
<file path=[Content_Types].xml><?xml version="1.0" encoding="utf-8"?>
<Types xmlns="http://schemas.openxmlformats.org/package/2006/content-types">
  <Default Extension="png" ContentType="image/png"/>
  <Default Extension="rels" ContentType="application/vnd.openxmlformats-package.relationships+xml"/>
  <Default Extension="xml" ContentType="application/xml"/>
  <Default Extension="fntdata" ContentType="application/x-fontdata"/>
  <Default Extension="jpg" ContentType="image/jpe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theme/theme2.xml" ContentType="application/vnd.openxmlformats-officedocument.theme+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theme/theme3.xml" ContentType="application/vnd.openxmlformats-officedocument.theme+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theme/theme4.xml" ContentType="application/vnd.openxmlformats-officedocument.theme+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theme/theme5.xml" ContentType="application/vnd.openxmlformats-officedocument.theme+xml"/>
  <Override PartName="/ppt/theme/theme6.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howSpecialPlsOnTitleSld="0" strictFirstAndLastChars="0" embedTrueTypeFonts="1" saveSubsetFonts="1" autoCompressPictures="0">
  <p:sldMasterIdLst>
    <p:sldMasterId id="2147483715" r:id="rId1"/>
    <p:sldMasterId id="2147483716" r:id="rId2"/>
    <p:sldMasterId id="2147483717" r:id="rId3"/>
    <p:sldMasterId id="2147483718" r:id="rId4"/>
    <p:sldMasterId id="2147483719" r:id="rId5"/>
  </p:sldMasterIdLst>
  <p:notesMasterIdLst>
    <p:notesMasterId r:id="rId34"/>
  </p:notesMasterIdLst>
  <p:sldIdLst>
    <p:sldId id="256" r:id="rId6"/>
    <p:sldId id="257" r:id="rId7"/>
    <p:sldId id="258" r:id="rId8"/>
    <p:sldId id="259" r:id="rId9"/>
    <p:sldId id="260" r:id="rId10"/>
    <p:sldId id="261" r:id="rId11"/>
    <p:sldId id="262" r:id="rId12"/>
    <p:sldId id="263" r:id="rId13"/>
    <p:sldId id="264" r:id="rId14"/>
    <p:sldId id="265" r:id="rId15"/>
    <p:sldId id="266" r:id="rId16"/>
    <p:sldId id="267" r:id="rId17"/>
    <p:sldId id="268" r:id="rId18"/>
    <p:sldId id="269" r:id="rId19"/>
    <p:sldId id="270" r:id="rId20"/>
    <p:sldId id="271" r:id="rId21"/>
    <p:sldId id="272" r:id="rId22"/>
    <p:sldId id="273" r:id="rId23"/>
    <p:sldId id="274" r:id="rId24"/>
    <p:sldId id="275" r:id="rId25"/>
    <p:sldId id="276" r:id="rId26"/>
    <p:sldId id="277" r:id="rId27"/>
    <p:sldId id="278" r:id="rId28"/>
    <p:sldId id="279" r:id="rId29"/>
    <p:sldId id="280" r:id="rId30"/>
    <p:sldId id="281" r:id="rId31"/>
    <p:sldId id="282" r:id="rId32"/>
    <p:sldId id="283" r:id="rId33"/>
  </p:sldIdLst>
  <p:sldSz cx="9144000" cy="5143500" type="screen16x9"/>
  <p:notesSz cx="6858000" cy="9144000"/>
  <p:embeddedFontLst>
    <p:embeddedFont>
      <p:font typeface="Bangers" panose="020B0604020202020204" charset="0"/>
      <p:regular r:id="rId35"/>
    </p:embeddedFont>
    <p:embeddedFont>
      <p:font typeface="Calibri" panose="020F0502020204030204" pitchFamily="34" charset="0"/>
      <p:regular r:id="rId36"/>
      <p:bold r:id="rId37"/>
      <p:italic r:id="rId38"/>
      <p:boldItalic r:id="rId39"/>
    </p:embeddedFont>
    <p:embeddedFont>
      <p:font typeface="Century Gothic" panose="020B0502020202020204" pitchFamily="34" charset="0"/>
      <p:regular r:id="rId40"/>
      <p:bold r:id="rId41"/>
      <p:italic r:id="rId42"/>
      <p:boldItalic r:id="rId43"/>
    </p:embeddedFont>
    <p:embeddedFont>
      <p:font typeface="Corbel" panose="020B0503020204020204" pitchFamily="34" charset="0"/>
      <p:regular r:id="rId44"/>
      <p:bold r:id="rId45"/>
      <p:italic r:id="rId46"/>
      <p:boldItalic r:id="rId47"/>
    </p:embeddedFont>
    <p:embeddedFont>
      <p:font typeface="Dosis" panose="020B0604020202020204" charset="0"/>
      <p:regular r:id="rId48"/>
      <p:bold r:id="rId49"/>
    </p:embeddedFont>
    <p:embeddedFont>
      <p:font typeface="Merriweather" panose="020B0604020202020204" charset="0"/>
      <p:regular r:id="rId50"/>
      <p:bold r:id="rId51"/>
      <p:italic r:id="rId52"/>
      <p:boldItalic r:id="rId53"/>
    </p:embeddedFont>
    <p:embeddedFont>
      <p:font typeface="Montserrat" panose="020B0604020202020204" charset="0"/>
      <p:regular r:id="rId54"/>
      <p:bold r:id="rId55"/>
      <p:italic r:id="rId56"/>
      <p:boldItalic r:id="rId57"/>
    </p:embeddedFont>
    <p:embeddedFont>
      <p:font typeface="Red Hat Display" panose="020B0604020202020204" charset="0"/>
      <p:regular r:id="rId58"/>
      <p:bold r:id="rId59"/>
      <p:italic r:id="rId60"/>
      <p:boldItalic r:id="rId61"/>
    </p:embeddedFont>
    <p:embeddedFont>
      <p:font typeface="Red Hat Text" panose="020B0604020202020204" charset="0"/>
      <p:regular r:id="rId62"/>
      <p:bold r:id="rId63"/>
      <p:italic r:id="rId64"/>
      <p:boldItalic r:id="rId65"/>
    </p:embeddedFont>
    <p:embeddedFont>
      <p:font typeface="Sniglet" panose="020B0604020202020204" charset="0"/>
      <p:regular r:id="rId66"/>
    </p:embeddedFont>
    <p:embeddedFont>
      <p:font typeface="Trebuchet MS" panose="020B0603020202020204" pitchFamily="34" charset="0"/>
      <p:regular r:id="rId67"/>
      <p:bold r:id="rId68"/>
      <p:italic r:id="rId69"/>
      <p:boldItalic r:id="rId70"/>
    </p:embeddedFont>
    <p:embeddedFont>
      <p:font typeface="Ubuntu" panose="020B0604020202020204" charset="0"/>
      <p:regular r:id="rId71"/>
      <p:bold r:id="rId72"/>
      <p:italic r:id="rId73"/>
      <p:boldItalic r:id="rId74"/>
    </p:embeddedFont>
    <p:embeddedFont>
      <p:font typeface="Viga" panose="020B0604020202020204" charset="0"/>
      <p:regular r:id="rId75"/>
    </p:embeddedFont>
  </p:embeddedFont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p:restoredLeft sz="15620"/>
    <p:restoredTop sz="94660"/>
  </p:normalViewPr>
  <p:slideViewPr>
    <p:cSldViewPr snapToGrid="0">
      <p:cViewPr varScale="1">
        <p:scale>
          <a:sx n="108" d="100"/>
          <a:sy n="108" d="100"/>
        </p:scale>
        <p:origin x="730" y="82"/>
      </p:cViewPr>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26" Type="http://schemas.openxmlformats.org/officeDocument/2006/relationships/slide" Target="slides/slide21.xml"/><Relationship Id="rId21" Type="http://schemas.openxmlformats.org/officeDocument/2006/relationships/slide" Target="slides/slide16.xml"/><Relationship Id="rId42" Type="http://schemas.openxmlformats.org/officeDocument/2006/relationships/font" Target="fonts/font8.fntdata"/><Relationship Id="rId47" Type="http://schemas.openxmlformats.org/officeDocument/2006/relationships/font" Target="fonts/font13.fntdata"/><Relationship Id="rId63" Type="http://schemas.openxmlformats.org/officeDocument/2006/relationships/font" Target="fonts/font29.fntdata"/><Relationship Id="rId68" Type="http://schemas.openxmlformats.org/officeDocument/2006/relationships/font" Target="fonts/font34.fntdata"/><Relationship Id="rId16" Type="http://schemas.openxmlformats.org/officeDocument/2006/relationships/slide" Target="slides/slide11.xml"/><Relationship Id="rId11" Type="http://schemas.openxmlformats.org/officeDocument/2006/relationships/slide" Target="slides/slide6.xml"/><Relationship Id="rId24" Type="http://schemas.openxmlformats.org/officeDocument/2006/relationships/slide" Target="slides/slide19.xml"/><Relationship Id="rId32" Type="http://schemas.openxmlformats.org/officeDocument/2006/relationships/slide" Target="slides/slide27.xml"/><Relationship Id="rId37" Type="http://schemas.openxmlformats.org/officeDocument/2006/relationships/font" Target="fonts/font3.fntdata"/><Relationship Id="rId40" Type="http://schemas.openxmlformats.org/officeDocument/2006/relationships/font" Target="fonts/font6.fntdata"/><Relationship Id="rId45" Type="http://schemas.openxmlformats.org/officeDocument/2006/relationships/font" Target="fonts/font11.fntdata"/><Relationship Id="rId53" Type="http://schemas.openxmlformats.org/officeDocument/2006/relationships/font" Target="fonts/font19.fntdata"/><Relationship Id="rId58" Type="http://schemas.openxmlformats.org/officeDocument/2006/relationships/font" Target="fonts/font24.fntdata"/><Relationship Id="rId66" Type="http://schemas.openxmlformats.org/officeDocument/2006/relationships/font" Target="fonts/font32.fntdata"/><Relationship Id="rId74" Type="http://schemas.openxmlformats.org/officeDocument/2006/relationships/font" Target="fonts/font40.fntdata"/><Relationship Id="rId79" Type="http://schemas.openxmlformats.org/officeDocument/2006/relationships/tableStyles" Target="tableStyles.xml"/><Relationship Id="rId5" Type="http://schemas.openxmlformats.org/officeDocument/2006/relationships/slideMaster" Target="slideMasters/slideMaster5.xml"/><Relationship Id="rId61" Type="http://schemas.openxmlformats.org/officeDocument/2006/relationships/font" Target="fonts/font27.fntdata"/><Relationship Id="rId19" Type="http://schemas.openxmlformats.org/officeDocument/2006/relationships/slide" Target="slides/slide14.xml"/><Relationship Id="rId14" Type="http://schemas.openxmlformats.org/officeDocument/2006/relationships/slide" Target="slides/slide9.xml"/><Relationship Id="rId22" Type="http://schemas.openxmlformats.org/officeDocument/2006/relationships/slide" Target="slides/slide17.xml"/><Relationship Id="rId27" Type="http://schemas.openxmlformats.org/officeDocument/2006/relationships/slide" Target="slides/slide22.xml"/><Relationship Id="rId30" Type="http://schemas.openxmlformats.org/officeDocument/2006/relationships/slide" Target="slides/slide25.xml"/><Relationship Id="rId35" Type="http://schemas.openxmlformats.org/officeDocument/2006/relationships/font" Target="fonts/font1.fntdata"/><Relationship Id="rId43" Type="http://schemas.openxmlformats.org/officeDocument/2006/relationships/font" Target="fonts/font9.fntdata"/><Relationship Id="rId48" Type="http://schemas.openxmlformats.org/officeDocument/2006/relationships/font" Target="fonts/font14.fntdata"/><Relationship Id="rId56" Type="http://schemas.openxmlformats.org/officeDocument/2006/relationships/font" Target="fonts/font22.fntdata"/><Relationship Id="rId64" Type="http://schemas.openxmlformats.org/officeDocument/2006/relationships/font" Target="fonts/font30.fntdata"/><Relationship Id="rId69" Type="http://schemas.openxmlformats.org/officeDocument/2006/relationships/font" Target="fonts/font35.fntdata"/><Relationship Id="rId77" Type="http://schemas.openxmlformats.org/officeDocument/2006/relationships/viewProps" Target="viewProps.xml"/><Relationship Id="rId8" Type="http://schemas.openxmlformats.org/officeDocument/2006/relationships/slide" Target="slides/slide3.xml"/><Relationship Id="rId51" Type="http://schemas.openxmlformats.org/officeDocument/2006/relationships/font" Target="fonts/font17.fntdata"/><Relationship Id="rId72" Type="http://schemas.openxmlformats.org/officeDocument/2006/relationships/font" Target="fonts/font38.fntdata"/><Relationship Id="rId3" Type="http://schemas.openxmlformats.org/officeDocument/2006/relationships/slideMaster" Target="slideMasters/slideMaster3.xml"/><Relationship Id="rId12" Type="http://schemas.openxmlformats.org/officeDocument/2006/relationships/slide" Target="slides/slide7.xml"/><Relationship Id="rId17" Type="http://schemas.openxmlformats.org/officeDocument/2006/relationships/slide" Target="slides/slide12.xml"/><Relationship Id="rId25" Type="http://schemas.openxmlformats.org/officeDocument/2006/relationships/slide" Target="slides/slide20.xml"/><Relationship Id="rId33" Type="http://schemas.openxmlformats.org/officeDocument/2006/relationships/slide" Target="slides/slide28.xml"/><Relationship Id="rId38" Type="http://schemas.openxmlformats.org/officeDocument/2006/relationships/font" Target="fonts/font4.fntdata"/><Relationship Id="rId46" Type="http://schemas.openxmlformats.org/officeDocument/2006/relationships/font" Target="fonts/font12.fntdata"/><Relationship Id="rId59" Type="http://schemas.openxmlformats.org/officeDocument/2006/relationships/font" Target="fonts/font25.fntdata"/><Relationship Id="rId67" Type="http://schemas.openxmlformats.org/officeDocument/2006/relationships/font" Target="fonts/font33.fntdata"/><Relationship Id="rId20" Type="http://schemas.openxmlformats.org/officeDocument/2006/relationships/slide" Target="slides/slide15.xml"/><Relationship Id="rId41" Type="http://schemas.openxmlformats.org/officeDocument/2006/relationships/font" Target="fonts/font7.fntdata"/><Relationship Id="rId54" Type="http://schemas.openxmlformats.org/officeDocument/2006/relationships/font" Target="fonts/font20.fntdata"/><Relationship Id="rId62" Type="http://schemas.openxmlformats.org/officeDocument/2006/relationships/font" Target="fonts/font28.fntdata"/><Relationship Id="rId70" Type="http://schemas.openxmlformats.org/officeDocument/2006/relationships/font" Target="fonts/font36.fntdata"/><Relationship Id="rId75" Type="http://schemas.openxmlformats.org/officeDocument/2006/relationships/font" Target="fonts/font41.fntdata"/><Relationship Id="rId1" Type="http://schemas.openxmlformats.org/officeDocument/2006/relationships/slideMaster" Target="slideMasters/slideMaster1.xml"/><Relationship Id="rId6" Type="http://schemas.openxmlformats.org/officeDocument/2006/relationships/slide" Target="slides/slide1.xml"/><Relationship Id="rId15" Type="http://schemas.openxmlformats.org/officeDocument/2006/relationships/slide" Target="slides/slide10.xml"/><Relationship Id="rId23" Type="http://schemas.openxmlformats.org/officeDocument/2006/relationships/slide" Target="slides/slide18.xml"/><Relationship Id="rId28" Type="http://schemas.openxmlformats.org/officeDocument/2006/relationships/slide" Target="slides/slide23.xml"/><Relationship Id="rId36" Type="http://schemas.openxmlformats.org/officeDocument/2006/relationships/font" Target="fonts/font2.fntdata"/><Relationship Id="rId49" Type="http://schemas.openxmlformats.org/officeDocument/2006/relationships/font" Target="fonts/font15.fntdata"/><Relationship Id="rId57" Type="http://schemas.openxmlformats.org/officeDocument/2006/relationships/font" Target="fonts/font23.fntdata"/><Relationship Id="rId10" Type="http://schemas.openxmlformats.org/officeDocument/2006/relationships/slide" Target="slides/slide5.xml"/><Relationship Id="rId31" Type="http://schemas.openxmlformats.org/officeDocument/2006/relationships/slide" Target="slides/slide26.xml"/><Relationship Id="rId44" Type="http://schemas.openxmlformats.org/officeDocument/2006/relationships/font" Target="fonts/font10.fntdata"/><Relationship Id="rId52" Type="http://schemas.openxmlformats.org/officeDocument/2006/relationships/font" Target="fonts/font18.fntdata"/><Relationship Id="rId60" Type="http://schemas.openxmlformats.org/officeDocument/2006/relationships/font" Target="fonts/font26.fntdata"/><Relationship Id="rId65" Type="http://schemas.openxmlformats.org/officeDocument/2006/relationships/font" Target="fonts/font31.fntdata"/><Relationship Id="rId73" Type="http://schemas.openxmlformats.org/officeDocument/2006/relationships/font" Target="fonts/font39.fntdata"/><Relationship Id="rId78" Type="http://schemas.openxmlformats.org/officeDocument/2006/relationships/theme" Target="theme/theme1.xml"/><Relationship Id="rId4" Type="http://schemas.openxmlformats.org/officeDocument/2006/relationships/slideMaster" Target="slideMasters/slideMaster4.xml"/><Relationship Id="rId9" Type="http://schemas.openxmlformats.org/officeDocument/2006/relationships/slide" Target="slides/slide4.xml"/><Relationship Id="rId13" Type="http://schemas.openxmlformats.org/officeDocument/2006/relationships/slide" Target="slides/slide8.xml"/><Relationship Id="rId18" Type="http://schemas.openxmlformats.org/officeDocument/2006/relationships/slide" Target="slides/slide13.xml"/><Relationship Id="rId39" Type="http://schemas.openxmlformats.org/officeDocument/2006/relationships/font" Target="fonts/font5.fntdata"/><Relationship Id="rId34" Type="http://schemas.openxmlformats.org/officeDocument/2006/relationships/notesMaster" Target="notesMasters/notesMaster1.xml"/><Relationship Id="rId50" Type="http://schemas.openxmlformats.org/officeDocument/2006/relationships/font" Target="fonts/font16.fntdata"/><Relationship Id="rId55" Type="http://schemas.openxmlformats.org/officeDocument/2006/relationships/font" Target="fonts/font21.fntdata"/><Relationship Id="rId76" Type="http://schemas.openxmlformats.org/officeDocument/2006/relationships/presProps" Target="presProps.xml"/><Relationship Id="rId7" Type="http://schemas.openxmlformats.org/officeDocument/2006/relationships/slide" Target="slides/slide2.xml"/><Relationship Id="rId71" Type="http://schemas.openxmlformats.org/officeDocument/2006/relationships/font" Target="fonts/font37.fntdata"/><Relationship Id="rId2" Type="http://schemas.openxmlformats.org/officeDocument/2006/relationships/slideMaster" Target="slideMasters/slideMaster2.xml"/><Relationship Id="rId29" Type="http://schemas.openxmlformats.org/officeDocument/2006/relationships/slide" Target="slides/slide24.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6.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175" y="685800"/>
            <a:ext cx="60963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317500">
              <a:spcBef>
                <a:spcPts val="0"/>
              </a:spcBef>
              <a:spcAft>
                <a:spcPts val="0"/>
              </a:spcAft>
              <a:buSzPts val="1400"/>
              <a:buChar char="●"/>
              <a:defRPr sz="1100"/>
            </a:lvl1pPr>
            <a:lvl2pPr marL="914400" lvl="1" indent="-317500">
              <a:spcBef>
                <a:spcPts val="0"/>
              </a:spcBef>
              <a:spcAft>
                <a:spcPts val="0"/>
              </a:spcAft>
              <a:buSzPts val="1400"/>
              <a:buChar char="○"/>
              <a:defRPr sz="1100"/>
            </a:lvl2pPr>
            <a:lvl3pPr marL="1371600" lvl="2" indent="-317500">
              <a:spcBef>
                <a:spcPts val="0"/>
              </a:spcBef>
              <a:spcAft>
                <a:spcPts val="0"/>
              </a:spcAft>
              <a:buSzPts val="1400"/>
              <a:buChar char="■"/>
              <a:defRPr sz="1100"/>
            </a:lvl3pPr>
            <a:lvl4pPr marL="1828800" lvl="3" indent="-317500">
              <a:spcBef>
                <a:spcPts val="0"/>
              </a:spcBef>
              <a:spcAft>
                <a:spcPts val="0"/>
              </a:spcAft>
              <a:buSzPts val="1400"/>
              <a:buChar char="●"/>
              <a:defRPr sz="1100"/>
            </a:lvl4pPr>
            <a:lvl5pPr marL="2286000" lvl="4" indent="-317500">
              <a:spcBef>
                <a:spcPts val="0"/>
              </a:spcBef>
              <a:spcAft>
                <a:spcPts val="0"/>
              </a:spcAft>
              <a:buSzPts val="1400"/>
              <a:buChar char="○"/>
              <a:defRPr sz="1100"/>
            </a:lvl5pPr>
            <a:lvl6pPr marL="2743200" lvl="5" indent="-317500">
              <a:spcBef>
                <a:spcPts val="0"/>
              </a:spcBef>
              <a:spcAft>
                <a:spcPts val="0"/>
              </a:spcAft>
              <a:buSzPts val="1400"/>
              <a:buChar char="■"/>
              <a:defRPr sz="1100"/>
            </a:lvl6pPr>
            <a:lvl7pPr marL="3200400" lvl="6" indent="-317500">
              <a:spcBef>
                <a:spcPts val="0"/>
              </a:spcBef>
              <a:spcAft>
                <a:spcPts val="0"/>
              </a:spcAft>
              <a:buSzPts val="1400"/>
              <a:buChar char="●"/>
              <a:defRPr sz="1100"/>
            </a:lvl7pPr>
            <a:lvl8pPr marL="3657600" lvl="7" indent="-317500">
              <a:spcBef>
                <a:spcPts val="0"/>
              </a:spcBef>
              <a:spcAft>
                <a:spcPts val="0"/>
              </a:spcAft>
              <a:buSzPts val="1400"/>
              <a:buChar char="○"/>
              <a:defRPr sz="1100"/>
            </a:lvl8pPr>
            <a:lvl9pPr marL="4114800" lvl="8" indent="-317500">
              <a:spcBef>
                <a:spcPts val="0"/>
              </a:spcBef>
              <a:spcAft>
                <a:spcPts val="0"/>
              </a:spcAft>
              <a:buSzPts val="1400"/>
              <a:buChar char="■"/>
              <a:defRPr sz="1100"/>
            </a:lvl9pPr>
          </a:lstStyle>
          <a:p>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3" Type="http://schemas.openxmlformats.org/officeDocument/2006/relationships/hyperlink" Target="https://monurl.ca/mstscratch22" TargetMode="External"/><Relationship Id="rId2" Type="http://schemas.openxmlformats.org/officeDocument/2006/relationships/slide" Target="../slides/slide1.xml"/><Relationship Id="rId1" Type="http://schemas.openxmlformats.org/officeDocument/2006/relationships/notesMaster" Target="../notesMasters/notesMaster1.xml"/><Relationship Id="rId4" Type="http://schemas.openxmlformats.org/officeDocument/2006/relationships/hyperlink" Target="https://www.recitmst.qc.ca/Webinaire-Scratch-apprendre-a-programmer" TargetMode="External"/></Relationships>
</file>

<file path=ppt/notesSlides/_rels/notesSlide10.xml.rels><?xml version="1.0" encoding="UTF-8" standalone="yes"?>
<Relationships xmlns="http://schemas.openxmlformats.org/package/2006/relationships"><Relationship Id="rId3" Type="http://schemas.openxmlformats.org/officeDocument/2006/relationships/hyperlink" Target="https://drive.google.com/file/d/1CEDMpxGhX20uSTu_a_aBOOJaLwFQQx8f/view" TargetMode="External"/><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3" Type="http://schemas.openxmlformats.org/officeDocument/2006/relationships/hyperlink" Target="https://digipad.app/p/191645/90b1efc6c9945" TargetMode="External"/><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3" Type="http://schemas.openxmlformats.org/officeDocument/2006/relationships/hyperlink" Target="https://docs.google.com/document/d/1ZljV6dBQn2NmsPSMLyJmFJToKhduQh4-/edit?usp=sharing&amp;ouid=117789784863254704771&amp;rtpof=true&amp;sd=true" TargetMode="External"/><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3" Type="http://schemas.openxmlformats.org/officeDocument/2006/relationships/hyperlink" Target="https://campus.recit.qc.ca/course/view.php?id=16" TargetMode="External"/><Relationship Id="rId2" Type="http://schemas.openxmlformats.org/officeDocument/2006/relationships/slide" Target="../slides/slide24.xml"/><Relationship Id="rId1" Type="http://schemas.openxmlformats.org/officeDocument/2006/relationships/notesMaster" Target="../notesMasters/notesMaster1.xml"/><Relationship Id="rId5" Type="http://schemas.openxmlformats.org/officeDocument/2006/relationships/hyperlink" Target="https://campus.recit.qc.ca/math%c3%a9matique-science-et-technologie/scratchmathematique1" TargetMode="External"/><Relationship Id="rId4" Type="http://schemas.openxmlformats.org/officeDocument/2006/relationships/hyperlink" Target="https://campus.recit.qc.ca/course/view.php?id=177" TargetMode="External"/></Relationships>
</file>

<file path=ppt/notesSlides/_rels/notesSlide25.xml.rels><?xml version="1.0" encoding="UTF-8" standalone="yes"?>
<Relationships xmlns="http://schemas.openxmlformats.org/package/2006/relationships"><Relationship Id="rId3" Type="http://schemas.openxmlformats.org/officeDocument/2006/relationships/hyperlink" Target="http://recitmst.qc.ca/ecv-zoom" TargetMode="External"/><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3" Type="http://schemas.openxmlformats.org/officeDocument/2006/relationships/hyperlink" Target="https://campus.recit.qc.ca/enrol/index.php?id=177" TargetMode="External"/><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3" Type="http://schemas.openxmlformats.org/officeDocument/2006/relationships/hyperlink" Target="mailto:sonya.fiset@recitmst.qc.ca" TargetMode="External"/><Relationship Id="rId2" Type="http://schemas.openxmlformats.org/officeDocument/2006/relationships/slide" Target="../slides/slide27.xml"/><Relationship Id="rId1" Type="http://schemas.openxmlformats.org/officeDocument/2006/relationships/notesMaster" Target="../notesMasters/notesMaster1.xml"/><Relationship Id="rId4" Type="http://schemas.openxmlformats.org/officeDocument/2006/relationships/hyperlink" Target="mailto:equipe@recitmst.qc.ca" TargetMode="Externa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3" Type="http://schemas.openxmlformats.org/officeDocument/2006/relationships/hyperlink" Target="https://scratch.mit.edu/" TargetMode="External"/><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3" Type="http://schemas.openxmlformats.org/officeDocument/2006/relationships/hyperlink" Target="https://scratch.mit.edu/" TargetMode="External"/><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07"/>
        <p:cNvGrpSpPr/>
        <p:nvPr/>
      </p:nvGrpSpPr>
      <p:grpSpPr>
        <a:xfrm>
          <a:off x="0" y="0"/>
          <a:ext cx="0" cy="0"/>
          <a:chOff x="0" y="0"/>
          <a:chExt cx="0" cy="0"/>
        </a:xfrm>
      </p:grpSpPr>
      <p:sp>
        <p:nvSpPr>
          <p:cNvPr id="1308" name="Google Shape;1308;ged4f52a519_0_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09" name="Google Shape;1309;ged4f52a519_0_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lnSpc>
                <a:spcPct val="115000"/>
              </a:lnSpc>
              <a:spcBef>
                <a:spcPts val="1200"/>
              </a:spcBef>
              <a:spcAft>
                <a:spcPts val="0"/>
              </a:spcAft>
              <a:buClr>
                <a:schemeClr val="dk1"/>
              </a:buClr>
              <a:buSzPts val="1100"/>
              <a:buFont typeface="Arial"/>
              <a:buNone/>
            </a:pPr>
            <a:r>
              <a:rPr lang="en" sz="1200">
                <a:solidFill>
                  <a:schemeClr val="dk1"/>
                </a:solidFill>
              </a:rPr>
              <a:t>Mon cellulaire est le 418-550-8669. Mon poste à l'UQAC est le #4263. Mon local: au H3-1370.</a:t>
            </a:r>
            <a:endParaRPr sz="1200">
              <a:solidFill>
                <a:schemeClr val="dk1"/>
              </a:solidFill>
            </a:endParaRPr>
          </a:p>
          <a:p>
            <a:pPr marL="0" lvl="0" indent="0" algn="l" rtl="0">
              <a:lnSpc>
                <a:spcPct val="115000"/>
              </a:lnSpc>
              <a:spcBef>
                <a:spcPts val="1200"/>
              </a:spcBef>
              <a:spcAft>
                <a:spcPts val="0"/>
              </a:spcAft>
              <a:buClr>
                <a:schemeClr val="dk1"/>
              </a:buClr>
              <a:buSzPts val="1100"/>
              <a:buFont typeface="Arial"/>
              <a:buNone/>
            </a:pPr>
            <a:r>
              <a:rPr lang="en" sz="1200">
                <a:solidFill>
                  <a:schemeClr val="dk1"/>
                </a:solidFill>
              </a:rPr>
              <a:t> </a:t>
            </a:r>
            <a:endParaRPr sz="1200">
              <a:solidFill>
                <a:schemeClr val="dk1"/>
              </a:solidFill>
            </a:endParaRPr>
          </a:p>
          <a:p>
            <a:pPr marL="0" lvl="0" indent="0" algn="l" rtl="0">
              <a:lnSpc>
                <a:spcPct val="115000"/>
              </a:lnSpc>
              <a:spcBef>
                <a:spcPts val="1200"/>
              </a:spcBef>
              <a:spcAft>
                <a:spcPts val="0"/>
              </a:spcAft>
              <a:buClr>
                <a:schemeClr val="dk1"/>
              </a:buClr>
              <a:buSzPts val="1100"/>
              <a:buFont typeface="Arial"/>
              <a:buNone/>
            </a:pPr>
            <a:r>
              <a:rPr lang="en" sz="1200">
                <a:solidFill>
                  <a:schemeClr val="dk1"/>
                </a:solidFill>
              </a:rPr>
              <a:t>Je serai à mon bureau pour t'attendre.</a:t>
            </a:r>
            <a:endParaRPr sz="1200">
              <a:solidFill>
                <a:schemeClr val="dk1"/>
              </a:solidFill>
            </a:endParaRPr>
          </a:p>
          <a:p>
            <a:pPr marL="0" lvl="0" indent="0" algn="l" rtl="0">
              <a:lnSpc>
                <a:spcPct val="115000"/>
              </a:lnSpc>
              <a:spcBef>
                <a:spcPts val="1200"/>
              </a:spcBef>
              <a:spcAft>
                <a:spcPts val="0"/>
              </a:spcAft>
              <a:buClr>
                <a:schemeClr val="dk1"/>
              </a:buClr>
              <a:buSzPts val="1100"/>
              <a:buFont typeface="Arial"/>
              <a:buNone/>
            </a:pPr>
            <a:r>
              <a:rPr lang="en" sz="1200">
                <a:solidFill>
                  <a:schemeClr val="dk1"/>
                </a:solidFill>
              </a:rPr>
              <a:t> </a:t>
            </a:r>
            <a:endParaRPr sz="1200">
              <a:solidFill>
                <a:schemeClr val="dk1"/>
              </a:solidFill>
            </a:endParaRPr>
          </a:p>
          <a:p>
            <a:pPr marL="0" lvl="0" indent="0" algn="l" rtl="0">
              <a:lnSpc>
                <a:spcPct val="115000"/>
              </a:lnSpc>
              <a:spcBef>
                <a:spcPts val="1200"/>
              </a:spcBef>
              <a:spcAft>
                <a:spcPts val="0"/>
              </a:spcAft>
              <a:buClr>
                <a:schemeClr val="dk1"/>
              </a:buClr>
              <a:buSzPts val="1100"/>
              <a:buFont typeface="Arial"/>
              <a:buNone/>
            </a:pPr>
            <a:r>
              <a:rPr lang="en" sz="1200">
                <a:solidFill>
                  <a:schemeClr val="dk1"/>
                </a:solidFill>
              </a:rPr>
              <a:t>Myrianne mon étudiante se joindra à nous vers 11h.</a:t>
            </a:r>
            <a:endParaRPr sz="1200">
              <a:solidFill>
                <a:schemeClr val="dk1"/>
              </a:solidFill>
            </a:endParaRPr>
          </a:p>
          <a:p>
            <a:pPr marL="0" lvl="0" indent="0" algn="l" rtl="0">
              <a:spcBef>
                <a:spcPts val="1200"/>
              </a:spcBef>
              <a:spcAft>
                <a:spcPts val="0"/>
              </a:spcAft>
              <a:buNone/>
            </a:pPr>
            <a:r>
              <a:rPr lang="en">
                <a:solidFill>
                  <a:schemeClr val="dk1"/>
                </a:solidFill>
              </a:rPr>
              <a:t>Lien de la présentation : </a:t>
            </a:r>
            <a:r>
              <a:rPr lang="en" u="sng">
                <a:solidFill>
                  <a:schemeClr val="hlink"/>
                </a:solidFill>
                <a:hlinkClick r:id="rId3"/>
              </a:rPr>
              <a:t>https://monurl.ca/mstscratch22</a:t>
            </a:r>
            <a:r>
              <a:rPr lang="en">
                <a:solidFill>
                  <a:schemeClr val="dk1"/>
                </a:solidFill>
              </a:rPr>
              <a:t> </a:t>
            </a:r>
            <a:endParaRPr sz="100">
              <a:solidFill>
                <a:schemeClr val="dk1"/>
              </a:solidFill>
            </a:endParaRPr>
          </a:p>
          <a:p>
            <a:pPr marL="0" lvl="0" indent="0" algn="l" rtl="0">
              <a:spcBef>
                <a:spcPts val="0"/>
              </a:spcBef>
              <a:spcAft>
                <a:spcPts val="0"/>
              </a:spcAft>
              <a:buNone/>
            </a:pPr>
            <a:endParaRPr/>
          </a:p>
          <a:p>
            <a:pPr marL="0" lvl="0" indent="0" algn="l" rtl="0">
              <a:spcBef>
                <a:spcPts val="0"/>
              </a:spcBef>
              <a:spcAft>
                <a:spcPts val="0"/>
              </a:spcAft>
              <a:buNone/>
            </a:pPr>
            <a:r>
              <a:rPr lang="en"/>
              <a:t>Lien de l’article : </a:t>
            </a:r>
            <a:r>
              <a:rPr lang="en" u="sng">
                <a:solidFill>
                  <a:schemeClr val="hlink"/>
                </a:solidFill>
                <a:hlinkClick r:id="rId4"/>
              </a:rPr>
              <a:t>https://www.recitmst.qc.ca/Webinaire-Scratch-apprendre-a-programmer</a:t>
            </a:r>
            <a:r>
              <a:rPr lang="en"/>
              <a:t> </a:t>
            </a:r>
            <a:endParaRPr/>
          </a:p>
          <a:p>
            <a:pPr marL="0" lvl="0" indent="0" algn="l" rtl="0">
              <a:spcBef>
                <a:spcPts val="0"/>
              </a:spcBef>
              <a:spcAft>
                <a:spcPts val="0"/>
              </a:spcAft>
              <a:buNone/>
            </a:pP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30"/>
        <p:cNvGrpSpPr/>
        <p:nvPr/>
      </p:nvGrpSpPr>
      <p:grpSpPr>
        <a:xfrm>
          <a:off x="0" y="0"/>
          <a:ext cx="0" cy="0"/>
          <a:chOff x="0" y="0"/>
          <a:chExt cx="0" cy="0"/>
        </a:xfrm>
      </p:grpSpPr>
      <p:sp>
        <p:nvSpPr>
          <p:cNvPr id="1431" name="Google Shape;1431;g1472cc7711c_0_2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32" name="Google Shape;1432;g1472cc7711c_0_2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Trousse de dépannage : </a:t>
            </a:r>
            <a:r>
              <a:rPr lang="en" u="sng">
                <a:solidFill>
                  <a:schemeClr val="hlink"/>
                </a:solidFill>
                <a:hlinkClick r:id="rId3"/>
              </a:rPr>
              <a:t>https://drive.google.com/file/d/1CEDMpxGhX20uSTu_a_aBOOJaLwFQQx8f/view</a:t>
            </a:r>
            <a:r>
              <a:rPr lang="en"/>
              <a:t> </a:t>
            </a:r>
            <a:endParaRPr/>
          </a:p>
          <a:p>
            <a:pPr marL="0" lvl="0" indent="0" algn="l" rtl="0">
              <a:spcBef>
                <a:spcPts val="0"/>
              </a:spcBef>
              <a:spcAft>
                <a:spcPts val="0"/>
              </a:spcAft>
              <a:buNone/>
            </a:pP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37"/>
        <p:cNvGrpSpPr/>
        <p:nvPr/>
      </p:nvGrpSpPr>
      <p:grpSpPr>
        <a:xfrm>
          <a:off x="0" y="0"/>
          <a:ext cx="0" cy="0"/>
          <a:chOff x="0" y="0"/>
          <a:chExt cx="0" cy="0"/>
        </a:xfrm>
      </p:grpSpPr>
      <p:sp>
        <p:nvSpPr>
          <p:cNvPr id="1438" name="Google Shape;1438;g1280a61fd37_0_53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1439" name="Google Shape;1439;g1280a61fd37_0_536: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400"/>
              <a:buNone/>
            </a:pPr>
            <a:endParaRPr/>
          </a:p>
          <a:p>
            <a:pPr marL="0" lvl="0" indent="0" algn="l" rtl="0">
              <a:lnSpc>
                <a:spcPct val="100000"/>
              </a:lnSpc>
              <a:spcBef>
                <a:spcPts val="0"/>
              </a:spcBef>
              <a:spcAft>
                <a:spcPts val="0"/>
              </a:spcAft>
              <a:buSzPts val="1400"/>
              <a:buNone/>
            </a:pPr>
            <a:r>
              <a:rPr lang="en"/>
              <a:t>Mur de partage : </a:t>
            </a:r>
            <a:r>
              <a:rPr lang="en" u="sng">
                <a:solidFill>
                  <a:schemeClr val="hlink"/>
                </a:solidFill>
                <a:hlinkClick r:id="rId3"/>
              </a:rPr>
              <a:t>https://digipad.app/p/191645/90b1efc6c9945</a:t>
            </a:r>
            <a:r>
              <a:rPr lang="en"/>
              <a:t>  </a:t>
            </a:r>
            <a:endParaRPr/>
          </a:p>
          <a:p>
            <a:pPr marL="0" lvl="0" indent="0" algn="l" rtl="0">
              <a:lnSpc>
                <a:spcPct val="100000"/>
              </a:lnSpc>
              <a:spcBef>
                <a:spcPts val="0"/>
              </a:spcBef>
              <a:spcAft>
                <a:spcPts val="0"/>
              </a:spcAft>
              <a:buSzPts val="1400"/>
              <a:buNone/>
            </a:pP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45"/>
        <p:cNvGrpSpPr/>
        <p:nvPr/>
      </p:nvGrpSpPr>
      <p:grpSpPr>
        <a:xfrm>
          <a:off x="0" y="0"/>
          <a:ext cx="0" cy="0"/>
          <a:chOff x="0" y="0"/>
          <a:chExt cx="0" cy="0"/>
        </a:xfrm>
      </p:grpSpPr>
      <p:sp>
        <p:nvSpPr>
          <p:cNvPr id="1446" name="Google Shape;1446;g14cfadb1f83_0_21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47" name="Google Shape;1447;g14cfadb1f83_0_21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MAM</a:t>
            </a: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54"/>
        <p:cNvGrpSpPr/>
        <p:nvPr/>
      </p:nvGrpSpPr>
      <p:grpSpPr>
        <a:xfrm>
          <a:off x="0" y="0"/>
          <a:ext cx="0" cy="0"/>
          <a:chOff x="0" y="0"/>
          <a:chExt cx="0" cy="0"/>
        </a:xfrm>
      </p:grpSpPr>
      <p:sp>
        <p:nvSpPr>
          <p:cNvPr id="1455" name="Google Shape;1455;g14cfadb1f83_0_21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56" name="Google Shape;1456;g14cfadb1f83_0_21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69"/>
        <p:cNvGrpSpPr/>
        <p:nvPr/>
      </p:nvGrpSpPr>
      <p:grpSpPr>
        <a:xfrm>
          <a:off x="0" y="0"/>
          <a:ext cx="0" cy="0"/>
          <a:chOff x="0" y="0"/>
          <a:chExt cx="0" cy="0"/>
        </a:xfrm>
      </p:grpSpPr>
      <p:sp>
        <p:nvSpPr>
          <p:cNvPr id="1470" name="Google Shape;1470;g1472cc7711c_0_56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71" name="Google Shape;1471;g1472cc7711c_0_56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78"/>
        <p:cNvGrpSpPr/>
        <p:nvPr/>
      </p:nvGrpSpPr>
      <p:grpSpPr>
        <a:xfrm>
          <a:off x="0" y="0"/>
          <a:ext cx="0" cy="0"/>
          <a:chOff x="0" y="0"/>
          <a:chExt cx="0" cy="0"/>
        </a:xfrm>
      </p:grpSpPr>
      <p:sp>
        <p:nvSpPr>
          <p:cNvPr id="1479" name="Google Shape;1479;g1472cc7711c_0_57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80" name="Google Shape;1480;g1472cc7711c_0_57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86"/>
        <p:cNvGrpSpPr/>
        <p:nvPr/>
      </p:nvGrpSpPr>
      <p:grpSpPr>
        <a:xfrm>
          <a:off x="0" y="0"/>
          <a:ext cx="0" cy="0"/>
          <a:chOff x="0" y="0"/>
          <a:chExt cx="0" cy="0"/>
        </a:xfrm>
      </p:grpSpPr>
      <p:sp>
        <p:nvSpPr>
          <p:cNvPr id="1487" name="Google Shape;1487;g1472cc7711c_0_58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88" name="Google Shape;1488;g1472cc7711c_0_58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93"/>
        <p:cNvGrpSpPr/>
        <p:nvPr/>
      </p:nvGrpSpPr>
      <p:grpSpPr>
        <a:xfrm>
          <a:off x="0" y="0"/>
          <a:ext cx="0" cy="0"/>
          <a:chOff x="0" y="0"/>
          <a:chExt cx="0" cy="0"/>
        </a:xfrm>
      </p:grpSpPr>
      <p:sp>
        <p:nvSpPr>
          <p:cNvPr id="1494" name="Google Shape;1494;g1472cc7711c_0_226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95" name="Google Shape;1495;g1472cc7711c_0_226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https://app.wooclap.com/GDM22</a:t>
            </a: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02"/>
        <p:cNvGrpSpPr/>
        <p:nvPr/>
      </p:nvGrpSpPr>
      <p:grpSpPr>
        <a:xfrm>
          <a:off x="0" y="0"/>
          <a:ext cx="0" cy="0"/>
          <a:chOff x="0" y="0"/>
          <a:chExt cx="0" cy="0"/>
        </a:xfrm>
      </p:grpSpPr>
      <p:sp>
        <p:nvSpPr>
          <p:cNvPr id="1503" name="Google Shape;1503;g1472cc7711c_0_112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04" name="Google Shape;1504;g1472cc7711c_0_112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09"/>
        <p:cNvGrpSpPr/>
        <p:nvPr/>
      </p:nvGrpSpPr>
      <p:grpSpPr>
        <a:xfrm>
          <a:off x="0" y="0"/>
          <a:ext cx="0" cy="0"/>
          <a:chOff x="0" y="0"/>
          <a:chExt cx="0" cy="0"/>
        </a:xfrm>
      </p:grpSpPr>
      <p:sp>
        <p:nvSpPr>
          <p:cNvPr id="1510" name="Google Shape;1510;g1472cc7711c_0_112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11" name="Google Shape;1511;g1472cc7711c_0_112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20"/>
        <p:cNvGrpSpPr/>
        <p:nvPr/>
      </p:nvGrpSpPr>
      <p:grpSpPr>
        <a:xfrm>
          <a:off x="0" y="0"/>
          <a:ext cx="0" cy="0"/>
          <a:chOff x="0" y="0"/>
          <a:chExt cx="0" cy="0"/>
        </a:xfrm>
      </p:grpSpPr>
      <p:sp>
        <p:nvSpPr>
          <p:cNvPr id="1321" name="Google Shape;1321;g126dd54973b_0_61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1322" name="Google Shape;1322;g126dd54973b_0_619: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400"/>
              <a:buNone/>
            </a:pPr>
            <a:endParaRPr/>
          </a:p>
          <a:p>
            <a:pPr marL="0" lvl="0" indent="0" algn="l" rtl="0">
              <a:lnSpc>
                <a:spcPct val="100000"/>
              </a:lnSpc>
              <a:spcBef>
                <a:spcPts val="0"/>
              </a:spcBef>
              <a:spcAft>
                <a:spcPts val="0"/>
              </a:spcAft>
              <a:buSzPts val="1400"/>
              <a:buNone/>
            </a:pP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16"/>
        <p:cNvGrpSpPr/>
        <p:nvPr/>
      </p:nvGrpSpPr>
      <p:grpSpPr>
        <a:xfrm>
          <a:off x="0" y="0"/>
          <a:ext cx="0" cy="0"/>
          <a:chOff x="0" y="0"/>
          <a:chExt cx="0" cy="0"/>
        </a:xfrm>
      </p:grpSpPr>
      <p:sp>
        <p:nvSpPr>
          <p:cNvPr id="1517" name="Google Shape;1517;g1472cc7711c_0_113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18" name="Google Shape;1518;g1472cc7711c_0_113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25"/>
        <p:cNvGrpSpPr/>
        <p:nvPr/>
      </p:nvGrpSpPr>
      <p:grpSpPr>
        <a:xfrm>
          <a:off x="0" y="0"/>
          <a:ext cx="0" cy="0"/>
          <a:chOff x="0" y="0"/>
          <a:chExt cx="0" cy="0"/>
        </a:xfrm>
      </p:grpSpPr>
      <p:sp>
        <p:nvSpPr>
          <p:cNvPr id="1526" name="Google Shape;1526;g1472cc7711c_0_114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27" name="Google Shape;1527;g1472cc7711c_0_114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u="sng">
                <a:solidFill>
                  <a:schemeClr val="hlink"/>
                </a:solidFill>
                <a:hlinkClick r:id="rId3"/>
              </a:rPr>
              <a:t>https://docs.google.com/document/d/1ZljV6dBQn2NmsPSMLyJmFJToKhduQh4-/edit?usp=sharing&amp;ouid=117789784863254704771&amp;rtpof=true&amp;sd=true</a:t>
            </a:r>
            <a:r>
              <a:rPr lang="en"/>
              <a:t> </a:t>
            </a: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34"/>
        <p:cNvGrpSpPr/>
        <p:nvPr/>
      </p:nvGrpSpPr>
      <p:grpSpPr>
        <a:xfrm>
          <a:off x="0" y="0"/>
          <a:ext cx="0" cy="0"/>
          <a:chOff x="0" y="0"/>
          <a:chExt cx="0" cy="0"/>
        </a:xfrm>
      </p:grpSpPr>
      <p:sp>
        <p:nvSpPr>
          <p:cNvPr id="1535" name="Google Shape;1535;g1472cc7711c_0_283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36" name="Google Shape;1536;g1472cc7711c_0_283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43"/>
        <p:cNvGrpSpPr/>
        <p:nvPr/>
      </p:nvGrpSpPr>
      <p:grpSpPr>
        <a:xfrm>
          <a:off x="0" y="0"/>
          <a:ext cx="0" cy="0"/>
          <a:chOff x="0" y="0"/>
          <a:chExt cx="0" cy="0"/>
        </a:xfrm>
      </p:grpSpPr>
      <p:sp>
        <p:nvSpPr>
          <p:cNvPr id="1544" name="Google Shape;1544;g1472cc7711c_0_115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45" name="Google Shape;1545;g1472cc7711c_0_115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51"/>
        <p:cNvGrpSpPr/>
        <p:nvPr/>
      </p:nvGrpSpPr>
      <p:grpSpPr>
        <a:xfrm>
          <a:off x="0" y="0"/>
          <a:ext cx="0" cy="0"/>
          <a:chOff x="0" y="0"/>
          <a:chExt cx="0" cy="0"/>
        </a:xfrm>
      </p:grpSpPr>
      <p:sp>
        <p:nvSpPr>
          <p:cNvPr id="1552" name="Google Shape;1552;g80a1a99a2d_0_54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53" name="Google Shape;1553;g80a1a99a2d_0_54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solidFill>
                  <a:srgbClr val="0B5394"/>
                </a:solidFill>
                <a:latin typeface="Ubuntu"/>
                <a:ea typeface="Ubuntu"/>
                <a:cs typeface="Ubuntu"/>
                <a:sym typeface="Ubuntu"/>
              </a:rPr>
              <a:t>Autoformation  </a:t>
            </a:r>
            <a:r>
              <a:rPr lang="en" u="sng">
                <a:solidFill>
                  <a:schemeClr val="accent1"/>
                </a:solidFill>
                <a:latin typeface="Ubuntu"/>
                <a:ea typeface="Ubuntu"/>
                <a:cs typeface="Ubuntu"/>
                <a:sym typeface="Ubuntu"/>
                <a:hlinkClick r:id="rId3">
                  <a:extLst>
                    <a:ext uri="{A12FA001-AC4F-418D-AE19-62706E023703}">
                      <ahyp:hlinkClr xmlns:ahyp="http://schemas.microsoft.com/office/drawing/2018/hyperlinkcolor" val="tx"/>
                    </a:ext>
                  </a:extLst>
                </a:hlinkClick>
              </a:rPr>
              <a:t>Scratch</a:t>
            </a:r>
            <a:r>
              <a:rPr lang="en">
                <a:solidFill>
                  <a:srgbClr val="0B5394"/>
                </a:solidFill>
                <a:latin typeface="Ubuntu"/>
                <a:ea typeface="Ubuntu"/>
                <a:cs typeface="Ubuntu"/>
                <a:sym typeface="Ubuntu"/>
              </a:rPr>
              <a:t>  </a:t>
            </a:r>
            <a:r>
              <a:rPr lang="en" u="sng">
                <a:solidFill>
                  <a:schemeClr val="hlink"/>
                </a:solidFill>
                <a:latin typeface="Ubuntu"/>
                <a:ea typeface="Ubuntu"/>
                <a:cs typeface="Ubuntu"/>
                <a:sym typeface="Ubuntu"/>
                <a:hlinkClick r:id="rId4"/>
              </a:rPr>
              <a:t>https://campus.recit.qc.ca/course/view.php?id=177</a:t>
            </a:r>
            <a:r>
              <a:rPr lang="en">
                <a:solidFill>
                  <a:srgbClr val="0B5394"/>
                </a:solidFill>
                <a:latin typeface="Ubuntu"/>
                <a:ea typeface="Ubuntu"/>
                <a:cs typeface="Ubuntu"/>
                <a:sym typeface="Ubuntu"/>
              </a:rPr>
              <a:t> </a:t>
            </a:r>
            <a:endParaRPr>
              <a:solidFill>
                <a:srgbClr val="0B5394"/>
              </a:solidFill>
              <a:latin typeface="Ubuntu"/>
              <a:ea typeface="Ubuntu"/>
              <a:cs typeface="Ubuntu"/>
              <a:sym typeface="Ubuntu"/>
            </a:endParaRPr>
          </a:p>
          <a:p>
            <a:pPr marL="0" lvl="0" indent="0" algn="l" rtl="0">
              <a:spcBef>
                <a:spcPts val="0"/>
              </a:spcBef>
              <a:spcAft>
                <a:spcPts val="0"/>
              </a:spcAft>
              <a:buNone/>
            </a:pPr>
            <a:r>
              <a:rPr lang="en">
                <a:solidFill>
                  <a:srgbClr val="0B5394"/>
                </a:solidFill>
                <a:latin typeface="Ubuntu"/>
                <a:ea typeface="Ubuntu"/>
                <a:cs typeface="Ubuntu"/>
                <a:sym typeface="Ubuntu"/>
              </a:rPr>
              <a:t>Autoformation  </a:t>
            </a:r>
            <a:r>
              <a:rPr lang="en" u="sng">
                <a:solidFill>
                  <a:schemeClr val="accent1"/>
                </a:solidFill>
                <a:latin typeface="Ubuntu"/>
                <a:ea typeface="Ubuntu"/>
                <a:cs typeface="Ubuntu"/>
                <a:sym typeface="Ubuntu"/>
                <a:hlinkClick r:id="rId5">
                  <a:extLst>
                    <a:ext uri="{A12FA001-AC4F-418D-AE19-62706E023703}">
                      <ahyp:hlinkClr xmlns:ahyp="http://schemas.microsoft.com/office/drawing/2018/hyperlinkcolor" val="tx"/>
                    </a:ext>
                  </a:extLst>
                </a:hlinkClick>
              </a:rPr>
              <a:t>Scratch en mathématique</a:t>
            </a:r>
            <a:r>
              <a:rPr lang="en"/>
              <a:t> : </a:t>
            </a:r>
            <a:endParaRPr/>
          </a:p>
          <a:p>
            <a:pPr marL="0" lvl="0" indent="0" algn="l" rtl="0">
              <a:spcBef>
                <a:spcPts val="0"/>
              </a:spcBef>
              <a:spcAft>
                <a:spcPts val="0"/>
              </a:spcAft>
              <a:buNone/>
            </a:pPr>
            <a:endParaRPr/>
          </a:p>
          <a:p>
            <a:pPr marL="0" lvl="0" indent="0" algn="l" rtl="0">
              <a:spcBef>
                <a:spcPts val="600"/>
              </a:spcBef>
              <a:spcAft>
                <a:spcPts val="0"/>
              </a:spcAft>
              <a:buNone/>
            </a:pP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58"/>
        <p:cNvGrpSpPr/>
        <p:nvPr/>
      </p:nvGrpSpPr>
      <p:grpSpPr>
        <a:xfrm>
          <a:off x="0" y="0"/>
          <a:ext cx="0" cy="0"/>
          <a:chOff x="0" y="0"/>
          <a:chExt cx="0" cy="0"/>
        </a:xfrm>
      </p:grpSpPr>
      <p:sp>
        <p:nvSpPr>
          <p:cNvPr id="1559" name="Google Shape;1559;g12594d0f043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60" name="Google Shape;1560;g12594d0f043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Salle de vidéoconférence : </a:t>
            </a:r>
            <a:r>
              <a:rPr lang="en" u="sng">
                <a:solidFill>
                  <a:srgbClr val="1155CC"/>
                </a:solidFill>
                <a:hlinkClick r:id="rId3">
                  <a:extLst>
                    <a:ext uri="{A12FA001-AC4F-418D-AE19-62706E023703}">
                      <ahyp:hlinkClr xmlns:ahyp="http://schemas.microsoft.com/office/drawing/2018/hyperlinkcolor" val="tx"/>
                    </a:ext>
                  </a:extLst>
                </a:hlinkClick>
              </a:rPr>
              <a:t>http://recitmst.qc.ca/ecv-zoom</a:t>
            </a:r>
            <a:r>
              <a:rPr lang="en"/>
              <a:t> </a:t>
            </a:r>
            <a:endParaRPr/>
          </a:p>
          <a:p>
            <a:pPr marL="0" lvl="0" indent="0" algn="l" rtl="0">
              <a:spcBef>
                <a:spcPts val="0"/>
              </a:spcBef>
              <a:spcAft>
                <a:spcPts val="0"/>
              </a:spcAft>
              <a:buNone/>
            </a:pPr>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68"/>
        <p:cNvGrpSpPr/>
        <p:nvPr/>
      </p:nvGrpSpPr>
      <p:grpSpPr>
        <a:xfrm>
          <a:off x="0" y="0"/>
          <a:ext cx="0" cy="0"/>
          <a:chOff x="0" y="0"/>
          <a:chExt cx="0" cy="0"/>
        </a:xfrm>
      </p:grpSpPr>
      <p:sp>
        <p:nvSpPr>
          <p:cNvPr id="1569" name="Google Shape;1569;g14cfadb1f83_1_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70" name="Google Shape;1570;g14cfadb1f83_1_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r>
              <a:rPr lang="en" sz="1000" u="sng">
                <a:solidFill>
                  <a:schemeClr val="hlink"/>
                </a:solidFill>
                <a:latin typeface="Century Gothic"/>
                <a:ea typeface="Century Gothic"/>
                <a:cs typeface="Century Gothic"/>
                <a:sym typeface="Century Gothic"/>
                <a:hlinkClick r:id="rId3"/>
              </a:rPr>
              <a:t>https://campus.recit.qc.ca/enrol/index.php?id=</a:t>
            </a:r>
            <a:r>
              <a:rPr lang="en" sz="1000">
                <a:solidFill>
                  <a:schemeClr val="dk1"/>
                </a:solidFill>
                <a:latin typeface="Century Gothic"/>
                <a:ea typeface="Century Gothic"/>
                <a:cs typeface="Century Gothic"/>
                <a:sym typeface="Century Gothic"/>
              </a:rPr>
              <a:t>294</a:t>
            </a:r>
            <a:endParaRPr/>
          </a:p>
          <a:p>
            <a:pPr marL="0" lvl="0" indent="0" algn="l" rtl="0">
              <a:spcBef>
                <a:spcPts val="0"/>
              </a:spcBef>
              <a:spcAft>
                <a:spcPts val="0"/>
              </a:spcAft>
              <a:buNone/>
            </a:pPr>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77"/>
        <p:cNvGrpSpPr/>
        <p:nvPr/>
      </p:nvGrpSpPr>
      <p:grpSpPr>
        <a:xfrm>
          <a:off x="0" y="0"/>
          <a:ext cx="0" cy="0"/>
          <a:chOff x="0" y="0"/>
          <a:chExt cx="0" cy="0"/>
        </a:xfrm>
      </p:grpSpPr>
      <p:sp>
        <p:nvSpPr>
          <p:cNvPr id="1578" name="Google Shape;1578;g35ed75ccf_02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79" name="Google Shape;1579;g35ed75ccf_02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600"/>
              </a:spcBef>
              <a:spcAft>
                <a:spcPts val="0"/>
              </a:spcAft>
              <a:buNone/>
            </a:pPr>
            <a:r>
              <a:rPr lang="en"/>
              <a:t>Me joindre </a:t>
            </a:r>
            <a:r>
              <a:rPr lang="en" u="sng">
                <a:solidFill>
                  <a:schemeClr val="hlink"/>
                </a:solidFill>
                <a:latin typeface="Ubuntu"/>
                <a:ea typeface="Ubuntu"/>
                <a:cs typeface="Ubuntu"/>
                <a:sym typeface="Ubuntu"/>
                <a:hlinkClick r:id="rId3"/>
              </a:rPr>
              <a:t>sonya.fiset@recitmst.qc.ca</a:t>
            </a:r>
            <a:endParaRPr>
              <a:solidFill>
                <a:srgbClr val="666666"/>
              </a:solidFill>
              <a:latin typeface="Ubuntu"/>
              <a:ea typeface="Ubuntu"/>
              <a:cs typeface="Ubuntu"/>
              <a:sym typeface="Ubuntu"/>
            </a:endParaRPr>
          </a:p>
          <a:p>
            <a:pPr marL="0" lvl="0" indent="0" algn="l" rtl="0">
              <a:spcBef>
                <a:spcPts val="600"/>
              </a:spcBef>
              <a:spcAft>
                <a:spcPts val="0"/>
              </a:spcAft>
              <a:buNone/>
            </a:pPr>
            <a:r>
              <a:rPr lang="en">
                <a:solidFill>
                  <a:srgbClr val="666666"/>
                </a:solidFill>
                <a:latin typeface="Ubuntu"/>
                <a:ea typeface="Ubuntu"/>
                <a:cs typeface="Ubuntu"/>
                <a:sym typeface="Ubuntu"/>
              </a:rPr>
              <a:t>Message à l’équipe : equipe</a:t>
            </a:r>
            <a:r>
              <a:rPr lang="en">
                <a:solidFill>
                  <a:srgbClr val="666666"/>
                </a:solidFill>
                <a:uFill>
                  <a:noFill/>
                </a:uFill>
                <a:latin typeface="Ubuntu"/>
                <a:ea typeface="Ubuntu"/>
                <a:cs typeface="Ubuntu"/>
                <a:sym typeface="Ubuntu"/>
                <a:hlinkClick r:id="rId4">
                  <a:extLst>
                    <a:ext uri="{A12FA001-AC4F-418D-AE19-62706E023703}">
                      <ahyp:hlinkClr xmlns:ahyp="http://schemas.microsoft.com/office/drawing/2018/hyperlinkcolor" val="tx"/>
                    </a:ext>
                  </a:extLst>
                </a:hlinkClick>
              </a:rPr>
              <a:t>@recitmst.qc.c</a:t>
            </a:r>
            <a:r>
              <a:rPr lang="en"/>
              <a:t>a</a:t>
            </a:r>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87"/>
        <p:cNvGrpSpPr/>
        <p:nvPr/>
      </p:nvGrpSpPr>
      <p:grpSpPr>
        <a:xfrm>
          <a:off x="0" y="0"/>
          <a:ext cx="0" cy="0"/>
          <a:chOff x="0" y="0"/>
          <a:chExt cx="0" cy="0"/>
        </a:xfrm>
      </p:grpSpPr>
      <p:sp>
        <p:nvSpPr>
          <p:cNvPr id="1588" name="Google Shape;1588;g12555872201_0_7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89" name="Google Shape;1589;g12555872201_0_7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30"/>
        <p:cNvGrpSpPr/>
        <p:nvPr/>
      </p:nvGrpSpPr>
      <p:grpSpPr>
        <a:xfrm>
          <a:off x="0" y="0"/>
          <a:ext cx="0" cy="0"/>
          <a:chOff x="0" y="0"/>
          <a:chExt cx="0" cy="0"/>
        </a:xfrm>
      </p:grpSpPr>
      <p:sp>
        <p:nvSpPr>
          <p:cNvPr id="1331" name="Google Shape;1331;g14275ab1f1e_0_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32" name="Google Shape;1332;g14275ab1f1e_0_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37"/>
        <p:cNvGrpSpPr/>
        <p:nvPr/>
      </p:nvGrpSpPr>
      <p:grpSpPr>
        <a:xfrm>
          <a:off x="0" y="0"/>
          <a:ext cx="0" cy="0"/>
          <a:chOff x="0" y="0"/>
          <a:chExt cx="0" cy="0"/>
        </a:xfrm>
      </p:grpSpPr>
      <p:sp>
        <p:nvSpPr>
          <p:cNvPr id="1338" name="Google Shape;1338;g14275ab1f1e_0_58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39" name="Google Shape;1339;g14275ab1f1e_0_58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45"/>
        <p:cNvGrpSpPr/>
        <p:nvPr/>
      </p:nvGrpSpPr>
      <p:grpSpPr>
        <a:xfrm>
          <a:off x="0" y="0"/>
          <a:ext cx="0" cy="0"/>
          <a:chOff x="0" y="0"/>
          <a:chExt cx="0" cy="0"/>
        </a:xfrm>
      </p:grpSpPr>
      <p:sp>
        <p:nvSpPr>
          <p:cNvPr id="1346" name="Google Shape;1346;g14275ab1f1e_0_2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47" name="Google Shape;1347;g14275ab1f1e_0_2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http://www.education.gouv.qc.ca/dossiers-thematiques/plan-daction-numerique/cadre-de-reference-de-la-competence-numerique/</a:t>
            </a: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56"/>
        <p:cNvGrpSpPr/>
        <p:nvPr/>
      </p:nvGrpSpPr>
      <p:grpSpPr>
        <a:xfrm>
          <a:off x="0" y="0"/>
          <a:ext cx="0" cy="0"/>
          <a:chOff x="0" y="0"/>
          <a:chExt cx="0" cy="0"/>
        </a:xfrm>
      </p:grpSpPr>
      <p:sp>
        <p:nvSpPr>
          <p:cNvPr id="1357" name="Google Shape;1357;g14cfadb1f83_0_10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1358" name="Google Shape;1358;g14cfadb1f83_0_106: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400"/>
              <a:buNone/>
            </a:pPr>
            <a:r>
              <a:rPr lang="en" u="sng">
                <a:solidFill>
                  <a:schemeClr val="hlink"/>
                </a:solidFill>
                <a:hlinkClick r:id="rId3"/>
              </a:rPr>
              <a:t>https://scratch.mit.edu/</a:t>
            </a:r>
            <a:endParaRPr/>
          </a:p>
          <a:p>
            <a:pPr marL="0" lvl="0" indent="0" algn="l" rtl="0">
              <a:lnSpc>
                <a:spcPct val="100000"/>
              </a:lnSpc>
              <a:spcBef>
                <a:spcPts val="0"/>
              </a:spcBef>
              <a:spcAft>
                <a:spcPts val="0"/>
              </a:spcAft>
              <a:buSzPts val="1400"/>
              <a:buNone/>
            </a:pP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84"/>
        <p:cNvGrpSpPr/>
        <p:nvPr/>
      </p:nvGrpSpPr>
      <p:grpSpPr>
        <a:xfrm>
          <a:off x="0" y="0"/>
          <a:ext cx="0" cy="0"/>
          <a:chOff x="0" y="0"/>
          <a:chExt cx="0" cy="0"/>
        </a:xfrm>
      </p:grpSpPr>
      <p:sp>
        <p:nvSpPr>
          <p:cNvPr id="1385" name="Google Shape;1385;g14cfadb1f83_0_13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1386" name="Google Shape;1386;g14cfadb1f83_0_133: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400"/>
              <a:buNone/>
            </a:pPr>
            <a:r>
              <a:rPr lang="en" u="sng">
                <a:solidFill>
                  <a:schemeClr val="hlink"/>
                </a:solidFill>
                <a:hlinkClick r:id="rId3"/>
              </a:rPr>
              <a:t>https://scratch.mit.edu/</a:t>
            </a:r>
            <a:endParaRPr/>
          </a:p>
          <a:p>
            <a:pPr marL="0" lvl="0" indent="0" algn="l" rtl="0">
              <a:lnSpc>
                <a:spcPct val="100000"/>
              </a:lnSpc>
              <a:spcBef>
                <a:spcPts val="0"/>
              </a:spcBef>
              <a:spcAft>
                <a:spcPts val="0"/>
              </a:spcAft>
              <a:buSzPts val="1400"/>
              <a:buNone/>
            </a:pP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11"/>
        <p:cNvGrpSpPr/>
        <p:nvPr/>
      </p:nvGrpSpPr>
      <p:grpSpPr>
        <a:xfrm>
          <a:off x="0" y="0"/>
          <a:ext cx="0" cy="0"/>
          <a:chOff x="0" y="0"/>
          <a:chExt cx="0" cy="0"/>
        </a:xfrm>
      </p:grpSpPr>
      <p:sp>
        <p:nvSpPr>
          <p:cNvPr id="1412" name="Google Shape;1412;g1472cc7711c_0_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13" name="Google Shape;1413;g1472cc7711c_0_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Activités débranchées liens de ressources</a:t>
            </a:r>
            <a:endParaRPr/>
          </a:p>
          <a:p>
            <a:pPr marL="0" lvl="0" indent="0" algn="l" rtl="0">
              <a:spcBef>
                <a:spcPts val="0"/>
              </a:spcBef>
              <a:spcAft>
                <a:spcPts val="0"/>
              </a:spcAft>
              <a:buNone/>
            </a:pPr>
            <a:r>
              <a:rPr lang="en"/>
              <a:t>Motifs de répétition - Avantages d’utiliser des boucles</a:t>
            </a:r>
            <a:endParaRPr/>
          </a:p>
          <a:p>
            <a:pPr marL="0" lvl="0" indent="0" algn="l" rtl="0">
              <a:spcBef>
                <a:spcPts val="0"/>
              </a:spcBef>
              <a:spcAft>
                <a:spcPts val="0"/>
              </a:spcAft>
              <a:buNone/>
            </a:pPr>
            <a:r>
              <a:rPr lang="en"/>
              <a:t>Modélisation avec le carré</a:t>
            </a:r>
            <a:endParaRPr/>
          </a:p>
          <a:p>
            <a:pPr marL="0" lvl="0" indent="0" algn="l" rtl="0">
              <a:spcBef>
                <a:spcPts val="0"/>
              </a:spcBef>
              <a:spcAft>
                <a:spcPts val="0"/>
              </a:spcAft>
              <a:buNone/>
            </a:pPr>
            <a:r>
              <a:rPr lang="en"/>
              <a:t>Différentiation pédagogique rectangle - triangle ou une autres figures planes</a:t>
            </a: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21"/>
        <p:cNvGrpSpPr/>
        <p:nvPr/>
      </p:nvGrpSpPr>
      <p:grpSpPr>
        <a:xfrm>
          <a:off x="0" y="0"/>
          <a:ext cx="0" cy="0"/>
          <a:chOff x="0" y="0"/>
          <a:chExt cx="0" cy="0"/>
        </a:xfrm>
      </p:grpSpPr>
      <p:sp>
        <p:nvSpPr>
          <p:cNvPr id="1422" name="Google Shape;1422;g1472cc7711c_0_1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23" name="Google Shape;1423;g1472cc7711c_0_1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3.xml"/></Relationships>
</file>

<file path=ppt/slideLayouts/_rels/slideLayout26.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3.xml"/></Relationships>
</file>

<file path=ppt/slideLayouts/_rels/slideLayout27.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3.xml"/></Relationships>
</file>

<file path=ppt/slideLayouts/_rels/slideLayout28.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3.xml"/></Relationships>
</file>

<file path=ppt/slideLayouts/_rels/slideLayout29.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3.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3.xml"/></Relationships>
</file>

<file path=ppt/slideLayouts/_rels/slideLayout31.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3.xml"/></Relationships>
</file>

<file path=ppt/slideLayouts/_rels/slideLayout32.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3.xml"/></Relationships>
</file>

<file path=ppt/slideLayouts/_rels/slideLayout33.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3.xml"/></Relationships>
</file>

<file path=ppt/slideLayouts/_rels/slideLayout3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3.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5.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type="title">
  <p:cSld name="TITLE">
    <p:spTree>
      <p:nvGrpSpPr>
        <p:cNvPr id="1" name="Shape 161"/>
        <p:cNvGrpSpPr/>
        <p:nvPr/>
      </p:nvGrpSpPr>
      <p:grpSpPr>
        <a:xfrm>
          <a:off x="0" y="0"/>
          <a:ext cx="0" cy="0"/>
          <a:chOff x="0" y="0"/>
          <a:chExt cx="0" cy="0"/>
        </a:xfrm>
      </p:grpSpPr>
      <p:sp>
        <p:nvSpPr>
          <p:cNvPr id="162" name="Google Shape;162;p2"/>
          <p:cNvSpPr txBox="1">
            <a:spLocks noGrp="1"/>
          </p:cNvSpPr>
          <p:nvPr>
            <p:ph type="ctrTitle"/>
          </p:nvPr>
        </p:nvSpPr>
        <p:spPr>
          <a:xfrm>
            <a:off x="2305100" y="1161050"/>
            <a:ext cx="6153000" cy="1159800"/>
          </a:xfrm>
          <a:prstGeom prst="rect">
            <a:avLst/>
          </a:prstGeom>
        </p:spPr>
        <p:txBody>
          <a:bodyPr spcFirstLastPara="1" wrap="square" lIns="91425" tIns="91425" rIns="91425" bIns="91425" anchor="ctr" anchorCtr="0">
            <a:noAutofit/>
          </a:bodyPr>
          <a:lstStyle>
            <a:lvl1pPr lvl="0" algn="r">
              <a:spcBef>
                <a:spcPts val="0"/>
              </a:spcBef>
              <a:spcAft>
                <a:spcPts val="0"/>
              </a:spcAft>
              <a:buClr>
                <a:schemeClr val="dk2"/>
              </a:buClr>
              <a:buSzPts val="4800"/>
              <a:buNone/>
              <a:defRPr sz="4800" b="0">
                <a:solidFill>
                  <a:schemeClr val="dk2"/>
                </a:solidFill>
              </a:defRPr>
            </a:lvl1pPr>
            <a:lvl2pPr lvl="1" algn="r">
              <a:spcBef>
                <a:spcPts val="0"/>
              </a:spcBef>
              <a:spcAft>
                <a:spcPts val="0"/>
              </a:spcAft>
              <a:buClr>
                <a:schemeClr val="dk2"/>
              </a:buClr>
              <a:buSzPts val="4800"/>
              <a:buNone/>
              <a:defRPr sz="4800" b="0">
                <a:solidFill>
                  <a:schemeClr val="dk2"/>
                </a:solidFill>
              </a:defRPr>
            </a:lvl2pPr>
            <a:lvl3pPr lvl="2" algn="r">
              <a:spcBef>
                <a:spcPts val="0"/>
              </a:spcBef>
              <a:spcAft>
                <a:spcPts val="0"/>
              </a:spcAft>
              <a:buClr>
                <a:schemeClr val="dk2"/>
              </a:buClr>
              <a:buSzPts val="4800"/>
              <a:buNone/>
              <a:defRPr sz="4800" b="0">
                <a:solidFill>
                  <a:schemeClr val="dk2"/>
                </a:solidFill>
              </a:defRPr>
            </a:lvl3pPr>
            <a:lvl4pPr lvl="3" algn="r">
              <a:spcBef>
                <a:spcPts val="0"/>
              </a:spcBef>
              <a:spcAft>
                <a:spcPts val="0"/>
              </a:spcAft>
              <a:buClr>
                <a:schemeClr val="dk2"/>
              </a:buClr>
              <a:buSzPts val="4800"/>
              <a:buNone/>
              <a:defRPr sz="4800" b="0">
                <a:solidFill>
                  <a:schemeClr val="dk2"/>
                </a:solidFill>
              </a:defRPr>
            </a:lvl4pPr>
            <a:lvl5pPr lvl="4" algn="r">
              <a:spcBef>
                <a:spcPts val="0"/>
              </a:spcBef>
              <a:spcAft>
                <a:spcPts val="0"/>
              </a:spcAft>
              <a:buClr>
                <a:schemeClr val="dk2"/>
              </a:buClr>
              <a:buSzPts val="4800"/>
              <a:buNone/>
              <a:defRPr sz="4800" b="0">
                <a:solidFill>
                  <a:schemeClr val="dk2"/>
                </a:solidFill>
              </a:defRPr>
            </a:lvl5pPr>
            <a:lvl6pPr lvl="5" algn="r">
              <a:spcBef>
                <a:spcPts val="0"/>
              </a:spcBef>
              <a:spcAft>
                <a:spcPts val="0"/>
              </a:spcAft>
              <a:buClr>
                <a:schemeClr val="dk2"/>
              </a:buClr>
              <a:buSzPts val="4800"/>
              <a:buNone/>
              <a:defRPr sz="4800" b="0">
                <a:solidFill>
                  <a:schemeClr val="dk2"/>
                </a:solidFill>
              </a:defRPr>
            </a:lvl6pPr>
            <a:lvl7pPr lvl="6" algn="r">
              <a:spcBef>
                <a:spcPts val="0"/>
              </a:spcBef>
              <a:spcAft>
                <a:spcPts val="0"/>
              </a:spcAft>
              <a:buClr>
                <a:schemeClr val="dk2"/>
              </a:buClr>
              <a:buSzPts val="4800"/>
              <a:buNone/>
              <a:defRPr sz="4800" b="0">
                <a:solidFill>
                  <a:schemeClr val="dk2"/>
                </a:solidFill>
              </a:defRPr>
            </a:lvl7pPr>
            <a:lvl8pPr lvl="7" algn="r">
              <a:spcBef>
                <a:spcPts val="0"/>
              </a:spcBef>
              <a:spcAft>
                <a:spcPts val="0"/>
              </a:spcAft>
              <a:buClr>
                <a:schemeClr val="dk2"/>
              </a:buClr>
              <a:buSzPts val="4800"/>
              <a:buNone/>
              <a:defRPr sz="4800" b="0">
                <a:solidFill>
                  <a:schemeClr val="dk2"/>
                </a:solidFill>
              </a:defRPr>
            </a:lvl8pPr>
            <a:lvl9pPr lvl="8" algn="r">
              <a:spcBef>
                <a:spcPts val="0"/>
              </a:spcBef>
              <a:spcAft>
                <a:spcPts val="0"/>
              </a:spcAft>
              <a:buClr>
                <a:schemeClr val="dk2"/>
              </a:buClr>
              <a:buSzPts val="4800"/>
              <a:buNone/>
              <a:defRPr sz="4800" b="0">
                <a:solidFill>
                  <a:schemeClr val="dk2"/>
                </a:solidFill>
              </a:defRPr>
            </a:lvl9pPr>
          </a:lstStyle>
          <a:p>
            <a:endParaRPr/>
          </a:p>
        </p:txBody>
      </p:sp>
      <p:sp>
        <p:nvSpPr>
          <p:cNvPr id="163" name="Google Shape;163;p2"/>
          <p:cNvSpPr/>
          <p:nvPr/>
        </p:nvSpPr>
        <p:spPr>
          <a:xfrm>
            <a:off x="723692" y="4220091"/>
            <a:ext cx="794875" cy="985737"/>
          </a:xfrm>
          <a:custGeom>
            <a:avLst/>
            <a:gdLst/>
            <a:ahLst/>
            <a:cxnLst/>
            <a:rect l="l" t="t" r="r" b="b"/>
            <a:pathLst>
              <a:path w="15884" h="19698" extrusionOk="0">
                <a:moveTo>
                  <a:pt x="9355" y="4108"/>
                </a:moveTo>
                <a:lnTo>
                  <a:pt x="9465" y="4145"/>
                </a:lnTo>
                <a:lnTo>
                  <a:pt x="9538" y="4182"/>
                </a:lnTo>
                <a:lnTo>
                  <a:pt x="9648" y="4328"/>
                </a:lnTo>
                <a:lnTo>
                  <a:pt x="9721" y="4549"/>
                </a:lnTo>
                <a:lnTo>
                  <a:pt x="9721" y="4769"/>
                </a:lnTo>
                <a:lnTo>
                  <a:pt x="9721" y="4842"/>
                </a:lnTo>
                <a:lnTo>
                  <a:pt x="9685" y="4879"/>
                </a:lnTo>
                <a:lnTo>
                  <a:pt x="9575" y="4952"/>
                </a:lnTo>
                <a:lnTo>
                  <a:pt x="9391" y="4952"/>
                </a:lnTo>
                <a:lnTo>
                  <a:pt x="9355" y="4915"/>
                </a:lnTo>
                <a:lnTo>
                  <a:pt x="9281" y="4842"/>
                </a:lnTo>
                <a:lnTo>
                  <a:pt x="9208" y="4695"/>
                </a:lnTo>
                <a:lnTo>
                  <a:pt x="9171" y="4549"/>
                </a:lnTo>
                <a:lnTo>
                  <a:pt x="9171" y="4438"/>
                </a:lnTo>
                <a:lnTo>
                  <a:pt x="9171" y="4328"/>
                </a:lnTo>
                <a:lnTo>
                  <a:pt x="9245" y="4108"/>
                </a:lnTo>
                <a:close/>
                <a:moveTo>
                  <a:pt x="9355" y="3705"/>
                </a:moveTo>
                <a:lnTo>
                  <a:pt x="9245" y="3742"/>
                </a:lnTo>
                <a:lnTo>
                  <a:pt x="9135" y="3778"/>
                </a:lnTo>
                <a:lnTo>
                  <a:pt x="9025" y="3852"/>
                </a:lnTo>
                <a:lnTo>
                  <a:pt x="8988" y="3925"/>
                </a:lnTo>
                <a:lnTo>
                  <a:pt x="8914" y="3998"/>
                </a:lnTo>
                <a:lnTo>
                  <a:pt x="8841" y="4218"/>
                </a:lnTo>
                <a:lnTo>
                  <a:pt x="8804" y="4475"/>
                </a:lnTo>
                <a:lnTo>
                  <a:pt x="8804" y="4659"/>
                </a:lnTo>
                <a:lnTo>
                  <a:pt x="8841" y="4805"/>
                </a:lnTo>
                <a:lnTo>
                  <a:pt x="8878" y="4952"/>
                </a:lnTo>
                <a:lnTo>
                  <a:pt x="8988" y="5099"/>
                </a:lnTo>
                <a:lnTo>
                  <a:pt x="9098" y="5209"/>
                </a:lnTo>
                <a:lnTo>
                  <a:pt x="9245" y="5282"/>
                </a:lnTo>
                <a:lnTo>
                  <a:pt x="9391" y="5355"/>
                </a:lnTo>
                <a:lnTo>
                  <a:pt x="9538" y="5355"/>
                </a:lnTo>
                <a:lnTo>
                  <a:pt x="9721" y="5319"/>
                </a:lnTo>
                <a:lnTo>
                  <a:pt x="9868" y="5245"/>
                </a:lnTo>
                <a:lnTo>
                  <a:pt x="10015" y="5135"/>
                </a:lnTo>
                <a:lnTo>
                  <a:pt x="10088" y="4989"/>
                </a:lnTo>
                <a:lnTo>
                  <a:pt x="10125" y="4805"/>
                </a:lnTo>
                <a:lnTo>
                  <a:pt x="10125" y="4659"/>
                </a:lnTo>
                <a:lnTo>
                  <a:pt x="10088" y="4475"/>
                </a:lnTo>
                <a:lnTo>
                  <a:pt x="10052" y="4292"/>
                </a:lnTo>
                <a:lnTo>
                  <a:pt x="9978" y="4145"/>
                </a:lnTo>
                <a:lnTo>
                  <a:pt x="9905" y="3998"/>
                </a:lnTo>
                <a:lnTo>
                  <a:pt x="9795" y="3888"/>
                </a:lnTo>
                <a:lnTo>
                  <a:pt x="9648" y="3778"/>
                </a:lnTo>
                <a:lnTo>
                  <a:pt x="9501" y="3742"/>
                </a:lnTo>
                <a:lnTo>
                  <a:pt x="9355" y="3705"/>
                </a:lnTo>
                <a:close/>
                <a:moveTo>
                  <a:pt x="11262" y="6676"/>
                </a:moveTo>
                <a:lnTo>
                  <a:pt x="11262" y="6786"/>
                </a:lnTo>
                <a:lnTo>
                  <a:pt x="11225" y="6859"/>
                </a:lnTo>
                <a:lnTo>
                  <a:pt x="11152" y="6933"/>
                </a:lnTo>
                <a:lnTo>
                  <a:pt x="11042" y="7006"/>
                </a:lnTo>
                <a:lnTo>
                  <a:pt x="10785" y="7116"/>
                </a:lnTo>
                <a:lnTo>
                  <a:pt x="10602" y="7190"/>
                </a:lnTo>
                <a:lnTo>
                  <a:pt x="9795" y="7556"/>
                </a:lnTo>
                <a:lnTo>
                  <a:pt x="9721" y="7263"/>
                </a:lnTo>
                <a:lnTo>
                  <a:pt x="10639" y="6823"/>
                </a:lnTo>
                <a:lnTo>
                  <a:pt x="11079" y="6676"/>
                </a:lnTo>
                <a:close/>
                <a:moveTo>
                  <a:pt x="11115" y="6273"/>
                </a:moveTo>
                <a:lnTo>
                  <a:pt x="10859" y="6346"/>
                </a:lnTo>
                <a:lnTo>
                  <a:pt x="10052" y="6639"/>
                </a:lnTo>
                <a:lnTo>
                  <a:pt x="9648" y="6823"/>
                </a:lnTo>
                <a:lnTo>
                  <a:pt x="9281" y="7006"/>
                </a:lnTo>
                <a:lnTo>
                  <a:pt x="9208" y="7080"/>
                </a:lnTo>
                <a:lnTo>
                  <a:pt x="9208" y="7116"/>
                </a:lnTo>
                <a:lnTo>
                  <a:pt x="9208" y="7190"/>
                </a:lnTo>
                <a:lnTo>
                  <a:pt x="9208" y="7263"/>
                </a:lnTo>
                <a:lnTo>
                  <a:pt x="9318" y="7336"/>
                </a:lnTo>
                <a:lnTo>
                  <a:pt x="9465" y="7336"/>
                </a:lnTo>
                <a:lnTo>
                  <a:pt x="9465" y="7593"/>
                </a:lnTo>
                <a:lnTo>
                  <a:pt x="9538" y="7813"/>
                </a:lnTo>
                <a:lnTo>
                  <a:pt x="9575" y="7887"/>
                </a:lnTo>
                <a:lnTo>
                  <a:pt x="9648" y="7923"/>
                </a:lnTo>
                <a:lnTo>
                  <a:pt x="9758" y="7923"/>
                </a:lnTo>
                <a:lnTo>
                  <a:pt x="10492" y="7630"/>
                </a:lnTo>
                <a:lnTo>
                  <a:pt x="10859" y="7483"/>
                </a:lnTo>
                <a:lnTo>
                  <a:pt x="11225" y="7336"/>
                </a:lnTo>
                <a:lnTo>
                  <a:pt x="11409" y="7190"/>
                </a:lnTo>
                <a:lnTo>
                  <a:pt x="11556" y="7006"/>
                </a:lnTo>
                <a:lnTo>
                  <a:pt x="11629" y="6896"/>
                </a:lnTo>
                <a:lnTo>
                  <a:pt x="11629" y="6786"/>
                </a:lnTo>
                <a:lnTo>
                  <a:pt x="11629" y="6676"/>
                </a:lnTo>
                <a:lnTo>
                  <a:pt x="11592" y="6566"/>
                </a:lnTo>
                <a:lnTo>
                  <a:pt x="11556" y="6419"/>
                </a:lnTo>
                <a:lnTo>
                  <a:pt x="11482" y="6346"/>
                </a:lnTo>
                <a:lnTo>
                  <a:pt x="11372" y="6273"/>
                </a:lnTo>
                <a:close/>
                <a:moveTo>
                  <a:pt x="10198" y="2861"/>
                </a:moveTo>
                <a:lnTo>
                  <a:pt x="10235" y="3228"/>
                </a:lnTo>
                <a:lnTo>
                  <a:pt x="10345" y="3595"/>
                </a:lnTo>
                <a:lnTo>
                  <a:pt x="10565" y="4292"/>
                </a:lnTo>
                <a:lnTo>
                  <a:pt x="10822" y="5062"/>
                </a:lnTo>
                <a:lnTo>
                  <a:pt x="10895" y="5282"/>
                </a:lnTo>
                <a:lnTo>
                  <a:pt x="9025" y="6052"/>
                </a:lnTo>
                <a:lnTo>
                  <a:pt x="7154" y="6786"/>
                </a:lnTo>
                <a:lnTo>
                  <a:pt x="5173" y="7593"/>
                </a:lnTo>
                <a:lnTo>
                  <a:pt x="4146" y="7997"/>
                </a:lnTo>
                <a:lnTo>
                  <a:pt x="3816" y="8143"/>
                </a:lnTo>
                <a:lnTo>
                  <a:pt x="3486" y="8290"/>
                </a:lnTo>
                <a:lnTo>
                  <a:pt x="3266" y="7887"/>
                </a:lnTo>
                <a:lnTo>
                  <a:pt x="3045" y="7446"/>
                </a:lnTo>
                <a:lnTo>
                  <a:pt x="2679" y="6566"/>
                </a:lnTo>
                <a:lnTo>
                  <a:pt x="2532" y="6162"/>
                </a:lnTo>
                <a:lnTo>
                  <a:pt x="2385" y="5869"/>
                </a:lnTo>
                <a:lnTo>
                  <a:pt x="2238" y="5612"/>
                </a:lnTo>
                <a:lnTo>
                  <a:pt x="2715" y="5539"/>
                </a:lnTo>
                <a:lnTo>
                  <a:pt x="3192" y="5429"/>
                </a:lnTo>
                <a:lnTo>
                  <a:pt x="3669" y="5282"/>
                </a:lnTo>
                <a:lnTo>
                  <a:pt x="4146" y="5099"/>
                </a:lnTo>
                <a:lnTo>
                  <a:pt x="5210" y="4659"/>
                </a:lnTo>
                <a:lnTo>
                  <a:pt x="6273" y="4218"/>
                </a:lnTo>
                <a:lnTo>
                  <a:pt x="6824" y="4035"/>
                </a:lnTo>
                <a:lnTo>
                  <a:pt x="7374" y="3852"/>
                </a:lnTo>
                <a:lnTo>
                  <a:pt x="8474" y="3558"/>
                </a:lnTo>
                <a:lnTo>
                  <a:pt x="9025" y="3411"/>
                </a:lnTo>
                <a:lnTo>
                  <a:pt x="9538" y="3191"/>
                </a:lnTo>
                <a:lnTo>
                  <a:pt x="9868" y="3081"/>
                </a:lnTo>
                <a:lnTo>
                  <a:pt x="10015" y="2971"/>
                </a:lnTo>
                <a:lnTo>
                  <a:pt x="10198" y="2861"/>
                </a:lnTo>
                <a:close/>
                <a:moveTo>
                  <a:pt x="8658" y="7740"/>
                </a:moveTo>
                <a:lnTo>
                  <a:pt x="8694" y="7923"/>
                </a:lnTo>
                <a:lnTo>
                  <a:pt x="8071" y="8253"/>
                </a:lnTo>
                <a:lnTo>
                  <a:pt x="7704" y="8437"/>
                </a:lnTo>
                <a:lnTo>
                  <a:pt x="7594" y="8437"/>
                </a:lnTo>
                <a:lnTo>
                  <a:pt x="7557" y="8363"/>
                </a:lnTo>
                <a:lnTo>
                  <a:pt x="7557" y="8180"/>
                </a:lnTo>
                <a:lnTo>
                  <a:pt x="8658" y="7740"/>
                </a:lnTo>
                <a:close/>
                <a:moveTo>
                  <a:pt x="10198" y="2384"/>
                </a:moveTo>
                <a:lnTo>
                  <a:pt x="9978" y="2458"/>
                </a:lnTo>
                <a:lnTo>
                  <a:pt x="9795" y="2568"/>
                </a:lnTo>
                <a:lnTo>
                  <a:pt x="9391" y="2788"/>
                </a:lnTo>
                <a:lnTo>
                  <a:pt x="8841" y="2971"/>
                </a:lnTo>
                <a:lnTo>
                  <a:pt x="8328" y="3155"/>
                </a:lnTo>
                <a:lnTo>
                  <a:pt x="7264" y="3411"/>
                </a:lnTo>
                <a:lnTo>
                  <a:pt x="6750" y="3558"/>
                </a:lnTo>
                <a:lnTo>
                  <a:pt x="6237" y="3742"/>
                </a:lnTo>
                <a:lnTo>
                  <a:pt x="5210" y="4145"/>
                </a:lnTo>
                <a:lnTo>
                  <a:pt x="4219" y="4585"/>
                </a:lnTo>
                <a:lnTo>
                  <a:pt x="3669" y="4805"/>
                </a:lnTo>
                <a:lnTo>
                  <a:pt x="3119" y="4989"/>
                </a:lnTo>
                <a:lnTo>
                  <a:pt x="2018" y="5319"/>
                </a:lnTo>
                <a:lnTo>
                  <a:pt x="1945" y="5355"/>
                </a:lnTo>
                <a:lnTo>
                  <a:pt x="1908" y="5392"/>
                </a:lnTo>
                <a:lnTo>
                  <a:pt x="1908" y="5466"/>
                </a:lnTo>
                <a:lnTo>
                  <a:pt x="1945" y="5539"/>
                </a:lnTo>
                <a:lnTo>
                  <a:pt x="1982" y="5576"/>
                </a:lnTo>
                <a:lnTo>
                  <a:pt x="1945" y="5686"/>
                </a:lnTo>
                <a:lnTo>
                  <a:pt x="1945" y="5759"/>
                </a:lnTo>
                <a:lnTo>
                  <a:pt x="2018" y="5979"/>
                </a:lnTo>
                <a:lnTo>
                  <a:pt x="2165" y="6456"/>
                </a:lnTo>
                <a:lnTo>
                  <a:pt x="2385" y="6933"/>
                </a:lnTo>
                <a:lnTo>
                  <a:pt x="2752" y="7850"/>
                </a:lnTo>
                <a:lnTo>
                  <a:pt x="2972" y="8290"/>
                </a:lnTo>
                <a:lnTo>
                  <a:pt x="3192" y="8694"/>
                </a:lnTo>
                <a:lnTo>
                  <a:pt x="3266" y="8767"/>
                </a:lnTo>
                <a:lnTo>
                  <a:pt x="3302" y="8804"/>
                </a:lnTo>
                <a:lnTo>
                  <a:pt x="3412" y="8804"/>
                </a:lnTo>
                <a:lnTo>
                  <a:pt x="3522" y="8730"/>
                </a:lnTo>
                <a:lnTo>
                  <a:pt x="3596" y="8620"/>
                </a:lnTo>
                <a:lnTo>
                  <a:pt x="3999" y="8510"/>
                </a:lnTo>
                <a:lnTo>
                  <a:pt x="4403" y="8363"/>
                </a:lnTo>
                <a:lnTo>
                  <a:pt x="5173" y="8033"/>
                </a:lnTo>
                <a:lnTo>
                  <a:pt x="7300" y="7190"/>
                </a:lnTo>
                <a:lnTo>
                  <a:pt x="9281" y="6419"/>
                </a:lnTo>
                <a:lnTo>
                  <a:pt x="10235" y="6052"/>
                </a:lnTo>
                <a:lnTo>
                  <a:pt x="10712" y="5832"/>
                </a:lnTo>
                <a:lnTo>
                  <a:pt x="11152" y="5612"/>
                </a:lnTo>
                <a:lnTo>
                  <a:pt x="11262" y="5612"/>
                </a:lnTo>
                <a:lnTo>
                  <a:pt x="11335" y="5539"/>
                </a:lnTo>
                <a:lnTo>
                  <a:pt x="11372" y="5392"/>
                </a:lnTo>
                <a:lnTo>
                  <a:pt x="11372" y="5282"/>
                </a:lnTo>
                <a:lnTo>
                  <a:pt x="11299" y="5025"/>
                </a:lnTo>
                <a:lnTo>
                  <a:pt x="11042" y="4255"/>
                </a:lnTo>
                <a:lnTo>
                  <a:pt x="10785" y="3485"/>
                </a:lnTo>
                <a:lnTo>
                  <a:pt x="10639" y="3118"/>
                </a:lnTo>
                <a:lnTo>
                  <a:pt x="10455" y="2751"/>
                </a:lnTo>
                <a:lnTo>
                  <a:pt x="10418" y="2714"/>
                </a:lnTo>
                <a:lnTo>
                  <a:pt x="10345" y="2678"/>
                </a:lnTo>
                <a:lnTo>
                  <a:pt x="10382" y="2568"/>
                </a:lnTo>
                <a:lnTo>
                  <a:pt x="10382" y="2494"/>
                </a:lnTo>
                <a:lnTo>
                  <a:pt x="10308" y="2421"/>
                </a:lnTo>
                <a:lnTo>
                  <a:pt x="10198" y="2384"/>
                </a:lnTo>
                <a:close/>
                <a:moveTo>
                  <a:pt x="8694" y="7263"/>
                </a:moveTo>
                <a:lnTo>
                  <a:pt x="7337" y="7813"/>
                </a:lnTo>
                <a:lnTo>
                  <a:pt x="7264" y="7850"/>
                </a:lnTo>
                <a:lnTo>
                  <a:pt x="7227" y="7923"/>
                </a:lnTo>
                <a:lnTo>
                  <a:pt x="7190" y="7997"/>
                </a:lnTo>
                <a:lnTo>
                  <a:pt x="7227" y="8070"/>
                </a:lnTo>
                <a:lnTo>
                  <a:pt x="7190" y="8143"/>
                </a:lnTo>
                <a:lnTo>
                  <a:pt x="7154" y="8363"/>
                </a:lnTo>
                <a:lnTo>
                  <a:pt x="7190" y="8620"/>
                </a:lnTo>
                <a:lnTo>
                  <a:pt x="7227" y="8730"/>
                </a:lnTo>
                <a:lnTo>
                  <a:pt x="7300" y="8840"/>
                </a:lnTo>
                <a:lnTo>
                  <a:pt x="7411" y="8877"/>
                </a:lnTo>
                <a:lnTo>
                  <a:pt x="7557" y="8877"/>
                </a:lnTo>
                <a:lnTo>
                  <a:pt x="7704" y="8840"/>
                </a:lnTo>
                <a:lnTo>
                  <a:pt x="7887" y="8804"/>
                </a:lnTo>
                <a:lnTo>
                  <a:pt x="8218" y="8620"/>
                </a:lnTo>
                <a:lnTo>
                  <a:pt x="9061" y="8217"/>
                </a:lnTo>
                <a:lnTo>
                  <a:pt x="9098" y="8180"/>
                </a:lnTo>
                <a:lnTo>
                  <a:pt x="9171" y="8107"/>
                </a:lnTo>
                <a:lnTo>
                  <a:pt x="9171" y="8033"/>
                </a:lnTo>
                <a:lnTo>
                  <a:pt x="9171" y="7960"/>
                </a:lnTo>
                <a:lnTo>
                  <a:pt x="8951" y="7410"/>
                </a:lnTo>
                <a:lnTo>
                  <a:pt x="8914" y="7336"/>
                </a:lnTo>
                <a:lnTo>
                  <a:pt x="8841" y="7300"/>
                </a:lnTo>
                <a:lnTo>
                  <a:pt x="8768" y="7263"/>
                </a:lnTo>
                <a:close/>
                <a:moveTo>
                  <a:pt x="11702" y="8327"/>
                </a:moveTo>
                <a:lnTo>
                  <a:pt x="11886" y="8694"/>
                </a:lnTo>
                <a:lnTo>
                  <a:pt x="12106" y="9060"/>
                </a:lnTo>
                <a:lnTo>
                  <a:pt x="11702" y="9244"/>
                </a:lnTo>
                <a:lnTo>
                  <a:pt x="11335" y="9390"/>
                </a:lnTo>
                <a:lnTo>
                  <a:pt x="10932" y="9500"/>
                </a:lnTo>
                <a:lnTo>
                  <a:pt x="10528" y="9611"/>
                </a:lnTo>
                <a:lnTo>
                  <a:pt x="10382" y="9244"/>
                </a:lnTo>
                <a:lnTo>
                  <a:pt x="10198" y="8877"/>
                </a:lnTo>
                <a:lnTo>
                  <a:pt x="10162" y="8840"/>
                </a:lnTo>
                <a:lnTo>
                  <a:pt x="10565" y="8730"/>
                </a:lnTo>
                <a:lnTo>
                  <a:pt x="10932" y="8620"/>
                </a:lnTo>
                <a:lnTo>
                  <a:pt x="11702" y="8327"/>
                </a:lnTo>
                <a:close/>
                <a:moveTo>
                  <a:pt x="11776" y="7887"/>
                </a:moveTo>
                <a:lnTo>
                  <a:pt x="11299" y="8070"/>
                </a:lnTo>
                <a:lnTo>
                  <a:pt x="10822" y="8217"/>
                </a:lnTo>
                <a:lnTo>
                  <a:pt x="9868" y="8510"/>
                </a:lnTo>
                <a:lnTo>
                  <a:pt x="9832" y="8510"/>
                </a:lnTo>
                <a:lnTo>
                  <a:pt x="9795" y="8583"/>
                </a:lnTo>
                <a:lnTo>
                  <a:pt x="9758" y="8694"/>
                </a:lnTo>
                <a:lnTo>
                  <a:pt x="9832" y="8804"/>
                </a:lnTo>
                <a:lnTo>
                  <a:pt x="9868" y="8840"/>
                </a:lnTo>
                <a:lnTo>
                  <a:pt x="9942" y="8877"/>
                </a:lnTo>
                <a:lnTo>
                  <a:pt x="9905" y="8950"/>
                </a:lnTo>
                <a:lnTo>
                  <a:pt x="9905" y="9024"/>
                </a:lnTo>
                <a:lnTo>
                  <a:pt x="10088" y="9427"/>
                </a:lnTo>
                <a:lnTo>
                  <a:pt x="10198" y="9867"/>
                </a:lnTo>
                <a:lnTo>
                  <a:pt x="10235" y="9941"/>
                </a:lnTo>
                <a:lnTo>
                  <a:pt x="10272" y="9977"/>
                </a:lnTo>
                <a:lnTo>
                  <a:pt x="10308" y="10014"/>
                </a:lnTo>
                <a:lnTo>
                  <a:pt x="10382" y="10051"/>
                </a:lnTo>
                <a:lnTo>
                  <a:pt x="10932" y="9904"/>
                </a:lnTo>
                <a:lnTo>
                  <a:pt x="11446" y="9757"/>
                </a:lnTo>
                <a:lnTo>
                  <a:pt x="11959" y="9574"/>
                </a:lnTo>
                <a:lnTo>
                  <a:pt x="12436" y="9317"/>
                </a:lnTo>
                <a:lnTo>
                  <a:pt x="12509" y="9280"/>
                </a:lnTo>
                <a:lnTo>
                  <a:pt x="12583" y="9207"/>
                </a:lnTo>
                <a:lnTo>
                  <a:pt x="12583" y="9097"/>
                </a:lnTo>
                <a:lnTo>
                  <a:pt x="12546" y="9024"/>
                </a:lnTo>
                <a:lnTo>
                  <a:pt x="12253" y="8547"/>
                </a:lnTo>
                <a:lnTo>
                  <a:pt x="11996" y="7997"/>
                </a:lnTo>
                <a:lnTo>
                  <a:pt x="11959" y="7923"/>
                </a:lnTo>
                <a:lnTo>
                  <a:pt x="11922" y="7887"/>
                </a:lnTo>
                <a:close/>
                <a:moveTo>
                  <a:pt x="8914" y="9354"/>
                </a:moveTo>
                <a:lnTo>
                  <a:pt x="9061" y="9757"/>
                </a:lnTo>
                <a:lnTo>
                  <a:pt x="9281" y="10161"/>
                </a:lnTo>
                <a:lnTo>
                  <a:pt x="8658" y="10491"/>
                </a:lnTo>
                <a:lnTo>
                  <a:pt x="7961" y="10784"/>
                </a:lnTo>
                <a:lnTo>
                  <a:pt x="7814" y="10858"/>
                </a:lnTo>
                <a:lnTo>
                  <a:pt x="7741" y="10858"/>
                </a:lnTo>
                <a:lnTo>
                  <a:pt x="7704" y="10821"/>
                </a:lnTo>
                <a:lnTo>
                  <a:pt x="7631" y="10674"/>
                </a:lnTo>
                <a:lnTo>
                  <a:pt x="7594" y="10491"/>
                </a:lnTo>
                <a:lnTo>
                  <a:pt x="7521" y="10161"/>
                </a:lnTo>
                <a:lnTo>
                  <a:pt x="7374" y="9867"/>
                </a:lnTo>
                <a:lnTo>
                  <a:pt x="8914" y="9354"/>
                </a:lnTo>
                <a:close/>
                <a:moveTo>
                  <a:pt x="8951" y="8950"/>
                </a:moveTo>
                <a:lnTo>
                  <a:pt x="7154" y="9537"/>
                </a:lnTo>
                <a:lnTo>
                  <a:pt x="7117" y="9574"/>
                </a:lnTo>
                <a:lnTo>
                  <a:pt x="7080" y="9611"/>
                </a:lnTo>
                <a:lnTo>
                  <a:pt x="7044" y="9721"/>
                </a:lnTo>
                <a:lnTo>
                  <a:pt x="7080" y="9831"/>
                </a:lnTo>
                <a:lnTo>
                  <a:pt x="7190" y="9904"/>
                </a:lnTo>
                <a:lnTo>
                  <a:pt x="7190" y="10124"/>
                </a:lnTo>
                <a:lnTo>
                  <a:pt x="7227" y="10381"/>
                </a:lnTo>
                <a:lnTo>
                  <a:pt x="7374" y="10858"/>
                </a:lnTo>
                <a:lnTo>
                  <a:pt x="7411" y="11004"/>
                </a:lnTo>
                <a:lnTo>
                  <a:pt x="7521" y="11114"/>
                </a:lnTo>
                <a:lnTo>
                  <a:pt x="7631" y="11188"/>
                </a:lnTo>
                <a:lnTo>
                  <a:pt x="7777" y="11225"/>
                </a:lnTo>
                <a:lnTo>
                  <a:pt x="8034" y="11151"/>
                </a:lnTo>
                <a:lnTo>
                  <a:pt x="8291" y="11078"/>
                </a:lnTo>
                <a:lnTo>
                  <a:pt x="8768" y="10858"/>
                </a:lnTo>
                <a:lnTo>
                  <a:pt x="9245" y="10601"/>
                </a:lnTo>
                <a:lnTo>
                  <a:pt x="9685" y="10344"/>
                </a:lnTo>
                <a:lnTo>
                  <a:pt x="9721" y="10271"/>
                </a:lnTo>
                <a:lnTo>
                  <a:pt x="9758" y="10197"/>
                </a:lnTo>
                <a:lnTo>
                  <a:pt x="9758" y="10161"/>
                </a:lnTo>
                <a:lnTo>
                  <a:pt x="9721" y="10087"/>
                </a:lnTo>
                <a:lnTo>
                  <a:pt x="9538" y="9867"/>
                </a:lnTo>
                <a:lnTo>
                  <a:pt x="9391" y="9611"/>
                </a:lnTo>
                <a:lnTo>
                  <a:pt x="9281" y="9354"/>
                </a:lnTo>
                <a:lnTo>
                  <a:pt x="9208" y="9060"/>
                </a:lnTo>
                <a:lnTo>
                  <a:pt x="9171" y="8987"/>
                </a:lnTo>
                <a:lnTo>
                  <a:pt x="9098" y="8950"/>
                </a:lnTo>
                <a:close/>
                <a:moveTo>
                  <a:pt x="12473" y="10344"/>
                </a:moveTo>
                <a:lnTo>
                  <a:pt x="12619" y="10711"/>
                </a:lnTo>
                <a:lnTo>
                  <a:pt x="11959" y="11078"/>
                </a:lnTo>
                <a:lnTo>
                  <a:pt x="11299" y="11445"/>
                </a:lnTo>
                <a:lnTo>
                  <a:pt x="11152" y="10894"/>
                </a:lnTo>
                <a:lnTo>
                  <a:pt x="11189" y="10858"/>
                </a:lnTo>
                <a:lnTo>
                  <a:pt x="11189" y="10784"/>
                </a:lnTo>
                <a:lnTo>
                  <a:pt x="11482" y="10674"/>
                </a:lnTo>
                <a:lnTo>
                  <a:pt x="11776" y="10601"/>
                </a:lnTo>
                <a:lnTo>
                  <a:pt x="12473" y="10344"/>
                </a:lnTo>
                <a:close/>
                <a:moveTo>
                  <a:pt x="6273" y="10418"/>
                </a:moveTo>
                <a:lnTo>
                  <a:pt x="6347" y="10454"/>
                </a:lnTo>
                <a:lnTo>
                  <a:pt x="6420" y="10564"/>
                </a:lnTo>
                <a:lnTo>
                  <a:pt x="6567" y="10894"/>
                </a:lnTo>
                <a:lnTo>
                  <a:pt x="5797" y="11261"/>
                </a:lnTo>
                <a:lnTo>
                  <a:pt x="5100" y="11738"/>
                </a:lnTo>
                <a:lnTo>
                  <a:pt x="4953" y="11298"/>
                </a:lnTo>
                <a:lnTo>
                  <a:pt x="4843" y="11078"/>
                </a:lnTo>
                <a:lnTo>
                  <a:pt x="4733" y="10894"/>
                </a:lnTo>
                <a:lnTo>
                  <a:pt x="5613" y="10601"/>
                </a:lnTo>
                <a:lnTo>
                  <a:pt x="5943" y="10491"/>
                </a:lnTo>
                <a:lnTo>
                  <a:pt x="6237" y="10418"/>
                </a:lnTo>
                <a:close/>
                <a:moveTo>
                  <a:pt x="12583" y="9867"/>
                </a:moveTo>
                <a:lnTo>
                  <a:pt x="12509" y="9904"/>
                </a:lnTo>
                <a:lnTo>
                  <a:pt x="11519" y="10271"/>
                </a:lnTo>
                <a:lnTo>
                  <a:pt x="11115" y="10381"/>
                </a:lnTo>
                <a:lnTo>
                  <a:pt x="10932" y="10491"/>
                </a:lnTo>
                <a:lnTo>
                  <a:pt x="10859" y="10564"/>
                </a:lnTo>
                <a:lnTo>
                  <a:pt x="10785" y="10638"/>
                </a:lnTo>
                <a:lnTo>
                  <a:pt x="10785" y="10748"/>
                </a:lnTo>
                <a:lnTo>
                  <a:pt x="10822" y="10821"/>
                </a:lnTo>
                <a:lnTo>
                  <a:pt x="10859" y="10858"/>
                </a:lnTo>
                <a:lnTo>
                  <a:pt x="10859" y="10894"/>
                </a:lnTo>
                <a:lnTo>
                  <a:pt x="10895" y="11335"/>
                </a:lnTo>
                <a:lnTo>
                  <a:pt x="11005" y="11738"/>
                </a:lnTo>
                <a:lnTo>
                  <a:pt x="11005" y="11848"/>
                </a:lnTo>
                <a:lnTo>
                  <a:pt x="11079" y="11885"/>
                </a:lnTo>
                <a:lnTo>
                  <a:pt x="11152" y="11921"/>
                </a:lnTo>
                <a:lnTo>
                  <a:pt x="11225" y="11921"/>
                </a:lnTo>
                <a:lnTo>
                  <a:pt x="12142" y="11445"/>
                </a:lnTo>
                <a:lnTo>
                  <a:pt x="12986" y="10931"/>
                </a:lnTo>
                <a:lnTo>
                  <a:pt x="13060" y="10858"/>
                </a:lnTo>
                <a:lnTo>
                  <a:pt x="13096" y="10784"/>
                </a:lnTo>
                <a:lnTo>
                  <a:pt x="13096" y="10711"/>
                </a:lnTo>
                <a:lnTo>
                  <a:pt x="13060" y="10638"/>
                </a:lnTo>
                <a:lnTo>
                  <a:pt x="12876" y="10344"/>
                </a:lnTo>
                <a:lnTo>
                  <a:pt x="12766" y="10014"/>
                </a:lnTo>
                <a:lnTo>
                  <a:pt x="12729" y="9941"/>
                </a:lnTo>
                <a:lnTo>
                  <a:pt x="12656" y="9904"/>
                </a:lnTo>
                <a:lnTo>
                  <a:pt x="12583" y="9867"/>
                </a:lnTo>
                <a:close/>
                <a:moveTo>
                  <a:pt x="6200" y="9977"/>
                </a:moveTo>
                <a:lnTo>
                  <a:pt x="5980" y="10014"/>
                </a:lnTo>
                <a:lnTo>
                  <a:pt x="5760" y="10087"/>
                </a:lnTo>
                <a:lnTo>
                  <a:pt x="5356" y="10234"/>
                </a:lnTo>
                <a:lnTo>
                  <a:pt x="4843" y="10381"/>
                </a:lnTo>
                <a:lnTo>
                  <a:pt x="4329" y="10564"/>
                </a:lnTo>
                <a:lnTo>
                  <a:pt x="4293" y="10601"/>
                </a:lnTo>
                <a:lnTo>
                  <a:pt x="4256" y="10638"/>
                </a:lnTo>
                <a:lnTo>
                  <a:pt x="4219" y="10784"/>
                </a:lnTo>
                <a:lnTo>
                  <a:pt x="4256" y="10894"/>
                </a:lnTo>
                <a:lnTo>
                  <a:pt x="4293" y="10931"/>
                </a:lnTo>
                <a:lnTo>
                  <a:pt x="4366" y="10968"/>
                </a:lnTo>
                <a:lnTo>
                  <a:pt x="4513" y="11298"/>
                </a:lnTo>
                <a:lnTo>
                  <a:pt x="4659" y="11701"/>
                </a:lnTo>
                <a:lnTo>
                  <a:pt x="4769" y="12142"/>
                </a:lnTo>
                <a:lnTo>
                  <a:pt x="4843" y="12215"/>
                </a:lnTo>
                <a:lnTo>
                  <a:pt x="4916" y="12252"/>
                </a:lnTo>
                <a:lnTo>
                  <a:pt x="4990" y="12252"/>
                </a:lnTo>
                <a:lnTo>
                  <a:pt x="5100" y="12215"/>
                </a:lnTo>
                <a:lnTo>
                  <a:pt x="5540" y="11921"/>
                </a:lnTo>
                <a:lnTo>
                  <a:pt x="5980" y="11665"/>
                </a:lnTo>
                <a:lnTo>
                  <a:pt x="6420" y="11445"/>
                </a:lnTo>
                <a:lnTo>
                  <a:pt x="6934" y="11225"/>
                </a:lnTo>
                <a:lnTo>
                  <a:pt x="6970" y="11188"/>
                </a:lnTo>
                <a:lnTo>
                  <a:pt x="7044" y="11114"/>
                </a:lnTo>
                <a:lnTo>
                  <a:pt x="7044" y="11041"/>
                </a:lnTo>
                <a:lnTo>
                  <a:pt x="7044" y="10931"/>
                </a:lnTo>
                <a:lnTo>
                  <a:pt x="6897" y="10601"/>
                </a:lnTo>
                <a:lnTo>
                  <a:pt x="6750" y="10307"/>
                </a:lnTo>
                <a:lnTo>
                  <a:pt x="6677" y="10161"/>
                </a:lnTo>
                <a:lnTo>
                  <a:pt x="6530" y="10051"/>
                </a:lnTo>
                <a:lnTo>
                  <a:pt x="6383" y="10014"/>
                </a:lnTo>
                <a:lnTo>
                  <a:pt x="6200" y="9977"/>
                </a:lnTo>
                <a:close/>
                <a:moveTo>
                  <a:pt x="9832" y="11371"/>
                </a:moveTo>
                <a:lnTo>
                  <a:pt x="10125" y="11921"/>
                </a:lnTo>
                <a:lnTo>
                  <a:pt x="9721" y="12142"/>
                </a:lnTo>
                <a:lnTo>
                  <a:pt x="9318" y="12288"/>
                </a:lnTo>
                <a:lnTo>
                  <a:pt x="8914" y="12435"/>
                </a:lnTo>
                <a:lnTo>
                  <a:pt x="8511" y="12545"/>
                </a:lnTo>
                <a:lnTo>
                  <a:pt x="8328" y="12032"/>
                </a:lnTo>
                <a:lnTo>
                  <a:pt x="8694" y="11921"/>
                </a:lnTo>
                <a:lnTo>
                  <a:pt x="9098" y="11738"/>
                </a:lnTo>
                <a:lnTo>
                  <a:pt x="9832" y="11371"/>
                </a:lnTo>
                <a:close/>
                <a:moveTo>
                  <a:pt x="9868" y="10894"/>
                </a:moveTo>
                <a:lnTo>
                  <a:pt x="8951" y="11298"/>
                </a:lnTo>
                <a:lnTo>
                  <a:pt x="8474" y="11481"/>
                </a:lnTo>
                <a:lnTo>
                  <a:pt x="8071" y="11738"/>
                </a:lnTo>
                <a:lnTo>
                  <a:pt x="7997" y="11738"/>
                </a:lnTo>
                <a:lnTo>
                  <a:pt x="7924" y="11775"/>
                </a:lnTo>
                <a:lnTo>
                  <a:pt x="7887" y="11885"/>
                </a:lnTo>
                <a:lnTo>
                  <a:pt x="7887" y="11958"/>
                </a:lnTo>
                <a:lnTo>
                  <a:pt x="8034" y="12398"/>
                </a:lnTo>
                <a:lnTo>
                  <a:pt x="8181" y="12839"/>
                </a:lnTo>
                <a:lnTo>
                  <a:pt x="8254" y="12949"/>
                </a:lnTo>
                <a:lnTo>
                  <a:pt x="8328" y="12985"/>
                </a:lnTo>
                <a:lnTo>
                  <a:pt x="8364" y="12985"/>
                </a:lnTo>
                <a:lnTo>
                  <a:pt x="8951" y="12839"/>
                </a:lnTo>
                <a:lnTo>
                  <a:pt x="9465" y="12655"/>
                </a:lnTo>
                <a:lnTo>
                  <a:pt x="10015" y="12472"/>
                </a:lnTo>
                <a:lnTo>
                  <a:pt x="10528" y="12215"/>
                </a:lnTo>
                <a:lnTo>
                  <a:pt x="10565" y="12142"/>
                </a:lnTo>
                <a:lnTo>
                  <a:pt x="10602" y="12105"/>
                </a:lnTo>
                <a:lnTo>
                  <a:pt x="10602" y="12032"/>
                </a:lnTo>
                <a:lnTo>
                  <a:pt x="10602" y="11958"/>
                </a:lnTo>
                <a:lnTo>
                  <a:pt x="10125" y="11041"/>
                </a:lnTo>
                <a:lnTo>
                  <a:pt x="10088" y="10968"/>
                </a:lnTo>
                <a:lnTo>
                  <a:pt x="10015" y="10894"/>
                </a:lnTo>
                <a:close/>
                <a:moveTo>
                  <a:pt x="13133" y="12288"/>
                </a:moveTo>
                <a:lnTo>
                  <a:pt x="13243" y="12325"/>
                </a:lnTo>
                <a:lnTo>
                  <a:pt x="13353" y="12472"/>
                </a:lnTo>
                <a:lnTo>
                  <a:pt x="13610" y="12985"/>
                </a:lnTo>
                <a:lnTo>
                  <a:pt x="12839" y="13242"/>
                </a:lnTo>
                <a:lnTo>
                  <a:pt x="12106" y="13572"/>
                </a:lnTo>
                <a:lnTo>
                  <a:pt x="11996" y="13352"/>
                </a:lnTo>
                <a:lnTo>
                  <a:pt x="11886" y="13132"/>
                </a:lnTo>
                <a:lnTo>
                  <a:pt x="11739" y="12692"/>
                </a:lnTo>
                <a:lnTo>
                  <a:pt x="12032" y="12618"/>
                </a:lnTo>
                <a:lnTo>
                  <a:pt x="12289" y="12545"/>
                </a:lnTo>
                <a:lnTo>
                  <a:pt x="12839" y="12362"/>
                </a:lnTo>
                <a:lnTo>
                  <a:pt x="13023" y="12288"/>
                </a:lnTo>
                <a:close/>
                <a:moveTo>
                  <a:pt x="7044" y="12325"/>
                </a:moveTo>
                <a:lnTo>
                  <a:pt x="7337" y="13022"/>
                </a:lnTo>
                <a:lnTo>
                  <a:pt x="5833" y="13792"/>
                </a:lnTo>
                <a:lnTo>
                  <a:pt x="5613" y="13132"/>
                </a:lnTo>
                <a:lnTo>
                  <a:pt x="5943" y="12875"/>
                </a:lnTo>
                <a:lnTo>
                  <a:pt x="6273" y="12655"/>
                </a:lnTo>
                <a:lnTo>
                  <a:pt x="6677" y="12472"/>
                </a:lnTo>
                <a:lnTo>
                  <a:pt x="7044" y="12325"/>
                </a:lnTo>
                <a:close/>
                <a:moveTo>
                  <a:pt x="13060" y="11885"/>
                </a:moveTo>
                <a:lnTo>
                  <a:pt x="12839" y="11921"/>
                </a:lnTo>
                <a:lnTo>
                  <a:pt x="12473" y="12068"/>
                </a:lnTo>
                <a:lnTo>
                  <a:pt x="11922" y="12215"/>
                </a:lnTo>
                <a:lnTo>
                  <a:pt x="11666" y="12288"/>
                </a:lnTo>
                <a:lnTo>
                  <a:pt x="11446" y="12398"/>
                </a:lnTo>
                <a:lnTo>
                  <a:pt x="11372" y="12435"/>
                </a:lnTo>
                <a:lnTo>
                  <a:pt x="11372" y="12472"/>
                </a:lnTo>
                <a:lnTo>
                  <a:pt x="11372" y="12582"/>
                </a:lnTo>
                <a:lnTo>
                  <a:pt x="11446" y="12655"/>
                </a:lnTo>
                <a:lnTo>
                  <a:pt x="11519" y="12692"/>
                </a:lnTo>
                <a:lnTo>
                  <a:pt x="11482" y="12839"/>
                </a:lnTo>
                <a:lnTo>
                  <a:pt x="11482" y="13022"/>
                </a:lnTo>
                <a:lnTo>
                  <a:pt x="11519" y="13169"/>
                </a:lnTo>
                <a:lnTo>
                  <a:pt x="11556" y="13315"/>
                </a:lnTo>
                <a:lnTo>
                  <a:pt x="11702" y="13646"/>
                </a:lnTo>
                <a:lnTo>
                  <a:pt x="11886" y="13902"/>
                </a:lnTo>
                <a:lnTo>
                  <a:pt x="11996" y="13976"/>
                </a:lnTo>
                <a:lnTo>
                  <a:pt x="12106" y="13976"/>
                </a:lnTo>
                <a:lnTo>
                  <a:pt x="13023" y="13609"/>
                </a:lnTo>
                <a:lnTo>
                  <a:pt x="13940" y="13279"/>
                </a:lnTo>
                <a:lnTo>
                  <a:pt x="14013" y="13205"/>
                </a:lnTo>
                <a:lnTo>
                  <a:pt x="14050" y="13169"/>
                </a:lnTo>
                <a:lnTo>
                  <a:pt x="14087" y="13095"/>
                </a:lnTo>
                <a:lnTo>
                  <a:pt x="14050" y="13022"/>
                </a:lnTo>
                <a:lnTo>
                  <a:pt x="13646" y="12142"/>
                </a:lnTo>
                <a:lnTo>
                  <a:pt x="13573" y="12032"/>
                </a:lnTo>
                <a:lnTo>
                  <a:pt x="13463" y="11958"/>
                </a:lnTo>
                <a:lnTo>
                  <a:pt x="13353" y="11885"/>
                </a:lnTo>
                <a:close/>
                <a:moveTo>
                  <a:pt x="7190" y="11848"/>
                </a:moveTo>
                <a:lnTo>
                  <a:pt x="7117" y="11885"/>
                </a:lnTo>
                <a:lnTo>
                  <a:pt x="6640" y="12032"/>
                </a:lnTo>
                <a:lnTo>
                  <a:pt x="6163" y="12215"/>
                </a:lnTo>
                <a:lnTo>
                  <a:pt x="5723" y="12508"/>
                </a:lnTo>
                <a:lnTo>
                  <a:pt x="5320" y="12802"/>
                </a:lnTo>
                <a:lnTo>
                  <a:pt x="5246" y="12839"/>
                </a:lnTo>
                <a:lnTo>
                  <a:pt x="5210" y="12875"/>
                </a:lnTo>
                <a:lnTo>
                  <a:pt x="5173" y="12912"/>
                </a:lnTo>
                <a:lnTo>
                  <a:pt x="5173" y="12985"/>
                </a:lnTo>
                <a:lnTo>
                  <a:pt x="5246" y="13279"/>
                </a:lnTo>
                <a:lnTo>
                  <a:pt x="5320" y="13572"/>
                </a:lnTo>
                <a:lnTo>
                  <a:pt x="5540" y="14159"/>
                </a:lnTo>
                <a:lnTo>
                  <a:pt x="5576" y="14196"/>
                </a:lnTo>
                <a:lnTo>
                  <a:pt x="5650" y="14269"/>
                </a:lnTo>
                <a:lnTo>
                  <a:pt x="5797" y="14269"/>
                </a:lnTo>
                <a:lnTo>
                  <a:pt x="7667" y="13315"/>
                </a:lnTo>
                <a:lnTo>
                  <a:pt x="7741" y="13279"/>
                </a:lnTo>
                <a:lnTo>
                  <a:pt x="7777" y="13205"/>
                </a:lnTo>
                <a:lnTo>
                  <a:pt x="7814" y="13132"/>
                </a:lnTo>
                <a:lnTo>
                  <a:pt x="7777" y="13059"/>
                </a:lnTo>
                <a:lnTo>
                  <a:pt x="7374" y="11995"/>
                </a:lnTo>
                <a:lnTo>
                  <a:pt x="7337" y="11921"/>
                </a:lnTo>
                <a:lnTo>
                  <a:pt x="7264" y="11885"/>
                </a:lnTo>
                <a:lnTo>
                  <a:pt x="7190" y="11848"/>
                </a:lnTo>
                <a:close/>
                <a:moveTo>
                  <a:pt x="10528" y="13279"/>
                </a:moveTo>
                <a:lnTo>
                  <a:pt x="10895" y="13976"/>
                </a:lnTo>
                <a:lnTo>
                  <a:pt x="9318" y="14599"/>
                </a:lnTo>
                <a:lnTo>
                  <a:pt x="9025" y="13902"/>
                </a:lnTo>
                <a:lnTo>
                  <a:pt x="9098" y="13829"/>
                </a:lnTo>
                <a:lnTo>
                  <a:pt x="9098" y="13792"/>
                </a:lnTo>
                <a:lnTo>
                  <a:pt x="9135" y="13756"/>
                </a:lnTo>
                <a:lnTo>
                  <a:pt x="9465" y="13609"/>
                </a:lnTo>
                <a:lnTo>
                  <a:pt x="9758" y="13535"/>
                </a:lnTo>
                <a:lnTo>
                  <a:pt x="10528" y="13279"/>
                </a:lnTo>
                <a:close/>
                <a:moveTo>
                  <a:pt x="10639" y="12839"/>
                </a:moveTo>
                <a:lnTo>
                  <a:pt x="10565" y="12875"/>
                </a:lnTo>
                <a:lnTo>
                  <a:pt x="9501" y="13242"/>
                </a:lnTo>
                <a:lnTo>
                  <a:pt x="9061" y="13352"/>
                </a:lnTo>
                <a:lnTo>
                  <a:pt x="8878" y="13462"/>
                </a:lnTo>
                <a:lnTo>
                  <a:pt x="8768" y="13499"/>
                </a:lnTo>
                <a:lnTo>
                  <a:pt x="8731" y="13572"/>
                </a:lnTo>
                <a:lnTo>
                  <a:pt x="8658" y="13682"/>
                </a:lnTo>
                <a:lnTo>
                  <a:pt x="8694" y="13829"/>
                </a:lnTo>
                <a:lnTo>
                  <a:pt x="8731" y="13866"/>
                </a:lnTo>
                <a:lnTo>
                  <a:pt x="8731" y="13902"/>
                </a:lnTo>
                <a:lnTo>
                  <a:pt x="8768" y="14159"/>
                </a:lnTo>
                <a:lnTo>
                  <a:pt x="8841" y="14416"/>
                </a:lnTo>
                <a:lnTo>
                  <a:pt x="9025" y="14893"/>
                </a:lnTo>
                <a:lnTo>
                  <a:pt x="9098" y="14929"/>
                </a:lnTo>
                <a:lnTo>
                  <a:pt x="9135" y="14966"/>
                </a:lnTo>
                <a:lnTo>
                  <a:pt x="9208" y="15003"/>
                </a:lnTo>
                <a:lnTo>
                  <a:pt x="9281" y="15003"/>
                </a:lnTo>
                <a:lnTo>
                  <a:pt x="11225" y="14269"/>
                </a:lnTo>
                <a:lnTo>
                  <a:pt x="11262" y="14232"/>
                </a:lnTo>
                <a:lnTo>
                  <a:pt x="11299" y="14159"/>
                </a:lnTo>
                <a:lnTo>
                  <a:pt x="11335" y="14086"/>
                </a:lnTo>
                <a:lnTo>
                  <a:pt x="11335" y="14012"/>
                </a:lnTo>
                <a:lnTo>
                  <a:pt x="10822" y="12985"/>
                </a:lnTo>
                <a:lnTo>
                  <a:pt x="10785" y="12912"/>
                </a:lnTo>
                <a:lnTo>
                  <a:pt x="10712" y="12875"/>
                </a:lnTo>
                <a:lnTo>
                  <a:pt x="10639" y="12839"/>
                </a:lnTo>
                <a:close/>
                <a:moveTo>
                  <a:pt x="7997" y="14342"/>
                </a:moveTo>
                <a:lnTo>
                  <a:pt x="8107" y="14489"/>
                </a:lnTo>
                <a:lnTo>
                  <a:pt x="8144" y="14599"/>
                </a:lnTo>
                <a:lnTo>
                  <a:pt x="8107" y="14746"/>
                </a:lnTo>
                <a:lnTo>
                  <a:pt x="8034" y="14893"/>
                </a:lnTo>
                <a:lnTo>
                  <a:pt x="7924" y="15003"/>
                </a:lnTo>
                <a:lnTo>
                  <a:pt x="7814" y="15149"/>
                </a:lnTo>
                <a:lnTo>
                  <a:pt x="7557" y="15296"/>
                </a:lnTo>
                <a:lnTo>
                  <a:pt x="7044" y="15516"/>
                </a:lnTo>
                <a:lnTo>
                  <a:pt x="6787" y="15590"/>
                </a:lnTo>
                <a:lnTo>
                  <a:pt x="6567" y="15736"/>
                </a:lnTo>
                <a:lnTo>
                  <a:pt x="6310" y="15113"/>
                </a:lnTo>
                <a:lnTo>
                  <a:pt x="6383" y="15076"/>
                </a:lnTo>
                <a:lnTo>
                  <a:pt x="6457" y="14966"/>
                </a:lnTo>
                <a:lnTo>
                  <a:pt x="6457" y="14929"/>
                </a:lnTo>
                <a:lnTo>
                  <a:pt x="6530" y="15003"/>
                </a:lnTo>
                <a:lnTo>
                  <a:pt x="6604" y="14966"/>
                </a:lnTo>
                <a:lnTo>
                  <a:pt x="6787" y="14929"/>
                </a:lnTo>
                <a:lnTo>
                  <a:pt x="7227" y="14783"/>
                </a:lnTo>
                <a:lnTo>
                  <a:pt x="7631" y="14599"/>
                </a:lnTo>
                <a:lnTo>
                  <a:pt x="7997" y="14342"/>
                </a:lnTo>
                <a:close/>
                <a:moveTo>
                  <a:pt x="15150" y="15370"/>
                </a:moveTo>
                <a:lnTo>
                  <a:pt x="15150" y="15443"/>
                </a:lnTo>
                <a:lnTo>
                  <a:pt x="15224" y="15480"/>
                </a:lnTo>
                <a:lnTo>
                  <a:pt x="15260" y="15516"/>
                </a:lnTo>
                <a:lnTo>
                  <a:pt x="15150" y="15736"/>
                </a:lnTo>
                <a:lnTo>
                  <a:pt x="15004" y="15993"/>
                </a:lnTo>
                <a:lnTo>
                  <a:pt x="14857" y="15626"/>
                </a:lnTo>
                <a:lnTo>
                  <a:pt x="15150" y="15370"/>
                </a:lnTo>
                <a:close/>
                <a:moveTo>
                  <a:pt x="7997" y="13902"/>
                </a:moveTo>
                <a:lnTo>
                  <a:pt x="7887" y="13939"/>
                </a:lnTo>
                <a:lnTo>
                  <a:pt x="7631" y="14122"/>
                </a:lnTo>
                <a:lnTo>
                  <a:pt x="7337" y="14269"/>
                </a:lnTo>
                <a:lnTo>
                  <a:pt x="7044" y="14416"/>
                </a:lnTo>
                <a:lnTo>
                  <a:pt x="6750" y="14526"/>
                </a:lnTo>
                <a:lnTo>
                  <a:pt x="6347" y="14599"/>
                </a:lnTo>
                <a:lnTo>
                  <a:pt x="6163" y="14673"/>
                </a:lnTo>
                <a:lnTo>
                  <a:pt x="6090" y="14746"/>
                </a:lnTo>
                <a:lnTo>
                  <a:pt x="6017" y="14819"/>
                </a:lnTo>
                <a:lnTo>
                  <a:pt x="6017" y="14929"/>
                </a:lnTo>
                <a:lnTo>
                  <a:pt x="5943" y="15003"/>
                </a:lnTo>
                <a:lnTo>
                  <a:pt x="5943" y="15113"/>
                </a:lnTo>
                <a:lnTo>
                  <a:pt x="6127" y="15590"/>
                </a:lnTo>
                <a:lnTo>
                  <a:pt x="6273" y="16103"/>
                </a:lnTo>
                <a:lnTo>
                  <a:pt x="6347" y="16177"/>
                </a:lnTo>
                <a:lnTo>
                  <a:pt x="6420" y="16213"/>
                </a:lnTo>
                <a:lnTo>
                  <a:pt x="6493" y="16213"/>
                </a:lnTo>
                <a:lnTo>
                  <a:pt x="6567" y="16177"/>
                </a:lnTo>
                <a:lnTo>
                  <a:pt x="6787" y="16030"/>
                </a:lnTo>
                <a:lnTo>
                  <a:pt x="7007" y="15920"/>
                </a:lnTo>
                <a:lnTo>
                  <a:pt x="7484" y="15736"/>
                </a:lnTo>
                <a:lnTo>
                  <a:pt x="7704" y="15663"/>
                </a:lnTo>
                <a:lnTo>
                  <a:pt x="7924" y="15553"/>
                </a:lnTo>
                <a:lnTo>
                  <a:pt x="8144" y="15406"/>
                </a:lnTo>
                <a:lnTo>
                  <a:pt x="8328" y="15223"/>
                </a:lnTo>
                <a:lnTo>
                  <a:pt x="8438" y="15076"/>
                </a:lnTo>
                <a:lnTo>
                  <a:pt x="8511" y="14893"/>
                </a:lnTo>
                <a:lnTo>
                  <a:pt x="8511" y="14709"/>
                </a:lnTo>
                <a:lnTo>
                  <a:pt x="8511" y="14526"/>
                </a:lnTo>
                <a:lnTo>
                  <a:pt x="8474" y="14342"/>
                </a:lnTo>
                <a:lnTo>
                  <a:pt x="8364" y="14159"/>
                </a:lnTo>
                <a:lnTo>
                  <a:pt x="8254" y="14049"/>
                </a:lnTo>
                <a:lnTo>
                  <a:pt x="8071" y="13939"/>
                </a:lnTo>
                <a:lnTo>
                  <a:pt x="7997" y="13902"/>
                </a:lnTo>
                <a:close/>
                <a:moveTo>
                  <a:pt x="14710" y="15736"/>
                </a:moveTo>
                <a:lnTo>
                  <a:pt x="14747" y="15993"/>
                </a:lnTo>
                <a:lnTo>
                  <a:pt x="14820" y="16250"/>
                </a:lnTo>
                <a:lnTo>
                  <a:pt x="14490" y="16507"/>
                </a:lnTo>
                <a:lnTo>
                  <a:pt x="14417" y="16397"/>
                </a:lnTo>
                <a:lnTo>
                  <a:pt x="14307" y="15993"/>
                </a:lnTo>
                <a:lnTo>
                  <a:pt x="14380" y="15956"/>
                </a:lnTo>
                <a:lnTo>
                  <a:pt x="14710" y="15736"/>
                </a:lnTo>
                <a:close/>
                <a:moveTo>
                  <a:pt x="14123" y="16103"/>
                </a:moveTo>
                <a:lnTo>
                  <a:pt x="14160" y="16397"/>
                </a:lnTo>
                <a:lnTo>
                  <a:pt x="14233" y="16690"/>
                </a:lnTo>
                <a:lnTo>
                  <a:pt x="13830" y="16873"/>
                </a:lnTo>
                <a:lnTo>
                  <a:pt x="13720" y="16727"/>
                </a:lnTo>
                <a:lnTo>
                  <a:pt x="13500" y="16433"/>
                </a:lnTo>
                <a:lnTo>
                  <a:pt x="14123" y="16103"/>
                </a:lnTo>
                <a:close/>
                <a:moveTo>
                  <a:pt x="13426" y="16470"/>
                </a:moveTo>
                <a:lnTo>
                  <a:pt x="13500" y="16727"/>
                </a:lnTo>
                <a:lnTo>
                  <a:pt x="13536" y="16873"/>
                </a:lnTo>
                <a:lnTo>
                  <a:pt x="13573" y="16984"/>
                </a:lnTo>
                <a:lnTo>
                  <a:pt x="13096" y="17167"/>
                </a:lnTo>
                <a:lnTo>
                  <a:pt x="12986" y="17057"/>
                </a:lnTo>
                <a:lnTo>
                  <a:pt x="12876" y="16873"/>
                </a:lnTo>
                <a:lnTo>
                  <a:pt x="12839" y="16727"/>
                </a:lnTo>
                <a:lnTo>
                  <a:pt x="13426" y="16470"/>
                </a:lnTo>
                <a:close/>
                <a:moveTo>
                  <a:pt x="12583" y="16837"/>
                </a:moveTo>
                <a:lnTo>
                  <a:pt x="12656" y="17094"/>
                </a:lnTo>
                <a:lnTo>
                  <a:pt x="12803" y="17277"/>
                </a:lnTo>
                <a:lnTo>
                  <a:pt x="12399" y="17460"/>
                </a:lnTo>
                <a:lnTo>
                  <a:pt x="12326" y="17387"/>
                </a:lnTo>
                <a:lnTo>
                  <a:pt x="12253" y="17277"/>
                </a:lnTo>
                <a:lnTo>
                  <a:pt x="12216" y="17167"/>
                </a:lnTo>
                <a:lnTo>
                  <a:pt x="12216" y="17020"/>
                </a:lnTo>
                <a:lnTo>
                  <a:pt x="12583" y="16837"/>
                </a:lnTo>
                <a:close/>
                <a:moveTo>
                  <a:pt x="12032" y="17094"/>
                </a:moveTo>
                <a:lnTo>
                  <a:pt x="11996" y="17240"/>
                </a:lnTo>
                <a:lnTo>
                  <a:pt x="12032" y="17387"/>
                </a:lnTo>
                <a:lnTo>
                  <a:pt x="12106" y="17570"/>
                </a:lnTo>
                <a:lnTo>
                  <a:pt x="11812" y="17644"/>
                </a:lnTo>
                <a:lnTo>
                  <a:pt x="11776" y="17644"/>
                </a:lnTo>
                <a:lnTo>
                  <a:pt x="11739" y="17497"/>
                </a:lnTo>
                <a:lnTo>
                  <a:pt x="11666" y="17240"/>
                </a:lnTo>
                <a:lnTo>
                  <a:pt x="12032" y="17094"/>
                </a:lnTo>
                <a:close/>
                <a:moveTo>
                  <a:pt x="11446" y="17350"/>
                </a:moveTo>
                <a:lnTo>
                  <a:pt x="11482" y="17607"/>
                </a:lnTo>
                <a:lnTo>
                  <a:pt x="11519" y="17791"/>
                </a:lnTo>
                <a:lnTo>
                  <a:pt x="11189" y="17901"/>
                </a:lnTo>
                <a:lnTo>
                  <a:pt x="11115" y="17937"/>
                </a:lnTo>
                <a:lnTo>
                  <a:pt x="11115" y="17864"/>
                </a:lnTo>
                <a:lnTo>
                  <a:pt x="11115" y="17827"/>
                </a:lnTo>
                <a:lnTo>
                  <a:pt x="11115" y="17717"/>
                </a:lnTo>
                <a:lnTo>
                  <a:pt x="11005" y="17607"/>
                </a:lnTo>
                <a:lnTo>
                  <a:pt x="10969" y="17534"/>
                </a:lnTo>
                <a:lnTo>
                  <a:pt x="11446" y="17350"/>
                </a:lnTo>
                <a:close/>
                <a:moveTo>
                  <a:pt x="10639" y="17644"/>
                </a:moveTo>
                <a:lnTo>
                  <a:pt x="10749" y="17791"/>
                </a:lnTo>
                <a:lnTo>
                  <a:pt x="10859" y="17901"/>
                </a:lnTo>
                <a:lnTo>
                  <a:pt x="10932" y="17974"/>
                </a:lnTo>
                <a:lnTo>
                  <a:pt x="10969" y="17974"/>
                </a:lnTo>
                <a:lnTo>
                  <a:pt x="10455" y="18194"/>
                </a:lnTo>
                <a:lnTo>
                  <a:pt x="10418" y="18121"/>
                </a:lnTo>
                <a:lnTo>
                  <a:pt x="10345" y="18121"/>
                </a:lnTo>
                <a:lnTo>
                  <a:pt x="10235" y="18157"/>
                </a:lnTo>
                <a:lnTo>
                  <a:pt x="10162" y="17901"/>
                </a:lnTo>
                <a:lnTo>
                  <a:pt x="10125" y="17827"/>
                </a:lnTo>
                <a:lnTo>
                  <a:pt x="10639" y="17644"/>
                </a:lnTo>
                <a:close/>
                <a:moveTo>
                  <a:pt x="10272" y="440"/>
                </a:moveTo>
                <a:lnTo>
                  <a:pt x="10455" y="477"/>
                </a:lnTo>
                <a:lnTo>
                  <a:pt x="10565" y="550"/>
                </a:lnTo>
                <a:lnTo>
                  <a:pt x="10675" y="624"/>
                </a:lnTo>
                <a:lnTo>
                  <a:pt x="10785" y="734"/>
                </a:lnTo>
                <a:lnTo>
                  <a:pt x="10969" y="990"/>
                </a:lnTo>
                <a:lnTo>
                  <a:pt x="11005" y="1210"/>
                </a:lnTo>
                <a:lnTo>
                  <a:pt x="11042" y="1431"/>
                </a:lnTo>
                <a:lnTo>
                  <a:pt x="11335" y="2348"/>
                </a:lnTo>
                <a:lnTo>
                  <a:pt x="11886" y="3998"/>
                </a:lnTo>
                <a:lnTo>
                  <a:pt x="13060" y="7300"/>
                </a:lnTo>
                <a:lnTo>
                  <a:pt x="14233" y="10564"/>
                </a:lnTo>
                <a:lnTo>
                  <a:pt x="14857" y="12215"/>
                </a:lnTo>
                <a:lnTo>
                  <a:pt x="15187" y="13095"/>
                </a:lnTo>
                <a:lnTo>
                  <a:pt x="15407" y="13646"/>
                </a:lnTo>
                <a:lnTo>
                  <a:pt x="15334" y="13682"/>
                </a:lnTo>
                <a:lnTo>
                  <a:pt x="15297" y="13829"/>
                </a:lnTo>
                <a:lnTo>
                  <a:pt x="15297" y="13939"/>
                </a:lnTo>
                <a:lnTo>
                  <a:pt x="15260" y="14196"/>
                </a:lnTo>
                <a:lnTo>
                  <a:pt x="15224" y="14379"/>
                </a:lnTo>
                <a:lnTo>
                  <a:pt x="15187" y="14526"/>
                </a:lnTo>
                <a:lnTo>
                  <a:pt x="15004" y="14856"/>
                </a:lnTo>
                <a:lnTo>
                  <a:pt x="14747" y="15149"/>
                </a:lnTo>
                <a:lnTo>
                  <a:pt x="14453" y="15370"/>
                </a:lnTo>
                <a:lnTo>
                  <a:pt x="14123" y="15590"/>
                </a:lnTo>
                <a:lnTo>
                  <a:pt x="13793" y="15773"/>
                </a:lnTo>
                <a:lnTo>
                  <a:pt x="13060" y="16140"/>
                </a:lnTo>
                <a:lnTo>
                  <a:pt x="12326" y="16470"/>
                </a:lnTo>
                <a:lnTo>
                  <a:pt x="10859" y="17094"/>
                </a:lnTo>
                <a:lnTo>
                  <a:pt x="10015" y="17424"/>
                </a:lnTo>
                <a:lnTo>
                  <a:pt x="9978" y="17387"/>
                </a:lnTo>
                <a:lnTo>
                  <a:pt x="9942" y="17387"/>
                </a:lnTo>
                <a:lnTo>
                  <a:pt x="9905" y="17424"/>
                </a:lnTo>
                <a:lnTo>
                  <a:pt x="9905" y="17460"/>
                </a:lnTo>
                <a:lnTo>
                  <a:pt x="8841" y="17791"/>
                </a:lnTo>
                <a:lnTo>
                  <a:pt x="7777" y="18121"/>
                </a:lnTo>
                <a:lnTo>
                  <a:pt x="6970" y="18304"/>
                </a:lnTo>
                <a:lnTo>
                  <a:pt x="6163" y="18487"/>
                </a:lnTo>
                <a:lnTo>
                  <a:pt x="5797" y="18524"/>
                </a:lnTo>
                <a:lnTo>
                  <a:pt x="5613" y="18524"/>
                </a:lnTo>
                <a:lnTo>
                  <a:pt x="5430" y="18451"/>
                </a:lnTo>
                <a:lnTo>
                  <a:pt x="5283" y="18377"/>
                </a:lnTo>
                <a:lnTo>
                  <a:pt x="5173" y="18231"/>
                </a:lnTo>
                <a:lnTo>
                  <a:pt x="5063" y="18121"/>
                </a:lnTo>
                <a:lnTo>
                  <a:pt x="4953" y="17974"/>
                </a:lnTo>
                <a:lnTo>
                  <a:pt x="4879" y="17680"/>
                </a:lnTo>
                <a:lnTo>
                  <a:pt x="4769" y="17387"/>
                </a:lnTo>
                <a:lnTo>
                  <a:pt x="4476" y="16507"/>
                </a:lnTo>
                <a:lnTo>
                  <a:pt x="3926" y="14819"/>
                </a:lnTo>
                <a:lnTo>
                  <a:pt x="3376" y="13169"/>
                </a:lnTo>
                <a:lnTo>
                  <a:pt x="2752" y="11518"/>
                </a:lnTo>
                <a:lnTo>
                  <a:pt x="2165" y="9867"/>
                </a:lnTo>
                <a:lnTo>
                  <a:pt x="1505" y="8253"/>
                </a:lnTo>
                <a:lnTo>
                  <a:pt x="845" y="6603"/>
                </a:lnTo>
                <a:lnTo>
                  <a:pt x="588" y="6052"/>
                </a:lnTo>
                <a:lnTo>
                  <a:pt x="478" y="5796"/>
                </a:lnTo>
                <a:lnTo>
                  <a:pt x="331" y="5539"/>
                </a:lnTo>
                <a:lnTo>
                  <a:pt x="368" y="5502"/>
                </a:lnTo>
                <a:lnTo>
                  <a:pt x="404" y="5429"/>
                </a:lnTo>
                <a:lnTo>
                  <a:pt x="368" y="5209"/>
                </a:lnTo>
                <a:lnTo>
                  <a:pt x="404" y="5025"/>
                </a:lnTo>
                <a:lnTo>
                  <a:pt x="404" y="4879"/>
                </a:lnTo>
                <a:lnTo>
                  <a:pt x="478" y="4695"/>
                </a:lnTo>
                <a:lnTo>
                  <a:pt x="624" y="4402"/>
                </a:lnTo>
                <a:lnTo>
                  <a:pt x="845" y="4145"/>
                </a:lnTo>
                <a:lnTo>
                  <a:pt x="1101" y="3888"/>
                </a:lnTo>
                <a:lnTo>
                  <a:pt x="1395" y="3668"/>
                </a:lnTo>
                <a:lnTo>
                  <a:pt x="1725" y="3485"/>
                </a:lnTo>
                <a:lnTo>
                  <a:pt x="2018" y="3301"/>
                </a:lnTo>
                <a:lnTo>
                  <a:pt x="2789" y="2935"/>
                </a:lnTo>
                <a:lnTo>
                  <a:pt x="3596" y="2641"/>
                </a:lnTo>
                <a:lnTo>
                  <a:pt x="5210" y="2017"/>
                </a:lnTo>
                <a:lnTo>
                  <a:pt x="6787" y="1394"/>
                </a:lnTo>
                <a:lnTo>
                  <a:pt x="7557" y="1100"/>
                </a:lnTo>
                <a:lnTo>
                  <a:pt x="8364" y="807"/>
                </a:lnTo>
                <a:lnTo>
                  <a:pt x="9135" y="587"/>
                </a:lnTo>
                <a:lnTo>
                  <a:pt x="9538" y="514"/>
                </a:lnTo>
                <a:lnTo>
                  <a:pt x="9942" y="440"/>
                </a:lnTo>
                <a:close/>
                <a:moveTo>
                  <a:pt x="9868" y="17937"/>
                </a:moveTo>
                <a:lnTo>
                  <a:pt x="9868" y="17974"/>
                </a:lnTo>
                <a:lnTo>
                  <a:pt x="9905" y="18157"/>
                </a:lnTo>
                <a:lnTo>
                  <a:pt x="10015" y="18341"/>
                </a:lnTo>
                <a:lnTo>
                  <a:pt x="9575" y="18524"/>
                </a:lnTo>
                <a:lnTo>
                  <a:pt x="9575" y="18487"/>
                </a:lnTo>
                <a:lnTo>
                  <a:pt x="9538" y="18341"/>
                </a:lnTo>
                <a:lnTo>
                  <a:pt x="9465" y="18231"/>
                </a:lnTo>
                <a:lnTo>
                  <a:pt x="9391" y="18084"/>
                </a:lnTo>
                <a:lnTo>
                  <a:pt x="9868" y="17937"/>
                </a:lnTo>
                <a:close/>
                <a:moveTo>
                  <a:pt x="9098" y="18194"/>
                </a:moveTo>
                <a:lnTo>
                  <a:pt x="9171" y="18414"/>
                </a:lnTo>
                <a:lnTo>
                  <a:pt x="9245" y="18524"/>
                </a:lnTo>
                <a:lnTo>
                  <a:pt x="9318" y="18598"/>
                </a:lnTo>
                <a:lnTo>
                  <a:pt x="8841" y="18781"/>
                </a:lnTo>
                <a:lnTo>
                  <a:pt x="8768" y="18708"/>
                </a:lnTo>
                <a:lnTo>
                  <a:pt x="8694" y="18598"/>
                </a:lnTo>
                <a:lnTo>
                  <a:pt x="8621" y="18487"/>
                </a:lnTo>
                <a:lnTo>
                  <a:pt x="8584" y="18341"/>
                </a:lnTo>
                <a:lnTo>
                  <a:pt x="9098" y="18194"/>
                </a:lnTo>
                <a:close/>
                <a:moveTo>
                  <a:pt x="8254" y="18414"/>
                </a:moveTo>
                <a:lnTo>
                  <a:pt x="8291" y="18561"/>
                </a:lnTo>
                <a:lnTo>
                  <a:pt x="8364" y="18744"/>
                </a:lnTo>
                <a:lnTo>
                  <a:pt x="8511" y="18928"/>
                </a:lnTo>
                <a:lnTo>
                  <a:pt x="8181" y="19038"/>
                </a:lnTo>
                <a:lnTo>
                  <a:pt x="8144" y="18964"/>
                </a:lnTo>
                <a:lnTo>
                  <a:pt x="8107" y="18928"/>
                </a:lnTo>
                <a:lnTo>
                  <a:pt x="7997" y="18854"/>
                </a:lnTo>
                <a:lnTo>
                  <a:pt x="7961" y="18818"/>
                </a:lnTo>
                <a:lnTo>
                  <a:pt x="7851" y="18634"/>
                </a:lnTo>
                <a:lnTo>
                  <a:pt x="7851" y="18561"/>
                </a:lnTo>
                <a:lnTo>
                  <a:pt x="8254" y="18414"/>
                </a:lnTo>
                <a:close/>
                <a:moveTo>
                  <a:pt x="5246" y="18818"/>
                </a:moveTo>
                <a:lnTo>
                  <a:pt x="5430" y="18891"/>
                </a:lnTo>
                <a:lnTo>
                  <a:pt x="5650" y="18928"/>
                </a:lnTo>
                <a:lnTo>
                  <a:pt x="5870" y="18964"/>
                </a:lnTo>
                <a:lnTo>
                  <a:pt x="5943" y="19221"/>
                </a:lnTo>
                <a:lnTo>
                  <a:pt x="5760" y="19148"/>
                </a:lnTo>
                <a:lnTo>
                  <a:pt x="5576" y="19038"/>
                </a:lnTo>
                <a:lnTo>
                  <a:pt x="5393" y="18928"/>
                </a:lnTo>
                <a:lnTo>
                  <a:pt x="5246" y="18818"/>
                </a:lnTo>
                <a:close/>
                <a:moveTo>
                  <a:pt x="7557" y="18634"/>
                </a:moveTo>
                <a:lnTo>
                  <a:pt x="7557" y="18781"/>
                </a:lnTo>
                <a:lnTo>
                  <a:pt x="7631" y="18928"/>
                </a:lnTo>
                <a:lnTo>
                  <a:pt x="7704" y="19038"/>
                </a:lnTo>
                <a:lnTo>
                  <a:pt x="7777" y="19148"/>
                </a:lnTo>
                <a:lnTo>
                  <a:pt x="7704" y="19184"/>
                </a:lnTo>
                <a:lnTo>
                  <a:pt x="7227" y="19294"/>
                </a:lnTo>
                <a:lnTo>
                  <a:pt x="7154" y="19184"/>
                </a:lnTo>
                <a:lnTo>
                  <a:pt x="7080" y="19074"/>
                </a:lnTo>
                <a:lnTo>
                  <a:pt x="6970" y="18928"/>
                </a:lnTo>
                <a:lnTo>
                  <a:pt x="6897" y="18781"/>
                </a:lnTo>
                <a:lnTo>
                  <a:pt x="7117" y="18708"/>
                </a:lnTo>
                <a:lnTo>
                  <a:pt x="7557" y="18634"/>
                </a:lnTo>
                <a:close/>
                <a:moveTo>
                  <a:pt x="6604" y="18854"/>
                </a:moveTo>
                <a:lnTo>
                  <a:pt x="6677" y="19111"/>
                </a:lnTo>
                <a:lnTo>
                  <a:pt x="6750" y="19221"/>
                </a:lnTo>
                <a:lnTo>
                  <a:pt x="6824" y="19331"/>
                </a:lnTo>
                <a:lnTo>
                  <a:pt x="6493" y="19331"/>
                </a:lnTo>
                <a:lnTo>
                  <a:pt x="6493" y="19258"/>
                </a:lnTo>
                <a:lnTo>
                  <a:pt x="6493" y="19221"/>
                </a:lnTo>
                <a:lnTo>
                  <a:pt x="6420" y="19184"/>
                </a:lnTo>
                <a:lnTo>
                  <a:pt x="6383" y="19184"/>
                </a:lnTo>
                <a:lnTo>
                  <a:pt x="6310" y="19221"/>
                </a:lnTo>
                <a:lnTo>
                  <a:pt x="6273" y="19221"/>
                </a:lnTo>
                <a:lnTo>
                  <a:pt x="6200" y="19184"/>
                </a:lnTo>
                <a:lnTo>
                  <a:pt x="6163" y="19074"/>
                </a:lnTo>
                <a:lnTo>
                  <a:pt x="6127" y="18928"/>
                </a:lnTo>
                <a:lnTo>
                  <a:pt x="6604" y="18854"/>
                </a:lnTo>
                <a:close/>
                <a:moveTo>
                  <a:pt x="10125" y="0"/>
                </a:moveTo>
                <a:lnTo>
                  <a:pt x="9721" y="37"/>
                </a:lnTo>
                <a:lnTo>
                  <a:pt x="9318" y="110"/>
                </a:lnTo>
                <a:lnTo>
                  <a:pt x="8804" y="220"/>
                </a:lnTo>
                <a:lnTo>
                  <a:pt x="8291" y="403"/>
                </a:lnTo>
                <a:lnTo>
                  <a:pt x="7300" y="734"/>
                </a:lnTo>
                <a:lnTo>
                  <a:pt x="5320" y="1504"/>
                </a:lnTo>
                <a:lnTo>
                  <a:pt x="3376" y="2274"/>
                </a:lnTo>
                <a:lnTo>
                  <a:pt x="2422" y="2678"/>
                </a:lnTo>
                <a:lnTo>
                  <a:pt x="1945" y="2898"/>
                </a:lnTo>
                <a:lnTo>
                  <a:pt x="1505" y="3118"/>
                </a:lnTo>
                <a:lnTo>
                  <a:pt x="1248" y="3301"/>
                </a:lnTo>
                <a:lnTo>
                  <a:pt x="955" y="3485"/>
                </a:lnTo>
                <a:lnTo>
                  <a:pt x="698" y="3742"/>
                </a:lnTo>
                <a:lnTo>
                  <a:pt x="441" y="3998"/>
                </a:lnTo>
                <a:lnTo>
                  <a:pt x="221" y="4292"/>
                </a:lnTo>
                <a:lnTo>
                  <a:pt x="74" y="4622"/>
                </a:lnTo>
                <a:lnTo>
                  <a:pt x="38" y="4769"/>
                </a:lnTo>
                <a:lnTo>
                  <a:pt x="38" y="4915"/>
                </a:lnTo>
                <a:lnTo>
                  <a:pt x="38" y="5099"/>
                </a:lnTo>
                <a:lnTo>
                  <a:pt x="74" y="5245"/>
                </a:lnTo>
                <a:lnTo>
                  <a:pt x="1" y="5282"/>
                </a:lnTo>
                <a:lnTo>
                  <a:pt x="1" y="5319"/>
                </a:lnTo>
                <a:lnTo>
                  <a:pt x="38" y="5722"/>
                </a:lnTo>
                <a:lnTo>
                  <a:pt x="148" y="6052"/>
                </a:lnTo>
                <a:lnTo>
                  <a:pt x="441" y="6786"/>
                </a:lnTo>
                <a:lnTo>
                  <a:pt x="1065" y="8400"/>
                </a:lnTo>
                <a:lnTo>
                  <a:pt x="2348" y="11665"/>
                </a:lnTo>
                <a:lnTo>
                  <a:pt x="2935" y="13315"/>
                </a:lnTo>
                <a:lnTo>
                  <a:pt x="3522" y="15003"/>
                </a:lnTo>
                <a:lnTo>
                  <a:pt x="4072" y="16653"/>
                </a:lnTo>
                <a:lnTo>
                  <a:pt x="4293" y="17424"/>
                </a:lnTo>
                <a:lnTo>
                  <a:pt x="4439" y="17827"/>
                </a:lnTo>
                <a:lnTo>
                  <a:pt x="4513" y="18047"/>
                </a:lnTo>
                <a:lnTo>
                  <a:pt x="4623" y="18231"/>
                </a:lnTo>
                <a:lnTo>
                  <a:pt x="4659" y="18451"/>
                </a:lnTo>
                <a:lnTo>
                  <a:pt x="4733" y="18634"/>
                </a:lnTo>
                <a:lnTo>
                  <a:pt x="4806" y="18781"/>
                </a:lnTo>
                <a:lnTo>
                  <a:pt x="4916" y="18928"/>
                </a:lnTo>
                <a:lnTo>
                  <a:pt x="5026" y="19074"/>
                </a:lnTo>
                <a:lnTo>
                  <a:pt x="5173" y="19221"/>
                </a:lnTo>
                <a:lnTo>
                  <a:pt x="5503" y="19404"/>
                </a:lnTo>
                <a:lnTo>
                  <a:pt x="5833" y="19551"/>
                </a:lnTo>
                <a:lnTo>
                  <a:pt x="6237" y="19661"/>
                </a:lnTo>
                <a:lnTo>
                  <a:pt x="6604" y="19698"/>
                </a:lnTo>
                <a:lnTo>
                  <a:pt x="7007" y="19698"/>
                </a:lnTo>
                <a:lnTo>
                  <a:pt x="7484" y="19625"/>
                </a:lnTo>
                <a:lnTo>
                  <a:pt x="7924" y="19515"/>
                </a:lnTo>
                <a:lnTo>
                  <a:pt x="8841" y="19184"/>
                </a:lnTo>
                <a:lnTo>
                  <a:pt x="11079" y="18341"/>
                </a:lnTo>
                <a:lnTo>
                  <a:pt x="13206" y="17570"/>
                </a:lnTo>
                <a:lnTo>
                  <a:pt x="13830" y="17314"/>
                </a:lnTo>
                <a:lnTo>
                  <a:pt x="14417" y="17020"/>
                </a:lnTo>
                <a:lnTo>
                  <a:pt x="14527" y="17020"/>
                </a:lnTo>
                <a:lnTo>
                  <a:pt x="14674" y="16947"/>
                </a:lnTo>
                <a:lnTo>
                  <a:pt x="14710" y="16873"/>
                </a:lnTo>
                <a:lnTo>
                  <a:pt x="14710" y="16837"/>
                </a:lnTo>
                <a:lnTo>
                  <a:pt x="14894" y="16690"/>
                </a:lnTo>
                <a:lnTo>
                  <a:pt x="15187" y="16433"/>
                </a:lnTo>
                <a:lnTo>
                  <a:pt x="15407" y="16103"/>
                </a:lnTo>
                <a:lnTo>
                  <a:pt x="15554" y="15773"/>
                </a:lnTo>
                <a:lnTo>
                  <a:pt x="15701" y="15406"/>
                </a:lnTo>
                <a:lnTo>
                  <a:pt x="15774" y="15039"/>
                </a:lnTo>
                <a:lnTo>
                  <a:pt x="15811" y="14636"/>
                </a:lnTo>
                <a:lnTo>
                  <a:pt x="15847" y="13866"/>
                </a:lnTo>
                <a:lnTo>
                  <a:pt x="15884" y="13829"/>
                </a:lnTo>
                <a:lnTo>
                  <a:pt x="15884" y="13756"/>
                </a:lnTo>
                <a:lnTo>
                  <a:pt x="15847" y="13572"/>
                </a:lnTo>
                <a:lnTo>
                  <a:pt x="15811" y="13389"/>
                </a:lnTo>
                <a:lnTo>
                  <a:pt x="15664" y="13059"/>
                </a:lnTo>
                <a:lnTo>
                  <a:pt x="15334" y="12178"/>
                </a:lnTo>
                <a:lnTo>
                  <a:pt x="14710" y="10564"/>
                </a:lnTo>
                <a:lnTo>
                  <a:pt x="13500" y="7263"/>
                </a:lnTo>
                <a:lnTo>
                  <a:pt x="12326" y="3962"/>
                </a:lnTo>
                <a:lnTo>
                  <a:pt x="11776" y="2311"/>
                </a:lnTo>
                <a:lnTo>
                  <a:pt x="11446" y="1431"/>
                </a:lnTo>
                <a:lnTo>
                  <a:pt x="11372" y="1174"/>
                </a:lnTo>
                <a:lnTo>
                  <a:pt x="11409" y="1027"/>
                </a:lnTo>
                <a:lnTo>
                  <a:pt x="11409" y="917"/>
                </a:lnTo>
                <a:lnTo>
                  <a:pt x="11372" y="770"/>
                </a:lnTo>
                <a:lnTo>
                  <a:pt x="11299" y="624"/>
                </a:lnTo>
                <a:lnTo>
                  <a:pt x="11152" y="403"/>
                </a:lnTo>
                <a:lnTo>
                  <a:pt x="10895" y="220"/>
                </a:lnTo>
                <a:lnTo>
                  <a:pt x="10712" y="110"/>
                </a:lnTo>
                <a:lnTo>
                  <a:pt x="10528" y="37"/>
                </a:lnTo>
                <a:lnTo>
                  <a:pt x="10345" y="0"/>
                </a:lnTo>
                <a:close/>
              </a:path>
            </a:pathLst>
          </a:custGeom>
          <a:solidFill>
            <a:srgbClr val="6D9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164" name="Google Shape;164;p2"/>
          <p:cNvSpPr/>
          <p:nvPr/>
        </p:nvSpPr>
        <p:spPr>
          <a:xfrm>
            <a:off x="-58319" y="3053287"/>
            <a:ext cx="782014" cy="890356"/>
          </a:xfrm>
          <a:custGeom>
            <a:avLst/>
            <a:gdLst/>
            <a:ahLst/>
            <a:cxnLst/>
            <a:rect l="l" t="t" r="r" b="b"/>
            <a:pathLst>
              <a:path w="15627" h="17792" extrusionOk="0">
                <a:moveTo>
                  <a:pt x="10528" y="1"/>
                </a:moveTo>
                <a:lnTo>
                  <a:pt x="10455" y="37"/>
                </a:lnTo>
                <a:lnTo>
                  <a:pt x="10308" y="221"/>
                </a:lnTo>
                <a:lnTo>
                  <a:pt x="10198" y="441"/>
                </a:lnTo>
                <a:lnTo>
                  <a:pt x="10015" y="881"/>
                </a:lnTo>
                <a:lnTo>
                  <a:pt x="9831" y="1468"/>
                </a:lnTo>
                <a:lnTo>
                  <a:pt x="9685" y="2091"/>
                </a:lnTo>
                <a:lnTo>
                  <a:pt x="9685" y="2201"/>
                </a:lnTo>
                <a:lnTo>
                  <a:pt x="9721" y="2311"/>
                </a:lnTo>
                <a:lnTo>
                  <a:pt x="9795" y="2348"/>
                </a:lnTo>
                <a:lnTo>
                  <a:pt x="9868" y="2385"/>
                </a:lnTo>
                <a:lnTo>
                  <a:pt x="9941" y="2421"/>
                </a:lnTo>
                <a:lnTo>
                  <a:pt x="10051" y="2385"/>
                </a:lnTo>
                <a:lnTo>
                  <a:pt x="10125" y="2311"/>
                </a:lnTo>
                <a:lnTo>
                  <a:pt x="10198" y="2238"/>
                </a:lnTo>
                <a:lnTo>
                  <a:pt x="10235" y="2055"/>
                </a:lnTo>
                <a:lnTo>
                  <a:pt x="10235" y="2018"/>
                </a:lnTo>
                <a:lnTo>
                  <a:pt x="10235" y="1981"/>
                </a:lnTo>
                <a:lnTo>
                  <a:pt x="10455" y="1138"/>
                </a:lnTo>
                <a:lnTo>
                  <a:pt x="10638" y="624"/>
                </a:lnTo>
                <a:lnTo>
                  <a:pt x="10675" y="367"/>
                </a:lnTo>
                <a:lnTo>
                  <a:pt x="10712" y="111"/>
                </a:lnTo>
                <a:lnTo>
                  <a:pt x="10675" y="37"/>
                </a:lnTo>
                <a:lnTo>
                  <a:pt x="10602" y="1"/>
                </a:lnTo>
                <a:close/>
                <a:moveTo>
                  <a:pt x="3559" y="1028"/>
                </a:moveTo>
                <a:lnTo>
                  <a:pt x="3522" y="1064"/>
                </a:lnTo>
                <a:lnTo>
                  <a:pt x="3485" y="1101"/>
                </a:lnTo>
                <a:lnTo>
                  <a:pt x="3485" y="1138"/>
                </a:lnTo>
                <a:lnTo>
                  <a:pt x="3559" y="1321"/>
                </a:lnTo>
                <a:lnTo>
                  <a:pt x="3669" y="1468"/>
                </a:lnTo>
                <a:lnTo>
                  <a:pt x="3889" y="1761"/>
                </a:lnTo>
                <a:lnTo>
                  <a:pt x="4109" y="2055"/>
                </a:lnTo>
                <a:lnTo>
                  <a:pt x="4366" y="2348"/>
                </a:lnTo>
                <a:lnTo>
                  <a:pt x="4476" y="2605"/>
                </a:lnTo>
                <a:lnTo>
                  <a:pt x="4586" y="2862"/>
                </a:lnTo>
                <a:lnTo>
                  <a:pt x="4696" y="2972"/>
                </a:lnTo>
                <a:lnTo>
                  <a:pt x="4769" y="3045"/>
                </a:lnTo>
                <a:lnTo>
                  <a:pt x="4916" y="3082"/>
                </a:lnTo>
                <a:lnTo>
                  <a:pt x="5063" y="3082"/>
                </a:lnTo>
                <a:lnTo>
                  <a:pt x="5136" y="3045"/>
                </a:lnTo>
                <a:lnTo>
                  <a:pt x="5209" y="3008"/>
                </a:lnTo>
                <a:lnTo>
                  <a:pt x="5246" y="2935"/>
                </a:lnTo>
                <a:lnTo>
                  <a:pt x="5246" y="2862"/>
                </a:lnTo>
                <a:lnTo>
                  <a:pt x="5209" y="2715"/>
                </a:lnTo>
                <a:lnTo>
                  <a:pt x="5173" y="2642"/>
                </a:lnTo>
                <a:lnTo>
                  <a:pt x="5099" y="2605"/>
                </a:lnTo>
                <a:lnTo>
                  <a:pt x="4989" y="2605"/>
                </a:lnTo>
                <a:lnTo>
                  <a:pt x="4989" y="2568"/>
                </a:lnTo>
                <a:lnTo>
                  <a:pt x="4989" y="2495"/>
                </a:lnTo>
                <a:lnTo>
                  <a:pt x="4953" y="2385"/>
                </a:lnTo>
                <a:lnTo>
                  <a:pt x="4806" y="2128"/>
                </a:lnTo>
                <a:lnTo>
                  <a:pt x="4623" y="1871"/>
                </a:lnTo>
                <a:lnTo>
                  <a:pt x="4402" y="1615"/>
                </a:lnTo>
                <a:lnTo>
                  <a:pt x="4146" y="1394"/>
                </a:lnTo>
                <a:lnTo>
                  <a:pt x="3889" y="1174"/>
                </a:lnTo>
                <a:lnTo>
                  <a:pt x="3595" y="1028"/>
                </a:lnTo>
                <a:close/>
                <a:moveTo>
                  <a:pt x="15334" y="3999"/>
                </a:moveTo>
                <a:lnTo>
                  <a:pt x="15260" y="4035"/>
                </a:lnTo>
                <a:lnTo>
                  <a:pt x="15187" y="4109"/>
                </a:lnTo>
                <a:lnTo>
                  <a:pt x="15077" y="4182"/>
                </a:lnTo>
                <a:lnTo>
                  <a:pt x="14967" y="4256"/>
                </a:lnTo>
                <a:lnTo>
                  <a:pt x="14820" y="4329"/>
                </a:lnTo>
                <a:lnTo>
                  <a:pt x="14673" y="4329"/>
                </a:lnTo>
                <a:lnTo>
                  <a:pt x="14527" y="4402"/>
                </a:lnTo>
                <a:lnTo>
                  <a:pt x="14490" y="4439"/>
                </a:lnTo>
                <a:lnTo>
                  <a:pt x="14453" y="4549"/>
                </a:lnTo>
                <a:lnTo>
                  <a:pt x="14417" y="4586"/>
                </a:lnTo>
                <a:lnTo>
                  <a:pt x="14380" y="4622"/>
                </a:lnTo>
                <a:lnTo>
                  <a:pt x="14233" y="4732"/>
                </a:lnTo>
                <a:lnTo>
                  <a:pt x="13940" y="4842"/>
                </a:lnTo>
                <a:lnTo>
                  <a:pt x="13720" y="4989"/>
                </a:lnTo>
                <a:lnTo>
                  <a:pt x="13536" y="5173"/>
                </a:lnTo>
                <a:lnTo>
                  <a:pt x="13499" y="5246"/>
                </a:lnTo>
                <a:lnTo>
                  <a:pt x="13499" y="5319"/>
                </a:lnTo>
                <a:lnTo>
                  <a:pt x="13573" y="5356"/>
                </a:lnTo>
                <a:lnTo>
                  <a:pt x="13830" y="5356"/>
                </a:lnTo>
                <a:lnTo>
                  <a:pt x="14013" y="5319"/>
                </a:lnTo>
                <a:lnTo>
                  <a:pt x="14380" y="5173"/>
                </a:lnTo>
                <a:lnTo>
                  <a:pt x="14673" y="5026"/>
                </a:lnTo>
                <a:lnTo>
                  <a:pt x="14783" y="4953"/>
                </a:lnTo>
                <a:lnTo>
                  <a:pt x="14857" y="4806"/>
                </a:lnTo>
                <a:lnTo>
                  <a:pt x="15077" y="4769"/>
                </a:lnTo>
                <a:lnTo>
                  <a:pt x="15260" y="4659"/>
                </a:lnTo>
                <a:lnTo>
                  <a:pt x="15370" y="4696"/>
                </a:lnTo>
                <a:lnTo>
                  <a:pt x="15444" y="4696"/>
                </a:lnTo>
                <a:lnTo>
                  <a:pt x="15554" y="4622"/>
                </a:lnTo>
                <a:lnTo>
                  <a:pt x="15627" y="4549"/>
                </a:lnTo>
                <a:lnTo>
                  <a:pt x="15627" y="4476"/>
                </a:lnTo>
                <a:lnTo>
                  <a:pt x="15590" y="4366"/>
                </a:lnTo>
                <a:lnTo>
                  <a:pt x="15627" y="4329"/>
                </a:lnTo>
                <a:lnTo>
                  <a:pt x="15627" y="4256"/>
                </a:lnTo>
                <a:lnTo>
                  <a:pt x="15590" y="4182"/>
                </a:lnTo>
                <a:lnTo>
                  <a:pt x="15554" y="4109"/>
                </a:lnTo>
                <a:lnTo>
                  <a:pt x="15480" y="4035"/>
                </a:lnTo>
                <a:lnTo>
                  <a:pt x="15407" y="4035"/>
                </a:lnTo>
                <a:lnTo>
                  <a:pt x="15334" y="3999"/>
                </a:lnTo>
                <a:close/>
                <a:moveTo>
                  <a:pt x="2238" y="7447"/>
                </a:moveTo>
                <a:lnTo>
                  <a:pt x="2128" y="7484"/>
                </a:lnTo>
                <a:lnTo>
                  <a:pt x="1064" y="7960"/>
                </a:lnTo>
                <a:lnTo>
                  <a:pt x="477" y="8217"/>
                </a:lnTo>
                <a:lnTo>
                  <a:pt x="257" y="8364"/>
                </a:lnTo>
                <a:lnTo>
                  <a:pt x="147" y="8474"/>
                </a:lnTo>
                <a:lnTo>
                  <a:pt x="111" y="8437"/>
                </a:lnTo>
                <a:lnTo>
                  <a:pt x="74" y="8437"/>
                </a:lnTo>
                <a:lnTo>
                  <a:pt x="1" y="8511"/>
                </a:lnTo>
                <a:lnTo>
                  <a:pt x="1" y="8584"/>
                </a:lnTo>
                <a:lnTo>
                  <a:pt x="37" y="8621"/>
                </a:lnTo>
                <a:lnTo>
                  <a:pt x="111" y="8694"/>
                </a:lnTo>
                <a:lnTo>
                  <a:pt x="221" y="8731"/>
                </a:lnTo>
                <a:lnTo>
                  <a:pt x="367" y="8694"/>
                </a:lnTo>
                <a:lnTo>
                  <a:pt x="514" y="8657"/>
                </a:lnTo>
                <a:lnTo>
                  <a:pt x="808" y="8547"/>
                </a:lnTo>
                <a:lnTo>
                  <a:pt x="1028" y="8474"/>
                </a:lnTo>
                <a:lnTo>
                  <a:pt x="2385" y="7887"/>
                </a:lnTo>
                <a:lnTo>
                  <a:pt x="2458" y="7850"/>
                </a:lnTo>
                <a:lnTo>
                  <a:pt x="2532" y="7777"/>
                </a:lnTo>
                <a:lnTo>
                  <a:pt x="2532" y="7667"/>
                </a:lnTo>
                <a:lnTo>
                  <a:pt x="2495" y="7594"/>
                </a:lnTo>
                <a:lnTo>
                  <a:pt x="2422" y="7520"/>
                </a:lnTo>
                <a:lnTo>
                  <a:pt x="2348" y="7484"/>
                </a:lnTo>
                <a:lnTo>
                  <a:pt x="2238" y="7447"/>
                </a:lnTo>
                <a:close/>
                <a:moveTo>
                  <a:pt x="6677" y="7814"/>
                </a:moveTo>
                <a:lnTo>
                  <a:pt x="6603" y="7887"/>
                </a:lnTo>
                <a:lnTo>
                  <a:pt x="6603" y="7960"/>
                </a:lnTo>
                <a:lnTo>
                  <a:pt x="6603" y="8070"/>
                </a:lnTo>
                <a:lnTo>
                  <a:pt x="6933" y="8474"/>
                </a:lnTo>
                <a:lnTo>
                  <a:pt x="7044" y="8694"/>
                </a:lnTo>
                <a:lnTo>
                  <a:pt x="7154" y="8914"/>
                </a:lnTo>
                <a:lnTo>
                  <a:pt x="7227" y="8951"/>
                </a:lnTo>
                <a:lnTo>
                  <a:pt x="7264" y="8987"/>
                </a:lnTo>
                <a:lnTo>
                  <a:pt x="7410" y="8987"/>
                </a:lnTo>
                <a:lnTo>
                  <a:pt x="7594" y="8877"/>
                </a:lnTo>
                <a:lnTo>
                  <a:pt x="7777" y="8767"/>
                </a:lnTo>
                <a:lnTo>
                  <a:pt x="7924" y="8621"/>
                </a:lnTo>
                <a:lnTo>
                  <a:pt x="7924" y="8657"/>
                </a:lnTo>
                <a:lnTo>
                  <a:pt x="7997" y="8767"/>
                </a:lnTo>
                <a:lnTo>
                  <a:pt x="8071" y="8877"/>
                </a:lnTo>
                <a:lnTo>
                  <a:pt x="8181" y="8951"/>
                </a:lnTo>
                <a:lnTo>
                  <a:pt x="8327" y="9024"/>
                </a:lnTo>
                <a:lnTo>
                  <a:pt x="8584" y="9061"/>
                </a:lnTo>
                <a:lnTo>
                  <a:pt x="8768" y="9061"/>
                </a:lnTo>
                <a:lnTo>
                  <a:pt x="8951" y="8987"/>
                </a:lnTo>
                <a:lnTo>
                  <a:pt x="9281" y="8841"/>
                </a:lnTo>
                <a:lnTo>
                  <a:pt x="9611" y="8657"/>
                </a:lnTo>
                <a:lnTo>
                  <a:pt x="9721" y="8547"/>
                </a:lnTo>
                <a:lnTo>
                  <a:pt x="9758" y="8474"/>
                </a:lnTo>
                <a:lnTo>
                  <a:pt x="9758" y="8364"/>
                </a:lnTo>
                <a:lnTo>
                  <a:pt x="9685" y="8254"/>
                </a:lnTo>
                <a:lnTo>
                  <a:pt x="9648" y="8217"/>
                </a:lnTo>
                <a:lnTo>
                  <a:pt x="9464" y="8217"/>
                </a:lnTo>
                <a:lnTo>
                  <a:pt x="9428" y="8291"/>
                </a:lnTo>
                <a:lnTo>
                  <a:pt x="9244" y="8437"/>
                </a:lnTo>
                <a:lnTo>
                  <a:pt x="8988" y="8547"/>
                </a:lnTo>
                <a:lnTo>
                  <a:pt x="8768" y="8621"/>
                </a:lnTo>
                <a:lnTo>
                  <a:pt x="8584" y="8657"/>
                </a:lnTo>
                <a:lnTo>
                  <a:pt x="8474" y="8657"/>
                </a:lnTo>
                <a:lnTo>
                  <a:pt x="8401" y="8621"/>
                </a:lnTo>
                <a:lnTo>
                  <a:pt x="8364" y="8584"/>
                </a:lnTo>
                <a:lnTo>
                  <a:pt x="8327" y="8547"/>
                </a:lnTo>
                <a:lnTo>
                  <a:pt x="8254" y="8254"/>
                </a:lnTo>
                <a:lnTo>
                  <a:pt x="8181" y="8144"/>
                </a:lnTo>
                <a:lnTo>
                  <a:pt x="8071" y="8107"/>
                </a:lnTo>
                <a:lnTo>
                  <a:pt x="7961" y="8107"/>
                </a:lnTo>
                <a:lnTo>
                  <a:pt x="7887" y="8144"/>
                </a:lnTo>
                <a:lnTo>
                  <a:pt x="7740" y="8254"/>
                </a:lnTo>
                <a:lnTo>
                  <a:pt x="7630" y="8401"/>
                </a:lnTo>
                <a:lnTo>
                  <a:pt x="7410" y="8547"/>
                </a:lnTo>
                <a:lnTo>
                  <a:pt x="7264" y="8364"/>
                </a:lnTo>
                <a:lnTo>
                  <a:pt x="7117" y="8180"/>
                </a:lnTo>
                <a:lnTo>
                  <a:pt x="6970" y="7997"/>
                </a:lnTo>
                <a:lnTo>
                  <a:pt x="6787" y="7850"/>
                </a:lnTo>
                <a:lnTo>
                  <a:pt x="6713" y="7814"/>
                </a:lnTo>
                <a:close/>
                <a:moveTo>
                  <a:pt x="12876" y="11005"/>
                </a:moveTo>
                <a:lnTo>
                  <a:pt x="12803" y="11042"/>
                </a:lnTo>
                <a:lnTo>
                  <a:pt x="12766" y="11078"/>
                </a:lnTo>
                <a:lnTo>
                  <a:pt x="12766" y="11152"/>
                </a:lnTo>
                <a:lnTo>
                  <a:pt x="12729" y="11225"/>
                </a:lnTo>
                <a:lnTo>
                  <a:pt x="12766" y="11298"/>
                </a:lnTo>
                <a:lnTo>
                  <a:pt x="12986" y="11702"/>
                </a:lnTo>
                <a:lnTo>
                  <a:pt x="13279" y="12069"/>
                </a:lnTo>
                <a:lnTo>
                  <a:pt x="13499" y="12399"/>
                </a:lnTo>
                <a:lnTo>
                  <a:pt x="13646" y="12509"/>
                </a:lnTo>
                <a:lnTo>
                  <a:pt x="13830" y="12619"/>
                </a:lnTo>
                <a:lnTo>
                  <a:pt x="13976" y="12619"/>
                </a:lnTo>
                <a:lnTo>
                  <a:pt x="14013" y="12582"/>
                </a:lnTo>
                <a:lnTo>
                  <a:pt x="14086" y="12546"/>
                </a:lnTo>
                <a:lnTo>
                  <a:pt x="14160" y="12436"/>
                </a:lnTo>
                <a:lnTo>
                  <a:pt x="14160" y="12325"/>
                </a:lnTo>
                <a:lnTo>
                  <a:pt x="14160" y="12252"/>
                </a:lnTo>
                <a:lnTo>
                  <a:pt x="14123" y="12142"/>
                </a:lnTo>
                <a:lnTo>
                  <a:pt x="14086" y="12069"/>
                </a:lnTo>
                <a:lnTo>
                  <a:pt x="14050" y="12032"/>
                </a:lnTo>
                <a:lnTo>
                  <a:pt x="13903" y="12032"/>
                </a:lnTo>
                <a:lnTo>
                  <a:pt x="13830" y="11885"/>
                </a:lnTo>
                <a:lnTo>
                  <a:pt x="13573" y="11592"/>
                </a:lnTo>
                <a:lnTo>
                  <a:pt x="13316" y="11298"/>
                </a:lnTo>
                <a:lnTo>
                  <a:pt x="13059" y="11042"/>
                </a:lnTo>
                <a:lnTo>
                  <a:pt x="13023" y="11005"/>
                </a:lnTo>
                <a:close/>
                <a:moveTo>
                  <a:pt x="8181" y="3192"/>
                </a:moveTo>
                <a:lnTo>
                  <a:pt x="8511" y="3228"/>
                </a:lnTo>
                <a:lnTo>
                  <a:pt x="8878" y="3265"/>
                </a:lnTo>
                <a:lnTo>
                  <a:pt x="9208" y="3339"/>
                </a:lnTo>
                <a:lnTo>
                  <a:pt x="9538" y="3412"/>
                </a:lnTo>
                <a:lnTo>
                  <a:pt x="9868" y="3522"/>
                </a:lnTo>
                <a:lnTo>
                  <a:pt x="10198" y="3669"/>
                </a:lnTo>
                <a:lnTo>
                  <a:pt x="10528" y="3852"/>
                </a:lnTo>
                <a:lnTo>
                  <a:pt x="10822" y="4035"/>
                </a:lnTo>
                <a:lnTo>
                  <a:pt x="11078" y="4256"/>
                </a:lnTo>
                <a:lnTo>
                  <a:pt x="11335" y="4476"/>
                </a:lnTo>
                <a:lnTo>
                  <a:pt x="11592" y="4732"/>
                </a:lnTo>
                <a:lnTo>
                  <a:pt x="11812" y="4989"/>
                </a:lnTo>
                <a:lnTo>
                  <a:pt x="11996" y="5319"/>
                </a:lnTo>
                <a:lnTo>
                  <a:pt x="12142" y="5576"/>
                </a:lnTo>
                <a:lnTo>
                  <a:pt x="12252" y="5870"/>
                </a:lnTo>
                <a:lnTo>
                  <a:pt x="12362" y="6200"/>
                </a:lnTo>
                <a:lnTo>
                  <a:pt x="12436" y="6530"/>
                </a:lnTo>
                <a:lnTo>
                  <a:pt x="12509" y="6823"/>
                </a:lnTo>
                <a:lnTo>
                  <a:pt x="12509" y="7153"/>
                </a:lnTo>
                <a:lnTo>
                  <a:pt x="12509" y="7484"/>
                </a:lnTo>
                <a:lnTo>
                  <a:pt x="12472" y="7814"/>
                </a:lnTo>
                <a:lnTo>
                  <a:pt x="12399" y="8144"/>
                </a:lnTo>
                <a:lnTo>
                  <a:pt x="12289" y="8511"/>
                </a:lnTo>
                <a:lnTo>
                  <a:pt x="12142" y="8804"/>
                </a:lnTo>
                <a:lnTo>
                  <a:pt x="11996" y="9134"/>
                </a:lnTo>
                <a:lnTo>
                  <a:pt x="11812" y="9428"/>
                </a:lnTo>
                <a:lnTo>
                  <a:pt x="11592" y="9721"/>
                </a:lnTo>
                <a:lnTo>
                  <a:pt x="11115" y="10271"/>
                </a:lnTo>
                <a:lnTo>
                  <a:pt x="10345" y="11115"/>
                </a:lnTo>
                <a:lnTo>
                  <a:pt x="9941" y="11555"/>
                </a:lnTo>
                <a:lnTo>
                  <a:pt x="9575" y="12032"/>
                </a:lnTo>
                <a:lnTo>
                  <a:pt x="9281" y="12509"/>
                </a:lnTo>
                <a:lnTo>
                  <a:pt x="8988" y="13022"/>
                </a:lnTo>
                <a:lnTo>
                  <a:pt x="8914" y="13279"/>
                </a:lnTo>
                <a:lnTo>
                  <a:pt x="8804" y="13573"/>
                </a:lnTo>
                <a:lnTo>
                  <a:pt x="8768" y="13829"/>
                </a:lnTo>
                <a:lnTo>
                  <a:pt x="8731" y="14123"/>
                </a:lnTo>
                <a:lnTo>
                  <a:pt x="8217" y="14013"/>
                </a:lnTo>
                <a:lnTo>
                  <a:pt x="7704" y="13939"/>
                </a:lnTo>
                <a:lnTo>
                  <a:pt x="8584" y="11665"/>
                </a:lnTo>
                <a:lnTo>
                  <a:pt x="9061" y="10418"/>
                </a:lnTo>
                <a:lnTo>
                  <a:pt x="9318" y="9831"/>
                </a:lnTo>
                <a:lnTo>
                  <a:pt x="9391" y="9538"/>
                </a:lnTo>
                <a:lnTo>
                  <a:pt x="9391" y="9391"/>
                </a:lnTo>
                <a:lnTo>
                  <a:pt x="9354" y="9244"/>
                </a:lnTo>
                <a:lnTo>
                  <a:pt x="9318" y="9208"/>
                </a:lnTo>
                <a:lnTo>
                  <a:pt x="9281" y="9208"/>
                </a:lnTo>
                <a:lnTo>
                  <a:pt x="9171" y="9281"/>
                </a:lnTo>
                <a:lnTo>
                  <a:pt x="9098" y="9391"/>
                </a:lnTo>
                <a:lnTo>
                  <a:pt x="8988" y="9611"/>
                </a:lnTo>
                <a:lnTo>
                  <a:pt x="8768" y="10088"/>
                </a:lnTo>
                <a:lnTo>
                  <a:pt x="8217" y="11445"/>
                </a:lnTo>
                <a:lnTo>
                  <a:pt x="7337" y="13719"/>
                </a:lnTo>
                <a:lnTo>
                  <a:pt x="7227" y="13903"/>
                </a:lnTo>
                <a:lnTo>
                  <a:pt x="6970" y="13829"/>
                </a:lnTo>
                <a:lnTo>
                  <a:pt x="6420" y="13683"/>
                </a:lnTo>
                <a:lnTo>
                  <a:pt x="6420" y="13646"/>
                </a:lnTo>
                <a:lnTo>
                  <a:pt x="6493" y="13389"/>
                </a:lnTo>
                <a:lnTo>
                  <a:pt x="6530" y="13096"/>
                </a:lnTo>
                <a:lnTo>
                  <a:pt x="6530" y="12546"/>
                </a:lnTo>
                <a:lnTo>
                  <a:pt x="6603" y="11372"/>
                </a:lnTo>
                <a:lnTo>
                  <a:pt x="6677" y="10125"/>
                </a:lnTo>
                <a:lnTo>
                  <a:pt x="6713" y="9501"/>
                </a:lnTo>
                <a:lnTo>
                  <a:pt x="6677" y="8877"/>
                </a:lnTo>
                <a:lnTo>
                  <a:pt x="6677" y="8804"/>
                </a:lnTo>
                <a:lnTo>
                  <a:pt x="6640" y="8767"/>
                </a:lnTo>
                <a:lnTo>
                  <a:pt x="6530" y="8694"/>
                </a:lnTo>
                <a:lnTo>
                  <a:pt x="6420" y="8731"/>
                </a:lnTo>
                <a:lnTo>
                  <a:pt x="6383" y="8767"/>
                </a:lnTo>
                <a:lnTo>
                  <a:pt x="6347" y="8841"/>
                </a:lnTo>
                <a:lnTo>
                  <a:pt x="6273" y="9391"/>
                </a:lnTo>
                <a:lnTo>
                  <a:pt x="6237" y="9978"/>
                </a:lnTo>
                <a:lnTo>
                  <a:pt x="6200" y="11115"/>
                </a:lnTo>
                <a:lnTo>
                  <a:pt x="6090" y="12289"/>
                </a:lnTo>
                <a:lnTo>
                  <a:pt x="6016" y="12912"/>
                </a:lnTo>
                <a:lnTo>
                  <a:pt x="6016" y="13206"/>
                </a:lnTo>
                <a:lnTo>
                  <a:pt x="6016" y="13536"/>
                </a:lnTo>
                <a:lnTo>
                  <a:pt x="5540" y="13353"/>
                </a:lnTo>
                <a:lnTo>
                  <a:pt x="5099" y="13206"/>
                </a:lnTo>
                <a:lnTo>
                  <a:pt x="4623" y="13132"/>
                </a:lnTo>
                <a:lnTo>
                  <a:pt x="4182" y="13132"/>
                </a:lnTo>
                <a:lnTo>
                  <a:pt x="4329" y="12876"/>
                </a:lnTo>
                <a:lnTo>
                  <a:pt x="4439" y="12619"/>
                </a:lnTo>
                <a:lnTo>
                  <a:pt x="4549" y="12362"/>
                </a:lnTo>
                <a:lnTo>
                  <a:pt x="4623" y="12069"/>
                </a:lnTo>
                <a:lnTo>
                  <a:pt x="4696" y="11482"/>
                </a:lnTo>
                <a:lnTo>
                  <a:pt x="4696" y="10895"/>
                </a:lnTo>
                <a:lnTo>
                  <a:pt x="4623" y="10161"/>
                </a:lnTo>
                <a:lnTo>
                  <a:pt x="4512" y="9428"/>
                </a:lnTo>
                <a:lnTo>
                  <a:pt x="4366" y="8694"/>
                </a:lnTo>
                <a:lnTo>
                  <a:pt x="4219" y="7960"/>
                </a:lnTo>
                <a:lnTo>
                  <a:pt x="4182" y="7594"/>
                </a:lnTo>
                <a:lnTo>
                  <a:pt x="4182" y="7190"/>
                </a:lnTo>
                <a:lnTo>
                  <a:pt x="4182" y="6823"/>
                </a:lnTo>
                <a:lnTo>
                  <a:pt x="4219" y="6456"/>
                </a:lnTo>
                <a:lnTo>
                  <a:pt x="4292" y="6090"/>
                </a:lnTo>
                <a:lnTo>
                  <a:pt x="4439" y="5760"/>
                </a:lnTo>
                <a:lnTo>
                  <a:pt x="4586" y="5429"/>
                </a:lnTo>
                <a:lnTo>
                  <a:pt x="4769" y="5063"/>
                </a:lnTo>
                <a:lnTo>
                  <a:pt x="5026" y="4769"/>
                </a:lnTo>
                <a:lnTo>
                  <a:pt x="5246" y="4476"/>
                </a:lnTo>
                <a:lnTo>
                  <a:pt x="5503" y="4219"/>
                </a:lnTo>
                <a:lnTo>
                  <a:pt x="5796" y="3999"/>
                </a:lnTo>
                <a:lnTo>
                  <a:pt x="6090" y="3779"/>
                </a:lnTo>
                <a:lnTo>
                  <a:pt x="6420" y="3595"/>
                </a:lnTo>
                <a:lnTo>
                  <a:pt x="6787" y="3449"/>
                </a:lnTo>
                <a:lnTo>
                  <a:pt x="7117" y="3339"/>
                </a:lnTo>
                <a:lnTo>
                  <a:pt x="7484" y="3265"/>
                </a:lnTo>
                <a:lnTo>
                  <a:pt x="7814" y="3228"/>
                </a:lnTo>
                <a:lnTo>
                  <a:pt x="8181" y="3192"/>
                </a:lnTo>
                <a:close/>
                <a:moveTo>
                  <a:pt x="3962" y="13426"/>
                </a:moveTo>
                <a:lnTo>
                  <a:pt x="4623" y="13536"/>
                </a:lnTo>
                <a:lnTo>
                  <a:pt x="5246" y="13719"/>
                </a:lnTo>
                <a:lnTo>
                  <a:pt x="5943" y="13939"/>
                </a:lnTo>
                <a:lnTo>
                  <a:pt x="6603" y="14196"/>
                </a:lnTo>
                <a:lnTo>
                  <a:pt x="6860" y="14270"/>
                </a:lnTo>
                <a:lnTo>
                  <a:pt x="7154" y="14306"/>
                </a:lnTo>
                <a:lnTo>
                  <a:pt x="7704" y="14380"/>
                </a:lnTo>
                <a:lnTo>
                  <a:pt x="8217" y="14490"/>
                </a:lnTo>
                <a:lnTo>
                  <a:pt x="8474" y="14563"/>
                </a:lnTo>
                <a:lnTo>
                  <a:pt x="8731" y="14636"/>
                </a:lnTo>
                <a:lnTo>
                  <a:pt x="8768" y="14783"/>
                </a:lnTo>
                <a:lnTo>
                  <a:pt x="8841" y="14857"/>
                </a:lnTo>
                <a:lnTo>
                  <a:pt x="8951" y="14893"/>
                </a:lnTo>
                <a:lnTo>
                  <a:pt x="9061" y="14893"/>
                </a:lnTo>
                <a:lnTo>
                  <a:pt x="9061" y="15003"/>
                </a:lnTo>
                <a:lnTo>
                  <a:pt x="9024" y="15150"/>
                </a:lnTo>
                <a:lnTo>
                  <a:pt x="8914" y="15223"/>
                </a:lnTo>
                <a:lnTo>
                  <a:pt x="8768" y="15333"/>
                </a:lnTo>
                <a:lnTo>
                  <a:pt x="8034" y="15040"/>
                </a:lnTo>
                <a:lnTo>
                  <a:pt x="6383" y="14490"/>
                </a:lnTo>
                <a:lnTo>
                  <a:pt x="5576" y="14270"/>
                </a:lnTo>
                <a:lnTo>
                  <a:pt x="4769" y="14086"/>
                </a:lnTo>
                <a:lnTo>
                  <a:pt x="4292" y="14013"/>
                </a:lnTo>
                <a:lnTo>
                  <a:pt x="4072" y="14013"/>
                </a:lnTo>
                <a:lnTo>
                  <a:pt x="3852" y="14050"/>
                </a:lnTo>
                <a:lnTo>
                  <a:pt x="3742" y="14013"/>
                </a:lnTo>
                <a:lnTo>
                  <a:pt x="3669" y="13939"/>
                </a:lnTo>
                <a:lnTo>
                  <a:pt x="3632" y="13829"/>
                </a:lnTo>
                <a:lnTo>
                  <a:pt x="3632" y="13719"/>
                </a:lnTo>
                <a:lnTo>
                  <a:pt x="3632" y="13609"/>
                </a:lnTo>
                <a:lnTo>
                  <a:pt x="3705" y="13536"/>
                </a:lnTo>
                <a:lnTo>
                  <a:pt x="3816" y="13463"/>
                </a:lnTo>
                <a:lnTo>
                  <a:pt x="3926" y="13426"/>
                </a:lnTo>
                <a:close/>
                <a:moveTo>
                  <a:pt x="4256" y="15737"/>
                </a:moveTo>
                <a:lnTo>
                  <a:pt x="4696" y="15847"/>
                </a:lnTo>
                <a:lnTo>
                  <a:pt x="4476" y="16067"/>
                </a:lnTo>
                <a:lnTo>
                  <a:pt x="4292" y="16287"/>
                </a:lnTo>
                <a:lnTo>
                  <a:pt x="4292" y="16250"/>
                </a:lnTo>
                <a:lnTo>
                  <a:pt x="4256" y="16140"/>
                </a:lnTo>
                <a:lnTo>
                  <a:pt x="4256" y="15994"/>
                </a:lnTo>
                <a:lnTo>
                  <a:pt x="4256" y="15737"/>
                </a:lnTo>
                <a:close/>
                <a:moveTo>
                  <a:pt x="4843" y="15920"/>
                </a:moveTo>
                <a:lnTo>
                  <a:pt x="4989" y="15957"/>
                </a:lnTo>
                <a:lnTo>
                  <a:pt x="5136" y="15994"/>
                </a:lnTo>
                <a:lnTo>
                  <a:pt x="4879" y="16140"/>
                </a:lnTo>
                <a:lnTo>
                  <a:pt x="4623" y="16360"/>
                </a:lnTo>
                <a:lnTo>
                  <a:pt x="4623" y="16360"/>
                </a:lnTo>
                <a:lnTo>
                  <a:pt x="4733" y="16140"/>
                </a:lnTo>
                <a:lnTo>
                  <a:pt x="4843" y="15920"/>
                </a:lnTo>
                <a:close/>
                <a:moveTo>
                  <a:pt x="4146" y="14453"/>
                </a:moveTo>
                <a:lnTo>
                  <a:pt x="4659" y="14490"/>
                </a:lnTo>
                <a:lnTo>
                  <a:pt x="5356" y="14673"/>
                </a:lnTo>
                <a:lnTo>
                  <a:pt x="6053" y="14857"/>
                </a:lnTo>
                <a:lnTo>
                  <a:pt x="7410" y="15333"/>
                </a:lnTo>
                <a:lnTo>
                  <a:pt x="8034" y="15553"/>
                </a:lnTo>
                <a:lnTo>
                  <a:pt x="8401" y="15663"/>
                </a:lnTo>
                <a:lnTo>
                  <a:pt x="8694" y="15774"/>
                </a:lnTo>
                <a:lnTo>
                  <a:pt x="8731" y="15847"/>
                </a:lnTo>
                <a:lnTo>
                  <a:pt x="8768" y="15884"/>
                </a:lnTo>
                <a:lnTo>
                  <a:pt x="8841" y="15957"/>
                </a:lnTo>
                <a:lnTo>
                  <a:pt x="8951" y="15957"/>
                </a:lnTo>
                <a:lnTo>
                  <a:pt x="8914" y="16067"/>
                </a:lnTo>
                <a:lnTo>
                  <a:pt x="8841" y="16214"/>
                </a:lnTo>
                <a:lnTo>
                  <a:pt x="8694" y="16397"/>
                </a:lnTo>
                <a:lnTo>
                  <a:pt x="8547" y="16507"/>
                </a:lnTo>
                <a:lnTo>
                  <a:pt x="8401" y="16581"/>
                </a:lnTo>
                <a:lnTo>
                  <a:pt x="7227" y="16140"/>
                </a:lnTo>
                <a:lnTo>
                  <a:pt x="6016" y="15774"/>
                </a:lnTo>
                <a:lnTo>
                  <a:pt x="4733" y="15370"/>
                </a:lnTo>
                <a:lnTo>
                  <a:pt x="4072" y="15223"/>
                </a:lnTo>
                <a:lnTo>
                  <a:pt x="3449" y="15113"/>
                </a:lnTo>
                <a:lnTo>
                  <a:pt x="3449" y="15040"/>
                </a:lnTo>
                <a:lnTo>
                  <a:pt x="3449" y="14857"/>
                </a:lnTo>
                <a:lnTo>
                  <a:pt x="3522" y="14673"/>
                </a:lnTo>
                <a:lnTo>
                  <a:pt x="3632" y="14563"/>
                </a:lnTo>
                <a:lnTo>
                  <a:pt x="3705" y="14490"/>
                </a:lnTo>
                <a:lnTo>
                  <a:pt x="3926" y="14490"/>
                </a:lnTo>
                <a:lnTo>
                  <a:pt x="3962" y="14526"/>
                </a:lnTo>
                <a:lnTo>
                  <a:pt x="3999" y="14526"/>
                </a:lnTo>
                <a:lnTo>
                  <a:pt x="4036" y="14490"/>
                </a:lnTo>
                <a:lnTo>
                  <a:pt x="4146" y="14453"/>
                </a:lnTo>
                <a:close/>
                <a:moveTo>
                  <a:pt x="5503" y="16067"/>
                </a:moveTo>
                <a:lnTo>
                  <a:pt x="5723" y="16140"/>
                </a:lnTo>
                <a:lnTo>
                  <a:pt x="5503" y="16287"/>
                </a:lnTo>
                <a:lnTo>
                  <a:pt x="5246" y="16434"/>
                </a:lnTo>
                <a:lnTo>
                  <a:pt x="5026" y="16617"/>
                </a:lnTo>
                <a:lnTo>
                  <a:pt x="4843" y="16837"/>
                </a:lnTo>
                <a:lnTo>
                  <a:pt x="4659" y="16764"/>
                </a:lnTo>
                <a:lnTo>
                  <a:pt x="4733" y="16691"/>
                </a:lnTo>
                <a:lnTo>
                  <a:pt x="5503" y="16067"/>
                </a:lnTo>
                <a:close/>
                <a:moveTo>
                  <a:pt x="5980" y="16214"/>
                </a:moveTo>
                <a:lnTo>
                  <a:pt x="6200" y="16287"/>
                </a:lnTo>
                <a:lnTo>
                  <a:pt x="6200" y="16324"/>
                </a:lnTo>
                <a:lnTo>
                  <a:pt x="5943" y="16434"/>
                </a:lnTo>
                <a:lnTo>
                  <a:pt x="5723" y="16581"/>
                </a:lnTo>
                <a:lnTo>
                  <a:pt x="5540" y="16727"/>
                </a:lnTo>
                <a:lnTo>
                  <a:pt x="5393" y="16947"/>
                </a:lnTo>
                <a:lnTo>
                  <a:pt x="5246" y="16911"/>
                </a:lnTo>
                <a:lnTo>
                  <a:pt x="5613" y="16544"/>
                </a:lnTo>
                <a:lnTo>
                  <a:pt x="5980" y="16214"/>
                </a:lnTo>
                <a:close/>
                <a:moveTo>
                  <a:pt x="6383" y="16360"/>
                </a:moveTo>
                <a:lnTo>
                  <a:pt x="6897" y="16544"/>
                </a:lnTo>
                <a:lnTo>
                  <a:pt x="6420" y="16801"/>
                </a:lnTo>
                <a:lnTo>
                  <a:pt x="6200" y="16947"/>
                </a:lnTo>
                <a:lnTo>
                  <a:pt x="5980" y="17131"/>
                </a:lnTo>
                <a:lnTo>
                  <a:pt x="5796" y="17057"/>
                </a:lnTo>
                <a:lnTo>
                  <a:pt x="5833" y="16984"/>
                </a:lnTo>
                <a:lnTo>
                  <a:pt x="5833" y="16911"/>
                </a:lnTo>
                <a:lnTo>
                  <a:pt x="5833" y="16874"/>
                </a:lnTo>
                <a:lnTo>
                  <a:pt x="6090" y="16617"/>
                </a:lnTo>
                <a:lnTo>
                  <a:pt x="6383" y="16397"/>
                </a:lnTo>
                <a:lnTo>
                  <a:pt x="6383" y="16360"/>
                </a:lnTo>
                <a:close/>
                <a:moveTo>
                  <a:pt x="7080" y="16581"/>
                </a:moveTo>
                <a:lnTo>
                  <a:pt x="7410" y="16691"/>
                </a:lnTo>
                <a:lnTo>
                  <a:pt x="7154" y="16911"/>
                </a:lnTo>
                <a:lnTo>
                  <a:pt x="6787" y="17314"/>
                </a:lnTo>
                <a:lnTo>
                  <a:pt x="6457" y="17241"/>
                </a:lnTo>
                <a:lnTo>
                  <a:pt x="6493" y="17167"/>
                </a:lnTo>
                <a:lnTo>
                  <a:pt x="6457" y="17131"/>
                </a:lnTo>
                <a:lnTo>
                  <a:pt x="6750" y="16837"/>
                </a:lnTo>
                <a:lnTo>
                  <a:pt x="7080" y="16581"/>
                </a:lnTo>
                <a:close/>
                <a:moveTo>
                  <a:pt x="8034" y="2678"/>
                </a:moveTo>
                <a:lnTo>
                  <a:pt x="7704" y="2715"/>
                </a:lnTo>
                <a:lnTo>
                  <a:pt x="7374" y="2752"/>
                </a:lnTo>
                <a:lnTo>
                  <a:pt x="7044" y="2825"/>
                </a:lnTo>
                <a:lnTo>
                  <a:pt x="6750" y="2898"/>
                </a:lnTo>
                <a:lnTo>
                  <a:pt x="6420" y="3008"/>
                </a:lnTo>
                <a:lnTo>
                  <a:pt x="6126" y="3155"/>
                </a:lnTo>
                <a:lnTo>
                  <a:pt x="5833" y="3302"/>
                </a:lnTo>
                <a:lnTo>
                  <a:pt x="5576" y="3522"/>
                </a:lnTo>
                <a:lnTo>
                  <a:pt x="5026" y="3962"/>
                </a:lnTo>
                <a:lnTo>
                  <a:pt x="4806" y="4219"/>
                </a:lnTo>
                <a:lnTo>
                  <a:pt x="4586" y="4512"/>
                </a:lnTo>
                <a:lnTo>
                  <a:pt x="4366" y="4769"/>
                </a:lnTo>
                <a:lnTo>
                  <a:pt x="4182" y="5099"/>
                </a:lnTo>
                <a:lnTo>
                  <a:pt x="3999" y="5393"/>
                </a:lnTo>
                <a:lnTo>
                  <a:pt x="3852" y="5723"/>
                </a:lnTo>
                <a:lnTo>
                  <a:pt x="3742" y="6163"/>
                </a:lnTo>
                <a:lnTo>
                  <a:pt x="3669" y="6603"/>
                </a:lnTo>
                <a:lnTo>
                  <a:pt x="3632" y="7043"/>
                </a:lnTo>
                <a:lnTo>
                  <a:pt x="3632" y="7520"/>
                </a:lnTo>
                <a:lnTo>
                  <a:pt x="3705" y="7960"/>
                </a:lnTo>
                <a:lnTo>
                  <a:pt x="3779" y="8437"/>
                </a:lnTo>
                <a:lnTo>
                  <a:pt x="3962" y="9318"/>
                </a:lnTo>
                <a:lnTo>
                  <a:pt x="4109" y="10308"/>
                </a:lnTo>
                <a:lnTo>
                  <a:pt x="4182" y="10785"/>
                </a:lnTo>
                <a:lnTo>
                  <a:pt x="4219" y="11262"/>
                </a:lnTo>
                <a:lnTo>
                  <a:pt x="4182" y="11739"/>
                </a:lnTo>
                <a:lnTo>
                  <a:pt x="4109" y="12215"/>
                </a:lnTo>
                <a:lnTo>
                  <a:pt x="3999" y="12619"/>
                </a:lnTo>
                <a:lnTo>
                  <a:pt x="3816" y="13059"/>
                </a:lnTo>
                <a:lnTo>
                  <a:pt x="3595" y="13132"/>
                </a:lnTo>
                <a:lnTo>
                  <a:pt x="3449" y="13279"/>
                </a:lnTo>
                <a:lnTo>
                  <a:pt x="3302" y="13426"/>
                </a:lnTo>
                <a:lnTo>
                  <a:pt x="3229" y="13646"/>
                </a:lnTo>
                <a:lnTo>
                  <a:pt x="3229" y="13829"/>
                </a:lnTo>
                <a:lnTo>
                  <a:pt x="3265" y="13976"/>
                </a:lnTo>
                <a:lnTo>
                  <a:pt x="3339" y="14160"/>
                </a:lnTo>
                <a:lnTo>
                  <a:pt x="3412" y="14270"/>
                </a:lnTo>
                <a:lnTo>
                  <a:pt x="3339" y="14343"/>
                </a:lnTo>
                <a:lnTo>
                  <a:pt x="3265" y="14416"/>
                </a:lnTo>
                <a:lnTo>
                  <a:pt x="3192" y="14526"/>
                </a:lnTo>
                <a:lnTo>
                  <a:pt x="3119" y="14673"/>
                </a:lnTo>
                <a:lnTo>
                  <a:pt x="3082" y="14857"/>
                </a:lnTo>
                <a:lnTo>
                  <a:pt x="3045" y="15040"/>
                </a:lnTo>
                <a:lnTo>
                  <a:pt x="3045" y="15187"/>
                </a:lnTo>
                <a:lnTo>
                  <a:pt x="3082" y="15370"/>
                </a:lnTo>
                <a:lnTo>
                  <a:pt x="3192" y="15480"/>
                </a:lnTo>
                <a:lnTo>
                  <a:pt x="3302" y="15590"/>
                </a:lnTo>
                <a:lnTo>
                  <a:pt x="3412" y="15627"/>
                </a:lnTo>
                <a:lnTo>
                  <a:pt x="3485" y="15590"/>
                </a:lnTo>
                <a:lnTo>
                  <a:pt x="3522" y="15553"/>
                </a:lnTo>
                <a:lnTo>
                  <a:pt x="3559" y="15553"/>
                </a:lnTo>
                <a:lnTo>
                  <a:pt x="4072" y="15700"/>
                </a:lnTo>
                <a:lnTo>
                  <a:pt x="3999" y="15810"/>
                </a:lnTo>
                <a:lnTo>
                  <a:pt x="3926" y="15957"/>
                </a:lnTo>
                <a:lnTo>
                  <a:pt x="3926" y="16140"/>
                </a:lnTo>
                <a:lnTo>
                  <a:pt x="3926" y="16324"/>
                </a:lnTo>
                <a:lnTo>
                  <a:pt x="3999" y="16507"/>
                </a:lnTo>
                <a:lnTo>
                  <a:pt x="4072" y="16654"/>
                </a:lnTo>
                <a:lnTo>
                  <a:pt x="4146" y="16801"/>
                </a:lnTo>
                <a:lnTo>
                  <a:pt x="4292" y="16874"/>
                </a:lnTo>
                <a:lnTo>
                  <a:pt x="4256" y="16947"/>
                </a:lnTo>
                <a:lnTo>
                  <a:pt x="4292" y="17021"/>
                </a:lnTo>
                <a:lnTo>
                  <a:pt x="4329" y="17057"/>
                </a:lnTo>
                <a:lnTo>
                  <a:pt x="4402" y="17094"/>
                </a:lnTo>
                <a:lnTo>
                  <a:pt x="4586" y="17167"/>
                </a:lnTo>
                <a:lnTo>
                  <a:pt x="4806" y="17277"/>
                </a:lnTo>
                <a:lnTo>
                  <a:pt x="5283" y="17388"/>
                </a:lnTo>
                <a:lnTo>
                  <a:pt x="5393" y="17424"/>
                </a:lnTo>
                <a:lnTo>
                  <a:pt x="5576" y="17461"/>
                </a:lnTo>
                <a:lnTo>
                  <a:pt x="6310" y="17681"/>
                </a:lnTo>
                <a:lnTo>
                  <a:pt x="6677" y="17754"/>
                </a:lnTo>
                <a:lnTo>
                  <a:pt x="6860" y="17791"/>
                </a:lnTo>
                <a:lnTo>
                  <a:pt x="7044" y="17754"/>
                </a:lnTo>
                <a:lnTo>
                  <a:pt x="7117" y="17718"/>
                </a:lnTo>
                <a:lnTo>
                  <a:pt x="7154" y="17681"/>
                </a:lnTo>
                <a:lnTo>
                  <a:pt x="7154" y="17608"/>
                </a:lnTo>
                <a:lnTo>
                  <a:pt x="7117" y="17534"/>
                </a:lnTo>
                <a:lnTo>
                  <a:pt x="7447" y="17204"/>
                </a:lnTo>
                <a:lnTo>
                  <a:pt x="7594" y="17021"/>
                </a:lnTo>
                <a:lnTo>
                  <a:pt x="7740" y="16837"/>
                </a:lnTo>
                <a:lnTo>
                  <a:pt x="8327" y="17021"/>
                </a:lnTo>
                <a:lnTo>
                  <a:pt x="8437" y="17021"/>
                </a:lnTo>
                <a:lnTo>
                  <a:pt x="8547" y="16984"/>
                </a:lnTo>
                <a:lnTo>
                  <a:pt x="8731" y="16911"/>
                </a:lnTo>
                <a:lnTo>
                  <a:pt x="8914" y="16764"/>
                </a:lnTo>
                <a:lnTo>
                  <a:pt x="9098" y="16581"/>
                </a:lnTo>
                <a:lnTo>
                  <a:pt x="9208" y="16360"/>
                </a:lnTo>
                <a:lnTo>
                  <a:pt x="9281" y="16140"/>
                </a:lnTo>
                <a:lnTo>
                  <a:pt x="9318" y="15884"/>
                </a:lnTo>
                <a:lnTo>
                  <a:pt x="9281" y="15700"/>
                </a:lnTo>
                <a:lnTo>
                  <a:pt x="9208" y="15590"/>
                </a:lnTo>
                <a:lnTo>
                  <a:pt x="9171" y="15517"/>
                </a:lnTo>
                <a:lnTo>
                  <a:pt x="9244" y="15407"/>
                </a:lnTo>
                <a:lnTo>
                  <a:pt x="9354" y="15260"/>
                </a:lnTo>
                <a:lnTo>
                  <a:pt x="9391" y="15113"/>
                </a:lnTo>
                <a:lnTo>
                  <a:pt x="9428" y="15003"/>
                </a:lnTo>
                <a:lnTo>
                  <a:pt x="9501" y="14930"/>
                </a:lnTo>
                <a:lnTo>
                  <a:pt x="9575" y="14857"/>
                </a:lnTo>
                <a:lnTo>
                  <a:pt x="9575" y="14783"/>
                </a:lnTo>
                <a:lnTo>
                  <a:pt x="9538" y="14673"/>
                </a:lnTo>
                <a:lnTo>
                  <a:pt x="9391" y="14526"/>
                </a:lnTo>
                <a:lnTo>
                  <a:pt x="9244" y="14380"/>
                </a:lnTo>
                <a:lnTo>
                  <a:pt x="9244" y="14050"/>
                </a:lnTo>
                <a:lnTo>
                  <a:pt x="9318" y="13683"/>
                </a:lnTo>
                <a:lnTo>
                  <a:pt x="9428" y="13353"/>
                </a:lnTo>
                <a:lnTo>
                  <a:pt x="9538" y="13059"/>
                </a:lnTo>
                <a:lnTo>
                  <a:pt x="9721" y="12766"/>
                </a:lnTo>
                <a:lnTo>
                  <a:pt x="9905" y="12472"/>
                </a:lnTo>
                <a:lnTo>
                  <a:pt x="10308" y="11885"/>
                </a:lnTo>
                <a:lnTo>
                  <a:pt x="10785" y="11335"/>
                </a:lnTo>
                <a:lnTo>
                  <a:pt x="11299" y="10822"/>
                </a:lnTo>
                <a:lnTo>
                  <a:pt x="11775" y="10308"/>
                </a:lnTo>
                <a:lnTo>
                  <a:pt x="12179" y="9758"/>
                </a:lnTo>
                <a:lnTo>
                  <a:pt x="12362" y="9501"/>
                </a:lnTo>
                <a:lnTo>
                  <a:pt x="12546" y="9208"/>
                </a:lnTo>
                <a:lnTo>
                  <a:pt x="12656" y="8951"/>
                </a:lnTo>
                <a:lnTo>
                  <a:pt x="12803" y="8657"/>
                </a:lnTo>
                <a:lnTo>
                  <a:pt x="12876" y="8364"/>
                </a:lnTo>
                <a:lnTo>
                  <a:pt x="12949" y="8034"/>
                </a:lnTo>
                <a:lnTo>
                  <a:pt x="12986" y="7740"/>
                </a:lnTo>
                <a:lnTo>
                  <a:pt x="13023" y="7447"/>
                </a:lnTo>
                <a:lnTo>
                  <a:pt x="13023" y="6823"/>
                </a:lnTo>
                <a:lnTo>
                  <a:pt x="12913" y="6236"/>
                </a:lnTo>
                <a:lnTo>
                  <a:pt x="12729" y="5613"/>
                </a:lnTo>
                <a:lnTo>
                  <a:pt x="12436" y="5026"/>
                </a:lnTo>
                <a:lnTo>
                  <a:pt x="12252" y="4769"/>
                </a:lnTo>
                <a:lnTo>
                  <a:pt x="12069" y="4476"/>
                </a:lnTo>
                <a:lnTo>
                  <a:pt x="11849" y="4256"/>
                </a:lnTo>
                <a:lnTo>
                  <a:pt x="11629" y="3999"/>
                </a:lnTo>
                <a:lnTo>
                  <a:pt x="11372" y="3815"/>
                </a:lnTo>
                <a:lnTo>
                  <a:pt x="11115" y="3595"/>
                </a:lnTo>
                <a:lnTo>
                  <a:pt x="10565" y="3265"/>
                </a:lnTo>
                <a:lnTo>
                  <a:pt x="9978" y="3008"/>
                </a:lnTo>
                <a:lnTo>
                  <a:pt x="9354" y="2825"/>
                </a:lnTo>
                <a:lnTo>
                  <a:pt x="8694" y="2715"/>
                </a:lnTo>
                <a:lnTo>
                  <a:pt x="8034" y="2678"/>
                </a:lnTo>
                <a:close/>
              </a:path>
            </a:pathLst>
          </a:custGeom>
          <a:solidFill>
            <a:srgbClr val="3C78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165" name="Google Shape;165;p2"/>
          <p:cNvSpPr/>
          <p:nvPr/>
        </p:nvSpPr>
        <p:spPr>
          <a:xfrm>
            <a:off x="4025101" y="3422420"/>
            <a:ext cx="370865" cy="809588"/>
          </a:xfrm>
          <a:custGeom>
            <a:avLst/>
            <a:gdLst/>
            <a:ahLst/>
            <a:cxnLst/>
            <a:rect l="l" t="t" r="r" b="b"/>
            <a:pathLst>
              <a:path w="7411" h="16178" extrusionOk="0">
                <a:moveTo>
                  <a:pt x="3339" y="147"/>
                </a:moveTo>
                <a:lnTo>
                  <a:pt x="3229" y="441"/>
                </a:lnTo>
                <a:lnTo>
                  <a:pt x="3155" y="734"/>
                </a:lnTo>
                <a:lnTo>
                  <a:pt x="3119" y="1358"/>
                </a:lnTo>
                <a:lnTo>
                  <a:pt x="3082" y="2972"/>
                </a:lnTo>
                <a:lnTo>
                  <a:pt x="3119" y="4476"/>
                </a:lnTo>
                <a:lnTo>
                  <a:pt x="3119" y="5283"/>
                </a:lnTo>
                <a:lnTo>
                  <a:pt x="3119" y="5576"/>
                </a:lnTo>
                <a:lnTo>
                  <a:pt x="3155" y="5723"/>
                </a:lnTo>
                <a:lnTo>
                  <a:pt x="3229" y="5870"/>
                </a:lnTo>
                <a:lnTo>
                  <a:pt x="3265" y="5906"/>
                </a:lnTo>
                <a:lnTo>
                  <a:pt x="3339" y="5943"/>
                </a:lnTo>
                <a:lnTo>
                  <a:pt x="3375" y="5943"/>
                </a:lnTo>
                <a:lnTo>
                  <a:pt x="3449" y="5870"/>
                </a:lnTo>
                <a:lnTo>
                  <a:pt x="3486" y="5760"/>
                </a:lnTo>
                <a:lnTo>
                  <a:pt x="3522" y="5649"/>
                </a:lnTo>
                <a:lnTo>
                  <a:pt x="3522" y="5393"/>
                </a:lnTo>
                <a:lnTo>
                  <a:pt x="3522" y="4586"/>
                </a:lnTo>
                <a:lnTo>
                  <a:pt x="3486" y="2972"/>
                </a:lnTo>
                <a:lnTo>
                  <a:pt x="3522" y="1504"/>
                </a:lnTo>
                <a:lnTo>
                  <a:pt x="3522" y="808"/>
                </a:lnTo>
                <a:lnTo>
                  <a:pt x="3486" y="477"/>
                </a:lnTo>
                <a:lnTo>
                  <a:pt x="3412" y="294"/>
                </a:lnTo>
                <a:lnTo>
                  <a:pt x="3375" y="147"/>
                </a:lnTo>
                <a:close/>
                <a:moveTo>
                  <a:pt x="1725" y="1"/>
                </a:moveTo>
                <a:lnTo>
                  <a:pt x="1688" y="37"/>
                </a:lnTo>
                <a:lnTo>
                  <a:pt x="1615" y="147"/>
                </a:lnTo>
                <a:lnTo>
                  <a:pt x="1578" y="294"/>
                </a:lnTo>
                <a:lnTo>
                  <a:pt x="1541" y="624"/>
                </a:lnTo>
                <a:lnTo>
                  <a:pt x="1578" y="1284"/>
                </a:lnTo>
                <a:lnTo>
                  <a:pt x="1615" y="2898"/>
                </a:lnTo>
                <a:lnTo>
                  <a:pt x="1725" y="6236"/>
                </a:lnTo>
                <a:lnTo>
                  <a:pt x="1761" y="6346"/>
                </a:lnTo>
                <a:lnTo>
                  <a:pt x="1798" y="6383"/>
                </a:lnTo>
                <a:lnTo>
                  <a:pt x="1872" y="6420"/>
                </a:lnTo>
                <a:lnTo>
                  <a:pt x="1945" y="6456"/>
                </a:lnTo>
                <a:lnTo>
                  <a:pt x="2018" y="6420"/>
                </a:lnTo>
                <a:lnTo>
                  <a:pt x="2092" y="6383"/>
                </a:lnTo>
                <a:lnTo>
                  <a:pt x="2165" y="6346"/>
                </a:lnTo>
                <a:lnTo>
                  <a:pt x="2165" y="6236"/>
                </a:lnTo>
                <a:lnTo>
                  <a:pt x="2165" y="5980"/>
                </a:lnTo>
                <a:lnTo>
                  <a:pt x="2165" y="5943"/>
                </a:lnTo>
                <a:lnTo>
                  <a:pt x="2055" y="3008"/>
                </a:lnTo>
                <a:lnTo>
                  <a:pt x="1982" y="1394"/>
                </a:lnTo>
                <a:lnTo>
                  <a:pt x="1945" y="587"/>
                </a:lnTo>
                <a:lnTo>
                  <a:pt x="1908" y="294"/>
                </a:lnTo>
                <a:lnTo>
                  <a:pt x="1872" y="147"/>
                </a:lnTo>
                <a:lnTo>
                  <a:pt x="1761" y="37"/>
                </a:lnTo>
                <a:lnTo>
                  <a:pt x="1725" y="1"/>
                </a:lnTo>
                <a:close/>
                <a:moveTo>
                  <a:pt x="4953" y="184"/>
                </a:moveTo>
                <a:lnTo>
                  <a:pt x="4879" y="221"/>
                </a:lnTo>
                <a:lnTo>
                  <a:pt x="4843" y="257"/>
                </a:lnTo>
                <a:lnTo>
                  <a:pt x="4843" y="331"/>
                </a:lnTo>
                <a:lnTo>
                  <a:pt x="4769" y="1101"/>
                </a:lnTo>
                <a:lnTo>
                  <a:pt x="4733" y="1908"/>
                </a:lnTo>
                <a:lnTo>
                  <a:pt x="4733" y="3522"/>
                </a:lnTo>
                <a:lnTo>
                  <a:pt x="4733" y="5136"/>
                </a:lnTo>
                <a:lnTo>
                  <a:pt x="4696" y="5870"/>
                </a:lnTo>
                <a:lnTo>
                  <a:pt x="4696" y="6273"/>
                </a:lnTo>
                <a:lnTo>
                  <a:pt x="4769" y="6640"/>
                </a:lnTo>
                <a:lnTo>
                  <a:pt x="4806" y="6713"/>
                </a:lnTo>
                <a:lnTo>
                  <a:pt x="4916" y="6750"/>
                </a:lnTo>
                <a:lnTo>
                  <a:pt x="5026" y="6713"/>
                </a:lnTo>
                <a:lnTo>
                  <a:pt x="5100" y="6640"/>
                </a:lnTo>
                <a:lnTo>
                  <a:pt x="5173" y="6273"/>
                </a:lnTo>
                <a:lnTo>
                  <a:pt x="5173" y="5870"/>
                </a:lnTo>
                <a:lnTo>
                  <a:pt x="5136" y="5136"/>
                </a:lnTo>
                <a:lnTo>
                  <a:pt x="5136" y="3522"/>
                </a:lnTo>
                <a:lnTo>
                  <a:pt x="5173" y="1908"/>
                </a:lnTo>
                <a:lnTo>
                  <a:pt x="5136" y="1138"/>
                </a:lnTo>
                <a:lnTo>
                  <a:pt x="5100" y="331"/>
                </a:lnTo>
                <a:lnTo>
                  <a:pt x="5100" y="257"/>
                </a:lnTo>
                <a:lnTo>
                  <a:pt x="5063" y="221"/>
                </a:lnTo>
                <a:lnTo>
                  <a:pt x="4953" y="184"/>
                </a:lnTo>
                <a:close/>
                <a:moveTo>
                  <a:pt x="6273" y="2678"/>
                </a:moveTo>
                <a:lnTo>
                  <a:pt x="6273" y="2715"/>
                </a:lnTo>
                <a:lnTo>
                  <a:pt x="6200" y="3008"/>
                </a:lnTo>
                <a:lnTo>
                  <a:pt x="6163" y="3302"/>
                </a:lnTo>
                <a:lnTo>
                  <a:pt x="6127" y="3925"/>
                </a:lnTo>
                <a:lnTo>
                  <a:pt x="6127" y="5173"/>
                </a:lnTo>
                <a:lnTo>
                  <a:pt x="6090" y="7667"/>
                </a:lnTo>
                <a:lnTo>
                  <a:pt x="6090" y="7887"/>
                </a:lnTo>
                <a:lnTo>
                  <a:pt x="6127" y="7960"/>
                </a:lnTo>
                <a:lnTo>
                  <a:pt x="6163" y="8034"/>
                </a:lnTo>
                <a:lnTo>
                  <a:pt x="6237" y="8070"/>
                </a:lnTo>
                <a:lnTo>
                  <a:pt x="6383" y="8070"/>
                </a:lnTo>
                <a:lnTo>
                  <a:pt x="6457" y="8034"/>
                </a:lnTo>
                <a:lnTo>
                  <a:pt x="6493" y="7960"/>
                </a:lnTo>
                <a:lnTo>
                  <a:pt x="6530" y="7887"/>
                </a:lnTo>
                <a:lnTo>
                  <a:pt x="6530" y="5283"/>
                </a:lnTo>
                <a:lnTo>
                  <a:pt x="6530" y="3962"/>
                </a:lnTo>
                <a:lnTo>
                  <a:pt x="6493" y="3339"/>
                </a:lnTo>
                <a:lnTo>
                  <a:pt x="6457" y="3008"/>
                </a:lnTo>
                <a:lnTo>
                  <a:pt x="6383" y="2715"/>
                </a:lnTo>
                <a:lnTo>
                  <a:pt x="6347" y="2678"/>
                </a:lnTo>
                <a:close/>
                <a:moveTo>
                  <a:pt x="3265" y="7887"/>
                </a:moveTo>
                <a:lnTo>
                  <a:pt x="3082" y="8107"/>
                </a:lnTo>
                <a:lnTo>
                  <a:pt x="2862" y="8291"/>
                </a:lnTo>
                <a:lnTo>
                  <a:pt x="2679" y="8401"/>
                </a:lnTo>
                <a:lnTo>
                  <a:pt x="2458" y="8474"/>
                </a:lnTo>
                <a:lnTo>
                  <a:pt x="2458" y="8474"/>
                </a:lnTo>
                <a:lnTo>
                  <a:pt x="2605" y="8291"/>
                </a:lnTo>
                <a:lnTo>
                  <a:pt x="2752" y="8144"/>
                </a:lnTo>
                <a:lnTo>
                  <a:pt x="2972" y="7997"/>
                </a:lnTo>
                <a:lnTo>
                  <a:pt x="3192" y="7924"/>
                </a:lnTo>
                <a:lnTo>
                  <a:pt x="3265" y="7887"/>
                </a:lnTo>
                <a:close/>
                <a:moveTo>
                  <a:pt x="4806" y="9501"/>
                </a:moveTo>
                <a:lnTo>
                  <a:pt x="4513" y="9538"/>
                </a:lnTo>
                <a:lnTo>
                  <a:pt x="4329" y="9574"/>
                </a:lnTo>
                <a:lnTo>
                  <a:pt x="4072" y="9574"/>
                </a:lnTo>
                <a:lnTo>
                  <a:pt x="4072" y="9611"/>
                </a:lnTo>
                <a:lnTo>
                  <a:pt x="4072" y="9684"/>
                </a:lnTo>
                <a:lnTo>
                  <a:pt x="4109" y="9758"/>
                </a:lnTo>
                <a:lnTo>
                  <a:pt x="4146" y="9831"/>
                </a:lnTo>
                <a:lnTo>
                  <a:pt x="4219" y="9868"/>
                </a:lnTo>
                <a:lnTo>
                  <a:pt x="4293" y="9905"/>
                </a:lnTo>
                <a:lnTo>
                  <a:pt x="4476" y="9941"/>
                </a:lnTo>
                <a:lnTo>
                  <a:pt x="4659" y="9905"/>
                </a:lnTo>
                <a:lnTo>
                  <a:pt x="4806" y="9941"/>
                </a:lnTo>
                <a:lnTo>
                  <a:pt x="4953" y="9978"/>
                </a:lnTo>
                <a:lnTo>
                  <a:pt x="5100" y="10015"/>
                </a:lnTo>
                <a:lnTo>
                  <a:pt x="5246" y="10125"/>
                </a:lnTo>
                <a:lnTo>
                  <a:pt x="5320" y="10235"/>
                </a:lnTo>
                <a:lnTo>
                  <a:pt x="5430" y="10381"/>
                </a:lnTo>
                <a:lnTo>
                  <a:pt x="5466" y="10528"/>
                </a:lnTo>
                <a:lnTo>
                  <a:pt x="5503" y="10675"/>
                </a:lnTo>
                <a:lnTo>
                  <a:pt x="5540" y="10748"/>
                </a:lnTo>
                <a:lnTo>
                  <a:pt x="5613" y="10822"/>
                </a:lnTo>
                <a:lnTo>
                  <a:pt x="5833" y="10822"/>
                </a:lnTo>
                <a:lnTo>
                  <a:pt x="5907" y="10748"/>
                </a:lnTo>
                <a:lnTo>
                  <a:pt x="5943" y="10711"/>
                </a:lnTo>
                <a:lnTo>
                  <a:pt x="5980" y="10601"/>
                </a:lnTo>
                <a:lnTo>
                  <a:pt x="5907" y="10308"/>
                </a:lnTo>
                <a:lnTo>
                  <a:pt x="5760" y="10051"/>
                </a:lnTo>
                <a:lnTo>
                  <a:pt x="5576" y="9831"/>
                </a:lnTo>
                <a:lnTo>
                  <a:pt x="5356" y="9648"/>
                </a:lnTo>
                <a:lnTo>
                  <a:pt x="5100" y="9538"/>
                </a:lnTo>
                <a:lnTo>
                  <a:pt x="4806" y="9501"/>
                </a:lnTo>
                <a:close/>
                <a:moveTo>
                  <a:pt x="4879" y="8547"/>
                </a:moveTo>
                <a:lnTo>
                  <a:pt x="5136" y="8621"/>
                </a:lnTo>
                <a:lnTo>
                  <a:pt x="5393" y="8731"/>
                </a:lnTo>
                <a:lnTo>
                  <a:pt x="5650" y="8877"/>
                </a:lnTo>
                <a:lnTo>
                  <a:pt x="5907" y="9061"/>
                </a:lnTo>
                <a:lnTo>
                  <a:pt x="6090" y="9244"/>
                </a:lnTo>
                <a:lnTo>
                  <a:pt x="6310" y="9464"/>
                </a:lnTo>
                <a:lnTo>
                  <a:pt x="6457" y="9684"/>
                </a:lnTo>
                <a:lnTo>
                  <a:pt x="6603" y="9941"/>
                </a:lnTo>
                <a:lnTo>
                  <a:pt x="6714" y="10198"/>
                </a:lnTo>
                <a:lnTo>
                  <a:pt x="6787" y="10491"/>
                </a:lnTo>
                <a:lnTo>
                  <a:pt x="6860" y="10748"/>
                </a:lnTo>
                <a:lnTo>
                  <a:pt x="6934" y="11078"/>
                </a:lnTo>
                <a:lnTo>
                  <a:pt x="6934" y="11372"/>
                </a:lnTo>
                <a:lnTo>
                  <a:pt x="6934" y="11665"/>
                </a:lnTo>
                <a:lnTo>
                  <a:pt x="6934" y="11995"/>
                </a:lnTo>
                <a:lnTo>
                  <a:pt x="6824" y="12619"/>
                </a:lnTo>
                <a:lnTo>
                  <a:pt x="6677" y="13206"/>
                </a:lnTo>
                <a:lnTo>
                  <a:pt x="6530" y="13499"/>
                </a:lnTo>
                <a:lnTo>
                  <a:pt x="6383" y="13793"/>
                </a:lnTo>
                <a:lnTo>
                  <a:pt x="6310" y="13939"/>
                </a:lnTo>
                <a:lnTo>
                  <a:pt x="6163" y="14050"/>
                </a:lnTo>
                <a:lnTo>
                  <a:pt x="5907" y="14270"/>
                </a:lnTo>
                <a:lnTo>
                  <a:pt x="5540" y="14526"/>
                </a:lnTo>
                <a:lnTo>
                  <a:pt x="5173" y="14857"/>
                </a:lnTo>
                <a:lnTo>
                  <a:pt x="5026" y="14967"/>
                </a:lnTo>
                <a:lnTo>
                  <a:pt x="4659" y="15187"/>
                </a:lnTo>
                <a:lnTo>
                  <a:pt x="4659" y="15187"/>
                </a:lnTo>
                <a:lnTo>
                  <a:pt x="4806" y="14857"/>
                </a:lnTo>
                <a:lnTo>
                  <a:pt x="4916" y="14636"/>
                </a:lnTo>
                <a:lnTo>
                  <a:pt x="4953" y="14490"/>
                </a:lnTo>
                <a:lnTo>
                  <a:pt x="4989" y="14380"/>
                </a:lnTo>
                <a:lnTo>
                  <a:pt x="4953" y="14270"/>
                </a:lnTo>
                <a:lnTo>
                  <a:pt x="4916" y="14160"/>
                </a:lnTo>
                <a:lnTo>
                  <a:pt x="4843" y="14123"/>
                </a:lnTo>
                <a:lnTo>
                  <a:pt x="4659" y="14123"/>
                </a:lnTo>
                <a:lnTo>
                  <a:pt x="4586" y="14160"/>
                </a:lnTo>
                <a:lnTo>
                  <a:pt x="4549" y="14233"/>
                </a:lnTo>
                <a:lnTo>
                  <a:pt x="4513" y="14343"/>
                </a:lnTo>
                <a:lnTo>
                  <a:pt x="4549" y="14453"/>
                </a:lnTo>
                <a:lnTo>
                  <a:pt x="4513" y="14526"/>
                </a:lnTo>
                <a:lnTo>
                  <a:pt x="4439" y="14783"/>
                </a:lnTo>
                <a:lnTo>
                  <a:pt x="4366" y="15003"/>
                </a:lnTo>
                <a:lnTo>
                  <a:pt x="4329" y="15260"/>
                </a:lnTo>
                <a:lnTo>
                  <a:pt x="4366" y="15333"/>
                </a:lnTo>
                <a:lnTo>
                  <a:pt x="4293" y="15370"/>
                </a:lnTo>
                <a:lnTo>
                  <a:pt x="3999" y="15480"/>
                </a:lnTo>
                <a:lnTo>
                  <a:pt x="3632" y="15590"/>
                </a:lnTo>
                <a:lnTo>
                  <a:pt x="3816" y="15333"/>
                </a:lnTo>
                <a:lnTo>
                  <a:pt x="4109" y="14746"/>
                </a:lnTo>
                <a:lnTo>
                  <a:pt x="4109" y="14673"/>
                </a:lnTo>
                <a:lnTo>
                  <a:pt x="4109" y="14600"/>
                </a:lnTo>
                <a:lnTo>
                  <a:pt x="4072" y="14526"/>
                </a:lnTo>
                <a:lnTo>
                  <a:pt x="4036" y="14490"/>
                </a:lnTo>
                <a:lnTo>
                  <a:pt x="3962" y="14453"/>
                </a:lnTo>
                <a:lnTo>
                  <a:pt x="3889" y="14453"/>
                </a:lnTo>
                <a:lnTo>
                  <a:pt x="3816" y="14490"/>
                </a:lnTo>
                <a:lnTo>
                  <a:pt x="3779" y="14563"/>
                </a:lnTo>
                <a:lnTo>
                  <a:pt x="3486" y="15150"/>
                </a:lnTo>
                <a:lnTo>
                  <a:pt x="3339" y="15407"/>
                </a:lnTo>
                <a:lnTo>
                  <a:pt x="3229" y="15663"/>
                </a:lnTo>
                <a:lnTo>
                  <a:pt x="2899" y="15700"/>
                </a:lnTo>
                <a:lnTo>
                  <a:pt x="2532" y="15627"/>
                </a:lnTo>
                <a:lnTo>
                  <a:pt x="2752" y="15407"/>
                </a:lnTo>
                <a:lnTo>
                  <a:pt x="2935" y="15187"/>
                </a:lnTo>
                <a:lnTo>
                  <a:pt x="3119" y="14893"/>
                </a:lnTo>
                <a:lnTo>
                  <a:pt x="3265" y="14600"/>
                </a:lnTo>
                <a:lnTo>
                  <a:pt x="3339" y="14600"/>
                </a:lnTo>
                <a:lnTo>
                  <a:pt x="3375" y="14526"/>
                </a:lnTo>
                <a:lnTo>
                  <a:pt x="3412" y="14490"/>
                </a:lnTo>
                <a:lnTo>
                  <a:pt x="3449" y="14380"/>
                </a:lnTo>
                <a:lnTo>
                  <a:pt x="3412" y="14343"/>
                </a:lnTo>
                <a:lnTo>
                  <a:pt x="3412" y="14270"/>
                </a:lnTo>
                <a:lnTo>
                  <a:pt x="3339" y="14233"/>
                </a:lnTo>
                <a:lnTo>
                  <a:pt x="3229" y="14196"/>
                </a:lnTo>
                <a:lnTo>
                  <a:pt x="3155" y="14196"/>
                </a:lnTo>
                <a:lnTo>
                  <a:pt x="3045" y="14233"/>
                </a:lnTo>
                <a:lnTo>
                  <a:pt x="2935" y="14380"/>
                </a:lnTo>
                <a:lnTo>
                  <a:pt x="2752" y="14673"/>
                </a:lnTo>
                <a:lnTo>
                  <a:pt x="2495" y="15077"/>
                </a:lnTo>
                <a:lnTo>
                  <a:pt x="2238" y="15443"/>
                </a:lnTo>
                <a:lnTo>
                  <a:pt x="2202" y="15553"/>
                </a:lnTo>
                <a:lnTo>
                  <a:pt x="1908" y="15370"/>
                </a:lnTo>
                <a:lnTo>
                  <a:pt x="1615" y="15187"/>
                </a:lnTo>
                <a:lnTo>
                  <a:pt x="1761" y="15077"/>
                </a:lnTo>
                <a:lnTo>
                  <a:pt x="1872" y="14967"/>
                </a:lnTo>
                <a:lnTo>
                  <a:pt x="2238" y="14563"/>
                </a:lnTo>
                <a:lnTo>
                  <a:pt x="2568" y="14196"/>
                </a:lnTo>
                <a:lnTo>
                  <a:pt x="2715" y="13976"/>
                </a:lnTo>
                <a:lnTo>
                  <a:pt x="2789" y="13756"/>
                </a:lnTo>
                <a:lnTo>
                  <a:pt x="2789" y="13683"/>
                </a:lnTo>
                <a:lnTo>
                  <a:pt x="2752" y="13609"/>
                </a:lnTo>
                <a:lnTo>
                  <a:pt x="2642" y="13609"/>
                </a:lnTo>
                <a:lnTo>
                  <a:pt x="2422" y="13719"/>
                </a:lnTo>
                <a:lnTo>
                  <a:pt x="2238" y="13866"/>
                </a:lnTo>
                <a:lnTo>
                  <a:pt x="1945" y="14233"/>
                </a:lnTo>
                <a:lnTo>
                  <a:pt x="1578" y="14673"/>
                </a:lnTo>
                <a:lnTo>
                  <a:pt x="1505" y="14820"/>
                </a:lnTo>
                <a:lnTo>
                  <a:pt x="1431" y="15003"/>
                </a:lnTo>
                <a:lnTo>
                  <a:pt x="1138" y="14636"/>
                </a:lnTo>
                <a:lnTo>
                  <a:pt x="1468" y="14306"/>
                </a:lnTo>
                <a:lnTo>
                  <a:pt x="1761" y="13939"/>
                </a:lnTo>
                <a:lnTo>
                  <a:pt x="2312" y="13206"/>
                </a:lnTo>
                <a:lnTo>
                  <a:pt x="2312" y="13132"/>
                </a:lnTo>
                <a:lnTo>
                  <a:pt x="2312" y="13059"/>
                </a:lnTo>
                <a:lnTo>
                  <a:pt x="2238" y="12949"/>
                </a:lnTo>
                <a:lnTo>
                  <a:pt x="2202" y="12912"/>
                </a:lnTo>
                <a:lnTo>
                  <a:pt x="2055" y="12912"/>
                </a:lnTo>
                <a:lnTo>
                  <a:pt x="1982" y="12949"/>
                </a:lnTo>
                <a:lnTo>
                  <a:pt x="1431" y="13646"/>
                </a:lnTo>
                <a:lnTo>
                  <a:pt x="1211" y="14013"/>
                </a:lnTo>
                <a:lnTo>
                  <a:pt x="991" y="14380"/>
                </a:lnTo>
                <a:lnTo>
                  <a:pt x="844" y="14050"/>
                </a:lnTo>
                <a:lnTo>
                  <a:pt x="698" y="13719"/>
                </a:lnTo>
                <a:lnTo>
                  <a:pt x="1028" y="13426"/>
                </a:lnTo>
                <a:lnTo>
                  <a:pt x="1358" y="13096"/>
                </a:lnTo>
                <a:lnTo>
                  <a:pt x="1872" y="12436"/>
                </a:lnTo>
                <a:lnTo>
                  <a:pt x="1908" y="12362"/>
                </a:lnTo>
                <a:lnTo>
                  <a:pt x="1908" y="12289"/>
                </a:lnTo>
                <a:lnTo>
                  <a:pt x="1872" y="12215"/>
                </a:lnTo>
                <a:lnTo>
                  <a:pt x="1835" y="12179"/>
                </a:lnTo>
                <a:lnTo>
                  <a:pt x="1761" y="12142"/>
                </a:lnTo>
                <a:lnTo>
                  <a:pt x="1688" y="12105"/>
                </a:lnTo>
                <a:lnTo>
                  <a:pt x="1615" y="12105"/>
                </a:lnTo>
                <a:lnTo>
                  <a:pt x="1541" y="12179"/>
                </a:lnTo>
                <a:lnTo>
                  <a:pt x="1065" y="12729"/>
                </a:lnTo>
                <a:lnTo>
                  <a:pt x="808" y="13022"/>
                </a:lnTo>
                <a:lnTo>
                  <a:pt x="624" y="13353"/>
                </a:lnTo>
                <a:lnTo>
                  <a:pt x="588" y="13206"/>
                </a:lnTo>
                <a:lnTo>
                  <a:pt x="551" y="12876"/>
                </a:lnTo>
                <a:lnTo>
                  <a:pt x="771" y="12656"/>
                </a:lnTo>
                <a:lnTo>
                  <a:pt x="1028" y="12399"/>
                </a:lnTo>
                <a:lnTo>
                  <a:pt x="1321" y="12069"/>
                </a:lnTo>
                <a:lnTo>
                  <a:pt x="1468" y="11885"/>
                </a:lnTo>
                <a:lnTo>
                  <a:pt x="1505" y="11775"/>
                </a:lnTo>
                <a:lnTo>
                  <a:pt x="1505" y="11665"/>
                </a:lnTo>
                <a:lnTo>
                  <a:pt x="1505" y="11592"/>
                </a:lnTo>
                <a:lnTo>
                  <a:pt x="1468" y="11555"/>
                </a:lnTo>
                <a:lnTo>
                  <a:pt x="1395" y="11518"/>
                </a:lnTo>
                <a:lnTo>
                  <a:pt x="1358" y="11555"/>
                </a:lnTo>
                <a:lnTo>
                  <a:pt x="1175" y="11629"/>
                </a:lnTo>
                <a:lnTo>
                  <a:pt x="1028" y="11775"/>
                </a:lnTo>
                <a:lnTo>
                  <a:pt x="771" y="12105"/>
                </a:lnTo>
                <a:lnTo>
                  <a:pt x="514" y="12436"/>
                </a:lnTo>
                <a:lnTo>
                  <a:pt x="514" y="11922"/>
                </a:lnTo>
                <a:lnTo>
                  <a:pt x="624" y="11812"/>
                </a:lnTo>
                <a:lnTo>
                  <a:pt x="734" y="11702"/>
                </a:lnTo>
                <a:lnTo>
                  <a:pt x="808" y="11482"/>
                </a:lnTo>
                <a:lnTo>
                  <a:pt x="991" y="11445"/>
                </a:lnTo>
                <a:lnTo>
                  <a:pt x="1138" y="11408"/>
                </a:lnTo>
                <a:lnTo>
                  <a:pt x="1248" y="11298"/>
                </a:lnTo>
                <a:lnTo>
                  <a:pt x="1358" y="11188"/>
                </a:lnTo>
                <a:lnTo>
                  <a:pt x="1468" y="11078"/>
                </a:lnTo>
                <a:lnTo>
                  <a:pt x="1505" y="10932"/>
                </a:lnTo>
                <a:lnTo>
                  <a:pt x="1505" y="10858"/>
                </a:lnTo>
                <a:lnTo>
                  <a:pt x="1505" y="10785"/>
                </a:lnTo>
                <a:lnTo>
                  <a:pt x="1468" y="10711"/>
                </a:lnTo>
                <a:lnTo>
                  <a:pt x="1395" y="10675"/>
                </a:lnTo>
                <a:lnTo>
                  <a:pt x="1175" y="10675"/>
                </a:lnTo>
                <a:lnTo>
                  <a:pt x="1101" y="10748"/>
                </a:lnTo>
                <a:lnTo>
                  <a:pt x="1065" y="10822"/>
                </a:lnTo>
                <a:lnTo>
                  <a:pt x="1028" y="10932"/>
                </a:lnTo>
                <a:lnTo>
                  <a:pt x="954" y="11005"/>
                </a:lnTo>
                <a:lnTo>
                  <a:pt x="844" y="11042"/>
                </a:lnTo>
                <a:lnTo>
                  <a:pt x="698" y="11078"/>
                </a:lnTo>
                <a:lnTo>
                  <a:pt x="881" y="10785"/>
                </a:lnTo>
                <a:lnTo>
                  <a:pt x="954" y="10675"/>
                </a:lnTo>
                <a:lnTo>
                  <a:pt x="1101" y="10565"/>
                </a:lnTo>
                <a:lnTo>
                  <a:pt x="1211" y="10455"/>
                </a:lnTo>
                <a:lnTo>
                  <a:pt x="1395" y="10418"/>
                </a:lnTo>
                <a:lnTo>
                  <a:pt x="1541" y="10345"/>
                </a:lnTo>
                <a:lnTo>
                  <a:pt x="1725" y="10345"/>
                </a:lnTo>
                <a:lnTo>
                  <a:pt x="2092" y="10308"/>
                </a:lnTo>
                <a:lnTo>
                  <a:pt x="2422" y="10271"/>
                </a:lnTo>
                <a:lnTo>
                  <a:pt x="2715" y="10161"/>
                </a:lnTo>
                <a:lnTo>
                  <a:pt x="3009" y="9978"/>
                </a:lnTo>
                <a:lnTo>
                  <a:pt x="3229" y="9721"/>
                </a:lnTo>
                <a:lnTo>
                  <a:pt x="3412" y="9464"/>
                </a:lnTo>
                <a:lnTo>
                  <a:pt x="3559" y="9171"/>
                </a:lnTo>
                <a:lnTo>
                  <a:pt x="3706" y="8841"/>
                </a:lnTo>
                <a:lnTo>
                  <a:pt x="3706" y="8804"/>
                </a:lnTo>
                <a:lnTo>
                  <a:pt x="3706" y="8767"/>
                </a:lnTo>
                <a:lnTo>
                  <a:pt x="3926" y="8731"/>
                </a:lnTo>
                <a:lnTo>
                  <a:pt x="4146" y="8657"/>
                </a:lnTo>
                <a:lnTo>
                  <a:pt x="4366" y="8584"/>
                </a:lnTo>
                <a:lnTo>
                  <a:pt x="4586" y="8547"/>
                </a:lnTo>
                <a:close/>
                <a:moveTo>
                  <a:pt x="3265" y="7484"/>
                </a:moveTo>
                <a:lnTo>
                  <a:pt x="3009" y="7557"/>
                </a:lnTo>
                <a:lnTo>
                  <a:pt x="2789" y="7704"/>
                </a:lnTo>
                <a:lnTo>
                  <a:pt x="2568" y="7850"/>
                </a:lnTo>
                <a:lnTo>
                  <a:pt x="2422" y="7997"/>
                </a:lnTo>
                <a:lnTo>
                  <a:pt x="2275" y="8180"/>
                </a:lnTo>
                <a:lnTo>
                  <a:pt x="2165" y="8364"/>
                </a:lnTo>
                <a:lnTo>
                  <a:pt x="2092" y="8584"/>
                </a:lnTo>
                <a:lnTo>
                  <a:pt x="2018" y="8254"/>
                </a:lnTo>
                <a:lnTo>
                  <a:pt x="1945" y="7924"/>
                </a:lnTo>
                <a:lnTo>
                  <a:pt x="1872" y="7850"/>
                </a:lnTo>
                <a:lnTo>
                  <a:pt x="1835" y="7850"/>
                </a:lnTo>
                <a:lnTo>
                  <a:pt x="1761" y="7887"/>
                </a:lnTo>
                <a:lnTo>
                  <a:pt x="1688" y="7997"/>
                </a:lnTo>
                <a:lnTo>
                  <a:pt x="1651" y="8107"/>
                </a:lnTo>
                <a:lnTo>
                  <a:pt x="1615" y="8364"/>
                </a:lnTo>
                <a:lnTo>
                  <a:pt x="1651" y="8657"/>
                </a:lnTo>
                <a:lnTo>
                  <a:pt x="1725" y="8914"/>
                </a:lnTo>
                <a:lnTo>
                  <a:pt x="1872" y="9208"/>
                </a:lnTo>
                <a:lnTo>
                  <a:pt x="2055" y="9428"/>
                </a:lnTo>
                <a:lnTo>
                  <a:pt x="2275" y="9611"/>
                </a:lnTo>
                <a:lnTo>
                  <a:pt x="2495" y="9758"/>
                </a:lnTo>
                <a:lnTo>
                  <a:pt x="2312" y="9831"/>
                </a:lnTo>
                <a:lnTo>
                  <a:pt x="2128" y="9868"/>
                </a:lnTo>
                <a:lnTo>
                  <a:pt x="1688" y="9868"/>
                </a:lnTo>
                <a:lnTo>
                  <a:pt x="1468" y="9905"/>
                </a:lnTo>
                <a:lnTo>
                  <a:pt x="1248" y="9941"/>
                </a:lnTo>
                <a:lnTo>
                  <a:pt x="1065" y="10015"/>
                </a:lnTo>
                <a:lnTo>
                  <a:pt x="881" y="10125"/>
                </a:lnTo>
                <a:lnTo>
                  <a:pt x="588" y="10381"/>
                </a:lnTo>
                <a:lnTo>
                  <a:pt x="441" y="10528"/>
                </a:lnTo>
                <a:lnTo>
                  <a:pt x="331" y="10711"/>
                </a:lnTo>
                <a:lnTo>
                  <a:pt x="221" y="10932"/>
                </a:lnTo>
                <a:lnTo>
                  <a:pt x="147" y="11115"/>
                </a:lnTo>
                <a:lnTo>
                  <a:pt x="37" y="11592"/>
                </a:lnTo>
                <a:lnTo>
                  <a:pt x="1" y="12069"/>
                </a:lnTo>
                <a:lnTo>
                  <a:pt x="1" y="12546"/>
                </a:lnTo>
                <a:lnTo>
                  <a:pt x="74" y="13022"/>
                </a:lnTo>
                <a:lnTo>
                  <a:pt x="147" y="13463"/>
                </a:lnTo>
                <a:lnTo>
                  <a:pt x="258" y="13903"/>
                </a:lnTo>
                <a:lnTo>
                  <a:pt x="404" y="14270"/>
                </a:lnTo>
                <a:lnTo>
                  <a:pt x="588" y="14673"/>
                </a:lnTo>
                <a:lnTo>
                  <a:pt x="844" y="15040"/>
                </a:lnTo>
                <a:lnTo>
                  <a:pt x="1101" y="15333"/>
                </a:lnTo>
                <a:lnTo>
                  <a:pt x="1431" y="15627"/>
                </a:lnTo>
                <a:lnTo>
                  <a:pt x="1761" y="15847"/>
                </a:lnTo>
                <a:lnTo>
                  <a:pt x="2165" y="16030"/>
                </a:lnTo>
                <a:lnTo>
                  <a:pt x="2568" y="16140"/>
                </a:lnTo>
                <a:lnTo>
                  <a:pt x="2789" y="16177"/>
                </a:lnTo>
                <a:lnTo>
                  <a:pt x="3009" y="16177"/>
                </a:lnTo>
                <a:lnTo>
                  <a:pt x="3486" y="16140"/>
                </a:lnTo>
                <a:lnTo>
                  <a:pt x="3926" y="16030"/>
                </a:lnTo>
                <a:lnTo>
                  <a:pt x="4329" y="15884"/>
                </a:lnTo>
                <a:lnTo>
                  <a:pt x="4696" y="15700"/>
                </a:lnTo>
                <a:lnTo>
                  <a:pt x="5100" y="15517"/>
                </a:lnTo>
                <a:lnTo>
                  <a:pt x="5430" y="15297"/>
                </a:lnTo>
                <a:lnTo>
                  <a:pt x="5613" y="15150"/>
                </a:lnTo>
                <a:lnTo>
                  <a:pt x="5723" y="15003"/>
                </a:lnTo>
                <a:lnTo>
                  <a:pt x="6310" y="14490"/>
                </a:lnTo>
                <a:lnTo>
                  <a:pt x="6567" y="14270"/>
                </a:lnTo>
                <a:lnTo>
                  <a:pt x="6714" y="14160"/>
                </a:lnTo>
                <a:lnTo>
                  <a:pt x="6787" y="14013"/>
                </a:lnTo>
                <a:lnTo>
                  <a:pt x="6970" y="13683"/>
                </a:lnTo>
                <a:lnTo>
                  <a:pt x="7117" y="13316"/>
                </a:lnTo>
                <a:lnTo>
                  <a:pt x="7227" y="12949"/>
                </a:lnTo>
                <a:lnTo>
                  <a:pt x="7300" y="12619"/>
                </a:lnTo>
                <a:lnTo>
                  <a:pt x="7374" y="12252"/>
                </a:lnTo>
                <a:lnTo>
                  <a:pt x="7410" y="11885"/>
                </a:lnTo>
                <a:lnTo>
                  <a:pt x="7410" y="11518"/>
                </a:lnTo>
                <a:lnTo>
                  <a:pt x="7374" y="11152"/>
                </a:lnTo>
                <a:lnTo>
                  <a:pt x="7337" y="10785"/>
                </a:lnTo>
                <a:lnTo>
                  <a:pt x="7264" y="10418"/>
                </a:lnTo>
                <a:lnTo>
                  <a:pt x="7154" y="10125"/>
                </a:lnTo>
                <a:lnTo>
                  <a:pt x="7007" y="9794"/>
                </a:lnTo>
                <a:lnTo>
                  <a:pt x="6860" y="9538"/>
                </a:lnTo>
                <a:lnTo>
                  <a:pt x="6677" y="9244"/>
                </a:lnTo>
                <a:lnTo>
                  <a:pt x="6457" y="8987"/>
                </a:lnTo>
                <a:lnTo>
                  <a:pt x="6237" y="8767"/>
                </a:lnTo>
                <a:lnTo>
                  <a:pt x="5980" y="8584"/>
                </a:lnTo>
                <a:lnTo>
                  <a:pt x="5686" y="8401"/>
                </a:lnTo>
                <a:lnTo>
                  <a:pt x="5393" y="8291"/>
                </a:lnTo>
                <a:lnTo>
                  <a:pt x="5100" y="8180"/>
                </a:lnTo>
                <a:lnTo>
                  <a:pt x="4769" y="8144"/>
                </a:lnTo>
                <a:lnTo>
                  <a:pt x="4476" y="8144"/>
                </a:lnTo>
                <a:lnTo>
                  <a:pt x="4219" y="8180"/>
                </a:lnTo>
                <a:lnTo>
                  <a:pt x="3926" y="8291"/>
                </a:lnTo>
                <a:lnTo>
                  <a:pt x="3816" y="8364"/>
                </a:lnTo>
                <a:lnTo>
                  <a:pt x="3706" y="8437"/>
                </a:lnTo>
                <a:lnTo>
                  <a:pt x="3632" y="8547"/>
                </a:lnTo>
                <a:lnTo>
                  <a:pt x="3559" y="8657"/>
                </a:lnTo>
                <a:lnTo>
                  <a:pt x="3559" y="8694"/>
                </a:lnTo>
                <a:lnTo>
                  <a:pt x="3522" y="8731"/>
                </a:lnTo>
                <a:lnTo>
                  <a:pt x="3486" y="8767"/>
                </a:lnTo>
                <a:lnTo>
                  <a:pt x="3192" y="9171"/>
                </a:lnTo>
                <a:lnTo>
                  <a:pt x="3009" y="9354"/>
                </a:lnTo>
                <a:lnTo>
                  <a:pt x="2825" y="9538"/>
                </a:lnTo>
                <a:lnTo>
                  <a:pt x="2789" y="9464"/>
                </a:lnTo>
                <a:lnTo>
                  <a:pt x="2458" y="9171"/>
                </a:lnTo>
                <a:lnTo>
                  <a:pt x="2348" y="9024"/>
                </a:lnTo>
                <a:lnTo>
                  <a:pt x="2202" y="8877"/>
                </a:lnTo>
                <a:lnTo>
                  <a:pt x="2275" y="8877"/>
                </a:lnTo>
                <a:lnTo>
                  <a:pt x="2312" y="8841"/>
                </a:lnTo>
                <a:lnTo>
                  <a:pt x="2532" y="8841"/>
                </a:lnTo>
                <a:lnTo>
                  <a:pt x="2715" y="8804"/>
                </a:lnTo>
                <a:lnTo>
                  <a:pt x="2899" y="8731"/>
                </a:lnTo>
                <a:lnTo>
                  <a:pt x="3045" y="8621"/>
                </a:lnTo>
                <a:lnTo>
                  <a:pt x="3265" y="8474"/>
                </a:lnTo>
                <a:lnTo>
                  <a:pt x="3486" y="8254"/>
                </a:lnTo>
                <a:lnTo>
                  <a:pt x="3669" y="8034"/>
                </a:lnTo>
                <a:lnTo>
                  <a:pt x="3816" y="7814"/>
                </a:lnTo>
                <a:lnTo>
                  <a:pt x="3852" y="7740"/>
                </a:lnTo>
                <a:lnTo>
                  <a:pt x="3852" y="7667"/>
                </a:lnTo>
                <a:lnTo>
                  <a:pt x="3779" y="7557"/>
                </a:lnTo>
                <a:lnTo>
                  <a:pt x="3669" y="7484"/>
                </a:lnTo>
                <a:lnTo>
                  <a:pt x="3596" y="7484"/>
                </a:lnTo>
                <a:lnTo>
                  <a:pt x="3522" y="7520"/>
                </a:lnTo>
                <a:lnTo>
                  <a:pt x="3412" y="7484"/>
                </a:lnTo>
                <a:close/>
              </a:path>
            </a:pathLst>
          </a:custGeom>
          <a:solidFill>
            <a:srgbClr val="6D9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166" name="Google Shape;166;p2"/>
          <p:cNvSpPr/>
          <p:nvPr/>
        </p:nvSpPr>
        <p:spPr>
          <a:xfrm>
            <a:off x="3078045" y="3128354"/>
            <a:ext cx="730671" cy="895811"/>
          </a:xfrm>
          <a:custGeom>
            <a:avLst/>
            <a:gdLst/>
            <a:ahLst/>
            <a:cxnLst/>
            <a:rect l="l" t="t" r="r" b="b"/>
            <a:pathLst>
              <a:path w="14601" h="17901" extrusionOk="0">
                <a:moveTo>
                  <a:pt x="10492" y="4329"/>
                </a:moveTo>
                <a:lnTo>
                  <a:pt x="10859" y="4769"/>
                </a:lnTo>
                <a:lnTo>
                  <a:pt x="10712" y="4769"/>
                </a:lnTo>
                <a:lnTo>
                  <a:pt x="10712" y="4696"/>
                </a:lnTo>
                <a:lnTo>
                  <a:pt x="10675" y="4622"/>
                </a:lnTo>
                <a:lnTo>
                  <a:pt x="10639" y="4622"/>
                </a:lnTo>
                <a:lnTo>
                  <a:pt x="10602" y="4549"/>
                </a:lnTo>
                <a:lnTo>
                  <a:pt x="10565" y="4512"/>
                </a:lnTo>
                <a:lnTo>
                  <a:pt x="10455" y="4475"/>
                </a:lnTo>
                <a:lnTo>
                  <a:pt x="10345" y="4512"/>
                </a:lnTo>
                <a:lnTo>
                  <a:pt x="10308" y="4549"/>
                </a:lnTo>
                <a:lnTo>
                  <a:pt x="10272" y="4622"/>
                </a:lnTo>
                <a:lnTo>
                  <a:pt x="10272" y="4696"/>
                </a:lnTo>
                <a:lnTo>
                  <a:pt x="10052" y="4622"/>
                </a:lnTo>
                <a:lnTo>
                  <a:pt x="10492" y="4329"/>
                </a:lnTo>
                <a:close/>
                <a:moveTo>
                  <a:pt x="6897" y="3448"/>
                </a:moveTo>
                <a:lnTo>
                  <a:pt x="7044" y="3485"/>
                </a:lnTo>
                <a:lnTo>
                  <a:pt x="7227" y="3522"/>
                </a:lnTo>
                <a:lnTo>
                  <a:pt x="7374" y="3595"/>
                </a:lnTo>
                <a:lnTo>
                  <a:pt x="7484" y="3705"/>
                </a:lnTo>
                <a:lnTo>
                  <a:pt x="7521" y="3815"/>
                </a:lnTo>
                <a:lnTo>
                  <a:pt x="7521" y="3889"/>
                </a:lnTo>
                <a:lnTo>
                  <a:pt x="7484" y="3999"/>
                </a:lnTo>
                <a:lnTo>
                  <a:pt x="7447" y="4109"/>
                </a:lnTo>
                <a:lnTo>
                  <a:pt x="7264" y="4292"/>
                </a:lnTo>
                <a:lnTo>
                  <a:pt x="7154" y="4439"/>
                </a:lnTo>
                <a:lnTo>
                  <a:pt x="6934" y="4732"/>
                </a:lnTo>
                <a:lnTo>
                  <a:pt x="6714" y="4952"/>
                </a:lnTo>
                <a:lnTo>
                  <a:pt x="6494" y="5099"/>
                </a:lnTo>
                <a:lnTo>
                  <a:pt x="6384" y="5136"/>
                </a:lnTo>
                <a:lnTo>
                  <a:pt x="6310" y="5136"/>
                </a:lnTo>
                <a:lnTo>
                  <a:pt x="6237" y="5062"/>
                </a:lnTo>
                <a:lnTo>
                  <a:pt x="6200" y="4989"/>
                </a:lnTo>
                <a:lnTo>
                  <a:pt x="6163" y="4806"/>
                </a:lnTo>
                <a:lnTo>
                  <a:pt x="6163" y="4659"/>
                </a:lnTo>
                <a:lnTo>
                  <a:pt x="6163" y="4145"/>
                </a:lnTo>
                <a:lnTo>
                  <a:pt x="6127" y="3595"/>
                </a:lnTo>
                <a:lnTo>
                  <a:pt x="6273" y="3522"/>
                </a:lnTo>
                <a:lnTo>
                  <a:pt x="6420" y="3485"/>
                </a:lnTo>
                <a:lnTo>
                  <a:pt x="6567" y="3448"/>
                </a:lnTo>
                <a:close/>
                <a:moveTo>
                  <a:pt x="6457" y="3118"/>
                </a:moveTo>
                <a:lnTo>
                  <a:pt x="6237" y="3192"/>
                </a:lnTo>
                <a:lnTo>
                  <a:pt x="6017" y="3265"/>
                </a:lnTo>
                <a:lnTo>
                  <a:pt x="5833" y="3375"/>
                </a:lnTo>
                <a:lnTo>
                  <a:pt x="5723" y="3558"/>
                </a:lnTo>
                <a:lnTo>
                  <a:pt x="5723" y="3632"/>
                </a:lnTo>
                <a:lnTo>
                  <a:pt x="5760" y="3668"/>
                </a:lnTo>
                <a:lnTo>
                  <a:pt x="5797" y="3705"/>
                </a:lnTo>
                <a:lnTo>
                  <a:pt x="5870" y="3705"/>
                </a:lnTo>
                <a:lnTo>
                  <a:pt x="5980" y="3668"/>
                </a:lnTo>
                <a:lnTo>
                  <a:pt x="5943" y="4219"/>
                </a:lnTo>
                <a:lnTo>
                  <a:pt x="5943" y="4769"/>
                </a:lnTo>
                <a:lnTo>
                  <a:pt x="5943" y="4952"/>
                </a:lnTo>
                <a:lnTo>
                  <a:pt x="5980" y="5099"/>
                </a:lnTo>
                <a:lnTo>
                  <a:pt x="6053" y="5209"/>
                </a:lnTo>
                <a:lnTo>
                  <a:pt x="6163" y="5319"/>
                </a:lnTo>
                <a:lnTo>
                  <a:pt x="6237" y="5393"/>
                </a:lnTo>
                <a:lnTo>
                  <a:pt x="6530" y="5393"/>
                </a:lnTo>
                <a:lnTo>
                  <a:pt x="6714" y="5282"/>
                </a:lnTo>
                <a:lnTo>
                  <a:pt x="6897" y="5136"/>
                </a:lnTo>
                <a:lnTo>
                  <a:pt x="7227" y="4806"/>
                </a:lnTo>
                <a:lnTo>
                  <a:pt x="7447" y="4512"/>
                </a:lnTo>
                <a:lnTo>
                  <a:pt x="7594" y="4329"/>
                </a:lnTo>
                <a:lnTo>
                  <a:pt x="7741" y="4182"/>
                </a:lnTo>
                <a:lnTo>
                  <a:pt x="7814" y="3962"/>
                </a:lnTo>
                <a:lnTo>
                  <a:pt x="7851" y="3852"/>
                </a:lnTo>
                <a:lnTo>
                  <a:pt x="7851" y="3742"/>
                </a:lnTo>
                <a:lnTo>
                  <a:pt x="7777" y="3595"/>
                </a:lnTo>
                <a:lnTo>
                  <a:pt x="7667" y="3448"/>
                </a:lnTo>
                <a:lnTo>
                  <a:pt x="7521" y="3302"/>
                </a:lnTo>
                <a:lnTo>
                  <a:pt x="7374" y="3228"/>
                </a:lnTo>
                <a:lnTo>
                  <a:pt x="7190" y="3155"/>
                </a:lnTo>
                <a:lnTo>
                  <a:pt x="6970" y="3118"/>
                </a:lnTo>
                <a:close/>
                <a:moveTo>
                  <a:pt x="2789" y="3522"/>
                </a:moveTo>
                <a:lnTo>
                  <a:pt x="2935" y="3668"/>
                </a:lnTo>
                <a:lnTo>
                  <a:pt x="3082" y="3779"/>
                </a:lnTo>
                <a:lnTo>
                  <a:pt x="3449" y="3925"/>
                </a:lnTo>
                <a:lnTo>
                  <a:pt x="3632" y="3999"/>
                </a:lnTo>
                <a:lnTo>
                  <a:pt x="3669" y="4072"/>
                </a:lnTo>
                <a:lnTo>
                  <a:pt x="3706" y="4145"/>
                </a:lnTo>
                <a:lnTo>
                  <a:pt x="3706" y="4219"/>
                </a:lnTo>
                <a:lnTo>
                  <a:pt x="3742" y="4255"/>
                </a:lnTo>
                <a:lnTo>
                  <a:pt x="3779" y="4292"/>
                </a:lnTo>
                <a:lnTo>
                  <a:pt x="3852" y="4329"/>
                </a:lnTo>
                <a:lnTo>
                  <a:pt x="4036" y="4402"/>
                </a:lnTo>
                <a:lnTo>
                  <a:pt x="4219" y="4475"/>
                </a:lnTo>
                <a:lnTo>
                  <a:pt x="4403" y="4586"/>
                </a:lnTo>
                <a:lnTo>
                  <a:pt x="4549" y="4696"/>
                </a:lnTo>
                <a:lnTo>
                  <a:pt x="4843" y="5026"/>
                </a:lnTo>
                <a:lnTo>
                  <a:pt x="5100" y="5319"/>
                </a:lnTo>
                <a:lnTo>
                  <a:pt x="4770" y="5356"/>
                </a:lnTo>
                <a:lnTo>
                  <a:pt x="4476" y="5356"/>
                </a:lnTo>
                <a:lnTo>
                  <a:pt x="3816" y="5319"/>
                </a:lnTo>
                <a:lnTo>
                  <a:pt x="3486" y="5319"/>
                </a:lnTo>
                <a:lnTo>
                  <a:pt x="3156" y="5393"/>
                </a:lnTo>
                <a:lnTo>
                  <a:pt x="2972" y="5466"/>
                </a:lnTo>
                <a:lnTo>
                  <a:pt x="2789" y="5576"/>
                </a:lnTo>
                <a:lnTo>
                  <a:pt x="2605" y="5649"/>
                </a:lnTo>
                <a:lnTo>
                  <a:pt x="2495" y="5686"/>
                </a:lnTo>
                <a:lnTo>
                  <a:pt x="2349" y="5686"/>
                </a:lnTo>
                <a:lnTo>
                  <a:pt x="2312" y="5723"/>
                </a:lnTo>
                <a:lnTo>
                  <a:pt x="2275" y="5796"/>
                </a:lnTo>
                <a:lnTo>
                  <a:pt x="2275" y="5833"/>
                </a:lnTo>
                <a:lnTo>
                  <a:pt x="2349" y="6676"/>
                </a:lnTo>
                <a:lnTo>
                  <a:pt x="2128" y="6493"/>
                </a:lnTo>
                <a:lnTo>
                  <a:pt x="1908" y="6383"/>
                </a:lnTo>
                <a:lnTo>
                  <a:pt x="1908" y="6126"/>
                </a:lnTo>
                <a:lnTo>
                  <a:pt x="1835" y="5906"/>
                </a:lnTo>
                <a:lnTo>
                  <a:pt x="1725" y="5796"/>
                </a:lnTo>
                <a:lnTo>
                  <a:pt x="1578" y="5723"/>
                </a:lnTo>
                <a:lnTo>
                  <a:pt x="1285" y="5649"/>
                </a:lnTo>
                <a:lnTo>
                  <a:pt x="1101" y="5649"/>
                </a:lnTo>
                <a:lnTo>
                  <a:pt x="918" y="5686"/>
                </a:lnTo>
                <a:lnTo>
                  <a:pt x="918" y="5686"/>
                </a:lnTo>
                <a:lnTo>
                  <a:pt x="1101" y="5356"/>
                </a:lnTo>
                <a:lnTo>
                  <a:pt x="1285" y="5026"/>
                </a:lnTo>
                <a:lnTo>
                  <a:pt x="1468" y="4732"/>
                </a:lnTo>
                <a:lnTo>
                  <a:pt x="1688" y="4439"/>
                </a:lnTo>
                <a:lnTo>
                  <a:pt x="1945" y="4182"/>
                </a:lnTo>
                <a:lnTo>
                  <a:pt x="2202" y="3962"/>
                </a:lnTo>
                <a:lnTo>
                  <a:pt x="2495" y="3742"/>
                </a:lnTo>
                <a:lnTo>
                  <a:pt x="2789" y="3522"/>
                </a:lnTo>
                <a:close/>
                <a:moveTo>
                  <a:pt x="10639" y="7520"/>
                </a:moveTo>
                <a:lnTo>
                  <a:pt x="11042" y="7703"/>
                </a:lnTo>
                <a:lnTo>
                  <a:pt x="11336" y="7850"/>
                </a:lnTo>
                <a:lnTo>
                  <a:pt x="11482" y="7924"/>
                </a:lnTo>
                <a:lnTo>
                  <a:pt x="11629" y="7960"/>
                </a:lnTo>
                <a:lnTo>
                  <a:pt x="11556" y="8254"/>
                </a:lnTo>
                <a:lnTo>
                  <a:pt x="11225" y="8107"/>
                </a:lnTo>
                <a:lnTo>
                  <a:pt x="10895" y="7960"/>
                </a:lnTo>
                <a:lnTo>
                  <a:pt x="10785" y="7887"/>
                </a:lnTo>
                <a:lnTo>
                  <a:pt x="10639" y="7520"/>
                </a:lnTo>
                <a:close/>
                <a:moveTo>
                  <a:pt x="10272" y="8070"/>
                </a:moveTo>
                <a:lnTo>
                  <a:pt x="10382" y="8144"/>
                </a:lnTo>
                <a:lnTo>
                  <a:pt x="10529" y="8217"/>
                </a:lnTo>
                <a:lnTo>
                  <a:pt x="10565" y="8327"/>
                </a:lnTo>
                <a:lnTo>
                  <a:pt x="10602" y="8400"/>
                </a:lnTo>
                <a:lnTo>
                  <a:pt x="10712" y="8437"/>
                </a:lnTo>
                <a:lnTo>
                  <a:pt x="10932" y="8510"/>
                </a:lnTo>
                <a:lnTo>
                  <a:pt x="11042" y="8547"/>
                </a:lnTo>
                <a:lnTo>
                  <a:pt x="11042" y="8584"/>
                </a:lnTo>
                <a:lnTo>
                  <a:pt x="11042" y="8657"/>
                </a:lnTo>
                <a:lnTo>
                  <a:pt x="11079" y="8731"/>
                </a:lnTo>
                <a:lnTo>
                  <a:pt x="11152" y="8804"/>
                </a:lnTo>
                <a:lnTo>
                  <a:pt x="11336" y="8841"/>
                </a:lnTo>
                <a:lnTo>
                  <a:pt x="11152" y="9244"/>
                </a:lnTo>
                <a:lnTo>
                  <a:pt x="11079" y="9171"/>
                </a:lnTo>
                <a:lnTo>
                  <a:pt x="10602" y="8767"/>
                </a:lnTo>
                <a:lnTo>
                  <a:pt x="10602" y="8547"/>
                </a:lnTo>
                <a:lnTo>
                  <a:pt x="10565" y="8364"/>
                </a:lnTo>
                <a:lnTo>
                  <a:pt x="10492" y="8254"/>
                </a:lnTo>
                <a:lnTo>
                  <a:pt x="10345" y="8180"/>
                </a:lnTo>
                <a:lnTo>
                  <a:pt x="10272" y="8070"/>
                </a:lnTo>
                <a:close/>
                <a:moveTo>
                  <a:pt x="9135" y="4806"/>
                </a:moveTo>
                <a:lnTo>
                  <a:pt x="9501" y="4842"/>
                </a:lnTo>
                <a:lnTo>
                  <a:pt x="9575" y="4879"/>
                </a:lnTo>
                <a:lnTo>
                  <a:pt x="9611" y="4842"/>
                </a:lnTo>
                <a:lnTo>
                  <a:pt x="9905" y="4916"/>
                </a:lnTo>
                <a:lnTo>
                  <a:pt x="10198" y="5026"/>
                </a:lnTo>
                <a:lnTo>
                  <a:pt x="10015" y="5246"/>
                </a:lnTo>
                <a:lnTo>
                  <a:pt x="10015" y="5319"/>
                </a:lnTo>
                <a:lnTo>
                  <a:pt x="10052" y="5393"/>
                </a:lnTo>
                <a:lnTo>
                  <a:pt x="10125" y="5429"/>
                </a:lnTo>
                <a:lnTo>
                  <a:pt x="10198" y="5429"/>
                </a:lnTo>
                <a:lnTo>
                  <a:pt x="10418" y="5319"/>
                </a:lnTo>
                <a:lnTo>
                  <a:pt x="10639" y="5246"/>
                </a:lnTo>
                <a:lnTo>
                  <a:pt x="10859" y="5209"/>
                </a:lnTo>
                <a:lnTo>
                  <a:pt x="11115" y="5172"/>
                </a:lnTo>
                <a:lnTo>
                  <a:pt x="11336" y="5613"/>
                </a:lnTo>
                <a:lnTo>
                  <a:pt x="10859" y="5723"/>
                </a:lnTo>
                <a:lnTo>
                  <a:pt x="10602" y="5796"/>
                </a:lnTo>
                <a:lnTo>
                  <a:pt x="10382" y="5906"/>
                </a:lnTo>
                <a:lnTo>
                  <a:pt x="10345" y="5943"/>
                </a:lnTo>
                <a:lnTo>
                  <a:pt x="10345" y="5979"/>
                </a:lnTo>
                <a:lnTo>
                  <a:pt x="10345" y="6016"/>
                </a:lnTo>
                <a:lnTo>
                  <a:pt x="10382" y="6053"/>
                </a:lnTo>
                <a:lnTo>
                  <a:pt x="10639" y="6126"/>
                </a:lnTo>
                <a:lnTo>
                  <a:pt x="10932" y="6126"/>
                </a:lnTo>
                <a:lnTo>
                  <a:pt x="11225" y="6089"/>
                </a:lnTo>
                <a:lnTo>
                  <a:pt x="11482" y="6016"/>
                </a:lnTo>
                <a:lnTo>
                  <a:pt x="11629" y="6566"/>
                </a:lnTo>
                <a:lnTo>
                  <a:pt x="11666" y="6640"/>
                </a:lnTo>
                <a:lnTo>
                  <a:pt x="11666" y="6640"/>
                </a:lnTo>
                <a:lnTo>
                  <a:pt x="11262" y="6530"/>
                </a:lnTo>
                <a:lnTo>
                  <a:pt x="10932" y="6456"/>
                </a:lnTo>
                <a:lnTo>
                  <a:pt x="10749" y="6420"/>
                </a:lnTo>
                <a:lnTo>
                  <a:pt x="10565" y="6456"/>
                </a:lnTo>
                <a:lnTo>
                  <a:pt x="10529" y="6456"/>
                </a:lnTo>
                <a:lnTo>
                  <a:pt x="10565" y="6530"/>
                </a:lnTo>
                <a:lnTo>
                  <a:pt x="10712" y="6640"/>
                </a:lnTo>
                <a:lnTo>
                  <a:pt x="10895" y="6750"/>
                </a:lnTo>
                <a:lnTo>
                  <a:pt x="11336" y="6933"/>
                </a:lnTo>
                <a:lnTo>
                  <a:pt x="11702" y="7043"/>
                </a:lnTo>
                <a:lnTo>
                  <a:pt x="11666" y="7593"/>
                </a:lnTo>
                <a:lnTo>
                  <a:pt x="11482" y="7520"/>
                </a:lnTo>
                <a:lnTo>
                  <a:pt x="11299" y="7447"/>
                </a:lnTo>
                <a:lnTo>
                  <a:pt x="10785" y="7227"/>
                </a:lnTo>
                <a:lnTo>
                  <a:pt x="10529" y="7153"/>
                </a:lnTo>
                <a:lnTo>
                  <a:pt x="10235" y="7117"/>
                </a:lnTo>
                <a:lnTo>
                  <a:pt x="10198" y="7117"/>
                </a:lnTo>
                <a:lnTo>
                  <a:pt x="10198" y="7153"/>
                </a:lnTo>
                <a:lnTo>
                  <a:pt x="10198" y="7190"/>
                </a:lnTo>
                <a:lnTo>
                  <a:pt x="10198" y="7227"/>
                </a:lnTo>
                <a:lnTo>
                  <a:pt x="10492" y="7410"/>
                </a:lnTo>
                <a:lnTo>
                  <a:pt x="10418" y="7447"/>
                </a:lnTo>
                <a:lnTo>
                  <a:pt x="10015" y="7593"/>
                </a:lnTo>
                <a:lnTo>
                  <a:pt x="9905" y="7483"/>
                </a:lnTo>
                <a:lnTo>
                  <a:pt x="9832" y="7447"/>
                </a:lnTo>
                <a:lnTo>
                  <a:pt x="9795" y="7483"/>
                </a:lnTo>
                <a:lnTo>
                  <a:pt x="9758" y="7520"/>
                </a:lnTo>
                <a:lnTo>
                  <a:pt x="9722" y="7557"/>
                </a:lnTo>
                <a:lnTo>
                  <a:pt x="9722" y="7703"/>
                </a:lnTo>
                <a:lnTo>
                  <a:pt x="9685" y="7740"/>
                </a:lnTo>
                <a:lnTo>
                  <a:pt x="9685" y="7813"/>
                </a:lnTo>
                <a:lnTo>
                  <a:pt x="9722" y="7924"/>
                </a:lnTo>
                <a:lnTo>
                  <a:pt x="9942" y="8180"/>
                </a:lnTo>
                <a:lnTo>
                  <a:pt x="9611" y="7960"/>
                </a:lnTo>
                <a:lnTo>
                  <a:pt x="9281" y="7777"/>
                </a:lnTo>
                <a:lnTo>
                  <a:pt x="9245" y="7777"/>
                </a:lnTo>
                <a:lnTo>
                  <a:pt x="9208" y="7813"/>
                </a:lnTo>
                <a:lnTo>
                  <a:pt x="9171" y="7850"/>
                </a:lnTo>
                <a:lnTo>
                  <a:pt x="9171" y="7924"/>
                </a:lnTo>
                <a:lnTo>
                  <a:pt x="9391" y="8180"/>
                </a:lnTo>
                <a:lnTo>
                  <a:pt x="9648" y="8437"/>
                </a:lnTo>
                <a:lnTo>
                  <a:pt x="10162" y="8877"/>
                </a:lnTo>
                <a:lnTo>
                  <a:pt x="10235" y="8951"/>
                </a:lnTo>
                <a:lnTo>
                  <a:pt x="10162" y="9134"/>
                </a:lnTo>
                <a:lnTo>
                  <a:pt x="10052" y="9317"/>
                </a:lnTo>
                <a:lnTo>
                  <a:pt x="9905" y="9391"/>
                </a:lnTo>
                <a:lnTo>
                  <a:pt x="9832" y="9354"/>
                </a:lnTo>
                <a:lnTo>
                  <a:pt x="9428" y="9097"/>
                </a:lnTo>
                <a:lnTo>
                  <a:pt x="9318" y="8914"/>
                </a:lnTo>
                <a:lnTo>
                  <a:pt x="9171" y="8694"/>
                </a:lnTo>
                <a:lnTo>
                  <a:pt x="8951" y="8547"/>
                </a:lnTo>
                <a:lnTo>
                  <a:pt x="8768" y="8400"/>
                </a:lnTo>
                <a:lnTo>
                  <a:pt x="8658" y="8290"/>
                </a:lnTo>
                <a:lnTo>
                  <a:pt x="8548" y="8107"/>
                </a:lnTo>
                <a:lnTo>
                  <a:pt x="8511" y="7887"/>
                </a:lnTo>
                <a:lnTo>
                  <a:pt x="8474" y="7887"/>
                </a:lnTo>
                <a:lnTo>
                  <a:pt x="8474" y="7777"/>
                </a:lnTo>
                <a:lnTo>
                  <a:pt x="8438" y="7740"/>
                </a:lnTo>
                <a:lnTo>
                  <a:pt x="8364" y="7740"/>
                </a:lnTo>
                <a:lnTo>
                  <a:pt x="7887" y="7667"/>
                </a:lnTo>
                <a:lnTo>
                  <a:pt x="7374" y="7630"/>
                </a:lnTo>
                <a:lnTo>
                  <a:pt x="7117" y="7630"/>
                </a:lnTo>
                <a:lnTo>
                  <a:pt x="6860" y="7667"/>
                </a:lnTo>
                <a:lnTo>
                  <a:pt x="6640" y="7740"/>
                </a:lnTo>
                <a:lnTo>
                  <a:pt x="6457" y="7887"/>
                </a:lnTo>
                <a:lnTo>
                  <a:pt x="6384" y="7777"/>
                </a:lnTo>
                <a:lnTo>
                  <a:pt x="6347" y="7703"/>
                </a:lnTo>
                <a:lnTo>
                  <a:pt x="6384" y="7630"/>
                </a:lnTo>
                <a:lnTo>
                  <a:pt x="6420" y="7557"/>
                </a:lnTo>
                <a:lnTo>
                  <a:pt x="6604" y="7410"/>
                </a:lnTo>
                <a:lnTo>
                  <a:pt x="6787" y="7337"/>
                </a:lnTo>
                <a:lnTo>
                  <a:pt x="7080" y="7300"/>
                </a:lnTo>
                <a:lnTo>
                  <a:pt x="7374" y="7227"/>
                </a:lnTo>
                <a:lnTo>
                  <a:pt x="7521" y="7153"/>
                </a:lnTo>
                <a:lnTo>
                  <a:pt x="7704" y="7006"/>
                </a:lnTo>
                <a:lnTo>
                  <a:pt x="7741" y="6896"/>
                </a:lnTo>
                <a:lnTo>
                  <a:pt x="7777" y="6823"/>
                </a:lnTo>
                <a:lnTo>
                  <a:pt x="7741" y="6750"/>
                </a:lnTo>
                <a:lnTo>
                  <a:pt x="7667" y="6676"/>
                </a:lnTo>
                <a:lnTo>
                  <a:pt x="7594" y="6603"/>
                </a:lnTo>
                <a:lnTo>
                  <a:pt x="7484" y="6603"/>
                </a:lnTo>
                <a:lnTo>
                  <a:pt x="7227" y="6640"/>
                </a:lnTo>
                <a:lnTo>
                  <a:pt x="7007" y="6713"/>
                </a:lnTo>
                <a:lnTo>
                  <a:pt x="6787" y="6786"/>
                </a:lnTo>
                <a:lnTo>
                  <a:pt x="6714" y="6786"/>
                </a:lnTo>
                <a:lnTo>
                  <a:pt x="6640" y="6750"/>
                </a:lnTo>
                <a:lnTo>
                  <a:pt x="6640" y="6676"/>
                </a:lnTo>
                <a:lnTo>
                  <a:pt x="6677" y="6603"/>
                </a:lnTo>
                <a:lnTo>
                  <a:pt x="6750" y="6456"/>
                </a:lnTo>
                <a:lnTo>
                  <a:pt x="6824" y="6346"/>
                </a:lnTo>
                <a:lnTo>
                  <a:pt x="7080" y="6199"/>
                </a:lnTo>
                <a:lnTo>
                  <a:pt x="7337" y="6016"/>
                </a:lnTo>
                <a:lnTo>
                  <a:pt x="7704" y="5759"/>
                </a:lnTo>
                <a:lnTo>
                  <a:pt x="8108" y="5466"/>
                </a:lnTo>
                <a:lnTo>
                  <a:pt x="8181" y="5539"/>
                </a:lnTo>
                <a:lnTo>
                  <a:pt x="8218" y="5539"/>
                </a:lnTo>
                <a:lnTo>
                  <a:pt x="8254" y="5503"/>
                </a:lnTo>
                <a:lnTo>
                  <a:pt x="8511" y="5172"/>
                </a:lnTo>
                <a:lnTo>
                  <a:pt x="8731" y="4806"/>
                </a:lnTo>
                <a:close/>
                <a:moveTo>
                  <a:pt x="10492" y="9171"/>
                </a:moveTo>
                <a:lnTo>
                  <a:pt x="10749" y="9391"/>
                </a:lnTo>
                <a:lnTo>
                  <a:pt x="10969" y="9611"/>
                </a:lnTo>
                <a:lnTo>
                  <a:pt x="10675" y="10124"/>
                </a:lnTo>
                <a:lnTo>
                  <a:pt x="10602" y="10198"/>
                </a:lnTo>
                <a:lnTo>
                  <a:pt x="10565" y="10161"/>
                </a:lnTo>
                <a:lnTo>
                  <a:pt x="10529" y="10088"/>
                </a:lnTo>
                <a:lnTo>
                  <a:pt x="10418" y="9941"/>
                </a:lnTo>
                <a:lnTo>
                  <a:pt x="10308" y="9758"/>
                </a:lnTo>
                <a:lnTo>
                  <a:pt x="10162" y="9611"/>
                </a:lnTo>
                <a:lnTo>
                  <a:pt x="10272" y="9501"/>
                </a:lnTo>
                <a:lnTo>
                  <a:pt x="10345" y="9427"/>
                </a:lnTo>
                <a:lnTo>
                  <a:pt x="10492" y="9171"/>
                </a:lnTo>
                <a:close/>
                <a:moveTo>
                  <a:pt x="551" y="7300"/>
                </a:moveTo>
                <a:lnTo>
                  <a:pt x="808" y="7483"/>
                </a:lnTo>
                <a:lnTo>
                  <a:pt x="991" y="7703"/>
                </a:lnTo>
                <a:lnTo>
                  <a:pt x="1211" y="7924"/>
                </a:lnTo>
                <a:lnTo>
                  <a:pt x="1431" y="8144"/>
                </a:lnTo>
                <a:lnTo>
                  <a:pt x="1982" y="8584"/>
                </a:lnTo>
                <a:lnTo>
                  <a:pt x="2238" y="8841"/>
                </a:lnTo>
                <a:lnTo>
                  <a:pt x="2349" y="8987"/>
                </a:lnTo>
                <a:lnTo>
                  <a:pt x="2422" y="9134"/>
                </a:lnTo>
                <a:lnTo>
                  <a:pt x="2202" y="9281"/>
                </a:lnTo>
                <a:lnTo>
                  <a:pt x="2018" y="9464"/>
                </a:lnTo>
                <a:lnTo>
                  <a:pt x="1872" y="9684"/>
                </a:lnTo>
                <a:lnTo>
                  <a:pt x="1762" y="9978"/>
                </a:lnTo>
                <a:lnTo>
                  <a:pt x="1725" y="10344"/>
                </a:lnTo>
                <a:lnTo>
                  <a:pt x="1762" y="10675"/>
                </a:lnTo>
                <a:lnTo>
                  <a:pt x="1908" y="11408"/>
                </a:lnTo>
                <a:lnTo>
                  <a:pt x="1542" y="10968"/>
                </a:lnTo>
                <a:lnTo>
                  <a:pt x="1248" y="10528"/>
                </a:lnTo>
                <a:lnTo>
                  <a:pt x="991" y="10014"/>
                </a:lnTo>
                <a:lnTo>
                  <a:pt x="808" y="9501"/>
                </a:lnTo>
                <a:lnTo>
                  <a:pt x="661" y="8951"/>
                </a:lnTo>
                <a:lnTo>
                  <a:pt x="551" y="8400"/>
                </a:lnTo>
                <a:lnTo>
                  <a:pt x="514" y="7850"/>
                </a:lnTo>
                <a:lnTo>
                  <a:pt x="551" y="7300"/>
                </a:lnTo>
                <a:close/>
                <a:moveTo>
                  <a:pt x="6897" y="8620"/>
                </a:moveTo>
                <a:lnTo>
                  <a:pt x="6934" y="8694"/>
                </a:lnTo>
                <a:lnTo>
                  <a:pt x="7007" y="8731"/>
                </a:lnTo>
                <a:lnTo>
                  <a:pt x="7264" y="8877"/>
                </a:lnTo>
                <a:lnTo>
                  <a:pt x="7484" y="9024"/>
                </a:lnTo>
                <a:lnTo>
                  <a:pt x="7704" y="9207"/>
                </a:lnTo>
                <a:lnTo>
                  <a:pt x="7887" y="9427"/>
                </a:lnTo>
                <a:lnTo>
                  <a:pt x="8034" y="9648"/>
                </a:lnTo>
                <a:lnTo>
                  <a:pt x="8181" y="9904"/>
                </a:lnTo>
                <a:lnTo>
                  <a:pt x="8254" y="10161"/>
                </a:lnTo>
                <a:lnTo>
                  <a:pt x="8254" y="10418"/>
                </a:lnTo>
                <a:lnTo>
                  <a:pt x="8218" y="10638"/>
                </a:lnTo>
                <a:lnTo>
                  <a:pt x="7704" y="10088"/>
                </a:lnTo>
                <a:lnTo>
                  <a:pt x="7154" y="9611"/>
                </a:lnTo>
                <a:lnTo>
                  <a:pt x="7080" y="9611"/>
                </a:lnTo>
                <a:lnTo>
                  <a:pt x="7044" y="9648"/>
                </a:lnTo>
                <a:lnTo>
                  <a:pt x="7080" y="9684"/>
                </a:lnTo>
                <a:lnTo>
                  <a:pt x="7557" y="10344"/>
                </a:lnTo>
                <a:lnTo>
                  <a:pt x="8071" y="10968"/>
                </a:lnTo>
                <a:lnTo>
                  <a:pt x="7887" y="11188"/>
                </a:lnTo>
                <a:lnTo>
                  <a:pt x="7741" y="11408"/>
                </a:lnTo>
                <a:lnTo>
                  <a:pt x="7521" y="11628"/>
                </a:lnTo>
                <a:lnTo>
                  <a:pt x="7227" y="11372"/>
                </a:lnTo>
                <a:lnTo>
                  <a:pt x="6860" y="11005"/>
                </a:lnTo>
                <a:lnTo>
                  <a:pt x="6787" y="10748"/>
                </a:lnTo>
                <a:lnTo>
                  <a:pt x="6750" y="10491"/>
                </a:lnTo>
                <a:lnTo>
                  <a:pt x="6640" y="10234"/>
                </a:lnTo>
                <a:lnTo>
                  <a:pt x="6530" y="9978"/>
                </a:lnTo>
                <a:lnTo>
                  <a:pt x="6457" y="9868"/>
                </a:lnTo>
                <a:lnTo>
                  <a:pt x="6310" y="9868"/>
                </a:lnTo>
                <a:lnTo>
                  <a:pt x="5870" y="10014"/>
                </a:lnTo>
                <a:lnTo>
                  <a:pt x="5650" y="10088"/>
                </a:lnTo>
                <a:lnTo>
                  <a:pt x="5577" y="10088"/>
                </a:lnTo>
                <a:lnTo>
                  <a:pt x="5466" y="10014"/>
                </a:lnTo>
                <a:lnTo>
                  <a:pt x="5210" y="9904"/>
                </a:lnTo>
                <a:lnTo>
                  <a:pt x="5026" y="9758"/>
                </a:lnTo>
                <a:lnTo>
                  <a:pt x="4953" y="9648"/>
                </a:lnTo>
                <a:lnTo>
                  <a:pt x="4880" y="9538"/>
                </a:lnTo>
                <a:lnTo>
                  <a:pt x="4843" y="9427"/>
                </a:lnTo>
                <a:lnTo>
                  <a:pt x="4843" y="9281"/>
                </a:lnTo>
                <a:lnTo>
                  <a:pt x="4880" y="9134"/>
                </a:lnTo>
                <a:lnTo>
                  <a:pt x="4953" y="8987"/>
                </a:lnTo>
                <a:lnTo>
                  <a:pt x="5063" y="8877"/>
                </a:lnTo>
                <a:lnTo>
                  <a:pt x="5210" y="8804"/>
                </a:lnTo>
                <a:lnTo>
                  <a:pt x="5577" y="8694"/>
                </a:lnTo>
                <a:lnTo>
                  <a:pt x="5870" y="8657"/>
                </a:lnTo>
                <a:lnTo>
                  <a:pt x="6384" y="8657"/>
                </a:lnTo>
                <a:lnTo>
                  <a:pt x="6897" y="8620"/>
                </a:lnTo>
                <a:close/>
                <a:moveTo>
                  <a:pt x="8621" y="10088"/>
                </a:moveTo>
                <a:lnTo>
                  <a:pt x="9355" y="10565"/>
                </a:lnTo>
                <a:lnTo>
                  <a:pt x="9501" y="10711"/>
                </a:lnTo>
                <a:lnTo>
                  <a:pt x="9648" y="10858"/>
                </a:lnTo>
                <a:lnTo>
                  <a:pt x="9758" y="11005"/>
                </a:lnTo>
                <a:lnTo>
                  <a:pt x="9868" y="11151"/>
                </a:lnTo>
                <a:lnTo>
                  <a:pt x="9355" y="11628"/>
                </a:lnTo>
                <a:lnTo>
                  <a:pt x="9318" y="11592"/>
                </a:lnTo>
                <a:lnTo>
                  <a:pt x="9208" y="11482"/>
                </a:lnTo>
                <a:lnTo>
                  <a:pt x="9061" y="11408"/>
                </a:lnTo>
                <a:lnTo>
                  <a:pt x="8878" y="11298"/>
                </a:lnTo>
                <a:lnTo>
                  <a:pt x="8768" y="11188"/>
                </a:lnTo>
                <a:lnTo>
                  <a:pt x="8511" y="10931"/>
                </a:lnTo>
                <a:lnTo>
                  <a:pt x="8548" y="10821"/>
                </a:lnTo>
                <a:lnTo>
                  <a:pt x="8621" y="10638"/>
                </a:lnTo>
                <a:lnTo>
                  <a:pt x="8658" y="10455"/>
                </a:lnTo>
                <a:lnTo>
                  <a:pt x="8658" y="10271"/>
                </a:lnTo>
                <a:lnTo>
                  <a:pt x="8621" y="10088"/>
                </a:lnTo>
                <a:close/>
                <a:moveTo>
                  <a:pt x="6860" y="11555"/>
                </a:moveTo>
                <a:lnTo>
                  <a:pt x="7190" y="11885"/>
                </a:lnTo>
                <a:lnTo>
                  <a:pt x="7007" y="11958"/>
                </a:lnTo>
                <a:lnTo>
                  <a:pt x="6897" y="11958"/>
                </a:lnTo>
                <a:lnTo>
                  <a:pt x="6787" y="11922"/>
                </a:lnTo>
                <a:lnTo>
                  <a:pt x="6860" y="11555"/>
                </a:lnTo>
                <a:close/>
                <a:moveTo>
                  <a:pt x="8328" y="11262"/>
                </a:moveTo>
                <a:lnTo>
                  <a:pt x="8474" y="11445"/>
                </a:lnTo>
                <a:lnTo>
                  <a:pt x="8658" y="11628"/>
                </a:lnTo>
                <a:lnTo>
                  <a:pt x="8878" y="11775"/>
                </a:lnTo>
                <a:lnTo>
                  <a:pt x="8988" y="11812"/>
                </a:lnTo>
                <a:lnTo>
                  <a:pt x="9098" y="11848"/>
                </a:lnTo>
                <a:lnTo>
                  <a:pt x="8731" y="12105"/>
                </a:lnTo>
                <a:lnTo>
                  <a:pt x="8328" y="12325"/>
                </a:lnTo>
                <a:lnTo>
                  <a:pt x="8291" y="12289"/>
                </a:lnTo>
                <a:lnTo>
                  <a:pt x="7814" y="11885"/>
                </a:lnTo>
                <a:lnTo>
                  <a:pt x="8071" y="11592"/>
                </a:lnTo>
                <a:lnTo>
                  <a:pt x="8328" y="11262"/>
                </a:lnTo>
                <a:close/>
                <a:moveTo>
                  <a:pt x="6970" y="2678"/>
                </a:moveTo>
                <a:lnTo>
                  <a:pt x="7374" y="2715"/>
                </a:lnTo>
                <a:lnTo>
                  <a:pt x="7777" y="2788"/>
                </a:lnTo>
                <a:lnTo>
                  <a:pt x="8181" y="2898"/>
                </a:lnTo>
                <a:lnTo>
                  <a:pt x="8548" y="3008"/>
                </a:lnTo>
                <a:lnTo>
                  <a:pt x="8915" y="3192"/>
                </a:lnTo>
                <a:lnTo>
                  <a:pt x="9281" y="3375"/>
                </a:lnTo>
                <a:lnTo>
                  <a:pt x="9611" y="3595"/>
                </a:lnTo>
                <a:lnTo>
                  <a:pt x="9501" y="3632"/>
                </a:lnTo>
                <a:lnTo>
                  <a:pt x="9281" y="3815"/>
                </a:lnTo>
                <a:lnTo>
                  <a:pt x="9171" y="3925"/>
                </a:lnTo>
                <a:lnTo>
                  <a:pt x="9061" y="4035"/>
                </a:lnTo>
                <a:lnTo>
                  <a:pt x="9061" y="4072"/>
                </a:lnTo>
                <a:lnTo>
                  <a:pt x="9061" y="4109"/>
                </a:lnTo>
                <a:lnTo>
                  <a:pt x="9135" y="4109"/>
                </a:lnTo>
                <a:lnTo>
                  <a:pt x="9245" y="4072"/>
                </a:lnTo>
                <a:lnTo>
                  <a:pt x="9355" y="4072"/>
                </a:lnTo>
                <a:lnTo>
                  <a:pt x="9685" y="3925"/>
                </a:lnTo>
                <a:lnTo>
                  <a:pt x="9905" y="3815"/>
                </a:lnTo>
                <a:lnTo>
                  <a:pt x="10198" y="4035"/>
                </a:lnTo>
                <a:lnTo>
                  <a:pt x="9905" y="4255"/>
                </a:lnTo>
                <a:lnTo>
                  <a:pt x="9611" y="4512"/>
                </a:lnTo>
                <a:lnTo>
                  <a:pt x="9281" y="4475"/>
                </a:lnTo>
                <a:lnTo>
                  <a:pt x="8731" y="4475"/>
                </a:lnTo>
                <a:lnTo>
                  <a:pt x="8584" y="4512"/>
                </a:lnTo>
                <a:lnTo>
                  <a:pt x="8548" y="4549"/>
                </a:lnTo>
                <a:lnTo>
                  <a:pt x="8511" y="4622"/>
                </a:lnTo>
                <a:lnTo>
                  <a:pt x="8328" y="4989"/>
                </a:lnTo>
                <a:lnTo>
                  <a:pt x="8108" y="5356"/>
                </a:lnTo>
                <a:lnTo>
                  <a:pt x="7851" y="5466"/>
                </a:lnTo>
                <a:lnTo>
                  <a:pt x="7594" y="5613"/>
                </a:lnTo>
                <a:lnTo>
                  <a:pt x="7117" y="5906"/>
                </a:lnTo>
                <a:lnTo>
                  <a:pt x="6714" y="6163"/>
                </a:lnTo>
                <a:lnTo>
                  <a:pt x="6530" y="6310"/>
                </a:lnTo>
                <a:lnTo>
                  <a:pt x="6457" y="6383"/>
                </a:lnTo>
                <a:lnTo>
                  <a:pt x="6420" y="6493"/>
                </a:lnTo>
                <a:lnTo>
                  <a:pt x="6384" y="6676"/>
                </a:lnTo>
                <a:lnTo>
                  <a:pt x="6420" y="6786"/>
                </a:lnTo>
                <a:lnTo>
                  <a:pt x="6457" y="6896"/>
                </a:lnTo>
                <a:lnTo>
                  <a:pt x="6567" y="6970"/>
                </a:lnTo>
                <a:lnTo>
                  <a:pt x="6677" y="6970"/>
                </a:lnTo>
                <a:lnTo>
                  <a:pt x="6824" y="7006"/>
                </a:lnTo>
                <a:lnTo>
                  <a:pt x="7117" y="6933"/>
                </a:lnTo>
                <a:lnTo>
                  <a:pt x="7301" y="6860"/>
                </a:lnTo>
                <a:lnTo>
                  <a:pt x="7447" y="6823"/>
                </a:lnTo>
                <a:lnTo>
                  <a:pt x="7484" y="6860"/>
                </a:lnTo>
                <a:lnTo>
                  <a:pt x="7411" y="6896"/>
                </a:lnTo>
                <a:lnTo>
                  <a:pt x="7227" y="7006"/>
                </a:lnTo>
                <a:lnTo>
                  <a:pt x="6860" y="7080"/>
                </a:lnTo>
                <a:lnTo>
                  <a:pt x="6530" y="7153"/>
                </a:lnTo>
                <a:lnTo>
                  <a:pt x="6347" y="7227"/>
                </a:lnTo>
                <a:lnTo>
                  <a:pt x="6237" y="7337"/>
                </a:lnTo>
                <a:lnTo>
                  <a:pt x="6163" y="7483"/>
                </a:lnTo>
                <a:lnTo>
                  <a:pt x="6127" y="7630"/>
                </a:lnTo>
                <a:lnTo>
                  <a:pt x="6127" y="7777"/>
                </a:lnTo>
                <a:lnTo>
                  <a:pt x="6163" y="7924"/>
                </a:lnTo>
                <a:lnTo>
                  <a:pt x="6237" y="8070"/>
                </a:lnTo>
                <a:lnTo>
                  <a:pt x="6384" y="8180"/>
                </a:lnTo>
                <a:lnTo>
                  <a:pt x="6494" y="8180"/>
                </a:lnTo>
                <a:lnTo>
                  <a:pt x="6567" y="8144"/>
                </a:lnTo>
                <a:lnTo>
                  <a:pt x="6640" y="8070"/>
                </a:lnTo>
                <a:lnTo>
                  <a:pt x="6714" y="7997"/>
                </a:lnTo>
                <a:lnTo>
                  <a:pt x="6897" y="7924"/>
                </a:lnTo>
                <a:lnTo>
                  <a:pt x="7337" y="7924"/>
                </a:lnTo>
                <a:lnTo>
                  <a:pt x="8328" y="7997"/>
                </a:lnTo>
                <a:lnTo>
                  <a:pt x="8328" y="8144"/>
                </a:lnTo>
                <a:lnTo>
                  <a:pt x="8364" y="8327"/>
                </a:lnTo>
                <a:lnTo>
                  <a:pt x="8438" y="8474"/>
                </a:lnTo>
                <a:lnTo>
                  <a:pt x="8548" y="8584"/>
                </a:lnTo>
                <a:lnTo>
                  <a:pt x="8768" y="8767"/>
                </a:lnTo>
                <a:lnTo>
                  <a:pt x="8548" y="8694"/>
                </a:lnTo>
                <a:lnTo>
                  <a:pt x="8328" y="8657"/>
                </a:lnTo>
                <a:lnTo>
                  <a:pt x="8291" y="8657"/>
                </a:lnTo>
                <a:lnTo>
                  <a:pt x="8291" y="8731"/>
                </a:lnTo>
                <a:lnTo>
                  <a:pt x="8511" y="8951"/>
                </a:lnTo>
                <a:lnTo>
                  <a:pt x="8768" y="9171"/>
                </a:lnTo>
                <a:lnTo>
                  <a:pt x="9355" y="9501"/>
                </a:lnTo>
                <a:lnTo>
                  <a:pt x="9428" y="9574"/>
                </a:lnTo>
                <a:lnTo>
                  <a:pt x="9538" y="9648"/>
                </a:lnTo>
                <a:lnTo>
                  <a:pt x="9648" y="9684"/>
                </a:lnTo>
                <a:lnTo>
                  <a:pt x="9795" y="9794"/>
                </a:lnTo>
                <a:lnTo>
                  <a:pt x="9942" y="9941"/>
                </a:lnTo>
                <a:lnTo>
                  <a:pt x="10125" y="10198"/>
                </a:lnTo>
                <a:lnTo>
                  <a:pt x="10272" y="10344"/>
                </a:lnTo>
                <a:lnTo>
                  <a:pt x="10418" y="10491"/>
                </a:lnTo>
                <a:lnTo>
                  <a:pt x="10125" y="10858"/>
                </a:lnTo>
                <a:lnTo>
                  <a:pt x="9978" y="10638"/>
                </a:lnTo>
                <a:lnTo>
                  <a:pt x="9795" y="10455"/>
                </a:lnTo>
                <a:lnTo>
                  <a:pt x="9428" y="10161"/>
                </a:lnTo>
                <a:lnTo>
                  <a:pt x="8988" y="9904"/>
                </a:lnTo>
                <a:lnTo>
                  <a:pt x="8401" y="9501"/>
                </a:lnTo>
                <a:lnTo>
                  <a:pt x="8144" y="9171"/>
                </a:lnTo>
                <a:lnTo>
                  <a:pt x="7851" y="8877"/>
                </a:lnTo>
                <a:lnTo>
                  <a:pt x="7557" y="8657"/>
                </a:lnTo>
                <a:lnTo>
                  <a:pt x="7227" y="8437"/>
                </a:lnTo>
                <a:lnTo>
                  <a:pt x="7190" y="8437"/>
                </a:lnTo>
                <a:lnTo>
                  <a:pt x="7190" y="8400"/>
                </a:lnTo>
                <a:lnTo>
                  <a:pt x="7154" y="8400"/>
                </a:lnTo>
                <a:lnTo>
                  <a:pt x="7044" y="8364"/>
                </a:lnTo>
                <a:lnTo>
                  <a:pt x="6677" y="8327"/>
                </a:lnTo>
                <a:lnTo>
                  <a:pt x="6273" y="8290"/>
                </a:lnTo>
                <a:lnTo>
                  <a:pt x="5870" y="8327"/>
                </a:lnTo>
                <a:lnTo>
                  <a:pt x="5466" y="8364"/>
                </a:lnTo>
                <a:lnTo>
                  <a:pt x="5173" y="8437"/>
                </a:lnTo>
                <a:lnTo>
                  <a:pt x="4990" y="8510"/>
                </a:lnTo>
                <a:lnTo>
                  <a:pt x="4843" y="8620"/>
                </a:lnTo>
                <a:lnTo>
                  <a:pt x="4733" y="8731"/>
                </a:lnTo>
                <a:lnTo>
                  <a:pt x="4623" y="8841"/>
                </a:lnTo>
                <a:lnTo>
                  <a:pt x="4549" y="8987"/>
                </a:lnTo>
                <a:lnTo>
                  <a:pt x="4476" y="9171"/>
                </a:lnTo>
                <a:lnTo>
                  <a:pt x="4476" y="9317"/>
                </a:lnTo>
                <a:lnTo>
                  <a:pt x="4476" y="9464"/>
                </a:lnTo>
                <a:lnTo>
                  <a:pt x="4513" y="9611"/>
                </a:lnTo>
                <a:lnTo>
                  <a:pt x="4549" y="9721"/>
                </a:lnTo>
                <a:lnTo>
                  <a:pt x="4733" y="9978"/>
                </a:lnTo>
                <a:lnTo>
                  <a:pt x="4953" y="10161"/>
                </a:lnTo>
                <a:lnTo>
                  <a:pt x="5246" y="10344"/>
                </a:lnTo>
                <a:lnTo>
                  <a:pt x="5577" y="10491"/>
                </a:lnTo>
                <a:lnTo>
                  <a:pt x="5687" y="10491"/>
                </a:lnTo>
                <a:lnTo>
                  <a:pt x="5797" y="10418"/>
                </a:lnTo>
                <a:lnTo>
                  <a:pt x="6090" y="10308"/>
                </a:lnTo>
                <a:lnTo>
                  <a:pt x="6090" y="10418"/>
                </a:lnTo>
                <a:lnTo>
                  <a:pt x="6090" y="10528"/>
                </a:lnTo>
                <a:lnTo>
                  <a:pt x="6163" y="10785"/>
                </a:lnTo>
                <a:lnTo>
                  <a:pt x="6310" y="10968"/>
                </a:lnTo>
                <a:lnTo>
                  <a:pt x="6494" y="11188"/>
                </a:lnTo>
                <a:lnTo>
                  <a:pt x="6494" y="11592"/>
                </a:lnTo>
                <a:lnTo>
                  <a:pt x="6420" y="11958"/>
                </a:lnTo>
                <a:lnTo>
                  <a:pt x="6384" y="12105"/>
                </a:lnTo>
                <a:lnTo>
                  <a:pt x="6420" y="12142"/>
                </a:lnTo>
                <a:lnTo>
                  <a:pt x="6457" y="12179"/>
                </a:lnTo>
                <a:lnTo>
                  <a:pt x="6714" y="12289"/>
                </a:lnTo>
                <a:lnTo>
                  <a:pt x="6970" y="12325"/>
                </a:lnTo>
                <a:lnTo>
                  <a:pt x="7227" y="12252"/>
                </a:lnTo>
                <a:lnTo>
                  <a:pt x="7447" y="12142"/>
                </a:lnTo>
                <a:lnTo>
                  <a:pt x="7924" y="12509"/>
                </a:lnTo>
                <a:lnTo>
                  <a:pt x="7484" y="12655"/>
                </a:lnTo>
                <a:lnTo>
                  <a:pt x="7044" y="12802"/>
                </a:lnTo>
                <a:lnTo>
                  <a:pt x="6714" y="12876"/>
                </a:lnTo>
                <a:lnTo>
                  <a:pt x="6604" y="12765"/>
                </a:lnTo>
                <a:lnTo>
                  <a:pt x="6494" y="12582"/>
                </a:lnTo>
                <a:lnTo>
                  <a:pt x="6310" y="12289"/>
                </a:lnTo>
                <a:lnTo>
                  <a:pt x="6090" y="12032"/>
                </a:lnTo>
                <a:lnTo>
                  <a:pt x="5870" y="11812"/>
                </a:lnTo>
                <a:lnTo>
                  <a:pt x="5466" y="11372"/>
                </a:lnTo>
                <a:lnTo>
                  <a:pt x="5100" y="10895"/>
                </a:lnTo>
                <a:lnTo>
                  <a:pt x="5063" y="10858"/>
                </a:lnTo>
                <a:lnTo>
                  <a:pt x="4990" y="10858"/>
                </a:lnTo>
                <a:lnTo>
                  <a:pt x="4953" y="10895"/>
                </a:lnTo>
                <a:lnTo>
                  <a:pt x="4953" y="10931"/>
                </a:lnTo>
                <a:lnTo>
                  <a:pt x="4953" y="11151"/>
                </a:lnTo>
                <a:lnTo>
                  <a:pt x="5026" y="11335"/>
                </a:lnTo>
                <a:lnTo>
                  <a:pt x="5100" y="11518"/>
                </a:lnTo>
                <a:lnTo>
                  <a:pt x="5246" y="11702"/>
                </a:lnTo>
                <a:lnTo>
                  <a:pt x="5540" y="12032"/>
                </a:lnTo>
                <a:lnTo>
                  <a:pt x="5833" y="12325"/>
                </a:lnTo>
                <a:lnTo>
                  <a:pt x="6017" y="12582"/>
                </a:lnTo>
                <a:lnTo>
                  <a:pt x="6200" y="12912"/>
                </a:lnTo>
                <a:lnTo>
                  <a:pt x="5650" y="12949"/>
                </a:lnTo>
                <a:lnTo>
                  <a:pt x="5026" y="12362"/>
                </a:lnTo>
                <a:lnTo>
                  <a:pt x="4659" y="11995"/>
                </a:lnTo>
                <a:lnTo>
                  <a:pt x="4513" y="11812"/>
                </a:lnTo>
                <a:lnTo>
                  <a:pt x="4439" y="11555"/>
                </a:lnTo>
                <a:lnTo>
                  <a:pt x="4403" y="11518"/>
                </a:lnTo>
                <a:lnTo>
                  <a:pt x="4329" y="11482"/>
                </a:lnTo>
                <a:lnTo>
                  <a:pt x="4256" y="11482"/>
                </a:lnTo>
                <a:lnTo>
                  <a:pt x="4219" y="11555"/>
                </a:lnTo>
                <a:lnTo>
                  <a:pt x="4219" y="11665"/>
                </a:lnTo>
                <a:lnTo>
                  <a:pt x="4219" y="11812"/>
                </a:lnTo>
                <a:lnTo>
                  <a:pt x="4293" y="12032"/>
                </a:lnTo>
                <a:lnTo>
                  <a:pt x="4403" y="12252"/>
                </a:lnTo>
                <a:lnTo>
                  <a:pt x="4586" y="12435"/>
                </a:lnTo>
                <a:lnTo>
                  <a:pt x="4953" y="12876"/>
                </a:lnTo>
                <a:lnTo>
                  <a:pt x="4880" y="12876"/>
                </a:lnTo>
                <a:lnTo>
                  <a:pt x="4880" y="12839"/>
                </a:lnTo>
                <a:lnTo>
                  <a:pt x="4880" y="12802"/>
                </a:lnTo>
                <a:lnTo>
                  <a:pt x="4843" y="12765"/>
                </a:lnTo>
                <a:lnTo>
                  <a:pt x="4549" y="12692"/>
                </a:lnTo>
                <a:lnTo>
                  <a:pt x="4439" y="12655"/>
                </a:lnTo>
                <a:lnTo>
                  <a:pt x="4366" y="12545"/>
                </a:lnTo>
                <a:lnTo>
                  <a:pt x="4293" y="12362"/>
                </a:lnTo>
                <a:lnTo>
                  <a:pt x="4073" y="11995"/>
                </a:lnTo>
                <a:lnTo>
                  <a:pt x="3926" y="11848"/>
                </a:lnTo>
                <a:lnTo>
                  <a:pt x="3816" y="11738"/>
                </a:lnTo>
                <a:lnTo>
                  <a:pt x="3816" y="11665"/>
                </a:lnTo>
                <a:lnTo>
                  <a:pt x="3816" y="11592"/>
                </a:lnTo>
                <a:lnTo>
                  <a:pt x="3779" y="11555"/>
                </a:lnTo>
                <a:lnTo>
                  <a:pt x="3742" y="11518"/>
                </a:lnTo>
                <a:lnTo>
                  <a:pt x="3669" y="11555"/>
                </a:lnTo>
                <a:lnTo>
                  <a:pt x="3559" y="11628"/>
                </a:lnTo>
                <a:lnTo>
                  <a:pt x="3522" y="11702"/>
                </a:lnTo>
                <a:lnTo>
                  <a:pt x="3522" y="11848"/>
                </a:lnTo>
                <a:lnTo>
                  <a:pt x="3559" y="11958"/>
                </a:lnTo>
                <a:lnTo>
                  <a:pt x="3669" y="12105"/>
                </a:lnTo>
                <a:lnTo>
                  <a:pt x="3779" y="12252"/>
                </a:lnTo>
                <a:lnTo>
                  <a:pt x="3889" y="12435"/>
                </a:lnTo>
                <a:lnTo>
                  <a:pt x="3963" y="12655"/>
                </a:lnTo>
                <a:lnTo>
                  <a:pt x="3963" y="12655"/>
                </a:lnTo>
                <a:lnTo>
                  <a:pt x="3376" y="12435"/>
                </a:lnTo>
                <a:lnTo>
                  <a:pt x="2825" y="12105"/>
                </a:lnTo>
                <a:lnTo>
                  <a:pt x="2789" y="12069"/>
                </a:lnTo>
                <a:lnTo>
                  <a:pt x="2715" y="11958"/>
                </a:lnTo>
                <a:lnTo>
                  <a:pt x="2605" y="11885"/>
                </a:lnTo>
                <a:lnTo>
                  <a:pt x="2349" y="11812"/>
                </a:lnTo>
                <a:lnTo>
                  <a:pt x="2312" y="11738"/>
                </a:lnTo>
                <a:lnTo>
                  <a:pt x="2165" y="11115"/>
                </a:lnTo>
                <a:lnTo>
                  <a:pt x="2092" y="10748"/>
                </a:lnTo>
                <a:lnTo>
                  <a:pt x="2055" y="10381"/>
                </a:lnTo>
                <a:lnTo>
                  <a:pt x="2055" y="10051"/>
                </a:lnTo>
                <a:lnTo>
                  <a:pt x="2092" y="9868"/>
                </a:lnTo>
                <a:lnTo>
                  <a:pt x="2165" y="9758"/>
                </a:lnTo>
                <a:lnTo>
                  <a:pt x="2238" y="9611"/>
                </a:lnTo>
                <a:lnTo>
                  <a:pt x="2349" y="9538"/>
                </a:lnTo>
                <a:lnTo>
                  <a:pt x="2495" y="9464"/>
                </a:lnTo>
                <a:lnTo>
                  <a:pt x="2679" y="9391"/>
                </a:lnTo>
                <a:lnTo>
                  <a:pt x="2715" y="9391"/>
                </a:lnTo>
                <a:lnTo>
                  <a:pt x="2752" y="9354"/>
                </a:lnTo>
                <a:lnTo>
                  <a:pt x="2789" y="9281"/>
                </a:lnTo>
                <a:lnTo>
                  <a:pt x="2789" y="9207"/>
                </a:lnTo>
                <a:lnTo>
                  <a:pt x="2715" y="9024"/>
                </a:lnTo>
                <a:lnTo>
                  <a:pt x="2605" y="8841"/>
                </a:lnTo>
                <a:lnTo>
                  <a:pt x="2495" y="8694"/>
                </a:lnTo>
                <a:lnTo>
                  <a:pt x="2349" y="8510"/>
                </a:lnTo>
                <a:lnTo>
                  <a:pt x="2055" y="8254"/>
                </a:lnTo>
                <a:lnTo>
                  <a:pt x="1725" y="7960"/>
                </a:lnTo>
                <a:lnTo>
                  <a:pt x="1505" y="7813"/>
                </a:lnTo>
                <a:lnTo>
                  <a:pt x="1285" y="7630"/>
                </a:lnTo>
                <a:lnTo>
                  <a:pt x="1175" y="7447"/>
                </a:lnTo>
                <a:lnTo>
                  <a:pt x="991" y="7300"/>
                </a:lnTo>
                <a:lnTo>
                  <a:pt x="771" y="7153"/>
                </a:lnTo>
                <a:lnTo>
                  <a:pt x="551" y="7117"/>
                </a:lnTo>
                <a:lnTo>
                  <a:pt x="661" y="6566"/>
                </a:lnTo>
                <a:lnTo>
                  <a:pt x="771" y="6089"/>
                </a:lnTo>
                <a:lnTo>
                  <a:pt x="808" y="6016"/>
                </a:lnTo>
                <a:lnTo>
                  <a:pt x="955" y="5943"/>
                </a:lnTo>
                <a:lnTo>
                  <a:pt x="1101" y="5906"/>
                </a:lnTo>
                <a:lnTo>
                  <a:pt x="1248" y="5906"/>
                </a:lnTo>
                <a:lnTo>
                  <a:pt x="1395" y="5943"/>
                </a:lnTo>
                <a:lnTo>
                  <a:pt x="1505" y="6016"/>
                </a:lnTo>
                <a:lnTo>
                  <a:pt x="1615" y="6126"/>
                </a:lnTo>
                <a:lnTo>
                  <a:pt x="1652" y="6236"/>
                </a:lnTo>
                <a:lnTo>
                  <a:pt x="1652" y="6420"/>
                </a:lnTo>
                <a:lnTo>
                  <a:pt x="1652" y="6530"/>
                </a:lnTo>
                <a:lnTo>
                  <a:pt x="1688" y="6566"/>
                </a:lnTo>
                <a:lnTo>
                  <a:pt x="1725" y="6566"/>
                </a:lnTo>
                <a:lnTo>
                  <a:pt x="1945" y="6676"/>
                </a:lnTo>
                <a:lnTo>
                  <a:pt x="2128" y="6786"/>
                </a:lnTo>
                <a:lnTo>
                  <a:pt x="2275" y="6970"/>
                </a:lnTo>
                <a:lnTo>
                  <a:pt x="2385" y="7153"/>
                </a:lnTo>
                <a:lnTo>
                  <a:pt x="2459" y="7227"/>
                </a:lnTo>
                <a:lnTo>
                  <a:pt x="2532" y="7227"/>
                </a:lnTo>
                <a:lnTo>
                  <a:pt x="2605" y="7190"/>
                </a:lnTo>
                <a:lnTo>
                  <a:pt x="2642" y="7080"/>
                </a:lnTo>
                <a:lnTo>
                  <a:pt x="2532" y="5943"/>
                </a:lnTo>
                <a:lnTo>
                  <a:pt x="2752" y="5906"/>
                </a:lnTo>
                <a:lnTo>
                  <a:pt x="3009" y="5796"/>
                </a:lnTo>
                <a:lnTo>
                  <a:pt x="3229" y="5723"/>
                </a:lnTo>
                <a:lnTo>
                  <a:pt x="3449" y="5686"/>
                </a:lnTo>
                <a:lnTo>
                  <a:pt x="3669" y="5649"/>
                </a:lnTo>
                <a:lnTo>
                  <a:pt x="3889" y="5686"/>
                </a:lnTo>
                <a:lnTo>
                  <a:pt x="4293" y="5723"/>
                </a:lnTo>
                <a:lnTo>
                  <a:pt x="5100" y="5723"/>
                </a:lnTo>
                <a:lnTo>
                  <a:pt x="5283" y="5649"/>
                </a:lnTo>
                <a:lnTo>
                  <a:pt x="5503" y="5576"/>
                </a:lnTo>
                <a:lnTo>
                  <a:pt x="5577" y="5539"/>
                </a:lnTo>
                <a:lnTo>
                  <a:pt x="5613" y="5466"/>
                </a:lnTo>
                <a:lnTo>
                  <a:pt x="5613" y="5356"/>
                </a:lnTo>
                <a:lnTo>
                  <a:pt x="5577" y="5282"/>
                </a:lnTo>
                <a:lnTo>
                  <a:pt x="5246" y="4916"/>
                </a:lnTo>
                <a:lnTo>
                  <a:pt x="4880" y="4549"/>
                </a:lnTo>
                <a:lnTo>
                  <a:pt x="4696" y="4365"/>
                </a:lnTo>
                <a:lnTo>
                  <a:pt x="4513" y="4219"/>
                </a:lnTo>
                <a:lnTo>
                  <a:pt x="4293" y="4109"/>
                </a:lnTo>
                <a:lnTo>
                  <a:pt x="4036" y="3999"/>
                </a:lnTo>
                <a:lnTo>
                  <a:pt x="3999" y="3889"/>
                </a:lnTo>
                <a:lnTo>
                  <a:pt x="3963" y="3815"/>
                </a:lnTo>
                <a:lnTo>
                  <a:pt x="3852" y="3742"/>
                </a:lnTo>
                <a:lnTo>
                  <a:pt x="3742" y="3668"/>
                </a:lnTo>
                <a:lnTo>
                  <a:pt x="3376" y="3522"/>
                </a:lnTo>
                <a:lnTo>
                  <a:pt x="3192" y="3448"/>
                </a:lnTo>
                <a:lnTo>
                  <a:pt x="2972" y="3412"/>
                </a:lnTo>
                <a:lnTo>
                  <a:pt x="3412" y="3228"/>
                </a:lnTo>
                <a:lnTo>
                  <a:pt x="3816" y="3045"/>
                </a:lnTo>
                <a:lnTo>
                  <a:pt x="4256" y="2935"/>
                </a:lnTo>
                <a:lnTo>
                  <a:pt x="4696" y="2861"/>
                </a:lnTo>
                <a:lnTo>
                  <a:pt x="5136" y="2788"/>
                </a:lnTo>
                <a:lnTo>
                  <a:pt x="6494" y="2788"/>
                </a:lnTo>
                <a:lnTo>
                  <a:pt x="6567" y="2751"/>
                </a:lnTo>
                <a:lnTo>
                  <a:pt x="6567" y="2678"/>
                </a:lnTo>
                <a:close/>
                <a:moveTo>
                  <a:pt x="5100" y="15590"/>
                </a:moveTo>
                <a:lnTo>
                  <a:pt x="5246" y="15627"/>
                </a:lnTo>
                <a:lnTo>
                  <a:pt x="5503" y="15700"/>
                </a:lnTo>
                <a:lnTo>
                  <a:pt x="5393" y="15737"/>
                </a:lnTo>
                <a:lnTo>
                  <a:pt x="5320" y="15810"/>
                </a:lnTo>
                <a:lnTo>
                  <a:pt x="5246" y="15920"/>
                </a:lnTo>
                <a:lnTo>
                  <a:pt x="5246" y="16030"/>
                </a:lnTo>
                <a:lnTo>
                  <a:pt x="5210" y="16177"/>
                </a:lnTo>
                <a:lnTo>
                  <a:pt x="5246" y="16360"/>
                </a:lnTo>
                <a:lnTo>
                  <a:pt x="5246" y="16434"/>
                </a:lnTo>
                <a:lnTo>
                  <a:pt x="5283" y="16507"/>
                </a:lnTo>
                <a:lnTo>
                  <a:pt x="5356" y="16580"/>
                </a:lnTo>
                <a:lnTo>
                  <a:pt x="5430" y="16617"/>
                </a:lnTo>
                <a:lnTo>
                  <a:pt x="5540" y="16617"/>
                </a:lnTo>
                <a:lnTo>
                  <a:pt x="5870" y="16947"/>
                </a:lnTo>
                <a:lnTo>
                  <a:pt x="6237" y="17167"/>
                </a:lnTo>
                <a:lnTo>
                  <a:pt x="6567" y="17351"/>
                </a:lnTo>
                <a:lnTo>
                  <a:pt x="6750" y="17424"/>
                </a:lnTo>
                <a:lnTo>
                  <a:pt x="3449" y="17387"/>
                </a:lnTo>
                <a:lnTo>
                  <a:pt x="3596" y="17314"/>
                </a:lnTo>
                <a:lnTo>
                  <a:pt x="3926" y="17167"/>
                </a:lnTo>
                <a:lnTo>
                  <a:pt x="4256" y="16984"/>
                </a:lnTo>
                <a:lnTo>
                  <a:pt x="4476" y="16837"/>
                </a:lnTo>
                <a:lnTo>
                  <a:pt x="4696" y="16654"/>
                </a:lnTo>
                <a:lnTo>
                  <a:pt x="4770" y="16690"/>
                </a:lnTo>
                <a:lnTo>
                  <a:pt x="4880" y="16690"/>
                </a:lnTo>
                <a:lnTo>
                  <a:pt x="4953" y="16654"/>
                </a:lnTo>
                <a:lnTo>
                  <a:pt x="5026" y="16580"/>
                </a:lnTo>
                <a:lnTo>
                  <a:pt x="5136" y="16397"/>
                </a:lnTo>
                <a:lnTo>
                  <a:pt x="5210" y="16214"/>
                </a:lnTo>
                <a:lnTo>
                  <a:pt x="5173" y="16103"/>
                </a:lnTo>
                <a:lnTo>
                  <a:pt x="5100" y="16030"/>
                </a:lnTo>
                <a:lnTo>
                  <a:pt x="5063" y="15993"/>
                </a:lnTo>
                <a:lnTo>
                  <a:pt x="5100" y="15773"/>
                </a:lnTo>
                <a:lnTo>
                  <a:pt x="5100" y="15590"/>
                </a:lnTo>
                <a:close/>
                <a:moveTo>
                  <a:pt x="9795" y="0"/>
                </a:moveTo>
                <a:lnTo>
                  <a:pt x="9648" y="74"/>
                </a:lnTo>
                <a:lnTo>
                  <a:pt x="9391" y="110"/>
                </a:lnTo>
                <a:lnTo>
                  <a:pt x="9171" y="220"/>
                </a:lnTo>
                <a:lnTo>
                  <a:pt x="9061" y="294"/>
                </a:lnTo>
                <a:lnTo>
                  <a:pt x="8988" y="404"/>
                </a:lnTo>
                <a:lnTo>
                  <a:pt x="8951" y="514"/>
                </a:lnTo>
                <a:lnTo>
                  <a:pt x="8915" y="661"/>
                </a:lnTo>
                <a:lnTo>
                  <a:pt x="8915" y="771"/>
                </a:lnTo>
                <a:lnTo>
                  <a:pt x="8915" y="881"/>
                </a:lnTo>
                <a:lnTo>
                  <a:pt x="8988" y="1027"/>
                </a:lnTo>
                <a:lnTo>
                  <a:pt x="9025" y="1137"/>
                </a:lnTo>
                <a:lnTo>
                  <a:pt x="8254" y="2348"/>
                </a:lnTo>
                <a:lnTo>
                  <a:pt x="7631" y="2201"/>
                </a:lnTo>
                <a:lnTo>
                  <a:pt x="7007" y="2165"/>
                </a:lnTo>
                <a:lnTo>
                  <a:pt x="6384" y="2165"/>
                </a:lnTo>
                <a:lnTo>
                  <a:pt x="5797" y="2238"/>
                </a:lnTo>
                <a:lnTo>
                  <a:pt x="5650" y="2275"/>
                </a:lnTo>
                <a:lnTo>
                  <a:pt x="5577" y="2385"/>
                </a:lnTo>
                <a:lnTo>
                  <a:pt x="5100" y="2348"/>
                </a:lnTo>
                <a:lnTo>
                  <a:pt x="4623" y="2421"/>
                </a:lnTo>
                <a:lnTo>
                  <a:pt x="4109" y="2495"/>
                </a:lnTo>
                <a:lnTo>
                  <a:pt x="3632" y="2641"/>
                </a:lnTo>
                <a:lnTo>
                  <a:pt x="3192" y="2825"/>
                </a:lnTo>
                <a:lnTo>
                  <a:pt x="2715" y="3045"/>
                </a:lnTo>
                <a:lnTo>
                  <a:pt x="2312" y="3302"/>
                </a:lnTo>
                <a:lnTo>
                  <a:pt x="1945" y="3558"/>
                </a:lnTo>
                <a:lnTo>
                  <a:pt x="1505" y="3925"/>
                </a:lnTo>
                <a:lnTo>
                  <a:pt x="1138" y="4365"/>
                </a:lnTo>
                <a:lnTo>
                  <a:pt x="808" y="4806"/>
                </a:lnTo>
                <a:lnTo>
                  <a:pt x="551" y="5282"/>
                </a:lnTo>
                <a:lnTo>
                  <a:pt x="331" y="5796"/>
                </a:lnTo>
                <a:lnTo>
                  <a:pt x="184" y="6346"/>
                </a:lnTo>
                <a:lnTo>
                  <a:pt x="74" y="6896"/>
                </a:lnTo>
                <a:lnTo>
                  <a:pt x="1" y="7447"/>
                </a:lnTo>
                <a:lnTo>
                  <a:pt x="1" y="7997"/>
                </a:lnTo>
                <a:lnTo>
                  <a:pt x="38" y="8547"/>
                </a:lnTo>
                <a:lnTo>
                  <a:pt x="148" y="9097"/>
                </a:lnTo>
                <a:lnTo>
                  <a:pt x="294" y="9648"/>
                </a:lnTo>
                <a:lnTo>
                  <a:pt x="478" y="10161"/>
                </a:lnTo>
                <a:lnTo>
                  <a:pt x="698" y="10638"/>
                </a:lnTo>
                <a:lnTo>
                  <a:pt x="991" y="11115"/>
                </a:lnTo>
                <a:lnTo>
                  <a:pt x="1358" y="11555"/>
                </a:lnTo>
                <a:lnTo>
                  <a:pt x="1725" y="11958"/>
                </a:lnTo>
                <a:lnTo>
                  <a:pt x="2165" y="12325"/>
                </a:lnTo>
                <a:lnTo>
                  <a:pt x="2679" y="12655"/>
                </a:lnTo>
                <a:lnTo>
                  <a:pt x="3156" y="12912"/>
                </a:lnTo>
                <a:lnTo>
                  <a:pt x="3706" y="13132"/>
                </a:lnTo>
                <a:lnTo>
                  <a:pt x="4256" y="13279"/>
                </a:lnTo>
                <a:lnTo>
                  <a:pt x="4806" y="13389"/>
                </a:lnTo>
                <a:lnTo>
                  <a:pt x="5393" y="13462"/>
                </a:lnTo>
                <a:lnTo>
                  <a:pt x="5943" y="13462"/>
                </a:lnTo>
                <a:lnTo>
                  <a:pt x="6494" y="13426"/>
                </a:lnTo>
                <a:lnTo>
                  <a:pt x="7044" y="13352"/>
                </a:lnTo>
                <a:lnTo>
                  <a:pt x="7594" y="13206"/>
                </a:lnTo>
                <a:lnTo>
                  <a:pt x="8108" y="13022"/>
                </a:lnTo>
                <a:lnTo>
                  <a:pt x="8621" y="12802"/>
                </a:lnTo>
                <a:lnTo>
                  <a:pt x="9098" y="12509"/>
                </a:lnTo>
                <a:lnTo>
                  <a:pt x="9538" y="12215"/>
                </a:lnTo>
                <a:lnTo>
                  <a:pt x="10052" y="11775"/>
                </a:lnTo>
                <a:lnTo>
                  <a:pt x="10492" y="11262"/>
                </a:lnTo>
                <a:lnTo>
                  <a:pt x="10932" y="10711"/>
                </a:lnTo>
                <a:lnTo>
                  <a:pt x="11299" y="10161"/>
                </a:lnTo>
                <a:lnTo>
                  <a:pt x="11629" y="9538"/>
                </a:lnTo>
                <a:lnTo>
                  <a:pt x="11886" y="8914"/>
                </a:lnTo>
                <a:lnTo>
                  <a:pt x="12106" y="8290"/>
                </a:lnTo>
                <a:lnTo>
                  <a:pt x="12179" y="7924"/>
                </a:lnTo>
                <a:lnTo>
                  <a:pt x="12216" y="7593"/>
                </a:lnTo>
                <a:lnTo>
                  <a:pt x="12253" y="7080"/>
                </a:lnTo>
                <a:lnTo>
                  <a:pt x="12216" y="6603"/>
                </a:lnTo>
                <a:lnTo>
                  <a:pt x="12106" y="6126"/>
                </a:lnTo>
                <a:lnTo>
                  <a:pt x="11922" y="5649"/>
                </a:lnTo>
                <a:lnTo>
                  <a:pt x="11739" y="5172"/>
                </a:lnTo>
                <a:lnTo>
                  <a:pt x="11482" y="4732"/>
                </a:lnTo>
                <a:lnTo>
                  <a:pt x="11189" y="4329"/>
                </a:lnTo>
                <a:lnTo>
                  <a:pt x="10859" y="3962"/>
                </a:lnTo>
                <a:lnTo>
                  <a:pt x="10822" y="3852"/>
                </a:lnTo>
                <a:lnTo>
                  <a:pt x="10712" y="3815"/>
                </a:lnTo>
                <a:lnTo>
                  <a:pt x="10272" y="3375"/>
                </a:lnTo>
                <a:lnTo>
                  <a:pt x="10162" y="3302"/>
                </a:lnTo>
                <a:lnTo>
                  <a:pt x="9832" y="3082"/>
                </a:lnTo>
                <a:lnTo>
                  <a:pt x="9501" y="2861"/>
                </a:lnTo>
                <a:lnTo>
                  <a:pt x="9135" y="2678"/>
                </a:lnTo>
                <a:lnTo>
                  <a:pt x="8768" y="2531"/>
                </a:lnTo>
                <a:lnTo>
                  <a:pt x="8804" y="2458"/>
                </a:lnTo>
                <a:lnTo>
                  <a:pt x="8841" y="2421"/>
                </a:lnTo>
                <a:lnTo>
                  <a:pt x="8804" y="2348"/>
                </a:lnTo>
                <a:lnTo>
                  <a:pt x="9171" y="1871"/>
                </a:lnTo>
                <a:lnTo>
                  <a:pt x="9501" y="1394"/>
                </a:lnTo>
                <a:lnTo>
                  <a:pt x="9758" y="1394"/>
                </a:lnTo>
                <a:lnTo>
                  <a:pt x="9868" y="1358"/>
                </a:lnTo>
                <a:lnTo>
                  <a:pt x="9978" y="1284"/>
                </a:lnTo>
                <a:lnTo>
                  <a:pt x="10052" y="1211"/>
                </a:lnTo>
                <a:lnTo>
                  <a:pt x="10602" y="1468"/>
                </a:lnTo>
                <a:lnTo>
                  <a:pt x="11079" y="1798"/>
                </a:lnTo>
                <a:lnTo>
                  <a:pt x="11556" y="2128"/>
                </a:lnTo>
                <a:lnTo>
                  <a:pt x="11996" y="2531"/>
                </a:lnTo>
                <a:lnTo>
                  <a:pt x="12399" y="2972"/>
                </a:lnTo>
                <a:lnTo>
                  <a:pt x="12766" y="3412"/>
                </a:lnTo>
                <a:lnTo>
                  <a:pt x="13060" y="3925"/>
                </a:lnTo>
                <a:lnTo>
                  <a:pt x="13353" y="4439"/>
                </a:lnTo>
                <a:lnTo>
                  <a:pt x="13573" y="4989"/>
                </a:lnTo>
                <a:lnTo>
                  <a:pt x="13757" y="5539"/>
                </a:lnTo>
                <a:lnTo>
                  <a:pt x="13903" y="6126"/>
                </a:lnTo>
                <a:lnTo>
                  <a:pt x="14013" y="6713"/>
                </a:lnTo>
                <a:lnTo>
                  <a:pt x="14087" y="7300"/>
                </a:lnTo>
                <a:lnTo>
                  <a:pt x="14087" y="7887"/>
                </a:lnTo>
                <a:lnTo>
                  <a:pt x="14087" y="8510"/>
                </a:lnTo>
                <a:lnTo>
                  <a:pt x="14013" y="9097"/>
                </a:lnTo>
                <a:lnTo>
                  <a:pt x="13867" y="9758"/>
                </a:lnTo>
                <a:lnTo>
                  <a:pt x="13720" y="10381"/>
                </a:lnTo>
                <a:lnTo>
                  <a:pt x="13463" y="11005"/>
                </a:lnTo>
                <a:lnTo>
                  <a:pt x="13206" y="11592"/>
                </a:lnTo>
                <a:lnTo>
                  <a:pt x="12876" y="12179"/>
                </a:lnTo>
                <a:lnTo>
                  <a:pt x="12473" y="12692"/>
                </a:lnTo>
                <a:lnTo>
                  <a:pt x="12069" y="13206"/>
                </a:lnTo>
                <a:lnTo>
                  <a:pt x="11592" y="13683"/>
                </a:lnTo>
                <a:lnTo>
                  <a:pt x="11079" y="14049"/>
                </a:lnTo>
                <a:lnTo>
                  <a:pt x="10565" y="14416"/>
                </a:lnTo>
                <a:lnTo>
                  <a:pt x="9978" y="14710"/>
                </a:lnTo>
                <a:lnTo>
                  <a:pt x="9391" y="14966"/>
                </a:lnTo>
                <a:lnTo>
                  <a:pt x="8804" y="15150"/>
                </a:lnTo>
                <a:lnTo>
                  <a:pt x="8181" y="15260"/>
                </a:lnTo>
                <a:lnTo>
                  <a:pt x="7557" y="15333"/>
                </a:lnTo>
                <a:lnTo>
                  <a:pt x="6897" y="15370"/>
                </a:lnTo>
                <a:lnTo>
                  <a:pt x="6420" y="15333"/>
                </a:lnTo>
                <a:lnTo>
                  <a:pt x="5943" y="15296"/>
                </a:lnTo>
                <a:lnTo>
                  <a:pt x="5466" y="15186"/>
                </a:lnTo>
                <a:lnTo>
                  <a:pt x="5026" y="15076"/>
                </a:lnTo>
                <a:lnTo>
                  <a:pt x="4549" y="14893"/>
                </a:lnTo>
                <a:lnTo>
                  <a:pt x="4109" y="14673"/>
                </a:lnTo>
                <a:lnTo>
                  <a:pt x="3632" y="14453"/>
                </a:lnTo>
                <a:lnTo>
                  <a:pt x="3669" y="14416"/>
                </a:lnTo>
                <a:lnTo>
                  <a:pt x="3706" y="14343"/>
                </a:lnTo>
                <a:lnTo>
                  <a:pt x="3706" y="14269"/>
                </a:lnTo>
                <a:lnTo>
                  <a:pt x="3706" y="14196"/>
                </a:lnTo>
                <a:lnTo>
                  <a:pt x="3669" y="14123"/>
                </a:lnTo>
                <a:lnTo>
                  <a:pt x="3522" y="14013"/>
                </a:lnTo>
                <a:lnTo>
                  <a:pt x="3376" y="13939"/>
                </a:lnTo>
                <a:lnTo>
                  <a:pt x="3229" y="13903"/>
                </a:lnTo>
                <a:lnTo>
                  <a:pt x="3009" y="13903"/>
                </a:lnTo>
                <a:lnTo>
                  <a:pt x="2899" y="13939"/>
                </a:lnTo>
                <a:lnTo>
                  <a:pt x="2752" y="14013"/>
                </a:lnTo>
                <a:lnTo>
                  <a:pt x="2642" y="14123"/>
                </a:lnTo>
                <a:lnTo>
                  <a:pt x="2605" y="14269"/>
                </a:lnTo>
                <a:lnTo>
                  <a:pt x="2605" y="14416"/>
                </a:lnTo>
                <a:lnTo>
                  <a:pt x="2642" y="14563"/>
                </a:lnTo>
                <a:lnTo>
                  <a:pt x="2715" y="14710"/>
                </a:lnTo>
                <a:lnTo>
                  <a:pt x="2825" y="14820"/>
                </a:lnTo>
                <a:lnTo>
                  <a:pt x="2972" y="14856"/>
                </a:lnTo>
                <a:lnTo>
                  <a:pt x="3119" y="14893"/>
                </a:lnTo>
                <a:lnTo>
                  <a:pt x="3266" y="14856"/>
                </a:lnTo>
                <a:lnTo>
                  <a:pt x="3376" y="14746"/>
                </a:lnTo>
                <a:lnTo>
                  <a:pt x="3522" y="14856"/>
                </a:lnTo>
                <a:lnTo>
                  <a:pt x="4036" y="15150"/>
                </a:lnTo>
                <a:lnTo>
                  <a:pt x="4439" y="15333"/>
                </a:lnTo>
                <a:lnTo>
                  <a:pt x="4806" y="15480"/>
                </a:lnTo>
                <a:lnTo>
                  <a:pt x="4770" y="15553"/>
                </a:lnTo>
                <a:lnTo>
                  <a:pt x="4733" y="15590"/>
                </a:lnTo>
                <a:lnTo>
                  <a:pt x="4659" y="15810"/>
                </a:lnTo>
                <a:lnTo>
                  <a:pt x="4623" y="16030"/>
                </a:lnTo>
                <a:lnTo>
                  <a:pt x="4586" y="16470"/>
                </a:lnTo>
                <a:lnTo>
                  <a:pt x="3963" y="16654"/>
                </a:lnTo>
                <a:lnTo>
                  <a:pt x="3376" y="16910"/>
                </a:lnTo>
                <a:lnTo>
                  <a:pt x="2752" y="17167"/>
                </a:lnTo>
                <a:lnTo>
                  <a:pt x="2128" y="17387"/>
                </a:lnTo>
                <a:lnTo>
                  <a:pt x="2055" y="17424"/>
                </a:lnTo>
                <a:lnTo>
                  <a:pt x="2018" y="17497"/>
                </a:lnTo>
                <a:lnTo>
                  <a:pt x="1982" y="17571"/>
                </a:lnTo>
                <a:lnTo>
                  <a:pt x="1982" y="17644"/>
                </a:lnTo>
                <a:lnTo>
                  <a:pt x="2018" y="17717"/>
                </a:lnTo>
                <a:lnTo>
                  <a:pt x="2055" y="17791"/>
                </a:lnTo>
                <a:lnTo>
                  <a:pt x="2128" y="17828"/>
                </a:lnTo>
                <a:lnTo>
                  <a:pt x="2202" y="17864"/>
                </a:lnTo>
                <a:lnTo>
                  <a:pt x="8401" y="17901"/>
                </a:lnTo>
                <a:lnTo>
                  <a:pt x="8474" y="17901"/>
                </a:lnTo>
                <a:lnTo>
                  <a:pt x="8548" y="17864"/>
                </a:lnTo>
                <a:lnTo>
                  <a:pt x="8621" y="17791"/>
                </a:lnTo>
                <a:lnTo>
                  <a:pt x="8621" y="17717"/>
                </a:lnTo>
                <a:lnTo>
                  <a:pt x="8621" y="17644"/>
                </a:lnTo>
                <a:lnTo>
                  <a:pt x="8621" y="17571"/>
                </a:lnTo>
                <a:lnTo>
                  <a:pt x="8584" y="17497"/>
                </a:lnTo>
                <a:lnTo>
                  <a:pt x="8474" y="17424"/>
                </a:lnTo>
                <a:lnTo>
                  <a:pt x="8108" y="17277"/>
                </a:lnTo>
                <a:lnTo>
                  <a:pt x="7667" y="17167"/>
                </a:lnTo>
                <a:lnTo>
                  <a:pt x="7264" y="17057"/>
                </a:lnTo>
                <a:lnTo>
                  <a:pt x="6860" y="16947"/>
                </a:lnTo>
                <a:lnTo>
                  <a:pt x="6494" y="16764"/>
                </a:lnTo>
                <a:lnTo>
                  <a:pt x="6163" y="16544"/>
                </a:lnTo>
                <a:lnTo>
                  <a:pt x="5907" y="16324"/>
                </a:lnTo>
                <a:lnTo>
                  <a:pt x="5797" y="16214"/>
                </a:lnTo>
                <a:lnTo>
                  <a:pt x="5650" y="16140"/>
                </a:lnTo>
                <a:lnTo>
                  <a:pt x="5650" y="16103"/>
                </a:lnTo>
                <a:lnTo>
                  <a:pt x="5687" y="15920"/>
                </a:lnTo>
                <a:lnTo>
                  <a:pt x="5650" y="15737"/>
                </a:lnTo>
                <a:lnTo>
                  <a:pt x="6127" y="15810"/>
                </a:lnTo>
                <a:lnTo>
                  <a:pt x="6640" y="15847"/>
                </a:lnTo>
                <a:lnTo>
                  <a:pt x="7631" y="15847"/>
                </a:lnTo>
                <a:lnTo>
                  <a:pt x="8218" y="15773"/>
                </a:lnTo>
                <a:lnTo>
                  <a:pt x="8841" y="15627"/>
                </a:lnTo>
                <a:lnTo>
                  <a:pt x="9428" y="15480"/>
                </a:lnTo>
                <a:lnTo>
                  <a:pt x="10015" y="15260"/>
                </a:lnTo>
                <a:lnTo>
                  <a:pt x="10565" y="14966"/>
                </a:lnTo>
                <a:lnTo>
                  <a:pt x="11079" y="14673"/>
                </a:lnTo>
                <a:lnTo>
                  <a:pt x="11592" y="14306"/>
                </a:lnTo>
                <a:lnTo>
                  <a:pt x="12069" y="13903"/>
                </a:lnTo>
                <a:lnTo>
                  <a:pt x="12509" y="13462"/>
                </a:lnTo>
                <a:lnTo>
                  <a:pt x="12913" y="12986"/>
                </a:lnTo>
                <a:lnTo>
                  <a:pt x="13280" y="12472"/>
                </a:lnTo>
                <a:lnTo>
                  <a:pt x="13573" y="11922"/>
                </a:lnTo>
                <a:lnTo>
                  <a:pt x="13867" y="11372"/>
                </a:lnTo>
                <a:lnTo>
                  <a:pt x="14087" y="10785"/>
                </a:lnTo>
                <a:lnTo>
                  <a:pt x="14307" y="10198"/>
                </a:lnTo>
                <a:lnTo>
                  <a:pt x="14417" y="9574"/>
                </a:lnTo>
                <a:lnTo>
                  <a:pt x="14527" y="8951"/>
                </a:lnTo>
                <a:lnTo>
                  <a:pt x="14600" y="8327"/>
                </a:lnTo>
                <a:lnTo>
                  <a:pt x="14600" y="7703"/>
                </a:lnTo>
                <a:lnTo>
                  <a:pt x="14564" y="7080"/>
                </a:lnTo>
                <a:lnTo>
                  <a:pt x="14490" y="6456"/>
                </a:lnTo>
                <a:lnTo>
                  <a:pt x="14380" y="5833"/>
                </a:lnTo>
                <a:lnTo>
                  <a:pt x="14197" y="5209"/>
                </a:lnTo>
                <a:lnTo>
                  <a:pt x="13977" y="4622"/>
                </a:lnTo>
                <a:lnTo>
                  <a:pt x="13720" y="3999"/>
                </a:lnTo>
                <a:lnTo>
                  <a:pt x="13353" y="3412"/>
                </a:lnTo>
                <a:lnTo>
                  <a:pt x="12986" y="2861"/>
                </a:lnTo>
                <a:lnTo>
                  <a:pt x="12509" y="2311"/>
                </a:lnTo>
                <a:lnTo>
                  <a:pt x="12032" y="1834"/>
                </a:lnTo>
                <a:lnTo>
                  <a:pt x="11482" y="1394"/>
                </a:lnTo>
                <a:lnTo>
                  <a:pt x="10895" y="1027"/>
                </a:lnTo>
                <a:lnTo>
                  <a:pt x="10602" y="881"/>
                </a:lnTo>
                <a:lnTo>
                  <a:pt x="10272" y="734"/>
                </a:lnTo>
                <a:lnTo>
                  <a:pt x="10308" y="587"/>
                </a:lnTo>
                <a:lnTo>
                  <a:pt x="10308" y="441"/>
                </a:lnTo>
                <a:lnTo>
                  <a:pt x="10272" y="294"/>
                </a:lnTo>
                <a:lnTo>
                  <a:pt x="10198" y="147"/>
                </a:lnTo>
                <a:lnTo>
                  <a:pt x="10088" y="74"/>
                </a:lnTo>
                <a:lnTo>
                  <a:pt x="9942" y="0"/>
                </a:lnTo>
                <a:close/>
              </a:path>
            </a:pathLst>
          </a:custGeom>
          <a:solidFill>
            <a:srgbClr val="6D9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167" name="Google Shape;167;p2"/>
          <p:cNvSpPr/>
          <p:nvPr/>
        </p:nvSpPr>
        <p:spPr>
          <a:xfrm>
            <a:off x="5401648" y="3285712"/>
            <a:ext cx="805934" cy="750838"/>
          </a:xfrm>
          <a:custGeom>
            <a:avLst/>
            <a:gdLst/>
            <a:ahLst/>
            <a:cxnLst/>
            <a:rect l="l" t="t" r="r" b="b"/>
            <a:pathLst>
              <a:path w="16105" h="15004" extrusionOk="0">
                <a:moveTo>
                  <a:pt x="13170" y="587"/>
                </a:moveTo>
                <a:lnTo>
                  <a:pt x="13206" y="624"/>
                </a:lnTo>
                <a:lnTo>
                  <a:pt x="13280" y="661"/>
                </a:lnTo>
                <a:lnTo>
                  <a:pt x="13353" y="697"/>
                </a:lnTo>
                <a:lnTo>
                  <a:pt x="13610" y="771"/>
                </a:lnTo>
                <a:lnTo>
                  <a:pt x="13830" y="844"/>
                </a:lnTo>
                <a:lnTo>
                  <a:pt x="14013" y="954"/>
                </a:lnTo>
                <a:lnTo>
                  <a:pt x="14160" y="1174"/>
                </a:lnTo>
                <a:lnTo>
                  <a:pt x="14307" y="1394"/>
                </a:lnTo>
                <a:lnTo>
                  <a:pt x="14343" y="1651"/>
                </a:lnTo>
                <a:lnTo>
                  <a:pt x="14307" y="1908"/>
                </a:lnTo>
                <a:lnTo>
                  <a:pt x="14233" y="2128"/>
                </a:lnTo>
                <a:lnTo>
                  <a:pt x="14087" y="2348"/>
                </a:lnTo>
                <a:lnTo>
                  <a:pt x="13903" y="2531"/>
                </a:lnTo>
                <a:lnTo>
                  <a:pt x="13683" y="2678"/>
                </a:lnTo>
                <a:lnTo>
                  <a:pt x="13463" y="2788"/>
                </a:lnTo>
                <a:lnTo>
                  <a:pt x="13170" y="2825"/>
                </a:lnTo>
                <a:lnTo>
                  <a:pt x="12840" y="2788"/>
                </a:lnTo>
                <a:lnTo>
                  <a:pt x="12656" y="2751"/>
                </a:lnTo>
                <a:lnTo>
                  <a:pt x="12546" y="2715"/>
                </a:lnTo>
                <a:lnTo>
                  <a:pt x="12436" y="2641"/>
                </a:lnTo>
                <a:lnTo>
                  <a:pt x="12363" y="2495"/>
                </a:lnTo>
                <a:lnTo>
                  <a:pt x="12289" y="2495"/>
                </a:lnTo>
                <a:lnTo>
                  <a:pt x="12253" y="2275"/>
                </a:lnTo>
                <a:lnTo>
                  <a:pt x="12253" y="2054"/>
                </a:lnTo>
                <a:lnTo>
                  <a:pt x="12253" y="1871"/>
                </a:lnTo>
                <a:lnTo>
                  <a:pt x="12289" y="1724"/>
                </a:lnTo>
                <a:lnTo>
                  <a:pt x="12399" y="1394"/>
                </a:lnTo>
                <a:lnTo>
                  <a:pt x="12583" y="1064"/>
                </a:lnTo>
                <a:lnTo>
                  <a:pt x="12840" y="807"/>
                </a:lnTo>
                <a:lnTo>
                  <a:pt x="12986" y="697"/>
                </a:lnTo>
                <a:lnTo>
                  <a:pt x="13170" y="587"/>
                </a:lnTo>
                <a:close/>
                <a:moveTo>
                  <a:pt x="9061" y="3338"/>
                </a:moveTo>
                <a:lnTo>
                  <a:pt x="9245" y="3412"/>
                </a:lnTo>
                <a:lnTo>
                  <a:pt x="9245" y="3448"/>
                </a:lnTo>
                <a:lnTo>
                  <a:pt x="9171" y="3632"/>
                </a:lnTo>
                <a:lnTo>
                  <a:pt x="9171" y="3668"/>
                </a:lnTo>
                <a:lnTo>
                  <a:pt x="9135" y="3632"/>
                </a:lnTo>
                <a:lnTo>
                  <a:pt x="9061" y="3522"/>
                </a:lnTo>
                <a:lnTo>
                  <a:pt x="8988" y="3448"/>
                </a:lnTo>
                <a:lnTo>
                  <a:pt x="8988" y="3412"/>
                </a:lnTo>
                <a:lnTo>
                  <a:pt x="8988" y="3375"/>
                </a:lnTo>
                <a:lnTo>
                  <a:pt x="9061" y="3338"/>
                </a:lnTo>
                <a:close/>
                <a:moveTo>
                  <a:pt x="14123" y="440"/>
                </a:moveTo>
                <a:lnTo>
                  <a:pt x="14233" y="477"/>
                </a:lnTo>
                <a:lnTo>
                  <a:pt x="14307" y="587"/>
                </a:lnTo>
                <a:lnTo>
                  <a:pt x="14417" y="661"/>
                </a:lnTo>
                <a:lnTo>
                  <a:pt x="14454" y="807"/>
                </a:lnTo>
                <a:lnTo>
                  <a:pt x="14527" y="807"/>
                </a:lnTo>
                <a:lnTo>
                  <a:pt x="14490" y="624"/>
                </a:lnTo>
                <a:lnTo>
                  <a:pt x="14454" y="477"/>
                </a:lnTo>
                <a:lnTo>
                  <a:pt x="14600" y="551"/>
                </a:lnTo>
                <a:lnTo>
                  <a:pt x="14784" y="624"/>
                </a:lnTo>
                <a:lnTo>
                  <a:pt x="14967" y="771"/>
                </a:lnTo>
                <a:lnTo>
                  <a:pt x="15114" y="881"/>
                </a:lnTo>
                <a:lnTo>
                  <a:pt x="15224" y="1064"/>
                </a:lnTo>
                <a:lnTo>
                  <a:pt x="15334" y="1211"/>
                </a:lnTo>
                <a:lnTo>
                  <a:pt x="15444" y="1578"/>
                </a:lnTo>
                <a:lnTo>
                  <a:pt x="15554" y="1944"/>
                </a:lnTo>
                <a:lnTo>
                  <a:pt x="15627" y="2385"/>
                </a:lnTo>
                <a:lnTo>
                  <a:pt x="15664" y="2568"/>
                </a:lnTo>
                <a:lnTo>
                  <a:pt x="15627" y="2788"/>
                </a:lnTo>
                <a:lnTo>
                  <a:pt x="15591" y="2972"/>
                </a:lnTo>
                <a:lnTo>
                  <a:pt x="15481" y="3118"/>
                </a:lnTo>
                <a:lnTo>
                  <a:pt x="15187" y="3412"/>
                </a:lnTo>
                <a:lnTo>
                  <a:pt x="14930" y="3595"/>
                </a:lnTo>
                <a:lnTo>
                  <a:pt x="14600" y="3705"/>
                </a:lnTo>
                <a:lnTo>
                  <a:pt x="14270" y="3779"/>
                </a:lnTo>
                <a:lnTo>
                  <a:pt x="13940" y="3815"/>
                </a:lnTo>
                <a:lnTo>
                  <a:pt x="13720" y="3779"/>
                </a:lnTo>
                <a:lnTo>
                  <a:pt x="13500" y="3742"/>
                </a:lnTo>
                <a:lnTo>
                  <a:pt x="13316" y="3668"/>
                </a:lnTo>
                <a:lnTo>
                  <a:pt x="13133" y="3595"/>
                </a:lnTo>
                <a:lnTo>
                  <a:pt x="12950" y="3485"/>
                </a:lnTo>
                <a:lnTo>
                  <a:pt x="12803" y="3338"/>
                </a:lnTo>
                <a:lnTo>
                  <a:pt x="12656" y="3192"/>
                </a:lnTo>
                <a:lnTo>
                  <a:pt x="12546" y="3045"/>
                </a:lnTo>
                <a:lnTo>
                  <a:pt x="12840" y="3118"/>
                </a:lnTo>
                <a:lnTo>
                  <a:pt x="13133" y="3155"/>
                </a:lnTo>
                <a:lnTo>
                  <a:pt x="13426" y="3118"/>
                </a:lnTo>
                <a:lnTo>
                  <a:pt x="13720" y="3045"/>
                </a:lnTo>
                <a:lnTo>
                  <a:pt x="13977" y="2935"/>
                </a:lnTo>
                <a:lnTo>
                  <a:pt x="14233" y="2751"/>
                </a:lnTo>
                <a:lnTo>
                  <a:pt x="14417" y="2495"/>
                </a:lnTo>
                <a:lnTo>
                  <a:pt x="14600" y="2238"/>
                </a:lnTo>
                <a:lnTo>
                  <a:pt x="14674" y="1981"/>
                </a:lnTo>
                <a:lnTo>
                  <a:pt x="14710" y="1724"/>
                </a:lnTo>
                <a:lnTo>
                  <a:pt x="14674" y="1468"/>
                </a:lnTo>
                <a:lnTo>
                  <a:pt x="14600" y="1211"/>
                </a:lnTo>
                <a:lnTo>
                  <a:pt x="14490" y="991"/>
                </a:lnTo>
                <a:lnTo>
                  <a:pt x="14343" y="771"/>
                </a:lnTo>
                <a:lnTo>
                  <a:pt x="14160" y="587"/>
                </a:lnTo>
                <a:lnTo>
                  <a:pt x="13940" y="440"/>
                </a:lnTo>
                <a:close/>
                <a:moveTo>
                  <a:pt x="13757" y="0"/>
                </a:moveTo>
                <a:lnTo>
                  <a:pt x="13610" y="74"/>
                </a:lnTo>
                <a:lnTo>
                  <a:pt x="13353" y="110"/>
                </a:lnTo>
                <a:lnTo>
                  <a:pt x="13133" y="147"/>
                </a:lnTo>
                <a:lnTo>
                  <a:pt x="12913" y="257"/>
                </a:lnTo>
                <a:lnTo>
                  <a:pt x="12729" y="404"/>
                </a:lnTo>
                <a:lnTo>
                  <a:pt x="12509" y="551"/>
                </a:lnTo>
                <a:lnTo>
                  <a:pt x="12363" y="734"/>
                </a:lnTo>
                <a:lnTo>
                  <a:pt x="12216" y="917"/>
                </a:lnTo>
                <a:lnTo>
                  <a:pt x="12069" y="1137"/>
                </a:lnTo>
                <a:lnTo>
                  <a:pt x="11996" y="1321"/>
                </a:lnTo>
                <a:lnTo>
                  <a:pt x="11922" y="1578"/>
                </a:lnTo>
                <a:lnTo>
                  <a:pt x="11849" y="1798"/>
                </a:lnTo>
                <a:lnTo>
                  <a:pt x="11849" y="2054"/>
                </a:lnTo>
                <a:lnTo>
                  <a:pt x="11849" y="2275"/>
                </a:lnTo>
                <a:lnTo>
                  <a:pt x="11886" y="2531"/>
                </a:lnTo>
                <a:lnTo>
                  <a:pt x="11959" y="2751"/>
                </a:lnTo>
                <a:lnTo>
                  <a:pt x="12033" y="2972"/>
                </a:lnTo>
                <a:lnTo>
                  <a:pt x="12143" y="3192"/>
                </a:lnTo>
                <a:lnTo>
                  <a:pt x="12253" y="3375"/>
                </a:lnTo>
                <a:lnTo>
                  <a:pt x="12399" y="3558"/>
                </a:lnTo>
                <a:lnTo>
                  <a:pt x="12583" y="3705"/>
                </a:lnTo>
                <a:lnTo>
                  <a:pt x="12766" y="3852"/>
                </a:lnTo>
                <a:lnTo>
                  <a:pt x="12986" y="3999"/>
                </a:lnTo>
                <a:lnTo>
                  <a:pt x="13206" y="4072"/>
                </a:lnTo>
                <a:lnTo>
                  <a:pt x="13426" y="4145"/>
                </a:lnTo>
                <a:lnTo>
                  <a:pt x="13683" y="4219"/>
                </a:lnTo>
                <a:lnTo>
                  <a:pt x="14123" y="4219"/>
                </a:lnTo>
                <a:lnTo>
                  <a:pt x="14564" y="4145"/>
                </a:lnTo>
                <a:lnTo>
                  <a:pt x="15004" y="3999"/>
                </a:lnTo>
                <a:lnTo>
                  <a:pt x="15371" y="3779"/>
                </a:lnTo>
                <a:lnTo>
                  <a:pt x="15591" y="3632"/>
                </a:lnTo>
                <a:lnTo>
                  <a:pt x="15737" y="3448"/>
                </a:lnTo>
                <a:lnTo>
                  <a:pt x="15884" y="3265"/>
                </a:lnTo>
                <a:lnTo>
                  <a:pt x="15994" y="3045"/>
                </a:lnTo>
                <a:lnTo>
                  <a:pt x="16067" y="2788"/>
                </a:lnTo>
                <a:lnTo>
                  <a:pt x="16104" y="2495"/>
                </a:lnTo>
                <a:lnTo>
                  <a:pt x="16067" y="2238"/>
                </a:lnTo>
                <a:lnTo>
                  <a:pt x="15994" y="1981"/>
                </a:lnTo>
                <a:lnTo>
                  <a:pt x="15884" y="1431"/>
                </a:lnTo>
                <a:lnTo>
                  <a:pt x="15774" y="1174"/>
                </a:lnTo>
                <a:lnTo>
                  <a:pt x="15664" y="954"/>
                </a:lnTo>
                <a:lnTo>
                  <a:pt x="15517" y="734"/>
                </a:lnTo>
                <a:lnTo>
                  <a:pt x="15371" y="551"/>
                </a:lnTo>
                <a:lnTo>
                  <a:pt x="15150" y="367"/>
                </a:lnTo>
                <a:lnTo>
                  <a:pt x="14930" y="220"/>
                </a:lnTo>
                <a:lnTo>
                  <a:pt x="14637" y="74"/>
                </a:lnTo>
                <a:lnTo>
                  <a:pt x="14270" y="0"/>
                </a:lnTo>
                <a:close/>
                <a:moveTo>
                  <a:pt x="11115" y="4549"/>
                </a:moveTo>
                <a:lnTo>
                  <a:pt x="11446" y="4842"/>
                </a:lnTo>
                <a:lnTo>
                  <a:pt x="11299" y="4952"/>
                </a:lnTo>
                <a:lnTo>
                  <a:pt x="11115" y="4916"/>
                </a:lnTo>
                <a:lnTo>
                  <a:pt x="10932" y="4916"/>
                </a:lnTo>
                <a:lnTo>
                  <a:pt x="10639" y="4952"/>
                </a:lnTo>
                <a:lnTo>
                  <a:pt x="10859" y="4732"/>
                </a:lnTo>
                <a:lnTo>
                  <a:pt x="11115" y="4549"/>
                </a:lnTo>
                <a:close/>
                <a:moveTo>
                  <a:pt x="6860" y="3632"/>
                </a:moveTo>
                <a:lnTo>
                  <a:pt x="7007" y="3668"/>
                </a:lnTo>
                <a:lnTo>
                  <a:pt x="7044" y="3705"/>
                </a:lnTo>
                <a:lnTo>
                  <a:pt x="7044" y="3742"/>
                </a:lnTo>
                <a:lnTo>
                  <a:pt x="7044" y="3779"/>
                </a:lnTo>
                <a:lnTo>
                  <a:pt x="7080" y="3852"/>
                </a:lnTo>
                <a:lnTo>
                  <a:pt x="7191" y="3889"/>
                </a:lnTo>
                <a:lnTo>
                  <a:pt x="7374" y="3889"/>
                </a:lnTo>
                <a:lnTo>
                  <a:pt x="7411" y="3925"/>
                </a:lnTo>
                <a:lnTo>
                  <a:pt x="7447" y="4035"/>
                </a:lnTo>
                <a:lnTo>
                  <a:pt x="7484" y="4145"/>
                </a:lnTo>
                <a:lnTo>
                  <a:pt x="7484" y="4255"/>
                </a:lnTo>
                <a:lnTo>
                  <a:pt x="7447" y="4512"/>
                </a:lnTo>
                <a:lnTo>
                  <a:pt x="7374" y="4769"/>
                </a:lnTo>
                <a:lnTo>
                  <a:pt x="7227" y="5026"/>
                </a:lnTo>
                <a:lnTo>
                  <a:pt x="7154" y="5136"/>
                </a:lnTo>
                <a:lnTo>
                  <a:pt x="7044" y="5209"/>
                </a:lnTo>
                <a:lnTo>
                  <a:pt x="6934" y="5246"/>
                </a:lnTo>
                <a:lnTo>
                  <a:pt x="6787" y="5246"/>
                </a:lnTo>
                <a:lnTo>
                  <a:pt x="6787" y="4989"/>
                </a:lnTo>
                <a:lnTo>
                  <a:pt x="6750" y="4769"/>
                </a:lnTo>
                <a:lnTo>
                  <a:pt x="6640" y="4549"/>
                </a:lnTo>
                <a:lnTo>
                  <a:pt x="6494" y="4329"/>
                </a:lnTo>
                <a:lnTo>
                  <a:pt x="6310" y="4145"/>
                </a:lnTo>
                <a:lnTo>
                  <a:pt x="6090" y="4035"/>
                </a:lnTo>
                <a:lnTo>
                  <a:pt x="6090" y="3925"/>
                </a:lnTo>
                <a:lnTo>
                  <a:pt x="6163" y="3852"/>
                </a:lnTo>
                <a:lnTo>
                  <a:pt x="6237" y="3779"/>
                </a:lnTo>
                <a:lnTo>
                  <a:pt x="6347" y="3742"/>
                </a:lnTo>
                <a:lnTo>
                  <a:pt x="6567" y="3705"/>
                </a:lnTo>
                <a:lnTo>
                  <a:pt x="6860" y="3632"/>
                </a:lnTo>
                <a:close/>
                <a:moveTo>
                  <a:pt x="6530" y="3192"/>
                </a:moveTo>
                <a:lnTo>
                  <a:pt x="6494" y="3228"/>
                </a:lnTo>
                <a:lnTo>
                  <a:pt x="6457" y="3302"/>
                </a:lnTo>
                <a:lnTo>
                  <a:pt x="6457" y="3338"/>
                </a:lnTo>
                <a:lnTo>
                  <a:pt x="6457" y="3412"/>
                </a:lnTo>
                <a:lnTo>
                  <a:pt x="6200" y="3485"/>
                </a:lnTo>
                <a:lnTo>
                  <a:pt x="5980" y="3558"/>
                </a:lnTo>
                <a:lnTo>
                  <a:pt x="5797" y="3742"/>
                </a:lnTo>
                <a:lnTo>
                  <a:pt x="5760" y="3815"/>
                </a:lnTo>
                <a:lnTo>
                  <a:pt x="5687" y="3925"/>
                </a:lnTo>
                <a:lnTo>
                  <a:pt x="5687" y="4035"/>
                </a:lnTo>
                <a:lnTo>
                  <a:pt x="5687" y="4072"/>
                </a:lnTo>
                <a:lnTo>
                  <a:pt x="5797" y="4219"/>
                </a:lnTo>
                <a:lnTo>
                  <a:pt x="5907" y="4292"/>
                </a:lnTo>
                <a:lnTo>
                  <a:pt x="6053" y="4365"/>
                </a:lnTo>
                <a:lnTo>
                  <a:pt x="6163" y="4439"/>
                </a:lnTo>
                <a:lnTo>
                  <a:pt x="6274" y="4512"/>
                </a:lnTo>
                <a:lnTo>
                  <a:pt x="6347" y="4622"/>
                </a:lnTo>
                <a:lnTo>
                  <a:pt x="6420" y="4769"/>
                </a:lnTo>
                <a:lnTo>
                  <a:pt x="6494" y="5026"/>
                </a:lnTo>
                <a:lnTo>
                  <a:pt x="6457" y="5282"/>
                </a:lnTo>
                <a:lnTo>
                  <a:pt x="6494" y="5392"/>
                </a:lnTo>
                <a:lnTo>
                  <a:pt x="6530" y="5466"/>
                </a:lnTo>
                <a:lnTo>
                  <a:pt x="6750" y="5539"/>
                </a:lnTo>
                <a:lnTo>
                  <a:pt x="6934" y="5539"/>
                </a:lnTo>
                <a:lnTo>
                  <a:pt x="7117" y="5503"/>
                </a:lnTo>
                <a:lnTo>
                  <a:pt x="7264" y="5429"/>
                </a:lnTo>
                <a:lnTo>
                  <a:pt x="7411" y="5282"/>
                </a:lnTo>
                <a:lnTo>
                  <a:pt x="7521" y="5136"/>
                </a:lnTo>
                <a:lnTo>
                  <a:pt x="7631" y="4952"/>
                </a:lnTo>
                <a:lnTo>
                  <a:pt x="7704" y="4769"/>
                </a:lnTo>
                <a:lnTo>
                  <a:pt x="7741" y="4585"/>
                </a:lnTo>
                <a:lnTo>
                  <a:pt x="7777" y="4365"/>
                </a:lnTo>
                <a:lnTo>
                  <a:pt x="7777" y="4145"/>
                </a:lnTo>
                <a:lnTo>
                  <a:pt x="7777" y="3925"/>
                </a:lnTo>
                <a:lnTo>
                  <a:pt x="7704" y="3779"/>
                </a:lnTo>
                <a:lnTo>
                  <a:pt x="7631" y="3668"/>
                </a:lnTo>
                <a:lnTo>
                  <a:pt x="7484" y="3595"/>
                </a:lnTo>
                <a:lnTo>
                  <a:pt x="7337" y="3595"/>
                </a:lnTo>
                <a:lnTo>
                  <a:pt x="7301" y="3485"/>
                </a:lnTo>
                <a:lnTo>
                  <a:pt x="7227" y="3448"/>
                </a:lnTo>
                <a:lnTo>
                  <a:pt x="7044" y="3375"/>
                </a:lnTo>
                <a:lnTo>
                  <a:pt x="6824" y="3302"/>
                </a:lnTo>
                <a:lnTo>
                  <a:pt x="6677" y="3228"/>
                </a:lnTo>
                <a:lnTo>
                  <a:pt x="6567" y="3192"/>
                </a:lnTo>
                <a:close/>
                <a:moveTo>
                  <a:pt x="11739" y="5136"/>
                </a:moveTo>
                <a:lnTo>
                  <a:pt x="12179" y="5686"/>
                </a:lnTo>
                <a:lnTo>
                  <a:pt x="11776" y="5796"/>
                </a:lnTo>
                <a:lnTo>
                  <a:pt x="11409" y="6016"/>
                </a:lnTo>
                <a:lnTo>
                  <a:pt x="11042" y="6236"/>
                </a:lnTo>
                <a:lnTo>
                  <a:pt x="10895" y="6383"/>
                </a:lnTo>
                <a:lnTo>
                  <a:pt x="10785" y="6566"/>
                </a:lnTo>
                <a:lnTo>
                  <a:pt x="10749" y="6640"/>
                </a:lnTo>
                <a:lnTo>
                  <a:pt x="10785" y="6676"/>
                </a:lnTo>
                <a:lnTo>
                  <a:pt x="10859" y="6713"/>
                </a:lnTo>
                <a:lnTo>
                  <a:pt x="10932" y="6713"/>
                </a:lnTo>
                <a:lnTo>
                  <a:pt x="11262" y="6493"/>
                </a:lnTo>
                <a:lnTo>
                  <a:pt x="11556" y="6310"/>
                </a:lnTo>
                <a:lnTo>
                  <a:pt x="11849" y="6199"/>
                </a:lnTo>
                <a:lnTo>
                  <a:pt x="12143" y="6089"/>
                </a:lnTo>
                <a:lnTo>
                  <a:pt x="12253" y="6053"/>
                </a:lnTo>
                <a:lnTo>
                  <a:pt x="12363" y="6016"/>
                </a:lnTo>
                <a:lnTo>
                  <a:pt x="12399" y="5979"/>
                </a:lnTo>
                <a:lnTo>
                  <a:pt x="12619" y="6456"/>
                </a:lnTo>
                <a:lnTo>
                  <a:pt x="12840" y="6896"/>
                </a:lnTo>
                <a:lnTo>
                  <a:pt x="12803" y="6933"/>
                </a:lnTo>
                <a:lnTo>
                  <a:pt x="12326" y="7043"/>
                </a:lnTo>
                <a:lnTo>
                  <a:pt x="11812" y="7117"/>
                </a:lnTo>
                <a:lnTo>
                  <a:pt x="11299" y="7117"/>
                </a:lnTo>
                <a:lnTo>
                  <a:pt x="10749" y="7080"/>
                </a:lnTo>
                <a:lnTo>
                  <a:pt x="10675" y="7117"/>
                </a:lnTo>
                <a:lnTo>
                  <a:pt x="10639" y="7153"/>
                </a:lnTo>
                <a:lnTo>
                  <a:pt x="10639" y="7227"/>
                </a:lnTo>
                <a:lnTo>
                  <a:pt x="10712" y="7300"/>
                </a:lnTo>
                <a:lnTo>
                  <a:pt x="10932" y="7373"/>
                </a:lnTo>
                <a:lnTo>
                  <a:pt x="11189" y="7447"/>
                </a:lnTo>
                <a:lnTo>
                  <a:pt x="11702" y="7483"/>
                </a:lnTo>
                <a:lnTo>
                  <a:pt x="11959" y="7483"/>
                </a:lnTo>
                <a:lnTo>
                  <a:pt x="12216" y="7447"/>
                </a:lnTo>
                <a:lnTo>
                  <a:pt x="12583" y="7373"/>
                </a:lnTo>
                <a:lnTo>
                  <a:pt x="12693" y="7373"/>
                </a:lnTo>
                <a:lnTo>
                  <a:pt x="12766" y="7337"/>
                </a:lnTo>
                <a:lnTo>
                  <a:pt x="12803" y="7410"/>
                </a:lnTo>
                <a:lnTo>
                  <a:pt x="12840" y="7447"/>
                </a:lnTo>
                <a:lnTo>
                  <a:pt x="12876" y="7483"/>
                </a:lnTo>
                <a:lnTo>
                  <a:pt x="12986" y="7520"/>
                </a:lnTo>
                <a:lnTo>
                  <a:pt x="13023" y="7777"/>
                </a:lnTo>
                <a:lnTo>
                  <a:pt x="13060" y="8070"/>
                </a:lnTo>
                <a:lnTo>
                  <a:pt x="12986" y="8107"/>
                </a:lnTo>
                <a:lnTo>
                  <a:pt x="12693" y="7997"/>
                </a:lnTo>
                <a:lnTo>
                  <a:pt x="12473" y="7887"/>
                </a:lnTo>
                <a:lnTo>
                  <a:pt x="12253" y="7777"/>
                </a:lnTo>
                <a:lnTo>
                  <a:pt x="11886" y="7777"/>
                </a:lnTo>
                <a:lnTo>
                  <a:pt x="11776" y="7813"/>
                </a:lnTo>
                <a:lnTo>
                  <a:pt x="11226" y="7777"/>
                </a:lnTo>
                <a:lnTo>
                  <a:pt x="10895" y="7740"/>
                </a:lnTo>
                <a:lnTo>
                  <a:pt x="10749" y="7740"/>
                </a:lnTo>
                <a:lnTo>
                  <a:pt x="10675" y="7703"/>
                </a:lnTo>
                <a:lnTo>
                  <a:pt x="10565" y="7483"/>
                </a:lnTo>
                <a:lnTo>
                  <a:pt x="10529" y="7483"/>
                </a:lnTo>
                <a:lnTo>
                  <a:pt x="10529" y="7520"/>
                </a:lnTo>
                <a:lnTo>
                  <a:pt x="10529" y="7887"/>
                </a:lnTo>
                <a:lnTo>
                  <a:pt x="10529" y="7960"/>
                </a:lnTo>
                <a:lnTo>
                  <a:pt x="10602" y="7997"/>
                </a:lnTo>
                <a:lnTo>
                  <a:pt x="11042" y="8107"/>
                </a:lnTo>
                <a:lnTo>
                  <a:pt x="11482" y="8144"/>
                </a:lnTo>
                <a:lnTo>
                  <a:pt x="11482" y="8327"/>
                </a:lnTo>
                <a:lnTo>
                  <a:pt x="11519" y="8474"/>
                </a:lnTo>
                <a:lnTo>
                  <a:pt x="11592" y="8547"/>
                </a:lnTo>
                <a:lnTo>
                  <a:pt x="11629" y="8584"/>
                </a:lnTo>
                <a:lnTo>
                  <a:pt x="11776" y="8657"/>
                </a:lnTo>
                <a:lnTo>
                  <a:pt x="11959" y="8767"/>
                </a:lnTo>
                <a:lnTo>
                  <a:pt x="11409" y="8657"/>
                </a:lnTo>
                <a:lnTo>
                  <a:pt x="10969" y="8474"/>
                </a:lnTo>
                <a:lnTo>
                  <a:pt x="10712" y="8437"/>
                </a:lnTo>
                <a:lnTo>
                  <a:pt x="10455" y="8400"/>
                </a:lnTo>
                <a:lnTo>
                  <a:pt x="10198" y="8217"/>
                </a:lnTo>
                <a:lnTo>
                  <a:pt x="10052" y="8180"/>
                </a:lnTo>
                <a:lnTo>
                  <a:pt x="9942" y="8144"/>
                </a:lnTo>
                <a:lnTo>
                  <a:pt x="9722" y="8180"/>
                </a:lnTo>
                <a:lnTo>
                  <a:pt x="9575" y="8254"/>
                </a:lnTo>
                <a:lnTo>
                  <a:pt x="9465" y="8364"/>
                </a:lnTo>
                <a:lnTo>
                  <a:pt x="9355" y="8510"/>
                </a:lnTo>
                <a:lnTo>
                  <a:pt x="9245" y="8584"/>
                </a:lnTo>
                <a:lnTo>
                  <a:pt x="9098" y="8620"/>
                </a:lnTo>
                <a:lnTo>
                  <a:pt x="8841" y="8584"/>
                </a:lnTo>
                <a:lnTo>
                  <a:pt x="8621" y="8620"/>
                </a:lnTo>
                <a:lnTo>
                  <a:pt x="8401" y="8694"/>
                </a:lnTo>
                <a:lnTo>
                  <a:pt x="8181" y="8804"/>
                </a:lnTo>
                <a:lnTo>
                  <a:pt x="7924" y="8804"/>
                </a:lnTo>
                <a:lnTo>
                  <a:pt x="7851" y="8767"/>
                </a:lnTo>
                <a:lnTo>
                  <a:pt x="7814" y="8730"/>
                </a:lnTo>
                <a:lnTo>
                  <a:pt x="7814" y="8694"/>
                </a:lnTo>
                <a:lnTo>
                  <a:pt x="7887" y="8620"/>
                </a:lnTo>
                <a:lnTo>
                  <a:pt x="7998" y="8510"/>
                </a:lnTo>
                <a:lnTo>
                  <a:pt x="8144" y="8437"/>
                </a:lnTo>
                <a:lnTo>
                  <a:pt x="8401" y="8327"/>
                </a:lnTo>
                <a:lnTo>
                  <a:pt x="8731" y="8180"/>
                </a:lnTo>
                <a:lnTo>
                  <a:pt x="8915" y="8070"/>
                </a:lnTo>
                <a:lnTo>
                  <a:pt x="9025" y="7924"/>
                </a:lnTo>
                <a:lnTo>
                  <a:pt x="9135" y="7777"/>
                </a:lnTo>
                <a:lnTo>
                  <a:pt x="9208" y="7630"/>
                </a:lnTo>
                <a:lnTo>
                  <a:pt x="9208" y="7447"/>
                </a:lnTo>
                <a:lnTo>
                  <a:pt x="9171" y="7227"/>
                </a:lnTo>
                <a:lnTo>
                  <a:pt x="9098" y="7117"/>
                </a:lnTo>
                <a:lnTo>
                  <a:pt x="8988" y="7006"/>
                </a:lnTo>
                <a:lnTo>
                  <a:pt x="8841" y="6896"/>
                </a:lnTo>
                <a:lnTo>
                  <a:pt x="8694" y="6860"/>
                </a:lnTo>
                <a:lnTo>
                  <a:pt x="8548" y="6823"/>
                </a:lnTo>
                <a:lnTo>
                  <a:pt x="8401" y="6823"/>
                </a:lnTo>
                <a:lnTo>
                  <a:pt x="8254" y="6860"/>
                </a:lnTo>
                <a:lnTo>
                  <a:pt x="8108" y="6933"/>
                </a:lnTo>
                <a:lnTo>
                  <a:pt x="7924" y="7117"/>
                </a:lnTo>
                <a:lnTo>
                  <a:pt x="7924" y="7117"/>
                </a:lnTo>
                <a:lnTo>
                  <a:pt x="7998" y="6970"/>
                </a:lnTo>
                <a:lnTo>
                  <a:pt x="8108" y="6860"/>
                </a:lnTo>
                <a:lnTo>
                  <a:pt x="8291" y="6603"/>
                </a:lnTo>
                <a:lnTo>
                  <a:pt x="8511" y="6383"/>
                </a:lnTo>
                <a:lnTo>
                  <a:pt x="8768" y="6126"/>
                </a:lnTo>
                <a:lnTo>
                  <a:pt x="8951" y="5943"/>
                </a:lnTo>
                <a:lnTo>
                  <a:pt x="9135" y="5796"/>
                </a:lnTo>
                <a:lnTo>
                  <a:pt x="9171" y="5796"/>
                </a:lnTo>
                <a:lnTo>
                  <a:pt x="9391" y="5759"/>
                </a:lnTo>
                <a:lnTo>
                  <a:pt x="9612" y="5686"/>
                </a:lnTo>
                <a:lnTo>
                  <a:pt x="10052" y="5539"/>
                </a:lnTo>
                <a:lnTo>
                  <a:pt x="10455" y="5356"/>
                </a:lnTo>
                <a:lnTo>
                  <a:pt x="10639" y="5282"/>
                </a:lnTo>
                <a:lnTo>
                  <a:pt x="10895" y="5246"/>
                </a:lnTo>
                <a:lnTo>
                  <a:pt x="10895" y="5246"/>
                </a:lnTo>
                <a:lnTo>
                  <a:pt x="10602" y="5503"/>
                </a:lnTo>
                <a:lnTo>
                  <a:pt x="10492" y="5649"/>
                </a:lnTo>
                <a:lnTo>
                  <a:pt x="10419" y="5833"/>
                </a:lnTo>
                <a:lnTo>
                  <a:pt x="10455" y="5869"/>
                </a:lnTo>
                <a:lnTo>
                  <a:pt x="10639" y="5796"/>
                </a:lnTo>
                <a:lnTo>
                  <a:pt x="10822" y="5723"/>
                </a:lnTo>
                <a:lnTo>
                  <a:pt x="11152" y="5503"/>
                </a:lnTo>
                <a:lnTo>
                  <a:pt x="11739" y="5136"/>
                </a:lnTo>
                <a:close/>
                <a:moveTo>
                  <a:pt x="11996" y="8254"/>
                </a:moveTo>
                <a:lnTo>
                  <a:pt x="12546" y="8400"/>
                </a:lnTo>
                <a:lnTo>
                  <a:pt x="12729" y="8584"/>
                </a:lnTo>
                <a:lnTo>
                  <a:pt x="12803" y="8620"/>
                </a:lnTo>
                <a:lnTo>
                  <a:pt x="12876" y="8657"/>
                </a:lnTo>
                <a:lnTo>
                  <a:pt x="12950" y="8620"/>
                </a:lnTo>
                <a:lnTo>
                  <a:pt x="13023" y="8584"/>
                </a:lnTo>
                <a:lnTo>
                  <a:pt x="12950" y="9024"/>
                </a:lnTo>
                <a:lnTo>
                  <a:pt x="12509" y="8914"/>
                </a:lnTo>
                <a:lnTo>
                  <a:pt x="12399" y="8657"/>
                </a:lnTo>
                <a:lnTo>
                  <a:pt x="12216" y="8474"/>
                </a:lnTo>
                <a:lnTo>
                  <a:pt x="12033" y="8327"/>
                </a:lnTo>
                <a:lnTo>
                  <a:pt x="11959" y="8290"/>
                </a:lnTo>
                <a:lnTo>
                  <a:pt x="11996" y="8254"/>
                </a:lnTo>
                <a:close/>
                <a:moveTo>
                  <a:pt x="10932" y="8841"/>
                </a:moveTo>
                <a:lnTo>
                  <a:pt x="11519" y="9097"/>
                </a:lnTo>
                <a:lnTo>
                  <a:pt x="12106" y="9244"/>
                </a:lnTo>
                <a:lnTo>
                  <a:pt x="12033" y="9391"/>
                </a:lnTo>
                <a:lnTo>
                  <a:pt x="11922" y="9537"/>
                </a:lnTo>
                <a:lnTo>
                  <a:pt x="11776" y="9611"/>
                </a:lnTo>
                <a:lnTo>
                  <a:pt x="11702" y="9611"/>
                </a:lnTo>
                <a:lnTo>
                  <a:pt x="11629" y="9574"/>
                </a:lnTo>
                <a:lnTo>
                  <a:pt x="11519" y="9537"/>
                </a:lnTo>
                <a:lnTo>
                  <a:pt x="11409" y="9427"/>
                </a:lnTo>
                <a:lnTo>
                  <a:pt x="11226" y="9244"/>
                </a:lnTo>
                <a:lnTo>
                  <a:pt x="10932" y="8841"/>
                </a:lnTo>
                <a:close/>
                <a:moveTo>
                  <a:pt x="12509" y="9354"/>
                </a:moveTo>
                <a:lnTo>
                  <a:pt x="12876" y="9391"/>
                </a:lnTo>
                <a:lnTo>
                  <a:pt x="12656" y="10161"/>
                </a:lnTo>
                <a:lnTo>
                  <a:pt x="12583" y="10088"/>
                </a:lnTo>
                <a:lnTo>
                  <a:pt x="12363" y="10088"/>
                </a:lnTo>
                <a:lnTo>
                  <a:pt x="12216" y="10051"/>
                </a:lnTo>
                <a:lnTo>
                  <a:pt x="11886" y="9978"/>
                </a:lnTo>
                <a:lnTo>
                  <a:pt x="12106" y="9868"/>
                </a:lnTo>
                <a:lnTo>
                  <a:pt x="12289" y="9758"/>
                </a:lnTo>
                <a:lnTo>
                  <a:pt x="12399" y="9574"/>
                </a:lnTo>
                <a:lnTo>
                  <a:pt x="12509" y="9354"/>
                </a:lnTo>
                <a:close/>
                <a:moveTo>
                  <a:pt x="10382" y="9721"/>
                </a:moveTo>
                <a:lnTo>
                  <a:pt x="11409" y="10161"/>
                </a:lnTo>
                <a:lnTo>
                  <a:pt x="11922" y="10381"/>
                </a:lnTo>
                <a:lnTo>
                  <a:pt x="12253" y="10491"/>
                </a:lnTo>
                <a:lnTo>
                  <a:pt x="12399" y="10491"/>
                </a:lnTo>
                <a:lnTo>
                  <a:pt x="12509" y="10455"/>
                </a:lnTo>
                <a:lnTo>
                  <a:pt x="12326" y="10968"/>
                </a:lnTo>
                <a:lnTo>
                  <a:pt x="12033" y="10858"/>
                </a:lnTo>
                <a:lnTo>
                  <a:pt x="11886" y="10785"/>
                </a:lnTo>
                <a:lnTo>
                  <a:pt x="11776" y="10711"/>
                </a:lnTo>
                <a:lnTo>
                  <a:pt x="11519" y="10528"/>
                </a:lnTo>
                <a:lnTo>
                  <a:pt x="11409" y="10418"/>
                </a:lnTo>
                <a:lnTo>
                  <a:pt x="11262" y="10344"/>
                </a:lnTo>
                <a:lnTo>
                  <a:pt x="11079" y="10308"/>
                </a:lnTo>
                <a:lnTo>
                  <a:pt x="10895" y="10271"/>
                </a:lnTo>
                <a:lnTo>
                  <a:pt x="10492" y="10234"/>
                </a:lnTo>
                <a:lnTo>
                  <a:pt x="10455" y="9978"/>
                </a:lnTo>
                <a:lnTo>
                  <a:pt x="10382" y="9721"/>
                </a:lnTo>
                <a:close/>
                <a:moveTo>
                  <a:pt x="10455" y="10528"/>
                </a:moveTo>
                <a:lnTo>
                  <a:pt x="10785" y="10601"/>
                </a:lnTo>
                <a:lnTo>
                  <a:pt x="10969" y="10638"/>
                </a:lnTo>
                <a:lnTo>
                  <a:pt x="11115" y="10711"/>
                </a:lnTo>
                <a:lnTo>
                  <a:pt x="11336" y="10821"/>
                </a:lnTo>
                <a:lnTo>
                  <a:pt x="11519" y="10968"/>
                </a:lnTo>
                <a:lnTo>
                  <a:pt x="11702" y="11115"/>
                </a:lnTo>
                <a:lnTo>
                  <a:pt x="11886" y="11262"/>
                </a:lnTo>
                <a:lnTo>
                  <a:pt x="12106" y="11335"/>
                </a:lnTo>
                <a:lnTo>
                  <a:pt x="11739" y="11922"/>
                </a:lnTo>
                <a:lnTo>
                  <a:pt x="11629" y="11922"/>
                </a:lnTo>
                <a:lnTo>
                  <a:pt x="11482" y="11885"/>
                </a:lnTo>
                <a:lnTo>
                  <a:pt x="11226" y="11738"/>
                </a:lnTo>
                <a:lnTo>
                  <a:pt x="10565" y="11482"/>
                </a:lnTo>
                <a:lnTo>
                  <a:pt x="10272" y="11335"/>
                </a:lnTo>
                <a:lnTo>
                  <a:pt x="10382" y="10968"/>
                </a:lnTo>
                <a:lnTo>
                  <a:pt x="10455" y="10601"/>
                </a:lnTo>
                <a:lnTo>
                  <a:pt x="10455" y="10528"/>
                </a:lnTo>
                <a:close/>
                <a:moveTo>
                  <a:pt x="10125" y="11665"/>
                </a:moveTo>
                <a:lnTo>
                  <a:pt x="10785" y="11958"/>
                </a:lnTo>
                <a:lnTo>
                  <a:pt x="11115" y="12142"/>
                </a:lnTo>
                <a:lnTo>
                  <a:pt x="11299" y="12215"/>
                </a:lnTo>
                <a:lnTo>
                  <a:pt x="11482" y="12289"/>
                </a:lnTo>
                <a:lnTo>
                  <a:pt x="11226" y="12655"/>
                </a:lnTo>
                <a:lnTo>
                  <a:pt x="10895" y="12545"/>
                </a:lnTo>
                <a:lnTo>
                  <a:pt x="10455" y="12399"/>
                </a:lnTo>
                <a:lnTo>
                  <a:pt x="10052" y="12252"/>
                </a:lnTo>
                <a:lnTo>
                  <a:pt x="9868" y="12142"/>
                </a:lnTo>
                <a:lnTo>
                  <a:pt x="10125" y="11665"/>
                </a:lnTo>
                <a:close/>
                <a:moveTo>
                  <a:pt x="9355" y="9574"/>
                </a:moveTo>
                <a:lnTo>
                  <a:pt x="9575" y="9611"/>
                </a:lnTo>
                <a:lnTo>
                  <a:pt x="9795" y="9648"/>
                </a:lnTo>
                <a:lnTo>
                  <a:pt x="9978" y="9758"/>
                </a:lnTo>
                <a:lnTo>
                  <a:pt x="10052" y="9868"/>
                </a:lnTo>
                <a:lnTo>
                  <a:pt x="10088" y="9941"/>
                </a:lnTo>
                <a:lnTo>
                  <a:pt x="10125" y="10088"/>
                </a:lnTo>
                <a:lnTo>
                  <a:pt x="10125" y="10198"/>
                </a:lnTo>
                <a:lnTo>
                  <a:pt x="9832" y="10161"/>
                </a:lnTo>
                <a:lnTo>
                  <a:pt x="9795" y="10198"/>
                </a:lnTo>
                <a:lnTo>
                  <a:pt x="9795" y="10234"/>
                </a:lnTo>
                <a:lnTo>
                  <a:pt x="9942" y="10344"/>
                </a:lnTo>
                <a:lnTo>
                  <a:pt x="10088" y="10455"/>
                </a:lnTo>
                <a:lnTo>
                  <a:pt x="10015" y="10785"/>
                </a:lnTo>
                <a:lnTo>
                  <a:pt x="9942" y="11078"/>
                </a:lnTo>
                <a:lnTo>
                  <a:pt x="9905" y="11188"/>
                </a:lnTo>
                <a:lnTo>
                  <a:pt x="9648" y="11115"/>
                </a:lnTo>
                <a:lnTo>
                  <a:pt x="9391" y="11078"/>
                </a:lnTo>
                <a:lnTo>
                  <a:pt x="9355" y="11078"/>
                </a:lnTo>
                <a:lnTo>
                  <a:pt x="9318" y="11115"/>
                </a:lnTo>
                <a:lnTo>
                  <a:pt x="9318" y="11151"/>
                </a:lnTo>
                <a:lnTo>
                  <a:pt x="9355" y="11188"/>
                </a:lnTo>
                <a:lnTo>
                  <a:pt x="9538" y="11372"/>
                </a:lnTo>
                <a:lnTo>
                  <a:pt x="9795" y="11518"/>
                </a:lnTo>
                <a:lnTo>
                  <a:pt x="9501" y="11995"/>
                </a:lnTo>
                <a:lnTo>
                  <a:pt x="9061" y="11812"/>
                </a:lnTo>
                <a:lnTo>
                  <a:pt x="8584" y="11628"/>
                </a:lnTo>
                <a:lnTo>
                  <a:pt x="8548" y="11628"/>
                </a:lnTo>
                <a:lnTo>
                  <a:pt x="8548" y="11702"/>
                </a:lnTo>
                <a:lnTo>
                  <a:pt x="8731" y="11848"/>
                </a:lnTo>
                <a:lnTo>
                  <a:pt x="8915" y="12032"/>
                </a:lnTo>
                <a:lnTo>
                  <a:pt x="9318" y="12289"/>
                </a:lnTo>
                <a:lnTo>
                  <a:pt x="9061" y="12582"/>
                </a:lnTo>
                <a:lnTo>
                  <a:pt x="8805" y="12802"/>
                </a:lnTo>
                <a:lnTo>
                  <a:pt x="8548" y="12692"/>
                </a:lnTo>
                <a:lnTo>
                  <a:pt x="8401" y="12069"/>
                </a:lnTo>
                <a:lnTo>
                  <a:pt x="8291" y="11445"/>
                </a:lnTo>
                <a:lnTo>
                  <a:pt x="8218" y="11298"/>
                </a:lnTo>
                <a:lnTo>
                  <a:pt x="8144" y="11188"/>
                </a:lnTo>
                <a:lnTo>
                  <a:pt x="8034" y="11115"/>
                </a:lnTo>
                <a:lnTo>
                  <a:pt x="7374" y="11115"/>
                </a:lnTo>
                <a:lnTo>
                  <a:pt x="7264" y="11078"/>
                </a:lnTo>
                <a:lnTo>
                  <a:pt x="7154" y="11041"/>
                </a:lnTo>
                <a:lnTo>
                  <a:pt x="7007" y="10895"/>
                </a:lnTo>
                <a:lnTo>
                  <a:pt x="6897" y="10675"/>
                </a:lnTo>
                <a:lnTo>
                  <a:pt x="6860" y="10455"/>
                </a:lnTo>
                <a:lnTo>
                  <a:pt x="6860" y="10344"/>
                </a:lnTo>
                <a:lnTo>
                  <a:pt x="6897" y="10234"/>
                </a:lnTo>
                <a:lnTo>
                  <a:pt x="6934" y="10124"/>
                </a:lnTo>
                <a:lnTo>
                  <a:pt x="7007" y="10051"/>
                </a:lnTo>
                <a:lnTo>
                  <a:pt x="7227" y="9978"/>
                </a:lnTo>
                <a:lnTo>
                  <a:pt x="7447" y="9904"/>
                </a:lnTo>
                <a:lnTo>
                  <a:pt x="8328" y="9721"/>
                </a:lnTo>
                <a:lnTo>
                  <a:pt x="8401" y="9758"/>
                </a:lnTo>
                <a:lnTo>
                  <a:pt x="8548" y="9758"/>
                </a:lnTo>
                <a:lnTo>
                  <a:pt x="8841" y="9648"/>
                </a:lnTo>
                <a:lnTo>
                  <a:pt x="9135" y="9574"/>
                </a:lnTo>
                <a:close/>
                <a:moveTo>
                  <a:pt x="1028" y="7373"/>
                </a:moveTo>
                <a:lnTo>
                  <a:pt x="1028" y="7887"/>
                </a:lnTo>
                <a:lnTo>
                  <a:pt x="1101" y="8437"/>
                </a:lnTo>
                <a:lnTo>
                  <a:pt x="1138" y="8474"/>
                </a:lnTo>
                <a:lnTo>
                  <a:pt x="1211" y="8510"/>
                </a:lnTo>
                <a:lnTo>
                  <a:pt x="1285" y="8510"/>
                </a:lnTo>
                <a:lnTo>
                  <a:pt x="1358" y="8474"/>
                </a:lnTo>
                <a:lnTo>
                  <a:pt x="1872" y="8070"/>
                </a:lnTo>
                <a:lnTo>
                  <a:pt x="1945" y="8951"/>
                </a:lnTo>
                <a:lnTo>
                  <a:pt x="1982" y="9611"/>
                </a:lnTo>
                <a:lnTo>
                  <a:pt x="1982" y="9758"/>
                </a:lnTo>
                <a:lnTo>
                  <a:pt x="1982" y="9904"/>
                </a:lnTo>
                <a:lnTo>
                  <a:pt x="1872" y="10014"/>
                </a:lnTo>
                <a:lnTo>
                  <a:pt x="1762" y="10088"/>
                </a:lnTo>
                <a:lnTo>
                  <a:pt x="1615" y="10271"/>
                </a:lnTo>
                <a:lnTo>
                  <a:pt x="1505" y="10455"/>
                </a:lnTo>
                <a:lnTo>
                  <a:pt x="1468" y="10638"/>
                </a:lnTo>
                <a:lnTo>
                  <a:pt x="1468" y="10858"/>
                </a:lnTo>
                <a:lnTo>
                  <a:pt x="1505" y="11078"/>
                </a:lnTo>
                <a:lnTo>
                  <a:pt x="1578" y="11298"/>
                </a:lnTo>
                <a:lnTo>
                  <a:pt x="1688" y="11702"/>
                </a:lnTo>
                <a:lnTo>
                  <a:pt x="2165" y="12876"/>
                </a:lnTo>
                <a:lnTo>
                  <a:pt x="1835" y="12509"/>
                </a:lnTo>
                <a:lnTo>
                  <a:pt x="1505" y="12142"/>
                </a:lnTo>
                <a:lnTo>
                  <a:pt x="1211" y="11665"/>
                </a:lnTo>
                <a:lnTo>
                  <a:pt x="918" y="11188"/>
                </a:lnTo>
                <a:lnTo>
                  <a:pt x="735" y="10675"/>
                </a:lnTo>
                <a:lnTo>
                  <a:pt x="588" y="10161"/>
                </a:lnTo>
                <a:lnTo>
                  <a:pt x="551" y="9831"/>
                </a:lnTo>
                <a:lnTo>
                  <a:pt x="514" y="9501"/>
                </a:lnTo>
                <a:lnTo>
                  <a:pt x="551" y="9171"/>
                </a:lnTo>
                <a:lnTo>
                  <a:pt x="588" y="8841"/>
                </a:lnTo>
                <a:lnTo>
                  <a:pt x="771" y="8180"/>
                </a:lnTo>
                <a:lnTo>
                  <a:pt x="955" y="7557"/>
                </a:lnTo>
                <a:lnTo>
                  <a:pt x="1028" y="7373"/>
                </a:lnTo>
                <a:close/>
                <a:moveTo>
                  <a:pt x="9612" y="12472"/>
                </a:moveTo>
                <a:lnTo>
                  <a:pt x="9942" y="12619"/>
                </a:lnTo>
                <a:lnTo>
                  <a:pt x="10675" y="12912"/>
                </a:lnTo>
                <a:lnTo>
                  <a:pt x="10895" y="12986"/>
                </a:lnTo>
                <a:lnTo>
                  <a:pt x="10529" y="13316"/>
                </a:lnTo>
                <a:lnTo>
                  <a:pt x="10162" y="13609"/>
                </a:lnTo>
                <a:lnTo>
                  <a:pt x="9685" y="13279"/>
                </a:lnTo>
                <a:lnTo>
                  <a:pt x="9171" y="12986"/>
                </a:lnTo>
                <a:lnTo>
                  <a:pt x="9391" y="12729"/>
                </a:lnTo>
                <a:lnTo>
                  <a:pt x="9612" y="12472"/>
                </a:lnTo>
                <a:close/>
                <a:moveTo>
                  <a:pt x="2569" y="5209"/>
                </a:moveTo>
                <a:lnTo>
                  <a:pt x="2899" y="5319"/>
                </a:lnTo>
                <a:lnTo>
                  <a:pt x="3266" y="5356"/>
                </a:lnTo>
                <a:lnTo>
                  <a:pt x="3999" y="5356"/>
                </a:lnTo>
                <a:lnTo>
                  <a:pt x="4733" y="5429"/>
                </a:lnTo>
                <a:lnTo>
                  <a:pt x="5467" y="5539"/>
                </a:lnTo>
                <a:lnTo>
                  <a:pt x="5320" y="5649"/>
                </a:lnTo>
                <a:lnTo>
                  <a:pt x="5173" y="5723"/>
                </a:lnTo>
                <a:lnTo>
                  <a:pt x="4880" y="5833"/>
                </a:lnTo>
                <a:lnTo>
                  <a:pt x="4696" y="5943"/>
                </a:lnTo>
                <a:lnTo>
                  <a:pt x="4513" y="6053"/>
                </a:lnTo>
                <a:lnTo>
                  <a:pt x="4366" y="6236"/>
                </a:lnTo>
                <a:lnTo>
                  <a:pt x="4293" y="6420"/>
                </a:lnTo>
                <a:lnTo>
                  <a:pt x="4256" y="6493"/>
                </a:lnTo>
                <a:lnTo>
                  <a:pt x="4293" y="6603"/>
                </a:lnTo>
                <a:lnTo>
                  <a:pt x="4329" y="6676"/>
                </a:lnTo>
                <a:lnTo>
                  <a:pt x="4366" y="6750"/>
                </a:lnTo>
                <a:lnTo>
                  <a:pt x="4439" y="6823"/>
                </a:lnTo>
                <a:lnTo>
                  <a:pt x="4549" y="6823"/>
                </a:lnTo>
                <a:lnTo>
                  <a:pt x="4660" y="6860"/>
                </a:lnTo>
                <a:lnTo>
                  <a:pt x="4696" y="6933"/>
                </a:lnTo>
                <a:lnTo>
                  <a:pt x="4733" y="7117"/>
                </a:lnTo>
                <a:lnTo>
                  <a:pt x="4770" y="7300"/>
                </a:lnTo>
                <a:lnTo>
                  <a:pt x="4770" y="7667"/>
                </a:lnTo>
                <a:lnTo>
                  <a:pt x="4806" y="7813"/>
                </a:lnTo>
                <a:lnTo>
                  <a:pt x="4586" y="7520"/>
                </a:lnTo>
                <a:lnTo>
                  <a:pt x="4366" y="7263"/>
                </a:lnTo>
                <a:lnTo>
                  <a:pt x="4256" y="7190"/>
                </a:lnTo>
                <a:lnTo>
                  <a:pt x="4146" y="7153"/>
                </a:lnTo>
                <a:lnTo>
                  <a:pt x="3999" y="7117"/>
                </a:lnTo>
                <a:lnTo>
                  <a:pt x="3889" y="7153"/>
                </a:lnTo>
                <a:lnTo>
                  <a:pt x="3632" y="7227"/>
                </a:lnTo>
                <a:lnTo>
                  <a:pt x="3412" y="7373"/>
                </a:lnTo>
                <a:lnTo>
                  <a:pt x="3192" y="7593"/>
                </a:lnTo>
                <a:lnTo>
                  <a:pt x="2972" y="7813"/>
                </a:lnTo>
                <a:lnTo>
                  <a:pt x="2825" y="8070"/>
                </a:lnTo>
                <a:lnTo>
                  <a:pt x="2715" y="8364"/>
                </a:lnTo>
                <a:lnTo>
                  <a:pt x="2642" y="8657"/>
                </a:lnTo>
                <a:lnTo>
                  <a:pt x="2605" y="8951"/>
                </a:lnTo>
                <a:lnTo>
                  <a:pt x="2605" y="9244"/>
                </a:lnTo>
                <a:lnTo>
                  <a:pt x="2679" y="9537"/>
                </a:lnTo>
                <a:lnTo>
                  <a:pt x="2679" y="9611"/>
                </a:lnTo>
                <a:lnTo>
                  <a:pt x="2752" y="9648"/>
                </a:lnTo>
                <a:lnTo>
                  <a:pt x="2789" y="9684"/>
                </a:lnTo>
                <a:lnTo>
                  <a:pt x="3156" y="9684"/>
                </a:lnTo>
                <a:lnTo>
                  <a:pt x="3449" y="9758"/>
                </a:lnTo>
                <a:lnTo>
                  <a:pt x="3706" y="9868"/>
                </a:lnTo>
                <a:lnTo>
                  <a:pt x="3963" y="10014"/>
                </a:lnTo>
                <a:lnTo>
                  <a:pt x="4183" y="10198"/>
                </a:lnTo>
                <a:lnTo>
                  <a:pt x="4403" y="10418"/>
                </a:lnTo>
                <a:lnTo>
                  <a:pt x="4770" y="10858"/>
                </a:lnTo>
                <a:lnTo>
                  <a:pt x="4403" y="11151"/>
                </a:lnTo>
                <a:lnTo>
                  <a:pt x="4109" y="11445"/>
                </a:lnTo>
                <a:lnTo>
                  <a:pt x="3816" y="11775"/>
                </a:lnTo>
                <a:lnTo>
                  <a:pt x="3596" y="12142"/>
                </a:lnTo>
                <a:lnTo>
                  <a:pt x="3412" y="12545"/>
                </a:lnTo>
                <a:lnTo>
                  <a:pt x="3266" y="12986"/>
                </a:lnTo>
                <a:lnTo>
                  <a:pt x="3192" y="13426"/>
                </a:lnTo>
                <a:lnTo>
                  <a:pt x="3156" y="13866"/>
                </a:lnTo>
                <a:lnTo>
                  <a:pt x="3082" y="13829"/>
                </a:lnTo>
                <a:lnTo>
                  <a:pt x="2972" y="13719"/>
                </a:lnTo>
                <a:lnTo>
                  <a:pt x="2899" y="13572"/>
                </a:lnTo>
                <a:lnTo>
                  <a:pt x="2459" y="12582"/>
                </a:lnTo>
                <a:lnTo>
                  <a:pt x="2092" y="11702"/>
                </a:lnTo>
                <a:lnTo>
                  <a:pt x="1945" y="11262"/>
                </a:lnTo>
                <a:lnTo>
                  <a:pt x="1872" y="10821"/>
                </a:lnTo>
                <a:lnTo>
                  <a:pt x="1872" y="10638"/>
                </a:lnTo>
                <a:lnTo>
                  <a:pt x="1945" y="10491"/>
                </a:lnTo>
                <a:lnTo>
                  <a:pt x="2055" y="10381"/>
                </a:lnTo>
                <a:lnTo>
                  <a:pt x="2202" y="10271"/>
                </a:lnTo>
                <a:lnTo>
                  <a:pt x="2312" y="10161"/>
                </a:lnTo>
                <a:lnTo>
                  <a:pt x="2385" y="10051"/>
                </a:lnTo>
                <a:lnTo>
                  <a:pt x="2385" y="9904"/>
                </a:lnTo>
                <a:lnTo>
                  <a:pt x="2385" y="9721"/>
                </a:lnTo>
                <a:lnTo>
                  <a:pt x="2312" y="8730"/>
                </a:lnTo>
                <a:lnTo>
                  <a:pt x="2165" y="7740"/>
                </a:lnTo>
                <a:lnTo>
                  <a:pt x="2165" y="7667"/>
                </a:lnTo>
                <a:lnTo>
                  <a:pt x="2092" y="7593"/>
                </a:lnTo>
                <a:lnTo>
                  <a:pt x="1945" y="7593"/>
                </a:lnTo>
                <a:lnTo>
                  <a:pt x="1358" y="8070"/>
                </a:lnTo>
                <a:lnTo>
                  <a:pt x="1321" y="7667"/>
                </a:lnTo>
                <a:lnTo>
                  <a:pt x="1358" y="7263"/>
                </a:lnTo>
                <a:lnTo>
                  <a:pt x="1395" y="6860"/>
                </a:lnTo>
                <a:lnTo>
                  <a:pt x="1505" y="6456"/>
                </a:lnTo>
                <a:lnTo>
                  <a:pt x="1505" y="6383"/>
                </a:lnTo>
                <a:lnTo>
                  <a:pt x="1468" y="6310"/>
                </a:lnTo>
                <a:lnTo>
                  <a:pt x="1725" y="5796"/>
                </a:lnTo>
                <a:lnTo>
                  <a:pt x="1982" y="5319"/>
                </a:lnTo>
                <a:lnTo>
                  <a:pt x="2239" y="5356"/>
                </a:lnTo>
                <a:lnTo>
                  <a:pt x="2495" y="5392"/>
                </a:lnTo>
                <a:lnTo>
                  <a:pt x="2569" y="5356"/>
                </a:lnTo>
                <a:lnTo>
                  <a:pt x="2605" y="5319"/>
                </a:lnTo>
                <a:lnTo>
                  <a:pt x="2605" y="5282"/>
                </a:lnTo>
                <a:lnTo>
                  <a:pt x="2569" y="5209"/>
                </a:lnTo>
                <a:close/>
                <a:moveTo>
                  <a:pt x="8805" y="13939"/>
                </a:moveTo>
                <a:lnTo>
                  <a:pt x="9098" y="13976"/>
                </a:lnTo>
                <a:lnTo>
                  <a:pt x="9391" y="14049"/>
                </a:lnTo>
                <a:lnTo>
                  <a:pt x="9208" y="14086"/>
                </a:lnTo>
                <a:lnTo>
                  <a:pt x="9171" y="14049"/>
                </a:lnTo>
                <a:lnTo>
                  <a:pt x="9061" y="14049"/>
                </a:lnTo>
                <a:lnTo>
                  <a:pt x="8988" y="13976"/>
                </a:lnTo>
                <a:lnTo>
                  <a:pt x="8805" y="13939"/>
                </a:lnTo>
                <a:close/>
                <a:moveTo>
                  <a:pt x="5815" y="14178"/>
                </a:moveTo>
                <a:lnTo>
                  <a:pt x="5797" y="14196"/>
                </a:lnTo>
                <a:lnTo>
                  <a:pt x="5760" y="14196"/>
                </a:lnTo>
                <a:lnTo>
                  <a:pt x="5815" y="14178"/>
                </a:lnTo>
                <a:close/>
                <a:moveTo>
                  <a:pt x="7154" y="2935"/>
                </a:moveTo>
                <a:lnTo>
                  <a:pt x="7594" y="3008"/>
                </a:lnTo>
                <a:lnTo>
                  <a:pt x="8034" y="3082"/>
                </a:lnTo>
                <a:lnTo>
                  <a:pt x="8438" y="3155"/>
                </a:lnTo>
                <a:lnTo>
                  <a:pt x="8401" y="3192"/>
                </a:lnTo>
                <a:lnTo>
                  <a:pt x="8401" y="3228"/>
                </a:lnTo>
                <a:lnTo>
                  <a:pt x="8401" y="3265"/>
                </a:lnTo>
                <a:lnTo>
                  <a:pt x="8438" y="3265"/>
                </a:lnTo>
                <a:lnTo>
                  <a:pt x="8621" y="3228"/>
                </a:lnTo>
                <a:lnTo>
                  <a:pt x="8768" y="3265"/>
                </a:lnTo>
                <a:lnTo>
                  <a:pt x="8805" y="3265"/>
                </a:lnTo>
                <a:lnTo>
                  <a:pt x="8768" y="3338"/>
                </a:lnTo>
                <a:lnTo>
                  <a:pt x="8768" y="3412"/>
                </a:lnTo>
                <a:lnTo>
                  <a:pt x="8768" y="3448"/>
                </a:lnTo>
                <a:lnTo>
                  <a:pt x="8805" y="3485"/>
                </a:lnTo>
                <a:lnTo>
                  <a:pt x="8841" y="3485"/>
                </a:lnTo>
                <a:lnTo>
                  <a:pt x="8915" y="3522"/>
                </a:lnTo>
                <a:lnTo>
                  <a:pt x="8988" y="3558"/>
                </a:lnTo>
                <a:lnTo>
                  <a:pt x="9098" y="3668"/>
                </a:lnTo>
                <a:lnTo>
                  <a:pt x="9208" y="3815"/>
                </a:lnTo>
                <a:lnTo>
                  <a:pt x="9245" y="3852"/>
                </a:lnTo>
                <a:lnTo>
                  <a:pt x="9281" y="3889"/>
                </a:lnTo>
                <a:lnTo>
                  <a:pt x="9318" y="3852"/>
                </a:lnTo>
                <a:lnTo>
                  <a:pt x="9391" y="3742"/>
                </a:lnTo>
                <a:lnTo>
                  <a:pt x="9465" y="3632"/>
                </a:lnTo>
                <a:lnTo>
                  <a:pt x="9538" y="3558"/>
                </a:lnTo>
                <a:lnTo>
                  <a:pt x="9758" y="3632"/>
                </a:lnTo>
                <a:lnTo>
                  <a:pt x="9612" y="3815"/>
                </a:lnTo>
                <a:lnTo>
                  <a:pt x="9501" y="3999"/>
                </a:lnTo>
                <a:lnTo>
                  <a:pt x="9465" y="4072"/>
                </a:lnTo>
                <a:lnTo>
                  <a:pt x="9465" y="4182"/>
                </a:lnTo>
                <a:lnTo>
                  <a:pt x="9575" y="4182"/>
                </a:lnTo>
                <a:lnTo>
                  <a:pt x="9648" y="4145"/>
                </a:lnTo>
                <a:lnTo>
                  <a:pt x="9795" y="4035"/>
                </a:lnTo>
                <a:lnTo>
                  <a:pt x="10052" y="3815"/>
                </a:lnTo>
                <a:lnTo>
                  <a:pt x="10308" y="3962"/>
                </a:lnTo>
                <a:lnTo>
                  <a:pt x="10235" y="4035"/>
                </a:lnTo>
                <a:lnTo>
                  <a:pt x="9978" y="4365"/>
                </a:lnTo>
                <a:lnTo>
                  <a:pt x="9868" y="4512"/>
                </a:lnTo>
                <a:lnTo>
                  <a:pt x="9795" y="4696"/>
                </a:lnTo>
                <a:lnTo>
                  <a:pt x="9795" y="4732"/>
                </a:lnTo>
                <a:lnTo>
                  <a:pt x="9832" y="4732"/>
                </a:lnTo>
                <a:lnTo>
                  <a:pt x="10015" y="4659"/>
                </a:lnTo>
                <a:lnTo>
                  <a:pt x="10198" y="4549"/>
                </a:lnTo>
                <a:lnTo>
                  <a:pt x="10492" y="4329"/>
                </a:lnTo>
                <a:lnTo>
                  <a:pt x="10639" y="4182"/>
                </a:lnTo>
                <a:lnTo>
                  <a:pt x="10822" y="4292"/>
                </a:lnTo>
                <a:lnTo>
                  <a:pt x="10565" y="4549"/>
                </a:lnTo>
                <a:lnTo>
                  <a:pt x="10272" y="4879"/>
                </a:lnTo>
                <a:lnTo>
                  <a:pt x="10052" y="5209"/>
                </a:lnTo>
                <a:lnTo>
                  <a:pt x="9942" y="5246"/>
                </a:lnTo>
                <a:lnTo>
                  <a:pt x="9648" y="5392"/>
                </a:lnTo>
                <a:lnTo>
                  <a:pt x="9391" y="5539"/>
                </a:lnTo>
                <a:lnTo>
                  <a:pt x="9281" y="5539"/>
                </a:lnTo>
                <a:lnTo>
                  <a:pt x="9135" y="5576"/>
                </a:lnTo>
                <a:lnTo>
                  <a:pt x="8805" y="5759"/>
                </a:lnTo>
                <a:lnTo>
                  <a:pt x="8548" y="5979"/>
                </a:lnTo>
                <a:lnTo>
                  <a:pt x="8364" y="6089"/>
                </a:lnTo>
                <a:lnTo>
                  <a:pt x="8071" y="6346"/>
                </a:lnTo>
                <a:lnTo>
                  <a:pt x="7924" y="6566"/>
                </a:lnTo>
                <a:lnTo>
                  <a:pt x="7741" y="6750"/>
                </a:lnTo>
                <a:lnTo>
                  <a:pt x="7631" y="6970"/>
                </a:lnTo>
                <a:lnTo>
                  <a:pt x="7594" y="7153"/>
                </a:lnTo>
                <a:lnTo>
                  <a:pt x="7631" y="7227"/>
                </a:lnTo>
                <a:lnTo>
                  <a:pt x="7667" y="7300"/>
                </a:lnTo>
                <a:lnTo>
                  <a:pt x="7741" y="7373"/>
                </a:lnTo>
                <a:lnTo>
                  <a:pt x="7851" y="7410"/>
                </a:lnTo>
                <a:lnTo>
                  <a:pt x="7998" y="7410"/>
                </a:lnTo>
                <a:lnTo>
                  <a:pt x="8144" y="7337"/>
                </a:lnTo>
                <a:lnTo>
                  <a:pt x="8401" y="7190"/>
                </a:lnTo>
                <a:lnTo>
                  <a:pt x="8548" y="7153"/>
                </a:lnTo>
                <a:lnTo>
                  <a:pt x="8731" y="7227"/>
                </a:lnTo>
                <a:lnTo>
                  <a:pt x="8805" y="7263"/>
                </a:lnTo>
                <a:lnTo>
                  <a:pt x="8878" y="7337"/>
                </a:lnTo>
                <a:lnTo>
                  <a:pt x="8915" y="7410"/>
                </a:lnTo>
                <a:lnTo>
                  <a:pt x="8915" y="7483"/>
                </a:lnTo>
                <a:lnTo>
                  <a:pt x="8841" y="7593"/>
                </a:lnTo>
                <a:lnTo>
                  <a:pt x="8731" y="7740"/>
                </a:lnTo>
                <a:lnTo>
                  <a:pt x="8584" y="7850"/>
                </a:lnTo>
                <a:lnTo>
                  <a:pt x="8401" y="7960"/>
                </a:lnTo>
                <a:lnTo>
                  <a:pt x="8144" y="8070"/>
                </a:lnTo>
                <a:lnTo>
                  <a:pt x="7961" y="8144"/>
                </a:lnTo>
                <a:lnTo>
                  <a:pt x="7741" y="8254"/>
                </a:lnTo>
                <a:lnTo>
                  <a:pt x="7557" y="8400"/>
                </a:lnTo>
                <a:lnTo>
                  <a:pt x="7521" y="8474"/>
                </a:lnTo>
                <a:lnTo>
                  <a:pt x="7484" y="8584"/>
                </a:lnTo>
                <a:lnTo>
                  <a:pt x="7447" y="8767"/>
                </a:lnTo>
                <a:lnTo>
                  <a:pt x="7521" y="8914"/>
                </a:lnTo>
                <a:lnTo>
                  <a:pt x="7631" y="9061"/>
                </a:lnTo>
                <a:lnTo>
                  <a:pt x="7777" y="9134"/>
                </a:lnTo>
                <a:lnTo>
                  <a:pt x="7887" y="9171"/>
                </a:lnTo>
                <a:lnTo>
                  <a:pt x="8034" y="9207"/>
                </a:lnTo>
                <a:lnTo>
                  <a:pt x="8254" y="9134"/>
                </a:lnTo>
                <a:lnTo>
                  <a:pt x="8694" y="8951"/>
                </a:lnTo>
                <a:lnTo>
                  <a:pt x="9208" y="8951"/>
                </a:lnTo>
                <a:lnTo>
                  <a:pt x="9391" y="8877"/>
                </a:lnTo>
                <a:lnTo>
                  <a:pt x="9575" y="8767"/>
                </a:lnTo>
                <a:lnTo>
                  <a:pt x="9685" y="8657"/>
                </a:lnTo>
                <a:lnTo>
                  <a:pt x="9795" y="8547"/>
                </a:lnTo>
                <a:lnTo>
                  <a:pt x="9905" y="8547"/>
                </a:lnTo>
                <a:lnTo>
                  <a:pt x="10052" y="8584"/>
                </a:lnTo>
                <a:lnTo>
                  <a:pt x="10088" y="8620"/>
                </a:lnTo>
                <a:lnTo>
                  <a:pt x="10125" y="8620"/>
                </a:lnTo>
                <a:lnTo>
                  <a:pt x="10198" y="8657"/>
                </a:lnTo>
                <a:lnTo>
                  <a:pt x="10382" y="8804"/>
                </a:lnTo>
                <a:lnTo>
                  <a:pt x="10565" y="8987"/>
                </a:lnTo>
                <a:lnTo>
                  <a:pt x="11115" y="9648"/>
                </a:lnTo>
                <a:lnTo>
                  <a:pt x="10382" y="9391"/>
                </a:lnTo>
                <a:lnTo>
                  <a:pt x="10015" y="9281"/>
                </a:lnTo>
                <a:lnTo>
                  <a:pt x="9648" y="9171"/>
                </a:lnTo>
                <a:lnTo>
                  <a:pt x="9612" y="9207"/>
                </a:lnTo>
                <a:lnTo>
                  <a:pt x="9281" y="9171"/>
                </a:lnTo>
                <a:lnTo>
                  <a:pt x="8951" y="9207"/>
                </a:lnTo>
                <a:lnTo>
                  <a:pt x="8621" y="9281"/>
                </a:lnTo>
                <a:lnTo>
                  <a:pt x="8328" y="9391"/>
                </a:lnTo>
                <a:lnTo>
                  <a:pt x="8291" y="9427"/>
                </a:lnTo>
                <a:lnTo>
                  <a:pt x="8144" y="9427"/>
                </a:lnTo>
                <a:lnTo>
                  <a:pt x="7631" y="9537"/>
                </a:lnTo>
                <a:lnTo>
                  <a:pt x="7117" y="9648"/>
                </a:lnTo>
                <a:lnTo>
                  <a:pt x="6934" y="9684"/>
                </a:lnTo>
                <a:lnTo>
                  <a:pt x="6787" y="9794"/>
                </a:lnTo>
                <a:lnTo>
                  <a:pt x="6677" y="9904"/>
                </a:lnTo>
                <a:lnTo>
                  <a:pt x="6567" y="10088"/>
                </a:lnTo>
                <a:lnTo>
                  <a:pt x="6494" y="10271"/>
                </a:lnTo>
                <a:lnTo>
                  <a:pt x="6494" y="10455"/>
                </a:lnTo>
                <a:lnTo>
                  <a:pt x="6494" y="10601"/>
                </a:lnTo>
                <a:lnTo>
                  <a:pt x="6530" y="10785"/>
                </a:lnTo>
                <a:lnTo>
                  <a:pt x="6604" y="10968"/>
                </a:lnTo>
                <a:lnTo>
                  <a:pt x="6714" y="11115"/>
                </a:lnTo>
                <a:lnTo>
                  <a:pt x="6824" y="11225"/>
                </a:lnTo>
                <a:lnTo>
                  <a:pt x="6970" y="11335"/>
                </a:lnTo>
                <a:lnTo>
                  <a:pt x="7117" y="11408"/>
                </a:lnTo>
                <a:lnTo>
                  <a:pt x="7301" y="11445"/>
                </a:lnTo>
                <a:lnTo>
                  <a:pt x="7484" y="11482"/>
                </a:lnTo>
                <a:lnTo>
                  <a:pt x="7777" y="11482"/>
                </a:lnTo>
                <a:lnTo>
                  <a:pt x="7851" y="11555"/>
                </a:lnTo>
                <a:lnTo>
                  <a:pt x="7924" y="11665"/>
                </a:lnTo>
                <a:lnTo>
                  <a:pt x="7961" y="11812"/>
                </a:lnTo>
                <a:lnTo>
                  <a:pt x="8034" y="12105"/>
                </a:lnTo>
                <a:lnTo>
                  <a:pt x="8071" y="12362"/>
                </a:lnTo>
                <a:lnTo>
                  <a:pt x="8108" y="12509"/>
                </a:lnTo>
                <a:lnTo>
                  <a:pt x="7851" y="12435"/>
                </a:lnTo>
                <a:lnTo>
                  <a:pt x="7631" y="12399"/>
                </a:lnTo>
                <a:lnTo>
                  <a:pt x="7557" y="12362"/>
                </a:lnTo>
                <a:lnTo>
                  <a:pt x="7521" y="12215"/>
                </a:lnTo>
                <a:lnTo>
                  <a:pt x="7521" y="12179"/>
                </a:lnTo>
                <a:lnTo>
                  <a:pt x="7447" y="12179"/>
                </a:lnTo>
                <a:lnTo>
                  <a:pt x="7447" y="12215"/>
                </a:lnTo>
                <a:lnTo>
                  <a:pt x="7411" y="12472"/>
                </a:lnTo>
                <a:lnTo>
                  <a:pt x="7411" y="12509"/>
                </a:lnTo>
                <a:lnTo>
                  <a:pt x="7447" y="12545"/>
                </a:lnTo>
                <a:lnTo>
                  <a:pt x="7851" y="12729"/>
                </a:lnTo>
                <a:lnTo>
                  <a:pt x="8254" y="12949"/>
                </a:lnTo>
                <a:lnTo>
                  <a:pt x="8438" y="13316"/>
                </a:lnTo>
                <a:lnTo>
                  <a:pt x="8474" y="13389"/>
                </a:lnTo>
                <a:lnTo>
                  <a:pt x="8548" y="13426"/>
                </a:lnTo>
                <a:lnTo>
                  <a:pt x="8621" y="13426"/>
                </a:lnTo>
                <a:lnTo>
                  <a:pt x="8694" y="13389"/>
                </a:lnTo>
                <a:lnTo>
                  <a:pt x="8841" y="13279"/>
                </a:lnTo>
                <a:lnTo>
                  <a:pt x="9428" y="13609"/>
                </a:lnTo>
                <a:lnTo>
                  <a:pt x="9281" y="13609"/>
                </a:lnTo>
                <a:lnTo>
                  <a:pt x="8548" y="13536"/>
                </a:lnTo>
                <a:lnTo>
                  <a:pt x="7851" y="13536"/>
                </a:lnTo>
                <a:lnTo>
                  <a:pt x="7374" y="13206"/>
                </a:lnTo>
                <a:lnTo>
                  <a:pt x="6860" y="12912"/>
                </a:lnTo>
                <a:lnTo>
                  <a:pt x="6824" y="12876"/>
                </a:lnTo>
                <a:lnTo>
                  <a:pt x="6750" y="12912"/>
                </a:lnTo>
                <a:lnTo>
                  <a:pt x="6750" y="12949"/>
                </a:lnTo>
                <a:lnTo>
                  <a:pt x="6750" y="13022"/>
                </a:lnTo>
                <a:lnTo>
                  <a:pt x="6970" y="13316"/>
                </a:lnTo>
                <a:lnTo>
                  <a:pt x="7227" y="13572"/>
                </a:lnTo>
                <a:lnTo>
                  <a:pt x="6897" y="13609"/>
                </a:lnTo>
                <a:lnTo>
                  <a:pt x="6567" y="13646"/>
                </a:lnTo>
                <a:lnTo>
                  <a:pt x="6310" y="13426"/>
                </a:lnTo>
                <a:lnTo>
                  <a:pt x="6090" y="13169"/>
                </a:lnTo>
                <a:lnTo>
                  <a:pt x="6017" y="13169"/>
                </a:lnTo>
                <a:lnTo>
                  <a:pt x="5943" y="13242"/>
                </a:lnTo>
                <a:lnTo>
                  <a:pt x="5907" y="13389"/>
                </a:lnTo>
                <a:lnTo>
                  <a:pt x="5943" y="13499"/>
                </a:lnTo>
                <a:lnTo>
                  <a:pt x="5980" y="13646"/>
                </a:lnTo>
                <a:lnTo>
                  <a:pt x="6090" y="13756"/>
                </a:lnTo>
                <a:lnTo>
                  <a:pt x="5760" y="13829"/>
                </a:lnTo>
                <a:lnTo>
                  <a:pt x="5430" y="13939"/>
                </a:lnTo>
                <a:lnTo>
                  <a:pt x="5393" y="13903"/>
                </a:lnTo>
                <a:lnTo>
                  <a:pt x="5173" y="13682"/>
                </a:lnTo>
                <a:lnTo>
                  <a:pt x="5026" y="13609"/>
                </a:lnTo>
                <a:lnTo>
                  <a:pt x="4916" y="13572"/>
                </a:lnTo>
                <a:lnTo>
                  <a:pt x="4880" y="13572"/>
                </a:lnTo>
                <a:lnTo>
                  <a:pt x="4880" y="13609"/>
                </a:lnTo>
                <a:lnTo>
                  <a:pt x="4880" y="13682"/>
                </a:lnTo>
                <a:lnTo>
                  <a:pt x="4916" y="13793"/>
                </a:lnTo>
                <a:lnTo>
                  <a:pt x="4990" y="13939"/>
                </a:lnTo>
                <a:lnTo>
                  <a:pt x="5100" y="14086"/>
                </a:lnTo>
                <a:lnTo>
                  <a:pt x="5136" y="14086"/>
                </a:lnTo>
                <a:lnTo>
                  <a:pt x="4843" y="14306"/>
                </a:lnTo>
                <a:lnTo>
                  <a:pt x="4623" y="14269"/>
                </a:lnTo>
                <a:lnTo>
                  <a:pt x="4109" y="14196"/>
                </a:lnTo>
                <a:lnTo>
                  <a:pt x="3853" y="14159"/>
                </a:lnTo>
                <a:lnTo>
                  <a:pt x="3596" y="14086"/>
                </a:lnTo>
                <a:lnTo>
                  <a:pt x="3669" y="14013"/>
                </a:lnTo>
                <a:lnTo>
                  <a:pt x="3706" y="13903"/>
                </a:lnTo>
                <a:lnTo>
                  <a:pt x="3706" y="13829"/>
                </a:lnTo>
                <a:lnTo>
                  <a:pt x="3669" y="13719"/>
                </a:lnTo>
                <a:lnTo>
                  <a:pt x="3632" y="13646"/>
                </a:lnTo>
                <a:lnTo>
                  <a:pt x="3559" y="13609"/>
                </a:lnTo>
                <a:lnTo>
                  <a:pt x="3632" y="13242"/>
                </a:lnTo>
                <a:lnTo>
                  <a:pt x="3742" y="12876"/>
                </a:lnTo>
                <a:lnTo>
                  <a:pt x="3889" y="12509"/>
                </a:lnTo>
                <a:lnTo>
                  <a:pt x="4073" y="12179"/>
                </a:lnTo>
                <a:lnTo>
                  <a:pt x="4293" y="11848"/>
                </a:lnTo>
                <a:lnTo>
                  <a:pt x="4549" y="11555"/>
                </a:lnTo>
                <a:lnTo>
                  <a:pt x="4843" y="11298"/>
                </a:lnTo>
                <a:lnTo>
                  <a:pt x="5173" y="11115"/>
                </a:lnTo>
                <a:lnTo>
                  <a:pt x="5246" y="11041"/>
                </a:lnTo>
                <a:lnTo>
                  <a:pt x="5283" y="10931"/>
                </a:lnTo>
                <a:lnTo>
                  <a:pt x="5283" y="10858"/>
                </a:lnTo>
                <a:lnTo>
                  <a:pt x="5210" y="10785"/>
                </a:lnTo>
                <a:lnTo>
                  <a:pt x="4770" y="10234"/>
                </a:lnTo>
                <a:lnTo>
                  <a:pt x="4549" y="9978"/>
                </a:lnTo>
                <a:lnTo>
                  <a:pt x="4293" y="9758"/>
                </a:lnTo>
                <a:lnTo>
                  <a:pt x="3999" y="9574"/>
                </a:lnTo>
                <a:lnTo>
                  <a:pt x="3706" y="9427"/>
                </a:lnTo>
                <a:lnTo>
                  <a:pt x="3376" y="9317"/>
                </a:lnTo>
                <a:lnTo>
                  <a:pt x="3046" y="9281"/>
                </a:lnTo>
                <a:lnTo>
                  <a:pt x="3046" y="8877"/>
                </a:lnTo>
                <a:lnTo>
                  <a:pt x="3119" y="8510"/>
                </a:lnTo>
                <a:lnTo>
                  <a:pt x="3266" y="8180"/>
                </a:lnTo>
                <a:lnTo>
                  <a:pt x="3486" y="7887"/>
                </a:lnTo>
                <a:lnTo>
                  <a:pt x="3632" y="7740"/>
                </a:lnTo>
                <a:lnTo>
                  <a:pt x="3816" y="7593"/>
                </a:lnTo>
                <a:lnTo>
                  <a:pt x="3889" y="7557"/>
                </a:lnTo>
                <a:lnTo>
                  <a:pt x="3963" y="7557"/>
                </a:lnTo>
                <a:lnTo>
                  <a:pt x="4036" y="7593"/>
                </a:lnTo>
                <a:lnTo>
                  <a:pt x="4109" y="7630"/>
                </a:lnTo>
                <a:lnTo>
                  <a:pt x="4219" y="7740"/>
                </a:lnTo>
                <a:lnTo>
                  <a:pt x="4329" y="7887"/>
                </a:lnTo>
                <a:lnTo>
                  <a:pt x="4916" y="8657"/>
                </a:lnTo>
                <a:lnTo>
                  <a:pt x="5026" y="8730"/>
                </a:lnTo>
                <a:lnTo>
                  <a:pt x="5136" y="8767"/>
                </a:lnTo>
                <a:lnTo>
                  <a:pt x="5210" y="8730"/>
                </a:lnTo>
                <a:lnTo>
                  <a:pt x="5246" y="8694"/>
                </a:lnTo>
                <a:lnTo>
                  <a:pt x="5283" y="8620"/>
                </a:lnTo>
                <a:lnTo>
                  <a:pt x="5283" y="8547"/>
                </a:lnTo>
                <a:lnTo>
                  <a:pt x="5136" y="7006"/>
                </a:lnTo>
                <a:lnTo>
                  <a:pt x="5100" y="6823"/>
                </a:lnTo>
                <a:lnTo>
                  <a:pt x="4990" y="6640"/>
                </a:lnTo>
                <a:lnTo>
                  <a:pt x="4880" y="6493"/>
                </a:lnTo>
                <a:lnTo>
                  <a:pt x="4660" y="6456"/>
                </a:lnTo>
                <a:lnTo>
                  <a:pt x="4733" y="6420"/>
                </a:lnTo>
                <a:lnTo>
                  <a:pt x="4843" y="6346"/>
                </a:lnTo>
                <a:lnTo>
                  <a:pt x="5026" y="6199"/>
                </a:lnTo>
                <a:lnTo>
                  <a:pt x="5430" y="6016"/>
                </a:lnTo>
                <a:lnTo>
                  <a:pt x="5613" y="5943"/>
                </a:lnTo>
                <a:lnTo>
                  <a:pt x="5760" y="5796"/>
                </a:lnTo>
                <a:lnTo>
                  <a:pt x="5870" y="5649"/>
                </a:lnTo>
                <a:lnTo>
                  <a:pt x="5980" y="5466"/>
                </a:lnTo>
                <a:lnTo>
                  <a:pt x="5980" y="5392"/>
                </a:lnTo>
                <a:lnTo>
                  <a:pt x="5943" y="5319"/>
                </a:lnTo>
                <a:lnTo>
                  <a:pt x="5907" y="5246"/>
                </a:lnTo>
                <a:lnTo>
                  <a:pt x="5833" y="5209"/>
                </a:lnTo>
                <a:lnTo>
                  <a:pt x="4990" y="5099"/>
                </a:lnTo>
                <a:lnTo>
                  <a:pt x="4109" y="4989"/>
                </a:lnTo>
                <a:lnTo>
                  <a:pt x="3742" y="4989"/>
                </a:lnTo>
                <a:lnTo>
                  <a:pt x="3302" y="4952"/>
                </a:lnTo>
                <a:lnTo>
                  <a:pt x="2899" y="4989"/>
                </a:lnTo>
                <a:lnTo>
                  <a:pt x="2715" y="5026"/>
                </a:lnTo>
                <a:lnTo>
                  <a:pt x="2532" y="5099"/>
                </a:lnTo>
                <a:lnTo>
                  <a:pt x="2495" y="5136"/>
                </a:lnTo>
                <a:lnTo>
                  <a:pt x="2532" y="5209"/>
                </a:lnTo>
                <a:lnTo>
                  <a:pt x="2165" y="5062"/>
                </a:lnTo>
                <a:lnTo>
                  <a:pt x="2459" y="4732"/>
                </a:lnTo>
                <a:lnTo>
                  <a:pt x="2752" y="4402"/>
                </a:lnTo>
                <a:lnTo>
                  <a:pt x="3082" y="4145"/>
                </a:lnTo>
                <a:lnTo>
                  <a:pt x="3449" y="3889"/>
                </a:lnTo>
                <a:lnTo>
                  <a:pt x="3816" y="3668"/>
                </a:lnTo>
                <a:lnTo>
                  <a:pt x="4219" y="3448"/>
                </a:lnTo>
                <a:lnTo>
                  <a:pt x="4623" y="3302"/>
                </a:lnTo>
                <a:lnTo>
                  <a:pt x="5026" y="3155"/>
                </a:lnTo>
                <a:lnTo>
                  <a:pt x="5467" y="3045"/>
                </a:lnTo>
                <a:lnTo>
                  <a:pt x="5907" y="2972"/>
                </a:lnTo>
                <a:lnTo>
                  <a:pt x="6310" y="2935"/>
                </a:lnTo>
                <a:close/>
                <a:moveTo>
                  <a:pt x="5393" y="14343"/>
                </a:moveTo>
                <a:lnTo>
                  <a:pt x="5430" y="14379"/>
                </a:lnTo>
                <a:lnTo>
                  <a:pt x="5356" y="14379"/>
                </a:lnTo>
                <a:lnTo>
                  <a:pt x="5393" y="14343"/>
                </a:lnTo>
                <a:close/>
                <a:moveTo>
                  <a:pt x="7704" y="13903"/>
                </a:moveTo>
                <a:lnTo>
                  <a:pt x="7961" y="14049"/>
                </a:lnTo>
                <a:lnTo>
                  <a:pt x="8291" y="14196"/>
                </a:lnTo>
                <a:lnTo>
                  <a:pt x="8584" y="14306"/>
                </a:lnTo>
                <a:lnTo>
                  <a:pt x="8181" y="14379"/>
                </a:lnTo>
                <a:lnTo>
                  <a:pt x="7741" y="14416"/>
                </a:lnTo>
                <a:lnTo>
                  <a:pt x="7704" y="14306"/>
                </a:lnTo>
                <a:lnTo>
                  <a:pt x="7631" y="14233"/>
                </a:lnTo>
                <a:lnTo>
                  <a:pt x="7264" y="14123"/>
                </a:lnTo>
                <a:lnTo>
                  <a:pt x="6970" y="13939"/>
                </a:lnTo>
                <a:lnTo>
                  <a:pt x="7521" y="13903"/>
                </a:lnTo>
                <a:close/>
                <a:moveTo>
                  <a:pt x="6420" y="14013"/>
                </a:moveTo>
                <a:lnTo>
                  <a:pt x="6567" y="14123"/>
                </a:lnTo>
                <a:lnTo>
                  <a:pt x="6787" y="14306"/>
                </a:lnTo>
                <a:lnTo>
                  <a:pt x="7007" y="14453"/>
                </a:lnTo>
                <a:lnTo>
                  <a:pt x="6053" y="14416"/>
                </a:lnTo>
                <a:lnTo>
                  <a:pt x="6053" y="14343"/>
                </a:lnTo>
                <a:lnTo>
                  <a:pt x="6053" y="14269"/>
                </a:lnTo>
                <a:lnTo>
                  <a:pt x="5980" y="14196"/>
                </a:lnTo>
                <a:lnTo>
                  <a:pt x="5907" y="14159"/>
                </a:lnTo>
                <a:lnTo>
                  <a:pt x="5870" y="14159"/>
                </a:lnTo>
                <a:lnTo>
                  <a:pt x="5980" y="14123"/>
                </a:lnTo>
                <a:lnTo>
                  <a:pt x="6420" y="14013"/>
                </a:lnTo>
                <a:close/>
                <a:moveTo>
                  <a:pt x="6824" y="2385"/>
                </a:moveTo>
                <a:lnTo>
                  <a:pt x="6750" y="2421"/>
                </a:lnTo>
                <a:lnTo>
                  <a:pt x="6677" y="2495"/>
                </a:lnTo>
                <a:lnTo>
                  <a:pt x="6127" y="2531"/>
                </a:lnTo>
                <a:lnTo>
                  <a:pt x="5540" y="2605"/>
                </a:lnTo>
                <a:lnTo>
                  <a:pt x="5026" y="2715"/>
                </a:lnTo>
                <a:lnTo>
                  <a:pt x="4476" y="2861"/>
                </a:lnTo>
                <a:lnTo>
                  <a:pt x="3926" y="3082"/>
                </a:lnTo>
                <a:lnTo>
                  <a:pt x="3376" y="3375"/>
                </a:lnTo>
                <a:lnTo>
                  <a:pt x="2899" y="3705"/>
                </a:lnTo>
                <a:lnTo>
                  <a:pt x="2459" y="4109"/>
                </a:lnTo>
                <a:lnTo>
                  <a:pt x="2018" y="4512"/>
                </a:lnTo>
                <a:lnTo>
                  <a:pt x="1652" y="4989"/>
                </a:lnTo>
                <a:lnTo>
                  <a:pt x="1321" y="5466"/>
                </a:lnTo>
                <a:lnTo>
                  <a:pt x="1065" y="6016"/>
                </a:lnTo>
                <a:lnTo>
                  <a:pt x="735" y="6713"/>
                </a:lnTo>
                <a:lnTo>
                  <a:pt x="478" y="7447"/>
                </a:lnTo>
                <a:lnTo>
                  <a:pt x="221" y="8180"/>
                </a:lnTo>
                <a:lnTo>
                  <a:pt x="74" y="8914"/>
                </a:lnTo>
                <a:lnTo>
                  <a:pt x="38" y="9244"/>
                </a:lnTo>
                <a:lnTo>
                  <a:pt x="1" y="9611"/>
                </a:lnTo>
                <a:lnTo>
                  <a:pt x="38" y="9941"/>
                </a:lnTo>
                <a:lnTo>
                  <a:pt x="74" y="10271"/>
                </a:lnTo>
                <a:lnTo>
                  <a:pt x="148" y="10601"/>
                </a:lnTo>
                <a:lnTo>
                  <a:pt x="258" y="10931"/>
                </a:lnTo>
                <a:lnTo>
                  <a:pt x="368" y="11262"/>
                </a:lnTo>
                <a:lnTo>
                  <a:pt x="514" y="11555"/>
                </a:lnTo>
                <a:lnTo>
                  <a:pt x="881" y="12142"/>
                </a:lnTo>
                <a:lnTo>
                  <a:pt x="1285" y="12692"/>
                </a:lnTo>
                <a:lnTo>
                  <a:pt x="1725" y="13206"/>
                </a:lnTo>
                <a:lnTo>
                  <a:pt x="2202" y="13719"/>
                </a:lnTo>
                <a:lnTo>
                  <a:pt x="2459" y="13976"/>
                </a:lnTo>
                <a:lnTo>
                  <a:pt x="2752" y="14233"/>
                </a:lnTo>
                <a:lnTo>
                  <a:pt x="2825" y="14343"/>
                </a:lnTo>
                <a:lnTo>
                  <a:pt x="2899" y="14416"/>
                </a:lnTo>
                <a:lnTo>
                  <a:pt x="3009" y="14453"/>
                </a:lnTo>
                <a:lnTo>
                  <a:pt x="3119" y="14453"/>
                </a:lnTo>
                <a:lnTo>
                  <a:pt x="3192" y="14526"/>
                </a:lnTo>
                <a:lnTo>
                  <a:pt x="3559" y="14636"/>
                </a:lnTo>
                <a:lnTo>
                  <a:pt x="3889" y="14746"/>
                </a:lnTo>
                <a:lnTo>
                  <a:pt x="4623" y="14820"/>
                </a:lnTo>
                <a:lnTo>
                  <a:pt x="6017" y="14966"/>
                </a:lnTo>
                <a:lnTo>
                  <a:pt x="6714" y="15003"/>
                </a:lnTo>
                <a:lnTo>
                  <a:pt x="7411" y="15003"/>
                </a:lnTo>
                <a:lnTo>
                  <a:pt x="8108" y="14930"/>
                </a:lnTo>
                <a:lnTo>
                  <a:pt x="8768" y="14783"/>
                </a:lnTo>
                <a:lnTo>
                  <a:pt x="9465" y="14600"/>
                </a:lnTo>
                <a:lnTo>
                  <a:pt x="9758" y="14453"/>
                </a:lnTo>
                <a:lnTo>
                  <a:pt x="10088" y="14306"/>
                </a:lnTo>
                <a:lnTo>
                  <a:pt x="10382" y="14159"/>
                </a:lnTo>
                <a:lnTo>
                  <a:pt x="10675" y="13976"/>
                </a:lnTo>
                <a:lnTo>
                  <a:pt x="11152" y="13536"/>
                </a:lnTo>
                <a:lnTo>
                  <a:pt x="11629" y="13059"/>
                </a:lnTo>
                <a:lnTo>
                  <a:pt x="12033" y="12509"/>
                </a:lnTo>
                <a:lnTo>
                  <a:pt x="12399" y="11958"/>
                </a:lnTo>
                <a:lnTo>
                  <a:pt x="12729" y="11372"/>
                </a:lnTo>
                <a:lnTo>
                  <a:pt x="12986" y="10748"/>
                </a:lnTo>
                <a:lnTo>
                  <a:pt x="13243" y="10161"/>
                </a:lnTo>
                <a:lnTo>
                  <a:pt x="13426" y="9464"/>
                </a:lnTo>
                <a:lnTo>
                  <a:pt x="13500" y="9097"/>
                </a:lnTo>
                <a:lnTo>
                  <a:pt x="13573" y="8730"/>
                </a:lnTo>
                <a:lnTo>
                  <a:pt x="13573" y="8400"/>
                </a:lnTo>
                <a:lnTo>
                  <a:pt x="13573" y="8034"/>
                </a:lnTo>
                <a:lnTo>
                  <a:pt x="13573" y="7667"/>
                </a:lnTo>
                <a:lnTo>
                  <a:pt x="13500" y="7300"/>
                </a:lnTo>
                <a:lnTo>
                  <a:pt x="13426" y="6970"/>
                </a:lnTo>
                <a:lnTo>
                  <a:pt x="13353" y="6640"/>
                </a:lnTo>
                <a:lnTo>
                  <a:pt x="13206" y="6346"/>
                </a:lnTo>
                <a:lnTo>
                  <a:pt x="13060" y="6053"/>
                </a:lnTo>
                <a:lnTo>
                  <a:pt x="12693" y="5466"/>
                </a:lnTo>
                <a:lnTo>
                  <a:pt x="12289" y="4916"/>
                </a:lnTo>
                <a:lnTo>
                  <a:pt x="11849" y="4475"/>
                </a:lnTo>
                <a:lnTo>
                  <a:pt x="11372" y="4035"/>
                </a:lnTo>
                <a:lnTo>
                  <a:pt x="10895" y="3668"/>
                </a:lnTo>
                <a:lnTo>
                  <a:pt x="10345" y="3338"/>
                </a:lnTo>
                <a:lnTo>
                  <a:pt x="9795" y="3045"/>
                </a:lnTo>
                <a:lnTo>
                  <a:pt x="9208" y="2788"/>
                </a:lnTo>
                <a:lnTo>
                  <a:pt x="8584" y="2605"/>
                </a:lnTo>
                <a:lnTo>
                  <a:pt x="7998" y="2458"/>
                </a:lnTo>
                <a:lnTo>
                  <a:pt x="7447" y="2385"/>
                </a:lnTo>
                <a:close/>
              </a:path>
            </a:pathLst>
          </a:custGeom>
          <a:solidFill>
            <a:srgbClr val="6D9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168" name="Google Shape;168;p2"/>
          <p:cNvSpPr/>
          <p:nvPr/>
        </p:nvSpPr>
        <p:spPr>
          <a:xfrm>
            <a:off x="8364459" y="3346843"/>
            <a:ext cx="873792" cy="600260"/>
          </a:xfrm>
          <a:custGeom>
            <a:avLst/>
            <a:gdLst/>
            <a:ahLst/>
            <a:cxnLst/>
            <a:rect l="l" t="t" r="r" b="b"/>
            <a:pathLst>
              <a:path w="17461" h="11995" extrusionOk="0">
                <a:moveTo>
                  <a:pt x="9758" y="2238"/>
                </a:moveTo>
                <a:lnTo>
                  <a:pt x="9721" y="2274"/>
                </a:lnTo>
                <a:lnTo>
                  <a:pt x="9648" y="2311"/>
                </a:lnTo>
                <a:lnTo>
                  <a:pt x="9611" y="2458"/>
                </a:lnTo>
                <a:lnTo>
                  <a:pt x="9648" y="2568"/>
                </a:lnTo>
                <a:lnTo>
                  <a:pt x="9721" y="2605"/>
                </a:lnTo>
                <a:lnTo>
                  <a:pt x="9758" y="2641"/>
                </a:lnTo>
                <a:lnTo>
                  <a:pt x="9941" y="2641"/>
                </a:lnTo>
                <a:lnTo>
                  <a:pt x="9978" y="2605"/>
                </a:lnTo>
                <a:lnTo>
                  <a:pt x="10051" y="2531"/>
                </a:lnTo>
                <a:lnTo>
                  <a:pt x="10051" y="2458"/>
                </a:lnTo>
                <a:lnTo>
                  <a:pt x="10051" y="2348"/>
                </a:lnTo>
                <a:lnTo>
                  <a:pt x="9978" y="2274"/>
                </a:lnTo>
                <a:lnTo>
                  <a:pt x="9941" y="2238"/>
                </a:lnTo>
                <a:close/>
                <a:moveTo>
                  <a:pt x="9795" y="3191"/>
                </a:moveTo>
                <a:lnTo>
                  <a:pt x="9721" y="3265"/>
                </a:lnTo>
                <a:lnTo>
                  <a:pt x="9684" y="3301"/>
                </a:lnTo>
                <a:lnTo>
                  <a:pt x="9684" y="3375"/>
                </a:lnTo>
                <a:lnTo>
                  <a:pt x="9684" y="3485"/>
                </a:lnTo>
                <a:lnTo>
                  <a:pt x="9758" y="3522"/>
                </a:lnTo>
                <a:lnTo>
                  <a:pt x="9795" y="3558"/>
                </a:lnTo>
                <a:lnTo>
                  <a:pt x="9941" y="3558"/>
                </a:lnTo>
                <a:lnTo>
                  <a:pt x="9978" y="3522"/>
                </a:lnTo>
                <a:lnTo>
                  <a:pt x="10015" y="3485"/>
                </a:lnTo>
                <a:lnTo>
                  <a:pt x="10051" y="3375"/>
                </a:lnTo>
                <a:lnTo>
                  <a:pt x="10015" y="3301"/>
                </a:lnTo>
                <a:lnTo>
                  <a:pt x="9978" y="3228"/>
                </a:lnTo>
                <a:lnTo>
                  <a:pt x="9941" y="3191"/>
                </a:lnTo>
                <a:close/>
                <a:moveTo>
                  <a:pt x="11519" y="3045"/>
                </a:moveTo>
                <a:lnTo>
                  <a:pt x="11409" y="3081"/>
                </a:lnTo>
                <a:lnTo>
                  <a:pt x="11335" y="3118"/>
                </a:lnTo>
                <a:lnTo>
                  <a:pt x="11298" y="3191"/>
                </a:lnTo>
                <a:lnTo>
                  <a:pt x="11262" y="3265"/>
                </a:lnTo>
                <a:lnTo>
                  <a:pt x="11262" y="3338"/>
                </a:lnTo>
                <a:lnTo>
                  <a:pt x="11262" y="3412"/>
                </a:lnTo>
                <a:lnTo>
                  <a:pt x="11298" y="3485"/>
                </a:lnTo>
                <a:lnTo>
                  <a:pt x="11372" y="3522"/>
                </a:lnTo>
                <a:lnTo>
                  <a:pt x="11445" y="3595"/>
                </a:lnTo>
                <a:lnTo>
                  <a:pt x="11592" y="3595"/>
                </a:lnTo>
                <a:lnTo>
                  <a:pt x="11665" y="3522"/>
                </a:lnTo>
                <a:lnTo>
                  <a:pt x="11702" y="3485"/>
                </a:lnTo>
                <a:lnTo>
                  <a:pt x="11739" y="3412"/>
                </a:lnTo>
                <a:lnTo>
                  <a:pt x="11702" y="3265"/>
                </a:lnTo>
                <a:lnTo>
                  <a:pt x="11702" y="3155"/>
                </a:lnTo>
                <a:lnTo>
                  <a:pt x="11629" y="3081"/>
                </a:lnTo>
                <a:lnTo>
                  <a:pt x="11519" y="3045"/>
                </a:lnTo>
                <a:close/>
                <a:moveTo>
                  <a:pt x="15554" y="1541"/>
                </a:moveTo>
                <a:lnTo>
                  <a:pt x="15407" y="1871"/>
                </a:lnTo>
                <a:lnTo>
                  <a:pt x="15187" y="2164"/>
                </a:lnTo>
                <a:lnTo>
                  <a:pt x="14967" y="2458"/>
                </a:lnTo>
                <a:lnTo>
                  <a:pt x="14710" y="2715"/>
                </a:lnTo>
                <a:lnTo>
                  <a:pt x="14416" y="2935"/>
                </a:lnTo>
                <a:lnTo>
                  <a:pt x="14123" y="3155"/>
                </a:lnTo>
                <a:lnTo>
                  <a:pt x="13536" y="3595"/>
                </a:lnTo>
                <a:lnTo>
                  <a:pt x="13279" y="3265"/>
                </a:lnTo>
                <a:lnTo>
                  <a:pt x="12986" y="2971"/>
                </a:lnTo>
                <a:lnTo>
                  <a:pt x="13096" y="2935"/>
                </a:lnTo>
                <a:lnTo>
                  <a:pt x="13683" y="2531"/>
                </a:lnTo>
                <a:lnTo>
                  <a:pt x="14306" y="2164"/>
                </a:lnTo>
                <a:lnTo>
                  <a:pt x="14930" y="1834"/>
                </a:lnTo>
                <a:lnTo>
                  <a:pt x="15554" y="1541"/>
                </a:lnTo>
                <a:close/>
                <a:moveTo>
                  <a:pt x="8914" y="3228"/>
                </a:moveTo>
                <a:lnTo>
                  <a:pt x="8841" y="3301"/>
                </a:lnTo>
                <a:lnTo>
                  <a:pt x="8804" y="3375"/>
                </a:lnTo>
                <a:lnTo>
                  <a:pt x="8804" y="3485"/>
                </a:lnTo>
                <a:lnTo>
                  <a:pt x="8804" y="3558"/>
                </a:lnTo>
                <a:lnTo>
                  <a:pt x="8877" y="3632"/>
                </a:lnTo>
                <a:lnTo>
                  <a:pt x="8951" y="3668"/>
                </a:lnTo>
                <a:lnTo>
                  <a:pt x="9098" y="3668"/>
                </a:lnTo>
                <a:lnTo>
                  <a:pt x="9134" y="3632"/>
                </a:lnTo>
                <a:lnTo>
                  <a:pt x="9208" y="3558"/>
                </a:lnTo>
                <a:lnTo>
                  <a:pt x="9208" y="3485"/>
                </a:lnTo>
                <a:lnTo>
                  <a:pt x="9208" y="3375"/>
                </a:lnTo>
                <a:lnTo>
                  <a:pt x="9171" y="3338"/>
                </a:lnTo>
                <a:lnTo>
                  <a:pt x="9134" y="3265"/>
                </a:lnTo>
                <a:lnTo>
                  <a:pt x="9061" y="3228"/>
                </a:lnTo>
                <a:close/>
                <a:moveTo>
                  <a:pt x="16324" y="1101"/>
                </a:moveTo>
                <a:lnTo>
                  <a:pt x="16140" y="1541"/>
                </a:lnTo>
                <a:lnTo>
                  <a:pt x="15884" y="1944"/>
                </a:lnTo>
                <a:lnTo>
                  <a:pt x="15590" y="2348"/>
                </a:lnTo>
                <a:lnTo>
                  <a:pt x="15297" y="2751"/>
                </a:lnTo>
                <a:lnTo>
                  <a:pt x="14967" y="3081"/>
                </a:lnTo>
                <a:lnTo>
                  <a:pt x="14600" y="3412"/>
                </a:lnTo>
                <a:lnTo>
                  <a:pt x="13829" y="4072"/>
                </a:lnTo>
                <a:lnTo>
                  <a:pt x="13756" y="3925"/>
                </a:lnTo>
                <a:lnTo>
                  <a:pt x="13976" y="3778"/>
                </a:lnTo>
                <a:lnTo>
                  <a:pt x="14343" y="3558"/>
                </a:lnTo>
                <a:lnTo>
                  <a:pt x="14673" y="3301"/>
                </a:lnTo>
                <a:lnTo>
                  <a:pt x="15003" y="3008"/>
                </a:lnTo>
                <a:lnTo>
                  <a:pt x="15297" y="2715"/>
                </a:lnTo>
                <a:lnTo>
                  <a:pt x="15554" y="2384"/>
                </a:lnTo>
                <a:lnTo>
                  <a:pt x="15774" y="2018"/>
                </a:lnTo>
                <a:lnTo>
                  <a:pt x="15957" y="1651"/>
                </a:lnTo>
                <a:lnTo>
                  <a:pt x="16104" y="1211"/>
                </a:lnTo>
                <a:lnTo>
                  <a:pt x="16104" y="1137"/>
                </a:lnTo>
                <a:lnTo>
                  <a:pt x="16324" y="1101"/>
                </a:lnTo>
                <a:close/>
                <a:moveTo>
                  <a:pt x="10528" y="3962"/>
                </a:moveTo>
                <a:lnTo>
                  <a:pt x="10455" y="3998"/>
                </a:lnTo>
                <a:lnTo>
                  <a:pt x="10381" y="4072"/>
                </a:lnTo>
                <a:lnTo>
                  <a:pt x="10381" y="4108"/>
                </a:lnTo>
                <a:lnTo>
                  <a:pt x="10345" y="4219"/>
                </a:lnTo>
                <a:lnTo>
                  <a:pt x="10381" y="4329"/>
                </a:lnTo>
                <a:lnTo>
                  <a:pt x="10455" y="4402"/>
                </a:lnTo>
                <a:lnTo>
                  <a:pt x="10491" y="4439"/>
                </a:lnTo>
                <a:lnTo>
                  <a:pt x="10638" y="4439"/>
                </a:lnTo>
                <a:lnTo>
                  <a:pt x="10748" y="4365"/>
                </a:lnTo>
                <a:lnTo>
                  <a:pt x="10785" y="4292"/>
                </a:lnTo>
                <a:lnTo>
                  <a:pt x="10822" y="4219"/>
                </a:lnTo>
                <a:lnTo>
                  <a:pt x="10785" y="4108"/>
                </a:lnTo>
                <a:lnTo>
                  <a:pt x="10748" y="4072"/>
                </a:lnTo>
                <a:lnTo>
                  <a:pt x="10712" y="3998"/>
                </a:lnTo>
                <a:lnTo>
                  <a:pt x="10675" y="3962"/>
                </a:lnTo>
                <a:close/>
                <a:moveTo>
                  <a:pt x="16434" y="477"/>
                </a:moveTo>
                <a:lnTo>
                  <a:pt x="16617" y="514"/>
                </a:lnTo>
                <a:lnTo>
                  <a:pt x="16764" y="587"/>
                </a:lnTo>
                <a:lnTo>
                  <a:pt x="16837" y="734"/>
                </a:lnTo>
                <a:lnTo>
                  <a:pt x="16911" y="880"/>
                </a:lnTo>
                <a:lnTo>
                  <a:pt x="16947" y="1064"/>
                </a:lnTo>
                <a:lnTo>
                  <a:pt x="16947" y="1247"/>
                </a:lnTo>
                <a:lnTo>
                  <a:pt x="16911" y="1541"/>
                </a:lnTo>
                <a:lnTo>
                  <a:pt x="16764" y="1871"/>
                </a:lnTo>
                <a:lnTo>
                  <a:pt x="16544" y="2128"/>
                </a:lnTo>
                <a:lnTo>
                  <a:pt x="16104" y="2641"/>
                </a:lnTo>
                <a:lnTo>
                  <a:pt x="15077" y="3668"/>
                </a:lnTo>
                <a:lnTo>
                  <a:pt x="14086" y="4549"/>
                </a:lnTo>
                <a:lnTo>
                  <a:pt x="14013" y="4402"/>
                </a:lnTo>
                <a:lnTo>
                  <a:pt x="14123" y="4329"/>
                </a:lnTo>
                <a:lnTo>
                  <a:pt x="14967" y="3632"/>
                </a:lnTo>
                <a:lnTo>
                  <a:pt x="15370" y="3228"/>
                </a:lnTo>
                <a:lnTo>
                  <a:pt x="15737" y="2825"/>
                </a:lnTo>
                <a:lnTo>
                  <a:pt x="16067" y="2384"/>
                </a:lnTo>
                <a:lnTo>
                  <a:pt x="16361" y="1908"/>
                </a:lnTo>
                <a:lnTo>
                  <a:pt x="16617" y="1431"/>
                </a:lnTo>
                <a:lnTo>
                  <a:pt x="16764" y="880"/>
                </a:lnTo>
                <a:lnTo>
                  <a:pt x="16764" y="770"/>
                </a:lnTo>
                <a:lnTo>
                  <a:pt x="16727" y="697"/>
                </a:lnTo>
                <a:lnTo>
                  <a:pt x="16654" y="660"/>
                </a:lnTo>
                <a:lnTo>
                  <a:pt x="16544" y="660"/>
                </a:lnTo>
                <a:lnTo>
                  <a:pt x="15920" y="770"/>
                </a:lnTo>
                <a:lnTo>
                  <a:pt x="15333" y="954"/>
                </a:lnTo>
                <a:lnTo>
                  <a:pt x="15333" y="954"/>
                </a:lnTo>
                <a:lnTo>
                  <a:pt x="15590" y="807"/>
                </a:lnTo>
                <a:lnTo>
                  <a:pt x="15884" y="660"/>
                </a:lnTo>
                <a:lnTo>
                  <a:pt x="16177" y="550"/>
                </a:lnTo>
                <a:lnTo>
                  <a:pt x="16434" y="477"/>
                </a:lnTo>
                <a:close/>
                <a:moveTo>
                  <a:pt x="9354" y="4182"/>
                </a:moveTo>
                <a:lnTo>
                  <a:pt x="9208" y="4255"/>
                </a:lnTo>
                <a:lnTo>
                  <a:pt x="9134" y="4365"/>
                </a:lnTo>
                <a:lnTo>
                  <a:pt x="9134" y="4439"/>
                </a:lnTo>
                <a:lnTo>
                  <a:pt x="9171" y="4512"/>
                </a:lnTo>
                <a:lnTo>
                  <a:pt x="9208" y="4585"/>
                </a:lnTo>
                <a:lnTo>
                  <a:pt x="9281" y="4622"/>
                </a:lnTo>
                <a:lnTo>
                  <a:pt x="9428" y="4622"/>
                </a:lnTo>
                <a:lnTo>
                  <a:pt x="9538" y="4585"/>
                </a:lnTo>
                <a:lnTo>
                  <a:pt x="9611" y="4475"/>
                </a:lnTo>
                <a:lnTo>
                  <a:pt x="9648" y="4402"/>
                </a:lnTo>
                <a:lnTo>
                  <a:pt x="9648" y="4292"/>
                </a:lnTo>
                <a:lnTo>
                  <a:pt x="9611" y="4255"/>
                </a:lnTo>
                <a:lnTo>
                  <a:pt x="9538" y="4182"/>
                </a:lnTo>
                <a:close/>
                <a:moveTo>
                  <a:pt x="13243" y="6566"/>
                </a:moveTo>
                <a:lnTo>
                  <a:pt x="13169" y="6639"/>
                </a:lnTo>
                <a:lnTo>
                  <a:pt x="13133" y="6713"/>
                </a:lnTo>
                <a:lnTo>
                  <a:pt x="13133" y="6860"/>
                </a:lnTo>
                <a:lnTo>
                  <a:pt x="13133" y="6933"/>
                </a:lnTo>
                <a:lnTo>
                  <a:pt x="13206" y="6970"/>
                </a:lnTo>
                <a:lnTo>
                  <a:pt x="13316" y="7006"/>
                </a:lnTo>
                <a:lnTo>
                  <a:pt x="13463" y="6970"/>
                </a:lnTo>
                <a:lnTo>
                  <a:pt x="13536" y="6933"/>
                </a:lnTo>
                <a:lnTo>
                  <a:pt x="13536" y="6860"/>
                </a:lnTo>
                <a:lnTo>
                  <a:pt x="13573" y="6750"/>
                </a:lnTo>
                <a:lnTo>
                  <a:pt x="13536" y="6676"/>
                </a:lnTo>
                <a:lnTo>
                  <a:pt x="13463" y="6603"/>
                </a:lnTo>
                <a:lnTo>
                  <a:pt x="13316" y="6566"/>
                </a:lnTo>
                <a:close/>
                <a:moveTo>
                  <a:pt x="12216" y="7300"/>
                </a:moveTo>
                <a:lnTo>
                  <a:pt x="12105" y="7336"/>
                </a:lnTo>
                <a:lnTo>
                  <a:pt x="12032" y="7410"/>
                </a:lnTo>
                <a:lnTo>
                  <a:pt x="11995" y="7520"/>
                </a:lnTo>
                <a:lnTo>
                  <a:pt x="11995" y="7630"/>
                </a:lnTo>
                <a:lnTo>
                  <a:pt x="12032" y="7703"/>
                </a:lnTo>
                <a:lnTo>
                  <a:pt x="12105" y="7777"/>
                </a:lnTo>
                <a:lnTo>
                  <a:pt x="12216" y="7777"/>
                </a:lnTo>
                <a:lnTo>
                  <a:pt x="12289" y="7740"/>
                </a:lnTo>
                <a:lnTo>
                  <a:pt x="12362" y="7703"/>
                </a:lnTo>
                <a:lnTo>
                  <a:pt x="12436" y="7630"/>
                </a:lnTo>
                <a:lnTo>
                  <a:pt x="12436" y="7520"/>
                </a:lnTo>
                <a:lnTo>
                  <a:pt x="12436" y="7410"/>
                </a:lnTo>
                <a:lnTo>
                  <a:pt x="12326" y="7336"/>
                </a:lnTo>
                <a:lnTo>
                  <a:pt x="12216" y="7300"/>
                </a:lnTo>
                <a:close/>
                <a:moveTo>
                  <a:pt x="12729" y="8033"/>
                </a:moveTo>
                <a:lnTo>
                  <a:pt x="12656" y="8107"/>
                </a:lnTo>
                <a:lnTo>
                  <a:pt x="12656" y="8143"/>
                </a:lnTo>
                <a:lnTo>
                  <a:pt x="12619" y="8253"/>
                </a:lnTo>
                <a:lnTo>
                  <a:pt x="12619" y="8400"/>
                </a:lnTo>
                <a:lnTo>
                  <a:pt x="12656" y="8437"/>
                </a:lnTo>
                <a:lnTo>
                  <a:pt x="12692" y="8474"/>
                </a:lnTo>
                <a:lnTo>
                  <a:pt x="12729" y="8474"/>
                </a:lnTo>
                <a:lnTo>
                  <a:pt x="12802" y="8510"/>
                </a:lnTo>
                <a:lnTo>
                  <a:pt x="12912" y="8474"/>
                </a:lnTo>
                <a:lnTo>
                  <a:pt x="12986" y="8437"/>
                </a:lnTo>
                <a:lnTo>
                  <a:pt x="13022" y="8400"/>
                </a:lnTo>
                <a:lnTo>
                  <a:pt x="13022" y="8253"/>
                </a:lnTo>
                <a:lnTo>
                  <a:pt x="13022" y="8180"/>
                </a:lnTo>
                <a:lnTo>
                  <a:pt x="12949" y="8107"/>
                </a:lnTo>
                <a:lnTo>
                  <a:pt x="12912" y="8033"/>
                </a:lnTo>
                <a:close/>
                <a:moveTo>
                  <a:pt x="10051" y="2128"/>
                </a:moveTo>
                <a:lnTo>
                  <a:pt x="10455" y="2164"/>
                </a:lnTo>
                <a:lnTo>
                  <a:pt x="10858" y="2238"/>
                </a:lnTo>
                <a:lnTo>
                  <a:pt x="11262" y="2348"/>
                </a:lnTo>
                <a:lnTo>
                  <a:pt x="11225" y="2458"/>
                </a:lnTo>
                <a:lnTo>
                  <a:pt x="11262" y="2568"/>
                </a:lnTo>
                <a:lnTo>
                  <a:pt x="11335" y="2641"/>
                </a:lnTo>
                <a:lnTo>
                  <a:pt x="11445" y="2715"/>
                </a:lnTo>
                <a:lnTo>
                  <a:pt x="11629" y="2715"/>
                </a:lnTo>
                <a:lnTo>
                  <a:pt x="11775" y="2788"/>
                </a:lnTo>
                <a:lnTo>
                  <a:pt x="12105" y="2935"/>
                </a:lnTo>
                <a:lnTo>
                  <a:pt x="12179" y="2971"/>
                </a:lnTo>
                <a:lnTo>
                  <a:pt x="12252" y="3008"/>
                </a:lnTo>
                <a:lnTo>
                  <a:pt x="12472" y="3191"/>
                </a:lnTo>
                <a:lnTo>
                  <a:pt x="12692" y="3412"/>
                </a:lnTo>
                <a:lnTo>
                  <a:pt x="13096" y="3852"/>
                </a:lnTo>
                <a:lnTo>
                  <a:pt x="11482" y="4842"/>
                </a:lnTo>
                <a:lnTo>
                  <a:pt x="9868" y="5796"/>
                </a:lnTo>
                <a:lnTo>
                  <a:pt x="6090" y="8070"/>
                </a:lnTo>
                <a:lnTo>
                  <a:pt x="5209" y="8620"/>
                </a:lnTo>
                <a:lnTo>
                  <a:pt x="5356" y="8327"/>
                </a:lnTo>
                <a:lnTo>
                  <a:pt x="5649" y="7960"/>
                </a:lnTo>
                <a:lnTo>
                  <a:pt x="5943" y="7557"/>
                </a:lnTo>
                <a:lnTo>
                  <a:pt x="5906" y="7483"/>
                </a:lnTo>
                <a:lnTo>
                  <a:pt x="5870" y="7483"/>
                </a:lnTo>
                <a:lnTo>
                  <a:pt x="5686" y="7593"/>
                </a:lnTo>
                <a:lnTo>
                  <a:pt x="5539" y="7740"/>
                </a:lnTo>
                <a:lnTo>
                  <a:pt x="5209" y="8070"/>
                </a:lnTo>
                <a:lnTo>
                  <a:pt x="4989" y="8437"/>
                </a:lnTo>
                <a:lnTo>
                  <a:pt x="4769" y="8840"/>
                </a:lnTo>
                <a:lnTo>
                  <a:pt x="4732" y="8877"/>
                </a:lnTo>
                <a:lnTo>
                  <a:pt x="4622" y="8584"/>
                </a:lnTo>
                <a:lnTo>
                  <a:pt x="4916" y="8107"/>
                </a:lnTo>
                <a:lnTo>
                  <a:pt x="5283" y="7630"/>
                </a:lnTo>
                <a:lnTo>
                  <a:pt x="5649" y="7190"/>
                </a:lnTo>
                <a:lnTo>
                  <a:pt x="6016" y="6786"/>
                </a:lnTo>
                <a:lnTo>
                  <a:pt x="6016" y="6750"/>
                </a:lnTo>
                <a:lnTo>
                  <a:pt x="6016" y="6713"/>
                </a:lnTo>
                <a:lnTo>
                  <a:pt x="5943" y="6713"/>
                </a:lnTo>
                <a:lnTo>
                  <a:pt x="5539" y="7043"/>
                </a:lnTo>
                <a:lnTo>
                  <a:pt x="5173" y="7410"/>
                </a:lnTo>
                <a:lnTo>
                  <a:pt x="4842" y="7777"/>
                </a:lnTo>
                <a:lnTo>
                  <a:pt x="4512" y="8180"/>
                </a:lnTo>
                <a:lnTo>
                  <a:pt x="4476" y="7923"/>
                </a:lnTo>
                <a:lnTo>
                  <a:pt x="4439" y="7667"/>
                </a:lnTo>
                <a:lnTo>
                  <a:pt x="4659" y="7336"/>
                </a:lnTo>
                <a:lnTo>
                  <a:pt x="4879" y="7080"/>
                </a:lnTo>
                <a:lnTo>
                  <a:pt x="5686" y="6016"/>
                </a:lnTo>
                <a:lnTo>
                  <a:pt x="5723" y="5943"/>
                </a:lnTo>
                <a:lnTo>
                  <a:pt x="5686" y="5906"/>
                </a:lnTo>
                <a:lnTo>
                  <a:pt x="5576" y="5906"/>
                </a:lnTo>
                <a:lnTo>
                  <a:pt x="5283" y="6199"/>
                </a:lnTo>
                <a:lnTo>
                  <a:pt x="4953" y="6529"/>
                </a:lnTo>
                <a:lnTo>
                  <a:pt x="4402" y="7153"/>
                </a:lnTo>
                <a:lnTo>
                  <a:pt x="4402" y="6529"/>
                </a:lnTo>
                <a:lnTo>
                  <a:pt x="4622" y="6199"/>
                </a:lnTo>
                <a:lnTo>
                  <a:pt x="4953" y="5759"/>
                </a:lnTo>
                <a:lnTo>
                  <a:pt x="5136" y="5502"/>
                </a:lnTo>
                <a:lnTo>
                  <a:pt x="5246" y="5392"/>
                </a:lnTo>
                <a:lnTo>
                  <a:pt x="5393" y="5319"/>
                </a:lnTo>
                <a:lnTo>
                  <a:pt x="5429" y="5319"/>
                </a:lnTo>
                <a:lnTo>
                  <a:pt x="5429" y="5282"/>
                </a:lnTo>
                <a:lnTo>
                  <a:pt x="5393" y="5246"/>
                </a:lnTo>
                <a:lnTo>
                  <a:pt x="5393" y="5209"/>
                </a:lnTo>
                <a:lnTo>
                  <a:pt x="5173" y="5209"/>
                </a:lnTo>
                <a:lnTo>
                  <a:pt x="5063" y="5282"/>
                </a:lnTo>
                <a:lnTo>
                  <a:pt x="4953" y="5356"/>
                </a:lnTo>
                <a:lnTo>
                  <a:pt x="4769" y="5539"/>
                </a:lnTo>
                <a:lnTo>
                  <a:pt x="4622" y="5722"/>
                </a:lnTo>
                <a:lnTo>
                  <a:pt x="4476" y="5869"/>
                </a:lnTo>
                <a:lnTo>
                  <a:pt x="4586" y="5466"/>
                </a:lnTo>
                <a:lnTo>
                  <a:pt x="4732" y="5062"/>
                </a:lnTo>
                <a:lnTo>
                  <a:pt x="4879" y="4842"/>
                </a:lnTo>
                <a:lnTo>
                  <a:pt x="5026" y="4622"/>
                </a:lnTo>
                <a:lnTo>
                  <a:pt x="5209" y="4402"/>
                </a:lnTo>
                <a:lnTo>
                  <a:pt x="5393" y="4219"/>
                </a:lnTo>
                <a:lnTo>
                  <a:pt x="5796" y="3852"/>
                </a:lnTo>
                <a:lnTo>
                  <a:pt x="6236" y="3522"/>
                </a:lnTo>
                <a:lnTo>
                  <a:pt x="6677" y="3228"/>
                </a:lnTo>
                <a:lnTo>
                  <a:pt x="7117" y="2935"/>
                </a:lnTo>
                <a:lnTo>
                  <a:pt x="7594" y="2715"/>
                </a:lnTo>
                <a:lnTo>
                  <a:pt x="8070" y="2494"/>
                </a:lnTo>
                <a:lnTo>
                  <a:pt x="8474" y="2348"/>
                </a:lnTo>
                <a:lnTo>
                  <a:pt x="8841" y="2238"/>
                </a:lnTo>
                <a:lnTo>
                  <a:pt x="9244" y="2164"/>
                </a:lnTo>
                <a:lnTo>
                  <a:pt x="9648" y="2128"/>
                </a:lnTo>
                <a:close/>
                <a:moveTo>
                  <a:pt x="13316" y="4219"/>
                </a:moveTo>
                <a:lnTo>
                  <a:pt x="13426" y="4365"/>
                </a:lnTo>
                <a:lnTo>
                  <a:pt x="12582" y="5026"/>
                </a:lnTo>
                <a:lnTo>
                  <a:pt x="11702" y="5649"/>
                </a:lnTo>
                <a:lnTo>
                  <a:pt x="10785" y="6273"/>
                </a:lnTo>
                <a:lnTo>
                  <a:pt x="9868" y="6860"/>
                </a:lnTo>
                <a:lnTo>
                  <a:pt x="8877" y="7446"/>
                </a:lnTo>
                <a:lnTo>
                  <a:pt x="7887" y="8033"/>
                </a:lnTo>
                <a:lnTo>
                  <a:pt x="6860" y="8584"/>
                </a:lnTo>
                <a:lnTo>
                  <a:pt x="5796" y="9097"/>
                </a:lnTo>
                <a:lnTo>
                  <a:pt x="4989" y="9464"/>
                </a:lnTo>
                <a:lnTo>
                  <a:pt x="4916" y="9317"/>
                </a:lnTo>
                <a:lnTo>
                  <a:pt x="4953" y="9207"/>
                </a:lnTo>
                <a:lnTo>
                  <a:pt x="6053" y="8584"/>
                </a:lnTo>
                <a:lnTo>
                  <a:pt x="10198" y="6089"/>
                </a:lnTo>
                <a:lnTo>
                  <a:pt x="11775" y="5136"/>
                </a:lnTo>
                <a:lnTo>
                  <a:pt x="13316" y="4219"/>
                </a:lnTo>
                <a:close/>
                <a:moveTo>
                  <a:pt x="3962" y="7960"/>
                </a:moveTo>
                <a:lnTo>
                  <a:pt x="3999" y="8070"/>
                </a:lnTo>
                <a:lnTo>
                  <a:pt x="3999" y="8107"/>
                </a:lnTo>
                <a:lnTo>
                  <a:pt x="4146" y="8694"/>
                </a:lnTo>
                <a:lnTo>
                  <a:pt x="3962" y="9024"/>
                </a:lnTo>
                <a:lnTo>
                  <a:pt x="3925" y="9097"/>
                </a:lnTo>
                <a:lnTo>
                  <a:pt x="3925" y="9134"/>
                </a:lnTo>
                <a:lnTo>
                  <a:pt x="3999" y="9244"/>
                </a:lnTo>
                <a:lnTo>
                  <a:pt x="3339" y="9501"/>
                </a:lnTo>
                <a:lnTo>
                  <a:pt x="3008" y="9611"/>
                </a:lnTo>
                <a:lnTo>
                  <a:pt x="2642" y="9684"/>
                </a:lnTo>
                <a:lnTo>
                  <a:pt x="2898" y="9171"/>
                </a:lnTo>
                <a:lnTo>
                  <a:pt x="3229" y="8694"/>
                </a:lnTo>
                <a:lnTo>
                  <a:pt x="3559" y="8327"/>
                </a:lnTo>
                <a:lnTo>
                  <a:pt x="3962" y="7960"/>
                </a:lnTo>
                <a:close/>
                <a:moveTo>
                  <a:pt x="13609" y="4732"/>
                </a:moveTo>
                <a:lnTo>
                  <a:pt x="13683" y="4915"/>
                </a:lnTo>
                <a:lnTo>
                  <a:pt x="12986" y="5502"/>
                </a:lnTo>
                <a:lnTo>
                  <a:pt x="12105" y="6199"/>
                </a:lnTo>
                <a:lnTo>
                  <a:pt x="11225" y="6823"/>
                </a:lnTo>
                <a:lnTo>
                  <a:pt x="10308" y="7446"/>
                </a:lnTo>
                <a:lnTo>
                  <a:pt x="9354" y="8033"/>
                </a:lnTo>
                <a:lnTo>
                  <a:pt x="8401" y="8584"/>
                </a:lnTo>
                <a:lnTo>
                  <a:pt x="7447" y="9097"/>
                </a:lnTo>
                <a:lnTo>
                  <a:pt x="6456" y="9574"/>
                </a:lnTo>
                <a:lnTo>
                  <a:pt x="5429" y="10014"/>
                </a:lnTo>
                <a:lnTo>
                  <a:pt x="5246" y="9794"/>
                </a:lnTo>
                <a:lnTo>
                  <a:pt x="5466" y="9684"/>
                </a:lnTo>
                <a:lnTo>
                  <a:pt x="6603" y="9134"/>
                </a:lnTo>
                <a:lnTo>
                  <a:pt x="7740" y="8547"/>
                </a:lnTo>
                <a:lnTo>
                  <a:pt x="8877" y="7923"/>
                </a:lnTo>
                <a:lnTo>
                  <a:pt x="9978" y="7263"/>
                </a:lnTo>
                <a:lnTo>
                  <a:pt x="10895" y="6676"/>
                </a:lnTo>
                <a:lnTo>
                  <a:pt x="11812" y="6053"/>
                </a:lnTo>
                <a:lnTo>
                  <a:pt x="12729" y="5392"/>
                </a:lnTo>
                <a:lnTo>
                  <a:pt x="13609" y="4732"/>
                </a:lnTo>
                <a:close/>
                <a:moveTo>
                  <a:pt x="11995" y="9721"/>
                </a:moveTo>
                <a:lnTo>
                  <a:pt x="12472" y="9831"/>
                </a:lnTo>
                <a:lnTo>
                  <a:pt x="12436" y="9867"/>
                </a:lnTo>
                <a:lnTo>
                  <a:pt x="12032" y="10271"/>
                </a:lnTo>
                <a:lnTo>
                  <a:pt x="12032" y="10198"/>
                </a:lnTo>
                <a:lnTo>
                  <a:pt x="11995" y="9721"/>
                </a:lnTo>
                <a:close/>
                <a:moveTo>
                  <a:pt x="2715" y="8804"/>
                </a:moveTo>
                <a:lnTo>
                  <a:pt x="2422" y="9317"/>
                </a:lnTo>
                <a:lnTo>
                  <a:pt x="2165" y="9867"/>
                </a:lnTo>
                <a:lnTo>
                  <a:pt x="2165" y="9941"/>
                </a:lnTo>
                <a:lnTo>
                  <a:pt x="2201" y="10051"/>
                </a:lnTo>
                <a:lnTo>
                  <a:pt x="2275" y="10088"/>
                </a:lnTo>
                <a:lnTo>
                  <a:pt x="2348" y="10124"/>
                </a:lnTo>
                <a:lnTo>
                  <a:pt x="2898" y="10014"/>
                </a:lnTo>
                <a:lnTo>
                  <a:pt x="3449" y="9867"/>
                </a:lnTo>
                <a:lnTo>
                  <a:pt x="3925" y="9684"/>
                </a:lnTo>
                <a:lnTo>
                  <a:pt x="4439" y="9464"/>
                </a:lnTo>
                <a:lnTo>
                  <a:pt x="4549" y="9684"/>
                </a:lnTo>
                <a:lnTo>
                  <a:pt x="3559" y="10124"/>
                </a:lnTo>
                <a:lnTo>
                  <a:pt x="3082" y="10308"/>
                </a:lnTo>
                <a:lnTo>
                  <a:pt x="2568" y="10528"/>
                </a:lnTo>
                <a:lnTo>
                  <a:pt x="2275" y="10638"/>
                </a:lnTo>
                <a:lnTo>
                  <a:pt x="2018" y="10674"/>
                </a:lnTo>
                <a:lnTo>
                  <a:pt x="1761" y="10711"/>
                </a:lnTo>
                <a:lnTo>
                  <a:pt x="1468" y="10711"/>
                </a:lnTo>
                <a:lnTo>
                  <a:pt x="2091" y="9794"/>
                </a:lnTo>
                <a:lnTo>
                  <a:pt x="2348" y="9317"/>
                </a:lnTo>
                <a:lnTo>
                  <a:pt x="2642" y="8877"/>
                </a:lnTo>
                <a:lnTo>
                  <a:pt x="2715" y="8804"/>
                </a:lnTo>
                <a:close/>
                <a:moveTo>
                  <a:pt x="13829" y="5429"/>
                </a:moveTo>
                <a:lnTo>
                  <a:pt x="13940" y="5943"/>
                </a:lnTo>
                <a:lnTo>
                  <a:pt x="13940" y="6456"/>
                </a:lnTo>
                <a:lnTo>
                  <a:pt x="13940" y="6896"/>
                </a:lnTo>
                <a:lnTo>
                  <a:pt x="13866" y="7336"/>
                </a:lnTo>
                <a:lnTo>
                  <a:pt x="13756" y="7740"/>
                </a:lnTo>
                <a:lnTo>
                  <a:pt x="13609" y="8143"/>
                </a:lnTo>
                <a:lnTo>
                  <a:pt x="13426" y="8547"/>
                </a:lnTo>
                <a:lnTo>
                  <a:pt x="13206" y="8914"/>
                </a:lnTo>
                <a:lnTo>
                  <a:pt x="12949" y="9281"/>
                </a:lnTo>
                <a:lnTo>
                  <a:pt x="12656" y="9647"/>
                </a:lnTo>
                <a:lnTo>
                  <a:pt x="12289" y="9611"/>
                </a:lnTo>
                <a:lnTo>
                  <a:pt x="11922" y="9537"/>
                </a:lnTo>
                <a:lnTo>
                  <a:pt x="11849" y="9574"/>
                </a:lnTo>
                <a:lnTo>
                  <a:pt x="11812" y="9574"/>
                </a:lnTo>
                <a:lnTo>
                  <a:pt x="11775" y="9647"/>
                </a:lnTo>
                <a:lnTo>
                  <a:pt x="11702" y="10418"/>
                </a:lnTo>
                <a:lnTo>
                  <a:pt x="11702" y="10491"/>
                </a:lnTo>
                <a:lnTo>
                  <a:pt x="11409" y="10711"/>
                </a:lnTo>
                <a:lnTo>
                  <a:pt x="11188" y="10821"/>
                </a:lnTo>
                <a:lnTo>
                  <a:pt x="11152" y="10858"/>
                </a:lnTo>
                <a:lnTo>
                  <a:pt x="11042" y="10931"/>
                </a:lnTo>
                <a:lnTo>
                  <a:pt x="11042" y="10564"/>
                </a:lnTo>
                <a:lnTo>
                  <a:pt x="11115" y="10198"/>
                </a:lnTo>
                <a:lnTo>
                  <a:pt x="11188" y="9867"/>
                </a:lnTo>
                <a:lnTo>
                  <a:pt x="11298" y="9501"/>
                </a:lnTo>
                <a:lnTo>
                  <a:pt x="11298" y="9464"/>
                </a:lnTo>
                <a:lnTo>
                  <a:pt x="11262" y="9427"/>
                </a:lnTo>
                <a:lnTo>
                  <a:pt x="11225" y="9427"/>
                </a:lnTo>
                <a:lnTo>
                  <a:pt x="11188" y="9464"/>
                </a:lnTo>
                <a:lnTo>
                  <a:pt x="11078" y="9647"/>
                </a:lnTo>
                <a:lnTo>
                  <a:pt x="10968" y="9831"/>
                </a:lnTo>
                <a:lnTo>
                  <a:pt x="10785" y="10234"/>
                </a:lnTo>
                <a:lnTo>
                  <a:pt x="10712" y="10638"/>
                </a:lnTo>
                <a:lnTo>
                  <a:pt x="10712" y="11078"/>
                </a:lnTo>
                <a:lnTo>
                  <a:pt x="10271" y="11261"/>
                </a:lnTo>
                <a:lnTo>
                  <a:pt x="9831" y="11371"/>
                </a:lnTo>
                <a:lnTo>
                  <a:pt x="9868" y="11005"/>
                </a:lnTo>
                <a:lnTo>
                  <a:pt x="9978" y="10638"/>
                </a:lnTo>
                <a:lnTo>
                  <a:pt x="10051" y="10344"/>
                </a:lnTo>
                <a:lnTo>
                  <a:pt x="10161" y="10088"/>
                </a:lnTo>
                <a:lnTo>
                  <a:pt x="10418" y="9574"/>
                </a:lnTo>
                <a:lnTo>
                  <a:pt x="10418" y="9537"/>
                </a:lnTo>
                <a:lnTo>
                  <a:pt x="10381" y="9501"/>
                </a:lnTo>
                <a:lnTo>
                  <a:pt x="10345" y="9501"/>
                </a:lnTo>
                <a:lnTo>
                  <a:pt x="10345" y="9537"/>
                </a:lnTo>
                <a:lnTo>
                  <a:pt x="10015" y="9941"/>
                </a:lnTo>
                <a:lnTo>
                  <a:pt x="9758" y="10418"/>
                </a:lnTo>
                <a:lnTo>
                  <a:pt x="9538" y="10895"/>
                </a:lnTo>
                <a:lnTo>
                  <a:pt x="9501" y="11151"/>
                </a:lnTo>
                <a:lnTo>
                  <a:pt x="9428" y="11408"/>
                </a:lnTo>
                <a:lnTo>
                  <a:pt x="8951" y="11408"/>
                </a:lnTo>
                <a:lnTo>
                  <a:pt x="8951" y="11261"/>
                </a:lnTo>
                <a:lnTo>
                  <a:pt x="8914" y="11225"/>
                </a:lnTo>
                <a:lnTo>
                  <a:pt x="8877" y="11188"/>
                </a:lnTo>
                <a:lnTo>
                  <a:pt x="8841" y="11188"/>
                </a:lnTo>
                <a:lnTo>
                  <a:pt x="8804" y="11225"/>
                </a:lnTo>
                <a:lnTo>
                  <a:pt x="8731" y="11298"/>
                </a:lnTo>
                <a:lnTo>
                  <a:pt x="9171" y="10454"/>
                </a:lnTo>
                <a:lnTo>
                  <a:pt x="9391" y="10051"/>
                </a:lnTo>
                <a:lnTo>
                  <a:pt x="9684" y="9647"/>
                </a:lnTo>
                <a:lnTo>
                  <a:pt x="9684" y="9611"/>
                </a:lnTo>
                <a:lnTo>
                  <a:pt x="9648" y="9611"/>
                </a:lnTo>
                <a:lnTo>
                  <a:pt x="9648" y="9574"/>
                </a:lnTo>
                <a:lnTo>
                  <a:pt x="9611" y="9611"/>
                </a:lnTo>
                <a:lnTo>
                  <a:pt x="9244" y="10014"/>
                </a:lnTo>
                <a:lnTo>
                  <a:pt x="8914" y="10418"/>
                </a:lnTo>
                <a:lnTo>
                  <a:pt x="8621" y="10858"/>
                </a:lnTo>
                <a:lnTo>
                  <a:pt x="8327" y="11335"/>
                </a:lnTo>
                <a:lnTo>
                  <a:pt x="7960" y="11225"/>
                </a:lnTo>
                <a:lnTo>
                  <a:pt x="7997" y="11188"/>
                </a:lnTo>
                <a:lnTo>
                  <a:pt x="7997" y="11151"/>
                </a:lnTo>
                <a:lnTo>
                  <a:pt x="7960" y="11115"/>
                </a:lnTo>
                <a:lnTo>
                  <a:pt x="7960" y="11078"/>
                </a:lnTo>
                <a:lnTo>
                  <a:pt x="7924" y="10968"/>
                </a:lnTo>
                <a:lnTo>
                  <a:pt x="7960" y="10858"/>
                </a:lnTo>
                <a:lnTo>
                  <a:pt x="8034" y="10601"/>
                </a:lnTo>
                <a:lnTo>
                  <a:pt x="8181" y="10308"/>
                </a:lnTo>
                <a:lnTo>
                  <a:pt x="8474" y="9831"/>
                </a:lnTo>
                <a:lnTo>
                  <a:pt x="8767" y="9427"/>
                </a:lnTo>
                <a:lnTo>
                  <a:pt x="8804" y="9391"/>
                </a:lnTo>
                <a:lnTo>
                  <a:pt x="8767" y="9317"/>
                </a:lnTo>
                <a:lnTo>
                  <a:pt x="8694" y="9317"/>
                </a:lnTo>
                <a:lnTo>
                  <a:pt x="8364" y="9537"/>
                </a:lnTo>
                <a:lnTo>
                  <a:pt x="8107" y="9831"/>
                </a:lnTo>
                <a:lnTo>
                  <a:pt x="7887" y="10124"/>
                </a:lnTo>
                <a:lnTo>
                  <a:pt x="7704" y="10454"/>
                </a:lnTo>
                <a:lnTo>
                  <a:pt x="7594" y="10784"/>
                </a:lnTo>
                <a:lnTo>
                  <a:pt x="7557" y="10968"/>
                </a:lnTo>
                <a:lnTo>
                  <a:pt x="7594" y="11115"/>
                </a:lnTo>
                <a:lnTo>
                  <a:pt x="7153" y="10968"/>
                </a:lnTo>
                <a:lnTo>
                  <a:pt x="6713" y="10784"/>
                </a:lnTo>
                <a:lnTo>
                  <a:pt x="6933" y="10564"/>
                </a:lnTo>
                <a:lnTo>
                  <a:pt x="7080" y="10344"/>
                </a:lnTo>
                <a:lnTo>
                  <a:pt x="7153" y="10234"/>
                </a:lnTo>
                <a:lnTo>
                  <a:pt x="7190" y="10124"/>
                </a:lnTo>
                <a:lnTo>
                  <a:pt x="7190" y="10088"/>
                </a:lnTo>
                <a:lnTo>
                  <a:pt x="7153" y="10088"/>
                </a:lnTo>
                <a:lnTo>
                  <a:pt x="7080" y="10124"/>
                </a:lnTo>
                <a:lnTo>
                  <a:pt x="7007" y="10161"/>
                </a:lnTo>
                <a:lnTo>
                  <a:pt x="6823" y="10308"/>
                </a:lnTo>
                <a:lnTo>
                  <a:pt x="6493" y="10564"/>
                </a:lnTo>
                <a:lnTo>
                  <a:pt x="6420" y="10638"/>
                </a:lnTo>
                <a:lnTo>
                  <a:pt x="5906" y="10344"/>
                </a:lnTo>
                <a:lnTo>
                  <a:pt x="6897" y="9904"/>
                </a:lnTo>
                <a:lnTo>
                  <a:pt x="7887" y="9391"/>
                </a:lnTo>
                <a:lnTo>
                  <a:pt x="8877" y="8877"/>
                </a:lnTo>
                <a:lnTo>
                  <a:pt x="9795" y="8327"/>
                </a:lnTo>
                <a:lnTo>
                  <a:pt x="10748" y="7740"/>
                </a:lnTo>
                <a:lnTo>
                  <a:pt x="11665" y="7116"/>
                </a:lnTo>
                <a:lnTo>
                  <a:pt x="12546" y="6456"/>
                </a:lnTo>
                <a:lnTo>
                  <a:pt x="13426" y="5796"/>
                </a:lnTo>
                <a:lnTo>
                  <a:pt x="13829" y="5429"/>
                </a:lnTo>
                <a:close/>
                <a:moveTo>
                  <a:pt x="1651" y="9757"/>
                </a:moveTo>
                <a:lnTo>
                  <a:pt x="1028" y="10711"/>
                </a:lnTo>
                <a:lnTo>
                  <a:pt x="991" y="10784"/>
                </a:lnTo>
                <a:lnTo>
                  <a:pt x="1028" y="10858"/>
                </a:lnTo>
                <a:lnTo>
                  <a:pt x="1028" y="10931"/>
                </a:lnTo>
                <a:lnTo>
                  <a:pt x="1101" y="10968"/>
                </a:lnTo>
                <a:lnTo>
                  <a:pt x="1358" y="11041"/>
                </a:lnTo>
                <a:lnTo>
                  <a:pt x="1651" y="11078"/>
                </a:lnTo>
                <a:lnTo>
                  <a:pt x="1908" y="11078"/>
                </a:lnTo>
                <a:lnTo>
                  <a:pt x="2165" y="11041"/>
                </a:lnTo>
                <a:lnTo>
                  <a:pt x="2715" y="10858"/>
                </a:lnTo>
                <a:lnTo>
                  <a:pt x="3229" y="10638"/>
                </a:lnTo>
                <a:lnTo>
                  <a:pt x="4769" y="10014"/>
                </a:lnTo>
                <a:lnTo>
                  <a:pt x="4953" y="10198"/>
                </a:lnTo>
                <a:lnTo>
                  <a:pt x="4072" y="10564"/>
                </a:lnTo>
                <a:lnTo>
                  <a:pt x="3192" y="10895"/>
                </a:lnTo>
                <a:lnTo>
                  <a:pt x="2238" y="11188"/>
                </a:lnTo>
                <a:lnTo>
                  <a:pt x="1248" y="11445"/>
                </a:lnTo>
                <a:lnTo>
                  <a:pt x="1101" y="11518"/>
                </a:lnTo>
                <a:lnTo>
                  <a:pt x="844" y="11555"/>
                </a:lnTo>
                <a:lnTo>
                  <a:pt x="624" y="11555"/>
                </a:lnTo>
                <a:lnTo>
                  <a:pt x="551" y="11518"/>
                </a:lnTo>
                <a:lnTo>
                  <a:pt x="477" y="11481"/>
                </a:lnTo>
                <a:lnTo>
                  <a:pt x="477" y="11408"/>
                </a:lnTo>
                <a:lnTo>
                  <a:pt x="514" y="11298"/>
                </a:lnTo>
                <a:lnTo>
                  <a:pt x="661" y="11005"/>
                </a:lnTo>
                <a:lnTo>
                  <a:pt x="991" y="10601"/>
                </a:lnTo>
                <a:lnTo>
                  <a:pt x="1321" y="10161"/>
                </a:lnTo>
                <a:lnTo>
                  <a:pt x="1651" y="9757"/>
                </a:lnTo>
                <a:close/>
                <a:moveTo>
                  <a:pt x="16324" y="0"/>
                </a:moveTo>
                <a:lnTo>
                  <a:pt x="16140" y="37"/>
                </a:lnTo>
                <a:lnTo>
                  <a:pt x="15774" y="147"/>
                </a:lnTo>
                <a:lnTo>
                  <a:pt x="15480" y="330"/>
                </a:lnTo>
                <a:lnTo>
                  <a:pt x="14636" y="807"/>
                </a:lnTo>
                <a:lnTo>
                  <a:pt x="13866" y="1357"/>
                </a:lnTo>
                <a:lnTo>
                  <a:pt x="13059" y="1908"/>
                </a:lnTo>
                <a:lnTo>
                  <a:pt x="12289" y="2458"/>
                </a:lnTo>
                <a:lnTo>
                  <a:pt x="12032" y="2311"/>
                </a:lnTo>
                <a:lnTo>
                  <a:pt x="11812" y="2238"/>
                </a:lnTo>
                <a:lnTo>
                  <a:pt x="11629" y="2238"/>
                </a:lnTo>
                <a:lnTo>
                  <a:pt x="11372" y="2091"/>
                </a:lnTo>
                <a:lnTo>
                  <a:pt x="11115" y="1981"/>
                </a:lnTo>
                <a:lnTo>
                  <a:pt x="10858" y="1908"/>
                </a:lnTo>
                <a:lnTo>
                  <a:pt x="10565" y="1834"/>
                </a:lnTo>
                <a:lnTo>
                  <a:pt x="10015" y="1761"/>
                </a:lnTo>
                <a:lnTo>
                  <a:pt x="9464" y="1761"/>
                </a:lnTo>
                <a:lnTo>
                  <a:pt x="8914" y="1834"/>
                </a:lnTo>
                <a:lnTo>
                  <a:pt x="8364" y="1981"/>
                </a:lnTo>
                <a:lnTo>
                  <a:pt x="7814" y="2164"/>
                </a:lnTo>
                <a:lnTo>
                  <a:pt x="7300" y="2384"/>
                </a:lnTo>
                <a:lnTo>
                  <a:pt x="6677" y="2715"/>
                </a:lnTo>
                <a:lnTo>
                  <a:pt x="6090" y="3081"/>
                </a:lnTo>
                <a:lnTo>
                  <a:pt x="5503" y="3522"/>
                </a:lnTo>
                <a:lnTo>
                  <a:pt x="4989" y="3962"/>
                </a:lnTo>
                <a:lnTo>
                  <a:pt x="4769" y="4219"/>
                </a:lnTo>
                <a:lnTo>
                  <a:pt x="4549" y="4475"/>
                </a:lnTo>
                <a:lnTo>
                  <a:pt x="4402" y="4769"/>
                </a:lnTo>
                <a:lnTo>
                  <a:pt x="4256" y="5062"/>
                </a:lnTo>
                <a:lnTo>
                  <a:pt x="4146" y="5356"/>
                </a:lnTo>
                <a:lnTo>
                  <a:pt x="4035" y="5686"/>
                </a:lnTo>
                <a:lnTo>
                  <a:pt x="3999" y="6016"/>
                </a:lnTo>
                <a:lnTo>
                  <a:pt x="3925" y="6346"/>
                </a:lnTo>
                <a:lnTo>
                  <a:pt x="3889" y="6970"/>
                </a:lnTo>
                <a:lnTo>
                  <a:pt x="3925" y="7630"/>
                </a:lnTo>
                <a:lnTo>
                  <a:pt x="3339" y="7960"/>
                </a:lnTo>
                <a:lnTo>
                  <a:pt x="2752" y="8290"/>
                </a:lnTo>
                <a:lnTo>
                  <a:pt x="2238" y="8657"/>
                </a:lnTo>
                <a:lnTo>
                  <a:pt x="1725" y="9097"/>
                </a:lnTo>
                <a:lnTo>
                  <a:pt x="1248" y="9574"/>
                </a:lnTo>
                <a:lnTo>
                  <a:pt x="808" y="10051"/>
                </a:lnTo>
                <a:lnTo>
                  <a:pt x="404" y="10601"/>
                </a:lnTo>
                <a:lnTo>
                  <a:pt x="221" y="10858"/>
                </a:lnTo>
                <a:lnTo>
                  <a:pt x="74" y="11151"/>
                </a:lnTo>
                <a:lnTo>
                  <a:pt x="1" y="11371"/>
                </a:lnTo>
                <a:lnTo>
                  <a:pt x="37" y="11555"/>
                </a:lnTo>
                <a:lnTo>
                  <a:pt x="111" y="11738"/>
                </a:lnTo>
                <a:lnTo>
                  <a:pt x="184" y="11812"/>
                </a:lnTo>
                <a:lnTo>
                  <a:pt x="257" y="11885"/>
                </a:lnTo>
                <a:lnTo>
                  <a:pt x="477" y="11958"/>
                </a:lnTo>
                <a:lnTo>
                  <a:pt x="697" y="11995"/>
                </a:lnTo>
                <a:lnTo>
                  <a:pt x="918" y="11995"/>
                </a:lnTo>
                <a:lnTo>
                  <a:pt x="1174" y="11958"/>
                </a:lnTo>
                <a:lnTo>
                  <a:pt x="1835" y="11812"/>
                </a:lnTo>
                <a:lnTo>
                  <a:pt x="2495" y="11591"/>
                </a:lnTo>
                <a:lnTo>
                  <a:pt x="3815" y="11151"/>
                </a:lnTo>
                <a:lnTo>
                  <a:pt x="4586" y="10858"/>
                </a:lnTo>
                <a:lnTo>
                  <a:pt x="5356" y="10564"/>
                </a:lnTo>
                <a:lnTo>
                  <a:pt x="5760" y="10858"/>
                </a:lnTo>
                <a:lnTo>
                  <a:pt x="6200" y="11078"/>
                </a:lnTo>
                <a:lnTo>
                  <a:pt x="6236" y="11261"/>
                </a:lnTo>
                <a:lnTo>
                  <a:pt x="6273" y="11335"/>
                </a:lnTo>
                <a:lnTo>
                  <a:pt x="6346" y="11371"/>
                </a:lnTo>
                <a:lnTo>
                  <a:pt x="6493" y="11371"/>
                </a:lnTo>
                <a:lnTo>
                  <a:pt x="6603" y="11261"/>
                </a:lnTo>
                <a:lnTo>
                  <a:pt x="7410" y="11591"/>
                </a:lnTo>
                <a:lnTo>
                  <a:pt x="7814" y="11702"/>
                </a:lnTo>
                <a:lnTo>
                  <a:pt x="8217" y="11812"/>
                </a:lnTo>
                <a:lnTo>
                  <a:pt x="8291" y="11848"/>
                </a:lnTo>
                <a:lnTo>
                  <a:pt x="8364" y="11885"/>
                </a:lnTo>
                <a:lnTo>
                  <a:pt x="8474" y="11848"/>
                </a:lnTo>
                <a:lnTo>
                  <a:pt x="8547" y="11885"/>
                </a:lnTo>
                <a:lnTo>
                  <a:pt x="8877" y="11922"/>
                </a:lnTo>
                <a:lnTo>
                  <a:pt x="9574" y="11922"/>
                </a:lnTo>
                <a:lnTo>
                  <a:pt x="9905" y="11885"/>
                </a:lnTo>
                <a:lnTo>
                  <a:pt x="10235" y="11812"/>
                </a:lnTo>
                <a:lnTo>
                  <a:pt x="10565" y="11702"/>
                </a:lnTo>
                <a:lnTo>
                  <a:pt x="10895" y="11555"/>
                </a:lnTo>
                <a:lnTo>
                  <a:pt x="11225" y="11408"/>
                </a:lnTo>
                <a:lnTo>
                  <a:pt x="11555" y="11225"/>
                </a:lnTo>
                <a:lnTo>
                  <a:pt x="11885" y="11041"/>
                </a:lnTo>
                <a:lnTo>
                  <a:pt x="12179" y="10784"/>
                </a:lnTo>
                <a:lnTo>
                  <a:pt x="12472" y="10564"/>
                </a:lnTo>
                <a:lnTo>
                  <a:pt x="12766" y="10308"/>
                </a:lnTo>
                <a:lnTo>
                  <a:pt x="13022" y="10014"/>
                </a:lnTo>
                <a:lnTo>
                  <a:pt x="13279" y="9721"/>
                </a:lnTo>
                <a:lnTo>
                  <a:pt x="13499" y="9391"/>
                </a:lnTo>
                <a:lnTo>
                  <a:pt x="13719" y="9097"/>
                </a:lnTo>
                <a:lnTo>
                  <a:pt x="13903" y="8730"/>
                </a:lnTo>
                <a:lnTo>
                  <a:pt x="14050" y="8400"/>
                </a:lnTo>
                <a:lnTo>
                  <a:pt x="14196" y="8033"/>
                </a:lnTo>
                <a:lnTo>
                  <a:pt x="14306" y="7667"/>
                </a:lnTo>
                <a:lnTo>
                  <a:pt x="14380" y="7300"/>
                </a:lnTo>
                <a:lnTo>
                  <a:pt x="14453" y="6933"/>
                </a:lnTo>
                <a:lnTo>
                  <a:pt x="14490" y="6529"/>
                </a:lnTo>
                <a:lnTo>
                  <a:pt x="14490" y="6163"/>
                </a:lnTo>
                <a:lnTo>
                  <a:pt x="14453" y="5796"/>
                </a:lnTo>
                <a:lnTo>
                  <a:pt x="14380" y="5429"/>
                </a:lnTo>
                <a:lnTo>
                  <a:pt x="14270" y="5062"/>
                </a:lnTo>
                <a:lnTo>
                  <a:pt x="15113" y="4329"/>
                </a:lnTo>
                <a:lnTo>
                  <a:pt x="15920" y="3558"/>
                </a:lnTo>
                <a:lnTo>
                  <a:pt x="16434" y="3045"/>
                </a:lnTo>
                <a:lnTo>
                  <a:pt x="16691" y="2751"/>
                </a:lnTo>
                <a:lnTo>
                  <a:pt x="16947" y="2458"/>
                </a:lnTo>
                <a:lnTo>
                  <a:pt x="17168" y="2128"/>
                </a:lnTo>
                <a:lnTo>
                  <a:pt x="17351" y="1798"/>
                </a:lnTo>
                <a:lnTo>
                  <a:pt x="17461" y="1431"/>
                </a:lnTo>
                <a:lnTo>
                  <a:pt x="17461" y="1247"/>
                </a:lnTo>
                <a:lnTo>
                  <a:pt x="17461" y="1064"/>
                </a:lnTo>
                <a:lnTo>
                  <a:pt x="17388" y="770"/>
                </a:lnTo>
                <a:lnTo>
                  <a:pt x="17278" y="514"/>
                </a:lnTo>
                <a:lnTo>
                  <a:pt x="17094" y="257"/>
                </a:lnTo>
                <a:lnTo>
                  <a:pt x="16837" y="74"/>
                </a:lnTo>
                <a:lnTo>
                  <a:pt x="16691" y="37"/>
                </a:lnTo>
                <a:lnTo>
                  <a:pt x="16507"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169" name="Google Shape;169;p2"/>
          <p:cNvSpPr/>
          <p:nvPr/>
        </p:nvSpPr>
        <p:spPr>
          <a:xfrm>
            <a:off x="4551116" y="3125540"/>
            <a:ext cx="657208" cy="679227"/>
          </a:xfrm>
          <a:custGeom>
            <a:avLst/>
            <a:gdLst/>
            <a:ahLst/>
            <a:cxnLst/>
            <a:rect l="l" t="t" r="r" b="b"/>
            <a:pathLst>
              <a:path w="13133" h="13573" extrusionOk="0">
                <a:moveTo>
                  <a:pt x="2714" y="1798"/>
                </a:moveTo>
                <a:lnTo>
                  <a:pt x="2971" y="1908"/>
                </a:lnTo>
                <a:lnTo>
                  <a:pt x="3118" y="2018"/>
                </a:lnTo>
                <a:lnTo>
                  <a:pt x="3265" y="2128"/>
                </a:lnTo>
                <a:lnTo>
                  <a:pt x="3411" y="2311"/>
                </a:lnTo>
                <a:lnTo>
                  <a:pt x="3485" y="2458"/>
                </a:lnTo>
                <a:lnTo>
                  <a:pt x="3375" y="2458"/>
                </a:lnTo>
                <a:lnTo>
                  <a:pt x="3301" y="2495"/>
                </a:lnTo>
                <a:lnTo>
                  <a:pt x="3265" y="2568"/>
                </a:lnTo>
                <a:lnTo>
                  <a:pt x="3228" y="2605"/>
                </a:lnTo>
                <a:lnTo>
                  <a:pt x="3155" y="2568"/>
                </a:lnTo>
                <a:lnTo>
                  <a:pt x="3008" y="2348"/>
                </a:lnTo>
                <a:lnTo>
                  <a:pt x="2825" y="1981"/>
                </a:lnTo>
                <a:lnTo>
                  <a:pt x="2714" y="1798"/>
                </a:lnTo>
                <a:close/>
                <a:moveTo>
                  <a:pt x="1908" y="2825"/>
                </a:moveTo>
                <a:lnTo>
                  <a:pt x="1797" y="2861"/>
                </a:lnTo>
                <a:lnTo>
                  <a:pt x="1761" y="2898"/>
                </a:lnTo>
                <a:lnTo>
                  <a:pt x="1687" y="2971"/>
                </a:lnTo>
                <a:lnTo>
                  <a:pt x="1687" y="3045"/>
                </a:lnTo>
                <a:lnTo>
                  <a:pt x="1687" y="3118"/>
                </a:lnTo>
                <a:lnTo>
                  <a:pt x="1724" y="3191"/>
                </a:lnTo>
                <a:lnTo>
                  <a:pt x="1797" y="3228"/>
                </a:lnTo>
                <a:lnTo>
                  <a:pt x="1944" y="3301"/>
                </a:lnTo>
                <a:lnTo>
                  <a:pt x="2054" y="3412"/>
                </a:lnTo>
                <a:lnTo>
                  <a:pt x="2164" y="3522"/>
                </a:lnTo>
                <a:lnTo>
                  <a:pt x="2201" y="3595"/>
                </a:lnTo>
                <a:lnTo>
                  <a:pt x="2274" y="3632"/>
                </a:lnTo>
                <a:lnTo>
                  <a:pt x="2384" y="3632"/>
                </a:lnTo>
                <a:lnTo>
                  <a:pt x="2458" y="3558"/>
                </a:lnTo>
                <a:lnTo>
                  <a:pt x="2494" y="3448"/>
                </a:lnTo>
                <a:lnTo>
                  <a:pt x="2494" y="3338"/>
                </a:lnTo>
                <a:lnTo>
                  <a:pt x="2421" y="3228"/>
                </a:lnTo>
                <a:lnTo>
                  <a:pt x="2348" y="3155"/>
                </a:lnTo>
                <a:lnTo>
                  <a:pt x="2164" y="2971"/>
                </a:lnTo>
                <a:lnTo>
                  <a:pt x="1981" y="2861"/>
                </a:lnTo>
                <a:lnTo>
                  <a:pt x="1908" y="2825"/>
                </a:lnTo>
                <a:close/>
                <a:moveTo>
                  <a:pt x="1137" y="2311"/>
                </a:moveTo>
                <a:lnTo>
                  <a:pt x="1614" y="2458"/>
                </a:lnTo>
                <a:lnTo>
                  <a:pt x="2054" y="2678"/>
                </a:lnTo>
                <a:lnTo>
                  <a:pt x="2201" y="2751"/>
                </a:lnTo>
                <a:lnTo>
                  <a:pt x="2348" y="2898"/>
                </a:lnTo>
                <a:lnTo>
                  <a:pt x="2458" y="3008"/>
                </a:lnTo>
                <a:lnTo>
                  <a:pt x="2531" y="3191"/>
                </a:lnTo>
                <a:lnTo>
                  <a:pt x="2568" y="3265"/>
                </a:lnTo>
                <a:lnTo>
                  <a:pt x="2568" y="3338"/>
                </a:lnTo>
                <a:lnTo>
                  <a:pt x="2531" y="3485"/>
                </a:lnTo>
                <a:lnTo>
                  <a:pt x="2384" y="3742"/>
                </a:lnTo>
                <a:lnTo>
                  <a:pt x="2274" y="3852"/>
                </a:lnTo>
                <a:lnTo>
                  <a:pt x="2164" y="3962"/>
                </a:lnTo>
                <a:lnTo>
                  <a:pt x="1834" y="3632"/>
                </a:lnTo>
                <a:lnTo>
                  <a:pt x="1541" y="3228"/>
                </a:lnTo>
                <a:lnTo>
                  <a:pt x="1321" y="2788"/>
                </a:lnTo>
                <a:lnTo>
                  <a:pt x="1137" y="2311"/>
                </a:lnTo>
                <a:close/>
                <a:moveTo>
                  <a:pt x="8804" y="514"/>
                </a:moveTo>
                <a:lnTo>
                  <a:pt x="8694" y="2531"/>
                </a:lnTo>
                <a:lnTo>
                  <a:pt x="8657" y="3632"/>
                </a:lnTo>
                <a:lnTo>
                  <a:pt x="8657" y="4549"/>
                </a:lnTo>
                <a:lnTo>
                  <a:pt x="7556" y="3778"/>
                </a:lnTo>
                <a:lnTo>
                  <a:pt x="7043" y="3375"/>
                </a:lnTo>
                <a:lnTo>
                  <a:pt x="6529" y="2971"/>
                </a:lnTo>
                <a:lnTo>
                  <a:pt x="6639" y="2788"/>
                </a:lnTo>
                <a:lnTo>
                  <a:pt x="6713" y="2678"/>
                </a:lnTo>
                <a:lnTo>
                  <a:pt x="7556" y="1798"/>
                </a:lnTo>
                <a:lnTo>
                  <a:pt x="8290" y="991"/>
                </a:lnTo>
                <a:lnTo>
                  <a:pt x="8510" y="734"/>
                </a:lnTo>
                <a:lnTo>
                  <a:pt x="8657" y="624"/>
                </a:lnTo>
                <a:lnTo>
                  <a:pt x="8804" y="514"/>
                </a:lnTo>
                <a:close/>
                <a:moveTo>
                  <a:pt x="660" y="4145"/>
                </a:moveTo>
                <a:lnTo>
                  <a:pt x="880" y="4219"/>
                </a:lnTo>
                <a:lnTo>
                  <a:pt x="1064" y="4255"/>
                </a:lnTo>
                <a:lnTo>
                  <a:pt x="1247" y="4329"/>
                </a:lnTo>
                <a:lnTo>
                  <a:pt x="1357" y="4439"/>
                </a:lnTo>
                <a:lnTo>
                  <a:pt x="1431" y="4585"/>
                </a:lnTo>
                <a:lnTo>
                  <a:pt x="1467" y="4659"/>
                </a:lnTo>
                <a:lnTo>
                  <a:pt x="1467" y="4732"/>
                </a:lnTo>
                <a:lnTo>
                  <a:pt x="1467" y="4805"/>
                </a:lnTo>
                <a:lnTo>
                  <a:pt x="1394" y="4842"/>
                </a:lnTo>
                <a:lnTo>
                  <a:pt x="1284" y="4805"/>
                </a:lnTo>
                <a:lnTo>
                  <a:pt x="1211" y="4769"/>
                </a:lnTo>
                <a:lnTo>
                  <a:pt x="990" y="4585"/>
                </a:lnTo>
                <a:lnTo>
                  <a:pt x="844" y="4402"/>
                </a:lnTo>
                <a:lnTo>
                  <a:pt x="660" y="4145"/>
                </a:lnTo>
                <a:close/>
                <a:moveTo>
                  <a:pt x="3962" y="2935"/>
                </a:moveTo>
                <a:lnTo>
                  <a:pt x="4218" y="3155"/>
                </a:lnTo>
                <a:lnTo>
                  <a:pt x="4035" y="3338"/>
                </a:lnTo>
                <a:lnTo>
                  <a:pt x="2641" y="4659"/>
                </a:lnTo>
                <a:lnTo>
                  <a:pt x="2311" y="5026"/>
                </a:lnTo>
                <a:lnTo>
                  <a:pt x="2054" y="5392"/>
                </a:lnTo>
                <a:lnTo>
                  <a:pt x="1797" y="5172"/>
                </a:lnTo>
                <a:lnTo>
                  <a:pt x="2971" y="4072"/>
                </a:lnTo>
                <a:lnTo>
                  <a:pt x="3485" y="3522"/>
                </a:lnTo>
                <a:lnTo>
                  <a:pt x="3742" y="3265"/>
                </a:lnTo>
                <a:lnTo>
                  <a:pt x="3962" y="2935"/>
                </a:lnTo>
                <a:close/>
                <a:moveTo>
                  <a:pt x="4989" y="5209"/>
                </a:moveTo>
                <a:lnTo>
                  <a:pt x="5356" y="5686"/>
                </a:lnTo>
                <a:lnTo>
                  <a:pt x="5686" y="6199"/>
                </a:lnTo>
                <a:lnTo>
                  <a:pt x="6199" y="7080"/>
                </a:lnTo>
                <a:lnTo>
                  <a:pt x="6199" y="7080"/>
                </a:lnTo>
                <a:lnTo>
                  <a:pt x="5282" y="6640"/>
                </a:lnTo>
                <a:lnTo>
                  <a:pt x="4365" y="6199"/>
                </a:lnTo>
                <a:lnTo>
                  <a:pt x="4512" y="5943"/>
                </a:lnTo>
                <a:lnTo>
                  <a:pt x="4989" y="5209"/>
                </a:lnTo>
                <a:close/>
                <a:moveTo>
                  <a:pt x="4879" y="4695"/>
                </a:moveTo>
                <a:lnTo>
                  <a:pt x="4805" y="4805"/>
                </a:lnTo>
                <a:lnTo>
                  <a:pt x="4218" y="5649"/>
                </a:lnTo>
                <a:lnTo>
                  <a:pt x="3962" y="6053"/>
                </a:lnTo>
                <a:lnTo>
                  <a:pt x="3852" y="6053"/>
                </a:lnTo>
                <a:lnTo>
                  <a:pt x="3778" y="6126"/>
                </a:lnTo>
                <a:lnTo>
                  <a:pt x="3742" y="6199"/>
                </a:lnTo>
                <a:lnTo>
                  <a:pt x="3705" y="6273"/>
                </a:lnTo>
                <a:lnTo>
                  <a:pt x="3742" y="6346"/>
                </a:lnTo>
                <a:lnTo>
                  <a:pt x="3778" y="6493"/>
                </a:lnTo>
                <a:lnTo>
                  <a:pt x="3852" y="6529"/>
                </a:lnTo>
                <a:lnTo>
                  <a:pt x="3925" y="6566"/>
                </a:lnTo>
                <a:lnTo>
                  <a:pt x="3998" y="6566"/>
                </a:lnTo>
                <a:lnTo>
                  <a:pt x="5172" y="7080"/>
                </a:lnTo>
                <a:lnTo>
                  <a:pt x="5722" y="7336"/>
                </a:lnTo>
                <a:lnTo>
                  <a:pt x="6053" y="7447"/>
                </a:lnTo>
                <a:lnTo>
                  <a:pt x="6346" y="7483"/>
                </a:lnTo>
                <a:lnTo>
                  <a:pt x="6419" y="7483"/>
                </a:lnTo>
                <a:lnTo>
                  <a:pt x="6493" y="7447"/>
                </a:lnTo>
                <a:lnTo>
                  <a:pt x="6529" y="7483"/>
                </a:lnTo>
                <a:lnTo>
                  <a:pt x="6603" y="7483"/>
                </a:lnTo>
                <a:lnTo>
                  <a:pt x="6639" y="7447"/>
                </a:lnTo>
                <a:lnTo>
                  <a:pt x="6639" y="7410"/>
                </a:lnTo>
                <a:lnTo>
                  <a:pt x="6566" y="7080"/>
                </a:lnTo>
                <a:lnTo>
                  <a:pt x="6456" y="6750"/>
                </a:lnTo>
                <a:lnTo>
                  <a:pt x="6273" y="6419"/>
                </a:lnTo>
                <a:lnTo>
                  <a:pt x="6089" y="6089"/>
                </a:lnTo>
                <a:lnTo>
                  <a:pt x="5649" y="5429"/>
                </a:lnTo>
                <a:lnTo>
                  <a:pt x="5135" y="4769"/>
                </a:lnTo>
                <a:lnTo>
                  <a:pt x="5062" y="4695"/>
                </a:lnTo>
                <a:close/>
                <a:moveTo>
                  <a:pt x="9757" y="9537"/>
                </a:moveTo>
                <a:lnTo>
                  <a:pt x="9794" y="9647"/>
                </a:lnTo>
                <a:lnTo>
                  <a:pt x="9831" y="9757"/>
                </a:lnTo>
                <a:lnTo>
                  <a:pt x="9867" y="9867"/>
                </a:lnTo>
                <a:lnTo>
                  <a:pt x="9867" y="9978"/>
                </a:lnTo>
                <a:lnTo>
                  <a:pt x="9831" y="10088"/>
                </a:lnTo>
                <a:lnTo>
                  <a:pt x="9794" y="9757"/>
                </a:lnTo>
                <a:lnTo>
                  <a:pt x="9757" y="9537"/>
                </a:lnTo>
                <a:close/>
                <a:moveTo>
                  <a:pt x="8950" y="8877"/>
                </a:moveTo>
                <a:lnTo>
                  <a:pt x="9207" y="9024"/>
                </a:lnTo>
                <a:lnTo>
                  <a:pt x="9207" y="9207"/>
                </a:lnTo>
                <a:lnTo>
                  <a:pt x="9281" y="9391"/>
                </a:lnTo>
                <a:lnTo>
                  <a:pt x="9391" y="9757"/>
                </a:lnTo>
                <a:lnTo>
                  <a:pt x="9574" y="10418"/>
                </a:lnTo>
                <a:lnTo>
                  <a:pt x="9464" y="10491"/>
                </a:lnTo>
                <a:lnTo>
                  <a:pt x="9391" y="10271"/>
                </a:lnTo>
                <a:lnTo>
                  <a:pt x="9281" y="10088"/>
                </a:lnTo>
                <a:lnTo>
                  <a:pt x="8914" y="9281"/>
                </a:lnTo>
                <a:lnTo>
                  <a:pt x="8840" y="9134"/>
                </a:lnTo>
                <a:lnTo>
                  <a:pt x="8767" y="9024"/>
                </a:lnTo>
                <a:lnTo>
                  <a:pt x="8950" y="8877"/>
                </a:lnTo>
                <a:close/>
                <a:moveTo>
                  <a:pt x="8547" y="9244"/>
                </a:moveTo>
                <a:lnTo>
                  <a:pt x="8547" y="9281"/>
                </a:lnTo>
                <a:lnTo>
                  <a:pt x="8657" y="9281"/>
                </a:lnTo>
                <a:lnTo>
                  <a:pt x="8694" y="9244"/>
                </a:lnTo>
                <a:lnTo>
                  <a:pt x="8657" y="9354"/>
                </a:lnTo>
                <a:lnTo>
                  <a:pt x="8657" y="9464"/>
                </a:lnTo>
                <a:lnTo>
                  <a:pt x="8767" y="9721"/>
                </a:lnTo>
                <a:lnTo>
                  <a:pt x="9024" y="10198"/>
                </a:lnTo>
                <a:lnTo>
                  <a:pt x="9170" y="10528"/>
                </a:lnTo>
                <a:lnTo>
                  <a:pt x="8804" y="10234"/>
                </a:lnTo>
                <a:lnTo>
                  <a:pt x="8804" y="10198"/>
                </a:lnTo>
                <a:lnTo>
                  <a:pt x="8767" y="9904"/>
                </a:lnTo>
                <a:lnTo>
                  <a:pt x="8657" y="9611"/>
                </a:lnTo>
                <a:lnTo>
                  <a:pt x="8584" y="9464"/>
                </a:lnTo>
                <a:lnTo>
                  <a:pt x="8474" y="9317"/>
                </a:lnTo>
                <a:lnTo>
                  <a:pt x="8547" y="9244"/>
                </a:lnTo>
                <a:close/>
                <a:moveTo>
                  <a:pt x="9464" y="10601"/>
                </a:moveTo>
                <a:lnTo>
                  <a:pt x="9574" y="10638"/>
                </a:lnTo>
                <a:lnTo>
                  <a:pt x="9464" y="10638"/>
                </a:lnTo>
                <a:lnTo>
                  <a:pt x="9464" y="10601"/>
                </a:lnTo>
                <a:close/>
                <a:moveTo>
                  <a:pt x="8877" y="8510"/>
                </a:moveTo>
                <a:lnTo>
                  <a:pt x="8584" y="8730"/>
                </a:lnTo>
                <a:lnTo>
                  <a:pt x="8327" y="8914"/>
                </a:lnTo>
                <a:lnTo>
                  <a:pt x="8143" y="9171"/>
                </a:lnTo>
                <a:lnTo>
                  <a:pt x="8070" y="9354"/>
                </a:lnTo>
                <a:lnTo>
                  <a:pt x="7997" y="9501"/>
                </a:lnTo>
                <a:lnTo>
                  <a:pt x="7997" y="9647"/>
                </a:lnTo>
                <a:lnTo>
                  <a:pt x="8033" y="9831"/>
                </a:lnTo>
                <a:lnTo>
                  <a:pt x="8070" y="9978"/>
                </a:lnTo>
                <a:lnTo>
                  <a:pt x="8143" y="10088"/>
                </a:lnTo>
                <a:lnTo>
                  <a:pt x="8363" y="10344"/>
                </a:lnTo>
                <a:lnTo>
                  <a:pt x="8584" y="10564"/>
                </a:lnTo>
                <a:lnTo>
                  <a:pt x="8914" y="10785"/>
                </a:lnTo>
                <a:lnTo>
                  <a:pt x="9244" y="10968"/>
                </a:lnTo>
                <a:lnTo>
                  <a:pt x="9391" y="11041"/>
                </a:lnTo>
                <a:lnTo>
                  <a:pt x="9537" y="11078"/>
                </a:lnTo>
                <a:lnTo>
                  <a:pt x="9684" y="11041"/>
                </a:lnTo>
                <a:lnTo>
                  <a:pt x="9867" y="10968"/>
                </a:lnTo>
                <a:lnTo>
                  <a:pt x="10051" y="10821"/>
                </a:lnTo>
                <a:lnTo>
                  <a:pt x="10234" y="10601"/>
                </a:lnTo>
                <a:lnTo>
                  <a:pt x="10271" y="10491"/>
                </a:lnTo>
                <a:lnTo>
                  <a:pt x="10271" y="10381"/>
                </a:lnTo>
                <a:lnTo>
                  <a:pt x="10271" y="10271"/>
                </a:lnTo>
                <a:lnTo>
                  <a:pt x="10198" y="10161"/>
                </a:lnTo>
                <a:lnTo>
                  <a:pt x="10198" y="9904"/>
                </a:lnTo>
                <a:lnTo>
                  <a:pt x="10161" y="9684"/>
                </a:lnTo>
                <a:lnTo>
                  <a:pt x="10088" y="9464"/>
                </a:lnTo>
                <a:lnTo>
                  <a:pt x="9977" y="9244"/>
                </a:lnTo>
                <a:lnTo>
                  <a:pt x="9831" y="9060"/>
                </a:lnTo>
                <a:lnTo>
                  <a:pt x="9647" y="8914"/>
                </a:lnTo>
                <a:lnTo>
                  <a:pt x="9464" y="8767"/>
                </a:lnTo>
                <a:lnTo>
                  <a:pt x="9060" y="8510"/>
                </a:lnTo>
                <a:close/>
                <a:moveTo>
                  <a:pt x="2604" y="8510"/>
                </a:moveTo>
                <a:lnTo>
                  <a:pt x="3815" y="9757"/>
                </a:lnTo>
                <a:lnTo>
                  <a:pt x="4292" y="10271"/>
                </a:lnTo>
                <a:lnTo>
                  <a:pt x="3852" y="10344"/>
                </a:lnTo>
                <a:lnTo>
                  <a:pt x="2678" y="10674"/>
                </a:lnTo>
                <a:lnTo>
                  <a:pt x="1577" y="10968"/>
                </a:lnTo>
                <a:lnTo>
                  <a:pt x="1064" y="11115"/>
                </a:lnTo>
                <a:lnTo>
                  <a:pt x="697" y="11188"/>
                </a:lnTo>
                <a:lnTo>
                  <a:pt x="587" y="11188"/>
                </a:lnTo>
                <a:lnTo>
                  <a:pt x="477" y="11151"/>
                </a:lnTo>
                <a:lnTo>
                  <a:pt x="1577" y="9721"/>
                </a:lnTo>
                <a:lnTo>
                  <a:pt x="1908" y="9317"/>
                </a:lnTo>
                <a:lnTo>
                  <a:pt x="2201" y="8914"/>
                </a:lnTo>
                <a:lnTo>
                  <a:pt x="2421" y="8730"/>
                </a:lnTo>
                <a:lnTo>
                  <a:pt x="2604" y="8510"/>
                </a:lnTo>
                <a:close/>
                <a:moveTo>
                  <a:pt x="8914" y="8180"/>
                </a:moveTo>
                <a:lnTo>
                  <a:pt x="9097" y="8217"/>
                </a:lnTo>
                <a:lnTo>
                  <a:pt x="9244" y="8253"/>
                </a:lnTo>
                <a:lnTo>
                  <a:pt x="9574" y="8400"/>
                </a:lnTo>
                <a:lnTo>
                  <a:pt x="9867" y="8584"/>
                </a:lnTo>
                <a:lnTo>
                  <a:pt x="10124" y="8840"/>
                </a:lnTo>
                <a:lnTo>
                  <a:pt x="10308" y="9171"/>
                </a:lnTo>
                <a:lnTo>
                  <a:pt x="10454" y="9464"/>
                </a:lnTo>
                <a:lnTo>
                  <a:pt x="10564" y="9794"/>
                </a:lnTo>
                <a:lnTo>
                  <a:pt x="10601" y="10161"/>
                </a:lnTo>
                <a:lnTo>
                  <a:pt x="10601" y="10528"/>
                </a:lnTo>
                <a:lnTo>
                  <a:pt x="10491" y="10858"/>
                </a:lnTo>
                <a:lnTo>
                  <a:pt x="10491" y="10895"/>
                </a:lnTo>
                <a:lnTo>
                  <a:pt x="10454" y="10858"/>
                </a:lnTo>
                <a:lnTo>
                  <a:pt x="10344" y="10785"/>
                </a:lnTo>
                <a:lnTo>
                  <a:pt x="10271" y="10785"/>
                </a:lnTo>
                <a:lnTo>
                  <a:pt x="10161" y="10821"/>
                </a:lnTo>
                <a:lnTo>
                  <a:pt x="10124" y="10931"/>
                </a:lnTo>
                <a:lnTo>
                  <a:pt x="10088" y="11078"/>
                </a:lnTo>
                <a:lnTo>
                  <a:pt x="10051" y="11188"/>
                </a:lnTo>
                <a:lnTo>
                  <a:pt x="9867" y="11298"/>
                </a:lnTo>
                <a:lnTo>
                  <a:pt x="9794" y="11371"/>
                </a:lnTo>
                <a:lnTo>
                  <a:pt x="9757" y="11445"/>
                </a:lnTo>
                <a:lnTo>
                  <a:pt x="9611" y="11481"/>
                </a:lnTo>
                <a:lnTo>
                  <a:pt x="9464" y="11481"/>
                </a:lnTo>
                <a:lnTo>
                  <a:pt x="9354" y="11445"/>
                </a:lnTo>
                <a:lnTo>
                  <a:pt x="9207" y="11408"/>
                </a:lnTo>
                <a:lnTo>
                  <a:pt x="8620" y="11078"/>
                </a:lnTo>
                <a:lnTo>
                  <a:pt x="8327" y="10895"/>
                </a:lnTo>
                <a:lnTo>
                  <a:pt x="8070" y="10674"/>
                </a:lnTo>
                <a:lnTo>
                  <a:pt x="7850" y="10418"/>
                </a:lnTo>
                <a:lnTo>
                  <a:pt x="7703" y="10124"/>
                </a:lnTo>
                <a:lnTo>
                  <a:pt x="7593" y="9794"/>
                </a:lnTo>
                <a:lnTo>
                  <a:pt x="7593" y="9501"/>
                </a:lnTo>
                <a:lnTo>
                  <a:pt x="7630" y="9171"/>
                </a:lnTo>
                <a:lnTo>
                  <a:pt x="7777" y="8877"/>
                </a:lnTo>
                <a:lnTo>
                  <a:pt x="7960" y="8620"/>
                </a:lnTo>
                <a:lnTo>
                  <a:pt x="8217" y="8400"/>
                </a:lnTo>
                <a:lnTo>
                  <a:pt x="8400" y="8290"/>
                </a:lnTo>
                <a:lnTo>
                  <a:pt x="8584" y="8217"/>
                </a:lnTo>
                <a:lnTo>
                  <a:pt x="8730" y="8180"/>
                </a:lnTo>
                <a:close/>
                <a:moveTo>
                  <a:pt x="8767" y="7777"/>
                </a:moveTo>
                <a:lnTo>
                  <a:pt x="8547" y="7813"/>
                </a:lnTo>
                <a:lnTo>
                  <a:pt x="8363" y="7850"/>
                </a:lnTo>
                <a:lnTo>
                  <a:pt x="8143" y="7960"/>
                </a:lnTo>
                <a:lnTo>
                  <a:pt x="7960" y="8033"/>
                </a:lnTo>
                <a:lnTo>
                  <a:pt x="7777" y="8180"/>
                </a:lnTo>
                <a:lnTo>
                  <a:pt x="7593" y="8364"/>
                </a:lnTo>
                <a:lnTo>
                  <a:pt x="7446" y="8510"/>
                </a:lnTo>
                <a:lnTo>
                  <a:pt x="7336" y="8657"/>
                </a:lnTo>
                <a:lnTo>
                  <a:pt x="7190" y="9024"/>
                </a:lnTo>
                <a:lnTo>
                  <a:pt x="7116" y="9427"/>
                </a:lnTo>
                <a:lnTo>
                  <a:pt x="7116" y="9831"/>
                </a:lnTo>
                <a:lnTo>
                  <a:pt x="7153" y="10051"/>
                </a:lnTo>
                <a:lnTo>
                  <a:pt x="7226" y="10271"/>
                </a:lnTo>
                <a:lnTo>
                  <a:pt x="7336" y="10454"/>
                </a:lnTo>
                <a:lnTo>
                  <a:pt x="7446" y="10638"/>
                </a:lnTo>
                <a:lnTo>
                  <a:pt x="7740" y="11005"/>
                </a:lnTo>
                <a:lnTo>
                  <a:pt x="8107" y="11298"/>
                </a:lnTo>
                <a:lnTo>
                  <a:pt x="8510" y="11555"/>
                </a:lnTo>
                <a:lnTo>
                  <a:pt x="8914" y="11775"/>
                </a:lnTo>
                <a:lnTo>
                  <a:pt x="9134" y="11885"/>
                </a:lnTo>
                <a:lnTo>
                  <a:pt x="9354" y="11958"/>
                </a:lnTo>
                <a:lnTo>
                  <a:pt x="9574" y="11958"/>
                </a:lnTo>
                <a:lnTo>
                  <a:pt x="9757" y="11922"/>
                </a:lnTo>
                <a:lnTo>
                  <a:pt x="9977" y="11848"/>
                </a:lnTo>
                <a:lnTo>
                  <a:pt x="10198" y="11702"/>
                </a:lnTo>
                <a:lnTo>
                  <a:pt x="10381" y="11555"/>
                </a:lnTo>
                <a:lnTo>
                  <a:pt x="10491" y="11371"/>
                </a:lnTo>
                <a:lnTo>
                  <a:pt x="10674" y="11298"/>
                </a:lnTo>
                <a:lnTo>
                  <a:pt x="10784" y="11151"/>
                </a:lnTo>
                <a:lnTo>
                  <a:pt x="10895" y="10968"/>
                </a:lnTo>
                <a:lnTo>
                  <a:pt x="10968" y="10785"/>
                </a:lnTo>
                <a:lnTo>
                  <a:pt x="11005" y="10601"/>
                </a:lnTo>
                <a:lnTo>
                  <a:pt x="11005" y="10381"/>
                </a:lnTo>
                <a:lnTo>
                  <a:pt x="11005" y="10124"/>
                </a:lnTo>
                <a:lnTo>
                  <a:pt x="10968" y="9684"/>
                </a:lnTo>
                <a:lnTo>
                  <a:pt x="10821" y="9207"/>
                </a:lnTo>
                <a:lnTo>
                  <a:pt x="10638" y="8804"/>
                </a:lnTo>
                <a:lnTo>
                  <a:pt x="10491" y="8620"/>
                </a:lnTo>
                <a:lnTo>
                  <a:pt x="10344" y="8437"/>
                </a:lnTo>
                <a:lnTo>
                  <a:pt x="10198" y="8290"/>
                </a:lnTo>
                <a:lnTo>
                  <a:pt x="10014" y="8143"/>
                </a:lnTo>
                <a:lnTo>
                  <a:pt x="9831" y="8033"/>
                </a:lnTo>
                <a:lnTo>
                  <a:pt x="9611" y="7923"/>
                </a:lnTo>
                <a:lnTo>
                  <a:pt x="9427" y="7850"/>
                </a:lnTo>
                <a:lnTo>
                  <a:pt x="9207" y="7813"/>
                </a:lnTo>
                <a:lnTo>
                  <a:pt x="8987" y="7777"/>
                </a:lnTo>
                <a:close/>
                <a:moveTo>
                  <a:pt x="9024" y="0"/>
                </a:moveTo>
                <a:lnTo>
                  <a:pt x="8767" y="37"/>
                </a:lnTo>
                <a:lnTo>
                  <a:pt x="8547" y="110"/>
                </a:lnTo>
                <a:lnTo>
                  <a:pt x="8363" y="257"/>
                </a:lnTo>
                <a:lnTo>
                  <a:pt x="8180" y="440"/>
                </a:lnTo>
                <a:lnTo>
                  <a:pt x="7593" y="1027"/>
                </a:lnTo>
                <a:lnTo>
                  <a:pt x="7006" y="1651"/>
                </a:lnTo>
                <a:lnTo>
                  <a:pt x="6639" y="2054"/>
                </a:lnTo>
                <a:lnTo>
                  <a:pt x="6383" y="2311"/>
                </a:lnTo>
                <a:lnTo>
                  <a:pt x="6199" y="2605"/>
                </a:lnTo>
                <a:lnTo>
                  <a:pt x="5796" y="2201"/>
                </a:lnTo>
                <a:lnTo>
                  <a:pt x="5722" y="2128"/>
                </a:lnTo>
                <a:lnTo>
                  <a:pt x="5502" y="2128"/>
                </a:lnTo>
                <a:lnTo>
                  <a:pt x="5392" y="2201"/>
                </a:lnTo>
                <a:lnTo>
                  <a:pt x="5356" y="2238"/>
                </a:lnTo>
                <a:lnTo>
                  <a:pt x="4915" y="2531"/>
                </a:lnTo>
                <a:lnTo>
                  <a:pt x="4512" y="2898"/>
                </a:lnTo>
                <a:lnTo>
                  <a:pt x="4292" y="2715"/>
                </a:lnTo>
                <a:lnTo>
                  <a:pt x="4072" y="2495"/>
                </a:lnTo>
                <a:lnTo>
                  <a:pt x="3998" y="2458"/>
                </a:lnTo>
                <a:lnTo>
                  <a:pt x="3888" y="2458"/>
                </a:lnTo>
                <a:lnTo>
                  <a:pt x="3815" y="2495"/>
                </a:lnTo>
                <a:lnTo>
                  <a:pt x="3778" y="2568"/>
                </a:lnTo>
                <a:lnTo>
                  <a:pt x="3778" y="2421"/>
                </a:lnTo>
                <a:lnTo>
                  <a:pt x="3778" y="2311"/>
                </a:lnTo>
                <a:lnTo>
                  <a:pt x="3668" y="2128"/>
                </a:lnTo>
                <a:lnTo>
                  <a:pt x="3521" y="1908"/>
                </a:lnTo>
                <a:lnTo>
                  <a:pt x="3338" y="1761"/>
                </a:lnTo>
                <a:lnTo>
                  <a:pt x="3118" y="1614"/>
                </a:lnTo>
                <a:lnTo>
                  <a:pt x="2861" y="1504"/>
                </a:lnTo>
                <a:lnTo>
                  <a:pt x="2458" y="1321"/>
                </a:lnTo>
                <a:lnTo>
                  <a:pt x="2348" y="1321"/>
                </a:lnTo>
                <a:lnTo>
                  <a:pt x="2238" y="1357"/>
                </a:lnTo>
                <a:lnTo>
                  <a:pt x="2201" y="1431"/>
                </a:lnTo>
                <a:lnTo>
                  <a:pt x="2201" y="1504"/>
                </a:lnTo>
                <a:lnTo>
                  <a:pt x="2531" y="2238"/>
                </a:lnTo>
                <a:lnTo>
                  <a:pt x="2678" y="2531"/>
                </a:lnTo>
                <a:lnTo>
                  <a:pt x="2751" y="2678"/>
                </a:lnTo>
                <a:lnTo>
                  <a:pt x="2861" y="2825"/>
                </a:lnTo>
                <a:lnTo>
                  <a:pt x="3008" y="2898"/>
                </a:lnTo>
                <a:lnTo>
                  <a:pt x="3191" y="2935"/>
                </a:lnTo>
                <a:lnTo>
                  <a:pt x="3338" y="2935"/>
                </a:lnTo>
                <a:lnTo>
                  <a:pt x="3485" y="2861"/>
                </a:lnTo>
                <a:lnTo>
                  <a:pt x="3632" y="2788"/>
                </a:lnTo>
                <a:lnTo>
                  <a:pt x="3301" y="3155"/>
                </a:lnTo>
                <a:lnTo>
                  <a:pt x="2971" y="3485"/>
                </a:lnTo>
                <a:lnTo>
                  <a:pt x="2935" y="3412"/>
                </a:lnTo>
                <a:lnTo>
                  <a:pt x="2935" y="3265"/>
                </a:lnTo>
                <a:lnTo>
                  <a:pt x="2898" y="3081"/>
                </a:lnTo>
                <a:lnTo>
                  <a:pt x="2825" y="2825"/>
                </a:lnTo>
                <a:lnTo>
                  <a:pt x="2678" y="2605"/>
                </a:lnTo>
                <a:lnTo>
                  <a:pt x="2458" y="2384"/>
                </a:lnTo>
                <a:lnTo>
                  <a:pt x="2238" y="2238"/>
                </a:lnTo>
                <a:lnTo>
                  <a:pt x="1981" y="2091"/>
                </a:lnTo>
                <a:lnTo>
                  <a:pt x="1687" y="1981"/>
                </a:lnTo>
                <a:lnTo>
                  <a:pt x="1431" y="1908"/>
                </a:lnTo>
                <a:lnTo>
                  <a:pt x="880" y="1834"/>
                </a:lnTo>
                <a:lnTo>
                  <a:pt x="770" y="1834"/>
                </a:lnTo>
                <a:lnTo>
                  <a:pt x="697" y="1871"/>
                </a:lnTo>
                <a:lnTo>
                  <a:pt x="624" y="1944"/>
                </a:lnTo>
                <a:lnTo>
                  <a:pt x="624" y="2054"/>
                </a:lnTo>
                <a:lnTo>
                  <a:pt x="697" y="2384"/>
                </a:lnTo>
                <a:lnTo>
                  <a:pt x="807" y="2751"/>
                </a:lnTo>
                <a:lnTo>
                  <a:pt x="917" y="3045"/>
                </a:lnTo>
                <a:lnTo>
                  <a:pt x="1101" y="3375"/>
                </a:lnTo>
                <a:lnTo>
                  <a:pt x="1284" y="3668"/>
                </a:lnTo>
                <a:lnTo>
                  <a:pt x="1504" y="3925"/>
                </a:lnTo>
                <a:lnTo>
                  <a:pt x="1724" y="4182"/>
                </a:lnTo>
                <a:lnTo>
                  <a:pt x="1981" y="4439"/>
                </a:lnTo>
                <a:lnTo>
                  <a:pt x="2018" y="4439"/>
                </a:lnTo>
                <a:lnTo>
                  <a:pt x="1761" y="4695"/>
                </a:lnTo>
                <a:lnTo>
                  <a:pt x="1761" y="4549"/>
                </a:lnTo>
                <a:lnTo>
                  <a:pt x="1724" y="4402"/>
                </a:lnTo>
                <a:lnTo>
                  <a:pt x="1614" y="4255"/>
                </a:lnTo>
                <a:lnTo>
                  <a:pt x="1467" y="4108"/>
                </a:lnTo>
                <a:lnTo>
                  <a:pt x="1321" y="3998"/>
                </a:lnTo>
                <a:lnTo>
                  <a:pt x="1101" y="3925"/>
                </a:lnTo>
                <a:lnTo>
                  <a:pt x="697" y="3815"/>
                </a:lnTo>
                <a:lnTo>
                  <a:pt x="330" y="3742"/>
                </a:lnTo>
                <a:lnTo>
                  <a:pt x="220" y="3742"/>
                </a:lnTo>
                <a:lnTo>
                  <a:pt x="147" y="3815"/>
                </a:lnTo>
                <a:lnTo>
                  <a:pt x="110" y="3925"/>
                </a:lnTo>
                <a:lnTo>
                  <a:pt x="147" y="3998"/>
                </a:lnTo>
                <a:lnTo>
                  <a:pt x="367" y="4329"/>
                </a:lnTo>
                <a:lnTo>
                  <a:pt x="624" y="4732"/>
                </a:lnTo>
                <a:lnTo>
                  <a:pt x="807" y="4915"/>
                </a:lnTo>
                <a:lnTo>
                  <a:pt x="954" y="5062"/>
                </a:lnTo>
                <a:lnTo>
                  <a:pt x="1137" y="5172"/>
                </a:lnTo>
                <a:lnTo>
                  <a:pt x="1321" y="5246"/>
                </a:lnTo>
                <a:lnTo>
                  <a:pt x="1321" y="5282"/>
                </a:lnTo>
                <a:lnTo>
                  <a:pt x="1394" y="5356"/>
                </a:lnTo>
                <a:lnTo>
                  <a:pt x="1834" y="5759"/>
                </a:lnTo>
                <a:lnTo>
                  <a:pt x="1651" y="6126"/>
                </a:lnTo>
                <a:lnTo>
                  <a:pt x="1504" y="6493"/>
                </a:lnTo>
                <a:lnTo>
                  <a:pt x="1394" y="6896"/>
                </a:lnTo>
                <a:lnTo>
                  <a:pt x="1321" y="6933"/>
                </a:lnTo>
                <a:lnTo>
                  <a:pt x="1321" y="7043"/>
                </a:lnTo>
                <a:lnTo>
                  <a:pt x="1321" y="7153"/>
                </a:lnTo>
                <a:lnTo>
                  <a:pt x="1357" y="7263"/>
                </a:lnTo>
                <a:lnTo>
                  <a:pt x="1431" y="7373"/>
                </a:lnTo>
                <a:lnTo>
                  <a:pt x="1467" y="7410"/>
                </a:lnTo>
                <a:lnTo>
                  <a:pt x="1541" y="7447"/>
                </a:lnTo>
                <a:lnTo>
                  <a:pt x="1651" y="7593"/>
                </a:lnTo>
                <a:lnTo>
                  <a:pt x="2311" y="8217"/>
                </a:lnTo>
                <a:lnTo>
                  <a:pt x="2164" y="8327"/>
                </a:lnTo>
                <a:lnTo>
                  <a:pt x="2018" y="8437"/>
                </a:lnTo>
                <a:lnTo>
                  <a:pt x="1761" y="8694"/>
                </a:lnTo>
                <a:lnTo>
                  <a:pt x="1394" y="9207"/>
                </a:lnTo>
                <a:lnTo>
                  <a:pt x="990" y="9721"/>
                </a:lnTo>
                <a:lnTo>
                  <a:pt x="220" y="10748"/>
                </a:lnTo>
                <a:lnTo>
                  <a:pt x="73" y="10968"/>
                </a:lnTo>
                <a:lnTo>
                  <a:pt x="0" y="11151"/>
                </a:lnTo>
                <a:lnTo>
                  <a:pt x="0" y="11225"/>
                </a:lnTo>
                <a:lnTo>
                  <a:pt x="37" y="11335"/>
                </a:lnTo>
                <a:lnTo>
                  <a:pt x="183" y="11518"/>
                </a:lnTo>
                <a:lnTo>
                  <a:pt x="257" y="11592"/>
                </a:lnTo>
                <a:lnTo>
                  <a:pt x="367" y="11628"/>
                </a:lnTo>
                <a:lnTo>
                  <a:pt x="550" y="11665"/>
                </a:lnTo>
                <a:lnTo>
                  <a:pt x="770" y="11628"/>
                </a:lnTo>
                <a:lnTo>
                  <a:pt x="990" y="11592"/>
                </a:lnTo>
                <a:lnTo>
                  <a:pt x="2348" y="11188"/>
                </a:lnTo>
                <a:lnTo>
                  <a:pt x="3595" y="10821"/>
                </a:lnTo>
                <a:lnTo>
                  <a:pt x="4072" y="10711"/>
                </a:lnTo>
                <a:lnTo>
                  <a:pt x="4292" y="10638"/>
                </a:lnTo>
                <a:lnTo>
                  <a:pt x="4512" y="10491"/>
                </a:lnTo>
                <a:lnTo>
                  <a:pt x="5025" y="11005"/>
                </a:lnTo>
                <a:lnTo>
                  <a:pt x="5539" y="11518"/>
                </a:lnTo>
                <a:lnTo>
                  <a:pt x="6089" y="11995"/>
                </a:lnTo>
                <a:lnTo>
                  <a:pt x="6676" y="12398"/>
                </a:lnTo>
                <a:lnTo>
                  <a:pt x="7006" y="12619"/>
                </a:lnTo>
                <a:lnTo>
                  <a:pt x="7373" y="12802"/>
                </a:lnTo>
                <a:lnTo>
                  <a:pt x="7740" y="12985"/>
                </a:lnTo>
                <a:lnTo>
                  <a:pt x="8070" y="13132"/>
                </a:lnTo>
                <a:lnTo>
                  <a:pt x="8474" y="13242"/>
                </a:lnTo>
                <a:lnTo>
                  <a:pt x="8840" y="13352"/>
                </a:lnTo>
                <a:lnTo>
                  <a:pt x="9207" y="13426"/>
                </a:lnTo>
                <a:lnTo>
                  <a:pt x="9611" y="13499"/>
                </a:lnTo>
                <a:lnTo>
                  <a:pt x="9977" y="13536"/>
                </a:lnTo>
                <a:lnTo>
                  <a:pt x="10381" y="13572"/>
                </a:lnTo>
                <a:lnTo>
                  <a:pt x="11115" y="13536"/>
                </a:lnTo>
                <a:lnTo>
                  <a:pt x="11812" y="13426"/>
                </a:lnTo>
                <a:lnTo>
                  <a:pt x="12215" y="13316"/>
                </a:lnTo>
                <a:lnTo>
                  <a:pt x="12362" y="13279"/>
                </a:lnTo>
                <a:lnTo>
                  <a:pt x="12435" y="13279"/>
                </a:lnTo>
                <a:lnTo>
                  <a:pt x="12435" y="13316"/>
                </a:lnTo>
                <a:lnTo>
                  <a:pt x="12509" y="13352"/>
                </a:lnTo>
                <a:lnTo>
                  <a:pt x="12545" y="13352"/>
                </a:lnTo>
                <a:lnTo>
                  <a:pt x="12582" y="13316"/>
                </a:lnTo>
                <a:lnTo>
                  <a:pt x="12619" y="13279"/>
                </a:lnTo>
                <a:lnTo>
                  <a:pt x="12655" y="13169"/>
                </a:lnTo>
                <a:lnTo>
                  <a:pt x="12655" y="13022"/>
                </a:lnTo>
                <a:lnTo>
                  <a:pt x="12545" y="12949"/>
                </a:lnTo>
                <a:lnTo>
                  <a:pt x="12435" y="12912"/>
                </a:lnTo>
                <a:lnTo>
                  <a:pt x="12178" y="12912"/>
                </a:lnTo>
                <a:lnTo>
                  <a:pt x="11702" y="13022"/>
                </a:lnTo>
                <a:lnTo>
                  <a:pt x="11188" y="13095"/>
                </a:lnTo>
                <a:lnTo>
                  <a:pt x="10748" y="13132"/>
                </a:lnTo>
                <a:lnTo>
                  <a:pt x="10308" y="13095"/>
                </a:lnTo>
                <a:lnTo>
                  <a:pt x="9867" y="13095"/>
                </a:lnTo>
                <a:lnTo>
                  <a:pt x="9464" y="13022"/>
                </a:lnTo>
                <a:lnTo>
                  <a:pt x="9024" y="12949"/>
                </a:lnTo>
                <a:lnTo>
                  <a:pt x="8584" y="12802"/>
                </a:lnTo>
                <a:lnTo>
                  <a:pt x="8180" y="12655"/>
                </a:lnTo>
                <a:lnTo>
                  <a:pt x="7777" y="12509"/>
                </a:lnTo>
                <a:lnTo>
                  <a:pt x="7300" y="12252"/>
                </a:lnTo>
                <a:lnTo>
                  <a:pt x="6860" y="11958"/>
                </a:lnTo>
                <a:lnTo>
                  <a:pt x="6419" y="11628"/>
                </a:lnTo>
                <a:lnTo>
                  <a:pt x="6016" y="11298"/>
                </a:lnTo>
                <a:lnTo>
                  <a:pt x="5246" y="10564"/>
                </a:lnTo>
                <a:lnTo>
                  <a:pt x="4512" y="9794"/>
                </a:lnTo>
                <a:lnTo>
                  <a:pt x="3008" y="8290"/>
                </a:lnTo>
                <a:lnTo>
                  <a:pt x="2274" y="7520"/>
                </a:lnTo>
                <a:lnTo>
                  <a:pt x="2091" y="7300"/>
                </a:lnTo>
                <a:lnTo>
                  <a:pt x="1871" y="7080"/>
                </a:lnTo>
                <a:lnTo>
                  <a:pt x="1944" y="6713"/>
                </a:lnTo>
                <a:lnTo>
                  <a:pt x="2054" y="6383"/>
                </a:lnTo>
                <a:lnTo>
                  <a:pt x="2238" y="6053"/>
                </a:lnTo>
                <a:lnTo>
                  <a:pt x="2421" y="5722"/>
                </a:lnTo>
                <a:lnTo>
                  <a:pt x="2641" y="5429"/>
                </a:lnTo>
                <a:lnTo>
                  <a:pt x="2898" y="5172"/>
                </a:lnTo>
                <a:lnTo>
                  <a:pt x="3411" y="4622"/>
                </a:lnTo>
                <a:lnTo>
                  <a:pt x="4475" y="3558"/>
                </a:lnTo>
                <a:lnTo>
                  <a:pt x="5025" y="3045"/>
                </a:lnTo>
                <a:lnTo>
                  <a:pt x="5246" y="2825"/>
                </a:lnTo>
                <a:lnTo>
                  <a:pt x="5392" y="2678"/>
                </a:lnTo>
                <a:lnTo>
                  <a:pt x="5502" y="2605"/>
                </a:lnTo>
                <a:lnTo>
                  <a:pt x="5612" y="2715"/>
                </a:lnTo>
                <a:lnTo>
                  <a:pt x="5392" y="2825"/>
                </a:lnTo>
                <a:lnTo>
                  <a:pt x="5246" y="2971"/>
                </a:lnTo>
                <a:lnTo>
                  <a:pt x="4952" y="3301"/>
                </a:lnTo>
                <a:lnTo>
                  <a:pt x="4805" y="3485"/>
                </a:lnTo>
                <a:lnTo>
                  <a:pt x="4695" y="3668"/>
                </a:lnTo>
                <a:lnTo>
                  <a:pt x="4585" y="3888"/>
                </a:lnTo>
                <a:lnTo>
                  <a:pt x="4585" y="3962"/>
                </a:lnTo>
                <a:lnTo>
                  <a:pt x="4622" y="4072"/>
                </a:lnTo>
                <a:lnTo>
                  <a:pt x="4659" y="4145"/>
                </a:lnTo>
                <a:lnTo>
                  <a:pt x="4732" y="4145"/>
                </a:lnTo>
                <a:lnTo>
                  <a:pt x="4915" y="4035"/>
                </a:lnTo>
                <a:lnTo>
                  <a:pt x="5025" y="3888"/>
                </a:lnTo>
                <a:lnTo>
                  <a:pt x="5209" y="3558"/>
                </a:lnTo>
                <a:lnTo>
                  <a:pt x="5502" y="3228"/>
                </a:lnTo>
                <a:lnTo>
                  <a:pt x="5759" y="2898"/>
                </a:lnTo>
                <a:lnTo>
                  <a:pt x="6016" y="3118"/>
                </a:lnTo>
                <a:lnTo>
                  <a:pt x="5832" y="3301"/>
                </a:lnTo>
                <a:lnTo>
                  <a:pt x="5612" y="3522"/>
                </a:lnTo>
                <a:lnTo>
                  <a:pt x="5466" y="3742"/>
                </a:lnTo>
                <a:lnTo>
                  <a:pt x="5356" y="3962"/>
                </a:lnTo>
                <a:lnTo>
                  <a:pt x="5319" y="4072"/>
                </a:lnTo>
                <a:lnTo>
                  <a:pt x="5392" y="4182"/>
                </a:lnTo>
                <a:lnTo>
                  <a:pt x="5502" y="4219"/>
                </a:lnTo>
                <a:lnTo>
                  <a:pt x="5539" y="4219"/>
                </a:lnTo>
                <a:lnTo>
                  <a:pt x="5612" y="4182"/>
                </a:lnTo>
                <a:lnTo>
                  <a:pt x="5796" y="3998"/>
                </a:lnTo>
                <a:lnTo>
                  <a:pt x="5942" y="3778"/>
                </a:lnTo>
                <a:lnTo>
                  <a:pt x="6089" y="3558"/>
                </a:lnTo>
                <a:lnTo>
                  <a:pt x="6199" y="3301"/>
                </a:lnTo>
                <a:lnTo>
                  <a:pt x="6309" y="3375"/>
                </a:lnTo>
                <a:lnTo>
                  <a:pt x="6456" y="3485"/>
                </a:lnTo>
                <a:lnTo>
                  <a:pt x="6346" y="3595"/>
                </a:lnTo>
                <a:lnTo>
                  <a:pt x="6236" y="3705"/>
                </a:lnTo>
                <a:lnTo>
                  <a:pt x="6089" y="3962"/>
                </a:lnTo>
                <a:lnTo>
                  <a:pt x="5869" y="4255"/>
                </a:lnTo>
                <a:lnTo>
                  <a:pt x="5796" y="4402"/>
                </a:lnTo>
                <a:lnTo>
                  <a:pt x="5722" y="4585"/>
                </a:lnTo>
                <a:lnTo>
                  <a:pt x="5722" y="4622"/>
                </a:lnTo>
                <a:lnTo>
                  <a:pt x="5722" y="4695"/>
                </a:lnTo>
                <a:lnTo>
                  <a:pt x="5796" y="4732"/>
                </a:lnTo>
                <a:lnTo>
                  <a:pt x="5906" y="4769"/>
                </a:lnTo>
                <a:lnTo>
                  <a:pt x="6016" y="4695"/>
                </a:lnTo>
                <a:lnTo>
                  <a:pt x="6126" y="4585"/>
                </a:lnTo>
                <a:lnTo>
                  <a:pt x="6199" y="4439"/>
                </a:lnTo>
                <a:lnTo>
                  <a:pt x="6383" y="4145"/>
                </a:lnTo>
                <a:lnTo>
                  <a:pt x="6456" y="3962"/>
                </a:lnTo>
                <a:lnTo>
                  <a:pt x="6603" y="3632"/>
                </a:lnTo>
                <a:lnTo>
                  <a:pt x="7300" y="4145"/>
                </a:lnTo>
                <a:lnTo>
                  <a:pt x="7116" y="4292"/>
                </a:lnTo>
                <a:lnTo>
                  <a:pt x="6933" y="4439"/>
                </a:lnTo>
                <a:lnTo>
                  <a:pt x="6713" y="4695"/>
                </a:lnTo>
                <a:lnTo>
                  <a:pt x="6529" y="5026"/>
                </a:lnTo>
                <a:lnTo>
                  <a:pt x="6529" y="5099"/>
                </a:lnTo>
                <a:lnTo>
                  <a:pt x="6529" y="5172"/>
                </a:lnTo>
                <a:lnTo>
                  <a:pt x="6566" y="5209"/>
                </a:lnTo>
                <a:lnTo>
                  <a:pt x="6639" y="5246"/>
                </a:lnTo>
                <a:lnTo>
                  <a:pt x="6676" y="5282"/>
                </a:lnTo>
                <a:lnTo>
                  <a:pt x="6749" y="5282"/>
                </a:lnTo>
                <a:lnTo>
                  <a:pt x="6823" y="5246"/>
                </a:lnTo>
                <a:lnTo>
                  <a:pt x="6860" y="5172"/>
                </a:lnTo>
                <a:lnTo>
                  <a:pt x="7153" y="4695"/>
                </a:lnTo>
                <a:lnTo>
                  <a:pt x="7410" y="4255"/>
                </a:lnTo>
                <a:lnTo>
                  <a:pt x="7740" y="4475"/>
                </a:lnTo>
                <a:lnTo>
                  <a:pt x="7483" y="4732"/>
                </a:lnTo>
                <a:lnTo>
                  <a:pt x="7116" y="5136"/>
                </a:lnTo>
                <a:lnTo>
                  <a:pt x="7080" y="5209"/>
                </a:lnTo>
                <a:lnTo>
                  <a:pt x="7043" y="5246"/>
                </a:lnTo>
                <a:lnTo>
                  <a:pt x="7080" y="5319"/>
                </a:lnTo>
                <a:lnTo>
                  <a:pt x="7116" y="5356"/>
                </a:lnTo>
                <a:lnTo>
                  <a:pt x="7190" y="5392"/>
                </a:lnTo>
                <a:lnTo>
                  <a:pt x="7263" y="5429"/>
                </a:lnTo>
                <a:lnTo>
                  <a:pt x="7336" y="5429"/>
                </a:lnTo>
                <a:lnTo>
                  <a:pt x="7373" y="5356"/>
                </a:lnTo>
                <a:lnTo>
                  <a:pt x="7556" y="5172"/>
                </a:lnTo>
                <a:lnTo>
                  <a:pt x="7740" y="4989"/>
                </a:lnTo>
                <a:lnTo>
                  <a:pt x="7813" y="4805"/>
                </a:lnTo>
                <a:lnTo>
                  <a:pt x="7850" y="4695"/>
                </a:lnTo>
                <a:lnTo>
                  <a:pt x="7887" y="4585"/>
                </a:lnTo>
                <a:lnTo>
                  <a:pt x="8474" y="4989"/>
                </a:lnTo>
                <a:lnTo>
                  <a:pt x="8107" y="5319"/>
                </a:lnTo>
                <a:lnTo>
                  <a:pt x="7813" y="5722"/>
                </a:lnTo>
                <a:lnTo>
                  <a:pt x="7777" y="5796"/>
                </a:lnTo>
                <a:lnTo>
                  <a:pt x="7777" y="5833"/>
                </a:lnTo>
                <a:lnTo>
                  <a:pt x="7813" y="5943"/>
                </a:lnTo>
                <a:lnTo>
                  <a:pt x="7887" y="5979"/>
                </a:lnTo>
                <a:lnTo>
                  <a:pt x="7997" y="5979"/>
                </a:lnTo>
                <a:lnTo>
                  <a:pt x="8033" y="5943"/>
                </a:lnTo>
                <a:lnTo>
                  <a:pt x="8327" y="5502"/>
                </a:lnTo>
                <a:lnTo>
                  <a:pt x="8584" y="5062"/>
                </a:lnTo>
                <a:lnTo>
                  <a:pt x="9024" y="5356"/>
                </a:lnTo>
                <a:lnTo>
                  <a:pt x="8767" y="5612"/>
                </a:lnTo>
                <a:lnTo>
                  <a:pt x="8584" y="5796"/>
                </a:lnTo>
                <a:lnTo>
                  <a:pt x="8510" y="5906"/>
                </a:lnTo>
                <a:lnTo>
                  <a:pt x="8474" y="6053"/>
                </a:lnTo>
                <a:lnTo>
                  <a:pt x="8253" y="6383"/>
                </a:lnTo>
                <a:lnTo>
                  <a:pt x="8217" y="6456"/>
                </a:lnTo>
                <a:lnTo>
                  <a:pt x="8253" y="6566"/>
                </a:lnTo>
                <a:lnTo>
                  <a:pt x="8290" y="6603"/>
                </a:lnTo>
                <a:lnTo>
                  <a:pt x="8363" y="6640"/>
                </a:lnTo>
                <a:lnTo>
                  <a:pt x="8474" y="6640"/>
                </a:lnTo>
                <a:lnTo>
                  <a:pt x="8547" y="6566"/>
                </a:lnTo>
                <a:lnTo>
                  <a:pt x="8804" y="6199"/>
                </a:lnTo>
                <a:lnTo>
                  <a:pt x="8877" y="6126"/>
                </a:lnTo>
                <a:lnTo>
                  <a:pt x="8950" y="6016"/>
                </a:lnTo>
                <a:lnTo>
                  <a:pt x="9097" y="5796"/>
                </a:lnTo>
                <a:lnTo>
                  <a:pt x="9244" y="5539"/>
                </a:lnTo>
                <a:lnTo>
                  <a:pt x="9537" y="5722"/>
                </a:lnTo>
                <a:lnTo>
                  <a:pt x="9354" y="5906"/>
                </a:lnTo>
                <a:lnTo>
                  <a:pt x="9207" y="6126"/>
                </a:lnTo>
                <a:lnTo>
                  <a:pt x="8950" y="6419"/>
                </a:lnTo>
                <a:lnTo>
                  <a:pt x="8877" y="6566"/>
                </a:lnTo>
                <a:lnTo>
                  <a:pt x="8840" y="6750"/>
                </a:lnTo>
                <a:lnTo>
                  <a:pt x="8914" y="6823"/>
                </a:lnTo>
                <a:lnTo>
                  <a:pt x="8950" y="6860"/>
                </a:lnTo>
                <a:lnTo>
                  <a:pt x="8987" y="6860"/>
                </a:lnTo>
                <a:lnTo>
                  <a:pt x="9134" y="6786"/>
                </a:lnTo>
                <a:lnTo>
                  <a:pt x="9244" y="6640"/>
                </a:lnTo>
                <a:lnTo>
                  <a:pt x="9391" y="6383"/>
                </a:lnTo>
                <a:lnTo>
                  <a:pt x="9537" y="6126"/>
                </a:lnTo>
                <a:lnTo>
                  <a:pt x="9721" y="5869"/>
                </a:lnTo>
                <a:lnTo>
                  <a:pt x="10198" y="6236"/>
                </a:lnTo>
                <a:lnTo>
                  <a:pt x="10051" y="6419"/>
                </a:lnTo>
                <a:lnTo>
                  <a:pt x="9867" y="6640"/>
                </a:lnTo>
                <a:lnTo>
                  <a:pt x="9684" y="6860"/>
                </a:lnTo>
                <a:lnTo>
                  <a:pt x="9611" y="7006"/>
                </a:lnTo>
                <a:lnTo>
                  <a:pt x="9574" y="7116"/>
                </a:lnTo>
                <a:lnTo>
                  <a:pt x="9574" y="7190"/>
                </a:lnTo>
                <a:lnTo>
                  <a:pt x="9611" y="7263"/>
                </a:lnTo>
                <a:lnTo>
                  <a:pt x="9757" y="7263"/>
                </a:lnTo>
                <a:lnTo>
                  <a:pt x="9867" y="7190"/>
                </a:lnTo>
                <a:lnTo>
                  <a:pt x="9941" y="7080"/>
                </a:lnTo>
                <a:lnTo>
                  <a:pt x="10124" y="6823"/>
                </a:lnTo>
                <a:lnTo>
                  <a:pt x="10271" y="6603"/>
                </a:lnTo>
                <a:lnTo>
                  <a:pt x="10381" y="6383"/>
                </a:lnTo>
                <a:lnTo>
                  <a:pt x="10895" y="6823"/>
                </a:lnTo>
                <a:lnTo>
                  <a:pt x="10931" y="6860"/>
                </a:lnTo>
                <a:lnTo>
                  <a:pt x="10638" y="7226"/>
                </a:lnTo>
                <a:lnTo>
                  <a:pt x="10381" y="7593"/>
                </a:lnTo>
                <a:lnTo>
                  <a:pt x="10271" y="7703"/>
                </a:lnTo>
                <a:lnTo>
                  <a:pt x="10271" y="7777"/>
                </a:lnTo>
                <a:lnTo>
                  <a:pt x="10271" y="7813"/>
                </a:lnTo>
                <a:lnTo>
                  <a:pt x="10344" y="7923"/>
                </a:lnTo>
                <a:lnTo>
                  <a:pt x="10418" y="7960"/>
                </a:lnTo>
                <a:lnTo>
                  <a:pt x="10491" y="7923"/>
                </a:lnTo>
                <a:lnTo>
                  <a:pt x="10528" y="7887"/>
                </a:lnTo>
                <a:lnTo>
                  <a:pt x="10821" y="7483"/>
                </a:lnTo>
                <a:lnTo>
                  <a:pt x="11115" y="7043"/>
                </a:lnTo>
                <a:lnTo>
                  <a:pt x="11445" y="7447"/>
                </a:lnTo>
                <a:lnTo>
                  <a:pt x="11298" y="7703"/>
                </a:lnTo>
                <a:lnTo>
                  <a:pt x="11151" y="7960"/>
                </a:lnTo>
                <a:lnTo>
                  <a:pt x="10968" y="8253"/>
                </a:lnTo>
                <a:lnTo>
                  <a:pt x="10931" y="8437"/>
                </a:lnTo>
                <a:lnTo>
                  <a:pt x="10931" y="8510"/>
                </a:lnTo>
                <a:lnTo>
                  <a:pt x="10931" y="8584"/>
                </a:lnTo>
                <a:lnTo>
                  <a:pt x="10968" y="8657"/>
                </a:lnTo>
                <a:lnTo>
                  <a:pt x="11041" y="8657"/>
                </a:lnTo>
                <a:lnTo>
                  <a:pt x="11188" y="8584"/>
                </a:lnTo>
                <a:lnTo>
                  <a:pt x="11261" y="8474"/>
                </a:lnTo>
                <a:lnTo>
                  <a:pt x="11408" y="8180"/>
                </a:lnTo>
                <a:lnTo>
                  <a:pt x="11628" y="7703"/>
                </a:lnTo>
                <a:lnTo>
                  <a:pt x="11812" y="7997"/>
                </a:lnTo>
                <a:lnTo>
                  <a:pt x="11995" y="8290"/>
                </a:lnTo>
                <a:lnTo>
                  <a:pt x="11812" y="8694"/>
                </a:lnTo>
                <a:lnTo>
                  <a:pt x="11628" y="9097"/>
                </a:lnTo>
                <a:lnTo>
                  <a:pt x="11518" y="9097"/>
                </a:lnTo>
                <a:lnTo>
                  <a:pt x="11408" y="9317"/>
                </a:lnTo>
                <a:lnTo>
                  <a:pt x="11335" y="9501"/>
                </a:lnTo>
                <a:lnTo>
                  <a:pt x="11335" y="9574"/>
                </a:lnTo>
                <a:lnTo>
                  <a:pt x="11335" y="9647"/>
                </a:lnTo>
                <a:lnTo>
                  <a:pt x="11408" y="9721"/>
                </a:lnTo>
                <a:lnTo>
                  <a:pt x="11591" y="9721"/>
                </a:lnTo>
                <a:lnTo>
                  <a:pt x="11628" y="9684"/>
                </a:lnTo>
                <a:lnTo>
                  <a:pt x="11812" y="9427"/>
                </a:lnTo>
                <a:lnTo>
                  <a:pt x="11958" y="9171"/>
                </a:lnTo>
                <a:lnTo>
                  <a:pt x="12105" y="8914"/>
                </a:lnTo>
                <a:lnTo>
                  <a:pt x="12178" y="8657"/>
                </a:lnTo>
                <a:lnTo>
                  <a:pt x="12325" y="9024"/>
                </a:lnTo>
                <a:lnTo>
                  <a:pt x="12472" y="9427"/>
                </a:lnTo>
                <a:lnTo>
                  <a:pt x="12068" y="10088"/>
                </a:lnTo>
                <a:lnTo>
                  <a:pt x="11995" y="10088"/>
                </a:lnTo>
                <a:lnTo>
                  <a:pt x="11922" y="10271"/>
                </a:lnTo>
                <a:lnTo>
                  <a:pt x="11848" y="10418"/>
                </a:lnTo>
                <a:lnTo>
                  <a:pt x="11848" y="10491"/>
                </a:lnTo>
                <a:lnTo>
                  <a:pt x="11848" y="10528"/>
                </a:lnTo>
                <a:lnTo>
                  <a:pt x="11922" y="10601"/>
                </a:lnTo>
                <a:lnTo>
                  <a:pt x="12068" y="10601"/>
                </a:lnTo>
                <a:lnTo>
                  <a:pt x="12142" y="10564"/>
                </a:lnTo>
                <a:lnTo>
                  <a:pt x="12362" y="10198"/>
                </a:lnTo>
                <a:lnTo>
                  <a:pt x="12582" y="9831"/>
                </a:lnTo>
                <a:lnTo>
                  <a:pt x="12692" y="10454"/>
                </a:lnTo>
                <a:lnTo>
                  <a:pt x="12509" y="10638"/>
                </a:lnTo>
                <a:lnTo>
                  <a:pt x="12362" y="10858"/>
                </a:lnTo>
                <a:lnTo>
                  <a:pt x="12215" y="11078"/>
                </a:lnTo>
                <a:lnTo>
                  <a:pt x="12178" y="11225"/>
                </a:lnTo>
                <a:lnTo>
                  <a:pt x="12178" y="11371"/>
                </a:lnTo>
                <a:lnTo>
                  <a:pt x="12215" y="11408"/>
                </a:lnTo>
                <a:lnTo>
                  <a:pt x="12252" y="11408"/>
                </a:lnTo>
                <a:lnTo>
                  <a:pt x="12362" y="11371"/>
                </a:lnTo>
                <a:lnTo>
                  <a:pt x="12472" y="11298"/>
                </a:lnTo>
                <a:lnTo>
                  <a:pt x="12582" y="11078"/>
                </a:lnTo>
                <a:lnTo>
                  <a:pt x="12692" y="10858"/>
                </a:lnTo>
                <a:lnTo>
                  <a:pt x="12729" y="11188"/>
                </a:lnTo>
                <a:lnTo>
                  <a:pt x="12655" y="11775"/>
                </a:lnTo>
                <a:lnTo>
                  <a:pt x="12509" y="11922"/>
                </a:lnTo>
                <a:lnTo>
                  <a:pt x="12362" y="12068"/>
                </a:lnTo>
                <a:lnTo>
                  <a:pt x="12325" y="12215"/>
                </a:lnTo>
                <a:lnTo>
                  <a:pt x="12325" y="12288"/>
                </a:lnTo>
                <a:lnTo>
                  <a:pt x="12362" y="12362"/>
                </a:lnTo>
                <a:lnTo>
                  <a:pt x="12435" y="12398"/>
                </a:lnTo>
                <a:lnTo>
                  <a:pt x="12472" y="12398"/>
                </a:lnTo>
                <a:lnTo>
                  <a:pt x="12619" y="12288"/>
                </a:lnTo>
                <a:lnTo>
                  <a:pt x="12655" y="12655"/>
                </a:lnTo>
                <a:lnTo>
                  <a:pt x="12692" y="12692"/>
                </a:lnTo>
                <a:lnTo>
                  <a:pt x="12729" y="12655"/>
                </a:lnTo>
                <a:lnTo>
                  <a:pt x="12802" y="12545"/>
                </a:lnTo>
                <a:lnTo>
                  <a:pt x="12912" y="12398"/>
                </a:lnTo>
                <a:lnTo>
                  <a:pt x="13022" y="12068"/>
                </a:lnTo>
                <a:lnTo>
                  <a:pt x="13095" y="11738"/>
                </a:lnTo>
                <a:lnTo>
                  <a:pt x="13132" y="11408"/>
                </a:lnTo>
                <a:lnTo>
                  <a:pt x="13132" y="11005"/>
                </a:lnTo>
                <a:lnTo>
                  <a:pt x="13132" y="10638"/>
                </a:lnTo>
                <a:lnTo>
                  <a:pt x="13095" y="10234"/>
                </a:lnTo>
                <a:lnTo>
                  <a:pt x="13022" y="9867"/>
                </a:lnTo>
                <a:lnTo>
                  <a:pt x="12949" y="9464"/>
                </a:lnTo>
                <a:lnTo>
                  <a:pt x="12839" y="9060"/>
                </a:lnTo>
                <a:lnTo>
                  <a:pt x="12692" y="8694"/>
                </a:lnTo>
                <a:lnTo>
                  <a:pt x="12545" y="8327"/>
                </a:lnTo>
                <a:lnTo>
                  <a:pt x="12325" y="7960"/>
                </a:lnTo>
                <a:lnTo>
                  <a:pt x="12142" y="7630"/>
                </a:lnTo>
                <a:lnTo>
                  <a:pt x="11885" y="7300"/>
                </a:lnTo>
                <a:lnTo>
                  <a:pt x="11628" y="6970"/>
                </a:lnTo>
                <a:lnTo>
                  <a:pt x="11335" y="6640"/>
                </a:lnTo>
                <a:lnTo>
                  <a:pt x="11041" y="6346"/>
                </a:lnTo>
                <a:lnTo>
                  <a:pt x="10344" y="5759"/>
                </a:lnTo>
                <a:lnTo>
                  <a:pt x="9647" y="5246"/>
                </a:lnTo>
                <a:lnTo>
                  <a:pt x="8914" y="4732"/>
                </a:lnTo>
                <a:lnTo>
                  <a:pt x="8987" y="4439"/>
                </a:lnTo>
                <a:lnTo>
                  <a:pt x="9024" y="4182"/>
                </a:lnTo>
                <a:lnTo>
                  <a:pt x="9060" y="3558"/>
                </a:lnTo>
                <a:lnTo>
                  <a:pt x="9097" y="2898"/>
                </a:lnTo>
                <a:lnTo>
                  <a:pt x="9281" y="220"/>
                </a:lnTo>
                <a:lnTo>
                  <a:pt x="9244" y="110"/>
                </a:lnTo>
                <a:lnTo>
                  <a:pt x="9207" y="37"/>
                </a:lnTo>
                <a:lnTo>
                  <a:pt x="9097"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170" name="Google Shape;170;p2"/>
          <p:cNvSpPr/>
          <p:nvPr/>
        </p:nvSpPr>
        <p:spPr>
          <a:xfrm>
            <a:off x="4419881" y="3994834"/>
            <a:ext cx="919681" cy="950908"/>
          </a:xfrm>
          <a:custGeom>
            <a:avLst/>
            <a:gdLst/>
            <a:ahLst/>
            <a:cxnLst/>
            <a:rect l="l" t="t" r="r" b="b"/>
            <a:pathLst>
              <a:path w="18378" h="19002" extrusionOk="0">
                <a:moveTo>
                  <a:pt x="13793" y="5429"/>
                </a:moveTo>
                <a:lnTo>
                  <a:pt x="13682" y="5466"/>
                </a:lnTo>
                <a:lnTo>
                  <a:pt x="13572" y="5502"/>
                </a:lnTo>
                <a:lnTo>
                  <a:pt x="13499" y="5576"/>
                </a:lnTo>
                <a:lnTo>
                  <a:pt x="13352" y="5759"/>
                </a:lnTo>
                <a:lnTo>
                  <a:pt x="13352" y="5869"/>
                </a:lnTo>
                <a:lnTo>
                  <a:pt x="13352" y="5979"/>
                </a:lnTo>
                <a:lnTo>
                  <a:pt x="13389" y="6016"/>
                </a:lnTo>
                <a:lnTo>
                  <a:pt x="13426" y="6053"/>
                </a:lnTo>
                <a:lnTo>
                  <a:pt x="13499" y="6053"/>
                </a:lnTo>
                <a:lnTo>
                  <a:pt x="13572" y="5979"/>
                </a:lnTo>
                <a:lnTo>
                  <a:pt x="13646" y="5943"/>
                </a:lnTo>
                <a:lnTo>
                  <a:pt x="13719" y="5796"/>
                </a:lnTo>
                <a:lnTo>
                  <a:pt x="13829" y="5649"/>
                </a:lnTo>
                <a:lnTo>
                  <a:pt x="13903" y="5502"/>
                </a:lnTo>
                <a:lnTo>
                  <a:pt x="13903" y="5466"/>
                </a:lnTo>
                <a:lnTo>
                  <a:pt x="13903" y="5429"/>
                </a:lnTo>
                <a:close/>
                <a:moveTo>
                  <a:pt x="13242" y="6089"/>
                </a:moveTo>
                <a:lnTo>
                  <a:pt x="13169" y="6126"/>
                </a:lnTo>
                <a:lnTo>
                  <a:pt x="13022" y="6309"/>
                </a:lnTo>
                <a:lnTo>
                  <a:pt x="12912" y="6493"/>
                </a:lnTo>
                <a:lnTo>
                  <a:pt x="12875" y="6529"/>
                </a:lnTo>
                <a:lnTo>
                  <a:pt x="12875" y="6603"/>
                </a:lnTo>
                <a:lnTo>
                  <a:pt x="12949" y="6676"/>
                </a:lnTo>
                <a:lnTo>
                  <a:pt x="13022" y="6713"/>
                </a:lnTo>
                <a:lnTo>
                  <a:pt x="13096" y="6676"/>
                </a:lnTo>
                <a:lnTo>
                  <a:pt x="13132" y="6639"/>
                </a:lnTo>
                <a:lnTo>
                  <a:pt x="13242" y="6456"/>
                </a:lnTo>
                <a:lnTo>
                  <a:pt x="13352" y="6273"/>
                </a:lnTo>
                <a:lnTo>
                  <a:pt x="13389" y="6199"/>
                </a:lnTo>
                <a:lnTo>
                  <a:pt x="13316" y="6126"/>
                </a:lnTo>
                <a:lnTo>
                  <a:pt x="13242" y="6089"/>
                </a:lnTo>
                <a:close/>
                <a:moveTo>
                  <a:pt x="17241" y="6419"/>
                </a:moveTo>
                <a:lnTo>
                  <a:pt x="17534" y="6713"/>
                </a:lnTo>
                <a:lnTo>
                  <a:pt x="17497" y="6713"/>
                </a:lnTo>
                <a:lnTo>
                  <a:pt x="17387" y="6823"/>
                </a:lnTo>
                <a:lnTo>
                  <a:pt x="17351" y="6676"/>
                </a:lnTo>
                <a:lnTo>
                  <a:pt x="17241" y="6419"/>
                </a:lnTo>
                <a:close/>
                <a:moveTo>
                  <a:pt x="12692" y="6786"/>
                </a:moveTo>
                <a:lnTo>
                  <a:pt x="12582" y="6860"/>
                </a:lnTo>
                <a:lnTo>
                  <a:pt x="12435" y="6970"/>
                </a:lnTo>
                <a:lnTo>
                  <a:pt x="12399" y="7116"/>
                </a:lnTo>
                <a:lnTo>
                  <a:pt x="12362" y="7190"/>
                </a:lnTo>
                <a:lnTo>
                  <a:pt x="12399" y="7226"/>
                </a:lnTo>
                <a:lnTo>
                  <a:pt x="12472" y="7300"/>
                </a:lnTo>
                <a:lnTo>
                  <a:pt x="12582" y="7300"/>
                </a:lnTo>
                <a:lnTo>
                  <a:pt x="12619" y="7263"/>
                </a:lnTo>
                <a:lnTo>
                  <a:pt x="12655" y="7190"/>
                </a:lnTo>
                <a:lnTo>
                  <a:pt x="12729" y="7043"/>
                </a:lnTo>
                <a:lnTo>
                  <a:pt x="12802" y="7006"/>
                </a:lnTo>
                <a:lnTo>
                  <a:pt x="12839" y="6933"/>
                </a:lnTo>
                <a:lnTo>
                  <a:pt x="12875" y="6860"/>
                </a:lnTo>
                <a:lnTo>
                  <a:pt x="12875" y="6823"/>
                </a:lnTo>
                <a:lnTo>
                  <a:pt x="12839" y="6823"/>
                </a:lnTo>
                <a:lnTo>
                  <a:pt x="12765" y="6786"/>
                </a:lnTo>
                <a:close/>
                <a:moveTo>
                  <a:pt x="17571" y="6750"/>
                </a:moveTo>
                <a:lnTo>
                  <a:pt x="17828" y="7043"/>
                </a:lnTo>
                <a:lnTo>
                  <a:pt x="18048" y="7373"/>
                </a:lnTo>
                <a:lnTo>
                  <a:pt x="17828" y="7593"/>
                </a:lnTo>
                <a:lnTo>
                  <a:pt x="17828" y="7520"/>
                </a:lnTo>
                <a:lnTo>
                  <a:pt x="17864" y="7336"/>
                </a:lnTo>
                <a:lnTo>
                  <a:pt x="17828" y="7116"/>
                </a:lnTo>
                <a:lnTo>
                  <a:pt x="17828" y="7080"/>
                </a:lnTo>
                <a:lnTo>
                  <a:pt x="17754" y="7006"/>
                </a:lnTo>
                <a:lnTo>
                  <a:pt x="17681" y="7006"/>
                </a:lnTo>
                <a:lnTo>
                  <a:pt x="17644" y="7043"/>
                </a:lnTo>
                <a:lnTo>
                  <a:pt x="17681" y="7080"/>
                </a:lnTo>
                <a:lnTo>
                  <a:pt x="17644" y="7226"/>
                </a:lnTo>
                <a:lnTo>
                  <a:pt x="17607" y="7446"/>
                </a:lnTo>
                <a:lnTo>
                  <a:pt x="17534" y="7667"/>
                </a:lnTo>
                <a:lnTo>
                  <a:pt x="17534" y="7887"/>
                </a:lnTo>
                <a:lnTo>
                  <a:pt x="17534" y="7960"/>
                </a:lnTo>
                <a:lnTo>
                  <a:pt x="17131" y="8584"/>
                </a:lnTo>
                <a:lnTo>
                  <a:pt x="17167" y="8217"/>
                </a:lnTo>
                <a:lnTo>
                  <a:pt x="17241" y="7850"/>
                </a:lnTo>
                <a:lnTo>
                  <a:pt x="17387" y="7630"/>
                </a:lnTo>
                <a:lnTo>
                  <a:pt x="17387" y="7593"/>
                </a:lnTo>
                <a:lnTo>
                  <a:pt x="17387" y="7520"/>
                </a:lnTo>
                <a:lnTo>
                  <a:pt x="17461" y="7483"/>
                </a:lnTo>
                <a:lnTo>
                  <a:pt x="17497" y="7446"/>
                </a:lnTo>
                <a:lnTo>
                  <a:pt x="17534" y="7373"/>
                </a:lnTo>
                <a:lnTo>
                  <a:pt x="17534" y="7263"/>
                </a:lnTo>
                <a:lnTo>
                  <a:pt x="17497" y="7080"/>
                </a:lnTo>
                <a:lnTo>
                  <a:pt x="17571" y="6750"/>
                </a:lnTo>
                <a:close/>
                <a:moveTo>
                  <a:pt x="16874" y="8840"/>
                </a:moveTo>
                <a:lnTo>
                  <a:pt x="16947" y="8877"/>
                </a:lnTo>
                <a:lnTo>
                  <a:pt x="16874" y="8950"/>
                </a:lnTo>
                <a:lnTo>
                  <a:pt x="16874" y="8877"/>
                </a:lnTo>
                <a:lnTo>
                  <a:pt x="16874" y="8840"/>
                </a:lnTo>
                <a:close/>
                <a:moveTo>
                  <a:pt x="11445" y="8584"/>
                </a:moveTo>
                <a:lnTo>
                  <a:pt x="11408" y="8620"/>
                </a:lnTo>
                <a:lnTo>
                  <a:pt x="11298" y="8657"/>
                </a:lnTo>
                <a:lnTo>
                  <a:pt x="11188" y="8804"/>
                </a:lnTo>
                <a:lnTo>
                  <a:pt x="11188" y="8840"/>
                </a:lnTo>
                <a:lnTo>
                  <a:pt x="11188" y="8914"/>
                </a:lnTo>
                <a:lnTo>
                  <a:pt x="11188" y="8987"/>
                </a:lnTo>
                <a:lnTo>
                  <a:pt x="11225" y="9024"/>
                </a:lnTo>
                <a:lnTo>
                  <a:pt x="11408" y="9024"/>
                </a:lnTo>
                <a:lnTo>
                  <a:pt x="11445" y="8987"/>
                </a:lnTo>
                <a:lnTo>
                  <a:pt x="11555" y="8804"/>
                </a:lnTo>
                <a:lnTo>
                  <a:pt x="11555" y="8730"/>
                </a:lnTo>
                <a:lnTo>
                  <a:pt x="11555" y="8657"/>
                </a:lnTo>
                <a:lnTo>
                  <a:pt x="11518" y="8620"/>
                </a:lnTo>
                <a:lnTo>
                  <a:pt x="11445" y="8584"/>
                </a:lnTo>
                <a:close/>
                <a:moveTo>
                  <a:pt x="16580" y="8804"/>
                </a:moveTo>
                <a:lnTo>
                  <a:pt x="16580" y="8877"/>
                </a:lnTo>
                <a:lnTo>
                  <a:pt x="16580" y="9060"/>
                </a:lnTo>
                <a:lnTo>
                  <a:pt x="16617" y="9170"/>
                </a:lnTo>
                <a:lnTo>
                  <a:pt x="16654" y="9244"/>
                </a:lnTo>
                <a:lnTo>
                  <a:pt x="16397" y="9611"/>
                </a:lnTo>
                <a:lnTo>
                  <a:pt x="16360" y="9391"/>
                </a:lnTo>
                <a:lnTo>
                  <a:pt x="16324" y="9170"/>
                </a:lnTo>
                <a:lnTo>
                  <a:pt x="16324" y="9097"/>
                </a:lnTo>
                <a:lnTo>
                  <a:pt x="16580" y="8804"/>
                </a:lnTo>
                <a:close/>
                <a:moveTo>
                  <a:pt x="16067" y="9391"/>
                </a:moveTo>
                <a:lnTo>
                  <a:pt x="16067" y="9684"/>
                </a:lnTo>
                <a:lnTo>
                  <a:pt x="16103" y="9794"/>
                </a:lnTo>
                <a:lnTo>
                  <a:pt x="16177" y="9941"/>
                </a:lnTo>
                <a:lnTo>
                  <a:pt x="15993" y="10161"/>
                </a:lnTo>
                <a:lnTo>
                  <a:pt x="15920" y="10308"/>
                </a:lnTo>
                <a:lnTo>
                  <a:pt x="15957" y="9867"/>
                </a:lnTo>
                <a:lnTo>
                  <a:pt x="15920" y="9794"/>
                </a:lnTo>
                <a:lnTo>
                  <a:pt x="15847" y="9757"/>
                </a:lnTo>
                <a:lnTo>
                  <a:pt x="15810" y="9721"/>
                </a:lnTo>
                <a:lnTo>
                  <a:pt x="16067" y="9391"/>
                </a:lnTo>
                <a:close/>
                <a:moveTo>
                  <a:pt x="9611" y="2348"/>
                </a:moveTo>
                <a:lnTo>
                  <a:pt x="9574" y="2421"/>
                </a:lnTo>
                <a:lnTo>
                  <a:pt x="9134" y="2861"/>
                </a:lnTo>
                <a:lnTo>
                  <a:pt x="8767" y="3375"/>
                </a:lnTo>
                <a:lnTo>
                  <a:pt x="7997" y="4365"/>
                </a:lnTo>
                <a:lnTo>
                  <a:pt x="7630" y="4879"/>
                </a:lnTo>
                <a:lnTo>
                  <a:pt x="7227" y="5356"/>
                </a:lnTo>
                <a:lnTo>
                  <a:pt x="6823" y="5832"/>
                </a:lnTo>
                <a:lnTo>
                  <a:pt x="6346" y="6273"/>
                </a:lnTo>
                <a:lnTo>
                  <a:pt x="6273" y="6346"/>
                </a:lnTo>
                <a:lnTo>
                  <a:pt x="6273" y="6456"/>
                </a:lnTo>
                <a:lnTo>
                  <a:pt x="6236" y="6456"/>
                </a:lnTo>
                <a:lnTo>
                  <a:pt x="6163" y="6493"/>
                </a:lnTo>
                <a:lnTo>
                  <a:pt x="6163" y="6566"/>
                </a:lnTo>
                <a:lnTo>
                  <a:pt x="6199" y="6603"/>
                </a:lnTo>
                <a:lnTo>
                  <a:pt x="6309" y="6786"/>
                </a:lnTo>
                <a:lnTo>
                  <a:pt x="6493" y="6970"/>
                </a:lnTo>
                <a:lnTo>
                  <a:pt x="6823" y="7263"/>
                </a:lnTo>
                <a:lnTo>
                  <a:pt x="7593" y="7813"/>
                </a:lnTo>
                <a:lnTo>
                  <a:pt x="8437" y="8363"/>
                </a:lnTo>
                <a:lnTo>
                  <a:pt x="8620" y="8510"/>
                </a:lnTo>
                <a:lnTo>
                  <a:pt x="8767" y="8694"/>
                </a:lnTo>
                <a:lnTo>
                  <a:pt x="9061" y="9060"/>
                </a:lnTo>
                <a:lnTo>
                  <a:pt x="9207" y="9207"/>
                </a:lnTo>
                <a:lnTo>
                  <a:pt x="9391" y="9354"/>
                </a:lnTo>
                <a:lnTo>
                  <a:pt x="9758" y="9574"/>
                </a:lnTo>
                <a:lnTo>
                  <a:pt x="10638" y="10161"/>
                </a:lnTo>
                <a:lnTo>
                  <a:pt x="11482" y="10784"/>
                </a:lnTo>
                <a:lnTo>
                  <a:pt x="12289" y="11408"/>
                </a:lnTo>
                <a:lnTo>
                  <a:pt x="12362" y="11445"/>
                </a:lnTo>
                <a:lnTo>
                  <a:pt x="12472" y="11445"/>
                </a:lnTo>
                <a:lnTo>
                  <a:pt x="12545" y="11408"/>
                </a:lnTo>
                <a:lnTo>
                  <a:pt x="12582" y="11371"/>
                </a:lnTo>
                <a:lnTo>
                  <a:pt x="12619" y="11298"/>
                </a:lnTo>
                <a:lnTo>
                  <a:pt x="12655" y="11188"/>
                </a:lnTo>
                <a:lnTo>
                  <a:pt x="12619" y="11115"/>
                </a:lnTo>
                <a:lnTo>
                  <a:pt x="12545" y="11041"/>
                </a:lnTo>
                <a:lnTo>
                  <a:pt x="11775" y="10418"/>
                </a:lnTo>
                <a:lnTo>
                  <a:pt x="11812" y="10381"/>
                </a:lnTo>
                <a:lnTo>
                  <a:pt x="11922" y="10198"/>
                </a:lnTo>
                <a:lnTo>
                  <a:pt x="11995" y="10014"/>
                </a:lnTo>
                <a:lnTo>
                  <a:pt x="11995" y="9941"/>
                </a:lnTo>
                <a:lnTo>
                  <a:pt x="11958" y="9904"/>
                </a:lnTo>
                <a:lnTo>
                  <a:pt x="11885" y="9904"/>
                </a:lnTo>
                <a:lnTo>
                  <a:pt x="11738" y="10051"/>
                </a:lnTo>
                <a:lnTo>
                  <a:pt x="11592" y="10234"/>
                </a:lnTo>
                <a:lnTo>
                  <a:pt x="11555" y="10271"/>
                </a:lnTo>
                <a:lnTo>
                  <a:pt x="11005" y="9867"/>
                </a:lnTo>
                <a:lnTo>
                  <a:pt x="10821" y="9757"/>
                </a:lnTo>
                <a:lnTo>
                  <a:pt x="10858" y="9684"/>
                </a:lnTo>
                <a:lnTo>
                  <a:pt x="10895" y="9611"/>
                </a:lnTo>
                <a:lnTo>
                  <a:pt x="11041" y="9464"/>
                </a:lnTo>
                <a:lnTo>
                  <a:pt x="11078" y="9427"/>
                </a:lnTo>
                <a:lnTo>
                  <a:pt x="11078" y="9354"/>
                </a:lnTo>
                <a:lnTo>
                  <a:pt x="11078" y="9317"/>
                </a:lnTo>
                <a:lnTo>
                  <a:pt x="11005" y="9281"/>
                </a:lnTo>
                <a:lnTo>
                  <a:pt x="10968" y="9317"/>
                </a:lnTo>
                <a:lnTo>
                  <a:pt x="10895" y="9281"/>
                </a:lnTo>
                <a:lnTo>
                  <a:pt x="10821" y="9317"/>
                </a:lnTo>
                <a:lnTo>
                  <a:pt x="10711" y="9427"/>
                </a:lnTo>
                <a:lnTo>
                  <a:pt x="10601" y="9574"/>
                </a:lnTo>
                <a:lnTo>
                  <a:pt x="10124" y="9281"/>
                </a:lnTo>
                <a:lnTo>
                  <a:pt x="10051" y="9207"/>
                </a:lnTo>
                <a:lnTo>
                  <a:pt x="10234" y="8914"/>
                </a:lnTo>
                <a:lnTo>
                  <a:pt x="10234" y="8840"/>
                </a:lnTo>
                <a:lnTo>
                  <a:pt x="10234" y="8804"/>
                </a:lnTo>
                <a:lnTo>
                  <a:pt x="10198" y="8730"/>
                </a:lnTo>
                <a:lnTo>
                  <a:pt x="10088" y="8694"/>
                </a:lnTo>
                <a:lnTo>
                  <a:pt x="10051" y="8730"/>
                </a:lnTo>
                <a:lnTo>
                  <a:pt x="10014" y="8767"/>
                </a:lnTo>
                <a:lnTo>
                  <a:pt x="9758" y="9060"/>
                </a:lnTo>
                <a:lnTo>
                  <a:pt x="9537" y="8877"/>
                </a:lnTo>
                <a:lnTo>
                  <a:pt x="9354" y="8694"/>
                </a:lnTo>
                <a:lnTo>
                  <a:pt x="9134" y="8437"/>
                </a:lnTo>
                <a:lnTo>
                  <a:pt x="9207" y="8327"/>
                </a:lnTo>
                <a:lnTo>
                  <a:pt x="9281" y="8217"/>
                </a:lnTo>
                <a:lnTo>
                  <a:pt x="9354" y="7960"/>
                </a:lnTo>
                <a:lnTo>
                  <a:pt x="9354" y="7887"/>
                </a:lnTo>
                <a:lnTo>
                  <a:pt x="9317" y="7850"/>
                </a:lnTo>
                <a:lnTo>
                  <a:pt x="9244" y="7850"/>
                </a:lnTo>
                <a:lnTo>
                  <a:pt x="9171" y="7887"/>
                </a:lnTo>
                <a:lnTo>
                  <a:pt x="8987" y="8107"/>
                </a:lnTo>
                <a:lnTo>
                  <a:pt x="8951" y="8180"/>
                </a:lnTo>
                <a:lnTo>
                  <a:pt x="8767" y="8033"/>
                </a:lnTo>
                <a:lnTo>
                  <a:pt x="8327" y="7740"/>
                </a:lnTo>
                <a:lnTo>
                  <a:pt x="8364" y="7446"/>
                </a:lnTo>
                <a:lnTo>
                  <a:pt x="8364" y="7410"/>
                </a:lnTo>
                <a:lnTo>
                  <a:pt x="8327" y="7336"/>
                </a:lnTo>
                <a:lnTo>
                  <a:pt x="8290" y="7300"/>
                </a:lnTo>
                <a:lnTo>
                  <a:pt x="8180" y="7300"/>
                </a:lnTo>
                <a:lnTo>
                  <a:pt x="8107" y="7336"/>
                </a:lnTo>
                <a:lnTo>
                  <a:pt x="8070" y="7446"/>
                </a:lnTo>
                <a:lnTo>
                  <a:pt x="8034" y="7556"/>
                </a:lnTo>
                <a:lnTo>
                  <a:pt x="7960" y="7520"/>
                </a:lnTo>
                <a:lnTo>
                  <a:pt x="7410" y="7116"/>
                </a:lnTo>
                <a:lnTo>
                  <a:pt x="7447" y="7080"/>
                </a:lnTo>
                <a:lnTo>
                  <a:pt x="7520" y="6970"/>
                </a:lnTo>
                <a:lnTo>
                  <a:pt x="7520" y="6896"/>
                </a:lnTo>
                <a:lnTo>
                  <a:pt x="7520" y="6860"/>
                </a:lnTo>
                <a:lnTo>
                  <a:pt x="7557" y="6750"/>
                </a:lnTo>
                <a:lnTo>
                  <a:pt x="7520" y="6713"/>
                </a:lnTo>
                <a:lnTo>
                  <a:pt x="7483" y="6713"/>
                </a:lnTo>
                <a:lnTo>
                  <a:pt x="7410" y="6750"/>
                </a:lnTo>
                <a:lnTo>
                  <a:pt x="7337" y="6750"/>
                </a:lnTo>
                <a:lnTo>
                  <a:pt x="7227" y="6823"/>
                </a:lnTo>
                <a:lnTo>
                  <a:pt x="7116" y="6896"/>
                </a:lnTo>
                <a:lnTo>
                  <a:pt x="6640" y="6639"/>
                </a:lnTo>
                <a:lnTo>
                  <a:pt x="6640" y="6603"/>
                </a:lnTo>
                <a:lnTo>
                  <a:pt x="7116" y="6163"/>
                </a:lnTo>
                <a:lnTo>
                  <a:pt x="7557" y="5649"/>
                </a:lnTo>
                <a:lnTo>
                  <a:pt x="7593" y="5722"/>
                </a:lnTo>
                <a:lnTo>
                  <a:pt x="7630" y="5759"/>
                </a:lnTo>
                <a:lnTo>
                  <a:pt x="7740" y="5759"/>
                </a:lnTo>
                <a:lnTo>
                  <a:pt x="8034" y="5576"/>
                </a:lnTo>
                <a:lnTo>
                  <a:pt x="8327" y="5392"/>
                </a:lnTo>
                <a:lnTo>
                  <a:pt x="8620" y="5209"/>
                </a:lnTo>
                <a:lnTo>
                  <a:pt x="8914" y="5025"/>
                </a:lnTo>
                <a:lnTo>
                  <a:pt x="9244" y="4879"/>
                </a:lnTo>
                <a:lnTo>
                  <a:pt x="9574" y="4732"/>
                </a:lnTo>
                <a:lnTo>
                  <a:pt x="9941" y="4659"/>
                </a:lnTo>
                <a:lnTo>
                  <a:pt x="10308" y="4622"/>
                </a:lnTo>
                <a:lnTo>
                  <a:pt x="10491" y="4622"/>
                </a:lnTo>
                <a:lnTo>
                  <a:pt x="10675" y="4659"/>
                </a:lnTo>
                <a:lnTo>
                  <a:pt x="10821" y="4732"/>
                </a:lnTo>
                <a:lnTo>
                  <a:pt x="10931" y="4842"/>
                </a:lnTo>
                <a:lnTo>
                  <a:pt x="11041" y="4989"/>
                </a:lnTo>
                <a:lnTo>
                  <a:pt x="11078" y="5136"/>
                </a:lnTo>
                <a:lnTo>
                  <a:pt x="11151" y="5502"/>
                </a:lnTo>
                <a:lnTo>
                  <a:pt x="11151" y="5906"/>
                </a:lnTo>
                <a:lnTo>
                  <a:pt x="11151" y="6309"/>
                </a:lnTo>
                <a:lnTo>
                  <a:pt x="11151" y="6676"/>
                </a:lnTo>
                <a:lnTo>
                  <a:pt x="11188" y="7006"/>
                </a:lnTo>
                <a:lnTo>
                  <a:pt x="11261" y="7373"/>
                </a:lnTo>
                <a:lnTo>
                  <a:pt x="11445" y="7703"/>
                </a:lnTo>
                <a:lnTo>
                  <a:pt x="11408" y="7813"/>
                </a:lnTo>
                <a:lnTo>
                  <a:pt x="11372" y="7923"/>
                </a:lnTo>
                <a:lnTo>
                  <a:pt x="11372" y="8033"/>
                </a:lnTo>
                <a:lnTo>
                  <a:pt x="11372" y="8143"/>
                </a:lnTo>
                <a:lnTo>
                  <a:pt x="11445" y="8253"/>
                </a:lnTo>
                <a:lnTo>
                  <a:pt x="11482" y="8327"/>
                </a:lnTo>
                <a:lnTo>
                  <a:pt x="11592" y="8400"/>
                </a:lnTo>
                <a:lnTo>
                  <a:pt x="11665" y="8474"/>
                </a:lnTo>
                <a:lnTo>
                  <a:pt x="11775" y="8510"/>
                </a:lnTo>
                <a:lnTo>
                  <a:pt x="12105" y="8510"/>
                </a:lnTo>
                <a:lnTo>
                  <a:pt x="12435" y="8694"/>
                </a:lnTo>
                <a:lnTo>
                  <a:pt x="12765" y="8840"/>
                </a:lnTo>
                <a:lnTo>
                  <a:pt x="13022" y="8877"/>
                </a:lnTo>
                <a:lnTo>
                  <a:pt x="13316" y="8877"/>
                </a:lnTo>
                <a:lnTo>
                  <a:pt x="13646" y="8804"/>
                </a:lnTo>
                <a:lnTo>
                  <a:pt x="13939" y="8694"/>
                </a:lnTo>
                <a:lnTo>
                  <a:pt x="14233" y="8584"/>
                </a:lnTo>
                <a:lnTo>
                  <a:pt x="14489" y="8400"/>
                </a:lnTo>
                <a:lnTo>
                  <a:pt x="14746" y="8217"/>
                </a:lnTo>
                <a:lnTo>
                  <a:pt x="14930" y="8033"/>
                </a:lnTo>
                <a:lnTo>
                  <a:pt x="14966" y="7997"/>
                </a:lnTo>
                <a:lnTo>
                  <a:pt x="14966" y="7923"/>
                </a:lnTo>
                <a:lnTo>
                  <a:pt x="14930" y="7813"/>
                </a:lnTo>
                <a:lnTo>
                  <a:pt x="14820" y="7777"/>
                </a:lnTo>
                <a:lnTo>
                  <a:pt x="14710" y="7777"/>
                </a:lnTo>
                <a:lnTo>
                  <a:pt x="14123" y="8143"/>
                </a:lnTo>
                <a:lnTo>
                  <a:pt x="13829" y="8290"/>
                </a:lnTo>
                <a:lnTo>
                  <a:pt x="13462" y="8400"/>
                </a:lnTo>
                <a:lnTo>
                  <a:pt x="13206" y="8474"/>
                </a:lnTo>
                <a:lnTo>
                  <a:pt x="12912" y="8437"/>
                </a:lnTo>
                <a:lnTo>
                  <a:pt x="12692" y="8363"/>
                </a:lnTo>
                <a:lnTo>
                  <a:pt x="12472" y="8217"/>
                </a:lnTo>
                <a:lnTo>
                  <a:pt x="12545" y="8107"/>
                </a:lnTo>
                <a:lnTo>
                  <a:pt x="12582" y="7960"/>
                </a:lnTo>
                <a:lnTo>
                  <a:pt x="12582" y="7850"/>
                </a:lnTo>
                <a:lnTo>
                  <a:pt x="12545" y="7777"/>
                </a:lnTo>
                <a:lnTo>
                  <a:pt x="12509" y="7740"/>
                </a:lnTo>
                <a:lnTo>
                  <a:pt x="12325" y="7630"/>
                </a:lnTo>
                <a:lnTo>
                  <a:pt x="12142" y="7520"/>
                </a:lnTo>
                <a:lnTo>
                  <a:pt x="11812" y="7520"/>
                </a:lnTo>
                <a:lnTo>
                  <a:pt x="11628" y="7116"/>
                </a:lnTo>
                <a:lnTo>
                  <a:pt x="11518" y="6713"/>
                </a:lnTo>
                <a:lnTo>
                  <a:pt x="11518" y="6346"/>
                </a:lnTo>
                <a:lnTo>
                  <a:pt x="11518" y="6016"/>
                </a:lnTo>
                <a:lnTo>
                  <a:pt x="11555" y="5649"/>
                </a:lnTo>
                <a:lnTo>
                  <a:pt x="11518" y="5282"/>
                </a:lnTo>
                <a:lnTo>
                  <a:pt x="11445" y="4989"/>
                </a:lnTo>
                <a:lnTo>
                  <a:pt x="11335" y="4732"/>
                </a:lnTo>
                <a:lnTo>
                  <a:pt x="11188" y="4549"/>
                </a:lnTo>
                <a:lnTo>
                  <a:pt x="11005" y="4402"/>
                </a:lnTo>
                <a:lnTo>
                  <a:pt x="10785" y="4329"/>
                </a:lnTo>
                <a:lnTo>
                  <a:pt x="10565" y="4255"/>
                </a:lnTo>
                <a:lnTo>
                  <a:pt x="10051" y="4255"/>
                </a:lnTo>
                <a:lnTo>
                  <a:pt x="9758" y="4292"/>
                </a:lnTo>
                <a:lnTo>
                  <a:pt x="9464" y="4365"/>
                </a:lnTo>
                <a:lnTo>
                  <a:pt x="8914" y="4585"/>
                </a:lnTo>
                <a:lnTo>
                  <a:pt x="8400" y="4879"/>
                </a:lnTo>
                <a:lnTo>
                  <a:pt x="7960" y="5209"/>
                </a:lnTo>
                <a:lnTo>
                  <a:pt x="8290" y="4769"/>
                </a:lnTo>
                <a:lnTo>
                  <a:pt x="9061" y="3742"/>
                </a:lnTo>
                <a:lnTo>
                  <a:pt x="9464" y="3191"/>
                </a:lnTo>
                <a:lnTo>
                  <a:pt x="9831" y="2641"/>
                </a:lnTo>
                <a:lnTo>
                  <a:pt x="9868" y="2568"/>
                </a:lnTo>
                <a:lnTo>
                  <a:pt x="9868" y="2531"/>
                </a:lnTo>
                <a:lnTo>
                  <a:pt x="9794" y="2421"/>
                </a:lnTo>
                <a:lnTo>
                  <a:pt x="9721" y="2384"/>
                </a:lnTo>
                <a:lnTo>
                  <a:pt x="9684" y="2348"/>
                </a:lnTo>
                <a:close/>
                <a:moveTo>
                  <a:pt x="15663" y="9867"/>
                </a:moveTo>
                <a:lnTo>
                  <a:pt x="15700" y="9904"/>
                </a:lnTo>
                <a:lnTo>
                  <a:pt x="15627" y="10381"/>
                </a:lnTo>
                <a:lnTo>
                  <a:pt x="15663" y="10418"/>
                </a:lnTo>
                <a:lnTo>
                  <a:pt x="15663" y="10454"/>
                </a:lnTo>
                <a:lnTo>
                  <a:pt x="15773" y="10491"/>
                </a:lnTo>
                <a:lnTo>
                  <a:pt x="15443" y="10895"/>
                </a:lnTo>
                <a:lnTo>
                  <a:pt x="15443" y="10821"/>
                </a:lnTo>
                <a:lnTo>
                  <a:pt x="15333" y="10491"/>
                </a:lnTo>
                <a:lnTo>
                  <a:pt x="15296" y="10454"/>
                </a:lnTo>
                <a:lnTo>
                  <a:pt x="15260" y="10454"/>
                </a:lnTo>
                <a:lnTo>
                  <a:pt x="15223" y="10491"/>
                </a:lnTo>
                <a:lnTo>
                  <a:pt x="15223" y="10528"/>
                </a:lnTo>
                <a:lnTo>
                  <a:pt x="15186" y="10821"/>
                </a:lnTo>
                <a:lnTo>
                  <a:pt x="15186" y="11188"/>
                </a:lnTo>
                <a:lnTo>
                  <a:pt x="15223" y="11225"/>
                </a:lnTo>
                <a:lnTo>
                  <a:pt x="14746" y="11848"/>
                </a:lnTo>
                <a:lnTo>
                  <a:pt x="14746" y="11591"/>
                </a:lnTo>
                <a:lnTo>
                  <a:pt x="14746" y="11371"/>
                </a:lnTo>
                <a:lnTo>
                  <a:pt x="14746" y="11115"/>
                </a:lnTo>
                <a:lnTo>
                  <a:pt x="14710" y="11078"/>
                </a:lnTo>
                <a:lnTo>
                  <a:pt x="15333" y="10308"/>
                </a:lnTo>
                <a:lnTo>
                  <a:pt x="15663" y="9867"/>
                </a:lnTo>
                <a:close/>
                <a:moveTo>
                  <a:pt x="14526" y="11298"/>
                </a:moveTo>
                <a:lnTo>
                  <a:pt x="14453" y="11555"/>
                </a:lnTo>
                <a:lnTo>
                  <a:pt x="14416" y="11775"/>
                </a:lnTo>
                <a:lnTo>
                  <a:pt x="14453" y="11885"/>
                </a:lnTo>
                <a:lnTo>
                  <a:pt x="14489" y="11958"/>
                </a:lnTo>
                <a:lnTo>
                  <a:pt x="14563" y="11995"/>
                </a:lnTo>
                <a:lnTo>
                  <a:pt x="14600" y="11995"/>
                </a:lnTo>
                <a:lnTo>
                  <a:pt x="14123" y="12619"/>
                </a:lnTo>
                <a:lnTo>
                  <a:pt x="14049" y="12655"/>
                </a:lnTo>
                <a:lnTo>
                  <a:pt x="14049" y="12362"/>
                </a:lnTo>
                <a:lnTo>
                  <a:pt x="14049" y="12142"/>
                </a:lnTo>
                <a:lnTo>
                  <a:pt x="14049" y="12032"/>
                </a:lnTo>
                <a:lnTo>
                  <a:pt x="14013" y="11922"/>
                </a:lnTo>
                <a:lnTo>
                  <a:pt x="14526" y="11298"/>
                </a:lnTo>
                <a:close/>
                <a:moveTo>
                  <a:pt x="4806" y="7997"/>
                </a:moveTo>
                <a:lnTo>
                  <a:pt x="4769" y="8033"/>
                </a:lnTo>
                <a:lnTo>
                  <a:pt x="4769" y="8070"/>
                </a:lnTo>
                <a:lnTo>
                  <a:pt x="4952" y="8217"/>
                </a:lnTo>
                <a:lnTo>
                  <a:pt x="5099" y="8327"/>
                </a:lnTo>
                <a:lnTo>
                  <a:pt x="5576" y="8584"/>
                </a:lnTo>
                <a:lnTo>
                  <a:pt x="6126" y="8840"/>
                </a:lnTo>
                <a:lnTo>
                  <a:pt x="6640" y="9134"/>
                </a:lnTo>
                <a:lnTo>
                  <a:pt x="7116" y="9501"/>
                </a:lnTo>
                <a:lnTo>
                  <a:pt x="7557" y="9831"/>
                </a:lnTo>
                <a:lnTo>
                  <a:pt x="8437" y="10638"/>
                </a:lnTo>
                <a:lnTo>
                  <a:pt x="9244" y="11371"/>
                </a:lnTo>
                <a:lnTo>
                  <a:pt x="10088" y="12105"/>
                </a:lnTo>
                <a:lnTo>
                  <a:pt x="10344" y="12325"/>
                </a:lnTo>
                <a:lnTo>
                  <a:pt x="10748" y="12655"/>
                </a:lnTo>
                <a:lnTo>
                  <a:pt x="10931" y="12765"/>
                </a:lnTo>
                <a:lnTo>
                  <a:pt x="11115" y="12839"/>
                </a:lnTo>
                <a:lnTo>
                  <a:pt x="11225" y="12839"/>
                </a:lnTo>
                <a:lnTo>
                  <a:pt x="11298" y="12802"/>
                </a:lnTo>
                <a:lnTo>
                  <a:pt x="11335" y="12765"/>
                </a:lnTo>
                <a:lnTo>
                  <a:pt x="11372" y="12692"/>
                </a:lnTo>
                <a:lnTo>
                  <a:pt x="11372" y="12582"/>
                </a:lnTo>
                <a:lnTo>
                  <a:pt x="11335" y="12472"/>
                </a:lnTo>
                <a:lnTo>
                  <a:pt x="11151" y="12325"/>
                </a:lnTo>
                <a:lnTo>
                  <a:pt x="10711" y="11995"/>
                </a:lnTo>
                <a:lnTo>
                  <a:pt x="10271" y="11628"/>
                </a:lnTo>
                <a:lnTo>
                  <a:pt x="9391" y="10858"/>
                </a:lnTo>
                <a:lnTo>
                  <a:pt x="8547" y="10051"/>
                </a:lnTo>
                <a:lnTo>
                  <a:pt x="8107" y="9684"/>
                </a:lnTo>
                <a:lnTo>
                  <a:pt x="7703" y="9354"/>
                </a:lnTo>
                <a:lnTo>
                  <a:pt x="7227" y="9024"/>
                </a:lnTo>
                <a:lnTo>
                  <a:pt x="6786" y="8694"/>
                </a:lnTo>
                <a:lnTo>
                  <a:pt x="6309" y="8437"/>
                </a:lnTo>
                <a:lnTo>
                  <a:pt x="5833" y="8217"/>
                </a:lnTo>
                <a:lnTo>
                  <a:pt x="5356" y="8033"/>
                </a:lnTo>
                <a:lnTo>
                  <a:pt x="5209" y="7997"/>
                </a:lnTo>
                <a:close/>
                <a:moveTo>
                  <a:pt x="954" y="12582"/>
                </a:moveTo>
                <a:lnTo>
                  <a:pt x="1101" y="12692"/>
                </a:lnTo>
                <a:lnTo>
                  <a:pt x="1064" y="12765"/>
                </a:lnTo>
                <a:lnTo>
                  <a:pt x="1064" y="12839"/>
                </a:lnTo>
                <a:lnTo>
                  <a:pt x="1064" y="12875"/>
                </a:lnTo>
                <a:lnTo>
                  <a:pt x="1101" y="12839"/>
                </a:lnTo>
                <a:lnTo>
                  <a:pt x="1211" y="12912"/>
                </a:lnTo>
                <a:lnTo>
                  <a:pt x="1247" y="12985"/>
                </a:lnTo>
                <a:lnTo>
                  <a:pt x="1247" y="13059"/>
                </a:lnTo>
                <a:lnTo>
                  <a:pt x="1284" y="13242"/>
                </a:lnTo>
                <a:lnTo>
                  <a:pt x="991" y="13095"/>
                </a:lnTo>
                <a:lnTo>
                  <a:pt x="844" y="13059"/>
                </a:lnTo>
                <a:lnTo>
                  <a:pt x="697" y="13022"/>
                </a:lnTo>
                <a:lnTo>
                  <a:pt x="844" y="12765"/>
                </a:lnTo>
                <a:lnTo>
                  <a:pt x="954" y="12582"/>
                </a:lnTo>
                <a:close/>
                <a:moveTo>
                  <a:pt x="2715" y="10858"/>
                </a:moveTo>
                <a:lnTo>
                  <a:pt x="2641" y="10931"/>
                </a:lnTo>
                <a:lnTo>
                  <a:pt x="2641" y="10968"/>
                </a:lnTo>
                <a:lnTo>
                  <a:pt x="2788" y="11151"/>
                </a:lnTo>
                <a:lnTo>
                  <a:pt x="2935" y="11261"/>
                </a:lnTo>
                <a:lnTo>
                  <a:pt x="3302" y="11445"/>
                </a:lnTo>
                <a:lnTo>
                  <a:pt x="3778" y="11775"/>
                </a:lnTo>
                <a:lnTo>
                  <a:pt x="4255" y="12105"/>
                </a:lnTo>
                <a:lnTo>
                  <a:pt x="5099" y="12765"/>
                </a:lnTo>
                <a:lnTo>
                  <a:pt x="5539" y="13095"/>
                </a:lnTo>
                <a:lnTo>
                  <a:pt x="5759" y="13242"/>
                </a:lnTo>
                <a:lnTo>
                  <a:pt x="5869" y="13279"/>
                </a:lnTo>
                <a:lnTo>
                  <a:pt x="6053" y="13279"/>
                </a:lnTo>
                <a:lnTo>
                  <a:pt x="6126" y="13242"/>
                </a:lnTo>
                <a:lnTo>
                  <a:pt x="6163" y="13169"/>
                </a:lnTo>
                <a:lnTo>
                  <a:pt x="6126" y="13059"/>
                </a:lnTo>
                <a:lnTo>
                  <a:pt x="6089" y="12985"/>
                </a:lnTo>
                <a:lnTo>
                  <a:pt x="6016" y="12875"/>
                </a:lnTo>
                <a:lnTo>
                  <a:pt x="5869" y="12729"/>
                </a:lnTo>
                <a:lnTo>
                  <a:pt x="5502" y="12472"/>
                </a:lnTo>
                <a:lnTo>
                  <a:pt x="4512" y="11738"/>
                </a:lnTo>
                <a:lnTo>
                  <a:pt x="4035" y="11408"/>
                </a:lnTo>
                <a:lnTo>
                  <a:pt x="3522" y="11078"/>
                </a:lnTo>
                <a:lnTo>
                  <a:pt x="3338" y="11005"/>
                </a:lnTo>
                <a:lnTo>
                  <a:pt x="3118" y="10895"/>
                </a:lnTo>
                <a:lnTo>
                  <a:pt x="2935" y="10858"/>
                </a:lnTo>
                <a:close/>
                <a:moveTo>
                  <a:pt x="13756" y="12252"/>
                </a:moveTo>
                <a:lnTo>
                  <a:pt x="13719" y="12362"/>
                </a:lnTo>
                <a:lnTo>
                  <a:pt x="13719" y="12619"/>
                </a:lnTo>
                <a:lnTo>
                  <a:pt x="13719" y="12912"/>
                </a:lnTo>
                <a:lnTo>
                  <a:pt x="13756" y="12985"/>
                </a:lnTo>
                <a:lnTo>
                  <a:pt x="13793" y="13022"/>
                </a:lnTo>
                <a:lnTo>
                  <a:pt x="13719" y="13095"/>
                </a:lnTo>
                <a:lnTo>
                  <a:pt x="13389" y="13536"/>
                </a:lnTo>
                <a:lnTo>
                  <a:pt x="13426" y="13132"/>
                </a:lnTo>
                <a:lnTo>
                  <a:pt x="13462" y="12912"/>
                </a:lnTo>
                <a:lnTo>
                  <a:pt x="13462" y="12765"/>
                </a:lnTo>
                <a:lnTo>
                  <a:pt x="13426" y="12655"/>
                </a:lnTo>
                <a:lnTo>
                  <a:pt x="13756" y="12252"/>
                </a:lnTo>
                <a:close/>
                <a:moveTo>
                  <a:pt x="4402" y="8694"/>
                </a:moveTo>
                <a:lnTo>
                  <a:pt x="4329" y="8730"/>
                </a:lnTo>
                <a:lnTo>
                  <a:pt x="4255" y="8804"/>
                </a:lnTo>
                <a:lnTo>
                  <a:pt x="4255" y="8877"/>
                </a:lnTo>
                <a:lnTo>
                  <a:pt x="4255" y="8987"/>
                </a:lnTo>
                <a:lnTo>
                  <a:pt x="4292" y="9060"/>
                </a:lnTo>
                <a:lnTo>
                  <a:pt x="4365" y="9134"/>
                </a:lnTo>
                <a:lnTo>
                  <a:pt x="4512" y="9207"/>
                </a:lnTo>
                <a:lnTo>
                  <a:pt x="4842" y="9354"/>
                </a:lnTo>
                <a:lnTo>
                  <a:pt x="5136" y="9501"/>
                </a:lnTo>
                <a:lnTo>
                  <a:pt x="5392" y="9647"/>
                </a:lnTo>
                <a:lnTo>
                  <a:pt x="5869" y="10014"/>
                </a:lnTo>
                <a:lnTo>
                  <a:pt x="6346" y="10418"/>
                </a:lnTo>
                <a:lnTo>
                  <a:pt x="6786" y="10858"/>
                </a:lnTo>
                <a:lnTo>
                  <a:pt x="8584" y="12398"/>
                </a:lnTo>
                <a:lnTo>
                  <a:pt x="9501" y="13169"/>
                </a:lnTo>
                <a:lnTo>
                  <a:pt x="9721" y="13315"/>
                </a:lnTo>
                <a:lnTo>
                  <a:pt x="9941" y="13462"/>
                </a:lnTo>
                <a:lnTo>
                  <a:pt x="10161" y="13572"/>
                </a:lnTo>
                <a:lnTo>
                  <a:pt x="10271" y="13609"/>
                </a:lnTo>
                <a:lnTo>
                  <a:pt x="10381" y="13609"/>
                </a:lnTo>
                <a:lnTo>
                  <a:pt x="10454" y="13572"/>
                </a:lnTo>
                <a:lnTo>
                  <a:pt x="10491" y="13536"/>
                </a:lnTo>
                <a:lnTo>
                  <a:pt x="10528" y="13462"/>
                </a:lnTo>
                <a:lnTo>
                  <a:pt x="10491" y="13389"/>
                </a:lnTo>
                <a:lnTo>
                  <a:pt x="10418" y="13242"/>
                </a:lnTo>
                <a:lnTo>
                  <a:pt x="10271" y="13132"/>
                </a:lnTo>
                <a:lnTo>
                  <a:pt x="9978" y="12949"/>
                </a:lnTo>
                <a:lnTo>
                  <a:pt x="9537" y="12619"/>
                </a:lnTo>
                <a:lnTo>
                  <a:pt x="9134" y="12288"/>
                </a:lnTo>
                <a:lnTo>
                  <a:pt x="7557" y="10931"/>
                </a:lnTo>
                <a:lnTo>
                  <a:pt x="6823" y="10271"/>
                </a:lnTo>
                <a:lnTo>
                  <a:pt x="6089" y="9647"/>
                </a:lnTo>
                <a:lnTo>
                  <a:pt x="5686" y="9354"/>
                </a:lnTo>
                <a:lnTo>
                  <a:pt x="5246" y="9097"/>
                </a:lnTo>
                <a:lnTo>
                  <a:pt x="4769" y="8950"/>
                </a:lnTo>
                <a:lnTo>
                  <a:pt x="4549" y="8840"/>
                </a:lnTo>
                <a:lnTo>
                  <a:pt x="4475" y="8767"/>
                </a:lnTo>
                <a:lnTo>
                  <a:pt x="4439" y="8694"/>
                </a:lnTo>
                <a:close/>
                <a:moveTo>
                  <a:pt x="1541" y="13022"/>
                </a:moveTo>
                <a:lnTo>
                  <a:pt x="2091" y="13389"/>
                </a:lnTo>
                <a:lnTo>
                  <a:pt x="2091" y="13572"/>
                </a:lnTo>
                <a:lnTo>
                  <a:pt x="2126" y="13749"/>
                </a:lnTo>
                <a:lnTo>
                  <a:pt x="1504" y="13389"/>
                </a:lnTo>
                <a:lnTo>
                  <a:pt x="1578" y="13352"/>
                </a:lnTo>
                <a:lnTo>
                  <a:pt x="1614" y="13315"/>
                </a:lnTo>
                <a:lnTo>
                  <a:pt x="1614" y="13279"/>
                </a:lnTo>
                <a:lnTo>
                  <a:pt x="1614" y="13205"/>
                </a:lnTo>
                <a:lnTo>
                  <a:pt x="1541" y="13095"/>
                </a:lnTo>
                <a:lnTo>
                  <a:pt x="1541" y="13022"/>
                </a:lnTo>
                <a:close/>
                <a:moveTo>
                  <a:pt x="13206" y="12949"/>
                </a:moveTo>
                <a:lnTo>
                  <a:pt x="13169" y="13022"/>
                </a:lnTo>
                <a:lnTo>
                  <a:pt x="13059" y="13756"/>
                </a:lnTo>
                <a:lnTo>
                  <a:pt x="13059" y="13829"/>
                </a:lnTo>
                <a:lnTo>
                  <a:pt x="13096" y="13866"/>
                </a:lnTo>
                <a:lnTo>
                  <a:pt x="12912" y="14086"/>
                </a:lnTo>
                <a:lnTo>
                  <a:pt x="12912" y="13719"/>
                </a:lnTo>
                <a:lnTo>
                  <a:pt x="12875" y="13352"/>
                </a:lnTo>
                <a:lnTo>
                  <a:pt x="13206" y="12949"/>
                </a:lnTo>
                <a:close/>
                <a:moveTo>
                  <a:pt x="2458" y="13646"/>
                </a:moveTo>
                <a:lnTo>
                  <a:pt x="2641" y="13792"/>
                </a:lnTo>
                <a:lnTo>
                  <a:pt x="2788" y="13902"/>
                </a:lnTo>
                <a:lnTo>
                  <a:pt x="2788" y="14086"/>
                </a:lnTo>
                <a:lnTo>
                  <a:pt x="2825" y="14233"/>
                </a:lnTo>
                <a:lnTo>
                  <a:pt x="2605" y="14086"/>
                </a:lnTo>
                <a:lnTo>
                  <a:pt x="2385" y="13939"/>
                </a:lnTo>
                <a:lnTo>
                  <a:pt x="2495" y="13939"/>
                </a:lnTo>
                <a:lnTo>
                  <a:pt x="2568" y="13866"/>
                </a:lnTo>
                <a:lnTo>
                  <a:pt x="2568" y="13829"/>
                </a:lnTo>
                <a:lnTo>
                  <a:pt x="2568" y="13756"/>
                </a:lnTo>
                <a:lnTo>
                  <a:pt x="2458" y="13646"/>
                </a:lnTo>
                <a:close/>
                <a:moveTo>
                  <a:pt x="3595" y="9794"/>
                </a:moveTo>
                <a:lnTo>
                  <a:pt x="3558" y="9831"/>
                </a:lnTo>
                <a:lnTo>
                  <a:pt x="3522" y="9867"/>
                </a:lnTo>
                <a:lnTo>
                  <a:pt x="3558" y="9977"/>
                </a:lnTo>
                <a:lnTo>
                  <a:pt x="3595" y="10088"/>
                </a:lnTo>
                <a:lnTo>
                  <a:pt x="3815" y="10234"/>
                </a:lnTo>
                <a:lnTo>
                  <a:pt x="4659" y="10821"/>
                </a:lnTo>
                <a:lnTo>
                  <a:pt x="5466" y="11518"/>
                </a:lnTo>
                <a:lnTo>
                  <a:pt x="6236" y="12178"/>
                </a:lnTo>
                <a:lnTo>
                  <a:pt x="7080" y="12839"/>
                </a:lnTo>
                <a:lnTo>
                  <a:pt x="7923" y="13462"/>
                </a:lnTo>
                <a:lnTo>
                  <a:pt x="8730" y="14049"/>
                </a:lnTo>
                <a:lnTo>
                  <a:pt x="9134" y="14343"/>
                </a:lnTo>
                <a:lnTo>
                  <a:pt x="9574" y="14563"/>
                </a:lnTo>
                <a:lnTo>
                  <a:pt x="9684" y="14563"/>
                </a:lnTo>
                <a:lnTo>
                  <a:pt x="9794" y="14526"/>
                </a:lnTo>
                <a:lnTo>
                  <a:pt x="9868" y="14453"/>
                </a:lnTo>
                <a:lnTo>
                  <a:pt x="9904" y="14416"/>
                </a:lnTo>
                <a:lnTo>
                  <a:pt x="9904" y="14379"/>
                </a:lnTo>
                <a:lnTo>
                  <a:pt x="9904" y="14306"/>
                </a:lnTo>
                <a:lnTo>
                  <a:pt x="9868" y="14269"/>
                </a:lnTo>
                <a:lnTo>
                  <a:pt x="9794" y="14196"/>
                </a:lnTo>
                <a:lnTo>
                  <a:pt x="9721" y="14159"/>
                </a:lnTo>
                <a:lnTo>
                  <a:pt x="9501" y="14012"/>
                </a:lnTo>
                <a:lnTo>
                  <a:pt x="9281" y="13866"/>
                </a:lnTo>
                <a:lnTo>
                  <a:pt x="8290" y="13205"/>
                </a:lnTo>
                <a:lnTo>
                  <a:pt x="7373" y="12508"/>
                </a:lnTo>
                <a:lnTo>
                  <a:pt x="6493" y="11812"/>
                </a:lnTo>
                <a:lnTo>
                  <a:pt x="5649" y="11115"/>
                </a:lnTo>
                <a:lnTo>
                  <a:pt x="4769" y="10418"/>
                </a:lnTo>
                <a:lnTo>
                  <a:pt x="4549" y="10234"/>
                </a:lnTo>
                <a:lnTo>
                  <a:pt x="4145" y="9977"/>
                </a:lnTo>
                <a:lnTo>
                  <a:pt x="3925" y="9867"/>
                </a:lnTo>
                <a:lnTo>
                  <a:pt x="3742" y="9794"/>
                </a:lnTo>
                <a:close/>
                <a:moveTo>
                  <a:pt x="3155" y="14122"/>
                </a:moveTo>
                <a:lnTo>
                  <a:pt x="3778" y="14563"/>
                </a:lnTo>
                <a:lnTo>
                  <a:pt x="3742" y="14746"/>
                </a:lnTo>
                <a:lnTo>
                  <a:pt x="3742" y="14856"/>
                </a:lnTo>
                <a:lnTo>
                  <a:pt x="3338" y="14563"/>
                </a:lnTo>
                <a:lnTo>
                  <a:pt x="3338" y="14489"/>
                </a:lnTo>
                <a:lnTo>
                  <a:pt x="3302" y="14416"/>
                </a:lnTo>
                <a:lnTo>
                  <a:pt x="3192" y="14269"/>
                </a:lnTo>
                <a:lnTo>
                  <a:pt x="3155" y="14122"/>
                </a:lnTo>
                <a:close/>
                <a:moveTo>
                  <a:pt x="12692" y="13536"/>
                </a:moveTo>
                <a:lnTo>
                  <a:pt x="12619" y="13976"/>
                </a:lnTo>
                <a:lnTo>
                  <a:pt x="12582" y="14416"/>
                </a:lnTo>
                <a:lnTo>
                  <a:pt x="12582" y="14489"/>
                </a:lnTo>
                <a:lnTo>
                  <a:pt x="12142" y="15040"/>
                </a:lnTo>
                <a:lnTo>
                  <a:pt x="12142" y="14893"/>
                </a:lnTo>
                <a:lnTo>
                  <a:pt x="12142" y="14563"/>
                </a:lnTo>
                <a:lnTo>
                  <a:pt x="12105" y="14269"/>
                </a:lnTo>
                <a:lnTo>
                  <a:pt x="12692" y="13536"/>
                </a:lnTo>
                <a:close/>
                <a:moveTo>
                  <a:pt x="4035" y="14746"/>
                </a:moveTo>
                <a:lnTo>
                  <a:pt x="4402" y="15003"/>
                </a:lnTo>
                <a:lnTo>
                  <a:pt x="4402" y="15040"/>
                </a:lnTo>
                <a:lnTo>
                  <a:pt x="4402" y="15150"/>
                </a:lnTo>
                <a:lnTo>
                  <a:pt x="4439" y="15223"/>
                </a:lnTo>
                <a:lnTo>
                  <a:pt x="4549" y="15370"/>
                </a:lnTo>
                <a:lnTo>
                  <a:pt x="4659" y="15553"/>
                </a:lnTo>
                <a:lnTo>
                  <a:pt x="4255" y="15223"/>
                </a:lnTo>
                <a:lnTo>
                  <a:pt x="4255" y="15150"/>
                </a:lnTo>
                <a:lnTo>
                  <a:pt x="4219" y="15076"/>
                </a:lnTo>
                <a:lnTo>
                  <a:pt x="4109" y="14966"/>
                </a:lnTo>
                <a:lnTo>
                  <a:pt x="4035" y="14856"/>
                </a:lnTo>
                <a:lnTo>
                  <a:pt x="4035" y="14746"/>
                </a:lnTo>
                <a:close/>
                <a:moveTo>
                  <a:pt x="11922" y="14489"/>
                </a:moveTo>
                <a:lnTo>
                  <a:pt x="11885" y="14856"/>
                </a:lnTo>
                <a:lnTo>
                  <a:pt x="11848" y="15113"/>
                </a:lnTo>
                <a:lnTo>
                  <a:pt x="11848" y="15260"/>
                </a:lnTo>
                <a:lnTo>
                  <a:pt x="11848" y="15370"/>
                </a:lnTo>
                <a:lnTo>
                  <a:pt x="11555" y="15700"/>
                </a:lnTo>
                <a:lnTo>
                  <a:pt x="11592" y="15480"/>
                </a:lnTo>
                <a:lnTo>
                  <a:pt x="11555" y="15223"/>
                </a:lnTo>
                <a:lnTo>
                  <a:pt x="11555" y="15150"/>
                </a:lnTo>
                <a:lnTo>
                  <a:pt x="11482" y="15113"/>
                </a:lnTo>
                <a:lnTo>
                  <a:pt x="11445" y="15113"/>
                </a:lnTo>
                <a:lnTo>
                  <a:pt x="11922" y="14489"/>
                </a:lnTo>
                <a:close/>
                <a:moveTo>
                  <a:pt x="4769" y="15223"/>
                </a:moveTo>
                <a:lnTo>
                  <a:pt x="5026" y="15406"/>
                </a:lnTo>
                <a:lnTo>
                  <a:pt x="5576" y="15810"/>
                </a:lnTo>
                <a:lnTo>
                  <a:pt x="5576" y="15883"/>
                </a:lnTo>
                <a:lnTo>
                  <a:pt x="5576" y="16177"/>
                </a:lnTo>
                <a:lnTo>
                  <a:pt x="5576" y="16287"/>
                </a:lnTo>
                <a:lnTo>
                  <a:pt x="4916" y="15773"/>
                </a:lnTo>
                <a:lnTo>
                  <a:pt x="4952" y="15663"/>
                </a:lnTo>
                <a:lnTo>
                  <a:pt x="4952" y="15553"/>
                </a:lnTo>
                <a:lnTo>
                  <a:pt x="4916" y="15480"/>
                </a:lnTo>
                <a:lnTo>
                  <a:pt x="4879" y="15370"/>
                </a:lnTo>
                <a:lnTo>
                  <a:pt x="4769" y="15223"/>
                </a:lnTo>
                <a:close/>
                <a:moveTo>
                  <a:pt x="5833" y="15993"/>
                </a:moveTo>
                <a:lnTo>
                  <a:pt x="6456" y="16507"/>
                </a:lnTo>
                <a:lnTo>
                  <a:pt x="6420" y="16580"/>
                </a:lnTo>
                <a:lnTo>
                  <a:pt x="6383" y="16690"/>
                </a:lnTo>
                <a:lnTo>
                  <a:pt x="6346" y="16874"/>
                </a:lnTo>
                <a:lnTo>
                  <a:pt x="5869" y="16507"/>
                </a:lnTo>
                <a:lnTo>
                  <a:pt x="5869" y="16323"/>
                </a:lnTo>
                <a:lnTo>
                  <a:pt x="5869" y="16140"/>
                </a:lnTo>
                <a:lnTo>
                  <a:pt x="5833" y="15993"/>
                </a:lnTo>
                <a:close/>
                <a:moveTo>
                  <a:pt x="11298" y="15260"/>
                </a:moveTo>
                <a:lnTo>
                  <a:pt x="11298" y="15443"/>
                </a:lnTo>
                <a:lnTo>
                  <a:pt x="11225" y="15957"/>
                </a:lnTo>
                <a:lnTo>
                  <a:pt x="11225" y="16030"/>
                </a:lnTo>
                <a:lnTo>
                  <a:pt x="11261" y="16067"/>
                </a:lnTo>
                <a:lnTo>
                  <a:pt x="10088" y="17387"/>
                </a:lnTo>
                <a:lnTo>
                  <a:pt x="10088" y="17130"/>
                </a:lnTo>
                <a:lnTo>
                  <a:pt x="10088" y="16984"/>
                </a:lnTo>
                <a:lnTo>
                  <a:pt x="10308" y="16653"/>
                </a:lnTo>
                <a:lnTo>
                  <a:pt x="10821" y="15920"/>
                </a:lnTo>
                <a:lnTo>
                  <a:pt x="10785" y="16067"/>
                </a:lnTo>
                <a:lnTo>
                  <a:pt x="10711" y="16287"/>
                </a:lnTo>
                <a:lnTo>
                  <a:pt x="10711" y="16397"/>
                </a:lnTo>
                <a:lnTo>
                  <a:pt x="10711" y="16507"/>
                </a:lnTo>
                <a:lnTo>
                  <a:pt x="10748" y="16543"/>
                </a:lnTo>
                <a:lnTo>
                  <a:pt x="10785" y="16543"/>
                </a:lnTo>
                <a:lnTo>
                  <a:pt x="10895" y="16470"/>
                </a:lnTo>
                <a:lnTo>
                  <a:pt x="10968" y="16360"/>
                </a:lnTo>
                <a:lnTo>
                  <a:pt x="11005" y="16103"/>
                </a:lnTo>
                <a:lnTo>
                  <a:pt x="11005" y="15663"/>
                </a:lnTo>
                <a:lnTo>
                  <a:pt x="11225" y="15370"/>
                </a:lnTo>
                <a:lnTo>
                  <a:pt x="11298" y="15260"/>
                </a:lnTo>
                <a:close/>
                <a:moveTo>
                  <a:pt x="6566" y="16580"/>
                </a:moveTo>
                <a:lnTo>
                  <a:pt x="7006" y="17020"/>
                </a:lnTo>
                <a:lnTo>
                  <a:pt x="7006" y="17240"/>
                </a:lnTo>
                <a:lnTo>
                  <a:pt x="7006" y="17460"/>
                </a:lnTo>
                <a:lnTo>
                  <a:pt x="6896" y="17350"/>
                </a:lnTo>
                <a:lnTo>
                  <a:pt x="6640" y="17130"/>
                </a:lnTo>
                <a:lnTo>
                  <a:pt x="6640" y="17020"/>
                </a:lnTo>
                <a:lnTo>
                  <a:pt x="6603" y="16800"/>
                </a:lnTo>
                <a:lnTo>
                  <a:pt x="6566" y="16580"/>
                </a:lnTo>
                <a:close/>
                <a:moveTo>
                  <a:pt x="9464" y="404"/>
                </a:moveTo>
                <a:lnTo>
                  <a:pt x="9684" y="440"/>
                </a:lnTo>
                <a:lnTo>
                  <a:pt x="9868" y="477"/>
                </a:lnTo>
                <a:lnTo>
                  <a:pt x="10051" y="587"/>
                </a:lnTo>
                <a:lnTo>
                  <a:pt x="10418" y="844"/>
                </a:lnTo>
                <a:lnTo>
                  <a:pt x="10711" y="1064"/>
                </a:lnTo>
                <a:lnTo>
                  <a:pt x="12582" y="2421"/>
                </a:lnTo>
                <a:lnTo>
                  <a:pt x="14489" y="3815"/>
                </a:lnTo>
                <a:lnTo>
                  <a:pt x="15443" y="4512"/>
                </a:lnTo>
                <a:lnTo>
                  <a:pt x="15700" y="4732"/>
                </a:lnTo>
                <a:lnTo>
                  <a:pt x="15847" y="4805"/>
                </a:lnTo>
                <a:lnTo>
                  <a:pt x="15993" y="4879"/>
                </a:lnTo>
                <a:lnTo>
                  <a:pt x="15590" y="5356"/>
                </a:lnTo>
                <a:lnTo>
                  <a:pt x="15223" y="5869"/>
                </a:lnTo>
                <a:lnTo>
                  <a:pt x="15040" y="6089"/>
                </a:lnTo>
                <a:lnTo>
                  <a:pt x="14856" y="6383"/>
                </a:lnTo>
                <a:lnTo>
                  <a:pt x="14783" y="6529"/>
                </a:lnTo>
                <a:lnTo>
                  <a:pt x="14746" y="6639"/>
                </a:lnTo>
                <a:lnTo>
                  <a:pt x="14746" y="6786"/>
                </a:lnTo>
                <a:lnTo>
                  <a:pt x="14856" y="6896"/>
                </a:lnTo>
                <a:lnTo>
                  <a:pt x="14966" y="7006"/>
                </a:lnTo>
                <a:lnTo>
                  <a:pt x="15076" y="7080"/>
                </a:lnTo>
                <a:lnTo>
                  <a:pt x="15370" y="7190"/>
                </a:lnTo>
                <a:lnTo>
                  <a:pt x="15957" y="7300"/>
                </a:lnTo>
                <a:lnTo>
                  <a:pt x="16727" y="7446"/>
                </a:lnTo>
                <a:lnTo>
                  <a:pt x="17021" y="7520"/>
                </a:lnTo>
                <a:lnTo>
                  <a:pt x="16984" y="7593"/>
                </a:lnTo>
                <a:lnTo>
                  <a:pt x="16470" y="8143"/>
                </a:lnTo>
                <a:lnTo>
                  <a:pt x="15993" y="8730"/>
                </a:lnTo>
                <a:lnTo>
                  <a:pt x="15040" y="9904"/>
                </a:lnTo>
                <a:lnTo>
                  <a:pt x="12912" y="12508"/>
                </a:lnTo>
                <a:lnTo>
                  <a:pt x="11848" y="13792"/>
                </a:lnTo>
                <a:lnTo>
                  <a:pt x="10821" y="15113"/>
                </a:lnTo>
                <a:lnTo>
                  <a:pt x="10344" y="15736"/>
                </a:lnTo>
                <a:lnTo>
                  <a:pt x="9904" y="16397"/>
                </a:lnTo>
                <a:lnTo>
                  <a:pt x="9464" y="17057"/>
                </a:lnTo>
                <a:lnTo>
                  <a:pt x="9317" y="17277"/>
                </a:lnTo>
                <a:lnTo>
                  <a:pt x="9207" y="17497"/>
                </a:lnTo>
                <a:lnTo>
                  <a:pt x="8987" y="17387"/>
                </a:lnTo>
                <a:lnTo>
                  <a:pt x="8767" y="17350"/>
                </a:lnTo>
                <a:lnTo>
                  <a:pt x="8290" y="17204"/>
                </a:lnTo>
                <a:lnTo>
                  <a:pt x="7997" y="17094"/>
                </a:lnTo>
                <a:lnTo>
                  <a:pt x="7740" y="16910"/>
                </a:lnTo>
                <a:lnTo>
                  <a:pt x="7483" y="16727"/>
                </a:lnTo>
                <a:lnTo>
                  <a:pt x="7227" y="16507"/>
                </a:lnTo>
                <a:lnTo>
                  <a:pt x="6750" y="16067"/>
                </a:lnTo>
                <a:lnTo>
                  <a:pt x="6273" y="15663"/>
                </a:lnTo>
                <a:lnTo>
                  <a:pt x="5723" y="15296"/>
                </a:lnTo>
                <a:lnTo>
                  <a:pt x="5209" y="14929"/>
                </a:lnTo>
                <a:lnTo>
                  <a:pt x="3045" y="13462"/>
                </a:lnTo>
                <a:lnTo>
                  <a:pt x="1908" y="12619"/>
                </a:lnTo>
                <a:lnTo>
                  <a:pt x="1321" y="12215"/>
                </a:lnTo>
                <a:lnTo>
                  <a:pt x="697" y="11848"/>
                </a:lnTo>
                <a:lnTo>
                  <a:pt x="624" y="11812"/>
                </a:lnTo>
                <a:lnTo>
                  <a:pt x="1614" y="10381"/>
                </a:lnTo>
                <a:lnTo>
                  <a:pt x="2641" y="8950"/>
                </a:lnTo>
                <a:lnTo>
                  <a:pt x="3668" y="7556"/>
                </a:lnTo>
                <a:lnTo>
                  <a:pt x="4732" y="6163"/>
                </a:lnTo>
                <a:lnTo>
                  <a:pt x="6970" y="3338"/>
                </a:lnTo>
                <a:lnTo>
                  <a:pt x="8144" y="1944"/>
                </a:lnTo>
                <a:lnTo>
                  <a:pt x="8730" y="1284"/>
                </a:lnTo>
                <a:lnTo>
                  <a:pt x="9244" y="550"/>
                </a:lnTo>
                <a:lnTo>
                  <a:pt x="9281" y="477"/>
                </a:lnTo>
                <a:lnTo>
                  <a:pt x="9281" y="404"/>
                </a:lnTo>
                <a:close/>
                <a:moveTo>
                  <a:pt x="7227" y="17204"/>
                </a:moveTo>
                <a:lnTo>
                  <a:pt x="7667" y="17460"/>
                </a:lnTo>
                <a:lnTo>
                  <a:pt x="8107" y="17681"/>
                </a:lnTo>
                <a:lnTo>
                  <a:pt x="8070" y="17937"/>
                </a:lnTo>
                <a:lnTo>
                  <a:pt x="8107" y="18194"/>
                </a:lnTo>
                <a:lnTo>
                  <a:pt x="7850" y="18084"/>
                </a:lnTo>
                <a:lnTo>
                  <a:pt x="7447" y="17791"/>
                </a:lnTo>
                <a:lnTo>
                  <a:pt x="7410" y="17644"/>
                </a:lnTo>
                <a:lnTo>
                  <a:pt x="7337" y="17497"/>
                </a:lnTo>
                <a:lnTo>
                  <a:pt x="7227" y="17204"/>
                </a:lnTo>
                <a:close/>
                <a:moveTo>
                  <a:pt x="9831" y="17460"/>
                </a:moveTo>
                <a:lnTo>
                  <a:pt x="9868" y="17534"/>
                </a:lnTo>
                <a:lnTo>
                  <a:pt x="9904" y="17571"/>
                </a:lnTo>
                <a:lnTo>
                  <a:pt x="9464" y="18084"/>
                </a:lnTo>
                <a:lnTo>
                  <a:pt x="9207" y="18341"/>
                </a:lnTo>
                <a:lnTo>
                  <a:pt x="9171" y="18231"/>
                </a:lnTo>
                <a:lnTo>
                  <a:pt x="9134" y="18121"/>
                </a:lnTo>
                <a:lnTo>
                  <a:pt x="9134" y="17974"/>
                </a:lnTo>
                <a:lnTo>
                  <a:pt x="9317" y="17974"/>
                </a:lnTo>
                <a:lnTo>
                  <a:pt x="9317" y="17937"/>
                </a:lnTo>
                <a:lnTo>
                  <a:pt x="9391" y="17937"/>
                </a:lnTo>
                <a:lnTo>
                  <a:pt x="9464" y="17901"/>
                </a:lnTo>
                <a:lnTo>
                  <a:pt x="9574" y="17827"/>
                </a:lnTo>
                <a:lnTo>
                  <a:pt x="9647" y="17681"/>
                </a:lnTo>
                <a:lnTo>
                  <a:pt x="9794" y="17460"/>
                </a:lnTo>
                <a:close/>
                <a:moveTo>
                  <a:pt x="9464" y="0"/>
                </a:moveTo>
                <a:lnTo>
                  <a:pt x="9281" y="37"/>
                </a:lnTo>
                <a:lnTo>
                  <a:pt x="9134" y="110"/>
                </a:lnTo>
                <a:lnTo>
                  <a:pt x="9024" y="147"/>
                </a:lnTo>
                <a:lnTo>
                  <a:pt x="8951" y="257"/>
                </a:lnTo>
                <a:lnTo>
                  <a:pt x="8914" y="294"/>
                </a:lnTo>
                <a:lnTo>
                  <a:pt x="8914" y="330"/>
                </a:lnTo>
                <a:lnTo>
                  <a:pt x="8327" y="954"/>
                </a:lnTo>
                <a:lnTo>
                  <a:pt x="7740" y="1614"/>
                </a:lnTo>
                <a:lnTo>
                  <a:pt x="6640" y="2971"/>
                </a:lnTo>
                <a:lnTo>
                  <a:pt x="5502" y="4365"/>
                </a:lnTo>
                <a:lnTo>
                  <a:pt x="4402" y="5759"/>
                </a:lnTo>
                <a:lnTo>
                  <a:pt x="2421" y="8400"/>
                </a:lnTo>
                <a:lnTo>
                  <a:pt x="477" y="11041"/>
                </a:lnTo>
                <a:lnTo>
                  <a:pt x="330" y="11261"/>
                </a:lnTo>
                <a:lnTo>
                  <a:pt x="37" y="11701"/>
                </a:lnTo>
                <a:lnTo>
                  <a:pt x="0" y="11775"/>
                </a:lnTo>
                <a:lnTo>
                  <a:pt x="0" y="11885"/>
                </a:lnTo>
                <a:lnTo>
                  <a:pt x="37" y="11958"/>
                </a:lnTo>
                <a:lnTo>
                  <a:pt x="74" y="12032"/>
                </a:lnTo>
                <a:lnTo>
                  <a:pt x="147" y="12068"/>
                </a:lnTo>
                <a:lnTo>
                  <a:pt x="220" y="12105"/>
                </a:lnTo>
                <a:lnTo>
                  <a:pt x="294" y="12105"/>
                </a:lnTo>
                <a:lnTo>
                  <a:pt x="404" y="12068"/>
                </a:lnTo>
                <a:lnTo>
                  <a:pt x="440" y="12142"/>
                </a:lnTo>
                <a:lnTo>
                  <a:pt x="697" y="12398"/>
                </a:lnTo>
                <a:lnTo>
                  <a:pt x="587" y="12508"/>
                </a:lnTo>
                <a:lnTo>
                  <a:pt x="514" y="12655"/>
                </a:lnTo>
                <a:lnTo>
                  <a:pt x="440" y="12802"/>
                </a:lnTo>
                <a:lnTo>
                  <a:pt x="404" y="12949"/>
                </a:lnTo>
                <a:lnTo>
                  <a:pt x="404" y="13022"/>
                </a:lnTo>
                <a:lnTo>
                  <a:pt x="440" y="13059"/>
                </a:lnTo>
                <a:lnTo>
                  <a:pt x="514" y="13095"/>
                </a:lnTo>
                <a:lnTo>
                  <a:pt x="550" y="13095"/>
                </a:lnTo>
                <a:lnTo>
                  <a:pt x="624" y="13205"/>
                </a:lnTo>
                <a:lnTo>
                  <a:pt x="697" y="13315"/>
                </a:lnTo>
                <a:lnTo>
                  <a:pt x="881" y="13462"/>
                </a:lnTo>
                <a:lnTo>
                  <a:pt x="1284" y="13719"/>
                </a:lnTo>
                <a:lnTo>
                  <a:pt x="2385" y="14416"/>
                </a:lnTo>
                <a:lnTo>
                  <a:pt x="3558" y="15223"/>
                </a:lnTo>
                <a:lnTo>
                  <a:pt x="4659" y="16103"/>
                </a:lnTo>
                <a:lnTo>
                  <a:pt x="6420" y="17534"/>
                </a:lnTo>
                <a:lnTo>
                  <a:pt x="6420" y="17571"/>
                </a:lnTo>
                <a:lnTo>
                  <a:pt x="6493" y="17644"/>
                </a:lnTo>
                <a:lnTo>
                  <a:pt x="6566" y="17644"/>
                </a:lnTo>
                <a:lnTo>
                  <a:pt x="6823" y="17864"/>
                </a:lnTo>
                <a:lnTo>
                  <a:pt x="7300" y="18231"/>
                </a:lnTo>
                <a:lnTo>
                  <a:pt x="7777" y="18561"/>
                </a:lnTo>
                <a:lnTo>
                  <a:pt x="8034" y="18671"/>
                </a:lnTo>
                <a:lnTo>
                  <a:pt x="8254" y="18781"/>
                </a:lnTo>
                <a:lnTo>
                  <a:pt x="8510" y="18854"/>
                </a:lnTo>
                <a:lnTo>
                  <a:pt x="8620" y="18854"/>
                </a:lnTo>
                <a:lnTo>
                  <a:pt x="8767" y="18818"/>
                </a:lnTo>
                <a:lnTo>
                  <a:pt x="8804" y="18744"/>
                </a:lnTo>
                <a:lnTo>
                  <a:pt x="8840" y="18708"/>
                </a:lnTo>
                <a:lnTo>
                  <a:pt x="8840" y="18634"/>
                </a:lnTo>
                <a:lnTo>
                  <a:pt x="8804" y="18561"/>
                </a:lnTo>
                <a:lnTo>
                  <a:pt x="8730" y="18488"/>
                </a:lnTo>
                <a:lnTo>
                  <a:pt x="8620" y="18414"/>
                </a:lnTo>
                <a:lnTo>
                  <a:pt x="8437" y="18341"/>
                </a:lnTo>
                <a:lnTo>
                  <a:pt x="8400" y="18341"/>
                </a:lnTo>
                <a:lnTo>
                  <a:pt x="8400" y="18157"/>
                </a:lnTo>
                <a:lnTo>
                  <a:pt x="8400" y="17974"/>
                </a:lnTo>
                <a:lnTo>
                  <a:pt x="8364" y="17791"/>
                </a:lnTo>
                <a:lnTo>
                  <a:pt x="8620" y="17864"/>
                </a:lnTo>
                <a:lnTo>
                  <a:pt x="8951" y="17937"/>
                </a:lnTo>
                <a:lnTo>
                  <a:pt x="8877" y="18121"/>
                </a:lnTo>
                <a:lnTo>
                  <a:pt x="8877" y="18267"/>
                </a:lnTo>
                <a:lnTo>
                  <a:pt x="8914" y="18451"/>
                </a:lnTo>
                <a:lnTo>
                  <a:pt x="8987" y="18598"/>
                </a:lnTo>
                <a:lnTo>
                  <a:pt x="8877" y="18781"/>
                </a:lnTo>
                <a:lnTo>
                  <a:pt x="8877" y="18854"/>
                </a:lnTo>
                <a:lnTo>
                  <a:pt x="8914" y="18964"/>
                </a:lnTo>
                <a:lnTo>
                  <a:pt x="9024" y="19001"/>
                </a:lnTo>
                <a:lnTo>
                  <a:pt x="9097" y="18964"/>
                </a:lnTo>
                <a:lnTo>
                  <a:pt x="9281" y="18854"/>
                </a:lnTo>
                <a:lnTo>
                  <a:pt x="9427" y="18708"/>
                </a:lnTo>
                <a:lnTo>
                  <a:pt x="9721" y="18414"/>
                </a:lnTo>
                <a:lnTo>
                  <a:pt x="10344" y="17717"/>
                </a:lnTo>
                <a:lnTo>
                  <a:pt x="11555" y="16397"/>
                </a:lnTo>
                <a:lnTo>
                  <a:pt x="12802" y="14929"/>
                </a:lnTo>
                <a:lnTo>
                  <a:pt x="14013" y="13462"/>
                </a:lnTo>
                <a:lnTo>
                  <a:pt x="15150" y="11958"/>
                </a:lnTo>
                <a:lnTo>
                  <a:pt x="16214" y="10454"/>
                </a:lnTo>
                <a:lnTo>
                  <a:pt x="17314" y="8950"/>
                </a:lnTo>
                <a:lnTo>
                  <a:pt x="17791" y="8253"/>
                </a:lnTo>
                <a:lnTo>
                  <a:pt x="18011" y="7887"/>
                </a:lnTo>
                <a:lnTo>
                  <a:pt x="18231" y="7483"/>
                </a:lnTo>
                <a:lnTo>
                  <a:pt x="18304" y="7483"/>
                </a:lnTo>
                <a:lnTo>
                  <a:pt x="18341" y="7446"/>
                </a:lnTo>
                <a:lnTo>
                  <a:pt x="18378" y="7373"/>
                </a:lnTo>
                <a:lnTo>
                  <a:pt x="18378" y="7300"/>
                </a:lnTo>
                <a:lnTo>
                  <a:pt x="18268" y="7080"/>
                </a:lnTo>
                <a:lnTo>
                  <a:pt x="18158" y="6860"/>
                </a:lnTo>
                <a:lnTo>
                  <a:pt x="17828" y="6493"/>
                </a:lnTo>
                <a:lnTo>
                  <a:pt x="17644" y="6346"/>
                </a:lnTo>
                <a:lnTo>
                  <a:pt x="17424" y="6199"/>
                </a:lnTo>
                <a:lnTo>
                  <a:pt x="17277" y="6126"/>
                </a:lnTo>
                <a:lnTo>
                  <a:pt x="17131" y="6089"/>
                </a:lnTo>
                <a:lnTo>
                  <a:pt x="16910" y="5576"/>
                </a:lnTo>
                <a:lnTo>
                  <a:pt x="16837" y="5319"/>
                </a:lnTo>
                <a:lnTo>
                  <a:pt x="16800" y="5062"/>
                </a:lnTo>
                <a:lnTo>
                  <a:pt x="16800" y="4915"/>
                </a:lnTo>
                <a:lnTo>
                  <a:pt x="16727" y="4769"/>
                </a:lnTo>
                <a:lnTo>
                  <a:pt x="16654" y="4695"/>
                </a:lnTo>
                <a:lnTo>
                  <a:pt x="16470" y="4695"/>
                </a:lnTo>
                <a:lnTo>
                  <a:pt x="16397" y="4732"/>
                </a:lnTo>
                <a:lnTo>
                  <a:pt x="16360" y="4769"/>
                </a:lnTo>
                <a:lnTo>
                  <a:pt x="16397" y="4842"/>
                </a:lnTo>
                <a:lnTo>
                  <a:pt x="16434" y="4879"/>
                </a:lnTo>
                <a:lnTo>
                  <a:pt x="16434" y="4915"/>
                </a:lnTo>
                <a:lnTo>
                  <a:pt x="16434" y="5099"/>
                </a:lnTo>
                <a:lnTo>
                  <a:pt x="16434" y="5356"/>
                </a:lnTo>
                <a:lnTo>
                  <a:pt x="16470" y="5539"/>
                </a:lnTo>
                <a:lnTo>
                  <a:pt x="16544" y="5759"/>
                </a:lnTo>
                <a:lnTo>
                  <a:pt x="16690" y="6126"/>
                </a:lnTo>
                <a:lnTo>
                  <a:pt x="16984" y="7006"/>
                </a:lnTo>
                <a:lnTo>
                  <a:pt x="17021" y="7080"/>
                </a:lnTo>
                <a:lnTo>
                  <a:pt x="16544" y="6970"/>
                </a:lnTo>
                <a:lnTo>
                  <a:pt x="15920" y="6860"/>
                </a:lnTo>
                <a:lnTo>
                  <a:pt x="15296" y="6713"/>
                </a:lnTo>
                <a:lnTo>
                  <a:pt x="15186" y="6639"/>
                </a:lnTo>
                <a:lnTo>
                  <a:pt x="15223" y="6603"/>
                </a:lnTo>
                <a:lnTo>
                  <a:pt x="15333" y="6419"/>
                </a:lnTo>
                <a:lnTo>
                  <a:pt x="15700" y="5906"/>
                </a:lnTo>
                <a:lnTo>
                  <a:pt x="16030" y="5392"/>
                </a:lnTo>
                <a:lnTo>
                  <a:pt x="16287" y="4915"/>
                </a:lnTo>
                <a:lnTo>
                  <a:pt x="16360" y="4842"/>
                </a:lnTo>
                <a:lnTo>
                  <a:pt x="16360" y="4732"/>
                </a:lnTo>
                <a:lnTo>
                  <a:pt x="16324" y="4622"/>
                </a:lnTo>
                <a:lnTo>
                  <a:pt x="16250" y="4512"/>
                </a:lnTo>
                <a:lnTo>
                  <a:pt x="16067" y="4329"/>
                </a:lnTo>
                <a:lnTo>
                  <a:pt x="15590" y="4035"/>
                </a:lnTo>
                <a:lnTo>
                  <a:pt x="14526" y="3265"/>
                </a:lnTo>
                <a:lnTo>
                  <a:pt x="12435" y="1724"/>
                </a:lnTo>
                <a:lnTo>
                  <a:pt x="11445" y="1027"/>
                </a:lnTo>
                <a:lnTo>
                  <a:pt x="10454" y="330"/>
                </a:lnTo>
                <a:lnTo>
                  <a:pt x="10124" y="147"/>
                </a:lnTo>
                <a:lnTo>
                  <a:pt x="9794" y="37"/>
                </a:lnTo>
                <a:lnTo>
                  <a:pt x="9611" y="0"/>
                </a:lnTo>
                <a:close/>
              </a:path>
            </a:pathLst>
          </a:custGeom>
          <a:solidFill>
            <a:srgbClr val="3C78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171" name="Google Shape;171;p2"/>
          <p:cNvSpPr/>
          <p:nvPr/>
        </p:nvSpPr>
        <p:spPr>
          <a:xfrm>
            <a:off x="2644912" y="4036538"/>
            <a:ext cx="890356" cy="706800"/>
          </a:xfrm>
          <a:custGeom>
            <a:avLst/>
            <a:gdLst/>
            <a:ahLst/>
            <a:cxnLst/>
            <a:rect l="l" t="t" r="r" b="b"/>
            <a:pathLst>
              <a:path w="17792" h="14124" extrusionOk="0">
                <a:moveTo>
                  <a:pt x="10565" y="2275"/>
                </a:moveTo>
                <a:lnTo>
                  <a:pt x="10785" y="2312"/>
                </a:lnTo>
                <a:lnTo>
                  <a:pt x="11189" y="2422"/>
                </a:lnTo>
                <a:lnTo>
                  <a:pt x="11555" y="2605"/>
                </a:lnTo>
                <a:lnTo>
                  <a:pt x="11445" y="2605"/>
                </a:lnTo>
                <a:lnTo>
                  <a:pt x="10638" y="2899"/>
                </a:lnTo>
                <a:lnTo>
                  <a:pt x="9868" y="3192"/>
                </a:lnTo>
                <a:lnTo>
                  <a:pt x="9245" y="3449"/>
                </a:lnTo>
                <a:lnTo>
                  <a:pt x="8584" y="3706"/>
                </a:lnTo>
                <a:lnTo>
                  <a:pt x="7961" y="4036"/>
                </a:lnTo>
                <a:lnTo>
                  <a:pt x="7667" y="4219"/>
                </a:lnTo>
                <a:lnTo>
                  <a:pt x="7410" y="4439"/>
                </a:lnTo>
                <a:lnTo>
                  <a:pt x="7631" y="4073"/>
                </a:lnTo>
                <a:lnTo>
                  <a:pt x="7887" y="3743"/>
                </a:lnTo>
                <a:lnTo>
                  <a:pt x="8144" y="3412"/>
                </a:lnTo>
                <a:lnTo>
                  <a:pt x="8438" y="3156"/>
                </a:lnTo>
                <a:lnTo>
                  <a:pt x="8768" y="2899"/>
                </a:lnTo>
                <a:lnTo>
                  <a:pt x="9098" y="2679"/>
                </a:lnTo>
                <a:lnTo>
                  <a:pt x="9501" y="2495"/>
                </a:lnTo>
                <a:lnTo>
                  <a:pt x="9905" y="2349"/>
                </a:lnTo>
                <a:lnTo>
                  <a:pt x="10125" y="2312"/>
                </a:lnTo>
                <a:lnTo>
                  <a:pt x="10345" y="2275"/>
                </a:lnTo>
                <a:close/>
                <a:moveTo>
                  <a:pt x="1285" y="2129"/>
                </a:moveTo>
                <a:lnTo>
                  <a:pt x="1248" y="2165"/>
                </a:lnTo>
                <a:lnTo>
                  <a:pt x="1101" y="2275"/>
                </a:lnTo>
                <a:lnTo>
                  <a:pt x="991" y="2422"/>
                </a:lnTo>
                <a:lnTo>
                  <a:pt x="808" y="2715"/>
                </a:lnTo>
                <a:lnTo>
                  <a:pt x="588" y="2605"/>
                </a:lnTo>
                <a:lnTo>
                  <a:pt x="441" y="2422"/>
                </a:lnTo>
                <a:lnTo>
                  <a:pt x="258" y="2239"/>
                </a:lnTo>
                <a:lnTo>
                  <a:pt x="184" y="2202"/>
                </a:lnTo>
                <a:lnTo>
                  <a:pt x="111" y="2202"/>
                </a:lnTo>
                <a:lnTo>
                  <a:pt x="37" y="2239"/>
                </a:lnTo>
                <a:lnTo>
                  <a:pt x="1" y="2312"/>
                </a:lnTo>
                <a:lnTo>
                  <a:pt x="1" y="2495"/>
                </a:lnTo>
                <a:lnTo>
                  <a:pt x="74" y="2642"/>
                </a:lnTo>
                <a:lnTo>
                  <a:pt x="147" y="2789"/>
                </a:lnTo>
                <a:lnTo>
                  <a:pt x="258" y="2936"/>
                </a:lnTo>
                <a:lnTo>
                  <a:pt x="404" y="3046"/>
                </a:lnTo>
                <a:lnTo>
                  <a:pt x="588" y="3119"/>
                </a:lnTo>
                <a:lnTo>
                  <a:pt x="294" y="3706"/>
                </a:lnTo>
                <a:lnTo>
                  <a:pt x="74" y="4293"/>
                </a:lnTo>
                <a:lnTo>
                  <a:pt x="74" y="4403"/>
                </a:lnTo>
                <a:lnTo>
                  <a:pt x="74" y="4476"/>
                </a:lnTo>
                <a:lnTo>
                  <a:pt x="147" y="4549"/>
                </a:lnTo>
                <a:lnTo>
                  <a:pt x="221" y="4586"/>
                </a:lnTo>
                <a:lnTo>
                  <a:pt x="294" y="4623"/>
                </a:lnTo>
                <a:lnTo>
                  <a:pt x="368" y="4586"/>
                </a:lnTo>
                <a:lnTo>
                  <a:pt x="441" y="4549"/>
                </a:lnTo>
                <a:lnTo>
                  <a:pt x="514" y="4476"/>
                </a:lnTo>
                <a:lnTo>
                  <a:pt x="991" y="3339"/>
                </a:lnTo>
                <a:lnTo>
                  <a:pt x="1248" y="2789"/>
                </a:lnTo>
                <a:lnTo>
                  <a:pt x="1321" y="2495"/>
                </a:lnTo>
                <a:lnTo>
                  <a:pt x="1395" y="2202"/>
                </a:lnTo>
                <a:lnTo>
                  <a:pt x="1358" y="2165"/>
                </a:lnTo>
                <a:lnTo>
                  <a:pt x="1321" y="2129"/>
                </a:lnTo>
                <a:close/>
                <a:moveTo>
                  <a:pt x="11702" y="2715"/>
                </a:moveTo>
                <a:lnTo>
                  <a:pt x="11959" y="2936"/>
                </a:lnTo>
                <a:lnTo>
                  <a:pt x="12142" y="3156"/>
                </a:lnTo>
                <a:lnTo>
                  <a:pt x="12216" y="3266"/>
                </a:lnTo>
                <a:lnTo>
                  <a:pt x="11812" y="3412"/>
                </a:lnTo>
                <a:lnTo>
                  <a:pt x="11445" y="3559"/>
                </a:lnTo>
                <a:lnTo>
                  <a:pt x="9758" y="4183"/>
                </a:lnTo>
                <a:lnTo>
                  <a:pt x="8254" y="4770"/>
                </a:lnTo>
                <a:lnTo>
                  <a:pt x="7484" y="5100"/>
                </a:lnTo>
                <a:lnTo>
                  <a:pt x="7117" y="5283"/>
                </a:lnTo>
                <a:lnTo>
                  <a:pt x="6787" y="5503"/>
                </a:lnTo>
                <a:lnTo>
                  <a:pt x="7337" y="4549"/>
                </a:lnTo>
                <a:lnTo>
                  <a:pt x="7374" y="4549"/>
                </a:lnTo>
                <a:lnTo>
                  <a:pt x="8364" y="4073"/>
                </a:lnTo>
                <a:lnTo>
                  <a:pt x="9355" y="3632"/>
                </a:lnTo>
                <a:lnTo>
                  <a:pt x="11409" y="2862"/>
                </a:lnTo>
                <a:lnTo>
                  <a:pt x="11445" y="2936"/>
                </a:lnTo>
                <a:lnTo>
                  <a:pt x="11519" y="2972"/>
                </a:lnTo>
                <a:lnTo>
                  <a:pt x="11592" y="3009"/>
                </a:lnTo>
                <a:lnTo>
                  <a:pt x="11666" y="2972"/>
                </a:lnTo>
                <a:lnTo>
                  <a:pt x="11739" y="2899"/>
                </a:lnTo>
                <a:lnTo>
                  <a:pt x="11739" y="2789"/>
                </a:lnTo>
                <a:lnTo>
                  <a:pt x="11702" y="2715"/>
                </a:lnTo>
                <a:close/>
                <a:moveTo>
                  <a:pt x="12326" y="3522"/>
                </a:moveTo>
                <a:lnTo>
                  <a:pt x="12399" y="3596"/>
                </a:lnTo>
                <a:lnTo>
                  <a:pt x="12436" y="3596"/>
                </a:lnTo>
                <a:lnTo>
                  <a:pt x="12583" y="3926"/>
                </a:lnTo>
                <a:lnTo>
                  <a:pt x="12546" y="3926"/>
                </a:lnTo>
                <a:lnTo>
                  <a:pt x="12473" y="3963"/>
                </a:lnTo>
                <a:lnTo>
                  <a:pt x="12289" y="4109"/>
                </a:lnTo>
                <a:lnTo>
                  <a:pt x="12106" y="4219"/>
                </a:lnTo>
                <a:lnTo>
                  <a:pt x="11702" y="4403"/>
                </a:lnTo>
                <a:lnTo>
                  <a:pt x="11262" y="4586"/>
                </a:lnTo>
                <a:lnTo>
                  <a:pt x="10822" y="4733"/>
                </a:lnTo>
                <a:lnTo>
                  <a:pt x="9941" y="5026"/>
                </a:lnTo>
                <a:lnTo>
                  <a:pt x="9061" y="5393"/>
                </a:lnTo>
                <a:lnTo>
                  <a:pt x="8217" y="5723"/>
                </a:lnTo>
                <a:lnTo>
                  <a:pt x="7374" y="6127"/>
                </a:lnTo>
                <a:lnTo>
                  <a:pt x="6750" y="6384"/>
                </a:lnTo>
                <a:lnTo>
                  <a:pt x="6420" y="6567"/>
                </a:lnTo>
                <a:lnTo>
                  <a:pt x="6090" y="6750"/>
                </a:lnTo>
                <a:lnTo>
                  <a:pt x="6310" y="6384"/>
                </a:lnTo>
                <a:lnTo>
                  <a:pt x="6677" y="5650"/>
                </a:lnTo>
                <a:lnTo>
                  <a:pt x="7410" y="5467"/>
                </a:lnTo>
                <a:lnTo>
                  <a:pt x="8107" y="5173"/>
                </a:lnTo>
                <a:lnTo>
                  <a:pt x="9465" y="4623"/>
                </a:lnTo>
                <a:lnTo>
                  <a:pt x="10932" y="4073"/>
                </a:lnTo>
                <a:lnTo>
                  <a:pt x="11629" y="3816"/>
                </a:lnTo>
                <a:lnTo>
                  <a:pt x="12326" y="3522"/>
                </a:lnTo>
                <a:close/>
                <a:moveTo>
                  <a:pt x="5100" y="8401"/>
                </a:moveTo>
                <a:lnTo>
                  <a:pt x="4989" y="8438"/>
                </a:lnTo>
                <a:lnTo>
                  <a:pt x="4953" y="8474"/>
                </a:lnTo>
                <a:lnTo>
                  <a:pt x="4953" y="8511"/>
                </a:lnTo>
                <a:lnTo>
                  <a:pt x="4916" y="8768"/>
                </a:lnTo>
                <a:lnTo>
                  <a:pt x="4879" y="8988"/>
                </a:lnTo>
                <a:lnTo>
                  <a:pt x="4879" y="9245"/>
                </a:lnTo>
                <a:lnTo>
                  <a:pt x="4916" y="9355"/>
                </a:lnTo>
                <a:lnTo>
                  <a:pt x="4989" y="9465"/>
                </a:lnTo>
                <a:lnTo>
                  <a:pt x="5026" y="9501"/>
                </a:lnTo>
                <a:lnTo>
                  <a:pt x="5173" y="9501"/>
                </a:lnTo>
                <a:lnTo>
                  <a:pt x="5210" y="9465"/>
                </a:lnTo>
                <a:lnTo>
                  <a:pt x="5283" y="9391"/>
                </a:lnTo>
                <a:lnTo>
                  <a:pt x="5320" y="9281"/>
                </a:lnTo>
                <a:lnTo>
                  <a:pt x="5320" y="9061"/>
                </a:lnTo>
                <a:lnTo>
                  <a:pt x="5320" y="8768"/>
                </a:lnTo>
                <a:lnTo>
                  <a:pt x="5283" y="8511"/>
                </a:lnTo>
                <a:lnTo>
                  <a:pt x="5246" y="8474"/>
                </a:lnTo>
                <a:lnTo>
                  <a:pt x="5210" y="8438"/>
                </a:lnTo>
                <a:lnTo>
                  <a:pt x="5100" y="8401"/>
                </a:lnTo>
                <a:close/>
                <a:moveTo>
                  <a:pt x="5210" y="9685"/>
                </a:moveTo>
                <a:lnTo>
                  <a:pt x="5136" y="9722"/>
                </a:lnTo>
                <a:lnTo>
                  <a:pt x="5063" y="9758"/>
                </a:lnTo>
                <a:lnTo>
                  <a:pt x="5026" y="9795"/>
                </a:lnTo>
                <a:lnTo>
                  <a:pt x="4989" y="9905"/>
                </a:lnTo>
                <a:lnTo>
                  <a:pt x="4989" y="9978"/>
                </a:lnTo>
                <a:lnTo>
                  <a:pt x="4916" y="10308"/>
                </a:lnTo>
                <a:lnTo>
                  <a:pt x="4916" y="10639"/>
                </a:lnTo>
                <a:lnTo>
                  <a:pt x="4953" y="10749"/>
                </a:lnTo>
                <a:lnTo>
                  <a:pt x="4989" y="10785"/>
                </a:lnTo>
                <a:lnTo>
                  <a:pt x="5063" y="10822"/>
                </a:lnTo>
                <a:lnTo>
                  <a:pt x="5173" y="10822"/>
                </a:lnTo>
                <a:lnTo>
                  <a:pt x="5246" y="10785"/>
                </a:lnTo>
                <a:lnTo>
                  <a:pt x="5283" y="10749"/>
                </a:lnTo>
                <a:lnTo>
                  <a:pt x="5283" y="10639"/>
                </a:lnTo>
                <a:lnTo>
                  <a:pt x="5283" y="10272"/>
                </a:lnTo>
                <a:lnTo>
                  <a:pt x="5356" y="9905"/>
                </a:lnTo>
                <a:lnTo>
                  <a:pt x="5356" y="9832"/>
                </a:lnTo>
                <a:lnTo>
                  <a:pt x="5320" y="9758"/>
                </a:lnTo>
                <a:lnTo>
                  <a:pt x="5283" y="9722"/>
                </a:lnTo>
                <a:lnTo>
                  <a:pt x="5210" y="9685"/>
                </a:lnTo>
                <a:close/>
                <a:moveTo>
                  <a:pt x="14600" y="9501"/>
                </a:moveTo>
                <a:lnTo>
                  <a:pt x="14563" y="9575"/>
                </a:lnTo>
                <a:lnTo>
                  <a:pt x="14490" y="9868"/>
                </a:lnTo>
                <a:lnTo>
                  <a:pt x="14417" y="10125"/>
                </a:lnTo>
                <a:lnTo>
                  <a:pt x="14380" y="10712"/>
                </a:lnTo>
                <a:lnTo>
                  <a:pt x="14417" y="10785"/>
                </a:lnTo>
                <a:lnTo>
                  <a:pt x="14453" y="10859"/>
                </a:lnTo>
                <a:lnTo>
                  <a:pt x="14527" y="10895"/>
                </a:lnTo>
                <a:lnTo>
                  <a:pt x="14600" y="10932"/>
                </a:lnTo>
                <a:lnTo>
                  <a:pt x="14673" y="10932"/>
                </a:lnTo>
                <a:lnTo>
                  <a:pt x="14747" y="10895"/>
                </a:lnTo>
                <a:lnTo>
                  <a:pt x="14783" y="10859"/>
                </a:lnTo>
                <a:lnTo>
                  <a:pt x="14820" y="10785"/>
                </a:lnTo>
                <a:lnTo>
                  <a:pt x="14820" y="10639"/>
                </a:lnTo>
                <a:lnTo>
                  <a:pt x="14820" y="10088"/>
                </a:lnTo>
                <a:lnTo>
                  <a:pt x="14820" y="9832"/>
                </a:lnTo>
                <a:lnTo>
                  <a:pt x="14747" y="9575"/>
                </a:lnTo>
                <a:lnTo>
                  <a:pt x="14710" y="9501"/>
                </a:lnTo>
                <a:close/>
                <a:moveTo>
                  <a:pt x="12729" y="4183"/>
                </a:moveTo>
                <a:lnTo>
                  <a:pt x="12986" y="4880"/>
                </a:lnTo>
                <a:lnTo>
                  <a:pt x="12766" y="4990"/>
                </a:lnTo>
                <a:lnTo>
                  <a:pt x="12509" y="5100"/>
                </a:lnTo>
                <a:lnTo>
                  <a:pt x="12032" y="5320"/>
                </a:lnTo>
                <a:lnTo>
                  <a:pt x="10969" y="5833"/>
                </a:lnTo>
                <a:lnTo>
                  <a:pt x="9978" y="6310"/>
                </a:lnTo>
                <a:lnTo>
                  <a:pt x="8988" y="6714"/>
                </a:lnTo>
                <a:lnTo>
                  <a:pt x="8071" y="7007"/>
                </a:lnTo>
                <a:lnTo>
                  <a:pt x="7117" y="7301"/>
                </a:lnTo>
                <a:lnTo>
                  <a:pt x="6677" y="7484"/>
                </a:lnTo>
                <a:lnTo>
                  <a:pt x="6237" y="7704"/>
                </a:lnTo>
                <a:lnTo>
                  <a:pt x="5796" y="7924"/>
                </a:lnTo>
                <a:lnTo>
                  <a:pt x="5430" y="8218"/>
                </a:lnTo>
                <a:lnTo>
                  <a:pt x="5393" y="8254"/>
                </a:lnTo>
                <a:lnTo>
                  <a:pt x="5393" y="8291"/>
                </a:lnTo>
                <a:lnTo>
                  <a:pt x="5430" y="8328"/>
                </a:lnTo>
                <a:lnTo>
                  <a:pt x="5466" y="8328"/>
                </a:lnTo>
                <a:lnTo>
                  <a:pt x="6420" y="7961"/>
                </a:lnTo>
                <a:lnTo>
                  <a:pt x="7337" y="7594"/>
                </a:lnTo>
                <a:lnTo>
                  <a:pt x="8364" y="7264"/>
                </a:lnTo>
                <a:lnTo>
                  <a:pt x="9391" y="6897"/>
                </a:lnTo>
                <a:lnTo>
                  <a:pt x="10345" y="6530"/>
                </a:lnTo>
                <a:lnTo>
                  <a:pt x="11262" y="6090"/>
                </a:lnTo>
                <a:lnTo>
                  <a:pt x="12326" y="5577"/>
                </a:lnTo>
                <a:lnTo>
                  <a:pt x="12729" y="5393"/>
                </a:lnTo>
                <a:lnTo>
                  <a:pt x="12913" y="5283"/>
                </a:lnTo>
                <a:lnTo>
                  <a:pt x="13133" y="5210"/>
                </a:lnTo>
                <a:lnTo>
                  <a:pt x="13169" y="5356"/>
                </a:lnTo>
                <a:lnTo>
                  <a:pt x="13426" y="5870"/>
                </a:lnTo>
                <a:lnTo>
                  <a:pt x="13390" y="5870"/>
                </a:lnTo>
                <a:lnTo>
                  <a:pt x="13353" y="5797"/>
                </a:lnTo>
                <a:lnTo>
                  <a:pt x="13280" y="5760"/>
                </a:lnTo>
                <a:lnTo>
                  <a:pt x="13206" y="5723"/>
                </a:lnTo>
                <a:lnTo>
                  <a:pt x="13133" y="5760"/>
                </a:lnTo>
                <a:lnTo>
                  <a:pt x="12216" y="6237"/>
                </a:lnTo>
                <a:lnTo>
                  <a:pt x="11299" y="6677"/>
                </a:lnTo>
                <a:lnTo>
                  <a:pt x="10345" y="7081"/>
                </a:lnTo>
                <a:lnTo>
                  <a:pt x="9428" y="7484"/>
                </a:lnTo>
                <a:lnTo>
                  <a:pt x="8474" y="7851"/>
                </a:lnTo>
                <a:lnTo>
                  <a:pt x="7520" y="8181"/>
                </a:lnTo>
                <a:lnTo>
                  <a:pt x="6640" y="8474"/>
                </a:lnTo>
                <a:lnTo>
                  <a:pt x="6163" y="8658"/>
                </a:lnTo>
                <a:lnTo>
                  <a:pt x="5980" y="8768"/>
                </a:lnTo>
                <a:lnTo>
                  <a:pt x="5760" y="8878"/>
                </a:lnTo>
                <a:lnTo>
                  <a:pt x="5760" y="8915"/>
                </a:lnTo>
                <a:lnTo>
                  <a:pt x="5760" y="8951"/>
                </a:lnTo>
                <a:lnTo>
                  <a:pt x="6273" y="8951"/>
                </a:lnTo>
                <a:lnTo>
                  <a:pt x="6713" y="8805"/>
                </a:lnTo>
                <a:lnTo>
                  <a:pt x="7631" y="8511"/>
                </a:lnTo>
                <a:lnTo>
                  <a:pt x="8621" y="8144"/>
                </a:lnTo>
                <a:lnTo>
                  <a:pt x="9611" y="7777"/>
                </a:lnTo>
                <a:lnTo>
                  <a:pt x="10528" y="7411"/>
                </a:lnTo>
                <a:lnTo>
                  <a:pt x="11409" y="7007"/>
                </a:lnTo>
                <a:lnTo>
                  <a:pt x="12289" y="6604"/>
                </a:lnTo>
                <a:lnTo>
                  <a:pt x="13133" y="6163"/>
                </a:lnTo>
                <a:lnTo>
                  <a:pt x="13206" y="6200"/>
                </a:lnTo>
                <a:lnTo>
                  <a:pt x="13316" y="6200"/>
                </a:lnTo>
                <a:lnTo>
                  <a:pt x="13390" y="6163"/>
                </a:lnTo>
                <a:lnTo>
                  <a:pt x="13463" y="6090"/>
                </a:lnTo>
                <a:lnTo>
                  <a:pt x="13500" y="6053"/>
                </a:lnTo>
                <a:lnTo>
                  <a:pt x="13866" y="6714"/>
                </a:lnTo>
                <a:lnTo>
                  <a:pt x="13646" y="6787"/>
                </a:lnTo>
                <a:lnTo>
                  <a:pt x="13463" y="6860"/>
                </a:lnTo>
                <a:lnTo>
                  <a:pt x="12913" y="7081"/>
                </a:lnTo>
                <a:lnTo>
                  <a:pt x="12399" y="7337"/>
                </a:lnTo>
                <a:lnTo>
                  <a:pt x="11225" y="7961"/>
                </a:lnTo>
                <a:lnTo>
                  <a:pt x="10675" y="8254"/>
                </a:lnTo>
                <a:lnTo>
                  <a:pt x="10052" y="8548"/>
                </a:lnTo>
                <a:lnTo>
                  <a:pt x="9428" y="8768"/>
                </a:lnTo>
                <a:lnTo>
                  <a:pt x="8804" y="8951"/>
                </a:lnTo>
                <a:lnTo>
                  <a:pt x="7520" y="9318"/>
                </a:lnTo>
                <a:lnTo>
                  <a:pt x="6200" y="9722"/>
                </a:lnTo>
                <a:lnTo>
                  <a:pt x="5796" y="9868"/>
                </a:lnTo>
                <a:lnTo>
                  <a:pt x="5650" y="10015"/>
                </a:lnTo>
                <a:lnTo>
                  <a:pt x="5576" y="10052"/>
                </a:lnTo>
                <a:lnTo>
                  <a:pt x="5576" y="10015"/>
                </a:lnTo>
                <a:lnTo>
                  <a:pt x="5540" y="9978"/>
                </a:lnTo>
                <a:lnTo>
                  <a:pt x="5540" y="10015"/>
                </a:lnTo>
                <a:lnTo>
                  <a:pt x="5503" y="10088"/>
                </a:lnTo>
                <a:lnTo>
                  <a:pt x="5503" y="10198"/>
                </a:lnTo>
                <a:lnTo>
                  <a:pt x="5540" y="10235"/>
                </a:lnTo>
                <a:lnTo>
                  <a:pt x="5576" y="10235"/>
                </a:lnTo>
                <a:lnTo>
                  <a:pt x="5796" y="10125"/>
                </a:lnTo>
                <a:lnTo>
                  <a:pt x="6017" y="10052"/>
                </a:lnTo>
                <a:lnTo>
                  <a:pt x="6530" y="9942"/>
                </a:lnTo>
                <a:lnTo>
                  <a:pt x="7704" y="9575"/>
                </a:lnTo>
                <a:lnTo>
                  <a:pt x="8878" y="9281"/>
                </a:lnTo>
                <a:lnTo>
                  <a:pt x="9465" y="9098"/>
                </a:lnTo>
                <a:lnTo>
                  <a:pt x="10015" y="8878"/>
                </a:lnTo>
                <a:lnTo>
                  <a:pt x="10528" y="8695"/>
                </a:lnTo>
                <a:lnTo>
                  <a:pt x="11005" y="8438"/>
                </a:lnTo>
                <a:lnTo>
                  <a:pt x="11959" y="7924"/>
                </a:lnTo>
                <a:lnTo>
                  <a:pt x="12473" y="7667"/>
                </a:lnTo>
                <a:lnTo>
                  <a:pt x="12986" y="7411"/>
                </a:lnTo>
                <a:lnTo>
                  <a:pt x="13573" y="7191"/>
                </a:lnTo>
                <a:lnTo>
                  <a:pt x="13756" y="7117"/>
                </a:lnTo>
                <a:lnTo>
                  <a:pt x="14013" y="7044"/>
                </a:lnTo>
                <a:lnTo>
                  <a:pt x="14050" y="7081"/>
                </a:lnTo>
                <a:lnTo>
                  <a:pt x="14160" y="7081"/>
                </a:lnTo>
                <a:lnTo>
                  <a:pt x="14197" y="7191"/>
                </a:lnTo>
                <a:lnTo>
                  <a:pt x="13830" y="7374"/>
                </a:lnTo>
                <a:lnTo>
                  <a:pt x="13500" y="7594"/>
                </a:lnTo>
                <a:lnTo>
                  <a:pt x="12436" y="8218"/>
                </a:lnTo>
                <a:lnTo>
                  <a:pt x="11335" y="8768"/>
                </a:lnTo>
                <a:lnTo>
                  <a:pt x="10198" y="9245"/>
                </a:lnTo>
                <a:lnTo>
                  <a:pt x="9061" y="9685"/>
                </a:lnTo>
                <a:lnTo>
                  <a:pt x="7887" y="10088"/>
                </a:lnTo>
                <a:lnTo>
                  <a:pt x="6750" y="10455"/>
                </a:lnTo>
                <a:lnTo>
                  <a:pt x="6200" y="10639"/>
                </a:lnTo>
                <a:lnTo>
                  <a:pt x="5906" y="10749"/>
                </a:lnTo>
                <a:lnTo>
                  <a:pt x="5650" y="10895"/>
                </a:lnTo>
                <a:lnTo>
                  <a:pt x="5613" y="10932"/>
                </a:lnTo>
                <a:lnTo>
                  <a:pt x="5613" y="10969"/>
                </a:lnTo>
                <a:lnTo>
                  <a:pt x="5613" y="11005"/>
                </a:lnTo>
                <a:lnTo>
                  <a:pt x="5686" y="11042"/>
                </a:lnTo>
                <a:lnTo>
                  <a:pt x="5943" y="11005"/>
                </a:lnTo>
                <a:lnTo>
                  <a:pt x="6200" y="10969"/>
                </a:lnTo>
                <a:lnTo>
                  <a:pt x="6713" y="10822"/>
                </a:lnTo>
                <a:lnTo>
                  <a:pt x="7337" y="10602"/>
                </a:lnTo>
                <a:lnTo>
                  <a:pt x="7961" y="10419"/>
                </a:lnTo>
                <a:lnTo>
                  <a:pt x="9208" y="10015"/>
                </a:lnTo>
                <a:lnTo>
                  <a:pt x="10418" y="9538"/>
                </a:lnTo>
                <a:lnTo>
                  <a:pt x="11445" y="9061"/>
                </a:lnTo>
                <a:lnTo>
                  <a:pt x="12473" y="8584"/>
                </a:lnTo>
                <a:lnTo>
                  <a:pt x="13573" y="7961"/>
                </a:lnTo>
                <a:lnTo>
                  <a:pt x="14013" y="7741"/>
                </a:lnTo>
                <a:lnTo>
                  <a:pt x="14233" y="7594"/>
                </a:lnTo>
                <a:lnTo>
                  <a:pt x="14417" y="7447"/>
                </a:lnTo>
                <a:lnTo>
                  <a:pt x="14527" y="7594"/>
                </a:lnTo>
                <a:lnTo>
                  <a:pt x="14527" y="7631"/>
                </a:lnTo>
                <a:lnTo>
                  <a:pt x="14417" y="7961"/>
                </a:lnTo>
                <a:lnTo>
                  <a:pt x="14417" y="8328"/>
                </a:lnTo>
                <a:lnTo>
                  <a:pt x="14343" y="8254"/>
                </a:lnTo>
                <a:lnTo>
                  <a:pt x="14233" y="8254"/>
                </a:lnTo>
                <a:lnTo>
                  <a:pt x="13830" y="8438"/>
                </a:lnTo>
                <a:lnTo>
                  <a:pt x="13426" y="8658"/>
                </a:lnTo>
                <a:lnTo>
                  <a:pt x="12693" y="9135"/>
                </a:lnTo>
                <a:lnTo>
                  <a:pt x="12252" y="9428"/>
                </a:lnTo>
                <a:lnTo>
                  <a:pt x="11776" y="9685"/>
                </a:lnTo>
                <a:lnTo>
                  <a:pt x="11299" y="9942"/>
                </a:lnTo>
                <a:lnTo>
                  <a:pt x="10822" y="10125"/>
                </a:lnTo>
                <a:lnTo>
                  <a:pt x="8658" y="10822"/>
                </a:lnTo>
                <a:lnTo>
                  <a:pt x="7741" y="11115"/>
                </a:lnTo>
                <a:lnTo>
                  <a:pt x="7300" y="11262"/>
                </a:lnTo>
                <a:lnTo>
                  <a:pt x="6860" y="11446"/>
                </a:lnTo>
                <a:lnTo>
                  <a:pt x="5283" y="11409"/>
                </a:lnTo>
                <a:lnTo>
                  <a:pt x="5246" y="11189"/>
                </a:lnTo>
                <a:lnTo>
                  <a:pt x="5173" y="11115"/>
                </a:lnTo>
                <a:lnTo>
                  <a:pt x="5026" y="11115"/>
                </a:lnTo>
                <a:lnTo>
                  <a:pt x="4989" y="11189"/>
                </a:lnTo>
                <a:lnTo>
                  <a:pt x="4953" y="11409"/>
                </a:lnTo>
                <a:lnTo>
                  <a:pt x="4182" y="11336"/>
                </a:lnTo>
                <a:lnTo>
                  <a:pt x="3816" y="11336"/>
                </a:lnTo>
                <a:lnTo>
                  <a:pt x="3412" y="11372"/>
                </a:lnTo>
                <a:lnTo>
                  <a:pt x="3119" y="11409"/>
                </a:lnTo>
                <a:lnTo>
                  <a:pt x="2862" y="11556"/>
                </a:lnTo>
                <a:lnTo>
                  <a:pt x="2825" y="11005"/>
                </a:lnTo>
                <a:lnTo>
                  <a:pt x="2715" y="9428"/>
                </a:lnTo>
                <a:lnTo>
                  <a:pt x="2715" y="9171"/>
                </a:lnTo>
                <a:lnTo>
                  <a:pt x="2972" y="9171"/>
                </a:lnTo>
                <a:lnTo>
                  <a:pt x="3265" y="9135"/>
                </a:lnTo>
                <a:lnTo>
                  <a:pt x="3522" y="9061"/>
                </a:lnTo>
                <a:lnTo>
                  <a:pt x="3779" y="8988"/>
                </a:lnTo>
                <a:lnTo>
                  <a:pt x="4036" y="8841"/>
                </a:lnTo>
                <a:lnTo>
                  <a:pt x="4293" y="8695"/>
                </a:lnTo>
                <a:lnTo>
                  <a:pt x="4733" y="8401"/>
                </a:lnTo>
                <a:lnTo>
                  <a:pt x="5063" y="8108"/>
                </a:lnTo>
                <a:lnTo>
                  <a:pt x="5356" y="7777"/>
                </a:lnTo>
                <a:lnTo>
                  <a:pt x="5613" y="7447"/>
                </a:lnTo>
                <a:lnTo>
                  <a:pt x="5870" y="7117"/>
                </a:lnTo>
                <a:lnTo>
                  <a:pt x="6273" y="7007"/>
                </a:lnTo>
                <a:lnTo>
                  <a:pt x="6640" y="6824"/>
                </a:lnTo>
                <a:lnTo>
                  <a:pt x="7410" y="6420"/>
                </a:lnTo>
                <a:lnTo>
                  <a:pt x="8401" y="5980"/>
                </a:lnTo>
                <a:lnTo>
                  <a:pt x="9355" y="5577"/>
                </a:lnTo>
                <a:lnTo>
                  <a:pt x="10308" y="5246"/>
                </a:lnTo>
                <a:lnTo>
                  <a:pt x="11262" y="4880"/>
                </a:lnTo>
                <a:lnTo>
                  <a:pt x="12032" y="4623"/>
                </a:lnTo>
                <a:lnTo>
                  <a:pt x="12436" y="4403"/>
                </a:lnTo>
                <a:lnTo>
                  <a:pt x="12619" y="4219"/>
                </a:lnTo>
                <a:lnTo>
                  <a:pt x="12729" y="4183"/>
                </a:lnTo>
                <a:close/>
                <a:moveTo>
                  <a:pt x="2385" y="1"/>
                </a:moveTo>
                <a:lnTo>
                  <a:pt x="2238" y="38"/>
                </a:lnTo>
                <a:lnTo>
                  <a:pt x="2202" y="74"/>
                </a:lnTo>
                <a:lnTo>
                  <a:pt x="2165" y="111"/>
                </a:lnTo>
                <a:lnTo>
                  <a:pt x="2055" y="368"/>
                </a:lnTo>
                <a:lnTo>
                  <a:pt x="1982" y="515"/>
                </a:lnTo>
                <a:lnTo>
                  <a:pt x="1578" y="1432"/>
                </a:lnTo>
                <a:lnTo>
                  <a:pt x="1541" y="1542"/>
                </a:lnTo>
                <a:lnTo>
                  <a:pt x="1578" y="1615"/>
                </a:lnTo>
                <a:lnTo>
                  <a:pt x="1615" y="1688"/>
                </a:lnTo>
                <a:lnTo>
                  <a:pt x="1688" y="1762"/>
                </a:lnTo>
                <a:lnTo>
                  <a:pt x="1761" y="1798"/>
                </a:lnTo>
                <a:lnTo>
                  <a:pt x="1835" y="1798"/>
                </a:lnTo>
                <a:lnTo>
                  <a:pt x="1908" y="1762"/>
                </a:lnTo>
                <a:lnTo>
                  <a:pt x="1982" y="1652"/>
                </a:lnTo>
                <a:lnTo>
                  <a:pt x="2128" y="1358"/>
                </a:lnTo>
                <a:lnTo>
                  <a:pt x="2092" y="2165"/>
                </a:lnTo>
                <a:lnTo>
                  <a:pt x="2092" y="2972"/>
                </a:lnTo>
                <a:lnTo>
                  <a:pt x="2055" y="4073"/>
                </a:lnTo>
                <a:lnTo>
                  <a:pt x="1982" y="4109"/>
                </a:lnTo>
                <a:lnTo>
                  <a:pt x="1835" y="4073"/>
                </a:lnTo>
                <a:lnTo>
                  <a:pt x="1725" y="3999"/>
                </a:lnTo>
                <a:lnTo>
                  <a:pt x="1615" y="3999"/>
                </a:lnTo>
                <a:lnTo>
                  <a:pt x="1541" y="4036"/>
                </a:lnTo>
                <a:lnTo>
                  <a:pt x="1505" y="4109"/>
                </a:lnTo>
                <a:lnTo>
                  <a:pt x="1541" y="4219"/>
                </a:lnTo>
                <a:lnTo>
                  <a:pt x="1651" y="4293"/>
                </a:lnTo>
                <a:lnTo>
                  <a:pt x="1761" y="4366"/>
                </a:lnTo>
                <a:lnTo>
                  <a:pt x="1908" y="4403"/>
                </a:lnTo>
                <a:lnTo>
                  <a:pt x="2055" y="4439"/>
                </a:lnTo>
                <a:lnTo>
                  <a:pt x="2055" y="5540"/>
                </a:lnTo>
                <a:lnTo>
                  <a:pt x="1908" y="5577"/>
                </a:lnTo>
                <a:lnTo>
                  <a:pt x="1651" y="5613"/>
                </a:lnTo>
                <a:lnTo>
                  <a:pt x="1615" y="5687"/>
                </a:lnTo>
                <a:lnTo>
                  <a:pt x="1541" y="5723"/>
                </a:lnTo>
                <a:lnTo>
                  <a:pt x="1541" y="5760"/>
                </a:lnTo>
                <a:lnTo>
                  <a:pt x="1505" y="5797"/>
                </a:lnTo>
                <a:lnTo>
                  <a:pt x="1541" y="5833"/>
                </a:lnTo>
                <a:lnTo>
                  <a:pt x="1578" y="5833"/>
                </a:lnTo>
                <a:lnTo>
                  <a:pt x="1651" y="5907"/>
                </a:lnTo>
                <a:lnTo>
                  <a:pt x="2055" y="5907"/>
                </a:lnTo>
                <a:lnTo>
                  <a:pt x="2092" y="6200"/>
                </a:lnTo>
                <a:lnTo>
                  <a:pt x="2092" y="7154"/>
                </a:lnTo>
                <a:lnTo>
                  <a:pt x="1835" y="7227"/>
                </a:lnTo>
                <a:lnTo>
                  <a:pt x="1541" y="7374"/>
                </a:lnTo>
                <a:lnTo>
                  <a:pt x="1505" y="7411"/>
                </a:lnTo>
                <a:lnTo>
                  <a:pt x="1505" y="7447"/>
                </a:lnTo>
                <a:lnTo>
                  <a:pt x="1541" y="7484"/>
                </a:lnTo>
                <a:lnTo>
                  <a:pt x="1578" y="7521"/>
                </a:lnTo>
                <a:lnTo>
                  <a:pt x="2092" y="7521"/>
                </a:lnTo>
                <a:lnTo>
                  <a:pt x="2165" y="8951"/>
                </a:lnTo>
                <a:lnTo>
                  <a:pt x="2165" y="8988"/>
                </a:lnTo>
                <a:lnTo>
                  <a:pt x="1982" y="8951"/>
                </a:lnTo>
                <a:lnTo>
                  <a:pt x="1578" y="8951"/>
                </a:lnTo>
                <a:lnTo>
                  <a:pt x="1505" y="8988"/>
                </a:lnTo>
                <a:lnTo>
                  <a:pt x="1468" y="9061"/>
                </a:lnTo>
                <a:lnTo>
                  <a:pt x="1468" y="9135"/>
                </a:lnTo>
                <a:lnTo>
                  <a:pt x="1541" y="9208"/>
                </a:lnTo>
                <a:lnTo>
                  <a:pt x="1688" y="9245"/>
                </a:lnTo>
                <a:lnTo>
                  <a:pt x="1835" y="9318"/>
                </a:lnTo>
                <a:lnTo>
                  <a:pt x="2202" y="9391"/>
                </a:lnTo>
                <a:lnTo>
                  <a:pt x="2238" y="10419"/>
                </a:lnTo>
                <a:lnTo>
                  <a:pt x="2018" y="10419"/>
                </a:lnTo>
                <a:lnTo>
                  <a:pt x="1798" y="10455"/>
                </a:lnTo>
                <a:lnTo>
                  <a:pt x="1725" y="10529"/>
                </a:lnTo>
                <a:lnTo>
                  <a:pt x="1651" y="10602"/>
                </a:lnTo>
                <a:lnTo>
                  <a:pt x="1578" y="10675"/>
                </a:lnTo>
                <a:lnTo>
                  <a:pt x="1615" y="10749"/>
                </a:lnTo>
                <a:lnTo>
                  <a:pt x="1688" y="10822"/>
                </a:lnTo>
                <a:lnTo>
                  <a:pt x="2128" y="10822"/>
                </a:lnTo>
                <a:lnTo>
                  <a:pt x="2275" y="10859"/>
                </a:lnTo>
                <a:lnTo>
                  <a:pt x="2275" y="10895"/>
                </a:lnTo>
                <a:lnTo>
                  <a:pt x="2312" y="11702"/>
                </a:lnTo>
                <a:lnTo>
                  <a:pt x="2348" y="11959"/>
                </a:lnTo>
                <a:lnTo>
                  <a:pt x="2385" y="12106"/>
                </a:lnTo>
                <a:lnTo>
                  <a:pt x="2495" y="12216"/>
                </a:lnTo>
                <a:lnTo>
                  <a:pt x="2568" y="12253"/>
                </a:lnTo>
                <a:lnTo>
                  <a:pt x="2679" y="12253"/>
                </a:lnTo>
                <a:lnTo>
                  <a:pt x="2752" y="12216"/>
                </a:lnTo>
                <a:lnTo>
                  <a:pt x="2789" y="12143"/>
                </a:lnTo>
                <a:lnTo>
                  <a:pt x="2825" y="12106"/>
                </a:lnTo>
                <a:lnTo>
                  <a:pt x="3009" y="11959"/>
                </a:lnTo>
                <a:lnTo>
                  <a:pt x="3265" y="11886"/>
                </a:lnTo>
                <a:lnTo>
                  <a:pt x="3486" y="11849"/>
                </a:lnTo>
                <a:lnTo>
                  <a:pt x="3742" y="11849"/>
                </a:lnTo>
                <a:lnTo>
                  <a:pt x="3742" y="12033"/>
                </a:lnTo>
                <a:lnTo>
                  <a:pt x="3742" y="12216"/>
                </a:lnTo>
                <a:lnTo>
                  <a:pt x="3816" y="12363"/>
                </a:lnTo>
                <a:lnTo>
                  <a:pt x="3889" y="12509"/>
                </a:lnTo>
                <a:lnTo>
                  <a:pt x="3962" y="12583"/>
                </a:lnTo>
                <a:lnTo>
                  <a:pt x="4036" y="12546"/>
                </a:lnTo>
                <a:lnTo>
                  <a:pt x="4109" y="12509"/>
                </a:lnTo>
                <a:lnTo>
                  <a:pt x="4146" y="12436"/>
                </a:lnTo>
                <a:lnTo>
                  <a:pt x="4072" y="12216"/>
                </a:lnTo>
                <a:lnTo>
                  <a:pt x="4036" y="12069"/>
                </a:lnTo>
                <a:lnTo>
                  <a:pt x="4036" y="11886"/>
                </a:lnTo>
                <a:lnTo>
                  <a:pt x="5063" y="11922"/>
                </a:lnTo>
                <a:lnTo>
                  <a:pt x="5063" y="12143"/>
                </a:lnTo>
                <a:lnTo>
                  <a:pt x="5100" y="12619"/>
                </a:lnTo>
                <a:lnTo>
                  <a:pt x="5136" y="12693"/>
                </a:lnTo>
                <a:lnTo>
                  <a:pt x="5173" y="12766"/>
                </a:lnTo>
                <a:lnTo>
                  <a:pt x="5320" y="12766"/>
                </a:lnTo>
                <a:lnTo>
                  <a:pt x="5466" y="12729"/>
                </a:lnTo>
                <a:lnTo>
                  <a:pt x="5503" y="12619"/>
                </a:lnTo>
                <a:lnTo>
                  <a:pt x="5540" y="12473"/>
                </a:lnTo>
                <a:lnTo>
                  <a:pt x="5466" y="12363"/>
                </a:lnTo>
                <a:lnTo>
                  <a:pt x="5393" y="12326"/>
                </a:lnTo>
                <a:lnTo>
                  <a:pt x="5356" y="12106"/>
                </a:lnTo>
                <a:lnTo>
                  <a:pt x="5283" y="11922"/>
                </a:lnTo>
                <a:lnTo>
                  <a:pt x="5906" y="11959"/>
                </a:lnTo>
                <a:lnTo>
                  <a:pt x="6493" y="11959"/>
                </a:lnTo>
                <a:lnTo>
                  <a:pt x="6493" y="11996"/>
                </a:lnTo>
                <a:lnTo>
                  <a:pt x="6457" y="12179"/>
                </a:lnTo>
                <a:lnTo>
                  <a:pt x="6420" y="12399"/>
                </a:lnTo>
                <a:lnTo>
                  <a:pt x="6457" y="12583"/>
                </a:lnTo>
                <a:lnTo>
                  <a:pt x="6567" y="12766"/>
                </a:lnTo>
                <a:lnTo>
                  <a:pt x="6603" y="12840"/>
                </a:lnTo>
                <a:lnTo>
                  <a:pt x="6677" y="12876"/>
                </a:lnTo>
                <a:lnTo>
                  <a:pt x="6750" y="12876"/>
                </a:lnTo>
                <a:lnTo>
                  <a:pt x="6824" y="12840"/>
                </a:lnTo>
                <a:lnTo>
                  <a:pt x="6897" y="12766"/>
                </a:lnTo>
                <a:lnTo>
                  <a:pt x="6897" y="12729"/>
                </a:lnTo>
                <a:lnTo>
                  <a:pt x="6897" y="12656"/>
                </a:lnTo>
                <a:lnTo>
                  <a:pt x="6824" y="12619"/>
                </a:lnTo>
                <a:lnTo>
                  <a:pt x="6787" y="12583"/>
                </a:lnTo>
                <a:lnTo>
                  <a:pt x="6713" y="12399"/>
                </a:lnTo>
                <a:lnTo>
                  <a:pt x="6677" y="12216"/>
                </a:lnTo>
                <a:lnTo>
                  <a:pt x="6640" y="11996"/>
                </a:lnTo>
                <a:lnTo>
                  <a:pt x="6640" y="11959"/>
                </a:lnTo>
                <a:lnTo>
                  <a:pt x="7924" y="11996"/>
                </a:lnTo>
                <a:lnTo>
                  <a:pt x="7851" y="12033"/>
                </a:lnTo>
                <a:lnTo>
                  <a:pt x="7814" y="12106"/>
                </a:lnTo>
                <a:lnTo>
                  <a:pt x="7777" y="12253"/>
                </a:lnTo>
                <a:lnTo>
                  <a:pt x="7777" y="12399"/>
                </a:lnTo>
                <a:lnTo>
                  <a:pt x="7777" y="12509"/>
                </a:lnTo>
                <a:lnTo>
                  <a:pt x="7814" y="12619"/>
                </a:lnTo>
                <a:lnTo>
                  <a:pt x="7887" y="12729"/>
                </a:lnTo>
                <a:lnTo>
                  <a:pt x="7961" y="12766"/>
                </a:lnTo>
                <a:lnTo>
                  <a:pt x="8034" y="12729"/>
                </a:lnTo>
                <a:lnTo>
                  <a:pt x="8107" y="12693"/>
                </a:lnTo>
                <a:lnTo>
                  <a:pt x="8144" y="12619"/>
                </a:lnTo>
                <a:lnTo>
                  <a:pt x="8107" y="12473"/>
                </a:lnTo>
                <a:lnTo>
                  <a:pt x="8071" y="12289"/>
                </a:lnTo>
                <a:lnTo>
                  <a:pt x="8071" y="12179"/>
                </a:lnTo>
                <a:lnTo>
                  <a:pt x="8034" y="12106"/>
                </a:lnTo>
                <a:lnTo>
                  <a:pt x="8034" y="12033"/>
                </a:lnTo>
                <a:lnTo>
                  <a:pt x="8034" y="11996"/>
                </a:lnTo>
                <a:lnTo>
                  <a:pt x="9391" y="11996"/>
                </a:lnTo>
                <a:lnTo>
                  <a:pt x="9318" y="12216"/>
                </a:lnTo>
                <a:lnTo>
                  <a:pt x="9318" y="12473"/>
                </a:lnTo>
                <a:lnTo>
                  <a:pt x="9355" y="12546"/>
                </a:lnTo>
                <a:lnTo>
                  <a:pt x="9428" y="12583"/>
                </a:lnTo>
                <a:lnTo>
                  <a:pt x="9611" y="12583"/>
                </a:lnTo>
                <a:lnTo>
                  <a:pt x="9685" y="12546"/>
                </a:lnTo>
                <a:lnTo>
                  <a:pt x="9721" y="12473"/>
                </a:lnTo>
                <a:lnTo>
                  <a:pt x="9721" y="12436"/>
                </a:lnTo>
                <a:lnTo>
                  <a:pt x="9721" y="12363"/>
                </a:lnTo>
                <a:lnTo>
                  <a:pt x="9611" y="12326"/>
                </a:lnTo>
                <a:lnTo>
                  <a:pt x="9611" y="11996"/>
                </a:lnTo>
                <a:lnTo>
                  <a:pt x="10638" y="11996"/>
                </a:lnTo>
                <a:lnTo>
                  <a:pt x="10675" y="12253"/>
                </a:lnTo>
                <a:lnTo>
                  <a:pt x="10748" y="12509"/>
                </a:lnTo>
                <a:lnTo>
                  <a:pt x="10822" y="12583"/>
                </a:lnTo>
                <a:lnTo>
                  <a:pt x="10969" y="12583"/>
                </a:lnTo>
                <a:lnTo>
                  <a:pt x="11005" y="12509"/>
                </a:lnTo>
                <a:lnTo>
                  <a:pt x="11042" y="12399"/>
                </a:lnTo>
                <a:lnTo>
                  <a:pt x="10969" y="12179"/>
                </a:lnTo>
                <a:lnTo>
                  <a:pt x="10895" y="11996"/>
                </a:lnTo>
                <a:lnTo>
                  <a:pt x="12106" y="11996"/>
                </a:lnTo>
                <a:lnTo>
                  <a:pt x="12069" y="12069"/>
                </a:lnTo>
                <a:lnTo>
                  <a:pt x="12032" y="12143"/>
                </a:lnTo>
                <a:lnTo>
                  <a:pt x="11996" y="12363"/>
                </a:lnTo>
                <a:lnTo>
                  <a:pt x="12032" y="12473"/>
                </a:lnTo>
                <a:lnTo>
                  <a:pt x="12069" y="12619"/>
                </a:lnTo>
                <a:lnTo>
                  <a:pt x="12142" y="12729"/>
                </a:lnTo>
                <a:lnTo>
                  <a:pt x="12216" y="12803"/>
                </a:lnTo>
                <a:lnTo>
                  <a:pt x="12289" y="12840"/>
                </a:lnTo>
                <a:lnTo>
                  <a:pt x="12362" y="12803"/>
                </a:lnTo>
                <a:lnTo>
                  <a:pt x="12399" y="12766"/>
                </a:lnTo>
                <a:lnTo>
                  <a:pt x="12399" y="12693"/>
                </a:lnTo>
                <a:lnTo>
                  <a:pt x="12362" y="12546"/>
                </a:lnTo>
                <a:lnTo>
                  <a:pt x="12289" y="12363"/>
                </a:lnTo>
                <a:lnTo>
                  <a:pt x="12252" y="12179"/>
                </a:lnTo>
                <a:lnTo>
                  <a:pt x="12252" y="11959"/>
                </a:lnTo>
                <a:lnTo>
                  <a:pt x="13353" y="11959"/>
                </a:lnTo>
                <a:lnTo>
                  <a:pt x="13280" y="12106"/>
                </a:lnTo>
                <a:lnTo>
                  <a:pt x="13243" y="12253"/>
                </a:lnTo>
                <a:lnTo>
                  <a:pt x="13243" y="12436"/>
                </a:lnTo>
                <a:lnTo>
                  <a:pt x="13316" y="12583"/>
                </a:lnTo>
                <a:lnTo>
                  <a:pt x="13353" y="12619"/>
                </a:lnTo>
                <a:lnTo>
                  <a:pt x="13426" y="12656"/>
                </a:lnTo>
                <a:lnTo>
                  <a:pt x="13500" y="12656"/>
                </a:lnTo>
                <a:lnTo>
                  <a:pt x="13573" y="12583"/>
                </a:lnTo>
                <a:lnTo>
                  <a:pt x="13610" y="12436"/>
                </a:lnTo>
                <a:lnTo>
                  <a:pt x="13536" y="12216"/>
                </a:lnTo>
                <a:lnTo>
                  <a:pt x="13536" y="12069"/>
                </a:lnTo>
                <a:lnTo>
                  <a:pt x="13573" y="11922"/>
                </a:lnTo>
                <a:lnTo>
                  <a:pt x="14563" y="11886"/>
                </a:lnTo>
                <a:lnTo>
                  <a:pt x="14563" y="11886"/>
                </a:lnTo>
                <a:lnTo>
                  <a:pt x="14527" y="12363"/>
                </a:lnTo>
                <a:lnTo>
                  <a:pt x="14563" y="12436"/>
                </a:lnTo>
                <a:lnTo>
                  <a:pt x="14637" y="12509"/>
                </a:lnTo>
                <a:lnTo>
                  <a:pt x="14747" y="12509"/>
                </a:lnTo>
                <a:lnTo>
                  <a:pt x="14820" y="12473"/>
                </a:lnTo>
                <a:lnTo>
                  <a:pt x="14893" y="12399"/>
                </a:lnTo>
                <a:lnTo>
                  <a:pt x="14967" y="12289"/>
                </a:lnTo>
                <a:lnTo>
                  <a:pt x="14967" y="12179"/>
                </a:lnTo>
                <a:lnTo>
                  <a:pt x="14967" y="12069"/>
                </a:lnTo>
                <a:lnTo>
                  <a:pt x="14930" y="11996"/>
                </a:lnTo>
                <a:lnTo>
                  <a:pt x="14857" y="11959"/>
                </a:lnTo>
                <a:lnTo>
                  <a:pt x="14857" y="11886"/>
                </a:lnTo>
                <a:lnTo>
                  <a:pt x="16618" y="11776"/>
                </a:lnTo>
                <a:lnTo>
                  <a:pt x="16654" y="11812"/>
                </a:lnTo>
                <a:lnTo>
                  <a:pt x="16544" y="11996"/>
                </a:lnTo>
                <a:lnTo>
                  <a:pt x="16361" y="12179"/>
                </a:lnTo>
                <a:lnTo>
                  <a:pt x="16287" y="12289"/>
                </a:lnTo>
                <a:lnTo>
                  <a:pt x="16251" y="12363"/>
                </a:lnTo>
                <a:lnTo>
                  <a:pt x="16287" y="12436"/>
                </a:lnTo>
                <a:lnTo>
                  <a:pt x="16324" y="12509"/>
                </a:lnTo>
                <a:lnTo>
                  <a:pt x="16397" y="12546"/>
                </a:lnTo>
                <a:lnTo>
                  <a:pt x="16471" y="12583"/>
                </a:lnTo>
                <a:lnTo>
                  <a:pt x="16544" y="12583"/>
                </a:lnTo>
                <a:lnTo>
                  <a:pt x="16581" y="12546"/>
                </a:lnTo>
                <a:lnTo>
                  <a:pt x="16728" y="12473"/>
                </a:lnTo>
                <a:lnTo>
                  <a:pt x="16801" y="12363"/>
                </a:lnTo>
                <a:lnTo>
                  <a:pt x="16984" y="12106"/>
                </a:lnTo>
                <a:lnTo>
                  <a:pt x="17461" y="11482"/>
                </a:lnTo>
                <a:lnTo>
                  <a:pt x="17461" y="11409"/>
                </a:lnTo>
                <a:lnTo>
                  <a:pt x="17461" y="11336"/>
                </a:lnTo>
                <a:lnTo>
                  <a:pt x="17461" y="11262"/>
                </a:lnTo>
                <a:lnTo>
                  <a:pt x="17425" y="11189"/>
                </a:lnTo>
                <a:lnTo>
                  <a:pt x="17058" y="10895"/>
                </a:lnTo>
                <a:lnTo>
                  <a:pt x="16728" y="10639"/>
                </a:lnTo>
                <a:lnTo>
                  <a:pt x="16654" y="10602"/>
                </a:lnTo>
                <a:lnTo>
                  <a:pt x="16581" y="10602"/>
                </a:lnTo>
                <a:lnTo>
                  <a:pt x="16544" y="10639"/>
                </a:lnTo>
                <a:lnTo>
                  <a:pt x="16471" y="10675"/>
                </a:lnTo>
                <a:lnTo>
                  <a:pt x="16434" y="10785"/>
                </a:lnTo>
                <a:lnTo>
                  <a:pt x="16434" y="10859"/>
                </a:lnTo>
                <a:lnTo>
                  <a:pt x="16471" y="10932"/>
                </a:lnTo>
                <a:lnTo>
                  <a:pt x="16801" y="11226"/>
                </a:lnTo>
                <a:lnTo>
                  <a:pt x="13940" y="11372"/>
                </a:lnTo>
                <a:lnTo>
                  <a:pt x="14050" y="11336"/>
                </a:lnTo>
                <a:lnTo>
                  <a:pt x="14270" y="11189"/>
                </a:lnTo>
                <a:lnTo>
                  <a:pt x="14343" y="11115"/>
                </a:lnTo>
                <a:lnTo>
                  <a:pt x="14417" y="11005"/>
                </a:lnTo>
                <a:lnTo>
                  <a:pt x="14417" y="10932"/>
                </a:lnTo>
                <a:lnTo>
                  <a:pt x="14380" y="10895"/>
                </a:lnTo>
                <a:lnTo>
                  <a:pt x="14233" y="10895"/>
                </a:lnTo>
                <a:lnTo>
                  <a:pt x="14123" y="10932"/>
                </a:lnTo>
                <a:lnTo>
                  <a:pt x="13903" y="11079"/>
                </a:lnTo>
                <a:lnTo>
                  <a:pt x="13720" y="11226"/>
                </a:lnTo>
                <a:lnTo>
                  <a:pt x="13573" y="11409"/>
                </a:lnTo>
                <a:lnTo>
                  <a:pt x="12289" y="11446"/>
                </a:lnTo>
                <a:lnTo>
                  <a:pt x="12546" y="11336"/>
                </a:lnTo>
                <a:lnTo>
                  <a:pt x="12839" y="11226"/>
                </a:lnTo>
                <a:lnTo>
                  <a:pt x="13169" y="11079"/>
                </a:lnTo>
                <a:lnTo>
                  <a:pt x="13500" y="10895"/>
                </a:lnTo>
                <a:lnTo>
                  <a:pt x="13793" y="10675"/>
                </a:lnTo>
                <a:lnTo>
                  <a:pt x="14050" y="10419"/>
                </a:lnTo>
                <a:lnTo>
                  <a:pt x="14087" y="10308"/>
                </a:lnTo>
                <a:lnTo>
                  <a:pt x="14050" y="10235"/>
                </a:lnTo>
                <a:lnTo>
                  <a:pt x="13976" y="10198"/>
                </a:lnTo>
                <a:lnTo>
                  <a:pt x="13903" y="10235"/>
                </a:lnTo>
                <a:lnTo>
                  <a:pt x="13646" y="10382"/>
                </a:lnTo>
                <a:lnTo>
                  <a:pt x="13390" y="10565"/>
                </a:lnTo>
                <a:lnTo>
                  <a:pt x="13133" y="10749"/>
                </a:lnTo>
                <a:lnTo>
                  <a:pt x="12876" y="10895"/>
                </a:lnTo>
                <a:lnTo>
                  <a:pt x="12583" y="11042"/>
                </a:lnTo>
                <a:lnTo>
                  <a:pt x="12289" y="11152"/>
                </a:lnTo>
                <a:lnTo>
                  <a:pt x="11996" y="11299"/>
                </a:lnTo>
                <a:lnTo>
                  <a:pt x="11702" y="11446"/>
                </a:lnTo>
                <a:lnTo>
                  <a:pt x="10162" y="11482"/>
                </a:lnTo>
                <a:lnTo>
                  <a:pt x="10602" y="11299"/>
                </a:lnTo>
                <a:lnTo>
                  <a:pt x="12216" y="10639"/>
                </a:lnTo>
                <a:lnTo>
                  <a:pt x="12766" y="10455"/>
                </a:lnTo>
                <a:lnTo>
                  <a:pt x="13316" y="10162"/>
                </a:lnTo>
                <a:lnTo>
                  <a:pt x="13573" y="10015"/>
                </a:lnTo>
                <a:lnTo>
                  <a:pt x="13793" y="9832"/>
                </a:lnTo>
                <a:lnTo>
                  <a:pt x="13976" y="9612"/>
                </a:lnTo>
                <a:lnTo>
                  <a:pt x="14087" y="9355"/>
                </a:lnTo>
                <a:lnTo>
                  <a:pt x="14087" y="9245"/>
                </a:lnTo>
                <a:lnTo>
                  <a:pt x="14050" y="9208"/>
                </a:lnTo>
                <a:lnTo>
                  <a:pt x="13940" y="9171"/>
                </a:lnTo>
                <a:lnTo>
                  <a:pt x="13866" y="9208"/>
                </a:lnTo>
                <a:lnTo>
                  <a:pt x="13463" y="9612"/>
                </a:lnTo>
                <a:lnTo>
                  <a:pt x="13243" y="9795"/>
                </a:lnTo>
                <a:lnTo>
                  <a:pt x="12986" y="9978"/>
                </a:lnTo>
                <a:lnTo>
                  <a:pt x="12693" y="10125"/>
                </a:lnTo>
                <a:lnTo>
                  <a:pt x="12399" y="10235"/>
                </a:lnTo>
                <a:lnTo>
                  <a:pt x="11776" y="10492"/>
                </a:lnTo>
                <a:lnTo>
                  <a:pt x="10418" y="11042"/>
                </a:lnTo>
                <a:lnTo>
                  <a:pt x="9905" y="11262"/>
                </a:lnTo>
                <a:lnTo>
                  <a:pt x="9428" y="11482"/>
                </a:lnTo>
                <a:lnTo>
                  <a:pt x="7667" y="11482"/>
                </a:lnTo>
                <a:lnTo>
                  <a:pt x="8621" y="11152"/>
                </a:lnTo>
                <a:lnTo>
                  <a:pt x="10895" y="10419"/>
                </a:lnTo>
                <a:lnTo>
                  <a:pt x="11335" y="10235"/>
                </a:lnTo>
                <a:lnTo>
                  <a:pt x="11776" y="10052"/>
                </a:lnTo>
                <a:lnTo>
                  <a:pt x="12179" y="9832"/>
                </a:lnTo>
                <a:lnTo>
                  <a:pt x="12583" y="9575"/>
                </a:lnTo>
                <a:lnTo>
                  <a:pt x="13426" y="9025"/>
                </a:lnTo>
                <a:lnTo>
                  <a:pt x="13866" y="8768"/>
                </a:lnTo>
                <a:lnTo>
                  <a:pt x="14307" y="8548"/>
                </a:lnTo>
                <a:lnTo>
                  <a:pt x="14380" y="8511"/>
                </a:lnTo>
                <a:lnTo>
                  <a:pt x="14417" y="8474"/>
                </a:lnTo>
                <a:lnTo>
                  <a:pt x="14417" y="8841"/>
                </a:lnTo>
                <a:lnTo>
                  <a:pt x="14453" y="8915"/>
                </a:lnTo>
                <a:lnTo>
                  <a:pt x="14490" y="8951"/>
                </a:lnTo>
                <a:lnTo>
                  <a:pt x="14527" y="8988"/>
                </a:lnTo>
                <a:lnTo>
                  <a:pt x="14600" y="9025"/>
                </a:lnTo>
                <a:lnTo>
                  <a:pt x="14673" y="8988"/>
                </a:lnTo>
                <a:lnTo>
                  <a:pt x="14747" y="8951"/>
                </a:lnTo>
                <a:lnTo>
                  <a:pt x="14783" y="8915"/>
                </a:lnTo>
                <a:lnTo>
                  <a:pt x="14783" y="8841"/>
                </a:lnTo>
                <a:lnTo>
                  <a:pt x="14783" y="8291"/>
                </a:lnTo>
                <a:lnTo>
                  <a:pt x="14747" y="8034"/>
                </a:lnTo>
                <a:lnTo>
                  <a:pt x="14673" y="7777"/>
                </a:lnTo>
                <a:lnTo>
                  <a:pt x="15077" y="8181"/>
                </a:lnTo>
                <a:lnTo>
                  <a:pt x="15517" y="8584"/>
                </a:lnTo>
                <a:lnTo>
                  <a:pt x="15737" y="8768"/>
                </a:lnTo>
                <a:lnTo>
                  <a:pt x="15847" y="8841"/>
                </a:lnTo>
                <a:lnTo>
                  <a:pt x="15994" y="8878"/>
                </a:lnTo>
                <a:lnTo>
                  <a:pt x="16361" y="8915"/>
                </a:lnTo>
                <a:lnTo>
                  <a:pt x="16764" y="8915"/>
                </a:lnTo>
                <a:lnTo>
                  <a:pt x="17204" y="8878"/>
                </a:lnTo>
                <a:lnTo>
                  <a:pt x="17608" y="8731"/>
                </a:lnTo>
                <a:lnTo>
                  <a:pt x="17681" y="8695"/>
                </a:lnTo>
                <a:lnTo>
                  <a:pt x="17755" y="8584"/>
                </a:lnTo>
                <a:lnTo>
                  <a:pt x="17791" y="8511"/>
                </a:lnTo>
                <a:lnTo>
                  <a:pt x="17755" y="8438"/>
                </a:lnTo>
                <a:lnTo>
                  <a:pt x="17718" y="8328"/>
                </a:lnTo>
                <a:lnTo>
                  <a:pt x="17681" y="8291"/>
                </a:lnTo>
                <a:lnTo>
                  <a:pt x="17571" y="8254"/>
                </a:lnTo>
                <a:lnTo>
                  <a:pt x="17461" y="8254"/>
                </a:lnTo>
                <a:lnTo>
                  <a:pt x="17131" y="8364"/>
                </a:lnTo>
                <a:lnTo>
                  <a:pt x="16764" y="8401"/>
                </a:lnTo>
                <a:lnTo>
                  <a:pt x="16397" y="8438"/>
                </a:lnTo>
                <a:lnTo>
                  <a:pt x="16177" y="8401"/>
                </a:lnTo>
                <a:lnTo>
                  <a:pt x="16031" y="8364"/>
                </a:lnTo>
                <a:lnTo>
                  <a:pt x="15480" y="7888"/>
                </a:lnTo>
                <a:lnTo>
                  <a:pt x="15004" y="7374"/>
                </a:lnTo>
                <a:lnTo>
                  <a:pt x="14563" y="6824"/>
                </a:lnTo>
                <a:lnTo>
                  <a:pt x="14160" y="6237"/>
                </a:lnTo>
                <a:lnTo>
                  <a:pt x="13830" y="5613"/>
                </a:lnTo>
                <a:lnTo>
                  <a:pt x="13536" y="4990"/>
                </a:lnTo>
                <a:lnTo>
                  <a:pt x="13096" y="3926"/>
                </a:lnTo>
                <a:lnTo>
                  <a:pt x="12803" y="3412"/>
                </a:lnTo>
                <a:lnTo>
                  <a:pt x="12509" y="2936"/>
                </a:lnTo>
                <a:lnTo>
                  <a:pt x="12326" y="2752"/>
                </a:lnTo>
                <a:lnTo>
                  <a:pt x="12142" y="2532"/>
                </a:lnTo>
                <a:lnTo>
                  <a:pt x="11959" y="2349"/>
                </a:lnTo>
                <a:lnTo>
                  <a:pt x="11739" y="2202"/>
                </a:lnTo>
                <a:lnTo>
                  <a:pt x="11482" y="2092"/>
                </a:lnTo>
                <a:lnTo>
                  <a:pt x="11225" y="1982"/>
                </a:lnTo>
                <a:lnTo>
                  <a:pt x="10932" y="1908"/>
                </a:lnTo>
                <a:lnTo>
                  <a:pt x="10602" y="1872"/>
                </a:lnTo>
                <a:lnTo>
                  <a:pt x="10308" y="1872"/>
                </a:lnTo>
                <a:lnTo>
                  <a:pt x="9978" y="1908"/>
                </a:lnTo>
                <a:lnTo>
                  <a:pt x="9685" y="1982"/>
                </a:lnTo>
                <a:lnTo>
                  <a:pt x="9391" y="2055"/>
                </a:lnTo>
                <a:lnTo>
                  <a:pt x="9098" y="2202"/>
                </a:lnTo>
                <a:lnTo>
                  <a:pt x="8841" y="2349"/>
                </a:lnTo>
                <a:lnTo>
                  <a:pt x="8584" y="2495"/>
                </a:lnTo>
                <a:lnTo>
                  <a:pt x="8327" y="2715"/>
                </a:lnTo>
                <a:lnTo>
                  <a:pt x="7887" y="3119"/>
                </a:lnTo>
                <a:lnTo>
                  <a:pt x="7484" y="3632"/>
                </a:lnTo>
                <a:lnTo>
                  <a:pt x="7117" y="4146"/>
                </a:lnTo>
                <a:lnTo>
                  <a:pt x="6787" y="4660"/>
                </a:lnTo>
                <a:lnTo>
                  <a:pt x="6127" y="5833"/>
                </a:lnTo>
                <a:lnTo>
                  <a:pt x="5796" y="6457"/>
                </a:lnTo>
                <a:lnTo>
                  <a:pt x="5430" y="7044"/>
                </a:lnTo>
                <a:lnTo>
                  <a:pt x="4989" y="7594"/>
                </a:lnTo>
                <a:lnTo>
                  <a:pt x="4769" y="7851"/>
                </a:lnTo>
                <a:lnTo>
                  <a:pt x="4513" y="8071"/>
                </a:lnTo>
                <a:lnTo>
                  <a:pt x="4256" y="8291"/>
                </a:lnTo>
                <a:lnTo>
                  <a:pt x="3962" y="8474"/>
                </a:lnTo>
                <a:lnTo>
                  <a:pt x="3669" y="8621"/>
                </a:lnTo>
                <a:lnTo>
                  <a:pt x="3339" y="8731"/>
                </a:lnTo>
                <a:lnTo>
                  <a:pt x="3009" y="8841"/>
                </a:lnTo>
                <a:lnTo>
                  <a:pt x="2715" y="8915"/>
                </a:lnTo>
                <a:lnTo>
                  <a:pt x="2605" y="6200"/>
                </a:lnTo>
                <a:lnTo>
                  <a:pt x="2568" y="3119"/>
                </a:lnTo>
                <a:lnTo>
                  <a:pt x="2605" y="1505"/>
                </a:lnTo>
                <a:lnTo>
                  <a:pt x="2568" y="1138"/>
                </a:lnTo>
                <a:lnTo>
                  <a:pt x="2715" y="1395"/>
                </a:lnTo>
                <a:lnTo>
                  <a:pt x="2862" y="1652"/>
                </a:lnTo>
                <a:lnTo>
                  <a:pt x="2899" y="1725"/>
                </a:lnTo>
                <a:lnTo>
                  <a:pt x="2972" y="1762"/>
                </a:lnTo>
                <a:lnTo>
                  <a:pt x="3119" y="1762"/>
                </a:lnTo>
                <a:lnTo>
                  <a:pt x="3192" y="1688"/>
                </a:lnTo>
                <a:lnTo>
                  <a:pt x="3229" y="1652"/>
                </a:lnTo>
                <a:lnTo>
                  <a:pt x="3265" y="1578"/>
                </a:lnTo>
                <a:lnTo>
                  <a:pt x="3265" y="1505"/>
                </a:lnTo>
                <a:lnTo>
                  <a:pt x="3155" y="1138"/>
                </a:lnTo>
                <a:lnTo>
                  <a:pt x="2972" y="771"/>
                </a:lnTo>
                <a:lnTo>
                  <a:pt x="2568" y="111"/>
                </a:lnTo>
                <a:lnTo>
                  <a:pt x="2495" y="38"/>
                </a:lnTo>
                <a:lnTo>
                  <a:pt x="2385" y="1"/>
                </a:lnTo>
                <a:close/>
                <a:moveTo>
                  <a:pt x="15554" y="12546"/>
                </a:moveTo>
                <a:lnTo>
                  <a:pt x="15480" y="12583"/>
                </a:lnTo>
                <a:lnTo>
                  <a:pt x="15370" y="12619"/>
                </a:lnTo>
                <a:lnTo>
                  <a:pt x="15224" y="12766"/>
                </a:lnTo>
                <a:lnTo>
                  <a:pt x="15077" y="12913"/>
                </a:lnTo>
                <a:lnTo>
                  <a:pt x="15077" y="12950"/>
                </a:lnTo>
                <a:lnTo>
                  <a:pt x="14820" y="12803"/>
                </a:lnTo>
                <a:lnTo>
                  <a:pt x="14527" y="12693"/>
                </a:lnTo>
                <a:lnTo>
                  <a:pt x="14453" y="12693"/>
                </a:lnTo>
                <a:lnTo>
                  <a:pt x="14417" y="12729"/>
                </a:lnTo>
                <a:lnTo>
                  <a:pt x="14380" y="12803"/>
                </a:lnTo>
                <a:lnTo>
                  <a:pt x="14380" y="12876"/>
                </a:lnTo>
                <a:lnTo>
                  <a:pt x="14563" y="13096"/>
                </a:lnTo>
                <a:lnTo>
                  <a:pt x="14783" y="13316"/>
                </a:lnTo>
                <a:lnTo>
                  <a:pt x="14673" y="13463"/>
                </a:lnTo>
                <a:lnTo>
                  <a:pt x="14490" y="13720"/>
                </a:lnTo>
                <a:lnTo>
                  <a:pt x="14417" y="13867"/>
                </a:lnTo>
                <a:lnTo>
                  <a:pt x="14417" y="14013"/>
                </a:lnTo>
                <a:lnTo>
                  <a:pt x="14453" y="14087"/>
                </a:lnTo>
                <a:lnTo>
                  <a:pt x="14490" y="14123"/>
                </a:lnTo>
                <a:lnTo>
                  <a:pt x="14600" y="14123"/>
                </a:lnTo>
                <a:lnTo>
                  <a:pt x="14673" y="14087"/>
                </a:lnTo>
                <a:lnTo>
                  <a:pt x="14783" y="14050"/>
                </a:lnTo>
                <a:lnTo>
                  <a:pt x="14893" y="13903"/>
                </a:lnTo>
                <a:lnTo>
                  <a:pt x="15150" y="13573"/>
                </a:lnTo>
                <a:lnTo>
                  <a:pt x="15590" y="13903"/>
                </a:lnTo>
                <a:lnTo>
                  <a:pt x="15700" y="13940"/>
                </a:lnTo>
                <a:lnTo>
                  <a:pt x="15774" y="13940"/>
                </a:lnTo>
                <a:lnTo>
                  <a:pt x="15847" y="13903"/>
                </a:lnTo>
                <a:lnTo>
                  <a:pt x="15884" y="13830"/>
                </a:lnTo>
                <a:lnTo>
                  <a:pt x="15921" y="13757"/>
                </a:lnTo>
                <a:lnTo>
                  <a:pt x="15921" y="13647"/>
                </a:lnTo>
                <a:lnTo>
                  <a:pt x="15921" y="13573"/>
                </a:lnTo>
                <a:lnTo>
                  <a:pt x="15847" y="13500"/>
                </a:lnTo>
                <a:lnTo>
                  <a:pt x="15407" y="13170"/>
                </a:lnTo>
                <a:lnTo>
                  <a:pt x="15480" y="13096"/>
                </a:lnTo>
                <a:lnTo>
                  <a:pt x="15590" y="12876"/>
                </a:lnTo>
                <a:lnTo>
                  <a:pt x="15664" y="12803"/>
                </a:lnTo>
                <a:lnTo>
                  <a:pt x="15737" y="12766"/>
                </a:lnTo>
                <a:lnTo>
                  <a:pt x="15774" y="12729"/>
                </a:lnTo>
                <a:lnTo>
                  <a:pt x="15811" y="12693"/>
                </a:lnTo>
                <a:lnTo>
                  <a:pt x="15811" y="12656"/>
                </a:lnTo>
                <a:lnTo>
                  <a:pt x="15774" y="12656"/>
                </a:lnTo>
                <a:lnTo>
                  <a:pt x="15664" y="12583"/>
                </a:lnTo>
                <a:lnTo>
                  <a:pt x="15554" y="12546"/>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172" name="Google Shape;172;p2"/>
          <p:cNvSpPr/>
          <p:nvPr/>
        </p:nvSpPr>
        <p:spPr>
          <a:xfrm>
            <a:off x="2116542" y="3186156"/>
            <a:ext cx="829755" cy="780163"/>
          </a:xfrm>
          <a:custGeom>
            <a:avLst/>
            <a:gdLst/>
            <a:ahLst/>
            <a:cxnLst/>
            <a:rect l="l" t="t" r="r" b="b"/>
            <a:pathLst>
              <a:path w="16581" h="15590" extrusionOk="0">
                <a:moveTo>
                  <a:pt x="13793" y="2568"/>
                </a:moveTo>
                <a:lnTo>
                  <a:pt x="14123" y="2641"/>
                </a:lnTo>
                <a:lnTo>
                  <a:pt x="14123" y="2678"/>
                </a:lnTo>
                <a:lnTo>
                  <a:pt x="14086" y="2825"/>
                </a:lnTo>
                <a:lnTo>
                  <a:pt x="14013" y="2935"/>
                </a:lnTo>
                <a:lnTo>
                  <a:pt x="13866" y="3045"/>
                </a:lnTo>
                <a:lnTo>
                  <a:pt x="13756" y="3081"/>
                </a:lnTo>
                <a:lnTo>
                  <a:pt x="13573" y="2971"/>
                </a:lnTo>
                <a:lnTo>
                  <a:pt x="13609" y="2788"/>
                </a:lnTo>
                <a:lnTo>
                  <a:pt x="13683" y="2678"/>
                </a:lnTo>
                <a:lnTo>
                  <a:pt x="13720" y="2605"/>
                </a:lnTo>
                <a:lnTo>
                  <a:pt x="13793" y="2568"/>
                </a:lnTo>
                <a:close/>
                <a:moveTo>
                  <a:pt x="9428" y="3705"/>
                </a:moveTo>
                <a:lnTo>
                  <a:pt x="9831" y="4475"/>
                </a:lnTo>
                <a:lnTo>
                  <a:pt x="10161" y="5246"/>
                </a:lnTo>
                <a:lnTo>
                  <a:pt x="8327" y="4402"/>
                </a:lnTo>
                <a:lnTo>
                  <a:pt x="8878" y="4035"/>
                </a:lnTo>
                <a:lnTo>
                  <a:pt x="9428" y="3705"/>
                </a:lnTo>
                <a:close/>
                <a:moveTo>
                  <a:pt x="5283" y="3668"/>
                </a:moveTo>
                <a:lnTo>
                  <a:pt x="6383" y="4072"/>
                </a:lnTo>
                <a:lnTo>
                  <a:pt x="7410" y="4512"/>
                </a:lnTo>
                <a:lnTo>
                  <a:pt x="6383" y="5319"/>
                </a:lnTo>
                <a:lnTo>
                  <a:pt x="5393" y="6163"/>
                </a:lnTo>
                <a:lnTo>
                  <a:pt x="5319" y="5282"/>
                </a:lnTo>
                <a:lnTo>
                  <a:pt x="5283" y="4365"/>
                </a:lnTo>
                <a:lnTo>
                  <a:pt x="5283" y="3668"/>
                </a:lnTo>
                <a:close/>
                <a:moveTo>
                  <a:pt x="13096" y="2494"/>
                </a:moveTo>
                <a:lnTo>
                  <a:pt x="13023" y="2641"/>
                </a:lnTo>
                <a:lnTo>
                  <a:pt x="12986" y="2825"/>
                </a:lnTo>
                <a:lnTo>
                  <a:pt x="12949" y="3008"/>
                </a:lnTo>
                <a:lnTo>
                  <a:pt x="12986" y="3191"/>
                </a:lnTo>
                <a:lnTo>
                  <a:pt x="13096" y="3412"/>
                </a:lnTo>
                <a:lnTo>
                  <a:pt x="13243" y="3595"/>
                </a:lnTo>
                <a:lnTo>
                  <a:pt x="13426" y="3705"/>
                </a:lnTo>
                <a:lnTo>
                  <a:pt x="13646" y="3778"/>
                </a:lnTo>
                <a:lnTo>
                  <a:pt x="13793" y="3815"/>
                </a:lnTo>
                <a:lnTo>
                  <a:pt x="13536" y="4512"/>
                </a:lnTo>
                <a:lnTo>
                  <a:pt x="13243" y="5209"/>
                </a:lnTo>
                <a:lnTo>
                  <a:pt x="12913" y="5869"/>
                </a:lnTo>
                <a:lnTo>
                  <a:pt x="12546" y="6529"/>
                </a:lnTo>
                <a:lnTo>
                  <a:pt x="11665" y="6016"/>
                </a:lnTo>
                <a:lnTo>
                  <a:pt x="10785" y="5576"/>
                </a:lnTo>
                <a:lnTo>
                  <a:pt x="10602" y="5026"/>
                </a:lnTo>
                <a:lnTo>
                  <a:pt x="10345" y="4475"/>
                </a:lnTo>
                <a:lnTo>
                  <a:pt x="10125" y="3962"/>
                </a:lnTo>
                <a:lnTo>
                  <a:pt x="9831" y="3448"/>
                </a:lnTo>
                <a:lnTo>
                  <a:pt x="10602" y="3045"/>
                </a:lnTo>
                <a:lnTo>
                  <a:pt x="11005" y="2898"/>
                </a:lnTo>
                <a:lnTo>
                  <a:pt x="11409" y="2751"/>
                </a:lnTo>
                <a:lnTo>
                  <a:pt x="11849" y="2641"/>
                </a:lnTo>
                <a:lnTo>
                  <a:pt x="12252" y="2568"/>
                </a:lnTo>
                <a:lnTo>
                  <a:pt x="12692" y="2494"/>
                </a:lnTo>
                <a:close/>
                <a:moveTo>
                  <a:pt x="2605" y="6713"/>
                </a:moveTo>
                <a:lnTo>
                  <a:pt x="2678" y="6750"/>
                </a:lnTo>
                <a:lnTo>
                  <a:pt x="2752" y="6823"/>
                </a:lnTo>
                <a:lnTo>
                  <a:pt x="2788" y="6970"/>
                </a:lnTo>
                <a:lnTo>
                  <a:pt x="2752" y="7116"/>
                </a:lnTo>
                <a:lnTo>
                  <a:pt x="2715" y="7153"/>
                </a:lnTo>
                <a:lnTo>
                  <a:pt x="2605" y="7226"/>
                </a:lnTo>
                <a:lnTo>
                  <a:pt x="2458" y="7336"/>
                </a:lnTo>
                <a:lnTo>
                  <a:pt x="2165" y="7116"/>
                </a:lnTo>
                <a:lnTo>
                  <a:pt x="2275" y="6970"/>
                </a:lnTo>
                <a:lnTo>
                  <a:pt x="2275" y="6896"/>
                </a:lnTo>
                <a:lnTo>
                  <a:pt x="2458" y="6860"/>
                </a:lnTo>
                <a:lnTo>
                  <a:pt x="2715" y="6860"/>
                </a:lnTo>
                <a:lnTo>
                  <a:pt x="2715" y="6823"/>
                </a:lnTo>
                <a:lnTo>
                  <a:pt x="2678" y="6786"/>
                </a:lnTo>
                <a:lnTo>
                  <a:pt x="2605" y="6713"/>
                </a:lnTo>
                <a:close/>
                <a:moveTo>
                  <a:pt x="8364" y="6529"/>
                </a:moveTo>
                <a:lnTo>
                  <a:pt x="8547" y="6566"/>
                </a:lnTo>
                <a:lnTo>
                  <a:pt x="8657" y="6603"/>
                </a:lnTo>
                <a:lnTo>
                  <a:pt x="8657" y="6713"/>
                </a:lnTo>
                <a:lnTo>
                  <a:pt x="8694" y="6860"/>
                </a:lnTo>
                <a:lnTo>
                  <a:pt x="8694" y="6970"/>
                </a:lnTo>
                <a:lnTo>
                  <a:pt x="8694" y="7116"/>
                </a:lnTo>
                <a:lnTo>
                  <a:pt x="8657" y="7226"/>
                </a:lnTo>
                <a:lnTo>
                  <a:pt x="8621" y="7336"/>
                </a:lnTo>
                <a:lnTo>
                  <a:pt x="8547" y="7446"/>
                </a:lnTo>
                <a:lnTo>
                  <a:pt x="8364" y="7446"/>
                </a:lnTo>
                <a:lnTo>
                  <a:pt x="8107" y="7520"/>
                </a:lnTo>
                <a:lnTo>
                  <a:pt x="7850" y="7593"/>
                </a:lnTo>
                <a:lnTo>
                  <a:pt x="7704" y="7483"/>
                </a:lnTo>
                <a:lnTo>
                  <a:pt x="7630" y="7336"/>
                </a:lnTo>
                <a:lnTo>
                  <a:pt x="7557" y="7190"/>
                </a:lnTo>
                <a:lnTo>
                  <a:pt x="7594" y="7006"/>
                </a:lnTo>
                <a:lnTo>
                  <a:pt x="7667" y="6750"/>
                </a:lnTo>
                <a:lnTo>
                  <a:pt x="7777" y="6750"/>
                </a:lnTo>
                <a:lnTo>
                  <a:pt x="7850" y="6786"/>
                </a:lnTo>
                <a:lnTo>
                  <a:pt x="7924" y="6750"/>
                </a:lnTo>
                <a:lnTo>
                  <a:pt x="7960" y="6713"/>
                </a:lnTo>
                <a:lnTo>
                  <a:pt x="8071" y="6566"/>
                </a:lnTo>
                <a:lnTo>
                  <a:pt x="8364" y="6529"/>
                </a:lnTo>
                <a:close/>
                <a:moveTo>
                  <a:pt x="3155" y="3191"/>
                </a:moveTo>
                <a:lnTo>
                  <a:pt x="3595" y="3228"/>
                </a:lnTo>
                <a:lnTo>
                  <a:pt x="4036" y="3301"/>
                </a:lnTo>
                <a:lnTo>
                  <a:pt x="4439" y="3412"/>
                </a:lnTo>
                <a:lnTo>
                  <a:pt x="4879" y="3522"/>
                </a:lnTo>
                <a:lnTo>
                  <a:pt x="4843" y="4072"/>
                </a:lnTo>
                <a:lnTo>
                  <a:pt x="4843" y="4659"/>
                </a:lnTo>
                <a:lnTo>
                  <a:pt x="4879" y="5282"/>
                </a:lnTo>
                <a:lnTo>
                  <a:pt x="4989" y="6529"/>
                </a:lnTo>
                <a:lnTo>
                  <a:pt x="4182" y="7263"/>
                </a:lnTo>
                <a:lnTo>
                  <a:pt x="3779" y="7630"/>
                </a:lnTo>
                <a:lnTo>
                  <a:pt x="3375" y="8033"/>
                </a:lnTo>
                <a:lnTo>
                  <a:pt x="3265" y="7960"/>
                </a:lnTo>
                <a:lnTo>
                  <a:pt x="2898" y="7667"/>
                </a:lnTo>
                <a:lnTo>
                  <a:pt x="3008" y="7520"/>
                </a:lnTo>
                <a:lnTo>
                  <a:pt x="3119" y="7410"/>
                </a:lnTo>
                <a:lnTo>
                  <a:pt x="3155" y="7336"/>
                </a:lnTo>
                <a:lnTo>
                  <a:pt x="3192" y="7300"/>
                </a:lnTo>
                <a:lnTo>
                  <a:pt x="3192" y="7153"/>
                </a:lnTo>
                <a:lnTo>
                  <a:pt x="3229" y="6933"/>
                </a:lnTo>
                <a:lnTo>
                  <a:pt x="3192" y="6823"/>
                </a:lnTo>
                <a:lnTo>
                  <a:pt x="3155" y="6676"/>
                </a:lnTo>
                <a:lnTo>
                  <a:pt x="3119" y="6566"/>
                </a:lnTo>
                <a:lnTo>
                  <a:pt x="3045" y="6456"/>
                </a:lnTo>
                <a:lnTo>
                  <a:pt x="2972" y="6383"/>
                </a:lnTo>
                <a:lnTo>
                  <a:pt x="2862" y="6309"/>
                </a:lnTo>
                <a:lnTo>
                  <a:pt x="2752" y="6273"/>
                </a:lnTo>
                <a:lnTo>
                  <a:pt x="2605" y="6236"/>
                </a:lnTo>
                <a:lnTo>
                  <a:pt x="2495" y="6236"/>
                </a:lnTo>
                <a:lnTo>
                  <a:pt x="2348" y="6273"/>
                </a:lnTo>
                <a:lnTo>
                  <a:pt x="2128" y="6383"/>
                </a:lnTo>
                <a:lnTo>
                  <a:pt x="1908" y="6529"/>
                </a:lnTo>
                <a:lnTo>
                  <a:pt x="1761" y="6713"/>
                </a:lnTo>
                <a:lnTo>
                  <a:pt x="1321" y="6309"/>
                </a:lnTo>
                <a:lnTo>
                  <a:pt x="954" y="5833"/>
                </a:lnTo>
                <a:lnTo>
                  <a:pt x="734" y="5502"/>
                </a:lnTo>
                <a:lnTo>
                  <a:pt x="624" y="5172"/>
                </a:lnTo>
                <a:lnTo>
                  <a:pt x="551" y="4805"/>
                </a:lnTo>
                <a:lnTo>
                  <a:pt x="514" y="4439"/>
                </a:lnTo>
                <a:lnTo>
                  <a:pt x="551" y="4255"/>
                </a:lnTo>
                <a:lnTo>
                  <a:pt x="624" y="4072"/>
                </a:lnTo>
                <a:lnTo>
                  <a:pt x="734" y="3925"/>
                </a:lnTo>
                <a:lnTo>
                  <a:pt x="844" y="3778"/>
                </a:lnTo>
                <a:lnTo>
                  <a:pt x="991" y="3668"/>
                </a:lnTo>
                <a:lnTo>
                  <a:pt x="1174" y="3558"/>
                </a:lnTo>
                <a:lnTo>
                  <a:pt x="1541" y="3412"/>
                </a:lnTo>
                <a:lnTo>
                  <a:pt x="1908" y="3265"/>
                </a:lnTo>
                <a:lnTo>
                  <a:pt x="2312" y="3191"/>
                </a:lnTo>
                <a:close/>
                <a:moveTo>
                  <a:pt x="11005" y="6199"/>
                </a:moveTo>
                <a:lnTo>
                  <a:pt x="12289" y="6896"/>
                </a:lnTo>
                <a:lnTo>
                  <a:pt x="11885" y="7483"/>
                </a:lnTo>
                <a:lnTo>
                  <a:pt x="11482" y="8033"/>
                </a:lnTo>
                <a:lnTo>
                  <a:pt x="11335" y="7410"/>
                </a:lnTo>
                <a:lnTo>
                  <a:pt x="11188" y="6750"/>
                </a:lnTo>
                <a:lnTo>
                  <a:pt x="11005" y="6199"/>
                </a:lnTo>
                <a:close/>
                <a:moveTo>
                  <a:pt x="7264" y="8180"/>
                </a:moveTo>
                <a:lnTo>
                  <a:pt x="7410" y="8253"/>
                </a:lnTo>
                <a:lnTo>
                  <a:pt x="7594" y="8290"/>
                </a:lnTo>
                <a:lnTo>
                  <a:pt x="7960" y="8290"/>
                </a:lnTo>
                <a:lnTo>
                  <a:pt x="7704" y="8327"/>
                </a:lnTo>
                <a:lnTo>
                  <a:pt x="7557" y="8327"/>
                </a:lnTo>
                <a:lnTo>
                  <a:pt x="7447" y="8290"/>
                </a:lnTo>
                <a:lnTo>
                  <a:pt x="7337" y="8253"/>
                </a:lnTo>
                <a:lnTo>
                  <a:pt x="7264" y="8180"/>
                </a:lnTo>
                <a:close/>
                <a:moveTo>
                  <a:pt x="8181" y="5979"/>
                </a:moveTo>
                <a:lnTo>
                  <a:pt x="7997" y="6016"/>
                </a:lnTo>
                <a:lnTo>
                  <a:pt x="7814" y="6089"/>
                </a:lnTo>
                <a:lnTo>
                  <a:pt x="7667" y="6236"/>
                </a:lnTo>
                <a:lnTo>
                  <a:pt x="7410" y="6346"/>
                </a:lnTo>
                <a:lnTo>
                  <a:pt x="7190" y="6529"/>
                </a:lnTo>
                <a:lnTo>
                  <a:pt x="6970" y="6713"/>
                </a:lnTo>
                <a:lnTo>
                  <a:pt x="6787" y="6933"/>
                </a:lnTo>
                <a:lnTo>
                  <a:pt x="6677" y="7080"/>
                </a:lnTo>
                <a:lnTo>
                  <a:pt x="6640" y="7263"/>
                </a:lnTo>
                <a:lnTo>
                  <a:pt x="6567" y="7410"/>
                </a:lnTo>
                <a:lnTo>
                  <a:pt x="6567" y="7593"/>
                </a:lnTo>
                <a:lnTo>
                  <a:pt x="6567" y="7923"/>
                </a:lnTo>
                <a:lnTo>
                  <a:pt x="6677" y="8253"/>
                </a:lnTo>
                <a:lnTo>
                  <a:pt x="6787" y="8437"/>
                </a:lnTo>
                <a:lnTo>
                  <a:pt x="6897" y="8584"/>
                </a:lnTo>
                <a:lnTo>
                  <a:pt x="7043" y="8694"/>
                </a:lnTo>
                <a:lnTo>
                  <a:pt x="7190" y="8767"/>
                </a:lnTo>
                <a:lnTo>
                  <a:pt x="7374" y="8804"/>
                </a:lnTo>
                <a:lnTo>
                  <a:pt x="7557" y="8840"/>
                </a:lnTo>
                <a:lnTo>
                  <a:pt x="7924" y="8840"/>
                </a:lnTo>
                <a:lnTo>
                  <a:pt x="8254" y="8767"/>
                </a:lnTo>
                <a:lnTo>
                  <a:pt x="8584" y="8620"/>
                </a:lnTo>
                <a:lnTo>
                  <a:pt x="8914" y="8364"/>
                </a:lnTo>
                <a:lnTo>
                  <a:pt x="9208" y="8070"/>
                </a:lnTo>
                <a:lnTo>
                  <a:pt x="9464" y="7740"/>
                </a:lnTo>
                <a:lnTo>
                  <a:pt x="9538" y="7593"/>
                </a:lnTo>
                <a:lnTo>
                  <a:pt x="9611" y="7410"/>
                </a:lnTo>
                <a:lnTo>
                  <a:pt x="9648" y="7226"/>
                </a:lnTo>
                <a:lnTo>
                  <a:pt x="9648" y="7043"/>
                </a:lnTo>
                <a:lnTo>
                  <a:pt x="9648" y="6860"/>
                </a:lnTo>
                <a:lnTo>
                  <a:pt x="9574" y="6713"/>
                </a:lnTo>
                <a:lnTo>
                  <a:pt x="9464" y="6529"/>
                </a:lnTo>
                <a:lnTo>
                  <a:pt x="9354" y="6419"/>
                </a:lnTo>
                <a:lnTo>
                  <a:pt x="9208" y="6273"/>
                </a:lnTo>
                <a:lnTo>
                  <a:pt x="9061" y="6199"/>
                </a:lnTo>
                <a:lnTo>
                  <a:pt x="8731" y="6053"/>
                </a:lnTo>
                <a:lnTo>
                  <a:pt x="8364" y="5979"/>
                </a:lnTo>
                <a:close/>
                <a:moveTo>
                  <a:pt x="5063" y="7080"/>
                </a:moveTo>
                <a:lnTo>
                  <a:pt x="5246" y="8180"/>
                </a:lnTo>
                <a:lnTo>
                  <a:pt x="5466" y="9281"/>
                </a:lnTo>
                <a:lnTo>
                  <a:pt x="4622" y="8804"/>
                </a:lnTo>
                <a:lnTo>
                  <a:pt x="3779" y="8290"/>
                </a:lnTo>
                <a:lnTo>
                  <a:pt x="4439" y="7667"/>
                </a:lnTo>
                <a:lnTo>
                  <a:pt x="5063" y="7080"/>
                </a:lnTo>
                <a:close/>
                <a:moveTo>
                  <a:pt x="7887" y="4732"/>
                </a:moveTo>
                <a:lnTo>
                  <a:pt x="9171" y="5282"/>
                </a:lnTo>
                <a:lnTo>
                  <a:pt x="10381" y="5869"/>
                </a:lnTo>
                <a:lnTo>
                  <a:pt x="10602" y="6529"/>
                </a:lnTo>
                <a:lnTo>
                  <a:pt x="10785" y="7190"/>
                </a:lnTo>
                <a:lnTo>
                  <a:pt x="10932" y="7850"/>
                </a:lnTo>
                <a:lnTo>
                  <a:pt x="11078" y="8547"/>
                </a:lnTo>
                <a:lnTo>
                  <a:pt x="10565" y="9097"/>
                </a:lnTo>
                <a:lnTo>
                  <a:pt x="10015" y="9647"/>
                </a:lnTo>
                <a:lnTo>
                  <a:pt x="9428" y="10161"/>
                </a:lnTo>
                <a:lnTo>
                  <a:pt x="8841" y="10674"/>
                </a:lnTo>
                <a:lnTo>
                  <a:pt x="8107" y="10418"/>
                </a:lnTo>
                <a:lnTo>
                  <a:pt x="7374" y="10161"/>
                </a:lnTo>
                <a:lnTo>
                  <a:pt x="6677" y="9867"/>
                </a:lnTo>
                <a:lnTo>
                  <a:pt x="5980" y="9537"/>
                </a:lnTo>
                <a:lnTo>
                  <a:pt x="5723" y="8143"/>
                </a:lnTo>
                <a:lnTo>
                  <a:pt x="5466" y="6713"/>
                </a:lnTo>
                <a:lnTo>
                  <a:pt x="6677" y="5722"/>
                </a:lnTo>
                <a:lnTo>
                  <a:pt x="7887" y="4732"/>
                </a:lnTo>
                <a:close/>
                <a:moveTo>
                  <a:pt x="11152" y="9171"/>
                </a:moveTo>
                <a:lnTo>
                  <a:pt x="11225" y="10161"/>
                </a:lnTo>
                <a:lnTo>
                  <a:pt x="11225" y="11188"/>
                </a:lnTo>
                <a:lnTo>
                  <a:pt x="11225" y="11225"/>
                </a:lnTo>
                <a:lnTo>
                  <a:pt x="10308" y="11041"/>
                </a:lnTo>
                <a:lnTo>
                  <a:pt x="9391" y="10821"/>
                </a:lnTo>
                <a:lnTo>
                  <a:pt x="10015" y="10308"/>
                </a:lnTo>
                <a:lnTo>
                  <a:pt x="10565" y="9794"/>
                </a:lnTo>
                <a:lnTo>
                  <a:pt x="11152" y="9171"/>
                </a:lnTo>
                <a:close/>
                <a:moveTo>
                  <a:pt x="12729" y="7153"/>
                </a:moveTo>
                <a:lnTo>
                  <a:pt x="13243" y="7483"/>
                </a:lnTo>
                <a:lnTo>
                  <a:pt x="13756" y="7813"/>
                </a:lnTo>
                <a:lnTo>
                  <a:pt x="14233" y="8180"/>
                </a:lnTo>
                <a:lnTo>
                  <a:pt x="14673" y="8584"/>
                </a:lnTo>
                <a:lnTo>
                  <a:pt x="15113" y="9024"/>
                </a:lnTo>
                <a:lnTo>
                  <a:pt x="15480" y="9464"/>
                </a:lnTo>
                <a:lnTo>
                  <a:pt x="15810" y="9941"/>
                </a:lnTo>
                <a:lnTo>
                  <a:pt x="16067" y="10454"/>
                </a:lnTo>
                <a:lnTo>
                  <a:pt x="16251" y="11005"/>
                </a:lnTo>
                <a:lnTo>
                  <a:pt x="16177" y="11041"/>
                </a:lnTo>
                <a:lnTo>
                  <a:pt x="15957" y="11188"/>
                </a:lnTo>
                <a:lnTo>
                  <a:pt x="15700" y="11298"/>
                </a:lnTo>
                <a:lnTo>
                  <a:pt x="15444" y="11371"/>
                </a:lnTo>
                <a:lnTo>
                  <a:pt x="15187" y="11445"/>
                </a:lnTo>
                <a:lnTo>
                  <a:pt x="15113" y="11371"/>
                </a:lnTo>
                <a:lnTo>
                  <a:pt x="15077" y="11408"/>
                </a:lnTo>
                <a:lnTo>
                  <a:pt x="14233" y="11445"/>
                </a:lnTo>
                <a:lnTo>
                  <a:pt x="13389" y="11408"/>
                </a:lnTo>
                <a:lnTo>
                  <a:pt x="12582" y="11371"/>
                </a:lnTo>
                <a:lnTo>
                  <a:pt x="11739" y="11298"/>
                </a:lnTo>
                <a:lnTo>
                  <a:pt x="11702" y="10198"/>
                </a:lnTo>
                <a:lnTo>
                  <a:pt x="11665" y="9464"/>
                </a:lnTo>
                <a:lnTo>
                  <a:pt x="11592" y="8694"/>
                </a:lnTo>
                <a:lnTo>
                  <a:pt x="12179" y="7923"/>
                </a:lnTo>
                <a:lnTo>
                  <a:pt x="12729" y="7153"/>
                </a:lnTo>
                <a:close/>
                <a:moveTo>
                  <a:pt x="6126" y="10161"/>
                </a:moveTo>
                <a:lnTo>
                  <a:pt x="6787" y="10454"/>
                </a:lnTo>
                <a:lnTo>
                  <a:pt x="7447" y="10711"/>
                </a:lnTo>
                <a:lnTo>
                  <a:pt x="8327" y="11005"/>
                </a:lnTo>
                <a:lnTo>
                  <a:pt x="7557" y="11555"/>
                </a:lnTo>
                <a:lnTo>
                  <a:pt x="6713" y="11995"/>
                </a:lnTo>
                <a:lnTo>
                  <a:pt x="6603" y="12068"/>
                </a:lnTo>
                <a:lnTo>
                  <a:pt x="6346" y="11078"/>
                </a:lnTo>
                <a:lnTo>
                  <a:pt x="6126" y="10161"/>
                </a:lnTo>
                <a:close/>
                <a:moveTo>
                  <a:pt x="3449" y="8657"/>
                </a:moveTo>
                <a:lnTo>
                  <a:pt x="3889" y="8950"/>
                </a:lnTo>
                <a:lnTo>
                  <a:pt x="4733" y="9427"/>
                </a:lnTo>
                <a:lnTo>
                  <a:pt x="5613" y="9904"/>
                </a:lnTo>
                <a:lnTo>
                  <a:pt x="5870" y="11078"/>
                </a:lnTo>
                <a:lnTo>
                  <a:pt x="6016" y="11665"/>
                </a:lnTo>
                <a:lnTo>
                  <a:pt x="6200" y="12288"/>
                </a:lnTo>
                <a:lnTo>
                  <a:pt x="5686" y="12509"/>
                </a:lnTo>
                <a:lnTo>
                  <a:pt x="5136" y="12729"/>
                </a:lnTo>
                <a:lnTo>
                  <a:pt x="4622" y="12875"/>
                </a:lnTo>
                <a:lnTo>
                  <a:pt x="4072" y="12985"/>
                </a:lnTo>
                <a:lnTo>
                  <a:pt x="3705" y="12985"/>
                </a:lnTo>
                <a:lnTo>
                  <a:pt x="3375" y="12949"/>
                </a:lnTo>
                <a:lnTo>
                  <a:pt x="3045" y="12875"/>
                </a:lnTo>
                <a:lnTo>
                  <a:pt x="2715" y="12692"/>
                </a:lnTo>
                <a:lnTo>
                  <a:pt x="2568" y="12582"/>
                </a:lnTo>
                <a:lnTo>
                  <a:pt x="2458" y="12435"/>
                </a:lnTo>
                <a:lnTo>
                  <a:pt x="2348" y="12288"/>
                </a:lnTo>
                <a:lnTo>
                  <a:pt x="2275" y="12105"/>
                </a:lnTo>
                <a:lnTo>
                  <a:pt x="2165" y="11775"/>
                </a:lnTo>
                <a:lnTo>
                  <a:pt x="2165" y="11371"/>
                </a:lnTo>
                <a:lnTo>
                  <a:pt x="2201" y="11005"/>
                </a:lnTo>
                <a:lnTo>
                  <a:pt x="2275" y="10638"/>
                </a:lnTo>
                <a:lnTo>
                  <a:pt x="2385" y="10271"/>
                </a:lnTo>
                <a:lnTo>
                  <a:pt x="2532" y="9941"/>
                </a:lnTo>
                <a:lnTo>
                  <a:pt x="2715" y="9574"/>
                </a:lnTo>
                <a:lnTo>
                  <a:pt x="2935" y="9281"/>
                </a:lnTo>
                <a:lnTo>
                  <a:pt x="3192" y="8950"/>
                </a:lnTo>
                <a:lnTo>
                  <a:pt x="3449" y="8657"/>
                </a:lnTo>
                <a:close/>
                <a:moveTo>
                  <a:pt x="8291" y="14049"/>
                </a:moveTo>
                <a:lnTo>
                  <a:pt x="8401" y="14086"/>
                </a:lnTo>
                <a:lnTo>
                  <a:pt x="8401" y="14196"/>
                </a:lnTo>
                <a:lnTo>
                  <a:pt x="8401" y="14343"/>
                </a:lnTo>
                <a:lnTo>
                  <a:pt x="8364" y="14489"/>
                </a:lnTo>
                <a:lnTo>
                  <a:pt x="8291" y="14599"/>
                </a:lnTo>
                <a:lnTo>
                  <a:pt x="8181" y="14673"/>
                </a:lnTo>
                <a:lnTo>
                  <a:pt x="7960" y="14489"/>
                </a:lnTo>
                <a:lnTo>
                  <a:pt x="7777" y="14306"/>
                </a:lnTo>
                <a:lnTo>
                  <a:pt x="7850" y="14159"/>
                </a:lnTo>
                <a:lnTo>
                  <a:pt x="7997" y="14086"/>
                </a:lnTo>
                <a:lnTo>
                  <a:pt x="8144" y="14049"/>
                </a:lnTo>
                <a:close/>
                <a:moveTo>
                  <a:pt x="8914" y="11188"/>
                </a:moveTo>
                <a:lnTo>
                  <a:pt x="10051" y="11481"/>
                </a:lnTo>
                <a:lnTo>
                  <a:pt x="11225" y="11702"/>
                </a:lnTo>
                <a:lnTo>
                  <a:pt x="11188" y="12288"/>
                </a:lnTo>
                <a:lnTo>
                  <a:pt x="11115" y="12839"/>
                </a:lnTo>
                <a:lnTo>
                  <a:pt x="10968" y="13426"/>
                </a:lnTo>
                <a:lnTo>
                  <a:pt x="10822" y="13976"/>
                </a:lnTo>
                <a:lnTo>
                  <a:pt x="10638" y="14269"/>
                </a:lnTo>
                <a:lnTo>
                  <a:pt x="10455" y="14563"/>
                </a:lnTo>
                <a:lnTo>
                  <a:pt x="10198" y="14819"/>
                </a:lnTo>
                <a:lnTo>
                  <a:pt x="9905" y="15003"/>
                </a:lnTo>
                <a:lnTo>
                  <a:pt x="9648" y="15113"/>
                </a:lnTo>
                <a:lnTo>
                  <a:pt x="9391" y="15150"/>
                </a:lnTo>
                <a:lnTo>
                  <a:pt x="9098" y="15113"/>
                </a:lnTo>
                <a:lnTo>
                  <a:pt x="8841" y="15040"/>
                </a:lnTo>
                <a:lnTo>
                  <a:pt x="8951" y="14856"/>
                </a:lnTo>
                <a:lnTo>
                  <a:pt x="8988" y="14673"/>
                </a:lnTo>
                <a:lnTo>
                  <a:pt x="9061" y="14453"/>
                </a:lnTo>
                <a:lnTo>
                  <a:pt x="9061" y="14269"/>
                </a:lnTo>
                <a:lnTo>
                  <a:pt x="9024" y="14086"/>
                </a:lnTo>
                <a:lnTo>
                  <a:pt x="8951" y="13976"/>
                </a:lnTo>
                <a:lnTo>
                  <a:pt x="8841" y="13829"/>
                </a:lnTo>
                <a:lnTo>
                  <a:pt x="8731" y="13756"/>
                </a:lnTo>
                <a:lnTo>
                  <a:pt x="8547" y="13646"/>
                </a:lnTo>
                <a:lnTo>
                  <a:pt x="8401" y="13609"/>
                </a:lnTo>
                <a:lnTo>
                  <a:pt x="8254" y="13572"/>
                </a:lnTo>
                <a:lnTo>
                  <a:pt x="8071" y="13572"/>
                </a:lnTo>
                <a:lnTo>
                  <a:pt x="7887" y="13609"/>
                </a:lnTo>
                <a:lnTo>
                  <a:pt x="7740" y="13682"/>
                </a:lnTo>
                <a:lnTo>
                  <a:pt x="7594" y="13792"/>
                </a:lnTo>
                <a:lnTo>
                  <a:pt x="7447" y="13902"/>
                </a:lnTo>
                <a:lnTo>
                  <a:pt x="7264" y="13609"/>
                </a:lnTo>
                <a:lnTo>
                  <a:pt x="7080" y="13242"/>
                </a:lnTo>
                <a:lnTo>
                  <a:pt x="6897" y="12912"/>
                </a:lnTo>
                <a:lnTo>
                  <a:pt x="6750" y="12545"/>
                </a:lnTo>
                <a:lnTo>
                  <a:pt x="7814" y="11958"/>
                </a:lnTo>
                <a:lnTo>
                  <a:pt x="8364" y="11591"/>
                </a:lnTo>
                <a:lnTo>
                  <a:pt x="8914" y="11188"/>
                </a:lnTo>
                <a:close/>
                <a:moveTo>
                  <a:pt x="6493" y="0"/>
                </a:moveTo>
                <a:lnTo>
                  <a:pt x="6163" y="294"/>
                </a:lnTo>
                <a:lnTo>
                  <a:pt x="5870" y="624"/>
                </a:lnTo>
                <a:lnTo>
                  <a:pt x="5613" y="991"/>
                </a:lnTo>
                <a:lnTo>
                  <a:pt x="5429" y="1394"/>
                </a:lnTo>
                <a:lnTo>
                  <a:pt x="5246" y="1798"/>
                </a:lnTo>
                <a:lnTo>
                  <a:pt x="5099" y="2201"/>
                </a:lnTo>
                <a:lnTo>
                  <a:pt x="5026" y="2641"/>
                </a:lnTo>
                <a:lnTo>
                  <a:pt x="4953" y="3081"/>
                </a:lnTo>
                <a:lnTo>
                  <a:pt x="4219" y="2898"/>
                </a:lnTo>
                <a:lnTo>
                  <a:pt x="3485" y="2788"/>
                </a:lnTo>
                <a:lnTo>
                  <a:pt x="2752" y="2715"/>
                </a:lnTo>
                <a:lnTo>
                  <a:pt x="2385" y="2751"/>
                </a:lnTo>
                <a:lnTo>
                  <a:pt x="2055" y="2788"/>
                </a:lnTo>
                <a:lnTo>
                  <a:pt x="1725" y="2825"/>
                </a:lnTo>
                <a:lnTo>
                  <a:pt x="1394" y="2898"/>
                </a:lnTo>
                <a:lnTo>
                  <a:pt x="1101" y="3045"/>
                </a:lnTo>
                <a:lnTo>
                  <a:pt x="808" y="3191"/>
                </a:lnTo>
                <a:lnTo>
                  <a:pt x="551" y="3338"/>
                </a:lnTo>
                <a:lnTo>
                  <a:pt x="367" y="3558"/>
                </a:lnTo>
                <a:lnTo>
                  <a:pt x="184" y="3815"/>
                </a:lnTo>
                <a:lnTo>
                  <a:pt x="74" y="4108"/>
                </a:lnTo>
                <a:lnTo>
                  <a:pt x="1" y="4402"/>
                </a:lnTo>
                <a:lnTo>
                  <a:pt x="1" y="4732"/>
                </a:lnTo>
                <a:lnTo>
                  <a:pt x="37" y="5026"/>
                </a:lnTo>
                <a:lnTo>
                  <a:pt x="147" y="5356"/>
                </a:lnTo>
                <a:lnTo>
                  <a:pt x="257" y="5649"/>
                </a:lnTo>
                <a:lnTo>
                  <a:pt x="441" y="5943"/>
                </a:lnTo>
                <a:lnTo>
                  <a:pt x="624" y="6236"/>
                </a:lnTo>
                <a:lnTo>
                  <a:pt x="844" y="6493"/>
                </a:lnTo>
                <a:lnTo>
                  <a:pt x="1211" y="6860"/>
                </a:lnTo>
                <a:lnTo>
                  <a:pt x="1615" y="7263"/>
                </a:lnTo>
                <a:lnTo>
                  <a:pt x="1615" y="7300"/>
                </a:lnTo>
                <a:lnTo>
                  <a:pt x="1615" y="7520"/>
                </a:lnTo>
                <a:lnTo>
                  <a:pt x="1688" y="7777"/>
                </a:lnTo>
                <a:lnTo>
                  <a:pt x="1725" y="7887"/>
                </a:lnTo>
                <a:lnTo>
                  <a:pt x="1835" y="7960"/>
                </a:lnTo>
                <a:lnTo>
                  <a:pt x="1908" y="8033"/>
                </a:lnTo>
                <a:lnTo>
                  <a:pt x="2055" y="8070"/>
                </a:lnTo>
                <a:lnTo>
                  <a:pt x="2165" y="8107"/>
                </a:lnTo>
                <a:lnTo>
                  <a:pt x="2275" y="8070"/>
                </a:lnTo>
                <a:lnTo>
                  <a:pt x="2532" y="7997"/>
                </a:lnTo>
                <a:lnTo>
                  <a:pt x="3045" y="8400"/>
                </a:lnTo>
                <a:lnTo>
                  <a:pt x="2642" y="8914"/>
                </a:lnTo>
                <a:lnTo>
                  <a:pt x="2312" y="9464"/>
                </a:lnTo>
                <a:lnTo>
                  <a:pt x="2018" y="10051"/>
                </a:lnTo>
                <a:lnTo>
                  <a:pt x="1871" y="10344"/>
                </a:lnTo>
                <a:lnTo>
                  <a:pt x="1798" y="10674"/>
                </a:lnTo>
                <a:lnTo>
                  <a:pt x="1725" y="10968"/>
                </a:lnTo>
                <a:lnTo>
                  <a:pt x="1688" y="11261"/>
                </a:lnTo>
                <a:lnTo>
                  <a:pt x="1688" y="11555"/>
                </a:lnTo>
                <a:lnTo>
                  <a:pt x="1725" y="11885"/>
                </a:lnTo>
                <a:lnTo>
                  <a:pt x="1798" y="12142"/>
                </a:lnTo>
                <a:lnTo>
                  <a:pt x="1908" y="12435"/>
                </a:lnTo>
                <a:lnTo>
                  <a:pt x="2055" y="12692"/>
                </a:lnTo>
                <a:lnTo>
                  <a:pt x="2238" y="12912"/>
                </a:lnTo>
                <a:lnTo>
                  <a:pt x="2495" y="13132"/>
                </a:lnTo>
                <a:lnTo>
                  <a:pt x="2788" y="13279"/>
                </a:lnTo>
                <a:lnTo>
                  <a:pt x="3045" y="13389"/>
                </a:lnTo>
                <a:lnTo>
                  <a:pt x="3375" y="13426"/>
                </a:lnTo>
                <a:lnTo>
                  <a:pt x="3669" y="13462"/>
                </a:lnTo>
                <a:lnTo>
                  <a:pt x="3999" y="13462"/>
                </a:lnTo>
                <a:lnTo>
                  <a:pt x="4292" y="13426"/>
                </a:lnTo>
                <a:lnTo>
                  <a:pt x="4586" y="13389"/>
                </a:lnTo>
                <a:lnTo>
                  <a:pt x="5026" y="13242"/>
                </a:lnTo>
                <a:lnTo>
                  <a:pt x="5503" y="13095"/>
                </a:lnTo>
                <a:lnTo>
                  <a:pt x="5906" y="12949"/>
                </a:lnTo>
                <a:lnTo>
                  <a:pt x="6346" y="12729"/>
                </a:lnTo>
                <a:lnTo>
                  <a:pt x="6530" y="13169"/>
                </a:lnTo>
                <a:lnTo>
                  <a:pt x="6713" y="13572"/>
                </a:lnTo>
                <a:lnTo>
                  <a:pt x="6970" y="13976"/>
                </a:lnTo>
                <a:lnTo>
                  <a:pt x="7227" y="14343"/>
                </a:lnTo>
                <a:lnTo>
                  <a:pt x="7153" y="14526"/>
                </a:lnTo>
                <a:lnTo>
                  <a:pt x="7117" y="14709"/>
                </a:lnTo>
                <a:lnTo>
                  <a:pt x="7153" y="14893"/>
                </a:lnTo>
                <a:lnTo>
                  <a:pt x="7227" y="15076"/>
                </a:lnTo>
                <a:lnTo>
                  <a:pt x="7337" y="15223"/>
                </a:lnTo>
                <a:lnTo>
                  <a:pt x="7484" y="15333"/>
                </a:lnTo>
                <a:lnTo>
                  <a:pt x="7630" y="15406"/>
                </a:lnTo>
                <a:lnTo>
                  <a:pt x="7777" y="15480"/>
                </a:lnTo>
                <a:lnTo>
                  <a:pt x="7924" y="15516"/>
                </a:lnTo>
                <a:lnTo>
                  <a:pt x="8107" y="15516"/>
                </a:lnTo>
                <a:lnTo>
                  <a:pt x="8254" y="15480"/>
                </a:lnTo>
                <a:lnTo>
                  <a:pt x="8437" y="15406"/>
                </a:lnTo>
                <a:lnTo>
                  <a:pt x="8474" y="15406"/>
                </a:lnTo>
                <a:lnTo>
                  <a:pt x="8804" y="15516"/>
                </a:lnTo>
                <a:lnTo>
                  <a:pt x="9171" y="15590"/>
                </a:lnTo>
                <a:lnTo>
                  <a:pt x="9501" y="15590"/>
                </a:lnTo>
                <a:lnTo>
                  <a:pt x="9868" y="15516"/>
                </a:lnTo>
                <a:lnTo>
                  <a:pt x="10161" y="15406"/>
                </a:lnTo>
                <a:lnTo>
                  <a:pt x="10418" y="15260"/>
                </a:lnTo>
                <a:lnTo>
                  <a:pt x="10675" y="15040"/>
                </a:lnTo>
                <a:lnTo>
                  <a:pt x="10858" y="14819"/>
                </a:lnTo>
                <a:lnTo>
                  <a:pt x="11042" y="14563"/>
                </a:lnTo>
                <a:lnTo>
                  <a:pt x="11188" y="14269"/>
                </a:lnTo>
                <a:lnTo>
                  <a:pt x="11299" y="13976"/>
                </a:lnTo>
                <a:lnTo>
                  <a:pt x="11409" y="13682"/>
                </a:lnTo>
                <a:lnTo>
                  <a:pt x="11519" y="13242"/>
                </a:lnTo>
                <a:lnTo>
                  <a:pt x="11629" y="12765"/>
                </a:lnTo>
                <a:lnTo>
                  <a:pt x="11665" y="12252"/>
                </a:lnTo>
                <a:lnTo>
                  <a:pt x="11702" y="11775"/>
                </a:lnTo>
                <a:lnTo>
                  <a:pt x="12619" y="11848"/>
                </a:lnTo>
                <a:lnTo>
                  <a:pt x="13499" y="11922"/>
                </a:lnTo>
                <a:lnTo>
                  <a:pt x="14416" y="11922"/>
                </a:lnTo>
                <a:lnTo>
                  <a:pt x="15297" y="11885"/>
                </a:lnTo>
                <a:lnTo>
                  <a:pt x="15333" y="11848"/>
                </a:lnTo>
                <a:lnTo>
                  <a:pt x="15333" y="11775"/>
                </a:lnTo>
                <a:lnTo>
                  <a:pt x="15590" y="11702"/>
                </a:lnTo>
                <a:lnTo>
                  <a:pt x="15884" y="11628"/>
                </a:lnTo>
                <a:lnTo>
                  <a:pt x="16140" y="11481"/>
                </a:lnTo>
                <a:lnTo>
                  <a:pt x="16397" y="11335"/>
                </a:lnTo>
                <a:lnTo>
                  <a:pt x="16507" y="11335"/>
                </a:lnTo>
                <a:lnTo>
                  <a:pt x="16544" y="11298"/>
                </a:lnTo>
                <a:lnTo>
                  <a:pt x="16581" y="11225"/>
                </a:lnTo>
                <a:lnTo>
                  <a:pt x="16544" y="10931"/>
                </a:lnTo>
                <a:lnTo>
                  <a:pt x="16471" y="10638"/>
                </a:lnTo>
                <a:lnTo>
                  <a:pt x="16397" y="10344"/>
                </a:lnTo>
                <a:lnTo>
                  <a:pt x="16287" y="10088"/>
                </a:lnTo>
                <a:lnTo>
                  <a:pt x="15994" y="9537"/>
                </a:lnTo>
                <a:lnTo>
                  <a:pt x="15627" y="9060"/>
                </a:lnTo>
                <a:lnTo>
                  <a:pt x="15223" y="8584"/>
                </a:lnTo>
                <a:lnTo>
                  <a:pt x="14783" y="8143"/>
                </a:lnTo>
                <a:lnTo>
                  <a:pt x="14306" y="7740"/>
                </a:lnTo>
                <a:lnTo>
                  <a:pt x="13793" y="7336"/>
                </a:lnTo>
                <a:lnTo>
                  <a:pt x="12949" y="6786"/>
                </a:lnTo>
                <a:lnTo>
                  <a:pt x="13353" y="6053"/>
                </a:lnTo>
                <a:lnTo>
                  <a:pt x="13720" y="5319"/>
                </a:lnTo>
                <a:lnTo>
                  <a:pt x="14050" y="4549"/>
                </a:lnTo>
                <a:lnTo>
                  <a:pt x="14306" y="3778"/>
                </a:lnTo>
                <a:lnTo>
                  <a:pt x="14306" y="3632"/>
                </a:lnTo>
                <a:lnTo>
                  <a:pt x="14453" y="3522"/>
                </a:lnTo>
                <a:lnTo>
                  <a:pt x="14600" y="3375"/>
                </a:lnTo>
                <a:lnTo>
                  <a:pt x="14747" y="3155"/>
                </a:lnTo>
                <a:lnTo>
                  <a:pt x="14820" y="2935"/>
                </a:lnTo>
                <a:lnTo>
                  <a:pt x="14820" y="2678"/>
                </a:lnTo>
                <a:lnTo>
                  <a:pt x="14747" y="2421"/>
                </a:lnTo>
                <a:lnTo>
                  <a:pt x="14637" y="2238"/>
                </a:lnTo>
                <a:lnTo>
                  <a:pt x="14490" y="2054"/>
                </a:lnTo>
                <a:lnTo>
                  <a:pt x="14270" y="1944"/>
                </a:lnTo>
                <a:lnTo>
                  <a:pt x="14160" y="1908"/>
                </a:lnTo>
                <a:lnTo>
                  <a:pt x="14013" y="1908"/>
                </a:lnTo>
                <a:lnTo>
                  <a:pt x="13830" y="1944"/>
                </a:lnTo>
                <a:lnTo>
                  <a:pt x="13683" y="2018"/>
                </a:lnTo>
                <a:lnTo>
                  <a:pt x="13536" y="2091"/>
                </a:lnTo>
                <a:lnTo>
                  <a:pt x="13389" y="2201"/>
                </a:lnTo>
                <a:lnTo>
                  <a:pt x="12949" y="2128"/>
                </a:lnTo>
                <a:lnTo>
                  <a:pt x="12472" y="2164"/>
                </a:lnTo>
                <a:lnTo>
                  <a:pt x="12032" y="2201"/>
                </a:lnTo>
                <a:lnTo>
                  <a:pt x="11592" y="2274"/>
                </a:lnTo>
                <a:lnTo>
                  <a:pt x="11115" y="2421"/>
                </a:lnTo>
                <a:lnTo>
                  <a:pt x="10675" y="2568"/>
                </a:lnTo>
                <a:lnTo>
                  <a:pt x="10271" y="2751"/>
                </a:lnTo>
                <a:lnTo>
                  <a:pt x="9831" y="2971"/>
                </a:lnTo>
                <a:lnTo>
                  <a:pt x="9611" y="3081"/>
                </a:lnTo>
                <a:lnTo>
                  <a:pt x="9208" y="2421"/>
                </a:lnTo>
                <a:lnTo>
                  <a:pt x="8767" y="1761"/>
                </a:lnTo>
                <a:lnTo>
                  <a:pt x="8254" y="1137"/>
                </a:lnTo>
                <a:lnTo>
                  <a:pt x="7740" y="550"/>
                </a:lnTo>
                <a:lnTo>
                  <a:pt x="7630" y="477"/>
                </a:lnTo>
                <a:lnTo>
                  <a:pt x="7520" y="477"/>
                </a:lnTo>
                <a:lnTo>
                  <a:pt x="7117" y="624"/>
                </a:lnTo>
                <a:lnTo>
                  <a:pt x="6713" y="807"/>
                </a:lnTo>
                <a:lnTo>
                  <a:pt x="6640" y="844"/>
                </a:lnTo>
                <a:lnTo>
                  <a:pt x="6603" y="881"/>
                </a:lnTo>
                <a:lnTo>
                  <a:pt x="6640" y="991"/>
                </a:lnTo>
                <a:lnTo>
                  <a:pt x="6677" y="1064"/>
                </a:lnTo>
                <a:lnTo>
                  <a:pt x="6787" y="1064"/>
                </a:lnTo>
                <a:lnTo>
                  <a:pt x="7153" y="1027"/>
                </a:lnTo>
                <a:lnTo>
                  <a:pt x="7484" y="991"/>
                </a:lnTo>
                <a:lnTo>
                  <a:pt x="7960" y="1541"/>
                </a:lnTo>
                <a:lnTo>
                  <a:pt x="8401" y="2091"/>
                </a:lnTo>
                <a:lnTo>
                  <a:pt x="8841" y="2715"/>
                </a:lnTo>
                <a:lnTo>
                  <a:pt x="9208" y="3301"/>
                </a:lnTo>
                <a:lnTo>
                  <a:pt x="8511" y="3742"/>
                </a:lnTo>
                <a:lnTo>
                  <a:pt x="7850" y="4219"/>
                </a:lnTo>
                <a:lnTo>
                  <a:pt x="6603" y="3668"/>
                </a:lnTo>
                <a:lnTo>
                  <a:pt x="5980" y="3412"/>
                </a:lnTo>
                <a:lnTo>
                  <a:pt x="5319" y="3191"/>
                </a:lnTo>
                <a:lnTo>
                  <a:pt x="5393" y="2788"/>
                </a:lnTo>
                <a:lnTo>
                  <a:pt x="5466" y="2384"/>
                </a:lnTo>
                <a:lnTo>
                  <a:pt x="5576" y="1981"/>
                </a:lnTo>
                <a:lnTo>
                  <a:pt x="5723" y="1577"/>
                </a:lnTo>
                <a:lnTo>
                  <a:pt x="5906" y="1211"/>
                </a:lnTo>
                <a:lnTo>
                  <a:pt x="6126" y="844"/>
                </a:lnTo>
                <a:lnTo>
                  <a:pt x="6383" y="514"/>
                </a:lnTo>
                <a:lnTo>
                  <a:pt x="6640" y="184"/>
                </a:lnTo>
                <a:lnTo>
                  <a:pt x="6677" y="110"/>
                </a:lnTo>
                <a:lnTo>
                  <a:pt x="6677" y="37"/>
                </a:lnTo>
                <a:lnTo>
                  <a:pt x="6603" y="0"/>
                </a:lnTo>
                <a:close/>
              </a:path>
            </a:pathLst>
          </a:custGeom>
          <a:solidFill>
            <a:srgbClr val="6D9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173" name="Google Shape;173;p2"/>
          <p:cNvSpPr/>
          <p:nvPr/>
        </p:nvSpPr>
        <p:spPr>
          <a:xfrm>
            <a:off x="1347361" y="3186147"/>
            <a:ext cx="599146" cy="706812"/>
          </a:xfrm>
          <a:custGeom>
            <a:avLst/>
            <a:gdLst/>
            <a:ahLst/>
            <a:cxnLst/>
            <a:rect l="l" t="t" r="r" b="b"/>
            <a:pathLst>
              <a:path w="9391" h="11079" extrusionOk="0">
                <a:moveTo>
                  <a:pt x="4916" y="441"/>
                </a:moveTo>
                <a:lnTo>
                  <a:pt x="5026" y="477"/>
                </a:lnTo>
                <a:lnTo>
                  <a:pt x="5099" y="551"/>
                </a:lnTo>
                <a:lnTo>
                  <a:pt x="5099" y="771"/>
                </a:lnTo>
                <a:lnTo>
                  <a:pt x="5026" y="954"/>
                </a:lnTo>
                <a:lnTo>
                  <a:pt x="4953" y="1064"/>
                </a:lnTo>
                <a:lnTo>
                  <a:pt x="4842" y="1138"/>
                </a:lnTo>
                <a:lnTo>
                  <a:pt x="4732" y="1174"/>
                </a:lnTo>
                <a:lnTo>
                  <a:pt x="4622" y="1138"/>
                </a:lnTo>
                <a:lnTo>
                  <a:pt x="4366" y="1028"/>
                </a:lnTo>
                <a:lnTo>
                  <a:pt x="4439" y="917"/>
                </a:lnTo>
                <a:lnTo>
                  <a:pt x="4439" y="771"/>
                </a:lnTo>
                <a:lnTo>
                  <a:pt x="4402" y="697"/>
                </a:lnTo>
                <a:lnTo>
                  <a:pt x="4366" y="661"/>
                </a:lnTo>
                <a:lnTo>
                  <a:pt x="4476" y="551"/>
                </a:lnTo>
                <a:lnTo>
                  <a:pt x="4622" y="477"/>
                </a:lnTo>
                <a:lnTo>
                  <a:pt x="4769" y="441"/>
                </a:lnTo>
                <a:close/>
                <a:moveTo>
                  <a:pt x="3375" y="6493"/>
                </a:moveTo>
                <a:lnTo>
                  <a:pt x="3375" y="6530"/>
                </a:lnTo>
                <a:lnTo>
                  <a:pt x="3339" y="6530"/>
                </a:lnTo>
                <a:lnTo>
                  <a:pt x="3375" y="6493"/>
                </a:lnTo>
                <a:close/>
                <a:moveTo>
                  <a:pt x="4292" y="6933"/>
                </a:moveTo>
                <a:lnTo>
                  <a:pt x="4256" y="7007"/>
                </a:lnTo>
                <a:lnTo>
                  <a:pt x="4219" y="6970"/>
                </a:lnTo>
                <a:lnTo>
                  <a:pt x="4292" y="6933"/>
                </a:lnTo>
                <a:close/>
                <a:moveTo>
                  <a:pt x="5209" y="4219"/>
                </a:moveTo>
                <a:lnTo>
                  <a:pt x="5429" y="4329"/>
                </a:lnTo>
                <a:lnTo>
                  <a:pt x="5649" y="4439"/>
                </a:lnTo>
                <a:lnTo>
                  <a:pt x="5686" y="4549"/>
                </a:lnTo>
                <a:lnTo>
                  <a:pt x="5723" y="4586"/>
                </a:lnTo>
                <a:lnTo>
                  <a:pt x="5796" y="4586"/>
                </a:lnTo>
                <a:lnTo>
                  <a:pt x="6016" y="4879"/>
                </a:lnTo>
                <a:lnTo>
                  <a:pt x="6163" y="5173"/>
                </a:lnTo>
                <a:lnTo>
                  <a:pt x="6200" y="5503"/>
                </a:lnTo>
                <a:lnTo>
                  <a:pt x="6200" y="5833"/>
                </a:lnTo>
                <a:lnTo>
                  <a:pt x="6090" y="6126"/>
                </a:lnTo>
                <a:lnTo>
                  <a:pt x="5943" y="6420"/>
                </a:lnTo>
                <a:lnTo>
                  <a:pt x="5796" y="6603"/>
                </a:lnTo>
                <a:lnTo>
                  <a:pt x="5649" y="6750"/>
                </a:lnTo>
                <a:lnTo>
                  <a:pt x="5649" y="6713"/>
                </a:lnTo>
                <a:lnTo>
                  <a:pt x="5649" y="6566"/>
                </a:lnTo>
                <a:lnTo>
                  <a:pt x="5649" y="6383"/>
                </a:lnTo>
                <a:lnTo>
                  <a:pt x="5613" y="6346"/>
                </a:lnTo>
                <a:lnTo>
                  <a:pt x="5576" y="6310"/>
                </a:lnTo>
                <a:lnTo>
                  <a:pt x="5539" y="6310"/>
                </a:lnTo>
                <a:lnTo>
                  <a:pt x="5503" y="6346"/>
                </a:lnTo>
                <a:lnTo>
                  <a:pt x="5393" y="6493"/>
                </a:lnTo>
                <a:lnTo>
                  <a:pt x="5356" y="6676"/>
                </a:lnTo>
                <a:lnTo>
                  <a:pt x="5319" y="6933"/>
                </a:lnTo>
                <a:lnTo>
                  <a:pt x="5099" y="7007"/>
                </a:lnTo>
                <a:lnTo>
                  <a:pt x="5099" y="6860"/>
                </a:lnTo>
                <a:lnTo>
                  <a:pt x="5099" y="6713"/>
                </a:lnTo>
                <a:lnTo>
                  <a:pt x="5136" y="6566"/>
                </a:lnTo>
                <a:lnTo>
                  <a:pt x="5209" y="6456"/>
                </a:lnTo>
                <a:lnTo>
                  <a:pt x="5246" y="6420"/>
                </a:lnTo>
                <a:lnTo>
                  <a:pt x="5209" y="6383"/>
                </a:lnTo>
                <a:lnTo>
                  <a:pt x="5173" y="6346"/>
                </a:lnTo>
                <a:lnTo>
                  <a:pt x="5136" y="6346"/>
                </a:lnTo>
                <a:lnTo>
                  <a:pt x="4953" y="6456"/>
                </a:lnTo>
                <a:lnTo>
                  <a:pt x="4842" y="6640"/>
                </a:lnTo>
                <a:lnTo>
                  <a:pt x="4769" y="6823"/>
                </a:lnTo>
                <a:lnTo>
                  <a:pt x="4769" y="7043"/>
                </a:lnTo>
                <a:lnTo>
                  <a:pt x="4696" y="7043"/>
                </a:lnTo>
                <a:lnTo>
                  <a:pt x="4659" y="7007"/>
                </a:lnTo>
                <a:lnTo>
                  <a:pt x="4622" y="6970"/>
                </a:lnTo>
                <a:lnTo>
                  <a:pt x="4586" y="6970"/>
                </a:lnTo>
                <a:lnTo>
                  <a:pt x="5026" y="6016"/>
                </a:lnTo>
                <a:lnTo>
                  <a:pt x="5026" y="5943"/>
                </a:lnTo>
                <a:lnTo>
                  <a:pt x="4989" y="5906"/>
                </a:lnTo>
                <a:lnTo>
                  <a:pt x="4953" y="5906"/>
                </a:lnTo>
                <a:lnTo>
                  <a:pt x="4916" y="5943"/>
                </a:lnTo>
                <a:lnTo>
                  <a:pt x="4402" y="6750"/>
                </a:lnTo>
                <a:lnTo>
                  <a:pt x="4366" y="6676"/>
                </a:lnTo>
                <a:lnTo>
                  <a:pt x="4329" y="6640"/>
                </a:lnTo>
                <a:lnTo>
                  <a:pt x="4256" y="6640"/>
                </a:lnTo>
                <a:lnTo>
                  <a:pt x="4439" y="6236"/>
                </a:lnTo>
                <a:lnTo>
                  <a:pt x="4659" y="5796"/>
                </a:lnTo>
                <a:lnTo>
                  <a:pt x="4696" y="5759"/>
                </a:lnTo>
                <a:lnTo>
                  <a:pt x="4659" y="5723"/>
                </a:lnTo>
                <a:lnTo>
                  <a:pt x="4586" y="5723"/>
                </a:lnTo>
                <a:lnTo>
                  <a:pt x="4182" y="6273"/>
                </a:lnTo>
                <a:lnTo>
                  <a:pt x="3999" y="6566"/>
                </a:lnTo>
                <a:lnTo>
                  <a:pt x="3852" y="6860"/>
                </a:lnTo>
                <a:lnTo>
                  <a:pt x="3669" y="6786"/>
                </a:lnTo>
                <a:lnTo>
                  <a:pt x="3779" y="6750"/>
                </a:lnTo>
                <a:lnTo>
                  <a:pt x="3852" y="6640"/>
                </a:lnTo>
                <a:lnTo>
                  <a:pt x="3889" y="6566"/>
                </a:lnTo>
                <a:lnTo>
                  <a:pt x="3889" y="6420"/>
                </a:lnTo>
                <a:lnTo>
                  <a:pt x="3889" y="6383"/>
                </a:lnTo>
                <a:lnTo>
                  <a:pt x="3815" y="6383"/>
                </a:lnTo>
                <a:lnTo>
                  <a:pt x="3999" y="6163"/>
                </a:lnTo>
                <a:lnTo>
                  <a:pt x="4512" y="5539"/>
                </a:lnTo>
                <a:lnTo>
                  <a:pt x="4512" y="5466"/>
                </a:lnTo>
                <a:lnTo>
                  <a:pt x="4476" y="5429"/>
                </a:lnTo>
                <a:lnTo>
                  <a:pt x="4402" y="5429"/>
                </a:lnTo>
                <a:lnTo>
                  <a:pt x="3779" y="6016"/>
                </a:lnTo>
                <a:lnTo>
                  <a:pt x="3632" y="6126"/>
                </a:lnTo>
                <a:lnTo>
                  <a:pt x="3595" y="6090"/>
                </a:lnTo>
                <a:lnTo>
                  <a:pt x="3559" y="6090"/>
                </a:lnTo>
                <a:lnTo>
                  <a:pt x="3485" y="6126"/>
                </a:lnTo>
                <a:lnTo>
                  <a:pt x="3669" y="5869"/>
                </a:lnTo>
                <a:lnTo>
                  <a:pt x="3889" y="5649"/>
                </a:lnTo>
                <a:lnTo>
                  <a:pt x="4146" y="5466"/>
                </a:lnTo>
                <a:lnTo>
                  <a:pt x="4402" y="5283"/>
                </a:lnTo>
                <a:lnTo>
                  <a:pt x="4439" y="5246"/>
                </a:lnTo>
                <a:lnTo>
                  <a:pt x="4402" y="5209"/>
                </a:lnTo>
                <a:lnTo>
                  <a:pt x="4402" y="5173"/>
                </a:lnTo>
                <a:lnTo>
                  <a:pt x="4329" y="5136"/>
                </a:lnTo>
                <a:lnTo>
                  <a:pt x="3962" y="5319"/>
                </a:lnTo>
                <a:lnTo>
                  <a:pt x="3632" y="5539"/>
                </a:lnTo>
                <a:lnTo>
                  <a:pt x="3339" y="5796"/>
                </a:lnTo>
                <a:lnTo>
                  <a:pt x="3082" y="6126"/>
                </a:lnTo>
                <a:lnTo>
                  <a:pt x="3045" y="6016"/>
                </a:lnTo>
                <a:lnTo>
                  <a:pt x="3082" y="5980"/>
                </a:lnTo>
                <a:lnTo>
                  <a:pt x="3339" y="5613"/>
                </a:lnTo>
                <a:lnTo>
                  <a:pt x="3632" y="5283"/>
                </a:lnTo>
                <a:lnTo>
                  <a:pt x="3962" y="4952"/>
                </a:lnTo>
                <a:lnTo>
                  <a:pt x="4292" y="4659"/>
                </a:lnTo>
                <a:lnTo>
                  <a:pt x="4292" y="4622"/>
                </a:lnTo>
                <a:lnTo>
                  <a:pt x="4256" y="4586"/>
                </a:lnTo>
                <a:lnTo>
                  <a:pt x="4219" y="4586"/>
                </a:lnTo>
                <a:lnTo>
                  <a:pt x="3925" y="4732"/>
                </a:lnTo>
                <a:lnTo>
                  <a:pt x="3632" y="4879"/>
                </a:lnTo>
                <a:lnTo>
                  <a:pt x="3375" y="5099"/>
                </a:lnTo>
                <a:lnTo>
                  <a:pt x="3155" y="5356"/>
                </a:lnTo>
                <a:lnTo>
                  <a:pt x="3228" y="5209"/>
                </a:lnTo>
                <a:lnTo>
                  <a:pt x="3339" y="5062"/>
                </a:lnTo>
                <a:lnTo>
                  <a:pt x="3559" y="4842"/>
                </a:lnTo>
                <a:lnTo>
                  <a:pt x="3852" y="4622"/>
                </a:lnTo>
                <a:lnTo>
                  <a:pt x="4146" y="4476"/>
                </a:lnTo>
                <a:lnTo>
                  <a:pt x="4402" y="4366"/>
                </a:lnTo>
                <a:lnTo>
                  <a:pt x="4659" y="4292"/>
                </a:lnTo>
                <a:lnTo>
                  <a:pt x="4953" y="4219"/>
                </a:lnTo>
                <a:close/>
                <a:moveTo>
                  <a:pt x="807" y="8767"/>
                </a:moveTo>
                <a:lnTo>
                  <a:pt x="807" y="8841"/>
                </a:lnTo>
                <a:lnTo>
                  <a:pt x="844" y="8914"/>
                </a:lnTo>
                <a:lnTo>
                  <a:pt x="918" y="8951"/>
                </a:lnTo>
                <a:lnTo>
                  <a:pt x="1138" y="8951"/>
                </a:lnTo>
                <a:lnTo>
                  <a:pt x="1211" y="8987"/>
                </a:lnTo>
                <a:lnTo>
                  <a:pt x="1321" y="8987"/>
                </a:lnTo>
                <a:lnTo>
                  <a:pt x="1321" y="9061"/>
                </a:lnTo>
                <a:lnTo>
                  <a:pt x="1321" y="9097"/>
                </a:lnTo>
                <a:lnTo>
                  <a:pt x="1248" y="9171"/>
                </a:lnTo>
                <a:lnTo>
                  <a:pt x="1174" y="9207"/>
                </a:lnTo>
                <a:lnTo>
                  <a:pt x="954" y="9244"/>
                </a:lnTo>
                <a:lnTo>
                  <a:pt x="844" y="9207"/>
                </a:lnTo>
                <a:lnTo>
                  <a:pt x="697" y="9134"/>
                </a:lnTo>
                <a:lnTo>
                  <a:pt x="587" y="9061"/>
                </a:lnTo>
                <a:lnTo>
                  <a:pt x="551" y="8951"/>
                </a:lnTo>
                <a:lnTo>
                  <a:pt x="661" y="8841"/>
                </a:lnTo>
                <a:lnTo>
                  <a:pt x="807" y="8767"/>
                </a:lnTo>
                <a:close/>
                <a:moveTo>
                  <a:pt x="8511" y="8657"/>
                </a:moveTo>
                <a:lnTo>
                  <a:pt x="8621" y="8694"/>
                </a:lnTo>
                <a:lnTo>
                  <a:pt x="8731" y="8731"/>
                </a:lnTo>
                <a:lnTo>
                  <a:pt x="8841" y="8804"/>
                </a:lnTo>
                <a:lnTo>
                  <a:pt x="8951" y="8877"/>
                </a:lnTo>
                <a:lnTo>
                  <a:pt x="8987" y="8987"/>
                </a:lnTo>
                <a:lnTo>
                  <a:pt x="9024" y="9097"/>
                </a:lnTo>
                <a:lnTo>
                  <a:pt x="9024" y="9134"/>
                </a:lnTo>
                <a:lnTo>
                  <a:pt x="8987" y="9134"/>
                </a:lnTo>
                <a:lnTo>
                  <a:pt x="8877" y="9097"/>
                </a:lnTo>
                <a:lnTo>
                  <a:pt x="8804" y="9134"/>
                </a:lnTo>
                <a:lnTo>
                  <a:pt x="8731" y="9171"/>
                </a:lnTo>
                <a:lnTo>
                  <a:pt x="8621" y="9281"/>
                </a:lnTo>
                <a:lnTo>
                  <a:pt x="8474" y="9354"/>
                </a:lnTo>
                <a:lnTo>
                  <a:pt x="8327" y="9318"/>
                </a:lnTo>
                <a:lnTo>
                  <a:pt x="8254" y="9244"/>
                </a:lnTo>
                <a:lnTo>
                  <a:pt x="8217" y="9171"/>
                </a:lnTo>
                <a:lnTo>
                  <a:pt x="8217" y="9024"/>
                </a:lnTo>
                <a:lnTo>
                  <a:pt x="8254" y="8841"/>
                </a:lnTo>
                <a:lnTo>
                  <a:pt x="8254" y="8694"/>
                </a:lnTo>
                <a:lnTo>
                  <a:pt x="8511" y="8657"/>
                </a:lnTo>
                <a:close/>
                <a:moveTo>
                  <a:pt x="5026" y="9501"/>
                </a:moveTo>
                <a:lnTo>
                  <a:pt x="5063" y="9574"/>
                </a:lnTo>
                <a:lnTo>
                  <a:pt x="4989" y="9538"/>
                </a:lnTo>
                <a:lnTo>
                  <a:pt x="5026" y="9501"/>
                </a:lnTo>
                <a:close/>
                <a:moveTo>
                  <a:pt x="4696" y="9868"/>
                </a:moveTo>
                <a:lnTo>
                  <a:pt x="4953" y="9941"/>
                </a:lnTo>
                <a:lnTo>
                  <a:pt x="4916" y="10014"/>
                </a:lnTo>
                <a:lnTo>
                  <a:pt x="4879" y="10271"/>
                </a:lnTo>
                <a:lnTo>
                  <a:pt x="4842" y="10308"/>
                </a:lnTo>
                <a:lnTo>
                  <a:pt x="4549" y="10308"/>
                </a:lnTo>
                <a:lnTo>
                  <a:pt x="4439" y="10235"/>
                </a:lnTo>
                <a:lnTo>
                  <a:pt x="4329" y="10125"/>
                </a:lnTo>
                <a:lnTo>
                  <a:pt x="4292" y="10051"/>
                </a:lnTo>
                <a:lnTo>
                  <a:pt x="4256" y="9941"/>
                </a:lnTo>
                <a:lnTo>
                  <a:pt x="4329" y="9904"/>
                </a:lnTo>
                <a:lnTo>
                  <a:pt x="4439" y="9868"/>
                </a:lnTo>
                <a:close/>
                <a:moveTo>
                  <a:pt x="4806" y="0"/>
                </a:moveTo>
                <a:lnTo>
                  <a:pt x="4622" y="37"/>
                </a:lnTo>
                <a:lnTo>
                  <a:pt x="4476" y="110"/>
                </a:lnTo>
                <a:lnTo>
                  <a:pt x="4292" y="147"/>
                </a:lnTo>
                <a:lnTo>
                  <a:pt x="4146" y="257"/>
                </a:lnTo>
                <a:lnTo>
                  <a:pt x="3999" y="367"/>
                </a:lnTo>
                <a:lnTo>
                  <a:pt x="3889" y="477"/>
                </a:lnTo>
                <a:lnTo>
                  <a:pt x="3779" y="624"/>
                </a:lnTo>
                <a:lnTo>
                  <a:pt x="3705" y="807"/>
                </a:lnTo>
                <a:lnTo>
                  <a:pt x="3669" y="954"/>
                </a:lnTo>
                <a:lnTo>
                  <a:pt x="3669" y="1138"/>
                </a:lnTo>
                <a:lnTo>
                  <a:pt x="3705" y="1321"/>
                </a:lnTo>
                <a:lnTo>
                  <a:pt x="3815" y="1578"/>
                </a:lnTo>
                <a:lnTo>
                  <a:pt x="3999" y="1761"/>
                </a:lnTo>
                <a:lnTo>
                  <a:pt x="4182" y="1871"/>
                </a:lnTo>
                <a:lnTo>
                  <a:pt x="4402" y="1945"/>
                </a:lnTo>
                <a:lnTo>
                  <a:pt x="4366" y="2055"/>
                </a:lnTo>
                <a:lnTo>
                  <a:pt x="4329" y="2165"/>
                </a:lnTo>
                <a:lnTo>
                  <a:pt x="4329" y="2531"/>
                </a:lnTo>
                <a:lnTo>
                  <a:pt x="4329" y="2898"/>
                </a:lnTo>
                <a:lnTo>
                  <a:pt x="4329" y="3522"/>
                </a:lnTo>
                <a:lnTo>
                  <a:pt x="4329" y="3669"/>
                </a:lnTo>
                <a:lnTo>
                  <a:pt x="4366" y="3779"/>
                </a:lnTo>
                <a:lnTo>
                  <a:pt x="4072" y="3925"/>
                </a:lnTo>
                <a:lnTo>
                  <a:pt x="3815" y="4109"/>
                </a:lnTo>
                <a:lnTo>
                  <a:pt x="3742" y="4182"/>
                </a:lnTo>
                <a:lnTo>
                  <a:pt x="3742" y="4255"/>
                </a:lnTo>
                <a:lnTo>
                  <a:pt x="3522" y="4402"/>
                </a:lnTo>
                <a:lnTo>
                  <a:pt x="3339" y="4549"/>
                </a:lnTo>
                <a:lnTo>
                  <a:pt x="3155" y="4696"/>
                </a:lnTo>
                <a:lnTo>
                  <a:pt x="3008" y="4879"/>
                </a:lnTo>
                <a:lnTo>
                  <a:pt x="2862" y="5062"/>
                </a:lnTo>
                <a:lnTo>
                  <a:pt x="2752" y="5283"/>
                </a:lnTo>
                <a:lnTo>
                  <a:pt x="2678" y="5503"/>
                </a:lnTo>
                <a:lnTo>
                  <a:pt x="2642" y="5686"/>
                </a:lnTo>
                <a:lnTo>
                  <a:pt x="2642" y="5906"/>
                </a:lnTo>
                <a:lnTo>
                  <a:pt x="2678" y="6126"/>
                </a:lnTo>
                <a:lnTo>
                  <a:pt x="2752" y="6346"/>
                </a:lnTo>
                <a:lnTo>
                  <a:pt x="2825" y="6566"/>
                </a:lnTo>
                <a:lnTo>
                  <a:pt x="2898" y="6676"/>
                </a:lnTo>
                <a:lnTo>
                  <a:pt x="2421" y="7080"/>
                </a:lnTo>
                <a:lnTo>
                  <a:pt x="1908" y="7447"/>
                </a:lnTo>
                <a:lnTo>
                  <a:pt x="1431" y="7850"/>
                </a:lnTo>
                <a:lnTo>
                  <a:pt x="1211" y="8070"/>
                </a:lnTo>
                <a:lnTo>
                  <a:pt x="991" y="8327"/>
                </a:lnTo>
                <a:lnTo>
                  <a:pt x="771" y="8364"/>
                </a:lnTo>
                <a:lnTo>
                  <a:pt x="624" y="8327"/>
                </a:lnTo>
                <a:lnTo>
                  <a:pt x="477" y="8327"/>
                </a:lnTo>
                <a:lnTo>
                  <a:pt x="367" y="8364"/>
                </a:lnTo>
                <a:lnTo>
                  <a:pt x="257" y="8437"/>
                </a:lnTo>
                <a:lnTo>
                  <a:pt x="184" y="8511"/>
                </a:lnTo>
                <a:lnTo>
                  <a:pt x="111" y="8584"/>
                </a:lnTo>
                <a:lnTo>
                  <a:pt x="37" y="8804"/>
                </a:lnTo>
                <a:lnTo>
                  <a:pt x="0" y="9061"/>
                </a:lnTo>
                <a:lnTo>
                  <a:pt x="0" y="9318"/>
                </a:lnTo>
                <a:lnTo>
                  <a:pt x="74" y="9538"/>
                </a:lnTo>
                <a:lnTo>
                  <a:pt x="257" y="9684"/>
                </a:lnTo>
                <a:lnTo>
                  <a:pt x="477" y="9831"/>
                </a:lnTo>
                <a:lnTo>
                  <a:pt x="697" y="9904"/>
                </a:lnTo>
                <a:lnTo>
                  <a:pt x="954" y="9941"/>
                </a:lnTo>
                <a:lnTo>
                  <a:pt x="1174" y="9904"/>
                </a:lnTo>
                <a:lnTo>
                  <a:pt x="1431" y="9868"/>
                </a:lnTo>
                <a:lnTo>
                  <a:pt x="1651" y="9794"/>
                </a:lnTo>
                <a:lnTo>
                  <a:pt x="1798" y="9648"/>
                </a:lnTo>
                <a:lnTo>
                  <a:pt x="1908" y="9574"/>
                </a:lnTo>
                <a:lnTo>
                  <a:pt x="1945" y="9464"/>
                </a:lnTo>
                <a:lnTo>
                  <a:pt x="1981" y="9354"/>
                </a:lnTo>
                <a:lnTo>
                  <a:pt x="1981" y="9207"/>
                </a:lnTo>
                <a:lnTo>
                  <a:pt x="1908" y="8987"/>
                </a:lnTo>
                <a:lnTo>
                  <a:pt x="1798" y="8767"/>
                </a:lnTo>
                <a:lnTo>
                  <a:pt x="1651" y="8584"/>
                </a:lnTo>
                <a:lnTo>
                  <a:pt x="1431" y="8437"/>
                </a:lnTo>
                <a:lnTo>
                  <a:pt x="1394" y="8437"/>
                </a:lnTo>
                <a:lnTo>
                  <a:pt x="1578" y="8254"/>
                </a:lnTo>
                <a:lnTo>
                  <a:pt x="1761" y="8070"/>
                </a:lnTo>
                <a:lnTo>
                  <a:pt x="2165" y="7777"/>
                </a:lnTo>
                <a:lnTo>
                  <a:pt x="2421" y="7557"/>
                </a:lnTo>
                <a:lnTo>
                  <a:pt x="2642" y="7337"/>
                </a:lnTo>
                <a:lnTo>
                  <a:pt x="2862" y="7080"/>
                </a:lnTo>
                <a:lnTo>
                  <a:pt x="3008" y="6786"/>
                </a:lnTo>
                <a:lnTo>
                  <a:pt x="3118" y="6897"/>
                </a:lnTo>
                <a:lnTo>
                  <a:pt x="3302" y="7043"/>
                </a:lnTo>
                <a:lnTo>
                  <a:pt x="3632" y="7227"/>
                </a:lnTo>
                <a:lnTo>
                  <a:pt x="3999" y="7337"/>
                </a:lnTo>
                <a:lnTo>
                  <a:pt x="4366" y="7410"/>
                </a:lnTo>
                <a:lnTo>
                  <a:pt x="4439" y="7410"/>
                </a:lnTo>
                <a:lnTo>
                  <a:pt x="4402" y="7887"/>
                </a:lnTo>
                <a:lnTo>
                  <a:pt x="4402" y="8364"/>
                </a:lnTo>
                <a:lnTo>
                  <a:pt x="4439" y="9318"/>
                </a:lnTo>
                <a:lnTo>
                  <a:pt x="4256" y="9391"/>
                </a:lnTo>
                <a:lnTo>
                  <a:pt x="4109" y="9464"/>
                </a:lnTo>
                <a:lnTo>
                  <a:pt x="3999" y="9574"/>
                </a:lnTo>
                <a:lnTo>
                  <a:pt x="3925" y="9684"/>
                </a:lnTo>
                <a:lnTo>
                  <a:pt x="3889" y="9794"/>
                </a:lnTo>
                <a:lnTo>
                  <a:pt x="3852" y="9941"/>
                </a:lnTo>
                <a:lnTo>
                  <a:pt x="3815" y="10125"/>
                </a:lnTo>
                <a:lnTo>
                  <a:pt x="3852" y="10271"/>
                </a:lnTo>
                <a:lnTo>
                  <a:pt x="3925" y="10565"/>
                </a:lnTo>
                <a:lnTo>
                  <a:pt x="4072" y="10821"/>
                </a:lnTo>
                <a:lnTo>
                  <a:pt x="4182" y="10895"/>
                </a:lnTo>
                <a:lnTo>
                  <a:pt x="4329" y="10968"/>
                </a:lnTo>
                <a:lnTo>
                  <a:pt x="4439" y="11042"/>
                </a:lnTo>
                <a:lnTo>
                  <a:pt x="4586" y="11078"/>
                </a:lnTo>
                <a:lnTo>
                  <a:pt x="4879" y="11078"/>
                </a:lnTo>
                <a:lnTo>
                  <a:pt x="5173" y="11005"/>
                </a:lnTo>
                <a:lnTo>
                  <a:pt x="5283" y="10932"/>
                </a:lnTo>
                <a:lnTo>
                  <a:pt x="5393" y="10821"/>
                </a:lnTo>
                <a:lnTo>
                  <a:pt x="5466" y="10711"/>
                </a:lnTo>
                <a:lnTo>
                  <a:pt x="5503" y="10601"/>
                </a:lnTo>
                <a:lnTo>
                  <a:pt x="5576" y="10308"/>
                </a:lnTo>
                <a:lnTo>
                  <a:pt x="5539" y="10051"/>
                </a:lnTo>
                <a:lnTo>
                  <a:pt x="5503" y="9904"/>
                </a:lnTo>
                <a:lnTo>
                  <a:pt x="5393" y="9794"/>
                </a:lnTo>
                <a:lnTo>
                  <a:pt x="5319" y="9684"/>
                </a:lnTo>
                <a:lnTo>
                  <a:pt x="5173" y="9611"/>
                </a:lnTo>
                <a:lnTo>
                  <a:pt x="5136" y="9428"/>
                </a:lnTo>
                <a:lnTo>
                  <a:pt x="5099" y="9354"/>
                </a:lnTo>
                <a:lnTo>
                  <a:pt x="4842" y="9354"/>
                </a:lnTo>
                <a:lnTo>
                  <a:pt x="4806" y="8474"/>
                </a:lnTo>
                <a:lnTo>
                  <a:pt x="4806" y="7960"/>
                </a:lnTo>
                <a:lnTo>
                  <a:pt x="4769" y="7447"/>
                </a:lnTo>
                <a:lnTo>
                  <a:pt x="5136" y="7410"/>
                </a:lnTo>
                <a:lnTo>
                  <a:pt x="5503" y="7300"/>
                </a:lnTo>
                <a:lnTo>
                  <a:pt x="5833" y="7117"/>
                </a:lnTo>
                <a:lnTo>
                  <a:pt x="6126" y="6860"/>
                </a:lnTo>
                <a:lnTo>
                  <a:pt x="6200" y="6786"/>
                </a:lnTo>
                <a:lnTo>
                  <a:pt x="6310" y="6933"/>
                </a:lnTo>
                <a:lnTo>
                  <a:pt x="6493" y="7080"/>
                </a:lnTo>
                <a:lnTo>
                  <a:pt x="6677" y="7190"/>
                </a:lnTo>
                <a:lnTo>
                  <a:pt x="6860" y="7300"/>
                </a:lnTo>
                <a:lnTo>
                  <a:pt x="7043" y="7630"/>
                </a:lnTo>
                <a:lnTo>
                  <a:pt x="7263" y="7997"/>
                </a:lnTo>
                <a:lnTo>
                  <a:pt x="7557" y="8437"/>
                </a:lnTo>
                <a:lnTo>
                  <a:pt x="7667" y="8584"/>
                </a:lnTo>
                <a:lnTo>
                  <a:pt x="7557" y="8767"/>
                </a:lnTo>
                <a:lnTo>
                  <a:pt x="7484" y="8951"/>
                </a:lnTo>
                <a:lnTo>
                  <a:pt x="7447" y="9097"/>
                </a:lnTo>
                <a:lnTo>
                  <a:pt x="7447" y="9281"/>
                </a:lnTo>
                <a:lnTo>
                  <a:pt x="7484" y="9428"/>
                </a:lnTo>
                <a:lnTo>
                  <a:pt x="7520" y="9611"/>
                </a:lnTo>
                <a:lnTo>
                  <a:pt x="7594" y="9758"/>
                </a:lnTo>
                <a:lnTo>
                  <a:pt x="7704" y="9904"/>
                </a:lnTo>
                <a:lnTo>
                  <a:pt x="7850" y="10014"/>
                </a:lnTo>
                <a:lnTo>
                  <a:pt x="7960" y="10125"/>
                </a:lnTo>
                <a:lnTo>
                  <a:pt x="8107" y="10161"/>
                </a:lnTo>
                <a:lnTo>
                  <a:pt x="8254" y="10198"/>
                </a:lnTo>
                <a:lnTo>
                  <a:pt x="8547" y="10198"/>
                </a:lnTo>
                <a:lnTo>
                  <a:pt x="8694" y="10125"/>
                </a:lnTo>
                <a:lnTo>
                  <a:pt x="8877" y="10051"/>
                </a:lnTo>
                <a:lnTo>
                  <a:pt x="9098" y="9831"/>
                </a:lnTo>
                <a:lnTo>
                  <a:pt x="9281" y="9538"/>
                </a:lnTo>
                <a:lnTo>
                  <a:pt x="9354" y="9391"/>
                </a:lnTo>
                <a:lnTo>
                  <a:pt x="9391" y="9244"/>
                </a:lnTo>
                <a:lnTo>
                  <a:pt x="9391" y="9061"/>
                </a:lnTo>
                <a:lnTo>
                  <a:pt x="9391" y="8914"/>
                </a:lnTo>
                <a:lnTo>
                  <a:pt x="9318" y="8767"/>
                </a:lnTo>
                <a:lnTo>
                  <a:pt x="9244" y="8621"/>
                </a:lnTo>
                <a:lnTo>
                  <a:pt x="9134" y="8511"/>
                </a:lnTo>
                <a:lnTo>
                  <a:pt x="8987" y="8437"/>
                </a:lnTo>
                <a:lnTo>
                  <a:pt x="8841" y="8364"/>
                </a:lnTo>
                <a:lnTo>
                  <a:pt x="8694" y="8327"/>
                </a:lnTo>
                <a:lnTo>
                  <a:pt x="8364" y="8290"/>
                </a:lnTo>
                <a:lnTo>
                  <a:pt x="8180" y="8290"/>
                </a:lnTo>
                <a:lnTo>
                  <a:pt x="7997" y="8364"/>
                </a:lnTo>
                <a:lnTo>
                  <a:pt x="7924" y="8217"/>
                </a:lnTo>
                <a:lnTo>
                  <a:pt x="7814" y="8070"/>
                </a:lnTo>
                <a:lnTo>
                  <a:pt x="7557" y="7667"/>
                </a:lnTo>
                <a:lnTo>
                  <a:pt x="7300" y="7300"/>
                </a:lnTo>
                <a:lnTo>
                  <a:pt x="7227" y="7153"/>
                </a:lnTo>
                <a:lnTo>
                  <a:pt x="7153" y="7007"/>
                </a:lnTo>
                <a:lnTo>
                  <a:pt x="7043" y="6933"/>
                </a:lnTo>
                <a:lnTo>
                  <a:pt x="6897" y="6897"/>
                </a:lnTo>
                <a:lnTo>
                  <a:pt x="6640" y="6750"/>
                </a:lnTo>
                <a:lnTo>
                  <a:pt x="6346" y="6530"/>
                </a:lnTo>
                <a:lnTo>
                  <a:pt x="6530" y="6236"/>
                </a:lnTo>
                <a:lnTo>
                  <a:pt x="6603" y="5869"/>
                </a:lnTo>
                <a:lnTo>
                  <a:pt x="6603" y="5503"/>
                </a:lnTo>
                <a:lnTo>
                  <a:pt x="6567" y="5173"/>
                </a:lnTo>
                <a:lnTo>
                  <a:pt x="6456" y="4842"/>
                </a:lnTo>
                <a:lnTo>
                  <a:pt x="6310" y="4586"/>
                </a:lnTo>
                <a:lnTo>
                  <a:pt x="6126" y="4329"/>
                </a:lnTo>
                <a:lnTo>
                  <a:pt x="5870" y="4109"/>
                </a:lnTo>
                <a:lnTo>
                  <a:pt x="5613" y="3962"/>
                </a:lnTo>
                <a:lnTo>
                  <a:pt x="5356" y="3815"/>
                </a:lnTo>
                <a:lnTo>
                  <a:pt x="5026" y="3742"/>
                </a:lnTo>
                <a:lnTo>
                  <a:pt x="4732" y="3742"/>
                </a:lnTo>
                <a:lnTo>
                  <a:pt x="4732" y="3522"/>
                </a:lnTo>
                <a:lnTo>
                  <a:pt x="4696" y="2678"/>
                </a:lnTo>
                <a:lnTo>
                  <a:pt x="4732" y="2385"/>
                </a:lnTo>
                <a:lnTo>
                  <a:pt x="4696" y="2165"/>
                </a:lnTo>
                <a:lnTo>
                  <a:pt x="4659" y="1981"/>
                </a:lnTo>
                <a:lnTo>
                  <a:pt x="4842" y="1945"/>
                </a:lnTo>
                <a:lnTo>
                  <a:pt x="5063" y="1871"/>
                </a:lnTo>
                <a:lnTo>
                  <a:pt x="5246" y="1761"/>
                </a:lnTo>
                <a:lnTo>
                  <a:pt x="5393" y="1651"/>
                </a:lnTo>
                <a:lnTo>
                  <a:pt x="5539" y="1468"/>
                </a:lnTo>
                <a:lnTo>
                  <a:pt x="5613" y="1284"/>
                </a:lnTo>
                <a:lnTo>
                  <a:pt x="5686" y="1101"/>
                </a:lnTo>
                <a:lnTo>
                  <a:pt x="5686" y="844"/>
                </a:lnTo>
                <a:lnTo>
                  <a:pt x="5613" y="624"/>
                </a:lnTo>
                <a:lnTo>
                  <a:pt x="5503" y="404"/>
                </a:lnTo>
                <a:lnTo>
                  <a:pt x="5466" y="257"/>
                </a:lnTo>
                <a:lnTo>
                  <a:pt x="5429" y="184"/>
                </a:lnTo>
                <a:lnTo>
                  <a:pt x="5356" y="147"/>
                </a:lnTo>
                <a:lnTo>
                  <a:pt x="5209" y="147"/>
                </a:lnTo>
                <a:lnTo>
                  <a:pt x="5063" y="110"/>
                </a:lnTo>
                <a:lnTo>
                  <a:pt x="4989" y="37"/>
                </a:lnTo>
                <a:lnTo>
                  <a:pt x="4806" y="0"/>
                </a:lnTo>
                <a:close/>
              </a:path>
            </a:pathLst>
          </a:custGeom>
          <a:solidFill>
            <a:srgbClr val="6D9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174" name="Google Shape;174;p2"/>
          <p:cNvSpPr/>
          <p:nvPr/>
        </p:nvSpPr>
        <p:spPr>
          <a:xfrm>
            <a:off x="2681615" y="4813558"/>
            <a:ext cx="816944" cy="313967"/>
          </a:xfrm>
          <a:custGeom>
            <a:avLst/>
            <a:gdLst/>
            <a:ahLst/>
            <a:cxnLst/>
            <a:rect l="l" t="t" r="r" b="b"/>
            <a:pathLst>
              <a:path w="16325" h="6274" extrusionOk="0">
                <a:moveTo>
                  <a:pt x="14710" y="1"/>
                </a:moveTo>
                <a:lnTo>
                  <a:pt x="14527" y="74"/>
                </a:lnTo>
                <a:lnTo>
                  <a:pt x="14380" y="147"/>
                </a:lnTo>
                <a:lnTo>
                  <a:pt x="14270" y="221"/>
                </a:lnTo>
                <a:lnTo>
                  <a:pt x="14270" y="257"/>
                </a:lnTo>
                <a:lnTo>
                  <a:pt x="14197" y="221"/>
                </a:lnTo>
                <a:lnTo>
                  <a:pt x="14087" y="221"/>
                </a:lnTo>
                <a:lnTo>
                  <a:pt x="14013" y="294"/>
                </a:lnTo>
                <a:lnTo>
                  <a:pt x="13977" y="331"/>
                </a:lnTo>
                <a:lnTo>
                  <a:pt x="13977" y="441"/>
                </a:lnTo>
                <a:lnTo>
                  <a:pt x="14013" y="551"/>
                </a:lnTo>
                <a:lnTo>
                  <a:pt x="14050" y="587"/>
                </a:lnTo>
                <a:lnTo>
                  <a:pt x="14123" y="624"/>
                </a:lnTo>
                <a:lnTo>
                  <a:pt x="14343" y="624"/>
                </a:lnTo>
                <a:lnTo>
                  <a:pt x="14527" y="551"/>
                </a:lnTo>
                <a:lnTo>
                  <a:pt x="14710" y="477"/>
                </a:lnTo>
                <a:lnTo>
                  <a:pt x="14894" y="441"/>
                </a:lnTo>
                <a:lnTo>
                  <a:pt x="14967" y="477"/>
                </a:lnTo>
                <a:lnTo>
                  <a:pt x="15004" y="514"/>
                </a:lnTo>
                <a:lnTo>
                  <a:pt x="14967" y="587"/>
                </a:lnTo>
                <a:lnTo>
                  <a:pt x="14930" y="661"/>
                </a:lnTo>
                <a:lnTo>
                  <a:pt x="14747" y="881"/>
                </a:lnTo>
                <a:lnTo>
                  <a:pt x="14123" y="1725"/>
                </a:lnTo>
                <a:lnTo>
                  <a:pt x="14123" y="1798"/>
                </a:lnTo>
                <a:lnTo>
                  <a:pt x="14087" y="1871"/>
                </a:lnTo>
                <a:lnTo>
                  <a:pt x="14123" y="1981"/>
                </a:lnTo>
                <a:lnTo>
                  <a:pt x="14233" y="2055"/>
                </a:lnTo>
                <a:lnTo>
                  <a:pt x="14343" y="2091"/>
                </a:lnTo>
                <a:lnTo>
                  <a:pt x="14820" y="2091"/>
                </a:lnTo>
                <a:lnTo>
                  <a:pt x="15260" y="2055"/>
                </a:lnTo>
                <a:lnTo>
                  <a:pt x="15774" y="1945"/>
                </a:lnTo>
                <a:lnTo>
                  <a:pt x="16031" y="1871"/>
                </a:lnTo>
                <a:lnTo>
                  <a:pt x="16251" y="1761"/>
                </a:lnTo>
                <a:lnTo>
                  <a:pt x="16324" y="1651"/>
                </a:lnTo>
                <a:lnTo>
                  <a:pt x="16324" y="1541"/>
                </a:lnTo>
                <a:lnTo>
                  <a:pt x="16288" y="1468"/>
                </a:lnTo>
                <a:lnTo>
                  <a:pt x="16214" y="1431"/>
                </a:lnTo>
                <a:lnTo>
                  <a:pt x="16141" y="1394"/>
                </a:lnTo>
                <a:lnTo>
                  <a:pt x="15957" y="1431"/>
                </a:lnTo>
                <a:lnTo>
                  <a:pt x="15774" y="1468"/>
                </a:lnTo>
                <a:lnTo>
                  <a:pt x="15370" y="1541"/>
                </a:lnTo>
                <a:lnTo>
                  <a:pt x="14820" y="1615"/>
                </a:lnTo>
                <a:lnTo>
                  <a:pt x="14820" y="1615"/>
                </a:lnTo>
                <a:lnTo>
                  <a:pt x="15260" y="1028"/>
                </a:lnTo>
                <a:lnTo>
                  <a:pt x="15370" y="844"/>
                </a:lnTo>
                <a:lnTo>
                  <a:pt x="15481" y="698"/>
                </a:lnTo>
                <a:lnTo>
                  <a:pt x="15517" y="477"/>
                </a:lnTo>
                <a:lnTo>
                  <a:pt x="15517" y="404"/>
                </a:lnTo>
                <a:lnTo>
                  <a:pt x="15481" y="294"/>
                </a:lnTo>
                <a:lnTo>
                  <a:pt x="15370" y="184"/>
                </a:lnTo>
                <a:lnTo>
                  <a:pt x="15224" y="74"/>
                </a:lnTo>
                <a:lnTo>
                  <a:pt x="15077" y="37"/>
                </a:lnTo>
                <a:lnTo>
                  <a:pt x="14894" y="1"/>
                </a:lnTo>
                <a:close/>
                <a:moveTo>
                  <a:pt x="6604" y="2788"/>
                </a:moveTo>
                <a:lnTo>
                  <a:pt x="6163" y="2898"/>
                </a:lnTo>
                <a:lnTo>
                  <a:pt x="5576" y="2972"/>
                </a:lnTo>
                <a:lnTo>
                  <a:pt x="5283" y="3045"/>
                </a:lnTo>
                <a:lnTo>
                  <a:pt x="4990" y="3118"/>
                </a:lnTo>
                <a:lnTo>
                  <a:pt x="4953" y="3155"/>
                </a:lnTo>
                <a:lnTo>
                  <a:pt x="4880" y="3229"/>
                </a:lnTo>
                <a:lnTo>
                  <a:pt x="4880" y="3302"/>
                </a:lnTo>
                <a:lnTo>
                  <a:pt x="4880" y="3339"/>
                </a:lnTo>
                <a:lnTo>
                  <a:pt x="4880" y="3412"/>
                </a:lnTo>
                <a:lnTo>
                  <a:pt x="4916" y="3485"/>
                </a:lnTo>
                <a:lnTo>
                  <a:pt x="4990" y="3522"/>
                </a:lnTo>
                <a:lnTo>
                  <a:pt x="5063" y="3522"/>
                </a:lnTo>
                <a:lnTo>
                  <a:pt x="5613" y="3485"/>
                </a:lnTo>
                <a:lnTo>
                  <a:pt x="6163" y="3412"/>
                </a:lnTo>
                <a:lnTo>
                  <a:pt x="6640" y="3339"/>
                </a:lnTo>
                <a:lnTo>
                  <a:pt x="6860" y="3265"/>
                </a:lnTo>
                <a:lnTo>
                  <a:pt x="6970" y="3192"/>
                </a:lnTo>
                <a:lnTo>
                  <a:pt x="7044" y="3118"/>
                </a:lnTo>
                <a:lnTo>
                  <a:pt x="7044" y="3008"/>
                </a:lnTo>
                <a:lnTo>
                  <a:pt x="7044" y="2972"/>
                </a:lnTo>
                <a:lnTo>
                  <a:pt x="7007" y="2898"/>
                </a:lnTo>
                <a:lnTo>
                  <a:pt x="6897" y="2862"/>
                </a:lnTo>
                <a:lnTo>
                  <a:pt x="6824" y="2825"/>
                </a:lnTo>
                <a:lnTo>
                  <a:pt x="6604" y="2788"/>
                </a:lnTo>
                <a:close/>
                <a:moveTo>
                  <a:pt x="13500" y="1945"/>
                </a:moveTo>
                <a:lnTo>
                  <a:pt x="13280" y="1981"/>
                </a:lnTo>
                <a:lnTo>
                  <a:pt x="13060" y="2018"/>
                </a:lnTo>
                <a:lnTo>
                  <a:pt x="12876" y="2055"/>
                </a:lnTo>
                <a:lnTo>
                  <a:pt x="12693" y="2201"/>
                </a:lnTo>
                <a:lnTo>
                  <a:pt x="12546" y="2275"/>
                </a:lnTo>
                <a:lnTo>
                  <a:pt x="12436" y="2422"/>
                </a:lnTo>
                <a:lnTo>
                  <a:pt x="12289" y="2678"/>
                </a:lnTo>
                <a:lnTo>
                  <a:pt x="12179" y="3008"/>
                </a:lnTo>
                <a:lnTo>
                  <a:pt x="12179" y="3339"/>
                </a:lnTo>
                <a:lnTo>
                  <a:pt x="12179" y="3522"/>
                </a:lnTo>
                <a:lnTo>
                  <a:pt x="12216" y="3669"/>
                </a:lnTo>
                <a:lnTo>
                  <a:pt x="12289" y="3815"/>
                </a:lnTo>
                <a:lnTo>
                  <a:pt x="12363" y="3962"/>
                </a:lnTo>
                <a:lnTo>
                  <a:pt x="12473" y="4109"/>
                </a:lnTo>
                <a:lnTo>
                  <a:pt x="12583" y="4219"/>
                </a:lnTo>
                <a:lnTo>
                  <a:pt x="12729" y="4292"/>
                </a:lnTo>
                <a:lnTo>
                  <a:pt x="12876" y="4366"/>
                </a:lnTo>
                <a:lnTo>
                  <a:pt x="12986" y="4402"/>
                </a:lnTo>
                <a:lnTo>
                  <a:pt x="13096" y="4402"/>
                </a:lnTo>
                <a:lnTo>
                  <a:pt x="13353" y="4329"/>
                </a:lnTo>
                <a:lnTo>
                  <a:pt x="13757" y="4146"/>
                </a:lnTo>
                <a:lnTo>
                  <a:pt x="14197" y="3999"/>
                </a:lnTo>
                <a:lnTo>
                  <a:pt x="14417" y="3852"/>
                </a:lnTo>
                <a:lnTo>
                  <a:pt x="14564" y="3705"/>
                </a:lnTo>
                <a:lnTo>
                  <a:pt x="14600" y="3632"/>
                </a:lnTo>
                <a:lnTo>
                  <a:pt x="14564" y="3559"/>
                </a:lnTo>
                <a:lnTo>
                  <a:pt x="14527" y="3485"/>
                </a:lnTo>
                <a:lnTo>
                  <a:pt x="14453" y="3449"/>
                </a:lnTo>
                <a:lnTo>
                  <a:pt x="14343" y="3412"/>
                </a:lnTo>
                <a:lnTo>
                  <a:pt x="14197" y="3449"/>
                </a:lnTo>
                <a:lnTo>
                  <a:pt x="13940" y="3522"/>
                </a:lnTo>
                <a:lnTo>
                  <a:pt x="13426" y="3742"/>
                </a:lnTo>
                <a:lnTo>
                  <a:pt x="13280" y="3815"/>
                </a:lnTo>
                <a:lnTo>
                  <a:pt x="13133" y="3852"/>
                </a:lnTo>
                <a:lnTo>
                  <a:pt x="12986" y="3852"/>
                </a:lnTo>
                <a:lnTo>
                  <a:pt x="12839" y="3779"/>
                </a:lnTo>
                <a:lnTo>
                  <a:pt x="12766" y="3669"/>
                </a:lnTo>
                <a:lnTo>
                  <a:pt x="12729" y="3559"/>
                </a:lnTo>
                <a:lnTo>
                  <a:pt x="12656" y="3339"/>
                </a:lnTo>
                <a:lnTo>
                  <a:pt x="12656" y="3118"/>
                </a:lnTo>
                <a:lnTo>
                  <a:pt x="12729" y="2898"/>
                </a:lnTo>
                <a:lnTo>
                  <a:pt x="12839" y="2715"/>
                </a:lnTo>
                <a:lnTo>
                  <a:pt x="12986" y="2532"/>
                </a:lnTo>
                <a:lnTo>
                  <a:pt x="13133" y="2458"/>
                </a:lnTo>
                <a:lnTo>
                  <a:pt x="13280" y="2422"/>
                </a:lnTo>
                <a:lnTo>
                  <a:pt x="13610" y="2385"/>
                </a:lnTo>
                <a:lnTo>
                  <a:pt x="13940" y="2348"/>
                </a:lnTo>
                <a:lnTo>
                  <a:pt x="14307" y="2348"/>
                </a:lnTo>
                <a:lnTo>
                  <a:pt x="14307" y="2311"/>
                </a:lnTo>
                <a:lnTo>
                  <a:pt x="14307" y="2275"/>
                </a:lnTo>
                <a:lnTo>
                  <a:pt x="14307" y="2238"/>
                </a:lnTo>
                <a:lnTo>
                  <a:pt x="14123" y="2128"/>
                </a:lnTo>
                <a:lnTo>
                  <a:pt x="13903" y="2055"/>
                </a:lnTo>
                <a:lnTo>
                  <a:pt x="13720" y="1981"/>
                </a:lnTo>
                <a:lnTo>
                  <a:pt x="13500" y="1945"/>
                </a:lnTo>
                <a:close/>
                <a:moveTo>
                  <a:pt x="6787" y="4182"/>
                </a:moveTo>
                <a:lnTo>
                  <a:pt x="6347" y="4292"/>
                </a:lnTo>
                <a:lnTo>
                  <a:pt x="5907" y="4366"/>
                </a:lnTo>
                <a:lnTo>
                  <a:pt x="5466" y="4439"/>
                </a:lnTo>
                <a:lnTo>
                  <a:pt x="5063" y="4549"/>
                </a:lnTo>
                <a:lnTo>
                  <a:pt x="4990" y="4622"/>
                </a:lnTo>
                <a:lnTo>
                  <a:pt x="4953" y="4696"/>
                </a:lnTo>
                <a:lnTo>
                  <a:pt x="4953" y="4806"/>
                </a:lnTo>
                <a:lnTo>
                  <a:pt x="5063" y="4843"/>
                </a:lnTo>
                <a:lnTo>
                  <a:pt x="5283" y="4879"/>
                </a:lnTo>
                <a:lnTo>
                  <a:pt x="5980" y="4879"/>
                </a:lnTo>
                <a:lnTo>
                  <a:pt x="6457" y="4769"/>
                </a:lnTo>
                <a:lnTo>
                  <a:pt x="6897" y="4659"/>
                </a:lnTo>
                <a:lnTo>
                  <a:pt x="6970" y="4622"/>
                </a:lnTo>
                <a:lnTo>
                  <a:pt x="7044" y="4586"/>
                </a:lnTo>
                <a:lnTo>
                  <a:pt x="7080" y="4512"/>
                </a:lnTo>
                <a:lnTo>
                  <a:pt x="7117" y="4439"/>
                </a:lnTo>
                <a:lnTo>
                  <a:pt x="7080" y="4292"/>
                </a:lnTo>
                <a:lnTo>
                  <a:pt x="7007" y="4219"/>
                </a:lnTo>
                <a:lnTo>
                  <a:pt x="6934" y="4182"/>
                </a:lnTo>
                <a:close/>
                <a:moveTo>
                  <a:pt x="11079" y="2055"/>
                </a:moveTo>
                <a:lnTo>
                  <a:pt x="10785" y="2091"/>
                </a:lnTo>
                <a:lnTo>
                  <a:pt x="10565" y="2165"/>
                </a:lnTo>
                <a:lnTo>
                  <a:pt x="10382" y="2311"/>
                </a:lnTo>
                <a:lnTo>
                  <a:pt x="10235" y="2495"/>
                </a:lnTo>
                <a:lnTo>
                  <a:pt x="10198" y="2385"/>
                </a:lnTo>
                <a:lnTo>
                  <a:pt x="10088" y="2348"/>
                </a:lnTo>
                <a:lnTo>
                  <a:pt x="9942" y="2311"/>
                </a:lnTo>
                <a:lnTo>
                  <a:pt x="9611" y="2311"/>
                </a:lnTo>
                <a:lnTo>
                  <a:pt x="9501" y="2348"/>
                </a:lnTo>
                <a:lnTo>
                  <a:pt x="9208" y="2495"/>
                </a:lnTo>
                <a:lnTo>
                  <a:pt x="8988" y="2678"/>
                </a:lnTo>
                <a:lnTo>
                  <a:pt x="8951" y="2568"/>
                </a:lnTo>
                <a:lnTo>
                  <a:pt x="8915" y="2532"/>
                </a:lnTo>
                <a:lnTo>
                  <a:pt x="8878" y="2532"/>
                </a:lnTo>
                <a:lnTo>
                  <a:pt x="8804" y="2568"/>
                </a:lnTo>
                <a:lnTo>
                  <a:pt x="8731" y="2752"/>
                </a:lnTo>
                <a:lnTo>
                  <a:pt x="8658" y="2935"/>
                </a:lnTo>
                <a:lnTo>
                  <a:pt x="8621" y="3339"/>
                </a:lnTo>
                <a:lnTo>
                  <a:pt x="8584" y="3705"/>
                </a:lnTo>
                <a:lnTo>
                  <a:pt x="8621" y="4072"/>
                </a:lnTo>
                <a:lnTo>
                  <a:pt x="8694" y="4439"/>
                </a:lnTo>
                <a:lnTo>
                  <a:pt x="8768" y="4806"/>
                </a:lnTo>
                <a:lnTo>
                  <a:pt x="8804" y="4879"/>
                </a:lnTo>
                <a:lnTo>
                  <a:pt x="8878" y="4953"/>
                </a:lnTo>
                <a:lnTo>
                  <a:pt x="8951" y="4989"/>
                </a:lnTo>
                <a:lnTo>
                  <a:pt x="9061" y="4953"/>
                </a:lnTo>
                <a:lnTo>
                  <a:pt x="9135" y="4916"/>
                </a:lnTo>
                <a:lnTo>
                  <a:pt x="9208" y="4879"/>
                </a:lnTo>
                <a:lnTo>
                  <a:pt x="9245" y="4769"/>
                </a:lnTo>
                <a:lnTo>
                  <a:pt x="9208" y="4659"/>
                </a:lnTo>
                <a:lnTo>
                  <a:pt x="9135" y="4182"/>
                </a:lnTo>
                <a:lnTo>
                  <a:pt x="9098" y="3669"/>
                </a:lnTo>
                <a:lnTo>
                  <a:pt x="9135" y="3339"/>
                </a:lnTo>
                <a:lnTo>
                  <a:pt x="9208" y="3118"/>
                </a:lnTo>
                <a:lnTo>
                  <a:pt x="9391" y="2972"/>
                </a:lnTo>
                <a:lnTo>
                  <a:pt x="9575" y="2825"/>
                </a:lnTo>
                <a:lnTo>
                  <a:pt x="9795" y="2788"/>
                </a:lnTo>
                <a:lnTo>
                  <a:pt x="9868" y="4072"/>
                </a:lnTo>
                <a:lnTo>
                  <a:pt x="9905" y="4146"/>
                </a:lnTo>
                <a:lnTo>
                  <a:pt x="9942" y="4219"/>
                </a:lnTo>
                <a:lnTo>
                  <a:pt x="10015" y="4292"/>
                </a:lnTo>
                <a:lnTo>
                  <a:pt x="10125" y="4292"/>
                </a:lnTo>
                <a:lnTo>
                  <a:pt x="10198" y="4329"/>
                </a:lnTo>
                <a:lnTo>
                  <a:pt x="10272" y="4292"/>
                </a:lnTo>
                <a:lnTo>
                  <a:pt x="10308" y="4219"/>
                </a:lnTo>
                <a:lnTo>
                  <a:pt x="10345" y="4146"/>
                </a:lnTo>
                <a:lnTo>
                  <a:pt x="10455" y="3559"/>
                </a:lnTo>
                <a:lnTo>
                  <a:pt x="10565" y="3008"/>
                </a:lnTo>
                <a:lnTo>
                  <a:pt x="10602" y="2862"/>
                </a:lnTo>
                <a:lnTo>
                  <a:pt x="10675" y="2752"/>
                </a:lnTo>
                <a:lnTo>
                  <a:pt x="10785" y="2642"/>
                </a:lnTo>
                <a:lnTo>
                  <a:pt x="10895" y="2568"/>
                </a:lnTo>
                <a:lnTo>
                  <a:pt x="11079" y="2568"/>
                </a:lnTo>
                <a:lnTo>
                  <a:pt x="11115" y="2642"/>
                </a:lnTo>
                <a:lnTo>
                  <a:pt x="11115" y="2752"/>
                </a:lnTo>
                <a:lnTo>
                  <a:pt x="11115" y="2862"/>
                </a:lnTo>
                <a:lnTo>
                  <a:pt x="11189" y="3449"/>
                </a:lnTo>
                <a:lnTo>
                  <a:pt x="11299" y="4036"/>
                </a:lnTo>
                <a:lnTo>
                  <a:pt x="11372" y="4256"/>
                </a:lnTo>
                <a:lnTo>
                  <a:pt x="11446" y="4512"/>
                </a:lnTo>
                <a:lnTo>
                  <a:pt x="11556" y="4732"/>
                </a:lnTo>
                <a:lnTo>
                  <a:pt x="11629" y="4806"/>
                </a:lnTo>
                <a:lnTo>
                  <a:pt x="11739" y="4843"/>
                </a:lnTo>
                <a:lnTo>
                  <a:pt x="11849" y="4843"/>
                </a:lnTo>
                <a:lnTo>
                  <a:pt x="11922" y="4806"/>
                </a:lnTo>
                <a:lnTo>
                  <a:pt x="11996" y="4769"/>
                </a:lnTo>
                <a:lnTo>
                  <a:pt x="12032" y="4696"/>
                </a:lnTo>
                <a:lnTo>
                  <a:pt x="12069" y="4586"/>
                </a:lnTo>
                <a:lnTo>
                  <a:pt x="11996" y="4476"/>
                </a:lnTo>
                <a:lnTo>
                  <a:pt x="11922" y="4402"/>
                </a:lnTo>
                <a:lnTo>
                  <a:pt x="11886" y="4256"/>
                </a:lnTo>
                <a:lnTo>
                  <a:pt x="11812" y="4072"/>
                </a:lnTo>
                <a:lnTo>
                  <a:pt x="11776" y="3779"/>
                </a:lnTo>
                <a:lnTo>
                  <a:pt x="11666" y="3339"/>
                </a:lnTo>
                <a:lnTo>
                  <a:pt x="11629" y="2862"/>
                </a:lnTo>
                <a:lnTo>
                  <a:pt x="11629" y="2532"/>
                </a:lnTo>
                <a:lnTo>
                  <a:pt x="11592" y="2385"/>
                </a:lnTo>
                <a:lnTo>
                  <a:pt x="11482" y="2275"/>
                </a:lnTo>
                <a:lnTo>
                  <a:pt x="11299" y="2128"/>
                </a:lnTo>
                <a:lnTo>
                  <a:pt x="11189" y="2091"/>
                </a:lnTo>
                <a:lnTo>
                  <a:pt x="11079" y="2055"/>
                </a:lnTo>
                <a:close/>
                <a:moveTo>
                  <a:pt x="2715" y="1138"/>
                </a:moveTo>
                <a:lnTo>
                  <a:pt x="2569" y="1174"/>
                </a:lnTo>
                <a:lnTo>
                  <a:pt x="2422" y="1284"/>
                </a:lnTo>
                <a:lnTo>
                  <a:pt x="2385" y="1358"/>
                </a:lnTo>
                <a:lnTo>
                  <a:pt x="2165" y="1284"/>
                </a:lnTo>
                <a:lnTo>
                  <a:pt x="1762" y="1284"/>
                </a:lnTo>
                <a:lnTo>
                  <a:pt x="1542" y="1358"/>
                </a:lnTo>
                <a:lnTo>
                  <a:pt x="771" y="1504"/>
                </a:lnTo>
                <a:lnTo>
                  <a:pt x="368" y="1651"/>
                </a:lnTo>
                <a:lnTo>
                  <a:pt x="184" y="1725"/>
                </a:lnTo>
                <a:lnTo>
                  <a:pt x="38" y="1835"/>
                </a:lnTo>
                <a:lnTo>
                  <a:pt x="1" y="1908"/>
                </a:lnTo>
                <a:lnTo>
                  <a:pt x="1" y="1981"/>
                </a:lnTo>
                <a:lnTo>
                  <a:pt x="38" y="2018"/>
                </a:lnTo>
                <a:lnTo>
                  <a:pt x="111" y="2055"/>
                </a:lnTo>
                <a:lnTo>
                  <a:pt x="74" y="2348"/>
                </a:lnTo>
                <a:lnTo>
                  <a:pt x="74" y="2642"/>
                </a:lnTo>
                <a:lnTo>
                  <a:pt x="74" y="3705"/>
                </a:lnTo>
                <a:lnTo>
                  <a:pt x="111" y="4843"/>
                </a:lnTo>
                <a:lnTo>
                  <a:pt x="148" y="5980"/>
                </a:lnTo>
                <a:lnTo>
                  <a:pt x="184" y="6090"/>
                </a:lnTo>
                <a:lnTo>
                  <a:pt x="294" y="6200"/>
                </a:lnTo>
                <a:lnTo>
                  <a:pt x="404" y="6236"/>
                </a:lnTo>
                <a:lnTo>
                  <a:pt x="514" y="6200"/>
                </a:lnTo>
                <a:lnTo>
                  <a:pt x="624" y="6236"/>
                </a:lnTo>
                <a:lnTo>
                  <a:pt x="845" y="6273"/>
                </a:lnTo>
                <a:lnTo>
                  <a:pt x="1028" y="6236"/>
                </a:lnTo>
                <a:lnTo>
                  <a:pt x="1395" y="6163"/>
                </a:lnTo>
                <a:lnTo>
                  <a:pt x="2385" y="5980"/>
                </a:lnTo>
                <a:lnTo>
                  <a:pt x="2605" y="5943"/>
                </a:lnTo>
                <a:lnTo>
                  <a:pt x="2752" y="5906"/>
                </a:lnTo>
                <a:lnTo>
                  <a:pt x="2899" y="5833"/>
                </a:lnTo>
                <a:lnTo>
                  <a:pt x="2972" y="5686"/>
                </a:lnTo>
                <a:lnTo>
                  <a:pt x="2972" y="5576"/>
                </a:lnTo>
                <a:lnTo>
                  <a:pt x="2935" y="5503"/>
                </a:lnTo>
                <a:lnTo>
                  <a:pt x="2825" y="5429"/>
                </a:lnTo>
                <a:lnTo>
                  <a:pt x="2679" y="5393"/>
                </a:lnTo>
                <a:lnTo>
                  <a:pt x="2532" y="5393"/>
                </a:lnTo>
                <a:lnTo>
                  <a:pt x="2385" y="5429"/>
                </a:lnTo>
                <a:lnTo>
                  <a:pt x="2055" y="5503"/>
                </a:lnTo>
                <a:lnTo>
                  <a:pt x="1762" y="5576"/>
                </a:lnTo>
                <a:lnTo>
                  <a:pt x="1028" y="5723"/>
                </a:lnTo>
                <a:lnTo>
                  <a:pt x="698" y="5796"/>
                </a:lnTo>
                <a:lnTo>
                  <a:pt x="661" y="4953"/>
                </a:lnTo>
                <a:lnTo>
                  <a:pt x="624" y="4109"/>
                </a:lnTo>
                <a:lnTo>
                  <a:pt x="845" y="4109"/>
                </a:lnTo>
                <a:lnTo>
                  <a:pt x="1028" y="4072"/>
                </a:lnTo>
                <a:lnTo>
                  <a:pt x="1431" y="3962"/>
                </a:lnTo>
                <a:lnTo>
                  <a:pt x="2459" y="3742"/>
                </a:lnTo>
                <a:lnTo>
                  <a:pt x="2495" y="3779"/>
                </a:lnTo>
                <a:lnTo>
                  <a:pt x="2605" y="3779"/>
                </a:lnTo>
                <a:lnTo>
                  <a:pt x="2679" y="3742"/>
                </a:lnTo>
                <a:lnTo>
                  <a:pt x="2752" y="3705"/>
                </a:lnTo>
                <a:lnTo>
                  <a:pt x="2789" y="3669"/>
                </a:lnTo>
                <a:lnTo>
                  <a:pt x="2862" y="3559"/>
                </a:lnTo>
                <a:lnTo>
                  <a:pt x="2899" y="3485"/>
                </a:lnTo>
                <a:lnTo>
                  <a:pt x="2899" y="3412"/>
                </a:lnTo>
                <a:lnTo>
                  <a:pt x="2862" y="3339"/>
                </a:lnTo>
                <a:lnTo>
                  <a:pt x="2825" y="3265"/>
                </a:lnTo>
                <a:lnTo>
                  <a:pt x="2715" y="3155"/>
                </a:lnTo>
                <a:lnTo>
                  <a:pt x="2532" y="3155"/>
                </a:lnTo>
                <a:lnTo>
                  <a:pt x="1431" y="3449"/>
                </a:lnTo>
                <a:lnTo>
                  <a:pt x="1028" y="3522"/>
                </a:lnTo>
                <a:lnTo>
                  <a:pt x="808" y="3595"/>
                </a:lnTo>
                <a:lnTo>
                  <a:pt x="624" y="3632"/>
                </a:lnTo>
                <a:lnTo>
                  <a:pt x="588" y="2788"/>
                </a:lnTo>
                <a:lnTo>
                  <a:pt x="588" y="2458"/>
                </a:lnTo>
                <a:lnTo>
                  <a:pt x="551" y="2091"/>
                </a:lnTo>
                <a:lnTo>
                  <a:pt x="1065" y="1981"/>
                </a:lnTo>
                <a:lnTo>
                  <a:pt x="1615" y="1835"/>
                </a:lnTo>
                <a:lnTo>
                  <a:pt x="1798" y="1798"/>
                </a:lnTo>
                <a:lnTo>
                  <a:pt x="2055" y="1798"/>
                </a:lnTo>
                <a:lnTo>
                  <a:pt x="2165" y="1871"/>
                </a:lnTo>
                <a:lnTo>
                  <a:pt x="2238" y="1908"/>
                </a:lnTo>
                <a:lnTo>
                  <a:pt x="2312" y="1945"/>
                </a:lnTo>
                <a:lnTo>
                  <a:pt x="2422" y="1945"/>
                </a:lnTo>
                <a:lnTo>
                  <a:pt x="2495" y="1908"/>
                </a:lnTo>
                <a:lnTo>
                  <a:pt x="3009" y="1651"/>
                </a:lnTo>
                <a:lnTo>
                  <a:pt x="3082" y="1615"/>
                </a:lnTo>
                <a:lnTo>
                  <a:pt x="3119" y="1578"/>
                </a:lnTo>
                <a:lnTo>
                  <a:pt x="3156" y="1431"/>
                </a:lnTo>
                <a:lnTo>
                  <a:pt x="3119" y="1284"/>
                </a:lnTo>
                <a:lnTo>
                  <a:pt x="3082" y="1248"/>
                </a:lnTo>
                <a:lnTo>
                  <a:pt x="3009" y="1174"/>
                </a:lnTo>
                <a:lnTo>
                  <a:pt x="2862" y="1138"/>
                </a:lnTo>
                <a:close/>
              </a:path>
            </a:pathLst>
          </a:custGeom>
          <a:solidFill>
            <a:srgbClr val="6D9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175" name="Google Shape;175;p2"/>
          <p:cNvSpPr/>
          <p:nvPr/>
        </p:nvSpPr>
        <p:spPr>
          <a:xfrm>
            <a:off x="7146421" y="4508764"/>
            <a:ext cx="1040884" cy="730620"/>
          </a:xfrm>
          <a:custGeom>
            <a:avLst/>
            <a:gdLst/>
            <a:ahLst/>
            <a:cxnLst/>
            <a:rect l="l" t="t" r="r" b="b"/>
            <a:pathLst>
              <a:path w="20800" h="14600" extrusionOk="0">
                <a:moveTo>
                  <a:pt x="5466" y="441"/>
                </a:moveTo>
                <a:lnTo>
                  <a:pt x="5650" y="478"/>
                </a:lnTo>
                <a:lnTo>
                  <a:pt x="5577" y="478"/>
                </a:lnTo>
                <a:lnTo>
                  <a:pt x="5466" y="441"/>
                </a:lnTo>
                <a:close/>
                <a:moveTo>
                  <a:pt x="4843" y="478"/>
                </a:moveTo>
                <a:lnTo>
                  <a:pt x="4806" y="514"/>
                </a:lnTo>
                <a:lnTo>
                  <a:pt x="4586" y="551"/>
                </a:lnTo>
                <a:lnTo>
                  <a:pt x="4843" y="478"/>
                </a:lnTo>
                <a:close/>
                <a:moveTo>
                  <a:pt x="5173" y="808"/>
                </a:moveTo>
                <a:lnTo>
                  <a:pt x="5210" y="844"/>
                </a:lnTo>
                <a:lnTo>
                  <a:pt x="5246" y="918"/>
                </a:lnTo>
                <a:lnTo>
                  <a:pt x="5356" y="991"/>
                </a:lnTo>
                <a:lnTo>
                  <a:pt x="5503" y="1028"/>
                </a:lnTo>
                <a:lnTo>
                  <a:pt x="5760" y="1028"/>
                </a:lnTo>
                <a:lnTo>
                  <a:pt x="5870" y="991"/>
                </a:lnTo>
                <a:lnTo>
                  <a:pt x="5980" y="991"/>
                </a:lnTo>
                <a:lnTo>
                  <a:pt x="6017" y="1028"/>
                </a:lnTo>
                <a:lnTo>
                  <a:pt x="6053" y="1101"/>
                </a:lnTo>
                <a:lnTo>
                  <a:pt x="6163" y="1431"/>
                </a:lnTo>
                <a:lnTo>
                  <a:pt x="6163" y="1725"/>
                </a:lnTo>
                <a:lnTo>
                  <a:pt x="6127" y="2055"/>
                </a:lnTo>
                <a:lnTo>
                  <a:pt x="6053" y="2348"/>
                </a:lnTo>
                <a:lnTo>
                  <a:pt x="5980" y="2532"/>
                </a:lnTo>
                <a:lnTo>
                  <a:pt x="5907" y="2715"/>
                </a:lnTo>
                <a:lnTo>
                  <a:pt x="5650" y="3009"/>
                </a:lnTo>
                <a:lnTo>
                  <a:pt x="5393" y="3229"/>
                </a:lnTo>
                <a:lnTo>
                  <a:pt x="5063" y="3412"/>
                </a:lnTo>
                <a:lnTo>
                  <a:pt x="5063" y="3375"/>
                </a:lnTo>
                <a:lnTo>
                  <a:pt x="5063" y="3302"/>
                </a:lnTo>
                <a:lnTo>
                  <a:pt x="5026" y="3265"/>
                </a:lnTo>
                <a:lnTo>
                  <a:pt x="4953" y="3229"/>
                </a:lnTo>
                <a:lnTo>
                  <a:pt x="4880" y="3229"/>
                </a:lnTo>
                <a:lnTo>
                  <a:pt x="5063" y="2789"/>
                </a:lnTo>
                <a:lnTo>
                  <a:pt x="5063" y="2715"/>
                </a:lnTo>
                <a:lnTo>
                  <a:pt x="4990" y="2679"/>
                </a:lnTo>
                <a:lnTo>
                  <a:pt x="4953" y="2679"/>
                </a:lnTo>
                <a:lnTo>
                  <a:pt x="4880" y="2715"/>
                </a:lnTo>
                <a:lnTo>
                  <a:pt x="4549" y="3229"/>
                </a:lnTo>
                <a:lnTo>
                  <a:pt x="4329" y="3559"/>
                </a:lnTo>
                <a:lnTo>
                  <a:pt x="4109" y="3522"/>
                </a:lnTo>
                <a:lnTo>
                  <a:pt x="3853" y="3486"/>
                </a:lnTo>
                <a:lnTo>
                  <a:pt x="3706" y="3449"/>
                </a:lnTo>
                <a:lnTo>
                  <a:pt x="3999" y="3192"/>
                </a:lnTo>
                <a:lnTo>
                  <a:pt x="4586" y="2642"/>
                </a:lnTo>
                <a:lnTo>
                  <a:pt x="4586" y="2568"/>
                </a:lnTo>
                <a:lnTo>
                  <a:pt x="4586" y="2495"/>
                </a:lnTo>
                <a:lnTo>
                  <a:pt x="4513" y="2458"/>
                </a:lnTo>
                <a:lnTo>
                  <a:pt x="4439" y="2458"/>
                </a:lnTo>
                <a:lnTo>
                  <a:pt x="3486" y="3119"/>
                </a:lnTo>
                <a:lnTo>
                  <a:pt x="3302" y="3265"/>
                </a:lnTo>
                <a:lnTo>
                  <a:pt x="3229" y="3192"/>
                </a:lnTo>
                <a:lnTo>
                  <a:pt x="3266" y="3082"/>
                </a:lnTo>
                <a:lnTo>
                  <a:pt x="3302" y="3009"/>
                </a:lnTo>
                <a:lnTo>
                  <a:pt x="3266" y="2935"/>
                </a:lnTo>
                <a:lnTo>
                  <a:pt x="3229" y="2899"/>
                </a:lnTo>
                <a:lnTo>
                  <a:pt x="3339" y="2935"/>
                </a:lnTo>
                <a:lnTo>
                  <a:pt x="3669" y="2752"/>
                </a:lnTo>
                <a:lnTo>
                  <a:pt x="4733" y="2055"/>
                </a:lnTo>
                <a:lnTo>
                  <a:pt x="4770" y="1982"/>
                </a:lnTo>
                <a:lnTo>
                  <a:pt x="4770" y="1945"/>
                </a:lnTo>
                <a:lnTo>
                  <a:pt x="4733" y="1872"/>
                </a:lnTo>
                <a:lnTo>
                  <a:pt x="4660" y="1872"/>
                </a:lnTo>
                <a:lnTo>
                  <a:pt x="4329" y="1982"/>
                </a:lnTo>
                <a:lnTo>
                  <a:pt x="3816" y="2202"/>
                </a:lnTo>
                <a:lnTo>
                  <a:pt x="3302" y="2458"/>
                </a:lnTo>
                <a:lnTo>
                  <a:pt x="3082" y="2642"/>
                </a:lnTo>
                <a:lnTo>
                  <a:pt x="2935" y="2789"/>
                </a:lnTo>
                <a:lnTo>
                  <a:pt x="2899" y="2605"/>
                </a:lnTo>
                <a:lnTo>
                  <a:pt x="2899" y="2458"/>
                </a:lnTo>
                <a:lnTo>
                  <a:pt x="3082" y="2385"/>
                </a:lnTo>
                <a:lnTo>
                  <a:pt x="3266" y="2238"/>
                </a:lnTo>
                <a:lnTo>
                  <a:pt x="3632" y="2018"/>
                </a:lnTo>
                <a:lnTo>
                  <a:pt x="4109" y="1725"/>
                </a:lnTo>
                <a:lnTo>
                  <a:pt x="4586" y="1505"/>
                </a:lnTo>
                <a:lnTo>
                  <a:pt x="4660" y="1431"/>
                </a:lnTo>
                <a:lnTo>
                  <a:pt x="4660" y="1358"/>
                </a:lnTo>
                <a:lnTo>
                  <a:pt x="4586" y="1321"/>
                </a:lnTo>
                <a:lnTo>
                  <a:pt x="4513" y="1285"/>
                </a:lnTo>
                <a:lnTo>
                  <a:pt x="4256" y="1358"/>
                </a:lnTo>
                <a:lnTo>
                  <a:pt x="3963" y="1431"/>
                </a:lnTo>
                <a:lnTo>
                  <a:pt x="3706" y="1505"/>
                </a:lnTo>
                <a:lnTo>
                  <a:pt x="3449" y="1651"/>
                </a:lnTo>
                <a:lnTo>
                  <a:pt x="3156" y="1798"/>
                </a:lnTo>
                <a:lnTo>
                  <a:pt x="3302" y="1578"/>
                </a:lnTo>
                <a:lnTo>
                  <a:pt x="3486" y="1358"/>
                </a:lnTo>
                <a:lnTo>
                  <a:pt x="3779" y="1211"/>
                </a:lnTo>
                <a:lnTo>
                  <a:pt x="4109" y="1065"/>
                </a:lnTo>
                <a:lnTo>
                  <a:pt x="4733" y="844"/>
                </a:lnTo>
                <a:lnTo>
                  <a:pt x="4770" y="918"/>
                </a:lnTo>
                <a:lnTo>
                  <a:pt x="4843" y="991"/>
                </a:lnTo>
                <a:lnTo>
                  <a:pt x="4916" y="991"/>
                </a:lnTo>
                <a:lnTo>
                  <a:pt x="4990" y="1028"/>
                </a:lnTo>
                <a:lnTo>
                  <a:pt x="5063" y="991"/>
                </a:lnTo>
                <a:lnTo>
                  <a:pt x="5100" y="955"/>
                </a:lnTo>
                <a:lnTo>
                  <a:pt x="5173" y="881"/>
                </a:lnTo>
                <a:lnTo>
                  <a:pt x="5173" y="808"/>
                </a:lnTo>
                <a:close/>
                <a:moveTo>
                  <a:pt x="9648" y="3302"/>
                </a:moveTo>
                <a:lnTo>
                  <a:pt x="9905" y="3375"/>
                </a:lnTo>
                <a:lnTo>
                  <a:pt x="9905" y="3412"/>
                </a:lnTo>
                <a:lnTo>
                  <a:pt x="10125" y="3632"/>
                </a:lnTo>
                <a:lnTo>
                  <a:pt x="10308" y="3889"/>
                </a:lnTo>
                <a:lnTo>
                  <a:pt x="10162" y="4036"/>
                </a:lnTo>
                <a:lnTo>
                  <a:pt x="9978" y="4182"/>
                </a:lnTo>
                <a:lnTo>
                  <a:pt x="9795" y="4293"/>
                </a:lnTo>
                <a:lnTo>
                  <a:pt x="9612" y="4329"/>
                </a:lnTo>
                <a:lnTo>
                  <a:pt x="9501" y="4293"/>
                </a:lnTo>
                <a:lnTo>
                  <a:pt x="9428" y="4256"/>
                </a:lnTo>
                <a:lnTo>
                  <a:pt x="9501" y="4146"/>
                </a:lnTo>
                <a:lnTo>
                  <a:pt x="9501" y="4072"/>
                </a:lnTo>
                <a:lnTo>
                  <a:pt x="9465" y="3999"/>
                </a:lnTo>
                <a:lnTo>
                  <a:pt x="9391" y="3926"/>
                </a:lnTo>
                <a:lnTo>
                  <a:pt x="9245" y="3926"/>
                </a:lnTo>
                <a:lnTo>
                  <a:pt x="9465" y="3816"/>
                </a:lnTo>
                <a:lnTo>
                  <a:pt x="9501" y="3779"/>
                </a:lnTo>
                <a:lnTo>
                  <a:pt x="9538" y="3742"/>
                </a:lnTo>
                <a:lnTo>
                  <a:pt x="9538" y="3632"/>
                </a:lnTo>
                <a:lnTo>
                  <a:pt x="9465" y="3559"/>
                </a:lnTo>
                <a:lnTo>
                  <a:pt x="9391" y="3522"/>
                </a:lnTo>
                <a:lnTo>
                  <a:pt x="9355" y="3522"/>
                </a:lnTo>
                <a:lnTo>
                  <a:pt x="9061" y="3632"/>
                </a:lnTo>
                <a:lnTo>
                  <a:pt x="9208" y="3375"/>
                </a:lnTo>
                <a:lnTo>
                  <a:pt x="9281" y="3412"/>
                </a:lnTo>
                <a:lnTo>
                  <a:pt x="9355" y="3412"/>
                </a:lnTo>
                <a:lnTo>
                  <a:pt x="9501" y="3375"/>
                </a:lnTo>
                <a:lnTo>
                  <a:pt x="9648" y="3302"/>
                </a:lnTo>
                <a:close/>
                <a:moveTo>
                  <a:pt x="1505" y="4329"/>
                </a:moveTo>
                <a:lnTo>
                  <a:pt x="1615" y="4366"/>
                </a:lnTo>
                <a:lnTo>
                  <a:pt x="1725" y="4439"/>
                </a:lnTo>
                <a:lnTo>
                  <a:pt x="1872" y="4586"/>
                </a:lnTo>
                <a:lnTo>
                  <a:pt x="1908" y="4769"/>
                </a:lnTo>
                <a:lnTo>
                  <a:pt x="1945" y="4916"/>
                </a:lnTo>
                <a:lnTo>
                  <a:pt x="1908" y="5100"/>
                </a:lnTo>
                <a:lnTo>
                  <a:pt x="1872" y="5246"/>
                </a:lnTo>
                <a:lnTo>
                  <a:pt x="1762" y="5393"/>
                </a:lnTo>
                <a:lnTo>
                  <a:pt x="1615" y="5503"/>
                </a:lnTo>
                <a:lnTo>
                  <a:pt x="1468" y="5576"/>
                </a:lnTo>
                <a:lnTo>
                  <a:pt x="1432" y="5430"/>
                </a:lnTo>
                <a:lnTo>
                  <a:pt x="1432" y="5283"/>
                </a:lnTo>
                <a:lnTo>
                  <a:pt x="1432" y="5210"/>
                </a:lnTo>
                <a:lnTo>
                  <a:pt x="1395" y="5136"/>
                </a:lnTo>
                <a:lnTo>
                  <a:pt x="1395" y="5063"/>
                </a:lnTo>
                <a:lnTo>
                  <a:pt x="1321" y="4989"/>
                </a:lnTo>
                <a:lnTo>
                  <a:pt x="1285" y="4953"/>
                </a:lnTo>
                <a:lnTo>
                  <a:pt x="1175" y="4989"/>
                </a:lnTo>
                <a:lnTo>
                  <a:pt x="1028" y="5063"/>
                </a:lnTo>
                <a:lnTo>
                  <a:pt x="1138" y="4989"/>
                </a:lnTo>
                <a:lnTo>
                  <a:pt x="1321" y="4879"/>
                </a:lnTo>
                <a:lnTo>
                  <a:pt x="1468" y="4769"/>
                </a:lnTo>
                <a:lnTo>
                  <a:pt x="1542" y="4696"/>
                </a:lnTo>
                <a:lnTo>
                  <a:pt x="1505" y="4623"/>
                </a:lnTo>
                <a:lnTo>
                  <a:pt x="1468" y="4549"/>
                </a:lnTo>
                <a:lnTo>
                  <a:pt x="1395" y="4513"/>
                </a:lnTo>
                <a:lnTo>
                  <a:pt x="1432" y="4476"/>
                </a:lnTo>
                <a:lnTo>
                  <a:pt x="1468" y="4439"/>
                </a:lnTo>
                <a:lnTo>
                  <a:pt x="1468" y="4403"/>
                </a:lnTo>
                <a:lnTo>
                  <a:pt x="1432" y="4329"/>
                </a:lnTo>
                <a:close/>
                <a:moveTo>
                  <a:pt x="1138" y="5576"/>
                </a:moveTo>
                <a:lnTo>
                  <a:pt x="1138" y="5650"/>
                </a:lnTo>
                <a:lnTo>
                  <a:pt x="1028" y="5613"/>
                </a:lnTo>
                <a:lnTo>
                  <a:pt x="1138" y="5576"/>
                </a:lnTo>
                <a:close/>
                <a:moveTo>
                  <a:pt x="7887" y="5907"/>
                </a:moveTo>
                <a:lnTo>
                  <a:pt x="8218" y="5980"/>
                </a:lnTo>
                <a:lnTo>
                  <a:pt x="8291" y="6090"/>
                </a:lnTo>
                <a:lnTo>
                  <a:pt x="8401" y="6163"/>
                </a:lnTo>
                <a:lnTo>
                  <a:pt x="8511" y="6273"/>
                </a:lnTo>
                <a:lnTo>
                  <a:pt x="8621" y="6383"/>
                </a:lnTo>
                <a:lnTo>
                  <a:pt x="8694" y="6530"/>
                </a:lnTo>
                <a:lnTo>
                  <a:pt x="8768" y="6677"/>
                </a:lnTo>
                <a:lnTo>
                  <a:pt x="8805" y="6934"/>
                </a:lnTo>
                <a:lnTo>
                  <a:pt x="8768" y="7154"/>
                </a:lnTo>
                <a:lnTo>
                  <a:pt x="8658" y="7374"/>
                </a:lnTo>
                <a:lnTo>
                  <a:pt x="8548" y="7557"/>
                </a:lnTo>
                <a:lnTo>
                  <a:pt x="8438" y="7704"/>
                </a:lnTo>
                <a:lnTo>
                  <a:pt x="8291" y="7814"/>
                </a:lnTo>
                <a:lnTo>
                  <a:pt x="8144" y="7887"/>
                </a:lnTo>
                <a:lnTo>
                  <a:pt x="7998" y="7961"/>
                </a:lnTo>
                <a:lnTo>
                  <a:pt x="8071" y="7594"/>
                </a:lnTo>
                <a:lnTo>
                  <a:pt x="8071" y="7520"/>
                </a:lnTo>
                <a:lnTo>
                  <a:pt x="8034" y="7484"/>
                </a:lnTo>
                <a:lnTo>
                  <a:pt x="7961" y="7484"/>
                </a:lnTo>
                <a:lnTo>
                  <a:pt x="7924" y="7520"/>
                </a:lnTo>
                <a:lnTo>
                  <a:pt x="7741" y="7741"/>
                </a:lnTo>
                <a:lnTo>
                  <a:pt x="7557" y="7997"/>
                </a:lnTo>
                <a:lnTo>
                  <a:pt x="7264" y="7924"/>
                </a:lnTo>
                <a:lnTo>
                  <a:pt x="7484" y="7594"/>
                </a:lnTo>
                <a:lnTo>
                  <a:pt x="7741" y="7337"/>
                </a:lnTo>
                <a:lnTo>
                  <a:pt x="7741" y="7264"/>
                </a:lnTo>
                <a:lnTo>
                  <a:pt x="7741" y="7227"/>
                </a:lnTo>
                <a:lnTo>
                  <a:pt x="7631" y="7227"/>
                </a:lnTo>
                <a:lnTo>
                  <a:pt x="7447" y="7337"/>
                </a:lnTo>
                <a:lnTo>
                  <a:pt x="7264" y="7447"/>
                </a:lnTo>
                <a:lnTo>
                  <a:pt x="7080" y="7594"/>
                </a:lnTo>
                <a:lnTo>
                  <a:pt x="6934" y="7777"/>
                </a:lnTo>
                <a:lnTo>
                  <a:pt x="6860" y="7704"/>
                </a:lnTo>
                <a:lnTo>
                  <a:pt x="6714" y="7557"/>
                </a:lnTo>
                <a:lnTo>
                  <a:pt x="7227" y="7264"/>
                </a:lnTo>
                <a:lnTo>
                  <a:pt x="7741" y="6934"/>
                </a:lnTo>
                <a:lnTo>
                  <a:pt x="7741" y="6897"/>
                </a:lnTo>
                <a:lnTo>
                  <a:pt x="7704" y="6860"/>
                </a:lnTo>
                <a:lnTo>
                  <a:pt x="7411" y="6860"/>
                </a:lnTo>
                <a:lnTo>
                  <a:pt x="7080" y="6934"/>
                </a:lnTo>
                <a:lnTo>
                  <a:pt x="6787" y="7044"/>
                </a:lnTo>
                <a:lnTo>
                  <a:pt x="6530" y="7227"/>
                </a:lnTo>
                <a:lnTo>
                  <a:pt x="6494" y="7007"/>
                </a:lnTo>
                <a:lnTo>
                  <a:pt x="6494" y="6750"/>
                </a:lnTo>
                <a:lnTo>
                  <a:pt x="6604" y="6713"/>
                </a:lnTo>
                <a:lnTo>
                  <a:pt x="6970" y="6603"/>
                </a:lnTo>
                <a:lnTo>
                  <a:pt x="7117" y="6530"/>
                </a:lnTo>
                <a:lnTo>
                  <a:pt x="7301" y="6420"/>
                </a:lnTo>
                <a:lnTo>
                  <a:pt x="7337" y="6347"/>
                </a:lnTo>
                <a:lnTo>
                  <a:pt x="7337" y="6310"/>
                </a:lnTo>
                <a:lnTo>
                  <a:pt x="7301" y="6310"/>
                </a:lnTo>
                <a:lnTo>
                  <a:pt x="7007" y="6273"/>
                </a:lnTo>
                <a:lnTo>
                  <a:pt x="6750" y="6310"/>
                </a:lnTo>
                <a:lnTo>
                  <a:pt x="6750" y="6310"/>
                </a:lnTo>
                <a:lnTo>
                  <a:pt x="6860" y="6200"/>
                </a:lnTo>
                <a:lnTo>
                  <a:pt x="6970" y="6090"/>
                </a:lnTo>
                <a:lnTo>
                  <a:pt x="7117" y="6017"/>
                </a:lnTo>
                <a:lnTo>
                  <a:pt x="7264" y="5943"/>
                </a:lnTo>
                <a:lnTo>
                  <a:pt x="7557" y="5907"/>
                </a:lnTo>
                <a:close/>
                <a:moveTo>
                  <a:pt x="4953" y="1"/>
                </a:moveTo>
                <a:lnTo>
                  <a:pt x="4733" y="37"/>
                </a:lnTo>
                <a:lnTo>
                  <a:pt x="4476" y="111"/>
                </a:lnTo>
                <a:lnTo>
                  <a:pt x="4256" y="184"/>
                </a:lnTo>
                <a:lnTo>
                  <a:pt x="4036" y="294"/>
                </a:lnTo>
                <a:lnTo>
                  <a:pt x="3632" y="551"/>
                </a:lnTo>
                <a:lnTo>
                  <a:pt x="3302" y="881"/>
                </a:lnTo>
                <a:lnTo>
                  <a:pt x="2972" y="1248"/>
                </a:lnTo>
                <a:lnTo>
                  <a:pt x="2679" y="1651"/>
                </a:lnTo>
                <a:lnTo>
                  <a:pt x="2569" y="1872"/>
                </a:lnTo>
                <a:lnTo>
                  <a:pt x="2495" y="2092"/>
                </a:lnTo>
                <a:lnTo>
                  <a:pt x="2422" y="2348"/>
                </a:lnTo>
                <a:lnTo>
                  <a:pt x="2385" y="2568"/>
                </a:lnTo>
                <a:lnTo>
                  <a:pt x="2422" y="2789"/>
                </a:lnTo>
                <a:lnTo>
                  <a:pt x="2459" y="2935"/>
                </a:lnTo>
                <a:lnTo>
                  <a:pt x="2532" y="3119"/>
                </a:lnTo>
                <a:lnTo>
                  <a:pt x="2605" y="3265"/>
                </a:lnTo>
                <a:lnTo>
                  <a:pt x="2495" y="3339"/>
                </a:lnTo>
                <a:lnTo>
                  <a:pt x="2018" y="3559"/>
                </a:lnTo>
                <a:lnTo>
                  <a:pt x="1798" y="3706"/>
                </a:lnTo>
                <a:lnTo>
                  <a:pt x="1688" y="3779"/>
                </a:lnTo>
                <a:lnTo>
                  <a:pt x="1578" y="3852"/>
                </a:lnTo>
                <a:lnTo>
                  <a:pt x="1065" y="3852"/>
                </a:lnTo>
                <a:lnTo>
                  <a:pt x="881" y="3926"/>
                </a:lnTo>
                <a:lnTo>
                  <a:pt x="735" y="3999"/>
                </a:lnTo>
                <a:lnTo>
                  <a:pt x="588" y="4109"/>
                </a:lnTo>
                <a:lnTo>
                  <a:pt x="478" y="4256"/>
                </a:lnTo>
                <a:lnTo>
                  <a:pt x="368" y="4403"/>
                </a:lnTo>
                <a:lnTo>
                  <a:pt x="184" y="4623"/>
                </a:lnTo>
                <a:lnTo>
                  <a:pt x="74" y="4879"/>
                </a:lnTo>
                <a:lnTo>
                  <a:pt x="38" y="4989"/>
                </a:lnTo>
                <a:lnTo>
                  <a:pt x="1" y="5136"/>
                </a:lnTo>
                <a:lnTo>
                  <a:pt x="38" y="5283"/>
                </a:lnTo>
                <a:lnTo>
                  <a:pt x="74" y="5430"/>
                </a:lnTo>
                <a:lnTo>
                  <a:pt x="184" y="5576"/>
                </a:lnTo>
                <a:lnTo>
                  <a:pt x="258" y="5723"/>
                </a:lnTo>
                <a:lnTo>
                  <a:pt x="404" y="5833"/>
                </a:lnTo>
                <a:lnTo>
                  <a:pt x="514" y="5943"/>
                </a:lnTo>
                <a:lnTo>
                  <a:pt x="661" y="6017"/>
                </a:lnTo>
                <a:lnTo>
                  <a:pt x="845" y="6053"/>
                </a:lnTo>
                <a:lnTo>
                  <a:pt x="1175" y="6127"/>
                </a:lnTo>
                <a:lnTo>
                  <a:pt x="1358" y="6127"/>
                </a:lnTo>
                <a:lnTo>
                  <a:pt x="1505" y="6090"/>
                </a:lnTo>
                <a:lnTo>
                  <a:pt x="1688" y="6053"/>
                </a:lnTo>
                <a:lnTo>
                  <a:pt x="1835" y="5980"/>
                </a:lnTo>
                <a:lnTo>
                  <a:pt x="2055" y="5760"/>
                </a:lnTo>
                <a:lnTo>
                  <a:pt x="2275" y="5503"/>
                </a:lnTo>
                <a:lnTo>
                  <a:pt x="2385" y="5210"/>
                </a:lnTo>
                <a:lnTo>
                  <a:pt x="2422" y="5063"/>
                </a:lnTo>
                <a:lnTo>
                  <a:pt x="2422" y="4879"/>
                </a:lnTo>
                <a:lnTo>
                  <a:pt x="2385" y="4733"/>
                </a:lnTo>
                <a:lnTo>
                  <a:pt x="2349" y="4586"/>
                </a:lnTo>
                <a:lnTo>
                  <a:pt x="2275" y="4403"/>
                </a:lnTo>
                <a:lnTo>
                  <a:pt x="2202" y="4256"/>
                </a:lnTo>
                <a:lnTo>
                  <a:pt x="2092" y="4146"/>
                </a:lnTo>
                <a:lnTo>
                  <a:pt x="2055" y="4109"/>
                </a:lnTo>
                <a:lnTo>
                  <a:pt x="2165" y="4036"/>
                </a:lnTo>
                <a:lnTo>
                  <a:pt x="2495" y="3816"/>
                </a:lnTo>
                <a:lnTo>
                  <a:pt x="2679" y="3669"/>
                </a:lnTo>
                <a:lnTo>
                  <a:pt x="2862" y="3522"/>
                </a:lnTo>
                <a:lnTo>
                  <a:pt x="3119" y="3706"/>
                </a:lnTo>
                <a:lnTo>
                  <a:pt x="3156" y="3779"/>
                </a:lnTo>
                <a:lnTo>
                  <a:pt x="3229" y="3816"/>
                </a:lnTo>
                <a:lnTo>
                  <a:pt x="3339" y="3816"/>
                </a:lnTo>
                <a:lnTo>
                  <a:pt x="3706" y="3962"/>
                </a:lnTo>
                <a:lnTo>
                  <a:pt x="4109" y="4036"/>
                </a:lnTo>
                <a:lnTo>
                  <a:pt x="4513" y="4072"/>
                </a:lnTo>
                <a:lnTo>
                  <a:pt x="4880" y="3999"/>
                </a:lnTo>
                <a:lnTo>
                  <a:pt x="5246" y="3889"/>
                </a:lnTo>
                <a:lnTo>
                  <a:pt x="5283" y="3962"/>
                </a:lnTo>
                <a:lnTo>
                  <a:pt x="5320" y="4036"/>
                </a:lnTo>
                <a:lnTo>
                  <a:pt x="5540" y="4219"/>
                </a:lnTo>
                <a:lnTo>
                  <a:pt x="5723" y="4439"/>
                </a:lnTo>
                <a:lnTo>
                  <a:pt x="5980" y="4916"/>
                </a:lnTo>
                <a:lnTo>
                  <a:pt x="6200" y="5430"/>
                </a:lnTo>
                <a:lnTo>
                  <a:pt x="6347" y="5650"/>
                </a:lnTo>
                <a:lnTo>
                  <a:pt x="6530" y="5870"/>
                </a:lnTo>
                <a:lnTo>
                  <a:pt x="6347" y="6017"/>
                </a:lnTo>
                <a:lnTo>
                  <a:pt x="6237" y="6200"/>
                </a:lnTo>
                <a:lnTo>
                  <a:pt x="6127" y="6383"/>
                </a:lnTo>
                <a:lnTo>
                  <a:pt x="6053" y="6567"/>
                </a:lnTo>
                <a:lnTo>
                  <a:pt x="5797" y="6713"/>
                </a:lnTo>
                <a:lnTo>
                  <a:pt x="5723" y="6824"/>
                </a:lnTo>
                <a:lnTo>
                  <a:pt x="5723" y="6934"/>
                </a:lnTo>
                <a:lnTo>
                  <a:pt x="5760" y="7044"/>
                </a:lnTo>
                <a:lnTo>
                  <a:pt x="5833" y="7080"/>
                </a:lnTo>
                <a:lnTo>
                  <a:pt x="6017" y="7080"/>
                </a:lnTo>
                <a:lnTo>
                  <a:pt x="6053" y="7300"/>
                </a:lnTo>
                <a:lnTo>
                  <a:pt x="6127" y="7520"/>
                </a:lnTo>
                <a:lnTo>
                  <a:pt x="6127" y="7631"/>
                </a:lnTo>
                <a:lnTo>
                  <a:pt x="6127" y="7741"/>
                </a:lnTo>
                <a:lnTo>
                  <a:pt x="6200" y="7814"/>
                </a:lnTo>
                <a:lnTo>
                  <a:pt x="6310" y="7851"/>
                </a:lnTo>
                <a:lnTo>
                  <a:pt x="6347" y="7851"/>
                </a:lnTo>
                <a:lnTo>
                  <a:pt x="6494" y="8034"/>
                </a:lnTo>
                <a:lnTo>
                  <a:pt x="6640" y="8144"/>
                </a:lnTo>
                <a:lnTo>
                  <a:pt x="6787" y="8254"/>
                </a:lnTo>
                <a:lnTo>
                  <a:pt x="6860" y="8291"/>
                </a:lnTo>
                <a:lnTo>
                  <a:pt x="6934" y="8327"/>
                </a:lnTo>
                <a:lnTo>
                  <a:pt x="7191" y="8438"/>
                </a:lnTo>
                <a:lnTo>
                  <a:pt x="7447" y="8474"/>
                </a:lnTo>
                <a:lnTo>
                  <a:pt x="7741" y="8474"/>
                </a:lnTo>
                <a:lnTo>
                  <a:pt x="7998" y="8438"/>
                </a:lnTo>
                <a:lnTo>
                  <a:pt x="8254" y="8364"/>
                </a:lnTo>
                <a:lnTo>
                  <a:pt x="8511" y="8254"/>
                </a:lnTo>
                <a:lnTo>
                  <a:pt x="8731" y="8071"/>
                </a:lnTo>
                <a:lnTo>
                  <a:pt x="8915" y="7887"/>
                </a:lnTo>
                <a:lnTo>
                  <a:pt x="9098" y="7631"/>
                </a:lnTo>
                <a:lnTo>
                  <a:pt x="9245" y="7300"/>
                </a:lnTo>
                <a:lnTo>
                  <a:pt x="9281" y="7007"/>
                </a:lnTo>
                <a:lnTo>
                  <a:pt x="9318" y="6824"/>
                </a:lnTo>
                <a:lnTo>
                  <a:pt x="9281" y="6677"/>
                </a:lnTo>
                <a:lnTo>
                  <a:pt x="9208" y="6457"/>
                </a:lnTo>
                <a:lnTo>
                  <a:pt x="9135" y="6200"/>
                </a:lnTo>
                <a:lnTo>
                  <a:pt x="8951" y="5980"/>
                </a:lnTo>
                <a:lnTo>
                  <a:pt x="8878" y="5907"/>
                </a:lnTo>
                <a:lnTo>
                  <a:pt x="8768" y="5833"/>
                </a:lnTo>
                <a:lnTo>
                  <a:pt x="8805" y="5686"/>
                </a:lnTo>
                <a:lnTo>
                  <a:pt x="9025" y="5246"/>
                </a:lnTo>
                <a:lnTo>
                  <a:pt x="9208" y="4769"/>
                </a:lnTo>
                <a:lnTo>
                  <a:pt x="9428" y="4806"/>
                </a:lnTo>
                <a:lnTo>
                  <a:pt x="9648" y="4806"/>
                </a:lnTo>
                <a:lnTo>
                  <a:pt x="9832" y="4733"/>
                </a:lnTo>
                <a:lnTo>
                  <a:pt x="10052" y="4659"/>
                </a:lnTo>
                <a:lnTo>
                  <a:pt x="10235" y="4549"/>
                </a:lnTo>
                <a:lnTo>
                  <a:pt x="10419" y="4403"/>
                </a:lnTo>
                <a:lnTo>
                  <a:pt x="10712" y="4109"/>
                </a:lnTo>
                <a:lnTo>
                  <a:pt x="10785" y="3962"/>
                </a:lnTo>
                <a:lnTo>
                  <a:pt x="10785" y="3816"/>
                </a:lnTo>
                <a:lnTo>
                  <a:pt x="10639" y="3559"/>
                </a:lnTo>
                <a:lnTo>
                  <a:pt x="10492" y="3339"/>
                </a:lnTo>
                <a:lnTo>
                  <a:pt x="10345" y="3155"/>
                </a:lnTo>
                <a:lnTo>
                  <a:pt x="10125" y="2972"/>
                </a:lnTo>
                <a:lnTo>
                  <a:pt x="9905" y="2825"/>
                </a:lnTo>
                <a:lnTo>
                  <a:pt x="9795" y="2789"/>
                </a:lnTo>
                <a:lnTo>
                  <a:pt x="9685" y="2752"/>
                </a:lnTo>
                <a:lnTo>
                  <a:pt x="9501" y="2862"/>
                </a:lnTo>
                <a:lnTo>
                  <a:pt x="9391" y="2825"/>
                </a:lnTo>
                <a:lnTo>
                  <a:pt x="9318" y="2862"/>
                </a:lnTo>
                <a:lnTo>
                  <a:pt x="9025" y="3009"/>
                </a:lnTo>
                <a:lnTo>
                  <a:pt x="8768" y="3192"/>
                </a:lnTo>
                <a:lnTo>
                  <a:pt x="8658" y="3302"/>
                </a:lnTo>
                <a:lnTo>
                  <a:pt x="8548" y="3449"/>
                </a:lnTo>
                <a:lnTo>
                  <a:pt x="8474" y="3559"/>
                </a:lnTo>
                <a:lnTo>
                  <a:pt x="8438" y="3742"/>
                </a:lnTo>
                <a:lnTo>
                  <a:pt x="8438" y="3852"/>
                </a:lnTo>
                <a:lnTo>
                  <a:pt x="8438" y="3962"/>
                </a:lnTo>
                <a:lnTo>
                  <a:pt x="8474" y="4182"/>
                </a:lnTo>
                <a:lnTo>
                  <a:pt x="8621" y="4403"/>
                </a:lnTo>
                <a:lnTo>
                  <a:pt x="8768" y="4549"/>
                </a:lnTo>
                <a:lnTo>
                  <a:pt x="8878" y="4623"/>
                </a:lnTo>
                <a:lnTo>
                  <a:pt x="8694" y="4879"/>
                </a:lnTo>
                <a:lnTo>
                  <a:pt x="8548" y="5136"/>
                </a:lnTo>
                <a:lnTo>
                  <a:pt x="8291" y="5613"/>
                </a:lnTo>
                <a:lnTo>
                  <a:pt x="8144" y="5540"/>
                </a:lnTo>
                <a:lnTo>
                  <a:pt x="7961" y="5503"/>
                </a:lnTo>
                <a:lnTo>
                  <a:pt x="7777" y="5466"/>
                </a:lnTo>
                <a:lnTo>
                  <a:pt x="7411" y="5466"/>
                </a:lnTo>
                <a:lnTo>
                  <a:pt x="7227" y="5503"/>
                </a:lnTo>
                <a:lnTo>
                  <a:pt x="7044" y="5540"/>
                </a:lnTo>
                <a:lnTo>
                  <a:pt x="6860" y="5650"/>
                </a:lnTo>
                <a:lnTo>
                  <a:pt x="6750" y="5320"/>
                </a:lnTo>
                <a:lnTo>
                  <a:pt x="6604" y="5026"/>
                </a:lnTo>
                <a:lnTo>
                  <a:pt x="6273" y="4476"/>
                </a:lnTo>
                <a:lnTo>
                  <a:pt x="6163" y="4256"/>
                </a:lnTo>
                <a:lnTo>
                  <a:pt x="6053" y="4072"/>
                </a:lnTo>
                <a:lnTo>
                  <a:pt x="5870" y="3889"/>
                </a:lnTo>
                <a:lnTo>
                  <a:pt x="5687" y="3779"/>
                </a:lnTo>
                <a:lnTo>
                  <a:pt x="5723" y="3706"/>
                </a:lnTo>
                <a:lnTo>
                  <a:pt x="5723" y="3632"/>
                </a:lnTo>
                <a:lnTo>
                  <a:pt x="5907" y="3486"/>
                </a:lnTo>
                <a:lnTo>
                  <a:pt x="6053" y="3339"/>
                </a:lnTo>
                <a:lnTo>
                  <a:pt x="6200" y="3155"/>
                </a:lnTo>
                <a:lnTo>
                  <a:pt x="6347" y="2972"/>
                </a:lnTo>
                <a:lnTo>
                  <a:pt x="6457" y="2752"/>
                </a:lnTo>
                <a:lnTo>
                  <a:pt x="6530" y="2532"/>
                </a:lnTo>
                <a:lnTo>
                  <a:pt x="6604" y="2312"/>
                </a:lnTo>
                <a:lnTo>
                  <a:pt x="6677" y="2055"/>
                </a:lnTo>
                <a:lnTo>
                  <a:pt x="6677" y="1615"/>
                </a:lnTo>
                <a:lnTo>
                  <a:pt x="6677" y="1358"/>
                </a:lnTo>
                <a:lnTo>
                  <a:pt x="6640" y="1138"/>
                </a:lnTo>
                <a:lnTo>
                  <a:pt x="6567" y="881"/>
                </a:lnTo>
                <a:lnTo>
                  <a:pt x="6457" y="698"/>
                </a:lnTo>
                <a:lnTo>
                  <a:pt x="6273" y="551"/>
                </a:lnTo>
                <a:lnTo>
                  <a:pt x="6200" y="478"/>
                </a:lnTo>
                <a:lnTo>
                  <a:pt x="6090" y="478"/>
                </a:lnTo>
                <a:lnTo>
                  <a:pt x="6017" y="331"/>
                </a:lnTo>
                <a:lnTo>
                  <a:pt x="5907" y="221"/>
                </a:lnTo>
                <a:lnTo>
                  <a:pt x="5760" y="148"/>
                </a:lnTo>
                <a:lnTo>
                  <a:pt x="5613" y="74"/>
                </a:lnTo>
                <a:lnTo>
                  <a:pt x="5283" y="1"/>
                </a:lnTo>
                <a:close/>
                <a:moveTo>
                  <a:pt x="15114" y="6750"/>
                </a:moveTo>
                <a:lnTo>
                  <a:pt x="15187" y="6787"/>
                </a:lnTo>
                <a:lnTo>
                  <a:pt x="15481" y="6897"/>
                </a:lnTo>
                <a:lnTo>
                  <a:pt x="15591" y="6970"/>
                </a:lnTo>
                <a:lnTo>
                  <a:pt x="15737" y="7044"/>
                </a:lnTo>
                <a:lnTo>
                  <a:pt x="15847" y="7190"/>
                </a:lnTo>
                <a:lnTo>
                  <a:pt x="15921" y="7337"/>
                </a:lnTo>
                <a:lnTo>
                  <a:pt x="16068" y="7667"/>
                </a:lnTo>
                <a:lnTo>
                  <a:pt x="16141" y="8034"/>
                </a:lnTo>
                <a:lnTo>
                  <a:pt x="16178" y="8438"/>
                </a:lnTo>
                <a:lnTo>
                  <a:pt x="16178" y="8621"/>
                </a:lnTo>
                <a:lnTo>
                  <a:pt x="16141" y="8804"/>
                </a:lnTo>
                <a:lnTo>
                  <a:pt x="16068" y="8988"/>
                </a:lnTo>
                <a:lnTo>
                  <a:pt x="15957" y="9134"/>
                </a:lnTo>
                <a:lnTo>
                  <a:pt x="15701" y="9355"/>
                </a:lnTo>
                <a:lnTo>
                  <a:pt x="15407" y="9575"/>
                </a:lnTo>
                <a:lnTo>
                  <a:pt x="15077" y="9758"/>
                </a:lnTo>
                <a:lnTo>
                  <a:pt x="14710" y="9905"/>
                </a:lnTo>
                <a:lnTo>
                  <a:pt x="14710" y="9905"/>
                </a:lnTo>
                <a:lnTo>
                  <a:pt x="15187" y="9208"/>
                </a:lnTo>
                <a:lnTo>
                  <a:pt x="15187" y="9134"/>
                </a:lnTo>
                <a:lnTo>
                  <a:pt x="15150" y="9098"/>
                </a:lnTo>
                <a:lnTo>
                  <a:pt x="15114" y="9061"/>
                </a:lnTo>
                <a:lnTo>
                  <a:pt x="15040" y="9098"/>
                </a:lnTo>
                <a:lnTo>
                  <a:pt x="14564" y="9538"/>
                </a:lnTo>
                <a:lnTo>
                  <a:pt x="14123" y="9978"/>
                </a:lnTo>
                <a:lnTo>
                  <a:pt x="13940" y="9978"/>
                </a:lnTo>
                <a:lnTo>
                  <a:pt x="13757" y="9905"/>
                </a:lnTo>
                <a:lnTo>
                  <a:pt x="13940" y="9648"/>
                </a:lnTo>
                <a:lnTo>
                  <a:pt x="14160" y="9391"/>
                </a:lnTo>
                <a:lnTo>
                  <a:pt x="14380" y="9134"/>
                </a:lnTo>
                <a:lnTo>
                  <a:pt x="14637" y="8914"/>
                </a:lnTo>
                <a:lnTo>
                  <a:pt x="14674" y="8841"/>
                </a:lnTo>
                <a:lnTo>
                  <a:pt x="14674" y="8804"/>
                </a:lnTo>
                <a:lnTo>
                  <a:pt x="14637" y="8731"/>
                </a:lnTo>
                <a:lnTo>
                  <a:pt x="14564" y="8731"/>
                </a:lnTo>
                <a:lnTo>
                  <a:pt x="14784" y="8584"/>
                </a:lnTo>
                <a:lnTo>
                  <a:pt x="14820" y="8511"/>
                </a:lnTo>
                <a:lnTo>
                  <a:pt x="14784" y="8438"/>
                </a:lnTo>
                <a:lnTo>
                  <a:pt x="14710" y="8401"/>
                </a:lnTo>
                <a:lnTo>
                  <a:pt x="14637" y="8401"/>
                </a:lnTo>
                <a:lnTo>
                  <a:pt x="14233" y="8621"/>
                </a:lnTo>
                <a:lnTo>
                  <a:pt x="13867" y="8841"/>
                </a:lnTo>
                <a:lnTo>
                  <a:pt x="13500" y="9061"/>
                </a:lnTo>
                <a:lnTo>
                  <a:pt x="13170" y="9318"/>
                </a:lnTo>
                <a:lnTo>
                  <a:pt x="13060" y="9098"/>
                </a:lnTo>
                <a:lnTo>
                  <a:pt x="13720" y="8658"/>
                </a:lnTo>
                <a:lnTo>
                  <a:pt x="14417" y="8291"/>
                </a:lnTo>
                <a:lnTo>
                  <a:pt x="14454" y="8217"/>
                </a:lnTo>
                <a:lnTo>
                  <a:pt x="14454" y="8144"/>
                </a:lnTo>
                <a:lnTo>
                  <a:pt x="14417" y="8107"/>
                </a:lnTo>
                <a:lnTo>
                  <a:pt x="14343" y="8107"/>
                </a:lnTo>
                <a:lnTo>
                  <a:pt x="13647" y="8364"/>
                </a:lnTo>
                <a:lnTo>
                  <a:pt x="12986" y="8658"/>
                </a:lnTo>
                <a:lnTo>
                  <a:pt x="12986" y="8474"/>
                </a:lnTo>
                <a:lnTo>
                  <a:pt x="13133" y="8401"/>
                </a:lnTo>
                <a:lnTo>
                  <a:pt x="13243" y="8327"/>
                </a:lnTo>
                <a:lnTo>
                  <a:pt x="13500" y="8144"/>
                </a:lnTo>
                <a:lnTo>
                  <a:pt x="14013" y="7924"/>
                </a:lnTo>
                <a:lnTo>
                  <a:pt x="14307" y="7814"/>
                </a:lnTo>
                <a:lnTo>
                  <a:pt x="14564" y="7777"/>
                </a:lnTo>
                <a:lnTo>
                  <a:pt x="14600" y="7741"/>
                </a:lnTo>
                <a:lnTo>
                  <a:pt x="14600" y="7704"/>
                </a:lnTo>
                <a:lnTo>
                  <a:pt x="14564" y="7667"/>
                </a:lnTo>
                <a:lnTo>
                  <a:pt x="14233" y="7667"/>
                </a:lnTo>
                <a:lnTo>
                  <a:pt x="13903" y="7704"/>
                </a:lnTo>
                <a:lnTo>
                  <a:pt x="13573" y="7777"/>
                </a:lnTo>
                <a:lnTo>
                  <a:pt x="13280" y="7851"/>
                </a:lnTo>
                <a:lnTo>
                  <a:pt x="13500" y="7594"/>
                </a:lnTo>
                <a:lnTo>
                  <a:pt x="14087" y="7484"/>
                </a:lnTo>
                <a:lnTo>
                  <a:pt x="14380" y="7410"/>
                </a:lnTo>
                <a:lnTo>
                  <a:pt x="14674" y="7264"/>
                </a:lnTo>
                <a:lnTo>
                  <a:pt x="14710" y="7227"/>
                </a:lnTo>
                <a:lnTo>
                  <a:pt x="14710" y="7190"/>
                </a:lnTo>
                <a:lnTo>
                  <a:pt x="14710" y="7154"/>
                </a:lnTo>
                <a:lnTo>
                  <a:pt x="14637" y="7117"/>
                </a:lnTo>
                <a:lnTo>
                  <a:pt x="14343" y="7080"/>
                </a:lnTo>
                <a:lnTo>
                  <a:pt x="14013" y="7080"/>
                </a:lnTo>
                <a:lnTo>
                  <a:pt x="14270" y="6934"/>
                </a:lnTo>
                <a:lnTo>
                  <a:pt x="14527" y="6824"/>
                </a:lnTo>
                <a:lnTo>
                  <a:pt x="14820" y="6750"/>
                </a:lnTo>
                <a:close/>
                <a:moveTo>
                  <a:pt x="5246" y="9098"/>
                </a:moveTo>
                <a:lnTo>
                  <a:pt x="5320" y="9208"/>
                </a:lnTo>
                <a:lnTo>
                  <a:pt x="5393" y="9245"/>
                </a:lnTo>
                <a:lnTo>
                  <a:pt x="5577" y="9245"/>
                </a:lnTo>
                <a:lnTo>
                  <a:pt x="5650" y="9281"/>
                </a:lnTo>
                <a:lnTo>
                  <a:pt x="5760" y="9318"/>
                </a:lnTo>
                <a:lnTo>
                  <a:pt x="5833" y="9391"/>
                </a:lnTo>
                <a:lnTo>
                  <a:pt x="5870" y="9465"/>
                </a:lnTo>
                <a:lnTo>
                  <a:pt x="5907" y="9538"/>
                </a:lnTo>
                <a:lnTo>
                  <a:pt x="5907" y="9648"/>
                </a:lnTo>
                <a:lnTo>
                  <a:pt x="5870" y="9758"/>
                </a:lnTo>
                <a:lnTo>
                  <a:pt x="5797" y="9831"/>
                </a:lnTo>
                <a:lnTo>
                  <a:pt x="5723" y="9905"/>
                </a:lnTo>
                <a:lnTo>
                  <a:pt x="5650" y="9978"/>
                </a:lnTo>
                <a:lnTo>
                  <a:pt x="5540" y="10015"/>
                </a:lnTo>
                <a:lnTo>
                  <a:pt x="5466" y="9868"/>
                </a:lnTo>
                <a:lnTo>
                  <a:pt x="5356" y="9758"/>
                </a:lnTo>
                <a:lnTo>
                  <a:pt x="5210" y="9685"/>
                </a:lnTo>
                <a:lnTo>
                  <a:pt x="5026" y="9648"/>
                </a:lnTo>
                <a:lnTo>
                  <a:pt x="5063" y="9648"/>
                </a:lnTo>
                <a:lnTo>
                  <a:pt x="5210" y="9575"/>
                </a:lnTo>
                <a:lnTo>
                  <a:pt x="5283" y="9538"/>
                </a:lnTo>
                <a:lnTo>
                  <a:pt x="5283" y="9501"/>
                </a:lnTo>
                <a:lnTo>
                  <a:pt x="5283" y="9355"/>
                </a:lnTo>
                <a:lnTo>
                  <a:pt x="5210" y="9245"/>
                </a:lnTo>
                <a:lnTo>
                  <a:pt x="5100" y="9245"/>
                </a:lnTo>
                <a:lnTo>
                  <a:pt x="4953" y="9281"/>
                </a:lnTo>
                <a:lnTo>
                  <a:pt x="4806" y="9355"/>
                </a:lnTo>
                <a:lnTo>
                  <a:pt x="4806" y="9355"/>
                </a:lnTo>
                <a:lnTo>
                  <a:pt x="4843" y="9281"/>
                </a:lnTo>
                <a:lnTo>
                  <a:pt x="4880" y="9208"/>
                </a:lnTo>
                <a:lnTo>
                  <a:pt x="4843" y="9171"/>
                </a:lnTo>
                <a:lnTo>
                  <a:pt x="5026" y="9134"/>
                </a:lnTo>
                <a:lnTo>
                  <a:pt x="5246" y="9098"/>
                </a:lnTo>
                <a:close/>
                <a:moveTo>
                  <a:pt x="6347" y="8034"/>
                </a:moveTo>
                <a:lnTo>
                  <a:pt x="6347" y="8071"/>
                </a:lnTo>
                <a:lnTo>
                  <a:pt x="6310" y="8181"/>
                </a:lnTo>
                <a:lnTo>
                  <a:pt x="6127" y="8254"/>
                </a:lnTo>
                <a:lnTo>
                  <a:pt x="5980" y="8364"/>
                </a:lnTo>
                <a:lnTo>
                  <a:pt x="5687" y="8621"/>
                </a:lnTo>
                <a:lnTo>
                  <a:pt x="5577" y="8621"/>
                </a:lnTo>
                <a:lnTo>
                  <a:pt x="5466" y="8694"/>
                </a:lnTo>
                <a:lnTo>
                  <a:pt x="5393" y="8768"/>
                </a:lnTo>
                <a:lnTo>
                  <a:pt x="5246" y="8731"/>
                </a:lnTo>
                <a:lnTo>
                  <a:pt x="4806" y="8731"/>
                </a:lnTo>
                <a:lnTo>
                  <a:pt x="4549" y="8841"/>
                </a:lnTo>
                <a:lnTo>
                  <a:pt x="4293" y="9024"/>
                </a:lnTo>
                <a:lnTo>
                  <a:pt x="4183" y="9171"/>
                </a:lnTo>
                <a:lnTo>
                  <a:pt x="4073" y="9355"/>
                </a:lnTo>
                <a:lnTo>
                  <a:pt x="4073" y="9501"/>
                </a:lnTo>
                <a:lnTo>
                  <a:pt x="4073" y="9648"/>
                </a:lnTo>
                <a:lnTo>
                  <a:pt x="4073" y="9721"/>
                </a:lnTo>
                <a:lnTo>
                  <a:pt x="4146" y="9831"/>
                </a:lnTo>
                <a:lnTo>
                  <a:pt x="4256" y="9978"/>
                </a:lnTo>
                <a:lnTo>
                  <a:pt x="4439" y="10162"/>
                </a:lnTo>
                <a:lnTo>
                  <a:pt x="4623" y="10308"/>
                </a:lnTo>
                <a:lnTo>
                  <a:pt x="4843" y="10382"/>
                </a:lnTo>
                <a:lnTo>
                  <a:pt x="5026" y="10455"/>
                </a:lnTo>
                <a:lnTo>
                  <a:pt x="5246" y="10492"/>
                </a:lnTo>
                <a:lnTo>
                  <a:pt x="5466" y="10492"/>
                </a:lnTo>
                <a:lnTo>
                  <a:pt x="5723" y="10455"/>
                </a:lnTo>
                <a:lnTo>
                  <a:pt x="5907" y="10345"/>
                </a:lnTo>
                <a:lnTo>
                  <a:pt x="6090" y="10235"/>
                </a:lnTo>
                <a:lnTo>
                  <a:pt x="6237" y="10052"/>
                </a:lnTo>
                <a:lnTo>
                  <a:pt x="6347" y="9868"/>
                </a:lnTo>
                <a:lnTo>
                  <a:pt x="6384" y="9575"/>
                </a:lnTo>
                <a:lnTo>
                  <a:pt x="6310" y="9355"/>
                </a:lnTo>
                <a:lnTo>
                  <a:pt x="6200" y="9134"/>
                </a:lnTo>
                <a:lnTo>
                  <a:pt x="6017" y="8951"/>
                </a:lnTo>
                <a:lnTo>
                  <a:pt x="6310" y="8658"/>
                </a:lnTo>
                <a:lnTo>
                  <a:pt x="6420" y="8548"/>
                </a:lnTo>
                <a:lnTo>
                  <a:pt x="6567" y="8401"/>
                </a:lnTo>
                <a:lnTo>
                  <a:pt x="6567" y="8327"/>
                </a:lnTo>
                <a:lnTo>
                  <a:pt x="6567" y="8254"/>
                </a:lnTo>
                <a:lnTo>
                  <a:pt x="6530" y="8217"/>
                </a:lnTo>
                <a:lnTo>
                  <a:pt x="6494" y="8181"/>
                </a:lnTo>
                <a:lnTo>
                  <a:pt x="6384" y="8071"/>
                </a:lnTo>
                <a:lnTo>
                  <a:pt x="6347" y="8034"/>
                </a:lnTo>
                <a:close/>
                <a:moveTo>
                  <a:pt x="19992" y="10418"/>
                </a:moveTo>
                <a:lnTo>
                  <a:pt x="20139" y="10492"/>
                </a:lnTo>
                <a:lnTo>
                  <a:pt x="20139" y="10602"/>
                </a:lnTo>
                <a:lnTo>
                  <a:pt x="20176" y="10638"/>
                </a:lnTo>
                <a:lnTo>
                  <a:pt x="20213" y="10638"/>
                </a:lnTo>
                <a:lnTo>
                  <a:pt x="20249" y="10602"/>
                </a:lnTo>
                <a:lnTo>
                  <a:pt x="20286" y="10785"/>
                </a:lnTo>
                <a:lnTo>
                  <a:pt x="20286" y="11042"/>
                </a:lnTo>
                <a:lnTo>
                  <a:pt x="20286" y="11189"/>
                </a:lnTo>
                <a:lnTo>
                  <a:pt x="20213" y="11372"/>
                </a:lnTo>
                <a:lnTo>
                  <a:pt x="20139" y="11519"/>
                </a:lnTo>
                <a:lnTo>
                  <a:pt x="20066" y="11665"/>
                </a:lnTo>
                <a:lnTo>
                  <a:pt x="19956" y="11812"/>
                </a:lnTo>
                <a:lnTo>
                  <a:pt x="19809" y="11886"/>
                </a:lnTo>
                <a:lnTo>
                  <a:pt x="19662" y="11959"/>
                </a:lnTo>
                <a:lnTo>
                  <a:pt x="19479" y="11959"/>
                </a:lnTo>
                <a:lnTo>
                  <a:pt x="19442" y="11886"/>
                </a:lnTo>
                <a:lnTo>
                  <a:pt x="19222" y="11776"/>
                </a:lnTo>
                <a:lnTo>
                  <a:pt x="19626" y="11702"/>
                </a:lnTo>
                <a:lnTo>
                  <a:pt x="19662" y="11665"/>
                </a:lnTo>
                <a:lnTo>
                  <a:pt x="19736" y="11629"/>
                </a:lnTo>
                <a:lnTo>
                  <a:pt x="19736" y="11482"/>
                </a:lnTo>
                <a:lnTo>
                  <a:pt x="19699" y="11372"/>
                </a:lnTo>
                <a:lnTo>
                  <a:pt x="19626" y="11335"/>
                </a:lnTo>
                <a:lnTo>
                  <a:pt x="19406" y="11335"/>
                </a:lnTo>
                <a:lnTo>
                  <a:pt x="19662" y="11152"/>
                </a:lnTo>
                <a:lnTo>
                  <a:pt x="19736" y="11115"/>
                </a:lnTo>
                <a:lnTo>
                  <a:pt x="19736" y="11042"/>
                </a:lnTo>
                <a:lnTo>
                  <a:pt x="19736" y="10969"/>
                </a:lnTo>
                <a:lnTo>
                  <a:pt x="19736" y="10932"/>
                </a:lnTo>
                <a:lnTo>
                  <a:pt x="19699" y="10858"/>
                </a:lnTo>
                <a:lnTo>
                  <a:pt x="19626" y="10822"/>
                </a:lnTo>
                <a:lnTo>
                  <a:pt x="19552" y="10822"/>
                </a:lnTo>
                <a:lnTo>
                  <a:pt x="19479" y="10858"/>
                </a:lnTo>
                <a:lnTo>
                  <a:pt x="19332" y="10895"/>
                </a:lnTo>
                <a:lnTo>
                  <a:pt x="19185" y="10932"/>
                </a:lnTo>
                <a:lnTo>
                  <a:pt x="19185" y="10932"/>
                </a:lnTo>
                <a:lnTo>
                  <a:pt x="19626" y="10748"/>
                </a:lnTo>
                <a:lnTo>
                  <a:pt x="19662" y="10712"/>
                </a:lnTo>
                <a:lnTo>
                  <a:pt x="19662" y="10675"/>
                </a:lnTo>
                <a:lnTo>
                  <a:pt x="19626" y="10638"/>
                </a:lnTo>
                <a:lnTo>
                  <a:pt x="19479" y="10602"/>
                </a:lnTo>
                <a:lnTo>
                  <a:pt x="19295" y="10602"/>
                </a:lnTo>
                <a:lnTo>
                  <a:pt x="19369" y="10565"/>
                </a:lnTo>
                <a:lnTo>
                  <a:pt x="19589" y="10455"/>
                </a:lnTo>
                <a:lnTo>
                  <a:pt x="19772" y="10418"/>
                </a:lnTo>
                <a:close/>
                <a:moveTo>
                  <a:pt x="16691" y="13390"/>
                </a:moveTo>
                <a:lnTo>
                  <a:pt x="16801" y="13463"/>
                </a:lnTo>
                <a:lnTo>
                  <a:pt x="16874" y="13536"/>
                </a:lnTo>
                <a:lnTo>
                  <a:pt x="16728" y="13646"/>
                </a:lnTo>
                <a:lnTo>
                  <a:pt x="16581" y="13756"/>
                </a:lnTo>
                <a:lnTo>
                  <a:pt x="16434" y="13903"/>
                </a:lnTo>
                <a:lnTo>
                  <a:pt x="16361" y="14050"/>
                </a:lnTo>
                <a:lnTo>
                  <a:pt x="16104" y="14013"/>
                </a:lnTo>
                <a:lnTo>
                  <a:pt x="16068" y="13976"/>
                </a:lnTo>
                <a:lnTo>
                  <a:pt x="16691" y="13390"/>
                </a:lnTo>
                <a:close/>
                <a:moveTo>
                  <a:pt x="16654" y="11959"/>
                </a:moveTo>
                <a:lnTo>
                  <a:pt x="17058" y="12326"/>
                </a:lnTo>
                <a:lnTo>
                  <a:pt x="17278" y="12546"/>
                </a:lnTo>
                <a:lnTo>
                  <a:pt x="17498" y="12803"/>
                </a:lnTo>
                <a:lnTo>
                  <a:pt x="17681" y="13059"/>
                </a:lnTo>
                <a:lnTo>
                  <a:pt x="17755" y="13169"/>
                </a:lnTo>
                <a:lnTo>
                  <a:pt x="17792" y="13279"/>
                </a:lnTo>
                <a:lnTo>
                  <a:pt x="17792" y="13426"/>
                </a:lnTo>
                <a:lnTo>
                  <a:pt x="17755" y="13536"/>
                </a:lnTo>
                <a:lnTo>
                  <a:pt x="17718" y="13646"/>
                </a:lnTo>
                <a:lnTo>
                  <a:pt x="17608" y="13756"/>
                </a:lnTo>
                <a:lnTo>
                  <a:pt x="17498" y="13866"/>
                </a:lnTo>
                <a:lnTo>
                  <a:pt x="17351" y="13940"/>
                </a:lnTo>
                <a:lnTo>
                  <a:pt x="17278" y="13866"/>
                </a:lnTo>
                <a:lnTo>
                  <a:pt x="17168" y="13866"/>
                </a:lnTo>
                <a:lnTo>
                  <a:pt x="17095" y="13903"/>
                </a:lnTo>
                <a:lnTo>
                  <a:pt x="17058" y="13940"/>
                </a:lnTo>
                <a:lnTo>
                  <a:pt x="17021" y="13940"/>
                </a:lnTo>
                <a:lnTo>
                  <a:pt x="16948" y="13976"/>
                </a:lnTo>
                <a:lnTo>
                  <a:pt x="16911" y="14050"/>
                </a:lnTo>
                <a:lnTo>
                  <a:pt x="16874" y="14050"/>
                </a:lnTo>
                <a:lnTo>
                  <a:pt x="16948" y="13940"/>
                </a:lnTo>
                <a:lnTo>
                  <a:pt x="17095" y="13793"/>
                </a:lnTo>
                <a:lnTo>
                  <a:pt x="17168" y="13683"/>
                </a:lnTo>
                <a:lnTo>
                  <a:pt x="17205" y="13573"/>
                </a:lnTo>
                <a:lnTo>
                  <a:pt x="17168" y="13500"/>
                </a:lnTo>
                <a:lnTo>
                  <a:pt x="17131" y="13426"/>
                </a:lnTo>
                <a:lnTo>
                  <a:pt x="17021" y="13316"/>
                </a:lnTo>
                <a:lnTo>
                  <a:pt x="16874" y="13206"/>
                </a:lnTo>
                <a:lnTo>
                  <a:pt x="16691" y="13169"/>
                </a:lnTo>
                <a:lnTo>
                  <a:pt x="16618" y="13169"/>
                </a:lnTo>
                <a:lnTo>
                  <a:pt x="16581" y="13206"/>
                </a:lnTo>
                <a:lnTo>
                  <a:pt x="15627" y="13793"/>
                </a:lnTo>
                <a:lnTo>
                  <a:pt x="15517" y="13756"/>
                </a:lnTo>
                <a:lnTo>
                  <a:pt x="15407" y="13646"/>
                </a:lnTo>
                <a:lnTo>
                  <a:pt x="15884" y="13353"/>
                </a:lnTo>
                <a:lnTo>
                  <a:pt x="16361" y="13096"/>
                </a:lnTo>
                <a:lnTo>
                  <a:pt x="16398" y="13023"/>
                </a:lnTo>
                <a:lnTo>
                  <a:pt x="16398" y="12986"/>
                </a:lnTo>
                <a:lnTo>
                  <a:pt x="16361" y="12913"/>
                </a:lnTo>
                <a:lnTo>
                  <a:pt x="16288" y="12913"/>
                </a:lnTo>
                <a:lnTo>
                  <a:pt x="15994" y="12949"/>
                </a:lnTo>
                <a:lnTo>
                  <a:pt x="15701" y="13059"/>
                </a:lnTo>
                <a:lnTo>
                  <a:pt x="15407" y="13169"/>
                </a:lnTo>
                <a:lnTo>
                  <a:pt x="15150" y="13279"/>
                </a:lnTo>
                <a:lnTo>
                  <a:pt x="15040" y="13023"/>
                </a:lnTo>
                <a:lnTo>
                  <a:pt x="15077" y="12986"/>
                </a:lnTo>
                <a:lnTo>
                  <a:pt x="16068" y="12399"/>
                </a:lnTo>
                <a:lnTo>
                  <a:pt x="16104" y="12362"/>
                </a:lnTo>
                <a:lnTo>
                  <a:pt x="16104" y="12326"/>
                </a:lnTo>
                <a:lnTo>
                  <a:pt x="16068" y="12289"/>
                </a:lnTo>
                <a:lnTo>
                  <a:pt x="15994" y="12252"/>
                </a:lnTo>
                <a:lnTo>
                  <a:pt x="15554" y="12362"/>
                </a:lnTo>
                <a:lnTo>
                  <a:pt x="15150" y="12472"/>
                </a:lnTo>
                <a:lnTo>
                  <a:pt x="15150" y="12472"/>
                </a:lnTo>
                <a:lnTo>
                  <a:pt x="15297" y="12326"/>
                </a:lnTo>
                <a:lnTo>
                  <a:pt x="15517" y="12179"/>
                </a:lnTo>
                <a:lnTo>
                  <a:pt x="15737" y="12069"/>
                </a:lnTo>
                <a:lnTo>
                  <a:pt x="15994" y="11996"/>
                </a:lnTo>
                <a:lnTo>
                  <a:pt x="16324" y="11959"/>
                </a:lnTo>
                <a:close/>
                <a:moveTo>
                  <a:pt x="14857" y="6310"/>
                </a:moveTo>
                <a:lnTo>
                  <a:pt x="14600" y="6347"/>
                </a:lnTo>
                <a:lnTo>
                  <a:pt x="14380" y="6383"/>
                </a:lnTo>
                <a:lnTo>
                  <a:pt x="14197" y="6457"/>
                </a:lnTo>
                <a:lnTo>
                  <a:pt x="13793" y="6677"/>
                </a:lnTo>
                <a:lnTo>
                  <a:pt x="13426" y="6970"/>
                </a:lnTo>
                <a:lnTo>
                  <a:pt x="13243" y="7154"/>
                </a:lnTo>
                <a:lnTo>
                  <a:pt x="12950" y="7190"/>
                </a:lnTo>
                <a:lnTo>
                  <a:pt x="12840" y="7227"/>
                </a:lnTo>
                <a:lnTo>
                  <a:pt x="12803" y="7300"/>
                </a:lnTo>
                <a:lnTo>
                  <a:pt x="12766" y="7374"/>
                </a:lnTo>
                <a:lnTo>
                  <a:pt x="12766" y="7447"/>
                </a:lnTo>
                <a:lnTo>
                  <a:pt x="11042" y="7631"/>
                </a:lnTo>
                <a:lnTo>
                  <a:pt x="10052" y="7667"/>
                </a:lnTo>
                <a:lnTo>
                  <a:pt x="9575" y="7704"/>
                </a:lnTo>
                <a:lnTo>
                  <a:pt x="9098" y="7741"/>
                </a:lnTo>
                <a:lnTo>
                  <a:pt x="9025" y="7777"/>
                </a:lnTo>
                <a:lnTo>
                  <a:pt x="8988" y="7814"/>
                </a:lnTo>
                <a:lnTo>
                  <a:pt x="8951" y="7924"/>
                </a:lnTo>
                <a:lnTo>
                  <a:pt x="9025" y="8034"/>
                </a:lnTo>
                <a:lnTo>
                  <a:pt x="9061" y="8071"/>
                </a:lnTo>
                <a:lnTo>
                  <a:pt x="9135" y="8107"/>
                </a:lnTo>
                <a:lnTo>
                  <a:pt x="9612" y="8144"/>
                </a:lnTo>
                <a:lnTo>
                  <a:pt x="10125" y="8144"/>
                </a:lnTo>
                <a:lnTo>
                  <a:pt x="11152" y="8071"/>
                </a:lnTo>
                <a:lnTo>
                  <a:pt x="11922" y="8034"/>
                </a:lnTo>
                <a:lnTo>
                  <a:pt x="12693" y="7961"/>
                </a:lnTo>
                <a:lnTo>
                  <a:pt x="12546" y="8254"/>
                </a:lnTo>
                <a:lnTo>
                  <a:pt x="12473" y="8438"/>
                </a:lnTo>
                <a:lnTo>
                  <a:pt x="12473" y="8584"/>
                </a:lnTo>
                <a:lnTo>
                  <a:pt x="12509" y="8914"/>
                </a:lnTo>
                <a:lnTo>
                  <a:pt x="12363" y="9024"/>
                </a:lnTo>
                <a:lnTo>
                  <a:pt x="12253" y="9134"/>
                </a:lnTo>
                <a:lnTo>
                  <a:pt x="12253" y="9245"/>
                </a:lnTo>
                <a:lnTo>
                  <a:pt x="12289" y="9355"/>
                </a:lnTo>
                <a:lnTo>
                  <a:pt x="12399" y="9428"/>
                </a:lnTo>
                <a:lnTo>
                  <a:pt x="12546" y="9465"/>
                </a:lnTo>
                <a:lnTo>
                  <a:pt x="12693" y="9465"/>
                </a:lnTo>
                <a:lnTo>
                  <a:pt x="12803" y="9685"/>
                </a:lnTo>
                <a:lnTo>
                  <a:pt x="12950" y="9868"/>
                </a:lnTo>
                <a:lnTo>
                  <a:pt x="13096" y="10052"/>
                </a:lnTo>
                <a:lnTo>
                  <a:pt x="13243" y="10198"/>
                </a:lnTo>
                <a:lnTo>
                  <a:pt x="13426" y="10308"/>
                </a:lnTo>
                <a:lnTo>
                  <a:pt x="13647" y="10418"/>
                </a:lnTo>
                <a:lnTo>
                  <a:pt x="13867" y="10455"/>
                </a:lnTo>
                <a:lnTo>
                  <a:pt x="14087" y="10492"/>
                </a:lnTo>
                <a:lnTo>
                  <a:pt x="14233" y="10492"/>
                </a:lnTo>
                <a:lnTo>
                  <a:pt x="14600" y="10418"/>
                </a:lnTo>
                <a:lnTo>
                  <a:pt x="14967" y="10345"/>
                </a:lnTo>
                <a:lnTo>
                  <a:pt x="14930" y="10455"/>
                </a:lnTo>
                <a:lnTo>
                  <a:pt x="14930" y="10602"/>
                </a:lnTo>
                <a:lnTo>
                  <a:pt x="15004" y="10895"/>
                </a:lnTo>
                <a:lnTo>
                  <a:pt x="15077" y="11079"/>
                </a:lnTo>
                <a:lnTo>
                  <a:pt x="15150" y="11299"/>
                </a:lnTo>
                <a:lnTo>
                  <a:pt x="15297" y="11482"/>
                </a:lnTo>
                <a:lnTo>
                  <a:pt x="15481" y="11629"/>
                </a:lnTo>
                <a:lnTo>
                  <a:pt x="15481" y="11665"/>
                </a:lnTo>
                <a:lnTo>
                  <a:pt x="15261" y="11739"/>
                </a:lnTo>
                <a:lnTo>
                  <a:pt x="15077" y="11886"/>
                </a:lnTo>
                <a:lnTo>
                  <a:pt x="14894" y="11996"/>
                </a:lnTo>
                <a:lnTo>
                  <a:pt x="14784" y="12142"/>
                </a:lnTo>
                <a:lnTo>
                  <a:pt x="14674" y="12326"/>
                </a:lnTo>
                <a:lnTo>
                  <a:pt x="14600" y="12509"/>
                </a:lnTo>
                <a:lnTo>
                  <a:pt x="14564" y="12693"/>
                </a:lnTo>
                <a:lnTo>
                  <a:pt x="14527" y="12876"/>
                </a:lnTo>
                <a:lnTo>
                  <a:pt x="14527" y="12986"/>
                </a:lnTo>
                <a:lnTo>
                  <a:pt x="14527" y="13059"/>
                </a:lnTo>
                <a:lnTo>
                  <a:pt x="14600" y="13353"/>
                </a:lnTo>
                <a:lnTo>
                  <a:pt x="14747" y="13610"/>
                </a:lnTo>
                <a:lnTo>
                  <a:pt x="14747" y="13720"/>
                </a:lnTo>
                <a:lnTo>
                  <a:pt x="14784" y="13830"/>
                </a:lnTo>
                <a:lnTo>
                  <a:pt x="14930" y="13903"/>
                </a:lnTo>
                <a:lnTo>
                  <a:pt x="15004" y="13976"/>
                </a:lnTo>
                <a:lnTo>
                  <a:pt x="15297" y="14197"/>
                </a:lnTo>
                <a:lnTo>
                  <a:pt x="15627" y="14380"/>
                </a:lnTo>
                <a:lnTo>
                  <a:pt x="15994" y="14527"/>
                </a:lnTo>
                <a:lnTo>
                  <a:pt x="16398" y="14600"/>
                </a:lnTo>
                <a:lnTo>
                  <a:pt x="16801" y="14600"/>
                </a:lnTo>
                <a:lnTo>
                  <a:pt x="17205" y="14527"/>
                </a:lnTo>
                <a:lnTo>
                  <a:pt x="17571" y="14417"/>
                </a:lnTo>
                <a:lnTo>
                  <a:pt x="17902" y="14233"/>
                </a:lnTo>
                <a:lnTo>
                  <a:pt x="18122" y="14013"/>
                </a:lnTo>
                <a:lnTo>
                  <a:pt x="18268" y="13793"/>
                </a:lnTo>
                <a:lnTo>
                  <a:pt x="18305" y="13536"/>
                </a:lnTo>
                <a:lnTo>
                  <a:pt x="18305" y="13316"/>
                </a:lnTo>
                <a:lnTo>
                  <a:pt x="18232" y="13059"/>
                </a:lnTo>
                <a:lnTo>
                  <a:pt x="18122" y="12803"/>
                </a:lnTo>
                <a:lnTo>
                  <a:pt x="17975" y="12546"/>
                </a:lnTo>
                <a:lnTo>
                  <a:pt x="17792" y="12326"/>
                </a:lnTo>
                <a:lnTo>
                  <a:pt x="17902" y="12289"/>
                </a:lnTo>
                <a:lnTo>
                  <a:pt x="18232" y="12106"/>
                </a:lnTo>
                <a:lnTo>
                  <a:pt x="18599" y="11849"/>
                </a:lnTo>
                <a:lnTo>
                  <a:pt x="18709" y="12032"/>
                </a:lnTo>
                <a:lnTo>
                  <a:pt x="18855" y="12179"/>
                </a:lnTo>
                <a:lnTo>
                  <a:pt x="19002" y="12289"/>
                </a:lnTo>
                <a:lnTo>
                  <a:pt x="19149" y="12362"/>
                </a:lnTo>
                <a:lnTo>
                  <a:pt x="19406" y="12436"/>
                </a:lnTo>
                <a:lnTo>
                  <a:pt x="19662" y="12399"/>
                </a:lnTo>
                <a:lnTo>
                  <a:pt x="19919" y="12326"/>
                </a:lnTo>
                <a:lnTo>
                  <a:pt x="20139" y="12179"/>
                </a:lnTo>
                <a:lnTo>
                  <a:pt x="20359" y="11996"/>
                </a:lnTo>
                <a:lnTo>
                  <a:pt x="20543" y="11776"/>
                </a:lnTo>
                <a:lnTo>
                  <a:pt x="20653" y="11519"/>
                </a:lnTo>
                <a:lnTo>
                  <a:pt x="20726" y="11225"/>
                </a:lnTo>
                <a:lnTo>
                  <a:pt x="20799" y="10858"/>
                </a:lnTo>
                <a:lnTo>
                  <a:pt x="20763" y="10675"/>
                </a:lnTo>
                <a:lnTo>
                  <a:pt x="20726" y="10528"/>
                </a:lnTo>
                <a:lnTo>
                  <a:pt x="20689" y="10382"/>
                </a:lnTo>
                <a:lnTo>
                  <a:pt x="20579" y="10272"/>
                </a:lnTo>
                <a:lnTo>
                  <a:pt x="20359" y="10088"/>
                </a:lnTo>
                <a:lnTo>
                  <a:pt x="20066" y="9978"/>
                </a:lnTo>
                <a:lnTo>
                  <a:pt x="19919" y="9941"/>
                </a:lnTo>
                <a:lnTo>
                  <a:pt x="19626" y="9941"/>
                </a:lnTo>
                <a:lnTo>
                  <a:pt x="19516" y="10015"/>
                </a:lnTo>
                <a:lnTo>
                  <a:pt x="19479" y="10088"/>
                </a:lnTo>
                <a:lnTo>
                  <a:pt x="19185" y="10198"/>
                </a:lnTo>
                <a:lnTo>
                  <a:pt x="18929" y="10308"/>
                </a:lnTo>
                <a:lnTo>
                  <a:pt x="18819" y="10418"/>
                </a:lnTo>
                <a:lnTo>
                  <a:pt x="18672" y="10528"/>
                </a:lnTo>
                <a:lnTo>
                  <a:pt x="18599" y="10675"/>
                </a:lnTo>
                <a:lnTo>
                  <a:pt x="18525" y="10822"/>
                </a:lnTo>
                <a:lnTo>
                  <a:pt x="18452" y="11115"/>
                </a:lnTo>
                <a:lnTo>
                  <a:pt x="18452" y="11409"/>
                </a:lnTo>
                <a:lnTo>
                  <a:pt x="18048" y="11702"/>
                </a:lnTo>
                <a:lnTo>
                  <a:pt x="17645" y="11996"/>
                </a:lnTo>
                <a:lnTo>
                  <a:pt x="17608" y="12032"/>
                </a:lnTo>
                <a:lnTo>
                  <a:pt x="17608" y="12106"/>
                </a:lnTo>
                <a:lnTo>
                  <a:pt x="17241" y="11776"/>
                </a:lnTo>
                <a:lnTo>
                  <a:pt x="16911" y="11519"/>
                </a:lnTo>
                <a:lnTo>
                  <a:pt x="16838" y="11482"/>
                </a:lnTo>
                <a:lnTo>
                  <a:pt x="16691" y="11482"/>
                </a:lnTo>
                <a:lnTo>
                  <a:pt x="16654" y="11555"/>
                </a:lnTo>
                <a:lnTo>
                  <a:pt x="16434" y="11519"/>
                </a:lnTo>
                <a:lnTo>
                  <a:pt x="16214" y="11519"/>
                </a:lnTo>
                <a:lnTo>
                  <a:pt x="15774" y="11555"/>
                </a:lnTo>
                <a:lnTo>
                  <a:pt x="15811" y="11445"/>
                </a:lnTo>
                <a:lnTo>
                  <a:pt x="15774" y="11335"/>
                </a:lnTo>
                <a:lnTo>
                  <a:pt x="15664" y="11152"/>
                </a:lnTo>
                <a:lnTo>
                  <a:pt x="15554" y="11005"/>
                </a:lnTo>
                <a:lnTo>
                  <a:pt x="15444" y="10822"/>
                </a:lnTo>
                <a:lnTo>
                  <a:pt x="15371" y="10602"/>
                </a:lnTo>
                <a:lnTo>
                  <a:pt x="15334" y="10418"/>
                </a:lnTo>
                <a:lnTo>
                  <a:pt x="15297" y="10308"/>
                </a:lnTo>
                <a:lnTo>
                  <a:pt x="15224" y="10235"/>
                </a:lnTo>
                <a:lnTo>
                  <a:pt x="15627" y="10015"/>
                </a:lnTo>
                <a:lnTo>
                  <a:pt x="16031" y="9758"/>
                </a:lnTo>
                <a:lnTo>
                  <a:pt x="16361" y="9428"/>
                </a:lnTo>
                <a:lnTo>
                  <a:pt x="16471" y="9281"/>
                </a:lnTo>
                <a:lnTo>
                  <a:pt x="16581" y="9098"/>
                </a:lnTo>
                <a:lnTo>
                  <a:pt x="16654" y="8878"/>
                </a:lnTo>
                <a:lnTo>
                  <a:pt x="16691" y="8621"/>
                </a:lnTo>
                <a:lnTo>
                  <a:pt x="16691" y="8364"/>
                </a:lnTo>
                <a:lnTo>
                  <a:pt x="16691" y="8107"/>
                </a:lnTo>
                <a:lnTo>
                  <a:pt x="16581" y="7631"/>
                </a:lnTo>
                <a:lnTo>
                  <a:pt x="16398" y="7190"/>
                </a:lnTo>
                <a:lnTo>
                  <a:pt x="16251" y="6897"/>
                </a:lnTo>
                <a:lnTo>
                  <a:pt x="16031" y="6640"/>
                </a:lnTo>
                <a:lnTo>
                  <a:pt x="15884" y="6530"/>
                </a:lnTo>
                <a:lnTo>
                  <a:pt x="15737" y="6457"/>
                </a:lnTo>
                <a:lnTo>
                  <a:pt x="15591" y="6420"/>
                </a:lnTo>
                <a:lnTo>
                  <a:pt x="15407" y="6383"/>
                </a:lnTo>
                <a:lnTo>
                  <a:pt x="15077" y="631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176" name="Google Shape;176;p2"/>
          <p:cNvSpPr/>
          <p:nvPr/>
        </p:nvSpPr>
        <p:spPr>
          <a:xfrm>
            <a:off x="7146430" y="3104432"/>
            <a:ext cx="684732" cy="721463"/>
          </a:xfrm>
          <a:custGeom>
            <a:avLst/>
            <a:gdLst/>
            <a:ahLst/>
            <a:cxnLst/>
            <a:rect l="l" t="t" r="r" b="b"/>
            <a:pathLst>
              <a:path w="13683" h="14417" extrusionOk="0">
                <a:moveTo>
                  <a:pt x="9281" y="2311"/>
                </a:moveTo>
                <a:lnTo>
                  <a:pt x="9170" y="2385"/>
                </a:lnTo>
                <a:lnTo>
                  <a:pt x="9134" y="2495"/>
                </a:lnTo>
                <a:lnTo>
                  <a:pt x="9097" y="2568"/>
                </a:lnTo>
                <a:lnTo>
                  <a:pt x="9097" y="2678"/>
                </a:lnTo>
                <a:lnTo>
                  <a:pt x="9134" y="2862"/>
                </a:lnTo>
                <a:lnTo>
                  <a:pt x="9207" y="3082"/>
                </a:lnTo>
                <a:lnTo>
                  <a:pt x="9464" y="3742"/>
                </a:lnTo>
                <a:lnTo>
                  <a:pt x="9721" y="4402"/>
                </a:lnTo>
                <a:lnTo>
                  <a:pt x="9647" y="4439"/>
                </a:lnTo>
                <a:lnTo>
                  <a:pt x="9060" y="5283"/>
                </a:lnTo>
                <a:lnTo>
                  <a:pt x="8804" y="5649"/>
                </a:lnTo>
                <a:lnTo>
                  <a:pt x="8694" y="5833"/>
                </a:lnTo>
                <a:lnTo>
                  <a:pt x="8657" y="5943"/>
                </a:lnTo>
                <a:lnTo>
                  <a:pt x="8694" y="6053"/>
                </a:lnTo>
                <a:lnTo>
                  <a:pt x="8804" y="6016"/>
                </a:lnTo>
                <a:lnTo>
                  <a:pt x="8877" y="5980"/>
                </a:lnTo>
                <a:lnTo>
                  <a:pt x="9024" y="5833"/>
                </a:lnTo>
                <a:lnTo>
                  <a:pt x="9281" y="5503"/>
                </a:lnTo>
                <a:lnTo>
                  <a:pt x="9941" y="4659"/>
                </a:lnTo>
                <a:lnTo>
                  <a:pt x="10014" y="4659"/>
                </a:lnTo>
                <a:lnTo>
                  <a:pt x="10124" y="4622"/>
                </a:lnTo>
                <a:lnTo>
                  <a:pt x="10161" y="4549"/>
                </a:lnTo>
                <a:lnTo>
                  <a:pt x="10161" y="4439"/>
                </a:lnTo>
                <a:lnTo>
                  <a:pt x="9684" y="3229"/>
                </a:lnTo>
                <a:lnTo>
                  <a:pt x="9427" y="2715"/>
                </a:lnTo>
                <a:lnTo>
                  <a:pt x="9354" y="2532"/>
                </a:lnTo>
                <a:lnTo>
                  <a:pt x="9317" y="2422"/>
                </a:lnTo>
                <a:lnTo>
                  <a:pt x="9317" y="2348"/>
                </a:lnTo>
                <a:lnTo>
                  <a:pt x="9317" y="2311"/>
                </a:lnTo>
                <a:close/>
                <a:moveTo>
                  <a:pt x="8694" y="1615"/>
                </a:moveTo>
                <a:lnTo>
                  <a:pt x="8767" y="1798"/>
                </a:lnTo>
                <a:lnTo>
                  <a:pt x="8804" y="1908"/>
                </a:lnTo>
                <a:lnTo>
                  <a:pt x="8914" y="1981"/>
                </a:lnTo>
                <a:lnTo>
                  <a:pt x="9024" y="2055"/>
                </a:lnTo>
                <a:lnTo>
                  <a:pt x="9170" y="2018"/>
                </a:lnTo>
                <a:lnTo>
                  <a:pt x="9391" y="1908"/>
                </a:lnTo>
                <a:lnTo>
                  <a:pt x="9611" y="1725"/>
                </a:lnTo>
                <a:lnTo>
                  <a:pt x="9867" y="2275"/>
                </a:lnTo>
                <a:lnTo>
                  <a:pt x="10161" y="2752"/>
                </a:lnTo>
                <a:lnTo>
                  <a:pt x="10454" y="3265"/>
                </a:lnTo>
                <a:lnTo>
                  <a:pt x="10674" y="3779"/>
                </a:lnTo>
                <a:lnTo>
                  <a:pt x="10528" y="3925"/>
                </a:lnTo>
                <a:lnTo>
                  <a:pt x="10381" y="4072"/>
                </a:lnTo>
                <a:lnTo>
                  <a:pt x="10271" y="4256"/>
                </a:lnTo>
                <a:lnTo>
                  <a:pt x="10234" y="4476"/>
                </a:lnTo>
                <a:lnTo>
                  <a:pt x="10271" y="4586"/>
                </a:lnTo>
                <a:lnTo>
                  <a:pt x="10344" y="4659"/>
                </a:lnTo>
                <a:lnTo>
                  <a:pt x="10344" y="4806"/>
                </a:lnTo>
                <a:lnTo>
                  <a:pt x="10381" y="4879"/>
                </a:lnTo>
                <a:lnTo>
                  <a:pt x="10491" y="4916"/>
                </a:lnTo>
                <a:lnTo>
                  <a:pt x="10491" y="4953"/>
                </a:lnTo>
                <a:lnTo>
                  <a:pt x="10344" y="5173"/>
                </a:lnTo>
                <a:lnTo>
                  <a:pt x="9977" y="5649"/>
                </a:lnTo>
                <a:lnTo>
                  <a:pt x="9647" y="6163"/>
                </a:lnTo>
                <a:lnTo>
                  <a:pt x="9501" y="6090"/>
                </a:lnTo>
                <a:lnTo>
                  <a:pt x="9317" y="6053"/>
                </a:lnTo>
                <a:lnTo>
                  <a:pt x="9134" y="6126"/>
                </a:lnTo>
                <a:lnTo>
                  <a:pt x="8950" y="6200"/>
                </a:lnTo>
                <a:lnTo>
                  <a:pt x="8840" y="6346"/>
                </a:lnTo>
                <a:lnTo>
                  <a:pt x="8730" y="6493"/>
                </a:lnTo>
                <a:lnTo>
                  <a:pt x="8327" y="6493"/>
                </a:lnTo>
                <a:lnTo>
                  <a:pt x="7556" y="6530"/>
                </a:lnTo>
                <a:lnTo>
                  <a:pt x="7520" y="6456"/>
                </a:lnTo>
                <a:lnTo>
                  <a:pt x="7410" y="6383"/>
                </a:lnTo>
                <a:lnTo>
                  <a:pt x="7080" y="6273"/>
                </a:lnTo>
                <a:lnTo>
                  <a:pt x="7043" y="6273"/>
                </a:lnTo>
                <a:lnTo>
                  <a:pt x="6970" y="6236"/>
                </a:lnTo>
                <a:lnTo>
                  <a:pt x="6786" y="6236"/>
                </a:lnTo>
                <a:lnTo>
                  <a:pt x="6639" y="6200"/>
                </a:lnTo>
                <a:lnTo>
                  <a:pt x="5832" y="5429"/>
                </a:lnTo>
                <a:lnTo>
                  <a:pt x="5246" y="4879"/>
                </a:lnTo>
                <a:lnTo>
                  <a:pt x="5319" y="4696"/>
                </a:lnTo>
                <a:lnTo>
                  <a:pt x="5319" y="4512"/>
                </a:lnTo>
                <a:lnTo>
                  <a:pt x="5282" y="4439"/>
                </a:lnTo>
                <a:lnTo>
                  <a:pt x="5246" y="4366"/>
                </a:lnTo>
                <a:lnTo>
                  <a:pt x="5099" y="4256"/>
                </a:lnTo>
                <a:lnTo>
                  <a:pt x="5282" y="3815"/>
                </a:lnTo>
                <a:lnTo>
                  <a:pt x="5796" y="2715"/>
                </a:lnTo>
                <a:lnTo>
                  <a:pt x="6126" y="2018"/>
                </a:lnTo>
                <a:lnTo>
                  <a:pt x="6273" y="2018"/>
                </a:lnTo>
                <a:lnTo>
                  <a:pt x="6419" y="1981"/>
                </a:lnTo>
                <a:lnTo>
                  <a:pt x="6566" y="1908"/>
                </a:lnTo>
                <a:lnTo>
                  <a:pt x="6713" y="1798"/>
                </a:lnTo>
                <a:lnTo>
                  <a:pt x="6823" y="1688"/>
                </a:lnTo>
                <a:lnTo>
                  <a:pt x="7483" y="1651"/>
                </a:lnTo>
                <a:lnTo>
                  <a:pt x="8694" y="1615"/>
                </a:lnTo>
                <a:close/>
                <a:moveTo>
                  <a:pt x="6823" y="6823"/>
                </a:moveTo>
                <a:lnTo>
                  <a:pt x="6933" y="6897"/>
                </a:lnTo>
                <a:lnTo>
                  <a:pt x="6749" y="6897"/>
                </a:lnTo>
                <a:lnTo>
                  <a:pt x="6713" y="6860"/>
                </a:lnTo>
                <a:lnTo>
                  <a:pt x="6823" y="6823"/>
                </a:lnTo>
                <a:close/>
                <a:moveTo>
                  <a:pt x="2714" y="5393"/>
                </a:moveTo>
                <a:lnTo>
                  <a:pt x="2641" y="5429"/>
                </a:lnTo>
                <a:lnTo>
                  <a:pt x="2531" y="5503"/>
                </a:lnTo>
                <a:lnTo>
                  <a:pt x="2458" y="5576"/>
                </a:lnTo>
                <a:lnTo>
                  <a:pt x="2274" y="5796"/>
                </a:lnTo>
                <a:lnTo>
                  <a:pt x="1981" y="6310"/>
                </a:lnTo>
                <a:lnTo>
                  <a:pt x="1651" y="6860"/>
                </a:lnTo>
                <a:lnTo>
                  <a:pt x="1504" y="7080"/>
                </a:lnTo>
                <a:lnTo>
                  <a:pt x="1431" y="7190"/>
                </a:lnTo>
                <a:lnTo>
                  <a:pt x="1394" y="7263"/>
                </a:lnTo>
                <a:lnTo>
                  <a:pt x="1394" y="7337"/>
                </a:lnTo>
                <a:lnTo>
                  <a:pt x="1321" y="7374"/>
                </a:lnTo>
                <a:lnTo>
                  <a:pt x="1321" y="7410"/>
                </a:lnTo>
                <a:lnTo>
                  <a:pt x="1321" y="7520"/>
                </a:lnTo>
                <a:lnTo>
                  <a:pt x="1394" y="7557"/>
                </a:lnTo>
                <a:lnTo>
                  <a:pt x="1504" y="7594"/>
                </a:lnTo>
                <a:lnTo>
                  <a:pt x="1614" y="7520"/>
                </a:lnTo>
                <a:lnTo>
                  <a:pt x="1724" y="7447"/>
                </a:lnTo>
                <a:lnTo>
                  <a:pt x="1834" y="7337"/>
                </a:lnTo>
                <a:lnTo>
                  <a:pt x="2018" y="7043"/>
                </a:lnTo>
                <a:lnTo>
                  <a:pt x="2128" y="6823"/>
                </a:lnTo>
                <a:lnTo>
                  <a:pt x="2568" y="6200"/>
                </a:lnTo>
                <a:lnTo>
                  <a:pt x="2751" y="5870"/>
                </a:lnTo>
                <a:lnTo>
                  <a:pt x="2861" y="5723"/>
                </a:lnTo>
                <a:lnTo>
                  <a:pt x="2861" y="5539"/>
                </a:lnTo>
                <a:lnTo>
                  <a:pt x="2861" y="5466"/>
                </a:lnTo>
                <a:lnTo>
                  <a:pt x="2788" y="5429"/>
                </a:lnTo>
                <a:lnTo>
                  <a:pt x="2714" y="5393"/>
                </a:lnTo>
                <a:close/>
                <a:moveTo>
                  <a:pt x="4072" y="4843"/>
                </a:moveTo>
                <a:lnTo>
                  <a:pt x="4182" y="5026"/>
                </a:lnTo>
                <a:lnTo>
                  <a:pt x="4328" y="5173"/>
                </a:lnTo>
                <a:lnTo>
                  <a:pt x="4475" y="5209"/>
                </a:lnTo>
                <a:lnTo>
                  <a:pt x="4622" y="5246"/>
                </a:lnTo>
                <a:lnTo>
                  <a:pt x="4769" y="5246"/>
                </a:lnTo>
                <a:lnTo>
                  <a:pt x="4915" y="5209"/>
                </a:lnTo>
                <a:lnTo>
                  <a:pt x="5319" y="5576"/>
                </a:lnTo>
                <a:lnTo>
                  <a:pt x="6163" y="6456"/>
                </a:lnTo>
                <a:lnTo>
                  <a:pt x="6126" y="6530"/>
                </a:lnTo>
                <a:lnTo>
                  <a:pt x="6089" y="6640"/>
                </a:lnTo>
                <a:lnTo>
                  <a:pt x="6126" y="6787"/>
                </a:lnTo>
                <a:lnTo>
                  <a:pt x="6163" y="6897"/>
                </a:lnTo>
                <a:lnTo>
                  <a:pt x="6236" y="7007"/>
                </a:lnTo>
                <a:lnTo>
                  <a:pt x="6236" y="7080"/>
                </a:lnTo>
                <a:lnTo>
                  <a:pt x="5942" y="7410"/>
                </a:lnTo>
                <a:lnTo>
                  <a:pt x="5686" y="7777"/>
                </a:lnTo>
                <a:lnTo>
                  <a:pt x="5172" y="8511"/>
                </a:lnTo>
                <a:lnTo>
                  <a:pt x="4695" y="9134"/>
                </a:lnTo>
                <a:lnTo>
                  <a:pt x="4585" y="9061"/>
                </a:lnTo>
                <a:lnTo>
                  <a:pt x="4439" y="9061"/>
                </a:lnTo>
                <a:lnTo>
                  <a:pt x="4255" y="9098"/>
                </a:lnTo>
                <a:lnTo>
                  <a:pt x="4108" y="9208"/>
                </a:lnTo>
                <a:lnTo>
                  <a:pt x="3998" y="9354"/>
                </a:lnTo>
                <a:lnTo>
                  <a:pt x="3925" y="9538"/>
                </a:lnTo>
                <a:lnTo>
                  <a:pt x="3595" y="9501"/>
                </a:lnTo>
                <a:lnTo>
                  <a:pt x="2825" y="9538"/>
                </a:lnTo>
                <a:lnTo>
                  <a:pt x="2788" y="9354"/>
                </a:lnTo>
                <a:lnTo>
                  <a:pt x="2678" y="9208"/>
                </a:lnTo>
                <a:lnTo>
                  <a:pt x="2531" y="9098"/>
                </a:lnTo>
                <a:lnTo>
                  <a:pt x="2384" y="9061"/>
                </a:lnTo>
                <a:lnTo>
                  <a:pt x="2238" y="9061"/>
                </a:lnTo>
                <a:lnTo>
                  <a:pt x="2054" y="9098"/>
                </a:lnTo>
                <a:lnTo>
                  <a:pt x="1577" y="8437"/>
                </a:lnTo>
                <a:lnTo>
                  <a:pt x="1394" y="8107"/>
                </a:lnTo>
                <a:lnTo>
                  <a:pt x="1137" y="7777"/>
                </a:lnTo>
                <a:lnTo>
                  <a:pt x="1211" y="7594"/>
                </a:lnTo>
                <a:lnTo>
                  <a:pt x="1247" y="7447"/>
                </a:lnTo>
                <a:lnTo>
                  <a:pt x="1211" y="7263"/>
                </a:lnTo>
                <a:lnTo>
                  <a:pt x="1174" y="7117"/>
                </a:lnTo>
                <a:lnTo>
                  <a:pt x="1064" y="7007"/>
                </a:lnTo>
                <a:lnTo>
                  <a:pt x="1101" y="6933"/>
                </a:lnTo>
                <a:lnTo>
                  <a:pt x="1174" y="6823"/>
                </a:lnTo>
                <a:lnTo>
                  <a:pt x="1247" y="6640"/>
                </a:lnTo>
                <a:lnTo>
                  <a:pt x="1614" y="5980"/>
                </a:lnTo>
                <a:lnTo>
                  <a:pt x="1944" y="5356"/>
                </a:lnTo>
                <a:lnTo>
                  <a:pt x="2164" y="5356"/>
                </a:lnTo>
                <a:lnTo>
                  <a:pt x="2384" y="5283"/>
                </a:lnTo>
                <a:lnTo>
                  <a:pt x="2531" y="5136"/>
                </a:lnTo>
                <a:lnTo>
                  <a:pt x="2604" y="5063"/>
                </a:lnTo>
                <a:lnTo>
                  <a:pt x="2641" y="4953"/>
                </a:lnTo>
                <a:lnTo>
                  <a:pt x="2678" y="4916"/>
                </a:lnTo>
                <a:lnTo>
                  <a:pt x="3118" y="4953"/>
                </a:lnTo>
                <a:lnTo>
                  <a:pt x="3705" y="4916"/>
                </a:lnTo>
                <a:lnTo>
                  <a:pt x="4072" y="4843"/>
                </a:lnTo>
                <a:close/>
                <a:moveTo>
                  <a:pt x="8877" y="7740"/>
                </a:moveTo>
                <a:lnTo>
                  <a:pt x="8877" y="7777"/>
                </a:lnTo>
                <a:lnTo>
                  <a:pt x="8877" y="7814"/>
                </a:lnTo>
                <a:lnTo>
                  <a:pt x="8914" y="7997"/>
                </a:lnTo>
                <a:lnTo>
                  <a:pt x="8914" y="8070"/>
                </a:lnTo>
                <a:lnTo>
                  <a:pt x="8950" y="8181"/>
                </a:lnTo>
                <a:lnTo>
                  <a:pt x="9391" y="8731"/>
                </a:lnTo>
                <a:lnTo>
                  <a:pt x="9794" y="9281"/>
                </a:lnTo>
                <a:lnTo>
                  <a:pt x="9941" y="9464"/>
                </a:lnTo>
                <a:lnTo>
                  <a:pt x="10014" y="9538"/>
                </a:lnTo>
                <a:lnTo>
                  <a:pt x="10124" y="9574"/>
                </a:lnTo>
                <a:lnTo>
                  <a:pt x="10234" y="9574"/>
                </a:lnTo>
                <a:lnTo>
                  <a:pt x="10308" y="9538"/>
                </a:lnTo>
                <a:lnTo>
                  <a:pt x="10381" y="9501"/>
                </a:lnTo>
                <a:lnTo>
                  <a:pt x="10418" y="9391"/>
                </a:lnTo>
                <a:lnTo>
                  <a:pt x="10418" y="9354"/>
                </a:lnTo>
                <a:lnTo>
                  <a:pt x="10418" y="9244"/>
                </a:lnTo>
                <a:lnTo>
                  <a:pt x="10381" y="9171"/>
                </a:lnTo>
                <a:lnTo>
                  <a:pt x="10308" y="9134"/>
                </a:lnTo>
                <a:lnTo>
                  <a:pt x="10198" y="9098"/>
                </a:lnTo>
                <a:lnTo>
                  <a:pt x="10088" y="8951"/>
                </a:lnTo>
                <a:lnTo>
                  <a:pt x="10014" y="8841"/>
                </a:lnTo>
                <a:lnTo>
                  <a:pt x="9647" y="8401"/>
                </a:lnTo>
                <a:lnTo>
                  <a:pt x="9281" y="7924"/>
                </a:lnTo>
                <a:lnTo>
                  <a:pt x="9207" y="7850"/>
                </a:lnTo>
                <a:lnTo>
                  <a:pt x="9134" y="7814"/>
                </a:lnTo>
                <a:lnTo>
                  <a:pt x="8950" y="7740"/>
                </a:lnTo>
                <a:close/>
                <a:moveTo>
                  <a:pt x="2128" y="9721"/>
                </a:moveTo>
                <a:lnTo>
                  <a:pt x="2054" y="9758"/>
                </a:lnTo>
                <a:lnTo>
                  <a:pt x="2054" y="9721"/>
                </a:lnTo>
                <a:close/>
                <a:moveTo>
                  <a:pt x="5612" y="9281"/>
                </a:moveTo>
                <a:lnTo>
                  <a:pt x="5576" y="9318"/>
                </a:lnTo>
                <a:lnTo>
                  <a:pt x="5576" y="9354"/>
                </a:lnTo>
                <a:lnTo>
                  <a:pt x="5576" y="9538"/>
                </a:lnTo>
                <a:lnTo>
                  <a:pt x="5649" y="9684"/>
                </a:lnTo>
                <a:lnTo>
                  <a:pt x="5796" y="9941"/>
                </a:lnTo>
                <a:lnTo>
                  <a:pt x="6163" y="10455"/>
                </a:lnTo>
                <a:lnTo>
                  <a:pt x="6456" y="10895"/>
                </a:lnTo>
                <a:lnTo>
                  <a:pt x="6603" y="11115"/>
                </a:lnTo>
                <a:lnTo>
                  <a:pt x="6823" y="11298"/>
                </a:lnTo>
                <a:lnTo>
                  <a:pt x="6860" y="11372"/>
                </a:lnTo>
                <a:lnTo>
                  <a:pt x="6970" y="11482"/>
                </a:lnTo>
                <a:lnTo>
                  <a:pt x="7043" y="11519"/>
                </a:lnTo>
                <a:lnTo>
                  <a:pt x="7116" y="11519"/>
                </a:lnTo>
                <a:lnTo>
                  <a:pt x="7190" y="11482"/>
                </a:lnTo>
                <a:lnTo>
                  <a:pt x="7226" y="11408"/>
                </a:lnTo>
                <a:lnTo>
                  <a:pt x="7263" y="11188"/>
                </a:lnTo>
                <a:lnTo>
                  <a:pt x="7226" y="11078"/>
                </a:lnTo>
                <a:lnTo>
                  <a:pt x="7153" y="10968"/>
                </a:lnTo>
                <a:lnTo>
                  <a:pt x="7080" y="10932"/>
                </a:lnTo>
                <a:lnTo>
                  <a:pt x="7006" y="10895"/>
                </a:lnTo>
                <a:lnTo>
                  <a:pt x="6933" y="10785"/>
                </a:lnTo>
                <a:lnTo>
                  <a:pt x="6860" y="10675"/>
                </a:lnTo>
                <a:lnTo>
                  <a:pt x="6713" y="10455"/>
                </a:lnTo>
                <a:lnTo>
                  <a:pt x="6273" y="9831"/>
                </a:lnTo>
                <a:lnTo>
                  <a:pt x="6016" y="9501"/>
                </a:lnTo>
                <a:lnTo>
                  <a:pt x="5869" y="9391"/>
                </a:lnTo>
                <a:lnTo>
                  <a:pt x="5722" y="9281"/>
                </a:lnTo>
                <a:close/>
                <a:moveTo>
                  <a:pt x="8730" y="6970"/>
                </a:moveTo>
                <a:lnTo>
                  <a:pt x="8804" y="7080"/>
                </a:lnTo>
                <a:lnTo>
                  <a:pt x="8914" y="7153"/>
                </a:lnTo>
                <a:lnTo>
                  <a:pt x="8987" y="7227"/>
                </a:lnTo>
                <a:lnTo>
                  <a:pt x="9097" y="7263"/>
                </a:lnTo>
                <a:lnTo>
                  <a:pt x="9391" y="7227"/>
                </a:lnTo>
                <a:lnTo>
                  <a:pt x="9501" y="7263"/>
                </a:lnTo>
                <a:lnTo>
                  <a:pt x="9574" y="7300"/>
                </a:lnTo>
                <a:lnTo>
                  <a:pt x="9721" y="7557"/>
                </a:lnTo>
                <a:lnTo>
                  <a:pt x="9867" y="7814"/>
                </a:lnTo>
                <a:lnTo>
                  <a:pt x="10234" y="8364"/>
                </a:lnTo>
                <a:lnTo>
                  <a:pt x="10711" y="9098"/>
                </a:lnTo>
                <a:lnTo>
                  <a:pt x="10638" y="9281"/>
                </a:lnTo>
                <a:lnTo>
                  <a:pt x="10601" y="9428"/>
                </a:lnTo>
                <a:lnTo>
                  <a:pt x="10564" y="9758"/>
                </a:lnTo>
                <a:lnTo>
                  <a:pt x="10528" y="9941"/>
                </a:lnTo>
                <a:lnTo>
                  <a:pt x="10528" y="10125"/>
                </a:lnTo>
                <a:lnTo>
                  <a:pt x="10528" y="10235"/>
                </a:lnTo>
                <a:lnTo>
                  <a:pt x="10564" y="10271"/>
                </a:lnTo>
                <a:lnTo>
                  <a:pt x="10344" y="10638"/>
                </a:lnTo>
                <a:lnTo>
                  <a:pt x="9794" y="11555"/>
                </a:lnTo>
                <a:lnTo>
                  <a:pt x="9684" y="11519"/>
                </a:lnTo>
                <a:lnTo>
                  <a:pt x="9537" y="11519"/>
                </a:lnTo>
                <a:lnTo>
                  <a:pt x="9391" y="11555"/>
                </a:lnTo>
                <a:lnTo>
                  <a:pt x="9281" y="11629"/>
                </a:lnTo>
                <a:lnTo>
                  <a:pt x="9170" y="11702"/>
                </a:lnTo>
                <a:lnTo>
                  <a:pt x="9097" y="11812"/>
                </a:lnTo>
                <a:lnTo>
                  <a:pt x="9024" y="11922"/>
                </a:lnTo>
                <a:lnTo>
                  <a:pt x="8987" y="12032"/>
                </a:lnTo>
                <a:lnTo>
                  <a:pt x="8400" y="12069"/>
                </a:lnTo>
                <a:lnTo>
                  <a:pt x="7483" y="12142"/>
                </a:lnTo>
                <a:lnTo>
                  <a:pt x="7006" y="12142"/>
                </a:lnTo>
                <a:lnTo>
                  <a:pt x="6970" y="11959"/>
                </a:lnTo>
                <a:lnTo>
                  <a:pt x="6823" y="11775"/>
                </a:lnTo>
                <a:lnTo>
                  <a:pt x="6749" y="11739"/>
                </a:lnTo>
                <a:lnTo>
                  <a:pt x="6676" y="11702"/>
                </a:lnTo>
                <a:lnTo>
                  <a:pt x="6493" y="11665"/>
                </a:lnTo>
                <a:lnTo>
                  <a:pt x="6419" y="11629"/>
                </a:lnTo>
                <a:lnTo>
                  <a:pt x="6346" y="11665"/>
                </a:lnTo>
                <a:lnTo>
                  <a:pt x="6273" y="11739"/>
                </a:lnTo>
                <a:lnTo>
                  <a:pt x="6199" y="11739"/>
                </a:lnTo>
                <a:lnTo>
                  <a:pt x="5979" y="11225"/>
                </a:lnTo>
                <a:lnTo>
                  <a:pt x="5722" y="10712"/>
                </a:lnTo>
                <a:lnTo>
                  <a:pt x="5466" y="10308"/>
                </a:lnTo>
                <a:lnTo>
                  <a:pt x="5172" y="9868"/>
                </a:lnTo>
                <a:lnTo>
                  <a:pt x="5209" y="9758"/>
                </a:lnTo>
                <a:lnTo>
                  <a:pt x="5246" y="9648"/>
                </a:lnTo>
                <a:lnTo>
                  <a:pt x="5246" y="9501"/>
                </a:lnTo>
                <a:lnTo>
                  <a:pt x="5209" y="9391"/>
                </a:lnTo>
                <a:lnTo>
                  <a:pt x="5135" y="9318"/>
                </a:lnTo>
                <a:lnTo>
                  <a:pt x="5099" y="9318"/>
                </a:lnTo>
                <a:lnTo>
                  <a:pt x="5209" y="9171"/>
                </a:lnTo>
                <a:lnTo>
                  <a:pt x="5759" y="8401"/>
                </a:lnTo>
                <a:lnTo>
                  <a:pt x="6163" y="7850"/>
                </a:lnTo>
                <a:lnTo>
                  <a:pt x="6383" y="7594"/>
                </a:lnTo>
                <a:lnTo>
                  <a:pt x="6529" y="7300"/>
                </a:lnTo>
                <a:lnTo>
                  <a:pt x="6676" y="7337"/>
                </a:lnTo>
                <a:lnTo>
                  <a:pt x="6933" y="7337"/>
                </a:lnTo>
                <a:lnTo>
                  <a:pt x="7080" y="7300"/>
                </a:lnTo>
                <a:lnTo>
                  <a:pt x="7190" y="7263"/>
                </a:lnTo>
                <a:lnTo>
                  <a:pt x="7300" y="7153"/>
                </a:lnTo>
                <a:lnTo>
                  <a:pt x="7410" y="7080"/>
                </a:lnTo>
                <a:lnTo>
                  <a:pt x="7483" y="6970"/>
                </a:lnTo>
                <a:close/>
                <a:moveTo>
                  <a:pt x="4769" y="1"/>
                </a:moveTo>
                <a:lnTo>
                  <a:pt x="4769" y="37"/>
                </a:lnTo>
                <a:lnTo>
                  <a:pt x="4805" y="184"/>
                </a:lnTo>
                <a:lnTo>
                  <a:pt x="4879" y="294"/>
                </a:lnTo>
                <a:lnTo>
                  <a:pt x="4989" y="367"/>
                </a:lnTo>
                <a:lnTo>
                  <a:pt x="5099" y="404"/>
                </a:lnTo>
                <a:lnTo>
                  <a:pt x="5172" y="551"/>
                </a:lnTo>
                <a:lnTo>
                  <a:pt x="5282" y="697"/>
                </a:lnTo>
                <a:lnTo>
                  <a:pt x="5466" y="991"/>
                </a:lnTo>
                <a:lnTo>
                  <a:pt x="5539" y="1101"/>
                </a:lnTo>
                <a:lnTo>
                  <a:pt x="5466" y="1284"/>
                </a:lnTo>
                <a:lnTo>
                  <a:pt x="5466" y="1468"/>
                </a:lnTo>
                <a:lnTo>
                  <a:pt x="5539" y="1688"/>
                </a:lnTo>
                <a:lnTo>
                  <a:pt x="5649" y="1835"/>
                </a:lnTo>
                <a:lnTo>
                  <a:pt x="5722" y="1908"/>
                </a:lnTo>
                <a:lnTo>
                  <a:pt x="5356" y="2605"/>
                </a:lnTo>
                <a:lnTo>
                  <a:pt x="4879" y="3595"/>
                </a:lnTo>
                <a:lnTo>
                  <a:pt x="4769" y="3852"/>
                </a:lnTo>
                <a:lnTo>
                  <a:pt x="4622" y="4072"/>
                </a:lnTo>
                <a:lnTo>
                  <a:pt x="4402" y="4072"/>
                </a:lnTo>
                <a:lnTo>
                  <a:pt x="4292" y="4109"/>
                </a:lnTo>
                <a:lnTo>
                  <a:pt x="4182" y="4182"/>
                </a:lnTo>
                <a:lnTo>
                  <a:pt x="4108" y="4292"/>
                </a:lnTo>
                <a:lnTo>
                  <a:pt x="4072" y="4402"/>
                </a:lnTo>
                <a:lnTo>
                  <a:pt x="3485" y="4476"/>
                </a:lnTo>
                <a:lnTo>
                  <a:pt x="3045" y="4512"/>
                </a:lnTo>
                <a:lnTo>
                  <a:pt x="2678" y="4549"/>
                </a:lnTo>
                <a:lnTo>
                  <a:pt x="2568" y="4366"/>
                </a:lnTo>
                <a:lnTo>
                  <a:pt x="2458" y="4219"/>
                </a:lnTo>
                <a:lnTo>
                  <a:pt x="2274" y="4146"/>
                </a:lnTo>
                <a:lnTo>
                  <a:pt x="2091" y="4109"/>
                </a:lnTo>
                <a:lnTo>
                  <a:pt x="1907" y="4109"/>
                </a:lnTo>
                <a:lnTo>
                  <a:pt x="1797" y="4182"/>
                </a:lnTo>
                <a:lnTo>
                  <a:pt x="1651" y="4292"/>
                </a:lnTo>
                <a:lnTo>
                  <a:pt x="1577" y="4402"/>
                </a:lnTo>
                <a:lnTo>
                  <a:pt x="1504" y="4512"/>
                </a:lnTo>
                <a:lnTo>
                  <a:pt x="1504" y="4622"/>
                </a:lnTo>
                <a:lnTo>
                  <a:pt x="1431" y="4769"/>
                </a:lnTo>
                <a:lnTo>
                  <a:pt x="1431" y="4953"/>
                </a:lnTo>
                <a:lnTo>
                  <a:pt x="1467" y="5099"/>
                </a:lnTo>
                <a:lnTo>
                  <a:pt x="1504" y="5173"/>
                </a:lnTo>
                <a:lnTo>
                  <a:pt x="1504" y="5209"/>
                </a:lnTo>
                <a:lnTo>
                  <a:pt x="1247" y="5760"/>
                </a:lnTo>
                <a:lnTo>
                  <a:pt x="880" y="6420"/>
                </a:lnTo>
                <a:lnTo>
                  <a:pt x="770" y="6640"/>
                </a:lnTo>
                <a:lnTo>
                  <a:pt x="770" y="6713"/>
                </a:lnTo>
                <a:lnTo>
                  <a:pt x="734" y="6823"/>
                </a:lnTo>
                <a:lnTo>
                  <a:pt x="734" y="6787"/>
                </a:lnTo>
                <a:lnTo>
                  <a:pt x="624" y="6787"/>
                </a:lnTo>
                <a:lnTo>
                  <a:pt x="550" y="6823"/>
                </a:lnTo>
                <a:lnTo>
                  <a:pt x="404" y="6933"/>
                </a:lnTo>
                <a:lnTo>
                  <a:pt x="330" y="6970"/>
                </a:lnTo>
                <a:lnTo>
                  <a:pt x="257" y="7007"/>
                </a:lnTo>
                <a:lnTo>
                  <a:pt x="183" y="7117"/>
                </a:lnTo>
                <a:lnTo>
                  <a:pt x="110" y="7227"/>
                </a:lnTo>
                <a:lnTo>
                  <a:pt x="110" y="7447"/>
                </a:lnTo>
                <a:lnTo>
                  <a:pt x="0" y="7777"/>
                </a:lnTo>
                <a:lnTo>
                  <a:pt x="37" y="7850"/>
                </a:lnTo>
                <a:lnTo>
                  <a:pt x="73" y="7887"/>
                </a:lnTo>
                <a:lnTo>
                  <a:pt x="110" y="7960"/>
                </a:lnTo>
                <a:lnTo>
                  <a:pt x="183" y="7960"/>
                </a:lnTo>
                <a:lnTo>
                  <a:pt x="367" y="8034"/>
                </a:lnTo>
                <a:lnTo>
                  <a:pt x="660" y="8034"/>
                </a:lnTo>
                <a:lnTo>
                  <a:pt x="660" y="7997"/>
                </a:lnTo>
                <a:lnTo>
                  <a:pt x="770" y="7997"/>
                </a:lnTo>
                <a:lnTo>
                  <a:pt x="880" y="8181"/>
                </a:lnTo>
                <a:lnTo>
                  <a:pt x="990" y="8364"/>
                </a:lnTo>
                <a:lnTo>
                  <a:pt x="1211" y="8657"/>
                </a:lnTo>
                <a:lnTo>
                  <a:pt x="1651" y="9281"/>
                </a:lnTo>
                <a:lnTo>
                  <a:pt x="1687" y="9354"/>
                </a:lnTo>
                <a:lnTo>
                  <a:pt x="1651" y="9501"/>
                </a:lnTo>
                <a:lnTo>
                  <a:pt x="1614" y="9648"/>
                </a:lnTo>
                <a:lnTo>
                  <a:pt x="1577" y="9831"/>
                </a:lnTo>
                <a:lnTo>
                  <a:pt x="1577" y="9941"/>
                </a:lnTo>
                <a:lnTo>
                  <a:pt x="1614" y="10051"/>
                </a:lnTo>
                <a:lnTo>
                  <a:pt x="1541" y="10235"/>
                </a:lnTo>
                <a:lnTo>
                  <a:pt x="1431" y="10418"/>
                </a:lnTo>
                <a:lnTo>
                  <a:pt x="1357" y="10601"/>
                </a:lnTo>
                <a:lnTo>
                  <a:pt x="1211" y="10785"/>
                </a:lnTo>
                <a:lnTo>
                  <a:pt x="1137" y="10858"/>
                </a:lnTo>
                <a:lnTo>
                  <a:pt x="1137" y="10968"/>
                </a:lnTo>
                <a:lnTo>
                  <a:pt x="1174" y="11078"/>
                </a:lnTo>
                <a:lnTo>
                  <a:pt x="1247" y="11152"/>
                </a:lnTo>
                <a:lnTo>
                  <a:pt x="1357" y="11188"/>
                </a:lnTo>
                <a:lnTo>
                  <a:pt x="1467" y="11152"/>
                </a:lnTo>
                <a:lnTo>
                  <a:pt x="1541" y="11078"/>
                </a:lnTo>
                <a:lnTo>
                  <a:pt x="1577" y="10968"/>
                </a:lnTo>
                <a:lnTo>
                  <a:pt x="1614" y="10932"/>
                </a:lnTo>
                <a:lnTo>
                  <a:pt x="1687" y="10822"/>
                </a:lnTo>
                <a:lnTo>
                  <a:pt x="1761" y="10638"/>
                </a:lnTo>
                <a:lnTo>
                  <a:pt x="1834" y="10491"/>
                </a:lnTo>
                <a:lnTo>
                  <a:pt x="1907" y="10198"/>
                </a:lnTo>
                <a:lnTo>
                  <a:pt x="2164" y="10198"/>
                </a:lnTo>
                <a:lnTo>
                  <a:pt x="2348" y="10161"/>
                </a:lnTo>
                <a:lnTo>
                  <a:pt x="2494" y="10088"/>
                </a:lnTo>
                <a:lnTo>
                  <a:pt x="2641" y="10015"/>
                </a:lnTo>
                <a:lnTo>
                  <a:pt x="2714" y="9905"/>
                </a:lnTo>
                <a:lnTo>
                  <a:pt x="3338" y="9905"/>
                </a:lnTo>
                <a:lnTo>
                  <a:pt x="3998" y="9941"/>
                </a:lnTo>
                <a:lnTo>
                  <a:pt x="4035" y="10051"/>
                </a:lnTo>
                <a:lnTo>
                  <a:pt x="4072" y="10088"/>
                </a:lnTo>
                <a:lnTo>
                  <a:pt x="4145" y="10161"/>
                </a:lnTo>
                <a:lnTo>
                  <a:pt x="4292" y="10235"/>
                </a:lnTo>
                <a:lnTo>
                  <a:pt x="4439" y="10308"/>
                </a:lnTo>
                <a:lnTo>
                  <a:pt x="4622" y="10308"/>
                </a:lnTo>
                <a:lnTo>
                  <a:pt x="4805" y="10271"/>
                </a:lnTo>
                <a:lnTo>
                  <a:pt x="4879" y="10235"/>
                </a:lnTo>
                <a:lnTo>
                  <a:pt x="5282" y="10822"/>
                </a:lnTo>
                <a:lnTo>
                  <a:pt x="5429" y="11115"/>
                </a:lnTo>
                <a:lnTo>
                  <a:pt x="5576" y="11408"/>
                </a:lnTo>
                <a:lnTo>
                  <a:pt x="5796" y="11995"/>
                </a:lnTo>
                <a:lnTo>
                  <a:pt x="5759" y="12105"/>
                </a:lnTo>
                <a:lnTo>
                  <a:pt x="5759" y="12215"/>
                </a:lnTo>
                <a:lnTo>
                  <a:pt x="5759" y="12362"/>
                </a:lnTo>
                <a:lnTo>
                  <a:pt x="5759" y="12472"/>
                </a:lnTo>
                <a:lnTo>
                  <a:pt x="5759" y="12509"/>
                </a:lnTo>
                <a:lnTo>
                  <a:pt x="5722" y="12619"/>
                </a:lnTo>
                <a:lnTo>
                  <a:pt x="5722" y="12692"/>
                </a:lnTo>
                <a:lnTo>
                  <a:pt x="5759" y="12766"/>
                </a:lnTo>
                <a:lnTo>
                  <a:pt x="5979" y="12876"/>
                </a:lnTo>
                <a:lnTo>
                  <a:pt x="5759" y="13169"/>
                </a:lnTo>
                <a:lnTo>
                  <a:pt x="5612" y="13463"/>
                </a:lnTo>
                <a:lnTo>
                  <a:pt x="5502" y="13793"/>
                </a:lnTo>
                <a:lnTo>
                  <a:pt x="5429" y="14123"/>
                </a:lnTo>
                <a:lnTo>
                  <a:pt x="5392" y="14196"/>
                </a:lnTo>
                <a:lnTo>
                  <a:pt x="5429" y="14270"/>
                </a:lnTo>
                <a:lnTo>
                  <a:pt x="5502" y="14343"/>
                </a:lnTo>
                <a:lnTo>
                  <a:pt x="5576" y="14380"/>
                </a:lnTo>
                <a:lnTo>
                  <a:pt x="5649" y="14416"/>
                </a:lnTo>
                <a:lnTo>
                  <a:pt x="5722" y="14416"/>
                </a:lnTo>
                <a:lnTo>
                  <a:pt x="5759" y="14380"/>
                </a:lnTo>
                <a:lnTo>
                  <a:pt x="5832" y="14306"/>
                </a:lnTo>
                <a:lnTo>
                  <a:pt x="5832" y="14233"/>
                </a:lnTo>
                <a:lnTo>
                  <a:pt x="5869" y="14086"/>
                </a:lnTo>
                <a:lnTo>
                  <a:pt x="5979" y="13793"/>
                </a:lnTo>
                <a:lnTo>
                  <a:pt x="6089" y="13463"/>
                </a:lnTo>
                <a:lnTo>
                  <a:pt x="6309" y="13022"/>
                </a:lnTo>
                <a:lnTo>
                  <a:pt x="6566" y="13022"/>
                </a:lnTo>
                <a:lnTo>
                  <a:pt x="6713" y="12986"/>
                </a:lnTo>
                <a:lnTo>
                  <a:pt x="6786" y="12876"/>
                </a:lnTo>
                <a:lnTo>
                  <a:pt x="6860" y="12582"/>
                </a:lnTo>
                <a:lnTo>
                  <a:pt x="7593" y="12582"/>
                </a:lnTo>
                <a:lnTo>
                  <a:pt x="8253" y="12546"/>
                </a:lnTo>
                <a:lnTo>
                  <a:pt x="8914" y="12509"/>
                </a:lnTo>
                <a:lnTo>
                  <a:pt x="8950" y="12509"/>
                </a:lnTo>
                <a:lnTo>
                  <a:pt x="8950" y="12619"/>
                </a:lnTo>
                <a:lnTo>
                  <a:pt x="9024" y="12692"/>
                </a:lnTo>
                <a:lnTo>
                  <a:pt x="9170" y="12802"/>
                </a:lnTo>
                <a:lnTo>
                  <a:pt x="9354" y="12876"/>
                </a:lnTo>
                <a:lnTo>
                  <a:pt x="9537" y="12912"/>
                </a:lnTo>
                <a:lnTo>
                  <a:pt x="9647" y="13279"/>
                </a:lnTo>
                <a:lnTo>
                  <a:pt x="9794" y="13829"/>
                </a:lnTo>
                <a:lnTo>
                  <a:pt x="9904" y="14050"/>
                </a:lnTo>
                <a:lnTo>
                  <a:pt x="9977" y="14160"/>
                </a:lnTo>
                <a:lnTo>
                  <a:pt x="10051" y="14270"/>
                </a:lnTo>
                <a:lnTo>
                  <a:pt x="10198" y="14270"/>
                </a:lnTo>
                <a:lnTo>
                  <a:pt x="10271" y="14233"/>
                </a:lnTo>
                <a:lnTo>
                  <a:pt x="10308" y="14160"/>
                </a:lnTo>
                <a:lnTo>
                  <a:pt x="10308" y="14013"/>
                </a:lnTo>
                <a:lnTo>
                  <a:pt x="10308" y="13903"/>
                </a:lnTo>
                <a:lnTo>
                  <a:pt x="10198" y="13609"/>
                </a:lnTo>
                <a:lnTo>
                  <a:pt x="9977" y="12949"/>
                </a:lnTo>
                <a:lnTo>
                  <a:pt x="9904" y="12729"/>
                </a:lnTo>
                <a:lnTo>
                  <a:pt x="9977" y="12619"/>
                </a:lnTo>
                <a:lnTo>
                  <a:pt x="10088" y="12399"/>
                </a:lnTo>
                <a:lnTo>
                  <a:pt x="10124" y="12215"/>
                </a:lnTo>
                <a:lnTo>
                  <a:pt x="10161" y="12032"/>
                </a:lnTo>
                <a:lnTo>
                  <a:pt x="10161" y="11885"/>
                </a:lnTo>
                <a:lnTo>
                  <a:pt x="10124" y="11849"/>
                </a:lnTo>
                <a:lnTo>
                  <a:pt x="10601" y="11042"/>
                </a:lnTo>
                <a:lnTo>
                  <a:pt x="11115" y="10235"/>
                </a:lnTo>
                <a:lnTo>
                  <a:pt x="11371" y="10088"/>
                </a:lnTo>
                <a:lnTo>
                  <a:pt x="11518" y="9978"/>
                </a:lnTo>
                <a:lnTo>
                  <a:pt x="11628" y="9868"/>
                </a:lnTo>
                <a:lnTo>
                  <a:pt x="11665" y="9831"/>
                </a:lnTo>
                <a:lnTo>
                  <a:pt x="11738" y="9758"/>
                </a:lnTo>
                <a:lnTo>
                  <a:pt x="11812" y="9611"/>
                </a:lnTo>
                <a:lnTo>
                  <a:pt x="11885" y="9464"/>
                </a:lnTo>
                <a:lnTo>
                  <a:pt x="12068" y="9501"/>
                </a:lnTo>
                <a:lnTo>
                  <a:pt x="12288" y="9501"/>
                </a:lnTo>
                <a:lnTo>
                  <a:pt x="12875" y="9538"/>
                </a:lnTo>
                <a:lnTo>
                  <a:pt x="13426" y="9501"/>
                </a:lnTo>
                <a:lnTo>
                  <a:pt x="13499" y="9501"/>
                </a:lnTo>
                <a:lnTo>
                  <a:pt x="13572" y="9464"/>
                </a:lnTo>
                <a:lnTo>
                  <a:pt x="13646" y="9391"/>
                </a:lnTo>
                <a:lnTo>
                  <a:pt x="13646" y="9318"/>
                </a:lnTo>
                <a:lnTo>
                  <a:pt x="13682" y="9244"/>
                </a:lnTo>
                <a:lnTo>
                  <a:pt x="13646" y="9171"/>
                </a:lnTo>
                <a:lnTo>
                  <a:pt x="13609" y="9098"/>
                </a:lnTo>
                <a:lnTo>
                  <a:pt x="13536" y="9024"/>
                </a:lnTo>
                <a:lnTo>
                  <a:pt x="13426" y="9024"/>
                </a:lnTo>
                <a:lnTo>
                  <a:pt x="13059" y="8988"/>
                </a:lnTo>
                <a:lnTo>
                  <a:pt x="12655" y="8988"/>
                </a:lnTo>
                <a:lnTo>
                  <a:pt x="11885" y="9024"/>
                </a:lnTo>
                <a:lnTo>
                  <a:pt x="11812" y="8951"/>
                </a:lnTo>
                <a:lnTo>
                  <a:pt x="11738" y="8877"/>
                </a:lnTo>
                <a:lnTo>
                  <a:pt x="11518" y="8767"/>
                </a:lnTo>
                <a:lnTo>
                  <a:pt x="11445" y="8767"/>
                </a:lnTo>
                <a:lnTo>
                  <a:pt x="11335" y="8804"/>
                </a:lnTo>
                <a:lnTo>
                  <a:pt x="11225" y="8767"/>
                </a:lnTo>
                <a:lnTo>
                  <a:pt x="11078" y="8804"/>
                </a:lnTo>
                <a:lnTo>
                  <a:pt x="10638" y="8107"/>
                </a:lnTo>
                <a:lnTo>
                  <a:pt x="10271" y="7594"/>
                </a:lnTo>
                <a:lnTo>
                  <a:pt x="10088" y="7300"/>
                </a:lnTo>
                <a:lnTo>
                  <a:pt x="9904" y="7080"/>
                </a:lnTo>
                <a:lnTo>
                  <a:pt x="9977" y="6970"/>
                </a:lnTo>
                <a:lnTo>
                  <a:pt x="10051" y="6823"/>
                </a:lnTo>
                <a:lnTo>
                  <a:pt x="10088" y="6713"/>
                </a:lnTo>
                <a:lnTo>
                  <a:pt x="10124" y="6567"/>
                </a:lnTo>
                <a:lnTo>
                  <a:pt x="10088" y="6493"/>
                </a:lnTo>
                <a:lnTo>
                  <a:pt x="10051" y="6456"/>
                </a:lnTo>
                <a:lnTo>
                  <a:pt x="9941" y="6456"/>
                </a:lnTo>
                <a:lnTo>
                  <a:pt x="10124" y="6236"/>
                </a:lnTo>
                <a:lnTo>
                  <a:pt x="10308" y="5980"/>
                </a:lnTo>
                <a:lnTo>
                  <a:pt x="10638" y="5503"/>
                </a:lnTo>
                <a:lnTo>
                  <a:pt x="11005" y="4953"/>
                </a:lnTo>
                <a:lnTo>
                  <a:pt x="11078" y="4953"/>
                </a:lnTo>
                <a:lnTo>
                  <a:pt x="11151" y="4916"/>
                </a:lnTo>
                <a:lnTo>
                  <a:pt x="11225" y="4843"/>
                </a:lnTo>
                <a:lnTo>
                  <a:pt x="11298" y="4769"/>
                </a:lnTo>
                <a:lnTo>
                  <a:pt x="11518" y="4586"/>
                </a:lnTo>
                <a:lnTo>
                  <a:pt x="11591" y="4476"/>
                </a:lnTo>
                <a:lnTo>
                  <a:pt x="11665" y="4366"/>
                </a:lnTo>
                <a:lnTo>
                  <a:pt x="11702" y="4256"/>
                </a:lnTo>
                <a:lnTo>
                  <a:pt x="11702" y="4146"/>
                </a:lnTo>
                <a:lnTo>
                  <a:pt x="11665" y="3999"/>
                </a:lnTo>
                <a:lnTo>
                  <a:pt x="11591" y="3889"/>
                </a:lnTo>
                <a:lnTo>
                  <a:pt x="11518" y="3779"/>
                </a:lnTo>
                <a:lnTo>
                  <a:pt x="11408" y="3742"/>
                </a:lnTo>
                <a:lnTo>
                  <a:pt x="11298" y="3705"/>
                </a:lnTo>
                <a:lnTo>
                  <a:pt x="11151" y="3669"/>
                </a:lnTo>
                <a:lnTo>
                  <a:pt x="10931" y="3192"/>
                </a:lnTo>
                <a:lnTo>
                  <a:pt x="10674" y="2752"/>
                </a:lnTo>
                <a:lnTo>
                  <a:pt x="10344" y="2091"/>
                </a:lnTo>
                <a:lnTo>
                  <a:pt x="10124" y="1725"/>
                </a:lnTo>
                <a:lnTo>
                  <a:pt x="9904" y="1431"/>
                </a:lnTo>
                <a:lnTo>
                  <a:pt x="9941" y="1284"/>
                </a:lnTo>
                <a:lnTo>
                  <a:pt x="9941" y="1211"/>
                </a:lnTo>
                <a:lnTo>
                  <a:pt x="9977" y="1064"/>
                </a:lnTo>
                <a:lnTo>
                  <a:pt x="9941" y="954"/>
                </a:lnTo>
                <a:lnTo>
                  <a:pt x="9904" y="844"/>
                </a:lnTo>
                <a:lnTo>
                  <a:pt x="9831" y="697"/>
                </a:lnTo>
                <a:lnTo>
                  <a:pt x="9721" y="587"/>
                </a:lnTo>
                <a:lnTo>
                  <a:pt x="9574" y="514"/>
                </a:lnTo>
                <a:lnTo>
                  <a:pt x="9427" y="477"/>
                </a:lnTo>
                <a:lnTo>
                  <a:pt x="9244" y="514"/>
                </a:lnTo>
                <a:lnTo>
                  <a:pt x="9097" y="551"/>
                </a:lnTo>
                <a:lnTo>
                  <a:pt x="8987" y="661"/>
                </a:lnTo>
                <a:lnTo>
                  <a:pt x="8914" y="808"/>
                </a:lnTo>
                <a:lnTo>
                  <a:pt x="8877" y="954"/>
                </a:lnTo>
                <a:lnTo>
                  <a:pt x="8840" y="1028"/>
                </a:lnTo>
                <a:lnTo>
                  <a:pt x="7887" y="1101"/>
                </a:lnTo>
                <a:lnTo>
                  <a:pt x="7080" y="1174"/>
                </a:lnTo>
                <a:lnTo>
                  <a:pt x="6933" y="1174"/>
                </a:lnTo>
                <a:lnTo>
                  <a:pt x="6860" y="1064"/>
                </a:lnTo>
                <a:lnTo>
                  <a:pt x="6749" y="918"/>
                </a:lnTo>
                <a:lnTo>
                  <a:pt x="6713" y="881"/>
                </a:lnTo>
                <a:lnTo>
                  <a:pt x="6639" y="808"/>
                </a:lnTo>
                <a:lnTo>
                  <a:pt x="6529" y="771"/>
                </a:lnTo>
                <a:lnTo>
                  <a:pt x="6456" y="771"/>
                </a:lnTo>
                <a:lnTo>
                  <a:pt x="6383" y="808"/>
                </a:lnTo>
                <a:lnTo>
                  <a:pt x="5942" y="808"/>
                </a:lnTo>
                <a:lnTo>
                  <a:pt x="5686" y="477"/>
                </a:lnTo>
                <a:lnTo>
                  <a:pt x="5576" y="294"/>
                </a:lnTo>
                <a:lnTo>
                  <a:pt x="5466" y="111"/>
                </a:lnTo>
                <a:lnTo>
                  <a:pt x="5429" y="37"/>
                </a:lnTo>
                <a:lnTo>
                  <a:pt x="5356" y="1"/>
                </a:lnTo>
                <a:lnTo>
                  <a:pt x="5209" y="1"/>
                </a:lnTo>
                <a:lnTo>
                  <a:pt x="5025" y="37"/>
                </a:lnTo>
                <a:lnTo>
                  <a:pt x="4915" y="1"/>
                </a:lnTo>
                <a:close/>
              </a:path>
            </a:pathLst>
          </a:custGeom>
          <a:solidFill>
            <a:srgbClr val="6D9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177" name="Google Shape;177;p2"/>
          <p:cNvSpPr/>
          <p:nvPr/>
        </p:nvSpPr>
        <p:spPr>
          <a:xfrm>
            <a:off x="5262207" y="4729516"/>
            <a:ext cx="525046" cy="372666"/>
          </a:xfrm>
          <a:custGeom>
            <a:avLst/>
            <a:gdLst/>
            <a:ahLst/>
            <a:cxnLst/>
            <a:rect l="l" t="t" r="r" b="b"/>
            <a:pathLst>
              <a:path w="10492" h="7447" extrusionOk="0">
                <a:moveTo>
                  <a:pt x="7300" y="1761"/>
                </a:moveTo>
                <a:lnTo>
                  <a:pt x="7117" y="1797"/>
                </a:lnTo>
                <a:lnTo>
                  <a:pt x="6897" y="1834"/>
                </a:lnTo>
                <a:lnTo>
                  <a:pt x="6713" y="1907"/>
                </a:lnTo>
                <a:lnTo>
                  <a:pt x="6530" y="2017"/>
                </a:lnTo>
                <a:lnTo>
                  <a:pt x="6383" y="2128"/>
                </a:lnTo>
                <a:lnTo>
                  <a:pt x="6273" y="2274"/>
                </a:lnTo>
                <a:lnTo>
                  <a:pt x="6200" y="2458"/>
                </a:lnTo>
                <a:lnTo>
                  <a:pt x="6200" y="2531"/>
                </a:lnTo>
                <a:lnTo>
                  <a:pt x="6237" y="2604"/>
                </a:lnTo>
                <a:lnTo>
                  <a:pt x="6310" y="2641"/>
                </a:lnTo>
                <a:lnTo>
                  <a:pt x="6383" y="2641"/>
                </a:lnTo>
                <a:lnTo>
                  <a:pt x="6530" y="2604"/>
                </a:lnTo>
                <a:lnTo>
                  <a:pt x="6640" y="2531"/>
                </a:lnTo>
                <a:lnTo>
                  <a:pt x="6860" y="2384"/>
                </a:lnTo>
                <a:lnTo>
                  <a:pt x="7007" y="2348"/>
                </a:lnTo>
                <a:lnTo>
                  <a:pt x="7154" y="2274"/>
                </a:lnTo>
                <a:lnTo>
                  <a:pt x="7484" y="2274"/>
                </a:lnTo>
                <a:lnTo>
                  <a:pt x="7667" y="2311"/>
                </a:lnTo>
                <a:lnTo>
                  <a:pt x="7851" y="2384"/>
                </a:lnTo>
                <a:lnTo>
                  <a:pt x="7924" y="2458"/>
                </a:lnTo>
                <a:lnTo>
                  <a:pt x="7961" y="2531"/>
                </a:lnTo>
                <a:lnTo>
                  <a:pt x="7997" y="2641"/>
                </a:lnTo>
                <a:lnTo>
                  <a:pt x="7997" y="2751"/>
                </a:lnTo>
                <a:lnTo>
                  <a:pt x="7961" y="2898"/>
                </a:lnTo>
                <a:lnTo>
                  <a:pt x="7887" y="3045"/>
                </a:lnTo>
                <a:lnTo>
                  <a:pt x="7667" y="3338"/>
                </a:lnTo>
                <a:lnTo>
                  <a:pt x="7190" y="3998"/>
                </a:lnTo>
                <a:lnTo>
                  <a:pt x="6713" y="4622"/>
                </a:lnTo>
                <a:lnTo>
                  <a:pt x="5686" y="5869"/>
                </a:lnTo>
                <a:lnTo>
                  <a:pt x="5613" y="6016"/>
                </a:lnTo>
                <a:lnTo>
                  <a:pt x="5650" y="6162"/>
                </a:lnTo>
                <a:lnTo>
                  <a:pt x="5686" y="6236"/>
                </a:lnTo>
                <a:lnTo>
                  <a:pt x="5723" y="6273"/>
                </a:lnTo>
                <a:lnTo>
                  <a:pt x="5796" y="6309"/>
                </a:lnTo>
                <a:lnTo>
                  <a:pt x="5870" y="6309"/>
                </a:lnTo>
                <a:lnTo>
                  <a:pt x="6567" y="6273"/>
                </a:lnTo>
                <a:lnTo>
                  <a:pt x="7264" y="6309"/>
                </a:lnTo>
                <a:lnTo>
                  <a:pt x="8034" y="6346"/>
                </a:lnTo>
                <a:lnTo>
                  <a:pt x="8401" y="6419"/>
                </a:lnTo>
                <a:lnTo>
                  <a:pt x="8547" y="6419"/>
                </a:lnTo>
                <a:lnTo>
                  <a:pt x="8731" y="6383"/>
                </a:lnTo>
                <a:lnTo>
                  <a:pt x="8841" y="6309"/>
                </a:lnTo>
                <a:lnTo>
                  <a:pt x="8878" y="6199"/>
                </a:lnTo>
                <a:lnTo>
                  <a:pt x="8878" y="6089"/>
                </a:lnTo>
                <a:lnTo>
                  <a:pt x="8768" y="6016"/>
                </a:lnTo>
                <a:lnTo>
                  <a:pt x="8658" y="5942"/>
                </a:lnTo>
                <a:lnTo>
                  <a:pt x="8474" y="5869"/>
                </a:lnTo>
                <a:lnTo>
                  <a:pt x="8107" y="5796"/>
                </a:lnTo>
                <a:lnTo>
                  <a:pt x="7410" y="5759"/>
                </a:lnTo>
                <a:lnTo>
                  <a:pt x="6457" y="5759"/>
                </a:lnTo>
                <a:lnTo>
                  <a:pt x="7557" y="4365"/>
                </a:lnTo>
                <a:lnTo>
                  <a:pt x="7851" y="3998"/>
                </a:lnTo>
                <a:lnTo>
                  <a:pt x="8144" y="3595"/>
                </a:lnTo>
                <a:lnTo>
                  <a:pt x="8291" y="3375"/>
                </a:lnTo>
                <a:lnTo>
                  <a:pt x="8401" y="3191"/>
                </a:lnTo>
                <a:lnTo>
                  <a:pt x="8474" y="2935"/>
                </a:lnTo>
                <a:lnTo>
                  <a:pt x="8511" y="2714"/>
                </a:lnTo>
                <a:lnTo>
                  <a:pt x="8511" y="2494"/>
                </a:lnTo>
                <a:lnTo>
                  <a:pt x="8437" y="2311"/>
                </a:lnTo>
                <a:lnTo>
                  <a:pt x="8327" y="2164"/>
                </a:lnTo>
                <a:lnTo>
                  <a:pt x="8217" y="2017"/>
                </a:lnTo>
                <a:lnTo>
                  <a:pt x="8071" y="1907"/>
                </a:lnTo>
                <a:lnTo>
                  <a:pt x="7887" y="1834"/>
                </a:lnTo>
                <a:lnTo>
                  <a:pt x="7667" y="1797"/>
                </a:lnTo>
                <a:lnTo>
                  <a:pt x="7484" y="1761"/>
                </a:lnTo>
                <a:close/>
                <a:moveTo>
                  <a:pt x="954" y="0"/>
                </a:moveTo>
                <a:lnTo>
                  <a:pt x="771" y="37"/>
                </a:lnTo>
                <a:lnTo>
                  <a:pt x="624" y="110"/>
                </a:lnTo>
                <a:lnTo>
                  <a:pt x="441" y="183"/>
                </a:lnTo>
                <a:lnTo>
                  <a:pt x="294" y="257"/>
                </a:lnTo>
                <a:lnTo>
                  <a:pt x="147" y="404"/>
                </a:lnTo>
                <a:lnTo>
                  <a:pt x="37" y="514"/>
                </a:lnTo>
                <a:lnTo>
                  <a:pt x="1" y="587"/>
                </a:lnTo>
                <a:lnTo>
                  <a:pt x="1" y="660"/>
                </a:lnTo>
                <a:lnTo>
                  <a:pt x="74" y="770"/>
                </a:lnTo>
                <a:lnTo>
                  <a:pt x="184" y="844"/>
                </a:lnTo>
                <a:lnTo>
                  <a:pt x="257" y="844"/>
                </a:lnTo>
                <a:lnTo>
                  <a:pt x="331" y="807"/>
                </a:lnTo>
                <a:lnTo>
                  <a:pt x="661" y="660"/>
                </a:lnTo>
                <a:lnTo>
                  <a:pt x="844" y="624"/>
                </a:lnTo>
                <a:lnTo>
                  <a:pt x="1028" y="587"/>
                </a:lnTo>
                <a:lnTo>
                  <a:pt x="991" y="624"/>
                </a:lnTo>
                <a:lnTo>
                  <a:pt x="991" y="844"/>
                </a:lnTo>
                <a:lnTo>
                  <a:pt x="991" y="1064"/>
                </a:lnTo>
                <a:lnTo>
                  <a:pt x="1101" y="1467"/>
                </a:lnTo>
                <a:lnTo>
                  <a:pt x="1358" y="2641"/>
                </a:lnTo>
                <a:lnTo>
                  <a:pt x="2312" y="7263"/>
                </a:lnTo>
                <a:lnTo>
                  <a:pt x="2348" y="7336"/>
                </a:lnTo>
                <a:lnTo>
                  <a:pt x="2422" y="7410"/>
                </a:lnTo>
                <a:lnTo>
                  <a:pt x="2495" y="7446"/>
                </a:lnTo>
                <a:lnTo>
                  <a:pt x="2678" y="7446"/>
                </a:lnTo>
                <a:lnTo>
                  <a:pt x="2752" y="7410"/>
                </a:lnTo>
                <a:lnTo>
                  <a:pt x="2825" y="7336"/>
                </a:lnTo>
                <a:lnTo>
                  <a:pt x="2862" y="7263"/>
                </a:lnTo>
                <a:lnTo>
                  <a:pt x="4072" y="4108"/>
                </a:lnTo>
                <a:lnTo>
                  <a:pt x="5246" y="990"/>
                </a:lnTo>
                <a:lnTo>
                  <a:pt x="6457" y="917"/>
                </a:lnTo>
                <a:lnTo>
                  <a:pt x="7667" y="880"/>
                </a:lnTo>
                <a:lnTo>
                  <a:pt x="8988" y="917"/>
                </a:lnTo>
                <a:lnTo>
                  <a:pt x="9648" y="990"/>
                </a:lnTo>
                <a:lnTo>
                  <a:pt x="9978" y="990"/>
                </a:lnTo>
                <a:lnTo>
                  <a:pt x="10308" y="954"/>
                </a:lnTo>
                <a:lnTo>
                  <a:pt x="10382" y="917"/>
                </a:lnTo>
                <a:lnTo>
                  <a:pt x="10455" y="880"/>
                </a:lnTo>
                <a:lnTo>
                  <a:pt x="10492" y="807"/>
                </a:lnTo>
                <a:lnTo>
                  <a:pt x="10492" y="734"/>
                </a:lnTo>
                <a:lnTo>
                  <a:pt x="10418" y="587"/>
                </a:lnTo>
                <a:lnTo>
                  <a:pt x="10382" y="514"/>
                </a:lnTo>
                <a:lnTo>
                  <a:pt x="10308" y="477"/>
                </a:lnTo>
                <a:lnTo>
                  <a:pt x="10015" y="404"/>
                </a:lnTo>
                <a:lnTo>
                  <a:pt x="9721" y="367"/>
                </a:lnTo>
                <a:lnTo>
                  <a:pt x="9134" y="330"/>
                </a:lnTo>
                <a:lnTo>
                  <a:pt x="7814" y="293"/>
                </a:lnTo>
                <a:lnTo>
                  <a:pt x="6420" y="330"/>
                </a:lnTo>
                <a:lnTo>
                  <a:pt x="5026" y="404"/>
                </a:lnTo>
                <a:lnTo>
                  <a:pt x="4916" y="440"/>
                </a:lnTo>
                <a:lnTo>
                  <a:pt x="4843" y="477"/>
                </a:lnTo>
                <a:lnTo>
                  <a:pt x="4806" y="550"/>
                </a:lnTo>
                <a:lnTo>
                  <a:pt x="4733" y="624"/>
                </a:lnTo>
                <a:lnTo>
                  <a:pt x="2678" y="6162"/>
                </a:lnTo>
                <a:lnTo>
                  <a:pt x="2128" y="3705"/>
                </a:lnTo>
                <a:lnTo>
                  <a:pt x="1725" y="1981"/>
                </a:lnTo>
                <a:lnTo>
                  <a:pt x="1541" y="1210"/>
                </a:lnTo>
                <a:lnTo>
                  <a:pt x="1468" y="844"/>
                </a:lnTo>
                <a:lnTo>
                  <a:pt x="1431" y="660"/>
                </a:lnTo>
                <a:lnTo>
                  <a:pt x="1395" y="550"/>
                </a:lnTo>
                <a:lnTo>
                  <a:pt x="1431" y="550"/>
                </a:lnTo>
                <a:lnTo>
                  <a:pt x="1468" y="514"/>
                </a:lnTo>
                <a:lnTo>
                  <a:pt x="1468" y="477"/>
                </a:lnTo>
                <a:lnTo>
                  <a:pt x="1505" y="367"/>
                </a:lnTo>
                <a:lnTo>
                  <a:pt x="1505" y="220"/>
                </a:lnTo>
                <a:lnTo>
                  <a:pt x="1468" y="110"/>
                </a:lnTo>
                <a:lnTo>
                  <a:pt x="1395" y="73"/>
                </a:lnTo>
                <a:lnTo>
                  <a:pt x="1321" y="37"/>
                </a:lnTo>
                <a:lnTo>
                  <a:pt x="1138" y="0"/>
                </a:lnTo>
                <a:close/>
              </a:path>
            </a:pathLst>
          </a:custGeom>
          <a:solidFill>
            <a:srgbClr val="6D9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178" name="Google Shape;178;p2"/>
          <p:cNvSpPr/>
          <p:nvPr/>
        </p:nvSpPr>
        <p:spPr>
          <a:xfrm>
            <a:off x="8376372" y="4729061"/>
            <a:ext cx="508532" cy="324976"/>
          </a:xfrm>
          <a:custGeom>
            <a:avLst/>
            <a:gdLst/>
            <a:ahLst/>
            <a:cxnLst/>
            <a:rect l="l" t="t" r="r" b="b"/>
            <a:pathLst>
              <a:path w="10162" h="6494" extrusionOk="0">
                <a:moveTo>
                  <a:pt x="8291" y="587"/>
                </a:moveTo>
                <a:lnTo>
                  <a:pt x="8291" y="698"/>
                </a:lnTo>
                <a:lnTo>
                  <a:pt x="8327" y="771"/>
                </a:lnTo>
                <a:lnTo>
                  <a:pt x="8401" y="808"/>
                </a:lnTo>
                <a:lnTo>
                  <a:pt x="8474" y="808"/>
                </a:lnTo>
                <a:lnTo>
                  <a:pt x="8768" y="771"/>
                </a:lnTo>
                <a:lnTo>
                  <a:pt x="8914" y="771"/>
                </a:lnTo>
                <a:lnTo>
                  <a:pt x="8988" y="808"/>
                </a:lnTo>
                <a:lnTo>
                  <a:pt x="9024" y="844"/>
                </a:lnTo>
                <a:lnTo>
                  <a:pt x="9208" y="1101"/>
                </a:lnTo>
                <a:lnTo>
                  <a:pt x="9318" y="1321"/>
                </a:lnTo>
                <a:lnTo>
                  <a:pt x="9465" y="1615"/>
                </a:lnTo>
                <a:lnTo>
                  <a:pt x="9538" y="1871"/>
                </a:lnTo>
                <a:lnTo>
                  <a:pt x="9611" y="2165"/>
                </a:lnTo>
                <a:lnTo>
                  <a:pt x="9648" y="2458"/>
                </a:lnTo>
                <a:lnTo>
                  <a:pt x="9648" y="2715"/>
                </a:lnTo>
                <a:lnTo>
                  <a:pt x="9575" y="2972"/>
                </a:lnTo>
                <a:lnTo>
                  <a:pt x="9501" y="3229"/>
                </a:lnTo>
                <a:lnTo>
                  <a:pt x="9354" y="3485"/>
                </a:lnTo>
                <a:lnTo>
                  <a:pt x="9171" y="3669"/>
                </a:lnTo>
                <a:lnTo>
                  <a:pt x="8988" y="3852"/>
                </a:lnTo>
                <a:lnTo>
                  <a:pt x="8731" y="3962"/>
                </a:lnTo>
                <a:lnTo>
                  <a:pt x="8474" y="3999"/>
                </a:lnTo>
                <a:lnTo>
                  <a:pt x="8327" y="3999"/>
                </a:lnTo>
                <a:lnTo>
                  <a:pt x="8217" y="3925"/>
                </a:lnTo>
                <a:lnTo>
                  <a:pt x="8107" y="3852"/>
                </a:lnTo>
                <a:lnTo>
                  <a:pt x="7997" y="3742"/>
                </a:lnTo>
                <a:lnTo>
                  <a:pt x="7851" y="3485"/>
                </a:lnTo>
                <a:lnTo>
                  <a:pt x="7740" y="3229"/>
                </a:lnTo>
                <a:lnTo>
                  <a:pt x="7630" y="2935"/>
                </a:lnTo>
                <a:lnTo>
                  <a:pt x="7594" y="2605"/>
                </a:lnTo>
                <a:lnTo>
                  <a:pt x="7557" y="2311"/>
                </a:lnTo>
                <a:lnTo>
                  <a:pt x="7594" y="1981"/>
                </a:lnTo>
                <a:lnTo>
                  <a:pt x="7630" y="1578"/>
                </a:lnTo>
                <a:lnTo>
                  <a:pt x="7777" y="1211"/>
                </a:lnTo>
                <a:lnTo>
                  <a:pt x="7887" y="1028"/>
                </a:lnTo>
                <a:lnTo>
                  <a:pt x="7997" y="844"/>
                </a:lnTo>
                <a:lnTo>
                  <a:pt x="8107" y="698"/>
                </a:lnTo>
                <a:lnTo>
                  <a:pt x="8291" y="587"/>
                </a:lnTo>
                <a:close/>
                <a:moveTo>
                  <a:pt x="8401" y="147"/>
                </a:moveTo>
                <a:lnTo>
                  <a:pt x="8181" y="221"/>
                </a:lnTo>
                <a:lnTo>
                  <a:pt x="7961" y="294"/>
                </a:lnTo>
                <a:lnTo>
                  <a:pt x="7814" y="404"/>
                </a:lnTo>
                <a:lnTo>
                  <a:pt x="7667" y="551"/>
                </a:lnTo>
                <a:lnTo>
                  <a:pt x="7520" y="698"/>
                </a:lnTo>
                <a:lnTo>
                  <a:pt x="7410" y="881"/>
                </a:lnTo>
                <a:lnTo>
                  <a:pt x="7264" y="1284"/>
                </a:lnTo>
                <a:lnTo>
                  <a:pt x="7154" y="1688"/>
                </a:lnTo>
                <a:lnTo>
                  <a:pt x="7117" y="2055"/>
                </a:lnTo>
                <a:lnTo>
                  <a:pt x="7080" y="2458"/>
                </a:lnTo>
                <a:lnTo>
                  <a:pt x="7154" y="2935"/>
                </a:lnTo>
                <a:lnTo>
                  <a:pt x="7264" y="3375"/>
                </a:lnTo>
                <a:lnTo>
                  <a:pt x="7410" y="3779"/>
                </a:lnTo>
                <a:lnTo>
                  <a:pt x="7520" y="3962"/>
                </a:lnTo>
                <a:lnTo>
                  <a:pt x="7667" y="4146"/>
                </a:lnTo>
                <a:lnTo>
                  <a:pt x="7814" y="4292"/>
                </a:lnTo>
                <a:lnTo>
                  <a:pt x="7961" y="4402"/>
                </a:lnTo>
                <a:lnTo>
                  <a:pt x="8144" y="4476"/>
                </a:lnTo>
                <a:lnTo>
                  <a:pt x="8364" y="4512"/>
                </a:lnTo>
                <a:lnTo>
                  <a:pt x="8584" y="4512"/>
                </a:lnTo>
                <a:lnTo>
                  <a:pt x="8768" y="4476"/>
                </a:lnTo>
                <a:lnTo>
                  <a:pt x="8988" y="4439"/>
                </a:lnTo>
                <a:lnTo>
                  <a:pt x="9134" y="4366"/>
                </a:lnTo>
                <a:lnTo>
                  <a:pt x="9318" y="4256"/>
                </a:lnTo>
                <a:lnTo>
                  <a:pt x="9465" y="4146"/>
                </a:lnTo>
                <a:lnTo>
                  <a:pt x="9721" y="3852"/>
                </a:lnTo>
                <a:lnTo>
                  <a:pt x="9905" y="3522"/>
                </a:lnTo>
                <a:lnTo>
                  <a:pt x="10051" y="3118"/>
                </a:lnTo>
                <a:lnTo>
                  <a:pt x="10161" y="2752"/>
                </a:lnTo>
                <a:lnTo>
                  <a:pt x="10161" y="2348"/>
                </a:lnTo>
                <a:lnTo>
                  <a:pt x="10125" y="2091"/>
                </a:lnTo>
                <a:lnTo>
                  <a:pt x="10051" y="1761"/>
                </a:lnTo>
                <a:lnTo>
                  <a:pt x="9941" y="1394"/>
                </a:lnTo>
                <a:lnTo>
                  <a:pt x="9758" y="1064"/>
                </a:lnTo>
                <a:lnTo>
                  <a:pt x="9575" y="734"/>
                </a:lnTo>
                <a:lnTo>
                  <a:pt x="9354" y="441"/>
                </a:lnTo>
                <a:lnTo>
                  <a:pt x="9244" y="331"/>
                </a:lnTo>
                <a:lnTo>
                  <a:pt x="9098" y="257"/>
                </a:lnTo>
                <a:lnTo>
                  <a:pt x="8988" y="221"/>
                </a:lnTo>
                <a:lnTo>
                  <a:pt x="8841" y="184"/>
                </a:lnTo>
                <a:lnTo>
                  <a:pt x="8621" y="147"/>
                </a:lnTo>
                <a:close/>
                <a:moveTo>
                  <a:pt x="3999" y="1"/>
                </a:moveTo>
                <a:lnTo>
                  <a:pt x="3926" y="37"/>
                </a:lnTo>
                <a:lnTo>
                  <a:pt x="3852" y="111"/>
                </a:lnTo>
                <a:lnTo>
                  <a:pt x="3816" y="404"/>
                </a:lnTo>
                <a:lnTo>
                  <a:pt x="3779" y="734"/>
                </a:lnTo>
                <a:lnTo>
                  <a:pt x="3705" y="1321"/>
                </a:lnTo>
                <a:lnTo>
                  <a:pt x="3632" y="2458"/>
                </a:lnTo>
                <a:lnTo>
                  <a:pt x="2898" y="2385"/>
                </a:lnTo>
                <a:lnTo>
                  <a:pt x="2128" y="2385"/>
                </a:lnTo>
                <a:lnTo>
                  <a:pt x="1395" y="2422"/>
                </a:lnTo>
                <a:lnTo>
                  <a:pt x="1028" y="2495"/>
                </a:lnTo>
                <a:lnTo>
                  <a:pt x="661" y="2568"/>
                </a:lnTo>
                <a:lnTo>
                  <a:pt x="661" y="2495"/>
                </a:lnTo>
                <a:lnTo>
                  <a:pt x="588" y="2458"/>
                </a:lnTo>
                <a:lnTo>
                  <a:pt x="551" y="2495"/>
                </a:lnTo>
                <a:lnTo>
                  <a:pt x="478" y="1651"/>
                </a:lnTo>
                <a:lnTo>
                  <a:pt x="441" y="918"/>
                </a:lnTo>
                <a:lnTo>
                  <a:pt x="404" y="551"/>
                </a:lnTo>
                <a:lnTo>
                  <a:pt x="367" y="184"/>
                </a:lnTo>
                <a:lnTo>
                  <a:pt x="331" y="111"/>
                </a:lnTo>
                <a:lnTo>
                  <a:pt x="147" y="111"/>
                </a:lnTo>
                <a:lnTo>
                  <a:pt x="111" y="184"/>
                </a:lnTo>
                <a:lnTo>
                  <a:pt x="37" y="514"/>
                </a:lnTo>
                <a:lnTo>
                  <a:pt x="1" y="881"/>
                </a:lnTo>
                <a:lnTo>
                  <a:pt x="1" y="1578"/>
                </a:lnTo>
                <a:lnTo>
                  <a:pt x="37" y="2275"/>
                </a:lnTo>
                <a:lnTo>
                  <a:pt x="111" y="2972"/>
                </a:lnTo>
                <a:lnTo>
                  <a:pt x="184" y="3632"/>
                </a:lnTo>
                <a:lnTo>
                  <a:pt x="294" y="4329"/>
                </a:lnTo>
                <a:lnTo>
                  <a:pt x="404" y="4989"/>
                </a:lnTo>
                <a:lnTo>
                  <a:pt x="478" y="5356"/>
                </a:lnTo>
                <a:lnTo>
                  <a:pt x="551" y="5503"/>
                </a:lnTo>
                <a:lnTo>
                  <a:pt x="588" y="5650"/>
                </a:lnTo>
                <a:lnTo>
                  <a:pt x="551" y="5723"/>
                </a:lnTo>
                <a:lnTo>
                  <a:pt x="588" y="5833"/>
                </a:lnTo>
                <a:lnTo>
                  <a:pt x="661" y="5906"/>
                </a:lnTo>
                <a:lnTo>
                  <a:pt x="734" y="5943"/>
                </a:lnTo>
                <a:lnTo>
                  <a:pt x="881" y="5943"/>
                </a:lnTo>
                <a:lnTo>
                  <a:pt x="954" y="5906"/>
                </a:lnTo>
                <a:lnTo>
                  <a:pt x="1028" y="5833"/>
                </a:lnTo>
                <a:lnTo>
                  <a:pt x="1064" y="5760"/>
                </a:lnTo>
                <a:lnTo>
                  <a:pt x="1064" y="5650"/>
                </a:lnTo>
                <a:lnTo>
                  <a:pt x="1064" y="5466"/>
                </a:lnTo>
                <a:lnTo>
                  <a:pt x="881" y="4696"/>
                </a:lnTo>
                <a:lnTo>
                  <a:pt x="734" y="3889"/>
                </a:lnTo>
                <a:lnTo>
                  <a:pt x="624" y="3082"/>
                </a:lnTo>
                <a:lnTo>
                  <a:pt x="588" y="2935"/>
                </a:lnTo>
                <a:lnTo>
                  <a:pt x="991" y="2972"/>
                </a:lnTo>
                <a:lnTo>
                  <a:pt x="1358" y="2935"/>
                </a:lnTo>
                <a:lnTo>
                  <a:pt x="2128" y="2898"/>
                </a:lnTo>
                <a:lnTo>
                  <a:pt x="2862" y="2898"/>
                </a:lnTo>
                <a:lnTo>
                  <a:pt x="3632" y="2972"/>
                </a:lnTo>
                <a:lnTo>
                  <a:pt x="3559" y="4256"/>
                </a:lnTo>
                <a:lnTo>
                  <a:pt x="3485" y="4843"/>
                </a:lnTo>
                <a:lnTo>
                  <a:pt x="3485" y="4989"/>
                </a:lnTo>
                <a:lnTo>
                  <a:pt x="3522" y="5173"/>
                </a:lnTo>
                <a:lnTo>
                  <a:pt x="3559" y="5283"/>
                </a:lnTo>
                <a:lnTo>
                  <a:pt x="3632" y="5393"/>
                </a:lnTo>
                <a:lnTo>
                  <a:pt x="3669" y="5429"/>
                </a:lnTo>
                <a:lnTo>
                  <a:pt x="3742" y="5466"/>
                </a:lnTo>
                <a:lnTo>
                  <a:pt x="3852" y="5393"/>
                </a:lnTo>
                <a:lnTo>
                  <a:pt x="3926" y="5319"/>
                </a:lnTo>
                <a:lnTo>
                  <a:pt x="3999" y="5209"/>
                </a:lnTo>
                <a:lnTo>
                  <a:pt x="4036" y="4916"/>
                </a:lnTo>
                <a:lnTo>
                  <a:pt x="4036" y="4366"/>
                </a:lnTo>
                <a:lnTo>
                  <a:pt x="4109" y="2935"/>
                </a:lnTo>
                <a:lnTo>
                  <a:pt x="4146" y="1468"/>
                </a:lnTo>
                <a:lnTo>
                  <a:pt x="4182" y="771"/>
                </a:lnTo>
                <a:lnTo>
                  <a:pt x="4182" y="441"/>
                </a:lnTo>
                <a:lnTo>
                  <a:pt x="4146" y="111"/>
                </a:lnTo>
                <a:lnTo>
                  <a:pt x="4072" y="37"/>
                </a:lnTo>
                <a:lnTo>
                  <a:pt x="3999" y="1"/>
                </a:lnTo>
                <a:close/>
                <a:moveTo>
                  <a:pt x="5503" y="3779"/>
                </a:moveTo>
                <a:lnTo>
                  <a:pt x="5246" y="3815"/>
                </a:lnTo>
                <a:lnTo>
                  <a:pt x="5026" y="3925"/>
                </a:lnTo>
                <a:lnTo>
                  <a:pt x="4879" y="3999"/>
                </a:lnTo>
                <a:lnTo>
                  <a:pt x="4806" y="4109"/>
                </a:lnTo>
                <a:lnTo>
                  <a:pt x="4806" y="4146"/>
                </a:lnTo>
                <a:lnTo>
                  <a:pt x="4843" y="4182"/>
                </a:lnTo>
                <a:lnTo>
                  <a:pt x="4916" y="4256"/>
                </a:lnTo>
                <a:lnTo>
                  <a:pt x="5246" y="4256"/>
                </a:lnTo>
                <a:lnTo>
                  <a:pt x="5723" y="4219"/>
                </a:lnTo>
                <a:lnTo>
                  <a:pt x="5723" y="4219"/>
                </a:lnTo>
                <a:lnTo>
                  <a:pt x="5686" y="4329"/>
                </a:lnTo>
                <a:lnTo>
                  <a:pt x="5576" y="4439"/>
                </a:lnTo>
                <a:lnTo>
                  <a:pt x="5393" y="4622"/>
                </a:lnTo>
                <a:lnTo>
                  <a:pt x="5026" y="5099"/>
                </a:lnTo>
                <a:lnTo>
                  <a:pt x="4659" y="5613"/>
                </a:lnTo>
                <a:lnTo>
                  <a:pt x="4366" y="6126"/>
                </a:lnTo>
                <a:lnTo>
                  <a:pt x="4329" y="6273"/>
                </a:lnTo>
                <a:lnTo>
                  <a:pt x="4366" y="6420"/>
                </a:lnTo>
                <a:lnTo>
                  <a:pt x="4476" y="6493"/>
                </a:lnTo>
                <a:lnTo>
                  <a:pt x="4623" y="6493"/>
                </a:lnTo>
                <a:lnTo>
                  <a:pt x="6310" y="6126"/>
                </a:lnTo>
                <a:lnTo>
                  <a:pt x="6383" y="6090"/>
                </a:lnTo>
                <a:lnTo>
                  <a:pt x="6457" y="6016"/>
                </a:lnTo>
                <a:lnTo>
                  <a:pt x="6493" y="5943"/>
                </a:lnTo>
                <a:lnTo>
                  <a:pt x="6457" y="5833"/>
                </a:lnTo>
                <a:lnTo>
                  <a:pt x="6420" y="5760"/>
                </a:lnTo>
                <a:lnTo>
                  <a:pt x="6383" y="5686"/>
                </a:lnTo>
                <a:lnTo>
                  <a:pt x="6273" y="5650"/>
                </a:lnTo>
                <a:lnTo>
                  <a:pt x="6163" y="5650"/>
                </a:lnTo>
                <a:lnTo>
                  <a:pt x="5026" y="5906"/>
                </a:lnTo>
                <a:lnTo>
                  <a:pt x="5319" y="5466"/>
                </a:lnTo>
                <a:lnTo>
                  <a:pt x="5650" y="5063"/>
                </a:lnTo>
                <a:lnTo>
                  <a:pt x="5870" y="4806"/>
                </a:lnTo>
                <a:lnTo>
                  <a:pt x="6053" y="4549"/>
                </a:lnTo>
                <a:lnTo>
                  <a:pt x="6126" y="4402"/>
                </a:lnTo>
                <a:lnTo>
                  <a:pt x="6200" y="4256"/>
                </a:lnTo>
                <a:lnTo>
                  <a:pt x="6200" y="4109"/>
                </a:lnTo>
                <a:lnTo>
                  <a:pt x="6200" y="3925"/>
                </a:lnTo>
                <a:lnTo>
                  <a:pt x="6163" y="3889"/>
                </a:lnTo>
                <a:lnTo>
                  <a:pt x="6126" y="3815"/>
                </a:lnTo>
                <a:lnTo>
                  <a:pt x="5980" y="3779"/>
                </a:lnTo>
                <a:close/>
              </a:path>
            </a:pathLst>
          </a:custGeom>
          <a:solidFill>
            <a:srgbClr val="6D9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179" name="Google Shape;179;p2"/>
          <p:cNvSpPr/>
          <p:nvPr/>
        </p:nvSpPr>
        <p:spPr>
          <a:xfrm>
            <a:off x="3808716" y="4429326"/>
            <a:ext cx="570935" cy="567282"/>
          </a:xfrm>
          <a:custGeom>
            <a:avLst/>
            <a:gdLst/>
            <a:ahLst/>
            <a:cxnLst/>
            <a:rect l="l" t="t" r="r" b="b"/>
            <a:pathLst>
              <a:path w="11409" h="11336" extrusionOk="0">
                <a:moveTo>
                  <a:pt x="5173" y="4219"/>
                </a:moveTo>
                <a:lnTo>
                  <a:pt x="5136" y="4256"/>
                </a:lnTo>
                <a:lnTo>
                  <a:pt x="5100" y="4292"/>
                </a:lnTo>
                <a:lnTo>
                  <a:pt x="4990" y="4366"/>
                </a:lnTo>
                <a:lnTo>
                  <a:pt x="4916" y="4476"/>
                </a:lnTo>
                <a:lnTo>
                  <a:pt x="4916" y="4512"/>
                </a:lnTo>
                <a:lnTo>
                  <a:pt x="4843" y="4659"/>
                </a:lnTo>
                <a:lnTo>
                  <a:pt x="4843" y="4769"/>
                </a:lnTo>
                <a:lnTo>
                  <a:pt x="4880" y="4843"/>
                </a:lnTo>
                <a:lnTo>
                  <a:pt x="4990" y="4916"/>
                </a:lnTo>
                <a:lnTo>
                  <a:pt x="5100" y="4989"/>
                </a:lnTo>
                <a:lnTo>
                  <a:pt x="5283" y="4989"/>
                </a:lnTo>
                <a:lnTo>
                  <a:pt x="5430" y="4916"/>
                </a:lnTo>
                <a:lnTo>
                  <a:pt x="5540" y="4769"/>
                </a:lnTo>
                <a:lnTo>
                  <a:pt x="5577" y="4696"/>
                </a:lnTo>
                <a:lnTo>
                  <a:pt x="5613" y="4623"/>
                </a:lnTo>
                <a:lnTo>
                  <a:pt x="5577" y="4549"/>
                </a:lnTo>
                <a:lnTo>
                  <a:pt x="5577" y="4476"/>
                </a:lnTo>
                <a:lnTo>
                  <a:pt x="5430" y="4402"/>
                </a:lnTo>
                <a:lnTo>
                  <a:pt x="5320" y="4366"/>
                </a:lnTo>
                <a:lnTo>
                  <a:pt x="5320" y="4292"/>
                </a:lnTo>
                <a:lnTo>
                  <a:pt x="5246" y="4256"/>
                </a:lnTo>
                <a:lnTo>
                  <a:pt x="5173" y="4219"/>
                </a:lnTo>
                <a:close/>
                <a:moveTo>
                  <a:pt x="5980" y="6016"/>
                </a:moveTo>
                <a:lnTo>
                  <a:pt x="6017" y="6053"/>
                </a:lnTo>
                <a:lnTo>
                  <a:pt x="6053" y="6126"/>
                </a:lnTo>
                <a:lnTo>
                  <a:pt x="6053" y="6200"/>
                </a:lnTo>
                <a:lnTo>
                  <a:pt x="5907" y="6237"/>
                </a:lnTo>
                <a:lnTo>
                  <a:pt x="5943" y="6090"/>
                </a:lnTo>
                <a:lnTo>
                  <a:pt x="5980" y="6016"/>
                </a:lnTo>
                <a:close/>
                <a:moveTo>
                  <a:pt x="5833" y="5613"/>
                </a:moveTo>
                <a:lnTo>
                  <a:pt x="5723" y="5650"/>
                </a:lnTo>
                <a:lnTo>
                  <a:pt x="5650" y="5723"/>
                </a:lnTo>
                <a:lnTo>
                  <a:pt x="5613" y="5796"/>
                </a:lnTo>
                <a:lnTo>
                  <a:pt x="5613" y="5870"/>
                </a:lnTo>
                <a:lnTo>
                  <a:pt x="5687" y="5943"/>
                </a:lnTo>
                <a:lnTo>
                  <a:pt x="5577" y="6163"/>
                </a:lnTo>
                <a:lnTo>
                  <a:pt x="5540" y="6420"/>
                </a:lnTo>
                <a:lnTo>
                  <a:pt x="5577" y="6530"/>
                </a:lnTo>
                <a:lnTo>
                  <a:pt x="5687" y="6567"/>
                </a:lnTo>
                <a:lnTo>
                  <a:pt x="5833" y="6603"/>
                </a:lnTo>
                <a:lnTo>
                  <a:pt x="5980" y="6603"/>
                </a:lnTo>
                <a:lnTo>
                  <a:pt x="6090" y="6567"/>
                </a:lnTo>
                <a:lnTo>
                  <a:pt x="6237" y="6530"/>
                </a:lnTo>
                <a:lnTo>
                  <a:pt x="6347" y="6457"/>
                </a:lnTo>
                <a:lnTo>
                  <a:pt x="6420" y="6347"/>
                </a:lnTo>
                <a:lnTo>
                  <a:pt x="6457" y="6200"/>
                </a:lnTo>
                <a:lnTo>
                  <a:pt x="6457" y="6053"/>
                </a:lnTo>
                <a:lnTo>
                  <a:pt x="6420" y="5943"/>
                </a:lnTo>
                <a:lnTo>
                  <a:pt x="6347" y="5833"/>
                </a:lnTo>
                <a:lnTo>
                  <a:pt x="6274" y="5760"/>
                </a:lnTo>
                <a:lnTo>
                  <a:pt x="6163" y="5686"/>
                </a:lnTo>
                <a:lnTo>
                  <a:pt x="6053" y="5650"/>
                </a:lnTo>
                <a:lnTo>
                  <a:pt x="5943" y="5613"/>
                </a:lnTo>
                <a:close/>
                <a:moveTo>
                  <a:pt x="3926" y="441"/>
                </a:moveTo>
                <a:lnTo>
                  <a:pt x="4623" y="478"/>
                </a:lnTo>
                <a:lnTo>
                  <a:pt x="5356" y="478"/>
                </a:lnTo>
                <a:lnTo>
                  <a:pt x="6824" y="551"/>
                </a:lnTo>
                <a:lnTo>
                  <a:pt x="7631" y="551"/>
                </a:lnTo>
                <a:lnTo>
                  <a:pt x="7704" y="734"/>
                </a:lnTo>
                <a:lnTo>
                  <a:pt x="7777" y="1064"/>
                </a:lnTo>
                <a:lnTo>
                  <a:pt x="7521" y="1174"/>
                </a:lnTo>
                <a:lnTo>
                  <a:pt x="7191" y="1211"/>
                </a:lnTo>
                <a:lnTo>
                  <a:pt x="7044" y="1211"/>
                </a:lnTo>
                <a:lnTo>
                  <a:pt x="6860" y="1174"/>
                </a:lnTo>
                <a:lnTo>
                  <a:pt x="6714" y="1174"/>
                </a:lnTo>
                <a:lnTo>
                  <a:pt x="6530" y="1211"/>
                </a:lnTo>
                <a:lnTo>
                  <a:pt x="6494" y="1248"/>
                </a:lnTo>
                <a:lnTo>
                  <a:pt x="6457" y="1321"/>
                </a:lnTo>
                <a:lnTo>
                  <a:pt x="6420" y="1395"/>
                </a:lnTo>
                <a:lnTo>
                  <a:pt x="6457" y="1468"/>
                </a:lnTo>
                <a:lnTo>
                  <a:pt x="6457" y="1505"/>
                </a:lnTo>
                <a:lnTo>
                  <a:pt x="6494" y="1578"/>
                </a:lnTo>
                <a:lnTo>
                  <a:pt x="6567" y="1651"/>
                </a:lnTo>
                <a:lnTo>
                  <a:pt x="6567" y="1871"/>
                </a:lnTo>
                <a:lnTo>
                  <a:pt x="6567" y="2092"/>
                </a:lnTo>
                <a:lnTo>
                  <a:pt x="6640" y="2642"/>
                </a:lnTo>
                <a:lnTo>
                  <a:pt x="6677" y="3192"/>
                </a:lnTo>
                <a:lnTo>
                  <a:pt x="6714" y="3632"/>
                </a:lnTo>
                <a:lnTo>
                  <a:pt x="6714" y="4072"/>
                </a:lnTo>
                <a:lnTo>
                  <a:pt x="6677" y="4586"/>
                </a:lnTo>
                <a:lnTo>
                  <a:pt x="6640" y="4843"/>
                </a:lnTo>
                <a:lnTo>
                  <a:pt x="6640" y="5099"/>
                </a:lnTo>
                <a:lnTo>
                  <a:pt x="6677" y="5246"/>
                </a:lnTo>
                <a:lnTo>
                  <a:pt x="6640" y="5319"/>
                </a:lnTo>
                <a:lnTo>
                  <a:pt x="6640" y="5393"/>
                </a:lnTo>
                <a:lnTo>
                  <a:pt x="6640" y="5466"/>
                </a:lnTo>
                <a:lnTo>
                  <a:pt x="6714" y="5540"/>
                </a:lnTo>
                <a:lnTo>
                  <a:pt x="7117" y="5796"/>
                </a:lnTo>
                <a:lnTo>
                  <a:pt x="7484" y="6016"/>
                </a:lnTo>
                <a:lnTo>
                  <a:pt x="7851" y="6310"/>
                </a:lnTo>
                <a:lnTo>
                  <a:pt x="8218" y="6640"/>
                </a:lnTo>
                <a:lnTo>
                  <a:pt x="8915" y="7300"/>
                </a:lnTo>
                <a:lnTo>
                  <a:pt x="8621" y="7337"/>
                </a:lnTo>
                <a:lnTo>
                  <a:pt x="8328" y="7300"/>
                </a:lnTo>
                <a:lnTo>
                  <a:pt x="8108" y="7227"/>
                </a:lnTo>
                <a:lnTo>
                  <a:pt x="7887" y="7154"/>
                </a:lnTo>
                <a:lnTo>
                  <a:pt x="7484" y="6933"/>
                </a:lnTo>
                <a:lnTo>
                  <a:pt x="7117" y="6823"/>
                </a:lnTo>
                <a:lnTo>
                  <a:pt x="6750" y="6787"/>
                </a:lnTo>
                <a:lnTo>
                  <a:pt x="6384" y="6823"/>
                </a:lnTo>
                <a:lnTo>
                  <a:pt x="5980" y="6933"/>
                </a:lnTo>
                <a:lnTo>
                  <a:pt x="5577" y="7044"/>
                </a:lnTo>
                <a:lnTo>
                  <a:pt x="5210" y="7227"/>
                </a:lnTo>
                <a:lnTo>
                  <a:pt x="4843" y="7374"/>
                </a:lnTo>
                <a:lnTo>
                  <a:pt x="4439" y="7520"/>
                </a:lnTo>
                <a:lnTo>
                  <a:pt x="4109" y="7557"/>
                </a:lnTo>
                <a:lnTo>
                  <a:pt x="3816" y="7594"/>
                </a:lnTo>
                <a:lnTo>
                  <a:pt x="3889" y="7557"/>
                </a:lnTo>
                <a:lnTo>
                  <a:pt x="3926" y="7484"/>
                </a:lnTo>
                <a:lnTo>
                  <a:pt x="3926" y="7374"/>
                </a:lnTo>
                <a:lnTo>
                  <a:pt x="3926" y="7300"/>
                </a:lnTo>
                <a:lnTo>
                  <a:pt x="3889" y="7227"/>
                </a:lnTo>
                <a:lnTo>
                  <a:pt x="3816" y="7190"/>
                </a:lnTo>
                <a:lnTo>
                  <a:pt x="2789" y="7190"/>
                </a:lnTo>
                <a:lnTo>
                  <a:pt x="2935" y="7044"/>
                </a:lnTo>
                <a:lnTo>
                  <a:pt x="3266" y="6677"/>
                </a:lnTo>
                <a:lnTo>
                  <a:pt x="3559" y="6713"/>
                </a:lnTo>
                <a:lnTo>
                  <a:pt x="3853" y="6713"/>
                </a:lnTo>
                <a:lnTo>
                  <a:pt x="4403" y="6677"/>
                </a:lnTo>
                <a:lnTo>
                  <a:pt x="4549" y="6640"/>
                </a:lnTo>
                <a:lnTo>
                  <a:pt x="4623" y="6530"/>
                </a:lnTo>
                <a:lnTo>
                  <a:pt x="4623" y="6457"/>
                </a:lnTo>
                <a:lnTo>
                  <a:pt x="4586" y="6383"/>
                </a:lnTo>
                <a:lnTo>
                  <a:pt x="4513" y="6310"/>
                </a:lnTo>
                <a:lnTo>
                  <a:pt x="4403" y="6273"/>
                </a:lnTo>
                <a:lnTo>
                  <a:pt x="3669" y="6273"/>
                </a:lnTo>
                <a:lnTo>
                  <a:pt x="3926" y="6016"/>
                </a:lnTo>
                <a:lnTo>
                  <a:pt x="4183" y="5723"/>
                </a:lnTo>
                <a:lnTo>
                  <a:pt x="4293" y="5723"/>
                </a:lnTo>
                <a:lnTo>
                  <a:pt x="4366" y="5686"/>
                </a:lnTo>
                <a:lnTo>
                  <a:pt x="4439" y="5576"/>
                </a:lnTo>
                <a:lnTo>
                  <a:pt x="4476" y="5466"/>
                </a:lnTo>
                <a:lnTo>
                  <a:pt x="4403" y="3449"/>
                </a:lnTo>
                <a:lnTo>
                  <a:pt x="4366" y="2495"/>
                </a:lnTo>
                <a:lnTo>
                  <a:pt x="4329" y="2018"/>
                </a:lnTo>
                <a:lnTo>
                  <a:pt x="4293" y="1541"/>
                </a:lnTo>
                <a:lnTo>
                  <a:pt x="4256" y="1431"/>
                </a:lnTo>
                <a:lnTo>
                  <a:pt x="4549" y="1505"/>
                </a:lnTo>
                <a:lnTo>
                  <a:pt x="4953" y="1578"/>
                </a:lnTo>
                <a:lnTo>
                  <a:pt x="5173" y="1578"/>
                </a:lnTo>
                <a:lnTo>
                  <a:pt x="5356" y="1505"/>
                </a:lnTo>
                <a:lnTo>
                  <a:pt x="5393" y="1468"/>
                </a:lnTo>
                <a:lnTo>
                  <a:pt x="5430" y="1431"/>
                </a:lnTo>
                <a:lnTo>
                  <a:pt x="5430" y="1358"/>
                </a:lnTo>
                <a:lnTo>
                  <a:pt x="5393" y="1321"/>
                </a:lnTo>
                <a:lnTo>
                  <a:pt x="5246" y="1211"/>
                </a:lnTo>
                <a:lnTo>
                  <a:pt x="5063" y="1174"/>
                </a:lnTo>
                <a:lnTo>
                  <a:pt x="4733" y="1138"/>
                </a:lnTo>
                <a:lnTo>
                  <a:pt x="4219" y="1064"/>
                </a:lnTo>
                <a:lnTo>
                  <a:pt x="4183" y="1028"/>
                </a:lnTo>
                <a:lnTo>
                  <a:pt x="4146" y="991"/>
                </a:lnTo>
                <a:lnTo>
                  <a:pt x="3999" y="991"/>
                </a:lnTo>
                <a:lnTo>
                  <a:pt x="3853" y="1028"/>
                </a:lnTo>
                <a:lnTo>
                  <a:pt x="3706" y="1064"/>
                </a:lnTo>
                <a:lnTo>
                  <a:pt x="3596" y="1064"/>
                </a:lnTo>
                <a:lnTo>
                  <a:pt x="3522" y="1028"/>
                </a:lnTo>
                <a:lnTo>
                  <a:pt x="3486" y="991"/>
                </a:lnTo>
                <a:lnTo>
                  <a:pt x="3412" y="881"/>
                </a:lnTo>
                <a:lnTo>
                  <a:pt x="3412" y="771"/>
                </a:lnTo>
                <a:lnTo>
                  <a:pt x="3412" y="698"/>
                </a:lnTo>
                <a:lnTo>
                  <a:pt x="3486" y="624"/>
                </a:lnTo>
                <a:lnTo>
                  <a:pt x="3559" y="551"/>
                </a:lnTo>
                <a:lnTo>
                  <a:pt x="3742" y="478"/>
                </a:lnTo>
                <a:lnTo>
                  <a:pt x="3926" y="441"/>
                </a:lnTo>
                <a:close/>
                <a:moveTo>
                  <a:pt x="6090" y="8071"/>
                </a:moveTo>
                <a:lnTo>
                  <a:pt x="6127" y="8144"/>
                </a:lnTo>
                <a:lnTo>
                  <a:pt x="6127" y="8217"/>
                </a:lnTo>
                <a:lnTo>
                  <a:pt x="6090" y="8291"/>
                </a:lnTo>
                <a:lnTo>
                  <a:pt x="6053" y="8364"/>
                </a:lnTo>
                <a:lnTo>
                  <a:pt x="5980" y="8401"/>
                </a:lnTo>
                <a:lnTo>
                  <a:pt x="5907" y="8401"/>
                </a:lnTo>
                <a:lnTo>
                  <a:pt x="5833" y="8364"/>
                </a:lnTo>
                <a:lnTo>
                  <a:pt x="5760" y="8291"/>
                </a:lnTo>
                <a:lnTo>
                  <a:pt x="5760" y="8181"/>
                </a:lnTo>
                <a:lnTo>
                  <a:pt x="5833" y="8144"/>
                </a:lnTo>
                <a:lnTo>
                  <a:pt x="5943" y="8071"/>
                </a:lnTo>
                <a:lnTo>
                  <a:pt x="6017" y="8107"/>
                </a:lnTo>
                <a:lnTo>
                  <a:pt x="6053" y="8107"/>
                </a:lnTo>
                <a:lnTo>
                  <a:pt x="6090" y="8071"/>
                </a:lnTo>
                <a:close/>
                <a:moveTo>
                  <a:pt x="5907" y="7630"/>
                </a:moveTo>
                <a:lnTo>
                  <a:pt x="5797" y="7667"/>
                </a:lnTo>
                <a:lnTo>
                  <a:pt x="5687" y="7704"/>
                </a:lnTo>
                <a:lnTo>
                  <a:pt x="5577" y="7777"/>
                </a:lnTo>
                <a:lnTo>
                  <a:pt x="5467" y="7887"/>
                </a:lnTo>
                <a:lnTo>
                  <a:pt x="5467" y="7924"/>
                </a:lnTo>
                <a:lnTo>
                  <a:pt x="5430" y="7997"/>
                </a:lnTo>
                <a:lnTo>
                  <a:pt x="5503" y="8071"/>
                </a:lnTo>
                <a:lnTo>
                  <a:pt x="5430" y="8217"/>
                </a:lnTo>
                <a:lnTo>
                  <a:pt x="5430" y="8364"/>
                </a:lnTo>
                <a:lnTo>
                  <a:pt x="5467" y="8474"/>
                </a:lnTo>
                <a:lnTo>
                  <a:pt x="5540" y="8584"/>
                </a:lnTo>
                <a:lnTo>
                  <a:pt x="5650" y="8694"/>
                </a:lnTo>
                <a:lnTo>
                  <a:pt x="5797" y="8731"/>
                </a:lnTo>
                <a:lnTo>
                  <a:pt x="5907" y="8768"/>
                </a:lnTo>
                <a:lnTo>
                  <a:pt x="6053" y="8768"/>
                </a:lnTo>
                <a:lnTo>
                  <a:pt x="6200" y="8731"/>
                </a:lnTo>
                <a:lnTo>
                  <a:pt x="6310" y="8658"/>
                </a:lnTo>
                <a:lnTo>
                  <a:pt x="6384" y="8584"/>
                </a:lnTo>
                <a:lnTo>
                  <a:pt x="6457" y="8474"/>
                </a:lnTo>
                <a:lnTo>
                  <a:pt x="6494" y="8327"/>
                </a:lnTo>
                <a:lnTo>
                  <a:pt x="6494" y="8217"/>
                </a:lnTo>
                <a:lnTo>
                  <a:pt x="6494" y="8071"/>
                </a:lnTo>
                <a:lnTo>
                  <a:pt x="6457" y="7961"/>
                </a:lnTo>
                <a:lnTo>
                  <a:pt x="6384" y="7851"/>
                </a:lnTo>
                <a:lnTo>
                  <a:pt x="6310" y="7777"/>
                </a:lnTo>
                <a:lnTo>
                  <a:pt x="6200" y="7704"/>
                </a:lnTo>
                <a:lnTo>
                  <a:pt x="6053" y="7667"/>
                </a:lnTo>
                <a:lnTo>
                  <a:pt x="5907" y="7630"/>
                </a:lnTo>
                <a:close/>
                <a:moveTo>
                  <a:pt x="4476" y="9134"/>
                </a:moveTo>
                <a:lnTo>
                  <a:pt x="4513" y="9281"/>
                </a:lnTo>
                <a:lnTo>
                  <a:pt x="4476" y="9391"/>
                </a:lnTo>
                <a:lnTo>
                  <a:pt x="4403" y="9538"/>
                </a:lnTo>
                <a:lnTo>
                  <a:pt x="4256" y="9648"/>
                </a:lnTo>
                <a:lnTo>
                  <a:pt x="4183" y="9685"/>
                </a:lnTo>
                <a:lnTo>
                  <a:pt x="4109" y="9685"/>
                </a:lnTo>
                <a:lnTo>
                  <a:pt x="4036" y="9648"/>
                </a:lnTo>
                <a:lnTo>
                  <a:pt x="3963" y="9575"/>
                </a:lnTo>
                <a:lnTo>
                  <a:pt x="3926" y="9501"/>
                </a:lnTo>
                <a:lnTo>
                  <a:pt x="3926" y="9428"/>
                </a:lnTo>
                <a:lnTo>
                  <a:pt x="3963" y="9354"/>
                </a:lnTo>
                <a:lnTo>
                  <a:pt x="4036" y="9281"/>
                </a:lnTo>
                <a:lnTo>
                  <a:pt x="4219" y="9208"/>
                </a:lnTo>
                <a:lnTo>
                  <a:pt x="4403" y="9171"/>
                </a:lnTo>
                <a:lnTo>
                  <a:pt x="4439" y="9171"/>
                </a:lnTo>
                <a:lnTo>
                  <a:pt x="4476" y="9134"/>
                </a:lnTo>
                <a:close/>
                <a:moveTo>
                  <a:pt x="7741" y="9391"/>
                </a:moveTo>
                <a:lnTo>
                  <a:pt x="7814" y="9464"/>
                </a:lnTo>
                <a:lnTo>
                  <a:pt x="7851" y="9575"/>
                </a:lnTo>
                <a:lnTo>
                  <a:pt x="7851" y="9685"/>
                </a:lnTo>
                <a:lnTo>
                  <a:pt x="7814" y="9795"/>
                </a:lnTo>
                <a:lnTo>
                  <a:pt x="7704" y="9868"/>
                </a:lnTo>
                <a:lnTo>
                  <a:pt x="7557" y="9905"/>
                </a:lnTo>
                <a:lnTo>
                  <a:pt x="7447" y="9905"/>
                </a:lnTo>
                <a:lnTo>
                  <a:pt x="7301" y="9868"/>
                </a:lnTo>
                <a:lnTo>
                  <a:pt x="7227" y="9795"/>
                </a:lnTo>
                <a:lnTo>
                  <a:pt x="7301" y="9648"/>
                </a:lnTo>
                <a:lnTo>
                  <a:pt x="7374" y="9538"/>
                </a:lnTo>
                <a:lnTo>
                  <a:pt x="7484" y="9464"/>
                </a:lnTo>
                <a:lnTo>
                  <a:pt x="7631" y="9428"/>
                </a:lnTo>
                <a:lnTo>
                  <a:pt x="7704" y="9391"/>
                </a:lnTo>
                <a:close/>
                <a:moveTo>
                  <a:pt x="4439" y="8658"/>
                </a:moveTo>
                <a:lnTo>
                  <a:pt x="4293" y="8694"/>
                </a:lnTo>
                <a:lnTo>
                  <a:pt x="4146" y="8694"/>
                </a:lnTo>
                <a:lnTo>
                  <a:pt x="4073" y="8731"/>
                </a:lnTo>
                <a:lnTo>
                  <a:pt x="3999" y="8804"/>
                </a:lnTo>
                <a:lnTo>
                  <a:pt x="3963" y="8951"/>
                </a:lnTo>
                <a:lnTo>
                  <a:pt x="3742" y="9061"/>
                </a:lnTo>
                <a:lnTo>
                  <a:pt x="3596" y="9244"/>
                </a:lnTo>
                <a:lnTo>
                  <a:pt x="3559" y="9354"/>
                </a:lnTo>
                <a:lnTo>
                  <a:pt x="3522" y="9501"/>
                </a:lnTo>
                <a:lnTo>
                  <a:pt x="3559" y="9611"/>
                </a:lnTo>
                <a:lnTo>
                  <a:pt x="3596" y="9758"/>
                </a:lnTo>
                <a:lnTo>
                  <a:pt x="3706" y="9868"/>
                </a:lnTo>
                <a:lnTo>
                  <a:pt x="3779" y="9978"/>
                </a:lnTo>
                <a:lnTo>
                  <a:pt x="3926" y="10051"/>
                </a:lnTo>
                <a:lnTo>
                  <a:pt x="4036" y="10088"/>
                </a:lnTo>
                <a:lnTo>
                  <a:pt x="4366" y="10088"/>
                </a:lnTo>
                <a:lnTo>
                  <a:pt x="4513" y="10015"/>
                </a:lnTo>
                <a:lnTo>
                  <a:pt x="4623" y="9905"/>
                </a:lnTo>
                <a:lnTo>
                  <a:pt x="4733" y="9795"/>
                </a:lnTo>
                <a:lnTo>
                  <a:pt x="4843" y="9648"/>
                </a:lnTo>
                <a:lnTo>
                  <a:pt x="4880" y="9501"/>
                </a:lnTo>
                <a:lnTo>
                  <a:pt x="4916" y="9354"/>
                </a:lnTo>
                <a:lnTo>
                  <a:pt x="4916" y="9171"/>
                </a:lnTo>
                <a:lnTo>
                  <a:pt x="4880" y="9024"/>
                </a:lnTo>
                <a:lnTo>
                  <a:pt x="4806" y="8878"/>
                </a:lnTo>
                <a:lnTo>
                  <a:pt x="4733" y="8768"/>
                </a:lnTo>
                <a:lnTo>
                  <a:pt x="4586" y="8694"/>
                </a:lnTo>
                <a:lnTo>
                  <a:pt x="4439" y="8658"/>
                </a:lnTo>
                <a:close/>
                <a:moveTo>
                  <a:pt x="7447" y="8951"/>
                </a:moveTo>
                <a:lnTo>
                  <a:pt x="7337" y="8988"/>
                </a:lnTo>
                <a:lnTo>
                  <a:pt x="7264" y="9061"/>
                </a:lnTo>
                <a:lnTo>
                  <a:pt x="7227" y="9134"/>
                </a:lnTo>
                <a:lnTo>
                  <a:pt x="7227" y="9208"/>
                </a:lnTo>
                <a:lnTo>
                  <a:pt x="7117" y="9318"/>
                </a:lnTo>
                <a:lnTo>
                  <a:pt x="7007" y="9391"/>
                </a:lnTo>
                <a:lnTo>
                  <a:pt x="6934" y="9501"/>
                </a:lnTo>
                <a:lnTo>
                  <a:pt x="6897" y="9611"/>
                </a:lnTo>
                <a:lnTo>
                  <a:pt x="6897" y="9575"/>
                </a:lnTo>
                <a:lnTo>
                  <a:pt x="6860" y="9611"/>
                </a:lnTo>
                <a:lnTo>
                  <a:pt x="6824" y="9758"/>
                </a:lnTo>
                <a:lnTo>
                  <a:pt x="6824" y="9905"/>
                </a:lnTo>
                <a:lnTo>
                  <a:pt x="6860" y="9978"/>
                </a:lnTo>
                <a:lnTo>
                  <a:pt x="6897" y="10051"/>
                </a:lnTo>
                <a:lnTo>
                  <a:pt x="7007" y="10125"/>
                </a:lnTo>
                <a:lnTo>
                  <a:pt x="7044" y="10161"/>
                </a:lnTo>
                <a:lnTo>
                  <a:pt x="7044" y="10198"/>
                </a:lnTo>
                <a:lnTo>
                  <a:pt x="7227" y="10271"/>
                </a:lnTo>
                <a:lnTo>
                  <a:pt x="7374" y="10345"/>
                </a:lnTo>
                <a:lnTo>
                  <a:pt x="7704" y="10345"/>
                </a:lnTo>
                <a:lnTo>
                  <a:pt x="7851" y="10271"/>
                </a:lnTo>
                <a:lnTo>
                  <a:pt x="7998" y="10198"/>
                </a:lnTo>
                <a:lnTo>
                  <a:pt x="8108" y="10088"/>
                </a:lnTo>
                <a:lnTo>
                  <a:pt x="8181" y="9941"/>
                </a:lnTo>
                <a:lnTo>
                  <a:pt x="8254" y="9795"/>
                </a:lnTo>
                <a:lnTo>
                  <a:pt x="8291" y="9611"/>
                </a:lnTo>
                <a:lnTo>
                  <a:pt x="8254" y="9464"/>
                </a:lnTo>
                <a:lnTo>
                  <a:pt x="8218" y="9318"/>
                </a:lnTo>
                <a:lnTo>
                  <a:pt x="8144" y="9171"/>
                </a:lnTo>
                <a:lnTo>
                  <a:pt x="7998" y="9024"/>
                </a:lnTo>
                <a:lnTo>
                  <a:pt x="7924" y="8988"/>
                </a:lnTo>
                <a:lnTo>
                  <a:pt x="7851" y="8951"/>
                </a:lnTo>
                <a:close/>
                <a:moveTo>
                  <a:pt x="6970" y="7227"/>
                </a:moveTo>
                <a:lnTo>
                  <a:pt x="7227" y="7300"/>
                </a:lnTo>
                <a:lnTo>
                  <a:pt x="7741" y="7520"/>
                </a:lnTo>
                <a:lnTo>
                  <a:pt x="8071" y="7667"/>
                </a:lnTo>
                <a:lnTo>
                  <a:pt x="8474" y="7740"/>
                </a:lnTo>
                <a:lnTo>
                  <a:pt x="8658" y="7777"/>
                </a:lnTo>
                <a:lnTo>
                  <a:pt x="8878" y="7777"/>
                </a:lnTo>
                <a:lnTo>
                  <a:pt x="9061" y="7740"/>
                </a:lnTo>
                <a:lnTo>
                  <a:pt x="9245" y="7667"/>
                </a:lnTo>
                <a:lnTo>
                  <a:pt x="9575" y="8071"/>
                </a:lnTo>
                <a:lnTo>
                  <a:pt x="10125" y="8841"/>
                </a:lnTo>
                <a:lnTo>
                  <a:pt x="10639" y="9648"/>
                </a:lnTo>
                <a:lnTo>
                  <a:pt x="10785" y="9868"/>
                </a:lnTo>
                <a:lnTo>
                  <a:pt x="10822" y="10015"/>
                </a:lnTo>
                <a:lnTo>
                  <a:pt x="10785" y="10161"/>
                </a:lnTo>
                <a:lnTo>
                  <a:pt x="10749" y="10235"/>
                </a:lnTo>
                <a:lnTo>
                  <a:pt x="10639" y="10345"/>
                </a:lnTo>
                <a:lnTo>
                  <a:pt x="10455" y="10455"/>
                </a:lnTo>
                <a:lnTo>
                  <a:pt x="10235" y="10602"/>
                </a:lnTo>
                <a:lnTo>
                  <a:pt x="9758" y="10565"/>
                </a:lnTo>
                <a:lnTo>
                  <a:pt x="9281" y="10492"/>
                </a:lnTo>
                <a:lnTo>
                  <a:pt x="8328" y="10455"/>
                </a:lnTo>
                <a:lnTo>
                  <a:pt x="7374" y="10492"/>
                </a:lnTo>
                <a:lnTo>
                  <a:pt x="6420" y="10528"/>
                </a:lnTo>
                <a:lnTo>
                  <a:pt x="2092" y="10675"/>
                </a:lnTo>
                <a:lnTo>
                  <a:pt x="1065" y="10712"/>
                </a:lnTo>
                <a:lnTo>
                  <a:pt x="735" y="10712"/>
                </a:lnTo>
                <a:lnTo>
                  <a:pt x="625" y="10638"/>
                </a:lnTo>
                <a:lnTo>
                  <a:pt x="588" y="10602"/>
                </a:lnTo>
                <a:lnTo>
                  <a:pt x="551" y="10565"/>
                </a:lnTo>
                <a:lnTo>
                  <a:pt x="588" y="10418"/>
                </a:lnTo>
                <a:lnTo>
                  <a:pt x="735" y="10198"/>
                </a:lnTo>
                <a:lnTo>
                  <a:pt x="1065" y="9685"/>
                </a:lnTo>
                <a:lnTo>
                  <a:pt x="1542" y="9575"/>
                </a:lnTo>
                <a:lnTo>
                  <a:pt x="1762" y="9538"/>
                </a:lnTo>
                <a:lnTo>
                  <a:pt x="2018" y="9501"/>
                </a:lnTo>
                <a:lnTo>
                  <a:pt x="2092" y="9464"/>
                </a:lnTo>
                <a:lnTo>
                  <a:pt x="2128" y="9428"/>
                </a:lnTo>
                <a:lnTo>
                  <a:pt x="2165" y="9281"/>
                </a:lnTo>
                <a:lnTo>
                  <a:pt x="2128" y="9171"/>
                </a:lnTo>
                <a:lnTo>
                  <a:pt x="2092" y="9134"/>
                </a:lnTo>
                <a:lnTo>
                  <a:pt x="2018" y="9098"/>
                </a:lnTo>
                <a:lnTo>
                  <a:pt x="1872" y="9061"/>
                </a:lnTo>
                <a:lnTo>
                  <a:pt x="1725" y="9061"/>
                </a:lnTo>
                <a:lnTo>
                  <a:pt x="1395" y="9134"/>
                </a:lnTo>
                <a:lnTo>
                  <a:pt x="1395" y="9134"/>
                </a:lnTo>
                <a:lnTo>
                  <a:pt x="1798" y="8547"/>
                </a:lnTo>
                <a:lnTo>
                  <a:pt x="1835" y="8511"/>
                </a:lnTo>
                <a:lnTo>
                  <a:pt x="1945" y="8547"/>
                </a:lnTo>
                <a:lnTo>
                  <a:pt x="2092" y="8584"/>
                </a:lnTo>
                <a:lnTo>
                  <a:pt x="2459" y="8621"/>
                </a:lnTo>
                <a:lnTo>
                  <a:pt x="2972" y="8621"/>
                </a:lnTo>
                <a:lnTo>
                  <a:pt x="3082" y="8584"/>
                </a:lnTo>
                <a:lnTo>
                  <a:pt x="3156" y="8511"/>
                </a:lnTo>
                <a:lnTo>
                  <a:pt x="3192" y="8401"/>
                </a:lnTo>
                <a:lnTo>
                  <a:pt x="3156" y="8291"/>
                </a:lnTo>
                <a:lnTo>
                  <a:pt x="3082" y="8217"/>
                </a:lnTo>
                <a:lnTo>
                  <a:pt x="2972" y="8181"/>
                </a:lnTo>
                <a:lnTo>
                  <a:pt x="2055" y="8181"/>
                </a:lnTo>
                <a:lnTo>
                  <a:pt x="2532" y="7520"/>
                </a:lnTo>
                <a:lnTo>
                  <a:pt x="2752" y="7557"/>
                </a:lnTo>
                <a:lnTo>
                  <a:pt x="2899" y="7704"/>
                </a:lnTo>
                <a:lnTo>
                  <a:pt x="3046" y="7777"/>
                </a:lnTo>
                <a:lnTo>
                  <a:pt x="3192" y="7851"/>
                </a:lnTo>
                <a:lnTo>
                  <a:pt x="3376" y="7924"/>
                </a:lnTo>
                <a:lnTo>
                  <a:pt x="3742" y="7961"/>
                </a:lnTo>
                <a:lnTo>
                  <a:pt x="4073" y="7961"/>
                </a:lnTo>
                <a:lnTo>
                  <a:pt x="4549" y="7887"/>
                </a:lnTo>
                <a:lnTo>
                  <a:pt x="4953" y="7777"/>
                </a:lnTo>
                <a:lnTo>
                  <a:pt x="5797" y="7410"/>
                </a:lnTo>
                <a:lnTo>
                  <a:pt x="6237" y="7264"/>
                </a:lnTo>
                <a:lnTo>
                  <a:pt x="6494" y="7227"/>
                </a:lnTo>
                <a:close/>
                <a:moveTo>
                  <a:pt x="4036" y="1"/>
                </a:moveTo>
                <a:lnTo>
                  <a:pt x="3816" y="37"/>
                </a:lnTo>
                <a:lnTo>
                  <a:pt x="3596" y="74"/>
                </a:lnTo>
                <a:lnTo>
                  <a:pt x="3412" y="147"/>
                </a:lnTo>
                <a:lnTo>
                  <a:pt x="3229" y="257"/>
                </a:lnTo>
                <a:lnTo>
                  <a:pt x="3119" y="404"/>
                </a:lnTo>
                <a:lnTo>
                  <a:pt x="3009" y="551"/>
                </a:lnTo>
                <a:lnTo>
                  <a:pt x="2972" y="771"/>
                </a:lnTo>
                <a:lnTo>
                  <a:pt x="3009" y="991"/>
                </a:lnTo>
                <a:lnTo>
                  <a:pt x="3082" y="1174"/>
                </a:lnTo>
                <a:lnTo>
                  <a:pt x="3156" y="1285"/>
                </a:lnTo>
                <a:lnTo>
                  <a:pt x="3266" y="1358"/>
                </a:lnTo>
                <a:lnTo>
                  <a:pt x="3412" y="1431"/>
                </a:lnTo>
                <a:lnTo>
                  <a:pt x="3559" y="1468"/>
                </a:lnTo>
                <a:lnTo>
                  <a:pt x="3706" y="1468"/>
                </a:lnTo>
                <a:lnTo>
                  <a:pt x="3853" y="1431"/>
                </a:lnTo>
                <a:lnTo>
                  <a:pt x="3999" y="1395"/>
                </a:lnTo>
                <a:lnTo>
                  <a:pt x="4073" y="1395"/>
                </a:lnTo>
                <a:lnTo>
                  <a:pt x="3963" y="1468"/>
                </a:lnTo>
                <a:lnTo>
                  <a:pt x="3926" y="1578"/>
                </a:lnTo>
                <a:lnTo>
                  <a:pt x="3889" y="2055"/>
                </a:lnTo>
                <a:lnTo>
                  <a:pt x="3889" y="2532"/>
                </a:lnTo>
                <a:lnTo>
                  <a:pt x="3926" y="3449"/>
                </a:lnTo>
                <a:lnTo>
                  <a:pt x="3926" y="5099"/>
                </a:lnTo>
                <a:lnTo>
                  <a:pt x="3926" y="5283"/>
                </a:lnTo>
                <a:lnTo>
                  <a:pt x="3963" y="5466"/>
                </a:lnTo>
                <a:lnTo>
                  <a:pt x="3963" y="5503"/>
                </a:lnTo>
                <a:lnTo>
                  <a:pt x="3742" y="5613"/>
                </a:lnTo>
                <a:lnTo>
                  <a:pt x="3559" y="5723"/>
                </a:lnTo>
                <a:lnTo>
                  <a:pt x="3229" y="6016"/>
                </a:lnTo>
                <a:lnTo>
                  <a:pt x="2899" y="6347"/>
                </a:lnTo>
                <a:lnTo>
                  <a:pt x="2605" y="6677"/>
                </a:lnTo>
                <a:lnTo>
                  <a:pt x="2239" y="7080"/>
                </a:lnTo>
                <a:lnTo>
                  <a:pt x="1908" y="7484"/>
                </a:lnTo>
                <a:lnTo>
                  <a:pt x="1285" y="8364"/>
                </a:lnTo>
                <a:lnTo>
                  <a:pt x="698" y="9244"/>
                </a:lnTo>
                <a:lnTo>
                  <a:pt x="148" y="10125"/>
                </a:lnTo>
                <a:lnTo>
                  <a:pt x="38" y="10308"/>
                </a:lnTo>
                <a:lnTo>
                  <a:pt x="1" y="10492"/>
                </a:lnTo>
                <a:lnTo>
                  <a:pt x="38" y="10675"/>
                </a:lnTo>
                <a:lnTo>
                  <a:pt x="111" y="10858"/>
                </a:lnTo>
                <a:lnTo>
                  <a:pt x="221" y="11005"/>
                </a:lnTo>
                <a:lnTo>
                  <a:pt x="368" y="11115"/>
                </a:lnTo>
                <a:lnTo>
                  <a:pt x="551" y="11225"/>
                </a:lnTo>
                <a:lnTo>
                  <a:pt x="771" y="11262"/>
                </a:lnTo>
                <a:lnTo>
                  <a:pt x="1321" y="11299"/>
                </a:lnTo>
                <a:lnTo>
                  <a:pt x="1872" y="11262"/>
                </a:lnTo>
                <a:lnTo>
                  <a:pt x="3009" y="11189"/>
                </a:lnTo>
                <a:lnTo>
                  <a:pt x="5503" y="11115"/>
                </a:lnTo>
                <a:lnTo>
                  <a:pt x="7447" y="11042"/>
                </a:lnTo>
                <a:lnTo>
                  <a:pt x="8401" y="11005"/>
                </a:lnTo>
                <a:lnTo>
                  <a:pt x="9355" y="11042"/>
                </a:lnTo>
                <a:lnTo>
                  <a:pt x="9391" y="11152"/>
                </a:lnTo>
                <a:lnTo>
                  <a:pt x="9465" y="11225"/>
                </a:lnTo>
                <a:lnTo>
                  <a:pt x="9612" y="11299"/>
                </a:lnTo>
                <a:lnTo>
                  <a:pt x="9795" y="11335"/>
                </a:lnTo>
                <a:lnTo>
                  <a:pt x="9978" y="11335"/>
                </a:lnTo>
                <a:lnTo>
                  <a:pt x="10125" y="11299"/>
                </a:lnTo>
                <a:lnTo>
                  <a:pt x="10272" y="11299"/>
                </a:lnTo>
                <a:lnTo>
                  <a:pt x="10382" y="11262"/>
                </a:lnTo>
                <a:lnTo>
                  <a:pt x="10455" y="11189"/>
                </a:lnTo>
                <a:lnTo>
                  <a:pt x="10565" y="11115"/>
                </a:lnTo>
                <a:lnTo>
                  <a:pt x="10785" y="10968"/>
                </a:lnTo>
                <a:lnTo>
                  <a:pt x="10969" y="10785"/>
                </a:lnTo>
                <a:lnTo>
                  <a:pt x="11152" y="10602"/>
                </a:lnTo>
                <a:lnTo>
                  <a:pt x="11299" y="10455"/>
                </a:lnTo>
                <a:lnTo>
                  <a:pt x="11336" y="10308"/>
                </a:lnTo>
                <a:lnTo>
                  <a:pt x="11372" y="10198"/>
                </a:lnTo>
                <a:lnTo>
                  <a:pt x="11409" y="10051"/>
                </a:lnTo>
                <a:lnTo>
                  <a:pt x="11372" y="9941"/>
                </a:lnTo>
                <a:lnTo>
                  <a:pt x="11299" y="9685"/>
                </a:lnTo>
                <a:lnTo>
                  <a:pt x="11189" y="9464"/>
                </a:lnTo>
                <a:lnTo>
                  <a:pt x="10859" y="8914"/>
                </a:lnTo>
                <a:lnTo>
                  <a:pt x="10492" y="8364"/>
                </a:lnTo>
                <a:lnTo>
                  <a:pt x="10125" y="7887"/>
                </a:lnTo>
                <a:lnTo>
                  <a:pt x="9722" y="7410"/>
                </a:lnTo>
                <a:lnTo>
                  <a:pt x="9318" y="6933"/>
                </a:lnTo>
                <a:lnTo>
                  <a:pt x="8878" y="6493"/>
                </a:lnTo>
                <a:lnTo>
                  <a:pt x="8474" y="6126"/>
                </a:lnTo>
                <a:lnTo>
                  <a:pt x="8071" y="5760"/>
                </a:lnTo>
                <a:lnTo>
                  <a:pt x="7851" y="5576"/>
                </a:lnTo>
                <a:lnTo>
                  <a:pt x="7594" y="5430"/>
                </a:lnTo>
                <a:lnTo>
                  <a:pt x="7374" y="5319"/>
                </a:lnTo>
                <a:lnTo>
                  <a:pt x="7117" y="5209"/>
                </a:lnTo>
                <a:lnTo>
                  <a:pt x="7117" y="5173"/>
                </a:lnTo>
                <a:lnTo>
                  <a:pt x="7191" y="4953"/>
                </a:lnTo>
                <a:lnTo>
                  <a:pt x="7227" y="4696"/>
                </a:lnTo>
                <a:lnTo>
                  <a:pt x="7227" y="4182"/>
                </a:lnTo>
                <a:lnTo>
                  <a:pt x="7227" y="3669"/>
                </a:lnTo>
                <a:lnTo>
                  <a:pt x="7191" y="3192"/>
                </a:lnTo>
                <a:lnTo>
                  <a:pt x="7154" y="2825"/>
                </a:lnTo>
                <a:lnTo>
                  <a:pt x="7117" y="2385"/>
                </a:lnTo>
                <a:lnTo>
                  <a:pt x="7044" y="2165"/>
                </a:lnTo>
                <a:lnTo>
                  <a:pt x="7007" y="1945"/>
                </a:lnTo>
                <a:lnTo>
                  <a:pt x="6934" y="1761"/>
                </a:lnTo>
                <a:lnTo>
                  <a:pt x="6824" y="1615"/>
                </a:lnTo>
                <a:lnTo>
                  <a:pt x="7191" y="1651"/>
                </a:lnTo>
                <a:lnTo>
                  <a:pt x="7521" y="1651"/>
                </a:lnTo>
                <a:lnTo>
                  <a:pt x="7851" y="1541"/>
                </a:lnTo>
                <a:lnTo>
                  <a:pt x="7998" y="1468"/>
                </a:lnTo>
                <a:lnTo>
                  <a:pt x="8144" y="1358"/>
                </a:lnTo>
                <a:lnTo>
                  <a:pt x="8254" y="1248"/>
                </a:lnTo>
                <a:lnTo>
                  <a:pt x="8254" y="1174"/>
                </a:lnTo>
                <a:lnTo>
                  <a:pt x="8254" y="1101"/>
                </a:lnTo>
                <a:lnTo>
                  <a:pt x="8144" y="624"/>
                </a:lnTo>
                <a:lnTo>
                  <a:pt x="8071" y="404"/>
                </a:lnTo>
                <a:lnTo>
                  <a:pt x="7998" y="294"/>
                </a:lnTo>
                <a:lnTo>
                  <a:pt x="7924" y="221"/>
                </a:lnTo>
                <a:lnTo>
                  <a:pt x="7851" y="147"/>
                </a:lnTo>
                <a:lnTo>
                  <a:pt x="7777" y="147"/>
                </a:lnTo>
                <a:lnTo>
                  <a:pt x="7631" y="111"/>
                </a:lnTo>
                <a:lnTo>
                  <a:pt x="6824" y="74"/>
                </a:lnTo>
                <a:lnTo>
                  <a:pt x="4036" y="1"/>
                </a:lnTo>
                <a:close/>
              </a:path>
            </a:pathLst>
          </a:custGeom>
          <a:solidFill>
            <a:srgbClr val="6D9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180" name="Google Shape;180;p2"/>
          <p:cNvSpPr/>
          <p:nvPr/>
        </p:nvSpPr>
        <p:spPr>
          <a:xfrm>
            <a:off x="7975391" y="3053272"/>
            <a:ext cx="541560" cy="679277"/>
          </a:xfrm>
          <a:custGeom>
            <a:avLst/>
            <a:gdLst/>
            <a:ahLst/>
            <a:cxnLst/>
            <a:rect l="l" t="t" r="r" b="b"/>
            <a:pathLst>
              <a:path w="10822" h="13574" extrusionOk="0">
                <a:moveTo>
                  <a:pt x="10235" y="1358"/>
                </a:moveTo>
                <a:lnTo>
                  <a:pt x="10345" y="1652"/>
                </a:lnTo>
                <a:lnTo>
                  <a:pt x="10345" y="1982"/>
                </a:lnTo>
                <a:lnTo>
                  <a:pt x="10345" y="2312"/>
                </a:lnTo>
                <a:lnTo>
                  <a:pt x="10235" y="2605"/>
                </a:lnTo>
                <a:lnTo>
                  <a:pt x="10235" y="2569"/>
                </a:lnTo>
                <a:lnTo>
                  <a:pt x="10198" y="1945"/>
                </a:lnTo>
                <a:lnTo>
                  <a:pt x="10235" y="1358"/>
                </a:lnTo>
                <a:close/>
                <a:moveTo>
                  <a:pt x="9538" y="2092"/>
                </a:moveTo>
                <a:lnTo>
                  <a:pt x="9538" y="2422"/>
                </a:lnTo>
                <a:lnTo>
                  <a:pt x="9538" y="2789"/>
                </a:lnTo>
                <a:lnTo>
                  <a:pt x="9465" y="2202"/>
                </a:lnTo>
                <a:lnTo>
                  <a:pt x="9538" y="2092"/>
                </a:lnTo>
                <a:close/>
                <a:moveTo>
                  <a:pt x="9941" y="1285"/>
                </a:moveTo>
                <a:lnTo>
                  <a:pt x="9868" y="1835"/>
                </a:lnTo>
                <a:lnTo>
                  <a:pt x="9831" y="2129"/>
                </a:lnTo>
                <a:lnTo>
                  <a:pt x="9831" y="2459"/>
                </a:lnTo>
                <a:lnTo>
                  <a:pt x="9831" y="2642"/>
                </a:lnTo>
                <a:lnTo>
                  <a:pt x="9868" y="2789"/>
                </a:lnTo>
                <a:lnTo>
                  <a:pt x="9941" y="2936"/>
                </a:lnTo>
                <a:lnTo>
                  <a:pt x="10015" y="3046"/>
                </a:lnTo>
                <a:lnTo>
                  <a:pt x="10051" y="3046"/>
                </a:lnTo>
                <a:lnTo>
                  <a:pt x="9941" y="3229"/>
                </a:lnTo>
                <a:lnTo>
                  <a:pt x="9648" y="3632"/>
                </a:lnTo>
                <a:lnTo>
                  <a:pt x="9575" y="3046"/>
                </a:lnTo>
                <a:lnTo>
                  <a:pt x="9611" y="3119"/>
                </a:lnTo>
                <a:lnTo>
                  <a:pt x="9648" y="3156"/>
                </a:lnTo>
                <a:lnTo>
                  <a:pt x="9721" y="3192"/>
                </a:lnTo>
                <a:lnTo>
                  <a:pt x="9795" y="3156"/>
                </a:lnTo>
                <a:lnTo>
                  <a:pt x="9868" y="3156"/>
                </a:lnTo>
                <a:lnTo>
                  <a:pt x="9905" y="3082"/>
                </a:lnTo>
                <a:lnTo>
                  <a:pt x="9905" y="3046"/>
                </a:lnTo>
                <a:lnTo>
                  <a:pt x="9905" y="2972"/>
                </a:lnTo>
                <a:lnTo>
                  <a:pt x="9868" y="2936"/>
                </a:lnTo>
                <a:lnTo>
                  <a:pt x="9831" y="2899"/>
                </a:lnTo>
                <a:lnTo>
                  <a:pt x="9758" y="2899"/>
                </a:lnTo>
                <a:lnTo>
                  <a:pt x="9758" y="2642"/>
                </a:lnTo>
                <a:lnTo>
                  <a:pt x="9721" y="2092"/>
                </a:lnTo>
                <a:lnTo>
                  <a:pt x="9685" y="2018"/>
                </a:lnTo>
                <a:lnTo>
                  <a:pt x="9587" y="2018"/>
                </a:lnTo>
                <a:lnTo>
                  <a:pt x="9611" y="1982"/>
                </a:lnTo>
                <a:lnTo>
                  <a:pt x="9721" y="1762"/>
                </a:lnTo>
                <a:lnTo>
                  <a:pt x="9831" y="1542"/>
                </a:lnTo>
                <a:lnTo>
                  <a:pt x="9941" y="1285"/>
                </a:lnTo>
                <a:close/>
                <a:moveTo>
                  <a:pt x="9318" y="2385"/>
                </a:moveTo>
                <a:lnTo>
                  <a:pt x="9281" y="3119"/>
                </a:lnTo>
                <a:lnTo>
                  <a:pt x="9318" y="3889"/>
                </a:lnTo>
                <a:lnTo>
                  <a:pt x="9354" y="3963"/>
                </a:lnTo>
                <a:lnTo>
                  <a:pt x="9098" y="4183"/>
                </a:lnTo>
                <a:lnTo>
                  <a:pt x="9098" y="3963"/>
                </a:lnTo>
                <a:lnTo>
                  <a:pt x="9098" y="3743"/>
                </a:lnTo>
                <a:lnTo>
                  <a:pt x="9024" y="3302"/>
                </a:lnTo>
                <a:lnTo>
                  <a:pt x="8988" y="2715"/>
                </a:lnTo>
                <a:lnTo>
                  <a:pt x="9134" y="2569"/>
                </a:lnTo>
                <a:lnTo>
                  <a:pt x="9318" y="2385"/>
                </a:lnTo>
                <a:close/>
                <a:moveTo>
                  <a:pt x="8107" y="3596"/>
                </a:moveTo>
                <a:lnTo>
                  <a:pt x="7997" y="3889"/>
                </a:lnTo>
                <a:lnTo>
                  <a:pt x="7924" y="4219"/>
                </a:lnTo>
                <a:lnTo>
                  <a:pt x="7887" y="3779"/>
                </a:lnTo>
                <a:lnTo>
                  <a:pt x="8107" y="3596"/>
                </a:lnTo>
                <a:close/>
                <a:moveTo>
                  <a:pt x="8731" y="2972"/>
                </a:moveTo>
                <a:lnTo>
                  <a:pt x="8731" y="3302"/>
                </a:lnTo>
                <a:lnTo>
                  <a:pt x="8731" y="3816"/>
                </a:lnTo>
                <a:lnTo>
                  <a:pt x="8768" y="4109"/>
                </a:lnTo>
                <a:lnTo>
                  <a:pt x="8841" y="4366"/>
                </a:lnTo>
                <a:lnTo>
                  <a:pt x="8841" y="4403"/>
                </a:lnTo>
                <a:lnTo>
                  <a:pt x="8621" y="4586"/>
                </a:lnTo>
                <a:lnTo>
                  <a:pt x="8621" y="4586"/>
                </a:lnTo>
                <a:lnTo>
                  <a:pt x="8658" y="4219"/>
                </a:lnTo>
                <a:lnTo>
                  <a:pt x="8694" y="3816"/>
                </a:lnTo>
                <a:lnTo>
                  <a:pt x="8694" y="3449"/>
                </a:lnTo>
                <a:lnTo>
                  <a:pt x="8658" y="3082"/>
                </a:lnTo>
                <a:lnTo>
                  <a:pt x="8731" y="2972"/>
                </a:lnTo>
                <a:close/>
                <a:moveTo>
                  <a:pt x="8364" y="3339"/>
                </a:moveTo>
                <a:lnTo>
                  <a:pt x="8254" y="4733"/>
                </a:lnTo>
                <a:lnTo>
                  <a:pt x="8291" y="4806"/>
                </a:lnTo>
                <a:lnTo>
                  <a:pt x="8291" y="4843"/>
                </a:lnTo>
                <a:lnTo>
                  <a:pt x="8217" y="4916"/>
                </a:lnTo>
                <a:lnTo>
                  <a:pt x="8181" y="4880"/>
                </a:lnTo>
                <a:lnTo>
                  <a:pt x="8327" y="3522"/>
                </a:lnTo>
                <a:lnTo>
                  <a:pt x="8291" y="3486"/>
                </a:lnTo>
                <a:lnTo>
                  <a:pt x="8254" y="3449"/>
                </a:lnTo>
                <a:lnTo>
                  <a:pt x="8364" y="3339"/>
                </a:lnTo>
                <a:close/>
                <a:moveTo>
                  <a:pt x="7704" y="3963"/>
                </a:moveTo>
                <a:lnTo>
                  <a:pt x="7667" y="4329"/>
                </a:lnTo>
                <a:lnTo>
                  <a:pt x="7594" y="4696"/>
                </a:lnTo>
                <a:lnTo>
                  <a:pt x="7520" y="5026"/>
                </a:lnTo>
                <a:lnTo>
                  <a:pt x="7410" y="5393"/>
                </a:lnTo>
                <a:lnTo>
                  <a:pt x="7410" y="5467"/>
                </a:lnTo>
                <a:lnTo>
                  <a:pt x="7337" y="5430"/>
                </a:lnTo>
                <a:lnTo>
                  <a:pt x="7300" y="5430"/>
                </a:lnTo>
                <a:lnTo>
                  <a:pt x="7300" y="4990"/>
                </a:lnTo>
                <a:lnTo>
                  <a:pt x="7264" y="4696"/>
                </a:lnTo>
                <a:lnTo>
                  <a:pt x="7227" y="4366"/>
                </a:lnTo>
                <a:lnTo>
                  <a:pt x="7704" y="3963"/>
                </a:lnTo>
                <a:close/>
                <a:moveTo>
                  <a:pt x="7044" y="4513"/>
                </a:moveTo>
                <a:lnTo>
                  <a:pt x="6970" y="5026"/>
                </a:lnTo>
                <a:lnTo>
                  <a:pt x="6970" y="5320"/>
                </a:lnTo>
                <a:lnTo>
                  <a:pt x="6970" y="5540"/>
                </a:lnTo>
                <a:lnTo>
                  <a:pt x="7007" y="5650"/>
                </a:lnTo>
                <a:lnTo>
                  <a:pt x="7080" y="5760"/>
                </a:lnTo>
                <a:lnTo>
                  <a:pt x="6677" y="6053"/>
                </a:lnTo>
                <a:lnTo>
                  <a:pt x="6677" y="6053"/>
                </a:lnTo>
                <a:lnTo>
                  <a:pt x="6713" y="5797"/>
                </a:lnTo>
                <a:lnTo>
                  <a:pt x="6750" y="5540"/>
                </a:lnTo>
                <a:lnTo>
                  <a:pt x="6750" y="5173"/>
                </a:lnTo>
                <a:lnTo>
                  <a:pt x="6677" y="4843"/>
                </a:lnTo>
                <a:lnTo>
                  <a:pt x="7044" y="4513"/>
                </a:lnTo>
                <a:close/>
                <a:moveTo>
                  <a:pt x="6603" y="4916"/>
                </a:moveTo>
                <a:lnTo>
                  <a:pt x="6567" y="5173"/>
                </a:lnTo>
                <a:lnTo>
                  <a:pt x="6530" y="5430"/>
                </a:lnTo>
                <a:lnTo>
                  <a:pt x="6457" y="5613"/>
                </a:lnTo>
                <a:lnTo>
                  <a:pt x="6383" y="5760"/>
                </a:lnTo>
                <a:lnTo>
                  <a:pt x="6310" y="5943"/>
                </a:lnTo>
                <a:lnTo>
                  <a:pt x="6310" y="6127"/>
                </a:lnTo>
                <a:lnTo>
                  <a:pt x="6310" y="6200"/>
                </a:lnTo>
                <a:lnTo>
                  <a:pt x="6383" y="6237"/>
                </a:lnTo>
                <a:lnTo>
                  <a:pt x="5980" y="6494"/>
                </a:lnTo>
                <a:lnTo>
                  <a:pt x="6053" y="6090"/>
                </a:lnTo>
                <a:lnTo>
                  <a:pt x="6053" y="5760"/>
                </a:lnTo>
                <a:lnTo>
                  <a:pt x="6016" y="5393"/>
                </a:lnTo>
                <a:lnTo>
                  <a:pt x="6603" y="4916"/>
                </a:lnTo>
                <a:close/>
                <a:moveTo>
                  <a:pt x="5870" y="5540"/>
                </a:moveTo>
                <a:lnTo>
                  <a:pt x="5796" y="5943"/>
                </a:lnTo>
                <a:lnTo>
                  <a:pt x="5686" y="6347"/>
                </a:lnTo>
                <a:lnTo>
                  <a:pt x="5613" y="6567"/>
                </a:lnTo>
                <a:lnTo>
                  <a:pt x="5613" y="6677"/>
                </a:lnTo>
                <a:lnTo>
                  <a:pt x="5613" y="6750"/>
                </a:lnTo>
                <a:lnTo>
                  <a:pt x="5173" y="7081"/>
                </a:lnTo>
                <a:lnTo>
                  <a:pt x="5393" y="5943"/>
                </a:lnTo>
                <a:lnTo>
                  <a:pt x="5870" y="5540"/>
                </a:lnTo>
                <a:close/>
                <a:moveTo>
                  <a:pt x="9134" y="478"/>
                </a:moveTo>
                <a:lnTo>
                  <a:pt x="9428" y="588"/>
                </a:lnTo>
                <a:lnTo>
                  <a:pt x="9318" y="735"/>
                </a:lnTo>
                <a:lnTo>
                  <a:pt x="9318" y="845"/>
                </a:lnTo>
                <a:lnTo>
                  <a:pt x="9354" y="918"/>
                </a:lnTo>
                <a:lnTo>
                  <a:pt x="9428" y="955"/>
                </a:lnTo>
                <a:lnTo>
                  <a:pt x="9538" y="955"/>
                </a:lnTo>
                <a:lnTo>
                  <a:pt x="9538" y="1101"/>
                </a:lnTo>
                <a:lnTo>
                  <a:pt x="9465" y="1285"/>
                </a:lnTo>
                <a:lnTo>
                  <a:pt x="9318" y="1615"/>
                </a:lnTo>
                <a:lnTo>
                  <a:pt x="9134" y="1908"/>
                </a:lnTo>
                <a:lnTo>
                  <a:pt x="8914" y="2202"/>
                </a:lnTo>
                <a:lnTo>
                  <a:pt x="8841" y="2165"/>
                </a:lnTo>
                <a:lnTo>
                  <a:pt x="8804" y="2202"/>
                </a:lnTo>
                <a:lnTo>
                  <a:pt x="8768" y="2202"/>
                </a:lnTo>
                <a:lnTo>
                  <a:pt x="8731" y="2275"/>
                </a:lnTo>
                <a:lnTo>
                  <a:pt x="8731" y="2349"/>
                </a:lnTo>
                <a:lnTo>
                  <a:pt x="8364" y="2715"/>
                </a:lnTo>
                <a:lnTo>
                  <a:pt x="7740" y="3339"/>
                </a:lnTo>
                <a:lnTo>
                  <a:pt x="7667" y="3339"/>
                </a:lnTo>
                <a:lnTo>
                  <a:pt x="7667" y="3412"/>
                </a:lnTo>
                <a:lnTo>
                  <a:pt x="6493" y="4439"/>
                </a:lnTo>
                <a:lnTo>
                  <a:pt x="5650" y="5173"/>
                </a:lnTo>
                <a:lnTo>
                  <a:pt x="4806" y="5870"/>
                </a:lnTo>
                <a:lnTo>
                  <a:pt x="4769" y="5870"/>
                </a:lnTo>
                <a:lnTo>
                  <a:pt x="4733" y="5907"/>
                </a:lnTo>
                <a:lnTo>
                  <a:pt x="4623" y="6017"/>
                </a:lnTo>
                <a:lnTo>
                  <a:pt x="3889" y="6567"/>
                </a:lnTo>
                <a:lnTo>
                  <a:pt x="3852" y="6567"/>
                </a:lnTo>
                <a:lnTo>
                  <a:pt x="3816" y="6604"/>
                </a:lnTo>
                <a:lnTo>
                  <a:pt x="3632" y="6714"/>
                </a:lnTo>
                <a:lnTo>
                  <a:pt x="3339" y="6897"/>
                </a:lnTo>
                <a:lnTo>
                  <a:pt x="3155" y="7007"/>
                </a:lnTo>
                <a:lnTo>
                  <a:pt x="3045" y="7154"/>
                </a:lnTo>
                <a:lnTo>
                  <a:pt x="2972" y="7117"/>
                </a:lnTo>
                <a:lnTo>
                  <a:pt x="2605" y="6824"/>
                </a:lnTo>
                <a:lnTo>
                  <a:pt x="2312" y="6457"/>
                </a:lnTo>
                <a:lnTo>
                  <a:pt x="2128" y="6274"/>
                </a:lnTo>
                <a:lnTo>
                  <a:pt x="1945" y="6090"/>
                </a:lnTo>
                <a:lnTo>
                  <a:pt x="2202" y="5943"/>
                </a:lnTo>
                <a:lnTo>
                  <a:pt x="2458" y="5723"/>
                </a:lnTo>
                <a:lnTo>
                  <a:pt x="2605" y="5943"/>
                </a:lnTo>
                <a:lnTo>
                  <a:pt x="2825" y="6127"/>
                </a:lnTo>
                <a:lnTo>
                  <a:pt x="2935" y="6200"/>
                </a:lnTo>
                <a:lnTo>
                  <a:pt x="3082" y="6237"/>
                </a:lnTo>
                <a:lnTo>
                  <a:pt x="3229" y="6237"/>
                </a:lnTo>
                <a:lnTo>
                  <a:pt x="3339" y="6127"/>
                </a:lnTo>
                <a:lnTo>
                  <a:pt x="3375" y="6090"/>
                </a:lnTo>
                <a:lnTo>
                  <a:pt x="3412" y="6017"/>
                </a:lnTo>
                <a:lnTo>
                  <a:pt x="3375" y="5870"/>
                </a:lnTo>
                <a:lnTo>
                  <a:pt x="3339" y="5797"/>
                </a:lnTo>
                <a:lnTo>
                  <a:pt x="3265" y="5760"/>
                </a:lnTo>
                <a:lnTo>
                  <a:pt x="3119" y="5760"/>
                </a:lnTo>
                <a:lnTo>
                  <a:pt x="3082" y="5797"/>
                </a:lnTo>
                <a:lnTo>
                  <a:pt x="3082" y="5760"/>
                </a:lnTo>
                <a:lnTo>
                  <a:pt x="2935" y="5650"/>
                </a:lnTo>
                <a:lnTo>
                  <a:pt x="2752" y="5503"/>
                </a:lnTo>
                <a:lnTo>
                  <a:pt x="2825" y="5430"/>
                </a:lnTo>
                <a:lnTo>
                  <a:pt x="3302" y="4990"/>
                </a:lnTo>
                <a:lnTo>
                  <a:pt x="3375" y="5173"/>
                </a:lnTo>
                <a:lnTo>
                  <a:pt x="3449" y="5283"/>
                </a:lnTo>
                <a:lnTo>
                  <a:pt x="3559" y="5393"/>
                </a:lnTo>
                <a:lnTo>
                  <a:pt x="3669" y="5503"/>
                </a:lnTo>
                <a:lnTo>
                  <a:pt x="3816" y="5540"/>
                </a:lnTo>
                <a:lnTo>
                  <a:pt x="3926" y="5540"/>
                </a:lnTo>
                <a:lnTo>
                  <a:pt x="3999" y="5467"/>
                </a:lnTo>
                <a:lnTo>
                  <a:pt x="4036" y="5393"/>
                </a:lnTo>
                <a:lnTo>
                  <a:pt x="4036" y="5283"/>
                </a:lnTo>
                <a:lnTo>
                  <a:pt x="3889" y="5136"/>
                </a:lnTo>
                <a:lnTo>
                  <a:pt x="3742" y="4990"/>
                </a:lnTo>
                <a:lnTo>
                  <a:pt x="3632" y="4843"/>
                </a:lnTo>
                <a:lnTo>
                  <a:pt x="3595" y="4770"/>
                </a:lnTo>
                <a:lnTo>
                  <a:pt x="3595" y="4733"/>
                </a:lnTo>
                <a:lnTo>
                  <a:pt x="3926" y="4439"/>
                </a:lnTo>
                <a:lnTo>
                  <a:pt x="4146" y="4256"/>
                </a:lnTo>
                <a:lnTo>
                  <a:pt x="4182" y="4403"/>
                </a:lnTo>
                <a:lnTo>
                  <a:pt x="4256" y="4513"/>
                </a:lnTo>
                <a:lnTo>
                  <a:pt x="4329" y="4623"/>
                </a:lnTo>
                <a:lnTo>
                  <a:pt x="4439" y="4770"/>
                </a:lnTo>
                <a:lnTo>
                  <a:pt x="4586" y="4843"/>
                </a:lnTo>
                <a:lnTo>
                  <a:pt x="4696" y="4880"/>
                </a:lnTo>
                <a:lnTo>
                  <a:pt x="4806" y="4843"/>
                </a:lnTo>
                <a:lnTo>
                  <a:pt x="4843" y="4770"/>
                </a:lnTo>
                <a:lnTo>
                  <a:pt x="4879" y="4733"/>
                </a:lnTo>
                <a:lnTo>
                  <a:pt x="4879" y="4623"/>
                </a:lnTo>
                <a:lnTo>
                  <a:pt x="4843" y="4549"/>
                </a:lnTo>
                <a:lnTo>
                  <a:pt x="4769" y="4476"/>
                </a:lnTo>
                <a:lnTo>
                  <a:pt x="4623" y="4329"/>
                </a:lnTo>
                <a:lnTo>
                  <a:pt x="4513" y="4219"/>
                </a:lnTo>
                <a:lnTo>
                  <a:pt x="4476" y="4073"/>
                </a:lnTo>
                <a:lnTo>
                  <a:pt x="4476" y="3999"/>
                </a:lnTo>
                <a:lnTo>
                  <a:pt x="4989" y="3522"/>
                </a:lnTo>
                <a:lnTo>
                  <a:pt x="5063" y="3632"/>
                </a:lnTo>
                <a:lnTo>
                  <a:pt x="5173" y="3853"/>
                </a:lnTo>
                <a:lnTo>
                  <a:pt x="5356" y="4036"/>
                </a:lnTo>
                <a:lnTo>
                  <a:pt x="5430" y="4073"/>
                </a:lnTo>
                <a:lnTo>
                  <a:pt x="5503" y="4109"/>
                </a:lnTo>
                <a:lnTo>
                  <a:pt x="5576" y="4073"/>
                </a:lnTo>
                <a:lnTo>
                  <a:pt x="5650" y="4036"/>
                </a:lnTo>
                <a:lnTo>
                  <a:pt x="5686" y="3963"/>
                </a:lnTo>
                <a:lnTo>
                  <a:pt x="5686" y="3926"/>
                </a:lnTo>
                <a:lnTo>
                  <a:pt x="5686" y="3853"/>
                </a:lnTo>
                <a:lnTo>
                  <a:pt x="5650" y="3779"/>
                </a:lnTo>
                <a:lnTo>
                  <a:pt x="5246" y="3302"/>
                </a:lnTo>
                <a:lnTo>
                  <a:pt x="5980" y="2642"/>
                </a:lnTo>
                <a:lnTo>
                  <a:pt x="6016" y="2715"/>
                </a:lnTo>
                <a:lnTo>
                  <a:pt x="6163" y="3082"/>
                </a:lnTo>
                <a:lnTo>
                  <a:pt x="6200" y="3156"/>
                </a:lnTo>
                <a:lnTo>
                  <a:pt x="6237" y="3192"/>
                </a:lnTo>
                <a:lnTo>
                  <a:pt x="6383" y="3192"/>
                </a:lnTo>
                <a:lnTo>
                  <a:pt x="6457" y="3156"/>
                </a:lnTo>
                <a:lnTo>
                  <a:pt x="6493" y="3082"/>
                </a:lnTo>
                <a:lnTo>
                  <a:pt x="6530" y="3009"/>
                </a:lnTo>
                <a:lnTo>
                  <a:pt x="6493" y="2936"/>
                </a:lnTo>
                <a:lnTo>
                  <a:pt x="6383" y="2605"/>
                </a:lnTo>
                <a:lnTo>
                  <a:pt x="6273" y="2422"/>
                </a:lnTo>
                <a:lnTo>
                  <a:pt x="7007" y="1725"/>
                </a:lnTo>
                <a:lnTo>
                  <a:pt x="7044" y="1945"/>
                </a:lnTo>
                <a:lnTo>
                  <a:pt x="7080" y="2129"/>
                </a:lnTo>
                <a:lnTo>
                  <a:pt x="7154" y="2349"/>
                </a:lnTo>
                <a:lnTo>
                  <a:pt x="7227" y="2532"/>
                </a:lnTo>
                <a:lnTo>
                  <a:pt x="7300" y="2605"/>
                </a:lnTo>
                <a:lnTo>
                  <a:pt x="7410" y="2642"/>
                </a:lnTo>
                <a:lnTo>
                  <a:pt x="7557" y="2569"/>
                </a:lnTo>
                <a:lnTo>
                  <a:pt x="7630" y="2495"/>
                </a:lnTo>
                <a:lnTo>
                  <a:pt x="7667" y="2385"/>
                </a:lnTo>
                <a:lnTo>
                  <a:pt x="7667" y="2312"/>
                </a:lnTo>
                <a:lnTo>
                  <a:pt x="7630" y="2239"/>
                </a:lnTo>
                <a:lnTo>
                  <a:pt x="7557" y="2165"/>
                </a:lnTo>
                <a:lnTo>
                  <a:pt x="7484" y="2165"/>
                </a:lnTo>
                <a:lnTo>
                  <a:pt x="7337" y="1835"/>
                </a:lnTo>
                <a:lnTo>
                  <a:pt x="7227" y="1542"/>
                </a:lnTo>
                <a:lnTo>
                  <a:pt x="7740" y="1101"/>
                </a:lnTo>
                <a:lnTo>
                  <a:pt x="8217" y="735"/>
                </a:lnTo>
                <a:lnTo>
                  <a:pt x="8364" y="625"/>
                </a:lnTo>
                <a:lnTo>
                  <a:pt x="8511" y="551"/>
                </a:lnTo>
                <a:lnTo>
                  <a:pt x="8841" y="478"/>
                </a:lnTo>
                <a:close/>
                <a:moveTo>
                  <a:pt x="3485" y="7264"/>
                </a:moveTo>
                <a:lnTo>
                  <a:pt x="3449" y="7447"/>
                </a:lnTo>
                <a:lnTo>
                  <a:pt x="3302" y="7337"/>
                </a:lnTo>
                <a:lnTo>
                  <a:pt x="3485" y="7264"/>
                </a:lnTo>
                <a:close/>
                <a:moveTo>
                  <a:pt x="5099" y="6163"/>
                </a:moveTo>
                <a:lnTo>
                  <a:pt x="4733" y="7264"/>
                </a:lnTo>
                <a:lnTo>
                  <a:pt x="4733" y="7337"/>
                </a:lnTo>
                <a:lnTo>
                  <a:pt x="4586" y="7447"/>
                </a:lnTo>
                <a:lnTo>
                  <a:pt x="4586" y="7337"/>
                </a:lnTo>
                <a:lnTo>
                  <a:pt x="4586" y="7301"/>
                </a:lnTo>
                <a:lnTo>
                  <a:pt x="4623" y="6860"/>
                </a:lnTo>
                <a:lnTo>
                  <a:pt x="4733" y="6457"/>
                </a:lnTo>
                <a:lnTo>
                  <a:pt x="5026" y="6237"/>
                </a:lnTo>
                <a:lnTo>
                  <a:pt x="5099" y="6163"/>
                </a:lnTo>
                <a:close/>
                <a:moveTo>
                  <a:pt x="4292" y="6750"/>
                </a:moveTo>
                <a:lnTo>
                  <a:pt x="4219" y="7117"/>
                </a:lnTo>
                <a:lnTo>
                  <a:pt x="4219" y="7484"/>
                </a:lnTo>
                <a:lnTo>
                  <a:pt x="4219" y="7594"/>
                </a:lnTo>
                <a:lnTo>
                  <a:pt x="4292" y="7631"/>
                </a:lnTo>
                <a:lnTo>
                  <a:pt x="3889" y="7924"/>
                </a:lnTo>
                <a:lnTo>
                  <a:pt x="3816" y="7851"/>
                </a:lnTo>
                <a:lnTo>
                  <a:pt x="3889" y="7777"/>
                </a:lnTo>
                <a:lnTo>
                  <a:pt x="3926" y="7667"/>
                </a:lnTo>
                <a:lnTo>
                  <a:pt x="3926" y="7594"/>
                </a:lnTo>
                <a:lnTo>
                  <a:pt x="3889" y="7521"/>
                </a:lnTo>
                <a:lnTo>
                  <a:pt x="3852" y="7484"/>
                </a:lnTo>
                <a:lnTo>
                  <a:pt x="3816" y="7484"/>
                </a:lnTo>
                <a:lnTo>
                  <a:pt x="3889" y="7227"/>
                </a:lnTo>
                <a:lnTo>
                  <a:pt x="3926" y="7007"/>
                </a:lnTo>
                <a:lnTo>
                  <a:pt x="3926" y="6970"/>
                </a:lnTo>
                <a:lnTo>
                  <a:pt x="4292" y="6750"/>
                </a:lnTo>
                <a:close/>
                <a:moveTo>
                  <a:pt x="1101" y="6127"/>
                </a:moveTo>
                <a:lnTo>
                  <a:pt x="1358" y="6200"/>
                </a:lnTo>
                <a:lnTo>
                  <a:pt x="1578" y="6310"/>
                </a:lnTo>
                <a:lnTo>
                  <a:pt x="1761" y="6457"/>
                </a:lnTo>
                <a:lnTo>
                  <a:pt x="1945" y="6677"/>
                </a:lnTo>
                <a:lnTo>
                  <a:pt x="2312" y="7081"/>
                </a:lnTo>
                <a:lnTo>
                  <a:pt x="2715" y="7447"/>
                </a:lnTo>
                <a:lnTo>
                  <a:pt x="3155" y="7777"/>
                </a:lnTo>
                <a:lnTo>
                  <a:pt x="3339" y="7961"/>
                </a:lnTo>
                <a:lnTo>
                  <a:pt x="3522" y="8144"/>
                </a:lnTo>
                <a:lnTo>
                  <a:pt x="3522" y="8181"/>
                </a:lnTo>
                <a:lnTo>
                  <a:pt x="3485" y="8291"/>
                </a:lnTo>
                <a:lnTo>
                  <a:pt x="3485" y="8401"/>
                </a:lnTo>
                <a:lnTo>
                  <a:pt x="3559" y="8474"/>
                </a:lnTo>
                <a:lnTo>
                  <a:pt x="3669" y="8511"/>
                </a:lnTo>
                <a:lnTo>
                  <a:pt x="3669" y="8621"/>
                </a:lnTo>
                <a:lnTo>
                  <a:pt x="3669" y="8658"/>
                </a:lnTo>
                <a:lnTo>
                  <a:pt x="3595" y="8695"/>
                </a:lnTo>
                <a:lnTo>
                  <a:pt x="3229" y="8731"/>
                </a:lnTo>
                <a:lnTo>
                  <a:pt x="3009" y="8474"/>
                </a:lnTo>
                <a:lnTo>
                  <a:pt x="2825" y="8254"/>
                </a:lnTo>
                <a:lnTo>
                  <a:pt x="2165" y="7484"/>
                </a:lnTo>
                <a:lnTo>
                  <a:pt x="1615" y="6897"/>
                </a:lnTo>
                <a:lnTo>
                  <a:pt x="1321" y="6604"/>
                </a:lnTo>
                <a:lnTo>
                  <a:pt x="1174" y="6494"/>
                </a:lnTo>
                <a:lnTo>
                  <a:pt x="991" y="6420"/>
                </a:lnTo>
                <a:lnTo>
                  <a:pt x="1101" y="6127"/>
                </a:lnTo>
                <a:close/>
                <a:moveTo>
                  <a:pt x="8731" y="1"/>
                </a:moveTo>
                <a:lnTo>
                  <a:pt x="8474" y="74"/>
                </a:lnTo>
                <a:lnTo>
                  <a:pt x="8217" y="184"/>
                </a:lnTo>
                <a:lnTo>
                  <a:pt x="7997" y="331"/>
                </a:lnTo>
                <a:lnTo>
                  <a:pt x="7777" y="478"/>
                </a:lnTo>
                <a:lnTo>
                  <a:pt x="7154" y="1028"/>
                </a:lnTo>
                <a:lnTo>
                  <a:pt x="6530" y="1578"/>
                </a:lnTo>
                <a:lnTo>
                  <a:pt x="4036" y="3779"/>
                </a:lnTo>
                <a:lnTo>
                  <a:pt x="2825" y="4843"/>
                </a:lnTo>
                <a:lnTo>
                  <a:pt x="2312" y="5283"/>
                </a:lnTo>
                <a:lnTo>
                  <a:pt x="2092" y="5540"/>
                </a:lnTo>
                <a:lnTo>
                  <a:pt x="1871" y="5797"/>
                </a:lnTo>
                <a:lnTo>
                  <a:pt x="1761" y="5833"/>
                </a:lnTo>
                <a:lnTo>
                  <a:pt x="1725" y="5943"/>
                </a:lnTo>
                <a:lnTo>
                  <a:pt x="1541" y="5833"/>
                </a:lnTo>
                <a:lnTo>
                  <a:pt x="1358" y="5797"/>
                </a:lnTo>
                <a:lnTo>
                  <a:pt x="1174" y="5760"/>
                </a:lnTo>
                <a:lnTo>
                  <a:pt x="954" y="5760"/>
                </a:lnTo>
                <a:lnTo>
                  <a:pt x="844" y="5797"/>
                </a:lnTo>
                <a:lnTo>
                  <a:pt x="771" y="5907"/>
                </a:lnTo>
                <a:lnTo>
                  <a:pt x="624" y="6420"/>
                </a:lnTo>
                <a:lnTo>
                  <a:pt x="624" y="6494"/>
                </a:lnTo>
                <a:lnTo>
                  <a:pt x="661" y="6567"/>
                </a:lnTo>
                <a:lnTo>
                  <a:pt x="698" y="6604"/>
                </a:lnTo>
                <a:lnTo>
                  <a:pt x="771" y="6640"/>
                </a:lnTo>
                <a:lnTo>
                  <a:pt x="918" y="6860"/>
                </a:lnTo>
                <a:lnTo>
                  <a:pt x="1101" y="7081"/>
                </a:lnTo>
                <a:lnTo>
                  <a:pt x="1505" y="7484"/>
                </a:lnTo>
                <a:lnTo>
                  <a:pt x="2385" y="8511"/>
                </a:lnTo>
                <a:lnTo>
                  <a:pt x="2715" y="8951"/>
                </a:lnTo>
                <a:lnTo>
                  <a:pt x="2935" y="9171"/>
                </a:lnTo>
                <a:lnTo>
                  <a:pt x="3155" y="9318"/>
                </a:lnTo>
                <a:lnTo>
                  <a:pt x="3302" y="9355"/>
                </a:lnTo>
                <a:lnTo>
                  <a:pt x="3412" y="9355"/>
                </a:lnTo>
                <a:lnTo>
                  <a:pt x="3522" y="9281"/>
                </a:lnTo>
                <a:lnTo>
                  <a:pt x="3595" y="9171"/>
                </a:lnTo>
                <a:lnTo>
                  <a:pt x="3816" y="9135"/>
                </a:lnTo>
                <a:lnTo>
                  <a:pt x="3962" y="9061"/>
                </a:lnTo>
                <a:lnTo>
                  <a:pt x="4072" y="8951"/>
                </a:lnTo>
                <a:lnTo>
                  <a:pt x="4146" y="8805"/>
                </a:lnTo>
                <a:lnTo>
                  <a:pt x="4146" y="8548"/>
                </a:lnTo>
                <a:lnTo>
                  <a:pt x="4109" y="8328"/>
                </a:lnTo>
                <a:lnTo>
                  <a:pt x="5320" y="7557"/>
                </a:lnTo>
                <a:lnTo>
                  <a:pt x="6530" y="6750"/>
                </a:lnTo>
                <a:lnTo>
                  <a:pt x="7667" y="5907"/>
                </a:lnTo>
                <a:lnTo>
                  <a:pt x="8804" y="5026"/>
                </a:lnTo>
                <a:lnTo>
                  <a:pt x="9281" y="4660"/>
                </a:lnTo>
                <a:lnTo>
                  <a:pt x="9721" y="4219"/>
                </a:lnTo>
                <a:lnTo>
                  <a:pt x="10125" y="3743"/>
                </a:lnTo>
                <a:lnTo>
                  <a:pt x="10308" y="3486"/>
                </a:lnTo>
                <a:lnTo>
                  <a:pt x="10455" y="3229"/>
                </a:lnTo>
                <a:lnTo>
                  <a:pt x="10602" y="2972"/>
                </a:lnTo>
                <a:lnTo>
                  <a:pt x="10712" y="2679"/>
                </a:lnTo>
                <a:lnTo>
                  <a:pt x="10785" y="2385"/>
                </a:lnTo>
                <a:lnTo>
                  <a:pt x="10822" y="2129"/>
                </a:lnTo>
                <a:lnTo>
                  <a:pt x="10822" y="1835"/>
                </a:lnTo>
                <a:lnTo>
                  <a:pt x="10785" y="1542"/>
                </a:lnTo>
                <a:lnTo>
                  <a:pt x="10675" y="1248"/>
                </a:lnTo>
                <a:lnTo>
                  <a:pt x="10528" y="955"/>
                </a:lnTo>
                <a:lnTo>
                  <a:pt x="10382" y="735"/>
                </a:lnTo>
                <a:lnTo>
                  <a:pt x="10198" y="515"/>
                </a:lnTo>
                <a:lnTo>
                  <a:pt x="9978" y="368"/>
                </a:lnTo>
                <a:lnTo>
                  <a:pt x="9758" y="221"/>
                </a:lnTo>
                <a:lnTo>
                  <a:pt x="9501" y="111"/>
                </a:lnTo>
                <a:lnTo>
                  <a:pt x="9281" y="38"/>
                </a:lnTo>
                <a:lnTo>
                  <a:pt x="8988" y="1"/>
                </a:lnTo>
                <a:close/>
                <a:moveTo>
                  <a:pt x="1981" y="12399"/>
                </a:moveTo>
                <a:lnTo>
                  <a:pt x="1981" y="12509"/>
                </a:lnTo>
                <a:lnTo>
                  <a:pt x="1981" y="12656"/>
                </a:lnTo>
                <a:lnTo>
                  <a:pt x="1908" y="12913"/>
                </a:lnTo>
                <a:lnTo>
                  <a:pt x="1798" y="12913"/>
                </a:lnTo>
                <a:lnTo>
                  <a:pt x="1871" y="12656"/>
                </a:lnTo>
                <a:lnTo>
                  <a:pt x="1981" y="12399"/>
                </a:lnTo>
                <a:close/>
                <a:moveTo>
                  <a:pt x="1651" y="9391"/>
                </a:moveTo>
                <a:lnTo>
                  <a:pt x="1688" y="9575"/>
                </a:lnTo>
                <a:lnTo>
                  <a:pt x="1908" y="10198"/>
                </a:lnTo>
                <a:lnTo>
                  <a:pt x="2348" y="11372"/>
                </a:lnTo>
                <a:lnTo>
                  <a:pt x="2422" y="11739"/>
                </a:lnTo>
                <a:lnTo>
                  <a:pt x="2458" y="12106"/>
                </a:lnTo>
                <a:lnTo>
                  <a:pt x="2422" y="12436"/>
                </a:lnTo>
                <a:lnTo>
                  <a:pt x="2348" y="12619"/>
                </a:lnTo>
                <a:lnTo>
                  <a:pt x="2275" y="12766"/>
                </a:lnTo>
                <a:lnTo>
                  <a:pt x="2312" y="12583"/>
                </a:lnTo>
                <a:lnTo>
                  <a:pt x="2275" y="12436"/>
                </a:lnTo>
                <a:lnTo>
                  <a:pt x="2202" y="12326"/>
                </a:lnTo>
                <a:lnTo>
                  <a:pt x="2128" y="12216"/>
                </a:lnTo>
                <a:lnTo>
                  <a:pt x="2018" y="12179"/>
                </a:lnTo>
                <a:lnTo>
                  <a:pt x="1871" y="12179"/>
                </a:lnTo>
                <a:lnTo>
                  <a:pt x="1835" y="12253"/>
                </a:lnTo>
                <a:lnTo>
                  <a:pt x="1835" y="12326"/>
                </a:lnTo>
                <a:lnTo>
                  <a:pt x="1578" y="12656"/>
                </a:lnTo>
                <a:lnTo>
                  <a:pt x="1505" y="12840"/>
                </a:lnTo>
                <a:lnTo>
                  <a:pt x="1431" y="13023"/>
                </a:lnTo>
                <a:lnTo>
                  <a:pt x="1358" y="13023"/>
                </a:lnTo>
                <a:lnTo>
                  <a:pt x="1578" y="12509"/>
                </a:lnTo>
                <a:lnTo>
                  <a:pt x="1761" y="11996"/>
                </a:lnTo>
                <a:lnTo>
                  <a:pt x="1761" y="11959"/>
                </a:lnTo>
                <a:lnTo>
                  <a:pt x="1725" y="11922"/>
                </a:lnTo>
                <a:lnTo>
                  <a:pt x="1688" y="11922"/>
                </a:lnTo>
                <a:lnTo>
                  <a:pt x="1651" y="11959"/>
                </a:lnTo>
                <a:lnTo>
                  <a:pt x="1321" y="12399"/>
                </a:lnTo>
                <a:lnTo>
                  <a:pt x="1028" y="12913"/>
                </a:lnTo>
                <a:lnTo>
                  <a:pt x="881" y="12840"/>
                </a:lnTo>
                <a:lnTo>
                  <a:pt x="881" y="12729"/>
                </a:lnTo>
                <a:lnTo>
                  <a:pt x="1028" y="12436"/>
                </a:lnTo>
                <a:lnTo>
                  <a:pt x="1174" y="12143"/>
                </a:lnTo>
                <a:lnTo>
                  <a:pt x="1358" y="11849"/>
                </a:lnTo>
                <a:lnTo>
                  <a:pt x="1541" y="11556"/>
                </a:lnTo>
                <a:lnTo>
                  <a:pt x="1541" y="11519"/>
                </a:lnTo>
                <a:lnTo>
                  <a:pt x="1505" y="11482"/>
                </a:lnTo>
                <a:lnTo>
                  <a:pt x="1468" y="11519"/>
                </a:lnTo>
                <a:lnTo>
                  <a:pt x="1138" y="11812"/>
                </a:lnTo>
                <a:lnTo>
                  <a:pt x="954" y="11996"/>
                </a:lnTo>
                <a:lnTo>
                  <a:pt x="808" y="12179"/>
                </a:lnTo>
                <a:lnTo>
                  <a:pt x="698" y="12399"/>
                </a:lnTo>
                <a:lnTo>
                  <a:pt x="588" y="12619"/>
                </a:lnTo>
                <a:lnTo>
                  <a:pt x="551" y="12583"/>
                </a:lnTo>
                <a:lnTo>
                  <a:pt x="624" y="12473"/>
                </a:lnTo>
                <a:lnTo>
                  <a:pt x="661" y="12363"/>
                </a:lnTo>
                <a:lnTo>
                  <a:pt x="1138" y="11629"/>
                </a:lnTo>
                <a:lnTo>
                  <a:pt x="1321" y="11262"/>
                </a:lnTo>
                <a:lnTo>
                  <a:pt x="1468" y="10859"/>
                </a:lnTo>
                <a:lnTo>
                  <a:pt x="1431" y="10822"/>
                </a:lnTo>
                <a:lnTo>
                  <a:pt x="1395" y="10822"/>
                </a:lnTo>
                <a:lnTo>
                  <a:pt x="1064" y="11189"/>
                </a:lnTo>
                <a:lnTo>
                  <a:pt x="734" y="11556"/>
                </a:lnTo>
                <a:lnTo>
                  <a:pt x="844" y="11372"/>
                </a:lnTo>
                <a:lnTo>
                  <a:pt x="1248" y="10749"/>
                </a:lnTo>
                <a:lnTo>
                  <a:pt x="1651" y="10125"/>
                </a:lnTo>
                <a:lnTo>
                  <a:pt x="1651" y="10052"/>
                </a:lnTo>
                <a:lnTo>
                  <a:pt x="1615" y="9978"/>
                </a:lnTo>
                <a:lnTo>
                  <a:pt x="1505" y="9978"/>
                </a:lnTo>
                <a:lnTo>
                  <a:pt x="1321" y="10162"/>
                </a:lnTo>
                <a:lnTo>
                  <a:pt x="1505" y="9795"/>
                </a:lnTo>
                <a:lnTo>
                  <a:pt x="1651" y="9391"/>
                </a:lnTo>
                <a:close/>
                <a:moveTo>
                  <a:pt x="1541" y="8768"/>
                </a:moveTo>
                <a:lnTo>
                  <a:pt x="1468" y="8805"/>
                </a:lnTo>
                <a:lnTo>
                  <a:pt x="1395" y="8915"/>
                </a:lnTo>
                <a:lnTo>
                  <a:pt x="1395" y="9025"/>
                </a:lnTo>
                <a:lnTo>
                  <a:pt x="1395" y="9061"/>
                </a:lnTo>
                <a:lnTo>
                  <a:pt x="1211" y="9355"/>
                </a:lnTo>
                <a:lnTo>
                  <a:pt x="1101" y="9648"/>
                </a:lnTo>
                <a:lnTo>
                  <a:pt x="661" y="10602"/>
                </a:lnTo>
                <a:lnTo>
                  <a:pt x="294" y="11409"/>
                </a:lnTo>
                <a:lnTo>
                  <a:pt x="147" y="11812"/>
                </a:lnTo>
                <a:lnTo>
                  <a:pt x="37" y="12253"/>
                </a:lnTo>
                <a:lnTo>
                  <a:pt x="1" y="12399"/>
                </a:lnTo>
                <a:lnTo>
                  <a:pt x="1" y="12509"/>
                </a:lnTo>
                <a:lnTo>
                  <a:pt x="74" y="12729"/>
                </a:lnTo>
                <a:lnTo>
                  <a:pt x="221" y="12913"/>
                </a:lnTo>
                <a:lnTo>
                  <a:pt x="404" y="13096"/>
                </a:lnTo>
                <a:lnTo>
                  <a:pt x="441" y="13170"/>
                </a:lnTo>
                <a:lnTo>
                  <a:pt x="514" y="13206"/>
                </a:lnTo>
                <a:lnTo>
                  <a:pt x="588" y="13243"/>
                </a:lnTo>
                <a:lnTo>
                  <a:pt x="661" y="13243"/>
                </a:lnTo>
                <a:lnTo>
                  <a:pt x="734" y="13280"/>
                </a:lnTo>
                <a:lnTo>
                  <a:pt x="881" y="13353"/>
                </a:lnTo>
                <a:lnTo>
                  <a:pt x="954" y="13426"/>
                </a:lnTo>
                <a:lnTo>
                  <a:pt x="1101" y="13426"/>
                </a:lnTo>
                <a:lnTo>
                  <a:pt x="1431" y="13536"/>
                </a:lnTo>
                <a:lnTo>
                  <a:pt x="1468" y="13573"/>
                </a:lnTo>
                <a:lnTo>
                  <a:pt x="1688" y="13573"/>
                </a:lnTo>
                <a:lnTo>
                  <a:pt x="1908" y="13536"/>
                </a:lnTo>
                <a:lnTo>
                  <a:pt x="2128" y="13463"/>
                </a:lnTo>
                <a:lnTo>
                  <a:pt x="2312" y="13390"/>
                </a:lnTo>
                <a:lnTo>
                  <a:pt x="2495" y="13280"/>
                </a:lnTo>
                <a:lnTo>
                  <a:pt x="2605" y="13133"/>
                </a:lnTo>
                <a:lnTo>
                  <a:pt x="2715" y="12986"/>
                </a:lnTo>
                <a:lnTo>
                  <a:pt x="2788" y="12840"/>
                </a:lnTo>
                <a:lnTo>
                  <a:pt x="2862" y="12693"/>
                </a:lnTo>
                <a:lnTo>
                  <a:pt x="2935" y="12326"/>
                </a:lnTo>
                <a:lnTo>
                  <a:pt x="2935" y="11959"/>
                </a:lnTo>
                <a:lnTo>
                  <a:pt x="2862" y="11592"/>
                </a:lnTo>
                <a:lnTo>
                  <a:pt x="2788" y="11226"/>
                </a:lnTo>
                <a:lnTo>
                  <a:pt x="2678" y="10895"/>
                </a:lnTo>
                <a:lnTo>
                  <a:pt x="2055" y="9061"/>
                </a:lnTo>
                <a:lnTo>
                  <a:pt x="1981" y="8951"/>
                </a:lnTo>
                <a:lnTo>
                  <a:pt x="1871" y="8878"/>
                </a:lnTo>
                <a:lnTo>
                  <a:pt x="1761" y="8805"/>
                </a:lnTo>
                <a:lnTo>
                  <a:pt x="1651" y="8768"/>
                </a:lnTo>
                <a:close/>
              </a:path>
            </a:pathLst>
          </a:custGeom>
          <a:solidFill>
            <a:srgbClr val="6D9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181" name="Google Shape;181;p2"/>
          <p:cNvSpPr/>
          <p:nvPr/>
        </p:nvSpPr>
        <p:spPr>
          <a:xfrm>
            <a:off x="1570785" y="4028295"/>
            <a:ext cx="734324" cy="723314"/>
          </a:xfrm>
          <a:custGeom>
            <a:avLst/>
            <a:gdLst/>
            <a:ahLst/>
            <a:cxnLst/>
            <a:rect l="l" t="t" r="r" b="b"/>
            <a:pathLst>
              <a:path w="14674" h="14454" extrusionOk="0">
                <a:moveTo>
                  <a:pt x="7887" y="3779"/>
                </a:moveTo>
                <a:lnTo>
                  <a:pt x="7961" y="3816"/>
                </a:lnTo>
                <a:lnTo>
                  <a:pt x="8071" y="3889"/>
                </a:lnTo>
                <a:lnTo>
                  <a:pt x="8218" y="4072"/>
                </a:lnTo>
                <a:lnTo>
                  <a:pt x="8291" y="4292"/>
                </a:lnTo>
                <a:lnTo>
                  <a:pt x="8364" y="4513"/>
                </a:lnTo>
                <a:lnTo>
                  <a:pt x="8401" y="4696"/>
                </a:lnTo>
                <a:lnTo>
                  <a:pt x="8401" y="4916"/>
                </a:lnTo>
                <a:lnTo>
                  <a:pt x="8401" y="5099"/>
                </a:lnTo>
                <a:lnTo>
                  <a:pt x="8291" y="5283"/>
                </a:lnTo>
                <a:lnTo>
                  <a:pt x="8144" y="4659"/>
                </a:lnTo>
                <a:lnTo>
                  <a:pt x="8034" y="4219"/>
                </a:lnTo>
                <a:lnTo>
                  <a:pt x="7961" y="3999"/>
                </a:lnTo>
                <a:lnTo>
                  <a:pt x="7887" y="3779"/>
                </a:lnTo>
                <a:close/>
                <a:moveTo>
                  <a:pt x="4329" y="5063"/>
                </a:moveTo>
                <a:lnTo>
                  <a:pt x="4476" y="5209"/>
                </a:lnTo>
                <a:lnTo>
                  <a:pt x="4586" y="5356"/>
                </a:lnTo>
                <a:lnTo>
                  <a:pt x="4696" y="5503"/>
                </a:lnTo>
                <a:lnTo>
                  <a:pt x="4769" y="5686"/>
                </a:lnTo>
                <a:lnTo>
                  <a:pt x="4769" y="5870"/>
                </a:lnTo>
                <a:lnTo>
                  <a:pt x="4769" y="6053"/>
                </a:lnTo>
                <a:lnTo>
                  <a:pt x="4659" y="6126"/>
                </a:lnTo>
                <a:lnTo>
                  <a:pt x="4549" y="6237"/>
                </a:lnTo>
                <a:lnTo>
                  <a:pt x="4439" y="5980"/>
                </a:lnTo>
                <a:lnTo>
                  <a:pt x="4329" y="5686"/>
                </a:lnTo>
                <a:lnTo>
                  <a:pt x="4293" y="5393"/>
                </a:lnTo>
                <a:lnTo>
                  <a:pt x="4293" y="5209"/>
                </a:lnTo>
                <a:lnTo>
                  <a:pt x="4293" y="5136"/>
                </a:lnTo>
                <a:lnTo>
                  <a:pt x="4329" y="5063"/>
                </a:lnTo>
                <a:close/>
                <a:moveTo>
                  <a:pt x="6604" y="7594"/>
                </a:moveTo>
                <a:lnTo>
                  <a:pt x="6714" y="7667"/>
                </a:lnTo>
                <a:lnTo>
                  <a:pt x="6787" y="7814"/>
                </a:lnTo>
                <a:lnTo>
                  <a:pt x="6934" y="8071"/>
                </a:lnTo>
                <a:lnTo>
                  <a:pt x="7337" y="8694"/>
                </a:lnTo>
                <a:lnTo>
                  <a:pt x="7117" y="8878"/>
                </a:lnTo>
                <a:lnTo>
                  <a:pt x="7080" y="8768"/>
                </a:lnTo>
                <a:lnTo>
                  <a:pt x="6860" y="8474"/>
                </a:lnTo>
                <a:lnTo>
                  <a:pt x="6677" y="8144"/>
                </a:lnTo>
                <a:lnTo>
                  <a:pt x="6567" y="7887"/>
                </a:lnTo>
                <a:lnTo>
                  <a:pt x="6420" y="7667"/>
                </a:lnTo>
                <a:lnTo>
                  <a:pt x="6604" y="7594"/>
                </a:lnTo>
                <a:close/>
                <a:moveTo>
                  <a:pt x="5283" y="8107"/>
                </a:moveTo>
                <a:lnTo>
                  <a:pt x="5356" y="8144"/>
                </a:lnTo>
                <a:lnTo>
                  <a:pt x="5833" y="9428"/>
                </a:lnTo>
                <a:lnTo>
                  <a:pt x="5650" y="9501"/>
                </a:lnTo>
                <a:lnTo>
                  <a:pt x="5686" y="9318"/>
                </a:lnTo>
                <a:lnTo>
                  <a:pt x="5650" y="9208"/>
                </a:lnTo>
                <a:lnTo>
                  <a:pt x="5613" y="9061"/>
                </a:lnTo>
                <a:lnTo>
                  <a:pt x="5503" y="8768"/>
                </a:lnTo>
                <a:lnTo>
                  <a:pt x="5246" y="8107"/>
                </a:lnTo>
                <a:close/>
                <a:moveTo>
                  <a:pt x="7337" y="9905"/>
                </a:moveTo>
                <a:lnTo>
                  <a:pt x="7337" y="10235"/>
                </a:lnTo>
                <a:lnTo>
                  <a:pt x="7190" y="9978"/>
                </a:lnTo>
                <a:lnTo>
                  <a:pt x="7337" y="9905"/>
                </a:lnTo>
                <a:close/>
                <a:moveTo>
                  <a:pt x="9721" y="9061"/>
                </a:moveTo>
                <a:lnTo>
                  <a:pt x="9832" y="9281"/>
                </a:lnTo>
                <a:lnTo>
                  <a:pt x="9942" y="9501"/>
                </a:lnTo>
                <a:lnTo>
                  <a:pt x="10052" y="9685"/>
                </a:lnTo>
                <a:lnTo>
                  <a:pt x="10162" y="9868"/>
                </a:lnTo>
                <a:lnTo>
                  <a:pt x="10198" y="10015"/>
                </a:lnTo>
                <a:lnTo>
                  <a:pt x="10198" y="10161"/>
                </a:lnTo>
                <a:lnTo>
                  <a:pt x="10198" y="10308"/>
                </a:lnTo>
                <a:lnTo>
                  <a:pt x="10125" y="10455"/>
                </a:lnTo>
                <a:lnTo>
                  <a:pt x="10052" y="10345"/>
                </a:lnTo>
                <a:lnTo>
                  <a:pt x="9978" y="10308"/>
                </a:lnTo>
                <a:lnTo>
                  <a:pt x="9758" y="9758"/>
                </a:lnTo>
                <a:lnTo>
                  <a:pt x="9685" y="9464"/>
                </a:lnTo>
                <a:lnTo>
                  <a:pt x="9575" y="9171"/>
                </a:lnTo>
                <a:lnTo>
                  <a:pt x="9648" y="9134"/>
                </a:lnTo>
                <a:lnTo>
                  <a:pt x="9721" y="9061"/>
                </a:lnTo>
                <a:close/>
                <a:moveTo>
                  <a:pt x="7667" y="9758"/>
                </a:moveTo>
                <a:lnTo>
                  <a:pt x="7777" y="9795"/>
                </a:lnTo>
                <a:lnTo>
                  <a:pt x="7924" y="9868"/>
                </a:lnTo>
                <a:lnTo>
                  <a:pt x="8071" y="10015"/>
                </a:lnTo>
                <a:lnTo>
                  <a:pt x="8181" y="10235"/>
                </a:lnTo>
                <a:lnTo>
                  <a:pt x="8291" y="10638"/>
                </a:lnTo>
                <a:lnTo>
                  <a:pt x="8328" y="10822"/>
                </a:lnTo>
                <a:lnTo>
                  <a:pt x="8328" y="10968"/>
                </a:lnTo>
                <a:lnTo>
                  <a:pt x="8291" y="11115"/>
                </a:lnTo>
                <a:lnTo>
                  <a:pt x="8181" y="11189"/>
                </a:lnTo>
                <a:lnTo>
                  <a:pt x="8181" y="11115"/>
                </a:lnTo>
                <a:lnTo>
                  <a:pt x="8144" y="11005"/>
                </a:lnTo>
                <a:lnTo>
                  <a:pt x="8071" y="10968"/>
                </a:lnTo>
                <a:lnTo>
                  <a:pt x="7997" y="10895"/>
                </a:lnTo>
                <a:lnTo>
                  <a:pt x="7887" y="10675"/>
                </a:lnTo>
                <a:lnTo>
                  <a:pt x="7814" y="10382"/>
                </a:lnTo>
                <a:lnTo>
                  <a:pt x="7741" y="9831"/>
                </a:lnTo>
                <a:lnTo>
                  <a:pt x="7667" y="9758"/>
                </a:lnTo>
                <a:close/>
                <a:moveTo>
                  <a:pt x="10162" y="1321"/>
                </a:moveTo>
                <a:lnTo>
                  <a:pt x="10198" y="1541"/>
                </a:lnTo>
                <a:lnTo>
                  <a:pt x="10272" y="1725"/>
                </a:lnTo>
                <a:lnTo>
                  <a:pt x="10455" y="2092"/>
                </a:lnTo>
                <a:lnTo>
                  <a:pt x="10932" y="3229"/>
                </a:lnTo>
                <a:lnTo>
                  <a:pt x="10969" y="3302"/>
                </a:lnTo>
                <a:lnTo>
                  <a:pt x="10749" y="3375"/>
                </a:lnTo>
                <a:lnTo>
                  <a:pt x="10528" y="3449"/>
                </a:lnTo>
                <a:lnTo>
                  <a:pt x="9758" y="3742"/>
                </a:lnTo>
                <a:lnTo>
                  <a:pt x="8988" y="4146"/>
                </a:lnTo>
                <a:lnTo>
                  <a:pt x="8841" y="4219"/>
                </a:lnTo>
                <a:lnTo>
                  <a:pt x="8731" y="4329"/>
                </a:lnTo>
                <a:lnTo>
                  <a:pt x="8658" y="4072"/>
                </a:lnTo>
                <a:lnTo>
                  <a:pt x="8511" y="3816"/>
                </a:lnTo>
                <a:lnTo>
                  <a:pt x="8364" y="3595"/>
                </a:lnTo>
                <a:lnTo>
                  <a:pt x="8254" y="3522"/>
                </a:lnTo>
                <a:lnTo>
                  <a:pt x="8144" y="3449"/>
                </a:lnTo>
                <a:lnTo>
                  <a:pt x="7997" y="3412"/>
                </a:lnTo>
                <a:lnTo>
                  <a:pt x="7851" y="3375"/>
                </a:lnTo>
                <a:lnTo>
                  <a:pt x="7777" y="3375"/>
                </a:lnTo>
                <a:lnTo>
                  <a:pt x="7704" y="3412"/>
                </a:lnTo>
                <a:lnTo>
                  <a:pt x="7667" y="3485"/>
                </a:lnTo>
                <a:lnTo>
                  <a:pt x="7667" y="3559"/>
                </a:lnTo>
                <a:lnTo>
                  <a:pt x="7484" y="3595"/>
                </a:lnTo>
                <a:lnTo>
                  <a:pt x="7337" y="3706"/>
                </a:lnTo>
                <a:lnTo>
                  <a:pt x="7190" y="3852"/>
                </a:lnTo>
                <a:lnTo>
                  <a:pt x="7044" y="3999"/>
                </a:lnTo>
                <a:lnTo>
                  <a:pt x="7007" y="4109"/>
                </a:lnTo>
                <a:lnTo>
                  <a:pt x="7044" y="4219"/>
                </a:lnTo>
                <a:lnTo>
                  <a:pt x="7264" y="4696"/>
                </a:lnTo>
                <a:lnTo>
                  <a:pt x="7080" y="4769"/>
                </a:lnTo>
                <a:lnTo>
                  <a:pt x="6310" y="5026"/>
                </a:lnTo>
                <a:lnTo>
                  <a:pt x="5576" y="5283"/>
                </a:lnTo>
                <a:lnTo>
                  <a:pt x="5320" y="5356"/>
                </a:lnTo>
                <a:lnTo>
                  <a:pt x="5210" y="5393"/>
                </a:lnTo>
                <a:lnTo>
                  <a:pt x="5136" y="5466"/>
                </a:lnTo>
                <a:lnTo>
                  <a:pt x="5100" y="5356"/>
                </a:lnTo>
                <a:lnTo>
                  <a:pt x="4916" y="5063"/>
                </a:lnTo>
                <a:lnTo>
                  <a:pt x="4806" y="4879"/>
                </a:lnTo>
                <a:lnTo>
                  <a:pt x="4659" y="4733"/>
                </a:lnTo>
                <a:lnTo>
                  <a:pt x="4513" y="4623"/>
                </a:lnTo>
                <a:lnTo>
                  <a:pt x="4329" y="4549"/>
                </a:lnTo>
                <a:lnTo>
                  <a:pt x="4183" y="4513"/>
                </a:lnTo>
                <a:lnTo>
                  <a:pt x="4036" y="4586"/>
                </a:lnTo>
                <a:lnTo>
                  <a:pt x="3852" y="4586"/>
                </a:lnTo>
                <a:lnTo>
                  <a:pt x="3779" y="4623"/>
                </a:lnTo>
                <a:lnTo>
                  <a:pt x="3742" y="4696"/>
                </a:lnTo>
                <a:lnTo>
                  <a:pt x="3706" y="4989"/>
                </a:lnTo>
                <a:lnTo>
                  <a:pt x="3706" y="5283"/>
                </a:lnTo>
                <a:lnTo>
                  <a:pt x="3742" y="5576"/>
                </a:lnTo>
                <a:lnTo>
                  <a:pt x="3816" y="5870"/>
                </a:lnTo>
                <a:lnTo>
                  <a:pt x="3596" y="5833"/>
                </a:lnTo>
                <a:lnTo>
                  <a:pt x="3376" y="5870"/>
                </a:lnTo>
                <a:lnTo>
                  <a:pt x="2972" y="6016"/>
                </a:lnTo>
                <a:lnTo>
                  <a:pt x="2422" y="6163"/>
                </a:lnTo>
                <a:lnTo>
                  <a:pt x="2165" y="6273"/>
                </a:lnTo>
                <a:lnTo>
                  <a:pt x="2055" y="6347"/>
                </a:lnTo>
                <a:lnTo>
                  <a:pt x="1945" y="6457"/>
                </a:lnTo>
                <a:lnTo>
                  <a:pt x="1945" y="6530"/>
                </a:lnTo>
                <a:lnTo>
                  <a:pt x="1982" y="6567"/>
                </a:lnTo>
                <a:lnTo>
                  <a:pt x="2238" y="6603"/>
                </a:lnTo>
                <a:lnTo>
                  <a:pt x="2459" y="6567"/>
                </a:lnTo>
                <a:lnTo>
                  <a:pt x="2972" y="6457"/>
                </a:lnTo>
                <a:lnTo>
                  <a:pt x="3449" y="6347"/>
                </a:lnTo>
                <a:lnTo>
                  <a:pt x="3706" y="6237"/>
                </a:lnTo>
                <a:lnTo>
                  <a:pt x="3816" y="6163"/>
                </a:lnTo>
                <a:lnTo>
                  <a:pt x="3889" y="6090"/>
                </a:lnTo>
                <a:lnTo>
                  <a:pt x="4073" y="6383"/>
                </a:lnTo>
                <a:lnTo>
                  <a:pt x="4256" y="6677"/>
                </a:lnTo>
                <a:lnTo>
                  <a:pt x="4293" y="6713"/>
                </a:lnTo>
                <a:lnTo>
                  <a:pt x="4366" y="6823"/>
                </a:lnTo>
                <a:lnTo>
                  <a:pt x="4549" y="6970"/>
                </a:lnTo>
                <a:lnTo>
                  <a:pt x="4659" y="7007"/>
                </a:lnTo>
                <a:lnTo>
                  <a:pt x="4733" y="7044"/>
                </a:lnTo>
                <a:lnTo>
                  <a:pt x="4806" y="7007"/>
                </a:lnTo>
                <a:lnTo>
                  <a:pt x="4879" y="6933"/>
                </a:lnTo>
                <a:lnTo>
                  <a:pt x="5063" y="6640"/>
                </a:lnTo>
                <a:lnTo>
                  <a:pt x="5173" y="6347"/>
                </a:lnTo>
                <a:lnTo>
                  <a:pt x="5210" y="6053"/>
                </a:lnTo>
                <a:lnTo>
                  <a:pt x="5210" y="5760"/>
                </a:lnTo>
                <a:lnTo>
                  <a:pt x="5320" y="5760"/>
                </a:lnTo>
                <a:lnTo>
                  <a:pt x="5430" y="5723"/>
                </a:lnTo>
                <a:lnTo>
                  <a:pt x="5686" y="5650"/>
                </a:lnTo>
                <a:lnTo>
                  <a:pt x="6457" y="5430"/>
                </a:lnTo>
                <a:lnTo>
                  <a:pt x="7190" y="5173"/>
                </a:lnTo>
                <a:lnTo>
                  <a:pt x="7447" y="5063"/>
                </a:lnTo>
                <a:lnTo>
                  <a:pt x="7631" y="5430"/>
                </a:lnTo>
                <a:lnTo>
                  <a:pt x="7704" y="5613"/>
                </a:lnTo>
                <a:lnTo>
                  <a:pt x="7814" y="5760"/>
                </a:lnTo>
                <a:lnTo>
                  <a:pt x="7924" y="5833"/>
                </a:lnTo>
                <a:lnTo>
                  <a:pt x="8218" y="5833"/>
                </a:lnTo>
                <a:lnTo>
                  <a:pt x="8328" y="5760"/>
                </a:lnTo>
                <a:lnTo>
                  <a:pt x="8548" y="5576"/>
                </a:lnTo>
                <a:lnTo>
                  <a:pt x="8731" y="5356"/>
                </a:lnTo>
                <a:lnTo>
                  <a:pt x="8804" y="5173"/>
                </a:lnTo>
                <a:lnTo>
                  <a:pt x="8841" y="4989"/>
                </a:lnTo>
                <a:lnTo>
                  <a:pt x="8841" y="4806"/>
                </a:lnTo>
                <a:lnTo>
                  <a:pt x="8804" y="4586"/>
                </a:lnTo>
                <a:lnTo>
                  <a:pt x="8914" y="4586"/>
                </a:lnTo>
                <a:lnTo>
                  <a:pt x="9061" y="4513"/>
                </a:lnTo>
                <a:lnTo>
                  <a:pt x="9942" y="4109"/>
                </a:lnTo>
                <a:lnTo>
                  <a:pt x="10639" y="3852"/>
                </a:lnTo>
                <a:lnTo>
                  <a:pt x="10895" y="3742"/>
                </a:lnTo>
                <a:lnTo>
                  <a:pt x="11115" y="3669"/>
                </a:lnTo>
                <a:lnTo>
                  <a:pt x="11519" y="4586"/>
                </a:lnTo>
                <a:lnTo>
                  <a:pt x="11849" y="5540"/>
                </a:lnTo>
                <a:lnTo>
                  <a:pt x="12069" y="6237"/>
                </a:lnTo>
                <a:lnTo>
                  <a:pt x="12032" y="6347"/>
                </a:lnTo>
                <a:lnTo>
                  <a:pt x="11996" y="6457"/>
                </a:lnTo>
                <a:lnTo>
                  <a:pt x="11959" y="6457"/>
                </a:lnTo>
                <a:lnTo>
                  <a:pt x="11592" y="6603"/>
                </a:lnTo>
                <a:lnTo>
                  <a:pt x="10969" y="6787"/>
                </a:lnTo>
                <a:lnTo>
                  <a:pt x="9685" y="7227"/>
                </a:lnTo>
                <a:lnTo>
                  <a:pt x="8438" y="7630"/>
                </a:lnTo>
                <a:lnTo>
                  <a:pt x="7887" y="7777"/>
                </a:lnTo>
                <a:lnTo>
                  <a:pt x="7631" y="7924"/>
                </a:lnTo>
                <a:lnTo>
                  <a:pt x="7521" y="7997"/>
                </a:lnTo>
                <a:lnTo>
                  <a:pt x="7447" y="8107"/>
                </a:lnTo>
                <a:lnTo>
                  <a:pt x="7447" y="8144"/>
                </a:lnTo>
                <a:lnTo>
                  <a:pt x="7631" y="8181"/>
                </a:lnTo>
                <a:lnTo>
                  <a:pt x="7997" y="8181"/>
                </a:lnTo>
                <a:lnTo>
                  <a:pt x="8181" y="8107"/>
                </a:lnTo>
                <a:lnTo>
                  <a:pt x="8914" y="7887"/>
                </a:lnTo>
                <a:lnTo>
                  <a:pt x="10565" y="7374"/>
                </a:lnTo>
                <a:lnTo>
                  <a:pt x="12216" y="6860"/>
                </a:lnTo>
                <a:lnTo>
                  <a:pt x="12289" y="6823"/>
                </a:lnTo>
                <a:lnTo>
                  <a:pt x="12546" y="7777"/>
                </a:lnTo>
                <a:lnTo>
                  <a:pt x="12766" y="8474"/>
                </a:lnTo>
                <a:lnTo>
                  <a:pt x="12729" y="8511"/>
                </a:lnTo>
                <a:lnTo>
                  <a:pt x="12693" y="8584"/>
                </a:lnTo>
                <a:lnTo>
                  <a:pt x="11629" y="8988"/>
                </a:lnTo>
                <a:lnTo>
                  <a:pt x="11042" y="9208"/>
                </a:lnTo>
                <a:lnTo>
                  <a:pt x="10859" y="9281"/>
                </a:lnTo>
                <a:lnTo>
                  <a:pt x="10749" y="9391"/>
                </a:lnTo>
                <a:lnTo>
                  <a:pt x="10455" y="9575"/>
                </a:lnTo>
                <a:lnTo>
                  <a:pt x="10455" y="9611"/>
                </a:lnTo>
                <a:lnTo>
                  <a:pt x="10418" y="9501"/>
                </a:lnTo>
                <a:lnTo>
                  <a:pt x="10198" y="9024"/>
                </a:lnTo>
                <a:lnTo>
                  <a:pt x="10052" y="8804"/>
                </a:lnTo>
                <a:lnTo>
                  <a:pt x="9942" y="8731"/>
                </a:lnTo>
                <a:lnTo>
                  <a:pt x="9832" y="8694"/>
                </a:lnTo>
                <a:lnTo>
                  <a:pt x="9758" y="8694"/>
                </a:lnTo>
                <a:lnTo>
                  <a:pt x="9721" y="8768"/>
                </a:lnTo>
                <a:lnTo>
                  <a:pt x="9685" y="8841"/>
                </a:lnTo>
                <a:lnTo>
                  <a:pt x="9501" y="8841"/>
                </a:lnTo>
                <a:lnTo>
                  <a:pt x="9355" y="8804"/>
                </a:lnTo>
                <a:lnTo>
                  <a:pt x="9208" y="8841"/>
                </a:lnTo>
                <a:lnTo>
                  <a:pt x="9061" y="8878"/>
                </a:lnTo>
                <a:lnTo>
                  <a:pt x="8988" y="8988"/>
                </a:lnTo>
                <a:lnTo>
                  <a:pt x="8914" y="9098"/>
                </a:lnTo>
                <a:lnTo>
                  <a:pt x="8914" y="9208"/>
                </a:lnTo>
                <a:lnTo>
                  <a:pt x="9025" y="9611"/>
                </a:lnTo>
                <a:lnTo>
                  <a:pt x="9135" y="10051"/>
                </a:lnTo>
                <a:lnTo>
                  <a:pt x="8694" y="10161"/>
                </a:lnTo>
                <a:lnTo>
                  <a:pt x="8658" y="10198"/>
                </a:lnTo>
                <a:lnTo>
                  <a:pt x="8621" y="10235"/>
                </a:lnTo>
                <a:lnTo>
                  <a:pt x="8584" y="10345"/>
                </a:lnTo>
                <a:lnTo>
                  <a:pt x="8511" y="10125"/>
                </a:lnTo>
                <a:lnTo>
                  <a:pt x="8401" y="9905"/>
                </a:lnTo>
                <a:lnTo>
                  <a:pt x="8254" y="9685"/>
                </a:lnTo>
                <a:lnTo>
                  <a:pt x="8034" y="9501"/>
                </a:lnTo>
                <a:lnTo>
                  <a:pt x="7777" y="9391"/>
                </a:lnTo>
                <a:lnTo>
                  <a:pt x="7557" y="9391"/>
                </a:lnTo>
                <a:lnTo>
                  <a:pt x="7411" y="9428"/>
                </a:lnTo>
                <a:lnTo>
                  <a:pt x="7300" y="9464"/>
                </a:lnTo>
                <a:lnTo>
                  <a:pt x="7190" y="9538"/>
                </a:lnTo>
                <a:lnTo>
                  <a:pt x="7080" y="9611"/>
                </a:lnTo>
                <a:lnTo>
                  <a:pt x="7044" y="9721"/>
                </a:lnTo>
                <a:lnTo>
                  <a:pt x="7007" y="9868"/>
                </a:lnTo>
                <a:lnTo>
                  <a:pt x="7044" y="9941"/>
                </a:lnTo>
                <a:lnTo>
                  <a:pt x="7117" y="9978"/>
                </a:lnTo>
                <a:lnTo>
                  <a:pt x="7044" y="10235"/>
                </a:lnTo>
                <a:lnTo>
                  <a:pt x="7080" y="10492"/>
                </a:lnTo>
                <a:lnTo>
                  <a:pt x="4806" y="11152"/>
                </a:lnTo>
                <a:lnTo>
                  <a:pt x="4219" y="11335"/>
                </a:lnTo>
                <a:lnTo>
                  <a:pt x="3632" y="11519"/>
                </a:lnTo>
                <a:lnTo>
                  <a:pt x="3449" y="11629"/>
                </a:lnTo>
                <a:lnTo>
                  <a:pt x="3192" y="10602"/>
                </a:lnTo>
                <a:lnTo>
                  <a:pt x="2862" y="9611"/>
                </a:lnTo>
                <a:lnTo>
                  <a:pt x="3339" y="9538"/>
                </a:lnTo>
                <a:lnTo>
                  <a:pt x="3816" y="9428"/>
                </a:lnTo>
                <a:lnTo>
                  <a:pt x="4769" y="9134"/>
                </a:lnTo>
                <a:lnTo>
                  <a:pt x="4843" y="9318"/>
                </a:lnTo>
                <a:lnTo>
                  <a:pt x="4953" y="9501"/>
                </a:lnTo>
                <a:lnTo>
                  <a:pt x="5063" y="9685"/>
                </a:lnTo>
                <a:lnTo>
                  <a:pt x="5246" y="9831"/>
                </a:lnTo>
                <a:lnTo>
                  <a:pt x="5356" y="9868"/>
                </a:lnTo>
                <a:lnTo>
                  <a:pt x="5466" y="9905"/>
                </a:lnTo>
                <a:lnTo>
                  <a:pt x="5613" y="9905"/>
                </a:lnTo>
                <a:lnTo>
                  <a:pt x="5723" y="9868"/>
                </a:lnTo>
                <a:lnTo>
                  <a:pt x="5980" y="9758"/>
                </a:lnTo>
                <a:lnTo>
                  <a:pt x="6163" y="9648"/>
                </a:lnTo>
                <a:lnTo>
                  <a:pt x="6237" y="9538"/>
                </a:lnTo>
                <a:lnTo>
                  <a:pt x="6273" y="9501"/>
                </a:lnTo>
                <a:lnTo>
                  <a:pt x="6237" y="9428"/>
                </a:lnTo>
                <a:lnTo>
                  <a:pt x="5980" y="8731"/>
                </a:lnTo>
                <a:lnTo>
                  <a:pt x="6200" y="8731"/>
                </a:lnTo>
                <a:lnTo>
                  <a:pt x="6383" y="8658"/>
                </a:lnTo>
                <a:lnTo>
                  <a:pt x="6604" y="9244"/>
                </a:lnTo>
                <a:lnTo>
                  <a:pt x="6677" y="9318"/>
                </a:lnTo>
                <a:lnTo>
                  <a:pt x="6714" y="9354"/>
                </a:lnTo>
                <a:lnTo>
                  <a:pt x="6787" y="9354"/>
                </a:lnTo>
                <a:lnTo>
                  <a:pt x="7044" y="9318"/>
                </a:lnTo>
                <a:lnTo>
                  <a:pt x="7300" y="9208"/>
                </a:lnTo>
                <a:lnTo>
                  <a:pt x="7521" y="9061"/>
                </a:lnTo>
                <a:lnTo>
                  <a:pt x="7704" y="8878"/>
                </a:lnTo>
                <a:lnTo>
                  <a:pt x="7741" y="8841"/>
                </a:lnTo>
                <a:lnTo>
                  <a:pt x="7777" y="8768"/>
                </a:lnTo>
                <a:lnTo>
                  <a:pt x="7741" y="8658"/>
                </a:lnTo>
                <a:lnTo>
                  <a:pt x="7264" y="7887"/>
                </a:lnTo>
                <a:lnTo>
                  <a:pt x="7080" y="7520"/>
                </a:lnTo>
                <a:lnTo>
                  <a:pt x="6970" y="7337"/>
                </a:lnTo>
                <a:lnTo>
                  <a:pt x="6824" y="7227"/>
                </a:lnTo>
                <a:lnTo>
                  <a:pt x="6640" y="7154"/>
                </a:lnTo>
                <a:lnTo>
                  <a:pt x="6457" y="7190"/>
                </a:lnTo>
                <a:lnTo>
                  <a:pt x="6383" y="7227"/>
                </a:lnTo>
                <a:lnTo>
                  <a:pt x="6310" y="7264"/>
                </a:lnTo>
                <a:lnTo>
                  <a:pt x="6237" y="7337"/>
                </a:lnTo>
                <a:lnTo>
                  <a:pt x="6200" y="7410"/>
                </a:lnTo>
                <a:lnTo>
                  <a:pt x="6017" y="7447"/>
                </a:lnTo>
                <a:lnTo>
                  <a:pt x="5980" y="7484"/>
                </a:lnTo>
                <a:lnTo>
                  <a:pt x="5943" y="7520"/>
                </a:lnTo>
                <a:lnTo>
                  <a:pt x="5907" y="7594"/>
                </a:lnTo>
                <a:lnTo>
                  <a:pt x="5907" y="7667"/>
                </a:lnTo>
                <a:lnTo>
                  <a:pt x="6200" y="8291"/>
                </a:lnTo>
                <a:lnTo>
                  <a:pt x="6163" y="8364"/>
                </a:lnTo>
                <a:lnTo>
                  <a:pt x="6127" y="8401"/>
                </a:lnTo>
                <a:lnTo>
                  <a:pt x="6090" y="8401"/>
                </a:lnTo>
                <a:lnTo>
                  <a:pt x="6053" y="8437"/>
                </a:lnTo>
                <a:lnTo>
                  <a:pt x="5943" y="8474"/>
                </a:lnTo>
                <a:lnTo>
                  <a:pt x="5907" y="8511"/>
                </a:lnTo>
                <a:lnTo>
                  <a:pt x="5613" y="7814"/>
                </a:lnTo>
                <a:lnTo>
                  <a:pt x="5576" y="7777"/>
                </a:lnTo>
                <a:lnTo>
                  <a:pt x="5540" y="7704"/>
                </a:lnTo>
                <a:lnTo>
                  <a:pt x="5393" y="7704"/>
                </a:lnTo>
                <a:lnTo>
                  <a:pt x="5356" y="7667"/>
                </a:lnTo>
                <a:lnTo>
                  <a:pt x="5173" y="7667"/>
                </a:lnTo>
                <a:lnTo>
                  <a:pt x="4990" y="7704"/>
                </a:lnTo>
                <a:lnTo>
                  <a:pt x="4843" y="7814"/>
                </a:lnTo>
                <a:lnTo>
                  <a:pt x="4733" y="7961"/>
                </a:lnTo>
                <a:lnTo>
                  <a:pt x="4659" y="8144"/>
                </a:lnTo>
                <a:lnTo>
                  <a:pt x="4623" y="8327"/>
                </a:lnTo>
                <a:lnTo>
                  <a:pt x="4623" y="8511"/>
                </a:lnTo>
                <a:lnTo>
                  <a:pt x="4623" y="8694"/>
                </a:lnTo>
                <a:lnTo>
                  <a:pt x="3669" y="8951"/>
                </a:lnTo>
                <a:lnTo>
                  <a:pt x="3229" y="9134"/>
                </a:lnTo>
                <a:lnTo>
                  <a:pt x="2752" y="9318"/>
                </a:lnTo>
                <a:lnTo>
                  <a:pt x="2348" y="7997"/>
                </a:lnTo>
                <a:lnTo>
                  <a:pt x="1908" y="6677"/>
                </a:lnTo>
                <a:lnTo>
                  <a:pt x="1541" y="5356"/>
                </a:lnTo>
                <a:lnTo>
                  <a:pt x="1395" y="4696"/>
                </a:lnTo>
                <a:lnTo>
                  <a:pt x="1285" y="3999"/>
                </a:lnTo>
                <a:lnTo>
                  <a:pt x="1505" y="3962"/>
                </a:lnTo>
                <a:lnTo>
                  <a:pt x="1725" y="3926"/>
                </a:lnTo>
                <a:lnTo>
                  <a:pt x="2165" y="3816"/>
                </a:lnTo>
                <a:lnTo>
                  <a:pt x="3302" y="3485"/>
                </a:lnTo>
                <a:lnTo>
                  <a:pt x="5760" y="2825"/>
                </a:lnTo>
                <a:lnTo>
                  <a:pt x="6934" y="2495"/>
                </a:lnTo>
                <a:lnTo>
                  <a:pt x="8071" y="2092"/>
                </a:lnTo>
                <a:lnTo>
                  <a:pt x="9135" y="1725"/>
                </a:lnTo>
                <a:lnTo>
                  <a:pt x="9758" y="1505"/>
                </a:lnTo>
                <a:lnTo>
                  <a:pt x="9978" y="1395"/>
                </a:lnTo>
                <a:lnTo>
                  <a:pt x="10088" y="1358"/>
                </a:lnTo>
                <a:lnTo>
                  <a:pt x="10162" y="1321"/>
                </a:lnTo>
                <a:close/>
                <a:moveTo>
                  <a:pt x="12876" y="8988"/>
                </a:moveTo>
                <a:lnTo>
                  <a:pt x="13023" y="9575"/>
                </a:lnTo>
                <a:lnTo>
                  <a:pt x="13096" y="9905"/>
                </a:lnTo>
                <a:lnTo>
                  <a:pt x="13206" y="10198"/>
                </a:lnTo>
                <a:lnTo>
                  <a:pt x="12619" y="10271"/>
                </a:lnTo>
                <a:lnTo>
                  <a:pt x="12069" y="10418"/>
                </a:lnTo>
                <a:lnTo>
                  <a:pt x="11519" y="10565"/>
                </a:lnTo>
                <a:lnTo>
                  <a:pt x="10969" y="10748"/>
                </a:lnTo>
                <a:lnTo>
                  <a:pt x="9685" y="11225"/>
                </a:lnTo>
                <a:lnTo>
                  <a:pt x="8438" y="11702"/>
                </a:lnTo>
                <a:lnTo>
                  <a:pt x="5980" y="12619"/>
                </a:lnTo>
                <a:lnTo>
                  <a:pt x="4879" y="13023"/>
                </a:lnTo>
                <a:lnTo>
                  <a:pt x="4329" y="13243"/>
                </a:lnTo>
                <a:lnTo>
                  <a:pt x="3816" y="13499"/>
                </a:lnTo>
                <a:lnTo>
                  <a:pt x="3669" y="12692"/>
                </a:lnTo>
                <a:lnTo>
                  <a:pt x="3522" y="11885"/>
                </a:lnTo>
                <a:lnTo>
                  <a:pt x="3742" y="11885"/>
                </a:lnTo>
                <a:lnTo>
                  <a:pt x="3999" y="11812"/>
                </a:lnTo>
                <a:lnTo>
                  <a:pt x="5173" y="11482"/>
                </a:lnTo>
                <a:lnTo>
                  <a:pt x="7190" y="10932"/>
                </a:lnTo>
                <a:lnTo>
                  <a:pt x="7374" y="11335"/>
                </a:lnTo>
                <a:lnTo>
                  <a:pt x="7594" y="11702"/>
                </a:lnTo>
                <a:lnTo>
                  <a:pt x="7631" y="11775"/>
                </a:lnTo>
                <a:lnTo>
                  <a:pt x="7814" y="11775"/>
                </a:lnTo>
                <a:lnTo>
                  <a:pt x="7887" y="11702"/>
                </a:lnTo>
                <a:lnTo>
                  <a:pt x="7961" y="11629"/>
                </a:lnTo>
                <a:lnTo>
                  <a:pt x="8107" y="11592"/>
                </a:lnTo>
                <a:lnTo>
                  <a:pt x="8401" y="11519"/>
                </a:lnTo>
                <a:lnTo>
                  <a:pt x="8474" y="11445"/>
                </a:lnTo>
                <a:lnTo>
                  <a:pt x="8548" y="11372"/>
                </a:lnTo>
                <a:lnTo>
                  <a:pt x="8658" y="11189"/>
                </a:lnTo>
                <a:lnTo>
                  <a:pt x="8694" y="11005"/>
                </a:lnTo>
                <a:lnTo>
                  <a:pt x="8694" y="10785"/>
                </a:lnTo>
                <a:lnTo>
                  <a:pt x="8658" y="10602"/>
                </a:lnTo>
                <a:lnTo>
                  <a:pt x="8621" y="10418"/>
                </a:lnTo>
                <a:lnTo>
                  <a:pt x="8658" y="10492"/>
                </a:lnTo>
                <a:lnTo>
                  <a:pt x="8768" y="10528"/>
                </a:lnTo>
                <a:lnTo>
                  <a:pt x="9025" y="10492"/>
                </a:lnTo>
                <a:lnTo>
                  <a:pt x="9281" y="10418"/>
                </a:lnTo>
                <a:lnTo>
                  <a:pt x="9428" y="10638"/>
                </a:lnTo>
                <a:lnTo>
                  <a:pt x="9611" y="10822"/>
                </a:lnTo>
                <a:lnTo>
                  <a:pt x="9758" y="10895"/>
                </a:lnTo>
                <a:lnTo>
                  <a:pt x="9942" y="10932"/>
                </a:lnTo>
                <a:lnTo>
                  <a:pt x="10088" y="10932"/>
                </a:lnTo>
                <a:lnTo>
                  <a:pt x="10235" y="10858"/>
                </a:lnTo>
                <a:lnTo>
                  <a:pt x="10382" y="10785"/>
                </a:lnTo>
                <a:lnTo>
                  <a:pt x="10492" y="10638"/>
                </a:lnTo>
                <a:lnTo>
                  <a:pt x="10565" y="10492"/>
                </a:lnTo>
                <a:lnTo>
                  <a:pt x="10602" y="10345"/>
                </a:lnTo>
                <a:lnTo>
                  <a:pt x="10639" y="10161"/>
                </a:lnTo>
                <a:lnTo>
                  <a:pt x="10602" y="9978"/>
                </a:lnTo>
                <a:lnTo>
                  <a:pt x="10492" y="9648"/>
                </a:lnTo>
                <a:lnTo>
                  <a:pt x="10749" y="9648"/>
                </a:lnTo>
                <a:lnTo>
                  <a:pt x="11005" y="9611"/>
                </a:lnTo>
                <a:lnTo>
                  <a:pt x="11629" y="9428"/>
                </a:lnTo>
                <a:lnTo>
                  <a:pt x="12876" y="8988"/>
                </a:lnTo>
                <a:close/>
                <a:moveTo>
                  <a:pt x="13206" y="10675"/>
                </a:moveTo>
                <a:lnTo>
                  <a:pt x="13096" y="10712"/>
                </a:lnTo>
                <a:lnTo>
                  <a:pt x="11592" y="11262"/>
                </a:lnTo>
                <a:lnTo>
                  <a:pt x="8731" y="12362"/>
                </a:lnTo>
                <a:lnTo>
                  <a:pt x="7300" y="12876"/>
                </a:lnTo>
                <a:lnTo>
                  <a:pt x="6604" y="13133"/>
                </a:lnTo>
                <a:lnTo>
                  <a:pt x="5870" y="13316"/>
                </a:lnTo>
                <a:lnTo>
                  <a:pt x="4696" y="13573"/>
                </a:lnTo>
                <a:lnTo>
                  <a:pt x="5393" y="13279"/>
                </a:lnTo>
                <a:lnTo>
                  <a:pt x="6090" y="13023"/>
                </a:lnTo>
                <a:lnTo>
                  <a:pt x="8438" y="12179"/>
                </a:lnTo>
                <a:lnTo>
                  <a:pt x="9611" y="11702"/>
                </a:lnTo>
                <a:lnTo>
                  <a:pt x="10822" y="11299"/>
                </a:lnTo>
                <a:lnTo>
                  <a:pt x="11409" y="11078"/>
                </a:lnTo>
                <a:lnTo>
                  <a:pt x="11996" y="10895"/>
                </a:lnTo>
                <a:lnTo>
                  <a:pt x="12619" y="10748"/>
                </a:lnTo>
                <a:lnTo>
                  <a:pt x="13206" y="10675"/>
                </a:lnTo>
                <a:close/>
                <a:moveTo>
                  <a:pt x="10492" y="478"/>
                </a:moveTo>
                <a:lnTo>
                  <a:pt x="10712" y="1064"/>
                </a:lnTo>
                <a:lnTo>
                  <a:pt x="10969" y="1688"/>
                </a:lnTo>
                <a:lnTo>
                  <a:pt x="11482" y="2862"/>
                </a:lnTo>
                <a:lnTo>
                  <a:pt x="11996" y="4182"/>
                </a:lnTo>
                <a:lnTo>
                  <a:pt x="12473" y="5466"/>
                </a:lnTo>
                <a:lnTo>
                  <a:pt x="12876" y="6713"/>
                </a:lnTo>
                <a:lnTo>
                  <a:pt x="13280" y="7924"/>
                </a:lnTo>
                <a:lnTo>
                  <a:pt x="13683" y="9171"/>
                </a:lnTo>
                <a:lnTo>
                  <a:pt x="14013" y="10418"/>
                </a:lnTo>
                <a:lnTo>
                  <a:pt x="13793" y="10418"/>
                </a:lnTo>
                <a:lnTo>
                  <a:pt x="13573" y="10492"/>
                </a:lnTo>
                <a:lnTo>
                  <a:pt x="13573" y="10418"/>
                </a:lnTo>
                <a:lnTo>
                  <a:pt x="13573" y="10308"/>
                </a:lnTo>
                <a:lnTo>
                  <a:pt x="13646" y="10235"/>
                </a:lnTo>
                <a:lnTo>
                  <a:pt x="13646" y="10125"/>
                </a:lnTo>
                <a:lnTo>
                  <a:pt x="13610" y="9831"/>
                </a:lnTo>
                <a:lnTo>
                  <a:pt x="13610" y="9758"/>
                </a:lnTo>
                <a:lnTo>
                  <a:pt x="13610" y="9721"/>
                </a:lnTo>
                <a:lnTo>
                  <a:pt x="13426" y="9024"/>
                </a:lnTo>
                <a:lnTo>
                  <a:pt x="13096" y="7777"/>
                </a:lnTo>
                <a:lnTo>
                  <a:pt x="12693" y="6603"/>
                </a:lnTo>
                <a:lnTo>
                  <a:pt x="12289" y="5430"/>
                </a:lnTo>
                <a:lnTo>
                  <a:pt x="11849" y="4256"/>
                </a:lnTo>
                <a:lnTo>
                  <a:pt x="11372" y="3119"/>
                </a:lnTo>
                <a:lnTo>
                  <a:pt x="10859" y="1981"/>
                </a:lnTo>
                <a:lnTo>
                  <a:pt x="10675" y="1651"/>
                </a:lnTo>
                <a:lnTo>
                  <a:pt x="10492" y="1358"/>
                </a:lnTo>
                <a:lnTo>
                  <a:pt x="10602" y="1285"/>
                </a:lnTo>
                <a:lnTo>
                  <a:pt x="10639" y="1174"/>
                </a:lnTo>
                <a:lnTo>
                  <a:pt x="10602" y="1064"/>
                </a:lnTo>
                <a:lnTo>
                  <a:pt x="10565" y="991"/>
                </a:lnTo>
                <a:lnTo>
                  <a:pt x="10528" y="954"/>
                </a:lnTo>
                <a:lnTo>
                  <a:pt x="10455" y="918"/>
                </a:lnTo>
                <a:lnTo>
                  <a:pt x="10272" y="881"/>
                </a:lnTo>
                <a:lnTo>
                  <a:pt x="10088" y="918"/>
                </a:lnTo>
                <a:lnTo>
                  <a:pt x="9391" y="1138"/>
                </a:lnTo>
                <a:lnTo>
                  <a:pt x="8658" y="1431"/>
                </a:lnTo>
                <a:lnTo>
                  <a:pt x="7924" y="1688"/>
                </a:lnTo>
                <a:lnTo>
                  <a:pt x="7190" y="1945"/>
                </a:lnTo>
                <a:lnTo>
                  <a:pt x="5650" y="2422"/>
                </a:lnTo>
                <a:lnTo>
                  <a:pt x="4109" y="2862"/>
                </a:lnTo>
                <a:lnTo>
                  <a:pt x="2569" y="3265"/>
                </a:lnTo>
                <a:lnTo>
                  <a:pt x="1762" y="3485"/>
                </a:lnTo>
                <a:lnTo>
                  <a:pt x="1358" y="3632"/>
                </a:lnTo>
                <a:lnTo>
                  <a:pt x="1175" y="3706"/>
                </a:lnTo>
                <a:lnTo>
                  <a:pt x="1028" y="3816"/>
                </a:lnTo>
                <a:lnTo>
                  <a:pt x="991" y="3816"/>
                </a:lnTo>
                <a:lnTo>
                  <a:pt x="955" y="3889"/>
                </a:lnTo>
                <a:lnTo>
                  <a:pt x="918" y="3962"/>
                </a:lnTo>
                <a:lnTo>
                  <a:pt x="991" y="4586"/>
                </a:lnTo>
                <a:lnTo>
                  <a:pt x="1101" y="5209"/>
                </a:lnTo>
                <a:lnTo>
                  <a:pt x="1248" y="5796"/>
                </a:lnTo>
                <a:lnTo>
                  <a:pt x="1395" y="6420"/>
                </a:lnTo>
                <a:lnTo>
                  <a:pt x="1725" y="7594"/>
                </a:lnTo>
                <a:lnTo>
                  <a:pt x="2128" y="8768"/>
                </a:lnTo>
                <a:lnTo>
                  <a:pt x="2532" y="9978"/>
                </a:lnTo>
                <a:lnTo>
                  <a:pt x="2899" y="11152"/>
                </a:lnTo>
                <a:lnTo>
                  <a:pt x="3045" y="11739"/>
                </a:lnTo>
                <a:lnTo>
                  <a:pt x="3192" y="12362"/>
                </a:lnTo>
                <a:lnTo>
                  <a:pt x="3302" y="12949"/>
                </a:lnTo>
                <a:lnTo>
                  <a:pt x="3412" y="13573"/>
                </a:lnTo>
                <a:lnTo>
                  <a:pt x="3412" y="13683"/>
                </a:lnTo>
                <a:lnTo>
                  <a:pt x="3486" y="13720"/>
                </a:lnTo>
                <a:lnTo>
                  <a:pt x="3559" y="13756"/>
                </a:lnTo>
                <a:lnTo>
                  <a:pt x="3632" y="13793"/>
                </a:lnTo>
                <a:lnTo>
                  <a:pt x="3669" y="13830"/>
                </a:lnTo>
                <a:lnTo>
                  <a:pt x="3742" y="13830"/>
                </a:lnTo>
                <a:lnTo>
                  <a:pt x="4036" y="13756"/>
                </a:lnTo>
                <a:lnTo>
                  <a:pt x="3706" y="13903"/>
                </a:lnTo>
                <a:lnTo>
                  <a:pt x="3412" y="14086"/>
                </a:lnTo>
                <a:lnTo>
                  <a:pt x="2569" y="11115"/>
                </a:lnTo>
                <a:lnTo>
                  <a:pt x="2128" y="9611"/>
                </a:lnTo>
                <a:lnTo>
                  <a:pt x="1725" y="8144"/>
                </a:lnTo>
                <a:lnTo>
                  <a:pt x="955" y="5136"/>
                </a:lnTo>
                <a:lnTo>
                  <a:pt x="808" y="4439"/>
                </a:lnTo>
                <a:lnTo>
                  <a:pt x="661" y="3999"/>
                </a:lnTo>
                <a:lnTo>
                  <a:pt x="588" y="3779"/>
                </a:lnTo>
                <a:lnTo>
                  <a:pt x="478" y="3632"/>
                </a:lnTo>
                <a:lnTo>
                  <a:pt x="1065" y="3522"/>
                </a:lnTo>
                <a:lnTo>
                  <a:pt x="1652" y="3412"/>
                </a:lnTo>
                <a:lnTo>
                  <a:pt x="2825" y="3045"/>
                </a:lnTo>
                <a:lnTo>
                  <a:pt x="4183" y="2642"/>
                </a:lnTo>
                <a:lnTo>
                  <a:pt x="5503" y="2202"/>
                </a:lnTo>
                <a:lnTo>
                  <a:pt x="8034" y="1358"/>
                </a:lnTo>
                <a:lnTo>
                  <a:pt x="9281" y="918"/>
                </a:lnTo>
                <a:lnTo>
                  <a:pt x="9905" y="734"/>
                </a:lnTo>
                <a:lnTo>
                  <a:pt x="10198" y="624"/>
                </a:lnTo>
                <a:lnTo>
                  <a:pt x="10492" y="478"/>
                </a:lnTo>
                <a:close/>
                <a:moveTo>
                  <a:pt x="10455" y="1"/>
                </a:moveTo>
                <a:lnTo>
                  <a:pt x="10162" y="37"/>
                </a:lnTo>
                <a:lnTo>
                  <a:pt x="9832" y="147"/>
                </a:lnTo>
                <a:lnTo>
                  <a:pt x="9245" y="367"/>
                </a:lnTo>
                <a:lnTo>
                  <a:pt x="7997" y="808"/>
                </a:lnTo>
                <a:lnTo>
                  <a:pt x="5503" y="1651"/>
                </a:lnTo>
                <a:lnTo>
                  <a:pt x="2935" y="2495"/>
                </a:lnTo>
                <a:lnTo>
                  <a:pt x="1615" y="2899"/>
                </a:lnTo>
                <a:lnTo>
                  <a:pt x="918" y="3082"/>
                </a:lnTo>
                <a:lnTo>
                  <a:pt x="258" y="3339"/>
                </a:lnTo>
                <a:lnTo>
                  <a:pt x="184" y="3412"/>
                </a:lnTo>
                <a:lnTo>
                  <a:pt x="148" y="3522"/>
                </a:lnTo>
                <a:lnTo>
                  <a:pt x="38" y="3559"/>
                </a:lnTo>
                <a:lnTo>
                  <a:pt x="1" y="3595"/>
                </a:lnTo>
                <a:lnTo>
                  <a:pt x="1" y="3632"/>
                </a:lnTo>
                <a:lnTo>
                  <a:pt x="38" y="3779"/>
                </a:lnTo>
                <a:lnTo>
                  <a:pt x="111" y="3926"/>
                </a:lnTo>
                <a:lnTo>
                  <a:pt x="184" y="4036"/>
                </a:lnTo>
                <a:lnTo>
                  <a:pt x="221" y="4146"/>
                </a:lnTo>
                <a:lnTo>
                  <a:pt x="294" y="4366"/>
                </a:lnTo>
                <a:lnTo>
                  <a:pt x="588" y="5796"/>
                </a:lnTo>
                <a:lnTo>
                  <a:pt x="955" y="7227"/>
                </a:lnTo>
                <a:lnTo>
                  <a:pt x="1285" y="8658"/>
                </a:lnTo>
                <a:lnTo>
                  <a:pt x="2055" y="11482"/>
                </a:lnTo>
                <a:lnTo>
                  <a:pt x="2459" y="12876"/>
                </a:lnTo>
                <a:lnTo>
                  <a:pt x="2899" y="14233"/>
                </a:lnTo>
                <a:lnTo>
                  <a:pt x="2935" y="14380"/>
                </a:lnTo>
                <a:lnTo>
                  <a:pt x="3045" y="14416"/>
                </a:lnTo>
                <a:lnTo>
                  <a:pt x="3155" y="14453"/>
                </a:lnTo>
                <a:lnTo>
                  <a:pt x="3302" y="14416"/>
                </a:lnTo>
                <a:lnTo>
                  <a:pt x="3596" y="14343"/>
                </a:lnTo>
                <a:lnTo>
                  <a:pt x="3889" y="14270"/>
                </a:lnTo>
                <a:lnTo>
                  <a:pt x="4513" y="14086"/>
                </a:lnTo>
                <a:lnTo>
                  <a:pt x="5980" y="13793"/>
                </a:lnTo>
                <a:lnTo>
                  <a:pt x="6714" y="13610"/>
                </a:lnTo>
                <a:lnTo>
                  <a:pt x="7447" y="13353"/>
                </a:lnTo>
                <a:lnTo>
                  <a:pt x="8878" y="12839"/>
                </a:lnTo>
                <a:lnTo>
                  <a:pt x="11739" y="11775"/>
                </a:lnTo>
                <a:lnTo>
                  <a:pt x="13133" y="11225"/>
                </a:lnTo>
                <a:lnTo>
                  <a:pt x="13646" y="11078"/>
                </a:lnTo>
                <a:lnTo>
                  <a:pt x="13903" y="10968"/>
                </a:lnTo>
                <a:lnTo>
                  <a:pt x="14160" y="10822"/>
                </a:lnTo>
                <a:lnTo>
                  <a:pt x="14197" y="10932"/>
                </a:lnTo>
                <a:lnTo>
                  <a:pt x="14270" y="10968"/>
                </a:lnTo>
                <a:lnTo>
                  <a:pt x="14380" y="11005"/>
                </a:lnTo>
                <a:lnTo>
                  <a:pt x="14490" y="11005"/>
                </a:lnTo>
                <a:lnTo>
                  <a:pt x="14563" y="10932"/>
                </a:lnTo>
                <a:lnTo>
                  <a:pt x="14637" y="10895"/>
                </a:lnTo>
                <a:lnTo>
                  <a:pt x="14674" y="10785"/>
                </a:lnTo>
                <a:lnTo>
                  <a:pt x="14637" y="10675"/>
                </a:lnTo>
                <a:lnTo>
                  <a:pt x="14270" y="9318"/>
                </a:lnTo>
                <a:lnTo>
                  <a:pt x="13867" y="7997"/>
                </a:lnTo>
                <a:lnTo>
                  <a:pt x="13426" y="6640"/>
                </a:lnTo>
                <a:lnTo>
                  <a:pt x="12949" y="5356"/>
                </a:lnTo>
                <a:lnTo>
                  <a:pt x="12473" y="4036"/>
                </a:lnTo>
                <a:lnTo>
                  <a:pt x="11922" y="2752"/>
                </a:lnTo>
                <a:lnTo>
                  <a:pt x="11409" y="1468"/>
                </a:lnTo>
                <a:lnTo>
                  <a:pt x="11115" y="881"/>
                </a:lnTo>
                <a:lnTo>
                  <a:pt x="10785" y="257"/>
                </a:lnTo>
                <a:lnTo>
                  <a:pt x="10749" y="221"/>
                </a:lnTo>
                <a:lnTo>
                  <a:pt x="10675" y="184"/>
                </a:lnTo>
                <a:lnTo>
                  <a:pt x="10639" y="111"/>
                </a:lnTo>
                <a:lnTo>
                  <a:pt x="10602" y="74"/>
                </a:lnTo>
                <a:lnTo>
                  <a:pt x="10528" y="37"/>
                </a:lnTo>
                <a:lnTo>
                  <a:pt x="10455" y="1"/>
                </a:lnTo>
                <a:close/>
              </a:path>
            </a:pathLst>
          </a:custGeom>
          <a:solidFill>
            <a:srgbClr val="3C78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182" name="Google Shape;182;p2"/>
          <p:cNvSpPr/>
          <p:nvPr/>
        </p:nvSpPr>
        <p:spPr>
          <a:xfrm>
            <a:off x="247060" y="4094875"/>
            <a:ext cx="275434" cy="244207"/>
          </a:xfrm>
          <a:custGeom>
            <a:avLst/>
            <a:gdLst/>
            <a:ahLst/>
            <a:cxnLst/>
            <a:rect l="l" t="t" r="r" b="b"/>
            <a:pathLst>
              <a:path w="5504" h="4880" extrusionOk="0">
                <a:moveTo>
                  <a:pt x="5173" y="0"/>
                </a:moveTo>
                <a:lnTo>
                  <a:pt x="5063" y="37"/>
                </a:lnTo>
                <a:lnTo>
                  <a:pt x="4990" y="110"/>
                </a:lnTo>
                <a:lnTo>
                  <a:pt x="4770" y="404"/>
                </a:lnTo>
                <a:lnTo>
                  <a:pt x="4513" y="624"/>
                </a:lnTo>
                <a:lnTo>
                  <a:pt x="4219" y="844"/>
                </a:lnTo>
                <a:lnTo>
                  <a:pt x="3926" y="991"/>
                </a:lnTo>
                <a:lnTo>
                  <a:pt x="3742" y="1064"/>
                </a:lnTo>
                <a:lnTo>
                  <a:pt x="3559" y="1101"/>
                </a:lnTo>
                <a:lnTo>
                  <a:pt x="3229" y="1101"/>
                </a:lnTo>
                <a:lnTo>
                  <a:pt x="2862" y="1028"/>
                </a:lnTo>
                <a:lnTo>
                  <a:pt x="2532" y="917"/>
                </a:lnTo>
                <a:lnTo>
                  <a:pt x="2239" y="807"/>
                </a:lnTo>
                <a:lnTo>
                  <a:pt x="1908" y="734"/>
                </a:lnTo>
                <a:lnTo>
                  <a:pt x="1578" y="661"/>
                </a:lnTo>
                <a:lnTo>
                  <a:pt x="1248" y="624"/>
                </a:lnTo>
                <a:lnTo>
                  <a:pt x="918" y="661"/>
                </a:lnTo>
                <a:lnTo>
                  <a:pt x="625" y="771"/>
                </a:lnTo>
                <a:lnTo>
                  <a:pt x="478" y="844"/>
                </a:lnTo>
                <a:lnTo>
                  <a:pt x="368" y="954"/>
                </a:lnTo>
                <a:lnTo>
                  <a:pt x="258" y="1064"/>
                </a:lnTo>
                <a:lnTo>
                  <a:pt x="148" y="1211"/>
                </a:lnTo>
                <a:lnTo>
                  <a:pt x="111" y="1284"/>
                </a:lnTo>
                <a:lnTo>
                  <a:pt x="111" y="1321"/>
                </a:lnTo>
                <a:lnTo>
                  <a:pt x="148" y="1431"/>
                </a:lnTo>
                <a:lnTo>
                  <a:pt x="258" y="1468"/>
                </a:lnTo>
                <a:lnTo>
                  <a:pt x="368" y="1468"/>
                </a:lnTo>
                <a:lnTo>
                  <a:pt x="698" y="1284"/>
                </a:lnTo>
                <a:lnTo>
                  <a:pt x="1028" y="1174"/>
                </a:lnTo>
                <a:lnTo>
                  <a:pt x="1028" y="2531"/>
                </a:lnTo>
                <a:lnTo>
                  <a:pt x="955" y="3228"/>
                </a:lnTo>
                <a:lnTo>
                  <a:pt x="881" y="3925"/>
                </a:lnTo>
                <a:lnTo>
                  <a:pt x="698" y="3852"/>
                </a:lnTo>
                <a:lnTo>
                  <a:pt x="551" y="3742"/>
                </a:lnTo>
                <a:lnTo>
                  <a:pt x="368" y="3632"/>
                </a:lnTo>
                <a:lnTo>
                  <a:pt x="184" y="3522"/>
                </a:lnTo>
                <a:lnTo>
                  <a:pt x="111" y="3522"/>
                </a:lnTo>
                <a:lnTo>
                  <a:pt x="38" y="3595"/>
                </a:lnTo>
                <a:lnTo>
                  <a:pt x="1" y="3669"/>
                </a:lnTo>
                <a:lnTo>
                  <a:pt x="1" y="3779"/>
                </a:lnTo>
                <a:lnTo>
                  <a:pt x="38" y="3962"/>
                </a:lnTo>
                <a:lnTo>
                  <a:pt x="148" y="4145"/>
                </a:lnTo>
                <a:lnTo>
                  <a:pt x="294" y="4256"/>
                </a:lnTo>
                <a:lnTo>
                  <a:pt x="514" y="4402"/>
                </a:lnTo>
                <a:lnTo>
                  <a:pt x="735" y="4476"/>
                </a:lnTo>
                <a:lnTo>
                  <a:pt x="1175" y="4476"/>
                </a:lnTo>
                <a:lnTo>
                  <a:pt x="1248" y="4439"/>
                </a:lnTo>
                <a:lnTo>
                  <a:pt x="1321" y="4402"/>
                </a:lnTo>
                <a:lnTo>
                  <a:pt x="1395" y="4256"/>
                </a:lnTo>
                <a:lnTo>
                  <a:pt x="1505" y="3485"/>
                </a:lnTo>
                <a:lnTo>
                  <a:pt x="1578" y="2715"/>
                </a:lnTo>
                <a:lnTo>
                  <a:pt x="1578" y="1908"/>
                </a:lnTo>
                <a:lnTo>
                  <a:pt x="1542" y="1504"/>
                </a:lnTo>
                <a:lnTo>
                  <a:pt x="1505" y="1138"/>
                </a:lnTo>
                <a:lnTo>
                  <a:pt x="1762" y="1174"/>
                </a:lnTo>
                <a:lnTo>
                  <a:pt x="2128" y="1321"/>
                </a:lnTo>
                <a:lnTo>
                  <a:pt x="2459" y="1431"/>
                </a:lnTo>
                <a:lnTo>
                  <a:pt x="2825" y="1578"/>
                </a:lnTo>
                <a:lnTo>
                  <a:pt x="3192" y="1651"/>
                </a:lnTo>
                <a:lnTo>
                  <a:pt x="3486" y="1651"/>
                </a:lnTo>
                <a:lnTo>
                  <a:pt x="3449" y="2531"/>
                </a:lnTo>
                <a:lnTo>
                  <a:pt x="3412" y="3449"/>
                </a:lnTo>
                <a:lnTo>
                  <a:pt x="3412" y="3999"/>
                </a:lnTo>
                <a:lnTo>
                  <a:pt x="3412" y="4256"/>
                </a:lnTo>
                <a:lnTo>
                  <a:pt x="3412" y="4366"/>
                </a:lnTo>
                <a:lnTo>
                  <a:pt x="3412" y="4402"/>
                </a:lnTo>
                <a:lnTo>
                  <a:pt x="3449" y="4402"/>
                </a:lnTo>
                <a:lnTo>
                  <a:pt x="3412" y="4476"/>
                </a:lnTo>
                <a:lnTo>
                  <a:pt x="3376" y="4512"/>
                </a:lnTo>
                <a:lnTo>
                  <a:pt x="3376" y="4659"/>
                </a:lnTo>
                <a:lnTo>
                  <a:pt x="3376" y="4696"/>
                </a:lnTo>
                <a:lnTo>
                  <a:pt x="3412" y="4806"/>
                </a:lnTo>
                <a:lnTo>
                  <a:pt x="3522" y="4879"/>
                </a:lnTo>
                <a:lnTo>
                  <a:pt x="3632" y="4879"/>
                </a:lnTo>
                <a:lnTo>
                  <a:pt x="3742" y="4842"/>
                </a:lnTo>
                <a:lnTo>
                  <a:pt x="3853" y="4732"/>
                </a:lnTo>
                <a:lnTo>
                  <a:pt x="3926" y="4586"/>
                </a:lnTo>
                <a:lnTo>
                  <a:pt x="3926" y="4439"/>
                </a:lnTo>
                <a:lnTo>
                  <a:pt x="3926" y="4256"/>
                </a:lnTo>
                <a:lnTo>
                  <a:pt x="3963" y="3045"/>
                </a:lnTo>
                <a:lnTo>
                  <a:pt x="3963" y="1871"/>
                </a:lnTo>
                <a:lnTo>
                  <a:pt x="3963" y="1541"/>
                </a:lnTo>
                <a:lnTo>
                  <a:pt x="4366" y="1394"/>
                </a:lnTo>
                <a:lnTo>
                  <a:pt x="4733" y="1138"/>
                </a:lnTo>
                <a:lnTo>
                  <a:pt x="5063" y="844"/>
                </a:lnTo>
                <a:lnTo>
                  <a:pt x="5320" y="551"/>
                </a:lnTo>
                <a:lnTo>
                  <a:pt x="5467" y="367"/>
                </a:lnTo>
                <a:lnTo>
                  <a:pt x="5503" y="257"/>
                </a:lnTo>
                <a:lnTo>
                  <a:pt x="5503" y="184"/>
                </a:lnTo>
                <a:lnTo>
                  <a:pt x="5430" y="74"/>
                </a:lnTo>
                <a:lnTo>
                  <a:pt x="5356" y="37"/>
                </a:lnTo>
                <a:lnTo>
                  <a:pt x="5283" y="0"/>
                </a:lnTo>
                <a:close/>
              </a:path>
            </a:pathLst>
          </a:custGeom>
          <a:solidFill>
            <a:srgbClr val="6D9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183" name="Google Shape;183;p2"/>
          <p:cNvSpPr/>
          <p:nvPr/>
        </p:nvSpPr>
        <p:spPr>
          <a:xfrm>
            <a:off x="8516944" y="4082884"/>
            <a:ext cx="690236" cy="510383"/>
          </a:xfrm>
          <a:custGeom>
            <a:avLst/>
            <a:gdLst/>
            <a:ahLst/>
            <a:cxnLst/>
            <a:rect l="l" t="t" r="r" b="b"/>
            <a:pathLst>
              <a:path w="13793" h="10199" extrusionOk="0">
                <a:moveTo>
                  <a:pt x="5649" y="2128"/>
                </a:moveTo>
                <a:lnTo>
                  <a:pt x="5503" y="2165"/>
                </a:lnTo>
                <a:lnTo>
                  <a:pt x="5356" y="2238"/>
                </a:lnTo>
                <a:lnTo>
                  <a:pt x="5209" y="2312"/>
                </a:lnTo>
                <a:lnTo>
                  <a:pt x="5099" y="2422"/>
                </a:lnTo>
                <a:lnTo>
                  <a:pt x="4989" y="2532"/>
                </a:lnTo>
                <a:lnTo>
                  <a:pt x="4916" y="2642"/>
                </a:lnTo>
                <a:lnTo>
                  <a:pt x="4879" y="2788"/>
                </a:lnTo>
                <a:lnTo>
                  <a:pt x="4842" y="2935"/>
                </a:lnTo>
                <a:lnTo>
                  <a:pt x="4842" y="3119"/>
                </a:lnTo>
                <a:lnTo>
                  <a:pt x="4879" y="3265"/>
                </a:lnTo>
                <a:lnTo>
                  <a:pt x="4916" y="3375"/>
                </a:lnTo>
                <a:lnTo>
                  <a:pt x="5026" y="3485"/>
                </a:lnTo>
                <a:lnTo>
                  <a:pt x="5136" y="3522"/>
                </a:lnTo>
                <a:lnTo>
                  <a:pt x="5209" y="3522"/>
                </a:lnTo>
                <a:lnTo>
                  <a:pt x="5319" y="3449"/>
                </a:lnTo>
                <a:lnTo>
                  <a:pt x="5356" y="3375"/>
                </a:lnTo>
                <a:lnTo>
                  <a:pt x="5393" y="3119"/>
                </a:lnTo>
                <a:lnTo>
                  <a:pt x="5393" y="2899"/>
                </a:lnTo>
                <a:lnTo>
                  <a:pt x="5429" y="3045"/>
                </a:lnTo>
                <a:lnTo>
                  <a:pt x="5466" y="3229"/>
                </a:lnTo>
                <a:lnTo>
                  <a:pt x="5503" y="3632"/>
                </a:lnTo>
                <a:lnTo>
                  <a:pt x="5576" y="3926"/>
                </a:lnTo>
                <a:lnTo>
                  <a:pt x="5613" y="4072"/>
                </a:lnTo>
                <a:lnTo>
                  <a:pt x="5723" y="4219"/>
                </a:lnTo>
                <a:lnTo>
                  <a:pt x="5796" y="4256"/>
                </a:lnTo>
                <a:lnTo>
                  <a:pt x="5833" y="4256"/>
                </a:lnTo>
                <a:lnTo>
                  <a:pt x="5906" y="4219"/>
                </a:lnTo>
                <a:lnTo>
                  <a:pt x="5943" y="4146"/>
                </a:lnTo>
                <a:lnTo>
                  <a:pt x="5980" y="4036"/>
                </a:lnTo>
                <a:lnTo>
                  <a:pt x="5980" y="3926"/>
                </a:lnTo>
                <a:lnTo>
                  <a:pt x="5943" y="3669"/>
                </a:lnTo>
                <a:lnTo>
                  <a:pt x="5833" y="3082"/>
                </a:lnTo>
                <a:lnTo>
                  <a:pt x="5759" y="2825"/>
                </a:lnTo>
                <a:lnTo>
                  <a:pt x="5686" y="2715"/>
                </a:lnTo>
                <a:lnTo>
                  <a:pt x="5613" y="2642"/>
                </a:lnTo>
                <a:lnTo>
                  <a:pt x="5723" y="2605"/>
                </a:lnTo>
                <a:lnTo>
                  <a:pt x="6016" y="2605"/>
                </a:lnTo>
                <a:lnTo>
                  <a:pt x="6163" y="2642"/>
                </a:lnTo>
                <a:lnTo>
                  <a:pt x="6310" y="3045"/>
                </a:lnTo>
                <a:lnTo>
                  <a:pt x="6456" y="3522"/>
                </a:lnTo>
                <a:lnTo>
                  <a:pt x="6603" y="3999"/>
                </a:lnTo>
                <a:lnTo>
                  <a:pt x="6640" y="4072"/>
                </a:lnTo>
                <a:lnTo>
                  <a:pt x="6677" y="4109"/>
                </a:lnTo>
                <a:lnTo>
                  <a:pt x="6750" y="4146"/>
                </a:lnTo>
                <a:lnTo>
                  <a:pt x="6823" y="4109"/>
                </a:lnTo>
                <a:lnTo>
                  <a:pt x="6897" y="4072"/>
                </a:lnTo>
                <a:lnTo>
                  <a:pt x="6970" y="4036"/>
                </a:lnTo>
                <a:lnTo>
                  <a:pt x="7007" y="3926"/>
                </a:lnTo>
                <a:lnTo>
                  <a:pt x="7007" y="3852"/>
                </a:lnTo>
                <a:lnTo>
                  <a:pt x="6860" y="3412"/>
                </a:lnTo>
                <a:lnTo>
                  <a:pt x="6750" y="3009"/>
                </a:lnTo>
                <a:lnTo>
                  <a:pt x="6677" y="2862"/>
                </a:lnTo>
                <a:lnTo>
                  <a:pt x="6970" y="3045"/>
                </a:lnTo>
                <a:lnTo>
                  <a:pt x="7227" y="3229"/>
                </a:lnTo>
                <a:lnTo>
                  <a:pt x="7227" y="3449"/>
                </a:lnTo>
                <a:lnTo>
                  <a:pt x="7263" y="3669"/>
                </a:lnTo>
                <a:lnTo>
                  <a:pt x="7410" y="4072"/>
                </a:lnTo>
                <a:lnTo>
                  <a:pt x="7484" y="4146"/>
                </a:lnTo>
                <a:lnTo>
                  <a:pt x="7520" y="4182"/>
                </a:lnTo>
                <a:lnTo>
                  <a:pt x="7667" y="4182"/>
                </a:lnTo>
                <a:lnTo>
                  <a:pt x="7740" y="4146"/>
                </a:lnTo>
                <a:lnTo>
                  <a:pt x="7777" y="4109"/>
                </a:lnTo>
                <a:lnTo>
                  <a:pt x="7814" y="4036"/>
                </a:lnTo>
                <a:lnTo>
                  <a:pt x="7777" y="3926"/>
                </a:lnTo>
                <a:lnTo>
                  <a:pt x="7704" y="3669"/>
                </a:lnTo>
                <a:lnTo>
                  <a:pt x="8034" y="3962"/>
                </a:lnTo>
                <a:lnTo>
                  <a:pt x="8070" y="3999"/>
                </a:lnTo>
                <a:lnTo>
                  <a:pt x="8107" y="3999"/>
                </a:lnTo>
                <a:lnTo>
                  <a:pt x="8144" y="3962"/>
                </a:lnTo>
                <a:lnTo>
                  <a:pt x="8144" y="3926"/>
                </a:lnTo>
                <a:lnTo>
                  <a:pt x="8144" y="3742"/>
                </a:lnTo>
                <a:lnTo>
                  <a:pt x="8107" y="3595"/>
                </a:lnTo>
                <a:lnTo>
                  <a:pt x="7960" y="3302"/>
                </a:lnTo>
                <a:lnTo>
                  <a:pt x="7740" y="3009"/>
                </a:lnTo>
                <a:lnTo>
                  <a:pt x="7484" y="2788"/>
                </a:lnTo>
                <a:lnTo>
                  <a:pt x="7190" y="2568"/>
                </a:lnTo>
                <a:lnTo>
                  <a:pt x="6897" y="2422"/>
                </a:lnTo>
                <a:lnTo>
                  <a:pt x="6566" y="2275"/>
                </a:lnTo>
                <a:lnTo>
                  <a:pt x="6273" y="2165"/>
                </a:lnTo>
                <a:lnTo>
                  <a:pt x="5943" y="2128"/>
                </a:lnTo>
                <a:close/>
                <a:moveTo>
                  <a:pt x="12215" y="3485"/>
                </a:moveTo>
                <a:lnTo>
                  <a:pt x="12142" y="3522"/>
                </a:lnTo>
                <a:lnTo>
                  <a:pt x="12142" y="3559"/>
                </a:lnTo>
                <a:lnTo>
                  <a:pt x="12142" y="3742"/>
                </a:lnTo>
                <a:lnTo>
                  <a:pt x="12142" y="3926"/>
                </a:lnTo>
                <a:lnTo>
                  <a:pt x="12252" y="4292"/>
                </a:lnTo>
                <a:lnTo>
                  <a:pt x="12436" y="4769"/>
                </a:lnTo>
                <a:lnTo>
                  <a:pt x="12582" y="5136"/>
                </a:lnTo>
                <a:lnTo>
                  <a:pt x="12546" y="5209"/>
                </a:lnTo>
                <a:lnTo>
                  <a:pt x="12546" y="5320"/>
                </a:lnTo>
                <a:lnTo>
                  <a:pt x="12582" y="5356"/>
                </a:lnTo>
                <a:lnTo>
                  <a:pt x="12582" y="5430"/>
                </a:lnTo>
                <a:lnTo>
                  <a:pt x="11885" y="5613"/>
                </a:lnTo>
                <a:lnTo>
                  <a:pt x="11885" y="5430"/>
                </a:lnTo>
                <a:lnTo>
                  <a:pt x="11849" y="5246"/>
                </a:lnTo>
                <a:lnTo>
                  <a:pt x="11702" y="4843"/>
                </a:lnTo>
                <a:lnTo>
                  <a:pt x="11629" y="4549"/>
                </a:lnTo>
                <a:lnTo>
                  <a:pt x="11482" y="4256"/>
                </a:lnTo>
                <a:lnTo>
                  <a:pt x="11335" y="3999"/>
                </a:lnTo>
                <a:lnTo>
                  <a:pt x="11115" y="3742"/>
                </a:lnTo>
                <a:lnTo>
                  <a:pt x="11005" y="3742"/>
                </a:lnTo>
                <a:lnTo>
                  <a:pt x="10968" y="3779"/>
                </a:lnTo>
                <a:lnTo>
                  <a:pt x="10932" y="3852"/>
                </a:lnTo>
                <a:lnTo>
                  <a:pt x="10968" y="4109"/>
                </a:lnTo>
                <a:lnTo>
                  <a:pt x="11078" y="4366"/>
                </a:lnTo>
                <a:lnTo>
                  <a:pt x="11262" y="4879"/>
                </a:lnTo>
                <a:lnTo>
                  <a:pt x="11372" y="5320"/>
                </a:lnTo>
                <a:lnTo>
                  <a:pt x="11445" y="5540"/>
                </a:lnTo>
                <a:lnTo>
                  <a:pt x="11555" y="5686"/>
                </a:lnTo>
                <a:lnTo>
                  <a:pt x="11482" y="5723"/>
                </a:lnTo>
                <a:lnTo>
                  <a:pt x="11372" y="5723"/>
                </a:lnTo>
                <a:lnTo>
                  <a:pt x="11262" y="5686"/>
                </a:lnTo>
                <a:lnTo>
                  <a:pt x="11152" y="5650"/>
                </a:lnTo>
                <a:lnTo>
                  <a:pt x="11078" y="5576"/>
                </a:lnTo>
                <a:lnTo>
                  <a:pt x="10895" y="5393"/>
                </a:lnTo>
                <a:lnTo>
                  <a:pt x="10785" y="5209"/>
                </a:lnTo>
                <a:lnTo>
                  <a:pt x="10712" y="5173"/>
                </a:lnTo>
                <a:lnTo>
                  <a:pt x="10675" y="4916"/>
                </a:lnTo>
                <a:lnTo>
                  <a:pt x="10601" y="4696"/>
                </a:lnTo>
                <a:lnTo>
                  <a:pt x="10418" y="4292"/>
                </a:lnTo>
                <a:lnTo>
                  <a:pt x="10381" y="4256"/>
                </a:lnTo>
                <a:lnTo>
                  <a:pt x="10345" y="4219"/>
                </a:lnTo>
                <a:lnTo>
                  <a:pt x="10198" y="4219"/>
                </a:lnTo>
                <a:lnTo>
                  <a:pt x="10125" y="4292"/>
                </a:lnTo>
                <a:lnTo>
                  <a:pt x="10088" y="4366"/>
                </a:lnTo>
                <a:lnTo>
                  <a:pt x="10088" y="4402"/>
                </a:lnTo>
                <a:lnTo>
                  <a:pt x="10125" y="4659"/>
                </a:lnTo>
                <a:lnTo>
                  <a:pt x="10051" y="4623"/>
                </a:lnTo>
                <a:lnTo>
                  <a:pt x="9941" y="4586"/>
                </a:lnTo>
                <a:lnTo>
                  <a:pt x="9868" y="4623"/>
                </a:lnTo>
                <a:lnTo>
                  <a:pt x="9794" y="4696"/>
                </a:lnTo>
                <a:lnTo>
                  <a:pt x="9721" y="4806"/>
                </a:lnTo>
                <a:lnTo>
                  <a:pt x="9684" y="4916"/>
                </a:lnTo>
                <a:lnTo>
                  <a:pt x="9721" y="5026"/>
                </a:lnTo>
                <a:lnTo>
                  <a:pt x="9758" y="5099"/>
                </a:lnTo>
                <a:lnTo>
                  <a:pt x="9905" y="5246"/>
                </a:lnTo>
                <a:lnTo>
                  <a:pt x="10125" y="5356"/>
                </a:lnTo>
                <a:lnTo>
                  <a:pt x="10271" y="5430"/>
                </a:lnTo>
                <a:lnTo>
                  <a:pt x="10345" y="5540"/>
                </a:lnTo>
                <a:lnTo>
                  <a:pt x="10528" y="5796"/>
                </a:lnTo>
                <a:lnTo>
                  <a:pt x="10712" y="5980"/>
                </a:lnTo>
                <a:lnTo>
                  <a:pt x="10932" y="6163"/>
                </a:lnTo>
                <a:lnTo>
                  <a:pt x="11078" y="6200"/>
                </a:lnTo>
                <a:lnTo>
                  <a:pt x="11225" y="6237"/>
                </a:lnTo>
                <a:lnTo>
                  <a:pt x="11519" y="6237"/>
                </a:lnTo>
                <a:lnTo>
                  <a:pt x="11849" y="6163"/>
                </a:lnTo>
                <a:lnTo>
                  <a:pt x="12142" y="6090"/>
                </a:lnTo>
                <a:lnTo>
                  <a:pt x="12986" y="5833"/>
                </a:lnTo>
                <a:lnTo>
                  <a:pt x="13353" y="5686"/>
                </a:lnTo>
                <a:lnTo>
                  <a:pt x="13536" y="5613"/>
                </a:lnTo>
                <a:lnTo>
                  <a:pt x="13719" y="5540"/>
                </a:lnTo>
                <a:lnTo>
                  <a:pt x="13793" y="5466"/>
                </a:lnTo>
                <a:lnTo>
                  <a:pt x="13793" y="5356"/>
                </a:lnTo>
                <a:lnTo>
                  <a:pt x="13756" y="5283"/>
                </a:lnTo>
                <a:lnTo>
                  <a:pt x="13646" y="5246"/>
                </a:lnTo>
                <a:lnTo>
                  <a:pt x="13353" y="5246"/>
                </a:lnTo>
                <a:lnTo>
                  <a:pt x="13059" y="5320"/>
                </a:lnTo>
                <a:lnTo>
                  <a:pt x="13059" y="5099"/>
                </a:lnTo>
                <a:lnTo>
                  <a:pt x="12986" y="4879"/>
                </a:lnTo>
                <a:lnTo>
                  <a:pt x="12839" y="4513"/>
                </a:lnTo>
                <a:lnTo>
                  <a:pt x="12619" y="3962"/>
                </a:lnTo>
                <a:lnTo>
                  <a:pt x="12509" y="3706"/>
                </a:lnTo>
                <a:lnTo>
                  <a:pt x="12326" y="3485"/>
                </a:lnTo>
                <a:close/>
                <a:moveTo>
                  <a:pt x="12069" y="1"/>
                </a:moveTo>
                <a:lnTo>
                  <a:pt x="11702" y="37"/>
                </a:lnTo>
                <a:lnTo>
                  <a:pt x="11335" y="147"/>
                </a:lnTo>
                <a:lnTo>
                  <a:pt x="10638" y="368"/>
                </a:lnTo>
                <a:lnTo>
                  <a:pt x="9905" y="588"/>
                </a:lnTo>
                <a:lnTo>
                  <a:pt x="9538" y="698"/>
                </a:lnTo>
                <a:lnTo>
                  <a:pt x="9171" y="844"/>
                </a:lnTo>
                <a:lnTo>
                  <a:pt x="8914" y="1028"/>
                </a:lnTo>
                <a:lnTo>
                  <a:pt x="8694" y="1211"/>
                </a:lnTo>
                <a:lnTo>
                  <a:pt x="8547" y="1431"/>
                </a:lnTo>
                <a:lnTo>
                  <a:pt x="8437" y="1688"/>
                </a:lnTo>
                <a:lnTo>
                  <a:pt x="8401" y="1945"/>
                </a:lnTo>
                <a:lnTo>
                  <a:pt x="8401" y="2238"/>
                </a:lnTo>
                <a:lnTo>
                  <a:pt x="8401" y="2532"/>
                </a:lnTo>
                <a:lnTo>
                  <a:pt x="8474" y="2825"/>
                </a:lnTo>
                <a:lnTo>
                  <a:pt x="8804" y="4402"/>
                </a:lnTo>
                <a:lnTo>
                  <a:pt x="8951" y="5173"/>
                </a:lnTo>
                <a:lnTo>
                  <a:pt x="9098" y="5980"/>
                </a:lnTo>
                <a:lnTo>
                  <a:pt x="9134" y="6347"/>
                </a:lnTo>
                <a:lnTo>
                  <a:pt x="9134" y="6713"/>
                </a:lnTo>
                <a:lnTo>
                  <a:pt x="8914" y="6126"/>
                </a:lnTo>
                <a:lnTo>
                  <a:pt x="8841" y="5796"/>
                </a:lnTo>
                <a:lnTo>
                  <a:pt x="8731" y="5430"/>
                </a:lnTo>
                <a:lnTo>
                  <a:pt x="8657" y="5246"/>
                </a:lnTo>
                <a:lnTo>
                  <a:pt x="8547" y="5099"/>
                </a:lnTo>
                <a:lnTo>
                  <a:pt x="8437" y="4953"/>
                </a:lnTo>
                <a:lnTo>
                  <a:pt x="8327" y="4879"/>
                </a:lnTo>
                <a:lnTo>
                  <a:pt x="8254" y="4879"/>
                </a:lnTo>
                <a:lnTo>
                  <a:pt x="8217" y="4916"/>
                </a:lnTo>
                <a:lnTo>
                  <a:pt x="8180" y="5026"/>
                </a:lnTo>
                <a:lnTo>
                  <a:pt x="8180" y="5136"/>
                </a:lnTo>
                <a:lnTo>
                  <a:pt x="8217" y="5393"/>
                </a:lnTo>
                <a:lnTo>
                  <a:pt x="8364" y="5906"/>
                </a:lnTo>
                <a:lnTo>
                  <a:pt x="8584" y="6567"/>
                </a:lnTo>
                <a:lnTo>
                  <a:pt x="8767" y="7227"/>
                </a:lnTo>
                <a:lnTo>
                  <a:pt x="8731" y="7374"/>
                </a:lnTo>
                <a:lnTo>
                  <a:pt x="8731" y="7447"/>
                </a:lnTo>
                <a:lnTo>
                  <a:pt x="8731" y="7520"/>
                </a:lnTo>
                <a:lnTo>
                  <a:pt x="8804" y="7594"/>
                </a:lnTo>
                <a:lnTo>
                  <a:pt x="8694" y="7740"/>
                </a:lnTo>
                <a:lnTo>
                  <a:pt x="8547" y="7887"/>
                </a:lnTo>
                <a:lnTo>
                  <a:pt x="8401" y="7997"/>
                </a:lnTo>
                <a:lnTo>
                  <a:pt x="8180" y="8107"/>
                </a:lnTo>
                <a:lnTo>
                  <a:pt x="8144" y="8034"/>
                </a:lnTo>
                <a:lnTo>
                  <a:pt x="8144" y="7997"/>
                </a:lnTo>
                <a:lnTo>
                  <a:pt x="8070" y="7961"/>
                </a:lnTo>
                <a:lnTo>
                  <a:pt x="7630" y="6530"/>
                </a:lnTo>
                <a:lnTo>
                  <a:pt x="7337" y="5650"/>
                </a:lnTo>
                <a:lnTo>
                  <a:pt x="7153" y="5283"/>
                </a:lnTo>
                <a:lnTo>
                  <a:pt x="7080" y="5026"/>
                </a:lnTo>
                <a:lnTo>
                  <a:pt x="7080" y="4953"/>
                </a:lnTo>
                <a:lnTo>
                  <a:pt x="7080" y="4879"/>
                </a:lnTo>
                <a:lnTo>
                  <a:pt x="7117" y="4806"/>
                </a:lnTo>
                <a:lnTo>
                  <a:pt x="7153" y="4733"/>
                </a:lnTo>
                <a:lnTo>
                  <a:pt x="7117" y="4659"/>
                </a:lnTo>
                <a:lnTo>
                  <a:pt x="7080" y="4623"/>
                </a:lnTo>
                <a:lnTo>
                  <a:pt x="6860" y="4476"/>
                </a:lnTo>
                <a:lnTo>
                  <a:pt x="6750" y="4439"/>
                </a:lnTo>
                <a:lnTo>
                  <a:pt x="6640" y="4476"/>
                </a:lnTo>
                <a:lnTo>
                  <a:pt x="6603" y="4549"/>
                </a:lnTo>
                <a:lnTo>
                  <a:pt x="6603" y="4623"/>
                </a:lnTo>
                <a:lnTo>
                  <a:pt x="6640" y="4659"/>
                </a:lnTo>
                <a:lnTo>
                  <a:pt x="6677" y="4769"/>
                </a:lnTo>
                <a:lnTo>
                  <a:pt x="6640" y="4879"/>
                </a:lnTo>
                <a:lnTo>
                  <a:pt x="6640" y="5063"/>
                </a:lnTo>
                <a:lnTo>
                  <a:pt x="6713" y="5320"/>
                </a:lnTo>
                <a:lnTo>
                  <a:pt x="6787" y="5576"/>
                </a:lnTo>
                <a:lnTo>
                  <a:pt x="6970" y="6090"/>
                </a:lnTo>
                <a:lnTo>
                  <a:pt x="7667" y="8254"/>
                </a:lnTo>
                <a:lnTo>
                  <a:pt x="7300" y="8254"/>
                </a:lnTo>
                <a:lnTo>
                  <a:pt x="6970" y="8181"/>
                </a:lnTo>
                <a:lnTo>
                  <a:pt x="6970" y="8107"/>
                </a:lnTo>
                <a:lnTo>
                  <a:pt x="6970" y="8034"/>
                </a:lnTo>
                <a:lnTo>
                  <a:pt x="6897" y="7997"/>
                </a:lnTo>
                <a:lnTo>
                  <a:pt x="6530" y="6383"/>
                </a:lnTo>
                <a:lnTo>
                  <a:pt x="6310" y="5503"/>
                </a:lnTo>
                <a:lnTo>
                  <a:pt x="6200" y="5099"/>
                </a:lnTo>
                <a:lnTo>
                  <a:pt x="6090" y="4916"/>
                </a:lnTo>
                <a:lnTo>
                  <a:pt x="5980" y="4733"/>
                </a:lnTo>
                <a:lnTo>
                  <a:pt x="5943" y="4696"/>
                </a:lnTo>
                <a:lnTo>
                  <a:pt x="5906" y="4696"/>
                </a:lnTo>
                <a:lnTo>
                  <a:pt x="5833" y="4733"/>
                </a:lnTo>
                <a:lnTo>
                  <a:pt x="5833" y="4769"/>
                </a:lnTo>
                <a:lnTo>
                  <a:pt x="5796" y="4989"/>
                </a:lnTo>
                <a:lnTo>
                  <a:pt x="5796" y="5173"/>
                </a:lnTo>
                <a:lnTo>
                  <a:pt x="5870" y="5576"/>
                </a:lnTo>
                <a:lnTo>
                  <a:pt x="6053" y="6383"/>
                </a:lnTo>
                <a:lnTo>
                  <a:pt x="6420" y="7887"/>
                </a:lnTo>
                <a:lnTo>
                  <a:pt x="6420" y="7887"/>
                </a:lnTo>
                <a:lnTo>
                  <a:pt x="6163" y="7740"/>
                </a:lnTo>
                <a:lnTo>
                  <a:pt x="5980" y="7520"/>
                </a:lnTo>
                <a:lnTo>
                  <a:pt x="5759" y="7227"/>
                </a:lnTo>
                <a:lnTo>
                  <a:pt x="5576" y="6897"/>
                </a:lnTo>
                <a:lnTo>
                  <a:pt x="5466" y="6567"/>
                </a:lnTo>
                <a:lnTo>
                  <a:pt x="5393" y="6237"/>
                </a:lnTo>
                <a:lnTo>
                  <a:pt x="5246" y="5540"/>
                </a:lnTo>
                <a:lnTo>
                  <a:pt x="5173" y="5209"/>
                </a:lnTo>
                <a:lnTo>
                  <a:pt x="5063" y="4879"/>
                </a:lnTo>
                <a:lnTo>
                  <a:pt x="4916" y="4586"/>
                </a:lnTo>
                <a:lnTo>
                  <a:pt x="4732" y="4366"/>
                </a:lnTo>
                <a:lnTo>
                  <a:pt x="4512" y="4146"/>
                </a:lnTo>
                <a:lnTo>
                  <a:pt x="4292" y="3962"/>
                </a:lnTo>
                <a:lnTo>
                  <a:pt x="4035" y="3816"/>
                </a:lnTo>
                <a:lnTo>
                  <a:pt x="3779" y="3706"/>
                </a:lnTo>
                <a:lnTo>
                  <a:pt x="3485" y="3595"/>
                </a:lnTo>
                <a:lnTo>
                  <a:pt x="3192" y="3522"/>
                </a:lnTo>
                <a:lnTo>
                  <a:pt x="2862" y="3449"/>
                </a:lnTo>
                <a:lnTo>
                  <a:pt x="2128" y="3449"/>
                </a:lnTo>
                <a:lnTo>
                  <a:pt x="1798" y="3522"/>
                </a:lnTo>
                <a:lnTo>
                  <a:pt x="1101" y="3669"/>
                </a:lnTo>
                <a:lnTo>
                  <a:pt x="404" y="3889"/>
                </a:lnTo>
                <a:lnTo>
                  <a:pt x="184" y="3962"/>
                </a:lnTo>
                <a:lnTo>
                  <a:pt x="74" y="4036"/>
                </a:lnTo>
                <a:lnTo>
                  <a:pt x="0" y="4109"/>
                </a:lnTo>
                <a:lnTo>
                  <a:pt x="0" y="4182"/>
                </a:lnTo>
                <a:lnTo>
                  <a:pt x="0" y="4219"/>
                </a:lnTo>
                <a:lnTo>
                  <a:pt x="0" y="4402"/>
                </a:lnTo>
                <a:lnTo>
                  <a:pt x="37" y="4439"/>
                </a:lnTo>
                <a:lnTo>
                  <a:pt x="74" y="4513"/>
                </a:lnTo>
                <a:lnTo>
                  <a:pt x="257" y="4586"/>
                </a:lnTo>
                <a:lnTo>
                  <a:pt x="404" y="4586"/>
                </a:lnTo>
                <a:lnTo>
                  <a:pt x="514" y="4513"/>
                </a:lnTo>
                <a:lnTo>
                  <a:pt x="624" y="4439"/>
                </a:lnTo>
                <a:lnTo>
                  <a:pt x="881" y="4329"/>
                </a:lnTo>
                <a:lnTo>
                  <a:pt x="881" y="4366"/>
                </a:lnTo>
                <a:lnTo>
                  <a:pt x="881" y="4549"/>
                </a:lnTo>
                <a:lnTo>
                  <a:pt x="881" y="4696"/>
                </a:lnTo>
                <a:lnTo>
                  <a:pt x="954" y="5026"/>
                </a:lnTo>
                <a:lnTo>
                  <a:pt x="1211" y="5686"/>
                </a:lnTo>
                <a:lnTo>
                  <a:pt x="1468" y="6493"/>
                </a:lnTo>
                <a:lnTo>
                  <a:pt x="1761" y="7300"/>
                </a:lnTo>
                <a:lnTo>
                  <a:pt x="1798" y="7374"/>
                </a:lnTo>
                <a:lnTo>
                  <a:pt x="1871" y="7447"/>
                </a:lnTo>
                <a:lnTo>
                  <a:pt x="2055" y="7447"/>
                </a:lnTo>
                <a:lnTo>
                  <a:pt x="2128" y="7410"/>
                </a:lnTo>
                <a:lnTo>
                  <a:pt x="2165" y="7337"/>
                </a:lnTo>
                <a:lnTo>
                  <a:pt x="2201" y="7227"/>
                </a:lnTo>
                <a:lnTo>
                  <a:pt x="2201" y="7154"/>
                </a:lnTo>
                <a:lnTo>
                  <a:pt x="1945" y="6383"/>
                </a:lnTo>
                <a:lnTo>
                  <a:pt x="1688" y="5650"/>
                </a:lnTo>
                <a:lnTo>
                  <a:pt x="1468" y="4989"/>
                </a:lnTo>
                <a:lnTo>
                  <a:pt x="1321" y="4696"/>
                </a:lnTo>
                <a:lnTo>
                  <a:pt x="1138" y="4402"/>
                </a:lnTo>
                <a:lnTo>
                  <a:pt x="1211" y="4329"/>
                </a:lnTo>
                <a:lnTo>
                  <a:pt x="1248" y="4329"/>
                </a:lnTo>
                <a:lnTo>
                  <a:pt x="1248" y="4292"/>
                </a:lnTo>
                <a:lnTo>
                  <a:pt x="1211" y="4292"/>
                </a:lnTo>
                <a:lnTo>
                  <a:pt x="1174" y="4256"/>
                </a:lnTo>
                <a:lnTo>
                  <a:pt x="1138" y="4256"/>
                </a:lnTo>
                <a:lnTo>
                  <a:pt x="1504" y="4182"/>
                </a:lnTo>
                <a:lnTo>
                  <a:pt x="1871" y="4109"/>
                </a:lnTo>
                <a:lnTo>
                  <a:pt x="1945" y="4256"/>
                </a:lnTo>
                <a:lnTo>
                  <a:pt x="2055" y="4439"/>
                </a:lnTo>
                <a:lnTo>
                  <a:pt x="2238" y="4879"/>
                </a:lnTo>
                <a:lnTo>
                  <a:pt x="2421" y="5320"/>
                </a:lnTo>
                <a:lnTo>
                  <a:pt x="2495" y="5760"/>
                </a:lnTo>
                <a:lnTo>
                  <a:pt x="2605" y="6200"/>
                </a:lnTo>
                <a:lnTo>
                  <a:pt x="2715" y="6420"/>
                </a:lnTo>
                <a:lnTo>
                  <a:pt x="2788" y="6603"/>
                </a:lnTo>
                <a:lnTo>
                  <a:pt x="2935" y="6787"/>
                </a:lnTo>
                <a:lnTo>
                  <a:pt x="3082" y="6933"/>
                </a:lnTo>
                <a:lnTo>
                  <a:pt x="3228" y="6970"/>
                </a:lnTo>
                <a:lnTo>
                  <a:pt x="3302" y="6933"/>
                </a:lnTo>
                <a:lnTo>
                  <a:pt x="3375" y="6860"/>
                </a:lnTo>
                <a:lnTo>
                  <a:pt x="3375" y="6750"/>
                </a:lnTo>
                <a:lnTo>
                  <a:pt x="3302" y="6530"/>
                </a:lnTo>
                <a:lnTo>
                  <a:pt x="3192" y="6347"/>
                </a:lnTo>
                <a:lnTo>
                  <a:pt x="3082" y="6126"/>
                </a:lnTo>
                <a:lnTo>
                  <a:pt x="3008" y="5943"/>
                </a:lnTo>
                <a:lnTo>
                  <a:pt x="2898" y="5503"/>
                </a:lnTo>
                <a:lnTo>
                  <a:pt x="2788" y="5063"/>
                </a:lnTo>
                <a:lnTo>
                  <a:pt x="2605" y="4549"/>
                </a:lnTo>
                <a:lnTo>
                  <a:pt x="2458" y="4292"/>
                </a:lnTo>
                <a:lnTo>
                  <a:pt x="2311" y="4036"/>
                </a:lnTo>
                <a:lnTo>
                  <a:pt x="2752" y="4036"/>
                </a:lnTo>
                <a:lnTo>
                  <a:pt x="3192" y="4109"/>
                </a:lnTo>
                <a:lnTo>
                  <a:pt x="3192" y="4219"/>
                </a:lnTo>
                <a:lnTo>
                  <a:pt x="3228" y="4366"/>
                </a:lnTo>
                <a:lnTo>
                  <a:pt x="3302" y="4623"/>
                </a:lnTo>
                <a:lnTo>
                  <a:pt x="3522" y="5063"/>
                </a:lnTo>
                <a:lnTo>
                  <a:pt x="3779" y="5833"/>
                </a:lnTo>
                <a:lnTo>
                  <a:pt x="3852" y="5943"/>
                </a:lnTo>
                <a:lnTo>
                  <a:pt x="3889" y="6016"/>
                </a:lnTo>
                <a:lnTo>
                  <a:pt x="3962" y="6090"/>
                </a:lnTo>
                <a:lnTo>
                  <a:pt x="4109" y="6126"/>
                </a:lnTo>
                <a:lnTo>
                  <a:pt x="4146" y="6090"/>
                </a:lnTo>
                <a:lnTo>
                  <a:pt x="4219" y="6053"/>
                </a:lnTo>
                <a:lnTo>
                  <a:pt x="4292" y="5943"/>
                </a:lnTo>
                <a:lnTo>
                  <a:pt x="4292" y="5796"/>
                </a:lnTo>
                <a:lnTo>
                  <a:pt x="4256" y="5686"/>
                </a:lnTo>
                <a:lnTo>
                  <a:pt x="4182" y="5540"/>
                </a:lnTo>
                <a:lnTo>
                  <a:pt x="3852" y="4659"/>
                </a:lnTo>
                <a:lnTo>
                  <a:pt x="3669" y="4292"/>
                </a:lnTo>
                <a:lnTo>
                  <a:pt x="4035" y="4513"/>
                </a:lnTo>
                <a:lnTo>
                  <a:pt x="4182" y="4623"/>
                </a:lnTo>
                <a:lnTo>
                  <a:pt x="4329" y="4769"/>
                </a:lnTo>
                <a:lnTo>
                  <a:pt x="4439" y="4953"/>
                </a:lnTo>
                <a:lnTo>
                  <a:pt x="4512" y="5136"/>
                </a:lnTo>
                <a:lnTo>
                  <a:pt x="4659" y="5540"/>
                </a:lnTo>
                <a:lnTo>
                  <a:pt x="4806" y="6347"/>
                </a:lnTo>
                <a:lnTo>
                  <a:pt x="4842" y="6640"/>
                </a:lnTo>
                <a:lnTo>
                  <a:pt x="4952" y="6933"/>
                </a:lnTo>
                <a:lnTo>
                  <a:pt x="5063" y="7190"/>
                </a:lnTo>
                <a:lnTo>
                  <a:pt x="5209" y="7447"/>
                </a:lnTo>
                <a:lnTo>
                  <a:pt x="5393" y="7704"/>
                </a:lnTo>
                <a:lnTo>
                  <a:pt x="5576" y="7924"/>
                </a:lnTo>
                <a:lnTo>
                  <a:pt x="5759" y="8144"/>
                </a:lnTo>
                <a:lnTo>
                  <a:pt x="5980" y="8327"/>
                </a:lnTo>
                <a:lnTo>
                  <a:pt x="6236" y="8474"/>
                </a:lnTo>
                <a:lnTo>
                  <a:pt x="6493" y="8621"/>
                </a:lnTo>
                <a:lnTo>
                  <a:pt x="6750" y="8694"/>
                </a:lnTo>
                <a:lnTo>
                  <a:pt x="7043" y="8768"/>
                </a:lnTo>
                <a:lnTo>
                  <a:pt x="7300" y="8804"/>
                </a:lnTo>
                <a:lnTo>
                  <a:pt x="7924" y="8804"/>
                </a:lnTo>
                <a:lnTo>
                  <a:pt x="8217" y="8694"/>
                </a:lnTo>
                <a:lnTo>
                  <a:pt x="8511" y="8621"/>
                </a:lnTo>
                <a:lnTo>
                  <a:pt x="8731" y="8474"/>
                </a:lnTo>
                <a:lnTo>
                  <a:pt x="8951" y="8291"/>
                </a:lnTo>
                <a:lnTo>
                  <a:pt x="9171" y="8107"/>
                </a:lnTo>
                <a:lnTo>
                  <a:pt x="9354" y="7887"/>
                </a:lnTo>
                <a:lnTo>
                  <a:pt x="9464" y="7667"/>
                </a:lnTo>
                <a:lnTo>
                  <a:pt x="9611" y="7410"/>
                </a:lnTo>
                <a:lnTo>
                  <a:pt x="9684" y="7117"/>
                </a:lnTo>
                <a:lnTo>
                  <a:pt x="9721" y="6787"/>
                </a:lnTo>
                <a:lnTo>
                  <a:pt x="9758" y="6457"/>
                </a:lnTo>
                <a:lnTo>
                  <a:pt x="9721" y="6090"/>
                </a:lnTo>
                <a:lnTo>
                  <a:pt x="9684" y="5760"/>
                </a:lnTo>
                <a:lnTo>
                  <a:pt x="9538" y="5063"/>
                </a:lnTo>
                <a:lnTo>
                  <a:pt x="9354" y="4366"/>
                </a:lnTo>
                <a:lnTo>
                  <a:pt x="9024" y="2788"/>
                </a:lnTo>
                <a:lnTo>
                  <a:pt x="8951" y="2422"/>
                </a:lnTo>
                <a:lnTo>
                  <a:pt x="8951" y="2238"/>
                </a:lnTo>
                <a:lnTo>
                  <a:pt x="8951" y="2055"/>
                </a:lnTo>
                <a:lnTo>
                  <a:pt x="9024" y="2348"/>
                </a:lnTo>
                <a:lnTo>
                  <a:pt x="9098" y="2568"/>
                </a:lnTo>
                <a:lnTo>
                  <a:pt x="9244" y="2788"/>
                </a:lnTo>
                <a:lnTo>
                  <a:pt x="9391" y="3009"/>
                </a:lnTo>
                <a:lnTo>
                  <a:pt x="9501" y="3082"/>
                </a:lnTo>
                <a:lnTo>
                  <a:pt x="9611" y="3119"/>
                </a:lnTo>
                <a:lnTo>
                  <a:pt x="9684" y="3119"/>
                </a:lnTo>
                <a:lnTo>
                  <a:pt x="9758" y="3082"/>
                </a:lnTo>
                <a:lnTo>
                  <a:pt x="9794" y="3045"/>
                </a:lnTo>
                <a:lnTo>
                  <a:pt x="9831" y="2972"/>
                </a:lnTo>
                <a:lnTo>
                  <a:pt x="9758" y="2788"/>
                </a:lnTo>
                <a:lnTo>
                  <a:pt x="9648" y="2605"/>
                </a:lnTo>
                <a:lnTo>
                  <a:pt x="9464" y="2275"/>
                </a:lnTo>
                <a:lnTo>
                  <a:pt x="9318" y="1908"/>
                </a:lnTo>
                <a:lnTo>
                  <a:pt x="9244" y="1725"/>
                </a:lnTo>
                <a:lnTo>
                  <a:pt x="9134" y="1541"/>
                </a:lnTo>
                <a:lnTo>
                  <a:pt x="9171" y="1505"/>
                </a:lnTo>
                <a:lnTo>
                  <a:pt x="9354" y="1358"/>
                </a:lnTo>
                <a:lnTo>
                  <a:pt x="9538" y="1248"/>
                </a:lnTo>
                <a:lnTo>
                  <a:pt x="9978" y="1101"/>
                </a:lnTo>
                <a:lnTo>
                  <a:pt x="10051" y="1395"/>
                </a:lnTo>
                <a:lnTo>
                  <a:pt x="10125" y="1688"/>
                </a:lnTo>
                <a:lnTo>
                  <a:pt x="10345" y="2238"/>
                </a:lnTo>
                <a:lnTo>
                  <a:pt x="10418" y="2495"/>
                </a:lnTo>
                <a:lnTo>
                  <a:pt x="10491" y="2825"/>
                </a:lnTo>
                <a:lnTo>
                  <a:pt x="10565" y="2972"/>
                </a:lnTo>
                <a:lnTo>
                  <a:pt x="10638" y="3082"/>
                </a:lnTo>
                <a:lnTo>
                  <a:pt x="10748" y="3192"/>
                </a:lnTo>
                <a:lnTo>
                  <a:pt x="10858" y="3229"/>
                </a:lnTo>
                <a:lnTo>
                  <a:pt x="10968" y="3229"/>
                </a:lnTo>
                <a:lnTo>
                  <a:pt x="11042" y="3192"/>
                </a:lnTo>
                <a:lnTo>
                  <a:pt x="11115" y="3119"/>
                </a:lnTo>
                <a:lnTo>
                  <a:pt x="11115" y="3009"/>
                </a:lnTo>
                <a:lnTo>
                  <a:pt x="11115" y="2972"/>
                </a:lnTo>
                <a:lnTo>
                  <a:pt x="11078" y="2899"/>
                </a:lnTo>
                <a:lnTo>
                  <a:pt x="11005" y="2825"/>
                </a:lnTo>
                <a:lnTo>
                  <a:pt x="10932" y="2642"/>
                </a:lnTo>
                <a:lnTo>
                  <a:pt x="10895" y="2458"/>
                </a:lnTo>
                <a:lnTo>
                  <a:pt x="10675" y="1835"/>
                </a:lnTo>
                <a:lnTo>
                  <a:pt x="10528" y="1395"/>
                </a:lnTo>
                <a:lnTo>
                  <a:pt x="10418" y="1174"/>
                </a:lnTo>
                <a:lnTo>
                  <a:pt x="10308" y="991"/>
                </a:lnTo>
                <a:lnTo>
                  <a:pt x="10455" y="918"/>
                </a:lnTo>
                <a:lnTo>
                  <a:pt x="11005" y="734"/>
                </a:lnTo>
                <a:lnTo>
                  <a:pt x="11152" y="1174"/>
                </a:lnTo>
                <a:lnTo>
                  <a:pt x="11298" y="1615"/>
                </a:lnTo>
                <a:lnTo>
                  <a:pt x="11555" y="2348"/>
                </a:lnTo>
                <a:lnTo>
                  <a:pt x="11702" y="2678"/>
                </a:lnTo>
                <a:lnTo>
                  <a:pt x="11775" y="2788"/>
                </a:lnTo>
                <a:lnTo>
                  <a:pt x="11922" y="2899"/>
                </a:lnTo>
                <a:lnTo>
                  <a:pt x="11959" y="2935"/>
                </a:lnTo>
                <a:lnTo>
                  <a:pt x="12032" y="2899"/>
                </a:lnTo>
                <a:lnTo>
                  <a:pt x="12069" y="2899"/>
                </a:lnTo>
                <a:lnTo>
                  <a:pt x="12105" y="2825"/>
                </a:lnTo>
                <a:lnTo>
                  <a:pt x="12142" y="2715"/>
                </a:lnTo>
                <a:lnTo>
                  <a:pt x="12142" y="2568"/>
                </a:lnTo>
                <a:lnTo>
                  <a:pt x="12069" y="2275"/>
                </a:lnTo>
                <a:lnTo>
                  <a:pt x="11812" y="1688"/>
                </a:lnTo>
                <a:lnTo>
                  <a:pt x="11592" y="1101"/>
                </a:lnTo>
                <a:lnTo>
                  <a:pt x="11445" y="698"/>
                </a:lnTo>
                <a:lnTo>
                  <a:pt x="11372" y="588"/>
                </a:lnTo>
                <a:lnTo>
                  <a:pt x="11665" y="441"/>
                </a:lnTo>
                <a:lnTo>
                  <a:pt x="11922" y="294"/>
                </a:lnTo>
                <a:lnTo>
                  <a:pt x="12105" y="147"/>
                </a:lnTo>
                <a:lnTo>
                  <a:pt x="12142" y="111"/>
                </a:lnTo>
                <a:lnTo>
                  <a:pt x="12142" y="74"/>
                </a:lnTo>
                <a:lnTo>
                  <a:pt x="12105" y="37"/>
                </a:lnTo>
                <a:lnTo>
                  <a:pt x="12069" y="1"/>
                </a:lnTo>
                <a:close/>
                <a:moveTo>
                  <a:pt x="4072" y="7080"/>
                </a:moveTo>
                <a:lnTo>
                  <a:pt x="4035" y="7117"/>
                </a:lnTo>
                <a:lnTo>
                  <a:pt x="3999" y="7154"/>
                </a:lnTo>
                <a:lnTo>
                  <a:pt x="3999" y="7337"/>
                </a:lnTo>
                <a:lnTo>
                  <a:pt x="3999" y="7557"/>
                </a:lnTo>
                <a:lnTo>
                  <a:pt x="4072" y="7961"/>
                </a:lnTo>
                <a:lnTo>
                  <a:pt x="4219" y="8327"/>
                </a:lnTo>
                <a:lnTo>
                  <a:pt x="4366" y="8731"/>
                </a:lnTo>
                <a:lnTo>
                  <a:pt x="4439" y="8804"/>
                </a:lnTo>
                <a:lnTo>
                  <a:pt x="4182" y="8988"/>
                </a:lnTo>
                <a:lnTo>
                  <a:pt x="3889" y="9098"/>
                </a:lnTo>
                <a:lnTo>
                  <a:pt x="3852" y="8951"/>
                </a:lnTo>
                <a:lnTo>
                  <a:pt x="3815" y="8804"/>
                </a:lnTo>
                <a:lnTo>
                  <a:pt x="3669" y="8511"/>
                </a:lnTo>
                <a:lnTo>
                  <a:pt x="3522" y="8071"/>
                </a:lnTo>
                <a:lnTo>
                  <a:pt x="3449" y="7887"/>
                </a:lnTo>
                <a:lnTo>
                  <a:pt x="3339" y="7667"/>
                </a:lnTo>
                <a:lnTo>
                  <a:pt x="3228" y="7630"/>
                </a:lnTo>
                <a:lnTo>
                  <a:pt x="3155" y="7630"/>
                </a:lnTo>
                <a:lnTo>
                  <a:pt x="3045" y="7704"/>
                </a:lnTo>
                <a:lnTo>
                  <a:pt x="3045" y="7777"/>
                </a:lnTo>
                <a:lnTo>
                  <a:pt x="3082" y="7997"/>
                </a:lnTo>
                <a:lnTo>
                  <a:pt x="3118" y="8217"/>
                </a:lnTo>
                <a:lnTo>
                  <a:pt x="3265" y="8658"/>
                </a:lnTo>
                <a:lnTo>
                  <a:pt x="3339" y="8951"/>
                </a:lnTo>
                <a:lnTo>
                  <a:pt x="3412" y="9098"/>
                </a:lnTo>
                <a:lnTo>
                  <a:pt x="3485" y="9244"/>
                </a:lnTo>
                <a:lnTo>
                  <a:pt x="2825" y="9428"/>
                </a:lnTo>
                <a:lnTo>
                  <a:pt x="2788" y="9281"/>
                </a:lnTo>
                <a:lnTo>
                  <a:pt x="2642" y="8768"/>
                </a:lnTo>
                <a:lnTo>
                  <a:pt x="2532" y="8547"/>
                </a:lnTo>
                <a:lnTo>
                  <a:pt x="2385" y="8327"/>
                </a:lnTo>
                <a:lnTo>
                  <a:pt x="2385" y="8254"/>
                </a:lnTo>
                <a:lnTo>
                  <a:pt x="2385" y="8217"/>
                </a:lnTo>
                <a:lnTo>
                  <a:pt x="2421" y="8181"/>
                </a:lnTo>
                <a:lnTo>
                  <a:pt x="2421" y="8144"/>
                </a:lnTo>
                <a:lnTo>
                  <a:pt x="2421" y="8107"/>
                </a:lnTo>
                <a:lnTo>
                  <a:pt x="2385" y="8107"/>
                </a:lnTo>
                <a:lnTo>
                  <a:pt x="2275" y="8144"/>
                </a:lnTo>
                <a:lnTo>
                  <a:pt x="2128" y="8144"/>
                </a:lnTo>
                <a:lnTo>
                  <a:pt x="2055" y="8181"/>
                </a:lnTo>
                <a:lnTo>
                  <a:pt x="2018" y="8254"/>
                </a:lnTo>
                <a:lnTo>
                  <a:pt x="1981" y="8327"/>
                </a:lnTo>
                <a:lnTo>
                  <a:pt x="1981" y="8401"/>
                </a:lnTo>
                <a:lnTo>
                  <a:pt x="2165" y="8841"/>
                </a:lnTo>
                <a:lnTo>
                  <a:pt x="2348" y="9318"/>
                </a:lnTo>
                <a:lnTo>
                  <a:pt x="2385" y="9575"/>
                </a:lnTo>
                <a:lnTo>
                  <a:pt x="1945" y="9685"/>
                </a:lnTo>
                <a:lnTo>
                  <a:pt x="1871" y="9721"/>
                </a:lnTo>
                <a:lnTo>
                  <a:pt x="1798" y="9795"/>
                </a:lnTo>
                <a:lnTo>
                  <a:pt x="1798" y="9868"/>
                </a:lnTo>
                <a:lnTo>
                  <a:pt x="1761" y="9941"/>
                </a:lnTo>
                <a:lnTo>
                  <a:pt x="1798" y="10015"/>
                </a:lnTo>
                <a:lnTo>
                  <a:pt x="1835" y="10088"/>
                </a:lnTo>
                <a:lnTo>
                  <a:pt x="1908" y="10161"/>
                </a:lnTo>
                <a:lnTo>
                  <a:pt x="1981" y="10198"/>
                </a:lnTo>
                <a:lnTo>
                  <a:pt x="2275" y="10198"/>
                </a:lnTo>
                <a:lnTo>
                  <a:pt x="2385" y="10125"/>
                </a:lnTo>
                <a:lnTo>
                  <a:pt x="2495" y="10088"/>
                </a:lnTo>
                <a:lnTo>
                  <a:pt x="2532" y="10051"/>
                </a:lnTo>
                <a:lnTo>
                  <a:pt x="2568" y="10088"/>
                </a:lnTo>
                <a:lnTo>
                  <a:pt x="2605" y="10125"/>
                </a:lnTo>
                <a:lnTo>
                  <a:pt x="2678" y="10125"/>
                </a:lnTo>
                <a:lnTo>
                  <a:pt x="2788" y="10088"/>
                </a:lnTo>
                <a:lnTo>
                  <a:pt x="2825" y="9978"/>
                </a:lnTo>
                <a:lnTo>
                  <a:pt x="3265" y="9868"/>
                </a:lnTo>
                <a:lnTo>
                  <a:pt x="3742" y="9721"/>
                </a:lnTo>
                <a:lnTo>
                  <a:pt x="4146" y="9575"/>
                </a:lnTo>
                <a:lnTo>
                  <a:pt x="4549" y="9354"/>
                </a:lnTo>
                <a:lnTo>
                  <a:pt x="4732" y="9208"/>
                </a:lnTo>
                <a:lnTo>
                  <a:pt x="4879" y="9061"/>
                </a:lnTo>
                <a:lnTo>
                  <a:pt x="5026" y="8841"/>
                </a:lnTo>
                <a:lnTo>
                  <a:pt x="5136" y="8621"/>
                </a:lnTo>
                <a:lnTo>
                  <a:pt x="5209" y="8401"/>
                </a:lnTo>
                <a:lnTo>
                  <a:pt x="5173" y="8181"/>
                </a:lnTo>
                <a:lnTo>
                  <a:pt x="5099" y="7997"/>
                </a:lnTo>
                <a:lnTo>
                  <a:pt x="5026" y="7887"/>
                </a:lnTo>
                <a:lnTo>
                  <a:pt x="4952" y="7814"/>
                </a:lnTo>
                <a:lnTo>
                  <a:pt x="4842" y="7814"/>
                </a:lnTo>
                <a:lnTo>
                  <a:pt x="4806" y="7851"/>
                </a:lnTo>
                <a:lnTo>
                  <a:pt x="4806" y="7887"/>
                </a:lnTo>
                <a:lnTo>
                  <a:pt x="4732" y="8327"/>
                </a:lnTo>
                <a:lnTo>
                  <a:pt x="4512" y="7667"/>
                </a:lnTo>
                <a:lnTo>
                  <a:pt x="4366" y="7374"/>
                </a:lnTo>
                <a:lnTo>
                  <a:pt x="4182" y="7117"/>
                </a:lnTo>
                <a:lnTo>
                  <a:pt x="4146" y="7080"/>
                </a:lnTo>
                <a:close/>
              </a:path>
            </a:pathLst>
          </a:custGeom>
          <a:solidFill>
            <a:srgbClr val="6D9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184" name="Google Shape;184;p2"/>
          <p:cNvSpPr/>
          <p:nvPr/>
        </p:nvSpPr>
        <p:spPr>
          <a:xfrm>
            <a:off x="859713" y="3417443"/>
            <a:ext cx="317620" cy="659010"/>
          </a:xfrm>
          <a:custGeom>
            <a:avLst/>
            <a:gdLst/>
            <a:ahLst/>
            <a:cxnLst/>
            <a:rect l="l" t="t" r="r" b="b"/>
            <a:pathLst>
              <a:path w="6347" h="13169" extrusionOk="0">
                <a:moveTo>
                  <a:pt x="588" y="330"/>
                </a:moveTo>
                <a:lnTo>
                  <a:pt x="808" y="367"/>
                </a:lnTo>
                <a:lnTo>
                  <a:pt x="1028" y="440"/>
                </a:lnTo>
                <a:lnTo>
                  <a:pt x="1211" y="550"/>
                </a:lnTo>
                <a:lnTo>
                  <a:pt x="1395" y="734"/>
                </a:lnTo>
                <a:lnTo>
                  <a:pt x="1578" y="917"/>
                </a:lnTo>
                <a:lnTo>
                  <a:pt x="1688" y="1101"/>
                </a:lnTo>
                <a:lnTo>
                  <a:pt x="1798" y="1321"/>
                </a:lnTo>
                <a:lnTo>
                  <a:pt x="1908" y="1541"/>
                </a:lnTo>
                <a:lnTo>
                  <a:pt x="1982" y="1761"/>
                </a:lnTo>
                <a:lnTo>
                  <a:pt x="2018" y="2018"/>
                </a:lnTo>
                <a:lnTo>
                  <a:pt x="2018" y="2458"/>
                </a:lnTo>
                <a:lnTo>
                  <a:pt x="2018" y="2495"/>
                </a:lnTo>
                <a:lnTo>
                  <a:pt x="1982" y="2421"/>
                </a:lnTo>
                <a:lnTo>
                  <a:pt x="1762" y="1944"/>
                </a:lnTo>
                <a:lnTo>
                  <a:pt x="1615" y="1724"/>
                </a:lnTo>
                <a:lnTo>
                  <a:pt x="1432" y="1504"/>
                </a:lnTo>
                <a:lnTo>
                  <a:pt x="1395" y="1467"/>
                </a:lnTo>
                <a:lnTo>
                  <a:pt x="1322" y="1467"/>
                </a:lnTo>
                <a:lnTo>
                  <a:pt x="1285" y="1504"/>
                </a:lnTo>
                <a:lnTo>
                  <a:pt x="1285" y="1578"/>
                </a:lnTo>
                <a:lnTo>
                  <a:pt x="1322" y="1834"/>
                </a:lnTo>
                <a:lnTo>
                  <a:pt x="1395" y="2128"/>
                </a:lnTo>
                <a:lnTo>
                  <a:pt x="1615" y="2641"/>
                </a:lnTo>
                <a:lnTo>
                  <a:pt x="1725" y="2935"/>
                </a:lnTo>
                <a:lnTo>
                  <a:pt x="1615" y="2861"/>
                </a:lnTo>
                <a:lnTo>
                  <a:pt x="1468" y="2715"/>
                </a:lnTo>
                <a:lnTo>
                  <a:pt x="1248" y="2348"/>
                </a:lnTo>
                <a:lnTo>
                  <a:pt x="1065" y="1981"/>
                </a:lnTo>
                <a:lnTo>
                  <a:pt x="955" y="1724"/>
                </a:lnTo>
                <a:lnTo>
                  <a:pt x="845" y="1394"/>
                </a:lnTo>
                <a:lnTo>
                  <a:pt x="735" y="1027"/>
                </a:lnTo>
                <a:lnTo>
                  <a:pt x="661" y="697"/>
                </a:lnTo>
                <a:lnTo>
                  <a:pt x="588" y="330"/>
                </a:lnTo>
                <a:close/>
                <a:moveTo>
                  <a:pt x="3706" y="2825"/>
                </a:moveTo>
                <a:lnTo>
                  <a:pt x="3926" y="2861"/>
                </a:lnTo>
                <a:lnTo>
                  <a:pt x="4109" y="2935"/>
                </a:lnTo>
                <a:lnTo>
                  <a:pt x="4733" y="3118"/>
                </a:lnTo>
                <a:lnTo>
                  <a:pt x="4990" y="3228"/>
                </a:lnTo>
                <a:lnTo>
                  <a:pt x="5283" y="3375"/>
                </a:lnTo>
                <a:lnTo>
                  <a:pt x="5503" y="3522"/>
                </a:lnTo>
                <a:lnTo>
                  <a:pt x="5687" y="3668"/>
                </a:lnTo>
                <a:lnTo>
                  <a:pt x="5687" y="3668"/>
                </a:lnTo>
                <a:lnTo>
                  <a:pt x="5540" y="3632"/>
                </a:lnTo>
                <a:lnTo>
                  <a:pt x="5467" y="3632"/>
                </a:lnTo>
                <a:lnTo>
                  <a:pt x="5393" y="3705"/>
                </a:lnTo>
                <a:lnTo>
                  <a:pt x="5356" y="3778"/>
                </a:lnTo>
                <a:lnTo>
                  <a:pt x="5393" y="3888"/>
                </a:lnTo>
                <a:lnTo>
                  <a:pt x="5026" y="4035"/>
                </a:lnTo>
                <a:lnTo>
                  <a:pt x="4660" y="4109"/>
                </a:lnTo>
                <a:lnTo>
                  <a:pt x="4293" y="4182"/>
                </a:lnTo>
                <a:lnTo>
                  <a:pt x="3889" y="4182"/>
                </a:lnTo>
                <a:lnTo>
                  <a:pt x="3449" y="4109"/>
                </a:lnTo>
                <a:lnTo>
                  <a:pt x="3046" y="3999"/>
                </a:lnTo>
                <a:lnTo>
                  <a:pt x="2862" y="3925"/>
                </a:lnTo>
                <a:lnTo>
                  <a:pt x="2642" y="3815"/>
                </a:lnTo>
                <a:lnTo>
                  <a:pt x="2459" y="3668"/>
                </a:lnTo>
                <a:lnTo>
                  <a:pt x="2349" y="3595"/>
                </a:lnTo>
                <a:lnTo>
                  <a:pt x="2312" y="3522"/>
                </a:lnTo>
                <a:lnTo>
                  <a:pt x="2532" y="3668"/>
                </a:lnTo>
                <a:lnTo>
                  <a:pt x="2789" y="3815"/>
                </a:lnTo>
                <a:lnTo>
                  <a:pt x="3046" y="3888"/>
                </a:lnTo>
                <a:lnTo>
                  <a:pt x="3339" y="3999"/>
                </a:lnTo>
                <a:lnTo>
                  <a:pt x="3596" y="4035"/>
                </a:lnTo>
                <a:lnTo>
                  <a:pt x="3889" y="4109"/>
                </a:lnTo>
                <a:lnTo>
                  <a:pt x="4073" y="4109"/>
                </a:lnTo>
                <a:lnTo>
                  <a:pt x="4183" y="4072"/>
                </a:lnTo>
                <a:lnTo>
                  <a:pt x="4329" y="4035"/>
                </a:lnTo>
                <a:lnTo>
                  <a:pt x="4439" y="3962"/>
                </a:lnTo>
                <a:lnTo>
                  <a:pt x="4476" y="3888"/>
                </a:lnTo>
                <a:lnTo>
                  <a:pt x="4439" y="3778"/>
                </a:lnTo>
                <a:lnTo>
                  <a:pt x="4329" y="3705"/>
                </a:lnTo>
                <a:lnTo>
                  <a:pt x="4219" y="3632"/>
                </a:lnTo>
                <a:lnTo>
                  <a:pt x="3963" y="3595"/>
                </a:lnTo>
                <a:lnTo>
                  <a:pt x="3706" y="3558"/>
                </a:lnTo>
                <a:lnTo>
                  <a:pt x="3449" y="3522"/>
                </a:lnTo>
                <a:lnTo>
                  <a:pt x="2715" y="3338"/>
                </a:lnTo>
                <a:lnTo>
                  <a:pt x="2862" y="3228"/>
                </a:lnTo>
                <a:lnTo>
                  <a:pt x="3082" y="3081"/>
                </a:lnTo>
                <a:lnTo>
                  <a:pt x="3302" y="2935"/>
                </a:lnTo>
                <a:lnTo>
                  <a:pt x="3486" y="2861"/>
                </a:lnTo>
                <a:lnTo>
                  <a:pt x="3706" y="2825"/>
                </a:lnTo>
                <a:close/>
                <a:moveTo>
                  <a:pt x="1285" y="5686"/>
                </a:moveTo>
                <a:lnTo>
                  <a:pt x="1725" y="5723"/>
                </a:lnTo>
                <a:lnTo>
                  <a:pt x="1762" y="5723"/>
                </a:lnTo>
                <a:lnTo>
                  <a:pt x="1835" y="5869"/>
                </a:lnTo>
                <a:lnTo>
                  <a:pt x="1908" y="5943"/>
                </a:lnTo>
                <a:lnTo>
                  <a:pt x="2018" y="5943"/>
                </a:lnTo>
                <a:lnTo>
                  <a:pt x="2129" y="5869"/>
                </a:lnTo>
                <a:lnTo>
                  <a:pt x="2165" y="5759"/>
                </a:lnTo>
                <a:lnTo>
                  <a:pt x="2642" y="5796"/>
                </a:lnTo>
                <a:lnTo>
                  <a:pt x="3082" y="5796"/>
                </a:lnTo>
                <a:lnTo>
                  <a:pt x="3339" y="5833"/>
                </a:lnTo>
                <a:lnTo>
                  <a:pt x="3522" y="5869"/>
                </a:lnTo>
                <a:lnTo>
                  <a:pt x="3522" y="6016"/>
                </a:lnTo>
                <a:lnTo>
                  <a:pt x="3376" y="5979"/>
                </a:lnTo>
                <a:lnTo>
                  <a:pt x="3266" y="6016"/>
                </a:lnTo>
                <a:lnTo>
                  <a:pt x="3119" y="6089"/>
                </a:lnTo>
                <a:lnTo>
                  <a:pt x="3082" y="6163"/>
                </a:lnTo>
                <a:lnTo>
                  <a:pt x="3082" y="6236"/>
                </a:lnTo>
                <a:lnTo>
                  <a:pt x="2752" y="6236"/>
                </a:lnTo>
                <a:lnTo>
                  <a:pt x="1322" y="6163"/>
                </a:lnTo>
                <a:lnTo>
                  <a:pt x="808" y="6089"/>
                </a:lnTo>
                <a:lnTo>
                  <a:pt x="515" y="6053"/>
                </a:lnTo>
                <a:lnTo>
                  <a:pt x="258" y="6089"/>
                </a:lnTo>
                <a:lnTo>
                  <a:pt x="368" y="5943"/>
                </a:lnTo>
                <a:lnTo>
                  <a:pt x="515" y="5833"/>
                </a:lnTo>
                <a:lnTo>
                  <a:pt x="661" y="5723"/>
                </a:lnTo>
                <a:lnTo>
                  <a:pt x="808" y="5686"/>
                </a:lnTo>
                <a:close/>
                <a:moveTo>
                  <a:pt x="2239" y="6676"/>
                </a:moveTo>
                <a:lnTo>
                  <a:pt x="3009" y="6713"/>
                </a:lnTo>
                <a:lnTo>
                  <a:pt x="3156" y="6750"/>
                </a:lnTo>
                <a:lnTo>
                  <a:pt x="3156" y="7997"/>
                </a:lnTo>
                <a:lnTo>
                  <a:pt x="3119" y="9244"/>
                </a:lnTo>
                <a:lnTo>
                  <a:pt x="2422" y="9354"/>
                </a:lnTo>
                <a:lnTo>
                  <a:pt x="2422" y="8951"/>
                </a:lnTo>
                <a:lnTo>
                  <a:pt x="2312" y="7630"/>
                </a:lnTo>
                <a:lnTo>
                  <a:pt x="2275" y="6933"/>
                </a:lnTo>
                <a:lnTo>
                  <a:pt x="2239" y="6676"/>
                </a:lnTo>
                <a:close/>
                <a:moveTo>
                  <a:pt x="1065" y="6566"/>
                </a:moveTo>
                <a:lnTo>
                  <a:pt x="1872" y="6676"/>
                </a:lnTo>
                <a:lnTo>
                  <a:pt x="1835" y="6786"/>
                </a:lnTo>
                <a:lnTo>
                  <a:pt x="1835" y="6933"/>
                </a:lnTo>
                <a:lnTo>
                  <a:pt x="1872" y="7226"/>
                </a:lnTo>
                <a:lnTo>
                  <a:pt x="1945" y="8804"/>
                </a:lnTo>
                <a:lnTo>
                  <a:pt x="1982" y="9391"/>
                </a:lnTo>
                <a:lnTo>
                  <a:pt x="1542" y="9391"/>
                </a:lnTo>
                <a:lnTo>
                  <a:pt x="1101" y="9427"/>
                </a:lnTo>
                <a:lnTo>
                  <a:pt x="1028" y="8254"/>
                </a:lnTo>
                <a:lnTo>
                  <a:pt x="955" y="7410"/>
                </a:lnTo>
                <a:lnTo>
                  <a:pt x="918" y="6970"/>
                </a:lnTo>
                <a:lnTo>
                  <a:pt x="808" y="6566"/>
                </a:lnTo>
                <a:close/>
                <a:moveTo>
                  <a:pt x="3082" y="9721"/>
                </a:moveTo>
                <a:lnTo>
                  <a:pt x="3009" y="10454"/>
                </a:lnTo>
                <a:lnTo>
                  <a:pt x="2972" y="10454"/>
                </a:lnTo>
                <a:lnTo>
                  <a:pt x="2862" y="10418"/>
                </a:lnTo>
                <a:lnTo>
                  <a:pt x="2752" y="10418"/>
                </a:lnTo>
                <a:lnTo>
                  <a:pt x="2605" y="10454"/>
                </a:lnTo>
                <a:lnTo>
                  <a:pt x="2495" y="10528"/>
                </a:lnTo>
                <a:lnTo>
                  <a:pt x="2495" y="10418"/>
                </a:lnTo>
                <a:lnTo>
                  <a:pt x="2459" y="9831"/>
                </a:lnTo>
                <a:lnTo>
                  <a:pt x="2789" y="9794"/>
                </a:lnTo>
                <a:lnTo>
                  <a:pt x="3082" y="9721"/>
                </a:lnTo>
                <a:close/>
                <a:moveTo>
                  <a:pt x="1138" y="9758"/>
                </a:moveTo>
                <a:lnTo>
                  <a:pt x="1358" y="9831"/>
                </a:lnTo>
                <a:lnTo>
                  <a:pt x="1542" y="9831"/>
                </a:lnTo>
                <a:lnTo>
                  <a:pt x="1982" y="9868"/>
                </a:lnTo>
                <a:lnTo>
                  <a:pt x="2018" y="10088"/>
                </a:lnTo>
                <a:lnTo>
                  <a:pt x="1982" y="10124"/>
                </a:lnTo>
                <a:lnTo>
                  <a:pt x="1688" y="10088"/>
                </a:lnTo>
                <a:lnTo>
                  <a:pt x="1615" y="10124"/>
                </a:lnTo>
                <a:lnTo>
                  <a:pt x="1542" y="10161"/>
                </a:lnTo>
                <a:lnTo>
                  <a:pt x="1542" y="10234"/>
                </a:lnTo>
                <a:lnTo>
                  <a:pt x="1578" y="10308"/>
                </a:lnTo>
                <a:lnTo>
                  <a:pt x="1725" y="10454"/>
                </a:lnTo>
                <a:lnTo>
                  <a:pt x="1945" y="10491"/>
                </a:lnTo>
                <a:lnTo>
                  <a:pt x="2018" y="10491"/>
                </a:lnTo>
                <a:lnTo>
                  <a:pt x="2018" y="10748"/>
                </a:lnTo>
                <a:lnTo>
                  <a:pt x="1798" y="10785"/>
                </a:lnTo>
                <a:lnTo>
                  <a:pt x="1798" y="10748"/>
                </a:lnTo>
                <a:lnTo>
                  <a:pt x="1762" y="10748"/>
                </a:lnTo>
                <a:lnTo>
                  <a:pt x="1688" y="10785"/>
                </a:lnTo>
                <a:lnTo>
                  <a:pt x="1615" y="10821"/>
                </a:lnTo>
                <a:lnTo>
                  <a:pt x="1542" y="10895"/>
                </a:lnTo>
                <a:lnTo>
                  <a:pt x="1505" y="11005"/>
                </a:lnTo>
                <a:lnTo>
                  <a:pt x="1542" y="11078"/>
                </a:lnTo>
                <a:lnTo>
                  <a:pt x="1652" y="11151"/>
                </a:lnTo>
                <a:lnTo>
                  <a:pt x="2055" y="11151"/>
                </a:lnTo>
                <a:lnTo>
                  <a:pt x="2129" y="11408"/>
                </a:lnTo>
                <a:lnTo>
                  <a:pt x="2239" y="11592"/>
                </a:lnTo>
                <a:lnTo>
                  <a:pt x="2275" y="11628"/>
                </a:lnTo>
                <a:lnTo>
                  <a:pt x="2349" y="11628"/>
                </a:lnTo>
                <a:lnTo>
                  <a:pt x="2422" y="11592"/>
                </a:lnTo>
                <a:lnTo>
                  <a:pt x="2459" y="11555"/>
                </a:lnTo>
                <a:lnTo>
                  <a:pt x="2532" y="11371"/>
                </a:lnTo>
                <a:lnTo>
                  <a:pt x="2569" y="11188"/>
                </a:lnTo>
                <a:lnTo>
                  <a:pt x="2569" y="11005"/>
                </a:lnTo>
                <a:lnTo>
                  <a:pt x="2532" y="10785"/>
                </a:lnTo>
                <a:lnTo>
                  <a:pt x="2679" y="10821"/>
                </a:lnTo>
                <a:lnTo>
                  <a:pt x="3009" y="10821"/>
                </a:lnTo>
                <a:lnTo>
                  <a:pt x="2936" y="11408"/>
                </a:lnTo>
                <a:lnTo>
                  <a:pt x="2862" y="11812"/>
                </a:lnTo>
                <a:lnTo>
                  <a:pt x="2825" y="11995"/>
                </a:lnTo>
                <a:lnTo>
                  <a:pt x="2752" y="12178"/>
                </a:lnTo>
                <a:lnTo>
                  <a:pt x="2642" y="12362"/>
                </a:lnTo>
                <a:lnTo>
                  <a:pt x="2532" y="12472"/>
                </a:lnTo>
                <a:lnTo>
                  <a:pt x="2349" y="12582"/>
                </a:lnTo>
                <a:lnTo>
                  <a:pt x="2129" y="12619"/>
                </a:lnTo>
                <a:lnTo>
                  <a:pt x="1945" y="12619"/>
                </a:lnTo>
                <a:lnTo>
                  <a:pt x="1798" y="12582"/>
                </a:lnTo>
                <a:lnTo>
                  <a:pt x="1652" y="12472"/>
                </a:lnTo>
                <a:lnTo>
                  <a:pt x="1505" y="12362"/>
                </a:lnTo>
                <a:lnTo>
                  <a:pt x="1432" y="12215"/>
                </a:lnTo>
                <a:lnTo>
                  <a:pt x="1322" y="12068"/>
                </a:lnTo>
                <a:lnTo>
                  <a:pt x="1211" y="11738"/>
                </a:lnTo>
                <a:lnTo>
                  <a:pt x="1138" y="11335"/>
                </a:lnTo>
                <a:lnTo>
                  <a:pt x="1138" y="10858"/>
                </a:lnTo>
                <a:lnTo>
                  <a:pt x="1138" y="10014"/>
                </a:lnTo>
                <a:lnTo>
                  <a:pt x="1138" y="9758"/>
                </a:lnTo>
                <a:close/>
                <a:moveTo>
                  <a:pt x="625" y="0"/>
                </a:moveTo>
                <a:lnTo>
                  <a:pt x="478" y="37"/>
                </a:lnTo>
                <a:lnTo>
                  <a:pt x="331" y="110"/>
                </a:lnTo>
                <a:lnTo>
                  <a:pt x="294" y="184"/>
                </a:lnTo>
                <a:lnTo>
                  <a:pt x="294" y="220"/>
                </a:lnTo>
                <a:lnTo>
                  <a:pt x="294" y="294"/>
                </a:lnTo>
                <a:lnTo>
                  <a:pt x="331" y="330"/>
                </a:lnTo>
                <a:lnTo>
                  <a:pt x="294" y="587"/>
                </a:lnTo>
                <a:lnTo>
                  <a:pt x="294" y="844"/>
                </a:lnTo>
                <a:lnTo>
                  <a:pt x="331" y="1101"/>
                </a:lnTo>
                <a:lnTo>
                  <a:pt x="368" y="1321"/>
                </a:lnTo>
                <a:lnTo>
                  <a:pt x="551" y="1834"/>
                </a:lnTo>
                <a:lnTo>
                  <a:pt x="735" y="2274"/>
                </a:lnTo>
                <a:lnTo>
                  <a:pt x="918" y="2641"/>
                </a:lnTo>
                <a:lnTo>
                  <a:pt x="1175" y="3008"/>
                </a:lnTo>
                <a:lnTo>
                  <a:pt x="1322" y="3155"/>
                </a:lnTo>
                <a:lnTo>
                  <a:pt x="1505" y="3265"/>
                </a:lnTo>
                <a:lnTo>
                  <a:pt x="1652" y="3375"/>
                </a:lnTo>
                <a:lnTo>
                  <a:pt x="1872" y="3375"/>
                </a:lnTo>
                <a:lnTo>
                  <a:pt x="1798" y="3815"/>
                </a:lnTo>
                <a:lnTo>
                  <a:pt x="1725" y="4365"/>
                </a:lnTo>
                <a:lnTo>
                  <a:pt x="1725" y="4659"/>
                </a:lnTo>
                <a:lnTo>
                  <a:pt x="1762" y="4806"/>
                </a:lnTo>
                <a:lnTo>
                  <a:pt x="1798" y="4916"/>
                </a:lnTo>
                <a:lnTo>
                  <a:pt x="1762" y="5319"/>
                </a:lnTo>
                <a:lnTo>
                  <a:pt x="1615" y="5319"/>
                </a:lnTo>
                <a:lnTo>
                  <a:pt x="1138" y="5282"/>
                </a:lnTo>
                <a:lnTo>
                  <a:pt x="918" y="5246"/>
                </a:lnTo>
                <a:lnTo>
                  <a:pt x="698" y="5282"/>
                </a:lnTo>
                <a:lnTo>
                  <a:pt x="404" y="5392"/>
                </a:lnTo>
                <a:lnTo>
                  <a:pt x="294" y="5466"/>
                </a:lnTo>
                <a:lnTo>
                  <a:pt x="184" y="5576"/>
                </a:lnTo>
                <a:lnTo>
                  <a:pt x="111" y="5686"/>
                </a:lnTo>
                <a:lnTo>
                  <a:pt x="74" y="5796"/>
                </a:lnTo>
                <a:lnTo>
                  <a:pt x="38" y="5943"/>
                </a:lnTo>
                <a:lnTo>
                  <a:pt x="1" y="6089"/>
                </a:lnTo>
                <a:lnTo>
                  <a:pt x="38" y="6163"/>
                </a:lnTo>
                <a:lnTo>
                  <a:pt x="111" y="6199"/>
                </a:lnTo>
                <a:lnTo>
                  <a:pt x="38" y="6273"/>
                </a:lnTo>
                <a:lnTo>
                  <a:pt x="38" y="6346"/>
                </a:lnTo>
                <a:lnTo>
                  <a:pt x="38" y="6456"/>
                </a:lnTo>
                <a:lnTo>
                  <a:pt x="111" y="6530"/>
                </a:lnTo>
                <a:lnTo>
                  <a:pt x="184" y="6566"/>
                </a:lnTo>
                <a:lnTo>
                  <a:pt x="294" y="6566"/>
                </a:lnTo>
                <a:lnTo>
                  <a:pt x="368" y="6493"/>
                </a:lnTo>
                <a:lnTo>
                  <a:pt x="441" y="6493"/>
                </a:lnTo>
                <a:lnTo>
                  <a:pt x="441" y="6530"/>
                </a:lnTo>
                <a:lnTo>
                  <a:pt x="441" y="6786"/>
                </a:lnTo>
                <a:lnTo>
                  <a:pt x="441" y="7080"/>
                </a:lnTo>
                <a:lnTo>
                  <a:pt x="515" y="7593"/>
                </a:lnTo>
                <a:lnTo>
                  <a:pt x="588" y="8657"/>
                </a:lnTo>
                <a:lnTo>
                  <a:pt x="625" y="9721"/>
                </a:lnTo>
                <a:lnTo>
                  <a:pt x="625" y="10785"/>
                </a:lnTo>
                <a:lnTo>
                  <a:pt x="661" y="11225"/>
                </a:lnTo>
                <a:lnTo>
                  <a:pt x="698" y="11665"/>
                </a:lnTo>
                <a:lnTo>
                  <a:pt x="808" y="12105"/>
                </a:lnTo>
                <a:lnTo>
                  <a:pt x="881" y="12289"/>
                </a:lnTo>
                <a:lnTo>
                  <a:pt x="991" y="12509"/>
                </a:lnTo>
                <a:lnTo>
                  <a:pt x="1065" y="12655"/>
                </a:lnTo>
                <a:lnTo>
                  <a:pt x="1175" y="12765"/>
                </a:lnTo>
                <a:lnTo>
                  <a:pt x="1322" y="12912"/>
                </a:lnTo>
                <a:lnTo>
                  <a:pt x="1468" y="12985"/>
                </a:lnTo>
                <a:lnTo>
                  <a:pt x="1615" y="13059"/>
                </a:lnTo>
                <a:lnTo>
                  <a:pt x="1798" y="13096"/>
                </a:lnTo>
                <a:lnTo>
                  <a:pt x="1945" y="13132"/>
                </a:lnTo>
                <a:lnTo>
                  <a:pt x="2129" y="13169"/>
                </a:lnTo>
                <a:lnTo>
                  <a:pt x="2349" y="13132"/>
                </a:lnTo>
                <a:lnTo>
                  <a:pt x="2569" y="13096"/>
                </a:lnTo>
                <a:lnTo>
                  <a:pt x="2752" y="12985"/>
                </a:lnTo>
                <a:lnTo>
                  <a:pt x="2899" y="12875"/>
                </a:lnTo>
                <a:lnTo>
                  <a:pt x="3009" y="12765"/>
                </a:lnTo>
                <a:lnTo>
                  <a:pt x="3119" y="12582"/>
                </a:lnTo>
                <a:lnTo>
                  <a:pt x="3302" y="12215"/>
                </a:lnTo>
                <a:lnTo>
                  <a:pt x="3412" y="11812"/>
                </a:lnTo>
                <a:lnTo>
                  <a:pt x="3449" y="11408"/>
                </a:lnTo>
                <a:lnTo>
                  <a:pt x="3522" y="10601"/>
                </a:lnTo>
                <a:lnTo>
                  <a:pt x="3632" y="9647"/>
                </a:lnTo>
                <a:lnTo>
                  <a:pt x="3669" y="8657"/>
                </a:lnTo>
                <a:lnTo>
                  <a:pt x="3669" y="7667"/>
                </a:lnTo>
                <a:lnTo>
                  <a:pt x="3669" y="6676"/>
                </a:lnTo>
                <a:lnTo>
                  <a:pt x="3743" y="6603"/>
                </a:lnTo>
                <a:lnTo>
                  <a:pt x="3779" y="6530"/>
                </a:lnTo>
                <a:lnTo>
                  <a:pt x="3779" y="6456"/>
                </a:lnTo>
                <a:lnTo>
                  <a:pt x="3889" y="6273"/>
                </a:lnTo>
                <a:lnTo>
                  <a:pt x="3963" y="6053"/>
                </a:lnTo>
                <a:lnTo>
                  <a:pt x="3999" y="5833"/>
                </a:lnTo>
                <a:lnTo>
                  <a:pt x="3963" y="5723"/>
                </a:lnTo>
                <a:lnTo>
                  <a:pt x="3926" y="5612"/>
                </a:lnTo>
                <a:lnTo>
                  <a:pt x="3816" y="5502"/>
                </a:lnTo>
                <a:lnTo>
                  <a:pt x="3669" y="5429"/>
                </a:lnTo>
                <a:lnTo>
                  <a:pt x="3486" y="5392"/>
                </a:lnTo>
                <a:lnTo>
                  <a:pt x="3266" y="5356"/>
                </a:lnTo>
                <a:lnTo>
                  <a:pt x="2532" y="5356"/>
                </a:lnTo>
                <a:lnTo>
                  <a:pt x="2165" y="5319"/>
                </a:lnTo>
                <a:lnTo>
                  <a:pt x="2092" y="4806"/>
                </a:lnTo>
                <a:lnTo>
                  <a:pt x="2165" y="4585"/>
                </a:lnTo>
                <a:lnTo>
                  <a:pt x="2165" y="4365"/>
                </a:lnTo>
                <a:lnTo>
                  <a:pt x="2202" y="3962"/>
                </a:lnTo>
                <a:lnTo>
                  <a:pt x="2459" y="4145"/>
                </a:lnTo>
                <a:lnTo>
                  <a:pt x="2715" y="4292"/>
                </a:lnTo>
                <a:lnTo>
                  <a:pt x="2972" y="4402"/>
                </a:lnTo>
                <a:lnTo>
                  <a:pt x="3266" y="4475"/>
                </a:lnTo>
                <a:lnTo>
                  <a:pt x="3522" y="4549"/>
                </a:lnTo>
                <a:lnTo>
                  <a:pt x="3816" y="4585"/>
                </a:lnTo>
                <a:lnTo>
                  <a:pt x="4403" y="4585"/>
                </a:lnTo>
                <a:lnTo>
                  <a:pt x="4660" y="4549"/>
                </a:lnTo>
                <a:lnTo>
                  <a:pt x="4953" y="4475"/>
                </a:lnTo>
                <a:lnTo>
                  <a:pt x="5210" y="4402"/>
                </a:lnTo>
                <a:lnTo>
                  <a:pt x="5503" y="4292"/>
                </a:lnTo>
                <a:lnTo>
                  <a:pt x="5760" y="4182"/>
                </a:lnTo>
                <a:lnTo>
                  <a:pt x="5833" y="4109"/>
                </a:lnTo>
                <a:lnTo>
                  <a:pt x="5833" y="3999"/>
                </a:lnTo>
                <a:lnTo>
                  <a:pt x="5833" y="3888"/>
                </a:lnTo>
                <a:lnTo>
                  <a:pt x="5797" y="3778"/>
                </a:lnTo>
                <a:lnTo>
                  <a:pt x="5797" y="3778"/>
                </a:lnTo>
                <a:lnTo>
                  <a:pt x="5833" y="3815"/>
                </a:lnTo>
                <a:lnTo>
                  <a:pt x="5980" y="3962"/>
                </a:lnTo>
                <a:lnTo>
                  <a:pt x="6053" y="3999"/>
                </a:lnTo>
                <a:lnTo>
                  <a:pt x="6200" y="4035"/>
                </a:lnTo>
                <a:lnTo>
                  <a:pt x="6237" y="4035"/>
                </a:lnTo>
                <a:lnTo>
                  <a:pt x="6274" y="3999"/>
                </a:lnTo>
                <a:lnTo>
                  <a:pt x="6347" y="3888"/>
                </a:lnTo>
                <a:lnTo>
                  <a:pt x="6310" y="3742"/>
                </a:lnTo>
                <a:lnTo>
                  <a:pt x="6274" y="3632"/>
                </a:lnTo>
                <a:lnTo>
                  <a:pt x="6200" y="3522"/>
                </a:lnTo>
                <a:lnTo>
                  <a:pt x="6090" y="3375"/>
                </a:lnTo>
                <a:lnTo>
                  <a:pt x="5833" y="3192"/>
                </a:lnTo>
                <a:lnTo>
                  <a:pt x="5613" y="3045"/>
                </a:lnTo>
                <a:lnTo>
                  <a:pt x="5283" y="2861"/>
                </a:lnTo>
                <a:lnTo>
                  <a:pt x="4953" y="2715"/>
                </a:lnTo>
                <a:lnTo>
                  <a:pt x="4256" y="2495"/>
                </a:lnTo>
                <a:lnTo>
                  <a:pt x="3926" y="2421"/>
                </a:lnTo>
                <a:lnTo>
                  <a:pt x="3596" y="2385"/>
                </a:lnTo>
                <a:lnTo>
                  <a:pt x="3302" y="2458"/>
                </a:lnTo>
                <a:lnTo>
                  <a:pt x="2972" y="2605"/>
                </a:lnTo>
                <a:lnTo>
                  <a:pt x="2679" y="2788"/>
                </a:lnTo>
                <a:lnTo>
                  <a:pt x="2349" y="3081"/>
                </a:lnTo>
                <a:lnTo>
                  <a:pt x="2349" y="3045"/>
                </a:lnTo>
                <a:lnTo>
                  <a:pt x="2385" y="2788"/>
                </a:lnTo>
                <a:lnTo>
                  <a:pt x="2459" y="2568"/>
                </a:lnTo>
                <a:lnTo>
                  <a:pt x="2495" y="2458"/>
                </a:lnTo>
                <a:lnTo>
                  <a:pt x="2495" y="2311"/>
                </a:lnTo>
                <a:lnTo>
                  <a:pt x="2495" y="2201"/>
                </a:lnTo>
                <a:lnTo>
                  <a:pt x="2422" y="2128"/>
                </a:lnTo>
                <a:lnTo>
                  <a:pt x="2385" y="1871"/>
                </a:lnTo>
                <a:lnTo>
                  <a:pt x="2312" y="1614"/>
                </a:lnTo>
                <a:lnTo>
                  <a:pt x="2129" y="1137"/>
                </a:lnTo>
                <a:lnTo>
                  <a:pt x="2018" y="917"/>
                </a:lnTo>
                <a:lnTo>
                  <a:pt x="1835" y="661"/>
                </a:lnTo>
                <a:lnTo>
                  <a:pt x="1652" y="440"/>
                </a:lnTo>
                <a:lnTo>
                  <a:pt x="1395" y="220"/>
                </a:lnTo>
                <a:lnTo>
                  <a:pt x="1138" y="74"/>
                </a:lnTo>
                <a:lnTo>
                  <a:pt x="881" y="0"/>
                </a:lnTo>
                <a:close/>
              </a:path>
            </a:pathLst>
          </a:custGeom>
          <a:solidFill>
            <a:srgbClr val="6D9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185" name="Google Shape;185;p2"/>
          <p:cNvSpPr/>
          <p:nvPr/>
        </p:nvSpPr>
        <p:spPr>
          <a:xfrm rot="1920742">
            <a:off x="5707038" y="4213989"/>
            <a:ext cx="884797" cy="750834"/>
          </a:xfrm>
          <a:custGeom>
            <a:avLst/>
            <a:gdLst/>
            <a:ahLst/>
            <a:cxnLst/>
            <a:rect l="l" t="t" r="r" b="b"/>
            <a:pathLst>
              <a:path w="17681" h="15004" extrusionOk="0">
                <a:moveTo>
                  <a:pt x="6823" y="1981"/>
                </a:moveTo>
                <a:lnTo>
                  <a:pt x="6676" y="2018"/>
                </a:lnTo>
                <a:lnTo>
                  <a:pt x="6566" y="2055"/>
                </a:lnTo>
                <a:lnTo>
                  <a:pt x="6493" y="2201"/>
                </a:lnTo>
                <a:lnTo>
                  <a:pt x="6420" y="2385"/>
                </a:lnTo>
                <a:lnTo>
                  <a:pt x="6383" y="2531"/>
                </a:lnTo>
                <a:lnTo>
                  <a:pt x="6383" y="2641"/>
                </a:lnTo>
                <a:lnTo>
                  <a:pt x="6420" y="2752"/>
                </a:lnTo>
                <a:lnTo>
                  <a:pt x="6493" y="2825"/>
                </a:lnTo>
                <a:lnTo>
                  <a:pt x="6566" y="2862"/>
                </a:lnTo>
                <a:lnTo>
                  <a:pt x="6713" y="2862"/>
                </a:lnTo>
                <a:lnTo>
                  <a:pt x="6860" y="2825"/>
                </a:lnTo>
                <a:lnTo>
                  <a:pt x="6933" y="2752"/>
                </a:lnTo>
                <a:lnTo>
                  <a:pt x="7006" y="2641"/>
                </a:lnTo>
                <a:lnTo>
                  <a:pt x="7080" y="2531"/>
                </a:lnTo>
                <a:lnTo>
                  <a:pt x="7080" y="2421"/>
                </a:lnTo>
                <a:lnTo>
                  <a:pt x="7080" y="2275"/>
                </a:lnTo>
                <a:lnTo>
                  <a:pt x="7006" y="2165"/>
                </a:lnTo>
                <a:lnTo>
                  <a:pt x="6933" y="2055"/>
                </a:lnTo>
                <a:lnTo>
                  <a:pt x="6823" y="1981"/>
                </a:lnTo>
                <a:close/>
                <a:moveTo>
                  <a:pt x="5282" y="2641"/>
                </a:moveTo>
                <a:lnTo>
                  <a:pt x="5209" y="2678"/>
                </a:lnTo>
                <a:lnTo>
                  <a:pt x="5136" y="2715"/>
                </a:lnTo>
                <a:lnTo>
                  <a:pt x="5062" y="2788"/>
                </a:lnTo>
                <a:lnTo>
                  <a:pt x="5062" y="2898"/>
                </a:lnTo>
                <a:lnTo>
                  <a:pt x="5062" y="2935"/>
                </a:lnTo>
                <a:lnTo>
                  <a:pt x="4989" y="2972"/>
                </a:lnTo>
                <a:lnTo>
                  <a:pt x="4952" y="3045"/>
                </a:lnTo>
                <a:lnTo>
                  <a:pt x="4952" y="3118"/>
                </a:lnTo>
                <a:lnTo>
                  <a:pt x="4952" y="3228"/>
                </a:lnTo>
                <a:lnTo>
                  <a:pt x="5026" y="3338"/>
                </a:lnTo>
                <a:lnTo>
                  <a:pt x="5099" y="3412"/>
                </a:lnTo>
                <a:lnTo>
                  <a:pt x="5319" y="3412"/>
                </a:lnTo>
                <a:lnTo>
                  <a:pt x="5429" y="3338"/>
                </a:lnTo>
                <a:lnTo>
                  <a:pt x="5502" y="3265"/>
                </a:lnTo>
                <a:lnTo>
                  <a:pt x="5576" y="3155"/>
                </a:lnTo>
                <a:lnTo>
                  <a:pt x="5613" y="3008"/>
                </a:lnTo>
                <a:lnTo>
                  <a:pt x="5576" y="2862"/>
                </a:lnTo>
                <a:lnTo>
                  <a:pt x="5502" y="2752"/>
                </a:lnTo>
                <a:lnTo>
                  <a:pt x="5392" y="2678"/>
                </a:lnTo>
                <a:lnTo>
                  <a:pt x="5282" y="2641"/>
                </a:lnTo>
                <a:close/>
                <a:moveTo>
                  <a:pt x="6786" y="3559"/>
                </a:moveTo>
                <a:lnTo>
                  <a:pt x="6640" y="3595"/>
                </a:lnTo>
                <a:lnTo>
                  <a:pt x="6493" y="3705"/>
                </a:lnTo>
                <a:lnTo>
                  <a:pt x="6383" y="3815"/>
                </a:lnTo>
                <a:lnTo>
                  <a:pt x="6309" y="3962"/>
                </a:lnTo>
                <a:lnTo>
                  <a:pt x="6273" y="4109"/>
                </a:lnTo>
                <a:lnTo>
                  <a:pt x="6273" y="4255"/>
                </a:lnTo>
                <a:lnTo>
                  <a:pt x="6273" y="4366"/>
                </a:lnTo>
                <a:lnTo>
                  <a:pt x="6383" y="4439"/>
                </a:lnTo>
                <a:lnTo>
                  <a:pt x="6493" y="4476"/>
                </a:lnTo>
                <a:lnTo>
                  <a:pt x="6603" y="4439"/>
                </a:lnTo>
                <a:lnTo>
                  <a:pt x="6750" y="4329"/>
                </a:lnTo>
                <a:lnTo>
                  <a:pt x="6860" y="4329"/>
                </a:lnTo>
                <a:lnTo>
                  <a:pt x="6970" y="4292"/>
                </a:lnTo>
                <a:lnTo>
                  <a:pt x="7080" y="4182"/>
                </a:lnTo>
                <a:lnTo>
                  <a:pt x="7153" y="4035"/>
                </a:lnTo>
                <a:lnTo>
                  <a:pt x="7153" y="3852"/>
                </a:lnTo>
                <a:lnTo>
                  <a:pt x="7080" y="3705"/>
                </a:lnTo>
                <a:lnTo>
                  <a:pt x="7043" y="3632"/>
                </a:lnTo>
                <a:lnTo>
                  <a:pt x="6970" y="3595"/>
                </a:lnTo>
                <a:lnTo>
                  <a:pt x="6786" y="3559"/>
                </a:lnTo>
                <a:close/>
                <a:moveTo>
                  <a:pt x="4806" y="5979"/>
                </a:moveTo>
                <a:lnTo>
                  <a:pt x="4622" y="6090"/>
                </a:lnTo>
                <a:lnTo>
                  <a:pt x="4439" y="6200"/>
                </a:lnTo>
                <a:lnTo>
                  <a:pt x="4402" y="6236"/>
                </a:lnTo>
                <a:lnTo>
                  <a:pt x="4329" y="6310"/>
                </a:lnTo>
                <a:lnTo>
                  <a:pt x="4255" y="6383"/>
                </a:lnTo>
                <a:lnTo>
                  <a:pt x="4219" y="6493"/>
                </a:lnTo>
                <a:lnTo>
                  <a:pt x="4219" y="6566"/>
                </a:lnTo>
                <a:lnTo>
                  <a:pt x="4255" y="6713"/>
                </a:lnTo>
                <a:lnTo>
                  <a:pt x="4329" y="6860"/>
                </a:lnTo>
                <a:lnTo>
                  <a:pt x="4365" y="6897"/>
                </a:lnTo>
                <a:lnTo>
                  <a:pt x="4475" y="6970"/>
                </a:lnTo>
                <a:lnTo>
                  <a:pt x="4585" y="7007"/>
                </a:lnTo>
                <a:lnTo>
                  <a:pt x="4696" y="7043"/>
                </a:lnTo>
                <a:lnTo>
                  <a:pt x="4842" y="7007"/>
                </a:lnTo>
                <a:lnTo>
                  <a:pt x="4952" y="6970"/>
                </a:lnTo>
                <a:lnTo>
                  <a:pt x="5026" y="6897"/>
                </a:lnTo>
                <a:lnTo>
                  <a:pt x="5209" y="6750"/>
                </a:lnTo>
                <a:lnTo>
                  <a:pt x="5282" y="6640"/>
                </a:lnTo>
                <a:lnTo>
                  <a:pt x="5319" y="6493"/>
                </a:lnTo>
                <a:lnTo>
                  <a:pt x="5356" y="6346"/>
                </a:lnTo>
                <a:lnTo>
                  <a:pt x="5356" y="6236"/>
                </a:lnTo>
                <a:lnTo>
                  <a:pt x="5282" y="6126"/>
                </a:lnTo>
                <a:lnTo>
                  <a:pt x="5209" y="6053"/>
                </a:lnTo>
                <a:lnTo>
                  <a:pt x="5136" y="5979"/>
                </a:lnTo>
                <a:close/>
                <a:moveTo>
                  <a:pt x="4219" y="4916"/>
                </a:moveTo>
                <a:lnTo>
                  <a:pt x="4219" y="5062"/>
                </a:lnTo>
                <a:lnTo>
                  <a:pt x="4255" y="5136"/>
                </a:lnTo>
                <a:lnTo>
                  <a:pt x="4292" y="5173"/>
                </a:lnTo>
                <a:lnTo>
                  <a:pt x="4439" y="5209"/>
                </a:lnTo>
                <a:lnTo>
                  <a:pt x="4549" y="5173"/>
                </a:lnTo>
                <a:lnTo>
                  <a:pt x="4585" y="5136"/>
                </a:lnTo>
                <a:lnTo>
                  <a:pt x="4622" y="5062"/>
                </a:lnTo>
                <a:lnTo>
                  <a:pt x="4659" y="5026"/>
                </a:lnTo>
                <a:lnTo>
                  <a:pt x="4989" y="5136"/>
                </a:lnTo>
                <a:lnTo>
                  <a:pt x="5319" y="5209"/>
                </a:lnTo>
                <a:lnTo>
                  <a:pt x="5392" y="5319"/>
                </a:lnTo>
                <a:lnTo>
                  <a:pt x="5466" y="5429"/>
                </a:lnTo>
                <a:lnTo>
                  <a:pt x="5686" y="5613"/>
                </a:lnTo>
                <a:lnTo>
                  <a:pt x="5869" y="5833"/>
                </a:lnTo>
                <a:lnTo>
                  <a:pt x="5979" y="6053"/>
                </a:lnTo>
                <a:lnTo>
                  <a:pt x="6016" y="6273"/>
                </a:lnTo>
                <a:lnTo>
                  <a:pt x="5979" y="6530"/>
                </a:lnTo>
                <a:lnTo>
                  <a:pt x="5943" y="6676"/>
                </a:lnTo>
                <a:lnTo>
                  <a:pt x="5869" y="6823"/>
                </a:lnTo>
                <a:lnTo>
                  <a:pt x="5686" y="7080"/>
                </a:lnTo>
                <a:lnTo>
                  <a:pt x="5466" y="7227"/>
                </a:lnTo>
                <a:lnTo>
                  <a:pt x="5209" y="7373"/>
                </a:lnTo>
                <a:lnTo>
                  <a:pt x="4916" y="7447"/>
                </a:lnTo>
                <a:lnTo>
                  <a:pt x="4622" y="7483"/>
                </a:lnTo>
                <a:lnTo>
                  <a:pt x="4329" y="7520"/>
                </a:lnTo>
                <a:lnTo>
                  <a:pt x="4035" y="7483"/>
                </a:lnTo>
                <a:lnTo>
                  <a:pt x="3778" y="7447"/>
                </a:lnTo>
                <a:lnTo>
                  <a:pt x="3485" y="7337"/>
                </a:lnTo>
                <a:lnTo>
                  <a:pt x="3338" y="7227"/>
                </a:lnTo>
                <a:lnTo>
                  <a:pt x="3228" y="7080"/>
                </a:lnTo>
                <a:lnTo>
                  <a:pt x="3155" y="6897"/>
                </a:lnTo>
                <a:lnTo>
                  <a:pt x="3118" y="6713"/>
                </a:lnTo>
                <a:lnTo>
                  <a:pt x="3082" y="6383"/>
                </a:lnTo>
                <a:lnTo>
                  <a:pt x="3155" y="6090"/>
                </a:lnTo>
                <a:lnTo>
                  <a:pt x="3228" y="5796"/>
                </a:lnTo>
                <a:lnTo>
                  <a:pt x="3375" y="5539"/>
                </a:lnTo>
                <a:lnTo>
                  <a:pt x="3558" y="5319"/>
                </a:lnTo>
                <a:lnTo>
                  <a:pt x="3742" y="5173"/>
                </a:lnTo>
                <a:lnTo>
                  <a:pt x="3962" y="5026"/>
                </a:lnTo>
                <a:lnTo>
                  <a:pt x="4219" y="4916"/>
                </a:lnTo>
                <a:close/>
                <a:moveTo>
                  <a:pt x="11628" y="7190"/>
                </a:moveTo>
                <a:lnTo>
                  <a:pt x="11958" y="7263"/>
                </a:lnTo>
                <a:lnTo>
                  <a:pt x="12252" y="7263"/>
                </a:lnTo>
                <a:lnTo>
                  <a:pt x="12362" y="7227"/>
                </a:lnTo>
                <a:lnTo>
                  <a:pt x="12435" y="7447"/>
                </a:lnTo>
                <a:lnTo>
                  <a:pt x="12509" y="7704"/>
                </a:lnTo>
                <a:lnTo>
                  <a:pt x="12509" y="7814"/>
                </a:lnTo>
                <a:lnTo>
                  <a:pt x="12472" y="7814"/>
                </a:lnTo>
                <a:lnTo>
                  <a:pt x="12399" y="7850"/>
                </a:lnTo>
                <a:lnTo>
                  <a:pt x="12399" y="7887"/>
                </a:lnTo>
                <a:lnTo>
                  <a:pt x="12252" y="7814"/>
                </a:lnTo>
                <a:lnTo>
                  <a:pt x="11738" y="7557"/>
                </a:lnTo>
                <a:lnTo>
                  <a:pt x="11702" y="7483"/>
                </a:lnTo>
                <a:lnTo>
                  <a:pt x="11628" y="7373"/>
                </a:lnTo>
                <a:lnTo>
                  <a:pt x="11628" y="7190"/>
                </a:lnTo>
                <a:close/>
                <a:moveTo>
                  <a:pt x="4329" y="4402"/>
                </a:moveTo>
                <a:lnTo>
                  <a:pt x="4255" y="4476"/>
                </a:lnTo>
                <a:lnTo>
                  <a:pt x="4035" y="4512"/>
                </a:lnTo>
                <a:lnTo>
                  <a:pt x="3815" y="4622"/>
                </a:lnTo>
                <a:lnTo>
                  <a:pt x="3632" y="4732"/>
                </a:lnTo>
                <a:lnTo>
                  <a:pt x="3448" y="4842"/>
                </a:lnTo>
                <a:lnTo>
                  <a:pt x="3265" y="4989"/>
                </a:lnTo>
                <a:lnTo>
                  <a:pt x="3082" y="5173"/>
                </a:lnTo>
                <a:lnTo>
                  <a:pt x="2971" y="5356"/>
                </a:lnTo>
                <a:lnTo>
                  <a:pt x="2825" y="5576"/>
                </a:lnTo>
                <a:lnTo>
                  <a:pt x="2715" y="5906"/>
                </a:lnTo>
                <a:lnTo>
                  <a:pt x="2641" y="6236"/>
                </a:lnTo>
                <a:lnTo>
                  <a:pt x="2641" y="6603"/>
                </a:lnTo>
                <a:lnTo>
                  <a:pt x="2678" y="6933"/>
                </a:lnTo>
                <a:lnTo>
                  <a:pt x="2825" y="7263"/>
                </a:lnTo>
                <a:lnTo>
                  <a:pt x="3008" y="7520"/>
                </a:lnTo>
                <a:lnTo>
                  <a:pt x="3118" y="7667"/>
                </a:lnTo>
                <a:lnTo>
                  <a:pt x="3265" y="7740"/>
                </a:lnTo>
                <a:lnTo>
                  <a:pt x="3412" y="7850"/>
                </a:lnTo>
                <a:lnTo>
                  <a:pt x="3595" y="7887"/>
                </a:lnTo>
                <a:lnTo>
                  <a:pt x="3962" y="7997"/>
                </a:lnTo>
                <a:lnTo>
                  <a:pt x="4292" y="8034"/>
                </a:lnTo>
                <a:lnTo>
                  <a:pt x="4659" y="7997"/>
                </a:lnTo>
                <a:lnTo>
                  <a:pt x="5026" y="7960"/>
                </a:lnTo>
                <a:lnTo>
                  <a:pt x="5356" y="7850"/>
                </a:lnTo>
                <a:lnTo>
                  <a:pt x="5686" y="7704"/>
                </a:lnTo>
                <a:lnTo>
                  <a:pt x="5979" y="7483"/>
                </a:lnTo>
                <a:lnTo>
                  <a:pt x="6236" y="7227"/>
                </a:lnTo>
                <a:lnTo>
                  <a:pt x="6383" y="6933"/>
                </a:lnTo>
                <a:lnTo>
                  <a:pt x="6456" y="6640"/>
                </a:lnTo>
                <a:lnTo>
                  <a:pt x="6530" y="6346"/>
                </a:lnTo>
                <a:lnTo>
                  <a:pt x="6493" y="6016"/>
                </a:lnTo>
                <a:lnTo>
                  <a:pt x="6420" y="5759"/>
                </a:lnTo>
                <a:lnTo>
                  <a:pt x="6273" y="5503"/>
                </a:lnTo>
                <a:lnTo>
                  <a:pt x="6163" y="5393"/>
                </a:lnTo>
                <a:lnTo>
                  <a:pt x="5979" y="5246"/>
                </a:lnTo>
                <a:lnTo>
                  <a:pt x="5833" y="5099"/>
                </a:lnTo>
                <a:lnTo>
                  <a:pt x="5796" y="5026"/>
                </a:lnTo>
                <a:lnTo>
                  <a:pt x="5796" y="4952"/>
                </a:lnTo>
                <a:lnTo>
                  <a:pt x="5759" y="4879"/>
                </a:lnTo>
                <a:lnTo>
                  <a:pt x="5723" y="4806"/>
                </a:lnTo>
                <a:lnTo>
                  <a:pt x="5649" y="4732"/>
                </a:lnTo>
                <a:lnTo>
                  <a:pt x="5539" y="4696"/>
                </a:lnTo>
                <a:lnTo>
                  <a:pt x="5209" y="4659"/>
                </a:lnTo>
                <a:lnTo>
                  <a:pt x="5136" y="4586"/>
                </a:lnTo>
                <a:lnTo>
                  <a:pt x="5136" y="4512"/>
                </a:lnTo>
                <a:lnTo>
                  <a:pt x="5062" y="4439"/>
                </a:lnTo>
                <a:lnTo>
                  <a:pt x="4585" y="4439"/>
                </a:lnTo>
                <a:lnTo>
                  <a:pt x="4475" y="4402"/>
                </a:lnTo>
                <a:close/>
                <a:moveTo>
                  <a:pt x="1761" y="7447"/>
                </a:moveTo>
                <a:lnTo>
                  <a:pt x="1908" y="7483"/>
                </a:lnTo>
                <a:lnTo>
                  <a:pt x="2054" y="7520"/>
                </a:lnTo>
                <a:lnTo>
                  <a:pt x="2164" y="7630"/>
                </a:lnTo>
                <a:lnTo>
                  <a:pt x="2275" y="7740"/>
                </a:lnTo>
                <a:lnTo>
                  <a:pt x="2348" y="7887"/>
                </a:lnTo>
                <a:lnTo>
                  <a:pt x="2348" y="8070"/>
                </a:lnTo>
                <a:lnTo>
                  <a:pt x="2348" y="8107"/>
                </a:lnTo>
                <a:lnTo>
                  <a:pt x="2311" y="8144"/>
                </a:lnTo>
                <a:lnTo>
                  <a:pt x="2238" y="8144"/>
                </a:lnTo>
                <a:lnTo>
                  <a:pt x="2128" y="8070"/>
                </a:lnTo>
                <a:lnTo>
                  <a:pt x="2018" y="7960"/>
                </a:lnTo>
                <a:lnTo>
                  <a:pt x="1908" y="7814"/>
                </a:lnTo>
                <a:lnTo>
                  <a:pt x="1724" y="7520"/>
                </a:lnTo>
                <a:lnTo>
                  <a:pt x="1651" y="7447"/>
                </a:lnTo>
                <a:close/>
                <a:moveTo>
                  <a:pt x="14233" y="7630"/>
                </a:moveTo>
                <a:lnTo>
                  <a:pt x="14159" y="7667"/>
                </a:lnTo>
                <a:lnTo>
                  <a:pt x="14123" y="7740"/>
                </a:lnTo>
                <a:lnTo>
                  <a:pt x="14013" y="7960"/>
                </a:lnTo>
                <a:lnTo>
                  <a:pt x="14013" y="8070"/>
                </a:lnTo>
                <a:lnTo>
                  <a:pt x="14049" y="8180"/>
                </a:lnTo>
                <a:lnTo>
                  <a:pt x="14086" y="8254"/>
                </a:lnTo>
                <a:lnTo>
                  <a:pt x="14159" y="8290"/>
                </a:lnTo>
                <a:lnTo>
                  <a:pt x="14306" y="8290"/>
                </a:lnTo>
                <a:lnTo>
                  <a:pt x="14416" y="8254"/>
                </a:lnTo>
                <a:lnTo>
                  <a:pt x="14453" y="8180"/>
                </a:lnTo>
                <a:lnTo>
                  <a:pt x="14490" y="8107"/>
                </a:lnTo>
                <a:lnTo>
                  <a:pt x="14490" y="7997"/>
                </a:lnTo>
                <a:lnTo>
                  <a:pt x="14490" y="7924"/>
                </a:lnTo>
                <a:lnTo>
                  <a:pt x="14490" y="7777"/>
                </a:lnTo>
                <a:lnTo>
                  <a:pt x="14453" y="7704"/>
                </a:lnTo>
                <a:lnTo>
                  <a:pt x="14416" y="7667"/>
                </a:lnTo>
                <a:lnTo>
                  <a:pt x="14306" y="7630"/>
                </a:lnTo>
                <a:close/>
                <a:moveTo>
                  <a:pt x="7410" y="6236"/>
                </a:moveTo>
                <a:lnTo>
                  <a:pt x="7300" y="6310"/>
                </a:lnTo>
                <a:lnTo>
                  <a:pt x="7227" y="6346"/>
                </a:lnTo>
                <a:lnTo>
                  <a:pt x="7190" y="6420"/>
                </a:lnTo>
                <a:lnTo>
                  <a:pt x="7153" y="6566"/>
                </a:lnTo>
                <a:lnTo>
                  <a:pt x="7153" y="6750"/>
                </a:lnTo>
                <a:lnTo>
                  <a:pt x="7190" y="6933"/>
                </a:lnTo>
                <a:lnTo>
                  <a:pt x="7227" y="7007"/>
                </a:lnTo>
                <a:lnTo>
                  <a:pt x="7300" y="7080"/>
                </a:lnTo>
                <a:lnTo>
                  <a:pt x="7667" y="7153"/>
                </a:lnTo>
                <a:lnTo>
                  <a:pt x="7410" y="7373"/>
                </a:lnTo>
                <a:lnTo>
                  <a:pt x="7263" y="7520"/>
                </a:lnTo>
                <a:lnTo>
                  <a:pt x="7190" y="7593"/>
                </a:lnTo>
                <a:lnTo>
                  <a:pt x="7153" y="7704"/>
                </a:lnTo>
                <a:lnTo>
                  <a:pt x="7153" y="7887"/>
                </a:lnTo>
                <a:lnTo>
                  <a:pt x="7227" y="8070"/>
                </a:lnTo>
                <a:lnTo>
                  <a:pt x="7337" y="8180"/>
                </a:lnTo>
                <a:lnTo>
                  <a:pt x="7483" y="8290"/>
                </a:lnTo>
                <a:lnTo>
                  <a:pt x="7520" y="8400"/>
                </a:lnTo>
                <a:lnTo>
                  <a:pt x="7557" y="8474"/>
                </a:lnTo>
                <a:lnTo>
                  <a:pt x="7593" y="8511"/>
                </a:lnTo>
                <a:lnTo>
                  <a:pt x="7740" y="8511"/>
                </a:lnTo>
                <a:lnTo>
                  <a:pt x="7813" y="8437"/>
                </a:lnTo>
                <a:lnTo>
                  <a:pt x="7850" y="8364"/>
                </a:lnTo>
                <a:lnTo>
                  <a:pt x="7923" y="8217"/>
                </a:lnTo>
                <a:lnTo>
                  <a:pt x="7923" y="8144"/>
                </a:lnTo>
                <a:lnTo>
                  <a:pt x="7887" y="8070"/>
                </a:lnTo>
                <a:lnTo>
                  <a:pt x="7850" y="7997"/>
                </a:lnTo>
                <a:lnTo>
                  <a:pt x="7777" y="7960"/>
                </a:lnTo>
                <a:lnTo>
                  <a:pt x="7667" y="7924"/>
                </a:lnTo>
                <a:lnTo>
                  <a:pt x="7630" y="7887"/>
                </a:lnTo>
                <a:lnTo>
                  <a:pt x="7630" y="7814"/>
                </a:lnTo>
                <a:lnTo>
                  <a:pt x="7630" y="7777"/>
                </a:lnTo>
                <a:lnTo>
                  <a:pt x="7703" y="7667"/>
                </a:lnTo>
                <a:lnTo>
                  <a:pt x="7850" y="7593"/>
                </a:lnTo>
                <a:lnTo>
                  <a:pt x="7997" y="7410"/>
                </a:lnTo>
                <a:lnTo>
                  <a:pt x="8107" y="7190"/>
                </a:lnTo>
                <a:lnTo>
                  <a:pt x="8107" y="7080"/>
                </a:lnTo>
                <a:lnTo>
                  <a:pt x="8070" y="6970"/>
                </a:lnTo>
                <a:lnTo>
                  <a:pt x="8034" y="6897"/>
                </a:lnTo>
                <a:lnTo>
                  <a:pt x="7960" y="6823"/>
                </a:lnTo>
                <a:lnTo>
                  <a:pt x="7740" y="6750"/>
                </a:lnTo>
                <a:lnTo>
                  <a:pt x="7520" y="6713"/>
                </a:lnTo>
                <a:lnTo>
                  <a:pt x="7557" y="6566"/>
                </a:lnTo>
                <a:lnTo>
                  <a:pt x="7593" y="6493"/>
                </a:lnTo>
                <a:lnTo>
                  <a:pt x="7667" y="6456"/>
                </a:lnTo>
                <a:lnTo>
                  <a:pt x="7703" y="6383"/>
                </a:lnTo>
                <a:lnTo>
                  <a:pt x="7667" y="6310"/>
                </a:lnTo>
                <a:lnTo>
                  <a:pt x="7593" y="6236"/>
                </a:lnTo>
                <a:close/>
                <a:moveTo>
                  <a:pt x="1651" y="6897"/>
                </a:moveTo>
                <a:lnTo>
                  <a:pt x="1578" y="6933"/>
                </a:lnTo>
                <a:lnTo>
                  <a:pt x="1541" y="7007"/>
                </a:lnTo>
                <a:lnTo>
                  <a:pt x="1504" y="7080"/>
                </a:lnTo>
                <a:lnTo>
                  <a:pt x="1504" y="7227"/>
                </a:lnTo>
                <a:lnTo>
                  <a:pt x="1541" y="7300"/>
                </a:lnTo>
                <a:lnTo>
                  <a:pt x="1578" y="7373"/>
                </a:lnTo>
                <a:lnTo>
                  <a:pt x="1541" y="7410"/>
                </a:lnTo>
                <a:lnTo>
                  <a:pt x="1504" y="7410"/>
                </a:lnTo>
                <a:lnTo>
                  <a:pt x="1468" y="7483"/>
                </a:lnTo>
                <a:lnTo>
                  <a:pt x="1431" y="7557"/>
                </a:lnTo>
                <a:lnTo>
                  <a:pt x="1468" y="7814"/>
                </a:lnTo>
                <a:lnTo>
                  <a:pt x="1578" y="8034"/>
                </a:lnTo>
                <a:lnTo>
                  <a:pt x="1724" y="8254"/>
                </a:lnTo>
                <a:lnTo>
                  <a:pt x="1908" y="8437"/>
                </a:lnTo>
                <a:lnTo>
                  <a:pt x="2128" y="8547"/>
                </a:lnTo>
                <a:lnTo>
                  <a:pt x="2238" y="8584"/>
                </a:lnTo>
                <a:lnTo>
                  <a:pt x="2348" y="8621"/>
                </a:lnTo>
                <a:lnTo>
                  <a:pt x="2458" y="8621"/>
                </a:lnTo>
                <a:lnTo>
                  <a:pt x="2568" y="8547"/>
                </a:lnTo>
                <a:lnTo>
                  <a:pt x="2641" y="8474"/>
                </a:lnTo>
                <a:lnTo>
                  <a:pt x="2715" y="8364"/>
                </a:lnTo>
                <a:lnTo>
                  <a:pt x="2788" y="8144"/>
                </a:lnTo>
                <a:lnTo>
                  <a:pt x="2788" y="7960"/>
                </a:lnTo>
                <a:lnTo>
                  <a:pt x="2751" y="7740"/>
                </a:lnTo>
                <a:lnTo>
                  <a:pt x="2678" y="7557"/>
                </a:lnTo>
                <a:lnTo>
                  <a:pt x="2531" y="7373"/>
                </a:lnTo>
                <a:lnTo>
                  <a:pt x="2385" y="7227"/>
                </a:lnTo>
                <a:lnTo>
                  <a:pt x="2201" y="7117"/>
                </a:lnTo>
                <a:lnTo>
                  <a:pt x="1981" y="7043"/>
                </a:lnTo>
                <a:lnTo>
                  <a:pt x="1908" y="6933"/>
                </a:lnTo>
                <a:lnTo>
                  <a:pt x="1834" y="6897"/>
                </a:lnTo>
                <a:close/>
                <a:moveTo>
                  <a:pt x="14306" y="7227"/>
                </a:moveTo>
                <a:lnTo>
                  <a:pt x="14453" y="7263"/>
                </a:lnTo>
                <a:lnTo>
                  <a:pt x="14563" y="7300"/>
                </a:lnTo>
                <a:lnTo>
                  <a:pt x="14636" y="7410"/>
                </a:lnTo>
                <a:lnTo>
                  <a:pt x="14673" y="7520"/>
                </a:lnTo>
                <a:lnTo>
                  <a:pt x="14673" y="7667"/>
                </a:lnTo>
                <a:lnTo>
                  <a:pt x="14673" y="7814"/>
                </a:lnTo>
                <a:lnTo>
                  <a:pt x="14600" y="8070"/>
                </a:lnTo>
                <a:lnTo>
                  <a:pt x="14490" y="8290"/>
                </a:lnTo>
                <a:lnTo>
                  <a:pt x="14343" y="8511"/>
                </a:lnTo>
                <a:lnTo>
                  <a:pt x="14269" y="8584"/>
                </a:lnTo>
                <a:lnTo>
                  <a:pt x="14196" y="8621"/>
                </a:lnTo>
                <a:lnTo>
                  <a:pt x="14123" y="8621"/>
                </a:lnTo>
                <a:lnTo>
                  <a:pt x="14049" y="8584"/>
                </a:lnTo>
                <a:lnTo>
                  <a:pt x="14013" y="8547"/>
                </a:lnTo>
                <a:lnTo>
                  <a:pt x="13976" y="8474"/>
                </a:lnTo>
                <a:lnTo>
                  <a:pt x="13903" y="8290"/>
                </a:lnTo>
                <a:lnTo>
                  <a:pt x="13939" y="8034"/>
                </a:lnTo>
                <a:lnTo>
                  <a:pt x="13976" y="7777"/>
                </a:lnTo>
                <a:lnTo>
                  <a:pt x="14086" y="7263"/>
                </a:lnTo>
                <a:lnTo>
                  <a:pt x="14306" y="7227"/>
                </a:lnTo>
                <a:close/>
                <a:moveTo>
                  <a:pt x="14233" y="6750"/>
                </a:moveTo>
                <a:lnTo>
                  <a:pt x="14123" y="6786"/>
                </a:lnTo>
                <a:lnTo>
                  <a:pt x="13866" y="6786"/>
                </a:lnTo>
                <a:lnTo>
                  <a:pt x="13829" y="6823"/>
                </a:lnTo>
                <a:lnTo>
                  <a:pt x="13756" y="6933"/>
                </a:lnTo>
                <a:lnTo>
                  <a:pt x="13609" y="7373"/>
                </a:lnTo>
                <a:lnTo>
                  <a:pt x="13499" y="7850"/>
                </a:lnTo>
                <a:lnTo>
                  <a:pt x="13462" y="8107"/>
                </a:lnTo>
                <a:lnTo>
                  <a:pt x="13462" y="8327"/>
                </a:lnTo>
                <a:lnTo>
                  <a:pt x="13499" y="8584"/>
                </a:lnTo>
                <a:lnTo>
                  <a:pt x="13572" y="8804"/>
                </a:lnTo>
                <a:lnTo>
                  <a:pt x="13683" y="8914"/>
                </a:lnTo>
                <a:lnTo>
                  <a:pt x="13829" y="9024"/>
                </a:lnTo>
                <a:lnTo>
                  <a:pt x="13976" y="9097"/>
                </a:lnTo>
                <a:lnTo>
                  <a:pt x="14123" y="9134"/>
                </a:lnTo>
                <a:lnTo>
                  <a:pt x="14343" y="9097"/>
                </a:lnTo>
                <a:lnTo>
                  <a:pt x="14490" y="9024"/>
                </a:lnTo>
                <a:lnTo>
                  <a:pt x="14600" y="8877"/>
                </a:lnTo>
                <a:lnTo>
                  <a:pt x="14746" y="8731"/>
                </a:lnTo>
                <a:lnTo>
                  <a:pt x="14966" y="8400"/>
                </a:lnTo>
                <a:lnTo>
                  <a:pt x="15076" y="8180"/>
                </a:lnTo>
                <a:lnTo>
                  <a:pt x="15113" y="7997"/>
                </a:lnTo>
                <a:lnTo>
                  <a:pt x="15150" y="7814"/>
                </a:lnTo>
                <a:lnTo>
                  <a:pt x="15150" y="7593"/>
                </a:lnTo>
                <a:lnTo>
                  <a:pt x="15113" y="7410"/>
                </a:lnTo>
                <a:lnTo>
                  <a:pt x="15040" y="7190"/>
                </a:lnTo>
                <a:lnTo>
                  <a:pt x="15003" y="7080"/>
                </a:lnTo>
                <a:lnTo>
                  <a:pt x="14893" y="7007"/>
                </a:lnTo>
                <a:lnTo>
                  <a:pt x="14673" y="6823"/>
                </a:lnTo>
                <a:lnTo>
                  <a:pt x="14526" y="6786"/>
                </a:lnTo>
                <a:lnTo>
                  <a:pt x="14379" y="6750"/>
                </a:lnTo>
                <a:close/>
                <a:moveTo>
                  <a:pt x="6273" y="7887"/>
                </a:moveTo>
                <a:lnTo>
                  <a:pt x="6199" y="7924"/>
                </a:lnTo>
                <a:lnTo>
                  <a:pt x="6126" y="7997"/>
                </a:lnTo>
                <a:lnTo>
                  <a:pt x="5979" y="8107"/>
                </a:lnTo>
                <a:lnTo>
                  <a:pt x="5869" y="8290"/>
                </a:lnTo>
                <a:lnTo>
                  <a:pt x="5796" y="8474"/>
                </a:lnTo>
                <a:lnTo>
                  <a:pt x="5796" y="8584"/>
                </a:lnTo>
                <a:lnTo>
                  <a:pt x="5833" y="8657"/>
                </a:lnTo>
                <a:lnTo>
                  <a:pt x="5906" y="8694"/>
                </a:lnTo>
                <a:lnTo>
                  <a:pt x="6236" y="8694"/>
                </a:lnTo>
                <a:lnTo>
                  <a:pt x="6420" y="8767"/>
                </a:lnTo>
                <a:lnTo>
                  <a:pt x="6199" y="9024"/>
                </a:lnTo>
                <a:lnTo>
                  <a:pt x="6199" y="9061"/>
                </a:lnTo>
                <a:lnTo>
                  <a:pt x="6199" y="9134"/>
                </a:lnTo>
                <a:lnTo>
                  <a:pt x="6236" y="9244"/>
                </a:lnTo>
                <a:lnTo>
                  <a:pt x="6346" y="9354"/>
                </a:lnTo>
                <a:lnTo>
                  <a:pt x="6456" y="9391"/>
                </a:lnTo>
                <a:lnTo>
                  <a:pt x="6713" y="9391"/>
                </a:lnTo>
                <a:lnTo>
                  <a:pt x="6786" y="9318"/>
                </a:lnTo>
                <a:lnTo>
                  <a:pt x="6860" y="9207"/>
                </a:lnTo>
                <a:lnTo>
                  <a:pt x="6823" y="9097"/>
                </a:lnTo>
                <a:lnTo>
                  <a:pt x="6750" y="9024"/>
                </a:lnTo>
                <a:lnTo>
                  <a:pt x="6860" y="8951"/>
                </a:lnTo>
                <a:lnTo>
                  <a:pt x="6933" y="8877"/>
                </a:lnTo>
                <a:lnTo>
                  <a:pt x="6933" y="8804"/>
                </a:lnTo>
                <a:lnTo>
                  <a:pt x="6933" y="8731"/>
                </a:lnTo>
                <a:lnTo>
                  <a:pt x="6896" y="8621"/>
                </a:lnTo>
                <a:lnTo>
                  <a:pt x="6750" y="8511"/>
                </a:lnTo>
                <a:lnTo>
                  <a:pt x="6603" y="8437"/>
                </a:lnTo>
                <a:lnTo>
                  <a:pt x="6456" y="8364"/>
                </a:lnTo>
                <a:lnTo>
                  <a:pt x="6273" y="8327"/>
                </a:lnTo>
                <a:lnTo>
                  <a:pt x="6346" y="8180"/>
                </a:lnTo>
                <a:lnTo>
                  <a:pt x="6420" y="8034"/>
                </a:lnTo>
                <a:lnTo>
                  <a:pt x="6420" y="7960"/>
                </a:lnTo>
                <a:lnTo>
                  <a:pt x="6383" y="7924"/>
                </a:lnTo>
                <a:lnTo>
                  <a:pt x="6346" y="7924"/>
                </a:lnTo>
                <a:lnTo>
                  <a:pt x="6273" y="7887"/>
                </a:lnTo>
                <a:close/>
                <a:moveTo>
                  <a:pt x="7630" y="551"/>
                </a:moveTo>
                <a:lnTo>
                  <a:pt x="7777" y="587"/>
                </a:lnTo>
                <a:lnTo>
                  <a:pt x="7923" y="661"/>
                </a:lnTo>
                <a:lnTo>
                  <a:pt x="8437" y="1101"/>
                </a:lnTo>
                <a:lnTo>
                  <a:pt x="8657" y="1321"/>
                </a:lnTo>
                <a:lnTo>
                  <a:pt x="8877" y="1578"/>
                </a:lnTo>
                <a:lnTo>
                  <a:pt x="9061" y="1834"/>
                </a:lnTo>
                <a:lnTo>
                  <a:pt x="9207" y="2128"/>
                </a:lnTo>
                <a:lnTo>
                  <a:pt x="9281" y="2421"/>
                </a:lnTo>
                <a:lnTo>
                  <a:pt x="9317" y="2752"/>
                </a:lnTo>
                <a:lnTo>
                  <a:pt x="9281" y="3082"/>
                </a:lnTo>
                <a:lnTo>
                  <a:pt x="9244" y="3375"/>
                </a:lnTo>
                <a:lnTo>
                  <a:pt x="9024" y="3962"/>
                </a:lnTo>
                <a:lnTo>
                  <a:pt x="8804" y="4512"/>
                </a:lnTo>
                <a:lnTo>
                  <a:pt x="8584" y="5099"/>
                </a:lnTo>
                <a:lnTo>
                  <a:pt x="8547" y="5356"/>
                </a:lnTo>
                <a:lnTo>
                  <a:pt x="8510" y="5613"/>
                </a:lnTo>
                <a:lnTo>
                  <a:pt x="8510" y="5869"/>
                </a:lnTo>
                <a:lnTo>
                  <a:pt x="8547" y="6163"/>
                </a:lnTo>
                <a:lnTo>
                  <a:pt x="8584" y="6310"/>
                </a:lnTo>
                <a:lnTo>
                  <a:pt x="8657" y="6493"/>
                </a:lnTo>
                <a:lnTo>
                  <a:pt x="8804" y="6823"/>
                </a:lnTo>
                <a:lnTo>
                  <a:pt x="8987" y="7117"/>
                </a:lnTo>
                <a:lnTo>
                  <a:pt x="9134" y="7447"/>
                </a:lnTo>
                <a:lnTo>
                  <a:pt x="9207" y="7777"/>
                </a:lnTo>
                <a:lnTo>
                  <a:pt x="9244" y="8144"/>
                </a:lnTo>
                <a:lnTo>
                  <a:pt x="9207" y="8474"/>
                </a:lnTo>
                <a:lnTo>
                  <a:pt x="9097" y="8804"/>
                </a:lnTo>
                <a:lnTo>
                  <a:pt x="8951" y="9134"/>
                </a:lnTo>
                <a:lnTo>
                  <a:pt x="8767" y="9428"/>
                </a:lnTo>
                <a:lnTo>
                  <a:pt x="8510" y="9684"/>
                </a:lnTo>
                <a:lnTo>
                  <a:pt x="8254" y="9904"/>
                </a:lnTo>
                <a:lnTo>
                  <a:pt x="7960" y="10051"/>
                </a:lnTo>
                <a:lnTo>
                  <a:pt x="7667" y="10198"/>
                </a:lnTo>
                <a:lnTo>
                  <a:pt x="7373" y="10308"/>
                </a:lnTo>
                <a:lnTo>
                  <a:pt x="7043" y="10345"/>
                </a:lnTo>
                <a:lnTo>
                  <a:pt x="6676" y="10418"/>
                </a:lnTo>
                <a:lnTo>
                  <a:pt x="6493" y="10381"/>
                </a:lnTo>
                <a:lnTo>
                  <a:pt x="6309" y="10345"/>
                </a:lnTo>
                <a:lnTo>
                  <a:pt x="6163" y="10235"/>
                </a:lnTo>
                <a:lnTo>
                  <a:pt x="6016" y="10088"/>
                </a:lnTo>
                <a:lnTo>
                  <a:pt x="5906" y="9941"/>
                </a:lnTo>
                <a:lnTo>
                  <a:pt x="5759" y="9831"/>
                </a:lnTo>
                <a:lnTo>
                  <a:pt x="5649" y="9758"/>
                </a:lnTo>
                <a:lnTo>
                  <a:pt x="5502" y="9684"/>
                </a:lnTo>
                <a:lnTo>
                  <a:pt x="5209" y="9611"/>
                </a:lnTo>
                <a:lnTo>
                  <a:pt x="4916" y="9611"/>
                </a:lnTo>
                <a:lnTo>
                  <a:pt x="4622" y="9684"/>
                </a:lnTo>
                <a:lnTo>
                  <a:pt x="3999" y="9868"/>
                </a:lnTo>
                <a:lnTo>
                  <a:pt x="3705" y="9978"/>
                </a:lnTo>
                <a:lnTo>
                  <a:pt x="3412" y="10051"/>
                </a:lnTo>
                <a:lnTo>
                  <a:pt x="3118" y="10088"/>
                </a:lnTo>
                <a:lnTo>
                  <a:pt x="2825" y="10051"/>
                </a:lnTo>
                <a:lnTo>
                  <a:pt x="2495" y="10014"/>
                </a:lnTo>
                <a:lnTo>
                  <a:pt x="2201" y="9904"/>
                </a:lnTo>
                <a:lnTo>
                  <a:pt x="1944" y="9794"/>
                </a:lnTo>
                <a:lnTo>
                  <a:pt x="1651" y="9648"/>
                </a:lnTo>
                <a:lnTo>
                  <a:pt x="1394" y="9464"/>
                </a:lnTo>
                <a:lnTo>
                  <a:pt x="1174" y="9281"/>
                </a:lnTo>
                <a:lnTo>
                  <a:pt x="954" y="8987"/>
                </a:lnTo>
                <a:lnTo>
                  <a:pt x="771" y="8694"/>
                </a:lnTo>
                <a:lnTo>
                  <a:pt x="624" y="8364"/>
                </a:lnTo>
                <a:lnTo>
                  <a:pt x="550" y="8034"/>
                </a:lnTo>
                <a:lnTo>
                  <a:pt x="514" y="7667"/>
                </a:lnTo>
                <a:lnTo>
                  <a:pt x="514" y="7337"/>
                </a:lnTo>
                <a:lnTo>
                  <a:pt x="587" y="6970"/>
                </a:lnTo>
                <a:lnTo>
                  <a:pt x="661" y="6640"/>
                </a:lnTo>
                <a:lnTo>
                  <a:pt x="807" y="6310"/>
                </a:lnTo>
                <a:lnTo>
                  <a:pt x="991" y="6016"/>
                </a:lnTo>
                <a:lnTo>
                  <a:pt x="1211" y="5759"/>
                </a:lnTo>
                <a:lnTo>
                  <a:pt x="1468" y="5539"/>
                </a:lnTo>
                <a:lnTo>
                  <a:pt x="2018" y="5099"/>
                </a:lnTo>
                <a:lnTo>
                  <a:pt x="2568" y="4622"/>
                </a:lnTo>
                <a:lnTo>
                  <a:pt x="2788" y="4366"/>
                </a:lnTo>
                <a:lnTo>
                  <a:pt x="2971" y="4109"/>
                </a:lnTo>
                <a:lnTo>
                  <a:pt x="3082" y="3815"/>
                </a:lnTo>
                <a:lnTo>
                  <a:pt x="3192" y="3485"/>
                </a:lnTo>
                <a:lnTo>
                  <a:pt x="3265" y="3118"/>
                </a:lnTo>
                <a:lnTo>
                  <a:pt x="3302" y="2715"/>
                </a:lnTo>
                <a:lnTo>
                  <a:pt x="3375" y="2348"/>
                </a:lnTo>
                <a:lnTo>
                  <a:pt x="3448" y="2165"/>
                </a:lnTo>
                <a:lnTo>
                  <a:pt x="3558" y="1981"/>
                </a:lnTo>
                <a:lnTo>
                  <a:pt x="3705" y="1798"/>
                </a:lnTo>
                <a:lnTo>
                  <a:pt x="3852" y="1651"/>
                </a:lnTo>
                <a:lnTo>
                  <a:pt x="4072" y="1541"/>
                </a:lnTo>
                <a:lnTo>
                  <a:pt x="4292" y="1468"/>
                </a:lnTo>
                <a:lnTo>
                  <a:pt x="4512" y="1431"/>
                </a:lnTo>
                <a:lnTo>
                  <a:pt x="4769" y="1394"/>
                </a:lnTo>
                <a:lnTo>
                  <a:pt x="4989" y="1394"/>
                </a:lnTo>
                <a:lnTo>
                  <a:pt x="5209" y="1468"/>
                </a:lnTo>
                <a:lnTo>
                  <a:pt x="4952" y="1688"/>
                </a:lnTo>
                <a:lnTo>
                  <a:pt x="4916" y="1761"/>
                </a:lnTo>
                <a:lnTo>
                  <a:pt x="4879" y="1834"/>
                </a:lnTo>
                <a:lnTo>
                  <a:pt x="4916" y="1981"/>
                </a:lnTo>
                <a:lnTo>
                  <a:pt x="4989" y="2091"/>
                </a:lnTo>
                <a:lnTo>
                  <a:pt x="5062" y="2128"/>
                </a:lnTo>
                <a:lnTo>
                  <a:pt x="5136" y="2128"/>
                </a:lnTo>
                <a:lnTo>
                  <a:pt x="5319" y="2091"/>
                </a:lnTo>
                <a:lnTo>
                  <a:pt x="5429" y="2018"/>
                </a:lnTo>
                <a:lnTo>
                  <a:pt x="5539" y="1945"/>
                </a:lnTo>
                <a:lnTo>
                  <a:pt x="5613" y="1798"/>
                </a:lnTo>
                <a:lnTo>
                  <a:pt x="5759" y="1651"/>
                </a:lnTo>
                <a:lnTo>
                  <a:pt x="5833" y="1614"/>
                </a:lnTo>
                <a:lnTo>
                  <a:pt x="5869" y="1578"/>
                </a:lnTo>
                <a:lnTo>
                  <a:pt x="6420" y="1138"/>
                </a:lnTo>
                <a:lnTo>
                  <a:pt x="7006" y="771"/>
                </a:lnTo>
                <a:lnTo>
                  <a:pt x="7337" y="624"/>
                </a:lnTo>
                <a:lnTo>
                  <a:pt x="7483" y="551"/>
                </a:lnTo>
                <a:close/>
                <a:moveTo>
                  <a:pt x="10821" y="9281"/>
                </a:moveTo>
                <a:lnTo>
                  <a:pt x="10968" y="9538"/>
                </a:lnTo>
                <a:lnTo>
                  <a:pt x="11115" y="9758"/>
                </a:lnTo>
                <a:lnTo>
                  <a:pt x="11335" y="9978"/>
                </a:lnTo>
                <a:lnTo>
                  <a:pt x="11592" y="10161"/>
                </a:lnTo>
                <a:lnTo>
                  <a:pt x="11408" y="10418"/>
                </a:lnTo>
                <a:lnTo>
                  <a:pt x="11188" y="10198"/>
                </a:lnTo>
                <a:lnTo>
                  <a:pt x="10968" y="9978"/>
                </a:lnTo>
                <a:lnTo>
                  <a:pt x="10711" y="9831"/>
                </a:lnTo>
                <a:lnTo>
                  <a:pt x="10455" y="9648"/>
                </a:lnTo>
                <a:lnTo>
                  <a:pt x="10601" y="9464"/>
                </a:lnTo>
                <a:lnTo>
                  <a:pt x="10821" y="9281"/>
                </a:lnTo>
                <a:close/>
                <a:moveTo>
                  <a:pt x="13903" y="9941"/>
                </a:moveTo>
                <a:lnTo>
                  <a:pt x="13829" y="9978"/>
                </a:lnTo>
                <a:lnTo>
                  <a:pt x="13756" y="10014"/>
                </a:lnTo>
                <a:lnTo>
                  <a:pt x="13719" y="10014"/>
                </a:lnTo>
                <a:lnTo>
                  <a:pt x="13719" y="10051"/>
                </a:lnTo>
                <a:lnTo>
                  <a:pt x="13646" y="10161"/>
                </a:lnTo>
                <a:lnTo>
                  <a:pt x="13609" y="10271"/>
                </a:lnTo>
                <a:lnTo>
                  <a:pt x="13646" y="10418"/>
                </a:lnTo>
                <a:lnTo>
                  <a:pt x="13719" y="10565"/>
                </a:lnTo>
                <a:lnTo>
                  <a:pt x="13829" y="10638"/>
                </a:lnTo>
                <a:lnTo>
                  <a:pt x="13939" y="10675"/>
                </a:lnTo>
                <a:lnTo>
                  <a:pt x="14049" y="10638"/>
                </a:lnTo>
                <a:lnTo>
                  <a:pt x="14159" y="10601"/>
                </a:lnTo>
                <a:lnTo>
                  <a:pt x="14269" y="10491"/>
                </a:lnTo>
                <a:lnTo>
                  <a:pt x="14343" y="10418"/>
                </a:lnTo>
                <a:lnTo>
                  <a:pt x="14379" y="10308"/>
                </a:lnTo>
                <a:lnTo>
                  <a:pt x="14379" y="10271"/>
                </a:lnTo>
                <a:lnTo>
                  <a:pt x="14379" y="10198"/>
                </a:lnTo>
                <a:lnTo>
                  <a:pt x="14306" y="10124"/>
                </a:lnTo>
                <a:lnTo>
                  <a:pt x="14233" y="10051"/>
                </a:lnTo>
                <a:lnTo>
                  <a:pt x="14159" y="10014"/>
                </a:lnTo>
                <a:lnTo>
                  <a:pt x="14086" y="9978"/>
                </a:lnTo>
                <a:lnTo>
                  <a:pt x="13939" y="9941"/>
                </a:lnTo>
                <a:close/>
                <a:moveTo>
                  <a:pt x="7593" y="0"/>
                </a:moveTo>
                <a:lnTo>
                  <a:pt x="7447" y="37"/>
                </a:lnTo>
                <a:lnTo>
                  <a:pt x="7190" y="110"/>
                </a:lnTo>
                <a:lnTo>
                  <a:pt x="6970" y="221"/>
                </a:lnTo>
                <a:lnTo>
                  <a:pt x="6566" y="441"/>
                </a:lnTo>
                <a:lnTo>
                  <a:pt x="6199" y="697"/>
                </a:lnTo>
                <a:lnTo>
                  <a:pt x="5502" y="1211"/>
                </a:lnTo>
                <a:lnTo>
                  <a:pt x="5209" y="1064"/>
                </a:lnTo>
                <a:lnTo>
                  <a:pt x="4916" y="991"/>
                </a:lnTo>
                <a:lnTo>
                  <a:pt x="4585" y="991"/>
                </a:lnTo>
                <a:lnTo>
                  <a:pt x="4255" y="1027"/>
                </a:lnTo>
                <a:lnTo>
                  <a:pt x="3999" y="1101"/>
                </a:lnTo>
                <a:lnTo>
                  <a:pt x="3778" y="1211"/>
                </a:lnTo>
                <a:lnTo>
                  <a:pt x="3595" y="1358"/>
                </a:lnTo>
                <a:lnTo>
                  <a:pt x="3412" y="1504"/>
                </a:lnTo>
                <a:lnTo>
                  <a:pt x="3228" y="1688"/>
                </a:lnTo>
                <a:lnTo>
                  <a:pt x="3118" y="1908"/>
                </a:lnTo>
                <a:lnTo>
                  <a:pt x="3008" y="2128"/>
                </a:lnTo>
                <a:lnTo>
                  <a:pt x="2935" y="2348"/>
                </a:lnTo>
                <a:lnTo>
                  <a:pt x="2861" y="2678"/>
                </a:lnTo>
                <a:lnTo>
                  <a:pt x="2788" y="3008"/>
                </a:lnTo>
                <a:lnTo>
                  <a:pt x="2751" y="3338"/>
                </a:lnTo>
                <a:lnTo>
                  <a:pt x="2641" y="3669"/>
                </a:lnTo>
                <a:lnTo>
                  <a:pt x="2605" y="3852"/>
                </a:lnTo>
                <a:lnTo>
                  <a:pt x="2495" y="3999"/>
                </a:lnTo>
                <a:lnTo>
                  <a:pt x="2275" y="4255"/>
                </a:lnTo>
                <a:lnTo>
                  <a:pt x="2018" y="4476"/>
                </a:lnTo>
                <a:lnTo>
                  <a:pt x="1761" y="4696"/>
                </a:lnTo>
                <a:lnTo>
                  <a:pt x="1284" y="5062"/>
                </a:lnTo>
                <a:lnTo>
                  <a:pt x="844" y="5466"/>
                </a:lnTo>
                <a:lnTo>
                  <a:pt x="661" y="5649"/>
                </a:lnTo>
                <a:lnTo>
                  <a:pt x="514" y="5906"/>
                </a:lnTo>
                <a:lnTo>
                  <a:pt x="367" y="6126"/>
                </a:lnTo>
                <a:lnTo>
                  <a:pt x="220" y="6420"/>
                </a:lnTo>
                <a:lnTo>
                  <a:pt x="110" y="6713"/>
                </a:lnTo>
                <a:lnTo>
                  <a:pt x="37" y="7007"/>
                </a:lnTo>
                <a:lnTo>
                  <a:pt x="0" y="7263"/>
                </a:lnTo>
                <a:lnTo>
                  <a:pt x="0" y="7557"/>
                </a:lnTo>
                <a:lnTo>
                  <a:pt x="37" y="7850"/>
                </a:lnTo>
                <a:lnTo>
                  <a:pt x="74" y="8144"/>
                </a:lnTo>
                <a:lnTo>
                  <a:pt x="147" y="8400"/>
                </a:lnTo>
                <a:lnTo>
                  <a:pt x="220" y="8657"/>
                </a:lnTo>
                <a:lnTo>
                  <a:pt x="367" y="8914"/>
                </a:lnTo>
                <a:lnTo>
                  <a:pt x="514" y="9171"/>
                </a:lnTo>
                <a:lnTo>
                  <a:pt x="661" y="9391"/>
                </a:lnTo>
                <a:lnTo>
                  <a:pt x="844" y="9611"/>
                </a:lnTo>
                <a:lnTo>
                  <a:pt x="1064" y="9831"/>
                </a:lnTo>
                <a:lnTo>
                  <a:pt x="1284" y="10014"/>
                </a:lnTo>
                <a:lnTo>
                  <a:pt x="1541" y="10161"/>
                </a:lnTo>
                <a:lnTo>
                  <a:pt x="1798" y="10308"/>
                </a:lnTo>
                <a:lnTo>
                  <a:pt x="2054" y="10381"/>
                </a:lnTo>
                <a:lnTo>
                  <a:pt x="2348" y="10491"/>
                </a:lnTo>
                <a:lnTo>
                  <a:pt x="2641" y="10528"/>
                </a:lnTo>
                <a:lnTo>
                  <a:pt x="2898" y="10565"/>
                </a:lnTo>
                <a:lnTo>
                  <a:pt x="3192" y="10565"/>
                </a:lnTo>
                <a:lnTo>
                  <a:pt x="3485" y="10528"/>
                </a:lnTo>
                <a:lnTo>
                  <a:pt x="3742" y="10491"/>
                </a:lnTo>
                <a:lnTo>
                  <a:pt x="4035" y="10418"/>
                </a:lnTo>
                <a:lnTo>
                  <a:pt x="4365" y="10271"/>
                </a:lnTo>
                <a:lnTo>
                  <a:pt x="4696" y="10161"/>
                </a:lnTo>
                <a:lnTo>
                  <a:pt x="4879" y="10124"/>
                </a:lnTo>
                <a:lnTo>
                  <a:pt x="5209" y="10124"/>
                </a:lnTo>
                <a:lnTo>
                  <a:pt x="5392" y="10161"/>
                </a:lnTo>
                <a:lnTo>
                  <a:pt x="5502" y="10271"/>
                </a:lnTo>
                <a:lnTo>
                  <a:pt x="5613" y="10381"/>
                </a:lnTo>
                <a:lnTo>
                  <a:pt x="5833" y="10601"/>
                </a:lnTo>
                <a:lnTo>
                  <a:pt x="5979" y="10711"/>
                </a:lnTo>
                <a:lnTo>
                  <a:pt x="6089" y="10785"/>
                </a:lnTo>
                <a:lnTo>
                  <a:pt x="6273" y="10858"/>
                </a:lnTo>
                <a:lnTo>
                  <a:pt x="6420" y="10895"/>
                </a:lnTo>
                <a:lnTo>
                  <a:pt x="6933" y="10895"/>
                </a:lnTo>
                <a:lnTo>
                  <a:pt x="7227" y="10858"/>
                </a:lnTo>
                <a:lnTo>
                  <a:pt x="7483" y="10821"/>
                </a:lnTo>
                <a:lnTo>
                  <a:pt x="7740" y="10748"/>
                </a:lnTo>
                <a:lnTo>
                  <a:pt x="7997" y="10638"/>
                </a:lnTo>
                <a:lnTo>
                  <a:pt x="8217" y="10528"/>
                </a:lnTo>
                <a:lnTo>
                  <a:pt x="8437" y="10381"/>
                </a:lnTo>
                <a:lnTo>
                  <a:pt x="8657" y="10198"/>
                </a:lnTo>
                <a:lnTo>
                  <a:pt x="8877" y="10014"/>
                </a:lnTo>
                <a:lnTo>
                  <a:pt x="9061" y="9831"/>
                </a:lnTo>
                <a:lnTo>
                  <a:pt x="9207" y="9611"/>
                </a:lnTo>
                <a:lnTo>
                  <a:pt x="9354" y="9391"/>
                </a:lnTo>
                <a:lnTo>
                  <a:pt x="9501" y="9171"/>
                </a:lnTo>
                <a:lnTo>
                  <a:pt x="9574" y="8914"/>
                </a:lnTo>
                <a:lnTo>
                  <a:pt x="9684" y="8694"/>
                </a:lnTo>
                <a:lnTo>
                  <a:pt x="9721" y="8400"/>
                </a:lnTo>
                <a:lnTo>
                  <a:pt x="9721" y="8144"/>
                </a:lnTo>
                <a:lnTo>
                  <a:pt x="9721" y="7887"/>
                </a:lnTo>
                <a:lnTo>
                  <a:pt x="9684" y="7630"/>
                </a:lnTo>
                <a:lnTo>
                  <a:pt x="9611" y="7373"/>
                </a:lnTo>
                <a:lnTo>
                  <a:pt x="9537" y="7117"/>
                </a:lnTo>
                <a:lnTo>
                  <a:pt x="9281" y="6640"/>
                </a:lnTo>
                <a:lnTo>
                  <a:pt x="9171" y="6383"/>
                </a:lnTo>
                <a:lnTo>
                  <a:pt x="9061" y="6090"/>
                </a:lnTo>
                <a:lnTo>
                  <a:pt x="9061" y="5833"/>
                </a:lnTo>
                <a:lnTo>
                  <a:pt x="9061" y="5576"/>
                </a:lnTo>
                <a:lnTo>
                  <a:pt x="9097" y="5319"/>
                </a:lnTo>
                <a:lnTo>
                  <a:pt x="9134" y="5062"/>
                </a:lnTo>
                <a:lnTo>
                  <a:pt x="9317" y="4512"/>
                </a:lnTo>
                <a:lnTo>
                  <a:pt x="9501" y="4035"/>
                </a:lnTo>
                <a:lnTo>
                  <a:pt x="9684" y="3559"/>
                </a:lnTo>
                <a:lnTo>
                  <a:pt x="9794" y="3082"/>
                </a:lnTo>
                <a:lnTo>
                  <a:pt x="9831" y="2825"/>
                </a:lnTo>
                <a:lnTo>
                  <a:pt x="9831" y="2568"/>
                </a:lnTo>
                <a:lnTo>
                  <a:pt x="9794" y="2311"/>
                </a:lnTo>
                <a:lnTo>
                  <a:pt x="9721" y="2055"/>
                </a:lnTo>
                <a:lnTo>
                  <a:pt x="9611" y="1834"/>
                </a:lnTo>
                <a:lnTo>
                  <a:pt x="9501" y="1578"/>
                </a:lnTo>
                <a:lnTo>
                  <a:pt x="9354" y="1358"/>
                </a:lnTo>
                <a:lnTo>
                  <a:pt x="9207" y="1174"/>
                </a:lnTo>
                <a:lnTo>
                  <a:pt x="8841" y="771"/>
                </a:lnTo>
                <a:lnTo>
                  <a:pt x="8400" y="404"/>
                </a:lnTo>
                <a:lnTo>
                  <a:pt x="7960" y="110"/>
                </a:lnTo>
                <a:lnTo>
                  <a:pt x="7850" y="37"/>
                </a:lnTo>
                <a:lnTo>
                  <a:pt x="7703" y="0"/>
                </a:lnTo>
                <a:close/>
                <a:moveTo>
                  <a:pt x="12912" y="10675"/>
                </a:moveTo>
                <a:lnTo>
                  <a:pt x="12839" y="10711"/>
                </a:lnTo>
                <a:lnTo>
                  <a:pt x="12765" y="10785"/>
                </a:lnTo>
                <a:lnTo>
                  <a:pt x="12729" y="10858"/>
                </a:lnTo>
                <a:lnTo>
                  <a:pt x="12729" y="11005"/>
                </a:lnTo>
                <a:lnTo>
                  <a:pt x="12765" y="11115"/>
                </a:lnTo>
                <a:lnTo>
                  <a:pt x="12876" y="11225"/>
                </a:lnTo>
                <a:lnTo>
                  <a:pt x="13022" y="11262"/>
                </a:lnTo>
                <a:lnTo>
                  <a:pt x="13132" y="11225"/>
                </a:lnTo>
                <a:lnTo>
                  <a:pt x="13242" y="11115"/>
                </a:lnTo>
                <a:lnTo>
                  <a:pt x="13279" y="11005"/>
                </a:lnTo>
                <a:lnTo>
                  <a:pt x="13279" y="10858"/>
                </a:lnTo>
                <a:lnTo>
                  <a:pt x="13242" y="10785"/>
                </a:lnTo>
                <a:lnTo>
                  <a:pt x="13169" y="10711"/>
                </a:lnTo>
                <a:lnTo>
                  <a:pt x="13096" y="10675"/>
                </a:lnTo>
                <a:close/>
                <a:moveTo>
                  <a:pt x="13572" y="11262"/>
                </a:moveTo>
                <a:lnTo>
                  <a:pt x="13499" y="11298"/>
                </a:lnTo>
                <a:lnTo>
                  <a:pt x="13462" y="11372"/>
                </a:lnTo>
                <a:lnTo>
                  <a:pt x="13389" y="11408"/>
                </a:lnTo>
                <a:lnTo>
                  <a:pt x="13316" y="11445"/>
                </a:lnTo>
                <a:lnTo>
                  <a:pt x="13242" y="11555"/>
                </a:lnTo>
                <a:lnTo>
                  <a:pt x="13242" y="11702"/>
                </a:lnTo>
                <a:lnTo>
                  <a:pt x="13242" y="11775"/>
                </a:lnTo>
                <a:lnTo>
                  <a:pt x="13279" y="11849"/>
                </a:lnTo>
                <a:lnTo>
                  <a:pt x="13352" y="11959"/>
                </a:lnTo>
                <a:lnTo>
                  <a:pt x="13609" y="11959"/>
                </a:lnTo>
                <a:lnTo>
                  <a:pt x="13719" y="11922"/>
                </a:lnTo>
                <a:lnTo>
                  <a:pt x="13829" y="11849"/>
                </a:lnTo>
                <a:lnTo>
                  <a:pt x="13866" y="11738"/>
                </a:lnTo>
                <a:lnTo>
                  <a:pt x="13939" y="11628"/>
                </a:lnTo>
                <a:lnTo>
                  <a:pt x="13939" y="11555"/>
                </a:lnTo>
                <a:lnTo>
                  <a:pt x="13939" y="11518"/>
                </a:lnTo>
                <a:lnTo>
                  <a:pt x="13903" y="11445"/>
                </a:lnTo>
                <a:lnTo>
                  <a:pt x="13866" y="11372"/>
                </a:lnTo>
                <a:lnTo>
                  <a:pt x="13829" y="11298"/>
                </a:lnTo>
                <a:lnTo>
                  <a:pt x="13719" y="11262"/>
                </a:lnTo>
                <a:close/>
                <a:moveTo>
                  <a:pt x="12215" y="11555"/>
                </a:moveTo>
                <a:lnTo>
                  <a:pt x="12142" y="11592"/>
                </a:lnTo>
                <a:lnTo>
                  <a:pt x="12069" y="11702"/>
                </a:lnTo>
                <a:lnTo>
                  <a:pt x="12032" y="11812"/>
                </a:lnTo>
                <a:lnTo>
                  <a:pt x="12032" y="11959"/>
                </a:lnTo>
                <a:lnTo>
                  <a:pt x="12032" y="12069"/>
                </a:lnTo>
                <a:lnTo>
                  <a:pt x="12105" y="12362"/>
                </a:lnTo>
                <a:lnTo>
                  <a:pt x="12252" y="12582"/>
                </a:lnTo>
                <a:lnTo>
                  <a:pt x="12325" y="12619"/>
                </a:lnTo>
                <a:lnTo>
                  <a:pt x="12399" y="12656"/>
                </a:lnTo>
                <a:lnTo>
                  <a:pt x="12509" y="12656"/>
                </a:lnTo>
                <a:lnTo>
                  <a:pt x="12582" y="12582"/>
                </a:lnTo>
                <a:lnTo>
                  <a:pt x="12619" y="12545"/>
                </a:lnTo>
                <a:lnTo>
                  <a:pt x="12692" y="12545"/>
                </a:lnTo>
                <a:lnTo>
                  <a:pt x="12802" y="12619"/>
                </a:lnTo>
                <a:lnTo>
                  <a:pt x="12876" y="12619"/>
                </a:lnTo>
                <a:lnTo>
                  <a:pt x="12949" y="12582"/>
                </a:lnTo>
                <a:lnTo>
                  <a:pt x="12986" y="12545"/>
                </a:lnTo>
                <a:lnTo>
                  <a:pt x="13022" y="12435"/>
                </a:lnTo>
                <a:lnTo>
                  <a:pt x="12986" y="12325"/>
                </a:lnTo>
                <a:lnTo>
                  <a:pt x="12912" y="12215"/>
                </a:lnTo>
                <a:lnTo>
                  <a:pt x="12802" y="12179"/>
                </a:lnTo>
                <a:lnTo>
                  <a:pt x="12655" y="12142"/>
                </a:lnTo>
                <a:lnTo>
                  <a:pt x="12545" y="12142"/>
                </a:lnTo>
                <a:lnTo>
                  <a:pt x="12472" y="12179"/>
                </a:lnTo>
                <a:lnTo>
                  <a:pt x="12399" y="12032"/>
                </a:lnTo>
                <a:lnTo>
                  <a:pt x="12399" y="11849"/>
                </a:lnTo>
                <a:lnTo>
                  <a:pt x="12399" y="11665"/>
                </a:lnTo>
                <a:lnTo>
                  <a:pt x="12362" y="11592"/>
                </a:lnTo>
                <a:lnTo>
                  <a:pt x="12289" y="11555"/>
                </a:lnTo>
                <a:close/>
                <a:moveTo>
                  <a:pt x="14049" y="5466"/>
                </a:moveTo>
                <a:lnTo>
                  <a:pt x="14196" y="5503"/>
                </a:lnTo>
                <a:lnTo>
                  <a:pt x="14490" y="5649"/>
                </a:lnTo>
                <a:lnTo>
                  <a:pt x="14673" y="5723"/>
                </a:lnTo>
                <a:lnTo>
                  <a:pt x="14930" y="5906"/>
                </a:lnTo>
                <a:lnTo>
                  <a:pt x="15150" y="6090"/>
                </a:lnTo>
                <a:lnTo>
                  <a:pt x="15370" y="6310"/>
                </a:lnTo>
                <a:lnTo>
                  <a:pt x="15590" y="6566"/>
                </a:lnTo>
                <a:lnTo>
                  <a:pt x="15773" y="6860"/>
                </a:lnTo>
                <a:lnTo>
                  <a:pt x="15883" y="7190"/>
                </a:lnTo>
                <a:lnTo>
                  <a:pt x="15993" y="7520"/>
                </a:lnTo>
                <a:lnTo>
                  <a:pt x="16067" y="7850"/>
                </a:lnTo>
                <a:lnTo>
                  <a:pt x="16104" y="8217"/>
                </a:lnTo>
                <a:lnTo>
                  <a:pt x="16104" y="8547"/>
                </a:lnTo>
                <a:lnTo>
                  <a:pt x="16067" y="9244"/>
                </a:lnTo>
                <a:lnTo>
                  <a:pt x="15957" y="9941"/>
                </a:lnTo>
                <a:lnTo>
                  <a:pt x="15773" y="10601"/>
                </a:lnTo>
                <a:lnTo>
                  <a:pt x="15517" y="11225"/>
                </a:lnTo>
                <a:lnTo>
                  <a:pt x="15370" y="11555"/>
                </a:lnTo>
                <a:lnTo>
                  <a:pt x="15186" y="11849"/>
                </a:lnTo>
                <a:lnTo>
                  <a:pt x="15003" y="12105"/>
                </a:lnTo>
                <a:lnTo>
                  <a:pt x="14783" y="12362"/>
                </a:lnTo>
                <a:lnTo>
                  <a:pt x="14526" y="12619"/>
                </a:lnTo>
                <a:lnTo>
                  <a:pt x="14269" y="12839"/>
                </a:lnTo>
                <a:lnTo>
                  <a:pt x="14013" y="13022"/>
                </a:lnTo>
                <a:lnTo>
                  <a:pt x="13719" y="13169"/>
                </a:lnTo>
                <a:lnTo>
                  <a:pt x="13389" y="13316"/>
                </a:lnTo>
                <a:lnTo>
                  <a:pt x="13059" y="13463"/>
                </a:lnTo>
                <a:lnTo>
                  <a:pt x="12802" y="13499"/>
                </a:lnTo>
                <a:lnTo>
                  <a:pt x="12509" y="13536"/>
                </a:lnTo>
                <a:lnTo>
                  <a:pt x="12325" y="13499"/>
                </a:lnTo>
                <a:lnTo>
                  <a:pt x="12179" y="13426"/>
                </a:lnTo>
                <a:lnTo>
                  <a:pt x="12032" y="13279"/>
                </a:lnTo>
                <a:lnTo>
                  <a:pt x="11922" y="13169"/>
                </a:lnTo>
                <a:lnTo>
                  <a:pt x="11482" y="12692"/>
                </a:lnTo>
                <a:lnTo>
                  <a:pt x="11298" y="12435"/>
                </a:lnTo>
                <a:lnTo>
                  <a:pt x="11225" y="12289"/>
                </a:lnTo>
                <a:lnTo>
                  <a:pt x="11188" y="12105"/>
                </a:lnTo>
                <a:lnTo>
                  <a:pt x="11188" y="11922"/>
                </a:lnTo>
                <a:lnTo>
                  <a:pt x="11262" y="11738"/>
                </a:lnTo>
                <a:lnTo>
                  <a:pt x="11445" y="11408"/>
                </a:lnTo>
                <a:lnTo>
                  <a:pt x="11812" y="10785"/>
                </a:lnTo>
                <a:lnTo>
                  <a:pt x="12142" y="10161"/>
                </a:lnTo>
                <a:lnTo>
                  <a:pt x="12472" y="9501"/>
                </a:lnTo>
                <a:lnTo>
                  <a:pt x="12765" y="8877"/>
                </a:lnTo>
                <a:lnTo>
                  <a:pt x="12876" y="8547"/>
                </a:lnTo>
                <a:lnTo>
                  <a:pt x="12949" y="8217"/>
                </a:lnTo>
                <a:lnTo>
                  <a:pt x="12986" y="7887"/>
                </a:lnTo>
                <a:lnTo>
                  <a:pt x="12949" y="7593"/>
                </a:lnTo>
                <a:lnTo>
                  <a:pt x="12876" y="7263"/>
                </a:lnTo>
                <a:lnTo>
                  <a:pt x="12765" y="6970"/>
                </a:lnTo>
                <a:lnTo>
                  <a:pt x="12729" y="6750"/>
                </a:lnTo>
                <a:lnTo>
                  <a:pt x="12692" y="6566"/>
                </a:lnTo>
                <a:lnTo>
                  <a:pt x="12729" y="6346"/>
                </a:lnTo>
                <a:lnTo>
                  <a:pt x="12802" y="6200"/>
                </a:lnTo>
                <a:lnTo>
                  <a:pt x="12876" y="6016"/>
                </a:lnTo>
                <a:lnTo>
                  <a:pt x="12986" y="5869"/>
                </a:lnTo>
                <a:lnTo>
                  <a:pt x="13132" y="5723"/>
                </a:lnTo>
                <a:lnTo>
                  <a:pt x="13279" y="5613"/>
                </a:lnTo>
                <a:lnTo>
                  <a:pt x="13316" y="5686"/>
                </a:lnTo>
                <a:lnTo>
                  <a:pt x="13389" y="5723"/>
                </a:lnTo>
                <a:lnTo>
                  <a:pt x="13536" y="5759"/>
                </a:lnTo>
                <a:lnTo>
                  <a:pt x="13646" y="5686"/>
                </a:lnTo>
                <a:lnTo>
                  <a:pt x="13719" y="5649"/>
                </a:lnTo>
                <a:lnTo>
                  <a:pt x="13756" y="5576"/>
                </a:lnTo>
                <a:lnTo>
                  <a:pt x="13829" y="5503"/>
                </a:lnTo>
                <a:lnTo>
                  <a:pt x="13939" y="5466"/>
                </a:lnTo>
                <a:close/>
                <a:moveTo>
                  <a:pt x="13646" y="3852"/>
                </a:moveTo>
                <a:lnTo>
                  <a:pt x="13609" y="3925"/>
                </a:lnTo>
                <a:lnTo>
                  <a:pt x="13499" y="4182"/>
                </a:lnTo>
                <a:lnTo>
                  <a:pt x="13462" y="4476"/>
                </a:lnTo>
                <a:lnTo>
                  <a:pt x="13462" y="4732"/>
                </a:lnTo>
                <a:lnTo>
                  <a:pt x="13499" y="5026"/>
                </a:lnTo>
                <a:lnTo>
                  <a:pt x="13316" y="5099"/>
                </a:lnTo>
                <a:lnTo>
                  <a:pt x="13132" y="5173"/>
                </a:lnTo>
                <a:lnTo>
                  <a:pt x="13022" y="4769"/>
                </a:lnTo>
                <a:lnTo>
                  <a:pt x="12839" y="4439"/>
                </a:lnTo>
                <a:lnTo>
                  <a:pt x="12802" y="4402"/>
                </a:lnTo>
                <a:lnTo>
                  <a:pt x="12729" y="4402"/>
                </a:lnTo>
                <a:lnTo>
                  <a:pt x="12692" y="4439"/>
                </a:lnTo>
                <a:lnTo>
                  <a:pt x="12692" y="4476"/>
                </a:lnTo>
                <a:lnTo>
                  <a:pt x="12655" y="4732"/>
                </a:lnTo>
                <a:lnTo>
                  <a:pt x="12692" y="4952"/>
                </a:lnTo>
                <a:lnTo>
                  <a:pt x="12802" y="5429"/>
                </a:lnTo>
                <a:lnTo>
                  <a:pt x="12582" y="5649"/>
                </a:lnTo>
                <a:lnTo>
                  <a:pt x="12399" y="5466"/>
                </a:lnTo>
                <a:lnTo>
                  <a:pt x="12142" y="5173"/>
                </a:lnTo>
                <a:lnTo>
                  <a:pt x="12105" y="5136"/>
                </a:lnTo>
                <a:lnTo>
                  <a:pt x="12032" y="5173"/>
                </a:lnTo>
                <a:lnTo>
                  <a:pt x="11995" y="5209"/>
                </a:lnTo>
                <a:lnTo>
                  <a:pt x="11995" y="5283"/>
                </a:lnTo>
                <a:lnTo>
                  <a:pt x="12032" y="5466"/>
                </a:lnTo>
                <a:lnTo>
                  <a:pt x="12142" y="5649"/>
                </a:lnTo>
                <a:lnTo>
                  <a:pt x="12252" y="5796"/>
                </a:lnTo>
                <a:lnTo>
                  <a:pt x="12435" y="5906"/>
                </a:lnTo>
                <a:lnTo>
                  <a:pt x="12399" y="6016"/>
                </a:lnTo>
                <a:lnTo>
                  <a:pt x="12362" y="6053"/>
                </a:lnTo>
                <a:lnTo>
                  <a:pt x="12142" y="6016"/>
                </a:lnTo>
                <a:lnTo>
                  <a:pt x="11738" y="5833"/>
                </a:lnTo>
                <a:lnTo>
                  <a:pt x="11665" y="5686"/>
                </a:lnTo>
                <a:lnTo>
                  <a:pt x="11628" y="5649"/>
                </a:lnTo>
                <a:lnTo>
                  <a:pt x="11592" y="5686"/>
                </a:lnTo>
                <a:lnTo>
                  <a:pt x="11555" y="5833"/>
                </a:lnTo>
                <a:lnTo>
                  <a:pt x="11518" y="5906"/>
                </a:lnTo>
                <a:lnTo>
                  <a:pt x="11518" y="5979"/>
                </a:lnTo>
                <a:lnTo>
                  <a:pt x="11555" y="6053"/>
                </a:lnTo>
                <a:lnTo>
                  <a:pt x="11628" y="6126"/>
                </a:lnTo>
                <a:lnTo>
                  <a:pt x="11775" y="6236"/>
                </a:lnTo>
                <a:lnTo>
                  <a:pt x="11995" y="6346"/>
                </a:lnTo>
                <a:lnTo>
                  <a:pt x="12289" y="6456"/>
                </a:lnTo>
                <a:lnTo>
                  <a:pt x="12252" y="6676"/>
                </a:lnTo>
                <a:lnTo>
                  <a:pt x="12289" y="6897"/>
                </a:lnTo>
                <a:lnTo>
                  <a:pt x="11555" y="6897"/>
                </a:lnTo>
                <a:lnTo>
                  <a:pt x="11445" y="6933"/>
                </a:lnTo>
                <a:lnTo>
                  <a:pt x="11408" y="7007"/>
                </a:lnTo>
                <a:lnTo>
                  <a:pt x="11408" y="7153"/>
                </a:lnTo>
                <a:lnTo>
                  <a:pt x="11408" y="7337"/>
                </a:lnTo>
                <a:lnTo>
                  <a:pt x="11482" y="7483"/>
                </a:lnTo>
                <a:lnTo>
                  <a:pt x="11555" y="7593"/>
                </a:lnTo>
                <a:lnTo>
                  <a:pt x="11592" y="7630"/>
                </a:lnTo>
                <a:lnTo>
                  <a:pt x="11922" y="7960"/>
                </a:lnTo>
                <a:lnTo>
                  <a:pt x="12142" y="8107"/>
                </a:lnTo>
                <a:lnTo>
                  <a:pt x="12252" y="8180"/>
                </a:lnTo>
                <a:lnTo>
                  <a:pt x="12362" y="8217"/>
                </a:lnTo>
                <a:lnTo>
                  <a:pt x="12472" y="8217"/>
                </a:lnTo>
                <a:lnTo>
                  <a:pt x="12362" y="8547"/>
                </a:lnTo>
                <a:lnTo>
                  <a:pt x="12252" y="8804"/>
                </a:lnTo>
                <a:lnTo>
                  <a:pt x="12215" y="8841"/>
                </a:lnTo>
                <a:lnTo>
                  <a:pt x="12179" y="8877"/>
                </a:lnTo>
                <a:lnTo>
                  <a:pt x="11812" y="8731"/>
                </a:lnTo>
                <a:lnTo>
                  <a:pt x="11555" y="8584"/>
                </a:lnTo>
                <a:lnTo>
                  <a:pt x="11335" y="8364"/>
                </a:lnTo>
                <a:lnTo>
                  <a:pt x="11225" y="8364"/>
                </a:lnTo>
                <a:lnTo>
                  <a:pt x="11188" y="8437"/>
                </a:lnTo>
                <a:lnTo>
                  <a:pt x="11188" y="8511"/>
                </a:lnTo>
                <a:lnTo>
                  <a:pt x="11335" y="8731"/>
                </a:lnTo>
                <a:lnTo>
                  <a:pt x="11555" y="8951"/>
                </a:lnTo>
                <a:lnTo>
                  <a:pt x="11812" y="9134"/>
                </a:lnTo>
                <a:lnTo>
                  <a:pt x="12069" y="9244"/>
                </a:lnTo>
                <a:lnTo>
                  <a:pt x="11848" y="9648"/>
                </a:lnTo>
                <a:lnTo>
                  <a:pt x="11738" y="9648"/>
                </a:lnTo>
                <a:lnTo>
                  <a:pt x="11665" y="9721"/>
                </a:lnTo>
                <a:lnTo>
                  <a:pt x="11262" y="9428"/>
                </a:lnTo>
                <a:lnTo>
                  <a:pt x="10895" y="9134"/>
                </a:lnTo>
                <a:lnTo>
                  <a:pt x="10858" y="9097"/>
                </a:lnTo>
                <a:lnTo>
                  <a:pt x="10821" y="9134"/>
                </a:lnTo>
                <a:lnTo>
                  <a:pt x="10601" y="9391"/>
                </a:lnTo>
                <a:lnTo>
                  <a:pt x="10381" y="9648"/>
                </a:lnTo>
                <a:lnTo>
                  <a:pt x="10308" y="9648"/>
                </a:lnTo>
                <a:lnTo>
                  <a:pt x="10234" y="9684"/>
                </a:lnTo>
                <a:lnTo>
                  <a:pt x="10198" y="9758"/>
                </a:lnTo>
                <a:lnTo>
                  <a:pt x="10234" y="9831"/>
                </a:lnTo>
                <a:lnTo>
                  <a:pt x="10748" y="10308"/>
                </a:lnTo>
                <a:lnTo>
                  <a:pt x="11188" y="10821"/>
                </a:lnTo>
                <a:lnTo>
                  <a:pt x="10968" y="11262"/>
                </a:lnTo>
                <a:lnTo>
                  <a:pt x="10785" y="11152"/>
                </a:lnTo>
                <a:lnTo>
                  <a:pt x="10601" y="11078"/>
                </a:lnTo>
                <a:lnTo>
                  <a:pt x="10381" y="11042"/>
                </a:lnTo>
                <a:lnTo>
                  <a:pt x="10308" y="11005"/>
                </a:lnTo>
                <a:lnTo>
                  <a:pt x="10198" y="10968"/>
                </a:lnTo>
                <a:lnTo>
                  <a:pt x="10161" y="10931"/>
                </a:lnTo>
                <a:lnTo>
                  <a:pt x="10088" y="10931"/>
                </a:lnTo>
                <a:lnTo>
                  <a:pt x="9978" y="10968"/>
                </a:lnTo>
                <a:lnTo>
                  <a:pt x="9941" y="11078"/>
                </a:lnTo>
                <a:lnTo>
                  <a:pt x="9941" y="11152"/>
                </a:lnTo>
                <a:lnTo>
                  <a:pt x="9978" y="11188"/>
                </a:lnTo>
                <a:lnTo>
                  <a:pt x="10124" y="11335"/>
                </a:lnTo>
                <a:lnTo>
                  <a:pt x="10308" y="11445"/>
                </a:lnTo>
                <a:lnTo>
                  <a:pt x="10565" y="11555"/>
                </a:lnTo>
                <a:lnTo>
                  <a:pt x="10675" y="11592"/>
                </a:lnTo>
                <a:lnTo>
                  <a:pt x="10785" y="11592"/>
                </a:lnTo>
                <a:lnTo>
                  <a:pt x="10748" y="11775"/>
                </a:lnTo>
                <a:lnTo>
                  <a:pt x="10711" y="11959"/>
                </a:lnTo>
                <a:lnTo>
                  <a:pt x="10675" y="12179"/>
                </a:lnTo>
                <a:lnTo>
                  <a:pt x="10711" y="12362"/>
                </a:lnTo>
                <a:lnTo>
                  <a:pt x="10785" y="12582"/>
                </a:lnTo>
                <a:lnTo>
                  <a:pt x="10638" y="12692"/>
                </a:lnTo>
                <a:lnTo>
                  <a:pt x="10455" y="12876"/>
                </a:lnTo>
                <a:lnTo>
                  <a:pt x="10381" y="12949"/>
                </a:lnTo>
                <a:lnTo>
                  <a:pt x="10308" y="12949"/>
                </a:lnTo>
                <a:lnTo>
                  <a:pt x="10271" y="12986"/>
                </a:lnTo>
                <a:lnTo>
                  <a:pt x="10234" y="13059"/>
                </a:lnTo>
                <a:lnTo>
                  <a:pt x="10234" y="13169"/>
                </a:lnTo>
                <a:lnTo>
                  <a:pt x="10271" y="13206"/>
                </a:lnTo>
                <a:lnTo>
                  <a:pt x="10308" y="13242"/>
                </a:lnTo>
                <a:lnTo>
                  <a:pt x="10455" y="13242"/>
                </a:lnTo>
                <a:lnTo>
                  <a:pt x="10565" y="13206"/>
                </a:lnTo>
                <a:lnTo>
                  <a:pt x="10748" y="13059"/>
                </a:lnTo>
                <a:lnTo>
                  <a:pt x="11005" y="12912"/>
                </a:lnTo>
                <a:lnTo>
                  <a:pt x="11408" y="13352"/>
                </a:lnTo>
                <a:lnTo>
                  <a:pt x="11482" y="13426"/>
                </a:lnTo>
                <a:lnTo>
                  <a:pt x="11335" y="13609"/>
                </a:lnTo>
                <a:lnTo>
                  <a:pt x="11262" y="13829"/>
                </a:lnTo>
                <a:lnTo>
                  <a:pt x="11188" y="13829"/>
                </a:lnTo>
                <a:lnTo>
                  <a:pt x="11115" y="13866"/>
                </a:lnTo>
                <a:lnTo>
                  <a:pt x="11005" y="13939"/>
                </a:lnTo>
                <a:lnTo>
                  <a:pt x="10968" y="14013"/>
                </a:lnTo>
                <a:lnTo>
                  <a:pt x="11005" y="14123"/>
                </a:lnTo>
                <a:lnTo>
                  <a:pt x="11041" y="14233"/>
                </a:lnTo>
                <a:lnTo>
                  <a:pt x="11151" y="14306"/>
                </a:lnTo>
                <a:lnTo>
                  <a:pt x="11262" y="14343"/>
                </a:lnTo>
                <a:lnTo>
                  <a:pt x="11372" y="14343"/>
                </a:lnTo>
                <a:lnTo>
                  <a:pt x="11482" y="14270"/>
                </a:lnTo>
                <a:lnTo>
                  <a:pt x="11555" y="14196"/>
                </a:lnTo>
                <a:lnTo>
                  <a:pt x="11628" y="14086"/>
                </a:lnTo>
                <a:lnTo>
                  <a:pt x="11665" y="13976"/>
                </a:lnTo>
                <a:lnTo>
                  <a:pt x="11665" y="13866"/>
                </a:lnTo>
                <a:lnTo>
                  <a:pt x="11738" y="13719"/>
                </a:lnTo>
                <a:lnTo>
                  <a:pt x="11848" y="13829"/>
                </a:lnTo>
                <a:lnTo>
                  <a:pt x="11995" y="13903"/>
                </a:lnTo>
                <a:lnTo>
                  <a:pt x="12142" y="13976"/>
                </a:lnTo>
                <a:lnTo>
                  <a:pt x="12325" y="14013"/>
                </a:lnTo>
                <a:lnTo>
                  <a:pt x="12362" y="14049"/>
                </a:lnTo>
                <a:lnTo>
                  <a:pt x="12252" y="14270"/>
                </a:lnTo>
                <a:lnTo>
                  <a:pt x="12179" y="14453"/>
                </a:lnTo>
                <a:lnTo>
                  <a:pt x="12105" y="14563"/>
                </a:lnTo>
                <a:lnTo>
                  <a:pt x="11995" y="14600"/>
                </a:lnTo>
                <a:lnTo>
                  <a:pt x="11958" y="14600"/>
                </a:lnTo>
                <a:lnTo>
                  <a:pt x="11885" y="14636"/>
                </a:lnTo>
                <a:lnTo>
                  <a:pt x="11848" y="14746"/>
                </a:lnTo>
                <a:lnTo>
                  <a:pt x="11848" y="14856"/>
                </a:lnTo>
                <a:lnTo>
                  <a:pt x="11922" y="14930"/>
                </a:lnTo>
                <a:lnTo>
                  <a:pt x="11995" y="15003"/>
                </a:lnTo>
                <a:lnTo>
                  <a:pt x="12069" y="15003"/>
                </a:lnTo>
                <a:lnTo>
                  <a:pt x="12215" y="14966"/>
                </a:lnTo>
                <a:lnTo>
                  <a:pt x="12362" y="14856"/>
                </a:lnTo>
                <a:lnTo>
                  <a:pt x="12472" y="14746"/>
                </a:lnTo>
                <a:lnTo>
                  <a:pt x="12545" y="14563"/>
                </a:lnTo>
                <a:lnTo>
                  <a:pt x="12619" y="14416"/>
                </a:lnTo>
                <a:lnTo>
                  <a:pt x="12692" y="14049"/>
                </a:lnTo>
                <a:lnTo>
                  <a:pt x="13132" y="13976"/>
                </a:lnTo>
                <a:lnTo>
                  <a:pt x="13536" y="13829"/>
                </a:lnTo>
                <a:lnTo>
                  <a:pt x="13279" y="14526"/>
                </a:lnTo>
                <a:lnTo>
                  <a:pt x="13206" y="14710"/>
                </a:lnTo>
                <a:lnTo>
                  <a:pt x="13206" y="14820"/>
                </a:lnTo>
                <a:lnTo>
                  <a:pt x="13242" y="14856"/>
                </a:lnTo>
                <a:lnTo>
                  <a:pt x="13279" y="14930"/>
                </a:lnTo>
                <a:lnTo>
                  <a:pt x="13352" y="14966"/>
                </a:lnTo>
                <a:lnTo>
                  <a:pt x="13426" y="14966"/>
                </a:lnTo>
                <a:lnTo>
                  <a:pt x="13499" y="14930"/>
                </a:lnTo>
                <a:lnTo>
                  <a:pt x="13572" y="14893"/>
                </a:lnTo>
                <a:lnTo>
                  <a:pt x="13609" y="14820"/>
                </a:lnTo>
                <a:lnTo>
                  <a:pt x="13719" y="14563"/>
                </a:lnTo>
                <a:lnTo>
                  <a:pt x="13793" y="14270"/>
                </a:lnTo>
                <a:lnTo>
                  <a:pt x="13829" y="13976"/>
                </a:lnTo>
                <a:lnTo>
                  <a:pt x="13829" y="13719"/>
                </a:lnTo>
                <a:lnTo>
                  <a:pt x="14269" y="13463"/>
                </a:lnTo>
                <a:lnTo>
                  <a:pt x="14306" y="13939"/>
                </a:lnTo>
                <a:lnTo>
                  <a:pt x="14343" y="14049"/>
                </a:lnTo>
                <a:lnTo>
                  <a:pt x="14379" y="14123"/>
                </a:lnTo>
                <a:lnTo>
                  <a:pt x="14379" y="14159"/>
                </a:lnTo>
                <a:lnTo>
                  <a:pt x="14416" y="14270"/>
                </a:lnTo>
                <a:lnTo>
                  <a:pt x="14490" y="14343"/>
                </a:lnTo>
                <a:lnTo>
                  <a:pt x="14673" y="14343"/>
                </a:lnTo>
                <a:lnTo>
                  <a:pt x="14673" y="14306"/>
                </a:lnTo>
                <a:lnTo>
                  <a:pt x="14746" y="14233"/>
                </a:lnTo>
                <a:lnTo>
                  <a:pt x="14783" y="14159"/>
                </a:lnTo>
                <a:lnTo>
                  <a:pt x="14710" y="13903"/>
                </a:lnTo>
                <a:lnTo>
                  <a:pt x="14673" y="13646"/>
                </a:lnTo>
                <a:lnTo>
                  <a:pt x="14563" y="13279"/>
                </a:lnTo>
                <a:lnTo>
                  <a:pt x="15003" y="12876"/>
                </a:lnTo>
                <a:lnTo>
                  <a:pt x="15113" y="13022"/>
                </a:lnTo>
                <a:lnTo>
                  <a:pt x="15223" y="13132"/>
                </a:lnTo>
                <a:lnTo>
                  <a:pt x="15370" y="13352"/>
                </a:lnTo>
                <a:lnTo>
                  <a:pt x="15480" y="13463"/>
                </a:lnTo>
                <a:lnTo>
                  <a:pt x="15590" y="13536"/>
                </a:lnTo>
                <a:lnTo>
                  <a:pt x="15663" y="13536"/>
                </a:lnTo>
                <a:lnTo>
                  <a:pt x="15737" y="13463"/>
                </a:lnTo>
                <a:lnTo>
                  <a:pt x="15773" y="13389"/>
                </a:lnTo>
                <a:lnTo>
                  <a:pt x="15773" y="13316"/>
                </a:lnTo>
                <a:lnTo>
                  <a:pt x="15737" y="13132"/>
                </a:lnTo>
                <a:lnTo>
                  <a:pt x="15627" y="12986"/>
                </a:lnTo>
                <a:lnTo>
                  <a:pt x="15480" y="12876"/>
                </a:lnTo>
                <a:lnTo>
                  <a:pt x="15370" y="12729"/>
                </a:lnTo>
                <a:lnTo>
                  <a:pt x="15260" y="12582"/>
                </a:lnTo>
                <a:lnTo>
                  <a:pt x="15480" y="12289"/>
                </a:lnTo>
                <a:lnTo>
                  <a:pt x="15700" y="11995"/>
                </a:lnTo>
                <a:lnTo>
                  <a:pt x="15773" y="12069"/>
                </a:lnTo>
                <a:lnTo>
                  <a:pt x="15993" y="12215"/>
                </a:lnTo>
                <a:lnTo>
                  <a:pt x="16177" y="12399"/>
                </a:lnTo>
                <a:lnTo>
                  <a:pt x="16250" y="12435"/>
                </a:lnTo>
                <a:lnTo>
                  <a:pt x="16397" y="12435"/>
                </a:lnTo>
                <a:lnTo>
                  <a:pt x="16434" y="12399"/>
                </a:lnTo>
                <a:lnTo>
                  <a:pt x="16470" y="12325"/>
                </a:lnTo>
                <a:lnTo>
                  <a:pt x="16507" y="12252"/>
                </a:lnTo>
                <a:lnTo>
                  <a:pt x="16507" y="12179"/>
                </a:lnTo>
                <a:lnTo>
                  <a:pt x="16434" y="12105"/>
                </a:lnTo>
                <a:lnTo>
                  <a:pt x="16250" y="11922"/>
                </a:lnTo>
                <a:lnTo>
                  <a:pt x="16030" y="11775"/>
                </a:lnTo>
                <a:lnTo>
                  <a:pt x="15883" y="11702"/>
                </a:lnTo>
                <a:lnTo>
                  <a:pt x="16140" y="11115"/>
                </a:lnTo>
                <a:lnTo>
                  <a:pt x="16324" y="11225"/>
                </a:lnTo>
                <a:lnTo>
                  <a:pt x="16617" y="11335"/>
                </a:lnTo>
                <a:lnTo>
                  <a:pt x="16984" y="11408"/>
                </a:lnTo>
                <a:lnTo>
                  <a:pt x="17057" y="11408"/>
                </a:lnTo>
                <a:lnTo>
                  <a:pt x="17094" y="11372"/>
                </a:lnTo>
                <a:lnTo>
                  <a:pt x="17131" y="11298"/>
                </a:lnTo>
                <a:lnTo>
                  <a:pt x="17167" y="11225"/>
                </a:lnTo>
                <a:lnTo>
                  <a:pt x="17167" y="11152"/>
                </a:lnTo>
                <a:lnTo>
                  <a:pt x="17131" y="11078"/>
                </a:lnTo>
                <a:lnTo>
                  <a:pt x="17094" y="11042"/>
                </a:lnTo>
                <a:lnTo>
                  <a:pt x="17021" y="11005"/>
                </a:lnTo>
                <a:lnTo>
                  <a:pt x="16764" y="10968"/>
                </a:lnTo>
                <a:lnTo>
                  <a:pt x="16544" y="10895"/>
                </a:lnTo>
                <a:lnTo>
                  <a:pt x="16250" y="10821"/>
                </a:lnTo>
                <a:lnTo>
                  <a:pt x="16397" y="10345"/>
                </a:lnTo>
                <a:lnTo>
                  <a:pt x="16507" y="9831"/>
                </a:lnTo>
                <a:lnTo>
                  <a:pt x="16727" y="9941"/>
                </a:lnTo>
                <a:lnTo>
                  <a:pt x="16984" y="9978"/>
                </a:lnTo>
                <a:lnTo>
                  <a:pt x="17131" y="10014"/>
                </a:lnTo>
                <a:lnTo>
                  <a:pt x="17277" y="10014"/>
                </a:lnTo>
                <a:lnTo>
                  <a:pt x="17424" y="9978"/>
                </a:lnTo>
                <a:lnTo>
                  <a:pt x="17461" y="9904"/>
                </a:lnTo>
                <a:lnTo>
                  <a:pt x="17497" y="9831"/>
                </a:lnTo>
                <a:lnTo>
                  <a:pt x="17497" y="9794"/>
                </a:lnTo>
                <a:lnTo>
                  <a:pt x="17497" y="9721"/>
                </a:lnTo>
                <a:lnTo>
                  <a:pt x="17387" y="9648"/>
                </a:lnTo>
                <a:lnTo>
                  <a:pt x="17277" y="9611"/>
                </a:lnTo>
                <a:lnTo>
                  <a:pt x="17167" y="9574"/>
                </a:lnTo>
                <a:lnTo>
                  <a:pt x="16544" y="9501"/>
                </a:lnTo>
                <a:lnTo>
                  <a:pt x="16544" y="9464"/>
                </a:lnTo>
                <a:lnTo>
                  <a:pt x="16580" y="8987"/>
                </a:lnTo>
                <a:lnTo>
                  <a:pt x="16617" y="8511"/>
                </a:lnTo>
                <a:lnTo>
                  <a:pt x="16800" y="8584"/>
                </a:lnTo>
                <a:lnTo>
                  <a:pt x="17021" y="8621"/>
                </a:lnTo>
                <a:lnTo>
                  <a:pt x="17204" y="8657"/>
                </a:lnTo>
                <a:lnTo>
                  <a:pt x="17424" y="8621"/>
                </a:lnTo>
                <a:lnTo>
                  <a:pt x="17571" y="8584"/>
                </a:lnTo>
                <a:lnTo>
                  <a:pt x="17644" y="8511"/>
                </a:lnTo>
                <a:lnTo>
                  <a:pt x="17681" y="8437"/>
                </a:lnTo>
                <a:lnTo>
                  <a:pt x="17681" y="8364"/>
                </a:lnTo>
                <a:lnTo>
                  <a:pt x="17644" y="8290"/>
                </a:lnTo>
                <a:lnTo>
                  <a:pt x="17534" y="8217"/>
                </a:lnTo>
                <a:lnTo>
                  <a:pt x="17387" y="8217"/>
                </a:lnTo>
                <a:lnTo>
                  <a:pt x="17094" y="8254"/>
                </a:lnTo>
                <a:lnTo>
                  <a:pt x="16617" y="8217"/>
                </a:lnTo>
                <a:lnTo>
                  <a:pt x="16580" y="7814"/>
                </a:lnTo>
                <a:lnTo>
                  <a:pt x="16507" y="7410"/>
                </a:lnTo>
                <a:lnTo>
                  <a:pt x="16507" y="7410"/>
                </a:lnTo>
                <a:lnTo>
                  <a:pt x="16690" y="7447"/>
                </a:lnTo>
                <a:lnTo>
                  <a:pt x="16874" y="7447"/>
                </a:lnTo>
                <a:lnTo>
                  <a:pt x="17021" y="7410"/>
                </a:lnTo>
                <a:lnTo>
                  <a:pt x="17204" y="7337"/>
                </a:lnTo>
                <a:lnTo>
                  <a:pt x="17351" y="7263"/>
                </a:lnTo>
                <a:lnTo>
                  <a:pt x="17387" y="7190"/>
                </a:lnTo>
                <a:lnTo>
                  <a:pt x="17424" y="7117"/>
                </a:lnTo>
                <a:lnTo>
                  <a:pt x="17424" y="7043"/>
                </a:lnTo>
                <a:lnTo>
                  <a:pt x="17424" y="7007"/>
                </a:lnTo>
                <a:lnTo>
                  <a:pt x="17351" y="6933"/>
                </a:lnTo>
                <a:lnTo>
                  <a:pt x="17314" y="6897"/>
                </a:lnTo>
                <a:lnTo>
                  <a:pt x="17131" y="6897"/>
                </a:lnTo>
                <a:lnTo>
                  <a:pt x="16947" y="6970"/>
                </a:lnTo>
                <a:lnTo>
                  <a:pt x="16764" y="7007"/>
                </a:lnTo>
                <a:lnTo>
                  <a:pt x="16397" y="7080"/>
                </a:lnTo>
                <a:lnTo>
                  <a:pt x="16324" y="6897"/>
                </a:lnTo>
                <a:lnTo>
                  <a:pt x="16140" y="6493"/>
                </a:lnTo>
                <a:lnTo>
                  <a:pt x="16397" y="6420"/>
                </a:lnTo>
                <a:lnTo>
                  <a:pt x="16764" y="6273"/>
                </a:lnTo>
                <a:lnTo>
                  <a:pt x="16947" y="6200"/>
                </a:lnTo>
                <a:lnTo>
                  <a:pt x="17094" y="6090"/>
                </a:lnTo>
                <a:lnTo>
                  <a:pt x="17131" y="6053"/>
                </a:lnTo>
                <a:lnTo>
                  <a:pt x="17131" y="5979"/>
                </a:lnTo>
                <a:lnTo>
                  <a:pt x="17131" y="5906"/>
                </a:lnTo>
                <a:lnTo>
                  <a:pt x="17021" y="5833"/>
                </a:lnTo>
                <a:lnTo>
                  <a:pt x="16910" y="5796"/>
                </a:lnTo>
                <a:lnTo>
                  <a:pt x="16764" y="5833"/>
                </a:lnTo>
                <a:lnTo>
                  <a:pt x="16580" y="5906"/>
                </a:lnTo>
                <a:lnTo>
                  <a:pt x="16250" y="6090"/>
                </a:lnTo>
                <a:lnTo>
                  <a:pt x="16104" y="6163"/>
                </a:lnTo>
                <a:lnTo>
                  <a:pt x="15957" y="6236"/>
                </a:lnTo>
                <a:lnTo>
                  <a:pt x="15957" y="6200"/>
                </a:lnTo>
                <a:lnTo>
                  <a:pt x="15957" y="6163"/>
                </a:lnTo>
                <a:lnTo>
                  <a:pt x="15920" y="6163"/>
                </a:lnTo>
                <a:lnTo>
                  <a:pt x="15590" y="5796"/>
                </a:lnTo>
                <a:lnTo>
                  <a:pt x="15920" y="5503"/>
                </a:lnTo>
                <a:lnTo>
                  <a:pt x="16250" y="5173"/>
                </a:lnTo>
                <a:lnTo>
                  <a:pt x="16287" y="5099"/>
                </a:lnTo>
                <a:lnTo>
                  <a:pt x="16324" y="4989"/>
                </a:lnTo>
                <a:lnTo>
                  <a:pt x="16287" y="4916"/>
                </a:lnTo>
                <a:lnTo>
                  <a:pt x="16250" y="4879"/>
                </a:lnTo>
                <a:lnTo>
                  <a:pt x="16177" y="4806"/>
                </a:lnTo>
                <a:lnTo>
                  <a:pt x="16030" y="4806"/>
                </a:lnTo>
                <a:lnTo>
                  <a:pt x="15957" y="4842"/>
                </a:lnTo>
                <a:lnTo>
                  <a:pt x="15627" y="5209"/>
                </a:lnTo>
                <a:lnTo>
                  <a:pt x="15333" y="5576"/>
                </a:lnTo>
                <a:lnTo>
                  <a:pt x="15076" y="5393"/>
                </a:lnTo>
                <a:lnTo>
                  <a:pt x="14820" y="5246"/>
                </a:lnTo>
                <a:lnTo>
                  <a:pt x="14673" y="5173"/>
                </a:lnTo>
                <a:lnTo>
                  <a:pt x="14746" y="5026"/>
                </a:lnTo>
                <a:lnTo>
                  <a:pt x="14966" y="4659"/>
                </a:lnTo>
                <a:lnTo>
                  <a:pt x="15003" y="4586"/>
                </a:lnTo>
                <a:lnTo>
                  <a:pt x="15003" y="4512"/>
                </a:lnTo>
                <a:lnTo>
                  <a:pt x="14930" y="4402"/>
                </a:lnTo>
                <a:lnTo>
                  <a:pt x="14856" y="4366"/>
                </a:lnTo>
                <a:lnTo>
                  <a:pt x="14746" y="4366"/>
                </a:lnTo>
                <a:lnTo>
                  <a:pt x="14673" y="4439"/>
                </a:lnTo>
                <a:lnTo>
                  <a:pt x="14526" y="4622"/>
                </a:lnTo>
                <a:lnTo>
                  <a:pt x="14416" y="4842"/>
                </a:lnTo>
                <a:lnTo>
                  <a:pt x="14343" y="5026"/>
                </a:lnTo>
                <a:lnTo>
                  <a:pt x="14159" y="4989"/>
                </a:lnTo>
                <a:lnTo>
                  <a:pt x="13939" y="4989"/>
                </a:lnTo>
                <a:lnTo>
                  <a:pt x="13903" y="4732"/>
                </a:lnTo>
                <a:lnTo>
                  <a:pt x="13866" y="4476"/>
                </a:lnTo>
                <a:lnTo>
                  <a:pt x="13829" y="3962"/>
                </a:lnTo>
                <a:lnTo>
                  <a:pt x="13829" y="3889"/>
                </a:lnTo>
                <a:lnTo>
                  <a:pt x="13756" y="3852"/>
                </a:lnTo>
                <a:close/>
              </a:path>
            </a:pathLst>
          </a:custGeom>
          <a:solidFill>
            <a:srgbClr val="6D9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186" name="Google Shape;186;p2"/>
          <p:cNvSpPr/>
          <p:nvPr/>
        </p:nvSpPr>
        <p:spPr>
          <a:xfrm rot="-3496844">
            <a:off x="115839" y="4509560"/>
            <a:ext cx="537852" cy="464440"/>
          </a:xfrm>
          <a:custGeom>
            <a:avLst/>
            <a:gdLst/>
            <a:ahLst/>
            <a:cxnLst/>
            <a:rect l="l" t="t" r="r" b="b"/>
            <a:pathLst>
              <a:path w="10748" h="9281" extrusionOk="0">
                <a:moveTo>
                  <a:pt x="4072" y="550"/>
                </a:moveTo>
                <a:lnTo>
                  <a:pt x="4329" y="587"/>
                </a:lnTo>
                <a:lnTo>
                  <a:pt x="4585" y="697"/>
                </a:lnTo>
                <a:lnTo>
                  <a:pt x="4842" y="844"/>
                </a:lnTo>
                <a:lnTo>
                  <a:pt x="5025" y="1064"/>
                </a:lnTo>
                <a:lnTo>
                  <a:pt x="5136" y="1211"/>
                </a:lnTo>
                <a:lnTo>
                  <a:pt x="5209" y="1394"/>
                </a:lnTo>
                <a:lnTo>
                  <a:pt x="5246" y="1541"/>
                </a:lnTo>
                <a:lnTo>
                  <a:pt x="5282" y="1724"/>
                </a:lnTo>
                <a:lnTo>
                  <a:pt x="5282" y="2091"/>
                </a:lnTo>
                <a:lnTo>
                  <a:pt x="5246" y="2458"/>
                </a:lnTo>
                <a:lnTo>
                  <a:pt x="5209" y="2641"/>
                </a:lnTo>
                <a:lnTo>
                  <a:pt x="4695" y="1761"/>
                </a:lnTo>
                <a:lnTo>
                  <a:pt x="4072" y="550"/>
                </a:lnTo>
                <a:close/>
                <a:moveTo>
                  <a:pt x="1357" y="3008"/>
                </a:moveTo>
                <a:lnTo>
                  <a:pt x="1504" y="3265"/>
                </a:lnTo>
                <a:lnTo>
                  <a:pt x="1614" y="3558"/>
                </a:lnTo>
                <a:lnTo>
                  <a:pt x="1797" y="3852"/>
                </a:lnTo>
                <a:lnTo>
                  <a:pt x="1467" y="3778"/>
                </a:lnTo>
                <a:lnTo>
                  <a:pt x="1137" y="3742"/>
                </a:lnTo>
                <a:lnTo>
                  <a:pt x="1321" y="3118"/>
                </a:lnTo>
                <a:lnTo>
                  <a:pt x="1357" y="3008"/>
                </a:lnTo>
                <a:close/>
                <a:moveTo>
                  <a:pt x="3815" y="550"/>
                </a:moveTo>
                <a:lnTo>
                  <a:pt x="4072" y="1174"/>
                </a:lnTo>
                <a:lnTo>
                  <a:pt x="4329" y="1798"/>
                </a:lnTo>
                <a:lnTo>
                  <a:pt x="4695" y="2531"/>
                </a:lnTo>
                <a:lnTo>
                  <a:pt x="5099" y="3265"/>
                </a:lnTo>
                <a:lnTo>
                  <a:pt x="4989" y="3852"/>
                </a:lnTo>
                <a:lnTo>
                  <a:pt x="4732" y="3191"/>
                </a:lnTo>
                <a:lnTo>
                  <a:pt x="4475" y="2531"/>
                </a:lnTo>
                <a:lnTo>
                  <a:pt x="4255" y="1981"/>
                </a:lnTo>
                <a:lnTo>
                  <a:pt x="4035" y="1467"/>
                </a:lnTo>
                <a:lnTo>
                  <a:pt x="3742" y="880"/>
                </a:lnTo>
                <a:lnTo>
                  <a:pt x="3558" y="587"/>
                </a:lnTo>
                <a:lnTo>
                  <a:pt x="3815" y="550"/>
                </a:lnTo>
                <a:close/>
                <a:moveTo>
                  <a:pt x="1761" y="1724"/>
                </a:moveTo>
                <a:lnTo>
                  <a:pt x="1724" y="1798"/>
                </a:lnTo>
                <a:lnTo>
                  <a:pt x="1761" y="1944"/>
                </a:lnTo>
                <a:lnTo>
                  <a:pt x="1834" y="2018"/>
                </a:lnTo>
                <a:lnTo>
                  <a:pt x="1944" y="2054"/>
                </a:lnTo>
                <a:lnTo>
                  <a:pt x="2054" y="2054"/>
                </a:lnTo>
                <a:lnTo>
                  <a:pt x="2274" y="2531"/>
                </a:lnTo>
                <a:lnTo>
                  <a:pt x="2458" y="2971"/>
                </a:lnTo>
                <a:lnTo>
                  <a:pt x="3008" y="4182"/>
                </a:lnTo>
                <a:lnTo>
                  <a:pt x="3081" y="4329"/>
                </a:lnTo>
                <a:lnTo>
                  <a:pt x="2825" y="4255"/>
                </a:lnTo>
                <a:lnTo>
                  <a:pt x="2458" y="4072"/>
                </a:lnTo>
                <a:lnTo>
                  <a:pt x="2164" y="3742"/>
                </a:lnTo>
                <a:lnTo>
                  <a:pt x="1944" y="3375"/>
                </a:lnTo>
                <a:lnTo>
                  <a:pt x="1724" y="2935"/>
                </a:lnTo>
                <a:lnTo>
                  <a:pt x="1651" y="2715"/>
                </a:lnTo>
                <a:lnTo>
                  <a:pt x="1504" y="2494"/>
                </a:lnTo>
                <a:lnTo>
                  <a:pt x="1724" y="1761"/>
                </a:lnTo>
                <a:lnTo>
                  <a:pt x="1761" y="1724"/>
                </a:lnTo>
                <a:close/>
                <a:moveTo>
                  <a:pt x="2604" y="1174"/>
                </a:moveTo>
                <a:lnTo>
                  <a:pt x="2715" y="1614"/>
                </a:lnTo>
                <a:lnTo>
                  <a:pt x="2861" y="2054"/>
                </a:lnTo>
                <a:lnTo>
                  <a:pt x="3228" y="2898"/>
                </a:lnTo>
                <a:lnTo>
                  <a:pt x="3998" y="4695"/>
                </a:lnTo>
                <a:lnTo>
                  <a:pt x="3632" y="4549"/>
                </a:lnTo>
                <a:lnTo>
                  <a:pt x="3522" y="4365"/>
                </a:lnTo>
                <a:lnTo>
                  <a:pt x="3301" y="3888"/>
                </a:lnTo>
                <a:lnTo>
                  <a:pt x="2861" y="2935"/>
                </a:lnTo>
                <a:lnTo>
                  <a:pt x="2274" y="1834"/>
                </a:lnTo>
                <a:lnTo>
                  <a:pt x="2311" y="1651"/>
                </a:lnTo>
                <a:lnTo>
                  <a:pt x="2421" y="1467"/>
                </a:lnTo>
                <a:lnTo>
                  <a:pt x="2604" y="1174"/>
                </a:lnTo>
                <a:close/>
                <a:moveTo>
                  <a:pt x="3338" y="660"/>
                </a:moveTo>
                <a:lnTo>
                  <a:pt x="3375" y="770"/>
                </a:lnTo>
                <a:lnTo>
                  <a:pt x="3668" y="1467"/>
                </a:lnTo>
                <a:lnTo>
                  <a:pt x="3962" y="2164"/>
                </a:lnTo>
                <a:lnTo>
                  <a:pt x="4182" y="2788"/>
                </a:lnTo>
                <a:lnTo>
                  <a:pt x="4402" y="3412"/>
                </a:lnTo>
                <a:lnTo>
                  <a:pt x="4769" y="4659"/>
                </a:lnTo>
                <a:lnTo>
                  <a:pt x="4732" y="4805"/>
                </a:lnTo>
                <a:lnTo>
                  <a:pt x="4659" y="4805"/>
                </a:lnTo>
                <a:lnTo>
                  <a:pt x="4549" y="4842"/>
                </a:lnTo>
                <a:lnTo>
                  <a:pt x="3668" y="2971"/>
                </a:lnTo>
                <a:lnTo>
                  <a:pt x="3191" y="1981"/>
                </a:lnTo>
                <a:lnTo>
                  <a:pt x="2971" y="1504"/>
                </a:lnTo>
                <a:lnTo>
                  <a:pt x="2788" y="991"/>
                </a:lnTo>
                <a:lnTo>
                  <a:pt x="3045" y="807"/>
                </a:lnTo>
                <a:lnTo>
                  <a:pt x="3338" y="660"/>
                </a:lnTo>
                <a:close/>
                <a:moveTo>
                  <a:pt x="7703" y="4952"/>
                </a:moveTo>
                <a:lnTo>
                  <a:pt x="7960" y="5246"/>
                </a:lnTo>
                <a:lnTo>
                  <a:pt x="7960" y="5246"/>
                </a:lnTo>
                <a:lnTo>
                  <a:pt x="7887" y="5209"/>
                </a:lnTo>
                <a:lnTo>
                  <a:pt x="7593" y="5319"/>
                </a:lnTo>
                <a:lnTo>
                  <a:pt x="7300" y="5466"/>
                </a:lnTo>
                <a:lnTo>
                  <a:pt x="7190" y="5356"/>
                </a:lnTo>
                <a:lnTo>
                  <a:pt x="7080" y="5246"/>
                </a:lnTo>
                <a:lnTo>
                  <a:pt x="7373" y="5099"/>
                </a:lnTo>
                <a:lnTo>
                  <a:pt x="7703" y="4952"/>
                </a:lnTo>
                <a:close/>
                <a:moveTo>
                  <a:pt x="8070" y="5356"/>
                </a:moveTo>
                <a:lnTo>
                  <a:pt x="8180" y="5466"/>
                </a:lnTo>
                <a:lnTo>
                  <a:pt x="7923" y="5576"/>
                </a:lnTo>
                <a:lnTo>
                  <a:pt x="7923" y="5576"/>
                </a:lnTo>
                <a:lnTo>
                  <a:pt x="8033" y="5429"/>
                </a:lnTo>
                <a:lnTo>
                  <a:pt x="8070" y="5356"/>
                </a:lnTo>
                <a:close/>
                <a:moveTo>
                  <a:pt x="7556" y="5612"/>
                </a:moveTo>
                <a:lnTo>
                  <a:pt x="7483" y="5722"/>
                </a:lnTo>
                <a:lnTo>
                  <a:pt x="7483" y="5686"/>
                </a:lnTo>
                <a:lnTo>
                  <a:pt x="7556" y="5612"/>
                </a:lnTo>
                <a:close/>
                <a:moveTo>
                  <a:pt x="8327" y="5649"/>
                </a:moveTo>
                <a:lnTo>
                  <a:pt x="8327" y="5686"/>
                </a:lnTo>
                <a:lnTo>
                  <a:pt x="7850" y="6163"/>
                </a:lnTo>
                <a:lnTo>
                  <a:pt x="7740" y="6016"/>
                </a:lnTo>
                <a:lnTo>
                  <a:pt x="7997" y="5796"/>
                </a:lnTo>
                <a:lnTo>
                  <a:pt x="8327" y="5649"/>
                </a:lnTo>
                <a:close/>
                <a:moveTo>
                  <a:pt x="8437" y="5796"/>
                </a:moveTo>
                <a:lnTo>
                  <a:pt x="8584" y="6053"/>
                </a:lnTo>
                <a:lnTo>
                  <a:pt x="8143" y="6163"/>
                </a:lnTo>
                <a:lnTo>
                  <a:pt x="8437" y="5796"/>
                </a:lnTo>
                <a:close/>
                <a:moveTo>
                  <a:pt x="8437" y="6346"/>
                </a:moveTo>
                <a:lnTo>
                  <a:pt x="8180" y="6676"/>
                </a:lnTo>
                <a:lnTo>
                  <a:pt x="8107" y="6493"/>
                </a:lnTo>
                <a:lnTo>
                  <a:pt x="8437" y="6346"/>
                </a:lnTo>
                <a:close/>
                <a:moveTo>
                  <a:pt x="8767" y="6309"/>
                </a:moveTo>
                <a:lnTo>
                  <a:pt x="8840" y="6419"/>
                </a:lnTo>
                <a:lnTo>
                  <a:pt x="8547" y="6676"/>
                </a:lnTo>
                <a:lnTo>
                  <a:pt x="8767" y="6309"/>
                </a:lnTo>
                <a:close/>
                <a:moveTo>
                  <a:pt x="9024" y="4695"/>
                </a:moveTo>
                <a:lnTo>
                  <a:pt x="9244" y="4732"/>
                </a:lnTo>
                <a:lnTo>
                  <a:pt x="9464" y="4805"/>
                </a:lnTo>
                <a:lnTo>
                  <a:pt x="9647" y="4915"/>
                </a:lnTo>
                <a:lnTo>
                  <a:pt x="9831" y="5062"/>
                </a:lnTo>
                <a:lnTo>
                  <a:pt x="9904" y="5099"/>
                </a:lnTo>
                <a:lnTo>
                  <a:pt x="9941" y="5099"/>
                </a:lnTo>
                <a:lnTo>
                  <a:pt x="10051" y="5209"/>
                </a:lnTo>
                <a:lnTo>
                  <a:pt x="10161" y="5429"/>
                </a:lnTo>
                <a:lnTo>
                  <a:pt x="10198" y="5649"/>
                </a:lnTo>
                <a:lnTo>
                  <a:pt x="10234" y="5869"/>
                </a:lnTo>
                <a:lnTo>
                  <a:pt x="10198" y="6089"/>
                </a:lnTo>
                <a:lnTo>
                  <a:pt x="10161" y="6346"/>
                </a:lnTo>
                <a:lnTo>
                  <a:pt x="10088" y="6566"/>
                </a:lnTo>
                <a:lnTo>
                  <a:pt x="9941" y="7006"/>
                </a:lnTo>
                <a:lnTo>
                  <a:pt x="9904" y="7080"/>
                </a:lnTo>
                <a:lnTo>
                  <a:pt x="9647" y="6676"/>
                </a:lnTo>
                <a:lnTo>
                  <a:pt x="9024" y="5832"/>
                </a:lnTo>
                <a:lnTo>
                  <a:pt x="8620" y="5282"/>
                </a:lnTo>
                <a:lnTo>
                  <a:pt x="8400" y="5025"/>
                </a:lnTo>
                <a:lnTo>
                  <a:pt x="8143" y="4842"/>
                </a:lnTo>
                <a:lnTo>
                  <a:pt x="8584" y="4732"/>
                </a:lnTo>
                <a:lnTo>
                  <a:pt x="8804" y="4695"/>
                </a:lnTo>
                <a:close/>
                <a:moveTo>
                  <a:pt x="1064" y="3962"/>
                </a:moveTo>
                <a:lnTo>
                  <a:pt x="1357" y="4182"/>
                </a:lnTo>
                <a:lnTo>
                  <a:pt x="1651" y="4329"/>
                </a:lnTo>
                <a:lnTo>
                  <a:pt x="2348" y="4585"/>
                </a:lnTo>
                <a:lnTo>
                  <a:pt x="2458" y="4659"/>
                </a:lnTo>
                <a:lnTo>
                  <a:pt x="2494" y="4695"/>
                </a:lnTo>
                <a:lnTo>
                  <a:pt x="2568" y="4732"/>
                </a:lnTo>
                <a:lnTo>
                  <a:pt x="2641" y="4695"/>
                </a:lnTo>
                <a:lnTo>
                  <a:pt x="4329" y="5319"/>
                </a:lnTo>
                <a:lnTo>
                  <a:pt x="4329" y="5356"/>
                </a:lnTo>
                <a:lnTo>
                  <a:pt x="4292" y="5319"/>
                </a:lnTo>
                <a:lnTo>
                  <a:pt x="3888" y="5172"/>
                </a:lnTo>
                <a:lnTo>
                  <a:pt x="3705" y="5136"/>
                </a:lnTo>
                <a:lnTo>
                  <a:pt x="3485" y="5099"/>
                </a:lnTo>
                <a:lnTo>
                  <a:pt x="3448" y="5136"/>
                </a:lnTo>
                <a:lnTo>
                  <a:pt x="3411" y="5172"/>
                </a:lnTo>
                <a:lnTo>
                  <a:pt x="3448" y="5246"/>
                </a:lnTo>
                <a:lnTo>
                  <a:pt x="3595" y="5392"/>
                </a:lnTo>
                <a:lnTo>
                  <a:pt x="3852" y="5539"/>
                </a:lnTo>
                <a:lnTo>
                  <a:pt x="4108" y="5686"/>
                </a:lnTo>
                <a:lnTo>
                  <a:pt x="4402" y="5759"/>
                </a:lnTo>
                <a:lnTo>
                  <a:pt x="4365" y="5906"/>
                </a:lnTo>
                <a:lnTo>
                  <a:pt x="4035" y="5906"/>
                </a:lnTo>
                <a:lnTo>
                  <a:pt x="3742" y="5869"/>
                </a:lnTo>
                <a:lnTo>
                  <a:pt x="3411" y="5759"/>
                </a:lnTo>
                <a:lnTo>
                  <a:pt x="3228" y="5686"/>
                </a:lnTo>
                <a:lnTo>
                  <a:pt x="3191" y="5612"/>
                </a:lnTo>
                <a:lnTo>
                  <a:pt x="3155" y="5576"/>
                </a:lnTo>
                <a:lnTo>
                  <a:pt x="3118" y="5539"/>
                </a:lnTo>
                <a:lnTo>
                  <a:pt x="3081" y="5502"/>
                </a:lnTo>
                <a:lnTo>
                  <a:pt x="3045" y="5502"/>
                </a:lnTo>
                <a:lnTo>
                  <a:pt x="3008" y="5539"/>
                </a:lnTo>
                <a:lnTo>
                  <a:pt x="2971" y="5649"/>
                </a:lnTo>
                <a:lnTo>
                  <a:pt x="2971" y="5722"/>
                </a:lnTo>
                <a:lnTo>
                  <a:pt x="3008" y="5796"/>
                </a:lnTo>
                <a:lnTo>
                  <a:pt x="3045" y="5869"/>
                </a:lnTo>
                <a:lnTo>
                  <a:pt x="3191" y="6016"/>
                </a:lnTo>
                <a:lnTo>
                  <a:pt x="3338" y="6126"/>
                </a:lnTo>
                <a:lnTo>
                  <a:pt x="3522" y="6199"/>
                </a:lnTo>
                <a:lnTo>
                  <a:pt x="3742" y="6273"/>
                </a:lnTo>
                <a:lnTo>
                  <a:pt x="3962" y="6309"/>
                </a:lnTo>
                <a:lnTo>
                  <a:pt x="4182" y="6309"/>
                </a:lnTo>
                <a:lnTo>
                  <a:pt x="3962" y="6676"/>
                </a:lnTo>
                <a:lnTo>
                  <a:pt x="3742" y="6603"/>
                </a:lnTo>
                <a:lnTo>
                  <a:pt x="3228" y="6456"/>
                </a:lnTo>
                <a:lnTo>
                  <a:pt x="2971" y="6419"/>
                </a:lnTo>
                <a:lnTo>
                  <a:pt x="2715" y="6383"/>
                </a:lnTo>
                <a:lnTo>
                  <a:pt x="2641" y="6383"/>
                </a:lnTo>
                <a:lnTo>
                  <a:pt x="2641" y="6456"/>
                </a:lnTo>
                <a:lnTo>
                  <a:pt x="2641" y="6493"/>
                </a:lnTo>
                <a:lnTo>
                  <a:pt x="2678" y="6529"/>
                </a:lnTo>
                <a:lnTo>
                  <a:pt x="2861" y="6676"/>
                </a:lnTo>
                <a:lnTo>
                  <a:pt x="3081" y="6786"/>
                </a:lnTo>
                <a:lnTo>
                  <a:pt x="3522" y="6970"/>
                </a:lnTo>
                <a:lnTo>
                  <a:pt x="3742" y="7080"/>
                </a:lnTo>
                <a:lnTo>
                  <a:pt x="3632" y="7226"/>
                </a:lnTo>
                <a:lnTo>
                  <a:pt x="3522" y="7336"/>
                </a:lnTo>
                <a:lnTo>
                  <a:pt x="2935" y="7080"/>
                </a:lnTo>
                <a:lnTo>
                  <a:pt x="2311" y="6823"/>
                </a:lnTo>
                <a:lnTo>
                  <a:pt x="2238" y="6823"/>
                </a:lnTo>
                <a:lnTo>
                  <a:pt x="2201" y="6860"/>
                </a:lnTo>
                <a:lnTo>
                  <a:pt x="2201" y="6896"/>
                </a:lnTo>
                <a:lnTo>
                  <a:pt x="2201" y="6970"/>
                </a:lnTo>
                <a:lnTo>
                  <a:pt x="2458" y="7190"/>
                </a:lnTo>
                <a:lnTo>
                  <a:pt x="2678" y="7410"/>
                </a:lnTo>
                <a:lnTo>
                  <a:pt x="2971" y="7557"/>
                </a:lnTo>
                <a:lnTo>
                  <a:pt x="3265" y="7703"/>
                </a:lnTo>
                <a:lnTo>
                  <a:pt x="2971" y="7960"/>
                </a:lnTo>
                <a:lnTo>
                  <a:pt x="2641" y="7960"/>
                </a:lnTo>
                <a:lnTo>
                  <a:pt x="2311" y="7887"/>
                </a:lnTo>
                <a:lnTo>
                  <a:pt x="1981" y="7777"/>
                </a:lnTo>
                <a:lnTo>
                  <a:pt x="1871" y="7777"/>
                </a:lnTo>
                <a:lnTo>
                  <a:pt x="1834" y="7813"/>
                </a:lnTo>
                <a:lnTo>
                  <a:pt x="1797" y="7850"/>
                </a:lnTo>
                <a:lnTo>
                  <a:pt x="1797" y="7923"/>
                </a:lnTo>
                <a:lnTo>
                  <a:pt x="1834" y="8070"/>
                </a:lnTo>
                <a:lnTo>
                  <a:pt x="1944" y="8143"/>
                </a:lnTo>
                <a:lnTo>
                  <a:pt x="2091" y="8217"/>
                </a:lnTo>
                <a:lnTo>
                  <a:pt x="2238" y="8290"/>
                </a:lnTo>
                <a:lnTo>
                  <a:pt x="2348" y="8327"/>
                </a:lnTo>
                <a:lnTo>
                  <a:pt x="2164" y="8364"/>
                </a:lnTo>
                <a:lnTo>
                  <a:pt x="1944" y="8364"/>
                </a:lnTo>
                <a:lnTo>
                  <a:pt x="1761" y="8327"/>
                </a:lnTo>
                <a:lnTo>
                  <a:pt x="1541" y="8253"/>
                </a:lnTo>
                <a:lnTo>
                  <a:pt x="1247" y="8070"/>
                </a:lnTo>
                <a:lnTo>
                  <a:pt x="1027" y="7850"/>
                </a:lnTo>
                <a:lnTo>
                  <a:pt x="844" y="7593"/>
                </a:lnTo>
                <a:lnTo>
                  <a:pt x="697" y="7300"/>
                </a:lnTo>
                <a:lnTo>
                  <a:pt x="624" y="6970"/>
                </a:lnTo>
                <a:lnTo>
                  <a:pt x="550" y="6676"/>
                </a:lnTo>
                <a:lnTo>
                  <a:pt x="550" y="6346"/>
                </a:lnTo>
                <a:lnTo>
                  <a:pt x="550" y="6016"/>
                </a:lnTo>
                <a:lnTo>
                  <a:pt x="624" y="5502"/>
                </a:lnTo>
                <a:lnTo>
                  <a:pt x="734" y="4989"/>
                </a:lnTo>
                <a:lnTo>
                  <a:pt x="1064" y="3962"/>
                </a:lnTo>
                <a:close/>
                <a:moveTo>
                  <a:pt x="6786" y="5429"/>
                </a:moveTo>
                <a:lnTo>
                  <a:pt x="6860" y="5649"/>
                </a:lnTo>
                <a:lnTo>
                  <a:pt x="6970" y="5832"/>
                </a:lnTo>
                <a:lnTo>
                  <a:pt x="7006" y="5906"/>
                </a:lnTo>
                <a:lnTo>
                  <a:pt x="7043" y="5979"/>
                </a:lnTo>
                <a:lnTo>
                  <a:pt x="7116" y="6016"/>
                </a:lnTo>
                <a:lnTo>
                  <a:pt x="7813" y="7006"/>
                </a:lnTo>
                <a:lnTo>
                  <a:pt x="8143" y="7520"/>
                </a:lnTo>
                <a:lnTo>
                  <a:pt x="8143" y="7667"/>
                </a:lnTo>
                <a:lnTo>
                  <a:pt x="8143" y="7740"/>
                </a:lnTo>
                <a:lnTo>
                  <a:pt x="8217" y="7813"/>
                </a:lnTo>
                <a:lnTo>
                  <a:pt x="8290" y="7850"/>
                </a:lnTo>
                <a:lnTo>
                  <a:pt x="8363" y="7850"/>
                </a:lnTo>
                <a:lnTo>
                  <a:pt x="8400" y="7813"/>
                </a:lnTo>
                <a:lnTo>
                  <a:pt x="8510" y="7887"/>
                </a:lnTo>
                <a:lnTo>
                  <a:pt x="8584" y="7923"/>
                </a:lnTo>
                <a:lnTo>
                  <a:pt x="8694" y="7960"/>
                </a:lnTo>
                <a:lnTo>
                  <a:pt x="8767" y="7923"/>
                </a:lnTo>
                <a:lnTo>
                  <a:pt x="8877" y="7997"/>
                </a:lnTo>
                <a:lnTo>
                  <a:pt x="8987" y="7997"/>
                </a:lnTo>
                <a:lnTo>
                  <a:pt x="9060" y="8033"/>
                </a:lnTo>
                <a:lnTo>
                  <a:pt x="9134" y="7997"/>
                </a:lnTo>
                <a:lnTo>
                  <a:pt x="9207" y="7923"/>
                </a:lnTo>
                <a:lnTo>
                  <a:pt x="9207" y="7813"/>
                </a:lnTo>
                <a:lnTo>
                  <a:pt x="9207" y="7740"/>
                </a:lnTo>
                <a:lnTo>
                  <a:pt x="9134" y="7667"/>
                </a:lnTo>
                <a:lnTo>
                  <a:pt x="9170" y="7557"/>
                </a:lnTo>
                <a:lnTo>
                  <a:pt x="9207" y="7483"/>
                </a:lnTo>
                <a:lnTo>
                  <a:pt x="9244" y="7410"/>
                </a:lnTo>
                <a:lnTo>
                  <a:pt x="9244" y="7373"/>
                </a:lnTo>
                <a:lnTo>
                  <a:pt x="9207" y="7300"/>
                </a:lnTo>
                <a:lnTo>
                  <a:pt x="9170" y="7263"/>
                </a:lnTo>
                <a:lnTo>
                  <a:pt x="9134" y="7226"/>
                </a:lnTo>
                <a:lnTo>
                  <a:pt x="8987" y="7226"/>
                </a:lnTo>
                <a:lnTo>
                  <a:pt x="8694" y="7336"/>
                </a:lnTo>
                <a:lnTo>
                  <a:pt x="8694" y="7300"/>
                </a:lnTo>
                <a:lnTo>
                  <a:pt x="8877" y="7153"/>
                </a:lnTo>
                <a:lnTo>
                  <a:pt x="9060" y="6970"/>
                </a:lnTo>
                <a:lnTo>
                  <a:pt x="9134" y="6860"/>
                </a:lnTo>
                <a:lnTo>
                  <a:pt x="9244" y="7043"/>
                </a:lnTo>
                <a:lnTo>
                  <a:pt x="9501" y="7446"/>
                </a:lnTo>
                <a:lnTo>
                  <a:pt x="9537" y="7593"/>
                </a:lnTo>
                <a:lnTo>
                  <a:pt x="9317" y="7887"/>
                </a:lnTo>
                <a:lnTo>
                  <a:pt x="9024" y="8143"/>
                </a:lnTo>
                <a:lnTo>
                  <a:pt x="8730" y="8364"/>
                </a:lnTo>
                <a:lnTo>
                  <a:pt x="8400" y="8547"/>
                </a:lnTo>
                <a:lnTo>
                  <a:pt x="8070" y="8657"/>
                </a:lnTo>
                <a:lnTo>
                  <a:pt x="7703" y="8694"/>
                </a:lnTo>
                <a:lnTo>
                  <a:pt x="7520" y="8694"/>
                </a:lnTo>
                <a:lnTo>
                  <a:pt x="7373" y="8657"/>
                </a:lnTo>
                <a:lnTo>
                  <a:pt x="7190" y="8620"/>
                </a:lnTo>
                <a:lnTo>
                  <a:pt x="7006" y="8547"/>
                </a:lnTo>
                <a:lnTo>
                  <a:pt x="6823" y="8437"/>
                </a:lnTo>
                <a:lnTo>
                  <a:pt x="6676" y="8290"/>
                </a:lnTo>
                <a:lnTo>
                  <a:pt x="6419" y="7997"/>
                </a:lnTo>
                <a:lnTo>
                  <a:pt x="6199" y="7667"/>
                </a:lnTo>
                <a:lnTo>
                  <a:pt x="6053" y="7300"/>
                </a:lnTo>
                <a:lnTo>
                  <a:pt x="6016" y="6896"/>
                </a:lnTo>
                <a:lnTo>
                  <a:pt x="6016" y="6676"/>
                </a:lnTo>
                <a:lnTo>
                  <a:pt x="6053" y="6493"/>
                </a:lnTo>
                <a:lnTo>
                  <a:pt x="6089" y="6309"/>
                </a:lnTo>
                <a:lnTo>
                  <a:pt x="6163" y="6126"/>
                </a:lnTo>
                <a:lnTo>
                  <a:pt x="6273" y="5943"/>
                </a:lnTo>
                <a:lnTo>
                  <a:pt x="6383" y="5759"/>
                </a:lnTo>
                <a:lnTo>
                  <a:pt x="6566" y="5576"/>
                </a:lnTo>
                <a:lnTo>
                  <a:pt x="6786" y="5429"/>
                </a:lnTo>
                <a:close/>
                <a:moveTo>
                  <a:pt x="3852" y="0"/>
                </a:moveTo>
                <a:lnTo>
                  <a:pt x="3522" y="37"/>
                </a:lnTo>
                <a:lnTo>
                  <a:pt x="3191" y="110"/>
                </a:lnTo>
                <a:lnTo>
                  <a:pt x="2898" y="257"/>
                </a:lnTo>
                <a:lnTo>
                  <a:pt x="2604" y="440"/>
                </a:lnTo>
                <a:lnTo>
                  <a:pt x="2348" y="660"/>
                </a:lnTo>
                <a:lnTo>
                  <a:pt x="2091" y="660"/>
                </a:lnTo>
                <a:lnTo>
                  <a:pt x="1871" y="734"/>
                </a:lnTo>
                <a:lnTo>
                  <a:pt x="1687" y="880"/>
                </a:lnTo>
                <a:lnTo>
                  <a:pt x="1541" y="1064"/>
                </a:lnTo>
                <a:lnTo>
                  <a:pt x="1394" y="1284"/>
                </a:lnTo>
                <a:lnTo>
                  <a:pt x="1321" y="1504"/>
                </a:lnTo>
                <a:lnTo>
                  <a:pt x="1137" y="1944"/>
                </a:lnTo>
                <a:lnTo>
                  <a:pt x="660" y="3522"/>
                </a:lnTo>
                <a:lnTo>
                  <a:pt x="404" y="4292"/>
                </a:lnTo>
                <a:lnTo>
                  <a:pt x="183" y="5062"/>
                </a:lnTo>
                <a:lnTo>
                  <a:pt x="37" y="5759"/>
                </a:lnTo>
                <a:lnTo>
                  <a:pt x="0" y="6126"/>
                </a:lnTo>
                <a:lnTo>
                  <a:pt x="0" y="6456"/>
                </a:lnTo>
                <a:lnTo>
                  <a:pt x="0" y="6786"/>
                </a:lnTo>
                <a:lnTo>
                  <a:pt x="73" y="7153"/>
                </a:lnTo>
                <a:lnTo>
                  <a:pt x="183" y="7483"/>
                </a:lnTo>
                <a:lnTo>
                  <a:pt x="330" y="7813"/>
                </a:lnTo>
                <a:lnTo>
                  <a:pt x="477" y="8033"/>
                </a:lnTo>
                <a:lnTo>
                  <a:pt x="660" y="8253"/>
                </a:lnTo>
                <a:lnTo>
                  <a:pt x="880" y="8474"/>
                </a:lnTo>
                <a:lnTo>
                  <a:pt x="1101" y="8657"/>
                </a:lnTo>
                <a:lnTo>
                  <a:pt x="1357" y="8767"/>
                </a:lnTo>
                <a:lnTo>
                  <a:pt x="1651" y="8877"/>
                </a:lnTo>
                <a:lnTo>
                  <a:pt x="1908" y="8914"/>
                </a:lnTo>
                <a:lnTo>
                  <a:pt x="2201" y="8950"/>
                </a:lnTo>
                <a:lnTo>
                  <a:pt x="2458" y="8914"/>
                </a:lnTo>
                <a:lnTo>
                  <a:pt x="2678" y="8840"/>
                </a:lnTo>
                <a:lnTo>
                  <a:pt x="2898" y="8730"/>
                </a:lnTo>
                <a:lnTo>
                  <a:pt x="3081" y="8620"/>
                </a:lnTo>
                <a:lnTo>
                  <a:pt x="3448" y="8290"/>
                </a:lnTo>
                <a:lnTo>
                  <a:pt x="3778" y="7923"/>
                </a:lnTo>
                <a:lnTo>
                  <a:pt x="3815" y="7960"/>
                </a:lnTo>
                <a:lnTo>
                  <a:pt x="3925" y="7960"/>
                </a:lnTo>
                <a:lnTo>
                  <a:pt x="4035" y="7887"/>
                </a:lnTo>
                <a:lnTo>
                  <a:pt x="4108" y="7813"/>
                </a:lnTo>
                <a:lnTo>
                  <a:pt x="4108" y="7740"/>
                </a:lnTo>
                <a:lnTo>
                  <a:pt x="4072" y="7593"/>
                </a:lnTo>
                <a:lnTo>
                  <a:pt x="4182" y="7446"/>
                </a:lnTo>
                <a:lnTo>
                  <a:pt x="4512" y="6896"/>
                </a:lnTo>
                <a:lnTo>
                  <a:pt x="4769" y="6309"/>
                </a:lnTo>
                <a:lnTo>
                  <a:pt x="5025" y="5722"/>
                </a:lnTo>
                <a:lnTo>
                  <a:pt x="5209" y="5099"/>
                </a:lnTo>
                <a:lnTo>
                  <a:pt x="5246" y="5062"/>
                </a:lnTo>
                <a:lnTo>
                  <a:pt x="5282" y="4989"/>
                </a:lnTo>
                <a:lnTo>
                  <a:pt x="5282" y="4915"/>
                </a:lnTo>
                <a:lnTo>
                  <a:pt x="5466" y="4292"/>
                </a:lnTo>
                <a:lnTo>
                  <a:pt x="5612" y="3632"/>
                </a:lnTo>
                <a:lnTo>
                  <a:pt x="5722" y="2971"/>
                </a:lnTo>
                <a:lnTo>
                  <a:pt x="5796" y="2311"/>
                </a:lnTo>
                <a:lnTo>
                  <a:pt x="5832" y="1981"/>
                </a:lnTo>
                <a:lnTo>
                  <a:pt x="5796" y="1651"/>
                </a:lnTo>
                <a:lnTo>
                  <a:pt x="5759" y="1357"/>
                </a:lnTo>
                <a:lnTo>
                  <a:pt x="5649" y="1064"/>
                </a:lnTo>
                <a:lnTo>
                  <a:pt x="5539" y="807"/>
                </a:lnTo>
                <a:lnTo>
                  <a:pt x="5356" y="587"/>
                </a:lnTo>
                <a:lnTo>
                  <a:pt x="5099" y="367"/>
                </a:lnTo>
                <a:lnTo>
                  <a:pt x="4842" y="184"/>
                </a:lnTo>
                <a:lnTo>
                  <a:pt x="4512" y="73"/>
                </a:lnTo>
                <a:lnTo>
                  <a:pt x="4182" y="0"/>
                </a:lnTo>
                <a:close/>
                <a:moveTo>
                  <a:pt x="8730" y="3962"/>
                </a:moveTo>
                <a:lnTo>
                  <a:pt x="8584" y="4072"/>
                </a:lnTo>
                <a:lnTo>
                  <a:pt x="8437" y="4182"/>
                </a:lnTo>
                <a:lnTo>
                  <a:pt x="8327" y="4329"/>
                </a:lnTo>
                <a:lnTo>
                  <a:pt x="7887" y="4439"/>
                </a:lnTo>
                <a:lnTo>
                  <a:pt x="7336" y="4585"/>
                </a:lnTo>
                <a:lnTo>
                  <a:pt x="6786" y="4842"/>
                </a:lnTo>
                <a:lnTo>
                  <a:pt x="6566" y="4989"/>
                </a:lnTo>
                <a:lnTo>
                  <a:pt x="6309" y="5172"/>
                </a:lnTo>
                <a:lnTo>
                  <a:pt x="6089" y="5356"/>
                </a:lnTo>
                <a:lnTo>
                  <a:pt x="5906" y="5576"/>
                </a:lnTo>
                <a:lnTo>
                  <a:pt x="5759" y="5796"/>
                </a:lnTo>
                <a:lnTo>
                  <a:pt x="5612" y="6053"/>
                </a:lnTo>
                <a:lnTo>
                  <a:pt x="5539" y="6309"/>
                </a:lnTo>
                <a:lnTo>
                  <a:pt x="5502" y="6603"/>
                </a:lnTo>
                <a:lnTo>
                  <a:pt x="5466" y="6860"/>
                </a:lnTo>
                <a:lnTo>
                  <a:pt x="5502" y="7116"/>
                </a:lnTo>
                <a:lnTo>
                  <a:pt x="5539" y="7373"/>
                </a:lnTo>
                <a:lnTo>
                  <a:pt x="5612" y="7630"/>
                </a:lnTo>
                <a:lnTo>
                  <a:pt x="5722" y="7887"/>
                </a:lnTo>
                <a:lnTo>
                  <a:pt x="5869" y="8107"/>
                </a:lnTo>
                <a:lnTo>
                  <a:pt x="6016" y="8327"/>
                </a:lnTo>
                <a:lnTo>
                  <a:pt x="6199" y="8547"/>
                </a:lnTo>
                <a:lnTo>
                  <a:pt x="6419" y="8730"/>
                </a:lnTo>
                <a:lnTo>
                  <a:pt x="6639" y="8914"/>
                </a:lnTo>
                <a:lnTo>
                  <a:pt x="6860" y="9060"/>
                </a:lnTo>
                <a:lnTo>
                  <a:pt x="7116" y="9170"/>
                </a:lnTo>
                <a:lnTo>
                  <a:pt x="7410" y="9244"/>
                </a:lnTo>
                <a:lnTo>
                  <a:pt x="7703" y="9281"/>
                </a:lnTo>
                <a:lnTo>
                  <a:pt x="8033" y="9244"/>
                </a:lnTo>
                <a:lnTo>
                  <a:pt x="8327" y="9170"/>
                </a:lnTo>
                <a:lnTo>
                  <a:pt x="8620" y="9024"/>
                </a:lnTo>
                <a:lnTo>
                  <a:pt x="8877" y="8877"/>
                </a:lnTo>
                <a:lnTo>
                  <a:pt x="9391" y="8547"/>
                </a:lnTo>
                <a:lnTo>
                  <a:pt x="9611" y="8364"/>
                </a:lnTo>
                <a:lnTo>
                  <a:pt x="9794" y="8143"/>
                </a:lnTo>
                <a:lnTo>
                  <a:pt x="9977" y="7923"/>
                </a:lnTo>
                <a:lnTo>
                  <a:pt x="10161" y="7703"/>
                </a:lnTo>
                <a:lnTo>
                  <a:pt x="10418" y="7190"/>
                </a:lnTo>
                <a:lnTo>
                  <a:pt x="10638" y="6676"/>
                </a:lnTo>
                <a:lnTo>
                  <a:pt x="10711" y="6346"/>
                </a:lnTo>
                <a:lnTo>
                  <a:pt x="10748" y="6053"/>
                </a:lnTo>
                <a:lnTo>
                  <a:pt x="10748" y="5722"/>
                </a:lnTo>
                <a:lnTo>
                  <a:pt x="10711" y="5466"/>
                </a:lnTo>
                <a:lnTo>
                  <a:pt x="10601" y="5172"/>
                </a:lnTo>
                <a:lnTo>
                  <a:pt x="10454" y="4915"/>
                </a:lnTo>
                <a:lnTo>
                  <a:pt x="10271" y="4659"/>
                </a:lnTo>
                <a:lnTo>
                  <a:pt x="10051" y="4439"/>
                </a:lnTo>
                <a:lnTo>
                  <a:pt x="9794" y="4255"/>
                </a:lnTo>
                <a:lnTo>
                  <a:pt x="9537" y="4108"/>
                </a:lnTo>
                <a:lnTo>
                  <a:pt x="9244" y="3998"/>
                </a:lnTo>
                <a:lnTo>
                  <a:pt x="8950" y="3962"/>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187" name="Google Shape;187;p2"/>
          <p:cNvSpPr/>
          <p:nvPr/>
        </p:nvSpPr>
        <p:spPr>
          <a:xfrm>
            <a:off x="7518184" y="3966329"/>
            <a:ext cx="846269" cy="598458"/>
          </a:xfrm>
          <a:custGeom>
            <a:avLst/>
            <a:gdLst/>
            <a:ahLst/>
            <a:cxnLst/>
            <a:rect l="l" t="t" r="r" b="b"/>
            <a:pathLst>
              <a:path w="16911" h="11959" extrusionOk="0">
                <a:moveTo>
                  <a:pt x="12215" y="8951"/>
                </a:moveTo>
                <a:lnTo>
                  <a:pt x="12032" y="9098"/>
                </a:lnTo>
                <a:lnTo>
                  <a:pt x="11848" y="9244"/>
                </a:lnTo>
                <a:lnTo>
                  <a:pt x="11408" y="9538"/>
                </a:lnTo>
                <a:lnTo>
                  <a:pt x="11005" y="9685"/>
                </a:lnTo>
                <a:lnTo>
                  <a:pt x="10638" y="9868"/>
                </a:lnTo>
                <a:lnTo>
                  <a:pt x="10124" y="10051"/>
                </a:lnTo>
                <a:lnTo>
                  <a:pt x="9977" y="10125"/>
                </a:lnTo>
                <a:lnTo>
                  <a:pt x="9794" y="10161"/>
                </a:lnTo>
                <a:lnTo>
                  <a:pt x="9904" y="9978"/>
                </a:lnTo>
                <a:lnTo>
                  <a:pt x="10051" y="9795"/>
                </a:lnTo>
                <a:lnTo>
                  <a:pt x="10344" y="9758"/>
                </a:lnTo>
                <a:lnTo>
                  <a:pt x="10601" y="9648"/>
                </a:lnTo>
                <a:lnTo>
                  <a:pt x="10858" y="9538"/>
                </a:lnTo>
                <a:lnTo>
                  <a:pt x="11115" y="9354"/>
                </a:lnTo>
                <a:lnTo>
                  <a:pt x="11335" y="9171"/>
                </a:lnTo>
                <a:lnTo>
                  <a:pt x="11371" y="9061"/>
                </a:lnTo>
                <a:lnTo>
                  <a:pt x="11445" y="9061"/>
                </a:lnTo>
                <a:lnTo>
                  <a:pt x="11481" y="9024"/>
                </a:lnTo>
                <a:lnTo>
                  <a:pt x="11848" y="8951"/>
                </a:lnTo>
                <a:close/>
                <a:moveTo>
                  <a:pt x="12619" y="8988"/>
                </a:moveTo>
                <a:lnTo>
                  <a:pt x="12839" y="9061"/>
                </a:lnTo>
                <a:lnTo>
                  <a:pt x="12839" y="9171"/>
                </a:lnTo>
                <a:lnTo>
                  <a:pt x="12215" y="9685"/>
                </a:lnTo>
                <a:lnTo>
                  <a:pt x="11518" y="10125"/>
                </a:lnTo>
                <a:lnTo>
                  <a:pt x="11115" y="10345"/>
                </a:lnTo>
                <a:lnTo>
                  <a:pt x="10711" y="10528"/>
                </a:lnTo>
                <a:lnTo>
                  <a:pt x="10308" y="10712"/>
                </a:lnTo>
                <a:lnTo>
                  <a:pt x="9904" y="10932"/>
                </a:lnTo>
                <a:lnTo>
                  <a:pt x="9831" y="10822"/>
                </a:lnTo>
                <a:lnTo>
                  <a:pt x="9794" y="10712"/>
                </a:lnTo>
                <a:lnTo>
                  <a:pt x="9757" y="10455"/>
                </a:lnTo>
                <a:lnTo>
                  <a:pt x="9904" y="10455"/>
                </a:lnTo>
                <a:lnTo>
                  <a:pt x="10051" y="10381"/>
                </a:lnTo>
                <a:lnTo>
                  <a:pt x="10344" y="10271"/>
                </a:lnTo>
                <a:lnTo>
                  <a:pt x="11078" y="10015"/>
                </a:lnTo>
                <a:lnTo>
                  <a:pt x="11481" y="9831"/>
                </a:lnTo>
                <a:lnTo>
                  <a:pt x="11922" y="9611"/>
                </a:lnTo>
                <a:lnTo>
                  <a:pt x="12288" y="9318"/>
                </a:lnTo>
                <a:lnTo>
                  <a:pt x="12435" y="9171"/>
                </a:lnTo>
                <a:lnTo>
                  <a:pt x="12619" y="8988"/>
                </a:lnTo>
                <a:close/>
                <a:moveTo>
                  <a:pt x="9464" y="514"/>
                </a:moveTo>
                <a:lnTo>
                  <a:pt x="9721" y="551"/>
                </a:lnTo>
                <a:lnTo>
                  <a:pt x="9941" y="588"/>
                </a:lnTo>
                <a:lnTo>
                  <a:pt x="10161" y="661"/>
                </a:lnTo>
                <a:lnTo>
                  <a:pt x="10344" y="771"/>
                </a:lnTo>
                <a:lnTo>
                  <a:pt x="10491" y="918"/>
                </a:lnTo>
                <a:lnTo>
                  <a:pt x="10564" y="1101"/>
                </a:lnTo>
                <a:lnTo>
                  <a:pt x="10601" y="1101"/>
                </a:lnTo>
                <a:lnTo>
                  <a:pt x="10528" y="1211"/>
                </a:lnTo>
                <a:lnTo>
                  <a:pt x="10528" y="1321"/>
                </a:lnTo>
                <a:lnTo>
                  <a:pt x="10564" y="1615"/>
                </a:lnTo>
                <a:lnTo>
                  <a:pt x="10638" y="1871"/>
                </a:lnTo>
                <a:lnTo>
                  <a:pt x="10748" y="2091"/>
                </a:lnTo>
                <a:lnTo>
                  <a:pt x="10931" y="2348"/>
                </a:lnTo>
                <a:lnTo>
                  <a:pt x="11005" y="2495"/>
                </a:lnTo>
                <a:lnTo>
                  <a:pt x="11041" y="2678"/>
                </a:lnTo>
                <a:lnTo>
                  <a:pt x="11041" y="2752"/>
                </a:lnTo>
                <a:lnTo>
                  <a:pt x="11005" y="2788"/>
                </a:lnTo>
                <a:lnTo>
                  <a:pt x="10931" y="2788"/>
                </a:lnTo>
                <a:lnTo>
                  <a:pt x="10858" y="2752"/>
                </a:lnTo>
                <a:lnTo>
                  <a:pt x="10784" y="2642"/>
                </a:lnTo>
                <a:lnTo>
                  <a:pt x="10674" y="2312"/>
                </a:lnTo>
                <a:lnTo>
                  <a:pt x="10601" y="2128"/>
                </a:lnTo>
                <a:lnTo>
                  <a:pt x="10491" y="1981"/>
                </a:lnTo>
                <a:lnTo>
                  <a:pt x="10381" y="1798"/>
                </a:lnTo>
                <a:lnTo>
                  <a:pt x="10234" y="1651"/>
                </a:lnTo>
                <a:lnTo>
                  <a:pt x="10088" y="1541"/>
                </a:lnTo>
                <a:lnTo>
                  <a:pt x="9904" y="1431"/>
                </a:lnTo>
                <a:lnTo>
                  <a:pt x="9721" y="1358"/>
                </a:lnTo>
                <a:lnTo>
                  <a:pt x="9537" y="1321"/>
                </a:lnTo>
                <a:lnTo>
                  <a:pt x="9134" y="1321"/>
                </a:lnTo>
                <a:lnTo>
                  <a:pt x="8950" y="1358"/>
                </a:lnTo>
                <a:lnTo>
                  <a:pt x="8767" y="1431"/>
                </a:lnTo>
                <a:lnTo>
                  <a:pt x="8694" y="1468"/>
                </a:lnTo>
                <a:lnTo>
                  <a:pt x="8657" y="1505"/>
                </a:lnTo>
                <a:lnTo>
                  <a:pt x="8694" y="1615"/>
                </a:lnTo>
                <a:lnTo>
                  <a:pt x="8767" y="1688"/>
                </a:lnTo>
                <a:lnTo>
                  <a:pt x="8804" y="1725"/>
                </a:lnTo>
                <a:lnTo>
                  <a:pt x="8877" y="1725"/>
                </a:lnTo>
                <a:lnTo>
                  <a:pt x="9097" y="1688"/>
                </a:lnTo>
                <a:lnTo>
                  <a:pt x="9281" y="1688"/>
                </a:lnTo>
                <a:lnTo>
                  <a:pt x="9501" y="1725"/>
                </a:lnTo>
                <a:lnTo>
                  <a:pt x="9684" y="1798"/>
                </a:lnTo>
                <a:lnTo>
                  <a:pt x="9867" y="1871"/>
                </a:lnTo>
                <a:lnTo>
                  <a:pt x="10014" y="2018"/>
                </a:lnTo>
                <a:lnTo>
                  <a:pt x="10161" y="2165"/>
                </a:lnTo>
                <a:lnTo>
                  <a:pt x="10271" y="2348"/>
                </a:lnTo>
                <a:lnTo>
                  <a:pt x="10418" y="2788"/>
                </a:lnTo>
                <a:lnTo>
                  <a:pt x="10528" y="2972"/>
                </a:lnTo>
                <a:lnTo>
                  <a:pt x="10638" y="3119"/>
                </a:lnTo>
                <a:lnTo>
                  <a:pt x="10528" y="3192"/>
                </a:lnTo>
                <a:lnTo>
                  <a:pt x="10308" y="3375"/>
                </a:lnTo>
                <a:lnTo>
                  <a:pt x="10088" y="3595"/>
                </a:lnTo>
                <a:lnTo>
                  <a:pt x="9904" y="3816"/>
                </a:lnTo>
                <a:lnTo>
                  <a:pt x="9794" y="4072"/>
                </a:lnTo>
                <a:lnTo>
                  <a:pt x="9721" y="4292"/>
                </a:lnTo>
                <a:lnTo>
                  <a:pt x="9684" y="4512"/>
                </a:lnTo>
                <a:lnTo>
                  <a:pt x="9721" y="4733"/>
                </a:lnTo>
                <a:lnTo>
                  <a:pt x="9757" y="4953"/>
                </a:lnTo>
                <a:lnTo>
                  <a:pt x="9867" y="5136"/>
                </a:lnTo>
                <a:lnTo>
                  <a:pt x="10014" y="5283"/>
                </a:lnTo>
                <a:lnTo>
                  <a:pt x="10198" y="5429"/>
                </a:lnTo>
                <a:lnTo>
                  <a:pt x="10418" y="5503"/>
                </a:lnTo>
                <a:lnTo>
                  <a:pt x="10638" y="5576"/>
                </a:lnTo>
                <a:lnTo>
                  <a:pt x="10895" y="5540"/>
                </a:lnTo>
                <a:lnTo>
                  <a:pt x="11151" y="5503"/>
                </a:lnTo>
                <a:lnTo>
                  <a:pt x="11371" y="5393"/>
                </a:lnTo>
                <a:lnTo>
                  <a:pt x="12032" y="5063"/>
                </a:lnTo>
                <a:lnTo>
                  <a:pt x="12692" y="4659"/>
                </a:lnTo>
                <a:lnTo>
                  <a:pt x="12729" y="4586"/>
                </a:lnTo>
                <a:lnTo>
                  <a:pt x="12765" y="4512"/>
                </a:lnTo>
                <a:lnTo>
                  <a:pt x="12765" y="4439"/>
                </a:lnTo>
                <a:lnTo>
                  <a:pt x="12729" y="4402"/>
                </a:lnTo>
                <a:lnTo>
                  <a:pt x="12692" y="4329"/>
                </a:lnTo>
                <a:lnTo>
                  <a:pt x="12619" y="4292"/>
                </a:lnTo>
                <a:lnTo>
                  <a:pt x="12472" y="4292"/>
                </a:lnTo>
                <a:lnTo>
                  <a:pt x="12032" y="4549"/>
                </a:lnTo>
                <a:lnTo>
                  <a:pt x="11591" y="4843"/>
                </a:lnTo>
                <a:lnTo>
                  <a:pt x="11371" y="4953"/>
                </a:lnTo>
                <a:lnTo>
                  <a:pt x="11151" y="5063"/>
                </a:lnTo>
                <a:lnTo>
                  <a:pt x="10895" y="5136"/>
                </a:lnTo>
                <a:lnTo>
                  <a:pt x="10528" y="5136"/>
                </a:lnTo>
                <a:lnTo>
                  <a:pt x="10418" y="5099"/>
                </a:lnTo>
                <a:lnTo>
                  <a:pt x="10308" y="5026"/>
                </a:lnTo>
                <a:lnTo>
                  <a:pt x="10234" y="4953"/>
                </a:lnTo>
                <a:lnTo>
                  <a:pt x="10161" y="4843"/>
                </a:lnTo>
                <a:lnTo>
                  <a:pt x="10124" y="4733"/>
                </a:lnTo>
                <a:lnTo>
                  <a:pt x="10088" y="4476"/>
                </a:lnTo>
                <a:lnTo>
                  <a:pt x="10124" y="4366"/>
                </a:lnTo>
                <a:lnTo>
                  <a:pt x="10161" y="4219"/>
                </a:lnTo>
                <a:lnTo>
                  <a:pt x="10271" y="3999"/>
                </a:lnTo>
                <a:lnTo>
                  <a:pt x="10454" y="3816"/>
                </a:lnTo>
                <a:lnTo>
                  <a:pt x="10674" y="3632"/>
                </a:lnTo>
                <a:lnTo>
                  <a:pt x="10968" y="3375"/>
                </a:lnTo>
                <a:lnTo>
                  <a:pt x="11225" y="3119"/>
                </a:lnTo>
                <a:lnTo>
                  <a:pt x="11335" y="2972"/>
                </a:lnTo>
                <a:lnTo>
                  <a:pt x="11408" y="2825"/>
                </a:lnTo>
                <a:lnTo>
                  <a:pt x="11408" y="2642"/>
                </a:lnTo>
                <a:lnTo>
                  <a:pt x="11408" y="2422"/>
                </a:lnTo>
                <a:lnTo>
                  <a:pt x="11335" y="2275"/>
                </a:lnTo>
                <a:lnTo>
                  <a:pt x="11261" y="2165"/>
                </a:lnTo>
                <a:lnTo>
                  <a:pt x="11078" y="1871"/>
                </a:lnTo>
                <a:lnTo>
                  <a:pt x="10895" y="1578"/>
                </a:lnTo>
                <a:lnTo>
                  <a:pt x="10821" y="1431"/>
                </a:lnTo>
                <a:lnTo>
                  <a:pt x="10821" y="1284"/>
                </a:lnTo>
                <a:lnTo>
                  <a:pt x="10895" y="1248"/>
                </a:lnTo>
                <a:lnTo>
                  <a:pt x="11298" y="1138"/>
                </a:lnTo>
                <a:lnTo>
                  <a:pt x="11702" y="1028"/>
                </a:lnTo>
                <a:lnTo>
                  <a:pt x="12142" y="954"/>
                </a:lnTo>
                <a:lnTo>
                  <a:pt x="12582" y="918"/>
                </a:lnTo>
                <a:lnTo>
                  <a:pt x="12802" y="954"/>
                </a:lnTo>
                <a:lnTo>
                  <a:pt x="13022" y="1028"/>
                </a:lnTo>
                <a:lnTo>
                  <a:pt x="13205" y="1101"/>
                </a:lnTo>
                <a:lnTo>
                  <a:pt x="13352" y="1211"/>
                </a:lnTo>
                <a:lnTo>
                  <a:pt x="13499" y="1358"/>
                </a:lnTo>
                <a:lnTo>
                  <a:pt x="13609" y="1505"/>
                </a:lnTo>
                <a:lnTo>
                  <a:pt x="13829" y="1908"/>
                </a:lnTo>
                <a:lnTo>
                  <a:pt x="14012" y="2202"/>
                </a:lnTo>
                <a:lnTo>
                  <a:pt x="13866" y="2422"/>
                </a:lnTo>
                <a:lnTo>
                  <a:pt x="13682" y="2568"/>
                </a:lnTo>
                <a:lnTo>
                  <a:pt x="13499" y="2678"/>
                </a:lnTo>
                <a:lnTo>
                  <a:pt x="13279" y="2788"/>
                </a:lnTo>
                <a:lnTo>
                  <a:pt x="12839" y="2935"/>
                </a:lnTo>
                <a:lnTo>
                  <a:pt x="12362" y="3082"/>
                </a:lnTo>
                <a:lnTo>
                  <a:pt x="11995" y="3229"/>
                </a:lnTo>
                <a:lnTo>
                  <a:pt x="11518" y="3449"/>
                </a:lnTo>
                <a:lnTo>
                  <a:pt x="11298" y="3559"/>
                </a:lnTo>
                <a:lnTo>
                  <a:pt x="11151" y="3742"/>
                </a:lnTo>
                <a:lnTo>
                  <a:pt x="11041" y="3889"/>
                </a:lnTo>
                <a:lnTo>
                  <a:pt x="11005" y="3999"/>
                </a:lnTo>
                <a:lnTo>
                  <a:pt x="11005" y="4109"/>
                </a:lnTo>
                <a:lnTo>
                  <a:pt x="11005" y="4182"/>
                </a:lnTo>
                <a:lnTo>
                  <a:pt x="11041" y="4256"/>
                </a:lnTo>
                <a:lnTo>
                  <a:pt x="11115" y="4292"/>
                </a:lnTo>
                <a:lnTo>
                  <a:pt x="11335" y="4292"/>
                </a:lnTo>
                <a:lnTo>
                  <a:pt x="11371" y="4219"/>
                </a:lnTo>
                <a:lnTo>
                  <a:pt x="11408" y="4146"/>
                </a:lnTo>
                <a:lnTo>
                  <a:pt x="11445" y="4072"/>
                </a:lnTo>
                <a:lnTo>
                  <a:pt x="11555" y="3962"/>
                </a:lnTo>
                <a:lnTo>
                  <a:pt x="11775" y="3816"/>
                </a:lnTo>
                <a:lnTo>
                  <a:pt x="12068" y="3669"/>
                </a:lnTo>
                <a:lnTo>
                  <a:pt x="12288" y="3595"/>
                </a:lnTo>
                <a:lnTo>
                  <a:pt x="12802" y="3412"/>
                </a:lnTo>
                <a:lnTo>
                  <a:pt x="13279" y="3229"/>
                </a:lnTo>
                <a:lnTo>
                  <a:pt x="13572" y="3119"/>
                </a:lnTo>
                <a:lnTo>
                  <a:pt x="13866" y="2972"/>
                </a:lnTo>
                <a:lnTo>
                  <a:pt x="14086" y="2752"/>
                </a:lnTo>
                <a:lnTo>
                  <a:pt x="14159" y="2642"/>
                </a:lnTo>
                <a:lnTo>
                  <a:pt x="14233" y="2495"/>
                </a:lnTo>
                <a:lnTo>
                  <a:pt x="14306" y="2568"/>
                </a:lnTo>
                <a:lnTo>
                  <a:pt x="14489" y="2715"/>
                </a:lnTo>
                <a:lnTo>
                  <a:pt x="14673" y="2788"/>
                </a:lnTo>
                <a:lnTo>
                  <a:pt x="14893" y="2898"/>
                </a:lnTo>
                <a:lnTo>
                  <a:pt x="15076" y="3009"/>
                </a:lnTo>
                <a:lnTo>
                  <a:pt x="15296" y="3192"/>
                </a:lnTo>
                <a:lnTo>
                  <a:pt x="15480" y="3449"/>
                </a:lnTo>
                <a:lnTo>
                  <a:pt x="15626" y="3705"/>
                </a:lnTo>
                <a:lnTo>
                  <a:pt x="15700" y="3999"/>
                </a:lnTo>
                <a:lnTo>
                  <a:pt x="15480" y="4366"/>
                </a:lnTo>
                <a:lnTo>
                  <a:pt x="15370" y="4549"/>
                </a:lnTo>
                <a:lnTo>
                  <a:pt x="15186" y="4696"/>
                </a:lnTo>
                <a:lnTo>
                  <a:pt x="14966" y="4879"/>
                </a:lnTo>
                <a:lnTo>
                  <a:pt x="14709" y="5063"/>
                </a:lnTo>
                <a:lnTo>
                  <a:pt x="14416" y="5173"/>
                </a:lnTo>
                <a:lnTo>
                  <a:pt x="14123" y="5283"/>
                </a:lnTo>
                <a:lnTo>
                  <a:pt x="13572" y="5429"/>
                </a:lnTo>
                <a:lnTo>
                  <a:pt x="13022" y="5613"/>
                </a:lnTo>
                <a:lnTo>
                  <a:pt x="12765" y="5723"/>
                </a:lnTo>
                <a:lnTo>
                  <a:pt x="12509" y="5870"/>
                </a:lnTo>
                <a:lnTo>
                  <a:pt x="12288" y="6016"/>
                </a:lnTo>
                <a:lnTo>
                  <a:pt x="12105" y="6236"/>
                </a:lnTo>
                <a:lnTo>
                  <a:pt x="11958" y="6420"/>
                </a:lnTo>
                <a:lnTo>
                  <a:pt x="11922" y="6640"/>
                </a:lnTo>
                <a:lnTo>
                  <a:pt x="11922" y="6823"/>
                </a:lnTo>
                <a:lnTo>
                  <a:pt x="11958" y="7007"/>
                </a:lnTo>
                <a:lnTo>
                  <a:pt x="12032" y="7154"/>
                </a:lnTo>
                <a:lnTo>
                  <a:pt x="12178" y="7300"/>
                </a:lnTo>
                <a:lnTo>
                  <a:pt x="12325" y="7410"/>
                </a:lnTo>
                <a:lnTo>
                  <a:pt x="12545" y="7520"/>
                </a:lnTo>
                <a:lnTo>
                  <a:pt x="12765" y="7557"/>
                </a:lnTo>
                <a:lnTo>
                  <a:pt x="12985" y="7557"/>
                </a:lnTo>
                <a:lnTo>
                  <a:pt x="13205" y="7520"/>
                </a:lnTo>
                <a:lnTo>
                  <a:pt x="13426" y="7484"/>
                </a:lnTo>
                <a:lnTo>
                  <a:pt x="13682" y="7410"/>
                </a:lnTo>
                <a:lnTo>
                  <a:pt x="13976" y="7300"/>
                </a:lnTo>
                <a:lnTo>
                  <a:pt x="14196" y="7154"/>
                </a:lnTo>
                <a:lnTo>
                  <a:pt x="14306" y="7043"/>
                </a:lnTo>
                <a:lnTo>
                  <a:pt x="14343" y="6970"/>
                </a:lnTo>
                <a:lnTo>
                  <a:pt x="14379" y="6823"/>
                </a:lnTo>
                <a:lnTo>
                  <a:pt x="14343" y="6787"/>
                </a:lnTo>
                <a:lnTo>
                  <a:pt x="14269" y="6750"/>
                </a:lnTo>
                <a:lnTo>
                  <a:pt x="14086" y="6750"/>
                </a:lnTo>
                <a:lnTo>
                  <a:pt x="13902" y="6823"/>
                </a:lnTo>
                <a:lnTo>
                  <a:pt x="13536" y="6970"/>
                </a:lnTo>
                <a:lnTo>
                  <a:pt x="13316" y="7043"/>
                </a:lnTo>
                <a:lnTo>
                  <a:pt x="13095" y="7080"/>
                </a:lnTo>
                <a:lnTo>
                  <a:pt x="12655" y="7080"/>
                </a:lnTo>
                <a:lnTo>
                  <a:pt x="12509" y="7007"/>
                </a:lnTo>
                <a:lnTo>
                  <a:pt x="12435" y="6933"/>
                </a:lnTo>
                <a:lnTo>
                  <a:pt x="12362" y="6823"/>
                </a:lnTo>
                <a:lnTo>
                  <a:pt x="12362" y="6713"/>
                </a:lnTo>
                <a:lnTo>
                  <a:pt x="12398" y="6603"/>
                </a:lnTo>
                <a:lnTo>
                  <a:pt x="12472" y="6493"/>
                </a:lnTo>
                <a:lnTo>
                  <a:pt x="12655" y="6310"/>
                </a:lnTo>
                <a:lnTo>
                  <a:pt x="12875" y="6163"/>
                </a:lnTo>
                <a:lnTo>
                  <a:pt x="13132" y="6053"/>
                </a:lnTo>
                <a:lnTo>
                  <a:pt x="13609" y="5906"/>
                </a:lnTo>
                <a:lnTo>
                  <a:pt x="14453" y="5613"/>
                </a:lnTo>
                <a:lnTo>
                  <a:pt x="14893" y="5429"/>
                </a:lnTo>
                <a:lnTo>
                  <a:pt x="15076" y="5319"/>
                </a:lnTo>
                <a:lnTo>
                  <a:pt x="15260" y="5173"/>
                </a:lnTo>
                <a:lnTo>
                  <a:pt x="15516" y="4953"/>
                </a:lnTo>
                <a:lnTo>
                  <a:pt x="15736" y="4659"/>
                </a:lnTo>
                <a:lnTo>
                  <a:pt x="15736" y="4696"/>
                </a:lnTo>
                <a:lnTo>
                  <a:pt x="15700" y="4806"/>
                </a:lnTo>
                <a:lnTo>
                  <a:pt x="15773" y="4916"/>
                </a:lnTo>
                <a:lnTo>
                  <a:pt x="15847" y="4989"/>
                </a:lnTo>
                <a:lnTo>
                  <a:pt x="15957" y="5026"/>
                </a:lnTo>
                <a:lnTo>
                  <a:pt x="16103" y="5063"/>
                </a:lnTo>
                <a:lnTo>
                  <a:pt x="16177" y="5099"/>
                </a:lnTo>
                <a:lnTo>
                  <a:pt x="16250" y="5209"/>
                </a:lnTo>
                <a:lnTo>
                  <a:pt x="16323" y="5356"/>
                </a:lnTo>
                <a:lnTo>
                  <a:pt x="16140" y="5393"/>
                </a:lnTo>
                <a:lnTo>
                  <a:pt x="15920" y="5466"/>
                </a:lnTo>
                <a:lnTo>
                  <a:pt x="15553" y="5650"/>
                </a:lnTo>
                <a:lnTo>
                  <a:pt x="15003" y="5833"/>
                </a:lnTo>
                <a:lnTo>
                  <a:pt x="14783" y="5906"/>
                </a:lnTo>
                <a:lnTo>
                  <a:pt x="14709" y="5980"/>
                </a:lnTo>
                <a:lnTo>
                  <a:pt x="14636" y="6090"/>
                </a:lnTo>
                <a:lnTo>
                  <a:pt x="14599" y="6163"/>
                </a:lnTo>
                <a:lnTo>
                  <a:pt x="14673" y="6273"/>
                </a:lnTo>
                <a:lnTo>
                  <a:pt x="14783" y="6310"/>
                </a:lnTo>
                <a:lnTo>
                  <a:pt x="14893" y="6310"/>
                </a:lnTo>
                <a:lnTo>
                  <a:pt x="15150" y="6273"/>
                </a:lnTo>
                <a:lnTo>
                  <a:pt x="15406" y="6163"/>
                </a:lnTo>
                <a:lnTo>
                  <a:pt x="15626" y="6053"/>
                </a:lnTo>
                <a:lnTo>
                  <a:pt x="16030" y="5870"/>
                </a:lnTo>
                <a:lnTo>
                  <a:pt x="16213" y="5723"/>
                </a:lnTo>
                <a:lnTo>
                  <a:pt x="16397" y="5576"/>
                </a:lnTo>
                <a:lnTo>
                  <a:pt x="16397" y="5833"/>
                </a:lnTo>
                <a:lnTo>
                  <a:pt x="16397" y="6090"/>
                </a:lnTo>
                <a:lnTo>
                  <a:pt x="16397" y="6493"/>
                </a:lnTo>
                <a:lnTo>
                  <a:pt x="16397" y="6567"/>
                </a:lnTo>
                <a:lnTo>
                  <a:pt x="16323" y="6603"/>
                </a:lnTo>
                <a:lnTo>
                  <a:pt x="16177" y="6933"/>
                </a:lnTo>
                <a:lnTo>
                  <a:pt x="16067" y="7264"/>
                </a:lnTo>
                <a:lnTo>
                  <a:pt x="15076" y="7264"/>
                </a:lnTo>
                <a:lnTo>
                  <a:pt x="14783" y="7300"/>
                </a:lnTo>
                <a:lnTo>
                  <a:pt x="14526" y="7410"/>
                </a:lnTo>
                <a:lnTo>
                  <a:pt x="14343" y="7594"/>
                </a:lnTo>
                <a:lnTo>
                  <a:pt x="14196" y="7814"/>
                </a:lnTo>
                <a:lnTo>
                  <a:pt x="14086" y="8034"/>
                </a:lnTo>
                <a:lnTo>
                  <a:pt x="14049" y="8181"/>
                </a:lnTo>
                <a:lnTo>
                  <a:pt x="14012" y="8327"/>
                </a:lnTo>
                <a:lnTo>
                  <a:pt x="14049" y="8584"/>
                </a:lnTo>
                <a:lnTo>
                  <a:pt x="14159" y="8841"/>
                </a:lnTo>
                <a:lnTo>
                  <a:pt x="14306" y="9098"/>
                </a:lnTo>
                <a:lnTo>
                  <a:pt x="14489" y="9318"/>
                </a:lnTo>
                <a:lnTo>
                  <a:pt x="14673" y="9538"/>
                </a:lnTo>
                <a:lnTo>
                  <a:pt x="14856" y="9758"/>
                </a:lnTo>
                <a:lnTo>
                  <a:pt x="15003" y="9831"/>
                </a:lnTo>
                <a:lnTo>
                  <a:pt x="15150" y="9868"/>
                </a:lnTo>
                <a:lnTo>
                  <a:pt x="15223" y="9831"/>
                </a:lnTo>
                <a:lnTo>
                  <a:pt x="15260" y="9758"/>
                </a:lnTo>
                <a:lnTo>
                  <a:pt x="15260" y="9685"/>
                </a:lnTo>
                <a:lnTo>
                  <a:pt x="15260" y="9574"/>
                </a:lnTo>
                <a:lnTo>
                  <a:pt x="15150" y="9428"/>
                </a:lnTo>
                <a:lnTo>
                  <a:pt x="14893" y="9134"/>
                </a:lnTo>
                <a:lnTo>
                  <a:pt x="14709" y="8951"/>
                </a:lnTo>
                <a:lnTo>
                  <a:pt x="14563" y="8731"/>
                </a:lnTo>
                <a:lnTo>
                  <a:pt x="14489" y="8511"/>
                </a:lnTo>
                <a:lnTo>
                  <a:pt x="14453" y="8364"/>
                </a:lnTo>
                <a:lnTo>
                  <a:pt x="14453" y="8254"/>
                </a:lnTo>
                <a:lnTo>
                  <a:pt x="14489" y="8107"/>
                </a:lnTo>
                <a:lnTo>
                  <a:pt x="14563" y="7997"/>
                </a:lnTo>
                <a:lnTo>
                  <a:pt x="14673" y="7850"/>
                </a:lnTo>
                <a:lnTo>
                  <a:pt x="14893" y="7740"/>
                </a:lnTo>
                <a:lnTo>
                  <a:pt x="15113" y="7667"/>
                </a:lnTo>
                <a:lnTo>
                  <a:pt x="15333" y="7630"/>
                </a:lnTo>
                <a:lnTo>
                  <a:pt x="16103" y="7630"/>
                </a:lnTo>
                <a:lnTo>
                  <a:pt x="15993" y="7850"/>
                </a:lnTo>
                <a:lnTo>
                  <a:pt x="15957" y="7961"/>
                </a:lnTo>
                <a:lnTo>
                  <a:pt x="15993" y="8107"/>
                </a:lnTo>
                <a:lnTo>
                  <a:pt x="16030" y="8327"/>
                </a:lnTo>
                <a:lnTo>
                  <a:pt x="16030" y="8584"/>
                </a:lnTo>
                <a:lnTo>
                  <a:pt x="16030" y="8804"/>
                </a:lnTo>
                <a:lnTo>
                  <a:pt x="15993" y="9024"/>
                </a:lnTo>
                <a:lnTo>
                  <a:pt x="15920" y="8841"/>
                </a:lnTo>
                <a:lnTo>
                  <a:pt x="15847" y="8694"/>
                </a:lnTo>
                <a:lnTo>
                  <a:pt x="15736" y="8511"/>
                </a:lnTo>
                <a:lnTo>
                  <a:pt x="15590" y="8364"/>
                </a:lnTo>
                <a:lnTo>
                  <a:pt x="15516" y="8327"/>
                </a:lnTo>
                <a:lnTo>
                  <a:pt x="15370" y="8327"/>
                </a:lnTo>
                <a:lnTo>
                  <a:pt x="15296" y="8364"/>
                </a:lnTo>
                <a:lnTo>
                  <a:pt x="15260" y="8437"/>
                </a:lnTo>
                <a:lnTo>
                  <a:pt x="15260" y="8511"/>
                </a:lnTo>
                <a:lnTo>
                  <a:pt x="15260" y="8584"/>
                </a:lnTo>
                <a:lnTo>
                  <a:pt x="15296" y="8657"/>
                </a:lnTo>
                <a:lnTo>
                  <a:pt x="15480" y="8914"/>
                </a:lnTo>
                <a:lnTo>
                  <a:pt x="15590" y="9171"/>
                </a:lnTo>
                <a:lnTo>
                  <a:pt x="15626" y="9464"/>
                </a:lnTo>
                <a:lnTo>
                  <a:pt x="15590" y="9795"/>
                </a:lnTo>
                <a:lnTo>
                  <a:pt x="15590" y="9868"/>
                </a:lnTo>
                <a:lnTo>
                  <a:pt x="15626" y="9978"/>
                </a:lnTo>
                <a:lnTo>
                  <a:pt x="15370" y="10308"/>
                </a:lnTo>
                <a:lnTo>
                  <a:pt x="15040" y="10638"/>
                </a:lnTo>
                <a:lnTo>
                  <a:pt x="14893" y="10748"/>
                </a:lnTo>
                <a:lnTo>
                  <a:pt x="14673" y="10895"/>
                </a:lnTo>
                <a:lnTo>
                  <a:pt x="14269" y="11042"/>
                </a:lnTo>
                <a:lnTo>
                  <a:pt x="14306" y="10968"/>
                </a:lnTo>
                <a:lnTo>
                  <a:pt x="14343" y="10638"/>
                </a:lnTo>
                <a:lnTo>
                  <a:pt x="14306" y="10345"/>
                </a:lnTo>
                <a:lnTo>
                  <a:pt x="14233" y="10015"/>
                </a:lnTo>
                <a:lnTo>
                  <a:pt x="14086" y="9721"/>
                </a:lnTo>
                <a:lnTo>
                  <a:pt x="13902" y="9428"/>
                </a:lnTo>
                <a:lnTo>
                  <a:pt x="13682" y="9171"/>
                </a:lnTo>
                <a:lnTo>
                  <a:pt x="13499" y="9024"/>
                </a:lnTo>
                <a:lnTo>
                  <a:pt x="13426" y="8914"/>
                </a:lnTo>
                <a:lnTo>
                  <a:pt x="13352" y="8841"/>
                </a:lnTo>
                <a:lnTo>
                  <a:pt x="13169" y="8841"/>
                </a:lnTo>
                <a:lnTo>
                  <a:pt x="12839" y="8694"/>
                </a:lnTo>
                <a:lnTo>
                  <a:pt x="12875" y="8584"/>
                </a:lnTo>
                <a:lnTo>
                  <a:pt x="12875" y="8437"/>
                </a:lnTo>
                <a:lnTo>
                  <a:pt x="12875" y="8364"/>
                </a:lnTo>
                <a:lnTo>
                  <a:pt x="12839" y="8327"/>
                </a:lnTo>
                <a:lnTo>
                  <a:pt x="12765" y="8291"/>
                </a:lnTo>
                <a:lnTo>
                  <a:pt x="12655" y="8291"/>
                </a:lnTo>
                <a:lnTo>
                  <a:pt x="12582" y="8327"/>
                </a:lnTo>
                <a:lnTo>
                  <a:pt x="12545" y="8401"/>
                </a:lnTo>
                <a:lnTo>
                  <a:pt x="12472" y="8584"/>
                </a:lnTo>
                <a:lnTo>
                  <a:pt x="12252" y="8547"/>
                </a:lnTo>
                <a:lnTo>
                  <a:pt x="12032" y="8584"/>
                </a:lnTo>
                <a:lnTo>
                  <a:pt x="11812" y="8621"/>
                </a:lnTo>
                <a:lnTo>
                  <a:pt x="11628" y="8694"/>
                </a:lnTo>
                <a:lnTo>
                  <a:pt x="11555" y="8584"/>
                </a:lnTo>
                <a:lnTo>
                  <a:pt x="11445" y="8511"/>
                </a:lnTo>
                <a:lnTo>
                  <a:pt x="11261" y="8511"/>
                </a:lnTo>
                <a:lnTo>
                  <a:pt x="11188" y="8584"/>
                </a:lnTo>
                <a:lnTo>
                  <a:pt x="11115" y="8657"/>
                </a:lnTo>
                <a:lnTo>
                  <a:pt x="11041" y="8731"/>
                </a:lnTo>
                <a:lnTo>
                  <a:pt x="10895" y="8914"/>
                </a:lnTo>
                <a:lnTo>
                  <a:pt x="10748" y="9061"/>
                </a:lnTo>
                <a:lnTo>
                  <a:pt x="10454" y="9208"/>
                </a:lnTo>
                <a:lnTo>
                  <a:pt x="10124" y="9318"/>
                </a:lnTo>
                <a:lnTo>
                  <a:pt x="9794" y="9391"/>
                </a:lnTo>
                <a:lnTo>
                  <a:pt x="9464" y="9428"/>
                </a:lnTo>
                <a:lnTo>
                  <a:pt x="8767" y="9428"/>
                </a:lnTo>
                <a:lnTo>
                  <a:pt x="8327" y="9354"/>
                </a:lnTo>
                <a:lnTo>
                  <a:pt x="8180" y="9318"/>
                </a:lnTo>
                <a:lnTo>
                  <a:pt x="8143" y="9318"/>
                </a:lnTo>
                <a:lnTo>
                  <a:pt x="8143" y="9281"/>
                </a:lnTo>
                <a:lnTo>
                  <a:pt x="8143" y="9134"/>
                </a:lnTo>
                <a:lnTo>
                  <a:pt x="8033" y="9024"/>
                </a:lnTo>
                <a:lnTo>
                  <a:pt x="8290" y="8621"/>
                </a:lnTo>
                <a:lnTo>
                  <a:pt x="8547" y="8181"/>
                </a:lnTo>
                <a:lnTo>
                  <a:pt x="8767" y="7924"/>
                </a:lnTo>
                <a:lnTo>
                  <a:pt x="8987" y="7630"/>
                </a:lnTo>
                <a:lnTo>
                  <a:pt x="9244" y="7410"/>
                </a:lnTo>
                <a:lnTo>
                  <a:pt x="9501" y="7154"/>
                </a:lnTo>
                <a:lnTo>
                  <a:pt x="9794" y="6970"/>
                </a:lnTo>
                <a:lnTo>
                  <a:pt x="10088" y="6787"/>
                </a:lnTo>
                <a:lnTo>
                  <a:pt x="10234" y="6713"/>
                </a:lnTo>
                <a:lnTo>
                  <a:pt x="10418" y="6713"/>
                </a:lnTo>
                <a:lnTo>
                  <a:pt x="10491" y="6750"/>
                </a:lnTo>
                <a:lnTo>
                  <a:pt x="10528" y="6823"/>
                </a:lnTo>
                <a:lnTo>
                  <a:pt x="10528" y="6897"/>
                </a:lnTo>
                <a:lnTo>
                  <a:pt x="10528" y="7043"/>
                </a:lnTo>
                <a:lnTo>
                  <a:pt x="10454" y="7154"/>
                </a:lnTo>
                <a:lnTo>
                  <a:pt x="10308" y="7374"/>
                </a:lnTo>
                <a:lnTo>
                  <a:pt x="10051" y="7667"/>
                </a:lnTo>
                <a:lnTo>
                  <a:pt x="9757" y="7961"/>
                </a:lnTo>
                <a:lnTo>
                  <a:pt x="9501" y="8291"/>
                </a:lnTo>
                <a:lnTo>
                  <a:pt x="9281" y="8657"/>
                </a:lnTo>
                <a:lnTo>
                  <a:pt x="9281" y="8731"/>
                </a:lnTo>
                <a:lnTo>
                  <a:pt x="9317" y="8841"/>
                </a:lnTo>
                <a:lnTo>
                  <a:pt x="9391" y="8878"/>
                </a:lnTo>
                <a:lnTo>
                  <a:pt x="9501" y="8878"/>
                </a:lnTo>
                <a:lnTo>
                  <a:pt x="9721" y="8694"/>
                </a:lnTo>
                <a:lnTo>
                  <a:pt x="9941" y="8474"/>
                </a:lnTo>
                <a:lnTo>
                  <a:pt x="10271" y="7997"/>
                </a:lnTo>
                <a:lnTo>
                  <a:pt x="10601" y="7630"/>
                </a:lnTo>
                <a:lnTo>
                  <a:pt x="10748" y="7447"/>
                </a:lnTo>
                <a:lnTo>
                  <a:pt x="10858" y="7227"/>
                </a:lnTo>
                <a:lnTo>
                  <a:pt x="10895" y="7043"/>
                </a:lnTo>
                <a:lnTo>
                  <a:pt x="10895" y="6860"/>
                </a:lnTo>
                <a:lnTo>
                  <a:pt x="10858" y="6677"/>
                </a:lnTo>
                <a:lnTo>
                  <a:pt x="10784" y="6530"/>
                </a:lnTo>
                <a:lnTo>
                  <a:pt x="10674" y="6383"/>
                </a:lnTo>
                <a:lnTo>
                  <a:pt x="10491" y="6310"/>
                </a:lnTo>
                <a:lnTo>
                  <a:pt x="10344" y="6310"/>
                </a:lnTo>
                <a:lnTo>
                  <a:pt x="10124" y="6347"/>
                </a:lnTo>
                <a:lnTo>
                  <a:pt x="9904" y="6420"/>
                </a:lnTo>
                <a:lnTo>
                  <a:pt x="9684" y="6567"/>
                </a:lnTo>
                <a:lnTo>
                  <a:pt x="9281" y="6860"/>
                </a:lnTo>
                <a:lnTo>
                  <a:pt x="8914" y="7190"/>
                </a:lnTo>
                <a:lnTo>
                  <a:pt x="8584" y="7557"/>
                </a:lnTo>
                <a:lnTo>
                  <a:pt x="8290" y="7887"/>
                </a:lnTo>
                <a:lnTo>
                  <a:pt x="8033" y="8254"/>
                </a:lnTo>
                <a:lnTo>
                  <a:pt x="7850" y="8657"/>
                </a:lnTo>
                <a:lnTo>
                  <a:pt x="7777" y="8878"/>
                </a:lnTo>
                <a:lnTo>
                  <a:pt x="7740" y="9098"/>
                </a:lnTo>
                <a:lnTo>
                  <a:pt x="7703" y="9098"/>
                </a:lnTo>
                <a:lnTo>
                  <a:pt x="7667" y="9171"/>
                </a:lnTo>
                <a:lnTo>
                  <a:pt x="7556" y="9208"/>
                </a:lnTo>
                <a:lnTo>
                  <a:pt x="7300" y="9208"/>
                </a:lnTo>
                <a:lnTo>
                  <a:pt x="6823" y="9098"/>
                </a:lnTo>
                <a:lnTo>
                  <a:pt x="6236" y="9098"/>
                </a:lnTo>
                <a:lnTo>
                  <a:pt x="5686" y="9171"/>
                </a:lnTo>
                <a:lnTo>
                  <a:pt x="5612" y="9171"/>
                </a:lnTo>
                <a:lnTo>
                  <a:pt x="5612" y="8988"/>
                </a:lnTo>
                <a:lnTo>
                  <a:pt x="5612" y="8804"/>
                </a:lnTo>
                <a:lnTo>
                  <a:pt x="5686" y="8657"/>
                </a:lnTo>
                <a:lnTo>
                  <a:pt x="5759" y="8511"/>
                </a:lnTo>
                <a:lnTo>
                  <a:pt x="5869" y="8364"/>
                </a:lnTo>
                <a:lnTo>
                  <a:pt x="6016" y="8291"/>
                </a:lnTo>
                <a:lnTo>
                  <a:pt x="6163" y="8181"/>
                </a:lnTo>
                <a:lnTo>
                  <a:pt x="6383" y="8144"/>
                </a:lnTo>
                <a:lnTo>
                  <a:pt x="6749" y="8034"/>
                </a:lnTo>
                <a:lnTo>
                  <a:pt x="7080" y="7924"/>
                </a:lnTo>
                <a:lnTo>
                  <a:pt x="7410" y="7777"/>
                </a:lnTo>
                <a:lnTo>
                  <a:pt x="7703" y="7594"/>
                </a:lnTo>
                <a:lnTo>
                  <a:pt x="7960" y="7374"/>
                </a:lnTo>
                <a:lnTo>
                  <a:pt x="8217" y="7154"/>
                </a:lnTo>
                <a:lnTo>
                  <a:pt x="8437" y="6897"/>
                </a:lnTo>
                <a:lnTo>
                  <a:pt x="8620" y="6603"/>
                </a:lnTo>
                <a:lnTo>
                  <a:pt x="8767" y="6383"/>
                </a:lnTo>
                <a:lnTo>
                  <a:pt x="8914" y="6090"/>
                </a:lnTo>
                <a:lnTo>
                  <a:pt x="8950" y="5943"/>
                </a:lnTo>
                <a:lnTo>
                  <a:pt x="8987" y="5796"/>
                </a:lnTo>
                <a:lnTo>
                  <a:pt x="8950" y="5650"/>
                </a:lnTo>
                <a:lnTo>
                  <a:pt x="8914" y="5540"/>
                </a:lnTo>
                <a:lnTo>
                  <a:pt x="8804" y="5540"/>
                </a:lnTo>
                <a:lnTo>
                  <a:pt x="8694" y="5576"/>
                </a:lnTo>
                <a:lnTo>
                  <a:pt x="8620" y="5686"/>
                </a:lnTo>
                <a:lnTo>
                  <a:pt x="8510" y="5943"/>
                </a:lnTo>
                <a:lnTo>
                  <a:pt x="8327" y="6310"/>
                </a:lnTo>
                <a:lnTo>
                  <a:pt x="8107" y="6677"/>
                </a:lnTo>
                <a:lnTo>
                  <a:pt x="7813" y="7007"/>
                </a:lnTo>
                <a:lnTo>
                  <a:pt x="7483" y="7264"/>
                </a:lnTo>
                <a:lnTo>
                  <a:pt x="7116" y="7484"/>
                </a:lnTo>
                <a:lnTo>
                  <a:pt x="6713" y="7667"/>
                </a:lnTo>
                <a:lnTo>
                  <a:pt x="6346" y="7777"/>
                </a:lnTo>
                <a:lnTo>
                  <a:pt x="6016" y="7887"/>
                </a:lnTo>
                <a:lnTo>
                  <a:pt x="5832" y="7924"/>
                </a:lnTo>
                <a:lnTo>
                  <a:pt x="5686" y="8034"/>
                </a:lnTo>
                <a:lnTo>
                  <a:pt x="5539" y="8144"/>
                </a:lnTo>
                <a:lnTo>
                  <a:pt x="5429" y="8291"/>
                </a:lnTo>
                <a:lnTo>
                  <a:pt x="5282" y="8511"/>
                </a:lnTo>
                <a:lnTo>
                  <a:pt x="5209" y="8768"/>
                </a:lnTo>
                <a:lnTo>
                  <a:pt x="5209" y="9024"/>
                </a:lnTo>
                <a:lnTo>
                  <a:pt x="5282" y="9281"/>
                </a:lnTo>
                <a:lnTo>
                  <a:pt x="4915" y="9391"/>
                </a:lnTo>
                <a:lnTo>
                  <a:pt x="4512" y="9501"/>
                </a:lnTo>
                <a:lnTo>
                  <a:pt x="4365" y="9501"/>
                </a:lnTo>
                <a:lnTo>
                  <a:pt x="4218" y="9464"/>
                </a:lnTo>
                <a:lnTo>
                  <a:pt x="4072" y="9428"/>
                </a:lnTo>
                <a:lnTo>
                  <a:pt x="3962" y="9354"/>
                </a:lnTo>
                <a:lnTo>
                  <a:pt x="3852" y="9244"/>
                </a:lnTo>
                <a:lnTo>
                  <a:pt x="3778" y="9134"/>
                </a:lnTo>
                <a:lnTo>
                  <a:pt x="3742" y="9024"/>
                </a:lnTo>
                <a:lnTo>
                  <a:pt x="3778" y="8841"/>
                </a:lnTo>
                <a:lnTo>
                  <a:pt x="3815" y="8768"/>
                </a:lnTo>
                <a:lnTo>
                  <a:pt x="3778" y="8694"/>
                </a:lnTo>
                <a:lnTo>
                  <a:pt x="3888" y="8547"/>
                </a:lnTo>
                <a:lnTo>
                  <a:pt x="3962" y="8401"/>
                </a:lnTo>
                <a:lnTo>
                  <a:pt x="4108" y="8107"/>
                </a:lnTo>
                <a:lnTo>
                  <a:pt x="4255" y="7850"/>
                </a:lnTo>
                <a:lnTo>
                  <a:pt x="4439" y="7520"/>
                </a:lnTo>
                <a:lnTo>
                  <a:pt x="4475" y="7374"/>
                </a:lnTo>
                <a:lnTo>
                  <a:pt x="4512" y="7227"/>
                </a:lnTo>
                <a:lnTo>
                  <a:pt x="4475" y="7043"/>
                </a:lnTo>
                <a:lnTo>
                  <a:pt x="4439" y="6897"/>
                </a:lnTo>
                <a:lnTo>
                  <a:pt x="4328" y="6823"/>
                </a:lnTo>
                <a:lnTo>
                  <a:pt x="4218" y="6750"/>
                </a:lnTo>
                <a:lnTo>
                  <a:pt x="4108" y="6713"/>
                </a:lnTo>
                <a:lnTo>
                  <a:pt x="3962" y="6713"/>
                </a:lnTo>
                <a:lnTo>
                  <a:pt x="3705" y="6750"/>
                </a:lnTo>
                <a:lnTo>
                  <a:pt x="3485" y="6823"/>
                </a:lnTo>
                <a:lnTo>
                  <a:pt x="3191" y="7007"/>
                </a:lnTo>
                <a:lnTo>
                  <a:pt x="2935" y="7227"/>
                </a:lnTo>
                <a:lnTo>
                  <a:pt x="2751" y="7447"/>
                </a:lnTo>
                <a:lnTo>
                  <a:pt x="2568" y="7667"/>
                </a:lnTo>
                <a:lnTo>
                  <a:pt x="2494" y="7667"/>
                </a:lnTo>
                <a:lnTo>
                  <a:pt x="2421" y="7704"/>
                </a:lnTo>
                <a:lnTo>
                  <a:pt x="2348" y="7850"/>
                </a:lnTo>
                <a:lnTo>
                  <a:pt x="2348" y="7887"/>
                </a:lnTo>
                <a:lnTo>
                  <a:pt x="2348" y="7961"/>
                </a:lnTo>
                <a:lnTo>
                  <a:pt x="2384" y="8034"/>
                </a:lnTo>
                <a:lnTo>
                  <a:pt x="2458" y="8071"/>
                </a:lnTo>
                <a:lnTo>
                  <a:pt x="2568" y="8107"/>
                </a:lnTo>
                <a:lnTo>
                  <a:pt x="2678" y="8107"/>
                </a:lnTo>
                <a:lnTo>
                  <a:pt x="2788" y="8071"/>
                </a:lnTo>
                <a:lnTo>
                  <a:pt x="2861" y="7997"/>
                </a:lnTo>
                <a:lnTo>
                  <a:pt x="3191" y="7630"/>
                </a:lnTo>
                <a:lnTo>
                  <a:pt x="3338" y="7447"/>
                </a:lnTo>
                <a:lnTo>
                  <a:pt x="3521" y="7300"/>
                </a:lnTo>
                <a:lnTo>
                  <a:pt x="3742" y="7227"/>
                </a:lnTo>
                <a:lnTo>
                  <a:pt x="3962" y="7154"/>
                </a:lnTo>
                <a:lnTo>
                  <a:pt x="4035" y="7154"/>
                </a:lnTo>
                <a:lnTo>
                  <a:pt x="4035" y="7190"/>
                </a:lnTo>
                <a:lnTo>
                  <a:pt x="4035" y="7300"/>
                </a:lnTo>
                <a:lnTo>
                  <a:pt x="3925" y="7557"/>
                </a:lnTo>
                <a:lnTo>
                  <a:pt x="3668" y="8034"/>
                </a:lnTo>
                <a:lnTo>
                  <a:pt x="3558" y="8327"/>
                </a:lnTo>
                <a:lnTo>
                  <a:pt x="3485" y="8474"/>
                </a:lnTo>
                <a:lnTo>
                  <a:pt x="3411" y="8547"/>
                </a:lnTo>
                <a:lnTo>
                  <a:pt x="3301" y="8621"/>
                </a:lnTo>
                <a:lnTo>
                  <a:pt x="3301" y="8657"/>
                </a:lnTo>
                <a:lnTo>
                  <a:pt x="3265" y="8694"/>
                </a:lnTo>
                <a:lnTo>
                  <a:pt x="3118" y="8804"/>
                </a:lnTo>
                <a:lnTo>
                  <a:pt x="2935" y="8841"/>
                </a:lnTo>
                <a:lnTo>
                  <a:pt x="2751" y="8878"/>
                </a:lnTo>
                <a:lnTo>
                  <a:pt x="2531" y="8878"/>
                </a:lnTo>
                <a:lnTo>
                  <a:pt x="2348" y="8841"/>
                </a:lnTo>
                <a:lnTo>
                  <a:pt x="2164" y="8768"/>
                </a:lnTo>
                <a:lnTo>
                  <a:pt x="2018" y="8694"/>
                </a:lnTo>
                <a:lnTo>
                  <a:pt x="1871" y="8584"/>
                </a:lnTo>
                <a:lnTo>
                  <a:pt x="1724" y="8437"/>
                </a:lnTo>
                <a:lnTo>
                  <a:pt x="1651" y="8291"/>
                </a:lnTo>
                <a:lnTo>
                  <a:pt x="1577" y="8144"/>
                </a:lnTo>
                <a:lnTo>
                  <a:pt x="1504" y="7961"/>
                </a:lnTo>
                <a:lnTo>
                  <a:pt x="1504" y="7777"/>
                </a:lnTo>
                <a:lnTo>
                  <a:pt x="1504" y="7594"/>
                </a:lnTo>
                <a:lnTo>
                  <a:pt x="1504" y="7447"/>
                </a:lnTo>
                <a:lnTo>
                  <a:pt x="1577" y="7264"/>
                </a:lnTo>
                <a:lnTo>
                  <a:pt x="1614" y="7154"/>
                </a:lnTo>
                <a:lnTo>
                  <a:pt x="1651" y="7043"/>
                </a:lnTo>
                <a:lnTo>
                  <a:pt x="1614" y="6970"/>
                </a:lnTo>
                <a:lnTo>
                  <a:pt x="1687" y="6970"/>
                </a:lnTo>
                <a:lnTo>
                  <a:pt x="1944" y="6860"/>
                </a:lnTo>
                <a:lnTo>
                  <a:pt x="2201" y="6787"/>
                </a:lnTo>
                <a:lnTo>
                  <a:pt x="2788" y="6493"/>
                </a:lnTo>
                <a:lnTo>
                  <a:pt x="3375" y="6163"/>
                </a:lnTo>
                <a:lnTo>
                  <a:pt x="3815" y="5870"/>
                </a:lnTo>
                <a:lnTo>
                  <a:pt x="3998" y="5686"/>
                </a:lnTo>
                <a:lnTo>
                  <a:pt x="4145" y="5503"/>
                </a:lnTo>
                <a:lnTo>
                  <a:pt x="4292" y="5283"/>
                </a:lnTo>
                <a:lnTo>
                  <a:pt x="4402" y="5099"/>
                </a:lnTo>
                <a:lnTo>
                  <a:pt x="4475" y="4843"/>
                </a:lnTo>
                <a:lnTo>
                  <a:pt x="4512" y="4586"/>
                </a:lnTo>
                <a:lnTo>
                  <a:pt x="4512" y="4402"/>
                </a:lnTo>
                <a:lnTo>
                  <a:pt x="4475" y="4182"/>
                </a:lnTo>
                <a:lnTo>
                  <a:pt x="4365" y="3999"/>
                </a:lnTo>
                <a:lnTo>
                  <a:pt x="4292" y="3926"/>
                </a:lnTo>
                <a:lnTo>
                  <a:pt x="4218" y="3889"/>
                </a:lnTo>
                <a:lnTo>
                  <a:pt x="3962" y="3816"/>
                </a:lnTo>
                <a:lnTo>
                  <a:pt x="3742" y="3779"/>
                </a:lnTo>
                <a:lnTo>
                  <a:pt x="3485" y="3816"/>
                </a:lnTo>
                <a:lnTo>
                  <a:pt x="3228" y="3852"/>
                </a:lnTo>
                <a:lnTo>
                  <a:pt x="2935" y="3962"/>
                </a:lnTo>
                <a:lnTo>
                  <a:pt x="2678" y="4072"/>
                </a:lnTo>
                <a:lnTo>
                  <a:pt x="2164" y="4366"/>
                </a:lnTo>
                <a:lnTo>
                  <a:pt x="1504" y="4733"/>
                </a:lnTo>
                <a:lnTo>
                  <a:pt x="1211" y="4916"/>
                </a:lnTo>
                <a:lnTo>
                  <a:pt x="917" y="5099"/>
                </a:lnTo>
                <a:lnTo>
                  <a:pt x="844" y="5173"/>
                </a:lnTo>
                <a:lnTo>
                  <a:pt x="807" y="5246"/>
                </a:lnTo>
                <a:lnTo>
                  <a:pt x="807" y="5319"/>
                </a:lnTo>
                <a:lnTo>
                  <a:pt x="844" y="5356"/>
                </a:lnTo>
                <a:lnTo>
                  <a:pt x="880" y="5429"/>
                </a:lnTo>
                <a:lnTo>
                  <a:pt x="954" y="5466"/>
                </a:lnTo>
                <a:lnTo>
                  <a:pt x="1101" y="5466"/>
                </a:lnTo>
                <a:lnTo>
                  <a:pt x="1541" y="5246"/>
                </a:lnTo>
                <a:lnTo>
                  <a:pt x="1944" y="4989"/>
                </a:lnTo>
                <a:lnTo>
                  <a:pt x="2788" y="4512"/>
                </a:lnTo>
                <a:lnTo>
                  <a:pt x="3191" y="4329"/>
                </a:lnTo>
                <a:lnTo>
                  <a:pt x="3375" y="4256"/>
                </a:lnTo>
                <a:lnTo>
                  <a:pt x="3595" y="4219"/>
                </a:lnTo>
                <a:lnTo>
                  <a:pt x="3742" y="4182"/>
                </a:lnTo>
                <a:lnTo>
                  <a:pt x="3852" y="4219"/>
                </a:lnTo>
                <a:lnTo>
                  <a:pt x="3998" y="4256"/>
                </a:lnTo>
                <a:lnTo>
                  <a:pt x="4035" y="4292"/>
                </a:lnTo>
                <a:lnTo>
                  <a:pt x="4072" y="4366"/>
                </a:lnTo>
                <a:lnTo>
                  <a:pt x="4108" y="4476"/>
                </a:lnTo>
                <a:lnTo>
                  <a:pt x="4108" y="4586"/>
                </a:lnTo>
                <a:lnTo>
                  <a:pt x="4072" y="4843"/>
                </a:lnTo>
                <a:lnTo>
                  <a:pt x="3998" y="5026"/>
                </a:lnTo>
                <a:lnTo>
                  <a:pt x="3852" y="5246"/>
                </a:lnTo>
                <a:lnTo>
                  <a:pt x="3705" y="5393"/>
                </a:lnTo>
                <a:lnTo>
                  <a:pt x="3558" y="5576"/>
                </a:lnTo>
                <a:lnTo>
                  <a:pt x="3155" y="5833"/>
                </a:lnTo>
                <a:lnTo>
                  <a:pt x="2788" y="6053"/>
                </a:lnTo>
                <a:lnTo>
                  <a:pt x="2348" y="6310"/>
                </a:lnTo>
                <a:lnTo>
                  <a:pt x="1908" y="6530"/>
                </a:lnTo>
                <a:lnTo>
                  <a:pt x="1467" y="6750"/>
                </a:lnTo>
                <a:lnTo>
                  <a:pt x="1321" y="6823"/>
                </a:lnTo>
                <a:lnTo>
                  <a:pt x="1247" y="6860"/>
                </a:lnTo>
                <a:lnTo>
                  <a:pt x="1211" y="6933"/>
                </a:lnTo>
                <a:lnTo>
                  <a:pt x="1174" y="6933"/>
                </a:lnTo>
                <a:lnTo>
                  <a:pt x="1064" y="6860"/>
                </a:lnTo>
                <a:lnTo>
                  <a:pt x="880" y="6713"/>
                </a:lnTo>
                <a:lnTo>
                  <a:pt x="697" y="6457"/>
                </a:lnTo>
                <a:lnTo>
                  <a:pt x="587" y="6273"/>
                </a:lnTo>
                <a:lnTo>
                  <a:pt x="514" y="6053"/>
                </a:lnTo>
                <a:lnTo>
                  <a:pt x="477" y="5833"/>
                </a:lnTo>
                <a:lnTo>
                  <a:pt x="477" y="5613"/>
                </a:lnTo>
                <a:lnTo>
                  <a:pt x="477" y="5356"/>
                </a:lnTo>
                <a:lnTo>
                  <a:pt x="550" y="5136"/>
                </a:lnTo>
                <a:lnTo>
                  <a:pt x="660" y="4879"/>
                </a:lnTo>
                <a:lnTo>
                  <a:pt x="770" y="4659"/>
                </a:lnTo>
                <a:lnTo>
                  <a:pt x="917" y="4476"/>
                </a:lnTo>
                <a:lnTo>
                  <a:pt x="1101" y="4292"/>
                </a:lnTo>
                <a:lnTo>
                  <a:pt x="1504" y="3962"/>
                </a:lnTo>
                <a:lnTo>
                  <a:pt x="1908" y="3705"/>
                </a:lnTo>
                <a:lnTo>
                  <a:pt x="2384" y="3485"/>
                </a:lnTo>
                <a:lnTo>
                  <a:pt x="2458" y="3412"/>
                </a:lnTo>
                <a:lnTo>
                  <a:pt x="2494" y="3302"/>
                </a:lnTo>
                <a:lnTo>
                  <a:pt x="2568" y="3119"/>
                </a:lnTo>
                <a:lnTo>
                  <a:pt x="2715" y="2898"/>
                </a:lnTo>
                <a:lnTo>
                  <a:pt x="2898" y="2715"/>
                </a:lnTo>
                <a:lnTo>
                  <a:pt x="3045" y="2532"/>
                </a:lnTo>
                <a:lnTo>
                  <a:pt x="3228" y="2385"/>
                </a:lnTo>
                <a:lnTo>
                  <a:pt x="3448" y="2238"/>
                </a:lnTo>
                <a:lnTo>
                  <a:pt x="3632" y="2128"/>
                </a:lnTo>
                <a:lnTo>
                  <a:pt x="3852" y="2055"/>
                </a:lnTo>
                <a:lnTo>
                  <a:pt x="4108" y="1981"/>
                </a:lnTo>
                <a:lnTo>
                  <a:pt x="4328" y="1945"/>
                </a:lnTo>
                <a:lnTo>
                  <a:pt x="4549" y="1908"/>
                </a:lnTo>
                <a:lnTo>
                  <a:pt x="4695" y="2055"/>
                </a:lnTo>
                <a:lnTo>
                  <a:pt x="4879" y="2165"/>
                </a:lnTo>
                <a:lnTo>
                  <a:pt x="5135" y="2348"/>
                </a:lnTo>
                <a:lnTo>
                  <a:pt x="5356" y="2568"/>
                </a:lnTo>
                <a:lnTo>
                  <a:pt x="5466" y="2715"/>
                </a:lnTo>
                <a:lnTo>
                  <a:pt x="5539" y="2898"/>
                </a:lnTo>
                <a:lnTo>
                  <a:pt x="5649" y="3229"/>
                </a:lnTo>
                <a:lnTo>
                  <a:pt x="5722" y="3559"/>
                </a:lnTo>
                <a:lnTo>
                  <a:pt x="5686" y="3926"/>
                </a:lnTo>
                <a:lnTo>
                  <a:pt x="5612" y="4256"/>
                </a:lnTo>
                <a:lnTo>
                  <a:pt x="5466" y="4549"/>
                </a:lnTo>
                <a:lnTo>
                  <a:pt x="5062" y="5063"/>
                </a:lnTo>
                <a:lnTo>
                  <a:pt x="4879" y="5319"/>
                </a:lnTo>
                <a:lnTo>
                  <a:pt x="4732" y="5613"/>
                </a:lnTo>
                <a:lnTo>
                  <a:pt x="4659" y="5943"/>
                </a:lnTo>
                <a:lnTo>
                  <a:pt x="4659" y="6090"/>
                </a:lnTo>
                <a:lnTo>
                  <a:pt x="4659" y="6273"/>
                </a:lnTo>
                <a:lnTo>
                  <a:pt x="4695" y="6420"/>
                </a:lnTo>
                <a:lnTo>
                  <a:pt x="4769" y="6567"/>
                </a:lnTo>
                <a:lnTo>
                  <a:pt x="4805" y="6677"/>
                </a:lnTo>
                <a:lnTo>
                  <a:pt x="4915" y="6787"/>
                </a:lnTo>
                <a:lnTo>
                  <a:pt x="5135" y="6933"/>
                </a:lnTo>
                <a:lnTo>
                  <a:pt x="5392" y="7007"/>
                </a:lnTo>
                <a:lnTo>
                  <a:pt x="5649" y="7043"/>
                </a:lnTo>
                <a:lnTo>
                  <a:pt x="5942" y="7007"/>
                </a:lnTo>
                <a:lnTo>
                  <a:pt x="6199" y="6933"/>
                </a:lnTo>
                <a:lnTo>
                  <a:pt x="6456" y="6823"/>
                </a:lnTo>
                <a:lnTo>
                  <a:pt x="6676" y="6677"/>
                </a:lnTo>
                <a:lnTo>
                  <a:pt x="6896" y="6457"/>
                </a:lnTo>
                <a:lnTo>
                  <a:pt x="7043" y="6200"/>
                </a:lnTo>
                <a:lnTo>
                  <a:pt x="7226" y="5980"/>
                </a:lnTo>
                <a:lnTo>
                  <a:pt x="7667" y="5246"/>
                </a:lnTo>
                <a:lnTo>
                  <a:pt x="7887" y="4879"/>
                </a:lnTo>
                <a:lnTo>
                  <a:pt x="8107" y="4476"/>
                </a:lnTo>
                <a:lnTo>
                  <a:pt x="8143" y="4402"/>
                </a:lnTo>
                <a:lnTo>
                  <a:pt x="8107" y="4329"/>
                </a:lnTo>
                <a:lnTo>
                  <a:pt x="8070" y="4256"/>
                </a:lnTo>
                <a:lnTo>
                  <a:pt x="8033" y="4182"/>
                </a:lnTo>
                <a:lnTo>
                  <a:pt x="7777" y="4182"/>
                </a:lnTo>
                <a:lnTo>
                  <a:pt x="7703" y="4256"/>
                </a:lnTo>
                <a:lnTo>
                  <a:pt x="7520" y="4586"/>
                </a:lnTo>
                <a:lnTo>
                  <a:pt x="7300" y="4879"/>
                </a:lnTo>
                <a:lnTo>
                  <a:pt x="6933" y="5540"/>
                </a:lnTo>
                <a:lnTo>
                  <a:pt x="6749" y="5796"/>
                </a:lnTo>
                <a:lnTo>
                  <a:pt x="6566" y="6053"/>
                </a:lnTo>
                <a:lnTo>
                  <a:pt x="6383" y="6273"/>
                </a:lnTo>
                <a:lnTo>
                  <a:pt x="6126" y="6493"/>
                </a:lnTo>
                <a:lnTo>
                  <a:pt x="5942" y="6567"/>
                </a:lnTo>
                <a:lnTo>
                  <a:pt x="5796" y="6603"/>
                </a:lnTo>
                <a:lnTo>
                  <a:pt x="5612" y="6567"/>
                </a:lnTo>
                <a:lnTo>
                  <a:pt x="5466" y="6530"/>
                </a:lnTo>
                <a:lnTo>
                  <a:pt x="5319" y="6457"/>
                </a:lnTo>
                <a:lnTo>
                  <a:pt x="5209" y="6347"/>
                </a:lnTo>
                <a:lnTo>
                  <a:pt x="5135" y="6200"/>
                </a:lnTo>
                <a:lnTo>
                  <a:pt x="5099" y="6016"/>
                </a:lnTo>
                <a:lnTo>
                  <a:pt x="5135" y="5833"/>
                </a:lnTo>
                <a:lnTo>
                  <a:pt x="5172" y="5686"/>
                </a:lnTo>
                <a:lnTo>
                  <a:pt x="5356" y="5393"/>
                </a:lnTo>
                <a:lnTo>
                  <a:pt x="5759" y="4879"/>
                </a:lnTo>
                <a:lnTo>
                  <a:pt x="5906" y="4659"/>
                </a:lnTo>
                <a:lnTo>
                  <a:pt x="6016" y="4402"/>
                </a:lnTo>
                <a:lnTo>
                  <a:pt x="6126" y="4146"/>
                </a:lnTo>
                <a:lnTo>
                  <a:pt x="6163" y="3889"/>
                </a:lnTo>
                <a:lnTo>
                  <a:pt x="6163" y="3632"/>
                </a:lnTo>
                <a:lnTo>
                  <a:pt x="6163" y="3339"/>
                </a:lnTo>
                <a:lnTo>
                  <a:pt x="6089" y="3082"/>
                </a:lnTo>
                <a:lnTo>
                  <a:pt x="6016" y="2825"/>
                </a:lnTo>
                <a:lnTo>
                  <a:pt x="5832" y="2532"/>
                </a:lnTo>
                <a:lnTo>
                  <a:pt x="5576" y="2165"/>
                </a:lnTo>
                <a:lnTo>
                  <a:pt x="5429" y="2018"/>
                </a:lnTo>
                <a:lnTo>
                  <a:pt x="5282" y="1908"/>
                </a:lnTo>
                <a:lnTo>
                  <a:pt x="5099" y="1798"/>
                </a:lnTo>
                <a:lnTo>
                  <a:pt x="4915" y="1725"/>
                </a:lnTo>
                <a:lnTo>
                  <a:pt x="4915" y="1688"/>
                </a:lnTo>
                <a:lnTo>
                  <a:pt x="4915" y="1468"/>
                </a:lnTo>
                <a:lnTo>
                  <a:pt x="4989" y="1321"/>
                </a:lnTo>
                <a:lnTo>
                  <a:pt x="5062" y="1174"/>
                </a:lnTo>
                <a:lnTo>
                  <a:pt x="5172" y="1028"/>
                </a:lnTo>
                <a:lnTo>
                  <a:pt x="5319" y="918"/>
                </a:lnTo>
                <a:lnTo>
                  <a:pt x="5502" y="844"/>
                </a:lnTo>
                <a:lnTo>
                  <a:pt x="5686" y="808"/>
                </a:lnTo>
                <a:lnTo>
                  <a:pt x="5869" y="771"/>
                </a:lnTo>
                <a:lnTo>
                  <a:pt x="6016" y="771"/>
                </a:lnTo>
                <a:lnTo>
                  <a:pt x="6199" y="808"/>
                </a:lnTo>
                <a:lnTo>
                  <a:pt x="6529" y="918"/>
                </a:lnTo>
                <a:lnTo>
                  <a:pt x="7190" y="1211"/>
                </a:lnTo>
                <a:lnTo>
                  <a:pt x="7080" y="1321"/>
                </a:lnTo>
                <a:lnTo>
                  <a:pt x="7043" y="1431"/>
                </a:lnTo>
                <a:lnTo>
                  <a:pt x="7043" y="1541"/>
                </a:lnTo>
                <a:lnTo>
                  <a:pt x="7043" y="1651"/>
                </a:lnTo>
                <a:lnTo>
                  <a:pt x="7153" y="1871"/>
                </a:lnTo>
                <a:lnTo>
                  <a:pt x="7300" y="2018"/>
                </a:lnTo>
                <a:lnTo>
                  <a:pt x="7446" y="2165"/>
                </a:lnTo>
                <a:lnTo>
                  <a:pt x="7556" y="2275"/>
                </a:lnTo>
                <a:lnTo>
                  <a:pt x="7446" y="2495"/>
                </a:lnTo>
                <a:lnTo>
                  <a:pt x="7263" y="3045"/>
                </a:lnTo>
                <a:lnTo>
                  <a:pt x="7153" y="3265"/>
                </a:lnTo>
                <a:lnTo>
                  <a:pt x="7043" y="3485"/>
                </a:lnTo>
                <a:lnTo>
                  <a:pt x="6933" y="3705"/>
                </a:lnTo>
                <a:lnTo>
                  <a:pt x="6896" y="3926"/>
                </a:lnTo>
                <a:lnTo>
                  <a:pt x="6896" y="3999"/>
                </a:lnTo>
                <a:lnTo>
                  <a:pt x="6970" y="4036"/>
                </a:lnTo>
                <a:lnTo>
                  <a:pt x="7043" y="4072"/>
                </a:lnTo>
                <a:lnTo>
                  <a:pt x="7116" y="4036"/>
                </a:lnTo>
                <a:lnTo>
                  <a:pt x="7263" y="3889"/>
                </a:lnTo>
                <a:lnTo>
                  <a:pt x="7410" y="3705"/>
                </a:lnTo>
                <a:lnTo>
                  <a:pt x="7593" y="3265"/>
                </a:lnTo>
                <a:lnTo>
                  <a:pt x="7777" y="2715"/>
                </a:lnTo>
                <a:lnTo>
                  <a:pt x="7813" y="2458"/>
                </a:lnTo>
                <a:lnTo>
                  <a:pt x="7813" y="2422"/>
                </a:lnTo>
                <a:lnTo>
                  <a:pt x="8363" y="2678"/>
                </a:lnTo>
                <a:lnTo>
                  <a:pt x="8584" y="2862"/>
                </a:lnTo>
                <a:lnTo>
                  <a:pt x="8694" y="3009"/>
                </a:lnTo>
                <a:lnTo>
                  <a:pt x="8804" y="3155"/>
                </a:lnTo>
                <a:lnTo>
                  <a:pt x="8877" y="3302"/>
                </a:lnTo>
                <a:lnTo>
                  <a:pt x="8877" y="3449"/>
                </a:lnTo>
                <a:lnTo>
                  <a:pt x="8840" y="3595"/>
                </a:lnTo>
                <a:lnTo>
                  <a:pt x="8694" y="3705"/>
                </a:lnTo>
                <a:lnTo>
                  <a:pt x="8620" y="3779"/>
                </a:lnTo>
                <a:lnTo>
                  <a:pt x="8584" y="3852"/>
                </a:lnTo>
                <a:lnTo>
                  <a:pt x="8584" y="3926"/>
                </a:lnTo>
                <a:lnTo>
                  <a:pt x="8620" y="3999"/>
                </a:lnTo>
                <a:lnTo>
                  <a:pt x="8657" y="4072"/>
                </a:lnTo>
                <a:lnTo>
                  <a:pt x="8730" y="4109"/>
                </a:lnTo>
                <a:lnTo>
                  <a:pt x="8840" y="4109"/>
                </a:lnTo>
                <a:lnTo>
                  <a:pt x="8914" y="4072"/>
                </a:lnTo>
                <a:lnTo>
                  <a:pt x="9097" y="3926"/>
                </a:lnTo>
                <a:lnTo>
                  <a:pt x="9207" y="3779"/>
                </a:lnTo>
                <a:lnTo>
                  <a:pt x="9281" y="3595"/>
                </a:lnTo>
                <a:lnTo>
                  <a:pt x="9281" y="3412"/>
                </a:lnTo>
                <a:lnTo>
                  <a:pt x="9281" y="3192"/>
                </a:lnTo>
                <a:lnTo>
                  <a:pt x="9207" y="3009"/>
                </a:lnTo>
                <a:lnTo>
                  <a:pt x="9097" y="2825"/>
                </a:lnTo>
                <a:lnTo>
                  <a:pt x="8987" y="2642"/>
                </a:lnTo>
                <a:lnTo>
                  <a:pt x="8804" y="2458"/>
                </a:lnTo>
                <a:lnTo>
                  <a:pt x="8584" y="2348"/>
                </a:lnTo>
                <a:lnTo>
                  <a:pt x="8107" y="2091"/>
                </a:lnTo>
                <a:lnTo>
                  <a:pt x="7887" y="1981"/>
                </a:lnTo>
                <a:lnTo>
                  <a:pt x="7593" y="1798"/>
                </a:lnTo>
                <a:lnTo>
                  <a:pt x="7446" y="1651"/>
                </a:lnTo>
                <a:lnTo>
                  <a:pt x="7373" y="1541"/>
                </a:lnTo>
                <a:lnTo>
                  <a:pt x="7336" y="1431"/>
                </a:lnTo>
                <a:lnTo>
                  <a:pt x="7373" y="1284"/>
                </a:lnTo>
                <a:lnTo>
                  <a:pt x="7483" y="1358"/>
                </a:lnTo>
                <a:lnTo>
                  <a:pt x="7556" y="1358"/>
                </a:lnTo>
                <a:lnTo>
                  <a:pt x="7593" y="1321"/>
                </a:lnTo>
                <a:lnTo>
                  <a:pt x="7630" y="1248"/>
                </a:lnTo>
                <a:lnTo>
                  <a:pt x="7703" y="1138"/>
                </a:lnTo>
                <a:lnTo>
                  <a:pt x="7813" y="954"/>
                </a:lnTo>
                <a:lnTo>
                  <a:pt x="7923" y="808"/>
                </a:lnTo>
                <a:lnTo>
                  <a:pt x="8107" y="698"/>
                </a:lnTo>
                <a:lnTo>
                  <a:pt x="8290" y="624"/>
                </a:lnTo>
                <a:lnTo>
                  <a:pt x="8474" y="588"/>
                </a:lnTo>
                <a:lnTo>
                  <a:pt x="8694" y="551"/>
                </a:lnTo>
                <a:lnTo>
                  <a:pt x="9060" y="514"/>
                </a:lnTo>
                <a:close/>
                <a:moveTo>
                  <a:pt x="13279" y="9318"/>
                </a:moveTo>
                <a:lnTo>
                  <a:pt x="13426" y="9428"/>
                </a:lnTo>
                <a:lnTo>
                  <a:pt x="13426" y="9464"/>
                </a:lnTo>
                <a:lnTo>
                  <a:pt x="13352" y="9464"/>
                </a:lnTo>
                <a:lnTo>
                  <a:pt x="13242" y="9538"/>
                </a:lnTo>
                <a:lnTo>
                  <a:pt x="12985" y="9868"/>
                </a:lnTo>
                <a:lnTo>
                  <a:pt x="12692" y="10198"/>
                </a:lnTo>
                <a:lnTo>
                  <a:pt x="12362" y="10492"/>
                </a:lnTo>
                <a:lnTo>
                  <a:pt x="12032" y="10748"/>
                </a:lnTo>
                <a:lnTo>
                  <a:pt x="11445" y="11078"/>
                </a:lnTo>
                <a:lnTo>
                  <a:pt x="10858" y="11409"/>
                </a:lnTo>
                <a:lnTo>
                  <a:pt x="10638" y="11372"/>
                </a:lnTo>
                <a:lnTo>
                  <a:pt x="10418" y="11299"/>
                </a:lnTo>
                <a:lnTo>
                  <a:pt x="10234" y="11188"/>
                </a:lnTo>
                <a:lnTo>
                  <a:pt x="10051" y="11078"/>
                </a:lnTo>
                <a:lnTo>
                  <a:pt x="10491" y="11005"/>
                </a:lnTo>
                <a:lnTo>
                  <a:pt x="10895" y="10858"/>
                </a:lnTo>
                <a:lnTo>
                  <a:pt x="11298" y="10675"/>
                </a:lnTo>
                <a:lnTo>
                  <a:pt x="11702" y="10492"/>
                </a:lnTo>
                <a:lnTo>
                  <a:pt x="12142" y="10235"/>
                </a:lnTo>
                <a:lnTo>
                  <a:pt x="12545" y="9941"/>
                </a:lnTo>
                <a:lnTo>
                  <a:pt x="12912" y="9648"/>
                </a:lnTo>
                <a:lnTo>
                  <a:pt x="13279" y="9318"/>
                </a:lnTo>
                <a:close/>
                <a:moveTo>
                  <a:pt x="13609" y="9648"/>
                </a:moveTo>
                <a:lnTo>
                  <a:pt x="13719" y="9795"/>
                </a:lnTo>
                <a:lnTo>
                  <a:pt x="13792" y="9978"/>
                </a:lnTo>
                <a:lnTo>
                  <a:pt x="13939" y="10345"/>
                </a:lnTo>
                <a:lnTo>
                  <a:pt x="13939" y="10602"/>
                </a:lnTo>
                <a:lnTo>
                  <a:pt x="13939" y="10858"/>
                </a:lnTo>
                <a:lnTo>
                  <a:pt x="13866" y="10968"/>
                </a:lnTo>
                <a:lnTo>
                  <a:pt x="13829" y="10932"/>
                </a:lnTo>
                <a:lnTo>
                  <a:pt x="13719" y="10932"/>
                </a:lnTo>
                <a:lnTo>
                  <a:pt x="13719" y="10968"/>
                </a:lnTo>
                <a:lnTo>
                  <a:pt x="13609" y="11188"/>
                </a:lnTo>
                <a:lnTo>
                  <a:pt x="12765" y="11299"/>
                </a:lnTo>
                <a:lnTo>
                  <a:pt x="12912" y="11188"/>
                </a:lnTo>
                <a:lnTo>
                  <a:pt x="13316" y="10895"/>
                </a:lnTo>
                <a:lnTo>
                  <a:pt x="13682" y="10565"/>
                </a:lnTo>
                <a:lnTo>
                  <a:pt x="13756" y="10492"/>
                </a:lnTo>
                <a:lnTo>
                  <a:pt x="13756" y="10381"/>
                </a:lnTo>
                <a:lnTo>
                  <a:pt x="13719" y="10308"/>
                </a:lnTo>
                <a:lnTo>
                  <a:pt x="13609" y="10271"/>
                </a:lnTo>
                <a:lnTo>
                  <a:pt x="13536" y="10271"/>
                </a:lnTo>
                <a:lnTo>
                  <a:pt x="13462" y="10308"/>
                </a:lnTo>
                <a:lnTo>
                  <a:pt x="13059" y="10638"/>
                </a:lnTo>
                <a:lnTo>
                  <a:pt x="12655" y="10968"/>
                </a:lnTo>
                <a:lnTo>
                  <a:pt x="12398" y="11152"/>
                </a:lnTo>
                <a:lnTo>
                  <a:pt x="12325" y="11225"/>
                </a:lnTo>
                <a:lnTo>
                  <a:pt x="12252" y="11372"/>
                </a:lnTo>
                <a:lnTo>
                  <a:pt x="11665" y="11409"/>
                </a:lnTo>
                <a:lnTo>
                  <a:pt x="11481" y="11445"/>
                </a:lnTo>
                <a:lnTo>
                  <a:pt x="11775" y="11299"/>
                </a:lnTo>
                <a:lnTo>
                  <a:pt x="12068" y="11115"/>
                </a:lnTo>
                <a:lnTo>
                  <a:pt x="12362" y="10932"/>
                </a:lnTo>
                <a:lnTo>
                  <a:pt x="12655" y="10748"/>
                </a:lnTo>
                <a:lnTo>
                  <a:pt x="12912" y="10492"/>
                </a:lnTo>
                <a:lnTo>
                  <a:pt x="13132" y="10271"/>
                </a:lnTo>
                <a:lnTo>
                  <a:pt x="13352" y="10015"/>
                </a:lnTo>
                <a:lnTo>
                  <a:pt x="13572" y="9721"/>
                </a:lnTo>
                <a:lnTo>
                  <a:pt x="13609" y="9648"/>
                </a:lnTo>
                <a:close/>
                <a:moveTo>
                  <a:pt x="9060" y="1"/>
                </a:moveTo>
                <a:lnTo>
                  <a:pt x="8804" y="37"/>
                </a:lnTo>
                <a:lnTo>
                  <a:pt x="8547" y="37"/>
                </a:lnTo>
                <a:lnTo>
                  <a:pt x="8290" y="111"/>
                </a:lnTo>
                <a:lnTo>
                  <a:pt x="8033" y="184"/>
                </a:lnTo>
                <a:lnTo>
                  <a:pt x="7813" y="294"/>
                </a:lnTo>
                <a:lnTo>
                  <a:pt x="7593" y="441"/>
                </a:lnTo>
                <a:lnTo>
                  <a:pt x="7410" y="624"/>
                </a:lnTo>
                <a:lnTo>
                  <a:pt x="7300" y="844"/>
                </a:lnTo>
                <a:lnTo>
                  <a:pt x="6896" y="624"/>
                </a:lnTo>
                <a:lnTo>
                  <a:pt x="6493" y="441"/>
                </a:lnTo>
                <a:lnTo>
                  <a:pt x="6273" y="367"/>
                </a:lnTo>
                <a:lnTo>
                  <a:pt x="6053" y="331"/>
                </a:lnTo>
                <a:lnTo>
                  <a:pt x="5612" y="331"/>
                </a:lnTo>
                <a:lnTo>
                  <a:pt x="5392" y="404"/>
                </a:lnTo>
                <a:lnTo>
                  <a:pt x="5209" y="477"/>
                </a:lnTo>
                <a:lnTo>
                  <a:pt x="5025" y="588"/>
                </a:lnTo>
                <a:lnTo>
                  <a:pt x="4842" y="734"/>
                </a:lnTo>
                <a:lnTo>
                  <a:pt x="4695" y="881"/>
                </a:lnTo>
                <a:lnTo>
                  <a:pt x="4585" y="1064"/>
                </a:lnTo>
                <a:lnTo>
                  <a:pt x="4512" y="1248"/>
                </a:lnTo>
                <a:lnTo>
                  <a:pt x="4475" y="1468"/>
                </a:lnTo>
                <a:lnTo>
                  <a:pt x="4182" y="1505"/>
                </a:lnTo>
                <a:lnTo>
                  <a:pt x="3888" y="1541"/>
                </a:lnTo>
                <a:lnTo>
                  <a:pt x="3595" y="1651"/>
                </a:lnTo>
                <a:lnTo>
                  <a:pt x="3338" y="1798"/>
                </a:lnTo>
                <a:lnTo>
                  <a:pt x="3081" y="1945"/>
                </a:lnTo>
                <a:lnTo>
                  <a:pt x="2861" y="2091"/>
                </a:lnTo>
                <a:lnTo>
                  <a:pt x="2641" y="2312"/>
                </a:lnTo>
                <a:lnTo>
                  <a:pt x="2421" y="2532"/>
                </a:lnTo>
                <a:lnTo>
                  <a:pt x="2238" y="2788"/>
                </a:lnTo>
                <a:lnTo>
                  <a:pt x="2091" y="3082"/>
                </a:lnTo>
                <a:lnTo>
                  <a:pt x="1981" y="3155"/>
                </a:lnTo>
                <a:lnTo>
                  <a:pt x="1834" y="3229"/>
                </a:lnTo>
                <a:lnTo>
                  <a:pt x="1504" y="3375"/>
                </a:lnTo>
                <a:lnTo>
                  <a:pt x="1211" y="3559"/>
                </a:lnTo>
                <a:lnTo>
                  <a:pt x="954" y="3779"/>
                </a:lnTo>
                <a:lnTo>
                  <a:pt x="697" y="3999"/>
                </a:lnTo>
                <a:lnTo>
                  <a:pt x="477" y="4256"/>
                </a:lnTo>
                <a:lnTo>
                  <a:pt x="330" y="4512"/>
                </a:lnTo>
                <a:lnTo>
                  <a:pt x="183" y="4769"/>
                </a:lnTo>
                <a:lnTo>
                  <a:pt x="73" y="5063"/>
                </a:lnTo>
                <a:lnTo>
                  <a:pt x="37" y="5319"/>
                </a:lnTo>
                <a:lnTo>
                  <a:pt x="0" y="5613"/>
                </a:lnTo>
                <a:lnTo>
                  <a:pt x="0" y="5906"/>
                </a:lnTo>
                <a:lnTo>
                  <a:pt x="73" y="6200"/>
                </a:lnTo>
                <a:lnTo>
                  <a:pt x="183" y="6493"/>
                </a:lnTo>
                <a:lnTo>
                  <a:pt x="294" y="6713"/>
                </a:lnTo>
                <a:lnTo>
                  <a:pt x="440" y="6933"/>
                </a:lnTo>
                <a:lnTo>
                  <a:pt x="660" y="7117"/>
                </a:lnTo>
                <a:lnTo>
                  <a:pt x="880" y="7300"/>
                </a:lnTo>
                <a:lnTo>
                  <a:pt x="1064" y="7374"/>
                </a:lnTo>
                <a:lnTo>
                  <a:pt x="1027" y="7594"/>
                </a:lnTo>
                <a:lnTo>
                  <a:pt x="1027" y="7814"/>
                </a:lnTo>
                <a:lnTo>
                  <a:pt x="1064" y="8034"/>
                </a:lnTo>
                <a:lnTo>
                  <a:pt x="1101" y="8217"/>
                </a:lnTo>
                <a:lnTo>
                  <a:pt x="1174" y="8437"/>
                </a:lnTo>
                <a:lnTo>
                  <a:pt x="1284" y="8621"/>
                </a:lnTo>
                <a:lnTo>
                  <a:pt x="1431" y="8804"/>
                </a:lnTo>
                <a:lnTo>
                  <a:pt x="1614" y="8988"/>
                </a:lnTo>
                <a:lnTo>
                  <a:pt x="1797" y="9098"/>
                </a:lnTo>
                <a:lnTo>
                  <a:pt x="1981" y="9208"/>
                </a:lnTo>
                <a:lnTo>
                  <a:pt x="2201" y="9281"/>
                </a:lnTo>
                <a:lnTo>
                  <a:pt x="2421" y="9318"/>
                </a:lnTo>
                <a:lnTo>
                  <a:pt x="2641" y="9354"/>
                </a:lnTo>
                <a:lnTo>
                  <a:pt x="2861" y="9318"/>
                </a:lnTo>
                <a:lnTo>
                  <a:pt x="3081" y="9281"/>
                </a:lnTo>
                <a:lnTo>
                  <a:pt x="3301" y="9208"/>
                </a:lnTo>
                <a:lnTo>
                  <a:pt x="3375" y="9354"/>
                </a:lnTo>
                <a:lnTo>
                  <a:pt x="3448" y="9501"/>
                </a:lnTo>
                <a:lnTo>
                  <a:pt x="3595" y="9648"/>
                </a:lnTo>
                <a:lnTo>
                  <a:pt x="3742" y="9758"/>
                </a:lnTo>
                <a:lnTo>
                  <a:pt x="3925" y="9868"/>
                </a:lnTo>
                <a:lnTo>
                  <a:pt x="4108" y="9905"/>
                </a:lnTo>
                <a:lnTo>
                  <a:pt x="4292" y="9941"/>
                </a:lnTo>
                <a:lnTo>
                  <a:pt x="4475" y="9941"/>
                </a:lnTo>
                <a:lnTo>
                  <a:pt x="4842" y="9905"/>
                </a:lnTo>
                <a:lnTo>
                  <a:pt x="5246" y="9795"/>
                </a:lnTo>
                <a:lnTo>
                  <a:pt x="5686" y="9648"/>
                </a:lnTo>
                <a:lnTo>
                  <a:pt x="6163" y="9574"/>
                </a:lnTo>
                <a:lnTo>
                  <a:pt x="6603" y="9574"/>
                </a:lnTo>
                <a:lnTo>
                  <a:pt x="7080" y="9611"/>
                </a:lnTo>
                <a:lnTo>
                  <a:pt x="7446" y="9648"/>
                </a:lnTo>
                <a:lnTo>
                  <a:pt x="7630" y="9648"/>
                </a:lnTo>
                <a:lnTo>
                  <a:pt x="7813" y="9611"/>
                </a:lnTo>
                <a:lnTo>
                  <a:pt x="7960" y="9721"/>
                </a:lnTo>
                <a:lnTo>
                  <a:pt x="8143" y="9795"/>
                </a:lnTo>
                <a:lnTo>
                  <a:pt x="8327" y="9831"/>
                </a:lnTo>
                <a:lnTo>
                  <a:pt x="8547" y="9868"/>
                </a:lnTo>
                <a:lnTo>
                  <a:pt x="9024" y="9905"/>
                </a:lnTo>
                <a:lnTo>
                  <a:pt x="9391" y="9868"/>
                </a:lnTo>
                <a:lnTo>
                  <a:pt x="9501" y="9868"/>
                </a:lnTo>
                <a:lnTo>
                  <a:pt x="9354" y="10161"/>
                </a:lnTo>
                <a:lnTo>
                  <a:pt x="9317" y="10308"/>
                </a:lnTo>
                <a:lnTo>
                  <a:pt x="9281" y="10492"/>
                </a:lnTo>
                <a:lnTo>
                  <a:pt x="9317" y="10638"/>
                </a:lnTo>
                <a:lnTo>
                  <a:pt x="9354" y="10785"/>
                </a:lnTo>
                <a:lnTo>
                  <a:pt x="9464" y="11078"/>
                </a:lnTo>
                <a:lnTo>
                  <a:pt x="9647" y="11335"/>
                </a:lnTo>
                <a:lnTo>
                  <a:pt x="9831" y="11519"/>
                </a:lnTo>
                <a:lnTo>
                  <a:pt x="9977" y="11629"/>
                </a:lnTo>
                <a:lnTo>
                  <a:pt x="10198" y="11739"/>
                </a:lnTo>
                <a:lnTo>
                  <a:pt x="10381" y="11812"/>
                </a:lnTo>
                <a:lnTo>
                  <a:pt x="10821" y="11922"/>
                </a:lnTo>
                <a:lnTo>
                  <a:pt x="11298" y="11959"/>
                </a:lnTo>
                <a:lnTo>
                  <a:pt x="11775" y="11922"/>
                </a:lnTo>
                <a:lnTo>
                  <a:pt x="12215" y="11885"/>
                </a:lnTo>
                <a:lnTo>
                  <a:pt x="13095" y="11775"/>
                </a:lnTo>
                <a:lnTo>
                  <a:pt x="13939" y="11665"/>
                </a:lnTo>
                <a:lnTo>
                  <a:pt x="14343" y="11555"/>
                </a:lnTo>
                <a:lnTo>
                  <a:pt x="14746" y="11409"/>
                </a:lnTo>
                <a:lnTo>
                  <a:pt x="15076" y="11262"/>
                </a:lnTo>
                <a:lnTo>
                  <a:pt x="15370" y="11042"/>
                </a:lnTo>
                <a:lnTo>
                  <a:pt x="15626" y="10785"/>
                </a:lnTo>
                <a:lnTo>
                  <a:pt x="15847" y="10528"/>
                </a:lnTo>
                <a:lnTo>
                  <a:pt x="16030" y="10235"/>
                </a:lnTo>
                <a:lnTo>
                  <a:pt x="16213" y="9941"/>
                </a:lnTo>
                <a:lnTo>
                  <a:pt x="16360" y="9648"/>
                </a:lnTo>
                <a:lnTo>
                  <a:pt x="16433" y="9318"/>
                </a:lnTo>
                <a:lnTo>
                  <a:pt x="16507" y="8988"/>
                </a:lnTo>
                <a:lnTo>
                  <a:pt x="16543" y="8657"/>
                </a:lnTo>
                <a:lnTo>
                  <a:pt x="16507" y="8327"/>
                </a:lnTo>
                <a:lnTo>
                  <a:pt x="16470" y="7997"/>
                </a:lnTo>
                <a:lnTo>
                  <a:pt x="16690" y="7447"/>
                </a:lnTo>
                <a:lnTo>
                  <a:pt x="16837" y="6933"/>
                </a:lnTo>
                <a:lnTo>
                  <a:pt x="16910" y="6347"/>
                </a:lnTo>
                <a:lnTo>
                  <a:pt x="16910" y="5796"/>
                </a:lnTo>
                <a:lnTo>
                  <a:pt x="16837" y="5429"/>
                </a:lnTo>
                <a:lnTo>
                  <a:pt x="16727" y="5063"/>
                </a:lnTo>
                <a:lnTo>
                  <a:pt x="16654" y="4916"/>
                </a:lnTo>
                <a:lnTo>
                  <a:pt x="16543" y="4769"/>
                </a:lnTo>
                <a:lnTo>
                  <a:pt x="16397" y="4659"/>
                </a:lnTo>
                <a:lnTo>
                  <a:pt x="16250" y="4586"/>
                </a:lnTo>
                <a:lnTo>
                  <a:pt x="16250" y="4146"/>
                </a:lnTo>
                <a:lnTo>
                  <a:pt x="16177" y="3742"/>
                </a:lnTo>
                <a:lnTo>
                  <a:pt x="16030" y="3375"/>
                </a:lnTo>
                <a:lnTo>
                  <a:pt x="15773" y="3009"/>
                </a:lnTo>
                <a:lnTo>
                  <a:pt x="15626" y="2825"/>
                </a:lnTo>
                <a:lnTo>
                  <a:pt x="15443" y="2642"/>
                </a:lnTo>
                <a:lnTo>
                  <a:pt x="15223" y="2495"/>
                </a:lnTo>
                <a:lnTo>
                  <a:pt x="15003" y="2385"/>
                </a:lnTo>
                <a:lnTo>
                  <a:pt x="14746" y="2238"/>
                </a:lnTo>
                <a:lnTo>
                  <a:pt x="14526" y="2055"/>
                </a:lnTo>
                <a:lnTo>
                  <a:pt x="14379" y="1835"/>
                </a:lnTo>
                <a:lnTo>
                  <a:pt x="14233" y="1578"/>
                </a:lnTo>
                <a:lnTo>
                  <a:pt x="14123" y="1358"/>
                </a:lnTo>
                <a:lnTo>
                  <a:pt x="13976" y="1138"/>
                </a:lnTo>
                <a:lnTo>
                  <a:pt x="13829" y="991"/>
                </a:lnTo>
                <a:lnTo>
                  <a:pt x="13682" y="808"/>
                </a:lnTo>
                <a:lnTo>
                  <a:pt x="13499" y="698"/>
                </a:lnTo>
                <a:lnTo>
                  <a:pt x="13279" y="588"/>
                </a:lnTo>
                <a:lnTo>
                  <a:pt x="13059" y="514"/>
                </a:lnTo>
                <a:lnTo>
                  <a:pt x="12802" y="441"/>
                </a:lnTo>
                <a:lnTo>
                  <a:pt x="12362" y="441"/>
                </a:lnTo>
                <a:lnTo>
                  <a:pt x="11885" y="477"/>
                </a:lnTo>
                <a:lnTo>
                  <a:pt x="11408" y="588"/>
                </a:lnTo>
                <a:lnTo>
                  <a:pt x="10968" y="698"/>
                </a:lnTo>
                <a:lnTo>
                  <a:pt x="10821" y="514"/>
                </a:lnTo>
                <a:lnTo>
                  <a:pt x="10601" y="331"/>
                </a:lnTo>
                <a:lnTo>
                  <a:pt x="10381" y="221"/>
                </a:lnTo>
                <a:lnTo>
                  <a:pt x="10124" y="147"/>
                </a:lnTo>
                <a:lnTo>
                  <a:pt x="9867" y="74"/>
                </a:lnTo>
                <a:lnTo>
                  <a:pt x="9574" y="37"/>
                </a:lnTo>
                <a:lnTo>
                  <a:pt x="9060" y="1"/>
                </a:lnTo>
                <a:close/>
              </a:path>
            </a:pathLst>
          </a:custGeom>
          <a:solidFill>
            <a:srgbClr val="3C78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188" name="Google Shape;188;p2"/>
          <p:cNvSpPr/>
          <p:nvPr/>
        </p:nvSpPr>
        <p:spPr>
          <a:xfrm rot="-5400000">
            <a:off x="6496794" y="3021441"/>
            <a:ext cx="493819" cy="631536"/>
          </a:xfrm>
          <a:custGeom>
            <a:avLst/>
            <a:gdLst/>
            <a:ahLst/>
            <a:cxnLst/>
            <a:rect l="l" t="t" r="r" b="b"/>
            <a:pathLst>
              <a:path w="9868" h="12620" extrusionOk="0">
                <a:moveTo>
                  <a:pt x="4182" y="661"/>
                </a:moveTo>
                <a:lnTo>
                  <a:pt x="4182" y="918"/>
                </a:lnTo>
                <a:lnTo>
                  <a:pt x="4182" y="1431"/>
                </a:lnTo>
                <a:lnTo>
                  <a:pt x="4145" y="2202"/>
                </a:lnTo>
                <a:lnTo>
                  <a:pt x="3925" y="2165"/>
                </a:lnTo>
                <a:lnTo>
                  <a:pt x="3962" y="2018"/>
                </a:lnTo>
                <a:lnTo>
                  <a:pt x="3962" y="1835"/>
                </a:lnTo>
                <a:lnTo>
                  <a:pt x="3889" y="1468"/>
                </a:lnTo>
                <a:lnTo>
                  <a:pt x="3852" y="1101"/>
                </a:lnTo>
                <a:lnTo>
                  <a:pt x="3889" y="918"/>
                </a:lnTo>
                <a:lnTo>
                  <a:pt x="3962" y="771"/>
                </a:lnTo>
                <a:lnTo>
                  <a:pt x="3999" y="698"/>
                </a:lnTo>
                <a:lnTo>
                  <a:pt x="4072" y="661"/>
                </a:lnTo>
                <a:close/>
                <a:moveTo>
                  <a:pt x="1541" y="404"/>
                </a:moveTo>
                <a:lnTo>
                  <a:pt x="1578" y="441"/>
                </a:lnTo>
                <a:lnTo>
                  <a:pt x="1614" y="514"/>
                </a:lnTo>
                <a:lnTo>
                  <a:pt x="1614" y="1138"/>
                </a:lnTo>
                <a:lnTo>
                  <a:pt x="1688" y="2202"/>
                </a:lnTo>
                <a:lnTo>
                  <a:pt x="1284" y="2238"/>
                </a:lnTo>
                <a:lnTo>
                  <a:pt x="1211" y="2238"/>
                </a:lnTo>
                <a:lnTo>
                  <a:pt x="1211" y="1871"/>
                </a:lnTo>
                <a:lnTo>
                  <a:pt x="1174" y="1505"/>
                </a:lnTo>
                <a:lnTo>
                  <a:pt x="1211" y="1211"/>
                </a:lnTo>
                <a:lnTo>
                  <a:pt x="1248" y="954"/>
                </a:lnTo>
                <a:lnTo>
                  <a:pt x="1358" y="404"/>
                </a:lnTo>
                <a:close/>
                <a:moveTo>
                  <a:pt x="3815" y="2678"/>
                </a:moveTo>
                <a:lnTo>
                  <a:pt x="4439" y="2715"/>
                </a:lnTo>
                <a:lnTo>
                  <a:pt x="5026" y="2789"/>
                </a:lnTo>
                <a:lnTo>
                  <a:pt x="5026" y="2825"/>
                </a:lnTo>
                <a:lnTo>
                  <a:pt x="5136" y="3485"/>
                </a:lnTo>
                <a:lnTo>
                  <a:pt x="3925" y="3559"/>
                </a:lnTo>
                <a:lnTo>
                  <a:pt x="2678" y="3632"/>
                </a:lnTo>
                <a:lnTo>
                  <a:pt x="1358" y="3669"/>
                </a:lnTo>
                <a:lnTo>
                  <a:pt x="917" y="3706"/>
                </a:lnTo>
                <a:lnTo>
                  <a:pt x="477" y="3742"/>
                </a:lnTo>
                <a:lnTo>
                  <a:pt x="441" y="3229"/>
                </a:lnTo>
                <a:lnTo>
                  <a:pt x="441" y="2972"/>
                </a:lnTo>
                <a:lnTo>
                  <a:pt x="404" y="2862"/>
                </a:lnTo>
                <a:lnTo>
                  <a:pt x="331" y="2752"/>
                </a:lnTo>
                <a:lnTo>
                  <a:pt x="587" y="2789"/>
                </a:lnTo>
                <a:lnTo>
                  <a:pt x="807" y="2789"/>
                </a:lnTo>
                <a:lnTo>
                  <a:pt x="1284" y="2752"/>
                </a:lnTo>
                <a:lnTo>
                  <a:pt x="1945" y="2678"/>
                </a:lnTo>
                <a:close/>
                <a:moveTo>
                  <a:pt x="4916" y="3999"/>
                </a:moveTo>
                <a:lnTo>
                  <a:pt x="4989" y="4072"/>
                </a:lnTo>
                <a:lnTo>
                  <a:pt x="5136" y="4109"/>
                </a:lnTo>
                <a:lnTo>
                  <a:pt x="5209" y="4072"/>
                </a:lnTo>
                <a:lnTo>
                  <a:pt x="5246" y="4623"/>
                </a:lnTo>
                <a:lnTo>
                  <a:pt x="5209" y="5173"/>
                </a:lnTo>
                <a:lnTo>
                  <a:pt x="5173" y="5430"/>
                </a:lnTo>
                <a:lnTo>
                  <a:pt x="5099" y="5723"/>
                </a:lnTo>
                <a:lnTo>
                  <a:pt x="4989" y="5980"/>
                </a:lnTo>
                <a:lnTo>
                  <a:pt x="4806" y="6200"/>
                </a:lnTo>
                <a:lnTo>
                  <a:pt x="4659" y="6310"/>
                </a:lnTo>
                <a:lnTo>
                  <a:pt x="4476" y="6420"/>
                </a:lnTo>
                <a:lnTo>
                  <a:pt x="4292" y="6457"/>
                </a:lnTo>
                <a:lnTo>
                  <a:pt x="4072" y="6493"/>
                </a:lnTo>
                <a:lnTo>
                  <a:pt x="3632" y="6530"/>
                </a:lnTo>
                <a:lnTo>
                  <a:pt x="3265" y="6567"/>
                </a:lnTo>
                <a:lnTo>
                  <a:pt x="2605" y="6567"/>
                </a:lnTo>
                <a:lnTo>
                  <a:pt x="2642" y="6493"/>
                </a:lnTo>
                <a:lnTo>
                  <a:pt x="2678" y="6383"/>
                </a:lnTo>
                <a:lnTo>
                  <a:pt x="2788" y="6310"/>
                </a:lnTo>
                <a:lnTo>
                  <a:pt x="2825" y="6273"/>
                </a:lnTo>
                <a:lnTo>
                  <a:pt x="2825" y="6237"/>
                </a:lnTo>
                <a:lnTo>
                  <a:pt x="2788" y="6200"/>
                </a:lnTo>
                <a:lnTo>
                  <a:pt x="2715" y="6200"/>
                </a:lnTo>
                <a:lnTo>
                  <a:pt x="2605" y="6237"/>
                </a:lnTo>
                <a:lnTo>
                  <a:pt x="2458" y="6310"/>
                </a:lnTo>
                <a:lnTo>
                  <a:pt x="2348" y="6420"/>
                </a:lnTo>
                <a:lnTo>
                  <a:pt x="2311" y="6567"/>
                </a:lnTo>
                <a:lnTo>
                  <a:pt x="1724" y="6493"/>
                </a:lnTo>
                <a:lnTo>
                  <a:pt x="1541" y="6457"/>
                </a:lnTo>
                <a:lnTo>
                  <a:pt x="1688" y="6420"/>
                </a:lnTo>
                <a:lnTo>
                  <a:pt x="2055" y="6383"/>
                </a:lnTo>
                <a:lnTo>
                  <a:pt x="2201" y="6310"/>
                </a:lnTo>
                <a:lnTo>
                  <a:pt x="2275" y="6237"/>
                </a:lnTo>
                <a:lnTo>
                  <a:pt x="2311" y="6163"/>
                </a:lnTo>
                <a:lnTo>
                  <a:pt x="2311" y="6090"/>
                </a:lnTo>
                <a:lnTo>
                  <a:pt x="2275" y="6016"/>
                </a:lnTo>
                <a:lnTo>
                  <a:pt x="2238" y="5980"/>
                </a:lnTo>
                <a:lnTo>
                  <a:pt x="2201" y="5943"/>
                </a:lnTo>
                <a:lnTo>
                  <a:pt x="2055" y="5943"/>
                </a:lnTo>
                <a:lnTo>
                  <a:pt x="1981" y="6016"/>
                </a:lnTo>
                <a:lnTo>
                  <a:pt x="1798" y="6053"/>
                </a:lnTo>
                <a:lnTo>
                  <a:pt x="1394" y="6127"/>
                </a:lnTo>
                <a:lnTo>
                  <a:pt x="1138" y="6200"/>
                </a:lnTo>
                <a:lnTo>
                  <a:pt x="917" y="6273"/>
                </a:lnTo>
                <a:lnTo>
                  <a:pt x="807" y="6200"/>
                </a:lnTo>
                <a:lnTo>
                  <a:pt x="697" y="6127"/>
                </a:lnTo>
                <a:lnTo>
                  <a:pt x="661" y="5980"/>
                </a:lnTo>
                <a:lnTo>
                  <a:pt x="624" y="5870"/>
                </a:lnTo>
                <a:lnTo>
                  <a:pt x="624" y="5870"/>
                </a:lnTo>
                <a:lnTo>
                  <a:pt x="844" y="5906"/>
                </a:lnTo>
                <a:lnTo>
                  <a:pt x="1504" y="5906"/>
                </a:lnTo>
                <a:lnTo>
                  <a:pt x="1724" y="5870"/>
                </a:lnTo>
                <a:lnTo>
                  <a:pt x="1945" y="5833"/>
                </a:lnTo>
                <a:lnTo>
                  <a:pt x="1981" y="5796"/>
                </a:lnTo>
                <a:lnTo>
                  <a:pt x="2018" y="5760"/>
                </a:lnTo>
                <a:lnTo>
                  <a:pt x="2055" y="5650"/>
                </a:lnTo>
                <a:lnTo>
                  <a:pt x="1981" y="5540"/>
                </a:lnTo>
                <a:lnTo>
                  <a:pt x="1945" y="5503"/>
                </a:lnTo>
                <a:lnTo>
                  <a:pt x="1504" y="5503"/>
                </a:lnTo>
                <a:lnTo>
                  <a:pt x="1101" y="5540"/>
                </a:lnTo>
                <a:lnTo>
                  <a:pt x="844" y="5576"/>
                </a:lnTo>
                <a:lnTo>
                  <a:pt x="587" y="5576"/>
                </a:lnTo>
                <a:lnTo>
                  <a:pt x="587" y="5356"/>
                </a:lnTo>
                <a:lnTo>
                  <a:pt x="734" y="5430"/>
                </a:lnTo>
                <a:lnTo>
                  <a:pt x="881" y="5466"/>
                </a:lnTo>
                <a:lnTo>
                  <a:pt x="1211" y="5466"/>
                </a:lnTo>
                <a:lnTo>
                  <a:pt x="1541" y="5393"/>
                </a:lnTo>
                <a:lnTo>
                  <a:pt x="1835" y="5246"/>
                </a:lnTo>
                <a:lnTo>
                  <a:pt x="1871" y="5173"/>
                </a:lnTo>
                <a:lnTo>
                  <a:pt x="1908" y="5099"/>
                </a:lnTo>
                <a:lnTo>
                  <a:pt x="1908" y="5026"/>
                </a:lnTo>
                <a:lnTo>
                  <a:pt x="1871" y="4953"/>
                </a:lnTo>
                <a:lnTo>
                  <a:pt x="1835" y="4916"/>
                </a:lnTo>
                <a:lnTo>
                  <a:pt x="1761" y="4879"/>
                </a:lnTo>
                <a:lnTo>
                  <a:pt x="1724" y="4879"/>
                </a:lnTo>
                <a:lnTo>
                  <a:pt x="1614" y="4916"/>
                </a:lnTo>
                <a:lnTo>
                  <a:pt x="1358" y="5026"/>
                </a:lnTo>
                <a:lnTo>
                  <a:pt x="1101" y="5099"/>
                </a:lnTo>
                <a:lnTo>
                  <a:pt x="844" y="5099"/>
                </a:lnTo>
                <a:lnTo>
                  <a:pt x="551" y="5063"/>
                </a:lnTo>
                <a:lnTo>
                  <a:pt x="551" y="4916"/>
                </a:lnTo>
                <a:lnTo>
                  <a:pt x="844" y="4879"/>
                </a:lnTo>
                <a:lnTo>
                  <a:pt x="1138" y="4879"/>
                </a:lnTo>
                <a:lnTo>
                  <a:pt x="1724" y="4769"/>
                </a:lnTo>
                <a:lnTo>
                  <a:pt x="1908" y="4696"/>
                </a:lnTo>
                <a:lnTo>
                  <a:pt x="2091" y="4586"/>
                </a:lnTo>
                <a:lnTo>
                  <a:pt x="2128" y="4513"/>
                </a:lnTo>
                <a:lnTo>
                  <a:pt x="2165" y="4439"/>
                </a:lnTo>
                <a:lnTo>
                  <a:pt x="2128" y="4329"/>
                </a:lnTo>
                <a:lnTo>
                  <a:pt x="2055" y="4256"/>
                </a:lnTo>
                <a:lnTo>
                  <a:pt x="1945" y="4182"/>
                </a:lnTo>
                <a:lnTo>
                  <a:pt x="1871" y="4182"/>
                </a:lnTo>
                <a:lnTo>
                  <a:pt x="1835" y="4219"/>
                </a:lnTo>
                <a:lnTo>
                  <a:pt x="1761" y="4256"/>
                </a:lnTo>
                <a:lnTo>
                  <a:pt x="1724" y="4329"/>
                </a:lnTo>
                <a:lnTo>
                  <a:pt x="1468" y="4403"/>
                </a:lnTo>
                <a:lnTo>
                  <a:pt x="991" y="4476"/>
                </a:lnTo>
                <a:lnTo>
                  <a:pt x="551" y="4586"/>
                </a:lnTo>
                <a:lnTo>
                  <a:pt x="514" y="4146"/>
                </a:lnTo>
                <a:lnTo>
                  <a:pt x="1358" y="4146"/>
                </a:lnTo>
                <a:lnTo>
                  <a:pt x="2678" y="4109"/>
                </a:lnTo>
                <a:lnTo>
                  <a:pt x="3815" y="4072"/>
                </a:lnTo>
                <a:lnTo>
                  <a:pt x="4916" y="3999"/>
                </a:lnTo>
                <a:close/>
                <a:moveTo>
                  <a:pt x="1211" y="1"/>
                </a:moveTo>
                <a:lnTo>
                  <a:pt x="1101" y="37"/>
                </a:lnTo>
                <a:lnTo>
                  <a:pt x="1028" y="147"/>
                </a:lnTo>
                <a:lnTo>
                  <a:pt x="881" y="771"/>
                </a:lnTo>
                <a:lnTo>
                  <a:pt x="807" y="1395"/>
                </a:lnTo>
                <a:lnTo>
                  <a:pt x="807" y="1835"/>
                </a:lnTo>
                <a:lnTo>
                  <a:pt x="807" y="2092"/>
                </a:lnTo>
                <a:lnTo>
                  <a:pt x="881" y="2312"/>
                </a:lnTo>
                <a:lnTo>
                  <a:pt x="551" y="2385"/>
                </a:lnTo>
                <a:lnTo>
                  <a:pt x="367" y="2458"/>
                </a:lnTo>
                <a:lnTo>
                  <a:pt x="221" y="2568"/>
                </a:lnTo>
                <a:lnTo>
                  <a:pt x="184" y="2605"/>
                </a:lnTo>
                <a:lnTo>
                  <a:pt x="147" y="2678"/>
                </a:lnTo>
                <a:lnTo>
                  <a:pt x="37" y="2825"/>
                </a:lnTo>
                <a:lnTo>
                  <a:pt x="37" y="3009"/>
                </a:lnTo>
                <a:lnTo>
                  <a:pt x="37" y="3375"/>
                </a:lnTo>
                <a:lnTo>
                  <a:pt x="37" y="3852"/>
                </a:lnTo>
                <a:lnTo>
                  <a:pt x="37" y="3889"/>
                </a:lnTo>
                <a:lnTo>
                  <a:pt x="0" y="3962"/>
                </a:lnTo>
                <a:lnTo>
                  <a:pt x="37" y="4072"/>
                </a:lnTo>
                <a:lnTo>
                  <a:pt x="74" y="4439"/>
                </a:lnTo>
                <a:lnTo>
                  <a:pt x="110" y="5540"/>
                </a:lnTo>
                <a:lnTo>
                  <a:pt x="110" y="5943"/>
                </a:lnTo>
                <a:lnTo>
                  <a:pt x="184" y="6127"/>
                </a:lnTo>
                <a:lnTo>
                  <a:pt x="257" y="6310"/>
                </a:lnTo>
                <a:lnTo>
                  <a:pt x="367" y="6457"/>
                </a:lnTo>
                <a:lnTo>
                  <a:pt x="477" y="6567"/>
                </a:lnTo>
                <a:lnTo>
                  <a:pt x="624" y="6677"/>
                </a:lnTo>
                <a:lnTo>
                  <a:pt x="771" y="6750"/>
                </a:lnTo>
                <a:lnTo>
                  <a:pt x="1101" y="6860"/>
                </a:lnTo>
                <a:lnTo>
                  <a:pt x="1468" y="6934"/>
                </a:lnTo>
                <a:lnTo>
                  <a:pt x="2091" y="7007"/>
                </a:lnTo>
                <a:lnTo>
                  <a:pt x="2678" y="7044"/>
                </a:lnTo>
                <a:lnTo>
                  <a:pt x="2605" y="7264"/>
                </a:lnTo>
                <a:lnTo>
                  <a:pt x="2605" y="7484"/>
                </a:lnTo>
                <a:lnTo>
                  <a:pt x="2605" y="7887"/>
                </a:lnTo>
                <a:lnTo>
                  <a:pt x="2605" y="8548"/>
                </a:lnTo>
                <a:lnTo>
                  <a:pt x="2678" y="9208"/>
                </a:lnTo>
                <a:lnTo>
                  <a:pt x="2825" y="10455"/>
                </a:lnTo>
                <a:lnTo>
                  <a:pt x="3045" y="11665"/>
                </a:lnTo>
                <a:lnTo>
                  <a:pt x="3118" y="11922"/>
                </a:lnTo>
                <a:lnTo>
                  <a:pt x="3228" y="12106"/>
                </a:lnTo>
                <a:lnTo>
                  <a:pt x="3375" y="12252"/>
                </a:lnTo>
                <a:lnTo>
                  <a:pt x="3595" y="12399"/>
                </a:lnTo>
                <a:lnTo>
                  <a:pt x="3779" y="12472"/>
                </a:lnTo>
                <a:lnTo>
                  <a:pt x="3999" y="12546"/>
                </a:lnTo>
                <a:lnTo>
                  <a:pt x="4476" y="12619"/>
                </a:lnTo>
                <a:lnTo>
                  <a:pt x="4732" y="12582"/>
                </a:lnTo>
                <a:lnTo>
                  <a:pt x="4952" y="12509"/>
                </a:lnTo>
                <a:lnTo>
                  <a:pt x="5136" y="12399"/>
                </a:lnTo>
                <a:lnTo>
                  <a:pt x="5283" y="12216"/>
                </a:lnTo>
                <a:lnTo>
                  <a:pt x="5429" y="12032"/>
                </a:lnTo>
                <a:lnTo>
                  <a:pt x="5503" y="11812"/>
                </a:lnTo>
                <a:lnTo>
                  <a:pt x="5576" y="11592"/>
                </a:lnTo>
                <a:lnTo>
                  <a:pt x="5613" y="11372"/>
                </a:lnTo>
                <a:lnTo>
                  <a:pt x="5613" y="11079"/>
                </a:lnTo>
                <a:lnTo>
                  <a:pt x="5613" y="10785"/>
                </a:lnTo>
                <a:lnTo>
                  <a:pt x="5539" y="10162"/>
                </a:lnTo>
                <a:lnTo>
                  <a:pt x="5539" y="9538"/>
                </a:lnTo>
                <a:lnTo>
                  <a:pt x="5649" y="8951"/>
                </a:lnTo>
                <a:lnTo>
                  <a:pt x="5723" y="8658"/>
                </a:lnTo>
                <a:lnTo>
                  <a:pt x="5833" y="8364"/>
                </a:lnTo>
                <a:lnTo>
                  <a:pt x="5980" y="8071"/>
                </a:lnTo>
                <a:lnTo>
                  <a:pt x="6090" y="7961"/>
                </a:lnTo>
                <a:lnTo>
                  <a:pt x="6200" y="7851"/>
                </a:lnTo>
                <a:lnTo>
                  <a:pt x="6273" y="7814"/>
                </a:lnTo>
                <a:lnTo>
                  <a:pt x="6310" y="7814"/>
                </a:lnTo>
                <a:lnTo>
                  <a:pt x="6456" y="7887"/>
                </a:lnTo>
                <a:lnTo>
                  <a:pt x="6530" y="7997"/>
                </a:lnTo>
                <a:lnTo>
                  <a:pt x="6603" y="8144"/>
                </a:lnTo>
                <a:lnTo>
                  <a:pt x="6640" y="8291"/>
                </a:lnTo>
                <a:lnTo>
                  <a:pt x="6603" y="8474"/>
                </a:lnTo>
                <a:lnTo>
                  <a:pt x="6566" y="8804"/>
                </a:lnTo>
                <a:lnTo>
                  <a:pt x="6530" y="9208"/>
                </a:lnTo>
                <a:lnTo>
                  <a:pt x="6566" y="9428"/>
                </a:lnTo>
                <a:lnTo>
                  <a:pt x="6603" y="9648"/>
                </a:lnTo>
                <a:lnTo>
                  <a:pt x="6676" y="9868"/>
                </a:lnTo>
                <a:lnTo>
                  <a:pt x="6787" y="10051"/>
                </a:lnTo>
                <a:lnTo>
                  <a:pt x="6970" y="10162"/>
                </a:lnTo>
                <a:lnTo>
                  <a:pt x="7153" y="10272"/>
                </a:lnTo>
                <a:lnTo>
                  <a:pt x="7447" y="10345"/>
                </a:lnTo>
                <a:lnTo>
                  <a:pt x="7777" y="10382"/>
                </a:lnTo>
                <a:lnTo>
                  <a:pt x="8437" y="10382"/>
                </a:lnTo>
                <a:lnTo>
                  <a:pt x="9061" y="10308"/>
                </a:lnTo>
                <a:lnTo>
                  <a:pt x="9684" y="10162"/>
                </a:lnTo>
                <a:lnTo>
                  <a:pt x="9758" y="10125"/>
                </a:lnTo>
                <a:lnTo>
                  <a:pt x="9831" y="10051"/>
                </a:lnTo>
                <a:lnTo>
                  <a:pt x="9868" y="9941"/>
                </a:lnTo>
                <a:lnTo>
                  <a:pt x="9831" y="9868"/>
                </a:lnTo>
                <a:lnTo>
                  <a:pt x="9794" y="9758"/>
                </a:lnTo>
                <a:lnTo>
                  <a:pt x="9721" y="9685"/>
                </a:lnTo>
                <a:lnTo>
                  <a:pt x="9648" y="9648"/>
                </a:lnTo>
                <a:lnTo>
                  <a:pt x="9538" y="9648"/>
                </a:lnTo>
                <a:lnTo>
                  <a:pt x="8951" y="9758"/>
                </a:lnTo>
                <a:lnTo>
                  <a:pt x="8327" y="9831"/>
                </a:lnTo>
                <a:lnTo>
                  <a:pt x="7740" y="9831"/>
                </a:lnTo>
                <a:lnTo>
                  <a:pt x="7447" y="9795"/>
                </a:lnTo>
                <a:lnTo>
                  <a:pt x="7300" y="9721"/>
                </a:lnTo>
                <a:lnTo>
                  <a:pt x="7190" y="9648"/>
                </a:lnTo>
                <a:lnTo>
                  <a:pt x="7117" y="9575"/>
                </a:lnTo>
                <a:lnTo>
                  <a:pt x="7080" y="9465"/>
                </a:lnTo>
                <a:lnTo>
                  <a:pt x="7080" y="9208"/>
                </a:lnTo>
                <a:lnTo>
                  <a:pt x="7080" y="8914"/>
                </a:lnTo>
                <a:lnTo>
                  <a:pt x="7117" y="8694"/>
                </a:lnTo>
                <a:lnTo>
                  <a:pt x="7153" y="8474"/>
                </a:lnTo>
                <a:lnTo>
                  <a:pt x="7153" y="8254"/>
                </a:lnTo>
                <a:lnTo>
                  <a:pt x="7117" y="8034"/>
                </a:lnTo>
                <a:lnTo>
                  <a:pt x="7043" y="7851"/>
                </a:lnTo>
                <a:lnTo>
                  <a:pt x="6970" y="7667"/>
                </a:lnTo>
                <a:lnTo>
                  <a:pt x="6823" y="7520"/>
                </a:lnTo>
                <a:lnTo>
                  <a:pt x="6676" y="7410"/>
                </a:lnTo>
                <a:lnTo>
                  <a:pt x="6530" y="7337"/>
                </a:lnTo>
                <a:lnTo>
                  <a:pt x="6383" y="7300"/>
                </a:lnTo>
                <a:lnTo>
                  <a:pt x="6200" y="7300"/>
                </a:lnTo>
                <a:lnTo>
                  <a:pt x="6016" y="7337"/>
                </a:lnTo>
                <a:lnTo>
                  <a:pt x="5833" y="7447"/>
                </a:lnTo>
                <a:lnTo>
                  <a:pt x="5649" y="7594"/>
                </a:lnTo>
                <a:lnTo>
                  <a:pt x="5503" y="7814"/>
                </a:lnTo>
                <a:lnTo>
                  <a:pt x="5393" y="8034"/>
                </a:lnTo>
                <a:lnTo>
                  <a:pt x="5283" y="8291"/>
                </a:lnTo>
                <a:lnTo>
                  <a:pt x="5136" y="8768"/>
                </a:lnTo>
                <a:lnTo>
                  <a:pt x="5026" y="9281"/>
                </a:lnTo>
                <a:lnTo>
                  <a:pt x="4989" y="9795"/>
                </a:lnTo>
                <a:lnTo>
                  <a:pt x="5026" y="10308"/>
                </a:lnTo>
                <a:lnTo>
                  <a:pt x="5062" y="10858"/>
                </a:lnTo>
                <a:lnTo>
                  <a:pt x="5062" y="11372"/>
                </a:lnTo>
                <a:lnTo>
                  <a:pt x="5062" y="11519"/>
                </a:lnTo>
                <a:lnTo>
                  <a:pt x="5026" y="11665"/>
                </a:lnTo>
                <a:lnTo>
                  <a:pt x="4952" y="11775"/>
                </a:lnTo>
                <a:lnTo>
                  <a:pt x="4879" y="11886"/>
                </a:lnTo>
                <a:lnTo>
                  <a:pt x="4769" y="11959"/>
                </a:lnTo>
                <a:lnTo>
                  <a:pt x="4659" y="12032"/>
                </a:lnTo>
                <a:lnTo>
                  <a:pt x="4512" y="12069"/>
                </a:lnTo>
                <a:lnTo>
                  <a:pt x="4366" y="12069"/>
                </a:lnTo>
                <a:lnTo>
                  <a:pt x="4109" y="11996"/>
                </a:lnTo>
                <a:lnTo>
                  <a:pt x="3815" y="11922"/>
                </a:lnTo>
                <a:lnTo>
                  <a:pt x="3705" y="11849"/>
                </a:lnTo>
                <a:lnTo>
                  <a:pt x="3595" y="11739"/>
                </a:lnTo>
                <a:lnTo>
                  <a:pt x="3559" y="11592"/>
                </a:lnTo>
                <a:lnTo>
                  <a:pt x="3522" y="11445"/>
                </a:lnTo>
                <a:lnTo>
                  <a:pt x="3302" y="10272"/>
                </a:lnTo>
                <a:lnTo>
                  <a:pt x="3155" y="9061"/>
                </a:lnTo>
                <a:lnTo>
                  <a:pt x="3045" y="7887"/>
                </a:lnTo>
                <a:lnTo>
                  <a:pt x="3045" y="7484"/>
                </a:lnTo>
                <a:lnTo>
                  <a:pt x="3008" y="7264"/>
                </a:lnTo>
                <a:lnTo>
                  <a:pt x="2935" y="7044"/>
                </a:lnTo>
                <a:lnTo>
                  <a:pt x="3375" y="7044"/>
                </a:lnTo>
                <a:lnTo>
                  <a:pt x="3779" y="7007"/>
                </a:lnTo>
                <a:lnTo>
                  <a:pt x="4219" y="6970"/>
                </a:lnTo>
                <a:lnTo>
                  <a:pt x="4622" y="6860"/>
                </a:lnTo>
                <a:lnTo>
                  <a:pt x="4806" y="6787"/>
                </a:lnTo>
                <a:lnTo>
                  <a:pt x="4952" y="6677"/>
                </a:lnTo>
                <a:lnTo>
                  <a:pt x="5099" y="6603"/>
                </a:lnTo>
                <a:lnTo>
                  <a:pt x="5209" y="6493"/>
                </a:lnTo>
                <a:lnTo>
                  <a:pt x="5429" y="6200"/>
                </a:lnTo>
                <a:lnTo>
                  <a:pt x="5539" y="5906"/>
                </a:lnTo>
                <a:lnTo>
                  <a:pt x="5649" y="5576"/>
                </a:lnTo>
                <a:lnTo>
                  <a:pt x="5723" y="5210"/>
                </a:lnTo>
                <a:lnTo>
                  <a:pt x="5723" y="4806"/>
                </a:lnTo>
                <a:lnTo>
                  <a:pt x="5686" y="4036"/>
                </a:lnTo>
                <a:lnTo>
                  <a:pt x="5649" y="3559"/>
                </a:lnTo>
                <a:lnTo>
                  <a:pt x="5576" y="3082"/>
                </a:lnTo>
                <a:lnTo>
                  <a:pt x="5539" y="2789"/>
                </a:lnTo>
                <a:lnTo>
                  <a:pt x="5503" y="2678"/>
                </a:lnTo>
                <a:lnTo>
                  <a:pt x="5466" y="2568"/>
                </a:lnTo>
                <a:lnTo>
                  <a:pt x="5429" y="2422"/>
                </a:lnTo>
                <a:lnTo>
                  <a:pt x="5356" y="2348"/>
                </a:lnTo>
                <a:lnTo>
                  <a:pt x="5173" y="2238"/>
                </a:lnTo>
                <a:lnTo>
                  <a:pt x="5026" y="2202"/>
                </a:lnTo>
                <a:lnTo>
                  <a:pt x="4916" y="2202"/>
                </a:lnTo>
                <a:lnTo>
                  <a:pt x="4879" y="2238"/>
                </a:lnTo>
                <a:lnTo>
                  <a:pt x="4586" y="2238"/>
                </a:lnTo>
                <a:lnTo>
                  <a:pt x="4622" y="808"/>
                </a:lnTo>
                <a:lnTo>
                  <a:pt x="4586" y="551"/>
                </a:lnTo>
                <a:lnTo>
                  <a:pt x="4549" y="441"/>
                </a:lnTo>
                <a:lnTo>
                  <a:pt x="4512" y="331"/>
                </a:lnTo>
                <a:lnTo>
                  <a:pt x="4439" y="258"/>
                </a:lnTo>
                <a:lnTo>
                  <a:pt x="4329" y="221"/>
                </a:lnTo>
                <a:lnTo>
                  <a:pt x="4219" y="184"/>
                </a:lnTo>
                <a:lnTo>
                  <a:pt x="4072" y="221"/>
                </a:lnTo>
                <a:lnTo>
                  <a:pt x="3815" y="331"/>
                </a:lnTo>
                <a:lnTo>
                  <a:pt x="3705" y="404"/>
                </a:lnTo>
                <a:lnTo>
                  <a:pt x="3632" y="514"/>
                </a:lnTo>
                <a:lnTo>
                  <a:pt x="3522" y="734"/>
                </a:lnTo>
                <a:lnTo>
                  <a:pt x="3449" y="991"/>
                </a:lnTo>
                <a:lnTo>
                  <a:pt x="3485" y="1321"/>
                </a:lnTo>
                <a:lnTo>
                  <a:pt x="3522" y="1651"/>
                </a:lnTo>
                <a:lnTo>
                  <a:pt x="3559" y="1908"/>
                </a:lnTo>
                <a:lnTo>
                  <a:pt x="3669" y="2165"/>
                </a:lnTo>
                <a:lnTo>
                  <a:pt x="2091" y="2165"/>
                </a:lnTo>
                <a:lnTo>
                  <a:pt x="2055" y="1358"/>
                </a:lnTo>
                <a:lnTo>
                  <a:pt x="2018" y="514"/>
                </a:lnTo>
                <a:lnTo>
                  <a:pt x="2018" y="368"/>
                </a:lnTo>
                <a:lnTo>
                  <a:pt x="1945" y="221"/>
                </a:lnTo>
                <a:lnTo>
                  <a:pt x="1871" y="147"/>
                </a:lnTo>
                <a:lnTo>
                  <a:pt x="1761" y="74"/>
                </a:lnTo>
                <a:lnTo>
                  <a:pt x="1651" y="37"/>
                </a:lnTo>
                <a:lnTo>
                  <a:pt x="1504" y="1"/>
                </a:lnTo>
                <a:close/>
              </a:path>
            </a:pathLst>
          </a:custGeom>
          <a:solidFill>
            <a:srgbClr val="3C78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189" name="Google Shape;189;p2"/>
          <p:cNvSpPr/>
          <p:nvPr/>
        </p:nvSpPr>
        <p:spPr>
          <a:xfrm>
            <a:off x="6453205" y="3705907"/>
            <a:ext cx="666366" cy="752689"/>
          </a:xfrm>
          <a:custGeom>
            <a:avLst/>
            <a:gdLst/>
            <a:ahLst/>
            <a:cxnLst/>
            <a:rect l="l" t="t" r="r" b="b"/>
            <a:pathLst>
              <a:path w="13316" h="15041" extrusionOk="0">
                <a:moveTo>
                  <a:pt x="5466" y="1"/>
                </a:moveTo>
                <a:lnTo>
                  <a:pt x="5466" y="38"/>
                </a:lnTo>
                <a:lnTo>
                  <a:pt x="5576" y="1248"/>
                </a:lnTo>
                <a:lnTo>
                  <a:pt x="5612" y="1321"/>
                </a:lnTo>
                <a:lnTo>
                  <a:pt x="5649" y="1395"/>
                </a:lnTo>
                <a:lnTo>
                  <a:pt x="5759" y="1431"/>
                </a:lnTo>
                <a:lnTo>
                  <a:pt x="5833" y="1395"/>
                </a:lnTo>
                <a:lnTo>
                  <a:pt x="6713" y="881"/>
                </a:lnTo>
                <a:lnTo>
                  <a:pt x="6713" y="881"/>
                </a:lnTo>
                <a:lnTo>
                  <a:pt x="6640" y="1285"/>
                </a:lnTo>
                <a:lnTo>
                  <a:pt x="6603" y="1652"/>
                </a:lnTo>
                <a:lnTo>
                  <a:pt x="6603" y="2055"/>
                </a:lnTo>
                <a:lnTo>
                  <a:pt x="6640" y="2459"/>
                </a:lnTo>
                <a:lnTo>
                  <a:pt x="6676" y="2569"/>
                </a:lnTo>
                <a:lnTo>
                  <a:pt x="6750" y="2605"/>
                </a:lnTo>
                <a:lnTo>
                  <a:pt x="6823" y="2642"/>
                </a:lnTo>
                <a:lnTo>
                  <a:pt x="6896" y="2679"/>
                </a:lnTo>
                <a:lnTo>
                  <a:pt x="6970" y="2642"/>
                </a:lnTo>
                <a:lnTo>
                  <a:pt x="7043" y="2605"/>
                </a:lnTo>
                <a:lnTo>
                  <a:pt x="7080" y="2532"/>
                </a:lnTo>
                <a:lnTo>
                  <a:pt x="7080" y="2459"/>
                </a:lnTo>
                <a:lnTo>
                  <a:pt x="7043" y="2275"/>
                </a:lnTo>
                <a:lnTo>
                  <a:pt x="7006" y="1835"/>
                </a:lnTo>
                <a:lnTo>
                  <a:pt x="7043" y="1395"/>
                </a:lnTo>
                <a:lnTo>
                  <a:pt x="7116" y="955"/>
                </a:lnTo>
                <a:lnTo>
                  <a:pt x="7226" y="514"/>
                </a:lnTo>
                <a:lnTo>
                  <a:pt x="7190" y="404"/>
                </a:lnTo>
                <a:lnTo>
                  <a:pt x="7153" y="294"/>
                </a:lnTo>
                <a:lnTo>
                  <a:pt x="7043" y="258"/>
                </a:lnTo>
                <a:lnTo>
                  <a:pt x="6933" y="294"/>
                </a:lnTo>
                <a:lnTo>
                  <a:pt x="5906" y="918"/>
                </a:lnTo>
                <a:lnTo>
                  <a:pt x="5869" y="698"/>
                </a:lnTo>
                <a:lnTo>
                  <a:pt x="5796" y="478"/>
                </a:lnTo>
                <a:lnTo>
                  <a:pt x="5686" y="221"/>
                </a:lnTo>
                <a:lnTo>
                  <a:pt x="5576" y="1"/>
                </a:lnTo>
                <a:close/>
                <a:moveTo>
                  <a:pt x="8840" y="3816"/>
                </a:moveTo>
                <a:lnTo>
                  <a:pt x="8730" y="3852"/>
                </a:lnTo>
                <a:lnTo>
                  <a:pt x="8657" y="3926"/>
                </a:lnTo>
                <a:lnTo>
                  <a:pt x="8510" y="4146"/>
                </a:lnTo>
                <a:lnTo>
                  <a:pt x="8364" y="4293"/>
                </a:lnTo>
                <a:lnTo>
                  <a:pt x="8143" y="4476"/>
                </a:lnTo>
                <a:lnTo>
                  <a:pt x="7997" y="4659"/>
                </a:lnTo>
                <a:lnTo>
                  <a:pt x="7997" y="4733"/>
                </a:lnTo>
                <a:lnTo>
                  <a:pt x="7997" y="4769"/>
                </a:lnTo>
                <a:lnTo>
                  <a:pt x="8033" y="4806"/>
                </a:lnTo>
                <a:lnTo>
                  <a:pt x="8070" y="4843"/>
                </a:lnTo>
                <a:lnTo>
                  <a:pt x="8253" y="4843"/>
                </a:lnTo>
                <a:lnTo>
                  <a:pt x="8400" y="4806"/>
                </a:lnTo>
                <a:lnTo>
                  <a:pt x="8547" y="4733"/>
                </a:lnTo>
                <a:lnTo>
                  <a:pt x="8694" y="4659"/>
                </a:lnTo>
                <a:lnTo>
                  <a:pt x="8914" y="4403"/>
                </a:lnTo>
                <a:lnTo>
                  <a:pt x="9097" y="4146"/>
                </a:lnTo>
                <a:lnTo>
                  <a:pt x="9134" y="4073"/>
                </a:lnTo>
                <a:lnTo>
                  <a:pt x="9134" y="3963"/>
                </a:lnTo>
                <a:lnTo>
                  <a:pt x="9097" y="3889"/>
                </a:lnTo>
                <a:lnTo>
                  <a:pt x="9024" y="3852"/>
                </a:lnTo>
                <a:lnTo>
                  <a:pt x="8914" y="3816"/>
                </a:lnTo>
                <a:close/>
                <a:moveTo>
                  <a:pt x="147" y="2972"/>
                </a:moveTo>
                <a:lnTo>
                  <a:pt x="73" y="3009"/>
                </a:lnTo>
                <a:lnTo>
                  <a:pt x="37" y="3082"/>
                </a:lnTo>
                <a:lnTo>
                  <a:pt x="0" y="3229"/>
                </a:lnTo>
                <a:lnTo>
                  <a:pt x="37" y="3559"/>
                </a:lnTo>
                <a:lnTo>
                  <a:pt x="110" y="4073"/>
                </a:lnTo>
                <a:lnTo>
                  <a:pt x="220" y="4549"/>
                </a:lnTo>
                <a:lnTo>
                  <a:pt x="257" y="4623"/>
                </a:lnTo>
                <a:lnTo>
                  <a:pt x="330" y="4696"/>
                </a:lnTo>
                <a:lnTo>
                  <a:pt x="514" y="4696"/>
                </a:lnTo>
                <a:lnTo>
                  <a:pt x="1174" y="4219"/>
                </a:lnTo>
                <a:lnTo>
                  <a:pt x="1247" y="4843"/>
                </a:lnTo>
                <a:lnTo>
                  <a:pt x="1284" y="4990"/>
                </a:lnTo>
                <a:lnTo>
                  <a:pt x="1321" y="5173"/>
                </a:lnTo>
                <a:lnTo>
                  <a:pt x="1394" y="5320"/>
                </a:lnTo>
                <a:lnTo>
                  <a:pt x="1431" y="5356"/>
                </a:lnTo>
                <a:lnTo>
                  <a:pt x="1541" y="5393"/>
                </a:lnTo>
                <a:lnTo>
                  <a:pt x="1614" y="5393"/>
                </a:lnTo>
                <a:lnTo>
                  <a:pt x="1687" y="5356"/>
                </a:lnTo>
                <a:lnTo>
                  <a:pt x="1724" y="5320"/>
                </a:lnTo>
                <a:lnTo>
                  <a:pt x="1761" y="5246"/>
                </a:lnTo>
                <a:lnTo>
                  <a:pt x="1761" y="5173"/>
                </a:lnTo>
                <a:lnTo>
                  <a:pt x="1724" y="5063"/>
                </a:lnTo>
                <a:lnTo>
                  <a:pt x="1724" y="5026"/>
                </a:lnTo>
                <a:lnTo>
                  <a:pt x="1687" y="4953"/>
                </a:lnTo>
                <a:lnTo>
                  <a:pt x="1651" y="4549"/>
                </a:lnTo>
                <a:lnTo>
                  <a:pt x="1614" y="4183"/>
                </a:lnTo>
                <a:lnTo>
                  <a:pt x="1577" y="3816"/>
                </a:lnTo>
                <a:lnTo>
                  <a:pt x="1577" y="3706"/>
                </a:lnTo>
                <a:lnTo>
                  <a:pt x="1467" y="3632"/>
                </a:lnTo>
                <a:lnTo>
                  <a:pt x="1357" y="3632"/>
                </a:lnTo>
                <a:lnTo>
                  <a:pt x="1247" y="3669"/>
                </a:lnTo>
                <a:lnTo>
                  <a:pt x="880" y="3889"/>
                </a:lnTo>
                <a:lnTo>
                  <a:pt x="550" y="4146"/>
                </a:lnTo>
                <a:lnTo>
                  <a:pt x="330" y="3302"/>
                </a:lnTo>
                <a:lnTo>
                  <a:pt x="294" y="3082"/>
                </a:lnTo>
                <a:lnTo>
                  <a:pt x="220" y="2972"/>
                </a:lnTo>
                <a:close/>
                <a:moveTo>
                  <a:pt x="8400" y="2679"/>
                </a:moveTo>
                <a:lnTo>
                  <a:pt x="10124" y="5173"/>
                </a:lnTo>
                <a:lnTo>
                  <a:pt x="10161" y="5210"/>
                </a:lnTo>
                <a:lnTo>
                  <a:pt x="10124" y="5246"/>
                </a:lnTo>
                <a:lnTo>
                  <a:pt x="9684" y="5613"/>
                </a:lnTo>
                <a:lnTo>
                  <a:pt x="9207" y="6017"/>
                </a:lnTo>
                <a:lnTo>
                  <a:pt x="8804" y="6310"/>
                </a:lnTo>
                <a:lnTo>
                  <a:pt x="8584" y="6017"/>
                </a:lnTo>
                <a:lnTo>
                  <a:pt x="6970" y="3852"/>
                </a:lnTo>
                <a:lnTo>
                  <a:pt x="7703" y="3339"/>
                </a:lnTo>
                <a:lnTo>
                  <a:pt x="8033" y="3045"/>
                </a:lnTo>
                <a:lnTo>
                  <a:pt x="8364" y="2752"/>
                </a:lnTo>
                <a:lnTo>
                  <a:pt x="8400" y="2679"/>
                </a:lnTo>
                <a:close/>
                <a:moveTo>
                  <a:pt x="2494" y="7227"/>
                </a:moveTo>
                <a:lnTo>
                  <a:pt x="2421" y="7301"/>
                </a:lnTo>
                <a:lnTo>
                  <a:pt x="2421" y="7411"/>
                </a:lnTo>
                <a:lnTo>
                  <a:pt x="2678" y="7887"/>
                </a:lnTo>
                <a:lnTo>
                  <a:pt x="2494" y="8034"/>
                </a:lnTo>
                <a:lnTo>
                  <a:pt x="2458" y="8108"/>
                </a:lnTo>
                <a:lnTo>
                  <a:pt x="2421" y="8218"/>
                </a:lnTo>
                <a:lnTo>
                  <a:pt x="2421" y="8291"/>
                </a:lnTo>
                <a:lnTo>
                  <a:pt x="2494" y="8328"/>
                </a:lnTo>
                <a:lnTo>
                  <a:pt x="2605" y="8364"/>
                </a:lnTo>
                <a:lnTo>
                  <a:pt x="2678" y="8328"/>
                </a:lnTo>
                <a:lnTo>
                  <a:pt x="2861" y="8254"/>
                </a:lnTo>
                <a:lnTo>
                  <a:pt x="2935" y="8364"/>
                </a:lnTo>
                <a:lnTo>
                  <a:pt x="3155" y="8694"/>
                </a:lnTo>
                <a:lnTo>
                  <a:pt x="3301" y="8841"/>
                </a:lnTo>
                <a:lnTo>
                  <a:pt x="3375" y="8878"/>
                </a:lnTo>
                <a:lnTo>
                  <a:pt x="3485" y="8915"/>
                </a:lnTo>
                <a:lnTo>
                  <a:pt x="3558" y="8878"/>
                </a:lnTo>
                <a:lnTo>
                  <a:pt x="3595" y="8804"/>
                </a:lnTo>
                <a:lnTo>
                  <a:pt x="3632" y="8731"/>
                </a:lnTo>
                <a:lnTo>
                  <a:pt x="3595" y="8621"/>
                </a:lnTo>
                <a:lnTo>
                  <a:pt x="3558" y="8438"/>
                </a:lnTo>
                <a:lnTo>
                  <a:pt x="3301" y="8108"/>
                </a:lnTo>
                <a:lnTo>
                  <a:pt x="3228" y="7997"/>
                </a:lnTo>
                <a:lnTo>
                  <a:pt x="3558" y="7704"/>
                </a:lnTo>
                <a:lnTo>
                  <a:pt x="3595" y="7594"/>
                </a:lnTo>
                <a:lnTo>
                  <a:pt x="3595" y="7484"/>
                </a:lnTo>
                <a:lnTo>
                  <a:pt x="3558" y="7411"/>
                </a:lnTo>
                <a:lnTo>
                  <a:pt x="3485" y="7374"/>
                </a:lnTo>
                <a:lnTo>
                  <a:pt x="3412" y="7337"/>
                </a:lnTo>
                <a:lnTo>
                  <a:pt x="3338" y="7337"/>
                </a:lnTo>
                <a:lnTo>
                  <a:pt x="3228" y="7411"/>
                </a:lnTo>
                <a:lnTo>
                  <a:pt x="2971" y="7631"/>
                </a:lnTo>
                <a:lnTo>
                  <a:pt x="2641" y="7264"/>
                </a:lnTo>
                <a:lnTo>
                  <a:pt x="2568" y="7227"/>
                </a:lnTo>
                <a:close/>
                <a:moveTo>
                  <a:pt x="3191" y="6090"/>
                </a:moveTo>
                <a:lnTo>
                  <a:pt x="3595" y="6860"/>
                </a:lnTo>
                <a:lnTo>
                  <a:pt x="3998" y="7594"/>
                </a:lnTo>
                <a:lnTo>
                  <a:pt x="4439" y="8328"/>
                </a:lnTo>
                <a:lnTo>
                  <a:pt x="4915" y="9025"/>
                </a:lnTo>
                <a:lnTo>
                  <a:pt x="4769" y="9098"/>
                </a:lnTo>
                <a:lnTo>
                  <a:pt x="4622" y="9171"/>
                </a:lnTo>
                <a:lnTo>
                  <a:pt x="4365" y="9355"/>
                </a:lnTo>
                <a:lnTo>
                  <a:pt x="3778" y="9721"/>
                </a:lnTo>
                <a:lnTo>
                  <a:pt x="3522" y="9905"/>
                </a:lnTo>
                <a:lnTo>
                  <a:pt x="3412" y="10015"/>
                </a:lnTo>
                <a:lnTo>
                  <a:pt x="3265" y="10052"/>
                </a:lnTo>
                <a:lnTo>
                  <a:pt x="3228" y="10052"/>
                </a:lnTo>
                <a:lnTo>
                  <a:pt x="3191" y="10088"/>
                </a:lnTo>
                <a:lnTo>
                  <a:pt x="3191" y="10162"/>
                </a:lnTo>
                <a:lnTo>
                  <a:pt x="2421" y="9025"/>
                </a:lnTo>
                <a:lnTo>
                  <a:pt x="1761" y="7997"/>
                </a:lnTo>
                <a:lnTo>
                  <a:pt x="1064" y="7007"/>
                </a:lnTo>
                <a:lnTo>
                  <a:pt x="1394" y="6897"/>
                </a:lnTo>
                <a:lnTo>
                  <a:pt x="1724" y="6714"/>
                </a:lnTo>
                <a:lnTo>
                  <a:pt x="2348" y="6383"/>
                </a:lnTo>
                <a:lnTo>
                  <a:pt x="2494" y="6310"/>
                </a:lnTo>
                <a:lnTo>
                  <a:pt x="2641" y="6273"/>
                </a:lnTo>
                <a:lnTo>
                  <a:pt x="2935" y="6237"/>
                </a:lnTo>
                <a:lnTo>
                  <a:pt x="3081" y="6200"/>
                </a:lnTo>
                <a:lnTo>
                  <a:pt x="3191" y="6090"/>
                </a:lnTo>
                <a:close/>
                <a:moveTo>
                  <a:pt x="12729" y="11005"/>
                </a:moveTo>
                <a:lnTo>
                  <a:pt x="12655" y="11225"/>
                </a:lnTo>
                <a:lnTo>
                  <a:pt x="12582" y="11115"/>
                </a:lnTo>
                <a:lnTo>
                  <a:pt x="12729" y="11005"/>
                </a:lnTo>
                <a:close/>
                <a:moveTo>
                  <a:pt x="9647" y="12949"/>
                </a:moveTo>
                <a:lnTo>
                  <a:pt x="9721" y="13096"/>
                </a:lnTo>
                <a:lnTo>
                  <a:pt x="9831" y="13280"/>
                </a:lnTo>
                <a:lnTo>
                  <a:pt x="9941" y="13463"/>
                </a:lnTo>
                <a:lnTo>
                  <a:pt x="10088" y="13573"/>
                </a:lnTo>
                <a:lnTo>
                  <a:pt x="10051" y="13573"/>
                </a:lnTo>
                <a:lnTo>
                  <a:pt x="9647" y="13756"/>
                </a:lnTo>
                <a:lnTo>
                  <a:pt x="9647" y="13646"/>
                </a:lnTo>
                <a:lnTo>
                  <a:pt x="9574" y="13536"/>
                </a:lnTo>
                <a:lnTo>
                  <a:pt x="9427" y="13426"/>
                </a:lnTo>
                <a:lnTo>
                  <a:pt x="9354" y="13280"/>
                </a:lnTo>
                <a:lnTo>
                  <a:pt x="9281" y="13133"/>
                </a:lnTo>
                <a:lnTo>
                  <a:pt x="9244" y="12986"/>
                </a:lnTo>
                <a:lnTo>
                  <a:pt x="9647" y="12949"/>
                </a:lnTo>
                <a:close/>
                <a:moveTo>
                  <a:pt x="6640" y="12839"/>
                </a:moveTo>
                <a:lnTo>
                  <a:pt x="6493" y="13426"/>
                </a:lnTo>
                <a:lnTo>
                  <a:pt x="6419" y="14013"/>
                </a:lnTo>
                <a:lnTo>
                  <a:pt x="6419" y="14160"/>
                </a:lnTo>
                <a:lnTo>
                  <a:pt x="6163" y="13940"/>
                </a:lnTo>
                <a:lnTo>
                  <a:pt x="6126" y="13940"/>
                </a:lnTo>
                <a:lnTo>
                  <a:pt x="6126" y="13903"/>
                </a:lnTo>
                <a:lnTo>
                  <a:pt x="6126" y="13646"/>
                </a:lnTo>
                <a:lnTo>
                  <a:pt x="6163" y="13353"/>
                </a:lnTo>
                <a:lnTo>
                  <a:pt x="6236" y="13096"/>
                </a:lnTo>
                <a:lnTo>
                  <a:pt x="6346" y="12876"/>
                </a:lnTo>
                <a:lnTo>
                  <a:pt x="6640" y="12839"/>
                </a:lnTo>
                <a:close/>
                <a:moveTo>
                  <a:pt x="7336" y="13170"/>
                </a:moveTo>
                <a:lnTo>
                  <a:pt x="7263" y="13206"/>
                </a:lnTo>
                <a:lnTo>
                  <a:pt x="7226" y="13243"/>
                </a:lnTo>
                <a:lnTo>
                  <a:pt x="7080" y="13720"/>
                </a:lnTo>
                <a:lnTo>
                  <a:pt x="7006" y="13977"/>
                </a:lnTo>
                <a:lnTo>
                  <a:pt x="7006" y="14233"/>
                </a:lnTo>
                <a:lnTo>
                  <a:pt x="7006" y="14307"/>
                </a:lnTo>
                <a:lnTo>
                  <a:pt x="7043" y="14380"/>
                </a:lnTo>
                <a:lnTo>
                  <a:pt x="7116" y="14453"/>
                </a:lnTo>
                <a:lnTo>
                  <a:pt x="7190" y="14490"/>
                </a:lnTo>
                <a:lnTo>
                  <a:pt x="7263" y="14527"/>
                </a:lnTo>
                <a:lnTo>
                  <a:pt x="7336" y="14527"/>
                </a:lnTo>
                <a:lnTo>
                  <a:pt x="7410" y="14453"/>
                </a:lnTo>
                <a:lnTo>
                  <a:pt x="7483" y="14380"/>
                </a:lnTo>
                <a:lnTo>
                  <a:pt x="7483" y="14270"/>
                </a:lnTo>
                <a:lnTo>
                  <a:pt x="7446" y="14160"/>
                </a:lnTo>
                <a:lnTo>
                  <a:pt x="7373" y="14123"/>
                </a:lnTo>
                <a:lnTo>
                  <a:pt x="7373" y="13830"/>
                </a:lnTo>
                <a:lnTo>
                  <a:pt x="7410" y="13280"/>
                </a:lnTo>
                <a:lnTo>
                  <a:pt x="7373" y="13206"/>
                </a:lnTo>
                <a:lnTo>
                  <a:pt x="7336" y="13170"/>
                </a:lnTo>
                <a:close/>
                <a:moveTo>
                  <a:pt x="10418" y="5613"/>
                </a:moveTo>
                <a:lnTo>
                  <a:pt x="11188" y="6714"/>
                </a:lnTo>
                <a:lnTo>
                  <a:pt x="11555" y="7264"/>
                </a:lnTo>
                <a:lnTo>
                  <a:pt x="11922" y="7814"/>
                </a:lnTo>
                <a:lnTo>
                  <a:pt x="12252" y="8474"/>
                </a:lnTo>
                <a:lnTo>
                  <a:pt x="12399" y="8841"/>
                </a:lnTo>
                <a:lnTo>
                  <a:pt x="12545" y="9208"/>
                </a:lnTo>
                <a:lnTo>
                  <a:pt x="12619" y="9575"/>
                </a:lnTo>
                <a:lnTo>
                  <a:pt x="12692" y="9942"/>
                </a:lnTo>
                <a:lnTo>
                  <a:pt x="12729" y="10308"/>
                </a:lnTo>
                <a:lnTo>
                  <a:pt x="12729" y="10675"/>
                </a:lnTo>
                <a:lnTo>
                  <a:pt x="12325" y="10932"/>
                </a:lnTo>
                <a:lnTo>
                  <a:pt x="12288" y="10969"/>
                </a:lnTo>
                <a:lnTo>
                  <a:pt x="12252" y="11042"/>
                </a:lnTo>
                <a:lnTo>
                  <a:pt x="12288" y="11079"/>
                </a:lnTo>
                <a:lnTo>
                  <a:pt x="12325" y="11152"/>
                </a:lnTo>
                <a:lnTo>
                  <a:pt x="12435" y="11372"/>
                </a:lnTo>
                <a:lnTo>
                  <a:pt x="12509" y="11446"/>
                </a:lnTo>
                <a:lnTo>
                  <a:pt x="12582" y="11519"/>
                </a:lnTo>
                <a:lnTo>
                  <a:pt x="12472" y="11776"/>
                </a:lnTo>
                <a:lnTo>
                  <a:pt x="12325" y="12032"/>
                </a:lnTo>
                <a:lnTo>
                  <a:pt x="11848" y="11666"/>
                </a:lnTo>
                <a:lnTo>
                  <a:pt x="11775" y="11629"/>
                </a:lnTo>
                <a:lnTo>
                  <a:pt x="11702" y="11666"/>
                </a:lnTo>
                <a:lnTo>
                  <a:pt x="11665" y="11739"/>
                </a:lnTo>
                <a:lnTo>
                  <a:pt x="11702" y="11812"/>
                </a:lnTo>
                <a:lnTo>
                  <a:pt x="12142" y="12326"/>
                </a:lnTo>
                <a:lnTo>
                  <a:pt x="11848" y="12619"/>
                </a:lnTo>
                <a:lnTo>
                  <a:pt x="11812" y="12546"/>
                </a:lnTo>
                <a:lnTo>
                  <a:pt x="11665" y="12399"/>
                </a:lnTo>
                <a:lnTo>
                  <a:pt x="11518" y="12253"/>
                </a:lnTo>
                <a:lnTo>
                  <a:pt x="11371" y="12069"/>
                </a:lnTo>
                <a:lnTo>
                  <a:pt x="11298" y="11886"/>
                </a:lnTo>
                <a:lnTo>
                  <a:pt x="11225" y="11849"/>
                </a:lnTo>
                <a:lnTo>
                  <a:pt x="11188" y="11812"/>
                </a:lnTo>
                <a:lnTo>
                  <a:pt x="11115" y="11849"/>
                </a:lnTo>
                <a:lnTo>
                  <a:pt x="11078" y="11922"/>
                </a:lnTo>
                <a:lnTo>
                  <a:pt x="11078" y="12106"/>
                </a:lnTo>
                <a:lnTo>
                  <a:pt x="11115" y="12253"/>
                </a:lnTo>
                <a:lnTo>
                  <a:pt x="11188" y="12436"/>
                </a:lnTo>
                <a:lnTo>
                  <a:pt x="11261" y="12583"/>
                </a:lnTo>
                <a:lnTo>
                  <a:pt x="11371" y="12729"/>
                </a:lnTo>
                <a:lnTo>
                  <a:pt x="11518" y="12876"/>
                </a:lnTo>
                <a:lnTo>
                  <a:pt x="11115" y="13096"/>
                </a:lnTo>
                <a:lnTo>
                  <a:pt x="11151" y="12986"/>
                </a:lnTo>
                <a:lnTo>
                  <a:pt x="11151" y="12839"/>
                </a:lnTo>
                <a:lnTo>
                  <a:pt x="11078" y="12766"/>
                </a:lnTo>
                <a:lnTo>
                  <a:pt x="10968" y="12656"/>
                </a:lnTo>
                <a:lnTo>
                  <a:pt x="10931" y="12656"/>
                </a:lnTo>
                <a:lnTo>
                  <a:pt x="10858" y="12693"/>
                </a:lnTo>
                <a:lnTo>
                  <a:pt x="10858" y="12766"/>
                </a:lnTo>
                <a:lnTo>
                  <a:pt x="10821" y="12729"/>
                </a:lnTo>
                <a:lnTo>
                  <a:pt x="10491" y="12436"/>
                </a:lnTo>
                <a:lnTo>
                  <a:pt x="10418" y="12363"/>
                </a:lnTo>
                <a:lnTo>
                  <a:pt x="10344" y="12399"/>
                </a:lnTo>
                <a:lnTo>
                  <a:pt x="10308" y="12473"/>
                </a:lnTo>
                <a:lnTo>
                  <a:pt x="10308" y="12546"/>
                </a:lnTo>
                <a:lnTo>
                  <a:pt x="10491" y="12839"/>
                </a:lnTo>
                <a:lnTo>
                  <a:pt x="10711" y="13206"/>
                </a:lnTo>
                <a:lnTo>
                  <a:pt x="10785" y="13280"/>
                </a:lnTo>
                <a:lnTo>
                  <a:pt x="10381" y="13426"/>
                </a:lnTo>
                <a:lnTo>
                  <a:pt x="10381" y="13353"/>
                </a:lnTo>
                <a:lnTo>
                  <a:pt x="10344" y="13280"/>
                </a:lnTo>
                <a:lnTo>
                  <a:pt x="10234" y="13133"/>
                </a:lnTo>
                <a:lnTo>
                  <a:pt x="10051" y="12913"/>
                </a:lnTo>
                <a:lnTo>
                  <a:pt x="9904" y="12693"/>
                </a:lnTo>
                <a:lnTo>
                  <a:pt x="9831" y="12619"/>
                </a:lnTo>
                <a:lnTo>
                  <a:pt x="9721" y="12619"/>
                </a:lnTo>
                <a:lnTo>
                  <a:pt x="9391" y="12693"/>
                </a:lnTo>
                <a:lnTo>
                  <a:pt x="9097" y="12729"/>
                </a:lnTo>
                <a:lnTo>
                  <a:pt x="9024" y="12766"/>
                </a:lnTo>
                <a:lnTo>
                  <a:pt x="8987" y="12839"/>
                </a:lnTo>
                <a:lnTo>
                  <a:pt x="8987" y="12913"/>
                </a:lnTo>
                <a:lnTo>
                  <a:pt x="9024" y="12986"/>
                </a:lnTo>
                <a:lnTo>
                  <a:pt x="9024" y="13243"/>
                </a:lnTo>
                <a:lnTo>
                  <a:pt x="9097" y="13500"/>
                </a:lnTo>
                <a:lnTo>
                  <a:pt x="9134" y="13646"/>
                </a:lnTo>
                <a:lnTo>
                  <a:pt x="9207" y="13756"/>
                </a:lnTo>
                <a:lnTo>
                  <a:pt x="9317" y="13830"/>
                </a:lnTo>
                <a:lnTo>
                  <a:pt x="9427" y="13867"/>
                </a:lnTo>
                <a:lnTo>
                  <a:pt x="8987" y="14050"/>
                </a:lnTo>
                <a:lnTo>
                  <a:pt x="8950" y="13977"/>
                </a:lnTo>
                <a:lnTo>
                  <a:pt x="8804" y="13903"/>
                </a:lnTo>
                <a:lnTo>
                  <a:pt x="8767" y="13903"/>
                </a:lnTo>
                <a:lnTo>
                  <a:pt x="8620" y="13536"/>
                </a:lnTo>
                <a:lnTo>
                  <a:pt x="8510" y="13390"/>
                </a:lnTo>
                <a:lnTo>
                  <a:pt x="8364" y="13206"/>
                </a:lnTo>
                <a:lnTo>
                  <a:pt x="8327" y="13206"/>
                </a:lnTo>
                <a:lnTo>
                  <a:pt x="8327" y="13243"/>
                </a:lnTo>
                <a:lnTo>
                  <a:pt x="8327" y="13500"/>
                </a:lnTo>
                <a:lnTo>
                  <a:pt x="8364" y="13756"/>
                </a:lnTo>
                <a:lnTo>
                  <a:pt x="8510" y="14270"/>
                </a:lnTo>
                <a:lnTo>
                  <a:pt x="8070" y="14453"/>
                </a:lnTo>
                <a:lnTo>
                  <a:pt x="8033" y="14160"/>
                </a:lnTo>
                <a:lnTo>
                  <a:pt x="7960" y="13903"/>
                </a:lnTo>
                <a:lnTo>
                  <a:pt x="7923" y="13536"/>
                </a:lnTo>
                <a:lnTo>
                  <a:pt x="7923" y="13206"/>
                </a:lnTo>
                <a:lnTo>
                  <a:pt x="7887" y="13133"/>
                </a:lnTo>
                <a:lnTo>
                  <a:pt x="7813" y="13096"/>
                </a:lnTo>
                <a:lnTo>
                  <a:pt x="7777" y="13096"/>
                </a:lnTo>
                <a:lnTo>
                  <a:pt x="7703" y="13170"/>
                </a:lnTo>
                <a:lnTo>
                  <a:pt x="7667" y="13536"/>
                </a:lnTo>
                <a:lnTo>
                  <a:pt x="7630" y="13903"/>
                </a:lnTo>
                <a:lnTo>
                  <a:pt x="7667" y="14233"/>
                </a:lnTo>
                <a:lnTo>
                  <a:pt x="7667" y="14380"/>
                </a:lnTo>
                <a:lnTo>
                  <a:pt x="7740" y="14527"/>
                </a:lnTo>
                <a:lnTo>
                  <a:pt x="7483" y="14563"/>
                </a:lnTo>
                <a:lnTo>
                  <a:pt x="7190" y="14527"/>
                </a:lnTo>
                <a:lnTo>
                  <a:pt x="7006" y="14453"/>
                </a:lnTo>
                <a:lnTo>
                  <a:pt x="6786" y="14380"/>
                </a:lnTo>
                <a:lnTo>
                  <a:pt x="6823" y="14160"/>
                </a:lnTo>
                <a:lnTo>
                  <a:pt x="6860" y="13646"/>
                </a:lnTo>
                <a:lnTo>
                  <a:pt x="6860" y="13206"/>
                </a:lnTo>
                <a:lnTo>
                  <a:pt x="6860" y="12766"/>
                </a:lnTo>
                <a:lnTo>
                  <a:pt x="6823" y="12693"/>
                </a:lnTo>
                <a:lnTo>
                  <a:pt x="6713" y="12656"/>
                </a:lnTo>
                <a:lnTo>
                  <a:pt x="6346" y="12693"/>
                </a:lnTo>
                <a:lnTo>
                  <a:pt x="6309" y="12656"/>
                </a:lnTo>
                <a:lnTo>
                  <a:pt x="6236" y="12693"/>
                </a:lnTo>
                <a:lnTo>
                  <a:pt x="6089" y="12913"/>
                </a:lnTo>
                <a:lnTo>
                  <a:pt x="5943" y="13133"/>
                </a:lnTo>
                <a:lnTo>
                  <a:pt x="5869" y="13390"/>
                </a:lnTo>
                <a:lnTo>
                  <a:pt x="5796" y="13610"/>
                </a:lnTo>
                <a:lnTo>
                  <a:pt x="5392" y="13206"/>
                </a:lnTo>
                <a:lnTo>
                  <a:pt x="5686" y="12839"/>
                </a:lnTo>
                <a:lnTo>
                  <a:pt x="5943" y="12473"/>
                </a:lnTo>
                <a:lnTo>
                  <a:pt x="5943" y="12363"/>
                </a:lnTo>
                <a:lnTo>
                  <a:pt x="5943" y="12289"/>
                </a:lnTo>
                <a:lnTo>
                  <a:pt x="5869" y="12216"/>
                </a:lnTo>
                <a:lnTo>
                  <a:pt x="5686" y="12216"/>
                </a:lnTo>
                <a:lnTo>
                  <a:pt x="5612" y="12289"/>
                </a:lnTo>
                <a:lnTo>
                  <a:pt x="5209" y="12949"/>
                </a:lnTo>
                <a:lnTo>
                  <a:pt x="4952" y="12619"/>
                </a:lnTo>
                <a:lnTo>
                  <a:pt x="5136" y="12473"/>
                </a:lnTo>
                <a:lnTo>
                  <a:pt x="5319" y="12289"/>
                </a:lnTo>
                <a:lnTo>
                  <a:pt x="5466" y="12069"/>
                </a:lnTo>
                <a:lnTo>
                  <a:pt x="5576" y="11849"/>
                </a:lnTo>
                <a:lnTo>
                  <a:pt x="5576" y="11776"/>
                </a:lnTo>
                <a:lnTo>
                  <a:pt x="5576" y="11739"/>
                </a:lnTo>
                <a:lnTo>
                  <a:pt x="5539" y="11666"/>
                </a:lnTo>
                <a:lnTo>
                  <a:pt x="5502" y="11629"/>
                </a:lnTo>
                <a:lnTo>
                  <a:pt x="5319" y="11629"/>
                </a:lnTo>
                <a:lnTo>
                  <a:pt x="5282" y="11702"/>
                </a:lnTo>
                <a:lnTo>
                  <a:pt x="4805" y="12399"/>
                </a:lnTo>
                <a:lnTo>
                  <a:pt x="4439" y="11922"/>
                </a:lnTo>
                <a:lnTo>
                  <a:pt x="4549" y="11812"/>
                </a:lnTo>
                <a:lnTo>
                  <a:pt x="4879" y="11409"/>
                </a:lnTo>
                <a:lnTo>
                  <a:pt x="5209" y="10969"/>
                </a:lnTo>
                <a:lnTo>
                  <a:pt x="5209" y="10895"/>
                </a:lnTo>
                <a:lnTo>
                  <a:pt x="5246" y="10859"/>
                </a:lnTo>
                <a:lnTo>
                  <a:pt x="5282" y="10785"/>
                </a:lnTo>
                <a:lnTo>
                  <a:pt x="5282" y="10712"/>
                </a:lnTo>
                <a:lnTo>
                  <a:pt x="5209" y="10639"/>
                </a:lnTo>
                <a:lnTo>
                  <a:pt x="5099" y="10602"/>
                </a:lnTo>
                <a:lnTo>
                  <a:pt x="5026" y="10602"/>
                </a:lnTo>
                <a:lnTo>
                  <a:pt x="4952" y="10639"/>
                </a:lnTo>
                <a:lnTo>
                  <a:pt x="4549" y="11225"/>
                </a:lnTo>
                <a:lnTo>
                  <a:pt x="4329" y="11556"/>
                </a:lnTo>
                <a:lnTo>
                  <a:pt x="4292" y="11482"/>
                </a:lnTo>
                <a:lnTo>
                  <a:pt x="4145" y="11482"/>
                </a:lnTo>
                <a:lnTo>
                  <a:pt x="3888" y="11152"/>
                </a:lnTo>
                <a:lnTo>
                  <a:pt x="4329" y="10822"/>
                </a:lnTo>
                <a:lnTo>
                  <a:pt x="4549" y="10675"/>
                </a:lnTo>
                <a:lnTo>
                  <a:pt x="4732" y="10455"/>
                </a:lnTo>
                <a:lnTo>
                  <a:pt x="4769" y="10418"/>
                </a:lnTo>
                <a:lnTo>
                  <a:pt x="4805" y="10345"/>
                </a:lnTo>
                <a:lnTo>
                  <a:pt x="4732" y="10235"/>
                </a:lnTo>
                <a:lnTo>
                  <a:pt x="4659" y="10162"/>
                </a:lnTo>
                <a:lnTo>
                  <a:pt x="4585" y="10162"/>
                </a:lnTo>
                <a:lnTo>
                  <a:pt x="4512" y="10198"/>
                </a:lnTo>
                <a:lnTo>
                  <a:pt x="4292" y="10345"/>
                </a:lnTo>
                <a:lnTo>
                  <a:pt x="4072" y="10528"/>
                </a:lnTo>
                <a:lnTo>
                  <a:pt x="3705" y="10895"/>
                </a:lnTo>
                <a:lnTo>
                  <a:pt x="3256" y="10239"/>
                </a:lnTo>
                <a:lnTo>
                  <a:pt x="3256" y="10239"/>
                </a:lnTo>
                <a:lnTo>
                  <a:pt x="3485" y="10272"/>
                </a:lnTo>
                <a:lnTo>
                  <a:pt x="3742" y="10235"/>
                </a:lnTo>
                <a:lnTo>
                  <a:pt x="3888" y="10162"/>
                </a:lnTo>
                <a:lnTo>
                  <a:pt x="4072" y="10052"/>
                </a:lnTo>
                <a:lnTo>
                  <a:pt x="4365" y="9868"/>
                </a:lnTo>
                <a:lnTo>
                  <a:pt x="4769" y="9648"/>
                </a:lnTo>
                <a:lnTo>
                  <a:pt x="4989" y="9538"/>
                </a:lnTo>
                <a:lnTo>
                  <a:pt x="5172" y="9391"/>
                </a:lnTo>
                <a:lnTo>
                  <a:pt x="6053" y="10675"/>
                </a:lnTo>
                <a:lnTo>
                  <a:pt x="6383" y="11115"/>
                </a:lnTo>
                <a:lnTo>
                  <a:pt x="6713" y="11556"/>
                </a:lnTo>
                <a:lnTo>
                  <a:pt x="6896" y="11739"/>
                </a:lnTo>
                <a:lnTo>
                  <a:pt x="7116" y="11922"/>
                </a:lnTo>
                <a:lnTo>
                  <a:pt x="7336" y="12069"/>
                </a:lnTo>
                <a:lnTo>
                  <a:pt x="7593" y="12179"/>
                </a:lnTo>
                <a:lnTo>
                  <a:pt x="7813" y="12253"/>
                </a:lnTo>
                <a:lnTo>
                  <a:pt x="8070" y="12289"/>
                </a:lnTo>
                <a:lnTo>
                  <a:pt x="8547" y="12289"/>
                </a:lnTo>
                <a:lnTo>
                  <a:pt x="8767" y="12253"/>
                </a:lnTo>
                <a:lnTo>
                  <a:pt x="8987" y="12179"/>
                </a:lnTo>
                <a:lnTo>
                  <a:pt x="9207" y="12106"/>
                </a:lnTo>
                <a:lnTo>
                  <a:pt x="9427" y="11996"/>
                </a:lnTo>
                <a:lnTo>
                  <a:pt x="9684" y="11849"/>
                </a:lnTo>
                <a:lnTo>
                  <a:pt x="9867" y="11666"/>
                </a:lnTo>
                <a:lnTo>
                  <a:pt x="10051" y="11482"/>
                </a:lnTo>
                <a:lnTo>
                  <a:pt x="10198" y="11262"/>
                </a:lnTo>
                <a:lnTo>
                  <a:pt x="10308" y="11042"/>
                </a:lnTo>
                <a:lnTo>
                  <a:pt x="10418" y="10822"/>
                </a:lnTo>
                <a:lnTo>
                  <a:pt x="10491" y="10565"/>
                </a:lnTo>
                <a:lnTo>
                  <a:pt x="10528" y="10345"/>
                </a:lnTo>
                <a:lnTo>
                  <a:pt x="10564" y="9832"/>
                </a:lnTo>
                <a:lnTo>
                  <a:pt x="10528" y="9318"/>
                </a:lnTo>
                <a:lnTo>
                  <a:pt x="10418" y="8804"/>
                </a:lnTo>
                <a:lnTo>
                  <a:pt x="10234" y="8328"/>
                </a:lnTo>
                <a:lnTo>
                  <a:pt x="9978" y="7887"/>
                </a:lnTo>
                <a:lnTo>
                  <a:pt x="9684" y="7484"/>
                </a:lnTo>
                <a:lnTo>
                  <a:pt x="9097" y="6640"/>
                </a:lnTo>
                <a:lnTo>
                  <a:pt x="9354" y="6494"/>
                </a:lnTo>
                <a:lnTo>
                  <a:pt x="9574" y="6347"/>
                </a:lnTo>
                <a:lnTo>
                  <a:pt x="10014" y="5980"/>
                </a:lnTo>
                <a:lnTo>
                  <a:pt x="10418" y="5613"/>
                </a:lnTo>
                <a:close/>
                <a:moveTo>
                  <a:pt x="8400" y="2055"/>
                </a:moveTo>
                <a:lnTo>
                  <a:pt x="8290" y="2092"/>
                </a:lnTo>
                <a:lnTo>
                  <a:pt x="8217" y="2165"/>
                </a:lnTo>
                <a:lnTo>
                  <a:pt x="8180" y="2202"/>
                </a:lnTo>
                <a:lnTo>
                  <a:pt x="8180" y="2312"/>
                </a:lnTo>
                <a:lnTo>
                  <a:pt x="8180" y="2385"/>
                </a:lnTo>
                <a:lnTo>
                  <a:pt x="8107" y="2422"/>
                </a:lnTo>
                <a:lnTo>
                  <a:pt x="8033" y="2459"/>
                </a:lnTo>
                <a:lnTo>
                  <a:pt x="7300" y="3045"/>
                </a:lnTo>
                <a:lnTo>
                  <a:pt x="6896" y="3339"/>
                </a:lnTo>
                <a:lnTo>
                  <a:pt x="6529" y="3596"/>
                </a:lnTo>
                <a:lnTo>
                  <a:pt x="6456" y="3669"/>
                </a:lnTo>
                <a:lnTo>
                  <a:pt x="6419" y="3742"/>
                </a:lnTo>
                <a:lnTo>
                  <a:pt x="6419" y="3852"/>
                </a:lnTo>
                <a:lnTo>
                  <a:pt x="6419" y="3926"/>
                </a:lnTo>
                <a:lnTo>
                  <a:pt x="8547" y="6677"/>
                </a:lnTo>
                <a:lnTo>
                  <a:pt x="8547" y="6750"/>
                </a:lnTo>
                <a:lnTo>
                  <a:pt x="8620" y="6787"/>
                </a:lnTo>
                <a:lnTo>
                  <a:pt x="9391" y="7851"/>
                </a:lnTo>
                <a:lnTo>
                  <a:pt x="9684" y="8291"/>
                </a:lnTo>
                <a:lnTo>
                  <a:pt x="9904" y="8768"/>
                </a:lnTo>
                <a:lnTo>
                  <a:pt x="10014" y="9025"/>
                </a:lnTo>
                <a:lnTo>
                  <a:pt x="10088" y="9281"/>
                </a:lnTo>
                <a:lnTo>
                  <a:pt x="10124" y="9538"/>
                </a:lnTo>
                <a:lnTo>
                  <a:pt x="10124" y="9832"/>
                </a:lnTo>
                <a:lnTo>
                  <a:pt x="10124" y="10088"/>
                </a:lnTo>
                <a:lnTo>
                  <a:pt x="10088" y="10308"/>
                </a:lnTo>
                <a:lnTo>
                  <a:pt x="10014" y="10565"/>
                </a:lnTo>
                <a:lnTo>
                  <a:pt x="9904" y="10785"/>
                </a:lnTo>
                <a:lnTo>
                  <a:pt x="9794" y="11005"/>
                </a:lnTo>
                <a:lnTo>
                  <a:pt x="9647" y="11189"/>
                </a:lnTo>
                <a:lnTo>
                  <a:pt x="9464" y="11372"/>
                </a:lnTo>
                <a:lnTo>
                  <a:pt x="9281" y="11556"/>
                </a:lnTo>
                <a:lnTo>
                  <a:pt x="9097" y="11666"/>
                </a:lnTo>
                <a:lnTo>
                  <a:pt x="8877" y="11739"/>
                </a:lnTo>
                <a:lnTo>
                  <a:pt x="8657" y="11776"/>
                </a:lnTo>
                <a:lnTo>
                  <a:pt x="8437" y="11812"/>
                </a:lnTo>
                <a:lnTo>
                  <a:pt x="7997" y="11812"/>
                </a:lnTo>
                <a:lnTo>
                  <a:pt x="7813" y="11739"/>
                </a:lnTo>
                <a:lnTo>
                  <a:pt x="7593" y="11666"/>
                </a:lnTo>
                <a:lnTo>
                  <a:pt x="7373" y="11519"/>
                </a:lnTo>
                <a:lnTo>
                  <a:pt x="7153" y="11372"/>
                </a:lnTo>
                <a:lnTo>
                  <a:pt x="6970" y="11152"/>
                </a:lnTo>
                <a:lnTo>
                  <a:pt x="6823" y="10932"/>
                </a:lnTo>
                <a:lnTo>
                  <a:pt x="6053" y="9905"/>
                </a:lnTo>
                <a:lnTo>
                  <a:pt x="5356" y="8878"/>
                </a:lnTo>
                <a:lnTo>
                  <a:pt x="4659" y="7814"/>
                </a:lnTo>
                <a:lnTo>
                  <a:pt x="4035" y="6714"/>
                </a:lnTo>
                <a:lnTo>
                  <a:pt x="3742" y="6163"/>
                </a:lnTo>
                <a:lnTo>
                  <a:pt x="3485" y="5613"/>
                </a:lnTo>
                <a:lnTo>
                  <a:pt x="3412" y="5540"/>
                </a:lnTo>
                <a:lnTo>
                  <a:pt x="3301" y="5503"/>
                </a:lnTo>
                <a:lnTo>
                  <a:pt x="3191" y="5503"/>
                </a:lnTo>
                <a:lnTo>
                  <a:pt x="3118" y="5576"/>
                </a:lnTo>
                <a:lnTo>
                  <a:pt x="3008" y="5687"/>
                </a:lnTo>
                <a:lnTo>
                  <a:pt x="2861" y="5760"/>
                </a:lnTo>
                <a:lnTo>
                  <a:pt x="2715" y="5833"/>
                </a:lnTo>
                <a:lnTo>
                  <a:pt x="2568" y="5833"/>
                </a:lnTo>
                <a:lnTo>
                  <a:pt x="2421" y="5870"/>
                </a:lnTo>
                <a:lnTo>
                  <a:pt x="2274" y="5907"/>
                </a:lnTo>
                <a:lnTo>
                  <a:pt x="2018" y="6053"/>
                </a:lnTo>
                <a:lnTo>
                  <a:pt x="1431" y="6420"/>
                </a:lnTo>
                <a:lnTo>
                  <a:pt x="1137" y="6604"/>
                </a:lnTo>
                <a:lnTo>
                  <a:pt x="880" y="6824"/>
                </a:lnTo>
                <a:lnTo>
                  <a:pt x="770" y="6824"/>
                </a:lnTo>
                <a:lnTo>
                  <a:pt x="697" y="6897"/>
                </a:lnTo>
                <a:lnTo>
                  <a:pt x="660" y="6970"/>
                </a:lnTo>
                <a:lnTo>
                  <a:pt x="697" y="7080"/>
                </a:lnTo>
                <a:lnTo>
                  <a:pt x="1101" y="7814"/>
                </a:lnTo>
                <a:lnTo>
                  <a:pt x="1541" y="8548"/>
                </a:lnTo>
                <a:lnTo>
                  <a:pt x="2458" y="9942"/>
                </a:lnTo>
                <a:lnTo>
                  <a:pt x="3412" y="11335"/>
                </a:lnTo>
                <a:lnTo>
                  <a:pt x="4402" y="12693"/>
                </a:lnTo>
                <a:lnTo>
                  <a:pt x="4989" y="13426"/>
                </a:lnTo>
                <a:lnTo>
                  <a:pt x="4952" y="13426"/>
                </a:lnTo>
                <a:lnTo>
                  <a:pt x="4952" y="13500"/>
                </a:lnTo>
                <a:lnTo>
                  <a:pt x="4989" y="13536"/>
                </a:lnTo>
                <a:lnTo>
                  <a:pt x="5026" y="13573"/>
                </a:lnTo>
                <a:lnTo>
                  <a:pt x="5099" y="13536"/>
                </a:lnTo>
                <a:lnTo>
                  <a:pt x="5429" y="13940"/>
                </a:lnTo>
                <a:lnTo>
                  <a:pt x="5796" y="14307"/>
                </a:lnTo>
                <a:lnTo>
                  <a:pt x="5833" y="14343"/>
                </a:lnTo>
                <a:lnTo>
                  <a:pt x="5906" y="14380"/>
                </a:lnTo>
                <a:lnTo>
                  <a:pt x="6126" y="14563"/>
                </a:lnTo>
                <a:lnTo>
                  <a:pt x="6383" y="14710"/>
                </a:lnTo>
                <a:lnTo>
                  <a:pt x="6640" y="14857"/>
                </a:lnTo>
                <a:lnTo>
                  <a:pt x="6933" y="14967"/>
                </a:lnTo>
                <a:lnTo>
                  <a:pt x="7226" y="15040"/>
                </a:lnTo>
                <a:lnTo>
                  <a:pt x="7850" y="15040"/>
                </a:lnTo>
                <a:lnTo>
                  <a:pt x="8180" y="14967"/>
                </a:lnTo>
                <a:lnTo>
                  <a:pt x="8510" y="14820"/>
                </a:lnTo>
                <a:lnTo>
                  <a:pt x="8877" y="14673"/>
                </a:lnTo>
                <a:lnTo>
                  <a:pt x="9574" y="14343"/>
                </a:lnTo>
                <a:lnTo>
                  <a:pt x="11115" y="13683"/>
                </a:lnTo>
                <a:lnTo>
                  <a:pt x="11592" y="13426"/>
                </a:lnTo>
                <a:lnTo>
                  <a:pt x="11995" y="13170"/>
                </a:lnTo>
                <a:lnTo>
                  <a:pt x="12399" y="12839"/>
                </a:lnTo>
                <a:lnTo>
                  <a:pt x="12729" y="12436"/>
                </a:lnTo>
                <a:lnTo>
                  <a:pt x="12912" y="12142"/>
                </a:lnTo>
                <a:lnTo>
                  <a:pt x="13059" y="11849"/>
                </a:lnTo>
                <a:lnTo>
                  <a:pt x="13169" y="11519"/>
                </a:lnTo>
                <a:lnTo>
                  <a:pt x="13242" y="11189"/>
                </a:lnTo>
                <a:lnTo>
                  <a:pt x="13279" y="10859"/>
                </a:lnTo>
                <a:lnTo>
                  <a:pt x="13316" y="10528"/>
                </a:lnTo>
                <a:lnTo>
                  <a:pt x="13279" y="10198"/>
                </a:lnTo>
                <a:lnTo>
                  <a:pt x="13242" y="9868"/>
                </a:lnTo>
                <a:lnTo>
                  <a:pt x="13169" y="9538"/>
                </a:lnTo>
                <a:lnTo>
                  <a:pt x="13095" y="9208"/>
                </a:lnTo>
                <a:lnTo>
                  <a:pt x="12875" y="8584"/>
                </a:lnTo>
                <a:lnTo>
                  <a:pt x="12582" y="7961"/>
                </a:lnTo>
                <a:lnTo>
                  <a:pt x="12252" y="7374"/>
                </a:lnTo>
                <a:lnTo>
                  <a:pt x="11885" y="6824"/>
                </a:lnTo>
                <a:lnTo>
                  <a:pt x="10271" y="4476"/>
                </a:lnTo>
                <a:lnTo>
                  <a:pt x="8657" y="2165"/>
                </a:lnTo>
                <a:lnTo>
                  <a:pt x="8584" y="2092"/>
                </a:lnTo>
                <a:lnTo>
                  <a:pt x="8474" y="2055"/>
                </a:lnTo>
                <a:close/>
              </a:path>
            </a:pathLst>
          </a:custGeom>
          <a:solidFill>
            <a:srgbClr val="6D9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190" name="Google Shape;190;p2"/>
          <p:cNvSpPr/>
          <p:nvPr/>
        </p:nvSpPr>
        <p:spPr>
          <a:xfrm>
            <a:off x="1866011" y="4742879"/>
            <a:ext cx="681078" cy="455287"/>
          </a:xfrm>
          <a:custGeom>
            <a:avLst/>
            <a:gdLst/>
            <a:ahLst/>
            <a:cxnLst/>
            <a:rect l="l" t="t" r="r" b="b"/>
            <a:pathLst>
              <a:path w="13610" h="9098" extrusionOk="0">
                <a:moveTo>
                  <a:pt x="4696" y="0"/>
                </a:moveTo>
                <a:lnTo>
                  <a:pt x="4586" y="74"/>
                </a:lnTo>
                <a:lnTo>
                  <a:pt x="4256" y="440"/>
                </a:lnTo>
                <a:lnTo>
                  <a:pt x="3999" y="844"/>
                </a:lnTo>
                <a:lnTo>
                  <a:pt x="3742" y="1247"/>
                </a:lnTo>
                <a:lnTo>
                  <a:pt x="3522" y="1688"/>
                </a:lnTo>
                <a:lnTo>
                  <a:pt x="3339" y="2128"/>
                </a:lnTo>
                <a:lnTo>
                  <a:pt x="3228" y="2605"/>
                </a:lnTo>
                <a:lnTo>
                  <a:pt x="3118" y="3081"/>
                </a:lnTo>
                <a:lnTo>
                  <a:pt x="3045" y="3595"/>
                </a:lnTo>
                <a:lnTo>
                  <a:pt x="3008" y="3852"/>
                </a:lnTo>
                <a:lnTo>
                  <a:pt x="2935" y="4072"/>
                </a:lnTo>
                <a:lnTo>
                  <a:pt x="2825" y="4329"/>
                </a:lnTo>
                <a:lnTo>
                  <a:pt x="2678" y="4512"/>
                </a:lnTo>
                <a:lnTo>
                  <a:pt x="2605" y="4622"/>
                </a:lnTo>
                <a:lnTo>
                  <a:pt x="2495" y="4659"/>
                </a:lnTo>
                <a:lnTo>
                  <a:pt x="2275" y="4732"/>
                </a:lnTo>
                <a:lnTo>
                  <a:pt x="1835" y="4732"/>
                </a:lnTo>
                <a:lnTo>
                  <a:pt x="1541" y="4659"/>
                </a:lnTo>
                <a:lnTo>
                  <a:pt x="991" y="4659"/>
                </a:lnTo>
                <a:lnTo>
                  <a:pt x="881" y="4732"/>
                </a:lnTo>
                <a:lnTo>
                  <a:pt x="771" y="4769"/>
                </a:lnTo>
                <a:lnTo>
                  <a:pt x="587" y="4732"/>
                </a:lnTo>
                <a:lnTo>
                  <a:pt x="404" y="4732"/>
                </a:lnTo>
                <a:lnTo>
                  <a:pt x="257" y="4805"/>
                </a:lnTo>
                <a:lnTo>
                  <a:pt x="74" y="4879"/>
                </a:lnTo>
                <a:lnTo>
                  <a:pt x="37" y="4952"/>
                </a:lnTo>
                <a:lnTo>
                  <a:pt x="0" y="5026"/>
                </a:lnTo>
                <a:lnTo>
                  <a:pt x="0" y="5172"/>
                </a:lnTo>
                <a:lnTo>
                  <a:pt x="37" y="5209"/>
                </a:lnTo>
                <a:lnTo>
                  <a:pt x="74" y="5246"/>
                </a:lnTo>
                <a:lnTo>
                  <a:pt x="147" y="5282"/>
                </a:lnTo>
                <a:lnTo>
                  <a:pt x="221" y="5246"/>
                </a:lnTo>
                <a:lnTo>
                  <a:pt x="514" y="5172"/>
                </a:lnTo>
                <a:lnTo>
                  <a:pt x="587" y="5282"/>
                </a:lnTo>
                <a:lnTo>
                  <a:pt x="697" y="5356"/>
                </a:lnTo>
                <a:lnTo>
                  <a:pt x="807" y="5356"/>
                </a:lnTo>
                <a:lnTo>
                  <a:pt x="881" y="5319"/>
                </a:lnTo>
                <a:lnTo>
                  <a:pt x="918" y="5282"/>
                </a:lnTo>
                <a:lnTo>
                  <a:pt x="991" y="5209"/>
                </a:lnTo>
                <a:lnTo>
                  <a:pt x="1064" y="5172"/>
                </a:lnTo>
                <a:lnTo>
                  <a:pt x="1248" y="5136"/>
                </a:lnTo>
                <a:lnTo>
                  <a:pt x="1431" y="5172"/>
                </a:lnTo>
                <a:lnTo>
                  <a:pt x="1614" y="5209"/>
                </a:lnTo>
                <a:lnTo>
                  <a:pt x="1981" y="5282"/>
                </a:lnTo>
                <a:lnTo>
                  <a:pt x="2201" y="5282"/>
                </a:lnTo>
                <a:lnTo>
                  <a:pt x="2385" y="5246"/>
                </a:lnTo>
                <a:lnTo>
                  <a:pt x="2605" y="5209"/>
                </a:lnTo>
                <a:lnTo>
                  <a:pt x="2752" y="5136"/>
                </a:lnTo>
                <a:lnTo>
                  <a:pt x="2935" y="5026"/>
                </a:lnTo>
                <a:lnTo>
                  <a:pt x="3082" y="4879"/>
                </a:lnTo>
                <a:lnTo>
                  <a:pt x="3192" y="4732"/>
                </a:lnTo>
                <a:lnTo>
                  <a:pt x="3302" y="4549"/>
                </a:lnTo>
                <a:lnTo>
                  <a:pt x="3449" y="4182"/>
                </a:lnTo>
                <a:lnTo>
                  <a:pt x="3522" y="3925"/>
                </a:lnTo>
                <a:lnTo>
                  <a:pt x="3559" y="3668"/>
                </a:lnTo>
                <a:lnTo>
                  <a:pt x="3632" y="3118"/>
                </a:lnTo>
                <a:lnTo>
                  <a:pt x="3742" y="2641"/>
                </a:lnTo>
                <a:lnTo>
                  <a:pt x="3889" y="2201"/>
                </a:lnTo>
                <a:lnTo>
                  <a:pt x="4035" y="1834"/>
                </a:lnTo>
                <a:lnTo>
                  <a:pt x="4219" y="1467"/>
                </a:lnTo>
                <a:lnTo>
                  <a:pt x="4402" y="1137"/>
                </a:lnTo>
                <a:lnTo>
                  <a:pt x="4659" y="844"/>
                </a:lnTo>
                <a:lnTo>
                  <a:pt x="5173" y="2861"/>
                </a:lnTo>
                <a:lnTo>
                  <a:pt x="5649" y="4842"/>
                </a:lnTo>
                <a:lnTo>
                  <a:pt x="6126" y="6860"/>
                </a:lnTo>
                <a:lnTo>
                  <a:pt x="6567" y="8914"/>
                </a:lnTo>
                <a:lnTo>
                  <a:pt x="6603" y="8987"/>
                </a:lnTo>
                <a:lnTo>
                  <a:pt x="6713" y="9061"/>
                </a:lnTo>
                <a:lnTo>
                  <a:pt x="6787" y="9097"/>
                </a:lnTo>
                <a:lnTo>
                  <a:pt x="6897" y="9097"/>
                </a:lnTo>
                <a:lnTo>
                  <a:pt x="7153" y="8987"/>
                </a:lnTo>
                <a:lnTo>
                  <a:pt x="7374" y="8804"/>
                </a:lnTo>
                <a:lnTo>
                  <a:pt x="7520" y="8620"/>
                </a:lnTo>
                <a:lnTo>
                  <a:pt x="7667" y="8364"/>
                </a:lnTo>
                <a:lnTo>
                  <a:pt x="7814" y="7997"/>
                </a:lnTo>
                <a:lnTo>
                  <a:pt x="7924" y="7593"/>
                </a:lnTo>
                <a:lnTo>
                  <a:pt x="8181" y="6823"/>
                </a:lnTo>
                <a:lnTo>
                  <a:pt x="9061" y="3962"/>
                </a:lnTo>
                <a:lnTo>
                  <a:pt x="9208" y="4439"/>
                </a:lnTo>
                <a:lnTo>
                  <a:pt x="9318" y="4952"/>
                </a:lnTo>
                <a:lnTo>
                  <a:pt x="9318" y="5062"/>
                </a:lnTo>
                <a:lnTo>
                  <a:pt x="9391" y="5136"/>
                </a:lnTo>
                <a:lnTo>
                  <a:pt x="9464" y="5209"/>
                </a:lnTo>
                <a:lnTo>
                  <a:pt x="9574" y="5209"/>
                </a:lnTo>
                <a:lnTo>
                  <a:pt x="12032" y="5062"/>
                </a:lnTo>
                <a:lnTo>
                  <a:pt x="12069" y="5136"/>
                </a:lnTo>
                <a:lnTo>
                  <a:pt x="12105" y="5209"/>
                </a:lnTo>
                <a:lnTo>
                  <a:pt x="12326" y="5356"/>
                </a:lnTo>
                <a:lnTo>
                  <a:pt x="12582" y="5429"/>
                </a:lnTo>
                <a:lnTo>
                  <a:pt x="12619" y="5466"/>
                </a:lnTo>
                <a:lnTo>
                  <a:pt x="12912" y="5466"/>
                </a:lnTo>
                <a:lnTo>
                  <a:pt x="13059" y="5429"/>
                </a:lnTo>
                <a:lnTo>
                  <a:pt x="13206" y="5319"/>
                </a:lnTo>
                <a:lnTo>
                  <a:pt x="13316" y="5209"/>
                </a:lnTo>
                <a:lnTo>
                  <a:pt x="13426" y="5062"/>
                </a:lnTo>
                <a:lnTo>
                  <a:pt x="13536" y="4915"/>
                </a:lnTo>
                <a:lnTo>
                  <a:pt x="13609" y="4732"/>
                </a:lnTo>
                <a:lnTo>
                  <a:pt x="13609" y="4659"/>
                </a:lnTo>
                <a:lnTo>
                  <a:pt x="13609" y="4549"/>
                </a:lnTo>
                <a:lnTo>
                  <a:pt x="13536" y="4439"/>
                </a:lnTo>
                <a:lnTo>
                  <a:pt x="13426" y="4292"/>
                </a:lnTo>
                <a:lnTo>
                  <a:pt x="13279" y="4219"/>
                </a:lnTo>
                <a:lnTo>
                  <a:pt x="13133" y="4145"/>
                </a:lnTo>
                <a:lnTo>
                  <a:pt x="12949" y="4072"/>
                </a:lnTo>
                <a:lnTo>
                  <a:pt x="12802" y="4072"/>
                </a:lnTo>
                <a:lnTo>
                  <a:pt x="12619" y="4108"/>
                </a:lnTo>
                <a:lnTo>
                  <a:pt x="12436" y="4182"/>
                </a:lnTo>
                <a:lnTo>
                  <a:pt x="12326" y="4255"/>
                </a:lnTo>
                <a:lnTo>
                  <a:pt x="12252" y="4329"/>
                </a:lnTo>
                <a:lnTo>
                  <a:pt x="12142" y="4512"/>
                </a:lnTo>
                <a:lnTo>
                  <a:pt x="9794" y="4659"/>
                </a:lnTo>
                <a:lnTo>
                  <a:pt x="9721" y="4255"/>
                </a:lnTo>
                <a:lnTo>
                  <a:pt x="9611" y="3852"/>
                </a:lnTo>
                <a:lnTo>
                  <a:pt x="9464" y="3448"/>
                </a:lnTo>
                <a:lnTo>
                  <a:pt x="9281" y="3045"/>
                </a:lnTo>
                <a:lnTo>
                  <a:pt x="9208" y="2971"/>
                </a:lnTo>
                <a:lnTo>
                  <a:pt x="9134" y="2935"/>
                </a:lnTo>
                <a:lnTo>
                  <a:pt x="8987" y="2935"/>
                </a:lnTo>
                <a:lnTo>
                  <a:pt x="8841" y="2971"/>
                </a:lnTo>
                <a:lnTo>
                  <a:pt x="8804" y="3045"/>
                </a:lnTo>
                <a:lnTo>
                  <a:pt x="8767" y="3118"/>
                </a:lnTo>
                <a:lnTo>
                  <a:pt x="7850" y="6016"/>
                </a:lnTo>
                <a:lnTo>
                  <a:pt x="7374" y="7557"/>
                </a:lnTo>
                <a:lnTo>
                  <a:pt x="7227" y="7997"/>
                </a:lnTo>
                <a:lnTo>
                  <a:pt x="7153" y="8217"/>
                </a:lnTo>
                <a:lnTo>
                  <a:pt x="7007" y="8400"/>
                </a:lnTo>
                <a:lnTo>
                  <a:pt x="6567" y="6346"/>
                </a:lnTo>
                <a:lnTo>
                  <a:pt x="6090" y="4292"/>
                </a:lnTo>
                <a:lnTo>
                  <a:pt x="5576" y="2238"/>
                </a:lnTo>
                <a:lnTo>
                  <a:pt x="5026" y="220"/>
                </a:lnTo>
                <a:lnTo>
                  <a:pt x="4953" y="74"/>
                </a:lnTo>
                <a:lnTo>
                  <a:pt x="4842" y="37"/>
                </a:lnTo>
                <a:lnTo>
                  <a:pt x="4696" y="0"/>
                </a:lnTo>
                <a:close/>
              </a:path>
            </a:pathLst>
          </a:custGeom>
          <a:solidFill>
            <a:srgbClr val="6D9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191" name="Google Shape;191;p2"/>
          <p:cNvSpPr/>
          <p:nvPr/>
        </p:nvSpPr>
        <p:spPr>
          <a:xfrm>
            <a:off x="6669805" y="4614395"/>
            <a:ext cx="308462" cy="330481"/>
          </a:xfrm>
          <a:custGeom>
            <a:avLst/>
            <a:gdLst/>
            <a:ahLst/>
            <a:cxnLst/>
            <a:rect l="l" t="t" r="r" b="b"/>
            <a:pathLst>
              <a:path w="6164" h="6604" extrusionOk="0">
                <a:moveTo>
                  <a:pt x="3962" y="0"/>
                </a:moveTo>
                <a:lnTo>
                  <a:pt x="3926" y="37"/>
                </a:lnTo>
                <a:lnTo>
                  <a:pt x="3889" y="74"/>
                </a:lnTo>
                <a:lnTo>
                  <a:pt x="3889" y="147"/>
                </a:lnTo>
                <a:lnTo>
                  <a:pt x="3522" y="477"/>
                </a:lnTo>
                <a:lnTo>
                  <a:pt x="3229" y="807"/>
                </a:lnTo>
                <a:lnTo>
                  <a:pt x="2788" y="1284"/>
                </a:lnTo>
                <a:lnTo>
                  <a:pt x="2458" y="1651"/>
                </a:lnTo>
                <a:lnTo>
                  <a:pt x="2201" y="1578"/>
                </a:lnTo>
                <a:lnTo>
                  <a:pt x="1321" y="1321"/>
                </a:lnTo>
                <a:lnTo>
                  <a:pt x="1138" y="1284"/>
                </a:lnTo>
                <a:lnTo>
                  <a:pt x="808" y="1211"/>
                </a:lnTo>
                <a:lnTo>
                  <a:pt x="661" y="1174"/>
                </a:lnTo>
                <a:lnTo>
                  <a:pt x="514" y="1211"/>
                </a:lnTo>
                <a:lnTo>
                  <a:pt x="441" y="1248"/>
                </a:lnTo>
                <a:lnTo>
                  <a:pt x="441" y="1284"/>
                </a:lnTo>
                <a:lnTo>
                  <a:pt x="441" y="1358"/>
                </a:lnTo>
                <a:lnTo>
                  <a:pt x="477" y="1468"/>
                </a:lnTo>
                <a:lnTo>
                  <a:pt x="551" y="1541"/>
                </a:lnTo>
                <a:lnTo>
                  <a:pt x="661" y="1614"/>
                </a:lnTo>
                <a:lnTo>
                  <a:pt x="771" y="1651"/>
                </a:lnTo>
                <a:lnTo>
                  <a:pt x="1064" y="1761"/>
                </a:lnTo>
                <a:lnTo>
                  <a:pt x="1284" y="1798"/>
                </a:lnTo>
                <a:lnTo>
                  <a:pt x="2055" y="2018"/>
                </a:lnTo>
                <a:lnTo>
                  <a:pt x="2055" y="2091"/>
                </a:lnTo>
                <a:lnTo>
                  <a:pt x="2091" y="2165"/>
                </a:lnTo>
                <a:lnTo>
                  <a:pt x="2165" y="2238"/>
                </a:lnTo>
                <a:lnTo>
                  <a:pt x="2201" y="2238"/>
                </a:lnTo>
                <a:lnTo>
                  <a:pt x="2275" y="2275"/>
                </a:lnTo>
                <a:lnTo>
                  <a:pt x="2385" y="2238"/>
                </a:lnTo>
                <a:lnTo>
                  <a:pt x="2532" y="2165"/>
                </a:lnTo>
                <a:lnTo>
                  <a:pt x="2678" y="2128"/>
                </a:lnTo>
                <a:lnTo>
                  <a:pt x="2752" y="2091"/>
                </a:lnTo>
                <a:lnTo>
                  <a:pt x="2788" y="2055"/>
                </a:lnTo>
                <a:lnTo>
                  <a:pt x="2788" y="1981"/>
                </a:lnTo>
                <a:lnTo>
                  <a:pt x="2788" y="1908"/>
                </a:lnTo>
                <a:lnTo>
                  <a:pt x="2935" y="1761"/>
                </a:lnTo>
                <a:lnTo>
                  <a:pt x="3375" y="1284"/>
                </a:lnTo>
                <a:lnTo>
                  <a:pt x="3815" y="771"/>
                </a:lnTo>
                <a:lnTo>
                  <a:pt x="3852" y="1394"/>
                </a:lnTo>
                <a:lnTo>
                  <a:pt x="3852" y="2091"/>
                </a:lnTo>
                <a:lnTo>
                  <a:pt x="3889" y="2421"/>
                </a:lnTo>
                <a:lnTo>
                  <a:pt x="3962" y="2605"/>
                </a:lnTo>
                <a:lnTo>
                  <a:pt x="4036" y="2751"/>
                </a:lnTo>
                <a:lnTo>
                  <a:pt x="4109" y="2825"/>
                </a:lnTo>
                <a:lnTo>
                  <a:pt x="4219" y="2825"/>
                </a:lnTo>
                <a:lnTo>
                  <a:pt x="4476" y="3008"/>
                </a:lnTo>
                <a:lnTo>
                  <a:pt x="4732" y="3155"/>
                </a:lnTo>
                <a:lnTo>
                  <a:pt x="5063" y="3265"/>
                </a:lnTo>
                <a:lnTo>
                  <a:pt x="5356" y="3338"/>
                </a:lnTo>
                <a:lnTo>
                  <a:pt x="5246" y="3412"/>
                </a:lnTo>
                <a:lnTo>
                  <a:pt x="4732" y="3669"/>
                </a:lnTo>
                <a:lnTo>
                  <a:pt x="4512" y="3779"/>
                </a:lnTo>
                <a:lnTo>
                  <a:pt x="4292" y="3925"/>
                </a:lnTo>
                <a:lnTo>
                  <a:pt x="4219" y="3925"/>
                </a:lnTo>
                <a:lnTo>
                  <a:pt x="4182" y="3962"/>
                </a:lnTo>
                <a:lnTo>
                  <a:pt x="4072" y="4072"/>
                </a:lnTo>
                <a:lnTo>
                  <a:pt x="3962" y="4292"/>
                </a:lnTo>
                <a:lnTo>
                  <a:pt x="3889" y="4549"/>
                </a:lnTo>
                <a:lnTo>
                  <a:pt x="3852" y="5283"/>
                </a:lnTo>
                <a:lnTo>
                  <a:pt x="3852" y="5649"/>
                </a:lnTo>
                <a:lnTo>
                  <a:pt x="3852" y="6053"/>
                </a:lnTo>
                <a:lnTo>
                  <a:pt x="3559" y="5723"/>
                </a:lnTo>
                <a:lnTo>
                  <a:pt x="3229" y="5393"/>
                </a:lnTo>
                <a:lnTo>
                  <a:pt x="2642" y="4769"/>
                </a:lnTo>
                <a:lnTo>
                  <a:pt x="2568" y="4659"/>
                </a:lnTo>
                <a:lnTo>
                  <a:pt x="2495" y="4586"/>
                </a:lnTo>
                <a:lnTo>
                  <a:pt x="2385" y="4586"/>
                </a:lnTo>
                <a:lnTo>
                  <a:pt x="2385" y="4622"/>
                </a:lnTo>
                <a:lnTo>
                  <a:pt x="2312" y="4622"/>
                </a:lnTo>
                <a:lnTo>
                  <a:pt x="1908" y="4769"/>
                </a:lnTo>
                <a:lnTo>
                  <a:pt x="1468" y="4842"/>
                </a:lnTo>
                <a:lnTo>
                  <a:pt x="1064" y="4916"/>
                </a:lnTo>
                <a:lnTo>
                  <a:pt x="624" y="4952"/>
                </a:lnTo>
                <a:lnTo>
                  <a:pt x="1138" y="4329"/>
                </a:lnTo>
                <a:lnTo>
                  <a:pt x="1358" y="3999"/>
                </a:lnTo>
                <a:lnTo>
                  <a:pt x="1541" y="3632"/>
                </a:lnTo>
                <a:lnTo>
                  <a:pt x="1688" y="3595"/>
                </a:lnTo>
                <a:lnTo>
                  <a:pt x="1725" y="3558"/>
                </a:lnTo>
                <a:lnTo>
                  <a:pt x="1761" y="3485"/>
                </a:lnTo>
                <a:lnTo>
                  <a:pt x="1798" y="3448"/>
                </a:lnTo>
                <a:lnTo>
                  <a:pt x="1798" y="3375"/>
                </a:lnTo>
                <a:lnTo>
                  <a:pt x="1761" y="3302"/>
                </a:lnTo>
                <a:lnTo>
                  <a:pt x="1725" y="3265"/>
                </a:lnTo>
                <a:lnTo>
                  <a:pt x="1651" y="3228"/>
                </a:lnTo>
                <a:lnTo>
                  <a:pt x="1541" y="3045"/>
                </a:lnTo>
                <a:lnTo>
                  <a:pt x="1211" y="2458"/>
                </a:lnTo>
                <a:lnTo>
                  <a:pt x="844" y="1908"/>
                </a:lnTo>
                <a:lnTo>
                  <a:pt x="624" y="1651"/>
                </a:lnTo>
                <a:lnTo>
                  <a:pt x="367" y="1431"/>
                </a:lnTo>
                <a:lnTo>
                  <a:pt x="257" y="1394"/>
                </a:lnTo>
                <a:lnTo>
                  <a:pt x="184" y="1431"/>
                </a:lnTo>
                <a:lnTo>
                  <a:pt x="111" y="1504"/>
                </a:lnTo>
                <a:lnTo>
                  <a:pt x="111" y="1578"/>
                </a:lnTo>
                <a:lnTo>
                  <a:pt x="111" y="1614"/>
                </a:lnTo>
                <a:lnTo>
                  <a:pt x="331" y="1945"/>
                </a:lnTo>
                <a:lnTo>
                  <a:pt x="551" y="2238"/>
                </a:lnTo>
                <a:lnTo>
                  <a:pt x="771" y="2531"/>
                </a:lnTo>
                <a:lnTo>
                  <a:pt x="954" y="2825"/>
                </a:lnTo>
                <a:lnTo>
                  <a:pt x="1101" y="3155"/>
                </a:lnTo>
                <a:lnTo>
                  <a:pt x="1174" y="3338"/>
                </a:lnTo>
                <a:lnTo>
                  <a:pt x="1284" y="3522"/>
                </a:lnTo>
                <a:lnTo>
                  <a:pt x="1101" y="3669"/>
                </a:lnTo>
                <a:lnTo>
                  <a:pt x="918" y="3815"/>
                </a:lnTo>
                <a:lnTo>
                  <a:pt x="587" y="4219"/>
                </a:lnTo>
                <a:lnTo>
                  <a:pt x="294" y="4622"/>
                </a:lnTo>
                <a:lnTo>
                  <a:pt x="37" y="5062"/>
                </a:lnTo>
                <a:lnTo>
                  <a:pt x="1" y="5172"/>
                </a:lnTo>
                <a:lnTo>
                  <a:pt x="1" y="5283"/>
                </a:lnTo>
                <a:lnTo>
                  <a:pt x="74" y="5356"/>
                </a:lnTo>
                <a:lnTo>
                  <a:pt x="184" y="5393"/>
                </a:lnTo>
                <a:lnTo>
                  <a:pt x="734" y="5393"/>
                </a:lnTo>
                <a:lnTo>
                  <a:pt x="1284" y="5356"/>
                </a:lnTo>
                <a:lnTo>
                  <a:pt x="1835" y="5246"/>
                </a:lnTo>
                <a:lnTo>
                  <a:pt x="2348" y="5062"/>
                </a:lnTo>
                <a:lnTo>
                  <a:pt x="2568" y="5356"/>
                </a:lnTo>
                <a:lnTo>
                  <a:pt x="2788" y="5576"/>
                </a:lnTo>
                <a:lnTo>
                  <a:pt x="3229" y="6163"/>
                </a:lnTo>
                <a:lnTo>
                  <a:pt x="3485" y="6383"/>
                </a:lnTo>
                <a:lnTo>
                  <a:pt x="3632" y="6493"/>
                </a:lnTo>
                <a:lnTo>
                  <a:pt x="3779" y="6566"/>
                </a:lnTo>
                <a:lnTo>
                  <a:pt x="3889" y="6566"/>
                </a:lnTo>
                <a:lnTo>
                  <a:pt x="4036" y="6530"/>
                </a:lnTo>
                <a:lnTo>
                  <a:pt x="4146" y="6603"/>
                </a:lnTo>
                <a:lnTo>
                  <a:pt x="4292" y="6603"/>
                </a:lnTo>
                <a:lnTo>
                  <a:pt x="4366" y="6530"/>
                </a:lnTo>
                <a:lnTo>
                  <a:pt x="4402" y="6456"/>
                </a:lnTo>
                <a:lnTo>
                  <a:pt x="4439" y="6383"/>
                </a:lnTo>
                <a:lnTo>
                  <a:pt x="4402" y="6310"/>
                </a:lnTo>
                <a:lnTo>
                  <a:pt x="4366" y="6273"/>
                </a:lnTo>
                <a:lnTo>
                  <a:pt x="4329" y="6236"/>
                </a:lnTo>
                <a:lnTo>
                  <a:pt x="4292" y="6053"/>
                </a:lnTo>
                <a:lnTo>
                  <a:pt x="4292" y="5833"/>
                </a:lnTo>
                <a:lnTo>
                  <a:pt x="4256" y="5172"/>
                </a:lnTo>
                <a:lnTo>
                  <a:pt x="4256" y="4769"/>
                </a:lnTo>
                <a:lnTo>
                  <a:pt x="4256" y="4402"/>
                </a:lnTo>
                <a:lnTo>
                  <a:pt x="4402" y="4402"/>
                </a:lnTo>
                <a:lnTo>
                  <a:pt x="4476" y="4365"/>
                </a:lnTo>
                <a:lnTo>
                  <a:pt x="4549" y="4292"/>
                </a:lnTo>
                <a:lnTo>
                  <a:pt x="4549" y="4255"/>
                </a:lnTo>
                <a:lnTo>
                  <a:pt x="4622" y="4219"/>
                </a:lnTo>
                <a:lnTo>
                  <a:pt x="5209" y="3889"/>
                </a:lnTo>
                <a:lnTo>
                  <a:pt x="5539" y="3705"/>
                </a:lnTo>
                <a:lnTo>
                  <a:pt x="5686" y="3595"/>
                </a:lnTo>
                <a:lnTo>
                  <a:pt x="5833" y="3485"/>
                </a:lnTo>
                <a:lnTo>
                  <a:pt x="5980" y="3485"/>
                </a:lnTo>
                <a:lnTo>
                  <a:pt x="6090" y="3448"/>
                </a:lnTo>
                <a:lnTo>
                  <a:pt x="6126" y="3375"/>
                </a:lnTo>
                <a:lnTo>
                  <a:pt x="6163" y="3302"/>
                </a:lnTo>
                <a:lnTo>
                  <a:pt x="6163" y="3228"/>
                </a:lnTo>
                <a:lnTo>
                  <a:pt x="6126" y="3118"/>
                </a:lnTo>
                <a:lnTo>
                  <a:pt x="6090" y="3045"/>
                </a:lnTo>
                <a:lnTo>
                  <a:pt x="5980" y="3008"/>
                </a:lnTo>
                <a:lnTo>
                  <a:pt x="5576" y="2935"/>
                </a:lnTo>
                <a:lnTo>
                  <a:pt x="5173" y="2788"/>
                </a:lnTo>
                <a:lnTo>
                  <a:pt x="4769" y="2678"/>
                </a:lnTo>
                <a:lnTo>
                  <a:pt x="4366" y="2568"/>
                </a:lnTo>
                <a:lnTo>
                  <a:pt x="4366" y="2275"/>
                </a:lnTo>
                <a:lnTo>
                  <a:pt x="4329" y="2018"/>
                </a:lnTo>
                <a:lnTo>
                  <a:pt x="4256" y="1468"/>
                </a:lnTo>
                <a:lnTo>
                  <a:pt x="4256" y="881"/>
                </a:lnTo>
                <a:lnTo>
                  <a:pt x="4219" y="551"/>
                </a:lnTo>
                <a:lnTo>
                  <a:pt x="4182" y="257"/>
                </a:lnTo>
                <a:lnTo>
                  <a:pt x="4219" y="184"/>
                </a:lnTo>
                <a:lnTo>
                  <a:pt x="4256" y="110"/>
                </a:lnTo>
                <a:lnTo>
                  <a:pt x="4219" y="37"/>
                </a:lnTo>
                <a:lnTo>
                  <a:pt x="4182" y="0"/>
                </a:lnTo>
                <a:close/>
              </a:path>
            </a:pathLst>
          </a:custGeom>
          <a:solidFill>
            <a:srgbClr val="6D9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Completely blank">
  <p:cSld name="BLANK_1">
    <p:spTree>
      <p:nvGrpSpPr>
        <p:cNvPr id="1" name="Shape 519"/>
        <p:cNvGrpSpPr/>
        <p:nvPr/>
      </p:nvGrpSpPr>
      <p:grpSpPr>
        <a:xfrm>
          <a:off x="0" y="0"/>
          <a:ext cx="0" cy="0"/>
          <a:chOff x="0" y="0"/>
          <a:chExt cx="0" cy="0"/>
        </a:xfrm>
      </p:grpSpPr>
      <p:sp>
        <p:nvSpPr>
          <p:cNvPr id="520" name="Google Shape;520;p11"/>
          <p:cNvSpPr txBox="1">
            <a:spLocks noGrp="1"/>
          </p:cNvSpPr>
          <p:nvPr>
            <p:ph type="sldNum" idx="12"/>
          </p:nvPr>
        </p:nvSpPr>
        <p:spPr>
          <a:xfrm>
            <a:off x="4297650" y="4853299"/>
            <a:ext cx="548700" cy="290100"/>
          </a:xfrm>
          <a:prstGeom prst="rect">
            <a:avLst/>
          </a:prstGeom>
        </p:spPr>
        <p:txBody>
          <a:bodyPr spcFirstLastPara="1" wrap="square" lIns="91425" tIns="91425" rIns="91425" bIns="91425" anchor="ctr" anchorCtr="0">
            <a:noAutofit/>
          </a:bodyPr>
          <a:lstStyle>
            <a:lvl1pPr lvl="0" algn="ctr" rtl="0">
              <a:buNone/>
              <a:defRPr/>
            </a:lvl1pPr>
            <a:lvl2pPr lvl="1" algn="ctr" rtl="0">
              <a:buNone/>
              <a:defRPr/>
            </a:lvl2pPr>
            <a:lvl3pPr lvl="2" algn="ctr" rtl="0">
              <a:buNone/>
              <a:defRPr/>
            </a:lvl3pPr>
            <a:lvl4pPr lvl="3" algn="ctr" rtl="0">
              <a:buNone/>
              <a:defRPr/>
            </a:lvl4pPr>
            <a:lvl5pPr lvl="4" algn="ctr" rtl="0">
              <a:buNone/>
              <a:defRPr/>
            </a:lvl5pPr>
            <a:lvl6pPr lvl="5" algn="ctr" rtl="0">
              <a:buNone/>
              <a:defRPr/>
            </a:lvl6pPr>
            <a:lvl7pPr lvl="6" algn="ctr" rtl="0">
              <a:buNone/>
              <a:defRPr/>
            </a:lvl7pPr>
            <a:lvl8pPr lvl="7" algn="ctr" rtl="0">
              <a:buNone/>
              <a:defRPr/>
            </a:lvl8pPr>
            <a:lvl9pPr lvl="8" algn="ctr" rtl="0">
              <a:buNone/>
              <a:defRPr/>
            </a:lvl9pPr>
          </a:lstStyle>
          <a:p>
            <a:pPr marL="0" lvl="0" indent="0" algn="ctr" rtl="0">
              <a:spcBef>
                <a:spcPts val="0"/>
              </a:spcBef>
              <a:spcAft>
                <a:spcPts val="0"/>
              </a:spcAft>
              <a:buNone/>
            </a:pPr>
            <a:fld id="{00000000-1234-1234-1234-123412341234}" type="slidenum">
              <a:rPr lang="en"/>
              <a:t>‹N°›</a:t>
            </a:fld>
            <a:endParaRPr/>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1 column + image">
  <p:cSld name="TITLE_AND_BODY_1">
    <p:spTree>
      <p:nvGrpSpPr>
        <p:cNvPr id="1" name="Shape 521"/>
        <p:cNvGrpSpPr/>
        <p:nvPr/>
      </p:nvGrpSpPr>
      <p:grpSpPr>
        <a:xfrm>
          <a:off x="0" y="0"/>
          <a:ext cx="0" cy="0"/>
          <a:chOff x="0" y="0"/>
          <a:chExt cx="0" cy="0"/>
        </a:xfrm>
      </p:grpSpPr>
      <p:sp>
        <p:nvSpPr>
          <p:cNvPr id="522" name="Google Shape;522;p12"/>
          <p:cNvSpPr txBox="1">
            <a:spLocks noGrp="1"/>
          </p:cNvSpPr>
          <p:nvPr>
            <p:ph type="title"/>
          </p:nvPr>
        </p:nvSpPr>
        <p:spPr>
          <a:xfrm>
            <a:off x="4572000" y="909050"/>
            <a:ext cx="3639600" cy="641100"/>
          </a:xfrm>
          <a:prstGeom prst="rect">
            <a:avLst/>
          </a:prstGeom>
        </p:spPr>
        <p:txBody>
          <a:bodyPr spcFirstLastPara="1" wrap="square" lIns="91425" tIns="91425" rIns="91425" bIns="91425" anchor="b" anchorCtr="0">
            <a:noAutofit/>
          </a:bodyPr>
          <a:lstStyle>
            <a:lvl1pPr lvl="0" rtl="0">
              <a:spcBef>
                <a:spcPts val="0"/>
              </a:spcBef>
              <a:spcAft>
                <a:spcPts val="0"/>
              </a:spcAft>
              <a:buSzPts val="1800"/>
              <a:buNone/>
              <a:defRPr/>
            </a:lvl1pPr>
            <a:lvl2pPr lvl="1" rtl="0">
              <a:spcBef>
                <a:spcPts val="0"/>
              </a:spcBef>
              <a:spcAft>
                <a:spcPts val="0"/>
              </a:spcAft>
              <a:buSzPts val="1800"/>
              <a:buNone/>
              <a:defRPr/>
            </a:lvl2pPr>
            <a:lvl3pPr lvl="2" rtl="0">
              <a:spcBef>
                <a:spcPts val="0"/>
              </a:spcBef>
              <a:spcAft>
                <a:spcPts val="0"/>
              </a:spcAft>
              <a:buSzPts val="1800"/>
              <a:buNone/>
              <a:defRPr/>
            </a:lvl3pPr>
            <a:lvl4pPr lvl="3" rtl="0">
              <a:spcBef>
                <a:spcPts val="0"/>
              </a:spcBef>
              <a:spcAft>
                <a:spcPts val="0"/>
              </a:spcAft>
              <a:buSzPts val="1800"/>
              <a:buNone/>
              <a:defRPr/>
            </a:lvl4pPr>
            <a:lvl5pPr lvl="4" rtl="0">
              <a:spcBef>
                <a:spcPts val="0"/>
              </a:spcBef>
              <a:spcAft>
                <a:spcPts val="0"/>
              </a:spcAft>
              <a:buSzPts val="1800"/>
              <a:buNone/>
              <a:defRPr/>
            </a:lvl5pPr>
            <a:lvl6pPr lvl="5" rtl="0">
              <a:spcBef>
                <a:spcPts val="0"/>
              </a:spcBef>
              <a:spcAft>
                <a:spcPts val="0"/>
              </a:spcAft>
              <a:buSzPts val="1800"/>
              <a:buNone/>
              <a:defRPr/>
            </a:lvl6pPr>
            <a:lvl7pPr lvl="6" rtl="0">
              <a:spcBef>
                <a:spcPts val="0"/>
              </a:spcBef>
              <a:spcAft>
                <a:spcPts val="0"/>
              </a:spcAft>
              <a:buSzPts val="1800"/>
              <a:buNone/>
              <a:defRPr/>
            </a:lvl7pPr>
            <a:lvl8pPr lvl="7" rtl="0">
              <a:spcBef>
                <a:spcPts val="0"/>
              </a:spcBef>
              <a:spcAft>
                <a:spcPts val="0"/>
              </a:spcAft>
              <a:buSzPts val="1800"/>
              <a:buNone/>
              <a:defRPr/>
            </a:lvl8pPr>
            <a:lvl9pPr lvl="8" rtl="0">
              <a:spcBef>
                <a:spcPts val="0"/>
              </a:spcBef>
              <a:spcAft>
                <a:spcPts val="0"/>
              </a:spcAft>
              <a:buSzPts val="1800"/>
              <a:buNone/>
              <a:defRPr/>
            </a:lvl9pPr>
          </a:lstStyle>
          <a:p>
            <a:endParaRPr/>
          </a:p>
        </p:txBody>
      </p:sp>
      <p:sp>
        <p:nvSpPr>
          <p:cNvPr id="523" name="Google Shape;523;p12"/>
          <p:cNvSpPr txBox="1">
            <a:spLocks noGrp="1"/>
          </p:cNvSpPr>
          <p:nvPr>
            <p:ph type="body" idx="1"/>
          </p:nvPr>
        </p:nvSpPr>
        <p:spPr>
          <a:xfrm>
            <a:off x="4572000" y="1525754"/>
            <a:ext cx="3639600" cy="2786100"/>
          </a:xfrm>
          <a:prstGeom prst="rect">
            <a:avLst/>
          </a:prstGeom>
        </p:spPr>
        <p:txBody>
          <a:bodyPr spcFirstLastPara="1" wrap="square" lIns="91425" tIns="91425" rIns="91425" bIns="91425" anchor="t" anchorCtr="0">
            <a:noAutofit/>
          </a:bodyPr>
          <a:lstStyle>
            <a:lvl1pPr marL="457200" lvl="0" indent="-355600" rtl="0">
              <a:spcBef>
                <a:spcPts val="600"/>
              </a:spcBef>
              <a:spcAft>
                <a:spcPts val="0"/>
              </a:spcAft>
              <a:buSzPts val="2000"/>
              <a:buChar char="✘"/>
              <a:defRPr sz="2000"/>
            </a:lvl1pPr>
            <a:lvl2pPr marL="914400" lvl="1" indent="-355600" rtl="0">
              <a:spcBef>
                <a:spcPts val="0"/>
              </a:spcBef>
              <a:spcAft>
                <a:spcPts val="0"/>
              </a:spcAft>
              <a:buSzPts val="2000"/>
              <a:buChar char="✗"/>
              <a:defRPr sz="2000"/>
            </a:lvl2pPr>
            <a:lvl3pPr marL="1371600" lvl="2" indent="-355600" rtl="0">
              <a:spcBef>
                <a:spcPts val="0"/>
              </a:spcBef>
              <a:spcAft>
                <a:spcPts val="0"/>
              </a:spcAft>
              <a:buSzPts val="2000"/>
              <a:buChar char="■"/>
              <a:defRPr sz="2000"/>
            </a:lvl3pPr>
            <a:lvl4pPr marL="1828800" lvl="3" indent="-355600" rtl="0">
              <a:spcBef>
                <a:spcPts val="0"/>
              </a:spcBef>
              <a:spcAft>
                <a:spcPts val="0"/>
              </a:spcAft>
              <a:buSzPts val="2000"/>
              <a:buChar char="●"/>
              <a:defRPr sz="2000"/>
            </a:lvl4pPr>
            <a:lvl5pPr marL="2286000" lvl="4" indent="-355600" rtl="0">
              <a:spcBef>
                <a:spcPts val="0"/>
              </a:spcBef>
              <a:spcAft>
                <a:spcPts val="0"/>
              </a:spcAft>
              <a:buSzPts val="2000"/>
              <a:buChar char="○"/>
              <a:defRPr sz="2000"/>
            </a:lvl5pPr>
            <a:lvl6pPr marL="2743200" lvl="5" indent="-355600" rtl="0">
              <a:spcBef>
                <a:spcPts val="0"/>
              </a:spcBef>
              <a:spcAft>
                <a:spcPts val="0"/>
              </a:spcAft>
              <a:buSzPts val="2000"/>
              <a:buChar char="■"/>
              <a:defRPr sz="2000"/>
            </a:lvl6pPr>
            <a:lvl7pPr marL="3200400" lvl="6" indent="-355600" rtl="0">
              <a:spcBef>
                <a:spcPts val="0"/>
              </a:spcBef>
              <a:spcAft>
                <a:spcPts val="0"/>
              </a:spcAft>
              <a:buSzPts val="2000"/>
              <a:buChar char="●"/>
              <a:defRPr sz="2000"/>
            </a:lvl7pPr>
            <a:lvl8pPr marL="3657600" lvl="7" indent="-355600" rtl="0">
              <a:spcBef>
                <a:spcPts val="0"/>
              </a:spcBef>
              <a:spcAft>
                <a:spcPts val="0"/>
              </a:spcAft>
              <a:buSzPts val="2000"/>
              <a:buChar char="○"/>
              <a:defRPr sz="2000"/>
            </a:lvl8pPr>
            <a:lvl9pPr marL="4114800" lvl="8" indent="-355600" rtl="0">
              <a:spcBef>
                <a:spcPts val="0"/>
              </a:spcBef>
              <a:spcAft>
                <a:spcPts val="0"/>
              </a:spcAft>
              <a:buSzPts val="2000"/>
              <a:buChar char="■"/>
              <a:defRPr sz="2000"/>
            </a:lvl9pPr>
          </a:lstStyle>
          <a:p>
            <a:endParaRPr/>
          </a:p>
        </p:txBody>
      </p:sp>
      <p:sp>
        <p:nvSpPr>
          <p:cNvPr id="524" name="Google Shape;524;p12"/>
          <p:cNvSpPr/>
          <p:nvPr/>
        </p:nvSpPr>
        <p:spPr>
          <a:xfrm>
            <a:off x="580275" y="751950"/>
            <a:ext cx="3639600" cy="3639600"/>
          </a:xfrm>
          <a:prstGeom prst="ellipse">
            <a:avLst/>
          </a:prstGeom>
          <a:solidFill>
            <a:srgbClr val="ED4A00">
              <a:alpha val="86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 name="Google Shape;525;p12"/>
          <p:cNvSpPr/>
          <p:nvPr/>
        </p:nvSpPr>
        <p:spPr>
          <a:xfrm>
            <a:off x="-295650" y="-356450"/>
            <a:ext cx="1057800" cy="1057800"/>
          </a:xfrm>
          <a:prstGeom prst="ellipse">
            <a:avLst/>
          </a:prstGeom>
          <a:solidFill>
            <a:srgbClr val="00ACC3">
              <a:alpha val="86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 name="Google Shape;526;p12"/>
          <p:cNvSpPr/>
          <p:nvPr/>
        </p:nvSpPr>
        <p:spPr>
          <a:xfrm>
            <a:off x="2836600" y="179825"/>
            <a:ext cx="978600" cy="978600"/>
          </a:xfrm>
          <a:prstGeom prst="donut">
            <a:avLst>
              <a:gd name="adj" fmla="val 39527"/>
            </a:avLst>
          </a:prstGeom>
          <a:solidFill>
            <a:srgbClr val="F8BB00">
              <a:alpha val="86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 name="Google Shape;527;p12"/>
          <p:cNvSpPr/>
          <p:nvPr/>
        </p:nvSpPr>
        <p:spPr>
          <a:xfrm>
            <a:off x="465975" y="3692750"/>
            <a:ext cx="1019400" cy="1019400"/>
          </a:xfrm>
          <a:prstGeom prst="ellipse">
            <a:avLst/>
          </a:prstGeom>
          <a:solidFill>
            <a:srgbClr val="BBCD00">
              <a:alpha val="86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 name="Google Shape;528;p12"/>
          <p:cNvSpPr/>
          <p:nvPr/>
        </p:nvSpPr>
        <p:spPr>
          <a:xfrm>
            <a:off x="1485375" y="4559750"/>
            <a:ext cx="361500" cy="361500"/>
          </a:xfrm>
          <a:prstGeom prst="donut">
            <a:avLst>
              <a:gd name="adj" fmla="val 29951"/>
            </a:avLst>
          </a:prstGeom>
          <a:solidFill>
            <a:srgbClr val="65BB48">
              <a:alpha val="86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 name="Google Shape;529;p12"/>
          <p:cNvSpPr/>
          <p:nvPr/>
        </p:nvSpPr>
        <p:spPr>
          <a:xfrm>
            <a:off x="2364800" y="346950"/>
            <a:ext cx="274200" cy="273900"/>
          </a:xfrm>
          <a:prstGeom prst="ellipse">
            <a:avLst/>
          </a:prstGeom>
          <a:solidFill>
            <a:srgbClr val="E8004C">
              <a:alpha val="86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 name="Google Shape;530;p12"/>
          <p:cNvSpPr/>
          <p:nvPr/>
        </p:nvSpPr>
        <p:spPr>
          <a:xfrm>
            <a:off x="-472600" y="-533400"/>
            <a:ext cx="1411800" cy="1411800"/>
          </a:xfrm>
          <a:prstGeom prst="ellipse">
            <a:avLst/>
          </a:prstGeom>
          <a:noFill/>
          <a:ln w="9525" cap="flat" cmpd="sng">
            <a:solidFill>
              <a:srgbClr val="00ACC3"/>
            </a:solidFill>
            <a:prstDash val="dash"/>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 name="Google Shape;531;p12"/>
          <p:cNvSpPr/>
          <p:nvPr/>
        </p:nvSpPr>
        <p:spPr>
          <a:xfrm>
            <a:off x="2899000" y="242225"/>
            <a:ext cx="853800" cy="853800"/>
          </a:xfrm>
          <a:prstGeom prst="ellipse">
            <a:avLst/>
          </a:prstGeom>
          <a:noFill/>
          <a:ln w="9525" cap="flat" cmpd="sng">
            <a:solidFill>
              <a:srgbClr val="ED4A00"/>
            </a:solidFill>
            <a:prstDash val="dash"/>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 name="Google Shape;532;p12"/>
          <p:cNvSpPr/>
          <p:nvPr/>
        </p:nvSpPr>
        <p:spPr>
          <a:xfrm>
            <a:off x="1061150" y="142950"/>
            <a:ext cx="538500" cy="538200"/>
          </a:xfrm>
          <a:prstGeom prst="ellipse">
            <a:avLst/>
          </a:prstGeom>
          <a:solidFill>
            <a:srgbClr val="00D1C6">
              <a:alpha val="86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TITLE_2">
  <p:cSld name="TITLE_2">
    <p:spTree>
      <p:nvGrpSpPr>
        <p:cNvPr id="1" name="Shape 533"/>
        <p:cNvGrpSpPr/>
        <p:nvPr/>
      </p:nvGrpSpPr>
      <p:grpSpPr>
        <a:xfrm>
          <a:off x="0" y="0"/>
          <a:ext cx="0" cy="0"/>
          <a:chOff x="0" y="0"/>
          <a:chExt cx="0" cy="0"/>
        </a:xfrm>
      </p:grpSpPr>
      <p:sp>
        <p:nvSpPr>
          <p:cNvPr id="534" name="Google Shape;534;p13"/>
          <p:cNvSpPr txBox="1">
            <a:spLocks noGrp="1"/>
          </p:cNvSpPr>
          <p:nvPr>
            <p:ph type="ctrTitle"/>
          </p:nvPr>
        </p:nvSpPr>
        <p:spPr>
          <a:xfrm>
            <a:off x="311708" y="744575"/>
            <a:ext cx="8520600" cy="20526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5200"/>
              <a:buFont typeface="Viga"/>
              <a:buNone/>
              <a:defRPr sz="5200">
                <a:latin typeface="Viga"/>
                <a:ea typeface="Viga"/>
                <a:cs typeface="Viga"/>
                <a:sym typeface="Viga"/>
              </a:defRPr>
            </a:lvl1pPr>
            <a:lvl2pPr lvl="1" algn="ctr" rtl="0">
              <a:spcBef>
                <a:spcPts val="0"/>
              </a:spcBef>
              <a:spcAft>
                <a:spcPts val="0"/>
              </a:spcAft>
              <a:buSzPts val="5200"/>
              <a:buNone/>
              <a:defRPr sz="5200"/>
            </a:lvl2pPr>
            <a:lvl3pPr lvl="2" algn="ctr" rtl="0">
              <a:spcBef>
                <a:spcPts val="0"/>
              </a:spcBef>
              <a:spcAft>
                <a:spcPts val="0"/>
              </a:spcAft>
              <a:buSzPts val="5200"/>
              <a:buNone/>
              <a:defRPr sz="5200"/>
            </a:lvl3pPr>
            <a:lvl4pPr lvl="3" algn="ctr" rtl="0">
              <a:spcBef>
                <a:spcPts val="0"/>
              </a:spcBef>
              <a:spcAft>
                <a:spcPts val="0"/>
              </a:spcAft>
              <a:buSzPts val="5200"/>
              <a:buNone/>
              <a:defRPr sz="5200"/>
            </a:lvl4pPr>
            <a:lvl5pPr lvl="4" algn="ctr" rtl="0">
              <a:spcBef>
                <a:spcPts val="0"/>
              </a:spcBef>
              <a:spcAft>
                <a:spcPts val="0"/>
              </a:spcAft>
              <a:buSzPts val="5200"/>
              <a:buNone/>
              <a:defRPr sz="5200"/>
            </a:lvl5pPr>
            <a:lvl6pPr lvl="5" algn="ctr" rtl="0">
              <a:spcBef>
                <a:spcPts val="0"/>
              </a:spcBef>
              <a:spcAft>
                <a:spcPts val="0"/>
              </a:spcAft>
              <a:buSzPts val="5200"/>
              <a:buNone/>
              <a:defRPr sz="5200"/>
            </a:lvl6pPr>
            <a:lvl7pPr lvl="6" algn="ctr" rtl="0">
              <a:spcBef>
                <a:spcPts val="0"/>
              </a:spcBef>
              <a:spcAft>
                <a:spcPts val="0"/>
              </a:spcAft>
              <a:buSzPts val="5200"/>
              <a:buNone/>
              <a:defRPr sz="5200"/>
            </a:lvl7pPr>
            <a:lvl8pPr lvl="7" algn="ctr" rtl="0">
              <a:spcBef>
                <a:spcPts val="0"/>
              </a:spcBef>
              <a:spcAft>
                <a:spcPts val="0"/>
              </a:spcAft>
              <a:buSzPts val="5200"/>
              <a:buNone/>
              <a:defRPr sz="5200"/>
            </a:lvl8pPr>
            <a:lvl9pPr lvl="8" algn="ctr" rtl="0">
              <a:spcBef>
                <a:spcPts val="0"/>
              </a:spcBef>
              <a:spcAft>
                <a:spcPts val="0"/>
              </a:spcAft>
              <a:buSzPts val="5200"/>
              <a:buNone/>
              <a:defRPr sz="5200"/>
            </a:lvl9pPr>
          </a:lstStyle>
          <a:p>
            <a:endParaRPr/>
          </a:p>
        </p:txBody>
      </p:sp>
      <p:sp>
        <p:nvSpPr>
          <p:cNvPr id="535" name="Google Shape;535;p13"/>
          <p:cNvSpPr txBox="1">
            <a:spLocks noGrp="1"/>
          </p:cNvSpPr>
          <p:nvPr>
            <p:ph type="subTitle" idx="1"/>
          </p:nvPr>
        </p:nvSpPr>
        <p:spPr>
          <a:xfrm>
            <a:off x="311700" y="2834125"/>
            <a:ext cx="8520600" cy="792600"/>
          </a:xfrm>
          <a:prstGeom prst="rect">
            <a:avLst/>
          </a:prstGeom>
        </p:spPr>
        <p:txBody>
          <a:bodyPr spcFirstLastPara="1" wrap="square" lIns="91425" tIns="91425" rIns="91425" bIns="91425" anchor="t" anchorCtr="0">
            <a:noAutofit/>
          </a:bodyPr>
          <a:lstStyle>
            <a:lvl1pPr lvl="0" algn="ctr" rtl="0">
              <a:lnSpc>
                <a:spcPct val="100000"/>
              </a:lnSpc>
              <a:spcBef>
                <a:spcPts val="600"/>
              </a:spcBef>
              <a:spcAft>
                <a:spcPts val="0"/>
              </a:spcAft>
              <a:buSzPts val="2800"/>
              <a:buFont typeface="Ubuntu"/>
              <a:buNone/>
              <a:defRPr sz="2800">
                <a:latin typeface="Ubuntu"/>
                <a:ea typeface="Ubuntu"/>
                <a:cs typeface="Ubuntu"/>
                <a:sym typeface="Ubuntu"/>
              </a:defRPr>
            </a:lvl1pPr>
            <a:lvl2pPr lvl="1" algn="ctr" rtl="0">
              <a:lnSpc>
                <a:spcPct val="100000"/>
              </a:lnSpc>
              <a:spcBef>
                <a:spcPts val="0"/>
              </a:spcBef>
              <a:spcAft>
                <a:spcPts val="0"/>
              </a:spcAft>
              <a:buSzPts val="2800"/>
              <a:buNone/>
              <a:defRPr sz="2800"/>
            </a:lvl2pPr>
            <a:lvl3pPr lvl="2" algn="ctr" rtl="0">
              <a:lnSpc>
                <a:spcPct val="100000"/>
              </a:lnSpc>
              <a:spcBef>
                <a:spcPts val="0"/>
              </a:spcBef>
              <a:spcAft>
                <a:spcPts val="0"/>
              </a:spcAft>
              <a:buSzPts val="2800"/>
              <a:buNone/>
              <a:defRPr sz="2800"/>
            </a:lvl3pPr>
            <a:lvl4pPr lvl="3" algn="ctr" rtl="0">
              <a:lnSpc>
                <a:spcPct val="100000"/>
              </a:lnSpc>
              <a:spcBef>
                <a:spcPts val="0"/>
              </a:spcBef>
              <a:spcAft>
                <a:spcPts val="0"/>
              </a:spcAft>
              <a:buSzPts val="2800"/>
              <a:buNone/>
              <a:defRPr sz="2800"/>
            </a:lvl4pPr>
            <a:lvl5pPr lvl="4" algn="ctr" rtl="0">
              <a:lnSpc>
                <a:spcPct val="100000"/>
              </a:lnSpc>
              <a:spcBef>
                <a:spcPts val="0"/>
              </a:spcBef>
              <a:spcAft>
                <a:spcPts val="0"/>
              </a:spcAft>
              <a:buSzPts val="2800"/>
              <a:buNone/>
              <a:defRPr sz="2800"/>
            </a:lvl5pPr>
            <a:lvl6pPr lvl="5" algn="ctr" rtl="0">
              <a:lnSpc>
                <a:spcPct val="100000"/>
              </a:lnSpc>
              <a:spcBef>
                <a:spcPts val="0"/>
              </a:spcBef>
              <a:spcAft>
                <a:spcPts val="0"/>
              </a:spcAft>
              <a:buSzPts val="2800"/>
              <a:buNone/>
              <a:defRPr sz="2800"/>
            </a:lvl6pPr>
            <a:lvl7pPr lvl="6" algn="ctr" rtl="0">
              <a:lnSpc>
                <a:spcPct val="100000"/>
              </a:lnSpc>
              <a:spcBef>
                <a:spcPts val="0"/>
              </a:spcBef>
              <a:spcAft>
                <a:spcPts val="0"/>
              </a:spcAft>
              <a:buSzPts val="2800"/>
              <a:buNone/>
              <a:defRPr sz="2800"/>
            </a:lvl7pPr>
            <a:lvl8pPr lvl="7" algn="ctr" rtl="0">
              <a:lnSpc>
                <a:spcPct val="100000"/>
              </a:lnSpc>
              <a:spcBef>
                <a:spcPts val="0"/>
              </a:spcBef>
              <a:spcAft>
                <a:spcPts val="0"/>
              </a:spcAft>
              <a:buSzPts val="2800"/>
              <a:buNone/>
              <a:defRPr sz="2800"/>
            </a:lvl8pPr>
            <a:lvl9pPr lvl="8" algn="ctr" rtl="0">
              <a:lnSpc>
                <a:spcPct val="100000"/>
              </a:lnSpc>
              <a:spcBef>
                <a:spcPts val="0"/>
              </a:spcBef>
              <a:spcAft>
                <a:spcPts val="0"/>
              </a:spcAft>
              <a:buSzPts val="2800"/>
              <a:buNone/>
              <a:defRPr sz="2800"/>
            </a:lvl9pPr>
          </a:lstStyle>
          <a:p>
            <a:endParaRPr/>
          </a:p>
        </p:txBody>
      </p:sp>
      <p:sp>
        <p:nvSpPr>
          <p:cNvPr id="536" name="Google Shape;536;p13"/>
          <p:cNvSpPr txBox="1">
            <a:spLocks noGrp="1"/>
          </p:cNvSpPr>
          <p:nvPr>
            <p:ph type="sldNum" idx="12"/>
          </p:nvPr>
        </p:nvSpPr>
        <p:spPr>
          <a:xfrm>
            <a:off x="8472458" y="4663217"/>
            <a:ext cx="548700" cy="393600"/>
          </a:xfrm>
          <a:prstGeom prst="rect">
            <a:avLst/>
          </a:prstGeom>
        </p:spPr>
        <p:txBody>
          <a:bodyPr spcFirstLastPara="1" wrap="square" lIns="91425" tIns="91425" rIns="91425" bIns="91425" anchor="t"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l" rtl="0">
              <a:spcBef>
                <a:spcPts val="0"/>
              </a:spcBef>
              <a:spcAft>
                <a:spcPts val="0"/>
              </a:spcAft>
              <a:buNone/>
            </a:pPr>
            <a:fld id="{00000000-1234-1234-1234-123412341234}" type="slidenum">
              <a:rPr lang="en"/>
              <a:t>‹N°›</a:t>
            </a:fld>
            <a:endParaRPr/>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TITLE_3">
  <p:cSld name="TITLE_3">
    <p:spTree>
      <p:nvGrpSpPr>
        <p:cNvPr id="1" name="Shape 537"/>
        <p:cNvGrpSpPr/>
        <p:nvPr/>
      </p:nvGrpSpPr>
      <p:grpSpPr>
        <a:xfrm>
          <a:off x="0" y="0"/>
          <a:ext cx="0" cy="0"/>
          <a:chOff x="0" y="0"/>
          <a:chExt cx="0" cy="0"/>
        </a:xfrm>
      </p:grpSpPr>
      <p:sp>
        <p:nvSpPr>
          <p:cNvPr id="538" name="Google Shape;538;p14"/>
          <p:cNvSpPr txBox="1">
            <a:spLocks noGrp="1"/>
          </p:cNvSpPr>
          <p:nvPr>
            <p:ph type="ctrTitle"/>
          </p:nvPr>
        </p:nvSpPr>
        <p:spPr>
          <a:xfrm>
            <a:off x="311708" y="744575"/>
            <a:ext cx="8520600" cy="20526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5200"/>
              <a:buNone/>
              <a:defRPr sz="5200"/>
            </a:lvl1pPr>
            <a:lvl2pPr lvl="1" algn="ctr" rtl="0">
              <a:spcBef>
                <a:spcPts val="0"/>
              </a:spcBef>
              <a:spcAft>
                <a:spcPts val="0"/>
              </a:spcAft>
              <a:buSzPts val="5200"/>
              <a:buNone/>
              <a:defRPr sz="5200"/>
            </a:lvl2pPr>
            <a:lvl3pPr lvl="2" algn="ctr" rtl="0">
              <a:spcBef>
                <a:spcPts val="0"/>
              </a:spcBef>
              <a:spcAft>
                <a:spcPts val="0"/>
              </a:spcAft>
              <a:buSzPts val="5200"/>
              <a:buNone/>
              <a:defRPr sz="5200"/>
            </a:lvl3pPr>
            <a:lvl4pPr lvl="3" algn="ctr" rtl="0">
              <a:spcBef>
                <a:spcPts val="0"/>
              </a:spcBef>
              <a:spcAft>
                <a:spcPts val="0"/>
              </a:spcAft>
              <a:buSzPts val="5200"/>
              <a:buNone/>
              <a:defRPr sz="5200"/>
            </a:lvl4pPr>
            <a:lvl5pPr lvl="4" algn="ctr" rtl="0">
              <a:spcBef>
                <a:spcPts val="0"/>
              </a:spcBef>
              <a:spcAft>
                <a:spcPts val="0"/>
              </a:spcAft>
              <a:buSzPts val="5200"/>
              <a:buNone/>
              <a:defRPr sz="5200"/>
            </a:lvl5pPr>
            <a:lvl6pPr lvl="5" algn="ctr" rtl="0">
              <a:spcBef>
                <a:spcPts val="0"/>
              </a:spcBef>
              <a:spcAft>
                <a:spcPts val="0"/>
              </a:spcAft>
              <a:buSzPts val="5200"/>
              <a:buNone/>
              <a:defRPr sz="5200"/>
            </a:lvl6pPr>
            <a:lvl7pPr lvl="6" algn="ctr" rtl="0">
              <a:spcBef>
                <a:spcPts val="0"/>
              </a:spcBef>
              <a:spcAft>
                <a:spcPts val="0"/>
              </a:spcAft>
              <a:buSzPts val="5200"/>
              <a:buNone/>
              <a:defRPr sz="5200"/>
            </a:lvl7pPr>
            <a:lvl8pPr lvl="7" algn="ctr" rtl="0">
              <a:spcBef>
                <a:spcPts val="0"/>
              </a:spcBef>
              <a:spcAft>
                <a:spcPts val="0"/>
              </a:spcAft>
              <a:buSzPts val="5200"/>
              <a:buNone/>
              <a:defRPr sz="5200"/>
            </a:lvl8pPr>
            <a:lvl9pPr lvl="8" algn="ctr" rtl="0">
              <a:spcBef>
                <a:spcPts val="0"/>
              </a:spcBef>
              <a:spcAft>
                <a:spcPts val="0"/>
              </a:spcAft>
              <a:buSzPts val="5200"/>
              <a:buNone/>
              <a:defRPr sz="5200"/>
            </a:lvl9pPr>
          </a:lstStyle>
          <a:p>
            <a:endParaRPr/>
          </a:p>
        </p:txBody>
      </p:sp>
      <p:sp>
        <p:nvSpPr>
          <p:cNvPr id="539" name="Google Shape;539;p14"/>
          <p:cNvSpPr txBox="1">
            <a:spLocks noGrp="1"/>
          </p:cNvSpPr>
          <p:nvPr>
            <p:ph type="subTitle" idx="1"/>
          </p:nvPr>
        </p:nvSpPr>
        <p:spPr>
          <a:xfrm>
            <a:off x="311700" y="2834125"/>
            <a:ext cx="8520600" cy="792600"/>
          </a:xfrm>
          <a:prstGeom prst="rect">
            <a:avLst/>
          </a:prstGeom>
        </p:spPr>
        <p:txBody>
          <a:bodyPr spcFirstLastPara="1" wrap="square" lIns="91425" tIns="91425" rIns="91425" bIns="91425" anchor="t" anchorCtr="0">
            <a:noAutofit/>
          </a:bodyPr>
          <a:lstStyle>
            <a:lvl1pPr lvl="0" algn="ctr" rtl="0">
              <a:lnSpc>
                <a:spcPct val="100000"/>
              </a:lnSpc>
              <a:spcBef>
                <a:spcPts val="600"/>
              </a:spcBef>
              <a:spcAft>
                <a:spcPts val="0"/>
              </a:spcAft>
              <a:buSzPts val="2800"/>
              <a:buNone/>
              <a:defRPr sz="2800"/>
            </a:lvl1pPr>
            <a:lvl2pPr lvl="1" algn="ctr" rtl="0">
              <a:lnSpc>
                <a:spcPct val="100000"/>
              </a:lnSpc>
              <a:spcBef>
                <a:spcPts val="0"/>
              </a:spcBef>
              <a:spcAft>
                <a:spcPts val="0"/>
              </a:spcAft>
              <a:buSzPts val="2800"/>
              <a:buNone/>
              <a:defRPr sz="2800"/>
            </a:lvl2pPr>
            <a:lvl3pPr lvl="2" algn="ctr" rtl="0">
              <a:lnSpc>
                <a:spcPct val="100000"/>
              </a:lnSpc>
              <a:spcBef>
                <a:spcPts val="0"/>
              </a:spcBef>
              <a:spcAft>
                <a:spcPts val="0"/>
              </a:spcAft>
              <a:buSzPts val="2800"/>
              <a:buNone/>
              <a:defRPr sz="2800"/>
            </a:lvl3pPr>
            <a:lvl4pPr lvl="3" algn="ctr" rtl="0">
              <a:lnSpc>
                <a:spcPct val="100000"/>
              </a:lnSpc>
              <a:spcBef>
                <a:spcPts val="0"/>
              </a:spcBef>
              <a:spcAft>
                <a:spcPts val="0"/>
              </a:spcAft>
              <a:buSzPts val="2800"/>
              <a:buNone/>
              <a:defRPr sz="2800"/>
            </a:lvl4pPr>
            <a:lvl5pPr lvl="4" algn="ctr" rtl="0">
              <a:lnSpc>
                <a:spcPct val="100000"/>
              </a:lnSpc>
              <a:spcBef>
                <a:spcPts val="0"/>
              </a:spcBef>
              <a:spcAft>
                <a:spcPts val="0"/>
              </a:spcAft>
              <a:buSzPts val="2800"/>
              <a:buNone/>
              <a:defRPr sz="2800"/>
            </a:lvl5pPr>
            <a:lvl6pPr lvl="5" algn="ctr" rtl="0">
              <a:lnSpc>
                <a:spcPct val="100000"/>
              </a:lnSpc>
              <a:spcBef>
                <a:spcPts val="0"/>
              </a:spcBef>
              <a:spcAft>
                <a:spcPts val="0"/>
              </a:spcAft>
              <a:buSzPts val="2800"/>
              <a:buNone/>
              <a:defRPr sz="2800"/>
            </a:lvl6pPr>
            <a:lvl7pPr lvl="6" algn="ctr" rtl="0">
              <a:lnSpc>
                <a:spcPct val="100000"/>
              </a:lnSpc>
              <a:spcBef>
                <a:spcPts val="0"/>
              </a:spcBef>
              <a:spcAft>
                <a:spcPts val="0"/>
              </a:spcAft>
              <a:buSzPts val="2800"/>
              <a:buNone/>
              <a:defRPr sz="2800"/>
            </a:lvl7pPr>
            <a:lvl8pPr lvl="7" algn="ctr" rtl="0">
              <a:lnSpc>
                <a:spcPct val="100000"/>
              </a:lnSpc>
              <a:spcBef>
                <a:spcPts val="0"/>
              </a:spcBef>
              <a:spcAft>
                <a:spcPts val="0"/>
              </a:spcAft>
              <a:buSzPts val="2800"/>
              <a:buNone/>
              <a:defRPr sz="2800"/>
            </a:lvl8pPr>
            <a:lvl9pPr lvl="8" algn="ctr" rtl="0">
              <a:lnSpc>
                <a:spcPct val="100000"/>
              </a:lnSpc>
              <a:spcBef>
                <a:spcPts val="0"/>
              </a:spcBef>
              <a:spcAft>
                <a:spcPts val="0"/>
              </a:spcAft>
              <a:buSzPts val="2800"/>
              <a:buNone/>
              <a:defRPr sz="2800"/>
            </a:lvl9pPr>
          </a:lstStyle>
          <a:p>
            <a:endParaRPr/>
          </a:p>
        </p:txBody>
      </p:sp>
      <p:sp>
        <p:nvSpPr>
          <p:cNvPr id="540" name="Google Shape;540;p14"/>
          <p:cNvSpPr txBox="1">
            <a:spLocks noGrp="1"/>
          </p:cNvSpPr>
          <p:nvPr>
            <p:ph type="sldNum" idx="12"/>
          </p:nvPr>
        </p:nvSpPr>
        <p:spPr>
          <a:xfrm>
            <a:off x="8472458" y="4663217"/>
            <a:ext cx="548700" cy="393600"/>
          </a:xfrm>
          <a:prstGeom prst="rect">
            <a:avLst/>
          </a:prstGeom>
        </p:spPr>
        <p:txBody>
          <a:bodyPr spcFirstLastPara="1" wrap="square" lIns="91425" tIns="91425" rIns="91425" bIns="91425" anchor="t"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l" rtl="0">
              <a:spcBef>
                <a:spcPts val="0"/>
              </a:spcBef>
              <a:spcAft>
                <a:spcPts val="0"/>
              </a:spcAft>
              <a:buNone/>
            </a:pPr>
            <a:fld id="{00000000-1234-1234-1234-123412341234}" type="slidenum">
              <a:rPr lang="en"/>
              <a:t>‹N°›</a:t>
            </a:fld>
            <a:endParaRPr/>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Title slide" type="title">
  <p:cSld name="TITLE">
    <p:spTree>
      <p:nvGrpSpPr>
        <p:cNvPr id="1" name="Shape 545"/>
        <p:cNvGrpSpPr/>
        <p:nvPr/>
      </p:nvGrpSpPr>
      <p:grpSpPr>
        <a:xfrm>
          <a:off x="0" y="0"/>
          <a:ext cx="0" cy="0"/>
          <a:chOff x="0" y="0"/>
          <a:chExt cx="0" cy="0"/>
        </a:xfrm>
      </p:grpSpPr>
      <p:sp>
        <p:nvSpPr>
          <p:cNvPr id="546" name="Google Shape;546;p16"/>
          <p:cNvSpPr txBox="1">
            <a:spLocks noGrp="1"/>
          </p:cNvSpPr>
          <p:nvPr>
            <p:ph type="ctrTitle"/>
          </p:nvPr>
        </p:nvSpPr>
        <p:spPr>
          <a:xfrm>
            <a:off x="311708" y="744575"/>
            <a:ext cx="8520600" cy="20526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5200"/>
              <a:buFont typeface="Viga"/>
              <a:buNone/>
              <a:defRPr sz="5200">
                <a:latin typeface="Viga"/>
                <a:ea typeface="Viga"/>
                <a:cs typeface="Viga"/>
                <a:sym typeface="Viga"/>
              </a:defRPr>
            </a:lvl1pPr>
            <a:lvl2pPr lvl="1" algn="ctr" rtl="0">
              <a:spcBef>
                <a:spcPts val="0"/>
              </a:spcBef>
              <a:spcAft>
                <a:spcPts val="0"/>
              </a:spcAft>
              <a:buSzPts val="5200"/>
              <a:buNone/>
              <a:defRPr sz="5200"/>
            </a:lvl2pPr>
            <a:lvl3pPr lvl="2" algn="ctr" rtl="0">
              <a:spcBef>
                <a:spcPts val="0"/>
              </a:spcBef>
              <a:spcAft>
                <a:spcPts val="0"/>
              </a:spcAft>
              <a:buSzPts val="5200"/>
              <a:buNone/>
              <a:defRPr sz="5200"/>
            </a:lvl3pPr>
            <a:lvl4pPr lvl="3" algn="ctr" rtl="0">
              <a:spcBef>
                <a:spcPts val="0"/>
              </a:spcBef>
              <a:spcAft>
                <a:spcPts val="0"/>
              </a:spcAft>
              <a:buSzPts val="5200"/>
              <a:buNone/>
              <a:defRPr sz="5200"/>
            </a:lvl4pPr>
            <a:lvl5pPr lvl="4" algn="ctr" rtl="0">
              <a:spcBef>
                <a:spcPts val="0"/>
              </a:spcBef>
              <a:spcAft>
                <a:spcPts val="0"/>
              </a:spcAft>
              <a:buSzPts val="5200"/>
              <a:buNone/>
              <a:defRPr sz="5200"/>
            </a:lvl5pPr>
            <a:lvl6pPr lvl="5" algn="ctr" rtl="0">
              <a:spcBef>
                <a:spcPts val="0"/>
              </a:spcBef>
              <a:spcAft>
                <a:spcPts val="0"/>
              </a:spcAft>
              <a:buSzPts val="5200"/>
              <a:buNone/>
              <a:defRPr sz="5200"/>
            </a:lvl6pPr>
            <a:lvl7pPr lvl="6" algn="ctr" rtl="0">
              <a:spcBef>
                <a:spcPts val="0"/>
              </a:spcBef>
              <a:spcAft>
                <a:spcPts val="0"/>
              </a:spcAft>
              <a:buSzPts val="5200"/>
              <a:buNone/>
              <a:defRPr sz="5200"/>
            </a:lvl7pPr>
            <a:lvl8pPr lvl="7" algn="ctr" rtl="0">
              <a:spcBef>
                <a:spcPts val="0"/>
              </a:spcBef>
              <a:spcAft>
                <a:spcPts val="0"/>
              </a:spcAft>
              <a:buSzPts val="5200"/>
              <a:buNone/>
              <a:defRPr sz="5200"/>
            </a:lvl8pPr>
            <a:lvl9pPr lvl="8" algn="ctr" rtl="0">
              <a:spcBef>
                <a:spcPts val="0"/>
              </a:spcBef>
              <a:spcAft>
                <a:spcPts val="0"/>
              </a:spcAft>
              <a:buSzPts val="5200"/>
              <a:buNone/>
              <a:defRPr sz="5200"/>
            </a:lvl9pPr>
          </a:lstStyle>
          <a:p>
            <a:endParaRPr/>
          </a:p>
        </p:txBody>
      </p:sp>
      <p:sp>
        <p:nvSpPr>
          <p:cNvPr id="547" name="Google Shape;547;p16"/>
          <p:cNvSpPr txBox="1">
            <a:spLocks noGrp="1"/>
          </p:cNvSpPr>
          <p:nvPr>
            <p:ph type="subTitle" idx="1"/>
          </p:nvPr>
        </p:nvSpPr>
        <p:spPr>
          <a:xfrm>
            <a:off x="311700" y="2834125"/>
            <a:ext cx="8520600" cy="792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2800"/>
              <a:buFont typeface="Ubuntu"/>
              <a:buNone/>
              <a:defRPr sz="2800">
                <a:latin typeface="Ubuntu"/>
                <a:ea typeface="Ubuntu"/>
                <a:cs typeface="Ubuntu"/>
                <a:sym typeface="Ubuntu"/>
              </a:defRPr>
            </a:lvl1pPr>
            <a:lvl2pPr lvl="1" algn="ctr" rtl="0">
              <a:lnSpc>
                <a:spcPct val="100000"/>
              </a:lnSpc>
              <a:spcBef>
                <a:spcPts val="0"/>
              </a:spcBef>
              <a:spcAft>
                <a:spcPts val="0"/>
              </a:spcAft>
              <a:buSzPts val="2800"/>
              <a:buNone/>
              <a:defRPr sz="2800"/>
            </a:lvl2pPr>
            <a:lvl3pPr lvl="2" algn="ctr" rtl="0">
              <a:lnSpc>
                <a:spcPct val="100000"/>
              </a:lnSpc>
              <a:spcBef>
                <a:spcPts val="0"/>
              </a:spcBef>
              <a:spcAft>
                <a:spcPts val="0"/>
              </a:spcAft>
              <a:buSzPts val="2800"/>
              <a:buNone/>
              <a:defRPr sz="2800"/>
            </a:lvl3pPr>
            <a:lvl4pPr lvl="3" algn="ctr" rtl="0">
              <a:lnSpc>
                <a:spcPct val="100000"/>
              </a:lnSpc>
              <a:spcBef>
                <a:spcPts val="0"/>
              </a:spcBef>
              <a:spcAft>
                <a:spcPts val="0"/>
              </a:spcAft>
              <a:buSzPts val="2800"/>
              <a:buNone/>
              <a:defRPr sz="2800"/>
            </a:lvl4pPr>
            <a:lvl5pPr lvl="4" algn="ctr" rtl="0">
              <a:lnSpc>
                <a:spcPct val="100000"/>
              </a:lnSpc>
              <a:spcBef>
                <a:spcPts val="0"/>
              </a:spcBef>
              <a:spcAft>
                <a:spcPts val="0"/>
              </a:spcAft>
              <a:buSzPts val="2800"/>
              <a:buNone/>
              <a:defRPr sz="2800"/>
            </a:lvl5pPr>
            <a:lvl6pPr lvl="5" algn="ctr" rtl="0">
              <a:lnSpc>
                <a:spcPct val="100000"/>
              </a:lnSpc>
              <a:spcBef>
                <a:spcPts val="0"/>
              </a:spcBef>
              <a:spcAft>
                <a:spcPts val="0"/>
              </a:spcAft>
              <a:buSzPts val="2800"/>
              <a:buNone/>
              <a:defRPr sz="2800"/>
            </a:lvl6pPr>
            <a:lvl7pPr lvl="6" algn="ctr" rtl="0">
              <a:lnSpc>
                <a:spcPct val="100000"/>
              </a:lnSpc>
              <a:spcBef>
                <a:spcPts val="0"/>
              </a:spcBef>
              <a:spcAft>
                <a:spcPts val="0"/>
              </a:spcAft>
              <a:buSzPts val="2800"/>
              <a:buNone/>
              <a:defRPr sz="2800"/>
            </a:lvl7pPr>
            <a:lvl8pPr lvl="7" algn="ctr" rtl="0">
              <a:lnSpc>
                <a:spcPct val="100000"/>
              </a:lnSpc>
              <a:spcBef>
                <a:spcPts val="0"/>
              </a:spcBef>
              <a:spcAft>
                <a:spcPts val="0"/>
              </a:spcAft>
              <a:buSzPts val="2800"/>
              <a:buNone/>
              <a:defRPr sz="2800"/>
            </a:lvl8pPr>
            <a:lvl9pPr lvl="8" algn="ctr" rtl="0">
              <a:lnSpc>
                <a:spcPct val="100000"/>
              </a:lnSpc>
              <a:spcBef>
                <a:spcPts val="0"/>
              </a:spcBef>
              <a:spcAft>
                <a:spcPts val="0"/>
              </a:spcAft>
              <a:buSzPts val="2800"/>
              <a:buNone/>
              <a:defRPr sz="2800"/>
            </a:lvl9pPr>
          </a:lstStyle>
          <a:p>
            <a:endParaRPr/>
          </a:p>
        </p:txBody>
      </p:sp>
      <p:sp>
        <p:nvSpPr>
          <p:cNvPr id="548" name="Google Shape;548;p16"/>
          <p:cNvSpPr txBox="1">
            <a:spLocks noGrp="1"/>
          </p:cNvSpPr>
          <p:nvPr>
            <p:ph type="sldNum" idx="12"/>
          </p:nvPr>
        </p:nvSpPr>
        <p:spPr>
          <a:xfrm>
            <a:off x="8472458" y="4663217"/>
            <a:ext cx="548700" cy="393600"/>
          </a:xfrm>
          <a:prstGeom prst="rect">
            <a:avLst/>
          </a:prstGeom>
        </p:spPr>
        <p:txBody>
          <a:bodyPr spcFirstLastPara="1" wrap="square" lIns="91425" tIns="91425" rIns="91425" bIns="91425" anchor="ctr"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r" rtl="0">
              <a:spcBef>
                <a:spcPts val="0"/>
              </a:spcBef>
              <a:spcAft>
                <a:spcPts val="0"/>
              </a:spcAft>
              <a:buNone/>
            </a:pPr>
            <a:fld id="{00000000-1234-1234-1234-123412341234}" type="slidenum">
              <a:rPr lang="en"/>
              <a:t>‹N°›</a:t>
            </a:fld>
            <a:endParaRPr/>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spTree>
      <p:nvGrpSpPr>
        <p:cNvPr id="1" name="Shape 549"/>
        <p:cNvGrpSpPr/>
        <p:nvPr/>
      </p:nvGrpSpPr>
      <p:grpSpPr>
        <a:xfrm>
          <a:off x="0" y="0"/>
          <a:ext cx="0" cy="0"/>
          <a:chOff x="0" y="0"/>
          <a:chExt cx="0" cy="0"/>
        </a:xfrm>
      </p:grpSpPr>
      <p:sp>
        <p:nvSpPr>
          <p:cNvPr id="550" name="Google Shape;550;p17"/>
          <p:cNvSpPr txBox="1">
            <a:spLocks noGrp="1"/>
          </p:cNvSpPr>
          <p:nvPr>
            <p:ph type="title"/>
          </p:nvPr>
        </p:nvSpPr>
        <p:spPr>
          <a:xfrm>
            <a:off x="311700" y="2150850"/>
            <a:ext cx="8520600" cy="841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600"/>
              <a:buNone/>
              <a:defRPr sz="3600"/>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551" name="Google Shape;551;p17"/>
          <p:cNvSpPr txBox="1">
            <a:spLocks noGrp="1"/>
          </p:cNvSpPr>
          <p:nvPr>
            <p:ph type="sldNum" idx="12"/>
          </p:nvPr>
        </p:nvSpPr>
        <p:spPr>
          <a:xfrm>
            <a:off x="8472458" y="4663217"/>
            <a:ext cx="548700" cy="393600"/>
          </a:xfrm>
          <a:prstGeom prst="rect">
            <a:avLst/>
          </a:prstGeom>
        </p:spPr>
        <p:txBody>
          <a:bodyPr spcFirstLastPara="1" wrap="square" lIns="91425" tIns="91425" rIns="91425" bIns="91425" anchor="ctr"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r" rtl="0">
              <a:spcBef>
                <a:spcPts val="0"/>
              </a:spcBef>
              <a:spcAft>
                <a:spcPts val="0"/>
              </a:spcAft>
              <a:buNone/>
            </a:pPr>
            <a:fld id="{00000000-1234-1234-1234-123412341234}" type="slidenum">
              <a:rPr lang="en"/>
              <a:t>‹N°›</a:t>
            </a:fld>
            <a:endParaRPr/>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Title and body" type="tx">
  <p:cSld name="TITLE_AND_BODY">
    <p:spTree>
      <p:nvGrpSpPr>
        <p:cNvPr id="1" name="Shape 552"/>
        <p:cNvGrpSpPr/>
        <p:nvPr/>
      </p:nvGrpSpPr>
      <p:grpSpPr>
        <a:xfrm>
          <a:off x="0" y="0"/>
          <a:ext cx="0" cy="0"/>
          <a:chOff x="0" y="0"/>
          <a:chExt cx="0" cy="0"/>
        </a:xfrm>
      </p:grpSpPr>
      <p:sp>
        <p:nvSpPr>
          <p:cNvPr id="553" name="Google Shape;553;p18"/>
          <p:cNvSpPr txBox="1">
            <a:spLocks noGrp="1"/>
          </p:cNvSpPr>
          <p:nvPr>
            <p:ph type="title"/>
          </p:nvPr>
        </p:nvSpPr>
        <p:spPr>
          <a:xfrm>
            <a:off x="311700" y="445025"/>
            <a:ext cx="85206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554" name="Google Shape;554;p18"/>
          <p:cNvSpPr txBox="1">
            <a:spLocks noGrp="1"/>
          </p:cNvSpPr>
          <p:nvPr>
            <p:ph type="body" idx="1"/>
          </p:nvPr>
        </p:nvSpPr>
        <p:spPr>
          <a:xfrm>
            <a:off x="311700" y="1152475"/>
            <a:ext cx="8520600" cy="3416400"/>
          </a:xfrm>
          <a:prstGeom prst="rect">
            <a:avLst/>
          </a:prstGeom>
        </p:spPr>
        <p:txBody>
          <a:bodyPr spcFirstLastPara="1" wrap="square" lIns="91425" tIns="91425" rIns="91425" bIns="91425" anchor="t" anchorCtr="0">
            <a:noAutofit/>
          </a:bodyPr>
          <a:lstStyle>
            <a:lvl1pPr marL="457200" lvl="0" indent="-342900" rtl="0">
              <a:spcBef>
                <a:spcPts val="0"/>
              </a:spcBef>
              <a:spcAft>
                <a:spcPts val="0"/>
              </a:spcAft>
              <a:buSzPts val="1800"/>
              <a:buChar char="●"/>
              <a:defRPr/>
            </a:lvl1pPr>
            <a:lvl2pPr marL="914400" lvl="1" indent="-317500" rtl="0">
              <a:spcBef>
                <a:spcPts val="1600"/>
              </a:spcBef>
              <a:spcAft>
                <a:spcPts val="0"/>
              </a:spcAft>
              <a:buSzPts val="1400"/>
              <a:buChar char="○"/>
              <a:defRPr/>
            </a:lvl2pPr>
            <a:lvl3pPr marL="1371600" lvl="2" indent="-317500" rtl="0">
              <a:spcBef>
                <a:spcPts val="1600"/>
              </a:spcBef>
              <a:spcAft>
                <a:spcPts val="0"/>
              </a:spcAft>
              <a:buSzPts val="1400"/>
              <a:buChar char="■"/>
              <a:defRPr/>
            </a:lvl3pPr>
            <a:lvl4pPr marL="1828800" lvl="3" indent="-317500" rtl="0">
              <a:spcBef>
                <a:spcPts val="1600"/>
              </a:spcBef>
              <a:spcAft>
                <a:spcPts val="0"/>
              </a:spcAft>
              <a:buSzPts val="1400"/>
              <a:buChar char="●"/>
              <a:defRPr/>
            </a:lvl4pPr>
            <a:lvl5pPr marL="2286000" lvl="4" indent="-317500" rtl="0">
              <a:spcBef>
                <a:spcPts val="1600"/>
              </a:spcBef>
              <a:spcAft>
                <a:spcPts val="0"/>
              </a:spcAft>
              <a:buSzPts val="1400"/>
              <a:buChar char="○"/>
              <a:defRPr/>
            </a:lvl5pPr>
            <a:lvl6pPr marL="2743200" lvl="5" indent="-317500" rtl="0">
              <a:spcBef>
                <a:spcPts val="1600"/>
              </a:spcBef>
              <a:spcAft>
                <a:spcPts val="0"/>
              </a:spcAft>
              <a:buSzPts val="1400"/>
              <a:buChar char="■"/>
              <a:defRPr/>
            </a:lvl6pPr>
            <a:lvl7pPr marL="3200400" lvl="6" indent="-317500" rtl="0">
              <a:spcBef>
                <a:spcPts val="1600"/>
              </a:spcBef>
              <a:spcAft>
                <a:spcPts val="0"/>
              </a:spcAft>
              <a:buSzPts val="1400"/>
              <a:buChar char="●"/>
              <a:defRPr/>
            </a:lvl7pPr>
            <a:lvl8pPr marL="3657600" lvl="7" indent="-317500" rtl="0">
              <a:spcBef>
                <a:spcPts val="1600"/>
              </a:spcBef>
              <a:spcAft>
                <a:spcPts val="0"/>
              </a:spcAft>
              <a:buSzPts val="1400"/>
              <a:buChar char="○"/>
              <a:defRPr/>
            </a:lvl8pPr>
            <a:lvl9pPr marL="4114800" lvl="8" indent="-317500" rtl="0">
              <a:spcBef>
                <a:spcPts val="1600"/>
              </a:spcBef>
              <a:spcAft>
                <a:spcPts val="1600"/>
              </a:spcAft>
              <a:buSzPts val="1400"/>
              <a:buChar char="■"/>
              <a:defRPr/>
            </a:lvl9pPr>
          </a:lstStyle>
          <a:p>
            <a:endParaRPr/>
          </a:p>
        </p:txBody>
      </p:sp>
      <p:sp>
        <p:nvSpPr>
          <p:cNvPr id="555" name="Google Shape;555;p18"/>
          <p:cNvSpPr txBox="1">
            <a:spLocks noGrp="1"/>
          </p:cNvSpPr>
          <p:nvPr>
            <p:ph type="sldNum" idx="12"/>
          </p:nvPr>
        </p:nvSpPr>
        <p:spPr>
          <a:xfrm>
            <a:off x="8472458" y="4663217"/>
            <a:ext cx="548700" cy="393600"/>
          </a:xfrm>
          <a:prstGeom prst="rect">
            <a:avLst/>
          </a:prstGeom>
        </p:spPr>
        <p:txBody>
          <a:bodyPr spcFirstLastPara="1" wrap="square" lIns="91425" tIns="91425" rIns="91425" bIns="91425" anchor="ctr"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r" rtl="0">
              <a:spcBef>
                <a:spcPts val="0"/>
              </a:spcBef>
              <a:spcAft>
                <a:spcPts val="0"/>
              </a:spcAft>
              <a:buNone/>
            </a:pPr>
            <a:fld id="{00000000-1234-1234-1234-123412341234}" type="slidenum">
              <a:rPr lang="en"/>
              <a:t>‹N°›</a:t>
            </a:fld>
            <a:endParaRPr/>
          </a:p>
        </p:txBody>
      </p:sp>
    </p:spTree>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Title and two columns" type="twoColTx">
  <p:cSld name="TITLE_AND_TWO_COLUMNS">
    <p:spTree>
      <p:nvGrpSpPr>
        <p:cNvPr id="1" name="Shape 556"/>
        <p:cNvGrpSpPr/>
        <p:nvPr/>
      </p:nvGrpSpPr>
      <p:grpSpPr>
        <a:xfrm>
          <a:off x="0" y="0"/>
          <a:ext cx="0" cy="0"/>
          <a:chOff x="0" y="0"/>
          <a:chExt cx="0" cy="0"/>
        </a:xfrm>
      </p:grpSpPr>
      <p:sp>
        <p:nvSpPr>
          <p:cNvPr id="557" name="Google Shape;557;p19"/>
          <p:cNvSpPr txBox="1">
            <a:spLocks noGrp="1"/>
          </p:cNvSpPr>
          <p:nvPr>
            <p:ph type="title"/>
          </p:nvPr>
        </p:nvSpPr>
        <p:spPr>
          <a:xfrm>
            <a:off x="311700" y="445025"/>
            <a:ext cx="85206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558" name="Google Shape;558;p19"/>
          <p:cNvSpPr txBox="1">
            <a:spLocks noGrp="1"/>
          </p:cNvSpPr>
          <p:nvPr>
            <p:ph type="body" idx="1"/>
          </p:nvPr>
        </p:nvSpPr>
        <p:spPr>
          <a:xfrm>
            <a:off x="311700" y="1152475"/>
            <a:ext cx="3999900" cy="3416400"/>
          </a:xfrm>
          <a:prstGeom prst="rect">
            <a:avLst/>
          </a:prstGeom>
        </p:spPr>
        <p:txBody>
          <a:bodyPr spcFirstLastPara="1" wrap="square" lIns="91425" tIns="91425" rIns="91425" bIns="91425" anchor="t" anchorCtr="0">
            <a:noAutofit/>
          </a:bodyPr>
          <a:lstStyle>
            <a:lvl1pPr marL="457200" lvl="0" indent="-317500" rtl="0">
              <a:spcBef>
                <a:spcPts val="0"/>
              </a:spcBef>
              <a:spcAft>
                <a:spcPts val="0"/>
              </a:spcAft>
              <a:buSzPts val="1400"/>
              <a:buChar char="●"/>
              <a:defRPr sz="1400"/>
            </a:lvl1pPr>
            <a:lvl2pPr marL="914400" lvl="1" indent="-304800" rtl="0">
              <a:spcBef>
                <a:spcPts val="1600"/>
              </a:spcBef>
              <a:spcAft>
                <a:spcPts val="0"/>
              </a:spcAft>
              <a:buSzPts val="1200"/>
              <a:buChar char="○"/>
              <a:defRPr sz="1200"/>
            </a:lvl2pPr>
            <a:lvl3pPr marL="1371600" lvl="2" indent="-304800" rtl="0">
              <a:spcBef>
                <a:spcPts val="1600"/>
              </a:spcBef>
              <a:spcAft>
                <a:spcPts val="0"/>
              </a:spcAft>
              <a:buSzPts val="1200"/>
              <a:buChar char="■"/>
              <a:defRPr sz="1200"/>
            </a:lvl3pPr>
            <a:lvl4pPr marL="1828800" lvl="3" indent="-304800" rtl="0">
              <a:spcBef>
                <a:spcPts val="1600"/>
              </a:spcBef>
              <a:spcAft>
                <a:spcPts val="0"/>
              </a:spcAft>
              <a:buSzPts val="1200"/>
              <a:buChar char="●"/>
              <a:defRPr sz="1200"/>
            </a:lvl4pPr>
            <a:lvl5pPr marL="2286000" lvl="4" indent="-304800" rtl="0">
              <a:spcBef>
                <a:spcPts val="1600"/>
              </a:spcBef>
              <a:spcAft>
                <a:spcPts val="0"/>
              </a:spcAft>
              <a:buSzPts val="1200"/>
              <a:buChar char="○"/>
              <a:defRPr sz="1200"/>
            </a:lvl5pPr>
            <a:lvl6pPr marL="2743200" lvl="5" indent="-304800" rtl="0">
              <a:spcBef>
                <a:spcPts val="1600"/>
              </a:spcBef>
              <a:spcAft>
                <a:spcPts val="0"/>
              </a:spcAft>
              <a:buSzPts val="1200"/>
              <a:buChar char="■"/>
              <a:defRPr sz="1200"/>
            </a:lvl6pPr>
            <a:lvl7pPr marL="3200400" lvl="6" indent="-304800" rtl="0">
              <a:spcBef>
                <a:spcPts val="1600"/>
              </a:spcBef>
              <a:spcAft>
                <a:spcPts val="0"/>
              </a:spcAft>
              <a:buSzPts val="1200"/>
              <a:buChar char="●"/>
              <a:defRPr sz="1200"/>
            </a:lvl7pPr>
            <a:lvl8pPr marL="3657600" lvl="7" indent="-304800" rtl="0">
              <a:spcBef>
                <a:spcPts val="1600"/>
              </a:spcBef>
              <a:spcAft>
                <a:spcPts val="0"/>
              </a:spcAft>
              <a:buSzPts val="1200"/>
              <a:buChar char="○"/>
              <a:defRPr sz="1200"/>
            </a:lvl8pPr>
            <a:lvl9pPr marL="4114800" lvl="8" indent="-304800" rtl="0">
              <a:spcBef>
                <a:spcPts val="1600"/>
              </a:spcBef>
              <a:spcAft>
                <a:spcPts val="1600"/>
              </a:spcAft>
              <a:buSzPts val="1200"/>
              <a:buChar char="■"/>
              <a:defRPr sz="1200"/>
            </a:lvl9pPr>
          </a:lstStyle>
          <a:p>
            <a:endParaRPr/>
          </a:p>
        </p:txBody>
      </p:sp>
      <p:sp>
        <p:nvSpPr>
          <p:cNvPr id="559" name="Google Shape;559;p19"/>
          <p:cNvSpPr txBox="1">
            <a:spLocks noGrp="1"/>
          </p:cNvSpPr>
          <p:nvPr>
            <p:ph type="body" idx="2"/>
          </p:nvPr>
        </p:nvSpPr>
        <p:spPr>
          <a:xfrm>
            <a:off x="4832400" y="1152475"/>
            <a:ext cx="3999900" cy="3416400"/>
          </a:xfrm>
          <a:prstGeom prst="rect">
            <a:avLst/>
          </a:prstGeom>
        </p:spPr>
        <p:txBody>
          <a:bodyPr spcFirstLastPara="1" wrap="square" lIns="91425" tIns="91425" rIns="91425" bIns="91425" anchor="t" anchorCtr="0">
            <a:noAutofit/>
          </a:bodyPr>
          <a:lstStyle>
            <a:lvl1pPr marL="457200" lvl="0" indent="-317500" rtl="0">
              <a:spcBef>
                <a:spcPts val="0"/>
              </a:spcBef>
              <a:spcAft>
                <a:spcPts val="0"/>
              </a:spcAft>
              <a:buSzPts val="1400"/>
              <a:buChar char="●"/>
              <a:defRPr sz="1400"/>
            </a:lvl1pPr>
            <a:lvl2pPr marL="914400" lvl="1" indent="-304800" rtl="0">
              <a:spcBef>
                <a:spcPts val="1600"/>
              </a:spcBef>
              <a:spcAft>
                <a:spcPts val="0"/>
              </a:spcAft>
              <a:buSzPts val="1200"/>
              <a:buChar char="○"/>
              <a:defRPr sz="1200"/>
            </a:lvl2pPr>
            <a:lvl3pPr marL="1371600" lvl="2" indent="-304800" rtl="0">
              <a:spcBef>
                <a:spcPts val="1600"/>
              </a:spcBef>
              <a:spcAft>
                <a:spcPts val="0"/>
              </a:spcAft>
              <a:buSzPts val="1200"/>
              <a:buChar char="■"/>
              <a:defRPr sz="1200"/>
            </a:lvl3pPr>
            <a:lvl4pPr marL="1828800" lvl="3" indent="-304800" rtl="0">
              <a:spcBef>
                <a:spcPts val="1600"/>
              </a:spcBef>
              <a:spcAft>
                <a:spcPts val="0"/>
              </a:spcAft>
              <a:buSzPts val="1200"/>
              <a:buChar char="●"/>
              <a:defRPr sz="1200"/>
            </a:lvl4pPr>
            <a:lvl5pPr marL="2286000" lvl="4" indent="-304800" rtl="0">
              <a:spcBef>
                <a:spcPts val="1600"/>
              </a:spcBef>
              <a:spcAft>
                <a:spcPts val="0"/>
              </a:spcAft>
              <a:buSzPts val="1200"/>
              <a:buChar char="○"/>
              <a:defRPr sz="1200"/>
            </a:lvl5pPr>
            <a:lvl6pPr marL="2743200" lvl="5" indent="-304800" rtl="0">
              <a:spcBef>
                <a:spcPts val="1600"/>
              </a:spcBef>
              <a:spcAft>
                <a:spcPts val="0"/>
              </a:spcAft>
              <a:buSzPts val="1200"/>
              <a:buChar char="■"/>
              <a:defRPr sz="1200"/>
            </a:lvl6pPr>
            <a:lvl7pPr marL="3200400" lvl="6" indent="-304800" rtl="0">
              <a:spcBef>
                <a:spcPts val="1600"/>
              </a:spcBef>
              <a:spcAft>
                <a:spcPts val="0"/>
              </a:spcAft>
              <a:buSzPts val="1200"/>
              <a:buChar char="●"/>
              <a:defRPr sz="1200"/>
            </a:lvl7pPr>
            <a:lvl8pPr marL="3657600" lvl="7" indent="-304800" rtl="0">
              <a:spcBef>
                <a:spcPts val="1600"/>
              </a:spcBef>
              <a:spcAft>
                <a:spcPts val="0"/>
              </a:spcAft>
              <a:buSzPts val="1200"/>
              <a:buChar char="○"/>
              <a:defRPr sz="1200"/>
            </a:lvl8pPr>
            <a:lvl9pPr marL="4114800" lvl="8" indent="-304800" rtl="0">
              <a:spcBef>
                <a:spcPts val="1600"/>
              </a:spcBef>
              <a:spcAft>
                <a:spcPts val="1600"/>
              </a:spcAft>
              <a:buSzPts val="1200"/>
              <a:buChar char="■"/>
              <a:defRPr sz="1200"/>
            </a:lvl9pPr>
          </a:lstStyle>
          <a:p>
            <a:endParaRPr/>
          </a:p>
        </p:txBody>
      </p:sp>
      <p:sp>
        <p:nvSpPr>
          <p:cNvPr id="560" name="Google Shape;560;p19"/>
          <p:cNvSpPr txBox="1">
            <a:spLocks noGrp="1"/>
          </p:cNvSpPr>
          <p:nvPr>
            <p:ph type="sldNum" idx="12"/>
          </p:nvPr>
        </p:nvSpPr>
        <p:spPr>
          <a:xfrm>
            <a:off x="8472458" y="4663217"/>
            <a:ext cx="548700" cy="393600"/>
          </a:xfrm>
          <a:prstGeom prst="rect">
            <a:avLst/>
          </a:prstGeom>
        </p:spPr>
        <p:txBody>
          <a:bodyPr spcFirstLastPara="1" wrap="square" lIns="91425" tIns="91425" rIns="91425" bIns="91425" anchor="ctr"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r" rtl="0">
              <a:spcBef>
                <a:spcPts val="0"/>
              </a:spcBef>
              <a:spcAft>
                <a:spcPts val="0"/>
              </a:spcAft>
              <a:buNone/>
            </a:pPr>
            <a:fld id="{00000000-1234-1234-1234-123412341234}" type="slidenum">
              <a:rPr lang="en"/>
              <a:t>‹N°›</a:t>
            </a:fld>
            <a:endParaRPr/>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561"/>
        <p:cNvGrpSpPr/>
        <p:nvPr/>
      </p:nvGrpSpPr>
      <p:grpSpPr>
        <a:xfrm>
          <a:off x="0" y="0"/>
          <a:ext cx="0" cy="0"/>
          <a:chOff x="0" y="0"/>
          <a:chExt cx="0" cy="0"/>
        </a:xfrm>
      </p:grpSpPr>
      <p:sp>
        <p:nvSpPr>
          <p:cNvPr id="562" name="Google Shape;562;p20"/>
          <p:cNvSpPr txBox="1">
            <a:spLocks noGrp="1"/>
          </p:cNvSpPr>
          <p:nvPr>
            <p:ph type="title"/>
          </p:nvPr>
        </p:nvSpPr>
        <p:spPr>
          <a:xfrm>
            <a:off x="311700" y="445025"/>
            <a:ext cx="85206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563" name="Google Shape;563;p20"/>
          <p:cNvSpPr txBox="1">
            <a:spLocks noGrp="1"/>
          </p:cNvSpPr>
          <p:nvPr>
            <p:ph type="sldNum" idx="12"/>
          </p:nvPr>
        </p:nvSpPr>
        <p:spPr>
          <a:xfrm>
            <a:off x="8472458" y="4663217"/>
            <a:ext cx="548700" cy="393600"/>
          </a:xfrm>
          <a:prstGeom prst="rect">
            <a:avLst/>
          </a:prstGeom>
        </p:spPr>
        <p:txBody>
          <a:bodyPr spcFirstLastPara="1" wrap="square" lIns="91425" tIns="91425" rIns="91425" bIns="91425" anchor="ctr"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r" rtl="0">
              <a:spcBef>
                <a:spcPts val="0"/>
              </a:spcBef>
              <a:spcAft>
                <a:spcPts val="0"/>
              </a:spcAft>
              <a:buNone/>
            </a:pPr>
            <a:fld id="{00000000-1234-1234-1234-123412341234}" type="slidenum">
              <a:rPr lang="en"/>
              <a:t>‹N°›</a:t>
            </a:fld>
            <a:endParaRPr/>
          </a:p>
        </p:txBody>
      </p:sp>
    </p:spTree>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One column text">
  <p:cSld name="ONE_COLUMN_TEXT">
    <p:spTree>
      <p:nvGrpSpPr>
        <p:cNvPr id="1" name="Shape 564"/>
        <p:cNvGrpSpPr/>
        <p:nvPr/>
      </p:nvGrpSpPr>
      <p:grpSpPr>
        <a:xfrm>
          <a:off x="0" y="0"/>
          <a:ext cx="0" cy="0"/>
          <a:chOff x="0" y="0"/>
          <a:chExt cx="0" cy="0"/>
        </a:xfrm>
      </p:grpSpPr>
      <p:sp>
        <p:nvSpPr>
          <p:cNvPr id="565" name="Google Shape;565;p21"/>
          <p:cNvSpPr txBox="1">
            <a:spLocks noGrp="1"/>
          </p:cNvSpPr>
          <p:nvPr>
            <p:ph type="title"/>
          </p:nvPr>
        </p:nvSpPr>
        <p:spPr>
          <a:xfrm>
            <a:off x="311700" y="555600"/>
            <a:ext cx="2808000" cy="755700"/>
          </a:xfrm>
          <a:prstGeom prst="rect">
            <a:avLst/>
          </a:prstGeom>
        </p:spPr>
        <p:txBody>
          <a:bodyPr spcFirstLastPara="1" wrap="square" lIns="91425" tIns="91425" rIns="91425" bIns="91425" anchor="b" anchorCtr="0">
            <a:noAutofit/>
          </a:bodyPr>
          <a:lstStyle>
            <a:lvl1pPr lvl="0" rtl="0">
              <a:spcBef>
                <a:spcPts val="0"/>
              </a:spcBef>
              <a:spcAft>
                <a:spcPts val="0"/>
              </a:spcAft>
              <a:buSzPts val="2400"/>
              <a:buNone/>
              <a:defRPr sz="240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endParaRPr/>
          </a:p>
        </p:txBody>
      </p:sp>
      <p:sp>
        <p:nvSpPr>
          <p:cNvPr id="566" name="Google Shape;566;p21"/>
          <p:cNvSpPr txBox="1">
            <a:spLocks noGrp="1"/>
          </p:cNvSpPr>
          <p:nvPr>
            <p:ph type="body" idx="1"/>
          </p:nvPr>
        </p:nvSpPr>
        <p:spPr>
          <a:xfrm>
            <a:off x="311700" y="1389600"/>
            <a:ext cx="2808000" cy="3179400"/>
          </a:xfrm>
          <a:prstGeom prst="rect">
            <a:avLst/>
          </a:prstGeom>
        </p:spPr>
        <p:txBody>
          <a:bodyPr spcFirstLastPara="1" wrap="square" lIns="91425" tIns="91425" rIns="91425" bIns="91425" anchor="t" anchorCtr="0">
            <a:noAutofit/>
          </a:bodyPr>
          <a:lstStyle>
            <a:lvl1pPr marL="457200" lvl="0" indent="-304800" rtl="0">
              <a:spcBef>
                <a:spcPts val="0"/>
              </a:spcBef>
              <a:spcAft>
                <a:spcPts val="0"/>
              </a:spcAft>
              <a:buSzPts val="1200"/>
              <a:buChar char="●"/>
              <a:defRPr sz="1200"/>
            </a:lvl1pPr>
            <a:lvl2pPr marL="914400" lvl="1" indent="-304800" rtl="0">
              <a:spcBef>
                <a:spcPts val="1600"/>
              </a:spcBef>
              <a:spcAft>
                <a:spcPts val="0"/>
              </a:spcAft>
              <a:buSzPts val="1200"/>
              <a:buChar char="○"/>
              <a:defRPr sz="1200"/>
            </a:lvl2pPr>
            <a:lvl3pPr marL="1371600" lvl="2" indent="-304800" rtl="0">
              <a:spcBef>
                <a:spcPts val="1600"/>
              </a:spcBef>
              <a:spcAft>
                <a:spcPts val="0"/>
              </a:spcAft>
              <a:buSzPts val="1200"/>
              <a:buChar char="■"/>
              <a:defRPr sz="1200"/>
            </a:lvl3pPr>
            <a:lvl4pPr marL="1828800" lvl="3" indent="-304800" rtl="0">
              <a:spcBef>
                <a:spcPts val="1600"/>
              </a:spcBef>
              <a:spcAft>
                <a:spcPts val="0"/>
              </a:spcAft>
              <a:buSzPts val="1200"/>
              <a:buChar char="●"/>
              <a:defRPr sz="1200"/>
            </a:lvl4pPr>
            <a:lvl5pPr marL="2286000" lvl="4" indent="-304800" rtl="0">
              <a:spcBef>
                <a:spcPts val="1600"/>
              </a:spcBef>
              <a:spcAft>
                <a:spcPts val="0"/>
              </a:spcAft>
              <a:buSzPts val="1200"/>
              <a:buChar char="○"/>
              <a:defRPr sz="1200"/>
            </a:lvl5pPr>
            <a:lvl6pPr marL="2743200" lvl="5" indent="-304800" rtl="0">
              <a:spcBef>
                <a:spcPts val="1600"/>
              </a:spcBef>
              <a:spcAft>
                <a:spcPts val="0"/>
              </a:spcAft>
              <a:buSzPts val="1200"/>
              <a:buChar char="■"/>
              <a:defRPr sz="1200"/>
            </a:lvl6pPr>
            <a:lvl7pPr marL="3200400" lvl="6" indent="-304800" rtl="0">
              <a:spcBef>
                <a:spcPts val="1600"/>
              </a:spcBef>
              <a:spcAft>
                <a:spcPts val="0"/>
              </a:spcAft>
              <a:buSzPts val="1200"/>
              <a:buChar char="●"/>
              <a:defRPr sz="1200"/>
            </a:lvl7pPr>
            <a:lvl8pPr marL="3657600" lvl="7" indent="-304800" rtl="0">
              <a:spcBef>
                <a:spcPts val="1600"/>
              </a:spcBef>
              <a:spcAft>
                <a:spcPts val="0"/>
              </a:spcAft>
              <a:buSzPts val="1200"/>
              <a:buChar char="○"/>
              <a:defRPr sz="1200"/>
            </a:lvl8pPr>
            <a:lvl9pPr marL="4114800" lvl="8" indent="-304800" rtl="0">
              <a:spcBef>
                <a:spcPts val="1600"/>
              </a:spcBef>
              <a:spcAft>
                <a:spcPts val="1600"/>
              </a:spcAft>
              <a:buSzPts val="1200"/>
              <a:buChar char="■"/>
              <a:defRPr sz="1200"/>
            </a:lvl9pPr>
          </a:lstStyle>
          <a:p>
            <a:endParaRPr/>
          </a:p>
        </p:txBody>
      </p:sp>
      <p:sp>
        <p:nvSpPr>
          <p:cNvPr id="567" name="Google Shape;567;p21"/>
          <p:cNvSpPr txBox="1">
            <a:spLocks noGrp="1"/>
          </p:cNvSpPr>
          <p:nvPr>
            <p:ph type="sldNum" idx="12"/>
          </p:nvPr>
        </p:nvSpPr>
        <p:spPr>
          <a:xfrm>
            <a:off x="8472458" y="4663217"/>
            <a:ext cx="548700" cy="393600"/>
          </a:xfrm>
          <a:prstGeom prst="rect">
            <a:avLst/>
          </a:prstGeom>
        </p:spPr>
        <p:txBody>
          <a:bodyPr spcFirstLastPara="1" wrap="square" lIns="91425" tIns="91425" rIns="91425" bIns="91425" anchor="ctr"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r" rtl="0">
              <a:spcBef>
                <a:spcPts val="0"/>
              </a:spcBef>
              <a:spcAft>
                <a:spcPts val="0"/>
              </a:spcAft>
              <a:buNone/>
            </a:pPr>
            <a:fld id="{00000000-1234-1234-1234-123412341234}" type="slidenum">
              <a:rPr lang="en"/>
              <a:t>‹N°›</a:t>
            </a:fld>
            <a:endParaRPr/>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Subtitle">
  <p:cSld name="TITLE_1">
    <p:spTree>
      <p:nvGrpSpPr>
        <p:cNvPr id="1" name="Shape 192"/>
        <p:cNvGrpSpPr/>
        <p:nvPr/>
      </p:nvGrpSpPr>
      <p:grpSpPr>
        <a:xfrm>
          <a:off x="0" y="0"/>
          <a:ext cx="0" cy="0"/>
          <a:chOff x="0" y="0"/>
          <a:chExt cx="0" cy="0"/>
        </a:xfrm>
      </p:grpSpPr>
      <p:sp>
        <p:nvSpPr>
          <p:cNvPr id="193" name="Google Shape;193;p3"/>
          <p:cNvSpPr txBox="1">
            <a:spLocks noGrp="1"/>
          </p:cNvSpPr>
          <p:nvPr>
            <p:ph type="ctrTitle"/>
          </p:nvPr>
        </p:nvSpPr>
        <p:spPr>
          <a:xfrm>
            <a:off x="3210935" y="1661762"/>
            <a:ext cx="5301600" cy="1159800"/>
          </a:xfrm>
          <a:prstGeom prst="rect">
            <a:avLst/>
          </a:prstGeom>
        </p:spPr>
        <p:txBody>
          <a:bodyPr spcFirstLastPara="1" wrap="square" lIns="91425" tIns="91425" rIns="91425" bIns="91425" anchor="b" anchorCtr="0">
            <a:noAutofit/>
          </a:bodyPr>
          <a:lstStyle>
            <a:lvl1pPr lvl="0" algn="r" rtl="0">
              <a:spcBef>
                <a:spcPts val="0"/>
              </a:spcBef>
              <a:spcAft>
                <a:spcPts val="0"/>
              </a:spcAft>
              <a:buSzPts val="3700"/>
              <a:buNone/>
              <a:defRPr sz="3700" b="0"/>
            </a:lvl1pPr>
            <a:lvl2pPr lvl="1" algn="r" rtl="0">
              <a:spcBef>
                <a:spcPts val="0"/>
              </a:spcBef>
              <a:spcAft>
                <a:spcPts val="0"/>
              </a:spcAft>
              <a:buSzPts val="3700"/>
              <a:buNone/>
              <a:defRPr sz="3700" b="0"/>
            </a:lvl2pPr>
            <a:lvl3pPr lvl="2" algn="r" rtl="0">
              <a:spcBef>
                <a:spcPts val="0"/>
              </a:spcBef>
              <a:spcAft>
                <a:spcPts val="0"/>
              </a:spcAft>
              <a:buSzPts val="3700"/>
              <a:buNone/>
              <a:defRPr sz="3700" b="0"/>
            </a:lvl3pPr>
            <a:lvl4pPr lvl="3" algn="r" rtl="0">
              <a:spcBef>
                <a:spcPts val="0"/>
              </a:spcBef>
              <a:spcAft>
                <a:spcPts val="0"/>
              </a:spcAft>
              <a:buSzPts val="3700"/>
              <a:buNone/>
              <a:defRPr sz="3700" b="0"/>
            </a:lvl4pPr>
            <a:lvl5pPr lvl="4" algn="r" rtl="0">
              <a:spcBef>
                <a:spcPts val="0"/>
              </a:spcBef>
              <a:spcAft>
                <a:spcPts val="0"/>
              </a:spcAft>
              <a:buSzPts val="3700"/>
              <a:buNone/>
              <a:defRPr sz="3700" b="0"/>
            </a:lvl5pPr>
            <a:lvl6pPr lvl="5" algn="r" rtl="0">
              <a:spcBef>
                <a:spcPts val="0"/>
              </a:spcBef>
              <a:spcAft>
                <a:spcPts val="0"/>
              </a:spcAft>
              <a:buSzPts val="3700"/>
              <a:buNone/>
              <a:defRPr sz="3700" b="0"/>
            </a:lvl6pPr>
            <a:lvl7pPr lvl="6" algn="r" rtl="0">
              <a:spcBef>
                <a:spcPts val="0"/>
              </a:spcBef>
              <a:spcAft>
                <a:spcPts val="0"/>
              </a:spcAft>
              <a:buSzPts val="3700"/>
              <a:buNone/>
              <a:defRPr sz="3700" b="0"/>
            </a:lvl7pPr>
            <a:lvl8pPr lvl="7" algn="r" rtl="0">
              <a:spcBef>
                <a:spcPts val="0"/>
              </a:spcBef>
              <a:spcAft>
                <a:spcPts val="0"/>
              </a:spcAft>
              <a:buSzPts val="3700"/>
              <a:buNone/>
              <a:defRPr sz="3700" b="0"/>
            </a:lvl8pPr>
            <a:lvl9pPr lvl="8" algn="r" rtl="0">
              <a:spcBef>
                <a:spcPts val="0"/>
              </a:spcBef>
              <a:spcAft>
                <a:spcPts val="0"/>
              </a:spcAft>
              <a:buSzPts val="3700"/>
              <a:buNone/>
              <a:defRPr sz="3700" b="0"/>
            </a:lvl9pPr>
          </a:lstStyle>
          <a:p>
            <a:endParaRPr/>
          </a:p>
        </p:txBody>
      </p:sp>
      <p:sp>
        <p:nvSpPr>
          <p:cNvPr id="194" name="Google Shape;194;p3"/>
          <p:cNvSpPr txBox="1">
            <a:spLocks noGrp="1"/>
          </p:cNvSpPr>
          <p:nvPr>
            <p:ph type="subTitle" idx="1"/>
          </p:nvPr>
        </p:nvSpPr>
        <p:spPr>
          <a:xfrm>
            <a:off x="3210885" y="2864177"/>
            <a:ext cx="5301600" cy="784800"/>
          </a:xfrm>
          <a:prstGeom prst="rect">
            <a:avLst/>
          </a:prstGeom>
        </p:spPr>
        <p:txBody>
          <a:bodyPr spcFirstLastPara="1" wrap="square" lIns="91425" tIns="91425" rIns="91425" bIns="91425" anchor="t" anchorCtr="0">
            <a:noAutofit/>
          </a:bodyPr>
          <a:lstStyle>
            <a:lvl1pPr lvl="0" algn="r" rtl="0">
              <a:spcBef>
                <a:spcPts val="0"/>
              </a:spcBef>
              <a:spcAft>
                <a:spcPts val="0"/>
              </a:spcAft>
              <a:buClr>
                <a:srgbClr val="1C4587"/>
              </a:buClr>
              <a:buSzPts val="2600"/>
              <a:buNone/>
              <a:defRPr>
                <a:solidFill>
                  <a:srgbClr val="1C4587"/>
                </a:solidFill>
              </a:defRPr>
            </a:lvl1pPr>
            <a:lvl2pPr lvl="1" algn="r" rtl="0">
              <a:spcBef>
                <a:spcPts val="0"/>
              </a:spcBef>
              <a:spcAft>
                <a:spcPts val="0"/>
              </a:spcAft>
              <a:buClr>
                <a:srgbClr val="1C4587"/>
              </a:buClr>
              <a:buSzPts val="3000"/>
              <a:buNone/>
              <a:defRPr sz="3000">
                <a:solidFill>
                  <a:srgbClr val="1C4587"/>
                </a:solidFill>
              </a:defRPr>
            </a:lvl2pPr>
            <a:lvl3pPr lvl="2" algn="r" rtl="0">
              <a:spcBef>
                <a:spcPts val="0"/>
              </a:spcBef>
              <a:spcAft>
                <a:spcPts val="0"/>
              </a:spcAft>
              <a:buClr>
                <a:srgbClr val="1C4587"/>
              </a:buClr>
              <a:buSzPts val="3000"/>
              <a:buNone/>
              <a:defRPr sz="3000">
                <a:solidFill>
                  <a:srgbClr val="1C4587"/>
                </a:solidFill>
              </a:defRPr>
            </a:lvl3pPr>
            <a:lvl4pPr lvl="3" algn="r" rtl="0">
              <a:spcBef>
                <a:spcPts val="0"/>
              </a:spcBef>
              <a:spcAft>
                <a:spcPts val="0"/>
              </a:spcAft>
              <a:buClr>
                <a:srgbClr val="1C4587"/>
              </a:buClr>
              <a:buSzPts val="3000"/>
              <a:buNone/>
              <a:defRPr sz="3000">
                <a:solidFill>
                  <a:srgbClr val="1C4587"/>
                </a:solidFill>
              </a:defRPr>
            </a:lvl4pPr>
            <a:lvl5pPr lvl="4" algn="r" rtl="0">
              <a:spcBef>
                <a:spcPts val="0"/>
              </a:spcBef>
              <a:spcAft>
                <a:spcPts val="0"/>
              </a:spcAft>
              <a:buClr>
                <a:srgbClr val="1C4587"/>
              </a:buClr>
              <a:buSzPts val="3000"/>
              <a:buNone/>
              <a:defRPr sz="3000">
                <a:solidFill>
                  <a:srgbClr val="1C4587"/>
                </a:solidFill>
              </a:defRPr>
            </a:lvl5pPr>
            <a:lvl6pPr lvl="5" algn="r" rtl="0">
              <a:spcBef>
                <a:spcPts val="0"/>
              </a:spcBef>
              <a:spcAft>
                <a:spcPts val="0"/>
              </a:spcAft>
              <a:buClr>
                <a:srgbClr val="1C4587"/>
              </a:buClr>
              <a:buSzPts val="3000"/>
              <a:buNone/>
              <a:defRPr sz="3000">
                <a:solidFill>
                  <a:srgbClr val="1C4587"/>
                </a:solidFill>
              </a:defRPr>
            </a:lvl6pPr>
            <a:lvl7pPr lvl="6" algn="r" rtl="0">
              <a:spcBef>
                <a:spcPts val="0"/>
              </a:spcBef>
              <a:spcAft>
                <a:spcPts val="0"/>
              </a:spcAft>
              <a:buClr>
                <a:srgbClr val="1C4587"/>
              </a:buClr>
              <a:buSzPts val="3000"/>
              <a:buNone/>
              <a:defRPr sz="3000">
                <a:solidFill>
                  <a:srgbClr val="1C4587"/>
                </a:solidFill>
              </a:defRPr>
            </a:lvl7pPr>
            <a:lvl8pPr lvl="7" algn="r" rtl="0">
              <a:spcBef>
                <a:spcPts val="0"/>
              </a:spcBef>
              <a:spcAft>
                <a:spcPts val="0"/>
              </a:spcAft>
              <a:buClr>
                <a:srgbClr val="1C4587"/>
              </a:buClr>
              <a:buSzPts val="3000"/>
              <a:buNone/>
              <a:defRPr sz="3000">
                <a:solidFill>
                  <a:srgbClr val="1C4587"/>
                </a:solidFill>
              </a:defRPr>
            </a:lvl8pPr>
            <a:lvl9pPr lvl="8" algn="r" rtl="0">
              <a:spcBef>
                <a:spcPts val="0"/>
              </a:spcBef>
              <a:spcAft>
                <a:spcPts val="0"/>
              </a:spcAft>
              <a:buClr>
                <a:srgbClr val="1C4587"/>
              </a:buClr>
              <a:buSzPts val="3000"/>
              <a:buNone/>
              <a:defRPr sz="3000">
                <a:solidFill>
                  <a:srgbClr val="1C4587"/>
                </a:solidFill>
              </a:defRPr>
            </a:lvl9pPr>
          </a:lstStyle>
          <a:p>
            <a:endParaRPr/>
          </a:p>
        </p:txBody>
      </p:sp>
      <p:sp>
        <p:nvSpPr>
          <p:cNvPr id="195" name="Google Shape;195;p3"/>
          <p:cNvSpPr/>
          <p:nvPr/>
        </p:nvSpPr>
        <p:spPr>
          <a:xfrm>
            <a:off x="4412080" y="4661638"/>
            <a:ext cx="450550" cy="558734"/>
          </a:xfrm>
          <a:custGeom>
            <a:avLst/>
            <a:gdLst/>
            <a:ahLst/>
            <a:cxnLst/>
            <a:rect l="l" t="t" r="r" b="b"/>
            <a:pathLst>
              <a:path w="15884" h="19698" extrusionOk="0">
                <a:moveTo>
                  <a:pt x="9355" y="4108"/>
                </a:moveTo>
                <a:lnTo>
                  <a:pt x="9465" y="4145"/>
                </a:lnTo>
                <a:lnTo>
                  <a:pt x="9538" y="4182"/>
                </a:lnTo>
                <a:lnTo>
                  <a:pt x="9648" y="4328"/>
                </a:lnTo>
                <a:lnTo>
                  <a:pt x="9721" y="4549"/>
                </a:lnTo>
                <a:lnTo>
                  <a:pt x="9721" y="4769"/>
                </a:lnTo>
                <a:lnTo>
                  <a:pt x="9721" y="4842"/>
                </a:lnTo>
                <a:lnTo>
                  <a:pt x="9685" y="4879"/>
                </a:lnTo>
                <a:lnTo>
                  <a:pt x="9575" y="4952"/>
                </a:lnTo>
                <a:lnTo>
                  <a:pt x="9391" y="4952"/>
                </a:lnTo>
                <a:lnTo>
                  <a:pt x="9355" y="4915"/>
                </a:lnTo>
                <a:lnTo>
                  <a:pt x="9281" y="4842"/>
                </a:lnTo>
                <a:lnTo>
                  <a:pt x="9208" y="4695"/>
                </a:lnTo>
                <a:lnTo>
                  <a:pt x="9171" y="4549"/>
                </a:lnTo>
                <a:lnTo>
                  <a:pt x="9171" y="4438"/>
                </a:lnTo>
                <a:lnTo>
                  <a:pt x="9171" y="4328"/>
                </a:lnTo>
                <a:lnTo>
                  <a:pt x="9245" y="4108"/>
                </a:lnTo>
                <a:close/>
                <a:moveTo>
                  <a:pt x="9355" y="3705"/>
                </a:moveTo>
                <a:lnTo>
                  <a:pt x="9245" y="3742"/>
                </a:lnTo>
                <a:lnTo>
                  <a:pt x="9135" y="3778"/>
                </a:lnTo>
                <a:lnTo>
                  <a:pt x="9025" y="3852"/>
                </a:lnTo>
                <a:lnTo>
                  <a:pt x="8988" y="3925"/>
                </a:lnTo>
                <a:lnTo>
                  <a:pt x="8914" y="3998"/>
                </a:lnTo>
                <a:lnTo>
                  <a:pt x="8841" y="4218"/>
                </a:lnTo>
                <a:lnTo>
                  <a:pt x="8804" y="4475"/>
                </a:lnTo>
                <a:lnTo>
                  <a:pt x="8804" y="4659"/>
                </a:lnTo>
                <a:lnTo>
                  <a:pt x="8841" y="4805"/>
                </a:lnTo>
                <a:lnTo>
                  <a:pt x="8878" y="4952"/>
                </a:lnTo>
                <a:lnTo>
                  <a:pt x="8988" y="5099"/>
                </a:lnTo>
                <a:lnTo>
                  <a:pt x="9098" y="5209"/>
                </a:lnTo>
                <a:lnTo>
                  <a:pt x="9245" y="5282"/>
                </a:lnTo>
                <a:lnTo>
                  <a:pt x="9391" y="5355"/>
                </a:lnTo>
                <a:lnTo>
                  <a:pt x="9538" y="5355"/>
                </a:lnTo>
                <a:lnTo>
                  <a:pt x="9721" y="5319"/>
                </a:lnTo>
                <a:lnTo>
                  <a:pt x="9868" y="5245"/>
                </a:lnTo>
                <a:lnTo>
                  <a:pt x="10015" y="5135"/>
                </a:lnTo>
                <a:lnTo>
                  <a:pt x="10088" y="4989"/>
                </a:lnTo>
                <a:lnTo>
                  <a:pt x="10125" y="4805"/>
                </a:lnTo>
                <a:lnTo>
                  <a:pt x="10125" y="4659"/>
                </a:lnTo>
                <a:lnTo>
                  <a:pt x="10088" y="4475"/>
                </a:lnTo>
                <a:lnTo>
                  <a:pt x="10052" y="4292"/>
                </a:lnTo>
                <a:lnTo>
                  <a:pt x="9978" y="4145"/>
                </a:lnTo>
                <a:lnTo>
                  <a:pt x="9905" y="3998"/>
                </a:lnTo>
                <a:lnTo>
                  <a:pt x="9795" y="3888"/>
                </a:lnTo>
                <a:lnTo>
                  <a:pt x="9648" y="3778"/>
                </a:lnTo>
                <a:lnTo>
                  <a:pt x="9501" y="3742"/>
                </a:lnTo>
                <a:lnTo>
                  <a:pt x="9355" y="3705"/>
                </a:lnTo>
                <a:close/>
                <a:moveTo>
                  <a:pt x="11262" y="6676"/>
                </a:moveTo>
                <a:lnTo>
                  <a:pt x="11262" y="6786"/>
                </a:lnTo>
                <a:lnTo>
                  <a:pt x="11225" y="6859"/>
                </a:lnTo>
                <a:lnTo>
                  <a:pt x="11152" y="6933"/>
                </a:lnTo>
                <a:lnTo>
                  <a:pt x="11042" y="7006"/>
                </a:lnTo>
                <a:lnTo>
                  <a:pt x="10785" y="7116"/>
                </a:lnTo>
                <a:lnTo>
                  <a:pt x="10602" y="7190"/>
                </a:lnTo>
                <a:lnTo>
                  <a:pt x="9795" y="7556"/>
                </a:lnTo>
                <a:lnTo>
                  <a:pt x="9721" y="7263"/>
                </a:lnTo>
                <a:lnTo>
                  <a:pt x="10639" y="6823"/>
                </a:lnTo>
                <a:lnTo>
                  <a:pt x="11079" y="6676"/>
                </a:lnTo>
                <a:close/>
                <a:moveTo>
                  <a:pt x="11115" y="6273"/>
                </a:moveTo>
                <a:lnTo>
                  <a:pt x="10859" y="6346"/>
                </a:lnTo>
                <a:lnTo>
                  <a:pt x="10052" y="6639"/>
                </a:lnTo>
                <a:lnTo>
                  <a:pt x="9648" y="6823"/>
                </a:lnTo>
                <a:lnTo>
                  <a:pt x="9281" y="7006"/>
                </a:lnTo>
                <a:lnTo>
                  <a:pt x="9208" y="7080"/>
                </a:lnTo>
                <a:lnTo>
                  <a:pt x="9208" y="7116"/>
                </a:lnTo>
                <a:lnTo>
                  <a:pt x="9208" y="7190"/>
                </a:lnTo>
                <a:lnTo>
                  <a:pt x="9208" y="7263"/>
                </a:lnTo>
                <a:lnTo>
                  <a:pt x="9318" y="7336"/>
                </a:lnTo>
                <a:lnTo>
                  <a:pt x="9465" y="7336"/>
                </a:lnTo>
                <a:lnTo>
                  <a:pt x="9465" y="7593"/>
                </a:lnTo>
                <a:lnTo>
                  <a:pt x="9538" y="7813"/>
                </a:lnTo>
                <a:lnTo>
                  <a:pt x="9575" y="7887"/>
                </a:lnTo>
                <a:lnTo>
                  <a:pt x="9648" y="7923"/>
                </a:lnTo>
                <a:lnTo>
                  <a:pt x="9758" y="7923"/>
                </a:lnTo>
                <a:lnTo>
                  <a:pt x="10492" y="7630"/>
                </a:lnTo>
                <a:lnTo>
                  <a:pt x="10859" y="7483"/>
                </a:lnTo>
                <a:lnTo>
                  <a:pt x="11225" y="7336"/>
                </a:lnTo>
                <a:lnTo>
                  <a:pt x="11409" y="7190"/>
                </a:lnTo>
                <a:lnTo>
                  <a:pt x="11556" y="7006"/>
                </a:lnTo>
                <a:lnTo>
                  <a:pt x="11629" y="6896"/>
                </a:lnTo>
                <a:lnTo>
                  <a:pt x="11629" y="6786"/>
                </a:lnTo>
                <a:lnTo>
                  <a:pt x="11629" y="6676"/>
                </a:lnTo>
                <a:lnTo>
                  <a:pt x="11592" y="6566"/>
                </a:lnTo>
                <a:lnTo>
                  <a:pt x="11556" y="6419"/>
                </a:lnTo>
                <a:lnTo>
                  <a:pt x="11482" y="6346"/>
                </a:lnTo>
                <a:lnTo>
                  <a:pt x="11372" y="6273"/>
                </a:lnTo>
                <a:close/>
                <a:moveTo>
                  <a:pt x="10198" y="2861"/>
                </a:moveTo>
                <a:lnTo>
                  <a:pt x="10235" y="3228"/>
                </a:lnTo>
                <a:lnTo>
                  <a:pt x="10345" y="3595"/>
                </a:lnTo>
                <a:lnTo>
                  <a:pt x="10565" y="4292"/>
                </a:lnTo>
                <a:lnTo>
                  <a:pt x="10822" y="5062"/>
                </a:lnTo>
                <a:lnTo>
                  <a:pt x="10895" y="5282"/>
                </a:lnTo>
                <a:lnTo>
                  <a:pt x="9025" y="6052"/>
                </a:lnTo>
                <a:lnTo>
                  <a:pt x="7154" y="6786"/>
                </a:lnTo>
                <a:lnTo>
                  <a:pt x="5173" y="7593"/>
                </a:lnTo>
                <a:lnTo>
                  <a:pt x="4146" y="7997"/>
                </a:lnTo>
                <a:lnTo>
                  <a:pt x="3816" y="8143"/>
                </a:lnTo>
                <a:lnTo>
                  <a:pt x="3486" y="8290"/>
                </a:lnTo>
                <a:lnTo>
                  <a:pt x="3266" y="7887"/>
                </a:lnTo>
                <a:lnTo>
                  <a:pt x="3045" y="7446"/>
                </a:lnTo>
                <a:lnTo>
                  <a:pt x="2679" y="6566"/>
                </a:lnTo>
                <a:lnTo>
                  <a:pt x="2532" y="6162"/>
                </a:lnTo>
                <a:lnTo>
                  <a:pt x="2385" y="5869"/>
                </a:lnTo>
                <a:lnTo>
                  <a:pt x="2238" y="5612"/>
                </a:lnTo>
                <a:lnTo>
                  <a:pt x="2715" y="5539"/>
                </a:lnTo>
                <a:lnTo>
                  <a:pt x="3192" y="5429"/>
                </a:lnTo>
                <a:lnTo>
                  <a:pt x="3669" y="5282"/>
                </a:lnTo>
                <a:lnTo>
                  <a:pt x="4146" y="5099"/>
                </a:lnTo>
                <a:lnTo>
                  <a:pt x="5210" y="4659"/>
                </a:lnTo>
                <a:lnTo>
                  <a:pt x="6273" y="4218"/>
                </a:lnTo>
                <a:lnTo>
                  <a:pt x="6824" y="4035"/>
                </a:lnTo>
                <a:lnTo>
                  <a:pt x="7374" y="3852"/>
                </a:lnTo>
                <a:lnTo>
                  <a:pt x="8474" y="3558"/>
                </a:lnTo>
                <a:lnTo>
                  <a:pt x="9025" y="3411"/>
                </a:lnTo>
                <a:lnTo>
                  <a:pt x="9538" y="3191"/>
                </a:lnTo>
                <a:lnTo>
                  <a:pt x="9868" y="3081"/>
                </a:lnTo>
                <a:lnTo>
                  <a:pt x="10015" y="2971"/>
                </a:lnTo>
                <a:lnTo>
                  <a:pt x="10198" y="2861"/>
                </a:lnTo>
                <a:close/>
                <a:moveTo>
                  <a:pt x="8658" y="7740"/>
                </a:moveTo>
                <a:lnTo>
                  <a:pt x="8694" y="7923"/>
                </a:lnTo>
                <a:lnTo>
                  <a:pt x="8071" y="8253"/>
                </a:lnTo>
                <a:lnTo>
                  <a:pt x="7704" y="8437"/>
                </a:lnTo>
                <a:lnTo>
                  <a:pt x="7594" y="8437"/>
                </a:lnTo>
                <a:lnTo>
                  <a:pt x="7557" y="8363"/>
                </a:lnTo>
                <a:lnTo>
                  <a:pt x="7557" y="8180"/>
                </a:lnTo>
                <a:lnTo>
                  <a:pt x="8658" y="7740"/>
                </a:lnTo>
                <a:close/>
                <a:moveTo>
                  <a:pt x="10198" y="2384"/>
                </a:moveTo>
                <a:lnTo>
                  <a:pt x="9978" y="2458"/>
                </a:lnTo>
                <a:lnTo>
                  <a:pt x="9795" y="2568"/>
                </a:lnTo>
                <a:lnTo>
                  <a:pt x="9391" y="2788"/>
                </a:lnTo>
                <a:lnTo>
                  <a:pt x="8841" y="2971"/>
                </a:lnTo>
                <a:lnTo>
                  <a:pt x="8328" y="3155"/>
                </a:lnTo>
                <a:lnTo>
                  <a:pt x="7264" y="3411"/>
                </a:lnTo>
                <a:lnTo>
                  <a:pt x="6750" y="3558"/>
                </a:lnTo>
                <a:lnTo>
                  <a:pt x="6237" y="3742"/>
                </a:lnTo>
                <a:lnTo>
                  <a:pt x="5210" y="4145"/>
                </a:lnTo>
                <a:lnTo>
                  <a:pt x="4219" y="4585"/>
                </a:lnTo>
                <a:lnTo>
                  <a:pt x="3669" y="4805"/>
                </a:lnTo>
                <a:lnTo>
                  <a:pt x="3119" y="4989"/>
                </a:lnTo>
                <a:lnTo>
                  <a:pt x="2018" y="5319"/>
                </a:lnTo>
                <a:lnTo>
                  <a:pt x="1945" y="5355"/>
                </a:lnTo>
                <a:lnTo>
                  <a:pt x="1908" y="5392"/>
                </a:lnTo>
                <a:lnTo>
                  <a:pt x="1908" y="5466"/>
                </a:lnTo>
                <a:lnTo>
                  <a:pt x="1945" y="5539"/>
                </a:lnTo>
                <a:lnTo>
                  <a:pt x="1982" y="5576"/>
                </a:lnTo>
                <a:lnTo>
                  <a:pt x="1945" y="5686"/>
                </a:lnTo>
                <a:lnTo>
                  <a:pt x="1945" y="5759"/>
                </a:lnTo>
                <a:lnTo>
                  <a:pt x="2018" y="5979"/>
                </a:lnTo>
                <a:lnTo>
                  <a:pt x="2165" y="6456"/>
                </a:lnTo>
                <a:lnTo>
                  <a:pt x="2385" y="6933"/>
                </a:lnTo>
                <a:lnTo>
                  <a:pt x="2752" y="7850"/>
                </a:lnTo>
                <a:lnTo>
                  <a:pt x="2972" y="8290"/>
                </a:lnTo>
                <a:lnTo>
                  <a:pt x="3192" y="8694"/>
                </a:lnTo>
                <a:lnTo>
                  <a:pt x="3266" y="8767"/>
                </a:lnTo>
                <a:lnTo>
                  <a:pt x="3302" y="8804"/>
                </a:lnTo>
                <a:lnTo>
                  <a:pt x="3412" y="8804"/>
                </a:lnTo>
                <a:lnTo>
                  <a:pt x="3522" y="8730"/>
                </a:lnTo>
                <a:lnTo>
                  <a:pt x="3596" y="8620"/>
                </a:lnTo>
                <a:lnTo>
                  <a:pt x="3999" y="8510"/>
                </a:lnTo>
                <a:lnTo>
                  <a:pt x="4403" y="8363"/>
                </a:lnTo>
                <a:lnTo>
                  <a:pt x="5173" y="8033"/>
                </a:lnTo>
                <a:lnTo>
                  <a:pt x="7300" y="7190"/>
                </a:lnTo>
                <a:lnTo>
                  <a:pt x="9281" y="6419"/>
                </a:lnTo>
                <a:lnTo>
                  <a:pt x="10235" y="6052"/>
                </a:lnTo>
                <a:lnTo>
                  <a:pt x="10712" y="5832"/>
                </a:lnTo>
                <a:lnTo>
                  <a:pt x="11152" y="5612"/>
                </a:lnTo>
                <a:lnTo>
                  <a:pt x="11262" y="5612"/>
                </a:lnTo>
                <a:lnTo>
                  <a:pt x="11335" y="5539"/>
                </a:lnTo>
                <a:lnTo>
                  <a:pt x="11372" y="5392"/>
                </a:lnTo>
                <a:lnTo>
                  <a:pt x="11372" y="5282"/>
                </a:lnTo>
                <a:lnTo>
                  <a:pt x="11299" y="5025"/>
                </a:lnTo>
                <a:lnTo>
                  <a:pt x="11042" y="4255"/>
                </a:lnTo>
                <a:lnTo>
                  <a:pt x="10785" y="3485"/>
                </a:lnTo>
                <a:lnTo>
                  <a:pt x="10639" y="3118"/>
                </a:lnTo>
                <a:lnTo>
                  <a:pt x="10455" y="2751"/>
                </a:lnTo>
                <a:lnTo>
                  <a:pt x="10418" y="2714"/>
                </a:lnTo>
                <a:lnTo>
                  <a:pt x="10345" y="2678"/>
                </a:lnTo>
                <a:lnTo>
                  <a:pt x="10382" y="2568"/>
                </a:lnTo>
                <a:lnTo>
                  <a:pt x="10382" y="2494"/>
                </a:lnTo>
                <a:lnTo>
                  <a:pt x="10308" y="2421"/>
                </a:lnTo>
                <a:lnTo>
                  <a:pt x="10198" y="2384"/>
                </a:lnTo>
                <a:close/>
                <a:moveTo>
                  <a:pt x="8694" y="7263"/>
                </a:moveTo>
                <a:lnTo>
                  <a:pt x="7337" y="7813"/>
                </a:lnTo>
                <a:lnTo>
                  <a:pt x="7264" y="7850"/>
                </a:lnTo>
                <a:lnTo>
                  <a:pt x="7227" y="7923"/>
                </a:lnTo>
                <a:lnTo>
                  <a:pt x="7190" y="7997"/>
                </a:lnTo>
                <a:lnTo>
                  <a:pt x="7227" y="8070"/>
                </a:lnTo>
                <a:lnTo>
                  <a:pt x="7190" y="8143"/>
                </a:lnTo>
                <a:lnTo>
                  <a:pt x="7154" y="8363"/>
                </a:lnTo>
                <a:lnTo>
                  <a:pt x="7190" y="8620"/>
                </a:lnTo>
                <a:lnTo>
                  <a:pt x="7227" y="8730"/>
                </a:lnTo>
                <a:lnTo>
                  <a:pt x="7300" y="8840"/>
                </a:lnTo>
                <a:lnTo>
                  <a:pt x="7411" y="8877"/>
                </a:lnTo>
                <a:lnTo>
                  <a:pt x="7557" y="8877"/>
                </a:lnTo>
                <a:lnTo>
                  <a:pt x="7704" y="8840"/>
                </a:lnTo>
                <a:lnTo>
                  <a:pt x="7887" y="8804"/>
                </a:lnTo>
                <a:lnTo>
                  <a:pt x="8218" y="8620"/>
                </a:lnTo>
                <a:lnTo>
                  <a:pt x="9061" y="8217"/>
                </a:lnTo>
                <a:lnTo>
                  <a:pt x="9098" y="8180"/>
                </a:lnTo>
                <a:lnTo>
                  <a:pt x="9171" y="8107"/>
                </a:lnTo>
                <a:lnTo>
                  <a:pt x="9171" y="8033"/>
                </a:lnTo>
                <a:lnTo>
                  <a:pt x="9171" y="7960"/>
                </a:lnTo>
                <a:lnTo>
                  <a:pt x="8951" y="7410"/>
                </a:lnTo>
                <a:lnTo>
                  <a:pt x="8914" y="7336"/>
                </a:lnTo>
                <a:lnTo>
                  <a:pt x="8841" y="7300"/>
                </a:lnTo>
                <a:lnTo>
                  <a:pt x="8768" y="7263"/>
                </a:lnTo>
                <a:close/>
                <a:moveTo>
                  <a:pt x="11702" y="8327"/>
                </a:moveTo>
                <a:lnTo>
                  <a:pt x="11886" y="8694"/>
                </a:lnTo>
                <a:lnTo>
                  <a:pt x="12106" y="9060"/>
                </a:lnTo>
                <a:lnTo>
                  <a:pt x="11702" y="9244"/>
                </a:lnTo>
                <a:lnTo>
                  <a:pt x="11335" y="9390"/>
                </a:lnTo>
                <a:lnTo>
                  <a:pt x="10932" y="9500"/>
                </a:lnTo>
                <a:lnTo>
                  <a:pt x="10528" y="9611"/>
                </a:lnTo>
                <a:lnTo>
                  <a:pt x="10382" y="9244"/>
                </a:lnTo>
                <a:lnTo>
                  <a:pt x="10198" y="8877"/>
                </a:lnTo>
                <a:lnTo>
                  <a:pt x="10162" y="8840"/>
                </a:lnTo>
                <a:lnTo>
                  <a:pt x="10565" y="8730"/>
                </a:lnTo>
                <a:lnTo>
                  <a:pt x="10932" y="8620"/>
                </a:lnTo>
                <a:lnTo>
                  <a:pt x="11702" y="8327"/>
                </a:lnTo>
                <a:close/>
                <a:moveTo>
                  <a:pt x="11776" y="7887"/>
                </a:moveTo>
                <a:lnTo>
                  <a:pt x="11299" y="8070"/>
                </a:lnTo>
                <a:lnTo>
                  <a:pt x="10822" y="8217"/>
                </a:lnTo>
                <a:lnTo>
                  <a:pt x="9868" y="8510"/>
                </a:lnTo>
                <a:lnTo>
                  <a:pt x="9832" y="8510"/>
                </a:lnTo>
                <a:lnTo>
                  <a:pt x="9795" y="8583"/>
                </a:lnTo>
                <a:lnTo>
                  <a:pt x="9758" y="8694"/>
                </a:lnTo>
                <a:lnTo>
                  <a:pt x="9832" y="8804"/>
                </a:lnTo>
                <a:lnTo>
                  <a:pt x="9868" y="8840"/>
                </a:lnTo>
                <a:lnTo>
                  <a:pt x="9942" y="8877"/>
                </a:lnTo>
                <a:lnTo>
                  <a:pt x="9905" y="8950"/>
                </a:lnTo>
                <a:lnTo>
                  <a:pt x="9905" y="9024"/>
                </a:lnTo>
                <a:lnTo>
                  <a:pt x="10088" y="9427"/>
                </a:lnTo>
                <a:lnTo>
                  <a:pt x="10198" y="9867"/>
                </a:lnTo>
                <a:lnTo>
                  <a:pt x="10235" y="9941"/>
                </a:lnTo>
                <a:lnTo>
                  <a:pt x="10272" y="9977"/>
                </a:lnTo>
                <a:lnTo>
                  <a:pt x="10308" y="10014"/>
                </a:lnTo>
                <a:lnTo>
                  <a:pt x="10382" y="10051"/>
                </a:lnTo>
                <a:lnTo>
                  <a:pt x="10932" y="9904"/>
                </a:lnTo>
                <a:lnTo>
                  <a:pt x="11446" y="9757"/>
                </a:lnTo>
                <a:lnTo>
                  <a:pt x="11959" y="9574"/>
                </a:lnTo>
                <a:lnTo>
                  <a:pt x="12436" y="9317"/>
                </a:lnTo>
                <a:lnTo>
                  <a:pt x="12509" y="9280"/>
                </a:lnTo>
                <a:lnTo>
                  <a:pt x="12583" y="9207"/>
                </a:lnTo>
                <a:lnTo>
                  <a:pt x="12583" y="9097"/>
                </a:lnTo>
                <a:lnTo>
                  <a:pt x="12546" y="9024"/>
                </a:lnTo>
                <a:lnTo>
                  <a:pt x="12253" y="8547"/>
                </a:lnTo>
                <a:lnTo>
                  <a:pt x="11996" y="7997"/>
                </a:lnTo>
                <a:lnTo>
                  <a:pt x="11959" y="7923"/>
                </a:lnTo>
                <a:lnTo>
                  <a:pt x="11922" y="7887"/>
                </a:lnTo>
                <a:close/>
                <a:moveTo>
                  <a:pt x="8914" y="9354"/>
                </a:moveTo>
                <a:lnTo>
                  <a:pt x="9061" y="9757"/>
                </a:lnTo>
                <a:lnTo>
                  <a:pt x="9281" y="10161"/>
                </a:lnTo>
                <a:lnTo>
                  <a:pt x="8658" y="10491"/>
                </a:lnTo>
                <a:lnTo>
                  <a:pt x="7961" y="10784"/>
                </a:lnTo>
                <a:lnTo>
                  <a:pt x="7814" y="10858"/>
                </a:lnTo>
                <a:lnTo>
                  <a:pt x="7741" y="10858"/>
                </a:lnTo>
                <a:lnTo>
                  <a:pt x="7704" y="10821"/>
                </a:lnTo>
                <a:lnTo>
                  <a:pt x="7631" y="10674"/>
                </a:lnTo>
                <a:lnTo>
                  <a:pt x="7594" y="10491"/>
                </a:lnTo>
                <a:lnTo>
                  <a:pt x="7521" y="10161"/>
                </a:lnTo>
                <a:lnTo>
                  <a:pt x="7374" y="9867"/>
                </a:lnTo>
                <a:lnTo>
                  <a:pt x="8914" y="9354"/>
                </a:lnTo>
                <a:close/>
                <a:moveTo>
                  <a:pt x="8951" y="8950"/>
                </a:moveTo>
                <a:lnTo>
                  <a:pt x="7154" y="9537"/>
                </a:lnTo>
                <a:lnTo>
                  <a:pt x="7117" y="9574"/>
                </a:lnTo>
                <a:lnTo>
                  <a:pt x="7080" y="9611"/>
                </a:lnTo>
                <a:lnTo>
                  <a:pt x="7044" y="9721"/>
                </a:lnTo>
                <a:lnTo>
                  <a:pt x="7080" y="9831"/>
                </a:lnTo>
                <a:lnTo>
                  <a:pt x="7190" y="9904"/>
                </a:lnTo>
                <a:lnTo>
                  <a:pt x="7190" y="10124"/>
                </a:lnTo>
                <a:lnTo>
                  <a:pt x="7227" y="10381"/>
                </a:lnTo>
                <a:lnTo>
                  <a:pt x="7374" y="10858"/>
                </a:lnTo>
                <a:lnTo>
                  <a:pt x="7411" y="11004"/>
                </a:lnTo>
                <a:lnTo>
                  <a:pt x="7521" y="11114"/>
                </a:lnTo>
                <a:lnTo>
                  <a:pt x="7631" y="11188"/>
                </a:lnTo>
                <a:lnTo>
                  <a:pt x="7777" y="11225"/>
                </a:lnTo>
                <a:lnTo>
                  <a:pt x="8034" y="11151"/>
                </a:lnTo>
                <a:lnTo>
                  <a:pt x="8291" y="11078"/>
                </a:lnTo>
                <a:lnTo>
                  <a:pt x="8768" y="10858"/>
                </a:lnTo>
                <a:lnTo>
                  <a:pt x="9245" y="10601"/>
                </a:lnTo>
                <a:lnTo>
                  <a:pt x="9685" y="10344"/>
                </a:lnTo>
                <a:lnTo>
                  <a:pt x="9721" y="10271"/>
                </a:lnTo>
                <a:lnTo>
                  <a:pt x="9758" y="10197"/>
                </a:lnTo>
                <a:lnTo>
                  <a:pt x="9758" y="10161"/>
                </a:lnTo>
                <a:lnTo>
                  <a:pt x="9721" y="10087"/>
                </a:lnTo>
                <a:lnTo>
                  <a:pt x="9538" y="9867"/>
                </a:lnTo>
                <a:lnTo>
                  <a:pt x="9391" y="9611"/>
                </a:lnTo>
                <a:lnTo>
                  <a:pt x="9281" y="9354"/>
                </a:lnTo>
                <a:lnTo>
                  <a:pt x="9208" y="9060"/>
                </a:lnTo>
                <a:lnTo>
                  <a:pt x="9171" y="8987"/>
                </a:lnTo>
                <a:lnTo>
                  <a:pt x="9098" y="8950"/>
                </a:lnTo>
                <a:close/>
                <a:moveTo>
                  <a:pt x="12473" y="10344"/>
                </a:moveTo>
                <a:lnTo>
                  <a:pt x="12619" y="10711"/>
                </a:lnTo>
                <a:lnTo>
                  <a:pt x="11959" y="11078"/>
                </a:lnTo>
                <a:lnTo>
                  <a:pt x="11299" y="11445"/>
                </a:lnTo>
                <a:lnTo>
                  <a:pt x="11152" y="10894"/>
                </a:lnTo>
                <a:lnTo>
                  <a:pt x="11189" y="10858"/>
                </a:lnTo>
                <a:lnTo>
                  <a:pt x="11189" y="10784"/>
                </a:lnTo>
                <a:lnTo>
                  <a:pt x="11482" y="10674"/>
                </a:lnTo>
                <a:lnTo>
                  <a:pt x="11776" y="10601"/>
                </a:lnTo>
                <a:lnTo>
                  <a:pt x="12473" y="10344"/>
                </a:lnTo>
                <a:close/>
                <a:moveTo>
                  <a:pt x="6273" y="10418"/>
                </a:moveTo>
                <a:lnTo>
                  <a:pt x="6347" y="10454"/>
                </a:lnTo>
                <a:lnTo>
                  <a:pt x="6420" y="10564"/>
                </a:lnTo>
                <a:lnTo>
                  <a:pt x="6567" y="10894"/>
                </a:lnTo>
                <a:lnTo>
                  <a:pt x="5797" y="11261"/>
                </a:lnTo>
                <a:lnTo>
                  <a:pt x="5100" y="11738"/>
                </a:lnTo>
                <a:lnTo>
                  <a:pt x="4953" y="11298"/>
                </a:lnTo>
                <a:lnTo>
                  <a:pt x="4843" y="11078"/>
                </a:lnTo>
                <a:lnTo>
                  <a:pt x="4733" y="10894"/>
                </a:lnTo>
                <a:lnTo>
                  <a:pt x="5613" y="10601"/>
                </a:lnTo>
                <a:lnTo>
                  <a:pt x="5943" y="10491"/>
                </a:lnTo>
                <a:lnTo>
                  <a:pt x="6237" y="10418"/>
                </a:lnTo>
                <a:close/>
                <a:moveTo>
                  <a:pt x="12583" y="9867"/>
                </a:moveTo>
                <a:lnTo>
                  <a:pt x="12509" y="9904"/>
                </a:lnTo>
                <a:lnTo>
                  <a:pt x="11519" y="10271"/>
                </a:lnTo>
                <a:lnTo>
                  <a:pt x="11115" y="10381"/>
                </a:lnTo>
                <a:lnTo>
                  <a:pt x="10932" y="10491"/>
                </a:lnTo>
                <a:lnTo>
                  <a:pt x="10859" y="10564"/>
                </a:lnTo>
                <a:lnTo>
                  <a:pt x="10785" y="10638"/>
                </a:lnTo>
                <a:lnTo>
                  <a:pt x="10785" y="10748"/>
                </a:lnTo>
                <a:lnTo>
                  <a:pt x="10822" y="10821"/>
                </a:lnTo>
                <a:lnTo>
                  <a:pt x="10859" y="10858"/>
                </a:lnTo>
                <a:lnTo>
                  <a:pt x="10859" y="10894"/>
                </a:lnTo>
                <a:lnTo>
                  <a:pt x="10895" y="11335"/>
                </a:lnTo>
                <a:lnTo>
                  <a:pt x="11005" y="11738"/>
                </a:lnTo>
                <a:lnTo>
                  <a:pt x="11005" y="11848"/>
                </a:lnTo>
                <a:lnTo>
                  <a:pt x="11079" y="11885"/>
                </a:lnTo>
                <a:lnTo>
                  <a:pt x="11152" y="11921"/>
                </a:lnTo>
                <a:lnTo>
                  <a:pt x="11225" y="11921"/>
                </a:lnTo>
                <a:lnTo>
                  <a:pt x="12142" y="11445"/>
                </a:lnTo>
                <a:lnTo>
                  <a:pt x="12986" y="10931"/>
                </a:lnTo>
                <a:lnTo>
                  <a:pt x="13060" y="10858"/>
                </a:lnTo>
                <a:lnTo>
                  <a:pt x="13096" y="10784"/>
                </a:lnTo>
                <a:lnTo>
                  <a:pt x="13096" y="10711"/>
                </a:lnTo>
                <a:lnTo>
                  <a:pt x="13060" y="10638"/>
                </a:lnTo>
                <a:lnTo>
                  <a:pt x="12876" y="10344"/>
                </a:lnTo>
                <a:lnTo>
                  <a:pt x="12766" y="10014"/>
                </a:lnTo>
                <a:lnTo>
                  <a:pt x="12729" y="9941"/>
                </a:lnTo>
                <a:lnTo>
                  <a:pt x="12656" y="9904"/>
                </a:lnTo>
                <a:lnTo>
                  <a:pt x="12583" y="9867"/>
                </a:lnTo>
                <a:close/>
                <a:moveTo>
                  <a:pt x="6200" y="9977"/>
                </a:moveTo>
                <a:lnTo>
                  <a:pt x="5980" y="10014"/>
                </a:lnTo>
                <a:lnTo>
                  <a:pt x="5760" y="10087"/>
                </a:lnTo>
                <a:lnTo>
                  <a:pt x="5356" y="10234"/>
                </a:lnTo>
                <a:lnTo>
                  <a:pt x="4843" y="10381"/>
                </a:lnTo>
                <a:lnTo>
                  <a:pt x="4329" y="10564"/>
                </a:lnTo>
                <a:lnTo>
                  <a:pt x="4293" y="10601"/>
                </a:lnTo>
                <a:lnTo>
                  <a:pt x="4256" y="10638"/>
                </a:lnTo>
                <a:lnTo>
                  <a:pt x="4219" y="10784"/>
                </a:lnTo>
                <a:lnTo>
                  <a:pt x="4256" y="10894"/>
                </a:lnTo>
                <a:lnTo>
                  <a:pt x="4293" y="10931"/>
                </a:lnTo>
                <a:lnTo>
                  <a:pt x="4366" y="10968"/>
                </a:lnTo>
                <a:lnTo>
                  <a:pt x="4513" y="11298"/>
                </a:lnTo>
                <a:lnTo>
                  <a:pt x="4659" y="11701"/>
                </a:lnTo>
                <a:lnTo>
                  <a:pt x="4769" y="12142"/>
                </a:lnTo>
                <a:lnTo>
                  <a:pt x="4843" y="12215"/>
                </a:lnTo>
                <a:lnTo>
                  <a:pt x="4916" y="12252"/>
                </a:lnTo>
                <a:lnTo>
                  <a:pt x="4990" y="12252"/>
                </a:lnTo>
                <a:lnTo>
                  <a:pt x="5100" y="12215"/>
                </a:lnTo>
                <a:lnTo>
                  <a:pt x="5540" y="11921"/>
                </a:lnTo>
                <a:lnTo>
                  <a:pt x="5980" y="11665"/>
                </a:lnTo>
                <a:lnTo>
                  <a:pt x="6420" y="11445"/>
                </a:lnTo>
                <a:lnTo>
                  <a:pt x="6934" y="11225"/>
                </a:lnTo>
                <a:lnTo>
                  <a:pt x="6970" y="11188"/>
                </a:lnTo>
                <a:lnTo>
                  <a:pt x="7044" y="11114"/>
                </a:lnTo>
                <a:lnTo>
                  <a:pt x="7044" y="11041"/>
                </a:lnTo>
                <a:lnTo>
                  <a:pt x="7044" y="10931"/>
                </a:lnTo>
                <a:lnTo>
                  <a:pt x="6897" y="10601"/>
                </a:lnTo>
                <a:lnTo>
                  <a:pt x="6750" y="10307"/>
                </a:lnTo>
                <a:lnTo>
                  <a:pt x="6677" y="10161"/>
                </a:lnTo>
                <a:lnTo>
                  <a:pt x="6530" y="10051"/>
                </a:lnTo>
                <a:lnTo>
                  <a:pt x="6383" y="10014"/>
                </a:lnTo>
                <a:lnTo>
                  <a:pt x="6200" y="9977"/>
                </a:lnTo>
                <a:close/>
                <a:moveTo>
                  <a:pt x="9832" y="11371"/>
                </a:moveTo>
                <a:lnTo>
                  <a:pt x="10125" y="11921"/>
                </a:lnTo>
                <a:lnTo>
                  <a:pt x="9721" y="12142"/>
                </a:lnTo>
                <a:lnTo>
                  <a:pt x="9318" y="12288"/>
                </a:lnTo>
                <a:lnTo>
                  <a:pt x="8914" y="12435"/>
                </a:lnTo>
                <a:lnTo>
                  <a:pt x="8511" y="12545"/>
                </a:lnTo>
                <a:lnTo>
                  <a:pt x="8328" y="12032"/>
                </a:lnTo>
                <a:lnTo>
                  <a:pt x="8694" y="11921"/>
                </a:lnTo>
                <a:lnTo>
                  <a:pt x="9098" y="11738"/>
                </a:lnTo>
                <a:lnTo>
                  <a:pt x="9832" y="11371"/>
                </a:lnTo>
                <a:close/>
                <a:moveTo>
                  <a:pt x="9868" y="10894"/>
                </a:moveTo>
                <a:lnTo>
                  <a:pt x="8951" y="11298"/>
                </a:lnTo>
                <a:lnTo>
                  <a:pt x="8474" y="11481"/>
                </a:lnTo>
                <a:lnTo>
                  <a:pt x="8071" y="11738"/>
                </a:lnTo>
                <a:lnTo>
                  <a:pt x="7997" y="11738"/>
                </a:lnTo>
                <a:lnTo>
                  <a:pt x="7924" y="11775"/>
                </a:lnTo>
                <a:lnTo>
                  <a:pt x="7887" y="11885"/>
                </a:lnTo>
                <a:lnTo>
                  <a:pt x="7887" y="11958"/>
                </a:lnTo>
                <a:lnTo>
                  <a:pt x="8034" y="12398"/>
                </a:lnTo>
                <a:lnTo>
                  <a:pt x="8181" y="12839"/>
                </a:lnTo>
                <a:lnTo>
                  <a:pt x="8254" y="12949"/>
                </a:lnTo>
                <a:lnTo>
                  <a:pt x="8328" y="12985"/>
                </a:lnTo>
                <a:lnTo>
                  <a:pt x="8364" y="12985"/>
                </a:lnTo>
                <a:lnTo>
                  <a:pt x="8951" y="12839"/>
                </a:lnTo>
                <a:lnTo>
                  <a:pt x="9465" y="12655"/>
                </a:lnTo>
                <a:lnTo>
                  <a:pt x="10015" y="12472"/>
                </a:lnTo>
                <a:lnTo>
                  <a:pt x="10528" y="12215"/>
                </a:lnTo>
                <a:lnTo>
                  <a:pt x="10565" y="12142"/>
                </a:lnTo>
                <a:lnTo>
                  <a:pt x="10602" y="12105"/>
                </a:lnTo>
                <a:lnTo>
                  <a:pt x="10602" y="12032"/>
                </a:lnTo>
                <a:lnTo>
                  <a:pt x="10602" y="11958"/>
                </a:lnTo>
                <a:lnTo>
                  <a:pt x="10125" y="11041"/>
                </a:lnTo>
                <a:lnTo>
                  <a:pt x="10088" y="10968"/>
                </a:lnTo>
                <a:lnTo>
                  <a:pt x="10015" y="10894"/>
                </a:lnTo>
                <a:close/>
                <a:moveTo>
                  <a:pt x="13133" y="12288"/>
                </a:moveTo>
                <a:lnTo>
                  <a:pt x="13243" y="12325"/>
                </a:lnTo>
                <a:lnTo>
                  <a:pt x="13353" y="12472"/>
                </a:lnTo>
                <a:lnTo>
                  <a:pt x="13610" y="12985"/>
                </a:lnTo>
                <a:lnTo>
                  <a:pt x="12839" y="13242"/>
                </a:lnTo>
                <a:lnTo>
                  <a:pt x="12106" y="13572"/>
                </a:lnTo>
                <a:lnTo>
                  <a:pt x="11996" y="13352"/>
                </a:lnTo>
                <a:lnTo>
                  <a:pt x="11886" y="13132"/>
                </a:lnTo>
                <a:lnTo>
                  <a:pt x="11739" y="12692"/>
                </a:lnTo>
                <a:lnTo>
                  <a:pt x="12032" y="12618"/>
                </a:lnTo>
                <a:lnTo>
                  <a:pt x="12289" y="12545"/>
                </a:lnTo>
                <a:lnTo>
                  <a:pt x="12839" y="12362"/>
                </a:lnTo>
                <a:lnTo>
                  <a:pt x="13023" y="12288"/>
                </a:lnTo>
                <a:close/>
                <a:moveTo>
                  <a:pt x="7044" y="12325"/>
                </a:moveTo>
                <a:lnTo>
                  <a:pt x="7337" y="13022"/>
                </a:lnTo>
                <a:lnTo>
                  <a:pt x="5833" y="13792"/>
                </a:lnTo>
                <a:lnTo>
                  <a:pt x="5613" y="13132"/>
                </a:lnTo>
                <a:lnTo>
                  <a:pt x="5943" y="12875"/>
                </a:lnTo>
                <a:lnTo>
                  <a:pt x="6273" y="12655"/>
                </a:lnTo>
                <a:lnTo>
                  <a:pt x="6677" y="12472"/>
                </a:lnTo>
                <a:lnTo>
                  <a:pt x="7044" y="12325"/>
                </a:lnTo>
                <a:close/>
                <a:moveTo>
                  <a:pt x="13060" y="11885"/>
                </a:moveTo>
                <a:lnTo>
                  <a:pt x="12839" y="11921"/>
                </a:lnTo>
                <a:lnTo>
                  <a:pt x="12473" y="12068"/>
                </a:lnTo>
                <a:lnTo>
                  <a:pt x="11922" y="12215"/>
                </a:lnTo>
                <a:lnTo>
                  <a:pt x="11666" y="12288"/>
                </a:lnTo>
                <a:lnTo>
                  <a:pt x="11446" y="12398"/>
                </a:lnTo>
                <a:lnTo>
                  <a:pt x="11372" y="12435"/>
                </a:lnTo>
                <a:lnTo>
                  <a:pt x="11372" y="12472"/>
                </a:lnTo>
                <a:lnTo>
                  <a:pt x="11372" y="12582"/>
                </a:lnTo>
                <a:lnTo>
                  <a:pt x="11446" y="12655"/>
                </a:lnTo>
                <a:lnTo>
                  <a:pt x="11519" y="12692"/>
                </a:lnTo>
                <a:lnTo>
                  <a:pt x="11482" y="12839"/>
                </a:lnTo>
                <a:lnTo>
                  <a:pt x="11482" y="13022"/>
                </a:lnTo>
                <a:lnTo>
                  <a:pt x="11519" y="13169"/>
                </a:lnTo>
                <a:lnTo>
                  <a:pt x="11556" y="13315"/>
                </a:lnTo>
                <a:lnTo>
                  <a:pt x="11702" y="13646"/>
                </a:lnTo>
                <a:lnTo>
                  <a:pt x="11886" y="13902"/>
                </a:lnTo>
                <a:lnTo>
                  <a:pt x="11996" y="13976"/>
                </a:lnTo>
                <a:lnTo>
                  <a:pt x="12106" y="13976"/>
                </a:lnTo>
                <a:lnTo>
                  <a:pt x="13023" y="13609"/>
                </a:lnTo>
                <a:lnTo>
                  <a:pt x="13940" y="13279"/>
                </a:lnTo>
                <a:lnTo>
                  <a:pt x="14013" y="13205"/>
                </a:lnTo>
                <a:lnTo>
                  <a:pt x="14050" y="13169"/>
                </a:lnTo>
                <a:lnTo>
                  <a:pt x="14087" y="13095"/>
                </a:lnTo>
                <a:lnTo>
                  <a:pt x="14050" y="13022"/>
                </a:lnTo>
                <a:lnTo>
                  <a:pt x="13646" y="12142"/>
                </a:lnTo>
                <a:lnTo>
                  <a:pt x="13573" y="12032"/>
                </a:lnTo>
                <a:lnTo>
                  <a:pt x="13463" y="11958"/>
                </a:lnTo>
                <a:lnTo>
                  <a:pt x="13353" y="11885"/>
                </a:lnTo>
                <a:close/>
                <a:moveTo>
                  <a:pt x="7190" y="11848"/>
                </a:moveTo>
                <a:lnTo>
                  <a:pt x="7117" y="11885"/>
                </a:lnTo>
                <a:lnTo>
                  <a:pt x="6640" y="12032"/>
                </a:lnTo>
                <a:lnTo>
                  <a:pt x="6163" y="12215"/>
                </a:lnTo>
                <a:lnTo>
                  <a:pt x="5723" y="12508"/>
                </a:lnTo>
                <a:lnTo>
                  <a:pt x="5320" y="12802"/>
                </a:lnTo>
                <a:lnTo>
                  <a:pt x="5246" y="12839"/>
                </a:lnTo>
                <a:lnTo>
                  <a:pt x="5210" y="12875"/>
                </a:lnTo>
                <a:lnTo>
                  <a:pt x="5173" y="12912"/>
                </a:lnTo>
                <a:lnTo>
                  <a:pt x="5173" y="12985"/>
                </a:lnTo>
                <a:lnTo>
                  <a:pt x="5246" y="13279"/>
                </a:lnTo>
                <a:lnTo>
                  <a:pt x="5320" y="13572"/>
                </a:lnTo>
                <a:lnTo>
                  <a:pt x="5540" y="14159"/>
                </a:lnTo>
                <a:lnTo>
                  <a:pt x="5576" y="14196"/>
                </a:lnTo>
                <a:lnTo>
                  <a:pt x="5650" y="14269"/>
                </a:lnTo>
                <a:lnTo>
                  <a:pt x="5797" y="14269"/>
                </a:lnTo>
                <a:lnTo>
                  <a:pt x="7667" y="13315"/>
                </a:lnTo>
                <a:lnTo>
                  <a:pt x="7741" y="13279"/>
                </a:lnTo>
                <a:lnTo>
                  <a:pt x="7777" y="13205"/>
                </a:lnTo>
                <a:lnTo>
                  <a:pt x="7814" y="13132"/>
                </a:lnTo>
                <a:lnTo>
                  <a:pt x="7777" y="13059"/>
                </a:lnTo>
                <a:lnTo>
                  <a:pt x="7374" y="11995"/>
                </a:lnTo>
                <a:lnTo>
                  <a:pt x="7337" y="11921"/>
                </a:lnTo>
                <a:lnTo>
                  <a:pt x="7264" y="11885"/>
                </a:lnTo>
                <a:lnTo>
                  <a:pt x="7190" y="11848"/>
                </a:lnTo>
                <a:close/>
                <a:moveTo>
                  <a:pt x="10528" y="13279"/>
                </a:moveTo>
                <a:lnTo>
                  <a:pt x="10895" y="13976"/>
                </a:lnTo>
                <a:lnTo>
                  <a:pt x="9318" y="14599"/>
                </a:lnTo>
                <a:lnTo>
                  <a:pt x="9025" y="13902"/>
                </a:lnTo>
                <a:lnTo>
                  <a:pt x="9098" y="13829"/>
                </a:lnTo>
                <a:lnTo>
                  <a:pt x="9098" y="13792"/>
                </a:lnTo>
                <a:lnTo>
                  <a:pt x="9135" y="13756"/>
                </a:lnTo>
                <a:lnTo>
                  <a:pt x="9465" y="13609"/>
                </a:lnTo>
                <a:lnTo>
                  <a:pt x="9758" y="13535"/>
                </a:lnTo>
                <a:lnTo>
                  <a:pt x="10528" y="13279"/>
                </a:lnTo>
                <a:close/>
                <a:moveTo>
                  <a:pt x="10639" y="12839"/>
                </a:moveTo>
                <a:lnTo>
                  <a:pt x="10565" y="12875"/>
                </a:lnTo>
                <a:lnTo>
                  <a:pt x="9501" y="13242"/>
                </a:lnTo>
                <a:lnTo>
                  <a:pt x="9061" y="13352"/>
                </a:lnTo>
                <a:lnTo>
                  <a:pt x="8878" y="13462"/>
                </a:lnTo>
                <a:lnTo>
                  <a:pt x="8768" y="13499"/>
                </a:lnTo>
                <a:lnTo>
                  <a:pt x="8731" y="13572"/>
                </a:lnTo>
                <a:lnTo>
                  <a:pt x="8658" y="13682"/>
                </a:lnTo>
                <a:lnTo>
                  <a:pt x="8694" y="13829"/>
                </a:lnTo>
                <a:lnTo>
                  <a:pt x="8731" y="13866"/>
                </a:lnTo>
                <a:lnTo>
                  <a:pt x="8731" y="13902"/>
                </a:lnTo>
                <a:lnTo>
                  <a:pt x="8768" y="14159"/>
                </a:lnTo>
                <a:lnTo>
                  <a:pt x="8841" y="14416"/>
                </a:lnTo>
                <a:lnTo>
                  <a:pt x="9025" y="14893"/>
                </a:lnTo>
                <a:lnTo>
                  <a:pt x="9098" y="14929"/>
                </a:lnTo>
                <a:lnTo>
                  <a:pt x="9135" y="14966"/>
                </a:lnTo>
                <a:lnTo>
                  <a:pt x="9208" y="15003"/>
                </a:lnTo>
                <a:lnTo>
                  <a:pt x="9281" y="15003"/>
                </a:lnTo>
                <a:lnTo>
                  <a:pt x="11225" y="14269"/>
                </a:lnTo>
                <a:lnTo>
                  <a:pt x="11262" y="14232"/>
                </a:lnTo>
                <a:lnTo>
                  <a:pt x="11299" y="14159"/>
                </a:lnTo>
                <a:lnTo>
                  <a:pt x="11335" y="14086"/>
                </a:lnTo>
                <a:lnTo>
                  <a:pt x="11335" y="14012"/>
                </a:lnTo>
                <a:lnTo>
                  <a:pt x="10822" y="12985"/>
                </a:lnTo>
                <a:lnTo>
                  <a:pt x="10785" y="12912"/>
                </a:lnTo>
                <a:lnTo>
                  <a:pt x="10712" y="12875"/>
                </a:lnTo>
                <a:lnTo>
                  <a:pt x="10639" y="12839"/>
                </a:lnTo>
                <a:close/>
                <a:moveTo>
                  <a:pt x="7997" y="14342"/>
                </a:moveTo>
                <a:lnTo>
                  <a:pt x="8107" y="14489"/>
                </a:lnTo>
                <a:lnTo>
                  <a:pt x="8144" y="14599"/>
                </a:lnTo>
                <a:lnTo>
                  <a:pt x="8107" y="14746"/>
                </a:lnTo>
                <a:lnTo>
                  <a:pt x="8034" y="14893"/>
                </a:lnTo>
                <a:lnTo>
                  <a:pt x="7924" y="15003"/>
                </a:lnTo>
                <a:lnTo>
                  <a:pt x="7814" y="15149"/>
                </a:lnTo>
                <a:lnTo>
                  <a:pt x="7557" y="15296"/>
                </a:lnTo>
                <a:lnTo>
                  <a:pt x="7044" y="15516"/>
                </a:lnTo>
                <a:lnTo>
                  <a:pt x="6787" y="15590"/>
                </a:lnTo>
                <a:lnTo>
                  <a:pt x="6567" y="15736"/>
                </a:lnTo>
                <a:lnTo>
                  <a:pt x="6310" y="15113"/>
                </a:lnTo>
                <a:lnTo>
                  <a:pt x="6383" y="15076"/>
                </a:lnTo>
                <a:lnTo>
                  <a:pt x="6457" y="14966"/>
                </a:lnTo>
                <a:lnTo>
                  <a:pt x="6457" y="14929"/>
                </a:lnTo>
                <a:lnTo>
                  <a:pt x="6530" y="15003"/>
                </a:lnTo>
                <a:lnTo>
                  <a:pt x="6604" y="14966"/>
                </a:lnTo>
                <a:lnTo>
                  <a:pt x="6787" y="14929"/>
                </a:lnTo>
                <a:lnTo>
                  <a:pt x="7227" y="14783"/>
                </a:lnTo>
                <a:lnTo>
                  <a:pt x="7631" y="14599"/>
                </a:lnTo>
                <a:lnTo>
                  <a:pt x="7997" y="14342"/>
                </a:lnTo>
                <a:close/>
                <a:moveTo>
                  <a:pt x="15150" y="15370"/>
                </a:moveTo>
                <a:lnTo>
                  <a:pt x="15150" y="15443"/>
                </a:lnTo>
                <a:lnTo>
                  <a:pt x="15224" y="15480"/>
                </a:lnTo>
                <a:lnTo>
                  <a:pt x="15260" y="15516"/>
                </a:lnTo>
                <a:lnTo>
                  <a:pt x="15150" y="15736"/>
                </a:lnTo>
                <a:lnTo>
                  <a:pt x="15004" y="15993"/>
                </a:lnTo>
                <a:lnTo>
                  <a:pt x="14857" y="15626"/>
                </a:lnTo>
                <a:lnTo>
                  <a:pt x="15150" y="15370"/>
                </a:lnTo>
                <a:close/>
                <a:moveTo>
                  <a:pt x="7997" y="13902"/>
                </a:moveTo>
                <a:lnTo>
                  <a:pt x="7887" y="13939"/>
                </a:lnTo>
                <a:lnTo>
                  <a:pt x="7631" y="14122"/>
                </a:lnTo>
                <a:lnTo>
                  <a:pt x="7337" y="14269"/>
                </a:lnTo>
                <a:lnTo>
                  <a:pt x="7044" y="14416"/>
                </a:lnTo>
                <a:lnTo>
                  <a:pt x="6750" y="14526"/>
                </a:lnTo>
                <a:lnTo>
                  <a:pt x="6347" y="14599"/>
                </a:lnTo>
                <a:lnTo>
                  <a:pt x="6163" y="14673"/>
                </a:lnTo>
                <a:lnTo>
                  <a:pt x="6090" y="14746"/>
                </a:lnTo>
                <a:lnTo>
                  <a:pt x="6017" y="14819"/>
                </a:lnTo>
                <a:lnTo>
                  <a:pt x="6017" y="14929"/>
                </a:lnTo>
                <a:lnTo>
                  <a:pt x="5943" y="15003"/>
                </a:lnTo>
                <a:lnTo>
                  <a:pt x="5943" y="15113"/>
                </a:lnTo>
                <a:lnTo>
                  <a:pt x="6127" y="15590"/>
                </a:lnTo>
                <a:lnTo>
                  <a:pt x="6273" y="16103"/>
                </a:lnTo>
                <a:lnTo>
                  <a:pt x="6347" y="16177"/>
                </a:lnTo>
                <a:lnTo>
                  <a:pt x="6420" y="16213"/>
                </a:lnTo>
                <a:lnTo>
                  <a:pt x="6493" y="16213"/>
                </a:lnTo>
                <a:lnTo>
                  <a:pt x="6567" y="16177"/>
                </a:lnTo>
                <a:lnTo>
                  <a:pt x="6787" y="16030"/>
                </a:lnTo>
                <a:lnTo>
                  <a:pt x="7007" y="15920"/>
                </a:lnTo>
                <a:lnTo>
                  <a:pt x="7484" y="15736"/>
                </a:lnTo>
                <a:lnTo>
                  <a:pt x="7704" y="15663"/>
                </a:lnTo>
                <a:lnTo>
                  <a:pt x="7924" y="15553"/>
                </a:lnTo>
                <a:lnTo>
                  <a:pt x="8144" y="15406"/>
                </a:lnTo>
                <a:lnTo>
                  <a:pt x="8328" y="15223"/>
                </a:lnTo>
                <a:lnTo>
                  <a:pt x="8438" y="15076"/>
                </a:lnTo>
                <a:lnTo>
                  <a:pt x="8511" y="14893"/>
                </a:lnTo>
                <a:lnTo>
                  <a:pt x="8511" y="14709"/>
                </a:lnTo>
                <a:lnTo>
                  <a:pt x="8511" y="14526"/>
                </a:lnTo>
                <a:lnTo>
                  <a:pt x="8474" y="14342"/>
                </a:lnTo>
                <a:lnTo>
                  <a:pt x="8364" y="14159"/>
                </a:lnTo>
                <a:lnTo>
                  <a:pt x="8254" y="14049"/>
                </a:lnTo>
                <a:lnTo>
                  <a:pt x="8071" y="13939"/>
                </a:lnTo>
                <a:lnTo>
                  <a:pt x="7997" y="13902"/>
                </a:lnTo>
                <a:close/>
                <a:moveTo>
                  <a:pt x="14710" y="15736"/>
                </a:moveTo>
                <a:lnTo>
                  <a:pt x="14747" y="15993"/>
                </a:lnTo>
                <a:lnTo>
                  <a:pt x="14820" y="16250"/>
                </a:lnTo>
                <a:lnTo>
                  <a:pt x="14490" y="16507"/>
                </a:lnTo>
                <a:lnTo>
                  <a:pt x="14417" y="16397"/>
                </a:lnTo>
                <a:lnTo>
                  <a:pt x="14307" y="15993"/>
                </a:lnTo>
                <a:lnTo>
                  <a:pt x="14380" y="15956"/>
                </a:lnTo>
                <a:lnTo>
                  <a:pt x="14710" y="15736"/>
                </a:lnTo>
                <a:close/>
                <a:moveTo>
                  <a:pt x="14123" y="16103"/>
                </a:moveTo>
                <a:lnTo>
                  <a:pt x="14160" y="16397"/>
                </a:lnTo>
                <a:lnTo>
                  <a:pt x="14233" y="16690"/>
                </a:lnTo>
                <a:lnTo>
                  <a:pt x="13830" y="16873"/>
                </a:lnTo>
                <a:lnTo>
                  <a:pt x="13720" y="16727"/>
                </a:lnTo>
                <a:lnTo>
                  <a:pt x="13500" y="16433"/>
                </a:lnTo>
                <a:lnTo>
                  <a:pt x="14123" y="16103"/>
                </a:lnTo>
                <a:close/>
                <a:moveTo>
                  <a:pt x="13426" y="16470"/>
                </a:moveTo>
                <a:lnTo>
                  <a:pt x="13500" y="16727"/>
                </a:lnTo>
                <a:lnTo>
                  <a:pt x="13536" y="16873"/>
                </a:lnTo>
                <a:lnTo>
                  <a:pt x="13573" y="16984"/>
                </a:lnTo>
                <a:lnTo>
                  <a:pt x="13096" y="17167"/>
                </a:lnTo>
                <a:lnTo>
                  <a:pt x="12986" y="17057"/>
                </a:lnTo>
                <a:lnTo>
                  <a:pt x="12876" y="16873"/>
                </a:lnTo>
                <a:lnTo>
                  <a:pt x="12839" y="16727"/>
                </a:lnTo>
                <a:lnTo>
                  <a:pt x="13426" y="16470"/>
                </a:lnTo>
                <a:close/>
                <a:moveTo>
                  <a:pt x="12583" y="16837"/>
                </a:moveTo>
                <a:lnTo>
                  <a:pt x="12656" y="17094"/>
                </a:lnTo>
                <a:lnTo>
                  <a:pt x="12803" y="17277"/>
                </a:lnTo>
                <a:lnTo>
                  <a:pt x="12399" y="17460"/>
                </a:lnTo>
                <a:lnTo>
                  <a:pt x="12326" y="17387"/>
                </a:lnTo>
                <a:lnTo>
                  <a:pt x="12253" y="17277"/>
                </a:lnTo>
                <a:lnTo>
                  <a:pt x="12216" y="17167"/>
                </a:lnTo>
                <a:lnTo>
                  <a:pt x="12216" y="17020"/>
                </a:lnTo>
                <a:lnTo>
                  <a:pt x="12583" y="16837"/>
                </a:lnTo>
                <a:close/>
                <a:moveTo>
                  <a:pt x="12032" y="17094"/>
                </a:moveTo>
                <a:lnTo>
                  <a:pt x="11996" y="17240"/>
                </a:lnTo>
                <a:lnTo>
                  <a:pt x="12032" y="17387"/>
                </a:lnTo>
                <a:lnTo>
                  <a:pt x="12106" y="17570"/>
                </a:lnTo>
                <a:lnTo>
                  <a:pt x="11812" y="17644"/>
                </a:lnTo>
                <a:lnTo>
                  <a:pt x="11776" y="17644"/>
                </a:lnTo>
                <a:lnTo>
                  <a:pt x="11739" y="17497"/>
                </a:lnTo>
                <a:lnTo>
                  <a:pt x="11666" y="17240"/>
                </a:lnTo>
                <a:lnTo>
                  <a:pt x="12032" y="17094"/>
                </a:lnTo>
                <a:close/>
                <a:moveTo>
                  <a:pt x="11446" y="17350"/>
                </a:moveTo>
                <a:lnTo>
                  <a:pt x="11482" y="17607"/>
                </a:lnTo>
                <a:lnTo>
                  <a:pt x="11519" y="17791"/>
                </a:lnTo>
                <a:lnTo>
                  <a:pt x="11189" y="17901"/>
                </a:lnTo>
                <a:lnTo>
                  <a:pt x="11115" y="17937"/>
                </a:lnTo>
                <a:lnTo>
                  <a:pt x="11115" y="17864"/>
                </a:lnTo>
                <a:lnTo>
                  <a:pt x="11115" y="17827"/>
                </a:lnTo>
                <a:lnTo>
                  <a:pt x="11115" y="17717"/>
                </a:lnTo>
                <a:lnTo>
                  <a:pt x="11005" y="17607"/>
                </a:lnTo>
                <a:lnTo>
                  <a:pt x="10969" y="17534"/>
                </a:lnTo>
                <a:lnTo>
                  <a:pt x="11446" y="17350"/>
                </a:lnTo>
                <a:close/>
                <a:moveTo>
                  <a:pt x="10639" y="17644"/>
                </a:moveTo>
                <a:lnTo>
                  <a:pt x="10749" y="17791"/>
                </a:lnTo>
                <a:lnTo>
                  <a:pt x="10859" y="17901"/>
                </a:lnTo>
                <a:lnTo>
                  <a:pt x="10932" y="17974"/>
                </a:lnTo>
                <a:lnTo>
                  <a:pt x="10969" y="17974"/>
                </a:lnTo>
                <a:lnTo>
                  <a:pt x="10455" y="18194"/>
                </a:lnTo>
                <a:lnTo>
                  <a:pt x="10418" y="18121"/>
                </a:lnTo>
                <a:lnTo>
                  <a:pt x="10345" y="18121"/>
                </a:lnTo>
                <a:lnTo>
                  <a:pt x="10235" y="18157"/>
                </a:lnTo>
                <a:lnTo>
                  <a:pt x="10162" y="17901"/>
                </a:lnTo>
                <a:lnTo>
                  <a:pt x="10125" y="17827"/>
                </a:lnTo>
                <a:lnTo>
                  <a:pt x="10639" y="17644"/>
                </a:lnTo>
                <a:close/>
                <a:moveTo>
                  <a:pt x="10272" y="440"/>
                </a:moveTo>
                <a:lnTo>
                  <a:pt x="10455" y="477"/>
                </a:lnTo>
                <a:lnTo>
                  <a:pt x="10565" y="550"/>
                </a:lnTo>
                <a:lnTo>
                  <a:pt x="10675" y="624"/>
                </a:lnTo>
                <a:lnTo>
                  <a:pt x="10785" y="734"/>
                </a:lnTo>
                <a:lnTo>
                  <a:pt x="10969" y="990"/>
                </a:lnTo>
                <a:lnTo>
                  <a:pt x="11005" y="1210"/>
                </a:lnTo>
                <a:lnTo>
                  <a:pt x="11042" y="1431"/>
                </a:lnTo>
                <a:lnTo>
                  <a:pt x="11335" y="2348"/>
                </a:lnTo>
                <a:lnTo>
                  <a:pt x="11886" y="3998"/>
                </a:lnTo>
                <a:lnTo>
                  <a:pt x="13060" y="7300"/>
                </a:lnTo>
                <a:lnTo>
                  <a:pt x="14233" y="10564"/>
                </a:lnTo>
                <a:lnTo>
                  <a:pt x="14857" y="12215"/>
                </a:lnTo>
                <a:lnTo>
                  <a:pt x="15187" y="13095"/>
                </a:lnTo>
                <a:lnTo>
                  <a:pt x="15407" y="13646"/>
                </a:lnTo>
                <a:lnTo>
                  <a:pt x="15334" y="13682"/>
                </a:lnTo>
                <a:lnTo>
                  <a:pt x="15297" y="13829"/>
                </a:lnTo>
                <a:lnTo>
                  <a:pt x="15297" y="13939"/>
                </a:lnTo>
                <a:lnTo>
                  <a:pt x="15260" y="14196"/>
                </a:lnTo>
                <a:lnTo>
                  <a:pt x="15224" y="14379"/>
                </a:lnTo>
                <a:lnTo>
                  <a:pt x="15187" y="14526"/>
                </a:lnTo>
                <a:lnTo>
                  <a:pt x="15004" y="14856"/>
                </a:lnTo>
                <a:lnTo>
                  <a:pt x="14747" y="15149"/>
                </a:lnTo>
                <a:lnTo>
                  <a:pt x="14453" y="15370"/>
                </a:lnTo>
                <a:lnTo>
                  <a:pt x="14123" y="15590"/>
                </a:lnTo>
                <a:lnTo>
                  <a:pt x="13793" y="15773"/>
                </a:lnTo>
                <a:lnTo>
                  <a:pt x="13060" y="16140"/>
                </a:lnTo>
                <a:lnTo>
                  <a:pt x="12326" y="16470"/>
                </a:lnTo>
                <a:lnTo>
                  <a:pt x="10859" y="17094"/>
                </a:lnTo>
                <a:lnTo>
                  <a:pt x="10015" y="17424"/>
                </a:lnTo>
                <a:lnTo>
                  <a:pt x="9978" y="17387"/>
                </a:lnTo>
                <a:lnTo>
                  <a:pt x="9942" y="17387"/>
                </a:lnTo>
                <a:lnTo>
                  <a:pt x="9905" y="17424"/>
                </a:lnTo>
                <a:lnTo>
                  <a:pt x="9905" y="17460"/>
                </a:lnTo>
                <a:lnTo>
                  <a:pt x="8841" y="17791"/>
                </a:lnTo>
                <a:lnTo>
                  <a:pt x="7777" y="18121"/>
                </a:lnTo>
                <a:lnTo>
                  <a:pt x="6970" y="18304"/>
                </a:lnTo>
                <a:lnTo>
                  <a:pt x="6163" y="18487"/>
                </a:lnTo>
                <a:lnTo>
                  <a:pt x="5797" y="18524"/>
                </a:lnTo>
                <a:lnTo>
                  <a:pt x="5613" y="18524"/>
                </a:lnTo>
                <a:lnTo>
                  <a:pt x="5430" y="18451"/>
                </a:lnTo>
                <a:lnTo>
                  <a:pt x="5283" y="18377"/>
                </a:lnTo>
                <a:lnTo>
                  <a:pt x="5173" y="18231"/>
                </a:lnTo>
                <a:lnTo>
                  <a:pt x="5063" y="18121"/>
                </a:lnTo>
                <a:lnTo>
                  <a:pt x="4953" y="17974"/>
                </a:lnTo>
                <a:lnTo>
                  <a:pt x="4879" y="17680"/>
                </a:lnTo>
                <a:lnTo>
                  <a:pt x="4769" y="17387"/>
                </a:lnTo>
                <a:lnTo>
                  <a:pt x="4476" y="16507"/>
                </a:lnTo>
                <a:lnTo>
                  <a:pt x="3926" y="14819"/>
                </a:lnTo>
                <a:lnTo>
                  <a:pt x="3376" y="13169"/>
                </a:lnTo>
                <a:lnTo>
                  <a:pt x="2752" y="11518"/>
                </a:lnTo>
                <a:lnTo>
                  <a:pt x="2165" y="9867"/>
                </a:lnTo>
                <a:lnTo>
                  <a:pt x="1505" y="8253"/>
                </a:lnTo>
                <a:lnTo>
                  <a:pt x="845" y="6603"/>
                </a:lnTo>
                <a:lnTo>
                  <a:pt x="588" y="6052"/>
                </a:lnTo>
                <a:lnTo>
                  <a:pt x="478" y="5796"/>
                </a:lnTo>
                <a:lnTo>
                  <a:pt x="331" y="5539"/>
                </a:lnTo>
                <a:lnTo>
                  <a:pt x="368" y="5502"/>
                </a:lnTo>
                <a:lnTo>
                  <a:pt x="404" y="5429"/>
                </a:lnTo>
                <a:lnTo>
                  <a:pt x="368" y="5209"/>
                </a:lnTo>
                <a:lnTo>
                  <a:pt x="404" y="5025"/>
                </a:lnTo>
                <a:lnTo>
                  <a:pt x="404" y="4879"/>
                </a:lnTo>
                <a:lnTo>
                  <a:pt x="478" y="4695"/>
                </a:lnTo>
                <a:lnTo>
                  <a:pt x="624" y="4402"/>
                </a:lnTo>
                <a:lnTo>
                  <a:pt x="845" y="4145"/>
                </a:lnTo>
                <a:lnTo>
                  <a:pt x="1101" y="3888"/>
                </a:lnTo>
                <a:lnTo>
                  <a:pt x="1395" y="3668"/>
                </a:lnTo>
                <a:lnTo>
                  <a:pt x="1725" y="3485"/>
                </a:lnTo>
                <a:lnTo>
                  <a:pt x="2018" y="3301"/>
                </a:lnTo>
                <a:lnTo>
                  <a:pt x="2789" y="2935"/>
                </a:lnTo>
                <a:lnTo>
                  <a:pt x="3596" y="2641"/>
                </a:lnTo>
                <a:lnTo>
                  <a:pt x="5210" y="2017"/>
                </a:lnTo>
                <a:lnTo>
                  <a:pt x="6787" y="1394"/>
                </a:lnTo>
                <a:lnTo>
                  <a:pt x="7557" y="1100"/>
                </a:lnTo>
                <a:lnTo>
                  <a:pt x="8364" y="807"/>
                </a:lnTo>
                <a:lnTo>
                  <a:pt x="9135" y="587"/>
                </a:lnTo>
                <a:lnTo>
                  <a:pt x="9538" y="514"/>
                </a:lnTo>
                <a:lnTo>
                  <a:pt x="9942" y="440"/>
                </a:lnTo>
                <a:close/>
                <a:moveTo>
                  <a:pt x="9868" y="17937"/>
                </a:moveTo>
                <a:lnTo>
                  <a:pt x="9868" y="17974"/>
                </a:lnTo>
                <a:lnTo>
                  <a:pt x="9905" y="18157"/>
                </a:lnTo>
                <a:lnTo>
                  <a:pt x="10015" y="18341"/>
                </a:lnTo>
                <a:lnTo>
                  <a:pt x="9575" y="18524"/>
                </a:lnTo>
                <a:lnTo>
                  <a:pt x="9575" y="18487"/>
                </a:lnTo>
                <a:lnTo>
                  <a:pt x="9538" y="18341"/>
                </a:lnTo>
                <a:lnTo>
                  <a:pt x="9465" y="18231"/>
                </a:lnTo>
                <a:lnTo>
                  <a:pt x="9391" y="18084"/>
                </a:lnTo>
                <a:lnTo>
                  <a:pt x="9868" y="17937"/>
                </a:lnTo>
                <a:close/>
                <a:moveTo>
                  <a:pt x="9098" y="18194"/>
                </a:moveTo>
                <a:lnTo>
                  <a:pt x="9171" y="18414"/>
                </a:lnTo>
                <a:lnTo>
                  <a:pt x="9245" y="18524"/>
                </a:lnTo>
                <a:lnTo>
                  <a:pt x="9318" y="18598"/>
                </a:lnTo>
                <a:lnTo>
                  <a:pt x="8841" y="18781"/>
                </a:lnTo>
                <a:lnTo>
                  <a:pt x="8768" y="18708"/>
                </a:lnTo>
                <a:lnTo>
                  <a:pt x="8694" y="18598"/>
                </a:lnTo>
                <a:lnTo>
                  <a:pt x="8621" y="18487"/>
                </a:lnTo>
                <a:lnTo>
                  <a:pt x="8584" y="18341"/>
                </a:lnTo>
                <a:lnTo>
                  <a:pt x="9098" y="18194"/>
                </a:lnTo>
                <a:close/>
                <a:moveTo>
                  <a:pt x="8254" y="18414"/>
                </a:moveTo>
                <a:lnTo>
                  <a:pt x="8291" y="18561"/>
                </a:lnTo>
                <a:lnTo>
                  <a:pt x="8364" y="18744"/>
                </a:lnTo>
                <a:lnTo>
                  <a:pt x="8511" y="18928"/>
                </a:lnTo>
                <a:lnTo>
                  <a:pt x="8181" y="19038"/>
                </a:lnTo>
                <a:lnTo>
                  <a:pt x="8144" y="18964"/>
                </a:lnTo>
                <a:lnTo>
                  <a:pt x="8107" y="18928"/>
                </a:lnTo>
                <a:lnTo>
                  <a:pt x="7997" y="18854"/>
                </a:lnTo>
                <a:lnTo>
                  <a:pt x="7961" y="18818"/>
                </a:lnTo>
                <a:lnTo>
                  <a:pt x="7851" y="18634"/>
                </a:lnTo>
                <a:lnTo>
                  <a:pt x="7851" y="18561"/>
                </a:lnTo>
                <a:lnTo>
                  <a:pt x="8254" y="18414"/>
                </a:lnTo>
                <a:close/>
                <a:moveTo>
                  <a:pt x="5246" y="18818"/>
                </a:moveTo>
                <a:lnTo>
                  <a:pt x="5430" y="18891"/>
                </a:lnTo>
                <a:lnTo>
                  <a:pt x="5650" y="18928"/>
                </a:lnTo>
                <a:lnTo>
                  <a:pt x="5870" y="18964"/>
                </a:lnTo>
                <a:lnTo>
                  <a:pt x="5943" y="19221"/>
                </a:lnTo>
                <a:lnTo>
                  <a:pt x="5760" y="19148"/>
                </a:lnTo>
                <a:lnTo>
                  <a:pt x="5576" y="19038"/>
                </a:lnTo>
                <a:lnTo>
                  <a:pt x="5393" y="18928"/>
                </a:lnTo>
                <a:lnTo>
                  <a:pt x="5246" y="18818"/>
                </a:lnTo>
                <a:close/>
                <a:moveTo>
                  <a:pt x="7557" y="18634"/>
                </a:moveTo>
                <a:lnTo>
                  <a:pt x="7557" y="18781"/>
                </a:lnTo>
                <a:lnTo>
                  <a:pt x="7631" y="18928"/>
                </a:lnTo>
                <a:lnTo>
                  <a:pt x="7704" y="19038"/>
                </a:lnTo>
                <a:lnTo>
                  <a:pt x="7777" y="19148"/>
                </a:lnTo>
                <a:lnTo>
                  <a:pt x="7704" y="19184"/>
                </a:lnTo>
                <a:lnTo>
                  <a:pt x="7227" y="19294"/>
                </a:lnTo>
                <a:lnTo>
                  <a:pt x="7154" y="19184"/>
                </a:lnTo>
                <a:lnTo>
                  <a:pt x="7080" y="19074"/>
                </a:lnTo>
                <a:lnTo>
                  <a:pt x="6970" y="18928"/>
                </a:lnTo>
                <a:lnTo>
                  <a:pt x="6897" y="18781"/>
                </a:lnTo>
                <a:lnTo>
                  <a:pt x="7117" y="18708"/>
                </a:lnTo>
                <a:lnTo>
                  <a:pt x="7557" y="18634"/>
                </a:lnTo>
                <a:close/>
                <a:moveTo>
                  <a:pt x="6604" y="18854"/>
                </a:moveTo>
                <a:lnTo>
                  <a:pt x="6677" y="19111"/>
                </a:lnTo>
                <a:lnTo>
                  <a:pt x="6750" y="19221"/>
                </a:lnTo>
                <a:lnTo>
                  <a:pt x="6824" y="19331"/>
                </a:lnTo>
                <a:lnTo>
                  <a:pt x="6493" y="19331"/>
                </a:lnTo>
                <a:lnTo>
                  <a:pt x="6493" y="19258"/>
                </a:lnTo>
                <a:lnTo>
                  <a:pt x="6493" y="19221"/>
                </a:lnTo>
                <a:lnTo>
                  <a:pt x="6420" y="19184"/>
                </a:lnTo>
                <a:lnTo>
                  <a:pt x="6383" y="19184"/>
                </a:lnTo>
                <a:lnTo>
                  <a:pt x="6310" y="19221"/>
                </a:lnTo>
                <a:lnTo>
                  <a:pt x="6273" y="19221"/>
                </a:lnTo>
                <a:lnTo>
                  <a:pt x="6200" y="19184"/>
                </a:lnTo>
                <a:lnTo>
                  <a:pt x="6163" y="19074"/>
                </a:lnTo>
                <a:lnTo>
                  <a:pt x="6127" y="18928"/>
                </a:lnTo>
                <a:lnTo>
                  <a:pt x="6604" y="18854"/>
                </a:lnTo>
                <a:close/>
                <a:moveTo>
                  <a:pt x="10125" y="0"/>
                </a:moveTo>
                <a:lnTo>
                  <a:pt x="9721" y="37"/>
                </a:lnTo>
                <a:lnTo>
                  <a:pt x="9318" y="110"/>
                </a:lnTo>
                <a:lnTo>
                  <a:pt x="8804" y="220"/>
                </a:lnTo>
                <a:lnTo>
                  <a:pt x="8291" y="403"/>
                </a:lnTo>
                <a:lnTo>
                  <a:pt x="7300" y="734"/>
                </a:lnTo>
                <a:lnTo>
                  <a:pt x="5320" y="1504"/>
                </a:lnTo>
                <a:lnTo>
                  <a:pt x="3376" y="2274"/>
                </a:lnTo>
                <a:lnTo>
                  <a:pt x="2422" y="2678"/>
                </a:lnTo>
                <a:lnTo>
                  <a:pt x="1945" y="2898"/>
                </a:lnTo>
                <a:lnTo>
                  <a:pt x="1505" y="3118"/>
                </a:lnTo>
                <a:lnTo>
                  <a:pt x="1248" y="3301"/>
                </a:lnTo>
                <a:lnTo>
                  <a:pt x="955" y="3485"/>
                </a:lnTo>
                <a:lnTo>
                  <a:pt x="698" y="3742"/>
                </a:lnTo>
                <a:lnTo>
                  <a:pt x="441" y="3998"/>
                </a:lnTo>
                <a:lnTo>
                  <a:pt x="221" y="4292"/>
                </a:lnTo>
                <a:lnTo>
                  <a:pt x="74" y="4622"/>
                </a:lnTo>
                <a:lnTo>
                  <a:pt x="38" y="4769"/>
                </a:lnTo>
                <a:lnTo>
                  <a:pt x="38" y="4915"/>
                </a:lnTo>
                <a:lnTo>
                  <a:pt x="38" y="5099"/>
                </a:lnTo>
                <a:lnTo>
                  <a:pt x="74" y="5245"/>
                </a:lnTo>
                <a:lnTo>
                  <a:pt x="1" y="5282"/>
                </a:lnTo>
                <a:lnTo>
                  <a:pt x="1" y="5319"/>
                </a:lnTo>
                <a:lnTo>
                  <a:pt x="38" y="5722"/>
                </a:lnTo>
                <a:lnTo>
                  <a:pt x="148" y="6052"/>
                </a:lnTo>
                <a:lnTo>
                  <a:pt x="441" y="6786"/>
                </a:lnTo>
                <a:lnTo>
                  <a:pt x="1065" y="8400"/>
                </a:lnTo>
                <a:lnTo>
                  <a:pt x="2348" y="11665"/>
                </a:lnTo>
                <a:lnTo>
                  <a:pt x="2935" y="13315"/>
                </a:lnTo>
                <a:lnTo>
                  <a:pt x="3522" y="15003"/>
                </a:lnTo>
                <a:lnTo>
                  <a:pt x="4072" y="16653"/>
                </a:lnTo>
                <a:lnTo>
                  <a:pt x="4293" y="17424"/>
                </a:lnTo>
                <a:lnTo>
                  <a:pt x="4439" y="17827"/>
                </a:lnTo>
                <a:lnTo>
                  <a:pt x="4513" y="18047"/>
                </a:lnTo>
                <a:lnTo>
                  <a:pt x="4623" y="18231"/>
                </a:lnTo>
                <a:lnTo>
                  <a:pt x="4659" y="18451"/>
                </a:lnTo>
                <a:lnTo>
                  <a:pt x="4733" y="18634"/>
                </a:lnTo>
                <a:lnTo>
                  <a:pt x="4806" y="18781"/>
                </a:lnTo>
                <a:lnTo>
                  <a:pt x="4916" y="18928"/>
                </a:lnTo>
                <a:lnTo>
                  <a:pt x="5026" y="19074"/>
                </a:lnTo>
                <a:lnTo>
                  <a:pt x="5173" y="19221"/>
                </a:lnTo>
                <a:lnTo>
                  <a:pt x="5503" y="19404"/>
                </a:lnTo>
                <a:lnTo>
                  <a:pt x="5833" y="19551"/>
                </a:lnTo>
                <a:lnTo>
                  <a:pt x="6237" y="19661"/>
                </a:lnTo>
                <a:lnTo>
                  <a:pt x="6604" y="19698"/>
                </a:lnTo>
                <a:lnTo>
                  <a:pt x="7007" y="19698"/>
                </a:lnTo>
                <a:lnTo>
                  <a:pt x="7484" y="19625"/>
                </a:lnTo>
                <a:lnTo>
                  <a:pt x="7924" y="19515"/>
                </a:lnTo>
                <a:lnTo>
                  <a:pt x="8841" y="19184"/>
                </a:lnTo>
                <a:lnTo>
                  <a:pt x="11079" y="18341"/>
                </a:lnTo>
                <a:lnTo>
                  <a:pt x="13206" y="17570"/>
                </a:lnTo>
                <a:lnTo>
                  <a:pt x="13830" y="17314"/>
                </a:lnTo>
                <a:lnTo>
                  <a:pt x="14417" y="17020"/>
                </a:lnTo>
                <a:lnTo>
                  <a:pt x="14527" y="17020"/>
                </a:lnTo>
                <a:lnTo>
                  <a:pt x="14674" y="16947"/>
                </a:lnTo>
                <a:lnTo>
                  <a:pt x="14710" y="16873"/>
                </a:lnTo>
                <a:lnTo>
                  <a:pt x="14710" y="16837"/>
                </a:lnTo>
                <a:lnTo>
                  <a:pt x="14894" y="16690"/>
                </a:lnTo>
                <a:lnTo>
                  <a:pt x="15187" y="16433"/>
                </a:lnTo>
                <a:lnTo>
                  <a:pt x="15407" y="16103"/>
                </a:lnTo>
                <a:lnTo>
                  <a:pt x="15554" y="15773"/>
                </a:lnTo>
                <a:lnTo>
                  <a:pt x="15701" y="15406"/>
                </a:lnTo>
                <a:lnTo>
                  <a:pt x="15774" y="15039"/>
                </a:lnTo>
                <a:lnTo>
                  <a:pt x="15811" y="14636"/>
                </a:lnTo>
                <a:lnTo>
                  <a:pt x="15847" y="13866"/>
                </a:lnTo>
                <a:lnTo>
                  <a:pt x="15884" y="13829"/>
                </a:lnTo>
                <a:lnTo>
                  <a:pt x="15884" y="13756"/>
                </a:lnTo>
                <a:lnTo>
                  <a:pt x="15847" y="13572"/>
                </a:lnTo>
                <a:lnTo>
                  <a:pt x="15811" y="13389"/>
                </a:lnTo>
                <a:lnTo>
                  <a:pt x="15664" y="13059"/>
                </a:lnTo>
                <a:lnTo>
                  <a:pt x="15334" y="12178"/>
                </a:lnTo>
                <a:lnTo>
                  <a:pt x="14710" y="10564"/>
                </a:lnTo>
                <a:lnTo>
                  <a:pt x="13500" y="7263"/>
                </a:lnTo>
                <a:lnTo>
                  <a:pt x="12326" y="3962"/>
                </a:lnTo>
                <a:lnTo>
                  <a:pt x="11776" y="2311"/>
                </a:lnTo>
                <a:lnTo>
                  <a:pt x="11446" y="1431"/>
                </a:lnTo>
                <a:lnTo>
                  <a:pt x="11372" y="1174"/>
                </a:lnTo>
                <a:lnTo>
                  <a:pt x="11409" y="1027"/>
                </a:lnTo>
                <a:lnTo>
                  <a:pt x="11409" y="917"/>
                </a:lnTo>
                <a:lnTo>
                  <a:pt x="11372" y="770"/>
                </a:lnTo>
                <a:lnTo>
                  <a:pt x="11299" y="624"/>
                </a:lnTo>
                <a:lnTo>
                  <a:pt x="11152" y="403"/>
                </a:lnTo>
                <a:lnTo>
                  <a:pt x="10895" y="220"/>
                </a:lnTo>
                <a:lnTo>
                  <a:pt x="10712" y="110"/>
                </a:lnTo>
                <a:lnTo>
                  <a:pt x="10528" y="37"/>
                </a:lnTo>
                <a:lnTo>
                  <a:pt x="10345" y="0"/>
                </a:lnTo>
                <a:close/>
              </a:path>
            </a:pathLst>
          </a:custGeom>
          <a:solidFill>
            <a:srgbClr val="6D9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196" name="Google Shape;196;p3"/>
          <p:cNvSpPr/>
          <p:nvPr/>
        </p:nvSpPr>
        <p:spPr>
          <a:xfrm>
            <a:off x="3968826" y="4000288"/>
            <a:ext cx="443260" cy="504670"/>
          </a:xfrm>
          <a:custGeom>
            <a:avLst/>
            <a:gdLst/>
            <a:ahLst/>
            <a:cxnLst/>
            <a:rect l="l" t="t" r="r" b="b"/>
            <a:pathLst>
              <a:path w="15627" h="17792" extrusionOk="0">
                <a:moveTo>
                  <a:pt x="10528" y="1"/>
                </a:moveTo>
                <a:lnTo>
                  <a:pt x="10455" y="37"/>
                </a:lnTo>
                <a:lnTo>
                  <a:pt x="10308" y="221"/>
                </a:lnTo>
                <a:lnTo>
                  <a:pt x="10198" y="441"/>
                </a:lnTo>
                <a:lnTo>
                  <a:pt x="10015" y="881"/>
                </a:lnTo>
                <a:lnTo>
                  <a:pt x="9831" y="1468"/>
                </a:lnTo>
                <a:lnTo>
                  <a:pt x="9685" y="2091"/>
                </a:lnTo>
                <a:lnTo>
                  <a:pt x="9685" y="2201"/>
                </a:lnTo>
                <a:lnTo>
                  <a:pt x="9721" y="2311"/>
                </a:lnTo>
                <a:lnTo>
                  <a:pt x="9795" y="2348"/>
                </a:lnTo>
                <a:lnTo>
                  <a:pt x="9868" y="2385"/>
                </a:lnTo>
                <a:lnTo>
                  <a:pt x="9941" y="2421"/>
                </a:lnTo>
                <a:lnTo>
                  <a:pt x="10051" y="2385"/>
                </a:lnTo>
                <a:lnTo>
                  <a:pt x="10125" y="2311"/>
                </a:lnTo>
                <a:lnTo>
                  <a:pt x="10198" y="2238"/>
                </a:lnTo>
                <a:lnTo>
                  <a:pt x="10235" y="2055"/>
                </a:lnTo>
                <a:lnTo>
                  <a:pt x="10235" y="2018"/>
                </a:lnTo>
                <a:lnTo>
                  <a:pt x="10235" y="1981"/>
                </a:lnTo>
                <a:lnTo>
                  <a:pt x="10455" y="1138"/>
                </a:lnTo>
                <a:lnTo>
                  <a:pt x="10638" y="624"/>
                </a:lnTo>
                <a:lnTo>
                  <a:pt x="10675" y="367"/>
                </a:lnTo>
                <a:lnTo>
                  <a:pt x="10712" y="111"/>
                </a:lnTo>
                <a:lnTo>
                  <a:pt x="10675" y="37"/>
                </a:lnTo>
                <a:lnTo>
                  <a:pt x="10602" y="1"/>
                </a:lnTo>
                <a:close/>
                <a:moveTo>
                  <a:pt x="3559" y="1028"/>
                </a:moveTo>
                <a:lnTo>
                  <a:pt x="3522" y="1064"/>
                </a:lnTo>
                <a:lnTo>
                  <a:pt x="3485" y="1101"/>
                </a:lnTo>
                <a:lnTo>
                  <a:pt x="3485" y="1138"/>
                </a:lnTo>
                <a:lnTo>
                  <a:pt x="3559" y="1321"/>
                </a:lnTo>
                <a:lnTo>
                  <a:pt x="3669" y="1468"/>
                </a:lnTo>
                <a:lnTo>
                  <a:pt x="3889" y="1761"/>
                </a:lnTo>
                <a:lnTo>
                  <a:pt x="4109" y="2055"/>
                </a:lnTo>
                <a:lnTo>
                  <a:pt x="4366" y="2348"/>
                </a:lnTo>
                <a:lnTo>
                  <a:pt x="4476" y="2605"/>
                </a:lnTo>
                <a:lnTo>
                  <a:pt x="4586" y="2862"/>
                </a:lnTo>
                <a:lnTo>
                  <a:pt x="4696" y="2972"/>
                </a:lnTo>
                <a:lnTo>
                  <a:pt x="4769" y="3045"/>
                </a:lnTo>
                <a:lnTo>
                  <a:pt x="4916" y="3082"/>
                </a:lnTo>
                <a:lnTo>
                  <a:pt x="5063" y="3082"/>
                </a:lnTo>
                <a:lnTo>
                  <a:pt x="5136" y="3045"/>
                </a:lnTo>
                <a:lnTo>
                  <a:pt x="5209" y="3008"/>
                </a:lnTo>
                <a:lnTo>
                  <a:pt x="5246" y="2935"/>
                </a:lnTo>
                <a:lnTo>
                  <a:pt x="5246" y="2862"/>
                </a:lnTo>
                <a:lnTo>
                  <a:pt x="5209" y="2715"/>
                </a:lnTo>
                <a:lnTo>
                  <a:pt x="5173" y="2642"/>
                </a:lnTo>
                <a:lnTo>
                  <a:pt x="5099" y="2605"/>
                </a:lnTo>
                <a:lnTo>
                  <a:pt x="4989" y="2605"/>
                </a:lnTo>
                <a:lnTo>
                  <a:pt x="4989" y="2568"/>
                </a:lnTo>
                <a:lnTo>
                  <a:pt x="4989" y="2495"/>
                </a:lnTo>
                <a:lnTo>
                  <a:pt x="4953" y="2385"/>
                </a:lnTo>
                <a:lnTo>
                  <a:pt x="4806" y="2128"/>
                </a:lnTo>
                <a:lnTo>
                  <a:pt x="4623" y="1871"/>
                </a:lnTo>
                <a:lnTo>
                  <a:pt x="4402" y="1615"/>
                </a:lnTo>
                <a:lnTo>
                  <a:pt x="4146" y="1394"/>
                </a:lnTo>
                <a:lnTo>
                  <a:pt x="3889" y="1174"/>
                </a:lnTo>
                <a:lnTo>
                  <a:pt x="3595" y="1028"/>
                </a:lnTo>
                <a:close/>
                <a:moveTo>
                  <a:pt x="15334" y="3999"/>
                </a:moveTo>
                <a:lnTo>
                  <a:pt x="15260" y="4035"/>
                </a:lnTo>
                <a:lnTo>
                  <a:pt x="15187" y="4109"/>
                </a:lnTo>
                <a:lnTo>
                  <a:pt x="15077" y="4182"/>
                </a:lnTo>
                <a:lnTo>
                  <a:pt x="14967" y="4256"/>
                </a:lnTo>
                <a:lnTo>
                  <a:pt x="14820" y="4329"/>
                </a:lnTo>
                <a:lnTo>
                  <a:pt x="14673" y="4329"/>
                </a:lnTo>
                <a:lnTo>
                  <a:pt x="14527" y="4402"/>
                </a:lnTo>
                <a:lnTo>
                  <a:pt x="14490" y="4439"/>
                </a:lnTo>
                <a:lnTo>
                  <a:pt x="14453" y="4549"/>
                </a:lnTo>
                <a:lnTo>
                  <a:pt x="14417" y="4586"/>
                </a:lnTo>
                <a:lnTo>
                  <a:pt x="14380" y="4622"/>
                </a:lnTo>
                <a:lnTo>
                  <a:pt x="14233" y="4732"/>
                </a:lnTo>
                <a:lnTo>
                  <a:pt x="13940" y="4842"/>
                </a:lnTo>
                <a:lnTo>
                  <a:pt x="13720" y="4989"/>
                </a:lnTo>
                <a:lnTo>
                  <a:pt x="13536" y="5173"/>
                </a:lnTo>
                <a:lnTo>
                  <a:pt x="13499" y="5246"/>
                </a:lnTo>
                <a:lnTo>
                  <a:pt x="13499" y="5319"/>
                </a:lnTo>
                <a:lnTo>
                  <a:pt x="13573" y="5356"/>
                </a:lnTo>
                <a:lnTo>
                  <a:pt x="13830" y="5356"/>
                </a:lnTo>
                <a:lnTo>
                  <a:pt x="14013" y="5319"/>
                </a:lnTo>
                <a:lnTo>
                  <a:pt x="14380" y="5173"/>
                </a:lnTo>
                <a:lnTo>
                  <a:pt x="14673" y="5026"/>
                </a:lnTo>
                <a:lnTo>
                  <a:pt x="14783" y="4953"/>
                </a:lnTo>
                <a:lnTo>
                  <a:pt x="14857" y="4806"/>
                </a:lnTo>
                <a:lnTo>
                  <a:pt x="15077" y="4769"/>
                </a:lnTo>
                <a:lnTo>
                  <a:pt x="15260" y="4659"/>
                </a:lnTo>
                <a:lnTo>
                  <a:pt x="15370" y="4696"/>
                </a:lnTo>
                <a:lnTo>
                  <a:pt x="15444" y="4696"/>
                </a:lnTo>
                <a:lnTo>
                  <a:pt x="15554" y="4622"/>
                </a:lnTo>
                <a:lnTo>
                  <a:pt x="15627" y="4549"/>
                </a:lnTo>
                <a:lnTo>
                  <a:pt x="15627" y="4476"/>
                </a:lnTo>
                <a:lnTo>
                  <a:pt x="15590" y="4366"/>
                </a:lnTo>
                <a:lnTo>
                  <a:pt x="15627" y="4329"/>
                </a:lnTo>
                <a:lnTo>
                  <a:pt x="15627" y="4256"/>
                </a:lnTo>
                <a:lnTo>
                  <a:pt x="15590" y="4182"/>
                </a:lnTo>
                <a:lnTo>
                  <a:pt x="15554" y="4109"/>
                </a:lnTo>
                <a:lnTo>
                  <a:pt x="15480" y="4035"/>
                </a:lnTo>
                <a:lnTo>
                  <a:pt x="15407" y="4035"/>
                </a:lnTo>
                <a:lnTo>
                  <a:pt x="15334" y="3999"/>
                </a:lnTo>
                <a:close/>
                <a:moveTo>
                  <a:pt x="2238" y="7447"/>
                </a:moveTo>
                <a:lnTo>
                  <a:pt x="2128" y="7484"/>
                </a:lnTo>
                <a:lnTo>
                  <a:pt x="1064" y="7960"/>
                </a:lnTo>
                <a:lnTo>
                  <a:pt x="477" y="8217"/>
                </a:lnTo>
                <a:lnTo>
                  <a:pt x="257" y="8364"/>
                </a:lnTo>
                <a:lnTo>
                  <a:pt x="147" y="8474"/>
                </a:lnTo>
                <a:lnTo>
                  <a:pt x="111" y="8437"/>
                </a:lnTo>
                <a:lnTo>
                  <a:pt x="74" y="8437"/>
                </a:lnTo>
                <a:lnTo>
                  <a:pt x="1" y="8511"/>
                </a:lnTo>
                <a:lnTo>
                  <a:pt x="1" y="8584"/>
                </a:lnTo>
                <a:lnTo>
                  <a:pt x="37" y="8621"/>
                </a:lnTo>
                <a:lnTo>
                  <a:pt x="111" y="8694"/>
                </a:lnTo>
                <a:lnTo>
                  <a:pt x="221" y="8731"/>
                </a:lnTo>
                <a:lnTo>
                  <a:pt x="367" y="8694"/>
                </a:lnTo>
                <a:lnTo>
                  <a:pt x="514" y="8657"/>
                </a:lnTo>
                <a:lnTo>
                  <a:pt x="808" y="8547"/>
                </a:lnTo>
                <a:lnTo>
                  <a:pt x="1028" y="8474"/>
                </a:lnTo>
                <a:lnTo>
                  <a:pt x="2385" y="7887"/>
                </a:lnTo>
                <a:lnTo>
                  <a:pt x="2458" y="7850"/>
                </a:lnTo>
                <a:lnTo>
                  <a:pt x="2532" y="7777"/>
                </a:lnTo>
                <a:lnTo>
                  <a:pt x="2532" y="7667"/>
                </a:lnTo>
                <a:lnTo>
                  <a:pt x="2495" y="7594"/>
                </a:lnTo>
                <a:lnTo>
                  <a:pt x="2422" y="7520"/>
                </a:lnTo>
                <a:lnTo>
                  <a:pt x="2348" y="7484"/>
                </a:lnTo>
                <a:lnTo>
                  <a:pt x="2238" y="7447"/>
                </a:lnTo>
                <a:close/>
                <a:moveTo>
                  <a:pt x="6677" y="7814"/>
                </a:moveTo>
                <a:lnTo>
                  <a:pt x="6603" y="7887"/>
                </a:lnTo>
                <a:lnTo>
                  <a:pt x="6603" y="7960"/>
                </a:lnTo>
                <a:lnTo>
                  <a:pt x="6603" y="8070"/>
                </a:lnTo>
                <a:lnTo>
                  <a:pt x="6933" y="8474"/>
                </a:lnTo>
                <a:lnTo>
                  <a:pt x="7044" y="8694"/>
                </a:lnTo>
                <a:lnTo>
                  <a:pt x="7154" y="8914"/>
                </a:lnTo>
                <a:lnTo>
                  <a:pt x="7227" y="8951"/>
                </a:lnTo>
                <a:lnTo>
                  <a:pt x="7264" y="8987"/>
                </a:lnTo>
                <a:lnTo>
                  <a:pt x="7410" y="8987"/>
                </a:lnTo>
                <a:lnTo>
                  <a:pt x="7594" y="8877"/>
                </a:lnTo>
                <a:lnTo>
                  <a:pt x="7777" y="8767"/>
                </a:lnTo>
                <a:lnTo>
                  <a:pt x="7924" y="8621"/>
                </a:lnTo>
                <a:lnTo>
                  <a:pt x="7924" y="8657"/>
                </a:lnTo>
                <a:lnTo>
                  <a:pt x="7997" y="8767"/>
                </a:lnTo>
                <a:lnTo>
                  <a:pt x="8071" y="8877"/>
                </a:lnTo>
                <a:lnTo>
                  <a:pt x="8181" y="8951"/>
                </a:lnTo>
                <a:lnTo>
                  <a:pt x="8327" y="9024"/>
                </a:lnTo>
                <a:lnTo>
                  <a:pt x="8584" y="9061"/>
                </a:lnTo>
                <a:lnTo>
                  <a:pt x="8768" y="9061"/>
                </a:lnTo>
                <a:lnTo>
                  <a:pt x="8951" y="8987"/>
                </a:lnTo>
                <a:lnTo>
                  <a:pt x="9281" y="8841"/>
                </a:lnTo>
                <a:lnTo>
                  <a:pt x="9611" y="8657"/>
                </a:lnTo>
                <a:lnTo>
                  <a:pt x="9721" y="8547"/>
                </a:lnTo>
                <a:lnTo>
                  <a:pt x="9758" y="8474"/>
                </a:lnTo>
                <a:lnTo>
                  <a:pt x="9758" y="8364"/>
                </a:lnTo>
                <a:lnTo>
                  <a:pt x="9685" y="8254"/>
                </a:lnTo>
                <a:lnTo>
                  <a:pt x="9648" y="8217"/>
                </a:lnTo>
                <a:lnTo>
                  <a:pt x="9464" y="8217"/>
                </a:lnTo>
                <a:lnTo>
                  <a:pt x="9428" y="8291"/>
                </a:lnTo>
                <a:lnTo>
                  <a:pt x="9244" y="8437"/>
                </a:lnTo>
                <a:lnTo>
                  <a:pt x="8988" y="8547"/>
                </a:lnTo>
                <a:lnTo>
                  <a:pt x="8768" y="8621"/>
                </a:lnTo>
                <a:lnTo>
                  <a:pt x="8584" y="8657"/>
                </a:lnTo>
                <a:lnTo>
                  <a:pt x="8474" y="8657"/>
                </a:lnTo>
                <a:lnTo>
                  <a:pt x="8401" y="8621"/>
                </a:lnTo>
                <a:lnTo>
                  <a:pt x="8364" y="8584"/>
                </a:lnTo>
                <a:lnTo>
                  <a:pt x="8327" y="8547"/>
                </a:lnTo>
                <a:lnTo>
                  <a:pt x="8254" y="8254"/>
                </a:lnTo>
                <a:lnTo>
                  <a:pt x="8181" y="8144"/>
                </a:lnTo>
                <a:lnTo>
                  <a:pt x="8071" y="8107"/>
                </a:lnTo>
                <a:lnTo>
                  <a:pt x="7961" y="8107"/>
                </a:lnTo>
                <a:lnTo>
                  <a:pt x="7887" y="8144"/>
                </a:lnTo>
                <a:lnTo>
                  <a:pt x="7740" y="8254"/>
                </a:lnTo>
                <a:lnTo>
                  <a:pt x="7630" y="8401"/>
                </a:lnTo>
                <a:lnTo>
                  <a:pt x="7410" y="8547"/>
                </a:lnTo>
                <a:lnTo>
                  <a:pt x="7264" y="8364"/>
                </a:lnTo>
                <a:lnTo>
                  <a:pt x="7117" y="8180"/>
                </a:lnTo>
                <a:lnTo>
                  <a:pt x="6970" y="7997"/>
                </a:lnTo>
                <a:lnTo>
                  <a:pt x="6787" y="7850"/>
                </a:lnTo>
                <a:lnTo>
                  <a:pt x="6713" y="7814"/>
                </a:lnTo>
                <a:close/>
                <a:moveTo>
                  <a:pt x="12876" y="11005"/>
                </a:moveTo>
                <a:lnTo>
                  <a:pt x="12803" y="11042"/>
                </a:lnTo>
                <a:lnTo>
                  <a:pt x="12766" y="11078"/>
                </a:lnTo>
                <a:lnTo>
                  <a:pt x="12766" y="11152"/>
                </a:lnTo>
                <a:lnTo>
                  <a:pt x="12729" y="11225"/>
                </a:lnTo>
                <a:lnTo>
                  <a:pt x="12766" y="11298"/>
                </a:lnTo>
                <a:lnTo>
                  <a:pt x="12986" y="11702"/>
                </a:lnTo>
                <a:lnTo>
                  <a:pt x="13279" y="12069"/>
                </a:lnTo>
                <a:lnTo>
                  <a:pt x="13499" y="12399"/>
                </a:lnTo>
                <a:lnTo>
                  <a:pt x="13646" y="12509"/>
                </a:lnTo>
                <a:lnTo>
                  <a:pt x="13830" y="12619"/>
                </a:lnTo>
                <a:lnTo>
                  <a:pt x="13976" y="12619"/>
                </a:lnTo>
                <a:lnTo>
                  <a:pt x="14013" y="12582"/>
                </a:lnTo>
                <a:lnTo>
                  <a:pt x="14086" y="12546"/>
                </a:lnTo>
                <a:lnTo>
                  <a:pt x="14160" y="12436"/>
                </a:lnTo>
                <a:lnTo>
                  <a:pt x="14160" y="12325"/>
                </a:lnTo>
                <a:lnTo>
                  <a:pt x="14160" y="12252"/>
                </a:lnTo>
                <a:lnTo>
                  <a:pt x="14123" y="12142"/>
                </a:lnTo>
                <a:lnTo>
                  <a:pt x="14086" y="12069"/>
                </a:lnTo>
                <a:lnTo>
                  <a:pt x="14050" y="12032"/>
                </a:lnTo>
                <a:lnTo>
                  <a:pt x="13903" y="12032"/>
                </a:lnTo>
                <a:lnTo>
                  <a:pt x="13830" y="11885"/>
                </a:lnTo>
                <a:lnTo>
                  <a:pt x="13573" y="11592"/>
                </a:lnTo>
                <a:lnTo>
                  <a:pt x="13316" y="11298"/>
                </a:lnTo>
                <a:lnTo>
                  <a:pt x="13059" y="11042"/>
                </a:lnTo>
                <a:lnTo>
                  <a:pt x="13023" y="11005"/>
                </a:lnTo>
                <a:close/>
                <a:moveTo>
                  <a:pt x="8181" y="3192"/>
                </a:moveTo>
                <a:lnTo>
                  <a:pt x="8511" y="3228"/>
                </a:lnTo>
                <a:lnTo>
                  <a:pt x="8878" y="3265"/>
                </a:lnTo>
                <a:lnTo>
                  <a:pt x="9208" y="3339"/>
                </a:lnTo>
                <a:lnTo>
                  <a:pt x="9538" y="3412"/>
                </a:lnTo>
                <a:lnTo>
                  <a:pt x="9868" y="3522"/>
                </a:lnTo>
                <a:lnTo>
                  <a:pt x="10198" y="3669"/>
                </a:lnTo>
                <a:lnTo>
                  <a:pt x="10528" y="3852"/>
                </a:lnTo>
                <a:lnTo>
                  <a:pt x="10822" y="4035"/>
                </a:lnTo>
                <a:lnTo>
                  <a:pt x="11078" y="4256"/>
                </a:lnTo>
                <a:lnTo>
                  <a:pt x="11335" y="4476"/>
                </a:lnTo>
                <a:lnTo>
                  <a:pt x="11592" y="4732"/>
                </a:lnTo>
                <a:lnTo>
                  <a:pt x="11812" y="4989"/>
                </a:lnTo>
                <a:lnTo>
                  <a:pt x="11996" y="5319"/>
                </a:lnTo>
                <a:lnTo>
                  <a:pt x="12142" y="5576"/>
                </a:lnTo>
                <a:lnTo>
                  <a:pt x="12252" y="5870"/>
                </a:lnTo>
                <a:lnTo>
                  <a:pt x="12362" y="6200"/>
                </a:lnTo>
                <a:lnTo>
                  <a:pt x="12436" y="6530"/>
                </a:lnTo>
                <a:lnTo>
                  <a:pt x="12509" y="6823"/>
                </a:lnTo>
                <a:lnTo>
                  <a:pt x="12509" y="7153"/>
                </a:lnTo>
                <a:lnTo>
                  <a:pt x="12509" y="7484"/>
                </a:lnTo>
                <a:lnTo>
                  <a:pt x="12472" y="7814"/>
                </a:lnTo>
                <a:lnTo>
                  <a:pt x="12399" y="8144"/>
                </a:lnTo>
                <a:lnTo>
                  <a:pt x="12289" y="8511"/>
                </a:lnTo>
                <a:lnTo>
                  <a:pt x="12142" y="8804"/>
                </a:lnTo>
                <a:lnTo>
                  <a:pt x="11996" y="9134"/>
                </a:lnTo>
                <a:lnTo>
                  <a:pt x="11812" y="9428"/>
                </a:lnTo>
                <a:lnTo>
                  <a:pt x="11592" y="9721"/>
                </a:lnTo>
                <a:lnTo>
                  <a:pt x="11115" y="10271"/>
                </a:lnTo>
                <a:lnTo>
                  <a:pt x="10345" y="11115"/>
                </a:lnTo>
                <a:lnTo>
                  <a:pt x="9941" y="11555"/>
                </a:lnTo>
                <a:lnTo>
                  <a:pt x="9575" y="12032"/>
                </a:lnTo>
                <a:lnTo>
                  <a:pt x="9281" y="12509"/>
                </a:lnTo>
                <a:lnTo>
                  <a:pt x="8988" y="13022"/>
                </a:lnTo>
                <a:lnTo>
                  <a:pt x="8914" y="13279"/>
                </a:lnTo>
                <a:lnTo>
                  <a:pt x="8804" y="13573"/>
                </a:lnTo>
                <a:lnTo>
                  <a:pt x="8768" y="13829"/>
                </a:lnTo>
                <a:lnTo>
                  <a:pt x="8731" y="14123"/>
                </a:lnTo>
                <a:lnTo>
                  <a:pt x="8217" y="14013"/>
                </a:lnTo>
                <a:lnTo>
                  <a:pt x="7704" y="13939"/>
                </a:lnTo>
                <a:lnTo>
                  <a:pt x="8584" y="11665"/>
                </a:lnTo>
                <a:lnTo>
                  <a:pt x="9061" y="10418"/>
                </a:lnTo>
                <a:lnTo>
                  <a:pt x="9318" y="9831"/>
                </a:lnTo>
                <a:lnTo>
                  <a:pt x="9391" y="9538"/>
                </a:lnTo>
                <a:lnTo>
                  <a:pt x="9391" y="9391"/>
                </a:lnTo>
                <a:lnTo>
                  <a:pt x="9354" y="9244"/>
                </a:lnTo>
                <a:lnTo>
                  <a:pt x="9318" y="9208"/>
                </a:lnTo>
                <a:lnTo>
                  <a:pt x="9281" y="9208"/>
                </a:lnTo>
                <a:lnTo>
                  <a:pt x="9171" y="9281"/>
                </a:lnTo>
                <a:lnTo>
                  <a:pt x="9098" y="9391"/>
                </a:lnTo>
                <a:lnTo>
                  <a:pt x="8988" y="9611"/>
                </a:lnTo>
                <a:lnTo>
                  <a:pt x="8768" y="10088"/>
                </a:lnTo>
                <a:lnTo>
                  <a:pt x="8217" y="11445"/>
                </a:lnTo>
                <a:lnTo>
                  <a:pt x="7337" y="13719"/>
                </a:lnTo>
                <a:lnTo>
                  <a:pt x="7227" y="13903"/>
                </a:lnTo>
                <a:lnTo>
                  <a:pt x="6970" y="13829"/>
                </a:lnTo>
                <a:lnTo>
                  <a:pt x="6420" y="13683"/>
                </a:lnTo>
                <a:lnTo>
                  <a:pt x="6420" y="13646"/>
                </a:lnTo>
                <a:lnTo>
                  <a:pt x="6493" y="13389"/>
                </a:lnTo>
                <a:lnTo>
                  <a:pt x="6530" y="13096"/>
                </a:lnTo>
                <a:lnTo>
                  <a:pt x="6530" y="12546"/>
                </a:lnTo>
                <a:lnTo>
                  <a:pt x="6603" y="11372"/>
                </a:lnTo>
                <a:lnTo>
                  <a:pt x="6677" y="10125"/>
                </a:lnTo>
                <a:lnTo>
                  <a:pt x="6713" y="9501"/>
                </a:lnTo>
                <a:lnTo>
                  <a:pt x="6677" y="8877"/>
                </a:lnTo>
                <a:lnTo>
                  <a:pt x="6677" y="8804"/>
                </a:lnTo>
                <a:lnTo>
                  <a:pt x="6640" y="8767"/>
                </a:lnTo>
                <a:lnTo>
                  <a:pt x="6530" y="8694"/>
                </a:lnTo>
                <a:lnTo>
                  <a:pt x="6420" y="8731"/>
                </a:lnTo>
                <a:lnTo>
                  <a:pt x="6383" y="8767"/>
                </a:lnTo>
                <a:lnTo>
                  <a:pt x="6347" y="8841"/>
                </a:lnTo>
                <a:lnTo>
                  <a:pt x="6273" y="9391"/>
                </a:lnTo>
                <a:lnTo>
                  <a:pt x="6237" y="9978"/>
                </a:lnTo>
                <a:lnTo>
                  <a:pt x="6200" y="11115"/>
                </a:lnTo>
                <a:lnTo>
                  <a:pt x="6090" y="12289"/>
                </a:lnTo>
                <a:lnTo>
                  <a:pt x="6016" y="12912"/>
                </a:lnTo>
                <a:lnTo>
                  <a:pt x="6016" y="13206"/>
                </a:lnTo>
                <a:lnTo>
                  <a:pt x="6016" y="13536"/>
                </a:lnTo>
                <a:lnTo>
                  <a:pt x="5540" y="13353"/>
                </a:lnTo>
                <a:lnTo>
                  <a:pt x="5099" y="13206"/>
                </a:lnTo>
                <a:lnTo>
                  <a:pt x="4623" y="13132"/>
                </a:lnTo>
                <a:lnTo>
                  <a:pt x="4182" y="13132"/>
                </a:lnTo>
                <a:lnTo>
                  <a:pt x="4329" y="12876"/>
                </a:lnTo>
                <a:lnTo>
                  <a:pt x="4439" y="12619"/>
                </a:lnTo>
                <a:lnTo>
                  <a:pt x="4549" y="12362"/>
                </a:lnTo>
                <a:lnTo>
                  <a:pt x="4623" y="12069"/>
                </a:lnTo>
                <a:lnTo>
                  <a:pt x="4696" y="11482"/>
                </a:lnTo>
                <a:lnTo>
                  <a:pt x="4696" y="10895"/>
                </a:lnTo>
                <a:lnTo>
                  <a:pt x="4623" y="10161"/>
                </a:lnTo>
                <a:lnTo>
                  <a:pt x="4512" y="9428"/>
                </a:lnTo>
                <a:lnTo>
                  <a:pt x="4366" y="8694"/>
                </a:lnTo>
                <a:lnTo>
                  <a:pt x="4219" y="7960"/>
                </a:lnTo>
                <a:lnTo>
                  <a:pt x="4182" y="7594"/>
                </a:lnTo>
                <a:lnTo>
                  <a:pt x="4182" y="7190"/>
                </a:lnTo>
                <a:lnTo>
                  <a:pt x="4182" y="6823"/>
                </a:lnTo>
                <a:lnTo>
                  <a:pt x="4219" y="6456"/>
                </a:lnTo>
                <a:lnTo>
                  <a:pt x="4292" y="6090"/>
                </a:lnTo>
                <a:lnTo>
                  <a:pt x="4439" y="5760"/>
                </a:lnTo>
                <a:lnTo>
                  <a:pt x="4586" y="5429"/>
                </a:lnTo>
                <a:lnTo>
                  <a:pt x="4769" y="5063"/>
                </a:lnTo>
                <a:lnTo>
                  <a:pt x="5026" y="4769"/>
                </a:lnTo>
                <a:lnTo>
                  <a:pt x="5246" y="4476"/>
                </a:lnTo>
                <a:lnTo>
                  <a:pt x="5503" y="4219"/>
                </a:lnTo>
                <a:lnTo>
                  <a:pt x="5796" y="3999"/>
                </a:lnTo>
                <a:lnTo>
                  <a:pt x="6090" y="3779"/>
                </a:lnTo>
                <a:lnTo>
                  <a:pt x="6420" y="3595"/>
                </a:lnTo>
                <a:lnTo>
                  <a:pt x="6787" y="3449"/>
                </a:lnTo>
                <a:lnTo>
                  <a:pt x="7117" y="3339"/>
                </a:lnTo>
                <a:lnTo>
                  <a:pt x="7484" y="3265"/>
                </a:lnTo>
                <a:lnTo>
                  <a:pt x="7814" y="3228"/>
                </a:lnTo>
                <a:lnTo>
                  <a:pt x="8181" y="3192"/>
                </a:lnTo>
                <a:close/>
                <a:moveTo>
                  <a:pt x="3962" y="13426"/>
                </a:moveTo>
                <a:lnTo>
                  <a:pt x="4623" y="13536"/>
                </a:lnTo>
                <a:lnTo>
                  <a:pt x="5246" y="13719"/>
                </a:lnTo>
                <a:lnTo>
                  <a:pt x="5943" y="13939"/>
                </a:lnTo>
                <a:lnTo>
                  <a:pt x="6603" y="14196"/>
                </a:lnTo>
                <a:lnTo>
                  <a:pt x="6860" y="14270"/>
                </a:lnTo>
                <a:lnTo>
                  <a:pt x="7154" y="14306"/>
                </a:lnTo>
                <a:lnTo>
                  <a:pt x="7704" y="14380"/>
                </a:lnTo>
                <a:lnTo>
                  <a:pt x="8217" y="14490"/>
                </a:lnTo>
                <a:lnTo>
                  <a:pt x="8474" y="14563"/>
                </a:lnTo>
                <a:lnTo>
                  <a:pt x="8731" y="14636"/>
                </a:lnTo>
                <a:lnTo>
                  <a:pt x="8768" y="14783"/>
                </a:lnTo>
                <a:lnTo>
                  <a:pt x="8841" y="14857"/>
                </a:lnTo>
                <a:lnTo>
                  <a:pt x="8951" y="14893"/>
                </a:lnTo>
                <a:lnTo>
                  <a:pt x="9061" y="14893"/>
                </a:lnTo>
                <a:lnTo>
                  <a:pt x="9061" y="15003"/>
                </a:lnTo>
                <a:lnTo>
                  <a:pt x="9024" y="15150"/>
                </a:lnTo>
                <a:lnTo>
                  <a:pt x="8914" y="15223"/>
                </a:lnTo>
                <a:lnTo>
                  <a:pt x="8768" y="15333"/>
                </a:lnTo>
                <a:lnTo>
                  <a:pt x="8034" y="15040"/>
                </a:lnTo>
                <a:lnTo>
                  <a:pt x="6383" y="14490"/>
                </a:lnTo>
                <a:lnTo>
                  <a:pt x="5576" y="14270"/>
                </a:lnTo>
                <a:lnTo>
                  <a:pt x="4769" y="14086"/>
                </a:lnTo>
                <a:lnTo>
                  <a:pt x="4292" y="14013"/>
                </a:lnTo>
                <a:lnTo>
                  <a:pt x="4072" y="14013"/>
                </a:lnTo>
                <a:lnTo>
                  <a:pt x="3852" y="14050"/>
                </a:lnTo>
                <a:lnTo>
                  <a:pt x="3742" y="14013"/>
                </a:lnTo>
                <a:lnTo>
                  <a:pt x="3669" y="13939"/>
                </a:lnTo>
                <a:lnTo>
                  <a:pt x="3632" y="13829"/>
                </a:lnTo>
                <a:lnTo>
                  <a:pt x="3632" y="13719"/>
                </a:lnTo>
                <a:lnTo>
                  <a:pt x="3632" y="13609"/>
                </a:lnTo>
                <a:lnTo>
                  <a:pt x="3705" y="13536"/>
                </a:lnTo>
                <a:lnTo>
                  <a:pt x="3816" y="13463"/>
                </a:lnTo>
                <a:lnTo>
                  <a:pt x="3926" y="13426"/>
                </a:lnTo>
                <a:close/>
                <a:moveTo>
                  <a:pt x="4256" y="15737"/>
                </a:moveTo>
                <a:lnTo>
                  <a:pt x="4696" y="15847"/>
                </a:lnTo>
                <a:lnTo>
                  <a:pt x="4476" y="16067"/>
                </a:lnTo>
                <a:lnTo>
                  <a:pt x="4292" y="16287"/>
                </a:lnTo>
                <a:lnTo>
                  <a:pt x="4292" y="16250"/>
                </a:lnTo>
                <a:lnTo>
                  <a:pt x="4256" y="16140"/>
                </a:lnTo>
                <a:lnTo>
                  <a:pt x="4256" y="15994"/>
                </a:lnTo>
                <a:lnTo>
                  <a:pt x="4256" y="15737"/>
                </a:lnTo>
                <a:close/>
                <a:moveTo>
                  <a:pt x="4843" y="15920"/>
                </a:moveTo>
                <a:lnTo>
                  <a:pt x="4989" y="15957"/>
                </a:lnTo>
                <a:lnTo>
                  <a:pt x="5136" y="15994"/>
                </a:lnTo>
                <a:lnTo>
                  <a:pt x="4879" y="16140"/>
                </a:lnTo>
                <a:lnTo>
                  <a:pt x="4623" y="16360"/>
                </a:lnTo>
                <a:lnTo>
                  <a:pt x="4623" y="16360"/>
                </a:lnTo>
                <a:lnTo>
                  <a:pt x="4733" y="16140"/>
                </a:lnTo>
                <a:lnTo>
                  <a:pt x="4843" y="15920"/>
                </a:lnTo>
                <a:close/>
                <a:moveTo>
                  <a:pt x="4146" y="14453"/>
                </a:moveTo>
                <a:lnTo>
                  <a:pt x="4659" y="14490"/>
                </a:lnTo>
                <a:lnTo>
                  <a:pt x="5356" y="14673"/>
                </a:lnTo>
                <a:lnTo>
                  <a:pt x="6053" y="14857"/>
                </a:lnTo>
                <a:lnTo>
                  <a:pt x="7410" y="15333"/>
                </a:lnTo>
                <a:lnTo>
                  <a:pt x="8034" y="15553"/>
                </a:lnTo>
                <a:lnTo>
                  <a:pt x="8401" y="15663"/>
                </a:lnTo>
                <a:lnTo>
                  <a:pt x="8694" y="15774"/>
                </a:lnTo>
                <a:lnTo>
                  <a:pt x="8731" y="15847"/>
                </a:lnTo>
                <a:lnTo>
                  <a:pt x="8768" y="15884"/>
                </a:lnTo>
                <a:lnTo>
                  <a:pt x="8841" y="15957"/>
                </a:lnTo>
                <a:lnTo>
                  <a:pt x="8951" y="15957"/>
                </a:lnTo>
                <a:lnTo>
                  <a:pt x="8914" y="16067"/>
                </a:lnTo>
                <a:lnTo>
                  <a:pt x="8841" y="16214"/>
                </a:lnTo>
                <a:lnTo>
                  <a:pt x="8694" y="16397"/>
                </a:lnTo>
                <a:lnTo>
                  <a:pt x="8547" y="16507"/>
                </a:lnTo>
                <a:lnTo>
                  <a:pt x="8401" y="16581"/>
                </a:lnTo>
                <a:lnTo>
                  <a:pt x="7227" y="16140"/>
                </a:lnTo>
                <a:lnTo>
                  <a:pt x="6016" y="15774"/>
                </a:lnTo>
                <a:lnTo>
                  <a:pt x="4733" y="15370"/>
                </a:lnTo>
                <a:lnTo>
                  <a:pt x="4072" y="15223"/>
                </a:lnTo>
                <a:lnTo>
                  <a:pt x="3449" y="15113"/>
                </a:lnTo>
                <a:lnTo>
                  <a:pt x="3449" y="15040"/>
                </a:lnTo>
                <a:lnTo>
                  <a:pt x="3449" y="14857"/>
                </a:lnTo>
                <a:lnTo>
                  <a:pt x="3522" y="14673"/>
                </a:lnTo>
                <a:lnTo>
                  <a:pt x="3632" y="14563"/>
                </a:lnTo>
                <a:lnTo>
                  <a:pt x="3705" y="14490"/>
                </a:lnTo>
                <a:lnTo>
                  <a:pt x="3926" y="14490"/>
                </a:lnTo>
                <a:lnTo>
                  <a:pt x="3962" y="14526"/>
                </a:lnTo>
                <a:lnTo>
                  <a:pt x="3999" y="14526"/>
                </a:lnTo>
                <a:lnTo>
                  <a:pt x="4036" y="14490"/>
                </a:lnTo>
                <a:lnTo>
                  <a:pt x="4146" y="14453"/>
                </a:lnTo>
                <a:close/>
                <a:moveTo>
                  <a:pt x="5503" y="16067"/>
                </a:moveTo>
                <a:lnTo>
                  <a:pt x="5723" y="16140"/>
                </a:lnTo>
                <a:lnTo>
                  <a:pt x="5503" y="16287"/>
                </a:lnTo>
                <a:lnTo>
                  <a:pt x="5246" y="16434"/>
                </a:lnTo>
                <a:lnTo>
                  <a:pt x="5026" y="16617"/>
                </a:lnTo>
                <a:lnTo>
                  <a:pt x="4843" y="16837"/>
                </a:lnTo>
                <a:lnTo>
                  <a:pt x="4659" y="16764"/>
                </a:lnTo>
                <a:lnTo>
                  <a:pt x="4733" y="16691"/>
                </a:lnTo>
                <a:lnTo>
                  <a:pt x="5503" y="16067"/>
                </a:lnTo>
                <a:close/>
                <a:moveTo>
                  <a:pt x="5980" y="16214"/>
                </a:moveTo>
                <a:lnTo>
                  <a:pt x="6200" y="16287"/>
                </a:lnTo>
                <a:lnTo>
                  <a:pt x="6200" y="16324"/>
                </a:lnTo>
                <a:lnTo>
                  <a:pt x="5943" y="16434"/>
                </a:lnTo>
                <a:lnTo>
                  <a:pt x="5723" y="16581"/>
                </a:lnTo>
                <a:lnTo>
                  <a:pt x="5540" y="16727"/>
                </a:lnTo>
                <a:lnTo>
                  <a:pt x="5393" y="16947"/>
                </a:lnTo>
                <a:lnTo>
                  <a:pt x="5246" y="16911"/>
                </a:lnTo>
                <a:lnTo>
                  <a:pt x="5613" y="16544"/>
                </a:lnTo>
                <a:lnTo>
                  <a:pt x="5980" y="16214"/>
                </a:lnTo>
                <a:close/>
                <a:moveTo>
                  <a:pt x="6383" y="16360"/>
                </a:moveTo>
                <a:lnTo>
                  <a:pt x="6897" y="16544"/>
                </a:lnTo>
                <a:lnTo>
                  <a:pt x="6420" y="16801"/>
                </a:lnTo>
                <a:lnTo>
                  <a:pt x="6200" y="16947"/>
                </a:lnTo>
                <a:lnTo>
                  <a:pt x="5980" y="17131"/>
                </a:lnTo>
                <a:lnTo>
                  <a:pt x="5796" y="17057"/>
                </a:lnTo>
                <a:lnTo>
                  <a:pt x="5833" y="16984"/>
                </a:lnTo>
                <a:lnTo>
                  <a:pt x="5833" y="16911"/>
                </a:lnTo>
                <a:lnTo>
                  <a:pt x="5833" y="16874"/>
                </a:lnTo>
                <a:lnTo>
                  <a:pt x="6090" y="16617"/>
                </a:lnTo>
                <a:lnTo>
                  <a:pt x="6383" y="16397"/>
                </a:lnTo>
                <a:lnTo>
                  <a:pt x="6383" y="16360"/>
                </a:lnTo>
                <a:close/>
                <a:moveTo>
                  <a:pt x="7080" y="16581"/>
                </a:moveTo>
                <a:lnTo>
                  <a:pt x="7410" y="16691"/>
                </a:lnTo>
                <a:lnTo>
                  <a:pt x="7154" y="16911"/>
                </a:lnTo>
                <a:lnTo>
                  <a:pt x="6787" y="17314"/>
                </a:lnTo>
                <a:lnTo>
                  <a:pt x="6457" y="17241"/>
                </a:lnTo>
                <a:lnTo>
                  <a:pt x="6493" y="17167"/>
                </a:lnTo>
                <a:lnTo>
                  <a:pt x="6457" y="17131"/>
                </a:lnTo>
                <a:lnTo>
                  <a:pt x="6750" y="16837"/>
                </a:lnTo>
                <a:lnTo>
                  <a:pt x="7080" y="16581"/>
                </a:lnTo>
                <a:close/>
                <a:moveTo>
                  <a:pt x="8034" y="2678"/>
                </a:moveTo>
                <a:lnTo>
                  <a:pt x="7704" y="2715"/>
                </a:lnTo>
                <a:lnTo>
                  <a:pt x="7374" y="2752"/>
                </a:lnTo>
                <a:lnTo>
                  <a:pt x="7044" y="2825"/>
                </a:lnTo>
                <a:lnTo>
                  <a:pt x="6750" y="2898"/>
                </a:lnTo>
                <a:lnTo>
                  <a:pt x="6420" y="3008"/>
                </a:lnTo>
                <a:lnTo>
                  <a:pt x="6126" y="3155"/>
                </a:lnTo>
                <a:lnTo>
                  <a:pt x="5833" y="3302"/>
                </a:lnTo>
                <a:lnTo>
                  <a:pt x="5576" y="3522"/>
                </a:lnTo>
                <a:lnTo>
                  <a:pt x="5026" y="3962"/>
                </a:lnTo>
                <a:lnTo>
                  <a:pt x="4806" y="4219"/>
                </a:lnTo>
                <a:lnTo>
                  <a:pt x="4586" y="4512"/>
                </a:lnTo>
                <a:lnTo>
                  <a:pt x="4366" y="4769"/>
                </a:lnTo>
                <a:lnTo>
                  <a:pt x="4182" y="5099"/>
                </a:lnTo>
                <a:lnTo>
                  <a:pt x="3999" y="5393"/>
                </a:lnTo>
                <a:lnTo>
                  <a:pt x="3852" y="5723"/>
                </a:lnTo>
                <a:lnTo>
                  <a:pt x="3742" y="6163"/>
                </a:lnTo>
                <a:lnTo>
                  <a:pt x="3669" y="6603"/>
                </a:lnTo>
                <a:lnTo>
                  <a:pt x="3632" y="7043"/>
                </a:lnTo>
                <a:lnTo>
                  <a:pt x="3632" y="7520"/>
                </a:lnTo>
                <a:lnTo>
                  <a:pt x="3705" y="7960"/>
                </a:lnTo>
                <a:lnTo>
                  <a:pt x="3779" y="8437"/>
                </a:lnTo>
                <a:lnTo>
                  <a:pt x="3962" y="9318"/>
                </a:lnTo>
                <a:lnTo>
                  <a:pt x="4109" y="10308"/>
                </a:lnTo>
                <a:lnTo>
                  <a:pt x="4182" y="10785"/>
                </a:lnTo>
                <a:lnTo>
                  <a:pt x="4219" y="11262"/>
                </a:lnTo>
                <a:lnTo>
                  <a:pt x="4182" y="11739"/>
                </a:lnTo>
                <a:lnTo>
                  <a:pt x="4109" y="12215"/>
                </a:lnTo>
                <a:lnTo>
                  <a:pt x="3999" y="12619"/>
                </a:lnTo>
                <a:lnTo>
                  <a:pt x="3816" y="13059"/>
                </a:lnTo>
                <a:lnTo>
                  <a:pt x="3595" y="13132"/>
                </a:lnTo>
                <a:lnTo>
                  <a:pt x="3449" y="13279"/>
                </a:lnTo>
                <a:lnTo>
                  <a:pt x="3302" y="13426"/>
                </a:lnTo>
                <a:lnTo>
                  <a:pt x="3229" y="13646"/>
                </a:lnTo>
                <a:lnTo>
                  <a:pt x="3229" y="13829"/>
                </a:lnTo>
                <a:lnTo>
                  <a:pt x="3265" y="13976"/>
                </a:lnTo>
                <a:lnTo>
                  <a:pt x="3339" y="14160"/>
                </a:lnTo>
                <a:lnTo>
                  <a:pt x="3412" y="14270"/>
                </a:lnTo>
                <a:lnTo>
                  <a:pt x="3339" y="14343"/>
                </a:lnTo>
                <a:lnTo>
                  <a:pt x="3265" y="14416"/>
                </a:lnTo>
                <a:lnTo>
                  <a:pt x="3192" y="14526"/>
                </a:lnTo>
                <a:lnTo>
                  <a:pt x="3119" y="14673"/>
                </a:lnTo>
                <a:lnTo>
                  <a:pt x="3082" y="14857"/>
                </a:lnTo>
                <a:lnTo>
                  <a:pt x="3045" y="15040"/>
                </a:lnTo>
                <a:lnTo>
                  <a:pt x="3045" y="15187"/>
                </a:lnTo>
                <a:lnTo>
                  <a:pt x="3082" y="15370"/>
                </a:lnTo>
                <a:lnTo>
                  <a:pt x="3192" y="15480"/>
                </a:lnTo>
                <a:lnTo>
                  <a:pt x="3302" y="15590"/>
                </a:lnTo>
                <a:lnTo>
                  <a:pt x="3412" y="15627"/>
                </a:lnTo>
                <a:lnTo>
                  <a:pt x="3485" y="15590"/>
                </a:lnTo>
                <a:lnTo>
                  <a:pt x="3522" y="15553"/>
                </a:lnTo>
                <a:lnTo>
                  <a:pt x="3559" y="15553"/>
                </a:lnTo>
                <a:lnTo>
                  <a:pt x="4072" y="15700"/>
                </a:lnTo>
                <a:lnTo>
                  <a:pt x="3999" y="15810"/>
                </a:lnTo>
                <a:lnTo>
                  <a:pt x="3926" y="15957"/>
                </a:lnTo>
                <a:lnTo>
                  <a:pt x="3926" y="16140"/>
                </a:lnTo>
                <a:lnTo>
                  <a:pt x="3926" y="16324"/>
                </a:lnTo>
                <a:lnTo>
                  <a:pt x="3999" y="16507"/>
                </a:lnTo>
                <a:lnTo>
                  <a:pt x="4072" y="16654"/>
                </a:lnTo>
                <a:lnTo>
                  <a:pt x="4146" y="16801"/>
                </a:lnTo>
                <a:lnTo>
                  <a:pt x="4292" y="16874"/>
                </a:lnTo>
                <a:lnTo>
                  <a:pt x="4256" y="16947"/>
                </a:lnTo>
                <a:lnTo>
                  <a:pt x="4292" y="17021"/>
                </a:lnTo>
                <a:lnTo>
                  <a:pt x="4329" y="17057"/>
                </a:lnTo>
                <a:lnTo>
                  <a:pt x="4402" y="17094"/>
                </a:lnTo>
                <a:lnTo>
                  <a:pt x="4586" y="17167"/>
                </a:lnTo>
                <a:lnTo>
                  <a:pt x="4806" y="17277"/>
                </a:lnTo>
                <a:lnTo>
                  <a:pt x="5283" y="17388"/>
                </a:lnTo>
                <a:lnTo>
                  <a:pt x="5393" y="17424"/>
                </a:lnTo>
                <a:lnTo>
                  <a:pt x="5576" y="17461"/>
                </a:lnTo>
                <a:lnTo>
                  <a:pt x="6310" y="17681"/>
                </a:lnTo>
                <a:lnTo>
                  <a:pt x="6677" y="17754"/>
                </a:lnTo>
                <a:lnTo>
                  <a:pt x="6860" y="17791"/>
                </a:lnTo>
                <a:lnTo>
                  <a:pt x="7044" y="17754"/>
                </a:lnTo>
                <a:lnTo>
                  <a:pt x="7117" y="17718"/>
                </a:lnTo>
                <a:lnTo>
                  <a:pt x="7154" y="17681"/>
                </a:lnTo>
                <a:lnTo>
                  <a:pt x="7154" y="17608"/>
                </a:lnTo>
                <a:lnTo>
                  <a:pt x="7117" y="17534"/>
                </a:lnTo>
                <a:lnTo>
                  <a:pt x="7447" y="17204"/>
                </a:lnTo>
                <a:lnTo>
                  <a:pt x="7594" y="17021"/>
                </a:lnTo>
                <a:lnTo>
                  <a:pt x="7740" y="16837"/>
                </a:lnTo>
                <a:lnTo>
                  <a:pt x="8327" y="17021"/>
                </a:lnTo>
                <a:lnTo>
                  <a:pt x="8437" y="17021"/>
                </a:lnTo>
                <a:lnTo>
                  <a:pt x="8547" y="16984"/>
                </a:lnTo>
                <a:lnTo>
                  <a:pt x="8731" y="16911"/>
                </a:lnTo>
                <a:lnTo>
                  <a:pt x="8914" y="16764"/>
                </a:lnTo>
                <a:lnTo>
                  <a:pt x="9098" y="16581"/>
                </a:lnTo>
                <a:lnTo>
                  <a:pt x="9208" y="16360"/>
                </a:lnTo>
                <a:lnTo>
                  <a:pt x="9281" y="16140"/>
                </a:lnTo>
                <a:lnTo>
                  <a:pt x="9318" y="15884"/>
                </a:lnTo>
                <a:lnTo>
                  <a:pt x="9281" y="15700"/>
                </a:lnTo>
                <a:lnTo>
                  <a:pt x="9208" y="15590"/>
                </a:lnTo>
                <a:lnTo>
                  <a:pt x="9171" y="15517"/>
                </a:lnTo>
                <a:lnTo>
                  <a:pt x="9244" y="15407"/>
                </a:lnTo>
                <a:lnTo>
                  <a:pt x="9354" y="15260"/>
                </a:lnTo>
                <a:lnTo>
                  <a:pt x="9391" y="15113"/>
                </a:lnTo>
                <a:lnTo>
                  <a:pt x="9428" y="15003"/>
                </a:lnTo>
                <a:lnTo>
                  <a:pt x="9501" y="14930"/>
                </a:lnTo>
                <a:lnTo>
                  <a:pt x="9575" y="14857"/>
                </a:lnTo>
                <a:lnTo>
                  <a:pt x="9575" y="14783"/>
                </a:lnTo>
                <a:lnTo>
                  <a:pt x="9538" y="14673"/>
                </a:lnTo>
                <a:lnTo>
                  <a:pt x="9391" y="14526"/>
                </a:lnTo>
                <a:lnTo>
                  <a:pt x="9244" y="14380"/>
                </a:lnTo>
                <a:lnTo>
                  <a:pt x="9244" y="14050"/>
                </a:lnTo>
                <a:lnTo>
                  <a:pt x="9318" y="13683"/>
                </a:lnTo>
                <a:lnTo>
                  <a:pt x="9428" y="13353"/>
                </a:lnTo>
                <a:lnTo>
                  <a:pt x="9538" y="13059"/>
                </a:lnTo>
                <a:lnTo>
                  <a:pt x="9721" y="12766"/>
                </a:lnTo>
                <a:lnTo>
                  <a:pt x="9905" y="12472"/>
                </a:lnTo>
                <a:lnTo>
                  <a:pt x="10308" y="11885"/>
                </a:lnTo>
                <a:lnTo>
                  <a:pt x="10785" y="11335"/>
                </a:lnTo>
                <a:lnTo>
                  <a:pt x="11299" y="10822"/>
                </a:lnTo>
                <a:lnTo>
                  <a:pt x="11775" y="10308"/>
                </a:lnTo>
                <a:lnTo>
                  <a:pt x="12179" y="9758"/>
                </a:lnTo>
                <a:lnTo>
                  <a:pt x="12362" y="9501"/>
                </a:lnTo>
                <a:lnTo>
                  <a:pt x="12546" y="9208"/>
                </a:lnTo>
                <a:lnTo>
                  <a:pt x="12656" y="8951"/>
                </a:lnTo>
                <a:lnTo>
                  <a:pt x="12803" y="8657"/>
                </a:lnTo>
                <a:lnTo>
                  <a:pt x="12876" y="8364"/>
                </a:lnTo>
                <a:lnTo>
                  <a:pt x="12949" y="8034"/>
                </a:lnTo>
                <a:lnTo>
                  <a:pt x="12986" y="7740"/>
                </a:lnTo>
                <a:lnTo>
                  <a:pt x="13023" y="7447"/>
                </a:lnTo>
                <a:lnTo>
                  <a:pt x="13023" y="6823"/>
                </a:lnTo>
                <a:lnTo>
                  <a:pt x="12913" y="6236"/>
                </a:lnTo>
                <a:lnTo>
                  <a:pt x="12729" y="5613"/>
                </a:lnTo>
                <a:lnTo>
                  <a:pt x="12436" y="5026"/>
                </a:lnTo>
                <a:lnTo>
                  <a:pt x="12252" y="4769"/>
                </a:lnTo>
                <a:lnTo>
                  <a:pt x="12069" y="4476"/>
                </a:lnTo>
                <a:lnTo>
                  <a:pt x="11849" y="4256"/>
                </a:lnTo>
                <a:lnTo>
                  <a:pt x="11629" y="3999"/>
                </a:lnTo>
                <a:lnTo>
                  <a:pt x="11372" y="3815"/>
                </a:lnTo>
                <a:lnTo>
                  <a:pt x="11115" y="3595"/>
                </a:lnTo>
                <a:lnTo>
                  <a:pt x="10565" y="3265"/>
                </a:lnTo>
                <a:lnTo>
                  <a:pt x="9978" y="3008"/>
                </a:lnTo>
                <a:lnTo>
                  <a:pt x="9354" y="2825"/>
                </a:lnTo>
                <a:lnTo>
                  <a:pt x="8694" y="2715"/>
                </a:lnTo>
                <a:lnTo>
                  <a:pt x="8034" y="2678"/>
                </a:lnTo>
                <a:close/>
              </a:path>
            </a:pathLst>
          </a:custGeom>
          <a:solidFill>
            <a:srgbClr val="3C78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197" name="Google Shape;197;p3"/>
          <p:cNvSpPr/>
          <p:nvPr/>
        </p:nvSpPr>
        <p:spPr>
          <a:xfrm>
            <a:off x="6283364" y="4209515"/>
            <a:ext cx="210213" cy="458889"/>
          </a:xfrm>
          <a:custGeom>
            <a:avLst/>
            <a:gdLst/>
            <a:ahLst/>
            <a:cxnLst/>
            <a:rect l="l" t="t" r="r" b="b"/>
            <a:pathLst>
              <a:path w="7411" h="16178" extrusionOk="0">
                <a:moveTo>
                  <a:pt x="3339" y="147"/>
                </a:moveTo>
                <a:lnTo>
                  <a:pt x="3229" y="441"/>
                </a:lnTo>
                <a:lnTo>
                  <a:pt x="3155" y="734"/>
                </a:lnTo>
                <a:lnTo>
                  <a:pt x="3119" y="1358"/>
                </a:lnTo>
                <a:lnTo>
                  <a:pt x="3082" y="2972"/>
                </a:lnTo>
                <a:lnTo>
                  <a:pt x="3119" y="4476"/>
                </a:lnTo>
                <a:lnTo>
                  <a:pt x="3119" y="5283"/>
                </a:lnTo>
                <a:lnTo>
                  <a:pt x="3119" y="5576"/>
                </a:lnTo>
                <a:lnTo>
                  <a:pt x="3155" y="5723"/>
                </a:lnTo>
                <a:lnTo>
                  <a:pt x="3229" y="5870"/>
                </a:lnTo>
                <a:lnTo>
                  <a:pt x="3265" y="5906"/>
                </a:lnTo>
                <a:lnTo>
                  <a:pt x="3339" y="5943"/>
                </a:lnTo>
                <a:lnTo>
                  <a:pt x="3375" y="5943"/>
                </a:lnTo>
                <a:lnTo>
                  <a:pt x="3449" y="5870"/>
                </a:lnTo>
                <a:lnTo>
                  <a:pt x="3486" y="5760"/>
                </a:lnTo>
                <a:lnTo>
                  <a:pt x="3522" y="5649"/>
                </a:lnTo>
                <a:lnTo>
                  <a:pt x="3522" y="5393"/>
                </a:lnTo>
                <a:lnTo>
                  <a:pt x="3522" y="4586"/>
                </a:lnTo>
                <a:lnTo>
                  <a:pt x="3486" y="2972"/>
                </a:lnTo>
                <a:lnTo>
                  <a:pt x="3522" y="1504"/>
                </a:lnTo>
                <a:lnTo>
                  <a:pt x="3522" y="808"/>
                </a:lnTo>
                <a:lnTo>
                  <a:pt x="3486" y="477"/>
                </a:lnTo>
                <a:lnTo>
                  <a:pt x="3412" y="294"/>
                </a:lnTo>
                <a:lnTo>
                  <a:pt x="3375" y="147"/>
                </a:lnTo>
                <a:close/>
                <a:moveTo>
                  <a:pt x="1725" y="1"/>
                </a:moveTo>
                <a:lnTo>
                  <a:pt x="1688" y="37"/>
                </a:lnTo>
                <a:lnTo>
                  <a:pt x="1615" y="147"/>
                </a:lnTo>
                <a:lnTo>
                  <a:pt x="1578" y="294"/>
                </a:lnTo>
                <a:lnTo>
                  <a:pt x="1541" y="624"/>
                </a:lnTo>
                <a:lnTo>
                  <a:pt x="1578" y="1284"/>
                </a:lnTo>
                <a:lnTo>
                  <a:pt x="1615" y="2898"/>
                </a:lnTo>
                <a:lnTo>
                  <a:pt x="1725" y="6236"/>
                </a:lnTo>
                <a:lnTo>
                  <a:pt x="1761" y="6346"/>
                </a:lnTo>
                <a:lnTo>
                  <a:pt x="1798" y="6383"/>
                </a:lnTo>
                <a:lnTo>
                  <a:pt x="1872" y="6420"/>
                </a:lnTo>
                <a:lnTo>
                  <a:pt x="1945" y="6456"/>
                </a:lnTo>
                <a:lnTo>
                  <a:pt x="2018" y="6420"/>
                </a:lnTo>
                <a:lnTo>
                  <a:pt x="2092" y="6383"/>
                </a:lnTo>
                <a:lnTo>
                  <a:pt x="2165" y="6346"/>
                </a:lnTo>
                <a:lnTo>
                  <a:pt x="2165" y="6236"/>
                </a:lnTo>
                <a:lnTo>
                  <a:pt x="2165" y="5980"/>
                </a:lnTo>
                <a:lnTo>
                  <a:pt x="2165" y="5943"/>
                </a:lnTo>
                <a:lnTo>
                  <a:pt x="2055" y="3008"/>
                </a:lnTo>
                <a:lnTo>
                  <a:pt x="1982" y="1394"/>
                </a:lnTo>
                <a:lnTo>
                  <a:pt x="1945" y="587"/>
                </a:lnTo>
                <a:lnTo>
                  <a:pt x="1908" y="294"/>
                </a:lnTo>
                <a:lnTo>
                  <a:pt x="1872" y="147"/>
                </a:lnTo>
                <a:lnTo>
                  <a:pt x="1761" y="37"/>
                </a:lnTo>
                <a:lnTo>
                  <a:pt x="1725" y="1"/>
                </a:lnTo>
                <a:close/>
                <a:moveTo>
                  <a:pt x="4953" y="184"/>
                </a:moveTo>
                <a:lnTo>
                  <a:pt x="4879" y="221"/>
                </a:lnTo>
                <a:lnTo>
                  <a:pt x="4843" y="257"/>
                </a:lnTo>
                <a:lnTo>
                  <a:pt x="4843" y="331"/>
                </a:lnTo>
                <a:lnTo>
                  <a:pt x="4769" y="1101"/>
                </a:lnTo>
                <a:lnTo>
                  <a:pt x="4733" y="1908"/>
                </a:lnTo>
                <a:lnTo>
                  <a:pt x="4733" y="3522"/>
                </a:lnTo>
                <a:lnTo>
                  <a:pt x="4733" y="5136"/>
                </a:lnTo>
                <a:lnTo>
                  <a:pt x="4696" y="5870"/>
                </a:lnTo>
                <a:lnTo>
                  <a:pt x="4696" y="6273"/>
                </a:lnTo>
                <a:lnTo>
                  <a:pt x="4769" y="6640"/>
                </a:lnTo>
                <a:lnTo>
                  <a:pt x="4806" y="6713"/>
                </a:lnTo>
                <a:lnTo>
                  <a:pt x="4916" y="6750"/>
                </a:lnTo>
                <a:lnTo>
                  <a:pt x="5026" y="6713"/>
                </a:lnTo>
                <a:lnTo>
                  <a:pt x="5100" y="6640"/>
                </a:lnTo>
                <a:lnTo>
                  <a:pt x="5173" y="6273"/>
                </a:lnTo>
                <a:lnTo>
                  <a:pt x="5173" y="5870"/>
                </a:lnTo>
                <a:lnTo>
                  <a:pt x="5136" y="5136"/>
                </a:lnTo>
                <a:lnTo>
                  <a:pt x="5136" y="3522"/>
                </a:lnTo>
                <a:lnTo>
                  <a:pt x="5173" y="1908"/>
                </a:lnTo>
                <a:lnTo>
                  <a:pt x="5136" y="1138"/>
                </a:lnTo>
                <a:lnTo>
                  <a:pt x="5100" y="331"/>
                </a:lnTo>
                <a:lnTo>
                  <a:pt x="5100" y="257"/>
                </a:lnTo>
                <a:lnTo>
                  <a:pt x="5063" y="221"/>
                </a:lnTo>
                <a:lnTo>
                  <a:pt x="4953" y="184"/>
                </a:lnTo>
                <a:close/>
                <a:moveTo>
                  <a:pt x="6273" y="2678"/>
                </a:moveTo>
                <a:lnTo>
                  <a:pt x="6273" y="2715"/>
                </a:lnTo>
                <a:lnTo>
                  <a:pt x="6200" y="3008"/>
                </a:lnTo>
                <a:lnTo>
                  <a:pt x="6163" y="3302"/>
                </a:lnTo>
                <a:lnTo>
                  <a:pt x="6127" y="3925"/>
                </a:lnTo>
                <a:lnTo>
                  <a:pt x="6127" y="5173"/>
                </a:lnTo>
                <a:lnTo>
                  <a:pt x="6090" y="7667"/>
                </a:lnTo>
                <a:lnTo>
                  <a:pt x="6090" y="7887"/>
                </a:lnTo>
                <a:lnTo>
                  <a:pt x="6127" y="7960"/>
                </a:lnTo>
                <a:lnTo>
                  <a:pt x="6163" y="8034"/>
                </a:lnTo>
                <a:lnTo>
                  <a:pt x="6237" y="8070"/>
                </a:lnTo>
                <a:lnTo>
                  <a:pt x="6383" y="8070"/>
                </a:lnTo>
                <a:lnTo>
                  <a:pt x="6457" y="8034"/>
                </a:lnTo>
                <a:lnTo>
                  <a:pt x="6493" y="7960"/>
                </a:lnTo>
                <a:lnTo>
                  <a:pt x="6530" y="7887"/>
                </a:lnTo>
                <a:lnTo>
                  <a:pt x="6530" y="5283"/>
                </a:lnTo>
                <a:lnTo>
                  <a:pt x="6530" y="3962"/>
                </a:lnTo>
                <a:lnTo>
                  <a:pt x="6493" y="3339"/>
                </a:lnTo>
                <a:lnTo>
                  <a:pt x="6457" y="3008"/>
                </a:lnTo>
                <a:lnTo>
                  <a:pt x="6383" y="2715"/>
                </a:lnTo>
                <a:lnTo>
                  <a:pt x="6347" y="2678"/>
                </a:lnTo>
                <a:close/>
                <a:moveTo>
                  <a:pt x="3265" y="7887"/>
                </a:moveTo>
                <a:lnTo>
                  <a:pt x="3082" y="8107"/>
                </a:lnTo>
                <a:lnTo>
                  <a:pt x="2862" y="8291"/>
                </a:lnTo>
                <a:lnTo>
                  <a:pt x="2679" y="8401"/>
                </a:lnTo>
                <a:lnTo>
                  <a:pt x="2458" y="8474"/>
                </a:lnTo>
                <a:lnTo>
                  <a:pt x="2458" y="8474"/>
                </a:lnTo>
                <a:lnTo>
                  <a:pt x="2605" y="8291"/>
                </a:lnTo>
                <a:lnTo>
                  <a:pt x="2752" y="8144"/>
                </a:lnTo>
                <a:lnTo>
                  <a:pt x="2972" y="7997"/>
                </a:lnTo>
                <a:lnTo>
                  <a:pt x="3192" y="7924"/>
                </a:lnTo>
                <a:lnTo>
                  <a:pt x="3265" y="7887"/>
                </a:lnTo>
                <a:close/>
                <a:moveTo>
                  <a:pt x="4806" y="9501"/>
                </a:moveTo>
                <a:lnTo>
                  <a:pt x="4513" y="9538"/>
                </a:lnTo>
                <a:lnTo>
                  <a:pt x="4329" y="9574"/>
                </a:lnTo>
                <a:lnTo>
                  <a:pt x="4072" y="9574"/>
                </a:lnTo>
                <a:lnTo>
                  <a:pt x="4072" y="9611"/>
                </a:lnTo>
                <a:lnTo>
                  <a:pt x="4072" y="9684"/>
                </a:lnTo>
                <a:lnTo>
                  <a:pt x="4109" y="9758"/>
                </a:lnTo>
                <a:lnTo>
                  <a:pt x="4146" y="9831"/>
                </a:lnTo>
                <a:lnTo>
                  <a:pt x="4219" y="9868"/>
                </a:lnTo>
                <a:lnTo>
                  <a:pt x="4293" y="9905"/>
                </a:lnTo>
                <a:lnTo>
                  <a:pt x="4476" y="9941"/>
                </a:lnTo>
                <a:lnTo>
                  <a:pt x="4659" y="9905"/>
                </a:lnTo>
                <a:lnTo>
                  <a:pt x="4806" y="9941"/>
                </a:lnTo>
                <a:lnTo>
                  <a:pt x="4953" y="9978"/>
                </a:lnTo>
                <a:lnTo>
                  <a:pt x="5100" y="10015"/>
                </a:lnTo>
                <a:lnTo>
                  <a:pt x="5246" y="10125"/>
                </a:lnTo>
                <a:lnTo>
                  <a:pt x="5320" y="10235"/>
                </a:lnTo>
                <a:lnTo>
                  <a:pt x="5430" y="10381"/>
                </a:lnTo>
                <a:lnTo>
                  <a:pt x="5466" y="10528"/>
                </a:lnTo>
                <a:lnTo>
                  <a:pt x="5503" y="10675"/>
                </a:lnTo>
                <a:lnTo>
                  <a:pt x="5540" y="10748"/>
                </a:lnTo>
                <a:lnTo>
                  <a:pt x="5613" y="10822"/>
                </a:lnTo>
                <a:lnTo>
                  <a:pt x="5833" y="10822"/>
                </a:lnTo>
                <a:lnTo>
                  <a:pt x="5907" y="10748"/>
                </a:lnTo>
                <a:lnTo>
                  <a:pt x="5943" y="10711"/>
                </a:lnTo>
                <a:lnTo>
                  <a:pt x="5980" y="10601"/>
                </a:lnTo>
                <a:lnTo>
                  <a:pt x="5907" y="10308"/>
                </a:lnTo>
                <a:lnTo>
                  <a:pt x="5760" y="10051"/>
                </a:lnTo>
                <a:lnTo>
                  <a:pt x="5576" y="9831"/>
                </a:lnTo>
                <a:lnTo>
                  <a:pt x="5356" y="9648"/>
                </a:lnTo>
                <a:lnTo>
                  <a:pt x="5100" y="9538"/>
                </a:lnTo>
                <a:lnTo>
                  <a:pt x="4806" y="9501"/>
                </a:lnTo>
                <a:close/>
                <a:moveTo>
                  <a:pt x="4879" y="8547"/>
                </a:moveTo>
                <a:lnTo>
                  <a:pt x="5136" y="8621"/>
                </a:lnTo>
                <a:lnTo>
                  <a:pt x="5393" y="8731"/>
                </a:lnTo>
                <a:lnTo>
                  <a:pt x="5650" y="8877"/>
                </a:lnTo>
                <a:lnTo>
                  <a:pt x="5907" y="9061"/>
                </a:lnTo>
                <a:lnTo>
                  <a:pt x="6090" y="9244"/>
                </a:lnTo>
                <a:lnTo>
                  <a:pt x="6310" y="9464"/>
                </a:lnTo>
                <a:lnTo>
                  <a:pt x="6457" y="9684"/>
                </a:lnTo>
                <a:lnTo>
                  <a:pt x="6603" y="9941"/>
                </a:lnTo>
                <a:lnTo>
                  <a:pt x="6714" y="10198"/>
                </a:lnTo>
                <a:lnTo>
                  <a:pt x="6787" y="10491"/>
                </a:lnTo>
                <a:lnTo>
                  <a:pt x="6860" y="10748"/>
                </a:lnTo>
                <a:lnTo>
                  <a:pt x="6934" y="11078"/>
                </a:lnTo>
                <a:lnTo>
                  <a:pt x="6934" y="11372"/>
                </a:lnTo>
                <a:lnTo>
                  <a:pt x="6934" y="11665"/>
                </a:lnTo>
                <a:lnTo>
                  <a:pt x="6934" y="11995"/>
                </a:lnTo>
                <a:lnTo>
                  <a:pt x="6824" y="12619"/>
                </a:lnTo>
                <a:lnTo>
                  <a:pt x="6677" y="13206"/>
                </a:lnTo>
                <a:lnTo>
                  <a:pt x="6530" y="13499"/>
                </a:lnTo>
                <a:lnTo>
                  <a:pt x="6383" y="13793"/>
                </a:lnTo>
                <a:lnTo>
                  <a:pt x="6310" y="13939"/>
                </a:lnTo>
                <a:lnTo>
                  <a:pt x="6163" y="14050"/>
                </a:lnTo>
                <a:lnTo>
                  <a:pt x="5907" y="14270"/>
                </a:lnTo>
                <a:lnTo>
                  <a:pt x="5540" y="14526"/>
                </a:lnTo>
                <a:lnTo>
                  <a:pt x="5173" y="14857"/>
                </a:lnTo>
                <a:lnTo>
                  <a:pt x="5026" y="14967"/>
                </a:lnTo>
                <a:lnTo>
                  <a:pt x="4659" y="15187"/>
                </a:lnTo>
                <a:lnTo>
                  <a:pt x="4659" y="15187"/>
                </a:lnTo>
                <a:lnTo>
                  <a:pt x="4806" y="14857"/>
                </a:lnTo>
                <a:lnTo>
                  <a:pt x="4916" y="14636"/>
                </a:lnTo>
                <a:lnTo>
                  <a:pt x="4953" y="14490"/>
                </a:lnTo>
                <a:lnTo>
                  <a:pt x="4989" y="14380"/>
                </a:lnTo>
                <a:lnTo>
                  <a:pt x="4953" y="14270"/>
                </a:lnTo>
                <a:lnTo>
                  <a:pt x="4916" y="14160"/>
                </a:lnTo>
                <a:lnTo>
                  <a:pt x="4843" y="14123"/>
                </a:lnTo>
                <a:lnTo>
                  <a:pt x="4659" y="14123"/>
                </a:lnTo>
                <a:lnTo>
                  <a:pt x="4586" y="14160"/>
                </a:lnTo>
                <a:lnTo>
                  <a:pt x="4549" y="14233"/>
                </a:lnTo>
                <a:lnTo>
                  <a:pt x="4513" y="14343"/>
                </a:lnTo>
                <a:lnTo>
                  <a:pt x="4549" y="14453"/>
                </a:lnTo>
                <a:lnTo>
                  <a:pt x="4513" y="14526"/>
                </a:lnTo>
                <a:lnTo>
                  <a:pt x="4439" y="14783"/>
                </a:lnTo>
                <a:lnTo>
                  <a:pt x="4366" y="15003"/>
                </a:lnTo>
                <a:lnTo>
                  <a:pt x="4329" y="15260"/>
                </a:lnTo>
                <a:lnTo>
                  <a:pt x="4366" y="15333"/>
                </a:lnTo>
                <a:lnTo>
                  <a:pt x="4293" y="15370"/>
                </a:lnTo>
                <a:lnTo>
                  <a:pt x="3999" y="15480"/>
                </a:lnTo>
                <a:lnTo>
                  <a:pt x="3632" y="15590"/>
                </a:lnTo>
                <a:lnTo>
                  <a:pt x="3816" y="15333"/>
                </a:lnTo>
                <a:lnTo>
                  <a:pt x="4109" y="14746"/>
                </a:lnTo>
                <a:lnTo>
                  <a:pt x="4109" y="14673"/>
                </a:lnTo>
                <a:lnTo>
                  <a:pt x="4109" y="14600"/>
                </a:lnTo>
                <a:lnTo>
                  <a:pt x="4072" y="14526"/>
                </a:lnTo>
                <a:lnTo>
                  <a:pt x="4036" y="14490"/>
                </a:lnTo>
                <a:lnTo>
                  <a:pt x="3962" y="14453"/>
                </a:lnTo>
                <a:lnTo>
                  <a:pt x="3889" y="14453"/>
                </a:lnTo>
                <a:lnTo>
                  <a:pt x="3816" y="14490"/>
                </a:lnTo>
                <a:lnTo>
                  <a:pt x="3779" y="14563"/>
                </a:lnTo>
                <a:lnTo>
                  <a:pt x="3486" y="15150"/>
                </a:lnTo>
                <a:lnTo>
                  <a:pt x="3339" y="15407"/>
                </a:lnTo>
                <a:lnTo>
                  <a:pt x="3229" y="15663"/>
                </a:lnTo>
                <a:lnTo>
                  <a:pt x="2899" y="15700"/>
                </a:lnTo>
                <a:lnTo>
                  <a:pt x="2532" y="15627"/>
                </a:lnTo>
                <a:lnTo>
                  <a:pt x="2752" y="15407"/>
                </a:lnTo>
                <a:lnTo>
                  <a:pt x="2935" y="15187"/>
                </a:lnTo>
                <a:lnTo>
                  <a:pt x="3119" y="14893"/>
                </a:lnTo>
                <a:lnTo>
                  <a:pt x="3265" y="14600"/>
                </a:lnTo>
                <a:lnTo>
                  <a:pt x="3339" y="14600"/>
                </a:lnTo>
                <a:lnTo>
                  <a:pt x="3375" y="14526"/>
                </a:lnTo>
                <a:lnTo>
                  <a:pt x="3412" y="14490"/>
                </a:lnTo>
                <a:lnTo>
                  <a:pt x="3449" y="14380"/>
                </a:lnTo>
                <a:lnTo>
                  <a:pt x="3412" y="14343"/>
                </a:lnTo>
                <a:lnTo>
                  <a:pt x="3412" y="14270"/>
                </a:lnTo>
                <a:lnTo>
                  <a:pt x="3339" y="14233"/>
                </a:lnTo>
                <a:lnTo>
                  <a:pt x="3229" y="14196"/>
                </a:lnTo>
                <a:lnTo>
                  <a:pt x="3155" y="14196"/>
                </a:lnTo>
                <a:lnTo>
                  <a:pt x="3045" y="14233"/>
                </a:lnTo>
                <a:lnTo>
                  <a:pt x="2935" y="14380"/>
                </a:lnTo>
                <a:lnTo>
                  <a:pt x="2752" y="14673"/>
                </a:lnTo>
                <a:lnTo>
                  <a:pt x="2495" y="15077"/>
                </a:lnTo>
                <a:lnTo>
                  <a:pt x="2238" y="15443"/>
                </a:lnTo>
                <a:lnTo>
                  <a:pt x="2202" y="15553"/>
                </a:lnTo>
                <a:lnTo>
                  <a:pt x="1908" y="15370"/>
                </a:lnTo>
                <a:lnTo>
                  <a:pt x="1615" y="15187"/>
                </a:lnTo>
                <a:lnTo>
                  <a:pt x="1761" y="15077"/>
                </a:lnTo>
                <a:lnTo>
                  <a:pt x="1872" y="14967"/>
                </a:lnTo>
                <a:lnTo>
                  <a:pt x="2238" y="14563"/>
                </a:lnTo>
                <a:lnTo>
                  <a:pt x="2568" y="14196"/>
                </a:lnTo>
                <a:lnTo>
                  <a:pt x="2715" y="13976"/>
                </a:lnTo>
                <a:lnTo>
                  <a:pt x="2789" y="13756"/>
                </a:lnTo>
                <a:lnTo>
                  <a:pt x="2789" y="13683"/>
                </a:lnTo>
                <a:lnTo>
                  <a:pt x="2752" y="13609"/>
                </a:lnTo>
                <a:lnTo>
                  <a:pt x="2642" y="13609"/>
                </a:lnTo>
                <a:lnTo>
                  <a:pt x="2422" y="13719"/>
                </a:lnTo>
                <a:lnTo>
                  <a:pt x="2238" y="13866"/>
                </a:lnTo>
                <a:lnTo>
                  <a:pt x="1945" y="14233"/>
                </a:lnTo>
                <a:lnTo>
                  <a:pt x="1578" y="14673"/>
                </a:lnTo>
                <a:lnTo>
                  <a:pt x="1505" y="14820"/>
                </a:lnTo>
                <a:lnTo>
                  <a:pt x="1431" y="15003"/>
                </a:lnTo>
                <a:lnTo>
                  <a:pt x="1138" y="14636"/>
                </a:lnTo>
                <a:lnTo>
                  <a:pt x="1468" y="14306"/>
                </a:lnTo>
                <a:lnTo>
                  <a:pt x="1761" y="13939"/>
                </a:lnTo>
                <a:lnTo>
                  <a:pt x="2312" y="13206"/>
                </a:lnTo>
                <a:lnTo>
                  <a:pt x="2312" y="13132"/>
                </a:lnTo>
                <a:lnTo>
                  <a:pt x="2312" y="13059"/>
                </a:lnTo>
                <a:lnTo>
                  <a:pt x="2238" y="12949"/>
                </a:lnTo>
                <a:lnTo>
                  <a:pt x="2202" y="12912"/>
                </a:lnTo>
                <a:lnTo>
                  <a:pt x="2055" y="12912"/>
                </a:lnTo>
                <a:lnTo>
                  <a:pt x="1982" y="12949"/>
                </a:lnTo>
                <a:lnTo>
                  <a:pt x="1431" y="13646"/>
                </a:lnTo>
                <a:lnTo>
                  <a:pt x="1211" y="14013"/>
                </a:lnTo>
                <a:lnTo>
                  <a:pt x="991" y="14380"/>
                </a:lnTo>
                <a:lnTo>
                  <a:pt x="844" y="14050"/>
                </a:lnTo>
                <a:lnTo>
                  <a:pt x="698" y="13719"/>
                </a:lnTo>
                <a:lnTo>
                  <a:pt x="1028" y="13426"/>
                </a:lnTo>
                <a:lnTo>
                  <a:pt x="1358" y="13096"/>
                </a:lnTo>
                <a:lnTo>
                  <a:pt x="1872" y="12436"/>
                </a:lnTo>
                <a:lnTo>
                  <a:pt x="1908" y="12362"/>
                </a:lnTo>
                <a:lnTo>
                  <a:pt x="1908" y="12289"/>
                </a:lnTo>
                <a:lnTo>
                  <a:pt x="1872" y="12215"/>
                </a:lnTo>
                <a:lnTo>
                  <a:pt x="1835" y="12179"/>
                </a:lnTo>
                <a:lnTo>
                  <a:pt x="1761" y="12142"/>
                </a:lnTo>
                <a:lnTo>
                  <a:pt x="1688" y="12105"/>
                </a:lnTo>
                <a:lnTo>
                  <a:pt x="1615" y="12105"/>
                </a:lnTo>
                <a:lnTo>
                  <a:pt x="1541" y="12179"/>
                </a:lnTo>
                <a:lnTo>
                  <a:pt x="1065" y="12729"/>
                </a:lnTo>
                <a:lnTo>
                  <a:pt x="808" y="13022"/>
                </a:lnTo>
                <a:lnTo>
                  <a:pt x="624" y="13353"/>
                </a:lnTo>
                <a:lnTo>
                  <a:pt x="588" y="13206"/>
                </a:lnTo>
                <a:lnTo>
                  <a:pt x="551" y="12876"/>
                </a:lnTo>
                <a:lnTo>
                  <a:pt x="771" y="12656"/>
                </a:lnTo>
                <a:lnTo>
                  <a:pt x="1028" y="12399"/>
                </a:lnTo>
                <a:lnTo>
                  <a:pt x="1321" y="12069"/>
                </a:lnTo>
                <a:lnTo>
                  <a:pt x="1468" y="11885"/>
                </a:lnTo>
                <a:lnTo>
                  <a:pt x="1505" y="11775"/>
                </a:lnTo>
                <a:lnTo>
                  <a:pt x="1505" y="11665"/>
                </a:lnTo>
                <a:lnTo>
                  <a:pt x="1505" y="11592"/>
                </a:lnTo>
                <a:lnTo>
                  <a:pt x="1468" y="11555"/>
                </a:lnTo>
                <a:lnTo>
                  <a:pt x="1395" y="11518"/>
                </a:lnTo>
                <a:lnTo>
                  <a:pt x="1358" y="11555"/>
                </a:lnTo>
                <a:lnTo>
                  <a:pt x="1175" y="11629"/>
                </a:lnTo>
                <a:lnTo>
                  <a:pt x="1028" y="11775"/>
                </a:lnTo>
                <a:lnTo>
                  <a:pt x="771" y="12105"/>
                </a:lnTo>
                <a:lnTo>
                  <a:pt x="514" y="12436"/>
                </a:lnTo>
                <a:lnTo>
                  <a:pt x="514" y="11922"/>
                </a:lnTo>
                <a:lnTo>
                  <a:pt x="624" y="11812"/>
                </a:lnTo>
                <a:lnTo>
                  <a:pt x="734" y="11702"/>
                </a:lnTo>
                <a:lnTo>
                  <a:pt x="808" y="11482"/>
                </a:lnTo>
                <a:lnTo>
                  <a:pt x="991" y="11445"/>
                </a:lnTo>
                <a:lnTo>
                  <a:pt x="1138" y="11408"/>
                </a:lnTo>
                <a:lnTo>
                  <a:pt x="1248" y="11298"/>
                </a:lnTo>
                <a:lnTo>
                  <a:pt x="1358" y="11188"/>
                </a:lnTo>
                <a:lnTo>
                  <a:pt x="1468" y="11078"/>
                </a:lnTo>
                <a:lnTo>
                  <a:pt x="1505" y="10932"/>
                </a:lnTo>
                <a:lnTo>
                  <a:pt x="1505" y="10858"/>
                </a:lnTo>
                <a:lnTo>
                  <a:pt x="1505" y="10785"/>
                </a:lnTo>
                <a:lnTo>
                  <a:pt x="1468" y="10711"/>
                </a:lnTo>
                <a:lnTo>
                  <a:pt x="1395" y="10675"/>
                </a:lnTo>
                <a:lnTo>
                  <a:pt x="1175" y="10675"/>
                </a:lnTo>
                <a:lnTo>
                  <a:pt x="1101" y="10748"/>
                </a:lnTo>
                <a:lnTo>
                  <a:pt x="1065" y="10822"/>
                </a:lnTo>
                <a:lnTo>
                  <a:pt x="1028" y="10932"/>
                </a:lnTo>
                <a:lnTo>
                  <a:pt x="954" y="11005"/>
                </a:lnTo>
                <a:lnTo>
                  <a:pt x="844" y="11042"/>
                </a:lnTo>
                <a:lnTo>
                  <a:pt x="698" y="11078"/>
                </a:lnTo>
                <a:lnTo>
                  <a:pt x="881" y="10785"/>
                </a:lnTo>
                <a:lnTo>
                  <a:pt x="954" y="10675"/>
                </a:lnTo>
                <a:lnTo>
                  <a:pt x="1101" y="10565"/>
                </a:lnTo>
                <a:lnTo>
                  <a:pt x="1211" y="10455"/>
                </a:lnTo>
                <a:lnTo>
                  <a:pt x="1395" y="10418"/>
                </a:lnTo>
                <a:lnTo>
                  <a:pt x="1541" y="10345"/>
                </a:lnTo>
                <a:lnTo>
                  <a:pt x="1725" y="10345"/>
                </a:lnTo>
                <a:lnTo>
                  <a:pt x="2092" y="10308"/>
                </a:lnTo>
                <a:lnTo>
                  <a:pt x="2422" y="10271"/>
                </a:lnTo>
                <a:lnTo>
                  <a:pt x="2715" y="10161"/>
                </a:lnTo>
                <a:lnTo>
                  <a:pt x="3009" y="9978"/>
                </a:lnTo>
                <a:lnTo>
                  <a:pt x="3229" y="9721"/>
                </a:lnTo>
                <a:lnTo>
                  <a:pt x="3412" y="9464"/>
                </a:lnTo>
                <a:lnTo>
                  <a:pt x="3559" y="9171"/>
                </a:lnTo>
                <a:lnTo>
                  <a:pt x="3706" y="8841"/>
                </a:lnTo>
                <a:lnTo>
                  <a:pt x="3706" y="8804"/>
                </a:lnTo>
                <a:lnTo>
                  <a:pt x="3706" y="8767"/>
                </a:lnTo>
                <a:lnTo>
                  <a:pt x="3926" y="8731"/>
                </a:lnTo>
                <a:lnTo>
                  <a:pt x="4146" y="8657"/>
                </a:lnTo>
                <a:lnTo>
                  <a:pt x="4366" y="8584"/>
                </a:lnTo>
                <a:lnTo>
                  <a:pt x="4586" y="8547"/>
                </a:lnTo>
                <a:close/>
                <a:moveTo>
                  <a:pt x="3265" y="7484"/>
                </a:moveTo>
                <a:lnTo>
                  <a:pt x="3009" y="7557"/>
                </a:lnTo>
                <a:lnTo>
                  <a:pt x="2789" y="7704"/>
                </a:lnTo>
                <a:lnTo>
                  <a:pt x="2568" y="7850"/>
                </a:lnTo>
                <a:lnTo>
                  <a:pt x="2422" y="7997"/>
                </a:lnTo>
                <a:lnTo>
                  <a:pt x="2275" y="8180"/>
                </a:lnTo>
                <a:lnTo>
                  <a:pt x="2165" y="8364"/>
                </a:lnTo>
                <a:lnTo>
                  <a:pt x="2092" y="8584"/>
                </a:lnTo>
                <a:lnTo>
                  <a:pt x="2018" y="8254"/>
                </a:lnTo>
                <a:lnTo>
                  <a:pt x="1945" y="7924"/>
                </a:lnTo>
                <a:lnTo>
                  <a:pt x="1872" y="7850"/>
                </a:lnTo>
                <a:lnTo>
                  <a:pt x="1835" y="7850"/>
                </a:lnTo>
                <a:lnTo>
                  <a:pt x="1761" y="7887"/>
                </a:lnTo>
                <a:lnTo>
                  <a:pt x="1688" y="7997"/>
                </a:lnTo>
                <a:lnTo>
                  <a:pt x="1651" y="8107"/>
                </a:lnTo>
                <a:lnTo>
                  <a:pt x="1615" y="8364"/>
                </a:lnTo>
                <a:lnTo>
                  <a:pt x="1651" y="8657"/>
                </a:lnTo>
                <a:lnTo>
                  <a:pt x="1725" y="8914"/>
                </a:lnTo>
                <a:lnTo>
                  <a:pt x="1872" y="9208"/>
                </a:lnTo>
                <a:lnTo>
                  <a:pt x="2055" y="9428"/>
                </a:lnTo>
                <a:lnTo>
                  <a:pt x="2275" y="9611"/>
                </a:lnTo>
                <a:lnTo>
                  <a:pt x="2495" y="9758"/>
                </a:lnTo>
                <a:lnTo>
                  <a:pt x="2312" y="9831"/>
                </a:lnTo>
                <a:lnTo>
                  <a:pt x="2128" y="9868"/>
                </a:lnTo>
                <a:lnTo>
                  <a:pt x="1688" y="9868"/>
                </a:lnTo>
                <a:lnTo>
                  <a:pt x="1468" y="9905"/>
                </a:lnTo>
                <a:lnTo>
                  <a:pt x="1248" y="9941"/>
                </a:lnTo>
                <a:lnTo>
                  <a:pt x="1065" y="10015"/>
                </a:lnTo>
                <a:lnTo>
                  <a:pt x="881" y="10125"/>
                </a:lnTo>
                <a:lnTo>
                  <a:pt x="588" y="10381"/>
                </a:lnTo>
                <a:lnTo>
                  <a:pt x="441" y="10528"/>
                </a:lnTo>
                <a:lnTo>
                  <a:pt x="331" y="10711"/>
                </a:lnTo>
                <a:lnTo>
                  <a:pt x="221" y="10932"/>
                </a:lnTo>
                <a:lnTo>
                  <a:pt x="147" y="11115"/>
                </a:lnTo>
                <a:lnTo>
                  <a:pt x="37" y="11592"/>
                </a:lnTo>
                <a:lnTo>
                  <a:pt x="1" y="12069"/>
                </a:lnTo>
                <a:lnTo>
                  <a:pt x="1" y="12546"/>
                </a:lnTo>
                <a:lnTo>
                  <a:pt x="74" y="13022"/>
                </a:lnTo>
                <a:lnTo>
                  <a:pt x="147" y="13463"/>
                </a:lnTo>
                <a:lnTo>
                  <a:pt x="258" y="13903"/>
                </a:lnTo>
                <a:lnTo>
                  <a:pt x="404" y="14270"/>
                </a:lnTo>
                <a:lnTo>
                  <a:pt x="588" y="14673"/>
                </a:lnTo>
                <a:lnTo>
                  <a:pt x="844" y="15040"/>
                </a:lnTo>
                <a:lnTo>
                  <a:pt x="1101" y="15333"/>
                </a:lnTo>
                <a:lnTo>
                  <a:pt x="1431" y="15627"/>
                </a:lnTo>
                <a:lnTo>
                  <a:pt x="1761" y="15847"/>
                </a:lnTo>
                <a:lnTo>
                  <a:pt x="2165" y="16030"/>
                </a:lnTo>
                <a:lnTo>
                  <a:pt x="2568" y="16140"/>
                </a:lnTo>
                <a:lnTo>
                  <a:pt x="2789" y="16177"/>
                </a:lnTo>
                <a:lnTo>
                  <a:pt x="3009" y="16177"/>
                </a:lnTo>
                <a:lnTo>
                  <a:pt x="3486" y="16140"/>
                </a:lnTo>
                <a:lnTo>
                  <a:pt x="3926" y="16030"/>
                </a:lnTo>
                <a:lnTo>
                  <a:pt x="4329" y="15884"/>
                </a:lnTo>
                <a:lnTo>
                  <a:pt x="4696" y="15700"/>
                </a:lnTo>
                <a:lnTo>
                  <a:pt x="5100" y="15517"/>
                </a:lnTo>
                <a:lnTo>
                  <a:pt x="5430" y="15297"/>
                </a:lnTo>
                <a:lnTo>
                  <a:pt x="5613" y="15150"/>
                </a:lnTo>
                <a:lnTo>
                  <a:pt x="5723" y="15003"/>
                </a:lnTo>
                <a:lnTo>
                  <a:pt x="6310" y="14490"/>
                </a:lnTo>
                <a:lnTo>
                  <a:pt x="6567" y="14270"/>
                </a:lnTo>
                <a:lnTo>
                  <a:pt x="6714" y="14160"/>
                </a:lnTo>
                <a:lnTo>
                  <a:pt x="6787" y="14013"/>
                </a:lnTo>
                <a:lnTo>
                  <a:pt x="6970" y="13683"/>
                </a:lnTo>
                <a:lnTo>
                  <a:pt x="7117" y="13316"/>
                </a:lnTo>
                <a:lnTo>
                  <a:pt x="7227" y="12949"/>
                </a:lnTo>
                <a:lnTo>
                  <a:pt x="7300" y="12619"/>
                </a:lnTo>
                <a:lnTo>
                  <a:pt x="7374" y="12252"/>
                </a:lnTo>
                <a:lnTo>
                  <a:pt x="7410" y="11885"/>
                </a:lnTo>
                <a:lnTo>
                  <a:pt x="7410" y="11518"/>
                </a:lnTo>
                <a:lnTo>
                  <a:pt x="7374" y="11152"/>
                </a:lnTo>
                <a:lnTo>
                  <a:pt x="7337" y="10785"/>
                </a:lnTo>
                <a:lnTo>
                  <a:pt x="7264" y="10418"/>
                </a:lnTo>
                <a:lnTo>
                  <a:pt x="7154" y="10125"/>
                </a:lnTo>
                <a:lnTo>
                  <a:pt x="7007" y="9794"/>
                </a:lnTo>
                <a:lnTo>
                  <a:pt x="6860" y="9538"/>
                </a:lnTo>
                <a:lnTo>
                  <a:pt x="6677" y="9244"/>
                </a:lnTo>
                <a:lnTo>
                  <a:pt x="6457" y="8987"/>
                </a:lnTo>
                <a:lnTo>
                  <a:pt x="6237" y="8767"/>
                </a:lnTo>
                <a:lnTo>
                  <a:pt x="5980" y="8584"/>
                </a:lnTo>
                <a:lnTo>
                  <a:pt x="5686" y="8401"/>
                </a:lnTo>
                <a:lnTo>
                  <a:pt x="5393" y="8291"/>
                </a:lnTo>
                <a:lnTo>
                  <a:pt x="5100" y="8180"/>
                </a:lnTo>
                <a:lnTo>
                  <a:pt x="4769" y="8144"/>
                </a:lnTo>
                <a:lnTo>
                  <a:pt x="4476" y="8144"/>
                </a:lnTo>
                <a:lnTo>
                  <a:pt x="4219" y="8180"/>
                </a:lnTo>
                <a:lnTo>
                  <a:pt x="3926" y="8291"/>
                </a:lnTo>
                <a:lnTo>
                  <a:pt x="3816" y="8364"/>
                </a:lnTo>
                <a:lnTo>
                  <a:pt x="3706" y="8437"/>
                </a:lnTo>
                <a:lnTo>
                  <a:pt x="3632" y="8547"/>
                </a:lnTo>
                <a:lnTo>
                  <a:pt x="3559" y="8657"/>
                </a:lnTo>
                <a:lnTo>
                  <a:pt x="3559" y="8694"/>
                </a:lnTo>
                <a:lnTo>
                  <a:pt x="3522" y="8731"/>
                </a:lnTo>
                <a:lnTo>
                  <a:pt x="3486" y="8767"/>
                </a:lnTo>
                <a:lnTo>
                  <a:pt x="3192" y="9171"/>
                </a:lnTo>
                <a:lnTo>
                  <a:pt x="3009" y="9354"/>
                </a:lnTo>
                <a:lnTo>
                  <a:pt x="2825" y="9538"/>
                </a:lnTo>
                <a:lnTo>
                  <a:pt x="2789" y="9464"/>
                </a:lnTo>
                <a:lnTo>
                  <a:pt x="2458" y="9171"/>
                </a:lnTo>
                <a:lnTo>
                  <a:pt x="2348" y="9024"/>
                </a:lnTo>
                <a:lnTo>
                  <a:pt x="2202" y="8877"/>
                </a:lnTo>
                <a:lnTo>
                  <a:pt x="2275" y="8877"/>
                </a:lnTo>
                <a:lnTo>
                  <a:pt x="2312" y="8841"/>
                </a:lnTo>
                <a:lnTo>
                  <a:pt x="2532" y="8841"/>
                </a:lnTo>
                <a:lnTo>
                  <a:pt x="2715" y="8804"/>
                </a:lnTo>
                <a:lnTo>
                  <a:pt x="2899" y="8731"/>
                </a:lnTo>
                <a:lnTo>
                  <a:pt x="3045" y="8621"/>
                </a:lnTo>
                <a:lnTo>
                  <a:pt x="3265" y="8474"/>
                </a:lnTo>
                <a:lnTo>
                  <a:pt x="3486" y="8254"/>
                </a:lnTo>
                <a:lnTo>
                  <a:pt x="3669" y="8034"/>
                </a:lnTo>
                <a:lnTo>
                  <a:pt x="3816" y="7814"/>
                </a:lnTo>
                <a:lnTo>
                  <a:pt x="3852" y="7740"/>
                </a:lnTo>
                <a:lnTo>
                  <a:pt x="3852" y="7667"/>
                </a:lnTo>
                <a:lnTo>
                  <a:pt x="3779" y="7557"/>
                </a:lnTo>
                <a:lnTo>
                  <a:pt x="3669" y="7484"/>
                </a:lnTo>
                <a:lnTo>
                  <a:pt x="3596" y="7484"/>
                </a:lnTo>
                <a:lnTo>
                  <a:pt x="3522" y="7520"/>
                </a:lnTo>
                <a:lnTo>
                  <a:pt x="3412" y="7484"/>
                </a:lnTo>
                <a:close/>
              </a:path>
            </a:pathLst>
          </a:custGeom>
          <a:solidFill>
            <a:srgbClr val="6D9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198" name="Google Shape;198;p3"/>
          <p:cNvSpPr/>
          <p:nvPr/>
        </p:nvSpPr>
        <p:spPr>
          <a:xfrm>
            <a:off x="5746560" y="4042836"/>
            <a:ext cx="414157" cy="507762"/>
          </a:xfrm>
          <a:custGeom>
            <a:avLst/>
            <a:gdLst/>
            <a:ahLst/>
            <a:cxnLst/>
            <a:rect l="l" t="t" r="r" b="b"/>
            <a:pathLst>
              <a:path w="14601" h="17901" extrusionOk="0">
                <a:moveTo>
                  <a:pt x="10492" y="4329"/>
                </a:moveTo>
                <a:lnTo>
                  <a:pt x="10859" y="4769"/>
                </a:lnTo>
                <a:lnTo>
                  <a:pt x="10712" y="4769"/>
                </a:lnTo>
                <a:lnTo>
                  <a:pt x="10712" y="4696"/>
                </a:lnTo>
                <a:lnTo>
                  <a:pt x="10675" y="4622"/>
                </a:lnTo>
                <a:lnTo>
                  <a:pt x="10639" y="4622"/>
                </a:lnTo>
                <a:lnTo>
                  <a:pt x="10602" y="4549"/>
                </a:lnTo>
                <a:lnTo>
                  <a:pt x="10565" y="4512"/>
                </a:lnTo>
                <a:lnTo>
                  <a:pt x="10455" y="4475"/>
                </a:lnTo>
                <a:lnTo>
                  <a:pt x="10345" y="4512"/>
                </a:lnTo>
                <a:lnTo>
                  <a:pt x="10308" y="4549"/>
                </a:lnTo>
                <a:lnTo>
                  <a:pt x="10272" y="4622"/>
                </a:lnTo>
                <a:lnTo>
                  <a:pt x="10272" y="4696"/>
                </a:lnTo>
                <a:lnTo>
                  <a:pt x="10052" y="4622"/>
                </a:lnTo>
                <a:lnTo>
                  <a:pt x="10492" y="4329"/>
                </a:lnTo>
                <a:close/>
                <a:moveTo>
                  <a:pt x="6897" y="3448"/>
                </a:moveTo>
                <a:lnTo>
                  <a:pt x="7044" y="3485"/>
                </a:lnTo>
                <a:lnTo>
                  <a:pt x="7227" y="3522"/>
                </a:lnTo>
                <a:lnTo>
                  <a:pt x="7374" y="3595"/>
                </a:lnTo>
                <a:lnTo>
                  <a:pt x="7484" y="3705"/>
                </a:lnTo>
                <a:lnTo>
                  <a:pt x="7521" y="3815"/>
                </a:lnTo>
                <a:lnTo>
                  <a:pt x="7521" y="3889"/>
                </a:lnTo>
                <a:lnTo>
                  <a:pt x="7484" y="3999"/>
                </a:lnTo>
                <a:lnTo>
                  <a:pt x="7447" y="4109"/>
                </a:lnTo>
                <a:lnTo>
                  <a:pt x="7264" y="4292"/>
                </a:lnTo>
                <a:lnTo>
                  <a:pt x="7154" y="4439"/>
                </a:lnTo>
                <a:lnTo>
                  <a:pt x="6934" y="4732"/>
                </a:lnTo>
                <a:lnTo>
                  <a:pt x="6714" y="4952"/>
                </a:lnTo>
                <a:lnTo>
                  <a:pt x="6494" y="5099"/>
                </a:lnTo>
                <a:lnTo>
                  <a:pt x="6384" y="5136"/>
                </a:lnTo>
                <a:lnTo>
                  <a:pt x="6310" y="5136"/>
                </a:lnTo>
                <a:lnTo>
                  <a:pt x="6237" y="5062"/>
                </a:lnTo>
                <a:lnTo>
                  <a:pt x="6200" y="4989"/>
                </a:lnTo>
                <a:lnTo>
                  <a:pt x="6163" y="4806"/>
                </a:lnTo>
                <a:lnTo>
                  <a:pt x="6163" y="4659"/>
                </a:lnTo>
                <a:lnTo>
                  <a:pt x="6163" y="4145"/>
                </a:lnTo>
                <a:lnTo>
                  <a:pt x="6127" y="3595"/>
                </a:lnTo>
                <a:lnTo>
                  <a:pt x="6273" y="3522"/>
                </a:lnTo>
                <a:lnTo>
                  <a:pt x="6420" y="3485"/>
                </a:lnTo>
                <a:lnTo>
                  <a:pt x="6567" y="3448"/>
                </a:lnTo>
                <a:close/>
                <a:moveTo>
                  <a:pt x="6457" y="3118"/>
                </a:moveTo>
                <a:lnTo>
                  <a:pt x="6237" y="3192"/>
                </a:lnTo>
                <a:lnTo>
                  <a:pt x="6017" y="3265"/>
                </a:lnTo>
                <a:lnTo>
                  <a:pt x="5833" y="3375"/>
                </a:lnTo>
                <a:lnTo>
                  <a:pt x="5723" y="3558"/>
                </a:lnTo>
                <a:lnTo>
                  <a:pt x="5723" y="3632"/>
                </a:lnTo>
                <a:lnTo>
                  <a:pt x="5760" y="3668"/>
                </a:lnTo>
                <a:lnTo>
                  <a:pt x="5797" y="3705"/>
                </a:lnTo>
                <a:lnTo>
                  <a:pt x="5870" y="3705"/>
                </a:lnTo>
                <a:lnTo>
                  <a:pt x="5980" y="3668"/>
                </a:lnTo>
                <a:lnTo>
                  <a:pt x="5943" y="4219"/>
                </a:lnTo>
                <a:lnTo>
                  <a:pt x="5943" y="4769"/>
                </a:lnTo>
                <a:lnTo>
                  <a:pt x="5943" y="4952"/>
                </a:lnTo>
                <a:lnTo>
                  <a:pt x="5980" y="5099"/>
                </a:lnTo>
                <a:lnTo>
                  <a:pt x="6053" y="5209"/>
                </a:lnTo>
                <a:lnTo>
                  <a:pt x="6163" y="5319"/>
                </a:lnTo>
                <a:lnTo>
                  <a:pt x="6237" y="5393"/>
                </a:lnTo>
                <a:lnTo>
                  <a:pt x="6530" y="5393"/>
                </a:lnTo>
                <a:lnTo>
                  <a:pt x="6714" y="5282"/>
                </a:lnTo>
                <a:lnTo>
                  <a:pt x="6897" y="5136"/>
                </a:lnTo>
                <a:lnTo>
                  <a:pt x="7227" y="4806"/>
                </a:lnTo>
                <a:lnTo>
                  <a:pt x="7447" y="4512"/>
                </a:lnTo>
                <a:lnTo>
                  <a:pt x="7594" y="4329"/>
                </a:lnTo>
                <a:lnTo>
                  <a:pt x="7741" y="4182"/>
                </a:lnTo>
                <a:lnTo>
                  <a:pt x="7814" y="3962"/>
                </a:lnTo>
                <a:lnTo>
                  <a:pt x="7851" y="3852"/>
                </a:lnTo>
                <a:lnTo>
                  <a:pt x="7851" y="3742"/>
                </a:lnTo>
                <a:lnTo>
                  <a:pt x="7777" y="3595"/>
                </a:lnTo>
                <a:lnTo>
                  <a:pt x="7667" y="3448"/>
                </a:lnTo>
                <a:lnTo>
                  <a:pt x="7521" y="3302"/>
                </a:lnTo>
                <a:lnTo>
                  <a:pt x="7374" y="3228"/>
                </a:lnTo>
                <a:lnTo>
                  <a:pt x="7190" y="3155"/>
                </a:lnTo>
                <a:lnTo>
                  <a:pt x="6970" y="3118"/>
                </a:lnTo>
                <a:close/>
                <a:moveTo>
                  <a:pt x="2789" y="3522"/>
                </a:moveTo>
                <a:lnTo>
                  <a:pt x="2935" y="3668"/>
                </a:lnTo>
                <a:lnTo>
                  <a:pt x="3082" y="3779"/>
                </a:lnTo>
                <a:lnTo>
                  <a:pt x="3449" y="3925"/>
                </a:lnTo>
                <a:lnTo>
                  <a:pt x="3632" y="3999"/>
                </a:lnTo>
                <a:lnTo>
                  <a:pt x="3669" y="4072"/>
                </a:lnTo>
                <a:lnTo>
                  <a:pt x="3706" y="4145"/>
                </a:lnTo>
                <a:lnTo>
                  <a:pt x="3706" y="4219"/>
                </a:lnTo>
                <a:lnTo>
                  <a:pt x="3742" y="4255"/>
                </a:lnTo>
                <a:lnTo>
                  <a:pt x="3779" y="4292"/>
                </a:lnTo>
                <a:lnTo>
                  <a:pt x="3852" y="4329"/>
                </a:lnTo>
                <a:lnTo>
                  <a:pt x="4036" y="4402"/>
                </a:lnTo>
                <a:lnTo>
                  <a:pt x="4219" y="4475"/>
                </a:lnTo>
                <a:lnTo>
                  <a:pt x="4403" y="4586"/>
                </a:lnTo>
                <a:lnTo>
                  <a:pt x="4549" y="4696"/>
                </a:lnTo>
                <a:lnTo>
                  <a:pt x="4843" y="5026"/>
                </a:lnTo>
                <a:lnTo>
                  <a:pt x="5100" y="5319"/>
                </a:lnTo>
                <a:lnTo>
                  <a:pt x="4770" y="5356"/>
                </a:lnTo>
                <a:lnTo>
                  <a:pt x="4476" y="5356"/>
                </a:lnTo>
                <a:lnTo>
                  <a:pt x="3816" y="5319"/>
                </a:lnTo>
                <a:lnTo>
                  <a:pt x="3486" y="5319"/>
                </a:lnTo>
                <a:lnTo>
                  <a:pt x="3156" y="5393"/>
                </a:lnTo>
                <a:lnTo>
                  <a:pt x="2972" y="5466"/>
                </a:lnTo>
                <a:lnTo>
                  <a:pt x="2789" y="5576"/>
                </a:lnTo>
                <a:lnTo>
                  <a:pt x="2605" y="5649"/>
                </a:lnTo>
                <a:lnTo>
                  <a:pt x="2495" y="5686"/>
                </a:lnTo>
                <a:lnTo>
                  <a:pt x="2349" y="5686"/>
                </a:lnTo>
                <a:lnTo>
                  <a:pt x="2312" y="5723"/>
                </a:lnTo>
                <a:lnTo>
                  <a:pt x="2275" y="5796"/>
                </a:lnTo>
                <a:lnTo>
                  <a:pt x="2275" y="5833"/>
                </a:lnTo>
                <a:lnTo>
                  <a:pt x="2349" y="6676"/>
                </a:lnTo>
                <a:lnTo>
                  <a:pt x="2128" y="6493"/>
                </a:lnTo>
                <a:lnTo>
                  <a:pt x="1908" y="6383"/>
                </a:lnTo>
                <a:lnTo>
                  <a:pt x="1908" y="6126"/>
                </a:lnTo>
                <a:lnTo>
                  <a:pt x="1835" y="5906"/>
                </a:lnTo>
                <a:lnTo>
                  <a:pt x="1725" y="5796"/>
                </a:lnTo>
                <a:lnTo>
                  <a:pt x="1578" y="5723"/>
                </a:lnTo>
                <a:lnTo>
                  <a:pt x="1285" y="5649"/>
                </a:lnTo>
                <a:lnTo>
                  <a:pt x="1101" y="5649"/>
                </a:lnTo>
                <a:lnTo>
                  <a:pt x="918" y="5686"/>
                </a:lnTo>
                <a:lnTo>
                  <a:pt x="918" y="5686"/>
                </a:lnTo>
                <a:lnTo>
                  <a:pt x="1101" y="5356"/>
                </a:lnTo>
                <a:lnTo>
                  <a:pt x="1285" y="5026"/>
                </a:lnTo>
                <a:lnTo>
                  <a:pt x="1468" y="4732"/>
                </a:lnTo>
                <a:lnTo>
                  <a:pt x="1688" y="4439"/>
                </a:lnTo>
                <a:lnTo>
                  <a:pt x="1945" y="4182"/>
                </a:lnTo>
                <a:lnTo>
                  <a:pt x="2202" y="3962"/>
                </a:lnTo>
                <a:lnTo>
                  <a:pt x="2495" y="3742"/>
                </a:lnTo>
                <a:lnTo>
                  <a:pt x="2789" y="3522"/>
                </a:lnTo>
                <a:close/>
                <a:moveTo>
                  <a:pt x="10639" y="7520"/>
                </a:moveTo>
                <a:lnTo>
                  <a:pt x="11042" y="7703"/>
                </a:lnTo>
                <a:lnTo>
                  <a:pt x="11336" y="7850"/>
                </a:lnTo>
                <a:lnTo>
                  <a:pt x="11482" y="7924"/>
                </a:lnTo>
                <a:lnTo>
                  <a:pt x="11629" y="7960"/>
                </a:lnTo>
                <a:lnTo>
                  <a:pt x="11556" y="8254"/>
                </a:lnTo>
                <a:lnTo>
                  <a:pt x="11225" y="8107"/>
                </a:lnTo>
                <a:lnTo>
                  <a:pt x="10895" y="7960"/>
                </a:lnTo>
                <a:lnTo>
                  <a:pt x="10785" y="7887"/>
                </a:lnTo>
                <a:lnTo>
                  <a:pt x="10639" y="7520"/>
                </a:lnTo>
                <a:close/>
                <a:moveTo>
                  <a:pt x="10272" y="8070"/>
                </a:moveTo>
                <a:lnTo>
                  <a:pt x="10382" y="8144"/>
                </a:lnTo>
                <a:lnTo>
                  <a:pt x="10529" y="8217"/>
                </a:lnTo>
                <a:lnTo>
                  <a:pt x="10565" y="8327"/>
                </a:lnTo>
                <a:lnTo>
                  <a:pt x="10602" y="8400"/>
                </a:lnTo>
                <a:lnTo>
                  <a:pt x="10712" y="8437"/>
                </a:lnTo>
                <a:lnTo>
                  <a:pt x="10932" y="8510"/>
                </a:lnTo>
                <a:lnTo>
                  <a:pt x="11042" y="8547"/>
                </a:lnTo>
                <a:lnTo>
                  <a:pt x="11042" y="8584"/>
                </a:lnTo>
                <a:lnTo>
                  <a:pt x="11042" y="8657"/>
                </a:lnTo>
                <a:lnTo>
                  <a:pt x="11079" y="8731"/>
                </a:lnTo>
                <a:lnTo>
                  <a:pt x="11152" y="8804"/>
                </a:lnTo>
                <a:lnTo>
                  <a:pt x="11336" y="8841"/>
                </a:lnTo>
                <a:lnTo>
                  <a:pt x="11152" y="9244"/>
                </a:lnTo>
                <a:lnTo>
                  <a:pt x="11079" y="9171"/>
                </a:lnTo>
                <a:lnTo>
                  <a:pt x="10602" y="8767"/>
                </a:lnTo>
                <a:lnTo>
                  <a:pt x="10602" y="8547"/>
                </a:lnTo>
                <a:lnTo>
                  <a:pt x="10565" y="8364"/>
                </a:lnTo>
                <a:lnTo>
                  <a:pt x="10492" y="8254"/>
                </a:lnTo>
                <a:lnTo>
                  <a:pt x="10345" y="8180"/>
                </a:lnTo>
                <a:lnTo>
                  <a:pt x="10272" y="8070"/>
                </a:lnTo>
                <a:close/>
                <a:moveTo>
                  <a:pt x="9135" y="4806"/>
                </a:moveTo>
                <a:lnTo>
                  <a:pt x="9501" y="4842"/>
                </a:lnTo>
                <a:lnTo>
                  <a:pt x="9575" y="4879"/>
                </a:lnTo>
                <a:lnTo>
                  <a:pt x="9611" y="4842"/>
                </a:lnTo>
                <a:lnTo>
                  <a:pt x="9905" y="4916"/>
                </a:lnTo>
                <a:lnTo>
                  <a:pt x="10198" y="5026"/>
                </a:lnTo>
                <a:lnTo>
                  <a:pt x="10015" y="5246"/>
                </a:lnTo>
                <a:lnTo>
                  <a:pt x="10015" y="5319"/>
                </a:lnTo>
                <a:lnTo>
                  <a:pt x="10052" y="5393"/>
                </a:lnTo>
                <a:lnTo>
                  <a:pt x="10125" y="5429"/>
                </a:lnTo>
                <a:lnTo>
                  <a:pt x="10198" y="5429"/>
                </a:lnTo>
                <a:lnTo>
                  <a:pt x="10418" y="5319"/>
                </a:lnTo>
                <a:lnTo>
                  <a:pt x="10639" y="5246"/>
                </a:lnTo>
                <a:lnTo>
                  <a:pt x="10859" y="5209"/>
                </a:lnTo>
                <a:lnTo>
                  <a:pt x="11115" y="5172"/>
                </a:lnTo>
                <a:lnTo>
                  <a:pt x="11336" y="5613"/>
                </a:lnTo>
                <a:lnTo>
                  <a:pt x="10859" y="5723"/>
                </a:lnTo>
                <a:lnTo>
                  <a:pt x="10602" y="5796"/>
                </a:lnTo>
                <a:lnTo>
                  <a:pt x="10382" y="5906"/>
                </a:lnTo>
                <a:lnTo>
                  <a:pt x="10345" y="5943"/>
                </a:lnTo>
                <a:lnTo>
                  <a:pt x="10345" y="5979"/>
                </a:lnTo>
                <a:lnTo>
                  <a:pt x="10345" y="6016"/>
                </a:lnTo>
                <a:lnTo>
                  <a:pt x="10382" y="6053"/>
                </a:lnTo>
                <a:lnTo>
                  <a:pt x="10639" y="6126"/>
                </a:lnTo>
                <a:lnTo>
                  <a:pt x="10932" y="6126"/>
                </a:lnTo>
                <a:lnTo>
                  <a:pt x="11225" y="6089"/>
                </a:lnTo>
                <a:lnTo>
                  <a:pt x="11482" y="6016"/>
                </a:lnTo>
                <a:lnTo>
                  <a:pt x="11629" y="6566"/>
                </a:lnTo>
                <a:lnTo>
                  <a:pt x="11666" y="6640"/>
                </a:lnTo>
                <a:lnTo>
                  <a:pt x="11666" y="6640"/>
                </a:lnTo>
                <a:lnTo>
                  <a:pt x="11262" y="6530"/>
                </a:lnTo>
                <a:lnTo>
                  <a:pt x="10932" y="6456"/>
                </a:lnTo>
                <a:lnTo>
                  <a:pt x="10749" y="6420"/>
                </a:lnTo>
                <a:lnTo>
                  <a:pt x="10565" y="6456"/>
                </a:lnTo>
                <a:lnTo>
                  <a:pt x="10529" y="6456"/>
                </a:lnTo>
                <a:lnTo>
                  <a:pt x="10565" y="6530"/>
                </a:lnTo>
                <a:lnTo>
                  <a:pt x="10712" y="6640"/>
                </a:lnTo>
                <a:lnTo>
                  <a:pt x="10895" y="6750"/>
                </a:lnTo>
                <a:lnTo>
                  <a:pt x="11336" y="6933"/>
                </a:lnTo>
                <a:lnTo>
                  <a:pt x="11702" y="7043"/>
                </a:lnTo>
                <a:lnTo>
                  <a:pt x="11666" y="7593"/>
                </a:lnTo>
                <a:lnTo>
                  <a:pt x="11482" y="7520"/>
                </a:lnTo>
                <a:lnTo>
                  <a:pt x="11299" y="7447"/>
                </a:lnTo>
                <a:lnTo>
                  <a:pt x="10785" y="7227"/>
                </a:lnTo>
                <a:lnTo>
                  <a:pt x="10529" y="7153"/>
                </a:lnTo>
                <a:lnTo>
                  <a:pt x="10235" y="7117"/>
                </a:lnTo>
                <a:lnTo>
                  <a:pt x="10198" y="7117"/>
                </a:lnTo>
                <a:lnTo>
                  <a:pt x="10198" y="7153"/>
                </a:lnTo>
                <a:lnTo>
                  <a:pt x="10198" y="7190"/>
                </a:lnTo>
                <a:lnTo>
                  <a:pt x="10198" y="7227"/>
                </a:lnTo>
                <a:lnTo>
                  <a:pt x="10492" y="7410"/>
                </a:lnTo>
                <a:lnTo>
                  <a:pt x="10418" y="7447"/>
                </a:lnTo>
                <a:lnTo>
                  <a:pt x="10015" y="7593"/>
                </a:lnTo>
                <a:lnTo>
                  <a:pt x="9905" y="7483"/>
                </a:lnTo>
                <a:lnTo>
                  <a:pt x="9832" y="7447"/>
                </a:lnTo>
                <a:lnTo>
                  <a:pt x="9795" y="7483"/>
                </a:lnTo>
                <a:lnTo>
                  <a:pt x="9758" y="7520"/>
                </a:lnTo>
                <a:lnTo>
                  <a:pt x="9722" y="7557"/>
                </a:lnTo>
                <a:lnTo>
                  <a:pt x="9722" y="7703"/>
                </a:lnTo>
                <a:lnTo>
                  <a:pt x="9685" y="7740"/>
                </a:lnTo>
                <a:lnTo>
                  <a:pt x="9685" y="7813"/>
                </a:lnTo>
                <a:lnTo>
                  <a:pt x="9722" y="7924"/>
                </a:lnTo>
                <a:lnTo>
                  <a:pt x="9942" y="8180"/>
                </a:lnTo>
                <a:lnTo>
                  <a:pt x="9611" y="7960"/>
                </a:lnTo>
                <a:lnTo>
                  <a:pt x="9281" y="7777"/>
                </a:lnTo>
                <a:lnTo>
                  <a:pt x="9245" y="7777"/>
                </a:lnTo>
                <a:lnTo>
                  <a:pt x="9208" y="7813"/>
                </a:lnTo>
                <a:lnTo>
                  <a:pt x="9171" y="7850"/>
                </a:lnTo>
                <a:lnTo>
                  <a:pt x="9171" y="7924"/>
                </a:lnTo>
                <a:lnTo>
                  <a:pt x="9391" y="8180"/>
                </a:lnTo>
                <a:lnTo>
                  <a:pt x="9648" y="8437"/>
                </a:lnTo>
                <a:lnTo>
                  <a:pt x="10162" y="8877"/>
                </a:lnTo>
                <a:lnTo>
                  <a:pt x="10235" y="8951"/>
                </a:lnTo>
                <a:lnTo>
                  <a:pt x="10162" y="9134"/>
                </a:lnTo>
                <a:lnTo>
                  <a:pt x="10052" y="9317"/>
                </a:lnTo>
                <a:lnTo>
                  <a:pt x="9905" y="9391"/>
                </a:lnTo>
                <a:lnTo>
                  <a:pt x="9832" y="9354"/>
                </a:lnTo>
                <a:lnTo>
                  <a:pt x="9428" y="9097"/>
                </a:lnTo>
                <a:lnTo>
                  <a:pt x="9318" y="8914"/>
                </a:lnTo>
                <a:lnTo>
                  <a:pt x="9171" y="8694"/>
                </a:lnTo>
                <a:lnTo>
                  <a:pt x="8951" y="8547"/>
                </a:lnTo>
                <a:lnTo>
                  <a:pt x="8768" y="8400"/>
                </a:lnTo>
                <a:lnTo>
                  <a:pt x="8658" y="8290"/>
                </a:lnTo>
                <a:lnTo>
                  <a:pt x="8548" y="8107"/>
                </a:lnTo>
                <a:lnTo>
                  <a:pt x="8511" y="7887"/>
                </a:lnTo>
                <a:lnTo>
                  <a:pt x="8474" y="7887"/>
                </a:lnTo>
                <a:lnTo>
                  <a:pt x="8474" y="7777"/>
                </a:lnTo>
                <a:lnTo>
                  <a:pt x="8438" y="7740"/>
                </a:lnTo>
                <a:lnTo>
                  <a:pt x="8364" y="7740"/>
                </a:lnTo>
                <a:lnTo>
                  <a:pt x="7887" y="7667"/>
                </a:lnTo>
                <a:lnTo>
                  <a:pt x="7374" y="7630"/>
                </a:lnTo>
                <a:lnTo>
                  <a:pt x="7117" y="7630"/>
                </a:lnTo>
                <a:lnTo>
                  <a:pt x="6860" y="7667"/>
                </a:lnTo>
                <a:lnTo>
                  <a:pt x="6640" y="7740"/>
                </a:lnTo>
                <a:lnTo>
                  <a:pt x="6457" y="7887"/>
                </a:lnTo>
                <a:lnTo>
                  <a:pt x="6384" y="7777"/>
                </a:lnTo>
                <a:lnTo>
                  <a:pt x="6347" y="7703"/>
                </a:lnTo>
                <a:lnTo>
                  <a:pt x="6384" y="7630"/>
                </a:lnTo>
                <a:lnTo>
                  <a:pt x="6420" y="7557"/>
                </a:lnTo>
                <a:lnTo>
                  <a:pt x="6604" y="7410"/>
                </a:lnTo>
                <a:lnTo>
                  <a:pt x="6787" y="7337"/>
                </a:lnTo>
                <a:lnTo>
                  <a:pt x="7080" y="7300"/>
                </a:lnTo>
                <a:lnTo>
                  <a:pt x="7374" y="7227"/>
                </a:lnTo>
                <a:lnTo>
                  <a:pt x="7521" y="7153"/>
                </a:lnTo>
                <a:lnTo>
                  <a:pt x="7704" y="7006"/>
                </a:lnTo>
                <a:lnTo>
                  <a:pt x="7741" y="6896"/>
                </a:lnTo>
                <a:lnTo>
                  <a:pt x="7777" y="6823"/>
                </a:lnTo>
                <a:lnTo>
                  <a:pt x="7741" y="6750"/>
                </a:lnTo>
                <a:lnTo>
                  <a:pt x="7667" y="6676"/>
                </a:lnTo>
                <a:lnTo>
                  <a:pt x="7594" y="6603"/>
                </a:lnTo>
                <a:lnTo>
                  <a:pt x="7484" y="6603"/>
                </a:lnTo>
                <a:lnTo>
                  <a:pt x="7227" y="6640"/>
                </a:lnTo>
                <a:lnTo>
                  <a:pt x="7007" y="6713"/>
                </a:lnTo>
                <a:lnTo>
                  <a:pt x="6787" y="6786"/>
                </a:lnTo>
                <a:lnTo>
                  <a:pt x="6714" y="6786"/>
                </a:lnTo>
                <a:lnTo>
                  <a:pt x="6640" y="6750"/>
                </a:lnTo>
                <a:lnTo>
                  <a:pt x="6640" y="6676"/>
                </a:lnTo>
                <a:lnTo>
                  <a:pt x="6677" y="6603"/>
                </a:lnTo>
                <a:lnTo>
                  <a:pt x="6750" y="6456"/>
                </a:lnTo>
                <a:lnTo>
                  <a:pt x="6824" y="6346"/>
                </a:lnTo>
                <a:lnTo>
                  <a:pt x="7080" y="6199"/>
                </a:lnTo>
                <a:lnTo>
                  <a:pt x="7337" y="6016"/>
                </a:lnTo>
                <a:lnTo>
                  <a:pt x="7704" y="5759"/>
                </a:lnTo>
                <a:lnTo>
                  <a:pt x="8108" y="5466"/>
                </a:lnTo>
                <a:lnTo>
                  <a:pt x="8181" y="5539"/>
                </a:lnTo>
                <a:lnTo>
                  <a:pt x="8218" y="5539"/>
                </a:lnTo>
                <a:lnTo>
                  <a:pt x="8254" y="5503"/>
                </a:lnTo>
                <a:lnTo>
                  <a:pt x="8511" y="5172"/>
                </a:lnTo>
                <a:lnTo>
                  <a:pt x="8731" y="4806"/>
                </a:lnTo>
                <a:close/>
                <a:moveTo>
                  <a:pt x="10492" y="9171"/>
                </a:moveTo>
                <a:lnTo>
                  <a:pt x="10749" y="9391"/>
                </a:lnTo>
                <a:lnTo>
                  <a:pt x="10969" y="9611"/>
                </a:lnTo>
                <a:lnTo>
                  <a:pt x="10675" y="10124"/>
                </a:lnTo>
                <a:lnTo>
                  <a:pt x="10602" y="10198"/>
                </a:lnTo>
                <a:lnTo>
                  <a:pt x="10565" y="10161"/>
                </a:lnTo>
                <a:lnTo>
                  <a:pt x="10529" y="10088"/>
                </a:lnTo>
                <a:lnTo>
                  <a:pt x="10418" y="9941"/>
                </a:lnTo>
                <a:lnTo>
                  <a:pt x="10308" y="9758"/>
                </a:lnTo>
                <a:lnTo>
                  <a:pt x="10162" y="9611"/>
                </a:lnTo>
                <a:lnTo>
                  <a:pt x="10272" y="9501"/>
                </a:lnTo>
                <a:lnTo>
                  <a:pt x="10345" y="9427"/>
                </a:lnTo>
                <a:lnTo>
                  <a:pt x="10492" y="9171"/>
                </a:lnTo>
                <a:close/>
                <a:moveTo>
                  <a:pt x="551" y="7300"/>
                </a:moveTo>
                <a:lnTo>
                  <a:pt x="808" y="7483"/>
                </a:lnTo>
                <a:lnTo>
                  <a:pt x="991" y="7703"/>
                </a:lnTo>
                <a:lnTo>
                  <a:pt x="1211" y="7924"/>
                </a:lnTo>
                <a:lnTo>
                  <a:pt x="1431" y="8144"/>
                </a:lnTo>
                <a:lnTo>
                  <a:pt x="1982" y="8584"/>
                </a:lnTo>
                <a:lnTo>
                  <a:pt x="2238" y="8841"/>
                </a:lnTo>
                <a:lnTo>
                  <a:pt x="2349" y="8987"/>
                </a:lnTo>
                <a:lnTo>
                  <a:pt x="2422" y="9134"/>
                </a:lnTo>
                <a:lnTo>
                  <a:pt x="2202" y="9281"/>
                </a:lnTo>
                <a:lnTo>
                  <a:pt x="2018" y="9464"/>
                </a:lnTo>
                <a:lnTo>
                  <a:pt x="1872" y="9684"/>
                </a:lnTo>
                <a:lnTo>
                  <a:pt x="1762" y="9978"/>
                </a:lnTo>
                <a:lnTo>
                  <a:pt x="1725" y="10344"/>
                </a:lnTo>
                <a:lnTo>
                  <a:pt x="1762" y="10675"/>
                </a:lnTo>
                <a:lnTo>
                  <a:pt x="1908" y="11408"/>
                </a:lnTo>
                <a:lnTo>
                  <a:pt x="1542" y="10968"/>
                </a:lnTo>
                <a:lnTo>
                  <a:pt x="1248" y="10528"/>
                </a:lnTo>
                <a:lnTo>
                  <a:pt x="991" y="10014"/>
                </a:lnTo>
                <a:lnTo>
                  <a:pt x="808" y="9501"/>
                </a:lnTo>
                <a:lnTo>
                  <a:pt x="661" y="8951"/>
                </a:lnTo>
                <a:lnTo>
                  <a:pt x="551" y="8400"/>
                </a:lnTo>
                <a:lnTo>
                  <a:pt x="514" y="7850"/>
                </a:lnTo>
                <a:lnTo>
                  <a:pt x="551" y="7300"/>
                </a:lnTo>
                <a:close/>
                <a:moveTo>
                  <a:pt x="6897" y="8620"/>
                </a:moveTo>
                <a:lnTo>
                  <a:pt x="6934" y="8694"/>
                </a:lnTo>
                <a:lnTo>
                  <a:pt x="7007" y="8731"/>
                </a:lnTo>
                <a:lnTo>
                  <a:pt x="7264" y="8877"/>
                </a:lnTo>
                <a:lnTo>
                  <a:pt x="7484" y="9024"/>
                </a:lnTo>
                <a:lnTo>
                  <a:pt x="7704" y="9207"/>
                </a:lnTo>
                <a:lnTo>
                  <a:pt x="7887" y="9427"/>
                </a:lnTo>
                <a:lnTo>
                  <a:pt x="8034" y="9648"/>
                </a:lnTo>
                <a:lnTo>
                  <a:pt x="8181" y="9904"/>
                </a:lnTo>
                <a:lnTo>
                  <a:pt x="8254" y="10161"/>
                </a:lnTo>
                <a:lnTo>
                  <a:pt x="8254" y="10418"/>
                </a:lnTo>
                <a:lnTo>
                  <a:pt x="8218" y="10638"/>
                </a:lnTo>
                <a:lnTo>
                  <a:pt x="7704" y="10088"/>
                </a:lnTo>
                <a:lnTo>
                  <a:pt x="7154" y="9611"/>
                </a:lnTo>
                <a:lnTo>
                  <a:pt x="7080" y="9611"/>
                </a:lnTo>
                <a:lnTo>
                  <a:pt x="7044" y="9648"/>
                </a:lnTo>
                <a:lnTo>
                  <a:pt x="7080" y="9684"/>
                </a:lnTo>
                <a:lnTo>
                  <a:pt x="7557" y="10344"/>
                </a:lnTo>
                <a:lnTo>
                  <a:pt x="8071" y="10968"/>
                </a:lnTo>
                <a:lnTo>
                  <a:pt x="7887" y="11188"/>
                </a:lnTo>
                <a:lnTo>
                  <a:pt x="7741" y="11408"/>
                </a:lnTo>
                <a:lnTo>
                  <a:pt x="7521" y="11628"/>
                </a:lnTo>
                <a:lnTo>
                  <a:pt x="7227" y="11372"/>
                </a:lnTo>
                <a:lnTo>
                  <a:pt x="6860" y="11005"/>
                </a:lnTo>
                <a:lnTo>
                  <a:pt x="6787" y="10748"/>
                </a:lnTo>
                <a:lnTo>
                  <a:pt x="6750" y="10491"/>
                </a:lnTo>
                <a:lnTo>
                  <a:pt x="6640" y="10234"/>
                </a:lnTo>
                <a:lnTo>
                  <a:pt x="6530" y="9978"/>
                </a:lnTo>
                <a:lnTo>
                  <a:pt x="6457" y="9868"/>
                </a:lnTo>
                <a:lnTo>
                  <a:pt x="6310" y="9868"/>
                </a:lnTo>
                <a:lnTo>
                  <a:pt x="5870" y="10014"/>
                </a:lnTo>
                <a:lnTo>
                  <a:pt x="5650" y="10088"/>
                </a:lnTo>
                <a:lnTo>
                  <a:pt x="5577" y="10088"/>
                </a:lnTo>
                <a:lnTo>
                  <a:pt x="5466" y="10014"/>
                </a:lnTo>
                <a:lnTo>
                  <a:pt x="5210" y="9904"/>
                </a:lnTo>
                <a:lnTo>
                  <a:pt x="5026" y="9758"/>
                </a:lnTo>
                <a:lnTo>
                  <a:pt x="4953" y="9648"/>
                </a:lnTo>
                <a:lnTo>
                  <a:pt x="4880" y="9538"/>
                </a:lnTo>
                <a:lnTo>
                  <a:pt x="4843" y="9427"/>
                </a:lnTo>
                <a:lnTo>
                  <a:pt x="4843" y="9281"/>
                </a:lnTo>
                <a:lnTo>
                  <a:pt x="4880" y="9134"/>
                </a:lnTo>
                <a:lnTo>
                  <a:pt x="4953" y="8987"/>
                </a:lnTo>
                <a:lnTo>
                  <a:pt x="5063" y="8877"/>
                </a:lnTo>
                <a:lnTo>
                  <a:pt x="5210" y="8804"/>
                </a:lnTo>
                <a:lnTo>
                  <a:pt x="5577" y="8694"/>
                </a:lnTo>
                <a:lnTo>
                  <a:pt x="5870" y="8657"/>
                </a:lnTo>
                <a:lnTo>
                  <a:pt x="6384" y="8657"/>
                </a:lnTo>
                <a:lnTo>
                  <a:pt x="6897" y="8620"/>
                </a:lnTo>
                <a:close/>
                <a:moveTo>
                  <a:pt x="8621" y="10088"/>
                </a:moveTo>
                <a:lnTo>
                  <a:pt x="9355" y="10565"/>
                </a:lnTo>
                <a:lnTo>
                  <a:pt x="9501" y="10711"/>
                </a:lnTo>
                <a:lnTo>
                  <a:pt x="9648" y="10858"/>
                </a:lnTo>
                <a:lnTo>
                  <a:pt x="9758" y="11005"/>
                </a:lnTo>
                <a:lnTo>
                  <a:pt x="9868" y="11151"/>
                </a:lnTo>
                <a:lnTo>
                  <a:pt x="9355" y="11628"/>
                </a:lnTo>
                <a:lnTo>
                  <a:pt x="9318" y="11592"/>
                </a:lnTo>
                <a:lnTo>
                  <a:pt x="9208" y="11482"/>
                </a:lnTo>
                <a:lnTo>
                  <a:pt x="9061" y="11408"/>
                </a:lnTo>
                <a:lnTo>
                  <a:pt x="8878" y="11298"/>
                </a:lnTo>
                <a:lnTo>
                  <a:pt x="8768" y="11188"/>
                </a:lnTo>
                <a:lnTo>
                  <a:pt x="8511" y="10931"/>
                </a:lnTo>
                <a:lnTo>
                  <a:pt x="8548" y="10821"/>
                </a:lnTo>
                <a:lnTo>
                  <a:pt x="8621" y="10638"/>
                </a:lnTo>
                <a:lnTo>
                  <a:pt x="8658" y="10455"/>
                </a:lnTo>
                <a:lnTo>
                  <a:pt x="8658" y="10271"/>
                </a:lnTo>
                <a:lnTo>
                  <a:pt x="8621" y="10088"/>
                </a:lnTo>
                <a:close/>
                <a:moveTo>
                  <a:pt x="6860" y="11555"/>
                </a:moveTo>
                <a:lnTo>
                  <a:pt x="7190" y="11885"/>
                </a:lnTo>
                <a:lnTo>
                  <a:pt x="7007" y="11958"/>
                </a:lnTo>
                <a:lnTo>
                  <a:pt x="6897" y="11958"/>
                </a:lnTo>
                <a:lnTo>
                  <a:pt x="6787" y="11922"/>
                </a:lnTo>
                <a:lnTo>
                  <a:pt x="6860" y="11555"/>
                </a:lnTo>
                <a:close/>
                <a:moveTo>
                  <a:pt x="8328" y="11262"/>
                </a:moveTo>
                <a:lnTo>
                  <a:pt x="8474" y="11445"/>
                </a:lnTo>
                <a:lnTo>
                  <a:pt x="8658" y="11628"/>
                </a:lnTo>
                <a:lnTo>
                  <a:pt x="8878" y="11775"/>
                </a:lnTo>
                <a:lnTo>
                  <a:pt x="8988" y="11812"/>
                </a:lnTo>
                <a:lnTo>
                  <a:pt x="9098" y="11848"/>
                </a:lnTo>
                <a:lnTo>
                  <a:pt x="8731" y="12105"/>
                </a:lnTo>
                <a:lnTo>
                  <a:pt x="8328" y="12325"/>
                </a:lnTo>
                <a:lnTo>
                  <a:pt x="8291" y="12289"/>
                </a:lnTo>
                <a:lnTo>
                  <a:pt x="7814" y="11885"/>
                </a:lnTo>
                <a:lnTo>
                  <a:pt x="8071" y="11592"/>
                </a:lnTo>
                <a:lnTo>
                  <a:pt x="8328" y="11262"/>
                </a:lnTo>
                <a:close/>
                <a:moveTo>
                  <a:pt x="6970" y="2678"/>
                </a:moveTo>
                <a:lnTo>
                  <a:pt x="7374" y="2715"/>
                </a:lnTo>
                <a:lnTo>
                  <a:pt x="7777" y="2788"/>
                </a:lnTo>
                <a:lnTo>
                  <a:pt x="8181" y="2898"/>
                </a:lnTo>
                <a:lnTo>
                  <a:pt x="8548" y="3008"/>
                </a:lnTo>
                <a:lnTo>
                  <a:pt x="8915" y="3192"/>
                </a:lnTo>
                <a:lnTo>
                  <a:pt x="9281" y="3375"/>
                </a:lnTo>
                <a:lnTo>
                  <a:pt x="9611" y="3595"/>
                </a:lnTo>
                <a:lnTo>
                  <a:pt x="9501" y="3632"/>
                </a:lnTo>
                <a:lnTo>
                  <a:pt x="9281" y="3815"/>
                </a:lnTo>
                <a:lnTo>
                  <a:pt x="9171" y="3925"/>
                </a:lnTo>
                <a:lnTo>
                  <a:pt x="9061" y="4035"/>
                </a:lnTo>
                <a:lnTo>
                  <a:pt x="9061" y="4072"/>
                </a:lnTo>
                <a:lnTo>
                  <a:pt x="9061" y="4109"/>
                </a:lnTo>
                <a:lnTo>
                  <a:pt x="9135" y="4109"/>
                </a:lnTo>
                <a:lnTo>
                  <a:pt x="9245" y="4072"/>
                </a:lnTo>
                <a:lnTo>
                  <a:pt x="9355" y="4072"/>
                </a:lnTo>
                <a:lnTo>
                  <a:pt x="9685" y="3925"/>
                </a:lnTo>
                <a:lnTo>
                  <a:pt x="9905" y="3815"/>
                </a:lnTo>
                <a:lnTo>
                  <a:pt x="10198" y="4035"/>
                </a:lnTo>
                <a:lnTo>
                  <a:pt x="9905" y="4255"/>
                </a:lnTo>
                <a:lnTo>
                  <a:pt x="9611" y="4512"/>
                </a:lnTo>
                <a:lnTo>
                  <a:pt x="9281" y="4475"/>
                </a:lnTo>
                <a:lnTo>
                  <a:pt x="8731" y="4475"/>
                </a:lnTo>
                <a:lnTo>
                  <a:pt x="8584" y="4512"/>
                </a:lnTo>
                <a:lnTo>
                  <a:pt x="8548" y="4549"/>
                </a:lnTo>
                <a:lnTo>
                  <a:pt x="8511" y="4622"/>
                </a:lnTo>
                <a:lnTo>
                  <a:pt x="8328" y="4989"/>
                </a:lnTo>
                <a:lnTo>
                  <a:pt x="8108" y="5356"/>
                </a:lnTo>
                <a:lnTo>
                  <a:pt x="7851" y="5466"/>
                </a:lnTo>
                <a:lnTo>
                  <a:pt x="7594" y="5613"/>
                </a:lnTo>
                <a:lnTo>
                  <a:pt x="7117" y="5906"/>
                </a:lnTo>
                <a:lnTo>
                  <a:pt x="6714" y="6163"/>
                </a:lnTo>
                <a:lnTo>
                  <a:pt x="6530" y="6310"/>
                </a:lnTo>
                <a:lnTo>
                  <a:pt x="6457" y="6383"/>
                </a:lnTo>
                <a:lnTo>
                  <a:pt x="6420" y="6493"/>
                </a:lnTo>
                <a:lnTo>
                  <a:pt x="6384" y="6676"/>
                </a:lnTo>
                <a:lnTo>
                  <a:pt x="6420" y="6786"/>
                </a:lnTo>
                <a:lnTo>
                  <a:pt x="6457" y="6896"/>
                </a:lnTo>
                <a:lnTo>
                  <a:pt x="6567" y="6970"/>
                </a:lnTo>
                <a:lnTo>
                  <a:pt x="6677" y="6970"/>
                </a:lnTo>
                <a:lnTo>
                  <a:pt x="6824" y="7006"/>
                </a:lnTo>
                <a:lnTo>
                  <a:pt x="7117" y="6933"/>
                </a:lnTo>
                <a:lnTo>
                  <a:pt x="7301" y="6860"/>
                </a:lnTo>
                <a:lnTo>
                  <a:pt x="7447" y="6823"/>
                </a:lnTo>
                <a:lnTo>
                  <a:pt x="7484" y="6860"/>
                </a:lnTo>
                <a:lnTo>
                  <a:pt x="7411" y="6896"/>
                </a:lnTo>
                <a:lnTo>
                  <a:pt x="7227" y="7006"/>
                </a:lnTo>
                <a:lnTo>
                  <a:pt x="6860" y="7080"/>
                </a:lnTo>
                <a:lnTo>
                  <a:pt x="6530" y="7153"/>
                </a:lnTo>
                <a:lnTo>
                  <a:pt x="6347" y="7227"/>
                </a:lnTo>
                <a:lnTo>
                  <a:pt x="6237" y="7337"/>
                </a:lnTo>
                <a:lnTo>
                  <a:pt x="6163" y="7483"/>
                </a:lnTo>
                <a:lnTo>
                  <a:pt x="6127" y="7630"/>
                </a:lnTo>
                <a:lnTo>
                  <a:pt x="6127" y="7777"/>
                </a:lnTo>
                <a:lnTo>
                  <a:pt x="6163" y="7924"/>
                </a:lnTo>
                <a:lnTo>
                  <a:pt x="6237" y="8070"/>
                </a:lnTo>
                <a:lnTo>
                  <a:pt x="6384" y="8180"/>
                </a:lnTo>
                <a:lnTo>
                  <a:pt x="6494" y="8180"/>
                </a:lnTo>
                <a:lnTo>
                  <a:pt x="6567" y="8144"/>
                </a:lnTo>
                <a:lnTo>
                  <a:pt x="6640" y="8070"/>
                </a:lnTo>
                <a:lnTo>
                  <a:pt x="6714" y="7997"/>
                </a:lnTo>
                <a:lnTo>
                  <a:pt x="6897" y="7924"/>
                </a:lnTo>
                <a:lnTo>
                  <a:pt x="7337" y="7924"/>
                </a:lnTo>
                <a:lnTo>
                  <a:pt x="8328" y="7997"/>
                </a:lnTo>
                <a:lnTo>
                  <a:pt x="8328" y="8144"/>
                </a:lnTo>
                <a:lnTo>
                  <a:pt x="8364" y="8327"/>
                </a:lnTo>
                <a:lnTo>
                  <a:pt x="8438" y="8474"/>
                </a:lnTo>
                <a:lnTo>
                  <a:pt x="8548" y="8584"/>
                </a:lnTo>
                <a:lnTo>
                  <a:pt x="8768" y="8767"/>
                </a:lnTo>
                <a:lnTo>
                  <a:pt x="8548" y="8694"/>
                </a:lnTo>
                <a:lnTo>
                  <a:pt x="8328" y="8657"/>
                </a:lnTo>
                <a:lnTo>
                  <a:pt x="8291" y="8657"/>
                </a:lnTo>
                <a:lnTo>
                  <a:pt x="8291" y="8731"/>
                </a:lnTo>
                <a:lnTo>
                  <a:pt x="8511" y="8951"/>
                </a:lnTo>
                <a:lnTo>
                  <a:pt x="8768" y="9171"/>
                </a:lnTo>
                <a:lnTo>
                  <a:pt x="9355" y="9501"/>
                </a:lnTo>
                <a:lnTo>
                  <a:pt x="9428" y="9574"/>
                </a:lnTo>
                <a:lnTo>
                  <a:pt x="9538" y="9648"/>
                </a:lnTo>
                <a:lnTo>
                  <a:pt x="9648" y="9684"/>
                </a:lnTo>
                <a:lnTo>
                  <a:pt x="9795" y="9794"/>
                </a:lnTo>
                <a:lnTo>
                  <a:pt x="9942" y="9941"/>
                </a:lnTo>
                <a:lnTo>
                  <a:pt x="10125" y="10198"/>
                </a:lnTo>
                <a:lnTo>
                  <a:pt x="10272" y="10344"/>
                </a:lnTo>
                <a:lnTo>
                  <a:pt x="10418" y="10491"/>
                </a:lnTo>
                <a:lnTo>
                  <a:pt x="10125" y="10858"/>
                </a:lnTo>
                <a:lnTo>
                  <a:pt x="9978" y="10638"/>
                </a:lnTo>
                <a:lnTo>
                  <a:pt x="9795" y="10455"/>
                </a:lnTo>
                <a:lnTo>
                  <a:pt x="9428" y="10161"/>
                </a:lnTo>
                <a:lnTo>
                  <a:pt x="8988" y="9904"/>
                </a:lnTo>
                <a:lnTo>
                  <a:pt x="8401" y="9501"/>
                </a:lnTo>
                <a:lnTo>
                  <a:pt x="8144" y="9171"/>
                </a:lnTo>
                <a:lnTo>
                  <a:pt x="7851" y="8877"/>
                </a:lnTo>
                <a:lnTo>
                  <a:pt x="7557" y="8657"/>
                </a:lnTo>
                <a:lnTo>
                  <a:pt x="7227" y="8437"/>
                </a:lnTo>
                <a:lnTo>
                  <a:pt x="7190" y="8437"/>
                </a:lnTo>
                <a:lnTo>
                  <a:pt x="7190" y="8400"/>
                </a:lnTo>
                <a:lnTo>
                  <a:pt x="7154" y="8400"/>
                </a:lnTo>
                <a:lnTo>
                  <a:pt x="7044" y="8364"/>
                </a:lnTo>
                <a:lnTo>
                  <a:pt x="6677" y="8327"/>
                </a:lnTo>
                <a:lnTo>
                  <a:pt x="6273" y="8290"/>
                </a:lnTo>
                <a:lnTo>
                  <a:pt x="5870" y="8327"/>
                </a:lnTo>
                <a:lnTo>
                  <a:pt x="5466" y="8364"/>
                </a:lnTo>
                <a:lnTo>
                  <a:pt x="5173" y="8437"/>
                </a:lnTo>
                <a:lnTo>
                  <a:pt x="4990" y="8510"/>
                </a:lnTo>
                <a:lnTo>
                  <a:pt x="4843" y="8620"/>
                </a:lnTo>
                <a:lnTo>
                  <a:pt x="4733" y="8731"/>
                </a:lnTo>
                <a:lnTo>
                  <a:pt x="4623" y="8841"/>
                </a:lnTo>
                <a:lnTo>
                  <a:pt x="4549" y="8987"/>
                </a:lnTo>
                <a:lnTo>
                  <a:pt x="4476" y="9171"/>
                </a:lnTo>
                <a:lnTo>
                  <a:pt x="4476" y="9317"/>
                </a:lnTo>
                <a:lnTo>
                  <a:pt x="4476" y="9464"/>
                </a:lnTo>
                <a:lnTo>
                  <a:pt x="4513" y="9611"/>
                </a:lnTo>
                <a:lnTo>
                  <a:pt x="4549" y="9721"/>
                </a:lnTo>
                <a:lnTo>
                  <a:pt x="4733" y="9978"/>
                </a:lnTo>
                <a:lnTo>
                  <a:pt x="4953" y="10161"/>
                </a:lnTo>
                <a:lnTo>
                  <a:pt x="5246" y="10344"/>
                </a:lnTo>
                <a:lnTo>
                  <a:pt x="5577" y="10491"/>
                </a:lnTo>
                <a:lnTo>
                  <a:pt x="5687" y="10491"/>
                </a:lnTo>
                <a:lnTo>
                  <a:pt x="5797" y="10418"/>
                </a:lnTo>
                <a:lnTo>
                  <a:pt x="6090" y="10308"/>
                </a:lnTo>
                <a:lnTo>
                  <a:pt x="6090" y="10418"/>
                </a:lnTo>
                <a:lnTo>
                  <a:pt x="6090" y="10528"/>
                </a:lnTo>
                <a:lnTo>
                  <a:pt x="6163" y="10785"/>
                </a:lnTo>
                <a:lnTo>
                  <a:pt x="6310" y="10968"/>
                </a:lnTo>
                <a:lnTo>
                  <a:pt x="6494" y="11188"/>
                </a:lnTo>
                <a:lnTo>
                  <a:pt x="6494" y="11592"/>
                </a:lnTo>
                <a:lnTo>
                  <a:pt x="6420" y="11958"/>
                </a:lnTo>
                <a:lnTo>
                  <a:pt x="6384" y="12105"/>
                </a:lnTo>
                <a:lnTo>
                  <a:pt x="6420" y="12142"/>
                </a:lnTo>
                <a:lnTo>
                  <a:pt x="6457" y="12179"/>
                </a:lnTo>
                <a:lnTo>
                  <a:pt x="6714" y="12289"/>
                </a:lnTo>
                <a:lnTo>
                  <a:pt x="6970" y="12325"/>
                </a:lnTo>
                <a:lnTo>
                  <a:pt x="7227" y="12252"/>
                </a:lnTo>
                <a:lnTo>
                  <a:pt x="7447" y="12142"/>
                </a:lnTo>
                <a:lnTo>
                  <a:pt x="7924" y="12509"/>
                </a:lnTo>
                <a:lnTo>
                  <a:pt x="7484" y="12655"/>
                </a:lnTo>
                <a:lnTo>
                  <a:pt x="7044" y="12802"/>
                </a:lnTo>
                <a:lnTo>
                  <a:pt x="6714" y="12876"/>
                </a:lnTo>
                <a:lnTo>
                  <a:pt x="6604" y="12765"/>
                </a:lnTo>
                <a:lnTo>
                  <a:pt x="6494" y="12582"/>
                </a:lnTo>
                <a:lnTo>
                  <a:pt x="6310" y="12289"/>
                </a:lnTo>
                <a:lnTo>
                  <a:pt x="6090" y="12032"/>
                </a:lnTo>
                <a:lnTo>
                  <a:pt x="5870" y="11812"/>
                </a:lnTo>
                <a:lnTo>
                  <a:pt x="5466" y="11372"/>
                </a:lnTo>
                <a:lnTo>
                  <a:pt x="5100" y="10895"/>
                </a:lnTo>
                <a:lnTo>
                  <a:pt x="5063" y="10858"/>
                </a:lnTo>
                <a:lnTo>
                  <a:pt x="4990" y="10858"/>
                </a:lnTo>
                <a:lnTo>
                  <a:pt x="4953" y="10895"/>
                </a:lnTo>
                <a:lnTo>
                  <a:pt x="4953" y="10931"/>
                </a:lnTo>
                <a:lnTo>
                  <a:pt x="4953" y="11151"/>
                </a:lnTo>
                <a:lnTo>
                  <a:pt x="5026" y="11335"/>
                </a:lnTo>
                <a:lnTo>
                  <a:pt x="5100" y="11518"/>
                </a:lnTo>
                <a:lnTo>
                  <a:pt x="5246" y="11702"/>
                </a:lnTo>
                <a:lnTo>
                  <a:pt x="5540" y="12032"/>
                </a:lnTo>
                <a:lnTo>
                  <a:pt x="5833" y="12325"/>
                </a:lnTo>
                <a:lnTo>
                  <a:pt x="6017" y="12582"/>
                </a:lnTo>
                <a:lnTo>
                  <a:pt x="6200" y="12912"/>
                </a:lnTo>
                <a:lnTo>
                  <a:pt x="5650" y="12949"/>
                </a:lnTo>
                <a:lnTo>
                  <a:pt x="5026" y="12362"/>
                </a:lnTo>
                <a:lnTo>
                  <a:pt x="4659" y="11995"/>
                </a:lnTo>
                <a:lnTo>
                  <a:pt x="4513" y="11812"/>
                </a:lnTo>
                <a:lnTo>
                  <a:pt x="4439" y="11555"/>
                </a:lnTo>
                <a:lnTo>
                  <a:pt x="4403" y="11518"/>
                </a:lnTo>
                <a:lnTo>
                  <a:pt x="4329" y="11482"/>
                </a:lnTo>
                <a:lnTo>
                  <a:pt x="4256" y="11482"/>
                </a:lnTo>
                <a:lnTo>
                  <a:pt x="4219" y="11555"/>
                </a:lnTo>
                <a:lnTo>
                  <a:pt x="4219" y="11665"/>
                </a:lnTo>
                <a:lnTo>
                  <a:pt x="4219" y="11812"/>
                </a:lnTo>
                <a:lnTo>
                  <a:pt x="4293" y="12032"/>
                </a:lnTo>
                <a:lnTo>
                  <a:pt x="4403" y="12252"/>
                </a:lnTo>
                <a:lnTo>
                  <a:pt x="4586" y="12435"/>
                </a:lnTo>
                <a:lnTo>
                  <a:pt x="4953" y="12876"/>
                </a:lnTo>
                <a:lnTo>
                  <a:pt x="4880" y="12876"/>
                </a:lnTo>
                <a:lnTo>
                  <a:pt x="4880" y="12839"/>
                </a:lnTo>
                <a:lnTo>
                  <a:pt x="4880" y="12802"/>
                </a:lnTo>
                <a:lnTo>
                  <a:pt x="4843" y="12765"/>
                </a:lnTo>
                <a:lnTo>
                  <a:pt x="4549" y="12692"/>
                </a:lnTo>
                <a:lnTo>
                  <a:pt x="4439" y="12655"/>
                </a:lnTo>
                <a:lnTo>
                  <a:pt x="4366" y="12545"/>
                </a:lnTo>
                <a:lnTo>
                  <a:pt x="4293" y="12362"/>
                </a:lnTo>
                <a:lnTo>
                  <a:pt x="4073" y="11995"/>
                </a:lnTo>
                <a:lnTo>
                  <a:pt x="3926" y="11848"/>
                </a:lnTo>
                <a:lnTo>
                  <a:pt x="3816" y="11738"/>
                </a:lnTo>
                <a:lnTo>
                  <a:pt x="3816" y="11665"/>
                </a:lnTo>
                <a:lnTo>
                  <a:pt x="3816" y="11592"/>
                </a:lnTo>
                <a:lnTo>
                  <a:pt x="3779" y="11555"/>
                </a:lnTo>
                <a:lnTo>
                  <a:pt x="3742" y="11518"/>
                </a:lnTo>
                <a:lnTo>
                  <a:pt x="3669" y="11555"/>
                </a:lnTo>
                <a:lnTo>
                  <a:pt x="3559" y="11628"/>
                </a:lnTo>
                <a:lnTo>
                  <a:pt x="3522" y="11702"/>
                </a:lnTo>
                <a:lnTo>
                  <a:pt x="3522" y="11848"/>
                </a:lnTo>
                <a:lnTo>
                  <a:pt x="3559" y="11958"/>
                </a:lnTo>
                <a:lnTo>
                  <a:pt x="3669" y="12105"/>
                </a:lnTo>
                <a:lnTo>
                  <a:pt x="3779" y="12252"/>
                </a:lnTo>
                <a:lnTo>
                  <a:pt x="3889" y="12435"/>
                </a:lnTo>
                <a:lnTo>
                  <a:pt x="3963" y="12655"/>
                </a:lnTo>
                <a:lnTo>
                  <a:pt x="3963" y="12655"/>
                </a:lnTo>
                <a:lnTo>
                  <a:pt x="3376" y="12435"/>
                </a:lnTo>
                <a:lnTo>
                  <a:pt x="2825" y="12105"/>
                </a:lnTo>
                <a:lnTo>
                  <a:pt x="2789" y="12069"/>
                </a:lnTo>
                <a:lnTo>
                  <a:pt x="2715" y="11958"/>
                </a:lnTo>
                <a:lnTo>
                  <a:pt x="2605" y="11885"/>
                </a:lnTo>
                <a:lnTo>
                  <a:pt x="2349" y="11812"/>
                </a:lnTo>
                <a:lnTo>
                  <a:pt x="2312" y="11738"/>
                </a:lnTo>
                <a:lnTo>
                  <a:pt x="2165" y="11115"/>
                </a:lnTo>
                <a:lnTo>
                  <a:pt x="2092" y="10748"/>
                </a:lnTo>
                <a:lnTo>
                  <a:pt x="2055" y="10381"/>
                </a:lnTo>
                <a:lnTo>
                  <a:pt x="2055" y="10051"/>
                </a:lnTo>
                <a:lnTo>
                  <a:pt x="2092" y="9868"/>
                </a:lnTo>
                <a:lnTo>
                  <a:pt x="2165" y="9758"/>
                </a:lnTo>
                <a:lnTo>
                  <a:pt x="2238" y="9611"/>
                </a:lnTo>
                <a:lnTo>
                  <a:pt x="2349" y="9538"/>
                </a:lnTo>
                <a:lnTo>
                  <a:pt x="2495" y="9464"/>
                </a:lnTo>
                <a:lnTo>
                  <a:pt x="2679" y="9391"/>
                </a:lnTo>
                <a:lnTo>
                  <a:pt x="2715" y="9391"/>
                </a:lnTo>
                <a:lnTo>
                  <a:pt x="2752" y="9354"/>
                </a:lnTo>
                <a:lnTo>
                  <a:pt x="2789" y="9281"/>
                </a:lnTo>
                <a:lnTo>
                  <a:pt x="2789" y="9207"/>
                </a:lnTo>
                <a:lnTo>
                  <a:pt x="2715" y="9024"/>
                </a:lnTo>
                <a:lnTo>
                  <a:pt x="2605" y="8841"/>
                </a:lnTo>
                <a:lnTo>
                  <a:pt x="2495" y="8694"/>
                </a:lnTo>
                <a:lnTo>
                  <a:pt x="2349" y="8510"/>
                </a:lnTo>
                <a:lnTo>
                  <a:pt x="2055" y="8254"/>
                </a:lnTo>
                <a:lnTo>
                  <a:pt x="1725" y="7960"/>
                </a:lnTo>
                <a:lnTo>
                  <a:pt x="1505" y="7813"/>
                </a:lnTo>
                <a:lnTo>
                  <a:pt x="1285" y="7630"/>
                </a:lnTo>
                <a:lnTo>
                  <a:pt x="1175" y="7447"/>
                </a:lnTo>
                <a:lnTo>
                  <a:pt x="991" y="7300"/>
                </a:lnTo>
                <a:lnTo>
                  <a:pt x="771" y="7153"/>
                </a:lnTo>
                <a:lnTo>
                  <a:pt x="551" y="7117"/>
                </a:lnTo>
                <a:lnTo>
                  <a:pt x="661" y="6566"/>
                </a:lnTo>
                <a:lnTo>
                  <a:pt x="771" y="6089"/>
                </a:lnTo>
                <a:lnTo>
                  <a:pt x="808" y="6016"/>
                </a:lnTo>
                <a:lnTo>
                  <a:pt x="955" y="5943"/>
                </a:lnTo>
                <a:lnTo>
                  <a:pt x="1101" y="5906"/>
                </a:lnTo>
                <a:lnTo>
                  <a:pt x="1248" y="5906"/>
                </a:lnTo>
                <a:lnTo>
                  <a:pt x="1395" y="5943"/>
                </a:lnTo>
                <a:lnTo>
                  <a:pt x="1505" y="6016"/>
                </a:lnTo>
                <a:lnTo>
                  <a:pt x="1615" y="6126"/>
                </a:lnTo>
                <a:lnTo>
                  <a:pt x="1652" y="6236"/>
                </a:lnTo>
                <a:lnTo>
                  <a:pt x="1652" y="6420"/>
                </a:lnTo>
                <a:lnTo>
                  <a:pt x="1652" y="6530"/>
                </a:lnTo>
                <a:lnTo>
                  <a:pt x="1688" y="6566"/>
                </a:lnTo>
                <a:lnTo>
                  <a:pt x="1725" y="6566"/>
                </a:lnTo>
                <a:lnTo>
                  <a:pt x="1945" y="6676"/>
                </a:lnTo>
                <a:lnTo>
                  <a:pt x="2128" y="6786"/>
                </a:lnTo>
                <a:lnTo>
                  <a:pt x="2275" y="6970"/>
                </a:lnTo>
                <a:lnTo>
                  <a:pt x="2385" y="7153"/>
                </a:lnTo>
                <a:lnTo>
                  <a:pt x="2459" y="7227"/>
                </a:lnTo>
                <a:lnTo>
                  <a:pt x="2532" y="7227"/>
                </a:lnTo>
                <a:lnTo>
                  <a:pt x="2605" y="7190"/>
                </a:lnTo>
                <a:lnTo>
                  <a:pt x="2642" y="7080"/>
                </a:lnTo>
                <a:lnTo>
                  <a:pt x="2532" y="5943"/>
                </a:lnTo>
                <a:lnTo>
                  <a:pt x="2752" y="5906"/>
                </a:lnTo>
                <a:lnTo>
                  <a:pt x="3009" y="5796"/>
                </a:lnTo>
                <a:lnTo>
                  <a:pt x="3229" y="5723"/>
                </a:lnTo>
                <a:lnTo>
                  <a:pt x="3449" y="5686"/>
                </a:lnTo>
                <a:lnTo>
                  <a:pt x="3669" y="5649"/>
                </a:lnTo>
                <a:lnTo>
                  <a:pt x="3889" y="5686"/>
                </a:lnTo>
                <a:lnTo>
                  <a:pt x="4293" y="5723"/>
                </a:lnTo>
                <a:lnTo>
                  <a:pt x="5100" y="5723"/>
                </a:lnTo>
                <a:lnTo>
                  <a:pt x="5283" y="5649"/>
                </a:lnTo>
                <a:lnTo>
                  <a:pt x="5503" y="5576"/>
                </a:lnTo>
                <a:lnTo>
                  <a:pt x="5577" y="5539"/>
                </a:lnTo>
                <a:lnTo>
                  <a:pt x="5613" y="5466"/>
                </a:lnTo>
                <a:lnTo>
                  <a:pt x="5613" y="5356"/>
                </a:lnTo>
                <a:lnTo>
                  <a:pt x="5577" y="5282"/>
                </a:lnTo>
                <a:lnTo>
                  <a:pt x="5246" y="4916"/>
                </a:lnTo>
                <a:lnTo>
                  <a:pt x="4880" y="4549"/>
                </a:lnTo>
                <a:lnTo>
                  <a:pt x="4696" y="4365"/>
                </a:lnTo>
                <a:lnTo>
                  <a:pt x="4513" y="4219"/>
                </a:lnTo>
                <a:lnTo>
                  <a:pt x="4293" y="4109"/>
                </a:lnTo>
                <a:lnTo>
                  <a:pt x="4036" y="3999"/>
                </a:lnTo>
                <a:lnTo>
                  <a:pt x="3999" y="3889"/>
                </a:lnTo>
                <a:lnTo>
                  <a:pt x="3963" y="3815"/>
                </a:lnTo>
                <a:lnTo>
                  <a:pt x="3852" y="3742"/>
                </a:lnTo>
                <a:lnTo>
                  <a:pt x="3742" y="3668"/>
                </a:lnTo>
                <a:lnTo>
                  <a:pt x="3376" y="3522"/>
                </a:lnTo>
                <a:lnTo>
                  <a:pt x="3192" y="3448"/>
                </a:lnTo>
                <a:lnTo>
                  <a:pt x="2972" y="3412"/>
                </a:lnTo>
                <a:lnTo>
                  <a:pt x="3412" y="3228"/>
                </a:lnTo>
                <a:lnTo>
                  <a:pt x="3816" y="3045"/>
                </a:lnTo>
                <a:lnTo>
                  <a:pt x="4256" y="2935"/>
                </a:lnTo>
                <a:lnTo>
                  <a:pt x="4696" y="2861"/>
                </a:lnTo>
                <a:lnTo>
                  <a:pt x="5136" y="2788"/>
                </a:lnTo>
                <a:lnTo>
                  <a:pt x="6494" y="2788"/>
                </a:lnTo>
                <a:lnTo>
                  <a:pt x="6567" y="2751"/>
                </a:lnTo>
                <a:lnTo>
                  <a:pt x="6567" y="2678"/>
                </a:lnTo>
                <a:close/>
                <a:moveTo>
                  <a:pt x="5100" y="15590"/>
                </a:moveTo>
                <a:lnTo>
                  <a:pt x="5246" y="15627"/>
                </a:lnTo>
                <a:lnTo>
                  <a:pt x="5503" y="15700"/>
                </a:lnTo>
                <a:lnTo>
                  <a:pt x="5393" y="15737"/>
                </a:lnTo>
                <a:lnTo>
                  <a:pt x="5320" y="15810"/>
                </a:lnTo>
                <a:lnTo>
                  <a:pt x="5246" y="15920"/>
                </a:lnTo>
                <a:lnTo>
                  <a:pt x="5246" y="16030"/>
                </a:lnTo>
                <a:lnTo>
                  <a:pt x="5210" y="16177"/>
                </a:lnTo>
                <a:lnTo>
                  <a:pt x="5246" y="16360"/>
                </a:lnTo>
                <a:lnTo>
                  <a:pt x="5246" y="16434"/>
                </a:lnTo>
                <a:lnTo>
                  <a:pt x="5283" y="16507"/>
                </a:lnTo>
                <a:lnTo>
                  <a:pt x="5356" y="16580"/>
                </a:lnTo>
                <a:lnTo>
                  <a:pt x="5430" y="16617"/>
                </a:lnTo>
                <a:lnTo>
                  <a:pt x="5540" y="16617"/>
                </a:lnTo>
                <a:lnTo>
                  <a:pt x="5870" y="16947"/>
                </a:lnTo>
                <a:lnTo>
                  <a:pt x="6237" y="17167"/>
                </a:lnTo>
                <a:lnTo>
                  <a:pt x="6567" y="17351"/>
                </a:lnTo>
                <a:lnTo>
                  <a:pt x="6750" y="17424"/>
                </a:lnTo>
                <a:lnTo>
                  <a:pt x="3449" y="17387"/>
                </a:lnTo>
                <a:lnTo>
                  <a:pt x="3596" y="17314"/>
                </a:lnTo>
                <a:lnTo>
                  <a:pt x="3926" y="17167"/>
                </a:lnTo>
                <a:lnTo>
                  <a:pt x="4256" y="16984"/>
                </a:lnTo>
                <a:lnTo>
                  <a:pt x="4476" y="16837"/>
                </a:lnTo>
                <a:lnTo>
                  <a:pt x="4696" y="16654"/>
                </a:lnTo>
                <a:lnTo>
                  <a:pt x="4770" y="16690"/>
                </a:lnTo>
                <a:lnTo>
                  <a:pt x="4880" y="16690"/>
                </a:lnTo>
                <a:lnTo>
                  <a:pt x="4953" y="16654"/>
                </a:lnTo>
                <a:lnTo>
                  <a:pt x="5026" y="16580"/>
                </a:lnTo>
                <a:lnTo>
                  <a:pt x="5136" y="16397"/>
                </a:lnTo>
                <a:lnTo>
                  <a:pt x="5210" y="16214"/>
                </a:lnTo>
                <a:lnTo>
                  <a:pt x="5173" y="16103"/>
                </a:lnTo>
                <a:lnTo>
                  <a:pt x="5100" y="16030"/>
                </a:lnTo>
                <a:lnTo>
                  <a:pt x="5063" y="15993"/>
                </a:lnTo>
                <a:lnTo>
                  <a:pt x="5100" y="15773"/>
                </a:lnTo>
                <a:lnTo>
                  <a:pt x="5100" y="15590"/>
                </a:lnTo>
                <a:close/>
                <a:moveTo>
                  <a:pt x="9795" y="0"/>
                </a:moveTo>
                <a:lnTo>
                  <a:pt x="9648" y="74"/>
                </a:lnTo>
                <a:lnTo>
                  <a:pt x="9391" y="110"/>
                </a:lnTo>
                <a:lnTo>
                  <a:pt x="9171" y="220"/>
                </a:lnTo>
                <a:lnTo>
                  <a:pt x="9061" y="294"/>
                </a:lnTo>
                <a:lnTo>
                  <a:pt x="8988" y="404"/>
                </a:lnTo>
                <a:lnTo>
                  <a:pt x="8951" y="514"/>
                </a:lnTo>
                <a:lnTo>
                  <a:pt x="8915" y="661"/>
                </a:lnTo>
                <a:lnTo>
                  <a:pt x="8915" y="771"/>
                </a:lnTo>
                <a:lnTo>
                  <a:pt x="8915" y="881"/>
                </a:lnTo>
                <a:lnTo>
                  <a:pt x="8988" y="1027"/>
                </a:lnTo>
                <a:lnTo>
                  <a:pt x="9025" y="1137"/>
                </a:lnTo>
                <a:lnTo>
                  <a:pt x="8254" y="2348"/>
                </a:lnTo>
                <a:lnTo>
                  <a:pt x="7631" y="2201"/>
                </a:lnTo>
                <a:lnTo>
                  <a:pt x="7007" y="2165"/>
                </a:lnTo>
                <a:lnTo>
                  <a:pt x="6384" y="2165"/>
                </a:lnTo>
                <a:lnTo>
                  <a:pt x="5797" y="2238"/>
                </a:lnTo>
                <a:lnTo>
                  <a:pt x="5650" y="2275"/>
                </a:lnTo>
                <a:lnTo>
                  <a:pt x="5577" y="2385"/>
                </a:lnTo>
                <a:lnTo>
                  <a:pt x="5100" y="2348"/>
                </a:lnTo>
                <a:lnTo>
                  <a:pt x="4623" y="2421"/>
                </a:lnTo>
                <a:lnTo>
                  <a:pt x="4109" y="2495"/>
                </a:lnTo>
                <a:lnTo>
                  <a:pt x="3632" y="2641"/>
                </a:lnTo>
                <a:lnTo>
                  <a:pt x="3192" y="2825"/>
                </a:lnTo>
                <a:lnTo>
                  <a:pt x="2715" y="3045"/>
                </a:lnTo>
                <a:lnTo>
                  <a:pt x="2312" y="3302"/>
                </a:lnTo>
                <a:lnTo>
                  <a:pt x="1945" y="3558"/>
                </a:lnTo>
                <a:lnTo>
                  <a:pt x="1505" y="3925"/>
                </a:lnTo>
                <a:lnTo>
                  <a:pt x="1138" y="4365"/>
                </a:lnTo>
                <a:lnTo>
                  <a:pt x="808" y="4806"/>
                </a:lnTo>
                <a:lnTo>
                  <a:pt x="551" y="5282"/>
                </a:lnTo>
                <a:lnTo>
                  <a:pt x="331" y="5796"/>
                </a:lnTo>
                <a:lnTo>
                  <a:pt x="184" y="6346"/>
                </a:lnTo>
                <a:lnTo>
                  <a:pt x="74" y="6896"/>
                </a:lnTo>
                <a:lnTo>
                  <a:pt x="1" y="7447"/>
                </a:lnTo>
                <a:lnTo>
                  <a:pt x="1" y="7997"/>
                </a:lnTo>
                <a:lnTo>
                  <a:pt x="38" y="8547"/>
                </a:lnTo>
                <a:lnTo>
                  <a:pt x="148" y="9097"/>
                </a:lnTo>
                <a:lnTo>
                  <a:pt x="294" y="9648"/>
                </a:lnTo>
                <a:lnTo>
                  <a:pt x="478" y="10161"/>
                </a:lnTo>
                <a:lnTo>
                  <a:pt x="698" y="10638"/>
                </a:lnTo>
                <a:lnTo>
                  <a:pt x="991" y="11115"/>
                </a:lnTo>
                <a:lnTo>
                  <a:pt x="1358" y="11555"/>
                </a:lnTo>
                <a:lnTo>
                  <a:pt x="1725" y="11958"/>
                </a:lnTo>
                <a:lnTo>
                  <a:pt x="2165" y="12325"/>
                </a:lnTo>
                <a:lnTo>
                  <a:pt x="2679" y="12655"/>
                </a:lnTo>
                <a:lnTo>
                  <a:pt x="3156" y="12912"/>
                </a:lnTo>
                <a:lnTo>
                  <a:pt x="3706" y="13132"/>
                </a:lnTo>
                <a:lnTo>
                  <a:pt x="4256" y="13279"/>
                </a:lnTo>
                <a:lnTo>
                  <a:pt x="4806" y="13389"/>
                </a:lnTo>
                <a:lnTo>
                  <a:pt x="5393" y="13462"/>
                </a:lnTo>
                <a:lnTo>
                  <a:pt x="5943" y="13462"/>
                </a:lnTo>
                <a:lnTo>
                  <a:pt x="6494" y="13426"/>
                </a:lnTo>
                <a:lnTo>
                  <a:pt x="7044" y="13352"/>
                </a:lnTo>
                <a:lnTo>
                  <a:pt x="7594" y="13206"/>
                </a:lnTo>
                <a:lnTo>
                  <a:pt x="8108" y="13022"/>
                </a:lnTo>
                <a:lnTo>
                  <a:pt x="8621" y="12802"/>
                </a:lnTo>
                <a:lnTo>
                  <a:pt x="9098" y="12509"/>
                </a:lnTo>
                <a:lnTo>
                  <a:pt x="9538" y="12215"/>
                </a:lnTo>
                <a:lnTo>
                  <a:pt x="10052" y="11775"/>
                </a:lnTo>
                <a:lnTo>
                  <a:pt x="10492" y="11262"/>
                </a:lnTo>
                <a:lnTo>
                  <a:pt x="10932" y="10711"/>
                </a:lnTo>
                <a:lnTo>
                  <a:pt x="11299" y="10161"/>
                </a:lnTo>
                <a:lnTo>
                  <a:pt x="11629" y="9538"/>
                </a:lnTo>
                <a:lnTo>
                  <a:pt x="11886" y="8914"/>
                </a:lnTo>
                <a:lnTo>
                  <a:pt x="12106" y="8290"/>
                </a:lnTo>
                <a:lnTo>
                  <a:pt x="12179" y="7924"/>
                </a:lnTo>
                <a:lnTo>
                  <a:pt x="12216" y="7593"/>
                </a:lnTo>
                <a:lnTo>
                  <a:pt x="12253" y="7080"/>
                </a:lnTo>
                <a:lnTo>
                  <a:pt x="12216" y="6603"/>
                </a:lnTo>
                <a:lnTo>
                  <a:pt x="12106" y="6126"/>
                </a:lnTo>
                <a:lnTo>
                  <a:pt x="11922" y="5649"/>
                </a:lnTo>
                <a:lnTo>
                  <a:pt x="11739" y="5172"/>
                </a:lnTo>
                <a:lnTo>
                  <a:pt x="11482" y="4732"/>
                </a:lnTo>
                <a:lnTo>
                  <a:pt x="11189" y="4329"/>
                </a:lnTo>
                <a:lnTo>
                  <a:pt x="10859" y="3962"/>
                </a:lnTo>
                <a:lnTo>
                  <a:pt x="10822" y="3852"/>
                </a:lnTo>
                <a:lnTo>
                  <a:pt x="10712" y="3815"/>
                </a:lnTo>
                <a:lnTo>
                  <a:pt x="10272" y="3375"/>
                </a:lnTo>
                <a:lnTo>
                  <a:pt x="10162" y="3302"/>
                </a:lnTo>
                <a:lnTo>
                  <a:pt x="9832" y="3082"/>
                </a:lnTo>
                <a:lnTo>
                  <a:pt x="9501" y="2861"/>
                </a:lnTo>
                <a:lnTo>
                  <a:pt x="9135" y="2678"/>
                </a:lnTo>
                <a:lnTo>
                  <a:pt x="8768" y="2531"/>
                </a:lnTo>
                <a:lnTo>
                  <a:pt x="8804" y="2458"/>
                </a:lnTo>
                <a:lnTo>
                  <a:pt x="8841" y="2421"/>
                </a:lnTo>
                <a:lnTo>
                  <a:pt x="8804" y="2348"/>
                </a:lnTo>
                <a:lnTo>
                  <a:pt x="9171" y="1871"/>
                </a:lnTo>
                <a:lnTo>
                  <a:pt x="9501" y="1394"/>
                </a:lnTo>
                <a:lnTo>
                  <a:pt x="9758" y="1394"/>
                </a:lnTo>
                <a:lnTo>
                  <a:pt x="9868" y="1358"/>
                </a:lnTo>
                <a:lnTo>
                  <a:pt x="9978" y="1284"/>
                </a:lnTo>
                <a:lnTo>
                  <a:pt x="10052" y="1211"/>
                </a:lnTo>
                <a:lnTo>
                  <a:pt x="10602" y="1468"/>
                </a:lnTo>
                <a:lnTo>
                  <a:pt x="11079" y="1798"/>
                </a:lnTo>
                <a:lnTo>
                  <a:pt x="11556" y="2128"/>
                </a:lnTo>
                <a:lnTo>
                  <a:pt x="11996" y="2531"/>
                </a:lnTo>
                <a:lnTo>
                  <a:pt x="12399" y="2972"/>
                </a:lnTo>
                <a:lnTo>
                  <a:pt x="12766" y="3412"/>
                </a:lnTo>
                <a:lnTo>
                  <a:pt x="13060" y="3925"/>
                </a:lnTo>
                <a:lnTo>
                  <a:pt x="13353" y="4439"/>
                </a:lnTo>
                <a:lnTo>
                  <a:pt x="13573" y="4989"/>
                </a:lnTo>
                <a:lnTo>
                  <a:pt x="13757" y="5539"/>
                </a:lnTo>
                <a:lnTo>
                  <a:pt x="13903" y="6126"/>
                </a:lnTo>
                <a:lnTo>
                  <a:pt x="14013" y="6713"/>
                </a:lnTo>
                <a:lnTo>
                  <a:pt x="14087" y="7300"/>
                </a:lnTo>
                <a:lnTo>
                  <a:pt x="14087" y="7887"/>
                </a:lnTo>
                <a:lnTo>
                  <a:pt x="14087" y="8510"/>
                </a:lnTo>
                <a:lnTo>
                  <a:pt x="14013" y="9097"/>
                </a:lnTo>
                <a:lnTo>
                  <a:pt x="13867" y="9758"/>
                </a:lnTo>
                <a:lnTo>
                  <a:pt x="13720" y="10381"/>
                </a:lnTo>
                <a:lnTo>
                  <a:pt x="13463" y="11005"/>
                </a:lnTo>
                <a:lnTo>
                  <a:pt x="13206" y="11592"/>
                </a:lnTo>
                <a:lnTo>
                  <a:pt x="12876" y="12179"/>
                </a:lnTo>
                <a:lnTo>
                  <a:pt x="12473" y="12692"/>
                </a:lnTo>
                <a:lnTo>
                  <a:pt x="12069" y="13206"/>
                </a:lnTo>
                <a:lnTo>
                  <a:pt x="11592" y="13683"/>
                </a:lnTo>
                <a:lnTo>
                  <a:pt x="11079" y="14049"/>
                </a:lnTo>
                <a:lnTo>
                  <a:pt x="10565" y="14416"/>
                </a:lnTo>
                <a:lnTo>
                  <a:pt x="9978" y="14710"/>
                </a:lnTo>
                <a:lnTo>
                  <a:pt x="9391" y="14966"/>
                </a:lnTo>
                <a:lnTo>
                  <a:pt x="8804" y="15150"/>
                </a:lnTo>
                <a:lnTo>
                  <a:pt x="8181" y="15260"/>
                </a:lnTo>
                <a:lnTo>
                  <a:pt x="7557" y="15333"/>
                </a:lnTo>
                <a:lnTo>
                  <a:pt x="6897" y="15370"/>
                </a:lnTo>
                <a:lnTo>
                  <a:pt x="6420" y="15333"/>
                </a:lnTo>
                <a:lnTo>
                  <a:pt x="5943" y="15296"/>
                </a:lnTo>
                <a:lnTo>
                  <a:pt x="5466" y="15186"/>
                </a:lnTo>
                <a:lnTo>
                  <a:pt x="5026" y="15076"/>
                </a:lnTo>
                <a:lnTo>
                  <a:pt x="4549" y="14893"/>
                </a:lnTo>
                <a:lnTo>
                  <a:pt x="4109" y="14673"/>
                </a:lnTo>
                <a:lnTo>
                  <a:pt x="3632" y="14453"/>
                </a:lnTo>
                <a:lnTo>
                  <a:pt x="3669" y="14416"/>
                </a:lnTo>
                <a:lnTo>
                  <a:pt x="3706" y="14343"/>
                </a:lnTo>
                <a:lnTo>
                  <a:pt x="3706" y="14269"/>
                </a:lnTo>
                <a:lnTo>
                  <a:pt x="3706" y="14196"/>
                </a:lnTo>
                <a:lnTo>
                  <a:pt x="3669" y="14123"/>
                </a:lnTo>
                <a:lnTo>
                  <a:pt x="3522" y="14013"/>
                </a:lnTo>
                <a:lnTo>
                  <a:pt x="3376" y="13939"/>
                </a:lnTo>
                <a:lnTo>
                  <a:pt x="3229" y="13903"/>
                </a:lnTo>
                <a:lnTo>
                  <a:pt x="3009" y="13903"/>
                </a:lnTo>
                <a:lnTo>
                  <a:pt x="2899" y="13939"/>
                </a:lnTo>
                <a:lnTo>
                  <a:pt x="2752" y="14013"/>
                </a:lnTo>
                <a:lnTo>
                  <a:pt x="2642" y="14123"/>
                </a:lnTo>
                <a:lnTo>
                  <a:pt x="2605" y="14269"/>
                </a:lnTo>
                <a:lnTo>
                  <a:pt x="2605" y="14416"/>
                </a:lnTo>
                <a:lnTo>
                  <a:pt x="2642" y="14563"/>
                </a:lnTo>
                <a:lnTo>
                  <a:pt x="2715" y="14710"/>
                </a:lnTo>
                <a:lnTo>
                  <a:pt x="2825" y="14820"/>
                </a:lnTo>
                <a:lnTo>
                  <a:pt x="2972" y="14856"/>
                </a:lnTo>
                <a:lnTo>
                  <a:pt x="3119" y="14893"/>
                </a:lnTo>
                <a:lnTo>
                  <a:pt x="3266" y="14856"/>
                </a:lnTo>
                <a:lnTo>
                  <a:pt x="3376" y="14746"/>
                </a:lnTo>
                <a:lnTo>
                  <a:pt x="3522" y="14856"/>
                </a:lnTo>
                <a:lnTo>
                  <a:pt x="4036" y="15150"/>
                </a:lnTo>
                <a:lnTo>
                  <a:pt x="4439" y="15333"/>
                </a:lnTo>
                <a:lnTo>
                  <a:pt x="4806" y="15480"/>
                </a:lnTo>
                <a:lnTo>
                  <a:pt x="4770" y="15553"/>
                </a:lnTo>
                <a:lnTo>
                  <a:pt x="4733" y="15590"/>
                </a:lnTo>
                <a:lnTo>
                  <a:pt x="4659" y="15810"/>
                </a:lnTo>
                <a:lnTo>
                  <a:pt x="4623" y="16030"/>
                </a:lnTo>
                <a:lnTo>
                  <a:pt x="4586" y="16470"/>
                </a:lnTo>
                <a:lnTo>
                  <a:pt x="3963" y="16654"/>
                </a:lnTo>
                <a:lnTo>
                  <a:pt x="3376" y="16910"/>
                </a:lnTo>
                <a:lnTo>
                  <a:pt x="2752" y="17167"/>
                </a:lnTo>
                <a:lnTo>
                  <a:pt x="2128" y="17387"/>
                </a:lnTo>
                <a:lnTo>
                  <a:pt x="2055" y="17424"/>
                </a:lnTo>
                <a:lnTo>
                  <a:pt x="2018" y="17497"/>
                </a:lnTo>
                <a:lnTo>
                  <a:pt x="1982" y="17571"/>
                </a:lnTo>
                <a:lnTo>
                  <a:pt x="1982" y="17644"/>
                </a:lnTo>
                <a:lnTo>
                  <a:pt x="2018" y="17717"/>
                </a:lnTo>
                <a:lnTo>
                  <a:pt x="2055" y="17791"/>
                </a:lnTo>
                <a:lnTo>
                  <a:pt x="2128" y="17828"/>
                </a:lnTo>
                <a:lnTo>
                  <a:pt x="2202" y="17864"/>
                </a:lnTo>
                <a:lnTo>
                  <a:pt x="8401" y="17901"/>
                </a:lnTo>
                <a:lnTo>
                  <a:pt x="8474" y="17901"/>
                </a:lnTo>
                <a:lnTo>
                  <a:pt x="8548" y="17864"/>
                </a:lnTo>
                <a:lnTo>
                  <a:pt x="8621" y="17791"/>
                </a:lnTo>
                <a:lnTo>
                  <a:pt x="8621" y="17717"/>
                </a:lnTo>
                <a:lnTo>
                  <a:pt x="8621" y="17644"/>
                </a:lnTo>
                <a:lnTo>
                  <a:pt x="8621" y="17571"/>
                </a:lnTo>
                <a:lnTo>
                  <a:pt x="8584" y="17497"/>
                </a:lnTo>
                <a:lnTo>
                  <a:pt x="8474" y="17424"/>
                </a:lnTo>
                <a:lnTo>
                  <a:pt x="8108" y="17277"/>
                </a:lnTo>
                <a:lnTo>
                  <a:pt x="7667" y="17167"/>
                </a:lnTo>
                <a:lnTo>
                  <a:pt x="7264" y="17057"/>
                </a:lnTo>
                <a:lnTo>
                  <a:pt x="6860" y="16947"/>
                </a:lnTo>
                <a:lnTo>
                  <a:pt x="6494" y="16764"/>
                </a:lnTo>
                <a:lnTo>
                  <a:pt x="6163" y="16544"/>
                </a:lnTo>
                <a:lnTo>
                  <a:pt x="5907" y="16324"/>
                </a:lnTo>
                <a:lnTo>
                  <a:pt x="5797" y="16214"/>
                </a:lnTo>
                <a:lnTo>
                  <a:pt x="5650" y="16140"/>
                </a:lnTo>
                <a:lnTo>
                  <a:pt x="5650" y="16103"/>
                </a:lnTo>
                <a:lnTo>
                  <a:pt x="5687" y="15920"/>
                </a:lnTo>
                <a:lnTo>
                  <a:pt x="5650" y="15737"/>
                </a:lnTo>
                <a:lnTo>
                  <a:pt x="6127" y="15810"/>
                </a:lnTo>
                <a:lnTo>
                  <a:pt x="6640" y="15847"/>
                </a:lnTo>
                <a:lnTo>
                  <a:pt x="7631" y="15847"/>
                </a:lnTo>
                <a:lnTo>
                  <a:pt x="8218" y="15773"/>
                </a:lnTo>
                <a:lnTo>
                  <a:pt x="8841" y="15627"/>
                </a:lnTo>
                <a:lnTo>
                  <a:pt x="9428" y="15480"/>
                </a:lnTo>
                <a:lnTo>
                  <a:pt x="10015" y="15260"/>
                </a:lnTo>
                <a:lnTo>
                  <a:pt x="10565" y="14966"/>
                </a:lnTo>
                <a:lnTo>
                  <a:pt x="11079" y="14673"/>
                </a:lnTo>
                <a:lnTo>
                  <a:pt x="11592" y="14306"/>
                </a:lnTo>
                <a:lnTo>
                  <a:pt x="12069" y="13903"/>
                </a:lnTo>
                <a:lnTo>
                  <a:pt x="12509" y="13462"/>
                </a:lnTo>
                <a:lnTo>
                  <a:pt x="12913" y="12986"/>
                </a:lnTo>
                <a:lnTo>
                  <a:pt x="13280" y="12472"/>
                </a:lnTo>
                <a:lnTo>
                  <a:pt x="13573" y="11922"/>
                </a:lnTo>
                <a:lnTo>
                  <a:pt x="13867" y="11372"/>
                </a:lnTo>
                <a:lnTo>
                  <a:pt x="14087" y="10785"/>
                </a:lnTo>
                <a:lnTo>
                  <a:pt x="14307" y="10198"/>
                </a:lnTo>
                <a:lnTo>
                  <a:pt x="14417" y="9574"/>
                </a:lnTo>
                <a:lnTo>
                  <a:pt x="14527" y="8951"/>
                </a:lnTo>
                <a:lnTo>
                  <a:pt x="14600" y="8327"/>
                </a:lnTo>
                <a:lnTo>
                  <a:pt x="14600" y="7703"/>
                </a:lnTo>
                <a:lnTo>
                  <a:pt x="14564" y="7080"/>
                </a:lnTo>
                <a:lnTo>
                  <a:pt x="14490" y="6456"/>
                </a:lnTo>
                <a:lnTo>
                  <a:pt x="14380" y="5833"/>
                </a:lnTo>
                <a:lnTo>
                  <a:pt x="14197" y="5209"/>
                </a:lnTo>
                <a:lnTo>
                  <a:pt x="13977" y="4622"/>
                </a:lnTo>
                <a:lnTo>
                  <a:pt x="13720" y="3999"/>
                </a:lnTo>
                <a:lnTo>
                  <a:pt x="13353" y="3412"/>
                </a:lnTo>
                <a:lnTo>
                  <a:pt x="12986" y="2861"/>
                </a:lnTo>
                <a:lnTo>
                  <a:pt x="12509" y="2311"/>
                </a:lnTo>
                <a:lnTo>
                  <a:pt x="12032" y="1834"/>
                </a:lnTo>
                <a:lnTo>
                  <a:pt x="11482" y="1394"/>
                </a:lnTo>
                <a:lnTo>
                  <a:pt x="10895" y="1027"/>
                </a:lnTo>
                <a:lnTo>
                  <a:pt x="10602" y="881"/>
                </a:lnTo>
                <a:lnTo>
                  <a:pt x="10272" y="734"/>
                </a:lnTo>
                <a:lnTo>
                  <a:pt x="10308" y="587"/>
                </a:lnTo>
                <a:lnTo>
                  <a:pt x="10308" y="441"/>
                </a:lnTo>
                <a:lnTo>
                  <a:pt x="10272" y="294"/>
                </a:lnTo>
                <a:lnTo>
                  <a:pt x="10198" y="147"/>
                </a:lnTo>
                <a:lnTo>
                  <a:pt x="10088" y="74"/>
                </a:lnTo>
                <a:lnTo>
                  <a:pt x="9942" y="0"/>
                </a:lnTo>
                <a:close/>
              </a:path>
            </a:pathLst>
          </a:custGeom>
          <a:solidFill>
            <a:srgbClr val="6D9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199" name="Google Shape;199;p3"/>
          <p:cNvSpPr/>
          <p:nvPr/>
        </p:nvSpPr>
        <p:spPr>
          <a:xfrm>
            <a:off x="7063610" y="4132028"/>
            <a:ext cx="456818" cy="425588"/>
          </a:xfrm>
          <a:custGeom>
            <a:avLst/>
            <a:gdLst/>
            <a:ahLst/>
            <a:cxnLst/>
            <a:rect l="l" t="t" r="r" b="b"/>
            <a:pathLst>
              <a:path w="16105" h="15004" extrusionOk="0">
                <a:moveTo>
                  <a:pt x="13170" y="587"/>
                </a:moveTo>
                <a:lnTo>
                  <a:pt x="13206" y="624"/>
                </a:lnTo>
                <a:lnTo>
                  <a:pt x="13280" y="661"/>
                </a:lnTo>
                <a:lnTo>
                  <a:pt x="13353" y="697"/>
                </a:lnTo>
                <a:lnTo>
                  <a:pt x="13610" y="771"/>
                </a:lnTo>
                <a:lnTo>
                  <a:pt x="13830" y="844"/>
                </a:lnTo>
                <a:lnTo>
                  <a:pt x="14013" y="954"/>
                </a:lnTo>
                <a:lnTo>
                  <a:pt x="14160" y="1174"/>
                </a:lnTo>
                <a:lnTo>
                  <a:pt x="14307" y="1394"/>
                </a:lnTo>
                <a:lnTo>
                  <a:pt x="14343" y="1651"/>
                </a:lnTo>
                <a:lnTo>
                  <a:pt x="14307" y="1908"/>
                </a:lnTo>
                <a:lnTo>
                  <a:pt x="14233" y="2128"/>
                </a:lnTo>
                <a:lnTo>
                  <a:pt x="14087" y="2348"/>
                </a:lnTo>
                <a:lnTo>
                  <a:pt x="13903" y="2531"/>
                </a:lnTo>
                <a:lnTo>
                  <a:pt x="13683" y="2678"/>
                </a:lnTo>
                <a:lnTo>
                  <a:pt x="13463" y="2788"/>
                </a:lnTo>
                <a:lnTo>
                  <a:pt x="13170" y="2825"/>
                </a:lnTo>
                <a:lnTo>
                  <a:pt x="12840" y="2788"/>
                </a:lnTo>
                <a:lnTo>
                  <a:pt x="12656" y="2751"/>
                </a:lnTo>
                <a:lnTo>
                  <a:pt x="12546" y="2715"/>
                </a:lnTo>
                <a:lnTo>
                  <a:pt x="12436" y="2641"/>
                </a:lnTo>
                <a:lnTo>
                  <a:pt x="12363" y="2495"/>
                </a:lnTo>
                <a:lnTo>
                  <a:pt x="12289" y="2495"/>
                </a:lnTo>
                <a:lnTo>
                  <a:pt x="12253" y="2275"/>
                </a:lnTo>
                <a:lnTo>
                  <a:pt x="12253" y="2054"/>
                </a:lnTo>
                <a:lnTo>
                  <a:pt x="12253" y="1871"/>
                </a:lnTo>
                <a:lnTo>
                  <a:pt x="12289" y="1724"/>
                </a:lnTo>
                <a:lnTo>
                  <a:pt x="12399" y="1394"/>
                </a:lnTo>
                <a:lnTo>
                  <a:pt x="12583" y="1064"/>
                </a:lnTo>
                <a:lnTo>
                  <a:pt x="12840" y="807"/>
                </a:lnTo>
                <a:lnTo>
                  <a:pt x="12986" y="697"/>
                </a:lnTo>
                <a:lnTo>
                  <a:pt x="13170" y="587"/>
                </a:lnTo>
                <a:close/>
                <a:moveTo>
                  <a:pt x="9061" y="3338"/>
                </a:moveTo>
                <a:lnTo>
                  <a:pt x="9245" y="3412"/>
                </a:lnTo>
                <a:lnTo>
                  <a:pt x="9245" y="3448"/>
                </a:lnTo>
                <a:lnTo>
                  <a:pt x="9171" y="3632"/>
                </a:lnTo>
                <a:lnTo>
                  <a:pt x="9171" y="3668"/>
                </a:lnTo>
                <a:lnTo>
                  <a:pt x="9135" y="3632"/>
                </a:lnTo>
                <a:lnTo>
                  <a:pt x="9061" y="3522"/>
                </a:lnTo>
                <a:lnTo>
                  <a:pt x="8988" y="3448"/>
                </a:lnTo>
                <a:lnTo>
                  <a:pt x="8988" y="3412"/>
                </a:lnTo>
                <a:lnTo>
                  <a:pt x="8988" y="3375"/>
                </a:lnTo>
                <a:lnTo>
                  <a:pt x="9061" y="3338"/>
                </a:lnTo>
                <a:close/>
                <a:moveTo>
                  <a:pt x="14123" y="440"/>
                </a:moveTo>
                <a:lnTo>
                  <a:pt x="14233" y="477"/>
                </a:lnTo>
                <a:lnTo>
                  <a:pt x="14307" y="587"/>
                </a:lnTo>
                <a:lnTo>
                  <a:pt x="14417" y="661"/>
                </a:lnTo>
                <a:lnTo>
                  <a:pt x="14454" y="807"/>
                </a:lnTo>
                <a:lnTo>
                  <a:pt x="14527" y="807"/>
                </a:lnTo>
                <a:lnTo>
                  <a:pt x="14490" y="624"/>
                </a:lnTo>
                <a:lnTo>
                  <a:pt x="14454" y="477"/>
                </a:lnTo>
                <a:lnTo>
                  <a:pt x="14600" y="551"/>
                </a:lnTo>
                <a:lnTo>
                  <a:pt x="14784" y="624"/>
                </a:lnTo>
                <a:lnTo>
                  <a:pt x="14967" y="771"/>
                </a:lnTo>
                <a:lnTo>
                  <a:pt x="15114" y="881"/>
                </a:lnTo>
                <a:lnTo>
                  <a:pt x="15224" y="1064"/>
                </a:lnTo>
                <a:lnTo>
                  <a:pt x="15334" y="1211"/>
                </a:lnTo>
                <a:lnTo>
                  <a:pt x="15444" y="1578"/>
                </a:lnTo>
                <a:lnTo>
                  <a:pt x="15554" y="1944"/>
                </a:lnTo>
                <a:lnTo>
                  <a:pt x="15627" y="2385"/>
                </a:lnTo>
                <a:lnTo>
                  <a:pt x="15664" y="2568"/>
                </a:lnTo>
                <a:lnTo>
                  <a:pt x="15627" y="2788"/>
                </a:lnTo>
                <a:lnTo>
                  <a:pt x="15591" y="2972"/>
                </a:lnTo>
                <a:lnTo>
                  <a:pt x="15481" y="3118"/>
                </a:lnTo>
                <a:lnTo>
                  <a:pt x="15187" y="3412"/>
                </a:lnTo>
                <a:lnTo>
                  <a:pt x="14930" y="3595"/>
                </a:lnTo>
                <a:lnTo>
                  <a:pt x="14600" y="3705"/>
                </a:lnTo>
                <a:lnTo>
                  <a:pt x="14270" y="3779"/>
                </a:lnTo>
                <a:lnTo>
                  <a:pt x="13940" y="3815"/>
                </a:lnTo>
                <a:lnTo>
                  <a:pt x="13720" y="3779"/>
                </a:lnTo>
                <a:lnTo>
                  <a:pt x="13500" y="3742"/>
                </a:lnTo>
                <a:lnTo>
                  <a:pt x="13316" y="3668"/>
                </a:lnTo>
                <a:lnTo>
                  <a:pt x="13133" y="3595"/>
                </a:lnTo>
                <a:lnTo>
                  <a:pt x="12950" y="3485"/>
                </a:lnTo>
                <a:lnTo>
                  <a:pt x="12803" y="3338"/>
                </a:lnTo>
                <a:lnTo>
                  <a:pt x="12656" y="3192"/>
                </a:lnTo>
                <a:lnTo>
                  <a:pt x="12546" y="3045"/>
                </a:lnTo>
                <a:lnTo>
                  <a:pt x="12840" y="3118"/>
                </a:lnTo>
                <a:lnTo>
                  <a:pt x="13133" y="3155"/>
                </a:lnTo>
                <a:lnTo>
                  <a:pt x="13426" y="3118"/>
                </a:lnTo>
                <a:lnTo>
                  <a:pt x="13720" y="3045"/>
                </a:lnTo>
                <a:lnTo>
                  <a:pt x="13977" y="2935"/>
                </a:lnTo>
                <a:lnTo>
                  <a:pt x="14233" y="2751"/>
                </a:lnTo>
                <a:lnTo>
                  <a:pt x="14417" y="2495"/>
                </a:lnTo>
                <a:lnTo>
                  <a:pt x="14600" y="2238"/>
                </a:lnTo>
                <a:lnTo>
                  <a:pt x="14674" y="1981"/>
                </a:lnTo>
                <a:lnTo>
                  <a:pt x="14710" y="1724"/>
                </a:lnTo>
                <a:lnTo>
                  <a:pt x="14674" y="1468"/>
                </a:lnTo>
                <a:lnTo>
                  <a:pt x="14600" y="1211"/>
                </a:lnTo>
                <a:lnTo>
                  <a:pt x="14490" y="991"/>
                </a:lnTo>
                <a:lnTo>
                  <a:pt x="14343" y="771"/>
                </a:lnTo>
                <a:lnTo>
                  <a:pt x="14160" y="587"/>
                </a:lnTo>
                <a:lnTo>
                  <a:pt x="13940" y="440"/>
                </a:lnTo>
                <a:close/>
                <a:moveTo>
                  <a:pt x="13757" y="0"/>
                </a:moveTo>
                <a:lnTo>
                  <a:pt x="13610" y="74"/>
                </a:lnTo>
                <a:lnTo>
                  <a:pt x="13353" y="110"/>
                </a:lnTo>
                <a:lnTo>
                  <a:pt x="13133" y="147"/>
                </a:lnTo>
                <a:lnTo>
                  <a:pt x="12913" y="257"/>
                </a:lnTo>
                <a:lnTo>
                  <a:pt x="12729" y="404"/>
                </a:lnTo>
                <a:lnTo>
                  <a:pt x="12509" y="551"/>
                </a:lnTo>
                <a:lnTo>
                  <a:pt x="12363" y="734"/>
                </a:lnTo>
                <a:lnTo>
                  <a:pt x="12216" y="917"/>
                </a:lnTo>
                <a:lnTo>
                  <a:pt x="12069" y="1137"/>
                </a:lnTo>
                <a:lnTo>
                  <a:pt x="11996" y="1321"/>
                </a:lnTo>
                <a:lnTo>
                  <a:pt x="11922" y="1578"/>
                </a:lnTo>
                <a:lnTo>
                  <a:pt x="11849" y="1798"/>
                </a:lnTo>
                <a:lnTo>
                  <a:pt x="11849" y="2054"/>
                </a:lnTo>
                <a:lnTo>
                  <a:pt x="11849" y="2275"/>
                </a:lnTo>
                <a:lnTo>
                  <a:pt x="11886" y="2531"/>
                </a:lnTo>
                <a:lnTo>
                  <a:pt x="11959" y="2751"/>
                </a:lnTo>
                <a:lnTo>
                  <a:pt x="12033" y="2972"/>
                </a:lnTo>
                <a:lnTo>
                  <a:pt x="12143" y="3192"/>
                </a:lnTo>
                <a:lnTo>
                  <a:pt x="12253" y="3375"/>
                </a:lnTo>
                <a:lnTo>
                  <a:pt x="12399" y="3558"/>
                </a:lnTo>
                <a:lnTo>
                  <a:pt x="12583" y="3705"/>
                </a:lnTo>
                <a:lnTo>
                  <a:pt x="12766" y="3852"/>
                </a:lnTo>
                <a:lnTo>
                  <a:pt x="12986" y="3999"/>
                </a:lnTo>
                <a:lnTo>
                  <a:pt x="13206" y="4072"/>
                </a:lnTo>
                <a:lnTo>
                  <a:pt x="13426" y="4145"/>
                </a:lnTo>
                <a:lnTo>
                  <a:pt x="13683" y="4219"/>
                </a:lnTo>
                <a:lnTo>
                  <a:pt x="14123" y="4219"/>
                </a:lnTo>
                <a:lnTo>
                  <a:pt x="14564" y="4145"/>
                </a:lnTo>
                <a:lnTo>
                  <a:pt x="15004" y="3999"/>
                </a:lnTo>
                <a:lnTo>
                  <a:pt x="15371" y="3779"/>
                </a:lnTo>
                <a:lnTo>
                  <a:pt x="15591" y="3632"/>
                </a:lnTo>
                <a:lnTo>
                  <a:pt x="15737" y="3448"/>
                </a:lnTo>
                <a:lnTo>
                  <a:pt x="15884" y="3265"/>
                </a:lnTo>
                <a:lnTo>
                  <a:pt x="15994" y="3045"/>
                </a:lnTo>
                <a:lnTo>
                  <a:pt x="16067" y="2788"/>
                </a:lnTo>
                <a:lnTo>
                  <a:pt x="16104" y="2495"/>
                </a:lnTo>
                <a:lnTo>
                  <a:pt x="16067" y="2238"/>
                </a:lnTo>
                <a:lnTo>
                  <a:pt x="15994" y="1981"/>
                </a:lnTo>
                <a:lnTo>
                  <a:pt x="15884" y="1431"/>
                </a:lnTo>
                <a:lnTo>
                  <a:pt x="15774" y="1174"/>
                </a:lnTo>
                <a:lnTo>
                  <a:pt x="15664" y="954"/>
                </a:lnTo>
                <a:lnTo>
                  <a:pt x="15517" y="734"/>
                </a:lnTo>
                <a:lnTo>
                  <a:pt x="15371" y="551"/>
                </a:lnTo>
                <a:lnTo>
                  <a:pt x="15150" y="367"/>
                </a:lnTo>
                <a:lnTo>
                  <a:pt x="14930" y="220"/>
                </a:lnTo>
                <a:lnTo>
                  <a:pt x="14637" y="74"/>
                </a:lnTo>
                <a:lnTo>
                  <a:pt x="14270" y="0"/>
                </a:lnTo>
                <a:close/>
                <a:moveTo>
                  <a:pt x="11115" y="4549"/>
                </a:moveTo>
                <a:lnTo>
                  <a:pt x="11446" y="4842"/>
                </a:lnTo>
                <a:lnTo>
                  <a:pt x="11299" y="4952"/>
                </a:lnTo>
                <a:lnTo>
                  <a:pt x="11115" y="4916"/>
                </a:lnTo>
                <a:lnTo>
                  <a:pt x="10932" y="4916"/>
                </a:lnTo>
                <a:lnTo>
                  <a:pt x="10639" y="4952"/>
                </a:lnTo>
                <a:lnTo>
                  <a:pt x="10859" y="4732"/>
                </a:lnTo>
                <a:lnTo>
                  <a:pt x="11115" y="4549"/>
                </a:lnTo>
                <a:close/>
                <a:moveTo>
                  <a:pt x="6860" y="3632"/>
                </a:moveTo>
                <a:lnTo>
                  <a:pt x="7007" y="3668"/>
                </a:lnTo>
                <a:lnTo>
                  <a:pt x="7044" y="3705"/>
                </a:lnTo>
                <a:lnTo>
                  <a:pt x="7044" y="3742"/>
                </a:lnTo>
                <a:lnTo>
                  <a:pt x="7044" y="3779"/>
                </a:lnTo>
                <a:lnTo>
                  <a:pt x="7080" y="3852"/>
                </a:lnTo>
                <a:lnTo>
                  <a:pt x="7191" y="3889"/>
                </a:lnTo>
                <a:lnTo>
                  <a:pt x="7374" y="3889"/>
                </a:lnTo>
                <a:lnTo>
                  <a:pt x="7411" y="3925"/>
                </a:lnTo>
                <a:lnTo>
                  <a:pt x="7447" y="4035"/>
                </a:lnTo>
                <a:lnTo>
                  <a:pt x="7484" y="4145"/>
                </a:lnTo>
                <a:lnTo>
                  <a:pt x="7484" y="4255"/>
                </a:lnTo>
                <a:lnTo>
                  <a:pt x="7447" y="4512"/>
                </a:lnTo>
                <a:lnTo>
                  <a:pt x="7374" y="4769"/>
                </a:lnTo>
                <a:lnTo>
                  <a:pt x="7227" y="5026"/>
                </a:lnTo>
                <a:lnTo>
                  <a:pt x="7154" y="5136"/>
                </a:lnTo>
                <a:lnTo>
                  <a:pt x="7044" y="5209"/>
                </a:lnTo>
                <a:lnTo>
                  <a:pt x="6934" y="5246"/>
                </a:lnTo>
                <a:lnTo>
                  <a:pt x="6787" y="5246"/>
                </a:lnTo>
                <a:lnTo>
                  <a:pt x="6787" y="4989"/>
                </a:lnTo>
                <a:lnTo>
                  <a:pt x="6750" y="4769"/>
                </a:lnTo>
                <a:lnTo>
                  <a:pt x="6640" y="4549"/>
                </a:lnTo>
                <a:lnTo>
                  <a:pt x="6494" y="4329"/>
                </a:lnTo>
                <a:lnTo>
                  <a:pt x="6310" y="4145"/>
                </a:lnTo>
                <a:lnTo>
                  <a:pt x="6090" y="4035"/>
                </a:lnTo>
                <a:lnTo>
                  <a:pt x="6090" y="3925"/>
                </a:lnTo>
                <a:lnTo>
                  <a:pt x="6163" y="3852"/>
                </a:lnTo>
                <a:lnTo>
                  <a:pt x="6237" y="3779"/>
                </a:lnTo>
                <a:lnTo>
                  <a:pt x="6347" y="3742"/>
                </a:lnTo>
                <a:lnTo>
                  <a:pt x="6567" y="3705"/>
                </a:lnTo>
                <a:lnTo>
                  <a:pt x="6860" y="3632"/>
                </a:lnTo>
                <a:close/>
                <a:moveTo>
                  <a:pt x="6530" y="3192"/>
                </a:moveTo>
                <a:lnTo>
                  <a:pt x="6494" y="3228"/>
                </a:lnTo>
                <a:lnTo>
                  <a:pt x="6457" y="3302"/>
                </a:lnTo>
                <a:lnTo>
                  <a:pt x="6457" y="3338"/>
                </a:lnTo>
                <a:lnTo>
                  <a:pt x="6457" y="3412"/>
                </a:lnTo>
                <a:lnTo>
                  <a:pt x="6200" y="3485"/>
                </a:lnTo>
                <a:lnTo>
                  <a:pt x="5980" y="3558"/>
                </a:lnTo>
                <a:lnTo>
                  <a:pt x="5797" y="3742"/>
                </a:lnTo>
                <a:lnTo>
                  <a:pt x="5760" y="3815"/>
                </a:lnTo>
                <a:lnTo>
                  <a:pt x="5687" y="3925"/>
                </a:lnTo>
                <a:lnTo>
                  <a:pt x="5687" y="4035"/>
                </a:lnTo>
                <a:lnTo>
                  <a:pt x="5687" y="4072"/>
                </a:lnTo>
                <a:lnTo>
                  <a:pt x="5797" y="4219"/>
                </a:lnTo>
                <a:lnTo>
                  <a:pt x="5907" y="4292"/>
                </a:lnTo>
                <a:lnTo>
                  <a:pt x="6053" y="4365"/>
                </a:lnTo>
                <a:lnTo>
                  <a:pt x="6163" y="4439"/>
                </a:lnTo>
                <a:lnTo>
                  <a:pt x="6274" y="4512"/>
                </a:lnTo>
                <a:lnTo>
                  <a:pt x="6347" y="4622"/>
                </a:lnTo>
                <a:lnTo>
                  <a:pt x="6420" y="4769"/>
                </a:lnTo>
                <a:lnTo>
                  <a:pt x="6494" y="5026"/>
                </a:lnTo>
                <a:lnTo>
                  <a:pt x="6457" y="5282"/>
                </a:lnTo>
                <a:lnTo>
                  <a:pt x="6494" y="5392"/>
                </a:lnTo>
                <a:lnTo>
                  <a:pt x="6530" y="5466"/>
                </a:lnTo>
                <a:lnTo>
                  <a:pt x="6750" y="5539"/>
                </a:lnTo>
                <a:lnTo>
                  <a:pt x="6934" y="5539"/>
                </a:lnTo>
                <a:lnTo>
                  <a:pt x="7117" y="5503"/>
                </a:lnTo>
                <a:lnTo>
                  <a:pt x="7264" y="5429"/>
                </a:lnTo>
                <a:lnTo>
                  <a:pt x="7411" y="5282"/>
                </a:lnTo>
                <a:lnTo>
                  <a:pt x="7521" y="5136"/>
                </a:lnTo>
                <a:lnTo>
                  <a:pt x="7631" y="4952"/>
                </a:lnTo>
                <a:lnTo>
                  <a:pt x="7704" y="4769"/>
                </a:lnTo>
                <a:lnTo>
                  <a:pt x="7741" y="4585"/>
                </a:lnTo>
                <a:lnTo>
                  <a:pt x="7777" y="4365"/>
                </a:lnTo>
                <a:lnTo>
                  <a:pt x="7777" y="4145"/>
                </a:lnTo>
                <a:lnTo>
                  <a:pt x="7777" y="3925"/>
                </a:lnTo>
                <a:lnTo>
                  <a:pt x="7704" y="3779"/>
                </a:lnTo>
                <a:lnTo>
                  <a:pt x="7631" y="3668"/>
                </a:lnTo>
                <a:lnTo>
                  <a:pt x="7484" y="3595"/>
                </a:lnTo>
                <a:lnTo>
                  <a:pt x="7337" y="3595"/>
                </a:lnTo>
                <a:lnTo>
                  <a:pt x="7301" y="3485"/>
                </a:lnTo>
                <a:lnTo>
                  <a:pt x="7227" y="3448"/>
                </a:lnTo>
                <a:lnTo>
                  <a:pt x="7044" y="3375"/>
                </a:lnTo>
                <a:lnTo>
                  <a:pt x="6824" y="3302"/>
                </a:lnTo>
                <a:lnTo>
                  <a:pt x="6677" y="3228"/>
                </a:lnTo>
                <a:lnTo>
                  <a:pt x="6567" y="3192"/>
                </a:lnTo>
                <a:close/>
                <a:moveTo>
                  <a:pt x="11739" y="5136"/>
                </a:moveTo>
                <a:lnTo>
                  <a:pt x="12179" y="5686"/>
                </a:lnTo>
                <a:lnTo>
                  <a:pt x="11776" y="5796"/>
                </a:lnTo>
                <a:lnTo>
                  <a:pt x="11409" y="6016"/>
                </a:lnTo>
                <a:lnTo>
                  <a:pt x="11042" y="6236"/>
                </a:lnTo>
                <a:lnTo>
                  <a:pt x="10895" y="6383"/>
                </a:lnTo>
                <a:lnTo>
                  <a:pt x="10785" y="6566"/>
                </a:lnTo>
                <a:lnTo>
                  <a:pt x="10749" y="6640"/>
                </a:lnTo>
                <a:lnTo>
                  <a:pt x="10785" y="6676"/>
                </a:lnTo>
                <a:lnTo>
                  <a:pt x="10859" y="6713"/>
                </a:lnTo>
                <a:lnTo>
                  <a:pt x="10932" y="6713"/>
                </a:lnTo>
                <a:lnTo>
                  <a:pt x="11262" y="6493"/>
                </a:lnTo>
                <a:lnTo>
                  <a:pt x="11556" y="6310"/>
                </a:lnTo>
                <a:lnTo>
                  <a:pt x="11849" y="6199"/>
                </a:lnTo>
                <a:lnTo>
                  <a:pt x="12143" y="6089"/>
                </a:lnTo>
                <a:lnTo>
                  <a:pt x="12253" y="6053"/>
                </a:lnTo>
                <a:lnTo>
                  <a:pt x="12363" y="6016"/>
                </a:lnTo>
                <a:lnTo>
                  <a:pt x="12399" y="5979"/>
                </a:lnTo>
                <a:lnTo>
                  <a:pt x="12619" y="6456"/>
                </a:lnTo>
                <a:lnTo>
                  <a:pt x="12840" y="6896"/>
                </a:lnTo>
                <a:lnTo>
                  <a:pt x="12803" y="6933"/>
                </a:lnTo>
                <a:lnTo>
                  <a:pt x="12326" y="7043"/>
                </a:lnTo>
                <a:lnTo>
                  <a:pt x="11812" y="7117"/>
                </a:lnTo>
                <a:lnTo>
                  <a:pt x="11299" y="7117"/>
                </a:lnTo>
                <a:lnTo>
                  <a:pt x="10749" y="7080"/>
                </a:lnTo>
                <a:lnTo>
                  <a:pt x="10675" y="7117"/>
                </a:lnTo>
                <a:lnTo>
                  <a:pt x="10639" y="7153"/>
                </a:lnTo>
                <a:lnTo>
                  <a:pt x="10639" y="7227"/>
                </a:lnTo>
                <a:lnTo>
                  <a:pt x="10712" y="7300"/>
                </a:lnTo>
                <a:lnTo>
                  <a:pt x="10932" y="7373"/>
                </a:lnTo>
                <a:lnTo>
                  <a:pt x="11189" y="7447"/>
                </a:lnTo>
                <a:lnTo>
                  <a:pt x="11702" y="7483"/>
                </a:lnTo>
                <a:lnTo>
                  <a:pt x="11959" y="7483"/>
                </a:lnTo>
                <a:lnTo>
                  <a:pt x="12216" y="7447"/>
                </a:lnTo>
                <a:lnTo>
                  <a:pt x="12583" y="7373"/>
                </a:lnTo>
                <a:lnTo>
                  <a:pt x="12693" y="7373"/>
                </a:lnTo>
                <a:lnTo>
                  <a:pt x="12766" y="7337"/>
                </a:lnTo>
                <a:lnTo>
                  <a:pt x="12803" y="7410"/>
                </a:lnTo>
                <a:lnTo>
                  <a:pt x="12840" y="7447"/>
                </a:lnTo>
                <a:lnTo>
                  <a:pt x="12876" y="7483"/>
                </a:lnTo>
                <a:lnTo>
                  <a:pt x="12986" y="7520"/>
                </a:lnTo>
                <a:lnTo>
                  <a:pt x="13023" y="7777"/>
                </a:lnTo>
                <a:lnTo>
                  <a:pt x="13060" y="8070"/>
                </a:lnTo>
                <a:lnTo>
                  <a:pt x="12986" y="8107"/>
                </a:lnTo>
                <a:lnTo>
                  <a:pt x="12693" y="7997"/>
                </a:lnTo>
                <a:lnTo>
                  <a:pt x="12473" y="7887"/>
                </a:lnTo>
                <a:lnTo>
                  <a:pt x="12253" y="7777"/>
                </a:lnTo>
                <a:lnTo>
                  <a:pt x="11886" y="7777"/>
                </a:lnTo>
                <a:lnTo>
                  <a:pt x="11776" y="7813"/>
                </a:lnTo>
                <a:lnTo>
                  <a:pt x="11226" y="7777"/>
                </a:lnTo>
                <a:lnTo>
                  <a:pt x="10895" y="7740"/>
                </a:lnTo>
                <a:lnTo>
                  <a:pt x="10749" y="7740"/>
                </a:lnTo>
                <a:lnTo>
                  <a:pt x="10675" y="7703"/>
                </a:lnTo>
                <a:lnTo>
                  <a:pt x="10565" y="7483"/>
                </a:lnTo>
                <a:lnTo>
                  <a:pt x="10529" y="7483"/>
                </a:lnTo>
                <a:lnTo>
                  <a:pt x="10529" y="7520"/>
                </a:lnTo>
                <a:lnTo>
                  <a:pt x="10529" y="7887"/>
                </a:lnTo>
                <a:lnTo>
                  <a:pt x="10529" y="7960"/>
                </a:lnTo>
                <a:lnTo>
                  <a:pt x="10602" y="7997"/>
                </a:lnTo>
                <a:lnTo>
                  <a:pt x="11042" y="8107"/>
                </a:lnTo>
                <a:lnTo>
                  <a:pt x="11482" y="8144"/>
                </a:lnTo>
                <a:lnTo>
                  <a:pt x="11482" y="8327"/>
                </a:lnTo>
                <a:lnTo>
                  <a:pt x="11519" y="8474"/>
                </a:lnTo>
                <a:lnTo>
                  <a:pt x="11592" y="8547"/>
                </a:lnTo>
                <a:lnTo>
                  <a:pt x="11629" y="8584"/>
                </a:lnTo>
                <a:lnTo>
                  <a:pt x="11776" y="8657"/>
                </a:lnTo>
                <a:lnTo>
                  <a:pt x="11959" y="8767"/>
                </a:lnTo>
                <a:lnTo>
                  <a:pt x="11409" y="8657"/>
                </a:lnTo>
                <a:lnTo>
                  <a:pt x="10969" y="8474"/>
                </a:lnTo>
                <a:lnTo>
                  <a:pt x="10712" y="8437"/>
                </a:lnTo>
                <a:lnTo>
                  <a:pt x="10455" y="8400"/>
                </a:lnTo>
                <a:lnTo>
                  <a:pt x="10198" y="8217"/>
                </a:lnTo>
                <a:lnTo>
                  <a:pt x="10052" y="8180"/>
                </a:lnTo>
                <a:lnTo>
                  <a:pt x="9942" y="8144"/>
                </a:lnTo>
                <a:lnTo>
                  <a:pt x="9722" y="8180"/>
                </a:lnTo>
                <a:lnTo>
                  <a:pt x="9575" y="8254"/>
                </a:lnTo>
                <a:lnTo>
                  <a:pt x="9465" y="8364"/>
                </a:lnTo>
                <a:lnTo>
                  <a:pt x="9355" y="8510"/>
                </a:lnTo>
                <a:lnTo>
                  <a:pt x="9245" y="8584"/>
                </a:lnTo>
                <a:lnTo>
                  <a:pt x="9098" y="8620"/>
                </a:lnTo>
                <a:lnTo>
                  <a:pt x="8841" y="8584"/>
                </a:lnTo>
                <a:lnTo>
                  <a:pt x="8621" y="8620"/>
                </a:lnTo>
                <a:lnTo>
                  <a:pt x="8401" y="8694"/>
                </a:lnTo>
                <a:lnTo>
                  <a:pt x="8181" y="8804"/>
                </a:lnTo>
                <a:lnTo>
                  <a:pt x="7924" y="8804"/>
                </a:lnTo>
                <a:lnTo>
                  <a:pt x="7851" y="8767"/>
                </a:lnTo>
                <a:lnTo>
                  <a:pt x="7814" y="8730"/>
                </a:lnTo>
                <a:lnTo>
                  <a:pt x="7814" y="8694"/>
                </a:lnTo>
                <a:lnTo>
                  <a:pt x="7887" y="8620"/>
                </a:lnTo>
                <a:lnTo>
                  <a:pt x="7998" y="8510"/>
                </a:lnTo>
                <a:lnTo>
                  <a:pt x="8144" y="8437"/>
                </a:lnTo>
                <a:lnTo>
                  <a:pt x="8401" y="8327"/>
                </a:lnTo>
                <a:lnTo>
                  <a:pt x="8731" y="8180"/>
                </a:lnTo>
                <a:lnTo>
                  <a:pt x="8915" y="8070"/>
                </a:lnTo>
                <a:lnTo>
                  <a:pt x="9025" y="7924"/>
                </a:lnTo>
                <a:lnTo>
                  <a:pt x="9135" y="7777"/>
                </a:lnTo>
                <a:lnTo>
                  <a:pt x="9208" y="7630"/>
                </a:lnTo>
                <a:lnTo>
                  <a:pt x="9208" y="7447"/>
                </a:lnTo>
                <a:lnTo>
                  <a:pt x="9171" y="7227"/>
                </a:lnTo>
                <a:lnTo>
                  <a:pt x="9098" y="7117"/>
                </a:lnTo>
                <a:lnTo>
                  <a:pt x="8988" y="7006"/>
                </a:lnTo>
                <a:lnTo>
                  <a:pt x="8841" y="6896"/>
                </a:lnTo>
                <a:lnTo>
                  <a:pt x="8694" y="6860"/>
                </a:lnTo>
                <a:lnTo>
                  <a:pt x="8548" y="6823"/>
                </a:lnTo>
                <a:lnTo>
                  <a:pt x="8401" y="6823"/>
                </a:lnTo>
                <a:lnTo>
                  <a:pt x="8254" y="6860"/>
                </a:lnTo>
                <a:lnTo>
                  <a:pt x="8108" y="6933"/>
                </a:lnTo>
                <a:lnTo>
                  <a:pt x="7924" y="7117"/>
                </a:lnTo>
                <a:lnTo>
                  <a:pt x="7924" y="7117"/>
                </a:lnTo>
                <a:lnTo>
                  <a:pt x="7998" y="6970"/>
                </a:lnTo>
                <a:lnTo>
                  <a:pt x="8108" y="6860"/>
                </a:lnTo>
                <a:lnTo>
                  <a:pt x="8291" y="6603"/>
                </a:lnTo>
                <a:lnTo>
                  <a:pt x="8511" y="6383"/>
                </a:lnTo>
                <a:lnTo>
                  <a:pt x="8768" y="6126"/>
                </a:lnTo>
                <a:lnTo>
                  <a:pt x="8951" y="5943"/>
                </a:lnTo>
                <a:lnTo>
                  <a:pt x="9135" y="5796"/>
                </a:lnTo>
                <a:lnTo>
                  <a:pt x="9171" y="5796"/>
                </a:lnTo>
                <a:lnTo>
                  <a:pt x="9391" y="5759"/>
                </a:lnTo>
                <a:lnTo>
                  <a:pt x="9612" y="5686"/>
                </a:lnTo>
                <a:lnTo>
                  <a:pt x="10052" y="5539"/>
                </a:lnTo>
                <a:lnTo>
                  <a:pt x="10455" y="5356"/>
                </a:lnTo>
                <a:lnTo>
                  <a:pt x="10639" y="5282"/>
                </a:lnTo>
                <a:lnTo>
                  <a:pt x="10895" y="5246"/>
                </a:lnTo>
                <a:lnTo>
                  <a:pt x="10895" y="5246"/>
                </a:lnTo>
                <a:lnTo>
                  <a:pt x="10602" y="5503"/>
                </a:lnTo>
                <a:lnTo>
                  <a:pt x="10492" y="5649"/>
                </a:lnTo>
                <a:lnTo>
                  <a:pt x="10419" y="5833"/>
                </a:lnTo>
                <a:lnTo>
                  <a:pt x="10455" y="5869"/>
                </a:lnTo>
                <a:lnTo>
                  <a:pt x="10639" y="5796"/>
                </a:lnTo>
                <a:lnTo>
                  <a:pt x="10822" y="5723"/>
                </a:lnTo>
                <a:lnTo>
                  <a:pt x="11152" y="5503"/>
                </a:lnTo>
                <a:lnTo>
                  <a:pt x="11739" y="5136"/>
                </a:lnTo>
                <a:close/>
                <a:moveTo>
                  <a:pt x="11996" y="8254"/>
                </a:moveTo>
                <a:lnTo>
                  <a:pt x="12546" y="8400"/>
                </a:lnTo>
                <a:lnTo>
                  <a:pt x="12729" y="8584"/>
                </a:lnTo>
                <a:lnTo>
                  <a:pt x="12803" y="8620"/>
                </a:lnTo>
                <a:lnTo>
                  <a:pt x="12876" y="8657"/>
                </a:lnTo>
                <a:lnTo>
                  <a:pt x="12950" y="8620"/>
                </a:lnTo>
                <a:lnTo>
                  <a:pt x="13023" y="8584"/>
                </a:lnTo>
                <a:lnTo>
                  <a:pt x="12950" y="9024"/>
                </a:lnTo>
                <a:lnTo>
                  <a:pt x="12509" y="8914"/>
                </a:lnTo>
                <a:lnTo>
                  <a:pt x="12399" y="8657"/>
                </a:lnTo>
                <a:lnTo>
                  <a:pt x="12216" y="8474"/>
                </a:lnTo>
                <a:lnTo>
                  <a:pt x="12033" y="8327"/>
                </a:lnTo>
                <a:lnTo>
                  <a:pt x="11959" y="8290"/>
                </a:lnTo>
                <a:lnTo>
                  <a:pt x="11996" y="8254"/>
                </a:lnTo>
                <a:close/>
                <a:moveTo>
                  <a:pt x="10932" y="8841"/>
                </a:moveTo>
                <a:lnTo>
                  <a:pt x="11519" y="9097"/>
                </a:lnTo>
                <a:lnTo>
                  <a:pt x="12106" y="9244"/>
                </a:lnTo>
                <a:lnTo>
                  <a:pt x="12033" y="9391"/>
                </a:lnTo>
                <a:lnTo>
                  <a:pt x="11922" y="9537"/>
                </a:lnTo>
                <a:lnTo>
                  <a:pt x="11776" y="9611"/>
                </a:lnTo>
                <a:lnTo>
                  <a:pt x="11702" y="9611"/>
                </a:lnTo>
                <a:lnTo>
                  <a:pt x="11629" y="9574"/>
                </a:lnTo>
                <a:lnTo>
                  <a:pt x="11519" y="9537"/>
                </a:lnTo>
                <a:lnTo>
                  <a:pt x="11409" y="9427"/>
                </a:lnTo>
                <a:lnTo>
                  <a:pt x="11226" y="9244"/>
                </a:lnTo>
                <a:lnTo>
                  <a:pt x="10932" y="8841"/>
                </a:lnTo>
                <a:close/>
                <a:moveTo>
                  <a:pt x="12509" y="9354"/>
                </a:moveTo>
                <a:lnTo>
                  <a:pt x="12876" y="9391"/>
                </a:lnTo>
                <a:lnTo>
                  <a:pt x="12656" y="10161"/>
                </a:lnTo>
                <a:lnTo>
                  <a:pt x="12583" y="10088"/>
                </a:lnTo>
                <a:lnTo>
                  <a:pt x="12363" y="10088"/>
                </a:lnTo>
                <a:lnTo>
                  <a:pt x="12216" y="10051"/>
                </a:lnTo>
                <a:lnTo>
                  <a:pt x="11886" y="9978"/>
                </a:lnTo>
                <a:lnTo>
                  <a:pt x="12106" y="9868"/>
                </a:lnTo>
                <a:lnTo>
                  <a:pt x="12289" y="9758"/>
                </a:lnTo>
                <a:lnTo>
                  <a:pt x="12399" y="9574"/>
                </a:lnTo>
                <a:lnTo>
                  <a:pt x="12509" y="9354"/>
                </a:lnTo>
                <a:close/>
                <a:moveTo>
                  <a:pt x="10382" y="9721"/>
                </a:moveTo>
                <a:lnTo>
                  <a:pt x="11409" y="10161"/>
                </a:lnTo>
                <a:lnTo>
                  <a:pt x="11922" y="10381"/>
                </a:lnTo>
                <a:lnTo>
                  <a:pt x="12253" y="10491"/>
                </a:lnTo>
                <a:lnTo>
                  <a:pt x="12399" y="10491"/>
                </a:lnTo>
                <a:lnTo>
                  <a:pt x="12509" y="10455"/>
                </a:lnTo>
                <a:lnTo>
                  <a:pt x="12326" y="10968"/>
                </a:lnTo>
                <a:lnTo>
                  <a:pt x="12033" y="10858"/>
                </a:lnTo>
                <a:lnTo>
                  <a:pt x="11886" y="10785"/>
                </a:lnTo>
                <a:lnTo>
                  <a:pt x="11776" y="10711"/>
                </a:lnTo>
                <a:lnTo>
                  <a:pt x="11519" y="10528"/>
                </a:lnTo>
                <a:lnTo>
                  <a:pt x="11409" y="10418"/>
                </a:lnTo>
                <a:lnTo>
                  <a:pt x="11262" y="10344"/>
                </a:lnTo>
                <a:lnTo>
                  <a:pt x="11079" y="10308"/>
                </a:lnTo>
                <a:lnTo>
                  <a:pt x="10895" y="10271"/>
                </a:lnTo>
                <a:lnTo>
                  <a:pt x="10492" y="10234"/>
                </a:lnTo>
                <a:lnTo>
                  <a:pt x="10455" y="9978"/>
                </a:lnTo>
                <a:lnTo>
                  <a:pt x="10382" y="9721"/>
                </a:lnTo>
                <a:close/>
                <a:moveTo>
                  <a:pt x="10455" y="10528"/>
                </a:moveTo>
                <a:lnTo>
                  <a:pt x="10785" y="10601"/>
                </a:lnTo>
                <a:lnTo>
                  <a:pt x="10969" y="10638"/>
                </a:lnTo>
                <a:lnTo>
                  <a:pt x="11115" y="10711"/>
                </a:lnTo>
                <a:lnTo>
                  <a:pt x="11336" y="10821"/>
                </a:lnTo>
                <a:lnTo>
                  <a:pt x="11519" y="10968"/>
                </a:lnTo>
                <a:lnTo>
                  <a:pt x="11702" y="11115"/>
                </a:lnTo>
                <a:lnTo>
                  <a:pt x="11886" y="11262"/>
                </a:lnTo>
                <a:lnTo>
                  <a:pt x="12106" y="11335"/>
                </a:lnTo>
                <a:lnTo>
                  <a:pt x="11739" y="11922"/>
                </a:lnTo>
                <a:lnTo>
                  <a:pt x="11629" y="11922"/>
                </a:lnTo>
                <a:lnTo>
                  <a:pt x="11482" y="11885"/>
                </a:lnTo>
                <a:lnTo>
                  <a:pt x="11226" y="11738"/>
                </a:lnTo>
                <a:lnTo>
                  <a:pt x="10565" y="11482"/>
                </a:lnTo>
                <a:lnTo>
                  <a:pt x="10272" y="11335"/>
                </a:lnTo>
                <a:lnTo>
                  <a:pt x="10382" y="10968"/>
                </a:lnTo>
                <a:lnTo>
                  <a:pt x="10455" y="10601"/>
                </a:lnTo>
                <a:lnTo>
                  <a:pt x="10455" y="10528"/>
                </a:lnTo>
                <a:close/>
                <a:moveTo>
                  <a:pt x="10125" y="11665"/>
                </a:moveTo>
                <a:lnTo>
                  <a:pt x="10785" y="11958"/>
                </a:lnTo>
                <a:lnTo>
                  <a:pt x="11115" y="12142"/>
                </a:lnTo>
                <a:lnTo>
                  <a:pt x="11299" y="12215"/>
                </a:lnTo>
                <a:lnTo>
                  <a:pt x="11482" y="12289"/>
                </a:lnTo>
                <a:lnTo>
                  <a:pt x="11226" y="12655"/>
                </a:lnTo>
                <a:lnTo>
                  <a:pt x="10895" y="12545"/>
                </a:lnTo>
                <a:lnTo>
                  <a:pt x="10455" y="12399"/>
                </a:lnTo>
                <a:lnTo>
                  <a:pt x="10052" y="12252"/>
                </a:lnTo>
                <a:lnTo>
                  <a:pt x="9868" y="12142"/>
                </a:lnTo>
                <a:lnTo>
                  <a:pt x="10125" y="11665"/>
                </a:lnTo>
                <a:close/>
                <a:moveTo>
                  <a:pt x="9355" y="9574"/>
                </a:moveTo>
                <a:lnTo>
                  <a:pt x="9575" y="9611"/>
                </a:lnTo>
                <a:lnTo>
                  <a:pt x="9795" y="9648"/>
                </a:lnTo>
                <a:lnTo>
                  <a:pt x="9978" y="9758"/>
                </a:lnTo>
                <a:lnTo>
                  <a:pt x="10052" y="9868"/>
                </a:lnTo>
                <a:lnTo>
                  <a:pt x="10088" y="9941"/>
                </a:lnTo>
                <a:lnTo>
                  <a:pt x="10125" y="10088"/>
                </a:lnTo>
                <a:lnTo>
                  <a:pt x="10125" y="10198"/>
                </a:lnTo>
                <a:lnTo>
                  <a:pt x="9832" y="10161"/>
                </a:lnTo>
                <a:lnTo>
                  <a:pt x="9795" y="10198"/>
                </a:lnTo>
                <a:lnTo>
                  <a:pt x="9795" y="10234"/>
                </a:lnTo>
                <a:lnTo>
                  <a:pt x="9942" y="10344"/>
                </a:lnTo>
                <a:lnTo>
                  <a:pt x="10088" y="10455"/>
                </a:lnTo>
                <a:lnTo>
                  <a:pt x="10015" y="10785"/>
                </a:lnTo>
                <a:lnTo>
                  <a:pt x="9942" y="11078"/>
                </a:lnTo>
                <a:lnTo>
                  <a:pt x="9905" y="11188"/>
                </a:lnTo>
                <a:lnTo>
                  <a:pt x="9648" y="11115"/>
                </a:lnTo>
                <a:lnTo>
                  <a:pt x="9391" y="11078"/>
                </a:lnTo>
                <a:lnTo>
                  <a:pt x="9355" y="11078"/>
                </a:lnTo>
                <a:lnTo>
                  <a:pt x="9318" y="11115"/>
                </a:lnTo>
                <a:lnTo>
                  <a:pt x="9318" y="11151"/>
                </a:lnTo>
                <a:lnTo>
                  <a:pt x="9355" y="11188"/>
                </a:lnTo>
                <a:lnTo>
                  <a:pt x="9538" y="11372"/>
                </a:lnTo>
                <a:lnTo>
                  <a:pt x="9795" y="11518"/>
                </a:lnTo>
                <a:lnTo>
                  <a:pt x="9501" y="11995"/>
                </a:lnTo>
                <a:lnTo>
                  <a:pt x="9061" y="11812"/>
                </a:lnTo>
                <a:lnTo>
                  <a:pt x="8584" y="11628"/>
                </a:lnTo>
                <a:lnTo>
                  <a:pt x="8548" y="11628"/>
                </a:lnTo>
                <a:lnTo>
                  <a:pt x="8548" y="11702"/>
                </a:lnTo>
                <a:lnTo>
                  <a:pt x="8731" y="11848"/>
                </a:lnTo>
                <a:lnTo>
                  <a:pt x="8915" y="12032"/>
                </a:lnTo>
                <a:lnTo>
                  <a:pt x="9318" y="12289"/>
                </a:lnTo>
                <a:lnTo>
                  <a:pt x="9061" y="12582"/>
                </a:lnTo>
                <a:lnTo>
                  <a:pt x="8805" y="12802"/>
                </a:lnTo>
                <a:lnTo>
                  <a:pt x="8548" y="12692"/>
                </a:lnTo>
                <a:lnTo>
                  <a:pt x="8401" y="12069"/>
                </a:lnTo>
                <a:lnTo>
                  <a:pt x="8291" y="11445"/>
                </a:lnTo>
                <a:lnTo>
                  <a:pt x="8218" y="11298"/>
                </a:lnTo>
                <a:lnTo>
                  <a:pt x="8144" y="11188"/>
                </a:lnTo>
                <a:lnTo>
                  <a:pt x="8034" y="11115"/>
                </a:lnTo>
                <a:lnTo>
                  <a:pt x="7374" y="11115"/>
                </a:lnTo>
                <a:lnTo>
                  <a:pt x="7264" y="11078"/>
                </a:lnTo>
                <a:lnTo>
                  <a:pt x="7154" y="11041"/>
                </a:lnTo>
                <a:lnTo>
                  <a:pt x="7007" y="10895"/>
                </a:lnTo>
                <a:lnTo>
                  <a:pt x="6897" y="10675"/>
                </a:lnTo>
                <a:lnTo>
                  <a:pt x="6860" y="10455"/>
                </a:lnTo>
                <a:lnTo>
                  <a:pt x="6860" y="10344"/>
                </a:lnTo>
                <a:lnTo>
                  <a:pt x="6897" y="10234"/>
                </a:lnTo>
                <a:lnTo>
                  <a:pt x="6934" y="10124"/>
                </a:lnTo>
                <a:lnTo>
                  <a:pt x="7007" y="10051"/>
                </a:lnTo>
                <a:lnTo>
                  <a:pt x="7227" y="9978"/>
                </a:lnTo>
                <a:lnTo>
                  <a:pt x="7447" y="9904"/>
                </a:lnTo>
                <a:lnTo>
                  <a:pt x="8328" y="9721"/>
                </a:lnTo>
                <a:lnTo>
                  <a:pt x="8401" y="9758"/>
                </a:lnTo>
                <a:lnTo>
                  <a:pt x="8548" y="9758"/>
                </a:lnTo>
                <a:lnTo>
                  <a:pt x="8841" y="9648"/>
                </a:lnTo>
                <a:lnTo>
                  <a:pt x="9135" y="9574"/>
                </a:lnTo>
                <a:close/>
                <a:moveTo>
                  <a:pt x="1028" y="7373"/>
                </a:moveTo>
                <a:lnTo>
                  <a:pt x="1028" y="7887"/>
                </a:lnTo>
                <a:lnTo>
                  <a:pt x="1101" y="8437"/>
                </a:lnTo>
                <a:lnTo>
                  <a:pt x="1138" y="8474"/>
                </a:lnTo>
                <a:lnTo>
                  <a:pt x="1211" y="8510"/>
                </a:lnTo>
                <a:lnTo>
                  <a:pt x="1285" y="8510"/>
                </a:lnTo>
                <a:lnTo>
                  <a:pt x="1358" y="8474"/>
                </a:lnTo>
                <a:lnTo>
                  <a:pt x="1872" y="8070"/>
                </a:lnTo>
                <a:lnTo>
                  <a:pt x="1945" y="8951"/>
                </a:lnTo>
                <a:lnTo>
                  <a:pt x="1982" y="9611"/>
                </a:lnTo>
                <a:lnTo>
                  <a:pt x="1982" y="9758"/>
                </a:lnTo>
                <a:lnTo>
                  <a:pt x="1982" y="9904"/>
                </a:lnTo>
                <a:lnTo>
                  <a:pt x="1872" y="10014"/>
                </a:lnTo>
                <a:lnTo>
                  <a:pt x="1762" y="10088"/>
                </a:lnTo>
                <a:lnTo>
                  <a:pt x="1615" y="10271"/>
                </a:lnTo>
                <a:lnTo>
                  <a:pt x="1505" y="10455"/>
                </a:lnTo>
                <a:lnTo>
                  <a:pt x="1468" y="10638"/>
                </a:lnTo>
                <a:lnTo>
                  <a:pt x="1468" y="10858"/>
                </a:lnTo>
                <a:lnTo>
                  <a:pt x="1505" y="11078"/>
                </a:lnTo>
                <a:lnTo>
                  <a:pt x="1578" y="11298"/>
                </a:lnTo>
                <a:lnTo>
                  <a:pt x="1688" y="11702"/>
                </a:lnTo>
                <a:lnTo>
                  <a:pt x="2165" y="12876"/>
                </a:lnTo>
                <a:lnTo>
                  <a:pt x="1835" y="12509"/>
                </a:lnTo>
                <a:lnTo>
                  <a:pt x="1505" y="12142"/>
                </a:lnTo>
                <a:lnTo>
                  <a:pt x="1211" y="11665"/>
                </a:lnTo>
                <a:lnTo>
                  <a:pt x="918" y="11188"/>
                </a:lnTo>
                <a:lnTo>
                  <a:pt x="735" y="10675"/>
                </a:lnTo>
                <a:lnTo>
                  <a:pt x="588" y="10161"/>
                </a:lnTo>
                <a:lnTo>
                  <a:pt x="551" y="9831"/>
                </a:lnTo>
                <a:lnTo>
                  <a:pt x="514" y="9501"/>
                </a:lnTo>
                <a:lnTo>
                  <a:pt x="551" y="9171"/>
                </a:lnTo>
                <a:lnTo>
                  <a:pt x="588" y="8841"/>
                </a:lnTo>
                <a:lnTo>
                  <a:pt x="771" y="8180"/>
                </a:lnTo>
                <a:lnTo>
                  <a:pt x="955" y="7557"/>
                </a:lnTo>
                <a:lnTo>
                  <a:pt x="1028" y="7373"/>
                </a:lnTo>
                <a:close/>
                <a:moveTo>
                  <a:pt x="9612" y="12472"/>
                </a:moveTo>
                <a:lnTo>
                  <a:pt x="9942" y="12619"/>
                </a:lnTo>
                <a:lnTo>
                  <a:pt x="10675" y="12912"/>
                </a:lnTo>
                <a:lnTo>
                  <a:pt x="10895" y="12986"/>
                </a:lnTo>
                <a:lnTo>
                  <a:pt x="10529" y="13316"/>
                </a:lnTo>
                <a:lnTo>
                  <a:pt x="10162" y="13609"/>
                </a:lnTo>
                <a:lnTo>
                  <a:pt x="9685" y="13279"/>
                </a:lnTo>
                <a:lnTo>
                  <a:pt x="9171" y="12986"/>
                </a:lnTo>
                <a:lnTo>
                  <a:pt x="9391" y="12729"/>
                </a:lnTo>
                <a:lnTo>
                  <a:pt x="9612" y="12472"/>
                </a:lnTo>
                <a:close/>
                <a:moveTo>
                  <a:pt x="2569" y="5209"/>
                </a:moveTo>
                <a:lnTo>
                  <a:pt x="2899" y="5319"/>
                </a:lnTo>
                <a:lnTo>
                  <a:pt x="3266" y="5356"/>
                </a:lnTo>
                <a:lnTo>
                  <a:pt x="3999" y="5356"/>
                </a:lnTo>
                <a:lnTo>
                  <a:pt x="4733" y="5429"/>
                </a:lnTo>
                <a:lnTo>
                  <a:pt x="5467" y="5539"/>
                </a:lnTo>
                <a:lnTo>
                  <a:pt x="5320" y="5649"/>
                </a:lnTo>
                <a:lnTo>
                  <a:pt x="5173" y="5723"/>
                </a:lnTo>
                <a:lnTo>
                  <a:pt x="4880" y="5833"/>
                </a:lnTo>
                <a:lnTo>
                  <a:pt x="4696" y="5943"/>
                </a:lnTo>
                <a:lnTo>
                  <a:pt x="4513" y="6053"/>
                </a:lnTo>
                <a:lnTo>
                  <a:pt x="4366" y="6236"/>
                </a:lnTo>
                <a:lnTo>
                  <a:pt x="4293" y="6420"/>
                </a:lnTo>
                <a:lnTo>
                  <a:pt x="4256" y="6493"/>
                </a:lnTo>
                <a:lnTo>
                  <a:pt x="4293" y="6603"/>
                </a:lnTo>
                <a:lnTo>
                  <a:pt x="4329" y="6676"/>
                </a:lnTo>
                <a:lnTo>
                  <a:pt x="4366" y="6750"/>
                </a:lnTo>
                <a:lnTo>
                  <a:pt x="4439" y="6823"/>
                </a:lnTo>
                <a:lnTo>
                  <a:pt x="4549" y="6823"/>
                </a:lnTo>
                <a:lnTo>
                  <a:pt x="4660" y="6860"/>
                </a:lnTo>
                <a:lnTo>
                  <a:pt x="4696" y="6933"/>
                </a:lnTo>
                <a:lnTo>
                  <a:pt x="4733" y="7117"/>
                </a:lnTo>
                <a:lnTo>
                  <a:pt x="4770" y="7300"/>
                </a:lnTo>
                <a:lnTo>
                  <a:pt x="4770" y="7667"/>
                </a:lnTo>
                <a:lnTo>
                  <a:pt x="4806" y="7813"/>
                </a:lnTo>
                <a:lnTo>
                  <a:pt x="4586" y="7520"/>
                </a:lnTo>
                <a:lnTo>
                  <a:pt x="4366" y="7263"/>
                </a:lnTo>
                <a:lnTo>
                  <a:pt x="4256" y="7190"/>
                </a:lnTo>
                <a:lnTo>
                  <a:pt x="4146" y="7153"/>
                </a:lnTo>
                <a:lnTo>
                  <a:pt x="3999" y="7117"/>
                </a:lnTo>
                <a:lnTo>
                  <a:pt x="3889" y="7153"/>
                </a:lnTo>
                <a:lnTo>
                  <a:pt x="3632" y="7227"/>
                </a:lnTo>
                <a:lnTo>
                  <a:pt x="3412" y="7373"/>
                </a:lnTo>
                <a:lnTo>
                  <a:pt x="3192" y="7593"/>
                </a:lnTo>
                <a:lnTo>
                  <a:pt x="2972" y="7813"/>
                </a:lnTo>
                <a:lnTo>
                  <a:pt x="2825" y="8070"/>
                </a:lnTo>
                <a:lnTo>
                  <a:pt x="2715" y="8364"/>
                </a:lnTo>
                <a:lnTo>
                  <a:pt x="2642" y="8657"/>
                </a:lnTo>
                <a:lnTo>
                  <a:pt x="2605" y="8951"/>
                </a:lnTo>
                <a:lnTo>
                  <a:pt x="2605" y="9244"/>
                </a:lnTo>
                <a:lnTo>
                  <a:pt x="2679" y="9537"/>
                </a:lnTo>
                <a:lnTo>
                  <a:pt x="2679" y="9611"/>
                </a:lnTo>
                <a:lnTo>
                  <a:pt x="2752" y="9648"/>
                </a:lnTo>
                <a:lnTo>
                  <a:pt x="2789" y="9684"/>
                </a:lnTo>
                <a:lnTo>
                  <a:pt x="3156" y="9684"/>
                </a:lnTo>
                <a:lnTo>
                  <a:pt x="3449" y="9758"/>
                </a:lnTo>
                <a:lnTo>
                  <a:pt x="3706" y="9868"/>
                </a:lnTo>
                <a:lnTo>
                  <a:pt x="3963" y="10014"/>
                </a:lnTo>
                <a:lnTo>
                  <a:pt x="4183" y="10198"/>
                </a:lnTo>
                <a:lnTo>
                  <a:pt x="4403" y="10418"/>
                </a:lnTo>
                <a:lnTo>
                  <a:pt x="4770" y="10858"/>
                </a:lnTo>
                <a:lnTo>
                  <a:pt x="4403" y="11151"/>
                </a:lnTo>
                <a:lnTo>
                  <a:pt x="4109" y="11445"/>
                </a:lnTo>
                <a:lnTo>
                  <a:pt x="3816" y="11775"/>
                </a:lnTo>
                <a:lnTo>
                  <a:pt x="3596" y="12142"/>
                </a:lnTo>
                <a:lnTo>
                  <a:pt x="3412" y="12545"/>
                </a:lnTo>
                <a:lnTo>
                  <a:pt x="3266" y="12986"/>
                </a:lnTo>
                <a:lnTo>
                  <a:pt x="3192" y="13426"/>
                </a:lnTo>
                <a:lnTo>
                  <a:pt x="3156" y="13866"/>
                </a:lnTo>
                <a:lnTo>
                  <a:pt x="3082" y="13829"/>
                </a:lnTo>
                <a:lnTo>
                  <a:pt x="2972" y="13719"/>
                </a:lnTo>
                <a:lnTo>
                  <a:pt x="2899" y="13572"/>
                </a:lnTo>
                <a:lnTo>
                  <a:pt x="2459" y="12582"/>
                </a:lnTo>
                <a:lnTo>
                  <a:pt x="2092" y="11702"/>
                </a:lnTo>
                <a:lnTo>
                  <a:pt x="1945" y="11262"/>
                </a:lnTo>
                <a:lnTo>
                  <a:pt x="1872" y="10821"/>
                </a:lnTo>
                <a:lnTo>
                  <a:pt x="1872" y="10638"/>
                </a:lnTo>
                <a:lnTo>
                  <a:pt x="1945" y="10491"/>
                </a:lnTo>
                <a:lnTo>
                  <a:pt x="2055" y="10381"/>
                </a:lnTo>
                <a:lnTo>
                  <a:pt x="2202" y="10271"/>
                </a:lnTo>
                <a:lnTo>
                  <a:pt x="2312" y="10161"/>
                </a:lnTo>
                <a:lnTo>
                  <a:pt x="2385" y="10051"/>
                </a:lnTo>
                <a:lnTo>
                  <a:pt x="2385" y="9904"/>
                </a:lnTo>
                <a:lnTo>
                  <a:pt x="2385" y="9721"/>
                </a:lnTo>
                <a:lnTo>
                  <a:pt x="2312" y="8730"/>
                </a:lnTo>
                <a:lnTo>
                  <a:pt x="2165" y="7740"/>
                </a:lnTo>
                <a:lnTo>
                  <a:pt x="2165" y="7667"/>
                </a:lnTo>
                <a:lnTo>
                  <a:pt x="2092" y="7593"/>
                </a:lnTo>
                <a:lnTo>
                  <a:pt x="1945" y="7593"/>
                </a:lnTo>
                <a:lnTo>
                  <a:pt x="1358" y="8070"/>
                </a:lnTo>
                <a:lnTo>
                  <a:pt x="1321" y="7667"/>
                </a:lnTo>
                <a:lnTo>
                  <a:pt x="1358" y="7263"/>
                </a:lnTo>
                <a:lnTo>
                  <a:pt x="1395" y="6860"/>
                </a:lnTo>
                <a:lnTo>
                  <a:pt x="1505" y="6456"/>
                </a:lnTo>
                <a:lnTo>
                  <a:pt x="1505" y="6383"/>
                </a:lnTo>
                <a:lnTo>
                  <a:pt x="1468" y="6310"/>
                </a:lnTo>
                <a:lnTo>
                  <a:pt x="1725" y="5796"/>
                </a:lnTo>
                <a:lnTo>
                  <a:pt x="1982" y="5319"/>
                </a:lnTo>
                <a:lnTo>
                  <a:pt x="2239" y="5356"/>
                </a:lnTo>
                <a:lnTo>
                  <a:pt x="2495" y="5392"/>
                </a:lnTo>
                <a:lnTo>
                  <a:pt x="2569" y="5356"/>
                </a:lnTo>
                <a:lnTo>
                  <a:pt x="2605" y="5319"/>
                </a:lnTo>
                <a:lnTo>
                  <a:pt x="2605" y="5282"/>
                </a:lnTo>
                <a:lnTo>
                  <a:pt x="2569" y="5209"/>
                </a:lnTo>
                <a:close/>
                <a:moveTo>
                  <a:pt x="8805" y="13939"/>
                </a:moveTo>
                <a:lnTo>
                  <a:pt x="9098" y="13976"/>
                </a:lnTo>
                <a:lnTo>
                  <a:pt x="9391" y="14049"/>
                </a:lnTo>
                <a:lnTo>
                  <a:pt x="9208" y="14086"/>
                </a:lnTo>
                <a:lnTo>
                  <a:pt x="9171" y="14049"/>
                </a:lnTo>
                <a:lnTo>
                  <a:pt x="9061" y="14049"/>
                </a:lnTo>
                <a:lnTo>
                  <a:pt x="8988" y="13976"/>
                </a:lnTo>
                <a:lnTo>
                  <a:pt x="8805" y="13939"/>
                </a:lnTo>
                <a:close/>
                <a:moveTo>
                  <a:pt x="5815" y="14178"/>
                </a:moveTo>
                <a:lnTo>
                  <a:pt x="5797" y="14196"/>
                </a:lnTo>
                <a:lnTo>
                  <a:pt x="5760" y="14196"/>
                </a:lnTo>
                <a:lnTo>
                  <a:pt x="5815" y="14178"/>
                </a:lnTo>
                <a:close/>
                <a:moveTo>
                  <a:pt x="7154" y="2935"/>
                </a:moveTo>
                <a:lnTo>
                  <a:pt x="7594" y="3008"/>
                </a:lnTo>
                <a:lnTo>
                  <a:pt x="8034" y="3082"/>
                </a:lnTo>
                <a:lnTo>
                  <a:pt x="8438" y="3155"/>
                </a:lnTo>
                <a:lnTo>
                  <a:pt x="8401" y="3192"/>
                </a:lnTo>
                <a:lnTo>
                  <a:pt x="8401" y="3228"/>
                </a:lnTo>
                <a:lnTo>
                  <a:pt x="8401" y="3265"/>
                </a:lnTo>
                <a:lnTo>
                  <a:pt x="8438" y="3265"/>
                </a:lnTo>
                <a:lnTo>
                  <a:pt x="8621" y="3228"/>
                </a:lnTo>
                <a:lnTo>
                  <a:pt x="8768" y="3265"/>
                </a:lnTo>
                <a:lnTo>
                  <a:pt x="8805" y="3265"/>
                </a:lnTo>
                <a:lnTo>
                  <a:pt x="8768" y="3338"/>
                </a:lnTo>
                <a:lnTo>
                  <a:pt x="8768" y="3412"/>
                </a:lnTo>
                <a:lnTo>
                  <a:pt x="8768" y="3448"/>
                </a:lnTo>
                <a:lnTo>
                  <a:pt x="8805" y="3485"/>
                </a:lnTo>
                <a:lnTo>
                  <a:pt x="8841" y="3485"/>
                </a:lnTo>
                <a:lnTo>
                  <a:pt x="8915" y="3522"/>
                </a:lnTo>
                <a:lnTo>
                  <a:pt x="8988" y="3558"/>
                </a:lnTo>
                <a:lnTo>
                  <a:pt x="9098" y="3668"/>
                </a:lnTo>
                <a:lnTo>
                  <a:pt x="9208" y="3815"/>
                </a:lnTo>
                <a:lnTo>
                  <a:pt x="9245" y="3852"/>
                </a:lnTo>
                <a:lnTo>
                  <a:pt x="9281" y="3889"/>
                </a:lnTo>
                <a:lnTo>
                  <a:pt x="9318" y="3852"/>
                </a:lnTo>
                <a:lnTo>
                  <a:pt x="9391" y="3742"/>
                </a:lnTo>
                <a:lnTo>
                  <a:pt x="9465" y="3632"/>
                </a:lnTo>
                <a:lnTo>
                  <a:pt x="9538" y="3558"/>
                </a:lnTo>
                <a:lnTo>
                  <a:pt x="9758" y="3632"/>
                </a:lnTo>
                <a:lnTo>
                  <a:pt x="9612" y="3815"/>
                </a:lnTo>
                <a:lnTo>
                  <a:pt x="9501" y="3999"/>
                </a:lnTo>
                <a:lnTo>
                  <a:pt x="9465" y="4072"/>
                </a:lnTo>
                <a:lnTo>
                  <a:pt x="9465" y="4182"/>
                </a:lnTo>
                <a:lnTo>
                  <a:pt x="9575" y="4182"/>
                </a:lnTo>
                <a:lnTo>
                  <a:pt x="9648" y="4145"/>
                </a:lnTo>
                <a:lnTo>
                  <a:pt x="9795" y="4035"/>
                </a:lnTo>
                <a:lnTo>
                  <a:pt x="10052" y="3815"/>
                </a:lnTo>
                <a:lnTo>
                  <a:pt x="10308" y="3962"/>
                </a:lnTo>
                <a:lnTo>
                  <a:pt x="10235" y="4035"/>
                </a:lnTo>
                <a:lnTo>
                  <a:pt x="9978" y="4365"/>
                </a:lnTo>
                <a:lnTo>
                  <a:pt x="9868" y="4512"/>
                </a:lnTo>
                <a:lnTo>
                  <a:pt x="9795" y="4696"/>
                </a:lnTo>
                <a:lnTo>
                  <a:pt x="9795" y="4732"/>
                </a:lnTo>
                <a:lnTo>
                  <a:pt x="9832" y="4732"/>
                </a:lnTo>
                <a:lnTo>
                  <a:pt x="10015" y="4659"/>
                </a:lnTo>
                <a:lnTo>
                  <a:pt x="10198" y="4549"/>
                </a:lnTo>
                <a:lnTo>
                  <a:pt x="10492" y="4329"/>
                </a:lnTo>
                <a:lnTo>
                  <a:pt x="10639" y="4182"/>
                </a:lnTo>
                <a:lnTo>
                  <a:pt x="10822" y="4292"/>
                </a:lnTo>
                <a:lnTo>
                  <a:pt x="10565" y="4549"/>
                </a:lnTo>
                <a:lnTo>
                  <a:pt x="10272" y="4879"/>
                </a:lnTo>
                <a:lnTo>
                  <a:pt x="10052" y="5209"/>
                </a:lnTo>
                <a:lnTo>
                  <a:pt x="9942" y="5246"/>
                </a:lnTo>
                <a:lnTo>
                  <a:pt x="9648" y="5392"/>
                </a:lnTo>
                <a:lnTo>
                  <a:pt x="9391" y="5539"/>
                </a:lnTo>
                <a:lnTo>
                  <a:pt x="9281" y="5539"/>
                </a:lnTo>
                <a:lnTo>
                  <a:pt x="9135" y="5576"/>
                </a:lnTo>
                <a:lnTo>
                  <a:pt x="8805" y="5759"/>
                </a:lnTo>
                <a:lnTo>
                  <a:pt x="8548" y="5979"/>
                </a:lnTo>
                <a:lnTo>
                  <a:pt x="8364" y="6089"/>
                </a:lnTo>
                <a:lnTo>
                  <a:pt x="8071" y="6346"/>
                </a:lnTo>
                <a:lnTo>
                  <a:pt x="7924" y="6566"/>
                </a:lnTo>
                <a:lnTo>
                  <a:pt x="7741" y="6750"/>
                </a:lnTo>
                <a:lnTo>
                  <a:pt x="7631" y="6970"/>
                </a:lnTo>
                <a:lnTo>
                  <a:pt x="7594" y="7153"/>
                </a:lnTo>
                <a:lnTo>
                  <a:pt x="7631" y="7227"/>
                </a:lnTo>
                <a:lnTo>
                  <a:pt x="7667" y="7300"/>
                </a:lnTo>
                <a:lnTo>
                  <a:pt x="7741" y="7373"/>
                </a:lnTo>
                <a:lnTo>
                  <a:pt x="7851" y="7410"/>
                </a:lnTo>
                <a:lnTo>
                  <a:pt x="7998" y="7410"/>
                </a:lnTo>
                <a:lnTo>
                  <a:pt x="8144" y="7337"/>
                </a:lnTo>
                <a:lnTo>
                  <a:pt x="8401" y="7190"/>
                </a:lnTo>
                <a:lnTo>
                  <a:pt x="8548" y="7153"/>
                </a:lnTo>
                <a:lnTo>
                  <a:pt x="8731" y="7227"/>
                </a:lnTo>
                <a:lnTo>
                  <a:pt x="8805" y="7263"/>
                </a:lnTo>
                <a:lnTo>
                  <a:pt x="8878" y="7337"/>
                </a:lnTo>
                <a:lnTo>
                  <a:pt x="8915" y="7410"/>
                </a:lnTo>
                <a:lnTo>
                  <a:pt x="8915" y="7483"/>
                </a:lnTo>
                <a:lnTo>
                  <a:pt x="8841" y="7593"/>
                </a:lnTo>
                <a:lnTo>
                  <a:pt x="8731" y="7740"/>
                </a:lnTo>
                <a:lnTo>
                  <a:pt x="8584" y="7850"/>
                </a:lnTo>
                <a:lnTo>
                  <a:pt x="8401" y="7960"/>
                </a:lnTo>
                <a:lnTo>
                  <a:pt x="8144" y="8070"/>
                </a:lnTo>
                <a:lnTo>
                  <a:pt x="7961" y="8144"/>
                </a:lnTo>
                <a:lnTo>
                  <a:pt x="7741" y="8254"/>
                </a:lnTo>
                <a:lnTo>
                  <a:pt x="7557" y="8400"/>
                </a:lnTo>
                <a:lnTo>
                  <a:pt x="7521" y="8474"/>
                </a:lnTo>
                <a:lnTo>
                  <a:pt x="7484" y="8584"/>
                </a:lnTo>
                <a:lnTo>
                  <a:pt x="7447" y="8767"/>
                </a:lnTo>
                <a:lnTo>
                  <a:pt x="7521" y="8914"/>
                </a:lnTo>
                <a:lnTo>
                  <a:pt x="7631" y="9061"/>
                </a:lnTo>
                <a:lnTo>
                  <a:pt x="7777" y="9134"/>
                </a:lnTo>
                <a:lnTo>
                  <a:pt x="7887" y="9171"/>
                </a:lnTo>
                <a:lnTo>
                  <a:pt x="8034" y="9207"/>
                </a:lnTo>
                <a:lnTo>
                  <a:pt x="8254" y="9134"/>
                </a:lnTo>
                <a:lnTo>
                  <a:pt x="8694" y="8951"/>
                </a:lnTo>
                <a:lnTo>
                  <a:pt x="9208" y="8951"/>
                </a:lnTo>
                <a:lnTo>
                  <a:pt x="9391" y="8877"/>
                </a:lnTo>
                <a:lnTo>
                  <a:pt x="9575" y="8767"/>
                </a:lnTo>
                <a:lnTo>
                  <a:pt x="9685" y="8657"/>
                </a:lnTo>
                <a:lnTo>
                  <a:pt x="9795" y="8547"/>
                </a:lnTo>
                <a:lnTo>
                  <a:pt x="9905" y="8547"/>
                </a:lnTo>
                <a:lnTo>
                  <a:pt x="10052" y="8584"/>
                </a:lnTo>
                <a:lnTo>
                  <a:pt x="10088" y="8620"/>
                </a:lnTo>
                <a:lnTo>
                  <a:pt x="10125" y="8620"/>
                </a:lnTo>
                <a:lnTo>
                  <a:pt x="10198" y="8657"/>
                </a:lnTo>
                <a:lnTo>
                  <a:pt x="10382" y="8804"/>
                </a:lnTo>
                <a:lnTo>
                  <a:pt x="10565" y="8987"/>
                </a:lnTo>
                <a:lnTo>
                  <a:pt x="11115" y="9648"/>
                </a:lnTo>
                <a:lnTo>
                  <a:pt x="10382" y="9391"/>
                </a:lnTo>
                <a:lnTo>
                  <a:pt x="10015" y="9281"/>
                </a:lnTo>
                <a:lnTo>
                  <a:pt x="9648" y="9171"/>
                </a:lnTo>
                <a:lnTo>
                  <a:pt x="9612" y="9207"/>
                </a:lnTo>
                <a:lnTo>
                  <a:pt x="9281" y="9171"/>
                </a:lnTo>
                <a:lnTo>
                  <a:pt x="8951" y="9207"/>
                </a:lnTo>
                <a:lnTo>
                  <a:pt x="8621" y="9281"/>
                </a:lnTo>
                <a:lnTo>
                  <a:pt x="8328" y="9391"/>
                </a:lnTo>
                <a:lnTo>
                  <a:pt x="8291" y="9427"/>
                </a:lnTo>
                <a:lnTo>
                  <a:pt x="8144" y="9427"/>
                </a:lnTo>
                <a:lnTo>
                  <a:pt x="7631" y="9537"/>
                </a:lnTo>
                <a:lnTo>
                  <a:pt x="7117" y="9648"/>
                </a:lnTo>
                <a:lnTo>
                  <a:pt x="6934" y="9684"/>
                </a:lnTo>
                <a:lnTo>
                  <a:pt x="6787" y="9794"/>
                </a:lnTo>
                <a:lnTo>
                  <a:pt x="6677" y="9904"/>
                </a:lnTo>
                <a:lnTo>
                  <a:pt x="6567" y="10088"/>
                </a:lnTo>
                <a:lnTo>
                  <a:pt x="6494" y="10271"/>
                </a:lnTo>
                <a:lnTo>
                  <a:pt x="6494" y="10455"/>
                </a:lnTo>
                <a:lnTo>
                  <a:pt x="6494" y="10601"/>
                </a:lnTo>
                <a:lnTo>
                  <a:pt x="6530" y="10785"/>
                </a:lnTo>
                <a:lnTo>
                  <a:pt x="6604" y="10968"/>
                </a:lnTo>
                <a:lnTo>
                  <a:pt x="6714" y="11115"/>
                </a:lnTo>
                <a:lnTo>
                  <a:pt x="6824" y="11225"/>
                </a:lnTo>
                <a:lnTo>
                  <a:pt x="6970" y="11335"/>
                </a:lnTo>
                <a:lnTo>
                  <a:pt x="7117" y="11408"/>
                </a:lnTo>
                <a:lnTo>
                  <a:pt x="7301" y="11445"/>
                </a:lnTo>
                <a:lnTo>
                  <a:pt x="7484" y="11482"/>
                </a:lnTo>
                <a:lnTo>
                  <a:pt x="7777" y="11482"/>
                </a:lnTo>
                <a:lnTo>
                  <a:pt x="7851" y="11555"/>
                </a:lnTo>
                <a:lnTo>
                  <a:pt x="7924" y="11665"/>
                </a:lnTo>
                <a:lnTo>
                  <a:pt x="7961" y="11812"/>
                </a:lnTo>
                <a:lnTo>
                  <a:pt x="8034" y="12105"/>
                </a:lnTo>
                <a:lnTo>
                  <a:pt x="8071" y="12362"/>
                </a:lnTo>
                <a:lnTo>
                  <a:pt x="8108" y="12509"/>
                </a:lnTo>
                <a:lnTo>
                  <a:pt x="7851" y="12435"/>
                </a:lnTo>
                <a:lnTo>
                  <a:pt x="7631" y="12399"/>
                </a:lnTo>
                <a:lnTo>
                  <a:pt x="7557" y="12362"/>
                </a:lnTo>
                <a:lnTo>
                  <a:pt x="7521" y="12215"/>
                </a:lnTo>
                <a:lnTo>
                  <a:pt x="7521" y="12179"/>
                </a:lnTo>
                <a:lnTo>
                  <a:pt x="7447" y="12179"/>
                </a:lnTo>
                <a:lnTo>
                  <a:pt x="7447" y="12215"/>
                </a:lnTo>
                <a:lnTo>
                  <a:pt x="7411" y="12472"/>
                </a:lnTo>
                <a:lnTo>
                  <a:pt x="7411" y="12509"/>
                </a:lnTo>
                <a:lnTo>
                  <a:pt x="7447" y="12545"/>
                </a:lnTo>
                <a:lnTo>
                  <a:pt x="7851" y="12729"/>
                </a:lnTo>
                <a:lnTo>
                  <a:pt x="8254" y="12949"/>
                </a:lnTo>
                <a:lnTo>
                  <a:pt x="8438" y="13316"/>
                </a:lnTo>
                <a:lnTo>
                  <a:pt x="8474" y="13389"/>
                </a:lnTo>
                <a:lnTo>
                  <a:pt x="8548" y="13426"/>
                </a:lnTo>
                <a:lnTo>
                  <a:pt x="8621" y="13426"/>
                </a:lnTo>
                <a:lnTo>
                  <a:pt x="8694" y="13389"/>
                </a:lnTo>
                <a:lnTo>
                  <a:pt x="8841" y="13279"/>
                </a:lnTo>
                <a:lnTo>
                  <a:pt x="9428" y="13609"/>
                </a:lnTo>
                <a:lnTo>
                  <a:pt x="9281" y="13609"/>
                </a:lnTo>
                <a:lnTo>
                  <a:pt x="8548" y="13536"/>
                </a:lnTo>
                <a:lnTo>
                  <a:pt x="7851" y="13536"/>
                </a:lnTo>
                <a:lnTo>
                  <a:pt x="7374" y="13206"/>
                </a:lnTo>
                <a:lnTo>
                  <a:pt x="6860" y="12912"/>
                </a:lnTo>
                <a:lnTo>
                  <a:pt x="6824" y="12876"/>
                </a:lnTo>
                <a:lnTo>
                  <a:pt x="6750" y="12912"/>
                </a:lnTo>
                <a:lnTo>
                  <a:pt x="6750" y="12949"/>
                </a:lnTo>
                <a:lnTo>
                  <a:pt x="6750" y="13022"/>
                </a:lnTo>
                <a:lnTo>
                  <a:pt x="6970" y="13316"/>
                </a:lnTo>
                <a:lnTo>
                  <a:pt x="7227" y="13572"/>
                </a:lnTo>
                <a:lnTo>
                  <a:pt x="6897" y="13609"/>
                </a:lnTo>
                <a:lnTo>
                  <a:pt x="6567" y="13646"/>
                </a:lnTo>
                <a:lnTo>
                  <a:pt x="6310" y="13426"/>
                </a:lnTo>
                <a:lnTo>
                  <a:pt x="6090" y="13169"/>
                </a:lnTo>
                <a:lnTo>
                  <a:pt x="6017" y="13169"/>
                </a:lnTo>
                <a:lnTo>
                  <a:pt x="5943" y="13242"/>
                </a:lnTo>
                <a:lnTo>
                  <a:pt x="5907" y="13389"/>
                </a:lnTo>
                <a:lnTo>
                  <a:pt x="5943" y="13499"/>
                </a:lnTo>
                <a:lnTo>
                  <a:pt x="5980" y="13646"/>
                </a:lnTo>
                <a:lnTo>
                  <a:pt x="6090" y="13756"/>
                </a:lnTo>
                <a:lnTo>
                  <a:pt x="5760" y="13829"/>
                </a:lnTo>
                <a:lnTo>
                  <a:pt x="5430" y="13939"/>
                </a:lnTo>
                <a:lnTo>
                  <a:pt x="5393" y="13903"/>
                </a:lnTo>
                <a:lnTo>
                  <a:pt x="5173" y="13682"/>
                </a:lnTo>
                <a:lnTo>
                  <a:pt x="5026" y="13609"/>
                </a:lnTo>
                <a:lnTo>
                  <a:pt x="4916" y="13572"/>
                </a:lnTo>
                <a:lnTo>
                  <a:pt x="4880" y="13572"/>
                </a:lnTo>
                <a:lnTo>
                  <a:pt x="4880" y="13609"/>
                </a:lnTo>
                <a:lnTo>
                  <a:pt x="4880" y="13682"/>
                </a:lnTo>
                <a:lnTo>
                  <a:pt x="4916" y="13793"/>
                </a:lnTo>
                <a:lnTo>
                  <a:pt x="4990" y="13939"/>
                </a:lnTo>
                <a:lnTo>
                  <a:pt x="5100" y="14086"/>
                </a:lnTo>
                <a:lnTo>
                  <a:pt x="5136" y="14086"/>
                </a:lnTo>
                <a:lnTo>
                  <a:pt x="4843" y="14306"/>
                </a:lnTo>
                <a:lnTo>
                  <a:pt x="4623" y="14269"/>
                </a:lnTo>
                <a:lnTo>
                  <a:pt x="4109" y="14196"/>
                </a:lnTo>
                <a:lnTo>
                  <a:pt x="3853" y="14159"/>
                </a:lnTo>
                <a:lnTo>
                  <a:pt x="3596" y="14086"/>
                </a:lnTo>
                <a:lnTo>
                  <a:pt x="3669" y="14013"/>
                </a:lnTo>
                <a:lnTo>
                  <a:pt x="3706" y="13903"/>
                </a:lnTo>
                <a:lnTo>
                  <a:pt x="3706" y="13829"/>
                </a:lnTo>
                <a:lnTo>
                  <a:pt x="3669" y="13719"/>
                </a:lnTo>
                <a:lnTo>
                  <a:pt x="3632" y="13646"/>
                </a:lnTo>
                <a:lnTo>
                  <a:pt x="3559" y="13609"/>
                </a:lnTo>
                <a:lnTo>
                  <a:pt x="3632" y="13242"/>
                </a:lnTo>
                <a:lnTo>
                  <a:pt x="3742" y="12876"/>
                </a:lnTo>
                <a:lnTo>
                  <a:pt x="3889" y="12509"/>
                </a:lnTo>
                <a:lnTo>
                  <a:pt x="4073" y="12179"/>
                </a:lnTo>
                <a:lnTo>
                  <a:pt x="4293" y="11848"/>
                </a:lnTo>
                <a:lnTo>
                  <a:pt x="4549" y="11555"/>
                </a:lnTo>
                <a:lnTo>
                  <a:pt x="4843" y="11298"/>
                </a:lnTo>
                <a:lnTo>
                  <a:pt x="5173" y="11115"/>
                </a:lnTo>
                <a:lnTo>
                  <a:pt x="5246" y="11041"/>
                </a:lnTo>
                <a:lnTo>
                  <a:pt x="5283" y="10931"/>
                </a:lnTo>
                <a:lnTo>
                  <a:pt x="5283" y="10858"/>
                </a:lnTo>
                <a:lnTo>
                  <a:pt x="5210" y="10785"/>
                </a:lnTo>
                <a:lnTo>
                  <a:pt x="4770" y="10234"/>
                </a:lnTo>
                <a:lnTo>
                  <a:pt x="4549" y="9978"/>
                </a:lnTo>
                <a:lnTo>
                  <a:pt x="4293" y="9758"/>
                </a:lnTo>
                <a:lnTo>
                  <a:pt x="3999" y="9574"/>
                </a:lnTo>
                <a:lnTo>
                  <a:pt x="3706" y="9427"/>
                </a:lnTo>
                <a:lnTo>
                  <a:pt x="3376" y="9317"/>
                </a:lnTo>
                <a:lnTo>
                  <a:pt x="3046" y="9281"/>
                </a:lnTo>
                <a:lnTo>
                  <a:pt x="3046" y="8877"/>
                </a:lnTo>
                <a:lnTo>
                  <a:pt x="3119" y="8510"/>
                </a:lnTo>
                <a:lnTo>
                  <a:pt x="3266" y="8180"/>
                </a:lnTo>
                <a:lnTo>
                  <a:pt x="3486" y="7887"/>
                </a:lnTo>
                <a:lnTo>
                  <a:pt x="3632" y="7740"/>
                </a:lnTo>
                <a:lnTo>
                  <a:pt x="3816" y="7593"/>
                </a:lnTo>
                <a:lnTo>
                  <a:pt x="3889" y="7557"/>
                </a:lnTo>
                <a:lnTo>
                  <a:pt x="3963" y="7557"/>
                </a:lnTo>
                <a:lnTo>
                  <a:pt x="4036" y="7593"/>
                </a:lnTo>
                <a:lnTo>
                  <a:pt x="4109" y="7630"/>
                </a:lnTo>
                <a:lnTo>
                  <a:pt x="4219" y="7740"/>
                </a:lnTo>
                <a:lnTo>
                  <a:pt x="4329" y="7887"/>
                </a:lnTo>
                <a:lnTo>
                  <a:pt x="4916" y="8657"/>
                </a:lnTo>
                <a:lnTo>
                  <a:pt x="5026" y="8730"/>
                </a:lnTo>
                <a:lnTo>
                  <a:pt x="5136" y="8767"/>
                </a:lnTo>
                <a:lnTo>
                  <a:pt x="5210" y="8730"/>
                </a:lnTo>
                <a:lnTo>
                  <a:pt x="5246" y="8694"/>
                </a:lnTo>
                <a:lnTo>
                  <a:pt x="5283" y="8620"/>
                </a:lnTo>
                <a:lnTo>
                  <a:pt x="5283" y="8547"/>
                </a:lnTo>
                <a:lnTo>
                  <a:pt x="5136" y="7006"/>
                </a:lnTo>
                <a:lnTo>
                  <a:pt x="5100" y="6823"/>
                </a:lnTo>
                <a:lnTo>
                  <a:pt x="4990" y="6640"/>
                </a:lnTo>
                <a:lnTo>
                  <a:pt x="4880" y="6493"/>
                </a:lnTo>
                <a:lnTo>
                  <a:pt x="4660" y="6456"/>
                </a:lnTo>
                <a:lnTo>
                  <a:pt x="4733" y="6420"/>
                </a:lnTo>
                <a:lnTo>
                  <a:pt x="4843" y="6346"/>
                </a:lnTo>
                <a:lnTo>
                  <a:pt x="5026" y="6199"/>
                </a:lnTo>
                <a:lnTo>
                  <a:pt x="5430" y="6016"/>
                </a:lnTo>
                <a:lnTo>
                  <a:pt x="5613" y="5943"/>
                </a:lnTo>
                <a:lnTo>
                  <a:pt x="5760" y="5796"/>
                </a:lnTo>
                <a:lnTo>
                  <a:pt x="5870" y="5649"/>
                </a:lnTo>
                <a:lnTo>
                  <a:pt x="5980" y="5466"/>
                </a:lnTo>
                <a:lnTo>
                  <a:pt x="5980" y="5392"/>
                </a:lnTo>
                <a:lnTo>
                  <a:pt x="5943" y="5319"/>
                </a:lnTo>
                <a:lnTo>
                  <a:pt x="5907" y="5246"/>
                </a:lnTo>
                <a:lnTo>
                  <a:pt x="5833" y="5209"/>
                </a:lnTo>
                <a:lnTo>
                  <a:pt x="4990" y="5099"/>
                </a:lnTo>
                <a:lnTo>
                  <a:pt x="4109" y="4989"/>
                </a:lnTo>
                <a:lnTo>
                  <a:pt x="3742" y="4989"/>
                </a:lnTo>
                <a:lnTo>
                  <a:pt x="3302" y="4952"/>
                </a:lnTo>
                <a:lnTo>
                  <a:pt x="2899" y="4989"/>
                </a:lnTo>
                <a:lnTo>
                  <a:pt x="2715" y="5026"/>
                </a:lnTo>
                <a:lnTo>
                  <a:pt x="2532" y="5099"/>
                </a:lnTo>
                <a:lnTo>
                  <a:pt x="2495" y="5136"/>
                </a:lnTo>
                <a:lnTo>
                  <a:pt x="2532" y="5209"/>
                </a:lnTo>
                <a:lnTo>
                  <a:pt x="2165" y="5062"/>
                </a:lnTo>
                <a:lnTo>
                  <a:pt x="2459" y="4732"/>
                </a:lnTo>
                <a:lnTo>
                  <a:pt x="2752" y="4402"/>
                </a:lnTo>
                <a:lnTo>
                  <a:pt x="3082" y="4145"/>
                </a:lnTo>
                <a:lnTo>
                  <a:pt x="3449" y="3889"/>
                </a:lnTo>
                <a:lnTo>
                  <a:pt x="3816" y="3668"/>
                </a:lnTo>
                <a:lnTo>
                  <a:pt x="4219" y="3448"/>
                </a:lnTo>
                <a:lnTo>
                  <a:pt x="4623" y="3302"/>
                </a:lnTo>
                <a:lnTo>
                  <a:pt x="5026" y="3155"/>
                </a:lnTo>
                <a:lnTo>
                  <a:pt x="5467" y="3045"/>
                </a:lnTo>
                <a:lnTo>
                  <a:pt x="5907" y="2972"/>
                </a:lnTo>
                <a:lnTo>
                  <a:pt x="6310" y="2935"/>
                </a:lnTo>
                <a:close/>
                <a:moveTo>
                  <a:pt x="5393" y="14343"/>
                </a:moveTo>
                <a:lnTo>
                  <a:pt x="5430" y="14379"/>
                </a:lnTo>
                <a:lnTo>
                  <a:pt x="5356" y="14379"/>
                </a:lnTo>
                <a:lnTo>
                  <a:pt x="5393" y="14343"/>
                </a:lnTo>
                <a:close/>
                <a:moveTo>
                  <a:pt x="7704" y="13903"/>
                </a:moveTo>
                <a:lnTo>
                  <a:pt x="7961" y="14049"/>
                </a:lnTo>
                <a:lnTo>
                  <a:pt x="8291" y="14196"/>
                </a:lnTo>
                <a:lnTo>
                  <a:pt x="8584" y="14306"/>
                </a:lnTo>
                <a:lnTo>
                  <a:pt x="8181" y="14379"/>
                </a:lnTo>
                <a:lnTo>
                  <a:pt x="7741" y="14416"/>
                </a:lnTo>
                <a:lnTo>
                  <a:pt x="7704" y="14306"/>
                </a:lnTo>
                <a:lnTo>
                  <a:pt x="7631" y="14233"/>
                </a:lnTo>
                <a:lnTo>
                  <a:pt x="7264" y="14123"/>
                </a:lnTo>
                <a:lnTo>
                  <a:pt x="6970" y="13939"/>
                </a:lnTo>
                <a:lnTo>
                  <a:pt x="7521" y="13903"/>
                </a:lnTo>
                <a:close/>
                <a:moveTo>
                  <a:pt x="6420" y="14013"/>
                </a:moveTo>
                <a:lnTo>
                  <a:pt x="6567" y="14123"/>
                </a:lnTo>
                <a:lnTo>
                  <a:pt x="6787" y="14306"/>
                </a:lnTo>
                <a:lnTo>
                  <a:pt x="7007" y="14453"/>
                </a:lnTo>
                <a:lnTo>
                  <a:pt x="6053" y="14416"/>
                </a:lnTo>
                <a:lnTo>
                  <a:pt x="6053" y="14343"/>
                </a:lnTo>
                <a:lnTo>
                  <a:pt x="6053" y="14269"/>
                </a:lnTo>
                <a:lnTo>
                  <a:pt x="5980" y="14196"/>
                </a:lnTo>
                <a:lnTo>
                  <a:pt x="5907" y="14159"/>
                </a:lnTo>
                <a:lnTo>
                  <a:pt x="5870" y="14159"/>
                </a:lnTo>
                <a:lnTo>
                  <a:pt x="5980" y="14123"/>
                </a:lnTo>
                <a:lnTo>
                  <a:pt x="6420" y="14013"/>
                </a:lnTo>
                <a:close/>
                <a:moveTo>
                  <a:pt x="6824" y="2385"/>
                </a:moveTo>
                <a:lnTo>
                  <a:pt x="6750" y="2421"/>
                </a:lnTo>
                <a:lnTo>
                  <a:pt x="6677" y="2495"/>
                </a:lnTo>
                <a:lnTo>
                  <a:pt x="6127" y="2531"/>
                </a:lnTo>
                <a:lnTo>
                  <a:pt x="5540" y="2605"/>
                </a:lnTo>
                <a:lnTo>
                  <a:pt x="5026" y="2715"/>
                </a:lnTo>
                <a:lnTo>
                  <a:pt x="4476" y="2861"/>
                </a:lnTo>
                <a:lnTo>
                  <a:pt x="3926" y="3082"/>
                </a:lnTo>
                <a:lnTo>
                  <a:pt x="3376" y="3375"/>
                </a:lnTo>
                <a:lnTo>
                  <a:pt x="2899" y="3705"/>
                </a:lnTo>
                <a:lnTo>
                  <a:pt x="2459" y="4109"/>
                </a:lnTo>
                <a:lnTo>
                  <a:pt x="2018" y="4512"/>
                </a:lnTo>
                <a:lnTo>
                  <a:pt x="1652" y="4989"/>
                </a:lnTo>
                <a:lnTo>
                  <a:pt x="1321" y="5466"/>
                </a:lnTo>
                <a:lnTo>
                  <a:pt x="1065" y="6016"/>
                </a:lnTo>
                <a:lnTo>
                  <a:pt x="735" y="6713"/>
                </a:lnTo>
                <a:lnTo>
                  <a:pt x="478" y="7447"/>
                </a:lnTo>
                <a:lnTo>
                  <a:pt x="221" y="8180"/>
                </a:lnTo>
                <a:lnTo>
                  <a:pt x="74" y="8914"/>
                </a:lnTo>
                <a:lnTo>
                  <a:pt x="38" y="9244"/>
                </a:lnTo>
                <a:lnTo>
                  <a:pt x="1" y="9611"/>
                </a:lnTo>
                <a:lnTo>
                  <a:pt x="38" y="9941"/>
                </a:lnTo>
                <a:lnTo>
                  <a:pt x="74" y="10271"/>
                </a:lnTo>
                <a:lnTo>
                  <a:pt x="148" y="10601"/>
                </a:lnTo>
                <a:lnTo>
                  <a:pt x="258" y="10931"/>
                </a:lnTo>
                <a:lnTo>
                  <a:pt x="368" y="11262"/>
                </a:lnTo>
                <a:lnTo>
                  <a:pt x="514" y="11555"/>
                </a:lnTo>
                <a:lnTo>
                  <a:pt x="881" y="12142"/>
                </a:lnTo>
                <a:lnTo>
                  <a:pt x="1285" y="12692"/>
                </a:lnTo>
                <a:lnTo>
                  <a:pt x="1725" y="13206"/>
                </a:lnTo>
                <a:lnTo>
                  <a:pt x="2202" y="13719"/>
                </a:lnTo>
                <a:lnTo>
                  <a:pt x="2459" y="13976"/>
                </a:lnTo>
                <a:lnTo>
                  <a:pt x="2752" y="14233"/>
                </a:lnTo>
                <a:lnTo>
                  <a:pt x="2825" y="14343"/>
                </a:lnTo>
                <a:lnTo>
                  <a:pt x="2899" y="14416"/>
                </a:lnTo>
                <a:lnTo>
                  <a:pt x="3009" y="14453"/>
                </a:lnTo>
                <a:lnTo>
                  <a:pt x="3119" y="14453"/>
                </a:lnTo>
                <a:lnTo>
                  <a:pt x="3192" y="14526"/>
                </a:lnTo>
                <a:lnTo>
                  <a:pt x="3559" y="14636"/>
                </a:lnTo>
                <a:lnTo>
                  <a:pt x="3889" y="14746"/>
                </a:lnTo>
                <a:lnTo>
                  <a:pt x="4623" y="14820"/>
                </a:lnTo>
                <a:lnTo>
                  <a:pt x="6017" y="14966"/>
                </a:lnTo>
                <a:lnTo>
                  <a:pt x="6714" y="15003"/>
                </a:lnTo>
                <a:lnTo>
                  <a:pt x="7411" y="15003"/>
                </a:lnTo>
                <a:lnTo>
                  <a:pt x="8108" y="14930"/>
                </a:lnTo>
                <a:lnTo>
                  <a:pt x="8768" y="14783"/>
                </a:lnTo>
                <a:lnTo>
                  <a:pt x="9465" y="14600"/>
                </a:lnTo>
                <a:lnTo>
                  <a:pt x="9758" y="14453"/>
                </a:lnTo>
                <a:lnTo>
                  <a:pt x="10088" y="14306"/>
                </a:lnTo>
                <a:lnTo>
                  <a:pt x="10382" y="14159"/>
                </a:lnTo>
                <a:lnTo>
                  <a:pt x="10675" y="13976"/>
                </a:lnTo>
                <a:lnTo>
                  <a:pt x="11152" y="13536"/>
                </a:lnTo>
                <a:lnTo>
                  <a:pt x="11629" y="13059"/>
                </a:lnTo>
                <a:lnTo>
                  <a:pt x="12033" y="12509"/>
                </a:lnTo>
                <a:lnTo>
                  <a:pt x="12399" y="11958"/>
                </a:lnTo>
                <a:lnTo>
                  <a:pt x="12729" y="11372"/>
                </a:lnTo>
                <a:lnTo>
                  <a:pt x="12986" y="10748"/>
                </a:lnTo>
                <a:lnTo>
                  <a:pt x="13243" y="10161"/>
                </a:lnTo>
                <a:lnTo>
                  <a:pt x="13426" y="9464"/>
                </a:lnTo>
                <a:lnTo>
                  <a:pt x="13500" y="9097"/>
                </a:lnTo>
                <a:lnTo>
                  <a:pt x="13573" y="8730"/>
                </a:lnTo>
                <a:lnTo>
                  <a:pt x="13573" y="8400"/>
                </a:lnTo>
                <a:lnTo>
                  <a:pt x="13573" y="8034"/>
                </a:lnTo>
                <a:lnTo>
                  <a:pt x="13573" y="7667"/>
                </a:lnTo>
                <a:lnTo>
                  <a:pt x="13500" y="7300"/>
                </a:lnTo>
                <a:lnTo>
                  <a:pt x="13426" y="6970"/>
                </a:lnTo>
                <a:lnTo>
                  <a:pt x="13353" y="6640"/>
                </a:lnTo>
                <a:lnTo>
                  <a:pt x="13206" y="6346"/>
                </a:lnTo>
                <a:lnTo>
                  <a:pt x="13060" y="6053"/>
                </a:lnTo>
                <a:lnTo>
                  <a:pt x="12693" y="5466"/>
                </a:lnTo>
                <a:lnTo>
                  <a:pt x="12289" y="4916"/>
                </a:lnTo>
                <a:lnTo>
                  <a:pt x="11849" y="4475"/>
                </a:lnTo>
                <a:lnTo>
                  <a:pt x="11372" y="4035"/>
                </a:lnTo>
                <a:lnTo>
                  <a:pt x="10895" y="3668"/>
                </a:lnTo>
                <a:lnTo>
                  <a:pt x="10345" y="3338"/>
                </a:lnTo>
                <a:lnTo>
                  <a:pt x="9795" y="3045"/>
                </a:lnTo>
                <a:lnTo>
                  <a:pt x="9208" y="2788"/>
                </a:lnTo>
                <a:lnTo>
                  <a:pt x="8584" y="2605"/>
                </a:lnTo>
                <a:lnTo>
                  <a:pt x="7998" y="2458"/>
                </a:lnTo>
                <a:lnTo>
                  <a:pt x="7447" y="2385"/>
                </a:lnTo>
                <a:close/>
              </a:path>
            </a:pathLst>
          </a:custGeom>
          <a:solidFill>
            <a:srgbClr val="6D9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200" name="Google Shape;200;p3"/>
          <p:cNvSpPr/>
          <p:nvPr/>
        </p:nvSpPr>
        <p:spPr>
          <a:xfrm>
            <a:off x="8742973" y="4166677"/>
            <a:ext cx="495281" cy="340238"/>
          </a:xfrm>
          <a:custGeom>
            <a:avLst/>
            <a:gdLst/>
            <a:ahLst/>
            <a:cxnLst/>
            <a:rect l="l" t="t" r="r" b="b"/>
            <a:pathLst>
              <a:path w="17461" h="11995" extrusionOk="0">
                <a:moveTo>
                  <a:pt x="9758" y="2238"/>
                </a:moveTo>
                <a:lnTo>
                  <a:pt x="9721" y="2274"/>
                </a:lnTo>
                <a:lnTo>
                  <a:pt x="9648" y="2311"/>
                </a:lnTo>
                <a:lnTo>
                  <a:pt x="9611" y="2458"/>
                </a:lnTo>
                <a:lnTo>
                  <a:pt x="9648" y="2568"/>
                </a:lnTo>
                <a:lnTo>
                  <a:pt x="9721" y="2605"/>
                </a:lnTo>
                <a:lnTo>
                  <a:pt x="9758" y="2641"/>
                </a:lnTo>
                <a:lnTo>
                  <a:pt x="9941" y="2641"/>
                </a:lnTo>
                <a:lnTo>
                  <a:pt x="9978" y="2605"/>
                </a:lnTo>
                <a:lnTo>
                  <a:pt x="10051" y="2531"/>
                </a:lnTo>
                <a:lnTo>
                  <a:pt x="10051" y="2458"/>
                </a:lnTo>
                <a:lnTo>
                  <a:pt x="10051" y="2348"/>
                </a:lnTo>
                <a:lnTo>
                  <a:pt x="9978" y="2274"/>
                </a:lnTo>
                <a:lnTo>
                  <a:pt x="9941" y="2238"/>
                </a:lnTo>
                <a:close/>
                <a:moveTo>
                  <a:pt x="9795" y="3191"/>
                </a:moveTo>
                <a:lnTo>
                  <a:pt x="9721" y="3265"/>
                </a:lnTo>
                <a:lnTo>
                  <a:pt x="9684" y="3301"/>
                </a:lnTo>
                <a:lnTo>
                  <a:pt x="9684" y="3375"/>
                </a:lnTo>
                <a:lnTo>
                  <a:pt x="9684" y="3485"/>
                </a:lnTo>
                <a:lnTo>
                  <a:pt x="9758" y="3522"/>
                </a:lnTo>
                <a:lnTo>
                  <a:pt x="9795" y="3558"/>
                </a:lnTo>
                <a:lnTo>
                  <a:pt x="9941" y="3558"/>
                </a:lnTo>
                <a:lnTo>
                  <a:pt x="9978" y="3522"/>
                </a:lnTo>
                <a:lnTo>
                  <a:pt x="10015" y="3485"/>
                </a:lnTo>
                <a:lnTo>
                  <a:pt x="10051" y="3375"/>
                </a:lnTo>
                <a:lnTo>
                  <a:pt x="10015" y="3301"/>
                </a:lnTo>
                <a:lnTo>
                  <a:pt x="9978" y="3228"/>
                </a:lnTo>
                <a:lnTo>
                  <a:pt x="9941" y="3191"/>
                </a:lnTo>
                <a:close/>
                <a:moveTo>
                  <a:pt x="11519" y="3045"/>
                </a:moveTo>
                <a:lnTo>
                  <a:pt x="11409" y="3081"/>
                </a:lnTo>
                <a:lnTo>
                  <a:pt x="11335" y="3118"/>
                </a:lnTo>
                <a:lnTo>
                  <a:pt x="11298" y="3191"/>
                </a:lnTo>
                <a:lnTo>
                  <a:pt x="11262" y="3265"/>
                </a:lnTo>
                <a:lnTo>
                  <a:pt x="11262" y="3338"/>
                </a:lnTo>
                <a:lnTo>
                  <a:pt x="11262" y="3412"/>
                </a:lnTo>
                <a:lnTo>
                  <a:pt x="11298" y="3485"/>
                </a:lnTo>
                <a:lnTo>
                  <a:pt x="11372" y="3522"/>
                </a:lnTo>
                <a:lnTo>
                  <a:pt x="11445" y="3595"/>
                </a:lnTo>
                <a:lnTo>
                  <a:pt x="11592" y="3595"/>
                </a:lnTo>
                <a:lnTo>
                  <a:pt x="11665" y="3522"/>
                </a:lnTo>
                <a:lnTo>
                  <a:pt x="11702" y="3485"/>
                </a:lnTo>
                <a:lnTo>
                  <a:pt x="11739" y="3412"/>
                </a:lnTo>
                <a:lnTo>
                  <a:pt x="11702" y="3265"/>
                </a:lnTo>
                <a:lnTo>
                  <a:pt x="11702" y="3155"/>
                </a:lnTo>
                <a:lnTo>
                  <a:pt x="11629" y="3081"/>
                </a:lnTo>
                <a:lnTo>
                  <a:pt x="11519" y="3045"/>
                </a:lnTo>
                <a:close/>
                <a:moveTo>
                  <a:pt x="15554" y="1541"/>
                </a:moveTo>
                <a:lnTo>
                  <a:pt x="15407" y="1871"/>
                </a:lnTo>
                <a:lnTo>
                  <a:pt x="15187" y="2164"/>
                </a:lnTo>
                <a:lnTo>
                  <a:pt x="14967" y="2458"/>
                </a:lnTo>
                <a:lnTo>
                  <a:pt x="14710" y="2715"/>
                </a:lnTo>
                <a:lnTo>
                  <a:pt x="14416" y="2935"/>
                </a:lnTo>
                <a:lnTo>
                  <a:pt x="14123" y="3155"/>
                </a:lnTo>
                <a:lnTo>
                  <a:pt x="13536" y="3595"/>
                </a:lnTo>
                <a:lnTo>
                  <a:pt x="13279" y="3265"/>
                </a:lnTo>
                <a:lnTo>
                  <a:pt x="12986" y="2971"/>
                </a:lnTo>
                <a:lnTo>
                  <a:pt x="13096" y="2935"/>
                </a:lnTo>
                <a:lnTo>
                  <a:pt x="13683" y="2531"/>
                </a:lnTo>
                <a:lnTo>
                  <a:pt x="14306" y="2164"/>
                </a:lnTo>
                <a:lnTo>
                  <a:pt x="14930" y="1834"/>
                </a:lnTo>
                <a:lnTo>
                  <a:pt x="15554" y="1541"/>
                </a:lnTo>
                <a:close/>
                <a:moveTo>
                  <a:pt x="8914" y="3228"/>
                </a:moveTo>
                <a:lnTo>
                  <a:pt x="8841" y="3301"/>
                </a:lnTo>
                <a:lnTo>
                  <a:pt x="8804" y="3375"/>
                </a:lnTo>
                <a:lnTo>
                  <a:pt x="8804" y="3485"/>
                </a:lnTo>
                <a:lnTo>
                  <a:pt x="8804" y="3558"/>
                </a:lnTo>
                <a:lnTo>
                  <a:pt x="8877" y="3632"/>
                </a:lnTo>
                <a:lnTo>
                  <a:pt x="8951" y="3668"/>
                </a:lnTo>
                <a:lnTo>
                  <a:pt x="9098" y="3668"/>
                </a:lnTo>
                <a:lnTo>
                  <a:pt x="9134" y="3632"/>
                </a:lnTo>
                <a:lnTo>
                  <a:pt x="9208" y="3558"/>
                </a:lnTo>
                <a:lnTo>
                  <a:pt x="9208" y="3485"/>
                </a:lnTo>
                <a:lnTo>
                  <a:pt x="9208" y="3375"/>
                </a:lnTo>
                <a:lnTo>
                  <a:pt x="9171" y="3338"/>
                </a:lnTo>
                <a:lnTo>
                  <a:pt x="9134" y="3265"/>
                </a:lnTo>
                <a:lnTo>
                  <a:pt x="9061" y="3228"/>
                </a:lnTo>
                <a:close/>
                <a:moveTo>
                  <a:pt x="16324" y="1101"/>
                </a:moveTo>
                <a:lnTo>
                  <a:pt x="16140" y="1541"/>
                </a:lnTo>
                <a:lnTo>
                  <a:pt x="15884" y="1944"/>
                </a:lnTo>
                <a:lnTo>
                  <a:pt x="15590" y="2348"/>
                </a:lnTo>
                <a:lnTo>
                  <a:pt x="15297" y="2751"/>
                </a:lnTo>
                <a:lnTo>
                  <a:pt x="14967" y="3081"/>
                </a:lnTo>
                <a:lnTo>
                  <a:pt x="14600" y="3412"/>
                </a:lnTo>
                <a:lnTo>
                  <a:pt x="13829" y="4072"/>
                </a:lnTo>
                <a:lnTo>
                  <a:pt x="13756" y="3925"/>
                </a:lnTo>
                <a:lnTo>
                  <a:pt x="13976" y="3778"/>
                </a:lnTo>
                <a:lnTo>
                  <a:pt x="14343" y="3558"/>
                </a:lnTo>
                <a:lnTo>
                  <a:pt x="14673" y="3301"/>
                </a:lnTo>
                <a:lnTo>
                  <a:pt x="15003" y="3008"/>
                </a:lnTo>
                <a:lnTo>
                  <a:pt x="15297" y="2715"/>
                </a:lnTo>
                <a:lnTo>
                  <a:pt x="15554" y="2384"/>
                </a:lnTo>
                <a:lnTo>
                  <a:pt x="15774" y="2018"/>
                </a:lnTo>
                <a:lnTo>
                  <a:pt x="15957" y="1651"/>
                </a:lnTo>
                <a:lnTo>
                  <a:pt x="16104" y="1211"/>
                </a:lnTo>
                <a:lnTo>
                  <a:pt x="16104" y="1137"/>
                </a:lnTo>
                <a:lnTo>
                  <a:pt x="16324" y="1101"/>
                </a:lnTo>
                <a:close/>
                <a:moveTo>
                  <a:pt x="10528" y="3962"/>
                </a:moveTo>
                <a:lnTo>
                  <a:pt x="10455" y="3998"/>
                </a:lnTo>
                <a:lnTo>
                  <a:pt x="10381" y="4072"/>
                </a:lnTo>
                <a:lnTo>
                  <a:pt x="10381" y="4108"/>
                </a:lnTo>
                <a:lnTo>
                  <a:pt x="10345" y="4219"/>
                </a:lnTo>
                <a:lnTo>
                  <a:pt x="10381" y="4329"/>
                </a:lnTo>
                <a:lnTo>
                  <a:pt x="10455" y="4402"/>
                </a:lnTo>
                <a:lnTo>
                  <a:pt x="10491" y="4439"/>
                </a:lnTo>
                <a:lnTo>
                  <a:pt x="10638" y="4439"/>
                </a:lnTo>
                <a:lnTo>
                  <a:pt x="10748" y="4365"/>
                </a:lnTo>
                <a:lnTo>
                  <a:pt x="10785" y="4292"/>
                </a:lnTo>
                <a:lnTo>
                  <a:pt x="10822" y="4219"/>
                </a:lnTo>
                <a:lnTo>
                  <a:pt x="10785" y="4108"/>
                </a:lnTo>
                <a:lnTo>
                  <a:pt x="10748" y="4072"/>
                </a:lnTo>
                <a:lnTo>
                  <a:pt x="10712" y="3998"/>
                </a:lnTo>
                <a:lnTo>
                  <a:pt x="10675" y="3962"/>
                </a:lnTo>
                <a:close/>
                <a:moveTo>
                  <a:pt x="16434" y="477"/>
                </a:moveTo>
                <a:lnTo>
                  <a:pt x="16617" y="514"/>
                </a:lnTo>
                <a:lnTo>
                  <a:pt x="16764" y="587"/>
                </a:lnTo>
                <a:lnTo>
                  <a:pt x="16837" y="734"/>
                </a:lnTo>
                <a:lnTo>
                  <a:pt x="16911" y="880"/>
                </a:lnTo>
                <a:lnTo>
                  <a:pt x="16947" y="1064"/>
                </a:lnTo>
                <a:lnTo>
                  <a:pt x="16947" y="1247"/>
                </a:lnTo>
                <a:lnTo>
                  <a:pt x="16911" y="1541"/>
                </a:lnTo>
                <a:lnTo>
                  <a:pt x="16764" y="1871"/>
                </a:lnTo>
                <a:lnTo>
                  <a:pt x="16544" y="2128"/>
                </a:lnTo>
                <a:lnTo>
                  <a:pt x="16104" y="2641"/>
                </a:lnTo>
                <a:lnTo>
                  <a:pt x="15077" y="3668"/>
                </a:lnTo>
                <a:lnTo>
                  <a:pt x="14086" y="4549"/>
                </a:lnTo>
                <a:lnTo>
                  <a:pt x="14013" y="4402"/>
                </a:lnTo>
                <a:lnTo>
                  <a:pt x="14123" y="4329"/>
                </a:lnTo>
                <a:lnTo>
                  <a:pt x="14967" y="3632"/>
                </a:lnTo>
                <a:lnTo>
                  <a:pt x="15370" y="3228"/>
                </a:lnTo>
                <a:lnTo>
                  <a:pt x="15737" y="2825"/>
                </a:lnTo>
                <a:lnTo>
                  <a:pt x="16067" y="2384"/>
                </a:lnTo>
                <a:lnTo>
                  <a:pt x="16361" y="1908"/>
                </a:lnTo>
                <a:lnTo>
                  <a:pt x="16617" y="1431"/>
                </a:lnTo>
                <a:lnTo>
                  <a:pt x="16764" y="880"/>
                </a:lnTo>
                <a:lnTo>
                  <a:pt x="16764" y="770"/>
                </a:lnTo>
                <a:lnTo>
                  <a:pt x="16727" y="697"/>
                </a:lnTo>
                <a:lnTo>
                  <a:pt x="16654" y="660"/>
                </a:lnTo>
                <a:lnTo>
                  <a:pt x="16544" y="660"/>
                </a:lnTo>
                <a:lnTo>
                  <a:pt x="15920" y="770"/>
                </a:lnTo>
                <a:lnTo>
                  <a:pt x="15333" y="954"/>
                </a:lnTo>
                <a:lnTo>
                  <a:pt x="15333" y="954"/>
                </a:lnTo>
                <a:lnTo>
                  <a:pt x="15590" y="807"/>
                </a:lnTo>
                <a:lnTo>
                  <a:pt x="15884" y="660"/>
                </a:lnTo>
                <a:lnTo>
                  <a:pt x="16177" y="550"/>
                </a:lnTo>
                <a:lnTo>
                  <a:pt x="16434" y="477"/>
                </a:lnTo>
                <a:close/>
                <a:moveTo>
                  <a:pt x="9354" y="4182"/>
                </a:moveTo>
                <a:lnTo>
                  <a:pt x="9208" y="4255"/>
                </a:lnTo>
                <a:lnTo>
                  <a:pt x="9134" y="4365"/>
                </a:lnTo>
                <a:lnTo>
                  <a:pt x="9134" y="4439"/>
                </a:lnTo>
                <a:lnTo>
                  <a:pt x="9171" y="4512"/>
                </a:lnTo>
                <a:lnTo>
                  <a:pt x="9208" y="4585"/>
                </a:lnTo>
                <a:lnTo>
                  <a:pt x="9281" y="4622"/>
                </a:lnTo>
                <a:lnTo>
                  <a:pt x="9428" y="4622"/>
                </a:lnTo>
                <a:lnTo>
                  <a:pt x="9538" y="4585"/>
                </a:lnTo>
                <a:lnTo>
                  <a:pt x="9611" y="4475"/>
                </a:lnTo>
                <a:lnTo>
                  <a:pt x="9648" y="4402"/>
                </a:lnTo>
                <a:lnTo>
                  <a:pt x="9648" y="4292"/>
                </a:lnTo>
                <a:lnTo>
                  <a:pt x="9611" y="4255"/>
                </a:lnTo>
                <a:lnTo>
                  <a:pt x="9538" y="4182"/>
                </a:lnTo>
                <a:close/>
                <a:moveTo>
                  <a:pt x="13243" y="6566"/>
                </a:moveTo>
                <a:lnTo>
                  <a:pt x="13169" y="6639"/>
                </a:lnTo>
                <a:lnTo>
                  <a:pt x="13133" y="6713"/>
                </a:lnTo>
                <a:lnTo>
                  <a:pt x="13133" y="6860"/>
                </a:lnTo>
                <a:lnTo>
                  <a:pt x="13133" y="6933"/>
                </a:lnTo>
                <a:lnTo>
                  <a:pt x="13206" y="6970"/>
                </a:lnTo>
                <a:lnTo>
                  <a:pt x="13316" y="7006"/>
                </a:lnTo>
                <a:lnTo>
                  <a:pt x="13463" y="6970"/>
                </a:lnTo>
                <a:lnTo>
                  <a:pt x="13536" y="6933"/>
                </a:lnTo>
                <a:lnTo>
                  <a:pt x="13536" y="6860"/>
                </a:lnTo>
                <a:lnTo>
                  <a:pt x="13573" y="6750"/>
                </a:lnTo>
                <a:lnTo>
                  <a:pt x="13536" y="6676"/>
                </a:lnTo>
                <a:lnTo>
                  <a:pt x="13463" y="6603"/>
                </a:lnTo>
                <a:lnTo>
                  <a:pt x="13316" y="6566"/>
                </a:lnTo>
                <a:close/>
                <a:moveTo>
                  <a:pt x="12216" y="7300"/>
                </a:moveTo>
                <a:lnTo>
                  <a:pt x="12105" y="7336"/>
                </a:lnTo>
                <a:lnTo>
                  <a:pt x="12032" y="7410"/>
                </a:lnTo>
                <a:lnTo>
                  <a:pt x="11995" y="7520"/>
                </a:lnTo>
                <a:lnTo>
                  <a:pt x="11995" y="7630"/>
                </a:lnTo>
                <a:lnTo>
                  <a:pt x="12032" y="7703"/>
                </a:lnTo>
                <a:lnTo>
                  <a:pt x="12105" y="7777"/>
                </a:lnTo>
                <a:lnTo>
                  <a:pt x="12216" y="7777"/>
                </a:lnTo>
                <a:lnTo>
                  <a:pt x="12289" y="7740"/>
                </a:lnTo>
                <a:lnTo>
                  <a:pt x="12362" y="7703"/>
                </a:lnTo>
                <a:lnTo>
                  <a:pt x="12436" y="7630"/>
                </a:lnTo>
                <a:lnTo>
                  <a:pt x="12436" y="7520"/>
                </a:lnTo>
                <a:lnTo>
                  <a:pt x="12436" y="7410"/>
                </a:lnTo>
                <a:lnTo>
                  <a:pt x="12326" y="7336"/>
                </a:lnTo>
                <a:lnTo>
                  <a:pt x="12216" y="7300"/>
                </a:lnTo>
                <a:close/>
                <a:moveTo>
                  <a:pt x="12729" y="8033"/>
                </a:moveTo>
                <a:lnTo>
                  <a:pt x="12656" y="8107"/>
                </a:lnTo>
                <a:lnTo>
                  <a:pt x="12656" y="8143"/>
                </a:lnTo>
                <a:lnTo>
                  <a:pt x="12619" y="8253"/>
                </a:lnTo>
                <a:lnTo>
                  <a:pt x="12619" y="8400"/>
                </a:lnTo>
                <a:lnTo>
                  <a:pt x="12656" y="8437"/>
                </a:lnTo>
                <a:lnTo>
                  <a:pt x="12692" y="8474"/>
                </a:lnTo>
                <a:lnTo>
                  <a:pt x="12729" y="8474"/>
                </a:lnTo>
                <a:lnTo>
                  <a:pt x="12802" y="8510"/>
                </a:lnTo>
                <a:lnTo>
                  <a:pt x="12912" y="8474"/>
                </a:lnTo>
                <a:lnTo>
                  <a:pt x="12986" y="8437"/>
                </a:lnTo>
                <a:lnTo>
                  <a:pt x="13022" y="8400"/>
                </a:lnTo>
                <a:lnTo>
                  <a:pt x="13022" y="8253"/>
                </a:lnTo>
                <a:lnTo>
                  <a:pt x="13022" y="8180"/>
                </a:lnTo>
                <a:lnTo>
                  <a:pt x="12949" y="8107"/>
                </a:lnTo>
                <a:lnTo>
                  <a:pt x="12912" y="8033"/>
                </a:lnTo>
                <a:close/>
                <a:moveTo>
                  <a:pt x="10051" y="2128"/>
                </a:moveTo>
                <a:lnTo>
                  <a:pt x="10455" y="2164"/>
                </a:lnTo>
                <a:lnTo>
                  <a:pt x="10858" y="2238"/>
                </a:lnTo>
                <a:lnTo>
                  <a:pt x="11262" y="2348"/>
                </a:lnTo>
                <a:lnTo>
                  <a:pt x="11225" y="2458"/>
                </a:lnTo>
                <a:lnTo>
                  <a:pt x="11262" y="2568"/>
                </a:lnTo>
                <a:lnTo>
                  <a:pt x="11335" y="2641"/>
                </a:lnTo>
                <a:lnTo>
                  <a:pt x="11445" y="2715"/>
                </a:lnTo>
                <a:lnTo>
                  <a:pt x="11629" y="2715"/>
                </a:lnTo>
                <a:lnTo>
                  <a:pt x="11775" y="2788"/>
                </a:lnTo>
                <a:lnTo>
                  <a:pt x="12105" y="2935"/>
                </a:lnTo>
                <a:lnTo>
                  <a:pt x="12179" y="2971"/>
                </a:lnTo>
                <a:lnTo>
                  <a:pt x="12252" y="3008"/>
                </a:lnTo>
                <a:lnTo>
                  <a:pt x="12472" y="3191"/>
                </a:lnTo>
                <a:lnTo>
                  <a:pt x="12692" y="3412"/>
                </a:lnTo>
                <a:lnTo>
                  <a:pt x="13096" y="3852"/>
                </a:lnTo>
                <a:lnTo>
                  <a:pt x="11482" y="4842"/>
                </a:lnTo>
                <a:lnTo>
                  <a:pt x="9868" y="5796"/>
                </a:lnTo>
                <a:lnTo>
                  <a:pt x="6090" y="8070"/>
                </a:lnTo>
                <a:lnTo>
                  <a:pt x="5209" y="8620"/>
                </a:lnTo>
                <a:lnTo>
                  <a:pt x="5356" y="8327"/>
                </a:lnTo>
                <a:lnTo>
                  <a:pt x="5649" y="7960"/>
                </a:lnTo>
                <a:lnTo>
                  <a:pt x="5943" y="7557"/>
                </a:lnTo>
                <a:lnTo>
                  <a:pt x="5906" y="7483"/>
                </a:lnTo>
                <a:lnTo>
                  <a:pt x="5870" y="7483"/>
                </a:lnTo>
                <a:lnTo>
                  <a:pt x="5686" y="7593"/>
                </a:lnTo>
                <a:lnTo>
                  <a:pt x="5539" y="7740"/>
                </a:lnTo>
                <a:lnTo>
                  <a:pt x="5209" y="8070"/>
                </a:lnTo>
                <a:lnTo>
                  <a:pt x="4989" y="8437"/>
                </a:lnTo>
                <a:lnTo>
                  <a:pt x="4769" y="8840"/>
                </a:lnTo>
                <a:lnTo>
                  <a:pt x="4732" y="8877"/>
                </a:lnTo>
                <a:lnTo>
                  <a:pt x="4622" y="8584"/>
                </a:lnTo>
                <a:lnTo>
                  <a:pt x="4916" y="8107"/>
                </a:lnTo>
                <a:lnTo>
                  <a:pt x="5283" y="7630"/>
                </a:lnTo>
                <a:lnTo>
                  <a:pt x="5649" y="7190"/>
                </a:lnTo>
                <a:lnTo>
                  <a:pt x="6016" y="6786"/>
                </a:lnTo>
                <a:lnTo>
                  <a:pt x="6016" y="6750"/>
                </a:lnTo>
                <a:lnTo>
                  <a:pt x="6016" y="6713"/>
                </a:lnTo>
                <a:lnTo>
                  <a:pt x="5943" y="6713"/>
                </a:lnTo>
                <a:lnTo>
                  <a:pt x="5539" y="7043"/>
                </a:lnTo>
                <a:lnTo>
                  <a:pt x="5173" y="7410"/>
                </a:lnTo>
                <a:lnTo>
                  <a:pt x="4842" y="7777"/>
                </a:lnTo>
                <a:lnTo>
                  <a:pt x="4512" y="8180"/>
                </a:lnTo>
                <a:lnTo>
                  <a:pt x="4476" y="7923"/>
                </a:lnTo>
                <a:lnTo>
                  <a:pt x="4439" y="7667"/>
                </a:lnTo>
                <a:lnTo>
                  <a:pt x="4659" y="7336"/>
                </a:lnTo>
                <a:lnTo>
                  <a:pt x="4879" y="7080"/>
                </a:lnTo>
                <a:lnTo>
                  <a:pt x="5686" y="6016"/>
                </a:lnTo>
                <a:lnTo>
                  <a:pt x="5723" y="5943"/>
                </a:lnTo>
                <a:lnTo>
                  <a:pt x="5686" y="5906"/>
                </a:lnTo>
                <a:lnTo>
                  <a:pt x="5576" y="5906"/>
                </a:lnTo>
                <a:lnTo>
                  <a:pt x="5283" y="6199"/>
                </a:lnTo>
                <a:lnTo>
                  <a:pt x="4953" y="6529"/>
                </a:lnTo>
                <a:lnTo>
                  <a:pt x="4402" y="7153"/>
                </a:lnTo>
                <a:lnTo>
                  <a:pt x="4402" y="6529"/>
                </a:lnTo>
                <a:lnTo>
                  <a:pt x="4622" y="6199"/>
                </a:lnTo>
                <a:lnTo>
                  <a:pt x="4953" y="5759"/>
                </a:lnTo>
                <a:lnTo>
                  <a:pt x="5136" y="5502"/>
                </a:lnTo>
                <a:lnTo>
                  <a:pt x="5246" y="5392"/>
                </a:lnTo>
                <a:lnTo>
                  <a:pt x="5393" y="5319"/>
                </a:lnTo>
                <a:lnTo>
                  <a:pt x="5429" y="5319"/>
                </a:lnTo>
                <a:lnTo>
                  <a:pt x="5429" y="5282"/>
                </a:lnTo>
                <a:lnTo>
                  <a:pt x="5393" y="5246"/>
                </a:lnTo>
                <a:lnTo>
                  <a:pt x="5393" y="5209"/>
                </a:lnTo>
                <a:lnTo>
                  <a:pt x="5173" y="5209"/>
                </a:lnTo>
                <a:lnTo>
                  <a:pt x="5063" y="5282"/>
                </a:lnTo>
                <a:lnTo>
                  <a:pt x="4953" y="5356"/>
                </a:lnTo>
                <a:lnTo>
                  <a:pt x="4769" y="5539"/>
                </a:lnTo>
                <a:lnTo>
                  <a:pt x="4622" y="5722"/>
                </a:lnTo>
                <a:lnTo>
                  <a:pt x="4476" y="5869"/>
                </a:lnTo>
                <a:lnTo>
                  <a:pt x="4586" y="5466"/>
                </a:lnTo>
                <a:lnTo>
                  <a:pt x="4732" y="5062"/>
                </a:lnTo>
                <a:lnTo>
                  <a:pt x="4879" y="4842"/>
                </a:lnTo>
                <a:lnTo>
                  <a:pt x="5026" y="4622"/>
                </a:lnTo>
                <a:lnTo>
                  <a:pt x="5209" y="4402"/>
                </a:lnTo>
                <a:lnTo>
                  <a:pt x="5393" y="4219"/>
                </a:lnTo>
                <a:lnTo>
                  <a:pt x="5796" y="3852"/>
                </a:lnTo>
                <a:lnTo>
                  <a:pt x="6236" y="3522"/>
                </a:lnTo>
                <a:lnTo>
                  <a:pt x="6677" y="3228"/>
                </a:lnTo>
                <a:lnTo>
                  <a:pt x="7117" y="2935"/>
                </a:lnTo>
                <a:lnTo>
                  <a:pt x="7594" y="2715"/>
                </a:lnTo>
                <a:lnTo>
                  <a:pt x="8070" y="2494"/>
                </a:lnTo>
                <a:lnTo>
                  <a:pt x="8474" y="2348"/>
                </a:lnTo>
                <a:lnTo>
                  <a:pt x="8841" y="2238"/>
                </a:lnTo>
                <a:lnTo>
                  <a:pt x="9244" y="2164"/>
                </a:lnTo>
                <a:lnTo>
                  <a:pt x="9648" y="2128"/>
                </a:lnTo>
                <a:close/>
                <a:moveTo>
                  <a:pt x="13316" y="4219"/>
                </a:moveTo>
                <a:lnTo>
                  <a:pt x="13426" y="4365"/>
                </a:lnTo>
                <a:lnTo>
                  <a:pt x="12582" y="5026"/>
                </a:lnTo>
                <a:lnTo>
                  <a:pt x="11702" y="5649"/>
                </a:lnTo>
                <a:lnTo>
                  <a:pt x="10785" y="6273"/>
                </a:lnTo>
                <a:lnTo>
                  <a:pt x="9868" y="6860"/>
                </a:lnTo>
                <a:lnTo>
                  <a:pt x="8877" y="7446"/>
                </a:lnTo>
                <a:lnTo>
                  <a:pt x="7887" y="8033"/>
                </a:lnTo>
                <a:lnTo>
                  <a:pt x="6860" y="8584"/>
                </a:lnTo>
                <a:lnTo>
                  <a:pt x="5796" y="9097"/>
                </a:lnTo>
                <a:lnTo>
                  <a:pt x="4989" y="9464"/>
                </a:lnTo>
                <a:lnTo>
                  <a:pt x="4916" y="9317"/>
                </a:lnTo>
                <a:lnTo>
                  <a:pt x="4953" y="9207"/>
                </a:lnTo>
                <a:lnTo>
                  <a:pt x="6053" y="8584"/>
                </a:lnTo>
                <a:lnTo>
                  <a:pt x="10198" y="6089"/>
                </a:lnTo>
                <a:lnTo>
                  <a:pt x="11775" y="5136"/>
                </a:lnTo>
                <a:lnTo>
                  <a:pt x="13316" y="4219"/>
                </a:lnTo>
                <a:close/>
                <a:moveTo>
                  <a:pt x="3962" y="7960"/>
                </a:moveTo>
                <a:lnTo>
                  <a:pt x="3999" y="8070"/>
                </a:lnTo>
                <a:lnTo>
                  <a:pt x="3999" y="8107"/>
                </a:lnTo>
                <a:lnTo>
                  <a:pt x="4146" y="8694"/>
                </a:lnTo>
                <a:lnTo>
                  <a:pt x="3962" y="9024"/>
                </a:lnTo>
                <a:lnTo>
                  <a:pt x="3925" y="9097"/>
                </a:lnTo>
                <a:lnTo>
                  <a:pt x="3925" y="9134"/>
                </a:lnTo>
                <a:lnTo>
                  <a:pt x="3999" y="9244"/>
                </a:lnTo>
                <a:lnTo>
                  <a:pt x="3339" y="9501"/>
                </a:lnTo>
                <a:lnTo>
                  <a:pt x="3008" y="9611"/>
                </a:lnTo>
                <a:lnTo>
                  <a:pt x="2642" y="9684"/>
                </a:lnTo>
                <a:lnTo>
                  <a:pt x="2898" y="9171"/>
                </a:lnTo>
                <a:lnTo>
                  <a:pt x="3229" y="8694"/>
                </a:lnTo>
                <a:lnTo>
                  <a:pt x="3559" y="8327"/>
                </a:lnTo>
                <a:lnTo>
                  <a:pt x="3962" y="7960"/>
                </a:lnTo>
                <a:close/>
                <a:moveTo>
                  <a:pt x="13609" y="4732"/>
                </a:moveTo>
                <a:lnTo>
                  <a:pt x="13683" y="4915"/>
                </a:lnTo>
                <a:lnTo>
                  <a:pt x="12986" y="5502"/>
                </a:lnTo>
                <a:lnTo>
                  <a:pt x="12105" y="6199"/>
                </a:lnTo>
                <a:lnTo>
                  <a:pt x="11225" y="6823"/>
                </a:lnTo>
                <a:lnTo>
                  <a:pt x="10308" y="7446"/>
                </a:lnTo>
                <a:lnTo>
                  <a:pt x="9354" y="8033"/>
                </a:lnTo>
                <a:lnTo>
                  <a:pt x="8401" y="8584"/>
                </a:lnTo>
                <a:lnTo>
                  <a:pt x="7447" y="9097"/>
                </a:lnTo>
                <a:lnTo>
                  <a:pt x="6456" y="9574"/>
                </a:lnTo>
                <a:lnTo>
                  <a:pt x="5429" y="10014"/>
                </a:lnTo>
                <a:lnTo>
                  <a:pt x="5246" y="9794"/>
                </a:lnTo>
                <a:lnTo>
                  <a:pt x="5466" y="9684"/>
                </a:lnTo>
                <a:lnTo>
                  <a:pt x="6603" y="9134"/>
                </a:lnTo>
                <a:lnTo>
                  <a:pt x="7740" y="8547"/>
                </a:lnTo>
                <a:lnTo>
                  <a:pt x="8877" y="7923"/>
                </a:lnTo>
                <a:lnTo>
                  <a:pt x="9978" y="7263"/>
                </a:lnTo>
                <a:lnTo>
                  <a:pt x="10895" y="6676"/>
                </a:lnTo>
                <a:lnTo>
                  <a:pt x="11812" y="6053"/>
                </a:lnTo>
                <a:lnTo>
                  <a:pt x="12729" y="5392"/>
                </a:lnTo>
                <a:lnTo>
                  <a:pt x="13609" y="4732"/>
                </a:lnTo>
                <a:close/>
                <a:moveTo>
                  <a:pt x="11995" y="9721"/>
                </a:moveTo>
                <a:lnTo>
                  <a:pt x="12472" y="9831"/>
                </a:lnTo>
                <a:lnTo>
                  <a:pt x="12436" y="9867"/>
                </a:lnTo>
                <a:lnTo>
                  <a:pt x="12032" y="10271"/>
                </a:lnTo>
                <a:lnTo>
                  <a:pt x="12032" y="10198"/>
                </a:lnTo>
                <a:lnTo>
                  <a:pt x="11995" y="9721"/>
                </a:lnTo>
                <a:close/>
                <a:moveTo>
                  <a:pt x="2715" y="8804"/>
                </a:moveTo>
                <a:lnTo>
                  <a:pt x="2422" y="9317"/>
                </a:lnTo>
                <a:lnTo>
                  <a:pt x="2165" y="9867"/>
                </a:lnTo>
                <a:lnTo>
                  <a:pt x="2165" y="9941"/>
                </a:lnTo>
                <a:lnTo>
                  <a:pt x="2201" y="10051"/>
                </a:lnTo>
                <a:lnTo>
                  <a:pt x="2275" y="10088"/>
                </a:lnTo>
                <a:lnTo>
                  <a:pt x="2348" y="10124"/>
                </a:lnTo>
                <a:lnTo>
                  <a:pt x="2898" y="10014"/>
                </a:lnTo>
                <a:lnTo>
                  <a:pt x="3449" y="9867"/>
                </a:lnTo>
                <a:lnTo>
                  <a:pt x="3925" y="9684"/>
                </a:lnTo>
                <a:lnTo>
                  <a:pt x="4439" y="9464"/>
                </a:lnTo>
                <a:lnTo>
                  <a:pt x="4549" y="9684"/>
                </a:lnTo>
                <a:lnTo>
                  <a:pt x="3559" y="10124"/>
                </a:lnTo>
                <a:lnTo>
                  <a:pt x="3082" y="10308"/>
                </a:lnTo>
                <a:lnTo>
                  <a:pt x="2568" y="10528"/>
                </a:lnTo>
                <a:lnTo>
                  <a:pt x="2275" y="10638"/>
                </a:lnTo>
                <a:lnTo>
                  <a:pt x="2018" y="10674"/>
                </a:lnTo>
                <a:lnTo>
                  <a:pt x="1761" y="10711"/>
                </a:lnTo>
                <a:lnTo>
                  <a:pt x="1468" y="10711"/>
                </a:lnTo>
                <a:lnTo>
                  <a:pt x="2091" y="9794"/>
                </a:lnTo>
                <a:lnTo>
                  <a:pt x="2348" y="9317"/>
                </a:lnTo>
                <a:lnTo>
                  <a:pt x="2642" y="8877"/>
                </a:lnTo>
                <a:lnTo>
                  <a:pt x="2715" y="8804"/>
                </a:lnTo>
                <a:close/>
                <a:moveTo>
                  <a:pt x="13829" y="5429"/>
                </a:moveTo>
                <a:lnTo>
                  <a:pt x="13940" y="5943"/>
                </a:lnTo>
                <a:lnTo>
                  <a:pt x="13940" y="6456"/>
                </a:lnTo>
                <a:lnTo>
                  <a:pt x="13940" y="6896"/>
                </a:lnTo>
                <a:lnTo>
                  <a:pt x="13866" y="7336"/>
                </a:lnTo>
                <a:lnTo>
                  <a:pt x="13756" y="7740"/>
                </a:lnTo>
                <a:lnTo>
                  <a:pt x="13609" y="8143"/>
                </a:lnTo>
                <a:lnTo>
                  <a:pt x="13426" y="8547"/>
                </a:lnTo>
                <a:lnTo>
                  <a:pt x="13206" y="8914"/>
                </a:lnTo>
                <a:lnTo>
                  <a:pt x="12949" y="9281"/>
                </a:lnTo>
                <a:lnTo>
                  <a:pt x="12656" y="9647"/>
                </a:lnTo>
                <a:lnTo>
                  <a:pt x="12289" y="9611"/>
                </a:lnTo>
                <a:lnTo>
                  <a:pt x="11922" y="9537"/>
                </a:lnTo>
                <a:lnTo>
                  <a:pt x="11849" y="9574"/>
                </a:lnTo>
                <a:lnTo>
                  <a:pt x="11812" y="9574"/>
                </a:lnTo>
                <a:lnTo>
                  <a:pt x="11775" y="9647"/>
                </a:lnTo>
                <a:lnTo>
                  <a:pt x="11702" y="10418"/>
                </a:lnTo>
                <a:lnTo>
                  <a:pt x="11702" y="10491"/>
                </a:lnTo>
                <a:lnTo>
                  <a:pt x="11409" y="10711"/>
                </a:lnTo>
                <a:lnTo>
                  <a:pt x="11188" y="10821"/>
                </a:lnTo>
                <a:lnTo>
                  <a:pt x="11152" y="10858"/>
                </a:lnTo>
                <a:lnTo>
                  <a:pt x="11042" y="10931"/>
                </a:lnTo>
                <a:lnTo>
                  <a:pt x="11042" y="10564"/>
                </a:lnTo>
                <a:lnTo>
                  <a:pt x="11115" y="10198"/>
                </a:lnTo>
                <a:lnTo>
                  <a:pt x="11188" y="9867"/>
                </a:lnTo>
                <a:lnTo>
                  <a:pt x="11298" y="9501"/>
                </a:lnTo>
                <a:lnTo>
                  <a:pt x="11298" y="9464"/>
                </a:lnTo>
                <a:lnTo>
                  <a:pt x="11262" y="9427"/>
                </a:lnTo>
                <a:lnTo>
                  <a:pt x="11225" y="9427"/>
                </a:lnTo>
                <a:lnTo>
                  <a:pt x="11188" y="9464"/>
                </a:lnTo>
                <a:lnTo>
                  <a:pt x="11078" y="9647"/>
                </a:lnTo>
                <a:lnTo>
                  <a:pt x="10968" y="9831"/>
                </a:lnTo>
                <a:lnTo>
                  <a:pt x="10785" y="10234"/>
                </a:lnTo>
                <a:lnTo>
                  <a:pt x="10712" y="10638"/>
                </a:lnTo>
                <a:lnTo>
                  <a:pt x="10712" y="11078"/>
                </a:lnTo>
                <a:lnTo>
                  <a:pt x="10271" y="11261"/>
                </a:lnTo>
                <a:lnTo>
                  <a:pt x="9831" y="11371"/>
                </a:lnTo>
                <a:lnTo>
                  <a:pt x="9868" y="11005"/>
                </a:lnTo>
                <a:lnTo>
                  <a:pt x="9978" y="10638"/>
                </a:lnTo>
                <a:lnTo>
                  <a:pt x="10051" y="10344"/>
                </a:lnTo>
                <a:lnTo>
                  <a:pt x="10161" y="10088"/>
                </a:lnTo>
                <a:lnTo>
                  <a:pt x="10418" y="9574"/>
                </a:lnTo>
                <a:lnTo>
                  <a:pt x="10418" y="9537"/>
                </a:lnTo>
                <a:lnTo>
                  <a:pt x="10381" y="9501"/>
                </a:lnTo>
                <a:lnTo>
                  <a:pt x="10345" y="9501"/>
                </a:lnTo>
                <a:lnTo>
                  <a:pt x="10345" y="9537"/>
                </a:lnTo>
                <a:lnTo>
                  <a:pt x="10015" y="9941"/>
                </a:lnTo>
                <a:lnTo>
                  <a:pt x="9758" y="10418"/>
                </a:lnTo>
                <a:lnTo>
                  <a:pt x="9538" y="10895"/>
                </a:lnTo>
                <a:lnTo>
                  <a:pt x="9501" y="11151"/>
                </a:lnTo>
                <a:lnTo>
                  <a:pt x="9428" y="11408"/>
                </a:lnTo>
                <a:lnTo>
                  <a:pt x="8951" y="11408"/>
                </a:lnTo>
                <a:lnTo>
                  <a:pt x="8951" y="11261"/>
                </a:lnTo>
                <a:lnTo>
                  <a:pt x="8914" y="11225"/>
                </a:lnTo>
                <a:lnTo>
                  <a:pt x="8877" y="11188"/>
                </a:lnTo>
                <a:lnTo>
                  <a:pt x="8841" y="11188"/>
                </a:lnTo>
                <a:lnTo>
                  <a:pt x="8804" y="11225"/>
                </a:lnTo>
                <a:lnTo>
                  <a:pt x="8731" y="11298"/>
                </a:lnTo>
                <a:lnTo>
                  <a:pt x="9171" y="10454"/>
                </a:lnTo>
                <a:lnTo>
                  <a:pt x="9391" y="10051"/>
                </a:lnTo>
                <a:lnTo>
                  <a:pt x="9684" y="9647"/>
                </a:lnTo>
                <a:lnTo>
                  <a:pt x="9684" y="9611"/>
                </a:lnTo>
                <a:lnTo>
                  <a:pt x="9648" y="9611"/>
                </a:lnTo>
                <a:lnTo>
                  <a:pt x="9648" y="9574"/>
                </a:lnTo>
                <a:lnTo>
                  <a:pt x="9611" y="9611"/>
                </a:lnTo>
                <a:lnTo>
                  <a:pt x="9244" y="10014"/>
                </a:lnTo>
                <a:lnTo>
                  <a:pt x="8914" y="10418"/>
                </a:lnTo>
                <a:lnTo>
                  <a:pt x="8621" y="10858"/>
                </a:lnTo>
                <a:lnTo>
                  <a:pt x="8327" y="11335"/>
                </a:lnTo>
                <a:lnTo>
                  <a:pt x="7960" y="11225"/>
                </a:lnTo>
                <a:lnTo>
                  <a:pt x="7997" y="11188"/>
                </a:lnTo>
                <a:lnTo>
                  <a:pt x="7997" y="11151"/>
                </a:lnTo>
                <a:lnTo>
                  <a:pt x="7960" y="11115"/>
                </a:lnTo>
                <a:lnTo>
                  <a:pt x="7960" y="11078"/>
                </a:lnTo>
                <a:lnTo>
                  <a:pt x="7924" y="10968"/>
                </a:lnTo>
                <a:lnTo>
                  <a:pt x="7960" y="10858"/>
                </a:lnTo>
                <a:lnTo>
                  <a:pt x="8034" y="10601"/>
                </a:lnTo>
                <a:lnTo>
                  <a:pt x="8181" y="10308"/>
                </a:lnTo>
                <a:lnTo>
                  <a:pt x="8474" y="9831"/>
                </a:lnTo>
                <a:lnTo>
                  <a:pt x="8767" y="9427"/>
                </a:lnTo>
                <a:lnTo>
                  <a:pt x="8804" y="9391"/>
                </a:lnTo>
                <a:lnTo>
                  <a:pt x="8767" y="9317"/>
                </a:lnTo>
                <a:lnTo>
                  <a:pt x="8694" y="9317"/>
                </a:lnTo>
                <a:lnTo>
                  <a:pt x="8364" y="9537"/>
                </a:lnTo>
                <a:lnTo>
                  <a:pt x="8107" y="9831"/>
                </a:lnTo>
                <a:lnTo>
                  <a:pt x="7887" y="10124"/>
                </a:lnTo>
                <a:lnTo>
                  <a:pt x="7704" y="10454"/>
                </a:lnTo>
                <a:lnTo>
                  <a:pt x="7594" y="10784"/>
                </a:lnTo>
                <a:lnTo>
                  <a:pt x="7557" y="10968"/>
                </a:lnTo>
                <a:lnTo>
                  <a:pt x="7594" y="11115"/>
                </a:lnTo>
                <a:lnTo>
                  <a:pt x="7153" y="10968"/>
                </a:lnTo>
                <a:lnTo>
                  <a:pt x="6713" y="10784"/>
                </a:lnTo>
                <a:lnTo>
                  <a:pt x="6933" y="10564"/>
                </a:lnTo>
                <a:lnTo>
                  <a:pt x="7080" y="10344"/>
                </a:lnTo>
                <a:lnTo>
                  <a:pt x="7153" y="10234"/>
                </a:lnTo>
                <a:lnTo>
                  <a:pt x="7190" y="10124"/>
                </a:lnTo>
                <a:lnTo>
                  <a:pt x="7190" y="10088"/>
                </a:lnTo>
                <a:lnTo>
                  <a:pt x="7153" y="10088"/>
                </a:lnTo>
                <a:lnTo>
                  <a:pt x="7080" y="10124"/>
                </a:lnTo>
                <a:lnTo>
                  <a:pt x="7007" y="10161"/>
                </a:lnTo>
                <a:lnTo>
                  <a:pt x="6823" y="10308"/>
                </a:lnTo>
                <a:lnTo>
                  <a:pt x="6493" y="10564"/>
                </a:lnTo>
                <a:lnTo>
                  <a:pt x="6420" y="10638"/>
                </a:lnTo>
                <a:lnTo>
                  <a:pt x="5906" y="10344"/>
                </a:lnTo>
                <a:lnTo>
                  <a:pt x="6897" y="9904"/>
                </a:lnTo>
                <a:lnTo>
                  <a:pt x="7887" y="9391"/>
                </a:lnTo>
                <a:lnTo>
                  <a:pt x="8877" y="8877"/>
                </a:lnTo>
                <a:lnTo>
                  <a:pt x="9795" y="8327"/>
                </a:lnTo>
                <a:lnTo>
                  <a:pt x="10748" y="7740"/>
                </a:lnTo>
                <a:lnTo>
                  <a:pt x="11665" y="7116"/>
                </a:lnTo>
                <a:lnTo>
                  <a:pt x="12546" y="6456"/>
                </a:lnTo>
                <a:lnTo>
                  <a:pt x="13426" y="5796"/>
                </a:lnTo>
                <a:lnTo>
                  <a:pt x="13829" y="5429"/>
                </a:lnTo>
                <a:close/>
                <a:moveTo>
                  <a:pt x="1651" y="9757"/>
                </a:moveTo>
                <a:lnTo>
                  <a:pt x="1028" y="10711"/>
                </a:lnTo>
                <a:lnTo>
                  <a:pt x="991" y="10784"/>
                </a:lnTo>
                <a:lnTo>
                  <a:pt x="1028" y="10858"/>
                </a:lnTo>
                <a:lnTo>
                  <a:pt x="1028" y="10931"/>
                </a:lnTo>
                <a:lnTo>
                  <a:pt x="1101" y="10968"/>
                </a:lnTo>
                <a:lnTo>
                  <a:pt x="1358" y="11041"/>
                </a:lnTo>
                <a:lnTo>
                  <a:pt x="1651" y="11078"/>
                </a:lnTo>
                <a:lnTo>
                  <a:pt x="1908" y="11078"/>
                </a:lnTo>
                <a:lnTo>
                  <a:pt x="2165" y="11041"/>
                </a:lnTo>
                <a:lnTo>
                  <a:pt x="2715" y="10858"/>
                </a:lnTo>
                <a:lnTo>
                  <a:pt x="3229" y="10638"/>
                </a:lnTo>
                <a:lnTo>
                  <a:pt x="4769" y="10014"/>
                </a:lnTo>
                <a:lnTo>
                  <a:pt x="4953" y="10198"/>
                </a:lnTo>
                <a:lnTo>
                  <a:pt x="4072" y="10564"/>
                </a:lnTo>
                <a:lnTo>
                  <a:pt x="3192" y="10895"/>
                </a:lnTo>
                <a:lnTo>
                  <a:pt x="2238" y="11188"/>
                </a:lnTo>
                <a:lnTo>
                  <a:pt x="1248" y="11445"/>
                </a:lnTo>
                <a:lnTo>
                  <a:pt x="1101" y="11518"/>
                </a:lnTo>
                <a:lnTo>
                  <a:pt x="844" y="11555"/>
                </a:lnTo>
                <a:lnTo>
                  <a:pt x="624" y="11555"/>
                </a:lnTo>
                <a:lnTo>
                  <a:pt x="551" y="11518"/>
                </a:lnTo>
                <a:lnTo>
                  <a:pt x="477" y="11481"/>
                </a:lnTo>
                <a:lnTo>
                  <a:pt x="477" y="11408"/>
                </a:lnTo>
                <a:lnTo>
                  <a:pt x="514" y="11298"/>
                </a:lnTo>
                <a:lnTo>
                  <a:pt x="661" y="11005"/>
                </a:lnTo>
                <a:lnTo>
                  <a:pt x="991" y="10601"/>
                </a:lnTo>
                <a:lnTo>
                  <a:pt x="1321" y="10161"/>
                </a:lnTo>
                <a:lnTo>
                  <a:pt x="1651" y="9757"/>
                </a:lnTo>
                <a:close/>
                <a:moveTo>
                  <a:pt x="16324" y="0"/>
                </a:moveTo>
                <a:lnTo>
                  <a:pt x="16140" y="37"/>
                </a:lnTo>
                <a:lnTo>
                  <a:pt x="15774" y="147"/>
                </a:lnTo>
                <a:lnTo>
                  <a:pt x="15480" y="330"/>
                </a:lnTo>
                <a:lnTo>
                  <a:pt x="14636" y="807"/>
                </a:lnTo>
                <a:lnTo>
                  <a:pt x="13866" y="1357"/>
                </a:lnTo>
                <a:lnTo>
                  <a:pt x="13059" y="1908"/>
                </a:lnTo>
                <a:lnTo>
                  <a:pt x="12289" y="2458"/>
                </a:lnTo>
                <a:lnTo>
                  <a:pt x="12032" y="2311"/>
                </a:lnTo>
                <a:lnTo>
                  <a:pt x="11812" y="2238"/>
                </a:lnTo>
                <a:lnTo>
                  <a:pt x="11629" y="2238"/>
                </a:lnTo>
                <a:lnTo>
                  <a:pt x="11372" y="2091"/>
                </a:lnTo>
                <a:lnTo>
                  <a:pt x="11115" y="1981"/>
                </a:lnTo>
                <a:lnTo>
                  <a:pt x="10858" y="1908"/>
                </a:lnTo>
                <a:lnTo>
                  <a:pt x="10565" y="1834"/>
                </a:lnTo>
                <a:lnTo>
                  <a:pt x="10015" y="1761"/>
                </a:lnTo>
                <a:lnTo>
                  <a:pt x="9464" y="1761"/>
                </a:lnTo>
                <a:lnTo>
                  <a:pt x="8914" y="1834"/>
                </a:lnTo>
                <a:lnTo>
                  <a:pt x="8364" y="1981"/>
                </a:lnTo>
                <a:lnTo>
                  <a:pt x="7814" y="2164"/>
                </a:lnTo>
                <a:lnTo>
                  <a:pt x="7300" y="2384"/>
                </a:lnTo>
                <a:lnTo>
                  <a:pt x="6677" y="2715"/>
                </a:lnTo>
                <a:lnTo>
                  <a:pt x="6090" y="3081"/>
                </a:lnTo>
                <a:lnTo>
                  <a:pt x="5503" y="3522"/>
                </a:lnTo>
                <a:lnTo>
                  <a:pt x="4989" y="3962"/>
                </a:lnTo>
                <a:lnTo>
                  <a:pt x="4769" y="4219"/>
                </a:lnTo>
                <a:lnTo>
                  <a:pt x="4549" y="4475"/>
                </a:lnTo>
                <a:lnTo>
                  <a:pt x="4402" y="4769"/>
                </a:lnTo>
                <a:lnTo>
                  <a:pt x="4256" y="5062"/>
                </a:lnTo>
                <a:lnTo>
                  <a:pt x="4146" y="5356"/>
                </a:lnTo>
                <a:lnTo>
                  <a:pt x="4035" y="5686"/>
                </a:lnTo>
                <a:lnTo>
                  <a:pt x="3999" y="6016"/>
                </a:lnTo>
                <a:lnTo>
                  <a:pt x="3925" y="6346"/>
                </a:lnTo>
                <a:lnTo>
                  <a:pt x="3889" y="6970"/>
                </a:lnTo>
                <a:lnTo>
                  <a:pt x="3925" y="7630"/>
                </a:lnTo>
                <a:lnTo>
                  <a:pt x="3339" y="7960"/>
                </a:lnTo>
                <a:lnTo>
                  <a:pt x="2752" y="8290"/>
                </a:lnTo>
                <a:lnTo>
                  <a:pt x="2238" y="8657"/>
                </a:lnTo>
                <a:lnTo>
                  <a:pt x="1725" y="9097"/>
                </a:lnTo>
                <a:lnTo>
                  <a:pt x="1248" y="9574"/>
                </a:lnTo>
                <a:lnTo>
                  <a:pt x="808" y="10051"/>
                </a:lnTo>
                <a:lnTo>
                  <a:pt x="404" y="10601"/>
                </a:lnTo>
                <a:lnTo>
                  <a:pt x="221" y="10858"/>
                </a:lnTo>
                <a:lnTo>
                  <a:pt x="74" y="11151"/>
                </a:lnTo>
                <a:lnTo>
                  <a:pt x="1" y="11371"/>
                </a:lnTo>
                <a:lnTo>
                  <a:pt x="37" y="11555"/>
                </a:lnTo>
                <a:lnTo>
                  <a:pt x="111" y="11738"/>
                </a:lnTo>
                <a:lnTo>
                  <a:pt x="184" y="11812"/>
                </a:lnTo>
                <a:lnTo>
                  <a:pt x="257" y="11885"/>
                </a:lnTo>
                <a:lnTo>
                  <a:pt x="477" y="11958"/>
                </a:lnTo>
                <a:lnTo>
                  <a:pt x="697" y="11995"/>
                </a:lnTo>
                <a:lnTo>
                  <a:pt x="918" y="11995"/>
                </a:lnTo>
                <a:lnTo>
                  <a:pt x="1174" y="11958"/>
                </a:lnTo>
                <a:lnTo>
                  <a:pt x="1835" y="11812"/>
                </a:lnTo>
                <a:lnTo>
                  <a:pt x="2495" y="11591"/>
                </a:lnTo>
                <a:lnTo>
                  <a:pt x="3815" y="11151"/>
                </a:lnTo>
                <a:lnTo>
                  <a:pt x="4586" y="10858"/>
                </a:lnTo>
                <a:lnTo>
                  <a:pt x="5356" y="10564"/>
                </a:lnTo>
                <a:lnTo>
                  <a:pt x="5760" y="10858"/>
                </a:lnTo>
                <a:lnTo>
                  <a:pt x="6200" y="11078"/>
                </a:lnTo>
                <a:lnTo>
                  <a:pt x="6236" y="11261"/>
                </a:lnTo>
                <a:lnTo>
                  <a:pt x="6273" y="11335"/>
                </a:lnTo>
                <a:lnTo>
                  <a:pt x="6346" y="11371"/>
                </a:lnTo>
                <a:lnTo>
                  <a:pt x="6493" y="11371"/>
                </a:lnTo>
                <a:lnTo>
                  <a:pt x="6603" y="11261"/>
                </a:lnTo>
                <a:lnTo>
                  <a:pt x="7410" y="11591"/>
                </a:lnTo>
                <a:lnTo>
                  <a:pt x="7814" y="11702"/>
                </a:lnTo>
                <a:lnTo>
                  <a:pt x="8217" y="11812"/>
                </a:lnTo>
                <a:lnTo>
                  <a:pt x="8291" y="11848"/>
                </a:lnTo>
                <a:lnTo>
                  <a:pt x="8364" y="11885"/>
                </a:lnTo>
                <a:lnTo>
                  <a:pt x="8474" y="11848"/>
                </a:lnTo>
                <a:lnTo>
                  <a:pt x="8547" y="11885"/>
                </a:lnTo>
                <a:lnTo>
                  <a:pt x="8877" y="11922"/>
                </a:lnTo>
                <a:lnTo>
                  <a:pt x="9574" y="11922"/>
                </a:lnTo>
                <a:lnTo>
                  <a:pt x="9905" y="11885"/>
                </a:lnTo>
                <a:lnTo>
                  <a:pt x="10235" y="11812"/>
                </a:lnTo>
                <a:lnTo>
                  <a:pt x="10565" y="11702"/>
                </a:lnTo>
                <a:lnTo>
                  <a:pt x="10895" y="11555"/>
                </a:lnTo>
                <a:lnTo>
                  <a:pt x="11225" y="11408"/>
                </a:lnTo>
                <a:lnTo>
                  <a:pt x="11555" y="11225"/>
                </a:lnTo>
                <a:lnTo>
                  <a:pt x="11885" y="11041"/>
                </a:lnTo>
                <a:lnTo>
                  <a:pt x="12179" y="10784"/>
                </a:lnTo>
                <a:lnTo>
                  <a:pt x="12472" y="10564"/>
                </a:lnTo>
                <a:lnTo>
                  <a:pt x="12766" y="10308"/>
                </a:lnTo>
                <a:lnTo>
                  <a:pt x="13022" y="10014"/>
                </a:lnTo>
                <a:lnTo>
                  <a:pt x="13279" y="9721"/>
                </a:lnTo>
                <a:lnTo>
                  <a:pt x="13499" y="9391"/>
                </a:lnTo>
                <a:lnTo>
                  <a:pt x="13719" y="9097"/>
                </a:lnTo>
                <a:lnTo>
                  <a:pt x="13903" y="8730"/>
                </a:lnTo>
                <a:lnTo>
                  <a:pt x="14050" y="8400"/>
                </a:lnTo>
                <a:lnTo>
                  <a:pt x="14196" y="8033"/>
                </a:lnTo>
                <a:lnTo>
                  <a:pt x="14306" y="7667"/>
                </a:lnTo>
                <a:lnTo>
                  <a:pt x="14380" y="7300"/>
                </a:lnTo>
                <a:lnTo>
                  <a:pt x="14453" y="6933"/>
                </a:lnTo>
                <a:lnTo>
                  <a:pt x="14490" y="6529"/>
                </a:lnTo>
                <a:lnTo>
                  <a:pt x="14490" y="6163"/>
                </a:lnTo>
                <a:lnTo>
                  <a:pt x="14453" y="5796"/>
                </a:lnTo>
                <a:lnTo>
                  <a:pt x="14380" y="5429"/>
                </a:lnTo>
                <a:lnTo>
                  <a:pt x="14270" y="5062"/>
                </a:lnTo>
                <a:lnTo>
                  <a:pt x="15113" y="4329"/>
                </a:lnTo>
                <a:lnTo>
                  <a:pt x="15920" y="3558"/>
                </a:lnTo>
                <a:lnTo>
                  <a:pt x="16434" y="3045"/>
                </a:lnTo>
                <a:lnTo>
                  <a:pt x="16691" y="2751"/>
                </a:lnTo>
                <a:lnTo>
                  <a:pt x="16947" y="2458"/>
                </a:lnTo>
                <a:lnTo>
                  <a:pt x="17168" y="2128"/>
                </a:lnTo>
                <a:lnTo>
                  <a:pt x="17351" y="1798"/>
                </a:lnTo>
                <a:lnTo>
                  <a:pt x="17461" y="1431"/>
                </a:lnTo>
                <a:lnTo>
                  <a:pt x="17461" y="1247"/>
                </a:lnTo>
                <a:lnTo>
                  <a:pt x="17461" y="1064"/>
                </a:lnTo>
                <a:lnTo>
                  <a:pt x="17388" y="770"/>
                </a:lnTo>
                <a:lnTo>
                  <a:pt x="17278" y="514"/>
                </a:lnTo>
                <a:lnTo>
                  <a:pt x="17094" y="257"/>
                </a:lnTo>
                <a:lnTo>
                  <a:pt x="16837" y="74"/>
                </a:lnTo>
                <a:lnTo>
                  <a:pt x="16691" y="37"/>
                </a:lnTo>
                <a:lnTo>
                  <a:pt x="16507"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201" name="Google Shape;201;p3"/>
          <p:cNvSpPr/>
          <p:nvPr/>
        </p:nvSpPr>
        <p:spPr>
          <a:xfrm>
            <a:off x="6581517" y="4041241"/>
            <a:ext cx="372518" cy="384998"/>
          </a:xfrm>
          <a:custGeom>
            <a:avLst/>
            <a:gdLst/>
            <a:ahLst/>
            <a:cxnLst/>
            <a:rect l="l" t="t" r="r" b="b"/>
            <a:pathLst>
              <a:path w="13133" h="13573" extrusionOk="0">
                <a:moveTo>
                  <a:pt x="2714" y="1798"/>
                </a:moveTo>
                <a:lnTo>
                  <a:pt x="2971" y="1908"/>
                </a:lnTo>
                <a:lnTo>
                  <a:pt x="3118" y="2018"/>
                </a:lnTo>
                <a:lnTo>
                  <a:pt x="3265" y="2128"/>
                </a:lnTo>
                <a:lnTo>
                  <a:pt x="3411" y="2311"/>
                </a:lnTo>
                <a:lnTo>
                  <a:pt x="3485" y="2458"/>
                </a:lnTo>
                <a:lnTo>
                  <a:pt x="3375" y="2458"/>
                </a:lnTo>
                <a:lnTo>
                  <a:pt x="3301" y="2495"/>
                </a:lnTo>
                <a:lnTo>
                  <a:pt x="3265" y="2568"/>
                </a:lnTo>
                <a:lnTo>
                  <a:pt x="3228" y="2605"/>
                </a:lnTo>
                <a:lnTo>
                  <a:pt x="3155" y="2568"/>
                </a:lnTo>
                <a:lnTo>
                  <a:pt x="3008" y="2348"/>
                </a:lnTo>
                <a:lnTo>
                  <a:pt x="2825" y="1981"/>
                </a:lnTo>
                <a:lnTo>
                  <a:pt x="2714" y="1798"/>
                </a:lnTo>
                <a:close/>
                <a:moveTo>
                  <a:pt x="1908" y="2825"/>
                </a:moveTo>
                <a:lnTo>
                  <a:pt x="1797" y="2861"/>
                </a:lnTo>
                <a:lnTo>
                  <a:pt x="1761" y="2898"/>
                </a:lnTo>
                <a:lnTo>
                  <a:pt x="1687" y="2971"/>
                </a:lnTo>
                <a:lnTo>
                  <a:pt x="1687" y="3045"/>
                </a:lnTo>
                <a:lnTo>
                  <a:pt x="1687" y="3118"/>
                </a:lnTo>
                <a:lnTo>
                  <a:pt x="1724" y="3191"/>
                </a:lnTo>
                <a:lnTo>
                  <a:pt x="1797" y="3228"/>
                </a:lnTo>
                <a:lnTo>
                  <a:pt x="1944" y="3301"/>
                </a:lnTo>
                <a:lnTo>
                  <a:pt x="2054" y="3412"/>
                </a:lnTo>
                <a:lnTo>
                  <a:pt x="2164" y="3522"/>
                </a:lnTo>
                <a:lnTo>
                  <a:pt x="2201" y="3595"/>
                </a:lnTo>
                <a:lnTo>
                  <a:pt x="2274" y="3632"/>
                </a:lnTo>
                <a:lnTo>
                  <a:pt x="2384" y="3632"/>
                </a:lnTo>
                <a:lnTo>
                  <a:pt x="2458" y="3558"/>
                </a:lnTo>
                <a:lnTo>
                  <a:pt x="2494" y="3448"/>
                </a:lnTo>
                <a:lnTo>
                  <a:pt x="2494" y="3338"/>
                </a:lnTo>
                <a:lnTo>
                  <a:pt x="2421" y="3228"/>
                </a:lnTo>
                <a:lnTo>
                  <a:pt x="2348" y="3155"/>
                </a:lnTo>
                <a:lnTo>
                  <a:pt x="2164" y="2971"/>
                </a:lnTo>
                <a:lnTo>
                  <a:pt x="1981" y="2861"/>
                </a:lnTo>
                <a:lnTo>
                  <a:pt x="1908" y="2825"/>
                </a:lnTo>
                <a:close/>
                <a:moveTo>
                  <a:pt x="1137" y="2311"/>
                </a:moveTo>
                <a:lnTo>
                  <a:pt x="1614" y="2458"/>
                </a:lnTo>
                <a:lnTo>
                  <a:pt x="2054" y="2678"/>
                </a:lnTo>
                <a:lnTo>
                  <a:pt x="2201" y="2751"/>
                </a:lnTo>
                <a:lnTo>
                  <a:pt x="2348" y="2898"/>
                </a:lnTo>
                <a:lnTo>
                  <a:pt x="2458" y="3008"/>
                </a:lnTo>
                <a:lnTo>
                  <a:pt x="2531" y="3191"/>
                </a:lnTo>
                <a:lnTo>
                  <a:pt x="2568" y="3265"/>
                </a:lnTo>
                <a:lnTo>
                  <a:pt x="2568" y="3338"/>
                </a:lnTo>
                <a:lnTo>
                  <a:pt x="2531" y="3485"/>
                </a:lnTo>
                <a:lnTo>
                  <a:pt x="2384" y="3742"/>
                </a:lnTo>
                <a:lnTo>
                  <a:pt x="2274" y="3852"/>
                </a:lnTo>
                <a:lnTo>
                  <a:pt x="2164" y="3962"/>
                </a:lnTo>
                <a:lnTo>
                  <a:pt x="1834" y="3632"/>
                </a:lnTo>
                <a:lnTo>
                  <a:pt x="1541" y="3228"/>
                </a:lnTo>
                <a:lnTo>
                  <a:pt x="1321" y="2788"/>
                </a:lnTo>
                <a:lnTo>
                  <a:pt x="1137" y="2311"/>
                </a:lnTo>
                <a:close/>
                <a:moveTo>
                  <a:pt x="8804" y="514"/>
                </a:moveTo>
                <a:lnTo>
                  <a:pt x="8694" y="2531"/>
                </a:lnTo>
                <a:lnTo>
                  <a:pt x="8657" y="3632"/>
                </a:lnTo>
                <a:lnTo>
                  <a:pt x="8657" y="4549"/>
                </a:lnTo>
                <a:lnTo>
                  <a:pt x="7556" y="3778"/>
                </a:lnTo>
                <a:lnTo>
                  <a:pt x="7043" y="3375"/>
                </a:lnTo>
                <a:lnTo>
                  <a:pt x="6529" y="2971"/>
                </a:lnTo>
                <a:lnTo>
                  <a:pt x="6639" y="2788"/>
                </a:lnTo>
                <a:lnTo>
                  <a:pt x="6713" y="2678"/>
                </a:lnTo>
                <a:lnTo>
                  <a:pt x="7556" y="1798"/>
                </a:lnTo>
                <a:lnTo>
                  <a:pt x="8290" y="991"/>
                </a:lnTo>
                <a:lnTo>
                  <a:pt x="8510" y="734"/>
                </a:lnTo>
                <a:lnTo>
                  <a:pt x="8657" y="624"/>
                </a:lnTo>
                <a:lnTo>
                  <a:pt x="8804" y="514"/>
                </a:lnTo>
                <a:close/>
                <a:moveTo>
                  <a:pt x="660" y="4145"/>
                </a:moveTo>
                <a:lnTo>
                  <a:pt x="880" y="4219"/>
                </a:lnTo>
                <a:lnTo>
                  <a:pt x="1064" y="4255"/>
                </a:lnTo>
                <a:lnTo>
                  <a:pt x="1247" y="4329"/>
                </a:lnTo>
                <a:lnTo>
                  <a:pt x="1357" y="4439"/>
                </a:lnTo>
                <a:lnTo>
                  <a:pt x="1431" y="4585"/>
                </a:lnTo>
                <a:lnTo>
                  <a:pt x="1467" y="4659"/>
                </a:lnTo>
                <a:lnTo>
                  <a:pt x="1467" y="4732"/>
                </a:lnTo>
                <a:lnTo>
                  <a:pt x="1467" y="4805"/>
                </a:lnTo>
                <a:lnTo>
                  <a:pt x="1394" y="4842"/>
                </a:lnTo>
                <a:lnTo>
                  <a:pt x="1284" y="4805"/>
                </a:lnTo>
                <a:lnTo>
                  <a:pt x="1211" y="4769"/>
                </a:lnTo>
                <a:lnTo>
                  <a:pt x="990" y="4585"/>
                </a:lnTo>
                <a:lnTo>
                  <a:pt x="844" y="4402"/>
                </a:lnTo>
                <a:lnTo>
                  <a:pt x="660" y="4145"/>
                </a:lnTo>
                <a:close/>
                <a:moveTo>
                  <a:pt x="3962" y="2935"/>
                </a:moveTo>
                <a:lnTo>
                  <a:pt x="4218" y="3155"/>
                </a:lnTo>
                <a:lnTo>
                  <a:pt x="4035" y="3338"/>
                </a:lnTo>
                <a:lnTo>
                  <a:pt x="2641" y="4659"/>
                </a:lnTo>
                <a:lnTo>
                  <a:pt x="2311" y="5026"/>
                </a:lnTo>
                <a:lnTo>
                  <a:pt x="2054" y="5392"/>
                </a:lnTo>
                <a:lnTo>
                  <a:pt x="1797" y="5172"/>
                </a:lnTo>
                <a:lnTo>
                  <a:pt x="2971" y="4072"/>
                </a:lnTo>
                <a:lnTo>
                  <a:pt x="3485" y="3522"/>
                </a:lnTo>
                <a:lnTo>
                  <a:pt x="3742" y="3265"/>
                </a:lnTo>
                <a:lnTo>
                  <a:pt x="3962" y="2935"/>
                </a:lnTo>
                <a:close/>
                <a:moveTo>
                  <a:pt x="4989" y="5209"/>
                </a:moveTo>
                <a:lnTo>
                  <a:pt x="5356" y="5686"/>
                </a:lnTo>
                <a:lnTo>
                  <a:pt x="5686" y="6199"/>
                </a:lnTo>
                <a:lnTo>
                  <a:pt x="6199" y="7080"/>
                </a:lnTo>
                <a:lnTo>
                  <a:pt x="6199" y="7080"/>
                </a:lnTo>
                <a:lnTo>
                  <a:pt x="5282" y="6640"/>
                </a:lnTo>
                <a:lnTo>
                  <a:pt x="4365" y="6199"/>
                </a:lnTo>
                <a:lnTo>
                  <a:pt x="4512" y="5943"/>
                </a:lnTo>
                <a:lnTo>
                  <a:pt x="4989" y="5209"/>
                </a:lnTo>
                <a:close/>
                <a:moveTo>
                  <a:pt x="4879" y="4695"/>
                </a:moveTo>
                <a:lnTo>
                  <a:pt x="4805" y="4805"/>
                </a:lnTo>
                <a:lnTo>
                  <a:pt x="4218" y="5649"/>
                </a:lnTo>
                <a:lnTo>
                  <a:pt x="3962" y="6053"/>
                </a:lnTo>
                <a:lnTo>
                  <a:pt x="3852" y="6053"/>
                </a:lnTo>
                <a:lnTo>
                  <a:pt x="3778" y="6126"/>
                </a:lnTo>
                <a:lnTo>
                  <a:pt x="3742" y="6199"/>
                </a:lnTo>
                <a:lnTo>
                  <a:pt x="3705" y="6273"/>
                </a:lnTo>
                <a:lnTo>
                  <a:pt x="3742" y="6346"/>
                </a:lnTo>
                <a:lnTo>
                  <a:pt x="3778" y="6493"/>
                </a:lnTo>
                <a:lnTo>
                  <a:pt x="3852" y="6529"/>
                </a:lnTo>
                <a:lnTo>
                  <a:pt x="3925" y="6566"/>
                </a:lnTo>
                <a:lnTo>
                  <a:pt x="3998" y="6566"/>
                </a:lnTo>
                <a:lnTo>
                  <a:pt x="5172" y="7080"/>
                </a:lnTo>
                <a:lnTo>
                  <a:pt x="5722" y="7336"/>
                </a:lnTo>
                <a:lnTo>
                  <a:pt x="6053" y="7447"/>
                </a:lnTo>
                <a:lnTo>
                  <a:pt x="6346" y="7483"/>
                </a:lnTo>
                <a:lnTo>
                  <a:pt x="6419" y="7483"/>
                </a:lnTo>
                <a:lnTo>
                  <a:pt x="6493" y="7447"/>
                </a:lnTo>
                <a:lnTo>
                  <a:pt x="6529" y="7483"/>
                </a:lnTo>
                <a:lnTo>
                  <a:pt x="6603" y="7483"/>
                </a:lnTo>
                <a:lnTo>
                  <a:pt x="6639" y="7447"/>
                </a:lnTo>
                <a:lnTo>
                  <a:pt x="6639" y="7410"/>
                </a:lnTo>
                <a:lnTo>
                  <a:pt x="6566" y="7080"/>
                </a:lnTo>
                <a:lnTo>
                  <a:pt x="6456" y="6750"/>
                </a:lnTo>
                <a:lnTo>
                  <a:pt x="6273" y="6419"/>
                </a:lnTo>
                <a:lnTo>
                  <a:pt x="6089" y="6089"/>
                </a:lnTo>
                <a:lnTo>
                  <a:pt x="5649" y="5429"/>
                </a:lnTo>
                <a:lnTo>
                  <a:pt x="5135" y="4769"/>
                </a:lnTo>
                <a:lnTo>
                  <a:pt x="5062" y="4695"/>
                </a:lnTo>
                <a:close/>
                <a:moveTo>
                  <a:pt x="9757" y="9537"/>
                </a:moveTo>
                <a:lnTo>
                  <a:pt x="9794" y="9647"/>
                </a:lnTo>
                <a:lnTo>
                  <a:pt x="9831" y="9757"/>
                </a:lnTo>
                <a:lnTo>
                  <a:pt x="9867" y="9867"/>
                </a:lnTo>
                <a:lnTo>
                  <a:pt x="9867" y="9978"/>
                </a:lnTo>
                <a:lnTo>
                  <a:pt x="9831" y="10088"/>
                </a:lnTo>
                <a:lnTo>
                  <a:pt x="9794" y="9757"/>
                </a:lnTo>
                <a:lnTo>
                  <a:pt x="9757" y="9537"/>
                </a:lnTo>
                <a:close/>
                <a:moveTo>
                  <a:pt x="8950" y="8877"/>
                </a:moveTo>
                <a:lnTo>
                  <a:pt x="9207" y="9024"/>
                </a:lnTo>
                <a:lnTo>
                  <a:pt x="9207" y="9207"/>
                </a:lnTo>
                <a:lnTo>
                  <a:pt x="9281" y="9391"/>
                </a:lnTo>
                <a:lnTo>
                  <a:pt x="9391" y="9757"/>
                </a:lnTo>
                <a:lnTo>
                  <a:pt x="9574" y="10418"/>
                </a:lnTo>
                <a:lnTo>
                  <a:pt x="9464" y="10491"/>
                </a:lnTo>
                <a:lnTo>
                  <a:pt x="9391" y="10271"/>
                </a:lnTo>
                <a:lnTo>
                  <a:pt x="9281" y="10088"/>
                </a:lnTo>
                <a:lnTo>
                  <a:pt x="8914" y="9281"/>
                </a:lnTo>
                <a:lnTo>
                  <a:pt x="8840" y="9134"/>
                </a:lnTo>
                <a:lnTo>
                  <a:pt x="8767" y="9024"/>
                </a:lnTo>
                <a:lnTo>
                  <a:pt x="8950" y="8877"/>
                </a:lnTo>
                <a:close/>
                <a:moveTo>
                  <a:pt x="8547" y="9244"/>
                </a:moveTo>
                <a:lnTo>
                  <a:pt x="8547" y="9281"/>
                </a:lnTo>
                <a:lnTo>
                  <a:pt x="8657" y="9281"/>
                </a:lnTo>
                <a:lnTo>
                  <a:pt x="8694" y="9244"/>
                </a:lnTo>
                <a:lnTo>
                  <a:pt x="8657" y="9354"/>
                </a:lnTo>
                <a:lnTo>
                  <a:pt x="8657" y="9464"/>
                </a:lnTo>
                <a:lnTo>
                  <a:pt x="8767" y="9721"/>
                </a:lnTo>
                <a:lnTo>
                  <a:pt x="9024" y="10198"/>
                </a:lnTo>
                <a:lnTo>
                  <a:pt x="9170" y="10528"/>
                </a:lnTo>
                <a:lnTo>
                  <a:pt x="8804" y="10234"/>
                </a:lnTo>
                <a:lnTo>
                  <a:pt x="8804" y="10198"/>
                </a:lnTo>
                <a:lnTo>
                  <a:pt x="8767" y="9904"/>
                </a:lnTo>
                <a:lnTo>
                  <a:pt x="8657" y="9611"/>
                </a:lnTo>
                <a:lnTo>
                  <a:pt x="8584" y="9464"/>
                </a:lnTo>
                <a:lnTo>
                  <a:pt x="8474" y="9317"/>
                </a:lnTo>
                <a:lnTo>
                  <a:pt x="8547" y="9244"/>
                </a:lnTo>
                <a:close/>
                <a:moveTo>
                  <a:pt x="9464" y="10601"/>
                </a:moveTo>
                <a:lnTo>
                  <a:pt x="9574" y="10638"/>
                </a:lnTo>
                <a:lnTo>
                  <a:pt x="9464" y="10638"/>
                </a:lnTo>
                <a:lnTo>
                  <a:pt x="9464" y="10601"/>
                </a:lnTo>
                <a:close/>
                <a:moveTo>
                  <a:pt x="8877" y="8510"/>
                </a:moveTo>
                <a:lnTo>
                  <a:pt x="8584" y="8730"/>
                </a:lnTo>
                <a:lnTo>
                  <a:pt x="8327" y="8914"/>
                </a:lnTo>
                <a:lnTo>
                  <a:pt x="8143" y="9171"/>
                </a:lnTo>
                <a:lnTo>
                  <a:pt x="8070" y="9354"/>
                </a:lnTo>
                <a:lnTo>
                  <a:pt x="7997" y="9501"/>
                </a:lnTo>
                <a:lnTo>
                  <a:pt x="7997" y="9647"/>
                </a:lnTo>
                <a:lnTo>
                  <a:pt x="8033" y="9831"/>
                </a:lnTo>
                <a:lnTo>
                  <a:pt x="8070" y="9978"/>
                </a:lnTo>
                <a:lnTo>
                  <a:pt x="8143" y="10088"/>
                </a:lnTo>
                <a:lnTo>
                  <a:pt x="8363" y="10344"/>
                </a:lnTo>
                <a:lnTo>
                  <a:pt x="8584" y="10564"/>
                </a:lnTo>
                <a:lnTo>
                  <a:pt x="8914" y="10785"/>
                </a:lnTo>
                <a:lnTo>
                  <a:pt x="9244" y="10968"/>
                </a:lnTo>
                <a:lnTo>
                  <a:pt x="9391" y="11041"/>
                </a:lnTo>
                <a:lnTo>
                  <a:pt x="9537" y="11078"/>
                </a:lnTo>
                <a:lnTo>
                  <a:pt x="9684" y="11041"/>
                </a:lnTo>
                <a:lnTo>
                  <a:pt x="9867" y="10968"/>
                </a:lnTo>
                <a:lnTo>
                  <a:pt x="10051" y="10821"/>
                </a:lnTo>
                <a:lnTo>
                  <a:pt x="10234" y="10601"/>
                </a:lnTo>
                <a:lnTo>
                  <a:pt x="10271" y="10491"/>
                </a:lnTo>
                <a:lnTo>
                  <a:pt x="10271" y="10381"/>
                </a:lnTo>
                <a:lnTo>
                  <a:pt x="10271" y="10271"/>
                </a:lnTo>
                <a:lnTo>
                  <a:pt x="10198" y="10161"/>
                </a:lnTo>
                <a:lnTo>
                  <a:pt x="10198" y="9904"/>
                </a:lnTo>
                <a:lnTo>
                  <a:pt x="10161" y="9684"/>
                </a:lnTo>
                <a:lnTo>
                  <a:pt x="10088" y="9464"/>
                </a:lnTo>
                <a:lnTo>
                  <a:pt x="9977" y="9244"/>
                </a:lnTo>
                <a:lnTo>
                  <a:pt x="9831" y="9060"/>
                </a:lnTo>
                <a:lnTo>
                  <a:pt x="9647" y="8914"/>
                </a:lnTo>
                <a:lnTo>
                  <a:pt x="9464" y="8767"/>
                </a:lnTo>
                <a:lnTo>
                  <a:pt x="9060" y="8510"/>
                </a:lnTo>
                <a:close/>
                <a:moveTo>
                  <a:pt x="2604" y="8510"/>
                </a:moveTo>
                <a:lnTo>
                  <a:pt x="3815" y="9757"/>
                </a:lnTo>
                <a:lnTo>
                  <a:pt x="4292" y="10271"/>
                </a:lnTo>
                <a:lnTo>
                  <a:pt x="3852" y="10344"/>
                </a:lnTo>
                <a:lnTo>
                  <a:pt x="2678" y="10674"/>
                </a:lnTo>
                <a:lnTo>
                  <a:pt x="1577" y="10968"/>
                </a:lnTo>
                <a:lnTo>
                  <a:pt x="1064" y="11115"/>
                </a:lnTo>
                <a:lnTo>
                  <a:pt x="697" y="11188"/>
                </a:lnTo>
                <a:lnTo>
                  <a:pt x="587" y="11188"/>
                </a:lnTo>
                <a:lnTo>
                  <a:pt x="477" y="11151"/>
                </a:lnTo>
                <a:lnTo>
                  <a:pt x="1577" y="9721"/>
                </a:lnTo>
                <a:lnTo>
                  <a:pt x="1908" y="9317"/>
                </a:lnTo>
                <a:lnTo>
                  <a:pt x="2201" y="8914"/>
                </a:lnTo>
                <a:lnTo>
                  <a:pt x="2421" y="8730"/>
                </a:lnTo>
                <a:lnTo>
                  <a:pt x="2604" y="8510"/>
                </a:lnTo>
                <a:close/>
                <a:moveTo>
                  <a:pt x="8914" y="8180"/>
                </a:moveTo>
                <a:lnTo>
                  <a:pt x="9097" y="8217"/>
                </a:lnTo>
                <a:lnTo>
                  <a:pt x="9244" y="8253"/>
                </a:lnTo>
                <a:lnTo>
                  <a:pt x="9574" y="8400"/>
                </a:lnTo>
                <a:lnTo>
                  <a:pt x="9867" y="8584"/>
                </a:lnTo>
                <a:lnTo>
                  <a:pt x="10124" y="8840"/>
                </a:lnTo>
                <a:lnTo>
                  <a:pt x="10308" y="9171"/>
                </a:lnTo>
                <a:lnTo>
                  <a:pt x="10454" y="9464"/>
                </a:lnTo>
                <a:lnTo>
                  <a:pt x="10564" y="9794"/>
                </a:lnTo>
                <a:lnTo>
                  <a:pt x="10601" y="10161"/>
                </a:lnTo>
                <a:lnTo>
                  <a:pt x="10601" y="10528"/>
                </a:lnTo>
                <a:lnTo>
                  <a:pt x="10491" y="10858"/>
                </a:lnTo>
                <a:lnTo>
                  <a:pt x="10491" y="10895"/>
                </a:lnTo>
                <a:lnTo>
                  <a:pt x="10454" y="10858"/>
                </a:lnTo>
                <a:lnTo>
                  <a:pt x="10344" y="10785"/>
                </a:lnTo>
                <a:lnTo>
                  <a:pt x="10271" y="10785"/>
                </a:lnTo>
                <a:lnTo>
                  <a:pt x="10161" y="10821"/>
                </a:lnTo>
                <a:lnTo>
                  <a:pt x="10124" y="10931"/>
                </a:lnTo>
                <a:lnTo>
                  <a:pt x="10088" y="11078"/>
                </a:lnTo>
                <a:lnTo>
                  <a:pt x="10051" y="11188"/>
                </a:lnTo>
                <a:lnTo>
                  <a:pt x="9867" y="11298"/>
                </a:lnTo>
                <a:lnTo>
                  <a:pt x="9794" y="11371"/>
                </a:lnTo>
                <a:lnTo>
                  <a:pt x="9757" y="11445"/>
                </a:lnTo>
                <a:lnTo>
                  <a:pt x="9611" y="11481"/>
                </a:lnTo>
                <a:lnTo>
                  <a:pt x="9464" y="11481"/>
                </a:lnTo>
                <a:lnTo>
                  <a:pt x="9354" y="11445"/>
                </a:lnTo>
                <a:lnTo>
                  <a:pt x="9207" y="11408"/>
                </a:lnTo>
                <a:lnTo>
                  <a:pt x="8620" y="11078"/>
                </a:lnTo>
                <a:lnTo>
                  <a:pt x="8327" y="10895"/>
                </a:lnTo>
                <a:lnTo>
                  <a:pt x="8070" y="10674"/>
                </a:lnTo>
                <a:lnTo>
                  <a:pt x="7850" y="10418"/>
                </a:lnTo>
                <a:lnTo>
                  <a:pt x="7703" y="10124"/>
                </a:lnTo>
                <a:lnTo>
                  <a:pt x="7593" y="9794"/>
                </a:lnTo>
                <a:lnTo>
                  <a:pt x="7593" y="9501"/>
                </a:lnTo>
                <a:lnTo>
                  <a:pt x="7630" y="9171"/>
                </a:lnTo>
                <a:lnTo>
                  <a:pt x="7777" y="8877"/>
                </a:lnTo>
                <a:lnTo>
                  <a:pt x="7960" y="8620"/>
                </a:lnTo>
                <a:lnTo>
                  <a:pt x="8217" y="8400"/>
                </a:lnTo>
                <a:lnTo>
                  <a:pt x="8400" y="8290"/>
                </a:lnTo>
                <a:lnTo>
                  <a:pt x="8584" y="8217"/>
                </a:lnTo>
                <a:lnTo>
                  <a:pt x="8730" y="8180"/>
                </a:lnTo>
                <a:close/>
                <a:moveTo>
                  <a:pt x="8767" y="7777"/>
                </a:moveTo>
                <a:lnTo>
                  <a:pt x="8547" y="7813"/>
                </a:lnTo>
                <a:lnTo>
                  <a:pt x="8363" y="7850"/>
                </a:lnTo>
                <a:lnTo>
                  <a:pt x="8143" y="7960"/>
                </a:lnTo>
                <a:lnTo>
                  <a:pt x="7960" y="8033"/>
                </a:lnTo>
                <a:lnTo>
                  <a:pt x="7777" y="8180"/>
                </a:lnTo>
                <a:lnTo>
                  <a:pt x="7593" y="8364"/>
                </a:lnTo>
                <a:lnTo>
                  <a:pt x="7446" y="8510"/>
                </a:lnTo>
                <a:lnTo>
                  <a:pt x="7336" y="8657"/>
                </a:lnTo>
                <a:lnTo>
                  <a:pt x="7190" y="9024"/>
                </a:lnTo>
                <a:lnTo>
                  <a:pt x="7116" y="9427"/>
                </a:lnTo>
                <a:lnTo>
                  <a:pt x="7116" y="9831"/>
                </a:lnTo>
                <a:lnTo>
                  <a:pt x="7153" y="10051"/>
                </a:lnTo>
                <a:lnTo>
                  <a:pt x="7226" y="10271"/>
                </a:lnTo>
                <a:lnTo>
                  <a:pt x="7336" y="10454"/>
                </a:lnTo>
                <a:lnTo>
                  <a:pt x="7446" y="10638"/>
                </a:lnTo>
                <a:lnTo>
                  <a:pt x="7740" y="11005"/>
                </a:lnTo>
                <a:lnTo>
                  <a:pt x="8107" y="11298"/>
                </a:lnTo>
                <a:lnTo>
                  <a:pt x="8510" y="11555"/>
                </a:lnTo>
                <a:lnTo>
                  <a:pt x="8914" y="11775"/>
                </a:lnTo>
                <a:lnTo>
                  <a:pt x="9134" y="11885"/>
                </a:lnTo>
                <a:lnTo>
                  <a:pt x="9354" y="11958"/>
                </a:lnTo>
                <a:lnTo>
                  <a:pt x="9574" y="11958"/>
                </a:lnTo>
                <a:lnTo>
                  <a:pt x="9757" y="11922"/>
                </a:lnTo>
                <a:lnTo>
                  <a:pt x="9977" y="11848"/>
                </a:lnTo>
                <a:lnTo>
                  <a:pt x="10198" y="11702"/>
                </a:lnTo>
                <a:lnTo>
                  <a:pt x="10381" y="11555"/>
                </a:lnTo>
                <a:lnTo>
                  <a:pt x="10491" y="11371"/>
                </a:lnTo>
                <a:lnTo>
                  <a:pt x="10674" y="11298"/>
                </a:lnTo>
                <a:lnTo>
                  <a:pt x="10784" y="11151"/>
                </a:lnTo>
                <a:lnTo>
                  <a:pt x="10895" y="10968"/>
                </a:lnTo>
                <a:lnTo>
                  <a:pt x="10968" y="10785"/>
                </a:lnTo>
                <a:lnTo>
                  <a:pt x="11005" y="10601"/>
                </a:lnTo>
                <a:lnTo>
                  <a:pt x="11005" y="10381"/>
                </a:lnTo>
                <a:lnTo>
                  <a:pt x="11005" y="10124"/>
                </a:lnTo>
                <a:lnTo>
                  <a:pt x="10968" y="9684"/>
                </a:lnTo>
                <a:lnTo>
                  <a:pt x="10821" y="9207"/>
                </a:lnTo>
                <a:lnTo>
                  <a:pt x="10638" y="8804"/>
                </a:lnTo>
                <a:lnTo>
                  <a:pt x="10491" y="8620"/>
                </a:lnTo>
                <a:lnTo>
                  <a:pt x="10344" y="8437"/>
                </a:lnTo>
                <a:lnTo>
                  <a:pt x="10198" y="8290"/>
                </a:lnTo>
                <a:lnTo>
                  <a:pt x="10014" y="8143"/>
                </a:lnTo>
                <a:lnTo>
                  <a:pt x="9831" y="8033"/>
                </a:lnTo>
                <a:lnTo>
                  <a:pt x="9611" y="7923"/>
                </a:lnTo>
                <a:lnTo>
                  <a:pt x="9427" y="7850"/>
                </a:lnTo>
                <a:lnTo>
                  <a:pt x="9207" y="7813"/>
                </a:lnTo>
                <a:lnTo>
                  <a:pt x="8987" y="7777"/>
                </a:lnTo>
                <a:close/>
                <a:moveTo>
                  <a:pt x="9024" y="0"/>
                </a:moveTo>
                <a:lnTo>
                  <a:pt x="8767" y="37"/>
                </a:lnTo>
                <a:lnTo>
                  <a:pt x="8547" y="110"/>
                </a:lnTo>
                <a:lnTo>
                  <a:pt x="8363" y="257"/>
                </a:lnTo>
                <a:lnTo>
                  <a:pt x="8180" y="440"/>
                </a:lnTo>
                <a:lnTo>
                  <a:pt x="7593" y="1027"/>
                </a:lnTo>
                <a:lnTo>
                  <a:pt x="7006" y="1651"/>
                </a:lnTo>
                <a:lnTo>
                  <a:pt x="6639" y="2054"/>
                </a:lnTo>
                <a:lnTo>
                  <a:pt x="6383" y="2311"/>
                </a:lnTo>
                <a:lnTo>
                  <a:pt x="6199" y="2605"/>
                </a:lnTo>
                <a:lnTo>
                  <a:pt x="5796" y="2201"/>
                </a:lnTo>
                <a:lnTo>
                  <a:pt x="5722" y="2128"/>
                </a:lnTo>
                <a:lnTo>
                  <a:pt x="5502" y="2128"/>
                </a:lnTo>
                <a:lnTo>
                  <a:pt x="5392" y="2201"/>
                </a:lnTo>
                <a:lnTo>
                  <a:pt x="5356" y="2238"/>
                </a:lnTo>
                <a:lnTo>
                  <a:pt x="4915" y="2531"/>
                </a:lnTo>
                <a:lnTo>
                  <a:pt x="4512" y="2898"/>
                </a:lnTo>
                <a:lnTo>
                  <a:pt x="4292" y="2715"/>
                </a:lnTo>
                <a:lnTo>
                  <a:pt x="4072" y="2495"/>
                </a:lnTo>
                <a:lnTo>
                  <a:pt x="3998" y="2458"/>
                </a:lnTo>
                <a:lnTo>
                  <a:pt x="3888" y="2458"/>
                </a:lnTo>
                <a:lnTo>
                  <a:pt x="3815" y="2495"/>
                </a:lnTo>
                <a:lnTo>
                  <a:pt x="3778" y="2568"/>
                </a:lnTo>
                <a:lnTo>
                  <a:pt x="3778" y="2421"/>
                </a:lnTo>
                <a:lnTo>
                  <a:pt x="3778" y="2311"/>
                </a:lnTo>
                <a:lnTo>
                  <a:pt x="3668" y="2128"/>
                </a:lnTo>
                <a:lnTo>
                  <a:pt x="3521" y="1908"/>
                </a:lnTo>
                <a:lnTo>
                  <a:pt x="3338" y="1761"/>
                </a:lnTo>
                <a:lnTo>
                  <a:pt x="3118" y="1614"/>
                </a:lnTo>
                <a:lnTo>
                  <a:pt x="2861" y="1504"/>
                </a:lnTo>
                <a:lnTo>
                  <a:pt x="2458" y="1321"/>
                </a:lnTo>
                <a:lnTo>
                  <a:pt x="2348" y="1321"/>
                </a:lnTo>
                <a:lnTo>
                  <a:pt x="2238" y="1357"/>
                </a:lnTo>
                <a:lnTo>
                  <a:pt x="2201" y="1431"/>
                </a:lnTo>
                <a:lnTo>
                  <a:pt x="2201" y="1504"/>
                </a:lnTo>
                <a:lnTo>
                  <a:pt x="2531" y="2238"/>
                </a:lnTo>
                <a:lnTo>
                  <a:pt x="2678" y="2531"/>
                </a:lnTo>
                <a:lnTo>
                  <a:pt x="2751" y="2678"/>
                </a:lnTo>
                <a:lnTo>
                  <a:pt x="2861" y="2825"/>
                </a:lnTo>
                <a:lnTo>
                  <a:pt x="3008" y="2898"/>
                </a:lnTo>
                <a:lnTo>
                  <a:pt x="3191" y="2935"/>
                </a:lnTo>
                <a:lnTo>
                  <a:pt x="3338" y="2935"/>
                </a:lnTo>
                <a:lnTo>
                  <a:pt x="3485" y="2861"/>
                </a:lnTo>
                <a:lnTo>
                  <a:pt x="3632" y="2788"/>
                </a:lnTo>
                <a:lnTo>
                  <a:pt x="3301" y="3155"/>
                </a:lnTo>
                <a:lnTo>
                  <a:pt x="2971" y="3485"/>
                </a:lnTo>
                <a:lnTo>
                  <a:pt x="2935" y="3412"/>
                </a:lnTo>
                <a:lnTo>
                  <a:pt x="2935" y="3265"/>
                </a:lnTo>
                <a:lnTo>
                  <a:pt x="2898" y="3081"/>
                </a:lnTo>
                <a:lnTo>
                  <a:pt x="2825" y="2825"/>
                </a:lnTo>
                <a:lnTo>
                  <a:pt x="2678" y="2605"/>
                </a:lnTo>
                <a:lnTo>
                  <a:pt x="2458" y="2384"/>
                </a:lnTo>
                <a:lnTo>
                  <a:pt x="2238" y="2238"/>
                </a:lnTo>
                <a:lnTo>
                  <a:pt x="1981" y="2091"/>
                </a:lnTo>
                <a:lnTo>
                  <a:pt x="1687" y="1981"/>
                </a:lnTo>
                <a:lnTo>
                  <a:pt x="1431" y="1908"/>
                </a:lnTo>
                <a:lnTo>
                  <a:pt x="880" y="1834"/>
                </a:lnTo>
                <a:lnTo>
                  <a:pt x="770" y="1834"/>
                </a:lnTo>
                <a:lnTo>
                  <a:pt x="697" y="1871"/>
                </a:lnTo>
                <a:lnTo>
                  <a:pt x="624" y="1944"/>
                </a:lnTo>
                <a:lnTo>
                  <a:pt x="624" y="2054"/>
                </a:lnTo>
                <a:lnTo>
                  <a:pt x="697" y="2384"/>
                </a:lnTo>
                <a:lnTo>
                  <a:pt x="807" y="2751"/>
                </a:lnTo>
                <a:lnTo>
                  <a:pt x="917" y="3045"/>
                </a:lnTo>
                <a:lnTo>
                  <a:pt x="1101" y="3375"/>
                </a:lnTo>
                <a:lnTo>
                  <a:pt x="1284" y="3668"/>
                </a:lnTo>
                <a:lnTo>
                  <a:pt x="1504" y="3925"/>
                </a:lnTo>
                <a:lnTo>
                  <a:pt x="1724" y="4182"/>
                </a:lnTo>
                <a:lnTo>
                  <a:pt x="1981" y="4439"/>
                </a:lnTo>
                <a:lnTo>
                  <a:pt x="2018" y="4439"/>
                </a:lnTo>
                <a:lnTo>
                  <a:pt x="1761" y="4695"/>
                </a:lnTo>
                <a:lnTo>
                  <a:pt x="1761" y="4549"/>
                </a:lnTo>
                <a:lnTo>
                  <a:pt x="1724" y="4402"/>
                </a:lnTo>
                <a:lnTo>
                  <a:pt x="1614" y="4255"/>
                </a:lnTo>
                <a:lnTo>
                  <a:pt x="1467" y="4108"/>
                </a:lnTo>
                <a:lnTo>
                  <a:pt x="1321" y="3998"/>
                </a:lnTo>
                <a:lnTo>
                  <a:pt x="1101" y="3925"/>
                </a:lnTo>
                <a:lnTo>
                  <a:pt x="697" y="3815"/>
                </a:lnTo>
                <a:lnTo>
                  <a:pt x="330" y="3742"/>
                </a:lnTo>
                <a:lnTo>
                  <a:pt x="220" y="3742"/>
                </a:lnTo>
                <a:lnTo>
                  <a:pt x="147" y="3815"/>
                </a:lnTo>
                <a:lnTo>
                  <a:pt x="110" y="3925"/>
                </a:lnTo>
                <a:lnTo>
                  <a:pt x="147" y="3998"/>
                </a:lnTo>
                <a:lnTo>
                  <a:pt x="367" y="4329"/>
                </a:lnTo>
                <a:lnTo>
                  <a:pt x="624" y="4732"/>
                </a:lnTo>
                <a:lnTo>
                  <a:pt x="807" y="4915"/>
                </a:lnTo>
                <a:lnTo>
                  <a:pt x="954" y="5062"/>
                </a:lnTo>
                <a:lnTo>
                  <a:pt x="1137" y="5172"/>
                </a:lnTo>
                <a:lnTo>
                  <a:pt x="1321" y="5246"/>
                </a:lnTo>
                <a:lnTo>
                  <a:pt x="1321" y="5282"/>
                </a:lnTo>
                <a:lnTo>
                  <a:pt x="1394" y="5356"/>
                </a:lnTo>
                <a:lnTo>
                  <a:pt x="1834" y="5759"/>
                </a:lnTo>
                <a:lnTo>
                  <a:pt x="1651" y="6126"/>
                </a:lnTo>
                <a:lnTo>
                  <a:pt x="1504" y="6493"/>
                </a:lnTo>
                <a:lnTo>
                  <a:pt x="1394" y="6896"/>
                </a:lnTo>
                <a:lnTo>
                  <a:pt x="1321" y="6933"/>
                </a:lnTo>
                <a:lnTo>
                  <a:pt x="1321" y="7043"/>
                </a:lnTo>
                <a:lnTo>
                  <a:pt x="1321" y="7153"/>
                </a:lnTo>
                <a:lnTo>
                  <a:pt x="1357" y="7263"/>
                </a:lnTo>
                <a:lnTo>
                  <a:pt x="1431" y="7373"/>
                </a:lnTo>
                <a:lnTo>
                  <a:pt x="1467" y="7410"/>
                </a:lnTo>
                <a:lnTo>
                  <a:pt x="1541" y="7447"/>
                </a:lnTo>
                <a:lnTo>
                  <a:pt x="1651" y="7593"/>
                </a:lnTo>
                <a:lnTo>
                  <a:pt x="2311" y="8217"/>
                </a:lnTo>
                <a:lnTo>
                  <a:pt x="2164" y="8327"/>
                </a:lnTo>
                <a:lnTo>
                  <a:pt x="2018" y="8437"/>
                </a:lnTo>
                <a:lnTo>
                  <a:pt x="1761" y="8694"/>
                </a:lnTo>
                <a:lnTo>
                  <a:pt x="1394" y="9207"/>
                </a:lnTo>
                <a:lnTo>
                  <a:pt x="990" y="9721"/>
                </a:lnTo>
                <a:lnTo>
                  <a:pt x="220" y="10748"/>
                </a:lnTo>
                <a:lnTo>
                  <a:pt x="73" y="10968"/>
                </a:lnTo>
                <a:lnTo>
                  <a:pt x="0" y="11151"/>
                </a:lnTo>
                <a:lnTo>
                  <a:pt x="0" y="11225"/>
                </a:lnTo>
                <a:lnTo>
                  <a:pt x="37" y="11335"/>
                </a:lnTo>
                <a:lnTo>
                  <a:pt x="183" y="11518"/>
                </a:lnTo>
                <a:lnTo>
                  <a:pt x="257" y="11592"/>
                </a:lnTo>
                <a:lnTo>
                  <a:pt x="367" y="11628"/>
                </a:lnTo>
                <a:lnTo>
                  <a:pt x="550" y="11665"/>
                </a:lnTo>
                <a:lnTo>
                  <a:pt x="770" y="11628"/>
                </a:lnTo>
                <a:lnTo>
                  <a:pt x="990" y="11592"/>
                </a:lnTo>
                <a:lnTo>
                  <a:pt x="2348" y="11188"/>
                </a:lnTo>
                <a:lnTo>
                  <a:pt x="3595" y="10821"/>
                </a:lnTo>
                <a:lnTo>
                  <a:pt x="4072" y="10711"/>
                </a:lnTo>
                <a:lnTo>
                  <a:pt x="4292" y="10638"/>
                </a:lnTo>
                <a:lnTo>
                  <a:pt x="4512" y="10491"/>
                </a:lnTo>
                <a:lnTo>
                  <a:pt x="5025" y="11005"/>
                </a:lnTo>
                <a:lnTo>
                  <a:pt x="5539" y="11518"/>
                </a:lnTo>
                <a:lnTo>
                  <a:pt x="6089" y="11995"/>
                </a:lnTo>
                <a:lnTo>
                  <a:pt x="6676" y="12398"/>
                </a:lnTo>
                <a:lnTo>
                  <a:pt x="7006" y="12619"/>
                </a:lnTo>
                <a:lnTo>
                  <a:pt x="7373" y="12802"/>
                </a:lnTo>
                <a:lnTo>
                  <a:pt x="7740" y="12985"/>
                </a:lnTo>
                <a:lnTo>
                  <a:pt x="8070" y="13132"/>
                </a:lnTo>
                <a:lnTo>
                  <a:pt x="8474" y="13242"/>
                </a:lnTo>
                <a:lnTo>
                  <a:pt x="8840" y="13352"/>
                </a:lnTo>
                <a:lnTo>
                  <a:pt x="9207" y="13426"/>
                </a:lnTo>
                <a:lnTo>
                  <a:pt x="9611" y="13499"/>
                </a:lnTo>
                <a:lnTo>
                  <a:pt x="9977" y="13536"/>
                </a:lnTo>
                <a:lnTo>
                  <a:pt x="10381" y="13572"/>
                </a:lnTo>
                <a:lnTo>
                  <a:pt x="11115" y="13536"/>
                </a:lnTo>
                <a:lnTo>
                  <a:pt x="11812" y="13426"/>
                </a:lnTo>
                <a:lnTo>
                  <a:pt x="12215" y="13316"/>
                </a:lnTo>
                <a:lnTo>
                  <a:pt x="12362" y="13279"/>
                </a:lnTo>
                <a:lnTo>
                  <a:pt x="12435" y="13279"/>
                </a:lnTo>
                <a:lnTo>
                  <a:pt x="12435" y="13316"/>
                </a:lnTo>
                <a:lnTo>
                  <a:pt x="12509" y="13352"/>
                </a:lnTo>
                <a:lnTo>
                  <a:pt x="12545" y="13352"/>
                </a:lnTo>
                <a:lnTo>
                  <a:pt x="12582" y="13316"/>
                </a:lnTo>
                <a:lnTo>
                  <a:pt x="12619" y="13279"/>
                </a:lnTo>
                <a:lnTo>
                  <a:pt x="12655" y="13169"/>
                </a:lnTo>
                <a:lnTo>
                  <a:pt x="12655" y="13022"/>
                </a:lnTo>
                <a:lnTo>
                  <a:pt x="12545" y="12949"/>
                </a:lnTo>
                <a:lnTo>
                  <a:pt x="12435" y="12912"/>
                </a:lnTo>
                <a:lnTo>
                  <a:pt x="12178" y="12912"/>
                </a:lnTo>
                <a:lnTo>
                  <a:pt x="11702" y="13022"/>
                </a:lnTo>
                <a:lnTo>
                  <a:pt x="11188" y="13095"/>
                </a:lnTo>
                <a:lnTo>
                  <a:pt x="10748" y="13132"/>
                </a:lnTo>
                <a:lnTo>
                  <a:pt x="10308" y="13095"/>
                </a:lnTo>
                <a:lnTo>
                  <a:pt x="9867" y="13095"/>
                </a:lnTo>
                <a:lnTo>
                  <a:pt x="9464" y="13022"/>
                </a:lnTo>
                <a:lnTo>
                  <a:pt x="9024" y="12949"/>
                </a:lnTo>
                <a:lnTo>
                  <a:pt x="8584" y="12802"/>
                </a:lnTo>
                <a:lnTo>
                  <a:pt x="8180" y="12655"/>
                </a:lnTo>
                <a:lnTo>
                  <a:pt x="7777" y="12509"/>
                </a:lnTo>
                <a:lnTo>
                  <a:pt x="7300" y="12252"/>
                </a:lnTo>
                <a:lnTo>
                  <a:pt x="6860" y="11958"/>
                </a:lnTo>
                <a:lnTo>
                  <a:pt x="6419" y="11628"/>
                </a:lnTo>
                <a:lnTo>
                  <a:pt x="6016" y="11298"/>
                </a:lnTo>
                <a:lnTo>
                  <a:pt x="5246" y="10564"/>
                </a:lnTo>
                <a:lnTo>
                  <a:pt x="4512" y="9794"/>
                </a:lnTo>
                <a:lnTo>
                  <a:pt x="3008" y="8290"/>
                </a:lnTo>
                <a:lnTo>
                  <a:pt x="2274" y="7520"/>
                </a:lnTo>
                <a:lnTo>
                  <a:pt x="2091" y="7300"/>
                </a:lnTo>
                <a:lnTo>
                  <a:pt x="1871" y="7080"/>
                </a:lnTo>
                <a:lnTo>
                  <a:pt x="1944" y="6713"/>
                </a:lnTo>
                <a:lnTo>
                  <a:pt x="2054" y="6383"/>
                </a:lnTo>
                <a:lnTo>
                  <a:pt x="2238" y="6053"/>
                </a:lnTo>
                <a:lnTo>
                  <a:pt x="2421" y="5722"/>
                </a:lnTo>
                <a:lnTo>
                  <a:pt x="2641" y="5429"/>
                </a:lnTo>
                <a:lnTo>
                  <a:pt x="2898" y="5172"/>
                </a:lnTo>
                <a:lnTo>
                  <a:pt x="3411" y="4622"/>
                </a:lnTo>
                <a:lnTo>
                  <a:pt x="4475" y="3558"/>
                </a:lnTo>
                <a:lnTo>
                  <a:pt x="5025" y="3045"/>
                </a:lnTo>
                <a:lnTo>
                  <a:pt x="5246" y="2825"/>
                </a:lnTo>
                <a:lnTo>
                  <a:pt x="5392" y="2678"/>
                </a:lnTo>
                <a:lnTo>
                  <a:pt x="5502" y="2605"/>
                </a:lnTo>
                <a:lnTo>
                  <a:pt x="5612" y="2715"/>
                </a:lnTo>
                <a:lnTo>
                  <a:pt x="5392" y="2825"/>
                </a:lnTo>
                <a:lnTo>
                  <a:pt x="5246" y="2971"/>
                </a:lnTo>
                <a:lnTo>
                  <a:pt x="4952" y="3301"/>
                </a:lnTo>
                <a:lnTo>
                  <a:pt x="4805" y="3485"/>
                </a:lnTo>
                <a:lnTo>
                  <a:pt x="4695" y="3668"/>
                </a:lnTo>
                <a:lnTo>
                  <a:pt x="4585" y="3888"/>
                </a:lnTo>
                <a:lnTo>
                  <a:pt x="4585" y="3962"/>
                </a:lnTo>
                <a:lnTo>
                  <a:pt x="4622" y="4072"/>
                </a:lnTo>
                <a:lnTo>
                  <a:pt x="4659" y="4145"/>
                </a:lnTo>
                <a:lnTo>
                  <a:pt x="4732" y="4145"/>
                </a:lnTo>
                <a:lnTo>
                  <a:pt x="4915" y="4035"/>
                </a:lnTo>
                <a:lnTo>
                  <a:pt x="5025" y="3888"/>
                </a:lnTo>
                <a:lnTo>
                  <a:pt x="5209" y="3558"/>
                </a:lnTo>
                <a:lnTo>
                  <a:pt x="5502" y="3228"/>
                </a:lnTo>
                <a:lnTo>
                  <a:pt x="5759" y="2898"/>
                </a:lnTo>
                <a:lnTo>
                  <a:pt x="6016" y="3118"/>
                </a:lnTo>
                <a:lnTo>
                  <a:pt x="5832" y="3301"/>
                </a:lnTo>
                <a:lnTo>
                  <a:pt x="5612" y="3522"/>
                </a:lnTo>
                <a:lnTo>
                  <a:pt x="5466" y="3742"/>
                </a:lnTo>
                <a:lnTo>
                  <a:pt x="5356" y="3962"/>
                </a:lnTo>
                <a:lnTo>
                  <a:pt x="5319" y="4072"/>
                </a:lnTo>
                <a:lnTo>
                  <a:pt x="5392" y="4182"/>
                </a:lnTo>
                <a:lnTo>
                  <a:pt x="5502" y="4219"/>
                </a:lnTo>
                <a:lnTo>
                  <a:pt x="5539" y="4219"/>
                </a:lnTo>
                <a:lnTo>
                  <a:pt x="5612" y="4182"/>
                </a:lnTo>
                <a:lnTo>
                  <a:pt x="5796" y="3998"/>
                </a:lnTo>
                <a:lnTo>
                  <a:pt x="5942" y="3778"/>
                </a:lnTo>
                <a:lnTo>
                  <a:pt x="6089" y="3558"/>
                </a:lnTo>
                <a:lnTo>
                  <a:pt x="6199" y="3301"/>
                </a:lnTo>
                <a:lnTo>
                  <a:pt x="6309" y="3375"/>
                </a:lnTo>
                <a:lnTo>
                  <a:pt x="6456" y="3485"/>
                </a:lnTo>
                <a:lnTo>
                  <a:pt x="6346" y="3595"/>
                </a:lnTo>
                <a:lnTo>
                  <a:pt x="6236" y="3705"/>
                </a:lnTo>
                <a:lnTo>
                  <a:pt x="6089" y="3962"/>
                </a:lnTo>
                <a:lnTo>
                  <a:pt x="5869" y="4255"/>
                </a:lnTo>
                <a:lnTo>
                  <a:pt x="5796" y="4402"/>
                </a:lnTo>
                <a:lnTo>
                  <a:pt x="5722" y="4585"/>
                </a:lnTo>
                <a:lnTo>
                  <a:pt x="5722" y="4622"/>
                </a:lnTo>
                <a:lnTo>
                  <a:pt x="5722" y="4695"/>
                </a:lnTo>
                <a:lnTo>
                  <a:pt x="5796" y="4732"/>
                </a:lnTo>
                <a:lnTo>
                  <a:pt x="5906" y="4769"/>
                </a:lnTo>
                <a:lnTo>
                  <a:pt x="6016" y="4695"/>
                </a:lnTo>
                <a:lnTo>
                  <a:pt x="6126" y="4585"/>
                </a:lnTo>
                <a:lnTo>
                  <a:pt x="6199" y="4439"/>
                </a:lnTo>
                <a:lnTo>
                  <a:pt x="6383" y="4145"/>
                </a:lnTo>
                <a:lnTo>
                  <a:pt x="6456" y="3962"/>
                </a:lnTo>
                <a:lnTo>
                  <a:pt x="6603" y="3632"/>
                </a:lnTo>
                <a:lnTo>
                  <a:pt x="7300" y="4145"/>
                </a:lnTo>
                <a:lnTo>
                  <a:pt x="7116" y="4292"/>
                </a:lnTo>
                <a:lnTo>
                  <a:pt x="6933" y="4439"/>
                </a:lnTo>
                <a:lnTo>
                  <a:pt x="6713" y="4695"/>
                </a:lnTo>
                <a:lnTo>
                  <a:pt x="6529" y="5026"/>
                </a:lnTo>
                <a:lnTo>
                  <a:pt x="6529" y="5099"/>
                </a:lnTo>
                <a:lnTo>
                  <a:pt x="6529" y="5172"/>
                </a:lnTo>
                <a:lnTo>
                  <a:pt x="6566" y="5209"/>
                </a:lnTo>
                <a:lnTo>
                  <a:pt x="6639" y="5246"/>
                </a:lnTo>
                <a:lnTo>
                  <a:pt x="6676" y="5282"/>
                </a:lnTo>
                <a:lnTo>
                  <a:pt x="6749" y="5282"/>
                </a:lnTo>
                <a:lnTo>
                  <a:pt x="6823" y="5246"/>
                </a:lnTo>
                <a:lnTo>
                  <a:pt x="6860" y="5172"/>
                </a:lnTo>
                <a:lnTo>
                  <a:pt x="7153" y="4695"/>
                </a:lnTo>
                <a:lnTo>
                  <a:pt x="7410" y="4255"/>
                </a:lnTo>
                <a:lnTo>
                  <a:pt x="7740" y="4475"/>
                </a:lnTo>
                <a:lnTo>
                  <a:pt x="7483" y="4732"/>
                </a:lnTo>
                <a:lnTo>
                  <a:pt x="7116" y="5136"/>
                </a:lnTo>
                <a:lnTo>
                  <a:pt x="7080" y="5209"/>
                </a:lnTo>
                <a:lnTo>
                  <a:pt x="7043" y="5246"/>
                </a:lnTo>
                <a:lnTo>
                  <a:pt x="7080" y="5319"/>
                </a:lnTo>
                <a:lnTo>
                  <a:pt x="7116" y="5356"/>
                </a:lnTo>
                <a:lnTo>
                  <a:pt x="7190" y="5392"/>
                </a:lnTo>
                <a:lnTo>
                  <a:pt x="7263" y="5429"/>
                </a:lnTo>
                <a:lnTo>
                  <a:pt x="7336" y="5429"/>
                </a:lnTo>
                <a:lnTo>
                  <a:pt x="7373" y="5356"/>
                </a:lnTo>
                <a:lnTo>
                  <a:pt x="7556" y="5172"/>
                </a:lnTo>
                <a:lnTo>
                  <a:pt x="7740" y="4989"/>
                </a:lnTo>
                <a:lnTo>
                  <a:pt x="7813" y="4805"/>
                </a:lnTo>
                <a:lnTo>
                  <a:pt x="7850" y="4695"/>
                </a:lnTo>
                <a:lnTo>
                  <a:pt x="7887" y="4585"/>
                </a:lnTo>
                <a:lnTo>
                  <a:pt x="8474" y="4989"/>
                </a:lnTo>
                <a:lnTo>
                  <a:pt x="8107" y="5319"/>
                </a:lnTo>
                <a:lnTo>
                  <a:pt x="7813" y="5722"/>
                </a:lnTo>
                <a:lnTo>
                  <a:pt x="7777" y="5796"/>
                </a:lnTo>
                <a:lnTo>
                  <a:pt x="7777" y="5833"/>
                </a:lnTo>
                <a:lnTo>
                  <a:pt x="7813" y="5943"/>
                </a:lnTo>
                <a:lnTo>
                  <a:pt x="7887" y="5979"/>
                </a:lnTo>
                <a:lnTo>
                  <a:pt x="7997" y="5979"/>
                </a:lnTo>
                <a:lnTo>
                  <a:pt x="8033" y="5943"/>
                </a:lnTo>
                <a:lnTo>
                  <a:pt x="8327" y="5502"/>
                </a:lnTo>
                <a:lnTo>
                  <a:pt x="8584" y="5062"/>
                </a:lnTo>
                <a:lnTo>
                  <a:pt x="9024" y="5356"/>
                </a:lnTo>
                <a:lnTo>
                  <a:pt x="8767" y="5612"/>
                </a:lnTo>
                <a:lnTo>
                  <a:pt x="8584" y="5796"/>
                </a:lnTo>
                <a:lnTo>
                  <a:pt x="8510" y="5906"/>
                </a:lnTo>
                <a:lnTo>
                  <a:pt x="8474" y="6053"/>
                </a:lnTo>
                <a:lnTo>
                  <a:pt x="8253" y="6383"/>
                </a:lnTo>
                <a:lnTo>
                  <a:pt x="8217" y="6456"/>
                </a:lnTo>
                <a:lnTo>
                  <a:pt x="8253" y="6566"/>
                </a:lnTo>
                <a:lnTo>
                  <a:pt x="8290" y="6603"/>
                </a:lnTo>
                <a:lnTo>
                  <a:pt x="8363" y="6640"/>
                </a:lnTo>
                <a:lnTo>
                  <a:pt x="8474" y="6640"/>
                </a:lnTo>
                <a:lnTo>
                  <a:pt x="8547" y="6566"/>
                </a:lnTo>
                <a:lnTo>
                  <a:pt x="8804" y="6199"/>
                </a:lnTo>
                <a:lnTo>
                  <a:pt x="8877" y="6126"/>
                </a:lnTo>
                <a:lnTo>
                  <a:pt x="8950" y="6016"/>
                </a:lnTo>
                <a:lnTo>
                  <a:pt x="9097" y="5796"/>
                </a:lnTo>
                <a:lnTo>
                  <a:pt x="9244" y="5539"/>
                </a:lnTo>
                <a:lnTo>
                  <a:pt x="9537" y="5722"/>
                </a:lnTo>
                <a:lnTo>
                  <a:pt x="9354" y="5906"/>
                </a:lnTo>
                <a:lnTo>
                  <a:pt x="9207" y="6126"/>
                </a:lnTo>
                <a:lnTo>
                  <a:pt x="8950" y="6419"/>
                </a:lnTo>
                <a:lnTo>
                  <a:pt x="8877" y="6566"/>
                </a:lnTo>
                <a:lnTo>
                  <a:pt x="8840" y="6750"/>
                </a:lnTo>
                <a:lnTo>
                  <a:pt x="8914" y="6823"/>
                </a:lnTo>
                <a:lnTo>
                  <a:pt x="8950" y="6860"/>
                </a:lnTo>
                <a:lnTo>
                  <a:pt x="8987" y="6860"/>
                </a:lnTo>
                <a:lnTo>
                  <a:pt x="9134" y="6786"/>
                </a:lnTo>
                <a:lnTo>
                  <a:pt x="9244" y="6640"/>
                </a:lnTo>
                <a:lnTo>
                  <a:pt x="9391" y="6383"/>
                </a:lnTo>
                <a:lnTo>
                  <a:pt x="9537" y="6126"/>
                </a:lnTo>
                <a:lnTo>
                  <a:pt x="9721" y="5869"/>
                </a:lnTo>
                <a:lnTo>
                  <a:pt x="10198" y="6236"/>
                </a:lnTo>
                <a:lnTo>
                  <a:pt x="10051" y="6419"/>
                </a:lnTo>
                <a:lnTo>
                  <a:pt x="9867" y="6640"/>
                </a:lnTo>
                <a:lnTo>
                  <a:pt x="9684" y="6860"/>
                </a:lnTo>
                <a:lnTo>
                  <a:pt x="9611" y="7006"/>
                </a:lnTo>
                <a:lnTo>
                  <a:pt x="9574" y="7116"/>
                </a:lnTo>
                <a:lnTo>
                  <a:pt x="9574" y="7190"/>
                </a:lnTo>
                <a:lnTo>
                  <a:pt x="9611" y="7263"/>
                </a:lnTo>
                <a:lnTo>
                  <a:pt x="9757" y="7263"/>
                </a:lnTo>
                <a:lnTo>
                  <a:pt x="9867" y="7190"/>
                </a:lnTo>
                <a:lnTo>
                  <a:pt x="9941" y="7080"/>
                </a:lnTo>
                <a:lnTo>
                  <a:pt x="10124" y="6823"/>
                </a:lnTo>
                <a:lnTo>
                  <a:pt x="10271" y="6603"/>
                </a:lnTo>
                <a:lnTo>
                  <a:pt x="10381" y="6383"/>
                </a:lnTo>
                <a:lnTo>
                  <a:pt x="10895" y="6823"/>
                </a:lnTo>
                <a:lnTo>
                  <a:pt x="10931" y="6860"/>
                </a:lnTo>
                <a:lnTo>
                  <a:pt x="10638" y="7226"/>
                </a:lnTo>
                <a:lnTo>
                  <a:pt x="10381" y="7593"/>
                </a:lnTo>
                <a:lnTo>
                  <a:pt x="10271" y="7703"/>
                </a:lnTo>
                <a:lnTo>
                  <a:pt x="10271" y="7777"/>
                </a:lnTo>
                <a:lnTo>
                  <a:pt x="10271" y="7813"/>
                </a:lnTo>
                <a:lnTo>
                  <a:pt x="10344" y="7923"/>
                </a:lnTo>
                <a:lnTo>
                  <a:pt x="10418" y="7960"/>
                </a:lnTo>
                <a:lnTo>
                  <a:pt x="10491" y="7923"/>
                </a:lnTo>
                <a:lnTo>
                  <a:pt x="10528" y="7887"/>
                </a:lnTo>
                <a:lnTo>
                  <a:pt x="10821" y="7483"/>
                </a:lnTo>
                <a:lnTo>
                  <a:pt x="11115" y="7043"/>
                </a:lnTo>
                <a:lnTo>
                  <a:pt x="11445" y="7447"/>
                </a:lnTo>
                <a:lnTo>
                  <a:pt x="11298" y="7703"/>
                </a:lnTo>
                <a:lnTo>
                  <a:pt x="11151" y="7960"/>
                </a:lnTo>
                <a:lnTo>
                  <a:pt x="10968" y="8253"/>
                </a:lnTo>
                <a:lnTo>
                  <a:pt x="10931" y="8437"/>
                </a:lnTo>
                <a:lnTo>
                  <a:pt x="10931" y="8510"/>
                </a:lnTo>
                <a:lnTo>
                  <a:pt x="10931" y="8584"/>
                </a:lnTo>
                <a:lnTo>
                  <a:pt x="10968" y="8657"/>
                </a:lnTo>
                <a:lnTo>
                  <a:pt x="11041" y="8657"/>
                </a:lnTo>
                <a:lnTo>
                  <a:pt x="11188" y="8584"/>
                </a:lnTo>
                <a:lnTo>
                  <a:pt x="11261" y="8474"/>
                </a:lnTo>
                <a:lnTo>
                  <a:pt x="11408" y="8180"/>
                </a:lnTo>
                <a:lnTo>
                  <a:pt x="11628" y="7703"/>
                </a:lnTo>
                <a:lnTo>
                  <a:pt x="11812" y="7997"/>
                </a:lnTo>
                <a:lnTo>
                  <a:pt x="11995" y="8290"/>
                </a:lnTo>
                <a:lnTo>
                  <a:pt x="11812" y="8694"/>
                </a:lnTo>
                <a:lnTo>
                  <a:pt x="11628" y="9097"/>
                </a:lnTo>
                <a:lnTo>
                  <a:pt x="11518" y="9097"/>
                </a:lnTo>
                <a:lnTo>
                  <a:pt x="11408" y="9317"/>
                </a:lnTo>
                <a:lnTo>
                  <a:pt x="11335" y="9501"/>
                </a:lnTo>
                <a:lnTo>
                  <a:pt x="11335" y="9574"/>
                </a:lnTo>
                <a:lnTo>
                  <a:pt x="11335" y="9647"/>
                </a:lnTo>
                <a:lnTo>
                  <a:pt x="11408" y="9721"/>
                </a:lnTo>
                <a:lnTo>
                  <a:pt x="11591" y="9721"/>
                </a:lnTo>
                <a:lnTo>
                  <a:pt x="11628" y="9684"/>
                </a:lnTo>
                <a:lnTo>
                  <a:pt x="11812" y="9427"/>
                </a:lnTo>
                <a:lnTo>
                  <a:pt x="11958" y="9171"/>
                </a:lnTo>
                <a:lnTo>
                  <a:pt x="12105" y="8914"/>
                </a:lnTo>
                <a:lnTo>
                  <a:pt x="12178" y="8657"/>
                </a:lnTo>
                <a:lnTo>
                  <a:pt x="12325" y="9024"/>
                </a:lnTo>
                <a:lnTo>
                  <a:pt x="12472" y="9427"/>
                </a:lnTo>
                <a:lnTo>
                  <a:pt x="12068" y="10088"/>
                </a:lnTo>
                <a:lnTo>
                  <a:pt x="11995" y="10088"/>
                </a:lnTo>
                <a:lnTo>
                  <a:pt x="11922" y="10271"/>
                </a:lnTo>
                <a:lnTo>
                  <a:pt x="11848" y="10418"/>
                </a:lnTo>
                <a:lnTo>
                  <a:pt x="11848" y="10491"/>
                </a:lnTo>
                <a:lnTo>
                  <a:pt x="11848" y="10528"/>
                </a:lnTo>
                <a:lnTo>
                  <a:pt x="11922" y="10601"/>
                </a:lnTo>
                <a:lnTo>
                  <a:pt x="12068" y="10601"/>
                </a:lnTo>
                <a:lnTo>
                  <a:pt x="12142" y="10564"/>
                </a:lnTo>
                <a:lnTo>
                  <a:pt x="12362" y="10198"/>
                </a:lnTo>
                <a:lnTo>
                  <a:pt x="12582" y="9831"/>
                </a:lnTo>
                <a:lnTo>
                  <a:pt x="12692" y="10454"/>
                </a:lnTo>
                <a:lnTo>
                  <a:pt x="12509" y="10638"/>
                </a:lnTo>
                <a:lnTo>
                  <a:pt x="12362" y="10858"/>
                </a:lnTo>
                <a:lnTo>
                  <a:pt x="12215" y="11078"/>
                </a:lnTo>
                <a:lnTo>
                  <a:pt x="12178" y="11225"/>
                </a:lnTo>
                <a:lnTo>
                  <a:pt x="12178" y="11371"/>
                </a:lnTo>
                <a:lnTo>
                  <a:pt x="12215" y="11408"/>
                </a:lnTo>
                <a:lnTo>
                  <a:pt x="12252" y="11408"/>
                </a:lnTo>
                <a:lnTo>
                  <a:pt x="12362" y="11371"/>
                </a:lnTo>
                <a:lnTo>
                  <a:pt x="12472" y="11298"/>
                </a:lnTo>
                <a:lnTo>
                  <a:pt x="12582" y="11078"/>
                </a:lnTo>
                <a:lnTo>
                  <a:pt x="12692" y="10858"/>
                </a:lnTo>
                <a:lnTo>
                  <a:pt x="12729" y="11188"/>
                </a:lnTo>
                <a:lnTo>
                  <a:pt x="12655" y="11775"/>
                </a:lnTo>
                <a:lnTo>
                  <a:pt x="12509" y="11922"/>
                </a:lnTo>
                <a:lnTo>
                  <a:pt x="12362" y="12068"/>
                </a:lnTo>
                <a:lnTo>
                  <a:pt x="12325" y="12215"/>
                </a:lnTo>
                <a:lnTo>
                  <a:pt x="12325" y="12288"/>
                </a:lnTo>
                <a:lnTo>
                  <a:pt x="12362" y="12362"/>
                </a:lnTo>
                <a:lnTo>
                  <a:pt x="12435" y="12398"/>
                </a:lnTo>
                <a:lnTo>
                  <a:pt x="12472" y="12398"/>
                </a:lnTo>
                <a:lnTo>
                  <a:pt x="12619" y="12288"/>
                </a:lnTo>
                <a:lnTo>
                  <a:pt x="12655" y="12655"/>
                </a:lnTo>
                <a:lnTo>
                  <a:pt x="12692" y="12692"/>
                </a:lnTo>
                <a:lnTo>
                  <a:pt x="12729" y="12655"/>
                </a:lnTo>
                <a:lnTo>
                  <a:pt x="12802" y="12545"/>
                </a:lnTo>
                <a:lnTo>
                  <a:pt x="12912" y="12398"/>
                </a:lnTo>
                <a:lnTo>
                  <a:pt x="13022" y="12068"/>
                </a:lnTo>
                <a:lnTo>
                  <a:pt x="13095" y="11738"/>
                </a:lnTo>
                <a:lnTo>
                  <a:pt x="13132" y="11408"/>
                </a:lnTo>
                <a:lnTo>
                  <a:pt x="13132" y="11005"/>
                </a:lnTo>
                <a:lnTo>
                  <a:pt x="13132" y="10638"/>
                </a:lnTo>
                <a:lnTo>
                  <a:pt x="13095" y="10234"/>
                </a:lnTo>
                <a:lnTo>
                  <a:pt x="13022" y="9867"/>
                </a:lnTo>
                <a:lnTo>
                  <a:pt x="12949" y="9464"/>
                </a:lnTo>
                <a:lnTo>
                  <a:pt x="12839" y="9060"/>
                </a:lnTo>
                <a:lnTo>
                  <a:pt x="12692" y="8694"/>
                </a:lnTo>
                <a:lnTo>
                  <a:pt x="12545" y="8327"/>
                </a:lnTo>
                <a:lnTo>
                  <a:pt x="12325" y="7960"/>
                </a:lnTo>
                <a:lnTo>
                  <a:pt x="12142" y="7630"/>
                </a:lnTo>
                <a:lnTo>
                  <a:pt x="11885" y="7300"/>
                </a:lnTo>
                <a:lnTo>
                  <a:pt x="11628" y="6970"/>
                </a:lnTo>
                <a:lnTo>
                  <a:pt x="11335" y="6640"/>
                </a:lnTo>
                <a:lnTo>
                  <a:pt x="11041" y="6346"/>
                </a:lnTo>
                <a:lnTo>
                  <a:pt x="10344" y="5759"/>
                </a:lnTo>
                <a:lnTo>
                  <a:pt x="9647" y="5246"/>
                </a:lnTo>
                <a:lnTo>
                  <a:pt x="8914" y="4732"/>
                </a:lnTo>
                <a:lnTo>
                  <a:pt x="8987" y="4439"/>
                </a:lnTo>
                <a:lnTo>
                  <a:pt x="9024" y="4182"/>
                </a:lnTo>
                <a:lnTo>
                  <a:pt x="9060" y="3558"/>
                </a:lnTo>
                <a:lnTo>
                  <a:pt x="9097" y="2898"/>
                </a:lnTo>
                <a:lnTo>
                  <a:pt x="9281" y="220"/>
                </a:lnTo>
                <a:lnTo>
                  <a:pt x="9244" y="110"/>
                </a:lnTo>
                <a:lnTo>
                  <a:pt x="9207" y="37"/>
                </a:lnTo>
                <a:lnTo>
                  <a:pt x="9097"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202" name="Google Shape;202;p3"/>
          <p:cNvSpPr/>
          <p:nvPr/>
        </p:nvSpPr>
        <p:spPr>
          <a:xfrm>
            <a:off x="6507132" y="4533962"/>
            <a:ext cx="521292" cy="538992"/>
          </a:xfrm>
          <a:custGeom>
            <a:avLst/>
            <a:gdLst/>
            <a:ahLst/>
            <a:cxnLst/>
            <a:rect l="l" t="t" r="r" b="b"/>
            <a:pathLst>
              <a:path w="18378" h="19002" extrusionOk="0">
                <a:moveTo>
                  <a:pt x="13793" y="5429"/>
                </a:moveTo>
                <a:lnTo>
                  <a:pt x="13682" y="5466"/>
                </a:lnTo>
                <a:lnTo>
                  <a:pt x="13572" y="5502"/>
                </a:lnTo>
                <a:lnTo>
                  <a:pt x="13499" y="5576"/>
                </a:lnTo>
                <a:lnTo>
                  <a:pt x="13352" y="5759"/>
                </a:lnTo>
                <a:lnTo>
                  <a:pt x="13352" y="5869"/>
                </a:lnTo>
                <a:lnTo>
                  <a:pt x="13352" y="5979"/>
                </a:lnTo>
                <a:lnTo>
                  <a:pt x="13389" y="6016"/>
                </a:lnTo>
                <a:lnTo>
                  <a:pt x="13426" y="6053"/>
                </a:lnTo>
                <a:lnTo>
                  <a:pt x="13499" y="6053"/>
                </a:lnTo>
                <a:lnTo>
                  <a:pt x="13572" y="5979"/>
                </a:lnTo>
                <a:lnTo>
                  <a:pt x="13646" y="5943"/>
                </a:lnTo>
                <a:lnTo>
                  <a:pt x="13719" y="5796"/>
                </a:lnTo>
                <a:lnTo>
                  <a:pt x="13829" y="5649"/>
                </a:lnTo>
                <a:lnTo>
                  <a:pt x="13903" y="5502"/>
                </a:lnTo>
                <a:lnTo>
                  <a:pt x="13903" y="5466"/>
                </a:lnTo>
                <a:lnTo>
                  <a:pt x="13903" y="5429"/>
                </a:lnTo>
                <a:close/>
                <a:moveTo>
                  <a:pt x="13242" y="6089"/>
                </a:moveTo>
                <a:lnTo>
                  <a:pt x="13169" y="6126"/>
                </a:lnTo>
                <a:lnTo>
                  <a:pt x="13022" y="6309"/>
                </a:lnTo>
                <a:lnTo>
                  <a:pt x="12912" y="6493"/>
                </a:lnTo>
                <a:lnTo>
                  <a:pt x="12875" y="6529"/>
                </a:lnTo>
                <a:lnTo>
                  <a:pt x="12875" y="6603"/>
                </a:lnTo>
                <a:lnTo>
                  <a:pt x="12949" y="6676"/>
                </a:lnTo>
                <a:lnTo>
                  <a:pt x="13022" y="6713"/>
                </a:lnTo>
                <a:lnTo>
                  <a:pt x="13096" y="6676"/>
                </a:lnTo>
                <a:lnTo>
                  <a:pt x="13132" y="6639"/>
                </a:lnTo>
                <a:lnTo>
                  <a:pt x="13242" y="6456"/>
                </a:lnTo>
                <a:lnTo>
                  <a:pt x="13352" y="6273"/>
                </a:lnTo>
                <a:lnTo>
                  <a:pt x="13389" y="6199"/>
                </a:lnTo>
                <a:lnTo>
                  <a:pt x="13316" y="6126"/>
                </a:lnTo>
                <a:lnTo>
                  <a:pt x="13242" y="6089"/>
                </a:lnTo>
                <a:close/>
                <a:moveTo>
                  <a:pt x="17241" y="6419"/>
                </a:moveTo>
                <a:lnTo>
                  <a:pt x="17534" y="6713"/>
                </a:lnTo>
                <a:lnTo>
                  <a:pt x="17497" y="6713"/>
                </a:lnTo>
                <a:lnTo>
                  <a:pt x="17387" y="6823"/>
                </a:lnTo>
                <a:lnTo>
                  <a:pt x="17351" y="6676"/>
                </a:lnTo>
                <a:lnTo>
                  <a:pt x="17241" y="6419"/>
                </a:lnTo>
                <a:close/>
                <a:moveTo>
                  <a:pt x="12692" y="6786"/>
                </a:moveTo>
                <a:lnTo>
                  <a:pt x="12582" y="6860"/>
                </a:lnTo>
                <a:lnTo>
                  <a:pt x="12435" y="6970"/>
                </a:lnTo>
                <a:lnTo>
                  <a:pt x="12399" y="7116"/>
                </a:lnTo>
                <a:lnTo>
                  <a:pt x="12362" y="7190"/>
                </a:lnTo>
                <a:lnTo>
                  <a:pt x="12399" y="7226"/>
                </a:lnTo>
                <a:lnTo>
                  <a:pt x="12472" y="7300"/>
                </a:lnTo>
                <a:lnTo>
                  <a:pt x="12582" y="7300"/>
                </a:lnTo>
                <a:lnTo>
                  <a:pt x="12619" y="7263"/>
                </a:lnTo>
                <a:lnTo>
                  <a:pt x="12655" y="7190"/>
                </a:lnTo>
                <a:lnTo>
                  <a:pt x="12729" y="7043"/>
                </a:lnTo>
                <a:lnTo>
                  <a:pt x="12802" y="7006"/>
                </a:lnTo>
                <a:lnTo>
                  <a:pt x="12839" y="6933"/>
                </a:lnTo>
                <a:lnTo>
                  <a:pt x="12875" y="6860"/>
                </a:lnTo>
                <a:lnTo>
                  <a:pt x="12875" y="6823"/>
                </a:lnTo>
                <a:lnTo>
                  <a:pt x="12839" y="6823"/>
                </a:lnTo>
                <a:lnTo>
                  <a:pt x="12765" y="6786"/>
                </a:lnTo>
                <a:close/>
                <a:moveTo>
                  <a:pt x="17571" y="6750"/>
                </a:moveTo>
                <a:lnTo>
                  <a:pt x="17828" y="7043"/>
                </a:lnTo>
                <a:lnTo>
                  <a:pt x="18048" y="7373"/>
                </a:lnTo>
                <a:lnTo>
                  <a:pt x="17828" y="7593"/>
                </a:lnTo>
                <a:lnTo>
                  <a:pt x="17828" y="7520"/>
                </a:lnTo>
                <a:lnTo>
                  <a:pt x="17864" y="7336"/>
                </a:lnTo>
                <a:lnTo>
                  <a:pt x="17828" y="7116"/>
                </a:lnTo>
                <a:lnTo>
                  <a:pt x="17828" y="7080"/>
                </a:lnTo>
                <a:lnTo>
                  <a:pt x="17754" y="7006"/>
                </a:lnTo>
                <a:lnTo>
                  <a:pt x="17681" y="7006"/>
                </a:lnTo>
                <a:lnTo>
                  <a:pt x="17644" y="7043"/>
                </a:lnTo>
                <a:lnTo>
                  <a:pt x="17681" y="7080"/>
                </a:lnTo>
                <a:lnTo>
                  <a:pt x="17644" y="7226"/>
                </a:lnTo>
                <a:lnTo>
                  <a:pt x="17607" y="7446"/>
                </a:lnTo>
                <a:lnTo>
                  <a:pt x="17534" y="7667"/>
                </a:lnTo>
                <a:lnTo>
                  <a:pt x="17534" y="7887"/>
                </a:lnTo>
                <a:lnTo>
                  <a:pt x="17534" y="7960"/>
                </a:lnTo>
                <a:lnTo>
                  <a:pt x="17131" y="8584"/>
                </a:lnTo>
                <a:lnTo>
                  <a:pt x="17167" y="8217"/>
                </a:lnTo>
                <a:lnTo>
                  <a:pt x="17241" y="7850"/>
                </a:lnTo>
                <a:lnTo>
                  <a:pt x="17387" y="7630"/>
                </a:lnTo>
                <a:lnTo>
                  <a:pt x="17387" y="7593"/>
                </a:lnTo>
                <a:lnTo>
                  <a:pt x="17387" y="7520"/>
                </a:lnTo>
                <a:lnTo>
                  <a:pt x="17461" y="7483"/>
                </a:lnTo>
                <a:lnTo>
                  <a:pt x="17497" y="7446"/>
                </a:lnTo>
                <a:lnTo>
                  <a:pt x="17534" y="7373"/>
                </a:lnTo>
                <a:lnTo>
                  <a:pt x="17534" y="7263"/>
                </a:lnTo>
                <a:lnTo>
                  <a:pt x="17497" y="7080"/>
                </a:lnTo>
                <a:lnTo>
                  <a:pt x="17571" y="6750"/>
                </a:lnTo>
                <a:close/>
                <a:moveTo>
                  <a:pt x="16874" y="8840"/>
                </a:moveTo>
                <a:lnTo>
                  <a:pt x="16947" y="8877"/>
                </a:lnTo>
                <a:lnTo>
                  <a:pt x="16874" y="8950"/>
                </a:lnTo>
                <a:lnTo>
                  <a:pt x="16874" y="8877"/>
                </a:lnTo>
                <a:lnTo>
                  <a:pt x="16874" y="8840"/>
                </a:lnTo>
                <a:close/>
                <a:moveTo>
                  <a:pt x="11445" y="8584"/>
                </a:moveTo>
                <a:lnTo>
                  <a:pt x="11408" y="8620"/>
                </a:lnTo>
                <a:lnTo>
                  <a:pt x="11298" y="8657"/>
                </a:lnTo>
                <a:lnTo>
                  <a:pt x="11188" y="8804"/>
                </a:lnTo>
                <a:lnTo>
                  <a:pt x="11188" y="8840"/>
                </a:lnTo>
                <a:lnTo>
                  <a:pt x="11188" y="8914"/>
                </a:lnTo>
                <a:lnTo>
                  <a:pt x="11188" y="8987"/>
                </a:lnTo>
                <a:lnTo>
                  <a:pt x="11225" y="9024"/>
                </a:lnTo>
                <a:lnTo>
                  <a:pt x="11408" y="9024"/>
                </a:lnTo>
                <a:lnTo>
                  <a:pt x="11445" y="8987"/>
                </a:lnTo>
                <a:lnTo>
                  <a:pt x="11555" y="8804"/>
                </a:lnTo>
                <a:lnTo>
                  <a:pt x="11555" y="8730"/>
                </a:lnTo>
                <a:lnTo>
                  <a:pt x="11555" y="8657"/>
                </a:lnTo>
                <a:lnTo>
                  <a:pt x="11518" y="8620"/>
                </a:lnTo>
                <a:lnTo>
                  <a:pt x="11445" y="8584"/>
                </a:lnTo>
                <a:close/>
                <a:moveTo>
                  <a:pt x="16580" y="8804"/>
                </a:moveTo>
                <a:lnTo>
                  <a:pt x="16580" y="8877"/>
                </a:lnTo>
                <a:lnTo>
                  <a:pt x="16580" y="9060"/>
                </a:lnTo>
                <a:lnTo>
                  <a:pt x="16617" y="9170"/>
                </a:lnTo>
                <a:lnTo>
                  <a:pt x="16654" y="9244"/>
                </a:lnTo>
                <a:lnTo>
                  <a:pt x="16397" y="9611"/>
                </a:lnTo>
                <a:lnTo>
                  <a:pt x="16360" y="9391"/>
                </a:lnTo>
                <a:lnTo>
                  <a:pt x="16324" y="9170"/>
                </a:lnTo>
                <a:lnTo>
                  <a:pt x="16324" y="9097"/>
                </a:lnTo>
                <a:lnTo>
                  <a:pt x="16580" y="8804"/>
                </a:lnTo>
                <a:close/>
                <a:moveTo>
                  <a:pt x="16067" y="9391"/>
                </a:moveTo>
                <a:lnTo>
                  <a:pt x="16067" y="9684"/>
                </a:lnTo>
                <a:lnTo>
                  <a:pt x="16103" y="9794"/>
                </a:lnTo>
                <a:lnTo>
                  <a:pt x="16177" y="9941"/>
                </a:lnTo>
                <a:lnTo>
                  <a:pt x="15993" y="10161"/>
                </a:lnTo>
                <a:lnTo>
                  <a:pt x="15920" y="10308"/>
                </a:lnTo>
                <a:lnTo>
                  <a:pt x="15957" y="9867"/>
                </a:lnTo>
                <a:lnTo>
                  <a:pt x="15920" y="9794"/>
                </a:lnTo>
                <a:lnTo>
                  <a:pt x="15847" y="9757"/>
                </a:lnTo>
                <a:lnTo>
                  <a:pt x="15810" y="9721"/>
                </a:lnTo>
                <a:lnTo>
                  <a:pt x="16067" y="9391"/>
                </a:lnTo>
                <a:close/>
                <a:moveTo>
                  <a:pt x="9611" y="2348"/>
                </a:moveTo>
                <a:lnTo>
                  <a:pt x="9574" y="2421"/>
                </a:lnTo>
                <a:lnTo>
                  <a:pt x="9134" y="2861"/>
                </a:lnTo>
                <a:lnTo>
                  <a:pt x="8767" y="3375"/>
                </a:lnTo>
                <a:lnTo>
                  <a:pt x="7997" y="4365"/>
                </a:lnTo>
                <a:lnTo>
                  <a:pt x="7630" y="4879"/>
                </a:lnTo>
                <a:lnTo>
                  <a:pt x="7227" y="5356"/>
                </a:lnTo>
                <a:lnTo>
                  <a:pt x="6823" y="5832"/>
                </a:lnTo>
                <a:lnTo>
                  <a:pt x="6346" y="6273"/>
                </a:lnTo>
                <a:lnTo>
                  <a:pt x="6273" y="6346"/>
                </a:lnTo>
                <a:lnTo>
                  <a:pt x="6273" y="6456"/>
                </a:lnTo>
                <a:lnTo>
                  <a:pt x="6236" y="6456"/>
                </a:lnTo>
                <a:lnTo>
                  <a:pt x="6163" y="6493"/>
                </a:lnTo>
                <a:lnTo>
                  <a:pt x="6163" y="6566"/>
                </a:lnTo>
                <a:lnTo>
                  <a:pt x="6199" y="6603"/>
                </a:lnTo>
                <a:lnTo>
                  <a:pt x="6309" y="6786"/>
                </a:lnTo>
                <a:lnTo>
                  <a:pt x="6493" y="6970"/>
                </a:lnTo>
                <a:lnTo>
                  <a:pt x="6823" y="7263"/>
                </a:lnTo>
                <a:lnTo>
                  <a:pt x="7593" y="7813"/>
                </a:lnTo>
                <a:lnTo>
                  <a:pt x="8437" y="8363"/>
                </a:lnTo>
                <a:lnTo>
                  <a:pt x="8620" y="8510"/>
                </a:lnTo>
                <a:lnTo>
                  <a:pt x="8767" y="8694"/>
                </a:lnTo>
                <a:lnTo>
                  <a:pt x="9061" y="9060"/>
                </a:lnTo>
                <a:lnTo>
                  <a:pt x="9207" y="9207"/>
                </a:lnTo>
                <a:lnTo>
                  <a:pt x="9391" y="9354"/>
                </a:lnTo>
                <a:lnTo>
                  <a:pt x="9758" y="9574"/>
                </a:lnTo>
                <a:lnTo>
                  <a:pt x="10638" y="10161"/>
                </a:lnTo>
                <a:lnTo>
                  <a:pt x="11482" y="10784"/>
                </a:lnTo>
                <a:lnTo>
                  <a:pt x="12289" y="11408"/>
                </a:lnTo>
                <a:lnTo>
                  <a:pt x="12362" y="11445"/>
                </a:lnTo>
                <a:lnTo>
                  <a:pt x="12472" y="11445"/>
                </a:lnTo>
                <a:lnTo>
                  <a:pt x="12545" y="11408"/>
                </a:lnTo>
                <a:lnTo>
                  <a:pt x="12582" y="11371"/>
                </a:lnTo>
                <a:lnTo>
                  <a:pt x="12619" y="11298"/>
                </a:lnTo>
                <a:lnTo>
                  <a:pt x="12655" y="11188"/>
                </a:lnTo>
                <a:lnTo>
                  <a:pt x="12619" y="11115"/>
                </a:lnTo>
                <a:lnTo>
                  <a:pt x="12545" y="11041"/>
                </a:lnTo>
                <a:lnTo>
                  <a:pt x="11775" y="10418"/>
                </a:lnTo>
                <a:lnTo>
                  <a:pt x="11812" y="10381"/>
                </a:lnTo>
                <a:lnTo>
                  <a:pt x="11922" y="10198"/>
                </a:lnTo>
                <a:lnTo>
                  <a:pt x="11995" y="10014"/>
                </a:lnTo>
                <a:lnTo>
                  <a:pt x="11995" y="9941"/>
                </a:lnTo>
                <a:lnTo>
                  <a:pt x="11958" y="9904"/>
                </a:lnTo>
                <a:lnTo>
                  <a:pt x="11885" y="9904"/>
                </a:lnTo>
                <a:lnTo>
                  <a:pt x="11738" y="10051"/>
                </a:lnTo>
                <a:lnTo>
                  <a:pt x="11592" y="10234"/>
                </a:lnTo>
                <a:lnTo>
                  <a:pt x="11555" y="10271"/>
                </a:lnTo>
                <a:lnTo>
                  <a:pt x="11005" y="9867"/>
                </a:lnTo>
                <a:lnTo>
                  <a:pt x="10821" y="9757"/>
                </a:lnTo>
                <a:lnTo>
                  <a:pt x="10858" y="9684"/>
                </a:lnTo>
                <a:lnTo>
                  <a:pt x="10895" y="9611"/>
                </a:lnTo>
                <a:lnTo>
                  <a:pt x="11041" y="9464"/>
                </a:lnTo>
                <a:lnTo>
                  <a:pt x="11078" y="9427"/>
                </a:lnTo>
                <a:lnTo>
                  <a:pt x="11078" y="9354"/>
                </a:lnTo>
                <a:lnTo>
                  <a:pt x="11078" y="9317"/>
                </a:lnTo>
                <a:lnTo>
                  <a:pt x="11005" y="9281"/>
                </a:lnTo>
                <a:lnTo>
                  <a:pt x="10968" y="9317"/>
                </a:lnTo>
                <a:lnTo>
                  <a:pt x="10895" y="9281"/>
                </a:lnTo>
                <a:lnTo>
                  <a:pt x="10821" y="9317"/>
                </a:lnTo>
                <a:lnTo>
                  <a:pt x="10711" y="9427"/>
                </a:lnTo>
                <a:lnTo>
                  <a:pt x="10601" y="9574"/>
                </a:lnTo>
                <a:lnTo>
                  <a:pt x="10124" y="9281"/>
                </a:lnTo>
                <a:lnTo>
                  <a:pt x="10051" y="9207"/>
                </a:lnTo>
                <a:lnTo>
                  <a:pt x="10234" y="8914"/>
                </a:lnTo>
                <a:lnTo>
                  <a:pt x="10234" y="8840"/>
                </a:lnTo>
                <a:lnTo>
                  <a:pt x="10234" y="8804"/>
                </a:lnTo>
                <a:lnTo>
                  <a:pt x="10198" y="8730"/>
                </a:lnTo>
                <a:lnTo>
                  <a:pt x="10088" y="8694"/>
                </a:lnTo>
                <a:lnTo>
                  <a:pt x="10051" y="8730"/>
                </a:lnTo>
                <a:lnTo>
                  <a:pt x="10014" y="8767"/>
                </a:lnTo>
                <a:lnTo>
                  <a:pt x="9758" y="9060"/>
                </a:lnTo>
                <a:lnTo>
                  <a:pt x="9537" y="8877"/>
                </a:lnTo>
                <a:lnTo>
                  <a:pt x="9354" y="8694"/>
                </a:lnTo>
                <a:lnTo>
                  <a:pt x="9134" y="8437"/>
                </a:lnTo>
                <a:lnTo>
                  <a:pt x="9207" y="8327"/>
                </a:lnTo>
                <a:lnTo>
                  <a:pt x="9281" y="8217"/>
                </a:lnTo>
                <a:lnTo>
                  <a:pt x="9354" y="7960"/>
                </a:lnTo>
                <a:lnTo>
                  <a:pt x="9354" y="7887"/>
                </a:lnTo>
                <a:lnTo>
                  <a:pt x="9317" y="7850"/>
                </a:lnTo>
                <a:lnTo>
                  <a:pt x="9244" y="7850"/>
                </a:lnTo>
                <a:lnTo>
                  <a:pt x="9171" y="7887"/>
                </a:lnTo>
                <a:lnTo>
                  <a:pt x="8987" y="8107"/>
                </a:lnTo>
                <a:lnTo>
                  <a:pt x="8951" y="8180"/>
                </a:lnTo>
                <a:lnTo>
                  <a:pt x="8767" y="8033"/>
                </a:lnTo>
                <a:lnTo>
                  <a:pt x="8327" y="7740"/>
                </a:lnTo>
                <a:lnTo>
                  <a:pt x="8364" y="7446"/>
                </a:lnTo>
                <a:lnTo>
                  <a:pt x="8364" y="7410"/>
                </a:lnTo>
                <a:lnTo>
                  <a:pt x="8327" y="7336"/>
                </a:lnTo>
                <a:lnTo>
                  <a:pt x="8290" y="7300"/>
                </a:lnTo>
                <a:lnTo>
                  <a:pt x="8180" y="7300"/>
                </a:lnTo>
                <a:lnTo>
                  <a:pt x="8107" y="7336"/>
                </a:lnTo>
                <a:lnTo>
                  <a:pt x="8070" y="7446"/>
                </a:lnTo>
                <a:lnTo>
                  <a:pt x="8034" y="7556"/>
                </a:lnTo>
                <a:lnTo>
                  <a:pt x="7960" y="7520"/>
                </a:lnTo>
                <a:lnTo>
                  <a:pt x="7410" y="7116"/>
                </a:lnTo>
                <a:lnTo>
                  <a:pt x="7447" y="7080"/>
                </a:lnTo>
                <a:lnTo>
                  <a:pt x="7520" y="6970"/>
                </a:lnTo>
                <a:lnTo>
                  <a:pt x="7520" y="6896"/>
                </a:lnTo>
                <a:lnTo>
                  <a:pt x="7520" y="6860"/>
                </a:lnTo>
                <a:lnTo>
                  <a:pt x="7557" y="6750"/>
                </a:lnTo>
                <a:lnTo>
                  <a:pt x="7520" y="6713"/>
                </a:lnTo>
                <a:lnTo>
                  <a:pt x="7483" y="6713"/>
                </a:lnTo>
                <a:lnTo>
                  <a:pt x="7410" y="6750"/>
                </a:lnTo>
                <a:lnTo>
                  <a:pt x="7337" y="6750"/>
                </a:lnTo>
                <a:lnTo>
                  <a:pt x="7227" y="6823"/>
                </a:lnTo>
                <a:lnTo>
                  <a:pt x="7116" y="6896"/>
                </a:lnTo>
                <a:lnTo>
                  <a:pt x="6640" y="6639"/>
                </a:lnTo>
                <a:lnTo>
                  <a:pt x="6640" y="6603"/>
                </a:lnTo>
                <a:lnTo>
                  <a:pt x="7116" y="6163"/>
                </a:lnTo>
                <a:lnTo>
                  <a:pt x="7557" y="5649"/>
                </a:lnTo>
                <a:lnTo>
                  <a:pt x="7593" y="5722"/>
                </a:lnTo>
                <a:lnTo>
                  <a:pt x="7630" y="5759"/>
                </a:lnTo>
                <a:lnTo>
                  <a:pt x="7740" y="5759"/>
                </a:lnTo>
                <a:lnTo>
                  <a:pt x="8034" y="5576"/>
                </a:lnTo>
                <a:lnTo>
                  <a:pt x="8327" y="5392"/>
                </a:lnTo>
                <a:lnTo>
                  <a:pt x="8620" y="5209"/>
                </a:lnTo>
                <a:lnTo>
                  <a:pt x="8914" y="5025"/>
                </a:lnTo>
                <a:lnTo>
                  <a:pt x="9244" y="4879"/>
                </a:lnTo>
                <a:lnTo>
                  <a:pt x="9574" y="4732"/>
                </a:lnTo>
                <a:lnTo>
                  <a:pt x="9941" y="4659"/>
                </a:lnTo>
                <a:lnTo>
                  <a:pt x="10308" y="4622"/>
                </a:lnTo>
                <a:lnTo>
                  <a:pt x="10491" y="4622"/>
                </a:lnTo>
                <a:lnTo>
                  <a:pt x="10675" y="4659"/>
                </a:lnTo>
                <a:lnTo>
                  <a:pt x="10821" y="4732"/>
                </a:lnTo>
                <a:lnTo>
                  <a:pt x="10931" y="4842"/>
                </a:lnTo>
                <a:lnTo>
                  <a:pt x="11041" y="4989"/>
                </a:lnTo>
                <a:lnTo>
                  <a:pt x="11078" y="5136"/>
                </a:lnTo>
                <a:lnTo>
                  <a:pt x="11151" y="5502"/>
                </a:lnTo>
                <a:lnTo>
                  <a:pt x="11151" y="5906"/>
                </a:lnTo>
                <a:lnTo>
                  <a:pt x="11151" y="6309"/>
                </a:lnTo>
                <a:lnTo>
                  <a:pt x="11151" y="6676"/>
                </a:lnTo>
                <a:lnTo>
                  <a:pt x="11188" y="7006"/>
                </a:lnTo>
                <a:lnTo>
                  <a:pt x="11261" y="7373"/>
                </a:lnTo>
                <a:lnTo>
                  <a:pt x="11445" y="7703"/>
                </a:lnTo>
                <a:lnTo>
                  <a:pt x="11408" y="7813"/>
                </a:lnTo>
                <a:lnTo>
                  <a:pt x="11372" y="7923"/>
                </a:lnTo>
                <a:lnTo>
                  <a:pt x="11372" y="8033"/>
                </a:lnTo>
                <a:lnTo>
                  <a:pt x="11372" y="8143"/>
                </a:lnTo>
                <a:lnTo>
                  <a:pt x="11445" y="8253"/>
                </a:lnTo>
                <a:lnTo>
                  <a:pt x="11482" y="8327"/>
                </a:lnTo>
                <a:lnTo>
                  <a:pt x="11592" y="8400"/>
                </a:lnTo>
                <a:lnTo>
                  <a:pt x="11665" y="8474"/>
                </a:lnTo>
                <a:lnTo>
                  <a:pt x="11775" y="8510"/>
                </a:lnTo>
                <a:lnTo>
                  <a:pt x="12105" y="8510"/>
                </a:lnTo>
                <a:lnTo>
                  <a:pt x="12435" y="8694"/>
                </a:lnTo>
                <a:lnTo>
                  <a:pt x="12765" y="8840"/>
                </a:lnTo>
                <a:lnTo>
                  <a:pt x="13022" y="8877"/>
                </a:lnTo>
                <a:lnTo>
                  <a:pt x="13316" y="8877"/>
                </a:lnTo>
                <a:lnTo>
                  <a:pt x="13646" y="8804"/>
                </a:lnTo>
                <a:lnTo>
                  <a:pt x="13939" y="8694"/>
                </a:lnTo>
                <a:lnTo>
                  <a:pt x="14233" y="8584"/>
                </a:lnTo>
                <a:lnTo>
                  <a:pt x="14489" y="8400"/>
                </a:lnTo>
                <a:lnTo>
                  <a:pt x="14746" y="8217"/>
                </a:lnTo>
                <a:lnTo>
                  <a:pt x="14930" y="8033"/>
                </a:lnTo>
                <a:lnTo>
                  <a:pt x="14966" y="7997"/>
                </a:lnTo>
                <a:lnTo>
                  <a:pt x="14966" y="7923"/>
                </a:lnTo>
                <a:lnTo>
                  <a:pt x="14930" y="7813"/>
                </a:lnTo>
                <a:lnTo>
                  <a:pt x="14820" y="7777"/>
                </a:lnTo>
                <a:lnTo>
                  <a:pt x="14710" y="7777"/>
                </a:lnTo>
                <a:lnTo>
                  <a:pt x="14123" y="8143"/>
                </a:lnTo>
                <a:lnTo>
                  <a:pt x="13829" y="8290"/>
                </a:lnTo>
                <a:lnTo>
                  <a:pt x="13462" y="8400"/>
                </a:lnTo>
                <a:lnTo>
                  <a:pt x="13206" y="8474"/>
                </a:lnTo>
                <a:lnTo>
                  <a:pt x="12912" y="8437"/>
                </a:lnTo>
                <a:lnTo>
                  <a:pt x="12692" y="8363"/>
                </a:lnTo>
                <a:lnTo>
                  <a:pt x="12472" y="8217"/>
                </a:lnTo>
                <a:lnTo>
                  <a:pt x="12545" y="8107"/>
                </a:lnTo>
                <a:lnTo>
                  <a:pt x="12582" y="7960"/>
                </a:lnTo>
                <a:lnTo>
                  <a:pt x="12582" y="7850"/>
                </a:lnTo>
                <a:lnTo>
                  <a:pt x="12545" y="7777"/>
                </a:lnTo>
                <a:lnTo>
                  <a:pt x="12509" y="7740"/>
                </a:lnTo>
                <a:lnTo>
                  <a:pt x="12325" y="7630"/>
                </a:lnTo>
                <a:lnTo>
                  <a:pt x="12142" y="7520"/>
                </a:lnTo>
                <a:lnTo>
                  <a:pt x="11812" y="7520"/>
                </a:lnTo>
                <a:lnTo>
                  <a:pt x="11628" y="7116"/>
                </a:lnTo>
                <a:lnTo>
                  <a:pt x="11518" y="6713"/>
                </a:lnTo>
                <a:lnTo>
                  <a:pt x="11518" y="6346"/>
                </a:lnTo>
                <a:lnTo>
                  <a:pt x="11518" y="6016"/>
                </a:lnTo>
                <a:lnTo>
                  <a:pt x="11555" y="5649"/>
                </a:lnTo>
                <a:lnTo>
                  <a:pt x="11518" y="5282"/>
                </a:lnTo>
                <a:lnTo>
                  <a:pt x="11445" y="4989"/>
                </a:lnTo>
                <a:lnTo>
                  <a:pt x="11335" y="4732"/>
                </a:lnTo>
                <a:lnTo>
                  <a:pt x="11188" y="4549"/>
                </a:lnTo>
                <a:lnTo>
                  <a:pt x="11005" y="4402"/>
                </a:lnTo>
                <a:lnTo>
                  <a:pt x="10785" y="4329"/>
                </a:lnTo>
                <a:lnTo>
                  <a:pt x="10565" y="4255"/>
                </a:lnTo>
                <a:lnTo>
                  <a:pt x="10051" y="4255"/>
                </a:lnTo>
                <a:lnTo>
                  <a:pt x="9758" y="4292"/>
                </a:lnTo>
                <a:lnTo>
                  <a:pt x="9464" y="4365"/>
                </a:lnTo>
                <a:lnTo>
                  <a:pt x="8914" y="4585"/>
                </a:lnTo>
                <a:lnTo>
                  <a:pt x="8400" y="4879"/>
                </a:lnTo>
                <a:lnTo>
                  <a:pt x="7960" y="5209"/>
                </a:lnTo>
                <a:lnTo>
                  <a:pt x="8290" y="4769"/>
                </a:lnTo>
                <a:lnTo>
                  <a:pt x="9061" y="3742"/>
                </a:lnTo>
                <a:lnTo>
                  <a:pt x="9464" y="3191"/>
                </a:lnTo>
                <a:lnTo>
                  <a:pt x="9831" y="2641"/>
                </a:lnTo>
                <a:lnTo>
                  <a:pt x="9868" y="2568"/>
                </a:lnTo>
                <a:lnTo>
                  <a:pt x="9868" y="2531"/>
                </a:lnTo>
                <a:lnTo>
                  <a:pt x="9794" y="2421"/>
                </a:lnTo>
                <a:lnTo>
                  <a:pt x="9721" y="2384"/>
                </a:lnTo>
                <a:lnTo>
                  <a:pt x="9684" y="2348"/>
                </a:lnTo>
                <a:close/>
                <a:moveTo>
                  <a:pt x="15663" y="9867"/>
                </a:moveTo>
                <a:lnTo>
                  <a:pt x="15700" y="9904"/>
                </a:lnTo>
                <a:lnTo>
                  <a:pt x="15627" y="10381"/>
                </a:lnTo>
                <a:lnTo>
                  <a:pt x="15663" y="10418"/>
                </a:lnTo>
                <a:lnTo>
                  <a:pt x="15663" y="10454"/>
                </a:lnTo>
                <a:lnTo>
                  <a:pt x="15773" y="10491"/>
                </a:lnTo>
                <a:lnTo>
                  <a:pt x="15443" y="10895"/>
                </a:lnTo>
                <a:lnTo>
                  <a:pt x="15443" y="10821"/>
                </a:lnTo>
                <a:lnTo>
                  <a:pt x="15333" y="10491"/>
                </a:lnTo>
                <a:lnTo>
                  <a:pt x="15296" y="10454"/>
                </a:lnTo>
                <a:lnTo>
                  <a:pt x="15260" y="10454"/>
                </a:lnTo>
                <a:lnTo>
                  <a:pt x="15223" y="10491"/>
                </a:lnTo>
                <a:lnTo>
                  <a:pt x="15223" y="10528"/>
                </a:lnTo>
                <a:lnTo>
                  <a:pt x="15186" y="10821"/>
                </a:lnTo>
                <a:lnTo>
                  <a:pt x="15186" y="11188"/>
                </a:lnTo>
                <a:lnTo>
                  <a:pt x="15223" y="11225"/>
                </a:lnTo>
                <a:lnTo>
                  <a:pt x="14746" y="11848"/>
                </a:lnTo>
                <a:lnTo>
                  <a:pt x="14746" y="11591"/>
                </a:lnTo>
                <a:lnTo>
                  <a:pt x="14746" y="11371"/>
                </a:lnTo>
                <a:lnTo>
                  <a:pt x="14746" y="11115"/>
                </a:lnTo>
                <a:lnTo>
                  <a:pt x="14710" y="11078"/>
                </a:lnTo>
                <a:lnTo>
                  <a:pt x="15333" y="10308"/>
                </a:lnTo>
                <a:lnTo>
                  <a:pt x="15663" y="9867"/>
                </a:lnTo>
                <a:close/>
                <a:moveTo>
                  <a:pt x="14526" y="11298"/>
                </a:moveTo>
                <a:lnTo>
                  <a:pt x="14453" y="11555"/>
                </a:lnTo>
                <a:lnTo>
                  <a:pt x="14416" y="11775"/>
                </a:lnTo>
                <a:lnTo>
                  <a:pt x="14453" y="11885"/>
                </a:lnTo>
                <a:lnTo>
                  <a:pt x="14489" y="11958"/>
                </a:lnTo>
                <a:lnTo>
                  <a:pt x="14563" y="11995"/>
                </a:lnTo>
                <a:lnTo>
                  <a:pt x="14600" y="11995"/>
                </a:lnTo>
                <a:lnTo>
                  <a:pt x="14123" y="12619"/>
                </a:lnTo>
                <a:lnTo>
                  <a:pt x="14049" y="12655"/>
                </a:lnTo>
                <a:lnTo>
                  <a:pt x="14049" y="12362"/>
                </a:lnTo>
                <a:lnTo>
                  <a:pt x="14049" y="12142"/>
                </a:lnTo>
                <a:lnTo>
                  <a:pt x="14049" y="12032"/>
                </a:lnTo>
                <a:lnTo>
                  <a:pt x="14013" y="11922"/>
                </a:lnTo>
                <a:lnTo>
                  <a:pt x="14526" y="11298"/>
                </a:lnTo>
                <a:close/>
                <a:moveTo>
                  <a:pt x="4806" y="7997"/>
                </a:moveTo>
                <a:lnTo>
                  <a:pt x="4769" y="8033"/>
                </a:lnTo>
                <a:lnTo>
                  <a:pt x="4769" y="8070"/>
                </a:lnTo>
                <a:lnTo>
                  <a:pt x="4952" y="8217"/>
                </a:lnTo>
                <a:lnTo>
                  <a:pt x="5099" y="8327"/>
                </a:lnTo>
                <a:lnTo>
                  <a:pt x="5576" y="8584"/>
                </a:lnTo>
                <a:lnTo>
                  <a:pt x="6126" y="8840"/>
                </a:lnTo>
                <a:lnTo>
                  <a:pt x="6640" y="9134"/>
                </a:lnTo>
                <a:lnTo>
                  <a:pt x="7116" y="9501"/>
                </a:lnTo>
                <a:lnTo>
                  <a:pt x="7557" y="9831"/>
                </a:lnTo>
                <a:lnTo>
                  <a:pt x="8437" y="10638"/>
                </a:lnTo>
                <a:lnTo>
                  <a:pt x="9244" y="11371"/>
                </a:lnTo>
                <a:lnTo>
                  <a:pt x="10088" y="12105"/>
                </a:lnTo>
                <a:lnTo>
                  <a:pt x="10344" y="12325"/>
                </a:lnTo>
                <a:lnTo>
                  <a:pt x="10748" y="12655"/>
                </a:lnTo>
                <a:lnTo>
                  <a:pt x="10931" y="12765"/>
                </a:lnTo>
                <a:lnTo>
                  <a:pt x="11115" y="12839"/>
                </a:lnTo>
                <a:lnTo>
                  <a:pt x="11225" y="12839"/>
                </a:lnTo>
                <a:lnTo>
                  <a:pt x="11298" y="12802"/>
                </a:lnTo>
                <a:lnTo>
                  <a:pt x="11335" y="12765"/>
                </a:lnTo>
                <a:lnTo>
                  <a:pt x="11372" y="12692"/>
                </a:lnTo>
                <a:lnTo>
                  <a:pt x="11372" y="12582"/>
                </a:lnTo>
                <a:lnTo>
                  <a:pt x="11335" y="12472"/>
                </a:lnTo>
                <a:lnTo>
                  <a:pt x="11151" y="12325"/>
                </a:lnTo>
                <a:lnTo>
                  <a:pt x="10711" y="11995"/>
                </a:lnTo>
                <a:lnTo>
                  <a:pt x="10271" y="11628"/>
                </a:lnTo>
                <a:lnTo>
                  <a:pt x="9391" y="10858"/>
                </a:lnTo>
                <a:lnTo>
                  <a:pt x="8547" y="10051"/>
                </a:lnTo>
                <a:lnTo>
                  <a:pt x="8107" y="9684"/>
                </a:lnTo>
                <a:lnTo>
                  <a:pt x="7703" y="9354"/>
                </a:lnTo>
                <a:lnTo>
                  <a:pt x="7227" y="9024"/>
                </a:lnTo>
                <a:lnTo>
                  <a:pt x="6786" y="8694"/>
                </a:lnTo>
                <a:lnTo>
                  <a:pt x="6309" y="8437"/>
                </a:lnTo>
                <a:lnTo>
                  <a:pt x="5833" y="8217"/>
                </a:lnTo>
                <a:lnTo>
                  <a:pt x="5356" y="8033"/>
                </a:lnTo>
                <a:lnTo>
                  <a:pt x="5209" y="7997"/>
                </a:lnTo>
                <a:close/>
                <a:moveTo>
                  <a:pt x="954" y="12582"/>
                </a:moveTo>
                <a:lnTo>
                  <a:pt x="1101" y="12692"/>
                </a:lnTo>
                <a:lnTo>
                  <a:pt x="1064" y="12765"/>
                </a:lnTo>
                <a:lnTo>
                  <a:pt x="1064" y="12839"/>
                </a:lnTo>
                <a:lnTo>
                  <a:pt x="1064" y="12875"/>
                </a:lnTo>
                <a:lnTo>
                  <a:pt x="1101" y="12839"/>
                </a:lnTo>
                <a:lnTo>
                  <a:pt x="1211" y="12912"/>
                </a:lnTo>
                <a:lnTo>
                  <a:pt x="1247" y="12985"/>
                </a:lnTo>
                <a:lnTo>
                  <a:pt x="1247" y="13059"/>
                </a:lnTo>
                <a:lnTo>
                  <a:pt x="1284" y="13242"/>
                </a:lnTo>
                <a:lnTo>
                  <a:pt x="991" y="13095"/>
                </a:lnTo>
                <a:lnTo>
                  <a:pt x="844" y="13059"/>
                </a:lnTo>
                <a:lnTo>
                  <a:pt x="697" y="13022"/>
                </a:lnTo>
                <a:lnTo>
                  <a:pt x="844" y="12765"/>
                </a:lnTo>
                <a:lnTo>
                  <a:pt x="954" y="12582"/>
                </a:lnTo>
                <a:close/>
                <a:moveTo>
                  <a:pt x="2715" y="10858"/>
                </a:moveTo>
                <a:lnTo>
                  <a:pt x="2641" y="10931"/>
                </a:lnTo>
                <a:lnTo>
                  <a:pt x="2641" y="10968"/>
                </a:lnTo>
                <a:lnTo>
                  <a:pt x="2788" y="11151"/>
                </a:lnTo>
                <a:lnTo>
                  <a:pt x="2935" y="11261"/>
                </a:lnTo>
                <a:lnTo>
                  <a:pt x="3302" y="11445"/>
                </a:lnTo>
                <a:lnTo>
                  <a:pt x="3778" y="11775"/>
                </a:lnTo>
                <a:lnTo>
                  <a:pt x="4255" y="12105"/>
                </a:lnTo>
                <a:lnTo>
                  <a:pt x="5099" y="12765"/>
                </a:lnTo>
                <a:lnTo>
                  <a:pt x="5539" y="13095"/>
                </a:lnTo>
                <a:lnTo>
                  <a:pt x="5759" y="13242"/>
                </a:lnTo>
                <a:lnTo>
                  <a:pt x="5869" y="13279"/>
                </a:lnTo>
                <a:lnTo>
                  <a:pt x="6053" y="13279"/>
                </a:lnTo>
                <a:lnTo>
                  <a:pt x="6126" y="13242"/>
                </a:lnTo>
                <a:lnTo>
                  <a:pt x="6163" y="13169"/>
                </a:lnTo>
                <a:lnTo>
                  <a:pt x="6126" y="13059"/>
                </a:lnTo>
                <a:lnTo>
                  <a:pt x="6089" y="12985"/>
                </a:lnTo>
                <a:lnTo>
                  <a:pt x="6016" y="12875"/>
                </a:lnTo>
                <a:lnTo>
                  <a:pt x="5869" y="12729"/>
                </a:lnTo>
                <a:lnTo>
                  <a:pt x="5502" y="12472"/>
                </a:lnTo>
                <a:lnTo>
                  <a:pt x="4512" y="11738"/>
                </a:lnTo>
                <a:lnTo>
                  <a:pt x="4035" y="11408"/>
                </a:lnTo>
                <a:lnTo>
                  <a:pt x="3522" y="11078"/>
                </a:lnTo>
                <a:lnTo>
                  <a:pt x="3338" y="11005"/>
                </a:lnTo>
                <a:lnTo>
                  <a:pt x="3118" y="10895"/>
                </a:lnTo>
                <a:lnTo>
                  <a:pt x="2935" y="10858"/>
                </a:lnTo>
                <a:close/>
                <a:moveTo>
                  <a:pt x="13756" y="12252"/>
                </a:moveTo>
                <a:lnTo>
                  <a:pt x="13719" y="12362"/>
                </a:lnTo>
                <a:lnTo>
                  <a:pt x="13719" y="12619"/>
                </a:lnTo>
                <a:lnTo>
                  <a:pt x="13719" y="12912"/>
                </a:lnTo>
                <a:lnTo>
                  <a:pt x="13756" y="12985"/>
                </a:lnTo>
                <a:lnTo>
                  <a:pt x="13793" y="13022"/>
                </a:lnTo>
                <a:lnTo>
                  <a:pt x="13719" y="13095"/>
                </a:lnTo>
                <a:lnTo>
                  <a:pt x="13389" y="13536"/>
                </a:lnTo>
                <a:lnTo>
                  <a:pt x="13426" y="13132"/>
                </a:lnTo>
                <a:lnTo>
                  <a:pt x="13462" y="12912"/>
                </a:lnTo>
                <a:lnTo>
                  <a:pt x="13462" y="12765"/>
                </a:lnTo>
                <a:lnTo>
                  <a:pt x="13426" y="12655"/>
                </a:lnTo>
                <a:lnTo>
                  <a:pt x="13756" y="12252"/>
                </a:lnTo>
                <a:close/>
                <a:moveTo>
                  <a:pt x="4402" y="8694"/>
                </a:moveTo>
                <a:lnTo>
                  <a:pt x="4329" y="8730"/>
                </a:lnTo>
                <a:lnTo>
                  <a:pt x="4255" y="8804"/>
                </a:lnTo>
                <a:lnTo>
                  <a:pt x="4255" y="8877"/>
                </a:lnTo>
                <a:lnTo>
                  <a:pt x="4255" y="8987"/>
                </a:lnTo>
                <a:lnTo>
                  <a:pt x="4292" y="9060"/>
                </a:lnTo>
                <a:lnTo>
                  <a:pt x="4365" y="9134"/>
                </a:lnTo>
                <a:lnTo>
                  <a:pt x="4512" y="9207"/>
                </a:lnTo>
                <a:lnTo>
                  <a:pt x="4842" y="9354"/>
                </a:lnTo>
                <a:lnTo>
                  <a:pt x="5136" y="9501"/>
                </a:lnTo>
                <a:lnTo>
                  <a:pt x="5392" y="9647"/>
                </a:lnTo>
                <a:lnTo>
                  <a:pt x="5869" y="10014"/>
                </a:lnTo>
                <a:lnTo>
                  <a:pt x="6346" y="10418"/>
                </a:lnTo>
                <a:lnTo>
                  <a:pt x="6786" y="10858"/>
                </a:lnTo>
                <a:lnTo>
                  <a:pt x="8584" y="12398"/>
                </a:lnTo>
                <a:lnTo>
                  <a:pt x="9501" y="13169"/>
                </a:lnTo>
                <a:lnTo>
                  <a:pt x="9721" y="13315"/>
                </a:lnTo>
                <a:lnTo>
                  <a:pt x="9941" y="13462"/>
                </a:lnTo>
                <a:lnTo>
                  <a:pt x="10161" y="13572"/>
                </a:lnTo>
                <a:lnTo>
                  <a:pt x="10271" y="13609"/>
                </a:lnTo>
                <a:lnTo>
                  <a:pt x="10381" y="13609"/>
                </a:lnTo>
                <a:lnTo>
                  <a:pt x="10454" y="13572"/>
                </a:lnTo>
                <a:lnTo>
                  <a:pt x="10491" y="13536"/>
                </a:lnTo>
                <a:lnTo>
                  <a:pt x="10528" y="13462"/>
                </a:lnTo>
                <a:lnTo>
                  <a:pt x="10491" y="13389"/>
                </a:lnTo>
                <a:lnTo>
                  <a:pt x="10418" y="13242"/>
                </a:lnTo>
                <a:lnTo>
                  <a:pt x="10271" y="13132"/>
                </a:lnTo>
                <a:lnTo>
                  <a:pt x="9978" y="12949"/>
                </a:lnTo>
                <a:lnTo>
                  <a:pt x="9537" y="12619"/>
                </a:lnTo>
                <a:lnTo>
                  <a:pt x="9134" y="12288"/>
                </a:lnTo>
                <a:lnTo>
                  <a:pt x="7557" y="10931"/>
                </a:lnTo>
                <a:lnTo>
                  <a:pt x="6823" y="10271"/>
                </a:lnTo>
                <a:lnTo>
                  <a:pt x="6089" y="9647"/>
                </a:lnTo>
                <a:lnTo>
                  <a:pt x="5686" y="9354"/>
                </a:lnTo>
                <a:lnTo>
                  <a:pt x="5246" y="9097"/>
                </a:lnTo>
                <a:lnTo>
                  <a:pt x="4769" y="8950"/>
                </a:lnTo>
                <a:lnTo>
                  <a:pt x="4549" y="8840"/>
                </a:lnTo>
                <a:lnTo>
                  <a:pt x="4475" y="8767"/>
                </a:lnTo>
                <a:lnTo>
                  <a:pt x="4439" y="8694"/>
                </a:lnTo>
                <a:close/>
                <a:moveTo>
                  <a:pt x="1541" y="13022"/>
                </a:moveTo>
                <a:lnTo>
                  <a:pt x="2091" y="13389"/>
                </a:lnTo>
                <a:lnTo>
                  <a:pt x="2091" y="13572"/>
                </a:lnTo>
                <a:lnTo>
                  <a:pt x="2126" y="13749"/>
                </a:lnTo>
                <a:lnTo>
                  <a:pt x="1504" y="13389"/>
                </a:lnTo>
                <a:lnTo>
                  <a:pt x="1578" y="13352"/>
                </a:lnTo>
                <a:lnTo>
                  <a:pt x="1614" y="13315"/>
                </a:lnTo>
                <a:lnTo>
                  <a:pt x="1614" y="13279"/>
                </a:lnTo>
                <a:lnTo>
                  <a:pt x="1614" y="13205"/>
                </a:lnTo>
                <a:lnTo>
                  <a:pt x="1541" y="13095"/>
                </a:lnTo>
                <a:lnTo>
                  <a:pt x="1541" y="13022"/>
                </a:lnTo>
                <a:close/>
                <a:moveTo>
                  <a:pt x="13206" y="12949"/>
                </a:moveTo>
                <a:lnTo>
                  <a:pt x="13169" y="13022"/>
                </a:lnTo>
                <a:lnTo>
                  <a:pt x="13059" y="13756"/>
                </a:lnTo>
                <a:lnTo>
                  <a:pt x="13059" y="13829"/>
                </a:lnTo>
                <a:lnTo>
                  <a:pt x="13096" y="13866"/>
                </a:lnTo>
                <a:lnTo>
                  <a:pt x="12912" y="14086"/>
                </a:lnTo>
                <a:lnTo>
                  <a:pt x="12912" y="13719"/>
                </a:lnTo>
                <a:lnTo>
                  <a:pt x="12875" y="13352"/>
                </a:lnTo>
                <a:lnTo>
                  <a:pt x="13206" y="12949"/>
                </a:lnTo>
                <a:close/>
                <a:moveTo>
                  <a:pt x="2458" y="13646"/>
                </a:moveTo>
                <a:lnTo>
                  <a:pt x="2641" y="13792"/>
                </a:lnTo>
                <a:lnTo>
                  <a:pt x="2788" y="13902"/>
                </a:lnTo>
                <a:lnTo>
                  <a:pt x="2788" y="14086"/>
                </a:lnTo>
                <a:lnTo>
                  <a:pt x="2825" y="14233"/>
                </a:lnTo>
                <a:lnTo>
                  <a:pt x="2605" y="14086"/>
                </a:lnTo>
                <a:lnTo>
                  <a:pt x="2385" y="13939"/>
                </a:lnTo>
                <a:lnTo>
                  <a:pt x="2495" y="13939"/>
                </a:lnTo>
                <a:lnTo>
                  <a:pt x="2568" y="13866"/>
                </a:lnTo>
                <a:lnTo>
                  <a:pt x="2568" y="13829"/>
                </a:lnTo>
                <a:lnTo>
                  <a:pt x="2568" y="13756"/>
                </a:lnTo>
                <a:lnTo>
                  <a:pt x="2458" y="13646"/>
                </a:lnTo>
                <a:close/>
                <a:moveTo>
                  <a:pt x="3595" y="9794"/>
                </a:moveTo>
                <a:lnTo>
                  <a:pt x="3558" y="9831"/>
                </a:lnTo>
                <a:lnTo>
                  <a:pt x="3522" y="9867"/>
                </a:lnTo>
                <a:lnTo>
                  <a:pt x="3558" y="9977"/>
                </a:lnTo>
                <a:lnTo>
                  <a:pt x="3595" y="10088"/>
                </a:lnTo>
                <a:lnTo>
                  <a:pt x="3815" y="10234"/>
                </a:lnTo>
                <a:lnTo>
                  <a:pt x="4659" y="10821"/>
                </a:lnTo>
                <a:lnTo>
                  <a:pt x="5466" y="11518"/>
                </a:lnTo>
                <a:lnTo>
                  <a:pt x="6236" y="12178"/>
                </a:lnTo>
                <a:lnTo>
                  <a:pt x="7080" y="12839"/>
                </a:lnTo>
                <a:lnTo>
                  <a:pt x="7923" y="13462"/>
                </a:lnTo>
                <a:lnTo>
                  <a:pt x="8730" y="14049"/>
                </a:lnTo>
                <a:lnTo>
                  <a:pt x="9134" y="14343"/>
                </a:lnTo>
                <a:lnTo>
                  <a:pt x="9574" y="14563"/>
                </a:lnTo>
                <a:lnTo>
                  <a:pt x="9684" y="14563"/>
                </a:lnTo>
                <a:lnTo>
                  <a:pt x="9794" y="14526"/>
                </a:lnTo>
                <a:lnTo>
                  <a:pt x="9868" y="14453"/>
                </a:lnTo>
                <a:lnTo>
                  <a:pt x="9904" y="14416"/>
                </a:lnTo>
                <a:lnTo>
                  <a:pt x="9904" y="14379"/>
                </a:lnTo>
                <a:lnTo>
                  <a:pt x="9904" y="14306"/>
                </a:lnTo>
                <a:lnTo>
                  <a:pt x="9868" y="14269"/>
                </a:lnTo>
                <a:lnTo>
                  <a:pt x="9794" y="14196"/>
                </a:lnTo>
                <a:lnTo>
                  <a:pt x="9721" y="14159"/>
                </a:lnTo>
                <a:lnTo>
                  <a:pt x="9501" y="14012"/>
                </a:lnTo>
                <a:lnTo>
                  <a:pt x="9281" y="13866"/>
                </a:lnTo>
                <a:lnTo>
                  <a:pt x="8290" y="13205"/>
                </a:lnTo>
                <a:lnTo>
                  <a:pt x="7373" y="12508"/>
                </a:lnTo>
                <a:lnTo>
                  <a:pt x="6493" y="11812"/>
                </a:lnTo>
                <a:lnTo>
                  <a:pt x="5649" y="11115"/>
                </a:lnTo>
                <a:lnTo>
                  <a:pt x="4769" y="10418"/>
                </a:lnTo>
                <a:lnTo>
                  <a:pt x="4549" y="10234"/>
                </a:lnTo>
                <a:lnTo>
                  <a:pt x="4145" y="9977"/>
                </a:lnTo>
                <a:lnTo>
                  <a:pt x="3925" y="9867"/>
                </a:lnTo>
                <a:lnTo>
                  <a:pt x="3742" y="9794"/>
                </a:lnTo>
                <a:close/>
                <a:moveTo>
                  <a:pt x="3155" y="14122"/>
                </a:moveTo>
                <a:lnTo>
                  <a:pt x="3778" y="14563"/>
                </a:lnTo>
                <a:lnTo>
                  <a:pt x="3742" y="14746"/>
                </a:lnTo>
                <a:lnTo>
                  <a:pt x="3742" y="14856"/>
                </a:lnTo>
                <a:lnTo>
                  <a:pt x="3338" y="14563"/>
                </a:lnTo>
                <a:lnTo>
                  <a:pt x="3338" y="14489"/>
                </a:lnTo>
                <a:lnTo>
                  <a:pt x="3302" y="14416"/>
                </a:lnTo>
                <a:lnTo>
                  <a:pt x="3192" y="14269"/>
                </a:lnTo>
                <a:lnTo>
                  <a:pt x="3155" y="14122"/>
                </a:lnTo>
                <a:close/>
                <a:moveTo>
                  <a:pt x="12692" y="13536"/>
                </a:moveTo>
                <a:lnTo>
                  <a:pt x="12619" y="13976"/>
                </a:lnTo>
                <a:lnTo>
                  <a:pt x="12582" y="14416"/>
                </a:lnTo>
                <a:lnTo>
                  <a:pt x="12582" y="14489"/>
                </a:lnTo>
                <a:lnTo>
                  <a:pt x="12142" y="15040"/>
                </a:lnTo>
                <a:lnTo>
                  <a:pt x="12142" y="14893"/>
                </a:lnTo>
                <a:lnTo>
                  <a:pt x="12142" y="14563"/>
                </a:lnTo>
                <a:lnTo>
                  <a:pt x="12105" y="14269"/>
                </a:lnTo>
                <a:lnTo>
                  <a:pt x="12692" y="13536"/>
                </a:lnTo>
                <a:close/>
                <a:moveTo>
                  <a:pt x="4035" y="14746"/>
                </a:moveTo>
                <a:lnTo>
                  <a:pt x="4402" y="15003"/>
                </a:lnTo>
                <a:lnTo>
                  <a:pt x="4402" y="15040"/>
                </a:lnTo>
                <a:lnTo>
                  <a:pt x="4402" y="15150"/>
                </a:lnTo>
                <a:lnTo>
                  <a:pt x="4439" y="15223"/>
                </a:lnTo>
                <a:lnTo>
                  <a:pt x="4549" y="15370"/>
                </a:lnTo>
                <a:lnTo>
                  <a:pt x="4659" y="15553"/>
                </a:lnTo>
                <a:lnTo>
                  <a:pt x="4255" y="15223"/>
                </a:lnTo>
                <a:lnTo>
                  <a:pt x="4255" y="15150"/>
                </a:lnTo>
                <a:lnTo>
                  <a:pt x="4219" y="15076"/>
                </a:lnTo>
                <a:lnTo>
                  <a:pt x="4109" y="14966"/>
                </a:lnTo>
                <a:lnTo>
                  <a:pt x="4035" y="14856"/>
                </a:lnTo>
                <a:lnTo>
                  <a:pt x="4035" y="14746"/>
                </a:lnTo>
                <a:close/>
                <a:moveTo>
                  <a:pt x="11922" y="14489"/>
                </a:moveTo>
                <a:lnTo>
                  <a:pt x="11885" y="14856"/>
                </a:lnTo>
                <a:lnTo>
                  <a:pt x="11848" y="15113"/>
                </a:lnTo>
                <a:lnTo>
                  <a:pt x="11848" y="15260"/>
                </a:lnTo>
                <a:lnTo>
                  <a:pt x="11848" y="15370"/>
                </a:lnTo>
                <a:lnTo>
                  <a:pt x="11555" y="15700"/>
                </a:lnTo>
                <a:lnTo>
                  <a:pt x="11592" y="15480"/>
                </a:lnTo>
                <a:lnTo>
                  <a:pt x="11555" y="15223"/>
                </a:lnTo>
                <a:lnTo>
                  <a:pt x="11555" y="15150"/>
                </a:lnTo>
                <a:lnTo>
                  <a:pt x="11482" y="15113"/>
                </a:lnTo>
                <a:lnTo>
                  <a:pt x="11445" y="15113"/>
                </a:lnTo>
                <a:lnTo>
                  <a:pt x="11922" y="14489"/>
                </a:lnTo>
                <a:close/>
                <a:moveTo>
                  <a:pt x="4769" y="15223"/>
                </a:moveTo>
                <a:lnTo>
                  <a:pt x="5026" y="15406"/>
                </a:lnTo>
                <a:lnTo>
                  <a:pt x="5576" y="15810"/>
                </a:lnTo>
                <a:lnTo>
                  <a:pt x="5576" y="15883"/>
                </a:lnTo>
                <a:lnTo>
                  <a:pt x="5576" y="16177"/>
                </a:lnTo>
                <a:lnTo>
                  <a:pt x="5576" y="16287"/>
                </a:lnTo>
                <a:lnTo>
                  <a:pt x="4916" y="15773"/>
                </a:lnTo>
                <a:lnTo>
                  <a:pt x="4952" y="15663"/>
                </a:lnTo>
                <a:lnTo>
                  <a:pt x="4952" y="15553"/>
                </a:lnTo>
                <a:lnTo>
                  <a:pt x="4916" y="15480"/>
                </a:lnTo>
                <a:lnTo>
                  <a:pt x="4879" y="15370"/>
                </a:lnTo>
                <a:lnTo>
                  <a:pt x="4769" y="15223"/>
                </a:lnTo>
                <a:close/>
                <a:moveTo>
                  <a:pt x="5833" y="15993"/>
                </a:moveTo>
                <a:lnTo>
                  <a:pt x="6456" y="16507"/>
                </a:lnTo>
                <a:lnTo>
                  <a:pt x="6420" y="16580"/>
                </a:lnTo>
                <a:lnTo>
                  <a:pt x="6383" y="16690"/>
                </a:lnTo>
                <a:lnTo>
                  <a:pt x="6346" y="16874"/>
                </a:lnTo>
                <a:lnTo>
                  <a:pt x="5869" y="16507"/>
                </a:lnTo>
                <a:lnTo>
                  <a:pt x="5869" y="16323"/>
                </a:lnTo>
                <a:lnTo>
                  <a:pt x="5869" y="16140"/>
                </a:lnTo>
                <a:lnTo>
                  <a:pt x="5833" y="15993"/>
                </a:lnTo>
                <a:close/>
                <a:moveTo>
                  <a:pt x="11298" y="15260"/>
                </a:moveTo>
                <a:lnTo>
                  <a:pt x="11298" y="15443"/>
                </a:lnTo>
                <a:lnTo>
                  <a:pt x="11225" y="15957"/>
                </a:lnTo>
                <a:lnTo>
                  <a:pt x="11225" y="16030"/>
                </a:lnTo>
                <a:lnTo>
                  <a:pt x="11261" y="16067"/>
                </a:lnTo>
                <a:lnTo>
                  <a:pt x="10088" y="17387"/>
                </a:lnTo>
                <a:lnTo>
                  <a:pt x="10088" y="17130"/>
                </a:lnTo>
                <a:lnTo>
                  <a:pt x="10088" y="16984"/>
                </a:lnTo>
                <a:lnTo>
                  <a:pt x="10308" y="16653"/>
                </a:lnTo>
                <a:lnTo>
                  <a:pt x="10821" y="15920"/>
                </a:lnTo>
                <a:lnTo>
                  <a:pt x="10785" y="16067"/>
                </a:lnTo>
                <a:lnTo>
                  <a:pt x="10711" y="16287"/>
                </a:lnTo>
                <a:lnTo>
                  <a:pt x="10711" y="16397"/>
                </a:lnTo>
                <a:lnTo>
                  <a:pt x="10711" y="16507"/>
                </a:lnTo>
                <a:lnTo>
                  <a:pt x="10748" y="16543"/>
                </a:lnTo>
                <a:lnTo>
                  <a:pt x="10785" y="16543"/>
                </a:lnTo>
                <a:lnTo>
                  <a:pt x="10895" y="16470"/>
                </a:lnTo>
                <a:lnTo>
                  <a:pt x="10968" y="16360"/>
                </a:lnTo>
                <a:lnTo>
                  <a:pt x="11005" y="16103"/>
                </a:lnTo>
                <a:lnTo>
                  <a:pt x="11005" y="15663"/>
                </a:lnTo>
                <a:lnTo>
                  <a:pt x="11225" y="15370"/>
                </a:lnTo>
                <a:lnTo>
                  <a:pt x="11298" y="15260"/>
                </a:lnTo>
                <a:close/>
                <a:moveTo>
                  <a:pt x="6566" y="16580"/>
                </a:moveTo>
                <a:lnTo>
                  <a:pt x="7006" y="17020"/>
                </a:lnTo>
                <a:lnTo>
                  <a:pt x="7006" y="17240"/>
                </a:lnTo>
                <a:lnTo>
                  <a:pt x="7006" y="17460"/>
                </a:lnTo>
                <a:lnTo>
                  <a:pt x="6896" y="17350"/>
                </a:lnTo>
                <a:lnTo>
                  <a:pt x="6640" y="17130"/>
                </a:lnTo>
                <a:lnTo>
                  <a:pt x="6640" y="17020"/>
                </a:lnTo>
                <a:lnTo>
                  <a:pt x="6603" y="16800"/>
                </a:lnTo>
                <a:lnTo>
                  <a:pt x="6566" y="16580"/>
                </a:lnTo>
                <a:close/>
                <a:moveTo>
                  <a:pt x="9464" y="404"/>
                </a:moveTo>
                <a:lnTo>
                  <a:pt x="9684" y="440"/>
                </a:lnTo>
                <a:lnTo>
                  <a:pt x="9868" y="477"/>
                </a:lnTo>
                <a:lnTo>
                  <a:pt x="10051" y="587"/>
                </a:lnTo>
                <a:lnTo>
                  <a:pt x="10418" y="844"/>
                </a:lnTo>
                <a:lnTo>
                  <a:pt x="10711" y="1064"/>
                </a:lnTo>
                <a:lnTo>
                  <a:pt x="12582" y="2421"/>
                </a:lnTo>
                <a:lnTo>
                  <a:pt x="14489" y="3815"/>
                </a:lnTo>
                <a:lnTo>
                  <a:pt x="15443" y="4512"/>
                </a:lnTo>
                <a:lnTo>
                  <a:pt x="15700" y="4732"/>
                </a:lnTo>
                <a:lnTo>
                  <a:pt x="15847" y="4805"/>
                </a:lnTo>
                <a:lnTo>
                  <a:pt x="15993" y="4879"/>
                </a:lnTo>
                <a:lnTo>
                  <a:pt x="15590" y="5356"/>
                </a:lnTo>
                <a:lnTo>
                  <a:pt x="15223" y="5869"/>
                </a:lnTo>
                <a:lnTo>
                  <a:pt x="15040" y="6089"/>
                </a:lnTo>
                <a:lnTo>
                  <a:pt x="14856" y="6383"/>
                </a:lnTo>
                <a:lnTo>
                  <a:pt x="14783" y="6529"/>
                </a:lnTo>
                <a:lnTo>
                  <a:pt x="14746" y="6639"/>
                </a:lnTo>
                <a:lnTo>
                  <a:pt x="14746" y="6786"/>
                </a:lnTo>
                <a:lnTo>
                  <a:pt x="14856" y="6896"/>
                </a:lnTo>
                <a:lnTo>
                  <a:pt x="14966" y="7006"/>
                </a:lnTo>
                <a:lnTo>
                  <a:pt x="15076" y="7080"/>
                </a:lnTo>
                <a:lnTo>
                  <a:pt x="15370" y="7190"/>
                </a:lnTo>
                <a:lnTo>
                  <a:pt x="15957" y="7300"/>
                </a:lnTo>
                <a:lnTo>
                  <a:pt x="16727" y="7446"/>
                </a:lnTo>
                <a:lnTo>
                  <a:pt x="17021" y="7520"/>
                </a:lnTo>
                <a:lnTo>
                  <a:pt x="16984" y="7593"/>
                </a:lnTo>
                <a:lnTo>
                  <a:pt x="16470" y="8143"/>
                </a:lnTo>
                <a:lnTo>
                  <a:pt x="15993" y="8730"/>
                </a:lnTo>
                <a:lnTo>
                  <a:pt x="15040" y="9904"/>
                </a:lnTo>
                <a:lnTo>
                  <a:pt x="12912" y="12508"/>
                </a:lnTo>
                <a:lnTo>
                  <a:pt x="11848" y="13792"/>
                </a:lnTo>
                <a:lnTo>
                  <a:pt x="10821" y="15113"/>
                </a:lnTo>
                <a:lnTo>
                  <a:pt x="10344" y="15736"/>
                </a:lnTo>
                <a:lnTo>
                  <a:pt x="9904" y="16397"/>
                </a:lnTo>
                <a:lnTo>
                  <a:pt x="9464" y="17057"/>
                </a:lnTo>
                <a:lnTo>
                  <a:pt x="9317" y="17277"/>
                </a:lnTo>
                <a:lnTo>
                  <a:pt x="9207" y="17497"/>
                </a:lnTo>
                <a:lnTo>
                  <a:pt x="8987" y="17387"/>
                </a:lnTo>
                <a:lnTo>
                  <a:pt x="8767" y="17350"/>
                </a:lnTo>
                <a:lnTo>
                  <a:pt x="8290" y="17204"/>
                </a:lnTo>
                <a:lnTo>
                  <a:pt x="7997" y="17094"/>
                </a:lnTo>
                <a:lnTo>
                  <a:pt x="7740" y="16910"/>
                </a:lnTo>
                <a:lnTo>
                  <a:pt x="7483" y="16727"/>
                </a:lnTo>
                <a:lnTo>
                  <a:pt x="7227" y="16507"/>
                </a:lnTo>
                <a:lnTo>
                  <a:pt x="6750" y="16067"/>
                </a:lnTo>
                <a:lnTo>
                  <a:pt x="6273" y="15663"/>
                </a:lnTo>
                <a:lnTo>
                  <a:pt x="5723" y="15296"/>
                </a:lnTo>
                <a:lnTo>
                  <a:pt x="5209" y="14929"/>
                </a:lnTo>
                <a:lnTo>
                  <a:pt x="3045" y="13462"/>
                </a:lnTo>
                <a:lnTo>
                  <a:pt x="1908" y="12619"/>
                </a:lnTo>
                <a:lnTo>
                  <a:pt x="1321" y="12215"/>
                </a:lnTo>
                <a:lnTo>
                  <a:pt x="697" y="11848"/>
                </a:lnTo>
                <a:lnTo>
                  <a:pt x="624" y="11812"/>
                </a:lnTo>
                <a:lnTo>
                  <a:pt x="1614" y="10381"/>
                </a:lnTo>
                <a:lnTo>
                  <a:pt x="2641" y="8950"/>
                </a:lnTo>
                <a:lnTo>
                  <a:pt x="3668" y="7556"/>
                </a:lnTo>
                <a:lnTo>
                  <a:pt x="4732" y="6163"/>
                </a:lnTo>
                <a:lnTo>
                  <a:pt x="6970" y="3338"/>
                </a:lnTo>
                <a:lnTo>
                  <a:pt x="8144" y="1944"/>
                </a:lnTo>
                <a:lnTo>
                  <a:pt x="8730" y="1284"/>
                </a:lnTo>
                <a:lnTo>
                  <a:pt x="9244" y="550"/>
                </a:lnTo>
                <a:lnTo>
                  <a:pt x="9281" y="477"/>
                </a:lnTo>
                <a:lnTo>
                  <a:pt x="9281" y="404"/>
                </a:lnTo>
                <a:close/>
                <a:moveTo>
                  <a:pt x="7227" y="17204"/>
                </a:moveTo>
                <a:lnTo>
                  <a:pt x="7667" y="17460"/>
                </a:lnTo>
                <a:lnTo>
                  <a:pt x="8107" y="17681"/>
                </a:lnTo>
                <a:lnTo>
                  <a:pt x="8070" y="17937"/>
                </a:lnTo>
                <a:lnTo>
                  <a:pt x="8107" y="18194"/>
                </a:lnTo>
                <a:lnTo>
                  <a:pt x="7850" y="18084"/>
                </a:lnTo>
                <a:lnTo>
                  <a:pt x="7447" y="17791"/>
                </a:lnTo>
                <a:lnTo>
                  <a:pt x="7410" y="17644"/>
                </a:lnTo>
                <a:lnTo>
                  <a:pt x="7337" y="17497"/>
                </a:lnTo>
                <a:lnTo>
                  <a:pt x="7227" y="17204"/>
                </a:lnTo>
                <a:close/>
                <a:moveTo>
                  <a:pt x="9831" y="17460"/>
                </a:moveTo>
                <a:lnTo>
                  <a:pt x="9868" y="17534"/>
                </a:lnTo>
                <a:lnTo>
                  <a:pt x="9904" y="17571"/>
                </a:lnTo>
                <a:lnTo>
                  <a:pt x="9464" y="18084"/>
                </a:lnTo>
                <a:lnTo>
                  <a:pt x="9207" y="18341"/>
                </a:lnTo>
                <a:lnTo>
                  <a:pt x="9171" y="18231"/>
                </a:lnTo>
                <a:lnTo>
                  <a:pt x="9134" y="18121"/>
                </a:lnTo>
                <a:lnTo>
                  <a:pt x="9134" y="17974"/>
                </a:lnTo>
                <a:lnTo>
                  <a:pt x="9317" y="17974"/>
                </a:lnTo>
                <a:lnTo>
                  <a:pt x="9317" y="17937"/>
                </a:lnTo>
                <a:lnTo>
                  <a:pt x="9391" y="17937"/>
                </a:lnTo>
                <a:lnTo>
                  <a:pt x="9464" y="17901"/>
                </a:lnTo>
                <a:lnTo>
                  <a:pt x="9574" y="17827"/>
                </a:lnTo>
                <a:lnTo>
                  <a:pt x="9647" y="17681"/>
                </a:lnTo>
                <a:lnTo>
                  <a:pt x="9794" y="17460"/>
                </a:lnTo>
                <a:close/>
                <a:moveTo>
                  <a:pt x="9464" y="0"/>
                </a:moveTo>
                <a:lnTo>
                  <a:pt x="9281" y="37"/>
                </a:lnTo>
                <a:lnTo>
                  <a:pt x="9134" y="110"/>
                </a:lnTo>
                <a:lnTo>
                  <a:pt x="9024" y="147"/>
                </a:lnTo>
                <a:lnTo>
                  <a:pt x="8951" y="257"/>
                </a:lnTo>
                <a:lnTo>
                  <a:pt x="8914" y="294"/>
                </a:lnTo>
                <a:lnTo>
                  <a:pt x="8914" y="330"/>
                </a:lnTo>
                <a:lnTo>
                  <a:pt x="8327" y="954"/>
                </a:lnTo>
                <a:lnTo>
                  <a:pt x="7740" y="1614"/>
                </a:lnTo>
                <a:lnTo>
                  <a:pt x="6640" y="2971"/>
                </a:lnTo>
                <a:lnTo>
                  <a:pt x="5502" y="4365"/>
                </a:lnTo>
                <a:lnTo>
                  <a:pt x="4402" y="5759"/>
                </a:lnTo>
                <a:lnTo>
                  <a:pt x="2421" y="8400"/>
                </a:lnTo>
                <a:lnTo>
                  <a:pt x="477" y="11041"/>
                </a:lnTo>
                <a:lnTo>
                  <a:pt x="330" y="11261"/>
                </a:lnTo>
                <a:lnTo>
                  <a:pt x="37" y="11701"/>
                </a:lnTo>
                <a:lnTo>
                  <a:pt x="0" y="11775"/>
                </a:lnTo>
                <a:lnTo>
                  <a:pt x="0" y="11885"/>
                </a:lnTo>
                <a:lnTo>
                  <a:pt x="37" y="11958"/>
                </a:lnTo>
                <a:lnTo>
                  <a:pt x="74" y="12032"/>
                </a:lnTo>
                <a:lnTo>
                  <a:pt x="147" y="12068"/>
                </a:lnTo>
                <a:lnTo>
                  <a:pt x="220" y="12105"/>
                </a:lnTo>
                <a:lnTo>
                  <a:pt x="294" y="12105"/>
                </a:lnTo>
                <a:lnTo>
                  <a:pt x="404" y="12068"/>
                </a:lnTo>
                <a:lnTo>
                  <a:pt x="440" y="12142"/>
                </a:lnTo>
                <a:lnTo>
                  <a:pt x="697" y="12398"/>
                </a:lnTo>
                <a:lnTo>
                  <a:pt x="587" y="12508"/>
                </a:lnTo>
                <a:lnTo>
                  <a:pt x="514" y="12655"/>
                </a:lnTo>
                <a:lnTo>
                  <a:pt x="440" y="12802"/>
                </a:lnTo>
                <a:lnTo>
                  <a:pt x="404" y="12949"/>
                </a:lnTo>
                <a:lnTo>
                  <a:pt x="404" y="13022"/>
                </a:lnTo>
                <a:lnTo>
                  <a:pt x="440" y="13059"/>
                </a:lnTo>
                <a:lnTo>
                  <a:pt x="514" y="13095"/>
                </a:lnTo>
                <a:lnTo>
                  <a:pt x="550" y="13095"/>
                </a:lnTo>
                <a:lnTo>
                  <a:pt x="624" y="13205"/>
                </a:lnTo>
                <a:lnTo>
                  <a:pt x="697" y="13315"/>
                </a:lnTo>
                <a:lnTo>
                  <a:pt x="881" y="13462"/>
                </a:lnTo>
                <a:lnTo>
                  <a:pt x="1284" y="13719"/>
                </a:lnTo>
                <a:lnTo>
                  <a:pt x="2385" y="14416"/>
                </a:lnTo>
                <a:lnTo>
                  <a:pt x="3558" y="15223"/>
                </a:lnTo>
                <a:lnTo>
                  <a:pt x="4659" y="16103"/>
                </a:lnTo>
                <a:lnTo>
                  <a:pt x="6420" y="17534"/>
                </a:lnTo>
                <a:lnTo>
                  <a:pt x="6420" y="17571"/>
                </a:lnTo>
                <a:lnTo>
                  <a:pt x="6493" y="17644"/>
                </a:lnTo>
                <a:lnTo>
                  <a:pt x="6566" y="17644"/>
                </a:lnTo>
                <a:lnTo>
                  <a:pt x="6823" y="17864"/>
                </a:lnTo>
                <a:lnTo>
                  <a:pt x="7300" y="18231"/>
                </a:lnTo>
                <a:lnTo>
                  <a:pt x="7777" y="18561"/>
                </a:lnTo>
                <a:lnTo>
                  <a:pt x="8034" y="18671"/>
                </a:lnTo>
                <a:lnTo>
                  <a:pt x="8254" y="18781"/>
                </a:lnTo>
                <a:lnTo>
                  <a:pt x="8510" y="18854"/>
                </a:lnTo>
                <a:lnTo>
                  <a:pt x="8620" y="18854"/>
                </a:lnTo>
                <a:lnTo>
                  <a:pt x="8767" y="18818"/>
                </a:lnTo>
                <a:lnTo>
                  <a:pt x="8804" y="18744"/>
                </a:lnTo>
                <a:lnTo>
                  <a:pt x="8840" y="18708"/>
                </a:lnTo>
                <a:lnTo>
                  <a:pt x="8840" y="18634"/>
                </a:lnTo>
                <a:lnTo>
                  <a:pt x="8804" y="18561"/>
                </a:lnTo>
                <a:lnTo>
                  <a:pt x="8730" y="18488"/>
                </a:lnTo>
                <a:lnTo>
                  <a:pt x="8620" y="18414"/>
                </a:lnTo>
                <a:lnTo>
                  <a:pt x="8437" y="18341"/>
                </a:lnTo>
                <a:lnTo>
                  <a:pt x="8400" y="18341"/>
                </a:lnTo>
                <a:lnTo>
                  <a:pt x="8400" y="18157"/>
                </a:lnTo>
                <a:lnTo>
                  <a:pt x="8400" y="17974"/>
                </a:lnTo>
                <a:lnTo>
                  <a:pt x="8364" y="17791"/>
                </a:lnTo>
                <a:lnTo>
                  <a:pt x="8620" y="17864"/>
                </a:lnTo>
                <a:lnTo>
                  <a:pt x="8951" y="17937"/>
                </a:lnTo>
                <a:lnTo>
                  <a:pt x="8877" y="18121"/>
                </a:lnTo>
                <a:lnTo>
                  <a:pt x="8877" y="18267"/>
                </a:lnTo>
                <a:lnTo>
                  <a:pt x="8914" y="18451"/>
                </a:lnTo>
                <a:lnTo>
                  <a:pt x="8987" y="18598"/>
                </a:lnTo>
                <a:lnTo>
                  <a:pt x="8877" y="18781"/>
                </a:lnTo>
                <a:lnTo>
                  <a:pt x="8877" y="18854"/>
                </a:lnTo>
                <a:lnTo>
                  <a:pt x="8914" y="18964"/>
                </a:lnTo>
                <a:lnTo>
                  <a:pt x="9024" y="19001"/>
                </a:lnTo>
                <a:lnTo>
                  <a:pt x="9097" y="18964"/>
                </a:lnTo>
                <a:lnTo>
                  <a:pt x="9281" y="18854"/>
                </a:lnTo>
                <a:lnTo>
                  <a:pt x="9427" y="18708"/>
                </a:lnTo>
                <a:lnTo>
                  <a:pt x="9721" y="18414"/>
                </a:lnTo>
                <a:lnTo>
                  <a:pt x="10344" y="17717"/>
                </a:lnTo>
                <a:lnTo>
                  <a:pt x="11555" y="16397"/>
                </a:lnTo>
                <a:lnTo>
                  <a:pt x="12802" y="14929"/>
                </a:lnTo>
                <a:lnTo>
                  <a:pt x="14013" y="13462"/>
                </a:lnTo>
                <a:lnTo>
                  <a:pt x="15150" y="11958"/>
                </a:lnTo>
                <a:lnTo>
                  <a:pt x="16214" y="10454"/>
                </a:lnTo>
                <a:lnTo>
                  <a:pt x="17314" y="8950"/>
                </a:lnTo>
                <a:lnTo>
                  <a:pt x="17791" y="8253"/>
                </a:lnTo>
                <a:lnTo>
                  <a:pt x="18011" y="7887"/>
                </a:lnTo>
                <a:lnTo>
                  <a:pt x="18231" y="7483"/>
                </a:lnTo>
                <a:lnTo>
                  <a:pt x="18304" y="7483"/>
                </a:lnTo>
                <a:lnTo>
                  <a:pt x="18341" y="7446"/>
                </a:lnTo>
                <a:lnTo>
                  <a:pt x="18378" y="7373"/>
                </a:lnTo>
                <a:lnTo>
                  <a:pt x="18378" y="7300"/>
                </a:lnTo>
                <a:lnTo>
                  <a:pt x="18268" y="7080"/>
                </a:lnTo>
                <a:lnTo>
                  <a:pt x="18158" y="6860"/>
                </a:lnTo>
                <a:lnTo>
                  <a:pt x="17828" y="6493"/>
                </a:lnTo>
                <a:lnTo>
                  <a:pt x="17644" y="6346"/>
                </a:lnTo>
                <a:lnTo>
                  <a:pt x="17424" y="6199"/>
                </a:lnTo>
                <a:lnTo>
                  <a:pt x="17277" y="6126"/>
                </a:lnTo>
                <a:lnTo>
                  <a:pt x="17131" y="6089"/>
                </a:lnTo>
                <a:lnTo>
                  <a:pt x="16910" y="5576"/>
                </a:lnTo>
                <a:lnTo>
                  <a:pt x="16837" y="5319"/>
                </a:lnTo>
                <a:lnTo>
                  <a:pt x="16800" y="5062"/>
                </a:lnTo>
                <a:lnTo>
                  <a:pt x="16800" y="4915"/>
                </a:lnTo>
                <a:lnTo>
                  <a:pt x="16727" y="4769"/>
                </a:lnTo>
                <a:lnTo>
                  <a:pt x="16654" y="4695"/>
                </a:lnTo>
                <a:lnTo>
                  <a:pt x="16470" y="4695"/>
                </a:lnTo>
                <a:lnTo>
                  <a:pt x="16397" y="4732"/>
                </a:lnTo>
                <a:lnTo>
                  <a:pt x="16360" y="4769"/>
                </a:lnTo>
                <a:lnTo>
                  <a:pt x="16397" y="4842"/>
                </a:lnTo>
                <a:lnTo>
                  <a:pt x="16434" y="4879"/>
                </a:lnTo>
                <a:lnTo>
                  <a:pt x="16434" y="4915"/>
                </a:lnTo>
                <a:lnTo>
                  <a:pt x="16434" y="5099"/>
                </a:lnTo>
                <a:lnTo>
                  <a:pt x="16434" y="5356"/>
                </a:lnTo>
                <a:lnTo>
                  <a:pt x="16470" y="5539"/>
                </a:lnTo>
                <a:lnTo>
                  <a:pt x="16544" y="5759"/>
                </a:lnTo>
                <a:lnTo>
                  <a:pt x="16690" y="6126"/>
                </a:lnTo>
                <a:lnTo>
                  <a:pt x="16984" y="7006"/>
                </a:lnTo>
                <a:lnTo>
                  <a:pt x="17021" y="7080"/>
                </a:lnTo>
                <a:lnTo>
                  <a:pt x="16544" y="6970"/>
                </a:lnTo>
                <a:lnTo>
                  <a:pt x="15920" y="6860"/>
                </a:lnTo>
                <a:lnTo>
                  <a:pt x="15296" y="6713"/>
                </a:lnTo>
                <a:lnTo>
                  <a:pt x="15186" y="6639"/>
                </a:lnTo>
                <a:lnTo>
                  <a:pt x="15223" y="6603"/>
                </a:lnTo>
                <a:lnTo>
                  <a:pt x="15333" y="6419"/>
                </a:lnTo>
                <a:lnTo>
                  <a:pt x="15700" y="5906"/>
                </a:lnTo>
                <a:lnTo>
                  <a:pt x="16030" y="5392"/>
                </a:lnTo>
                <a:lnTo>
                  <a:pt x="16287" y="4915"/>
                </a:lnTo>
                <a:lnTo>
                  <a:pt x="16360" y="4842"/>
                </a:lnTo>
                <a:lnTo>
                  <a:pt x="16360" y="4732"/>
                </a:lnTo>
                <a:lnTo>
                  <a:pt x="16324" y="4622"/>
                </a:lnTo>
                <a:lnTo>
                  <a:pt x="16250" y="4512"/>
                </a:lnTo>
                <a:lnTo>
                  <a:pt x="16067" y="4329"/>
                </a:lnTo>
                <a:lnTo>
                  <a:pt x="15590" y="4035"/>
                </a:lnTo>
                <a:lnTo>
                  <a:pt x="14526" y="3265"/>
                </a:lnTo>
                <a:lnTo>
                  <a:pt x="12435" y="1724"/>
                </a:lnTo>
                <a:lnTo>
                  <a:pt x="11445" y="1027"/>
                </a:lnTo>
                <a:lnTo>
                  <a:pt x="10454" y="330"/>
                </a:lnTo>
                <a:lnTo>
                  <a:pt x="10124" y="147"/>
                </a:lnTo>
                <a:lnTo>
                  <a:pt x="9794" y="37"/>
                </a:lnTo>
                <a:lnTo>
                  <a:pt x="9611" y="0"/>
                </a:lnTo>
                <a:close/>
              </a:path>
            </a:pathLst>
          </a:custGeom>
          <a:solidFill>
            <a:srgbClr val="3C78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203" name="Google Shape;203;p3"/>
          <p:cNvSpPr/>
          <p:nvPr/>
        </p:nvSpPr>
        <p:spPr>
          <a:xfrm>
            <a:off x="5501054" y="4557600"/>
            <a:ext cx="504670" cy="400627"/>
          </a:xfrm>
          <a:custGeom>
            <a:avLst/>
            <a:gdLst/>
            <a:ahLst/>
            <a:cxnLst/>
            <a:rect l="l" t="t" r="r" b="b"/>
            <a:pathLst>
              <a:path w="17792" h="14124" extrusionOk="0">
                <a:moveTo>
                  <a:pt x="10565" y="2275"/>
                </a:moveTo>
                <a:lnTo>
                  <a:pt x="10785" y="2312"/>
                </a:lnTo>
                <a:lnTo>
                  <a:pt x="11189" y="2422"/>
                </a:lnTo>
                <a:lnTo>
                  <a:pt x="11555" y="2605"/>
                </a:lnTo>
                <a:lnTo>
                  <a:pt x="11445" y="2605"/>
                </a:lnTo>
                <a:lnTo>
                  <a:pt x="10638" y="2899"/>
                </a:lnTo>
                <a:lnTo>
                  <a:pt x="9868" y="3192"/>
                </a:lnTo>
                <a:lnTo>
                  <a:pt x="9245" y="3449"/>
                </a:lnTo>
                <a:lnTo>
                  <a:pt x="8584" y="3706"/>
                </a:lnTo>
                <a:lnTo>
                  <a:pt x="7961" y="4036"/>
                </a:lnTo>
                <a:lnTo>
                  <a:pt x="7667" y="4219"/>
                </a:lnTo>
                <a:lnTo>
                  <a:pt x="7410" y="4439"/>
                </a:lnTo>
                <a:lnTo>
                  <a:pt x="7631" y="4073"/>
                </a:lnTo>
                <a:lnTo>
                  <a:pt x="7887" y="3743"/>
                </a:lnTo>
                <a:lnTo>
                  <a:pt x="8144" y="3412"/>
                </a:lnTo>
                <a:lnTo>
                  <a:pt x="8438" y="3156"/>
                </a:lnTo>
                <a:lnTo>
                  <a:pt x="8768" y="2899"/>
                </a:lnTo>
                <a:lnTo>
                  <a:pt x="9098" y="2679"/>
                </a:lnTo>
                <a:lnTo>
                  <a:pt x="9501" y="2495"/>
                </a:lnTo>
                <a:lnTo>
                  <a:pt x="9905" y="2349"/>
                </a:lnTo>
                <a:lnTo>
                  <a:pt x="10125" y="2312"/>
                </a:lnTo>
                <a:lnTo>
                  <a:pt x="10345" y="2275"/>
                </a:lnTo>
                <a:close/>
                <a:moveTo>
                  <a:pt x="1285" y="2129"/>
                </a:moveTo>
                <a:lnTo>
                  <a:pt x="1248" y="2165"/>
                </a:lnTo>
                <a:lnTo>
                  <a:pt x="1101" y="2275"/>
                </a:lnTo>
                <a:lnTo>
                  <a:pt x="991" y="2422"/>
                </a:lnTo>
                <a:lnTo>
                  <a:pt x="808" y="2715"/>
                </a:lnTo>
                <a:lnTo>
                  <a:pt x="588" y="2605"/>
                </a:lnTo>
                <a:lnTo>
                  <a:pt x="441" y="2422"/>
                </a:lnTo>
                <a:lnTo>
                  <a:pt x="258" y="2239"/>
                </a:lnTo>
                <a:lnTo>
                  <a:pt x="184" y="2202"/>
                </a:lnTo>
                <a:lnTo>
                  <a:pt x="111" y="2202"/>
                </a:lnTo>
                <a:lnTo>
                  <a:pt x="37" y="2239"/>
                </a:lnTo>
                <a:lnTo>
                  <a:pt x="1" y="2312"/>
                </a:lnTo>
                <a:lnTo>
                  <a:pt x="1" y="2495"/>
                </a:lnTo>
                <a:lnTo>
                  <a:pt x="74" y="2642"/>
                </a:lnTo>
                <a:lnTo>
                  <a:pt x="147" y="2789"/>
                </a:lnTo>
                <a:lnTo>
                  <a:pt x="258" y="2936"/>
                </a:lnTo>
                <a:lnTo>
                  <a:pt x="404" y="3046"/>
                </a:lnTo>
                <a:lnTo>
                  <a:pt x="588" y="3119"/>
                </a:lnTo>
                <a:lnTo>
                  <a:pt x="294" y="3706"/>
                </a:lnTo>
                <a:lnTo>
                  <a:pt x="74" y="4293"/>
                </a:lnTo>
                <a:lnTo>
                  <a:pt x="74" y="4403"/>
                </a:lnTo>
                <a:lnTo>
                  <a:pt x="74" y="4476"/>
                </a:lnTo>
                <a:lnTo>
                  <a:pt x="147" y="4549"/>
                </a:lnTo>
                <a:lnTo>
                  <a:pt x="221" y="4586"/>
                </a:lnTo>
                <a:lnTo>
                  <a:pt x="294" y="4623"/>
                </a:lnTo>
                <a:lnTo>
                  <a:pt x="368" y="4586"/>
                </a:lnTo>
                <a:lnTo>
                  <a:pt x="441" y="4549"/>
                </a:lnTo>
                <a:lnTo>
                  <a:pt x="514" y="4476"/>
                </a:lnTo>
                <a:lnTo>
                  <a:pt x="991" y="3339"/>
                </a:lnTo>
                <a:lnTo>
                  <a:pt x="1248" y="2789"/>
                </a:lnTo>
                <a:lnTo>
                  <a:pt x="1321" y="2495"/>
                </a:lnTo>
                <a:lnTo>
                  <a:pt x="1395" y="2202"/>
                </a:lnTo>
                <a:lnTo>
                  <a:pt x="1358" y="2165"/>
                </a:lnTo>
                <a:lnTo>
                  <a:pt x="1321" y="2129"/>
                </a:lnTo>
                <a:close/>
                <a:moveTo>
                  <a:pt x="11702" y="2715"/>
                </a:moveTo>
                <a:lnTo>
                  <a:pt x="11959" y="2936"/>
                </a:lnTo>
                <a:lnTo>
                  <a:pt x="12142" y="3156"/>
                </a:lnTo>
                <a:lnTo>
                  <a:pt x="12216" y="3266"/>
                </a:lnTo>
                <a:lnTo>
                  <a:pt x="11812" y="3412"/>
                </a:lnTo>
                <a:lnTo>
                  <a:pt x="11445" y="3559"/>
                </a:lnTo>
                <a:lnTo>
                  <a:pt x="9758" y="4183"/>
                </a:lnTo>
                <a:lnTo>
                  <a:pt x="8254" y="4770"/>
                </a:lnTo>
                <a:lnTo>
                  <a:pt x="7484" y="5100"/>
                </a:lnTo>
                <a:lnTo>
                  <a:pt x="7117" y="5283"/>
                </a:lnTo>
                <a:lnTo>
                  <a:pt x="6787" y="5503"/>
                </a:lnTo>
                <a:lnTo>
                  <a:pt x="7337" y="4549"/>
                </a:lnTo>
                <a:lnTo>
                  <a:pt x="7374" y="4549"/>
                </a:lnTo>
                <a:lnTo>
                  <a:pt x="8364" y="4073"/>
                </a:lnTo>
                <a:lnTo>
                  <a:pt x="9355" y="3632"/>
                </a:lnTo>
                <a:lnTo>
                  <a:pt x="11409" y="2862"/>
                </a:lnTo>
                <a:lnTo>
                  <a:pt x="11445" y="2936"/>
                </a:lnTo>
                <a:lnTo>
                  <a:pt x="11519" y="2972"/>
                </a:lnTo>
                <a:lnTo>
                  <a:pt x="11592" y="3009"/>
                </a:lnTo>
                <a:lnTo>
                  <a:pt x="11666" y="2972"/>
                </a:lnTo>
                <a:lnTo>
                  <a:pt x="11739" y="2899"/>
                </a:lnTo>
                <a:lnTo>
                  <a:pt x="11739" y="2789"/>
                </a:lnTo>
                <a:lnTo>
                  <a:pt x="11702" y="2715"/>
                </a:lnTo>
                <a:close/>
                <a:moveTo>
                  <a:pt x="12326" y="3522"/>
                </a:moveTo>
                <a:lnTo>
                  <a:pt x="12399" y="3596"/>
                </a:lnTo>
                <a:lnTo>
                  <a:pt x="12436" y="3596"/>
                </a:lnTo>
                <a:lnTo>
                  <a:pt x="12583" y="3926"/>
                </a:lnTo>
                <a:lnTo>
                  <a:pt x="12546" y="3926"/>
                </a:lnTo>
                <a:lnTo>
                  <a:pt x="12473" y="3963"/>
                </a:lnTo>
                <a:lnTo>
                  <a:pt x="12289" y="4109"/>
                </a:lnTo>
                <a:lnTo>
                  <a:pt x="12106" y="4219"/>
                </a:lnTo>
                <a:lnTo>
                  <a:pt x="11702" y="4403"/>
                </a:lnTo>
                <a:lnTo>
                  <a:pt x="11262" y="4586"/>
                </a:lnTo>
                <a:lnTo>
                  <a:pt x="10822" y="4733"/>
                </a:lnTo>
                <a:lnTo>
                  <a:pt x="9941" y="5026"/>
                </a:lnTo>
                <a:lnTo>
                  <a:pt x="9061" y="5393"/>
                </a:lnTo>
                <a:lnTo>
                  <a:pt x="8217" y="5723"/>
                </a:lnTo>
                <a:lnTo>
                  <a:pt x="7374" y="6127"/>
                </a:lnTo>
                <a:lnTo>
                  <a:pt x="6750" y="6384"/>
                </a:lnTo>
                <a:lnTo>
                  <a:pt x="6420" y="6567"/>
                </a:lnTo>
                <a:lnTo>
                  <a:pt x="6090" y="6750"/>
                </a:lnTo>
                <a:lnTo>
                  <a:pt x="6310" y="6384"/>
                </a:lnTo>
                <a:lnTo>
                  <a:pt x="6677" y="5650"/>
                </a:lnTo>
                <a:lnTo>
                  <a:pt x="7410" y="5467"/>
                </a:lnTo>
                <a:lnTo>
                  <a:pt x="8107" y="5173"/>
                </a:lnTo>
                <a:lnTo>
                  <a:pt x="9465" y="4623"/>
                </a:lnTo>
                <a:lnTo>
                  <a:pt x="10932" y="4073"/>
                </a:lnTo>
                <a:lnTo>
                  <a:pt x="11629" y="3816"/>
                </a:lnTo>
                <a:lnTo>
                  <a:pt x="12326" y="3522"/>
                </a:lnTo>
                <a:close/>
                <a:moveTo>
                  <a:pt x="5100" y="8401"/>
                </a:moveTo>
                <a:lnTo>
                  <a:pt x="4989" y="8438"/>
                </a:lnTo>
                <a:lnTo>
                  <a:pt x="4953" y="8474"/>
                </a:lnTo>
                <a:lnTo>
                  <a:pt x="4953" y="8511"/>
                </a:lnTo>
                <a:lnTo>
                  <a:pt x="4916" y="8768"/>
                </a:lnTo>
                <a:lnTo>
                  <a:pt x="4879" y="8988"/>
                </a:lnTo>
                <a:lnTo>
                  <a:pt x="4879" y="9245"/>
                </a:lnTo>
                <a:lnTo>
                  <a:pt x="4916" y="9355"/>
                </a:lnTo>
                <a:lnTo>
                  <a:pt x="4989" y="9465"/>
                </a:lnTo>
                <a:lnTo>
                  <a:pt x="5026" y="9501"/>
                </a:lnTo>
                <a:lnTo>
                  <a:pt x="5173" y="9501"/>
                </a:lnTo>
                <a:lnTo>
                  <a:pt x="5210" y="9465"/>
                </a:lnTo>
                <a:lnTo>
                  <a:pt x="5283" y="9391"/>
                </a:lnTo>
                <a:lnTo>
                  <a:pt x="5320" y="9281"/>
                </a:lnTo>
                <a:lnTo>
                  <a:pt x="5320" y="9061"/>
                </a:lnTo>
                <a:lnTo>
                  <a:pt x="5320" y="8768"/>
                </a:lnTo>
                <a:lnTo>
                  <a:pt x="5283" y="8511"/>
                </a:lnTo>
                <a:lnTo>
                  <a:pt x="5246" y="8474"/>
                </a:lnTo>
                <a:lnTo>
                  <a:pt x="5210" y="8438"/>
                </a:lnTo>
                <a:lnTo>
                  <a:pt x="5100" y="8401"/>
                </a:lnTo>
                <a:close/>
                <a:moveTo>
                  <a:pt x="5210" y="9685"/>
                </a:moveTo>
                <a:lnTo>
                  <a:pt x="5136" y="9722"/>
                </a:lnTo>
                <a:lnTo>
                  <a:pt x="5063" y="9758"/>
                </a:lnTo>
                <a:lnTo>
                  <a:pt x="5026" y="9795"/>
                </a:lnTo>
                <a:lnTo>
                  <a:pt x="4989" y="9905"/>
                </a:lnTo>
                <a:lnTo>
                  <a:pt x="4989" y="9978"/>
                </a:lnTo>
                <a:lnTo>
                  <a:pt x="4916" y="10308"/>
                </a:lnTo>
                <a:lnTo>
                  <a:pt x="4916" y="10639"/>
                </a:lnTo>
                <a:lnTo>
                  <a:pt x="4953" y="10749"/>
                </a:lnTo>
                <a:lnTo>
                  <a:pt x="4989" y="10785"/>
                </a:lnTo>
                <a:lnTo>
                  <a:pt x="5063" y="10822"/>
                </a:lnTo>
                <a:lnTo>
                  <a:pt x="5173" y="10822"/>
                </a:lnTo>
                <a:lnTo>
                  <a:pt x="5246" y="10785"/>
                </a:lnTo>
                <a:lnTo>
                  <a:pt x="5283" y="10749"/>
                </a:lnTo>
                <a:lnTo>
                  <a:pt x="5283" y="10639"/>
                </a:lnTo>
                <a:lnTo>
                  <a:pt x="5283" y="10272"/>
                </a:lnTo>
                <a:lnTo>
                  <a:pt x="5356" y="9905"/>
                </a:lnTo>
                <a:lnTo>
                  <a:pt x="5356" y="9832"/>
                </a:lnTo>
                <a:lnTo>
                  <a:pt x="5320" y="9758"/>
                </a:lnTo>
                <a:lnTo>
                  <a:pt x="5283" y="9722"/>
                </a:lnTo>
                <a:lnTo>
                  <a:pt x="5210" y="9685"/>
                </a:lnTo>
                <a:close/>
                <a:moveTo>
                  <a:pt x="14600" y="9501"/>
                </a:moveTo>
                <a:lnTo>
                  <a:pt x="14563" y="9575"/>
                </a:lnTo>
                <a:lnTo>
                  <a:pt x="14490" y="9868"/>
                </a:lnTo>
                <a:lnTo>
                  <a:pt x="14417" y="10125"/>
                </a:lnTo>
                <a:lnTo>
                  <a:pt x="14380" y="10712"/>
                </a:lnTo>
                <a:lnTo>
                  <a:pt x="14417" y="10785"/>
                </a:lnTo>
                <a:lnTo>
                  <a:pt x="14453" y="10859"/>
                </a:lnTo>
                <a:lnTo>
                  <a:pt x="14527" y="10895"/>
                </a:lnTo>
                <a:lnTo>
                  <a:pt x="14600" y="10932"/>
                </a:lnTo>
                <a:lnTo>
                  <a:pt x="14673" y="10932"/>
                </a:lnTo>
                <a:lnTo>
                  <a:pt x="14747" y="10895"/>
                </a:lnTo>
                <a:lnTo>
                  <a:pt x="14783" y="10859"/>
                </a:lnTo>
                <a:lnTo>
                  <a:pt x="14820" y="10785"/>
                </a:lnTo>
                <a:lnTo>
                  <a:pt x="14820" y="10639"/>
                </a:lnTo>
                <a:lnTo>
                  <a:pt x="14820" y="10088"/>
                </a:lnTo>
                <a:lnTo>
                  <a:pt x="14820" y="9832"/>
                </a:lnTo>
                <a:lnTo>
                  <a:pt x="14747" y="9575"/>
                </a:lnTo>
                <a:lnTo>
                  <a:pt x="14710" y="9501"/>
                </a:lnTo>
                <a:close/>
                <a:moveTo>
                  <a:pt x="12729" y="4183"/>
                </a:moveTo>
                <a:lnTo>
                  <a:pt x="12986" y="4880"/>
                </a:lnTo>
                <a:lnTo>
                  <a:pt x="12766" y="4990"/>
                </a:lnTo>
                <a:lnTo>
                  <a:pt x="12509" y="5100"/>
                </a:lnTo>
                <a:lnTo>
                  <a:pt x="12032" y="5320"/>
                </a:lnTo>
                <a:lnTo>
                  <a:pt x="10969" y="5833"/>
                </a:lnTo>
                <a:lnTo>
                  <a:pt x="9978" y="6310"/>
                </a:lnTo>
                <a:lnTo>
                  <a:pt x="8988" y="6714"/>
                </a:lnTo>
                <a:lnTo>
                  <a:pt x="8071" y="7007"/>
                </a:lnTo>
                <a:lnTo>
                  <a:pt x="7117" y="7301"/>
                </a:lnTo>
                <a:lnTo>
                  <a:pt x="6677" y="7484"/>
                </a:lnTo>
                <a:lnTo>
                  <a:pt x="6237" y="7704"/>
                </a:lnTo>
                <a:lnTo>
                  <a:pt x="5796" y="7924"/>
                </a:lnTo>
                <a:lnTo>
                  <a:pt x="5430" y="8218"/>
                </a:lnTo>
                <a:lnTo>
                  <a:pt x="5393" y="8254"/>
                </a:lnTo>
                <a:lnTo>
                  <a:pt x="5393" y="8291"/>
                </a:lnTo>
                <a:lnTo>
                  <a:pt x="5430" y="8328"/>
                </a:lnTo>
                <a:lnTo>
                  <a:pt x="5466" y="8328"/>
                </a:lnTo>
                <a:lnTo>
                  <a:pt x="6420" y="7961"/>
                </a:lnTo>
                <a:lnTo>
                  <a:pt x="7337" y="7594"/>
                </a:lnTo>
                <a:lnTo>
                  <a:pt x="8364" y="7264"/>
                </a:lnTo>
                <a:lnTo>
                  <a:pt x="9391" y="6897"/>
                </a:lnTo>
                <a:lnTo>
                  <a:pt x="10345" y="6530"/>
                </a:lnTo>
                <a:lnTo>
                  <a:pt x="11262" y="6090"/>
                </a:lnTo>
                <a:lnTo>
                  <a:pt x="12326" y="5577"/>
                </a:lnTo>
                <a:lnTo>
                  <a:pt x="12729" y="5393"/>
                </a:lnTo>
                <a:lnTo>
                  <a:pt x="12913" y="5283"/>
                </a:lnTo>
                <a:lnTo>
                  <a:pt x="13133" y="5210"/>
                </a:lnTo>
                <a:lnTo>
                  <a:pt x="13169" y="5356"/>
                </a:lnTo>
                <a:lnTo>
                  <a:pt x="13426" y="5870"/>
                </a:lnTo>
                <a:lnTo>
                  <a:pt x="13390" y="5870"/>
                </a:lnTo>
                <a:lnTo>
                  <a:pt x="13353" y="5797"/>
                </a:lnTo>
                <a:lnTo>
                  <a:pt x="13280" y="5760"/>
                </a:lnTo>
                <a:lnTo>
                  <a:pt x="13206" y="5723"/>
                </a:lnTo>
                <a:lnTo>
                  <a:pt x="13133" y="5760"/>
                </a:lnTo>
                <a:lnTo>
                  <a:pt x="12216" y="6237"/>
                </a:lnTo>
                <a:lnTo>
                  <a:pt x="11299" y="6677"/>
                </a:lnTo>
                <a:lnTo>
                  <a:pt x="10345" y="7081"/>
                </a:lnTo>
                <a:lnTo>
                  <a:pt x="9428" y="7484"/>
                </a:lnTo>
                <a:lnTo>
                  <a:pt x="8474" y="7851"/>
                </a:lnTo>
                <a:lnTo>
                  <a:pt x="7520" y="8181"/>
                </a:lnTo>
                <a:lnTo>
                  <a:pt x="6640" y="8474"/>
                </a:lnTo>
                <a:lnTo>
                  <a:pt x="6163" y="8658"/>
                </a:lnTo>
                <a:lnTo>
                  <a:pt x="5980" y="8768"/>
                </a:lnTo>
                <a:lnTo>
                  <a:pt x="5760" y="8878"/>
                </a:lnTo>
                <a:lnTo>
                  <a:pt x="5760" y="8915"/>
                </a:lnTo>
                <a:lnTo>
                  <a:pt x="5760" y="8951"/>
                </a:lnTo>
                <a:lnTo>
                  <a:pt x="6273" y="8951"/>
                </a:lnTo>
                <a:lnTo>
                  <a:pt x="6713" y="8805"/>
                </a:lnTo>
                <a:lnTo>
                  <a:pt x="7631" y="8511"/>
                </a:lnTo>
                <a:lnTo>
                  <a:pt x="8621" y="8144"/>
                </a:lnTo>
                <a:lnTo>
                  <a:pt x="9611" y="7777"/>
                </a:lnTo>
                <a:lnTo>
                  <a:pt x="10528" y="7411"/>
                </a:lnTo>
                <a:lnTo>
                  <a:pt x="11409" y="7007"/>
                </a:lnTo>
                <a:lnTo>
                  <a:pt x="12289" y="6604"/>
                </a:lnTo>
                <a:lnTo>
                  <a:pt x="13133" y="6163"/>
                </a:lnTo>
                <a:lnTo>
                  <a:pt x="13206" y="6200"/>
                </a:lnTo>
                <a:lnTo>
                  <a:pt x="13316" y="6200"/>
                </a:lnTo>
                <a:lnTo>
                  <a:pt x="13390" y="6163"/>
                </a:lnTo>
                <a:lnTo>
                  <a:pt x="13463" y="6090"/>
                </a:lnTo>
                <a:lnTo>
                  <a:pt x="13500" y="6053"/>
                </a:lnTo>
                <a:lnTo>
                  <a:pt x="13866" y="6714"/>
                </a:lnTo>
                <a:lnTo>
                  <a:pt x="13646" y="6787"/>
                </a:lnTo>
                <a:lnTo>
                  <a:pt x="13463" y="6860"/>
                </a:lnTo>
                <a:lnTo>
                  <a:pt x="12913" y="7081"/>
                </a:lnTo>
                <a:lnTo>
                  <a:pt x="12399" y="7337"/>
                </a:lnTo>
                <a:lnTo>
                  <a:pt x="11225" y="7961"/>
                </a:lnTo>
                <a:lnTo>
                  <a:pt x="10675" y="8254"/>
                </a:lnTo>
                <a:lnTo>
                  <a:pt x="10052" y="8548"/>
                </a:lnTo>
                <a:lnTo>
                  <a:pt x="9428" y="8768"/>
                </a:lnTo>
                <a:lnTo>
                  <a:pt x="8804" y="8951"/>
                </a:lnTo>
                <a:lnTo>
                  <a:pt x="7520" y="9318"/>
                </a:lnTo>
                <a:lnTo>
                  <a:pt x="6200" y="9722"/>
                </a:lnTo>
                <a:lnTo>
                  <a:pt x="5796" y="9868"/>
                </a:lnTo>
                <a:lnTo>
                  <a:pt x="5650" y="10015"/>
                </a:lnTo>
                <a:lnTo>
                  <a:pt x="5576" y="10052"/>
                </a:lnTo>
                <a:lnTo>
                  <a:pt x="5576" y="10015"/>
                </a:lnTo>
                <a:lnTo>
                  <a:pt x="5540" y="9978"/>
                </a:lnTo>
                <a:lnTo>
                  <a:pt x="5540" y="10015"/>
                </a:lnTo>
                <a:lnTo>
                  <a:pt x="5503" y="10088"/>
                </a:lnTo>
                <a:lnTo>
                  <a:pt x="5503" y="10198"/>
                </a:lnTo>
                <a:lnTo>
                  <a:pt x="5540" y="10235"/>
                </a:lnTo>
                <a:lnTo>
                  <a:pt x="5576" y="10235"/>
                </a:lnTo>
                <a:lnTo>
                  <a:pt x="5796" y="10125"/>
                </a:lnTo>
                <a:lnTo>
                  <a:pt x="6017" y="10052"/>
                </a:lnTo>
                <a:lnTo>
                  <a:pt x="6530" y="9942"/>
                </a:lnTo>
                <a:lnTo>
                  <a:pt x="7704" y="9575"/>
                </a:lnTo>
                <a:lnTo>
                  <a:pt x="8878" y="9281"/>
                </a:lnTo>
                <a:lnTo>
                  <a:pt x="9465" y="9098"/>
                </a:lnTo>
                <a:lnTo>
                  <a:pt x="10015" y="8878"/>
                </a:lnTo>
                <a:lnTo>
                  <a:pt x="10528" y="8695"/>
                </a:lnTo>
                <a:lnTo>
                  <a:pt x="11005" y="8438"/>
                </a:lnTo>
                <a:lnTo>
                  <a:pt x="11959" y="7924"/>
                </a:lnTo>
                <a:lnTo>
                  <a:pt x="12473" y="7667"/>
                </a:lnTo>
                <a:lnTo>
                  <a:pt x="12986" y="7411"/>
                </a:lnTo>
                <a:lnTo>
                  <a:pt x="13573" y="7191"/>
                </a:lnTo>
                <a:lnTo>
                  <a:pt x="13756" y="7117"/>
                </a:lnTo>
                <a:lnTo>
                  <a:pt x="14013" y="7044"/>
                </a:lnTo>
                <a:lnTo>
                  <a:pt x="14050" y="7081"/>
                </a:lnTo>
                <a:lnTo>
                  <a:pt x="14160" y="7081"/>
                </a:lnTo>
                <a:lnTo>
                  <a:pt x="14197" y="7191"/>
                </a:lnTo>
                <a:lnTo>
                  <a:pt x="13830" y="7374"/>
                </a:lnTo>
                <a:lnTo>
                  <a:pt x="13500" y="7594"/>
                </a:lnTo>
                <a:lnTo>
                  <a:pt x="12436" y="8218"/>
                </a:lnTo>
                <a:lnTo>
                  <a:pt x="11335" y="8768"/>
                </a:lnTo>
                <a:lnTo>
                  <a:pt x="10198" y="9245"/>
                </a:lnTo>
                <a:lnTo>
                  <a:pt x="9061" y="9685"/>
                </a:lnTo>
                <a:lnTo>
                  <a:pt x="7887" y="10088"/>
                </a:lnTo>
                <a:lnTo>
                  <a:pt x="6750" y="10455"/>
                </a:lnTo>
                <a:lnTo>
                  <a:pt x="6200" y="10639"/>
                </a:lnTo>
                <a:lnTo>
                  <a:pt x="5906" y="10749"/>
                </a:lnTo>
                <a:lnTo>
                  <a:pt x="5650" y="10895"/>
                </a:lnTo>
                <a:lnTo>
                  <a:pt x="5613" y="10932"/>
                </a:lnTo>
                <a:lnTo>
                  <a:pt x="5613" y="10969"/>
                </a:lnTo>
                <a:lnTo>
                  <a:pt x="5613" y="11005"/>
                </a:lnTo>
                <a:lnTo>
                  <a:pt x="5686" y="11042"/>
                </a:lnTo>
                <a:lnTo>
                  <a:pt x="5943" y="11005"/>
                </a:lnTo>
                <a:lnTo>
                  <a:pt x="6200" y="10969"/>
                </a:lnTo>
                <a:lnTo>
                  <a:pt x="6713" y="10822"/>
                </a:lnTo>
                <a:lnTo>
                  <a:pt x="7337" y="10602"/>
                </a:lnTo>
                <a:lnTo>
                  <a:pt x="7961" y="10419"/>
                </a:lnTo>
                <a:lnTo>
                  <a:pt x="9208" y="10015"/>
                </a:lnTo>
                <a:lnTo>
                  <a:pt x="10418" y="9538"/>
                </a:lnTo>
                <a:lnTo>
                  <a:pt x="11445" y="9061"/>
                </a:lnTo>
                <a:lnTo>
                  <a:pt x="12473" y="8584"/>
                </a:lnTo>
                <a:lnTo>
                  <a:pt x="13573" y="7961"/>
                </a:lnTo>
                <a:lnTo>
                  <a:pt x="14013" y="7741"/>
                </a:lnTo>
                <a:lnTo>
                  <a:pt x="14233" y="7594"/>
                </a:lnTo>
                <a:lnTo>
                  <a:pt x="14417" y="7447"/>
                </a:lnTo>
                <a:lnTo>
                  <a:pt x="14527" y="7594"/>
                </a:lnTo>
                <a:lnTo>
                  <a:pt x="14527" y="7631"/>
                </a:lnTo>
                <a:lnTo>
                  <a:pt x="14417" y="7961"/>
                </a:lnTo>
                <a:lnTo>
                  <a:pt x="14417" y="8328"/>
                </a:lnTo>
                <a:lnTo>
                  <a:pt x="14343" y="8254"/>
                </a:lnTo>
                <a:lnTo>
                  <a:pt x="14233" y="8254"/>
                </a:lnTo>
                <a:lnTo>
                  <a:pt x="13830" y="8438"/>
                </a:lnTo>
                <a:lnTo>
                  <a:pt x="13426" y="8658"/>
                </a:lnTo>
                <a:lnTo>
                  <a:pt x="12693" y="9135"/>
                </a:lnTo>
                <a:lnTo>
                  <a:pt x="12252" y="9428"/>
                </a:lnTo>
                <a:lnTo>
                  <a:pt x="11776" y="9685"/>
                </a:lnTo>
                <a:lnTo>
                  <a:pt x="11299" y="9942"/>
                </a:lnTo>
                <a:lnTo>
                  <a:pt x="10822" y="10125"/>
                </a:lnTo>
                <a:lnTo>
                  <a:pt x="8658" y="10822"/>
                </a:lnTo>
                <a:lnTo>
                  <a:pt x="7741" y="11115"/>
                </a:lnTo>
                <a:lnTo>
                  <a:pt x="7300" y="11262"/>
                </a:lnTo>
                <a:lnTo>
                  <a:pt x="6860" y="11446"/>
                </a:lnTo>
                <a:lnTo>
                  <a:pt x="5283" y="11409"/>
                </a:lnTo>
                <a:lnTo>
                  <a:pt x="5246" y="11189"/>
                </a:lnTo>
                <a:lnTo>
                  <a:pt x="5173" y="11115"/>
                </a:lnTo>
                <a:lnTo>
                  <a:pt x="5026" y="11115"/>
                </a:lnTo>
                <a:lnTo>
                  <a:pt x="4989" y="11189"/>
                </a:lnTo>
                <a:lnTo>
                  <a:pt x="4953" y="11409"/>
                </a:lnTo>
                <a:lnTo>
                  <a:pt x="4182" y="11336"/>
                </a:lnTo>
                <a:lnTo>
                  <a:pt x="3816" y="11336"/>
                </a:lnTo>
                <a:lnTo>
                  <a:pt x="3412" y="11372"/>
                </a:lnTo>
                <a:lnTo>
                  <a:pt x="3119" y="11409"/>
                </a:lnTo>
                <a:lnTo>
                  <a:pt x="2862" y="11556"/>
                </a:lnTo>
                <a:lnTo>
                  <a:pt x="2825" y="11005"/>
                </a:lnTo>
                <a:lnTo>
                  <a:pt x="2715" y="9428"/>
                </a:lnTo>
                <a:lnTo>
                  <a:pt x="2715" y="9171"/>
                </a:lnTo>
                <a:lnTo>
                  <a:pt x="2972" y="9171"/>
                </a:lnTo>
                <a:lnTo>
                  <a:pt x="3265" y="9135"/>
                </a:lnTo>
                <a:lnTo>
                  <a:pt x="3522" y="9061"/>
                </a:lnTo>
                <a:lnTo>
                  <a:pt x="3779" y="8988"/>
                </a:lnTo>
                <a:lnTo>
                  <a:pt x="4036" y="8841"/>
                </a:lnTo>
                <a:lnTo>
                  <a:pt x="4293" y="8695"/>
                </a:lnTo>
                <a:lnTo>
                  <a:pt x="4733" y="8401"/>
                </a:lnTo>
                <a:lnTo>
                  <a:pt x="5063" y="8108"/>
                </a:lnTo>
                <a:lnTo>
                  <a:pt x="5356" y="7777"/>
                </a:lnTo>
                <a:lnTo>
                  <a:pt x="5613" y="7447"/>
                </a:lnTo>
                <a:lnTo>
                  <a:pt x="5870" y="7117"/>
                </a:lnTo>
                <a:lnTo>
                  <a:pt x="6273" y="7007"/>
                </a:lnTo>
                <a:lnTo>
                  <a:pt x="6640" y="6824"/>
                </a:lnTo>
                <a:lnTo>
                  <a:pt x="7410" y="6420"/>
                </a:lnTo>
                <a:lnTo>
                  <a:pt x="8401" y="5980"/>
                </a:lnTo>
                <a:lnTo>
                  <a:pt x="9355" y="5577"/>
                </a:lnTo>
                <a:lnTo>
                  <a:pt x="10308" y="5246"/>
                </a:lnTo>
                <a:lnTo>
                  <a:pt x="11262" y="4880"/>
                </a:lnTo>
                <a:lnTo>
                  <a:pt x="12032" y="4623"/>
                </a:lnTo>
                <a:lnTo>
                  <a:pt x="12436" y="4403"/>
                </a:lnTo>
                <a:lnTo>
                  <a:pt x="12619" y="4219"/>
                </a:lnTo>
                <a:lnTo>
                  <a:pt x="12729" y="4183"/>
                </a:lnTo>
                <a:close/>
                <a:moveTo>
                  <a:pt x="2385" y="1"/>
                </a:moveTo>
                <a:lnTo>
                  <a:pt x="2238" y="38"/>
                </a:lnTo>
                <a:lnTo>
                  <a:pt x="2202" y="74"/>
                </a:lnTo>
                <a:lnTo>
                  <a:pt x="2165" y="111"/>
                </a:lnTo>
                <a:lnTo>
                  <a:pt x="2055" y="368"/>
                </a:lnTo>
                <a:lnTo>
                  <a:pt x="1982" y="515"/>
                </a:lnTo>
                <a:lnTo>
                  <a:pt x="1578" y="1432"/>
                </a:lnTo>
                <a:lnTo>
                  <a:pt x="1541" y="1542"/>
                </a:lnTo>
                <a:lnTo>
                  <a:pt x="1578" y="1615"/>
                </a:lnTo>
                <a:lnTo>
                  <a:pt x="1615" y="1688"/>
                </a:lnTo>
                <a:lnTo>
                  <a:pt x="1688" y="1762"/>
                </a:lnTo>
                <a:lnTo>
                  <a:pt x="1761" y="1798"/>
                </a:lnTo>
                <a:lnTo>
                  <a:pt x="1835" y="1798"/>
                </a:lnTo>
                <a:lnTo>
                  <a:pt x="1908" y="1762"/>
                </a:lnTo>
                <a:lnTo>
                  <a:pt x="1982" y="1652"/>
                </a:lnTo>
                <a:lnTo>
                  <a:pt x="2128" y="1358"/>
                </a:lnTo>
                <a:lnTo>
                  <a:pt x="2092" y="2165"/>
                </a:lnTo>
                <a:lnTo>
                  <a:pt x="2092" y="2972"/>
                </a:lnTo>
                <a:lnTo>
                  <a:pt x="2055" y="4073"/>
                </a:lnTo>
                <a:lnTo>
                  <a:pt x="1982" y="4109"/>
                </a:lnTo>
                <a:lnTo>
                  <a:pt x="1835" y="4073"/>
                </a:lnTo>
                <a:lnTo>
                  <a:pt x="1725" y="3999"/>
                </a:lnTo>
                <a:lnTo>
                  <a:pt x="1615" y="3999"/>
                </a:lnTo>
                <a:lnTo>
                  <a:pt x="1541" y="4036"/>
                </a:lnTo>
                <a:lnTo>
                  <a:pt x="1505" y="4109"/>
                </a:lnTo>
                <a:lnTo>
                  <a:pt x="1541" y="4219"/>
                </a:lnTo>
                <a:lnTo>
                  <a:pt x="1651" y="4293"/>
                </a:lnTo>
                <a:lnTo>
                  <a:pt x="1761" y="4366"/>
                </a:lnTo>
                <a:lnTo>
                  <a:pt x="1908" y="4403"/>
                </a:lnTo>
                <a:lnTo>
                  <a:pt x="2055" y="4439"/>
                </a:lnTo>
                <a:lnTo>
                  <a:pt x="2055" y="5540"/>
                </a:lnTo>
                <a:lnTo>
                  <a:pt x="1908" y="5577"/>
                </a:lnTo>
                <a:lnTo>
                  <a:pt x="1651" y="5613"/>
                </a:lnTo>
                <a:lnTo>
                  <a:pt x="1615" y="5687"/>
                </a:lnTo>
                <a:lnTo>
                  <a:pt x="1541" y="5723"/>
                </a:lnTo>
                <a:lnTo>
                  <a:pt x="1541" y="5760"/>
                </a:lnTo>
                <a:lnTo>
                  <a:pt x="1505" y="5797"/>
                </a:lnTo>
                <a:lnTo>
                  <a:pt x="1541" y="5833"/>
                </a:lnTo>
                <a:lnTo>
                  <a:pt x="1578" y="5833"/>
                </a:lnTo>
                <a:lnTo>
                  <a:pt x="1651" y="5907"/>
                </a:lnTo>
                <a:lnTo>
                  <a:pt x="2055" y="5907"/>
                </a:lnTo>
                <a:lnTo>
                  <a:pt x="2092" y="6200"/>
                </a:lnTo>
                <a:lnTo>
                  <a:pt x="2092" y="7154"/>
                </a:lnTo>
                <a:lnTo>
                  <a:pt x="1835" y="7227"/>
                </a:lnTo>
                <a:lnTo>
                  <a:pt x="1541" y="7374"/>
                </a:lnTo>
                <a:lnTo>
                  <a:pt x="1505" y="7411"/>
                </a:lnTo>
                <a:lnTo>
                  <a:pt x="1505" y="7447"/>
                </a:lnTo>
                <a:lnTo>
                  <a:pt x="1541" y="7484"/>
                </a:lnTo>
                <a:lnTo>
                  <a:pt x="1578" y="7521"/>
                </a:lnTo>
                <a:lnTo>
                  <a:pt x="2092" y="7521"/>
                </a:lnTo>
                <a:lnTo>
                  <a:pt x="2165" y="8951"/>
                </a:lnTo>
                <a:lnTo>
                  <a:pt x="2165" y="8988"/>
                </a:lnTo>
                <a:lnTo>
                  <a:pt x="1982" y="8951"/>
                </a:lnTo>
                <a:lnTo>
                  <a:pt x="1578" y="8951"/>
                </a:lnTo>
                <a:lnTo>
                  <a:pt x="1505" y="8988"/>
                </a:lnTo>
                <a:lnTo>
                  <a:pt x="1468" y="9061"/>
                </a:lnTo>
                <a:lnTo>
                  <a:pt x="1468" y="9135"/>
                </a:lnTo>
                <a:lnTo>
                  <a:pt x="1541" y="9208"/>
                </a:lnTo>
                <a:lnTo>
                  <a:pt x="1688" y="9245"/>
                </a:lnTo>
                <a:lnTo>
                  <a:pt x="1835" y="9318"/>
                </a:lnTo>
                <a:lnTo>
                  <a:pt x="2202" y="9391"/>
                </a:lnTo>
                <a:lnTo>
                  <a:pt x="2238" y="10419"/>
                </a:lnTo>
                <a:lnTo>
                  <a:pt x="2018" y="10419"/>
                </a:lnTo>
                <a:lnTo>
                  <a:pt x="1798" y="10455"/>
                </a:lnTo>
                <a:lnTo>
                  <a:pt x="1725" y="10529"/>
                </a:lnTo>
                <a:lnTo>
                  <a:pt x="1651" y="10602"/>
                </a:lnTo>
                <a:lnTo>
                  <a:pt x="1578" y="10675"/>
                </a:lnTo>
                <a:lnTo>
                  <a:pt x="1615" y="10749"/>
                </a:lnTo>
                <a:lnTo>
                  <a:pt x="1688" y="10822"/>
                </a:lnTo>
                <a:lnTo>
                  <a:pt x="2128" y="10822"/>
                </a:lnTo>
                <a:lnTo>
                  <a:pt x="2275" y="10859"/>
                </a:lnTo>
                <a:lnTo>
                  <a:pt x="2275" y="10895"/>
                </a:lnTo>
                <a:lnTo>
                  <a:pt x="2312" y="11702"/>
                </a:lnTo>
                <a:lnTo>
                  <a:pt x="2348" y="11959"/>
                </a:lnTo>
                <a:lnTo>
                  <a:pt x="2385" y="12106"/>
                </a:lnTo>
                <a:lnTo>
                  <a:pt x="2495" y="12216"/>
                </a:lnTo>
                <a:lnTo>
                  <a:pt x="2568" y="12253"/>
                </a:lnTo>
                <a:lnTo>
                  <a:pt x="2679" y="12253"/>
                </a:lnTo>
                <a:lnTo>
                  <a:pt x="2752" y="12216"/>
                </a:lnTo>
                <a:lnTo>
                  <a:pt x="2789" y="12143"/>
                </a:lnTo>
                <a:lnTo>
                  <a:pt x="2825" y="12106"/>
                </a:lnTo>
                <a:lnTo>
                  <a:pt x="3009" y="11959"/>
                </a:lnTo>
                <a:lnTo>
                  <a:pt x="3265" y="11886"/>
                </a:lnTo>
                <a:lnTo>
                  <a:pt x="3486" y="11849"/>
                </a:lnTo>
                <a:lnTo>
                  <a:pt x="3742" y="11849"/>
                </a:lnTo>
                <a:lnTo>
                  <a:pt x="3742" y="12033"/>
                </a:lnTo>
                <a:lnTo>
                  <a:pt x="3742" y="12216"/>
                </a:lnTo>
                <a:lnTo>
                  <a:pt x="3816" y="12363"/>
                </a:lnTo>
                <a:lnTo>
                  <a:pt x="3889" y="12509"/>
                </a:lnTo>
                <a:lnTo>
                  <a:pt x="3962" y="12583"/>
                </a:lnTo>
                <a:lnTo>
                  <a:pt x="4036" y="12546"/>
                </a:lnTo>
                <a:lnTo>
                  <a:pt x="4109" y="12509"/>
                </a:lnTo>
                <a:lnTo>
                  <a:pt x="4146" y="12436"/>
                </a:lnTo>
                <a:lnTo>
                  <a:pt x="4072" y="12216"/>
                </a:lnTo>
                <a:lnTo>
                  <a:pt x="4036" y="12069"/>
                </a:lnTo>
                <a:lnTo>
                  <a:pt x="4036" y="11886"/>
                </a:lnTo>
                <a:lnTo>
                  <a:pt x="5063" y="11922"/>
                </a:lnTo>
                <a:lnTo>
                  <a:pt x="5063" y="12143"/>
                </a:lnTo>
                <a:lnTo>
                  <a:pt x="5100" y="12619"/>
                </a:lnTo>
                <a:lnTo>
                  <a:pt x="5136" y="12693"/>
                </a:lnTo>
                <a:lnTo>
                  <a:pt x="5173" y="12766"/>
                </a:lnTo>
                <a:lnTo>
                  <a:pt x="5320" y="12766"/>
                </a:lnTo>
                <a:lnTo>
                  <a:pt x="5466" y="12729"/>
                </a:lnTo>
                <a:lnTo>
                  <a:pt x="5503" y="12619"/>
                </a:lnTo>
                <a:lnTo>
                  <a:pt x="5540" y="12473"/>
                </a:lnTo>
                <a:lnTo>
                  <a:pt x="5466" y="12363"/>
                </a:lnTo>
                <a:lnTo>
                  <a:pt x="5393" y="12326"/>
                </a:lnTo>
                <a:lnTo>
                  <a:pt x="5356" y="12106"/>
                </a:lnTo>
                <a:lnTo>
                  <a:pt x="5283" y="11922"/>
                </a:lnTo>
                <a:lnTo>
                  <a:pt x="5906" y="11959"/>
                </a:lnTo>
                <a:lnTo>
                  <a:pt x="6493" y="11959"/>
                </a:lnTo>
                <a:lnTo>
                  <a:pt x="6493" y="11996"/>
                </a:lnTo>
                <a:lnTo>
                  <a:pt x="6457" y="12179"/>
                </a:lnTo>
                <a:lnTo>
                  <a:pt x="6420" y="12399"/>
                </a:lnTo>
                <a:lnTo>
                  <a:pt x="6457" y="12583"/>
                </a:lnTo>
                <a:lnTo>
                  <a:pt x="6567" y="12766"/>
                </a:lnTo>
                <a:lnTo>
                  <a:pt x="6603" y="12840"/>
                </a:lnTo>
                <a:lnTo>
                  <a:pt x="6677" y="12876"/>
                </a:lnTo>
                <a:lnTo>
                  <a:pt x="6750" y="12876"/>
                </a:lnTo>
                <a:lnTo>
                  <a:pt x="6824" y="12840"/>
                </a:lnTo>
                <a:lnTo>
                  <a:pt x="6897" y="12766"/>
                </a:lnTo>
                <a:lnTo>
                  <a:pt x="6897" y="12729"/>
                </a:lnTo>
                <a:lnTo>
                  <a:pt x="6897" y="12656"/>
                </a:lnTo>
                <a:lnTo>
                  <a:pt x="6824" y="12619"/>
                </a:lnTo>
                <a:lnTo>
                  <a:pt x="6787" y="12583"/>
                </a:lnTo>
                <a:lnTo>
                  <a:pt x="6713" y="12399"/>
                </a:lnTo>
                <a:lnTo>
                  <a:pt x="6677" y="12216"/>
                </a:lnTo>
                <a:lnTo>
                  <a:pt x="6640" y="11996"/>
                </a:lnTo>
                <a:lnTo>
                  <a:pt x="6640" y="11959"/>
                </a:lnTo>
                <a:lnTo>
                  <a:pt x="7924" y="11996"/>
                </a:lnTo>
                <a:lnTo>
                  <a:pt x="7851" y="12033"/>
                </a:lnTo>
                <a:lnTo>
                  <a:pt x="7814" y="12106"/>
                </a:lnTo>
                <a:lnTo>
                  <a:pt x="7777" y="12253"/>
                </a:lnTo>
                <a:lnTo>
                  <a:pt x="7777" y="12399"/>
                </a:lnTo>
                <a:lnTo>
                  <a:pt x="7777" y="12509"/>
                </a:lnTo>
                <a:lnTo>
                  <a:pt x="7814" y="12619"/>
                </a:lnTo>
                <a:lnTo>
                  <a:pt x="7887" y="12729"/>
                </a:lnTo>
                <a:lnTo>
                  <a:pt x="7961" y="12766"/>
                </a:lnTo>
                <a:lnTo>
                  <a:pt x="8034" y="12729"/>
                </a:lnTo>
                <a:lnTo>
                  <a:pt x="8107" y="12693"/>
                </a:lnTo>
                <a:lnTo>
                  <a:pt x="8144" y="12619"/>
                </a:lnTo>
                <a:lnTo>
                  <a:pt x="8107" y="12473"/>
                </a:lnTo>
                <a:lnTo>
                  <a:pt x="8071" y="12289"/>
                </a:lnTo>
                <a:lnTo>
                  <a:pt x="8071" y="12179"/>
                </a:lnTo>
                <a:lnTo>
                  <a:pt x="8034" y="12106"/>
                </a:lnTo>
                <a:lnTo>
                  <a:pt x="8034" y="12033"/>
                </a:lnTo>
                <a:lnTo>
                  <a:pt x="8034" y="11996"/>
                </a:lnTo>
                <a:lnTo>
                  <a:pt x="9391" y="11996"/>
                </a:lnTo>
                <a:lnTo>
                  <a:pt x="9318" y="12216"/>
                </a:lnTo>
                <a:lnTo>
                  <a:pt x="9318" y="12473"/>
                </a:lnTo>
                <a:lnTo>
                  <a:pt x="9355" y="12546"/>
                </a:lnTo>
                <a:lnTo>
                  <a:pt x="9428" y="12583"/>
                </a:lnTo>
                <a:lnTo>
                  <a:pt x="9611" y="12583"/>
                </a:lnTo>
                <a:lnTo>
                  <a:pt x="9685" y="12546"/>
                </a:lnTo>
                <a:lnTo>
                  <a:pt x="9721" y="12473"/>
                </a:lnTo>
                <a:lnTo>
                  <a:pt x="9721" y="12436"/>
                </a:lnTo>
                <a:lnTo>
                  <a:pt x="9721" y="12363"/>
                </a:lnTo>
                <a:lnTo>
                  <a:pt x="9611" y="12326"/>
                </a:lnTo>
                <a:lnTo>
                  <a:pt x="9611" y="11996"/>
                </a:lnTo>
                <a:lnTo>
                  <a:pt x="10638" y="11996"/>
                </a:lnTo>
                <a:lnTo>
                  <a:pt x="10675" y="12253"/>
                </a:lnTo>
                <a:lnTo>
                  <a:pt x="10748" y="12509"/>
                </a:lnTo>
                <a:lnTo>
                  <a:pt x="10822" y="12583"/>
                </a:lnTo>
                <a:lnTo>
                  <a:pt x="10969" y="12583"/>
                </a:lnTo>
                <a:lnTo>
                  <a:pt x="11005" y="12509"/>
                </a:lnTo>
                <a:lnTo>
                  <a:pt x="11042" y="12399"/>
                </a:lnTo>
                <a:lnTo>
                  <a:pt x="10969" y="12179"/>
                </a:lnTo>
                <a:lnTo>
                  <a:pt x="10895" y="11996"/>
                </a:lnTo>
                <a:lnTo>
                  <a:pt x="12106" y="11996"/>
                </a:lnTo>
                <a:lnTo>
                  <a:pt x="12069" y="12069"/>
                </a:lnTo>
                <a:lnTo>
                  <a:pt x="12032" y="12143"/>
                </a:lnTo>
                <a:lnTo>
                  <a:pt x="11996" y="12363"/>
                </a:lnTo>
                <a:lnTo>
                  <a:pt x="12032" y="12473"/>
                </a:lnTo>
                <a:lnTo>
                  <a:pt x="12069" y="12619"/>
                </a:lnTo>
                <a:lnTo>
                  <a:pt x="12142" y="12729"/>
                </a:lnTo>
                <a:lnTo>
                  <a:pt x="12216" y="12803"/>
                </a:lnTo>
                <a:lnTo>
                  <a:pt x="12289" y="12840"/>
                </a:lnTo>
                <a:lnTo>
                  <a:pt x="12362" y="12803"/>
                </a:lnTo>
                <a:lnTo>
                  <a:pt x="12399" y="12766"/>
                </a:lnTo>
                <a:lnTo>
                  <a:pt x="12399" y="12693"/>
                </a:lnTo>
                <a:lnTo>
                  <a:pt x="12362" y="12546"/>
                </a:lnTo>
                <a:lnTo>
                  <a:pt x="12289" y="12363"/>
                </a:lnTo>
                <a:lnTo>
                  <a:pt x="12252" y="12179"/>
                </a:lnTo>
                <a:lnTo>
                  <a:pt x="12252" y="11959"/>
                </a:lnTo>
                <a:lnTo>
                  <a:pt x="13353" y="11959"/>
                </a:lnTo>
                <a:lnTo>
                  <a:pt x="13280" y="12106"/>
                </a:lnTo>
                <a:lnTo>
                  <a:pt x="13243" y="12253"/>
                </a:lnTo>
                <a:lnTo>
                  <a:pt x="13243" y="12436"/>
                </a:lnTo>
                <a:lnTo>
                  <a:pt x="13316" y="12583"/>
                </a:lnTo>
                <a:lnTo>
                  <a:pt x="13353" y="12619"/>
                </a:lnTo>
                <a:lnTo>
                  <a:pt x="13426" y="12656"/>
                </a:lnTo>
                <a:lnTo>
                  <a:pt x="13500" y="12656"/>
                </a:lnTo>
                <a:lnTo>
                  <a:pt x="13573" y="12583"/>
                </a:lnTo>
                <a:lnTo>
                  <a:pt x="13610" y="12436"/>
                </a:lnTo>
                <a:lnTo>
                  <a:pt x="13536" y="12216"/>
                </a:lnTo>
                <a:lnTo>
                  <a:pt x="13536" y="12069"/>
                </a:lnTo>
                <a:lnTo>
                  <a:pt x="13573" y="11922"/>
                </a:lnTo>
                <a:lnTo>
                  <a:pt x="14563" y="11886"/>
                </a:lnTo>
                <a:lnTo>
                  <a:pt x="14563" y="11886"/>
                </a:lnTo>
                <a:lnTo>
                  <a:pt x="14527" y="12363"/>
                </a:lnTo>
                <a:lnTo>
                  <a:pt x="14563" y="12436"/>
                </a:lnTo>
                <a:lnTo>
                  <a:pt x="14637" y="12509"/>
                </a:lnTo>
                <a:lnTo>
                  <a:pt x="14747" y="12509"/>
                </a:lnTo>
                <a:lnTo>
                  <a:pt x="14820" y="12473"/>
                </a:lnTo>
                <a:lnTo>
                  <a:pt x="14893" y="12399"/>
                </a:lnTo>
                <a:lnTo>
                  <a:pt x="14967" y="12289"/>
                </a:lnTo>
                <a:lnTo>
                  <a:pt x="14967" y="12179"/>
                </a:lnTo>
                <a:lnTo>
                  <a:pt x="14967" y="12069"/>
                </a:lnTo>
                <a:lnTo>
                  <a:pt x="14930" y="11996"/>
                </a:lnTo>
                <a:lnTo>
                  <a:pt x="14857" y="11959"/>
                </a:lnTo>
                <a:lnTo>
                  <a:pt x="14857" y="11886"/>
                </a:lnTo>
                <a:lnTo>
                  <a:pt x="16618" y="11776"/>
                </a:lnTo>
                <a:lnTo>
                  <a:pt x="16654" y="11812"/>
                </a:lnTo>
                <a:lnTo>
                  <a:pt x="16544" y="11996"/>
                </a:lnTo>
                <a:lnTo>
                  <a:pt x="16361" y="12179"/>
                </a:lnTo>
                <a:lnTo>
                  <a:pt x="16287" y="12289"/>
                </a:lnTo>
                <a:lnTo>
                  <a:pt x="16251" y="12363"/>
                </a:lnTo>
                <a:lnTo>
                  <a:pt x="16287" y="12436"/>
                </a:lnTo>
                <a:lnTo>
                  <a:pt x="16324" y="12509"/>
                </a:lnTo>
                <a:lnTo>
                  <a:pt x="16397" y="12546"/>
                </a:lnTo>
                <a:lnTo>
                  <a:pt x="16471" y="12583"/>
                </a:lnTo>
                <a:lnTo>
                  <a:pt x="16544" y="12583"/>
                </a:lnTo>
                <a:lnTo>
                  <a:pt x="16581" y="12546"/>
                </a:lnTo>
                <a:lnTo>
                  <a:pt x="16728" y="12473"/>
                </a:lnTo>
                <a:lnTo>
                  <a:pt x="16801" y="12363"/>
                </a:lnTo>
                <a:lnTo>
                  <a:pt x="16984" y="12106"/>
                </a:lnTo>
                <a:lnTo>
                  <a:pt x="17461" y="11482"/>
                </a:lnTo>
                <a:lnTo>
                  <a:pt x="17461" y="11409"/>
                </a:lnTo>
                <a:lnTo>
                  <a:pt x="17461" y="11336"/>
                </a:lnTo>
                <a:lnTo>
                  <a:pt x="17461" y="11262"/>
                </a:lnTo>
                <a:lnTo>
                  <a:pt x="17425" y="11189"/>
                </a:lnTo>
                <a:lnTo>
                  <a:pt x="17058" y="10895"/>
                </a:lnTo>
                <a:lnTo>
                  <a:pt x="16728" y="10639"/>
                </a:lnTo>
                <a:lnTo>
                  <a:pt x="16654" y="10602"/>
                </a:lnTo>
                <a:lnTo>
                  <a:pt x="16581" y="10602"/>
                </a:lnTo>
                <a:lnTo>
                  <a:pt x="16544" y="10639"/>
                </a:lnTo>
                <a:lnTo>
                  <a:pt x="16471" y="10675"/>
                </a:lnTo>
                <a:lnTo>
                  <a:pt x="16434" y="10785"/>
                </a:lnTo>
                <a:lnTo>
                  <a:pt x="16434" y="10859"/>
                </a:lnTo>
                <a:lnTo>
                  <a:pt x="16471" y="10932"/>
                </a:lnTo>
                <a:lnTo>
                  <a:pt x="16801" y="11226"/>
                </a:lnTo>
                <a:lnTo>
                  <a:pt x="13940" y="11372"/>
                </a:lnTo>
                <a:lnTo>
                  <a:pt x="14050" y="11336"/>
                </a:lnTo>
                <a:lnTo>
                  <a:pt x="14270" y="11189"/>
                </a:lnTo>
                <a:lnTo>
                  <a:pt x="14343" y="11115"/>
                </a:lnTo>
                <a:lnTo>
                  <a:pt x="14417" y="11005"/>
                </a:lnTo>
                <a:lnTo>
                  <a:pt x="14417" y="10932"/>
                </a:lnTo>
                <a:lnTo>
                  <a:pt x="14380" y="10895"/>
                </a:lnTo>
                <a:lnTo>
                  <a:pt x="14233" y="10895"/>
                </a:lnTo>
                <a:lnTo>
                  <a:pt x="14123" y="10932"/>
                </a:lnTo>
                <a:lnTo>
                  <a:pt x="13903" y="11079"/>
                </a:lnTo>
                <a:lnTo>
                  <a:pt x="13720" y="11226"/>
                </a:lnTo>
                <a:lnTo>
                  <a:pt x="13573" y="11409"/>
                </a:lnTo>
                <a:lnTo>
                  <a:pt x="12289" y="11446"/>
                </a:lnTo>
                <a:lnTo>
                  <a:pt x="12546" y="11336"/>
                </a:lnTo>
                <a:lnTo>
                  <a:pt x="12839" y="11226"/>
                </a:lnTo>
                <a:lnTo>
                  <a:pt x="13169" y="11079"/>
                </a:lnTo>
                <a:lnTo>
                  <a:pt x="13500" y="10895"/>
                </a:lnTo>
                <a:lnTo>
                  <a:pt x="13793" y="10675"/>
                </a:lnTo>
                <a:lnTo>
                  <a:pt x="14050" y="10419"/>
                </a:lnTo>
                <a:lnTo>
                  <a:pt x="14087" y="10308"/>
                </a:lnTo>
                <a:lnTo>
                  <a:pt x="14050" y="10235"/>
                </a:lnTo>
                <a:lnTo>
                  <a:pt x="13976" y="10198"/>
                </a:lnTo>
                <a:lnTo>
                  <a:pt x="13903" y="10235"/>
                </a:lnTo>
                <a:lnTo>
                  <a:pt x="13646" y="10382"/>
                </a:lnTo>
                <a:lnTo>
                  <a:pt x="13390" y="10565"/>
                </a:lnTo>
                <a:lnTo>
                  <a:pt x="13133" y="10749"/>
                </a:lnTo>
                <a:lnTo>
                  <a:pt x="12876" y="10895"/>
                </a:lnTo>
                <a:lnTo>
                  <a:pt x="12583" y="11042"/>
                </a:lnTo>
                <a:lnTo>
                  <a:pt x="12289" y="11152"/>
                </a:lnTo>
                <a:lnTo>
                  <a:pt x="11996" y="11299"/>
                </a:lnTo>
                <a:lnTo>
                  <a:pt x="11702" y="11446"/>
                </a:lnTo>
                <a:lnTo>
                  <a:pt x="10162" y="11482"/>
                </a:lnTo>
                <a:lnTo>
                  <a:pt x="10602" y="11299"/>
                </a:lnTo>
                <a:lnTo>
                  <a:pt x="12216" y="10639"/>
                </a:lnTo>
                <a:lnTo>
                  <a:pt x="12766" y="10455"/>
                </a:lnTo>
                <a:lnTo>
                  <a:pt x="13316" y="10162"/>
                </a:lnTo>
                <a:lnTo>
                  <a:pt x="13573" y="10015"/>
                </a:lnTo>
                <a:lnTo>
                  <a:pt x="13793" y="9832"/>
                </a:lnTo>
                <a:lnTo>
                  <a:pt x="13976" y="9612"/>
                </a:lnTo>
                <a:lnTo>
                  <a:pt x="14087" y="9355"/>
                </a:lnTo>
                <a:lnTo>
                  <a:pt x="14087" y="9245"/>
                </a:lnTo>
                <a:lnTo>
                  <a:pt x="14050" y="9208"/>
                </a:lnTo>
                <a:lnTo>
                  <a:pt x="13940" y="9171"/>
                </a:lnTo>
                <a:lnTo>
                  <a:pt x="13866" y="9208"/>
                </a:lnTo>
                <a:lnTo>
                  <a:pt x="13463" y="9612"/>
                </a:lnTo>
                <a:lnTo>
                  <a:pt x="13243" y="9795"/>
                </a:lnTo>
                <a:lnTo>
                  <a:pt x="12986" y="9978"/>
                </a:lnTo>
                <a:lnTo>
                  <a:pt x="12693" y="10125"/>
                </a:lnTo>
                <a:lnTo>
                  <a:pt x="12399" y="10235"/>
                </a:lnTo>
                <a:lnTo>
                  <a:pt x="11776" y="10492"/>
                </a:lnTo>
                <a:lnTo>
                  <a:pt x="10418" y="11042"/>
                </a:lnTo>
                <a:lnTo>
                  <a:pt x="9905" y="11262"/>
                </a:lnTo>
                <a:lnTo>
                  <a:pt x="9428" y="11482"/>
                </a:lnTo>
                <a:lnTo>
                  <a:pt x="7667" y="11482"/>
                </a:lnTo>
                <a:lnTo>
                  <a:pt x="8621" y="11152"/>
                </a:lnTo>
                <a:lnTo>
                  <a:pt x="10895" y="10419"/>
                </a:lnTo>
                <a:lnTo>
                  <a:pt x="11335" y="10235"/>
                </a:lnTo>
                <a:lnTo>
                  <a:pt x="11776" y="10052"/>
                </a:lnTo>
                <a:lnTo>
                  <a:pt x="12179" y="9832"/>
                </a:lnTo>
                <a:lnTo>
                  <a:pt x="12583" y="9575"/>
                </a:lnTo>
                <a:lnTo>
                  <a:pt x="13426" y="9025"/>
                </a:lnTo>
                <a:lnTo>
                  <a:pt x="13866" y="8768"/>
                </a:lnTo>
                <a:lnTo>
                  <a:pt x="14307" y="8548"/>
                </a:lnTo>
                <a:lnTo>
                  <a:pt x="14380" y="8511"/>
                </a:lnTo>
                <a:lnTo>
                  <a:pt x="14417" y="8474"/>
                </a:lnTo>
                <a:lnTo>
                  <a:pt x="14417" y="8841"/>
                </a:lnTo>
                <a:lnTo>
                  <a:pt x="14453" y="8915"/>
                </a:lnTo>
                <a:lnTo>
                  <a:pt x="14490" y="8951"/>
                </a:lnTo>
                <a:lnTo>
                  <a:pt x="14527" y="8988"/>
                </a:lnTo>
                <a:lnTo>
                  <a:pt x="14600" y="9025"/>
                </a:lnTo>
                <a:lnTo>
                  <a:pt x="14673" y="8988"/>
                </a:lnTo>
                <a:lnTo>
                  <a:pt x="14747" y="8951"/>
                </a:lnTo>
                <a:lnTo>
                  <a:pt x="14783" y="8915"/>
                </a:lnTo>
                <a:lnTo>
                  <a:pt x="14783" y="8841"/>
                </a:lnTo>
                <a:lnTo>
                  <a:pt x="14783" y="8291"/>
                </a:lnTo>
                <a:lnTo>
                  <a:pt x="14747" y="8034"/>
                </a:lnTo>
                <a:lnTo>
                  <a:pt x="14673" y="7777"/>
                </a:lnTo>
                <a:lnTo>
                  <a:pt x="15077" y="8181"/>
                </a:lnTo>
                <a:lnTo>
                  <a:pt x="15517" y="8584"/>
                </a:lnTo>
                <a:lnTo>
                  <a:pt x="15737" y="8768"/>
                </a:lnTo>
                <a:lnTo>
                  <a:pt x="15847" y="8841"/>
                </a:lnTo>
                <a:lnTo>
                  <a:pt x="15994" y="8878"/>
                </a:lnTo>
                <a:lnTo>
                  <a:pt x="16361" y="8915"/>
                </a:lnTo>
                <a:lnTo>
                  <a:pt x="16764" y="8915"/>
                </a:lnTo>
                <a:lnTo>
                  <a:pt x="17204" y="8878"/>
                </a:lnTo>
                <a:lnTo>
                  <a:pt x="17608" y="8731"/>
                </a:lnTo>
                <a:lnTo>
                  <a:pt x="17681" y="8695"/>
                </a:lnTo>
                <a:lnTo>
                  <a:pt x="17755" y="8584"/>
                </a:lnTo>
                <a:lnTo>
                  <a:pt x="17791" y="8511"/>
                </a:lnTo>
                <a:lnTo>
                  <a:pt x="17755" y="8438"/>
                </a:lnTo>
                <a:lnTo>
                  <a:pt x="17718" y="8328"/>
                </a:lnTo>
                <a:lnTo>
                  <a:pt x="17681" y="8291"/>
                </a:lnTo>
                <a:lnTo>
                  <a:pt x="17571" y="8254"/>
                </a:lnTo>
                <a:lnTo>
                  <a:pt x="17461" y="8254"/>
                </a:lnTo>
                <a:lnTo>
                  <a:pt x="17131" y="8364"/>
                </a:lnTo>
                <a:lnTo>
                  <a:pt x="16764" y="8401"/>
                </a:lnTo>
                <a:lnTo>
                  <a:pt x="16397" y="8438"/>
                </a:lnTo>
                <a:lnTo>
                  <a:pt x="16177" y="8401"/>
                </a:lnTo>
                <a:lnTo>
                  <a:pt x="16031" y="8364"/>
                </a:lnTo>
                <a:lnTo>
                  <a:pt x="15480" y="7888"/>
                </a:lnTo>
                <a:lnTo>
                  <a:pt x="15004" y="7374"/>
                </a:lnTo>
                <a:lnTo>
                  <a:pt x="14563" y="6824"/>
                </a:lnTo>
                <a:lnTo>
                  <a:pt x="14160" y="6237"/>
                </a:lnTo>
                <a:lnTo>
                  <a:pt x="13830" y="5613"/>
                </a:lnTo>
                <a:lnTo>
                  <a:pt x="13536" y="4990"/>
                </a:lnTo>
                <a:lnTo>
                  <a:pt x="13096" y="3926"/>
                </a:lnTo>
                <a:lnTo>
                  <a:pt x="12803" y="3412"/>
                </a:lnTo>
                <a:lnTo>
                  <a:pt x="12509" y="2936"/>
                </a:lnTo>
                <a:lnTo>
                  <a:pt x="12326" y="2752"/>
                </a:lnTo>
                <a:lnTo>
                  <a:pt x="12142" y="2532"/>
                </a:lnTo>
                <a:lnTo>
                  <a:pt x="11959" y="2349"/>
                </a:lnTo>
                <a:lnTo>
                  <a:pt x="11739" y="2202"/>
                </a:lnTo>
                <a:lnTo>
                  <a:pt x="11482" y="2092"/>
                </a:lnTo>
                <a:lnTo>
                  <a:pt x="11225" y="1982"/>
                </a:lnTo>
                <a:lnTo>
                  <a:pt x="10932" y="1908"/>
                </a:lnTo>
                <a:lnTo>
                  <a:pt x="10602" y="1872"/>
                </a:lnTo>
                <a:lnTo>
                  <a:pt x="10308" y="1872"/>
                </a:lnTo>
                <a:lnTo>
                  <a:pt x="9978" y="1908"/>
                </a:lnTo>
                <a:lnTo>
                  <a:pt x="9685" y="1982"/>
                </a:lnTo>
                <a:lnTo>
                  <a:pt x="9391" y="2055"/>
                </a:lnTo>
                <a:lnTo>
                  <a:pt x="9098" y="2202"/>
                </a:lnTo>
                <a:lnTo>
                  <a:pt x="8841" y="2349"/>
                </a:lnTo>
                <a:lnTo>
                  <a:pt x="8584" y="2495"/>
                </a:lnTo>
                <a:lnTo>
                  <a:pt x="8327" y="2715"/>
                </a:lnTo>
                <a:lnTo>
                  <a:pt x="7887" y="3119"/>
                </a:lnTo>
                <a:lnTo>
                  <a:pt x="7484" y="3632"/>
                </a:lnTo>
                <a:lnTo>
                  <a:pt x="7117" y="4146"/>
                </a:lnTo>
                <a:lnTo>
                  <a:pt x="6787" y="4660"/>
                </a:lnTo>
                <a:lnTo>
                  <a:pt x="6127" y="5833"/>
                </a:lnTo>
                <a:lnTo>
                  <a:pt x="5796" y="6457"/>
                </a:lnTo>
                <a:lnTo>
                  <a:pt x="5430" y="7044"/>
                </a:lnTo>
                <a:lnTo>
                  <a:pt x="4989" y="7594"/>
                </a:lnTo>
                <a:lnTo>
                  <a:pt x="4769" y="7851"/>
                </a:lnTo>
                <a:lnTo>
                  <a:pt x="4513" y="8071"/>
                </a:lnTo>
                <a:lnTo>
                  <a:pt x="4256" y="8291"/>
                </a:lnTo>
                <a:lnTo>
                  <a:pt x="3962" y="8474"/>
                </a:lnTo>
                <a:lnTo>
                  <a:pt x="3669" y="8621"/>
                </a:lnTo>
                <a:lnTo>
                  <a:pt x="3339" y="8731"/>
                </a:lnTo>
                <a:lnTo>
                  <a:pt x="3009" y="8841"/>
                </a:lnTo>
                <a:lnTo>
                  <a:pt x="2715" y="8915"/>
                </a:lnTo>
                <a:lnTo>
                  <a:pt x="2605" y="6200"/>
                </a:lnTo>
                <a:lnTo>
                  <a:pt x="2568" y="3119"/>
                </a:lnTo>
                <a:lnTo>
                  <a:pt x="2605" y="1505"/>
                </a:lnTo>
                <a:lnTo>
                  <a:pt x="2568" y="1138"/>
                </a:lnTo>
                <a:lnTo>
                  <a:pt x="2715" y="1395"/>
                </a:lnTo>
                <a:lnTo>
                  <a:pt x="2862" y="1652"/>
                </a:lnTo>
                <a:lnTo>
                  <a:pt x="2899" y="1725"/>
                </a:lnTo>
                <a:lnTo>
                  <a:pt x="2972" y="1762"/>
                </a:lnTo>
                <a:lnTo>
                  <a:pt x="3119" y="1762"/>
                </a:lnTo>
                <a:lnTo>
                  <a:pt x="3192" y="1688"/>
                </a:lnTo>
                <a:lnTo>
                  <a:pt x="3229" y="1652"/>
                </a:lnTo>
                <a:lnTo>
                  <a:pt x="3265" y="1578"/>
                </a:lnTo>
                <a:lnTo>
                  <a:pt x="3265" y="1505"/>
                </a:lnTo>
                <a:lnTo>
                  <a:pt x="3155" y="1138"/>
                </a:lnTo>
                <a:lnTo>
                  <a:pt x="2972" y="771"/>
                </a:lnTo>
                <a:lnTo>
                  <a:pt x="2568" y="111"/>
                </a:lnTo>
                <a:lnTo>
                  <a:pt x="2495" y="38"/>
                </a:lnTo>
                <a:lnTo>
                  <a:pt x="2385" y="1"/>
                </a:lnTo>
                <a:close/>
                <a:moveTo>
                  <a:pt x="15554" y="12546"/>
                </a:moveTo>
                <a:lnTo>
                  <a:pt x="15480" y="12583"/>
                </a:lnTo>
                <a:lnTo>
                  <a:pt x="15370" y="12619"/>
                </a:lnTo>
                <a:lnTo>
                  <a:pt x="15224" y="12766"/>
                </a:lnTo>
                <a:lnTo>
                  <a:pt x="15077" y="12913"/>
                </a:lnTo>
                <a:lnTo>
                  <a:pt x="15077" y="12950"/>
                </a:lnTo>
                <a:lnTo>
                  <a:pt x="14820" y="12803"/>
                </a:lnTo>
                <a:lnTo>
                  <a:pt x="14527" y="12693"/>
                </a:lnTo>
                <a:lnTo>
                  <a:pt x="14453" y="12693"/>
                </a:lnTo>
                <a:lnTo>
                  <a:pt x="14417" y="12729"/>
                </a:lnTo>
                <a:lnTo>
                  <a:pt x="14380" y="12803"/>
                </a:lnTo>
                <a:lnTo>
                  <a:pt x="14380" y="12876"/>
                </a:lnTo>
                <a:lnTo>
                  <a:pt x="14563" y="13096"/>
                </a:lnTo>
                <a:lnTo>
                  <a:pt x="14783" y="13316"/>
                </a:lnTo>
                <a:lnTo>
                  <a:pt x="14673" y="13463"/>
                </a:lnTo>
                <a:lnTo>
                  <a:pt x="14490" y="13720"/>
                </a:lnTo>
                <a:lnTo>
                  <a:pt x="14417" y="13867"/>
                </a:lnTo>
                <a:lnTo>
                  <a:pt x="14417" y="14013"/>
                </a:lnTo>
                <a:lnTo>
                  <a:pt x="14453" y="14087"/>
                </a:lnTo>
                <a:lnTo>
                  <a:pt x="14490" y="14123"/>
                </a:lnTo>
                <a:lnTo>
                  <a:pt x="14600" y="14123"/>
                </a:lnTo>
                <a:lnTo>
                  <a:pt x="14673" y="14087"/>
                </a:lnTo>
                <a:lnTo>
                  <a:pt x="14783" y="14050"/>
                </a:lnTo>
                <a:lnTo>
                  <a:pt x="14893" y="13903"/>
                </a:lnTo>
                <a:lnTo>
                  <a:pt x="15150" y="13573"/>
                </a:lnTo>
                <a:lnTo>
                  <a:pt x="15590" y="13903"/>
                </a:lnTo>
                <a:lnTo>
                  <a:pt x="15700" y="13940"/>
                </a:lnTo>
                <a:lnTo>
                  <a:pt x="15774" y="13940"/>
                </a:lnTo>
                <a:lnTo>
                  <a:pt x="15847" y="13903"/>
                </a:lnTo>
                <a:lnTo>
                  <a:pt x="15884" y="13830"/>
                </a:lnTo>
                <a:lnTo>
                  <a:pt x="15921" y="13757"/>
                </a:lnTo>
                <a:lnTo>
                  <a:pt x="15921" y="13647"/>
                </a:lnTo>
                <a:lnTo>
                  <a:pt x="15921" y="13573"/>
                </a:lnTo>
                <a:lnTo>
                  <a:pt x="15847" y="13500"/>
                </a:lnTo>
                <a:lnTo>
                  <a:pt x="15407" y="13170"/>
                </a:lnTo>
                <a:lnTo>
                  <a:pt x="15480" y="13096"/>
                </a:lnTo>
                <a:lnTo>
                  <a:pt x="15590" y="12876"/>
                </a:lnTo>
                <a:lnTo>
                  <a:pt x="15664" y="12803"/>
                </a:lnTo>
                <a:lnTo>
                  <a:pt x="15737" y="12766"/>
                </a:lnTo>
                <a:lnTo>
                  <a:pt x="15774" y="12729"/>
                </a:lnTo>
                <a:lnTo>
                  <a:pt x="15811" y="12693"/>
                </a:lnTo>
                <a:lnTo>
                  <a:pt x="15811" y="12656"/>
                </a:lnTo>
                <a:lnTo>
                  <a:pt x="15774" y="12656"/>
                </a:lnTo>
                <a:lnTo>
                  <a:pt x="15664" y="12583"/>
                </a:lnTo>
                <a:lnTo>
                  <a:pt x="15554" y="12546"/>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204" name="Google Shape;204;p3"/>
          <p:cNvSpPr/>
          <p:nvPr/>
        </p:nvSpPr>
        <p:spPr>
          <a:xfrm>
            <a:off x="5201567" y="4075599"/>
            <a:ext cx="470320" cy="442210"/>
          </a:xfrm>
          <a:custGeom>
            <a:avLst/>
            <a:gdLst/>
            <a:ahLst/>
            <a:cxnLst/>
            <a:rect l="l" t="t" r="r" b="b"/>
            <a:pathLst>
              <a:path w="16581" h="15590" extrusionOk="0">
                <a:moveTo>
                  <a:pt x="13793" y="2568"/>
                </a:moveTo>
                <a:lnTo>
                  <a:pt x="14123" y="2641"/>
                </a:lnTo>
                <a:lnTo>
                  <a:pt x="14123" y="2678"/>
                </a:lnTo>
                <a:lnTo>
                  <a:pt x="14086" y="2825"/>
                </a:lnTo>
                <a:lnTo>
                  <a:pt x="14013" y="2935"/>
                </a:lnTo>
                <a:lnTo>
                  <a:pt x="13866" y="3045"/>
                </a:lnTo>
                <a:lnTo>
                  <a:pt x="13756" y="3081"/>
                </a:lnTo>
                <a:lnTo>
                  <a:pt x="13573" y="2971"/>
                </a:lnTo>
                <a:lnTo>
                  <a:pt x="13609" y="2788"/>
                </a:lnTo>
                <a:lnTo>
                  <a:pt x="13683" y="2678"/>
                </a:lnTo>
                <a:lnTo>
                  <a:pt x="13720" y="2605"/>
                </a:lnTo>
                <a:lnTo>
                  <a:pt x="13793" y="2568"/>
                </a:lnTo>
                <a:close/>
                <a:moveTo>
                  <a:pt x="9428" y="3705"/>
                </a:moveTo>
                <a:lnTo>
                  <a:pt x="9831" y="4475"/>
                </a:lnTo>
                <a:lnTo>
                  <a:pt x="10161" y="5246"/>
                </a:lnTo>
                <a:lnTo>
                  <a:pt x="8327" y="4402"/>
                </a:lnTo>
                <a:lnTo>
                  <a:pt x="8878" y="4035"/>
                </a:lnTo>
                <a:lnTo>
                  <a:pt x="9428" y="3705"/>
                </a:lnTo>
                <a:close/>
                <a:moveTo>
                  <a:pt x="5283" y="3668"/>
                </a:moveTo>
                <a:lnTo>
                  <a:pt x="6383" y="4072"/>
                </a:lnTo>
                <a:lnTo>
                  <a:pt x="7410" y="4512"/>
                </a:lnTo>
                <a:lnTo>
                  <a:pt x="6383" y="5319"/>
                </a:lnTo>
                <a:lnTo>
                  <a:pt x="5393" y="6163"/>
                </a:lnTo>
                <a:lnTo>
                  <a:pt x="5319" y="5282"/>
                </a:lnTo>
                <a:lnTo>
                  <a:pt x="5283" y="4365"/>
                </a:lnTo>
                <a:lnTo>
                  <a:pt x="5283" y="3668"/>
                </a:lnTo>
                <a:close/>
                <a:moveTo>
                  <a:pt x="13096" y="2494"/>
                </a:moveTo>
                <a:lnTo>
                  <a:pt x="13023" y="2641"/>
                </a:lnTo>
                <a:lnTo>
                  <a:pt x="12986" y="2825"/>
                </a:lnTo>
                <a:lnTo>
                  <a:pt x="12949" y="3008"/>
                </a:lnTo>
                <a:lnTo>
                  <a:pt x="12986" y="3191"/>
                </a:lnTo>
                <a:lnTo>
                  <a:pt x="13096" y="3412"/>
                </a:lnTo>
                <a:lnTo>
                  <a:pt x="13243" y="3595"/>
                </a:lnTo>
                <a:lnTo>
                  <a:pt x="13426" y="3705"/>
                </a:lnTo>
                <a:lnTo>
                  <a:pt x="13646" y="3778"/>
                </a:lnTo>
                <a:lnTo>
                  <a:pt x="13793" y="3815"/>
                </a:lnTo>
                <a:lnTo>
                  <a:pt x="13536" y="4512"/>
                </a:lnTo>
                <a:lnTo>
                  <a:pt x="13243" y="5209"/>
                </a:lnTo>
                <a:lnTo>
                  <a:pt x="12913" y="5869"/>
                </a:lnTo>
                <a:lnTo>
                  <a:pt x="12546" y="6529"/>
                </a:lnTo>
                <a:lnTo>
                  <a:pt x="11665" y="6016"/>
                </a:lnTo>
                <a:lnTo>
                  <a:pt x="10785" y="5576"/>
                </a:lnTo>
                <a:lnTo>
                  <a:pt x="10602" y="5026"/>
                </a:lnTo>
                <a:lnTo>
                  <a:pt x="10345" y="4475"/>
                </a:lnTo>
                <a:lnTo>
                  <a:pt x="10125" y="3962"/>
                </a:lnTo>
                <a:lnTo>
                  <a:pt x="9831" y="3448"/>
                </a:lnTo>
                <a:lnTo>
                  <a:pt x="10602" y="3045"/>
                </a:lnTo>
                <a:lnTo>
                  <a:pt x="11005" y="2898"/>
                </a:lnTo>
                <a:lnTo>
                  <a:pt x="11409" y="2751"/>
                </a:lnTo>
                <a:lnTo>
                  <a:pt x="11849" y="2641"/>
                </a:lnTo>
                <a:lnTo>
                  <a:pt x="12252" y="2568"/>
                </a:lnTo>
                <a:lnTo>
                  <a:pt x="12692" y="2494"/>
                </a:lnTo>
                <a:close/>
                <a:moveTo>
                  <a:pt x="2605" y="6713"/>
                </a:moveTo>
                <a:lnTo>
                  <a:pt x="2678" y="6750"/>
                </a:lnTo>
                <a:lnTo>
                  <a:pt x="2752" y="6823"/>
                </a:lnTo>
                <a:lnTo>
                  <a:pt x="2788" y="6970"/>
                </a:lnTo>
                <a:lnTo>
                  <a:pt x="2752" y="7116"/>
                </a:lnTo>
                <a:lnTo>
                  <a:pt x="2715" y="7153"/>
                </a:lnTo>
                <a:lnTo>
                  <a:pt x="2605" y="7226"/>
                </a:lnTo>
                <a:lnTo>
                  <a:pt x="2458" y="7336"/>
                </a:lnTo>
                <a:lnTo>
                  <a:pt x="2165" y="7116"/>
                </a:lnTo>
                <a:lnTo>
                  <a:pt x="2275" y="6970"/>
                </a:lnTo>
                <a:lnTo>
                  <a:pt x="2275" y="6896"/>
                </a:lnTo>
                <a:lnTo>
                  <a:pt x="2458" y="6860"/>
                </a:lnTo>
                <a:lnTo>
                  <a:pt x="2715" y="6860"/>
                </a:lnTo>
                <a:lnTo>
                  <a:pt x="2715" y="6823"/>
                </a:lnTo>
                <a:lnTo>
                  <a:pt x="2678" y="6786"/>
                </a:lnTo>
                <a:lnTo>
                  <a:pt x="2605" y="6713"/>
                </a:lnTo>
                <a:close/>
                <a:moveTo>
                  <a:pt x="8364" y="6529"/>
                </a:moveTo>
                <a:lnTo>
                  <a:pt x="8547" y="6566"/>
                </a:lnTo>
                <a:lnTo>
                  <a:pt x="8657" y="6603"/>
                </a:lnTo>
                <a:lnTo>
                  <a:pt x="8657" y="6713"/>
                </a:lnTo>
                <a:lnTo>
                  <a:pt x="8694" y="6860"/>
                </a:lnTo>
                <a:lnTo>
                  <a:pt x="8694" y="6970"/>
                </a:lnTo>
                <a:lnTo>
                  <a:pt x="8694" y="7116"/>
                </a:lnTo>
                <a:lnTo>
                  <a:pt x="8657" y="7226"/>
                </a:lnTo>
                <a:lnTo>
                  <a:pt x="8621" y="7336"/>
                </a:lnTo>
                <a:lnTo>
                  <a:pt x="8547" y="7446"/>
                </a:lnTo>
                <a:lnTo>
                  <a:pt x="8364" y="7446"/>
                </a:lnTo>
                <a:lnTo>
                  <a:pt x="8107" y="7520"/>
                </a:lnTo>
                <a:lnTo>
                  <a:pt x="7850" y="7593"/>
                </a:lnTo>
                <a:lnTo>
                  <a:pt x="7704" y="7483"/>
                </a:lnTo>
                <a:lnTo>
                  <a:pt x="7630" y="7336"/>
                </a:lnTo>
                <a:lnTo>
                  <a:pt x="7557" y="7190"/>
                </a:lnTo>
                <a:lnTo>
                  <a:pt x="7594" y="7006"/>
                </a:lnTo>
                <a:lnTo>
                  <a:pt x="7667" y="6750"/>
                </a:lnTo>
                <a:lnTo>
                  <a:pt x="7777" y="6750"/>
                </a:lnTo>
                <a:lnTo>
                  <a:pt x="7850" y="6786"/>
                </a:lnTo>
                <a:lnTo>
                  <a:pt x="7924" y="6750"/>
                </a:lnTo>
                <a:lnTo>
                  <a:pt x="7960" y="6713"/>
                </a:lnTo>
                <a:lnTo>
                  <a:pt x="8071" y="6566"/>
                </a:lnTo>
                <a:lnTo>
                  <a:pt x="8364" y="6529"/>
                </a:lnTo>
                <a:close/>
                <a:moveTo>
                  <a:pt x="3155" y="3191"/>
                </a:moveTo>
                <a:lnTo>
                  <a:pt x="3595" y="3228"/>
                </a:lnTo>
                <a:lnTo>
                  <a:pt x="4036" y="3301"/>
                </a:lnTo>
                <a:lnTo>
                  <a:pt x="4439" y="3412"/>
                </a:lnTo>
                <a:lnTo>
                  <a:pt x="4879" y="3522"/>
                </a:lnTo>
                <a:lnTo>
                  <a:pt x="4843" y="4072"/>
                </a:lnTo>
                <a:lnTo>
                  <a:pt x="4843" y="4659"/>
                </a:lnTo>
                <a:lnTo>
                  <a:pt x="4879" y="5282"/>
                </a:lnTo>
                <a:lnTo>
                  <a:pt x="4989" y="6529"/>
                </a:lnTo>
                <a:lnTo>
                  <a:pt x="4182" y="7263"/>
                </a:lnTo>
                <a:lnTo>
                  <a:pt x="3779" y="7630"/>
                </a:lnTo>
                <a:lnTo>
                  <a:pt x="3375" y="8033"/>
                </a:lnTo>
                <a:lnTo>
                  <a:pt x="3265" y="7960"/>
                </a:lnTo>
                <a:lnTo>
                  <a:pt x="2898" y="7667"/>
                </a:lnTo>
                <a:lnTo>
                  <a:pt x="3008" y="7520"/>
                </a:lnTo>
                <a:lnTo>
                  <a:pt x="3119" y="7410"/>
                </a:lnTo>
                <a:lnTo>
                  <a:pt x="3155" y="7336"/>
                </a:lnTo>
                <a:lnTo>
                  <a:pt x="3192" y="7300"/>
                </a:lnTo>
                <a:lnTo>
                  <a:pt x="3192" y="7153"/>
                </a:lnTo>
                <a:lnTo>
                  <a:pt x="3229" y="6933"/>
                </a:lnTo>
                <a:lnTo>
                  <a:pt x="3192" y="6823"/>
                </a:lnTo>
                <a:lnTo>
                  <a:pt x="3155" y="6676"/>
                </a:lnTo>
                <a:lnTo>
                  <a:pt x="3119" y="6566"/>
                </a:lnTo>
                <a:lnTo>
                  <a:pt x="3045" y="6456"/>
                </a:lnTo>
                <a:lnTo>
                  <a:pt x="2972" y="6383"/>
                </a:lnTo>
                <a:lnTo>
                  <a:pt x="2862" y="6309"/>
                </a:lnTo>
                <a:lnTo>
                  <a:pt x="2752" y="6273"/>
                </a:lnTo>
                <a:lnTo>
                  <a:pt x="2605" y="6236"/>
                </a:lnTo>
                <a:lnTo>
                  <a:pt x="2495" y="6236"/>
                </a:lnTo>
                <a:lnTo>
                  <a:pt x="2348" y="6273"/>
                </a:lnTo>
                <a:lnTo>
                  <a:pt x="2128" y="6383"/>
                </a:lnTo>
                <a:lnTo>
                  <a:pt x="1908" y="6529"/>
                </a:lnTo>
                <a:lnTo>
                  <a:pt x="1761" y="6713"/>
                </a:lnTo>
                <a:lnTo>
                  <a:pt x="1321" y="6309"/>
                </a:lnTo>
                <a:lnTo>
                  <a:pt x="954" y="5833"/>
                </a:lnTo>
                <a:lnTo>
                  <a:pt x="734" y="5502"/>
                </a:lnTo>
                <a:lnTo>
                  <a:pt x="624" y="5172"/>
                </a:lnTo>
                <a:lnTo>
                  <a:pt x="551" y="4805"/>
                </a:lnTo>
                <a:lnTo>
                  <a:pt x="514" y="4439"/>
                </a:lnTo>
                <a:lnTo>
                  <a:pt x="551" y="4255"/>
                </a:lnTo>
                <a:lnTo>
                  <a:pt x="624" y="4072"/>
                </a:lnTo>
                <a:lnTo>
                  <a:pt x="734" y="3925"/>
                </a:lnTo>
                <a:lnTo>
                  <a:pt x="844" y="3778"/>
                </a:lnTo>
                <a:lnTo>
                  <a:pt x="991" y="3668"/>
                </a:lnTo>
                <a:lnTo>
                  <a:pt x="1174" y="3558"/>
                </a:lnTo>
                <a:lnTo>
                  <a:pt x="1541" y="3412"/>
                </a:lnTo>
                <a:lnTo>
                  <a:pt x="1908" y="3265"/>
                </a:lnTo>
                <a:lnTo>
                  <a:pt x="2312" y="3191"/>
                </a:lnTo>
                <a:close/>
                <a:moveTo>
                  <a:pt x="11005" y="6199"/>
                </a:moveTo>
                <a:lnTo>
                  <a:pt x="12289" y="6896"/>
                </a:lnTo>
                <a:lnTo>
                  <a:pt x="11885" y="7483"/>
                </a:lnTo>
                <a:lnTo>
                  <a:pt x="11482" y="8033"/>
                </a:lnTo>
                <a:lnTo>
                  <a:pt x="11335" y="7410"/>
                </a:lnTo>
                <a:lnTo>
                  <a:pt x="11188" y="6750"/>
                </a:lnTo>
                <a:lnTo>
                  <a:pt x="11005" y="6199"/>
                </a:lnTo>
                <a:close/>
                <a:moveTo>
                  <a:pt x="7264" y="8180"/>
                </a:moveTo>
                <a:lnTo>
                  <a:pt x="7410" y="8253"/>
                </a:lnTo>
                <a:lnTo>
                  <a:pt x="7594" y="8290"/>
                </a:lnTo>
                <a:lnTo>
                  <a:pt x="7960" y="8290"/>
                </a:lnTo>
                <a:lnTo>
                  <a:pt x="7704" y="8327"/>
                </a:lnTo>
                <a:lnTo>
                  <a:pt x="7557" y="8327"/>
                </a:lnTo>
                <a:lnTo>
                  <a:pt x="7447" y="8290"/>
                </a:lnTo>
                <a:lnTo>
                  <a:pt x="7337" y="8253"/>
                </a:lnTo>
                <a:lnTo>
                  <a:pt x="7264" y="8180"/>
                </a:lnTo>
                <a:close/>
                <a:moveTo>
                  <a:pt x="8181" y="5979"/>
                </a:moveTo>
                <a:lnTo>
                  <a:pt x="7997" y="6016"/>
                </a:lnTo>
                <a:lnTo>
                  <a:pt x="7814" y="6089"/>
                </a:lnTo>
                <a:lnTo>
                  <a:pt x="7667" y="6236"/>
                </a:lnTo>
                <a:lnTo>
                  <a:pt x="7410" y="6346"/>
                </a:lnTo>
                <a:lnTo>
                  <a:pt x="7190" y="6529"/>
                </a:lnTo>
                <a:lnTo>
                  <a:pt x="6970" y="6713"/>
                </a:lnTo>
                <a:lnTo>
                  <a:pt x="6787" y="6933"/>
                </a:lnTo>
                <a:lnTo>
                  <a:pt x="6677" y="7080"/>
                </a:lnTo>
                <a:lnTo>
                  <a:pt x="6640" y="7263"/>
                </a:lnTo>
                <a:lnTo>
                  <a:pt x="6567" y="7410"/>
                </a:lnTo>
                <a:lnTo>
                  <a:pt x="6567" y="7593"/>
                </a:lnTo>
                <a:lnTo>
                  <a:pt x="6567" y="7923"/>
                </a:lnTo>
                <a:lnTo>
                  <a:pt x="6677" y="8253"/>
                </a:lnTo>
                <a:lnTo>
                  <a:pt x="6787" y="8437"/>
                </a:lnTo>
                <a:lnTo>
                  <a:pt x="6897" y="8584"/>
                </a:lnTo>
                <a:lnTo>
                  <a:pt x="7043" y="8694"/>
                </a:lnTo>
                <a:lnTo>
                  <a:pt x="7190" y="8767"/>
                </a:lnTo>
                <a:lnTo>
                  <a:pt x="7374" y="8804"/>
                </a:lnTo>
                <a:lnTo>
                  <a:pt x="7557" y="8840"/>
                </a:lnTo>
                <a:lnTo>
                  <a:pt x="7924" y="8840"/>
                </a:lnTo>
                <a:lnTo>
                  <a:pt x="8254" y="8767"/>
                </a:lnTo>
                <a:lnTo>
                  <a:pt x="8584" y="8620"/>
                </a:lnTo>
                <a:lnTo>
                  <a:pt x="8914" y="8364"/>
                </a:lnTo>
                <a:lnTo>
                  <a:pt x="9208" y="8070"/>
                </a:lnTo>
                <a:lnTo>
                  <a:pt x="9464" y="7740"/>
                </a:lnTo>
                <a:lnTo>
                  <a:pt x="9538" y="7593"/>
                </a:lnTo>
                <a:lnTo>
                  <a:pt x="9611" y="7410"/>
                </a:lnTo>
                <a:lnTo>
                  <a:pt x="9648" y="7226"/>
                </a:lnTo>
                <a:lnTo>
                  <a:pt x="9648" y="7043"/>
                </a:lnTo>
                <a:lnTo>
                  <a:pt x="9648" y="6860"/>
                </a:lnTo>
                <a:lnTo>
                  <a:pt x="9574" y="6713"/>
                </a:lnTo>
                <a:lnTo>
                  <a:pt x="9464" y="6529"/>
                </a:lnTo>
                <a:lnTo>
                  <a:pt x="9354" y="6419"/>
                </a:lnTo>
                <a:lnTo>
                  <a:pt x="9208" y="6273"/>
                </a:lnTo>
                <a:lnTo>
                  <a:pt x="9061" y="6199"/>
                </a:lnTo>
                <a:lnTo>
                  <a:pt x="8731" y="6053"/>
                </a:lnTo>
                <a:lnTo>
                  <a:pt x="8364" y="5979"/>
                </a:lnTo>
                <a:close/>
                <a:moveTo>
                  <a:pt x="5063" y="7080"/>
                </a:moveTo>
                <a:lnTo>
                  <a:pt x="5246" y="8180"/>
                </a:lnTo>
                <a:lnTo>
                  <a:pt x="5466" y="9281"/>
                </a:lnTo>
                <a:lnTo>
                  <a:pt x="4622" y="8804"/>
                </a:lnTo>
                <a:lnTo>
                  <a:pt x="3779" y="8290"/>
                </a:lnTo>
                <a:lnTo>
                  <a:pt x="4439" y="7667"/>
                </a:lnTo>
                <a:lnTo>
                  <a:pt x="5063" y="7080"/>
                </a:lnTo>
                <a:close/>
                <a:moveTo>
                  <a:pt x="7887" y="4732"/>
                </a:moveTo>
                <a:lnTo>
                  <a:pt x="9171" y="5282"/>
                </a:lnTo>
                <a:lnTo>
                  <a:pt x="10381" y="5869"/>
                </a:lnTo>
                <a:lnTo>
                  <a:pt x="10602" y="6529"/>
                </a:lnTo>
                <a:lnTo>
                  <a:pt x="10785" y="7190"/>
                </a:lnTo>
                <a:lnTo>
                  <a:pt x="10932" y="7850"/>
                </a:lnTo>
                <a:lnTo>
                  <a:pt x="11078" y="8547"/>
                </a:lnTo>
                <a:lnTo>
                  <a:pt x="10565" y="9097"/>
                </a:lnTo>
                <a:lnTo>
                  <a:pt x="10015" y="9647"/>
                </a:lnTo>
                <a:lnTo>
                  <a:pt x="9428" y="10161"/>
                </a:lnTo>
                <a:lnTo>
                  <a:pt x="8841" y="10674"/>
                </a:lnTo>
                <a:lnTo>
                  <a:pt x="8107" y="10418"/>
                </a:lnTo>
                <a:lnTo>
                  <a:pt x="7374" y="10161"/>
                </a:lnTo>
                <a:lnTo>
                  <a:pt x="6677" y="9867"/>
                </a:lnTo>
                <a:lnTo>
                  <a:pt x="5980" y="9537"/>
                </a:lnTo>
                <a:lnTo>
                  <a:pt x="5723" y="8143"/>
                </a:lnTo>
                <a:lnTo>
                  <a:pt x="5466" y="6713"/>
                </a:lnTo>
                <a:lnTo>
                  <a:pt x="6677" y="5722"/>
                </a:lnTo>
                <a:lnTo>
                  <a:pt x="7887" y="4732"/>
                </a:lnTo>
                <a:close/>
                <a:moveTo>
                  <a:pt x="11152" y="9171"/>
                </a:moveTo>
                <a:lnTo>
                  <a:pt x="11225" y="10161"/>
                </a:lnTo>
                <a:lnTo>
                  <a:pt x="11225" y="11188"/>
                </a:lnTo>
                <a:lnTo>
                  <a:pt x="11225" y="11225"/>
                </a:lnTo>
                <a:lnTo>
                  <a:pt x="10308" y="11041"/>
                </a:lnTo>
                <a:lnTo>
                  <a:pt x="9391" y="10821"/>
                </a:lnTo>
                <a:lnTo>
                  <a:pt x="10015" y="10308"/>
                </a:lnTo>
                <a:lnTo>
                  <a:pt x="10565" y="9794"/>
                </a:lnTo>
                <a:lnTo>
                  <a:pt x="11152" y="9171"/>
                </a:lnTo>
                <a:close/>
                <a:moveTo>
                  <a:pt x="12729" y="7153"/>
                </a:moveTo>
                <a:lnTo>
                  <a:pt x="13243" y="7483"/>
                </a:lnTo>
                <a:lnTo>
                  <a:pt x="13756" y="7813"/>
                </a:lnTo>
                <a:lnTo>
                  <a:pt x="14233" y="8180"/>
                </a:lnTo>
                <a:lnTo>
                  <a:pt x="14673" y="8584"/>
                </a:lnTo>
                <a:lnTo>
                  <a:pt x="15113" y="9024"/>
                </a:lnTo>
                <a:lnTo>
                  <a:pt x="15480" y="9464"/>
                </a:lnTo>
                <a:lnTo>
                  <a:pt x="15810" y="9941"/>
                </a:lnTo>
                <a:lnTo>
                  <a:pt x="16067" y="10454"/>
                </a:lnTo>
                <a:lnTo>
                  <a:pt x="16251" y="11005"/>
                </a:lnTo>
                <a:lnTo>
                  <a:pt x="16177" y="11041"/>
                </a:lnTo>
                <a:lnTo>
                  <a:pt x="15957" y="11188"/>
                </a:lnTo>
                <a:lnTo>
                  <a:pt x="15700" y="11298"/>
                </a:lnTo>
                <a:lnTo>
                  <a:pt x="15444" y="11371"/>
                </a:lnTo>
                <a:lnTo>
                  <a:pt x="15187" y="11445"/>
                </a:lnTo>
                <a:lnTo>
                  <a:pt x="15113" y="11371"/>
                </a:lnTo>
                <a:lnTo>
                  <a:pt x="15077" y="11408"/>
                </a:lnTo>
                <a:lnTo>
                  <a:pt x="14233" y="11445"/>
                </a:lnTo>
                <a:lnTo>
                  <a:pt x="13389" y="11408"/>
                </a:lnTo>
                <a:lnTo>
                  <a:pt x="12582" y="11371"/>
                </a:lnTo>
                <a:lnTo>
                  <a:pt x="11739" y="11298"/>
                </a:lnTo>
                <a:lnTo>
                  <a:pt x="11702" y="10198"/>
                </a:lnTo>
                <a:lnTo>
                  <a:pt x="11665" y="9464"/>
                </a:lnTo>
                <a:lnTo>
                  <a:pt x="11592" y="8694"/>
                </a:lnTo>
                <a:lnTo>
                  <a:pt x="12179" y="7923"/>
                </a:lnTo>
                <a:lnTo>
                  <a:pt x="12729" y="7153"/>
                </a:lnTo>
                <a:close/>
                <a:moveTo>
                  <a:pt x="6126" y="10161"/>
                </a:moveTo>
                <a:lnTo>
                  <a:pt x="6787" y="10454"/>
                </a:lnTo>
                <a:lnTo>
                  <a:pt x="7447" y="10711"/>
                </a:lnTo>
                <a:lnTo>
                  <a:pt x="8327" y="11005"/>
                </a:lnTo>
                <a:lnTo>
                  <a:pt x="7557" y="11555"/>
                </a:lnTo>
                <a:lnTo>
                  <a:pt x="6713" y="11995"/>
                </a:lnTo>
                <a:lnTo>
                  <a:pt x="6603" y="12068"/>
                </a:lnTo>
                <a:lnTo>
                  <a:pt x="6346" y="11078"/>
                </a:lnTo>
                <a:lnTo>
                  <a:pt x="6126" y="10161"/>
                </a:lnTo>
                <a:close/>
                <a:moveTo>
                  <a:pt x="3449" y="8657"/>
                </a:moveTo>
                <a:lnTo>
                  <a:pt x="3889" y="8950"/>
                </a:lnTo>
                <a:lnTo>
                  <a:pt x="4733" y="9427"/>
                </a:lnTo>
                <a:lnTo>
                  <a:pt x="5613" y="9904"/>
                </a:lnTo>
                <a:lnTo>
                  <a:pt x="5870" y="11078"/>
                </a:lnTo>
                <a:lnTo>
                  <a:pt x="6016" y="11665"/>
                </a:lnTo>
                <a:lnTo>
                  <a:pt x="6200" y="12288"/>
                </a:lnTo>
                <a:lnTo>
                  <a:pt x="5686" y="12509"/>
                </a:lnTo>
                <a:lnTo>
                  <a:pt x="5136" y="12729"/>
                </a:lnTo>
                <a:lnTo>
                  <a:pt x="4622" y="12875"/>
                </a:lnTo>
                <a:lnTo>
                  <a:pt x="4072" y="12985"/>
                </a:lnTo>
                <a:lnTo>
                  <a:pt x="3705" y="12985"/>
                </a:lnTo>
                <a:lnTo>
                  <a:pt x="3375" y="12949"/>
                </a:lnTo>
                <a:lnTo>
                  <a:pt x="3045" y="12875"/>
                </a:lnTo>
                <a:lnTo>
                  <a:pt x="2715" y="12692"/>
                </a:lnTo>
                <a:lnTo>
                  <a:pt x="2568" y="12582"/>
                </a:lnTo>
                <a:lnTo>
                  <a:pt x="2458" y="12435"/>
                </a:lnTo>
                <a:lnTo>
                  <a:pt x="2348" y="12288"/>
                </a:lnTo>
                <a:lnTo>
                  <a:pt x="2275" y="12105"/>
                </a:lnTo>
                <a:lnTo>
                  <a:pt x="2165" y="11775"/>
                </a:lnTo>
                <a:lnTo>
                  <a:pt x="2165" y="11371"/>
                </a:lnTo>
                <a:lnTo>
                  <a:pt x="2201" y="11005"/>
                </a:lnTo>
                <a:lnTo>
                  <a:pt x="2275" y="10638"/>
                </a:lnTo>
                <a:lnTo>
                  <a:pt x="2385" y="10271"/>
                </a:lnTo>
                <a:lnTo>
                  <a:pt x="2532" y="9941"/>
                </a:lnTo>
                <a:lnTo>
                  <a:pt x="2715" y="9574"/>
                </a:lnTo>
                <a:lnTo>
                  <a:pt x="2935" y="9281"/>
                </a:lnTo>
                <a:lnTo>
                  <a:pt x="3192" y="8950"/>
                </a:lnTo>
                <a:lnTo>
                  <a:pt x="3449" y="8657"/>
                </a:lnTo>
                <a:close/>
                <a:moveTo>
                  <a:pt x="8291" y="14049"/>
                </a:moveTo>
                <a:lnTo>
                  <a:pt x="8401" y="14086"/>
                </a:lnTo>
                <a:lnTo>
                  <a:pt x="8401" y="14196"/>
                </a:lnTo>
                <a:lnTo>
                  <a:pt x="8401" y="14343"/>
                </a:lnTo>
                <a:lnTo>
                  <a:pt x="8364" y="14489"/>
                </a:lnTo>
                <a:lnTo>
                  <a:pt x="8291" y="14599"/>
                </a:lnTo>
                <a:lnTo>
                  <a:pt x="8181" y="14673"/>
                </a:lnTo>
                <a:lnTo>
                  <a:pt x="7960" y="14489"/>
                </a:lnTo>
                <a:lnTo>
                  <a:pt x="7777" y="14306"/>
                </a:lnTo>
                <a:lnTo>
                  <a:pt x="7850" y="14159"/>
                </a:lnTo>
                <a:lnTo>
                  <a:pt x="7997" y="14086"/>
                </a:lnTo>
                <a:lnTo>
                  <a:pt x="8144" y="14049"/>
                </a:lnTo>
                <a:close/>
                <a:moveTo>
                  <a:pt x="8914" y="11188"/>
                </a:moveTo>
                <a:lnTo>
                  <a:pt x="10051" y="11481"/>
                </a:lnTo>
                <a:lnTo>
                  <a:pt x="11225" y="11702"/>
                </a:lnTo>
                <a:lnTo>
                  <a:pt x="11188" y="12288"/>
                </a:lnTo>
                <a:lnTo>
                  <a:pt x="11115" y="12839"/>
                </a:lnTo>
                <a:lnTo>
                  <a:pt x="10968" y="13426"/>
                </a:lnTo>
                <a:lnTo>
                  <a:pt x="10822" y="13976"/>
                </a:lnTo>
                <a:lnTo>
                  <a:pt x="10638" y="14269"/>
                </a:lnTo>
                <a:lnTo>
                  <a:pt x="10455" y="14563"/>
                </a:lnTo>
                <a:lnTo>
                  <a:pt x="10198" y="14819"/>
                </a:lnTo>
                <a:lnTo>
                  <a:pt x="9905" y="15003"/>
                </a:lnTo>
                <a:lnTo>
                  <a:pt x="9648" y="15113"/>
                </a:lnTo>
                <a:lnTo>
                  <a:pt x="9391" y="15150"/>
                </a:lnTo>
                <a:lnTo>
                  <a:pt x="9098" y="15113"/>
                </a:lnTo>
                <a:lnTo>
                  <a:pt x="8841" y="15040"/>
                </a:lnTo>
                <a:lnTo>
                  <a:pt x="8951" y="14856"/>
                </a:lnTo>
                <a:lnTo>
                  <a:pt x="8988" y="14673"/>
                </a:lnTo>
                <a:lnTo>
                  <a:pt x="9061" y="14453"/>
                </a:lnTo>
                <a:lnTo>
                  <a:pt x="9061" y="14269"/>
                </a:lnTo>
                <a:lnTo>
                  <a:pt x="9024" y="14086"/>
                </a:lnTo>
                <a:lnTo>
                  <a:pt x="8951" y="13976"/>
                </a:lnTo>
                <a:lnTo>
                  <a:pt x="8841" y="13829"/>
                </a:lnTo>
                <a:lnTo>
                  <a:pt x="8731" y="13756"/>
                </a:lnTo>
                <a:lnTo>
                  <a:pt x="8547" y="13646"/>
                </a:lnTo>
                <a:lnTo>
                  <a:pt x="8401" y="13609"/>
                </a:lnTo>
                <a:lnTo>
                  <a:pt x="8254" y="13572"/>
                </a:lnTo>
                <a:lnTo>
                  <a:pt x="8071" y="13572"/>
                </a:lnTo>
                <a:lnTo>
                  <a:pt x="7887" y="13609"/>
                </a:lnTo>
                <a:lnTo>
                  <a:pt x="7740" y="13682"/>
                </a:lnTo>
                <a:lnTo>
                  <a:pt x="7594" y="13792"/>
                </a:lnTo>
                <a:lnTo>
                  <a:pt x="7447" y="13902"/>
                </a:lnTo>
                <a:lnTo>
                  <a:pt x="7264" y="13609"/>
                </a:lnTo>
                <a:lnTo>
                  <a:pt x="7080" y="13242"/>
                </a:lnTo>
                <a:lnTo>
                  <a:pt x="6897" y="12912"/>
                </a:lnTo>
                <a:lnTo>
                  <a:pt x="6750" y="12545"/>
                </a:lnTo>
                <a:lnTo>
                  <a:pt x="7814" y="11958"/>
                </a:lnTo>
                <a:lnTo>
                  <a:pt x="8364" y="11591"/>
                </a:lnTo>
                <a:lnTo>
                  <a:pt x="8914" y="11188"/>
                </a:lnTo>
                <a:close/>
                <a:moveTo>
                  <a:pt x="6493" y="0"/>
                </a:moveTo>
                <a:lnTo>
                  <a:pt x="6163" y="294"/>
                </a:lnTo>
                <a:lnTo>
                  <a:pt x="5870" y="624"/>
                </a:lnTo>
                <a:lnTo>
                  <a:pt x="5613" y="991"/>
                </a:lnTo>
                <a:lnTo>
                  <a:pt x="5429" y="1394"/>
                </a:lnTo>
                <a:lnTo>
                  <a:pt x="5246" y="1798"/>
                </a:lnTo>
                <a:lnTo>
                  <a:pt x="5099" y="2201"/>
                </a:lnTo>
                <a:lnTo>
                  <a:pt x="5026" y="2641"/>
                </a:lnTo>
                <a:lnTo>
                  <a:pt x="4953" y="3081"/>
                </a:lnTo>
                <a:lnTo>
                  <a:pt x="4219" y="2898"/>
                </a:lnTo>
                <a:lnTo>
                  <a:pt x="3485" y="2788"/>
                </a:lnTo>
                <a:lnTo>
                  <a:pt x="2752" y="2715"/>
                </a:lnTo>
                <a:lnTo>
                  <a:pt x="2385" y="2751"/>
                </a:lnTo>
                <a:lnTo>
                  <a:pt x="2055" y="2788"/>
                </a:lnTo>
                <a:lnTo>
                  <a:pt x="1725" y="2825"/>
                </a:lnTo>
                <a:lnTo>
                  <a:pt x="1394" y="2898"/>
                </a:lnTo>
                <a:lnTo>
                  <a:pt x="1101" y="3045"/>
                </a:lnTo>
                <a:lnTo>
                  <a:pt x="808" y="3191"/>
                </a:lnTo>
                <a:lnTo>
                  <a:pt x="551" y="3338"/>
                </a:lnTo>
                <a:lnTo>
                  <a:pt x="367" y="3558"/>
                </a:lnTo>
                <a:lnTo>
                  <a:pt x="184" y="3815"/>
                </a:lnTo>
                <a:lnTo>
                  <a:pt x="74" y="4108"/>
                </a:lnTo>
                <a:lnTo>
                  <a:pt x="1" y="4402"/>
                </a:lnTo>
                <a:lnTo>
                  <a:pt x="1" y="4732"/>
                </a:lnTo>
                <a:lnTo>
                  <a:pt x="37" y="5026"/>
                </a:lnTo>
                <a:lnTo>
                  <a:pt x="147" y="5356"/>
                </a:lnTo>
                <a:lnTo>
                  <a:pt x="257" y="5649"/>
                </a:lnTo>
                <a:lnTo>
                  <a:pt x="441" y="5943"/>
                </a:lnTo>
                <a:lnTo>
                  <a:pt x="624" y="6236"/>
                </a:lnTo>
                <a:lnTo>
                  <a:pt x="844" y="6493"/>
                </a:lnTo>
                <a:lnTo>
                  <a:pt x="1211" y="6860"/>
                </a:lnTo>
                <a:lnTo>
                  <a:pt x="1615" y="7263"/>
                </a:lnTo>
                <a:lnTo>
                  <a:pt x="1615" y="7300"/>
                </a:lnTo>
                <a:lnTo>
                  <a:pt x="1615" y="7520"/>
                </a:lnTo>
                <a:lnTo>
                  <a:pt x="1688" y="7777"/>
                </a:lnTo>
                <a:lnTo>
                  <a:pt x="1725" y="7887"/>
                </a:lnTo>
                <a:lnTo>
                  <a:pt x="1835" y="7960"/>
                </a:lnTo>
                <a:lnTo>
                  <a:pt x="1908" y="8033"/>
                </a:lnTo>
                <a:lnTo>
                  <a:pt x="2055" y="8070"/>
                </a:lnTo>
                <a:lnTo>
                  <a:pt x="2165" y="8107"/>
                </a:lnTo>
                <a:lnTo>
                  <a:pt x="2275" y="8070"/>
                </a:lnTo>
                <a:lnTo>
                  <a:pt x="2532" y="7997"/>
                </a:lnTo>
                <a:lnTo>
                  <a:pt x="3045" y="8400"/>
                </a:lnTo>
                <a:lnTo>
                  <a:pt x="2642" y="8914"/>
                </a:lnTo>
                <a:lnTo>
                  <a:pt x="2312" y="9464"/>
                </a:lnTo>
                <a:lnTo>
                  <a:pt x="2018" y="10051"/>
                </a:lnTo>
                <a:lnTo>
                  <a:pt x="1871" y="10344"/>
                </a:lnTo>
                <a:lnTo>
                  <a:pt x="1798" y="10674"/>
                </a:lnTo>
                <a:lnTo>
                  <a:pt x="1725" y="10968"/>
                </a:lnTo>
                <a:lnTo>
                  <a:pt x="1688" y="11261"/>
                </a:lnTo>
                <a:lnTo>
                  <a:pt x="1688" y="11555"/>
                </a:lnTo>
                <a:lnTo>
                  <a:pt x="1725" y="11885"/>
                </a:lnTo>
                <a:lnTo>
                  <a:pt x="1798" y="12142"/>
                </a:lnTo>
                <a:lnTo>
                  <a:pt x="1908" y="12435"/>
                </a:lnTo>
                <a:lnTo>
                  <a:pt x="2055" y="12692"/>
                </a:lnTo>
                <a:lnTo>
                  <a:pt x="2238" y="12912"/>
                </a:lnTo>
                <a:lnTo>
                  <a:pt x="2495" y="13132"/>
                </a:lnTo>
                <a:lnTo>
                  <a:pt x="2788" y="13279"/>
                </a:lnTo>
                <a:lnTo>
                  <a:pt x="3045" y="13389"/>
                </a:lnTo>
                <a:lnTo>
                  <a:pt x="3375" y="13426"/>
                </a:lnTo>
                <a:lnTo>
                  <a:pt x="3669" y="13462"/>
                </a:lnTo>
                <a:lnTo>
                  <a:pt x="3999" y="13462"/>
                </a:lnTo>
                <a:lnTo>
                  <a:pt x="4292" y="13426"/>
                </a:lnTo>
                <a:lnTo>
                  <a:pt x="4586" y="13389"/>
                </a:lnTo>
                <a:lnTo>
                  <a:pt x="5026" y="13242"/>
                </a:lnTo>
                <a:lnTo>
                  <a:pt x="5503" y="13095"/>
                </a:lnTo>
                <a:lnTo>
                  <a:pt x="5906" y="12949"/>
                </a:lnTo>
                <a:lnTo>
                  <a:pt x="6346" y="12729"/>
                </a:lnTo>
                <a:lnTo>
                  <a:pt x="6530" y="13169"/>
                </a:lnTo>
                <a:lnTo>
                  <a:pt x="6713" y="13572"/>
                </a:lnTo>
                <a:lnTo>
                  <a:pt x="6970" y="13976"/>
                </a:lnTo>
                <a:lnTo>
                  <a:pt x="7227" y="14343"/>
                </a:lnTo>
                <a:lnTo>
                  <a:pt x="7153" y="14526"/>
                </a:lnTo>
                <a:lnTo>
                  <a:pt x="7117" y="14709"/>
                </a:lnTo>
                <a:lnTo>
                  <a:pt x="7153" y="14893"/>
                </a:lnTo>
                <a:lnTo>
                  <a:pt x="7227" y="15076"/>
                </a:lnTo>
                <a:lnTo>
                  <a:pt x="7337" y="15223"/>
                </a:lnTo>
                <a:lnTo>
                  <a:pt x="7484" y="15333"/>
                </a:lnTo>
                <a:lnTo>
                  <a:pt x="7630" y="15406"/>
                </a:lnTo>
                <a:lnTo>
                  <a:pt x="7777" y="15480"/>
                </a:lnTo>
                <a:lnTo>
                  <a:pt x="7924" y="15516"/>
                </a:lnTo>
                <a:lnTo>
                  <a:pt x="8107" y="15516"/>
                </a:lnTo>
                <a:lnTo>
                  <a:pt x="8254" y="15480"/>
                </a:lnTo>
                <a:lnTo>
                  <a:pt x="8437" y="15406"/>
                </a:lnTo>
                <a:lnTo>
                  <a:pt x="8474" y="15406"/>
                </a:lnTo>
                <a:lnTo>
                  <a:pt x="8804" y="15516"/>
                </a:lnTo>
                <a:lnTo>
                  <a:pt x="9171" y="15590"/>
                </a:lnTo>
                <a:lnTo>
                  <a:pt x="9501" y="15590"/>
                </a:lnTo>
                <a:lnTo>
                  <a:pt x="9868" y="15516"/>
                </a:lnTo>
                <a:lnTo>
                  <a:pt x="10161" y="15406"/>
                </a:lnTo>
                <a:lnTo>
                  <a:pt x="10418" y="15260"/>
                </a:lnTo>
                <a:lnTo>
                  <a:pt x="10675" y="15040"/>
                </a:lnTo>
                <a:lnTo>
                  <a:pt x="10858" y="14819"/>
                </a:lnTo>
                <a:lnTo>
                  <a:pt x="11042" y="14563"/>
                </a:lnTo>
                <a:lnTo>
                  <a:pt x="11188" y="14269"/>
                </a:lnTo>
                <a:lnTo>
                  <a:pt x="11299" y="13976"/>
                </a:lnTo>
                <a:lnTo>
                  <a:pt x="11409" y="13682"/>
                </a:lnTo>
                <a:lnTo>
                  <a:pt x="11519" y="13242"/>
                </a:lnTo>
                <a:lnTo>
                  <a:pt x="11629" y="12765"/>
                </a:lnTo>
                <a:lnTo>
                  <a:pt x="11665" y="12252"/>
                </a:lnTo>
                <a:lnTo>
                  <a:pt x="11702" y="11775"/>
                </a:lnTo>
                <a:lnTo>
                  <a:pt x="12619" y="11848"/>
                </a:lnTo>
                <a:lnTo>
                  <a:pt x="13499" y="11922"/>
                </a:lnTo>
                <a:lnTo>
                  <a:pt x="14416" y="11922"/>
                </a:lnTo>
                <a:lnTo>
                  <a:pt x="15297" y="11885"/>
                </a:lnTo>
                <a:lnTo>
                  <a:pt x="15333" y="11848"/>
                </a:lnTo>
                <a:lnTo>
                  <a:pt x="15333" y="11775"/>
                </a:lnTo>
                <a:lnTo>
                  <a:pt x="15590" y="11702"/>
                </a:lnTo>
                <a:lnTo>
                  <a:pt x="15884" y="11628"/>
                </a:lnTo>
                <a:lnTo>
                  <a:pt x="16140" y="11481"/>
                </a:lnTo>
                <a:lnTo>
                  <a:pt x="16397" y="11335"/>
                </a:lnTo>
                <a:lnTo>
                  <a:pt x="16507" y="11335"/>
                </a:lnTo>
                <a:lnTo>
                  <a:pt x="16544" y="11298"/>
                </a:lnTo>
                <a:lnTo>
                  <a:pt x="16581" y="11225"/>
                </a:lnTo>
                <a:lnTo>
                  <a:pt x="16544" y="10931"/>
                </a:lnTo>
                <a:lnTo>
                  <a:pt x="16471" y="10638"/>
                </a:lnTo>
                <a:lnTo>
                  <a:pt x="16397" y="10344"/>
                </a:lnTo>
                <a:lnTo>
                  <a:pt x="16287" y="10088"/>
                </a:lnTo>
                <a:lnTo>
                  <a:pt x="15994" y="9537"/>
                </a:lnTo>
                <a:lnTo>
                  <a:pt x="15627" y="9060"/>
                </a:lnTo>
                <a:lnTo>
                  <a:pt x="15223" y="8584"/>
                </a:lnTo>
                <a:lnTo>
                  <a:pt x="14783" y="8143"/>
                </a:lnTo>
                <a:lnTo>
                  <a:pt x="14306" y="7740"/>
                </a:lnTo>
                <a:lnTo>
                  <a:pt x="13793" y="7336"/>
                </a:lnTo>
                <a:lnTo>
                  <a:pt x="12949" y="6786"/>
                </a:lnTo>
                <a:lnTo>
                  <a:pt x="13353" y="6053"/>
                </a:lnTo>
                <a:lnTo>
                  <a:pt x="13720" y="5319"/>
                </a:lnTo>
                <a:lnTo>
                  <a:pt x="14050" y="4549"/>
                </a:lnTo>
                <a:lnTo>
                  <a:pt x="14306" y="3778"/>
                </a:lnTo>
                <a:lnTo>
                  <a:pt x="14306" y="3632"/>
                </a:lnTo>
                <a:lnTo>
                  <a:pt x="14453" y="3522"/>
                </a:lnTo>
                <a:lnTo>
                  <a:pt x="14600" y="3375"/>
                </a:lnTo>
                <a:lnTo>
                  <a:pt x="14747" y="3155"/>
                </a:lnTo>
                <a:lnTo>
                  <a:pt x="14820" y="2935"/>
                </a:lnTo>
                <a:lnTo>
                  <a:pt x="14820" y="2678"/>
                </a:lnTo>
                <a:lnTo>
                  <a:pt x="14747" y="2421"/>
                </a:lnTo>
                <a:lnTo>
                  <a:pt x="14637" y="2238"/>
                </a:lnTo>
                <a:lnTo>
                  <a:pt x="14490" y="2054"/>
                </a:lnTo>
                <a:lnTo>
                  <a:pt x="14270" y="1944"/>
                </a:lnTo>
                <a:lnTo>
                  <a:pt x="14160" y="1908"/>
                </a:lnTo>
                <a:lnTo>
                  <a:pt x="14013" y="1908"/>
                </a:lnTo>
                <a:lnTo>
                  <a:pt x="13830" y="1944"/>
                </a:lnTo>
                <a:lnTo>
                  <a:pt x="13683" y="2018"/>
                </a:lnTo>
                <a:lnTo>
                  <a:pt x="13536" y="2091"/>
                </a:lnTo>
                <a:lnTo>
                  <a:pt x="13389" y="2201"/>
                </a:lnTo>
                <a:lnTo>
                  <a:pt x="12949" y="2128"/>
                </a:lnTo>
                <a:lnTo>
                  <a:pt x="12472" y="2164"/>
                </a:lnTo>
                <a:lnTo>
                  <a:pt x="12032" y="2201"/>
                </a:lnTo>
                <a:lnTo>
                  <a:pt x="11592" y="2274"/>
                </a:lnTo>
                <a:lnTo>
                  <a:pt x="11115" y="2421"/>
                </a:lnTo>
                <a:lnTo>
                  <a:pt x="10675" y="2568"/>
                </a:lnTo>
                <a:lnTo>
                  <a:pt x="10271" y="2751"/>
                </a:lnTo>
                <a:lnTo>
                  <a:pt x="9831" y="2971"/>
                </a:lnTo>
                <a:lnTo>
                  <a:pt x="9611" y="3081"/>
                </a:lnTo>
                <a:lnTo>
                  <a:pt x="9208" y="2421"/>
                </a:lnTo>
                <a:lnTo>
                  <a:pt x="8767" y="1761"/>
                </a:lnTo>
                <a:lnTo>
                  <a:pt x="8254" y="1137"/>
                </a:lnTo>
                <a:lnTo>
                  <a:pt x="7740" y="550"/>
                </a:lnTo>
                <a:lnTo>
                  <a:pt x="7630" y="477"/>
                </a:lnTo>
                <a:lnTo>
                  <a:pt x="7520" y="477"/>
                </a:lnTo>
                <a:lnTo>
                  <a:pt x="7117" y="624"/>
                </a:lnTo>
                <a:lnTo>
                  <a:pt x="6713" y="807"/>
                </a:lnTo>
                <a:lnTo>
                  <a:pt x="6640" y="844"/>
                </a:lnTo>
                <a:lnTo>
                  <a:pt x="6603" y="881"/>
                </a:lnTo>
                <a:lnTo>
                  <a:pt x="6640" y="991"/>
                </a:lnTo>
                <a:lnTo>
                  <a:pt x="6677" y="1064"/>
                </a:lnTo>
                <a:lnTo>
                  <a:pt x="6787" y="1064"/>
                </a:lnTo>
                <a:lnTo>
                  <a:pt x="7153" y="1027"/>
                </a:lnTo>
                <a:lnTo>
                  <a:pt x="7484" y="991"/>
                </a:lnTo>
                <a:lnTo>
                  <a:pt x="7960" y="1541"/>
                </a:lnTo>
                <a:lnTo>
                  <a:pt x="8401" y="2091"/>
                </a:lnTo>
                <a:lnTo>
                  <a:pt x="8841" y="2715"/>
                </a:lnTo>
                <a:lnTo>
                  <a:pt x="9208" y="3301"/>
                </a:lnTo>
                <a:lnTo>
                  <a:pt x="8511" y="3742"/>
                </a:lnTo>
                <a:lnTo>
                  <a:pt x="7850" y="4219"/>
                </a:lnTo>
                <a:lnTo>
                  <a:pt x="6603" y="3668"/>
                </a:lnTo>
                <a:lnTo>
                  <a:pt x="5980" y="3412"/>
                </a:lnTo>
                <a:lnTo>
                  <a:pt x="5319" y="3191"/>
                </a:lnTo>
                <a:lnTo>
                  <a:pt x="5393" y="2788"/>
                </a:lnTo>
                <a:lnTo>
                  <a:pt x="5466" y="2384"/>
                </a:lnTo>
                <a:lnTo>
                  <a:pt x="5576" y="1981"/>
                </a:lnTo>
                <a:lnTo>
                  <a:pt x="5723" y="1577"/>
                </a:lnTo>
                <a:lnTo>
                  <a:pt x="5906" y="1211"/>
                </a:lnTo>
                <a:lnTo>
                  <a:pt x="6126" y="844"/>
                </a:lnTo>
                <a:lnTo>
                  <a:pt x="6383" y="514"/>
                </a:lnTo>
                <a:lnTo>
                  <a:pt x="6640" y="184"/>
                </a:lnTo>
                <a:lnTo>
                  <a:pt x="6677" y="110"/>
                </a:lnTo>
                <a:lnTo>
                  <a:pt x="6677" y="37"/>
                </a:lnTo>
                <a:lnTo>
                  <a:pt x="6603" y="0"/>
                </a:lnTo>
                <a:close/>
              </a:path>
            </a:pathLst>
          </a:custGeom>
          <a:solidFill>
            <a:srgbClr val="6D9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205" name="Google Shape;205;p3"/>
          <p:cNvSpPr/>
          <p:nvPr/>
        </p:nvSpPr>
        <p:spPr>
          <a:xfrm>
            <a:off x="4765584" y="4075593"/>
            <a:ext cx="339602" cy="400617"/>
          </a:xfrm>
          <a:custGeom>
            <a:avLst/>
            <a:gdLst/>
            <a:ahLst/>
            <a:cxnLst/>
            <a:rect l="l" t="t" r="r" b="b"/>
            <a:pathLst>
              <a:path w="9391" h="11079" extrusionOk="0">
                <a:moveTo>
                  <a:pt x="4916" y="441"/>
                </a:moveTo>
                <a:lnTo>
                  <a:pt x="5026" y="477"/>
                </a:lnTo>
                <a:lnTo>
                  <a:pt x="5099" y="551"/>
                </a:lnTo>
                <a:lnTo>
                  <a:pt x="5099" y="771"/>
                </a:lnTo>
                <a:lnTo>
                  <a:pt x="5026" y="954"/>
                </a:lnTo>
                <a:lnTo>
                  <a:pt x="4953" y="1064"/>
                </a:lnTo>
                <a:lnTo>
                  <a:pt x="4842" y="1138"/>
                </a:lnTo>
                <a:lnTo>
                  <a:pt x="4732" y="1174"/>
                </a:lnTo>
                <a:lnTo>
                  <a:pt x="4622" y="1138"/>
                </a:lnTo>
                <a:lnTo>
                  <a:pt x="4366" y="1028"/>
                </a:lnTo>
                <a:lnTo>
                  <a:pt x="4439" y="917"/>
                </a:lnTo>
                <a:lnTo>
                  <a:pt x="4439" y="771"/>
                </a:lnTo>
                <a:lnTo>
                  <a:pt x="4402" y="697"/>
                </a:lnTo>
                <a:lnTo>
                  <a:pt x="4366" y="661"/>
                </a:lnTo>
                <a:lnTo>
                  <a:pt x="4476" y="551"/>
                </a:lnTo>
                <a:lnTo>
                  <a:pt x="4622" y="477"/>
                </a:lnTo>
                <a:lnTo>
                  <a:pt x="4769" y="441"/>
                </a:lnTo>
                <a:close/>
                <a:moveTo>
                  <a:pt x="3375" y="6493"/>
                </a:moveTo>
                <a:lnTo>
                  <a:pt x="3375" y="6530"/>
                </a:lnTo>
                <a:lnTo>
                  <a:pt x="3339" y="6530"/>
                </a:lnTo>
                <a:lnTo>
                  <a:pt x="3375" y="6493"/>
                </a:lnTo>
                <a:close/>
                <a:moveTo>
                  <a:pt x="4292" y="6933"/>
                </a:moveTo>
                <a:lnTo>
                  <a:pt x="4256" y="7007"/>
                </a:lnTo>
                <a:lnTo>
                  <a:pt x="4219" y="6970"/>
                </a:lnTo>
                <a:lnTo>
                  <a:pt x="4292" y="6933"/>
                </a:lnTo>
                <a:close/>
                <a:moveTo>
                  <a:pt x="5209" y="4219"/>
                </a:moveTo>
                <a:lnTo>
                  <a:pt x="5429" y="4329"/>
                </a:lnTo>
                <a:lnTo>
                  <a:pt x="5649" y="4439"/>
                </a:lnTo>
                <a:lnTo>
                  <a:pt x="5686" y="4549"/>
                </a:lnTo>
                <a:lnTo>
                  <a:pt x="5723" y="4586"/>
                </a:lnTo>
                <a:lnTo>
                  <a:pt x="5796" y="4586"/>
                </a:lnTo>
                <a:lnTo>
                  <a:pt x="6016" y="4879"/>
                </a:lnTo>
                <a:lnTo>
                  <a:pt x="6163" y="5173"/>
                </a:lnTo>
                <a:lnTo>
                  <a:pt x="6200" y="5503"/>
                </a:lnTo>
                <a:lnTo>
                  <a:pt x="6200" y="5833"/>
                </a:lnTo>
                <a:lnTo>
                  <a:pt x="6090" y="6126"/>
                </a:lnTo>
                <a:lnTo>
                  <a:pt x="5943" y="6420"/>
                </a:lnTo>
                <a:lnTo>
                  <a:pt x="5796" y="6603"/>
                </a:lnTo>
                <a:lnTo>
                  <a:pt x="5649" y="6750"/>
                </a:lnTo>
                <a:lnTo>
                  <a:pt x="5649" y="6713"/>
                </a:lnTo>
                <a:lnTo>
                  <a:pt x="5649" y="6566"/>
                </a:lnTo>
                <a:lnTo>
                  <a:pt x="5649" y="6383"/>
                </a:lnTo>
                <a:lnTo>
                  <a:pt x="5613" y="6346"/>
                </a:lnTo>
                <a:lnTo>
                  <a:pt x="5576" y="6310"/>
                </a:lnTo>
                <a:lnTo>
                  <a:pt x="5539" y="6310"/>
                </a:lnTo>
                <a:lnTo>
                  <a:pt x="5503" y="6346"/>
                </a:lnTo>
                <a:lnTo>
                  <a:pt x="5393" y="6493"/>
                </a:lnTo>
                <a:lnTo>
                  <a:pt x="5356" y="6676"/>
                </a:lnTo>
                <a:lnTo>
                  <a:pt x="5319" y="6933"/>
                </a:lnTo>
                <a:lnTo>
                  <a:pt x="5099" y="7007"/>
                </a:lnTo>
                <a:lnTo>
                  <a:pt x="5099" y="6860"/>
                </a:lnTo>
                <a:lnTo>
                  <a:pt x="5099" y="6713"/>
                </a:lnTo>
                <a:lnTo>
                  <a:pt x="5136" y="6566"/>
                </a:lnTo>
                <a:lnTo>
                  <a:pt x="5209" y="6456"/>
                </a:lnTo>
                <a:lnTo>
                  <a:pt x="5246" y="6420"/>
                </a:lnTo>
                <a:lnTo>
                  <a:pt x="5209" y="6383"/>
                </a:lnTo>
                <a:lnTo>
                  <a:pt x="5173" y="6346"/>
                </a:lnTo>
                <a:lnTo>
                  <a:pt x="5136" y="6346"/>
                </a:lnTo>
                <a:lnTo>
                  <a:pt x="4953" y="6456"/>
                </a:lnTo>
                <a:lnTo>
                  <a:pt x="4842" y="6640"/>
                </a:lnTo>
                <a:lnTo>
                  <a:pt x="4769" y="6823"/>
                </a:lnTo>
                <a:lnTo>
                  <a:pt x="4769" y="7043"/>
                </a:lnTo>
                <a:lnTo>
                  <a:pt x="4696" y="7043"/>
                </a:lnTo>
                <a:lnTo>
                  <a:pt x="4659" y="7007"/>
                </a:lnTo>
                <a:lnTo>
                  <a:pt x="4622" y="6970"/>
                </a:lnTo>
                <a:lnTo>
                  <a:pt x="4586" y="6970"/>
                </a:lnTo>
                <a:lnTo>
                  <a:pt x="5026" y="6016"/>
                </a:lnTo>
                <a:lnTo>
                  <a:pt x="5026" y="5943"/>
                </a:lnTo>
                <a:lnTo>
                  <a:pt x="4989" y="5906"/>
                </a:lnTo>
                <a:lnTo>
                  <a:pt x="4953" y="5906"/>
                </a:lnTo>
                <a:lnTo>
                  <a:pt x="4916" y="5943"/>
                </a:lnTo>
                <a:lnTo>
                  <a:pt x="4402" y="6750"/>
                </a:lnTo>
                <a:lnTo>
                  <a:pt x="4366" y="6676"/>
                </a:lnTo>
                <a:lnTo>
                  <a:pt x="4329" y="6640"/>
                </a:lnTo>
                <a:lnTo>
                  <a:pt x="4256" y="6640"/>
                </a:lnTo>
                <a:lnTo>
                  <a:pt x="4439" y="6236"/>
                </a:lnTo>
                <a:lnTo>
                  <a:pt x="4659" y="5796"/>
                </a:lnTo>
                <a:lnTo>
                  <a:pt x="4696" y="5759"/>
                </a:lnTo>
                <a:lnTo>
                  <a:pt x="4659" y="5723"/>
                </a:lnTo>
                <a:lnTo>
                  <a:pt x="4586" y="5723"/>
                </a:lnTo>
                <a:lnTo>
                  <a:pt x="4182" y="6273"/>
                </a:lnTo>
                <a:lnTo>
                  <a:pt x="3999" y="6566"/>
                </a:lnTo>
                <a:lnTo>
                  <a:pt x="3852" y="6860"/>
                </a:lnTo>
                <a:lnTo>
                  <a:pt x="3669" y="6786"/>
                </a:lnTo>
                <a:lnTo>
                  <a:pt x="3779" y="6750"/>
                </a:lnTo>
                <a:lnTo>
                  <a:pt x="3852" y="6640"/>
                </a:lnTo>
                <a:lnTo>
                  <a:pt x="3889" y="6566"/>
                </a:lnTo>
                <a:lnTo>
                  <a:pt x="3889" y="6420"/>
                </a:lnTo>
                <a:lnTo>
                  <a:pt x="3889" y="6383"/>
                </a:lnTo>
                <a:lnTo>
                  <a:pt x="3815" y="6383"/>
                </a:lnTo>
                <a:lnTo>
                  <a:pt x="3999" y="6163"/>
                </a:lnTo>
                <a:lnTo>
                  <a:pt x="4512" y="5539"/>
                </a:lnTo>
                <a:lnTo>
                  <a:pt x="4512" y="5466"/>
                </a:lnTo>
                <a:lnTo>
                  <a:pt x="4476" y="5429"/>
                </a:lnTo>
                <a:lnTo>
                  <a:pt x="4402" y="5429"/>
                </a:lnTo>
                <a:lnTo>
                  <a:pt x="3779" y="6016"/>
                </a:lnTo>
                <a:lnTo>
                  <a:pt x="3632" y="6126"/>
                </a:lnTo>
                <a:lnTo>
                  <a:pt x="3595" y="6090"/>
                </a:lnTo>
                <a:lnTo>
                  <a:pt x="3559" y="6090"/>
                </a:lnTo>
                <a:lnTo>
                  <a:pt x="3485" y="6126"/>
                </a:lnTo>
                <a:lnTo>
                  <a:pt x="3669" y="5869"/>
                </a:lnTo>
                <a:lnTo>
                  <a:pt x="3889" y="5649"/>
                </a:lnTo>
                <a:lnTo>
                  <a:pt x="4146" y="5466"/>
                </a:lnTo>
                <a:lnTo>
                  <a:pt x="4402" y="5283"/>
                </a:lnTo>
                <a:lnTo>
                  <a:pt x="4439" y="5246"/>
                </a:lnTo>
                <a:lnTo>
                  <a:pt x="4402" y="5209"/>
                </a:lnTo>
                <a:lnTo>
                  <a:pt x="4402" y="5173"/>
                </a:lnTo>
                <a:lnTo>
                  <a:pt x="4329" y="5136"/>
                </a:lnTo>
                <a:lnTo>
                  <a:pt x="3962" y="5319"/>
                </a:lnTo>
                <a:lnTo>
                  <a:pt x="3632" y="5539"/>
                </a:lnTo>
                <a:lnTo>
                  <a:pt x="3339" y="5796"/>
                </a:lnTo>
                <a:lnTo>
                  <a:pt x="3082" y="6126"/>
                </a:lnTo>
                <a:lnTo>
                  <a:pt x="3045" y="6016"/>
                </a:lnTo>
                <a:lnTo>
                  <a:pt x="3082" y="5980"/>
                </a:lnTo>
                <a:lnTo>
                  <a:pt x="3339" y="5613"/>
                </a:lnTo>
                <a:lnTo>
                  <a:pt x="3632" y="5283"/>
                </a:lnTo>
                <a:lnTo>
                  <a:pt x="3962" y="4952"/>
                </a:lnTo>
                <a:lnTo>
                  <a:pt x="4292" y="4659"/>
                </a:lnTo>
                <a:lnTo>
                  <a:pt x="4292" y="4622"/>
                </a:lnTo>
                <a:lnTo>
                  <a:pt x="4256" y="4586"/>
                </a:lnTo>
                <a:lnTo>
                  <a:pt x="4219" y="4586"/>
                </a:lnTo>
                <a:lnTo>
                  <a:pt x="3925" y="4732"/>
                </a:lnTo>
                <a:lnTo>
                  <a:pt x="3632" y="4879"/>
                </a:lnTo>
                <a:lnTo>
                  <a:pt x="3375" y="5099"/>
                </a:lnTo>
                <a:lnTo>
                  <a:pt x="3155" y="5356"/>
                </a:lnTo>
                <a:lnTo>
                  <a:pt x="3228" y="5209"/>
                </a:lnTo>
                <a:lnTo>
                  <a:pt x="3339" y="5062"/>
                </a:lnTo>
                <a:lnTo>
                  <a:pt x="3559" y="4842"/>
                </a:lnTo>
                <a:lnTo>
                  <a:pt x="3852" y="4622"/>
                </a:lnTo>
                <a:lnTo>
                  <a:pt x="4146" y="4476"/>
                </a:lnTo>
                <a:lnTo>
                  <a:pt x="4402" y="4366"/>
                </a:lnTo>
                <a:lnTo>
                  <a:pt x="4659" y="4292"/>
                </a:lnTo>
                <a:lnTo>
                  <a:pt x="4953" y="4219"/>
                </a:lnTo>
                <a:close/>
                <a:moveTo>
                  <a:pt x="807" y="8767"/>
                </a:moveTo>
                <a:lnTo>
                  <a:pt x="807" y="8841"/>
                </a:lnTo>
                <a:lnTo>
                  <a:pt x="844" y="8914"/>
                </a:lnTo>
                <a:lnTo>
                  <a:pt x="918" y="8951"/>
                </a:lnTo>
                <a:lnTo>
                  <a:pt x="1138" y="8951"/>
                </a:lnTo>
                <a:lnTo>
                  <a:pt x="1211" y="8987"/>
                </a:lnTo>
                <a:lnTo>
                  <a:pt x="1321" y="8987"/>
                </a:lnTo>
                <a:lnTo>
                  <a:pt x="1321" y="9061"/>
                </a:lnTo>
                <a:lnTo>
                  <a:pt x="1321" y="9097"/>
                </a:lnTo>
                <a:lnTo>
                  <a:pt x="1248" y="9171"/>
                </a:lnTo>
                <a:lnTo>
                  <a:pt x="1174" y="9207"/>
                </a:lnTo>
                <a:lnTo>
                  <a:pt x="954" y="9244"/>
                </a:lnTo>
                <a:lnTo>
                  <a:pt x="844" y="9207"/>
                </a:lnTo>
                <a:lnTo>
                  <a:pt x="697" y="9134"/>
                </a:lnTo>
                <a:lnTo>
                  <a:pt x="587" y="9061"/>
                </a:lnTo>
                <a:lnTo>
                  <a:pt x="551" y="8951"/>
                </a:lnTo>
                <a:lnTo>
                  <a:pt x="661" y="8841"/>
                </a:lnTo>
                <a:lnTo>
                  <a:pt x="807" y="8767"/>
                </a:lnTo>
                <a:close/>
                <a:moveTo>
                  <a:pt x="8511" y="8657"/>
                </a:moveTo>
                <a:lnTo>
                  <a:pt x="8621" y="8694"/>
                </a:lnTo>
                <a:lnTo>
                  <a:pt x="8731" y="8731"/>
                </a:lnTo>
                <a:lnTo>
                  <a:pt x="8841" y="8804"/>
                </a:lnTo>
                <a:lnTo>
                  <a:pt x="8951" y="8877"/>
                </a:lnTo>
                <a:lnTo>
                  <a:pt x="8987" y="8987"/>
                </a:lnTo>
                <a:lnTo>
                  <a:pt x="9024" y="9097"/>
                </a:lnTo>
                <a:lnTo>
                  <a:pt x="9024" y="9134"/>
                </a:lnTo>
                <a:lnTo>
                  <a:pt x="8987" y="9134"/>
                </a:lnTo>
                <a:lnTo>
                  <a:pt x="8877" y="9097"/>
                </a:lnTo>
                <a:lnTo>
                  <a:pt x="8804" y="9134"/>
                </a:lnTo>
                <a:lnTo>
                  <a:pt x="8731" y="9171"/>
                </a:lnTo>
                <a:lnTo>
                  <a:pt x="8621" y="9281"/>
                </a:lnTo>
                <a:lnTo>
                  <a:pt x="8474" y="9354"/>
                </a:lnTo>
                <a:lnTo>
                  <a:pt x="8327" y="9318"/>
                </a:lnTo>
                <a:lnTo>
                  <a:pt x="8254" y="9244"/>
                </a:lnTo>
                <a:lnTo>
                  <a:pt x="8217" y="9171"/>
                </a:lnTo>
                <a:lnTo>
                  <a:pt x="8217" y="9024"/>
                </a:lnTo>
                <a:lnTo>
                  <a:pt x="8254" y="8841"/>
                </a:lnTo>
                <a:lnTo>
                  <a:pt x="8254" y="8694"/>
                </a:lnTo>
                <a:lnTo>
                  <a:pt x="8511" y="8657"/>
                </a:lnTo>
                <a:close/>
                <a:moveTo>
                  <a:pt x="5026" y="9501"/>
                </a:moveTo>
                <a:lnTo>
                  <a:pt x="5063" y="9574"/>
                </a:lnTo>
                <a:lnTo>
                  <a:pt x="4989" y="9538"/>
                </a:lnTo>
                <a:lnTo>
                  <a:pt x="5026" y="9501"/>
                </a:lnTo>
                <a:close/>
                <a:moveTo>
                  <a:pt x="4696" y="9868"/>
                </a:moveTo>
                <a:lnTo>
                  <a:pt x="4953" y="9941"/>
                </a:lnTo>
                <a:lnTo>
                  <a:pt x="4916" y="10014"/>
                </a:lnTo>
                <a:lnTo>
                  <a:pt x="4879" y="10271"/>
                </a:lnTo>
                <a:lnTo>
                  <a:pt x="4842" y="10308"/>
                </a:lnTo>
                <a:lnTo>
                  <a:pt x="4549" y="10308"/>
                </a:lnTo>
                <a:lnTo>
                  <a:pt x="4439" y="10235"/>
                </a:lnTo>
                <a:lnTo>
                  <a:pt x="4329" y="10125"/>
                </a:lnTo>
                <a:lnTo>
                  <a:pt x="4292" y="10051"/>
                </a:lnTo>
                <a:lnTo>
                  <a:pt x="4256" y="9941"/>
                </a:lnTo>
                <a:lnTo>
                  <a:pt x="4329" y="9904"/>
                </a:lnTo>
                <a:lnTo>
                  <a:pt x="4439" y="9868"/>
                </a:lnTo>
                <a:close/>
                <a:moveTo>
                  <a:pt x="4806" y="0"/>
                </a:moveTo>
                <a:lnTo>
                  <a:pt x="4622" y="37"/>
                </a:lnTo>
                <a:lnTo>
                  <a:pt x="4476" y="110"/>
                </a:lnTo>
                <a:lnTo>
                  <a:pt x="4292" y="147"/>
                </a:lnTo>
                <a:lnTo>
                  <a:pt x="4146" y="257"/>
                </a:lnTo>
                <a:lnTo>
                  <a:pt x="3999" y="367"/>
                </a:lnTo>
                <a:lnTo>
                  <a:pt x="3889" y="477"/>
                </a:lnTo>
                <a:lnTo>
                  <a:pt x="3779" y="624"/>
                </a:lnTo>
                <a:lnTo>
                  <a:pt x="3705" y="807"/>
                </a:lnTo>
                <a:lnTo>
                  <a:pt x="3669" y="954"/>
                </a:lnTo>
                <a:lnTo>
                  <a:pt x="3669" y="1138"/>
                </a:lnTo>
                <a:lnTo>
                  <a:pt x="3705" y="1321"/>
                </a:lnTo>
                <a:lnTo>
                  <a:pt x="3815" y="1578"/>
                </a:lnTo>
                <a:lnTo>
                  <a:pt x="3999" y="1761"/>
                </a:lnTo>
                <a:lnTo>
                  <a:pt x="4182" y="1871"/>
                </a:lnTo>
                <a:lnTo>
                  <a:pt x="4402" y="1945"/>
                </a:lnTo>
                <a:lnTo>
                  <a:pt x="4366" y="2055"/>
                </a:lnTo>
                <a:lnTo>
                  <a:pt x="4329" y="2165"/>
                </a:lnTo>
                <a:lnTo>
                  <a:pt x="4329" y="2531"/>
                </a:lnTo>
                <a:lnTo>
                  <a:pt x="4329" y="2898"/>
                </a:lnTo>
                <a:lnTo>
                  <a:pt x="4329" y="3522"/>
                </a:lnTo>
                <a:lnTo>
                  <a:pt x="4329" y="3669"/>
                </a:lnTo>
                <a:lnTo>
                  <a:pt x="4366" y="3779"/>
                </a:lnTo>
                <a:lnTo>
                  <a:pt x="4072" y="3925"/>
                </a:lnTo>
                <a:lnTo>
                  <a:pt x="3815" y="4109"/>
                </a:lnTo>
                <a:lnTo>
                  <a:pt x="3742" y="4182"/>
                </a:lnTo>
                <a:lnTo>
                  <a:pt x="3742" y="4255"/>
                </a:lnTo>
                <a:lnTo>
                  <a:pt x="3522" y="4402"/>
                </a:lnTo>
                <a:lnTo>
                  <a:pt x="3339" y="4549"/>
                </a:lnTo>
                <a:lnTo>
                  <a:pt x="3155" y="4696"/>
                </a:lnTo>
                <a:lnTo>
                  <a:pt x="3008" y="4879"/>
                </a:lnTo>
                <a:lnTo>
                  <a:pt x="2862" y="5062"/>
                </a:lnTo>
                <a:lnTo>
                  <a:pt x="2752" y="5283"/>
                </a:lnTo>
                <a:lnTo>
                  <a:pt x="2678" y="5503"/>
                </a:lnTo>
                <a:lnTo>
                  <a:pt x="2642" y="5686"/>
                </a:lnTo>
                <a:lnTo>
                  <a:pt x="2642" y="5906"/>
                </a:lnTo>
                <a:lnTo>
                  <a:pt x="2678" y="6126"/>
                </a:lnTo>
                <a:lnTo>
                  <a:pt x="2752" y="6346"/>
                </a:lnTo>
                <a:lnTo>
                  <a:pt x="2825" y="6566"/>
                </a:lnTo>
                <a:lnTo>
                  <a:pt x="2898" y="6676"/>
                </a:lnTo>
                <a:lnTo>
                  <a:pt x="2421" y="7080"/>
                </a:lnTo>
                <a:lnTo>
                  <a:pt x="1908" y="7447"/>
                </a:lnTo>
                <a:lnTo>
                  <a:pt x="1431" y="7850"/>
                </a:lnTo>
                <a:lnTo>
                  <a:pt x="1211" y="8070"/>
                </a:lnTo>
                <a:lnTo>
                  <a:pt x="991" y="8327"/>
                </a:lnTo>
                <a:lnTo>
                  <a:pt x="771" y="8364"/>
                </a:lnTo>
                <a:lnTo>
                  <a:pt x="624" y="8327"/>
                </a:lnTo>
                <a:lnTo>
                  <a:pt x="477" y="8327"/>
                </a:lnTo>
                <a:lnTo>
                  <a:pt x="367" y="8364"/>
                </a:lnTo>
                <a:lnTo>
                  <a:pt x="257" y="8437"/>
                </a:lnTo>
                <a:lnTo>
                  <a:pt x="184" y="8511"/>
                </a:lnTo>
                <a:lnTo>
                  <a:pt x="111" y="8584"/>
                </a:lnTo>
                <a:lnTo>
                  <a:pt x="37" y="8804"/>
                </a:lnTo>
                <a:lnTo>
                  <a:pt x="0" y="9061"/>
                </a:lnTo>
                <a:lnTo>
                  <a:pt x="0" y="9318"/>
                </a:lnTo>
                <a:lnTo>
                  <a:pt x="74" y="9538"/>
                </a:lnTo>
                <a:lnTo>
                  <a:pt x="257" y="9684"/>
                </a:lnTo>
                <a:lnTo>
                  <a:pt x="477" y="9831"/>
                </a:lnTo>
                <a:lnTo>
                  <a:pt x="697" y="9904"/>
                </a:lnTo>
                <a:lnTo>
                  <a:pt x="954" y="9941"/>
                </a:lnTo>
                <a:lnTo>
                  <a:pt x="1174" y="9904"/>
                </a:lnTo>
                <a:lnTo>
                  <a:pt x="1431" y="9868"/>
                </a:lnTo>
                <a:lnTo>
                  <a:pt x="1651" y="9794"/>
                </a:lnTo>
                <a:lnTo>
                  <a:pt x="1798" y="9648"/>
                </a:lnTo>
                <a:lnTo>
                  <a:pt x="1908" y="9574"/>
                </a:lnTo>
                <a:lnTo>
                  <a:pt x="1945" y="9464"/>
                </a:lnTo>
                <a:lnTo>
                  <a:pt x="1981" y="9354"/>
                </a:lnTo>
                <a:lnTo>
                  <a:pt x="1981" y="9207"/>
                </a:lnTo>
                <a:lnTo>
                  <a:pt x="1908" y="8987"/>
                </a:lnTo>
                <a:lnTo>
                  <a:pt x="1798" y="8767"/>
                </a:lnTo>
                <a:lnTo>
                  <a:pt x="1651" y="8584"/>
                </a:lnTo>
                <a:lnTo>
                  <a:pt x="1431" y="8437"/>
                </a:lnTo>
                <a:lnTo>
                  <a:pt x="1394" y="8437"/>
                </a:lnTo>
                <a:lnTo>
                  <a:pt x="1578" y="8254"/>
                </a:lnTo>
                <a:lnTo>
                  <a:pt x="1761" y="8070"/>
                </a:lnTo>
                <a:lnTo>
                  <a:pt x="2165" y="7777"/>
                </a:lnTo>
                <a:lnTo>
                  <a:pt x="2421" y="7557"/>
                </a:lnTo>
                <a:lnTo>
                  <a:pt x="2642" y="7337"/>
                </a:lnTo>
                <a:lnTo>
                  <a:pt x="2862" y="7080"/>
                </a:lnTo>
                <a:lnTo>
                  <a:pt x="3008" y="6786"/>
                </a:lnTo>
                <a:lnTo>
                  <a:pt x="3118" y="6897"/>
                </a:lnTo>
                <a:lnTo>
                  <a:pt x="3302" y="7043"/>
                </a:lnTo>
                <a:lnTo>
                  <a:pt x="3632" y="7227"/>
                </a:lnTo>
                <a:lnTo>
                  <a:pt x="3999" y="7337"/>
                </a:lnTo>
                <a:lnTo>
                  <a:pt x="4366" y="7410"/>
                </a:lnTo>
                <a:lnTo>
                  <a:pt x="4439" y="7410"/>
                </a:lnTo>
                <a:lnTo>
                  <a:pt x="4402" y="7887"/>
                </a:lnTo>
                <a:lnTo>
                  <a:pt x="4402" y="8364"/>
                </a:lnTo>
                <a:lnTo>
                  <a:pt x="4439" y="9318"/>
                </a:lnTo>
                <a:lnTo>
                  <a:pt x="4256" y="9391"/>
                </a:lnTo>
                <a:lnTo>
                  <a:pt x="4109" y="9464"/>
                </a:lnTo>
                <a:lnTo>
                  <a:pt x="3999" y="9574"/>
                </a:lnTo>
                <a:lnTo>
                  <a:pt x="3925" y="9684"/>
                </a:lnTo>
                <a:lnTo>
                  <a:pt x="3889" y="9794"/>
                </a:lnTo>
                <a:lnTo>
                  <a:pt x="3852" y="9941"/>
                </a:lnTo>
                <a:lnTo>
                  <a:pt x="3815" y="10125"/>
                </a:lnTo>
                <a:lnTo>
                  <a:pt x="3852" y="10271"/>
                </a:lnTo>
                <a:lnTo>
                  <a:pt x="3925" y="10565"/>
                </a:lnTo>
                <a:lnTo>
                  <a:pt x="4072" y="10821"/>
                </a:lnTo>
                <a:lnTo>
                  <a:pt x="4182" y="10895"/>
                </a:lnTo>
                <a:lnTo>
                  <a:pt x="4329" y="10968"/>
                </a:lnTo>
                <a:lnTo>
                  <a:pt x="4439" y="11042"/>
                </a:lnTo>
                <a:lnTo>
                  <a:pt x="4586" y="11078"/>
                </a:lnTo>
                <a:lnTo>
                  <a:pt x="4879" y="11078"/>
                </a:lnTo>
                <a:lnTo>
                  <a:pt x="5173" y="11005"/>
                </a:lnTo>
                <a:lnTo>
                  <a:pt x="5283" y="10932"/>
                </a:lnTo>
                <a:lnTo>
                  <a:pt x="5393" y="10821"/>
                </a:lnTo>
                <a:lnTo>
                  <a:pt x="5466" y="10711"/>
                </a:lnTo>
                <a:lnTo>
                  <a:pt x="5503" y="10601"/>
                </a:lnTo>
                <a:lnTo>
                  <a:pt x="5576" y="10308"/>
                </a:lnTo>
                <a:lnTo>
                  <a:pt x="5539" y="10051"/>
                </a:lnTo>
                <a:lnTo>
                  <a:pt x="5503" y="9904"/>
                </a:lnTo>
                <a:lnTo>
                  <a:pt x="5393" y="9794"/>
                </a:lnTo>
                <a:lnTo>
                  <a:pt x="5319" y="9684"/>
                </a:lnTo>
                <a:lnTo>
                  <a:pt x="5173" y="9611"/>
                </a:lnTo>
                <a:lnTo>
                  <a:pt x="5136" y="9428"/>
                </a:lnTo>
                <a:lnTo>
                  <a:pt x="5099" y="9354"/>
                </a:lnTo>
                <a:lnTo>
                  <a:pt x="4842" y="9354"/>
                </a:lnTo>
                <a:lnTo>
                  <a:pt x="4806" y="8474"/>
                </a:lnTo>
                <a:lnTo>
                  <a:pt x="4806" y="7960"/>
                </a:lnTo>
                <a:lnTo>
                  <a:pt x="4769" y="7447"/>
                </a:lnTo>
                <a:lnTo>
                  <a:pt x="5136" y="7410"/>
                </a:lnTo>
                <a:lnTo>
                  <a:pt x="5503" y="7300"/>
                </a:lnTo>
                <a:lnTo>
                  <a:pt x="5833" y="7117"/>
                </a:lnTo>
                <a:lnTo>
                  <a:pt x="6126" y="6860"/>
                </a:lnTo>
                <a:lnTo>
                  <a:pt x="6200" y="6786"/>
                </a:lnTo>
                <a:lnTo>
                  <a:pt x="6310" y="6933"/>
                </a:lnTo>
                <a:lnTo>
                  <a:pt x="6493" y="7080"/>
                </a:lnTo>
                <a:lnTo>
                  <a:pt x="6677" y="7190"/>
                </a:lnTo>
                <a:lnTo>
                  <a:pt x="6860" y="7300"/>
                </a:lnTo>
                <a:lnTo>
                  <a:pt x="7043" y="7630"/>
                </a:lnTo>
                <a:lnTo>
                  <a:pt x="7263" y="7997"/>
                </a:lnTo>
                <a:lnTo>
                  <a:pt x="7557" y="8437"/>
                </a:lnTo>
                <a:lnTo>
                  <a:pt x="7667" y="8584"/>
                </a:lnTo>
                <a:lnTo>
                  <a:pt x="7557" y="8767"/>
                </a:lnTo>
                <a:lnTo>
                  <a:pt x="7484" y="8951"/>
                </a:lnTo>
                <a:lnTo>
                  <a:pt x="7447" y="9097"/>
                </a:lnTo>
                <a:lnTo>
                  <a:pt x="7447" y="9281"/>
                </a:lnTo>
                <a:lnTo>
                  <a:pt x="7484" y="9428"/>
                </a:lnTo>
                <a:lnTo>
                  <a:pt x="7520" y="9611"/>
                </a:lnTo>
                <a:lnTo>
                  <a:pt x="7594" y="9758"/>
                </a:lnTo>
                <a:lnTo>
                  <a:pt x="7704" y="9904"/>
                </a:lnTo>
                <a:lnTo>
                  <a:pt x="7850" y="10014"/>
                </a:lnTo>
                <a:lnTo>
                  <a:pt x="7960" y="10125"/>
                </a:lnTo>
                <a:lnTo>
                  <a:pt x="8107" y="10161"/>
                </a:lnTo>
                <a:lnTo>
                  <a:pt x="8254" y="10198"/>
                </a:lnTo>
                <a:lnTo>
                  <a:pt x="8547" y="10198"/>
                </a:lnTo>
                <a:lnTo>
                  <a:pt x="8694" y="10125"/>
                </a:lnTo>
                <a:lnTo>
                  <a:pt x="8877" y="10051"/>
                </a:lnTo>
                <a:lnTo>
                  <a:pt x="9098" y="9831"/>
                </a:lnTo>
                <a:lnTo>
                  <a:pt x="9281" y="9538"/>
                </a:lnTo>
                <a:lnTo>
                  <a:pt x="9354" y="9391"/>
                </a:lnTo>
                <a:lnTo>
                  <a:pt x="9391" y="9244"/>
                </a:lnTo>
                <a:lnTo>
                  <a:pt x="9391" y="9061"/>
                </a:lnTo>
                <a:lnTo>
                  <a:pt x="9391" y="8914"/>
                </a:lnTo>
                <a:lnTo>
                  <a:pt x="9318" y="8767"/>
                </a:lnTo>
                <a:lnTo>
                  <a:pt x="9244" y="8621"/>
                </a:lnTo>
                <a:lnTo>
                  <a:pt x="9134" y="8511"/>
                </a:lnTo>
                <a:lnTo>
                  <a:pt x="8987" y="8437"/>
                </a:lnTo>
                <a:lnTo>
                  <a:pt x="8841" y="8364"/>
                </a:lnTo>
                <a:lnTo>
                  <a:pt x="8694" y="8327"/>
                </a:lnTo>
                <a:lnTo>
                  <a:pt x="8364" y="8290"/>
                </a:lnTo>
                <a:lnTo>
                  <a:pt x="8180" y="8290"/>
                </a:lnTo>
                <a:lnTo>
                  <a:pt x="7997" y="8364"/>
                </a:lnTo>
                <a:lnTo>
                  <a:pt x="7924" y="8217"/>
                </a:lnTo>
                <a:lnTo>
                  <a:pt x="7814" y="8070"/>
                </a:lnTo>
                <a:lnTo>
                  <a:pt x="7557" y="7667"/>
                </a:lnTo>
                <a:lnTo>
                  <a:pt x="7300" y="7300"/>
                </a:lnTo>
                <a:lnTo>
                  <a:pt x="7227" y="7153"/>
                </a:lnTo>
                <a:lnTo>
                  <a:pt x="7153" y="7007"/>
                </a:lnTo>
                <a:lnTo>
                  <a:pt x="7043" y="6933"/>
                </a:lnTo>
                <a:lnTo>
                  <a:pt x="6897" y="6897"/>
                </a:lnTo>
                <a:lnTo>
                  <a:pt x="6640" y="6750"/>
                </a:lnTo>
                <a:lnTo>
                  <a:pt x="6346" y="6530"/>
                </a:lnTo>
                <a:lnTo>
                  <a:pt x="6530" y="6236"/>
                </a:lnTo>
                <a:lnTo>
                  <a:pt x="6603" y="5869"/>
                </a:lnTo>
                <a:lnTo>
                  <a:pt x="6603" y="5503"/>
                </a:lnTo>
                <a:lnTo>
                  <a:pt x="6567" y="5173"/>
                </a:lnTo>
                <a:lnTo>
                  <a:pt x="6456" y="4842"/>
                </a:lnTo>
                <a:lnTo>
                  <a:pt x="6310" y="4586"/>
                </a:lnTo>
                <a:lnTo>
                  <a:pt x="6126" y="4329"/>
                </a:lnTo>
                <a:lnTo>
                  <a:pt x="5870" y="4109"/>
                </a:lnTo>
                <a:lnTo>
                  <a:pt x="5613" y="3962"/>
                </a:lnTo>
                <a:lnTo>
                  <a:pt x="5356" y="3815"/>
                </a:lnTo>
                <a:lnTo>
                  <a:pt x="5026" y="3742"/>
                </a:lnTo>
                <a:lnTo>
                  <a:pt x="4732" y="3742"/>
                </a:lnTo>
                <a:lnTo>
                  <a:pt x="4732" y="3522"/>
                </a:lnTo>
                <a:lnTo>
                  <a:pt x="4696" y="2678"/>
                </a:lnTo>
                <a:lnTo>
                  <a:pt x="4732" y="2385"/>
                </a:lnTo>
                <a:lnTo>
                  <a:pt x="4696" y="2165"/>
                </a:lnTo>
                <a:lnTo>
                  <a:pt x="4659" y="1981"/>
                </a:lnTo>
                <a:lnTo>
                  <a:pt x="4842" y="1945"/>
                </a:lnTo>
                <a:lnTo>
                  <a:pt x="5063" y="1871"/>
                </a:lnTo>
                <a:lnTo>
                  <a:pt x="5246" y="1761"/>
                </a:lnTo>
                <a:lnTo>
                  <a:pt x="5393" y="1651"/>
                </a:lnTo>
                <a:lnTo>
                  <a:pt x="5539" y="1468"/>
                </a:lnTo>
                <a:lnTo>
                  <a:pt x="5613" y="1284"/>
                </a:lnTo>
                <a:lnTo>
                  <a:pt x="5686" y="1101"/>
                </a:lnTo>
                <a:lnTo>
                  <a:pt x="5686" y="844"/>
                </a:lnTo>
                <a:lnTo>
                  <a:pt x="5613" y="624"/>
                </a:lnTo>
                <a:lnTo>
                  <a:pt x="5503" y="404"/>
                </a:lnTo>
                <a:lnTo>
                  <a:pt x="5466" y="257"/>
                </a:lnTo>
                <a:lnTo>
                  <a:pt x="5429" y="184"/>
                </a:lnTo>
                <a:lnTo>
                  <a:pt x="5356" y="147"/>
                </a:lnTo>
                <a:lnTo>
                  <a:pt x="5209" y="147"/>
                </a:lnTo>
                <a:lnTo>
                  <a:pt x="5063" y="110"/>
                </a:lnTo>
                <a:lnTo>
                  <a:pt x="4989" y="37"/>
                </a:lnTo>
                <a:lnTo>
                  <a:pt x="4806" y="0"/>
                </a:lnTo>
                <a:close/>
              </a:path>
            </a:pathLst>
          </a:custGeom>
          <a:solidFill>
            <a:srgbClr val="6D9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206" name="Google Shape;206;p3"/>
          <p:cNvSpPr/>
          <p:nvPr/>
        </p:nvSpPr>
        <p:spPr>
          <a:xfrm>
            <a:off x="5521858" y="4998019"/>
            <a:ext cx="463059" cy="177962"/>
          </a:xfrm>
          <a:custGeom>
            <a:avLst/>
            <a:gdLst/>
            <a:ahLst/>
            <a:cxnLst/>
            <a:rect l="l" t="t" r="r" b="b"/>
            <a:pathLst>
              <a:path w="16325" h="6274" extrusionOk="0">
                <a:moveTo>
                  <a:pt x="14710" y="1"/>
                </a:moveTo>
                <a:lnTo>
                  <a:pt x="14527" y="74"/>
                </a:lnTo>
                <a:lnTo>
                  <a:pt x="14380" y="147"/>
                </a:lnTo>
                <a:lnTo>
                  <a:pt x="14270" y="221"/>
                </a:lnTo>
                <a:lnTo>
                  <a:pt x="14270" y="257"/>
                </a:lnTo>
                <a:lnTo>
                  <a:pt x="14197" y="221"/>
                </a:lnTo>
                <a:lnTo>
                  <a:pt x="14087" y="221"/>
                </a:lnTo>
                <a:lnTo>
                  <a:pt x="14013" y="294"/>
                </a:lnTo>
                <a:lnTo>
                  <a:pt x="13977" y="331"/>
                </a:lnTo>
                <a:lnTo>
                  <a:pt x="13977" y="441"/>
                </a:lnTo>
                <a:lnTo>
                  <a:pt x="14013" y="551"/>
                </a:lnTo>
                <a:lnTo>
                  <a:pt x="14050" y="587"/>
                </a:lnTo>
                <a:lnTo>
                  <a:pt x="14123" y="624"/>
                </a:lnTo>
                <a:lnTo>
                  <a:pt x="14343" y="624"/>
                </a:lnTo>
                <a:lnTo>
                  <a:pt x="14527" y="551"/>
                </a:lnTo>
                <a:lnTo>
                  <a:pt x="14710" y="477"/>
                </a:lnTo>
                <a:lnTo>
                  <a:pt x="14894" y="441"/>
                </a:lnTo>
                <a:lnTo>
                  <a:pt x="14967" y="477"/>
                </a:lnTo>
                <a:lnTo>
                  <a:pt x="15004" y="514"/>
                </a:lnTo>
                <a:lnTo>
                  <a:pt x="14967" y="587"/>
                </a:lnTo>
                <a:lnTo>
                  <a:pt x="14930" y="661"/>
                </a:lnTo>
                <a:lnTo>
                  <a:pt x="14747" y="881"/>
                </a:lnTo>
                <a:lnTo>
                  <a:pt x="14123" y="1725"/>
                </a:lnTo>
                <a:lnTo>
                  <a:pt x="14123" y="1798"/>
                </a:lnTo>
                <a:lnTo>
                  <a:pt x="14087" y="1871"/>
                </a:lnTo>
                <a:lnTo>
                  <a:pt x="14123" y="1981"/>
                </a:lnTo>
                <a:lnTo>
                  <a:pt x="14233" y="2055"/>
                </a:lnTo>
                <a:lnTo>
                  <a:pt x="14343" y="2091"/>
                </a:lnTo>
                <a:lnTo>
                  <a:pt x="14820" y="2091"/>
                </a:lnTo>
                <a:lnTo>
                  <a:pt x="15260" y="2055"/>
                </a:lnTo>
                <a:lnTo>
                  <a:pt x="15774" y="1945"/>
                </a:lnTo>
                <a:lnTo>
                  <a:pt x="16031" y="1871"/>
                </a:lnTo>
                <a:lnTo>
                  <a:pt x="16251" y="1761"/>
                </a:lnTo>
                <a:lnTo>
                  <a:pt x="16324" y="1651"/>
                </a:lnTo>
                <a:lnTo>
                  <a:pt x="16324" y="1541"/>
                </a:lnTo>
                <a:lnTo>
                  <a:pt x="16288" y="1468"/>
                </a:lnTo>
                <a:lnTo>
                  <a:pt x="16214" y="1431"/>
                </a:lnTo>
                <a:lnTo>
                  <a:pt x="16141" y="1394"/>
                </a:lnTo>
                <a:lnTo>
                  <a:pt x="15957" y="1431"/>
                </a:lnTo>
                <a:lnTo>
                  <a:pt x="15774" y="1468"/>
                </a:lnTo>
                <a:lnTo>
                  <a:pt x="15370" y="1541"/>
                </a:lnTo>
                <a:lnTo>
                  <a:pt x="14820" y="1615"/>
                </a:lnTo>
                <a:lnTo>
                  <a:pt x="14820" y="1615"/>
                </a:lnTo>
                <a:lnTo>
                  <a:pt x="15260" y="1028"/>
                </a:lnTo>
                <a:lnTo>
                  <a:pt x="15370" y="844"/>
                </a:lnTo>
                <a:lnTo>
                  <a:pt x="15481" y="698"/>
                </a:lnTo>
                <a:lnTo>
                  <a:pt x="15517" y="477"/>
                </a:lnTo>
                <a:lnTo>
                  <a:pt x="15517" y="404"/>
                </a:lnTo>
                <a:lnTo>
                  <a:pt x="15481" y="294"/>
                </a:lnTo>
                <a:lnTo>
                  <a:pt x="15370" y="184"/>
                </a:lnTo>
                <a:lnTo>
                  <a:pt x="15224" y="74"/>
                </a:lnTo>
                <a:lnTo>
                  <a:pt x="15077" y="37"/>
                </a:lnTo>
                <a:lnTo>
                  <a:pt x="14894" y="1"/>
                </a:lnTo>
                <a:close/>
                <a:moveTo>
                  <a:pt x="6604" y="2788"/>
                </a:moveTo>
                <a:lnTo>
                  <a:pt x="6163" y="2898"/>
                </a:lnTo>
                <a:lnTo>
                  <a:pt x="5576" y="2972"/>
                </a:lnTo>
                <a:lnTo>
                  <a:pt x="5283" y="3045"/>
                </a:lnTo>
                <a:lnTo>
                  <a:pt x="4990" y="3118"/>
                </a:lnTo>
                <a:lnTo>
                  <a:pt x="4953" y="3155"/>
                </a:lnTo>
                <a:lnTo>
                  <a:pt x="4880" y="3229"/>
                </a:lnTo>
                <a:lnTo>
                  <a:pt x="4880" y="3302"/>
                </a:lnTo>
                <a:lnTo>
                  <a:pt x="4880" y="3339"/>
                </a:lnTo>
                <a:lnTo>
                  <a:pt x="4880" y="3412"/>
                </a:lnTo>
                <a:lnTo>
                  <a:pt x="4916" y="3485"/>
                </a:lnTo>
                <a:lnTo>
                  <a:pt x="4990" y="3522"/>
                </a:lnTo>
                <a:lnTo>
                  <a:pt x="5063" y="3522"/>
                </a:lnTo>
                <a:lnTo>
                  <a:pt x="5613" y="3485"/>
                </a:lnTo>
                <a:lnTo>
                  <a:pt x="6163" y="3412"/>
                </a:lnTo>
                <a:lnTo>
                  <a:pt x="6640" y="3339"/>
                </a:lnTo>
                <a:lnTo>
                  <a:pt x="6860" y="3265"/>
                </a:lnTo>
                <a:lnTo>
                  <a:pt x="6970" y="3192"/>
                </a:lnTo>
                <a:lnTo>
                  <a:pt x="7044" y="3118"/>
                </a:lnTo>
                <a:lnTo>
                  <a:pt x="7044" y="3008"/>
                </a:lnTo>
                <a:lnTo>
                  <a:pt x="7044" y="2972"/>
                </a:lnTo>
                <a:lnTo>
                  <a:pt x="7007" y="2898"/>
                </a:lnTo>
                <a:lnTo>
                  <a:pt x="6897" y="2862"/>
                </a:lnTo>
                <a:lnTo>
                  <a:pt x="6824" y="2825"/>
                </a:lnTo>
                <a:lnTo>
                  <a:pt x="6604" y="2788"/>
                </a:lnTo>
                <a:close/>
                <a:moveTo>
                  <a:pt x="13500" y="1945"/>
                </a:moveTo>
                <a:lnTo>
                  <a:pt x="13280" y="1981"/>
                </a:lnTo>
                <a:lnTo>
                  <a:pt x="13060" y="2018"/>
                </a:lnTo>
                <a:lnTo>
                  <a:pt x="12876" y="2055"/>
                </a:lnTo>
                <a:lnTo>
                  <a:pt x="12693" y="2201"/>
                </a:lnTo>
                <a:lnTo>
                  <a:pt x="12546" y="2275"/>
                </a:lnTo>
                <a:lnTo>
                  <a:pt x="12436" y="2422"/>
                </a:lnTo>
                <a:lnTo>
                  <a:pt x="12289" y="2678"/>
                </a:lnTo>
                <a:lnTo>
                  <a:pt x="12179" y="3008"/>
                </a:lnTo>
                <a:lnTo>
                  <a:pt x="12179" y="3339"/>
                </a:lnTo>
                <a:lnTo>
                  <a:pt x="12179" y="3522"/>
                </a:lnTo>
                <a:lnTo>
                  <a:pt x="12216" y="3669"/>
                </a:lnTo>
                <a:lnTo>
                  <a:pt x="12289" y="3815"/>
                </a:lnTo>
                <a:lnTo>
                  <a:pt x="12363" y="3962"/>
                </a:lnTo>
                <a:lnTo>
                  <a:pt x="12473" y="4109"/>
                </a:lnTo>
                <a:lnTo>
                  <a:pt x="12583" y="4219"/>
                </a:lnTo>
                <a:lnTo>
                  <a:pt x="12729" y="4292"/>
                </a:lnTo>
                <a:lnTo>
                  <a:pt x="12876" y="4366"/>
                </a:lnTo>
                <a:lnTo>
                  <a:pt x="12986" y="4402"/>
                </a:lnTo>
                <a:lnTo>
                  <a:pt x="13096" y="4402"/>
                </a:lnTo>
                <a:lnTo>
                  <a:pt x="13353" y="4329"/>
                </a:lnTo>
                <a:lnTo>
                  <a:pt x="13757" y="4146"/>
                </a:lnTo>
                <a:lnTo>
                  <a:pt x="14197" y="3999"/>
                </a:lnTo>
                <a:lnTo>
                  <a:pt x="14417" y="3852"/>
                </a:lnTo>
                <a:lnTo>
                  <a:pt x="14564" y="3705"/>
                </a:lnTo>
                <a:lnTo>
                  <a:pt x="14600" y="3632"/>
                </a:lnTo>
                <a:lnTo>
                  <a:pt x="14564" y="3559"/>
                </a:lnTo>
                <a:lnTo>
                  <a:pt x="14527" y="3485"/>
                </a:lnTo>
                <a:lnTo>
                  <a:pt x="14453" y="3449"/>
                </a:lnTo>
                <a:lnTo>
                  <a:pt x="14343" y="3412"/>
                </a:lnTo>
                <a:lnTo>
                  <a:pt x="14197" y="3449"/>
                </a:lnTo>
                <a:lnTo>
                  <a:pt x="13940" y="3522"/>
                </a:lnTo>
                <a:lnTo>
                  <a:pt x="13426" y="3742"/>
                </a:lnTo>
                <a:lnTo>
                  <a:pt x="13280" y="3815"/>
                </a:lnTo>
                <a:lnTo>
                  <a:pt x="13133" y="3852"/>
                </a:lnTo>
                <a:lnTo>
                  <a:pt x="12986" y="3852"/>
                </a:lnTo>
                <a:lnTo>
                  <a:pt x="12839" y="3779"/>
                </a:lnTo>
                <a:lnTo>
                  <a:pt x="12766" y="3669"/>
                </a:lnTo>
                <a:lnTo>
                  <a:pt x="12729" y="3559"/>
                </a:lnTo>
                <a:lnTo>
                  <a:pt x="12656" y="3339"/>
                </a:lnTo>
                <a:lnTo>
                  <a:pt x="12656" y="3118"/>
                </a:lnTo>
                <a:lnTo>
                  <a:pt x="12729" y="2898"/>
                </a:lnTo>
                <a:lnTo>
                  <a:pt x="12839" y="2715"/>
                </a:lnTo>
                <a:lnTo>
                  <a:pt x="12986" y="2532"/>
                </a:lnTo>
                <a:lnTo>
                  <a:pt x="13133" y="2458"/>
                </a:lnTo>
                <a:lnTo>
                  <a:pt x="13280" y="2422"/>
                </a:lnTo>
                <a:lnTo>
                  <a:pt x="13610" y="2385"/>
                </a:lnTo>
                <a:lnTo>
                  <a:pt x="13940" y="2348"/>
                </a:lnTo>
                <a:lnTo>
                  <a:pt x="14307" y="2348"/>
                </a:lnTo>
                <a:lnTo>
                  <a:pt x="14307" y="2311"/>
                </a:lnTo>
                <a:lnTo>
                  <a:pt x="14307" y="2275"/>
                </a:lnTo>
                <a:lnTo>
                  <a:pt x="14307" y="2238"/>
                </a:lnTo>
                <a:lnTo>
                  <a:pt x="14123" y="2128"/>
                </a:lnTo>
                <a:lnTo>
                  <a:pt x="13903" y="2055"/>
                </a:lnTo>
                <a:lnTo>
                  <a:pt x="13720" y="1981"/>
                </a:lnTo>
                <a:lnTo>
                  <a:pt x="13500" y="1945"/>
                </a:lnTo>
                <a:close/>
                <a:moveTo>
                  <a:pt x="6787" y="4182"/>
                </a:moveTo>
                <a:lnTo>
                  <a:pt x="6347" y="4292"/>
                </a:lnTo>
                <a:lnTo>
                  <a:pt x="5907" y="4366"/>
                </a:lnTo>
                <a:lnTo>
                  <a:pt x="5466" y="4439"/>
                </a:lnTo>
                <a:lnTo>
                  <a:pt x="5063" y="4549"/>
                </a:lnTo>
                <a:lnTo>
                  <a:pt x="4990" y="4622"/>
                </a:lnTo>
                <a:lnTo>
                  <a:pt x="4953" y="4696"/>
                </a:lnTo>
                <a:lnTo>
                  <a:pt x="4953" y="4806"/>
                </a:lnTo>
                <a:lnTo>
                  <a:pt x="5063" y="4843"/>
                </a:lnTo>
                <a:lnTo>
                  <a:pt x="5283" y="4879"/>
                </a:lnTo>
                <a:lnTo>
                  <a:pt x="5980" y="4879"/>
                </a:lnTo>
                <a:lnTo>
                  <a:pt x="6457" y="4769"/>
                </a:lnTo>
                <a:lnTo>
                  <a:pt x="6897" y="4659"/>
                </a:lnTo>
                <a:lnTo>
                  <a:pt x="6970" y="4622"/>
                </a:lnTo>
                <a:lnTo>
                  <a:pt x="7044" y="4586"/>
                </a:lnTo>
                <a:lnTo>
                  <a:pt x="7080" y="4512"/>
                </a:lnTo>
                <a:lnTo>
                  <a:pt x="7117" y="4439"/>
                </a:lnTo>
                <a:lnTo>
                  <a:pt x="7080" y="4292"/>
                </a:lnTo>
                <a:lnTo>
                  <a:pt x="7007" y="4219"/>
                </a:lnTo>
                <a:lnTo>
                  <a:pt x="6934" y="4182"/>
                </a:lnTo>
                <a:close/>
                <a:moveTo>
                  <a:pt x="11079" y="2055"/>
                </a:moveTo>
                <a:lnTo>
                  <a:pt x="10785" y="2091"/>
                </a:lnTo>
                <a:lnTo>
                  <a:pt x="10565" y="2165"/>
                </a:lnTo>
                <a:lnTo>
                  <a:pt x="10382" y="2311"/>
                </a:lnTo>
                <a:lnTo>
                  <a:pt x="10235" y="2495"/>
                </a:lnTo>
                <a:lnTo>
                  <a:pt x="10198" y="2385"/>
                </a:lnTo>
                <a:lnTo>
                  <a:pt x="10088" y="2348"/>
                </a:lnTo>
                <a:lnTo>
                  <a:pt x="9942" y="2311"/>
                </a:lnTo>
                <a:lnTo>
                  <a:pt x="9611" y="2311"/>
                </a:lnTo>
                <a:lnTo>
                  <a:pt x="9501" y="2348"/>
                </a:lnTo>
                <a:lnTo>
                  <a:pt x="9208" y="2495"/>
                </a:lnTo>
                <a:lnTo>
                  <a:pt x="8988" y="2678"/>
                </a:lnTo>
                <a:lnTo>
                  <a:pt x="8951" y="2568"/>
                </a:lnTo>
                <a:lnTo>
                  <a:pt x="8915" y="2532"/>
                </a:lnTo>
                <a:lnTo>
                  <a:pt x="8878" y="2532"/>
                </a:lnTo>
                <a:lnTo>
                  <a:pt x="8804" y="2568"/>
                </a:lnTo>
                <a:lnTo>
                  <a:pt x="8731" y="2752"/>
                </a:lnTo>
                <a:lnTo>
                  <a:pt x="8658" y="2935"/>
                </a:lnTo>
                <a:lnTo>
                  <a:pt x="8621" y="3339"/>
                </a:lnTo>
                <a:lnTo>
                  <a:pt x="8584" y="3705"/>
                </a:lnTo>
                <a:lnTo>
                  <a:pt x="8621" y="4072"/>
                </a:lnTo>
                <a:lnTo>
                  <a:pt x="8694" y="4439"/>
                </a:lnTo>
                <a:lnTo>
                  <a:pt x="8768" y="4806"/>
                </a:lnTo>
                <a:lnTo>
                  <a:pt x="8804" y="4879"/>
                </a:lnTo>
                <a:lnTo>
                  <a:pt x="8878" y="4953"/>
                </a:lnTo>
                <a:lnTo>
                  <a:pt x="8951" y="4989"/>
                </a:lnTo>
                <a:lnTo>
                  <a:pt x="9061" y="4953"/>
                </a:lnTo>
                <a:lnTo>
                  <a:pt x="9135" y="4916"/>
                </a:lnTo>
                <a:lnTo>
                  <a:pt x="9208" y="4879"/>
                </a:lnTo>
                <a:lnTo>
                  <a:pt x="9245" y="4769"/>
                </a:lnTo>
                <a:lnTo>
                  <a:pt x="9208" y="4659"/>
                </a:lnTo>
                <a:lnTo>
                  <a:pt x="9135" y="4182"/>
                </a:lnTo>
                <a:lnTo>
                  <a:pt x="9098" y="3669"/>
                </a:lnTo>
                <a:lnTo>
                  <a:pt x="9135" y="3339"/>
                </a:lnTo>
                <a:lnTo>
                  <a:pt x="9208" y="3118"/>
                </a:lnTo>
                <a:lnTo>
                  <a:pt x="9391" y="2972"/>
                </a:lnTo>
                <a:lnTo>
                  <a:pt x="9575" y="2825"/>
                </a:lnTo>
                <a:lnTo>
                  <a:pt x="9795" y="2788"/>
                </a:lnTo>
                <a:lnTo>
                  <a:pt x="9868" y="4072"/>
                </a:lnTo>
                <a:lnTo>
                  <a:pt x="9905" y="4146"/>
                </a:lnTo>
                <a:lnTo>
                  <a:pt x="9942" y="4219"/>
                </a:lnTo>
                <a:lnTo>
                  <a:pt x="10015" y="4292"/>
                </a:lnTo>
                <a:lnTo>
                  <a:pt x="10125" y="4292"/>
                </a:lnTo>
                <a:lnTo>
                  <a:pt x="10198" y="4329"/>
                </a:lnTo>
                <a:lnTo>
                  <a:pt x="10272" y="4292"/>
                </a:lnTo>
                <a:lnTo>
                  <a:pt x="10308" y="4219"/>
                </a:lnTo>
                <a:lnTo>
                  <a:pt x="10345" y="4146"/>
                </a:lnTo>
                <a:lnTo>
                  <a:pt x="10455" y="3559"/>
                </a:lnTo>
                <a:lnTo>
                  <a:pt x="10565" y="3008"/>
                </a:lnTo>
                <a:lnTo>
                  <a:pt x="10602" y="2862"/>
                </a:lnTo>
                <a:lnTo>
                  <a:pt x="10675" y="2752"/>
                </a:lnTo>
                <a:lnTo>
                  <a:pt x="10785" y="2642"/>
                </a:lnTo>
                <a:lnTo>
                  <a:pt x="10895" y="2568"/>
                </a:lnTo>
                <a:lnTo>
                  <a:pt x="11079" y="2568"/>
                </a:lnTo>
                <a:lnTo>
                  <a:pt x="11115" y="2642"/>
                </a:lnTo>
                <a:lnTo>
                  <a:pt x="11115" y="2752"/>
                </a:lnTo>
                <a:lnTo>
                  <a:pt x="11115" y="2862"/>
                </a:lnTo>
                <a:lnTo>
                  <a:pt x="11189" y="3449"/>
                </a:lnTo>
                <a:lnTo>
                  <a:pt x="11299" y="4036"/>
                </a:lnTo>
                <a:lnTo>
                  <a:pt x="11372" y="4256"/>
                </a:lnTo>
                <a:lnTo>
                  <a:pt x="11446" y="4512"/>
                </a:lnTo>
                <a:lnTo>
                  <a:pt x="11556" y="4732"/>
                </a:lnTo>
                <a:lnTo>
                  <a:pt x="11629" y="4806"/>
                </a:lnTo>
                <a:lnTo>
                  <a:pt x="11739" y="4843"/>
                </a:lnTo>
                <a:lnTo>
                  <a:pt x="11849" y="4843"/>
                </a:lnTo>
                <a:lnTo>
                  <a:pt x="11922" y="4806"/>
                </a:lnTo>
                <a:lnTo>
                  <a:pt x="11996" y="4769"/>
                </a:lnTo>
                <a:lnTo>
                  <a:pt x="12032" y="4696"/>
                </a:lnTo>
                <a:lnTo>
                  <a:pt x="12069" y="4586"/>
                </a:lnTo>
                <a:lnTo>
                  <a:pt x="11996" y="4476"/>
                </a:lnTo>
                <a:lnTo>
                  <a:pt x="11922" y="4402"/>
                </a:lnTo>
                <a:lnTo>
                  <a:pt x="11886" y="4256"/>
                </a:lnTo>
                <a:lnTo>
                  <a:pt x="11812" y="4072"/>
                </a:lnTo>
                <a:lnTo>
                  <a:pt x="11776" y="3779"/>
                </a:lnTo>
                <a:lnTo>
                  <a:pt x="11666" y="3339"/>
                </a:lnTo>
                <a:lnTo>
                  <a:pt x="11629" y="2862"/>
                </a:lnTo>
                <a:lnTo>
                  <a:pt x="11629" y="2532"/>
                </a:lnTo>
                <a:lnTo>
                  <a:pt x="11592" y="2385"/>
                </a:lnTo>
                <a:lnTo>
                  <a:pt x="11482" y="2275"/>
                </a:lnTo>
                <a:lnTo>
                  <a:pt x="11299" y="2128"/>
                </a:lnTo>
                <a:lnTo>
                  <a:pt x="11189" y="2091"/>
                </a:lnTo>
                <a:lnTo>
                  <a:pt x="11079" y="2055"/>
                </a:lnTo>
                <a:close/>
                <a:moveTo>
                  <a:pt x="2715" y="1138"/>
                </a:moveTo>
                <a:lnTo>
                  <a:pt x="2569" y="1174"/>
                </a:lnTo>
                <a:lnTo>
                  <a:pt x="2422" y="1284"/>
                </a:lnTo>
                <a:lnTo>
                  <a:pt x="2385" y="1358"/>
                </a:lnTo>
                <a:lnTo>
                  <a:pt x="2165" y="1284"/>
                </a:lnTo>
                <a:lnTo>
                  <a:pt x="1762" y="1284"/>
                </a:lnTo>
                <a:lnTo>
                  <a:pt x="1542" y="1358"/>
                </a:lnTo>
                <a:lnTo>
                  <a:pt x="771" y="1504"/>
                </a:lnTo>
                <a:lnTo>
                  <a:pt x="368" y="1651"/>
                </a:lnTo>
                <a:lnTo>
                  <a:pt x="184" y="1725"/>
                </a:lnTo>
                <a:lnTo>
                  <a:pt x="38" y="1835"/>
                </a:lnTo>
                <a:lnTo>
                  <a:pt x="1" y="1908"/>
                </a:lnTo>
                <a:lnTo>
                  <a:pt x="1" y="1981"/>
                </a:lnTo>
                <a:lnTo>
                  <a:pt x="38" y="2018"/>
                </a:lnTo>
                <a:lnTo>
                  <a:pt x="111" y="2055"/>
                </a:lnTo>
                <a:lnTo>
                  <a:pt x="74" y="2348"/>
                </a:lnTo>
                <a:lnTo>
                  <a:pt x="74" y="2642"/>
                </a:lnTo>
                <a:lnTo>
                  <a:pt x="74" y="3705"/>
                </a:lnTo>
                <a:lnTo>
                  <a:pt x="111" y="4843"/>
                </a:lnTo>
                <a:lnTo>
                  <a:pt x="148" y="5980"/>
                </a:lnTo>
                <a:lnTo>
                  <a:pt x="184" y="6090"/>
                </a:lnTo>
                <a:lnTo>
                  <a:pt x="294" y="6200"/>
                </a:lnTo>
                <a:lnTo>
                  <a:pt x="404" y="6236"/>
                </a:lnTo>
                <a:lnTo>
                  <a:pt x="514" y="6200"/>
                </a:lnTo>
                <a:lnTo>
                  <a:pt x="624" y="6236"/>
                </a:lnTo>
                <a:lnTo>
                  <a:pt x="845" y="6273"/>
                </a:lnTo>
                <a:lnTo>
                  <a:pt x="1028" y="6236"/>
                </a:lnTo>
                <a:lnTo>
                  <a:pt x="1395" y="6163"/>
                </a:lnTo>
                <a:lnTo>
                  <a:pt x="2385" y="5980"/>
                </a:lnTo>
                <a:lnTo>
                  <a:pt x="2605" y="5943"/>
                </a:lnTo>
                <a:lnTo>
                  <a:pt x="2752" y="5906"/>
                </a:lnTo>
                <a:lnTo>
                  <a:pt x="2899" y="5833"/>
                </a:lnTo>
                <a:lnTo>
                  <a:pt x="2972" y="5686"/>
                </a:lnTo>
                <a:lnTo>
                  <a:pt x="2972" y="5576"/>
                </a:lnTo>
                <a:lnTo>
                  <a:pt x="2935" y="5503"/>
                </a:lnTo>
                <a:lnTo>
                  <a:pt x="2825" y="5429"/>
                </a:lnTo>
                <a:lnTo>
                  <a:pt x="2679" y="5393"/>
                </a:lnTo>
                <a:lnTo>
                  <a:pt x="2532" y="5393"/>
                </a:lnTo>
                <a:lnTo>
                  <a:pt x="2385" y="5429"/>
                </a:lnTo>
                <a:lnTo>
                  <a:pt x="2055" y="5503"/>
                </a:lnTo>
                <a:lnTo>
                  <a:pt x="1762" y="5576"/>
                </a:lnTo>
                <a:lnTo>
                  <a:pt x="1028" y="5723"/>
                </a:lnTo>
                <a:lnTo>
                  <a:pt x="698" y="5796"/>
                </a:lnTo>
                <a:lnTo>
                  <a:pt x="661" y="4953"/>
                </a:lnTo>
                <a:lnTo>
                  <a:pt x="624" y="4109"/>
                </a:lnTo>
                <a:lnTo>
                  <a:pt x="845" y="4109"/>
                </a:lnTo>
                <a:lnTo>
                  <a:pt x="1028" y="4072"/>
                </a:lnTo>
                <a:lnTo>
                  <a:pt x="1431" y="3962"/>
                </a:lnTo>
                <a:lnTo>
                  <a:pt x="2459" y="3742"/>
                </a:lnTo>
                <a:lnTo>
                  <a:pt x="2495" y="3779"/>
                </a:lnTo>
                <a:lnTo>
                  <a:pt x="2605" y="3779"/>
                </a:lnTo>
                <a:lnTo>
                  <a:pt x="2679" y="3742"/>
                </a:lnTo>
                <a:lnTo>
                  <a:pt x="2752" y="3705"/>
                </a:lnTo>
                <a:lnTo>
                  <a:pt x="2789" y="3669"/>
                </a:lnTo>
                <a:lnTo>
                  <a:pt x="2862" y="3559"/>
                </a:lnTo>
                <a:lnTo>
                  <a:pt x="2899" y="3485"/>
                </a:lnTo>
                <a:lnTo>
                  <a:pt x="2899" y="3412"/>
                </a:lnTo>
                <a:lnTo>
                  <a:pt x="2862" y="3339"/>
                </a:lnTo>
                <a:lnTo>
                  <a:pt x="2825" y="3265"/>
                </a:lnTo>
                <a:lnTo>
                  <a:pt x="2715" y="3155"/>
                </a:lnTo>
                <a:lnTo>
                  <a:pt x="2532" y="3155"/>
                </a:lnTo>
                <a:lnTo>
                  <a:pt x="1431" y="3449"/>
                </a:lnTo>
                <a:lnTo>
                  <a:pt x="1028" y="3522"/>
                </a:lnTo>
                <a:lnTo>
                  <a:pt x="808" y="3595"/>
                </a:lnTo>
                <a:lnTo>
                  <a:pt x="624" y="3632"/>
                </a:lnTo>
                <a:lnTo>
                  <a:pt x="588" y="2788"/>
                </a:lnTo>
                <a:lnTo>
                  <a:pt x="588" y="2458"/>
                </a:lnTo>
                <a:lnTo>
                  <a:pt x="551" y="2091"/>
                </a:lnTo>
                <a:lnTo>
                  <a:pt x="1065" y="1981"/>
                </a:lnTo>
                <a:lnTo>
                  <a:pt x="1615" y="1835"/>
                </a:lnTo>
                <a:lnTo>
                  <a:pt x="1798" y="1798"/>
                </a:lnTo>
                <a:lnTo>
                  <a:pt x="2055" y="1798"/>
                </a:lnTo>
                <a:lnTo>
                  <a:pt x="2165" y="1871"/>
                </a:lnTo>
                <a:lnTo>
                  <a:pt x="2238" y="1908"/>
                </a:lnTo>
                <a:lnTo>
                  <a:pt x="2312" y="1945"/>
                </a:lnTo>
                <a:lnTo>
                  <a:pt x="2422" y="1945"/>
                </a:lnTo>
                <a:lnTo>
                  <a:pt x="2495" y="1908"/>
                </a:lnTo>
                <a:lnTo>
                  <a:pt x="3009" y="1651"/>
                </a:lnTo>
                <a:lnTo>
                  <a:pt x="3082" y="1615"/>
                </a:lnTo>
                <a:lnTo>
                  <a:pt x="3119" y="1578"/>
                </a:lnTo>
                <a:lnTo>
                  <a:pt x="3156" y="1431"/>
                </a:lnTo>
                <a:lnTo>
                  <a:pt x="3119" y="1284"/>
                </a:lnTo>
                <a:lnTo>
                  <a:pt x="3082" y="1248"/>
                </a:lnTo>
                <a:lnTo>
                  <a:pt x="3009" y="1174"/>
                </a:lnTo>
                <a:lnTo>
                  <a:pt x="2862" y="1138"/>
                </a:lnTo>
                <a:close/>
              </a:path>
            </a:pathLst>
          </a:custGeom>
          <a:solidFill>
            <a:srgbClr val="6D9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207" name="Google Shape;207;p3"/>
          <p:cNvSpPr/>
          <p:nvPr/>
        </p:nvSpPr>
        <p:spPr>
          <a:xfrm>
            <a:off x="8052572" y="4825260"/>
            <a:ext cx="589992" cy="414129"/>
          </a:xfrm>
          <a:custGeom>
            <a:avLst/>
            <a:gdLst/>
            <a:ahLst/>
            <a:cxnLst/>
            <a:rect l="l" t="t" r="r" b="b"/>
            <a:pathLst>
              <a:path w="20800" h="14600" extrusionOk="0">
                <a:moveTo>
                  <a:pt x="5466" y="441"/>
                </a:moveTo>
                <a:lnTo>
                  <a:pt x="5650" y="478"/>
                </a:lnTo>
                <a:lnTo>
                  <a:pt x="5577" y="478"/>
                </a:lnTo>
                <a:lnTo>
                  <a:pt x="5466" y="441"/>
                </a:lnTo>
                <a:close/>
                <a:moveTo>
                  <a:pt x="4843" y="478"/>
                </a:moveTo>
                <a:lnTo>
                  <a:pt x="4806" y="514"/>
                </a:lnTo>
                <a:lnTo>
                  <a:pt x="4586" y="551"/>
                </a:lnTo>
                <a:lnTo>
                  <a:pt x="4843" y="478"/>
                </a:lnTo>
                <a:close/>
                <a:moveTo>
                  <a:pt x="5173" y="808"/>
                </a:moveTo>
                <a:lnTo>
                  <a:pt x="5210" y="844"/>
                </a:lnTo>
                <a:lnTo>
                  <a:pt x="5246" y="918"/>
                </a:lnTo>
                <a:lnTo>
                  <a:pt x="5356" y="991"/>
                </a:lnTo>
                <a:lnTo>
                  <a:pt x="5503" y="1028"/>
                </a:lnTo>
                <a:lnTo>
                  <a:pt x="5760" y="1028"/>
                </a:lnTo>
                <a:lnTo>
                  <a:pt x="5870" y="991"/>
                </a:lnTo>
                <a:lnTo>
                  <a:pt x="5980" y="991"/>
                </a:lnTo>
                <a:lnTo>
                  <a:pt x="6017" y="1028"/>
                </a:lnTo>
                <a:lnTo>
                  <a:pt x="6053" y="1101"/>
                </a:lnTo>
                <a:lnTo>
                  <a:pt x="6163" y="1431"/>
                </a:lnTo>
                <a:lnTo>
                  <a:pt x="6163" y="1725"/>
                </a:lnTo>
                <a:lnTo>
                  <a:pt x="6127" y="2055"/>
                </a:lnTo>
                <a:lnTo>
                  <a:pt x="6053" y="2348"/>
                </a:lnTo>
                <a:lnTo>
                  <a:pt x="5980" y="2532"/>
                </a:lnTo>
                <a:lnTo>
                  <a:pt x="5907" y="2715"/>
                </a:lnTo>
                <a:lnTo>
                  <a:pt x="5650" y="3009"/>
                </a:lnTo>
                <a:lnTo>
                  <a:pt x="5393" y="3229"/>
                </a:lnTo>
                <a:lnTo>
                  <a:pt x="5063" y="3412"/>
                </a:lnTo>
                <a:lnTo>
                  <a:pt x="5063" y="3375"/>
                </a:lnTo>
                <a:lnTo>
                  <a:pt x="5063" y="3302"/>
                </a:lnTo>
                <a:lnTo>
                  <a:pt x="5026" y="3265"/>
                </a:lnTo>
                <a:lnTo>
                  <a:pt x="4953" y="3229"/>
                </a:lnTo>
                <a:lnTo>
                  <a:pt x="4880" y="3229"/>
                </a:lnTo>
                <a:lnTo>
                  <a:pt x="5063" y="2789"/>
                </a:lnTo>
                <a:lnTo>
                  <a:pt x="5063" y="2715"/>
                </a:lnTo>
                <a:lnTo>
                  <a:pt x="4990" y="2679"/>
                </a:lnTo>
                <a:lnTo>
                  <a:pt x="4953" y="2679"/>
                </a:lnTo>
                <a:lnTo>
                  <a:pt x="4880" y="2715"/>
                </a:lnTo>
                <a:lnTo>
                  <a:pt x="4549" y="3229"/>
                </a:lnTo>
                <a:lnTo>
                  <a:pt x="4329" y="3559"/>
                </a:lnTo>
                <a:lnTo>
                  <a:pt x="4109" y="3522"/>
                </a:lnTo>
                <a:lnTo>
                  <a:pt x="3853" y="3486"/>
                </a:lnTo>
                <a:lnTo>
                  <a:pt x="3706" y="3449"/>
                </a:lnTo>
                <a:lnTo>
                  <a:pt x="3999" y="3192"/>
                </a:lnTo>
                <a:lnTo>
                  <a:pt x="4586" y="2642"/>
                </a:lnTo>
                <a:lnTo>
                  <a:pt x="4586" y="2568"/>
                </a:lnTo>
                <a:lnTo>
                  <a:pt x="4586" y="2495"/>
                </a:lnTo>
                <a:lnTo>
                  <a:pt x="4513" y="2458"/>
                </a:lnTo>
                <a:lnTo>
                  <a:pt x="4439" y="2458"/>
                </a:lnTo>
                <a:lnTo>
                  <a:pt x="3486" y="3119"/>
                </a:lnTo>
                <a:lnTo>
                  <a:pt x="3302" y="3265"/>
                </a:lnTo>
                <a:lnTo>
                  <a:pt x="3229" y="3192"/>
                </a:lnTo>
                <a:lnTo>
                  <a:pt x="3266" y="3082"/>
                </a:lnTo>
                <a:lnTo>
                  <a:pt x="3302" y="3009"/>
                </a:lnTo>
                <a:lnTo>
                  <a:pt x="3266" y="2935"/>
                </a:lnTo>
                <a:lnTo>
                  <a:pt x="3229" y="2899"/>
                </a:lnTo>
                <a:lnTo>
                  <a:pt x="3339" y="2935"/>
                </a:lnTo>
                <a:lnTo>
                  <a:pt x="3669" y="2752"/>
                </a:lnTo>
                <a:lnTo>
                  <a:pt x="4733" y="2055"/>
                </a:lnTo>
                <a:lnTo>
                  <a:pt x="4770" y="1982"/>
                </a:lnTo>
                <a:lnTo>
                  <a:pt x="4770" y="1945"/>
                </a:lnTo>
                <a:lnTo>
                  <a:pt x="4733" y="1872"/>
                </a:lnTo>
                <a:lnTo>
                  <a:pt x="4660" y="1872"/>
                </a:lnTo>
                <a:lnTo>
                  <a:pt x="4329" y="1982"/>
                </a:lnTo>
                <a:lnTo>
                  <a:pt x="3816" y="2202"/>
                </a:lnTo>
                <a:lnTo>
                  <a:pt x="3302" y="2458"/>
                </a:lnTo>
                <a:lnTo>
                  <a:pt x="3082" y="2642"/>
                </a:lnTo>
                <a:lnTo>
                  <a:pt x="2935" y="2789"/>
                </a:lnTo>
                <a:lnTo>
                  <a:pt x="2899" y="2605"/>
                </a:lnTo>
                <a:lnTo>
                  <a:pt x="2899" y="2458"/>
                </a:lnTo>
                <a:lnTo>
                  <a:pt x="3082" y="2385"/>
                </a:lnTo>
                <a:lnTo>
                  <a:pt x="3266" y="2238"/>
                </a:lnTo>
                <a:lnTo>
                  <a:pt x="3632" y="2018"/>
                </a:lnTo>
                <a:lnTo>
                  <a:pt x="4109" y="1725"/>
                </a:lnTo>
                <a:lnTo>
                  <a:pt x="4586" y="1505"/>
                </a:lnTo>
                <a:lnTo>
                  <a:pt x="4660" y="1431"/>
                </a:lnTo>
                <a:lnTo>
                  <a:pt x="4660" y="1358"/>
                </a:lnTo>
                <a:lnTo>
                  <a:pt x="4586" y="1321"/>
                </a:lnTo>
                <a:lnTo>
                  <a:pt x="4513" y="1285"/>
                </a:lnTo>
                <a:lnTo>
                  <a:pt x="4256" y="1358"/>
                </a:lnTo>
                <a:lnTo>
                  <a:pt x="3963" y="1431"/>
                </a:lnTo>
                <a:lnTo>
                  <a:pt x="3706" y="1505"/>
                </a:lnTo>
                <a:lnTo>
                  <a:pt x="3449" y="1651"/>
                </a:lnTo>
                <a:lnTo>
                  <a:pt x="3156" y="1798"/>
                </a:lnTo>
                <a:lnTo>
                  <a:pt x="3302" y="1578"/>
                </a:lnTo>
                <a:lnTo>
                  <a:pt x="3486" y="1358"/>
                </a:lnTo>
                <a:lnTo>
                  <a:pt x="3779" y="1211"/>
                </a:lnTo>
                <a:lnTo>
                  <a:pt x="4109" y="1065"/>
                </a:lnTo>
                <a:lnTo>
                  <a:pt x="4733" y="844"/>
                </a:lnTo>
                <a:lnTo>
                  <a:pt x="4770" y="918"/>
                </a:lnTo>
                <a:lnTo>
                  <a:pt x="4843" y="991"/>
                </a:lnTo>
                <a:lnTo>
                  <a:pt x="4916" y="991"/>
                </a:lnTo>
                <a:lnTo>
                  <a:pt x="4990" y="1028"/>
                </a:lnTo>
                <a:lnTo>
                  <a:pt x="5063" y="991"/>
                </a:lnTo>
                <a:lnTo>
                  <a:pt x="5100" y="955"/>
                </a:lnTo>
                <a:lnTo>
                  <a:pt x="5173" y="881"/>
                </a:lnTo>
                <a:lnTo>
                  <a:pt x="5173" y="808"/>
                </a:lnTo>
                <a:close/>
                <a:moveTo>
                  <a:pt x="9648" y="3302"/>
                </a:moveTo>
                <a:lnTo>
                  <a:pt x="9905" y="3375"/>
                </a:lnTo>
                <a:lnTo>
                  <a:pt x="9905" y="3412"/>
                </a:lnTo>
                <a:lnTo>
                  <a:pt x="10125" y="3632"/>
                </a:lnTo>
                <a:lnTo>
                  <a:pt x="10308" y="3889"/>
                </a:lnTo>
                <a:lnTo>
                  <a:pt x="10162" y="4036"/>
                </a:lnTo>
                <a:lnTo>
                  <a:pt x="9978" y="4182"/>
                </a:lnTo>
                <a:lnTo>
                  <a:pt x="9795" y="4293"/>
                </a:lnTo>
                <a:lnTo>
                  <a:pt x="9612" y="4329"/>
                </a:lnTo>
                <a:lnTo>
                  <a:pt x="9501" y="4293"/>
                </a:lnTo>
                <a:lnTo>
                  <a:pt x="9428" y="4256"/>
                </a:lnTo>
                <a:lnTo>
                  <a:pt x="9501" y="4146"/>
                </a:lnTo>
                <a:lnTo>
                  <a:pt x="9501" y="4072"/>
                </a:lnTo>
                <a:lnTo>
                  <a:pt x="9465" y="3999"/>
                </a:lnTo>
                <a:lnTo>
                  <a:pt x="9391" y="3926"/>
                </a:lnTo>
                <a:lnTo>
                  <a:pt x="9245" y="3926"/>
                </a:lnTo>
                <a:lnTo>
                  <a:pt x="9465" y="3816"/>
                </a:lnTo>
                <a:lnTo>
                  <a:pt x="9501" y="3779"/>
                </a:lnTo>
                <a:lnTo>
                  <a:pt x="9538" y="3742"/>
                </a:lnTo>
                <a:lnTo>
                  <a:pt x="9538" y="3632"/>
                </a:lnTo>
                <a:lnTo>
                  <a:pt x="9465" y="3559"/>
                </a:lnTo>
                <a:lnTo>
                  <a:pt x="9391" y="3522"/>
                </a:lnTo>
                <a:lnTo>
                  <a:pt x="9355" y="3522"/>
                </a:lnTo>
                <a:lnTo>
                  <a:pt x="9061" y="3632"/>
                </a:lnTo>
                <a:lnTo>
                  <a:pt x="9208" y="3375"/>
                </a:lnTo>
                <a:lnTo>
                  <a:pt x="9281" y="3412"/>
                </a:lnTo>
                <a:lnTo>
                  <a:pt x="9355" y="3412"/>
                </a:lnTo>
                <a:lnTo>
                  <a:pt x="9501" y="3375"/>
                </a:lnTo>
                <a:lnTo>
                  <a:pt x="9648" y="3302"/>
                </a:lnTo>
                <a:close/>
                <a:moveTo>
                  <a:pt x="1505" y="4329"/>
                </a:moveTo>
                <a:lnTo>
                  <a:pt x="1615" y="4366"/>
                </a:lnTo>
                <a:lnTo>
                  <a:pt x="1725" y="4439"/>
                </a:lnTo>
                <a:lnTo>
                  <a:pt x="1872" y="4586"/>
                </a:lnTo>
                <a:lnTo>
                  <a:pt x="1908" y="4769"/>
                </a:lnTo>
                <a:lnTo>
                  <a:pt x="1945" y="4916"/>
                </a:lnTo>
                <a:lnTo>
                  <a:pt x="1908" y="5100"/>
                </a:lnTo>
                <a:lnTo>
                  <a:pt x="1872" y="5246"/>
                </a:lnTo>
                <a:lnTo>
                  <a:pt x="1762" y="5393"/>
                </a:lnTo>
                <a:lnTo>
                  <a:pt x="1615" y="5503"/>
                </a:lnTo>
                <a:lnTo>
                  <a:pt x="1468" y="5576"/>
                </a:lnTo>
                <a:lnTo>
                  <a:pt x="1432" y="5430"/>
                </a:lnTo>
                <a:lnTo>
                  <a:pt x="1432" y="5283"/>
                </a:lnTo>
                <a:lnTo>
                  <a:pt x="1432" y="5210"/>
                </a:lnTo>
                <a:lnTo>
                  <a:pt x="1395" y="5136"/>
                </a:lnTo>
                <a:lnTo>
                  <a:pt x="1395" y="5063"/>
                </a:lnTo>
                <a:lnTo>
                  <a:pt x="1321" y="4989"/>
                </a:lnTo>
                <a:lnTo>
                  <a:pt x="1285" y="4953"/>
                </a:lnTo>
                <a:lnTo>
                  <a:pt x="1175" y="4989"/>
                </a:lnTo>
                <a:lnTo>
                  <a:pt x="1028" y="5063"/>
                </a:lnTo>
                <a:lnTo>
                  <a:pt x="1138" y="4989"/>
                </a:lnTo>
                <a:lnTo>
                  <a:pt x="1321" y="4879"/>
                </a:lnTo>
                <a:lnTo>
                  <a:pt x="1468" y="4769"/>
                </a:lnTo>
                <a:lnTo>
                  <a:pt x="1542" y="4696"/>
                </a:lnTo>
                <a:lnTo>
                  <a:pt x="1505" y="4623"/>
                </a:lnTo>
                <a:lnTo>
                  <a:pt x="1468" y="4549"/>
                </a:lnTo>
                <a:lnTo>
                  <a:pt x="1395" y="4513"/>
                </a:lnTo>
                <a:lnTo>
                  <a:pt x="1432" y="4476"/>
                </a:lnTo>
                <a:lnTo>
                  <a:pt x="1468" y="4439"/>
                </a:lnTo>
                <a:lnTo>
                  <a:pt x="1468" y="4403"/>
                </a:lnTo>
                <a:lnTo>
                  <a:pt x="1432" y="4329"/>
                </a:lnTo>
                <a:close/>
                <a:moveTo>
                  <a:pt x="1138" y="5576"/>
                </a:moveTo>
                <a:lnTo>
                  <a:pt x="1138" y="5650"/>
                </a:lnTo>
                <a:lnTo>
                  <a:pt x="1028" y="5613"/>
                </a:lnTo>
                <a:lnTo>
                  <a:pt x="1138" y="5576"/>
                </a:lnTo>
                <a:close/>
                <a:moveTo>
                  <a:pt x="7887" y="5907"/>
                </a:moveTo>
                <a:lnTo>
                  <a:pt x="8218" y="5980"/>
                </a:lnTo>
                <a:lnTo>
                  <a:pt x="8291" y="6090"/>
                </a:lnTo>
                <a:lnTo>
                  <a:pt x="8401" y="6163"/>
                </a:lnTo>
                <a:lnTo>
                  <a:pt x="8511" y="6273"/>
                </a:lnTo>
                <a:lnTo>
                  <a:pt x="8621" y="6383"/>
                </a:lnTo>
                <a:lnTo>
                  <a:pt x="8694" y="6530"/>
                </a:lnTo>
                <a:lnTo>
                  <a:pt x="8768" y="6677"/>
                </a:lnTo>
                <a:lnTo>
                  <a:pt x="8805" y="6934"/>
                </a:lnTo>
                <a:lnTo>
                  <a:pt x="8768" y="7154"/>
                </a:lnTo>
                <a:lnTo>
                  <a:pt x="8658" y="7374"/>
                </a:lnTo>
                <a:lnTo>
                  <a:pt x="8548" y="7557"/>
                </a:lnTo>
                <a:lnTo>
                  <a:pt x="8438" y="7704"/>
                </a:lnTo>
                <a:lnTo>
                  <a:pt x="8291" y="7814"/>
                </a:lnTo>
                <a:lnTo>
                  <a:pt x="8144" y="7887"/>
                </a:lnTo>
                <a:lnTo>
                  <a:pt x="7998" y="7961"/>
                </a:lnTo>
                <a:lnTo>
                  <a:pt x="8071" y="7594"/>
                </a:lnTo>
                <a:lnTo>
                  <a:pt x="8071" y="7520"/>
                </a:lnTo>
                <a:lnTo>
                  <a:pt x="8034" y="7484"/>
                </a:lnTo>
                <a:lnTo>
                  <a:pt x="7961" y="7484"/>
                </a:lnTo>
                <a:lnTo>
                  <a:pt x="7924" y="7520"/>
                </a:lnTo>
                <a:lnTo>
                  <a:pt x="7741" y="7741"/>
                </a:lnTo>
                <a:lnTo>
                  <a:pt x="7557" y="7997"/>
                </a:lnTo>
                <a:lnTo>
                  <a:pt x="7264" y="7924"/>
                </a:lnTo>
                <a:lnTo>
                  <a:pt x="7484" y="7594"/>
                </a:lnTo>
                <a:lnTo>
                  <a:pt x="7741" y="7337"/>
                </a:lnTo>
                <a:lnTo>
                  <a:pt x="7741" y="7264"/>
                </a:lnTo>
                <a:lnTo>
                  <a:pt x="7741" y="7227"/>
                </a:lnTo>
                <a:lnTo>
                  <a:pt x="7631" y="7227"/>
                </a:lnTo>
                <a:lnTo>
                  <a:pt x="7447" y="7337"/>
                </a:lnTo>
                <a:lnTo>
                  <a:pt x="7264" y="7447"/>
                </a:lnTo>
                <a:lnTo>
                  <a:pt x="7080" y="7594"/>
                </a:lnTo>
                <a:lnTo>
                  <a:pt x="6934" y="7777"/>
                </a:lnTo>
                <a:lnTo>
                  <a:pt x="6860" y="7704"/>
                </a:lnTo>
                <a:lnTo>
                  <a:pt x="6714" y="7557"/>
                </a:lnTo>
                <a:lnTo>
                  <a:pt x="7227" y="7264"/>
                </a:lnTo>
                <a:lnTo>
                  <a:pt x="7741" y="6934"/>
                </a:lnTo>
                <a:lnTo>
                  <a:pt x="7741" y="6897"/>
                </a:lnTo>
                <a:lnTo>
                  <a:pt x="7704" y="6860"/>
                </a:lnTo>
                <a:lnTo>
                  <a:pt x="7411" y="6860"/>
                </a:lnTo>
                <a:lnTo>
                  <a:pt x="7080" y="6934"/>
                </a:lnTo>
                <a:lnTo>
                  <a:pt x="6787" y="7044"/>
                </a:lnTo>
                <a:lnTo>
                  <a:pt x="6530" y="7227"/>
                </a:lnTo>
                <a:lnTo>
                  <a:pt x="6494" y="7007"/>
                </a:lnTo>
                <a:lnTo>
                  <a:pt x="6494" y="6750"/>
                </a:lnTo>
                <a:lnTo>
                  <a:pt x="6604" y="6713"/>
                </a:lnTo>
                <a:lnTo>
                  <a:pt x="6970" y="6603"/>
                </a:lnTo>
                <a:lnTo>
                  <a:pt x="7117" y="6530"/>
                </a:lnTo>
                <a:lnTo>
                  <a:pt x="7301" y="6420"/>
                </a:lnTo>
                <a:lnTo>
                  <a:pt x="7337" y="6347"/>
                </a:lnTo>
                <a:lnTo>
                  <a:pt x="7337" y="6310"/>
                </a:lnTo>
                <a:lnTo>
                  <a:pt x="7301" y="6310"/>
                </a:lnTo>
                <a:lnTo>
                  <a:pt x="7007" y="6273"/>
                </a:lnTo>
                <a:lnTo>
                  <a:pt x="6750" y="6310"/>
                </a:lnTo>
                <a:lnTo>
                  <a:pt x="6750" y="6310"/>
                </a:lnTo>
                <a:lnTo>
                  <a:pt x="6860" y="6200"/>
                </a:lnTo>
                <a:lnTo>
                  <a:pt x="6970" y="6090"/>
                </a:lnTo>
                <a:lnTo>
                  <a:pt x="7117" y="6017"/>
                </a:lnTo>
                <a:lnTo>
                  <a:pt x="7264" y="5943"/>
                </a:lnTo>
                <a:lnTo>
                  <a:pt x="7557" y="5907"/>
                </a:lnTo>
                <a:close/>
                <a:moveTo>
                  <a:pt x="4953" y="1"/>
                </a:moveTo>
                <a:lnTo>
                  <a:pt x="4733" y="37"/>
                </a:lnTo>
                <a:lnTo>
                  <a:pt x="4476" y="111"/>
                </a:lnTo>
                <a:lnTo>
                  <a:pt x="4256" y="184"/>
                </a:lnTo>
                <a:lnTo>
                  <a:pt x="4036" y="294"/>
                </a:lnTo>
                <a:lnTo>
                  <a:pt x="3632" y="551"/>
                </a:lnTo>
                <a:lnTo>
                  <a:pt x="3302" y="881"/>
                </a:lnTo>
                <a:lnTo>
                  <a:pt x="2972" y="1248"/>
                </a:lnTo>
                <a:lnTo>
                  <a:pt x="2679" y="1651"/>
                </a:lnTo>
                <a:lnTo>
                  <a:pt x="2569" y="1872"/>
                </a:lnTo>
                <a:lnTo>
                  <a:pt x="2495" y="2092"/>
                </a:lnTo>
                <a:lnTo>
                  <a:pt x="2422" y="2348"/>
                </a:lnTo>
                <a:lnTo>
                  <a:pt x="2385" y="2568"/>
                </a:lnTo>
                <a:lnTo>
                  <a:pt x="2422" y="2789"/>
                </a:lnTo>
                <a:lnTo>
                  <a:pt x="2459" y="2935"/>
                </a:lnTo>
                <a:lnTo>
                  <a:pt x="2532" y="3119"/>
                </a:lnTo>
                <a:lnTo>
                  <a:pt x="2605" y="3265"/>
                </a:lnTo>
                <a:lnTo>
                  <a:pt x="2495" y="3339"/>
                </a:lnTo>
                <a:lnTo>
                  <a:pt x="2018" y="3559"/>
                </a:lnTo>
                <a:lnTo>
                  <a:pt x="1798" y="3706"/>
                </a:lnTo>
                <a:lnTo>
                  <a:pt x="1688" y="3779"/>
                </a:lnTo>
                <a:lnTo>
                  <a:pt x="1578" y="3852"/>
                </a:lnTo>
                <a:lnTo>
                  <a:pt x="1065" y="3852"/>
                </a:lnTo>
                <a:lnTo>
                  <a:pt x="881" y="3926"/>
                </a:lnTo>
                <a:lnTo>
                  <a:pt x="735" y="3999"/>
                </a:lnTo>
                <a:lnTo>
                  <a:pt x="588" y="4109"/>
                </a:lnTo>
                <a:lnTo>
                  <a:pt x="478" y="4256"/>
                </a:lnTo>
                <a:lnTo>
                  <a:pt x="368" y="4403"/>
                </a:lnTo>
                <a:lnTo>
                  <a:pt x="184" y="4623"/>
                </a:lnTo>
                <a:lnTo>
                  <a:pt x="74" y="4879"/>
                </a:lnTo>
                <a:lnTo>
                  <a:pt x="38" y="4989"/>
                </a:lnTo>
                <a:lnTo>
                  <a:pt x="1" y="5136"/>
                </a:lnTo>
                <a:lnTo>
                  <a:pt x="38" y="5283"/>
                </a:lnTo>
                <a:lnTo>
                  <a:pt x="74" y="5430"/>
                </a:lnTo>
                <a:lnTo>
                  <a:pt x="184" y="5576"/>
                </a:lnTo>
                <a:lnTo>
                  <a:pt x="258" y="5723"/>
                </a:lnTo>
                <a:lnTo>
                  <a:pt x="404" y="5833"/>
                </a:lnTo>
                <a:lnTo>
                  <a:pt x="514" y="5943"/>
                </a:lnTo>
                <a:lnTo>
                  <a:pt x="661" y="6017"/>
                </a:lnTo>
                <a:lnTo>
                  <a:pt x="845" y="6053"/>
                </a:lnTo>
                <a:lnTo>
                  <a:pt x="1175" y="6127"/>
                </a:lnTo>
                <a:lnTo>
                  <a:pt x="1358" y="6127"/>
                </a:lnTo>
                <a:lnTo>
                  <a:pt x="1505" y="6090"/>
                </a:lnTo>
                <a:lnTo>
                  <a:pt x="1688" y="6053"/>
                </a:lnTo>
                <a:lnTo>
                  <a:pt x="1835" y="5980"/>
                </a:lnTo>
                <a:lnTo>
                  <a:pt x="2055" y="5760"/>
                </a:lnTo>
                <a:lnTo>
                  <a:pt x="2275" y="5503"/>
                </a:lnTo>
                <a:lnTo>
                  <a:pt x="2385" y="5210"/>
                </a:lnTo>
                <a:lnTo>
                  <a:pt x="2422" y="5063"/>
                </a:lnTo>
                <a:lnTo>
                  <a:pt x="2422" y="4879"/>
                </a:lnTo>
                <a:lnTo>
                  <a:pt x="2385" y="4733"/>
                </a:lnTo>
                <a:lnTo>
                  <a:pt x="2349" y="4586"/>
                </a:lnTo>
                <a:lnTo>
                  <a:pt x="2275" y="4403"/>
                </a:lnTo>
                <a:lnTo>
                  <a:pt x="2202" y="4256"/>
                </a:lnTo>
                <a:lnTo>
                  <a:pt x="2092" y="4146"/>
                </a:lnTo>
                <a:lnTo>
                  <a:pt x="2055" y="4109"/>
                </a:lnTo>
                <a:lnTo>
                  <a:pt x="2165" y="4036"/>
                </a:lnTo>
                <a:lnTo>
                  <a:pt x="2495" y="3816"/>
                </a:lnTo>
                <a:lnTo>
                  <a:pt x="2679" y="3669"/>
                </a:lnTo>
                <a:lnTo>
                  <a:pt x="2862" y="3522"/>
                </a:lnTo>
                <a:lnTo>
                  <a:pt x="3119" y="3706"/>
                </a:lnTo>
                <a:lnTo>
                  <a:pt x="3156" y="3779"/>
                </a:lnTo>
                <a:lnTo>
                  <a:pt x="3229" y="3816"/>
                </a:lnTo>
                <a:lnTo>
                  <a:pt x="3339" y="3816"/>
                </a:lnTo>
                <a:lnTo>
                  <a:pt x="3706" y="3962"/>
                </a:lnTo>
                <a:lnTo>
                  <a:pt x="4109" y="4036"/>
                </a:lnTo>
                <a:lnTo>
                  <a:pt x="4513" y="4072"/>
                </a:lnTo>
                <a:lnTo>
                  <a:pt x="4880" y="3999"/>
                </a:lnTo>
                <a:lnTo>
                  <a:pt x="5246" y="3889"/>
                </a:lnTo>
                <a:lnTo>
                  <a:pt x="5283" y="3962"/>
                </a:lnTo>
                <a:lnTo>
                  <a:pt x="5320" y="4036"/>
                </a:lnTo>
                <a:lnTo>
                  <a:pt x="5540" y="4219"/>
                </a:lnTo>
                <a:lnTo>
                  <a:pt x="5723" y="4439"/>
                </a:lnTo>
                <a:lnTo>
                  <a:pt x="5980" y="4916"/>
                </a:lnTo>
                <a:lnTo>
                  <a:pt x="6200" y="5430"/>
                </a:lnTo>
                <a:lnTo>
                  <a:pt x="6347" y="5650"/>
                </a:lnTo>
                <a:lnTo>
                  <a:pt x="6530" y="5870"/>
                </a:lnTo>
                <a:lnTo>
                  <a:pt x="6347" y="6017"/>
                </a:lnTo>
                <a:lnTo>
                  <a:pt x="6237" y="6200"/>
                </a:lnTo>
                <a:lnTo>
                  <a:pt x="6127" y="6383"/>
                </a:lnTo>
                <a:lnTo>
                  <a:pt x="6053" y="6567"/>
                </a:lnTo>
                <a:lnTo>
                  <a:pt x="5797" y="6713"/>
                </a:lnTo>
                <a:lnTo>
                  <a:pt x="5723" y="6824"/>
                </a:lnTo>
                <a:lnTo>
                  <a:pt x="5723" y="6934"/>
                </a:lnTo>
                <a:lnTo>
                  <a:pt x="5760" y="7044"/>
                </a:lnTo>
                <a:lnTo>
                  <a:pt x="5833" y="7080"/>
                </a:lnTo>
                <a:lnTo>
                  <a:pt x="6017" y="7080"/>
                </a:lnTo>
                <a:lnTo>
                  <a:pt x="6053" y="7300"/>
                </a:lnTo>
                <a:lnTo>
                  <a:pt x="6127" y="7520"/>
                </a:lnTo>
                <a:lnTo>
                  <a:pt x="6127" y="7631"/>
                </a:lnTo>
                <a:lnTo>
                  <a:pt x="6127" y="7741"/>
                </a:lnTo>
                <a:lnTo>
                  <a:pt x="6200" y="7814"/>
                </a:lnTo>
                <a:lnTo>
                  <a:pt x="6310" y="7851"/>
                </a:lnTo>
                <a:lnTo>
                  <a:pt x="6347" y="7851"/>
                </a:lnTo>
                <a:lnTo>
                  <a:pt x="6494" y="8034"/>
                </a:lnTo>
                <a:lnTo>
                  <a:pt x="6640" y="8144"/>
                </a:lnTo>
                <a:lnTo>
                  <a:pt x="6787" y="8254"/>
                </a:lnTo>
                <a:lnTo>
                  <a:pt x="6860" y="8291"/>
                </a:lnTo>
                <a:lnTo>
                  <a:pt x="6934" y="8327"/>
                </a:lnTo>
                <a:lnTo>
                  <a:pt x="7191" y="8438"/>
                </a:lnTo>
                <a:lnTo>
                  <a:pt x="7447" y="8474"/>
                </a:lnTo>
                <a:lnTo>
                  <a:pt x="7741" y="8474"/>
                </a:lnTo>
                <a:lnTo>
                  <a:pt x="7998" y="8438"/>
                </a:lnTo>
                <a:lnTo>
                  <a:pt x="8254" y="8364"/>
                </a:lnTo>
                <a:lnTo>
                  <a:pt x="8511" y="8254"/>
                </a:lnTo>
                <a:lnTo>
                  <a:pt x="8731" y="8071"/>
                </a:lnTo>
                <a:lnTo>
                  <a:pt x="8915" y="7887"/>
                </a:lnTo>
                <a:lnTo>
                  <a:pt x="9098" y="7631"/>
                </a:lnTo>
                <a:lnTo>
                  <a:pt x="9245" y="7300"/>
                </a:lnTo>
                <a:lnTo>
                  <a:pt x="9281" y="7007"/>
                </a:lnTo>
                <a:lnTo>
                  <a:pt x="9318" y="6824"/>
                </a:lnTo>
                <a:lnTo>
                  <a:pt x="9281" y="6677"/>
                </a:lnTo>
                <a:lnTo>
                  <a:pt x="9208" y="6457"/>
                </a:lnTo>
                <a:lnTo>
                  <a:pt x="9135" y="6200"/>
                </a:lnTo>
                <a:lnTo>
                  <a:pt x="8951" y="5980"/>
                </a:lnTo>
                <a:lnTo>
                  <a:pt x="8878" y="5907"/>
                </a:lnTo>
                <a:lnTo>
                  <a:pt x="8768" y="5833"/>
                </a:lnTo>
                <a:lnTo>
                  <a:pt x="8805" y="5686"/>
                </a:lnTo>
                <a:lnTo>
                  <a:pt x="9025" y="5246"/>
                </a:lnTo>
                <a:lnTo>
                  <a:pt x="9208" y="4769"/>
                </a:lnTo>
                <a:lnTo>
                  <a:pt x="9428" y="4806"/>
                </a:lnTo>
                <a:lnTo>
                  <a:pt x="9648" y="4806"/>
                </a:lnTo>
                <a:lnTo>
                  <a:pt x="9832" y="4733"/>
                </a:lnTo>
                <a:lnTo>
                  <a:pt x="10052" y="4659"/>
                </a:lnTo>
                <a:lnTo>
                  <a:pt x="10235" y="4549"/>
                </a:lnTo>
                <a:lnTo>
                  <a:pt x="10419" y="4403"/>
                </a:lnTo>
                <a:lnTo>
                  <a:pt x="10712" y="4109"/>
                </a:lnTo>
                <a:lnTo>
                  <a:pt x="10785" y="3962"/>
                </a:lnTo>
                <a:lnTo>
                  <a:pt x="10785" y="3816"/>
                </a:lnTo>
                <a:lnTo>
                  <a:pt x="10639" y="3559"/>
                </a:lnTo>
                <a:lnTo>
                  <a:pt x="10492" y="3339"/>
                </a:lnTo>
                <a:lnTo>
                  <a:pt x="10345" y="3155"/>
                </a:lnTo>
                <a:lnTo>
                  <a:pt x="10125" y="2972"/>
                </a:lnTo>
                <a:lnTo>
                  <a:pt x="9905" y="2825"/>
                </a:lnTo>
                <a:lnTo>
                  <a:pt x="9795" y="2789"/>
                </a:lnTo>
                <a:lnTo>
                  <a:pt x="9685" y="2752"/>
                </a:lnTo>
                <a:lnTo>
                  <a:pt x="9501" y="2862"/>
                </a:lnTo>
                <a:lnTo>
                  <a:pt x="9391" y="2825"/>
                </a:lnTo>
                <a:lnTo>
                  <a:pt x="9318" y="2862"/>
                </a:lnTo>
                <a:lnTo>
                  <a:pt x="9025" y="3009"/>
                </a:lnTo>
                <a:lnTo>
                  <a:pt x="8768" y="3192"/>
                </a:lnTo>
                <a:lnTo>
                  <a:pt x="8658" y="3302"/>
                </a:lnTo>
                <a:lnTo>
                  <a:pt x="8548" y="3449"/>
                </a:lnTo>
                <a:lnTo>
                  <a:pt x="8474" y="3559"/>
                </a:lnTo>
                <a:lnTo>
                  <a:pt x="8438" y="3742"/>
                </a:lnTo>
                <a:lnTo>
                  <a:pt x="8438" y="3852"/>
                </a:lnTo>
                <a:lnTo>
                  <a:pt x="8438" y="3962"/>
                </a:lnTo>
                <a:lnTo>
                  <a:pt x="8474" y="4182"/>
                </a:lnTo>
                <a:lnTo>
                  <a:pt x="8621" y="4403"/>
                </a:lnTo>
                <a:lnTo>
                  <a:pt x="8768" y="4549"/>
                </a:lnTo>
                <a:lnTo>
                  <a:pt x="8878" y="4623"/>
                </a:lnTo>
                <a:lnTo>
                  <a:pt x="8694" y="4879"/>
                </a:lnTo>
                <a:lnTo>
                  <a:pt x="8548" y="5136"/>
                </a:lnTo>
                <a:lnTo>
                  <a:pt x="8291" y="5613"/>
                </a:lnTo>
                <a:lnTo>
                  <a:pt x="8144" y="5540"/>
                </a:lnTo>
                <a:lnTo>
                  <a:pt x="7961" y="5503"/>
                </a:lnTo>
                <a:lnTo>
                  <a:pt x="7777" y="5466"/>
                </a:lnTo>
                <a:lnTo>
                  <a:pt x="7411" y="5466"/>
                </a:lnTo>
                <a:lnTo>
                  <a:pt x="7227" y="5503"/>
                </a:lnTo>
                <a:lnTo>
                  <a:pt x="7044" y="5540"/>
                </a:lnTo>
                <a:lnTo>
                  <a:pt x="6860" y="5650"/>
                </a:lnTo>
                <a:lnTo>
                  <a:pt x="6750" y="5320"/>
                </a:lnTo>
                <a:lnTo>
                  <a:pt x="6604" y="5026"/>
                </a:lnTo>
                <a:lnTo>
                  <a:pt x="6273" y="4476"/>
                </a:lnTo>
                <a:lnTo>
                  <a:pt x="6163" y="4256"/>
                </a:lnTo>
                <a:lnTo>
                  <a:pt x="6053" y="4072"/>
                </a:lnTo>
                <a:lnTo>
                  <a:pt x="5870" y="3889"/>
                </a:lnTo>
                <a:lnTo>
                  <a:pt x="5687" y="3779"/>
                </a:lnTo>
                <a:lnTo>
                  <a:pt x="5723" y="3706"/>
                </a:lnTo>
                <a:lnTo>
                  <a:pt x="5723" y="3632"/>
                </a:lnTo>
                <a:lnTo>
                  <a:pt x="5907" y="3486"/>
                </a:lnTo>
                <a:lnTo>
                  <a:pt x="6053" y="3339"/>
                </a:lnTo>
                <a:lnTo>
                  <a:pt x="6200" y="3155"/>
                </a:lnTo>
                <a:lnTo>
                  <a:pt x="6347" y="2972"/>
                </a:lnTo>
                <a:lnTo>
                  <a:pt x="6457" y="2752"/>
                </a:lnTo>
                <a:lnTo>
                  <a:pt x="6530" y="2532"/>
                </a:lnTo>
                <a:lnTo>
                  <a:pt x="6604" y="2312"/>
                </a:lnTo>
                <a:lnTo>
                  <a:pt x="6677" y="2055"/>
                </a:lnTo>
                <a:lnTo>
                  <a:pt x="6677" y="1615"/>
                </a:lnTo>
                <a:lnTo>
                  <a:pt x="6677" y="1358"/>
                </a:lnTo>
                <a:lnTo>
                  <a:pt x="6640" y="1138"/>
                </a:lnTo>
                <a:lnTo>
                  <a:pt x="6567" y="881"/>
                </a:lnTo>
                <a:lnTo>
                  <a:pt x="6457" y="698"/>
                </a:lnTo>
                <a:lnTo>
                  <a:pt x="6273" y="551"/>
                </a:lnTo>
                <a:lnTo>
                  <a:pt x="6200" y="478"/>
                </a:lnTo>
                <a:lnTo>
                  <a:pt x="6090" y="478"/>
                </a:lnTo>
                <a:lnTo>
                  <a:pt x="6017" y="331"/>
                </a:lnTo>
                <a:lnTo>
                  <a:pt x="5907" y="221"/>
                </a:lnTo>
                <a:lnTo>
                  <a:pt x="5760" y="148"/>
                </a:lnTo>
                <a:lnTo>
                  <a:pt x="5613" y="74"/>
                </a:lnTo>
                <a:lnTo>
                  <a:pt x="5283" y="1"/>
                </a:lnTo>
                <a:close/>
                <a:moveTo>
                  <a:pt x="15114" y="6750"/>
                </a:moveTo>
                <a:lnTo>
                  <a:pt x="15187" y="6787"/>
                </a:lnTo>
                <a:lnTo>
                  <a:pt x="15481" y="6897"/>
                </a:lnTo>
                <a:lnTo>
                  <a:pt x="15591" y="6970"/>
                </a:lnTo>
                <a:lnTo>
                  <a:pt x="15737" y="7044"/>
                </a:lnTo>
                <a:lnTo>
                  <a:pt x="15847" y="7190"/>
                </a:lnTo>
                <a:lnTo>
                  <a:pt x="15921" y="7337"/>
                </a:lnTo>
                <a:lnTo>
                  <a:pt x="16068" y="7667"/>
                </a:lnTo>
                <a:lnTo>
                  <a:pt x="16141" y="8034"/>
                </a:lnTo>
                <a:lnTo>
                  <a:pt x="16178" y="8438"/>
                </a:lnTo>
                <a:lnTo>
                  <a:pt x="16178" y="8621"/>
                </a:lnTo>
                <a:lnTo>
                  <a:pt x="16141" y="8804"/>
                </a:lnTo>
                <a:lnTo>
                  <a:pt x="16068" y="8988"/>
                </a:lnTo>
                <a:lnTo>
                  <a:pt x="15957" y="9134"/>
                </a:lnTo>
                <a:lnTo>
                  <a:pt x="15701" y="9355"/>
                </a:lnTo>
                <a:lnTo>
                  <a:pt x="15407" y="9575"/>
                </a:lnTo>
                <a:lnTo>
                  <a:pt x="15077" y="9758"/>
                </a:lnTo>
                <a:lnTo>
                  <a:pt x="14710" y="9905"/>
                </a:lnTo>
                <a:lnTo>
                  <a:pt x="14710" y="9905"/>
                </a:lnTo>
                <a:lnTo>
                  <a:pt x="15187" y="9208"/>
                </a:lnTo>
                <a:lnTo>
                  <a:pt x="15187" y="9134"/>
                </a:lnTo>
                <a:lnTo>
                  <a:pt x="15150" y="9098"/>
                </a:lnTo>
                <a:lnTo>
                  <a:pt x="15114" y="9061"/>
                </a:lnTo>
                <a:lnTo>
                  <a:pt x="15040" y="9098"/>
                </a:lnTo>
                <a:lnTo>
                  <a:pt x="14564" y="9538"/>
                </a:lnTo>
                <a:lnTo>
                  <a:pt x="14123" y="9978"/>
                </a:lnTo>
                <a:lnTo>
                  <a:pt x="13940" y="9978"/>
                </a:lnTo>
                <a:lnTo>
                  <a:pt x="13757" y="9905"/>
                </a:lnTo>
                <a:lnTo>
                  <a:pt x="13940" y="9648"/>
                </a:lnTo>
                <a:lnTo>
                  <a:pt x="14160" y="9391"/>
                </a:lnTo>
                <a:lnTo>
                  <a:pt x="14380" y="9134"/>
                </a:lnTo>
                <a:lnTo>
                  <a:pt x="14637" y="8914"/>
                </a:lnTo>
                <a:lnTo>
                  <a:pt x="14674" y="8841"/>
                </a:lnTo>
                <a:lnTo>
                  <a:pt x="14674" y="8804"/>
                </a:lnTo>
                <a:lnTo>
                  <a:pt x="14637" y="8731"/>
                </a:lnTo>
                <a:lnTo>
                  <a:pt x="14564" y="8731"/>
                </a:lnTo>
                <a:lnTo>
                  <a:pt x="14784" y="8584"/>
                </a:lnTo>
                <a:lnTo>
                  <a:pt x="14820" y="8511"/>
                </a:lnTo>
                <a:lnTo>
                  <a:pt x="14784" y="8438"/>
                </a:lnTo>
                <a:lnTo>
                  <a:pt x="14710" y="8401"/>
                </a:lnTo>
                <a:lnTo>
                  <a:pt x="14637" y="8401"/>
                </a:lnTo>
                <a:lnTo>
                  <a:pt x="14233" y="8621"/>
                </a:lnTo>
                <a:lnTo>
                  <a:pt x="13867" y="8841"/>
                </a:lnTo>
                <a:lnTo>
                  <a:pt x="13500" y="9061"/>
                </a:lnTo>
                <a:lnTo>
                  <a:pt x="13170" y="9318"/>
                </a:lnTo>
                <a:lnTo>
                  <a:pt x="13060" y="9098"/>
                </a:lnTo>
                <a:lnTo>
                  <a:pt x="13720" y="8658"/>
                </a:lnTo>
                <a:lnTo>
                  <a:pt x="14417" y="8291"/>
                </a:lnTo>
                <a:lnTo>
                  <a:pt x="14454" y="8217"/>
                </a:lnTo>
                <a:lnTo>
                  <a:pt x="14454" y="8144"/>
                </a:lnTo>
                <a:lnTo>
                  <a:pt x="14417" y="8107"/>
                </a:lnTo>
                <a:lnTo>
                  <a:pt x="14343" y="8107"/>
                </a:lnTo>
                <a:lnTo>
                  <a:pt x="13647" y="8364"/>
                </a:lnTo>
                <a:lnTo>
                  <a:pt x="12986" y="8658"/>
                </a:lnTo>
                <a:lnTo>
                  <a:pt x="12986" y="8474"/>
                </a:lnTo>
                <a:lnTo>
                  <a:pt x="13133" y="8401"/>
                </a:lnTo>
                <a:lnTo>
                  <a:pt x="13243" y="8327"/>
                </a:lnTo>
                <a:lnTo>
                  <a:pt x="13500" y="8144"/>
                </a:lnTo>
                <a:lnTo>
                  <a:pt x="14013" y="7924"/>
                </a:lnTo>
                <a:lnTo>
                  <a:pt x="14307" y="7814"/>
                </a:lnTo>
                <a:lnTo>
                  <a:pt x="14564" y="7777"/>
                </a:lnTo>
                <a:lnTo>
                  <a:pt x="14600" y="7741"/>
                </a:lnTo>
                <a:lnTo>
                  <a:pt x="14600" y="7704"/>
                </a:lnTo>
                <a:lnTo>
                  <a:pt x="14564" y="7667"/>
                </a:lnTo>
                <a:lnTo>
                  <a:pt x="14233" y="7667"/>
                </a:lnTo>
                <a:lnTo>
                  <a:pt x="13903" y="7704"/>
                </a:lnTo>
                <a:lnTo>
                  <a:pt x="13573" y="7777"/>
                </a:lnTo>
                <a:lnTo>
                  <a:pt x="13280" y="7851"/>
                </a:lnTo>
                <a:lnTo>
                  <a:pt x="13500" y="7594"/>
                </a:lnTo>
                <a:lnTo>
                  <a:pt x="14087" y="7484"/>
                </a:lnTo>
                <a:lnTo>
                  <a:pt x="14380" y="7410"/>
                </a:lnTo>
                <a:lnTo>
                  <a:pt x="14674" y="7264"/>
                </a:lnTo>
                <a:lnTo>
                  <a:pt x="14710" y="7227"/>
                </a:lnTo>
                <a:lnTo>
                  <a:pt x="14710" y="7190"/>
                </a:lnTo>
                <a:lnTo>
                  <a:pt x="14710" y="7154"/>
                </a:lnTo>
                <a:lnTo>
                  <a:pt x="14637" y="7117"/>
                </a:lnTo>
                <a:lnTo>
                  <a:pt x="14343" y="7080"/>
                </a:lnTo>
                <a:lnTo>
                  <a:pt x="14013" y="7080"/>
                </a:lnTo>
                <a:lnTo>
                  <a:pt x="14270" y="6934"/>
                </a:lnTo>
                <a:lnTo>
                  <a:pt x="14527" y="6824"/>
                </a:lnTo>
                <a:lnTo>
                  <a:pt x="14820" y="6750"/>
                </a:lnTo>
                <a:close/>
                <a:moveTo>
                  <a:pt x="5246" y="9098"/>
                </a:moveTo>
                <a:lnTo>
                  <a:pt x="5320" y="9208"/>
                </a:lnTo>
                <a:lnTo>
                  <a:pt x="5393" y="9245"/>
                </a:lnTo>
                <a:lnTo>
                  <a:pt x="5577" y="9245"/>
                </a:lnTo>
                <a:lnTo>
                  <a:pt x="5650" y="9281"/>
                </a:lnTo>
                <a:lnTo>
                  <a:pt x="5760" y="9318"/>
                </a:lnTo>
                <a:lnTo>
                  <a:pt x="5833" y="9391"/>
                </a:lnTo>
                <a:lnTo>
                  <a:pt x="5870" y="9465"/>
                </a:lnTo>
                <a:lnTo>
                  <a:pt x="5907" y="9538"/>
                </a:lnTo>
                <a:lnTo>
                  <a:pt x="5907" y="9648"/>
                </a:lnTo>
                <a:lnTo>
                  <a:pt x="5870" y="9758"/>
                </a:lnTo>
                <a:lnTo>
                  <a:pt x="5797" y="9831"/>
                </a:lnTo>
                <a:lnTo>
                  <a:pt x="5723" y="9905"/>
                </a:lnTo>
                <a:lnTo>
                  <a:pt x="5650" y="9978"/>
                </a:lnTo>
                <a:lnTo>
                  <a:pt x="5540" y="10015"/>
                </a:lnTo>
                <a:lnTo>
                  <a:pt x="5466" y="9868"/>
                </a:lnTo>
                <a:lnTo>
                  <a:pt x="5356" y="9758"/>
                </a:lnTo>
                <a:lnTo>
                  <a:pt x="5210" y="9685"/>
                </a:lnTo>
                <a:lnTo>
                  <a:pt x="5026" y="9648"/>
                </a:lnTo>
                <a:lnTo>
                  <a:pt x="5063" y="9648"/>
                </a:lnTo>
                <a:lnTo>
                  <a:pt x="5210" y="9575"/>
                </a:lnTo>
                <a:lnTo>
                  <a:pt x="5283" y="9538"/>
                </a:lnTo>
                <a:lnTo>
                  <a:pt x="5283" y="9501"/>
                </a:lnTo>
                <a:lnTo>
                  <a:pt x="5283" y="9355"/>
                </a:lnTo>
                <a:lnTo>
                  <a:pt x="5210" y="9245"/>
                </a:lnTo>
                <a:lnTo>
                  <a:pt x="5100" y="9245"/>
                </a:lnTo>
                <a:lnTo>
                  <a:pt x="4953" y="9281"/>
                </a:lnTo>
                <a:lnTo>
                  <a:pt x="4806" y="9355"/>
                </a:lnTo>
                <a:lnTo>
                  <a:pt x="4806" y="9355"/>
                </a:lnTo>
                <a:lnTo>
                  <a:pt x="4843" y="9281"/>
                </a:lnTo>
                <a:lnTo>
                  <a:pt x="4880" y="9208"/>
                </a:lnTo>
                <a:lnTo>
                  <a:pt x="4843" y="9171"/>
                </a:lnTo>
                <a:lnTo>
                  <a:pt x="5026" y="9134"/>
                </a:lnTo>
                <a:lnTo>
                  <a:pt x="5246" y="9098"/>
                </a:lnTo>
                <a:close/>
                <a:moveTo>
                  <a:pt x="6347" y="8034"/>
                </a:moveTo>
                <a:lnTo>
                  <a:pt x="6347" y="8071"/>
                </a:lnTo>
                <a:lnTo>
                  <a:pt x="6310" y="8181"/>
                </a:lnTo>
                <a:lnTo>
                  <a:pt x="6127" y="8254"/>
                </a:lnTo>
                <a:lnTo>
                  <a:pt x="5980" y="8364"/>
                </a:lnTo>
                <a:lnTo>
                  <a:pt x="5687" y="8621"/>
                </a:lnTo>
                <a:lnTo>
                  <a:pt x="5577" y="8621"/>
                </a:lnTo>
                <a:lnTo>
                  <a:pt x="5466" y="8694"/>
                </a:lnTo>
                <a:lnTo>
                  <a:pt x="5393" y="8768"/>
                </a:lnTo>
                <a:lnTo>
                  <a:pt x="5246" y="8731"/>
                </a:lnTo>
                <a:lnTo>
                  <a:pt x="4806" y="8731"/>
                </a:lnTo>
                <a:lnTo>
                  <a:pt x="4549" y="8841"/>
                </a:lnTo>
                <a:lnTo>
                  <a:pt x="4293" y="9024"/>
                </a:lnTo>
                <a:lnTo>
                  <a:pt x="4183" y="9171"/>
                </a:lnTo>
                <a:lnTo>
                  <a:pt x="4073" y="9355"/>
                </a:lnTo>
                <a:lnTo>
                  <a:pt x="4073" y="9501"/>
                </a:lnTo>
                <a:lnTo>
                  <a:pt x="4073" y="9648"/>
                </a:lnTo>
                <a:lnTo>
                  <a:pt x="4073" y="9721"/>
                </a:lnTo>
                <a:lnTo>
                  <a:pt x="4146" y="9831"/>
                </a:lnTo>
                <a:lnTo>
                  <a:pt x="4256" y="9978"/>
                </a:lnTo>
                <a:lnTo>
                  <a:pt x="4439" y="10162"/>
                </a:lnTo>
                <a:lnTo>
                  <a:pt x="4623" y="10308"/>
                </a:lnTo>
                <a:lnTo>
                  <a:pt x="4843" y="10382"/>
                </a:lnTo>
                <a:lnTo>
                  <a:pt x="5026" y="10455"/>
                </a:lnTo>
                <a:lnTo>
                  <a:pt x="5246" y="10492"/>
                </a:lnTo>
                <a:lnTo>
                  <a:pt x="5466" y="10492"/>
                </a:lnTo>
                <a:lnTo>
                  <a:pt x="5723" y="10455"/>
                </a:lnTo>
                <a:lnTo>
                  <a:pt x="5907" y="10345"/>
                </a:lnTo>
                <a:lnTo>
                  <a:pt x="6090" y="10235"/>
                </a:lnTo>
                <a:lnTo>
                  <a:pt x="6237" y="10052"/>
                </a:lnTo>
                <a:lnTo>
                  <a:pt x="6347" y="9868"/>
                </a:lnTo>
                <a:lnTo>
                  <a:pt x="6384" y="9575"/>
                </a:lnTo>
                <a:lnTo>
                  <a:pt x="6310" y="9355"/>
                </a:lnTo>
                <a:lnTo>
                  <a:pt x="6200" y="9134"/>
                </a:lnTo>
                <a:lnTo>
                  <a:pt x="6017" y="8951"/>
                </a:lnTo>
                <a:lnTo>
                  <a:pt x="6310" y="8658"/>
                </a:lnTo>
                <a:lnTo>
                  <a:pt x="6420" y="8548"/>
                </a:lnTo>
                <a:lnTo>
                  <a:pt x="6567" y="8401"/>
                </a:lnTo>
                <a:lnTo>
                  <a:pt x="6567" y="8327"/>
                </a:lnTo>
                <a:lnTo>
                  <a:pt x="6567" y="8254"/>
                </a:lnTo>
                <a:lnTo>
                  <a:pt x="6530" y="8217"/>
                </a:lnTo>
                <a:lnTo>
                  <a:pt x="6494" y="8181"/>
                </a:lnTo>
                <a:lnTo>
                  <a:pt x="6384" y="8071"/>
                </a:lnTo>
                <a:lnTo>
                  <a:pt x="6347" y="8034"/>
                </a:lnTo>
                <a:close/>
                <a:moveTo>
                  <a:pt x="19992" y="10418"/>
                </a:moveTo>
                <a:lnTo>
                  <a:pt x="20139" y="10492"/>
                </a:lnTo>
                <a:lnTo>
                  <a:pt x="20139" y="10602"/>
                </a:lnTo>
                <a:lnTo>
                  <a:pt x="20176" y="10638"/>
                </a:lnTo>
                <a:lnTo>
                  <a:pt x="20213" y="10638"/>
                </a:lnTo>
                <a:lnTo>
                  <a:pt x="20249" y="10602"/>
                </a:lnTo>
                <a:lnTo>
                  <a:pt x="20286" y="10785"/>
                </a:lnTo>
                <a:lnTo>
                  <a:pt x="20286" y="11042"/>
                </a:lnTo>
                <a:lnTo>
                  <a:pt x="20286" y="11189"/>
                </a:lnTo>
                <a:lnTo>
                  <a:pt x="20213" y="11372"/>
                </a:lnTo>
                <a:lnTo>
                  <a:pt x="20139" y="11519"/>
                </a:lnTo>
                <a:lnTo>
                  <a:pt x="20066" y="11665"/>
                </a:lnTo>
                <a:lnTo>
                  <a:pt x="19956" y="11812"/>
                </a:lnTo>
                <a:lnTo>
                  <a:pt x="19809" y="11886"/>
                </a:lnTo>
                <a:lnTo>
                  <a:pt x="19662" y="11959"/>
                </a:lnTo>
                <a:lnTo>
                  <a:pt x="19479" y="11959"/>
                </a:lnTo>
                <a:lnTo>
                  <a:pt x="19442" y="11886"/>
                </a:lnTo>
                <a:lnTo>
                  <a:pt x="19222" y="11776"/>
                </a:lnTo>
                <a:lnTo>
                  <a:pt x="19626" y="11702"/>
                </a:lnTo>
                <a:lnTo>
                  <a:pt x="19662" y="11665"/>
                </a:lnTo>
                <a:lnTo>
                  <a:pt x="19736" y="11629"/>
                </a:lnTo>
                <a:lnTo>
                  <a:pt x="19736" y="11482"/>
                </a:lnTo>
                <a:lnTo>
                  <a:pt x="19699" y="11372"/>
                </a:lnTo>
                <a:lnTo>
                  <a:pt x="19626" y="11335"/>
                </a:lnTo>
                <a:lnTo>
                  <a:pt x="19406" y="11335"/>
                </a:lnTo>
                <a:lnTo>
                  <a:pt x="19662" y="11152"/>
                </a:lnTo>
                <a:lnTo>
                  <a:pt x="19736" y="11115"/>
                </a:lnTo>
                <a:lnTo>
                  <a:pt x="19736" y="11042"/>
                </a:lnTo>
                <a:lnTo>
                  <a:pt x="19736" y="10969"/>
                </a:lnTo>
                <a:lnTo>
                  <a:pt x="19736" y="10932"/>
                </a:lnTo>
                <a:lnTo>
                  <a:pt x="19699" y="10858"/>
                </a:lnTo>
                <a:lnTo>
                  <a:pt x="19626" y="10822"/>
                </a:lnTo>
                <a:lnTo>
                  <a:pt x="19552" y="10822"/>
                </a:lnTo>
                <a:lnTo>
                  <a:pt x="19479" y="10858"/>
                </a:lnTo>
                <a:lnTo>
                  <a:pt x="19332" y="10895"/>
                </a:lnTo>
                <a:lnTo>
                  <a:pt x="19185" y="10932"/>
                </a:lnTo>
                <a:lnTo>
                  <a:pt x="19185" y="10932"/>
                </a:lnTo>
                <a:lnTo>
                  <a:pt x="19626" y="10748"/>
                </a:lnTo>
                <a:lnTo>
                  <a:pt x="19662" y="10712"/>
                </a:lnTo>
                <a:lnTo>
                  <a:pt x="19662" y="10675"/>
                </a:lnTo>
                <a:lnTo>
                  <a:pt x="19626" y="10638"/>
                </a:lnTo>
                <a:lnTo>
                  <a:pt x="19479" y="10602"/>
                </a:lnTo>
                <a:lnTo>
                  <a:pt x="19295" y="10602"/>
                </a:lnTo>
                <a:lnTo>
                  <a:pt x="19369" y="10565"/>
                </a:lnTo>
                <a:lnTo>
                  <a:pt x="19589" y="10455"/>
                </a:lnTo>
                <a:lnTo>
                  <a:pt x="19772" y="10418"/>
                </a:lnTo>
                <a:close/>
                <a:moveTo>
                  <a:pt x="16691" y="13390"/>
                </a:moveTo>
                <a:lnTo>
                  <a:pt x="16801" y="13463"/>
                </a:lnTo>
                <a:lnTo>
                  <a:pt x="16874" y="13536"/>
                </a:lnTo>
                <a:lnTo>
                  <a:pt x="16728" y="13646"/>
                </a:lnTo>
                <a:lnTo>
                  <a:pt x="16581" y="13756"/>
                </a:lnTo>
                <a:lnTo>
                  <a:pt x="16434" y="13903"/>
                </a:lnTo>
                <a:lnTo>
                  <a:pt x="16361" y="14050"/>
                </a:lnTo>
                <a:lnTo>
                  <a:pt x="16104" y="14013"/>
                </a:lnTo>
                <a:lnTo>
                  <a:pt x="16068" y="13976"/>
                </a:lnTo>
                <a:lnTo>
                  <a:pt x="16691" y="13390"/>
                </a:lnTo>
                <a:close/>
                <a:moveTo>
                  <a:pt x="16654" y="11959"/>
                </a:moveTo>
                <a:lnTo>
                  <a:pt x="17058" y="12326"/>
                </a:lnTo>
                <a:lnTo>
                  <a:pt x="17278" y="12546"/>
                </a:lnTo>
                <a:lnTo>
                  <a:pt x="17498" y="12803"/>
                </a:lnTo>
                <a:lnTo>
                  <a:pt x="17681" y="13059"/>
                </a:lnTo>
                <a:lnTo>
                  <a:pt x="17755" y="13169"/>
                </a:lnTo>
                <a:lnTo>
                  <a:pt x="17792" y="13279"/>
                </a:lnTo>
                <a:lnTo>
                  <a:pt x="17792" y="13426"/>
                </a:lnTo>
                <a:lnTo>
                  <a:pt x="17755" y="13536"/>
                </a:lnTo>
                <a:lnTo>
                  <a:pt x="17718" y="13646"/>
                </a:lnTo>
                <a:lnTo>
                  <a:pt x="17608" y="13756"/>
                </a:lnTo>
                <a:lnTo>
                  <a:pt x="17498" y="13866"/>
                </a:lnTo>
                <a:lnTo>
                  <a:pt x="17351" y="13940"/>
                </a:lnTo>
                <a:lnTo>
                  <a:pt x="17278" y="13866"/>
                </a:lnTo>
                <a:lnTo>
                  <a:pt x="17168" y="13866"/>
                </a:lnTo>
                <a:lnTo>
                  <a:pt x="17095" y="13903"/>
                </a:lnTo>
                <a:lnTo>
                  <a:pt x="17058" y="13940"/>
                </a:lnTo>
                <a:lnTo>
                  <a:pt x="17021" y="13940"/>
                </a:lnTo>
                <a:lnTo>
                  <a:pt x="16948" y="13976"/>
                </a:lnTo>
                <a:lnTo>
                  <a:pt x="16911" y="14050"/>
                </a:lnTo>
                <a:lnTo>
                  <a:pt x="16874" y="14050"/>
                </a:lnTo>
                <a:lnTo>
                  <a:pt x="16948" y="13940"/>
                </a:lnTo>
                <a:lnTo>
                  <a:pt x="17095" y="13793"/>
                </a:lnTo>
                <a:lnTo>
                  <a:pt x="17168" y="13683"/>
                </a:lnTo>
                <a:lnTo>
                  <a:pt x="17205" y="13573"/>
                </a:lnTo>
                <a:lnTo>
                  <a:pt x="17168" y="13500"/>
                </a:lnTo>
                <a:lnTo>
                  <a:pt x="17131" y="13426"/>
                </a:lnTo>
                <a:lnTo>
                  <a:pt x="17021" y="13316"/>
                </a:lnTo>
                <a:lnTo>
                  <a:pt x="16874" y="13206"/>
                </a:lnTo>
                <a:lnTo>
                  <a:pt x="16691" y="13169"/>
                </a:lnTo>
                <a:lnTo>
                  <a:pt x="16618" y="13169"/>
                </a:lnTo>
                <a:lnTo>
                  <a:pt x="16581" y="13206"/>
                </a:lnTo>
                <a:lnTo>
                  <a:pt x="15627" y="13793"/>
                </a:lnTo>
                <a:lnTo>
                  <a:pt x="15517" y="13756"/>
                </a:lnTo>
                <a:lnTo>
                  <a:pt x="15407" y="13646"/>
                </a:lnTo>
                <a:lnTo>
                  <a:pt x="15884" y="13353"/>
                </a:lnTo>
                <a:lnTo>
                  <a:pt x="16361" y="13096"/>
                </a:lnTo>
                <a:lnTo>
                  <a:pt x="16398" y="13023"/>
                </a:lnTo>
                <a:lnTo>
                  <a:pt x="16398" y="12986"/>
                </a:lnTo>
                <a:lnTo>
                  <a:pt x="16361" y="12913"/>
                </a:lnTo>
                <a:lnTo>
                  <a:pt x="16288" y="12913"/>
                </a:lnTo>
                <a:lnTo>
                  <a:pt x="15994" y="12949"/>
                </a:lnTo>
                <a:lnTo>
                  <a:pt x="15701" y="13059"/>
                </a:lnTo>
                <a:lnTo>
                  <a:pt x="15407" y="13169"/>
                </a:lnTo>
                <a:lnTo>
                  <a:pt x="15150" y="13279"/>
                </a:lnTo>
                <a:lnTo>
                  <a:pt x="15040" y="13023"/>
                </a:lnTo>
                <a:lnTo>
                  <a:pt x="15077" y="12986"/>
                </a:lnTo>
                <a:lnTo>
                  <a:pt x="16068" y="12399"/>
                </a:lnTo>
                <a:lnTo>
                  <a:pt x="16104" y="12362"/>
                </a:lnTo>
                <a:lnTo>
                  <a:pt x="16104" y="12326"/>
                </a:lnTo>
                <a:lnTo>
                  <a:pt x="16068" y="12289"/>
                </a:lnTo>
                <a:lnTo>
                  <a:pt x="15994" y="12252"/>
                </a:lnTo>
                <a:lnTo>
                  <a:pt x="15554" y="12362"/>
                </a:lnTo>
                <a:lnTo>
                  <a:pt x="15150" y="12472"/>
                </a:lnTo>
                <a:lnTo>
                  <a:pt x="15150" y="12472"/>
                </a:lnTo>
                <a:lnTo>
                  <a:pt x="15297" y="12326"/>
                </a:lnTo>
                <a:lnTo>
                  <a:pt x="15517" y="12179"/>
                </a:lnTo>
                <a:lnTo>
                  <a:pt x="15737" y="12069"/>
                </a:lnTo>
                <a:lnTo>
                  <a:pt x="15994" y="11996"/>
                </a:lnTo>
                <a:lnTo>
                  <a:pt x="16324" y="11959"/>
                </a:lnTo>
                <a:close/>
                <a:moveTo>
                  <a:pt x="14857" y="6310"/>
                </a:moveTo>
                <a:lnTo>
                  <a:pt x="14600" y="6347"/>
                </a:lnTo>
                <a:lnTo>
                  <a:pt x="14380" y="6383"/>
                </a:lnTo>
                <a:lnTo>
                  <a:pt x="14197" y="6457"/>
                </a:lnTo>
                <a:lnTo>
                  <a:pt x="13793" y="6677"/>
                </a:lnTo>
                <a:lnTo>
                  <a:pt x="13426" y="6970"/>
                </a:lnTo>
                <a:lnTo>
                  <a:pt x="13243" y="7154"/>
                </a:lnTo>
                <a:lnTo>
                  <a:pt x="12950" y="7190"/>
                </a:lnTo>
                <a:lnTo>
                  <a:pt x="12840" y="7227"/>
                </a:lnTo>
                <a:lnTo>
                  <a:pt x="12803" y="7300"/>
                </a:lnTo>
                <a:lnTo>
                  <a:pt x="12766" y="7374"/>
                </a:lnTo>
                <a:lnTo>
                  <a:pt x="12766" y="7447"/>
                </a:lnTo>
                <a:lnTo>
                  <a:pt x="11042" y="7631"/>
                </a:lnTo>
                <a:lnTo>
                  <a:pt x="10052" y="7667"/>
                </a:lnTo>
                <a:lnTo>
                  <a:pt x="9575" y="7704"/>
                </a:lnTo>
                <a:lnTo>
                  <a:pt x="9098" y="7741"/>
                </a:lnTo>
                <a:lnTo>
                  <a:pt x="9025" y="7777"/>
                </a:lnTo>
                <a:lnTo>
                  <a:pt x="8988" y="7814"/>
                </a:lnTo>
                <a:lnTo>
                  <a:pt x="8951" y="7924"/>
                </a:lnTo>
                <a:lnTo>
                  <a:pt x="9025" y="8034"/>
                </a:lnTo>
                <a:lnTo>
                  <a:pt x="9061" y="8071"/>
                </a:lnTo>
                <a:lnTo>
                  <a:pt x="9135" y="8107"/>
                </a:lnTo>
                <a:lnTo>
                  <a:pt x="9612" y="8144"/>
                </a:lnTo>
                <a:lnTo>
                  <a:pt x="10125" y="8144"/>
                </a:lnTo>
                <a:lnTo>
                  <a:pt x="11152" y="8071"/>
                </a:lnTo>
                <a:lnTo>
                  <a:pt x="11922" y="8034"/>
                </a:lnTo>
                <a:lnTo>
                  <a:pt x="12693" y="7961"/>
                </a:lnTo>
                <a:lnTo>
                  <a:pt x="12546" y="8254"/>
                </a:lnTo>
                <a:lnTo>
                  <a:pt x="12473" y="8438"/>
                </a:lnTo>
                <a:lnTo>
                  <a:pt x="12473" y="8584"/>
                </a:lnTo>
                <a:lnTo>
                  <a:pt x="12509" y="8914"/>
                </a:lnTo>
                <a:lnTo>
                  <a:pt x="12363" y="9024"/>
                </a:lnTo>
                <a:lnTo>
                  <a:pt x="12253" y="9134"/>
                </a:lnTo>
                <a:lnTo>
                  <a:pt x="12253" y="9245"/>
                </a:lnTo>
                <a:lnTo>
                  <a:pt x="12289" y="9355"/>
                </a:lnTo>
                <a:lnTo>
                  <a:pt x="12399" y="9428"/>
                </a:lnTo>
                <a:lnTo>
                  <a:pt x="12546" y="9465"/>
                </a:lnTo>
                <a:lnTo>
                  <a:pt x="12693" y="9465"/>
                </a:lnTo>
                <a:lnTo>
                  <a:pt x="12803" y="9685"/>
                </a:lnTo>
                <a:lnTo>
                  <a:pt x="12950" y="9868"/>
                </a:lnTo>
                <a:lnTo>
                  <a:pt x="13096" y="10052"/>
                </a:lnTo>
                <a:lnTo>
                  <a:pt x="13243" y="10198"/>
                </a:lnTo>
                <a:lnTo>
                  <a:pt x="13426" y="10308"/>
                </a:lnTo>
                <a:lnTo>
                  <a:pt x="13647" y="10418"/>
                </a:lnTo>
                <a:lnTo>
                  <a:pt x="13867" y="10455"/>
                </a:lnTo>
                <a:lnTo>
                  <a:pt x="14087" y="10492"/>
                </a:lnTo>
                <a:lnTo>
                  <a:pt x="14233" y="10492"/>
                </a:lnTo>
                <a:lnTo>
                  <a:pt x="14600" y="10418"/>
                </a:lnTo>
                <a:lnTo>
                  <a:pt x="14967" y="10345"/>
                </a:lnTo>
                <a:lnTo>
                  <a:pt x="14930" y="10455"/>
                </a:lnTo>
                <a:lnTo>
                  <a:pt x="14930" y="10602"/>
                </a:lnTo>
                <a:lnTo>
                  <a:pt x="15004" y="10895"/>
                </a:lnTo>
                <a:lnTo>
                  <a:pt x="15077" y="11079"/>
                </a:lnTo>
                <a:lnTo>
                  <a:pt x="15150" y="11299"/>
                </a:lnTo>
                <a:lnTo>
                  <a:pt x="15297" y="11482"/>
                </a:lnTo>
                <a:lnTo>
                  <a:pt x="15481" y="11629"/>
                </a:lnTo>
                <a:lnTo>
                  <a:pt x="15481" y="11665"/>
                </a:lnTo>
                <a:lnTo>
                  <a:pt x="15261" y="11739"/>
                </a:lnTo>
                <a:lnTo>
                  <a:pt x="15077" y="11886"/>
                </a:lnTo>
                <a:lnTo>
                  <a:pt x="14894" y="11996"/>
                </a:lnTo>
                <a:lnTo>
                  <a:pt x="14784" y="12142"/>
                </a:lnTo>
                <a:lnTo>
                  <a:pt x="14674" y="12326"/>
                </a:lnTo>
                <a:lnTo>
                  <a:pt x="14600" y="12509"/>
                </a:lnTo>
                <a:lnTo>
                  <a:pt x="14564" y="12693"/>
                </a:lnTo>
                <a:lnTo>
                  <a:pt x="14527" y="12876"/>
                </a:lnTo>
                <a:lnTo>
                  <a:pt x="14527" y="12986"/>
                </a:lnTo>
                <a:lnTo>
                  <a:pt x="14527" y="13059"/>
                </a:lnTo>
                <a:lnTo>
                  <a:pt x="14600" y="13353"/>
                </a:lnTo>
                <a:lnTo>
                  <a:pt x="14747" y="13610"/>
                </a:lnTo>
                <a:lnTo>
                  <a:pt x="14747" y="13720"/>
                </a:lnTo>
                <a:lnTo>
                  <a:pt x="14784" y="13830"/>
                </a:lnTo>
                <a:lnTo>
                  <a:pt x="14930" y="13903"/>
                </a:lnTo>
                <a:lnTo>
                  <a:pt x="15004" y="13976"/>
                </a:lnTo>
                <a:lnTo>
                  <a:pt x="15297" y="14197"/>
                </a:lnTo>
                <a:lnTo>
                  <a:pt x="15627" y="14380"/>
                </a:lnTo>
                <a:lnTo>
                  <a:pt x="15994" y="14527"/>
                </a:lnTo>
                <a:lnTo>
                  <a:pt x="16398" y="14600"/>
                </a:lnTo>
                <a:lnTo>
                  <a:pt x="16801" y="14600"/>
                </a:lnTo>
                <a:lnTo>
                  <a:pt x="17205" y="14527"/>
                </a:lnTo>
                <a:lnTo>
                  <a:pt x="17571" y="14417"/>
                </a:lnTo>
                <a:lnTo>
                  <a:pt x="17902" y="14233"/>
                </a:lnTo>
                <a:lnTo>
                  <a:pt x="18122" y="14013"/>
                </a:lnTo>
                <a:lnTo>
                  <a:pt x="18268" y="13793"/>
                </a:lnTo>
                <a:lnTo>
                  <a:pt x="18305" y="13536"/>
                </a:lnTo>
                <a:lnTo>
                  <a:pt x="18305" y="13316"/>
                </a:lnTo>
                <a:lnTo>
                  <a:pt x="18232" y="13059"/>
                </a:lnTo>
                <a:lnTo>
                  <a:pt x="18122" y="12803"/>
                </a:lnTo>
                <a:lnTo>
                  <a:pt x="17975" y="12546"/>
                </a:lnTo>
                <a:lnTo>
                  <a:pt x="17792" y="12326"/>
                </a:lnTo>
                <a:lnTo>
                  <a:pt x="17902" y="12289"/>
                </a:lnTo>
                <a:lnTo>
                  <a:pt x="18232" y="12106"/>
                </a:lnTo>
                <a:lnTo>
                  <a:pt x="18599" y="11849"/>
                </a:lnTo>
                <a:lnTo>
                  <a:pt x="18709" y="12032"/>
                </a:lnTo>
                <a:lnTo>
                  <a:pt x="18855" y="12179"/>
                </a:lnTo>
                <a:lnTo>
                  <a:pt x="19002" y="12289"/>
                </a:lnTo>
                <a:lnTo>
                  <a:pt x="19149" y="12362"/>
                </a:lnTo>
                <a:lnTo>
                  <a:pt x="19406" y="12436"/>
                </a:lnTo>
                <a:lnTo>
                  <a:pt x="19662" y="12399"/>
                </a:lnTo>
                <a:lnTo>
                  <a:pt x="19919" y="12326"/>
                </a:lnTo>
                <a:lnTo>
                  <a:pt x="20139" y="12179"/>
                </a:lnTo>
                <a:lnTo>
                  <a:pt x="20359" y="11996"/>
                </a:lnTo>
                <a:lnTo>
                  <a:pt x="20543" y="11776"/>
                </a:lnTo>
                <a:lnTo>
                  <a:pt x="20653" y="11519"/>
                </a:lnTo>
                <a:lnTo>
                  <a:pt x="20726" y="11225"/>
                </a:lnTo>
                <a:lnTo>
                  <a:pt x="20799" y="10858"/>
                </a:lnTo>
                <a:lnTo>
                  <a:pt x="20763" y="10675"/>
                </a:lnTo>
                <a:lnTo>
                  <a:pt x="20726" y="10528"/>
                </a:lnTo>
                <a:lnTo>
                  <a:pt x="20689" y="10382"/>
                </a:lnTo>
                <a:lnTo>
                  <a:pt x="20579" y="10272"/>
                </a:lnTo>
                <a:lnTo>
                  <a:pt x="20359" y="10088"/>
                </a:lnTo>
                <a:lnTo>
                  <a:pt x="20066" y="9978"/>
                </a:lnTo>
                <a:lnTo>
                  <a:pt x="19919" y="9941"/>
                </a:lnTo>
                <a:lnTo>
                  <a:pt x="19626" y="9941"/>
                </a:lnTo>
                <a:lnTo>
                  <a:pt x="19516" y="10015"/>
                </a:lnTo>
                <a:lnTo>
                  <a:pt x="19479" y="10088"/>
                </a:lnTo>
                <a:lnTo>
                  <a:pt x="19185" y="10198"/>
                </a:lnTo>
                <a:lnTo>
                  <a:pt x="18929" y="10308"/>
                </a:lnTo>
                <a:lnTo>
                  <a:pt x="18819" y="10418"/>
                </a:lnTo>
                <a:lnTo>
                  <a:pt x="18672" y="10528"/>
                </a:lnTo>
                <a:lnTo>
                  <a:pt x="18599" y="10675"/>
                </a:lnTo>
                <a:lnTo>
                  <a:pt x="18525" y="10822"/>
                </a:lnTo>
                <a:lnTo>
                  <a:pt x="18452" y="11115"/>
                </a:lnTo>
                <a:lnTo>
                  <a:pt x="18452" y="11409"/>
                </a:lnTo>
                <a:lnTo>
                  <a:pt x="18048" y="11702"/>
                </a:lnTo>
                <a:lnTo>
                  <a:pt x="17645" y="11996"/>
                </a:lnTo>
                <a:lnTo>
                  <a:pt x="17608" y="12032"/>
                </a:lnTo>
                <a:lnTo>
                  <a:pt x="17608" y="12106"/>
                </a:lnTo>
                <a:lnTo>
                  <a:pt x="17241" y="11776"/>
                </a:lnTo>
                <a:lnTo>
                  <a:pt x="16911" y="11519"/>
                </a:lnTo>
                <a:lnTo>
                  <a:pt x="16838" y="11482"/>
                </a:lnTo>
                <a:lnTo>
                  <a:pt x="16691" y="11482"/>
                </a:lnTo>
                <a:lnTo>
                  <a:pt x="16654" y="11555"/>
                </a:lnTo>
                <a:lnTo>
                  <a:pt x="16434" y="11519"/>
                </a:lnTo>
                <a:lnTo>
                  <a:pt x="16214" y="11519"/>
                </a:lnTo>
                <a:lnTo>
                  <a:pt x="15774" y="11555"/>
                </a:lnTo>
                <a:lnTo>
                  <a:pt x="15811" y="11445"/>
                </a:lnTo>
                <a:lnTo>
                  <a:pt x="15774" y="11335"/>
                </a:lnTo>
                <a:lnTo>
                  <a:pt x="15664" y="11152"/>
                </a:lnTo>
                <a:lnTo>
                  <a:pt x="15554" y="11005"/>
                </a:lnTo>
                <a:lnTo>
                  <a:pt x="15444" y="10822"/>
                </a:lnTo>
                <a:lnTo>
                  <a:pt x="15371" y="10602"/>
                </a:lnTo>
                <a:lnTo>
                  <a:pt x="15334" y="10418"/>
                </a:lnTo>
                <a:lnTo>
                  <a:pt x="15297" y="10308"/>
                </a:lnTo>
                <a:lnTo>
                  <a:pt x="15224" y="10235"/>
                </a:lnTo>
                <a:lnTo>
                  <a:pt x="15627" y="10015"/>
                </a:lnTo>
                <a:lnTo>
                  <a:pt x="16031" y="9758"/>
                </a:lnTo>
                <a:lnTo>
                  <a:pt x="16361" y="9428"/>
                </a:lnTo>
                <a:lnTo>
                  <a:pt x="16471" y="9281"/>
                </a:lnTo>
                <a:lnTo>
                  <a:pt x="16581" y="9098"/>
                </a:lnTo>
                <a:lnTo>
                  <a:pt x="16654" y="8878"/>
                </a:lnTo>
                <a:lnTo>
                  <a:pt x="16691" y="8621"/>
                </a:lnTo>
                <a:lnTo>
                  <a:pt x="16691" y="8364"/>
                </a:lnTo>
                <a:lnTo>
                  <a:pt x="16691" y="8107"/>
                </a:lnTo>
                <a:lnTo>
                  <a:pt x="16581" y="7631"/>
                </a:lnTo>
                <a:lnTo>
                  <a:pt x="16398" y="7190"/>
                </a:lnTo>
                <a:lnTo>
                  <a:pt x="16251" y="6897"/>
                </a:lnTo>
                <a:lnTo>
                  <a:pt x="16031" y="6640"/>
                </a:lnTo>
                <a:lnTo>
                  <a:pt x="15884" y="6530"/>
                </a:lnTo>
                <a:lnTo>
                  <a:pt x="15737" y="6457"/>
                </a:lnTo>
                <a:lnTo>
                  <a:pt x="15591" y="6420"/>
                </a:lnTo>
                <a:lnTo>
                  <a:pt x="15407" y="6383"/>
                </a:lnTo>
                <a:lnTo>
                  <a:pt x="15077" y="631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208" name="Google Shape;208;p3"/>
          <p:cNvSpPr/>
          <p:nvPr/>
        </p:nvSpPr>
        <p:spPr>
          <a:xfrm>
            <a:off x="8052577" y="4029277"/>
            <a:ext cx="388118" cy="408938"/>
          </a:xfrm>
          <a:custGeom>
            <a:avLst/>
            <a:gdLst/>
            <a:ahLst/>
            <a:cxnLst/>
            <a:rect l="l" t="t" r="r" b="b"/>
            <a:pathLst>
              <a:path w="13683" h="14417" extrusionOk="0">
                <a:moveTo>
                  <a:pt x="9281" y="2311"/>
                </a:moveTo>
                <a:lnTo>
                  <a:pt x="9170" y="2385"/>
                </a:lnTo>
                <a:lnTo>
                  <a:pt x="9134" y="2495"/>
                </a:lnTo>
                <a:lnTo>
                  <a:pt x="9097" y="2568"/>
                </a:lnTo>
                <a:lnTo>
                  <a:pt x="9097" y="2678"/>
                </a:lnTo>
                <a:lnTo>
                  <a:pt x="9134" y="2862"/>
                </a:lnTo>
                <a:lnTo>
                  <a:pt x="9207" y="3082"/>
                </a:lnTo>
                <a:lnTo>
                  <a:pt x="9464" y="3742"/>
                </a:lnTo>
                <a:lnTo>
                  <a:pt x="9721" y="4402"/>
                </a:lnTo>
                <a:lnTo>
                  <a:pt x="9647" y="4439"/>
                </a:lnTo>
                <a:lnTo>
                  <a:pt x="9060" y="5283"/>
                </a:lnTo>
                <a:lnTo>
                  <a:pt x="8804" y="5649"/>
                </a:lnTo>
                <a:lnTo>
                  <a:pt x="8694" y="5833"/>
                </a:lnTo>
                <a:lnTo>
                  <a:pt x="8657" y="5943"/>
                </a:lnTo>
                <a:lnTo>
                  <a:pt x="8694" y="6053"/>
                </a:lnTo>
                <a:lnTo>
                  <a:pt x="8804" y="6016"/>
                </a:lnTo>
                <a:lnTo>
                  <a:pt x="8877" y="5980"/>
                </a:lnTo>
                <a:lnTo>
                  <a:pt x="9024" y="5833"/>
                </a:lnTo>
                <a:lnTo>
                  <a:pt x="9281" y="5503"/>
                </a:lnTo>
                <a:lnTo>
                  <a:pt x="9941" y="4659"/>
                </a:lnTo>
                <a:lnTo>
                  <a:pt x="10014" y="4659"/>
                </a:lnTo>
                <a:lnTo>
                  <a:pt x="10124" y="4622"/>
                </a:lnTo>
                <a:lnTo>
                  <a:pt x="10161" y="4549"/>
                </a:lnTo>
                <a:lnTo>
                  <a:pt x="10161" y="4439"/>
                </a:lnTo>
                <a:lnTo>
                  <a:pt x="9684" y="3229"/>
                </a:lnTo>
                <a:lnTo>
                  <a:pt x="9427" y="2715"/>
                </a:lnTo>
                <a:lnTo>
                  <a:pt x="9354" y="2532"/>
                </a:lnTo>
                <a:lnTo>
                  <a:pt x="9317" y="2422"/>
                </a:lnTo>
                <a:lnTo>
                  <a:pt x="9317" y="2348"/>
                </a:lnTo>
                <a:lnTo>
                  <a:pt x="9317" y="2311"/>
                </a:lnTo>
                <a:close/>
                <a:moveTo>
                  <a:pt x="8694" y="1615"/>
                </a:moveTo>
                <a:lnTo>
                  <a:pt x="8767" y="1798"/>
                </a:lnTo>
                <a:lnTo>
                  <a:pt x="8804" y="1908"/>
                </a:lnTo>
                <a:lnTo>
                  <a:pt x="8914" y="1981"/>
                </a:lnTo>
                <a:lnTo>
                  <a:pt x="9024" y="2055"/>
                </a:lnTo>
                <a:lnTo>
                  <a:pt x="9170" y="2018"/>
                </a:lnTo>
                <a:lnTo>
                  <a:pt x="9391" y="1908"/>
                </a:lnTo>
                <a:lnTo>
                  <a:pt x="9611" y="1725"/>
                </a:lnTo>
                <a:lnTo>
                  <a:pt x="9867" y="2275"/>
                </a:lnTo>
                <a:lnTo>
                  <a:pt x="10161" y="2752"/>
                </a:lnTo>
                <a:lnTo>
                  <a:pt x="10454" y="3265"/>
                </a:lnTo>
                <a:lnTo>
                  <a:pt x="10674" y="3779"/>
                </a:lnTo>
                <a:lnTo>
                  <a:pt x="10528" y="3925"/>
                </a:lnTo>
                <a:lnTo>
                  <a:pt x="10381" y="4072"/>
                </a:lnTo>
                <a:lnTo>
                  <a:pt x="10271" y="4256"/>
                </a:lnTo>
                <a:lnTo>
                  <a:pt x="10234" y="4476"/>
                </a:lnTo>
                <a:lnTo>
                  <a:pt x="10271" y="4586"/>
                </a:lnTo>
                <a:lnTo>
                  <a:pt x="10344" y="4659"/>
                </a:lnTo>
                <a:lnTo>
                  <a:pt x="10344" y="4806"/>
                </a:lnTo>
                <a:lnTo>
                  <a:pt x="10381" y="4879"/>
                </a:lnTo>
                <a:lnTo>
                  <a:pt x="10491" y="4916"/>
                </a:lnTo>
                <a:lnTo>
                  <a:pt x="10491" y="4953"/>
                </a:lnTo>
                <a:lnTo>
                  <a:pt x="10344" y="5173"/>
                </a:lnTo>
                <a:lnTo>
                  <a:pt x="9977" y="5649"/>
                </a:lnTo>
                <a:lnTo>
                  <a:pt x="9647" y="6163"/>
                </a:lnTo>
                <a:lnTo>
                  <a:pt x="9501" y="6090"/>
                </a:lnTo>
                <a:lnTo>
                  <a:pt x="9317" y="6053"/>
                </a:lnTo>
                <a:lnTo>
                  <a:pt x="9134" y="6126"/>
                </a:lnTo>
                <a:lnTo>
                  <a:pt x="8950" y="6200"/>
                </a:lnTo>
                <a:lnTo>
                  <a:pt x="8840" y="6346"/>
                </a:lnTo>
                <a:lnTo>
                  <a:pt x="8730" y="6493"/>
                </a:lnTo>
                <a:lnTo>
                  <a:pt x="8327" y="6493"/>
                </a:lnTo>
                <a:lnTo>
                  <a:pt x="7556" y="6530"/>
                </a:lnTo>
                <a:lnTo>
                  <a:pt x="7520" y="6456"/>
                </a:lnTo>
                <a:lnTo>
                  <a:pt x="7410" y="6383"/>
                </a:lnTo>
                <a:lnTo>
                  <a:pt x="7080" y="6273"/>
                </a:lnTo>
                <a:lnTo>
                  <a:pt x="7043" y="6273"/>
                </a:lnTo>
                <a:lnTo>
                  <a:pt x="6970" y="6236"/>
                </a:lnTo>
                <a:lnTo>
                  <a:pt x="6786" y="6236"/>
                </a:lnTo>
                <a:lnTo>
                  <a:pt x="6639" y="6200"/>
                </a:lnTo>
                <a:lnTo>
                  <a:pt x="5832" y="5429"/>
                </a:lnTo>
                <a:lnTo>
                  <a:pt x="5246" y="4879"/>
                </a:lnTo>
                <a:lnTo>
                  <a:pt x="5319" y="4696"/>
                </a:lnTo>
                <a:lnTo>
                  <a:pt x="5319" y="4512"/>
                </a:lnTo>
                <a:lnTo>
                  <a:pt x="5282" y="4439"/>
                </a:lnTo>
                <a:lnTo>
                  <a:pt x="5246" y="4366"/>
                </a:lnTo>
                <a:lnTo>
                  <a:pt x="5099" y="4256"/>
                </a:lnTo>
                <a:lnTo>
                  <a:pt x="5282" y="3815"/>
                </a:lnTo>
                <a:lnTo>
                  <a:pt x="5796" y="2715"/>
                </a:lnTo>
                <a:lnTo>
                  <a:pt x="6126" y="2018"/>
                </a:lnTo>
                <a:lnTo>
                  <a:pt x="6273" y="2018"/>
                </a:lnTo>
                <a:lnTo>
                  <a:pt x="6419" y="1981"/>
                </a:lnTo>
                <a:lnTo>
                  <a:pt x="6566" y="1908"/>
                </a:lnTo>
                <a:lnTo>
                  <a:pt x="6713" y="1798"/>
                </a:lnTo>
                <a:lnTo>
                  <a:pt x="6823" y="1688"/>
                </a:lnTo>
                <a:lnTo>
                  <a:pt x="7483" y="1651"/>
                </a:lnTo>
                <a:lnTo>
                  <a:pt x="8694" y="1615"/>
                </a:lnTo>
                <a:close/>
                <a:moveTo>
                  <a:pt x="6823" y="6823"/>
                </a:moveTo>
                <a:lnTo>
                  <a:pt x="6933" y="6897"/>
                </a:lnTo>
                <a:lnTo>
                  <a:pt x="6749" y="6897"/>
                </a:lnTo>
                <a:lnTo>
                  <a:pt x="6713" y="6860"/>
                </a:lnTo>
                <a:lnTo>
                  <a:pt x="6823" y="6823"/>
                </a:lnTo>
                <a:close/>
                <a:moveTo>
                  <a:pt x="2714" y="5393"/>
                </a:moveTo>
                <a:lnTo>
                  <a:pt x="2641" y="5429"/>
                </a:lnTo>
                <a:lnTo>
                  <a:pt x="2531" y="5503"/>
                </a:lnTo>
                <a:lnTo>
                  <a:pt x="2458" y="5576"/>
                </a:lnTo>
                <a:lnTo>
                  <a:pt x="2274" y="5796"/>
                </a:lnTo>
                <a:lnTo>
                  <a:pt x="1981" y="6310"/>
                </a:lnTo>
                <a:lnTo>
                  <a:pt x="1651" y="6860"/>
                </a:lnTo>
                <a:lnTo>
                  <a:pt x="1504" y="7080"/>
                </a:lnTo>
                <a:lnTo>
                  <a:pt x="1431" y="7190"/>
                </a:lnTo>
                <a:lnTo>
                  <a:pt x="1394" y="7263"/>
                </a:lnTo>
                <a:lnTo>
                  <a:pt x="1394" y="7337"/>
                </a:lnTo>
                <a:lnTo>
                  <a:pt x="1321" y="7374"/>
                </a:lnTo>
                <a:lnTo>
                  <a:pt x="1321" y="7410"/>
                </a:lnTo>
                <a:lnTo>
                  <a:pt x="1321" y="7520"/>
                </a:lnTo>
                <a:lnTo>
                  <a:pt x="1394" y="7557"/>
                </a:lnTo>
                <a:lnTo>
                  <a:pt x="1504" y="7594"/>
                </a:lnTo>
                <a:lnTo>
                  <a:pt x="1614" y="7520"/>
                </a:lnTo>
                <a:lnTo>
                  <a:pt x="1724" y="7447"/>
                </a:lnTo>
                <a:lnTo>
                  <a:pt x="1834" y="7337"/>
                </a:lnTo>
                <a:lnTo>
                  <a:pt x="2018" y="7043"/>
                </a:lnTo>
                <a:lnTo>
                  <a:pt x="2128" y="6823"/>
                </a:lnTo>
                <a:lnTo>
                  <a:pt x="2568" y="6200"/>
                </a:lnTo>
                <a:lnTo>
                  <a:pt x="2751" y="5870"/>
                </a:lnTo>
                <a:lnTo>
                  <a:pt x="2861" y="5723"/>
                </a:lnTo>
                <a:lnTo>
                  <a:pt x="2861" y="5539"/>
                </a:lnTo>
                <a:lnTo>
                  <a:pt x="2861" y="5466"/>
                </a:lnTo>
                <a:lnTo>
                  <a:pt x="2788" y="5429"/>
                </a:lnTo>
                <a:lnTo>
                  <a:pt x="2714" y="5393"/>
                </a:lnTo>
                <a:close/>
                <a:moveTo>
                  <a:pt x="4072" y="4843"/>
                </a:moveTo>
                <a:lnTo>
                  <a:pt x="4182" y="5026"/>
                </a:lnTo>
                <a:lnTo>
                  <a:pt x="4328" y="5173"/>
                </a:lnTo>
                <a:lnTo>
                  <a:pt x="4475" y="5209"/>
                </a:lnTo>
                <a:lnTo>
                  <a:pt x="4622" y="5246"/>
                </a:lnTo>
                <a:lnTo>
                  <a:pt x="4769" y="5246"/>
                </a:lnTo>
                <a:lnTo>
                  <a:pt x="4915" y="5209"/>
                </a:lnTo>
                <a:lnTo>
                  <a:pt x="5319" y="5576"/>
                </a:lnTo>
                <a:lnTo>
                  <a:pt x="6163" y="6456"/>
                </a:lnTo>
                <a:lnTo>
                  <a:pt x="6126" y="6530"/>
                </a:lnTo>
                <a:lnTo>
                  <a:pt x="6089" y="6640"/>
                </a:lnTo>
                <a:lnTo>
                  <a:pt x="6126" y="6787"/>
                </a:lnTo>
                <a:lnTo>
                  <a:pt x="6163" y="6897"/>
                </a:lnTo>
                <a:lnTo>
                  <a:pt x="6236" y="7007"/>
                </a:lnTo>
                <a:lnTo>
                  <a:pt x="6236" y="7080"/>
                </a:lnTo>
                <a:lnTo>
                  <a:pt x="5942" y="7410"/>
                </a:lnTo>
                <a:lnTo>
                  <a:pt x="5686" y="7777"/>
                </a:lnTo>
                <a:lnTo>
                  <a:pt x="5172" y="8511"/>
                </a:lnTo>
                <a:lnTo>
                  <a:pt x="4695" y="9134"/>
                </a:lnTo>
                <a:lnTo>
                  <a:pt x="4585" y="9061"/>
                </a:lnTo>
                <a:lnTo>
                  <a:pt x="4439" y="9061"/>
                </a:lnTo>
                <a:lnTo>
                  <a:pt x="4255" y="9098"/>
                </a:lnTo>
                <a:lnTo>
                  <a:pt x="4108" y="9208"/>
                </a:lnTo>
                <a:lnTo>
                  <a:pt x="3998" y="9354"/>
                </a:lnTo>
                <a:lnTo>
                  <a:pt x="3925" y="9538"/>
                </a:lnTo>
                <a:lnTo>
                  <a:pt x="3595" y="9501"/>
                </a:lnTo>
                <a:lnTo>
                  <a:pt x="2825" y="9538"/>
                </a:lnTo>
                <a:lnTo>
                  <a:pt x="2788" y="9354"/>
                </a:lnTo>
                <a:lnTo>
                  <a:pt x="2678" y="9208"/>
                </a:lnTo>
                <a:lnTo>
                  <a:pt x="2531" y="9098"/>
                </a:lnTo>
                <a:lnTo>
                  <a:pt x="2384" y="9061"/>
                </a:lnTo>
                <a:lnTo>
                  <a:pt x="2238" y="9061"/>
                </a:lnTo>
                <a:lnTo>
                  <a:pt x="2054" y="9098"/>
                </a:lnTo>
                <a:lnTo>
                  <a:pt x="1577" y="8437"/>
                </a:lnTo>
                <a:lnTo>
                  <a:pt x="1394" y="8107"/>
                </a:lnTo>
                <a:lnTo>
                  <a:pt x="1137" y="7777"/>
                </a:lnTo>
                <a:lnTo>
                  <a:pt x="1211" y="7594"/>
                </a:lnTo>
                <a:lnTo>
                  <a:pt x="1247" y="7447"/>
                </a:lnTo>
                <a:lnTo>
                  <a:pt x="1211" y="7263"/>
                </a:lnTo>
                <a:lnTo>
                  <a:pt x="1174" y="7117"/>
                </a:lnTo>
                <a:lnTo>
                  <a:pt x="1064" y="7007"/>
                </a:lnTo>
                <a:lnTo>
                  <a:pt x="1101" y="6933"/>
                </a:lnTo>
                <a:lnTo>
                  <a:pt x="1174" y="6823"/>
                </a:lnTo>
                <a:lnTo>
                  <a:pt x="1247" y="6640"/>
                </a:lnTo>
                <a:lnTo>
                  <a:pt x="1614" y="5980"/>
                </a:lnTo>
                <a:lnTo>
                  <a:pt x="1944" y="5356"/>
                </a:lnTo>
                <a:lnTo>
                  <a:pt x="2164" y="5356"/>
                </a:lnTo>
                <a:lnTo>
                  <a:pt x="2384" y="5283"/>
                </a:lnTo>
                <a:lnTo>
                  <a:pt x="2531" y="5136"/>
                </a:lnTo>
                <a:lnTo>
                  <a:pt x="2604" y="5063"/>
                </a:lnTo>
                <a:lnTo>
                  <a:pt x="2641" y="4953"/>
                </a:lnTo>
                <a:lnTo>
                  <a:pt x="2678" y="4916"/>
                </a:lnTo>
                <a:lnTo>
                  <a:pt x="3118" y="4953"/>
                </a:lnTo>
                <a:lnTo>
                  <a:pt x="3705" y="4916"/>
                </a:lnTo>
                <a:lnTo>
                  <a:pt x="4072" y="4843"/>
                </a:lnTo>
                <a:close/>
                <a:moveTo>
                  <a:pt x="8877" y="7740"/>
                </a:moveTo>
                <a:lnTo>
                  <a:pt x="8877" y="7777"/>
                </a:lnTo>
                <a:lnTo>
                  <a:pt x="8877" y="7814"/>
                </a:lnTo>
                <a:lnTo>
                  <a:pt x="8914" y="7997"/>
                </a:lnTo>
                <a:lnTo>
                  <a:pt x="8914" y="8070"/>
                </a:lnTo>
                <a:lnTo>
                  <a:pt x="8950" y="8181"/>
                </a:lnTo>
                <a:lnTo>
                  <a:pt x="9391" y="8731"/>
                </a:lnTo>
                <a:lnTo>
                  <a:pt x="9794" y="9281"/>
                </a:lnTo>
                <a:lnTo>
                  <a:pt x="9941" y="9464"/>
                </a:lnTo>
                <a:lnTo>
                  <a:pt x="10014" y="9538"/>
                </a:lnTo>
                <a:lnTo>
                  <a:pt x="10124" y="9574"/>
                </a:lnTo>
                <a:lnTo>
                  <a:pt x="10234" y="9574"/>
                </a:lnTo>
                <a:lnTo>
                  <a:pt x="10308" y="9538"/>
                </a:lnTo>
                <a:lnTo>
                  <a:pt x="10381" y="9501"/>
                </a:lnTo>
                <a:lnTo>
                  <a:pt x="10418" y="9391"/>
                </a:lnTo>
                <a:lnTo>
                  <a:pt x="10418" y="9354"/>
                </a:lnTo>
                <a:lnTo>
                  <a:pt x="10418" y="9244"/>
                </a:lnTo>
                <a:lnTo>
                  <a:pt x="10381" y="9171"/>
                </a:lnTo>
                <a:lnTo>
                  <a:pt x="10308" y="9134"/>
                </a:lnTo>
                <a:lnTo>
                  <a:pt x="10198" y="9098"/>
                </a:lnTo>
                <a:lnTo>
                  <a:pt x="10088" y="8951"/>
                </a:lnTo>
                <a:lnTo>
                  <a:pt x="10014" y="8841"/>
                </a:lnTo>
                <a:lnTo>
                  <a:pt x="9647" y="8401"/>
                </a:lnTo>
                <a:lnTo>
                  <a:pt x="9281" y="7924"/>
                </a:lnTo>
                <a:lnTo>
                  <a:pt x="9207" y="7850"/>
                </a:lnTo>
                <a:lnTo>
                  <a:pt x="9134" y="7814"/>
                </a:lnTo>
                <a:lnTo>
                  <a:pt x="8950" y="7740"/>
                </a:lnTo>
                <a:close/>
                <a:moveTo>
                  <a:pt x="2128" y="9721"/>
                </a:moveTo>
                <a:lnTo>
                  <a:pt x="2054" y="9758"/>
                </a:lnTo>
                <a:lnTo>
                  <a:pt x="2054" y="9721"/>
                </a:lnTo>
                <a:close/>
                <a:moveTo>
                  <a:pt x="5612" y="9281"/>
                </a:moveTo>
                <a:lnTo>
                  <a:pt x="5576" y="9318"/>
                </a:lnTo>
                <a:lnTo>
                  <a:pt x="5576" y="9354"/>
                </a:lnTo>
                <a:lnTo>
                  <a:pt x="5576" y="9538"/>
                </a:lnTo>
                <a:lnTo>
                  <a:pt x="5649" y="9684"/>
                </a:lnTo>
                <a:lnTo>
                  <a:pt x="5796" y="9941"/>
                </a:lnTo>
                <a:lnTo>
                  <a:pt x="6163" y="10455"/>
                </a:lnTo>
                <a:lnTo>
                  <a:pt x="6456" y="10895"/>
                </a:lnTo>
                <a:lnTo>
                  <a:pt x="6603" y="11115"/>
                </a:lnTo>
                <a:lnTo>
                  <a:pt x="6823" y="11298"/>
                </a:lnTo>
                <a:lnTo>
                  <a:pt x="6860" y="11372"/>
                </a:lnTo>
                <a:lnTo>
                  <a:pt x="6970" y="11482"/>
                </a:lnTo>
                <a:lnTo>
                  <a:pt x="7043" y="11519"/>
                </a:lnTo>
                <a:lnTo>
                  <a:pt x="7116" y="11519"/>
                </a:lnTo>
                <a:lnTo>
                  <a:pt x="7190" y="11482"/>
                </a:lnTo>
                <a:lnTo>
                  <a:pt x="7226" y="11408"/>
                </a:lnTo>
                <a:lnTo>
                  <a:pt x="7263" y="11188"/>
                </a:lnTo>
                <a:lnTo>
                  <a:pt x="7226" y="11078"/>
                </a:lnTo>
                <a:lnTo>
                  <a:pt x="7153" y="10968"/>
                </a:lnTo>
                <a:lnTo>
                  <a:pt x="7080" y="10932"/>
                </a:lnTo>
                <a:lnTo>
                  <a:pt x="7006" y="10895"/>
                </a:lnTo>
                <a:lnTo>
                  <a:pt x="6933" y="10785"/>
                </a:lnTo>
                <a:lnTo>
                  <a:pt x="6860" y="10675"/>
                </a:lnTo>
                <a:lnTo>
                  <a:pt x="6713" y="10455"/>
                </a:lnTo>
                <a:lnTo>
                  <a:pt x="6273" y="9831"/>
                </a:lnTo>
                <a:lnTo>
                  <a:pt x="6016" y="9501"/>
                </a:lnTo>
                <a:lnTo>
                  <a:pt x="5869" y="9391"/>
                </a:lnTo>
                <a:lnTo>
                  <a:pt x="5722" y="9281"/>
                </a:lnTo>
                <a:close/>
                <a:moveTo>
                  <a:pt x="8730" y="6970"/>
                </a:moveTo>
                <a:lnTo>
                  <a:pt x="8804" y="7080"/>
                </a:lnTo>
                <a:lnTo>
                  <a:pt x="8914" y="7153"/>
                </a:lnTo>
                <a:lnTo>
                  <a:pt x="8987" y="7227"/>
                </a:lnTo>
                <a:lnTo>
                  <a:pt x="9097" y="7263"/>
                </a:lnTo>
                <a:lnTo>
                  <a:pt x="9391" y="7227"/>
                </a:lnTo>
                <a:lnTo>
                  <a:pt x="9501" y="7263"/>
                </a:lnTo>
                <a:lnTo>
                  <a:pt x="9574" y="7300"/>
                </a:lnTo>
                <a:lnTo>
                  <a:pt x="9721" y="7557"/>
                </a:lnTo>
                <a:lnTo>
                  <a:pt x="9867" y="7814"/>
                </a:lnTo>
                <a:lnTo>
                  <a:pt x="10234" y="8364"/>
                </a:lnTo>
                <a:lnTo>
                  <a:pt x="10711" y="9098"/>
                </a:lnTo>
                <a:lnTo>
                  <a:pt x="10638" y="9281"/>
                </a:lnTo>
                <a:lnTo>
                  <a:pt x="10601" y="9428"/>
                </a:lnTo>
                <a:lnTo>
                  <a:pt x="10564" y="9758"/>
                </a:lnTo>
                <a:lnTo>
                  <a:pt x="10528" y="9941"/>
                </a:lnTo>
                <a:lnTo>
                  <a:pt x="10528" y="10125"/>
                </a:lnTo>
                <a:lnTo>
                  <a:pt x="10528" y="10235"/>
                </a:lnTo>
                <a:lnTo>
                  <a:pt x="10564" y="10271"/>
                </a:lnTo>
                <a:lnTo>
                  <a:pt x="10344" y="10638"/>
                </a:lnTo>
                <a:lnTo>
                  <a:pt x="9794" y="11555"/>
                </a:lnTo>
                <a:lnTo>
                  <a:pt x="9684" y="11519"/>
                </a:lnTo>
                <a:lnTo>
                  <a:pt x="9537" y="11519"/>
                </a:lnTo>
                <a:lnTo>
                  <a:pt x="9391" y="11555"/>
                </a:lnTo>
                <a:lnTo>
                  <a:pt x="9281" y="11629"/>
                </a:lnTo>
                <a:lnTo>
                  <a:pt x="9170" y="11702"/>
                </a:lnTo>
                <a:lnTo>
                  <a:pt x="9097" y="11812"/>
                </a:lnTo>
                <a:lnTo>
                  <a:pt x="9024" y="11922"/>
                </a:lnTo>
                <a:lnTo>
                  <a:pt x="8987" y="12032"/>
                </a:lnTo>
                <a:lnTo>
                  <a:pt x="8400" y="12069"/>
                </a:lnTo>
                <a:lnTo>
                  <a:pt x="7483" y="12142"/>
                </a:lnTo>
                <a:lnTo>
                  <a:pt x="7006" y="12142"/>
                </a:lnTo>
                <a:lnTo>
                  <a:pt x="6970" y="11959"/>
                </a:lnTo>
                <a:lnTo>
                  <a:pt x="6823" y="11775"/>
                </a:lnTo>
                <a:lnTo>
                  <a:pt x="6749" y="11739"/>
                </a:lnTo>
                <a:lnTo>
                  <a:pt x="6676" y="11702"/>
                </a:lnTo>
                <a:lnTo>
                  <a:pt x="6493" y="11665"/>
                </a:lnTo>
                <a:lnTo>
                  <a:pt x="6419" y="11629"/>
                </a:lnTo>
                <a:lnTo>
                  <a:pt x="6346" y="11665"/>
                </a:lnTo>
                <a:lnTo>
                  <a:pt x="6273" y="11739"/>
                </a:lnTo>
                <a:lnTo>
                  <a:pt x="6199" y="11739"/>
                </a:lnTo>
                <a:lnTo>
                  <a:pt x="5979" y="11225"/>
                </a:lnTo>
                <a:lnTo>
                  <a:pt x="5722" y="10712"/>
                </a:lnTo>
                <a:lnTo>
                  <a:pt x="5466" y="10308"/>
                </a:lnTo>
                <a:lnTo>
                  <a:pt x="5172" y="9868"/>
                </a:lnTo>
                <a:lnTo>
                  <a:pt x="5209" y="9758"/>
                </a:lnTo>
                <a:lnTo>
                  <a:pt x="5246" y="9648"/>
                </a:lnTo>
                <a:lnTo>
                  <a:pt x="5246" y="9501"/>
                </a:lnTo>
                <a:lnTo>
                  <a:pt x="5209" y="9391"/>
                </a:lnTo>
                <a:lnTo>
                  <a:pt x="5135" y="9318"/>
                </a:lnTo>
                <a:lnTo>
                  <a:pt x="5099" y="9318"/>
                </a:lnTo>
                <a:lnTo>
                  <a:pt x="5209" y="9171"/>
                </a:lnTo>
                <a:lnTo>
                  <a:pt x="5759" y="8401"/>
                </a:lnTo>
                <a:lnTo>
                  <a:pt x="6163" y="7850"/>
                </a:lnTo>
                <a:lnTo>
                  <a:pt x="6383" y="7594"/>
                </a:lnTo>
                <a:lnTo>
                  <a:pt x="6529" y="7300"/>
                </a:lnTo>
                <a:lnTo>
                  <a:pt x="6676" y="7337"/>
                </a:lnTo>
                <a:lnTo>
                  <a:pt x="6933" y="7337"/>
                </a:lnTo>
                <a:lnTo>
                  <a:pt x="7080" y="7300"/>
                </a:lnTo>
                <a:lnTo>
                  <a:pt x="7190" y="7263"/>
                </a:lnTo>
                <a:lnTo>
                  <a:pt x="7300" y="7153"/>
                </a:lnTo>
                <a:lnTo>
                  <a:pt x="7410" y="7080"/>
                </a:lnTo>
                <a:lnTo>
                  <a:pt x="7483" y="6970"/>
                </a:lnTo>
                <a:close/>
                <a:moveTo>
                  <a:pt x="4769" y="1"/>
                </a:moveTo>
                <a:lnTo>
                  <a:pt x="4769" y="37"/>
                </a:lnTo>
                <a:lnTo>
                  <a:pt x="4805" y="184"/>
                </a:lnTo>
                <a:lnTo>
                  <a:pt x="4879" y="294"/>
                </a:lnTo>
                <a:lnTo>
                  <a:pt x="4989" y="367"/>
                </a:lnTo>
                <a:lnTo>
                  <a:pt x="5099" y="404"/>
                </a:lnTo>
                <a:lnTo>
                  <a:pt x="5172" y="551"/>
                </a:lnTo>
                <a:lnTo>
                  <a:pt x="5282" y="697"/>
                </a:lnTo>
                <a:lnTo>
                  <a:pt x="5466" y="991"/>
                </a:lnTo>
                <a:lnTo>
                  <a:pt x="5539" y="1101"/>
                </a:lnTo>
                <a:lnTo>
                  <a:pt x="5466" y="1284"/>
                </a:lnTo>
                <a:lnTo>
                  <a:pt x="5466" y="1468"/>
                </a:lnTo>
                <a:lnTo>
                  <a:pt x="5539" y="1688"/>
                </a:lnTo>
                <a:lnTo>
                  <a:pt x="5649" y="1835"/>
                </a:lnTo>
                <a:lnTo>
                  <a:pt x="5722" y="1908"/>
                </a:lnTo>
                <a:lnTo>
                  <a:pt x="5356" y="2605"/>
                </a:lnTo>
                <a:lnTo>
                  <a:pt x="4879" y="3595"/>
                </a:lnTo>
                <a:lnTo>
                  <a:pt x="4769" y="3852"/>
                </a:lnTo>
                <a:lnTo>
                  <a:pt x="4622" y="4072"/>
                </a:lnTo>
                <a:lnTo>
                  <a:pt x="4402" y="4072"/>
                </a:lnTo>
                <a:lnTo>
                  <a:pt x="4292" y="4109"/>
                </a:lnTo>
                <a:lnTo>
                  <a:pt x="4182" y="4182"/>
                </a:lnTo>
                <a:lnTo>
                  <a:pt x="4108" y="4292"/>
                </a:lnTo>
                <a:lnTo>
                  <a:pt x="4072" y="4402"/>
                </a:lnTo>
                <a:lnTo>
                  <a:pt x="3485" y="4476"/>
                </a:lnTo>
                <a:lnTo>
                  <a:pt x="3045" y="4512"/>
                </a:lnTo>
                <a:lnTo>
                  <a:pt x="2678" y="4549"/>
                </a:lnTo>
                <a:lnTo>
                  <a:pt x="2568" y="4366"/>
                </a:lnTo>
                <a:lnTo>
                  <a:pt x="2458" y="4219"/>
                </a:lnTo>
                <a:lnTo>
                  <a:pt x="2274" y="4146"/>
                </a:lnTo>
                <a:lnTo>
                  <a:pt x="2091" y="4109"/>
                </a:lnTo>
                <a:lnTo>
                  <a:pt x="1907" y="4109"/>
                </a:lnTo>
                <a:lnTo>
                  <a:pt x="1797" y="4182"/>
                </a:lnTo>
                <a:lnTo>
                  <a:pt x="1651" y="4292"/>
                </a:lnTo>
                <a:lnTo>
                  <a:pt x="1577" y="4402"/>
                </a:lnTo>
                <a:lnTo>
                  <a:pt x="1504" y="4512"/>
                </a:lnTo>
                <a:lnTo>
                  <a:pt x="1504" y="4622"/>
                </a:lnTo>
                <a:lnTo>
                  <a:pt x="1431" y="4769"/>
                </a:lnTo>
                <a:lnTo>
                  <a:pt x="1431" y="4953"/>
                </a:lnTo>
                <a:lnTo>
                  <a:pt x="1467" y="5099"/>
                </a:lnTo>
                <a:lnTo>
                  <a:pt x="1504" y="5173"/>
                </a:lnTo>
                <a:lnTo>
                  <a:pt x="1504" y="5209"/>
                </a:lnTo>
                <a:lnTo>
                  <a:pt x="1247" y="5760"/>
                </a:lnTo>
                <a:lnTo>
                  <a:pt x="880" y="6420"/>
                </a:lnTo>
                <a:lnTo>
                  <a:pt x="770" y="6640"/>
                </a:lnTo>
                <a:lnTo>
                  <a:pt x="770" y="6713"/>
                </a:lnTo>
                <a:lnTo>
                  <a:pt x="734" y="6823"/>
                </a:lnTo>
                <a:lnTo>
                  <a:pt x="734" y="6787"/>
                </a:lnTo>
                <a:lnTo>
                  <a:pt x="624" y="6787"/>
                </a:lnTo>
                <a:lnTo>
                  <a:pt x="550" y="6823"/>
                </a:lnTo>
                <a:lnTo>
                  <a:pt x="404" y="6933"/>
                </a:lnTo>
                <a:lnTo>
                  <a:pt x="330" y="6970"/>
                </a:lnTo>
                <a:lnTo>
                  <a:pt x="257" y="7007"/>
                </a:lnTo>
                <a:lnTo>
                  <a:pt x="183" y="7117"/>
                </a:lnTo>
                <a:lnTo>
                  <a:pt x="110" y="7227"/>
                </a:lnTo>
                <a:lnTo>
                  <a:pt x="110" y="7447"/>
                </a:lnTo>
                <a:lnTo>
                  <a:pt x="0" y="7777"/>
                </a:lnTo>
                <a:lnTo>
                  <a:pt x="37" y="7850"/>
                </a:lnTo>
                <a:lnTo>
                  <a:pt x="73" y="7887"/>
                </a:lnTo>
                <a:lnTo>
                  <a:pt x="110" y="7960"/>
                </a:lnTo>
                <a:lnTo>
                  <a:pt x="183" y="7960"/>
                </a:lnTo>
                <a:lnTo>
                  <a:pt x="367" y="8034"/>
                </a:lnTo>
                <a:lnTo>
                  <a:pt x="660" y="8034"/>
                </a:lnTo>
                <a:lnTo>
                  <a:pt x="660" y="7997"/>
                </a:lnTo>
                <a:lnTo>
                  <a:pt x="770" y="7997"/>
                </a:lnTo>
                <a:lnTo>
                  <a:pt x="880" y="8181"/>
                </a:lnTo>
                <a:lnTo>
                  <a:pt x="990" y="8364"/>
                </a:lnTo>
                <a:lnTo>
                  <a:pt x="1211" y="8657"/>
                </a:lnTo>
                <a:lnTo>
                  <a:pt x="1651" y="9281"/>
                </a:lnTo>
                <a:lnTo>
                  <a:pt x="1687" y="9354"/>
                </a:lnTo>
                <a:lnTo>
                  <a:pt x="1651" y="9501"/>
                </a:lnTo>
                <a:lnTo>
                  <a:pt x="1614" y="9648"/>
                </a:lnTo>
                <a:lnTo>
                  <a:pt x="1577" y="9831"/>
                </a:lnTo>
                <a:lnTo>
                  <a:pt x="1577" y="9941"/>
                </a:lnTo>
                <a:lnTo>
                  <a:pt x="1614" y="10051"/>
                </a:lnTo>
                <a:lnTo>
                  <a:pt x="1541" y="10235"/>
                </a:lnTo>
                <a:lnTo>
                  <a:pt x="1431" y="10418"/>
                </a:lnTo>
                <a:lnTo>
                  <a:pt x="1357" y="10601"/>
                </a:lnTo>
                <a:lnTo>
                  <a:pt x="1211" y="10785"/>
                </a:lnTo>
                <a:lnTo>
                  <a:pt x="1137" y="10858"/>
                </a:lnTo>
                <a:lnTo>
                  <a:pt x="1137" y="10968"/>
                </a:lnTo>
                <a:lnTo>
                  <a:pt x="1174" y="11078"/>
                </a:lnTo>
                <a:lnTo>
                  <a:pt x="1247" y="11152"/>
                </a:lnTo>
                <a:lnTo>
                  <a:pt x="1357" y="11188"/>
                </a:lnTo>
                <a:lnTo>
                  <a:pt x="1467" y="11152"/>
                </a:lnTo>
                <a:lnTo>
                  <a:pt x="1541" y="11078"/>
                </a:lnTo>
                <a:lnTo>
                  <a:pt x="1577" y="10968"/>
                </a:lnTo>
                <a:lnTo>
                  <a:pt x="1614" y="10932"/>
                </a:lnTo>
                <a:lnTo>
                  <a:pt x="1687" y="10822"/>
                </a:lnTo>
                <a:lnTo>
                  <a:pt x="1761" y="10638"/>
                </a:lnTo>
                <a:lnTo>
                  <a:pt x="1834" y="10491"/>
                </a:lnTo>
                <a:lnTo>
                  <a:pt x="1907" y="10198"/>
                </a:lnTo>
                <a:lnTo>
                  <a:pt x="2164" y="10198"/>
                </a:lnTo>
                <a:lnTo>
                  <a:pt x="2348" y="10161"/>
                </a:lnTo>
                <a:lnTo>
                  <a:pt x="2494" y="10088"/>
                </a:lnTo>
                <a:lnTo>
                  <a:pt x="2641" y="10015"/>
                </a:lnTo>
                <a:lnTo>
                  <a:pt x="2714" y="9905"/>
                </a:lnTo>
                <a:lnTo>
                  <a:pt x="3338" y="9905"/>
                </a:lnTo>
                <a:lnTo>
                  <a:pt x="3998" y="9941"/>
                </a:lnTo>
                <a:lnTo>
                  <a:pt x="4035" y="10051"/>
                </a:lnTo>
                <a:lnTo>
                  <a:pt x="4072" y="10088"/>
                </a:lnTo>
                <a:lnTo>
                  <a:pt x="4145" y="10161"/>
                </a:lnTo>
                <a:lnTo>
                  <a:pt x="4292" y="10235"/>
                </a:lnTo>
                <a:lnTo>
                  <a:pt x="4439" y="10308"/>
                </a:lnTo>
                <a:lnTo>
                  <a:pt x="4622" y="10308"/>
                </a:lnTo>
                <a:lnTo>
                  <a:pt x="4805" y="10271"/>
                </a:lnTo>
                <a:lnTo>
                  <a:pt x="4879" y="10235"/>
                </a:lnTo>
                <a:lnTo>
                  <a:pt x="5282" y="10822"/>
                </a:lnTo>
                <a:lnTo>
                  <a:pt x="5429" y="11115"/>
                </a:lnTo>
                <a:lnTo>
                  <a:pt x="5576" y="11408"/>
                </a:lnTo>
                <a:lnTo>
                  <a:pt x="5796" y="11995"/>
                </a:lnTo>
                <a:lnTo>
                  <a:pt x="5759" y="12105"/>
                </a:lnTo>
                <a:lnTo>
                  <a:pt x="5759" y="12215"/>
                </a:lnTo>
                <a:lnTo>
                  <a:pt x="5759" y="12362"/>
                </a:lnTo>
                <a:lnTo>
                  <a:pt x="5759" y="12472"/>
                </a:lnTo>
                <a:lnTo>
                  <a:pt x="5759" y="12509"/>
                </a:lnTo>
                <a:lnTo>
                  <a:pt x="5722" y="12619"/>
                </a:lnTo>
                <a:lnTo>
                  <a:pt x="5722" y="12692"/>
                </a:lnTo>
                <a:lnTo>
                  <a:pt x="5759" y="12766"/>
                </a:lnTo>
                <a:lnTo>
                  <a:pt x="5979" y="12876"/>
                </a:lnTo>
                <a:lnTo>
                  <a:pt x="5759" y="13169"/>
                </a:lnTo>
                <a:lnTo>
                  <a:pt x="5612" y="13463"/>
                </a:lnTo>
                <a:lnTo>
                  <a:pt x="5502" y="13793"/>
                </a:lnTo>
                <a:lnTo>
                  <a:pt x="5429" y="14123"/>
                </a:lnTo>
                <a:lnTo>
                  <a:pt x="5392" y="14196"/>
                </a:lnTo>
                <a:lnTo>
                  <a:pt x="5429" y="14270"/>
                </a:lnTo>
                <a:lnTo>
                  <a:pt x="5502" y="14343"/>
                </a:lnTo>
                <a:lnTo>
                  <a:pt x="5576" y="14380"/>
                </a:lnTo>
                <a:lnTo>
                  <a:pt x="5649" y="14416"/>
                </a:lnTo>
                <a:lnTo>
                  <a:pt x="5722" y="14416"/>
                </a:lnTo>
                <a:lnTo>
                  <a:pt x="5759" y="14380"/>
                </a:lnTo>
                <a:lnTo>
                  <a:pt x="5832" y="14306"/>
                </a:lnTo>
                <a:lnTo>
                  <a:pt x="5832" y="14233"/>
                </a:lnTo>
                <a:lnTo>
                  <a:pt x="5869" y="14086"/>
                </a:lnTo>
                <a:lnTo>
                  <a:pt x="5979" y="13793"/>
                </a:lnTo>
                <a:lnTo>
                  <a:pt x="6089" y="13463"/>
                </a:lnTo>
                <a:lnTo>
                  <a:pt x="6309" y="13022"/>
                </a:lnTo>
                <a:lnTo>
                  <a:pt x="6566" y="13022"/>
                </a:lnTo>
                <a:lnTo>
                  <a:pt x="6713" y="12986"/>
                </a:lnTo>
                <a:lnTo>
                  <a:pt x="6786" y="12876"/>
                </a:lnTo>
                <a:lnTo>
                  <a:pt x="6860" y="12582"/>
                </a:lnTo>
                <a:lnTo>
                  <a:pt x="7593" y="12582"/>
                </a:lnTo>
                <a:lnTo>
                  <a:pt x="8253" y="12546"/>
                </a:lnTo>
                <a:lnTo>
                  <a:pt x="8914" y="12509"/>
                </a:lnTo>
                <a:lnTo>
                  <a:pt x="8950" y="12509"/>
                </a:lnTo>
                <a:lnTo>
                  <a:pt x="8950" y="12619"/>
                </a:lnTo>
                <a:lnTo>
                  <a:pt x="9024" y="12692"/>
                </a:lnTo>
                <a:lnTo>
                  <a:pt x="9170" y="12802"/>
                </a:lnTo>
                <a:lnTo>
                  <a:pt x="9354" y="12876"/>
                </a:lnTo>
                <a:lnTo>
                  <a:pt x="9537" y="12912"/>
                </a:lnTo>
                <a:lnTo>
                  <a:pt x="9647" y="13279"/>
                </a:lnTo>
                <a:lnTo>
                  <a:pt x="9794" y="13829"/>
                </a:lnTo>
                <a:lnTo>
                  <a:pt x="9904" y="14050"/>
                </a:lnTo>
                <a:lnTo>
                  <a:pt x="9977" y="14160"/>
                </a:lnTo>
                <a:lnTo>
                  <a:pt x="10051" y="14270"/>
                </a:lnTo>
                <a:lnTo>
                  <a:pt x="10198" y="14270"/>
                </a:lnTo>
                <a:lnTo>
                  <a:pt x="10271" y="14233"/>
                </a:lnTo>
                <a:lnTo>
                  <a:pt x="10308" y="14160"/>
                </a:lnTo>
                <a:lnTo>
                  <a:pt x="10308" y="14013"/>
                </a:lnTo>
                <a:lnTo>
                  <a:pt x="10308" y="13903"/>
                </a:lnTo>
                <a:lnTo>
                  <a:pt x="10198" y="13609"/>
                </a:lnTo>
                <a:lnTo>
                  <a:pt x="9977" y="12949"/>
                </a:lnTo>
                <a:lnTo>
                  <a:pt x="9904" y="12729"/>
                </a:lnTo>
                <a:lnTo>
                  <a:pt x="9977" y="12619"/>
                </a:lnTo>
                <a:lnTo>
                  <a:pt x="10088" y="12399"/>
                </a:lnTo>
                <a:lnTo>
                  <a:pt x="10124" y="12215"/>
                </a:lnTo>
                <a:lnTo>
                  <a:pt x="10161" y="12032"/>
                </a:lnTo>
                <a:lnTo>
                  <a:pt x="10161" y="11885"/>
                </a:lnTo>
                <a:lnTo>
                  <a:pt x="10124" y="11849"/>
                </a:lnTo>
                <a:lnTo>
                  <a:pt x="10601" y="11042"/>
                </a:lnTo>
                <a:lnTo>
                  <a:pt x="11115" y="10235"/>
                </a:lnTo>
                <a:lnTo>
                  <a:pt x="11371" y="10088"/>
                </a:lnTo>
                <a:lnTo>
                  <a:pt x="11518" y="9978"/>
                </a:lnTo>
                <a:lnTo>
                  <a:pt x="11628" y="9868"/>
                </a:lnTo>
                <a:lnTo>
                  <a:pt x="11665" y="9831"/>
                </a:lnTo>
                <a:lnTo>
                  <a:pt x="11738" y="9758"/>
                </a:lnTo>
                <a:lnTo>
                  <a:pt x="11812" y="9611"/>
                </a:lnTo>
                <a:lnTo>
                  <a:pt x="11885" y="9464"/>
                </a:lnTo>
                <a:lnTo>
                  <a:pt x="12068" y="9501"/>
                </a:lnTo>
                <a:lnTo>
                  <a:pt x="12288" y="9501"/>
                </a:lnTo>
                <a:lnTo>
                  <a:pt x="12875" y="9538"/>
                </a:lnTo>
                <a:lnTo>
                  <a:pt x="13426" y="9501"/>
                </a:lnTo>
                <a:lnTo>
                  <a:pt x="13499" y="9501"/>
                </a:lnTo>
                <a:lnTo>
                  <a:pt x="13572" y="9464"/>
                </a:lnTo>
                <a:lnTo>
                  <a:pt x="13646" y="9391"/>
                </a:lnTo>
                <a:lnTo>
                  <a:pt x="13646" y="9318"/>
                </a:lnTo>
                <a:lnTo>
                  <a:pt x="13682" y="9244"/>
                </a:lnTo>
                <a:lnTo>
                  <a:pt x="13646" y="9171"/>
                </a:lnTo>
                <a:lnTo>
                  <a:pt x="13609" y="9098"/>
                </a:lnTo>
                <a:lnTo>
                  <a:pt x="13536" y="9024"/>
                </a:lnTo>
                <a:lnTo>
                  <a:pt x="13426" y="9024"/>
                </a:lnTo>
                <a:lnTo>
                  <a:pt x="13059" y="8988"/>
                </a:lnTo>
                <a:lnTo>
                  <a:pt x="12655" y="8988"/>
                </a:lnTo>
                <a:lnTo>
                  <a:pt x="11885" y="9024"/>
                </a:lnTo>
                <a:lnTo>
                  <a:pt x="11812" y="8951"/>
                </a:lnTo>
                <a:lnTo>
                  <a:pt x="11738" y="8877"/>
                </a:lnTo>
                <a:lnTo>
                  <a:pt x="11518" y="8767"/>
                </a:lnTo>
                <a:lnTo>
                  <a:pt x="11445" y="8767"/>
                </a:lnTo>
                <a:lnTo>
                  <a:pt x="11335" y="8804"/>
                </a:lnTo>
                <a:lnTo>
                  <a:pt x="11225" y="8767"/>
                </a:lnTo>
                <a:lnTo>
                  <a:pt x="11078" y="8804"/>
                </a:lnTo>
                <a:lnTo>
                  <a:pt x="10638" y="8107"/>
                </a:lnTo>
                <a:lnTo>
                  <a:pt x="10271" y="7594"/>
                </a:lnTo>
                <a:lnTo>
                  <a:pt x="10088" y="7300"/>
                </a:lnTo>
                <a:lnTo>
                  <a:pt x="9904" y="7080"/>
                </a:lnTo>
                <a:lnTo>
                  <a:pt x="9977" y="6970"/>
                </a:lnTo>
                <a:lnTo>
                  <a:pt x="10051" y="6823"/>
                </a:lnTo>
                <a:lnTo>
                  <a:pt x="10088" y="6713"/>
                </a:lnTo>
                <a:lnTo>
                  <a:pt x="10124" y="6567"/>
                </a:lnTo>
                <a:lnTo>
                  <a:pt x="10088" y="6493"/>
                </a:lnTo>
                <a:lnTo>
                  <a:pt x="10051" y="6456"/>
                </a:lnTo>
                <a:lnTo>
                  <a:pt x="9941" y="6456"/>
                </a:lnTo>
                <a:lnTo>
                  <a:pt x="10124" y="6236"/>
                </a:lnTo>
                <a:lnTo>
                  <a:pt x="10308" y="5980"/>
                </a:lnTo>
                <a:lnTo>
                  <a:pt x="10638" y="5503"/>
                </a:lnTo>
                <a:lnTo>
                  <a:pt x="11005" y="4953"/>
                </a:lnTo>
                <a:lnTo>
                  <a:pt x="11078" y="4953"/>
                </a:lnTo>
                <a:lnTo>
                  <a:pt x="11151" y="4916"/>
                </a:lnTo>
                <a:lnTo>
                  <a:pt x="11225" y="4843"/>
                </a:lnTo>
                <a:lnTo>
                  <a:pt x="11298" y="4769"/>
                </a:lnTo>
                <a:lnTo>
                  <a:pt x="11518" y="4586"/>
                </a:lnTo>
                <a:lnTo>
                  <a:pt x="11591" y="4476"/>
                </a:lnTo>
                <a:lnTo>
                  <a:pt x="11665" y="4366"/>
                </a:lnTo>
                <a:lnTo>
                  <a:pt x="11702" y="4256"/>
                </a:lnTo>
                <a:lnTo>
                  <a:pt x="11702" y="4146"/>
                </a:lnTo>
                <a:lnTo>
                  <a:pt x="11665" y="3999"/>
                </a:lnTo>
                <a:lnTo>
                  <a:pt x="11591" y="3889"/>
                </a:lnTo>
                <a:lnTo>
                  <a:pt x="11518" y="3779"/>
                </a:lnTo>
                <a:lnTo>
                  <a:pt x="11408" y="3742"/>
                </a:lnTo>
                <a:lnTo>
                  <a:pt x="11298" y="3705"/>
                </a:lnTo>
                <a:lnTo>
                  <a:pt x="11151" y="3669"/>
                </a:lnTo>
                <a:lnTo>
                  <a:pt x="10931" y="3192"/>
                </a:lnTo>
                <a:lnTo>
                  <a:pt x="10674" y="2752"/>
                </a:lnTo>
                <a:lnTo>
                  <a:pt x="10344" y="2091"/>
                </a:lnTo>
                <a:lnTo>
                  <a:pt x="10124" y="1725"/>
                </a:lnTo>
                <a:lnTo>
                  <a:pt x="9904" y="1431"/>
                </a:lnTo>
                <a:lnTo>
                  <a:pt x="9941" y="1284"/>
                </a:lnTo>
                <a:lnTo>
                  <a:pt x="9941" y="1211"/>
                </a:lnTo>
                <a:lnTo>
                  <a:pt x="9977" y="1064"/>
                </a:lnTo>
                <a:lnTo>
                  <a:pt x="9941" y="954"/>
                </a:lnTo>
                <a:lnTo>
                  <a:pt x="9904" y="844"/>
                </a:lnTo>
                <a:lnTo>
                  <a:pt x="9831" y="697"/>
                </a:lnTo>
                <a:lnTo>
                  <a:pt x="9721" y="587"/>
                </a:lnTo>
                <a:lnTo>
                  <a:pt x="9574" y="514"/>
                </a:lnTo>
                <a:lnTo>
                  <a:pt x="9427" y="477"/>
                </a:lnTo>
                <a:lnTo>
                  <a:pt x="9244" y="514"/>
                </a:lnTo>
                <a:lnTo>
                  <a:pt x="9097" y="551"/>
                </a:lnTo>
                <a:lnTo>
                  <a:pt x="8987" y="661"/>
                </a:lnTo>
                <a:lnTo>
                  <a:pt x="8914" y="808"/>
                </a:lnTo>
                <a:lnTo>
                  <a:pt x="8877" y="954"/>
                </a:lnTo>
                <a:lnTo>
                  <a:pt x="8840" y="1028"/>
                </a:lnTo>
                <a:lnTo>
                  <a:pt x="7887" y="1101"/>
                </a:lnTo>
                <a:lnTo>
                  <a:pt x="7080" y="1174"/>
                </a:lnTo>
                <a:lnTo>
                  <a:pt x="6933" y="1174"/>
                </a:lnTo>
                <a:lnTo>
                  <a:pt x="6860" y="1064"/>
                </a:lnTo>
                <a:lnTo>
                  <a:pt x="6749" y="918"/>
                </a:lnTo>
                <a:lnTo>
                  <a:pt x="6713" y="881"/>
                </a:lnTo>
                <a:lnTo>
                  <a:pt x="6639" y="808"/>
                </a:lnTo>
                <a:lnTo>
                  <a:pt x="6529" y="771"/>
                </a:lnTo>
                <a:lnTo>
                  <a:pt x="6456" y="771"/>
                </a:lnTo>
                <a:lnTo>
                  <a:pt x="6383" y="808"/>
                </a:lnTo>
                <a:lnTo>
                  <a:pt x="5942" y="808"/>
                </a:lnTo>
                <a:lnTo>
                  <a:pt x="5686" y="477"/>
                </a:lnTo>
                <a:lnTo>
                  <a:pt x="5576" y="294"/>
                </a:lnTo>
                <a:lnTo>
                  <a:pt x="5466" y="111"/>
                </a:lnTo>
                <a:lnTo>
                  <a:pt x="5429" y="37"/>
                </a:lnTo>
                <a:lnTo>
                  <a:pt x="5356" y="1"/>
                </a:lnTo>
                <a:lnTo>
                  <a:pt x="5209" y="1"/>
                </a:lnTo>
                <a:lnTo>
                  <a:pt x="5025" y="37"/>
                </a:lnTo>
                <a:lnTo>
                  <a:pt x="4915" y="1"/>
                </a:lnTo>
                <a:close/>
              </a:path>
            </a:pathLst>
          </a:custGeom>
          <a:solidFill>
            <a:srgbClr val="6D9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209" name="Google Shape;209;p3"/>
          <p:cNvSpPr/>
          <p:nvPr/>
        </p:nvSpPr>
        <p:spPr>
          <a:xfrm>
            <a:off x="6984573" y="4950383"/>
            <a:ext cx="297606" cy="211234"/>
          </a:xfrm>
          <a:custGeom>
            <a:avLst/>
            <a:gdLst/>
            <a:ahLst/>
            <a:cxnLst/>
            <a:rect l="l" t="t" r="r" b="b"/>
            <a:pathLst>
              <a:path w="10492" h="7447" extrusionOk="0">
                <a:moveTo>
                  <a:pt x="7300" y="1761"/>
                </a:moveTo>
                <a:lnTo>
                  <a:pt x="7117" y="1797"/>
                </a:lnTo>
                <a:lnTo>
                  <a:pt x="6897" y="1834"/>
                </a:lnTo>
                <a:lnTo>
                  <a:pt x="6713" y="1907"/>
                </a:lnTo>
                <a:lnTo>
                  <a:pt x="6530" y="2017"/>
                </a:lnTo>
                <a:lnTo>
                  <a:pt x="6383" y="2128"/>
                </a:lnTo>
                <a:lnTo>
                  <a:pt x="6273" y="2274"/>
                </a:lnTo>
                <a:lnTo>
                  <a:pt x="6200" y="2458"/>
                </a:lnTo>
                <a:lnTo>
                  <a:pt x="6200" y="2531"/>
                </a:lnTo>
                <a:lnTo>
                  <a:pt x="6237" y="2604"/>
                </a:lnTo>
                <a:lnTo>
                  <a:pt x="6310" y="2641"/>
                </a:lnTo>
                <a:lnTo>
                  <a:pt x="6383" y="2641"/>
                </a:lnTo>
                <a:lnTo>
                  <a:pt x="6530" y="2604"/>
                </a:lnTo>
                <a:lnTo>
                  <a:pt x="6640" y="2531"/>
                </a:lnTo>
                <a:lnTo>
                  <a:pt x="6860" y="2384"/>
                </a:lnTo>
                <a:lnTo>
                  <a:pt x="7007" y="2348"/>
                </a:lnTo>
                <a:lnTo>
                  <a:pt x="7154" y="2274"/>
                </a:lnTo>
                <a:lnTo>
                  <a:pt x="7484" y="2274"/>
                </a:lnTo>
                <a:lnTo>
                  <a:pt x="7667" y="2311"/>
                </a:lnTo>
                <a:lnTo>
                  <a:pt x="7851" y="2384"/>
                </a:lnTo>
                <a:lnTo>
                  <a:pt x="7924" y="2458"/>
                </a:lnTo>
                <a:lnTo>
                  <a:pt x="7961" y="2531"/>
                </a:lnTo>
                <a:lnTo>
                  <a:pt x="7997" y="2641"/>
                </a:lnTo>
                <a:lnTo>
                  <a:pt x="7997" y="2751"/>
                </a:lnTo>
                <a:lnTo>
                  <a:pt x="7961" y="2898"/>
                </a:lnTo>
                <a:lnTo>
                  <a:pt x="7887" y="3045"/>
                </a:lnTo>
                <a:lnTo>
                  <a:pt x="7667" y="3338"/>
                </a:lnTo>
                <a:lnTo>
                  <a:pt x="7190" y="3998"/>
                </a:lnTo>
                <a:lnTo>
                  <a:pt x="6713" y="4622"/>
                </a:lnTo>
                <a:lnTo>
                  <a:pt x="5686" y="5869"/>
                </a:lnTo>
                <a:lnTo>
                  <a:pt x="5613" y="6016"/>
                </a:lnTo>
                <a:lnTo>
                  <a:pt x="5650" y="6162"/>
                </a:lnTo>
                <a:lnTo>
                  <a:pt x="5686" y="6236"/>
                </a:lnTo>
                <a:lnTo>
                  <a:pt x="5723" y="6273"/>
                </a:lnTo>
                <a:lnTo>
                  <a:pt x="5796" y="6309"/>
                </a:lnTo>
                <a:lnTo>
                  <a:pt x="5870" y="6309"/>
                </a:lnTo>
                <a:lnTo>
                  <a:pt x="6567" y="6273"/>
                </a:lnTo>
                <a:lnTo>
                  <a:pt x="7264" y="6309"/>
                </a:lnTo>
                <a:lnTo>
                  <a:pt x="8034" y="6346"/>
                </a:lnTo>
                <a:lnTo>
                  <a:pt x="8401" y="6419"/>
                </a:lnTo>
                <a:lnTo>
                  <a:pt x="8547" y="6419"/>
                </a:lnTo>
                <a:lnTo>
                  <a:pt x="8731" y="6383"/>
                </a:lnTo>
                <a:lnTo>
                  <a:pt x="8841" y="6309"/>
                </a:lnTo>
                <a:lnTo>
                  <a:pt x="8878" y="6199"/>
                </a:lnTo>
                <a:lnTo>
                  <a:pt x="8878" y="6089"/>
                </a:lnTo>
                <a:lnTo>
                  <a:pt x="8768" y="6016"/>
                </a:lnTo>
                <a:lnTo>
                  <a:pt x="8658" y="5942"/>
                </a:lnTo>
                <a:lnTo>
                  <a:pt x="8474" y="5869"/>
                </a:lnTo>
                <a:lnTo>
                  <a:pt x="8107" y="5796"/>
                </a:lnTo>
                <a:lnTo>
                  <a:pt x="7410" y="5759"/>
                </a:lnTo>
                <a:lnTo>
                  <a:pt x="6457" y="5759"/>
                </a:lnTo>
                <a:lnTo>
                  <a:pt x="7557" y="4365"/>
                </a:lnTo>
                <a:lnTo>
                  <a:pt x="7851" y="3998"/>
                </a:lnTo>
                <a:lnTo>
                  <a:pt x="8144" y="3595"/>
                </a:lnTo>
                <a:lnTo>
                  <a:pt x="8291" y="3375"/>
                </a:lnTo>
                <a:lnTo>
                  <a:pt x="8401" y="3191"/>
                </a:lnTo>
                <a:lnTo>
                  <a:pt x="8474" y="2935"/>
                </a:lnTo>
                <a:lnTo>
                  <a:pt x="8511" y="2714"/>
                </a:lnTo>
                <a:lnTo>
                  <a:pt x="8511" y="2494"/>
                </a:lnTo>
                <a:lnTo>
                  <a:pt x="8437" y="2311"/>
                </a:lnTo>
                <a:lnTo>
                  <a:pt x="8327" y="2164"/>
                </a:lnTo>
                <a:lnTo>
                  <a:pt x="8217" y="2017"/>
                </a:lnTo>
                <a:lnTo>
                  <a:pt x="8071" y="1907"/>
                </a:lnTo>
                <a:lnTo>
                  <a:pt x="7887" y="1834"/>
                </a:lnTo>
                <a:lnTo>
                  <a:pt x="7667" y="1797"/>
                </a:lnTo>
                <a:lnTo>
                  <a:pt x="7484" y="1761"/>
                </a:lnTo>
                <a:close/>
                <a:moveTo>
                  <a:pt x="954" y="0"/>
                </a:moveTo>
                <a:lnTo>
                  <a:pt x="771" y="37"/>
                </a:lnTo>
                <a:lnTo>
                  <a:pt x="624" y="110"/>
                </a:lnTo>
                <a:lnTo>
                  <a:pt x="441" y="183"/>
                </a:lnTo>
                <a:lnTo>
                  <a:pt x="294" y="257"/>
                </a:lnTo>
                <a:lnTo>
                  <a:pt x="147" y="404"/>
                </a:lnTo>
                <a:lnTo>
                  <a:pt x="37" y="514"/>
                </a:lnTo>
                <a:lnTo>
                  <a:pt x="1" y="587"/>
                </a:lnTo>
                <a:lnTo>
                  <a:pt x="1" y="660"/>
                </a:lnTo>
                <a:lnTo>
                  <a:pt x="74" y="770"/>
                </a:lnTo>
                <a:lnTo>
                  <a:pt x="184" y="844"/>
                </a:lnTo>
                <a:lnTo>
                  <a:pt x="257" y="844"/>
                </a:lnTo>
                <a:lnTo>
                  <a:pt x="331" y="807"/>
                </a:lnTo>
                <a:lnTo>
                  <a:pt x="661" y="660"/>
                </a:lnTo>
                <a:lnTo>
                  <a:pt x="844" y="624"/>
                </a:lnTo>
                <a:lnTo>
                  <a:pt x="1028" y="587"/>
                </a:lnTo>
                <a:lnTo>
                  <a:pt x="991" y="624"/>
                </a:lnTo>
                <a:lnTo>
                  <a:pt x="991" y="844"/>
                </a:lnTo>
                <a:lnTo>
                  <a:pt x="991" y="1064"/>
                </a:lnTo>
                <a:lnTo>
                  <a:pt x="1101" y="1467"/>
                </a:lnTo>
                <a:lnTo>
                  <a:pt x="1358" y="2641"/>
                </a:lnTo>
                <a:lnTo>
                  <a:pt x="2312" y="7263"/>
                </a:lnTo>
                <a:lnTo>
                  <a:pt x="2348" y="7336"/>
                </a:lnTo>
                <a:lnTo>
                  <a:pt x="2422" y="7410"/>
                </a:lnTo>
                <a:lnTo>
                  <a:pt x="2495" y="7446"/>
                </a:lnTo>
                <a:lnTo>
                  <a:pt x="2678" y="7446"/>
                </a:lnTo>
                <a:lnTo>
                  <a:pt x="2752" y="7410"/>
                </a:lnTo>
                <a:lnTo>
                  <a:pt x="2825" y="7336"/>
                </a:lnTo>
                <a:lnTo>
                  <a:pt x="2862" y="7263"/>
                </a:lnTo>
                <a:lnTo>
                  <a:pt x="4072" y="4108"/>
                </a:lnTo>
                <a:lnTo>
                  <a:pt x="5246" y="990"/>
                </a:lnTo>
                <a:lnTo>
                  <a:pt x="6457" y="917"/>
                </a:lnTo>
                <a:lnTo>
                  <a:pt x="7667" y="880"/>
                </a:lnTo>
                <a:lnTo>
                  <a:pt x="8988" y="917"/>
                </a:lnTo>
                <a:lnTo>
                  <a:pt x="9648" y="990"/>
                </a:lnTo>
                <a:lnTo>
                  <a:pt x="9978" y="990"/>
                </a:lnTo>
                <a:lnTo>
                  <a:pt x="10308" y="954"/>
                </a:lnTo>
                <a:lnTo>
                  <a:pt x="10382" y="917"/>
                </a:lnTo>
                <a:lnTo>
                  <a:pt x="10455" y="880"/>
                </a:lnTo>
                <a:lnTo>
                  <a:pt x="10492" y="807"/>
                </a:lnTo>
                <a:lnTo>
                  <a:pt x="10492" y="734"/>
                </a:lnTo>
                <a:lnTo>
                  <a:pt x="10418" y="587"/>
                </a:lnTo>
                <a:lnTo>
                  <a:pt x="10382" y="514"/>
                </a:lnTo>
                <a:lnTo>
                  <a:pt x="10308" y="477"/>
                </a:lnTo>
                <a:lnTo>
                  <a:pt x="10015" y="404"/>
                </a:lnTo>
                <a:lnTo>
                  <a:pt x="9721" y="367"/>
                </a:lnTo>
                <a:lnTo>
                  <a:pt x="9134" y="330"/>
                </a:lnTo>
                <a:lnTo>
                  <a:pt x="7814" y="293"/>
                </a:lnTo>
                <a:lnTo>
                  <a:pt x="6420" y="330"/>
                </a:lnTo>
                <a:lnTo>
                  <a:pt x="5026" y="404"/>
                </a:lnTo>
                <a:lnTo>
                  <a:pt x="4916" y="440"/>
                </a:lnTo>
                <a:lnTo>
                  <a:pt x="4843" y="477"/>
                </a:lnTo>
                <a:lnTo>
                  <a:pt x="4806" y="550"/>
                </a:lnTo>
                <a:lnTo>
                  <a:pt x="4733" y="624"/>
                </a:lnTo>
                <a:lnTo>
                  <a:pt x="2678" y="6162"/>
                </a:lnTo>
                <a:lnTo>
                  <a:pt x="2128" y="3705"/>
                </a:lnTo>
                <a:lnTo>
                  <a:pt x="1725" y="1981"/>
                </a:lnTo>
                <a:lnTo>
                  <a:pt x="1541" y="1210"/>
                </a:lnTo>
                <a:lnTo>
                  <a:pt x="1468" y="844"/>
                </a:lnTo>
                <a:lnTo>
                  <a:pt x="1431" y="660"/>
                </a:lnTo>
                <a:lnTo>
                  <a:pt x="1395" y="550"/>
                </a:lnTo>
                <a:lnTo>
                  <a:pt x="1431" y="550"/>
                </a:lnTo>
                <a:lnTo>
                  <a:pt x="1468" y="514"/>
                </a:lnTo>
                <a:lnTo>
                  <a:pt x="1468" y="477"/>
                </a:lnTo>
                <a:lnTo>
                  <a:pt x="1505" y="367"/>
                </a:lnTo>
                <a:lnTo>
                  <a:pt x="1505" y="220"/>
                </a:lnTo>
                <a:lnTo>
                  <a:pt x="1468" y="110"/>
                </a:lnTo>
                <a:lnTo>
                  <a:pt x="1395" y="73"/>
                </a:lnTo>
                <a:lnTo>
                  <a:pt x="1321" y="37"/>
                </a:lnTo>
                <a:lnTo>
                  <a:pt x="1138" y="0"/>
                </a:lnTo>
                <a:close/>
              </a:path>
            </a:pathLst>
          </a:custGeom>
          <a:solidFill>
            <a:srgbClr val="6D9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210" name="Google Shape;210;p3"/>
          <p:cNvSpPr/>
          <p:nvPr/>
        </p:nvSpPr>
        <p:spPr>
          <a:xfrm>
            <a:off x="8749725" y="4950125"/>
            <a:ext cx="288245" cy="184202"/>
          </a:xfrm>
          <a:custGeom>
            <a:avLst/>
            <a:gdLst/>
            <a:ahLst/>
            <a:cxnLst/>
            <a:rect l="l" t="t" r="r" b="b"/>
            <a:pathLst>
              <a:path w="10162" h="6494" extrusionOk="0">
                <a:moveTo>
                  <a:pt x="8291" y="587"/>
                </a:moveTo>
                <a:lnTo>
                  <a:pt x="8291" y="698"/>
                </a:lnTo>
                <a:lnTo>
                  <a:pt x="8327" y="771"/>
                </a:lnTo>
                <a:lnTo>
                  <a:pt x="8401" y="808"/>
                </a:lnTo>
                <a:lnTo>
                  <a:pt x="8474" y="808"/>
                </a:lnTo>
                <a:lnTo>
                  <a:pt x="8768" y="771"/>
                </a:lnTo>
                <a:lnTo>
                  <a:pt x="8914" y="771"/>
                </a:lnTo>
                <a:lnTo>
                  <a:pt x="8988" y="808"/>
                </a:lnTo>
                <a:lnTo>
                  <a:pt x="9024" y="844"/>
                </a:lnTo>
                <a:lnTo>
                  <a:pt x="9208" y="1101"/>
                </a:lnTo>
                <a:lnTo>
                  <a:pt x="9318" y="1321"/>
                </a:lnTo>
                <a:lnTo>
                  <a:pt x="9465" y="1615"/>
                </a:lnTo>
                <a:lnTo>
                  <a:pt x="9538" y="1871"/>
                </a:lnTo>
                <a:lnTo>
                  <a:pt x="9611" y="2165"/>
                </a:lnTo>
                <a:lnTo>
                  <a:pt x="9648" y="2458"/>
                </a:lnTo>
                <a:lnTo>
                  <a:pt x="9648" y="2715"/>
                </a:lnTo>
                <a:lnTo>
                  <a:pt x="9575" y="2972"/>
                </a:lnTo>
                <a:lnTo>
                  <a:pt x="9501" y="3229"/>
                </a:lnTo>
                <a:lnTo>
                  <a:pt x="9354" y="3485"/>
                </a:lnTo>
                <a:lnTo>
                  <a:pt x="9171" y="3669"/>
                </a:lnTo>
                <a:lnTo>
                  <a:pt x="8988" y="3852"/>
                </a:lnTo>
                <a:lnTo>
                  <a:pt x="8731" y="3962"/>
                </a:lnTo>
                <a:lnTo>
                  <a:pt x="8474" y="3999"/>
                </a:lnTo>
                <a:lnTo>
                  <a:pt x="8327" y="3999"/>
                </a:lnTo>
                <a:lnTo>
                  <a:pt x="8217" y="3925"/>
                </a:lnTo>
                <a:lnTo>
                  <a:pt x="8107" y="3852"/>
                </a:lnTo>
                <a:lnTo>
                  <a:pt x="7997" y="3742"/>
                </a:lnTo>
                <a:lnTo>
                  <a:pt x="7851" y="3485"/>
                </a:lnTo>
                <a:lnTo>
                  <a:pt x="7740" y="3229"/>
                </a:lnTo>
                <a:lnTo>
                  <a:pt x="7630" y="2935"/>
                </a:lnTo>
                <a:lnTo>
                  <a:pt x="7594" y="2605"/>
                </a:lnTo>
                <a:lnTo>
                  <a:pt x="7557" y="2311"/>
                </a:lnTo>
                <a:lnTo>
                  <a:pt x="7594" y="1981"/>
                </a:lnTo>
                <a:lnTo>
                  <a:pt x="7630" y="1578"/>
                </a:lnTo>
                <a:lnTo>
                  <a:pt x="7777" y="1211"/>
                </a:lnTo>
                <a:lnTo>
                  <a:pt x="7887" y="1028"/>
                </a:lnTo>
                <a:lnTo>
                  <a:pt x="7997" y="844"/>
                </a:lnTo>
                <a:lnTo>
                  <a:pt x="8107" y="698"/>
                </a:lnTo>
                <a:lnTo>
                  <a:pt x="8291" y="587"/>
                </a:lnTo>
                <a:close/>
                <a:moveTo>
                  <a:pt x="8401" y="147"/>
                </a:moveTo>
                <a:lnTo>
                  <a:pt x="8181" y="221"/>
                </a:lnTo>
                <a:lnTo>
                  <a:pt x="7961" y="294"/>
                </a:lnTo>
                <a:lnTo>
                  <a:pt x="7814" y="404"/>
                </a:lnTo>
                <a:lnTo>
                  <a:pt x="7667" y="551"/>
                </a:lnTo>
                <a:lnTo>
                  <a:pt x="7520" y="698"/>
                </a:lnTo>
                <a:lnTo>
                  <a:pt x="7410" y="881"/>
                </a:lnTo>
                <a:lnTo>
                  <a:pt x="7264" y="1284"/>
                </a:lnTo>
                <a:lnTo>
                  <a:pt x="7154" y="1688"/>
                </a:lnTo>
                <a:lnTo>
                  <a:pt x="7117" y="2055"/>
                </a:lnTo>
                <a:lnTo>
                  <a:pt x="7080" y="2458"/>
                </a:lnTo>
                <a:lnTo>
                  <a:pt x="7154" y="2935"/>
                </a:lnTo>
                <a:lnTo>
                  <a:pt x="7264" y="3375"/>
                </a:lnTo>
                <a:lnTo>
                  <a:pt x="7410" y="3779"/>
                </a:lnTo>
                <a:lnTo>
                  <a:pt x="7520" y="3962"/>
                </a:lnTo>
                <a:lnTo>
                  <a:pt x="7667" y="4146"/>
                </a:lnTo>
                <a:lnTo>
                  <a:pt x="7814" y="4292"/>
                </a:lnTo>
                <a:lnTo>
                  <a:pt x="7961" y="4402"/>
                </a:lnTo>
                <a:lnTo>
                  <a:pt x="8144" y="4476"/>
                </a:lnTo>
                <a:lnTo>
                  <a:pt x="8364" y="4512"/>
                </a:lnTo>
                <a:lnTo>
                  <a:pt x="8584" y="4512"/>
                </a:lnTo>
                <a:lnTo>
                  <a:pt x="8768" y="4476"/>
                </a:lnTo>
                <a:lnTo>
                  <a:pt x="8988" y="4439"/>
                </a:lnTo>
                <a:lnTo>
                  <a:pt x="9134" y="4366"/>
                </a:lnTo>
                <a:lnTo>
                  <a:pt x="9318" y="4256"/>
                </a:lnTo>
                <a:lnTo>
                  <a:pt x="9465" y="4146"/>
                </a:lnTo>
                <a:lnTo>
                  <a:pt x="9721" y="3852"/>
                </a:lnTo>
                <a:lnTo>
                  <a:pt x="9905" y="3522"/>
                </a:lnTo>
                <a:lnTo>
                  <a:pt x="10051" y="3118"/>
                </a:lnTo>
                <a:lnTo>
                  <a:pt x="10161" y="2752"/>
                </a:lnTo>
                <a:lnTo>
                  <a:pt x="10161" y="2348"/>
                </a:lnTo>
                <a:lnTo>
                  <a:pt x="10125" y="2091"/>
                </a:lnTo>
                <a:lnTo>
                  <a:pt x="10051" y="1761"/>
                </a:lnTo>
                <a:lnTo>
                  <a:pt x="9941" y="1394"/>
                </a:lnTo>
                <a:lnTo>
                  <a:pt x="9758" y="1064"/>
                </a:lnTo>
                <a:lnTo>
                  <a:pt x="9575" y="734"/>
                </a:lnTo>
                <a:lnTo>
                  <a:pt x="9354" y="441"/>
                </a:lnTo>
                <a:lnTo>
                  <a:pt x="9244" y="331"/>
                </a:lnTo>
                <a:lnTo>
                  <a:pt x="9098" y="257"/>
                </a:lnTo>
                <a:lnTo>
                  <a:pt x="8988" y="221"/>
                </a:lnTo>
                <a:lnTo>
                  <a:pt x="8841" y="184"/>
                </a:lnTo>
                <a:lnTo>
                  <a:pt x="8621" y="147"/>
                </a:lnTo>
                <a:close/>
                <a:moveTo>
                  <a:pt x="3999" y="1"/>
                </a:moveTo>
                <a:lnTo>
                  <a:pt x="3926" y="37"/>
                </a:lnTo>
                <a:lnTo>
                  <a:pt x="3852" y="111"/>
                </a:lnTo>
                <a:lnTo>
                  <a:pt x="3816" y="404"/>
                </a:lnTo>
                <a:lnTo>
                  <a:pt x="3779" y="734"/>
                </a:lnTo>
                <a:lnTo>
                  <a:pt x="3705" y="1321"/>
                </a:lnTo>
                <a:lnTo>
                  <a:pt x="3632" y="2458"/>
                </a:lnTo>
                <a:lnTo>
                  <a:pt x="2898" y="2385"/>
                </a:lnTo>
                <a:lnTo>
                  <a:pt x="2128" y="2385"/>
                </a:lnTo>
                <a:lnTo>
                  <a:pt x="1395" y="2422"/>
                </a:lnTo>
                <a:lnTo>
                  <a:pt x="1028" y="2495"/>
                </a:lnTo>
                <a:lnTo>
                  <a:pt x="661" y="2568"/>
                </a:lnTo>
                <a:lnTo>
                  <a:pt x="661" y="2495"/>
                </a:lnTo>
                <a:lnTo>
                  <a:pt x="588" y="2458"/>
                </a:lnTo>
                <a:lnTo>
                  <a:pt x="551" y="2495"/>
                </a:lnTo>
                <a:lnTo>
                  <a:pt x="478" y="1651"/>
                </a:lnTo>
                <a:lnTo>
                  <a:pt x="441" y="918"/>
                </a:lnTo>
                <a:lnTo>
                  <a:pt x="404" y="551"/>
                </a:lnTo>
                <a:lnTo>
                  <a:pt x="367" y="184"/>
                </a:lnTo>
                <a:lnTo>
                  <a:pt x="331" y="111"/>
                </a:lnTo>
                <a:lnTo>
                  <a:pt x="147" y="111"/>
                </a:lnTo>
                <a:lnTo>
                  <a:pt x="111" y="184"/>
                </a:lnTo>
                <a:lnTo>
                  <a:pt x="37" y="514"/>
                </a:lnTo>
                <a:lnTo>
                  <a:pt x="1" y="881"/>
                </a:lnTo>
                <a:lnTo>
                  <a:pt x="1" y="1578"/>
                </a:lnTo>
                <a:lnTo>
                  <a:pt x="37" y="2275"/>
                </a:lnTo>
                <a:lnTo>
                  <a:pt x="111" y="2972"/>
                </a:lnTo>
                <a:lnTo>
                  <a:pt x="184" y="3632"/>
                </a:lnTo>
                <a:lnTo>
                  <a:pt x="294" y="4329"/>
                </a:lnTo>
                <a:lnTo>
                  <a:pt x="404" y="4989"/>
                </a:lnTo>
                <a:lnTo>
                  <a:pt x="478" y="5356"/>
                </a:lnTo>
                <a:lnTo>
                  <a:pt x="551" y="5503"/>
                </a:lnTo>
                <a:lnTo>
                  <a:pt x="588" y="5650"/>
                </a:lnTo>
                <a:lnTo>
                  <a:pt x="551" y="5723"/>
                </a:lnTo>
                <a:lnTo>
                  <a:pt x="588" y="5833"/>
                </a:lnTo>
                <a:lnTo>
                  <a:pt x="661" y="5906"/>
                </a:lnTo>
                <a:lnTo>
                  <a:pt x="734" y="5943"/>
                </a:lnTo>
                <a:lnTo>
                  <a:pt x="881" y="5943"/>
                </a:lnTo>
                <a:lnTo>
                  <a:pt x="954" y="5906"/>
                </a:lnTo>
                <a:lnTo>
                  <a:pt x="1028" y="5833"/>
                </a:lnTo>
                <a:lnTo>
                  <a:pt x="1064" y="5760"/>
                </a:lnTo>
                <a:lnTo>
                  <a:pt x="1064" y="5650"/>
                </a:lnTo>
                <a:lnTo>
                  <a:pt x="1064" y="5466"/>
                </a:lnTo>
                <a:lnTo>
                  <a:pt x="881" y="4696"/>
                </a:lnTo>
                <a:lnTo>
                  <a:pt x="734" y="3889"/>
                </a:lnTo>
                <a:lnTo>
                  <a:pt x="624" y="3082"/>
                </a:lnTo>
                <a:lnTo>
                  <a:pt x="588" y="2935"/>
                </a:lnTo>
                <a:lnTo>
                  <a:pt x="991" y="2972"/>
                </a:lnTo>
                <a:lnTo>
                  <a:pt x="1358" y="2935"/>
                </a:lnTo>
                <a:lnTo>
                  <a:pt x="2128" y="2898"/>
                </a:lnTo>
                <a:lnTo>
                  <a:pt x="2862" y="2898"/>
                </a:lnTo>
                <a:lnTo>
                  <a:pt x="3632" y="2972"/>
                </a:lnTo>
                <a:lnTo>
                  <a:pt x="3559" y="4256"/>
                </a:lnTo>
                <a:lnTo>
                  <a:pt x="3485" y="4843"/>
                </a:lnTo>
                <a:lnTo>
                  <a:pt x="3485" y="4989"/>
                </a:lnTo>
                <a:lnTo>
                  <a:pt x="3522" y="5173"/>
                </a:lnTo>
                <a:lnTo>
                  <a:pt x="3559" y="5283"/>
                </a:lnTo>
                <a:lnTo>
                  <a:pt x="3632" y="5393"/>
                </a:lnTo>
                <a:lnTo>
                  <a:pt x="3669" y="5429"/>
                </a:lnTo>
                <a:lnTo>
                  <a:pt x="3742" y="5466"/>
                </a:lnTo>
                <a:lnTo>
                  <a:pt x="3852" y="5393"/>
                </a:lnTo>
                <a:lnTo>
                  <a:pt x="3926" y="5319"/>
                </a:lnTo>
                <a:lnTo>
                  <a:pt x="3999" y="5209"/>
                </a:lnTo>
                <a:lnTo>
                  <a:pt x="4036" y="4916"/>
                </a:lnTo>
                <a:lnTo>
                  <a:pt x="4036" y="4366"/>
                </a:lnTo>
                <a:lnTo>
                  <a:pt x="4109" y="2935"/>
                </a:lnTo>
                <a:lnTo>
                  <a:pt x="4146" y="1468"/>
                </a:lnTo>
                <a:lnTo>
                  <a:pt x="4182" y="771"/>
                </a:lnTo>
                <a:lnTo>
                  <a:pt x="4182" y="441"/>
                </a:lnTo>
                <a:lnTo>
                  <a:pt x="4146" y="111"/>
                </a:lnTo>
                <a:lnTo>
                  <a:pt x="4072" y="37"/>
                </a:lnTo>
                <a:lnTo>
                  <a:pt x="3999" y="1"/>
                </a:lnTo>
                <a:close/>
                <a:moveTo>
                  <a:pt x="5503" y="3779"/>
                </a:moveTo>
                <a:lnTo>
                  <a:pt x="5246" y="3815"/>
                </a:lnTo>
                <a:lnTo>
                  <a:pt x="5026" y="3925"/>
                </a:lnTo>
                <a:lnTo>
                  <a:pt x="4879" y="3999"/>
                </a:lnTo>
                <a:lnTo>
                  <a:pt x="4806" y="4109"/>
                </a:lnTo>
                <a:lnTo>
                  <a:pt x="4806" y="4146"/>
                </a:lnTo>
                <a:lnTo>
                  <a:pt x="4843" y="4182"/>
                </a:lnTo>
                <a:lnTo>
                  <a:pt x="4916" y="4256"/>
                </a:lnTo>
                <a:lnTo>
                  <a:pt x="5246" y="4256"/>
                </a:lnTo>
                <a:lnTo>
                  <a:pt x="5723" y="4219"/>
                </a:lnTo>
                <a:lnTo>
                  <a:pt x="5723" y="4219"/>
                </a:lnTo>
                <a:lnTo>
                  <a:pt x="5686" y="4329"/>
                </a:lnTo>
                <a:lnTo>
                  <a:pt x="5576" y="4439"/>
                </a:lnTo>
                <a:lnTo>
                  <a:pt x="5393" y="4622"/>
                </a:lnTo>
                <a:lnTo>
                  <a:pt x="5026" y="5099"/>
                </a:lnTo>
                <a:lnTo>
                  <a:pt x="4659" y="5613"/>
                </a:lnTo>
                <a:lnTo>
                  <a:pt x="4366" y="6126"/>
                </a:lnTo>
                <a:lnTo>
                  <a:pt x="4329" y="6273"/>
                </a:lnTo>
                <a:lnTo>
                  <a:pt x="4366" y="6420"/>
                </a:lnTo>
                <a:lnTo>
                  <a:pt x="4476" y="6493"/>
                </a:lnTo>
                <a:lnTo>
                  <a:pt x="4623" y="6493"/>
                </a:lnTo>
                <a:lnTo>
                  <a:pt x="6310" y="6126"/>
                </a:lnTo>
                <a:lnTo>
                  <a:pt x="6383" y="6090"/>
                </a:lnTo>
                <a:lnTo>
                  <a:pt x="6457" y="6016"/>
                </a:lnTo>
                <a:lnTo>
                  <a:pt x="6493" y="5943"/>
                </a:lnTo>
                <a:lnTo>
                  <a:pt x="6457" y="5833"/>
                </a:lnTo>
                <a:lnTo>
                  <a:pt x="6420" y="5760"/>
                </a:lnTo>
                <a:lnTo>
                  <a:pt x="6383" y="5686"/>
                </a:lnTo>
                <a:lnTo>
                  <a:pt x="6273" y="5650"/>
                </a:lnTo>
                <a:lnTo>
                  <a:pt x="6163" y="5650"/>
                </a:lnTo>
                <a:lnTo>
                  <a:pt x="5026" y="5906"/>
                </a:lnTo>
                <a:lnTo>
                  <a:pt x="5319" y="5466"/>
                </a:lnTo>
                <a:lnTo>
                  <a:pt x="5650" y="5063"/>
                </a:lnTo>
                <a:lnTo>
                  <a:pt x="5870" y="4806"/>
                </a:lnTo>
                <a:lnTo>
                  <a:pt x="6053" y="4549"/>
                </a:lnTo>
                <a:lnTo>
                  <a:pt x="6126" y="4402"/>
                </a:lnTo>
                <a:lnTo>
                  <a:pt x="6200" y="4256"/>
                </a:lnTo>
                <a:lnTo>
                  <a:pt x="6200" y="4109"/>
                </a:lnTo>
                <a:lnTo>
                  <a:pt x="6200" y="3925"/>
                </a:lnTo>
                <a:lnTo>
                  <a:pt x="6163" y="3889"/>
                </a:lnTo>
                <a:lnTo>
                  <a:pt x="6126" y="3815"/>
                </a:lnTo>
                <a:lnTo>
                  <a:pt x="5980" y="3779"/>
                </a:lnTo>
                <a:close/>
              </a:path>
            </a:pathLst>
          </a:custGeom>
          <a:solidFill>
            <a:srgbClr val="6D9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211" name="Google Shape;211;p3"/>
          <p:cNvSpPr/>
          <p:nvPr/>
        </p:nvSpPr>
        <p:spPr>
          <a:xfrm>
            <a:off x="6160715" y="4780234"/>
            <a:ext cx="323616" cy="321546"/>
          </a:xfrm>
          <a:custGeom>
            <a:avLst/>
            <a:gdLst/>
            <a:ahLst/>
            <a:cxnLst/>
            <a:rect l="l" t="t" r="r" b="b"/>
            <a:pathLst>
              <a:path w="11409" h="11336" extrusionOk="0">
                <a:moveTo>
                  <a:pt x="5173" y="4219"/>
                </a:moveTo>
                <a:lnTo>
                  <a:pt x="5136" y="4256"/>
                </a:lnTo>
                <a:lnTo>
                  <a:pt x="5100" y="4292"/>
                </a:lnTo>
                <a:lnTo>
                  <a:pt x="4990" y="4366"/>
                </a:lnTo>
                <a:lnTo>
                  <a:pt x="4916" y="4476"/>
                </a:lnTo>
                <a:lnTo>
                  <a:pt x="4916" y="4512"/>
                </a:lnTo>
                <a:lnTo>
                  <a:pt x="4843" y="4659"/>
                </a:lnTo>
                <a:lnTo>
                  <a:pt x="4843" y="4769"/>
                </a:lnTo>
                <a:lnTo>
                  <a:pt x="4880" y="4843"/>
                </a:lnTo>
                <a:lnTo>
                  <a:pt x="4990" y="4916"/>
                </a:lnTo>
                <a:lnTo>
                  <a:pt x="5100" y="4989"/>
                </a:lnTo>
                <a:lnTo>
                  <a:pt x="5283" y="4989"/>
                </a:lnTo>
                <a:lnTo>
                  <a:pt x="5430" y="4916"/>
                </a:lnTo>
                <a:lnTo>
                  <a:pt x="5540" y="4769"/>
                </a:lnTo>
                <a:lnTo>
                  <a:pt x="5577" y="4696"/>
                </a:lnTo>
                <a:lnTo>
                  <a:pt x="5613" y="4623"/>
                </a:lnTo>
                <a:lnTo>
                  <a:pt x="5577" y="4549"/>
                </a:lnTo>
                <a:lnTo>
                  <a:pt x="5577" y="4476"/>
                </a:lnTo>
                <a:lnTo>
                  <a:pt x="5430" y="4402"/>
                </a:lnTo>
                <a:lnTo>
                  <a:pt x="5320" y="4366"/>
                </a:lnTo>
                <a:lnTo>
                  <a:pt x="5320" y="4292"/>
                </a:lnTo>
                <a:lnTo>
                  <a:pt x="5246" y="4256"/>
                </a:lnTo>
                <a:lnTo>
                  <a:pt x="5173" y="4219"/>
                </a:lnTo>
                <a:close/>
                <a:moveTo>
                  <a:pt x="5980" y="6016"/>
                </a:moveTo>
                <a:lnTo>
                  <a:pt x="6017" y="6053"/>
                </a:lnTo>
                <a:lnTo>
                  <a:pt x="6053" y="6126"/>
                </a:lnTo>
                <a:lnTo>
                  <a:pt x="6053" y="6200"/>
                </a:lnTo>
                <a:lnTo>
                  <a:pt x="5907" y="6237"/>
                </a:lnTo>
                <a:lnTo>
                  <a:pt x="5943" y="6090"/>
                </a:lnTo>
                <a:lnTo>
                  <a:pt x="5980" y="6016"/>
                </a:lnTo>
                <a:close/>
                <a:moveTo>
                  <a:pt x="5833" y="5613"/>
                </a:moveTo>
                <a:lnTo>
                  <a:pt x="5723" y="5650"/>
                </a:lnTo>
                <a:lnTo>
                  <a:pt x="5650" y="5723"/>
                </a:lnTo>
                <a:lnTo>
                  <a:pt x="5613" y="5796"/>
                </a:lnTo>
                <a:lnTo>
                  <a:pt x="5613" y="5870"/>
                </a:lnTo>
                <a:lnTo>
                  <a:pt x="5687" y="5943"/>
                </a:lnTo>
                <a:lnTo>
                  <a:pt x="5577" y="6163"/>
                </a:lnTo>
                <a:lnTo>
                  <a:pt x="5540" y="6420"/>
                </a:lnTo>
                <a:lnTo>
                  <a:pt x="5577" y="6530"/>
                </a:lnTo>
                <a:lnTo>
                  <a:pt x="5687" y="6567"/>
                </a:lnTo>
                <a:lnTo>
                  <a:pt x="5833" y="6603"/>
                </a:lnTo>
                <a:lnTo>
                  <a:pt x="5980" y="6603"/>
                </a:lnTo>
                <a:lnTo>
                  <a:pt x="6090" y="6567"/>
                </a:lnTo>
                <a:lnTo>
                  <a:pt x="6237" y="6530"/>
                </a:lnTo>
                <a:lnTo>
                  <a:pt x="6347" y="6457"/>
                </a:lnTo>
                <a:lnTo>
                  <a:pt x="6420" y="6347"/>
                </a:lnTo>
                <a:lnTo>
                  <a:pt x="6457" y="6200"/>
                </a:lnTo>
                <a:lnTo>
                  <a:pt x="6457" y="6053"/>
                </a:lnTo>
                <a:lnTo>
                  <a:pt x="6420" y="5943"/>
                </a:lnTo>
                <a:lnTo>
                  <a:pt x="6347" y="5833"/>
                </a:lnTo>
                <a:lnTo>
                  <a:pt x="6274" y="5760"/>
                </a:lnTo>
                <a:lnTo>
                  <a:pt x="6163" y="5686"/>
                </a:lnTo>
                <a:lnTo>
                  <a:pt x="6053" y="5650"/>
                </a:lnTo>
                <a:lnTo>
                  <a:pt x="5943" y="5613"/>
                </a:lnTo>
                <a:close/>
                <a:moveTo>
                  <a:pt x="3926" y="441"/>
                </a:moveTo>
                <a:lnTo>
                  <a:pt x="4623" y="478"/>
                </a:lnTo>
                <a:lnTo>
                  <a:pt x="5356" y="478"/>
                </a:lnTo>
                <a:lnTo>
                  <a:pt x="6824" y="551"/>
                </a:lnTo>
                <a:lnTo>
                  <a:pt x="7631" y="551"/>
                </a:lnTo>
                <a:lnTo>
                  <a:pt x="7704" y="734"/>
                </a:lnTo>
                <a:lnTo>
                  <a:pt x="7777" y="1064"/>
                </a:lnTo>
                <a:lnTo>
                  <a:pt x="7521" y="1174"/>
                </a:lnTo>
                <a:lnTo>
                  <a:pt x="7191" y="1211"/>
                </a:lnTo>
                <a:lnTo>
                  <a:pt x="7044" y="1211"/>
                </a:lnTo>
                <a:lnTo>
                  <a:pt x="6860" y="1174"/>
                </a:lnTo>
                <a:lnTo>
                  <a:pt x="6714" y="1174"/>
                </a:lnTo>
                <a:lnTo>
                  <a:pt x="6530" y="1211"/>
                </a:lnTo>
                <a:lnTo>
                  <a:pt x="6494" y="1248"/>
                </a:lnTo>
                <a:lnTo>
                  <a:pt x="6457" y="1321"/>
                </a:lnTo>
                <a:lnTo>
                  <a:pt x="6420" y="1395"/>
                </a:lnTo>
                <a:lnTo>
                  <a:pt x="6457" y="1468"/>
                </a:lnTo>
                <a:lnTo>
                  <a:pt x="6457" y="1505"/>
                </a:lnTo>
                <a:lnTo>
                  <a:pt x="6494" y="1578"/>
                </a:lnTo>
                <a:lnTo>
                  <a:pt x="6567" y="1651"/>
                </a:lnTo>
                <a:lnTo>
                  <a:pt x="6567" y="1871"/>
                </a:lnTo>
                <a:lnTo>
                  <a:pt x="6567" y="2092"/>
                </a:lnTo>
                <a:lnTo>
                  <a:pt x="6640" y="2642"/>
                </a:lnTo>
                <a:lnTo>
                  <a:pt x="6677" y="3192"/>
                </a:lnTo>
                <a:lnTo>
                  <a:pt x="6714" y="3632"/>
                </a:lnTo>
                <a:lnTo>
                  <a:pt x="6714" y="4072"/>
                </a:lnTo>
                <a:lnTo>
                  <a:pt x="6677" y="4586"/>
                </a:lnTo>
                <a:lnTo>
                  <a:pt x="6640" y="4843"/>
                </a:lnTo>
                <a:lnTo>
                  <a:pt x="6640" y="5099"/>
                </a:lnTo>
                <a:lnTo>
                  <a:pt x="6677" y="5246"/>
                </a:lnTo>
                <a:lnTo>
                  <a:pt x="6640" y="5319"/>
                </a:lnTo>
                <a:lnTo>
                  <a:pt x="6640" y="5393"/>
                </a:lnTo>
                <a:lnTo>
                  <a:pt x="6640" y="5466"/>
                </a:lnTo>
                <a:lnTo>
                  <a:pt x="6714" y="5540"/>
                </a:lnTo>
                <a:lnTo>
                  <a:pt x="7117" y="5796"/>
                </a:lnTo>
                <a:lnTo>
                  <a:pt x="7484" y="6016"/>
                </a:lnTo>
                <a:lnTo>
                  <a:pt x="7851" y="6310"/>
                </a:lnTo>
                <a:lnTo>
                  <a:pt x="8218" y="6640"/>
                </a:lnTo>
                <a:lnTo>
                  <a:pt x="8915" y="7300"/>
                </a:lnTo>
                <a:lnTo>
                  <a:pt x="8621" y="7337"/>
                </a:lnTo>
                <a:lnTo>
                  <a:pt x="8328" y="7300"/>
                </a:lnTo>
                <a:lnTo>
                  <a:pt x="8108" y="7227"/>
                </a:lnTo>
                <a:lnTo>
                  <a:pt x="7887" y="7154"/>
                </a:lnTo>
                <a:lnTo>
                  <a:pt x="7484" y="6933"/>
                </a:lnTo>
                <a:lnTo>
                  <a:pt x="7117" y="6823"/>
                </a:lnTo>
                <a:lnTo>
                  <a:pt x="6750" y="6787"/>
                </a:lnTo>
                <a:lnTo>
                  <a:pt x="6384" y="6823"/>
                </a:lnTo>
                <a:lnTo>
                  <a:pt x="5980" y="6933"/>
                </a:lnTo>
                <a:lnTo>
                  <a:pt x="5577" y="7044"/>
                </a:lnTo>
                <a:lnTo>
                  <a:pt x="5210" y="7227"/>
                </a:lnTo>
                <a:lnTo>
                  <a:pt x="4843" y="7374"/>
                </a:lnTo>
                <a:lnTo>
                  <a:pt x="4439" y="7520"/>
                </a:lnTo>
                <a:lnTo>
                  <a:pt x="4109" y="7557"/>
                </a:lnTo>
                <a:lnTo>
                  <a:pt x="3816" y="7594"/>
                </a:lnTo>
                <a:lnTo>
                  <a:pt x="3889" y="7557"/>
                </a:lnTo>
                <a:lnTo>
                  <a:pt x="3926" y="7484"/>
                </a:lnTo>
                <a:lnTo>
                  <a:pt x="3926" y="7374"/>
                </a:lnTo>
                <a:lnTo>
                  <a:pt x="3926" y="7300"/>
                </a:lnTo>
                <a:lnTo>
                  <a:pt x="3889" y="7227"/>
                </a:lnTo>
                <a:lnTo>
                  <a:pt x="3816" y="7190"/>
                </a:lnTo>
                <a:lnTo>
                  <a:pt x="2789" y="7190"/>
                </a:lnTo>
                <a:lnTo>
                  <a:pt x="2935" y="7044"/>
                </a:lnTo>
                <a:lnTo>
                  <a:pt x="3266" y="6677"/>
                </a:lnTo>
                <a:lnTo>
                  <a:pt x="3559" y="6713"/>
                </a:lnTo>
                <a:lnTo>
                  <a:pt x="3853" y="6713"/>
                </a:lnTo>
                <a:lnTo>
                  <a:pt x="4403" y="6677"/>
                </a:lnTo>
                <a:lnTo>
                  <a:pt x="4549" y="6640"/>
                </a:lnTo>
                <a:lnTo>
                  <a:pt x="4623" y="6530"/>
                </a:lnTo>
                <a:lnTo>
                  <a:pt x="4623" y="6457"/>
                </a:lnTo>
                <a:lnTo>
                  <a:pt x="4586" y="6383"/>
                </a:lnTo>
                <a:lnTo>
                  <a:pt x="4513" y="6310"/>
                </a:lnTo>
                <a:lnTo>
                  <a:pt x="4403" y="6273"/>
                </a:lnTo>
                <a:lnTo>
                  <a:pt x="3669" y="6273"/>
                </a:lnTo>
                <a:lnTo>
                  <a:pt x="3926" y="6016"/>
                </a:lnTo>
                <a:lnTo>
                  <a:pt x="4183" y="5723"/>
                </a:lnTo>
                <a:lnTo>
                  <a:pt x="4293" y="5723"/>
                </a:lnTo>
                <a:lnTo>
                  <a:pt x="4366" y="5686"/>
                </a:lnTo>
                <a:lnTo>
                  <a:pt x="4439" y="5576"/>
                </a:lnTo>
                <a:lnTo>
                  <a:pt x="4476" y="5466"/>
                </a:lnTo>
                <a:lnTo>
                  <a:pt x="4403" y="3449"/>
                </a:lnTo>
                <a:lnTo>
                  <a:pt x="4366" y="2495"/>
                </a:lnTo>
                <a:lnTo>
                  <a:pt x="4329" y="2018"/>
                </a:lnTo>
                <a:lnTo>
                  <a:pt x="4293" y="1541"/>
                </a:lnTo>
                <a:lnTo>
                  <a:pt x="4256" y="1431"/>
                </a:lnTo>
                <a:lnTo>
                  <a:pt x="4549" y="1505"/>
                </a:lnTo>
                <a:lnTo>
                  <a:pt x="4953" y="1578"/>
                </a:lnTo>
                <a:lnTo>
                  <a:pt x="5173" y="1578"/>
                </a:lnTo>
                <a:lnTo>
                  <a:pt x="5356" y="1505"/>
                </a:lnTo>
                <a:lnTo>
                  <a:pt x="5393" y="1468"/>
                </a:lnTo>
                <a:lnTo>
                  <a:pt x="5430" y="1431"/>
                </a:lnTo>
                <a:lnTo>
                  <a:pt x="5430" y="1358"/>
                </a:lnTo>
                <a:lnTo>
                  <a:pt x="5393" y="1321"/>
                </a:lnTo>
                <a:lnTo>
                  <a:pt x="5246" y="1211"/>
                </a:lnTo>
                <a:lnTo>
                  <a:pt x="5063" y="1174"/>
                </a:lnTo>
                <a:lnTo>
                  <a:pt x="4733" y="1138"/>
                </a:lnTo>
                <a:lnTo>
                  <a:pt x="4219" y="1064"/>
                </a:lnTo>
                <a:lnTo>
                  <a:pt x="4183" y="1028"/>
                </a:lnTo>
                <a:lnTo>
                  <a:pt x="4146" y="991"/>
                </a:lnTo>
                <a:lnTo>
                  <a:pt x="3999" y="991"/>
                </a:lnTo>
                <a:lnTo>
                  <a:pt x="3853" y="1028"/>
                </a:lnTo>
                <a:lnTo>
                  <a:pt x="3706" y="1064"/>
                </a:lnTo>
                <a:lnTo>
                  <a:pt x="3596" y="1064"/>
                </a:lnTo>
                <a:lnTo>
                  <a:pt x="3522" y="1028"/>
                </a:lnTo>
                <a:lnTo>
                  <a:pt x="3486" y="991"/>
                </a:lnTo>
                <a:lnTo>
                  <a:pt x="3412" y="881"/>
                </a:lnTo>
                <a:lnTo>
                  <a:pt x="3412" y="771"/>
                </a:lnTo>
                <a:lnTo>
                  <a:pt x="3412" y="698"/>
                </a:lnTo>
                <a:lnTo>
                  <a:pt x="3486" y="624"/>
                </a:lnTo>
                <a:lnTo>
                  <a:pt x="3559" y="551"/>
                </a:lnTo>
                <a:lnTo>
                  <a:pt x="3742" y="478"/>
                </a:lnTo>
                <a:lnTo>
                  <a:pt x="3926" y="441"/>
                </a:lnTo>
                <a:close/>
                <a:moveTo>
                  <a:pt x="6090" y="8071"/>
                </a:moveTo>
                <a:lnTo>
                  <a:pt x="6127" y="8144"/>
                </a:lnTo>
                <a:lnTo>
                  <a:pt x="6127" y="8217"/>
                </a:lnTo>
                <a:lnTo>
                  <a:pt x="6090" y="8291"/>
                </a:lnTo>
                <a:lnTo>
                  <a:pt x="6053" y="8364"/>
                </a:lnTo>
                <a:lnTo>
                  <a:pt x="5980" y="8401"/>
                </a:lnTo>
                <a:lnTo>
                  <a:pt x="5907" y="8401"/>
                </a:lnTo>
                <a:lnTo>
                  <a:pt x="5833" y="8364"/>
                </a:lnTo>
                <a:lnTo>
                  <a:pt x="5760" y="8291"/>
                </a:lnTo>
                <a:lnTo>
                  <a:pt x="5760" y="8181"/>
                </a:lnTo>
                <a:lnTo>
                  <a:pt x="5833" y="8144"/>
                </a:lnTo>
                <a:lnTo>
                  <a:pt x="5943" y="8071"/>
                </a:lnTo>
                <a:lnTo>
                  <a:pt x="6017" y="8107"/>
                </a:lnTo>
                <a:lnTo>
                  <a:pt x="6053" y="8107"/>
                </a:lnTo>
                <a:lnTo>
                  <a:pt x="6090" y="8071"/>
                </a:lnTo>
                <a:close/>
                <a:moveTo>
                  <a:pt x="5907" y="7630"/>
                </a:moveTo>
                <a:lnTo>
                  <a:pt x="5797" y="7667"/>
                </a:lnTo>
                <a:lnTo>
                  <a:pt x="5687" y="7704"/>
                </a:lnTo>
                <a:lnTo>
                  <a:pt x="5577" y="7777"/>
                </a:lnTo>
                <a:lnTo>
                  <a:pt x="5467" y="7887"/>
                </a:lnTo>
                <a:lnTo>
                  <a:pt x="5467" y="7924"/>
                </a:lnTo>
                <a:lnTo>
                  <a:pt x="5430" y="7997"/>
                </a:lnTo>
                <a:lnTo>
                  <a:pt x="5503" y="8071"/>
                </a:lnTo>
                <a:lnTo>
                  <a:pt x="5430" y="8217"/>
                </a:lnTo>
                <a:lnTo>
                  <a:pt x="5430" y="8364"/>
                </a:lnTo>
                <a:lnTo>
                  <a:pt x="5467" y="8474"/>
                </a:lnTo>
                <a:lnTo>
                  <a:pt x="5540" y="8584"/>
                </a:lnTo>
                <a:lnTo>
                  <a:pt x="5650" y="8694"/>
                </a:lnTo>
                <a:lnTo>
                  <a:pt x="5797" y="8731"/>
                </a:lnTo>
                <a:lnTo>
                  <a:pt x="5907" y="8768"/>
                </a:lnTo>
                <a:lnTo>
                  <a:pt x="6053" y="8768"/>
                </a:lnTo>
                <a:lnTo>
                  <a:pt x="6200" y="8731"/>
                </a:lnTo>
                <a:lnTo>
                  <a:pt x="6310" y="8658"/>
                </a:lnTo>
                <a:lnTo>
                  <a:pt x="6384" y="8584"/>
                </a:lnTo>
                <a:lnTo>
                  <a:pt x="6457" y="8474"/>
                </a:lnTo>
                <a:lnTo>
                  <a:pt x="6494" y="8327"/>
                </a:lnTo>
                <a:lnTo>
                  <a:pt x="6494" y="8217"/>
                </a:lnTo>
                <a:lnTo>
                  <a:pt x="6494" y="8071"/>
                </a:lnTo>
                <a:lnTo>
                  <a:pt x="6457" y="7961"/>
                </a:lnTo>
                <a:lnTo>
                  <a:pt x="6384" y="7851"/>
                </a:lnTo>
                <a:lnTo>
                  <a:pt x="6310" y="7777"/>
                </a:lnTo>
                <a:lnTo>
                  <a:pt x="6200" y="7704"/>
                </a:lnTo>
                <a:lnTo>
                  <a:pt x="6053" y="7667"/>
                </a:lnTo>
                <a:lnTo>
                  <a:pt x="5907" y="7630"/>
                </a:lnTo>
                <a:close/>
                <a:moveTo>
                  <a:pt x="4476" y="9134"/>
                </a:moveTo>
                <a:lnTo>
                  <a:pt x="4513" y="9281"/>
                </a:lnTo>
                <a:lnTo>
                  <a:pt x="4476" y="9391"/>
                </a:lnTo>
                <a:lnTo>
                  <a:pt x="4403" y="9538"/>
                </a:lnTo>
                <a:lnTo>
                  <a:pt x="4256" y="9648"/>
                </a:lnTo>
                <a:lnTo>
                  <a:pt x="4183" y="9685"/>
                </a:lnTo>
                <a:lnTo>
                  <a:pt x="4109" y="9685"/>
                </a:lnTo>
                <a:lnTo>
                  <a:pt x="4036" y="9648"/>
                </a:lnTo>
                <a:lnTo>
                  <a:pt x="3963" y="9575"/>
                </a:lnTo>
                <a:lnTo>
                  <a:pt x="3926" y="9501"/>
                </a:lnTo>
                <a:lnTo>
                  <a:pt x="3926" y="9428"/>
                </a:lnTo>
                <a:lnTo>
                  <a:pt x="3963" y="9354"/>
                </a:lnTo>
                <a:lnTo>
                  <a:pt x="4036" y="9281"/>
                </a:lnTo>
                <a:lnTo>
                  <a:pt x="4219" y="9208"/>
                </a:lnTo>
                <a:lnTo>
                  <a:pt x="4403" y="9171"/>
                </a:lnTo>
                <a:lnTo>
                  <a:pt x="4439" y="9171"/>
                </a:lnTo>
                <a:lnTo>
                  <a:pt x="4476" y="9134"/>
                </a:lnTo>
                <a:close/>
                <a:moveTo>
                  <a:pt x="7741" y="9391"/>
                </a:moveTo>
                <a:lnTo>
                  <a:pt x="7814" y="9464"/>
                </a:lnTo>
                <a:lnTo>
                  <a:pt x="7851" y="9575"/>
                </a:lnTo>
                <a:lnTo>
                  <a:pt x="7851" y="9685"/>
                </a:lnTo>
                <a:lnTo>
                  <a:pt x="7814" y="9795"/>
                </a:lnTo>
                <a:lnTo>
                  <a:pt x="7704" y="9868"/>
                </a:lnTo>
                <a:lnTo>
                  <a:pt x="7557" y="9905"/>
                </a:lnTo>
                <a:lnTo>
                  <a:pt x="7447" y="9905"/>
                </a:lnTo>
                <a:lnTo>
                  <a:pt x="7301" y="9868"/>
                </a:lnTo>
                <a:lnTo>
                  <a:pt x="7227" y="9795"/>
                </a:lnTo>
                <a:lnTo>
                  <a:pt x="7301" y="9648"/>
                </a:lnTo>
                <a:lnTo>
                  <a:pt x="7374" y="9538"/>
                </a:lnTo>
                <a:lnTo>
                  <a:pt x="7484" y="9464"/>
                </a:lnTo>
                <a:lnTo>
                  <a:pt x="7631" y="9428"/>
                </a:lnTo>
                <a:lnTo>
                  <a:pt x="7704" y="9391"/>
                </a:lnTo>
                <a:close/>
                <a:moveTo>
                  <a:pt x="4439" y="8658"/>
                </a:moveTo>
                <a:lnTo>
                  <a:pt x="4293" y="8694"/>
                </a:lnTo>
                <a:lnTo>
                  <a:pt x="4146" y="8694"/>
                </a:lnTo>
                <a:lnTo>
                  <a:pt x="4073" y="8731"/>
                </a:lnTo>
                <a:lnTo>
                  <a:pt x="3999" y="8804"/>
                </a:lnTo>
                <a:lnTo>
                  <a:pt x="3963" y="8951"/>
                </a:lnTo>
                <a:lnTo>
                  <a:pt x="3742" y="9061"/>
                </a:lnTo>
                <a:lnTo>
                  <a:pt x="3596" y="9244"/>
                </a:lnTo>
                <a:lnTo>
                  <a:pt x="3559" y="9354"/>
                </a:lnTo>
                <a:lnTo>
                  <a:pt x="3522" y="9501"/>
                </a:lnTo>
                <a:lnTo>
                  <a:pt x="3559" y="9611"/>
                </a:lnTo>
                <a:lnTo>
                  <a:pt x="3596" y="9758"/>
                </a:lnTo>
                <a:lnTo>
                  <a:pt x="3706" y="9868"/>
                </a:lnTo>
                <a:lnTo>
                  <a:pt x="3779" y="9978"/>
                </a:lnTo>
                <a:lnTo>
                  <a:pt x="3926" y="10051"/>
                </a:lnTo>
                <a:lnTo>
                  <a:pt x="4036" y="10088"/>
                </a:lnTo>
                <a:lnTo>
                  <a:pt x="4366" y="10088"/>
                </a:lnTo>
                <a:lnTo>
                  <a:pt x="4513" y="10015"/>
                </a:lnTo>
                <a:lnTo>
                  <a:pt x="4623" y="9905"/>
                </a:lnTo>
                <a:lnTo>
                  <a:pt x="4733" y="9795"/>
                </a:lnTo>
                <a:lnTo>
                  <a:pt x="4843" y="9648"/>
                </a:lnTo>
                <a:lnTo>
                  <a:pt x="4880" y="9501"/>
                </a:lnTo>
                <a:lnTo>
                  <a:pt x="4916" y="9354"/>
                </a:lnTo>
                <a:lnTo>
                  <a:pt x="4916" y="9171"/>
                </a:lnTo>
                <a:lnTo>
                  <a:pt x="4880" y="9024"/>
                </a:lnTo>
                <a:lnTo>
                  <a:pt x="4806" y="8878"/>
                </a:lnTo>
                <a:lnTo>
                  <a:pt x="4733" y="8768"/>
                </a:lnTo>
                <a:lnTo>
                  <a:pt x="4586" y="8694"/>
                </a:lnTo>
                <a:lnTo>
                  <a:pt x="4439" y="8658"/>
                </a:lnTo>
                <a:close/>
                <a:moveTo>
                  <a:pt x="7447" y="8951"/>
                </a:moveTo>
                <a:lnTo>
                  <a:pt x="7337" y="8988"/>
                </a:lnTo>
                <a:lnTo>
                  <a:pt x="7264" y="9061"/>
                </a:lnTo>
                <a:lnTo>
                  <a:pt x="7227" y="9134"/>
                </a:lnTo>
                <a:lnTo>
                  <a:pt x="7227" y="9208"/>
                </a:lnTo>
                <a:lnTo>
                  <a:pt x="7117" y="9318"/>
                </a:lnTo>
                <a:lnTo>
                  <a:pt x="7007" y="9391"/>
                </a:lnTo>
                <a:lnTo>
                  <a:pt x="6934" y="9501"/>
                </a:lnTo>
                <a:lnTo>
                  <a:pt x="6897" y="9611"/>
                </a:lnTo>
                <a:lnTo>
                  <a:pt x="6897" y="9575"/>
                </a:lnTo>
                <a:lnTo>
                  <a:pt x="6860" y="9611"/>
                </a:lnTo>
                <a:lnTo>
                  <a:pt x="6824" y="9758"/>
                </a:lnTo>
                <a:lnTo>
                  <a:pt x="6824" y="9905"/>
                </a:lnTo>
                <a:lnTo>
                  <a:pt x="6860" y="9978"/>
                </a:lnTo>
                <a:lnTo>
                  <a:pt x="6897" y="10051"/>
                </a:lnTo>
                <a:lnTo>
                  <a:pt x="7007" y="10125"/>
                </a:lnTo>
                <a:lnTo>
                  <a:pt x="7044" y="10161"/>
                </a:lnTo>
                <a:lnTo>
                  <a:pt x="7044" y="10198"/>
                </a:lnTo>
                <a:lnTo>
                  <a:pt x="7227" y="10271"/>
                </a:lnTo>
                <a:lnTo>
                  <a:pt x="7374" y="10345"/>
                </a:lnTo>
                <a:lnTo>
                  <a:pt x="7704" y="10345"/>
                </a:lnTo>
                <a:lnTo>
                  <a:pt x="7851" y="10271"/>
                </a:lnTo>
                <a:lnTo>
                  <a:pt x="7998" y="10198"/>
                </a:lnTo>
                <a:lnTo>
                  <a:pt x="8108" y="10088"/>
                </a:lnTo>
                <a:lnTo>
                  <a:pt x="8181" y="9941"/>
                </a:lnTo>
                <a:lnTo>
                  <a:pt x="8254" y="9795"/>
                </a:lnTo>
                <a:lnTo>
                  <a:pt x="8291" y="9611"/>
                </a:lnTo>
                <a:lnTo>
                  <a:pt x="8254" y="9464"/>
                </a:lnTo>
                <a:lnTo>
                  <a:pt x="8218" y="9318"/>
                </a:lnTo>
                <a:lnTo>
                  <a:pt x="8144" y="9171"/>
                </a:lnTo>
                <a:lnTo>
                  <a:pt x="7998" y="9024"/>
                </a:lnTo>
                <a:lnTo>
                  <a:pt x="7924" y="8988"/>
                </a:lnTo>
                <a:lnTo>
                  <a:pt x="7851" y="8951"/>
                </a:lnTo>
                <a:close/>
                <a:moveTo>
                  <a:pt x="6970" y="7227"/>
                </a:moveTo>
                <a:lnTo>
                  <a:pt x="7227" y="7300"/>
                </a:lnTo>
                <a:lnTo>
                  <a:pt x="7741" y="7520"/>
                </a:lnTo>
                <a:lnTo>
                  <a:pt x="8071" y="7667"/>
                </a:lnTo>
                <a:lnTo>
                  <a:pt x="8474" y="7740"/>
                </a:lnTo>
                <a:lnTo>
                  <a:pt x="8658" y="7777"/>
                </a:lnTo>
                <a:lnTo>
                  <a:pt x="8878" y="7777"/>
                </a:lnTo>
                <a:lnTo>
                  <a:pt x="9061" y="7740"/>
                </a:lnTo>
                <a:lnTo>
                  <a:pt x="9245" y="7667"/>
                </a:lnTo>
                <a:lnTo>
                  <a:pt x="9575" y="8071"/>
                </a:lnTo>
                <a:lnTo>
                  <a:pt x="10125" y="8841"/>
                </a:lnTo>
                <a:lnTo>
                  <a:pt x="10639" y="9648"/>
                </a:lnTo>
                <a:lnTo>
                  <a:pt x="10785" y="9868"/>
                </a:lnTo>
                <a:lnTo>
                  <a:pt x="10822" y="10015"/>
                </a:lnTo>
                <a:lnTo>
                  <a:pt x="10785" y="10161"/>
                </a:lnTo>
                <a:lnTo>
                  <a:pt x="10749" y="10235"/>
                </a:lnTo>
                <a:lnTo>
                  <a:pt x="10639" y="10345"/>
                </a:lnTo>
                <a:lnTo>
                  <a:pt x="10455" y="10455"/>
                </a:lnTo>
                <a:lnTo>
                  <a:pt x="10235" y="10602"/>
                </a:lnTo>
                <a:lnTo>
                  <a:pt x="9758" y="10565"/>
                </a:lnTo>
                <a:lnTo>
                  <a:pt x="9281" y="10492"/>
                </a:lnTo>
                <a:lnTo>
                  <a:pt x="8328" y="10455"/>
                </a:lnTo>
                <a:lnTo>
                  <a:pt x="7374" y="10492"/>
                </a:lnTo>
                <a:lnTo>
                  <a:pt x="6420" y="10528"/>
                </a:lnTo>
                <a:lnTo>
                  <a:pt x="2092" y="10675"/>
                </a:lnTo>
                <a:lnTo>
                  <a:pt x="1065" y="10712"/>
                </a:lnTo>
                <a:lnTo>
                  <a:pt x="735" y="10712"/>
                </a:lnTo>
                <a:lnTo>
                  <a:pt x="625" y="10638"/>
                </a:lnTo>
                <a:lnTo>
                  <a:pt x="588" y="10602"/>
                </a:lnTo>
                <a:lnTo>
                  <a:pt x="551" y="10565"/>
                </a:lnTo>
                <a:lnTo>
                  <a:pt x="588" y="10418"/>
                </a:lnTo>
                <a:lnTo>
                  <a:pt x="735" y="10198"/>
                </a:lnTo>
                <a:lnTo>
                  <a:pt x="1065" y="9685"/>
                </a:lnTo>
                <a:lnTo>
                  <a:pt x="1542" y="9575"/>
                </a:lnTo>
                <a:lnTo>
                  <a:pt x="1762" y="9538"/>
                </a:lnTo>
                <a:lnTo>
                  <a:pt x="2018" y="9501"/>
                </a:lnTo>
                <a:lnTo>
                  <a:pt x="2092" y="9464"/>
                </a:lnTo>
                <a:lnTo>
                  <a:pt x="2128" y="9428"/>
                </a:lnTo>
                <a:lnTo>
                  <a:pt x="2165" y="9281"/>
                </a:lnTo>
                <a:lnTo>
                  <a:pt x="2128" y="9171"/>
                </a:lnTo>
                <a:lnTo>
                  <a:pt x="2092" y="9134"/>
                </a:lnTo>
                <a:lnTo>
                  <a:pt x="2018" y="9098"/>
                </a:lnTo>
                <a:lnTo>
                  <a:pt x="1872" y="9061"/>
                </a:lnTo>
                <a:lnTo>
                  <a:pt x="1725" y="9061"/>
                </a:lnTo>
                <a:lnTo>
                  <a:pt x="1395" y="9134"/>
                </a:lnTo>
                <a:lnTo>
                  <a:pt x="1395" y="9134"/>
                </a:lnTo>
                <a:lnTo>
                  <a:pt x="1798" y="8547"/>
                </a:lnTo>
                <a:lnTo>
                  <a:pt x="1835" y="8511"/>
                </a:lnTo>
                <a:lnTo>
                  <a:pt x="1945" y="8547"/>
                </a:lnTo>
                <a:lnTo>
                  <a:pt x="2092" y="8584"/>
                </a:lnTo>
                <a:lnTo>
                  <a:pt x="2459" y="8621"/>
                </a:lnTo>
                <a:lnTo>
                  <a:pt x="2972" y="8621"/>
                </a:lnTo>
                <a:lnTo>
                  <a:pt x="3082" y="8584"/>
                </a:lnTo>
                <a:lnTo>
                  <a:pt x="3156" y="8511"/>
                </a:lnTo>
                <a:lnTo>
                  <a:pt x="3192" y="8401"/>
                </a:lnTo>
                <a:lnTo>
                  <a:pt x="3156" y="8291"/>
                </a:lnTo>
                <a:lnTo>
                  <a:pt x="3082" y="8217"/>
                </a:lnTo>
                <a:lnTo>
                  <a:pt x="2972" y="8181"/>
                </a:lnTo>
                <a:lnTo>
                  <a:pt x="2055" y="8181"/>
                </a:lnTo>
                <a:lnTo>
                  <a:pt x="2532" y="7520"/>
                </a:lnTo>
                <a:lnTo>
                  <a:pt x="2752" y="7557"/>
                </a:lnTo>
                <a:lnTo>
                  <a:pt x="2899" y="7704"/>
                </a:lnTo>
                <a:lnTo>
                  <a:pt x="3046" y="7777"/>
                </a:lnTo>
                <a:lnTo>
                  <a:pt x="3192" y="7851"/>
                </a:lnTo>
                <a:lnTo>
                  <a:pt x="3376" y="7924"/>
                </a:lnTo>
                <a:lnTo>
                  <a:pt x="3742" y="7961"/>
                </a:lnTo>
                <a:lnTo>
                  <a:pt x="4073" y="7961"/>
                </a:lnTo>
                <a:lnTo>
                  <a:pt x="4549" y="7887"/>
                </a:lnTo>
                <a:lnTo>
                  <a:pt x="4953" y="7777"/>
                </a:lnTo>
                <a:lnTo>
                  <a:pt x="5797" y="7410"/>
                </a:lnTo>
                <a:lnTo>
                  <a:pt x="6237" y="7264"/>
                </a:lnTo>
                <a:lnTo>
                  <a:pt x="6494" y="7227"/>
                </a:lnTo>
                <a:close/>
                <a:moveTo>
                  <a:pt x="4036" y="1"/>
                </a:moveTo>
                <a:lnTo>
                  <a:pt x="3816" y="37"/>
                </a:lnTo>
                <a:lnTo>
                  <a:pt x="3596" y="74"/>
                </a:lnTo>
                <a:lnTo>
                  <a:pt x="3412" y="147"/>
                </a:lnTo>
                <a:lnTo>
                  <a:pt x="3229" y="257"/>
                </a:lnTo>
                <a:lnTo>
                  <a:pt x="3119" y="404"/>
                </a:lnTo>
                <a:lnTo>
                  <a:pt x="3009" y="551"/>
                </a:lnTo>
                <a:lnTo>
                  <a:pt x="2972" y="771"/>
                </a:lnTo>
                <a:lnTo>
                  <a:pt x="3009" y="991"/>
                </a:lnTo>
                <a:lnTo>
                  <a:pt x="3082" y="1174"/>
                </a:lnTo>
                <a:lnTo>
                  <a:pt x="3156" y="1285"/>
                </a:lnTo>
                <a:lnTo>
                  <a:pt x="3266" y="1358"/>
                </a:lnTo>
                <a:lnTo>
                  <a:pt x="3412" y="1431"/>
                </a:lnTo>
                <a:lnTo>
                  <a:pt x="3559" y="1468"/>
                </a:lnTo>
                <a:lnTo>
                  <a:pt x="3706" y="1468"/>
                </a:lnTo>
                <a:lnTo>
                  <a:pt x="3853" y="1431"/>
                </a:lnTo>
                <a:lnTo>
                  <a:pt x="3999" y="1395"/>
                </a:lnTo>
                <a:lnTo>
                  <a:pt x="4073" y="1395"/>
                </a:lnTo>
                <a:lnTo>
                  <a:pt x="3963" y="1468"/>
                </a:lnTo>
                <a:lnTo>
                  <a:pt x="3926" y="1578"/>
                </a:lnTo>
                <a:lnTo>
                  <a:pt x="3889" y="2055"/>
                </a:lnTo>
                <a:lnTo>
                  <a:pt x="3889" y="2532"/>
                </a:lnTo>
                <a:lnTo>
                  <a:pt x="3926" y="3449"/>
                </a:lnTo>
                <a:lnTo>
                  <a:pt x="3926" y="5099"/>
                </a:lnTo>
                <a:lnTo>
                  <a:pt x="3926" y="5283"/>
                </a:lnTo>
                <a:lnTo>
                  <a:pt x="3963" y="5466"/>
                </a:lnTo>
                <a:lnTo>
                  <a:pt x="3963" y="5503"/>
                </a:lnTo>
                <a:lnTo>
                  <a:pt x="3742" y="5613"/>
                </a:lnTo>
                <a:lnTo>
                  <a:pt x="3559" y="5723"/>
                </a:lnTo>
                <a:lnTo>
                  <a:pt x="3229" y="6016"/>
                </a:lnTo>
                <a:lnTo>
                  <a:pt x="2899" y="6347"/>
                </a:lnTo>
                <a:lnTo>
                  <a:pt x="2605" y="6677"/>
                </a:lnTo>
                <a:lnTo>
                  <a:pt x="2239" y="7080"/>
                </a:lnTo>
                <a:lnTo>
                  <a:pt x="1908" y="7484"/>
                </a:lnTo>
                <a:lnTo>
                  <a:pt x="1285" y="8364"/>
                </a:lnTo>
                <a:lnTo>
                  <a:pt x="698" y="9244"/>
                </a:lnTo>
                <a:lnTo>
                  <a:pt x="148" y="10125"/>
                </a:lnTo>
                <a:lnTo>
                  <a:pt x="38" y="10308"/>
                </a:lnTo>
                <a:lnTo>
                  <a:pt x="1" y="10492"/>
                </a:lnTo>
                <a:lnTo>
                  <a:pt x="38" y="10675"/>
                </a:lnTo>
                <a:lnTo>
                  <a:pt x="111" y="10858"/>
                </a:lnTo>
                <a:lnTo>
                  <a:pt x="221" y="11005"/>
                </a:lnTo>
                <a:lnTo>
                  <a:pt x="368" y="11115"/>
                </a:lnTo>
                <a:lnTo>
                  <a:pt x="551" y="11225"/>
                </a:lnTo>
                <a:lnTo>
                  <a:pt x="771" y="11262"/>
                </a:lnTo>
                <a:lnTo>
                  <a:pt x="1321" y="11299"/>
                </a:lnTo>
                <a:lnTo>
                  <a:pt x="1872" y="11262"/>
                </a:lnTo>
                <a:lnTo>
                  <a:pt x="3009" y="11189"/>
                </a:lnTo>
                <a:lnTo>
                  <a:pt x="5503" y="11115"/>
                </a:lnTo>
                <a:lnTo>
                  <a:pt x="7447" y="11042"/>
                </a:lnTo>
                <a:lnTo>
                  <a:pt x="8401" y="11005"/>
                </a:lnTo>
                <a:lnTo>
                  <a:pt x="9355" y="11042"/>
                </a:lnTo>
                <a:lnTo>
                  <a:pt x="9391" y="11152"/>
                </a:lnTo>
                <a:lnTo>
                  <a:pt x="9465" y="11225"/>
                </a:lnTo>
                <a:lnTo>
                  <a:pt x="9612" y="11299"/>
                </a:lnTo>
                <a:lnTo>
                  <a:pt x="9795" y="11335"/>
                </a:lnTo>
                <a:lnTo>
                  <a:pt x="9978" y="11335"/>
                </a:lnTo>
                <a:lnTo>
                  <a:pt x="10125" y="11299"/>
                </a:lnTo>
                <a:lnTo>
                  <a:pt x="10272" y="11299"/>
                </a:lnTo>
                <a:lnTo>
                  <a:pt x="10382" y="11262"/>
                </a:lnTo>
                <a:lnTo>
                  <a:pt x="10455" y="11189"/>
                </a:lnTo>
                <a:lnTo>
                  <a:pt x="10565" y="11115"/>
                </a:lnTo>
                <a:lnTo>
                  <a:pt x="10785" y="10968"/>
                </a:lnTo>
                <a:lnTo>
                  <a:pt x="10969" y="10785"/>
                </a:lnTo>
                <a:lnTo>
                  <a:pt x="11152" y="10602"/>
                </a:lnTo>
                <a:lnTo>
                  <a:pt x="11299" y="10455"/>
                </a:lnTo>
                <a:lnTo>
                  <a:pt x="11336" y="10308"/>
                </a:lnTo>
                <a:lnTo>
                  <a:pt x="11372" y="10198"/>
                </a:lnTo>
                <a:lnTo>
                  <a:pt x="11409" y="10051"/>
                </a:lnTo>
                <a:lnTo>
                  <a:pt x="11372" y="9941"/>
                </a:lnTo>
                <a:lnTo>
                  <a:pt x="11299" y="9685"/>
                </a:lnTo>
                <a:lnTo>
                  <a:pt x="11189" y="9464"/>
                </a:lnTo>
                <a:lnTo>
                  <a:pt x="10859" y="8914"/>
                </a:lnTo>
                <a:lnTo>
                  <a:pt x="10492" y="8364"/>
                </a:lnTo>
                <a:lnTo>
                  <a:pt x="10125" y="7887"/>
                </a:lnTo>
                <a:lnTo>
                  <a:pt x="9722" y="7410"/>
                </a:lnTo>
                <a:lnTo>
                  <a:pt x="9318" y="6933"/>
                </a:lnTo>
                <a:lnTo>
                  <a:pt x="8878" y="6493"/>
                </a:lnTo>
                <a:lnTo>
                  <a:pt x="8474" y="6126"/>
                </a:lnTo>
                <a:lnTo>
                  <a:pt x="8071" y="5760"/>
                </a:lnTo>
                <a:lnTo>
                  <a:pt x="7851" y="5576"/>
                </a:lnTo>
                <a:lnTo>
                  <a:pt x="7594" y="5430"/>
                </a:lnTo>
                <a:lnTo>
                  <a:pt x="7374" y="5319"/>
                </a:lnTo>
                <a:lnTo>
                  <a:pt x="7117" y="5209"/>
                </a:lnTo>
                <a:lnTo>
                  <a:pt x="7117" y="5173"/>
                </a:lnTo>
                <a:lnTo>
                  <a:pt x="7191" y="4953"/>
                </a:lnTo>
                <a:lnTo>
                  <a:pt x="7227" y="4696"/>
                </a:lnTo>
                <a:lnTo>
                  <a:pt x="7227" y="4182"/>
                </a:lnTo>
                <a:lnTo>
                  <a:pt x="7227" y="3669"/>
                </a:lnTo>
                <a:lnTo>
                  <a:pt x="7191" y="3192"/>
                </a:lnTo>
                <a:lnTo>
                  <a:pt x="7154" y="2825"/>
                </a:lnTo>
                <a:lnTo>
                  <a:pt x="7117" y="2385"/>
                </a:lnTo>
                <a:lnTo>
                  <a:pt x="7044" y="2165"/>
                </a:lnTo>
                <a:lnTo>
                  <a:pt x="7007" y="1945"/>
                </a:lnTo>
                <a:lnTo>
                  <a:pt x="6934" y="1761"/>
                </a:lnTo>
                <a:lnTo>
                  <a:pt x="6824" y="1615"/>
                </a:lnTo>
                <a:lnTo>
                  <a:pt x="7191" y="1651"/>
                </a:lnTo>
                <a:lnTo>
                  <a:pt x="7521" y="1651"/>
                </a:lnTo>
                <a:lnTo>
                  <a:pt x="7851" y="1541"/>
                </a:lnTo>
                <a:lnTo>
                  <a:pt x="7998" y="1468"/>
                </a:lnTo>
                <a:lnTo>
                  <a:pt x="8144" y="1358"/>
                </a:lnTo>
                <a:lnTo>
                  <a:pt x="8254" y="1248"/>
                </a:lnTo>
                <a:lnTo>
                  <a:pt x="8254" y="1174"/>
                </a:lnTo>
                <a:lnTo>
                  <a:pt x="8254" y="1101"/>
                </a:lnTo>
                <a:lnTo>
                  <a:pt x="8144" y="624"/>
                </a:lnTo>
                <a:lnTo>
                  <a:pt x="8071" y="404"/>
                </a:lnTo>
                <a:lnTo>
                  <a:pt x="7998" y="294"/>
                </a:lnTo>
                <a:lnTo>
                  <a:pt x="7924" y="221"/>
                </a:lnTo>
                <a:lnTo>
                  <a:pt x="7851" y="147"/>
                </a:lnTo>
                <a:lnTo>
                  <a:pt x="7777" y="147"/>
                </a:lnTo>
                <a:lnTo>
                  <a:pt x="7631" y="111"/>
                </a:lnTo>
                <a:lnTo>
                  <a:pt x="6824" y="74"/>
                </a:lnTo>
                <a:lnTo>
                  <a:pt x="4036" y="1"/>
                </a:lnTo>
                <a:close/>
              </a:path>
            </a:pathLst>
          </a:custGeom>
          <a:solidFill>
            <a:srgbClr val="6D9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212" name="Google Shape;212;p3"/>
          <p:cNvSpPr/>
          <p:nvPr/>
        </p:nvSpPr>
        <p:spPr>
          <a:xfrm>
            <a:off x="8522444" y="4000279"/>
            <a:ext cx="306966" cy="385027"/>
          </a:xfrm>
          <a:custGeom>
            <a:avLst/>
            <a:gdLst/>
            <a:ahLst/>
            <a:cxnLst/>
            <a:rect l="l" t="t" r="r" b="b"/>
            <a:pathLst>
              <a:path w="10822" h="13574" extrusionOk="0">
                <a:moveTo>
                  <a:pt x="10235" y="1358"/>
                </a:moveTo>
                <a:lnTo>
                  <a:pt x="10345" y="1652"/>
                </a:lnTo>
                <a:lnTo>
                  <a:pt x="10345" y="1982"/>
                </a:lnTo>
                <a:lnTo>
                  <a:pt x="10345" y="2312"/>
                </a:lnTo>
                <a:lnTo>
                  <a:pt x="10235" y="2605"/>
                </a:lnTo>
                <a:lnTo>
                  <a:pt x="10235" y="2569"/>
                </a:lnTo>
                <a:lnTo>
                  <a:pt x="10198" y="1945"/>
                </a:lnTo>
                <a:lnTo>
                  <a:pt x="10235" y="1358"/>
                </a:lnTo>
                <a:close/>
                <a:moveTo>
                  <a:pt x="9538" y="2092"/>
                </a:moveTo>
                <a:lnTo>
                  <a:pt x="9538" y="2422"/>
                </a:lnTo>
                <a:lnTo>
                  <a:pt x="9538" y="2789"/>
                </a:lnTo>
                <a:lnTo>
                  <a:pt x="9465" y="2202"/>
                </a:lnTo>
                <a:lnTo>
                  <a:pt x="9538" y="2092"/>
                </a:lnTo>
                <a:close/>
                <a:moveTo>
                  <a:pt x="9941" y="1285"/>
                </a:moveTo>
                <a:lnTo>
                  <a:pt x="9868" y="1835"/>
                </a:lnTo>
                <a:lnTo>
                  <a:pt x="9831" y="2129"/>
                </a:lnTo>
                <a:lnTo>
                  <a:pt x="9831" y="2459"/>
                </a:lnTo>
                <a:lnTo>
                  <a:pt x="9831" y="2642"/>
                </a:lnTo>
                <a:lnTo>
                  <a:pt x="9868" y="2789"/>
                </a:lnTo>
                <a:lnTo>
                  <a:pt x="9941" y="2936"/>
                </a:lnTo>
                <a:lnTo>
                  <a:pt x="10015" y="3046"/>
                </a:lnTo>
                <a:lnTo>
                  <a:pt x="10051" y="3046"/>
                </a:lnTo>
                <a:lnTo>
                  <a:pt x="9941" y="3229"/>
                </a:lnTo>
                <a:lnTo>
                  <a:pt x="9648" y="3632"/>
                </a:lnTo>
                <a:lnTo>
                  <a:pt x="9575" y="3046"/>
                </a:lnTo>
                <a:lnTo>
                  <a:pt x="9611" y="3119"/>
                </a:lnTo>
                <a:lnTo>
                  <a:pt x="9648" y="3156"/>
                </a:lnTo>
                <a:lnTo>
                  <a:pt x="9721" y="3192"/>
                </a:lnTo>
                <a:lnTo>
                  <a:pt x="9795" y="3156"/>
                </a:lnTo>
                <a:lnTo>
                  <a:pt x="9868" y="3156"/>
                </a:lnTo>
                <a:lnTo>
                  <a:pt x="9905" y="3082"/>
                </a:lnTo>
                <a:lnTo>
                  <a:pt x="9905" y="3046"/>
                </a:lnTo>
                <a:lnTo>
                  <a:pt x="9905" y="2972"/>
                </a:lnTo>
                <a:lnTo>
                  <a:pt x="9868" y="2936"/>
                </a:lnTo>
                <a:lnTo>
                  <a:pt x="9831" y="2899"/>
                </a:lnTo>
                <a:lnTo>
                  <a:pt x="9758" y="2899"/>
                </a:lnTo>
                <a:lnTo>
                  <a:pt x="9758" y="2642"/>
                </a:lnTo>
                <a:lnTo>
                  <a:pt x="9721" y="2092"/>
                </a:lnTo>
                <a:lnTo>
                  <a:pt x="9685" y="2018"/>
                </a:lnTo>
                <a:lnTo>
                  <a:pt x="9587" y="2018"/>
                </a:lnTo>
                <a:lnTo>
                  <a:pt x="9611" y="1982"/>
                </a:lnTo>
                <a:lnTo>
                  <a:pt x="9721" y="1762"/>
                </a:lnTo>
                <a:lnTo>
                  <a:pt x="9831" y="1542"/>
                </a:lnTo>
                <a:lnTo>
                  <a:pt x="9941" y="1285"/>
                </a:lnTo>
                <a:close/>
                <a:moveTo>
                  <a:pt x="9318" y="2385"/>
                </a:moveTo>
                <a:lnTo>
                  <a:pt x="9281" y="3119"/>
                </a:lnTo>
                <a:lnTo>
                  <a:pt x="9318" y="3889"/>
                </a:lnTo>
                <a:lnTo>
                  <a:pt x="9354" y="3963"/>
                </a:lnTo>
                <a:lnTo>
                  <a:pt x="9098" y="4183"/>
                </a:lnTo>
                <a:lnTo>
                  <a:pt x="9098" y="3963"/>
                </a:lnTo>
                <a:lnTo>
                  <a:pt x="9098" y="3743"/>
                </a:lnTo>
                <a:lnTo>
                  <a:pt x="9024" y="3302"/>
                </a:lnTo>
                <a:lnTo>
                  <a:pt x="8988" y="2715"/>
                </a:lnTo>
                <a:lnTo>
                  <a:pt x="9134" y="2569"/>
                </a:lnTo>
                <a:lnTo>
                  <a:pt x="9318" y="2385"/>
                </a:lnTo>
                <a:close/>
                <a:moveTo>
                  <a:pt x="8107" y="3596"/>
                </a:moveTo>
                <a:lnTo>
                  <a:pt x="7997" y="3889"/>
                </a:lnTo>
                <a:lnTo>
                  <a:pt x="7924" y="4219"/>
                </a:lnTo>
                <a:lnTo>
                  <a:pt x="7887" y="3779"/>
                </a:lnTo>
                <a:lnTo>
                  <a:pt x="8107" y="3596"/>
                </a:lnTo>
                <a:close/>
                <a:moveTo>
                  <a:pt x="8731" y="2972"/>
                </a:moveTo>
                <a:lnTo>
                  <a:pt x="8731" y="3302"/>
                </a:lnTo>
                <a:lnTo>
                  <a:pt x="8731" y="3816"/>
                </a:lnTo>
                <a:lnTo>
                  <a:pt x="8768" y="4109"/>
                </a:lnTo>
                <a:lnTo>
                  <a:pt x="8841" y="4366"/>
                </a:lnTo>
                <a:lnTo>
                  <a:pt x="8841" y="4403"/>
                </a:lnTo>
                <a:lnTo>
                  <a:pt x="8621" y="4586"/>
                </a:lnTo>
                <a:lnTo>
                  <a:pt x="8621" y="4586"/>
                </a:lnTo>
                <a:lnTo>
                  <a:pt x="8658" y="4219"/>
                </a:lnTo>
                <a:lnTo>
                  <a:pt x="8694" y="3816"/>
                </a:lnTo>
                <a:lnTo>
                  <a:pt x="8694" y="3449"/>
                </a:lnTo>
                <a:lnTo>
                  <a:pt x="8658" y="3082"/>
                </a:lnTo>
                <a:lnTo>
                  <a:pt x="8731" y="2972"/>
                </a:lnTo>
                <a:close/>
                <a:moveTo>
                  <a:pt x="8364" y="3339"/>
                </a:moveTo>
                <a:lnTo>
                  <a:pt x="8254" y="4733"/>
                </a:lnTo>
                <a:lnTo>
                  <a:pt x="8291" y="4806"/>
                </a:lnTo>
                <a:lnTo>
                  <a:pt x="8291" y="4843"/>
                </a:lnTo>
                <a:lnTo>
                  <a:pt x="8217" y="4916"/>
                </a:lnTo>
                <a:lnTo>
                  <a:pt x="8181" y="4880"/>
                </a:lnTo>
                <a:lnTo>
                  <a:pt x="8327" y="3522"/>
                </a:lnTo>
                <a:lnTo>
                  <a:pt x="8291" y="3486"/>
                </a:lnTo>
                <a:lnTo>
                  <a:pt x="8254" y="3449"/>
                </a:lnTo>
                <a:lnTo>
                  <a:pt x="8364" y="3339"/>
                </a:lnTo>
                <a:close/>
                <a:moveTo>
                  <a:pt x="7704" y="3963"/>
                </a:moveTo>
                <a:lnTo>
                  <a:pt x="7667" y="4329"/>
                </a:lnTo>
                <a:lnTo>
                  <a:pt x="7594" y="4696"/>
                </a:lnTo>
                <a:lnTo>
                  <a:pt x="7520" y="5026"/>
                </a:lnTo>
                <a:lnTo>
                  <a:pt x="7410" y="5393"/>
                </a:lnTo>
                <a:lnTo>
                  <a:pt x="7410" y="5467"/>
                </a:lnTo>
                <a:lnTo>
                  <a:pt x="7337" y="5430"/>
                </a:lnTo>
                <a:lnTo>
                  <a:pt x="7300" y="5430"/>
                </a:lnTo>
                <a:lnTo>
                  <a:pt x="7300" y="4990"/>
                </a:lnTo>
                <a:lnTo>
                  <a:pt x="7264" y="4696"/>
                </a:lnTo>
                <a:lnTo>
                  <a:pt x="7227" y="4366"/>
                </a:lnTo>
                <a:lnTo>
                  <a:pt x="7704" y="3963"/>
                </a:lnTo>
                <a:close/>
                <a:moveTo>
                  <a:pt x="7044" y="4513"/>
                </a:moveTo>
                <a:lnTo>
                  <a:pt x="6970" y="5026"/>
                </a:lnTo>
                <a:lnTo>
                  <a:pt x="6970" y="5320"/>
                </a:lnTo>
                <a:lnTo>
                  <a:pt x="6970" y="5540"/>
                </a:lnTo>
                <a:lnTo>
                  <a:pt x="7007" y="5650"/>
                </a:lnTo>
                <a:lnTo>
                  <a:pt x="7080" y="5760"/>
                </a:lnTo>
                <a:lnTo>
                  <a:pt x="6677" y="6053"/>
                </a:lnTo>
                <a:lnTo>
                  <a:pt x="6677" y="6053"/>
                </a:lnTo>
                <a:lnTo>
                  <a:pt x="6713" y="5797"/>
                </a:lnTo>
                <a:lnTo>
                  <a:pt x="6750" y="5540"/>
                </a:lnTo>
                <a:lnTo>
                  <a:pt x="6750" y="5173"/>
                </a:lnTo>
                <a:lnTo>
                  <a:pt x="6677" y="4843"/>
                </a:lnTo>
                <a:lnTo>
                  <a:pt x="7044" y="4513"/>
                </a:lnTo>
                <a:close/>
                <a:moveTo>
                  <a:pt x="6603" y="4916"/>
                </a:moveTo>
                <a:lnTo>
                  <a:pt x="6567" y="5173"/>
                </a:lnTo>
                <a:lnTo>
                  <a:pt x="6530" y="5430"/>
                </a:lnTo>
                <a:lnTo>
                  <a:pt x="6457" y="5613"/>
                </a:lnTo>
                <a:lnTo>
                  <a:pt x="6383" y="5760"/>
                </a:lnTo>
                <a:lnTo>
                  <a:pt x="6310" y="5943"/>
                </a:lnTo>
                <a:lnTo>
                  <a:pt x="6310" y="6127"/>
                </a:lnTo>
                <a:lnTo>
                  <a:pt x="6310" y="6200"/>
                </a:lnTo>
                <a:lnTo>
                  <a:pt x="6383" y="6237"/>
                </a:lnTo>
                <a:lnTo>
                  <a:pt x="5980" y="6494"/>
                </a:lnTo>
                <a:lnTo>
                  <a:pt x="6053" y="6090"/>
                </a:lnTo>
                <a:lnTo>
                  <a:pt x="6053" y="5760"/>
                </a:lnTo>
                <a:lnTo>
                  <a:pt x="6016" y="5393"/>
                </a:lnTo>
                <a:lnTo>
                  <a:pt x="6603" y="4916"/>
                </a:lnTo>
                <a:close/>
                <a:moveTo>
                  <a:pt x="5870" y="5540"/>
                </a:moveTo>
                <a:lnTo>
                  <a:pt x="5796" y="5943"/>
                </a:lnTo>
                <a:lnTo>
                  <a:pt x="5686" y="6347"/>
                </a:lnTo>
                <a:lnTo>
                  <a:pt x="5613" y="6567"/>
                </a:lnTo>
                <a:lnTo>
                  <a:pt x="5613" y="6677"/>
                </a:lnTo>
                <a:lnTo>
                  <a:pt x="5613" y="6750"/>
                </a:lnTo>
                <a:lnTo>
                  <a:pt x="5173" y="7081"/>
                </a:lnTo>
                <a:lnTo>
                  <a:pt x="5393" y="5943"/>
                </a:lnTo>
                <a:lnTo>
                  <a:pt x="5870" y="5540"/>
                </a:lnTo>
                <a:close/>
                <a:moveTo>
                  <a:pt x="9134" y="478"/>
                </a:moveTo>
                <a:lnTo>
                  <a:pt x="9428" y="588"/>
                </a:lnTo>
                <a:lnTo>
                  <a:pt x="9318" y="735"/>
                </a:lnTo>
                <a:lnTo>
                  <a:pt x="9318" y="845"/>
                </a:lnTo>
                <a:lnTo>
                  <a:pt x="9354" y="918"/>
                </a:lnTo>
                <a:lnTo>
                  <a:pt x="9428" y="955"/>
                </a:lnTo>
                <a:lnTo>
                  <a:pt x="9538" y="955"/>
                </a:lnTo>
                <a:lnTo>
                  <a:pt x="9538" y="1101"/>
                </a:lnTo>
                <a:lnTo>
                  <a:pt x="9465" y="1285"/>
                </a:lnTo>
                <a:lnTo>
                  <a:pt x="9318" y="1615"/>
                </a:lnTo>
                <a:lnTo>
                  <a:pt x="9134" y="1908"/>
                </a:lnTo>
                <a:lnTo>
                  <a:pt x="8914" y="2202"/>
                </a:lnTo>
                <a:lnTo>
                  <a:pt x="8841" y="2165"/>
                </a:lnTo>
                <a:lnTo>
                  <a:pt x="8804" y="2202"/>
                </a:lnTo>
                <a:lnTo>
                  <a:pt x="8768" y="2202"/>
                </a:lnTo>
                <a:lnTo>
                  <a:pt x="8731" y="2275"/>
                </a:lnTo>
                <a:lnTo>
                  <a:pt x="8731" y="2349"/>
                </a:lnTo>
                <a:lnTo>
                  <a:pt x="8364" y="2715"/>
                </a:lnTo>
                <a:lnTo>
                  <a:pt x="7740" y="3339"/>
                </a:lnTo>
                <a:lnTo>
                  <a:pt x="7667" y="3339"/>
                </a:lnTo>
                <a:lnTo>
                  <a:pt x="7667" y="3412"/>
                </a:lnTo>
                <a:lnTo>
                  <a:pt x="6493" y="4439"/>
                </a:lnTo>
                <a:lnTo>
                  <a:pt x="5650" y="5173"/>
                </a:lnTo>
                <a:lnTo>
                  <a:pt x="4806" y="5870"/>
                </a:lnTo>
                <a:lnTo>
                  <a:pt x="4769" y="5870"/>
                </a:lnTo>
                <a:lnTo>
                  <a:pt x="4733" y="5907"/>
                </a:lnTo>
                <a:lnTo>
                  <a:pt x="4623" y="6017"/>
                </a:lnTo>
                <a:lnTo>
                  <a:pt x="3889" y="6567"/>
                </a:lnTo>
                <a:lnTo>
                  <a:pt x="3852" y="6567"/>
                </a:lnTo>
                <a:lnTo>
                  <a:pt x="3816" y="6604"/>
                </a:lnTo>
                <a:lnTo>
                  <a:pt x="3632" y="6714"/>
                </a:lnTo>
                <a:lnTo>
                  <a:pt x="3339" y="6897"/>
                </a:lnTo>
                <a:lnTo>
                  <a:pt x="3155" y="7007"/>
                </a:lnTo>
                <a:lnTo>
                  <a:pt x="3045" y="7154"/>
                </a:lnTo>
                <a:lnTo>
                  <a:pt x="2972" y="7117"/>
                </a:lnTo>
                <a:lnTo>
                  <a:pt x="2605" y="6824"/>
                </a:lnTo>
                <a:lnTo>
                  <a:pt x="2312" y="6457"/>
                </a:lnTo>
                <a:lnTo>
                  <a:pt x="2128" y="6274"/>
                </a:lnTo>
                <a:lnTo>
                  <a:pt x="1945" y="6090"/>
                </a:lnTo>
                <a:lnTo>
                  <a:pt x="2202" y="5943"/>
                </a:lnTo>
                <a:lnTo>
                  <a:pt x="2458" y="5723"/>
                </a:lnTo>
                <a:lnTo>
                  <a:pt x="2605" y="5943"/>
                </a:lnTo>
                <a:lnTo>
                  <a:pt x="2825" y="6127"/>
                </a:lnTo>
                <a:lnTo>
                  <a:pt x="2935" y="6200"/>
                </a:lnTo>
                <a:lnTo>
                  <a:pt x="3082" y="6237"/>
                </a:lnTo>
                <a:lnTo>
                  <a:pt x="3229" y="6237"/>
                </a:lnTo>
                <a:lnTo>
                  <a:pt x="3339" y="6127"/>
                </a:lnTo>
                <a:lnTo>
                  <a:pt x="3375" y="6090"/>
                </a:lnTo>
                <a:lnTo>
                  <a:pt x="3412" y="6017"/>
                </a:lnTo>
                <a:lnTo>
                  <a:pt x="3375" y="5870"/>
                </a:lnTo>
                <a:lnTo>
                  <a:pt x="3339" y="5797"/>
                </a:lnTo>
                <a:lnTo>
                  <a:pt x="3265" y="5760"/>
                </a:lnTo>
                <a:lnTo>
                  <a:pt x="3119" y="5760"/>
                </a:lnTo>
                <a:lnTo>
                  <a:pt x="3082" y="5797"/>
                </a:lnTo>
                <a:lnTo>
                  <a:pt x="3082" y="5760"/>
                </a:lnTo>
                <a:lnTo>
                  <a:pt x="2935" y="5650"/>
                </a:lnTo>
                <a:lnTo>
                  <a:pt x="2752" y="5503"/>
                </a:lnTo>
                <a:lnTo>
                  <a:pt x="2825" y="5430"/>
                </a:lnTo>
                <a:lnTo>
                  <a:pt x="3302" y="4990"/>
                </a:lnTo>
                <a:lnTo>
                  <a:pt x="3375" y="5173"/>
                </a:lnTo>
                <a:lnTo>
                  <a:pt x="3449" y="5283"/>
                </a:lnTo>
                <a:lnTo>
                  <a:pt x="3559" y="5393"/>
                </a:lnTo>
                <a:lnTo>
                  <a:pt x="3669" y="5503"/>
                </a:lnTo>
                <a:lnTo>
                  <a:pt x="3816" y="5540"/>
                </a:lnTo>
                <a:lnTo>
                  <a:pt x="3926" y="5540"/>
                </a:lnTo>
                <a:lnTo>
                  <a:pt x="3999" y="5467"/>
                </a:lnTo>
                <a:lnTo>
                  <a:pt x="4036" y="5393"/>
                </a:lnTo>
                <a:lnTo>
                  <a:pt x="4036" y="5283"/>
                </a:lnTo>
                <a:lnTo>
                  <a:pt x="3889" y="5136"/>
                </a:lnTo>
                <a:lnTo>
                  <a:pt x="3742" y="4990"/>
                </a:lnTo>
                <a:lnTo>
                  <a:pt x="3632" y="4843"/>
                </a:lnTo>
                <a:lnTo>
                  <a:pt x="3595" y="4770"/>
                </a:lnTo>
                <a:lnTo>
                  <a:pt x="3595" y="4733"/>
                </a:lnTo>
                <a:lnTo>
                  <a:pt x="3926" y="4439"/>
                </a:lnTo>
                <a:lnTo>
                  <a:pt x="4146" y="4256"/>
                </a:lnTo>
                <a:lnTo>
                  <a:pt x="4182" y="4403"/>
                </a:lnTo>
                <a:lnTo>
                  <a:pt x="4256" y="4513"/>
                </a:lnTo>
                <a:lnTo>
                  <a:pt x="4329" y="4623"/>
                </a:lnTo>
                <a:lnTo>
                  <a:pt x="4439" y="4770"/>
                </a:lnTo>
                <a:lnTo>
                  <a:pt x="4586" y="4843"/>
                </a:lnTo>
                <a:lnTo>
                  <a:pt x="4696" y="4880"/>
                </a:lnTo>
                <a:lnTo>
                  <a:pt x="4806" y="4843"/>
                </a:lnTo>
                <a:lnTo>
                  <a:pt x="4843" y="4770"/>
                </a:lnTo>
                <a:lnTo>
                  <a:pt x="4879" y="4733"/>
                </a:lnTo>
                <a:lnTo>
                  <a:pt x="4879" y="4623"/>
                </a:lnTo>
                <a:lnTo>
                  <a:pt x="4843" y="4549"/>
                </a:lnTo>
                <a:lnTo>
                  <a:pt x="4769" y="4476"/>
                </a:lnTo>
                <a:lnTo>
                  <a:pt x="4623" y="4329"/>
                </a:lnTo>
                <a:lnTo>
                  <a:pt x="4513" y="4219"/>
                </a:lnTo>
                <a:lnTo>
                  <a:pt x="4476" y="4073"/>
                </a:lnTo>
                <a:lnTo>
                  <a:pt x="4476" y="3999"/>
                </a:lnTo>
                <a:lnTo>
                  <a:pt x="4989" y="3522"/>
                </a:lnTo>
                <a:lnTo>
                  <a:pt x="5063" y="3632"/>
                </a:lnTo>
                <a:lnTo>
                  <a:pt x="5173" y="3853"/>
                </a:lnTo>
                <a:lnTo>
                  <a:pt x="5356" y="4036"/>
                </a:lnTo>
                <a:lnTo>
                  <a:pt x="5430" y="4073"/>
                </a:lnTo>
                <a:lnTo>
                  <a:pt x="5503" y="4109"/>
                </a:lnTo>
                <a:lnTo>
                  <a:pt x="5576" y="4073"/>
                </a:lnTo>
                <a:lnTo>
                  <a:pt x="5650" y="4036"/>
                </a:lnTo>
                <a:lnTo>
                  <a:pt x="5686" y="3963"/>
                </a:lnTo>
                <a:lnTo>
                  <a:pt x="5686" y="3926"/>
                </a:lnTo>
                <a:lnTo>
                  <a:pt x="5686" y="3853"/>
                </a:lnTo>
                <a:lnTo>
                  <a:pt x="5650" y="3779"/>
                </a:lnTo>
                <a:lnTo>
                  <a:pt x="5246" y="3302"/>
                </a:lnTo>
                <a:lnTo>
                  <a:pt x="5980" y="2642"/>
                </a:lnTo>
                <a:lnTo>
                  <a:pt x="6016" y="2715"/>
                </a:lnTo>
                <a:lnTo>
                  <a:pt x="6163" y="3082"/>
                </a:lnTo>
                <a:lnTo>
                  <a:pt x="6200" y="3156"/>
                </a:lnTo>
                <a:lnTo>
                  <a:pt x="6237" y="3192"/>
                </a:lnTo>
                <a:lnTo>
                  <a:pt x="6383" y="3192"/>
                </a:lnTo>
                <a:lnTo>
                  <a:pt x="6457" y="3156"/>
                </a:lnTo>
                <a:lnTo>
                  <a:pt x="6493" y="3082"/>
                </a:lnTo>
                <a:lnTo>
                  <a:pt x="6530" y="3009"/>
                </a:lnTo>
                <a:lnTo>
                  <a:pt x="6493" y="2936"/>
                </a:lnTo>
                <a:lnTo>
                  <a:pt x="6383" y="2605"/>
                </a:lnTo>
                <a:lnTo>
                  <a:pt x="6273" y="2422"/>
                </a:lnTo>
                <a:lnTo>
                  <a:pt x="7007" y="1725"/>
                </a:lnTo>
                <a:lnTo>
                  <a:pt x="7044" y="1945"/>
                </a:lnTo>
                <a:lnTo>
                  <a:pt x="7080" y="2129"/>
                </a:lnTo>
                <a:lnTo>
                  <a:pt x="7154" y="2349"/>
                </a:lnTo>
                <a:lnTo>
                  <a:pt x="7227" y="2532"/>
                </a:lnTo>
                <a:lnTo>
                  <a:pt x="7300" y="2605"/>
                </a:lnTo>
                <a:lnTo>
                  <a:pt x="7410" y="2642"/>
                </a:lnTo>
                <a:lnTo>
                  <a:pt x="7557" y="2569"/>
                </a:lnTo>
                <a:lnTo>
                  <a:pt x="7630" y="2495"/>
                </a:lnTo>
                <a:lnTo>
                  <a:pt x="7667" y="2385"/>
                </a:lnTo>
                <a:lnTo>
                  <a:pt x="7667" y="2312"/>
                </a:lnTo>
                <a:lnTo>
                  <a:pt x="7630" y="2239"/>
                </a:lnTo>
                <a:lnTo>
                  <a:pt x="7557" y="2165"/>
                </a:lnTo>
                <a:lnTo>
                  <a:pt x="7484" y="2165"/>
                </a:lnTo>
                <a:lnTo>
                  <a:pt x="7337" y="1835"/>
                </a:lnTo>
                <a:lnTo>
                  <a:pt x="7227" y="1542"/>
                </a:lnTo>
                <a:lnTo>
                  <a:pt x="7740" y="1101"/>
                </a:lnTo>
                <a:lnTo>
                  <a:pt x="8217" y="735"/>
                </a:lnTo>
                <a:lnTo>
                  <a:pt x="8364" y="625"/>
                </a:lnTo>
                <a:lnTo>
                  <a:pt x="8511" y="551"/>
                </a:lnTo>
                <a:lnTo>
                  <a:pt x="8841" y="478"/>
                </a:lnTo>
                <a:close/>
                <a:moveTo>
                  <a:pt x="3485" y="7264"/>
                </a:moveTo>
                <a:lnTo>
                  <a:pt x="3449" y="7447"/>
                </a:lnTo>
                <a:lnTo>
                  <a:pt x="3302" y="7337"/>
                </a:lnTo>
                <a:lnTo>
                  <a:pt x="3485" y="7264"/>
                </a:lnTo>
                <a:close/>
                <a:moveTo>
                  <a:pt x="5099" y="6163"/>
                </a:moveTo>
                <a:lnTo>
                  <a:pt x="4733" y="7264"/>
                </a:lnTo>
                <a:lnTo>
                  <a:pt x="4733" y="7337"/>
                </a:lnTo>
                <a:lnTo>
                  <a:pt x="4586" y="7447"/>
                </a:lnTo>
                <a:lnTo>
                  <a:pt x="4586" y="7337"/>
                </a:lnTo>
                <a:lnTo>
                  <a:pt x="4586" y="7301"/>
                </a:lnTo>
                <a:lnTo>
                  <a:pt x="4623" y="6860"/>
                </a:lnTo>
                <a:lnTo>
                  <a:pt x="4733" y="6457"/>
                </a:lnTo>
                <a:lnTo>
                  <a:pt x="5026" y="6237"/>
                </a:lnTo>
                <a:lnTo>
                  <a:pt x="5099" y="6163"/>
                </a:lnTo>
                <a:close/>
                <a:moveTo>
                  <a:pt x="4292" y="6750"/>
                </a:moveTo>
                <a:lnTo>
                  <a:pt x="4219" y="7117"/>
                </a:lnTo>
                <a:lnTo>
                  <a:pt x="4219" y="7484"/>
                </a:lnTo>
                <a:lnTo>
                  <a:pt x="4219" y="7594"/>
                </a:lnTo>
                <a:lnTo>
                  <a:pt x="4292" y="7631"/>
                </a:lnTo>
                <a:lnTo>
                  <a:pt x="3889" y="7924"/>
                </a:lnTo>
                <a:lnTo>
                  <a:pt x="3816" y="7851"/>
                </a:lnTo>
                <a:lnTo>
                  <a:pt x="3889" y="7777"/>
                </a:lnTo>
                <a:lnTo>
                  <a:pt x="3926" y="7667"/>
                </a:lnTo>
                <a:lnTo>
                  <a:pt x="3926" y="7594"/>
                </a:lnTo>
                <a:lnTo>
                  <a:pt x="3889" y="7521"/>
                </a:lnTo>
                <a:lnTo>
                  <a:pt x="3852" y="7484"/>
                </a:lnTo>
                <a:lnTo>
                  <a:pt x="3816" y="7484"/>
                </a:lnTo>
                <a:lnTo>
                  <a:pt x="3889" y="7227"/>
                </a:lnTo>
                <a:lnTo>
                  <a:pt x="3926" y="7007"/>
                </a:lnTo>
                <a:lnTo>
                  <a:pt x="3926" y="6970"/>
                </a:lnTo>
                <a:lnTo>
                  <a:pt x="4292" y="6750"/>
                </a:lnTo>
                <a:close/>
                <a:moveTo>
                  <a:pt x="1101" y="6127"/>
                </a:moveTo>
                <a:lnTo>
                  <a:pt x="1358" y="6200"/>
                </a:lnTo>
                <a:lnTo>
                  <a:pt x="1578" y="6310"/>
                </a:lnTo>
                <a:lnTo>
                  <a:pt x="1761" y="6457"/>
                </a:lnTo>
                <a:lnTo>
                  <a:pt x="1945" y="6677"/>
                </a:lnTo>
                <a:lnTo>
                  <a:pt x="2312" y="7081"/>
                </a:lnTo>
                <a:lnTo>
                  <a:pt x="2715" y="7447"/>
                </a:lnTo>
                <a:lnTo>
                  <a:pt x="3155" y="7777"/>
                </a:lnTo>
                <a:lnTo>
                  <a:pt x="3339" y="7961"/>
                </a:lnTo>
                <a:lnTo>
                  <a:pt x="3522" y="8144"/>
                </a:lnTo>
                <a:lnTo>
                  <a:pt x="3522" y="8181"/>
                </a:lnTo>
                <a:lnTo>
                  <a:pt x="3485" y="8291"/>
                </a:lnTo>
                <a:lnTo>
                  <a:pt x="3485" y="8401"/>
                </a:lnTo>
                <a:lnTo>
                  <a:pt x="3559" y="8474"/>
                </a:lnTo>
                <a:lnTo>
                  <a:pt x="3669" y="8511"/>
                </a:lnTo>
                <a:lnTo>
                  <a:pt x="3669" y="8621"/>
                </a:lnTo>
                <a:lnTo>
                  <a:pt x="3669" y="8658"/>
                </a:lnTo>
                <a:lnTo>
                  <a:pt x="3595" y="8695"/>
                </a:lnTo>
                <a:lnTo>
                  <a:pt x="3229" y="8731"/>
                </a:lnTo>
                <a:lnTo>
                  <a:pt x="3009" y="8474"/>
                </a:lnTo>
                <a:lnTo>
                  <a:pt x="2825" y="8254"/>
                </a:lnTo>
                <a:lnTo>
                  <a:pt x="2165" y="7484"/>
                </a:lnTo>
                <a:lnTo>
                  <a:pt x="1615" y="6897"/>
                </a:lnTo>
                <a:lnTo>
                  <a:pt x="1321" y="6604"/>
                </a:lnTo>
                <a:lnTo>
                  <a:pt x="1174" y="6494"/>
                </a:lnTo>
                <a:lnTo>
                  <a:pt x="991" y="6420"/>
                </a:lnTo>
                <a:lnTo>
                  <a:pt x="1101" y="6127"/>
                </a:lnTo>
                <a:close/>
                <a:moveTo>
                  <a:pt x="8731" y="1"/>
                </a:moveTo>
                <a:lnTo>
                  <a:pt x="8474" y="74"/>
                </a:lnTo>
                <a:lnTo>
                  <a:pt x="8217" y="184"/>
                </a:lnTo>
                <a:lnTo>
                  <a:pt x="7997" y="331"/>
                </a:lnTo>
                <a:lnTo>
                  <a:pt x="7777" y="478"/>
                </a:lnTo>
                <a:lnTo>
                  <a:pt x="7154" y="1028"/>
                </a:lnTo>
                <a:lnTo>
                  <a:pt x="6530" y="1578"/>
                </a:lnTo>
                <a:lnTo>
                  <a:pt x="4036" y="3779"/>
                </a:lnTo>
                <a:lnTo>
                  <a:pt x="2825" y="4843"/>
                </a:lnTo>
                <a:lnTo>
                  <a:pt x="2312" y="5283"/>
                </a:lnTo>
                <a:lnTo>
                  <a:pt x="2092" y="5540"/>
                </a:lnTo>
                <a:lnTo>
                  <a:pt x="1871" y="5797"/>
                </a:lnTo>
                <a:lnTo>
                  <a:pt x="1761" y="5833"/>
                </a:lnTo>
                <a:lnTo>
                  <a:pt x="1725" y="5943"/>
                </a:lnTo>
                <a:lnTo>
                  <a:pt x="1541" y="5833"/>
                </a:lnTo>
                <a:lnTo>
                  <a:pt x="1358" y="5797"/>
                </a:lnTo>
                <a:lnTo>
                  <a:pt x="1174" y="5760"/>
                </a:lnTo>
                <a:lnTo>
                  <a:pt x="954" y="5760"/>
                </a:lnTo>
                <a:lnTo>
                  <a:pt x="844" y="5797"/>
                </a:lnTo>
                <a:lnTo>
                  <a:pt x="771" y="5907"/>
                </a:lnTo>
                <a:lnTo>
                  <a:pt x="624" y="6420"/>
                </a:lnTo>
                <a:lnTo>
                  <a:pt x="624" y="6494"/>
                </a:lnTo>
                <a:lnTo>
                  <a:pt x="661" y="6567"/>
                </a:lnTo>
                <a:lnTo>
                  <a:pt x="698" y="6604"/>
                </a:lnTo>
                <a:lnTo>
                  <a:pt x="771" y="6640"/>
                </a:lnTo>
                <a:lnTo>
                  <a:pt x="918" y="6860"/>
                </a:lnTo>
                <a:lnTo>
                  <a:pt x="1101" y="7081"/>
                </a:lnTo>
                <a:lnTo>
                  <a:pt x="1505" y="7484"/>
                </a:lnTo>
                <a:lnTo>
                  <a:pt x="2385" y="8511"/>
                </a:lnTo>
                <a:lnTo>
                  <a:pt x="2715" y="8951"/>
                </a:lnTo>
                <a:lnTo>
                  <a:pt x="2935" y="9171"/>
                </a:lnTo>
                <a:lnTo>
                  <a:pt x="3155" y="9318"/>
                </a:lnTo>
                <a:lnTo>
                  <a:pt x="3302" y="9355"/>
                </a:lnTo>
                <a:lnTo>
                  <a:pt x="3412" y="9355"/>
                </a:lnTo>
                <a:lnTo>
                  <a:pt x="3522" y="9281"/>
                </a:lnTo>
                <a:lnTo>
                  <a:pt x="3595" y="9171"/>
                </a:lnTo>
                <a:lnTo>
                  <a:pt x="3816" y="9135"/>
                </a:lnTo>
                <a:lnTo>
                  <a:pt x="3962" y="9061"/>
                </a:lnTo>
                <a:lnTo>
                  <a:pt x="4072" y="8951"/>
                </a:lnTo>
                <a:lnTo>
                  <a:pt x="4146" y="8805"/>
                </a:lnTo>
                <a:lnTo>
                  <a:pt x="4146" y="8548"/>
                </a:lnTo>
                <a:lnTo>
                  <a:pt x="4109" y="8328"/>
                </a:lnTo>
                <a:lnTo>
                  <a:pt x="5320" y="7557"/>
                </a:lnTo>
                <a:lnTo>
                  <a:pt x="6530" y="6750"/>
                </a:lnTo>
                <a:lnTo>
                  <a:pt x="7667" y="5907"/>
                </a:lnTo>
                <a:lnTo>
                  <a:pt x="8804" y="5026"/>
                </a:lnTo>
                <a:lnTo>
                  <a:pt x="9281" y="4660"/>
                </a:lnTo>
                <a:lnTo>
                  <a:pt x="9721" y="4219"/>
                </a:lnTo>
                <a:lnTo>
                  <a:pt x="10125" y="3743"/>
                </a:lnTo>
                <a:lnTo>
                  <a:pt x="10308" y="3486"/>
                </a:lnTo>
                <a:lnTo>
                  <a:pt x="10455" y="3229"/>
                </a:lnTo>
                <a:lnTo>
                  <a:pt x="10602" y="2972"/>
                </a:lnTo>
                <a:lnTo>
                  <a:pt x="10712" y="2679"/>
                </a:lnTo>
                <a:lnTo>
                  <a:pt x="10785" y="2385"/>
                </a:lnTo>
                <a:lnTo>
                  <a:pt x="10822" y="2129"/>
                </a:lnTo>
                <a:lnTo>
                  <a:pt x="10822" y="1835"/>
                </a:lnTo>
                <a:lnTo>
                  <a:pt x="10785" y="1542"/>
                </a:lnTo>
                <a:lnTo>
                  <a:pt x="10675" y="1248"/>
                </a:lnTo>
                <a:lnTo>
                  <a:pt x="10528" y="955"/>
                </a:lnTo>
                <a:lnTo>
                  <a:pt x="10382" y="735"/>
                </a:lnTo>
                <a:lnTo>
                  <a:pt x="10198" y="515"/>
                </a:lnTo>
                <a:lnTo>
                  <a:pt x="9978" y="368"/>
                </a:lnTo>
                <a:lnTo>
                  <a:pt x="9758" y="221"/>
                </a:lnTo>
                <a:lnTo>
                  <a:pt x="9501" y="111"/>
                </a:lnTo>
                <a:lnTo>
                  <a:pt x="9281" y="38"/>
                </a:lnTo>
                <a:lnTo>
                  <a:pt x="8988" y="1"/>
                </a:lnTo>
                <a:close/>
                <a:moveTo>
                  <a:pt x="1981" y="12399"/>
                </a:moveTo>
                <a:lnTo>
                  <a:pt x="1981" y="12509"/>
                </a:lnTo>
                <a:lnTo>
                  <a:pt x="1981" y="12656"/>
                </a:lnTo>
                <a:lnTo>
                  <a:pt x="1908" y="12913"/>
                </a:lnTo>
                <a:lnTo>
                  <a:pt x="1798" y="12913"/>
                </a:lnTo>
                <a:lnTo>
                  <a:pt x="1871" y="12656"/>
                </a:lnTo>
                <a:lnTo>
                  <a:pt x="1981" y="12399"/>
                </a:lnTo>
                <a:close/>
                <a:moveTo>
                  <a:pt x="1651" y="9391"/>
                </a:moveTo>
                <a:lnTo>
                  <a:pt x="1688" y="9575"/>
                </a:lnTo>
                <a:lnTo>
                  <a:pt x="1908" y="10198"/>
                </a:lnTo>
                <a:lnTo>
                  <a:pt x="2348" y="11372"/>
                </a:lnTo>
                <a:lnTo>
                  <a:pt x="2422" y="11739"/>
                </a:lnTo>
                <a:lnTo>
                  <a:pt x="2458" y="12106"/>
                </a:lnTo>
                <a:lnTo>
                  <a:pt x="2422" y="12436"/>
                </a:lnTo>
                <a:lnTo>
                  <a:pt x="2348" y="12619"/>
                </a:lnTo>
                <a:lnTo>
                  <a:pt x="2275" y="12766"/>
                </a:lnTo>
                <a:lnTo>
                  <a:pt x="2312" y="12583"/>
                </a:lnTo>
                <a:lnTo>
                  <a:pt x="2275" y="12436"/>
                </a:lnTo>
                <a:lnTo>
                  <a:pt x="2202" y="12326"/>
                </a:lnTo>
                <a:lnTo>
                  <a:pt x="2128" y="12216"/>
                </a:lnTo>
                <a:lnTo>
                  <a:pt x="2018" y="12179"/>
                </a:lnTo>
                <a:lnTo>
                  <a:pt x="1871" y="12179"/>
                </a:lnTo>
                <a:lnTo>
                  <a:pt x="1835" y="12253"/>
                </a:lnTo>
                <a:lnTo>
                  <a:pt x="1835" y="12326"/>
                </a:lnTo>
                <a:lnTo>
                  <a:pt x="1578" y="12656"/>
                </a:lnTo>
                <a:lnTo>
                  <a:pt x="1505" y="12840"/>
                </a:lnTo>
                <a:lnTo>
                  <a:pt x="1431" y="13023"/>
                </a:lnTo>
                <a:lnTo>
                  <a:pt x="1358" y="13023"/>
                </a:lnTo>
                <a:lnTo>
                  <a:pt x="1578" y="12509"/>
                </a:lnTo>
                <a:lnTo>
                  <a:pt x="1761" y="11996"/>
                </a:lnTo>
                <a:lnTo>
                  <a:pt x="1761" y="11959"/>
                </a:lnTo>
                <a:lnTo>
                  <a:pt x="1725" y="11922"/>
                </a:lnTo>
                <a:lnTo>
                  <a:pt x="1688" y="11922"/>
                </a:lnTo>
                <a:lnTo>
                  <a:pt x="1651" y="11959"/>
                </a:lnTo>
                <a:lnTo>
                  <a:pt x="1321" y="12399"/>
                </a:lnTo>
                <a:lnTo>
                  <a:pt x="1028" y="12913"/>
                </a:lnTo>
                <a:lnTo>
                  <a:pt x="881" y="12840"/>
                </a:lnTo>
                <a:lnTo>
                  <a:pt x="881" y="12729"/>
                </a:lnTo>
                <a:lnTo>
                  <a:pt x="1028" y="12436"/>
                </a:lnTo>
                <a:lnTo>
                  <a:pt x="1174" y="12143"/>
                </a:lnTo>
                <a:lnTo>
                  <a:pt x="1358" y="11849"/>
                </a:lnTo>
                <a:lnTo>
                  <a:pt x="1541" y="11556"/>
                </a:lnTo>
                <a:lnTo>
                  <a:pt x="1541" y="11519"/>
                </a:lnTo>
                <a:lnTo>
                  <a:pt x="1505" y="11482"/>
                </a:lnTo>
                <a:lnTo>
                  <a:pt x="1468" y="11519"/>
                </a:lnTo>
                <a:lnTo>
                  <a:pt x="1138" y="11812"/>
                </a:lnTo>
                <a:lnTo>
                  <a:pt x="954" y="11996"/>
                </a:lnTo>
                <a:lnTo>
                  <a:pt x="808" y="12179"/>
                </a:lnTo>
                <a:lnTo>
                  <a:pt x="698" y="12399"/>
                </a:lnTo>
                <a:lnTo>
                  <a:pt x="588" y="12619"/>
                </a:lnTo>
                <a:lnTo>
                  <a:pt x="551" y="12583"/>
                </a:lnTo>
                <a:lnTo>
                  <a:pt x="624" y="12473"/>
                </a:lnTo>
                <a:lnTo>
                  <a:pt x="661" y="12363"/>
                </a:lnTo>
                <a:lnTo>
                  <a:pt x="1138" y="11629"/>
                </a:lnTo>
                <a:lnTo>
                  <a:pt x="1321" y="11262"/>
                </a:lnTo>
                <a:lnTo>
                  <a:pt x="1468" y="10859"/>
                </a:lnTo>
                <a:lnTo>
                  <a:pt x="1431" y="10822"/>
                </a:lnTo>
                <a:lnTo>
                  <a:pt x="1395" y="10822"/>
                </a:lnTo>
                <a:lnTo>
                  <a:pt x="1064" y="11189"/>
                </a:lnTo>
                <a:lnTo>
                  <a:pt x="734" y="11556"/>
                </a:lnTo>
                <a:lnTo>
                  <a:pt x="844" y="11372"/>
                </a:lnTo>
                <a:lnTo>
                  <a:pt x="1248" y="10749"/>
                </a:lnTo>
                <a:lnTo>
                  <a:pt x="1651" y="10125"/>
                </a:lnTo>
                <a:lnTo>
                  <a:pt x="1651" y="10052"/>
                </a:lnTo>
                <a:lnTo>
                  <a:pt x="1615" y="9978"/>
                </a:lnTo>
                <a:lnTo>
                  <a:pt x="1505" y="9978"/>
                </a:lnTo>
                <a:lnTo>
                  <a:pt x="1321" y="10162"/>
                </a:lnTo>
                <a:lnTo>
                  <a:pt x="1505" y="9795"/>
                </a:lnTo>
                <a:lnTo>
                  <a:pt x="1651" y="9391"/>
                </a:lnTo>
                <a:close/>
                <a:moveTo>
                  <a:pt x="1541" y="8768"/>
                </a:moveTo>
                <a:lnTo>
                  <a:pt x="1468" y="8805"/>
                </a:lnTo>
                <a:lnTo>
                  <a:pt x="1395" y="8915"/>
                </a:lnTo>
                <a:lnTo>
                  <a:pt x="1395" y="9025"/>
                </a:lnTo>
                <a:lnTo>
                  <a:pt x="1395" y="9061"/>
                </a:lnTo>
                <a:lnTo>
                  <a:pt x="1211" y="9355"/>
                </a:lnTo>
                <a:lnTo>
                  <a:pt x="1101" y="9648"/>
                </a:lnTo>
                <a:lnTo>
                  <a:pt x="661" y="10602"/>
                </a:lnTo>
                <a:lnTo>
                  <a:pt x="294" y="11409"/>
                </a:lnTo>
                <a:lnTo>
                  <a:pt x="147" y="11812"/>
                </a:lnTo>
                <a:lnTo>
                  <a:pt x="37" y="12253"/>
                </a:lnTo>
                <a:lnTo>
                  <a:pt x="1" y="12399"/>
                </a:lnTo>
                <a:lnTo>
                  <a:pt x="1" y="12509"/>
                </a:lnTo>
                <a:lnTo>
                  <a:pt x="74" y="12729"/>
                </a:lnTo>
                <a:lnTo>
                  <a:pt x="221" y="12913"/>
                </a:lnTo>
                <a:lnTo>
                  <a:pt x="404" y="13096"/>
                </a:lnTo>
                <a:lnTo>
                  <a:pt x="441" y="13170"/>
                </a:lnTo>
                <a:lnTo>
                  <a:pt x="514" y="13206"/>
                </a:lnTo>
                <a:lnTo>
                  <a:pt x="588" y="13243"/>
                </a:lnTo>
                <a:lnTo>
                  <a:pt x="661" y="13243"/>
                </a:lnTo>
                <a:lnTo>
                  <a:pt x="734" y="13280"/>
                </a:lnTo>
                <a:lnTo>
                  <a:pt x="881" y="13353"/>
                </a:lnTo>
                <a:lnTo>
                  <a:pt x="954" y="13426"/>
                </a:lnTo>
                <a:lnTo>
                  <a:pt x="1101" y="13426"/>
                </a:lnTo>
                <a:lnTo>
                  <a:pt x="1431" y="13536"/>
                </a:lnTo>
                <a:lnTo>
                  <a:pt x="1468" y="13573"/>
                </a:lnTo>
                <a:lnTo>
                  <a:pt x="1688" y="13573"/>
                </a:lnTo>
                <a:lnTo>
                  <a:pt x="1908" y="13536"/>
                </a:lnTo>
                <a:lnTo>
                  <a:pt x="2128" y="13463"/>
                </a:lnTo>
                <a:lnTo>
                  <a:pt x="2312" y="13390"/>
                </a:lnTo>
                <a:lnTo>
                  <a:pt x="2495" y="13280"/>
                </a:lnTo>
                <a:lnTo>
                  <a:pt x="2605" y="13133"/>
                </a:lnTo>
                <a:lnTo>
                  <a:pt x="2715" y="12986"/>
                </a:lnTo>
                <a:lnTo>
                  <a:pt x="2788" y="12840"/>
                </a:lnTo>
                <a:lnTo>
                  <a:pt x="2862" y="12693"/>
                </a:lnTo>
                <a:lnTo>
                  <a:pt x="2935" y="12326"/>
                </a:lnTo>
                <a:lnTo>
                  <a:pt x="2935" y="11959"/>
                </a:lnTo>
                <a:lnTo>
                  <a:pt x="2862" y="11592"/>
                </a:lnTo>
                <a:lnTo>
                  <a:pt x="2788" y="11226"/>
                </a:lnTo>
                <a:lnTo>
                  <a:pt x="2678" y="10895"/>
                </a:lnTo>
                <a:lnTo>
                  <a:pt x="2055" y="9061"/>
                </a:lnTo>
                <a:lnTo>
                  <a:pt x="1981" y="8951"/>
                </a:lnTo>
                <a:lnTo>
                  <a:pt x="1871" y="8878"/>
                </a:lnTo>
                <a:lnTo>
                  <a:pt x="1761" y="8805"/>
                </a:lnTo>
                <a:lnTo>
                  <a:pt x="1651" y="8768"/>
                </a:lnTo>
                <a:close/>
              </a:path>
            </a:pathLst>
          </a:custGeom>
          <a:solidFill>
            <a:srgbClr val="6D9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213" name="Google Shape;213;p3"/>
          <p:cNvSpPr/>
          <p:nvPr/>
        </p:nvSpPr>
        <p:spPr>
          <a:xfrm>
            <a:off x="4892224" y="4552927"/>
            <a:ext cx="416228" cy="409988"/>
          </a:xfrm>
          <a:custGeom>
            <a:avLst/>
            <a:gdLst/>
            <a:ahLst/>
            <a:cxnLst/>
            <a:rect l="l" t="t" r="r" b="b"/>
            <a:pathLst>
              <a:path w="14674" h="14454" extrusionOk="0">
                <a:moveTo>
                  <a:pt x="7887" y="3779"/>
                </a:moveTo>
                <a:lnTo>
                  <a:pt x="7961" y="3816"/>
                </a:lnTo>
                <a:lnTo>
                  <a:pt x="8071" y="3889"/>
                </a:lnTo>
                <a:lnTo>
                  <a:pt x="8218" y="4072"/>
                </a:lnTo>
                <a:lnTo>
                  <a:pt x="8291" y="4292"/>
                </a:lnTo>
                <a:lnTo>
                  <a:pt x="8364" y="4513"/>
                </a:lnTo>
                <a:lnTo>
                  <a:pt x="8401" y="4696"/>
                </a:lnTo>
                <a:lnTo>
                  <a:pt x="8401" y="4916"/>
                </a:lnTo>
                <a:lnTo>
                  <a:pt x="8401" y="5099"/>
                </a:lnTo>
                <a:lnTo>
                  <a:pt x="8291" y="5283"/>
                </a:lnTo>
                <a:lnTo>
                  <a:pt x="8144" y="4659"/>
                </a:lnTo>
                <a:lnTo>
                  <a:pt x="8034" y="4219"/>
                </a:lnTo>
                <a:lnTo>
                  <a:pt x="7961" y="3999"/>
                </a:lnTo>
                <a:lnTo>
                  <a:pt x="7887" y="3779"/>
                </a:lnTo>
                <a:close/>
                <a:moveTo>
                  <a:pt x="4329" y="5063"/>
                </a:moveTo>
                <a:lnTo>
                  <a:pt x="4476" y="5209"/>
                </a:lnTo>
                <a:lnTo>
                  <a:pt x="4586" y="5356"/>
                </a:lnTo>
                <a:lnTo>
                  <a:pt x="4696" y="5503"/>
                </a:lnTo>
                <a:lnTo>
                  <a:pt x="4769" y="5686"/>
                </a:lnTo>
                <a:lnTo>
                  <a:pt x="4769" y="5870"/>
                </a:lnTo>
                <a:lnTo>
                  <a:pt x="4769" y="6053"/>
                </a:lnTo>
                <a:lnTo>
                  <a:pt x="4659" y="6126"/>
                </a:lnTo>
                <a:lnTo>
                  <a:pt x="4549" y="6237"/>
                </a:lnTo>
                <a:lnTo>
                  <a:pt x="4439" y="5980"/>
                </a:lnTo>
                <a:lnTo>
                  <a:pt x="4329" y="5686"/>
                </a:lnTo>
                <a:lnTo>
                  <a:pt x="4293" y="5393"/>
                </a:lnTo>
                <a:lnTo>
                  <a:pt x="4293" y="5209"/>
                </a:lnTo>
                <a:lnTo>
                  <a:pt x="4293" y="5136"/>
                </a:lnTo>
                <a:lnTo>
                  <a:pt x="4329" y="5063"/>
                </a:lnTo>
                <a:close/>
                <a:moveTo>
                  <a:pt x="6604" y="7594"/>
                </a:moveTo>
                <a:lnTo>
                  <a:pt x="6714" y="7667"/>
                </a:lnTo>
                <a:lnTo>
                  <a:pt x="6787" y="7814"/>
                </a:lnTo>
                <a:lnTo>
                  <a:pt x="6934" y="8071"/>
                </a:lnTo>
                <a:lnTo>
                  <a:pt x="7337" y="8694"/>
                </a:lnTo>
                <a:lnTo>
                  <a:pt x="7117" y="8878"/>
                </a:lnTo>
                <a:lnTo>
                  <a:pt x="7080" y="8768"/>
                </a:lnTo>
                <a:lnTo>
                  <a:pt x="6860" y="8474"/>
                </a:lnTo>
                <a:lnTo>
                  <a:pt x="6677" y="8144"/>
                </a:lnTo>
                <a:lnTo>
                  <a:pt x="6567" y="7887"/>
                </a:lnTo>
                <a:lnTo>
                  <a:pt x="6420" y="7667"/>
                </a:lnTo>
                <a:lnTo>
                  <a:pt x="6604" y="7594"/>
                </a:lnTo>
                <a:close/>
                <a:moveTo>
                  <a:pt x="5283" y="8107"/>
                </a:moveTo>
                <a:lnTo>
                  <a:pt x="5356" y="8144"/>
                </a:lnTo>
                <a:lnTo>
                  <a:pt x="5833" y="9428"/>
                </a:lnTo>
                <a:lnTo>
                  <a:pt x="5650" y="9501"/>
                </a:lnTo>
                <a:lnTo>
                  <a:pt x="5686" y="9318"/>
                </a:lnTo>
                <a:lnTo>
                  <a:pt x="5650" y="9208"/>
                </a:lnTo>
                <a:lnTo>
                  <a:pt x="5613" y="9061"/>
                </a:lnTo>
                <a:lnTo>
                  <a:pt x="5503" y="8768"/>
                </a:lnTo>
                <a:lnTo>
                  <a:pt x="5246" y="8107"/>
                </a:lnTo>
                <a:close/>
                <a:moveTo>
                  <a:pt x="7337" y="9905"/>
                </a:moveTo>
                <a:lnTo>
                  <a:pt x="7337" y="10235"/>
                </a:lnTo>
                <a:lnTo>
                  <a:pt x="7190" y="9978"/>
                </a:lnTo>
                <a:lnTo>
                  <a:pt x="7337" y="9905"/>
                </a:lnTo>
                <a:close/>
                <a:moveTo>
                  <a:pt x="9721" y="9061"/>
                </a:moveTo>
                <a:lnTo>
                  <a:pt x="9832" y="9281"/>
                </a:lnTo>
                <a:lnTo>
                  <a:pt x="9942" y="9501"/>
                </a:lnTo>
                <a:lnTo>
                  <a:pt x="10052" y="9685"/>
                </a:lnTo>
                <a:lnTo>
                  <a:pt x="10162" y="9868"/>
                </a:lnTo>
                <a:lnTo>
                  <a:pt x="10198" y="10015"/>
                </a:lnTo>
                <a:lnTo>
                  <a:pt x="10198" y="10161"/>
                </a:lnTo>
                <a:lnTo>
                  <a:pt x="10198" y="10308"/>
                </a:lnTo>
                <a:lnTo>
                  <a:pt x="10125" y="10455"/>
                </a:lnTo>
                <a:lnTo>
                  <a:pt x="10052" y="10345"/>
                </a:lnTo>
                <a:lnTo>
                  <a:pt x="9978" y="10308"/>
                </a:lnTo>
                <a:lnTo>
                  <a:pt x="9758" y="9758"/>
                </a:lnTo>
                <a:lnTo>
                  <a:pt x="9685" y="9464"/>
                </a:lnTo>
                <a:lnTo>
                  <a:pt x="9575" y="9171"/>
                </a:lnTo>
                <a:lnTo>
                  <a:pt x="9648" y="9134"/>
                </a:lnTo>
                <a:lnTo>
                  <a:pt x="9721" y="9061"/>
                </a:lnTo>
                <a:close/>
                <a:moveTo>
                  <a:pt x="7667" y="9758"/>
                </a:moveTo>
                <a:lnTo>
                  <a:pt x="7777" y="9795"/>
                </a:lnTo>
                <a:lnTo>
                  <a:pt x="7924" y="9868"/>
                </a:lnTo>
                <a:lnTo>
                  <a:pt x="8071" y="10015"/>
                </a:lnTo>
                <a:lnTo>
                  <a:pt x="8181" y="10235"/>
                </a:lnTo>
                <a:lnTo>
                  <a:pt x="8291" y="10638"/>
                </a:lnTo>
                <a:lnTo>
                  <a:pt x="8328" y="10822"/>
                </a:lnTo>
                <a:lnTo>
                  <a:pt x="8328" y="10968"/>
                </a:lnTo>
                <a:lnTo>
                  <a:pt x="8291" y="11115"/>
                </a:lnTo>
                <a:lnTo>
                  <a:pt x="8181" y="11189"/>
                </a:lnTo>
                <a:lnTo>
                  <a:pt x="8181" y="11115"/>
                </a:lnTo>
                <a:lnTo>
                  <a:pt x="8144" y="11005"/>
                </a:lnTo>
                <a:lnTo>
                  <a:pt x="8071" y="10968"/>
                </a:lnTo>
                <a:lnTo>
                  <a:pt x="7997" y="10895"/>
                </a:lnTo>
                <a:lnTo>
                  <a:pt x="7887" y="10675"/>
                </a:lnTo>
                <a:lnTo>
                  <a:pt x="7814" y="10382"/>
                </a:lnTo>
                <a:lnTo>
                  <a:pt x="7741" y="9831"/>
                </a:lnTo>
                <a:lnTo>
                  <a:pt x="7667" y="9758"/>
                </a:lnTo>
                <a:close/>
                <a:moveTo>
                  <a:pt x="10162" y="1321"/>
                </a:moveTo>
                <a:lnTo>
                  <a:pt x="10198" y="1541"/>
                </a:lnTo>
                <a:lnTo>
                  <a:pt x="10272" y="1725"/>
                </a:lnTo>
                <a:lnTo>
                  <a:pt x="10455" y="2092"/>
                </a:lnTo>
                <a:lnTo>
                  <a:pt x="10932" y="3229"/>
                </a:lnTo>
                <a:lnTo>
                  <a:pt x="10969" y="3302"/>
                </a:lnTo>
                <a:lnTo>
                  <a:pt x="10749" y="3375"/>
                </a:lnTo>
                <a:lnTo>
                  <a:pt x="10528" y="3449"/>
                </a:lnTo>
                <a:lnTo>
                  <a:pt x="9758" y="3742"/>
                </a:lnTo>
                <a:lnTo>
                  <a:pt x="8988" y="4146"/>
                </a:lnTo>
                <a:lnTo>
                  <a:pt x="8841" y="4219"/>
                </a:lnTo>
                <a:lnTo>
                  <a:pt x="8731" y="4329"/>
                </a:lnTo>
                <a:lnTo>
                  <a:pt x="8658" y="4072"/>
                </a:lnTo>
                <a:lnTo>
                  <a:pt x="8511" y="3816"/>
                </a:lnTo>
                <a:lnTo>
                  <a:pt x="8364" y="3595"/>
                </a:lnTo>
                <a:lnTo>
                  <a:pt x="8254" y="3522"/>
                </a:lnTo>
                <a:lnTo>
                  <a:pt x="8144" y="3449"/>
                </a:lnTo>
                <a:lnTo>
                  <a:pt x="7997" y="3412"/>
                </a:lnTo>
                <a:lnTo>
                  <a:pt x="7851" y="3375"/>
                </a:lnTo>
                <a:lnTo>
                  <a:pt x="7777" y="3375"/>
                </a:lnTo>
                <a:lnTo>
                  <a:pt x="7704" y="3412"/>
                </a:lnTo>
                <a:lnTo>
                  <a:pt x="7667" y="3485"/>
                </a:lnTo>
                <a:lnTo>
                  <a:pt x="7667" y="3559"/>
                </a:lnTo>
                <a:lnTo>
                  <a:pt x="7484" y="3595"/>
                </a:lnTo>
                <a:lnTo>
                  <a:pt x="7337" y="3706"/>
                </a:lnTo>
                <a:lnTo>
                  <a:pt x="7190" y="3852"/>
                </a:lnTo>
                <a:lnTo>
                  <a:pt x="7044" y="3999"/>
                </a:lnTo>
                <a:lnTo>
                  <a:pt x="7007" y="4109"/>
                </a:lnTo>
                <a:lnTo>
                  <a:pt x="7044" y="4219"/>
                </a:lnTo>
                <a:lnTo>
                  <a:pt x="7264" y="4696"/>
                </a:lnTo>
                <a:lnTo>
                  <a:pt x="7080" y="4769"/>
                </a:lnTo>
                <a:lnTo>
                  <a:pt x="6310" y="5026"/>
                </a:lnTo>
                <a:lnTo>
                  <a:pt x="5576" y="5283"/>
                </a:lnTo>
                <a:lnTo>
                  <a:pt x="5320" y="5356"/>
                </a:lnTo>
                <a:lnTo>
                  <a:pt x="5210" y="5393"/>
                </a:lnTo>
                <a:lnTo>
                  <a:pt x="5136" y="5466"/>
                </a:lnTo>
                <a:lnTo>
                  <a:pt x="5100" y="5356"/>
                </a:lnTo>
                <a:lnTo>
                  <a:pt x="4916" y="5063"/>
                </a:lnTo>
                <a:lnTo>
                  <a:pt x="4806" y="4879"/>
                </a:lnTo>
                <a:lnTo>
                  <a:pt x="4659" y="4733"/>
                </a:lnTo>
                <a:lnTo>
                  <a:pt x="4513" y="4623"/>
                </a:lnTo>
                <a:lnTo>
                  <a:pt x="4329" y="4549"/>
                </a:lnTo>
                <a:lnTo>
                  <a:pt x="4183" y="4513"/>
                </a:lnTo>
                <a:lnTo>
                  <a:pt x="4036" y="4586"/>
                </a:lnTo>
                <a:lnTo>
                  <a:pt x="3852" y="4586"/>
                </a:lnTo>
                <a:lnTo>
                  <a:pt x="3779" y="4623"/>
                </a:lnTo>
                <a:lnTo>
                  <a:pt x="3742" y="4696"/>
                </a:lnTo>
                <a:lnTo>
                  <a:pt x="3706" y="4989"/>
                </a:lnTo>
                <a:lnTo>
                  <a:pt x="3706" y="5283"/>
                </a:lnTo>
                <a:lnTo>
                  <a:pt x="3742" y="5576"/>
                </a:lnTo>
                <a:lnTo>
                  <a:pt x="3816" y="5870"/>
                </a:lnTo>
                <a:lnTo>
                  <a:pt x="3596" y="5833"/>
                </a:lnTo>
                <a:lnTo>
                  <a:pt x="3376" y="5870"/>
                </a:lnTo>
                <a:lnTo>
                  <a:pt x="2972" y="6016"/>
                </a:lnTo>
                <a:lnTo>
                  <a:pt x="2422" y="6163"/>
                </a:lnTo>
                <a:lnTo>
                  <a:pt x="2165" y="6273"/>
                </a:lnTo>
                <a:lnTo>
                  <a:pt x="2055" y="6347"/>
                </a:lnTo>
                <a:lnTo>
                  <a:pt x="1945" y="6457"/>
                </a:lnTo>
                <a:lnTo>
                  <a:pt x="1945" y="6530"/>
                </a:lnTo>
                <a:lnTo>
                  <a:pt x="1982" y="6567"/>
                </a:lnTo>
                <a:lnTo>
                  <a:pt x="2238" y="6603"/>
                </a:lnTo>
                <a:lnTo>
                  <a:pt x="2459" y="6567"/>
                </a:lnTo>
                <a:lnTo>
                  <a:pt x="2972" y="6457"/>
                </a:lnTo>
                <a:lnTo>
                  <a:pt x="3449" y="6347"/>
                </a:lnTo>
                <a:lnTo>
                  <a:pt x="3706" y="6237"/>
                </a:lnTo>
                <a:lnTo>
                  <a:pt x="3816" y="6163"/>
                </a:lnTo>
                <a:lnTo>
                  <a:pt x="3889" y="6090"/>
                </a:lnTo>
                <a:lnTo>
                  <a:pt x="4073" y="6383"/>
                </a:lnTo>
                <a:lnTo>
                  <a:pt x="4256" y="6677"/>
                </a:lnTo>
                <a:lnTo>
                  <a:pt x="4293" y="6713"/>
                </a:lnTo>
                <a:lnTo>
                  <a:pt x="4366" y="6823"/>
                </a:lnTo>
                <a:lnTo>
                  <a:pt x="4549" y="6970"/>
                </a:lnTo>
                <a:lnTo>
                  <a:pt x="4659" y="7007"/>
                </a:lnTo>
                <a:lnTo>
                  <a:pt x="4733" y="7044"/>
                </a:lnTo>
                <a:lnTo>
                  <a:pt x="4806" y="7007"/>
                </a:lnTo>
                <a:lnTo>
                  <a:pt x="4879" y="6933"/>
                </a:lnTo>
                <a:lnTo>
                  <a:pt x="5063" y="6640"/>
                </a:lnTo>
                <a:lnTo>
                  <a:pt x="5173" y="6347"/>
                </a:lnTo>
                <a:lnTo>
                  <a:pt x="5210" y="6053"/>
                </a:lnTo>
                <a:lnTo>
                  <a:pt x="5210" y="5760"/>
                </a:lnTo>
                <a:lnTo>
                  <a:pt x="5320" y="5760"/>
                </a:lnTo>
                <a:lnTo>
                  <a:pt x="5430" y="5723"/>
                </a:lnTo>
                <a:lnTo>
                  <a:pt x="5686" y="5650"/>
                </a:lnTo>
                <a:lnTo>
                  <a:pt x="6457" y="5430"/>
                </a:lnTo>
                <a:lnTo>
                  <a:pt x="7190" y="5173"/>
                </a:lnTo>
                <a:lnTo>
                  <a:pt x="7447" y="5063"/>
                </a:lnTo>
                <a:lnTo>
                  <a:pt x="7631" y="5430"/>
                </a:lnTo>
                <a:lnTo>
                  <a:pt x="7704" y="5613"/>
                </a:lnTo>
                <a:lnTo>
                  <a:pt x="7814" y="5760"/>
                </a:lnTo>
                <a:lnTo>
                  <a:pt x="7924" y="5833"/>
                </a:lnTo>
                <a:lnTo>
                  <a:pt x="8218" y="5833"/>
                </a:lnTo>
                <a:lnTo>
                  <a:pt x="8328" y="5760"/>
                </a:lnTo>
                <a:lnTo>
                  <a:pt x="8548" y="5576"/>
                </a:lnTo>
                <a:lnTo>
                  <a:pt x="8731" y="5356"/>
                </a:lnTo>
                <a:lnTo>
                  <a:pt x="8804" y="5173"/>
                </a:lnTo>
                <a:lnTo>
                  <a:pt x="8841" y="4989"/>
                </a:lnTo>
                <a:lnTo>
                  <a:pt x="8841" y="4806"/>
                </a:lnTo>
                <a:lnTo>
                  <a:pt x="8804" y="4586"/>
                </a:lnTo>
                <a:lnTo>
                  <a:pt x="8914" y="4586"/>
                </a:lnTo>
                <a:lnTo>
                  <a:pt x="9061" y="4513"/>
                </a:lnTo>
                <a:lnTo>
                  <a:pt x="9942" y="4109"/>
                </a:lnTo>
                <a:lnTo>
                  <a:pt x="10639" y="3852"/>
                </a:lnTo>
                <a:lnTo>
                  <a:pt x="10895" y="3742"/>
                </a:lnTo>
                <a:lnTo>
                  <a:pt x="11115" y="3669"/>
                </a:lnTo>
                <a:lnTo>
                  <a:pt x="11519" y="4586"/>
                </a:lnTo>
                <a:lnTo>
                  <a:pt x="11849" y="5540"/>
                </a:lnTo>
                <a:lnTo>
                  <a:pt x="12069" y="6237"/>
                </a:lnTo>
                <a:lnTo>
                  <a:pt x="12032" y="6347"/>
                </a:lnTo>
                <a:lnTo>
                  <a:pt x="11996" y="6457"/>
                </a:lnTo>
                <a:lnTo>
                  <a:pt x="11959" y="6457"/>
                </a:lnTo>
                <a:lnTo>
                  <a:pt x="11592" y="6603"/>
                </a:lnTo>
                <a:lnTo>
                  <a:pt x="10969" y="6787"/>
                </a:lnTo>
                <a:lnTo>
                  <a:pt x="9685" y="7227"/>
                </a:lnTo>
                <a:lnTo>
                  <a:pt x="8438" y="7630"/>
                </a:lnTo>
                <a:lnTo>
                  <a:pt x="7887" y="7777"/>
                </a:lnTo>
                <a:lnTo>
                  <a:pt x="7631" y="7924"/>
                </a:lnTo>
                <a:lnTo>
                  <a:pt x="7521" y="7997"/>
                </a:lnTo>
                <a:lnTo>
                  <a:pt x="7447" y="8107"/>
                </a:lnTo>
                <a:lnTo>
                  <a:pt x="7447" y="8144"/>
                </a:lnTo>
                <a:lnTo>
                  <a:pt x="7631" y="8181"/>
                </a:lnTo>
                <a:lnTo>
                  <a:pt x="7997" y="8181"/>
                </a:lnTo>
                <a:lnTo>
                  <a:pt x="8181" y="8107"/>
                </a:lnTo>
                <a:lnTo>
                  <a:pt x="8914" y="7887"/>
                </a:lnTo>
                <a:lnTo>
                  <a:pt x="10565" y="7374"/>
                </a:lnTo>
                <a:lnTo>
                  <a:pt x="12216" y="6860"/>
                </a:lnTo>
                <a:lnTo>
                  <a:pt x="12289" y="6823"/>
                </a:lnTo>
                <a:lnTo>
                  <a:pt x="12546" y="7777"/>
                </a:lnTo>
                <a:lnTo>
                  <a:pt x="12766" y="8474"/>
                </a:lnTo>
                <a:lnTo>
                  <a:pt x="12729" y="8511"/>
                </a:lnTo>
                <a:lnTo>
                  <a:pt x="12693" y="8584"/>
                </a:lnTo>
                <a:lnTo>
                  <a:pt x="11629" y="8988"/>
                </a:lnTo>
                <a:lnTo>
                  <a:pt x="11042" y="9208"/>
                </a:lnTo>
                <a:lnTo>
                  <a:pt x="10859" y="9281"/>
                </a:lnTo>
                <a:lnTo>
                  <a:pt x="10749" y="9391"/>
                </a:lnTo>
                <a:lnTo>
                  <a:pt x="10455" y="9575"/>
                </a:lnTo>
                <a:lnTo>
                  <a:pt x="10455" y="9611"/>
                </a:lnTo>
                <a:lnTo>
                  <a:pt x="10418" y="9501"/>
                </a:lnTo>
                <a:lnTo>
                  <a:pt x="10198" y="9024"/>
                </a:lnTo>
                <a:lnTo>
                  <a:pt x="10052" y="8804"/>
                </a:lnTo>
                <a:lnTo>
                  <a:pt x="9942" y="8731"/>
                </a:lnTo>
                <a:lnTo>
                  <a:pt x="9832" y="8694"/>
                </a:lnTo>
                <a:lnTo>
                  <a:pt x="9758" y="8694"/>
                </a:lnTo>
                <a:lnTo>
                  <a:pt x="9721" y="8768"/>
                </a:lnTo>
                <a:lnTo>
                  <a:pt x="9685" y="8841"/>
                </a:lnTo>
                <a:lnTo>
                  <a:pt x="9501" y="8841"/>
                </a:lnTo>
                <a:lnTo>
                  <a:pt x="9355" y="8804"/>
                </a:lnTo>
                <a:lnTo>
                  <a:pt x="9208" y="8841"/>
                </a:lnTo>
                <a:lnTo>
                  <a:pt x="9061" y="8878"/>
                </a:lnTo>
                <a:lnTo>
                  <a:pt x="8988" y="8988"/>
                </a:lnTo>
                <a:lnTo>
                  <a:pt x="8914" y="9098"/>
                </a:lnTo>
                <a:lnTo>
                  <a:pt x="8914" y="9208"/>
                </a:lnTo>
                <a:lnTo>
                  <a:pt x="9025" y="9611"/>
                </a:lnTo>
                <a:lnTo>
                  <a:pt x="9135" y="10051"/>
                </a:lnTo>
                <a:lnTo>
                  <a:pt x="8694" y="10161"/>
                </a:lnTo>
                <a:lnTo>
                  <a:pt x="8658" y="10198"/>
                </a:lnTo>
                <a:lnTo>
                  <a:pt x="8621" y="10235"/>
                </a:lnTo>
                <a:lnTo>
                  <a:pt x="8584" y="10345"/>
                </a:lnTo>
                <a:lnTo>
                  <a:pt x="8511" y="10125"/>
                </a:lnTo>
                <a:lnTo>
                  <a:pt x="8401" y="9905"/>
                </a:lnTo>
                <a:lnTo>
                  <a:pt x="8254" y="9685"/>
                </a:lnTo>
                <a:lnTo>
                  <a:pt x="8034" y="9501"/>
                </a:lnTo>
                <a:lnTo>
                  <a:pt x="7777" y="9391"/>
                </a:lnTo>
                <a:lnTo>
                  <a:pt x="7557" y="9391"/>
                </a:lnTo>
                <a:lnTo>
                  <a:pt x="7411" y="9428"/>
                </a:lnTo>
                <a:lnTo>
                  <a:pt x="7300" y="9464"/>
                </a:lnTo>
                <a:lnTo>
                  <a:pt x="7190" y="9538"/>
                </a:lnTo>
                <a:lnTo>
                  <a:pt x="7080" y="9611"/>
                </a:lnTo>
                <a:lnTo>
                  <a:pt x="7044" y="9721"/>
                </a:lnTo>
                <a:lnTo>
                  <a:pt x="7007" y="9868"/>
                </a:lnTo>
                <a:lnTo>
                  <a:pt x="7044" y="9941"/>
                </a:lnTo>
                <a:lnTo>
                  <a:pt x="7117" y="9978"/>
                </a:lnTo>
                <a:lnTo>
                  <a:pt x="7044" y="10235"/>
                </a:lnTo>
                <a:lnTo>
                  <a:pt x="7080" y="10492"/>
                </a:lnTo>
                <a:lnTo>
                  <a:pt x="4806" y="11152"/>
                </a:lnTo>
                <a:lnTo>
                  <a:pt x="4219" y="11335"/>
                </a:lnTo>
                <a:lnTo>
                  <a:pt x="3632" y="11519"/>
                </a:lnTo>
                <a:lnTo>
                  <a:pt x="3449" y="11629"/>
                </a:lnTo>
                <a:lnTo>
                  <a:pt x="3192" y="10602"/>
                </a:lnTo>
                <a:lnTo>
                  <a:pt x="2862" y="9611"/>
                </a:lnTo>
                <a:lnTo>
                  <a:pt x="3339" y="9538"/>
                </a:lnTo>
                <a:lnTo>
                  <a:pt x="3816" y="9428"/>
                </a:lnTo>
                <a:lnTo>
                  <a:pt x="4769" y="9134"/>
                </a:lnTo>
                <a:lnTo>
                  <a:pt x="4843" y="9318"/>
                </a:lnTo>
                <a:lnTo>
                  <a:pt x="4953" y="9501"/>
                </a:lnTo>
                <a:lnTo>
                  <a:pt x="5063" y="9685"/>
                </a:lnTo>
                <a:lnTo>
                  <a:pt x="5246" y="9831"/>
                </a:lnTo>
                <a:lnTo>
                  <a:pt x="5356" y="9868"/>
                </a:lnTo>
                <a:lnTo>
                  <a:pt x="5466" y="9905"/>
                </a:lnTo>
                <a:lnTo>
                  <a:pt x="5613" y="9905"/>
                </a:lnTo>
                <a:lnTo>
                  <a:pt x="5723" y="9868"/>
                </a:lnTo>
                <a:lnTo>
                  <a:pt x="5980" y="9758"/>
                </a:lnTo>
                <a:lnTo>
                  <a:pt x="6163" y="9648"/>
                </a:lnTo>
                <a:lnTo>
                  <a:pt x="6237" y="9538"/>
                </a:lnTo>
                <a:lnTo>
                  <a:pt x="6273" y="9501"/>
                </a:lnTo>
                <a:lnTo>
                  <a:pt x="6237" y="9428"/>
                </a:lnTo>
                <a:lnTo>
                  <a:pt x="5980" y="8731"/>
                </a:lnTo>
                <a:lnTo>
                  <a:pt x="6200" y="8731"/>
                </a:lnTo>
                <a:lnTo>
                  <a:pt x="6383" y="8658"/>
                </a:lnTo>
                <a:lnTo>
                  <a:pt x="6604" y="9244"/>
                </a:lnTo>
                <a:lnTo>
                  <a:pt x="6677" y="9318"/>
                </a:lnTo>
                <a:lnTo>
                  <a:pt x="6714" y="9354"/>
                </a:lnTo>
                <a:lnTo>
                  <a:pt x="6787" y="9354"/>
                </a:lnTo>
                <a:lnTo>
                  <a:pt x="7044" y="9318"/>
                </a:lnTo>
                <a:lnTo>
                  <a:pt x="7300" y="9208"/>
                </a:lnTo>
                <a:lnTo>
                  <a:pt x="7521" y="9061"/>
                </a:lnTo>
                <a:lnTo>
                  <a:pt x="7704" y="8878"/>
                </a:lnTo>
                <a:lnTo>
                  <a:pt x="7741" y="8841"/>
                </a:lnTo>
                <a:lnTo>
                  <a:pt x="7777" y="8768"/>
                </a:lnTo>
                <a:lnTo>
                  <a:pt x="7741" y="8658"/>
                </a:lnTo>
                <a:lnTo>
                  <a:pt x="7264" y="7887"/>
                </a:lnTo>
                <a:lnTo>
                  <a:pt x="7080" y="7520"/>
                </a:lnTo>
                <a:lnTo>
                  <a:pt x="6970" y="7337"/>
                </a:lnTo>
                <a:lnTo>
                  <a:pt x="6824" y="7227"/>
                </a:lnTo>
                <a:lnTo>
                  <a:pt x="6640" y="7154"/>
                </a:lnTo>
                <a:lnTo>
                  <a:pt x="6457" y="7190"/>
                </a:lnTo>
                <a:lnTo>
                  <a:pt x="6383" y="7227"/>
                </a:lnTo>
                <a:lnTo>
                  <a:pt x="6310" y="7264"/>
                </a:lnTo>
                <a:lnTo>
                  <a:pt x="6237" y="7337"/>
                </a:lnTo>
                <a:lnTo>
                  <a:pt x="6200" y="7410"/>
                </a:lnTo>
                <a:lnTo>
                  <a:pt x="6017" y="7447"/>
                </a:lnTo>
                <a:lnTo>
                  <a:pt x="5980" y="7484"/>
                </a:lnTo>
                <a:lnTo>
                  <a:pt x="5943" y="7520"/>
                </a:lnTo>
                <a:lnTo>
                  <a:pt x="5907" y="7594"/>
                </a:lnTo>
                <a:lnTo>
                  <a:pt x="5907" y="7667"/>
                </a:lnTo>
                <a:lnTo>
                  <a:pt x="6200" y="8291"/>
                </a:lnTo>
                <a:lnTo>
                  <a:pt x="6163" y="8364"/>
                </a:lnTo>
                <a:lnTo>
                  <a:pt x="6127" y="8401"/>
                </a:lnTo>
                <a:lnTo>
                  <a:pt x="6090" y="8401"/>
                </a:lnTo>
                <a:lnTo>
                  <a:pt x="6053" y="8437"/>
                </a:lnTo>
                <a:lnTo>
                  <a:pt x="5943" y="8474"/>
                </a:lnTo>
                <a:lnTo>
                  <a:pt x="5907" y="8511"/>
                </a:lnTo>
                <a:lnTo>
                  <a:pt x="5613" y="7814"/>
                </a:lnTo>
                <a:lnTo>
                  <a:pt x="5576" y="7777"/>
                </a:lnTo>
                <a:lnTo>
                  <a:pt x="5540" y="7704"/>
                </a:lnTo>
                <a:lnTo>
                  <a:pt x="5393" y="7704"/>
                </a:lnTo>
                <a:lnTo>
                  <a:pt x="5356" y="7667"/>
                </a:lnTo>
                <a:lnTo>
                  <a:pt x="5173" y="7667"/>
                </a:lnTo>
                <a:lnTo>
                  <a:pt x="4990" y="7704"/>
                </a:lnTo>
                <a:lnTo>
                  <a:pt x="4843" y="7814"/>
                </a:lnTo>
                <a:lnTo>
                  <a:pt x="4733" y="7961"/>
                </a:lnTo>
                <a:lnTo>
                  <a:pt x="4659" y="8144"/>
                </a:lnTo>
                <a:lnTo>
                  <a:pt x="4623" y="8327"/>
                </a:lnTo>
                <a:lnTo>
                  <a:pt x="4623" y="8511"/>
                </a:lnTo>
                <a:lnTo>
                  <a:pt x="4623" y="8694"/>
                </a:lnTo>
                <a:lnTo>
                  <a:pt x="3669" y="8951"/>
                </a:lnTo>
                <a:lnTo>
                  <a:pt x="3229" y="9134"/>
                </a:lnTo>
                <a:lnTo>
                  <a:pt x="2752" y="9318"/>
                </a:lnTo>
                <a:lnTo>
                  <a:pt x="2348" y="7997"/>
                </a:lnTo>
                <a:lnTo>
                  <a:pt x="1908" y="6677"/>
                </a:lnTo>
                <a:lnTo>
                  <a:pt x="1541" y="5356"/>
                </a:lnTo>
                <a:lnTo>
                  <a:pt x="1395" y="4696"/>
                </a:lnTo>
                <a:lnTo>
                  <a:pt x="1285" y="3999"/>
                </a:lnTo>
                <a:lnTo>
                  <a:pt x="1505" y="3962"/>
                </a:lnTo>
                <a:lnTo>
                  <a:pt x="1725" y="3926"/>
                </a:lnTo>
                <a:lnTo>
                  <a:pt x="2165" y="3816"/>
                </a:lnTo>
                <a:lnTo>
                  <a:pt x="3302" y="3485"/>
                </a:lnTo>
                <a:lnTo>
                  <a:pt x="5760" y="2825"/>
                </a:lnTo>
                <a:lnTo>
                  <a:pt x="6934" y="2495"/>
                </a:lnTo>
                <a:lnTo>
                  <a:pt x="8071" y="2092"/>
                </a:lnTo>
                <a:lnTo>
                  <a:pt x="9135" y="1725"/>
                </a:lnTo>
                <a:lnTo>
                  <a:pt x="9758" y="1505"/>
                </a:lnTo>
                <a:lnTo>
                  <a:pt x="9978" y="1395"/>
                </a:lnTo>
                <a:lnTo>
                  <a:pt x="10088" y="1358"/>
                </a:lnTo>
                <a:lnTo>
                  <a:pt x="10162" y="1321"/>
                </a:lnTo>
                <a:close/>
                <a:moveTo>
                  <a:pt x="12876" y="8988"/>
                </a:moveTo>
                <a:lnTo>
                  <a:pt x="13023" y="9575"/>
                </a:lnTo>
                <a:lnTo>
                  <a:pt x="13096" y="9905"/>
                </a:lnTo>
                <a:lnTo>
                  <a:pt x="13206" y="10198"/>
                </a:lnTo>
                <a:lnTo>
                  <a:pt x="12619" y="10271"/>
                </a:lnTo>
                <a:lnTo>
                  <a:pt x="12069" y="10418"/>
                </a:lnTo>
                <a:lnTo>
                  <a:pt x="11519" y="10565"/>
                </a:lnTo>
                <a:lnTo>
                  <a:pt x="10969" y="10748"/>
                </a:lnTo>
                <a:lnTo>
                  <a:pt x="9685" y="11225"/>
                </a:lnTo>
                <a:lnTo>
                  <a:pt x="8438" y="11702"/>
                </a:lnTo>
                <a:lnTo>
                  <a:pt x="5980" y="12619"/>
                </a:lnTo>
                <a:lnTo>
                  <a:pt x="4879" y="13023"/>
                </a:lnTo>
                <a:lnTo>
                  <a:pt x="4329" y="13243"/>
                </a:lnTo>
                <a:lnTo>
                  <a:pt x="3816" y="13499"/>
                </a:lnTo>
                <a:lnTo>
                  <a:pt x="3669" y="12692"/>
                </a:lnTo>
                <a:lnTo>
                  <a:pt x="3522" y="11885"/>
                </a:lnTo>
                <a:lnTo>
                  <a:pt x="3742" y="11885"/>
                </a:lnTo>
                <a:lnTo>
                  <a:pt x="3999" y="11812"/>
                </a:lnTo>
                <a:lnTo>
                  <a:pt x="5173" y="11482"/>
                </a:lnTo>
                <a:lnTo>
                  <a:pt x="7190" y="10932"/>
                </a:lnTo>
                <a:lnTo>
                  <a:pt x="7374" y="11335"/>
                </a:lnTo>
                <a:lnTo>
                  <a:pt x="7594" y="11702"/>
                </a:lnTo>
                <a:lnTo>
                  <a:pt x="7631" y="11775"/>
                </a:lnTo>
                <a:lnTo>
                  <a:pt x="7814" y="11775"/>
                </a:lnTo>
                <a:lnTo>
                  <a:pt x="7887" y="11702"/>
                </a:lnTo>
                <a:lnTo>
                  <a:pt x="7961" y="11629"/>
                </a:lnTo>
                <a:lnTo>
                  <a:pt x="8107" y="11592"/>
                </a:lnTo>
                <a:lnTo>
                  <a:pt x="8401" y="11519"/>
                </a:lnTo>
                <a:lnTo>
                  <a:pt x="8474" y="11445"/>
                </a:lnTo>
                <a:lnTo>
                  <a:pt x="8548" y="11372"/>
                </a:lnTo>
                <a:lnTo>
                  <a:pt x="8658" y="11189"/>
                </a:lnTo>
                <a:lnTo>
                  <a:pt x="8694" y="11005"/>
                </a:lnTo>
                <a:lnTo>
                  <a:pt x="8694" y="10785"/>
                </a:lnTo>
                <a:lnTo>
                  <a:pt x="8658" y="10602"/>
                </a:lnTo>
                <a:lnTo>
                  <a:pt x="8621" y="10418"/>
                </a:lnTo>
                <a:lnTo>
                  <a:pt x="8658" y="10492"/>
                </a:lnTo>
                <a:lnTo>
                  <a:pt x="8768" y="10528"/>
                </a:lnTo>
                <a:lnTo>
                  <a:pt x="9025" y="10492"/>
                </a:lnTo>
                <a:lnTo>
                  <a:pt x="9281" y="10418"/>
                </a:lnTo>
                <a:lnTo>
                  <a:pt x="9428" y="10638"/>
                </a:lnTo>
                <a:lnTo>
                  <a:pt x="9611" y="10822"/>
                </a:lnTo>
                <a:lnTo>
                  <a:pt x="9758" y="10895"/>
                </a:lnTo>
                <a:lnTo>
                  <a:pt x="9942" y="10932"/>
                </a:lnTo>
                <a:lnTo>
                  <a:pt x="10088" y="10932"/>
                </a:lnTo>
                <a:lnTo>
                  <a:pt x="10235" y="10858"/>
                </a:lnTo>
                <a:lnTo>
                  <a:pt x="10382" y="10785"/>
                </a:lnTo>
                <a:lnTo>
                  <a:pt x="10492" y="10638"/>
                </a:lnTo>
                <a:lnTo>
                  <a:pt x="10565" y="10492"/>
                </a:lnTo>
                <a:lnTo>
                  <a:pt x="10602" y="10345"/>
                </a:lnTo>
                <a:lnTo>
                  <a:pt x="10639" y="10161"/>
                </a:lnTo>
                <a:lnTo>
                  <a:pt x="10602" y="9978"/>
                </a:lnTo>
                <a:lnTo>
                  <a:pt x="10492" y="9648"/>
                </a:lnTo>
                <a:lnTo>
                  <a:pt x="10749" y="9648"/>
                </a:lnTo>
                <a:lnTo>
                  <a:pt x="11005" y="9611"/>
                </a:lnTo>
                <a:lnTo>
                  <a:pt x="11629" y="9428"/>
                </a:lnTo>
                <a:lnTo>
                  <a:pt x="12876" y="8988"/>
                </a:lnTo>
                <a:close/>
                <a:moveTo>
                  <a:pt x="13206" y="10675"/>
                </a:moveTo>
                <a:lnTo>
                  <a:pt x="13096" y="10712"/>
                </a:lnTo>
                <a:lnTo>
                  <a:pt x="11592" y="11262"/>
                </a:lnTo>
                <a:lnTo>
                  <a:pt x="8731" y="12362"/>
                </a:lnTo>
                <a:lnTo>
                  <a:pt x="7300" y="12876"/>
                </a:lnTo>
                <a:lnTo>
                  <a:pt x="6604" y="13133"/>
                </a:lnTo>
                <a:lnTo>
                  <a:pt x="5870" y="13316"/>
                </a:lnTo>
                <a:lnTo>
                  <a:pt x="4696" y="13573"/>
                </a:lnTo>
                <a:lnTo>
                  <a:pt x="5393" y="13279"/>
                </a:lnTo>
                <a:lnTo>
                  <a:pt x="6090" y="13023"/>
                </a:lnTo>
                <a:lnTo>
                  <a:pt x="8438" y="12179"/>
                </a:lnTo>
                <a:lnTo>
                  <a:pt x="9611" y="11702"/>
                </a:lnTo>
                <a:lnTo>
                  <a:pt x="10822" y="11299"/>
                </a:lnTo>
                <a:lnTo>
                  <a:pt x="11409" y="11078"/>
                </a:lnTo>
                <a:lnTo>
                  <a:pt x="11996" y="10895"/>
                </a:lnTo>
                <a:lnTo>
                  <a:pt x="12619" y="10748"/>
                </a:lnTo>
                <a:lnTo>
                  <a:pt x="13206" y="10675"/>
                </a:lnTo>
                <a:close/>
                <a:moveTo>
                  <a:pt x="10492" y="478"/>
                </a:moveTo>
                <a:lnTo>
                  <a:pt x="10712" y="1064"/>
                </a:lnTo>
                <a:lnTo>
                  <a:pt x="10969" y="1688"/>
                </a:lnTo>
                <a:lnTo>
                  <a:pt x="11482" y="2862"/>
                </a:lnTo>
                <a:lnTo>
                  <a:pt x="11996" y="4182"/>
                </a:lnTo>
                <a:lnTo>
                  <a:pt x="12473" y="5466"/>
                </a:lnTo>
                <a:lnTo>
                  <a:pt x="12876" y="6713"/>
                </a:lnTo>
                <a:lnTo>
                  <a:pt x="13280" y="7924"/>
                </a:lnTo>
                <a:lnTo>
                  <a:pt x="13683" y="9171"/>
                </a:lnTo>
                <a:lnTo>
                  <a:pt x="14013" y="10418"/>
                </a:lnTo>
                <a:lnTo>
                  <a:pt x="13793" y="10418"/>
                </a:lnTo>
                <a:lnTo>
                  <a:pt x="13573" y="10492"/>
                </a:lnTo>
                <a:lnTo>
                  <a:pt x="13573" y="10418"/>
                </a:lnTo>
                <a:lnTo>
                  <a:pt x="13573" y="10308"/>
                </a:lnTo>
                <a:lnTo>
                  <a:pt x="13646" y="10235"/>
                </a:lnTo>
                <a:lnTo>
                  <a:pt x="13646" y="10125"/>
                </a:lnTo>
                <a:lnTo>
                  <a:pt x="13610" y="9831"/>
                </a:lnTo>
                <a:lnTo>
                  <a:pt x="13610" y="9758"/>
                </a:lnTo>
                <a:lnTo>
                  <a:pt x="13610" y="9721"/>
                </a:lnTo>
                <a:lnTo>
                  <a:pt x="13426" y="9024"/>
                </a:lnTo>
                <a:lnTo>
                  <a:pt x="13096" y="7777"/>
                </a:lnTo>
                <a:lnTo>
                  <a:pt x="12693" y="6603"/>
                </a:lnTo>
                <a:lnTo>
                  <a:pt x="12289" y="5430"/>
                </a:lnTo>
                <a:lnTo>
                  <a:pt x="11849" y="4256"/>
                </a:lnTo>
                <a:lnTo>
                  <a:pt x="11372" y="3119"/>
                </a:lnTo>
                <a:lnTo>
                  <a:pt x="10859" y="1981"/>
                </a:lnTo>
                <a:lnTo>
                  <a:pt x="10675" y="1651"/>
                </a:lnTo>
                <a:lnTo>
                  <a:pt x="10492" y="1358"/>
                </a:lnTo>
                <a:lnTo>
                  <a:pt x="10602" y="1285"/>
                </a:lnTo>
                <a:lnTo>
                  <a:pt x="10639" y="1174"/>
                </a:lnTo>
                <a:lnTo>
                  <a:pt x="10602" y="1064"/>
                </a:lnTo>
                <a:lnTo>
                  <a:pt x="10565" y="991"/>
                </a:lnTo>
                <a:lnTo>
                  <a:pt x="10528" y="954"/>
                </a:lnTo>
                <a:lnTo>
                  <a:pt x="10455" y="918"/>
                </a:lnTo>
                <a:lnTo>
                  <a:pt x="10272" y="881"/>
                </a:lnTo>
                <a:lnTo>
                  <a:pt x="10088" y="918"/>
                </a:lnTo>
                <a:lnTo>
                  <a:pt x="9391" y="1138"/>
                </a:lnTo>
                <a:lnTo>
                  <a:pt x="8658" y="1431"/>
                </a:lnTo>
                <a:lnTo>
                  <a:pt x="7924" y="1688"/>
                </a:lnTo>
                <a:lnTo>
                  <a:pt x="7190" y="1945"/>
                </a:lnTo>
                <a:lnTo>
                  <a:pt x="5650" y="2422"/>
                </a:lnTo>
                <a:lnTo>
                  <a:pt x="4109" y="2862"/>
                </a:lnTo>
                <a:lnTo>
                  <a:pt x="2569" y="3265"/>
                </a:lnTo>
                <a:lnTo>
                  <a:pt x="1762" y="3485"/>
                </a:lnTo>
                <a:lnTo>
                  <a:pt x="1358" y="3632"/>
                </a:lnTo>
                <a:lnTo>
                  <a:pt x="1175" y="3706"/>
                </a:lnTo>
                <a:lnTo>
                  <a:pt x="1028" y="3816"/>
                </a:lnTo>
                <a:lnTo>
                  <a:pt x="991" y="3816"/>
                </a:lnTo>
                <a:lnTo>
                  <a:pt x="955" y="3889"/>
                </a:lnTo>
                <a:lnTo>
                  <a:pt x="918" y="3962"/>
                </a:lnTo>
                <a:lnTo>
                  <a:pt x="991" y="4586"/>
                </a:lnTo>
                <a:lnTo>
                  <a:pt x="1101" y="5209"/>
                </a:lnTo>
                <a:lnTo>
                  <a:pt x="1248" y="5796"/>
                </a:lnTo>
                <a:lnTo>
                  <a:pt x="1395" y="6420"/>
                </a:lnTo>
                <a:lnTo>
                  <a:pt x="1725" y="7594"/>
                </a:lnTo>
                <a:lnTo>
                  <a:pt x="2128" y="8768"/>
                </a:lnTo>
                <a:lnTo>
                  <a:pt x="2532" y="9978"/>
                </a:lnTo>
                <a:lnTo>
                  <a:pt x="2899" y="11152"/>
                </a:lnTo>
                <a:lnTo>
                  <a:pt x="3045" y="11739"/>
                </a:lnTo>
                <a:lnTo>
                  <a:pt x="3192" y="12362"/>
                </a:lnTo>
                <a:lnTo>
                  <a:pt x="3302" y="12949"/>
                </a:lnTo>
                <a:lnTo>
                  <a:pt x="3412" y="13573"/>
                </a:lnTo>
                <a:lnTo>
                  <a:pt x="3412" y="13683"/>
                </a:lnTo>
                <a:lnTo>
                  <a:pt x="3486" y="13720"/>
                </a:lnTo>
                <a:lnTo>
                  <a:pt x="3559" y="13756"/>
                </a:lnTo>
                <a:lnTo>
                  <a:pt x="3632" y="13793"/>
                </a:lnTo>
                <a:lnTo>
                  <a:pt x="3669" y="13830"/>
                </a:lnTo>
                <a:lnTo>
                  <a:pt x="3742" y="13830"/>
                </a:lnTo>
                <a:lnTo>
                  <a:pt x="4036" y="13756"/>
                </a:lnTo>
                <a:lnTo>
                  <a:pt x="3706" y="13903"/>
                </a:lnTo>
                <a:lnTo>
                  <a:pt x="3412" y="14086"/>
                </a:lnTo>
                <a:lnTo>
                  <a:pt x="2569" y="11115"/>
                </a:lnTo>
                <a:lnTo>
                  <a:pt x="2128" y="9611"/>
                </a:lnTo>
                <a:lnTo>
                  <a:pt x="1725" y="8144"/>
                </a:lnTo>
                <a:lnTo>
                  <a:pt x="955" y="5136"/>
                </a:lnTo>
                <a:lnTo>
                  <a:pt x="808" y="4439"/>
                </a:lnTo>
                <a:lnTo>
                  <a:pt x="661" y="3999"/>
                </a:lnTo>
                <a:lnTo>
                  <a:pt x="588" y="3779"/>
                </a:lnTo>
                <a:lnTo>
                  <a:pt x="478" y="3632"/>
                </a:lnTo>
                <a:lnTo>
                  <a:pt x="1065" y="3522"/>
                </a:lnTo>
                <a:lnTo>
                  <a:pt x="1652" y="3412"/>
                </a:lnTo>
                <a:lnTo>
                  <a:pt x="2825" y="3045"/>
                </a:lnTo>
                <a:lnTo>
                  <a:pt x="4183" y="2642"/>
                </a:lnTo>
                <a:lnTo>
                  <a:pt x="5503" y="2202"/>
                </a:lnTo>
                <a:lnTo>
                  <a:pt x="8034" y="1358"/>
                </a:lnTo>
                <a:lnTo>
                  <a:pt x="9281" y="918"/>
                </a:lnTo>
                <a:lnTo>
                  <a:pt x="9905" y="734"/>
                </a:lnTo>
                <a:lnTo>
                  <a:pt x="10198" y="624"/>
                </a:lnTo>
                <a:lnTo>
                  <a:pt x="10492" y="478"/>
                </a:lnTo>
                <a:close/>
                <a:moveTo>
                  <a:pt x="10455" y="1"/>
                </a:moveTo>
                <a:lnTo>
                  <a:pt x="10162" y="37"/>
                </a:lnTo>
                <a:lnTo>
                  <a:pt x="9832" y="147"/>
                </a:lnTo>
                <a:lnTo>
                  <a:pt x="9245" y="367"/>
                </a:lnTo>
                <a:lnTo>
                  <a:pt x="7997" y="808"/>
                </a:lnTo>
                <a:lnTo>
                  <a:pt x="5503" y="1651"/>
                </a:lnTo>
                <a:lnTo>
                  <a:pt x="2935" y="2495"/>
                </a:lnTo>
                <a:lnTo>
                  <a:pt x="1615" y="2899"/>
                </a:lnTo>
                <a:lnTo>
                  <a:pt x="918" y="3082"/>
                </a:lnTo>
                <a:lnTo>
                  <a:pt x="258" y="3339"/>
                </a:lnTo>
                <a:lnTo>
                  <a:pt x="184" y="3412"/>
                </a:lnTo>
                <a:lnTo>
                  <a:pt x="148" y="3522"/>
                </a:lnTo>
                <a:lnTo>
                  <a:pt x="38" y="3559"/>
                </a:lnTo>
                <a:lnTo>
                  <a:pt x="1" y="3595"/>
                </a:lnTo>
                <a:lnTo>
                  <a:pt x="1" y="3632"/>
                </a:lnTo>
                <a:lnTo>
                  <a:pt x="38" y="3779"/>
                </a:lnTo>
                <a:lnTo>
                  <a:pt x="111" y="3926"/>
                </a:lnTo>
                <a:lnTo>
                  <a:pt x="184" y="4036"/>
                </a:lnTo>
                <a:lnTo>
                  <a:pt x="221" y="4146"/>
                </a:lnTo>
                <a:lnTo>
                  <a:pt x="294" y="4366"/>
                </a:lnTo>
                <a:lnTo>
                  <a:pt x="588" y="5796"/>
                </a:lnTo>
                <a:lnTo>
                  <a:pt x="955" y="7227"/>
                </a:lnTo>
                <a:lnTo>
                  <a:pt x="1285" y="8658"/>
                </a:lnTo>
                <a:lnTo>
                  <a:pt x="2055" y="11482"/>
                </a:lnTo>
                <a:lnTo>
                  <a:pt x="2459" y="12876"/>
                </a:lnTo>
                <a:lnTo>
                  <a:pt x="2899" y="14233"/>
                </a:lnTo>
                <a:lnTo>
                  <a:pt x="2935" y="14380"/>
                </a:lnTo>
                <a:lnTo>
                  <a:pt x="3045" y="14416"/>
                </a:lnTo>
                <a:lnTo>
                  <a:pt x="3155" y="14453"/>
                </a:lnTo>
                <a:lnTo>
                  <a:pt x="3302" y="14416"/>
                </a:lnTo>
                <a:lnTo>
                  <a:pt x="3596" y="14343"/>
                </a:lnTo>
                <a:lnTo>
                  <a:pt x="3889" y="14270"/>
                </a:lnTo>
                <a:lnTo>
                  <a:pt x="4513" y="14086"/>
                </a:lnTo>
                <a:lnTo>
                  <a:pt x="5980" y="13793"/>
                </a:lnTo>
                <a:lnTo>
                  <a:pt x="6714" y="13610"/>
                </a:lnTo>
                <a:lnTo>
                  <a:pt x="7447" y="13353"/>
                </a:lnTo>
                <a:lnTo>
                  <a:pt x="8878" y="12839"/>
                </a:lnTo>
                <a:lnTo>
                  <a:pt x="11739" y="11775"/>
                </a:lnTo>
                <a:lnTo>
                  <a:pt x="13133" y="11225"/>
                </a:lnTo>
                <a:lnTo>
                  <a:pt x="13646" y="11078"/>
                </a:lnTo>
                <a:lnTo>
                  <a:pt x="13903" y="10968"/>
                </a:lnTo>
                <a:lnTo>
                  <a:pt x="14160" y="10822"/>
                </a:lnTo>
                <a:lnTo>
                  <a:pt x="14197" y="10932"/>
                </a:lnTo>
                <a:lnTo>
                  <a:pt x="14270" y="10968"/>
                </a:lnTo>
                <a:lnTo>
                  <a:pt x="14380" y="11005"/>
                </a:lnTo>
                <a:lnTo>
                  <a:pt x="14490" y="11005"/>
                </a:lnTo>
                <a:lnTo>
                  <a:pt x="14563" y="10932"/>
                </a:lnTo>
                <a:lnTo>
                  <a:pt x="14637" y="10895"/>
                </a:lnTo>
                <a:lnTo>
                  <a:pt x="14674" y="10785"/>
                </a:lnTo>
                <a:lnTo>
                  <a:pt x="14637" y="10675"/>
                </a:lnTo>
                <a:lnTo>
                  <a:pt x="14270" y="9318"/>
                </a:lnTo>
                <a:lnTo>
                  <a:pt x="13867" y="7997"/>
                </a:lnTo>
                <a:lnTo>
                  <a:pt x="13426" y="6640"/>
                </a:lnTo>
                <a:lnTo>
                  <a:pt x="12949" y="5356"/>
                </a:lnTo>
                <a:lnTo>
                  <a:pt x="12473" y="4036"/>
                </a:lnTo>
                <a:lnTo>
                  <a:pt x="11922" y="2752"/>
                </a:lnTo>
                <a:lnTo>
                  <a:pt x="11409" y="1468"/>
                </a:lnTo>
                <a:lnTo>
                  <a:pt x="11115" y="881"/>
                </a:lnTo>
                <a:lnTo>
                  <a:pt x="10785" y="257"/>
                </a:lnTo>
                <a:lnTo>
                  <a:pt x="10749" y="221"/>
                </a:lnTo>
                <a:lnTo>
                  <a:pt x="10675" y="184"/>
                </a:lnTo>
                <a:lnTo>
                  <a:pt x="10639" y="111"/>
                </a:lnTo>
                <a:lnTo>
                  <a:pt x="10602" y="74"/>
                </a:lnTo>
                <a:lnTo>
                  <a:pt x="10528" y="37"/>
                </a:lnTo>
                <a:lnTo>
                  <a:pt x="10455" y="1"/>
                </a:lnTo>
                <a:close/>
              </a:path>
            </a:pathLst>
          </a:custGeom>
          <a:solidFill>
            <a:srgbClr val="3C78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214" name="Google Shape;214;p3"/>
          <p:cNvSpPr/>
          <p:nvPr/>
        </p:nvSpPr>
        <p:spPr>
          <a:xfrm>
            <a:off x="8829403" y="4583868"/>
            <a:ext cx="391238" cy="289295"/>
          </a:xfrm>
          <a:custGeom>
            <a:avLst/>
            <a:gdLst/>
            <a:ahLst/>
            <a:cxnLst/>
            <a:rect l="l" t="t" r="r" b="b"/>
            <a:pathLst>
              <a:path w="13793" h="10199" extrusionOk="0">
                <a:moveTo>
                  <a:pt x="5649" y="2128"/>
                </a:moveTo>
                <a:lnTo>
                  <a:pt x="5503" y="2165"/>
                </a:lnTo>
                <a:lnTo>
                  <a:pt x="5356" y="2238"/>
                </a:lnTo>
                <a:lnTo>
                  <a:pt x="5209" y="2312"/>
                </a:lnTo>
                <a:lnTo>
                  <a:pt x="5099" y="2422"/>
                </a:lnTo>
                <a:lnTo>
                  <a:pt x="4989" y="2532"/>
                </a:lnTo>
                <a:lnTo>
                  <a:pt x="4916" y="2642"/>
                </a:lnTo>
                <a:lnTo>
                  <a:pt x="4879" y="2788"/>
                </a:lnTo>
                <a:lnTo>
                  <a:pt x="4842" y="2935"/>
                </a:lnTo>
                <a:lnTo>
                  <a:pt x="4842" y="3119"/>
                </a:lnTo>
                <a:lnTo>
                  <a:pt x="4879" y="3265"/>
                </a:lnTo>
                <a:lnTo>
                  <a:pt x="4916" y="3375"/>
                </a:lnTo>
                <a:lnTo>
                  <a:pt x="5026" y="3485"/>
                </a:lnTo>
                <a:lnTo>
                  <a:pt x="5136" y="3522"/>
                </a:lnTo>
                <a:lnTo>
                  <a:pt x="5209" y="3522"/>
                </a:lnTo>
                <a:lnTo>
                  <a:pt x="5319" y="3449"/>
                </a:lnTo>
                <a:lnTo>
                  <a:pt x="5356" y="3375"/>
                </a:lnTo>
                <a:lnTo>
                  <a:pt x="5393" y="3119"/>
                </a:lnTo>
                <a:lnTo>
                  <a:pt x="5393" y="2899"/>
                </a:lnTo>
                <a:lnTo>
                  <a:pt x="5429" y="3045"/>
                </a:lnTo>
                <a:lnTo>
                  <a:pt x="5466" y="3229"/>
                </a:lnTo>
                <a:lnTo>
                  <a:pt x="5503" y="3632"/>
                </a:lnTo>
                <a:lnTo>
                  <a:pt x="5576" y="3926"/>
                </a:lnTo>
                <a:lnTo>
                  <a:pt x="5613" y="4072"/>
                </a:lnTo>
                <a:lnTo>
                  <a:pt x="5723" y="4219"/>
                </a:lnTo>
                <a:lnTo>
                  <a:pt x="5796" y="4256"/>
                </a:lnTo>
                <a:lnTo>
                  <a:pt x="5833" y="4256"/>
                </a:lnTo>
                <a:lnTo>
                  <a:pt x="5906" y="4219"/>
                </a:lnTo>
                <a:lnTo>
                  <a:pt x="5943" y="4146"/>
                </a:lnTo>
                <a:lnTo>
                  <a:pt x="5980" y="4036"/>
                </a:lnTo>
                <a:lnTo>
                  <a:pt x="5980" y="3926"/>
                </a:lnTo>
                <a:lnTo>
                  <a:pt x="5943" y="3669"/>
                </a:lnTo>
                <a:lnTo>
                  <a:pt x="5833" y="3082"/>
                </a:lnTo>
                <a:lnTo>
                  <a:pt x="5759" y="2825"/>
                </a:lnTo>
                <a:lnTo>
                  <a:pt x="5686" y="2715"/>
                </a:lnTo>
                <a:lnTo>
                  <a:pt x="5613" y="2642"/>
                </a:lnTo>
                <a:lnTo>
                  <a:pt x="5723" y="2605"/>
                </a:lnTo>
                <a:lnTo>
                  <a:pt x="6016" y="2605"/>
                </a:lnTo>
                <a:lnTo>
                  <a:pt x="6163" y="2642"/>
                </a:lnTo>
                <a:lnTo>
                  <a:pt x="6310" y="3045"/>
                </a:lnTo>
                <a:lnTo>
                  <a:pt x="6456" y="3522"/>
                </a:lnTo>
                <a:lnTo>
                  <a:pt x="6603" y="3999"/>
                </a:lnTo>
                <a:lnTo>
                  <a:pt x="6640" y="4072"/>
                </a:lnTo>
                <a:lnTo>
                  <a:pt x="6677" y="4109"/>
                </a:lnTo>
                <a:lnTo>
                  <a:pt x="6750" y="4146"/>
                </a:lnTo>
                <a:lnTo>
                  <a:pt x="6823" y="4109"/>
                </a:lnTo>
                <a:lnTo>
                  <a:pt x="6897" y="4072"/>
                </a:lnTo>
                <a:lnTo>
                  <a:pt x="6970" y="4036"/>
                </a:lnTo>
                <a:lnTo>
                  <a:pt x="7007" y="3926"/>
                </a:lnTo>
                <a:lnTo>
                  <a:pt x="7007" y="3852"/>
                </a:lnTo>
                <a:lnTo>
                  <a:pt x="6860" y="3412"/>
                </a:lnTo>
                <a:lnTo>
                  <a:pt x="6750" y="3009"/>
                </a:lnTo>
                <a:lnTo>
                  <a:pt x="6677" y="2862"/>
                </a:lnTo>
                <a:lnTo>
                  <a:pt x="6970" y="3045"/>
                </a:lnTo>
                <a:lnTo>
                  <a:pt x="7227" y="3229"/>
                </a:lnTo>
                <a:lnTo>
                  <a:pt x="7227" y="3449"/>
                </a:lnTo>
                <a:lnTo>
                  <a:pt x="7263" y="3669"/>
                </a:lnTo>
                <a:lnTo>
                  <a:pt x="7410" y="4072"/>
                </a:lnTo>
                <a:lnTo>
                  <a:pt x="7484" y="4146"/>
                </a:lnTo>
                <a:lnTo>
                  <a:pt x="7520" y="4182"/>
                </a:lnTo>
                <a:lnTo>
                  <a:pt x="7667" y="4182"/>
                </a:lnTo>
                <a:lnTo>
                  <a:pt x="7740" y="4146"/>
                </a:lnTo>
                <a:lnTo>
                  <a:pt x="7777" y="4109"/>
                </a:lnTo>
                <a:lnTo>
                  <a:pt x="7814" y="4036"/>
                </a:lnTo>
                <a:lnTo>
                  <a:pt x="7777" y="3926"/>
                </a:lnTo>
                <a:lnTo>
                  <a:pt x="7704" y="3669"/>
                </a:lnTo>
                <a:lnTo>
                  <a:pt x="8034" y="3962"/>
                </a:lnTo>
                <a:lnTo>
                  <a:pt x="8070" y="3999"/>
                </a:lnTo>
                <a:lnTo>
                  <a:pt x="8107" y="3999"/>
                </a:lnTo>
                <a:lnTo>
                  <a:pt x="8144" y="3962"/>
                </a:lnTo>
                <a:lnTo>
                  <a:pt x="8144" y="3926"/>
                </a:lnTo>
                <a:lnTo>
                  <a:pt x="8144" y="3742"/>
                </a:lnTo>
                <a:lnTo>
                  <a:pt x="8107" y="3595"/>
                </a:lnTo>
                <a:lnTo>
                  <a:pt x="7960" y="3302"/>
                </a:lnTo>
                <a:lnTo>
                  <a:pt x="7740" y="3009"/>
                </a:lnTo>
                <a:lnTo>
                  <a:pt x="7484" y="2788"/>
                </a:lnTo>
                <a:lnTo>
                  <a:pt x="7190" y="2568"/>
                </a:lnTo>
                <a:lnTo>
                  <a:pt x="6897" y="2422"/>
                </a:lnTo>
                <a:lnTo>
                  <a:pt x="6566" y="2275"/>
                </a:lnTo>
                <a:lnTo>
                  <a:pt x="6273" y="2165"/>
                </a:lnTo>
                <a:lnTo>
                  <a:pt x="5943" y="2128"/>
                </a:lnTo>
                <a:close/>
                <a:moveTo>
                  <a:pt x="12215" y="3485"/>
                </a:moveTo>
                <a:lnTo>
                  <a:pt x="12142" y="3522"/>
                </a:lnTo>
                <a:lnTo>
                  <a:pt x="12142" y="3559"/>
                </a:lnTo>
                <a:lnTo>
                  <a:pt x="12142" y="3742"/>
                </a:lnTo>
                <a:lnTo>
                  <a:pt x="12142" y="3926"/>
                </a:lnTo>
                <a:lnTo>
                  <a:pt x="12252" y="4292"/>
                </a:lnTo>
                <a:lnTo>
                  <a:pt x="12436" y="4769"/>
                </a:lnTo>
                <a:lnTo>
                  <a:pt x="12582" y="5136"/>
                </a:lnTo>
                <a:lnTo>
                  <a:pt x="12546" y="5209"/>
                </a:lnTo>
                <a:lnTo>
                  <a:pt x="12546" y="5320"/>
                </a:lnTo>
                <a:lnTo>
                  <a:pt x="12582" y="5356"/>
                </a:lnTo>
                <a:lnTo>
                  <a:pt x="12582" y="5430"/>
                </a:lnTo>
                <a:lnTo>
                  <a:pt x="11885" y="5613"/>
                </a:lnTo>
                <a:lnTo>
                  <a:pt x="11885" y="5430"/>
                </a:lnTo>
                <a:lnTo>
                  <a:pt x="11849" y="5246"/>
                </a:lnTo>
                <a:lnTo>
                  <a:pt x="11702" y="4843"/>
                </a:lnTo>
                <a:lnTo>
                  <a:pt x="11629" y="4549"/>
                </a:lnTo>
                <a:lnTo>
                  <a:pt x="11482" y="4256"/>
                </a:lnTo>
                <a:lnTo>
                  <a:pt x="11335" y="3999"/>
                </a:lnTo>
                <a:lnTo>
                  <a:pt x="11115" y="3742"/>
                </a:lnTo>
                <a:lnTo>
                  <a:pt x="11005" y="3742"/>
                </a:lnTo>
                <a:lnTo>
                  <a:pt x="10968" y="3779"/>
                </a:lnTo>
                <a:lnTo>
                  <a:pt x="10932" y="3852"/>
                </a:lnTo>
                <a:lnTo>
                  <a:pt x="10968" y="4109"/>
                </a:lnTo>
                <a:lnTo>
                  <a:pt x="11078" y="4366"/>
                </a:lnTo>
                <a:lnTo>
                  <a:pt x="11262" y="4879"/>
                </a:lnTo>
                <a:lnTo>
                  <a:pt x="11372" y="5320"/>
                </a:lnTo>
                <a:lnTo>
                  <a:pt x="11445" y="5540"/>
                </a:lnTo>
                <a:lnTo>
                  <a:pt x="11555" y="5686"/>
                </a:lnTo>
                <a:lnTo>
                  <a:pt x="11482" y="5723"/>
                </a:lnTo>
                <a:lnTo>
                  <a:pt x="11372" y="5723"/>
                </a:lnTo>
                <a:lnTo>
                  <a:pt x="11262" y="5686"/>
                </a:lnTo>
                <a:lnTo>
                  <a:pt x="11152" y="5650"/>
                </a:lnTo>
                <a:lnTo>
                  <a:pt x="11078" y="5576"/>
                </a:lnTo>
                <a:lnTo>
                  <a:pt x="10895" y="5393"/>
                </a:lnTo>
                <a:lnTo>
                  <a:pt x="10785" y="5209"/>
                </a:lnTo>
                <a:lnTo>
                  <a:pt x="10712" y="5173"/>
                </a:lnTo>
                <a:lnTo>
                  <a:pt x="10675" y="4916"/>
                </a:lnTo>
                <a:lnTo>
                  <a:pt x="10601" y="4696"/>
                </a:lnTo>
                <a:lnTo>
                  <a:pt x="10418" y="4292"/>
                </a:lnTo>
                <a:lnTo>
                  <a:pt x="10381" y="4256"/>
                </a:lnTo>
                <a:lnTo>
                  <a:pt x="10345" y="4219"/>
                </a:lnTo>
                <a:lnTo>
                  <a:pt x="10198" y="4219"/>
                </a:lnTo>
                <a:lnTo>
                  <a:pt x="10125" y="4292"/>
                </a:lnTo>
                <a:lnTo>
                  <a:pt x="10088" y="4366"/>
                </a:lnTo>
                <a:lnTo>
                  <a:pt x="10088" y="4402"/>
                </a:lnTo>
                <a:lnTo>
                  <a:pt x="10125" y="4659"/>
                </a:lnTo>
                <a:lnTo>
                  <a:pt x="10051" y="4623"/>
                </a:lnTo>
                <a:lnTo>
                  <a:pt x="9941" y="4586"/>
                </a:lnTo>
                <a:lnTo>
                  <a:pt x="9868" y="4623"/>
                </a:lnTo>
                <a:lnTo>
                  <a:pt x="9794" y="4696"/>
                </a:lnTo>
                <a:lnTo>
                  <a:pt x="9721" y="4806"/>
                </a:lnTo>
                <a:lnTo>
                  <a:pt x="9684" y="4916"/>
                </a:lnTo>
                <a:lnTo>
                  <a:pt x="9721" y="5026"/>
                </a:lnTo>
                <a:lnTo>
                  <a:pt x="9758" y="5099"/>
                </a:lnTo>
                <a:lnTo>
                  <a:pt x="9905" y="5246"/>
                </a:lnTo>
                <a:lnTo>
                  <a:pt x="10125" y="5356"/>
                </a:lnTo>
                <a:lnTo>
                  <a:pt x="10271" y="5430"/>
                </a:lnTo>
                <a:lnTo>
                  <a:pt x="10345" y="5540"/>
                </a:lnTo>
                <a:lnTo>
                  <a:pt x="10528" y="5796"/>
                </a:lnTo>
                <a:lnTo>
                  <a:pt x="10712" y="5980"/>
                </a:lnTo>
                <a:lnTo>
                  <a:pt x="10932" y="6163"/>
                </a:lnTo>
                <a:lnTo>
                  <a:pt x="11078" y="6200"/>
                </a:lnTo>
                <a:lnTo>
                  <a:pt x="11225" y="6237"/>
                </a:lnTo>
                <a:lnTo>
                  <a:pt x="11519" y="6237"/>
                </a:lnTo>
                <a:lnTo>
                  <a:pt x="11849" y="6163"/>
                </a:lnTo>
                <a:lnTo>
                  <a:pt x="12142" y="6090"/>
                </a:lnTo>
                <a:lnTo>
                  <a:pt x="12986" y="5833"/>
                </a:lnTo>
                <a:lnTo>
                  <a:pt x="13353" y="5686"/>
                </a:lnTo>
                <a:lnTo>
                  <a:pt x="13536" y="5613"/>
                </a:lnTo>
                <a:lnTo>
                  <a:pt x="13719" y="5540"/>
                </a:lnTo>
                <a:lnTo>
                  <a:pt x="13793" y="5466"/>
                </a:lnTo>
                <a:lnTo>
                  <a:pt x="13793" y="5356"/>
                </a:lnTo>
                <a:lnTo>
                  <a:pt x="13756" y="5283"/>
                </a:lnTo>
                <a:lnTo>
                  <a:pt x="13646" y="5246"/>
                </a:lnTo>
                <a:lnTo>
                  <a:pt x="13353" y="5246"/>
                </a:lnTo>
                <a:lnTo>
                  <a:pt x="13059" y="5320"/>
                </a:lnTo>
                <a:lnTo>
                  <a:pt x="13059" y="5099"/>
                </a:lnTo>
                <a:lnTo>
                  <a:pt x="12986" y="4879"/>
                </a:lnTo>
                <a:lnTo>
                  <a:pt x="12839" y="4513"/>
                </a:lnTo>
                <a:lnTo>
                  <a:pt x="12619" y="3962"/>
                </a:lnTo>
                <a:lnTo>
                  <a:pt x="12509" y="3706"/>
                </a:lnTo>
                <a:lnTo>
                  <a:pt x="12326" y="3485"/>
                </a:lnTo>
                <a:close/>
                <a:moveTo>
                  <a:pt x="12069" y="1"/>
                </a:moveTo>
                <a:lnTo>
                  <a:pt x="11702" y="37"/>
                </a:lnTo>
                <a:lnTo>
                  <a:pt x="11335" y="147"/>
                </a:lnTo>
                <a:lnTo>
                  <a:pt x="10638" y="368"/>
                </a:lnTo>
                <a:lnTo>
                  <a:pt x="9905" y="588"/>
                </a:lnTo>
                <a:lnTo>
                  <a:pt x="9538" y="698"/>
                </a:lnTo>
                <a:lnTo>
                  <a:pt x="9171" y="844"/>
                </a:lnTo>
                <a:lnTo>
                  <a:pt x="8914" y="1028"/>
                </a:lnTo>
                <a:lnTo>
                  <a:pt x="8694" y="1211"/>
                </a:lnTo>
                <a:lnTo>
                  <a:pt x="8547" y="1431"/>
                </a:lnTo>
                <a:lnTo>
                  <a:pt x="8437" y="1688"/>
                </a:lnTo>
                <a:lnTo>
                  <a:pt x="8401" y="1945"/>
                </a:lnTo>
                <a:lnTo>
                  <a:pt x="8401" y="2238"/>
                </a:lnTo>
                <a:lnTo>
                  <a:pt x="8401" y="2532"/>
                </a:lnTo>
                <a:lnTo>
                  <a:pt x="8474" y="2825"/>
                </a:lnTo>
                <a:lnTo>
                  <a:pt x="8804" y="4402"/>
                </a:lnTo>
                <a:lnTo>
                  <a:pt x="8951" y="5173"/>
                </a:lnTo>
                <a:lnTo>
                  <a:pt x="9098" y="5980"/>
                </a:lnTo>
                <a:lnTo>
                  <a:pt x="9134" y="6347"/>
                </a:lnTo>
                <a:lnTo>
                  <a:pt x="9134" y="6713"/>
                </a:lnTo>
                <a:lnTo>
                  <a:pt x="8914" y="6126"/>
                </a:lnTo>
                <a:lnTo>
                  <a:pt x="8841" y="5796"/>
                </a:lnTo>
                <a:lnTo>
                  <a:pt x="8731" y="5430"/>
                </a:lnTo>
                <a:lnTo>
                  <a:pt x="8657" y="5246"/>
                </a:lnTo>
                <a:lnTo>
                  <a:pt x="8547" y="5099"/>
                </a:lnTo>
                <a:lnTo>
                  <a:pt x="8437" y="4953"/>
                </a:lnTo>
                <a:lnTo>
                  <a:pt x="8327" y="4879"/>
                </a:lnTo>
                <a:lnTo>
                  <a:pt x="8254" y="4879"/>
                </a:lnTo>
                <a:lnTo>
                  <a:pt x="8217" y="4916"/>
                </a:lnTo>
                <a:lnTo>
                  <a:pt x="8180" y="5026"/>
                </a:lnTo>
                <a:lnTo>
                  <a:pt x="8180" y="5136"/>
                </a:lnTo>
                <a:lnTo>
                  <a:pt x="8217" y="5393"/>
                </a:lnTo>
                <a:lnTo>
                  <a:pt x="8364" y="5906"/>
                </a:lnTo>
                <a:lnTo>
                  <a:pt x="8584" y="6567"/>
                </a:lnTo>
                <a:lnTo>
                  <a:pt x="8767" y="7227"/>
                </a:lnTo>
                <a:lnTo>
                  <a:pt x="8731" y="7374"/>
                </a:lnTo>
                <a:lnTo>
                  <a:pt x="8731" y="7447"/>
                </a:lnTo>
                <a:lnTo>
                  <a:pt x="8731" y="7520"/>
                </a:lnTo>
                <a:lnTo>
                  <a:pt x="8804" y="7594"/>
                </a:lnTo>
                <a:lnTo>
                  <a:pt x="8694" y="7740"/>
                </a:lnTo>
                <a:lnTo>
                  <a:pt x="8547" y="7887"/>
                </a:lnTo>
                <a:lnTo>
                  <a:pt x="8401" y="7997"/>
                </a:lnTo>
                <a:lnTo>
                  <a:pt x="8180" y="8107"/>
                </a:lnTo>
                <a:lnTo>
                  <a:pt x="8144" y="8034"/>
                </a:lnTo>
                <a:lnTo>
                  <a:pt x="8144" y="7997"/>
                </a:lnTo>
                <a:lnTo>
                  <a:pt x="8070" y="7961"/>
                </a:lnTo>
                <a:lnTo>
                  <a:pt x="7630" y="6530"/>
                </a:lnTo>
                <a:lnTo>
                  <a:pt x="7337" y="5650"/>
                </a:lnTo>
                <a:lnTo>
                  <a:pt x="7153" y="5283"/>
                </a:lnTo>
                <a:lnTo>
                  <a:pt x="7080" y="5026"/>
                </a:lnTo>
                <a:lnTo>
                  <a:pt x="7080" y="4953"/>
                </a:lnTo>
                <a:lnTo>
                  <a:pt x="7080" y="4879"/>
                </a:lnTo>
                <a:lnTo>
                  <a:pt x="7117" y="4806"/>
                </a:lnTo>
                <a:lnTo>
                  <a:pt x="7153" y="4733"/>
                </a:lnTo>
                <a:lnTo>
                  <a:pt x="7117" y="4659"/>
                </a:lnTo>
                <a:lnTo>
                  <a:pt x="7080" y="4623"/>
                </a:lnTo>
                <a:lnTo>
                  <a:pt x="6860" y="4476"/>
                </a:lnTo>
                <a:lnTo>
                  <a:pt x="6750" y="4439"/>
                </a:lnTo>
                <a:lnTo>
                  <a:pt x="6640" y="4476"/>
                </a:lnTo>
                <a:lnTo>
                  <a:pt x="6603" y="4549"/>
                </a:lnTo>
                <a:lnTo>
                  <a:pt x="6603" y="4623"/>
                </a:lnTo>
                <a:lnTo>
                  <a:pt x="6640" y="4659"/>
                </a:lnTo>
                <a:lnTo>
                  <a:pt x="6677" y="4769"/>
                </a:lnTo>
                <a:lnTo>
                  <a:pt x="6640" y="4879"/>
                </a:lnTo>
                <a:lnTo>
                  <a:pt x="6640" y="5063"/>
                </a:lnTo>
                <a:lnTo>
                  <a:pt x="6713" y="5320"/>
                </a:lnTo>
                <a:lnTo>
                  <a:pt x="6787" y="5576"/>
                </a:lnTo>
                <a:lnTo>
                  <a:pt x="6970" y="6090"/>
                </a:lnTo>
                <a:lnTo>
                  <a:pt x="7667" y="8254"/>
                </a:lnTo>
                <a:lnTo>
                  <a:pt x="7300" y="8254"/>
                </a:lnTo>
                <a:lnTo>
                  <a:pt x="6970" y="8181"/>
                </a:lnTo>
                <a:lnTo>
                  <a:pt x="6970" y="8107"/>
                </a:lnTo>
                <a:lnTo>
                  <a:pt x="6970" y="8034"/>
                </a:lnTo>
                <a:lnTo>
                  <a:pt x="6897" y="7997"/>
                </a:lnTo>
                <a:lnTo>
                  <a:pt x="6530" y="6383"/>
                </a:lnTo>
                <a:lnTo>
                  <a:pt x="6310" y="5503"/>
                </a:lnTo>
                <a:lnTo>
                  <a:pt x="6200" y="5099"/>
                </a:lnTo>
                <a:lnTo>
                  <a:pt x="6090" y="4916"/>
                </a:lnTo>
                <a:lnTo>
                  <a:pt x="5980" y="4733"/>
                </a:lnTo>
                <a:lnTo>
                  <a:pt x="5943" y="4696"/>
                </a:lnTo>
                <a:lnTo>
                  <a:pt x="5906" y="4696"/>
                </a:lnTo>
                <a:lnTo>
                  <a:pt x="5833" y="4733"/>
                </a:lnTo>
                <a:lnTo>
                  <a:pt x="5833" y="4769"/>
                </a:lnTo>
                <a:lnTo>
                  <a:pt x="5796" y="4989"/>
                </a:lnTo>
                <a:lnTo>
                  <a:pt x="5796" y="5173"/>
                </a:lnTo>
                <a:lnTo>
                  <a:pt x="5870" y="5576"/>
                </a:lnTo>
                <a:lnTo>
                  <a:pt x="6053" y="6383"/>
                </a:lnTo>
                <a:lnTo>
                  <a:pt x="6420" y="7887"/>
                </a:lnTo>
                <a:lnTo>
                  <a:pt x="6420" y="7887"/>
                </a:lnTo>
                <a:lnTo>
                  <a:pt x="6163" y="7740"/>
                </a:lnTo>
                <a:lnTo>
                  <a:pt x="5980" y="7520"/>
                </a:lnTo>
                <a:lnTo>
                  <a:pt x="5759" y="7227"/>
                </a:lnTo>
                <a:lnTo>
                  <a:pt x="5576" y="6897"/>
                </a:lnTo>
                <a:lnTo>
                  <a:pt x="5466" y="6567"/>
                </a:lnTo>
                <a:lnTo>
                  <a:pt x="5393" y="6237"/>
                </a:lnTo>
                <a:lnTo>
                  <a:pt x="5246" y="5540"/>
                </a:lnTo>
                <a:lnTo>
                  <a:pt x="5173" y="5209"/>
                </a:lnTo>
                <a:lnTo>
                  <a:pt x="5063" y="4879"/>
                </a:lnTo>
                <a:lnTo>
                  <a:pt x="4916" y="4586"/>
                </a:lnTo>
                <a:lnTo>
                  <a:pt x="4732" y="4366"/>
                </a:lnTo>
                <a:lnTo>
                  <a:pt x="4512" y="4146"/>
                </a:lnTo>
                <a:lnTo>
                  <a:pt x="4292" y="3962"/>
                </a:lnTo>
                <a:lnTo>
                  <a:pt x="4035" y="3816"/>
                </a:lnTo>
                <a:lnTo>
                  <a:pt x="3779" y="3706"/>
                </a:lnTo>
                <a:lnTo>
                  <a:pt x="3485" y="3595"/>
                </a:lnTo>
                <a:lnTo>
                  <a:pt x="3192" y="3522"/>
                </a:lnTo>
                <a:lnTo>
                  <a:pt x="2862" y="3449"/>
                </a:lnTo>
                <a:lnTo>
                  <a:pt x="2128" y="3449"/>
                </a:lnTo>
                <a:lnTo>
                  <a:pt x="1798" y="3522"/>
                </a:lnTo>
                <a:lnTo>
                  <a:pt x="1101" y="3669"/>
                </a:lnTo>
                <a:lnTo>
                  <a:pt x="404" y="3889"/>
                </a:lnTo>
                <a:lnTo>
                  <a:pt x="184" y="3962"/>
                </a:lnTo>
                <a:lnTo>
                  <a:pt x="74" y="4036"/>
                </a:lnTo>
                <a:lnTo>
                  <a:pt x="0" y="4109"/>
                </a:lnTo>
                <a:lnTo>
                  <a:pt x="0" y="4182"/>
                </a:lnTo>
                <a:lnTo>
                  <a:pt x="0" y="4219"/>
                </a:lnTo>
                <a:lnTo>
                  <a:pt x="0" y="4402"/>
                </a:lnTo>
                <a:lnTo>
                  <a:pt x="37" y="4439"/>
                </a:lnTo>
                <a:lnTo>
                  <a:pt x="74" y="4513"/>
                </a:lnTo>
                <a:lnTo>
                  <a:pt x="257" y="4586"/>
                </a:lnTo>
                <a:lnTo>
                  <a:pt x="404" y="4586"/>
                </a:lnTo>
                <a:lnTo>
                  <a:pt x="514" y="4513"/>
                </a:lnTo>
                <a:lnTo>
                  <a:pt x="624" y="4439"/>
                </a:lnTo>
                <a:lnTo>
                  <a:pt x="881" y="4329"/>
                </a:lnTo>
                <a:lnTo>
                  <a:pt x="881" y="4366"/>
                </a:lnTo>
                <a:lnTo>
                  <a:pt x="881" y="4549"/>
                </a:lnTo>
                <a:lnTo>
                  <a:pt x="881" y="4696"/>
                </a:lnTo>
                <a:lnTo>
                  <a:pt x="954" y="5026"/>
                </a:lnTo>
                <a:lnTo>
                  <a:pt x="1211" y="5686"/>
                </a:lnTo>
                <a:lnTo>
                  <a:pt x="1468" y="6493"/>
                </a:lnTo>
                <a:lnTo>
                  <a:pt x="1761" y="7300"/>
                </a:lnTo>
                <a:lnTo>
                  <a:pt x="1798" y="7374"/>
                </a:lnTo>
                <a:lnTo>
                  <a:pt x="1871" y="7447"/>
                </a:lnTo>
                <a:lnTo>
                  <a:pt x="2055" y="7447"/>
                </a:lnTo>
                <a:lnTo>
                  <a:pt x="2128" y="7410"/>
                </a:lnTo>
                <a:lnTo>
                  <a:pt x="2165" y="7337"/>
                </a:lnTo>
                <a:lnTo>
                  <a:pt x="2201" y="7227"/>
                </a:lnTo>
                <a:lnTo>
                  <a:pt x="2201" y="7154"/>
                </a:lnTo>
                <a:lnTo>
                  <a:pt x="1945" y="6383"/>
                </a:lnTo>
                <a:lnTo>
                  <a:pt x="1688" y="5650"/>
                </a:lnTo>
                <a:lnTo>
                  <a:pt x="1468" y="4989"/>
                </a:lnTo>
                <a:lnTo>
                  <a:pt x="1321" y="4696"/>
                </a:lnTo>
                <a:lnTo>
                  <a:pt x="1138" y="4402"/>
                </a:lnTo>
                <a:lnTo>
                  <a:pt x="1211" y="4329"/>
                </a:lnTo>
                <a:lnTo>
                  <a:pt x="1248" y="4329"/>
                </a:lnTo>
                <a:lnTo>
                  <a:pt x="1248" y="4292"/>
                </a:lnTo>
                <a:lnTo>
                  <a:pt x="1211" y="4292"/>
                </a:lnTo>
                <a:lnTo>
                  <a:pt x="1174" y="4256"/>
                </a:lnTo>
                <a:lnTo>
                  <a:pt x="1138" y="4256"/>
                </a:lnTo>
                <a:lnTo>
                  <a:pt x="1504" y="4182"/>
                </a:lnTo>
                <a:lnTo>
                  <a:pt x="1871" y="4109"/>
                </a:lnTo>
                <a:lnTo>
                  <a:pt x="1945" y="4256"/>
                </a:lnTo>
                <a:lnTo>
                  <a:pt x="2055" y="4439"/>
                </a:lnTo>
                <a:lnTo>
                  <a:pt x="2238" y="4879"/>
                </a:lnTo>
                <a:lnTo>
                  <a:pt x="2421" y="5320"/>
                </a:lnTo>
                <a:lnTo>
                  <a:pt x="2495" y="5760"/>
                </a:lnTo>
                <a:lnTo>
                  <a:pt x="2605" y="6200"/>
                </a:lnTo>
                <a:lnTo>
                  <a:pt x="2715" y="6420"/>
                </a:lnTo>
                <a:lnTo>
                  <a:pt x="2788" y="6603"/>
                </a:lnTo>
                <a:lnTo>
                  <a:pt x="2935" y="6787"/>
                </a:lnTo>
                <a:lnTo>
                  <a:pt x="3082" y="6933"/>
                </a:lnTo>
                <a:lnTo>
                  <a:pt x="3228" y="6970"/>
                </a:lnTo>
                <a:lnTo>
                  <a:pt x="3302" y="6933"/>
                </a:lnTo>
                <a:lnTo>
                  <a:pt x="3375" y="6860"/>
                </a:lnTo>
                <a:lnTo>
                  <a:pt x="3375" y="6750"/>
                </a:lnTo>
                <a:lnTo>
                  <a:pt x="3302" y="6530"/>
                </a:lnTo>
                <a:lnTo>
                  <a:pt x="3192" y="6347"/>
                </a:lnTo>
                <a:lnTo>
                  <a:pt x="3082" y="6126"/>
                </a:lnTo>
                <a:lnTo>
                  <a:pt x="3008" y="5943"/>
                </a:lnTo>
                <a:lnTo>
                  <a:pt x="2898" y="5503"/>
                </a:lnTo>
                <a:lnTo>
                  <a:pt x="2788" y="5063"/>
                </a:lnTo>
                <a:lnTo>
                  <a:pt x="2605" y="4549"/>
                </a:lnTo>
                <a:lnTo>
                  <a:pt x="2458" y="4292"/>
                </a:lnTo>
                <a:lnTo>
                  <a:pt x="2311" y="4036"/>
                </a:lnTo>
                <a:lnTo>
                  <a:pt x="2752" y="4036"/>
                </a:lnTo>
                <a:lnTo>
                  <a:pt x="3192" y="4109"/>
                </a:lnTo>
                <a:lnTo>
                  <a:pt x="3192" y="4219"/>
                </a:lnTo>
                <a:lnTo>
                  <a:pt x="3228" y="4366"/>
                </a:lnTo>
                <a:lnTo>
                  <a:pt x="3302" y="4623"/>
                </a:lnTo>
                <a:lnTo>
                  <a:pt x="3522" y="5063"/>
                </a:lnTo>
                <a:lnTo>
                  <a:pt x="3779" y="5833"/>
                </a:lnTo>
                <a:lnTo>
                  <a:pt x="3852" y="5943"/>
                </a:lnTo>
                <a:lnTo>
                  <a:pt x="3889" y="6016"/>
                </a:lnTo>
                <a:lnTo>
                  <a:pt x="3962" y="6090"/>
                </a:lnTo>
                <a:lnTo>
                  <a:pt x="4109" y="6126"/>
                </a:lnTo>
                <a:lnTo>
                  <a:pt x="4146" y="6090"/>
                </a:lnTo>
                <a:lnTo>
                  <a:pt x="4219" y="6053"/>
                </a:lnTo>
                <a:lnTo>
                  <a:pt x="4292" y="5943"/>
                </a:lnTo>
                <a:lnTo>
                  <a:pt x="4292" y="5796"/>
                </a:lnTo>
                <a:lnTo>
                  <a:pt x="4256" y="5686"/>
                </a:lnTo>
                <a:lnTo>
                  <a:pt x="4182" y="5540"/>
                </a:lnTo>
                <a:lnTo>
                  <a:pt x="3852" y="4659"/>
                </a:lnTo>
                <a:lnTo>
                  <a:pt x="3669" y="4292"/>
                </a:lnTo>
                <a:lnTo>
                  <a:pt x="4035" y="4513"/>
                </a:lnTo>
                <a:lnTo>
                  <a:pt x="4182" y="4623"/>
                </a:lnTo>
                <a:lnTo>
                  <a:pt x="4329" y="4769"/>
                </a:lnTo>
                <a:lnTo>
                  <a:pt x="4439" y="4953"/>
                </a:lnTo>
                <a:lnTo>
                  <a:pt x="4512" y="5136"/>
                </a:lnTo>
                <a:lnTo>
                  <a:pt x="4659" y="5540"/>
                </a:lnTo>
                <a:lnTo>
                  <a:pt x="4806" y="6347"/>
                </a:lnTo>
                <a:lnTo>
                  <a:pt x="4842" y="6640"/>
                </a:lnTo>
                <a:lnTo>
                  <a:pt x="4952" y="6933"/>
                </a:lnTo>
                <a:lnTo>
                  <a:pt x="5063" y="7190"/>
                </a:lnTo>
                <a:lnTo>
                  <a:pt x="5209" y="7447"/>
                </a:lnTo>
                <a:lnTo>
                  <a:pt x="5393" y="7704"/>
                </a:lnTo>
                <a:lnTo>
                  <a:pt x="5576" y="7924"/>
                </a:lnTo>
                <a:lnTo>
                  <a:pt x="5759" y="8144"/>
                </a:lnTo>
                <a:lnTo>
                  <a:pt x="5980" y="8327"/>
                </a:lnTo>
                <a:lnTo>
                  <a:pt x="6236" y="8474"/>
                </a:lnTo>
                <a:lnTo>
                  <a:pt x="6493" y="8621"/>
                </a:lnTo>
                <a:lnTo>
                  <a:pt x="6750" y="8694"/>
                </a:lnTo>
                <a:lnTo>
                  <a:pt x="7043" y="8768"/>
                </a:lnTo>
                <a:lnTo>
                  <a:pt x="7300" y="8804"/>
                </a:lnTo>
                <a:lnTo>
                  <a:pt x="7924" y="8804"/>
                </a:lnTo>
                <a:lnTo>
                  <a:pt x="8217" y="8694"/>
                </a:lnTo>
                <a:lnTo>
                  <a:pt x="8511" y="8621"/>
                </a:lnTo>
                <a:lnTo>
                  <a:pt x="8731" y="8474"/>
                </a:lnTo>
                <a:lnTo>
                  <a:pt x="8951" y="8291"/>
                </a:lnTo>
                <a:lnTo>
                  <a:pt x="9171" y="8107"/>
                </a:lnTo>
                <a:lnTo>
                  <a:pt x="9354" y="7887"/>
                </a:lnTo>
                <a:lnTo>
                  <a:pt x="9464" y="7667"/>
                </a:lnTo>
                <a:lnTo>
                  <a:pt x="9611" y="7410"/>
                </a:lnTo>
                <a:lnTo>
                  <a:pt x="9684" y="7117"/>
                </a:lnTo>
                <a:lnTo>
                  <a:pt x="9721" y="6787"/>
                </a:lnTo>
                <a:lnTo>
                  <a:pt x="9758" y="6457"/>
                </a:lnTo>
                <a:lnTo>
                  <a:pt x="9721" y="6090"/>
                </a:lnTo>
                <a:lnTo>
                  <a:pt x="9684" y="5760"/>
                </a:lnTo>
                <a:lnTo>
                  <a:pt x="9538" y="5063"/>
                </a:lnTo>
                <a:lnTo>
                  <a:pt x="9354" y="4366"/>
                </a:lnTo>
                <a:lnTo>
                  <a:pt x="9024" y="2788"/>
                </a:lnTo>
                <a:lnTo>
                  <a:pt x="8951" y="2422"/>
                </a:lnTo>
                <a:lnTo>
                  <a:pt x="8951" y="2238"/>
                </a:lnTo>
                <a:lnTo>
                  <a:pt x="8951" y="2055"/>
                </a:lnTo>
                <a:lnTo>
                  <a:pt x="9024" y="2348"/>
                </a:lnTo>
                <a:lnTo>
                  <a:pt x="9098" y="2568"/>
                </a:lnTo>
                <a:lnTo>
                  <a:pt x="9244" y="2788"/>
                </a:lnTo>
                <a:lnTo>
                  <a:pt x="9391" y="3009"/>
                </a:lnTo>
                <a:lnTo>
                  <a:pt x="9501" y="3082"/>
                </a:lnTo>
                <a:lnTo>
                  <a:pt x="9611" y="3119"/>
                </a:lnTo>
                <a:lnTo>
                  <a:pt x="9684" y="3119"/>
                </a:lnTo>
                <a:lnTo>
                  <a:pt x="9758" y="3082"/>
                </a:lnTo>
                <a:lnTo>
                  <a:pt x="9794" y="3045"/>
                </a:lnTo>
                <a:lnTo>
                  <a:pt x="9831" y="2972"/>
                </a:lnTo>
                <a:lnTo>
                  <a:pt x="9758" y="2788"/>
                </a:lnTo>
                <a:lnTo>
                  <a:pt x="9648" y="2605"/>
                </a:lnTo>
                <a:lnTo>
                  <a:pt x="9464" y="2275"/>
                </a:lnTo>
                <a:lnTo>
                  <a:pt x="9318" y="1908"/>
                </a:lnTo>
                <a:lnTo>
                  <a:pt x="9244" y="1725"/>
                </a:lnTo>
                <a:lnTo>
                  <a:pt x="9134" y="1541"/>
                </a:lnTo>
                <a:lnTo>
                  <a:pt x="9171" y="1505"/>
                </a:lnTo>
                <a:lnTo>
                  <a:pt x="9354" y="1358"/>
                </a:lnTo>
                <a:lnTo>
                  <a:pt x="9538" y="1248"/>
                </a:lnTo>
                <a:lnTo>
                  <a:pt x="9978" y="1101"/>
                </a:lnTo>
                <a:lnTo>
                  <a:pt x="10051" y="1395"/>
                </a:lnTo>
                <a:lnTo>
                  <a:pt x="10125" y="1688"/>
                </a:lnTo>
                <a:lnTo>
                  <a:pt x="10345" y="2238"/>
                </a:lnTo>
                <a:lnTo>
                  <a:pt x="10418" y="2495"/>
                </a:lnTo>
                <a:lnTo>
                  <a:pt x="10491" y="2825"/>
                </a:lnTo>
                <a:lnTo>
                  <a:pt x="10565" y="2972"/>
                </a:lnTo>
                <a:lnTo>
                  <a:pt x="10638" y="3082"/>
                </a:lnTo>
                <a:lnTo>
                  <a:pt x="10748" y="3192"/>
                </a:lnTo>
                <a:lnTo>
                  <a:pt x="10858" y="3229"/>
                </a:lnTo>
                <a:lnTo>
                  <a:pt x="10968" y="3229"/>
                </a:lnTo>
                <a:lnTo>
                  <a:pt x="11042" y="3192"/>
                </a:lnTo>
                <a:lnTo>
                  <a:pt x="11115" y="3119"/>
                </a:lnTo>
                <a:lnTo>
                  <a:pt x="11115" y="3009"/>
                </a:lnTo>
                <a:lnTo>
                  <a:pt x="11115" y="2972"/>
                </a:lnTo>
                <a:lnTo>
                  <a:pt x="11078" y="2899"/>
                </a:lnTo>
                <a:lnTo>
                  <a:pt x="11005" y="2825"/>
                </a:lnTo>
                <a:lnTo>
                  <a:pt x="10932" y="2642"/>
                </a:lnTo>
                <a:lnTo>
                  <a:pt x="10895" y="2458"/>
                </a:lnTo>
                <a:lnTo>
                  <a:pt x="10675" y="1835"/>
                </a:lnTo>
                <a:lnTo>
                  <a:pt x="10528" y="1395"/>
                </a:lnTo>
                <a:lnTo>
                  <a:pt x="10418" y="1174"/>
                </a:lnTo>
                <a:lnTo>
                  <a:pt x="10308" y="991"/>
                </a:lnTo>
                <a:lnTo>
                  <a:pt x="10455" y="918"/>
                </a:lnTo>
                <a:lnTo>
                  <a:pt x="11005" y="734"/>
                </a:lnTo>
                <a:lnTo>
                  <a:pt x="11152" y="1174"/>
                </a:lnTo>
                <a:lnTo>
                  <a:pt x="11298" y="1615"/>
                </a:lnTo>
                <a:lnTo>
                  <a:pt x="11555" y="2348"/>
                </a:lnTo>
                <a:lnTo>
                  <a:pt x="11702" y="2678"/>
                </a:lnTo>
                <a:lnTo>
                  <a:pt x="11775" y="2788"/>
                </a:lnTo>
                <a:lnTo>
                  <a:pt x="11922" y="2899"/>
                </a:lnTo>
                <a:lnTo>
                  <a:pt x="11959" y="2935"/>
                </a:lnTo>
                <a:lnTo>
                  <a:pt x="12032" y="2899"/>
                </a:lnTo>
                <a:lnTo>
                  <a:pt x="12069" y="2899"/>
                </a:lnTo>
                <a:lnTo>
                  <a:pt x="12105" y="2825"/>
                </a:lnTo>
                <a:lnTo>
                  <a:pt x="12142" y="2715"/>
                </a:lnTo>
                <a:lnTo>
                  <a:pt x="12142" y="2568"/>
                </a:lnTo>
                <a:lnTo>
                  <a:pt x="12069" y="2275"/>
                </a:lnTo>
                <a:lnTo>
                  <a:pt x="11812" y="1688"/>
                </a:lnTo>
                <a:lnTo>
                  <a:pt x="11592" y="1101"/>
                </a:lnTo>
                <a:lnTo>
                  <a:pt x="11445" y="698"/>
                </a:lnTo>
                <a:lnTo>
                  <a:pt x="11372" y="588"/>
                </a:lnTo>
                <a:lnTo>
                  <a:pt x="11665" y="441"/>
                </a:lnTo>
                <a:lnTo>
                  <a:pt x="11922" y="294"/>
                </a:lnTo>
                <a:lnTo>
                  <a:pt x="12105" y="147"/>
                </a:lnTo>
                <a:lnTo>
                  <a:pt x="12142" y="111"/>
                </a:lnTo>
                <a:lnTo>
                  <a:pt x="12142" y="74"/>
                </a:lnTo>
                <a:lnTo>
                  <a:pt x="12105" y="37"/>
                </a:lnTo>
                <a:lnTo>
                  <a:pt x="12069" y="1"/>
                </a:lnTo>
                <a:close/>
                <a:moveTo>
                  <a:pt x="4072" y="7080"/>
                </a:moveTo>
                <a:lnTo>
                  <a:pt x="4035" y="7117"/>
                </a:lnTo>
                <a:lnTo>
                  <a:pt x="3999" y="7154"/>
                </a:lnTo>
                <a:lnTo>
                  <a:pt x="3999" y="7337"/>
                </a:lnTo>
                <a:lnTo>
                  <a:pt x="3999" y="7557"/>
                </a:lnTo>
                <a:lnTo>
                  <a:pt x="4072" y="7961"/>
                </a:lnTo>
                <a:lnTo>
                  <a:pt x="4219" y="8327"/>
                </a:lnTo>
                <a:lnTo>
                  <a:pt x="4366" y="8731"/>
                </a:lnTo>
                <a:lnTo>
                  <a:pt x="4439" y="8804"/>
                </a:lnTo>
                <a:lnTo>
                  <a:pt x="4182" y="8988"/>
                </a:lnTo>
                <a:lnTo>
                  <a:pt x="3889" y="9098"/>
                </a:lnTo>
                <a:lnTo>
                  <a:pt x="3852" y="8951"/>
                </a:lnTo>
                <a:lnTo>
                  <a:pt x="3815" y="8804"/>
                </a:lnTo>
                <a:lnTo>
                  <a:pt x="3669" y="8511"/>
                </a:lnTo>
                <a:lnTo>
                  <a:pt x="3522" y="8071"/>
                </a:lnTo>
                <a:lnTo>
                  <a:pt x="3449" y="7887"/>
                </a:lnTo>
                <a:lnTo>
                  <a:pt x="3339" y="7667"/>
                </a:lnTo>
                <a:lnTo>
                  <a:pt x="3228" y="7630"/>
                </a:lnTo>
                <a:lnTo>
                  <a:pt x="3155" y="7630"/>
                </a:lnTo>
                <a:lnTo>
                  <a:pt x="3045" y="7704"/>
                </a:lnTo>
                <a:lnTo>
                  <a:pt x="3045" y="7777"/>
                </a:lnTo>
                <a:lnTo>
                  <a:pt x="3082" y="7997"/>
                </a:lnTo>
                <a:lnTo>
                  <a:pt x="3118" y="8217"/>
                </a:lnTo>
                <a:lnTo>
                  <a:pt x="3265" y="8658"/>
                </a:lnTo>
                <a:lnTo>
                  <a:pt x="3339" y="8951"/>
                </a:lnTo>
                <a:lnTo>
                  <a:pt x="3412" y="9098"/>
                </a:lnTo>
                <a:lnTo>
                  <a:pt x="3485" y="9244"/>
                </a:lnTo>
                <a:lnTo>
                  <a:pt x="2825" y="9428"/>
                </a:lnTo>
                <a:lnTo>
                  <a:pt x="2788" y="9281"/>
                </a:lnTo>
                <a:lnTo>
                  <a:pt x="2642" y="8768"/>
                </a:lnTo>
                <a:lnTo>
                  <a:pt x="2532" y="8547"/>
                </a:lnTo>
                <a:lnTo>
                  <a:pt x="2385" y="8327"/>
                </a:lnTo>
                <a:lnTo>
                  <a:pt x="2385" y="8254"/>
                </a:lnTo>
                <a:lnTo>
                  <a:pt x="2385" y="8217"/>
                </a:lnTo>
                <a:lnTo>
                  <a:pt x="2421" y="8181"/>
                </a:lnTo>
                <a:lnTo>
                  <a:pt x="2421" y="8144"/>
                </a:lnTo>
                <a:lnTo>
                  <a:pt x="2421" y="8107"/>
                </a:lnTo>
                <a:lnTo>
                  <a:pt x="2385" y="8107"/>
                </a:lnTo>
                <a:lnTo>
                  <a:pt x="2275" y="8144"/>
                </a:lnTo>
                <a:lnTo>
                  <a:pt x="2128" y="8144"/>
                </a:lnTo>
                <a:lnTo>
                  <a:pt x="2055" y="8181"/>
                </a:lnTo>
                <a:lnTo>
                  <a:pt x="2018" y="8254"/>
                </a:lnTo>
                <a:lnTo>
                  <a:pt x="1981" y="8327"/>
                </a:lnTo>
                <a:lnTo>
                  <a:pt x="1981" y="8401"/>
                </a:lnTo>
                <a:lnTo>
                  <a:pt x="2165" y="8841"/>
                </a:lnTo>
                <a:lnTo>
                  <a:pt x="2348" y="9318"/>
                </a:lnTo>
                <a:lnTo>
                  <a:pt x="2385" y="9575"/>
                </a:lnTo>
                <a:lnTo>
                  <a:pt x="1945" y="9685"/>
                </a:lnTo>
                <a:lnTo>
                  <a:pt x="1871" y="9721"/>
                </a:lnTo>
                <a:lnTo>
                  <a:pt x="1798" y="9795"/>
                </a:lnTo>
                <a:lnTo>
                  <a:pt x="1798" y="9868"/>
                </a:lnTo>
                <a:lnTo>
                  <a:pt x="1761" y="9941"/>
                </a:lnTo>
                <a:lnTo>
                  <a:pt x="1798" y="10015"/>
                </a:lnTo>
                <a:lnTo>
                  <a:pt x="1835" y="10088"/>
                </a:lnTo>
                <a:lnTo>
                  <a:pt x="1908" y="10161"/>
                </a:lnTo>
                <a:lnTo>
                  <a:pt x="1981" y="10198"/>
                </a:lnTo>
                <a:lnTo>
                  <a:pt x="2275" y="10198"/>
                </a:lnTo>
                <a:lnTo>
                  <a:pt x="2385" y="10125"/>
                </a:lnTo>
                <a:lnTo>
                  <a:pt x="2495" y="10088"/>
                </a:lnTo>
                <a:lnTo>
                  <a:pt x="2532" y="10051"/>
                </a:lnTo>
                <a:lnTo>
                  <a:pt x="2568" y="10088"/>
                </a:lnTo>
                <a:lnTo>
                  <a:pt x="2605" y="10125"/>
                </a:lnTo>
                <a:lnTo>
                  <a:pt x="2678" y="10125"/>
                </a:lnTo>
                <a:lnTo>
                  <a:pt x="2788" y="10088"/>
                </a:lnTo>
                <a:lnTo>
                  <a:pt x="2825" y="9978"/>
                </a:lnTo>
                <a:lnTo>
                  <a:pt x="3265" y="9868"/>
                </a:lnTo>
                <a:lnTo>
                  <a:pt x="3742" y="9721"/>
                </a:lnTo>
                <a:lnTo>
                  <a:pt x="4146" y="9575"/>
                </a:lnTo>
                <a:lnTo>
                  <a:pt x="4549" y="9354"/>
                </a:lnTo>
                <a:lnTo>
                  <a:pt x="4732" y="9208"/>
                </a:lnTo>
                <a:lnTo>
                  <a:pt x="4879" y="9061"/>
                </a:lnTo>
                <a:lnTo>
                  <a:pt x="5026" y="8841"/>
                </a:lnTo>
                <a:lnTo>
                  <a:pt x="5136" y="8621"/>
                </a:lnTo>
                <a:lnTo>
                  <a:pt x="5209" y="8401"/>
                </a:lnTo>
                <a:lnTo>
                  <a:pt x="5173" y="8181"/>
                </a:lnTo>
                <a:lnTo>
                  <a:pt x="5099" y="7997"/>
                </a:lnTo>
                <a:lnTo>
                  <a:pt x="5026" y="7887"/>
                </a:lnTo>
                <a:lnTo>
                  <a:pt x="4952" y="7814"/>
                </a:lnTo>
                <a:lnTo>
                  <a:pt x="4842" y="7814"/>
                </a:lnTo>
                <a:lnTo>
                  <a:pt x="4806" y="7851"/>
                </a:lnTo>
                <a:lnTo>
                  <a:pt x="4806" y="7887"/>
                </a:lnTo>
                <a:lnTo>
                  <a:pt x="4732" y="8327"/>
                </a:lnTo>
                <a:lnTo>
                  <a:pt x="4512" y="7667"/>
                </a:lnTo>
                <a:lnTo>
                  <a:pt x="4366" y="7374"/>
                </a:lnTo>
                <a:lnTo>
                  <a:pt x="4182" y="7117"/>
                </a:lnTo>
                <a:lnTo>
                  <a:pt x="4146" y="7080"/>
                </a:lnTo>
                <a:close/>
              </a:path>
            </a:pathLst>
          </a:custGeom>
          <a:solidFill>
            <a:srgbClr val="6D9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215" name="Google Shape;215;p3"/>
          <p:cNvSpPr/>
          <p:nvPr/>
        </p:nvSpPr>
        <p:spPr>
          <a:xfrm>
            <a:off x="4489179" y="4206693"/>
            <a:ext cx="180033" cy="373539"/>
          </a:xfrm>
          <a:custGeom>
            <a:avLst/>
            <a:gdLst/>
            <a:ahLst/>
            <a:cxnLst/>
            <a:rect l="l" t="t" r="r" b="b"/>
            <a:pathLst>
              <a:path w="6347" h="13169" extrusionOk="0">
                <a:moveTo>
                  <a:pt x="588" y="330"/>
                </a:moveTo>
                <a:lnTo>
                  <a:pt x="808" y="367"/>
                </a:lnTo>
                <a:lnTo>
                  <a:pt x="1028" y="440"/>
                </a:lnTo>
                <a:lnTo>
                  <a:pt x="1211" y="550"/>
                </a:lnTo>
                <a:lnTo>
                  <a:pt x="1395" y="734"/>
                </a:lnTo>
                <a:lnTo>
                  <a:pt x="1578" y="917"/>
                </a:lnTo>
                <a:lnTo>
                  <a:pt x="1688" y="1101"/>
                </a:lnTo>
                <a:lnTo>
                  <a:pt x="1798" y="1321"/>
                </a:lnTo>
                <a:lnTo>
                  <a:pt x="1908" y="1541"/>
                </a:lnTo>
                <a:lnTo>
                  <a:pt x="1982" y="1761"/>
                </a:lnTo>
                <a:lnTo>
                  <a:pt x="2018" y="2018"/>
                </a:lnTo>
                <a:lnTo>
                  <a:pt x="2018" y="2458"/>
                </a:lnTo>
                <a:lnTo>
                  <a:pt x="2018" y="2495"/>
                </a:lnTo>
                <a:lnTo>
                  <a:pt x="1982" y="2421"/>
                </a:lnTo>
                <a:lnTo>
                  <a:pt x="1762" y="1944"/>
                </a:lnTo>
                <a:lnTo>
                  <a:pt x="1615" y="1724"/>
                </a:lnTo>
                <a:lnTo>
                  <a:pt x="1432" y="1504"/>
                </a:lnTo>
                <a:lnTo>
                  <a:pt x="1395" y="1467"/>
                </a:lnTo>
                <a:lnTo>
                  <a:pt x="1322" y="1467"/>
                </a:lnTo>
                <a:lnTo>
                  <a:pt x="1285" y="1504"/>
                </a:lnTo>
                <a:lnTo>
                  <a:pt x="1285" y="1578"/>
                </a:lnTo>
                <a:lnTo>
                  <a:pt x="1322" y="1834"/>
                </a:lnTo>
                <a:lnTo>
                  <a:pt x="1395" y="2128"/>
                </a:lnTo>
                <a:lnTo>
                  <a:pt x="1615" y="2641"/>
                </a:lnTo>
                <a:lnTo>
                  <a:pt x="1725" y="2935"/>
                </a:lnTo>
                <a:lnTo>
                  <a:pt x="1615" y="2861"/>
                </a:lnTo>
                <a:lnTo>
                  <a:pt x="1468" y="2715"/>
                </a:lnTo>
                <a:lnTo>
                  <a:pt x="1248" y="2348"/>
                </a:lnTo>
                <a:lnTo>
                  <a:pt x="1065" y="1981"/>
                </a:lnTo>
                <a:lnTo>
                  <a:pt x="955" y="1724"/>
                </a:lnTo>
                <a:lnTo>
                  <a:pt x="845" y="1394"/>
                </a:lnTo>
                <a:lnTo>
                  <a:pt x="735" y="1027"/>
                </a:lnTo>
                <a:lnTo>
                  <a:pt x="661" y="697"/>
                </a:lnTo>
                <a:lnTo>
                  <a:pt x="588" y="330"/>
                </a:lnTo>
                <a:close/>
                <a:moveTo>
                  <a:pt x="3706" y="2825"/>
                </a:moveTo>
                <a:lnTo>
                  <a:pt x="3926" y="2861"/>
                </a:lnTo>
                <a:lnTo>
                  <a:pt x="4109" y="2935"/>
                </a:lnTo>
                <a:lnTo>
                  <a:pt x="4733" y="3118"/>
                </a:lnTo>
                <a:lnTo>
                  <a:pt x="4990" y="3228"/>
                </a:lnTo>
                <a:lnTo>
                  <a:pt x="5283" y="3375"/>
                </a:lnTo>
                <a:lnTo>
                  <a:pt x="5503" y="3522"/>
                </a:lnTo>
                <a:lnTo>
                  <a:pt x="5687" y="3668"/>
                </a:lnTo>
                <a:lnTo>
                  <a:pt x="5687" y="3668"/>
                </a:lnTo>
                <a:lnTo>
                  <a:pt x="5540" y="3632"/>
                </a:lnTo>
                <a:lnTo>
                  <a:pt x="5467" y="3632"/>
                </a:lnTo>
                <a:lnTo>
                  <a:pt x="5393" y="3705"/>
                </a:lnTo>
                <a:lnTo>
                  <a:pt x="5356" y="3778"/>
                </a:lnTo>
                <a:lnTo>
                  <a:pt x="5393" y="3888"/>
                </a:lnTo>
                <a:lnTo>
                  <a:pt x="5026" y="4035"/>
                </a:lnTo>
                <a:lnTo>
                  <a:pt x="4660" y="4109"/>
                </a:lnTo>
                <a:lnTo>
                  <a:pt x="4293" y="4182"/>
                </a:lnTo>
                <a:lnTo>
                  <a:pt x="3889" y="4182"/>
                </a:lnTo>
                <a:lnTo>
                  <a:pt x="3449" y="4109"/>
                </a:lnTo>
                <a:lnTo>
                  <a:pt x="3046" y="3999"/>
                </a:lnTo>
                <a:lnTo>
                  <a:pt x="2862" y="3925"/>
                </a:lnTo>
                <a:lnTo>
                  <a:pt x="2642" y="3815"/>
                </a:lnTo>
                <a:lnTo>
                  <a:pt x="2459" y="3668"/>
                </a:lnTo>
                <a:lnTo>
                  <a:pt x="2349" y="3595"/>
                </a:lnTo>
                <a:lnTo>
                  <a:pt x="2312" y="3522"/>
                </a:lnTo>
                <a:lnTo>
                  <a:pt x="2532" y="3668"/>
                </a:lnTo>
                <a:lnTo>
                  <a:pt x="2789" y="3815"/>
                </a:lnTo>
                <a:lnTo>
                  <a:pt x="3046" y="3888"/>
                </a:lnTo>
                <a:lnTo>
                  <a:pt x="3339" y="3999"/>
                </a:lnTo>
                <a:lnTo>
                  <a:pt x="3596" y="4035"/>
                </a:lnTo>
                <a:lnTo>
                  <a:pt x="3889" y="4109"/>
                </a:lnTo>
                <a:lnTo>
                  <a:pt x="4073" y="4109"/>
                </a:lnTo>
                <a:lnTo>
                  <a:pt x="4183" y="4072"/>
                </a:lnTo>
                <a:lnTo>
                  <a:pt x="4329" y="4035"/>
                </a:lnTo>
                <a:lnTo>
                  <a:pt x="4439" y="3962"/>
                </a:lnTo>
                <a:lnTo>
                  <a:pt x="4476" y="3888"/>
                </a:lnTo>
                <a:lnTo>
                  <a:pt x="4439" y="3778"/>
                </a:lnTo>
                <a:lnTo>
                  <a:pt x="4329" y="3705"/>
                </a:lnTo>
                <a:lnTo>
                  <a:pt x="4219" y="3632"/>
                </a:lnTo>
                <a:lnTo>
                  <a:pt x="3963" y="3595"/>
                </a:lnTo>
                <a:lnTo>
                  <a:pt x="3706" y="3558"/>
                </a:lnTo>
                <a:lnTo>
                  <a:pt x="3449" y="3522"/>
                </a:lnTo>
                <a:lnTo>
                  <a:pt x="2715" y="3338"/>
                </a:lnTo>
                <a:lnTo>
                  <a:pt x="2862" y="3228"/>
                </a:lnTo>
                <a:lnTo>
                  <a:pt x="3082" y="3081"/>
                </a:lnTo>
                <a:lnTo>
                  <a:pt x="3302" y="2935"/>
                </a:lnTo>
                <a:lnTo>
                  <a:pt x="3486" y="2861"/>
                </a:lnTo>
                <a:lnTo>
                  <a:pt x="3706" y="2825"/>
                </a:lnTo>
                <a:close/>
                <a:moveTo>
                  <a:pt x="1285" y="5686"/>
                </a:moveTo>
                <a:lnTo>
                  <a:pt x="1725" y="5723"/>
                </a:lnTo>
                <a:lnTo>
                  <a:pt x="1762" y="5723"/>
                </a:lnTo>
                <a:lnTo>
                  <a:pt x="1835" y="5869"/>
                </a:lnTo>
                <a:lnTo>
                  <a:pt x="1908" y="5943"/>
                </a:lnTo>
                <a:lnTo>
                  <a:pt x="2018" y="5943"/>
                </a:lnTo>
                <a:lnTo>
                  <a:pt x="2129" y="5869"/>
                </a:lnTo>
                <a:lnTo>
                  <a:pt x="2165" y="5759"/>
                </a:lnTo>
                <a:lnTo>
                  <a:pt x="2642" y="5796"/>
                </a:lnTo>
                <a:lnTo>
                  <a:pt x="3082" y="5796"/>
                </a:lnTo>
                <a:lnTo>
                  <a:pt x="3339" y="5833"/>
                </a:lnTo>
                <a:lnTo>
                  <a:pt x="3522" y="5869"/>
                </a:lnTo>
                <a:lnTo>
                  <a:pt x="3522" y="6016"/>
                </a:lnTo>
                <a:lnTo>
                  <a:pt x="3376" y="5979"/>
                </a:lnTo>
                <a:lnTo>
                  <a:pt x="3266" y="6016"/>
                </a:lnTo>
                <a:lnTo>
                  <a:pt x="3119" y="6089"/>
                </a:lnTo>
                <a:lnTo>
                  <a:pt x="3082" y="6163"/>
                </a:lnTo>
                <a:lnTo>
                  <a:pt x="3082" y="6236"/>
                </a:lnTo>
                <a:lnTo>
                  <a:pt x="2752" y="6236"/>
                </a:lnTo>
                <a:lnTo>
                  <a:pt x="1322" y="6163"/>
                </a:lnTo>
                <a:lnTo>
                  <a:pt x="808" y="6089"/>
                </a:lnTo>
                <a:lnTo>
                  <a:pt x="515" y="6053"/>
                </a:lnTo>
                <a:lnTo>
                  <a:pt x="258" y="6089"/>
                </a:lnTo>
                <a:lnTo>
                  <a:pt x="368" y="5943"/>
                </a:lnTo>
                <a:lnTo>
                  <a:pt x="515" y="5833"/>
                </a:lnTo>
                <a:lnTo>
                  <a:pt x="661" y="5723"/>
                </a:lnTo>
                <a:lnTo>
                  <a:pt x="808" y="5686"/>
                </a:lnTo>
                <a:close/>
                <a:moveTo>
                  <a:pt x="2239" y="6676"/>
                </a:moveTo>
                <a:lnTo>
                  <a:pt x="3009" y="6713"/>
                </a:lnTo>
                <a:lnTo>
                  <a:pt x="3156" y="6750"/>
                </a:lnTo>
                <a:lnTo>
                  <a:pt x="3156" y="7997"/>
                </a:lnTo>
                <a:lnTo>
                  <a:pt x="3119" y="9244"/>
                </a:lnTo>
                <a:lnTo>
                  <a:pt x="2422" y="9354"/>
                </a:lnTo>
                <a:lnTo>
                  <a:pt x="2422" y="8951"/>
                </a:lnTo>
                <a:lnTo>
                  <a:pt x="2312" y="7630"/>
                </a:lnTo>
                <a:lnTo>
                  <a:pt x="2275" y="6933"/>
                </a:lnTo>
                <a:lnTo>
                  <a:pt x="2239" y="6676"/>
                </a:lnTo>
                <a:close/>
                <a:moveTo>
                  <a:pt x="1065" y="6566"/>
                </a:moveTo>
                <a:lnTo>
                  <a:pt x="1872" y="6676"/>
                </a:lnTo>
                <a:lnTo>
                  <a:pt x="1835" y="6786"/>
                </a:lnTo>
                <a:lnTo>
                  <a:pt x="1835" y="6933"/>
                </a:lnTo>
                <a:lnTo>
                  <a:pt x="1872" y="7226"/>
                </a:lnTo>
                <a:lnTo>
                  <a:pt x="1945" y="8804"/>
                </a:lnTo>
                <a:lnTo>
                  <a:pt x="1982" y="9391"/>
                </a:lnTo>
                <a:lnTo>
                  <a:pt x="1542" y="9391"/>
                </a:lnTo>
                <a:lnTo>
                  <a:pt x="1101" y="9427"/>
                </a:lnTo>
                <a:lnTo>
                  <a:pt x="1028" y="8254"/>
                </a:lnTo>
                <a:lnTo>
                  <a:pt x="955" y="7410"/>
                </a:lnTo>
                <a:lnTo>
                  <a:pt x="918" y="6970"/>
                </a:lnTo>
                <a:lnTo>
                  <a:pt x="808" y="6566"/>
                </a:lnTo>
                <a:close/>
                <a:moveTo>
                  <a:pt x="3082" y="9721"/>
                </a:moveTo>
                <a:lnTo>
                  <a:pt x="3009" y="10454"/>
                </a:lnTo>
                <a:lnTo>
                  <a:pt x="2972" y="10454"/>
                </a:lnTo>
                <a:lnTo>
                  <a:pt x="2862" y="10418"/>
                </a:lnTo>
                <a:lnTo>
                  <a:pt x="2752" y="10418"/>
                </a:lnTo>
                <a:lnTo>
                  <a:pt x="2605" y="10454"/>
                </a:lnTo>
                <a:lnTo>
                  <a:pt x="2495" y="10528"/>
                </a:lnTo>
                <a:lnTo>
                  <a:pt x="2495" y="10418"/>
                </a:lnTo>
                <a:lnTo>
                  <a:pt x="2459" y="9831"/>
                </a:lnTo>
                <a:lnTo>
                  <a:pt x="2789" y="9794"/>
                </a:lnTo>
                <a:lnTo>
                  <a:pt x="3082" y="9721"/>
                </a:lnTo>
                <a:close/>
                <a:moveTo>
                  <a:pt x="1138" y="9758"/>
                </a:moveTo>
                <a:lnTo>
                  <a:pt x="1358" y="9831"/>
                </a:lnTo>
                <a:lnTo>
                  <a:pt x="1542" y="9831"/>
                </a:lnTo>
                <a:lnTo>
                  <a:pt x="1982" y="9868"/>
                </a:lnTo>
                <a:lnTo>
                  <a:pt x="2018" y="10088"/>
                </a:lnTo>
                <a:lnTo>
                  <a:pt x="1982" y="10124"/>
                </a:lnTo>
                <a:lnTo>
                  <a:pt x="1688" y="10088"/>
                </a:lnTo>
                <a:lnTo>
                  <a:pt x="1615" y="10124"/>
                </a:lnTo>
                <a:lnTo>
                  <a:pt x="1542" y="10161"/>
                </a:lnTo>
                <a:lnTo>
                  <a:pt x="1542" y="10234"/>
                </a:lnTo>
                <a:lnTo>
                  <a:pt x="1578" y="10308"/>
                </a:lnTo>
                <a:lnTo>
                  <a:pt x="1725" y="10454"/>
                </a:lnTo>
                <a:lnTo>
                  <a:pt x="1945" y="10491"/>
                </a:lnTo>
                <a:lnTo>
                  <a:pt x="2018" y="10491"/>
                </a:lnTo>
                <a:lnTo>
                  <a:pt x="2018" y="10748"/>
                </a:lnTo>
                <a:lnTo>
                  <a:pt x="1798" y="10785"/>
                </a:lnTo>
                <a:lnTo>
                  <a:pt x="1798" y="10748"/>
                </a:lnTo>
                <a:lnTo>
                  <a:pt x="1762" y="10748"/>
                </a:lnTo>
                <a:lnTo>
                  <a:pt x="1688" y="10785"/>
                </a:lnTo>
                <a:lnTo>
                  <a:pt x="1615" y="10821"/>
                </a:lnTo>
                <a:lnTo>
                  <a:pt x="1542" y="10895"/>
                </a:lnTo>
                <a:lnTo>
                  <a:pt x="1505" y="11005"/>
                </a:lnTo>
                <a:lnTo>
                  <a:pt x="1542" y="11078"/>
                </a:lnTo>
                <a:lnTo>
                  <a:pt x="1652" y="11151"/>
                </a:lnTo>
                <a:lnTo>
                  <a:pt x="2055" y="11151"/>
                </a:lnTo>
                <a:lnTo>
                  <a:pt x="2129" y="11408"/>
                </a:lnTo>
                <a:lnTo>
                  <a:pt x="2239" y="11592"/>
                </a:lnTo>
                <a:lnTo>
                  <a:pt x="2275" y="11628"/>
                </a:lnTo>
                <a:lnTo>
                  <a:pt x="2349" y="11628"/>
                </a:lnTo>
                <a:lnTo>
                  <a:pt x="2422" y="11592"/>
                </a:lnTo>
                <a:lnTo>
                  <a:pt x="2459" y="11555"/>
                </a:lnTo>
                <a:lnTo>
                  <a:pt x="2532" y="11371"/>
                </a:lnTo>
                <a:lnTo>
                  <a:pt x="2569" y="11188"/>
                </a:lnTo>
                <a:lnTo>
                  <a:pt x="2569" y="11005"/>
                </a:lnTo>
                <a:lnTo>
                  <a:pt x="2532" y="10785"/>
                </a:lnTo>
                <a:lnTo>
                  <a:pt x="2679" y="10821"/>
                </a:lnTo>
                <a:lnTo>
                  <a:pt x="3009" y="10821"/>
                </a:lnTo>
                <a:lnTo>
                  <a:pt x="2936" y="11408"/>
                </a:lnTo>
                <a:lnTo>
                  <a:pt x="2862" y="11812"/>
                </a:lnTo>
                <a:lnTo>
                  <a:pt x="2825" y="11995"/>
                </a:lnTo>
                <a:lnTo>
                  <a:pt x="2752" y="12178"/>
                </a:lnTo>
                <a:lnTo>
                  <a:pt x="2642" y="12362"/>
                </a:lnTo>
                <a:lnTo>
                  <a:pt x="2532" y="12472"/>
                </a:lnTo>
                <a:lnTo>
                  <a:pt x="2349" y="12582"/>
                </a:lnTo>
                <a:lnTo>
                  <a:pt x="2129" y="12619"/>
                </a:lnTo>
                <a:lnTo>
                  <a:pt x="1945" y="12619"/>
                </a:lnTo>
                <a:lnTo>
                  <a:pt x="1798" y="12582"/>
                </a:lnTo>
                <a:lnTo>
                  <a:pt x="1652" y="12472"/>
                </a:lnTo>
                <a:lnTo>
                  <a:pt x="1505" y="12362"/>
                </a:lnTo>
                <a:lnTo>
                  <a:pt x="1432" y="12215"/>
                </a:lnTo>
                <a:lnTo>
                  <a:pt x="1322" y="12068"/>
                </a:lnTo>
                <a:lnTo>
                  <a:pt x="1211" y="11738"/>
                </a:lnTo>
                <a:lnTo>
                  <a:pt x="1138" y="11335"/>
                </a:lnTo>
                <a:lnTo>
                  <a:pt x="1138" y="10858"/>
                </a:lnTo>
                <a:lnTo>
                  <a:pt x="1138" y="10014"/>
                </a:lnTo>
                <a:lnTo>
                  <a:pt x="1138" y="9758"/>
                </a:lnTo>
                <a:close/>
                <a:moveTo>
                  <a:pt x="625" y="0"/>
                </a:moveTo>
                <a:lnTo>
                  <a:pt x="478" y="37"/>
                </a:lnTo>
                <a:lnTo>
                  <a:pt x="331" y="110"/>
                </a:lnTo>
                <a:lnTo>
                  <a:pt x="294" y="184"/>
                </a:lnTo>
                <a:lnTo>
                  <a:pt x="294" y="220"/>
                </a:lnTo>
                <a:lnTo>
                  <a:pt x="294" y="294"/>
                </a:lnTo>
                <a:lnTo>
                  <a:pt x="331" y="330"/>
                </a:lnTo>
                <a:lnTo>
                  <a:pt x="294" y="587"/>
                </a:lnTo>
                <a:lnTo>
                  <a:pt x="294" y="844"/>
                </a:lnTo>
                <a:lnTo>
                  <a:pt x="331" y="1101"/>
                </a:lnTo>
                <a:lnTo>
                  <a:pt x="368" y="1321"/>
                </a:lnTo>
                <a:lnTo>
                  <a:pt x="551" y="1834"/>
                </a:lnTo>
                <a:lnTo>
                  <a:pt x="735" y="2274"/>
                </a:lnTo>
                <a:lnTo>
                  <a:pt x="918" y="2641"/>
                </a:lnTo>
                <a:lnTo>
                  <a:pt x="1175" y="3008"/>
                </a:lnTo>
                <a:lnTo>
                  <a:pt x="1322" y="3155"/>
                </a:lnTo>
                <a:lnTo>
                  <a:pt x="1505" y="3265"/>
                </a:lnTo>
                <a:lnTo>
                  <a:pt x="1652" y="3375"/>
                </a:lnTo>
                <a:lnTo>
                  <a:pt x="1872" y="3375"/>
                </a:lnTo>
                <a:lnTo>
                  <a:pt x="1798" y="3815"/>
                </a:lnTo>
                <a:lnTo>
                  <a:pt x="1725" y="4365"/>
                </a:lnTo>
                <a:lnTo>
                  <a:pt x="1725" y="4659"/>
                </a:lnTo>
                <a:lnTo>
                  <a:pt x="1762" y="4806"/>
                </a:lnTo>
                <a:lnTo>
                  <a:pt x="1798" y="4916"/>
                </a:lnTo>
                <a:lnTo>
                  <a:pt x="1762" y="5319"/>
                </a:lnTo>
                <a:lnTo>
                  <a:pt x="1615" y="5319"/>
                </a:lnTo>
                <a:lnTo>
                  <a:pt x="1138" y="5282"/>
                </a:lnTo>
                <a:lnTo>
                  <a:pt x="918" y="5246"/>
                </a:lnTo>
                <a:lnTo>
                  <a:pt x="698" y="5282"/>
                </a:lnTo>
                <a:lnTo>
                  <a:pt x="404" y="5392"/>
                </a:lnTo>
                <a:lnTo>
                  <a:pt x="294" y="5466"/>
                </a:lnTo>
                <a:lnTo>
                  <a:pt x="184" y="5576"/>
                </a:lnTo>
                <a:lnTo>
                  <a:pt x="111" y="5686"/>
                </a:lnTo>
                <a:lnTo>
                  <a:pt x="74" y="5796"/>
                </a:lnTo>
                <a:lnTo>
                  <a:pt x="38" y="5943"/>
                </a:lnTo>
                <a:lnTo>
                  <a:pt x="1" y="6089"/>
                </a:lnTo>
                <a:lnTo>
                  <a:pt x="38" y="6163"/>
                </a:lnTo>
                <a:lnTo>
                  <a:pt x="111" y="6199"/>
                </a:lnTo>
                <a:lnTo>
                  <a:pt x="38" y="6273"/>
                </a:lnTo>
                <a:lnTo>
                  <a:pt x="38" y="6346"/>
                </a:lnTo>
                <a:lnTo>
                  <a:pt x="38" y="6456"/>
                </a:lnTo>
                <a:lnTo>
                  <a:pt x="111" y="6530"/>
                </a:lnTo>
                <a:lnTo>
                  <a:pt x="184" y="6566"/>
                </a:lnTo>
                <a:lnTo>
                  <a:pt x="294" y="6566"/>
                </a:lnTo>
                <a:lnTo>
                  <a:pt x="368" y="6493"/>
                </a:lnTo>
                <a:lnTo>
                  <a:pt x="441" y="6493"/>
                </a:lnTo>
                <a:lnTo>
                  <a:pt x="441" y="6530"/>
                </a:lnTo>
                <a:lnTo>
                  <a:pt x="441" y="6786"/>
                </a:lnTo>
                <a:lnTo>
                  <a:pt x="441" y="7080"/>
                </a:lnTo>
                <a:lnTo>
                  <a:pt x="515" y="7593"/>
                </a:lnTo>
                <a:lnTo>
                  <a:pt x="588" y="8657"/>
                </a:lnTo>
                <a:lnTo>
                  <a:pt x="625" y="9721"/>
                </a:lnTo>
                <a:lnTo>
                  <a:pt x="625" y="10785"/>
                </a:lnTo>
                <a:lnTo>
                  <a:pt x="661" y="11225"/>
                </a:lnTo>
                <a:lnTo>
                  <a:pt x="698" y="11665"/>
                </a:lnTo>
                <a:lnTo>
                  <a:pt x="808" y="12105"/>
                </a:lnTo>
                <a:lnTo>
                  <a:pt x="881" y="12289"/>
                </a:lnTo>
                <a:lnTo>
                  <a:pt x="991" y="12509"/>
                </a:lnTo>
                <a:lnTo>
                  <a:pt x="1065" y="12655"/>
                </a:lnTo>
                <a:lnTo>
                  <a:pt x="1175" y="12765"/>
                </a:lnTo>
                <a:lnTo>
                  <a:pt x="1322" y="12912"/>
                </a:lnTo>
                <a:lnTo>
                  <a:pt x="1468" y="12985"/>
                </a:lnTo>
                <a:lnTo>
                  <a:pt x="1615" y="13059"/>
                </a:lnTo>
                <a:lnTo>
                  <a:pt x="1798" y="13096"/>
                </a:lnTo>
                <a:lnTo>
                  <a:pt x="1945" y="13132"/>
                </a:lnTo>
                <a:lnTo>
                  <a:pt x="2129" y="13169"/>
                </a:lnTo>
                <a:lnTo>
                  <a:pt x="2349" y="13132"/>
                </a:lnTo>
                <a:lnTo>
                  <a:pt x="2569" y="13096"/>
                </a:lnTo>
                <a:lnTo>
                  <a:pt x="2752" y="12985"/>
                </a:lnTo>
                <a:lnTo>
                  <a:pt x="2899" y="12875"/>
                </a:lnTo>
                <a:lnTo>
                  <a:pt x="3009" y="12765"/>
                </a:lnTo>
                <a:lnTo>
                  <a:pt x="3119" y="12582"/>
                </a:lnTo>
                <a:lnTo>
                  <a:pt x="3302" y="12215"/>
                </a:lnTo>
                <a:lnTo>
                  <a:pt x="3412" y="11812"/>
                </a:lnTo>
                <a:lnTo>
                  <a:pt x="3449" y="11408"/>
                </a:lnTo>
                <a:lnTo>
                  <a:pt x="3522" y="10601"/>
                </a:lnTo>
                <a:lnTo>
                  <a:pt x="3632" y="9647"/>
                </a:lnTo>
                <a:lnTo>
                  <a:pt x="3669" y="8657"/>
                </a:lnTo>
                <a:lnTo>
                  <a:pt x="3669" y="7667"/>
                </a:lnTo>
                <a:lnTo>
                  <a:pt x="3669" y="6676"/>
                </a:lnTo>
                <a:lnTo>
                  <a:pt x="3743" y="6603"/>
                </a:lnTo>
                <a:lnTo>
                  <a:pt x="3779" y="6530"/>
                </a:lnTo>
                <a:lnTo>
                  <a:pt x="3779" y="6456"/>
                </a:lnTo>
                <a:lnTo>
                  <a:pt x="3889" y="6273"/>
                </a:lnTo>
                <a:lnTo>
                  <a:pt x="3963" y="6053"/>
                </a:lnTo>
                <a:lnTo>
                  <a:pt x="3999" y="5833"/>
                </a:lnTo>
                <a:lnTo>
                  <a:pt x="3963" y="5723"/>
                </a:lnTo>
                <a:lnTo>
                  <a:pt x="3926" y="5612"/>
                </a:lnTo>
                <a:lnTo>
                  <a:pt x="3816" y="5502"/>
                </a:lnTo>
                <a:lnTo>
                  <a:pt x="3669" y="5429"/>
                </a:lnTo>
                <a:lnTo>
                  <a:pt x="3486" y="5392"/>
                </a:lnTo>
                <a:lnTo>
                  <a:pt x="3266" y="5356"/>
                </a:lnTo>
                <a:lnTo>
                  <a:pt x="2532" y="5356"/>
                </a:lnTo>
                <a:lnTo>
                  <a:pt x="2165" y="5319"/>
                </a:lnTo>
                <a:lnTo>
                  <a:pt x="2092" y="4806"/>
                </a:lnTo>
                <a:lnTo>
                  <a:pt x="2165" y="4585"/>
                </a:lnTo>
                <a:lnTo>
                  <a:pt x="2165" y="4365"/>
                </a:lnTo>
                <a:lnTo>
                  <a:pt x="2202" y="3962"/>
                </a:lnTo>
                <a:lnTo>
                  <a:pt x="2459" y="4145"/>
                </a:lnTo>
                <a:lnTo>
                  <a:pt x="2715" y="4292"/>
                </a:lnTo>
                <a:lnTo>
                  <a:pt x="2972" y="4402"/>
                </a:lnTo>
                <a:lnTo>
                  <a:pt x="3266" y="4475"/>
                </a:lnTo>
                <a:lnTo>
                  <a:pt x="3522" y="4549"/>
                </a:lnTo>
                <a:lnTo>
                  <a:pt x="3816" y="4585"/>
                </a:lnTo>
                <a:lnTo>
                  <a:pt x="4403" y="4585"/>
                </a:lnTo>
                <a:lnTo>
                  <a:pt x="4660" y="4549"/>
                </a:lnTo>
                <a:lnTo>
                  <a:pt x="4953" y="4475"/>
                </a:lnTo>
                <a:lnTo>
                  <a:pt x="5210" y="4402"/>
                </a:lnTo>
                <a:lnTo>
                  <a:pt x="5503" y="4292"/>
                </a:lnTo>
                <a:lnTo>
                  <a:pt x="5760" y="4182"/>
                </a:lnTo>
                <a:lnTo>
                  <a:pt x="5833" y="4109"/>
                </a:lnTo>
                <a:lnTo>
                  <a:pt x="5833" y="3999"/>
                </a:lnTo>
                <a:lnTo>
                  <a:pt x="5833" y="3888"/>
                </a:lnTo>
                <a:lnTo>
                  <a:pt x="5797" y="3778"/>
                </a:lnTo>
                <a:lnTo>
                  <a:pt x="5797" y="3778"/>
                </a:lnTo>
                <a:lnTo>
                  <a:pt x="5833" y="3815"/>
                </a:lnTo>
                <a:lnTo>
                  <a:pt x="5980" y="3962"/>
                </a:lnTo>
                <a:lnTo>
                  <a:pt x="6053" y="3999"/>
                </a:lnTo>
                <a:lnTo>
                  <a:pt x="6200" y="4035"/>
                </a:lnTo>
                <a:lnTo>
                  <a:pt x="6237" y="4035"/>
                </a:lnTo>
                <a:lnTo>
                  <a:pt x="6274" y="3999"/>
                </a:lnTo>
                <a:lnTo>
                  <a:pt x="6347" y="3888"/>
                </a:lnTo>
                <a:lnTo>
                  <a:pt x="6310" y="3742"/>
                </a:lnTo>
                <a:lnTo>
                  <a:pt x="6274" y="3632"/>
                </a:lnTo>
                <a:lnTo>
                  <a:pt x="6200" y="3522"/>
                </a:lnTo>
                <a:lnTo>
                  <a:pt x="6090" y="3375"/>
                </a:lnTo>
                <a:lnTo>
                  <a:pt x="5833" y="3192"/>
                </a:lnTo>
                <a:lnTo>
                  <a:pt x="5613" y="3045"/>
                </a:lnTo>
                <a:lnTo>
                  <a:pt x="5283" y="2861"/>
                </a:lnTo>
                <a:lnTo>
                  <a:pt x="4953" y="2715"/>
                </a:lnTo>
                <a:lnTo>
                  <a:pt x="4256" y="2495"/>
                </a:lnTo>
                <a:lnTo>
                  <a:pt x="3926" y="2421"/>
                </a:lnTo>
                <a:lnTo>
                  <a:pt x="3596" y="2385"/>
                </a:lnTo>
                <a:lnTo>
                  <a:pt x="3302" y="2458"/>
                </a:lnTo>
                <a:lnTo>
                  <a:pt x="2972" y="2605"/>
                </a:lnTo>
                <a:lnTo>
                  <a:pt x="2679" y="2788"/>
                </a:lnTo>
                <a:lnTo>
                  <a:pt x="2349" y="3081"/>
                </a:lnTo>
                <a:lnTo>
                  <a:pt x="2349" y="3045"/>
                </a:lnTo>
                <a:lnTo>
                  <a:pt x="2385" y="2788"/>
                </a:lnTo>
                <a:lnTo>
                  <a:pt x="2459" y="2568"/>
                </a:lnTo>
                <a:lnTo>
                  <a:pt x="2495" y="2458"/>
                </a:lnTo>
                <a:lnTo>
                  <a:pt x="2495" y="2311"/>
                </a:lnTo>
                <a:lnTo>
                  <a:pt x="2495" y="2201"/>
                </a:lnTo>
                <a:lnTo>
                  <a:pt x="2422" y="2128"/>
                </a:lnTo>
                <a:lnTo>
                  <a:pt x="2385" y="1871"/>
                </a:lnTo>
                <a:lnTo>
                  <a:pt x="2312" y="1614"/>
                </a:lnTo>
                <a:lnTo>
                  <a:pt x="2129" y="1137"/>
                </a:lnTo>
                <a:lnTo>
                  <a:pt x="2018" y="917"/>
                </a:lnTo>
                <a:lnTo>
                  <a:pt x="1835" y="661"/>
                </a:lnTo>
                <a:lnTo>
                  <a:pt x="1652" y="440"/>
                </a:lnTo>
                <a:lnTo>
                  <a:pt x="1395" y="220"/>
                </a:lnTo>
                <a:lnTo>
                  <a:pt x="1138" y="74"/>
                </a:lnTo>
                <a:lnTo>
                  <a:pt x="881" y="0"/>
                </a:lnTo>
                <a:close/>
              </a:path>
            </a:pathLst>
          </a:custGeom>
          <a:solidFill>
            <a:srgbClr val="6D9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216" name="Google Shape;216;p3"/>
          <p:cNvSpPr/>
          <p:nvPr/>
        </p:nvSpPr>
        <p:spPr>
          <a:xfrm rot="1920548">
            <a:off x="7236726" y="4658174"/>
            <a:ext cx="501522" cy="425557"/>
          </a:xfrm>
          <a:custGeom>
            <a:avLst/>
            <a:gdLst/>
            <a:ahLst/>
            <a:cxnLst/>
            <a:rect l="l" t="t" r="r" b="b"/>
            <a:pathLst>
              <a:path w="17681" h="15004" extrusionOk="0">
                <a:moveTo>
                  <a:pt x="6823" y="1981"/>
                </a:moveTo>
                <a:lnTo>
                  <a:pt x="6676" y="2018"/>
                </a:lnTo>
                <a:lnTo>
                  <a:pt x="6566" y="2055"/>
                </a:lnTo>
                <a:lnTo>
                  <a:pt x="6493" y="2201"/>
                </a:lnTo>
                <a:lnTo>
                  <a:pt x="6420" y="2385"/>
                </a:lnTo>
                <a:lnTo>
                  <a:pt x="6383" y="2531"/>
                </a:lnTo>
                <a:lnTo>
                  <a:pt x="6383" y="2641"/>
                </a:lnTo>
                <a:lnTo>
                  <a:pt x="6420" y="2752"/>
                </a:lnTo>
                <a:lnTo>
                  <a:pt x="6493" y="2825"/>
                </a:lnTo>
                <a:lnTo>
                  <a:pt x="6566" y="2862"/>
                </a:lnTo>
                <a:lnTo>
                  <a:pt x="6713" y="2862"/>
                </a:lnTo>
                <a:lnTo>
                  <a:pt x="6860" y="2825"/>
                </a:lnTo>
                <a:lnTo>
                  <a:pt x="6933" y="2752"/>
                </a:lnTo>
                <a:lnTo>
                  <a:pt x="7006" y="2641"/>
                </a:lnTo>
                <a:lnTo>
                  <a:pt x="7080" y="2531"/>
                </a:lnTo>
                <a:lnTo>
                  <a:pt x="7080" y="2421"/>
                </a:lnTo>
                <a:lnTo>
                  <a:pt x="7080" y="2275"/>
                </a:lnTo>
                <a:lnTo>
                  <a:pt x="7006" y="2165"/>
                </a:lnTo>
                <a:lnTo>
                  <a:pt x="6933" y="2055"/>
                </a:lnTo>
                <a:lnTo>
                  <a:pt x="6823" y="1981"/>
                </a:lnTo>
                <a:close/>
                <a:moveTo>
                  <a:pt x="5282" y="2641"/>
                </a:moveTo>
                <a:lnTo>
                  <a:pt x="5209" y="2678"/>
                </a:lnTo>
                <a:lnTo>
                  <a:pt x="5136" y="2715"/>
                </a:lnTo>
                <a:lnTo>
                  <a:pt x="5062" y="2788"/>
                </a:lnTo>
                <a:lnTo>
                  <a:pt x="5062" y="2898"/>
                </a:lnTo>
                <a:lnTo>
                  <a:pt x="5062" y="2935"/>
                </a:lnTo>
                <a:lnTo>
                  <a:pt x="4989" y="2972"/>
                </a:lnTo>
                <a:lnTo>
                  <a:pt x="4952" y="3045"/>
                </a:lnTo>
                <a:lnTo>
                  <a:pt x="4952" y="3118"/>
                </a:lnTo>
                <a:lnTo>
                  <a:pt x="4952" y="3228"/>
                </a:lnTo>
                <a:lnTo>
                  <a:pt x="5026" y="3338"/>
                </a:lnTo>
                <a:lnTo>
                  <a:pt x="5099" y="3412"/>
                </a:lnTo>
                <a:lnTo>
                  <a:pt x="5319" y="3412"/>
                </a:lnTo>
                <a:lnTo>
                  <a:pt x="5429" y="3338"/>
                </a:lnTo>
                <a:lnTo>
                  <a:pt x="5502" y="3265"/>
                </a:lnTo>
                <a:lnTo>
                  <a:pt x="5576" y="3155"/>
                </a:lnTo>
                <a:lnTo>
                  <a:pt x="5613" y="3008"/>
                </a:lnTo>
                <a:lnTo>
                  <a:pt x="5576" y="2862"/>
                </a:lnTo>
                <a:lnTo>
                  <a:pt x="5502" y="2752"/>
                </a:lnTo>
                <a:lnTo>
                  <a:pt x="5392" y="2678"/>
                </a:lnTo>
                <a:lnTo>
                  <a:pt x="5282" y="2641"/>
                </a:lnTo>
                <a:close/>
                <a:moveTo>
                  <a:pt x="6786" y="3559"/>
                </a:moveTo>
                <a:lnTo>
                  <a:pt x="6640" y="3595"/>
                </a:lnTo>
                <a:lnTo>
                  <a:pt x="6493" y="3705"/>
                </a:lnTo>
                <a:lnTo>
                  <a:pt x="6383" y="3815"/>
                </a:lnTo>
                <a:lnTo>
                  <a:pt x="6309" y="3962"/>
                </a:lnTo>
                <a:lnTo>
                  <a:pt x="6273" y="4109"/>
                </a:lnTo>
                <a:lnTo>
                  <a:pt x="6273" y="4255"/>
                </a:lnTo>
                <a:lnTo>
                  <a:pt x="6273" y="4366"/>
                </a:lnTo>
                <a:lnTo>
                  <a:pt x="6383" y="4439"/>
                </a:lnTo>
                <a:lnTo>
                  <a:pt x="6493" y="4476"/>
                </a:lnTo>
                <a:lnTo>
                  <a:pt x="6603" y="4439"/>
                </a:lnTo>
                <a:lnTo>
                  <a:pt x="6750" y="4329"/>
                </a:lnTo>
                <a:lnTo>
                  <a:pt x="6860" y="4329"/>
                </a:lnTo>
                <a:lnTo>
                  <a:pt x="6970" y="4292"/>
                </a:lnTo>
                <a:lnTo>
                  <a:pt x="7080" y="4182"/>
                </a:lnTo>
                <a:lnTo>
                  <a:pt x="7153" y="4035"/>
                </a:lnTo>
                <a:lnTo>
                  <a:pt x="7153" y="3852"/>
                </a:lnTo>
                <a:lnTo>
                  <a:pt x="7080" y="3705"/>
                </a:lnTo>
                <a:lnTo>
                  <a:pt x="7043" y="3632"/>
                </a:lnTo>
                <a:lnTo>
                  <a:pt x="6970" y="3595"/>
                </a:lnTo>
                <a:lnTo>
                  <a:pt x="6786" y="3559"/>
                </a:lnTo>
                <a:close/>
                <a:moveTo>
                  <a:pt x="4806" y="5979"/>
                </a:moveTo>
                <a:lnTo>
                  <a:pt x="4622" y="6090"/>
                </a:lnTo>
                <a:lnTo>
                  <a:pt x="4439" y="6200"/>
                </a:lnTo>
                <a:lnTo>
                  <a:pt x="4402" y="6236"/>
                </a:lnTo>
                <a:lnTo>
                  <a:pt x="4329" y="6310"/>
                </a:lnTo>
                <a:lnTo>
                  <a:pt x="4255" y="6383"/>
                </a:lnTo>
                <a:lnTo>
                  <a:pt x="4219" y="6493"/>
                </a:lnTo>
                <a:lnTo>
                  <a:pt x="4219" y="6566"/>
                </a:lnTo>
                <a:lnTo>
                  <a:pt x="4255" y="6713"/>
                </a:lnTo>
                <a:lnTo>
                  <a:pt x="4329" y="6860"/>
                </a:lnTo>
                <a:lnTo>
                  <a:pt x="4365" y="6897"/>
                </a:lnTo>
                <a:lnTo>
                  <a:pt x="4475" y="6970"/>
                </a:lnTo>
                <a:lnTo>
                  <a:pt x="4585" y="7007"/>
                </a:lnTo>
                <a:lnTo>
                  <a:pt x="4696" y="7043"/>
                </a:lnTo>
                <a:lnTo>
                  <a:pt x="4842" y="7007"/>
                </a:lnTo>
                <a:lnTo>
                  <a:pt x="4952" y="6970"/>
                </a:lnTo>
                <a:lnTo>
                  <a:pt x="5026" y="6897"/>
                </a:lnTo>
                <a:lnTo>
                  <a:pt x="5209" y="6750"/>
                </a:lnTo>
                <a:lnTo>
                  <a:pt x="5282" y="6640"/>
                </a:lnTo>
                <a:lnTo>
                  <a:pt x="5319" y="6493"/>
                </a:lnTo>
                <a:lnTo>
                  <a:pt x="5356" y="6346"/>
                </a:lnTo>
                <a:lnTo>
                  <a:pt x="5356" y="6236"/>
                </a:lnTo>
                <a:lnTo>
                  <a:pt x="5282" y="6126"/>
                </a:lnTo>
                <a:lnTo>
                  <a:pt x="5209" y="6053"/>
                </a:lnTo>
                <a:lnTo>
                  <a:pt x="5136" y="5979"/>
                </a:lnTo>
                <a:close/>
                <a:moveTo>
                  <a:pt x="4219" y="4916"/>
                </a:moveTo>
                <a:lnTo>
                  <a:pt x="4219" y="5062"/>
                </a:lnTo>
                <a:lnTo>
                  <a:pt x="4255" y="5136"/>
                </a:lnTo>
                <a:lnTo>
                  <a:pt x="4292" y="5173"/>
                </a:lnTo>
                <a:lnTo>
                  <a:pt x="4439" y="5209"/>
                </a:lnTo>
                <a:lnTo>
                  <a:pt x="4549" y="5173"/>
                </a:lnTo>
                <a:lnTo>
                  <a:pt x="4585" y="5136"/>
                </a:lnTo>
                <a:lnTo>
                  <a:pt x="4622" y="5062"/>
                </a:lnTo>
                <a:lnTo>
                  <a:pt x="4659" y="5026"/>
                </a:lnTo>
                <a:lnTo>
                  <a:pt x="4989" y="5136"/>
                </a:lnTo>
                <a:lnTo>
                  <a:pt x="5319" y="5209"/>
                </a:lnTo>
                <a:lnTo>
                  <a:pt x="5392" y="5319"/>
                </a:lnTo>
                <a:lnTo>
                  <a:pt x="5466" y="5429"/>
                </a:lnTo>
                <a:lnTo>
                  <a:pt x="5686" y="5613"/>
                </a:lnTo>
                <a:lnTo>
                  <a:pt x="5869" y="5833"/>
                </a:lnTo>
                <a:lnTo>
                  <a:pt x="5979" y="6053"/>
                </a:lnTo>
                <a:lnTo>
                  <a:pt x="6016" y="6273"/>
                </a:lnTo>
                <a:lnTo>
                  <a:pt x="5979" y="6530"/>
                </a:lnTo>
                <a:lnTo>
                  <a:pt x="5943" y="6676"/>
                </a:lnTo>
                <a:lnTo>
                  <a:pt x="5869" y="6823"/>
                </a:lnTo>
                <a:lnTo>
                  <a:pt x="5686" y="7080"/>
                </a:lnTo>
                <a:lnTo>
                  <a:pt x="5466" y="7227"/>
                </a:lnTo>
                <a:lnTo>
                  <a:pt x="5209" y="7373"/>
                </a:lnTo>
                <a:lnTo>
                  <a:pt x="4916" y="7447"/>
                </a:lnTo>
                <a:lnTo>
                  <a:pt x="4622" y="7483"/>
                </a:lnTo>
                <a:lnTo>
                  <a:pt x="4329" y="7520"/>
                </a:lnTo>
                <a:lnTo>
                  <a:pt x="4035" y="7483"/>
                </a:lnTo>
                <a:lnTo>
                  <a:pt x="3778" y="7447"/>
                </a:lnTo>
                <a:lnTo>
                  <a:pt x="3485" y="7337"/>
                </a:lnTo>
                <a:lnTo>
                  <a:pt x="3338" y="7227"/>
                </a:lnTo>
                <a:lnTo>
                  <a:pt x="3228" y="7080"/>
                </a:lnTo>
                <a:lnTo>
                  <a:pt x="3155" y="6897"/>
                </a:lnTo>
                <a:lnTo>
                  <a:pt x="3118" y="6713"/>
                </a:lnTo>
                <a:lnTo>
                  <a:pt x="3082" y="6383"/>
                </a:lnTo>
                <a:lnTo>
                  <a:pt x="3155" y="6090"/>
                </a:lnTo>
                <a:lnTo>
                  <a:pt x="3228" y="5796"/>
                </a:lnTo>
                <a:lnTo>
                  <a:pt x="3375" y="5539"/>
                </a:lnTo>
                <a:lnTo>
                  <a:pt x="3558" y="5319"/>
                </a:lnTo>
                <a:lnTo>
                  <a:pt x="3742" y="5173"/>
                </a:lnTo>
                <a:lnTo>
                  <a:pt x="3962" y="5026"/>
                </a:lnTo>
                <a:lnTo>
                  <a:pt x="4219" y="4916"/>
                </a:lnTo>
                <a:close/>
                <a:moveTo>
                  <a:pt x="11628" y="7190"/>
                </a:moveTo>
                <a:lnTo>
                  <a:pt x="11958" y="7263"/>
                </a:lnTo>
                <a:lnTo>
                  <a:pt x="12252" y="7263"/>
                </a:lnTo>
                <a:lnTo>
                  <a:pt x="12362" y="7227"/>
                </a:lnTo>
                <a:lnTo>
                  <a:pt x="12435" y="7447"/>
                </a:lnTo>
                <a:lnTo>
                  <a:pt x="12509" y="7704"/>
                </a:lnTo>
                <a:lnTo>
                  <a:pt x="12509" y="7814"/>
                </a:lnTo>
                <a:lnTo>
                  <a:pt x="12472" y="7814"/>
                </a:lnTo>
                <a:lnTo>
                  <a:pt x="12399" y="7850"/>
                </a:lnTo>
                <a:lnTo>
                  <a:pt x="12399" y="7887"/>
                </a:lnTo>
                <a:lnTo>
                  <a:pt x="12252" y="7814"/>
                </a:lnTo>
                <a:lnTo>
                  <a:pt x="11738" y="7557"/>
                </a:lnTo>
                <a:lnTo>
                  <a:pt x="11702" y="7483"/>
                </a:lnTo>
                <a:lnTo>
                  <a:pt x="11628" y="7373"/>
                </a:lnTo>
                <a:lnTo>
                  <a:pt x="11628" y="7190"/>
                </a:lnTo>
                <a:close/>
                <a:moveTo>
                  <a:pt x="4329" y="4402"/>
                </a:moveTo>
                <a:lnTo>
                  <a:pt x="4255" y="4476"/>
                </a:lnTo>
                <a:lnTo>
                  <a:pt x="4035" y="4512"/>
                </a:lnTo>
                <a:lnTo>
                  <a:pt x="3815" y="4622"/>
                </a:lnTo>
                <a:lnTo>
                  <a:pt x="3632" y="4732"/>
                </a:lnTo>
                <a:lnTo>
                  <a:pt x="3448" y="4842"/>
                </a:lnTo>
                <a:lnTo>
                  <a:pt x="3265" y="4989"/>
                </a:lnTo>
                <a:lnTo>
                  <a:pt x="3082" y="5173"/>
                </a:lnTo>
                <a:lnTo>
                  <a:pt x="2971" y="5356"/>
                </a:lnTo>
                <a:lnTo>
                  <a:pt x="2825" y="5576"/>
                </a:lnTo>
                <a:lnTo>
                  <a:pt x="2715" y="5906"/>
                </a:lnTo>
                <a:lnTo>
                  <a:pt x="2641" y="6236"/>
                </a:lnTo>
                <a:lnTo>
                  <a:pt x="2641" y="6603"/>
                </a:lnTo>
                <a:lnTo>
                  <a:pt x="2678" y="6933"/>
                </a:lnTo>
                <a:lnTo>
                  <a:pt x="2825" y="7263"/>
                </a:lnTo>
                <a:lnTo>
                  <a:pt x="3008" y="7520"/>
                </a:lnTo>
                <a:lnTo>
                  <a:pt x="3118" y="7667"/>
                </a:lnTo>
                <a:lnTo>
                  <a:pt x="3265" y="7740"/>
                </a:lnTo>
                <a:lnTo>
                  <a:pt x="3412" y="7850"/>
                </a:lnTo>
                <a:lnTo>
                  <a:pt x="3595" y="7887"/>
                </a:lnTo>
                <a:lnTo>
                  <a:pt x="3962" y="7997"/>
                </a:lnTo>
                <a:lnTo>
                  <a:pt x="4292" y="8034"/>
                </a:lnTo>
                <a:lnTo>
                  <a:pt x="4659" y="7997"/>
                </a:lnTo>
                <a:lnTo>
                  <a:pt x="5026" y="7960"/>
                </a:lnTo>
                <a:lnTo>
                  <a:pt x="5356" y="7850"/>
                </a:lnTo>
                <a:lnTo>
                  <a:pt x="5686" y="7704"/>
                </a:lnTo>
                <a:lnTo>
                  <a:pt x="5979" y="7483"/>
                </a:lnTo>
                <a:lnTo>
                  <a:pt x="6236" y="7227"/>
                </a:lnTo>
                <a:lnTo>
                  <a:pt x="6383" y="6933"/>
                </a:lnTo>
                <a:lnTo>
                  <a:pt x="6456" y="6640"/>
                </a:lnTo>
                <a:lnTo>
                  <a:pt x="6530" y="6346"/>
                </a:lnTo>
                <a:lnTo>
                  <a:pt x="6493" y="6016"/>
                </a:lnTo>
                <a:lnTo>
                  <a:pt x="6420" y="5759"/>
                </a:lnTo>
                <a:lnTo>
                  <a:pt x="6273" y="5503"/>
                </a:lnTo>
                <a:lnTo>
                  <a:pt x="6163" y="5393"/>
                </a:lnTo>
                <a:lnTo>
                  <a:pt x="5979" y="5246"/>
                </a:lnTo>
                <a:lnTo>
                  <a:pt x="5833" y="5099"/>
                </a:lnTo>
                <a:lnTo>
                  <a:pt x="5796" y="5026"/>
                </a:lnTo>
                <a:lnTo>
                  <a:pt x="5796" y="4952"/>
                </a:lnTo>
                <a:lnTo>
                  <a:pt x="5759" y="4879"/>
                </a:lnTo>
                <a:lnTo>
                  <a:pt x="5723" y="4806"/>
                </a:lnTo>
                <a:lnTo>
                  <a:pt x="5649" y="4732"/>
                </a:lnTo>
                <a:lnTo>
                  <a:pt x="5539" y="4696"/>
                </a:lnTo>
                <a:lnTo>
                  <a:pt x="5209" y="4659"/>
                </a:lnTo>
                <a:lnTo>
                  <a:pt x="5136" y="4586"/>
                </a:lnTo>
                <a:lnTo>
                  <a:pt x="5136" y="4512"/>
                </a:lnTo>
                <a:lnTo>
                  <a:pt x="5062" y="4439"/>
                </a:lnTo>
                <a:lnTo>
                  <a:pt x="4585" y="4439"/>
                </a:lnTo>
                <a:lnTo>
                  <a:pt x="4475" y="4402"/>
                </a:lnTo>
                <a:close/>
                <a:moveTo>
                  <a:pt x="1761" y="7447"/>
                </a:moveTo>
                <a:lnTo>
                  <a:pt x="1908" y="7483"/>
                </a:lnTo>
                <a:lnTo>
                  <a:pt x="2054" y="7520"/>
                </a:lnTo>
                <a:lnTo>
                  <a:pt x="2164" y="7630"/>
                </a:lnTo>
                <a:lnTo>
                  <a:pt x="2275" y="7740"/>
                </a:lnTo>
                <a:lnTo>
                  <a:pt x="2348" y="7887"/>
                </a:lnTo>
                <a:lnTo>
                  <a:pt x="2348" y="8070"/>
                </a:lnTo>
                <a:lnTo>
                  <a:pt x="2348" y="8107"/>
                </a:lnTo>
                <a:lnTo>
                  <a:pt x="2311" y="8144"/>
                </a:lnTo>
                <a:lnTo>
                  <a:pt x="2238" y="8144"/>
                </a:lnTo>
                <a:lnTo>
                  <a:pt x="2128" y="8070"/>
                </a:lnTo>
                <a:lnTo>
                  <a:pt x="2018" y="7960"/>
                </a:lnTo>
                <a:lnTo>
                  <a:pt x="1908" y="7814"/>
                </a:lnTo>
                <a:lnTo>
                  <a:pt x="1724" y="7520"/>
                </a:lnTo>
                <a:lnTo>
                  <a:pt x="1651" y="7447"/>
                </a:lnTo>
                <a:close/>
                <a:moveTo>
                  <a:pt x="14233" y="7630"/>
                </a:moveTo>
                <a:lnTo>
                  <a:pt x="14159" y="7667"/>
                </a:lnTo>
                <a:lnTo>
                  <a:pt x="14123" y="7740"/>
                </a:lnTo>
                <a:lnTo>
                  <a:pt x="14013" y="7960"/>
                </a:lnTo>
                <a:lnTo>
                  <a:pt x="14013" y="8070"/>
                </a:lnTo>
                <a:lnTo>
                  <a:pt x="14049" y="8180"/>
                </a:lnTo>
                <a:lnTo>
                  <a:pt x="14086" y="8254"/>
                </a:lnTo>
                <a:lnTo>
                  <a:pt x="14159" y="8290"/>
                </a:lnTo>
                <a:lnTo>
                  <a:pt x="14306" y="8290"/>
                </a:lnTo>
                <a:lnTo>
                  <a:pt x="14416" y="8254"/>
                </a:lnTo>
                <a:lnTo>
                  <a:pt x="14453" y="8180"/>
                </a:lnTo>
                <a:lnTo>
                  <a:pt x="14490" y="8107"/>
                </a:lnTo>
                <a:lnTo>
                  <a:pt x="14490" y="7997"/>
                </a:lnTo>
                <a:lnTo>
                  <a:pt x="14490" y="7924"/>
                </a:lnTo>
                <a:lnTo>
                  <a:pt x="14490" y="7777"/>
                </a:lnTo>
                <a:lnTo>
                  <a:pt x="14453" y="7704"/>
                </a:lnTo>
                <a:lnTo>
                  <a:pt x="14416" y="7667"/>
                </a:lnTo>
                <a:lnTo>
                  <a:pt x="14306" y="7630"/>
                </a:lnTo>
                <a:close/>
                <a:moveTo>
                  <a:pt x="7410" y="6236"/>
                </a:moveTo>
                <a:lnTo>
                  <a:pt x="7300" y="6310"/>
                </a:lnTo>
                <a:lnTo>
                  <a:pt x="7227" y="6346"/>
                </a:lnTo>
                <a:lnTo>
                  <a:pt x="7190" y="6420"/>
                </a:lnTo>
                <a:lnTo>
                  <a:pt x="7153" y="6566"/>
                </a:lnTo>
                <a:lnTo>
                  <a:pt x="7153" y="6750"/>
                </a:lnTo>
                <a:lnTo>
                  <a:pt x="7190" y="6933"/>
                </a:lnTo>
                <a:lnTo>
                  <a:pt x="7227" y="7007"/>
                </a:lnTo>
                <a:lnTo>
                  <a:pt x="7300" y="7080"/>
                </a:lnTo>
                <a:lnTo>
                  <a:pt x="7667" y="7153"/>
                </a:lnTo>
                <a:lnTo>
                  <a:pt x="7410" y="7373"/>
                </a:lnTo>
                <a:lnTo>
                  <a:pt x="7263" y="7520"/>
                </a:lnTo>
                <a:lnTo>
                  <a:pt x="7190" y="7593"/>
                </a:lnTo>
                <a:lnTo>
                  <a:pt x="7153" y="7704"/>
                </a:lnTo>
                <a:lnTo>
                  <a:pt x="7153" y="7887"/>
                </a:lnTo>
                <a:lnTo>
                  <a:pt x="7227" y="8070"/>
                </a:lnTo>
                <a:lnTo>
                  <a:pt x="7337" y="8180"/>
                </a:lnTo>
                <a:lnTo>
                  <a:pt x="7483" y="8290"/>
                </a:lnTo>
                <a:lnTo>
                  <a:pt x="7520" y="8400"/>
                </a:lnTo>
                <a:lnTo>
                  <a:pt x="7557" y="8474"/>
                </a:lnTo>
                <a:lnTo>
                  <a:pt x="7593" y="8511"/>
                </a:lnTo>
                <a:lnTo>
                  <a:pt x="7740" y="8511"/>
                </a:lnTo>
                <a:lnTo>
                  <a:pt x="7813" y="8437"/>
                </a:lnTo>
                <a:lnTo>
                  <a:pt x="7850" y="8364"/>
                </a:lnTo>
                <a:lnTo>
                  <a:pt x="7923" y="8217"/>
                </a:lnTo>
                <a:lnTo>
                  <a:pt x="7923" y="8144"/>
                </a:lnTo>
                <a:lnTo>
                  <a:pt x="7887" y="8070"/>
                </a:lnTo>
                <a:lnTo>
                  <a:pt x="7850" y="7997"/>
                </a:lnTo>
                <a:lnTo>
                  <a:pt x="7777" y="7960"/>
                </a:lnTo>
                <a:lnTo>
                  <a:pt x="7667" y="7924"/>
                </a:lnTo>
                <a:lnTo>
                  <a:pt x="7630" y="7887"/>
                </a:lnTo>
                <a:lnTo>
                  <a:pt x="7630" y="7814"/>
                </a:lnTo>
                <a:lnTo>
                  <a:pt x="7630" y="7777"/>
                </a:lnTo>
                <a:lnTo>
                  <a:pt x="7703" y="7667"/>
                </a:lnTo>
                <a:lnTo>
                  <a:pt x="7850" y="7593"/>
                </a:lnTo>
                <a:lnTo>
                  <a:pt x="7997" y="7410"/>
                </a:lnTo>
                <a:lnTo>
                  <a:pt x="8107" y="7190"/>
                </a:lnTo>
                <a:lnTo>
                  <a:pt x="8107" y="7080"/>
                </a:lnTo>
                <a:lnTo>
                  <a:pt x="8070" y="6970"/>
                </a:lnTo>
                <a:lnTo>
                  <a:pt x="8034" y="6897"/>
                </a:lnTo>
                <a:lnTo>
                  <a:pt x="7960" y="6823"/>
                </a:lnTo>
                <a:lnTo>
                  <a:pt x="7740" y="6750"/>
                </a:lnTo>
                <a:lnTo>
                  <a:pt x="7520" y="6713"/>
                </a:lnTo>
                <a:lnTo>
                  <a:pt x="7557" y="6566"/>
                </a:lnTo>
                <a:lnTo>
                  <a:pt x="7593" y="6493"/>
                </a:lnTo>
                <a:lnTo>
                  <a:pt x="7667" y="6456"/>
                </a:lnTo>
                <a:lnTo>
                  <a:pt x="7703" y="6383"/>
                </a:lnTo>
                <a:lnTo>
                  <a:pt x="7667" y="6310"/>
                </a:lnTo>
                <a:lnTo>
                  <a:pt x="7593" y="6236"/>
                </a:lnTo>
                <a:close/>
                <a:moveTo>
                  <a:pt x="1651" y="6897"/>
                </a:moveTo>
                <a:lnTo>
                  <a:pt x="1578" y="6933"/>
                </a:lnTo>
                <a:lnTo>
                  <a:pt x="1541" y="7007"/>
                </a:lnTo>
                <a:lnTo>
                  <a:pt x="1504" y="7080"/>
                </a:lnTo>
                <a:lnTo>
                  <a:pt x="1504" y="7227"/>
                </a:lnTo>
                <a:lnTo>
                  <a:pt x="1541" y="7300"/>
                </a:lnTo>
                <a:lnTo>
                  <a:pt x="1578" y="7373"/>
                </a:lnTo>
                <a:lnTo>
                  <a:pt x="1541" y="7410"/>
                </a:lnTo>
                <a:lnTo>
                  <a:pt x="1504" y="7410"/>
                </a:lnTo>
                <a:lnTo>
                  <a:pt x="1468" y="7483"/>
                </a:lnTo>
                <a:lnTo>
                  <a:pt x="1431" y="7557"/>
                </a:lnTo>
                <a:lnTo>
                  <a:pt x="1468" y="7814"/>
                </a:lnTo>
                <a:lnTo>
                  <a:pt x="1578" y="8034"/>
                </a:lnTo>
                <a:lnTo>
                  <a:pt x="1724" y="8254"/>
                </a:lnTo>
                <a:lnTo>
                  <a:pt x="1908" y="8437"/>
                </a:lnTo>
                <a:lnTo>
                  <a:pt x="2128" y="8547"/>
                </a:lnTo>
                <a:lnTo>
                  <a:pt x="2238" y="8584"/>
                </a:lnTo>
                <a:lnTo>
                  <a:pt x="2348" y="8621"/>
                </a:lnTo>
                <a:lnTo>
                  <a:pt x="2458" y="8621"/>
                </a:lnTo>
                <a:lnTo>
                  <a:pt x="2568" y="8547"/>
                </a:lnTo>
                <a:lnTo>
                  <a:pt x="2641" y="8474"/>
                </a:lnTo>
                <a:lnTo>
                  <a:pt x="2715" y="8364"/>
                </a:lnTo>
                <a:lnTo>
                  <a:pt x="2788" y="8144"/>
                </a:lnTo>
                <a:lnTo>
                  <a:pt x="2788" y="7960"/>
                </a:lnTo>
                <a:lnTo>
                  <a:pt x="2751" y="7740"/>
                </a:lnTo>
                <a:lnTo>
                  <a:pt x="2678" y="7557"/>
                </a:lnTo>
                <a:lnTo>
                  <a:pt x="2531" y="7373"/>
                </a:lnTo>
                <a:lnTo>
                  <a:pt x="2385" y="7227"/>
                </a:lnTo>
                <a:lnTo>
                  <a:pt x="2201" y="7117"/>
                </a:lnTo>
                <a:lnTo>
                  <a:pt x="1981" y="7043"/>
                </a:lnTo>
                <a:lnTo>
                  <a:pt x="1908" y="6933"/>
                </a:lnTo>
                <a:lnTo>
                  <a:pt x="1834" y="6897"/>
                </a:lnTo>
                <a:close/>
                <a:moveTo>
                  <a:pt x="14306" y="7227"/>
                </a:moveTo>
                <a:lnTo>
                  <a:pt x="14453" y="7263"/>
                </a:lnTo>
                <a:lnTo>
                  <a:pt x="14563" y="7300"/>
                </a:lnTo>
                <a:lnTo>
                  <a:pt x="14636" y="7410"/>
                </a:lnTo>
                <a:lnTo>
                  <a:pt x="14673" y="7520"/>
                </a:lnTo>
                <a:lnTo>
                  <a:pt x="14673" y="7667"/>
                </a:lnTo>
                <a:lnTo>
                  <a:pt x="14673" y="7814"/>
                </a:lnTo>
                <a:lnTo>
                  <a:pt x="14600" y="8070"/>
                </a:lnTo>
                <a:lnTo>
                  <a:pt x="14490" y="8290"/>
                </a:lnTo>
                <a:lnTo>
                  <a:pt x="14343" y="8511"/>
                </a:lnTo>
                <a:lnTo>
                  <a:pt x="14269" y="8584"/>
                </a:lnTo>
                <a:lnTo>
                  <a:pt x="14196" y="8621"/>
                </a:lnTo>
                <a:lnTo>
                  <a:pt x="14123" y="8621"/>
                </a:lnTo>
                <a:lnTo>
                  <a:pt x="14049" y="8584"/>
                </a:lnTo>
                <a:lnTo>
                  <a:pt x="14013" y="8547"/>
                </a:lnTo>
                <a:lnTo>
                  <a:pt x="13976" y="8474"/>
                </a:lnTo>
                <a:lnTo>
                  <a:pt x="13903" y="8290"/>
                </a:lnTo>
                <a:lnTo>
                  <a:pt x="13939" y="8034"/>
                </a:lnTo>
                <a:lnTo>
                  <a:pt x="13976" y="7777"/>
                </a:lnTo>
                <a:lnTo>
                  <a:pt x="14086" y="7263"/>
                </a:lnTo>
                <a:lnTo>
                  <a:pt x="14306" y="7227"/>
                </a:lnTo>
                <a:close/>
                <a:moveTo>
                  <a:pt x="14233" y="6750"/>
                </a:moveTo>
                <a:lnTo>
                  <a:pt x="14123" y="6786"/>
                </a:lnTo>
                <a:lnTo>
                  <a:pt x="13866" y="6786"/>
                </a:lnTo>
                <a:lnTo>
                  <a:pt x="13829" y="6823"/>
                </a:lnTo>
                <a:lnTo>
                  <a:pt x="13756" y="6933"/>
                </a:lnTo>
                <a:lnTo>
                  <a:pt x="13609" y="7373"/>
                </a:lnTo>
                <a:lnTo>
                  <a:pt x="13499" y="7850"/>
                </a:lnTo>
                <a:lnTo>
                  <a:pt x="13462" y="8107"/>
                </a:lnTo>
                <a:lnTo>
                  <a:pt x="13462" y="8327"/>
                </a:lnTo>
                <a:lnTo>
                  <a:pt x="13499" y="8584"/>
                </a:lnTo>
                <a:lnTo>
                  <a:pt x="13572" y="8804"/>
                </a:lnTo>
                <a:lnTo>
                  <a:pt x="13683" y="8914"/>
                </a:lnTo>
                <a:lnTo>
                  <a:pt x="13829" y="9024"/>
                </a:lnTo>
                <a:lnTo>
                  <a:pt x="13976" y="9097"/>
                </a:lnTo>
                <a:lnTo>
                  <a:pt x="14123" y="9134"/>
                </a:lnTo>
                <a:lnTo>
                  <a:pt x="14343" y="9097"/>
                </a:lnTo>
                <a:lnTo>
                  <a:pt x="14490" y="9024"/>
                </a:lnTo>
                <a:lnTo>
                  <a:pt x="14600" y="8877"/>
                </a:lnTo>
                <a:lnTo>
                  <a:pt x="14746" y="8731"/>
                </a:lnTo>
                <a:lnTo>
                  <a:pt x="14966" y="8400"/>
                </a:lnTo>
                <a:lnTo>
                  <a:pt x="15076" y="8180"/>
                </a:lnTo>
                <a:lnTo>
                  <a:pt x="15113" y="7997"/>
                </a:lnTo>
                <a:lnTo>
                  <a:pt x="15150" y="7814"/>
                </a:lnTo>
                <a:lnTo>
                  <a:pt x="15150" y="7593"/>
                </a:lnTo>
                <a:lnTo>
                  <a:pt x="15113" y="7410"/>
                </a:lnTo>
                <a:lnTo>
                  <a:pt x="15040" y="7190"/>
                </a:lnTo>
                <a:lnTo>
                  <a:pt x="15003" y="7080"/>
                </a:lnTo>
                <a:lnTo>
                  <a:pt x="14893" y="7007"/>
                </a:lnTo>
                <a:lnTo>
                  <a:pt x="14673" y="6823"/>
                </a:lnTo>
                <a:lnTo>
                  <a:pt x="14526" y="6786"/>
                </a:lnTo>
                <a:lnTo>
                  <a:pt x="14379" y="6750"/>
                </a:lnTo>
                <a:close/>
                <a:moveTo>
                  <a:pt x="6273" y="7887"/>
                </a:moveTo>
                <a:lnTo>
                  <a:pt x="6199" y="7924"/>
                </a:lnTo>
                <a:lnTo>
                  <a:pt x="6126" y="7997"/>
                </a:lnTo>
                <a:lnTo>
                  <a:pt x="5979" y="8107"/>
                </a:lnTo>
                <a:lnTo>
                  <a:pt x="5869" y="8290"/>
                </a:lnTo>
                <a:lnTo>
                  <a:pt x="5796" y="8474"/>
                </a:lnTo>
                <a:lnTo>
                  <a:pt x="5796" y="8584"/>
                </a:lnTo>
                <a:lnTo>
                  <a:pt x="5833" y="8657"/>
                </a:lnTo>
                <a:lnTo>
                  <a:pt x="5906" y="8694"/>
                </a:lnTo>
                <a:lnTo>
                  <a:pt x="6236" y="8694"/>
                </a:lnTo>
                <a:lnTo>
                  <a:pt x="6420" y="8767"/>
                </a:lnTo>
                <a:lnTo>
                  <a:pt x="6199" y="9024"/>
                </a:lnTo>
                <a:lnTo>
                  <a:pt x="6199" y="9061"/>
                </a:lnTo>
                <a:lnTo>
                  <a:pt x="6199" y="9134"/>
                </a:lnTo>
                <a:lnTo>
                  <a:pt x="6236" y="9244"/>
                </a:lnTo>
                <a:lnTo>
                  <a:pt x="6346" y="9354"/>
                </a:lnTo>
                <a:lnTo>
                  <a:pt x="6456" y="9391"/>
                </a:lnTo>
                <a:lnTo>
                  <a:pt x="6713" y="9391"/>
                </a:lnTo>
                <a:lnTo>
                  <a:pt x="6786" y="9318"/>
                </a:lnTo>
                <a:lnTo>
                  <a:pt x="6860" y="9207"/>
                </a:lnTo>
                <a:lnTo>
                  <a:pt x="6823" y="9097"/>
                </a:lnTo>
                <a:lnTo>
                  <a:pt x="6750" y="9024"/>
                </a:lnTo>
                <a:lnTo>
                  <a:pt x="6860" y="8951"/>
                </a:lnTo>
                <a:lnTo>
                  <a:pt x="6933" y="8877"/>
                </a:lnTo>
                <a:lnTo>
                  <a:pt x="6933" y="8804"/>
                </a:lnTo>
                <a:lnTo>
                  <a:pt x="6933" y="8731"/>
                </a:lnTo>
                <a:lnTo>
                  <a:pt x="6896" y="8621"/>
                </a:lnTo>
                <a:lnTo>
                  <a:pt x="6750" y="8511"/>
                </a:lnTo>
                <a:lnTo>
                  <a:pt x="6603" y="8437"/>
                </a:lnTo>
                <a:lnTo>
                  <a:pt x="6456" y="8364"/>
                </a:lnTo>
                <a:lnTo>
                  <a:pt x="6273" y="8327"/>
                </a:lnTo>
                <a:lnTo>
                  <a:pt x="6346" y="8180"/>
                </a:lnTo>
                <a:lnTo>
                  <a:pt x="6420" y="8034"/>
                </a:lnTo>
                <a:lnTo>
                  <a:pt x="6420" y="7960"/>
                </a:lnTo>
                <a:lnTo>
                  <a:pt x="6383" y="7924"/>
                </a:lnTo>
                <a:lnTo>
                  <a:pt x="6346" y="7924"/>
                </a:lnTo>
                <a:lnTo>
                  <a:pt x="6273" y="7887"/>
                </a:lnTo>
                <a:close/>
                <a:moveTo>
                  <a:pt x="7630" y="551"/>
                </a:moveTo>
                <a:lnTo>
                  <a:pt x="7777" y="587"/>
                </a:lnTo>
                <a:lnTo>
                  <a:pt x="7923" y="661"/>
                </a:lnTo>
                <a:lnTo>
                  <a:pt x="8437" y="1101"/>
                </a:lnTo>
                <a:lnTo>
                  <a:pt x="8657" y="1321"/>
                </a:lnTo>
                <a:lnTo>
                  <a:pt x="8877" y="1578"/>
                </a:lnTo>
                <a:lnTo>
                  <a:pt x="9061" y="1834"/>
                </a:lnTo>
                <a:lnTo>
                  <a:pt x="9207" y="2128"/>
                </a:lnTo>
                <a:lnTo>
                  <a:pt x="9281" y="2421"/>
                </a:lnTo>
                <a:lnTo>
                  <a:pt x="9317" y="2752"/>
                </a:lnTo>
                <a:lnTo>
                  <a:pt x="9281" y="3082"/>
                </a:lnTo>
                <a:lnTo>
                  <a:pt x="9244" y="3375"/>
                </a:lnTo>
                <a:lnTo>
                  <a:pt x="9024" y="3962"/>
                </a:lnTo>
                <a:lnTo>
                  <a:pt x="8804" y="4512"/>
                </a:lnTo>
                <a:lnTo>
                  <a:pt x="8584" y="5099"/>
                </a:lnTo>
                <a:lnTo>
                  <a:pt x="8547" y="5356"/>
                </a:lnTo>
                <a:lnTo>
                  <a:pt x="8510" y="5613"/>
                </a:lnTo>
                <a:lnTo>
                  <a:pt x="8510" y="5869"/>
                </a:lnTo>
                <a:lnTo>
                  <a:pt x="8547" y="6163"/>
                </a:lnTo>
                <a:lnTo>
                  <a:pt x="8584" y="6310"/>
                </a:lnTo>
                <a:lnTo>
                  <a:pt x="8657" y="6493"/>
                </a:lnTo>
                <a:lnTo>
                  <a:pt x="8804" y="6823"/>
                </a:lnTo>
                <a:lnTo>
                  <a:pt x="8987" y="7117"/>
                </a:lnTo>
                <a:lnTo>
                  <a:pt x="9134" y="7447"/>
                </a:lnTo>
                <a:lnTo>
                  <a:pt x="9207" y="7777"/>
                </a:lnTo>
                <a:lnTo>
                  <a:pt x="9244" y="8144"/>
                </a:lnTo>
                <a:lnTo>
                  <a:pt x="9207" y="8474"/>
                </a:lnTo>
                <a:lnTo>
                  <a:pt x="9097" y="8804"/>
                </a:lnTo>
                <a:lnTo>
                  <a:pt x="8951" y="9134"/>
                </a:lnTo>
                <a:lnTo>
                  <a:pt x="8767" y="9428"/>
                </a:lnTo>
                <a:lnTo>
                  <a:pt x="8510" y="9684"/>
                </a:lnTo>
                <a:lnTo>
                  <a:pt x="8254" y="9904"/>
                </a:lnTo>
                <a:lnTo>
                  <a:pt x="7960" y="10051"/>
                </a:lnTo>
                <a:lnTo>
                  <a:pt x="7667" y="10198"/>
                </a:lnTo>
                <a:lnTo>
                  <a:pt x="7373" y="10308"/>
                </a:lnTo>
                <a:lnTo>
                  <a:pt x="7043" y="10345"/>
                </a:lnTo>
                <a:lnTo>
                  <a:pt x="6676" y="10418"/>
                </a:lnTo>
                <a:lnTo>
                  <a:pt x="6493" y="10381"/>
                </a:lnTo>
                <a:lnTo>
                  <a:pt x="6309" y="10345"/>
                </a:lnTo>
                <a:lnTo>
                  <a:pt x="6163" y="10235"/>
                </a:lnTo>
                <a:lnTo>
                  <a:pt x="6016" y="10088"/>
                </a:lnTo>
                <a:lnTo>
                  <a:pt x="5906" y="9941"/>
                </a:lnTo>
                <a:lnTo>
                  <a:pt x="5759" y="9831"/>
                </a:lnTo>
                <a:lnTo>
                  <a:pt x="5649" y="9758"/>
                </a:lnTo>
                <a:lnTo>
                  <a:pt x="5502" y="9684"/>
                </a:lnTo>
                <a:lnTo>
                  <a:pt x="5209" y="9611"/>
                </a:lnTo>
                <a:lnTo>
                  <a:pt x="4916" y="9611"/>
                </a:lnTo>
                <a:lnTo>
                  <a:pt x="4622" y="9684"/>
                </a:lnTo>
                <a:lnTo>
                  <a:pt x="3999" y="9868"/>
                </a:lnTo>
                <a:lnTo>
                  <a:pt x="3705" y="9978"/>
                </a:lnTo>
                <a:lnTo>
                  <a:pt x="3412" y="10051"/>
                </a:lnTo>
                <a:lnTo>
                  <a:pt x="3118" y="10088"/>
                </a:lnTo>
                <a:lnTo>
                  <a:pt x="2825" y="10051"/>
                </a:lnTo>
                <a:lnTo>
                  <a:pt x="2495" y="10014"/>
                </a:lnTo>
                <a:lnTo>
                  <a:pt x="2201" y="9904"/>
                </a:lnTo>
                <a:lnTo>
                  <a:pt x="1944" y="9794"/>
                </a:lnTo>
                <a:lnTo>
                  <a:pt x="1651" y="9648"/>
                </a:lnTo>
                <a:lnTo>
                  <a:pt x="1394" y="9464"/>
                </a:lnTo>
                <a:lnTo>
                  <a:pt x="1174" y="9281"/>
                </a:lnTo>
                <a:lnTo>
                  <a:pt x="954" y="8987"/>
                </a:lnTo>
                <a:lnTo>
                  <a:pt x="771" y="8694"/>
                </a:lnTo>
                <a:lnTo>
                  <a:pt x="624" y="8364"/>
                </a:lnTo>
                <a:lnTo>
                  <a:pt x="550" y="8034"/>
                </a:lnTo>
                <a:lnTo>
                  <a:pt x="514" y="7667"/>
                </a:lnTo>
                <a:lnTo>
                  <a:pt x="514" y="7337"/>
                </a:lnTo>
                <a:lnTo>
                  <a:pt x="587" y="6970"/>
                </a:lnTo>
                <a:lnTo>
                  <a:pt x="661" y="6640"/>
                </a:lnTo>
                <a:lnTo>
                  <a:pt x="807" y="6310"/>
                </a:lnTo>
                <a:lnTo>
                  <a:pt x="991" y="6016"/>
                </a:lnTo>
                <a:lnTo>
                  <a:pt x="1211" y="5759"/>
                </a:lnTo>
                <a:lnTo>
                  <a:pt x="1468" y="5539"/>
                </a:lnTo>
                <a:lnTo>
                  <a:pt x="2018" y="5099"/>
                </a:lnTo>
                <a:lnTo>
                  <a:pt x="2568" y="4622"/>
                </a:lnTo>
                <a:lnTo>
                  <a:pt x="2788" y="4366"/>
                </a:lnTo>
                <a:lnTo>
                  <a:pt x="2971" y="4109"/>
                </a:lnTo>
                <a:lnTo>
                  <a:pt x="3082" y="3815"/>
                </a:lnTo>
                <a:lnTo>
                  <a:pt x="3192" y="3485"/>
                </a:lnTo>
                <a:lnTo>
                  <a:pt x="3265" y="3118"/>
                </a:lnTo>
                <a:lnTo>
                  <a:pt x="3302" y="2715"/>
                </a:lnTo>
                <a:lnTo>
                  <a:pt x="3375" y="2348"/>
                </a:lnTo>
                <a:lnTo>
                  <a:pt x="3448" y="2165"/>
                </a:lnTo>
                <a:lnTo>
                  <a:pt x="3558" y="1981"/>
                </a:lnTo>
                <a:lnTo>
                  <a:pt x="3705" y="1798"/>
                </a:lnTo>
                <a:lnTo>
                  <a:pt x="3852" y="1651"/>
                </a:lnTo>
                <a:lnTo>
                  <a:pt x="4072" y="1541"/>
                </a:lnTo>
                <a:lnTo>
                  <a:pt x="4292" y="1468"/>
                </a:lnTo>
                <a:lnTo>
                  <a:pt x="4512" y="1431"/>
                </a:lnTo>
                <a:lnTo>
                  <a:pt x="4769" y="1394"/>
                </a:lnTo>
                <a:lnTo>
                  <a:pt x="4989" y="1394"/>
                </a:lnTo>
                <a:lnTo>
                  <a:pt x="5209" y="1468"/>
                </a:lnTo>
                <a:lnTo>
                  <a:pt x="4952" y="1688"/>
                </a:lnTo>
                <a:lnTo>
                  <a:pt x="4916" y="1761"/>
                </a:lnTo>
                <a:lnTo>
                  <a:pt x="4879" y="1834"/>
                </a:lnTo>
                <a:lnTo>
                  <a:pt x="4916" y="1981"/>
                </a:lnTo>
                <a:lnTo>
                  <a:pt x="4989" y="2091"/>
                </a:lnTo>
                <a:lnTo>
                  <a:pt x="5062" y="2128"/>
                </a:lnTo>
                <a:lnTo>
                  <a:pt x="5136" y="2128"/>
                </a:lnTo>
                <a:lnTo>
                  <a:pt x="5319" y="2091"/>
                </a:lnTo>
                <a:lnTo>
                  <a:pt x="5429" y="2018"/>
                </a:lnTo>
                <a:lnTo>
                  <a:pt x="5539" y="1945"/>
                </a:lnTo>
                <a:lnTo>
                  <a:pt x="5613" y="1798"/>
                </a:lnTo>
                <a:lnTo>
                  <a:pt x="5759" y="1651"/>
                </a:lnTo>
                <a:lnTo>
                  <a:pt x="5833" y="1614"/>
                </a:lnTo>
                <a:lnTo>
                  <a:pt x="5869" y="1578"/>
                </a:lnTo>
                <a:lnTo>
                  <a:pt x="6420" y="1138"/>
                </a:lnTo>
                <a:lnTo>
                  <a:pt x="7006" y="771"/>
                </a:lnTo>
                <a:lnTo>
                  <a:pt x="7337" y="624"/>
                </a:lnTo>
                <a:lnTo>
                  <a:pt x="7483" y="551"/>
                </a:lnTo>
                <a:close/>
                <a:moveTo>
                  <a:pt x="10821" y="9281"/>
                </a:moveTo>
                <a:lnTo>
                  <a:pt x="10968" y="9538"/>
                </a:lnTo>
                <a:lnTo>
                  <a:pt x="11115" y="9758"/>
                </a:lnTo>
                <a:lnTo>
                  <a:pt x="11335" y="9978"/>
                </a:lnTo>
                <a:lnTo>
                  <a:pt x="11592" y="10161"/>
                </a:lnTo>
                <a:lnTo>
                  <a:pt x="11408" y="10418"/>
                </a:lnTo>
                <a:lnTo>
                  <a:pt x="11188" y="10198"/>
                </a:lnTo>
                <a:lnTo>
                  <a:pt x="10968" y="9978"/>
                </a:lnTo>
                <a:lnTo>
                  <a:pt x="10711" y="9831"/>
                </a:lnTo>
                <a:lnTo>
                  <a:pt x="10455" y="9648"/>
                </a:lnTo>
                <a:lnTo>
                  <a:pt x="10601" y="9464"/>
                </a:lnTo>
                <a:lnTo>
                  <a:pt x="10821" y="9281"/>
                </a:lnTo>
                <a:close/>
                <a:moveTo>
                  <a:pt x="13903" y="9941"/>
                </a:moveTo>
                <a:lnTo>
                  <a:pt x="13829" y="9978"/>
                </a:lnTo>
                <a:lnTo>
                  <a:pt x="13756" y="10014"/>
                </a:lnTo>
                <a:lnTo>
                  <a:pt x="13719" y="10014"/>
                </a:lnTo>
                <a:lnTo>
                  <a:pt x="13719" y="10051"/>
                </a:lnTo>
                <a:lnTo>
                  <a:pt x="13646" y="10161"/>
                </a:lnTo>
                <a:lnTo>
                  <a:pt x="13609" y="10271"/>
                </a:lnTo>
                <a:lnTo>
                  <a:pt x="13646" y="10418"/>
                </a:lnTo>
                <a:lnTo>
                  <a:pt x="13719" y="10565"/>
                </a:lnTo>
                <a:lnTo>
                  <a:pt x="13829" y="10638"/>
                </a:lnTo>
                <a:lnTo>
                  <a:pt x="13939" y="10675"/>
                </a:lnTo>
                <a:lnTo>
                  <a:pt x="14049" y="10638"/>
                </a:lnTo>
                <a:lnTo>
                  <a:pt x="14159" y="10601"/>
                </a:lnTo>
                <a:lnTo>
                  <a:pt x="14269" y="10491"/>
                </a:lnTo>
                <a:lnTo>
                  <a:pt x="14343" y="10418"/>
                </a:lnTo>
                <a:lnTo>
                  <a:pt x="14379" y="10308"/>
                </a:lnTo>
                <a:lnTo>
                  <a:pt x="14379" y="10271"/>
                </a:lnTo>
                <a:lnTo>
                  <a:pt x="14379" y="10198"/>
                </a:lnTo>
                <a:lnTo>
                  <a:pt x="14306" y="10124"/>
                </a:lnTo>
                <a:lnTo>
                  <a:pt x="14233" y="10051"/>
                </a:lnTo>
                <a:lnTo>
                  <a:pt x="14159" y="10014"/>
                </a:lnTo>
                <a:lnTo>
                  <a:pt x="14086" y="9978"/>
                </a:lnTo>
                <a:lnTo>
                  <a:pt x="13939" y="9941"/>
                </a:lnTo>
                <a:close/>
                <a:moveTo>
                  <a:pt x="7593" y="0"/>
                </a:moveTo>
                <a:lnTo>
                  <a:pt x="7447" y="37"/>
                </a:lnTo>
                <a:lnTo>
                  <a:pt x="7190" y="110"/>
                </a:lnTo>
                <a:lnTo>
                  <a:pt x="6970" y="221"/>
                </a:lnTo>
                <a:lnTo>
                  <a:pt x="6566" y="441"/>
                </a:lnTo>
                <a:lnTo>
                  <a:pt x="6199" y="697"/>
                </a:lnTo>
                <a:lnTo>
                  <a:pt x="5502" y="1211"/>
                </a:lnTo>
                <a:lnTo>
                  <a:pt x="5209" y="1064"/>
                </a:lnTo>
                <a:lnTo>
                  <a:pt x="4916" y="991"/>
                </a:lnTo>
                <a:lnTo>
                  <a:pt x="4585" y="991"/>
                </a:lnTo>
                <a:lnTo>
                  <a:pt x="4255" y="1027"/>
                </a:lnTo>
                <a:lnTo>
                  <a:pt x="3999" y="1101"/>
                </a:lnTo>
                <a:lnTo>
                  <a:pt x="3778" y="1211"/>
                </a:lnTo>
                <a:lnTo>
                  <a:pt x="3595" y="1358"/>
                </a:lnTo>
                <a:lnTo>
                  <a:pt x="3412" y="1504"/>
                </a:lnTo>
                <a:lnTo>
                  <a:pt x="3228" y="1688"/>
                </a:lnTo>
                <a:lnTo>
                  <a:pt x="3118" y="1908"/>
                </a:lnTo>
                <a:lnTo>
                  <a:pt x="3008" y="2128"/>
                </a:lnTo>
                <a:lnTo>
                  <a:pt x="2935" y="2348"/>
                </a:lnTo>
                <a:lnTo>
                  <a:pt x="2861" y="2678"/>
                </a:lnTo>
                <a:lnTo>
                  <a:pt x="2788" y="3008"/>
                </a:lnTo>
                <a:lnTo>
                  <a:pt x="2751" y="3338"/>
                </a:lnTo>
                <a:lnTo>
                  <a:pt x="2641" y="3669"/>
                </a:lnTo>
                <a:lnTo>
                  <a:pt x="2605" y="3852"/>
                </a:lnTo>
                <a:lnTo>
                  <a:pt x="2495" y="3999"/>
                </a:lnTo>
                <a:lnTo>
                  <a:pt x="2275" y="4255"/>
                </a:lnTo>
                <a:lnTo>
                  <a:pt x="2018" y="4476"/>
                </a:lnTo>
                <a:lnTo>
                  <a:pt x="1761" y="4696"/>
                </a:lnTo>
                <a:lnTo>
                  <a:pt x="1284" y="5062"/>
                </a:lnTo>
                <a:lnTo>
                  <a:pt x="844" y="5466"/>
                </a:lnTo>
                <a:lnTo>
                  <a:pt x="661" y="5649"/>
                </a:lnTo>
                <a:lnTo>
                  <a:pt x="514" y="5906"/>
                </a:lnTo>
                <a:lnTo>
                  <a:pt x="367" y="6126"/>
                </a:lnTo>
                <a:lnTo>
                  <a:pt x="220" y="6420"/>
                </a:lnTo>
                <a:lnTo>
                  <a:pt x="110" y="6713"/>
                </a:lnTo>
                <a:lnTo>
                  <a:pt x="37" y="7007"/>
                </a:lnTo>
                <a:lnTo>
                  <a:pt x="0" y="7263"/>
                </a:lnTo>
                <a:lnTo>
                  <a:pt x="0" y="7557"/>
                </a:lnTo>
                <a:lnTo>
                  <a:pt x="37" y="7850"/>
                </a:lnTo>
                <a:lnTo>
                  <a:pt x="74" y="8144"/>
                </a:lnTo>
                <a:lnTo>
                  <a:pt x="147" y="8400"/>
                </a:lnTo>
                <a:lnTo>
                  <a:pt x="220" y="8657"/>
                </a:lnTo>
                <a:lnTo>
                  <a:pt x="367" y="8914"/>
                </a:lnTo>
                <a:lnTo>
                  <a:pt x="514" y="9171"/>
                </a:lnTo>
                <a:lnTo>
                  <a:pt x="661" y="9391"/>
                </a:lnTo>
                <a:lnTo>
                  <a:pt x="844" y="9611"/>
                </a:lnTo>
                <a:lnTo>
                  <a:pt x="1064" y="9831"/>
                </a:lnTo>
                <a:lnTo>
                  <a:pt x="1284" y="10014"/>
                </a:lnTo>
                <a:lnTo>
                  <a:pt x="1541" y="10161"/>
                </a:lnTo>
                <a:lnTo>
                  <a:pt x="1798" y="10308"/>
                </a:lnTo>
                <a:lnTo>
                  <a:pt x="2054" y="10381"/>
                </a:lnTo>
                <a:lnTo>
                  <a:pt x="2348" y="10491"/>
                </a:lnTo>
                <a:lnTo>
                  <a:pt x="2641" y="10528"/>
                </a:lnTo>
                <a:lnTo>
                  <a:pt x="2898" y="10565"/>
                </a:lnTo>
                <a:lnTo>
                  <a:pt x="3192" y="10565"/>
                </a:lnTo>
                <a:lnTo>
                  <a:pt x="3485" y="10528"/>
                </a:lnTo>
                <a:lnTo>
                  <a:pt x="3742" y="10491"/>
                </a:lnTo>
                <a:lnTo>
                  <a:pt x="4035" y="10418"/>
                </a:lnTo>
                <a:lnTo>
                  <a:pt x="4365" y="10271"/>
                </a:lnTo>
                <a:lnTo>
                  <a:pt x="4696" y="10161"/>
                </a:lnTo>
                <a:lnTo>
                  <a:pt x="4879" y="10124"/>
                </a:lnTo>
                <a:lnTo>
                  <a:pt x="5209" y="10124"/>
                </a:lnTo>
                <a:lnTo>
                  <a:pt x="5392" y="10161"/>
                </a:lnTo>
                <a:lnTo>
                  <a:pt x="5502" y="10271"/>
                </a:lnTo>
                <a:lnTo>
                  <a:pt x="5613" y="10381"/>
                </a:lnTo>
                <a:lnTo>
                  <a:pt x="5833" y="10601"/>
                </a:lnTo>
                <a:lnTo>
                  <a:pt x="5979" y="10711"/>
                </a:lnTo>
                <a:lnTo>
                  <a:pt x="6089" y="10785"/>
                </a:lnTo>
                <a:lnTo>
                  <a:pt x="6273" y="10858"/>
                </a:lnTo>
                <a:lnTo>
                  <a:pt x="6420" y="10895"/>
                </a:lnTo>
                <a:lnTo>
                  <a:pt x="6933" y="10895"/>
                </a:lnTo>
                <a:lnTo>
                  <a:pt x="7227" y="10858"/>
                </a:lnTo>
                <a:lnTo>
                  <a:pt x="7483" y="10821"/>
                </a:lnTo>
                <a:lnTo>
                  <a:pt x="7740" y="10748"/>
                </a:lnTo>
                <a:lnTo>
                  <a:pt x="7997" y="10638"/>
                </a:lnTo>
                <a:lnTo>
                  <a:pt x="8217" y="10528"/>
                </a:lnTo>
                <a:lnTo>
                  <a:pt x="8437" y="10381"/>
                </a:lnTo>
                <a:lnTo>
                  <a:pt x="8657" y="10198"/>
                </a:lnTo>
                <a:lnTo>
                  <a:pt x="8877" y="10014"/>
                </a:lnTo>
                <a:lnTo>
                  <a:pt x="9061" y="9831"/>
                </a:lnTo>
                <a:lnTo>
                  <a:pt x="9207" y="9611"/>
                </a:lnTo>
                <a:lnTo>
                  <a:pt x="9354" y="9391"/>
                </a:lnTo>
                <a:lnTo>
                  <a:pt x="9501" y="9171"/>
                </a:lnTo>
                <a:lnTo>
                  <a:pt x="9574" y="8914"/>
                </a:lnTo>
                <a:lnTo>
                  <a:pt x="9684" y="8694"/>
                </a:lnTo>
                <a:lnTo>
                  <a:pt x="9721" y="8400"/>
                </a:lnTo>
                <a:lnTo>
                  <a:pt x="9721" y="8144"/>
                </a:lnTo>
                <a:lnTo>
                  <a:pt x="9721" y="7887"/>
                </a:lnTo>
                <a:lnTo>
                  <a:pt x="9684" y="7630"/>
                </a:lnTo>
                <a:lnTo>
                  <a:pt x="9611" y="7373"/>
                </a:lnTo>
                <a:lnTo>
                  <a:pt x="9537" y="7117"/>
                </a:lnTo>
                <a:lnTo>
                  <a:pt x="9281" y="6640"/>
                </a:lnTo>
                <a:lnTo>
                  <a:pt x="9171" y="6383"/>
                </a:lnTo>
                <a:lnTo>
                  <a:pt x="9061" y="6090"/>
                </a:lnTo>
                <a:lnTo>
                  <a:pt x="9061" y="5833"/>
                </a:lnTo>
                <a:lnTo>
                  <a:pt x="9061" y="5576"/>
                </a:lnTo>
                <a:lnTo>
                  <a:pt x="9097" y="5319"/>
                </a:lnTo>
                <a:lnTo>
                  <a:pt x="9134" y="5062"/>
                </a:lnTo>
                <a:lnTo>
                  <a:pt x="9317" y="4512"/>
                </a:lnTo>
                <a:lnTo>
                  <a:pt x="9501" y="4035"/>
                </a:lnTo>
                <a:lnTo>
                  <a:pt x="9684" y="3559"/>
                </a:lnTo>
                <a:lnTo>
                  <a:pt x="9794" y="3082"/>
                </a:lnTo>
                <a:lnTo>
                  <a:pt x="9831" y="2825"/>
                </a:lnTo>
                <a:lnTo>
                  <a:pt x="9831" y="2568"/>
                </a:lnTo>
                <a:lnTo>
                  <a:pt x="9794" y="2311"/>
                </a:lnTo>
                <a:lnTo>
                  <a:pt x="9721" y="2055"/>
                </a:lnTo>
                <a:lnTo>
                  <a:pt x="9611" y="1834"/>
                </a:lnTo>
                <a:lnTo>
                  <a:pt x="9501" y="1578"/>
                </a:lnTo>
                <a:lnTo>
                  <a:pt x="9354" y="1358"/>
                </a:lnTo>
                <a:lnTo>
                  <a:pt x="9207" y="1174"/>
                </a:lnTo>
                <a:lnTo>
                  <a:pt x="8841" y="771"/>
                </a:lnTo>
                <a:lnTo>
                  <a:pt x="8400" y="404"/>
                </a:lnTo>
                <a:lnTo>
                  <a:pt x="7960" y="110"/>
                </a:lnTo>
                <a:lnTo>
                  <a:pt x="7850" y="37"/>
                </a:lnTo>
                <a:lnTo>
                  <a:pt x="7703" y="0"/>
                </a:lnTo>
                <a:close/>
                <a:moveTo>
                  <a:pt x="12912" y="10675"/>
                </a:moveTo>
                <a:lnTo>
                  <a:pt x="12839" y="10711"/>
                </a:lnTo>
                <a:lnTo>
                  <a:pt x="12765" y="10785"/>
                </a:lnTo>
                <a:lnTo>
                  <a:pt x="12729" y="10858"/>
                </a:lnTo>
                <a:lnTo>
                  <a:pt x="12729" y="11005"/>
                </a:lnTo>
                <a:lnTo>
                  <a:pt x="12765" y="11115"/>
                </a:lnTo>
                <a:lnTo>
                  <a:pt x="12876" y="11225"/>
                </a:lnTo>
                <a:lnTo>
                  <a:pt x="13022" y="11262"/>
                </a:lnTo>
                <a:lnTo>
                  <a:pt x="13132" y="11225"/>
                </a:lnTo>
                <a:lnTo>
                  <a:pt x="13242" y="11115"/>
                </a:lnTo>
                <a:lnTo>
                  <a:pt x="13279" y="11005"/>
                </a:lnTo>
                <a:lnTo>
                  <a:pt x="13279" y="10858"/>
                </a:lnTo>
                <a:lnTo>
                  <a:pt x="13242" y="10785"/>
                </a:lnTo>
                <a:lnTo>
                  <a:pt x="13169" y="10711"/>
                </a:lnTo>
                <a:lnTo>
                  <a:pt x="13096" y="10675"/>
                </a:lnTo>
                <a:close/>
                <a:moveTo>
                  <a:pt x="13572" y="11262"/>
                </a:moveTo>
                <a:lnTo>
                  <a:pt x="13499" y="11298"/>
                </a:lnTo>
                <a:lnTo>
                  <a:pt x="13462" y="11372"/>
                </a:lnTo>
                <a:lnTo>
                  <a:pt x="13389" y="11408"/>
                </a:lnTo>
                <a:lnTo>
                  <a:pt x="13316" y="11445"/>
                </a:lnTo>
                <a:lnTo>
                  <a:pt x="13242" y="11555"/>
                </a:lnTo>
                <a:lnTo>
                  <a:pt x="13242" y="11702"/>
                </a:lnTo>
                <a:lnTo>
                  <a:pt x="13242" y="11775"/>
                </a:lnTo>
                <a:lnTo>
                  <a:pt x="13279" y="11849"/>
                </a:lnTo>
                <a:lnTo>
                  <a:pt x="13352" y="11959"/>
                </a:lnTo>
                <a:lnTo>
                  <a:pt x="13609" y="11959"/>
                </a:lnTo>
                <a:lnTo>
                  <a:pt x="13719" y="11922"/>
                </a:lnTo>
                <a:lnTo>
                  <a:pt x="13829" y="11849"/>
                </a:lnTo>
                <a:lnTo>
                  <a:pt x="13866" y="11738"/>
                </a:lnTo>
                <a:lnTo>
                  <a:pt x="13939" y="11628"/>
                </a:lnTo>
                <a:lnTo>
                  <a:pt x="13939" y="11555"/>
                </a:lnTo>
                <a:lnTo>
                  <a:pt x="13939" y="11518"/>
                </a:lnTo>
                <a:lnTo>
                  <a:pt x="13903" y="11445"/>
                </a:lnTo>
                <a:lnTo>
                  <a:pt x="13866" y="11372"/>
                </a:lnTo>
                <a:lnTo>
                  <a:pt x="13829" y="11298"/>
                </a:lnTo>
                <a:lnTo>
                  <a:pt x="13719" y="11262"/>
                </a:lnTo>
                <a:close/>
                <a:moveTo>
                  <a:pt x="12215" y="11555"/>
                </a:moveTo>
                <a:lnTo>
                  <a:pt x="12142" y="11592"/>
                </a:lnTo>
                <a:lnTo>
                  <a:pt x="12069" y="11702"/>
                </a:lnTo>
                <a:lnTo>
                  <a:pt x="12032" y="11812"/>
                </a:lnTo>
                <a:lnTo>
                  <a:pt x="12032" y="11959"/>
                </a:lnTo>
                <a:lnTo>
                  <a:pt x="12032" y="12069"/>
                </a:lnTo>
                <a:lnTo>
                  <a:pt x="12105" y="12362"/>
                </a:lnTo>
                <a:lnTo>
                  <a:pt x="12252" y="12582"/>
                </a:lnTo>
                <a:lnTo>
                  <a:pt x="12325" y="12619"/>
                </a:lnTo>
                <a:lnTo>
                  <a:pt x="12399" y="12656"/>
                </a:lnTo>
                <a:lnTo>
                  <a:pt x="12509" y="12656"/>
                </a:lnTo>
                <a:lnTo>
                  <a:pt x="12582" y="12582"/>
                </a:lnTo>
                <a:lnTo>
                  <a:pt x="12619" y="12545"/>
                </a:lnTo>
                <a:lnTo>
                  <a:pt x="12692" y="12545"/>
                </a:lnTo>
                <a:lnTo>
                  <a:pt x="12802" y="12619"/>
                </a:lnTo>
                <a:lnTo>
                  <a:pt x="12876" y="12619"/>
                </a:lnTo>
                <a:lnTo>
                  <a:pt x="12949" y="12582"/>
                </a:lnTo>
                <a:lnTo>
                  <a:pt x="12986" y="12545"/>
                </a:lnTo>
                <a:lnTo>
                  <a:pt x="13022" y="12435"/>
                </a:lnTo>
                <a:lnTo>
                  <a:pt x="12986" y="12325"/>
                </a:lnTo>
                <a:lnTo>
                  <a:pt x="12912" y="12215"/>
                </a:lnTo>
                <a:lnTo>
                  <a:pt x="12802" y="12179"/>
                </a:lnTo>
                <a:lnTo>
                  <a:pt x="12655" y="12142"/>
                </a:lnTo>
                <a:lnTo>
                  <a:pt x="12545" y="12142"/>
                </a:lnTo>
                <a:lnTo>
                  <a:pt x="12472" y="12179"/>
                </a:lnTo>
                <a:lnTo>
                  <a:pt x="12399" y="12032"/>
                </a:lnTo>
                <a:lnTo>
                  <a:pt x="12399" y="11849"/>
                </a:lnTo>
                <a:lnTo>
                  <a:pt x="12399" y="11665"/>
                </a:lnTo>
                <a:lnTo>
                  <a:pt x="12362" y="11592"/>
                </a:lnTo>
                <a:lnTo>
                  <a:pt x="12289" y="11555"/>
                </a:lnTo>
                <a:close/>
                <a:moveTo>
                  <a:pt x="14049" y="5466"/>
                </a:moveTo>
                <a:lnTo>
                  <a:pt x="14196" y="5503"/>
                </a:lnTo>
                <a:lnTo>
                  <a:pt x="14490" y="5649"/>
                </a:lnTo>
                <a:lnTo>
                  <a:pt x="14673" y="5723"/>
                </a:lnTo>
                <a:lnTo>
                  <a:pt x="14930" y="5906"/>
                </a:lnTo>
                <a:lnTo>
                  <a:pt x="15150" y="6090"/>
                </a:lnTo>
                <a:lnTo>
                  <a:pt x="15370" y="6310"/>
                </a:lnTo>
                <a:lnTo>
                  <a:pt x="15590" y="6566"/>
                </a:lnTo>
                <a:lnTo>
                  <a:pt x="15773" y="6860"/>
                </a:lnTo>
                <a:lnTo>
                  <a:pt x="15883" y="7190"/>
                </a:lnTo>
                <a:lnTo>
                  <a:pt x="15993" y="7520"/>
                </a:lnTo>
                <a:lnTo>
                  <a:pt x="16067" y="7850"/>
                </a:lnTo>
                <a:lnTo>
                  <a:pt x="16104" y="8217"/>
                </a:lnTo>
                <a:lnTo>
                  <a:pt x="16104" y="8547"/>
                </a:lnTo>
                <a:lnTo>
                  <a:pt x="16067" y="9244"/>
                </a:lnTo>
                <a:lnTo>
                  <a:pt x="15957" y="9941"/>
                </a:lnTo>
                <a:lnTo>
                  <a:pt x="15773" y="10601"/>
                </a:lnTo>
                <a:lnTo>
                  <a:pt x="15517" y="11225"/>
                </a:lnTo>
                <a:lnTo>
                  <a:pt x="15370" y="11555"/>
                </a:lnTo>
                <a:lnTo>
                  <a:pt x="15186" y="11849"/>
                </a:lnTo>
                <a:lnTo>
                  <a:pt x="15003" y="12105"/>
                </a:lnTo>
                <a:lnTo>
                  <a:pt x="14783" y="12362"/>
                </a:lnTo>
                <a:lnTo>
                  <a:pt x="14526" y="12619"/>
                </a:lnTo>
                <a:lnTo>
                  <a:pt x="14269" y="12839"/>
                </a:lnTo>
                <a:lnTo>
                  <a:pt x="14013" y="13022"/>
                </a:lnTo>
                <a:lnTo>
                  <a:pt x="13719" y="13169"/>
                </a:lnTo>
                <a:lnTo>
                  <a:pt x="13389" y="13316"/>
                </a:lnTo>
                <a:lnTo>
                  <a:pt x="13059" y="13463"/>
                </a:lnTo>
                <a:lnTo>
                  <a:pt x="12802" y="13499"/>
                </a:lnTo>
                <a:lnTo>
                  <a:pt x="12509" y="13536"/>
                </a:lnTo>
                <a:lnTo>
                  <a:pt x="12325" y="13499"/>
                </a:lnTo>
                <a:lnTo>
                  <a:pt x="12179" y="13426"/>
                </a:lnTo>
                <a:lnTo>
                  <a:pt x="12032" y="13279"/>
                </a:lnTo>
                <a:lnTo>
                  <a:pt x="11922" y="13169"/>
                </a:lnTo>
                <a:lnTo>
                  <a:pt x="11482" y="12692"/>
                </a:lnTo>
                <a:lnTo>
                  <a:pt x="11298" y="12435"/>
                </a:lnTo>
                <a:lnTo>
                  <a:pt x="11225" y="12289"/>
                </a:lnTo>
                <a:lnTo>
                  <a:pt x="11188" y="12105"/>
                </a:lnTo>
                <a:lnTo>
                  <a:pt x="11188" y="11922"/>
                </a:lnTo>
                <a:lnTo>
                  <a:pt x="11262" y="11738"/>
                </a:lnTo>
                <a:lnTo>
                  <a:pt x="11445" y="11408"/>
                </a:lnTo>
                <a:lnTo>
                  <a:pt x="11812" y="10785"/>
                </a:lnTo>
                <a:lnTo>
                  <a:pt x="12142" y="10161"/>
                </a:lnTo>
                <a:lnTo>
                  <a:pt x="12472" y="9501"/>
                </a:lnTo>
                <a:lnTo>
                  <a:pt x="12765" y="8877"/>
                </a:lnTo>
                <a:lnTo>
                  <a:pt x="12876" y="8547"/>
                </a:lnTo>
                <a:lnTo>
                  <a:pt x="12949" y="8217"/>
                </a:lnTo>
                <a:lnTo>
                  <a:pt x="12986" y="7887"/>
                </a:lnTo>
                <a:lnTo>
                  <a:pt x="12949" y="7593"/>
                </a:lnTo>
                <a:lnTo>
                  <a:pt x="12876" y="7263"/>
                </a:lnTo>
                <a:lnTo>
                  <a:pt x="12765" y="6970"/>
                </a:lnTo>
                <a:lnTo>
                  <a:pt x="12729" y="6750"/>
                </a:lnTo>
                <a:lnTo>
                  <a:pt x="12692" y="6566"/>
                </a:lnTo>
                <a:lnTo>
                  <a:pt x="12729" y="6346"/>
                </a:lnTo>
                <a:lnTo>
                  <a:pt x="12802" y="6200"/>
                </a:lnTo>
                <a:lnTo>
                  <a:pt x="12876" y="6016"/>
                </a:lnTo>
                <a:lnTo>
                  <a:pt x="12986" y="5869"/>
                </a:lnTo>
                <a:lnTo>
                  <a:pt x="13132" y="5723"/>
                </a:lnTo>
                <a:lnTo>
                  <a:pt x="13279" y="5613"/>
                </a:lnTo>
                <a:lnTo>
                  <a:pt x="13316" y="5686"/>
                </a:lnTo>
                <a:lnTo>
                  <a:pt x="13389" y="5723"/>
                </a:lnTo>
                <a:lnTo>
                  <a:pt x="13536" y="5759"/>
                </a:lnTo>
                <a:lnTo>
                  <a:pt x="13646" y="5686"/>
                </a:lnTo>
                <a:lnTo>
                  <a:pt x="13719" y="5649"/>
                </a:lnTo>
                <a:lnTo>
                  <a:pt x="13756" y="5576"/>
                </a:lnTo>
                <a:lnTo>
                  <a:pt x="13829" y="5503"/>
                </a:lnTo>
                <a:lnTo>
                  <a:pt x="13939" y="5466"/>
                </a:lnTo>
                <a:close/>
                <a:moveTo>
                  <a:pt x="13646" y="3852"/>
                </a:moveTo>
                <a:lnTo>
                  <a:pt x="13609" y="3925"/>
                </a:lnTo>
                <a:lnTo>
                  <a:pt x="13499" y="4182"/>
                </a:lnTo>
                <a:lnTo>
                  <a:pt x="13462" y="4476"/>
                </a:lnTo>
                <a:lnTo>
                  <a:pt x="13462" y="4732"/>
                </a:lnTo>
                <a:lnTo>
                  <a:pt x="13499" y="5026"/>
                </a:lnTo>
                <a:lnTo>
                  <a:pt x="13316" y="5099"/>
                </a:lnTo>
                <a:lnTo>
                  <a:pt x="13132" y="5173"/>
                </a:lnTo>
                <a:lnTo>
                  <a:pt x="13022" y="4769"/>
                </a:lnTo>
                <a:lnTo>
                  <a:pt x="12839" y="4439"/>
                </a:lnTo>
                <a:lnTo>
                  <a:pt x="12802" y="4402"/>
                </a:lnTo>
                <a:lnTo>
                  <a:pt x="12729" y="4402"/>
                </a:lnTo>
                <a:lnTo>
                  <a:pt x="12692" y="4439"/>
                </a:lnTo>
                <a:lnTo>
                  <a:pt x="12692" y="4476"/>
                </a:lnTo>
                <a:lnTo>
                  <a:pt x="12655" y="4732"/>
                </a:lnTo>
                <a:lnTo>
                  <a:pt x="12692" y="4952"/>
                </a:lnTo>
                <a:lnTo>
                  <a:pt x="12802" y="5429"/>
                </a:lnTo>
                <a:lnTo>
                  <a:pt x="12582" y="5649"/>
                </a:lnTo>
                <a:lnTo>
                  <a:pt x="12399" y="5466"/>
                </a:lnTo>
                <a:lnTo>
                  <a:pt x="12142" y="5173"/>
                </a:lnTo>
                <a:lnTo>
                  <a:pt x="12105" y="5136"/>
                </a:lnTo>
                <a:lnTo>
                  <a:pt x="12032" y="5173"/>
                </a:lnTo>
                <a:lnTo>
                  <a:pt x="11995" y="5209"/>
                </a:lnTo>
                <a:lnTo>
                  <a:pt x="11995" y="5283"/>
                </a:lnTo>
                <a:lnTo>
                  <a:pt x="12032" y="5466"/>
                </a:lnTo>
                <a:lnTo>
                  <a:pt x="12142" y="5649"/>
                </a:lnTo>
                <a:lnTo>
                  <a:pt x="12252" y="5796"/>
                </a:lnTo>
                <a:lnTo>
                  <a:pt x="12435" y="5906"/>
                </a:lnTo>
                <a:lnTo>
                  <a:pt x="12399" y="6016"/>
                </a:lnTo>
                <a:lnTo>
                  <a:pt x="12362" y="6053"/>
                </a:lnTo>
                <a:lnTo>
                  <a:pt x="12142" y="6016"/>
                </a:lnTo>
                <a:lnTo>
                  <a:pt x="11738" y="5833"/>
                </a:lnTo>
                <a:lnTo>
                  <a:pt x="11665" y="5686"/>
                </a:lnTo>
                <a:lnTo>
                  <a:pt x="11628" y="5649"/>
                </a:lnTo>
                <a:lnTo>
                  <a:pt x="11592" y="5686"/>
                </a:lnTo>
                <a:lnTo>
                  <a:pt x="11555" y="5833"/>
                </a:lnTo>
                <a:lnTo>
                  <a:pt x="11518" y="5906"/>
                </a:lnTo>
                <a:lnTo>
                  <a:pt x="11518" y="5979"/>
                </a:lnTo>
                <a:lnTo>
                  <a:pt x="11555" y="6053"/>
                </a:lnTo>
                <a:lnTo>
                  <a:pt x="11628" y="6126"/>
                </a:lnTo>
                <a:lnTo>
                  <a:pt x="11775" y="6236"/>
                </a:lnTo>
                <a:lnTo>
                  <a:pt x="11995" y="6346"/>
                </a:lnTo>
                <a:lnTo>
                  <a:pt x="12289" y="6456"/>
                </a:lnTo>
                <a:lnTo>
                  <a:pt x="12252" y="6676"/>
                </a:lnTo>
                <a:lnTo>
                  <a:pt x="12289" y="6897"/>
                </a:lnTo>
                <a:lnTo>
                  <a:pt x="11555" y="6897"/>
                </a:lnTo>
                <a:lnTo>
                  <a:pt x="11445" y="6933"/>
                </a:lnTo>
                <a:lnTo>
                  <a:pt x="11408" y="7007"/>
                </a:lnTo>
                <a:lnTo>
                  <a:pt x="11408" y="7153"/>
                </a:lnTo>
                <a:lnTo>
                  <a:pt x="11408" y="7337"/>
                </a:lnTo>
                <a:lnTo>
                  <a:pt x="11482" y="7483"/>
                </a:lnTo>
                <a:lnTo>
                  <a:pt x="11555" y="7593"/>
                </a:lnTo>
                <a:lnTo>
                  <a:pt x="11592" y="7630"/>
                </a:lnTo>
                <a:lnTo>
                  <a:pt x="11922" y="7960"/>
                </a:lnTo>
                <a:lnTo>
                  <a:pt x="12142" y="8107"/>
                </a:lnTo>
                <a:lnTo>
                  <a:pt x="12252" y="8180"/>
                </a:lnTo>
                <a:lnTo>
                  <a:pt x="12362" y="8217"/>
                </a:lnTo>
                <a:lnTo>
                  <a:pt x="12472" y="8217"/>
                </a:lnTo>
                <a:lnTo>
                  <a:pt x="12362" y="8547"/>
                </a:lnTo>
                <a:lnTo>
                  <a:pt x="12252" y="8804"/>
                </a:lnTo>
                <a:lnTo>
                  <a:pt x="12215" y="8841"/>
                </a:lnTo>
                <a:lnTo>
                  <a:pt x="12179" y="8877"/>
                </a:lnTo>
                <a:lnTo>
                  <a:pt x="11812" y="8731"/>
                </a:lnTo>
                <a:lnTo>
                  <a:pt x="11555" y="8584"/>
                </a:lnTo>
                <a:lnTo>
                  <a:pt x="11335" y="8364"/>
                </a:lnTo>
                <a:lnTo>
                  <a:pt x="11225" y="8364"/>
                </a:lnTo>
                <a:lnTo>
                  <a:pt x="11188" y="8437"/>
                </a:lnTo>
                <a:lnTo>
                  <a:pt x="11188" y="8511"/>
                </a:lnTo>
                <a:lnTo>
                  <a:pt x="11335" y="8731"/>
                </a:lnTo>
                <a:lnTo>
                  <a:pt x="11555" y="8951"/>
                </a:lnTo>
                <a:lnTo>
                  <a:pt x="11812" y="9134"/>
                </a:lnTo>
                <a:lnTo>
                  <a:pt x="12069" y="9244"/>
                </a:lnTo>
                <a:lnTo>
                  <a:pt x="11848" y="9648"/>
                </a:lnTo>
                <a:lnTo>
                  <a:pt x="11738" y="9648"/>
                </a:lnTo>
                <a:lnTo>
                  <a:pt x="11665" y="9721"/>
                </a:lnTo>
                <a:lnTo>
                  <a:pt x="11262" y="9428"/>
                </a:lnTo>
                <a:lnTo>
                  <a:pt x="10895" y="9134"/>
                </a:lnTo>
                <a:lnTo>
                  <a:pt x="10858" y="9097"/>
                </a:lnTo>
                <a:lnTo>
                  <a:pt x="10821" y="9134"/>
                </a:lnTo>
                <a:lnTo>
                  <a:pt x="10601" y="9391"/>
                </a:lnTo>
                <a:lnTo>
                  <a:pt x="10381" y="9648"/>
                </a:lnTo>
                <a:lnTo>
                  <a:pt x="10308" y="9648"/>
                </a:lnTo>
                <a:lnTo>
                  <a:pt x="10234" y="9684"/>
                </a:lnTo>
                <a:lnTo>
                  <a:pt x="10198" y="9758"/>
                </a:lnTo>
                <a:lnTo>
                  <a:pt x="10234" y="9831"/>
                </a:lnTo>
                <a:lnTo>
                  <a:pt x="10748" y="10308"/>
                </a:lnTo>
                <a:lnTo>
                  <a:pt x="11188" y="10821"/>
                </a:lnTo>
                <a:lnTo>
                  <a:pt x="10968" y="11262"/>
                </a:lnTo>
                <a:lnTo>
                  <a:pt x="10785" y="11152"/>
                </a:lnTo>
                <a:lnTo>
                  <a:pt x="10601" y="11078"/>
                </a:lnTo>
                <a:lnTo>
                  <a:pt x="10381" y="11042"/>
                </a:lnTo>
                <a:lnTo>
                  <a:pt x="10308" y="11005"/>
                </a:lnTo>
                <a:lnTo>
                  <a:pt x="10198" y="10968"/>
                </a:lnTo>
                <a:lnTo>
                  <a:pt x="10161" y="10931"/>
                </a:lnTo>
                <a:lnTo>
                  <a:pt x="10088" y="10931"/>
                </a:lnTo>
                <a:lnTo>
                  <a:pt x="9978" y="10968"/>
                </a:lnTo>
                <a:lnTo>
                  <a:pt x="9941" y="11078"/>
                </a:lnTo>
                <a:lnTo>
                  <a:pt x="9941" y="11152"/>
                </a:lnTo>
                <a:lnTo>
                  <a:pt x="9978" y="11188"/>
                </a:lnTo>
                <a:lnTo>
                  <a:pt x="10124" y="11335"/>
                </a:lnTo>
                <a:lnTo>
                  <a:pt x="10308" y="11445"/>
                </a:lnTo>
                <a:lnTo>
                  <a:pt x="10565" y="11555"/>
                </a:lnTo>
                <a:lnTo>
                  <a:pt x="10675" y="11592"/>
                </a:lnTo>
                <a:lnTo>
                  <a:pt x="10785" y="11592"/>
                </a:lnTo>
                <a:lnTo>
                  <a:pt x="10748" y="11775"/>
                </a:lnTo>
                <a:lnTo>
                  <a:pt x="10711" y="11959"/>
                </a:lnTo>
                <a:lnTo>
                  <a:pt x="10675" y="12179"/>
                </a:lnTo>
                <a:lnTo>
                  <a:pt x="10711" y="12362"/>
                </a:lnTo>
                <a:lnTo>
                  <a:pt x="10785" y="12582"/>
                </a:lnTo>
                <a:lnTo>
                  <a:pt x="10638" y="12692"/>
                </a:lnTo>
                <a:lnTo>
                  <a:pt x="10455" y="12876"/>
                </a:lnTo>
                <a:lnTo>
                  <a:pt x="10381" y="12949"/>
                </a:lnTo>
                <a:lnTo>
                  <a:pt x="10308" y="12949"/>
                </a:lnTo>
                <a:lnTo>
                  <a:pt x="10271" y="12986"/>
                </a:lnTo>
                <a:lnTo>
                  <a:pt x="10234" y="13059"/>
                </a:lnTo>
                <a:lnTo>
                  <a:pt x="10234" y="13169"/>
                </a:lnTo>
                <a:lnTo>
                  <a:pt x="10271" y="13206"/>
                </a:lnTo>
                <a:lnTo>
                  <a:pt x="10308" y="13242"/>
                </a:lnTo>
                <a:lnTo>
                  <a:pt x="10455" y="13242"/>
                </a:lnTo>
                <a:lnTo>
                  <a:pt x="10565" y="13206"/>
                </a:lnTo>
                <a:lnTo>
                  <a:pt x="10748" y="13059"/>
                </a:lnTo>
                <a:lnTo>
                  <a:pt x="11005" y="12912"/>
                </a:lnTo>
                <a:lnTo>
                  <a:pt x="11408" y="13352"/>
                </a:lnTo>
                <a:lnTo>
                  <a:pt x="11482" y="13426"/>
                </a:lnTo>
                <a:lnTo>
                  <a:pt x="11335" y="13609"/>
                </a:lnTo>
                <a:lnTo>
                  <a:pt x="11262" y="13829"/>
                </a:lnTo>
                <a:lnTo>
                  <a:pt x="11188" y="13829"/>
                </a:lnTo>
                <a:lnTo>
                  <a:pt x="11115" y="13866"/>
                </a:lnTo>
                <a:lnTo>
                  <a:pt x="11005" y="13939"/>
                </a:lnTo>
                <a:lnTo>
                  <a:pt x="10968" y="14013"/>
                </a:lnTo>
                <a:lnTo>
                  <a:pt x="11005" y="14123"/>
                </a:lnTo>
                <a:lnTo>
                  <a:pt x="11041" y="14233"/>
                </a:lnTo>
                <a:lnTo>
                  <a:pt x="11151" y="14306"/>
                </a:lnTo>
                <a:lnTo>
                  <a:pt x="11262" y="14343"/>
                </a:lnTo>
                <a:lnTo>
                  <a:pt x="11372" y="14343"/>
                </a:lnTo>
                <a:lnTo>
                  <a:pt x="11482" y="14270"/>
                </a:lnTo>
                <a:lnTo>
                  <a:pt x="11555" y="14196"/>
                </a:lnTo>
                <a:lnTo>
                  <a:pt x="11628" y="14086"/>
                </a:lnTo>
                <a:lnTo>
                  <a:pt x="11665" y="13976"/>
                </a:lnTo>
                <a:lnTo>
                  <a:pt x="11665" y="13866"/>
                </a:lnTo>
                <a:lnTo>
                  <a:pt x="11738" y="13719"/>
                </a:lnTo>
                <a:lnTo>
                  <a:pt x="11848" y="13829"/>
                </a:lnTo>
                <a:lnTo>
                  <a:pt x="11995" y="13903"/>
                </a:lnTo>
                <a:lnTo>
                  <a:pt x="12142" y="13976"/>
                </a:lnTo>
                <a:lnTo>
                  <a:pt x="12325" y="14013"/>
                </a:lnTo>
                <a:lnTo>
                  <a:pt x="12362" y="14049"/>
                </a:lnTo>
                <a:lnTo>
                  <a:pt x="12252" y="14270"/>
                </a:lnTo>
                <a:lnTo>
                  <a:pt x="12179" y="14453"/>
                </a:lnTo>
                <a:lnTo>
                  <a:pt x="12105" y="14563"/>
                </a:lnTo>
                <a:lnTo>
                  <a:pt x="11995" y="14600"/>
                </a:lnTo>
                <a:lnTo>
                  <a:pt x="11958" y="14600"/>
                </a:lnTo>
                <a:lnTo>
                  <a:pt x="11885" y="14636"/>
                </a:lnTo>
                <a:lnTo>
                  <a:pt x="11848" y="14746"/>
                </a:lnTo>
                <a:lnTo>
                  <a:pt x="11848" y="14856"/>
                </a:lnTo>
                <a:lnTo>
                  <a:pt x="11922" y="14930"/>
                </a:lnTo>
                <a:lnTo>
                  <a:pt x="11995" y="15003"/>
                </a:lnTo>
                <a:lnTo>
                  <a:pt x="12069" y="15003"/>
                </a:lnTo>
                <a:lnTo>
                  <a:pt x="12215" y="14966"/>
                </a:lnTo>
                <a:lnTo>
                  <a:pt x="12362" y="14856"/>
                </a:lnTo>
                <a:lnTo>
                  <a:pt x="12472" y="14746"/>
                </a:lnTo>
                <a:lnTo>
                  <a:pt x="12545" y="14563"/>
                </a:lnTo>
                <a:lnTo>
                  <a:pt x="12619" y="14416"/>
                </a:lnTo>
                <a:lnTo>
                  <a:pt x="12692" y="14049"/>
                </a:lnTo>
                <a:lnTo>
                  <a:pt x="13132" y="13976"/>
                </a:lnTo>
                <a:lnTo>
                  <a:pt x="13536" y="13829"/>
                </a:lnTo>
                <a:lnTo>
                  <a:pt x="13279" y="14526"/>
                </a:lnTo>
                <a:lnTo>
                  <a:pt x="13206" y="14710"/>
                </a:lnTo>
                <a:lnTo>
                  <a:pt x="13206" y="14820"/>
                </a:lnTo>
                <a:lnTo>
                  <a:pt x="13242" y="14856"/>
                </a:lnTo>
                <a:lnTo>
                  <a:pt x="13279" y="14930"/>
                </a:lnTo>
                <a:lnTo>
                  <a:pt x="13352" y="14966"/>
                </a:lnTo>
                <a:lnTo>
                  <a:pt x="13426" y="14966"/>
                </a:lnTo>
                <a:lnTo>
                  <a:pt x="13499" y="14930"/>
                </a:lnTo>
                <a:lnTo>
                  <a:pt x="13572" y="14893"/>
                </a:lnTo>
                <a:lnTo>
                  <a:pt x="13609" y="14820"/>
                </a:lnTo>
                <a:lnTo>
                  <a:pt x="13719" y="14563"/>
                </a:lnTo>
                <a:lnTo>
                  <a:pt x="13793" y="14270"/>
                </a:lnTo>
                <a:lnTo>
                  <a:pt x="13829" y="13976"/>
                </a:lnTo>
                <a:lnTo>
                  <a:pt x="13829" y="13719"/>
                </a:lnTo>
                <a:lnTo>
                  <a:pt x="14269" y="13463"/>
                </a:lnTo>
                <a:lnTo>
                  <a:pt x="14306" y="13939"/>
                </a:lnTo>
                <a:lnTo>
                  <a:pt x="14343" y="14049"/>
                </a:lnTo>
                <a:lnTo>
                  <a:pt x="14379" y="14123"/>
                </a:lnTo>
                <a:lnTo>
                  <a:pt x="14379" y="14159"/>
                </a:lnTo>
                <a:lnTo>
                  <a:pt x="14416" y="14270"/>
                </a:lnTo>
                <a:lnTo>
                  <a:pt x="14490" y="14343"/>
                </a:lnTo>
                <a:lnTo>
                  <a:pt x="14673" y="14343"/>
                </a:lnTo>
                <a:lnTo>
                  <a:pt x="14673" y="14306"/>
                </a:lnTo>
                <a:lnTo>
                  <a:pt x="14746" y="14233"/>
                </a:lnTo>
                <a:lnTo>
                  <a:pt x="14783" y="14159"/>
                </a:lnTo>
                <a:lnTo>
                  <a:pt x="14710" y="13903"/>
                </a:lnTo>
                <a:lnTo>
                  <a:pt x="14673" y="13646"/>
                </a:lnTo>
                <a:lnTo>
                  <a:pt x="14563" y="13279"/>
                </a:lnTo>
                <a:lnTo>
                  <a:pt x="15003" y="12876"/>
                </a:lnTo>
                <a:lnTo>
                  <a:pt x="15113" y="13022"/>
                </a:lnTo>
                <a:lnTo>
                  <a:pt x="15223" y="13132"/>
                </a:lnTo>
                <a:lnTo>
                  <a:pt x="15370" y="13352"/>
                </a:lnTo>
                <a:lnTo>
                  <a:pt x="15480" y="13463"/>
                </a:lnTo>
                <a:lnTo>
                  <a:pt x="15590" y="13536"/>
                </a:lnTo>
                <a:lnTo>
                  <a:pt x="15663" y="13536"/>
                </a:lnTo>
                <a:lnTo>
                  <a:pt x="15737" y="13463"/>
                </a:lnTo>
                <a:lnTo>
                  <a:pt x="15773" y="13389"/>
                </a:lnTo>
                <a:lnTo>
                  <a:pt x="15773" y="13316"/>
                </a:lnTo>
                <a:lnTo>
                  <a:pt x="15737" y="13132"/>
                </a:lnTo>
                <a:lnTo>
                  <a:pt x="15627" y="12986"/>
                </a:lnTo>
                <a:lnTo>
                  <a:pt x="15480" y="12876"/>
                </a:lnTo>
                <a:lnTo>
                  <a:pt x="15370" y="12729"/>
                </a:lnTo>
                <a:lnTo>
                  <a:pt x="15260" y="12582"/>
                </a:lnTo>
                <a:lnTo>
                  <a:pt x="15480" y="12289"/>
                </a:lnTo>
                <a:lnTo>
                  <a:pt x="15700" y="11995"/>
                </a:lnTo>
                <a:lnTo>
                  <a:pt x="15773" y="12069"/>
                </a:lnTo>
                <a:lnTo>
                  <a:pt x="15993" y="12215"/>
                </a:lnTo>
                <a:lnTo>
                  <a:pt x="16177" y="12399"/>
                </a:lnTo>
                <a:lnTo>
                  <a:pt x="16250" y="12435"/>
                </a:lnTo>
                <a:lnTo>
                  <a:pt x="16397" y="12435"/>
                </a:lnTo>
                <a:lnTo>
                  <a:pt x="16434" y="12399"/>
                </a:lnTo>
                <a:lnTo>
                  <a:pt x="16470" y="12325"/>
                </a:lnTo>
                <a:lnTo>
                  <a:pt x="16507" y="12252"/>
                </a:lnTo>
                <a:lnTo>
                  <a:pt x="16507" y="12179"/>
                </a:lnTo>
                <a:lnTo>
                  <a:pt x="16434" y="12105"/>
                </a:lnTo>
                <a:lnTo>
                  <a:pt x="16250" y="11922"/>
                </a:lnTo>
                <a:lnTo>
                  <a:pt x="16030" y="11775"/>
                </a:lnTo>
                <a:lnTo>
                  <a:pt x="15883" y="11702"/>
                </a:lnTo>
                <a:lnTo>
                  <a:pt x="16140" y="11115"/>
                </a:lnTo>
                <a:lnTo>
                  <a:pt x="16324" y="11225"/>
                </a:lnTo>
                <a:lnTo>
                  <a:pt x="16617" y="11335"/>
                </a:lnTo>
                <a:lnTo>
                  <a:pt x="16984" y="11408"/>
                </a:lnTo>
                <a:lnTo>
                  <a:pt x="17057" y="11408"/>
                </a:lnTo>
                <a:lnTo>
                  <a:pt x="17094" y="11372"/>
                </a:lnTo>
                <a:lnTo>
                  <a:pt x="17131" y="11298"/>
                </a:lnTo>
                <a:lnTo>
                  <a:pt x="17167" y="11225"/>
                </a:lnTo>
                <a:lnTo>
                  <a:pt x="17167" y="11152"/>
                </a:lnTo>
                <a:lnTo>
                  <a:pt x="17131" y="11078"/>
                </a:lnTo>
                <a:lnTo>
                  <a:pt x="17094" y="11042"/>
                </a:lnTo>
                <a:lnTo>
                  <a:pt x="17021" y="11005"/>
                </a:lnTo>
                <a:lnTo>
                  <a:pt x="16764" y="10968"/>
                </a:lnTo>
                <a:lnTo>
                  <a:pt x="16544" y="10895"/>
                </a:lnTo>
                <a:lnTo>
                  <a:pt x="16250" y="10821"/>
                </a:lnTo>
                <a:lnTo>
                  <a:pt x="16397" y="10345"/>
                </a:lnTo>
                <a:lnTo>
                  <a:pt x="16507" y="9831"/>
                </a:lnTo>
                <a:lnTo>
                  <a:pt x="16727" y="9941"/>
                </a:lnTo>
                <a:lnTo>
                  <a:pt x="16984" y="9978"/>
                </a:lnTo>
                <a:lnTo>
                  <a:pt x="17131" y="10014"/>
                </a:lnTo>
                <a:lnTo>
                  <a:pt x="17277" y="10014"/>
                </a:lnTo>
                <a:lnTo>
                  <a:pt x="17424" y="9978"/>
                </a:lnTo>
                <a:lnTo>
                  <a:pt x="17461" y="9904"/>
                </a:lnTo>
                <a:lnTo>
                  <a:pt x="17497" y="9831"/>
                </a:lnTo>
                <a:lnTo>
                  <a:pt x="17497" y="9794"/>
                </a:lnTo>
                <a:lnTo>
                  <a:pt x="17497" y="9721"/>
                </a:lnTo>
                <a:lnTo>
                  <a:pt x="17387" y="9648"/>
                </a:lnTo>
                <a:lnTo>
                  <a:pt x="17277" y="9611"/>
                </a:lnTo>
                <a:lnTo>
                  <a:pt x="17167" y="9574"/>
                </a:lnTo>
                <a:lnTo>
                  <a:pt x="16544" y="9501"/>
                </a:lnTo>
                <a:lnTo>
                  <a:pt x="16544" y="9464"/>
                </a:lnTo>
                <a:lnTo>
                  <a:pt x="16580" y="8987"/>
                </a:lnTo>
                <a:lnTo>
                  <a:pt x="16617" y="8511"/>
                </a:lnTo>
                <a:lnTo>
                  <a:pt x="16800" y="8584"/>
                </a:lnTo>
                <a:lnTo>
                  <a:pt x="17021" y="8621"/>
                </a:lnTo>
                <a:lnTo>
                  <a:pt x="17204" y="8657"/>
                </a:lnTo>
                <a:lnTo>
                  <a:pt x="17424" y="8621"/>
                </a:lnTo>
                <a:lnTo>
                  <a:pt x="17571" y="8584"/>
                </a:lnTo>
                <a:lnTo>
                  <a:pt x="17644" y="8511"/>
                </a:lnTo>
                <a:lnTo>
                  <a:pt x="17681" y="8437"/>
                </a:lnTo>
                <a:lnTo>
                  <a:pt x="17681" y="8364"/>
                </a:lnTo>
                <a:lnTo>
                  <a:pt x="17644" y="8290"/>
                </a:lnTo>
                <a:lnTo>
                  <a:pt x="17534" y="8217"/>
                </a:lnTo>
                <a:lnTo>
                  <a:pt x="17387" y="8217"/>
                </a:lnTo>
                <a:lnTo>
                  <a:pt x="17094" y="8254"/>
                </a:lnTo>
                <a:lnTo>
                  <a:pt x="16617" y="8217"/>
                </a:lnTo>
                <a:lnTo>
                  <a:pt x="16580" y="7814"/>
                </a:lnTo>
                <a:lnTo>
                  <a:pt x="16507" y="7410"/>
                </a:lnTo>
                <a:lnTo>
                  <a:pt x="16507" y="7410"/>
                </a:lnTo>
                <a:lnTo>
                  <a:pt x="16690" y="7447"/>
                </a:lnTo>
                <a:lnTo>
                  <a:pt x="16874" y="7447"/>
                </a:lnTo>
                <a:lnTo>
                  <a:pt x="17021" y="7410"/>
                </a:lnTo>
                <a:lnTo>
                  <a:pt x="17204" y="7337"/>
                </a:lnTo>
                <a:lnTo>
                  <a:pt x="17351" y="7263"/>
                </a:lnTo>
                <a:lnTo>
                  <a:pt x="17387" y="7190"/>
                </a:lnTo>
                <a:lnTo>
                  <a:pt x="17424" y="7117"/>
                </a:lnTo>
                <a:lnTo>
                  <a:pt x="17424" y="7043"/>
                </a:lnTo>
                <a:lnTo>
                  <a:pt x="17424" y="7007"/>
                </a:lnTo>
                <a:lnTo>
                  <a:pt x="17351" y="6933"/>
                </a:lnTo>
                <a:lnTo>
                  <a:pt x="17314" y="6897"/>
                </a:lnTo>
                <a:lnTo>
                  <a:pt x="17131" y="6897"/>
                </a:lnTo>
                <a:lnTo>
                  <a:pt x="16947" y="6970"/>
                </a:lnTo>
                <a:lnTo>
                  <a:pt x="16764" y="7007"/>
                </a:lnTo>
                <a:lnTo>
                  <a:pt x="16397" y="7080"/>
                </a:lnTo>
                <a:lnTo>
                  <a:pt x="16324" y="6897"/>
                </a:lnTo>
                <a:lnTo>
                  <a:pt x="16140" y="6493"/>
                </a:lnTo>
                <a:lnTo>
                  <a:pt x="16397" y="6420"/>
                </a:lnTo>
                <a:lnTo>
                  <a:pt x="16764" y="6273"/>
                </a:lnTo>
                <a:lnTo>
                  <a:pt x="16947" y="6200"/>
                </a:lnTo>
                <a:lnTo>
                  <a:pt x="17094" y="6090"/>
                </a:lnTo>
                <a:lnTo>
                  <a:pt x="17131" y="6053"/>
                </a:lnTo>
                <a:lnTo>
                  <a:pt x="17131" y="5979"/>
                </a:lnTo>
                <a:lnTo>
                  <a:pt x="17131" y="5906"/>
                </a:lnTo>
                <a:lnTo>
                  <a:pt x="17021" y="5833"/>
                </a:lnTo>
                <a:lnTo>
                  <a:pt x="16910" y="5796"/>
                </a:lnTo>
                <a:lnTo>
                  <a:pt x="16764" y="5833"/>
                </a:lnTo>
                <a:lnTo>
                  <a:pt x="16580" y="5906"/>
                </a:lnTo>
                <a:lnTo>
                  <a:pt x="16250" y="6090"/>
                </a:lnTo>
                <a:lnTo>
                  <a:pt x="16104" y="6163"/>
                </a:lnTo>
                <a:lnTo>
                  <a:pt x="15957" y="6236"/>
                </a:lnTo>
                <a:lnTo>
                  <a:pt x="15957" y="6200"/>
                </a:lnTo>
                <a:lnTo>
                  <a:pt x="15957" y="6163"/>
                </a:lnTo>
                <a:lnTo>
                  <a:pt x="15920" y="6163"/>
                </a:lnTo>
                <a:lnTo>
                  <a:pt x="15590" y="5796"/>
                </a:lnTo>
                <a:lnTo>
                  <a:pt x="15920" y="5503"/>
                </a:lnTo>
                <a:lnTo>
                  <a:pt x="16250" y="5173"/>
                </a:lnTo>
                <a:lnTo>
                  <a:pt x="16287" y="5099"/>
                </a:lnTo>
                <a:lnTo>
                  <a:pt x="16324" y="4989"/>
                </a:lnTo>
                <a:lnTo>
                  <a:pt x="16287" y="4916"/>
                </a:lnTo>
                <a:lnTo>
                  <a:pt x="16250" y="4879"/>
                </a:lnTo>
                <a:lnTo>
                  <a:pt x="16177" y="4806"/>
                </a:lnTo>
                <a:lnTo>
                  <a:pt x="16030" y="4806"/>
                </a:lnTo>
                <a:lnTo>
                  <a:pt x="15957" y="4842"/>
                </a:lnTo>
                <a:lnTo>
                  <a:pt x="15627" y="5209"/>
                </a:lnTo>
                <a:lnTo>
                  <a:pt x="15333" y="5576"/>
                </a:lnTo>
                <a:lnTo>
                  <a:pt x="15076" y="5393"/>
                </a:lnTo>
                <a:lnTo>
                  <a:pt x="14820" y="5246"/>
                </a:lnTo>
                <a:lnTo>
                  <a:pt x="14673" y="5173"/>
                </a:lnTo>
                <a:lnTo>
                  <a:pt x="14746" y="5026"/>
                </a:lnTo>
                <a:lnTo>
                  <a:pt x="14966" y="4659"/>
                </a:lnTo>
                <a:lnTo>
                  <a:pt x="15003" y="4586"/>
                </a:lnTo>
                <a:lnTo>
                  <a:pt x="15003" y="4512"/>
                </a:lnTo>
                <a:lnTo>
                  <a:pt x="14930" y="4402"/>
                </a:lnTo>
                <a:lnTo>
                  <a:pt x="14856" y="4366"/>
                </a:lnTo>
                <a:lnTo>
                  <a:pt x="14746" y="4366"/>
                </a:lnTo>
                <a:lnTo>
                  <a:pt x="14673" y="4439"/>
                </a:lnTo>
                <a:lnTo>
                  <a:pt x="14526" y="4622"/>
                </a:lnTo>
                <a:lnTo>
                  <a:pt x="14416" y="4842"/>
                </a:lnTo>
                <a:lnTo>
                  <a:pt x="14343" y="5026"/>
                </a:lnTo>
                <a:lnTo>
                  <a:pt x="14159" y="4989"/>
                </a:lnTo>
                <a:lnTo>
                  <a:pt x="13939" y="4989"/>
                </a:lnTo>
                <a:lnTo>
                  <a:pt x="13903" y="4732"/>
                </a:lnTo>
                <a:lnTo>
                  <a:pt x="13866" y="4476"/>
                </a:lnTo>
                <a:lnTo>
                  <a:pt x="13829" y="3962"/>
                </a:lnTo>
                <a:lnTo>
                  <a:pt x="13829" y="3889"/>
                </a:lnTo>
                <a:lnTo>
                  <a:pt x="13756" y="3852"/>
                </a:lnTo>
                <a:close/>
              </a:path>
            </a:pathLst>
          </a:custGeom>
          <a:solidFill>
            <a:srgbClr val="6D9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217" name="Google Shape;217;p3"/>
          <p:cNvSpPr/>
          <p:nvPr/>
        </p:nvSpPr>
        <p:spPr>
          <a:xfrm>
            <a:off x="8263292" y="4517805"/>
            <a:ext cx="479681" cy="339217"/>
          </a:xfrm>
          <a:custGeom>
            <a:avLst/>
            <a:gdLst/>
            <a:ahLst/>
            <a:cxnLst/>
            <a:rect l="l" t="t" r="r" b="b"/>
            <a:pathLst>
              <a:path w="16911" h="11959" extrusionOk="0">
                <a:moveTo>
                  <a:pt x="12215" y="8951"/>
                </a:moveTo>
                <a:lnTo>
                  <a:pt x="12032" y="9098"/>
                </a:lnTo>
                <a:lnTo>
                  <a:pt x="11848" y="9244"/>
                </a:lnTo>
                <a:lnTo>
                  <a:pt x="11408" y="9538"/>
                </a:lnTo>
                <a:lnTo>
                  <a:pt x="11005" y="9685"/>
                </a:lnTo>
                <a:lnTo>
                  <a:pt x="10638" y="9868"/>
                </a:lnTo>
                <a:lnTo>
                  <a:pt x="10124" y="10051"/>
                </a:lnTo>
                <a:lnTo>
                  <a:pt x="9977" y="10125"/>
                </a:lnTo>
                <a:lnTo>
                  <a:pt x="9794" y="10161"/>
                </a:lnTo>
                <a:lnTo>
                  <a:pt x="9904" y="9978"/>
                </a:lnTo>
                <a:lnTo>
                  <a:pt x="10051" y="9795"/>
                </a:lnTo>
                <a:lnTo>
                  <a:pt x="10344" y="9758"/>
                </a:lnTo>
                <a:lnTo>
                  <a:pt x="10601" y="9648"/>
                </a:lnTo>
                <a:lnTo>
                  <a:pt x="10858" y="9538"/>
                </a:lnTo>
                <a:lnTo>
                  <a:pt x="11115" y="9354"/>
                </a:lnTo>
                <a:lnTo>
                  <a:pt x="11335" y="9171"/>
                </a:lnTo>
                <a:lnTo>
                  <a:pt x="11371" y="9061"/>
                </a:lnTo>
                <a:lnTo>
                  <a:pt x="11445" y="9061"/>
                </a:lnTo>
                <a:lnTo>
                  <a:pt x="11481" y="9024"/>
                </a:lnTo>
                <a:lnTo>
                  <a:pt x="11848" y="8951"/>
                </a:lnTo>
                <a:close/>
                <a:moveTo>
                  <a:pt x="12619" y="8988"/>
                </a:moveTo>
                <a:lnTo>
                  <a:pt x="12839" y="9061"/>
                </a:lnTo>
                <a:lnTo>
                  <a:pt x="12839" y="9171"/>
                </a:lnTo>
                <a:lnTo>
                  <a:pt x="12215" y="9685"/>
                </a:lnTo>
                <a:lnTo>
                  <a:pt x="11518" y="10125"/>
                </a:lnTo>
                <a:lnTo>
                  <a:pt x="11115" y="10345"/>
                </a:lnTo>
                <a:lnTo>
                  <a:pt x="10711" y="10528"/>
                </a:lnTo>
                <a:lnTo>
                  <a:pt x="10308" y="10712"/>
                </a:lnTo>
                <a:lnTo>
                  <a:pt x="9904" y="10932"/>
                </a:lnTo>
                <a:lnTo>
                  <a:pt x="9831" y="10822"/>
                </a:lnTo>
                <a:lnTo>
                  <a:pt x="9794" y="10712"/>
                </a:lnTo>
                <a:lnTo>
                  <a:pt x="9757" y="10455"/>
                </a:lnTo>
                <a:lnTo>
                  <a:pt x="9904" y="10455"/>
                </a:lnTo>
                <a:lnTo>
                  <a:pt x="10051" y="10381"/>
                </a:lnTo>
                <a:lnTo>
                  <a:pt x="10344" y="10271"/>
                </a:lnTo>
                <a:lnTo>
                  <a:pt x="11078" y="10015"/>
                </a:lnTo>
                <a:lnTo>
                  <a:pt x="11481" y="9831"/>
                </a:lnTo>
                <a:lnTo>
                  <a:pt x="11922" y="9611"/>
                </a:lnTo>
                <a:lnTo>
                  <a:pt x="12288" y="9318"/>
                </a:lnTo>
                <a:lnTo>
                  <a:pt x="12435" y="9171"/>
                </a:lnTo>
                <a:lnTo>
                  <a:pt x="12619" y="8988"/>
                </a:lnTo>
                <a:close/>
                <a:moveTo>
                  <a:pt x="9464" y="514"/>
                </a:moveTo>
                <a:lnTo>
                  <a:pt x="9721" y="551"/>
                </a:lnTo>
                <a:lnTo>
                  <a:pt x="9941" y="588"/>
                </a:lnTo>
                <a:lnTo>
                  <a:pt x="10161" y="661"/>
                </a:lnTo>
                <a:lnTo>
                  <a:pt x="10344" y="771"/>
                </a:lnTo>
                <a:lnTo>
                  <a:pt x="10491" y="918"/>
                </a:lnTo>
                <a:lnTo>
                  <a:pt x="10564" y="1101"/>
                </a:lnTo>
                <a:lnTo>
                  <a:pt x="10601" y="1101"/>
                </a:lnTo>
                <a:lnTo>
                  <a:pt x="10528" y="1211"/>
                </a:lnTo>
                <a:lnTo>
                  <a:pt x="10528" y="1321"/>
                </a:lnTo>
                <a:lnTo>
                  <a:pt x="10564" y="1615"/>
                </a:lnTo>
                <a:lnTo>
                  <a:pt x="10638" y="1871"/>
                </a:lnTo>
                <a:lnTo>
                  <a:pt x="10748" y="2091"/>
                </a:lnTo>
                <a:lnTo>
                  <a:pt x="10931" y="2348"/>
                </a:lnTo>
                <a:lnTo>
                  <a:pt x="11005" y="2495"/>
                </a:lnTo>
                <a:lnTo>
                  <a:pt x="11041" y="2678"/>
                </a:lnTo>
                <a:lnTo>
                  <a:pt x="11041" y="2752"/>
                </a:lnTo>
                <a:lnTo>
                  <a:pt x="11005" y="2788"/>
                </a:lnTo>
                <a:lnTo>
                  <a:pt x="10931" y="2788"/>
                </a:lnTo>
                <a:lnTo>
                  <a:pt x="10858" y="2752"/>
                </a:lnTo>
                <a:lnTo>
                  <a:pt x="10784" y="2642"/>
                </a:lnTo>
                <a:lnTo>
                  <a:pt x="10674" y="2312"/>
                </a:lnTo>
                <a:lnTo>
                  <a:pt x="10601" y="2128"/>
                </a:lnTo>
                <a:lnTo>
                  <a:pt x="10491" y="1981"/>
                </a:lnTo>
                <a:lnTo>
                  <a:pt x="10381" y="1798"/>
                </a:lnTo>
                <a:lnTo>
                  <a:pt x="10234" y="1651"/>
                </a:lnTo>
                <a:lnTo>
                  <a:pt x="10088" y="1541"/>
                </a:lnTo>
                <a:lnTo>
                  <a:pt x="9904" y="1431"/>
                </a:lnTo>
                <a:lnTo>
                  <a:pt x="9721" y="1358"/>
                </a:lnTo>
                <a:lnTo>
                  <a:pt x="9537" y="1321"/>
                </a:lnTo>
                <a:lnTo>
                  <a:pt x="9134" y="1321"/>
                </a:lnTo>
                <a:lnTo>
                  <a:pt x="8950" y="1358"/>
                </a:lnTo>
                <a:lnTo>
                  <a:pt x="8767" y="1431"/>
                </a:lnTo>
                <a:lnTo>
                  <a:pt x="8694" y="1468"/>
                </a:lnTo>
                <a:lnTo>
                  <a:pt x="8657" y="1505"/>
                </a:lnTo>
                <a:lnTo>
                  <a:pt x="8694" y="1615"/>
                </a:lnTo>
                <a:lnTo>
                  <a:pt x="8767" y="1688"/>
                </a:lnTo>
                <a:lnTo>
                  <a:pt x="8804" y="1725"/>
                </a:lnTo>
                <a:lnTo>
                  <a:pt x="8877" y="1725"/>
                </a:lnTo>
                <a:lnTo>
                  <a:pt x="9097" y="1688"/>
                </a:lnTo>
                <a:lnTo>
                  <a:pt x="9281" y="1688"/>
                </a:lnTo>
                <a:lnTo>
                  <a:pt x="9501" y="1725"/>
                </a:lnTo>
                <a:lnTo>
                  <a:pt x="9684" y="1798"/>
                </a:lnTo>
                <a:lnTo>
                  <a:pt x="9867" y="1871"/>
                </a:lnTo>
                <a:lnTo>
                  <a:pt x="10014" y="2018"/>
                </a:lnTo>
                <a:lnTo>
                  <a:pt x="10161" y="2165"/>
                </a:lnTo>
                <a:lnTo>
                  <a:pt x="10271" y="2348"/>
                </a:lnTo>
                <a:lnTo>
                  <a:pt x="10418" y="2788"/>
                </a:lnTo>
                <a:lnTo>
                  <a:pt x="10528" y="2972"/>
                </a:lnTo>
                <a:lnTo>
                  <a:pt x="10638" y="3119"/>
                </a:lnTo>
                <a:lnTo>
                  <a:pt x="10528" y="3192"/>
                </a:lnTo>
                <a:lnTo>
                  <a:pt x="10308" y="3375"/>
                </a:lnTo>
                <a:lnTo>
                  <a:pt x="10088" y="3595"/>
                </a:lnTo>
                <a:lnTo>
                  <a:pt x="9904" y="3816"/>
                </a:lnTo>
                <a:lnTo>
                  <a:pt x="9794" y="4072"/>
                </a:lnTo>
                <a:lnTo>
                  <a:pt x="9721" y="4292"/>
                </a:lnTo>
                <a:lnTo>
                  <a:pt x="9684" y="4512"/>
                </a:lnTo>
                <a:lnTo>
                  <a:pt x="9721" y="4733"/>
                </a:lnTo>
                <a:lnTo>
                  <a:pt x="9757" y="4953"/>
                </a:lnTo>
                <a:lnTo>
                  <a:pt x="9867" y="5136"/>
                </a:lnTo>
                <a:lnTo>
                  <a:pt x="10014" y="5283"/>
                </a:lnTo>
                <a:lnTo>
                  <a:pt x="10198" y="5429"/>
                </a:lnTo>
                <a:lnTo>
                  <a:pt x="10418" y="5503"/>
                </a:lnTo>
                <a:lnTo>
                  <a:pt x="10638" y="5576"/>
                </a:lnTo>
                <a:lnTo>
                  <a:pt x="10895" y="5540"/>
                </a:lnTo>
                <a:lnTo>
                  <a:pt x="11151" y="5503"/>
                </a:lnTo>
                <a:lnTo>
                  <a:pt x="11371" y="5393"/>
                </a:lnTo>
                <a:lnTo>
                  <a:pt x="12032" y="5063"/>
                </a:lnTo>
                <a:lnTo>
                  <a:pt x="12692" y="4659"/>
                </a:lnTo>
                <a:lnTo>
                  <a:pt x="12729" y="4586"/>
                </a:lnTo>
                <a:lnTo>
                  <a:pt x="12765" y="4512"/>
                </a:lnTo>
                <a:lnTo>
                  <a:pt x="12765" y="4439"/>
                </a:lnTo>
                <a:lnTo>
                  <a:pt x="12729" y="4402"/>
                </a:lnTo>
                <a:lnTo>
                  <a:pt x="12692" y="4329"/>
                </a:lnTo>
                <a:lnTo>
                  <a:pt x="12619" y="4292"/>
                </a:lnTo>
                <a:lnTo>
                  <a:pt x="12472" y="4292"/>
                </a:lnTo>
                <a:lnTo>
                  <a:pt x="12032" y="4549"/>
                </a:lnTo>
                <a:lnTo>
                  <a:pt x="11591" y="4843"/>
                </a:lnTo>
                <a:lnTo>
                  <a:pt x="11371" y="4953"/>
                </a:lnTo>
                <a:lnTo>
                  <a:pt x="11151" y="5063"/>
                </a:lnTo>
                <a:lnTo>
                  <a:pt x="10895" y="5136"/>
                </a:lnTo>
                <a:lnTo>
                  <a:pt x="10528" y="5136"/>
                </a:lnTo>
                <a:lnTo>
                  <a:pt x="10418" y="5099"/>
                </a:lnTo>
                <a:lnTo>
                  <a:pt x="10308" y="5026"/>
                </a:lnTo>
                <a:lnTo>
                  <a:pt x="10234" y="4953"/>
                </a:lnTo>
                <a:lnTo>
                  <a:pt x="10161" y="4843"/>
                </a:lnTo>
                <a:lnTo>
                  <a:pt x="10124" y="4733"/>
                </a:lnTo>
                <a:lnTo>
                  <a:pt x="10088" y="4476"/>
                </a:lnTo>
                <a:lnTo>
                  <a:pt x="10124" y="4366"/>
                </a:lnTo>
                <a:lnTo>
                  <a:pt x="10161" y="4219"/>
                </a:lnTo>
                <a:lnTo>
                  <a:pt x="10271" y="3999"/>
                </a:lnTo>
                <a:lnTo>
                  <a:pt x="10454" y="3816"/>
                </a:lnTo>
                <a:lnTo>
                  <a:pt x="10674" y="3632"/>
                </a:lnTo>
                <a:lnTo>
                  <a:pt x="10968" y="3375"/>
                </a:lnTo>
                <a:lnTo>
                  <a:pt x="11225" y="3119"/>
                </a:lnTo>
                <a:lnTo>
                  <a:pt x="11335" y="2972"/>
                </a:lnTo>
                <a:lnTo>
                  <a:pt x="11408" y="2825"/>
                </a:lnTo>
                <a:lnTo>
                  <a:pt x="11408" y="2642"/>
                </a:lnTo>
                <a:lnTo>
                  <a:pt x="11408" y="2422"/>
                </a:lnTo>
                <a:lnTo>
                  <a:pt x="11335" y="2275"/>
                </a:lnTo>
                <a:lnTo>
                  <a:pt x="11261" y="2165"/>
                </a:lnTo>
                <a:lnTo>
                  <a:pt x="11078" y="1871"/>
                </a:lnTo>
                <a:lnTo>
                  <a:pt x="10895" y="1578"/>
                </a:lnTo>
                <a:lnTo>
                  <a:pt x="10821" y="1431"/>
                </a:lnTo>
                <a:lnTo>
                  <a:pt x="10821" y="1284"/>
                </a:lnTo>
                <a:lnTo>
                  <a:pt x="10895" y="1248"/>
                </a:lnTo>
                <a:lnTo>
                  <a:pt x="11298" y="1138"/>
                </a:lnTo>
                <a:lnTo>
                  <a:pt x="11702" y="1028"/>
                </a:lnTo>
                <a:lnTo>
                  <a:pt x="12142" y="954"/>
                </a:lnTo>
                <a:lnTo>
                  <a:pt x="12582" y="918"/>
                </a:lnTo>
                <a:lnTo>
                  <a:pt x="12802" y="954"/>
                </a:lnTo>
                <a:lnTo>
                  <a:pt x="13022" y="1028"/>
                </a:lnTo>
                <a:lnTo>
                  <a:pt x="13205" y="1101"/>
                </a:lnTo>
                <a:lnTo>
                  <a:pt x="13352" y="1211"/>
                </a:lnTo>
                <a:lnTo>
                  <a:pt x="13499" y="1358"/>
                </a:lnTo>
                <a:lnTo>
                  <a:pt x="13609" y="1505"/>
                </a:lnTo>
                <a:lnTo>
                  <a:pt x="13829" y="1908"/>
                </a:lnTo>
                <a:lnTo>
                  <a:pt x="14012" y="2202"/>
                </a:lnTo>
                <a:lnTo>
                  <a:pt x="13866" y="2422"/>
                </a:lnTo>
                <a:lnTo>
                  <a:pt x="13682" y="2568"/>
                </a:lnTo>
                <a:lnTo>
                  <a:pt x="13499" y="2678"/>
                </a:lnTo>
                <a:lnTo>
                  <a:pt x="13279" y="2788"/>
                </a:lnTo>
                <a:lnTo>
                  <a:pt x="12839" y="2935"/>
                </a:lnTo>
                <a:lnTo>
                  <a:pt x="12362" y="3082"/>
                </a:lnTo>
                <a:lnTo>
                  <a:pt x="11995" y="3229"/>
                </a:lnTo>
                <a:lnTo>
                  <a:pt x="11518" y="3449"/>
                </a:lnTo>
                <a:lnTo>
                  <a:pt x="11298" y="3559"/>
                </a:lnTo>
                <a:lnTo>
                  <a:pt x="11151" y="3742"/>
                </a:lnTo>
                <a:lnTo>
                  <a:pt x="11041" y="3889"/>
                </a:lnTo>
                <a:lnTo>
                  <a:pt x="11005" y="3999"/>
                </a:lnTo>
                <a:lnTo>
                  <a:pt x="11005" y="4109"/>
                </a:lnTo>
                <a:lnTo>
                  <a:pt x="11005" y="4182"/>
                </a:lnTo>
                <a:lnTo>
                  <a:pt x="11041" y="4256"/>
                </a:lnTo>
                <a:lnTo>
                  <a:pt x="11115" y="4292"/>
                </a:lnTo>
                <a:lnTo>
                  <a:pt x="11335" y="4292"/>
                </a:lnTo>
                <a:lnTo>
                  <a:pt x="11371" y="4219"/>
                </a:lnTo>
                <a:lnTo>
                  <a:pt x="11408" y="4146"/>
                </a:lnTo>
                <a:lnTo>
                  <a:pt x="11445" y="4072"/>
                </a:lnTo>
                <a:lnTo>
                  <a:pt x="11555" y="3962"/>
                </a:lnTo>
                <a:lnTo>
                  <a:pt x="11775" y="3816"/>
                </a:lnTo>
                <a:lnTo>
                  <a:pt x="12068" y="3669"/>
                </a:lnTo>
                <a:lnTo>
                  <a:pt x="12288" y="3595"/>
                </a:lnTo>
                <a:lnTo>
                  <a:pt x="12802" y="3412"/>
                </a:lnTo>
                <a:lnTo>
                  <a:pt x="13279" y="3229"/>
                </a:lnTo>
                <a:lnTo>
                  <a:pt x="13572" y="3119"/>
                </a:lnTo>
                <a:lnTo>
                  <a:pt x="13866" y="2972"/>
                </a:lnTo>
                <a:lnTo>
                  <a:pt x="14086" y="2752"/>
                </a:lnTo>
                <a:lnTo>
                  <a:pt x="14159" y="2642"/>
                </a:lnTo>
                <a:lnTo>
                  <a:pt x="14233" y="2495"/>
                </a:lnTo>
                <a:lnTo>
                  <a:pt x="14306" y="2568"/>
                </a:lnTo>
                <a:lnTo>
                  <a:pt x="14489" y="2715"/>
                </a:lnTo>
                <a:lnTo>
                  <a:pt x="14673" y="2788"/>
                </a:lnTo>
                <a:lnTo>
                  <a:pt x="14893" y="2898"/>
                </a:lnTo>
                <a:lnTo>
                  <a:pt x="15076" y="3009"/>
                </a:lnTo>
                <a:lnTo>
                  <a:pt x="15296" y="3192"/>
                </a:lnTo>
                <a:lnTo>
                  <a:pt x="15480" y="3449"/>
                </a:lnTo>
                <a:lnTo>
                  <a:pt x="15626" y="3705"/>
                </a:lnTo>
                <a:lnTo>
                  <a:pt x="15700" y="3999"/>
                </a:lnTo>
                <a:lnTo>
                  <a:pt x="15480" y="4366"/>
                </a:lnTo>
                <a:lnTo>
                  <a:pt x="15370" y="4549"/>
                </a:lnTo>
                <a:lnTo>
                  <a:pt x="15186" y="4696"/>
                </a:lnTo>
                <a:lnTo>
                  <a:pt x="14966" y="4879"/>
                </a:lnTo>
                <a:lnTo>
                  <a:pt x="14709" y="5063"/>
                </a:lnTo>
                <a:lnTo>
                  <a:pt x="14416" y="5173"/>
                </a:lnTo>
                <a:lnTo>
                  <a:pt x="14123" y="5283"/>
                </a:lnTo>
                <a:lnTo>
                  <a:pt x="13572" y="5429"/>
                </a:lnTo>
                <a:lnTo>
                  <a:pt x="13022" y="5613"/>
                </a:lnTo>
                <a:lnTo>
                  <a:pt x="12765" y="5723"/>
                </a:lnTo>
                <a:lnTo>
                  <a:pt x="12509" y="5870"/>
                </a:lnTo>
                <a:lnTo>
                  <a:pt x="12288" y="6016"/>
                </a:lnTo>
                <a:lnTo>
                  <a:pt x="12105" y="6236"/>
                </a:lnTo>
                <a:lnTo>
                  <a:pt x="11958" y="6420"/>
                </a:lnTo>
                <a:lnTo>
                  <a:pt x="11922" y="6640"/>
                </a:lnTo>
                <a:lnTo>
                  <a:pt x="11922" y="6823"/>
                </a:lnTo>
                <a:lnTo>
                  <a:pt x="11958" y="7007"/>
                </a:lnTo>
                <a:lnTo>
                  <a:pt x="12032" y="7154"/>
                </a:lnTo>
                <a:lnTo>
                  <a:pt x="12178" y="7300"/>
                </a:lnTo>
                <a:lnTo>
                  <a:pt x="12325" y="7410"/>
                </a:lnTo>
                <a:lnTo>
                  <a:pt x="12545" y="7520"/>
                </a:lnTo>
                <a:lnTo>
                  <a:pt x="12765" y="7557"/>
                </a:lnTo>
                <a:lnTo>
                  <a:pt x="12985" y="7557"/>
                </a:lnTo>
                <a:lnTo>
                  <a:pt x="13205" y="7520"/>
                </a:lnTo>
                <a:lnTo>
                  <a:pt x="13426" y="7484"/>
                </a:lnTo>
                <a:lnTo>
                  <a:pt x="13682" y="7410"/>
                </a:lnTo>
                <a:lnTo>
                  <a:pt x="13976" y="7300"/>
                </a:lnTo>
                <a:lnTo>
                  <a:pt x="14196" y="7154"/>
                </a:lnTo>
                <a:lnTo>
                  <a:pt x="14306" y="7043"/>
                </a:lnTo>
                <a:lnTo>
                  <a:pt x="14343" y="6970"/>
                </a:lnTo>
                <a:lnTo>
                  <a:pt x="14379" y="6823"/>
                </a:lnTo>
                <a:lnTo>
                  <a:pt x="14343" y="6787"/>
                </a:lnTo>
                <a:lnTo>
                  <a:pt x="14269" y="6750"/>
                </a:lnTo>
                <a:lnTo>
                  <a:pt x="14086" y="6750"/>
                </a:lnTo>
                <a:lnTo>
                  <a:pt x="13902" y="6823"/>
                </a:lnTo>
                <a:lnTo>
                  <a:pt x="13536" y="6970"/>
                </a:lnTo>
                <a:lnTo>
                  <a:pt x="13316" y="7043"/>
                </a:lnTo>
                <a:lnTo>
                  <a:pt x="13095" y="7080"/>
                </a:lnTo>
                <a:lnTo>
                  <a:pt x="12655" y="7080"/>
                </a:lnTo>
                <a:lnTo>
                  <a:pt x="12509" y="7007"/>
                </a:lnTo>
                <a:lnTo>
                  <a:pt x="12435" y="6933"/>
                </a:lnTo>
                <a:lnTo>
                  <a:pt x="12362" y="6823"/>
                </a:lnTo>
                <a:lnTo>
                  <a:pt x="12362" y="6713"/>
                </a:lnTo>
                <a:lnTo>
                  <a:pt x="12398" y="6603"/>
                </a:lnTo>
                <a:lnTo>
                  <a:pt x="12472" y="6493"/>
                </a:lnTo>
                <a:lnTo>
                  <a:pt x="12655" y="6310"/>
                </a:lnTo>
                <a:lnTo>
                  <a:pt x="12875" y="6163"/>
                </a:lnTo>
                <a:lnTo>
                  <a:pt x="13132" y="6053"/>
                </a:lnTo>
                <a:lnTo>
                  <a:pt x="13609" y="5906"/>
                </a:lnTo>
                <a:lnTo>
                  <a:pt x="14453" y="5613"/>
                </a:lnTo>
                <a:lnTo>
                  <a:pt x="14893" y="5429"/>
                </a:lnTo>
                <a:lnTo>
                  <a:pt x="15076" y="5319"/>
                </a:lnTo>
                <a:lnTo>
                  <a:pt x="15260" y="5173"/>
                </a:lnTo>
                <a:lnTo>
                  <a:pt x="15516" y="4953"/>
                </a:lnTo>
                <a:lnTo>
                  <a:pt x="15736" y="4659"/>
                </a:lnTo>
                <a:lnTo>
                  <a:pt x="15736" y="4696"/>
                </a:lnTo>
                <a:lnTo>
                  <a:pt x="15700" y="4806"/>
                </a:lnTo>
                <a:lnTo>
                  <a:pt x="15773" y="4916"/>
                </a:lnTo>
                <a:lnTo>
                  <a:pt x="15847" y="4989"/>
                </a:lnTo>
                <a:lnTo>
                  <a:pt x="15957" y="5026"/>
                </a:lnTo>
                <a:lnTo>
                  <a:pt x="16103" y="5063"/>
                </a:lnTo>
                <a:lnTo>
                  <a:pt x="16177" y="5099"/>
                </a:lnTo>
                <a:lnTo>
                  <a:pt x="16250" y="5209"/>
                </a:lnTo>
                <a:lnTo>
                  <a:pt x="16323" y="5356"/>
                </a:lnTo>
                <a:lnTo>
                  <a:pt x="16140" y="5393"/>
                </a:lnTo>
                <a:lnTo>
                  <a:pt x="15920" y="5466"/>
                </a:lnTo>
                <a:lnTo>
                  <a:pt x="15553" y="5650"/>
                </a:lnTo>
                <a:lnTo>
                  <a:pt x="15003" y="5833"/>
                </a:lnTo>
                <a:lnTo>
                  <a:pt x="14783" y="5906"/>
                </a:lnTo>
                <a:lnTo>
                  <a:pt x="14709" y="5980"/>
                </a:lnTo>
                <a:lnTo>
                  <a:pt x="14636" y="6090"/>
                </a:lnTo>
                <a:lnTo>
                  <a:pt x="14599" y="6163"/>
                </a:lnTo>
                <a:lnTo>
                  <a:pt x="14673" y="6273"/>
                </a:lnTo>
                <a:lnTo>
                  <a:pt x="14783" y="6310"/>
                </a:lnTo>
                <a:lnTo>
                  <a:pt x="14893" y="6310"/>
                </a:lnTo>
                <a:lnTo>
                  <a:pt x="15150" y="6273"/>
                </a:lnTo>
                <a:lnTo>
                  <a:pt x="15406" y="6163"/>
                </a:lnTo>
                <a:lnTo>
                  <a:pt x="15626" y="6053"/>
                </a:lnTo>
                <a:lnTo>
                  <a:pt x="16030" y="5870"/>
                </a:lnTo>
                <a:lnTo>
                  <a:pt x="16213" y="5723"/>
                </a:lnTo>
                <a:lnTo>
                  <a:pt x="16397" y="5576"/>
                </a:lnTo>
                <a:lnTo>
                  <a:pt x="16397" y="5833"/>
                </a:lnTo>
                <a:lnTo>
                  <a:pt x="16397" y="6090"/>
                </a:lnTo>
                <a:lnTo>
                  <a:pt x="16397" y="6493"/>
                </a:lnTo>
                <a:lnTo>
                  <a:pt x="16397" y="6567"/>
                </a:lnTo>
                <a:lnTo>
                  <a:pt x="16323" y="6603"/>
                </a:lnTo>
                <a:lnTo>
                  <a:pt x="16177" y="6933"/>
                </a:lnTo>
                <a:lnTo>
                  <a:pt x="16067" y="7264"/>
                </a:lnTo>
                <a:lnTo>
                  <a:pt x="15076" y="7264"/>
                </a:lnTo>
                <a:lnTo>
                  <a:pt x="14783" y="7300"/>
                </a:lnTo>
                <a:lnTo>
                  <a:pt x="14526" y="7410"/>
                </a:lnTo>
                <a:lnTo>
                  <a:pt x="14343" y="7594"/>
                </a:lnTo>
                <a:lnTo>
                  <a:pt x="14196" y="7814"/>
                </a:lnTo>
                <a:lnTo>
                  <a:pt x="14086" y="8034"/>
                </a:lnTo>
                <a:lnTo>
                  <a:pt x="14049" y="8181"/>
                </a:lnTo>
                <a:lnTo>
                  <a:pt x="14012" y="8327"/>
                </a:lnTo>
                <a:lnTo>
                  <a:pt x="14049" y="8584"/>
                </a:lnTo>
                <a:lnTo>
                  <a:pt x="14159" y="8841"/>
                </a:lnTo>
                <a:lnTo>
                  <a:pt x="14306" y="9098"/>
                </a:lnTo>
                <a:lnTo>
                  <a:pt x="14489" y="9318"/>
                </a:lnTo>
                <a:lnTo>
                  <a:pt x="14673" y="9538"/>
                </a:lnTo>
                <a:lnTo>
                  <a:pt x="14856" y="9758"/>
                </a:lnTo>
                <a:lnTo>
                  <a:pt x="15003" y="9831"/>
                </a:lnTo>
                <a:lnTo>
                  <a:pt x="15150" y="9868"/>
                </a:lnTo>
                <a:lnTo>
                  <a:pt x="15223" y="9831"/>
                </a:lnTo>
                <a:lnTo>
                  <a:pt x="15260" y="9758"/>
                </a:lnTo>
                <a:lnTo>
                  <a:pt x="15260" y="9685"/>
                </a:lnTo>
                <a:lnTo>
                  <a:pt x="15260" y="9574"/>
                </a:lnTo>
                <a:lnTo>
                  <a:pt x="15150" y="9428"/>
                </a:lnTo>
                <a:lnTo>
                  <a:pt x="14893" y="9134"/>
                </a:lnTo>
                <a:lnTo>
                  <a:pt x="14709" y="8951"/>
                </a:lnTo>
                <a:lnTo>
                  <a:pt x="14563" y="8731"/>
                </a:lnTo>
                <a:lnTo>
                  <a:pt x="14489" y="8511"/>
                </a:lnTo>
                <a:lnTo>
                  <a:pt x="14453" y="8364"/>
                </a:lnTo>
                <a:lnTo>
                  <a:pt x="14453" y="8254"/>
                </a:lnTo>
                <a:lnTo>
                  <a:pt x="14489" y="8107"/>
                </a:lnTo>
                <a:lnTo>
                  <a:pt x="14563" y="7997"/>
                </a:lnTo>
                <a:lnTo>
                  <a:pt x="14673" y="7850"/>
                </a:lnTo>
                <a:lnTo>
                  <a:pt x="14893" y="7740"/>
                </a:lnTo>
                <a:lnTo>
                  <a:pt x="15113" y="7667"/>
                </a:lnTo>
                <a:lnTo>
                  <a:pt x="15333" y="7630"/>
                </a:lnTo>
                <a:lnTo>
                  <a:pt x="16103" y="7630"/>
                </a:lnTo>
                <a:lnTo>
                  <a:pt x="15993" y="7850"/>
                </a:lnTo>
                <a:lnTo>
                  <a:pt x="15957" y="7961"/>
                </a:lnTo>
                <a:lnTo>
                  <a:pt x="15993" y="8107"/>
                </a:lnTo>
                <a:lnTo>
                  <a:pt x="16030" y="8327"/>
                </a:lnTo>
                <a:lnTo>
                  <a:pt x="16030" y="8584"/>
                </a:lnTo>
                <a:lnTo>
                  <a:pt x="16030" y="8804"/>
                </a:lnTo>
                <a:lnTo>
                  <a:pt x="15993" y="9024"/>
                </a:lnTo>
                <a:lnTo>
                  <a:pt x="15920" y="8841"/>
                </a:lnTo>
                <a:lnTo>
                  <a:pt x="15847" y="8694"/>
                </a:lnTo>
                <a:lnTo>
                  <a:pt x="15736" y="8511"/>
                </a:lnTo>
                <a:lnTo>
                  <a:pt x="15590" y="8364"/>
                </a:lnTo>
                <a:lnTo>
                  <a:pt x="15516" y="8327"/>
                </a:lnTo>
                <a:lnTo>
                  <a:pt x="15370" y="8327"/>
                </a:lnTo>
                <a:lnTo>
                  <a:pt x="15296" y="8364"/>
                </a:lnTo>
                <a:lnTo>
                  <a:pt x="15260" y="8437"/>
                </a:lnTo>
                <a:lnTo>
                  <a:pt x="15260" y="8511"/>
                </a:lnTo>
                <a:lnTo>
                  <a:pt x="15260" y="8584"/>
                </a:lnTo>
                <a:lnTo>
                  <a:pt x="15296" y="8657"/>
                </a:lnTo>
                <a:lnTo>
                  <a:pt x="15480" y="8914"/>
                </a:lnTo>
                <a:lnTo>
                  <a:pt x="15590" y="9171"/>
                </a:lnTo>
                <a:lnTo>
                  <a:pt x="15626" y="9464"/>
                </a:lnTo>
                <a:lnTo>
                  <a:pt x="15590" y="9795"/>
                </a:lnTo>
                <a:lnTo>
                  <a:pt x="15590" y="9868"/>
                </a:lnTo>
                <a:lnTo>
                  <a:pt x="15626" y="9978"/>
                </a:lnTo>
                <a:lnTo>
                  <a:pt x="15370" y="10308"/>
                </a:lnTo>
                <a:lnTo>
                  <a:pt x="15040" y="10638"/>
                </a:lnTo>
                <a:lnTo>
                  <a:pt x="14893" y="10748"/>
                </a:lnTo>
                <a:lnTo>
                  <a:pt x="14673" y="10895"/>
                </a:lnTo>
                <a:lnTo>
                  <a:pt x="14269" y="11042"/>
                </a:lnTo>
                <a:lnTo>
                  <a:pt x="14306" y="10968"/>
                </a:lnTo>
                <a:lnTo>
                  <a:pt x="14343" y="10638"/>
                </a:lnTo>
                <a:lnTo>
                  <a:pt x="14306" y="10345"/>
                </a:lnTo>
                <a:lnTo>
                  <a:pt x="14233" y="10015"/>
                </a:lnTo>
                <a:lnTo>
                  <a:pt x="14086" y="9721"/>
                </a:lnTo>
                <a:lnTo>
                  <a:pt x="13902" y="9428"/>
                </a:lnTo>
                <a:lnTo>
                  <a:pt x="13682" y="9171"/>
                </a:lnTo>
                <a:lnTo>
                  <a:pt x="13499" y="9024"/>
                </a:lnTo>
                <a:lnTo>
                  <a:pt x="13426" y="8914"/>
                </a:lnTo>
                <a:lnTo>
                  <a:pt x="13352" y="8841"/>
                </a:lnTo>
                <a:lnTo>
                  <a:pt x="13169" y="8841"/>
                </a:lnTo>
                <a:lnTo>
                  <a:pt x="12839" y="8694"/>
                </a:lnTo>
                <a:lnTo>
                  <a:pt x="12875" y="8584"/>
                </a:lnTo>
                <a:lnTo>
                  <a:pt x="12875" y="8437"/>
                </a:lnTo>
                <a:lnTo>
                  <a:pt x="12875" y="8364"/>
                </a:lnTo>
                <a:lnTo>
                  <a:pt x="12839" y="8327"/>
                </a:lnTo>
                <a:lnTo>
                  <a:pt x="12765" y="8291"/>
                </a:lnTo>
                <a:lnTo>
                  <a:pt x="12655" y="8291"/>
                </a:lnTo>
                <a:lnTo>
                  <a:pt x="12582" y="8327"/>
                </a:lnTo>
                <a:lnTo>
                  <a:pt x="12545" y="8401"/>
                </a:lnTo>
                <a:lnTo>
                  <a:pt x="12472" y="8584"/>
                </a:lnTo>
                <a:lnTo>
                  <a:pt x="12252" y="8547"/>
                </a:lnTo>
                <a:lnTo>
                  <a:pt x="12032" y="8584"/>
                </a:lnTo>
                <a:lnTo>
                  <a:pt x="11812" y="8621"/>
                </a:lnTo>
                <a:lnTo>
                  <a:pt x="11628" y="8694"/>
                </a:lnTo>
                <a:lnTo>
                  <a:pt x="11555" y="8584"/>
                </a:lnTo>
                <a:lnTo>
                  <a:pt x="11445" y="8511"/>
                </a:lnTo>
                <a:lnTo>
                  <a:pt x="11261" y="8511"/>
                </a:lnTo>
                <a:lnTo>
                  <a:pt x="11188" y="8584"/>
                </a:lnTo>
                <a:lnTo>
                  <a:pt x="11115" y="8657"/>
                </a:lnTo>
                <a:lnTo>
                  <a:pt x="11041" y="8731"/>
                </a:lnTo>
                <a:lnTo>
                  <a:pt x="10895" y="8914"/>
                </a:lnTo>
                <a:lnTo>
                  <a:pt x="10748" y="9061"/>
                </a:lnTo>
                <a:lnTo>
                  <a:pt x="10454" y="9208"/>
                </a:lnTo>
                <a:lnTo>
                  <a:pt x="10124" y="9318"/>
                </a:lnTo>
                <a:lnTo>
                  <a:pt x="9794" y="9391"/>
                </a:lnTo>
                <a:lnTo>
                  <a:pt x="9464" y="9428"/>
                </a:lnTo>
                <a:lnTo>
                  <a:pt x="8767" y="9428"/>
                </a:lnTo>
                <a:lnTo>
                  <a:pt x="8327" y="9354"/>
                </a:lnTo>
                <a:lnTo>
                  <a:pt x="8180" y="9318"/>
                </a:lnTo>
                <a:lnTo>
                  <a:pt x="8143" y="9318"/>
                </a:lnTo>
                <a:lnTo>
                  <a:pt x="8143" y="9281"/>
                </a:lnTo>
                <a:lnTo>
                  <a:pt x="8143" y="9134"/>
                </a:lnTo>
                <a:lnTo>
                  <a:pt x="8033" y="9024"/>
                </a:lnTo>
                <a:lnTo>
                  <a:pt x="8290" y="8621"/>
                </a:lnTo>
                <a:lnTo>
                  <a:pt x="8547" y="8181"/>
                </a:lnTo>
                <a:lnTo>
                  <a:pt x="8767" y="7924"/>
                </a:lnTo>
                <a:lnTo>
                  <a:pt x="8987" y="7630"/>
                </a:lnTo>
                <a:lnTo>
                  <a:pt x="9244" y="7410"/>
                </a:lnTo>
                <a:lnTo>
                  <a:pt x="9501" y="7154"/>
                </a:lnTo>
                <a:lnTo>
                  <a:pt x="9794" y="6970"/>
                </a:lnTo>
                <a:lnTo>
                  <a:pt x="10088" y="6787"/>
                </a:lnTo>
                <a:lnTo>
                  <a:pt x="10234" y="6713"/>
                </a:lnTo>
                <a:lnTo>
                  <a:pt x="10418" y="6713"/>
                </a:lnTo>
                <a:lnTo>
                  <a:pt x="10491" y="6750"/>
                </a:lnTo>
                <a:lnTo>
                  <a:pt x="10528" y="6823"/>
                </a:lnTo>
                <a:lnTo>
                  <a:pt x="10528" y="6897"/>
                </a:lnTo>
                <a:lnTo>
                  <a:pt x="10528" y="7043"/>
                </a:lnTo>
                <a:lnTo>
                  <a:pt x="10454" y="7154"/>
                </a:lnTo>
                <a:lnTo>
                  <a:pt x="10308" y="7374"/>
                </a:lnTo>
                <a:lnTo>
                  <a:pt x="10051" y="7667"/>
                </a:lnTo>
                <a:lnTo>
                  <a:pt x="9757" y="7961"/>
                </a:lnTo>
                <a:lnTo>
                  <a:pt x="9501" y="8291"/>
                </a:lnTo>
                <a:lnTo>
                  <a:pt x="9281" y="8657"/>
                </a:lnTo>
                <a:lnTo>
                  <a:pt x="9281" y="8731"/>
                </a:lnTo>
                <a:lnTo>
                  <a:pt x="9317" y="8841"/>
                </a:lnTo>
                <a:lnTo>
                  <a:pt x="9391" y="8878"/>
                </a:lnTo>
                <a:lnTo>
                  <a:pt x="9501" y="8878"/>
                </a:lnTo>
                <a:lnTo>
                  <a:pt x="9721" y="8694"/>
                </a:lnTo>
                <a:lnTo>
                  <a:pt x="9941" y="8474"/>
                </a:lnTo>
                <a:lnTo>
                  <a:pt x="10271" y="7997"/>
                </a:lnTo>
                <a:lnTo>
                  <a:pt x="10601" y="7630"/>
                </a:lnTo>
                <a:lnTo>
                  <a:pt x="10748" y="7447"/>
                </a:lnTo>
                <a:lnTo>
                  <a:pt x="10858" y="7227"/>
                </a:lnTo>
                <a:lnTo>
                  <a:pt x="10895" y="7043"/>
                </a:lnTo>
                <a:lnTo>
                  <a:pt x="10895" y="6860"/>
                </a:lnTo>
                <a:lnTo>
                  <a:pt x="10858" y="6677"/>
                </a:lnTo>
                <a:lnTo>
                  <a:pt x="10784" y="6530"/>
                </a:lnTo>
                <a:lnTo>
                  <a:pt x="10674" y="6383"/>
                </a:lnTo>
                <a:lnTo>
                  <a:pt x="10491" y="6310"/>
                </a:lnTo>
                <a:lnTo>
                  <a:pt x="10344" y="6310"/>
                </a:lnTo>
                <a:lnTo>
                  <a:pt x="10124" y="6347"/>
                </a:lnTo>
                <a:lnTo>
                  <a:pt x="9904" y="6420"/>
                </a:lnTo>
                <a:lnTo>
                  <a:pt x="9684" y="6567"/>
                </a:lnTo>
                <a:lnTo>
                  <a:pt x="9281" y="6860"/>
                </a:lnTo>
                <a:lnTo>
                  <a:pt x="8914" y="7190"/>
                </a:lnTo>
                <a:lnTo>
                  <a:pt x="8584" y="7557"/>
                </a:lnTo>
                <a:lnTo>
                  <a:pt x="8290" y="7887"/>
                </a:lnTo>
                <a:lnTo>
                  <a:pt x="8033" y="8254"/>
                </a:lnTo>
                <a:lnTo>
                  <a:pt x="7850" y="8657"/>
                </a:lnTo>
                <a:lnTo>
                  <a:pt x="7777" y="8878"/>
                </a:lnTo>
                <a:lnTo>
                  <a:pt x="7740" y="9098"/>
                </a:lnTo>
                <a:lnTo>
                  <a:pt x="7703" y="9098"/>
                </a:lnTo>
                <a:lnTo>
                  <a:pt x="7667" y="9171"/>
                </a:lnTo>
                <a:lnTo>
                  <a:pt x="7556" y="9208"/>
                </a:lnTo>
                <a:lnTo>
                  <a:pt x="7300" y="9208"/>
                </a:lnTo>
                <a:lnTo>
                  <a:pt x="6823" y="9098"/>
                </a:lnTo>
                <a:lnTo>
                  <a:pt x="6236" y="9098"/>
                </a:lnTo>
                <a:lnTo>
                  <a:pt x="5686" y="9171"/>
                </a:lnTo>
                <a:lnTo>
                  <a:pt x="5612" y="9171"/>
                </a:lnTo>
                <a:lnTo>
                  <a:pt x="5612" y="8988"/>
                </a:lnTo>
                <a:lnTo>
                  <a:pt x="5612" y="8804"/>
                </a:lnTo>
                <a:lnTo>
                  <a:pt x="5686" y="8657"/>
                </a:lnTo>
                <a:lnTo>
                  <a:pt x="5759" y="8511"/>
                </a:lnTo>
                <a:lnTo>
                  <a:pt x="5869" y="8364"/>
                </a:lnTo>
                <a:lnTo>
                  <a:pt x="6016" y="8291"/>
                </a:lnTo>
                <a:lnTo>
                  <a:pt x="6163" y="8181"/>
                </a:lnTo>
                <a:lnTo>
                  <a:pt x="6383" y="8144"/>
                </a:lnTo>
                <a:lnTo>
                  <a:pt x="6749" y="8034"/>
                </a:lnTo>
                <a:lnTo>
                  <a:pt x="7080" y="7924"/>
                </a:lnTo>
                <a:lnTo>
                  <a:pt x="7410" y="7777"/>
                </a:lnTo>
                <a:lnTo>
                  <a:pt x="7703" y="7594"/>
                </a:lnTo>
                <a:lnTo>
                  <a:pt x="7960" y="7374"/>
                </a:lnTo>
                <a:lnTo>
                  <a:pt x="8217" y="7154"/>
                </a:lnTo>
                <a:lnTo>
                  <a:pt x="8437" y="6897"/>
                </a:lnTo>
                <a:lnTo>
                  <a:pt x="8620" y="6603"/>
                </a:lnTo>
                <a:lnTo>
                  <a:pt x="8767" y="6383"/>
                </a:lnTo>
                <a:lnTo>
                  <a:pt x="8914" y="6090"/>
                </a:lnTo>
                <a:lnTo>
                  <a:pt x="8950" y="5943"/>
                </a:lnTo>
                <a:lnTo>
                  <a:pt x="8987" y="5796"/>
                </a:lnTo>
                <a:lnTo>
                  <a:pt x="8950" y="5650"/>
                </a:lnTo>
                <a:lnTo>
                  <a:pt x="8914" y="5540"/>
                </a:lnTo>
                <a:lnTo>
                  <a:pt x="8804" y="5540"/>
                </a:lnTo>
                <a:lnTo>
                  <a:pt x="8694" y="5576"/>
                </a:lnTo>
                <a:lnTo>
                  <a:pt x="8620" y="5686"/>
                </a:lnTo>
                <a:lnTo>
                  <a:pt x="8510" y="5943"/>
                </a:lnTo>
                <a:lnTo>
                  <a:pt x="8327" y="6310"/>
                </a:lnTo>
                <a:lnTo>
                  <a:pt x="8107" y="6677"/>
                </a:lnTo>
                <a:lnTo>
                  <a:pt x="7813" y="7007"/>
                </a:lnTo>
                <a:lnTo>
                  <a:pt x="7483" y="7264"/>
                </a:lnTo>
                <a:lnTo>
                  <a:pt x="7116" y="7484"/>
                </a:lnTo>
                <a:lnTo>
                  <a:pt x="6713" y="7667"/>
                </a:lnTo>
                <a:lnTo>
                  <a:pt x="6346" y="7777"/>
                </a:lnTo>
                <a:lnTo>
                  <a:pt x="6016" y="7887"/>
                </a:lnTo>
                <a:lnTo>
                  <a:pt x="5832" y="7924"/>
                </a:lnTo>
                <a:lnTo>
                  <a:pt x="5686" y="8034"/>
                </a:lnTo>
                <a:lnTo>
                  <a:pt x="5539" y="8144"/>
                </a:lnTo>
                <a:lnTo>
                  <a:pt x="5429" y="8291"/>
                </a:lnTo>
                <a:lnTo>
                  <a:pt x="5282" y="8511"/>
                </a:lnTo>
                <a:lnTo>
                  <a:pt x="5209" y="8768"/>
                </a:lnTo>
                <a:lnTo>
                  <a:pt x="5209" y="9024"/>
                </a:lnTo>
                <a:lnTo>
                  <a:pt x="5282" y="9281"/>
                </a:lnTo>
                <a:lnTo>
                  <a:pt x="4915" y="9391"/>
                </a:lnTo>
                <a:lnTo>
                  <a:pt x="4512" y="9501"/>
                </a:lnTo>
                <a:lnTo>
                  <a:pt x="4365" y="9501"/>
                </a:lnTo>
                <a:lnTo>
                  <a:pt x="4218" y="9464"/>
                </a:lnTo>
                <a:lnTo>
                  <a:pt x="4072" y="9428"/>
                </a:lnTo>
                <a:lnTo>
                  <a:pt x="3962" y="9354"/>
                </a:lnTo>
                <a:lnTo>
                  <a:pt x="3852" y="9244"/>
                </a:lnTo>
                <a:lnTo>
                  <a:pt x="3778" y="9134"/>
                </a:lnTo>
                <a:lnTo>
                  <a:pt x="3742" y="9024"/>
                </a:lnTo>
                <a:lnTo>
                  <a:pt x="3778" y="8841"/>
                </a:lnTo>
                <a:lnTo>
                  <a:pt x="3815" y="8768"/>
                </a:lnTo>
                <a:lnTo>
                  <a:pt x="3778" y="8694"/>
                </a:lnTo>
                <a:lnTo>
                  <a:pt x="3888" y="8547"/>
                </a:lnTo>
                <a:lnTo>
                  <a:pt x="3962" y="8401"/>
                </a:lnTo>
                <a:lnTo>
                  <a:pt x="4108" y="8107"/>
                </a:lnTo>
                <a:lnTo>
                  <a:pt x="4255" y="7850"/>
                </a:lnTo>
                <a:lnTo>
                  <a:pt x="4439" y="7520"/>
                </a:lnTo>
                <a:lnTo>
                  <a:pt x="4475" y="7374"/>
                </a:lnTo>
                <a:lnTo>
                  <a:pt x="4512" y="7227"/>
                </a:lnTo>
                <a:lnTo>
                  <a:pt x="4475" y="7043"/>
                </a:lnTo>
                <a:lnTo>
                  <a:pt x="4439" y="6897"/>
                </a:lnTo>
                <a:lnTo>
                  <a:pt x="4328" y="6823"/>
                </a:lnTo>
                <a:lnTo>
                  <a:pt x="4218" y="6750"/>
                </a:lnTo>
                <a:lnTo>
                  <a:pt x="4108" y="6713"/>
                </a:lnTo>
                <a:lnTo>
                  <a:pt x="3962" y="6713"/>
                </a:lnTo>
                <a:lnTo>
                  <a:pt x="3705" y="6750"/>
                </a:lnTo>
                <a:lnTo>
                  <a:pt x="3485" y="6823"/>
                </a:lnTo>
                <a:lnTo>
                  <a:pt x="3191" y="7007"/>
                </a:lnTo>
                <a:lnTo>
                  <a:pt x="2935" y="7227"/>
                </a:lnTo>
                <a:lnTo>
                  <a:pt x="2751" y="7447"/>
                </a:lnTo>
                <a:lnTo>
                  <a:pt x="2568" y="7667"/>
                </a:lnTo>
                <a:lnTo>
                  <a:pt x="2494" y="7667"/>
                </a:lnTo>
                <a:lnTo>
                  <a:pt x="2421" y="7704"/>
                </a:lnTo>
                <a:lnTo>
                  <a:pt x="2348" y="7850"/>
                </a:lnTo>
                <a:lnTo>
                  <a:pt x="2348" y="7887"/>
                </a:lnTo>
                <a:lnTo>
                  <a:pt x="2348" y="7961"/>
                </a:lnTo>
                <a:lnTo>
                  <a:pt x="2384" y="8034"/>
                </a:lnTo>
                <a:lnTo>
                  <a:pt x="2458" y="8071"/>
                </a:lnTo>
                <a:lnTo>
                  <a:pt x="2568" y="8107"/>
                </a:lnTo>
                <a:lnTo>
                  <a:pt x="2678" y="8107"/>
                </a:lnTo>
                <a:lnTo>
                  <a:pt x="2788" y="8071"/>
                </a:lnTo>
                <a:lnTo>
                  <a:pt x="2861" y="7997"/>
                </a:lnTo>
                <a:lnTo>
                  <a:pt x="3191" y="7630"/>
                </a:lnTo>
                <a:lnTo>
                  <a:pt x="3338" y="7447"/>
                </a:lnTo>
                <a:lnTo>
                  <a:pt x="3521" y="7300"/>
                </a:lnTo>
                <a:lnTo>
                  <a:pt x="3742" y="7227"/>
                </a:lnTo>
                <a:lnTo>
                  <a:pt x="3962" y="7154"/>
                </a:lnTo>
                <a:lnTo>
                  <a:pt x="4035" y="7154"/>
                </a:lnTo>
                <a:lnTo>
                  <a:pt x="4035" y="7190"/>
                </a:lnTo>
                <a:lnTo>
                  <a:pt x="4035" y="7300"/>
                </a:lnTo>
                <a:lnTo>
                  <a:pt x="3925" y="7557"/>
                </a:lnTo>
                <a:lnTo>
                  <a:pt x="3668" y="8034"/>
                </a:lnTo>
                <a:lnTo>
                  <a:pt x="3558" y="8327"/>
                </a:lnTo>
                <a:lnTo>
                  <a:pt x="3485" y="8474"/>
                </a:lnTo>
                <a:lnTo>
                  <a:pt x="3411" y="8547"/>
                </a:lnTo>
                <a:lnTo>
                  <a:pt x="3301" y="8621"/>
                </a:lnTo>
                <a:lnTo>
                  <a:pt x="3301" y="8657"/>
                </a:lnTo>
                <a:lnTo>
                  <a:pt x="3265" y="8694"/>
                </a:lnTo>
                <a:lnTo>
                  <a:pt x="3118" y="8804"/>
                </a:lnTo>
                <a:lnTo>
                  <a:pt x="2935" y="8841"/>
                </a:lnTo>
                <a:lnTo>
                  <a:pt x="2751" y="8878"/>
                </a:lnTo>
                <a:lnTo>
                  <a:pt x="2531" y="8878"/>
                </a:lnTo>
                <a:lnTo>
                  <a:pt x="2348" y="8841"/>
                </a:lnTo>
                <a:lnTo>
                  <a:pt x="2164" y="8768"/>
                </a:lnTo>
                <a:lnTo>
                  <a:pt x="2018" y="8694"/>
                </a:lnTo>
                <a:lnTo>
                  <a:pt x="1871" y="8584"/>
                </a:lnTo>
                <a:lnTo>
                  <a:pt x="1724" y="8437"/>
                </a:lnTo>
                <a:lnTo>
                  <a:pt x="1651" y="8291"/>
                </a:lnTo>
                <a:lnTo>
                  <a:pt x="1577" y="8144"/>
                </a:lnTo>
                <a:lnTo>
                  <a:pt x="1504" y="7961"/>
                </a:lnTo>
                <a:lnTo>
                  <a:pt x="1504" y="7777"/>
                </a:lnTo>
                <a:lnTo>
                  <a:pt x="1504" y="7594"/>
                </a:lnTo>
                <a:lnTo>
                  <a:pt x="1504" y="7447"/>
                </a:lnTo>
                <a:lnTo>
                  <a:pt x="1577" y="7264"/>
                </a:lnTo>
                <a:lnTo>
                  <a:pt x="1614" y="7154"/>
                </a:lnTo>
                <a:lnTo>
                  <a:pt x="1651" y="7043"/>
                </a:lnTo>
                <a:lnTo>
                  <a:pt x="1614" y="6970"/>
                </a:lnTo>
                <a:lnTo>
                  <a:pt x="1687" y="6970"/>
                </a:lnTo>
                <a:lnTo>
                  <a:pt x="1944" y="6860"/>
                </a:lnTo>
                <a:lnTo>
                  <a:pt x="2201" y="6787"/>
                </a:lnTo>
                <a:lnTo>
                  <a:pt x="2788" y="6493"/>
                </a:lnTo>
                <a:lnTo>
                  <a:pt x="3375" y="6163"/>
                </a:lnTo>
                <a:lnTo>
                  <a:pt x="3815" y="5870"/>
                </a:lnTo>
                <a:lnTo>
                  <a:pt x="3998" y="5686"/>
                </a:lnTo>
                <a:lnTo>
                  <a:pt x="4145" y="5503"/>
                </a:lnTo>
                <a:lnTo>
                  <a:pt x="4292" y="5283"/>
                </a:lnTo>
                <a:lnTo>
                  <a:pt x="4402" y="5099"/>
                </a:lnTo>
                <a:lnTo>
                  <a:pt x="4475" y="4843"/>
                </a:lnTo>
                <a:lnTo>
                  <a:pt x="4512" y="4586"/>
                </a:lnTo>
                <a:lnTo>
                  <a:pt x="4512" y="4402"/>
                </a:lnTo>
                <a:lnTo>
                  <a:pt x="4475" y="4182"/>
                </a:lnTo>
                <a:lnTo>
                  <a:pt x="4365" y="3999"/>
                </a:lnTo>
                <a:lnTo>
                  <a:pt x="4292" y="3926"/>
                </a:lnTo>
                <a:lnTo>
                  <a:pt x="4218" y="3889"/>
                </a:lnTo>
                <a:lnTo>
                  <a:pt x="3962" y="3816"/>
                </a:lnTo>
                <a:lnTo>
                  <a:pt x="3742" y="3779"/>
                </a:lnTo>
                <a:lnTo>
                  <a:pt x="3485" y="3816"/>
                </a:lnTo>
                <a:lnTo>
                  <a:pt x="3228" y="3852"/>
                </a:lnTo>
                <a:lnTo>
                  <a:pt x="2935" y="3962"/>
                </a:lnTo>
                <a:lnTo>
                  <a:pt x="2678" y="4072"/>
                </a:lnTo>
                <a:lnTo>
                  <a:pt x="2164" y="4366"/>
                </a:lnTo>
                <a:lnTo>
                  <a:pt x="1504" y="4733"/>
                </a:lnTo>
                <a:lnTo>
                  <a:pt x="1211" y="4916"/>
                </a:lnTo>
                <a:lnTo>
                  <a:pt x="917" y="5099"/>
                </a:lnTo>
                <a:lnTo>
                  <a:pt x="844" y="5173"/>
                </a:lnTo>
                <a:lnTo>
                  <a:pt x="807" y="5246"/>
                </a:lnTo>
                <a:lnTo>
                  <a:pt x="807" y="5319"/>
                </a:lnTo>
                <a:lnTo>
                  <a:pt x="844" y="5356"/>
                </a:lnTo>
                <a:lnTo>
                  <a:pt x="880" y="5429"/>
                </a:lnTo>
                <a:lnTo>
                  <a:pt x="954" y="5466"/>
                </a:lnTo>
                <a:lnTo>
                  <a:pt x="1101" y="5466"/>
                </a:lnTo>
                <a:lnTo>
                  <a:pt x="1541" y="5246"/>
                </a:lnTo>
                <a:lnTo>
                  <a:pt x="1944" y="4989"/>
                </a:lnTo>
                <a:lnTo>
                  <a:pt x="2788" y="4512"/>
                </a:lnTo>
                <a:lnTo>
                  <a:pt x="3191" y="4329"/>
                </a:lnTo>
                <a:lnTo>
                  <a:pt x="3375" y="4256"/>
                </a:lnTo>
                <a:lnTo>
                  <a:pt x="3595" y="4219"/>
                </a:lnTo>
                <a:lnTo>
                  <a:pt x="3742" y="4182"/>
                </a:lnTo>
                <a:lnTo>
                  <a:pt x="3852" y="4219"/>
                </a:lnTo>
                <a:lnTo>
                  <a:pt x="3998" y="4256"/>
                </a:lnTo>
                <a:lnTo>
                  <a:pt x="4035" y="4292"/>
                </a:lnTo>
                <a:lnTo>
                  <a:pt x="4072" y="4366"/>
                </a:lnTo>
                <a:lnTo>
                  <a:pt x="4108" y="4476"/>
                </a:lnTo>
                <a:lnTo>
                  <a:pt x="4108" y="4586"/>
                </a:lnTo>
                <a:lnTo>
                  <a:pt x="4072" y="4843"/>
                </a:lnTo>
                <a:lnTo>
                  <a:pt x="3998" y="5026"/>
                </a:lnTo>
                <a:lnTo>
                  <a:pt x="3852" y="5246"/>
                </a:lnTo>
                <a:lnTo>
                  <a:pt x="3705" y="5393"/>
                </a:lnTo>
                <a:lnTo>
                  <a:pt x="3558" y="5576"/>
                </a:lnTo>
                <a:lnTo>
                  <a:pt x="3155" y="5833"/>
                </a:lnTo>
                <a:lnTo>
                  <a:pt x="2788" y="6053"/>
                </a:lnTo>
                <a:lnTo>
                  <a:pt x="2348" y="6310"/>
                </a:lnTo>
                <a:lnTo>
                  <a:pt x="1908" y="6530"/>
                </a:lnTo>
                <a:lnTo>
                  <a:pt x="1467" y="6750"/>
                </a:lnTo>
                <a:lnTo>
                  <a:pt x="1321" y="6823"/>
                </a:lnTo>
                <a:lnTo>
                  <a:pt x="1247" y="6860"/>
                </a:lnTo>
                <a:lnTo>
                  <a:pt x="1211" y="6933"/>
                </a:lnTo>
                <a:lnTo>
                  <a:pt x="1174" y="6933"/>
                </a:lnTo>
                <a:lnTo>
                  <a:pt x="1064" y="6860"/>
                </a:lnTo>
                <a:lnTo>
                  <a:pt x="880" y="6713"/>
                </a:lnTo>
                <a:lnTo>
                  <a:pt x="697" y="6457"/>
                </a:lnTo>
                <a:lnTo>
                  <a:pt x="587" y="6273"/>
                </a:lnTo>
                <a:lnTo>
                  <a:pt x="514" y="6053"/>
                </a:lnTo>
                <a:lnTo>
                  <a:pt x="477" y="5833"/>
                </a:lnTo>
                <a:lnTo>
                  <a:pt x="477" y="5613"/>
                </a:lnTo>
                <a:lnTo>
                  <a:pt x="477" y="5356"/>
                </a:lnTo>
                <a:lnTo>
                  <a:pt x="550" y="5136"/>
                </a:lnTo>
                <a:lnTo>
                  <a:pt x="660" y="4879"/>
                </a:lnTo>
                <a:lnTo>
                  <a:pt x="770" y="4659"/>
                </a:lnTo>
                <a:lnTo>
                  <a:pt x="917" y="4476"/>
                </a:lnTo>
                <a:lnTo>
                  <a:pt x="1101" y="4292"/>
                </a:lnTo>
                <a:lnTo>
                  <a:pt x="1504" y="3962"/>
                </a:lnTo>
                <a:lnTo>
                  <a:pt x="1908" y="3705"/>
                </a:lnTo>
                <a:lnTo>
                  <a:pt x="2384" y="3485"/>
                </a:lnTo>
                <a:lnTo>
                  <a:pt x="2458" y="3412"/>
                </a:lnTo>
                <a:lnTo>
                  <a:pt x="2494" y="3302"/>
                </a:lnTo>
                <a:lnTo>
                  <a:pt x="2568" y="3119"/>
                </a:lnTo>
                <a:lnTo>
                  <a:pt x="2715" y="2898"/>
                </a:lnTo>
                <a:lnTo>
                  <a:pt x="2898" y="2715"/>
                </a:lnTo>
                <a:lnTo>
                  <a:pt x="3045" y="2532"/>
                </a:lnTo>
                <a:lnTo>
                  <a:pt x="3228" y="2385"/>
                </a:lnTo>
                <a:lnTo>
                  <a:pt x="3448" y="2238"/>
                </a:lnTo>
                <a:lnTo>
                  <a:pt x="3632" y="2128"/>
                </a:lnTo>
                <a:lnTo>
                  <a:pt x="3852" y="2055"/>
                </a:lnTo>
                <a:lnTo>
                  <a:pt x="4108" y="1981"/>
                </a:lnTo>
                <a:lnTo>
                  <a:pt x="4328" y="1945"/>
                </a:lnTo>
                <a:lnTo>
                  <a:pt x="4549" y="1908"/>
                </a:lnTo>
                <a:lnTo>
                  <a:pt x="4695" y="2055"/>
                </a:lnTo>
                <a:lnTo>
                  <a:pt x="4879" y="2165"/>
                </a:lnTo>
                <a:lnTo>
                  <a:pt x="5135" y="2348"/>
                </a:lnTo>
                <a:lnTo>
                  <a:pt x="5356" y="2568"/>
                </a:lnTo>
                <a:lnTo>
                  <a:pt x="5466" y="2715"/>
                </a:lnTo>
                <a:lnTo>
                  <a:pt x="5539" y="2898"/>
                </a:lnTo>
                <a:lnTo>
                  <a:pt x="5649" y="3229"/>
                </a:lnTo>
                <a:lnTo>
                  <a:pt x="5722" y="3559"/>
                </a:lnTo>
                <a:lnTo>
                  <a:pt x="5686" y="3926"/>
                </a:lnTo>
                <a:lnTo>
                  <a:pt x="5612" y="4256"/>
                </a:lnTo>
                <a:lnTo>
                  <a:pt x="5466" y="4549"/>
                </a:lnTo>
                <a:lnTo>
                  <a:pt x="5062" y="5063"/>
                </a:lnTo>
                <a:lnTo>
                  <a:pt x="4879" y="5319"/>
                </a:lnTo>
                <a:lnTo>
                  <a:pt x="4732" y="5613"/>
                </a:lnTo>
                <a:lnTo>
                  <a:pt x="4659" y="5943"/>
                </a:lnTo>
                <a:lnTo>
                  <a:pt x="4659" y="6090"/>
                </a:lnTo>
                <a:lnTo>
                  <a:pt x="4659" y="6273"/>
                </a:lnTo>
                <a:lnTo>
                  <a:pt x="4695" y="6420"/>
                </a:lnTo>
                <a:lnTo>
                  <a:pt x="4769" y="6567"/>
                </a:lnTo>
                <a:lnTo>
                  <a:pt x="4805" y="6677"/>
                </a:lnTo>
                <a:lnTo>
                  <a:pt x="4915" y="6787"/>
                </a:lnTo>
                <a:lnTo>
                  <a:pt x="5135" y="6933"/>
                </a:lnTo>
                <a:lnTo>
                  <a:pt x="5392" y="7007"/>
                </a:lnTo>
                <a:lnTo>
                  <a:pt x="5649" y="7043"/>
                </a:lnTo>
                <a:lnTo>
                  <a:pt x="5942" y="7007"/>
                </a:lnTo>
                <a:lnTo>
                  <a:pt x="6199" y="6933"/>
                </a:lnTo>
                <a:lnTo>
                  <a:pt x="6456" y="6823"/>
                </a:lnTo>
                <a:lnTo>
                  <a:pt x="6676" y="6677"/>
                </a:lnTo>
                <a:lnTo>
                  <a:pt x="6896" y="6457"/>
                </a:lnTo>
                <a:lnTo>
                  <a:pt x="7043" y="6200"/>
                </a:lnTo>
                <a:lnTo>
                  <a:pt x="7226" y="5980"/>
                </a:lnTo>
                <a:lnTo>
                  <a:pt x="7667" y="5246"/>
                </a:lnTo>
                <a:lnTo>
                  <a:pt x="7887" y="4879"/>
                </a:lnTo>
                <a:lnTo>
                  <a:pt x="8107" y="4476"/>
                </a:lnTo>
                <a:lnTo>
                  <a:pt x="8143" y="4402"/>
                </a:lnTo>
                <a:lnTo>
                  <a:pt x="8107" y="4329"/>
                </a:lnTo>
                <a:lnTo>
                  <a:pt x="8070" y="4256"/>
                </a:lnTo>
                <a:lnTo>
                  <a:pt x="8033" y="4182"/>
                </a:lnTo>
                <a:lnTo>
                  <a:pt x="7777" y="4182"/>
                </a:lnTo>
                <a:lnTo>
                  <a:pt x="7703" y="4256"/>
                </a:lnTo>
                <a:lnTo>
                  <a:pt x="7520" y="4586"/>
                </a:lnTo>
                <a:lnTo>
                  <a:pt x="7300" y="4879"/>
                </a:lnTo>
                <a:lnTo>
                  <a:pt x="6933" y="5540"/>
                </a:lnTo>
                <a:lnTo>
                  <a:pt x="6749" y="5796"/>
                </a:lnTo>
                <a:lnTo>
                  <a:pt x="6566" y="6053"/>
                </a:lnTo>
                <a:lnTo>
                  <a:pt x="6383" y="6273"/>
                </a:lnTo>
                <a:lnTo>
                  <a:pt x="6126" y="6493"/>
                </a:lnTo>
                <a:lnTo>
                  <a:pt x="5942" y="6567"/>
                </a:lnTo>
                <a:lnTo>
                  <a:pt x="5796" y="6603"/>
                </a:lnTo>
                <a:lnTo>
                  <a:pt x="5612" y="6567"/>
                </a:lnTo>
                <a:lnTo>
                  <a:pt x="5466" y="6530"/>
                </a:lnTo>
                <a:lnTo>
                  <a:pt x="5319" y="6457"/>
                </a:lnTo>
                <a:lnTo>
                  <a:pt x="5209" y="6347"/>
                </a:lnTo>
                <a:lnTo>
                  <a:pt x="5135" y="6200"/>
                </a:lnTo>
                <a:lnTo>
                  <a:pt x="5099" y="6016"/>
                </a:lnTo>
                <a:lnTo>
                  <a:pt x="5135" y="5833"/>
                </a:lnTo>
                <a:lnTo>
                  <a:pt x="5172" y="5686"/>
                </a:lnTo>
                <a:lnTo>
                  <a:pt x="5356" y="5393"/>
                </a:lnTo>
                <a:lnTo>
                  <a:pt x="5759" y="4879"/>
                </a:lnTo>
                <a:lnTo>
                  <a:pt x="5906" y="4659"/>
                </a:lnTo>
                <a:lnTo>
                  <a:pt x="6016" y="4402"/>
                </a:lnTo>
                <a:lnTo>
                  <a:pt x="6126" y="4146"/>
                </a:lnTo>
                <a:lnTo>
                  <a:pt x="6163" y="3889"/>
                </a:lnTo>
                <a:lnTo>
                  <a:pt x="6163" y="3632"/>
                </a:lnTo>
                <a:lnTo>
                  <a:pt x="6163" y="3339"/>
                </a:lnTo>
                <a:lnTo>
                  <a:pt x="6089" y="3082"/>
                </a:lnTo>
                <a:lnTo>
                  <a:pt x="6016" y="2825"/>
                </a:lnTo>
                <a:lnTo>
                  <a:pt x="5832" y="2532"/>
                </a:lnTo>
                <a:lnTo>
                  <a:pt x="5576" y="2165"/>
                </a:lnTo>
                <a:lnTo>
                  <a:pt x="5429" y="2018"/>
                </a:lnTo>
                <a:lnTo>
                  <a:pt x="5282" y="1908"/>
                </a:lnTo>
                <a:lnTo>
                  <a:pt x="5099" y="1798"/>
                </a:lnTo>
                <a:lnTo>
                  <a:pt x="4915" y="1725"/>
                </a:lnTo>
                <a:lnTo>
                  <a:pt x="4915" y="1688"/>
                </a:lnTo>
                <a:lnTo>
                  <a:pt x="4915" y="1468"/>
                </a:lnTo>
                <a:lnTo>
                  <a:pt x="4989" y="1321"/>
                </a:lnTo>
                <a:lnTo>
                  <a:pt x="5062" y="1174"/>
                </a:lnTo>
                <a:lnTo>
                  <a:pt x="5172" y="1028"/>
                </a:lnTo>
                <a:lnTo>
                  <a:pt x="5319" y="918"/>
                </a:lnTo>
                <a:lnTo>
                  <a:pt x="5502" y="844"/>
                </a:lnTo>
                <a:lnTo>
                  <a:pt x="5686" y="808"/>
                </a:lnTo>
                <a:lnTo>
                  <a:pt x="5869" y="771"/>
                </a:lnTo>
                <a:lnTo>
                  <a:pt x="6016" y="771"/>
                </a:lnTo>
                <a:lnTo>
                  <a:pt x="6199" y="808"/>
                </a:lnTo>
                <a:lnTo>
                  <a:pt x="6529" y="918"/>
                </a:lnTo>
                <a:lnTo>
                  <a:pt x="7190" y="1211"/>
                </a:lnTo>
                <a:lnTo>
                  <a:pt x="7080" y="1321"/>
                </a:lnTo>
                <a:lnTo>
                  <a:pt x="7043" y="1431"/>
                </a:lnTo>
                <a:lnTo>
                  <a:pt x="7043" y="1541"/>
                </a:lnTo>
                <a:lnTo>
                  <a:pt x="7043" y="1651"/>
                </a:lnTo>
                <a:lnTo>
                  <a:pt x="7153" y="1871"/>
                </a:lnTo>
                <a:lnTo>
                  <a:pt x="7300" y="2018"/>
                </a:lnTo>
                <a:lnTo>
                  <a:pt x="7446" y="2165"/>
                </a:lnTo>
                <a:lnTo>
                  <a:pt x="7556" y="2275"/>
                </a:lnTo>
                <a:lnTo>
                  <a:pt x="7446" y="2495"/>
                </a:lnTo>
                <a:lnTo>
                  <a:pt x="7263" y="3045"/>
                </a:lnTo>
                <a:lnTo>
                  <a:pt x="7153" y="3265"/>
                </a:lnTo>
                <a:lnTo>
                  <a:pt x="7043" y="3485"/>
                </a:lnTo>
                <a:lnTo>
                  <a:pt x="6933" y="3705"/>
                </a:lnTo>
                <a:lnTo>
                  <a:pt x="6896" y="3926"/>
                </a:lnTo>
                <a:lnTo>
                  <a:pt x="6896" y="3999"/>
                </a:lnTo>
                <a:lnTo>
                  <a:pt x="6970" y="4036"/>
                </a:lnTo>
                <a:lnTo>
                  <a:pt x="7043" y="4072"/>
                </a:lnTo>
                <a:lnTo>
                  <a:pt x="7116" y="4036"/>
                </a:lnTo>
                <a:lnTo>
                  <a:pt x="7263" y="3889"/>
                </a:lnTo>
                <a:lnTo>
                  <a:pt x="7410" y="3705"/>
                </a:lnTo>
                <a:lnTo>
                  <a:pt x="7593" y="3265"/>
                </a:lnTo>
                <a:lnTo>
                  <a:pt x="7777" y="2715"/>
                </a:lnTo>
                <a:lnTo>
                  <a:pt x="7813" y="2458"/>
                </a:lnTo>
                <a:lnTo>
                  <a:pt x="7813" y="2422"/>
                </a:lnTo>
                <a:lnTo>
                  <a:pt x="8363" y="2678"/>
                </a:lnTo>
                <a:lnTo>
                  <a:pt x="8584" y="2862"/>
                </a:lnTo>
                <a:lnTo>
                  <a:pt x="8694" y="3009"/>
                </a:lnTo>
                <a:lnTo>
                  <a:pt x="8804" y="3155"/>
                </a:lnTo>
                <a:lnTo>
                  <a:pt x="8877" y="3302"/>
                </a:lnTo>
                <a:lnTo>
                  <a:pt x="8877" y="3449"/>
                </a:lnTo>
                <a:lnTo>
                  <a:pt x="8840" y="3595"/>
                </a:lnTo>
                <a:lnTo>
                  <a:pt x="8694" y="3705"/>
                </a:lnTo>
                <a:lnTo>
                  <a:pt x="8620" y="3779"/>
                </a:lnTo>
                <a:lnTo>
                  <a:pt x="8584" y="3852"/>
                </a:lnTo>
                <a:lnTo>
                  <a:pt x="8584" y="3926"/>
                </a:lnTo>
                <a:lnTo>
                  <a:pt x="8620" y="3999"/>
                </a:lnTo>
                <a:lnTo>
                  <a:pt x="8657" y="4072"/>
                </a:lnTo>
                <a:lnTo>
                  <a:pt x="8730" y="4109"/>
                </a:lnTo>
                <a:lnTo>
                  <a:pt x="8840" y="4109"/>
                </a:lnTo>
                <a:lnTo>
                  <a:pt x="8914" y="4072"/>
                </a:lnTo>
                <a:lnTo>
                  <a:pt x="9097" y="3926"/>
                </a:lnTo>
                <a:lnTo>
                  <a:pt x="9207" y="3779"/>
                </a:lnTo>
                <a:lnTo>
                  <a:pt x="9281" y="3595"/>
                </a:lnTo>
                <a:lnTo>
                  <a:pt x="9281" y="3412"/>
                </a:lnTo>
                <a:lnTo>
                  <a:pt x="9281" y="3192"/>
                </a:lnTo>
                <a:lnTo>
                  <a:pt x="9207" y="3009"/>
                </a:lnTo>
                <a:lnTo>
                  <a:pt x="9097" y="2825"/>
                </a:lnTo>
                <a:lnTo>
                  <a:pt x="8987" y="2642"/>
                </a:lnTo>
                <a:lnTo>
                  <a:pt x="8804" y="2458"/>
                </a:lnTo>
                <a:lnTo>
                  <a:pt x="8584" y="2348"/>
                </a:lnTo>
                <a:lnTo>
                  <a:pt x="8107" y="2091"/>
                </a:lnTo>
                <a:lnTo>
                  <a:pt x="7887" y="1981"/>
                </a:lnTo>
                <a:lnTo>
                  <a:pt x="7593" y="1798"/>
                </a:lnTo>
                <a:lnTo>
                  <a:pt x="7446" y="1651"/>
                </a:lnTo>
                <a:lnTo>
                  <a:pt x="7373" y="1541"/>
                </a:lnTo>
                <a:lnTo>
                  <a:pt x="7336" y="1431"/>
                </a:lnTo>
                <a:lnTo>
                  <a:pt x="7373" y="1284"/>
                </a:lnTo>
                <a:lnTo>
                  <a:pt x="7483" y="1358"/>
                </a:lnTo>
                <a:lnTo>
                  <a:pt x="7556" y="1358"/>
                </a:lnTo>
                <a:lnTo>
                  <a:pt x="7593" y="1321"/>
                </a:lnTo>
                <a:lnTo>
                  <a:pt x="7630" y="1248"/>
                </a:lnTo>
                <a:lnTo>
                  <a:pt x="7703" y="1138"/>
                </a:lnTo>
                <a:lnTo>
                  <a:pt x="7813" y="954"/>
                </a:lnTo>
                <a:lnTo>
                  <a:pt x="7923" y="808"/>
                </a:lnTo>
                <a:lnTo>
                  <a:pt x="8107" y="698"/>
                </a:lnTo>
                <a:lnTo>
                  <a:pt x="8290" y="624"/>
                </a:lnTo>
                <a:lnTo>
                  <a:pt x="8474" y="588"/>
                </a:lnTo>
                <a:lnTo>
                  <a:pt x="8694" y="551"/>
                </a:lnTo>
                <a:lnTo>
                  <a:pt x="9060" y="514"/>
                </a:lnTo>
                <a:close/>
                <a:moveTo>
                  <a:pt x="13279" y="9318"/>
                </a:moveTo>
                <a:lnTo>
                  <a:pt x="13426" y="9428"/>
                </a:lnTo>
                <a:lnTo>
                  <a:pt x="13426" y="9464"/>
                </a:lnTo>
                <a:lnTo>
                  <a:pt x="13352" y="9464"/>
                </a:lnTo>
                <a:lnTo>
                  <a:pt x="13242" y="9538"/>
                </a:lnTo>
                <a:lnTo>
                  <a:pt x="12985" y="9868"/>
                </a:lnTo>
                <a:lnTo>
                  <a:pt x="12692" y="10198"/>
                </a:lnTo>
                <a:lnTo>
                  <a:pt x="12362" y="10492"/>
                </a:lnTo>
                <a:lnTo>
                  <a:pt x="12032" y="10748"/>
                </a:lnTo>
                <a:lnTo>
                  <a:pt x="11445" y="11078"/>
                </a:lnTo>
                <a:lnTo>
                  <a:pt x="10858" y="11409"/>
                </a:lnTo>
                <a:lnTo>
                  <a:pt x="10638" y="11372"/>
                </a:lnTo>
                <a:lnTo>
                  <a:pt x="10418" y="11299"/>
                </a:lnTo>
                <a:lnTo>
                  <a:pt x="10234" y="11188"/>
                </a:lnTo>
                <a:lnTo>
                  <a:pt x="10051" y="11078"/>
                </a:lnTo>
                <a:lnTo>
                  <a:pt x="10491" y="11005"/>
                </a:lnTo>
                <a:lnTo>
                  <a:pt x="10895" y="10858"/>
                </a:lnTo>
                <a:lnTo>
                  <a:pt x="11298" y="10675"/>
                </a:lnTo>
                <a:lnTo>
                  <a:pt x="11702" y="10492"/>
                </a:lnTo>
                <a:lnTo>
                  <a:pt x="12142" y="10235"/>
                </a:lnTo>
                <a:lnTo>
                  <a:pt x="12545" y="9941"/>
                </a:lnTo>
                <a:lnTo>
                  <a:pt x="12912" y="9648"/>
                </a:lnTo>
                <a:lnTo>
                  <a:pt x="13279" y="9318"/>
                </a:lnTo>
                <a:close/>
                <a:moveTo>
                  <a:pt x="13609" y="9648"/>
                </a:moveTo>
                <a:lnTo>
                  <a:pt x="13719" y="9795"/>
                </a:lnTo>
                <a:lnTo>
                  <a:pt x="13792" y="9978"/>
                </a:lnTo>
                <a:lnTo>
                  <a:pt x="13939" y="10345"/>
                </a:lnTo>
                <a:lnTo>
                  <a:pt x="13939" y="10602"/>
                </a:lnTo>
                <a:lnTo>
                  <a:pt x="13939" y="10858"/>
                </a:lnTo>
                <a:lnTo>
                  <a:pt x="13866" y="10968"/>
                </a:lnTo>
                <a:lnTo>
                  <a:pt x="13829" y="10932"/>
                </a:lnTo>
                <a:lnTo>
                  <a:pt x="13719" y="10932"/>
                </a:lnTo>
                <a:lnTo>
                  <a:pt x="13719" y="10968"/>
                </a:lnTo>
                <a:lnTo>
                  <a:pt x="13609" y="11188"/>
                </a:lnTo>
                <a:lnTo>
                  <a:pt x="12765" y="11299"/>
                </a:lnTo>
                <a:lnTo>
                  <a:pt x="12912" y="11188"/>
                </a:lnTo>
                <a:lnTo>
                  <a:pt x="13316" y="10895"/>
                </a:lnTo>
                <a:lnTo>
                  <a:pt x="13682" y="10565"/>
                </a:lnTo>
                <a:lnTo>
                  <a:pt x="13756" y="10492"/>
                </a:lnTo>
                <a:lnTo>
                  <a:pt x="13756" y="10381"/>
                </a:lnTo>
                <a:lnTo>
                  <a:pt x="13719" y="10308"/>
                </a:lnTo>
                <a:lnTo>
                  <a:pt x="13609" y="10271"/>
                </a:lnTo>
                <a:lnTo>
                  <a:pt x="13536" y="10271"/>
                </a:lnTo>
                <a:lnTo>
                  <a:pt x="13462" y="10308"/>
                </a:lnTo>
                <a:lnTo>
                  <a:pt x="13059" y="10638"/>
                </a:lnTo>
                <a:lnTo>
                  <a:pt x="12655" y="10968"/>
                </a:lnTo>
                <a:lnTo>
                  <a:pt x="12398" y="11152"/>
                </a:lnTo>
                <a:lnTo>
                  <a:pt x="12325" y="11225"/>
                </a:lnTo>
                <a:lnTo>
                  <a:pt x="12252" y="11372"/>
                </a:lnTo>
                <a:lnTo>
                  <a:pt x="11665" y="11409"/>
                </a:lnTo>
                <a:lnTo>
                  <a:pt x="11481" y="11445"/>
                </a:lnTo>
                <a:lnTo>
                  <a:pt x="11775" y="11299"/>
                </a:lnTo>
                <a:lnTo>
                  <a:pt x="12068" y="11115"/>
                </a:lnTo>
                <a:lnTo>
                  <a:pt x="12362" y="10932"/>
                </a:lnTo>
                <a:lnTo>
                  <a:pt x="12655" y="10748"/>
                </a:lnTo>
                <a:lnTo>
                  <a:pt x="12912" y="10492"/>
                </a:lnTo>
                <a:lnTo>
                  <a:pt x="13132" y="10271"/>
                </a:lnTo>
                <a:lnTo>
                  <a:pt x="13352" y="10015"/>
                </a:lnTo>
                <a:lnTo>
                  <a:pt x="13572" y="9721"/>
                </a:lnTo>
                <a:lnTo>
                  <a:pt x="13609" y="9648"/>
                </a:lnTo>
                <a:close/>
                <a:moveTo>
                  <a:pt x="9060" y="1"/>
                </a:moveTo>
                <a:lnTo>
                  <a:pt x="8804" y="37"/>
                </a:lnTo>
                <a:lnTo>
                  <a:pt x="8547" y="37"/>
                </a:lnTo>
                <a:lnTo>
                  <a:pt x="8290" y="111"/>
                </a:lnTo>
                <a:lnTo>
                  <a:pt x="8033" y="184"/>
                </a:lnTo>
                <a:lnTo>
                  <a:pt x="7813" y="294"/>
                </a:lnTo>
                <a:lnTo>
                  <a:pt x="7593" y="441"/>
                </a:lnTo>
                <a:lnTo>
                  <a:pt x="7410" y="624"/>
                </a:lnTo>
                <a:lnTo>
                  <a:pt x="7300" y="844"/>
                </a:lnTo>
                <a:lnTo>
                  <a:pt x="6896" y="624"/>
                </a:lnTo>
                <a:lnTo>
                  <a:pt x="6493" y="441"/>
                </a:lnTo>
                <a:lnTo>
                  <a:pt x="6273" y="367"/>
                </a:lnTo>
                <a:lnTo>
                  <a:pt x="6053" y="331"/>
                </a:lnTo>
                <a:lnTo>
                  <a:pt x="5612" y="331"/>
                </a:lnTo>
                <a:lnTo>
                  <a:pt x="5392" y="404"/>
                </a:lnTo>
                <a:lnTo>
                  <a:pt x="5209" y="477"/>
                </a:lnTo>
                <a:lnTo>
                  <a:pt x="5025" y="588"/>
                </a:lnTo>
                <a:lnTo>
                  <a:pt x="4842" y="734"/>
                </a:lnTo>
                <a:lnTo>
                  <a:pt x="4695" y="881"/>
                </a:lnTo>
                <a:lnTo>
                  <a:pt x="4585" y="1064"/>
                </a:lnTo>
                <a:lnTo>
                  <a:pt x="4512" y="1248"/>
                </a:lnTo>
                <a:lnTo>
                  <a:pt x="4475" y="1468"/>
                </a:lnTo>
                <a:lnTo>
                  <a:pt x="4182" y="1505"/>
                </a:lnTo>
                <a:lnTo>
                  <a:pt x="3888" y="1541"/>
                </a:lnTo>
                <a:lnTo>
                  <a:pt x="3595" y="1651"/>
                </a:lnTo>
                <a:lnTo>
                  <a:pt x="3338" y="1798"/>
                </a:lnTo>
                <a:lnTo>
                  <a:pt x="3081" y="1945"/>
                </a:lnTo>
                <a:lnTo>
                  <a:pt x="2861" y="2091"/>
                </a:lnTo>
                <a:lnTo>
                  <a:pt x="2641" y="2312"/>
                </a:lnTo>
                <a:lnTo>
                  <a:pt x="2421" y="2532"/>
                </a:lnTo>
                <a:lnTo>
                  <a:pt x="2238" y="2788"/>
                </a:lnTo>
                <a:lnTo>
                  <a:pt x="2091" y="3082"/>
                </a:lnTo>
                <a:lnTo>
                  <a:pt x="1981" y="3155"/>
                </a:lnTo>
                <a:lnTo>
                  <a:pt x="1834" y="3229"/>
                </a:lnTo>
                <a:lnTo>
                  <a:pt x="1504" y="3375"/>
                </a:lnTo>
                <a:lnTo>
                  <a:pt x="1211" y="3559"/>
                </a:lnTo>
                <a:lnTo>
                  <a:pt x="954" y="3779"/>
                </a:lnTo>
                <a:lnTo>
                  <a:pt x="697" y="3999"/>
                </a:lnTo>
                <a:lnTo>
                  <a:pt x="477" y="4256"/>
                </a:lnTo>
                <a:lnTo>
                  <a:pt x="330" y="4512"/>
                </a:lnTo>
                <a:lnTo>
                  <a:pt x="183" y="4769"/>
                </a:lnTo>
                <a:lnTo>
                  <a:pt x="73" y="5063"/>
                </a:lnTo>
                <a:lnTo>
                  <a:pt x="37" y="5319"/>
                </a:lnTo>
                <a:lnTo>
                  <a:pt x="0" y="5613"/>
                </a:lnTo>
                <a:lnTo>
                  <a:pt x="0" y="5906"/>
                </a:lnTo>
                <a:lnTo>
                  <a:pt x="73" y="6200"/>
                </a:lnTo>
                <a:lnTo>
                  <a:pt x="183" y="6493"/>
                </a:lnTo>
                <a:lnTo>
                  <a:pt x="294" y="6713"/>
                </a:lnTo>
                <a:lnTo>
                  <a:pt x="440" y="6933"/>
                </a:lnTo>
                <a:lnTo>
                  <a:pt x="660" y="7117"/>
                </a:lnTo>
                <a:lnTo>
                  <a:pt x="880" y="7300"/>
                </a:lnTo>
                <a:lnTo>
                  <a:pt x="1064" y="7374"/>
                </a:lnTo>
                <a:lnTo>
                  <a:pt x="1027" y="7594"/>
                </a:lnTo>
                <a:lnTo>
                  <a:pt x="1027" y="7814"/>
                </a:lnTo>
                <a:lnTo>
                  <a:pt x="1064" y="8034"/>
                </a:lnTo>
                <a:lnTo>
                  <a:pt x="1101" y="8217"/>
                </a:lnTo>
                <a:lnTo>
                  <a:pt x="1174" y="8437"/>
                </a:lnTo>
                <a:lnTo>
                  <a:pt x="1284" y="8621"/>
                </a:lnTo>
                <a:lnTo>
                  <a:pt x="1431" y="8804"/>
                </a:lnTo>
                <a:lnTo>
                  <a:pt x="1614" y="8988"/>
                </a:lnTo>
                <a:lnTo>
                  <a:pt x="1797" y="9098"/>
                </a:lnTo>
                <a:lnTo>
                  <a:pt x="1981" y="9208"/>
                </a:lnTo>
                <a:lnTo>
                  <a:pt x="2201" y="9281"/>
                </a:lnTo>
                <a:lnTo>
                  <a:pt x="2421" y="9318"/>
                </a:lnTo>
                <a:lnTo>
                  <a:pt x="2641" y="9354"/>
                </a:lnTo>
                <a:lnTo>
                  <a:pt x="2861" y="9318"/>
                </a:lnTo>
                <a:lnTo>
                  <a:pt x="3081" y="9281"/>
                </a:lnTo>
                <a:lnTo>
                  <a:pt x="3301" y="9208"/>
                </a:lnTo>
                <a:lnTo>
                  <a:pt x="3375" y="9354"/>
                </a:lnTo>
                <a:lnTo>
                  <a:pt x="3448" y="9501"/>
                </a:lnTo>
                <a:lnTo>
                  <a:pt x="3595" y="9648"/>
                </a:lnTo>
                <a:lnTo>
                  <a:pt x="3742" y="9758"/>
                </a:lnTo>
                <a:lnTo>
                  <a:pt x="3925" y="9868"/>
                </a:lnTo>
                <a:lnTo>
                  <a:pt x="4108" y="9905"/>
                </a:lnTo>
                <a:lnTo>
                  <a:pt x="4292" y="9941"/>
                </a:lnTo>
                <a:lnTo>
                  <a:pt x="4475" y="9941"/>
                </a:lnTo>
                <a:lnTo>
                  <a:pt x="4842" y="9905"/>
                </a:lnTo>
                <a:lnTo>
                  <a:pt x="5246" y="9795"/>
                </a:lnTo>
                <a:lnTo>
                  <a:pt x="5686" y="9648"/>
                </a:lnTo>
                <a:lnTo>
                  <a:pt x="6163" y="9574"/>
                </a:lnTo>
                <a:lnTo>
                  <a:pt x="6603" y="9574"/>
                </a:lnTo>
                <a:lnTo>
                  <a:pt x="7080" y="9611"/>
                </a:lnTo>
                <a:lnTo>
                  <a:pt x="7446" y="9648"/>
                </a:lnTo>
                <a:lnTo>
                  <a:pt x="7630" y="9648"/>
                </a:lnTo>
                <a:lnTo>
                  <a:pt x="7813" y="9611"/>
                </a:lnTo>
                <a:lnTo>
                  <a:pt x="7960" y="9721"/>
                </a:lnTo>
                <a:lnTo>
                  <a:pt x="8143" y="9795"/>
                </a:lnTo>
                <a:lnTo>
                  <a:pt x="8327" y="9831"/>
                </a:lnTo>
                <a:lnTo>
                  <a:pt x="8547" y="9868"/>
                </a:lnTo>
                <a:lnTo>
                  <a:pt x="9024" y="9905"/>
                </a:lnTo>
                <a:lnTo>
                  <a:pt x="9391" y="9868"/>
                </a:lnTo>
                <a:lnTo>
                  <a:pt x="9501" y="9868"/>
                </a:lnTo>
                <a:lnTo>
                  <a:pt x="9354" y="10161"/>
                </a:lnTo>
                <a:lnTo>
                  <a:pt x="9317" y="10308"/>
                </a:lnTo>
                <a:lnTo>
                  <a:pt x="9281" y="10492"/>
                </a:lnTo>
                <a:lnTo>
                  <a:pt x="9317" y="10638"/>
                </a:lnTo>
                <a:lnTo>
                  <a:pt x="9354" y="10785"/>
                </a:lnTo>
                <a:lnTo>
                  <a:pt x="9464" y="11078"/>
                </a:lnTo>
                <a:lnTo>
                  <a:pt x="9647" y="11335"/>
                </a:lnTo>
                <a:lnTo>
                  <a:pt x="9831" y="11519"/>
                </a:lnTo>
                <a:lnTo>
                  <a:pt x="9977" y="11629"/>
                </a:lnTo>
                <a:lnTo>
                  <a:pt x="10198" y="11739"/>
                </a:lnTo>
                <a:lnTo>
                  <a:pt x="10381" y="11812"/>
                </a:lnTo>
                <a:lnTo>
                  <a:pt x="10821" y="11922"/>
                </a:lnTo>
                <a:lnTo>
                  <a:pt x="11298" y="11959"/>
                </a:lnTo>
                <a:lnTo>
                  <a:pt x="11775" y="11922"/>
                </a:lnTo>
                <a:lnTo>
                  <a:pt x="12215" y="11885"/>
                </a:lnTo>
                <a:lnTo>
                  <a:pt x="13095" y="11775"/>
                </a:lnTo>
                <a:lnTo>
                  <a:pt x="13939" y="11665"/>
                </a:lnTo>
                <a:lnTo>
                  <a:pt x="14343" y="11555"/>
                </a:lnTo>
                <a:lnTo>
                  <a:pt x="14746" y="11409"/>
                </a:lnTo>
                <a:lnTo>
                  <a:pt x="15076" y="11262"/>
                </a:lnTo>
                <a:lnTo>
                  <a:pt x="15370" y="11042"/>
                </a:lnTo>
                <a:lnTo>
                  <a:pt x="15626" y="10785"/>
                </a:lnTo>
                <a:lnTo>
                  <a:pt x="15847" y="10528"/>
                </a:lnTo>
                <a:lnTo>
                  <a:pt x="16030" y="10235"/>
                </a:lnTo>
                <a:lnTo>
                  <a:pt x="16213" y="9941"/>
                </a:lnTo>
                <a:lnTo>
                  <a:pt x="16360" y="9648"/>
                </a:lnTo>
                <a:lnTo>
                  <a:pt x="16433" y="9318"/>
                </a:lnTo>
                <a:lnTo>
                  <a:pt x="16507" y="8988"/>
                </a:lnTo>
                <a:lnTo>
                  <a:pt x="16543" y="8657"/>
                </a:lnTo>
                <a:lnTo>
                  <a:pt x="16507" y="8327"/>
                </a:lnTo>
                <a:lnTo>
                  <a:pt x="16470" y="7997"/>
                </a:lnTo>
                <a:lnTo>
                  <a:pt x="16690" y="7447"/>
                </a:lnTo>
                <a:lnTo>
                  <a:pt x="16837" y="6933"/>
                </a:lnTo>
                <a:lnTo>
                  <a:pt x="16910" y="6347"/>
                </a:lnTo>
                <a:lnTo>
                  <a:pt x="16910" y="5796"/>
                </a:lnTo>
                <a:lnTo>
                  <a:pt x="16837" y="5429"/>
                </a:lnTo>
                <a:lnTo>
                  <a:pt x="16727" y="5063"/>
                </a:lnTo>
                <a:lnTo>
                  <a:pt x="16654" y="4916"/>
                </a:lnTo>
                <a:lnTo>
                  <a:pt x="16543" y="4769"/>
                </a:lnTo>
                <a:lnTo>
                  <a:pt x="16397" y="4659"/>
                </a:lnTo>
                <a:lnTo>
                  <a:pt x="16250" y="4586"/>
                </a:lnTo>
                <a:lnTo>
                  <a:pt x="16250" y="4146"/>
                </a:lnTo>
                <a:lnTo>
                  <a:pt x="16177" y="3742"/>
                </a:lnTo>
                <a:lnTo>
                  <a:pt x="16030" y="3375"/>
                </a:lnTo>
                <a:lnTo>
                  <a:pt x="15773" y="3009"/>
                </a:lnTo>
                <a:lnTo>
                  <a:pt x="15626" y="2825"/>
                </a:lnTo>
                <a:lnTo>
                  <a:pt x="15443" y="2642"/>
                </a:lnTo>
                <a:lnTo>
                  <a:pt x="15223" y="2495"/>
                </a:lnTo>
                <a:lnTo>
                  <a:pt x="15003" y="2385"/>
                </a:lnTo>
                <a:lnTo>
                  <a:pt x="14746" y="2238"/>
                </a:lnTo>
                <a:lnTo>
                  <a:pt x="14526" y="2055"/>
                </a:lnTo>
                <a:lnTo>
                  <a:pt x="14379" y="1835"/>
                </a:lnTo>
                <a:lnTo>
                  <a:pt x="14233" y="1578"/>
                </a:lnTo>
                <a:lnTo>
                  <a:pt x="14123" y="1358"/>
                </a:lnTo>
                <a:lnTo>
                  <a:pt x="13976" y="1138"/>
                </a:lnTo>
                <a:lnTo>
                  <a:pt x="13829" y="991"/>
                </a:lnTo>
                <a:lnTo>
                  <a:pt x="13682" y="808"/>
                </a:lnTo>
                <a:lnTo>
                  <a:pt x="13499" y="698"/>
                </a:lnTo>
                <a:lnTo>
                  <a:pt x="13279" y="588"/>
                </a:lnTo>
                <a:lnTo>
                  <a:pt x="13059" y="514"/>
                </a:lnTo>
                <a:lnTo>
                  <a:pt x="12802" y="441"/>
                </a:lnTo>
                <a:lnTo>
                  <a:pt x="12362" y="441"/>
                </a:lnTo>
                <a:lnTo>
                  <a:pt x="11885" y="477"/>
                </a:lnTo>
                <a:lnTo>
                  <a:pt x="11408" y="588"/>
                </a:lnTo>
                <a:lnTo>
                  <a:pt x="10968" y="698"/>
                </a:lnTo>
                <a:lnTo>
                  <a:pt x="10821" y="514"/>
                </a:lnTo>
                <a:lnTo>
                  <a:pt x="10601" y="331"/>
                </a:lnTo>
                <a:lnTo>
                  <a:pt x="10381" y="221"/>
                </a:lnTo>
                <a:lnTo>
                  <a:pt x="10124" y="147"/>
                </a:lnTo>
                <a:lnTo>
                  <a:pt x="9867" y="74"/>
                </a:lnTo>
                <a:lnTo>
                  <a:pt x="9574" y="37"/>
                </a:lnTo>
                <a:lnTo>
                  <a:pt x="9060" y="1"/>
                </a:lnTo>
                <a:close/>
              </a:path>
            </a:pathLst>
          </a:custGeom>
          <a:solidFill>
            <a:srgbClr val="3C78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218" name="Google Shape;218;p3"/>
          <p:cNvSpPr/>
          <p:nvPr/>
        </p:nvSpPr>
        <p:spPr>
          <a:xfrm rot="-5400000">
            <a:off x="7684355" y="3982230"/>
            <a:ext cx="279906" cy="357966"/>
          </a:xfrm>
          <a:custGeom>
            <a:avLst/>
            <a:gdLst/>
            <a:ahLst/>
            <a:cxnLst/>
            <a:rect l="l" t="t" r="r" b="b"/>
            <a:pathLst>
              <a:path w="9868" h="12620" extrusionOk="0">
                <a:moveTo>
                  <a:pt x="4182" y="661"/>
                </a:moveTo>
                <a:lnTo>
                  <a:pt x="4182" y="918"/>
                </a:lnTo>
                <a:lnTo>
                  <a:pt x="4182" y="1431"/>
                </a:lnTo>
                <a:lnTo>
                  <a:pt x="4145" y="2202"/>
                </a:lnTo>
                <a:lnTo>
                  <a:pt x="3925" y="2165"/>
                </a:lnTo>
                <a:lnTo>
                  <a:pt x="3962" y="2018"/>
                </a:lnTo>
                <a:lnTo>
                  <a:pt x="3962" y="1835"/>
                </a:lnTo>
                <a:lnTo>
                  <a:pt x="3889" y="1468"/>
                </a:lnTo>
                <a:lnTo>
                  <a:pt x="3852" y="1101"/>
                </a:lnTo>
                <a:lnTo>
                  <a:pt x="3889" y="918"/>
                </a:lnTo>
                <a:lnTo>
                  <a:pt x="3962" y="771"/>
                </a:lnTo>
                <a:lnTo>
                  <a:pt x="3999" y="698"/>
                </a:lnTo>
                <a:lnTo>
                  <a:pt x="4072" y="661"/>
                </a:lnTo>
                <a:close/>
                <a:moveTo>
                  <a:pt x="1541" y="404"/>
                </a:moveTo>
                <a:lnTo>
                  <a:pt x="1578" y="441"/>
                </a:lnTo>
                <a:lnTo>
                  <a:pt x="1614" y="514"/>
                </a:lnTo>
                <a:lnTo>
                  <a:pt x="1614" y="1138"/>
                </a:lnTo>
                <a:lnTo>
                  <a:pt x="1688" y="2202"/>
                </a:lnTo>
                <a:lnTo>
                  <a:pt x="1284" y="2238"/>
                </a:lnTo>
                <a:lnTo>
                  <a:pt x="1211" y="2238"/>
                </a:lnTo>
                <a:lnTo>
                  <a:pt x="1211" y="1871"/>
                </a:lnTo>
                <a:lnTo>
                  <a:pt x="1174" y="1505"/>
                </a:lnTo>
                <a:lnTo>
                  <a:pt x="1211" y="1211"/>
                </a:lnTo>
                <a:lnTo>
                  <a:pt x="1248" y="954"/>
                </a:lnTo>
                <a:lnTo>
                  <a:pt x="1358" y="404"/>
                </a:lnTo>
                <a:close/>
                <a:moveTo>
                  <a:pt x="3815" y="2678"/>
                </a:moveTo>
                <a:lnTo>
                  <a:pt x="4439" y="2715"/>
                </a:lnTo>
                <a:lnTo>
                  <a:pt x="5026" y="2789"/>
                </a:lnTo>
                <a:lnTo>
                  <a:pt x="5026" y="2825"/>
                </a:lnTo>
                <a:lnTo>
                  <a:pt x="5136" y="3485"/>
                </a:lnTo>
                <a:lnTo>
                  <a:pt x="3925" y="3559"/>
                </a:lnTo>
                <a:lnTo>
                  <a:pt x="2678" y="3632"/>
                </a:lnTo>
                <a:lnTo>
                  <a:pt x="1358" y="3669"/>
                </a:lnTo>
                <a:lnTo>
                  <a:pt x="917" y="3706"/>
                </a:lnTo>
                <a:lnTo>
                  <a:pt x="477" y="3742"/>
                </a:lnTo>
                <a:lnTo>
                  <a:pt x="441" y="3229"/>
                </a:lnTo>
                <a:lnTo>
                  <a:pt x="441" y="2972"/>
                </a:lnTo>
                <a:lnTo>
                  <a:pt x="404" y="2862"/>
                </a:lnTo>
                <a:lnTo>
                  <a:pt x="331" y="2752"/>
                </a:lnTo>
                <a:lnTo>
                  <a:pt x="587" y="2789"/>
                </a:lnTo>
                <a:lnTo>
                  <a:pt x="807" y="2789"/>
                </a:lnTo>
                <a:lnTo>
                  <a:pt x="1284" y="2752"/>
                </a:lnTo>
                <a:lnTo>
                  <a:pt x="1945" y="2678"/>
                </a:lnTo>
                <a:close/>
                <a:moveTo>
                  <a:pt x="4916" y="3999"/>
                </a:moveTo>
                <a:lnTo>
                  <a:pt x="4989" y="4072"/>
                </a:lnTo>
                <a:lnTo>
                  <a:pt x="5136" y="4109"/>
                </a:lnTo>
                <a:lnTo>
                  <a:pt x="5209" y="4072"/>
                </a:lnTo>
                <a:lnTo>
                  <a:pt x="5246" y="4623"/>
                </a:lnTo>
                <a:lnTo>
                  <a:pt x="5209" y="5173"/>
                </a:lnTo>
                <a:lnTo>
                  <a:pt x="5173" y="5430"/>
                </a:lnTo>
                <a:lnTo>
                  <a:pt x="5099" y="5723"/>
                </a:lnTo>
                <a:lnTo>
                  <a:pt x="4989" y="5980"/>
                </a:lnTo>
                <a:lnTo>
                  <a:pt x="4806" y="6200"/>
                </a:lnTo>
                <a:lnTo>
                  <a:pt x="4659" y="6310"/>
                </a:lnTo>
                <a:lnTo>
                  <a:pt x="4476" y="6420"/>
                </a:lnTo>
                <a:lnTo>
                  <a:pt x="4292" y="6457"/>
                </a:lnTo>
                <a:lnTo>
                  <a:pt x="4072" y="6493"/>
                </a:lnTo>
                <a:lnTo>
                  <a:pt x="3632" y="6530"/>
                </a:lnTo>
                <a:lnTo>
                  <a:pt x="3265" y="6567"/>
                </a:lnTo>
                <a:lnTo>
                  <a:pt x="2605" y="6567"/>
                </a:lnTo>
                <a:lnTo>
                  <a:pt x="2642" y="6493"/>
                </a:lnTo>
                <a:lnTo>
                  <a:pt x="2678" y="6383"/>
                </a:lnTo>
                <a:lnTo>
                  <a:pt x="2788" y="6310"/>
                </a:lnTo>
                <a:lnTo>
                  <a:pt x="2825" y="6273"/>
                </a:lnTo>
                <a:lnTo>
                  <a:pt x="2825" y="6237"/>
                </a:lnTo>
                <a:lnTo>
                  <a:pt x="2788" y="6200"/>
                </a:lnTo>
                <a:lnTo>
                  <a:pt x="2715" y="6200"/>
                </a:lnTo>
                <a:lnTo>
                  <a:pt x="2605" y="6237"/>
                </a:lnTo>
                <a:lnTo>
                  <a:pt x="2458" y="6310"/>
                </a:lnTo>
                <a:lnTo>
                  <a:pt x="2348" y="6420"/>
                </a:lnTo>
                <a:lnTo>
                  <a:pt x="2311" y="6567"/>
                </a:lnTo>
                <a:lnTo>
                  <a:pt x="1724" y="6493"/>
                </a:lnTo>
                <a:lnTo>
                  <a:pt x="1541" y="6457"/>
                </a:lnTo>
                <a:lnTo>
                  <a:pt x="1688" y="6420"/>
                </a:lnTo>
                <a:lnTo>
                  <a:pt x="2055" y="6383"/>
                </a:lnTo>
                <a:lnTo>
                  <a:pt x="2201" y="6310"/>
                </a:lnTo>
                <a:lnTo>
                  <a:pt x="2275" y="6237"/>
                </a:lnTo>
                <a:lnTo>
                  <a:pt x="2311" y="6163"/>
                </a:lnTo>
                <a:lnTo>
                  <a:pt x="2311" y="6090"/>
                </a:lnTo>
                <a:lnTo>
                  <a:pt x="2275" y="6016"/>
                </a:lnTo>
                <a:lnTo>
                  <a:pt x="2238" y="5980"/>
                </a:lnTo>
                <a:lnTo>
                  <a:pt x="2201" y="5943"/>
                </a:lnTo>
                <a:lnTo>
                  <a:pt x="2055" y="5943"/>
                </a:lnTo>
                <a:lnTo>
                  <a:pt x="1981" y="6016"/>
                </a:lnTo>
                <a:lnTo>
                  <a:pt x="1798" y="6053"/>
                </a:lnTo>
                <a:lnTo>
                  <a:pt x="1394" y="6127"/>
                </a:lnTo>
                <a:lnTo>
                  <a:pt x="1138" y="6200"/>
                </a:lnTo>
                <a:lnTo>
                  <a:pt x="917" y="6273"/>
                </a:lnTo>
                <a:lnTo>
                  <a:pt x="807" y="6200"/>
                </a:lnTo>
                <a:lnTo>
                  <a:pt x="697" y="6127"/>
                </a:lnTo>
                <a:lnTo>
                  <a:pt x="661" y="5980"/>
                </a:lnTo>
                <a:lnTo>
                  <a:pt x="624" y="5870"/>
                </a:lnTo>
                <a:lnTo>
                  <a:pt x="624" y="5870"/>
                </a:lnTo>
                <a:lnTo>
                  <a:pt x="844" y="5906"/>
                </a:lnTo>
                <a:lnTo>
                  <a:pt x="1504" y="5906"/>
                </a:lnTo>
                <a:lnTo>
                  <a:pt x="1724" y="5870"/>
                </a:lnTo>
                <a:lnTo>
                  <a:pt x="1945" y="5833"/>
                </a:lnTo>
                <a:lnTo>
                  <a:pt x="1981" y="5796"/>
                </a:lnTo>
                <a:lnTo>
                  <a:pt x="2018" y="5760"/>
                </a:lnTo>
                <a:lnTo>
                  <a:pt x="2055" y="5650"/>
                </a:lnTo>
                <a:lnTo>
                  <a:pt x="1981" y="5540"/>
                </a:lnTo>
                <a:lnTo>
                  <a:pt x="1945" y="5503"/>
                </a:lnTo>
                <a:lnTo>
                  <a:pt x="1504" y="5503"/>
                </a:lnTo>
                <a:lnTo>
                  <a:pt x="1101" y="5540"/>
                </a:lnTo>
                <a:lnTo>
                  <a:pt x="844" y="5576"/>
                </a:lnTo>
                <a:lnTo>
                  <a:pt x="587" y="5576"/>
                </a:lnTo>
                <a:lnTo>
                  <a:pt x="587" y="5356"/>
                </a:lnTo>
                <a:lnTo>
                  <a:pt x="734" y="5430"/>
                </a:lnTo>
                <a:lnTo>
                  <a:pt x="881" y="5466"/>
                </a:lnTo>
                <a:lnTo>
                  <a:pt x="1211" y="5466"/>
                </a:lnTo>
                <a:lnTo>
                  <a:pt x="1541" y="5393"/>
                </a:lnTo>
                <a:lnTo>
                  <a:pt x="1835" y="5246"/>
                </a:lnTo>
                <a:lnTo>
                  <a:pt x="1871" y="5173"/>
                </a:lnTo>
                <a:lnTo>
                  <a:pt x="1908" y="5099"/>
                </a:lnTo>
                <a:lnTo>
                  <a:pt x="1908" y="5026"/>
                </a:lnTo>
                <a:lnTo>
                  <a:pt x="1871" y="4953"/>
                </a:lnTo>
                <a:lnTo>
                  <a:pt x="1835" y="4916"/>
                </a:lnTo>
                <a:lnTo>
                  <a:pt x="1761" y="4879"/>
                </a:lnTo>
                <a:lnTo>
                  <a:pt x="1724" y="4879"/>
                </a:lnTo>
                <a:lnTo>
                  <a:pt x="1614" y="4916"/>
                </a:lnTo>
                <a:lnTo>
                  <a:pt x="1358" y="5026"/>
                </a:lnTo>
                <a:lnTo>
                  <a:pt x="1101" y="5099"/>
                </a:lnTo>
                <a:lnTo>
                  <a:pt x="844" y="5099"/>
                </a:lnTo>
                <a:lnTo>
                  <a:pt x="551" y="5063"/>
                </a:lnTo>
                <a:lnTo>
                  <a:pt x="551" y="4916"/>
                </a:lnTo>
                <a:lnTo>
                  <a:pt x="844" y="4879"/>
                </a:lnTo>
                <a:lnTo>
                  <a:pt x="1138" y="4879"/>
                </a:lnTo>
                <a:lnTo>
                  <a:pt x="1724" y="4769"/>
                </a:lnTo>
                <a:lnTo>
                  <a:pt x="1908" y="4696"/>
                </a:lnTo>
                <a:lnTo>
                  <a:pt x="2091" y="4586"/>
                </a:lnTo>
                <a:lnTo>
                  <a:pt x="2128" y="4513"/>
                </a:lnTo>
                <a:lnTo>
                  <a:pt x="2165" y="4439"/>
                </a:lnTo>
                <a:lnTo>
                  <a:pt x="2128" y="4329"/>
                </a:lnTo>
                <a:lnTo>
                  <a:pt x="2055" y="4256"/>
                </a:lnTo>
                <a:lnTo>
                  <a:pt x="1945" y="4182"/>
                </a:lnTo>
                <a:lnTo>
                  <a:pt x="1871" y="4182"/>
                </a:lnTo>
                <a:lnTo>
                  <a:pt x="1835" y="4219"/>
                </a:lnTo>
                <a:lnTo>
                  <a:pt x="1761" y="4256"/>
                </a:lnTo>
                <a:lnTo>
                  <a:pt x="1724" y="4329"/>
                </a:lnTo>
                <a:lnTo>
                  <a:pt x="1468" y="4403"/>
                </a:lnTo>
                <a:lnTo>
                  <a:pt x="991" y="4476"/>
                </a:lnTo>
                <a:lnTo>
                  <a:pt x="551" y="4586"/>
                </a:lnTo>
                <a:lnTo>
                  <a:pt x="514" y="4146"/>
                </a:lnTo>
                <a:lnTo>
                  <a:pt x="1358" y="4146"/>
                </a:lnTo>
                <a:lnTo>
                  <a:pt x="2678" y="4109"/>
                </a:lnTo>
                <a:lnTo>
                  <a:pt x="3815" y="4072"/>
                </a:lnTo>
                <a:lnTo>
                  <a:pt x="4916" y="3999"/>
                </a:lnTo>
                <a:close/>
                <a:moveTo>
                  <a:pt x="1211" y="1"/>
                </a:moveTo>
                <a:lnTo>
                  <a:pt x="1101" y="37"/>
                </a:lnTo>
                <a:lnTo>
                  <a:pt x="1028" y="147"/>
                </a:lnTo>
                <a:lnTo>
                  <a:pt x="881" y="771"/>
                </a:lnTo>
                <a:lnTo>
                  <a:pt x="807" y="1395"/>
                </a:lnTo>
                <a:lnTo>
                  <a:pt x="807" y="1835"/>
                </a:lnTo>
                <a:lnTo>
                  <a:pt x="807" y="2092"/>
                </a:lnTo>
                <a:lnTo>
                  <a:pt x="881" y="2312"/>
                </a:lnTo>
                <a:lnTo>
                  <a:pt x="551" y="2385"/>
                </a:lnTo>
                <a:lnTo>
                  <a:pt x="367" y="2458"/>
                </a:lnTo>
                <a:lnTo>
                  <a:pt x="221" y="2568"/>
                </a:lnTo>
                <a:lnTo>
                  <a:pt x="184" y="2605"/>
                </a:lnTo>
                <a:lnTo>
                  <a:pt x="147" y="2678"/>
                </a:lnTo>
                <a:lnTo>
                  <a:pt x="37" y="2825"/>
                </a:lnTo>
                <a:lnTo>
                  <a:pt x="37" y="3009"/>
                </a:lnTo>
                <a:lnTo>
                  <a:pt x="37" y="3375"/>
                </a:lnTo>
                <a:lnTo>
                  <a:pt x="37" y="3852"/>
                </a:lnTo>
                <a:lnTo>
                  <a:pt x="37" y="3889"/>
                </a:lnTo>
                <a:lnTo>
                  <a:pt x="0" y="3962"/>
                </a:lnTo>
                <a:lnTo>
                  <a:pt x="37" y="4072"/>
                </a:lnTo>
                <a:lnTo>
                  <a:pt x="74" y="4439"/>
                </a:lnTo>
                <a:lnTo>
                  <a:pt x="110" y="5540"/>
                </a:lnTo>
                <a:lnTo>
                  <a:pt x="110" y="5943"/>
                </a:lnTo>
                <a:lnTo>
                  <a:pt x="184" y="6127"/>
                </a:lnTo>
                <a:lnTo>
                  <a:pt x="257" y="6310"/>
                </a:lnTo>
                <a:lnTo>
                  <a:pt x="367" y="6457"/>
                </a:lnTo>
                <a:lnTo>
                  <a:pt x="477" y="6567"/>
                </a:lnTo>
                <a:lnTo>
                  <a:pt x="624" y="6677"/>
                </a:lnTo>
                <a:lnTo>
                  <a:pt x="771" y="6750"/>
                </a:lnTo>
                <a:lnTo>
                  <a:pt x="1101" y="6860"/>
                </a:lnTo>
                <a:lnTo>
                  <a:pt x="1468" y="6934"/>
                </a:lnTo>
                <a:lnTo>
                  <a:pt x="2091" y="7007"/>
                </a:lnTo>
                <a:lnTo>
                  <a:pt x="2678" y="7044"/>
                </a:lnTo>
                <a:lnTo>
                  <a:pt x="2605" y="7264"/>
                </a:lnTo>
                <a:lnTo>
                  <a:pt x="2605" y="7484"/>
                </a:lnTo>
                <a:lnTo>
                  <a:pt x="2605" y="7887"/>
                </a:lnTo>
                <a:lnTo>
                  <a:pt x="2605" y="8548"/>
                </a:lnTo>
                <a:lnTo>
                  <a:pt x="2678" y="9208"/>
                </a:lnTo>
                <a:lnTo>
                  <a:pt x="2825" y="10455"/>
                </a:lnTo>
                <a:lnTo>
                  <a:pt x="3045" y="11665"/>
                </a:lnTo>
                <a:lnTo>
                  <a:pt x="3118" y="11922"/>
                </a:lnTo>
                <a:lnTo>
                  <a:pt x="3228" y="12106"/>
                </a:lnTo>
                <a:lnTo>
                  <a:pt x="3375" y="12252"/>
                </a:lnTo>
                <a:lnTo>
                  <a:pt x="3595" y="12399"/>
                </a:lnTo>
                <a:lnTo>
                  <a:pt x="3779" y="12472"/>
                </a:lnTo>
                <a:lnTo>
                  <a:pt x="3999" y="12546"/>
                </a:lnTo>
                <a:lnTo>
                  <a:pt x="4476" y="12619"/>
                </a:lnTo>
                <a:lnTo>
                  <a:pt x="4732" y="12582"/>
                </a:lnTo>
                <a:lnTo>
                  <a:pt x="4952" y="12509"/>
                </a:lnTo>
                <a:lnTo>
                  <a:pt x="5136" y="12399"/>
                </a:lnTo>
                <a:lnTo>
                  <a:pt x="5283" y="12216"/>
                </a:lnTo>
                <a:lnTo>
                  <a:pt x="5429" y="12032"/>
                </a:lnTo>
                <a:lnTo>
                  <a:pt x="5503" y="11812"/>
                </a:lnTo>
                <a:lnTo>
                  <a:pt x="5576" y="11592"/>
                </a:lnTo>
                <a:lnTo>
                  <a:pt x="5613" y="11372"/>
                </a:lnTo>
                <a:lnTo>
                  <a:pt x="5613" y="11079"/>
                </a:lnTo>
                <a:lnTo>
                  <a:pt x="5613" y="10785"/>
                </a:lnTo>
                <a:lnTo>
                  <a:pt x="5539" y="10162"/>
                </a:lnTo>
                <a:lnTo>
                  <a:pt x="5539" y="9538"/>
                </a:lnTo>
                <a:lnTo>
                  <a:pt x="5649" y="8951"/>
                </a:lnTo>
                <a:lnTo>
                  <a:pt x="5723" y="8658"/>
                </a:lnTo>
                <a:lnTo>
                  <a:pt x="5833" y="8364"/>
                </a:lnTo>
                <a:lnTo>
                  <a:pt x="5980" y="8071"/>
                </a:lnTo>
                <a:lnTo>
                  <a:pt x="6090" y="7961"/>
                </a:lnTo>
                <a:lnTo>
                  <a:pt x="6200" y="7851"/>
                </a:lnTo>
                <a:lnTo>
                  <a:pt x="6273" y="7814"/>
                </a:lnTo>
                <a:lnTo>
                  <a:pt x="6310" y="7814"/>
                </a:lnTo>
                <a:lnTo>
                  <a:pt x="6456" y="7887"/>
                </a:lnTo>
                <a:lnTo>
                  <a:pt x="6530" y="7997"/>
                </a:lnTo>
                <a:lnTo>
                  <a:pt x="6603" y="8144"/>
                </a:lnTo>
                <a:lnTo>
                  <a:pt x="6640" y="8291"/>
                </a:lnTo>
                <a:lnTo>
                  <a:pt x="6603" y="8474"/>
                </a:lnTo>
                <a:lnTo>
                  <a:pt x="6566" y="8804"/>
                </a:lnTo>
                <a:lnTo>
                  <a:pt x="6530" y="9208"/>
                </a:lnTo>
                <a:lnTo>
                  <a:pt x="6566" y="9428"/>
                </a:lnTo>
                <a:lnTo>
                  <a:pt x="6603" y="9648"/>
                </a:lnTo>
                <a:lnTo>
                  <a:pt x="6676" y="9868"/>
                </a:lnTo>
                <a:lnTo>
                  <a:pt x="6787" y="10051"/>
                </a:lnTo>
                <a:lnTo>
                  <a:pt x="6970" y="10162"/>
                </a:lnTo>
                <a:lnTo>
                  <a:pt x="7153" y="10272"/>
                </a:lnTo>
                <a:lnTo>
                  <a:pt x="7447" y="10345"/>
                </a:lnTo>
                <a:lnTo>
                  <a:pt x="7777" y="10382"/>
                </a:lnTo>
                <a:lnTo>
                  <a:pt x="8437" y="10382"/>
                </a:lnTo>
                <a:lnTo>
                  <a:pt x="9061" y="10308"/>
                </a:lnTo>
                <a:lnTo>
                  <a:pt x="9684" y="10162"/>
                </a:lnTo>
                <a:lnTo>
                  <a:pt x="9758" y="10125"/>
                </a:lnTo>
                <a:lnTo>
                  <a:pt x="9831" y="10051"/>
                </a:lnTo>
                <a:lnTo>
                  <a:pt x="9868" y="9941"/>
                </a:lnTo>
                <a:lnTo>
                  <a:pt x="9831" y="9868"/>
                </a:lnTo>
                <a:lnTo>
                  <a:pt x="9794" y="9758"/>
                </a:lnTo>
                <a:lnTo>
                  <a:pt x="9721" y="9685"/>
                </a:lnTo>
                <a:lnTo>
                  <a:pt x="9648" y="9648"/>
                </a:lnTo>
                <a:lnTo>
                  <a:pt x="9538" y="9648"/>
                </a:lnTo>
                <a:lnTo>
                  <a:pt x="8951" y="9758"/>
                </a:lnTo>
                <a:lnTo>
                  <a:pt x="8327" y="9831"/>
                </a:lnTo>
                <a:lnTo>
                  <a:pt x="7740" y="9831"/>
                </a:lnTo>
                <a:lnTo>
                  <a:pt x="7447" y="9795"/>
                </a:lnTo>
                <a:lnTo>
                  <a:pt x="7300" y="9721"/>
                </a:lnTo>
                <a:lnTo>
                  <a:pt x="7190" y="9648"/>
                </a:lnTo>
                <a:lnTo>
                  <a:pt x="7117" y="9575"/>
                </a:lnTo>
                <a:lnTo>
                  <a:pt x="7080" y="9465"/>
                </a:lnTo>
                <a:lnTo>
                  <a:pt x="7080" y="9208"/>
                </a:lnTo>
                <a:lnTo>
                  <a:pt x="7080" y="8914"/>
                </a:lnTo>
                <a:lnTo>
                  <a:pt x="7117" y="8694"/>
                </a:lnTo>
                <a:lnTo>
                  <a:pt x="7153" y="8474"/>
                </a:lnTo>
                <a:lnTo>
                  <a:pt x="7153" y="8254"/>
                </a:lnTo>
                <a:lnTo>
                  <a:pt x="7117" y="8034"/>
                </a:lnTo>
                <a:lnTo>
                  <a:pt x="7043" y="7851"/>
                </a:lnTo>
                <a:lnTo>
                  <a:pt x="6970" y="7667"/>
                </a:lnTo>
                <a:lnTo>
                  <a:pt x="6823" y="7520"/>
                </a:lnTo>
                <a:lnTo>
                  <a:pt x="6676" y="7410"/>
                </a:lnTo>
                <a:lnTo>
                  <a:pt x="6530" y="7337"/>
                </a:lnTo>
                <a:lnTo>
                  <a:pt x="6383" y="7300"/>
                </a:lnTo>
                <a:lnTo>
                  <a:pt x="6200" y="7300"/>
                </a:lnTo>
                <a:lnTo>
                  <a:pt x="6016" y="7337"/>
                </a:lnTo>
                <a:lnTo>
                  <a:pt x="5833" y="7447"/>
                </a:lnTo>
                <a:lnTo>
                  <a:pt x="5649" y="7594"/>
                </a:lnTo>
                <a:lnTo>
                  <a:pt x="5503" y="7814"/>
                </a:lnTo>
                <a:lnTo>
                  <a:pt x="5393" y="8034"/>
                </a:lnTo>
                <a:lnTo>
                  <a:pt x="5283" y="8291"/>
                </a:lnTo>
                <a:lnTo>
                  <a:pt x="5136" y="8768"/>
                </a:lnTo>
                <a:lnTo>
                  <a:pt x="5026" y="9281"/>
                </a:lnTo>
                <a:lnTo>
                  <a:pt x="4989" y="9795"/>
                </a:lnTo>
                <a:lnTo>
                  <a:pt x="5026" y="10308"/>
                </a:lnTo>
                <a:lnTo>
                  <a:pt x="5062" y="10858"/>
                </a:lnTo>
                <a:lnTo>
                  <a:pt x="5062" y="11372"/>
                </a:lnTo>
                <a:lnTo>
                  <a:pt x="5062" y="11519"/>
                </a:lnTo>
                <a:lnTo>
                  <a:pt x="5026" y="11665"/>
                </a:lnTo>
                <a:lnTo>
                  <a:pt x="4952" y="11775"/>
                </a:lnTo>
                <a:lnTo>
                  <a:pt x="4879" y="11886"/>
                </a:lnTo>
                <a:lnTo>
                  <a:pt x="4769" y="11959"/>
                </a:lnTo>
                <a:lnTo>
                  <a:pt x="4659" y="12032"/>
                </a:lnTo>
                <a:lnTo>
                  <a:pt x="4512" y="12069"/>
                </a:lnTo>
                <a:lnTo>
                  <a:pt x="4366" y="12069"/>
                </a:lnTo>
                <a:lnTo>
                  <a:pt x="4109" y="11996"/>
                </a:lnTo>
                <a:lnTo>
                  <a:pt x="3815" y="11922"/>
                </a:lnTo>
                <a:lnTo>
                  <a:pt x="3705" y="11849"/>
                </a:lnTo>
                <a:lnTo>
                  <a:pt x="3595" y="11739"/>
                </a:lnTo>
                <a:lnTo>
                  <a:pt x="3559" y="11592"/>
                </a:lnTo>
                <a:lnTo>
                  <a:pt x="3522" y="11445"/>
                </a:lnTo>
                <a:lnTo>
                  <a:pt x="3302" y="10272"/>
                </a:lnTo>
                <a:lnTo>
                  <a:pt x="3155" y="9061"/>
                </a:lnTo>
                <a:lnTo>
                  <a:pt x="3045" y="7887"/>
                </a:lnTo>
                <a:lnTo>
                  <a:pt x="3045" y="7484"/>
                </a:lnTo>
                <a:lnTo>
                  <a:pt x="3008" y="7264"/>
                </a:lnTo>
                <a:lnTo>
                  <a:pt x="2935" y="7044"/>
                </a:lnTo>
                <a:lnTo>
                  <a:pt x="3375" y="7044"/>
                </a:lnTo>
                <a:lnTo>
                  <a:pt x="3779" y="7007"/>
                </a:lnTo>
                <a:lnTo>
                  <a:pt x="4219" y="6970"/>
                </a:lnTo>
                <a:lnTo>
                  <a:pt x="4622" y="6860"/>
                </a:lnTo>
                <a:lnTo>
                  <a:pt x="4806" y="6787"/>
                </a:lnTo>
                <a:lnTo>
                  <a:pt x="4952" y="6677"/>
                </a:lnTo>
                <a:lnTo>
                  <a:pt x="5099" y="6603"/>
                </a:lnTo>
                <a:lnTo>
                  <a:pt x="5209" y="6493"/>
                </a:lnTo>
                <a:lnTo>
                  <a:pt x="5429" y="6200"/>
                </a:lnTo>
                <a:lnTo>
                  <a:pt x="5539" y="5906"/>
                </a:lnTo>
                <a:lnTo>
                  <a:pt x="5649" y="5576"/>
                </a:lnTo>
                <a:lnTo>
                  <a:pt x="5723" y="5210"/>
                </a:lnTo>
                <a:lnTo>
                  <a:pt x="5723" y="4806"/>
                </a:lnTo>
                <a:lnTo>
                  <a:pt x="5686" y="4036"/>
                </a:lnTo>
                <a:lnTo>
                  <a:pt x="5649" y="3559"/>
                </a:lnTo>
                <a:lnTo>
                  <a:pt x="5576" y="3082"/>
                </a:lnTo>
                <a:lnTo>
                  <a:pt x="5539" y="2789"/>
                </a:lnTo>
                <a:lnTo>
                  <a:pt x="5503" y="2678"/>
                </a:lnTo>
                <a:lnTo>
                  <a:pt x="5466" y="2568"/>
                </a:lnTo>
                <a:lnTo>
                  <a:pt x="5429" y="2422"/>
                </a:lnTo>
                <a:lnTo>
                  <a:pt x="5356" y="2348"/>
                </a:lnTo>
                <a:lnTo>
                  <a:pt x="5173" y="2238"/>
                </a:lnTo>
                <a:lnTo>
                  <a:pt x="5026" y="2202"/>
                </a:lnTo>
                <a:lnTo>
                  <a:pt x="4916" y="2202"/>
                </a:lnTo>
                <a:lnTo>
                  <a:pt x="4879" y="2238"/>
                </a:lnTo>
                <a:lnTo>
                  <a:pt x="4586" y="2238"/>
                </a:lnTo>
                <a:lnTo>
                  <a:pt x="4622" y="808"/>
                </a:lnTo>
                <a:lnTo>
                  <a:pt x="4586" y="551"/>
                </a:lnTo>
                <a:lnTo>
                  <a:pt x="4549" y="441"/>
                </a:lnTo>
                <a:lnTo>
                  <a:pt x="4512" y="331"/>
                </a:lnTo>
                <a:lnTo>
                  <a:pt x="4439" y="258"/>
                </a:lnTo>
                <a:lnTo>
                  <a:pt x="4329" y="221"/>
                </a:lnTo>
                <a:lnTo>
                  <a:pt x="4219" y="184"/>
                </a:lnTo>
                <a:lnTo>
                  <a:pt x="4072" y="221"/>
                </a:lnTo>
                <a:lnTo>
                  <a:pt x="3815" y="331"/>
                </a:lnTo>
                <a:lnTo>
                  <a:pt x="3705" y="404"/>
                </a:lnTo>
                <a:lnTo>
                  <a:pt x="3632" y="514"/>
                </a:lnTo>
                <a:lnTo>
                  <a:pt x="3522" y="734"/>
                </a:lnTo>
                <a:lnTo>
                  <a:pt x="3449" y="991"/>
                </a:lnTo>
                <a:lnTo>
                  <a:pt x="3485" y="1321"/>
                </a:lnTo>
                <a:lnTo>
                  <a:pt x="3522" y="1651"/>
                </a:lnTo>
                <a:lnTo>
                  <a:pt x="3559" y="1908"/>
                </a:lnTo>
                <a:lnTo>
                  <a:pt x="3669" y="2165"/>
                </a:lnTo>
                <a:lnTo>
                  <a:pt x="2091" y="2165"/>
                </a:lnTo>
                <a:lnTo>
                  <a:pt x="2055" y="1358"/>
                </a:lnTo>
                <a:lnTo>
                  <a:pt x="2018" y="514"/>
                </a:lnTo>
                <a:lnTo>
                  <a:pt x="2018" y="368"/>
                </a:lnTo>
                <a:lnTo>
                  <a:pt x="1945" y="221"/>
                </a:lnTo>
                <a:lnTo>
                  <a:pt x="1871" y="147"/>
                </a:lnTo>
                <a:lnTo>
                  <a:pt x="1761" y="74"/>
                </a:lnTo>
                <a:lnTo>
                  <a:pt x="1651" y="37"/>
                </a:lnTo>
                <a:lnTo>
                  <a:pt x="1504" y="1"/>
                </a:lnTo>
                <a:close/>
              </a:path>
            </a:pathLst>
          </a:custGeom>
          <a:solidFill>
            <a:srgbClr val="3C78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219" name="Google Shape;219;p3"/>
          <p:cNvSpPr/>
          <p:nvPr/>
        </p:nvSpPr>
        <p:spPr>
          <a:xfrm>
            <a:off x="7659648" y="4370196"/>
            <a:ext cx="377708" cy="426638"/>
          </a:xfrm>
          <a:custGeom>
            <a:avLst/>
            <a:gdLst/>
            <a:ahLst/>
            <a:cxnLst/>
            <a:rect l="l" t="t" r="r" b="b"/>
            <a:pathLst>
              <a:path w="13316" h="15041" extrusionOk="0">
                <a:moveTo>
                  <a:pt x="5466" y="1"/>
                </a:moveTo>
                <a:lnTo>
                  <a:pt x="5466" y="38"/>
                </a:lnTo>
                <a:lnTo>
                  <a:pt x="5576" y="1248"/>
                </a:lnTo>
                <a:lnTo>
                  <a:pt x="5612" y="1321"/>
                </a:lnTo>
                <a:lnTo>
                  <a:pt x="5649" y="1395"/>
                </a:lnTo>
                <a:lnTo>
                  <a:pt x="5759" y="1431"/>
                </a:lnTo>
                <a:lnTo>
                  <a:pt x="5833" y="1395"/>
                </a:lnTo>
                <a:lnTo>
                  <a:pt x="6713" y="881"/>
                </a:lnTo>
                <a:lnTo>
                  <a:pt x="6713" y="881"/>
                </a:lnTo>
                <a:lnTo>
                  <a:pt x="6640" y="1285"/>
                </a:lnTo>
                <a:lnTo>
                  <a:pt x="6603" y="1652"/>
                </a:lnTo>
                <a:lnTo>
                  <a:pt x="6603" y="2055"/>
                </a:lnTo>
                <a:lnTo>
                  <a:pt x="6640" y="2459"/>
                </a:lnTo>
                <a:lnTo>
                  <a:pt x="6676" y="2569"/>
                </a:lnTo>
                <a:lnTo>
                  <a:pt x="6750" y="2605"/>
                </a:lnTo>
                <a:lnTo>
                  <a:pt x="6823" y="2642"/>
                </a:lnTo>
                <a:lnTo>
                  <a:pt x="6896" y="2679"/>
                </a:lnTo>
                <a:lnTo>
                  <a:pt x="6970" y="2642"/>
                </a:lnTo>
                <a:lnTo>
                  <a:pt x="7043" y="2605"/>
                </a:lnTo>
                <a:lnTo>
                  <a:pt x="7080" y="2532"/>
                </a:lnTo>
                <a:lnTo>
                  <a:pt x="7080" y="2459"/>
                </a:lnTo>
                <a:lnTo>
                  <a:pt x="7043" y="2275"/>
                </a:lnTo>
                <a:lnTo>
                  <a:pt x="7006" y="1835"/>
                </a:lnTo>
                <a:lnTo>
                  <a:pt x="7043" y="1395"/>
                </a:lnTo>
                <a:lnTo>
                  <a:pt x="7116" y="955"/>
                </a:lnTo>
                <a:lnTo>
                  <a:pt x="7226" y="514"/>
                </a:lnTo>
                <a:lnTo>
                  <a:pt x="7190" y="404"/>
                </a:lnTo>
                <a:lnTo>
                  <a:pt x="7153" y="294"/>
                </a:lnTo>
                <a:lnTo>
                  <a:pt x="7043" y="258"/>
                </a:lnTo>
                <a:lnTo>
                  <a:pt x="6933" y="294"/>
                </a:lnTo>
                <a:lnTo>
                  <a:pt x="5906" y="918"/>
                </a:lnTo>
                <a:lnTo>
                  <a:pt x="5869" y="698"/>
                </a:lnTo>
                <a:lnTo>
                  <a:pt x="5796" y="478"/>
                </a:lnTo>
                <a:lnTo>
                  <a:pt x="5686" y="221"/>
                </a:lnTo>
                <a:lnTo>
                  <a:pt x="5576" y="1"/>
                </a:lnTo>
                <a:close/>
                <a:moveTo>
                  <a:pt x="8840" y="3816"/>
                </a:moveTo>
                <a:lnTo>
                  <a:pt x="8730" y="3852"/>
                </a:lnTo>
                <a:lnTo>
                  <a:pt x="8657" y="3926"/>
                </a:lnTo>
                <a:lnTo>
                  <a:pt x="8510" y="4146"/>
                </a:lnTo>
                <a:lnTo>
                  <a:pt x="8364" y="4293"/>
                </a:lnTo>
                <a:lnTo>
                  <a:pt x="8143" y="4476"/>
                </a:lnTo>
                <a:lnTo>
                  <a:pt x="7997" y="4659"/>
                </a:lnTo>
                <a:lnTo>
                  <a:pt x="7997" y="4733"/>
                </a:lnTo>
                <a:lnTo>
                  <a:pt x="7997" y="4769"/>
                </a:lnTo>
                <a:lnTo>
                  <a:pt x="8033" y="4806"/>
                </a:lnTo>
                <a:lnTo>
                  <a:pt x="8070" y="4843"/>
                </a:lnTo>
                <a:lnTo>
                  <a:pt x="8253" y="4843"/>
                </a:lnTo>
                <a:lnTo>
                  <a:pt x="8400" y="4806"/>
                </a:lnTo>
                <a:lnTo>
                  <a:pt x="8547" y="4733"/>
                </a:lnTo>
                <a:lnTo>
                  <a:pt x="8694" y="4659"/>
                </a:lnTo>
                <a:lnTo>
                  <a:pt x="8914" y="4403"/>
                </a:lnTo>
                <a:lnTo>
                  <a:pt x="9097" y="4146"/>
                </a:lnTo>
                <a:lnTo>
                  <a:pt x="9134" y="4073"/>
                </a:lnTo>
                <a:lnTo>
                  <a:pt x="9134" y="3963"/>
                </a:lnTo>
                <a:lnTo>
                  <a:pt x="9097" y="3889"/>
                </a:lnTo>
                <a:lnTo>
                  <a:pt x="9024" y="3852"/>
                </a:lnTo>
                <a:lnTo>
                  <a:pt x="8914" y="3816"/>
                </a:lnTo>
                <a:close/>
                <a:moveTo>
                  <a:pt x="147" y="2972"/>
                </a:moveTo>
                <a:lnTo>
                  <a:pt x="73" y="3009"/>
                </a:lnTo>
                <a:lnTo>
                  <a:pt x="37" y="3082"/>
                </a:lnTo>
                <a:lnTo>
                  <a:pt x="0" y="3229"/>
                </a:lnTo>
                <a:lnTo>
                  <a:pt x="37" y="3559"/>
                </a:lnTo>
                <a:lnTo>
                  <a:pt x="110" y="4073"/>
                </a:lnTo>
                <a:lnTo>
                  <a:pt x="220" y="4549"/>
                </a:lnTo>
                <a:lnTo>
                  <a:pt x="257" y="4623"/>
                </a:lnTo>
                <a:lnTo>
                  <a:pt x="330" y="4696"/>
                </a:lnTo>
                <a:lnTo>
                  <a:pt x="514" y="4696"/>
                </a:lnTo>
                <a:lnTo>
                  <a:pt x="1174" y="4219"/>
                </a:lnTo>
                <a:lnTo>
                  <a:pt x="1247" y="4843"/>
                </a:lnTo>
                <a:lnTo>
                  <a:pt x="1284" y="4990"/>
                </a:lnTo>
                <a:lnTo>
                  <a:pt x="1321" y="5173"/>
                </a:lnTo>
                <a:lnTo>
                  <a:pt x="1394" y="5320"/>
                </a:lnTo>
                <a:lnTo>
                  <a:pt x="1431" y="5356"/>
                </a:lnTo>
                <a:lnTo>
                  <a:pt x="1541" y="5393"/>
                </a:lnTo>
                <a:lnTo>
                  <a:pt x="1614" y="5393"/>
                </a:lnTo>
                <a:lnTo>
                  <a:pt x="1687" y="5356"/>
                </a:lnTo>
                <a:lnTo>
                  <a:pt x="1724" y="5320"/>
                </a:lnTo>
                <a:lnTo>
                  <a:pt x="1761" y="5246"/>
                </a:lnTo>
                <a:lnTo>
                  <a:pt x="1761" y="5173"/>
                </a:lnTo>
                <a:lnTo>
                  <a:pt x="1724" y="5063"/>
                </a:lnTo>
                <a:lnTo>
                  <a:pt x="1724" y="5026"/>
                </a:lnTo>
                <a:lnTo>
                  <a:pt x="1687" y="4953"/>
                </a:lnTo>
                <a:lnTo>
                  <a:pt x="1651" y="4549"/>
                </a:lnTo>
                <a:lnTo>
                  <a:pt x="1614" y="4183"/>
                </a:lnTo>
                <a:lnTo>
                  <a:pt x="1577" y="3816"/>
                </a:lnTo>
                <a:lnTo>
                  <a:pt x="1577" y="3706"/>
                </a:lnTo>
                <a:lnTo>
                  <a:pt x="1467" y="3632"/>
                </a:lnTo>
                <a:lnTo>
                  <a:pt x="1357" y="3632"/>
                </a:lnTo>
                <a:lnTo>
                  <a:pt x="1247" y="3669"/>
                </a:lnTo>
                <a:lnTo>
                  <a:pt x="880" y="3889"/>
                </a:lnTo>
                <a:lnTo>
                  <a:pt x="550" y="4146"/>
                </a:lnTo>
                <a:lnTo>
                  <a:pt x="330" y="3302"/>
                </a:lnTo>
                <a:lnTo>
                  <a:pt x="294" y="3082"/>
                </a:lnTo>
                <a:lnTo>
                  <a:pt x="220" y="2972"/>
                </a:lnTo>
                <a:close/>
                <a:moveTo>
                  <a:pt x="8400" y="2679"/>
                </a:moveTo>
                <a:lnTo>
                  <a:pt x="10124" y="5173"/>
                </a:lnTo>
                <a:lnTo>
                  <a:pt x="10161" y="5210"/>
                </a:lnTo>
                <a:lnTo>
                  <a:pt x="10124" y="5246"/>
                </a:lnTo>
                <a:lnTo>
                  <a:pt x="9684" y="5613"/>
                </a:lnTo>
                <a:lnTo>
                  <a:pt x="9207" y="6017"/>
                </a:lnTo>
                <a:lnTo>
                  <a:pt x="8804" y="6310"/>
                </a:lnTo>
                <a:lnTo>
                  <a:pt x="8584" y="6017"/>
                </a:lnTo>
                <a:lnTo>
                  <a:pt x="6970" y="3852"/>
                </a:lnTo>
                <a:lnTo>
                  <a:pt x="7703" y="3339"/>
                </a:lnTo>
                <a:lnTo>
                  <a:pt x="8033" y="3045"/>
                </a:lnTo>
                <a:lnTo>
                  <a:pt x="8364" y="2752"/>
                </a:lnTo>
                <a:lnTo>
                  <a:pt x="8400" y="2679"/>
                </a:lnTo>
                <a:close/>
                <a:moveTo>
                  <a:pt x="2494" y="7227"/>
                </a:moveTo>
                <a:lnTo>
                  <a:pt x="2421" y="7301"/>
                </a:lnTo>
                <a:lnTo>
                  <a:pt x="2421" y="7411"/>
                </a:lnTo>
                <a:lnTo>
                  <a:pt x="2678" y="7887"/>
                </a:lnTo>
                <a:lnTo>
                  <a:pt x="2494" y="8034"/>
                </a:lnTo>
                <a:lnTo>
                  <a:pt x="2458" y="8108"/>
                </a:lnTo>
                <a:lnTo>
                  <a:pt x="2421" y="8218"/>
                </a:lnTo>
                <a:lnTo>
                  <a:pt x="2421" y="8291"/>
                </a:lnTo>
                <a:lnTo>
                  <a:pt x="2494" y="8328"/>
                </a:lnTo>
                <a:lnTo>
                  <a:pt x="2605" y="8364"/>
                </a:lnTo>
                <a:lnTo>
                  <a:pt x="2678" y="8328"/>
                </a:lnTo>
                <a:lnTo>
                  <a:pt x="2861" y="8254"/>
                </a:lnTo>
                <a:lnTo>
                  <a:pt x="2935" y="8364"/>
                </a:lnTo>
                <a:lnTo>
                  <a:pt x="3155" y="8694"/>
                </a:lnTo>
                <a:lnTo>
                  <a:pt x="3301" y="8841"/>
                </a:lnTo>
                <a:lnTo>
                  <a:pt x="3375" y="8878"/>
                </a:lnTo>
                <a:lnTo>
                  <a:pt x="3485" y="8915"/>
                </a:lnTo>
                <a:lnTo>
                  <a:pt x="3558" y="8878"/>
                </a:lnTo>
                <a:lnTo>
                  <a:pt x="3595" y="8804"/>
                </a:lnTo>
                <a:lnTo>
                  <a:pt x="3632" y="8731"/>
                </a:lnTo>
                <a:lnTo>
                  <a:pt x="3595" y="8621"/>
                </a:lnTo>
                <a:lnTo>
                  <a:pt x="3558" y="8438"/>
                </a:lnTo>
                <a:lnTo>
                  <a:pt x="3301" y="8108"/>
                </a:lnTo>
                <a:lnTo>
                  <a:pt x="3228" y="7997"/>
                </a:lnTo>
                <a:lnTo>
                  <a:pt x="3558" y="7704"/>
                </a:lnTo>
                <a:lnTo>
                  <a:pt x="3595" y="7594"/>
                </a:lnTo>
                <a:lnTo>
                  <a:pt x="3595" y="7484"/>
                </a:lnTo>
                <a:lnTo>
                  <a:pt x="3558" y="7411"/>
                </a:lnTo>
                <a:lnTo>
                  <a:pt x="3485" y="7374"/>
                </a:lnTo>
                <a:lnTo>
                  <a:pt x="3412" y="7337"/>
                </a:lnTo>
                <a:lnTo>
                  <a:pt x="3338" y="7337"/>
                </a:lnTo>
                <a:lnTo>
                  <a:pt x="3228" y="7411"/>
                </a:lnTo>
                <a:lnTo>
                  <a:pt x="2971" y="7631"/>
                </a:lnTo>
                <a:lnTo>
                  <a:pt x="2641" y="7264"/>
                </a:lnTo>
                <a:lnTo>
                  <a:pt x="2568" y="7227"/>
                </a:lnTo>
                <a:close/>
                <a:moveTo>
                  <a:pt x="3191" y="6090"/>
                </a:moveTo>
                <a:lnTo>
                  <a:pt x="3595" y="6860"/>
                </a:lnTo>
                <a:lnTo>
                  <a:pt x="3998" y="7594"/>
                </a:lnTo>
                <a:lnTo>
                  <a:pt x="4439" y="8328"/>
                </a:lnTo>
                <a:lnTo>
                  <a:pt x="4915" y="9025"/>
                </a:lnTo>
                <a:lnTo>
                  <a:pt x="4769" y="9098"/>
                </a:lnTo>
                <a:lnTo>
                  <a:pt x="4622" y="9171"/>
                </a:lnTo>
                <a:lnTo>
                  <a:pt x="4365" y="9355"/>
                </a:lnTo>
                <a:lnTo>
                  <a:pt x="3778" y="9721"/>
                </a:lnTo>
                <a:lnTo>
                  <a:pt x="3522" y="9905"/>
                </a:lnTo>
                <a:lnTo>
                  <a:pt x="3412" y="10015"/>
                </a:lnTo>
                <a:lnTo>
                  <a:pt x="3265" y="10052"/>
                </a:lnTo>
                <a:lnTo>
                  <a:pt x="3228" y="10052"/>
                </a:lnTo>
                <a:lnTo>
                  <a:pt x="3191" y="10088"/>
                </a:lnTo>
                <a:lnTo>
                  <a:pt x="3191" y="10162"/>
                </a:lnTo>
                <a:lnTo>
                  <a:pt x="2421" y="9025"/>
                </a:lnTo>
                <a:lnTo>
                  <a:pt x="1761" y="7997"/>
                </a:lnTo>
                <a:lnTo>
                  <a:pt x="1064" y="7007"/>
                </a:lnTo>
                <a:lnTo>
                  <a:pt x="1394" y="6897"/>
                </a:lnTo>
                <a:lnTo>
                  <a:pt x="1724" y="6714"/>
                </a:lnTo>
                <a:lnTo>
                  <a:pt x="2348" y="6383"/>
                </a:lnTo>
                <a:lnTo>
                  <a:pt x="2494" y="6310"/>
                </a:lnTo>
                <a:lnTo>
                  <a:pt x="2641" y="6273"/>
                </a:lnTo>
                <a:lnTo>
                  <a:pt x="2935" y="6237"/>
                </a:lnTo>
                <a:lnTo>
                  <a:pt x="3081" y="6200"/>
                </a:lnTo>
                <a:lnTo>
                  <a:pt x="3191" y="6090"/>
                </a:lnTo>
                <a:close/>
                <a:moveTo>
                  <a:pt x="12729" y="11005"/>
                </a:moveTo>
                <a:lnTo>
                  <a:pt x="12655" y="11225"/>
                </a:lnTo>
                <a:lnTo>
                  <a:pt x="12582" y="11115"/>
                </a:lnTo>
                <a:lnTo>
                  <a:pt x="12729" y="11005"/>
                </a:lnTo>
                <a:close/>
                <a:moveTo>
                  <a:pt x="9647" y="12949"/>
                </a:moveTo>
                <a:lnTo>
                  <a:pt x="9721" y="13096"/>
                </a:lnTo>
                <a:lnTo>
                  <a:pt x="9831" y="13280"/>
                </a:lnTo>
                <a:lnTo>
                  <a:pt x="9941" y="13463"/>
                </a:lnTo>
                <a:lnTo>
                  <a:pt x="10088" y="13573"/>
                </a:lnTo>
                <a:lnTo>
                  <a:pt x="10051" y="13573"/>
                </a:lnTo>
                <a:lnTo>
                  <a:pt x="9647" y="13756"/>
                </a:lnTo>
                <a:lnTo>
                  <a:pt x="9647" y="13646"/>
                </a:lnTo>
                <a:lnTo>
                  <a:pt x="9574" y="13536"/>
                </a:lnTo>
                <a:lnTo>
                  <a:pt x="9427" y="13426"/>
                </a:lnTo>
                <a:lnTo>
                  <a:pt x="9354" y="13280"/>
                </a:lnTo>
                <a:lnTo>
                  <a:pt x="9281" y="13133"/>
                </a:lnTo>
                <a:lnTo>
                  <a:pt x="9244" y="12986"/>
                </a:lnTo>
                <a:lnTo>
                  <a:pt x="9647" y="12949"/>
                </a:lnTo>
                <a:close/>
                <a:moveTo>
                  <a:pt x="6640" y="12839"/>
                </a:moveTo>
                <a:lnTo>
                  <a:pt x="6493" y="13426"/>
                </a:lnTo>
                <a:lnTo>
                  <a:pt x="6419" y="14013"/>
                </a:lnTo>
                <a:lnTo>
                  <a:pt x="6419" y="14160"/>
                </a:lnTo>
                <a:lnTo>
                  <a:pt x="6163" y="13940"/>
                </a:lnTo>
                <a:lnTo>
                  <a:pt x="6126" y="13940"/>
                </a:lnTo>
                <a:lnTo>
                  <a:pt x="6126" y="13903"/>
                </a:lnTo>
                <a:lnTo>
                  <a:pt x="6126" y="13646"/>
                </a:lnTo>
                <a:lnTo>
                  <a:pt x="6163" y="13353"/>
                </a:lnTo>
                <a:lnTo>
                  <a:pt x="6236" y="13096"/>
                </a:lnTo>
                <a:lnTo>
                  <a:pt x="6346" y="12876"/>
                </a:lnTo>
                <a:lnTo>
                  <a:pt x="6640" y="12839"/>
                </a:lnTo>
                <a:close/>
                <a:moveTo>
                  <a:pt x="7336" y="13170"/>
                </a:moveTo>
                <a:lnTo>
                  <a:pt x="7263" y="13206"/>
                </a:lnTo>
                <a:lnTo>
                  <a:pt x="7226" y="13243"/>
                </a:lnTo>
                <a:lnTo>
                  <a:pt x="7080" y="13720"/>
                </a:lnTo>
                <a:lnTo>
                  <a:pt x="7006" y="13977"/>
                </a:lnTo>
                <a:lnTo>
                  <a:pt x="7006" y="14233"/>
                </a:lnTo>
                <a:lnTo>
                  <a:pt x="7006" y="14307"/>
                </a:lnTo>
                <a:lnTo>
                  <a:pt x="7043" y="14380"/>
                </a:lnTo>
                <a:lnTo>
                  <a:pt x="7116" y="14453"/>
                </a:lnTo>
                <a:lnTo>
                  <a:pt x="7190" y="14490"/>
                </a:lnTo>
                <a:lnTo>
                  <a:pt x="7263" y="14527"/>
                </a:lnTo>
                <a:lnTo>
                  <a:pt x="7336" y="14527"/>
                </a:lnTo>
                <a:lnTo>
                  <a:pt x="7410" y="14453"/>
                </a:lnTo>
                <a:lnTo>
                  <a:pt x="7483" y="14380"/>
                </a:lnTo>
                <a:lnTo>
                  <a:pt x="7483" y="14270"/>
                </a:lnTo>
                <a:lnTo>
                  <a:pt x="7446" y="14160"/>
                </a:lnTo>
                <a:lnTo>
                  <a:pt x="7373" y="14123"/>
                </a:lnTo>
                <a:lnTo>
                  <a:pt x="7373" y="13830"/>
                </a:lnTo>
                <a:lnTo>
                  <a:pt x="7410" y="13280"/>
                </a:lnTo>
                <a:lnTo>
                  <a:pt x="7373" y="13206"/>
                </a:lnTo>
                <a:lnTo>
                  <a:pt x="7336" y="13170"/>
                </a:lnTo>
                <a:close/>
                <a:moveTo>
                  <a:pt x="10418" y="5613"/>
                </a:moveTo>
                <a:lnTo>
                  <a:pt x="11188" y="6714"/>
                </a:lnTo>
                <a:lnTo>
                  <a:pt x="11555" y="7264"/>
                </a:lnTo>
                <a:lnTo>
                  <a:pt x="11922" y="7814"/>
                </a:lnTo>
                <a:lnTo>
                  <a:pt x="12252" y="8474"/>
                </a:lnTo>
                <a:lnTo>
                  <a:pt x="12399" y="8841"/>
                </a:lnTo>
                <a:lnTo>
                  <a:pt x="12545" y="9208"/>
                </a:lnTo>
                <a:lnTo>
                  <a:pt x="12619" y="9575"/>
                </a:lnTo>
                <a:lnTo>
                  <a:pt x="12692" y="9942"/>
                </a:lnTo>
                <a:lnTo>
                  <a:pt x="12729" y="10308"/>
                </a:lnTo>
                <a:lnTo>
                  <a:pt x="12729" y="10675"/>
                </a:lnTo>
                <a:lnTo>
                  <a:pt x="12325" y="10932"/>
                </a:lnTo>
                <a:lnTo>
                  <a:pt x="12288" y="10969"/>
                </a:lnTo>
                <a:lnTo>
                  <a:pt x="12252" y="11042"/>
                </a:lnTo>
                <a:lnTo>
                  <a:pt x="12288" y="11079"/>
                </a:lnTo>
                <a:lnTo>
                  <a:pt x="12325" y="11152"/>
                </a:lnTo>
                <a:lnTo>
                  <a:pt x="12435" y="11372"/>
                </a:lnTo>
                <a:lnTo>
                  <a:pt x="12509" y="11446"/>
                </a:lnTo>
                <a:lnTo>
                  <a:pt x="12582" y="11519"/>
                </a:lnTo>
                <a:lnTo>
                  <a:pt x="12472" y="11776"/>
                </a:lnTo>
                <a:lnTo>
                  <a:pt x="12325" y="12032"/>
                </a:lnTo>
                <a:lnTo>
                  <a:pt x="11848" y="11666"/>
                </a:lnTo>
                <a:lnTo>
                  <a:pt x="11775" y="11629"/>
                </a:lnTo>
                <a:lnTo>
                  <a:pt x="11702" y="11666"/>
                </a:lnTo>
                <a:lnTo>
                  <a:pt x="11665" y="11739"/>
                </a:lnTo>
                <a:lnTo>
                  <a:pt x="11702" y="11812"/>
                </a:lnTo>
                <a:lnTo>
                  <a:pt x="12142" y="12326"/>
                </a:lnTo>
                <a:lnTo>
                  <a:pt x="11848" y="12619"/>
                </a:lnTo>
                <a:lnTo>
                  <a:pt x="11812" y="12546"/>
                </a:lnTo>
                <a:lnTo>
                  <a:pt x="11665" y="12399"/>
                </a:lnTo>
                <a:lnTo>
                  <a:pt x="11518" y="12253"/>
                </a:lnTo>
                <a:lnTo>
                  <a:pt x="11371" y="12069"/>
                </a:lnTo>
                <a:lnTo>
                  <a:pt x="11298" y="11886"/>
                </a:lnTo>
                <a:lnTo>
                  <a:pt x="11225" y="11849"/>
                </a:lnTo>
                <a:lnTo>
                  <a:pt x="11188" y="11812"/>
                </a:lnTo>
                <a:lnTo>
                  <a:pt x="11115" y="11849"/>
                </a:lnTo>
                <a:lnTo>
                  <a:pt x="11078" y="11922"/>
                </a:lnTo>
                <a:lnTo>
                  <a:pt x="11078" y="12106"/>
                </a:lnTo>
                <a:lnTo>
                  <a:pt x="11115" y="12253"/>
                </a:lnTo>
                <a:lnTo>
                  <a:pt x="11188" y="12436"/>
                </a:lnTo>
                <a:lnTo>
                  <a:pt x="11261" y="12583"/>
                </a:lnTo>
                <a:lnTo>
                  <a:pt x="11371" y="12729"/>
                </a:lnTo>
                <a:lnTo>
                  <a:pt x="11518" y="12876"/>
                </a:lnTo>
                <a:lnTo>
                  <a:pt x="11115" y="13096"/>
                </a:lnTo>
                <a:lnTo>
                  <a:pt x="11151" y="12986"/>
                </a:lnTo>
                <a:lnTo>
                  <a:pt x="11151" y="12839"/>
                </a:lnTo>
                <a:lnTo>
                  <a:pt x="11078" y="12766"/>
                </a:lnTo>
                <a:lnTo>
                  <a:pt x="10968" y="12656"/>
                </a:lnTo>
                <a:lnTo>
                  <a:pt x="10931" y="12656"/>
                </a:lnTo>
                <a:lnTo>
                  <a:pt x="10858" y="12693"/>
                </a:lnTo>
                <a:lnTo>
                  <a:pt x="10858" y="12766"/>
                </a:lnTo>
                <a:lnTo>
                  <a:pt x="10821" y="12729"/>
                </a:lnTo>
                <a:lnTo>
                  <a:pt x="10491" y="12436"/>
                </a:lnTo>
                <a:lnTo>
                  <a:pt x="10418" y="12363"/>
                </a:lnTo>
                <a:lnTo>
                  <a:pt x="10344" y="12399"/>
                </a:lnTo>
                <a:lnTo>
                  <a:pt x="10308" y="12473"/>
                </a:lnTo>
                <a:lnTo>
                  <a:pt x="10308" y="12546"/>
                </a:lnTo>
                <a:lnTo>
                  <a:pt x="10491" y="12839"/>
                </a:lnTo>
                <a:lnTo>
                  <a:pt x="10711" y="13206"/>
                </a:lnTo>
                <a:lnTo>
                  <a:pt x="10785" y="13280"/>
                </a:lnTo>
                <a:lnTo>
                  <a:pt x="10381" y="13426"/>
                </a:lnTo>
                <a:lnTo>
                  <a:pt x="10381" y="13353"/>
                </a:lnTo>
                <a:lnTo>
                  <a:pt x="10344" y="13280"/>
                </a:lnTo>
                <a:lnTo>
                  <a:pt x="10234" y="13133"/>
                </a:lnTo>
                <a:lnTo>
                  <a:pt x="10051" y="12913"/>
                </a:lnTo>
                <a:lnTo>
                  <a:pt x="9904" y="12693"/>
                </a:lnTo>
                <a:lnTo>
                  <a:pt x="9831" y="12619"/>
                </a:lnTo>
                <a:lnTo>
                  <a:pt x="9721" y="12619"/>
                </a:lnTo>
                <a:lnTo>
                  <a:pt x="9391" y="12693"/>
                </a:lnTo>
                <a:lnTo>
                  <a:pt x="9097" y="12729"/>
                </a:lnTo>
                <a:lnTo>
                  <a:pt x="9024" y="12766"/>
                </a:lnTo>
                <a:lnTo>
                  <a:pt x="8987" y="12839"/>
                </a:lnTo>
                <a:lnTo>
                  <a:pt x="8987" y="12913"/>
                </a:lnTo>
                <a:lnTo>
                  <a:pt x="9024" y="12986"/>
                </a:lnTo>
                <a:lnTo>
                  <a:pt x="9024" y="13243"/>
                </a:lnTo>
                <a:lnTo>
                  <a:pt x="9097" y="13500"/>
                </a:lnTo>
                <a:lnTo>
                  <a:pt x="9134" y="13646"/>
                </a:lnTo>
                <a:lnTo>
                  <a:pt x="9207" y="13756"/>
                </a:lnTo>
                <a:lnTo>
                  <a:pt x="9317" y="13830"/>
                </a:lnTo>
                <a:lnTo>
                  <a:pt x="9427" y="13867"/>
                </a:lnTo>
                <a:lnTo>
                  <a:pt x="8987" y="14050"/>
                </a:lnTo>
                <a:lnTo>
                  <a:pt x="8950" y="13977"/>
                </a:lnTo>
                <a:lnTo>
                  <a:pt x="8804" y="13903"/>
                </a:lnTo>
                <a:lnTo>
                  <a:pt x="8767" y="13903"/>
                </a:lnTo>
                <a:lnTo>
                  <a:pt x="8620" y="13536"/>
                </a:lnTo>
                <a:lnTo>
                  <a:pt x="8510" y="13390"/>
                </a:lnTo>
                <a:lnTo>
                  <a:pt x="8364" y="13206"/>
                </a:lnTo>
                <a:lnTo>
                  <a:pt x="8327" y="13206"/>
                </a:lnTo>
                <a:lnTo>
                  <a:pt x="8327" y="13243"/>
                </a:lnTo>
                <a:lnTo>
                  <a:pt x="8327" y="13500"/>
                </a:lnTo>
                <a:lnTo>
                  <a:pt x="8364" y="13756"/>
                </a:lnTo>
                <a:lnTo>
                  <a:pt x="8510" y="14270"/>
                </a:lnTo>
                <a:lnTo>
                  <a:pt x="8070" y="14453"/>
                </a:lnTo>
                <a:lnTo>
                  <a:pt x="8033" y="14160"/>
                </a:lnTo>
                <a:lnTo>
                  <a:pt x="7960" y="13903"/>
                </a:lnTo>
                <a:lnTo>
                  <a:pt x="7923" y="13536"/>
                </a:lnTo>
                <a:lnTo>
                  <a:pt x="7923" y="13206"/>
                </a:lnTo>
                <a:lnTo>
                  <a:pt x="7887" y="13133"/>
                </a:lnTo>
                <a:lnTo>
                  <a:pt x="7813" y="13096"/>
                </a:lnTo>
                <a:lnTo>
                  <a:pt x="7777" y="13096"/>
                </a:lnTo>
                <a:lnTo>
                  <a:pt x="7703" y="13170"/>
                </a:lnTo>
                <a:lnTo>
                  <a:pt x="7667" y="13536"/>
                </a:lnTo>
                <a:lnTo>
                  <a:pt x="7630" y="13903"/>
                </a:lnTo>
                <a:lnTo>
                  <a:pt x="7667" y="14233"/>
                </a:lnTo>
                <a:lnTo>
                  <a:pt x="7667" y="14380"/>
                </a:lnTo>
                <a:lnTo>
                  <a:pt x="7740" y="14527"/>
                </a:lnTo>
                <a:lnTo>
                  <a:pt x="7483" y="14563"/>
                </a:lnTo>
                <a:lnTo>
                  <a:pt x="7190" y="14527"/>
                </a:lnTo>
                <a:lnTo>
                  <a:pt x="7006" y="14453"/>
                </a:lnTo>
                <a:lnTo>
                  <a:pt x="6786" y="14380"/>
                </a:lnTo>
                <a:lnTo>
                  <a:pt x="6823" y="14160"/>
                </a:lnTo>
                <a:lnTo>
                  <a:pt x="6860" y="13646"/>
                </a:lnTo>
                <a:lnTo>
                  <a:pt x="6860" y="13206"/>
                </a:lnTo>
                <a:lnTo>
                  <a:pt x="6860" y="12766"/>
                </a:lnTo>
                <a:lnTo>
                  <a:pt x="6823" y="12693"/>
                </a:lnTo>
                <a:lnTo>
                  <a:pt x="6713" y="12656"/>
                </a:lnTo>
                <a:lnTo>
                  <a:pt x="6346" y="12693"/>
                </a:lnTo>
                <a:lnTo>
                  <a:pt x="6309" y="12656"/>
                </a:lnTo>
                <a:lnTo>
                  <a:pt x="6236" y="12693"/>
                </a:lnTo>
                <a:lnTo>
                  <a:pt x="6089" y="12913"/>
                </a:lnTo>
                <a:lnTo>
                  <a:pt x="5943" y="13133"/>
                </a:lnTo>
                <a:lnTo>
                  <a:pt x="5869" y="13390"/>
                </a:lnTo>
                <a:lnTo>
                  <a:pt x="5796" y="13610"/>
                </a:lnTo>
                <a:lnTo>
                  <a:pt x="5392" y="13206"/>
                </a:lnTo>
                <a:lnTo>
                  <a:pt x="5686" y="12839"/>
                </a:lnTo>
                <a:lnTo>
                  <a:pt x="5943" y="12473"/>
                </a:lnTo>
                <a:lnTo>
                  <a:pt x="5943" y="12363"/>
                </a:lnTo>
                <a:lnTo>
                  <a:pt x="5943" y="12289"/>
                </a:lnTo>
                <a:lnTo>
                  <a:pt x="5869" y="12216"/>
                </a:lnTo>
                <a:lnTo>
                  <a:pt x="5686" y="12216"/>
                </a:lnTo>
                <a:lnTo>
                  <a:pt x="5612" y="12289"/>
                </a:lnTo>
                <a:lnTo>
                  <a:pt x="5209" y="12949"/>
                </a:lnTo>
                <a:lnTo>
                  <a:pt x="4952" y="12619"/>
                </a:lnTo>
                <a:lnTo>
                  <a:pt x="5136" y="12473"/>
                </a:lnTo>
                <a:lnTo>
                  <a:pt x="5319" y="12289"/>
                </a:lnTo>
                <a:lnTo>
                  <a:pt x="5466" y="12069"/>
                </a:lnTo>
                <a:lnTo>
                  <a:pt x="5576" y="11849"/>
                </a:lnTo>
                <a:lnTo>
                  <a:pt x="5576" y="11776"/>
                </a:lnTo>
                <a:lnTo>
                  <a:pt x="5576" y="11739"/>
                </a:lnTo>
                <a:lnTo>
                  <a:pt x="5539" y="11666"/>
                </a:lnTo>
                <a:lnTo>
                  <a:pt x="5502" y="11629"/>
                </a:lnTo>
                <a:lnTo>
                  <a:pt x="5319" y="11629"/>
                </a:lnTo>
                <a:lnTo>
                  <a:pt x="5282" y="11702"/>
                </a:lnTo>
                <a:lnTo>
                  <a:pt x="4805" y="12399"/>
                </a:lnTo>
                <a:lnTo>
                  <a:pt x="4439" y="11922"/>
                </a:lnTo>
                <a:lnTo>
                  <a:pt x="4549" y="11812"/>
                </a:lnTo>
                <a:lnTo>
                  <a:pt x="4879" y="11409"/>
                </a:lnTo>
                <a:lnTo>
                  <a:pt x="5209" y="10969"/>
                </a:lnTo>
                <a:lnTo>
                  <a:pt x="5209" y="10895"/>
                </a:lnTo>
                <a:lnTo>
                  <a:pt x="5246" y="10859"/>
                </a:lnTo>
                <a:lnTo>
                  <a:pt x="5282" y="10785"/>
                </a:lnTo>
                <a:lnTo>
                  <a:pt x="5282" y="10712"/>
                </a:lnTo>
                <a:lnTo>
                  <a:pt x="5209" y="10639"/>
                </a:lnTo>
                <a:lnTo>
                  <a:pt x="5099" y="10602"/>
                </a:lnTo>
                <a:lnTo>
                  <a:pt x="5026" y="10602"/>
                </a:lnTo>
                <a:lnTo>
                  <a:pt x="4952" y="10639"/>
                </a:lnTo>
                <a:lnTo>
                  <a:pt x="4549" y="11225"/>
                </a:lnTo>
                <a:lnTo>
                  <a:pt x="4329" y="11556"/>
                </a:lnTo>
                <a:lnTo>
                  <a:pt x="4292" y="11482"/>
                </a:lnTo>
                <a:lnTo>
                  <a:pt x="4145" y="11482"/>
                </a:lnTo>
                <a:lnTo>
                  <a:pt x="3888" y="11152"/>
                </a:lnTo>
                <a:lnTo>
                  <a:pt x="4329" y="10822"/>
                </a:lnTo>
                <a:lnTo>
                  <a:pt x="4549" y="10675"/>
                </a:lnTo>
                <a:lnTo>
                  <a:pt x="4732" y="10455"/>
                </a:lnTo>
                <a:lnTo>
                  <a:pt x="4769" y="10418"/>
                </a:lnTo>
                <a:lnTo>
                  <a:pt x="4805" y="10345"/>
                </a:lnTo>
                <a:lnTo>
                  <a:pt x="4732" y="10235"/>
                </a:lnTo>
                <a:lnTo>
                  <a:pt x="4659" y="10162"/>
                </a:lnTo>
                <a:lnTo>
                  <a:pt x="4585" y="10162"/>
                </a:lnTo>
                <a:lnTo>
                  <a:pt x="4512" y="10198"/>
                </a:lnTo>
                <a:lnTo>
                  <a:pt x="4292" y="10345"/>
                </a:lnTo>
                <a:lnTo>
                  <a:pt x="4072" y="10528"/>
                </a:lnTo>
                <a:lnTo>
                  <a:pt x="3705" y="10895"/>
                </a:lnTo>
                <a:lnTo>
                  <a:pt x="3256" y="10239"/>
                </a:lnTo>
                <a:lnTo>
                  <a:pt x="3256" y="10239"/>
                </a:lnTo>
                <a:lnTo>
                  <a:pt x="3485" y="10272"/>
                </a:lnTo>
                <a:lnTo>
                  <a:pt x="3742" y="10235"/>
                </a:lnTo>
                <a:lnTo>
                  <a:pt x="3888" y="10162"/>
                </a:lnTo>
                <a:lnTo>
                  <a:pt x="4072" y="10052"/>
                </a:lnTo>
                <a:lnTo>
                  <a:pt x="4365" y="9868"/>
                </a:lnTo>
                <a:lnTo>
                  <a:pt x="4769" y="9648"/>
                </a:lnTo>
                <a:lnTo>
                  <a:pt x="4989" y="9538"/>
                </a:lnTo>
                <a:lnTo>
                  <a:pt x="5172" y="9391"/>
                </a:lnTo>
                <a:lnTo>
                  <a:pt x="6053" y="10675"/>
                </a:lnTo>
                <a:lnTo>
                  <a:pt x="6383" y="11115"/>
                </a:lnTo>
                <a:lnTo>
                  <a:pt x="6713" y="11556"/>
                </a:lnTo>
                <a:lnTo>
                  <a:pt x="6896" y="11739"/>
                </a:lnTo>
                <a:lnTo>
                  <a:pt x="7116" y="11922"/>
                </a:lnTo>
                <a:lnTo>
                  <a:pt x="7336" y="12069"/>
                </a:lnTo>
                <a:lnTo>
                  <a:pt x="7593" y="12179"/>
                </a:lnTo>
                <a:lnTo>
                  <a:pt x="7813" y="12253"/>
                </a:lnTo>
                <a:lnTo>
                  <a:pt x="8070" y="12289"/>
                </a:lnTo>
                <a:lnTo>
                  <a:pt x="8547" y="12289"/>
                </a:lnTo>
                <a:lnTo>
                  <a:pt x="8767" y="12253"/>
                </a:lnTo>
                <a:lnTo>
                  <a:pt x="8987" y="12179"/>
                </a:lnTo>
                <a:lnTo>
                  <a:pt x="9207" y="12106"/>
                </a:lnTo>
                <a:lnTo>
                  <a:pt x="9427" y="11996"/>
                </a:lnTo>
                <a:lnTo>
                  <a:pt x="9684" y="11849"/>
                </a:lnTo>
                <a:lnTo>
                  <a:pt x="9867" y="11666"/>
                </a:lnTo>
                <a:lnTo>
                  <a:pt x="10051" y="11482"/>
                </a:lnTo>
                <a:lnTo>
                  <a:pt x="10198" y="11262"/>
                </a:lnTo>
                <a:lnTo>
                  <a:pt x="10308" y="11042"/>
                </a:lnTo>
                <a:lnTo>
                  <a:pt x="10418" y="10822"/>
                </a:lnTo>
                <a:lnTo>
                  <a:pt x="10491" y="10565"/>
                </a:lnTo>
                <a:lnTo>
                  <a:pt x="10528" y="10345"/>
                </a:lnTo>
                <a:lnTo>
                  <a:pt x="10564" y="9832"/>
                </a:lnTo>
                <a:lnTo>
                  <a:pt x="10528" y="9318"/>
                </a:lnTo>
                <a:lnTo>
                  <a:pt x="10418" y="8804"/>
                </a:lnTo>
                <a:lnTo>
                  <a:pt x="10234" y="8328"/>
                </a:lnTo>
                <a:lnTo>
                  <a:pt x="9978" y="7887"/>
                </a:lnTo>
                <a:lnTo>
                  <a:pt x="9684" y="7484"/>
                </a:lnTo>
                <a:lnTo>
                  <a:pt x="9097" y="6640"/>
                </a:lnTo>
                <a:lnTo>
                  <a:pt x="9354" y="6494"/>
                </a:lnTo>
                <a:lnTo>
                  <a:pt x="9574" y="6347"/>
                </a:lnTo>
                <a:lnTo>
                  <a:pt x="10014" y="5980"/>
                </a:lnTo>
                <a:lnTo>
                  <a:pt x="10418" y="5613"/>
                </a:lnTo>
                <a:close/>
                <a:moveTo>
                  <a:pt x="8400" y="2055"/>
                </a:moveTo>
                <a:lnTo>
                  <a:pt x="8290" y="2092"/>
                </a:lnTo>
                <a:lnTo>
                  <a:pt x="8217" y="2165"/>
                </a:lnTo>
                <a:lnTo>
                  <a:pt x="8180" y="2202"/>
                </a:lnTo>
                <a:lnTo>
                  <a:pt x="8180" y="2312"/>
                </a:lnTo>
                <a:lnTo>
                  <a:pt x="8180" y="2385"/>
                </a:lnTo>
                <a:lnTo>
                  <a:pt x="8107" y="2422"/>
                </a:lnTo>
                <a:lnTo>
                  <a:pt x="8033" y="2459"/>
                </a:lnTo>
                <a:lnTo>
                  <a:pt x="7300" y="3045"/>
                </a:lnTo>
                <a:lnTo>
                  <a:pt x="6896" y="3339"/>
                </a:lnTo>
                <a:lnTo>
                  <a:pt x="6529" y="3596"/>
                </a:lnTo>
                <a:lnTo>
                  <a:pt x="6456" y="3669"/>
                </a:lnTo>
                <a:lnTo>
                  <a:pt x="6419" y="3742"/>
                </a:lnTo>
                <a:lnTo>
                  <a:pt x="6419" y="3852"/>
                </a:lnTo>
                <a:lnTo>
                  <a:pt x="6419" y="3926"/>
                </a:lnTo>
                <a:lnTo>
                  <a:pt x="8547" y="6677"/>
                </a:lnTo>
                <a:lnTo>
                  <a:pt x="8547" y="6750"/>
                </a:lnTo>
                <a:lnTo>
                  <a:pt x="8620" y="6787"/>
                </a:lnTo>
                <a:lnTo>
                  <a:pt x="9391" y="7851"/>
                </a:lnTo>
                <a:lnTo>
                  <a:pt x="9684" y="8291"/>
                </a:lnTo>
                <a:lnTo>
                  <a:pt x="9904" y="8768"/>
                </a:lnTo>
                <a:lnTo>
                  <a:pt x="10014" y="9025"/>
                </a:lnTo>
                <a:lnTo>
                  <a:pt x="10088" y="9281"/>
                </a:lnTo>
                <a:lnTo>
                  <a:pt x="10124" y="9538"/>
                </a:lnTo>
                <a:lnTo>
                  <a:pt x="10124" y="9832"/>
                </a:lnTo>
                <a:lnTo>
                  <a:pt x="10124" y="10088"/>
                </a:lnTo>
                <a:lnTo>
                  <a:pt x="10088" y="10308"/>
                </a:lnTo>
                <a:lnTo>
                  <a:pt x="10014" y="10565"/>
                </a:lnTo>
                <a:lnTo>
                  <a:pt x="9904" y="10785"/>
                </a:lnTo>
                <a:lnTo>
                  <a:pt x="9794" y="11005"/>
                </a:lnTo>
                <a:lnTo>
                  <a:pt x="9647" y="11189"/>
                </a:lnTo>
                <a:lnTo>
                  <a:pt x="9464" y="11372"/>
                </a:lnTo>
                <a:lnTo>
                  <a:pt x="9281" y="11556"/>
                </a:lnTo>
                <a:lnTo>
                  <a:pt x="9097" y="11666"/>
                </a:lnTo>
                <a:lnTo>
                  <a:pt x="8877" y="11739"/>
                </a:lnTo>
                <a:lnTo>
                  <a:pt x="8657" y="11776"/>
                </a:lnTo>
                <a:lnTo>
                  <a:pt x="8437" y="11812"/>
                </a:lnTo>
                <a:lnTo>
                  <a:pt x="7997" y="11812"/>
                </a:lnTo>
                <a:lnTo>
                  <a:pt x="7813" y="11739"/>
                </a:lnTo>
                <a:lnTo>
                  <a:pt x="7593" y="11666"/>
                </a:lnTo>
                <a:lnTo>
                  <a:pt x="7373" y="11519"/>
                </a:lnTo>
                <a:lnTo>
                  <a:pt x="7153" y="11372"/>
                </a:lnTo>
                <a:lnTo>
                  <a:pt x="6970" y="11152"/>
                </a:lnTo>
                <a:lnTo>
                  <a:pt x="6823" y="10932"/>
                </a:lnTo>
                <a:lnTo>
                  <a:pt x="6053" y="9905"/>
                </a:lnTo>
                <a:lnTo>
                  <a:pt x="5356" y="8878"/>
                </a:lnTo>
                <a:lnTo>
                  <a:pt x="4659" y="7814"/>
                </a:lnTo>
                <a:lnTo>
                  <a:pt x="4035" y="6714"/>
                </a:lnTo>
                <a:lnTo>
                  <a:pt x="3742" y="6163"/>
                </a:lnTo>
                <a:lnTo>
                  <a:pt x="3485" y="5613"/>
                </a:lnTo>
                <a:lnTo>
                  <a:pt x="3412" y="5540"/>
                </a:lnTo>
                <a:lnTo>
                  <a:pt x="3301" y="5503"/>
                </a:lnTo>
                <a:lnTo>
                  <a:pt x="3191" y="5503"/>
                </a:lnTo>
                <a:lnTo>
                  <a:pt x="3118" y="5576"/>
                </a:lnTo>
                <a:lnTo>
                  <a:pt x="3008" y="5687"/>
                </a:lnTo>
                <a:lnTo>
                  <a:pt x="2861" y="5760"/>
                </a:lnTo>
                <a:lnTo>
                  <a:pt x="2715" y="5833"/>
                </a:lnTo>
                <a:lnTo>
                  <a:pt x="2568" y="5833"/>
                </a:lnTo>
                <a:lnTo>
                  <a:pt x="2421" y="5870"/>
                </a:lnTo>
                <a:lnTo>
                  <a:pt x="2274" y="5907"/>
                </a:lnTo>
                <a:lnTo>
                  <a:pt x="2018" y="6053"/>
                </a:lnTo>
                <a:lnTo>
                  <a:pt x="1431" y="6420"/>
                </a:lnTo>
                <a:lnTo>
                  <a:pt x="1137" y="6604"/>
                </a:lnTo>
                <a:lnTo>
                  <a:pt x="880" y="6824"/>
                </a:lnTo>
                <a:lnTo>
                  <a:pt x="770" y="6824"/>
                </a:lnTo>
                <a:lnTo>
                  <a:pt x="697" y="6897"/>
                </a:lnTo>
                <a:lnTo>
                  <a:pt x="660" y="6970"/>
                </a:lnTo>
                <a:lnTo>
                  <a:pt x="697" y="7080"/>
                </a:lnTo>
                <a:lnTo>
                  <a:pt x="1101" y="7814"/>
                </a:lnTo>
                <a:lnTo>
                  <a:pt x="1541" y="8548"/>
                </a:lnTo>
                <a:lnTo>
                  <a:pt x="2458" y="9942"/>
                </a:lnTo>
                <a:lnTo>
                  <a:pt x="3412" y="11335"/>
                </a:lnTo>
                <a:lnTo>
                  <a:pt x="4402" y="12693"/>
                </a:lnTo>
                <a:lnTo>
                  <a:pt x="4989" y="13426"/>
                </a:lnTo>
                <a:lnTo>
                  <a:pt x="4952" y="13426"/>
                </a:lnTo>
                <a:lnTo>
                  <a:pt x="4952" y="13500"/>
                </a:lnTo>
                <a:lnTo>
                  <a:pt x="4989" y="13536"/>
                </a:lnTo>
                <a:lnTo>
                  <a:pt x="5026" y="13573"/>
                </a:lnTo>
                <a:lnTo>
                  <a:pt x="5099" y="13536"/>
                </a:lnTo>
                <a:lnTo>
                  <a:pt x="5429" y="13940"/>
                </a:lnTo>
                <a:lnTo>
                  <a:pt x="5796" y="14307"/>
                </a:lnTo>
                <a:lnTo>
                  <a:pt x="5833" y="14343"/>
                </a:lnTo>
                <a:lnTo>
                  <a:pt x="5906" y="14380"/>
                </a:lnTo>
                <a:lnTo>
                  <a:pt x="6126" y="14563"/>
                </a:lnTo>
                <a:lnTo>
                  <a:pt x="6383" y="14710"/>
                </a:lnTo>
                <a:lnTo>
                  <a:pt x="6640" y="14857"/>
                </a:lnTo>
                <a:lnTo>
                  <a:pt x="6933" y="14967"/>
                </a:lnTo>
                <a:lnTo>
                  <a:pt x="7226" y="15040"/>
                </a:lnTo>
                <a:lnTo>
                  <a:pt x="7850" y="15040"/>
                </a:lnTo>
                <a:lnTo>
                  <a:pt x="8180" y="14967"/>
                </a:lnTo>
                <a:lnTo>
                  <a:pt x="8510" y="14820"/>
                </a:lnTo>
                <a:lnTo>
                  <a:pt x="8877" y="14673"/>
                </a:lnTo>
                <a:lnTo>
                  <a:pt x="9574" y="14343"/>
                </a:lnTo>
                <a:lnTo>
                  <a:pt x="11115" y="13683"/>
                </a:lnTo>
                <a:lnTo>
                  <a:pt x="11592" y="13426"/>
                </a:lnTo>
                <a:lnTo>
                  <a:pt x="11995" y="13170"/>
                </a:lnTo>
                <a:lnTo>
                  <a:pt x="12399" y="12839"/>
                </a:lnTo>
                <a:lnTo>
                  <a:pt x="12729" y="12436"/>
                </a:lnTo>
                <a:lnTo>
                  <a:pt x="12912" y="12142"/>
                </a:lnTo>
                <a:lnTo>
                  <a:pt x="13059" y="11849"/>
                </a:lnTo>
                <a:lnTo>
                  <a:pt x="13169" y="11519"/>
                </a:lnTo>
                <a:lnTo>
                  <a:pt x="13242" y="11189"/>
                </a:lnTo>
                <a:lnTo>
                  <a:pt x="13279" y="10859"/>
                </a:lnTo>
                <a:lnTo>
                  <a:pt x="13316" y="10528"/>
                </a:lnTo>
                <a:lnTo>
                  <a:pt x="13279" y="10198"/>
                </a:lnTo>
                <a:lnTo>
                  <a:pt x="13242" y="9868"/>
                </a:lnTo>
                <a:lnTo>
                  <a:pt x="13169" y="9538"/>
                </a:lnTo>
                <a:lnTo>
                  <a:pt x="13095" y="9208"/>
                </a:lnTo>
                <a:lnTo>
                  <a:pt x="12875" y="8584"/>
                </a:lnTo>
                <a:lnTo>
                  <a:pt x="12582" y="7961"/>
                </a:lnTo>
                <a:lnTo>
                  <a:pt x="12252" y="7374"/>
                </a:lnTo>
                <a:lnTo>
                  <a:pt x="11885" y="6824"/>
                </a:lnTo>
                <a:lnTo>
                  <a:pt x="10271" y="4476"/>
                </a:lnTo>
                <a:lnTo>
                  <a:pt x="8657" y="2165"/>
                </a:lnTo>
                <a:lnTo>
                  <a:pt x="8584" y="2092"/>
                </a:lnTo>
                <a:lnTo>
                  <a:pt x="8474" y="2055"/>
                </a:lnTo>
                <a:close/>
              </a:path>
            </a:pathLst>
          </a:custGeom>
          <a:solidFill>
            <a:srgbClr val="6D9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220" name="Google Shape;220;p3"/>
          <p:cNvSpPr/>
          <p:nvPr/>
        </p:nvSpPr>
        <p:spPr>
          <a:xfrm>
            <a:off x="5059563" y="4957957"/>
            <a:ext cx="386048" cy="258065"/>
          </a:xfrm>
          <a:custGeom>
            <a:avLst/>
            <a:gdLst/>
            <a:ahLst/>
            <a:cxnLst/>
            <a:rect l="l" t="t" r="r" b="b"/>
            <a:pathLst>
              <a:path w="13610" h="9098" extrusionOk="0">
                <a:moveTo>
                  <a:pt x="4696" y="0"/>
                </a:moveTo>
                <a:lnTo>
                  <a:pt x="4586" y="74"/>
                </a:lnTo>
                <a:lnTo>
                  <a:pt x="4256" y="440"/>
                </a:lnTo>
                <a:lnTo>
                  <a:pt x="3999" y="844"/>
                </a:lnTo>
                <a:lnTo>
                  <a:pt x="3742" y="1247"/>
                </a:lnTo>
                <a:lnTo>
                  <a:pt x="3522" y="1688"/>
                </a:lnTo>
                <a:lnTo>
                  <a:pt x="3339" y="2128"/>
                </a:lnTo>
                <a:lnTo>
                  <a:pt x="3228" y="2605"/>
                </a:lnTo>
                <a:lnTo>
                  <a:pt x="3118" y="3081"/>
                </a:lnTo>
                <a:lnTo>
                  <a:pt x="3045" y="3595"/>
                </a:lnTo>
                <a:lnTo>
                  <a:pt x="3008" y="3852"/>
                </a:lnTo>
                <a:lnTo>
                  <a:pt x="2935" y="4072"/>
                </a:lnTo>
                <a:lnTo>
                  <a:pt x="2825" y="4329"/>
                </a:lnTo>
                <a:lnTo>
                  <a:pt x="2678" y="4512"/>
                </a:lnTo>
                <a:lnTo>
                  <a:pt x="2605" y="4622"/>
                </a:lnTo>
                <a:lnTo>
                  <a:pt x="2495" y="4659"/>
                </a:lnTo>
                <a:lnTo>
                  <a:pt x="2275" y="4732"/>
                </a:lnTo>
                <a:lnTo>
                  <a:pt x="1835" y="4732"/>
                </a:lnTo>
                <a:lnTo>
                  <a:pt x="1541" y="4659"/>
                </a:lnTo>
                <a:lnTo>
                  <a:pt x="991" y="4659"/>
                </a:lnTo>
                <a:lnTo>
                  <a:pt x="881" y="4732"/>
                </a:lnTo>
                <a:lnTo>
                  <a:pt x="771" y="4769"/>
                </a:lnTo>
                <a:lnTo>
                  <a:pt x="587" y="4732"/>
                </a:lnTo>
                <a:lnTo>
                  <a:pt x="404" y="4732"/>
                </a:lnTo>
                <a:lnTo>
                  <a:pt x="257" y="4805"/>
                </a:lnTo>
                <a:lnTo>
                  <a:pt x="74" y="4879"/>
                </a:lnTo>
                <a:lnTo>
                  <a:pt x="37" y="4952"/>
                </a:lnTo>
                <a:lnTo>
                  <a:pt x="0" y="5026"/>
                </a:lnTo>
                <a:lnTo>
                  <a:pt x="0" y="5172"/>
                </a:lnTo>
                <a:lnTo>
                  <a:pt x="37" y="5209"/>
                </a:lnTo>
                <a:lnTo>
                  <a:pt x="74" y="5246"/>
                </a:lnTo>
                <a:lnTo>
                  <a:pt x="147" y="5282"/>
                </a:lnTo>
                <a:lnTo>
                  <a:pt x="221" y="5246"/>
                </a:lnTo>
                <a:lnTo>
                  <a:pt x="514" y="5172"/>
                </a:lnTo>
                <a:lnTo>
                  <a:pt x="587" y="5282"/>
                </a:lnTo>
                <a:lnTo>
                  <a:pt x="697" y="5356"/>
                </a:lnTo>
                <a:lnTo>
                  <a:pt x="807" y="5356"/>
                </a:lnTo>
                <a:lnTo>
                  <a:pt x="881" y="5319"/>
                </a:lnTo>
                <a:lnTo>
                  <a:pt x="918" y="5282"/>
                </a:lnTo>
                <a:lnTo>
                  <a:pt x="991" y="5209"/>
                </a:lnTo>
                <a:lnTo>
                  <a:pt x="1064" y="5172"/>
                </a:lnTo>
                <a:lnTo>
                  <a:pt x="1248" y="5136"/>
                </a:lnTo>
                <a:lnTo>
                  <a:pt x="1431" y="5172"/>
                </a:lnTo>
                <a:lnTo>
                  <a:pt x="1614" y="5209"/>
                </a:lnTo>
                <a:lnTo>
                  <a:pt x="1981" y="5282"/>
                </a:lnTo>
                <a:lnTo>
                  <a:pt x="2201" y="5282"/>
                </a:lnTo>
                <a:lnTo>
                  <a:pt x="2385" y="5246"/>
                </a:lnTo>
                <a:lnTo>
                  <a:pt x="2605" y="5209"/>
                </a:lnTo>
                <a:lnTo>
                  <a:pt x="2752" y="5136"/>
                </a:lnTo>
                <a:lnTo>
                  <a:pt x="2935" y="5026"/>
                </a:lnTo>
                <a:lnTo>
                  <a:pt x="3082" y="4879"/>
                </a:lnTo>
                <a:lnTo>
                  <a:pt x="3192" y="4732"/>
                </a:lnTo>
                <a:lnTo>
                  <a:pt x="3302" y="4549"/>
                </a:lnTo>
                <a:lnTo>
                  <a:pt x="3449" y="4182"/>
                </a:lnTo>
                <a:lnTo>
                  <a:pt x="3522" y="3925"/>
                </a:lnTo>
                <a:lnTo>
                  <a:pt x="3559" y="3668"/>
                </a:lnTo>
                <a:lnTo>
                  <a:pt x="3632" y="3118"/>
                </a:lnTo>
                <a:lnTo>
                  <a:pt x="3742" y="2641"/>
                </a:lnTo>
                <a:lnTo>
                  <a:pt x="3889" y="2201"/>
                </a:lnTo>
                <a:lnTo>
                  <a:pt x="4035" y="1834"/>
                </a:lnTo>
                <a:lnTo>
                  <a:pt x="4219" y="1467"/>
                </a:lnTo>
                <a:lnTo>
                  <a:pt x="4402" y="1137"/>
                </a:lnTo>
                <a:lnTo>
                  <a:pt x="4659" y="844"/>
                </a:lnTo>
                <a:lnTo>
                  <a:pt x="5173" y="2861"/>
                </a:lnTo>
                <a:lnTo>
                  <a:pt x="5649" y="4842"/>
                </a:lnTo>
                <a:lnTo>
                  <a:pt x="6126" y="6860"/>
                </a:lnTo>
                <a:lnTo>
                  <a:pt x="6567" y="8914"/>
                </a:lnTo>
                <a:lnTo>
                  <a:pt x="6603" y="8987"/>
                </a:lnTo>
                <a:lnTo>
                  <a:pt x="6713" y="9061"/>
                </a:lnTo>
                <a:lnTo>
                  <a:pt x="6787" y="9097"/>
                </a:lnTo>
                <a:lnTo>
                  <a:pt x="6897" y="9097"/>
                </a:lnTo>
                <a:lnTo>
                  <a:pt x="7153" y="8987"/>
                </a:lnTo>
                <a:lnTo>
                  <a:pt x="7374" y="8804"/>
                </a:lnTo>
                <a:lnTo>
                  <a:pt x="7520" y="8620"/>
                </a:lnTo>
                <a:lnTo>
                  <a:pt x="7667" y="8364"/>
                </a:lnTo>
                <a:lnTo>
                  <a:pt x="7814" y="7997"/>
                </a:lnTo>
                <a:lnTo>
                  <a:pt x="7924" y="7593"/>
                </a:lnTo>
                <a:lnTo>
                  <a:pt x="8181" y="6823"/>
                </a:lnTo>
                <a:lnTo>
                  <a:pt x="9061" y="3962"/>
                </a:lnTo>
                <a:lnTo>
                  <a:pt x="9208" y="4439"/>
                </a:lnTo>
                <a:lnTo>
                  <a:pt x="9318" y="4952"/>
                </a:lnTo>
                <a:lnTo>
                  <a:pt x="9318" y="5062"/>
                </a:lnTo>
                <a:lnTo>
                  <a:pt x="9391" y="5136"/>
                </a:lnTo>
                <a:lnTo>
                  <a:pt x="9464" y="5209"/>
                </a:lnTo>
                <a:lnTo>
                  <a:pt x="9574" y="5209"/>
                </a:lnTo>
                <a:lnTo>
                  <a:pt x="12032" y="5062"/>
                </a:lnTo>
                <a:lnTo>
                  <a:pt x="12069" y="5136"/>
                </a:lnTo>
                <a:lnTo>
                  <a:pt x="12105" y="5209"/>
                </a:lnTo>
                <a:lnTo>
                  <a:pt x="12326" y="5356"/>
                </a:lnTo>
                <a:lnTo>
                  <a:pt x="12582" y="5429"/>
                </a:lnTo>
                <a:lnTo>
                  <a:pt x="12619" y="5466"/>
                </a:lnTo>
                <a:lnTo>
                  <a:pt x="12912" y="5466"/>
                </a:lnTo>
                <a:lnTo>
                  <a:pt x="13059" y="5429"/>
                </a:lnTo>
                <a:lnTo>
                  <a:pt x="13206" y="5319"/>
                </a:lnTo>
                <a:lnTo>
                  <a:pt x="13316" y="5209"/>
                </a:lnTo>
                <a:lnTo>
                  <a:pt x="13426" y="5062"/>
                </a:lnTo>
                <a:lnTo>
                  <a:pt x="13536" y="4915"/>
                </a:lnTo>
                <a:lnTo>
                  <a:pt x="13609" y="4732"/>
                </a:lnTo>
                <a:lnTo>
                  <a:pt x="13609" y="4659"/>
                </a:lnTo>
                <a:lnTo>
                  <a:pt x="13609" y="4549"/>
                </a:lnTo>
                <a:lnTo>
                  <a:pt x="13536" y="4439"/>
                </a:lnTo>
                <a:lnTo>
                  <a:pt x="13426" y="4292"/>
                </a:lnTo>
                <a:lnTo>
                  <a:pt x="13279" y="4219"/>
                </a:lnTo>
                <a:lnTo>
                  <a:pt x="13133" y="4145"/>
                </a:lnTo>
                <a:lnTo>
                  <a:pt x="12949" y="4072"/>
                </a:lnTo>
                <a:lnTo>
                  <a:pt x="12802" y="4072"/>
                </a:lnTo>
                <a:lnTo>
                  <a:pt x="12619" y="4108"/>
                </a:lnTo>
                <a:lnTo>
                  <a:pt x="12436" y="4182"/>
                </a:lnTo>
                <a:lnTo>
                  <a:pt x="12326" y="4255"/>
                </a:lnTo>
                <a:lnTo>
                  <a:pt x="12252" y="4329"/>
                </a:lnTo>
                <a:lnTo>
                  <a:pt x="12142" y="4512"/>
                </a:lnTo>
                <a:lnTo>
                  <a:pt x="9794" y="4659"/>
                </a:lnTo>
                <a:lnTo>
                  <a:pt x="9721" y="4255"/>
                </a:lnTo>
                <a:lnTo>
                  <a:pt x="9611" y="3852"/>
                </a:lnTo>
                <a:lnTo>
                  <a:pt x="9464" y="3448"/>
                </a:lnTo>
                <a:lnTo>
                  <a:pt x="9281" y="3045"/>
                </a:lnTo>
                <a:lnTo>
                  <a:pt x="9208" y="2971"/>
                </a:lnTo>
                <a:lnTo>
                  <a:pt x="9134" y="2935"/>
                </a:lnTo>
                <a:lnTo>
                  <a:pt x="8987" y="2935"/>
                </a:lnTo>
                <a:lnTo>
                  <a:pt x="8841" y="2971"/>
                </a:lnTo>
                <a:lnTo>
                  <a:pt x="8804" y="3045"/>
                </a:lnTo>
                <a:lnTo>
                  <a:pt x="8767" y="3118"/>
                </a:lnTo>
                <a:lnTo>
                  <a:pt x="7850" y="6016"/>
                </a:lnTo>
                <a:lnTo>
                  <a:pt x="7374" y="7557"/>
                </a:lnTo>
                <a:lnTo>
                  <a:pt x="7227" y="7997"/>
                </a:lnTo>
                <a:lnTo>
                  <a:pt x="7153" y="8217"/>
                </a:lnTo>
                <a:lnTo>
                  <a:pt x="7007" y="8400"/>
                </a:lnTo>
                <a:lnTo>
                  <a:pt x="6567" y="6346"/>
                </a:lnTo>
                <a:lnTo>
                  <a:pt x="6090" y="4292"/>
                </a:lnTo>
                <a:lnTo>
                  <a:pt x="5576" y="2238"/>
                </a:lnTo>
                <a:lnTo>
                  <a:pt x="5026" y="220"/>
                </a:lnTo>
                <a:lnTo>
                  <a:pt x="4953" y="74"/>
                </a:lnTo>
                <a:lnTo>
                  <a:pt x="4842" y="37"/>
                </a:lnTo>
                <a:lnTo>
                  <a:pt x="4696" y="0"/>
                </a:lnTo>
                <a:close/>
              </a:path>
            </a:pathLst>
          </a:custGeom>
          <a:solidFill>
            <a:srgbClr val="6D9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221" name="Google Shape;221;p3"/>
          <p:cNvSpPr/>
          <p:nvPr/>
        </p:nvSpPr>
        <p:spPr>
          <a:xfrm>
            <a:off x="7782420" y="4885132"/>
            <a:ext cx="174842" cy="187322"/>
          </a:xfrm>
          <a:custGeom>
            <a:avLst/>
            <a:gdLst/>
            <a:ahLst/>
            <a:cxnLst/>
            <a:rect l="l" t="t" r="r" b="b"/>
            <a:pathLst>
              <a:path w="6164" h="6604" extrusionOk="0">
                <a:moveTo>
                  <a:pt x="3962" y="0"/>
                </a:moveTo>
                <a:lnTo>
                  <a:pt x="3926" y="37"/>
                </a:lnTo>
                <a:lnTo>
                  <a:pt x="3889" y="74"/>
                </a:lnTo>
                <a:lnTo>
                  <a:pt x="3889" y="147"/>
                </a:lnTo>
                <a:lnTo>
                  <a:pt x="3522" y="477"/>
                </a:lnTo>
                <a:lnTo>
                  <a:pt x="3229" y="807"/>
                </a:lnTo>
                <a:lnTo>
                  <a:pt x="2788" y="1284"/>
                </a:lnTo>
                <a:lnTo>
                  <a:pt x="2458" y="1651"/>
                </a:lnTo>
                <a:lnTo>
                  <a:pt x="2201" y="1578"/>
                </a:lnTo>
                <a:lnTo>
                  <a:pt x="1321" y="1321"/>
                </a:lnTo>
                <a:lnTo>
                  <a:pt x="1138" y="1284"/>
                </a:lnTo>
                <a:lnTo>
                  <a:pt x="808" y="1211"/>
                </a:lnTo>
                <a:lnTo>
                  <a:pt x="661" y="1174"/>
                </a:lnTo>
                <a:lnTo>
                  <a:pt x="514" y="1211"/>
                </a:lnTo>
                <a:lnTo>
                  <a:pt x="441" y="1248"/>
                </a:lnTo>
                <a:lnTo>
                  <a:pt x="441" y="1284"/>
                </a:lnTo>
                <a:lnTo>
                  <a:pt x="441" y="1358"/>
                </a:lnTo>
                <a:lnTo>
                  <a:pt x="477" y="1468"/>
                </a:lnTo>
                <a:lnTo>
                  <a:pt x="551" y="1541"/>
                </a:lnTo>
                <a:lnTo>
                  <a:pt x="661" y="1614"/>
                </a:lnTo>
                <a:lnTo>
                  <a:pt x="771" y="1651"/>
                </a:lnTo>
                <a:lnTo>
                  <a:pt x="1064" y="1761"/>
                </a:lnTo>
                <a:lnTo>
                  <a:pt x="1284" y="1798"/>
                </a:lnTo>
                <a:lnTo>
                  <a:pt x="2055" y="2018"/>
                </a:lnTo>
                <a:lnTo>
                  <a:pt x="2055" y="2091"/>
                </a:lnTo>
                <a:lnTo>
                  <a:pt x="2091" y="2165"/>
                </a:lnTo>
                <a:lnTo>
                  <a:pt x="2165" y="2238"/>
                </a:lnTo>
                <a:lnTo>
                  <a:pt x="2201" y="2238"/>
                </a:lnTo>
                <a:lnTo>
                  <a:pt x="2275" y="2275"/>
                </a:lnTo>
                <a:lnTo>
                  <a:pt x="2385" y="2238"/>
                </a:lnTo>
                <a:lnTo>
                  <a:pt x="2532" y="2165"/>
                </a:lnTo>
                <a:lnTo>
                  <a:pt x="2678" y="2128"/>
                </a:lnTo>
                <a:lnTo>
                  <a:pt x="2752" y="2091"/>
                </a:lnTo>
                <a:lnTo>
                  <a:pt x="2788" y="2055"/>
                </a:lnTo>
                <a:lnTo>
                  <a:pt x="2788" y="1981"/>
                </a:lnTo>
                <a:lnTo>
                  <a:pt x="2788" y="1908"/>
                </a:lnTo>
                <a:lnTo>
                  <a:pt x="2935" y="1761"/>
                </a:lnTo>
                <a:lnTo>
                  <a:pt x="3375" y="1284"/>
                </a:lnTo>
                <a:lnTo>
                  <a:pt x="3815" y="771"/>
                </a:lnTo>
                <a:lnTo>
                  <a:pt x="3852" y="1394"/>
                </a:lnTo>
                <a:lnTo>
                  <a:pt x="3852" y="2091"/>
                </a:lnTo>
                <a:lnTo>
                  <a:pt x="3889" y="2421"/>
                </a:lnTo>
                <a:lnTo>
                  <a:pt x="3962" y="2605"/>
                </a:lnTo>
                <a:lnTo>
                  <a:pt x="4036" y="2751"/>
                </a:lnTo>
                <a:lnTo>
                  <a:pt x="4109" y="2825"/>
                </a:lnTo>
                <a:lnTo>
                  <a:pt x="4219" y="2825"/>
                </a:lnTo>
                <a:lnTo>
                  <a:pt x="4476" y="3008"/>
                </a:lnTo>
                <a:lnTo>
                  <a:pt x="4732" y="3155"/>
                </a:lnTo>
                <a:lnTo>
                  <a:pt x="5063" y="3265"/>
                </a:lnTo>
                <a:lnTo>
                  <a:pt x="5356" y="3338"/>
                </a:lnTo>
                <a:lnTo>
                  <a:pt x="5246" y="3412"/>
                </a:lnTo>
                <a:lnTo>
                  <a:pt x="4732" y="3669"/>
                </a:lnTo>
                <a:lnTo>
                  <a:pt x="4512" y="3779"/>
                </a:lnTo>
                <a:lnTo>
                  <a:pt x="4292" y="3925"/>
                </a:lnTo>
                <a:lnTo>
                  <a:pt x="4219" y="3925"/>
                </a:lnTo>
                <a:lnTo>
                  <a:pt x="4182" y="3962"/>
                </a:lnTo>
                <a:lnTo>
                  <a:pt x="4072" y="4072"/>
                </a:lnTo>
                <a:lnTo>
                  <a:pt x="3962" y="4292"/>
                </a:lnTo>
                <a:lnTo>
                  <a:pt x="3889" y="4549"/>
                </a:lnTo>
                <a:lnTo>
                  <a:pt x="3852" y="5283"/>
                </a:lnTo>
                <a:lnTo>
                  <a:pt x="3852" y="5649"/>
                </a:lnTo>
                <a:lnTo>
                  <a:pt x="3852" y="6053"/>
                </a:lnTo>
                <a:lnTo>
                  <a:pt x="3559" y="5723"/>
                </a:lnTo>
                <a:lnTo>
                  <a:pt x="3229" y="5393"/>
                </a:lnTo>
                <a:lnTo>
                  <a:pt x="2642" y="4769"/>
                </a:lnTo>
                <a:lnTo>
                  <a:pt x="2568" y="4659"/>
                </a:lnTo>
                <a:lnTo>
                  <a:pt x="2495" y="4586"/>
                </a:lnTo>
                <a:lnTo>
                  <a:pt x="2385" y="4586"/>
                </a:lnTo>
                <a:lnTo>
                  <a:pt x="2385" y="4622"/>
                </a:lnTo>
                <a:lnTo>
                  <a:pt x="2312" y="4622"/>
                </a:lnTo>
                <a:lnTo>
                  <a:pt x="1908" y="4769"/>
                </a:lnTo>
                <a:lnTo>
                  <a:pt x="1468" y="4842"/>
                </a:lnTo>
                <a:lnTo>
                  <a:pt x="1064" y="4916"/>
                </a:lnTo>
                <a:lnTo>
                  <a:pt x="624" y="4952"/>
                </a:lnTo>
                <a:lnTo>
                  <a:pt x="1138" y="4329"/>
                </a:lnTo>
                <a:lnTo>
                  <a:pt x="1358" y="3999"/>
                </a:lnTo>
                <a:lnTo>
                  <a:pt x="1541" y="3632"/>
                </a:lnTo>
                <a:lnTo>
                  <a:pt x="1688" y="3595"/>
                </a:lnTo>
                <a:lnTo>
                  <a:pt x="1725" y="3558"/>
                </a:lnTo>
                <a:lnTo>
                  <a:pt x="1761" y="3485"/>
                </a:lnTo>
                <a:lnTo>
                  <a:pt x="1798" y="3448"/>
                </a:lnTo>
                <a:lnTo>
                  <a:pt x="1798" y="3375"/>
                </a:lnTo>
                <a:lnTo>
                  <a:pt x="1761" y="3302"/>
                </a:lnTo>
                <a:lnTo>
                  <a:pt x="1725" y="3265"/>
                </a:lnTo>
                <a:lnTo>
                  <a:pt x="1651" y="3228"/>
                </a:lnTo>
                <a:lnTo>
                  <a:pt x="1541" y="3045"/>
                </a:lnTo>
                <a:lnTo>
                  <a:pt x="1211" y="2458"/>
                </a:lnTo>
                <a:lnTo>
                  <a:pt x="844" y="1908"/>
                </a:lnTo>
                <a:lnTo>
                  <a:pt x="624" y="1651"/>
                </a:lnTo>
                <a:lnTo>
                  <a:pt x="367" y="1431"/>
                </a:lnTo>
                <a:lnTo>
                  <a:pt x="257" y="1394"/>
                </a:lnTo>
                <a:lnTo>
                  <a:pt x="184" y="1431"/>
                </a:lnTo>
                <a:lnTo>
                  <a:pt x="111" y="1504"/>
                </a:lnTo>
                <a:lnTo>
                  <a:pt x="111" y="1578"/>
                </a:lnTo>
                <a:lnTo>
                  <a:pt x="111" y="1614"/>
                </a:lnTo>
                <a:lnTo>
                  <a:pt x="331" y="1945"/>
                </a:lnTo>
                <a:lnTo>
                  <a:pt x="551" y="2238"/>
                </a:lnTo>
                <a:lnTo>
                  <a:pt x="771" y="2531"/>
                </a:lnTo>
                <a:lnTo>
                  <a:pt x="954" y="2825"/>
                </a:lnTo>
                <a:lnTo>
                  <a:pt x="1101" y="3155"/>
                </a:lnTo>
                <a:lnTo>
                  <a:pt x="1174" y="3338"/>
                </a:lnTo>
                <a:lnTo>
                  <a:pt x="1284" y="3522"/>
                </a:lnTo>
                <a:lnTo>
                  <a:pt x="1101" y="3669"/>
                </a:lnTo>
                <a:lnTo>
                  <a:pt x="918" y="3815"/>
                </a:lnTo>
                <a:lnTo>
                  <a:pt x="587" y="4219"/>
                </a:lnTo>
                <a:lnTo>
                  <a:pt x="294" y="4622"/>
                </a:lnTo>
                <a:lnTo>
                  <a:pt x="37" y="5062"/>
                </a:lnTo>
                <a:lnTo>
                  <a:pt x="1" y="5172"/>
                </a:lnTo>
                <a:lnTo>
                  <a:pt x="1" y="5283"/>
                </a:lnTo>
                <a:lnTo>
                  <a:pt x="74" y="5356"/>
                </a:lnTo>
                <a:lnTo>
                  <a:pt x="184" y="5393"/>
                </a:lnTo>
                <a:lnTo>
                  <a:pt x="734" y="5393"/>
                </a:lnTo>
                <a:lnTo>
                  <a:pt x="1284" y="5356"/>
                </a:lnTo>
                <a:lnTo>
                  <a:pt x="1835" y="5246"/>
                </a:lnTo>
                <a:lnTo>
                  <a:pt x="2348" y="5062"/>
                </a:lnTo>
                <a:lnTo>
                  <a:pt x="2568" y="5356"/>
                </a:lnTo>
                <a:lnTo>
                  <a:pt x="2788" y="5576"/>
                </a:lnTo>
                <a:lnTo>
                  <a:pt x="3229" y="6163"/>
                </a:lnTo>
                <a:lnTo>
                  <a:pt x="3485" y="6383"/>
                </a:lnTo>
                <a:lnTo>
                  <a:pt x="3632" y="6493"/>
                </a:lnTo>
                <a:lnTo>
                  <a:pt x="3779" y="6566"/>
                </a:lnTo>
                <a:lnTo>
                  <a:pt x="3889" y="6566"/>
                </a:lnTo>
                <a:lnTo>
                  <a:pt x="4036" y="6530"/>
                </a:lnTo>
                <a:lnTo>
                  <a:pt x="4146" y="6603"/>
                </a:lnTo>
                <a:lnTo>
                  <a:pt x="4292" y="6603"/>
                </a:lnTo>
                <a:lnTo>
                  <a:pt x="4366" y="6530"/>
                </a:lnTo>
                <a:lnTo>
                  <a:pt x="4402" y="6456"/>
                </a:lnTo>
                <a:lnTo>
                  <a:pt x="4439" y="6383"/>
                </a:lnTo>
                <a:lnTo>
                  <a:pt x="4402" y="6310"/>
                </a:lnTo>
                <a:lnTo>
                  <a:pt x="4366" y="6273"/>
                </a:lnTo>
                <a:lnTo>
                  <a:pt x="4329" y="6236"/>
                </a:lnTo>
                <a:lnTo>
                  <a:pt x="4292" y="6053"/>
                </a:lnTo>
                <a:lnTo>
                  <a:pt x="4292" y="5833"/>
                </a:lnTo>
                <a:lnTo>
                  <a:pt x="4256" y="5172"/>
                </a:lnTo>
                <a:lnTo>
                  <a:pt x="4256" y="4769"/>
                </a:lnTo>
                <a:lnTo>
                  <a:pt x="4256" y="4402"/>
                </a:lnTo>
                <a:lnTo>
                  <a:pt x="4402" y="4402"/>
                </a:lnTo>
                <a:lnTo>
                  <a:pt x="4476" y="4365"/>
                </a:lnTo>
                <a:lnTo>
                  <a:pt x="4549" y="4292"/>
                </a:lnTo>
                <a:lnTo>
                  <a:pt x="4549" y="4255"/>
                </a:lnTo>
                <a:lnTo>
                  <a:pt x="4622" y="4219"/>
                </a:lnTo>
                <a:lnTo>
                  <a:pt x="5209" y="3889"/>
                </a:lnTo>
                <a:lnTo>
                  <a:pt x="5539" y="3705"/>
                </a:lnTo>
                <a:lnTo>
                  <a:pt x="5686" y="3595"/>
                </a:lnTo>
                <a:lnTo>
                  <a:pt x="5833" y="3485"/>
                </a:lnTo>
                <a:lnTo>
                  <a:pt x="5980" y="3485"/>
                </a:lnTo>
                <a:lnTo>
                  <a:pt x="6090" y="3448"/>
                </a:lnTo>
                <a:lnTo>
                  <a:pt x="6126" y="3375"/>
                </a:lnTo>
                <a:lnTo>
                  <a:pt x="6163" y="3302"/>
                </a:lnTo>
                <a:lnTo>
                  <a:pt x="6163" y="3228"/>
                </a:lnTo>
                <a:lnTo>
                  <a:pt x="6126" y="3118"/>
                </a:lnTo>
                <a:lnTo>
                  <a:pt x="6090" y="3045"/>
                </a:lnTo>
                <a:lnTo>
                  <a:pt x="5980" y="3008"/>
                </a:lnTo>
                <a:lnTo>
                  <a:pt x="5576" y="2935"/>
                </a:lnTo>
                <a:lnTo>
                  <a:pt x="5173" y="2788"/>
                </a:lnTo>
                <a:lnTo>
                  <a:pt x="4769" y="2678"/>
                </a:lnTo>
                <a:lnTo>
                  <a:pt x="4366" y="2568"/>
                </a:lnTo>
                <a:lnTo>
                  <a:pt x="4366" y="2275"/>
                </a:lnTo>
                <a:lnTo>
                  <a:pt x="4329" y="2018"/>
                </a:lnTo>
                <a:lnTo>
                  <a:pt x="4256" y="1468"/>
                </a:lnTo>
                <a:lnTo>
                  <a:pt x="4256" y="881"/>
                </a:lnTo>
                <a:lnTo>
                  <a:pt x="4219" y="551"/>
                </a:lnTo>
                <a:lnTo>
                  <a:pt x="4182" y="257"/>
                </a:lnTo>
                <a:lnTo>
                  <a:pt x="4219" y="184"/>
                </a:lnTo>
                <a:lnTo>
                  <a:pt x="4256" y="110"/>
                </a:lnTo>
                <a:lnTo>
                  <a:pt x="4219" y="37"/>
                </a:lnTo>
                <a:lnTo>
                  <a:pt x="4182" y="0"/>
                </a:lnTo>
                <a:close/>
              </a:path>
            </a:pathLst>
          </a:custGeom>
          <a:solidFill>
            <a:srgbClr val="6D9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222" name="Google Shape;222;p3"/>
          <p:cNvSpPr/>
          <p:nvPr/>
        </p:nvSpPr>
        <p:spPr>
          <a:xfrm>
            <a:off x="1482765" y="4209515"/>
            <a:ext cx="210213" cy="458889"/>
          </a:xfrm>
          <a:custGeom>
            <a:avLst/>
            <a:gdLst/>
            <a:ahLst/>
            <a:cxnLst/>
            <a:rect l="l" t="t" r="r" b="b"/>
            <a:pathLst>
              <a:path w="7411" h="16178" extrusionOk="0">
                <a:moveTo>
                  <a:pt x="3339" y="147"/>
                </a:moveTo>
                <a:lnTo>
                  <a:pt x="3229" y="441"/>
                </a:lnTo>
                <a:lnTo>
                  <a:pt x="3155" y="734"/>
                </a:lnTo>
                <a:lnTo>
                  <a:pt x="3119" y="1358"/>
                </a:lnTo>
                <a:lnTo>
                  <a:pt x="3082" y="2972"/>
                </a:lnTo>
                <a:lnTo>
                  <a:pt x="3119" y="4476"/>
                </a:lnTo>
                <a:lnTo>
                  <a:pt x="3119" y="5283"/>
                </a:lnTo>
                <a:lnTo>
                  <a:pt x="3119" y="5576"/>
                </a:lnTo>
                <a:lnTo>
                  <a:pt x="3155" y="5723"/>
                </a:lnTo>
                <a:lnTo>
                  <a:pt x="3229" y="5870"/>
                </a:lnTo>
                <a:lnTo>
                  <a:pt x="3265" y="5906"/>
                </a:lnTo>
                <a:lnTo>
                  <a:pt x="3339" y="5943"/>
                </a:lnTo>
                <a:lnTo>
                  <a:pt x="3375" y="5943"/>
                </a:lnTo>
                <a:lnTo>
                  <a:pt x="3449" y="5870"/>
                </a:lnTo>
                <a:lnTo>
                  <a:pt x="3486" y="5760"/>
                </a:lnTo>
                <a:lnTo>
                  <a:pt x="3522" y="5649"/>
                </a:lnTo>
                <a:lnTo>
                  <a:pt x="3522" y="5393"/>
                </a:lnTo>
                <a:lnTo>
                  <a:pt x="3522" y="4586"/>
                </a:lnTo>
                <a:lnTo>
                  <a:pt x="3486" y="2972"/>
                </a:lnTo>
                <a:lnTo>
                  <a:pt x="3522" y="1504"/>
                </a:lnTo>
                <a:lnTo>
                  <a:pt x="3522" y="808"/>
                </a:lnTo>
                <a:lnTo>
                  <a:pt x="3486" y="477"/>
                </a:lnTo>
                <a:lnTo>
                  <a:pt x="3412" y="294"/>
                </a:lnTo>
                <a:lnTo>
                  <a:pt x="3375" y="147"/>
                </a:lnTo>
                <a:close/>
                <a:moveTo>
                  <a:pt x="1725" y="1"/>
                </a:moveTo>
                <a:lnTo>
                  <a:pt x="1688" y="37"/>
                </a:lnTo>
                <a:lnTo>
                  <a:pt x="1615" y="147"/>
                </a:lnTo>
                <a:lnTo>
                  <a:pt x="1578" y="294"/>
                </a:lnTo>
                <a:lnTo>
                  <a:pt x="1541" y="624"/>
                </a:lnTo>
                <a:lnTo>
                  <a:pt x="1578" y="1284"/>
                </a:lnTo>
                <a:lnTo>
                  <a:pt x="1615" y="2898"/>
                </a:lnTo>
                <a:lnTo>
                  <a:pt x="1725" y="6236"/>
                </a:lnTo>
                <a:lnTo>
                  <a:pt x="1761" y="6346"/>
                </a:lnTo>
                <a:lnTo>
                  <a:pt x="1798" y="6383"/>
                </a:lnTo>
                <a:lnTo>
                  <a:pt x="1872" y="6420"/>
                </a:lnTo>
                <a:lnTo>
                  <a:pt x="1945" y="6456"/>
                </a:lnTo>
                <a:lnTo>
                  <a:pt x="2018" y="6420"/>
                </a:lnTo>
                <a:lnTo>
                  <a:pt x="2092" y="6383"/>
                </a:lnTo>
                <a:lnTo>
                  <a:pt x="2165" y="6346"/>
                </a:lnTo>
                <a:lnTo>
                  <a:pt x="2165" y="6236"/>
                </a:lnTo>
                <a:lnTo>
                  <a:pt x="2165" y="5980"/>
                </a:lnTo>
                <a:lnTo>
                  <a:pt x="2165" y="5943"/>
                </a:lnTo>
                <a:lnTo>
                  <a:pt x="2055" y="3008"/>
                </a:lnTo>
                <a:lnTo>
                  <a:pt x="1982" y="1394"/>
                </a:lnTo>
                <a:lnTo>
                  <a:pt x="1945" y="587"/>
                </a:lnTo>
                <a:lnTo>
                  <a:pt x="1908" y="294"/>
                </a:lnTo>
                <a:lnTo>
                  <a:pt x="1872" y="147"/>
                </a:lnTo>
                <a:lnTo>
                  <a:pt x="1761" y="37"/>
                </a:lnTo>
                <a:lnTo>
                  <a:pt x="1725" y="1"/>
                </a:lnTo>
                <a:close/>
                <a:moveTo>
                  <a:pt x="4953" y="184"/>
                </a:moveTo>
                <a:lnTo>
                  <a:pt x="4879" y="221"/>
                </a:lnTo>
                <a:lnTo>
                  <a:pt x="4843" y="257"/>
                </a:lnTo>
                <a:lnTo>
                  <a:pt x="4843" y="331"/>
                </a:lnTo>
                <a:lnTo>
                  <a:pt x="4769" y="1101"/>
                </a:lnTo>
                <a:lnTo>
                  <a:pt x="4733" y="1908"/>
                </a:lnTo>
                <a:lnTo>
                  <a:pt x="4733" y="3522"/>
                </a:lnTo>
                <a:lnTo>
                  <a:pt x="4733" y="5136"/>
                </a:lnTo>
                <a:lnTo>
                  <a:pt x="4696" y="5870"/>
                </a:lnTo>
                <a:lnTo>
                  <a:pt x="4696" y="6273"/>
                </a:lnTo>
                <a:lnTo>
                  <a:pt x="4769" y="6640"/>
                </a:lnTo>
                <a:lnTo>
                  <a:pt x="4806" y="6713"/>
                </a:lnTo>
                <a:lnTo>
                  <a:pt x="4916" y="6750"/>
                </a:lnTo>
                <a:lnTo>
                  <a:pt x="5026" y="6713"/>
                </a:lnTo>
                <a:lnTo>
                  <a:pt x="5100" y="6640"/>
                </a:lnTo>
                <a:lnTo>
                  <a:pt x="5173" y="6273"/>
                </a:lnTo>
                <a:lnTo>
                  <a:pt x="5173" y="5870"/>
                </a:lnTo>
                <a:lnTo>
                  <a:pt x="5136" y="5136"/>
                </a:lnTo>
                <a:lnTo>
                  <a:pt x="5136" y="3522"/>
                </a:lnTo>
                <a:lnTo>
                  <a:pt x="5173" y="1908"/>
                </a:lnTo>
                <a:lnTo>
                  <a:pt x="5136" y="1138"/>
                </a:lnTo>
                <a:lnTo>
                  <a:pt x="5100" y="331"/>
                </a:lnTo>
                <a:lnTo>
                  <a:pt x="5100" y="257"/>
                </a:lnTo>
                <a:lnTo>
                  <a:pt x="5063" y="221"/>
                </a:lnTo>
                <a:lnTo>
                  <a:pt x="4953" y="184"/>
                </a:lnTo>
                <a:close/>
                <a:moveTo>
                  <a:pt x="6273" y="2678"/>
                </a:moveTo>
                <a:lnTo>
                  <a:pt x="6273" y="2715"/>
                </a:lnTo>
                <a:lnTo>
                  <a:pt x="6200" y="3008"/>
                </a:lnTo>
                <a:lnTo>
                  <a:pt x="6163" y="3302"/>
                </a:lnTo>
                <a:lnTo>
                  <a:pt x="6127" y="3925"/>
                </a:lnTo>
                <a:lnTo>
                  <a:pt x="6127" y="5173"/>
                </a:lnTo>
                <a:lnTo>
                  <a:pt x="6090" y="7667"/>
                </a:lnTo>
                <a:lnTo>
                  <a:pt x="6090" y="7887"/>
                </a:lnTo>
                <a:lnTo>
                  <a:pt x="6127" y="7960"/>
                </a:lnTo>
                <a:lnTo>
                  <a:pt x="6163" y="8034"/>
                </a:lnTo>
                <a:lnTo>
                  <a:pt x="6237" y="8070"/>
                </a:lnTo>
                <a:lnTo>
                  <a:pt x="6383" y="8070"/>
                </a:lnTo>
                <a:lnTo>
                  <a:pt x="6457" y="8034"/>
                </a:lnTo>
                <a:lnTo>
                  <a:pt x="6493" y="7960"/>
                </a:lnTo>
                <a:lnTo>
                  <a:pt x="6530" y="7887"/>
                </a:lnTo>
                <a:lnTo>
                  <a:pt x="6530" y="5283"/>
                </a:lnTo>
                <a:lnTo>
                  <a:pt x="6530" y="3962"/>
                </a:lnTo>
                <a:lnTo>
                  <a:pt x="6493" y="3339"/>
                </a:lnTo>
                <a:lnTo>
                  <a:pt x="6457" y="3008"/>
                </a:lnTo>
                <a:lnTo>
                  <a:pt x="6383" y="2715"/>
                </a:lnTo>
                <a:lnTo>
                  <a:pt x="6347" y="2678"/>
                </a:lnTo>
                <a:close/>
                <a:moveTo>
                  <a:pt x="3265" y="7887"/>
                </a:moveTo>
                <a:lnTo>
                  <a:pt x="3082" y="8107"/>
                </a:lnTo>
                <a:lnTo>
                  <a:pt x="2862" y="8291"/>
                </a:lnTo>
                <a:lnTo>
                  <a:pt x="2679" y="8401"/>
                </a:lnTo>
                <a:lnTo>
                  <a:pt x="2458" y="8474"/>
                </a:lnTo>
                <a:lnTo>
                  <a:pt x="2458" y="8474"/>
                </a:lnTo>
                <a:lnTo>
                  <a:pt x="2605" y="8291"/>
                </a:lnTo>
                <a:lnTo>
                  <a:pt x="2752" y="8144"/>
                </a:lnTo>
                <a:lnTo>
                  <a:pt x="2972" y="7997"/>
                </a:lnTo>
                <a:lnTo>
                  <a:pt x="3192" y="7924"/>
                </a:lnTo>
                <a:lnTo>
                  <a:pt x="3265" y="7887"/>
                </a:lnTo>
                <a:close/>
                <a:moveTo>
                  <a:pt x="4806" y="9501"/>
                </a:moveTo>
                <a:lnTo>
                  <a:pt x="4513" y="9538"/>
                </a:lnTo>
                <a:lnTo>
                  <a:pt x="4329" y="9574"/>
                </a:lnTo>
                <a:lnTo>
                  <a:pt x="4072" y="9574"/>
                </a:lnTo>
                <a:lnTo>
                  <a:pt x="4072" y="9611"/>
                </a:lnTo>
                <a:lnTo>
                  <a:pt x="4072" y="9684"/>
                </a:lnTo>
                <a:lnTo>
                  <a:pt x="4109" y="9758"/>
                </a:lnTo>
                <a:lnTo>
                  <a:pt x="4146" y="9831"/>
                </a:lnTo>
                <a:lnTo>
                  <a:pt x="4219" y="9868"/>
                </a:lnTo>
                <a:lnTo>
                  <a:pt x="4293" y="9905"/>
                </a:lnTo>
                <a:lnTo>
                  <a:pt x="4476" y="9941"/>
                </a:lnTo>
                <a:lnTo>
                  <a:pt x="4659" y="9905"/>
                </a:lnTo>
                <a:lnTo>
                  <a:pt x="4806" y="9941"/>
                </a:lnTo>
                <a:lnTo>
                  <a:pt x="4953" y="9978"/>
                </a:lnTo>
                <a:lnTo>
                  <a:pt x="5100" y="10015"/>
                </a:lnTo>
                <a:lnTo>
                  <a:pt x="5246" y="10125"/>
                </a:lnTo>
                <a:lnTo>
                  <a:pt x="5320" y="10235"/>
                </a:lnTo>
                <a:lnTo>
                  <a:pt x="5430" y="10381"/>
                </a:lnTo>
                <a:lnTo>
                  <a:pt x="5466" y="10528"/>
                </a:lnTo>
                <a:lnTo>
                  <a:pt x="5503" y="10675"/>
                </a:lnTo>
                <a:lnTo>
                  <a:pt x="5540" y="10748"/>
                </a:lnTo>
                <a:lnTo>
                  <a:pt x="5613" y="10822"/>
                </a:lnTo>
                <a:lnTo>
                  <a:pt x="5833" y="10822"/>
                </a:lnTo>
                <a:lnTo>
                  <a:pt x="5907" y="10748"/>
                </a:lnTo>
                <a:lnTo>
                  <a:pt x="5943" y="10711"/>
                </a:lnTo>
                <a:lnTo>
                  <a:pt x="5980" y="10601"/>
                </a:lnTo>
                <a:lnTo>
                  <a:pt x="5907" y="10308"/>
                </a:lnTo>
                <a:lnTo>
                  <a:pt x="5760" y="10051"/>
                </a:lnTo>
                <a:lnTo>
                  <a:pt x="5576" y="9831"/>
                </a:lnTo>
                <a:lnTo>
                  <a:pt x="5356" y="9648"/>
                </a:lnTo>
                <a:lnTo>
                  <a:pt x="5100" y="9538"/>
                </a:lnTo>
                <a:lnTo>
                  <a:pt x="4806" y="9501"/>
                </a:lnTo>
                <a:close/>
                <a:moveTo>
                  <a:pt x="4879" y="8547"/>
                </a:moveTo>
                <a:lnTo>
                  <a:pt x="5136" y="8621"/>
                </a:lnTo>
                <a:lnTo>
                  <a:pt x="5393" y="8731"/>
                </a:lnTo>
                <a:lnTo>
                  <a:pt x="5650" y="8877"/>
                </a:lnTo>
                <a:lnTo>
                  <a:pt x="5907" y="9061"/>
                </a:lnTo>
                <a:lnTo>
                  <a:pt x="6090" y="9244"/>
                </a:lnTo>
                <a:lnTo>
                  <a:pt x="6310" y="9464"/>
                </a:lnTo>
                <a:lnTo>
                  <a:pt x="6457" y="9684"/>
                </a:lnTo>
                <a:lnTo>
                  <a:pt x="6603" y="9941"/>
                </a:lnTo>
                <a:lnTo>
                  <a:pt x="6714" y="10198"/>
                </a:lnTo>
                <a:lnTo>
                  <a:pt x="6787" y="10491"/>
                </a:lnTo>
                <a:lnTo>
                  <a:pt x="6860" y="10748"/>
                </a:lnTo>
                <a:lnTo>
                  <a:pt x="6934" y="11078"/>
                </a:lnTo>
                <a:lnTo>
                  <a:pt x="6934" y="11372"/>
                </a:lnTo>
                <a:lnTo>
                  <a:pt x="6934" y="11665"/>
                </a:lnTo>
                <a:lnTo>
                  <a:pt x="6934" y="11995"/>
                </a:lnTo>
                <a:lnTo>
                  <a:pt x="6824" y="12619"/>
                </a:lnTo>
                <a:lnTo>
                  <a:pt x="6677" y="13206"/>
                </a:lnTo>
                <a:lnTo>
                  <a:pt x="6530" y="13499"/>
                </a:lnTo>
                <a:lnTo>
                  <a:pt x="6383" y="13793"/>
                </a:lnTo>
                <a:lnTo>
                  <a:pt x="6310" y="13939"/>
                </a:lnTo>
                <a:lnTo>
                  <a:pt x="6163" y="14050"/>
                </a:lnTo>
                <a:lnTo>
                  <a:pt x="5907" y="14270"/>
                </a:lnTo>
                <a:lnTo>
                  <a:pt x="5540" y="14526"/>
                </a:lnTo>
                <a:lnTo>
                  <a:pt x="5173" y="14857"/>
                </a:lnTo>
                <a:lnTo>
                  <a:pt x="5026" y="14967"/>
                </a:lnTo>
                <a:lnTo>
                  <a:pt x="4659" y="15187"/>
                </a:lnTo>
                <a:lnTo>
                  <a:pt x="4659" y="15187"/>
                </a:lnTo>
                <a:lnTo>
                  <a:pt x="4806" y="14857"/>
                </a:lnTo>
                <a:lnTo>
                  <a:pt x="4916" y="14636"/>
                </a:lnTo>
                <a:lnTo>
                  <a:pt x="4953" y="14490"/>
                </a:lnTo>
                <a:lnTo>
                  <a:pt x="4989" y="14380"/>
                </a:lnTo>
                <a:lnTo>
                  <a:pt x="4953" y="14270"/>
                </a:lnTo>
                <a:lnTo>
                  <a:pt x="4916" y="14160"/>
                </a:lnTo>
                <a:lnTo>
                  <a:pt x="4843" y="14123"/>
                </a:lnTo>
                <a:lnTo>
                  <a:pt x="4659" y="14123"/>
                </a:lnTo>
                <a:lnTo>
                  <a:pt x="4586" y="14160"/>
                </a:lnTo>
                <a:lnTo>
                  <a:pt x="4549" y="14233"/>
                </a:lnTo>
                <a:lnTo>
                  <a:pt x="4513" y="14343"/>
                </a:lnTo>
                <a:lnTo>
                  <a:pt x="4549" y="14453"/>
                </a:lnTo>
                <a:lnTo>
                  <a:pt x="4513" y="14526"/>
                </a:lnTo>
                <a:lnTo>
                  <a:pt x="4439" y="14783"/>
                </a:lnTo>
                <a:lnTo>
                  <a:pt x="4366" y="15003"/>
                </a:lnTo>
                <a:lnTo>
                  <a:pt x="4329" y="15260"/>
                </a:lnTo>
                <a:lnTo>
                  <a:pt x="4366" y="15333"/>
                </a:lnTo>
                <a:lnTo>
                  <a:pt x="4293" y="15370"/>
                </a:lnTo>
                <a:lnTo>
                  <a:pt x="3999" y="15480"/>
                </a:lnTo>
                <a:lnTo>
                  <a:pt x="3632" y="15590"/>
                </a:lnTo>
                <a:lnTo>
                  <a:pt x="3816" y="15333"/>
                </a:lnTo>
                <a:lnTo>
                  <a:pt x="4109" y="14746"/>
                </a:lnTo>
                <a:lnTo>
                  <a:pt x="4109" y="14673"/>
                </a:lnTo>
                <a:lnTo>
                  <a:pt x="4109" y="14600"/>
                </a:lnTo>
                <a:lnTo>
                  <a:pt x="4072" y="14526"/>
                </a:lnTo>
                <a:lnTo>
                  <a:pt x="4036" y="14490"/>
                </a:lnTo>
                <a:lnTo>
                  <a:pt x="3962" y="14453"/>
                </a:lnTo>
                <a:lnTo>
                  <a:pt x="3889" y="14453"/>
                </a:lnTo>
                <a:lnTo>
                  <a:pt x="3816" y="14490"/>
                </a:lnTo>
                <a:lnTo>
                  <a:pt x="3779" y="14563"/>
                </a:lnTo>
                <a:lnTo>
                  <a:pt x="3486" y="15150"/>
                </a:lnTo>
                <a:lnTo>
                  <a:pt x="3339" y="15407"/>
                </a:lnTo>
                <a:lnTo>
                  <a:pt x="3229" y="15663"/>
                </a:lnTo>
                <a:lnTo>
                  <a:pt x="2899" y="15700"/>
                </a:lnTo>
                <a:lnTo>
                  <a:pt x="2532" y="15627"/>
                </a:lnTo>
                <a:lnTo>
                  <a:pt x="2752" y="15407"/>
                </a:lnTo>
                <a:lnTo>
                  <a:pt x="2935" y="15187"/>
                </a:lnTo>
                <a:lnTo>
                  <a:pt x="3119" y="14893"/>
                </a:lnTo>
                <a:lnTo>
                  <a:pt x="3265" y="14600"/>
                </a:lnTo>
                <a:lnTo>
                  <a:pt x="3339" y="14600"/>
                </a:lnTo>
                <a:lnTo>
                  <a:pt x="3375" y="14526"/>
                </a:lnTo>
                <a:lnTo>
                  <a:pt x="3412" y="14490"/>
                </a:lnTo>
                <a:lnTo>
                  <a:pt x="3449" y="14380"/>
                </a:lnTo>
                <a:lnTo>
                  <a:pt x="3412" y="14343"/>
                </a:lnTo>
                <a:lnTo>
                  <a:pt x="3412" y="14270"/>
                </a:lnTo>
                <a:lnTo>
                  <a:pt x="3339" y="14233"/>
                </a:lnTo>
                <a:lnTo>
                  <a:pt x="3229" y="14196"/>
                </a:lnTo>
                <a:lnTo>
                  <a:pt x="3155" y="14196"/>
                </a:lnTo>
                <a:lnTo>
                  <a:pt x="3045" y="14233"/>
                </a:lnTo>
                <a:lnTo>
                  <a:pt x="2935" y="14380"/>
                </a:lnTo>
                <a:lnTo>
                  <a:pt x="2752" y="14673"/>
                </a:lnTo>
                <a:lnTo>
                  <a:pt x="2495" y="15077"/>
                </a:lnTo>
                <a:lnTo>
                  <a:pt x="2238" y="15443"/>
                </a:lnTo>
                <a:lnTo>
                  <a:pt x="2202" y="15553"/>
                </a:lnTo>
                <a:lnTo>
                  <a:pt x="1908" y="15370"/>
                </a:lnTo>
                <a:lnTo>
                  <a:pt x="1615" y="15187"/>
                </a:lnTo>
                <a:lnTo>
                  <a:pt x="1761" y="15077"/>
                </a:lnTo>
                <a:lnTo>
                  <a:pt x="1872" y="14967"/>
                </a:lnTo>
                <a:lnTo>
                  <a:pt x="2238" y="14563"/>
                </a:lnTo>
                <a:lnTo>
                  <a:pt x="2568" y="14196"/>
                </a:lnTo>
                <a:lnTo>
                  <a:pt x="2715" y="13976"/>
                </a:lnTo>
                <a:lnTo>
                  <a:pt x="2789" y="13756"/>
                </a:lnTo>
                <a:lnTo>
                  <a:pt x="2789" y="13683"/>
                </a:lnTo>
                <a:lnTo>
                  <a:pt x="2752" y="13609"/>
                </a:lnTo>
                <a:lnTo>
                  <a:pt x="2642" y="13609"/>
                </a:lnTo>
                <a:lnTo>
                  <a:pt x="2422" y="13719"/>
                </a:lnTo>
                <a:lnTo>
                  <a:pt x="2238" y="13866"/>
                </a:lnTo>
                <a:lnTo>
                  <a:pt x="1945" y="14233"/>
                </a:lnTo>
                <a:lnTo>
                  <a:pt x="1578" y="14673"/>
                </a:lnTo>
                <a:lnTo>
                  <a:pt x="1505" y="14820"/>
                </a:lnTo>
                <a:lnTo>
                  <a:pt x="1431" y="15003"/>
                </a:lnTo>
                <a:lnTo>
                  <a:pt x="1138" y="14636"/>
                </a:lnTo>
                <a:lnTo>
                  <a:pt x="1468" y="14306"/>
                </a:lnTo>
                <a:lnTo>
                  <a:pt x="1761" y="13939"/>
                </a:lnTo>
                <a:lnTo>
                  <a:pt x="2312" y="13206"/>
                </a:lnTo>
                <a:lnTo>
                  <a:pt x="2312" y="13132"/>
                </a:lnTo>
                <a:lnTo>
                  <a:pt x="2312" y="13059"/>
                </a:lnTo>
                <a:lnTo>
                  <a:pt x="2238" y="12949"/>
                </a:lnTo>
                <a:lnTo>
                  <a:pt x="2202" y="12912"/>
                </a:lnTo>
                <a:lnTo>
                  <a:pt x="2055" y="12912"/>
                </a:lnTo>
                <a:lnTo>
                  <a:pt x="1982" y="12949"/>
                </a:lnTo>
                <a:lnTo>
                  <a:pt x="1431" y="13646"/>
                </a:lnTo>
                <a:lnTo>
                  <a:pt x="1211" y="14013"/>
                </a:lnTo>
                <a:lnTo>
                  <a:pt x="991" y="14380"/>
                </a:lnTo>
                <a:lnTo>
                  <a:pt x="844" y="14050"/>
                </a:lnTo>
                <a:lnTo>
                  <a:pt x="698" y="13719"/>
                </a:lnTo>
                <a:lnTo>
                  <a:pt x="1028" y="13426"/>
                </a:lnTo>
                <a:lnTo>
                  <a:pt x="1358" y="13096"/>
                </a:lnTo>
                <a:lnTo>
                  <a:pt x="1872" y="12436"/>
                </a:lnTo>
                <a:lnTo>
                  <a:pt x="1908" y="12362"/>
                </a:lnTo>
                <a:lnTo>
                  <a:pt x="1908" y="12289"/>
                </a:lnTo>
                <a:lnTo>
                  <a:pt x="1872" y="12215"/>
                </a:lnTo>
                <a:lnTo>
                  <a:pt x="1835" y="12179"/>
                </a:lnTo>
                <a:lnTo>
                  <a:pt x="1761" y="12142"/>
                </a:lnTo>
                <a:lnTo>
                  <a:pt x="1688" y="12105"/>
                </a:lnTo>
                <a:lnTo>
                  <a:pt x="1615" y="12105"/>
                </a:lnTo>
                <a:lnTo>
                  <a:pt x="1541" y="12179"/>
                </a:lnTo>
                <a:lnTo>
                  <a:pt x="1065" y="12729"/>
                </a:lnTo>
                <a:lnTo>
                  <a:pt x="808" y="13022"/>
                </a:lnTo>
                <a:lnTo>
                  <a:pt x="624" y="13353"/>
                </a:lnTo>
                <a:lnTo>
                  <a:pt x="588" y="13206"/>
                </a:lnTo>
                <a:lnTo>
                  <a:pt x="551" y="12876"/>
                </a:lnTo>
                <a:lnTo>
                  <a:pt x="771" y="12656"/>
                </a:lnTo>
                <a:lnTo>
                  <a:pt x="1028" y="12399"/>
                </a:lnTo>
                <a:lnTo>
                  <a:pt x="1321" y="12069"/>
                </a:lnTo>
                <a:lnTo>
                  <a:pt x="1468" y="11885"/>
                </a:lnTo>
                <a:lnTo>
                  <a:pt x="1505" y="11775"/>
                </a:lnTo>
                <a:lnTo>
                  <a:pt x="1505" y="11665"/>
                </a:lnTo>
                <a:lnTo>
                  <a:pt x="1505" y="11592"/>
                </a:lnTo>
                <a:lnTo>
                  <a:pt x="1468" y="11555"/>
                </a:lnTo>
                <a:lnTo>
                  <a:pt x="1395" y="11518"/>
                </a:lnTo>
                <a:lnTo>
                  <a:pt x="1358" y="11555"/>
                </a:lnTo>
                <a:lnTo>
                  <a:pt x="1175" y="11629"/>
                </a:lnTo>
                <a:lnTo>
                  <a:pt x="1028" y="11775"/>
                </a:lnTo>
                <a:lnTo>
                  <a:pt x="771" y="12105"/>
                </a:lnTo>
                <a:lnTo>
                  <a:pt x="514" y="12436"/>
                </a:lnTo>
                <a:lnTo>
                  <a:pt x="514" y="11922"/>
                </a:lnTo>
                <a:lnTo>
                  <a:pt x="624" y="11812"/>
                </a:lnTo>
                <a:lnTo>
                  <a:pt x="734" y="11702"/>
                </a:lnTo>
                <a:lnTo>
                  <a:pt x="808" y="11482"/>
                </a:lnTo>
                <a:lnTo>
                  <a:pt x="991" y="11445"/>
                </a:lnTo>
                <a:lnTo>
                  <a:pt x="1138" y="11408"/>
                </a:lnTo>
                <a:lnTo>
                  <a:pt x="1248" y="11298"/>
                </a:lnTo>
                <a:lnTo>
                  <a:pt x="1358" y="11188"/>
                </a:lnTo>
                <a:lnTo>
                  <a:pt x="1468" y="11078"/>
                </a:lnTo>
                <a:lnTo>
                  <a:pt x="1505" y="10932"/>
                </a:lnTo>
                <a:lnTo>
                  <a:pt x="1505" y="10858"/>
                </a:lnTo>
                <a:lnTo>
                  <a:pt x="1505" y="10785"/>
                </a:lnTo>
                <a:lnTo>
                  <a:pt x="1468" y="10711"/>
                </a:lnTo>
                <a:lnTo>
                  <a:pt x="1395" y="10675"/>
                </a:lnTo>
                <a:lnTo>
                  <a:pt x="1175" y="10675"/>
                </a:lnTo>
                <a:lnTo>
                  <a:pt x="1101" y="10748"/>
                </a:lnTo>
                <a:lnTo>
                  <a:pt x="1065" y="10822"/>
                </a:lnTo>
                <a:lnTo>
                  <a:pt x="1028" y="10932"/>
                </a:lnTo>
                <a:lnTo>
                  <a:pt x="954" y="11005"/>
                </a:lnTo>
                <a:lnTo>
                  <a:pt x="844" y="11042"/>
                </a:lnTo>
                <a:lnTo>
                  <a:pt x="698" y="11078"/>
                </a:lnTo>
                <a:lnTo>
                  <a:pt x="881" y="10785"/>
                </a:lnTo>
                <a:lnTo>
                  <a:pt x="954" y="10675"/>
                </a:lnTo>
                <a:lnTo>
                  <a:pt x="1101" y="10565"/>
                </a:lnTo>
                <a:lnTo>
                  <a:pt x="1211" y="10455"/>
                </a:lnTo>
                <a:lnTo>
                  <a:pt x="1395" y="10418"/>
                </a:lnTo>
                <a:lnTo>
                  <a:pt x="1541" y="10345"/>
                </a:lnTo>
                <a:lnTo>
                  <a:pt x="1725" y="10345"/>
                </a:lnTo>
                <a:lnTo>
                  <a:pt x="2092" y="10308"/>
                </a:lnTo>
                <a:lnTo>
                  <a:pt x="2422" y="10271"/>
                </a:lnTo>
                <a:lnTo>
                  <a:pt x="2715" y="10161"/>
                </a:lnTo>
                <a:lnTo>
                  <a:pt x="3009" y="9978"/>
                </a:lnTo>
                <a:lnTo>
                  <a:pt x="3229" y="9721"/>
                </a:lnTo>
                <a:lnTo>
                  <a:pt x="3412" y="9464"/>
                </a:lnTo>
                <a:lnTo>
                  <a:pt x="3559" y="9171"/>
                </a:lnTo>
                <a:lnTo>
                  <a:pt x="3706" y="8841"/>
                </a:lnTo>
                <a:lnTo>
                  <a:pt x="3706" y="8804"/>
                </a:lnTo>
                <a:lnTo>
                  <a:pt x="3706" y="8767"/>
                </a:lnTo>
                <a:lnTo>
                  <a:pt x="3926" y="8731"/>
                </a:lnTo>
                <a:lnTo>
                  <a:pt x="4146" y="8657"/>
                </a:lnTo>
                <a:lnTo>
                  <a:pt x="4366" y="8584"/>
                </a:lnTo>
                <a:lnTo>
                  <a:pt x="4586" y="8547"/>
                </a:lnTo>
                <a:close/>
                <a:moveTo>
                  <a:pt x="3265" y="7484"/>
                </a:moveTo>
                <a:lnTo>
                  <a:pt x="3009" y="7557"/>
                </a:lnTo>
                <a:lnTo>
                  <a:pt x="2789" y="7704"/>
                </a:lnTo>
                <a:lnTo>
                  <a:pt x="2568" y="7850"/>
                </a:lnTo>
                <a:lnTo>
                  <a:pt x="2422" y="7997"/>
                </a:lnTo>
                <a:lnTo>
                  <a:pt x="2275" y="8180"/>
                </a:lnTo>
                <a:lnTo>
                  <a:pt x="2165" y="8364"/>
                </a:lnTo>
                <a:lnTo>
                  <a:pt x="2092" y="8584"/>
                </a:lnTo>
                <a:lnTo>
                  <a:pt x="2018" y="8254"/>
                </a:lnTo>
                <a:lnTo>
                  <a:pt x="1945" y="7924"/>
                </a:lnTo>
                <a:lnTo>
                  <a:pt x="1872" y="7850"/>
                </a:lnTo>
                <a:lnTo>
                  <a:pt x="1835" y="7850"/>
                </a:lnTo>
                <a:lnTo>
                  <a:pt x="1761" y="7887"/>
                </a:lnTo>
                <a:lnTo>
                  <a:pt x="1688" y="7997"/>
                </a:lnTo>
                <a:lnTo>
                  <a:pt x="1651" y="8107"/>
                </a:lnTo>
                <a:lnTo>
                  <a:pt x="1615" y="8364"/>
                </a:lnTo>
                <a:lnTo>
                  <a:pt x="1651" y="8657"/>
                </a:lnTo>
                <a:lnTo>
                  <a:pt x="1725" y="8914"/>
                </a:lnTo>
                <a:lnTo>
                  <a:pt x="1872" y="9208"/>
                </a:lnTo>
                <a:lnTo>
                  <a:pt x="2055" y="9428"/>
                </a:lnTo>
                <a:lnTo>
                  <a:pt x="2275" y="9611"/>
                </a:lnTo>
                <a:lnTo>
                  <a:pt x="2495" y="9758"/>
                </a:lnTo>
                <a:lnTo>
                  <a:pt x="2312" y="9831"/>
                </a:lnTo>
                <a:lnTo>
                  <a:pt x="2128" y="9868"/>
                </a:lnTo>
                <a:lnTo>
                  <a:pt x="1688" y="9868"/>
                </a:lnTo>
                <a:lnTo>
                  <a:pt x="1468" y="9905"/>
                </a:lnTo>
                <a:lnTo>
                  <a:pt x="1248" y="9941"/>
                </a:lnTo>
                <a:lnTo>
                  <a:pt x="1065" y="10015"/>
                </a:lnTo>
                <a:lnTo>
                  <a:pt x="881" y="10125"/>
                </a:lnTo>
                <a:lnTo>
                  <a:pt x="588" y="10381"/>
                </a:lnTo>
                <a:lnTo>
                  <a:pt x="441" y="10528"/>
                </a:lnTo>
                <a:lnTo>
                  <a:pt x="331" y="10711"/>
                </a:lnTo>
                <a:lnTo>
                  <a:pt x="221" y="10932"/>
                </a:lnTo>
                <a:lnTo>
                  <a:pt x="147" y="11115"/>
                </a:lnTo>
                <a:lnTo>
                  <a:pt x="37" y="11592"/>
                </a:lnTo>
                <a:lnTo>
                  <a:pt x="1" y="12069"/>
                </a:lnTo>
                <a:lnTo>
                  <a:pt x="1" y="12546"/>
                </a:lnTo>
                <a:lnTo>
                  <a:pt x="74" y="13022"/>
                </a:lnTo>
                <a:lnTo>
                  <a:pt x="147" y="13463"/>
                </a:lnTo>
                <a:lnTo>
                  <a:pt x="258" y="13903"/>
                </a:lnTo>
                <a:lnTo>
                  <a:pt x="404" y="14270"/>
                </a:lnTo>
                <a:lnTo>
                  <a:pt x="588" y="14673"/>
                </a:lnTo>
                <a:lnTo>
                  <a:pt x="844" y="15040"/>
                </a:lnTo>
                <a:lnTo>
                  <a:pt x="1101" y="15333"/>
                </a:lnTo>
                <a:lnTo>
                  <a:pt x="1431" y="15627"/>
                </a:lnTo>
                <a:lnTo>
                  <a:pt x="1761" y="15847"/>
                </a:lnTo>
                <a:lnTo>
                  <a:pt x="2165" y="16030"/>
                </a:lnTo>
                <a:lnTo>
                  <a:pt x="2568" y="16140"/>
                </a:lnTo>
                <a:lnTo>
                  <a:pt x="2789" y="16177"/>
                </a:lnTo>
                <a:lnTo>
                  <a:pt x="3009" y="16177"/>
                </a:lnTo>
                <a:lnTo>
                  <a:pt x="3486" y="16140"/>
                </a:lnTo>
                <a:lnTo>
                  <a:pt x="3926" y="16030"/>
                </a:lnTo>
                <a:lnTo>
                  <a:pt x="4329" y="15884"/>
                </a:lnTo>
                <a:lnTo>
                  <a:pt x="4696" y="15700"/>
                </a:lnTo>
                <a:lnTo>
                  <a:pt x="5100" y="15517"/>
                </a:lnTo>
                <a:lnTo>
                  <a:pt x="5430" y="15297"/>
                </a:lnTo>
                <a:lnTo>
                  <a:pt x="5613" y="15150"/>
                </a:lnTo>
                <a:lnTo>
                  <a:pt x="5723" y="15003"/>
                </a:lnTo>
                <a:lnTo>
                  <a:pt x="6310" y="14490"/>
                </a:lnTo>
                <a:lnTo>
                  <a:pt x="6567" y="14270"/>
                </a:lnTo>
                <a:lnTo>
                  <a:pt x="6714" y="14160"/>
                </a:lnTo>
                <a:lnTo>
                  <a:pt x="6787" y="14013"/>
                </a:lnTo>
                <a:lnTo>
                  <a:pt x="6970" y="13683"/>
                </a:lnTo>
                <a:lnTo>
                  <a:pt x="7117" y="13316"/>
                </a:lnTo>
                <a:lnTo>
                  <a:pt x="7227" y="12949"/>
                </a:lnTo>
                <a:lnTo>
                  <a:pt x="7300" y="12619"/>
                </a:lnTo>
                <a:lnTo>
                  <a:pt x="7374" y="12252"/>
                </a:lnTo>
                <a:lnTo>
                  <a:pt x="7410" y="11885"/>
                </a:lnTo>
                <a:lnTo>
                  <a:pt x="7410" y="11518"/>
                </a:lnTo>
                <a:lnTo>
                  <a:pt x="7374" y="11152"/>
                </a:lnTo>
                <a:lnTo>
                  <a:pt x="7337" y="10785"/>
                </a:lnTo>
                <a:lnTo>
                  <a:pt x="7264" y="10418"/>
                </a:lnTo>
                <a:lnTo>
                  <a:pt x="7154" y="10125"/>
                </a:lnTo>
                <a:lnTo>
                  <a:pt x="7007" y="9794"/>
                </a:lnTo>
                <a:lnTo>
                  <a:pt x="6860" y="9538"/>
                </a:lnTo>
                <a:lnTo>
                  <a:pt x="6677" y="9244"/>
                </a:lnTo>
                <a:lnTo>
                  <a:pt x="6457" y="8987"/>
                </a:lnTo>
                <a:lnTo>
                  <a:pt x="6237" y="8767"/>
                </a:lnTo>
                <a:lnTo>
                  <a:pt x="5980" y="8584"/>
                </a:lnTo>
                <a:lnTo>
                  <a:pt x="5686" y="8401"/>
                </a:lnTo>
                <a:lnTo>
                  <a:pt x="5393" y="8291"/>
                </a:lnTo>
                <a:lnTo>
                  <a:pt x="5100" y="8180"/>
                </a:lnTo>
                <a:lnTo>
                  <a:pt x="4769" y="8144"/>
                </a:lnTo>
                <a:lnTo>
                  <a:pt x="4476" y="8144"/>
                </a:lnTo>
                <a:lnTo>
                  <a:pt x="4219" y="8180"/>
                </a:lnTo>
                <a:lnTo>
                  <a:pt x="3926" y="8291"/>
                </a:lnTo>
                <a:lnTo>
                  <a:pt x="3816" y="8364"/>
                </a:lnTo>
                <a:lnTo>
                  <a:pt x="3706" y="8437"/>
                </a:lnTo>
                <a:lnTo>
                  <a:pt x="3632" y="8547"/>
                </a:lnTo>
                <a:lnTo>
                  <a:pt x="3559" y="8657"/>
                </a:lnTo>
                <a:lnTo>
                  <a:pt x="3559" y="8694"/>
                </a:lnTo>
                <a:lnTo>
                  <a:pt x="3522" y="8731"/>
                </a:lnTo>
                <a:lnTo>
                  <a:pt x="3486" y="8767"/>
                </a:lnTo>
                <a:lnTo>
                  <a:pt x="3192" y="9171"/>
                </a:lnTo>
                <a:lnTo>
                  <a:pt x="3009" y="9354"/>
                </a:lnTo>
                <a:lnTo>
                  <a:pt x="2825" y="9538"/>
                </a:lnTo>
                <a:lnTo>
                  <a:pt x="2789" y="9464"/>
                </a:lnTo>
                <a:lnTo>
                  <a:pt x="2458" y="9171"/>
                </a:lnTo>
                <a:lnTo>
                  <a:pt x="2348" y="9024"/>
                </a:lnTo>
                <a:lnTo>
                  <a:pt x="2202" y="8877"/>
                </a:lnTo>
                <a:lnTo>
                  <a:pt x="2275" y="8877"/>
                </a:lnTo>
                <a:lnTo>
                  <a:pt x="2312" y="8841"/>
                </a:lnTo>
                <a:lnTo>
                  <a:pt x="2532" y="8841"/>
                </a:lnTo>
                <a:lnTo>
                  <a:pt x="2715" y="8804"/>
                </a:lnTo>
                <a:lnTo>
                  <a:pt x="2899" y="8731"/>
                </a:lnTo>
                <a:lnTo>
                  <a:pt x="3045" y="8621"/>
                </a:lnTo>
                <a:lnTo>
                  <a:pt x="3265" y="8474"/>
                </a:lnTo>
                <a:lnTo>
                  <a:pt x="3486" y="8254"/>
                </a:lnTo>
                <a:lnTo>
                  <a:pt x="3669" y="8034"/>
                </a:lnTo>
                <a:lnTo>
                  <a:pt x="3816" y="7814"/>
                </a:lnTo>
                <a:lnTo>
                  <a:pt x="3852" y="7740"/>
                </a:lnTo>
                <a:lnTo>
                  <a:pt x="3852" y="7667"/>
                </a:lnTo>
                <a:lnTo>
                  <a:pt x="3779" y="7557"/>
                </a:lnTo>
                <a:lnTo>
                  <a:pt x="3669" y="7484"/>
                </a:lnTo>
                <a:lnTo>
                  <a:pt x="3596" y="7484"/>
                </a:lnTo>
                <a:lnTo>
                  <a:pt x="3522" y="7520"/>
                </a:lnTo>
                <a:lnTo>
                  <a:pt x="3412" y="7484"/>
                </a:lnTo>
                <a:close/>
              </a:path>
            </a:pathLst>
          </a:custGeom>
          <a:solidFill>
            <a:srgbClr val="6D9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223" name="Google Shape;223;p3"/>
          <p:cNvSpPr/>
          <p:nvPr/>
        </p:nvSpPr>
        <p:spPr>
          <a:xfrm>
            <a:off x="945960" y="4042836"/>
            <a:ext cx="414157" cy="507762"/>
          </a:xfrm>
          <a:custGeom>
            <a:avLst/>
            <a:gdLst/>
            <a:ahLst/>
            <a:cxnLst/>
            <a:rect l="l" t="t" r="r" b="b"/>
            <a:pathLst>
              <a:path w="14601" h="17901" extrusionOk="0">
                <a:moveTo>
                  <a:pt x="10492" y="4329"/>
                </a:moveTo>
                <a:lnTo>
                  <a:pt x="10859" y="4769"/>
                </a:lnTo>
                <a:lnTo>
                  <a:pt x="10712" y="4769"/>
                </a:lnTo>
                <a:lnTo>
                  <a:pt x="10712" y="4696"/>
                </a:lnTo>
                <a:lnTo>
                  <a:pt x="10675" y="4622"/>
                </a:lnTo>
                <a:lnTo>
                  <a:pt x="10639" y="4622"/>
                </a:lnTo>
                <a:lnTo>
                  <a:pt x="10602" y="4549"/>
                </a:lnTo>
                <a:lnTo>
                  <a:pt x="10565" y="4512"/>
                </a:lnTo>
                <a:lnTo>
                  <a:pt x="10455" y="4475"/>
                </a:lnTo>
                <a:lnTo>
                  <a:pt x="10345" y="4512"/>
                </a:lnTo>
                <a:lnTo>
                  <a:pt x="10308" y="4549"/>
                </a:lnTo>
                <a:lnTo>
                  <a:pt x="10272" y="4622"/>
                </a:lnTo>
                <a:lnTo>
                  <a:pt x="10272" y="4696"/>
                </a:lnTo>
                <a:lnTo>
                  <a:pt x="10052" y="4622"/>
                </a:lnTo>
                <a:lnTo>
                  <a:pt x="10492" y="4329"/>
                </a:lnTo>
                <a:close/>
                <a:moveTo>
                  <a:pt x="6897" y="3448"/>
                </a:moveTo>
                <a:lnTo>
                  <a:pt x="7044" y="3485"/>
                </a:lnTo>
                <a:lnTo>
                  <a:pt x="7227" y="3522"/>
                </a:lnTo>
                <a:lnTo>
                  <a:pt x="7374" y="3595"/>
                </a:lnTo>
                <a:lnTo>
                  <a:pt x="7484" y="3705"/>
                </a:lnTo>
                <a:lnTo>
                  <a:pt x="7521" y="3815"/>
                </a:lnTo>
                <a:lnTo>
                  <a:pt x="7521" y="3889"/>
                </a:lnTo>
                <a:lnTo>
                  <a:pt x="7484" y="3999"/>
                </a:lnTo>
                <a:lnTo>
                  <a:pt x="7447" y="4109"/>
                </a:lnTo>
                <a:lnTo>
                  <a:pt x="7264" y="4292"/>
                </a:lnTo>
                <a:lnTo>
                  <a:pt x="7154" y="4439"/>
                </a:lnTo>
                <a:lnTo>
                  <a:pt x="6934" y="4732"/>
                </a:lnTo>
                <a:lnTo>
                  <a:pt x="6714" y="4952"/>
                </a:lnTo>
                <a:lnTo>
                  <a:pt x="6494" y="5099"/>
                </a:lnTo>
                <a:lnTo>
                  <a:pt x="6384" y="5136"/>
                </a:lnTo>
                <a:lnTo>
                  <a:pt x="6310" y="5136"/>
                </a:lnTo>
                <a:lnTo>
                  <a:pt x="6237" y="5062"/>
                </a:lnTo>
                <a:lnTo>
                  <a:pt x="6200" y="4989"/>
                </a:lnTo>
                <a:lnTo>
                  <a:pt x="6163" y="4806"/>
                </a:lnTo>
                <a:lnTo>
                  <a:pt x="6163" y="4659"/>
                </a:lnTo>
                <a:lnTo>
                  <a:pt x="6163" y="4145"/>
                </a:lnTo>
                <a:lnTo>
                  <a:pt x="6127" y="3595"/>
                </a:lnTo>
                <a:lnTo>
                  <a:pt x="6273" y="3522"/>
                </a:lnTo>
                <a:lnTo>
                  <a:pt x="6420" y="3485"/>
                </a:lnTo>
                <a:lnTo>
                  <a:pt x="6567" y="3448"/>
                </a:lnTo>
                <a:close/>
                <a:moveTo>
                  <a:pt x="6457" y="3118"/>
                </a:moveTo>
                <a:lnTo>
                  <a:pt x="6237" y="3192"/>
                </a:lnTo>
                <a:lnTo>
                  <a:pt x="6017" y="3265"/>
                </a:lnTo>
                <a:lnTo>
                  <a:pt x="5833" y="3375"/>
                </a:lnTo>
                <a:lnTo>
                  <a:pt x="5723" y="3558"/>
                </a:lnTo>
                <a:lnTo>
                  <a:pt x="5723" y="3632"/>
                </a:lnTo>
                <a:lnTo>
                  <a:pt x="5760" y="3668"/>
                </a:lnTo>
                <a:lnTo>
                  <a:pt x="5797" y="3705"/>
                </a:lnTo>
                <a:lnTo>
                  <a:pt x="5870" y="3705"/>
                </a:lnTo>
                <a:lnTo>
                  <a:pt x="5980" y="3668"/>
                </a:lnTo>
                <a:lnTo>
                  <a:pt x="5943" y="4219"/>
                </a:lnTo>
                <a:lnTo>
                  <a:pt x="5943" y="4769"/>
                </a:lnTo>
                <a:lnTo>
                  <a:pt x="5943" y="4952"/>
                </a:lnTo>
                <a:lnTo>
                  <a:pt x="5980" y="5099"/>
                </a:lnTo>
                <a:lnTo>
                  <a:pt x="6053" y="5209"/>
                </a:lnTo>
                <a:lnTo>
                  <a:pt x="6163" y="5319"/>
                </a:lnTo>
                <a:lnTo>
                  <a:pt x="6237" y="5393"/>
                </a:lnTo>
                <a:lnTo>
                  <a:pt x="6530" y="5393"/>
                </a:lnTo>
                <a:lnTo>
                  <a:pt x="6714" y="5282"/>
                </a:lnTo>
                <a:lnTo>
                  <a:pt x="6897" y="5136"/>
                </a:lnTo>
                <a:lnTo>
                  <a:pt x="7227" y="4806"/>
                </a:lnTo>
                <a:lnTo>
                  <a:pt x="7447" y="4512"/>
                </a:lnTo>
                <a:lnTo>
                  <a:pt x="7594" y="4329"/>
                </a:lnTo>
                <a:lnTo>
                  <a:pt x="7741" y="4182"/>
                </a:lnTo>
                <a:lnTo>
                  <a:pt x="7814" y="3962"/>
                </a:lnTo>
                <a:lnTo>
                  <a:pt x="7851" y="3852"/>
                </a:lnTo>
                <a:lnTo>
                  <a:pt x="7851" y="3742"/>
                </a:lnTo>
                <a:lnTo>
                  <a:pt x="7777" y="3595"/>
                </a:lnTo>
                <a:lnTo>
                  <a:pt x="7667" y="3448"/>
                </a:lnTo>
                <a:lnTo>
                  <a:pt x="7521" y="3302"/>
                </a:lnTo>
                <a:lnTo>
                  <a:pt x="7374" y="3228"/>
                </a:lnTo>
                <a:lnTo>
                  <a:pt x="7190" y="3155"/>
                </a:lnTo>
                <a:lnTo>
                  <a:pt x="6970" y="3118"/>
                </a:lnTo>
                <a:close/>
                <a:moveTo>
                  <a:pt x="2789" y="3522"/>
                </a:moveTo>
                <a:lnTo>
                  <a:pt x="2935" y="3668"/>
                </a:lnTo>
                <a:lnTo>
                  <a:pt x="3082" y="3779"/>
                </a:lnTo>
                <a:lnTo>
                  <a:pt x="3449" y="3925"/>
                </a:lnTo>
                <a:lnTo>
                  <a:pt x="3632" y="3999"/>
                </a:lnTo>
                <a:lnTo>
                  <a:pt x="3669" y="4072"/>
                </a:lnTo>
                <a:lnTo>
                  <a:pt x="3706" y="4145"/>
                </a:lnTo>
                <a:lnTo>
                  <a:pt x="3706" y="4219"/>
                </a:lnTo>
                <a:lnTo>
                  <a:pt x="3742" y="4255"/>
                </a:lnTo>
                <a:lnTo>
                  <a:pt x="3779" y="4292"/>
                </a:lnTo>
                <a:lnTo>
                  <a:pt x="3852" y="4329"/>
                </a:lnTo>
                <a:lnTo>
                  <a:pt x="4036" y="4402"/>
                </a:lnTo>
                <a:lnTo>
                  <a:pt x="4219" y="4475"/>
                </a:lnTo>
                <a:lnTo>
                  <a:pt x="4403" y="4586"/>
                </a:lnTo>
                <a:lnTo>
                  <a:pt x="4549" y="4696"/>
                </a:lnTo>
                <a:lnTo>
                  <a:pt x="4843" y="5026"/>
                </a:lnTo>
                <a:lnTo>
                  <a:pt x="5100" y="5319"/>
                </a:lnTo>
                <a:lnTo>
                  <a:pt x="4770" y="5356"/>
                </a:lnTo>
                <a:lnTo>
                  <a:pt x="4476" y="5356"/>
                </a:lnTo>
                <a:lnTo>
                  <a:pt x="3816" y="5319"/>
                </a:lnTo>
                <a:lnTo>
                  <a:pt x="3486" y="5319"/>
                </a:lnTo>
                <a:lnTo>
                  <a:pt x="3156" y="5393"/>
                </a:lnTo>
                <a:lnTo>
                  <a:pt x="2972" y="5466"/>
                </a:lnTo>
                <a:lnTo>
                  <a:pt x="2789" y="5576"/>
                </a:lnTo>
                <a:lnTo>
                  <a:pt x="2605" y="5649"/>
                </a:lnTo>
                <a:lnTo>
                  <a:pt x="2495" y="5686"/>
                </a:lnTo>
                <a:lnTo>
                  <a:pt x="2349" y="5686"/>
                </a:lnTo>
                <a:lnTo>
                  <a:pt x="2312" y="5723"/>
                </a:lnTo>
                <a:lnTo>
                  <a:pt x="2275" y="5796"/>
                </a:lnTo>
                <a:lnTo>
                  <a:pt x="2275" y="5833"/>
                </a:lnTo>
                <a:lnTo>
                  <a:pt x="2349" y="6676"/>
                </a:lnTo>
                <a:lnTo>
                  <a:pt x="2128" y="6493"/>
                </a:lnTo>
                <a:lnTo>
                  <a:pt x="1908" y="6383"/>
                </a:lnTo>
                <a:lnTo>
                  <a:pt x="1908" y="6126"/>
                </a:lnTo>
                <a:lnTo>
                  <a:pt x="1835" y="5906"/>
                </a:lnTo>
                <a:lnTo>
                  <a:pt x="1725" y="5796"/>
                </a:lnTo>
                <a:lnTo>
                  <a:pt x="1578" y="5723"/>
                </a:lnTo>
                <a:lnTo>
                  <a:pt x="1285" y="5649"/>
                </a:lnTo>
                <a:lnTo>
                  <a:pt x="1101" y="5649"/>
                </a:lnTo>
                <a:lnTo>
                  <a:pt x="918" y="5686"/>
                </a:lnTo>
                <a:lnTo>
                  <a:pt x="918" y="5686"/>
                </a:lnTo>
                <a:lnTo>
                  <a:pt x="1101" y="5356"/>
                </a:lnTo>
                <a:lnTo>
                  <a:pt x="1285" y="5026"/>
                </a:lnTo>
                <a:lnTo>
                  <a:pt x="1468" y="4732"/>
                </a:lnTo>
                <a:lnTo>
                  <a:pt x="1688" y="4439"/>
                </a:lnTo>
                <a:lnTo>
                  <a:pt x="1945" y="4182"/>
                </a:lnTo>
                <a:lnTo>
                  <a:pt x="2202" y="3962"/>
                </a:lnTo>
                <a:lnTo>
                  <a:pt x="2495" y="3742"/>
                </a:lnTo>
                <a:lnTo>
                  <a:pt x="2789" y="3522"/>
                </a:lnTo>
                <a:close/>
                <a:moveTo>
                  <a:pt x="10639" y="7520"/>
                </a:moveTo>
                <a:lnTo>
                  <a:pt x="11042" y="7703"/>
                </a:lnTo>
                <a:lnTo>
                  <a:pt x="11336" y="7850"/>
                </a:lnTo>
                <a:lnTo>
                  <a:pt x="11482" y="7924"/>
                </a:lnTo>
                <a:lnTo>
                  <a:pt x="11629" y="7960"/>
                </a:lnTo>
                <a:lnTo>
                  <a:pt x="11556" y="8254"/>
                </a:lnTo>
                <a:lnTo>
                  <a:pt x="11225" y="8107"/>
                </a:lnTo>
                <a:lnTo>
                  <a:pt x="10895" y="7960"/>
                </a:lnTo>
                <a:lnTo>
                  <a:pt x="10785" y="7887"/>
                </a:lnTo>
                <a:lnTo>
                  <a:pt x="10639" y="7520"/>
                </a:lnTo>
                <a:close/>
                <a:moveTo>
                  <a:pt x="10272" y="8070"/>
                </a:moveTo>
                <a:lnTo>
                  <a:pt x="10382" y="8144"/>
                </a:lnTo>
                <a:lnTo>
                  <a:pt x="10529" y="8217"/>
                </a:lnTo>
                <a:lnTo>
                  <a:pt x="10565" y="8327"/>
                </a:lnTo>
                <a:lnTo>
                  <a:pt x="10602" y="8400"/>
                </a:lnTo>
                <a:lnTo>
                  <a:pt x="10712" y="8437"/>
                </a:lnTo>
                <a:lnTo>
                  <a:pt x="10932" y="8510"/>
                </a:lnTo>
                <a:lnTo>
                  <a:pt x="11042" y="8547"/>
                </a:lnTo>
                <a:lnTo>
                  <a:pt x="11042" y="8584"/>
                </a:lnTo>
                <a:lnTo>
                  <a:pt x="11042" y="8657"/>
                </a:lnTo>
                <a:lnTo>
                  <a:pt x="11079" y="8731"/>
                </a:lnTo>
                <a:lnTo>
                  <a:pt x="11152" y="8804"/>
                </a:lnTo>
                <a:lnTo>
                  <a:pt x="11336" y="8841"/>
                </a:lnTo>
                <a:lnTo>
                  <a:pt x="11152" y="9244"/>
                </a:lnTo>
                <a:lnTo>
                  <a:pt x="11079" y="9171"/>
                </a:lnTo>
                <a:lnTo>
                  <a:pt x="10602" y="8767"/>
                </a:lnTo>
                <a:lnTo>
                  <a:pt x="10602" y="8547"/>
                </a:lnTo>
                <a:lnTo>
                  <a:pt x="10565" y="8364"/>
                </a:lnTo>
                <a:lnTo>
                  <a:pt x="10492" y="8254"/>
                </a:lnTo>
                <a:lnTo>
                  <a:pt x="10345" y="8180"/>
                </a:lnTo>
                <a:lnTo>
                  <a:pt x="10272" y="8070"/>
                </a:lnTo>
                <a:close/>
                <a:moveTo>
                  <a:pt x="9135" y="4806"/>
                </a:moveTo>
                <a:lnTo>
                  <a:pt x="9501" y="4842"/>
                </a:lnTo>
                <a:lnTo>
                  <a:pt x="9575" y="4879"/>
                </a:lnTo>
                <a:lnTo>
                  <a:pt x="9611" y="4842"/>
                </a:lnTo>
                <a:lnTo>
                  <a:pt x="9905" y="4916"/>
                </a:lnTo>
                <a:lnTo>
                  <a:pt x="10198" y="5026"/>
                </a:lnTo>
                <a:lnTo>
                  <a:pt x="10015" y="5246"/>
                </a:lnTo>
                <a:lnTo>
                  <a:pt x="10015" y="5319"/>
                </a:lnTo>
                <a:lnTo>
                  <a:pt x="10052" y="5393"/>
                </a:lnTo>
                <a:lnTo>
                  <a:pt x="10125" y="5429"/>
                </a:lnTo>
                <a:lnTo>
                  <a:pt x="10198" y="5429"/>
                </a:lnTo>
                <a:lnTo>
                  <a:pt x="10418" y="5319"/>
                </a:lnTo>
                <a:lnTo>
                  <a:pt x="10639" y="5246"/>
                </a:lnTo>
                <a:lnTo>
                  <a:pt x="10859" y="5209"/>
                </a:lnTo>
                <a:lnTo>
                  <a:pt x="11115" y="5172"/>
                </a:lnTo>
                <a:lnTo>
                  <a:pt x="11336" y="5613"/>
                </a:lnTo>
                <a:lnTo>
                  <a:pt x="10859" y="5723"/>
                </a:lnTo>
                <a:lnTo>
                  <a:pt x="10602" y="5796"/>
                </a:lnTo>
                <a:lnTo>
                  <a:pt x="10382" y="5906"/>
                </a:lnTo>
                <a:lnTo>
                  <a:pt x="10345" y="5943"/>
                </a:lnTo>
                <a:lnTo>
                  <a:pt x="10345" y="5979"/>
                </a:lnTo>
                <a:lnTo>
                  <a:pt x="10345" y="6016"/>
                </a:lnTo>
                <a:lnTo>
                  <a:pt x="10382" y="6053"/>
                </a:lnTo>
                <a:lnTo>
                  <a:pt x="10639" y="6126"/>
                </a:lnTo>
                <a:lnTo>
                  <a:pt x="10932" y="6126"/>
                </a:lnTo>
                <a:lnTo>
                  <a:pt x="11225" y="6089"/>
                </a:lnTo>
                <a:lnTo>
                  <a:pt x="11482" y="6016"/>
                </a:lnTo>
                <a:lnTo>
                  <a:pt x="11629" y="6566"/>
                </a:lnTo>
                <a:lnTo>
                  <a:pt x="11666" y="6640"/>
                </a:lnTo>
                <a:lnTo>
                  <a:pt x="11666" y="6640"/>
                </a:lnTo>
                <a:lnTo>
                  <a:pt x="11262" y="6530"/>
                </a:lnTo>
                <a:lnTo>
                  <a:pt x="10932" y="6456"/>
                </a:lnTo>
                <a:lnTo>
                  <a:pt x="10749" y="6420"/>
                </a:lnTo>
                <a:lnTo>
                  <a:pt x="10565" y="6456"/>
                </a:lnTo>
                <a:lnTo>
                  <a:pt x="10529" y="6456"/>
                </a:lnTo>
                <a:lnTo>
                  <a:pt x="10565" y="6530"/>
                </a:lnTo>
                <a:lnTo>
                  <a:pt x="10712" y="6640"/>
                </a:lnTo>
                <a:lnTo>
                  <a:pt x="10895" y="6750"/>
                </a:lnTo>
                <a:lnTo>
                  <a:pt x="11336" y="6933"/>
                </a:lnTo>
                <a:lnTo>
                  <a:pt x="11702" y="7043"/>
                </a:lnTo>
                <a:lnTo>
                  <a:pt x="11666" y="7593"/>
                </a:lnTo>
                <a:lnTo>
                  <a:pt x="11482" y="7520"/>
                </a:lnTo>
                <a:lnTo>
                  <a:pt x="11299" y="7447"/>
                </a:lnTo>
                <a:lnTo>
                  <a:pt x="10785" y="7227"/>
                </a:lnTo>
                <a:lnTo>
                  <a:pt x="10529" y="7153"/>
                </a:lnTo>
                <a:lnTo>
                  <a:pt x="10235" y="7117"/>
                </a:lnTo>
                <a:lnTo>
                  <a:pt x="10198" y="7117"/>
                </a:lnTo>
                <a:lnTo>
                  <a:pt x="10198" y="7153"/>
                </a:lnTo>
                <a:lnTo>
                  <a:pt x="10198" y="7190"/>
                </a:lnTo>
                <a:lnTo>
                  <a:pt x="10198" y="7227"/>
                </a:lnTo>
                <a:lnTo>
                  <a:pt x="10492" y="7410"/>
                </a:lnTo>
                <a:lnTo>
                  <a:pt x="10418" y="7447"/>
                </a:lnTo>
                <a:lnTo>
                  <a:pt x="10015" y="7593"/>
                </a:lnTo>
                <a:lnTo>
                  <a:pt x="9905" y="7483"/>
                </a:lnTo>
                <a:lnTo>
                  <a:pt x="9832" y="7447"/>
                </a:lnTo>
                <a:lnTo>
                  <a:pt x="9795" y="7483"/>
                </a:lnTo>
                <a:lnTo>
                  <a:pt x="9758" y="7520"/>
                </a:lnTo>
                <a:lnTo>
                  <a:pt x="9722" y="7557"/>
                </a:lnTo>
                <a:lnTo>
                  <a:pt x="9722" y="7703"/>
                </a:lnTo>
                <a:lnTo>
                  <a:pt x="9685" y="7740"/>
                </a:lnTo>
                <a:lnTo>
                  <a:pt x="9685" y="7813"/>
                </a:lnTo>
                <a:lnTo>
                  <a:pt x="9722" y="7924"/>
                </a:lnTo>
                <a:lnTo>
                  <a:pt x="9942" y="8180"/>
                </a:lnTo>
                <a:lnTo>
                  <a:pt x="9611" y="7960"/>
                </a:lnTo>
                <a:lnTo>
                  <a:pt x="9281" y="7777"/>
                </a:lnTo>
                <a:lnTo>
                  <a:pt x="9245" y="7777"/>
                </a:lnTo>
                <a:lnTo>
                  <a:pt x="9208" y="7813"/>
                </a:lnTo>
                <a:lnTo>
                  <a:pt x="9171" y="7850"/>
                </a:lnTo>
                <a:lnTo>
                  <a:pt x="9171" y="7924"/>
                </a:lnTo>
                <a:lnTo>
                  <a:pt x="9391" y="8180"/>
                </a:lnTo>
                <a:lnTo>
                  <a:pt x="9648" y="8437"/>
                </a:lnTo>
                <a:lnTo>
                  <a:pt x="10162" y="8877"/>
                </a:lnTo>
                <a:lnTo>
                  <a:pt x="10235" y="8951"/>
                </a:lnTo>
                <a:lnTo>
                  <a:pt x="10162" y="9134"/>
                </a:lnTo>
                <a:lnTo>
                  <a:pt x="10052" y="9317"/>
                </a:lnTo>
                <a:lnTo>
                  <a:pt x="9905" y="9391"/>
                </a:lnTo>
                <a:lnTo>
                  <a:pt x="9832" y="9354"/>
                </a:lnTo>
                <a:lnTo>
                  <a:pt x="9428" y="9097"/>
                </a:lnTo>
                <a:lnTo>
                  <a:pt x="9318" y="8914"/>
                </a:lnTo>
                <a:lnTo>
                  <a:pt x="9171" y="8694"/>
                </a:lnTo>
                <a:lnTo>
                  <a:pt x="8951" y="8547"/>
                </a:lnTo>
                <a:lnTo>
                  <a:pt x="8768" y="8400"/>
                </a:lnTo>
                <a:lnTo>
                  <a:pt x="8658" y="8290"/>
                </a:lnTo>
                <a:lnTo>
                  <a:pt x="8548" y="8107"/>
                </a:lnTo>
                <a:lnTo>
                  <a:pt x="8511" y="7887"/>
                </a:lnTo>
                <a:lnTo>
                  <a:pt x="8474" y="7887"/>
                </a:lnTo>
                <a:lnTo>
                  <a:pt x="8474" y="7777"/>
                </a:lnTo>
                <a:lnTo>
                  <a:pt x="8438" y="7740"/>
                </a:lnTo>
                <a:lnTo>
                  <a:pt x="8364" y="7740"/>
                </a:lnTo>
                <a:lnTo>
                  <a:pt x="7887" y="7667"/>
                </a:lnTo>
                <a:lnTo>
                  <a:pt x="7374" y="7630"/>
                </a:lnTo>
                <a:lnTo>
                  <a:pt x="7117" y="7630"/>
                </a:lnTo>
                <a:lnTo>
                  <a:pt x="6860" y="7667"/>
                </a:lnTo>
                <a:lnTo>
                  <a:pt x="6640" y="7740"/>
                </a:lnTo>
                <a:lnTo>
                  <a:pt x="6457" y="7887"/>
                </a:lnTo>
                <a:lnTo>
                  <a:pt x="6384" y="7777"/>
                </a:lnTo>
                <a:lnTo>
                  <a:pt x="6347" y="7703"/>
                </a:lnTo>
                <a:lnTo>
                  <a:pt x="6384" y="7630"/>
                </a:lnTo>
                <a:lnTo>
                  <a:pt x="6420" y="7557"/>
                </a:lnTo>
                <a:lnTo>
                  <a:pt x="6604" y="7410"/>
                </a:lnTo>
                <a:lnTo>
                  <a:pt x="6787" y="7337"/>
                </a:lnTo>
                <a:lnTo>
                  <a:pt x="7080" y="7300"/>
                </a:lnTo>
                <a:lnTo>
                  <a:pt x="7374" y="7227"/>
                </a:lnTo>
                <a:lnTo>
                  <a:pt x="7521" y="7153"/>
                </a:lnTo>
                <a:lnTo>
                  <a:pt x="7704" y="7006"/>
                </a:lnTo>
                <a:lnTo>
                  <a:pt x="7741" y="6896"/>
                </a:lnTo>
                <a:lnTo>
                  <a:pt x="7777" y="6823"/>
                </a:lnTo>
                <a:lnTo>
                  <a:pt x="7741" y="6750"/>
                </a:lnTo>
                <a:lnTo>
                  <a:pt x="7667" y="6676"/>
                </a:lnTo>
                <a:lnTo>
                  <a:pt x="7594" y="6603"/>
                </a:lnTo>
                <a:lnTo>
                  <a:pt x="7484" y="6603"/>
                </a:lnTo>
                <a:lnTo>
                  <a:pt x="7227" y="6640"/>
                </a:lnTo>
                <a:lnTo>
                  <a:pt x="7007" y="6713"/>
                </a:lnTo>
                <a:lnTo>
                  <a:pt x="6787" y="6786"/>
                </a:lnTo>
                <a:lnTo>
                  <a:pt x="6714" y="6786"/>
                </a:lnTo>
                <a:lnTo>
                  <a:pt x="6640" y="6750"/>
                </a:lnTo>
                <a:lnTo>
                  <a:pt x="6640" y="6676"/>
                </a:lnTo>
                <a:lnTo>
                  <a:pt x="6677" y="6603"/>
                </a:lnTo>
                <a:lnTo>
                  <a:pt x="6750" y="6456"/>
                </a:lnTo>
                <a:lnTo>
                  <a:pt x="6824" y="6346"/>
                </a:lnTo>
                <a:lnTo>
                  <a:pt x="7080" y="6199"/>
                </a:lnTo>
                <a:lnTo>
                  <a:pt x="7337" y="6016"/>
                </a:lnTo>
                <a:lnTo>
                  <a:pt x="7704" y="5759"/>
                </a:lnTo>
                <a:lnTo>
                  <a:pt x="8108" y="5466"/>
                </a:lnTo>
                <a:lnTo>
                  <a:pt x="8181" y="5539"/>
                </a:lnTo>
                <a:lnTo>
                  <a:pt x="8218" y="5539"/>
                </a:lnTo>
                <a:lnTo>
                  <a:pt x="8254" y="5503"/>
                </a:lnTo>
                <a:lnTo>
                  <a:pt x="8511" y="5172"/>
                </a:lnTo>
                <a:lnTo>
                  <a:pt x="8731" y="4806"/>
                </a:lnTo>
                <a:close/>
                <a:moveTo>
                  <a:pt x="10492" y="9171"/>
                </a:moveTo>
                <a:lnTo>
                  <a:pt x="10749" y="9391"/>
                </a:lnTo>
                <a:lnTo>
                  <a:pt x="10969" y="9611"/>
                </a:lnTo>
                <a:lnTo>
                  <a:pt x="10675" y="10124"/>
                </a:lnTo>
                <a:lnTo>
                  <a:pt x="10602" y="10198"/>
                </a:lnTo>
                <a:lnTo>
                  <a:pt x="10565" y="10161"/>
                </a:lnTo>
                <a:lnTo>
                  <a:pt x="10529" y="10088"/>
                </a:lnTo>
                <a:lnTo>
                  <a:pt x="10418" y="9941"/>
                </a:lnTo>
                <a:lnTo>
                  <a:pt x="10308" y="9758"/>
                </a:lnTo>
                <a:lnTo>
                  <a:pt x="10162" y="9611"/>
                </a:lnTo>
                <a:lnTo>
                  <a:pt x="10272" y="9501"/>
                </a:lnTo>
                <a:lnTo>
                  <a:pt x="10345" y="9427"/>
                </a:lnTo>
                <a:lnTo>
                  <a:pt x="10492" y="9171"/>
                </a:lnTo>
                <a:close/>
                <a:moveTo>
                  <a:pt x="551" y="7300"/>
                </a:moveTo>
                <a:lnTo>
                  <a:pt x="808" y="7483"/>
                </a:lnTo>
                <a:lnTo>
                  <a:pt x="991" y="7703"/>
                </a:lnTo>
                <a:lnTo>
                  <a:pt x="1211" y="7924"/>
                </a:lnTo>
                <a:lnTo>
                  <a:pt x="1431" y="8144"/>
                </a:lnTo>
                <a:lnTo>
                  <a:pt x="1982" y="8584"/>
                </a:lnTo>
                <a:lnTo>
                  <a:pt x="2238" y="8841"/>
                </a:lnTo>
                <a:lnTo>
                  <a:pt x="2349" y="8987"/>
                </a:lnTo>
                <a:lnTo>
                  <a:pt x="2422" y="9134"/>
                </a:lnTo>
                <a:lnTo>
                  <a:pt x="2202" y="9281"/>
                </a:lnTo>
                <a:lnTo>
                  <a:pt x="2018" y="9464"/>
                </a:lnTo>
                <a:lnTo>
                  <a:pt x="1872" y="9684"/>
                </a:lnTo>
                <a:lnTo>
                  <a:pt x="1762" y="9978"/>
                </a:lnTo>
                <a:lnTo>
                  <a:pt x="1725" y="10344"/>
                </a:lnTo>
                <a:lnTo>
                  <a:pt x="1762" y="10675"/>
                </a:lnTo>
                <a:lnTo>
                  <a:pt x="1908" y="11408"/>
                </a:lnTo>
                <a:lnTo>
                  <a:pt x="1542" y="10968"/>
                </a:lnTo>
                <a:lnTo>
                  <a:pt x="1248" y="10528"/>
                </a:lnTo>
                <a:lnTo>
                  <a:pt x="991" y="10014"/>
                </a:lnTo>
                <a:lnTo>
                  <a:pt x="808" y="9501"/>
                </a:lnTo>
                <a:lnTo>
                  <a:pt x="661" y="8951"/>
                </a:lnTo>
                <a:lnTo>
                  <a:pt x="551" y="8400"/>
                </a:lnTo>
                <a:lnTo>
                  <a:pt x="514" y="7850"/>
                </a:lnTo>
                <a:lnTo>
                  <a:pt x="551" y="7300"/>
                </a:lnTo>
                <a:close/>
                <a:moveTo>
                  <a:pt x="6897" y="8620"/>
                </a:moveTo>
                <a:lnTo>
                  <a:pt x="6934" y="8694"/>
                </a:lnTo>
                <a:lnTo>
                  <a:pt x="7007" y="8731"/>
                </a:lnTo>
                <a:lnTo>
                  <a:pt x="7264" y="8877"/>
                </a:lnTo>
                <a:lnTo>
                  <a:pt x="7484" y="9024"/>
                </a:lnTo>
                <a:lnTo>
                  <a:pt x="7704" y="9207"/>
                </a:lnTo>
                <a:lnTo>
                  <a:pt x="7887" y="9427"/>
                </a:lnTo>
                <a:lnTo>
                  <a:pt x="8034" y="9648"/>
                </a:lnTo>
                <a:lnTo>
                  <a:pt x="8181" y="9904"/>
                </a:lnTo>
                <a:lnTo>
                  <a:pt x="8254" y="10161"/>
                </a:lnTo>
                <a:lnTo>
                  <a:pt x="8254" y="10418"/>
                </a:lnTo>
                <a:lnTo>
                  <a:pt x="8218" y="10638"/>
                </a:lnTo>
                <a:lnTo>
                  <a:pt x="7704" y="10088"/>
                </a:lnTo>
                <a:lnTo>
                  <a:pt x="7154" y="9611"/>
                </a:lnTo>
                <a:lnTo>
                  <a:pt x="7080" y="9611"/>
                </a:lnTo>
                <a:lnTo>
                  <a:pt x="7044" y="9648"/>
                </a:lnTo>
                <a:lnTo>
                  <a:pt x="7080" y="9684"/>
                </a:lnTo>
                <a:lnTo>
                  <a:pt x="7557" y="10344"/>
                </a:lnTo>
                <a:lnTo>
                  <a:pt x="8071" y="10968"/>
                </a:lnTo>
                <a:lnTo>
                  <a:pt x="7887" y="11188"/>
                </a:lnTo>
                <a:lnTo>
                  <a:pt x="7741" y="11408"/>
                </a:lnTo>
                <a:lnTo>
                  <a:pt x="7521" y="11628"/>
                </a:lnTo>
                <a:lnTo>
                  <a:pt x="7227" y="11372"/>
                </a:lnTo>
                <a:lnTo>
                  <a:pt x="6860" y="11005"/>
                </a:lnTo>
                <a:lnTo>
                  <a:pt x="6787" y="10748"/>
                </a:lnTo>
                <a:lnTo>
                  <a:pt x="6750" y="10491"/>
                </a:lnTo>
                <a:lnTo>
                  <a:pt x="6640" y="10234"/>
                </a:lnTo>
                <a:lnTo>
                  <a:pt x="6530" y="9978"/>
                </a:lnTo>
                <a:lnTo>
                  <a:pt x="6457" y="9868"/>
                </a:lnTo>
                <a:lnTo>
                  <a:pt x="6310" y="9868"/>
                </a:lnTo>
                <a:lnTo>
                  <a:pt x="5870" y="10014"/>
                </a:lnTo>
                <a:lnTo>
                  <a:pt x="5650" y="10088"/>
                </a:lnTo>
                <a:lnTo>
                  <a:pt x="5577" y="10088"/>
                </a:lnTo>
                <a:lnTo>
                  <a:pt x="5466" y="10014"/>
                </a:lnTo>
                <a:lnTo>
                  <a:pt x="5210" y="9904"/>
                </a:lnTo>
                <a:lnTo>
                  <a:pt x="5026" y="9758"/>
                </a:lnTo>
                <a:lnTo>
                  <a:pt x="4953" y="9648"/>
                </a:lnTo>
                <a:lnTo>
                  <a:pt x="4880" y="9538"/>
                </a:lnTo>
                <a:lnTo>
                  <a:pt x="4843" y="9427"/>
                </a:lnTo>
                <a:lnTo>
                  <a:pt x="4843" y="9281"/>
                </a:lnTo>
                <a:lnTo>
                  <a:pt x="4880" y="9134"/>
                </a:lnTo>
                <a:lnTo>
                  <a:pt x="4953" y="8987"/>
                </a:lnTo>
                <a:lnTo>
                  <a:pt x="5063" y="8877"/>
                </a:lnTo>
                <a:lnTo>
                  <a:pt x="5210" y="8804"/>
                </a:lnTo>
                <a:lnTo>
                  <a:pt x="5577" y="8694"/>
                </a:lnTo>
                <a:lnTo>
                  <a:pt x="5870" y="8657"/>
                </a:lnTo>
                <a:lnTo>
                  <a:pt x="6384" y="8657"/>
                </a:lnTo>
                <a:lnTo>
                  <a:pt x="6897" y="8620"/>
                </a:lnTo>
                <a:close/>
                <a:moveTo>
                  <a:pt x="8621" y="10088"/>
                </a:moveTo>
                <a:lnTo>
                  <a:pt x="9355" y="10565"/>
                </a:lnTo>
                <a:lnTo>
                  <a:pt x="9501" y="10711"/>
                </a:lnTo>
                <a:lnTo>
                  <a:pt x="9648" y="10858"/>
                </a:lnTo>
                <a:lnTo>
                  <a:pt x="9758" y="11005"/>
                </a:lnTo>
                <a:lnTo>
                  <a:pt x="9868" y="11151"/>
                </a:lnTo>
                <a:lnTo>
                  <a:pt x="9355" y="11628"/>
                </a:lnTo>
                <a:lnTo>
                  <a:pt x="9318" y="11592"/>
                </a:lnTo>
                <a:lnTo>
                  <a:pt x="9208" y="11482"/>
                </a:lnTo>
                <a:lnTo>
                  <a:pt x="9061" y="11408"/>
                </a:lnTo>
                <a:lnTo>
                  <a:pt x="8878" y="11298"/>
                </a:lnTo>
                <a:lnTo>
                  <a:pt x="8768" y="11188"/>
                </a:lnTo>
                <a:lnTo>
                  <a:pt x="8511" y="10931"/>
                </a:lnTo>
                <a:lnTo>
                  <a:pt x="8548" y="10821"/>
                </a:lnTo>
                <a:lnTo>
                  <a:pt x="8621" y="10638"/>
                </a:lnTo>
                <a:lnTo>
                  <a:pt x="8658" y="10455"/>
                </a:lnTo>
                <a:lnTo>
                  <a:pt x="8658" y="10271"/>
                </a:lnTo>
                <a:lnTo>
                  <a:pt x="8621" y="10088"/>
                </a:lnTo>
                <a:close/>
                <a:moveTo>
                  <a:pt x="6860" y="11555"/>
                </a:moveTo>
                <a:lnTo>
                  <a:pt x="7190" y="11885"/>
                </a:lnTo>
                <a:lnTo>
                  <a:pt x="7007" y="11958"/>
                </a:lnTo>
                <a:lnTo>
                  <a:pt x="6897" y="11958"/>
                </a:lnTo>
                <a:lnTo>
                  <a:pt x="6787" y="11922"/>
                </a:lnTo>
                <a:lnTo>
                  <a:pt x="6860" y="11555"/>
                </a:lnTo>
                <a:close/>
                <a:moveTo>
                  <a:pt x="8328" y="11262"/>
                </a:moveTo>
                <a:lnTo>
                  <a:pt x="8474" y="11445"/>
                </a:lnTo>
                <a:lnTo>
                  <a:pt x="8658" y="11628"/>
                </a:lnTo>
                <a:lnTo>
                  <a:pt x="8878" y="11775"/>
                </a:lnTo>
                <a:lnTo>
                  <a:pt x="8988" y="11812"/>
                </a:lnTo>
                <a:lnTo>
                  <a:pt x="9098" y="11848"/>
                </a:lnTo>
                <a:lnTo>
                  <a:pt x="8731" y="12105"/>
                </a:lnTo>
                <a:lnTo>
                  <a:pt x="8328" y="12325"/>
                </a:lnTo>
                <a:lnTo>
                  <a:pt x="8291" y="12289"/>
                </a:lnTo>
                <a:lnTo>
                  <a:pt x="7814" y="11885"/>
                </a:lnTo>
                <a:lnTo>
                  <a:pt x="8071" y="11592"/>
                </a:lnTo>
                <a:lnTo>
                  <a:pt x="8328" y="11262"/>
                </a:lnTo>
                <a:close/>
                <a:moveTo>
                  <a:pt x="6970" y="2678"/>
                </a:moveTo>
                <a:lnTo>
                  <a:pt x="7374" y="2715"/>
                </a:lnTo>
                <a:lnTo>
                  <a:pt x="7777" y="2788"/>
                </a:lnTo>
                <a:lnTo>
                  <a:pt x="8181" y="2898"/>
                </a:lnTo>
                <a:lnTo>
                  <a:pt x="8548" y="3008"/>
                </a:lnTo>
                <a:lnTo>
                  <a:pt x="8915" y="3192"/>
                </a:lnTo>
                <a:lnTo>
                  <a:pt x="9281" y="3375"/>
                </a:lnTo>
                <a:lnTo>
                  <a:pt x="9611" y="3595"/>
                </a:lnTo>
                <a:lnTo>
                  <a:pt x="9501" y="3632"/>
                </a:lnTo>
                <a:lnTo>
                  <a:pt x="9281" y="3815"/>
                </a:lnTo>
                <a:lnTo>
                  <a:pt x="9171" y="3925"/>
                </a:lnTo>
                <a:lnTo>
                  <a:pt x="9061" y="4035"/>
                </a:lnTo>
                <a:lnTo>
                  <a:pt x="9061" y="4072"/>
                </a:lnTo>
                <a:lnTo>
                  <a:pt x="9061" y="4109"/>
                </a:lnTo>
                <a:lnTo>
                  <a:pt x="9135" y="4109"/>
                </a:lnTo>
                <a:lnTo>
                  <a:pt x="9245" y="4072"/>
                </a:lnTo>
                <a:lnTo>
                  <a:pt x="9355" y="4072"/>
                </a:lnTo>
                <a:lnTo>
                  <a:pt x="9685" y="3925"/>
                </a:lnTo>
                <a:lnTo>
                  <a:pt x="9905" y="3815"/>
                </a:lnTo>
                <a:lnTo>
                  <a:pt x="10198" y="4035"/>
                </a:lnTo>
                <a:lnTo>
                  <a:pt x="9905" y="4255"/>
                </a:lnTo>
                <a:lnTo>
                  <a:pt x="9611" y="4512"/>
                </a:lnTo>
                <a:lnTo>
                  <a:pt x="9281" y="4475"/>
                </a:lnTo>
                <a:lnTo>
                  <a:pt x="8731" y="4475"/>
                </a:lnTo>
                <a:lnTo>
                  <a:pt x="8584" y="4512"/>
                </a:lnTo>
                <a:lnTo>
                  <a:pt x="8548" y="4549"/>
                </a:lnTo>
                <a:lnTo>
                  <a:pt x="8511" y="4622"/>
                </a:lnTo>
                <a:lnTo>
                  <a:pt x="8328" y="4989"/>
                </a:lnTo>
                <a:lnTo>
                  <a:pt x="8108" y="5356"/>
                </a:lnTo>
                <a:lnTo>
                  <a:pt x="7851" y="5466"/>
                </a:lnTo>
                <a:lnTo>
                  <a:pt x="7594" y="5613"/>
                </a:lnTo>
                <a:lnTo>
                  <a:pt x="7117" y="5906"/>
                </a:lnTo>
                <a:lnTo>
                  <a:pt x="6714" y="6163"/>
                </a:lnTo>
                <a:lnTo>
                  <a:pt x="6530" y="6310"/>
                </a:lnTo>
                <a:lnTo>
                  <a:pt x="6457" y="6383"/>
                </a:lnTo>
                <a:lnTo>
                  <a:pt x="6420" y="6493"/>
                </a:lnTo>
                <a:lnTo>
                  <a:pt x="6384" y="6676"/>
                </a:lnTo>
                <a:lnTo>
                  <a:pt x="6420" y="6786"/>
                </a:lnTo>
                <a:lnTo>
                  <a:pt x="6457" y="6896"/>
                </a:lnTo>
                <a:lnTo>
                  <a:pt x="6567" y="6970"/>
                </a:lnTo>
                <a:lnTo>
                  <a:pt x="6677" y="6970"/>
                </a:lnTo>
                <a:lnTo>
                  <a:pt x="6824" y="7006"/>
                </a:lnTo>
                <a:lnTo>
                  <a:pt x="7117" y="6933"/>
                </a:lnTo>
                <a:lnTo>
                  <a:pt x="7301" y="6860"/>
                </a:lnTo>
                <a:lnTo>
                  <a:pt x="7447" y="6823"/>
                </a:lnTo>
                <a:lnTo>
                  <a:pt x="7484" y="6860"/>
                </a:lnTo>
                <a:lnTo>
                  <a:pt x="7411" y="6896"/>
                </a:lnTo>
                <a:lnTo>
                  <a:pt x="7227" y="7006"/>
                </a:lnTo>
                <a:lnTo>
                  <a:pt x="6860" y="7080"/>
                </a:lnTo>
                <a:lnTo>
                  <a:pt x="6530" y="7153"/>
                </a:lnTo>
                <a:lnTo>
                  <a:pt x="6347" y="7227"/>
                </a:lnTo>
                <a:lnTo>
                  <a:pt x="6237" y="7337"/>
                </a:lnTo>
                <a:lnTo>
                  <a:pt x="6163" y="7483"/>
                </a:lnTo>
                <a:lnTo>
                  <a:pt x="6127" y="7630"/>
                </a:lnTo>
                <a:lnTo>
                  <a:pt x="6127" y="7777"/>
                </a:lnTo>
                <a:lnTo>
                  <a:pt x="6163" y="7924"/>
                </a:lnTo>
                <a:lnTo>
                  <a:pt x="6237" y="8070"/>
                </a:lnTo>
                <a:lnTo>
                  <a:pt x="6384" y="8180"/>
                </a:lnTo>
                <a:lnTo>
                  <a:pt x="6494" y="8180"/>
                </a:lnTo>
                <a:lnTo>
                  <a:pt x="6567" y="8144"/>
                </a:lnTo>
                <a:lnTo>
                  <a:pt x="6640" y="8070"/>
                </a:lnTo>
                <a:lnTo>
                  <a:pt x="6714" y="7997"/>
                </a:lnTo>
                <a:lnTo>
                  <a:pt x="6897" y="7924"/>
                </a:lnTo>
                <a:lnTo>
                  <a:pt x="7337" y="7924"/>
                </a:lnTo>
                <a:lnTo>
                  <a:pt x="8328" y="7997"/>
                </a:lnTo>
                <a:lnTo>
                  <a:pt x="8328" y="8144"/>
                </a:lnTo>
                <a:lnTo>
                  <a:pt x="8364" y="8327"/>
                </a:lnTo>
                <a:lnTo>
                  <a:pt x="8438" y="8474"/>
                </a:lnTo>
                <a:lnTo>
                  <a:pt x="8548" y="8584"/>
                </a:lnTo>
                <a:lnTo>
                  <a:pt x="8768" y="8767"/>
                </a:lnTo>
                <a:lnTo>
                  <a:pt x="8548" y="8694"/>
                </a:lnTo>
                <a:lnTo>
                  <a:pt x="8328" y="8657"/>
                </a:lnTo>
                <a:lnTo>
                  <a:pt x="8291" y="8657"/>
                </a:lnTo>
                <a:lnTo>
                  <a:pt x="8291" y="8731"/>
                </a:lnTo>
                <a:lnTo>
                  <a:pt x="8511" y="8951"/>
                </a:lnTo>
                <a:lnTo>
                  <a:pt x="8768" y="9171"/>
                </a:lnTo>
                <a:lnTo>
                  <a:pt x="9355" y="9501"/>
                </a:lnTo>
                <a:lnTo>
                  <a:pt x="9428" y="9574"/>
                </a:lnTo>
                <a:lnTo>
                  <a:pt x="9538" y="9648"/>
                </a:lnTo>
                <a:lnTo>
                  <a:pt x="9648" y="9684"/>
                </a:lnTo>
                <a:lnTo>
                  <a:pt x="9795" y="9794"/>
                </a:lnTo>
                <a:lnTo>
                  <a:pt x="9942" y="9941"/>
                </a:lnTo>
                <a:lnTo>
                  <a:pt x="10125" y="10198"/>
                </a:lnTo>
                <a:lnTo>
                  <a:pt x="10272" y="10344"/>
                </a:lnTo>
                <a:lnTo>
                  <a:pt x="10418" y="10491"/>
                </a:lnTo>
                <a:lnTo>
                  <a:pt x="10125" y="10858"/>
                </a:lnTo>
                <a:lnTo>
                  <a:pt x="9978" y="10638"/>
                </a:lnTo>
                <a:lnTo>
                  <a:pt x="9795" y="10455"/>
                </a:lnTo>
                <a:lnTo>
                  <a:pt x="9428" y="10161"/>
                </a:lnTo>
                <a:lnTo>
                  <a:pt x="8988" y="9904"/>
                </a:lnTo>
                <a:lnTo>
                  <a:pt x="8401" y="9501"/>
                </a:lnTo>
                <a:lnTo>
                  <a:pt x="8144" y="9171"/>
                </a:lnTo>
                <a:lnTo>
                  <a:pt x="7851" y="8877"/>
                </a:lnTo>
                <a:lnTo>
                  <a:pt x="7557" y="8657"/>
                </a:lnTo>
                <a:lnTo>
                  <a:pt x="7227" y="8437"/>
                </a:lnTo>
                <a:lnTo>
                  <a:pt x="7190" y="8437"/>
                </a:lnTo>
                <a:lnTo>
                  <a:pt x="7190" y="8400"/>
                </a:lnTo>
                <a:lnTo>
                  <a:pt x="7154" y="8400"/>
                </a:lnTo>
                <a:lnTo>
                  <a:pt x="7044" y="8364"/>
                </a:lnTo>
                <a:lnTo>
                  <a:pt x="6677" y="8327"/>
                </a:lnTo>
                <a:lnTo>
                  <a:pt x="6273" y="8290"/>
                </a:lnTo>
                <a:lnTo>
                  <a:pt x="5870" y="8327"/>
                </a:lnTo>
                <a:lnTo>
                  <a:pt x="5466" y="8364"/>
                </a:lnTo>
                <a:lnTo>
                  <a:pt x="5173" y="8437"/>
                </a:lnTo>
                <a:lnTo>
                  <a:pt x="4990" y="8510"/>
                </a:lnTo>
                <a:lnTo>
                  <a:pt x="4843" y="8620"/>
                </a:lnTo>
                <a:lnTo>
                  <a:pt x="4733" y="8731"/>
                </a:lnTo>
                <a:lnTo>
                  <a:pt x="4623" y="8841"/>
                </a:lnTo>
                <a:lnTo>
                  <a:pt x="4549" y="8987"/>
                </a:lnTo>
                <a:lnTo>
                  <a:pt x="4476" y="9171"/>
                </a:lnTo>
                <a:lnTo>
                  <a:pt x="4476" y="9317"/>
                </a:lnTo>
                <a:lnTo>
                  <a:pt x="4476" y="9464"/>
                </a:lnTo>
                <a:lnTo>
                  <a:pt x="4513" y="9611"/>
                </a:lnTo>
                <a:lnTo>
                  <a:pt x="4549" y="9721"/>
                </a:lnTo>
                <a:lnTo>
                  <a:pt x="4733" y="9978"/>
                </a:lnTo>
                <a:lnTo>
                  <a:pt x="4953" y="10161"/>
                </a:lnTo>
                <a:lnTo>
                  <a:pt x="5246" y="10344"/>
                </a:lnTo>
                <a:lnTo>
                  <a:pt x="5577" y="10491"/>
                </a:lnTo>
                <a:lnTo>
                  <a:pt x="5687" y="10491"/>
                </a:lnTo>
                <a:lnTo>
                  <a:pt x="5797" y="10418"/>
                </a:lnTo>
                <a:lnTo>
                  <a:pt x="6090" y="10308"/>
                </a:lnTo>
                <a:lnTo>
                  <a:pt x="6090" y="10418"/>
                </a:lnTo>
                <a:lnTo>
                  <a:pt x="6090" y="10528"/>
                </a:lnTo>
                <a:lnTo>
                  <a:pt x="6163" y="10785"/>
                </a:lnTo>
                <a:lnTo>
                  <a:pt x="6310" y="10968"/>
                </a:lnTo>
                <a:lnTo>
                  <a:pt x="6494" y="11188"/>
                </a:lnTo>
                <a:lnTo>
                  <a:pt x="6494" y="11592"/>
                </a:lnTo>
                <a:lnTo>
                  <a:pt x="6420" y="11958"/>
                </a:lnTo>
                <a:lnTo>
                  <a:pt x="6384" y="12105"/>
                </a:lnTo>
                <a:lnTo>
                  <a:pt x="6420" y="12142"/>
                </a:lnTo>
                <a:lnTo>
                  <a:pt x="6457" y="12179"/>
                </a:lnTo>
                <a:lnTo>
                  <a:pt x="6714" y="12289"/>
                </a:lnTo>
                <a:lnTo>
                  <a:pt x="6970" y="12325"/>
                </a:lnTo>
                <a:lnTo>
                  <a:pt x="7227" y="12252"/>
                </a:lnTo>
                <a:lnTo>
                  <a:pt x="7447" y="12142"/>
                </a:lnTo>
                <a:lnTo>
                  <a:pt x="7924" y="12509"/>
                </a:lnTo>
                <a:lnTo>
                  <a:pt x="7484" y="12655"/>
                </a:lnTo>
                <a:lnTo>
                  <a:pt x="7044" y="12802"/>
                </a:lnTo>
                <a:lnTo>
                  <a:pt x="6714" y="12876"/>
                </a:lnTo>
                <a:lnTo>
                  <a:pt x="6604" y="12765"/>
                </a:lnTo>
                <a:lnTo>
                  <a:pt x="6494" y="12582"/>
                </a:lnTo>
                <a:lnTo>
                  <a:pt x="6310" y="12289"/>
                </a:lnTo>
                <a:lnTo>
                  <a:pt x="6090" y="12032"/>
                </a:lnTo>
                <a:lnTo>
                  <a:pt x="5870" y="11812"/>
                </a:lnTo>
                <a:lnTo>
                  <a:pt x="5466" y="11372"/>
                </a:lnTo>
                <a:lnTo>
                  <a:pt x="5100" y="10895"/>
                </a:lnTo>
                <a:lnTo>
                  <a:pt x="5063" y="10858"/>
                </a:lnTo>
                <a:lnTo>
                  <a:pt x="4990" y="10858"/>
                </a:lnTo>
                <a:lnTo>
                  <a:pt x="4953" y="10895"/>
                </a:lnTo>
                <a:lnTo>
                  <a:pt x="4953" y="10931"/>
                </a:lnTo>
                <a:lnTo>
                  <a:pt x="4953" y="11151"/>
                </a:lnTo>
                <a:lnTo>
                  <a:pt x="5026" y="11335"/>
                </a:lnTo>
                <a:lnTo>
                  <a:pt x="5100" y="11518"/>
                </a:lnTo>
                <a:lnTo>
                  <a:pt x="5246" y="11702"/>
                </a:lnTo>
                <a:lnTo>
                  <a:pt x="5540" y="12032"/>
                </a:lnTo>
                <a:lnTo>
                  <a:pt x="5833" y="12325"/>
                </a:lnTo>
                <a:lnTo>
                  <a:pt x="6017" y="12582"/>
                </a:lnTo>
                <a:lnTo>
                  <a:pt x="6200" y="12912"/>
                </a:lnTo>
                <a:lnTo>
                  <a:pt x="5650" y="12949"/>
                </a:lnTo>
                <a:lnTo>
                  <a:pt x="5026" y="12362"/>
                </a:lnTo>
                <a:lnTo>
                  <a:pt x="4659" y="11995"/>
                </a:lnTo>
                <a:lnTo>
                  <a:pt x="4513" y="11812"/>
                </a:lnTo>
                <a:lnTo>
                  <a:pt x="4439" y="11555"/>
                </a:lnTo>
                <a:lnTo>
                  <a:pt x="4403" y="11518"/>
                </a:lnTo>
                <a:lnTo>
                  <a:pt x="4329" y="11482"/>
                </a:lnTo>
                <a:lnTo>
                  <a:pt x="4256" y="11482"/>
                </a:lnTo>
                <a:lnTo>
                  <a:pt x="4219" y="11555"/>
                </a:lnTo>
                <a:lnTo>
                  <a:pt x="4219" y="11665"/>
                </a:lnTo>
                <a:lnTo>
                  <a:pt x="4219" y="11812"/>
                </a:lnTo>
                <a:lnTo>
                  <a:pt x="4293" y="12032"/>
                </a:lnTo>
                <a:lnTo>
                  <a:pt x="4403" y="12252"/>
                </a:lnTo>
                <a:lnTo>
                  <a:pt x="4586" y="12435"/>
                </a:lnTo>
                <a:lnTo>
                  <a:pt x="4953" y="12876"/>
                </a:lnTo>
                <a:lnTo>
                  <a:pt x="4880" y="12876"/>
                </a:lnTo>
                <a:lnTo>
                  <a:pt x="4880" y="12839"/>
                </a:lnTo>
                <a:lnTo>
                  <a:pt x="4880" y="12802"/>
                </a:lnTo>
                <a:lnTo>
                  <a:pt x="4843" y="12765"/>
                </a:lnTo>
                <a:lnTo>
                  <a:pt x="4549" y="12692"/>
                </a:lnTo>
                <a:lnTo>
                  <a:pt x="4439" y="12655"/>
                </a:lnTo>
                <a:lnTo>
                  <a:pt x="4366" y="12545"/>
                </a:lnTo>
                <a:lnTo>
                  <a:pt x="4293" y="12362"/>
                </a:lnTo>
                <a:lnTo>
                  <a:pt x="4073" y="11995"/>
                </a:lnTo>
                <a:lnTo>
                  <a:pt x="3926" y="11848"/>
                </a:lnTo>
                <a:lnTo>
                  <a:pt x="3816" y="11738"/>
                </a:lnTo>
                <a:lnTo>
                  <a:pt x="3816" y="11665"/>
                </a:lnTo>
                <a:lnTo>
                  <a:pt x="3816" y="11592"/>
                </a:lnTo>
                <a:lnTo>
                  <a:pt x="3779" y="11555"/>
                </a:lnTo>
                <a:lnTo>
                  <a:pt x="3742" y="11518"/>
                </a:lnTo>
                <a:lnTo>
                  <a:pt x="3669" y="11555"/>
                </a:lnTo>
                <a:lnTo>
                  <a:pt x="3559" y="11628"/>
                </a:lnTo>
                <a:lnTo>
                  <a:pt x="3522" y="11702"/>
                </a:lnTo>
                <a:lnTo>
                  <a:pt x="3522" y="11848"/>
                </a:lnTo>
                <a:lnTo>
                  <a:pt x="3559" y="11958"/>
                </a:lnTo>
                <a:lnTo>
                  <a:pt x="3669" y="12105"/>
                </a:lnTo>
                <a:lnTo>
                  <a:pt x="3779" y="12252"/>
                </a:lnTo>
                <a:lnTo>
                  <a:pt x="3889" y="12435"/>
                </a:lnTo>
                <a:lnTo>
                  <a:pt x="3963" y="12655"/>
                </a:lnTo>
                <a:lnTo>
                  <a:pt x="3963" y="12655"/>
                </a:lnTo>
                <a:lnTo>
                  <a:pt x="3376" y="12435"/>
                </a:lnTo>
                <a:lnTo>
                  <a:pt x="2825" y="12105"/>
                </a:lnTo>
                <a:lnTo>
                  <a:pt x="2789" y="12069"/>
                </a:lnTo>
                <a:lnTo>
                  <a:pt x="2715" y="11958"/>
                </a:lnTo>
                <a:lnTo>
                  <a:pt x="2605" y="11885"/>
                </a:lnTo>
                <a:lnTo>
                  <a:pt x="2349" y="11812"/>
                </a:lnTo>
                <a:lnTo>
                  <a:pt x="2312" y="11738"/>
                </a:lnTo>
                <a:lnTo>
                  <a:pt x="2165" y="11115"/>
                </a:lnTo>
                <a:lnTo>
                  <a:pt x="2092" y="10748"/>
                </a:lnTo>
                <a:lnTo>
                  <a:pt x="2055" y="10381"/>
                </a:lnTo>
                <a:lnTo>
                  <a:pt x="2055" y="10051"/>
                </a:lnTo>
                <a:lnTo>
                  <a:pt x="2092" y="9868"/>
                </a:lnTo>
                <a:lnTo>
                  <a:pt x="2165" y="9758"/>
                </a:lnTo>
                <a:lnTo>
                  <a:pt x="2238" y="9611"/>
                </a:lnTo>
                <a:lnTo>
                  <a:pt x="2349" y="9538"/>
                </a:lnTo>
                <a:lnTo>
                  <a:pt x="2495" y="9464"/>
                </a:lnTo>
                <a:lnTo>
                  <a:pt x="2679" y="9391"/>
                </a:lnTo>
                <a:lnTo>
                  <a:pt x="2715" y="9391"/>
                </a:lnTo>
                <a:lnTo>
                  <a:pt x="2752" y="9354"/>
                </a:lnTo>
                <a:lnTo>
                  <a:pt x="2789" y="9281"/>
                </a:lnTo>
                <a:lnTo>
                  <a:pt x="2789" y="9207"/>
                </a:lnTo>
                <a:lnTo>
                  <a:pt x="2715" y="9024"/>
                </a:lnTo>
                <a:lnTo>
                  <a:pt x="2605" y="8841"/>
                </a:lnTo>
                <a:lnTo>
                  <a:pt x="2495" y="8694"/>
                </a:lnTo>
                <a:lnTo>
                  <a:pt x="2349" y="8510"/>
                </a:lnTo>
                <a:lnTo>
                  <a:pt x="2055" y="8254"/>
                </a:lnTo>
                <a:lnTo>
                  <a:pt x="1725" y="7960"/>
                </a:lnTo>
                <a:lnTo>
                  <a:pt x="1505" y="7813"/>
                </a:lnTo>
                <a:lnTo>
                  <a:pt x="1285" y="7630"/>
                </a:lnTo>
                <a:lnTo>
                  <a:pt x="1175" y="7447"/>
                </a:lnTo>
                <a:lnTo>
                  <a:pt x="991" y="7300"/>
                </a:lnTo>
                <a:lnTo>
                  <a:pt x="771" y="7153"/>
                </a:lnTo>
                <a:lnTo>
                  <a:pt x="551" y="7117"/>
                </a:lnTo>
                <a:lnTo>
                  <a:pt x="661" y="6566"/>
                </a:lnTo>
                <a:lnTo>
                  <a:pt x="771" y="6089"/>
                </a:lnTo>
                <a:lnTo>
                  <a:pt x="808" y="6016"/>
                </a:lnTo>
                <a:lnTo>
                  <a:pt x="955" y="5943"/>
                </a:lnTo>
                <a:lnTo>
                  <a:pt x="1101" y="5906"/>
                </a:lnTo>
                <a:lnTo>
                  <a:pt x="1248" y="5906"/>
                </a:lnTo>
                <a:lnTo>
                  <a:pt x="1395" y="5943"/>
                </a:lnTo>
                <a:lnTo>
                  <a:pt x="1505" y="6016"/>
                </a:lnTo>
                <a:lnTo>
                  <a:pt x="1615" y="6126"/>
                </a:lnTo>
                <a:lnTo>
                  <a:pt x="1652" y="6236"/>
                </a:lnTo>
                <a:lnTo>
                  <a:pt x="1652" y="6420"/>
                </a:lnTo>
                <a:lnTo>
                  <a:pt x="1652" y="6530"/>
                </a:lnTo>
                <a:lnTo>
                  <a:pt x="1688" y="6566"/>
                </a:lnTo>
                <a:lnTo>
                  <a:pt x="1725" y="6566"/>
                </a:lnTo>
                <a:lnTo>
                  <a:pt x="1945" y="6676"/>
                </a:lnTo>
                <a:lnTo>
                  <a:pt x="2128" y="6786"/>
                </a:lnTo>
                <a:lnTo>
                  <a:pt x="2275" y="6970"/>
                </a:lnTo>
                <a:lnTo>
                  <a:pt x="2385" y="7153"/>
                </a:lnTo>
                <a:lnTo>
                  <a:pt x="2459" y="7227"/>
                </a:lnTo>
                <a:lnTo>
                  <a:pt x="2532" y="7227"/>
                </a:lnTo>
                <a:lnTo>
                  <a:pt x="2605" y="7190"/>
                </a:lnTo>
                <a:lnTo>
                  <a:pt x="2642" y="7080"/>
                </a:lnTo>
                <a:lnTo>
                  <a:pt x="2532" y="5943"/>
                </a:lnTo>
                <a:lnTo>
                  <a:pt x="2752" y="5906"/>
                </a:lnTo>
                <a:lnTo>
                  <a:pt x="3009" y="5796"/>
                </a:lnTo>
                <a:lnTo>
                  <a:pt x="3229" y="5723"/>
                </a:lnTo>
                <a:lnTo>
                  <a:pt x="3449" y="5686"/>
                </a:lnTo>
                <a:lnTo>
                  <a:pt x="3669" y="5649"/>
                </a:lnTo>
                <a:lnTo>
                  <a:pt x="3889" y="5686"/>
                </a:lnTo>
                <a:lnTo>
                  <a:pt x="4293" y="5723"/>
                </a:lnTo>
                <a:lnTo>
                  <a:pt x="5100" y="5723"/>
                </a:lnTo>
                <a:lnTo>
                  <a:pt x="5283" y="5649"/>
                </a:lnTo>
                <a:lnTo>
                  <a:pt x="5503" y="5576"/>
                </a:lnTo>
                <a:lnTo>
                  <a:pt x="5577" y="5539"/>
                </a:lnTo>
                <a:lnTo>
                  <a:pt x="5613" y="5466"/>
                </a:lnTo>
                <a:lnTo>
                  <a:pt x="5613" y="5356"/>
                </a:lnTo>
                <a:lnTo>
                  <a:pt x="5577" y="5282"/>
                </a:lnTo>
                <a:lnTo>
                  <a:pt x="5246" y="4916"/>
                </a:lnTo>
                <a:lnTo>
                  <a:pt x="4880" y="4549"/>
                </a:lnTo>
                <a:lnTo>
                  <a:pt x="4696" y="4365"/>
                </a:lnTo>
                <a:lnTo>
                  <a:pt x="4513" y="4219"/>
                </a:lnTo>
                <a:lnTo>
                  <a:pt x="4293" y="4109"/>
                </a:lnTo>
                <a:lnTo>
                  <a:pt x="4036" y="3999"/>
                </a:lnTo>
                <a:lnTo>
                  <a:pt x="3999" y="3889"/>
                </a:lnTo>
                <a:lnTo>
                  <a:pt x="3963" y="3815"/>
                </a:lnTo>
                <a:lnTo>
                  <a:pt x="3852" y="3742"/>
                </a:lnTo>
                <a:lnTo>
                  <a:pt x="3742" y="3668"/>
                </a:lnTo>
                <a:lnTo>
                  <a:pt x="3376" y="3522"/>
                </a:lnTo>
                <a:lnTo>
                  <a:pt x="3192" y="3448"/>
                </a:lnTo>
                <a:lnTo>
                  <a:pt x="2972" y="3412"/>
                </a:lnTo>
                <a:lnTo>
                  <a:pt x="3412" y="3228"/>
                </a:lnTo>
                <a:lnTo>
                  <a:pt x="3816" y="3045"/>
                </a:lnTo>
                <a:lnTo>
                  <a:pt x="4256" y="2935"/>
                </a:lnTo>
                <a:lnTo>
                  <a:pt x="4696" y="2861"/>
                </a:lnTo>
                <a:lnTo>
                  <a:pt x="5136" y="2788"/>
                </a:lnTo>
                <a:lnTo>
                  <a:pt x="6494" y="2788"/>
                </a:lnTo>
                <a:lnTo>
                  <a:pt x="6567" y="2751"/>
                </a:lnTo>
                <a:lnTo>
                  <a:pt x="6567" y="2678"/>
                </a:lnTo>
                <a:close/>
                <a:moveTo>
                  <a:pt x="5100" y="15590"/>
                </a:moveTo>
                <a:lnTo>
                  <a:pt x="5246" y="15627"/>
                </a:lnTo>
                <a:lnTo>
                  <a:pt x="5503" y="15700"/>
                </a:lnTo>
                <a:lnTo>
                  <a:pt x="5393" y="15737"/>
                </a:lnTo>
                <a:lnTo>
                  <a:pt x="5320" y="15810"/>
                </a:lnTo>
                <a:lnTo>
                  <a:pt x="5246" y="15920"/>
                </a:lnTo>
                <a:lnTo>
                  <a:pt x="5246" y="16030"/>
                </a:lnTo>
                <a:lnTo>
                  <a:pt x="5210" y="16177"/>
                </a:lnTo>
                <a:lnTo>
                  <a:pt x="5246" y="16360"/>
                </a:lnTo>
                <a:lnTo>
                  <a:pt x="5246" y="16434"/>
                </a:lnTo>
                <a:lnTo>
                  <a:pt x="5283" y="16507"/>
                </a:lnTo>
                <a:lnTo>
                  <a:pt x="5356" y="16580"/>
                </a:lnTo>
                <a:lnTo>
                  <a:pt x="5430" y="16617"/>
                </a:lnTo>
                <a:lnTo>
                  <a:pt x="5540" y="16617"/>
                </a:lnTo>
                <a:lnTo>
                  <a:pt x="5870" y="16947"/>
                </a:lnTo>
                <a:lnTo>
                  <a:pt x="6237" y="17167"/>
                </a:lnTo>
                <a:lnTo>
                  <a:pt x="6567" y="17351"/>
                </a:lnTo>
                <a:lnTo>
                  <a:pt x="6750" y="17424"/>
                </a:lnTo>
                <a:lnTo>
                  <a:pt x="3449" y="17387"/>
                </a:lnTo>
                <a:lnTo>
                  <a:pt x="3596" y="17314"/>
                </a:lnTo>
                <a:lnTo>
                  <a:pt x="3926" y="17167"/>
                </a:lnTo>
                <a:lnTo>
                  <a:pt x="4256" y="16984"/>
                </a:lnTo>
                <a:lnTo>
                  <a:pt x="4476" y="16837"/>
                </a:lnTo>
                <a:lnTo>
                  <a:pt x="4696" y="16654"/>
                </a:lnTo>
                <a:lnTo>
                  <a:pt x="4770" y="16690"/>
                </a:lnTo>
                <a:lnTo>
                  <a:pt x="4880" y="16690"/>
                </a:lnTo>
                <a:lnTo>
                  <a:pt x="4953" y="16654"/>
                </a:lnTo>
                <a:lnTo>
                  <a:pt x="5026" y="16580"/>
                </a:lnTo>
                <a:lnTo>
                  <a:pt x="5136" y="16397"/>
                </a:lnTo>
                <a:lnTo>
                  <a:pt x="5210" y="16214"/>
                </a:lnTo>
                <a:lnTo>
                  <a:pt x="5173" y="16103"/>
                </a:lnTo>
                <a:lnTo>
                  <a:pt x="5100" y="16030"/>
                </a:lnTo>
                <a:lnTo>
                  <a:pt x="5063" y="15993"/>
                </a:lnTo>
                <a:lnTo>
                  <a:pt x="5100" y="15773"/>
                </a:lnTo>
                <a:lnTo>
                  <a:pt x="5100" y="15590"/>
                </a:lnTo>
                <a:close/>
                <a:moveTo>
                  <a:pt x="9795" y="0"/>
                </a:moveTo>
                <a:lnTo>
                  <a:pt x="9648" y="74"/>
                </a:lnTo>
                <a:lnTo>
                  <a:pt x="9391" y="110"/>
                </a:lnTo>
                <a:lnTo>
                  <a:pt x="9171" y="220"/>
                </a:lnTo>
                <a:lnTo>
                  <a:pt x="9061" y="294"/>
                </a:lnTo>
                <a:lnTo>
                  <a:pt x="8988" y="404"/>
                </a:lnTo>
                <a:lnTo>
                  <a:pt x="8951" y="514"/>
                </a:lnTo>
                <a:lnTo>
                  <a:pt x="8915" y="661"/>
                </a:lnTo>
                <a:lnTo>
                  <a:pt x="8915" y="771"/>
                </a:lnTo>
                <a:lnTo>
                  <a:pt x="8915" y="881"/>
                </a:lnTo>
                <a:lnTo>
                  <a:pt x="8988" y="1027"/>
                </a:lnTo>
                <a:lnTo>
                  <a:pt x="9025" y="1137"/>
                </a:lnTo>
                <a:lnTo>
                  <a:pt x="8254" y="2348"/>
                </a:lnTo>
                <a:lnTo>
                  <a:pt x="7631" y="2201"/>
                </a:lnTo>
                <a:lnTo>
                  <a:pt x="7007" y="2165"/>
                </a:lnTo>
                <a:lnTo>
                  <a:pt x="6384" y="2165"/>
                </a:lnTo>
                <a:lnTo>
                  <a:pt x="5797" y="2238"/>
                </a:lnTo>
                <a:lnTo>
                  <a:pt x="5650" y="2275"/>
                </a:lnTo>
                <a:lnTo>
                  <a:pt x="5577" y="2385"/>
                </a:lnTo>
                <a:lnTo>
                  <a:pt x="5100" y="2348"/>
                </a:lnTo>
                <a:lnTo>
                  <a:pt x="4623" y="2421"/>
                </a:lnTo>
                <a:lnTo>
                  <a:pt x="4109" y="2495"/>
                </a:lnTo>
                <a:lnTo>
                  <a:pt x="3632" y="2641"/>
                </a:lnTo>
                <a:lnTo>
                  <a:pt x="3192" y="2825"/>
                </a:lnTo>
                <a:lnTo>
                  <a:pt x="2715" y="3045"/>
                </a:lnTo>
                <a:lnTo>
                  <a:pt x="2312" y="3302"/>
                </a:lnTo>
                <a:lnTo>
                  <a:pt x="1945" y="3558"/>
                </a:lnTo>
                <a:lnTo>
                  <a:pt x="1505" y="3925"/>
                </a:lnTo>
                <a:lnTo>
                  <a:pt x="1138" y="4365"/>
                </a:lnTo>
                <a:lnTo>
                  <a:pt x="808" y="4806"/>
                </a:lnTo>
                <a:lnTo>
                  <a:pt x="551" y="5282"/>
                </a:lnTo>
                <a:lnTo>
                  <a:pt x="331" y="5796"/>
                </a:lnTo>
                <a:lnTo>
                  <a:pt x="184" y="6346"/>
                </a:lnTo>
                <a:lnTo>
                  <a:pt x="74" y="6896"/>
                </a:lnTo>
                <a:lnTo>
                  <a:pt x="1" y="7447"/>
                </a:lnTo>
                <a:lnTo>
                  <a:pt x="1" y="7997"/>
                </a:lnTo>
                <a:lnTo>
                  <a:pt x="38" y="8547"/>
                </a:lnTo>
                <a:lnTo>
                  <a:pt x="148" y="9097"/>
                </a:lnTo>
                <a:lnTo>
                  <a:pt x="294" y="9648"/>
                </a:lnTo>
                <a:lnTo>
                  <a:pt x="478" y="10161"/>
                </a:lnTo>
                <a:lnTo>
                  <a:pt x="698" y="10638"/>
                </a:lnTo>
                <a:lnTo>
                  <a:pt x="991" y="11115"/>
                </a:lnTo>
                <a:lnTo>
                  <a:pt x="1358" y="11555"/>
                </a:lnTo>
                <a:lnTo>
                  <a:pt x="1725" y="11958"/>
                </a:lnTo>
                <a:lnTo>
                  <a:pt x="2165" y="12325"/>
                </a:lnTo>
                <a:lnTo>
                  <a:pt x="2679" y="12655"/>
                </a:lnTo>
                <a:lnTo>
                  <a:pt x="3156" y="12912"/>
                </a:lnTo>
                <a:lnTo>
                  <a:pt x="3706" y="13132"/>
                </a:lnTo>
                <a:lnTo>
                  <a:pt x="4256" y="13279"/>
                </a:lnTo>
                <a:lnTo>
                  <a:pt x="4806" y="13389"/>
                </a:lnTo>
                <a:lnTo>
                  <a:pt x="5393" y="13462"/>
                </a:lnTo>
                <a:lnTo>
                  <a:pt x="5943" y="13462"/>
                </a:lnTo>
                <a:lnTo>
                  <a:pt x="6494" y="13426"/>
                </a:lnTo>
                <a:lnTo>
                  <a:pt x="7044" y="13352"/>
                </a:lnTo>
                <a:lnTo>
                  <a:pt x="7594" y="13206"/>
                </a:lnTo>
                <a:lnTo>
                  <a:pt x="8108" y="13022"/>
                </a:lnTo>
                <a:lnTo>
                  <a:pt x="8621" y="12802"/>
                </a:lnTo>
                <a:lnTo>
                  <a:pt x="9098" y="12509"/>
                </a:lnTo>
                <a:lnTo>
                  <a:pt x="9538" y="12215"/>
                </a:lnTo>
                <a:lnTo>
                  <a:pt x="10052" y="11775"/>
                </a:lnTo>
                <a:lnTo>
                  <a:pt x="10492" y="11262"/>
                </a:lnTo>
                <a:lnTo>
                  <a:pt x="10932" y="10711"/>
                </a:lnTo>
                <a:lnTo>
                  <a:pt x="11299" y="10161"/>
                </a:lnTo>
                <a:lnTo>
                  <a:pt x="11629" y="9538"/>
                </a:lnTo>
                <a:lnTo>
                  <a:pt x="11886" y="8914"/>
                </a:lnTo>
                <a:lnTo>
                  <a:pt x="12106" y="8290"/>
                </a:lnTo>
                <a:lnTo>
                  <a:pt x="12179" y="7924"/>
                </a:lnTo>
                <a:lnTo>
                  <a:pt x="12216" y="7593"/>
                </a:lnTo>
                <a:lnTo>
                  <a:pt x="12253" y="7080"/>
                </a:lnTo>
                <a:lnTo>
                  <a:pt x="12216" y="6603"/>
                </a:lnTo>
                <a:lnTo>
                  <a:pt x="12106" y="6126"/>
                </a:lnTo>
                <a:lnTo>
                  <a:pt x="11922" y="5649"/>
                </a:lnTo>
                <a:lnTo>
                  <a:pt x="11739" y="5172"/>
                </a:lnTo>
                <a:lnTo>
                  <a:pt x="11482" y="4732"/>
                </a:lnTo>
                <a:lnTo>
                  <a:pt x="11189" y="4329"/>
                </a:lnTo>
                <a:lnTo>
                  <a:pt x="10859" y="3962"/>
                </a:lnTo>
                <a:lnTo>
                  <a:pt x="10822" y="3852"/>
                </a:lnTo>
                <a:lnTo>
                  <a:pt x="10712" y="3815"/>
                </a:lnTo>
                <a:lnTo>
                  <a:pt x="10272" y="3375"/>
                </a:lnTo>
                <a:lnTo>
                  <a:pt x="10162" y="3302"/>
                </a:lnTo>
                <a:lnTo>
                  <a:pt x="9832" y="3082"/>
                </a:lnTo>
                <a:lnTo>
                  <a:pt x="9501" y="2861"/>
                </a:lnTo>
                <a:lnTo>
                  <a:pt x="9135" y="2678"/>
                </a:lnTo>
                <a:lnTo>
                  <a:pt x="8768" y="2531"/>
                </a:lnTo>
                <a:lnTo>
                  <a:pt x="8804" y="2458"/>
                </a:lnTo>
                <a:lnTo>
                  <a:pt x="8841" y="2421"/>
                </a:lnTo>
                <a:lnTo>
                  <a:pt x="8804" y="2348"/>
                </a:lnTo>
                <a:lnTo>
                  <a:pt x="9171" y="1871"/>
                </a:lnTo>
                <a:lnTo>
                  <a:pt x="9501" y="1394"/>
                </a:lnTo>
                <a:lnTo>
                  <a:pt x="9758" y="1394"/>
                </a:lnTo>
                <a:lnTo>
                  <a:pt x="9868" y="1358"/>
                </a:lnTo>
                <a:lnTo>
                  <a:pt x="9978" y="1284"/>
                </a:lnTo>
                <a:lnTo>
                  <a:pt x="10052" y="1211"/>
                </a:lnTo>
                <a:lnTo>
                  <a:pt x="10602" y="1468"/>
                </a:lnTo>
                <a:lnTo>
                  <a:pt x="11079" y="1798"/>
                </a:lnTo>
                <a:lnTo>
                  <a:pt x="11556" y="2128"/>
                </a:lnTo>
                <a:lnTo>
                  <a:pt x="11996" y="2531"/>
                </a:lnTo>
                <a:lnTo>
                  <a:pt x="12399" y="2972"/>
                </a:lnTo>
                <a:lnTo>
                  <a:pt x="12766" y="3412"/>
                </a:lnTo>
                <a:lnTo>
                  <a:pt x="13060" y="3925"/>
                </a:lnTo>
                <a:lnTo>
                  <a:pt x="13353" y="4439"/>
                </a:lnTo>
                <a:lnTo>
                  <a:pt x="13573" y="4989"/>
                </a:lnTo>
                <a:lnTo>
                  <a:pt x="13757" y="5539"/>
                </a:lnTo>
                <a:lnTo>
                  <a:pt x="13903" y="6126"/>
                </a:lnTo>
                <a:lnTo>
                  <a:pt x="14013" y="6713"/>
                </a:lnTo>
                <a:lnTo>
                  <a:pt x="14087" y="7300"/>
                </a:lnTo>
                <a:lnTo>
                  <a:pt x="14087" y="7887"/>
                </a:lnTo>
                <a:lnTo>
                  <a:pt x="14087" y="8510"/>
                </a:lnTo>
                <a:lnTo>
                  <a:pt x="14013" y="9097"/>
                </a:lnTo>
                <a:lnTo>
                  <a:pt x="13867" y="9758"/>
                </a:lnTo>
                <a:lnTo>
                  <a:pt x="13720" y="10381"/>
                </a:lnTo>
                <a:lnTo>
                  <a:pt x="13463" y="11005"/>
                </a:lnTo>
                <a:lnTo>
                  <a:pt x="13206" y="11592"/>
                </a:lnTo>
                <a:lnTo>
                  <a:pt x="12876" y="12179"/>
                </a:lnTo>
                <a:lnTo>
                  <a:pt x="12473" y="12692"/>
                </a:lnTo>
                <a:lnTo>
                  <a:pt x="12069" y="13206"/>
                </a:lnTo>
                <a:lnTo>
                  <a:pt x="11592" y="13683"/>
                </a:lnTo>
                <a:lnTo>
                  <a:pt x="11079" y="14049"/>
                </a:lnTo>
                <a:lnTo>
                  <a:pt x="10565" y="14416"/>
                </a:lnTo>
                <a:lnTo>
                  <a:pt x="9978" y="14710"/>
                </a:lnTo>
                <a:lnTo>
                  <a:pt x="9391" y="14966"/>
                </a:lnTo>
                <a:lnTo>
                  <a:pt x="8804" y="15150"/>
                </a:lnTo>
                <a:lnTo>
                  <a:pt x="8181" y="15260"/>
                </a:lnTo>
                <a:lnTo>
                  <a:pt x="7557" y="15333"/>
                </a:lnTo>
                <a:lnTo>
                  <a:pt x="6897" y="15370"/>
                </a:lnTo>
                <a:lnTo>
                  <a:pt x="6420" y="15333"/>
                </a:lnTo>
                <a:lnTo>
                  <a:pt x="5943" y="15296"/>
                </a:lnTo>
                <a:lnTo>
                  <a:pt x="5466" y="15186"/>
                </a:lnTo>
                <a:lnTo>
                  <a:pt x="5026" y="15076"/>
                </a:lnTo>
                <a:lnTo>
                  <a:pt x="4549" y="14893"/>
                </a:lnTo>
                <a:lnTo>
                  <a:pt x="4109" y="14673"/>
                </a:lnTo>
                <a:lnTo>
                  <a:pt x="3632" y="14453"/>
                </a:lnTo>
                <a:lnTo>
                  <a:pt x="3669" y="14416"/>
                </a:lnTo>
                <a:lnTo>
                  <a:pt x="3706" y="14343"/>
                </a:lnTo>
                <a:lnTo>
                  <a:pt x="3706" y="14269"/>
                </a:lnTo>
                <a:lnTo>
                  <a:pt x="3706" y="14196"/>
                </a:lnTo>
                <a:lnTo>
                  <a:pt x="3669" y="14123"/>
                </a:lnTo>
                <a:lnTo>
                  <a:pt x="3522" y="14013"/>
                </a:lnTo>
                <a:lnTo>
                  <a:pt x="3376" y="13939"/>
                </a:lnTo>
                <a:lnTo>
                  <a:pt x="3229" y="13903"/>
                </a:lnTo>
                <a:lnTo>
                  <a:pt x="3009" y="13903"/>
                </a:lnTo>
                <a:lnTo>
                  <a:pt x="2899" y="13939"/>
                </a:lnTo>
                <a:lnTo>
                  <a:pt x="2752" y="14013"/>
                </a:lnTo>
                <a:lnTo>
                  <a:pt x="2642" y="14123"/>
                </a:lnTo>
                <a:lnTo>
                  <a:pt x="2605" y="14269"/>
                </a:lnTo>
                <a:lnTo>
                  <a:pt x="2605" y="14416"/>
                </a:lnTo>
                <a:lnTo>
                  <a:pt x="2642" y="14563"/>
                </a:lnTo>
                <a:lnTo>
                  <a:pt x="2715" y="14710"/>
                </a:lnTo>
                <a:lnTo>
                  <a:pt x="2825" y="14820"/>
                </a:lnTo>
                <a:lnTo>
                  <a:pt x="2972" y="14856"/>
                </a:lnTo>
                <a:lnTo>
                  <a:pt x="3119" y="14893"/>
                </a:lnTo>
                <a:lnTo>
                  <a:pt x="3266" y="14856"/>
                </a:lnTo>
                <a:lnTo>
                  <a:pt x="3376" y="14746"/>
                </a:lnTo>
                <a:lnTo>
                  <a:pt x="3522" y="14856"/>
                </a:lnTo>
                <a:lnTo>
                  <a:pt x="4036" y="15150"/>
                </a:lnTo>
                <a:lnTo>
                  <a:pt x="4439" y="15333"/>
                </a:lnTo>
                <a:lnTo>
                  <a:pt x="4806" y="15480"/>
                </a:lnTo>
                <a:lnTo>
                  <a:pt x="4770" y="15553"/>
                </a:lnTo>
                <a:lnTo>
                  <a:pt x="4733" y="15590"/>
                </a:lnTo>
                <a:lnTo>
                  <a:pt x="4659" y="15810"/>
                </a:lnTo>
                <a:lnTo>
                  <a:pt x="4623" y="16030"/>
                </a:lnTo>
                <a:lnTo>
                  <a:pt x="4586" y="16470"/>
                </a:lnTo>
                <a:lnTo>
                  <a:pt x="3963" y="16654"/>
                </a:lnTo>
                <a:lnTo>
                  <a:pt x="3376" y="16910"/>
                </a:lnTo>
                <a:lnTo>
                  <a:pt x="2752" y="17167"/>
                </a:lnTo>
                <a:lnTo>
                  <a:pt x="2128" y="17387"/>
                </a:lnTo>
                <a:lnTo>
                  <a:pt x="2055" y="17424"/>
                </a:lnTo>
                <a:lnTo>
                  <a:pt x="2018" y="17497"/>
                </a:lnTo>
                <a:lnTo>
                  <a:pt x="1982" y="17571"/>
                </a:lnTo>
                <a:lnTo>
                  <a:pt x="1982" y="17644"/>
                </a:lnTo>
                <a:lnTo>
                  <a:pt x="2018" y="17717"/>
                </a:lnTo>
                <a:lnTo>
                  <a:pt x="2055" y="17791"/>
                </a:lnTo>
                <a:lnTo>
                  <a:pt x="2128" y="17828"/>
                </a:lnTo>
                <a:lnTo>
                  <a:pt x="2202" y="17864"/>
                </a:lnTo>
                <a:lnTo>
                  <a:pt x="8401" y="17901"/>
                </a:lnTo>
                <a:lnTo>
                  <a:pt x="8474" y="17901"/>
                </a:lnTo>
                <a:lnTo>
                  <a:pt x="8548" y="17864"/>
                </a:lnTo>
                <a:lnTo>
                  <a:pt x="8621" y="17791"/>
                </a:lnTo>
                <a:lnTo>
                  <a:pt x="8621" y="17717"/>
                </a:lnTo>
                <a:lnTo>
                  <a:pt x="8621" y="17644"/>
                </a:lnTo>
                <a:lnTo>
                  <a:pt x="8621" y="17571"/>
                </a:lnTo>
                <a:lnTo>
                  <a:pt x="8584" y="17497"/>
                </a:lnTo>
                <a:lnTo>
                  <a:pt x="8474" y="17424"/>
                </a:lnTo>
                <a:lnTo>
                  <a:pt x="8108" y="17277"/>
                </a:lnTo>
                <a:lnTo>
                  <a:pt x="7667" y="17167"/>
                </a:lnTo>
                <a:lnTo>
                  <a:pt x="7264" y="17057"/>
                </a:lnTo>
                <a:lnTo>
                  <a:pt x="6860" y="16947"/>
                </a:lnTo>
                <a:lnTo>
                  <a:pt x="6494" y="16764"/>
                </a:lnTo>
                <a:lnTo>
                  <a:pt x="6163" y="16544"/>
                </a:lnTo>
                <a:lnTo>
                  <a:pt x="5907" y="16324"/>
                </a:lnTo>
                <a:lnTo>
                  <a:pt x="5797" y="16214"/>
                </a:lnTo>
                <a:lnTo>
                  <a:pt x="5650" y="16140"/>
                </a:lnTo>
                <a:lnTo>
                  <a:pt x="5650" y="16103"/>
                </a:lnTo>
                <a:lnTo>
                  <a:pt x="5687" y="15920"/>
                </a:lnTo>
                <a:lnTo>
                  <a:pt x="5650" y="15737"/>
                </a:lnTo>
                <a:lnTo>
                  <a:pt x="6127" y="15810"/>
                </a:lnTo>
                <a:lnTo>
                  <a:pt x="6640" y="15847"/>
                </a:lnTo>
                <a:lnTo>
                  <a:pt x="7631" y="15847"/>
                </a:lnTo>
                <a:lnTo>
                  <a:pt x="8218" y="15773"/>
                </a:lnTo>
                <a:lnTo>
                  <a:pt x="8841" y="15627"/>
                </a:lnTo>
                <a:lnTo>
                  <a:pt x="9428" y="15480"/>
                </a:lnTo>
                <a:lnTo>
                  <a:pt x="10015" y="15260"/>
                </a:lnTo>
                <a:lnTo>
                  <a:pt x="10565" y="14966"/>
                </a:lnTo>
                <a:lnTo>
                  <a:pt x="11079" y="14673"/>
                </a:lnTo>
                <a:lnTo>
                  <a:pt x="11592" y="14306"/>
                </a:lnTo>
                <a:lnTo>
                  <a:pt x="12069" y="13903"/>
                </a:lnTo>
                <a:lnTo>
                  <a:pt x="12509" y="13462"/>
                </a:lnTo>
                <a:lnTo>
                  <a:pt x="12913" y="12986"/>
                </a:lnTo>
                <a:lnTo>
                  <a:pt x="13280" y="12472"/>
                </a:lnTo>
                <a:lnTo>
                  <a:pt x="13573" y="11922"/>
                </a:lnTo>
                <a:lnTo>
                  <a:pt x="13867" y="11372"/>
                </a:lnTo>
                <a:lnTo>
                  <a:pt x="14087" y="10785"/>
                </a:lnTo>
                <a:lnTo>
                  <a:pt x="14307" y="10198"/>
                </a:lnTo>
                <a:lnTo>
                  <a:pt x="14417" y="9574"/>
                </a:lnTo>
                <a:lnTo>
                  <a:pt x="14527" y="8951"/>
                </a:lnTo>
                <a:lnTo>
                  <a:pt x="14600" y="8327"/>
                </a:lnTo>
                <a:lnTo>
                  <a:pt x="14600" y="7703"/>
                </a:lnTo>
                <a:lnTo>
                  <a:pt x="14564" y="7080"/>
                </a:lnTo>
                <a:lnTo>
                  <a:pt x="14490" y="6456"/>
                </a:lnTo>
                <a:lnTo>
                  <a:pt x="14380" y="5833"/>
                </a:lnTo>
                <a:lnTo>
                  <a:pt x="14197" y="5209"/>
                </a:lnTo>
                <a:lnTo>
                  <a:pt x="13977" y="4622"/>
                </a:lnTo>
                <a:lnTo>
                  <a:pt x="13720" y="3999"/>
                </a:lnTo>
                <a:lnTo>
                  <a:pt x="13353" y="3412"/>
                </a:lnTo>
                <a:lnTo>
                  <a:pt x="12986" y="2861"/>
                </a:lnTo>
                <a:lnTo>
                  <a:pt x="12509" y="2311"/>
                </a:lnTo>
                <a:lnTo>
                  <a:pt x="12032" y="1834"/>
                </a:lnTo>
                <a:lnTo>
                  <a:pt x="11482" y="1394"/>
                </a:lnTo>
                <a:lnTo>
                  <a:pt x="10895" y="1027"/>
                </a:lnTo>
                <a:lnTo>
                  <a:pt x="10602" y="881"/>
                </a:lnTo>
                <a:lnTo>
                  <a:pt x="10272" y="734"/>
                </a:lnTo>
                <a:lnTo>
                  <a:pt x="10308" y="587"/>
                </a:lnTo>
                <a:lnTo>
                  <a:pt x="10308" y="441"/>
                </a:lnTo>
                <a:lnTo>
                  <a:pt x="10272" y="294"/>
                </a:lnTo>
                <a:lnTo>
                  <a:pt x="10198" y="147"/>
                </a:lnTo>
                <a:lnTo>
                  <a:pt x="10088" y="74"/>
                </a:lnTo>
                <a:lnTo>
                  <a:pt x="9942" y="0"/>
                </a:lnTo>
                <a:close/>
              </a:path>
            </a:pathLst>
          </a:custGeom>
          <a:solidFill>
            <a:srgbClr val="6D9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224" name="Google Shape;224;p3"/>
          <p:cNvSpPr/>
          <p:nvPr/>
        </p:nvSpPr>
        <p:spPr>
          <a:xfrm>
            <a:off x="2263010" y="4132028"/>
            <a:ext cx="456818" cy="425588"/>
          </a:xfrm>
          <a:custGeom>
            <a:avLst/>
            <a:gdLst/>
            <a:ahLst/>
            <a:cxnLst/>
            <a:rect l="l" t="t" r="r" b="b"/>
            <a:pathLst>
              <a:path w="16105" h="15004" extrusionOk="0">
                <a:moveTo>
                  <a:pt x="13170" y="587"/>
                </a:moveTo>
                <a:lnTo>
                  <a:pt x="13206" y="624"/>
                </a:lnTo>
                <a:lnTo>
                  <a:pt x="13280" y="661"/>
                </a:lnTo>
                <a:lnTo>
                  <a:pt x="13353" y="697"/>
                </a:lnTo>
                <a:lnTo>
                  <a:pt x="13610" y="771"/>
                </a:lnTo>
                <a:lnTo>
                  <a:pt x="13830" y="844"/>
                </a:lnTo>
                <a:lnTo>
                  <a:pt x="14013" y="954"/>
                </a:lnTo>
                <a:lnTo>
                  <a:pt x="14160" y="1174"/>
                </a:lnTo>
                <a:lnTo>
                  <a:pt x="14307" y="1394"/>
                </a:lnTo>
                <a:lnTo>
                  <a:pt x="14343" y="1651"/>
                </a:lnTo>
                <a:lnTo>
                  <a:pt x="14307" y="1908"/>
                </a:lnTo>
                <a:lnTo>
                  <a:pt x="14233" y="2128"/>
                </a:lnTo>
                <a:lnTo>
                  <a:pt x="14087" y="2348"/>
                </a:lnTo>
                <a:lnTo>
                  <a:pt x="13903" y="2531"/>
                </a:lnTo>
                <a:lnTo>
                  <a:pt x="13683" y="2678"/>
                </a:lnTo>
                <a:lnTo>
                  <a:pt x="13463" y="2788"/>
                </a:lnTo>
                <a:lnTo>
                  <a:pt x="13170" y="2825"/>
                </a:lnTo>
                <a:lnTo>
                  <a:pt x="12840" y="2788"/>
                </a:lnTo>
                <a:lnTo>
                  <a:pt x="12656" y="2751"/>
                </a:lnTo>
                <a:lnTo>
                  <a:pt x="12546" y="2715"/>
                </a:lnTo>
                <a:lnTo>
                  <a:pt x="12436" y="2641"/>
                </a:lnTo>
                <a:lnTo>
                  <a:pt x="12363" y="2495"/>
                </a:lnTo>
                <a:lnTo>
                  <a:pt x="12289" y="2495"/>
                </a:lnTo>
                <a:lnTo>
                  <a:pt x="12253" y="2275"/>
                </a:lnTo>
                <a:lnTo>
                  <a:pt x="12253" y="2054"/>
                </a:lnTo>
                <a:lnTo>
                  <a:pt x="12253" y="1871"/>
                </a:lnTo>
                <a:lnTo>
                  <a:pt x="12289" y="1724"/>
                </a:lnTo>
                <a:lnTo>
                  <a:pt x="12399" y="1394"/>
                </a:lnTo>
                <a:lnTo>
                  <a:pt x="12583" y="1064"/>
                </a:lnTo>
                <a:lnTo>
                  <a:pt x="12840" y="807"/>
                </a:lnTo>
                <a:lnTo>
                  <a:pt x="12986" y="697"/>
                </a:lnTo>
                <a:lnTo>
                  <a:pt x="13170" y="587"/>
                </a:lnTo>
                <a:close/>
                <a:moveTo>
                  <a:pt x="9061" y="3338"/>
                </a:moveTo>
                <a:lnTo>
                  <a:pt x="9245" y="3412"/>
                </a:lnTo>
                <a:lnTo>
                  <a:pt x="9245" y="3448"/>
                </a:lnTo>
                <a:lnTo>
                  <a:pt x="9171" y="3632"/>
                </a:lnTo>
                <a:lnTo>
                  <a:pt x="9171" y="3668"/>
                </a:lnTo>
                <a:lnTo>
                  <a:pt x="9135" y="3632"/>
                </a:lnTo>
                <a:lnTo>
                  <a:pt x="9061" y="3522"/>
                </a:lnTo>
                <a:lnTo>
                  <a:pt x="8988" y="3448"/>
                </a:lnTo>
                <a:lnTo>
                  <a:pt x="8988" y="3412"/>
                </a:lnTo>
                <a:lnTo>
                  <a:pt x="8988" y="3375"/>
                </a:lnTo>
                <a:lnTo>
                  <a:pt x="9061" y="3338"/>
                </a:lnTo>
                <a:close/>
                <a:moveTo>
                  <a:pt x="14123" y="440"/>
                </a:moveTo>
                <a:lnTo>
                  <a:pt x="14233" y="477"/>
                </a:lnTo>
                <a:lnTo>
                  <a:pt x="14307" y="587"/>
                </a:lnTo>
                <a:lnTo>
                  <a:pt x="14417" y="661"/>
                </a:lnTo>
                <a:lnTo>
                  <a:pt x="14454" y="807"/>
                </a:lnTo>
                <a:lnTo>
                  <a:pt x="14527" y="807"/>
                </a:lnTo>
                <a:lnTo>
                  <a:pt x="14490" y="624"/>
                </a:lnTo>
                <a:lnTo>
                  <a:pt x="14454" y="477"/>
                </a:lnTo>
                <a:lnTo>
                  <a:pt x="14600" y="551"/>
                </a:lnTo>
                <a:lnTo>
                  <a:pt x="14784" y="624"/>
                </a:lnTo>
                <a:lnTo>
                  <a:pt x="14967" y="771"/>
                </a:lnTo>
                <a:lnTo>
                  <a:pt x="15114" y="881"/>
                </a:lnTo>
                <a:lnTo>
                  <a:pt x="15224" y="1064"/>
                </a:lnTo>
                <a:lnTo>
                  <a:pt x="15334" y="1211"/>
                </a:lnTo>
                <a:lnTo>
                  <a:pt x="15444" y="1578"/>
                </a:lnTo>
                <a:lnTo>
                  <a:pt x="15554" y="1944"/>
                </a:lnTo>
                <a:lnTo>
                  <a:pt x="15627" y="2385"/>
                </a:lnTo>
                <a:lnTo>
                  <a:pt x="15664" y="2568"/>
                </a:lnTo>
                <a:lnTo>
                  <a:pt x="15627" y="2788"/>
                </a:lnTo>
                <a:lnTo>
                  <a:pt x="15591" y="2972"/>
                </a:lnTo>
                <a:lnTo>
                  <a:pt x="15481" y="3118"/>
                </a:lnTo>
                <a:lnTo>
                  <a:pt x="15187" y="3412"/>
                </a:lnTo>
                <a:lnTo>
                  <a:pt x="14930" y="3595"/>
                </a:lnTo>
                <a:lnTo>
                  <a:pt x="14600" y="3705"/>
                </a:lnTo>
                <a:lnTo>
                  <a:pt x="14270" y="3779"/>
                </a:lnTo>
                <a:lnTo>
                  <a:pt x="13940" y="3815"/>
                </a:lnTo>
                <a:lnTo>
                  <a:pt x="13720" y="3779"/>
                </a:lnTo>
                <a:lnTo>
                  <a:pt x="13500" y="3742"/>
                </a:lnTo>
                <a:lnTo>
                  <a:pt x="13316" y="3668"/>
                </a:lnTo>
                <a:lnTo>
                  <a:pt x="13133" y="3595"/>
                </a:lnTo>
                <a:lnTo>
                  <a:pt x="12950" y="3485"/>
                </a:lnTo>
                <a:lnTo>
                  <a:pt x="12803" y="3338"/>
                </a:lnTo>
                <a:lnTo>
                  <a:pt x="12656" y="3192"/>
                </a:lnTo>
                <a:lnTo>
                  <a:pt x="12546" y="3045"/>
                </a:lnTo>
                <a:lnTo>
                  <a:pt x="12840" y="3118"/>
                </a:lnTo>
                <a:lnTo>
                  <a:pt x="13133" y="3155"/>
                </a:lnTo>
                <a:lnTo>
                  <a:pt x="13426" y="3118"/>
                </a:lnTo>
                <a:lnTo>
                  <a:pt x="13720" y="3045"/>
                </a:lnTo>
                <a:lnTo>
                  <a:pt x="13977" y="2935"/>
                </a:lnTo>
                <a:lnTo>
                  <a:pt x="14233" y="2751"/>
                </a:lnTo>
                <a:lnTo>
                  <a:pt x="14417" y="2495"/>
                </a:lnTo>
                <a:lnTo>
                  <a:pt x="14600" y="2238"/>
                </a:lnTo>
                <a:lnTo>
                  <a:pt x="14674" y="1981"/>
                </a:lnTo>
                <a:lnTo>
                  <a:pt x="14710" y="1724"/>
                </a:lnTo>
                <a:lnTo>
                  <a:pt x="14674" y="1468"/>
                </a:lnTo>
                <a:lnTo>
                  <a:pt x="14600" y="1211"/>
                </a:lnTo>
                <a:lnTo>
                  <a:pt x="14490" y="991"/>
                </a:lnTo>
                <a:lnTo>
                  <a:pt x="14343" y="771"/>
                </a:lnTo>
                <a:lnTo>
                  <a:pt x="14160" y="587"/>
                </a:lnTo>
                <a:lnTo>
                  <a:pt x="13940" y="440"/>
                </a:lnTo>
                <a:close/>
                <a:moveTo>
                  <a:pt x="13757" y="0"/>
                </a:moveTo>
                <a:lnTo>
                  <a:pt x="13610" y="74"/>
                </a:lnTo>
                <a:lnTo>
                  <a:pt x="13353" y="110"/>
                </a:lnTo>
                <a:lnTo>
                  <a:pt x="13133" y="147"/>
                </a:lnTo>
                <a:lnTo>
                  <a:pt x="12913" y="257"/>
                </a:lnTo>
                <a:lnTo>
                  <a:pt x="12729" y="404"/>
                </a:lnTo>
                <a:lnTo>
                  <a:pt x="12509" y="551"/>
                </a:lnTo>
                <a:lnTo>
                  <a:pt x="12363" y="734"/>
                </a:lnTo>
                <a:lnTo>
                  <a:pt x="12216" y="917"/>
                </a:lnTo>
                <a:lnTo>
                  <a:pt x="12069" y="1137"/>
                </a:lnTo>
                <a:lnTo>
                  <a:pt x="11996" y="1321"/>
                </a:lnTo>
                <a:lnTo>
                  <a:pt x="11922" y="1578"/>
                </a:lnTo>
                <a:lnTo>
                  <a:pt x="11849" y="1798"/>
                </a:lnTo>
                <a:lnTo>
                  <a:pt x="11849" y="2054"/>
                </a:lnTo>
                <a:lnTo>
                  <a:pt x="11849" y="2275"/>
                </a:lnTo>
                <a:lnTo>
                  <a:pt x="11886" y="2531"/>
                </a:lnTo>
                <a:lnTo>
                  <a:pt x="11959" y="2751"/>
                </a:lnTo>
                <a:lnTo>
                  <a:pt x="12033" y="2972"/>
                </a:lnTo>
                <a:lnTo>
                  <a:pt x="12143" y="3192"/>
                </a:lnTo>
                <a:lnTo>
                  <a:pt x="12253" y="3375"/>
                </a:lnTo>
                <a:lnTo>
                  <a:pt x="12399" y="3558"/>
                </a:lnTo>
                <a:lnTo>
                  <a:pt x="12583" y="3705"/>
                </a:lnTo>
                <a:lnTo>
                  <a:pt x="12766" y="3852"/>
                </a:lnTo>
                <a:lnTo>
                  <a:pt x="12986" y="3999"/>
                </a:lnTo>
                <a:lnTo>
                  <a:pt x="13206" y="4072"/>
                </a:lnTo>
                <a:lnTo>
                  <a:pt x="13426" y="4145"/>
                </a:lnTo>
                <a:lnTo>
                  <a:pt x="13683" y="4219"/>
                </a:lnTo>
                <a:lnTo>
                  <a:pt x="14123" y="4219"/>
                </a:lnTo>
                <a:lnTo>
                  <a:pt x="14564" y="4145"/>
                </a:lnTo>
                <a:lnTo>
                  <a:pt x="15004" y="3999"/>
                </a:lnTo>
                <a:lnTo>
                  <a:pt x="15371" y="3779"/>
                </a:lnTo>
                <a:lnTo>
                  <a:pt x="15591" y="3632"/>
                </a:lnTo>
                <a:lnTo>
                  <a:pt x="15737" y="3448"/>
                </a:lnTo>
                <a:lnTo>
                  <a:pt x="15884" y="3265"/>
                </a:lnTo>
                <a:lnTo>
                  <a:pt x="15994" y="3045"/>
                </a:lnTo>
                <a:lnTo>
                  <a:pt x="16067" y="2788"/>
                </a:lnTo>
                <a:lnTo>
                  <a:pt x="16104" y="2495"/>
                </a:lnTo>
                <a:lnTo>
                  <a:pt x="16067" y="2238"/>
                </a:lnTo>
                <a:lnTo>
                  <a:pt x="15994" y="1981"/>
                </a:lnTo>
                <a:lnTo>
                  <a:pt x="15884" y="1431"/>
                </a:lnTo>
                <a:lnTo>
                  <a:pt x="15774" y="1174"/>
                </a:lnTo>
                <a:lnTo>
                  <a:pt x="15664" y="954"/>
                </a:lnTo>
                <a:lnTo>
                  <a:pt x="15517" y="734"/>
                </a:lnTo>
                <a:lnTo>
                  <a:pt x="15371" y="551"/>
                </a:lnTo>
                <a:lnTo>
                  <a:pt x="15150" y="367"/>
                </a:lnTo>
                <a:lnTo>
                  <a:pt x="14930" y="220"/>
                </a:lnTo>
                <a:lnTo>
                  <a:pt x="14637" y="74"/>
                </a:lnTo>
                <a:lnTo>
                  <a:pt x="14270" y="0"/>
                </a:lnTo>
                <a:close/>
                <a:moveTo>
                  <a:pt x="11115" y="4549"/>
                </a:moveTo>
                <a:lnTo>
                  <a:pt x="11446" y="4842"/>
                </a:lnTo>
                <a:lnTo>
                  <a:pt x="11299" y="4952"/>
                </a:lnTo>
                <a:lnTo>
                  <a:pt x="11115" y="4916"/>
                </a:lnTo>
                <a:lnTo>
                  <a:pt x="10932" y="4916"/>
                </a:lnTo>
                <a:lnTo>
                  <a:pt x="10639" y="4952"/>
                </a:lnTo>
                <a:lnTo>
                  <a:pt x="10859" y="4732"/>
                </a:lnTo>
                <a:lnTo>
                  <a:pt x="11115" y="4549"/>
                </a:lnTo>
                <a:close/>
                <a:moveTo>
                  <a:pt x="6860" y="3632"/>
                </a:moveTo>
                <a:lnTo>
                  <a:pt x="7007" y="3668"/>
                </a:lnTo>
                <a:lnTo>
                  <a:pt x="7044" y="3705"/>
                </a:lnTo>
                <a:lnTo>
                  <a:pt x="7044" y="3742"/>
                </a:lnTo>
                <a:lnTo>
                  <a:pt x="7044" y="3779"/>
                </a:lnTo>
                <a:lnTo>
                  <a:pt x="7080" y="3852"/>
                </a:lnTo>
                <a:lnTo>
                  <a:pt x="7191" y="3889"/>
                </a:lnTo>
                <a:lnTo>
                  <a:pt x="7374" y="3889"/>
                </a:lnTo>
                <a:lnTo>
                  <a:pt x="7411" y="3925"/>
                </a:lnTo>
                <a:lnTo>
                  <a:pt x="7447" y="4035"/>
                </a:lnTo>
                <a:lnTo>
                  <a:pt x="7484" y="4145"/>
                </a:lnTo>
                <a:lnTo>
                  <a:pt x="7484" y="4255"/>
                </a:lnTo>
                <a:lnTo>
                  <a:pt x="7447" y="4512"/>
                </a:lnTo>
                <a:lnTo>
                  <a:pt x="7374" y="4769"/>
                </a:lnTo>
                <a:lnTo>
                  <a:pt x="7227" y="5026"/>
                </a:lnTo>
                <a:lnTo>
                  <a:pt x="7154" y="5136"/>
                </a:lnTo>
                <a:lnTo>
                  <a:pt x="7044" y="5209"/>
                </a:lnTo>
                <a:lnTo>
                  <a:pt x="6934" y="5246"/>
                </a:lnTo>
                <a:lnTo>
                  <a:pt x="6787" y="5246"/>
                </a:lnTo>
                <a:lnTo>
                  <a:pt x="6787" y="4989"/>
                </a:lnTo>
                <a:lnTo>
                  <a:pt x="6750" y="4769"/>
                </a:lnTo>
                <a:lnTo>
                  <a:pt x="6640" y="4549"/>
                </a:lnTo>
                <a:lnTo>
                  <a:pt x="6494" y="4329"/>
                </a:lnTo>
                <a:lnTo>
                  <a:pt x="6310" y="4145"/>
                </a:lnTo>
                <a:lnTo>
                  <a:pt x="6090" y="4035"/>
                </a:lnTo>
                <a:lnTo>
                  <a:pt x="6090" y="3925"/>
                </a:lnTo>
                <a:lnTo>
                  <a:pt x="6163" y="3852"/>
                </a:lnTo>
                <a:lnTo>
                  <a:pt x="6237" y="3779"/>
                </a:lnTo>
                <a:lnTo>
                  <a:pt x="6347" y="3742"/>
                </a:lnTo>
                <a:lnTo>
                  <a:pt x="6567" y="3705"/>
                </a:lnTo>
                <a:lnTo>
                  <a:pt x="6860" y="3632"/>
                </a:lnTo>
                <a:close/>
                <a:moveTo>
                  <a:pt x="6530" y="3192"/>
                </a:moveTo>
                <a:lnTo>
                  <a:pt x="6494" y="3228"/>
                </a:lnTo>
                <a:lnTo>
                  <a:pt x="6457" y="3302"/>
                </a:lnTo>
                <a:lnTo>
                  <a:pt x="6457" y="3338"/>
                </a:lnTo>
                <a:lnTo>
                  <a:pt x="6457" y="3412"/>
                </a:lnTo>
                <a:lnTo>
                  <a:pt x="6200" y="3485"/>
                </a:lnTo>
                <a:lnTo>
                  <a:pt x="5980" y="3558"/>
                </a:lnTo>
                <a:lnTo>
                  <a:pt x="5797" y="3742"/>
                </a:lnTo>
                <a:lnTo>
                  <a:pt x="5760" y="3815"/>
                </a:lnTo>
                <a:lnTo>
                  <a:pt x="5687" y="3925"/>
                </a:lnTo>
                <a:lnTo>
                  <a:pt x="5687" y="4035"/>
                </a:lnTo>
                <a:lnTo>
                  <a:pt x="5687" y="4072"/>
                </a:lnTo>
                <a:lnTo>
                  <a:pt x="5797" y="4219"/>
                </a:lnTo>
                <a:lnTo>
                  <a:pt x="5907" y="4292"/>
                </a:lnTo>
                <a:lnTo>
                  <a:pt x="6053" y="4365"/>
                </a:lnTo>
                <a:lnTo>
                  <a:pt x="6163" y="4439"/>
                </a:lnTo>
                <a:lnTo>
                  <a:pt x="6274" y="4512"/>
                </a:lnTo>
                <a:lnTo>
                  <a:pt x="6347" y="4622"/>
                </a:lnTo>
                <a:lnTo>
                  <a:pt x="6420" y="4769"/>
                </a:lnTo>
                <a:lnTo>
                  <a:pt x="6494" y="5026"/>
                </a:lnTo>
                <a:lnTo>
                  <a:pt x="6457" y="5282"/>
                </a:lnTo>
                <a:lnTo>
                  <a:pt x="6494" y="5392"/>
                </a:lnTo>
                <a:lnTo>
                  <a:pt x="6530" y="5466"/>
                </a:lnTo>
                <a:lnTo>
                  <a:pt x="6750" y="5539"/>
                </a:lnTo>
                <a:lnTo>
                  <a:pt x="6934" y="5539"/>
                </a:lnTo>
                <a:lnTo>
                  <a:pt x="7117" y="5503"/>
                </a:lnTo>
                <a:lnTo>
                  <a:pt x="7264" y="5429"/>
                </a:lnTo>
                <a:lnTo>
                  <a:pt x="7411" y="5282"/>
                </a:lnTo>
                <a:lnTo>
                  <a:pt x="7521" y="5136"/>
                </a:lnTo>
                <a:lnTo>
                  <a:pt x="7631" y="4952"/>
                </a:lnTo>
                <a:lnTo>
                  <a:pt x="7704" y="4769"/>
                </a:lnTo>
                <a:lnTo>
                  <a:pt x="7741" y="4585"/>
                </a:lnTo>
                <a:lnTo>
                  <a:pt x="7777" y="4365"/>
                </a:lnTo>
                <a:lnTo>
                  <a:pt x="7777" y="4145"/>
                </a:lnTo>
                <a:lnTo>
                  <a:pt x="7777" y="3925"/>
                </a:lnTo>
                <a:lnTo>
                  <a:pt x="7704" y="3779"/>
                </a:lnTo>
                <a:lnTo>
                  <a:pt x="7631" y="3668"/>
                </a:lnTo>
                <a:lnTo>
                  <a:pt x="7484" y="3595"/>
                </a:lnTo>
                <a:lnTo>
                  <a:pt x="7337" y="3595"/>
                </a:lnTo>
                <a:lnTo>
                  <a:pt x="7301" y="3485"/>
                </a:lnTo>
                <a:lnTo>
                  <a:pt x="7227" y="3448"/>
                </a:lnTo>
                <a:lnTo>
                  <a:pt x="7044" y="3375"/>
                </a:lnTo>
                <a:lnTo>
                  <a:pt x="6824" y="3302"/>
                </a:lnTo>
                <a:lnTo>
                  <a:pt x="6677" y="3228"/>
                </a:lnTo>
                <a:lnTo>
                  <a:pt x="6567" y="3192"/>
                </a:lnTo>
                <a:close/>
                <a:moveTo>
                  <a:pt x="11739" y="5136"/>
                </a:moveTo>
                <a:lnTo>
                  <a:pt x="12179" y="5686"/>
                </a:lnTo>
                <a:lnTo>
                  <a:pt x="11776" y="5796"/>
                </a:lnTo>
                <a:lnTo>
                  <a:pt x="11409" y="6016"/>
                </a:lnTo>
                <a:lnTo>
                  <a:pt x="11042" y="6236"/>
                </a:lnTo>
                <a:lnTo>
                  <a:pt x="10895" y="6383"/>
                </a:lnTo>
                <a:lnTo>
                  <a:pt x="10785" y="6566"/>
                </a:lnTo>
                <a:lnTo>
                  <a:pt x="10749" y="6640"/>
                </a:lnTo>
                <a:lnTo>
                  <a:pt x="10785" y="6676"/>
                </a:lnTo>
                <a:lnTo>
                  <a:pt x="10859" y="6713"/>
                </a:lnTo>
                <a:lnTo>
                  <a:pt x="10932" y="6713"/>
                </a:lnTo>
                <a:lnTo>
                  <a:pt x="11262" y="6493"/>
                </a:lnTo>
                <a:lnTo>
                  <a:pt x="11556" y="6310"/>
                </a:lnTo>
                <a:lnTo>
                  <a:pt x="11849" y="6199"/>
                </a:lnTo>
                <a:lnTo>
                  <a:pt x="12143" y="6089"/>
                </a:lnTo>
                <a:lnTo>
                  <a:pt x="12253" y="6053"/>
                </a:lnTo>
                <a:lnTo>
                  <a:pt x="12363" y="6016"/>
                </a:lnTo>
                <a:lnTo>
                  <a:pt x="12399" y="5979"/>
                </a:lnTo>
                <a:lnTo>
                  <a:pt x="12619" y="6456"/>
                </a:lnTo>
                <a:lnTo>
                  <a:pt x="12840" y="6896"/>
                </a:lnTo>
                <a:lnTo>
                  <a:pt x="12803" y="6933"/>
                </a:lnTo>
                <a:lnTo>
                  <a:pt x="12326" y="7043"/>
                </a:lnTo>
                <a:lnTo>
                  <a:pt x="11812" y="7117"/>
                </a:lnTo>
                <a:lnTo>
                  <a:pt x="11299" y="7117"/>
                </a:lnTo>
                <a:lnTo>
                  <a:pt x="10749" y="7080"/>
                </a:lnTo>
                <a:lnTo>
                  <a:pt x="10675" y="7117"/>
                </a:lnTo>
                <a:lnTo>
                  <a:pt x="10639" y="7153"/>
                </a:lnTo>
                <a:lnTo>
                  <a:pt x="10639" y="7227"/>
                </a:lnTo>
                <a:lnTo>
                  <a:pt x="10712" y="7300"/>
                </a:lnTo>
                <a:lnTo>
                  <a:pt x="10932" y="7373"/>
                </a:lnTo>
                <a:lnTo>
                  <a:pt x="11189" y="7447"/>
                </a:lnTo>
                <a:lnTo>
                  <a:pt x="11702" y="7483"/>
                </a:lnTo>
                <a:lnTo>
                  <a:pt x="11959" y="7483"/>
                </a:lnTo>
                <a:lnTo>
                  <a:pt x="12216" y="7447"/>
                </a:lnTo>
                <a:lnTo>
                  <a:pt x="12583" y="7373"/>
                </a:lnTo>
                <a:lnTo>
                  <a:pt x="12693" y="7373"/>
                </a:lnTo>
                <a:lnTo>
                  <a:pt x="12766" y="7337"/>
                </a:lnTo>
                <a:lnTo>
                  <a:pt x="12803" y="7410"/>
                </a:lnTo>
                <a:lnTo>
                  <a:pt x="12840" y="7447"/>
                </a:lnTo>
                <a:lnTo>
                  <a:pt x="12876" y="7483"/>
                </a:lnTo>
                <a:lnTo>
                  <a:pt x="12986" y="7520"/>
                </a:lnTo>
                <a:lnTo>
                  <a:pt x="13023" y="7777"/>
                </a:lnTo>
                <a:lnTo>
                  <a:pt x="13060" y="8070"/>
                </a:lnTo>
                <a:lnTo>
                  <a:pt x="12986" y="8107"/>
                </a:lnTo>
                <a:lnTo>
                  <a:pt x="12693" y="7997"/>
                </a:lnTo>
                <a:lnTo>
                  <a:pt x="12473" y="7887"/>
                </a:lnTo>
                <a:lnTo>
                  <a:pt x="12253" y="7777"/>
                </a:lnTo>
                <a:lnTo>
                  <a:pt x="11886" y="7777"/>
                </a:lnTo>
                <a:lnTo>
                  <a:pt x="11776" y="7813"/>
                </a:lnTo>
                <a:lnTo>
                  <a:pt x="11226" y="7777"/>
                </a:lnTo>
                <a:lnTo>
                  <a:pt x="10895" y="7740"/>
                </a:lnTo>
                <a:lnTo>
                  <a:pt x="10749" y="7740"/>
                </a:lnTo>
                <a:lnTo>
                  <a:pt x="10675" y="7703"/>
                </a:lnTo>
                <a:lnTo>
                  <a:pt x="10565" y="7483"/>
                </a:lnTo>
                <a:lnTo>
                  <a:pt x="10529" y="7483"/>
                </a:lnTo>
                <a:lnTo>
                  <a:pt x="10529" y="7520"/>
                </a:lnTo>
                <a:lnTo>
                  <a:pt x="10529" y="7887"/>
                </a:lnTo>
                <a:lnTo>
                  <a:pt x="10529" y="7960"/>
                </a:lnTo>
                <a:lnTo>
                  <a:pt x="10602" y="7997"/>
                </a:lnTo>
                <a:lnTo>
                  <a:pt x="11042" y="8107"/>
                </a:lnTo>
                <a:lnTo>
                  <a:pt x="11482" y="8144"/>
                </a:lnTo>
                <a:lnTo>
                  <a:pt x="11482" y="8327"/>
                </a:lnTo>
                <a:lnTo>
                  <a:pt x="11519" y="8474"/>
                </a:lnTo>
                <a:lnTo>
                  <a:pt x="11592" y="8547"/>
                </a:lnTo>
                <a:lnTo>
                  <a:pt x="11629" y="8584"/>
                </a:lnTo>
                <a:lnTo>
                  <a:pt x="11776" y="8657"/>
                </a:lnTo>
                <a:lnTo>
                  <a:pt x="11959" y="8767"/>
                </a:lnTo>
                <a:lnTo>
                  <a:pt x="11409" y="8657"/>
                </a:lnTo>
                <a:lnTo>
                  <a:pt x="10969" y="8474"/>
                </a:lnTo>
                <a:lnTo>
                  <a:pt x="10712" y="8437"/>
                </a:lnTo>
                <a:lnTo>
                  <a:pt x="10455" y="8400"/>
                </a:lnTo>
                <a:lnTo>
                  <a:pt x="10198" y="8217"/>
                </a:lnTo>
                <a:lnTo>
                  <a:pt x="10052" y="8180"/>
                </a:lnTo>
                <a:lnTo>
                  <a:pt x="9942" y="8144"/>
                </a:lnTo>
                <a:lnTo>
                  <a:pt x="9722" y="8180"/>
                </a:lnTo>
                <a:lnTo>
                  <a:pt x="9575" y="8254"/>
                </a:lnTo>
                <a:lnTo>
                  <a:pt x="9465" y="8364"/>
                </a:lnTo>
                <a:lnTo>
                  <a:pt x="9355" y="8510"/>
                </a:lnTo>
                <a:lnTo>
                  <a:pt x="9245" y="8584"/>
                </a:lnTo>
                <a:lnTo>
                  <a:pt x="9098" y="8620"/>
                </a:lnTo>
                <a:lnTo>
                  <a:pt x="8841" y="8584"/>
                </a:lnTo>
                <a:lnTo>
                  <a:pt x="8621" y="8620"/>
                </a:lnTo>
                <a:lnTo>
                  <a:pt x="8401" y="8694"/>
                </a:lnTo>
                <a:lnTo>
                  <a:pt x="8181" y="8804"/>
                </a:lnTo>
                <a:lnTo>
                  <a:pt x="7924" y="8804"/>
                </a:lnTo>
                <a:lnTo>
                  <a:pt x="7851" y="8767"/>
                </a:lnTo>
                <a:lnTo>
                  <a:pt x="7814" y="8730"/>
                </a:lnTo>
                <a:lnTo>
                  <a:pt x="7814" y="8694"/>
                </a:lnTo>
                <a:lnTo>
                  <a:pt x="7887" y="8620"/>
                </a:lnTo>
                <a:lnTo>
                  <a:pt x="7998" y="8510"/>
                </a:lnTo>
                <a:lnTo>
                  <a:pt x="8144" y="8437"/>
                </a:lnTo>
                <a:lnTo>
                  <a:pt x="8401" y="8327"/>
                </a:lnTo>
                <a:lnTo>
                  <a:pt x="8731" y="8180"/>
                </a:lnTo>
                <a:lnTo>
                  <a:pt x="8915" y="8070"/>
                </a:lnTo>
                <a:lnTo>
                  <a:pt x="9025" y="7924"/>
                </a:lnTo>
                <a:lnTo>
                  <a:pt x="9135" y="7777"/>
                </a:lnTo>
                <a:lnTo>
                  <a:pt x="9208" y="7630"/>
                </a:lnTo>
                <a:lnTo>
                  <a:pt x="9208" y="7447"/>
                </a:lnTo>
                <a:lnTo>
                  <a:pt x="9171" y="7227"/>
                </a:lnTo>
                <a:lnTo>
                  <a:pt x="9098" y="7117"/>
                </a:lnTo>
                <a:lnTo>
                  <a:pt x="8988" y="7006"/>
                </a:lnTo>
                <a:lnTo>
                  <a:pt x="8841" y="6896"/>
                </a:lnTo>
                <a:lnTo>
                  <a:pt x="8694" y="6860"/>
                </a:lnTo>
                <a:lnTo>
                  <a:pt x="8548" y="6823"/>
                </a:lnTo>
                <a:lnTo>
                  <a:pt x="8401" y="6823"/>
                </a:lnTo>
                <a:lnTo>
                  <a:pt x="8254" y="6860"/>
                </a:lnTo>
                <a:lnTo>
                  <a:pt x="8108" y="6933"/>
                </a:lnTo>
                <a:lnTo>
                  <a:pt x="7924" y="7117"/>
                </a:lnTo>
                <a:lnTo>
                  <a:pt x="7924" y="7117"/>
                </a:lnTo>
                <a:lnTo>
                  <a:pt x="7998" y="6970"/>
                </a:lnTo>
                <a:lnTo>
                  <a:pt x="8108" y="6860"/>
                </a:lnTo>
                <a:lnTo>
                  <a:pt x="8291" y="6603"/>
                </a:lnTo>
                <a:lnTo>
                  <a:pt x="8511" y="6383"/>
                </a:lnTo>
                <a:lnTo>
                  <a:pt x="8768" y="6126"/>
                </a:lnTo>
                <a:lnTo>
                  <a:pt x="8951" y="5943"/>
                </a:lnTo>
                <a:lnTo>
                  <a:pt x="9135" y="5796"/>
                </a:lnTo>
                <a:lnTo>
                  <a:pt x="9171" y="5796"/>
                </a:lnTo>
                <a:lnTo>
                  <a:pt x="9391" y="5759"/>
                </a:lnTo>
                <a:lnTo>
                  <a:pt x="9612" y="5686"/>
                </a:lnTo>
                <a:lnTo>
                  <a:pt x="10052" y="5539"/>
                </a:lnTo>
                <a:lnTo>
                  <a:pt x="10455" y="5356"/>
                </a:lnTo>
                <a:lnTo>
                  <a:pt x="10639" y="5282"/>
                </a:lnTo>
                <a:lnTo>
                  <a:pt x="10895" y="5246"/>
                </a:lnTo>
                <a:lnTo>
                  <a:pt x="10895" y="5246"/>
                </a:lnTo>
                <a:lnTo>
                  <a:pt x="10602" y="5503"/>
                </a:lnTo>
                <a:lnTo>
                  <a:pt x="10492" y="5649"/>
                </a:lnTo>
                <a:lnTo>
                  <a:pt x="10419" y="5833"/>
                </a:lnTo>
                <a:lnTo>
                  <a:pt x="10455" y="5869"/>
                </a:lnTo>
                <a:lnTo>
                  <a:pt x="10639" y="5796"/>
                </a:lnTo>
                <a:lnTo>
                  <a:pt x="10822" y="5723"/>
                </a:lnTo>
                <a:lnTo>
                  <a:pt x="11152" y="5503"/>
                </a:lnTo>
                <a:lnTo>
                  <a:pt x="11739" y="5136"/>
                </a:lnTo>
                <a:close/>
                <a:moveTo>
                  <a:pt x="11996" y="8254"/>
                </a:moveTo>
                <a:lnTo>
                  <a:pt x="12546" y="8400"/>
                </a:lnTo>
                <a:lnTo>
                  <a:pt x="12729" y="8584"/>
                </a:lnTo>
                <a:lnTo>
                  <a:pt x="12803" y="8620"/>
                </a:lnTo>
                <a:lnTo>
                  <a:pt x="12876" y="8657"/>
                </a:lnTo>
                <a:lnTo>
                  <a:pt x="12950" y="8620"/>
                </a:lnTo>
                <a:lnTo>
                  <a:pt x="13023" y="8584"/>
                </a:lnTo>
                <a:lnTo>
                  <a:pt x="12950" y="9024"/>
                </a:lnTo>
                <a:lnTo>
                  <a:pt x="12509" y="8914"/>
                </a:lnTo>
                <a:lnTo>
                  <a:pt x="12399" y="8657"/>
                </a:lnTo>
                <a:lnTo>
                  <a:pt x="12216" y="8474"/>
                </a:lnTo>
                <a:lnTo>
                  <a:pt x="12033" y="8327"/>
                </a:lnTo>
                <a:lnTo>
                  <a:pt x="11959" y="8290"/>
                </a:lnTo>
                <a:lnTo>
                  <a:pt x="11996" y="8254"/>
                </a:lnTo>
                <a:close/>
                <a:moveTo>
                  <a:pt x="10932" y="8841"/>
                </a:moveTo>
                <a:lnTo>
                  <a:pt x="11519" y="9097"/>
                </a:lnTo>
                <a:lnTo>
                  <a:pt x="12106" y="9244"/>
                </a:lnTo>
                <a:lnTo>
                  <a:pt x="12033" y="9391"/>
                </a:lnTo>
                <a:lnTo>
                  <a:pt x="11922" y="9537"/>
                </a:lnTo>
                <a:lnTo>
                  <a:pt x="11776" y="9611"/>
                </a:lnTo>
                <a:lnTo>
                  <a:pt x="11702" y="9611"/>
                </a:lnTo>
                <a:lnTo>
                  <a:pt x="11629" y="9574"/>
                </a:lnTo>
                <a:lnTo>
                  <a:pt x="11519" y="9537"/>
                </a:lnTo>
                <a:lnTo>
                  <a:pt x="11409" y="9427"/>
                </a:lnTo>
                <a:lnTo>
                  <a:pt x="11226" y="9244"/>
                </a:lnTo>
                <a:lnTo>
                  <a:pt x="10932" y="8841"/>
                </a:lnTo>
                <a:close/>
                <a:moveTo>
                  <a:pt x="12509" y="9354"/>
                </a:moveTo>
                <a:lnTo>
                  <a:pt x="12876" y="9391"/>
                </a:lnTo>
                <a:lnTo>
                  <a:pt x="12656" y="10161"/>
                </a:lnTo>
                <a:lnTo>
                  <a:pt x="12583" y="10088"/>
                </a:lnTo>
                <a:lnTo>
                  <a:pt x="12363" y="10088"/>
                </a:lnTo>
                <a:lnTo>
                  <a:pt x="12216" y="10051"/>
                </a:lnTo>
                <a:lnTo>
                  <a:pt x="11886" y="9978"/>
                </a:lnTo>
                <a:lnTo>
                  <a:pt x="12106" y="9868"/>
                </a:lnTo>
                <a:lnTo>
                  <a:pt x="12289" y="9758"/>
                </a:lnTo>
                <a:lnTo>
                  <a:pt x="12399" y="9574"/>
                </a:lnTo>
                <a:lnTo>
                  <a:pt x="12509" y="9354"/>
                </a:lnTo>
                <a:close/>
                <a:moveTo>
                  <a:pt x="10382" y="9721"/>
                </a:moveTo>
                <a:lnTo>
                  <a:pt x="11409" y="10161"/>
                </a:lnTo>
                <a:lnTo>
                  <a:pt x="11922" y="10381"/>
                </a:lnTo>
                <a:lnTo>
                  <a:pt x="12253" y="10491"/>
                </a:lnTo>
                <a:lnTo>
                  <a:pt x="12399" y="10491"/>
                </a:lnTo>
                <a:lnTo>
                  <a:pt x="12509" y="10455"/>
                </a:lnTo>
                <a:lnTo>
                  <a:pt x="12326" y="10968"/>
                </a:lnTo>
                <a:lnTo>
                  <a:pt x="12033" y="10858"/>
                </a:lnTo>
                <a:lnTo>
                  <a:pt x="11886" y="10785"/>
                </a:lnTo>
                <a:lnTo>
                  <a:pt x="11776" y="10711"/>
                </a:lnTo>
                <a:lnTo>
                  <a:pt x="11519" y="10528"/>
                </a:lnTo>
                <a:lnTo>
                  <a:pt x="11409" y="10418"/>
                </a:lnTo>
                <a:lnTo>
                  <a:pt x="11262" y="10344"/>
                </a:lnTo>
                <a:lnTo>
                  <a:pt x="11079" y="10308"/>
                </a:lnTo>
                <a:lnTo>
                  <a:pt x="10895" y="10271"/>
                </a:lnTo>
                <a:lnTo>
                  <a:pt x="10492" y="10234"/>
                </a:lnTo>
                <a:lnTo>
                  <a:pt x="10455" y="9978"/>
                </a:lnTo>
                <a:lnTo>
                  <a:pt x="10382" y="9721"/>
                </a:lnTo>
                <a:close/>
                <a:moveTo>
                  <a:pt x="10455" y="10528"/>
                </a:moveTo>
                <a:lnTo>
                  <a:pt x="10785" y="10601"/>
                </a:lnTo>
                <a:lnTo>
                  <a:pt x="10969" y="10638"/>
                </a:lnTo>
                <a:lnTo>
                  <a:pt x="11115" y="10711"/>
                </a:lnTo>
                <a:lnTo>
                  <a:pt x="11336" y="10821"/>
                </a:lnTo>
                <a:lnTo>
                  <a:pt x="11519" y="10968"/>
                </a:lnTo>
                <a:lnTo>
                  <a:pt x="11702" y="11115"/>
                </a:lnTo>
                <a:lnTo>
                  <a:pt x="11886" y="11262"/>
                </a:lnTo>
                <a:lnTo>
                  <a:pt x="12106" y="11335"/>
                </a:lnTo>
                <a:lnTo>
                  <a:pt x="11739" y="11922"/>
                </a:lnTo>
                <a:lnTo>
                  <a:pt x="11629" y="11922"/>
                </a:lnTo>
                <a:lnTo>
                  <a:pt x="11482" y="11885"/>
                </a:lnTo>
                <a:lnTo>
                  <a:pt x="11226" y="11738"/>
                </a:lnTo>
                <a:lnTo>
                  <a:pt x="10565" y="11482"/>
                </a:lnTo>
                <a:lnTo>
                  <a:pt x="10272" y="11335"/>
                </a:lnTo>
                <a:lnTo>
                  <a:pt x="10382" y="10968"/>
                </a:lnTo>
                <a:lnTo>
                  <a:pt x="10455" y="10601"/>
                </a:lnTo>
                <a:lnTo>
                  <a:pt x="10455" y="10528"/>
                </a:lnTo>
                <a:close/>
                <a:moveTo>
                  <a:pt x="10125" y="11665"/>
                </a:moveTo>
                <a:lnTo>
                  <a:pt x="10785" y="11958"/>
                </a:lnTo>
                <a:lnTo>
                  <a:pt x="11115" y="12142"/>
                </a:lnTo>
                <a:lnTo>
                  <a:pt x="11299" y="12215"/>
                </a:lnTo>
                <a:lnTo>
                  <a:pt x="11482" y="12289"/>
                </a:lnTo>
                <a:lnTo>
                  <a:pt x="11226" y="12655"/>
                </a:lnTo>
                <a:lnTo>
                  <a:pt x="10895" y="12545"/>
                </a:lnTo>
                <a:lnTo>
                  <a:pt x="10455" y="12399"/>
                </a:lnTo>
                <a:lnTo>
                  <a:pt x="10052" y="12252"/>
                </a:lnTo>
                <a:lnTo>
                  <a:pt x="9868" y="12142"/>
                </a:lnTo>
                <a:lnTo>
                  <a:pt x="10125" y="11665"/>
                </a:lnTo>
                <a:close/>
                <a:moveTo>
                  <a:pt x="9355" y="9574"/>
                </a:moveTo>
                <a:lnTo>
                  <a:pt x="9575" y="9611"/>
                </a:lnTo>
                <a:lnTo>
                  <a:pt x="9795" y="9648"/>
                </a:lnTo>
                <a:lnTo>
                  <a:pt x="9978" y="9758"/>
                </a:lnTo>
                <a:lnTo>
                  <a:pt x="10052" y="9868"/>
                </a:lnTo>
                <a:lnTo>
                  <a:pt x="10088" y="9941"/>
                </a:lnTo>
                <a:lnTo>
                  <a:pt x="10125" y="10088"/>
                </a:lnTo>
                <a:lnTo>
                  <a:pt x="10125" y="10198"/>
                </a:lnTo>
                <a:lnTo>
                  <a:pt x="9832" y="10161"/>
                </a:lnTo>
                <a:lnTo>
                  <a:pt x="9795" y="10198"/>
                </a:lnTo>
                <a:lnTo>
                  <a:pt x="9795" y="10234"/>
                </a:lnTo>
                <a:lnTo>
                  <a:pt x="9942" y="10344"/>
                </a:lnTo>
                <a:lnTo>
                  <a:pt x="10088" y="10455"/>
                </a:lnTo>
                <a:lnTo>
                  <a:pt x="10015" y="10785"/>
                </a:lnTo>
                <a:lnTo>
                  <a:pt x="9942" y="11078"/>
                </a:lnTo>
                <a:lnTo>
                  <a:pt x="9905" y="11188"/>
                </a:lnTo>
                <a:lnTo>
                  <a:pt x="9648" y="11115"/>
                </a:lnTo>
                <a:lnTo>
                  <a:pt x="9391" y="11078"/>
                </a:lnTo>
                <a:lnTo>
                  <a:pt x="9355" y="11078"/>
                </a:lnTo>
                <a:lnTo>
                  <a:pt x="9318" y="11115"/>
                </a:lnTo>
                <a:lnTo>
                  <a:pt x="9318" y="11151"/>
                </a:lnTo>
                <a:lnTo>
                  <a:pt x="9355" y="11188"/>
                </a:lnTo>
                <a:lnTo>
                  <a:pt x="9538" y="11372"/>
                </a:lnTo>
                <a:lnTo>
                  <a:pt x="9795" y="11518"/>
                </a:lnTo>
                <a:lnTo>
                  <a:pt x="9501" y="11995"/>
                </a:lnTo>
                <a:lnTo>
                  <a:pt x="9061" y="11812"/>
                </a:lnTo>
                <a:lnTo>
                  <a:pt x="8584" y="11628"/>
                </a:lnTo>
                <a:lnTo>
                  <a:pt x="8548" y="11628"/>
                </a:lnTo>
                <a:lnTo>
                  <a:pt x="8548" y="11702"/>
                </a:lnTo>
                <a:lnTo>
                  <a:pt x="8731" y="11848"/>
                </a:lnTo>
                <a:lnTo>
                  <a:pt x="8915" y="12032"/>
                </a:lnTo>
                <a:lnTo>
                  <a:pt x="9318" y="12289"/>
                </a:lnTo>
                <a:lnTo>
                  <a:pt x="9061" y="12582"/>
                </a:lnTo>
                <a:lnTo>
                  <a:pt x="8805" y="12802"/>
                </a:lnTo>
                <a:lnTo>
                  <a:pt x="8548" y="12692"/>
                </a:lnTo>
                <a:lnTo>
                  <a:pt x="8401" y="12069"/>
                </a:lnTo>
                <a:lnTo>
                  <a:pt x="8291" y="11445"/>
                </a:lnTo>
                <a:lnTo>
                  <a:pt x="8218" y="11298"/>
                </a:lnTo>
                <a:lnTo>
                  <a:pt x="8144" y="11188"/>
                </a:lnTo>
                <a:lnTo>
                  <a:pt x="8034" y="11115"/>
                </a:lnTo>
                <a:lnTo>
                  <a:pt x="7374" y="11115"/>
                </a:lnTo>
                <a:lnTo>
                  <a:pt x="7264" y="11078"/>
                </a:lnTo>
                <a:lnTo>
                  <a:pt x="7154" y="11041"/>
                </a:lnTo>
                <a:lnTo>
                  <a:pt x="7007" y="10895"/>
                </a:lnTo>
                <a:lnTo>
                  <a:pt x="6897" y="10675"/>
                </a:lnTo>
                <a:lnTo>
                  <a:pt x="6860" y="10455"/>
                </a:lnTo>
                <a:lnTo>
                  <a:pt x="6860" y="10344"/>
                </a:lnTo>
                <a:lnTo>
                  <a:pt x="6897" y="10234"/>
                </a:lnTo>
                <a:lnTo>
                  <a:pt x="6934" y="10124"/>
                </a:lnTo>
                <a:lnTo>
                  <a:pt x="7007" y="10051"/>
                </a:lnTo>
                <a:lnTo>
                  <a:pt x="7227" y="9978"/>
                </a:lnTo>
                <a:lnTo>
                  <a:pt x="7447" y="9904"/>
                </a:lnTo>
                <a:lnTo>
                  <a:pt x="8328" y="9721"/>
                </a:lnTo>
                <a:lnTo>
                  <a:pt x="8401" y="9758"/>
                </a:lnTo>
                <a:lnTo>
                  <a:pt x="8548" y="9758"/>
                </a:lnTo>
                <a:lnTo>
                  <a:pt x="8841" y="9648"/>
                </a:lnTo>
                <a:lnTo>
                  <a:pt x="9135" y="9574"/>
                </a:lnTo>
                <a:close/>
                <a:moveTo>
                  <a:pt x="1028" y="7373"/>
                </a:moveTo>
                <a:lnTo>
                  <a:pt x="1028" y="7887"/>
                </a:lnTo>
                <a:lnTo>
                  <a:pt x="1101" y="8437"/>
                </a:lnTo>
                <a:lnTo>
                  <a:pt x="1138" y="8474"/>
                </a:lnTo>
                <a:lnTo>
                  <a:pt x="1211" y="8510"/>
                </a:lnTo>
                <a:lnTo>
                  <a:pt x="1285" y="8510"/>
                </a:lnTo>
                <a:lnTo>
                  <a:pt x="1358" y="8474"/>
                </a:lnTo>
                <a:lnTo>
                  <a:pt x="1872" y="8070"/>
                </a:lnTo>
                <a:lnTo>
                  <a:pt x="1945" y="8951"/>
                </a:lnTo>
                <a:lnTo>
                  <a:pt x="1982" y="9611"/>
                </a:lnTo>
                <a:lnTo>
                  <a:pt x="1982" y="9758"/>
                </a:lnTo>
                <a:lnTo>
                  <a:pt x="1982" y="9904"/>
                </a:lnTo>
                <a:lnTo>
                  <a:pt x="1872" y="10014"/>
                </a:lnTo>
                <a:lnTo>
                  <a:pt x="1762" y="10088"/>
                </a:lnTo>
                <a:lnTo>
                  <a:pt x="1615" y="10271"/>
                </a:lnTo>
                <a:lnTo>
                  <a:pt x="1505" y="10455"/>
                </a:lnTo>
                <a:lnTo>
                  <a:pt x="1468" y="10638"/>
                </a:lnTo>
                <a:lnTo>
                  <a:pt x="1468" y="10858"/>
                </a:lnTo>
                <a:lnTo>
                  <a:pt x="1505" y="11078"/>
                </a:lnTo>
                <a:lnTo>
                  <a:pt x="1578" y="11298"/>
                </a:lnTo>
                <a:lnTo>
                  <a:pt x="1688" y="11702"/>
                </a:lnTo>
                <a:lnTo>
                  <a:pt x="2165" y="12876"/>
                </a:lnTo>
                <a:lnTo>
                  <a:pt x="1835" y="12509"/>
                </a:lnTo>
                <a:lnTo>
                  <a:pt x="1505" y="12142"/>
                </a:lnTo>
                <a:lnTo>
                  <a:pt x="1211" y="11665"/>
                </a:lnTo>
                <a:lnTo>
                  <a:pt x="918" y="11188"/>
                </a:lnTo>
                <a:lnTo>
                  <a:pt x="735" y="10675"/>
                </a:lnTo>
                <a:lnTo>
                  <a:pt x="588" y="10161"/>
                </a:lnTo>
                <a:lnTo>
                  <a:pt x="551" y="9831"/>
                </a:lnTo>
                <a:lnTo>
                  <a:pt x="514" y="9501"/>
                </a:lnTo>
                <a:lnTo>
                  <a:pt x="551" y="9171"/>
                </a:lnTo>
                <a:lnTo>
                  <a:pt x="588" y="8841"/>
                </a:lnTo>
                <a:lnTo>
                  <a:pt x="771" y="8180"/>
                </a:lnTo>
                <a:lnTo>
                  <a:pt x="955" y="7557"/>
                </a:lnTo>
                <a:lnTo>
                  <a:pt x="1028" y="7373"/>
                </a:lnTo>
                <a:close/>
                <a:moveTo>
                  <a:pt x="9612" y="12472"/>
                </a:moveTo>
                <a:lnTo>
                  <a:pt x="9942" y="12619"/>
                </a:lnTo>
                <a:lnTo>
                  <a:pt x="10675" y="12912"/>
                </a:lnTo>
                <a:lnTo>
                  <a:pt x="10895" y="12986"/>
                </a:lnTo>
                <a:lnTo>
                  <a:pt x="10529" y="13316"/>
                </a:lnTo>
                <a:lnTo>
                  <a:pt x="10162" y="13609"/>
                </a:lnTo>
                <a:lnTo>
                  <a:pt x="9685" y="13279"/>
                </a:lnTo>
                <a:lnTo>
                  <a:pt x="9171" y="12986"/>
                </a:lnTo>
                <a:lnTo>
                  <a:pt x="9391" y="12729"/>
                </a:lnTo>
                <a:lnTo>
                  <a:pt x="9612" y="12472"/>
                </a:lnTo>
                <a:close/>
                <a:moveTo>
                  <a:pt x="2569" y="5209"/>
                </a:moveTo>
                <a:lnTo>
                  <a:pt x="2899" y="5319"/>
                </a:lnTo>
                <a:lnTo>
                  <a:pt x="3266" y="5356"/>
                </a:lnTo>
                <a:lnTo>
                  <a:pt x="3999" y="5356"/>
                </a:lnTo>
                <a:lnTo>
                  <a:pt x="4733" y="5429"/>
                </a:lnTo>
                <a:lnTo>
                  <a:pt x="5467" y="5539"/>
                </a:lnTo>
                <a:lnTo>
                  <a:pt x="5320" y="5649"/>
                </a:lnTo>
                <a:lnTo>
                  <a:pt x="5173" y="5723"/>
                </a:lnTo>
                <a:lnTo>
                  <a:pt x="4880" y="5833"/>
                </a:lnTo>
                <a:lnTo>
                  <a:pt x="4696" y="5943"/>
                </a:lnTo>
                <a:lnTo>
                  <a:pt x="4513" y="6053"/>
                </a:lnTo>
                <a:lnTo>
                  <a:pt x="4366" y="6236"/>
                </a:lnTo>
                <a:lnTo>
                  <a:pt x="4293" y="6420"/>
                </a:lnTo>
                <a:lnTo>
                  <a:pt x="4256" y="6493"/>
                </a:lnTo>
                <a:lnTo>
                  <a:pt x="4293" y="6603"/>
                </a:lnTo>
                <a:lnTo>
                  <a:pt x="4329" y="6676"/>
                </a:lnTo>
                <a:lnTo>
                  <a:pt x="4366" y="6750"/>
                </a:lnTo>
                <a:lnTo>
                  <a:pt x="4439" y="6823"/>
                </a:lnTo>
                <a:lnTo>
                  <a:pt x="4549" y="6823"/>
                </a:lnTo>
                <a:lnTo>
                  <a:pt x="4660" y="6860"/>
                </a:lnTo>
                <a:lnTo>
                  <a:pt x="4696" y="6933"/>
                </a:lnTo>
                <a:lnTo>
                  <a:pt x="4733" y="7117"/>
                </a:lnTo>
                <a:lnTo>
                  <a:pt x="4770" y="7300"/>
                </a:lnTo>
                <a:lnTo>
                  <a:pt x="4770" y="7667"/>
                </a:lnTo>
                <a:lnTo>
                  <a:pt x="4806" y="7813"/>
                </a:lnTo>
                <a:lnTo>
                  <a:pt x="4586" y="7520"/>
                </a:lnTo>
                <a:lnTo>
                  <a:pt x="4366" y="7263"/>
                </a:lnTo>
                <a:lnTo>
                  <a:pt x="4256" y="7190"/>
                </a:lnTo>
                <a:lnTo>
                  <a:pt x="4146" y="7153"/>
                </a:lnTo>
                <a:lnTo>
                  <a:pt x="3999" y="7117"/>
                </a:lnTo>
                <a:lnTo>
                  <a:pt x="3889" y="7153"/>
                </a:lnTo>
                <a:lnTo>
                  <a:pt x="3632" y="7227"/>
                </a:lnTo>
                <a:lnTo>
                  <a:pt x="3412" y="7373"/>
                </a:lnTo>
                <a:lnTo>
                  <a:pt x="3192" y="7593"/>
                </a:lnTo>
                <a:lnTo>
                  <a:pt x="2972" y="7813"/>
                </a:lnTo>
                <a:lnTo>
                  <a:pt x="2825" y="8070"/>
                </a:lnTo>
                <a:lnTo>
                  <a:pt x="2715" y="8364"/>
                </a:lnTo>
                <a:lnTo>
                  <a:pt x="2642" y="8657"/>
                </a:lnTo>
                <a:lnTo>
                  <a:pt x="2605" y="8951"/>
                </a:lnTo>
                <a:lnTo>
                  <a:pt x="2605" y="9244"/>
                </a:lnTo>
                <a:lnTo>
                  <a:pt x="2679" y="9537"/>
                </a:lnTo>
                <a:lnTo>
                  <a:pt x="2679" y="9611"/>
                </a:lnTo>
                <a:lnTo>
                  <a:pt x="2752" y="9648"/>
                </a:lnTo>
                <a:lnTo>
                  <a:pt x="2789" y="9684"/>
                </a:lnTo>
                <a:lnTo>
                  <a:pt x="3156" y="9684"/>
                </a:lnTo>
                <a:lnTo>
                  <a:pt x="3449" y="9758"/>
                </a:lnTo>
                <a:lnTo>
                  <a:pt x="3706" y="9868"/>
                </a:lnTo>
                <a:lnTo>
                  <a:pt x="3963" y="10014"/>
                </a:lnTo>
                <a:lnTo>
                  <a:pt x="4183" y="10198"/>
                </a:lnTo>
                <a:lnTo>
                  <a:pt x="4403" y="10418"/>
                </a:lnTo>
                <a:lnTo>
                  <a:pt x="4770" y="10858"/>
                </a:lnTo>
                <a:lnTo>
                  <a:pt x="4403" y="11151"/>
                </a:lnTo>
                <a:lnTo>
                  <a:pt x="4109" y="11445"/>
                </a:lnTo>
                <a:lnTo>
                  <a:pt x="3816" y="11775"/>
                </a:lnTo>
                <a:lnTo>
                  <a:pt x="3596" y="12142"/>
                </a:lnTo>
                <a:lnTo>
                  <a:pt x="3412" y="12545"/>
                </a:lnTo>
                <a:lnTo>
                  <a:pt x="3266" y="12986"/>
                </a:lnTo>
                <a:lnTo>
                  <a:pt x="3192" y="13426"/>
                </a:lnTo>
                <a:lnTo>
                  <a:pt x="3156" y="13866"/>
                </a:lnTo>
                <a:lnTo>
                  <a:pt x="3082" y="13829"/>
                </a:lnTo>
                <a:lnTo>
                  <a:pt x="2972" y="13719"/>
                </a:lnTo>
                <a:lnTo>
                  <a:pt x="2899" y="13572"/>
                </a:lnTo>
                <a:lnTo>
                  <a:pt x="2459" y="12582"/>
                </a:lnTo>
                <a:lnTo>
                  <a:pt x="2092" y="11702"/>
                </a:lnTo>
                <a:lnTo>
                  <a:pt x="1945" y="11262"/>
                </a:lnTo>
                <a:lnTo>
                  <a:pt x="1872" y="10821"/>
                </a:lnTo>
                <a:lnTo>
                  <a:pt x="1872" y="10638"/>
                </a:lnTo>
                <a:lnTo>
                  <a:pt x="1945" y="10491"/>
                </a:lnTo>
                <a:lnTo>
                  <a:pt x="2055" y="10381"/>
                </a:lnTo>
                <a:lnTo>
                  <a:pt x="2202" y="10271"/>
                </a:lnTo>
                <a:lnTo>
                  <a:pt x="2312" y="10161"/>
                </a:lnTo>
                <a:lnTo>
                  <a:pt x="2385" y="10051"/>
                </a:lnTo>
                <a:lnTo>
                  <a:pt x="2385" y="9904"/>
                </a:lnTo>
                <a:lnTo>
                  <a:pt x="2385" y="9721"/>
                </a:lnTo>
                <a:lnTo>
                  <a:pt x="2312" y="8730"/>
                </a:lnTo>
                <a:lnTo>
                  <a:pt x="2165" y="7740"/>
                </a:lnTo>
                <a:lnTo>
                  <a:pt x="2165" y="7667"/>
                </a:lnTo>
                <a:lnTo>
                  <a:pt x="2092" y="7593"/>
                </a:lnTo>
                <a:lnTo>
                  <a:pt x="1945" y="7593"/>
                </a:lnTo>
                <a:lnTo>
                  <a:pt x="1358" y="8070"/>
                </a:lnTo>
                <a:lnTo>
                  <a:pt x="1321" y="7667"/>
                </a:lnTo>
                <a:lnTo>
                  <a:pt x="1358" y="7263"/>
                </a:lnTo>
                <a:lnTo>
                  <a:pt x="1395" y="6860"/>
                </a:lnTo>
                <a:lnTo>
                  <a:pt x="1505" y="6456"/>
                </a:lnTo>
                <a:lnTo>
                  <a:pt x="1505" y="6383"/>
                </a:lnTo>
                <a:lnTo>
                  <a:pt x="1468" y="6310"/>
                </a:lnTo>
                <a:lnTo>
                  <a:pt x="1725" y="5796"/>
                </a:lnTo>
                <a:lnTo>
                  <a:pt x="1982" y="5319"/>
                </a:lnTo>
                <a:lnTo>
                  <a:pt x="2239" y="5356"/>
                </a:lnTo>
                <a:lnTo>
                  <a:pt x="2495" y="5392"/>
                </a:lnTo>
                <a:lnTo>
                  <a:pt x="2569" y="5356"/>
                </a:lnTo>
                <a:lnTo>
                  <a:pt x="2605" y="5319"/>
                </a:lnTo>
                <a:lnTo>
                  <a:pt x="2605" y="5282"/>
                </a:lnTo>
                <a:lnTo>
                  <a:pt x="2569" y="5209"/>
                </a:lnTo>
                <a:close/>
                <a:moveTo>
                  <a:pt x="8805" y="13939"/>
                </a:moveTo>
                <a:lnTo>
                  <a:pt x="9098" y="13976"/>
                </a:lnTo>
                <a:lnTo>
                  <a:pt x="9391" y="14049"/>
                </a:lnTo>
                <a:lnTo>
                  <a:pt x="9208" y="14086"/>
                </a:lnTo>
                <a:lnTo>
                  <a:pt x="9171" y="14049"/>
                </a:lnTo>
                <a:lnTo>
                  <a:pt x="9061" y="14049"/>
                </a:lnTo>
                <a:lnTo>
                  <a:pt x="8988" y="13976"/>
                </a:lnTo>
                <a:lnTo>
                  <a:pt x="8805" y="13939"/>
                </a:lnTo>
                <a:close/>
                <a:moveTo>
                  <a:pt x="5815" y="14178"/>
                </a:moveTo>
                <a:lnTo>
                  <a:pt x="5797" y="14196"/>
                </a:lnTo>
                <a:lnTo>
                  <a:pt x="5760" y="14196"/>
                </a:lnTo>
                <a:lnTo>
                  <a:pt x="5815" y="14178"/>
                </a:lnTo>
                <a:close/>
                <a:moveTo>
                  <a:pt x="7154" y="2935"/>
                </a:moveTo>
                <a:lnTo>
                  <a:pt x="7594" y="3008"/>
                </a:lnTo>
                <a:lnTo>
                  <a:pt x="8034" y="3082"/>
                </a:lnTo>
                <a:lnTo>
                  <a:pt x="8438" y="3155"/>
                </a:lnTo>
                <a:lnTo>
                  <a:pt x="8401" y="3192"/>
                </a:lnTo>
                <a:lnTo>
                  <a:pt x="8401" y="3228"/>
                </a:lnTo>
                <a:lnTo>
                  <a:pt x="8401" y="3265"/>
                </a:lnTo>
                <a:lnTo>
                  <a:pt x="8438" y="3265"/>
                </a:lnTo>
                <a:lnTo>
                  <a:pt x="8621" y="3228"/>
                </a:lnTo>
                <a:lnTo>
                  <a:pt x="8768" y="3265"/>
                </a:lnTo>
                <a:lnTo>
                  <a:pt x="8805" y="3265"/>
                </a:lnTo>
                <a:lnTo>
                  <a:pt x="8768" y="3338"/>
                </a:lnTo>
                <a:lnTo>
                  <a:pt x="8768" y="3412"/>
                </a:lnTo>
                <a:lnTo>
                  <a:pt x="8768" y="3448"/>
                </a:lnTo>
                <a:lnTo>
                  <a:pt x="8805" y="3485"/>
                </a:lnTo>
                <a:lnTo>
                  <a:pt x="8841" y="3485"/>
                </a:lnTo>
                <a:lnTo>
                  <a:pt x="8915" y="3522"/>
                </a:lnTo>
                <a:lnTo>
                  <a:pt x="8988" y="3558"/>
                </a:lnTo>
                <a:lnTo>
                  <a:pt x="9098" y="3668"/>
                </a:lnTo>
                <a:lnTo>
                  <a:pt x="9208" y="3815"/>
                </a:lnTo>
                <a:lnTo>
                  <a:pt x="9245" y="3852"/>
                </a:lnTo>
                <a:lnTo>
                  <a:pt x="9281" y="3889"/>
                </a:lnTo>
                <a:lnTo>
                  <a:pt x="9318" y="3852"/>
                </a:lnTo>
                <a:lnTo>
                  <a:pt x="9391" y="3742"/>
                </a:lnTo>
                <a:lnTo>
                  <a:pt x="9465" y="3632"/>
                </a:lnTo>
                <a:lnTo>
                  <a:pt x="9538" y="3558"/>
                </a:lnTo>
                <a:lnTo>
                  <a:pt x="9758" y="3632"/>
                </a:lnTo>
                <a:lnTo>
                  <a:pt x="9612" y="3815"/>
                </a:lnTo>
                <a:lnTo>
                  <a:pt x="9501" y="3999"/>
                </a:lnTo>
                <a:lnTo>
                  <a:pt x="9465" y="4072"/>
                </a:lnTo>
                <a:lnTo>
                  <a:pt x="9465" y="4182"/>
                </a:lnTo>
                <a:lnTo>
                  <a:pt x="9575" y="4182"/>
                </a:lnTo>
                <a:lnTo>
                  <a:pt x="9648" y="4145"/>
                </a:lnTo>
                <a:lnTo>
                  <a:pt x="9795" y="4035"/>
                </a:lnTo>
                <a:lnTo>
                  <a:pt x="10052" y="3815"/>
                </a:lnTo>
                <a:lnTo>
                  <a:pt x="10308" y="3962"/>
                </a:lnTo>
                <a:lnTo>
                  <a:pt x="10235" y="4035"/>
                </a:lnTo>
                <a:lnTo>
                  <a:pt x="9978" y="4365"/>
                </a:lnTo>
                <a:lnTo>
                  <a:pt x="9868" y="4512"/>
                </a:lnTo>
                <a:lnTo>
                  <a:pt x="9795" y="4696"/>
                </a:lnTo>
                <a:lnTo>
                  <a:pt x="9795" y="4732"/>
                </a:lnTo>
                <a:lnTo>
                  <a:pt x="9832" y="4732"/>
                </a:lnTo>
                <a:lnTo>
                  <a:pt x="10015" y="4659"/>
                </a:lnTo>
                <a:lnTo>
                  <a:pt x="10198" y="4549"/>
                </a:lnTo>
                <a:lnTo>
                  <a:pt x="10492" y="4329"/>
                </a:lnTo>
                <a:lnTo>
                  <a:pt x="10639" y="4182"/>
                </a:lnTo>
                <a:lnTo>
                  <a:pt x="10822" y="4292"/>
                </a:lnTo>
                <a:lnTo>
                  <a:pt x="10565" y="4549"/>
                </a:lnTo>
                <a:lnTo>
                  <a:pt x="10272" y="4879"/>
                </a:lnTo>
                <a:lnTo>
                  <a:pt x="10052" y="5209"/>
                </a:lnTo>
                <a:lnTo>
                  <a:pt x="9942" y="5246"/>
                </a:lnTo>
                <a:lnTo>
                  <a:pt x="9648" y="5392"/>
                </a:lnTo>
                <a:lnTo>
                  <a:pt x="9391" y="5539"/>
                </a:lnTo>
                <a:lnTo>
                  <a:pt x="9281" y="5539"/>
                </a:lnTo>
                <a:lnTo>
                  <a:pt x="9135" y="5576"/>
                </a:lnTo>
                <a:lnTo>
                  <a:pt x="8805" y="5759"/>
                </a:lnTo>
                <a:lnTo>
                  <a:pt x="8548" y="5979"/>
                </a:lnTo>
                <a:lnTo>
                  <a:pt x="8364" y="6089"/>
                </a:lnTo>
                <a:lnTo>
                  <a:pt x="8071" y="6346"/>
                </a:lnTo>
                <a:lnTo>
                  <a:pt x="7924" y="6566"/>
                </a:lnTo>
                <a:lnTo>
                  <a:pt x="7741" y="6750"/>
                </a:lnTo>
                <a:lnTo>
                  <a:pt x="7631" y="6970"/>
                </a:lnTo>
                <a:lnTo>
                  <a:pt x="7594" y="7153"/>
                </a:lnTo>
                <a:lnTo>
                  <a:pt x="7631" y="7227"/>
                </a:lnTo>
                <a:lnTo>
                  <a:pt x="7667" y="7300"/>
                </a:lnTo>
                <a:lnTo>
                  <a:pt x="7741" y="7373"/>
                </a:lnTo>
                <a:lnTo>
                  <a:pt x="7851" y="7410"/>
                </a:lnTo>
                <a:lnTo>
                  <a:pt x="7998" y="7410"/>
                </a:lnTo>
                <a:lnTo>
                  <a:pt x="8144" y="7337"/>
                </a:lnTo>
                <a:lnTo>
                  <a:pt x="8401" y="7190"/>
                </a:lnTo>
                <a:lnTo>
                  <a:pt x="8548" y="7153"/>
                </a:lnTo>
                <a:lnTo>
                  <a:pt x="8731" y="7227"/>
                </a:lnTo>
                <a:lnTo>
                  <a:pt x="8805" y="7263"/>
                </a:lnTo>
                <a:lnTo>
                  <a:pt x="8878" y="7337"/>
                </a:lnTo>
                <a:lnTo>
                  <a:pt x="8915" y="7410"/>
                </a:lnTo>
                <a:lnTo>
                  <a:pt x="8915" y="7483"/>
                </a:lnTo>
                <a:lnTo>
                  <a:pt x="8841" y="7593"/>
                </a:lnTo>
                <a:lnTo>
                  <a:pt x="8731" y="7740"/>
                </a:lnTo>
                <a:lnTo>
                  <a:pt x="8584" y="7850"/>
                </a:lnTo>
                <a:lnTo>
                  <a:pt x="8401" y="7960"/>
                </a:lnTo>
                <a:lnTo>
                  <a:pt x="8144" y="8070"/>
                </a:lnTo>
                <a:lnTo>
                  <a:pt x="7961" y="8144"/>
                </a:lnTo>
                <a:lnTo>
                  <a:pt x="7741" y="8254"/>
                </a:lnTo>
                <a:lnTo>
                  <a:pt x="7557" y="8400"/>
                </a:lnTo>
                <a:lnTo>
                  <a:pt x="7521" y="8474"/>
                </a:lnTo>
                <a:lnTo>
                  <a:pt x="7484" y="8584"/>
                </a:lnTo>
                <a:lnTo>
                  <a:pt x="7447" y="8767"/>
                </a:lnTo>
                <a:lnTo>
                  <a:pt x="7521" y="8914"/>
                </a:lnTo>
                <a:lnTo>
                  <a:pt x="7631" y="9061"/>
                </a:lnTo>
                <a:lnTo>
                  <a:pt x="7777" y="9134"/>
                </a:lnTo>
                <a:lnTo>
                  <a:pt x="7887" y="9171"/>
                </a:lnTo>
                <a:lnTo>
                  <a:pt x="8034" y="9207"/>
                </a:lnTo>
                <a:lnTo>
                  <a:pt x="8254" y="9134"/>
                </a:lnTo>
                <a:lnTo>
                  <a:pt x="8694" y="8951"/>
                </a:lnTo>
                <a:lnTo>
                  <a:pt x="9208" y="8951"/>
                </a:lnTo>
                <a:lnTo>
                  <a:pt x="9391" y="8877"/>
                </a:lnTo>
                <a:lnTo>
                  <a:pt x="9575" y="8767"/>
                </a:lnTo>
                <a:lnTo>
                  <a:pt x="9685" y="8657"/>
                </a:lnTo>
                <a:lnTo>
                  <a:pt x="9795" y="8547"/>
                </a:lnTo>
                <a:lnTo>
                  <a:pt x="9905" y="8547"/>
                </a:lnTo>
                <a:lnTo>
                  <a:pt x="10052" y="8584"/>
                </a:lnTo>
                <a:lnTo>
                  <a:pt x="10088" y="8620"/>
                </a:lnTo>
                <a:lnTo>
                  <a:pt x="10125" y="8620"/>
                </a:lnTo>
                <a:lnTo>
                  <a:pt x="10198" y="8657"/>
                </a:lnTo>
                <a:lnTo>
                  <a:pt x="10382" y="8804"/>
                </a:lnTo>
                <a:lnTo>
                  <a:pt x="10565" y="8987"/>
                </a:lnTo>
                <a:lnTo>
                  <a:pt x="11115" y="9648"/>
                </a:lnTo>
                <a:lnTo>
                  <a:pt x="10382" y="9391"/>
                </a:lnTo>
                <a:lnTo>
                  <a:pt x="10015" y="9281"/>
                </a:lnTo>
                <a:lnTo>
                  <a:pt x="9648" y="9171"/>
                </a:lnTo>
                <a:lnTo>
                  <a:pt x="9612" y="9207"/>
                </a:lnTo>
                <a:lnTo>
                  <a:pt x="9281" y="9171"/>
                </a:lnTo>
                <a:lnTo>
                  <a:pt x="8951" y="9207"/>
                </a:lnTo>
                <a:lnTo>
                  <a:pt x="8621" y="9281"/>
                </a:lnTo>
                <a:lnTo>
                  <a:pt x="8328" y="9391"/>
                </a:lnTo>
                <a:lnTo>
                  <a:pt x="8291" y="9427"/>
                </a:lnTo>
                <a:lnTo>
                  <a:pt x="8144" y="9427"/>
                </a:lnTo>
                <a:lnTo>
                  <a:pt x="7631" y="9537"/>
                </a:lnTo>
                <a:lnTo>
                  <a:pt x="7117" y="9648"/>
                </a:lnTo>
                <a:lnTo>
                  <a:pt x="6934" y="9684"/>
                </a:lnTo>
                <a:lnTo>
                  <a:pt x="6787" y="9794"/>
                </a:lnTo>
                <a:lnTo>
                  <a:pt x="6677" y="9904"/>
                </a:lnTo>
                <a:lnTo>
                  <a:pt x="6567" y="10088"/>
                </a:lnTo>
                <a:lnTo>
                  <a:pt x="6494" y="10271"/>
                </a:lnTo>
                <a:lnTo>
                  <a:pt x="6494" y="10455"/>
                </a:lnTo>
                <a:lnTo>
                  <a:pt x="6494" y="10601"/>
                </a:lnTo>
                <a:lnTo>
                  <a:pt x="6530" y="10785"/>
                </a:lnTo>
                <a:lnTo>
                  <a:pt x="6604" y="10968"/>
                </a:lnTo>
                <a:lnTo>
                  <a:pt x="6714" y="11115"/>
                </a:lnTo>
                <a:lnTo>
                  <a:pt x="6824" y="11225"/>
                </a:lnTo>
                <a:lnTo>
                  <a:pt x="6970" y="11335"/>
                </a:lnTo>
                <a:lnTo>
                  <a:pt x="7117" y="11408"/>
                </a:lnTo>
                <a:lnTo>
                  <a:pt x="7301" y="11445"/>
                </a:lnTo>
                <a:lnTo>
                  <a:pt x="7484" y="11482"/>
                </a:lnTo>
                <a:lnTo>
                  <a:pt x="7777" y="11482"/>
                </a:lnTo>
                <a:lnTo>
                  <a:pt x="7851" y="11555"/>
                </a:lnTo>
                <a:lnTo>
                  <a:pt x="7924" y="11665"/>
                </a:lnTo>
                <a:lnTo>
                  <a:pt x="7961" y="11812"/>
                </a:lnTo>
                <a:lnTo>
                  <a:pt x="8034" y="12105"/>
                </a:lnTo>
                <a:lnTo>
                  <a:pt x="8071" y="12362"/>
                </a:lnTo>
                <a:lnTo>
                  <a:pt x="8108" y="12509"/>
                </a:lnTo>
                <a:lnTo>
                  <a:pt x="7851" y="12435"/>
                </a:lnTo>
                <a:lnTo>
                  <a:pt x="7631" y="12399"/>
                </a:lnTo>
                <a:lnTo>
                  <a:pt x="7557" y="12362"/>
                </a:lnTo>
                <a:lnTo>
                  <a:pt x="7521" y="12215"/>
                </a:lnTo>
                <a:lnTo>
                  <a:pt x="7521" y="12179"/>
                </a:lnTo>
                <a:lnTo>
                  <a:pt x="7447" y="12179"/>
                </a:lnTo>
                <a:lnTo>
                  <a:pt x="7447" y="12215"/>
                </a:lnTo>
                <a:lnTo>
                  <a:pt x="7411" y="12472"/>
                </a:lnTo>
                <a:lnTo>
                  <a:pt x="7411" y="12509"/>
                </a:lnTo>
                <a:lnTo>
                  <a:pt x="7447" y="12545"/>
                </a:lnTo>
                <a:lnTo>
                  <a:pt x="7851" y="12729"/>
                </a:lnTo>
                <a:lnTo>
                  <a:pt x="8254" y="12949"/>
                </a:lnTo>
                <a:lnTo>
                  <a:pt x="8438" y="13316"/>
                </a:lnTo>
                <a:lnTo>
                  <a:pt x="8474" y="13389"/>
                </a:lnTo>
                <a:lnTo>
                  <a:pt x="8548" y="13426"/>
                </a:lnTo>
                <a:lnTo>
                  <a:pt x="8621" y="13426"/>
                </a:lnTo>
                <a:lnTo>
                  <a:pt x="8694" y="13389"/>
                </a:lnTo>
                <a:lnTo>
                  <a:pt x="8841" y="13279"/>
                </a:lnTo>
                <a:lnTo>
                  <a:pt x="9428" y="13609"/>
                </a:lnTo>
                <a:lnTo>
                  <a:pt x="9281" y="13609"/>
                </a:lnTo>
                <a:lnTo>
                  <a:pt x="8548" y="13536"/>
                </a:lnTo>
                <a:lnTo>
                  <a:pt x="7851" y="13536"/>
                </a:lnTo>
                <a:lnTo>
                  <a:pt x="7374" y="13206"/>
                </a:lnTo>
                <a:lnTo>
                  <a:pt x="6860" y="12912"/>
                </a:lnTo>
                <a:lnTo>
                  <a:pt x="6824" y="12876"/>
                </a:lnTo>
                <a:lnTo>
                  <a:pt x="6750" y="12912"/>
                </a:lnTo>
                <a:lnTo>
                  <a:pt x="6750" y="12949"/>
                </a:lnTo>
                <a:lnTo>
                  <a:pt x="6750" y="13022"/>
                </a:lnTo>
                <a:lnTo>
                  <a:pt x="6970" y="13316"/>
                </a:lnTo>
                <a:lnTo>
                  <a:pt x="7227" y="13572"/>
                </a:lnTo>
                <a:lnTo>
                  <a:pt x="6897" y="13609"/>
                </a:lnTo>
                <a:lnTo>
                  <a:pt x="6567" y="13646"/>
                </a:lnTo>
                <a:lnTo>
                  <a:pt x="6310" y="13426"/>
                </a:lnTo>
                <a:lnTo>
                  <a:pt x="6090" y="13169"/>
                </a:lnTo>
                <a:lnTo>
                  <a:pt x="6017" y="13169"/>
                </a:lnTo>
                <a:lnTo>
                  <a:pt x="5943" y="13242"/>
                </a:lnTo>
                <a:lnTo>
                  <a:pt x="5907" y="13389"/>
                </a:lnTo>
                <a:lnTo>
                  <a:pt x="5943" y="13499"/>
                </a:lnTo>
                <a:lnTo>
                  <a:pt x="5980" y="13646"/>
                </a:lnTo>
                <a:lnTo>
                  <a:pt x="6090" y="13756"/>
                </a:lnTo>
                <a:lnTo>
                  <a:pt x="5760" y="13829"/>
                </a:lnTo>
                <a:lnTo>
                  <a:pt x="5430" y="13939"/>
                </a:lnTo>
                <a:lnTo>
                  <a:pt x="5393" y="13903"/>
                </a:lnTo>
                <a:lnTo>
                  <a:pt x="5173" y="13682"/>
                </a:lnTo>
                <a:lnTo>
                  <a:pt x="5026" y="13609"/>
                </a:lnTo>
                <a:lnTo>
                  <a:pt x="4916" y="13572"/>
                </a:lnTo>
                <a:lnTo>
                  <a:pt x="4880" y="13572"/>
                </a:lnTo>
                <a:lnTo>
                  <a:pt x="4880" y="13609"/>
                </a:lnTo>
                <a:lnTo>
                  <a:pt x="4880" y="13682"/>
                </a:lnTo>
                <a:lnTo>
                  <a:pt x="4916" y="13793"/>
                </a:lnTo>
                <a:lnTo>
                  <a:pt x="4990" y="13939"/>
                </a:lnTo>
                <a:lnTo>
                  <a:pt x="5100" y="14086"/>
                </a:lnTo>
                <a:lnTo>
                  <a:pt x="5136" y="14086"/>
                </a:lnTo>
                <a:lnTo>
                  <a:pt x="4843" y="14306"/>
                </a:lnTo>
                <a:lnTo>
                  <a:pt x="4623" y="14269"/>
                </a:lnTo>
                <a:lnTo>
                  <a:pt x="4109" y="14196"/>
                </a:lnTo>
                <a:lnTo>
                  <a:pt x="3853" y="14159"/>
                </a:lnTo>
                <a:lnTo>
                  <a:pt x="3596" y="14086"/>
                </a:lnTo>
                <a:lnTo>
                  <a:pt x="3669" y="14013"/>
                </a:lnTo>
                <a:lnTo>
                  <a:pt x="3706" y="13903"/>
                </a:lnTo>
                <a:lnTo>
                  <a:pt x="3706" y="13829"/>
                </a:lnTo>
                <a:lnTo>
                  <a:pt x="3669" y="13719"/>
                </a:lnTo>
                <a:lnTo>
                  <a:pt x="3632" y="13646"/>
                </a:lnTo>
                <a:lnTo>
                  <a:pt x="3559" y="13609"/>
                </a:lnTo>
                <a:lnTo>
                  <a:pt x="3632" y="13242"/>
                </a:lnTo>
                <a:lnTo>
                  <a:pt x="3742" y="12876"/>
                </a:lnTo>
                <a:lnTo>
                  <a:pt x="3889" y="12509"/>
                </a:lnTo>
                <a:lnTo>
                  <a:pt x="4073" y="12179"/>
                </a:lnTo>
                <a:lnTo>
                  <a:pt x="4293" y="11848"/>
                </a:lnTo>
                <a:lnTo>
                  <a:pt x="4549" y="11555"/>
                </a:lnTo>
                <a:lnTo>
                  <a:pt x="4843" y="11298"/>
                </a:lnTo>
                <a:lnTo>
                  <a:pt x="5173" y="11115"/>
                </a:lnTo>
                <a:lnTo>
                  <a:pt x="5246" y="11041"/>
                </a:lnTo>
                <a:lnTo>
                  <a:pt x="5283" y="10931"/>
                </a:lnTo>
                <a:lnTo>
                  <a:pt x="5283" y="10858"/>
                </a:lnTo>
                <a:lnTo>
                  <a:pt x="5210" y="10785"/>
                </a:lnTo>
                <a:lnTo>
                  <a:pt x="4770" y="10234"/>
                </a:lnTo>
                <a:lnTo>
                  <a:pt x="4549" y="9978"/>
                </a:lnTo>
                <a:lnTo>
                  <a:pt x="4293" y="9758"/>
                </a:lnTo>
                <a:lnTo>
                  <a:pt x="3999" y="9574"/>
                </a:lnTo>
                <a:lnTo>
                  <a:pt x="3706" y="9427"/>
                </a:lnTo>
                <a:lnTo>
                  <a:pt x="3376" y="9317"/>
                </a:lnTo>
                <a:lnTo>
                  <a:pt x="3046" y="9281"/>
                </a:lnTo>
                <a:lnTo>
                  <a:pt x="3046" y="8877"/>
                </a:lnTo>
                <a:lnTo>
                  <a:pt x="3119" y="8510"/>
                </a:lnTo>
                <a:lnTo>
                  <a:pt x="3266" y="8180"/>
                </a:lnTo>
                <a:lnTo>
                  <a:pt x="3486" y="7887"/>
                </a:lnTo>
                <a:lnTo>
                  <a:pt x="3632" y="7740"/>
                </a:lnTo>
                <a:lnTo>
                  <a:pt x="3816" y="7593"/>
                </a:lnTo>
                <a:lnTo>
                  <a:pt x="3889" y="7557"/>
                </a:lnTo>
                <a:lnTo>
                  <a:pt x="3963" y="7557"/>
                </a:lnTo>
                <a:lnTo>
                  <a:pt x="4036" y="7593"/>
                </a:lnTo>
                <a:lnTo>
                  <a:pt x="4109" y="7630"/>
                </a:lnTo>
                <a:lnTo>
                  <a:pt x="4219" y="7740"/>
                </a:lnTo>
                <a:lnTo>
                  <a:pt x="4329" y="7887"/>
                </a:lnTo>
                <a:lnTo>
                  <a:pt x="4916" y="8657"/>
                </a:lnTo>
                <a:lnTo>
                  <a:pt x="5026" y="8730"/>
                </a:lnTo>
                <a:lnTo>
                  <a:pt x="5136" y="8767"/>
                </a:lnTo>
                <a:lnTo>
                  <a:pt x="5210" y="8730"/>
                </a:lnTo>
                <a:lnTo>
                  <a:pt x="5246" y="8694"/>
                </a:lnTo>
                <a:lnTo>
                  <a:pt x="5283" y="8620"/>
                </a:lnTo>
                <a:lnTo>
                  <a:pt x="5283" y="8547"/>
                </a:lnTo>
                <a:lnTo>
                  <a:pt x="5136" y="7006"/>
                </a:lnTo>
                <a:lnTo>
                  <a:pt x="5100" y="6823"/>
                </a:lnTo>
                <a:lnTo>
                  <a:pt x="4990" y="6640"/>
                </a:lnTo>
                <a:lnTo>
                  <a:pt x="4880" y="6493"/>
                </a:lnTo>
                <a:lnTo>
                  <a:pt x="4660" y="6456"/>
                </a:lnTo>
                <a:lnTo>
                  <a:pt x="4733" y="6420"/>
                </a:lnTo>
                <a:lnTo>
                  <a:pt x="4843" y="6346"/>
                </a:lnTo>
                <a:lnTo>
                  <a:pt x="5026" y="6199"/>
                </a:lnTo>
                <a:lnTo>
                  <a:pt x="5430" y="6016"/>
                </a:lnTo>
                <a:lnTo>
                  <a:pt x="5613" y="5943"/>
                </a:lnTo>
                <a:lnTo>
                  <a:pt x="5760" y="5796"/>
                </a:lnTo>
                <a:lnTo>
                  <a:pt x="5870" y="5649"/>
                </a:lnTo>
                <a:lnTo>
                  <a:pt x="5980" y="5466"/>
                </a:lnTo>
                <a:lnTo>
                  <a:pt x="5980" y="5392"/>
                </a:lnTo>
                <a:lnTo>
                  <a:pt x="5943" y="5319"/>
                </a:lnTo>
                <a:lnTo>
                  <a:pt x="5907" y="5246"/>
                </a:lnTo>
                <a:lnTo>
                  <a:pt x="5833" y="5209"/>
                </a:lnTo>
                <a:lnTo>
                  <a:pt x="4990" y="5099"/>
                </a:lnTo>
                <a:lnTo>
                  <a:pt x="4109" y="4989"/>
                </a:lnTo>
                <a:lnTo>
                  <a:pt x="3742" y="4989"/>
                </a:lnTo>
                <a:lnTo>
                  <a:pt x="3302" y="4952"/>
                </a:lnTo>
                <a:lnTo>
                  <a:pt x="2899" y="4989"/>
                </a:lnTo>
                <a:lnTo>
                  <a:pt x="2715" y="5026"/>
                </a:lnTo>
                <a:lnTo>
                  <a:pt x="2532" y="5099"/>
                </a:lnTo>
                <a:lnTo>
                  <a:pt x="2495" y="5136"/>
                </a:lnTo>
                <a:lnTo>
                  <a:pt x="2532" y="5209"/>
                </a:lnTo>
                <a:lnTo>
                  <a:pt x="2165" y="5062"/>
                </a:lnTo>
                <a:lnTo>
                  <a:pt x="2459" y="4732"/>
                </a:lnTo>
                <a:lnTo>
                  <a:pt x="2752" y="4402"/>
                </a:lnTo>
                <a:lnTo>
                  <a:pt x="3082" y="4145"/>
                </a:lnTo>
                <a:lnTo>
                  <a:pt x="3449" y="3889"/>
                </a:lnTo>
                <a:lnTo>
                  <a:pt x="3816" y="3668"/>
                </a:lnTo>
                <a:lnTo>
                  <a:pt x="4219" y="3448"/>
                </a:lnTo>
                <a:lnTo>
                  <a:pt x="4623" y="3302"/>
                </a:lnTo>
                <a:lnTo>
                  <a:pt x="5026" y="3155"/>
                </a:lnTo>
                <a:lnTo>
                  <a:pt x="5467" y="3045"/>
                </a:lnTo>
                <a:lnTo>
                  <a:pt x="5907" y="2972"/>
                </a:lnTo>
                <a:lnTo>
                  <a:pt x="6310" y="2935"/>
                </a:lnTo>
                <a:close/>
                <a:moveTo>
                  <a:pt x="5393" y="14343"/>
                </a:moveTo>
                <a:lnTo>
                  <a:pt x="5430" y="14379"/>
                </a:lnTo>
                <a:lnTo>
                  <a:pt x="5356" y="14379"/>
                </a:lnTo>
                <a:lnTo>
                  <a:pt x="5393" y="14343"/>
                </a:lnTo>
                <a:close/>
                <a:moveTo>
                  <a:pt x="7704" y="13903"/>
                </a:moveTo>
                <a:lnTo>
                  <a:pt x="7961" y="14049"/>
                </a:lnTo>
                <a:lnTo>
                  <a:pt x="8291" y="14196"/>
                </a:lnTo>
                <a:lnTo>
                  <a:pt x="8584" y="14306"/>
                </a:lnTo>
                <a:lnTo>
                  <a:pt x="8181" y="14379"/>
                </a:lnTo>
                <a:lnTo>
                  <a:pt x="7741" y="14416"/>
                </a:lnTo>
                <a:lnTo>
                  <a:pt x="7704" y="14306"/>
                </a:lnTo>
                <a:lnTo>
                  <a:pt x="7631" y="14233"/>
                </a:lnTo>
                <a:lnTo>
                  <a:pt x="7264" y="14123"/>
                </a:lnTo>
                <a:lnTo>
                  <a:pt x="6970" y="13939"/>
                </a:lnTo>
                <a:lnTo>
                  <a:pt x="7521" y="13903"/>
                </a:lnTo>
                <a:close/>
                <a:moveTo>
                  <a:pt x="6420" y="14013"/>
                </a:moveTo>
                <a:lnTo>
                  <a:pt x="6567" y="14123"/>
                </a:lnTo>
                <a:lnTo>
                  <a:pt x="6787" y="14306"/>
                </a:lnTo>
                <a:lnTo>
                  <a:pt x="7007" y="14453"/>
                </a:lnTo>
                <a:lnTo>
                  <a:pt x="6053" y="14416"/>
                </a:lnTo>
                <a:lnTo>
                  <a:pt x="6053" y="14343"/>
                </a:lnTo>
                <a:lnTo>
                  <a:pt x="6053" y="14269"/>
                </a:lnTo>
                <a:lnTo>
                  <a:pt x="5980" y="14196"/>
                </a:lnTo>
                <a:lnTo>
                  <a:pt x="5907" y="14159"/>
                </a:lnTo>
                <a:lnTo>
                  <a:pt x="5870" y="14159"/>
                </a:lnTo>
                <a:lnTo>
                  <a:pt x="5980" y="14123"/>
                </a:lnTo>
                <a:lnTo>
                  <a:pt x="6420" y="14013"/>
                </a:lnTo>
                <a:close/>
                <a:moveTo>
                  <a:pt x="6824" y="2385"/>
                </a:moveTo>
                <a:lnTo>
                  <a:pt x="6750" y="2421"/>
                </a:lnTo>
                <a:lnTo>
                  <a:pt x="6677" y="2495"/>
                </a:lnTo>
                <a:lnTo>
                  <a:pt x="6127" y="2531"/>
                </a:lnTo>
                <a:lnTo>
                  <a:pt x="5540" y="2605"/>
                </a:lnTo>
                <a:lnTo>
                  <a:pt x="5026" y="2715"/>
                </a:lnTo>
                <a:lnTo>
                  <a:pt x="4476" y="2861"/>
                </a:lnTo>
                <a:lnTo>
                  <a:pt x="3926" y="3082"/>
                </a:lnTo>
                <a:lnTo>
                  <a:pt x="3376" y="3375"/>
                </a:lnTo>
                <a:lnTo>
                  <a:pt x="2899" y="3705"/>
                </a:lnTo>
                <a:lnTo>
                  <a:pt x="2459" y="4109"/>
                </a:lnTo>
                <a:lnTo>
                  <a:pt x="2018" y="4512"/>
                </a:lnTo>
                <a:lnTo>
                  <a:pt x="1652" y="4989"/>
                </a:lnTo>
                <a:lnTo>
                  <a:pt x="1321" y="5466"/>
                </a:lnTo>
                <a:lnTo>
                  <a:pt x="1065" y="6016"/>
                </a:lnTo>
                <a:lnTo>
                  <a:pt x="735" y="6713"/>
                </a:lnTo>
                <a:lnTo>
                  <a:pt x="478" y="7447"/>
                </a:lnTo>
                <a:lnTo>
                  <a:pt x="221" y="8180"/>
                </a:lnTo>
                <a:lnTo>
                  <a:pt x="74" y="8914"/>
                </a:lnTo>
                <a:lnTo>
                  <a:pt x="38" y="9244"/>
                </a:lnTo>
                <a:lnTo>
                  <a:pt x="1" y="9611"/>
                </a:lnTo>
                <a:lnTo>
                  <a:pt x="38" y="9941"/>
                </a:lnTo>
                <a:lnTo>
                  <a:pt x="74" y="10271"/>
                </a:lnTo>
                <a:lnTo>
                  <a:pt x="148" y="10601"/>
                </a:lnTo>
                <a:lnTo>
                  <a:pt x="258" y="10931"/>
                </a:lnTo>
                <a:lnTo>
                  <a:pt x="368" y="11262"/>
                </a:lnTo>
                <a:lnTo>
                  <a:pt x="514" y="11555"/>
                </a:lnTo>
                <a:lnTo>
                  <a:pt x="881" y="12142"/>
                </a:lnTo>
                <a:lnTo>
                  <a:pt x="1285" y="12692"/>
                </a:lnTo>
                <a:lnTo>
                  <a:pt x="1725" y="13206"/>
                </a:lnTo>
                <a:lnTo>
                  <a:pt x="2202" y="13719"/>
                </a:lnTo>
                <a:lnTo>
                  <a:pt x="2459" y="13976"/>
                </a:lnTo>
                <a:lnTo>
                  <a:pt x="2752" y="14233"/>
                </a:lnTo>
                <a:lnTo>
                  <a:pt x="2825" y="14343"/>
                </a:lnTo>
                <a:lnTo>
                  <a:pt x="2899" y="14416"/>
                </a:lnTo>
                <a:lnTo>
                  <a:pt x="3009" y="14453"/>
                </a:lnTo>
                <a:lnTo>
                  <a:pt x="3119" y="14453"/>
                </a:lnTo>
                <a:lnTo>
                  <a:pt x="3192" y="14526"/>
                </a:lnTo>
                <a:lnTo>
                  <a:pt x="3559" y="14636"/>
                </a:lnTo>
                <a:lnTo>
                  <a:pt x="3889" y="14746"/>
                </a:lnTo>
                <a:lnTo>
                  <a:pt x="4623" y="14820"/>
                </a:lnTo>
                <a:lnTo>
                  <a:pt x="6017" y="14966"/>
                </a:lnTo>
                <a:lnTo>
                  <a:pt x="6714" y="15003"/>
                </a:lnTo>
                <a:lnTo>
                  <a:pt x="7411" y="15003"/>
                </a:lnTo>
                <a:lnTo>
                  <a:pt x="8108" y="14930"/>
                </a:lnTo>
                <a:lnTo>
                  <a:pt x="8768" y="14783"/>
                </a:lnTo>
                <a:lnTo>
                  <a:pt x="9465" y="14600"/>
                </a:lnTo>
                <a:lnTo>
                  <a:pt x="9758" y="14453"/>
                </a:lnTo>
                <a:lnTo>
                  <a:pt x="10088" y="14306"/>
                </a:lnTo>
                <a:lnTo>
                  <a:pt x="10382" y="14159"/>
                </a:lnTo>
                <a:lnTo>
                  <a:pt x="10675" y="13976"/>
                </a:lnTo>
                <a:lnTo>
                  <a:pt x="11152" y="13536"/>
                </a:lnTo>
                <a:lnTo>
                  <a:pt x="11629" y="13059"/>
                </a:lnTo>
                <a:lnTo>
                  <a:pt x="12033" y="12509"/>
                </a:lnTo>
                <a:lnTo>
                  <a:pt x="12399" y="11958"/>
                </a:lnTo>
                <a:lnTo>
                  <a:pt x="12729" y="11372"/>
                </a:lnTo>
                <a:lnTo>
                  <a:pt x="12986" y="10748"/>
                </a:lnTo>
                <a:lnTo>
                  <a:pt x="13243" y="10161"/>
                </a:lnTo>
                <a:lnTo>
                  <a:pt x="13426" y="9464"/>
                </a:lnTo>
                <a:lnTo>
                  <a:pt x="13500" y="9097"/>
                </a:lnTo>
                <a:lnTo>
                  <a:pt x="13573" y="8730"/>
                </a:lnTo>
                <a:lnTo>
                  <a:pt x="13573" y="8400"/>
                </a:lnTo>
                <a:lnTo>
                  <a:pt x="13573" y="8034"/>
                </a:lnTo>
                <a:lnTo>
                  <a:pt x="13573" y="7667"/>
                </a:lnTo>
                <a:lnTo>
                  <a:pt x="13500" y="7300"/>
                </a:lnTo>
                <a:lnTo>
                  <a:pt x="13426" y="6970"/>
                </a:lnTo>
                <a:lnTo>
                  <a:pt x="13353" y="6640"/>
                </a:lnTo>
                <a:lnTo>
                  <a:pt x="13206" y="6346"/>
                </a:lnTo>
                <a:lnTo>
                  <a:pt x="13060" y="6053"/>
                </a:lnTo>
                <a:lnTo>
                  <a:pt x="12693" y="5466"/>
                </a:lnTo>
                <a:lnTo>
                  <a:pt x="12289" y="4916"/>
                </a:lnTo>
                <a:lnTo>
                  <a:pt x="11849" y="4475"/>
                </a:lnTo>
                <a:lnTo>
                  <a:pt x="11372" y="4035"/>
                </a:lnTo>
                <a:lnTo>
                  <a:pt x="10895" y="3668"/>
                </a:lnTo>
                <a:lnTo>
                  <a:pt x="10345" y="3338"/>
                </a:lnTo>
                <a:lnTo>
                  <a:pt x="9795" y="3045"/>
                </a:lnTo>
                <a:lnTo>
                  <a:pt x="9208" y="2788"/>
                </a:lnTo>
                <a:lnTo>
                  <a:pt x="8584" y="2605"/>
                </a:lnTo>
                <a:lnTo>
                  <a:pt x="7998" y="2458"/>
                </a:lnTo>
                <a:lnTo>
                  <a:pt x="7447" y="2385"/>
                </a:lnTo>
                <a:close/>
              </a:path>
            </a:pathLst>
          </a:custGeom>
          <a:solidFill>
            <a:srgbClr val="6D9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225" name="Google Shape;225;p3"/>
          <p:cNvSpPr/>
          <p:nvPr/>
        </p:nvSpPr>
        <p:spPr>
          <a:xfrm>
            <a:off x="1780917" y="4041241"/>
            <a:ext cx="372518" cy="384998"/>
          </a:xfrm>
          <a:custGeom>
            <a:avLst/>
            <a:gdLst/>
            <a:ahLst/>
            <a:cxnLst/>
            <a:rect l="l" t="t" r="r" b="b"/>
            <a:pathLst>
              <a:path w="13133" h="13573" extrusionOk="0">
                <a:moveTo>
                  <a:pt x="2714" y="1798"/>
                </a:moveTo>
                <a:lnTo>
                  <a:pt x="2971" y="1908"/>
                </a:lnTo>
                <a:lnTo>
                  <a:pt x="3118" y="2018"/>
                </a:lnTo>
                <a:lnTo>
                  <a:pt x="3265" y="2128"/>
                </a:lnTo>
                <a:lnTo>
                  <a:pt x="3411" y="2311"/>
                </a:lnTo>
                <a:lnTo>
                  <a:pt x="3485" y="2458"/>
                </a:lnTo>
                <a:lnTo>
                  <a:pt x="3375" y="2458"/>
                </a:lnTo>
                <a:lnTo>
                  <a:pt x="3301" y="2495"/>
                </a:lnTo>
                <a:lnTo>
                  <a:pt x="3265" y="2568"/>
                </a:lnTo>
                <a:lnTo>
                  <a:pt x="3228" y="2605"/>
                </a:lnTo>
                <a:lnTo>
                  <a:pt x="3155" y="2568"/>
                </a:lnTo>
                <a:lnTo>
                  <a:pt x="3008" y="2348"/>
                </a:lnTo>
                <a:lnTo>
                  <a:pt x="2825" y="1981"/>
                </a:lnTo>
                <a:lnTo>
                  <a:pt x="2714" y="1798"/>
                </a:lnTo>
                <a:close/>
                <a:moveTo>
                  <a:pt x="1908" y="2825"/>
                </a:moveTo>
                <a:lnTo>
                  <a:pt x="1797" y="2861"/>
                </a:lnTo>
                <a:lnTo>
                  <a:pt x="1761" y="2898"/>
                </a:lnTo>
                <a:lnTo>
                  <a:pt x="1687" y="2971"/>
                </a:lnTo>
                <a:lnTo>
                  <a:pt x="1687" y="3045"/>
                </a:lnTo>
                <a:lnTo>
                  <a:pt x="1687" y="3118"/>
                </a:lnTo>
                <a:lnTo>
                  <a:pt x="1724" y="3191"/>
                </a:lnTo>
                <a:lnTo>
                  <a:pt x="1797" y="3228"/>
                </a:lnTo>
                <a:lnTo>
                  <a:pt x="1944" y="3301"/>
                </a:lnTo>
                <a:lnTo>
                  <a:pt x="2054" y="3412"/>
                </a:lnTo>
                <a:lnTo>
                  <a:pt x="2164" y="3522"/>
                </a:lnTo>
                <a:lnTo>
                  <a:pt x="2201" y="3595"/>
                </a:lnTo>
                <a:lnTo>
                  <a:pt x="2274" y="3632"/>
                </a:lnTo>
                <a:lnTo>
                  <a:pt x="2384" y="3632"/>
                </a:lnTo>
                <a:lnTo>
                  <a:pt x="2458" y="3558"/>
                </a:lnTo>
                <a:lnTo>
                  <a:pt x="2494" y="3448"/>
                </a:lnTo>
                <a:lnTo>
                  <a:pt x="2494" y="3338"/>
                </a:lnTo>
                <a:lnTo>
                  <a:pt x="2421" y="3228"/>
                </a:lnTo>
                <a:lnTo>
                  <a:pt x="2348" y="3155"/>
                </a:lnTo>
                <a:lnTo>
                  <a:pt x="2164" y="2971"/>
                </a:lnTo>
                <a:lnTo>
                  <a:pt x="1981" y="2861"/>
                </a:lnTo>
                <a:lnTo>
                  <a:pt x="1908" y="2825"/>
                </a:lnTo>
                <a:close/>
                <a:moveTo>
                  <a:pt x="1137" y="2311"/>
                </a:moveTo>
                <a:lnTo>
                  <a:pt x="1614" y="2458"/>
                </a:lnTo>
                <a:lnTo>
                  <a:pt x="2054" y="2678"/>
                </a:lnTo>
                <a:lnTo>
                  <a:pt x="2201" y="2751"/>
                </a:lnTo>
                <a:lnTo>
                  <a:pt x="2348" y="2898"/>
                </a:lnTo>
                <a:lnTo>
                  <a:pt x="2458" y="3008"/>
                </a:lnTo>
                <a:lnTo>
                  <a:pt x="2531" y="3191"/>
                </a:lnTo>
                <a:lnTo>
                  <a:pt x="2568" y="3265"/>
                </a:lnTo>
                <a:lnTo>
                  <a:pt x="2568" y="3338"/>
                </a:lnTo>
                <a:lnTo>
                  <a:pt x="2531" y="3485"/>
                </a:lnTo>
                <a:lnTo>
                  <a:pt x="2384" y="3742"/>
                </a:lnTo>
                <a:lnTo>
                  <a:pt x="2274" y="3852"/>
                </a:lnTo>
                <a:lnTo>
                  <a:pt x="2164" y="3962"/>
                </a:lnTo>
                <a:lnTo>
                  <a:pt x="1834" y="3632"/>
                </a:lnTo>
                <a:lnTo>
                  <a:pt x="1541" y="3228"/>
                </a:lnTo>
                <a:lnTo>
                  <a:pt x="1321" y="2788"/>
                </a:lnTo>
                <a:lnTo>
                  <a:pt x="1137" y="2311"/>
                </a:lnTo>
                <a:close/>
                <a:moveTo>
                  <a:pt x="8804" y="514"/>
                </a:moveTo>
                <a:lnTo>
                  <a:pt x="8694" y="2531"/>
                </a:lnTo>
                <a:lnTo>
                  <a:pt x="8657" y="3632"/>
                </a:lnTo>
                <a:lnTo>
                  <a:pt x="8657" y="4549"/>
                </a:lnTo>
                <a:lnTo>
                  <a:pt x="7556" y="3778"/>
                </a:lnTo>
                <a:lnTo>
                  <a:pt x="7043" y="3375"/>
                </a:lnTo>
                <a:lnTo>
                  <a:pt x="6529" y="2971"/>
                </a:lnTo>
                <a:lnTo>
                  <a:pt x="6639" y="2788"/>
                </a:lnTo>
                <a:lnTo>
                  <a:pt x="6713" y="2678"/>
                </a:lnTo>
                <a:lnTo>
                  <a:pt x="7556" y="1798"/>
                </a:lnTo>
                <a:lnTo>
                  <a:pt x="8290" y="991"/>
                </a:lnTo>
                <a:lnTo>
                  <a:pt x="8510" y="734"/>
                </a:lnTo>
                <a:lnTo>
                  <a:pt x="8657" y="624"/>
                </a:lnTo>
                <a:lnTo>
                  <a:pt x="8804" y="514"/>
                </a:lnTo>
                <a:close/>
                <a:moveTo>
                  <a:pt x="660" y="4145"/>
                </a:moveTo>
                <a:lnTo>
                  <a:pt x="880" y="4219"/>
                </a:lnTo>
                <a:lnTo>
                  <a:pt x="1064" y="4255"/>
                </a:lnTo>
                <a:lnTo>
                  <a:pt x="1247" y="4329"/>
                </a:lnTo>
                <a:lnTo>
                  <a:pt x="1357" y="4439"/>
                </a:lnTo>
                <a:lnTo>
                  <a:pt x="1431" y="4585"/>
                </a:lnTo>
                <a:lnTo>
                  <a:pt x="1467" y="4659"/>
                </a:lnTo>
                <a:lnTo>
                  <a:pt x="1467" y="4732"/>
                </a:lnTo>
                <a:lnTo>
                  <a:pt x="1467" y="4805"/>
                </a:lnTo>
                <a:lnTo>
                  <a:pt x="1394" y="4842"/>
                </a:lnTo>
                <a:lnTo>
                  <a:pt x="1284" y="4805"/>
                </a:lnTo>
                <a:lnTo>
                  <a:pt x="1211" y="4769"/>
                </a:lnTo>
                <a:lnTo>
                  <a:pt x="990" y="4585"/>
                </a:lnTo>
                <a:lnTo>
                  <a:pt x="844" y="4402"/>
                </a:lnTo>
                <a:lnTo>
                  <a:pt x="660" y="4145"/>
                </a:lnTo>
                <a:close/>
                <a:moveTo>
                  <a:pt x="3962" y="2935"/>
                </a:moveTo>
                <a:lnTo>
                  <a:pt x="4218" y="3155"/>
                </a:lnTo>
                <a:lnTo>
                  <a:pt x="4035" y="3338"/>
                </a:lnTo>
                <a:lnTo>
                  <a:pt x="2641" y="4659"/>
                </a:lnTo>
                <a:lnTo>
                  <a:pt x="2311" y="5026"/>
                </a:lnTo>
                <a:lnTo>
                  <a:pt x="2054" y="5392"/>
                </a:lnTo>
                <a:lnTo>
                  <a:pt x="1797" y="5172"/>
                </a:lnTo>
                <a:lnTo>
                  <a:pt x="2971" y="4072"/>
                </a:lnTo>
                <a:lnTo>
                  <a:pt x="3485" y="3522"/>
                </a:lnTo>
                <a:lnTo>
                  <a:pt x="3742" y="3265"/>
                </a:lnTo>
                <a:lnTo>
                  <a:pt x="3962" y="2935"/>
                </a:lnTo>
                <a:close/>
                <a:moveTo>
                  <a:pt x="4989" y="5209"/>
                </a:moveTo>
                <a:lnTo>
                  <a:pt x="5356" y="5686"/>
                </a:lnTo>
                <a:lnTo>
                  <a:pt x="5686" y="6199"/>
                </a:lnTo>
                <a:lnTo>
                  <a:pt x="6199" y="7080"/>
                </a:lnTo>
                <a:lnTo>
                  <a:pt x="6199" y="7080"/>
                </a:lnTo>
                <a:lnTo>
                  <a:pt x="5282" y="6640"/>
                </a:lnTo>
                <a:lnTo>
                  <a:pt x="4365" y="6199"/>
                </a:lnTo>
                <a:lnTo>
                  <a:pt x="4512" y="5943"/>
                </a:lnTo>
                <a:lnTo>
                  <a:pt x="4989" y="5209"/>
                </a:lnTo>
                <a:close/>
                <a:moveTo>
                  <a:pt x="4879" y="4695"/>
                </a:moveTo>
                <a:lnTo>
                  <a:pt x="4805" y="4805"/>
                </a:lnTo>
                <a:lnTo>
                  <a:pt x="4218" y="5649"/>
                </a:lnTo>
                <a:lnTo>
                  <a:pt x="3962" y="6053"/>
                </a:lnTo>
                <a:lnTo>
                  <a:pt x="3852" y="6053"/>
                </a:lnTo>
                <a:lnTo>
                  <a:pt x="3778" y="6126"/>
                </a:lnTo>
                <a:lnTo>
                  <a:pt x="3742" y="6199"/>
                </a:lnTo>
                <a:lnTo>
                  <a:pt x="3705" y="6273"/>
                </a:lnTo>
                <a:lnTo>
                  <a:pt x="3742" y="6346"/>
                </a:lnTo>
                <a:lnTo>
                  <a:pt x="3778" y="6493"/>
                </a:lnTo>
                <a:lnTo>
                  <a:pt x="3852" y="6529"/>
                </a:lnTo>
                <a:lnTo>
                  <a:pt x="3925" y="6566"/>
                </a:lnTo>
                <a:lnTo>
                  <a:pt x="3998" y="6566"/>
                </a:lnTo>
                <a:lnTo>
                  <a:pt x="5172" y="7080"/>
                </a:lnTo>
                <a:lnTo>
                  <a:pt x="5722" y="7336"/>
                </a:lnTo>
                <a:lnTo>
                  <a:pt x="6053" y="7447"/>
                </a:lnTo>
                <a:lnTo>
                  <a:pt x="6346" y="7483"/>
                </a:lnTo>
                <a:lnTo>
                  <a:pt x="6419" y="7483"/>
                </a:lnTo>
                <a:lnTo>
                  <a:pt x="6493" y="7447"/>
                </a:lnTo>
                <a:lnTo>
                  <a:pt x="6529" y="7483"/>
                </a:lnTo>
                <a:lnTo>
                  <a:pt x="6603" y="7483"/>
                </a:lnTo>
                <a:lnTo>
                  <a:pt x="6639" y="7447"/>
                </a:lnTo>
                <a:lnTo>
                  <a:pt x="6639" y="7410"/>
                </a:lnTo>
                <a:lnTo>
                  <a:pt x="6566" y="7080"/>
                </a:lnTo>
                <a:lnTo>
                  <a:pt x="6456" y="6750"/>
                </a:lnTo>
                <a:lnTo>
                  <a:pt x="6273" y="6419"/>
                </a:lnTo>
                <a:lnTo>
                  <a:pt x="6089" y="6089"/>
                </a:lnTo>
                <a:lnTo>
                  <a:pt x="5649" y="5429"/>
                </a:lnTo>
                <a:lnTo>
                  <a:pt x="5135" y="4769"/>
                </a:lnTo>
                <a:lnTo>
                  <a:pt x="5062" y="4695"/>
                </a:lnTo>
                <a:close/>
                <a:moveTo>
                  <a:pt x="9757" y="9537"/>
                </a:moveTo>
                <a:lnTo>
                  <a:pt x="9794" y="9647"/>
                </a:lnTo>
                <a:lnTo>
                  <a:pt x="9831" y="9757"/>
                </a:lnTo>
                <a:lnTo>
                  <a:pt x="9867" y="9867"/>
                </a:lnTo>
                <a:lnTo>
                  <a:pt x="9867" y="9978"/>
                </a:lnTo>
                <a:lnTo>
                  <a:pt x="9831" y="10088"/>
                </a:lnTo>
                <a:lnTo>
                  <a:pt x="9794" y="9757"/>
                </a:lnTo>
                <a:lnTo>
                  <a:pt x="9757" y="9537"/>
                </a:lnTo>
                <a:close/>
                <a:moveTo>
                  <a:pt x="8950" y="8877"/>
                </a:moveTo>
                <a:lnTo>
                  <a:pt x="9207" y="9024"/>
                </a:lnTo>
                <a:lnTo>
                  <a:pt x="9207" y="9207"/>
                </a:lnTo>
                <a:lnTo>
                  <a:pt x="9281" y="9391"/>
                </a:lnTo>
                <a:lnTo>
                  <a:pt x="9391" y="9757"/>
                </a:lnTo>
                <a:lnTo>
                  <a:pt x="9574" y="10418"/>
                </a:lnTo>
                <a:lnTo>
                  <a:pt x="9464" y="10491"/>
                </a:lnTo>
                <a:lnTo>
                  <a:pt x="9391" y="10271"/>
                </a:lnTo>
                <a:lnTo>
                  <a:pt x="9281" y="10088"/>
                </a:lnTo>
                <a:lnTo>
                  <a:pt x="8914" y="9281"/>
                </a:lnTo>
                <a:lnTo>
                  <a:pt x="8840" y="9134"/>
                </a:lnTo>
                <a:lnTo>
                  <a:pt x="8767" y="9024"/>
                </a:lnTo>
                <a:lnTo>
                  <a:pt x="8950" y="8877"/>
                </a:lnTo>
                <a:close/>
                <a:moveTo>
                  <a:pt x="8547" y="9244"/>
                </a:moveTo>
                <a:lnTo>
                  <a:pt x="8547" y="9281"/>
                </a:lnTo>
                <a:lnTo>
                  <a:pt x="8657" y="9281"/>
                </a:lnTo>
                <a:lnTo>
                  <a:pt x="8694" y="9244"/>
                </a:lnTo>
                <a:lnTo>
                  <a:pt x="8657" y="9354"/>
                </a:lnTo>
                <a:lnTo>
                  <a:pt x="8657" y="9464"/>
                </a:lnTo>
                <a:lnTo>
                  <a:pt x="8767" y="9721"/>
                </a:lnTo>
                <a:lnTo>
                  <a:pt x="9024" y="10198"/>
                </a:lnTo>
                <a:lnTo>
                  <a:pt x="9170" y="10528"/>
                </a:lnTo>
                <a:lnTo>
                  <a:pt x="8804" y="10234"/>
                </a:lnTo>
                <a:lnTo>
                  <a:pt x="8804" y="10198"/>
                </a:lnTo>
                <a:lnTo>
                  <a:pt x="8767" y="9904"/>
                </a:lnTo>
                <a:lnTo>
                  <a:pt x="8657" y="9611"/>
                </a:lnTo>
                <a:lnTo>
                  <a:pt x="8584" y="9464"/>
                </a:lnTo>
                <a:lnTo>
                  <a:pt x="8474" y="9317"/>
                </a:lnTo>
                <a:lnTo>
                  <a:pt x="8547" y="9244"/>
                </a:lnTo>
                <a:close/>
                <a:moveTo>
                  <a:pt x="9464" y="10601"/>
                </a:moveTo>
                <a:lnTo>
                  <a:pt x="9574" y="10638"/>
                </a:lnTo>
                <a:lnTo>
                  <a:pt x="9464" y="10638"/>
                </a:lnTo>
                <a:lnTo>
                  <a:pt x="9464" y="10601"/>
                </a:lnTo>
                <a:close/>
                <a:moveTo>
                  <a:pt x="8877" y="8510"/>
                </a:moveTo>
                <a:lnTo>
                  <a:pt x="8584" y="8730"/>
                </a:lnTo>
                <a:lnTo>
                  <a:pt x="8327" y="8914"/>
                </a:lnTo>
                <a:lnTo>
                  <a:pt x="8143" y="9171"/>
                </a:lnTo>
                <a:lnTo>
                  <a:pt x="8070" y="9354"/>
                </a:lnTo>
                <a:lnTo>
                  <a:pt x="7997" y="9501"/>
                </a:lnTo>
                <a:lnTo>
                  <a:pt x="7997" y="9647"/>
                </a:lnTo>
                <a:lnTo>
                  <a:pt x="8033" y="9831"/>
                </a:lnTo>
                <a:lnTo>
                  <a:pt x="8070" y="9978"/>
                </a:lnTo>
                <a:lnTo>
                  <a:pt x="8143" y="10088"/>
                </a:lnTo>
                <a:lnTo>
                  <a:pt x="8363" y="10344"/>
                </a:lnTo>
                <a:lnTo>
                  <a:pt x="8584" y="10564"/>
                </a:lnTo>
                <a:lnTo>
                  <a:pt x="8914" y="10785"/>
                </a:lnTo>
                <a:lnTo>
                  <a:pt x="9244" y="10968"/>
                </a:lnTo>
                <a:lnTo>
                  <a:pt x="9391" y="11041"/>
                </a:lnTo>
                <a:lnTo>
                  <a:pt x="9537" y="11078"/>
                </a:lnTo>
                <a:lnTo>
                  <a:pt x="9684" y="11041"/>
                </a:lnTo>
                <a:lnTo>
                  <a:pt x="9867" y="10968"/>
                </a:lnTo>
                <a:lnTo>
                  <a:pt x="10051" y="10821"/>
                </a:lnTo>
                <a:lnTo>
                  <a:pt x="10234" y="10601"/>
                </a:lnTo>
                <a:lnTo>
                  <a:pt x="10271" y="10491"/>
                </a:lnTo>
                <a:lnTo>
                  <a:pt x="10271" y="10381"/>
                </a:lnTo>
                <a:lnTo>
                  <a:pt x="10271" y="10271"/>
                </a:lnTo>
                <a:lnTo>
                  <a:pt x="10198" y="10161"/>
                </a:lnTo>
                <a:lnTo>
                  <a:pt x="10198" y="9904"/>
                </a:lnTo>
                <a:lnTo>
                  <a:pt x="10161" y="9684"/>
                </a:lnTo>
                <a:lnTo>
                  <a:pt x="10088" y="9464"/>
                </a:lnTo>
                <a:lnTo>
                  <a:pt x="9977" y="9244"/>
                </a:lnTo>
                <a:lnTo>
                  <a:pt x="9831" y="9060"/>
                </a:lnTo>
                <a:lnTo>
                  <a:pt x="9647" y="8914"/>
                </a:lnTo>
                <a:lnTo>
                  <a:pt x="9464" y="8767"/>
                </a:lnTo>
                <a:lnTo>
                  <a:pt x="9060" y="8510"/>
                </a:lnTo>
                <a:close/>
                <a:moveTo>
                  <a:pt x="2604" y="8510"/>
                </a:moveTo>
                <a:lnTo>
                  <a:pt x="3815" y="9757"/>
                </a:lnTo>
                <a:lnTo>
                  <a:pt x="4292" y="10271"/>
                </a:lnTo>
                <a:lnTo>
                  <a:pt x="3852" y="10344"/>
                </a:lnTo>
                <a:lnTo>
                  <a:pt x="2678" y="10674"/>
                </a:lnTo>
                <a:lnTo>
                  <a:pt x="1577" y="10968"/>
                </a:lnTo>
                <a:lnTo>
                  <a:pt x="1064" y="11115"/>
                </a:lnTo>
                <a:lnTo>
                  <a:pt x="697" y="11188"/>
                </a:lnTo>
                <a:lnTo>
                  <a:pt x="587" y="11188"/>
                </a:lnTo>
                <a:lnTo>
                  <a:pt x="477" y="11151"/>
                </a:lnTo>
                <a:lnTo>
                  <a:pt x="1577" y="9721"/>
                </a:lnTo>
                <a:lnTo>
                  <a:pt x="1908" y="9317"/>
                </a:lnTo>
                <a:lnTo>
                  <a:pt x="2201" y="8914"/>
                </a:lnTo>
                <a:lnTo>
                  <a:pt x="2421" y="8730"/>
                </a:lnTo>
                <a:lnTo>
                  <a:pt x="2604" y="8510"/>
                </a:lnTo>
                <a:close/>
                <a:moveTo>
                  <a:pt x="8914" y="8180"/>
                </a:moveTo>
                <a:lnTo>
                  <a:pt x="9097" y="8217"/>
                </a:lnTo>
                <a:lnTo>
                  <a:pt x="9244" y="8253"/>
                </a:lnTo>
                <a:lnTo>
                  <a:pt x="9574" y="8400"/>
                </a:lnTo>
                <a:lnTo>
                  <a:pt x="9867" y="8584"/>
                </a:lnTo>
                <a:lnTo>
                  <a:pt x="10124" y="8840"/>
                </a:lnTo>
                <a:lnTo>
                  <a:pt x="10308" y="9171"/>
                </a:lnTo>
                <a:lnTo>
                  <a:pt x="10454" y="9464"/>
                </a:lnTo>
                <a:lnTo>
                  <a:pt x="10564" y="9794"/>
                </a:lnTo>
                <a:lnTo>
                  <a:pt x="10601" y="10161"/>
                </a:lnTo>
                <a:lnTo>
                  <a:pt x="10601" y="10528"/>
                </a:lnTo>
                <a:lnTo>
                  <a:pt x="10491" y="10858"/>
                </a:lnTo>
                <a:lnTo>
                  <a:pt x="10491" y="10895"/>
                </a:lnTo>
                <a:lnTo>
                  <a:pt x="10454" y="10858"/>
                </a:lnTo>
                <a:lnTo>
                  <a:pt x="10344" y="10785"/>
                </a:lnTo>
                <a:lnTo>
                  <a:pt x="10271" y="10785"/>
                </a:lnTo>
                <a:lnTo>
                  <a:pt x="10161" y="10821"/>
                </a:lnTo>
                <a:lnTo>
                  <a:pt x="10124" y="10931"/>
                </a:lnTo>
                <a:lnTo>
                  <a:pt x="10088" y="11078"/>
                </a:lnTo>
                <a:lnTo>
                  <a:pt x="10051" y="11188"/>
                </a:lnTo>
                <a:lnTo>
                  <a:pt x="9867" y="11298"/>
                </a:lnTo>
                <a:lnTo>
                  <a:pt x="9794" y="11371"/>
                </a:lnTo>
                <a:lnTo>
                  <a:pt x="9757" y="11445"/>
                </a:lnTo>
                <a:lnTo>
                  <a:pt x="9611" y="11481"/>
                </a:lnTo>
                <a:lnTo>
                  <a:pt x="9464" y="11481"/>
                </a:lnTo>
                <a:lnTo>
                  <a:pt x="9354" y="11445"/>
                </a:lnTo>
                <a:lnTo>
                  <a:pt x="9207" y="11408"/>
                </a:lnTo>
                <a:lnTo>
                  <a:pt x="8620" y="11078"/>
                </a:lnTo>
                <a:lnTo>
                  <a:pt x="8327" y="10895"/>
                </a:lnTo>
                <a:lnTo>
                  <a:pt x="8070" y="10674"/>
                </a:lnTo>
                <a:lnTo>
                  <a:pt x="7850" y="10418"/>
                </a:lnTo>
                <a:lnTo>
                  <a:pt x="7703" y="10124"/>
                </a:lnTo>
                <a:lnTo>
                  <a:pt x="7593" y="9794"/>
                </a:lnTo>
                <a:lnTo>
                  <a:pt x="7593" y="9501"/>
                </a:lnTo>
                <a:lnTo>
                  <a:pt x="7630" y="9171"/>
                </a:lnTo>
                <a:lnTo>
                  <a:pt x="7777" y="8877"/>
                </a:lnTo>
                <a:lnTo>
                  <a:pt x="7960" y="8620"/>
                </a:lnTo>
                <a:lnTo>
                  <a:pt x="8217" y="8400"/>
                </a:lnTo>
                <a:lnTo>
                  <a:pt x="8400" y="8290"/>
                </a:lnTo>
                <a:lnTo>
                  <a:pt x="8584" y="8217"/>
                </a:lnTo>
                <a:lnTo>
                  <a:pt x="8730" y="8180"/>
                </a:lnTo>
                <a:close/>
                <a:moveTo>
                  <a:pt x="8767" y="7777"/>
                </a:moveTo>
                <a:lnTo>
                  <a:pt x="8547" y="7813"/>
                </a:lnTo>
                <a:lnTo>
                  <a:pt x="8363" y="7850"/>
                </a:lnTo>
                <a:lnTo>
                  <a:pt x="8143" y="7960"/>
                </a:lnTo>
                <a:lnTo>
                  <a:pt x="7960" y="8033"/>
                </a:lnTo>
                <a:lnTo>
                  <a:pt x="7777" y="8180"/>
                </a:lnTo>
                <a:lnTo>
                  <a:pt x="7593" y="8364"/>
                </a:lnTo>
                <a:lnTo>
                  <a:pt x="7446" y="8510"/>
                </a:lnTo>
                <a:lnTo>
                  <a:pt x="7336" y="8657"/>
                </a:lnTo>
                <a:lnTo>
                  <a:pt x="7190" y="9024"/>
                </a:lnTo>
                <a:lnTo>
                  <a:pt x="7116" y="9427"/>
                </a:lnTo>
                <a:lnTo>
                  <a:pt x="7116" y="9831"/>
                </a:lnTo>
                <a:lnTo>
                  <a:pt x="7153" y="10051"/>
                </a:lnTo>
                <a:lnTo>
                  <a:pt x="7226" y="10271"/>
                </a:lnTo>
                <a:lnTo>
                  <a:pt x="7336" y="10454"/>
                </a:lnTo>
                <a:lnTo>
                  <a:pt x="7446" y="10638"/>
                </a:lnTo>
                <a:lnTo>
                  <a:pt x="7740" y="11005"/>
                </a:lnTo>
                <a:lnTo>
                  <a:pt x="8107" y="11298"/>
                </a:lnTo>
                <a:lnTo>
                  <a:pt x="8510" y="11555"/>
                </a:lnTo>
                <a:lnTo>
                  <a:pt x="8914" y="11775"/>
                </a:lnTo>
                <a:lnTo>
                  <a:pt x="9134" y="11885"/>
                </a:lnTo>
                <a:lnTo>
                  <a:pt x="9354" y="11958"/>
                </a:lnTo>
                <a:lnTo>
                  <a:pt x="9574" y="11958"/>
                </a:lnTo>
                <a:lnTo>
                  <a:pt x="9757" y="11922"/>
                </a:lnTo>
                <a:lnTo>
                  <a:pt x="9977" y="11848"/>
                </a:lnTo>
                <a:lnTo>
                  <a:pt x="10198" y="11702"/>
                </a:lnTo>
                <a:lnTo>
                  <a:pt x="10381" y="11555"/>
                </a:lnTo>
                <a:lnTo>
                  <a:pt x="10491" y="11371"/>
                </a:lnTo>
                <a:lnTo>
                  <a:pt x="10674" y="11298"/>
                </a:lnTo>
                <a:lnTo>
                  <a:pt x="10784" y="11151"/>
                </a:lnTo>
                <a:lnTo>
                  <a:pt x="10895" y="10968"/>
                </a:lnTo>
                <a:lnTo>
                  <a:pt x="10968" y="10785"/>
                </a:lnTo>
                <a:lnTo>
                  <a:pt x="11005" y="10601"/>
                </a:lnTo>
                <a:lnTo>
                  <a:pt x="11005" y="10381"/>
                </a:lnTo>
                <a:lnTo>
                  <a:pt x="11005" y="10124"/>
                </a:lnTo>
                <a:lnTo>
                  <a:pt x="10968" y="9684"/>
                </a:lnTo>
                <a:lnTo>
                  <a:pt x="10821" y="9207"/>
                </a:lnTo>
                <a:lnTo>
                  <a:pt x="10638" y="8804"/>
                </a:lnTo>
                <a:lnTo>
                  <a:pt x="10491" y="8620"/>
                </a:lnTo>
                <a:lnTo>
                  <a:pt x="10344" y="8437"/>
                </a:lnTo>
                <a:lnTo>
                  <a:pt x="10198" y="8290"/>
                </a:lnTo>
                <a:lnTo>
                  <a:pt x="10014" y="8143"/>
                </a:lnTo>
                <a:lnTo>
                  <a:pt x="9831" y="8033"/>
                </a:lnTo>
                <a:lnTo>
                  <a:pt x="9611" y="7923"/>
                </a:lnTo>
                <a:lnTo>
                  <a:pt x="9427" y="7850"/>
                </a:lnTo>
                <a:lnTo>
                  <a:pt x="9207" y="7813"/>
                </a:lnTo>
                <a:lnTo>
                  <a:pt x="8987" y="7777"/>
                </a:lnTo>
                <a:close/>
                <a:moveTo>
                  <a:pt x="9024" y="0"/>
                </a:moveTo>
                <a:lnTo>
                  <a:pt x="8767" y="37"/>
                </a:lnTo>
                <a:lnTo>
                  <a:pt x="8547" y="110"/>
                </a:lnTo>
                <a:lnTo>
                  <a:pt x="8363" y="257"/>
                </a:lnTo>
                <a:lnTo>
                  <a:pt x="8180" y="440"/>
                </a:lnTo>
                <a:lnTo>
                  <a:pt x="7593" y="1027"/>
                </a:lnTo>
                <a:lnTo>
                  <a:pt x="7006" y="1651"/>
                </a:lnTo>
                <a:lnTo>
                  <a:pt x="6639" y="2054"/>
                </a:lnTo>
                <a:lnTo>
                  <a:pt x="6383" y="2311"/>
                </a:lnTo>
                <a:lnTo>
                  <a:pt x="6199" y="2605"/>
                </a:lnTo>
                <a:lnTo>
                  <a:pt x="5796" y="2201"/>
                </a:lnTo>
                <a:lnTo>
                  <a:pt x="5722" y="2128"/>
                </a:lnTo>
                <a:lnTo>
                  <a:pt x="5502" y="2128"/>
                </a:lnTo>
                <a:lnTo>
                  <a:pt x="5392" y="2201"/>
                </a:lnTo>
                <a:lnTo>
                  <a:pt x="5356" y="2238"/>
                </a:lnTo>
                <a:lnTo>
                  <a:pt x="4915" y="2531"/>
                </a:lnTo>
                <a:lnTo>
                  <a:pt x="4512" y="2898"/>
                </a:lnTo>
                <a:lnTo>
                  <a:pt x="4292" y="2715"/>
                </a:lnTo>
                <a:lnTo>
                  <a:pt x="4072" y="2495"/>
                </a:lnTo>
                <a:lnTo>
                  <a:pt x="3998" y="2458"/>
                </a:lnTo>
                <a:lnTo>
                  <a:pt x="3888" y="2458"/>
                </a:lnTo>
                <a:lnTo>
                  <a:pt x="3815" y="2495"/>
                </a:lnTo>
                <a:lnTo>
                  <a:pt x="3778" y="2568"/>
                </a:lnTo>
                <a:lnTo>
                  <a:pt x="3778" y="2421"/>
                </a:lnTo>
                <a:lnTo>
                  <a:pt x="3778" y="2311"/>
                </a:lnTo>
                <a:lnTo>
                  <a:pt x="3668" y="2128"/>
                </a:lnTo>
                <a:lnTo>
                  <a:pt x="3521" y="1908"/>
                </a:lnTo>
                <a:lnTo>
                  <a:pt x="3338" y="1761"/>
                </a:lnTo>
                <a:lnTo>
                  <a:pt x="3118" y="1614"/>
                </a:lnTo>
                <a:lnTo>
                  <a:pt x="2861" y="1504"/>
                </a:lnTo>
                <a:lnTo>
                  <a:pt x="2458" y="1321"/>
                </a:lnTo>
                <a:lnTo>
                  <a:pt x="2348" y="1321"/>
                </a:lnTo>
                <a:lnTo>
                  <a:pt x="2238" y="1357"/>
                </a:lnTo>
                <a:lnTo>
                  <a:pt x="2201" y="1431"/>
                </a:lnTo>
                <a:lnTo>
                  <a:pt x="2201" y="1504"/>
                </a:lnTo>
                <a:lnTo>
                  <a:pt x="2531" y="2238"/>
                </a:lnTo>
                <a:lnTo>
                  <a:pt x="2678" y="2531"/>
                </a:lnTo>
                <a:lnTo>
                  <a:pt x="2751" y="2678"/>
                </a:lnTo>
                <a:lnTo>
                  <a:pt x="2861" y="2825"/>
                </a:lnTo>
                <a:lnTo>
                  <a:pt x="3008" y="2898"/>
                </a:lnTo>
                <a:lnTo>
                  <a:pt x="3191" y="2935"/>
                </a:lnTo>
                <a:lnTo>
                  <a:pt x="3338" y="2935"/>
                </a:lnTo>
                <a:lnTo>
                  <a:pt x="3485" y="2861"/>
                </a:lnTo>
                <a:lnTo>
                  <a:pt x="3632" y="2788"/>
                </a:lnTo>
                <a:lnTo>
                  <a:pt x="3301" y="3155"/>
                </a:lnTo>
                <a:lnTo>
                  <a:pt x="2971" y="3485"/>
                </a:lnTo>
                <a:lnTo>
                  <a:pt x="2935" y="3412"/>
                </a:lnTo>
                <a:lnTo>
                  <a:pt x="2935" y="3265"/>
                </a:lnTo>
                <a:lnTo>
                  <a:pt x="2898" y="3081"/>
                </a:lnTo>
                <a:lnTo>
                  <a:pt x="2825" y="2825"/>
                </a:lnTo>
                <a:lnTo>
                  <a:pt x="2678" y="2605"/>
                </a:lnTo>
                <a:lnTo>
                  <a:pt x="2458" y="2384"/>
                </a:lnTo>
                <a:lnTo>
                  <a:pt x="2238" y="2238"/>
                </a:lnTo>
                <a:lnTo>
                  <a:pt x="1981" y="2091"/>
                </a:lnTo>
                <a:lnTo>
                  <a:pt x="1687" y="1981"/>
                </a:lnTo>
                <a:lnTo>
                  <a:pt x="1431" y="1908"/>
                </a:lnTo>
                <a:lnTo>
                  <a:pt x="880" y="1834"/>
                </a:lnTo>
                <a:lnTo>
                  <a:pt x="770" y="1834"/>
                </a:lnTo>
                <a:lnTo>
                  <a:pt x="697" y="1871"/>
                </a:lnTo>
                <a:lnTo>
                  <a:pt x="624" y="1944"/>
                </a:lnTo>
                <a:lnTo>
                  <a:pt x="624" y="2054"/>
                </a:lnTo>
                <a:lnTo>
                  <a:pt x="697" y="2384"/>
                </a:lnTo>
                <a:lnTo>
                  <a:pt x="807" y="2751"/>
                </a:lnTo>
                <a:lnTo>
                  <a:pt x="917" y="3045"/>
                </a:lnTo>
                <a:lnTo>
                  <a:pt x="1101" y="3375"/>
                </a:lnTo>
                <a:lnTo>
                  <a:pt x="1284" y="3668"/>
                </a:lnTo>
                <a:lnTo>
                  <a:pt x="1504" y="3925"/>
                </a:lnTo>
                <a:lnTo>
                  <a:pt x="1724" y="4182"/>
                </a:lnTo>
                <a:lnTo>
                  <a:pt x="1981" y="4439"/>
                </a:lnTo>
                <a:lnTo>
                  <a:pt x="2018" y="4439"/>
                </a:lnTo>
                <a:lnTo>
                  <a:pt x="1761" y="4695"/>
                </a:lnTo>
                <a:lnTo>
                  <a:pt x="1761" y="4549"/>
                </a:lnTo>
                <a:lnTo>
                  <a:pt x="1724" y="4402"/>
                </a:lnTo>
                <a:lnTo>
                  <a:pt x="1614" y="4255"/>
                </a:lnTo>
                <a:lnTo>
                  <a:pt x="1467" y="4108"/>
                </a:lnTo>
                <a:lnTo>
                  <a:pt x="1321" y="3998"/>
                </a:lnTo>
                <a:lnTo>
                  <a:pt x="1101" y="3925"/>
                </a:lnTo>
                <a:lnTo>
                  <a:pt x="697" y="3815"/>
                </a:lnTo>
                <a:lnTo>
                  <a:pt x="330" y="3742"/>
                </a:lnTo>
                <a:lnTo>
                  <a:pt x="220" y="3742"/>
                </a:lnTo>
                <a:lnTo>
                  <a:pt x="147" y="3815"/>
                </a:lnTo>
                <a:lnTo>
                  <a:pt x="110" y="3925"/>
                </a:lnTo>
                <a:lnTo>
                  <a:pt x="147" y="3998"/>
                </a:lnTo>
                <a:lnTo>
                  <a:pt x="367" y="4329"/>
                </a:lnTo>
                <a:lnTo>
                  <a:pt x="624" y="4732"/>
                </a:lnTo>
                <a:lnTo>
                  <a:pt x="807" y="4915"/>
                </a:lnTo>
                <a:lnTo>
                  <a:pt x="954" y="5062"/>
                </a:lnTo>
                <a:lnTo>
                  <a:pt x="1137" y="5172"/>
                </a:lnTo>
                <a:lnTo>
                  <a:pt x="1321" y="5246"/>
                </a:lnTo>
                <a:lnTo>
                  <a:pt x="1321" y="5282"/>
                </a:lnTo>
                <a:lnTo>
                  <a:pt x="1394" y="5356"/>
                </a:lnTo>
                <a:lnTo>
                  <a:pt x="1834" y="5759"/>
                </a:lnTo>
                <a:lnTo>
                  <a:pt x="1651" y="6126"/>
                </a:lnTo>
                <a:lnTo>
                  <a:pt x="1504" y="6493"/>
                </a:lnTo>
                <a:lnTo>
                  <a:pt x="1394" y="6896"/>
                </a:lnTo>
                <a:lnTo>
                  <a:pt x="1321" y="6933"/>
                </a:lnTo>
                <a:lnTo>
                  <a:pt x="1321" y="7043"/>
                </a:lnTo>
                <a:lnTo>
                  <a:pt x="1321" y="7153"/>
                </a:lnTo>
                <a:lnTo>
                  <a:pt x="1357" y="7263"/>
                </a:lnTo>
                <a:lnTo>
                  <a:pt x="1431" y="7373"/>
                </a:lnTo>
                <a:lnTo>
                  <a:pt x="1467" y="7410"/>
                </a:lnTo>
                <a:lnTo>
                  <a:pt x="1541" y="7447"/>
                </a:lnTo>
                <a:lnTo>
                  <a:pt x="1651" y="7593"/>
                </a:lnTo>
                <a:lnTo>
                  <a:pt x="2311" y="8217"/>
                </a:lnTo>
                <a:lnTo>
                  <a:pt x="2164" y="8327"/>
                </a:lnTo>
                <a:lnTo>
                  <a:pt x="2018" y="8437"/>
                </a:lnTo>
                <a:lnTo>
                  <a:pt x="1761" y="8694"/>
                </a:lnTo>
                <a:lnTo>
                  <a:pt x="1394" y="9207"/>
                </a:lnTo>
                <a:lnTo>
                  <a:pt x="990" y="9721"/>
                </a:lnTo>
                <a:lnTo>
                  <a:pt x="220" y="10748"/>
                </a:lnTo>
                <a:lnTo>
                  <a:pt x="73" y="10968"/>
                </a:lnTo>
                <a:lnTo>
                  <a:pt x="0" y="11151"/>
                </a:lnTo>
                <a:lnTo>
                  <a:pt x="0" y="11225"/>
                </a:lnTo>
                <a:lnTo>
                  <a:pt x="37" y="11335"/>
                </a:lnTo>
                <a:lnTo>
                  <a:pt x="183" y="11518"/>
                </a:lnTo>
                <a:lnTo>
                  <a:pt x="257" y="11592"/>
                </a:lnTo>
                <a:lnTo>
                  <a:pt x="367" y="11628"/>
                </a:lnTo>
                <a:lnTo>
                  <a:pt x="550" y="11665"/>
                </a:lnTo>
                <a:lnTo>
                  <a:pt x="770" y="11628"/>
                </a:lnTo>
                <a:lnTo>
                  <a:pt x="990" y="11592"/>
                </a:lnTo>
                <a:lnTo>
                  <a:pt x="2348" y="11188"/>
                </a:lnTo>
                <a:lnTo>
                  <a:pt x="3595" y="10821"/>
                </a:lnTo>
                <a:lnTo>
                  <a:pt x="4072" y="10711"/>
                </a:lnTo>
                <a:lnTo>
                  <a:pt x="4292" y="10638"/>
                </a:lnTo>
                <a:lnTo>
                  <a:pt x="4512" y="10491"/>
                </a:lnTo>
                <a:lnTo>
                  <a:pt x="5025" y="11005"/>
                </a:lnTo>
                <a:lnTo>
                  <a:pt x="5539" y="11518"/>
                </a:lnTo>
                <a:lnTo>
                  <a:pt x="6089" y="11995"/>
                </a:lnTo>
                <a:lnTo>
                  <a:pt x="6676" y="12398"/>
                </a:lnTo>
                <a:lnTo>
                  <a:pt x="7006" y="12619"/>
                </a:lnTo>
                <a:lnTo>
                  <a:pt x="7373" y="12802"/>
                </a:lnTo>
                <a:lnTo>
                  <a:pt x="7740" y="12985"/>
                </a:lnTo>
                <a:lnTo>
                  <a:pt x="8070" y="13132"/>
                </a:lnTo>
                <a:lnTo>
                  <a:pt x="8474" y="13242"/>
                </a:lnTo>
                <a:lnTo>
                  <a:pt x="8840" y="13352"/>
                </a:lnTo>
                <a:lnTo>
                  <a:pt x="9207" y="13426"/>
                </a:lnTo>
                <a:lnTo>
                  <a:pt x="9611" y="13499"/>
                </a:lnTo>
                <a:lnTo>
                  <a:pt x="9977" y="13536"/>
                </a:lnTo>
                <a:lnTo>
                  <a:pt x="10381" y="13572"/>
                </a:lnTo>
                <a:lnTo>
                  <a:pt x="11115" y="13536"/>
                </a:lnTo>
                <a:lnTo>
                  <a:pt x="11812" y="13426"/>
                </a:lnTo>
                <a:lnTo>
                  <a:pt x="12215" y="13316"/>
                </a:lnTo>
                <a:lnTo>
                  <a:pt x="12362" y="13279"/>
                </a:lnTo>
                <a:lnTo>
                  <a:pt x="12435" y="13279"/>
                </a:lnTo>
                <a:lnTo>
                  <a:pt x="12435" y="13316"/>
                </a:lnTo>
                <a:lnTo>
                  <a:pt x="12509" y="13352"/>
                </a:lnTo>
                <a:lnTo>
                  <a:pt x="12545" y="13352"/>
                </a:lnTo>
                <a:lnTo>
                  <a:pt x="12582" y="13316"/>
                </a:lnTo>
                <a:lnTo>
                  <a:pt x="12619" y="13279"/>
                </a:lnTo>
                <a:lnTo>
                  <a:pt x="12655" y="13169"/>
                </a:lnTo>
                <a:lnTo>
                  <a:pt x="12655" y="13022"/>
                </a:lnTo>
                <a:lnTo>
                  <a:pt x="12545" y="12949"/>
                </a:lnTo>
                <a:lnTo>
                  <a:pt x="12435" y="12912"/>
                </a:lnTo>
                <a:lnTo>
                  <a:pt x="12178" y="12912"/>
                </a:lnTo>
                <a:lnTo>
                  <a:pt x="11702" y="13022"/>
                </a:lnTo>
                <a:lnTo>
                  <a:pt x="11188" y="13095"/>
                </a:lnTo>
                <a:lnTo>
                  <a:pt x="10748" y="13132"/>
                </a:lnTo>
                <a:lnTo>
                  <a:pt x="10308" y="13095"/>
                </a:lnTo>
                <a:lnTo>
                  <a:pt x="9867" y="13095"/>
                </a:lnTo>
                <a:lnTo>
                  <a:pt x="9464" y="13022"/>
                </a:lnTo>
                <a:lnTo>
                  <a:pt x="9024" y="12949"/>
                </a:lnTo>
                <a:lnTo>
                  <a:pt x="8584" y="12802"/>
                </a:lnTo>
                <a:lnTo>
                  <a:pt x="8180" y="12655"/>
                </a:lnTo>
                <a:lnTo>
                  <a:pt x="7777" y="12509"/>
                </a:lnTo>
                <a:lnTo>
                  <a:pt x="7300" y="12252"/>
                </a:lnTo>
                <a:lnTo>
                  <a:pt x="6860" y="11958"/>
                </a:lnTo>
                <a:lnTo>
                  <a:pt x="6419" y="11628"/>
                </a:lnTo>
                <a:lnTo>
                  <a:pt x="6016" y="11298"/>
                </a:lnTo>
                <a:lnTo>
                  <a:pt x="5246" y="10564"/>
                </a:lnTo>
                <a:lnTo>
                  <a:pt x="4512" y="9794"/>
                </a:lnTo>
                <a:lnTo>
                  <a:pt x="3008" y="8290"/>
                </a:lnTo>
                <a:lnTo>
                  <a:pt x="2274" y="7520"/>
                </a:lnTo>
                <a:lnTo>
                  <a:pt x="2091" y="7300"/>
                </a:lnTo>
                <a:lnTo>
                  <a:pt x="1871" y="7080"/>
                </a:lnTo>
                <a:lnTo>
                  <a:pt x="1944" y="6713"/>
                </a:lnTo>
                <a:lnTo>
                  <a:pt x="2054" y="6383"/>
                </a:lnTo>
                <a:lnTo>
                  <a:pt x="2238" y="6053"/>
                </a:lnTo>
                <a:lnTo>
                  <a:pt x="2421" y="5722"/>
                </a:lnTo>
                <a:lnTo>
                  <a:pt x="2641" y="5429"/>
                </a:lnTo>
                <a:lnTo>
                  <a:pt x="2898" y="5172"/>
                </a:lnTo>
                <a:lnTo>
                  <a:pt x="3411" y="4622"/>
                </a:lnTo>
                <a:lnTo>
                  <a:pt x="4475" y="3558"/>
                </a:lnTo>
                <a:lnTo>
                  <a:pt x="5025" y="3045"/>
                </a:lnTo>
                <a:lnTo>
                  <a:pt x="5246" y="2825"/>
                </a:lnTo>
                <a:lnTo>
                  <a:pt x="5392" y="2678"/>
                </a:lnTo>
                <a:lnTo>
                  <a:pt x="5502" y="2605"/>
                </a:lnTo>
                <a:lnTo>
                  <a:pt x="5612" y="2715"/>
                </a:lnTo>
                <a:lnTo>
                  <a:pt x="5392" y="2825"/>
                </a:lnTo>
                <a:lnTo>
                  <a:pt x="5246" y="2971"/>
                </a:lnTo>
                <a:lnTo>
                  <a:pt x="4952" y="3301"/>
                </a:lnTo>
                <a:lnTo>
                  <a:pt x="4805" y="3485"/>
                </a:lnTo>
                <a:lnTo>
                  <a:pt x="4695" y="3668"/>
                </a:lnTo>
                <a:lnTo>
                  <a:pt x="4585" y="3888"/>
                </a:lnTo>
                <a:lnTo>
                  <a:pt x="4585" y="3962"/>
                </a:lnTo>
                <a:lnTo>
                  <a:pt x="4622" y="4072"/>
                </a:lnTo>
                <a:lnTo>
                  <a:pt x="4659" y="4145"/>
                </a:lnTo>
                <a:lnTo>
                  <a:pt x="4732" y="4145"/>
                </a:lnTo>
                <a:lnTo>
                  <a:pt x="4915" y="4035"/>
                </a:lnTo>
                <a:lnTo>
                  <a:pt x="5025" y="3888"/>
                </a:lnTo>
                <a:lnTo>
                  <a:pt x="5209" y="3558"/>
                </a:lnTo>
                <a:lnTo>
                  <a:pt x="5502" y="3228"/>
                </a:lnTo>
                <a:lnTo>
                  <a:pt x="5759" y="2898"/>
                </a:lnTo>
                <a:lnTo>
                  <a:pt x="6016" y="3118"/>
                </a:lnTo>
                <a:lnTo>
                  <a:pt x="5832" y="3301"/>
                </a:lnTo>
                <a:lnTo>
                  <a:pt x="5612" y="3522"/>
                </a:lnTo>
                <a:lnTo>
                  <a:pt x="5466" y="3742"/>
                </a:lnTo>
                <a:lnTo>
                  <a:pt x="5356" y="3962"/>
                </a:lnTo>
                <a:lnTo>
                  <a:pt x="5319" y="4072"/>
                </a:lnTo>
                <a:lnTo>
                  <a:pt x="5392" y="4182"/>
                </a:lnTo>
                <a:lnTo>
                  <a:pt x="5502" y="4219"/>
                </a:lnTo>
                <a:lnTo>
                  <a:pt x="5539" y="4219"/>
                </a:lnTo>
                <a:lnTo>
                  <a:pt x="5612" y="4182"/>
                </a:lnTo>
                <a:lnTo>
                  <a:pt x="5796" y="3998"/>
                </a:lnTo>
                <a:lnTo>
                  <a:pt x="5942" y="3778"/>
                </a:lnTo>
                <a:lnTo>
                  <a:pt x="6089" y="3558"/>
                </a:lnTo>
                <a:lnTo>
                  <a:pt x="6199" y="3301"/>
                </a:lnTo>
                <a:lnTo>
                  <a:pt x="6309" y="3375"/>
                </a:lnTo>
                <a:lnTo>
                  <a:pt x="6456" y="3485"/>
                </a:lnTo>
                <a:lnTo>
                  <a:pt x="6346" y="3595"/>
                </a:lnTo>
                <a:lnTo>
                  <a:pt x="6236" y="3705"/>
                </a:lnTo>
                <a:lnTo>
                  <a:pt x="6089" y="3962"/>
                </a:lnTo>
                <a:lnTo>
                  <a:pt x="5869" y="4255"/>
                </a:lnTo>
                <a:lnTo>
                  <a:pt x="5796" y="4402"/>
                </a:lnTo>
                <a:lnTo>
                  <a:pt x="5722" y="4585"/>
                </a:lnTo>
                <a:lnTo>
                  <a:pt x="5722" y="4622"/>
                </a:lnTo>
                <a:lnTo>
                  <a:pt x="5722" y="4695"/>
                </a:lnTo>
                <a:lnTo>
                  <a:pt x="5796" y="4732"/>
                </a:lnTo>
                <a:lnTo>
                  <a:pt x="5906" y="4769"/>
                </a:lnTo>
                <a:lnTo>
                  <a:pt x="6016" y="4695"/>
                </a:lnTo>
                <a:lnTo>
                  <a:pt x="6126" y="4585"/>
                </a:lnTo>
                <a:lnTo>
                  <a:pt x="6199" y="4439"/>
                </a:lnTo>
                <a:lnTo>
                  <a:pt x="6383" y="4145"/>
                </a:lnTo>
                <a:lnTo>
                  <a:pt x="6456" y="3962"/>
                </a:lnTo>
                <a:lnTo>
                  <a:pt x="6603" y="3632"/>
                </a:lnTo>
                <a:lnTo>
                  <a:pt x="7300" y="4145"/>
                </a:lnTo>
                <a:lnTo>
                  <a:pt x="7116" y="4292"/>
                </a:lnTo>
                <a:lnTo>
                  <a:pt x="6933" y="4439"/>
                </a:lnTo>
                <a:lnTo>
                  <a:pt x="6713" y="4695"/>
                </a:lnTo>
                <a:lnTo>
                  <a:pt x="6529" y="5026"/>
                </a:lnTo>
                <a:lnTo>
                  <a:pt x="6529" y="5099"/>
                </a:lnTo>
                <a:lnTo>
                  <a:pt x="6529" y="5172"/>
                </a:lnTo>
                <a:lnTo>
                  <a:pt x="6566" y="5209"/>
                </a:lnTo>
                <a:lnTo>
                  <a:pt x="6639" y="5246"/>
                </a:lnTo>
                <a:lnTo>
                  <a:pt x="6676" y="5282"/>
                </a:lnTo>
                <a:lnTo>
                  <a:pt x="6749" y="5282"/>
                </a:lnTo>
                <a:lnTo>
                  <a:pt x="6823" y="5246"/>
                </a:lnTo>
                <a:lnTo>
                  <a:pt x="6860" y="5172"/>
                </a:lnTo>
                <a:lnTo>
                  <a:pt x="7153" y="4695"/>
                </a:lnTo>
                <a:lnTo>
                  <a:pt x="7410" y="4255"/>
                </a:lnTo>
                <a:lnTo>
                  <a:pt x="7740" y="4475"/>
                </a:lnTo>
                <a:lnTo>
                  <a:pt x="7483" y="4732"/>
                </a:lnTo>
                <a:lnTo>
                  <a:pt x="7116" y="5136"/>
                </a:lnTo>
                <a:lnTo>
                  <a:pt x="7080" y="5209"/>
                </a:lnTo>
                <a:lnTo>
                  <a:pt x="7043" y="5246"/>
                </a:lnTo>
                <a:lnTo>
                  <a:pt x="7080" y="5319"/>
                </a:lnTo>
                <a:lnTo>
                  <a:pt x="7116" y="5356"/>
                </a:lnTo>
                <a:lnTo>
                  <a:pt x="7190" y="5392"/>
                </a:lnTo>
                <a:lnTo>
                  <a:pt x="7263" y="5429"/>
                </a:lnTo>
                <a:lnTo>
                  <a:pt x="7336" y="5429"/>
                </a:lnTo>
                <a:lnTo>
                  <a:pt x="7373" y="5356"/>
                </a:lnTo>
                <a:lnTo>
                  <a:pt x="7556" y="5172"/>
                </a:lnTo>
                <a:lnTo>
                  <a:pt x="7740" y="4989"/>
                </a:lnTo>
                <a:lnTo>
                  <a:pt x="7813" y="4805"/>
                </a:lnTo>
                <a:lnTo>
                  <a:pt x="7850" y="4695"/>
                </a:lnTo>
                <a:lnTo>
                  <a:pt x="7887" y="4585"/>
                </a:lnTo>
                <a:lnTo>
                  <a:pt x="8474" y="4989"/>
                </a:lnTo>
                <a:lnTo>
                  <a:pt x="8107" y="5319"/>
                </a:lnTo>
                <a:lnTo>
                  <a:pt x="7813" y="5722"/>
                </a:lnTo>
                <a:lnTo>
                  <a:pt x="7777" y="5796"/>
                </a:lnTo>
                <a:lnTo>
                  <a:pt x="7777" y="5833"/>
                </a:lnTo>
                <a:lnTo>
                  <a:pt x="7813" y="5943"/>
                </a:lnTo>
                <a:lnTo>
                  <a:pt x="7887" y="5979"/>
                </a:lnTo>
                <a:lnTo>
                  <a:pt x="7997" y="5979"/>
                </a:lnTo>
                <a:lnTo>
                  <a:pt x="8033" y="5943"/>
                </a:lnTo>
                <a:lnTo>
                  <a:pt x="8327" y="5502"/>
                </a:lnTo>
                <a:lnTo>
                  <a:pt x="8584" y="5062"/>
                </a:lnTo>
                <a:lnTo>
                  <a:pt x="9024" y="5356"/>
                </a:lnTo>
                <a:lnTo>
                  <a:pt x="8767" y="5612"/>
                </a:lnTo>
                <a:lnTo>
                  <a:pt x="8584" y="5796"/>
                </a:lnTo>
                <a:lnTo>
                  <a:pt x="8510" y="5906"/>
                </a:lnTo>
                <a:lnTo>
                  <a:pt x="8474" y="6053"/>
                </a:lnTo>
                <a:lnTo>
                  <a:pt x="8253" y="6383"/>
                </a:lnTo>
                <a:lnTo>
                  <a:pt x="8217" y="6456"/>
                </a:lnTo>
                <a:lnTo>
                  <a:pt x="8253" y="6566"/>
                </a:lnTo>
                <a:lnTo>
                  <a:pt x="8290" y="6603"/>
                </a:lnTo>
                <a:lnTo>
                  <a:pt x="8363" y="6640"/>
                </a:lnTo>
                <a:lnTo>
                  <a:pt x="8474" y="6640"/>
                </a:lnTo>
                <a:lnTo>
                  <a:pt x="8547" y="6566"/>
                </a:lnTo>
                <a:lnTo>
                  <a:pt x="8804" y="6199"/>
                </a:lnTo>
                <a:lnTo>
                  <a:pt x="8877" y="6126"/>
                </a:lnTo>
                <a:lnTo>
                  <a:pt x="8950" y="6016"/>
                </a:lnTo>
                <a:lnTo>
                  <a:pt x="9097" y="5796"/>
                </a:lnTo>
                <a:lnTo>
                  <a:pt x="9244" y="5539"/>
                </a:lnTo>
                <a:lnTo>
                  <a:pt x="9537" y="5722"/>
                </a:lnTo>
                <a:lnTo>
                  <a:pt x="9354" y="5906"/>
                </a:lnTo>
                <a:lnTo>
                  <a:pt x="9207" y="6126"/>
                </a:lnTo>
                <a:lnTo>
                  <a:pt x="8950" y="6419"/>
                </a:lnTo>
                <a:lnTo>
                  <a:pt x="8877" y="6566"/>
                </a:lnTo>
                <a:lnTo>
                  <a:pt x="8840" y="6750"/>
                </a:lnTo>
                <a:lnTo>
                  <a:pt x="8914" y="6823"/>
                </a:lnTo>
                <a:lnTo>
                  <a:pt x="8950" y="6860"/>
                </a:lnTo>
                <a:lnTo>
                  <a:pt x="8987" y="6860"/>
                </a:lnTo>
                <a:lnTo>
                  <a:pt x="9134" y="6786"/>
                </a:lnTo>
                <a:lnTo>
                  <a:pt x="9244" y="6640"/>
                </a:lnTo>
                <a:lnTo>
                  <a:pt x="9391" y="6383"/>
                </a:lnTo>
                <a:lnTo>
                  <a:pt x="9537" y="6126"/>
                </a:lnTo>
                <a:lnTo>
                  <a:pt x="9721" y="5869"/>
                </a:lnTo>
                <a:lnTo>
                  <a:pt x="10198" y="6236"/>
                </a:lnTo>
                <a:lnTo>
                  <a:pt x="10051" y="6419"/>
                </a:lnTo>
                <a:lnTo>
                  <a:pt x="9867" y="6640"/>
                </a:lnTo>
                <a:lnTo>
                  <a:pt x="9684" y="6860"/>
                </a:lnTo>
                <a:lnTo>
                  <a:pt x="9611" y="7006"/>
                </a:lnTo>
                <a:lnTo>
                  <a:pt x="9574" y="7116"/>
                </a:lnTo>
                <a:lnTo>
                  <a:pt x="9574" y="7190"/>
                </a:lnTo>
                <a:lnTo>
                  <a:pt x="9611" y="7263"/>
                </a:lnTo>
                <a:lnTo>
                  <a:pt x="9757" y="7263"/>
                </a:lnTo>
                <a:lnTo>
                  <a:pt x="9867" y="7190"/>
                </a:lnTo>
                <a:lnTo>
                  <a:pt x="9941" y="7080"/>
                </a:lnTo>
                <a:lnTo>
                  <a:pt x="10124" y="6823"/>
                </a:lnTo>
                <a:lnTo>
                  <a:pt x="10271" y="6603"/>
                </a:lnTo>
                <a:lnTo>
                  <a:pt x="10381" y="6383"/>
                </a:lnTo>
                <a:lnTo>
                  <a:pt x="10895" y="6823"/>
                </a:lnTo>
                <a:lnTo>
                  <a:pt x="10931" y="6860"/>
                </a:lnTo>
                <a:lnTo>
                  <a:pt x="10638" y="7226"/>
                </a:lnTo>
                <a:lnTo>
                  <a:pt x="10381" y="7593"/>
                </a:lnTo>
                <a:lnTo>
                  <a:pt x="10271" y="7703"/>
                </a:lnTo>
                <a:lnTo>
                  <a:pt x="10271" y="7777"/>
                </a:lnTo>
                <a:lnTo>
                  <a:pt x="10271" y="7813"/>
                </a:lnTo>
                <a:lnTo>
                  <a:pt x="10344" y="7923"/>
                </a:lnTo>
                <a:lnTo>
                  <a:pt x="10418" y="7960"/>
                </a:lnTo>
                <a:lnTo>
                  <a:pt x="10491" y="7923"/>
                </a:lnTo>
                <a:lnTo>
                  <a:pt x="10528" y="7887"/>
                </a:lnTo>
                <a:lnTo>
                  <a:pt x="10821" y="7483"/>
                </a:lnTo>
                <a:lnTo>
                  <a:pt x="11115" y="7043"/>
                </a:lnTo>
                <a:lnTo>
                  <a:pt x="11445" y="7447"/>
                </a:lnTo>
                <a:lnTo>
                  <a:pt x="11298" y="7703"/>
                </a:lnTo>
                <a:lnTo>
                  <a:pt x="11151" y="7960"/>
                </a:lnTo>
                <a:lnTo>
                  <a:pt x="10968" y="8253"/>
                </a:lnTo>
                <a:lnTo>
                  <a:pt x="10931" y="8437"/>
                </a:lnTo>
                <a:lnTo>
                  <a:pt x="10931" y="8510"/>
                </a:lnTo>
                <a:lnTo>
                  <a:pt x="10931" y="8584"/>
                </a:lnTo>
                <a:lnTo>
                  <a:pt x="10968" y="8657"/>
                </a:lnTo>
                <a:lnTo>
                  <a:pt x="11041" y="8657"/>
                </a:lnTo>
                <a:lnTo>
                  <a:pt x="11188" y="8584"/>
                </a:lnTo>
                <a:lnTo>
                  <a:pt x="11261" y="8474"/>
                </a:lnTo>
                <a:lnTo>
                  <a:pt x="11408" y="8180"/>
                </a:lnTo>
                <a:lnTo>
                  <a:pt x="11628" y="7703"/>
                </a:lnTo>
                <a:lnTo>
                  <a:pt x="11812" y="7997"/>
                </a:lnTo>
                <a:lnTo>
                  <a:pt x="11995" y="8290"/>
                </a:lnTo>
                <a:lnTo>
                  <a:pt x="11812" y="8694"/>
                </a:lnTo>
                <a:lnTo>
                  <a:pt x="11628" y="9097"/>
                </a:lnTo>
                <a:lnTo>
                  <a:pt x="11518" y="9097"/>
                </a:lnTo>
                <a:lnTo>
                  <a:pt x="11408" y="9317"/>
                </a:lnTo>
                <a:lnTo>
                  <a:pt x="11335" y="9501"/>
                </a:lnTo>
                <a:lnTo>
                  <a:pt x="11335" y="9574"/>
                </a:lnTo>
                <a:lnTo>
                  <a:pt x="11335" y="9647"/>
                </a:lnTo>
                <a:lnTo>
                  <a:pt x="11408" y="9721"/>
                </a:lnTo>
                <a:lnTo>
                  <a:pt x="11591" y="9721"/>
                </a:lnTo>
                <a:lnTo>
                  <a:pt x="11628" y="9684"/>
                </a:lnTo>
                <a:lnTo>
                  <a:pt x="11812" y="9427"/>
                </a:lnTo>
                <a:lnTo>
                  <a:pt x="11958" y="9171"/>
                </a:lnTo>
                <a:lnTo>
                  <a:pt x="12105" y="8914"/>
                </a:lnTo>
                <a:lnTo>
                  <a:pt x="12178" y="8657"/>
                </a:lnTo>
                <a:lnTo>
                  <a:pt x="12325" y="9024"/>
                </a:lnTo>
                <a:lnTo>
                  <a:pt x="12472" y="9427"/>
                </a:lnTo>
                <a:lnTo>
                  <a:pt x="12068" y="10088"/>
                </a:lnTo>
                <a:lnTo>
                  <a:pt x="11995" y="10088"/>
                </a:lnTo>
                <a:lnTo>
                  <a:pt x="11922" y="10271"/>
                </a:lnTo>
                <a:lnTo>
                  <a:pt x="11848" y="10418"/>
                </a:lnTo>
                <a:lnTo>
                  <a:pt x="11848" y="10491"/>
                </a:lnTo>
                <a:lnTo>
                  <a:pt x="11848" y="10528"/>
                </a:lnTo>
                <a:lnTo>
                  <a:pt x="11922" y="10601"/>
                </a:lnTo>
                <a:lnTo>
                  <a:pt x="12068" y="10601"/>
                </a:lnTo>
                <a:lnTo>
                  <a:pt x="12142" y="10564"/>
                </a:lnTo>
                <a:lnTo>
                  <a:pt x="12362" y="10198"/>
                </a:lnTo>
                <a:lnTo>
                  <a:pt x="12582" y="9831"/>
                </a:lnTo>
                <a:lnTo>
                  <a:pt x="12692" y="10454"/>
                </a:lnTo>
                <a:lnTo>
                  <a:pt x="12509" y="10638"/>
                </a:lnTo>
                <a:lnTo>
                  <a:pt x="12362" y="10858"/>
                </a:lnTo>
                <a:lnTo>
                  <a:pt x="12215" y="11078"/>
                </a:lnTo>
                <a:lnTo>
                  <a:pt x="12178" y="11225"/>
                </a:lnTo>
                <a:lnTo>
                  <a:pt x="12178" y="11371"/>
                </a:lnTo>
                <a:lnTo>
                  <a:pt x="12215" y="11408"/>
                </a:lnTo>
                <a:lnTo>
                  <a:pt x="12252" y="11408"/>
                </a:lnTo>
                <a:lnTo>
                  <a:pt x="12362" y="11371"/>
                </a:lnTo>
                <a:lnTo>
                  <a:pt x="12472" y="11298"/>
                </a:lnTo>
                <a:lnTo>
                  <a:pt x="12582" y="11078"/>
                </a:lnTo>
                <a:lnTo>
                  <a:pt x="12692" y="10858"/>
                </a:lnTo>
                <a:lnTo>
                  <a:pt x="12729" y="11188"/>
                </a:lnTo>
                <a:lnTo>
                  <a:pt x="12655" y="11775"/>
                </a:lnTo>
                <a:lnTo>
                  <a:pt x="12509" y="11922"/>
                </a:lnTo>
                <a:lnTo>
                  <a:pt x="12362" y="12068"/>
                </a:lnTo>
                <a:lnTo>
                  <a:pt x="12325" y="12215"/>
                </a:lnTo>
                <a:lnTo>
                  <a:pt x="12325" y="12288"/>
                </a:lnTo>
                <a:lnTo>
                  <a:pt x="12362" y="12362"/>
                </a:lnTo>
                <a:lnTo>
                  <a:pt x="12435" y="12398"/>
                </a:lnTo>
                <a:lnTo>
                  <a:pt x="12472" y="12398"/>
                </a:lnTo>
                <a:lnTo>
                  <a:pt x="12619" y="12288"/>
                </a:lnTo>
                <a:lnTo>
                  <a:pt x="12655" y="12655"/>
                </a:lnTo>
                <a:lnTo>
                  <a:pt x="12692" y="12692"/>
                </a:lnTo>
                <a:lnTo>
                  <a:pt x="12729" y="12655"/>
                </a:lnTo>
                <a:lnTo>
                  <a:pt x="12802" y="12545"/>
                </a:lnTo>
                <a:lnTo>
                  <a:pt x="12912" y="12398"/>
                </a:lnTo>
                <a:lnTo>
                  <a:pt x="13022" y="12068"/>
                </a:lnTo>
                <a:lnTo>
                  <a:pt x="13095" y="11738"/>
                </a:lnTo>
                <a:lnTo>
                  <a:pt x="13132" y="11408"/>
                </a:lnTo>
                <a:lnTo>
                  <a:pt x="13132" y="11005"/>
                </a:lnTo>
                <a:lnTo>
                  <a:pt x="13132" y="10638"/>
                </a:lnTo>
                <a:lnTo>
                  <a:pt x="13095" y="10234"/>
                </a:lnTo>
                <a:lnTo>
                  <a:pt x="13022" y="9867"/>
                </a:lnTo>
                <a:lnTo>
                  <a:pt x="12949" y="9464"/>
                </a:lnTo>
                <a:lnTo>
                  <a:pt x="12839" y="9060"/>
                </a:lnTo>
                <a:lnTo>
                  <a:pt x="12692" y="8694"/>
                </a:lnTo>
                <a:lnTo>
                  <a:pt x="12545" y="8327"/>
                </a:lnTo>
                <a:lnTo>
                  <a:pt x="12325" y="7960"/>
                </a:lnTo>
                <a:lnTo>
                  <a:pt x="12142" y="7630"/>
                </a:lnTo>
                <a:lnTo>
                  <a:pt x="11885" y="7300"/>
                </a:lnTo>
                <a:lnTo>
                  <a:pt x="11628" y="6970"/>
                </a:lnTo>
                <a:lnTo>
                  <a:pt x="11335" y="6640"/>
                </a:lnTo>
                <a:lnTo>
                  <a:pt x="11041" y="6346"/>
                </a:lnTo>
                <a:lnTo>
                  <a:pt x="10344" y="5759"/>
                </a:lnTo>
                <a:lnTo>
                  <a:pt x="9647" y="5246"/>
                </a:lnTo>
                <a:lnTo>
                  <a:pt x="8914" y="4732"/>
                </a:lnTo>
                <a:lnTo>
                  <a:pt x="8987" y="4439"/>
                </a:lnTo>
                <a:lnTo>
                  <a:pt x="9024" y="4182"/>
                </a:lnTo>
                <a:lnTo>
                  <a:pt x="9060" y="3558"/>
                </a:lnTo>
                <a:lnTo>
                  <a:pt x="9097" y="2898"/>
                </a:lnTo>
                <a:lnTo>
                  <a:pt x="9281" y="220"/>
                </a:lnTo>
                <a:lnTo>
                  <a:pt x="9244" y="110"/>
                </a:lnTo>
                <a:lnTo>
                  <a:pt x="9207" y="37"/>
                </a:lnTo>
                <a:lnTo>
                  <a:pt x="9097"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226" name="Google Shape;226;p3"/>
          <p:cNvSpPr/>
          <p:nvPr/>
        </p:nvSpPr>
        <p:spPr>
          <a:xfrm>
            <a:off x="1706532" y="4533962"/>
            <a:ext cx="521292" cy="538992"/>
          </a:xfrm>
          <a:custGeom>
            <a:avLst/>
            <a:gdLst/>
            <a:ahLst/>
            <a:cxnLst/>
            <a:rect l="l" t="t" r="r" b="b"/>
            <a:pathLst>
              <a:path w="18378" h="19002" extrusionOk="0">
                <a:moveTo>
                  <a:pt x="13793" y="5429"/>
                </a:moveTo>
                <a:lnTo>
                  <a:pt x="13682" y="5466"/>
                </a:lnTo>
                <a:lnTo>
                  <a:pt x="13572" y="5502"/>
                </a:lnTo>
                <a:lnTo>
                  <a:pt x="13499" y="5576"/>
                </a:lnTo>
                <a:lnTo>
                  <a:pt x="13352" y="5759"/>
                </a:lnTo>
                <a:lnTo>
                  <a:pt x="13352" y="5869"/>
                </a:lnTo>
                <a:lnTo>
                  <a:pt x="13352" y="5979"/>
                </a:lnTo>
                <a:lnTo>
                  <a:pt x="13389" y="6016"/>
                </a:lnTo>
                <a:lnTo>
                  <a:pt x="13426" y="6053"/>
                </a:lnTo>
                <a:lnTo>
                  <a:pt x="13499" y="6053"/>
                </a:lnTo>
                <a:lnTo>
                  <a:pt x="13572" y="5979"/>
                </a:lnTo>
                <a:lnTo>
                  <a:pt x="13646" y="5943"/>
                </a:lnTo>
                <a:lnTo>
                  <a:pt x="13719" y="5796"/>
                </a:lnTo>
                <a:lnTo>
                  <a:pt x="13829" y="5649"/>
                </a:lnTo>
                <a:lnTo>
                  <a:pt x="13903" y="5502"/>
                </a:lnTo>
                <a:lnTo>
                  <a:pt x="13903" y="5466"/>
                </a:lnTo>
                <a:lnTo>
                  <a:pt x="13903" y="5429"/>
                </a:lnTo>
                <a:close/>
                <a:moveTo>
                  <a:pt x="13242" y="6089"/>
                </a:moveTo>
                <a:lnTo>
                  <a:pt x="13169" y="6126"/>
                </a:lnTo>
                <a:lnTo>
                  <a:pt x="13022" y="6309"/>
                </a:lnTo>
                <a:lnTo>
                  <a:pt x="12912" y="6493"/>
                </a:lnTo>
                <a:lnTo>
                  <a:pt x="12875" y="6529"/>
                </a:lnTo>
                <a:lnTo>
                  <a:pt x="12875" y="6603"/>
                </a:lnTo>
                <a:lnTo>
                  <a:pt x="12949" y="6676"/>
                </a:lnTo>
                <a:lnTo>
                  <a:pt x="13022" y="6713"/>
                </a:lnTo>
                <a:lnTo>
                  <a:pt x="13096" y="6676"/>
                </a:lnTo>
                <a:lnTo>
                  <a:pt x="13132" y="6639"/>
                </a:lnTo>
                <a:lnTo>
                  <a:pt x="13242" y="6456"/>
                </a:lnTo>
                <a:lnTo>
                  <a:pt x="13352" y="6273"/>
                </a:lnTo>
                <a:lnTo>
                  <a:pt x="13389" y="6199"/>
                </a:lnTo>
                <a:lnTo>
                  <a:pt x="13316" y="6126"/>
                </a:lnTo>
                <a:lnTo>
                  <a:pt x="13242" y="6089"/>
                </a:lnTo>
                <a:close/>
                <a:moveTo>
                  <a:pt x="17241" y="6419"/>
                </a:moveTo>
                <a:lnTo>
                  <a:pt x="17534" y="6713"/>
                </a:lnTo>
                <a:lnTo>
                  <a:pt x="17497" y="6713"/>
                </a:lnTo>
                <a:lnTo>
                  <a:pt x="17387" y="6823"/>
                </a:lnTo>
                <a:lnTo>
                  <a:pt x="17351" y="6676"/>
                </a:lnTo>
                <a:lnTo>
                  <a:pt x="17241" y="6419"/>
                </a:lnTo>
                <a:close/>
                <a:moveTo>
                  <a:pt x="12692" y="6786"/>
                </a:moveTo>
                <a:lnTo>
                  <a:pt x="12582" y="6860"/>
                </a:lnTo>
                <a:lnTo>
                  <a:pt x="12435" y="6970"/>
                </a:lnTo>
                <a:lnTo>
                  <a:pt x="12399" y="7116"/>
                </a:lnTo>
                <a:lnTo>
                  <a:pt x="12362" y="7190"/>
                </a:lnTo>
                <a:lnTo>
                  <a:pt x="12399" y="7226"/>
                </a:lnTo>
                <a:lnTo>
                  <a:pt x="12472" y="7300"/>
                </a:lnTo>
                <a:lnTo>
                  <a:pt x="12582" y="7300"/>
                </a:lnTo>
                <a:lnTo>
                  <a:pt x="12619" y="7263"/>
                </a:lnTo>
                <a:lnTo>
                  <a:pt x="12655" y="7190"/>
                </a:lnTo>
                <a:lnTo>
                  <a:pt x="12729" y="7043"/>
                </a:lnTo>
                <a:lnTo>
                  <a:pt x="12802" y="7006"/>
                </a:lnTo>
                <a:lnTo>
                  <a:pt x="12839" y="6933"/>
                </a:lnTo>
                <a:lnTo>
                  <a:pt x="12875" y="6860"/>
                </a:lnTo>
                <a:lnTo>
                  <a:pt x="12875" y="6823"/>
                </a:lnTo>
                <a:lnTo>
                  <a:pt x="12839" y="6823"/>
                </a:lnTo>
                <a:lnTo>
                  <a:pt x="12765" y="6786"/>
                </a:lnTo>
                <a:close/>
                <a:moveTo>
                  <a:pt x="17571" y="6750"/>
                </a:moveTo>
                <a:lnTo>
                  <a:pt x="17828" y="7043"/>
                </a:lnTo>
                <a:lnTo>
                  <a:pt x="18048" y="7373"/>
                </a:lnTo>
                <a:lnTo>
                  <a:pt x="17828" y="7593"/>
                </a:lnTo>
                <a:lnTo>
                  <a:pt x="17828" y="7520"/>
                </a:lnTo>
                <a:lnTo>
                  <a:pt x="17864" y="7336"/>
                </a:lnTo>
                <a:lnTo>
                  <a:pt x="17828" y="7116"/>
                </a:lnTo>
                <a:lnTo>
                  <a:pt x="17828" y="7080"/>
                </a:lnTo>
                <a:lnTo>
                  <a:pt x="17754" y="7006"/>
                </a:lnTo>
                <a:lnTo>
                  <a:pt x="17681" y="7006"/>
                </a:lnTo>
                <a:lnTo>
                  <a:pt x="17644" y="7043"/>
                </a:lnTo>
                <a:lnTo>
                  <a:pt x="17681" y="7080"/>
                </a:lnTo>
                <a:lnTo>
                  <a:pt x="17644" y="7226"/>
                </a:lnTo>
                <a:lnTo>
                  <a:pt x="17607" y="7446"/>
                </a:lnTo>
                <a:lnTo>
                  <a:pt x="17534" y="7667"/>
                </a:lnTo>
                <a:lnTo>
                  <a:pt x="17534" y="7887"/>
                </a:lnTo>
                <a:lnTo>
                  <a:pt x="17534" y="7960"/>
                </a:lnTo>
                <a:lnTo>
                  <a:pt x="17131" y="8584"/>
                </a:lnTo>
                <a:lnTo>
                  <a:pt x="17167" y="8217"/>
                </a:lnTo>
                <a:lnTo>
                  <a:pt x="17241" y="7850"/>
                </a:lnTo>
                <a:lnTo>
                  <a:pt x="17387" y="7630"/>
                </a:lnTo>
                <a:lnTo>
                  <a:pt x="17387" y="7593"/>
                </a:lnTo>
                <a:lnTo>
                  <a:pt x="17387" y="7520"/>
                </a:lnTo>
                <a:lnTo>
                  <a:pt x="17461" y="7483"/>
                </a:lnTo>
                <a:lnTo>
                  <a:pt x="17497" y="7446"/>
                </a:lnTo>
                <a:lnTo>
                  <a:pt x="17534" y="7373"/>
                </a:lnTo>
                <a:lnTo>
                  <a:pt x="17534" y="7263"/>
                </a:lnTo>
                <a:lnTo>
                  <a:pt x="17497" y="7080"/>
                </a:lnTo>
                <a:lnTo>
                  <a:pt x="17571" y="6750"/>
                </a:lnTo>
                <a:close/>
                <a:moveTo>
                  <a:pt x="16874" y="8840"/>
                </a:moveTo>
                <a:lnTo>
                  <a:pt x="16947" y="8877"/>
                </a:lnTo>
                <a:lnTo>
                  <a:pt x="16874" y="8950"/>
                </a:lnTo>
                <a:lnTo>
                  <a:pt x="16874" y="8877"/>
                </a:lnTo>
                <a:lnTo>
                  <a:pt x="16874" y="8840"/>
                </a:lnTo>
                <a:close/>
                <a:moveTo>
                  <a:pt x="11445" y="8584"/>
                </a:moveTo>
                <a:lnTo>
                  <a:pt x="11408" y="8620"/>
                </a:lnTo>
                <a:lnTo>
                  <a:pt x="11298" y="8657"/>
                </a:lnTo>
                <a:lnTo>
                  <a:pt x="11188" y="8804"/>
                </a:lnTo>
                <a:lnTo>
                  <a:pt x="11188" y="8840"/>
                </a:lnTo>
                <a:lnTo>
                  <a:pt x="11188" y="8914"/>
                </a:lnTo>
                <a:lnTo>
                  <a:pt x="11188" y="8987"/>
                </a:lnTo>
                <a:lnTo>
                  <a:pt x="11225" y="9024"/>
                </a:lnTo>
                <a:lnTo>
                  <a:pt x="11408" y="9024"/>
                </a:lnTo>
                <a:lnTo>
                  <a:pt x="11445" y="8987"/>
                </a:lnTo>
                <a:lnTo>
                  <a:pt x="11555" y="8804"/>
                </a:lnTo>
                <a:lnTo>
                  <a:pt x="11555" y="8730"/>
                </a:lnTo>
                <a:lnTo>
                  <a:pt x="11555" y="8657"/>
                </a:lnTo>
                <a:lnTo>
                  <a:pt x="11518" y="8620"/>
                </a:lnTo>
                <a:lnTo>
                  <a:pt x="11445" y="8584"/>
                </a:lnTo>
                <a:close/>
                <a:moveTo>
                  <a:pt x="16580" y="8804"/>
                </a:moveTo>
                <a:lnTo>
                  <a:pt x="16580" y="8877"/>
                </a:lnTo>
                <a:lnTo>
                  <a:pt x="16580" y="9060"/>
                </a:lnTo>
                <a:lnTo>
                  <a:pt x="16617" y="9170"/>
                </a:lnTo>
                <a:lnTo>
                  <a:pt x="16654" y="9244"/>
                </a:lnTo>
                <a:lnTo>
                  <a:pt x="16397" y="9611"/>
                </a:lnTo>
                <a:lnTo>
                  <a:pt x="16360" y="9391"/>
                </a:lnTo>
                <a:lnTo>
                  <a:pt x="16324" y="9170"/>
                </a:lnTo>
                <a:lnTo>
                  <a:pt x="16324" y="9097"/>
                </a:lnTo>
                <a:lnTo>
                  <a:pt x="16580" y="8804"/>
                </a:lnTo>
                <a:close/>
                <a:moveTo>
                  <a:pt x="16067" y="9391"/>
                </a:moveTo>
                <a:lnTo>
                  <a:pt x="16067" y="9684"/>
                </a:lnTo>
                <a:lnTo>
                  <a:pt x="16103" y="9794"/>
                </a:lnTo>
                <a:lnTo>
                  <a:pt x="16177" y="9941"/>
                </a:lnTo>
                <a:lnTo>
                  <a:pt x="15993" y="10161"/>
                </a:lnTo>
                <a:lnTo>
                  <a:pt x="15920" y="10308"/>
                </a:lnTo>
                <a:lnTo>
                  <a:pt x="15957" y="9867"/>
                </a:lnTo>
                <a:lnTo>
                  <a:pt x="15920" y="9794"/>
                </a:lnTo>
                <a:lnTo>
                  <a:pt x="15847" y="9757"/>
                </a:lnTo>
                <a:lnTo>
                  <a:pt x="15810" y="9721"/>
                </a:lnTo>
                <a:lnTo>
                  <a:pt x="16067" y="9391"/>
                </a:lnTo>
                <a:close/>
                <a:moveTo>
                  <a:pt x="9611" y="2348"/>
                </a:moveTo>
                <a:lnTo>
                  <a:pt x="9574" y="2421"/>
                </a:lnTo>
                <a:lnTo>
                  <a:pt x="9134" y="2861"/>
                </a:lnTo>
                <a:lnTo>
                  <a:pt x="8767" y="3375"/>
                </a:lnTo>
                <a:lnTo>
                  <a:pt x="7997" y="4365"/>
                </a:lnTo>
                <a:lnTo>
                  <a:pt x="7630" y="4879"/>
                </a:lnTo>
                <a:lnTo>
                  <a:pt x="7227" y="5356"/>
                </a:lnTo>
                <a:lnTo>
                  <a:pt x="6823" y="5832"/>
                </a:lnTo>
                <a:lnTo>
                  <a:pt x="6346" y="6273"/>
                </a:lnTo>
                <a:lnTo>
                  <a:pt x="6273" y="6346"/>
                </a:lnTo>
                <a:lnTo>
                  <a:pt x="6273" y="6456"/>
                </a:lnTo>
                <a:lnTo>
                  <a:pt x="6236" y="6456"/>
                </a:lnTo>
                <a:lnTo>
                  <a:pt x="6163" y="6493"/>
                </a:lnTo>
                <a:lnTo>
                  <a:pt x="6163" y="6566"/>
                </a:lnTo>
                <a:lnTo>
                  <a:pt x="6199" y="6603"/>
                </a:lnTo>
                <a:lnTo>
                  <a:pt x="6309" y="6786"/>
                </a:lnTo>
                <a:lnTo>
                  <a:pt x="6493" y="6970"/>
                </a:lnTo>
                <a:lnTo>
                  <a:pt x="6823" y="7263"/>
                </a:lnTo>
                <a:lnTo>
                  <a:pt x="7593" y="7813"/>
                </a:lnTo>
                <a:lnTo>
                  <a:pt x="8437" y="8363"/>
                </a:lnTo>
                <a:lnTo>
                  <a:pt x="8620" y="8510"/>
                </a:lnTo>
                <a:lnTo>
                  <a:pt x="8767" y="8694"/>
                </a:lnTo>
                <a:lnTo>
                  <a:pt x="9061" y="9060"/>
                </a:lnTo>
                <a:lnTo>
                  <a:pt x="9207" y="9207"/>
                </a:lnTo>
                <a:lnTo>
                  <a:pt x="9391" y="9354"/>
                </a:lnTo>
                <a:lnTo>
                  <a:pt x="9758" y="9574"/>
                </a:lnTo>
                <a:lnTo>
                  <a:pt x="10638" y="10161"/>
                </a:lnTo>
                <a:lnTo>
                  <a:pt x="11482" y="10784"/>
                </a:lnTo>
                <a:lnTo>
                  <a:pt x="12289" y="11408"/>
                </a:lnTo>
                <a:lnTo>
                  <a:pt x="12362" y="11445"/>
                </a:lnTo>
                <a:lnTo>
                  <a:pt x="12472" y="11445"/>
                </a:lnTo>
                <a:lnTo>
                  <a:pt x="12545" y="11408"/>
                </a:lnTo>
                <a:lnTo>
                  <a:pt x="12582" y="11371"/>
                </a:lnTo>
                <a:lnTo>
                  <a:pt x="12619" y="11298"/>
                </a:lnTo>
                <a:lnTo>
                  <a:pt x="12655" y="11188"/>
                </a:lnTo>
                <a:lnTo>
                  <a:pt x="12619" y="11115"/>
                </a:lnTo>
                <a:lnTo>
                  <a:pt x="12545" y="11041"/>
                </a:lnTo>
                <a:lnTo>
                  <a:pt x="11775" y="10418"/>
                </a:lnTo>
                <a:lnTo>
                  <a:pt x="11812" y="10381"/>
                </a:lnTo>
                <a:lnTo>
                  <a:pt x="11922" y="10198"/>
                </a:lnTo>
                <a:lnTo>
                  <a:pt x="11995" y="10014"/>
                </a:lnTo>
                <a:lnTo>
                  <a:pt x="11995" y="9941"/>
                </a:lnTo>
                <a:lnTo>
                  <a:pt x="11958" y="9904"/>
                </a:lnTo>
                <a:lnTo>
                  <a:pt x="11885" y="9904"/>
                </a:lnTo>
                <a:lnTo>
                  <a:pt x="11738" y="10051"/>
                </a:lnTo>
                <a:lnTo>
                  <a:pt x="11592" y="10234"/>
                </a:lnTo>
                <a:lnTo>
                  <a:pt x="11555" y="10271"/>
                </a:lnTo>
                <a:lnTo>
                  <a:pt x="11005" y="9867"/>
                </a:lnTo>
                <a:lnTo>
                  <a:pt x="10821" y="9757"/>
                </a:lnTo>
                <a:lnTo>
                  <a:pt x="10858" y="9684"/>
                </a:lnTo>
                <a:lnTo>
                  <a:pt x="10895" y="9611"/>
                </a:lnTo>
                <a:lnTo>
                  <a:pt x="11041" y="9464"/>
                </a:lnTo>
                <a:lnTo>
                  <a:pt x="11078" y="9427"/>
                </a:lnTo>
                <a:lnTo>
                  <a:pt x="11078" y="9354"/>
                </a:lnTo>
                <a:lnTo>
                  <a:pt x="11078" y="9317"/>
                </a:lnTo>
                <a:lnTo>
                  <a:pt x="11005" y="9281"/>
                </a:lnTo>
                <a:lnTo>
                  <a:pt x="10968" y="9317"/>
                </a:lnTo>
                <a:lnTo>
                  <a:pt x="10895" y="9281"/>
                </a:lnTo>
                <a:lnTo>
                  <a:pt x="10821" y="9317"/>
                </a:lnTo>
                <a:lnTo>
                  <a:pt x="10711" y="9427"/>
                </a:lnTo>
                <a:lnTo>
                  <a:pt x="10601" y="9574"/>
                </a:lnTo>
                <a:lnTo>
                  <a:pt x="10124" y="9281"/>
                </a:lnTo>
                <a:lnTo>
                  <a:pt x="10051" y="9207"/>
                </a:lnTo>
                <a:lnTo>
                  <a:pt x="10234" y="8914"/>
                </a:lnTo>
                <a:lnTo>
                  <a:pt x="10234" y="8840"/>
                </a:lnTo>
                <a:lnTo>
                  <a:pt x="10234" y="8804"/>
                </a:lnTo>
                <a:lnTo>
                  <a:pt x="10198" y="8730"/>
                </a:lnTo>
                <a:lnTo>
                  <a:pt x="10088" y="8694"/>
                </a:lnTo>
                <a:lnTo>
                  <a:pt x="10051" y="8730"/>
                </a:lnTo>
                <a:lnTo>
                  <a:pt x="10014" y="8767"/>
                </a:lnTo>
                <a:lnTo>
                  <a:pt x="9758" y="9060"/>
                </a:lnTo>
                <a:lnTo>
                  <a:pt x="9537" y="8877"/>
                </a:lnTo>
                <a:lnTo>
                  <a:pt x="9354" y="8694"/>
                </a:lnTo>
                <a:lnTo>
                  <a:pt x="9134" y="8437"/>
                </a:lnTo>
                <a:lnTo>
                  <a:pt x="9207" y="8327"/>
                </a:lnTo>
                <a:lnTo>
                  <a:pt x="9281" y="8217"/>
                </a:lnTo>
                <a:lnTo>
                  <a:pt x="9354" y="7960"/>
                </a:lnTo>
                <a:lnTo>
                  <a:pt x="9354" y="7887"/>
                </a:lnTo>
                <a:lnTo>
                  <a:pt x="9317" y="7850"/>
                </a:lnTo>
                <a:lnTo>
                  <a:pt x="9244" y="7850"/>
                </a:lnTo>
                <a:lnTo>
                  <a:pt x="9171" y="7887"/>
                </a:lnTo>
                <a:lnTo>
                  <a:pt x="8987" y="8107"/>
                </a:lnTo>
                <a:lnTo>
                  <a:pt x="8951" y="8180"/>
                </a:lnTo>
                <a:lnTo>
                  <a:pt x="8767" y="8033"/>
                </a:lnTo>
                <a:lnTo>
                  <a:pt x="8327" y="7740"/>
                </a:lnTo>
                <a:lnTo>
                  <a:pt x="8364" y="7446"/>
                </a:lnTo>
                <a:lnTo>
                  <a:pt x="8364" y="7410"/>
                </a:lnTo>
                <a:lnTo>
                  <a:pt x="8327" y="7336"/>
                </a:lnTo>
                <a:lnTo>
                  <a:pt x="8290" y="7300"/>
                </a:lnTo>
                <a:lnTo>
                  <a:pt x="8180" y="7300"/>
                </a:lnTo>
                <a:lnTo>
                  <a:pt x="8107" y="7336"/>
                </a:lnTo>
                <a:lnTo>
                  <a:pt x="8070" y="7446"/>
                </a:lnTo>
                <a:lnTo>
                  <a:pt x="8034" y="7556"/>
                </a:lnTo>
                <a:lnTo>
                  <a:pt x="7960" y="7520"/>
                </a:lnTo>
                <a:lnTo>
                  <a:pt x="7410" y="7116"/>
                </a:lnTo>
                <a:lnTo>
                  <a:pt x="7447" y="7080"/>
                </a:lnTo>
                <a:lnTo>
                  <a:pt x="7520" y="6970"/>
                </a:lnTo>
                <a:lnTo>
                  <a:pt x="7520" y="6896"/>
                </a:lnTo>
                <a:lnTo>
                  <a:pt x="7520" y="6860"/>
                </a:lnTo>
                <a:lnTo>
                  <a:pt x="7557" y="6750"/>
                </a:lnTo>
                <a:lnTo>
                  <a:pt x="7520" y="6713"/>
                </a:lnTo>
                <a:lnTo>
                  <a:pt x="7483" y="6713"/>
                </a:lnTo>
                <a:lnTo>
                  <a:pt x="7410" y="6750"/>
                </a:lnTo>
                <a:lnTo>
                  <a:pt x="7337" y="6750"/>
                </a:lnTo>
                <a:lnTo>
                  <a:pt x="7227" y="6823"/>
                </a:lnTo>
                <a:lnTo>
                  <a:pt x="7116" y="6896"/>
                </a:lnTo>
                <a:lnTo>
                  <a:pt x="6640" y="6639"/>
                </a:lnTo>
                <a:lnTo>
                  <a:pt x="6640" y="6603"/>
                </a:lnTo>
                <a:lnTo>
                  <a:pt x="7116" y="6163"/>
                </a:lnTo>
                <a:lnTo>
                  <a:pt x="7557" y="5649"/>
                </a:lnTo>
                <a:lnTo>
                  <a:pt x="7593" y="5722"/>
                </a:lnTo>
                <a:lnTo>
                  <a:pt x="7630" y="5759"/>
                </a:lnTo>
                <a:lnTo>
                  <a:pt x="7740" y="5759"/>
                </a:lnTo>
                <a:lnTo>
                  <a:pt x="8034" y="5576"/>
                </a:lnTo>
                <a:lnTo>
                  <a:pt x="8327" y="5392"/>
                </a:lnTo>
                <a:lnTo>
                  <a:pt x="8620" y="5209"/>
                </a:lnTo>
                <a:lnTo>
                  <a:pt x="8914" y="5025"/>
                </a:lnTo>
                <a:lnTo>
                  <a:pt x="9244" y="4879"/>
                </a:lnTo>
                <a:lnTo>
                  <a:pt x="9574" y="4732"/>
                </a:lnTo>
                <a:lnTo>
                  <a:pt x="9941" y="4659"/>
                </a:lnTo>
                <a:lnTo>
                  <a:pt x="10308" y="4622"/>
                </a:lnTo>
                <a:lnTo>
                  <a:pt x="10491" y="4622"/>
                </a:lnTo>
                <a:lnTo>
                  <a:pt x="10675" y="4659"/>
                </a:lnTo>
                <a:lnTo>
                  <a:pt x="10821" y="4732"/>
                </a:lnTo>
                <a:lnTo>
                  <a:pt x="10931" y="4842"/>
                </a:lnTo>
                <a:lnTo>
                  <a:pt x="11041" y="4989"/>
                </a:lnTo>
                <a:lnTo>
                  <a:pt x="11078" y="5136"/>
                </a:lnTo>
                <a:lnTo>
                  <a:pt x="11151" y="5502"/>
                </a:lnTo>
                <a:lnTo>
                  <a:pt x="11151" y="5906"/>
                </a:lnTo>
                <a:lnTo>
                  <a:pt x="11151" y="6309"/>
                </a:lnTo>
                <a:lnTo>
                  <a:pt x="11151" y="6676"/>
                </a:lnTo>
                <a:lnTo>
                  <a:pt x="11188" y="7006"/>
                </a:lnTo>
                <a:lnTo>
                  <a:pt x="11261" y="7373"/>
                </a:lnTo>
                <a:lnTo>
                  <a:pt x="11445" y="7703"/>
                </a:lnTo>
                <a:lnTo>
                  <a:pt x="11408" y="7813"/>
                </a:lnTo>
                <a:lnTo>
                  <a:pt x="11372" y="7923"/>
                </a:lnTo>
                <a:lnTo>
                  <a:pt x="11372" y="8033"/>
                </a:lnTo>
                <a:lnTo>
                  <a:pt x="11372" y="8143"/>
                </a:lnTo>
                <a:lnTo>
                  <a:pt x="11445" y="8253"/>
                </a:lnTo>
                <a:lnTo>
                  <a:pt x="11482" y="8327"/>
                </a:lnTo>
                <a:lnTo>
                  <a:pt x="11592" y="8400"/>
                </a:lnTo>
                <a:lnTo>
                  <a:pt x="11665" y="8474"/>
                </a:lnTo>
                <a:lnTo>
                  <a:pt x="11775" y="8510"/>
                </a:lnTo>
                <a:lnTo>
                  <a:pt x="12105" y="8510"/>
                </a:lnTo>
                <a:lnTo>
                  <a:pt x="12435" y="8694"/>
                </a:lnTo>
                <a:lnTo>
                  <a:pt x="12765" y="8840"/>
                </a:lnTo>
                <a:lnTo>
                  <a:pt x="13022" y="8877"/>
                </a:lnTo>
                <a:lnTo>
                  <a:pt x="13316" y="8877"/>
                </a:lnTo>
                <a:lnTo>
                  <a:pt x="13646" y="8804"/>
                </a:lnTo>
                <a:lnTo>
                  <a:pt x="13939" y="8694"/>
                </a:lnTo>
                <a:lnTo>
                  <a:pt x="14233" y="8584"/>
                </a:lnTo>
                <a:lnTo>
                  <a:pt x="14489" y="8400"/>
                </a:lnTo>
                <a:lnTo>
                  <a:pt x="14746" y="8217"/>
                </a:lnTo>
                <a:lnTo>
                  <a:pt x="14930" y="8033"/>
                </a:lnTo>
                <a:lnTo>
                  <a:pt x="14966" y="7997"/>
                </a:lnTo>
                <a:lnTo>
                  <a:pt x="14966" y="7923"/>
                </a:lnTo>
                <a:lnTo>
                  <a:pt x="14930" y="7813"/>
                </a:lnTo>
                <a:lnTo>
                  <a:pt x="14820" y="7777"/>
                </a:lnTo>
                <a:lnTo>
                  <a:pt x="14710" y="7777"/>
                </a:lnTo>
                <a:lnTo>
                  <a:pt x="14123" y="8143"/>
                </a:lnTo>
                <a:lnTo>
                  <a:pt x="13829" y="8290"/>
                </a:lnTo>
                <a:lnTo>
                  <a:pt x="13462" y="8400"/>
                </a:lnTo>
                <a:lnTo>
                  <a:pt x="13206" y="8474"/>
                </a:lnTo>
                <a:lnTo>
                  <a:pt x="12912" y="8437"/>
                </a:lnTo>
                <a:lnTo>
                  <a:pt x="12692" y="8363"/>
                </a:lnTo>
                <a:lnTo>
                  <a:pt x="12472" y="8217"/>
                </a:lnTo>
                <a:lnTo>
                  <a:pt x="12545" y="8107"/>
                </a:lnTo>
                <a:lnTo>
                  <a:pt x="12582" y="7960"/>
                </a:lnTo>
                <a:lnTo>
                  <a:pt x="12582" y="7850"/>
                </a:lnTo>
                <a:lnTo>
                  <a:pt x="12545" y="7777"/>
                </a:lnTo>
                <a:lnTo>
                  <a:pt x="12509" y="7740"/>
                </a:lnTo>
                <a:lnTo>
                  <a:pt x="12325" y="7630"/>
                </a:lnTo>
                <a:lnTo>
                  <a:pt x="12142" y="7520"/>
                </a:lnTo>
                <a:lnTo>
                  <a:pt x="11812" y="7520"/>
                </a:lnTo>
                <a:lnTo>
                  <a:pt x="11628" y="7116"/>
                </a:lnTo>
                <a:lnTo>
                  <a:pt x="11518" y="6713"/>
                </a:lnTo>
                <a:lnTo>
                  <a:pt x="11518" y="6346"/>
                </a:lnTo>
                <a:lnTo>
                  <a:pt x="11518" y="6016"/>
                </a:lnTo>
                <a:lnTo>
                  <a:pt x="11555" y="5649"/>
                </a:lnTo>
                <a:lnTo>
                  <a:pt x="11518" y="5282"/>
                </a:lnTo>
                <a:lnTo>
                  <a:pt x="11445" y="4989"/>
                </a:lnTo>
                <a:lnTo>
                  <a:pt x="11335" y="4732"/>
                </a:lnTo>
                <a:lnTo>
                  <a:pt x="11188" y="4549"/>
                </a:lnTo>
                <a:lnTo>
                  <a:pt x="11005" y="4402"/>
                </a:lnTo>
                <a:lnTo>
                  <a:pt x="10785" y="4329"/>
                </a:lnTo>
                <a:lnTo>
                  <a:pt x="10565" y="4255"/>
                </a:lnTo>
                <a:lnTo>
                  <a:pt x="10051" y="4255"/>
                </a:lnTo>
                <a:lnTo>
                  <a:pt x="9758" y="4292"/>
                </a:lnTo>
                <a:lnTo>
                  <a:pt x="9464" y="4365"/>
                </a:lnTo>
                <a:lnTo>
                  <a:pt x="8914" y="4585"/>
                </a:lnTo>
                <a:lnTo>
                  <a:pt x="8400" y="4879"/>
                </a:lnTo>
                <a:lnTo>
                  <a:pt x="7960" y="5209"/>
                </a:lnTo>
                <a:lnTo>
                  <a:pt x="8290" y="4769"/>
                </a:lnTo>
                <a:lnTo>
                  <a:pt x="9061" y="3742"/>
                </a:lnTo>
                <a:lnTo>
                  <a:pt x="9464" y="3191"/>
                </a:lnTo>
                <a:lnTo>
                  <a:pt x="9831" y="2641"/>
                </a:lnTo>
                <a:lnTo>
                  <a:pt x="9868" y="2568"/>
                </a:lnTo>
                <a:lnTo>
                  <a:pt x="9868" y="2531"/>
                </a:lnTo>
                <a:lnTo>
                  <a:pt x="9794" y="2421"/>
                </a:lnTo>
                <a:lnTo>
                  <a:pt x="9721" y="2384"/>
                </a:lnTo>
                <a:lnTo>
                  <a:pt x="9684" y="2348"/>
                </a:lnTo>
                <a:close/>
                <a:moveTo>
                  <a:pt x="15663" y="9867"/>
                </a:moveTo>
                <a:lnTo>
                  <a:pt x="15700" y="9904"/>
                </a:lnTo>
                <a:lnTo>
                  <a:pt x="15627" y="10381"/>
                </a:lnTo>
                <a:lnTo>
                  <a:pt x="15663" y="10418"/>
                </a:lnTo>
                <a:lnTo>
                  <a:pt x="15663" y="10454"/>
                </a:lnTo>
                <a:lnTo>
                  <a:pt x="15773" y="10491"/>
                </a:lnTo>
                <a:lnTo>
                  <a:pt x="15443" y="10895"/>
                </a:lnTo>
                <a:lnTo>
                  <a:pt x="15443" y="10821"/>
                </a:lnTo>
                <a:lnTo>
                  <a:pt x="15333" y="10491"/>
                </a:lnTo>
                <a:lnTo>
                  <a:pt x="15296" y="10454"/>
                </a:lnTo>
                <a:lnTo>
                  <a:pt x="15260" y="10454"/>
                </a:lnTo>
                <a:lnTo>
                  <a:pt x="15223" y="10491"/>
                </a:lnTo>
                <a:lnTo>
                  <a:pt x="15223" y="10528"/>
                </a:lnTo>
                <a:lnTo>
                  <a:pt x="15186" y="10821"/>
                </a:lnTo>
                <a:lnTo>
                  <a:pt x="15186" y="11188"/>
                </a:lnTo>
                <a:lnTo>
                  <a:pt x="15223" y="11225"/>
                </a:lnTo>
                <a:lnTo>
                  <a:pt x="14746" y="11848"/>
                </a:lnTo>
                <a:lnTo>
                  <a:pt x="14746" y="11591"/>
                </a:lnTo>
                <a:lnTo>
                  <a:pt x="14746" y="11371"/>
                </a:lnTo>
                <a:lnTo>
                  <a:pt x="14746" y="11115"/>
                </a:lnTo>
                <a:lnTo>
                  <a:pt x="14710" y="11078"/>
                </a:lnTo>
                <a:lnTo>
                  <a:pt x="15333" y="10308"/>
                </a:lnTo>
                <a:lnTo>
                  <a:pt x="15663" y="9867"/>
                </a:lnTo>
                <a:close/>
                <a:moveTo>
                  <a:pt x="14526" y="11298"/>
                </a:moveTo>
                <a:lnTo>
                  <a:pt x="14453" y="11555"/>
                </a:lnTo>
                <a:lnTo>
                  <a:pt x="14416" y="11775"/>
                </a:lnTo>
                <a:lnTo>
                  <a:pt x="14453" y="11885"/>
                </a:lnTo>
                <a:lnTo>
                  <a:pt x="14489" y="11958"/>
                </a:lnTo>
                <a:lnTo>
                  <a:pt x="14563" y="11995"/>
                </a:lnTo>
                <a:lnTo>
                  <a:pt x="14600" y="11995"/>
                </a:lnTo>
                <a:lnTo>
                  <a:pt x="14123" y="12619"/>
                </a:lnTo>
                <a:lnTo>
                  <a:pt x="14049" y="12655"/>
                </a:lnTo>
                <a:lnTo>
                  <a:pt x="14049" y="12362"/>
                </a:lnTo>
                <a:lnTo>
                  <a:pt x="14049" y="12142"/>
                </a:lnTo>
                <a:lnTo>
                  <a:pt x="14049" y="12032"/>
                </a:lnTo>
                <a:lnTo>
                  <a:pt x="14013" y="11922"/>
                </a:lnTo>
                <a:lnTo>
                  <a:pt x="14526" y="11298"/>
                </a:lnTo>
                <a:close/>
                <a:moveTo>
                  <a:pt x="4806" y="7997"/>
                </a:moveTo>
                <a:lnTo>
                  <a:pt x="4769" y="8033"/>
                </a:lnTo>
                <a:lnTo>
                  <a:pt x="4769" y="8070"/>
                </a:lnTo>
                <a:lnTo>
                  <a:pt x="4952" y="8217"/>
                </a:lnTo>
                <a:lnTo>
                  <a:pt x="5099" y="8327"/>
                </a:lnTo>
                <a:lnTo>
                  <a:pt x="5576" y="8584"/>
                </a:lnTo>
                <a:lnTo>
                  <a:pt x="6126" y="8840"/>
                </a:lnTo>
                <a:lnTo>
                  <a:pt x="6640" y="9134"/>
                </a:lnTo>
                <a:lnTo>
                  <a:pt x="7116" y="9501"/>
                </a:lnTo>
                <a:lnTo>
                  <a:pt x="7557" y="9831"/>
                </a:lnTo>
                <a:lnTo>
                  <a:pt x="8437" y="10638"/>
                </a:lnTo>
                <a:lnTo>
                  <a:pt x="9244" y="11371"/>
                </a:lnTo>
                <a:lnTo>
                  <a:pt x="10088" y="12105"/>
                </a:lnTo>
                <a:lnTo>
                  <a:pt x="10344" y="12325"/>
                </a:lnTo>
                <a:lnTo>
                  <a:pt x="10748" y="12655"/>
                </a:lnTo>
                <a:lnTo>
                  <a:pt x="10931" y="12765"/>
                </a:lnTo>
                <a:lnTo>
                  <a:pt x="11115" y="12839"/>
                </a:lnTo>
                <a:lnTo>
                  <a:pt x="11225" y="12839"/>
                </a:lnTo>
                <a:lnTo>
                  <a:pt x="11298" y="12802"/>
                </a:lnTo>
                <a:lnTo>
                  <a:pt x="11335" y="12765"/>
                </a:lnTo>
                <a:lnTo>
                  <a:pt x="11372" y="12692"/>
                </a:lnTo>
                <a:lnTo>
                  <a:pt x="11372" y="12582"/>
                </a:lnTo>
                <a:lnTo>
                  <a:pt x="11335" y="12472"/>
                </a:lnTo>
                <a:lnTo>
                  <a:pt x="11151" y="12325"/>
                </a:lnTo>
                <a:lnTo>
                  <a:pt x="10711" y="11995"/>
                </a:lnTo>
                <a:lnTo>
                  <a:pt x="10271" y="11628"/>
                </a:lnTo>
                <a:lnTo>
                  <a:pt x="9391" y="10858"/>
                </a:lnTo>
                <a:lnTo>
                  <a:pt x="8547" y="10051"/>
                </a:lnTo>
                <a:lnTo>
                  <a:pt x="8107" y="9684"/>
                </a:lnTo>
                <a:lnTo>
                  <a:pt x="7703" y="9354"/>
                </a:lnTo>
                <a:lnTo>
                  <a:pt x="7227" y="9024"/>
                </a:lnTo>
                <a:lnTo>
                  <a:pt x="6786" y="8694"/>
                </a:lnTo>
                <a:lnTo>
                  <a:pt x="6309" y="8437"/>
                </a:lnTo>
                <a:lnTo>
                  <a:pt x="5833" y="8217"/>
                </a:lnTo>
                <a:lnTo>
                  <a:pt x="5356" y="8033"/>
                </a:lnTo>
                <a:lnTo>
                  <a:pt x="5209" y="7997"/>
                </a:lnTo>
                <a:close/>
                <a:moveTo>
                  <a:pt x="954" y="12582"/>
                </a:moveTo>
                <a:lnTo>
                  <a:pt x="1101" y="12692"/>
                </a:lnTo>
                <a:lnTo>
                  <a:pt x="1064" y="12765"/>
                </a:lnTo>
                <a:lnTo>
                  <a:pt x="1064" y="12839"/>
                </a:lnTo>
                <a:lnTo>
                  <a:pt x="1064" y="12875"/>
                </a:lnTo>
                <a:lnTo>
                  <a:pt x="1101" y="12839"/>
                </a:lnTo>
                <a:lnTo>
                  <a:pt x="1211" y="12912"/>
                </a:lnTo>
                <a:lnTo>
                  <a:pt x="1247" y="12985"/>
                </a:lnTo>
                <a:lnTo>
                  <a:pt x="1247" y="13059"/>
                </a:lnTo>
                <a:lnTo>
                  <a:pt x="1284" y="13242"/>
                </a:lnTo>
                <a:lnTo>
                  <a:pt x="991" y="13095"/>
                </a:lnTo>
                <a:lnTo>
                  <a:pt x="844" y="13059"/>
                </a:lnTo>
                <a:lnTo>
                  <a:pt x="697" y="13022"/>
                </a:lnTo>
                <a:lnTo>
                  <a:pt x="844" y="12765"/>
                </a:lnTo>
                <a:lnTo>
                  <a:pt x="954" y="12582"/>
                </a:lnTo>
                <a:close/>
                <a:moveTo>
                  <a:pt x="2715" y="10858"/>
                </a:moveTo>
                <a:lnTo>
                  <a:pt x="2641" y="10931"/>
                </a:lnTo>
                <a:lnTo>
                  <a:pt x="2641" y="10968"/>
                </a:lnTo>
                <a:lnTo>
                  <a:pt x="2788" y="11151"/>
                </a:lnTo>
                <a:lnTo>
                  <a:pt x="2935" y="11261"/>
                </a:lnTo>
                <a:lnTo>
                  <a:pt x="3302" y="11445"/>
                </a:lnTo>
                <a:lnTo>
                  <a:pt x="3778" y="11775"/>
                </a:lnTo>
                <a:lnTo>
                  <a:pt x="4255" y="12105"/>
                </a:lnTo>
                <a:lnTo>
                  <a:pt x="5099" y="12765"/>
                </a:lnTo>
                <a:lnTo>
                  <a:pt x="5539" y="13095"/>
                </a:lnTo>
                <a:lnTo>
                  <a:pt x="5759" y="13242"/>
                </a:lnTo>
                <a:lnTo>
                  <a:pt x="5869" y="13279"/>
                </a:lnTo>
                <a:lnTo>
                  <a:pt x="6053" y="13279"/>
                </a:lnTo>
                <a:lnTo>
                  <a:pt x="6126" y="13242"/>
                </a:lnTo>
                <a:lnTo>
                  <a:pt x="6163" y="13169"/>
                </a:lnTo>
                <a:lnTo>
                  <a:pt x="6126" y="13059"/>
                </a:lnTo>
                <a:lnTo>
                  <a:pt x="6089" y="12985"/>
                </a:lnTo>
                <a:lnTo>
                  <a:pt x="6016" y="12875"/>
                </a:lnTo>
                <a:lnTo>
                  <a:pt x="5869" y="12729"/>
                </a:lnTo>
                <a:lnTo>
                  <a:pt x="5502" y="12472"/>
                </a:lnTo>
                <a:lnTo>
                  <a:pt x="4512" y="11738"/>
                </a:lnTo>
                <a:lnTo>
                  <a:pt x="4035" y="11408"/>
                </a:lnTo>
                <a:lnTo>
                  <a:pt x="3522" y="11078"/>
                </a:lnTo>
                <a:lnTo>
                  <a:pt x="3338" y="11005"/>
                </a:lnTo>
                <a:lnTo>
                  <a:pt x="3118" y="10895"/>
                </a:lnTo>
                <a:lnTo>
                  <a:pt x="2935" y="10858"/>
                </a:lnTo>
                <a:close/>
                <a:moveTo>
                  <a:pt x="13756" y="12252"/>
                </a:moveTo>
                <a:lnTo>
                  <a:pt x="13719" y="12362"/>
                </a:lnTo>
                <a:lnTo>
                  <a:pt x="13719" y="12619"/>
                </a:lnTo>
                <a:lnTo>
                  <a:pt x="13719" y="12912"/>
                </a:lnTo>
                <a:lnTo>
                  <a:pt x="13756" y="12985"/>
                </a:lnTo>
                <a:lnTo>
                  <a:pt x="13793" y="13022"/>
                </a:lnTo>
                <a:lnTo>
                  <a:pt x="13719" y="13095"/>
                </a:lnTo>
                <a:lnTo>
                  <a:pt x="13389" y="13536"/>
                </a:lnTo>
                <a:lnTo>
                  <a:pt x="13426" y="13132"/>
                </a:lnTo>
                <a:lnTo>
                  <a:pt x="13462" y="12912"/>
                </a:lnTo>
                <a:lnTo>
                  <a:pt x="13462" y="12765"/>
                </a:lnTo>
                <a:lnTo>
                  <a:pt x="13426" y="12655"/>
                </a:lnTo>
                <a:lnTo>
                  <a:pt x="13756" y="12252"/>
                </a:lnTo>
                <a:close/>
                <a:moveTo>
                  <a:pt x="4402" y="8694"/>
                </a:moveTo>
                <a:lnTo>
                  <a:pt x="4329" y="8730"/>
                </a:lnTo>
                <a:lnTo>
                  <a:pt x="4255" y="8804"/>
                </a:lnTo>
                <a:lnTo>
                  <a:pt x="4255" y="8877"/>
                </a:lnTo>
                <a:lnTo>
                  <a:pt x="4255" y="8987"/>
                </a:lnTo>
                <a:lnTo>
                  <a:pt x="4292" y="9060"/>
                </a:lnTo>
                <a:lnTo>
                  <a:pt x="4365" y="9134"/>
                </a:lnTo>
                <a:lnTo>
                  <a:pt x="4512" y="9207"/>
                </a:lnTo>
                <a:lnTo>
                  <a:pt x="4842" y="9354"/>
                </a:lnTo>
                <a:lnTo>
                  <a:pt x="5136" y="9501"/>
                </a:lnTo>
                <a:lnTo>
                  <a:pt x="5392" y="9647"/>
                </a:lnTo>
                <a:lnTo>
                  <a:pt x="5869" y="10014"/>
                </a:lnTo>
                <a:lnTo>
                  <a:pt x="6346" y="10418"/>
                </a:lnTo>
                <a:lnTo>
                  <a:pt x="6786" y="10858"/>
                </a:lnTo>
                <a:lnTo>
                  <a:pt x="8584" y="12398"/>
                </a:lnTo>
                <a:lnTo>
                  <a:pt x="9501" y="13169"/>
                </a:lnTo>
                <a:lnTo>
                  <a:pt x="9721" y="13315"/>
                </a:lnTo>
                <a:lnTo>
                  <a:pt x="9941" y="13462"/>
                </a:lnTo>
                <a:lnTo>
                  <a:pt x="10161" y="13572"/>
                </a:lnTo>
                <a:lnTo>
                  <a:pt x="10271" y="13609"/>
                </a:lnTo>
                <a:lnTo>
                  <a:pt x="10381" y="13609"/>
                </a:lnTo>
                <a:lnTo>
                  <a:pt x="10454" y="13572"/>
                </a:lnTo>
                <a:lnTo>
                  <a:pt x="10491" y="13536"/>
                </a:lnTo>
                <a:lnTo>
                  <a:pt x="10528" y="13462"/>
                </a:lnTo>
                <a:lnTo>
                  <a:pt x="10491" y="13389"/>
                </a:lnTo>
                <a:lnTo>
                  <a:pt x="10418" y="13242"/>
                </a:lnTo>
                <a:lnTo>
                  <a:pt x="10271" y="13132"/>
                </a:lnTo>
                <a:lnTo>
                  <a:pt x="9978" y="12949"/>
                </a:lnTo>
                <a:lnTo>
                  <a:pt x="9537" y="12619"/>
                </a:lnTo>
                <a:lnTo>
                  <a:pt x="9134" y="12288"/>
                </a:lnTo>
                <a:lnTo>
                  <a:pt x="7557" y="10931"/>
                </a:lnTo>
                <a:lnTo>
                  <a:pt x="6823" y="10271"/>
                </a:lnTo>
                <a:lnTo>
                  <a:pt x="6089" y="9647"/>
                </a:lnTo>
                <a:lnTo>
                  <a:pt x="5686" y="9354"/>
                </a:lnTo>
                <a:lnTo>
                  <a:pt x="5246" y="9097"/>
                </a:lnTo>
                <a:lnTo>
                  <a:pt x="4769" y="8950"/>
                </a:lnTo>
                <a:lnTo>
                  <a:pt x="4549" y="8840"/>
                </a:lnTo>
                <a:lnTo>
                  <a:pt x="4475" y="8767"/>
                </a:lnTo>
                <a:lnTo>
                  <a:pt x="4439" y="8694"/>
                </a:lnTo>
                <a:close/>
                <a:moveTo>
                  <a:pt x="1541" y="13022"/>
                </a:moveTo>
                <a:lnTo>
                  <a:pt x="2091" y="13389"/>
                </a:lnTo>
                <a:lnTo>
                  <a:pt x="2091" y="13572"/>
                </a:lnTo>
                <a:lnTo>
                  <a:pt x="2126" y="13749"/>
                </a:lnTo>
                <a:lnTo>
                  <a:pt x="1504" y="13389"/>
                </a:lnTo>
                <a:lnTo>
                  <a:pt x="1578" y="13352"/>
                </a:lnTo>
                <a:lnTo>
                  <a:pt x="1614" y="13315"/>
                </a:lnTo>
                <a:lnTo>
                  <a:pt x="1614" y="13279"/>
                </a:lnTo>
                <a:lnTo>
                  <a:pt x="1614" y="13205"/>
                </a:lnTo>
                <a:lnTo>
                  <a:pt x="1541" y="13095"/>
                </a:lnTo>
                <a:lnTo>
                  <a:pt x="1541" y="13022"/>
                </a:lnTo>
                <a:close/>
                <a:moveTo>
                  <a:pt x="13206" y="12949"/>
                </a:moveTo>
                <a:lnTo>
                  <a:pt x="13169" y="13022"/>
                </a:lnTo>
                <a:lnTo>
                  <a:pt x="13059" y="13756"/>
                </a:lnTo>
                <a:lnTo>
                  <a:pt x="13059" y="13829"/>
                </a:lnTo>
                <a:lnTo>
                  <a:pt x="13096" y="13866"/>
                </a:lnTo>
                <a:lnTo>
                  <a:pt x="12912" y="14086"/>
                </a:lnTo>
                <a:lnTo>
                  <a:pt x="12912" y="13719"/>
                </a:lnTo>
                <a:lnTo>
                  <a:pt x="12875" y="13352"/>
                </a:lnTo>
                <a:lnTo>
                  <a:pt x="13206" y="12949"/>
                </a:lnTo>
                <a:close/>
                <a:moveTo>
                  <a:pt x="2458" y="13646"/>
                </a:moveTo>
                <a:lnTo>
                  <a:pt x="2641" y="13792"/>
                </a:lnTo>
                <a:lnTo>
                  <a:pt x="2788" y="13902"/>
                </a:lnTo>
                <a:lnTo>
                  <a:pt x="2788" y="14086"/>
                </a:lnTo>
                <a:lnTo>
                  <a:pt x="2825" y="14233"/>
                </a:lnTo>
                <a:lnTo>
                  <a:pt x="2605" y="14086"/>
                </a:lnTo>
                <a:lnTo>
                  <a:pt x="2385" y="13939"/>
                </a:lnTo>
                <a:lnTo>
                  <a:pt x="2495" y="13939"/>
                </a:lnTo>
                <a:lnTo>
                  <a:pt x="2568" y="13866"/>
                </a:lnTo>
                <a:lnTo>
                  <a:pt x="2568" y="13829"/>
                </a:lnTo>
                <a:lnTo>
                  <a:pt x="2568" y="13756"/>
                </a:lnTo>
                <a:lnTo>
                  <a:pt x="2458" y="13646"/>
                </a:lnTo>
                <a:close/>
                <a:moveTo>
                  <a:pt x="3595" y="9794"/>
                </a:moveTo>
                <a:lnTo>
                  <a:pt x="3558" y="9831"/>
                </a:lnTo>
                <a:lnTo>
                  <a:pt x="3522" y="9867"/>
                </a:lnTo>
                <a:lnTo>
                  <a:pt x="3558" y="9977"/>
                </a:lnTo>
                <a:lnTo>
                  <a:pt x="3595" y="10088"/>
                </a:lnTo>
                <a:lnTo>
                  <a:pt x="3815" y="10234"/>
                </a:lnTo>
                <a:lnTo>
                  <a:pt x="4659" y="10821"/>
                </a:lnTo>
                <a:lnTo>
                  <a:pt x="5466" y="11518"/>
                </a:lnTo>
                <a:lnTo>
                  <a:pt x="6236" y="12178"/>
                </a:lnTo>
                <a:lnTo>
                  <a:pt x="7080" y="12839"/>
                </a:lnTo>
                <a:lnTo>
                  <a:pt x="7923" y="13462"/>
                </a:lnTo>
                <a:lnTo>
                  <a:pt x="8730" y="14049"/>
                </a:lnTo>
                <a:lnTo>
                  <a:pt x="9134" y="14343"/>
                </a:lnTo>
                <a:lnTo>
                  <a:pt x="9574" y="14563"/>
                </a:lnTo>
                <a:lnTo>
                  <a:pt x="9684" y="14563"/>
                </a:lnTo>
                <a:lnTo>
                  <a:pt x="9794" y="14526"/>
                </a:lnTo>
                <a:lnTo>
                  <a:pt x="9868" y="14453"/>
                </a:lnTo>
                <a:lnTo>
                  <a:pt x="9904" y="14416"/>
                </a:lnTo>
                <a:lnTo>
                  <a:pt x="9904" y="14379"/>
                </a:lnTo>
                <a:lnTo>
                  <a:pt x="9904" y="14306"/>
                </a:lnTo>
                <a:lnTo>
                  <a:pt x="9868" y="14269"/>
                </a:lnTo>
                <a:lnTo>
                  <a:pt x="9794" y="14196"/>
                </a:lnTo>
                <a:lnTo>
                  <a:pt x="9721" y="14159"/>
                </a:lnTo>
                <a:lnTo>
                  <a:pt x="9501" y="14012"/>
                </a:lnTo>
                <a:lnTo>
                  <a:pt x="9281" y="13866"/>
                </a:lnTo>
                <a:lnTo>
                  <a:pt x="8290" y="13205"/>
                </a:lnTo>
                <a:lnTo>
                  <a:pt x="7373" y="12508"/>
                </a:lnTo>
                <a:lnTo>
                  <a:pt x="6493" y="11812"/>
                </a:lnTo>
                <a:lnTo>
                  <a:pt x="5649" y="11115"/>
                </a:lnTo>
                <a:lnTo>
                  <a:pt x="4769" y="10418"/>
                </a:lnTo>
                <a:lnTo>
                  <a:pt x="4549" y="10234"/>
                </a:lnTo>
                <a:lnTo>
                  <a:pt x="4145" y="9977"/>
                </a:lnTo>
                <a:lnTo>
                  <a:pt x="3925" y="9867"/>
                </a:lnTo>
                <a:lnTo>
                  <a:pt x="3742" y="9794"/>
                </a:lnTo>
                <a:close/>
                <a:moveTo>
                  <a:pt x="3155" y="14122"/>
                </a:moveTo>
                <a:lnTo>
                  <a:pt x="3778" y="14563"/>
                </a:lnTo>
                <a:lnTo>
                  <a:pt x="3742" y="14746"/>
                </a:lnTo>
                <a:lnTo>
                  <a:pt x="3742" y="14856"/>
                </a:lnTo>
                <a:lnTo>
                  <a:pt x="3338" y="14563"/>
                </a:lnTo>
                <a:lnTo>
                  <a:pt x="3338" y="14489"/>
                </a:lnTo>
                <a:lnTo>
                  <a:pt x="3302" y="14416"/>
                </a:lnTo>
                <a:lnTo>
                  <a:pt x="3192" y="14269"/>
                </a:lnTo>
                <a:lnTo>
                  <a:pt x="3155" y="14122"/>
                </a:lnTo>
                <a:close/>
                <a:moveTo>
                  <a:pt x="12692" y="13536"/>
                </a:moveTo>
                <a:lnTo>
                  <a:pt x="12619" y="13976"/>
                </a:lnTo>
                <a:lnTo>
                  <a:pt x="12582" y="14416"/>
                </a:lnTo>
                <a:lnTo>
                  <a:pt x="12582" y="14489"/>
                </a:lnTo>
                <a:lnTo>
                  <a:pt x="12142" y="15040"/>
                </a:lnTo>
                <a:lnTo>
                  <a:pt x="12142" y="14893"/>
                </a:lnTo>
                <a:lnTo>
                  <a:pt x="12142" y="14563"/>
                </a:lnTo>
                <a:lnTo>
                  <a:pt x="12105" y="14269"/>
                </a:lnTo>
                <a:lnTo>
                  <a:pt x="12692" y="13536"/>
                </a:lnTo>
                <a:close/>
                <a:moveTo>
                  <a:pt x="4035" y="14746"/>
                </a:moveTo>
                <a:lnTo>
                  <a:pt x="4402" y="15003"/>
                </a:lnTo>
                <a:lnTo>
                  <a:pt x="4402" y="15040"/>
                </a:lnTo>
                <a:lnTo>
                  <a:pt x="4402" y="15150"/>
                </a:lnTo>
                <a:lnTo>
                  <a:pt x="4439" y="15223"/>
                </a:lnTo>
                <a:lnTo>
                  <a:pt x="4549" y="15370"/>
                </a:lnTo>
                <a:lnTo>
                  <a:pt x="4659" y="15553"/>
                </a:lnTo>
                <a:lnTo>
                  <a:pt x="4255" y="15223"/>
                </a:lnTo>
                <a:lnTo>
                  <a:pt x="4255" y="15150"/>
                </a:lnTo>
                <a:lnTo>
                  <a:pt x="4219" y="15076"/>
                </a:lnTo>
                <a:lnTo>
                  <a:pt x="4109" y="14966"/>
                </a:lnTo>
                <a:lnTo>
                  <a:pt x="4035" y="14856"/>
                </a:lnTo>
                <a:lnTo>
                  <a:pt x="4035" y="14746"/>
                </a:lnTo>
                <a:close/>
                <a:moveTo>
                  <a:pt x="11922" y="14489"/>
                </a:moveTo>
                <a:lnTo>
                  <a:pt x="11885" y="14856"/>
                </a:lnTo>
                <a:lnTo>
                  <a:pt x="11848" y="15113"/>
                </a:lnTo>
                <a:lnTo>
                  <a:pt x="11848" y="15260"/>
                </a:lnTo>
                <a:lnTo>
                  <a:pt x="11848" y="15370"/>
                </a:lnTo>
                <a:lnTo>
                  <a:pt x="11555" y="15700"/>
                </a:lnTo>
                <a:lnTo>
                  <a:pt x="11592" y="15480"/>
                </a:lnTo>
                <a:lnTo>
                  <a:pt x="11555" y="15223"/>
                </a:lnTo>
                <a:lnTo>
                  <a:pt x="11555" y="15150"/>
                </a:lnTo>
                <a:lnTo>
                  <a:pt x="11482" y="15113"/>
                </a:lnTo>
                <a:lnTo>
                  <a:pt x="11445" y="15113"/>
                </a:lnTo>
                <a:lnTo>
                  <a:pt x="11922" y="14489"/>
                </a:lnTo>
                <a:close/>
                <a:moveTo>
                  <a:pt x="4769" y="15223"/>
                </a:moveTo>
                <a:lnTo>
                  <a:pt x="5026" y="15406"/>
                </a:lnTo>
                <a:lnTo>
                  <a:pt x="5576" y="15810"/>
                </a:lnTo>
                <a:lnTo>
                  <a:pt x="5576" y="15883"/>
                </a:lnTo>
                <a:lnTo>
                  <a:pt x="5576" y="16177"/>
                </a:lnTo>
                <a:lnTo>
                  <a:pt x="5576" y="16287"/>
                </a:lnTo>
                <a:lnTo>
                  <a:pt x="4916" y="15773"/>
                </a:lnTo>
                <a:lnTo>
                  <a:pt x="4952" y="15663"/>
                </a:lnTo>
                <a:lnTo>
                  <a:pt x="4952" y="15553"/>
                </a:lnTo>
                <a:lnTo>
                  <a:pt x="4916" y="15480"/>
                </a:lnTo>
                <a:lnTo>
                  <a:pt x="4879" y="15370"/>
                </a:lnTo>
                <a:lnTo>
                  <a:pt x="4769" y="15223"/>
                </a:lnTo>
                <a:close/>
                <a:moveTo>
                  <a:pt x="5833" y="15993"/>
                </a:moveTo>
                <a:lnTo>
                  <a:pt x="6456" y="16507"/>
                </a:lnTo>
                <a:lnTo>
                  <a:pt x="6420" y="16580"/>
                </a:lnTo>
                <a:lnTo>
                  <a:pt x="6383" y="16690"/>
                </a:lnTo>
                <a:lnTo>
                  <a:pt x="6346" y="16874"/>
                </a:lnTo>
                <a:lnTo>
                  <a:pt x="5869" y="16507"/>
                </a:lnTo>
                <a:lnTo>
                  <a:pt x="5869" y="16323"/>
                </a:lnTo>
                <a:lnTo>
                  <a:pt x="5869" y="16140"/>
                </a:lnTo>
                <a:lnTo>
                  <a:pt x="5833" y="15993"/>
                </a:lnTo>
                <a:close/>
                <a:moveTo>
                  <a:pt x="11298" y="15260"/>
                </a:moveTo>
                <a:lnTo>
                  <a:pt x="11298" y="15443"/>
                </a:lnTo>
                <a:lnTo>
                  <a:pt x="11225" y="15957"/>
                </a:lnTo>
                <a:lnTo>
                  <a:pt x="11225" y="16030"/>
                </a:lnTo>
                <a:lnTo>
                  <a:pt x="11261" y="16067"/>
                </a:lnTo>
                <a:lnTo>
                  <a:pt x="10088" y="17387"/>
                </a:lnTo>
                <a:lnTo>
                  <a:pt x="10088" y="17130"/>
                </a:lnTo>
                <a:lnTo>
                  <a:pt x="10088" y="16984"/>
                </a:lnTo>
                <a:lnTo>
                  <a:pt x="10308" y="16653"/>
                </a:lnTo>
                <a:lnTo>
                  <a:pt x="10821" y="15920"/>
                </a:lnTo>
                <a:lnTo>
                  <a:pt x="10785" y="16067"/>
                </a:lnTo>
                <a:lnTo>
                  <a:pt x="10711" y="16287"/>
                </a:lnTo>
                <a:lnTo>
                  <a:pt x="10711" y="16397"/>
                </a:lnTo>
                <a:lnTo>
                  <a:pt x="10711" y="16507"/>
                </a:lnTo>
                <a:lnTo>
                  <a:pt x="10748" y="16543"/>
                </a:lnTo>
                <a:lnTo>
                  <a:pt x="10785" y="16543"/>
                </a:lnTo>
                <a:lnTo>
                  <a:pt x="10895" y="16470"/>
                </a:lnTo>
                <a:lnTo>
                  <a:pt x="10968" y="16360"/>
                </a:lnTo>
                <a:lnTo>
                  <a:pt x="11005" y="16103"/>
                </a:lnTo>
                <a:lnTo>
                  <a:pt x="11005" y="15663"/>
                </a:lnTo>
                <a:lnTo>
                  <a:pt x="11225" y="15370"/>
                </a:lnTo>
                <a:lnTo>
                  <a:pt x="11298" y="15260"/>
                </a:lnTo>
                <a:close/>
                <a:moveTo>
                  <a:pt x="6566" y="16580"/>
                </a:moveTo>
                <a:lnTo>
                  <a:pt x="7006" y="17020"/>
                </a:lnTo>
                <a:lnTo>
                  <a:pt x="7006" y="17240"/>
                </a:lnTo>
                <a:lnTo>
                  <a:pt x="7006" y="17460"/>
                </a:lnTo>
                <a:lnTo>
                  <a:pt x="6896" y="17350"/>
                </a:lnTo>
                <a:lnTo>
                  <a:pt x="6640" y="17130"/>
                </a:lnTo>
                <a:lnTo>
                  <a:pt x="6640" y="17020"/>
                </a:lnTo>
                <a:lnTo>
                  <a:pt x="6603" y="16800"/>
                </a:lnTo>
                <a:lnTo>
                  <a:pt x="6566" y="16580"/>
                </a:lnTo>
                <a:close/>
                <a:moveTo>
                  <a:pt x="9464" y="404"/>
                </a:moveTo>
                <a:lnTo>
                  <a:pt x="9684" y="440"/>
                </a:lnTo>
                <a:lnTo>
                  <a:pt x="9868" y="477"/>
                </a:lnTo>
                <a:lnTo>
                  <a:pt x="10051" y="587"/>
                </a:lnTo>
                <a:lnTo>
                  <a:pt x="10418" y="844"/>
                </a:lnTo>
                <a:lnTo>
                  <a:pt x="10711" y="1064"/>
                </a:lnTo>
                <a:lnTo>
                  <a:pt x="12582" y="2421"/>
                </a:lnTo>
                <a:lnTo>
                  <a:pt x="14489" y="3815"/>
                </a:lnTo>
                <a:lnTo>
                  <a:pt x="15443" y="4512"/>
                </a:lnTo>
                <a:lnTo>
                  <a:pt x="15700" y="4732"/>
                </a:lnTo>
                <a:lnTo>
                  <a:pt x="15847" y="4805"/>
                </a:lnTo>
                <a:lnTo>
                  <a:pt x="15993" y="4879"/>
                </a:lnTo>
                <a:lnTo>
                  <a:pt x="15590" y="5356"/>
                </a:lnTo>
                <a:lnTo>
                  <a:pt x="15223" y="5869"/>
                </a:lnTo>
                <a:lnTo>
                  <a:pt x="15040" y="6089"/>
                </a:lnTo>
                <a:lnTo>
                  <a:pt x="14856" y="6383"/>
                </a:lnTo>
                <a:lnTo>
                  <a:pt x="14783" y="6529"/>
                </a:lnTo>
                <a:lnTo>
                  <a:pt x="14746" y="6639"/>
                </a:lnTo>
                <a:lnTo>
                  <a:pt x="14746" y="6786"/>
                </a:lnTo>
                <a:lnTo>
                  <a:pt x="14856" y="6896"/>
                </a:lnTo>
                <a:lnTo>
                  <a:pt x="14966" y="7006"/>
                </a:lnTo>
                <a:lnTo>
                  <a:pt x="15076" y="7080"/>
                </a:lnTo>
                <a:lnTo>
                  <a:pt x="15370" y="7190"/>
                </a:lnTo>
                <a:lnTo>
                  <a:pt x="15957" y="7300"/>
                </a:lnTo>
                <a:lnTo>
                  <a:pt x="16727" y="7446"/>
                </a:lnTo>
                <a:lnTo>
                  <a:pt x="17021" y="7520"/>
                </a:lnTo>
                <a:lnTo>
                  <a:pt x="16984" y="7593"/>
                </a:lnTo>
                <a:lnTo>
                  <a:pt x="16470" y="8143"/>
                </a:lnTo>
                <a:lnTo>
                  <a:pt x="15993" y="8730"/>
                </a:lnTo>
                <a:lnTo>
                  <a:pt x="15040" y="9904"/>
                </a:lnTo>
                <a:lnTo>
                  <a:pt x="12912" y="12508"/>
                </a:lnTo>
                <a:lnTo>
                  <a:pt x="11848" y="13792"/>
                </a:lnTo>
                <a:lnTo>
                  <a:pt x="10821" y="15113"/>
                </a:lnTo>
                <a:lnTo>
                  <a:pt x="10344" y="15736"/>
                </a:lnTo>
                <a:lnTo>
                  <a:pt x="9904" y="16397"/>
                </a:lnTo>
                <a:lnTo>
                  <a:pt x="9464" y="17057"/>
                </a:lnTo>
                <a:lnTo>
                  <a:pt x="9317" y="17277"/>
                </a:lnTo>
                <a:lnTo>
                  <a:pt x="9207" y="17497"/>
                </a:lnTo>
                <a:lnTo>
                  <a:pt x="8987" y="17387"/>
                </a:lnTo>
                <a:lnTo>
                  <a:pt x="8767" y="17350"/>
                </a:lnTo>
                <a:lnTo>
                  <a:pt x="8290" y="17204"/>
                </a:lnTo>
                <a:lnTo>
                  <a:pt x="7997" y="17094"/>
                </a:lnTo>
                <a:lnTo>
                  <a:pt x="7740" y="16910"/>
                </a:lnTo>
                <a:lnTo>
                  <a:pt x="7483" y="16727"/>
                </a:lnTo>
                <a:lnTo>
                  <a:pt x="7227" y="16507"/>
                </a:lnTo>
                <a:lnTo>
                  <a:pt x="6750" y="16067"/>
                </a:lnTo>
                <a:lnTo>
                  <a:pt x="6273" y="15663"/>
                </a:lnTo>
                <a:lnTo>
                  <a:pt x="5723" y="15296"/>
                </a:lnTo>
                <a:lnTo>
                  <a:pt x="5209" y="14929"/>
                </a:lnTo>
                <a:lnTo>
                  <a:pt x="3045" y="13462"/>
                </a:lnTo>
                <a:lnTo>
                  <a:pt x="1908" y="12619"/>
                </a:lnTo>
                <a:lnTo>
                  <a:pt x="1321" y="12215"/>
                </a:lnTo>
                <a:lnTo>
                  <a:pt x="697" y="11848"/>
                </a:lnTo>
                <a:lnTo>
                  <a:pt x="624" y="11812"/>
                </a:lnTo>
                <a:lnTo>
                  <a:pt x="1614" y="10381"/>
                </a:lnTo>
                <a:lnTo>
                  <a:pt x="2641" y="8950"/>
                </a:lnTo>
                <a:lnTo>
                  <a:pt x="3668" y="7556"/>
                </a:lnTo>
                <a:lnTo>
                  <a:pt x="4732" y="6163"/>
                </a:lnTo>
                <a:lnTo>
                  <a:pt x="6970" y="3338"/>
                </a:lnTo>
                <a:lnTo>
                  <a:pt x="8144" y="1944"/>
                </a:lnTo>
                <a:lnTo>
                  <a:pt x="8730" y="1284"/>
                </a:lnTo>
                <a:lnTo>
                  <a:pt x="9244" y="550"/>
                </a:lnTo>
                <a:lnTo>
                  <a:pt x="9281" y="477"/>
                </a:lnTo>
                <a:lnTo>
                  <a:pt x="9281" y="404"/>
                </a:lnTo>
                <a:close/>
                <a:moveTo>
                  <a:pt x="7227" y="17204"/>
                </a:moveTo>
                <a:lnTo>
                  <a:pt x="7667" y="17460"/>
                </a:lnTo>
                <a:lnTo>
                  <a:pt x="8107" y="17681"/>
                </a:lnTo>
                <a:lnTo>
                  <a:pt x="8070" y="17937"/>
                </a:lnTo>
                <a:lnTo>
                  <a:pt x="8107" y="18194"/>
                </a:lnTo>
                <a:lnTo>
                  <a:pt x="7850" y="18084"/>
                </a:lnTo>
                <a:lnTo>
                  <a:pt x="7447" y="17791"/>
                </a:lnTo>
                <a:lnTo>
                  <a:pt x="7410" y="17644"/>
                </a:lnTo>
                <a:lnTo>
                  <a:pt x="7337" y="17497"/>
                </a:lnTo>
                <a:lnTo>
                  <a:pt x="7227" y="17204"/>
                </a:lnTo>
                <a:close/>
                <a:moveTo>
                  <a:pt x="9831" y="17460"/>
                </a:moveTo>
                <a:lnTo>
                  <a:pt x="9868" y="17534"/>
                </a:lnTo>
                <a:lnTo>
                  <a:pt x="9904" y="17571"/>
                </a:lnTo>
                <a:lnTo>
                  <a:pt x="9464" y="18084"/>
                </a:lnTo>
                <a:lnTo>
                  <a:pt x="9207" y="18341"/>
                </a:lnTo>
                <a:lnTo>
                  <a:pt x="9171" y="18231"/>
                </a:lnTo>
                <a:lnTo>
                  <a:pt x="9134" y="18121"/>
                </a:lnTo>
                <a:lnTo>
                  <a:pt x="9134" y="17974"/>
                </a:lnTo>
                <a:lnTo>
                  <a:pt x="9317" y="17974"/>
                </a:lnTo>
                <a:lnTo>
                  <a:pt x="9317" y="17937"/>
                </a:lnTo>
                <a:lnTo>
                  <a:pt x="9391" y="17937"/>
                </a:lnTo>
                <a:lnTo>
                  <a:pt x="9464" y="17901"/>
                </a:lnTo>
                <a:lnTo>
                  <a:pt x="9574" y="17827"/>
                </a:lnTo>
                <a:lnTo>
                  <a:pt x="9647" y="17681"/>
                </a:lnTo>
                <a:lnTo>
                  <a:pt x="9794" y="17460"/>
                </a:lnTo>
                <a:close/>
                <a:moveTo>
                  <a:pt x="9464" y="0"/>
                </a:moveTo>
                <a:lnTo>
                  <a:pt x="9281" y="37"/>
                </a:lnTo>
                <a:lnTo>
                  <a:pt x="9134" y="110"/>
                </a:lnTo>
                <a:lnTo>
                  <a:pt x="9024" y="147"/>
                </a:lnTo>
                <a:lnTo>
                  <a:pt x="8951" y="257"/>
                </a:lnTo>
                <a:lnTo>
                  <a:pt x="8914" y="294"/>
                </a:lnTo>
                <a:lnTo>
                  <a:pt x="8914" y="330"/>
                </a:lnTo>
                <a:lnTo>
                  <a:pt x="8327" y="954"/>
                </a:lnTo>
                <a:lnTo>
                  <a:pt x="7740" y="1614"/>
                </a:lnTo>
                <a:lnTo>
                  <a:pt x="6640" y="2971"/>
                </a:lnTo>
                <a:lnTo>
                  <a:pt x="5502" y="4365"/>
                </a:lnTo>
                <a:lnTo>
                  <a:pt x="4402" y="5759"/>
                </a:lnTo>
                <a:lnTo>
                  <a:pt x="2421" y="8400"/>
                </a:lnTo>
                <a:lnTo>
                  <a:pt x="477" y="11041"/>
                </a:lnTo>
                <a:lnTo>
                  <a:pt x="330" y="11261"/>
                </a:lnTo>
                <a:lnTo>
                  <a:pt x="37" y="11701"/>
                </a:lnTo>
                <a:lnTo>
                  <a:pt x="0" y="11775"/>
                </a:lnTo>
                <a:lnTo>
                  <a:pt x="0" y="11885"/>
                </a:lnTo>
                <a:lnTo>
                  <a:pt x="37" y="11958"/>
                </a:lnTo>
                <a:lnTo>
                  <a:pt x="74" y="12032"/>
                </a:lnTo>
                <a:lnTo>
                  <a:pt x="147" y="12068"/>
                </a:lnTo>
                <a:lnTo>
                  <a:pt x="220" y="12105"/>
                </a:lnTo>
                <a:lnTo>
                  <a:pt x="294" y="12105"/>
                </a:lnTo>
                <a:lnTo>
                  <a:pt x="404" y="12068"/>
                </a:lnTo>
                <a:lnTo>
                  <a:pt x="440" y="12142"/>
                </a:lnTo>
                <a:lnTo>
                  <a:pt x="697" y="12398"/>
                </a:lnTo>
                <a:lnTo>
                  <a:pt x="587" y="12508"/>
                </a:lnTo>
                <a:lnTo>
                  <a:pt x="514" y="12655"/>
                </a:lnTo>
                <a:lnTo>
                  <a:pt x="440" y="12802"/>
                </a:lnTo>
                <a:lnTo>
                  <a:pt x="404" y="12949"/>
                </a:lnTo>
                <a:lnTo>
                  <a:pt x="404" y="13022"/>
                </a:lnTo>
                <a:lnTo>
                  <a:pt x="440" y="13059"/>
                </a:lnTo>
                <a:lnTo>
                  <a:pt x="514" y="13095"/>
                </a:lnTo>
                <a:lnTo>
                  <a:pt x="550" y="13095"/>
                </a:lnTo>
                <a:lnTo>
                  <a:pt x="624" y="13205"/>
                </a:lnTo>
                <a:lnTo>
                  <a:pt x="697" y="13315"/>
                </a:lnTo>
                <a:lnTo>
                  <a:pt x="881" y="13462"/>
                </a:lnTo>
                <a:lnTo>
                  <a:pt x="1284" y="13719"/>
                </a:lnTo>
                <a:lnTo>
                  <a:pt x="2385" y="14416"/>
                </a:lnTo>
                <a:lnTo>
                  <a:pt x="3558" y="15223"/>
                </a:lnTo>
                <a:lnTo>
                  <a:pt x="4659" y="16103"/>
                </a:lnTo>
                <a:lnTo>
                  <a:pt x="6420" y="17534"/>
                </a:lnTo>
                <a:lnTo>
                  <a:pt x="6420" y="17571"/>
                </a:lnTo>
                <a:lnTo>
                  <a:pt x="6493" y="17644"/>
                </a:lnTo>
                <a:lnTo>
                  <a:pt x="6566" y="17644"/>
                </a:lnTo>
                <a:lnTo>
                  <a:pt x="6823" y="17864"/>
                </a:lnTo>
                <a:lnTo>
                  <a:pt x="7300" y="18231"/>
                </a:lnTo>
                <a:lnTo>
                  <a:pt x="7777" y="18561"/>
                </a:lnTo>
                <a:lnTo>
                  <a:pt x="8034" y="18671"/>
                </a:lnTo>
                <a:lnTo>
                  <a:pt x="8254" y="18781"/>
                </a:lnTo>
                <a:lnTo>
                  <a:pt x="8510" y="18854"/>
                </a:lnTo>
                <a:lnTo>
                  <a:pt x="8620" y="18854"/>
                </a:lnTo>
                <a:lnTo>
                  <a:pt x="8767" y="18818"/>
                </a:lnTo>
                <a:lnTo>
                  <a:pt x="8804" y="18744"/>
                </a:lnTo>
                <a:lnTo>
                  <a:pt x="8840" y="18708"/>
                </a:lnTo>
                <a:lnTo>
                  <a:pt x="8840" y="18634"/>
                </a:lnTo>
                <a:lnTo>
                  <a:pt x="8804" y="18561"/>
                </a:lnTo>
                <a:lnTo>
                  <a:pt x="8730" y="18488"/>
                </a:lnTo>
                <a:lnTo>
                  <a:pt x="8620" y="18414"/>
                </a:lnTo>
                <a:lnTo>
                  <a:pt x="8437" y="18341"/>
                </a:lnTo>
                <a:lnTo>
                  <a:pt x="8400" y="18341"/>
                </a:lnTo>
                <a:lnTo>
                  <a:pt x="8400" y="18157"/>
                </a:lnTo>
                <a:lnTo>
                  <a:pt x="8400" y="17974"/>
                </a:lnTo>
                <a:lnTo>
                  <a:pt x="8364" y="17791"/>
                </a:lnTo>
                <a:lnTo>
                  <a:pt x="8620" y="17864"/>
                </a:lnTo>
                <a:lnTo>
                  <a:pt x="8951" y="17937"/>
                </a:lnTo>
                <a:lnTo>
                  <a:pt x="8877" y="18121"/>
                </a:lnTo>
                <a:lnTo>
                  <a:pt x="8877" y="18267"/>
                </a:lnTo>
                <a:lnTo>
                  <a:pt x="8914" y="18451"/>
                </a:lnTo>
                <a:lnTo>
                  <a:pt x="8987" y="18598"/>
                </a:lnTo>
                <a:lnTo>
                  <a:pt x="8877" y="18781"/>
                </a:lnTo>
                <a:lnTo>
                  <a:pt x="8877" y="18854"/>
                </a:lnTo>
                <a:lnTo>
                  <a:pt x="8914" y="18964"/>
                </a:lnTo>
                <a:lnTo>
                  <a:pt x="9024" y="19001"/>
                </a:lnTo>
                <a:lnTo>
                  <a:pt x="9097" y="18964"/>
                </a:lnTo>
                <a:lnTo>
                  <a:pt x="9281" y="18854"/>
                </a:lnTo>
                <a:lnTo>
                  <a:pt x="9427" y="18708"/>
                </a:lnTo>
                <a:lnTo>
                  <a:pt x="9721" y="18414"/>
                </a:lnTo>
                <a:lnTo>
                  <a:pt x="10344" y="17717"/>
                </a:lnTo>
                <a:lnTo>
                  <a:pt x="11555" y="16397"/>
                </a:lnTo>
                <a:lnTo>
                  <a:pt x="12802" y="14929"/>
                </a:lnTo>
                <a:lnTo>
                  <a:pt x="14013" y="13462"/>
                </a:lnTo>
                <a:lnTo>
                  <a:pt x="15150" y="11958"/>
                </a:lnTo>
                <a:lnTo>
                  <a:pt x="16214" y="10454"/>
                </a:lnTo>
                <a:lnTo>
                  <a:pt x="17314" y="8950"/>
                </a:lnTo>
                <a:lnTo>
                  <a:pt x="17791" y="8253"/>
                </a:lnTo>
                <a:lnTo>
                  <a:pt x="18011" y="7887"/>
                </a:lnTo>
                <a:lnTo>
                  <a:pt x="18231" y="7483"/>
                </a:lnTo>
                <a:lnTo>
                  <a:pt x="18304" y="7483"/>
                </a:lnTo>
                <a:lnTo>
                  <a:pt x="18341" y="7446"/>
                </a:lnTo>
                <a:lnTo>
                  <a:pt x="18378" y="7373"/>
                </a:lnTo>
                <a:lnTo>
                  <a:pt x="18378" y="7300"/>
                </a:lnTo>
                <a:lnTo>
                  <a:pt x="18268" y="7080"/>
                </a:lnTo>
                <a:lnTo>
                  <a:pt x="18158" y="6860"/>
                </a:lnTo>
                <a:lnTo>
                  <a:pt x="17828" y="6493"/>
                </a:lnTo>
                <a:lnTo>
                  <a:pt x="17644" y="6346"/>
                </a:lnTo>
                <a:lnTo>
                  <a:pt x="17424" y="6199"/>
                </a:lnTo>
                <a:lnTo>
                  <a:pt x="17277" y="6126"/>
                </a:lnTo>
                <a:lnTo>
                  <a:pt x="17131" y="6089"/>
                </a:lnTo>
                <a:lnTo>
                  <a:pt x="16910" y="5576"/>
                </a:lnTo>
                <a:lnTo>
                  <a:pt x="16837" y="5319"/>
                </a:lnTo>
                <a:lnTo>
                  <a:pt x="16800" y="5062"/>
                </a:lnTo>
                <a:lnTo>
                  <a:pt x="16800" y="4915"/>
                </a:lnTo>
                <a:lnTo>
                  <a:pt x="16727" y="4769"/>
                </a:lnTo>
                <a:lnTo>
                  <a:pt x="16654" y="4695"/>
                </a:lnTo>
                <a:lnTo>
                  <a:pt x="16470" y="4695"/>
                </a:lnTo>
                <a:lnTo>
                  <a:pt x="16397" y="4732"/>
                </a:lnTo>
                <a:lnTo>
                  <a:pt x="16360" y="4769"/>
                </a:lnTo>
                <a:lnTo>
                  <a:pt x="16397" y="4842"/>
                </a:lnTo>
                <a:lnTo>
                  <a:pt x="16434" y="4879"/>
                </a:lnTo>
                <a:lnTo>
                  <a:pt x="16434" y="4915"/>
                </a:lnTo>
                <a:lnTo>
                  <a:pt x="16434" y="5099"/>
                </a:lnTo>
                <a:lnTo>
                  <a:pt x="16434" y="5356"/>
                </a:lnTo>
                <a:lnTo>
                  <a:pt x="16470" y="5539"/>
                </a:lnTo>
                <a:lnTo>
                  <a:pt x="16544" y="5759"/>
                </a:lnTo>
                <a:lnTo>
                  <a:pt x="16690" y="6126"/>
                </a:lnTo>
                <a:lnTo>
                  <a:pt x="16984" y="7006"/>
                </a:lnTo>
                <a:lnTo>
                  <a:pt x="17021" y="7080"/>
                </a:lnTo>
                <a:lnTo>
                  <a:pt x="16544" y="6970"/>
                </a:lnTo>
                <a:lnTo>
                  <a:pt x="15920" y="6860"/>
                </a:lnTo>
                <a:lnTo>
                  <a:pt x="15296" y="6713"/>
                </a:lnTo>
                <a:lnTo>
                  <a:pt x="15186" y="6639"/>
                </a:lnTo>
                <a:lnTo>
                  <a:pt x="15223" y="6603"/>
                </a:lnTo>
                <a:lnTo>
                  <a:pt x="15333" y="6419"/>
                </a:lnTo>
                <a:lnTo>
                  <a:pt x="15700" y="5906"/>
                </a:lnTo>
                <a:lnTo>
                  <a:pt x="16030" y="5392"/>
                </a:lnTo>
                <a:lnTo>
                  <a:pt x="16287" y="4915"/>
                </a:lnTo>
                <a:lnTo>
                  <a:pt x="16360" y="4842"/>
                </a:lnTo>
                <a:lnTo>
                  <a:pt x="16360" y="4732"/>
                </a:lnTo>
                <a:lnTo>
                  <a:pt x="16324" y="4622"/>
                </a:lnTo>
                <a:lnTo>
                  <a:pt x="16250" y="4512"/>
                </a:lnTo>
                <a:lnTo>
                  <a:pt x="16067" y="4329"/>
                </a:lnTo>
                <a:lnTo>
                  <a:pt x="15590" y="4035"/>
                </a:lnTo>
                <a:lnTo>
                  <a:pt x="14526" y="3265"/>
                </a:lnTo>
                <a:lnTo>
                  <a:pt x="12435" y="1724"/>
                </a:lnTo>
                <a:lnTo>
                  <a:pt x="11445" y="1027"/>
                </a:lnTo>
                <a:lnTo>
                  <a:pt x="10454" y="330"/>
                </a:lnTo>
                <a:lnTo>
                  <a:pt x="10124" y="147"/>
                </a:lnTo>
                <a:lnTo>
                  <a:pt x="9794" y="37"/>
                </a:lnTo>
                <a:lnTo>
                  <a:pt x="9611" y="0"/>
                </a:lnTo>
                <a:close/>
              </a:path>
            </a:pathLst>
          </a:custGeom>
          <a:solidFill>
            <a:srgbClr val="3C78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227" name="Google Shape;227;p3"/>
          <p:cNvSpPr/>
          <p:nvPr/>
        </p:nvSpPr>
        <p:spPr>
          <a:xfrm>
            <a:off x="700454" y="4557600"/>
            <a:ext cx="504670" cy="400627"/>
          </a:xfrm>
          <a:custGeom>
            <a:avLst/>
            <a:gdLst/>
            <a:ahLst/>
            <a:cxnLst/>
            <a:rect l="l" t="t" r="r" b="b"/>
            <a:pathLst>
              <a:path w="17792" h="14124" extrusionOk="0">
                <a:moveTo>
                  <a:pt x="10565" y="2275"/>
                </a:moveTo>
                <a:lnTo>
                  <a:pt x="10785" y="2312"/>
                </a:lnTo>
                <a:lnTo>
                  <a:pt x="11189" y="2422"/>
                </a:lnTo>
                <a:lnTo>
                  <a:pt x="11555" y="2605"/>
                </a:lnTo>
                <a:lnTo>
                  <a:pt x="11445" y="2605"/>
                </a:lnTo>
                <a:lnTo>
                  <a:pt x="10638" y="2899"/>
                </a:lnTo>
                <a:lnTo>
                  <a:pt x="9868" y="3192"/>
                </a:lnTo>
                <a:lnTo>
                  <a:pt x="9245" y="3449"/>
                </a:lnTo>
                <a:lnTo>
                  <a:pt x="8584" y="3706"/>
                </a:lnTo>
                <a:lnTo>
                  <a:pt x="7961" y="4036"/>
                </a:lnTo>
                <a:lnTo>
                  <a:pt x="7667" y="4219"/>
                </a:lnTo>
                <a:lnTo>
                  <a:pt x="7410" y="4439"/>
                </a:lnTo>
                <a:lnTo>
                  <a:pt x="7631" y="4073"/>
                </a:lnTo>
                <a:lnTo>
                  <a:pt x="7887" y="3743"/>
                </a:lnTo>
                <a:lnTo>
                  <a:pt x="8144" y="3412"/>
                </a:lnTo>
                <a:lnTo>
                  <a:pt x="8438" y="3156"/>
                </a:lnTo>
                <a:lnTo>
                  <a:pt x="8768" y="2899"/>
                </a:lnTo>
                <a:lnTo>
                  <a:pt x="9098" y="2679"/>
                </a:lnTo>
                <a:lnTo>
                  <a:pt x="9501" y="2495"/>
                </a:lnTo>
                <a:lnTo>
                  <a:pt x="9905" y="2349"/>
                </a:lnTo>
                <a:lnTo>
                  <a:pt x="10125" y="2312"/>
                </a:lnTo>
                <a:lnTo>
                  <a:pt x="10345" y="2275"/>
                </a:lnTo>
                <a:close/>
                <a:moveTo>
                  <a:pt x="1285" y="2129"/>
                </a:moveTo>
                <a:lnTo>
                  <a:pt x="1248" y="2165"/>
                </a:lnTo>
                <a:lnTo>
                  <a:pt x="1101" y="2275"/>
                </a:lnTo>
                <a:lnTo>
                  <a:pt x="991" y="2422"/>
                </a:lnTo>
                <a:lnTo>
                  <a:pt x="808" y="2715"/>
                </a:lnTo>
                <a:lnTo>
                  <a:pt x="588" y="2605"/>
                </a:lnTo>
                <a:lnTo>
                  <a:pt x="441" y="2422"/>
                </a:lnTo>
                <a:lnTo>
                  <a:pt x="258" y="2239"/>
                </a:lnTo>
                <a:lnTo>
                  <a:pt x="184" y="2202"/>
                </a:lnTo>
                <a:lnTo>
                  <a:pt x="111" y="2202"/>
                </a:lnTo>
                <a:lnTo>
                  <a:pt x="37" y="2239"/>
                </a:lnTo>
                <a:lnTo>
                  <a:pt x="1" y="2312"/>
                </a:lnTo>
                <a:lnTo>
                  <a:pt x="1" y="2495"/>
                </a:lnTo>
                <a:lnTo>
                  <a:pt x="74" y="2642"/>
                </a:lnTo>
                <a:lnTo>
                  <a:pt x="147" y="2789"/>
                </a:lnTo>
                <a:lnTo>
                  <a:pt x="258" y="2936"/>
                </a:lnTo>
                <a:lnTo>
                  <a:pt x="404" y="3046"/>
                </a:lnTo>
                <a:lnTo>
                  <a:pt x="588" y="3119"/>
                </a:lnTo>
                <a:lnTo>
                  <a:pt x="294" y="3706"/>
                </a:lnTo>
                <a:lnTo>
                  <a:pt x="74" y="4293"/>
                </a:lnTo>
                <a:lnTo>
                  <a:pt x="74" y="4403"/>
                </a:lnTo>
                <a:lnTo>
                  <a:pt x="74" y="4476"/>
                </a:lnTo>
                <a:lnTo>
                  <a:pt x="147" y="4549"/>
                </a:lnTo>
                <a:lnTo>
                  <a:pt x="221" y="4586"/>
                </a:lnTo>
                <a:lnTo>
                  <a:pt x="294" y="4623"/>
                </a:lnTo>
                <a:lnTo>
                  <a:pt x="368" y="4586"/>
                </a:lnTo>
                <a:lnTo>
                  <a:pt x="441" y="4549"/>
                </a:lnTo>
                <a:lnTo>
                  <a:pt x="514" y="4476"/>
                </a:lnTo>
                <a:lnTo>
                  <a:pt x="991" y="3339"/>
                </a:lnTo>
                <a:lnTo>
                  <a:pt x="1248" y="2789"/>
                </a:lnTo>
                <a:lnTo>
                  <a:pt x="1321" y="2495"/>
                </a:lnTo>
                <a:lnTo>
                  <a:pt x="1395" y="2202"/>
                </a:lnTo>
                <a:lnTo>
                  <a:pt x="1358" y="2165"/>
                </a:lnTo>
                <a:lnTo>
                  <a:pt x="1321" y="2129"/>
                </a:lnTo>
                <a:close/>
                <a:moveTo>
                  <a:pt x="11702" y="2715"/>
                </a:moveTo>
                <a:lnTo>
                  <a:pt x="11959" y="2936"/>
                </a:lnTo>
                <a:lnTo>
                  <a:pt x="12142" y="3156"/>
                </a:lnTo>
                <a:lnTo>
                  <a:pt x="12216" y="3266"/>
                </a:lnTo>
                <a:lnTo>
                  <a:pt x="11812" y="3412"/>
                </a:lnTo>
                <a:lnTo>
                  <a:pt x="11445" y="3559"/>
                </a:lnTo>
                <a:lnTo>
                  <a:pt x="9758" y="4183"/>
                </a:lnTo>
                <a:lnTo>
                  <a:pt x="8254" y="4770"/>
                </a:lnTo>
                <a:lnTo>
                  <a:pt x="7484" y="5100"/>
                </a:lnTo>
                <a:lnTo>
                  <a:pt x="7117" y="5283"/>
                </a:lnTo>
                <a:lnTo>
                  <a:pt x="6787" y="5503"/>
                </a:lnTo>
                <a:lnTo>
                  <a:pt x="7337" y="4549"/>
                </a:lnTo>
                <a:lnTo>
                  <a:pt x="7374" y="4549"/>
                </a:lnTo>
                <a:lnTo>
                  <a:pt x="8364" y="4073"/>
                </a:lnTo>
                <a:lnTo>
                  <a:pt x="9355" y="3632"/>
                </a:lnTo>
                <a:lnTo>
                  <a:pt x="11409" y="2862"/>
                </a:lnTo>
                <a:lnTo>
                  <a:pt x="11445" y="2936"/>
                </a:lnTo>
                <a:lnTo>
                  <a:pt x="11519" y="2972"/>
                </a:lnTo>
                <a:lnTo>
                  <a:pt x="11592" y="3009"/>
                </a:lnTo>
                <a:lnTo>
                  <a:pt x="11666" y="2972"/>
                </a:lnTo>
                <a:lnTo>
                  <a:pt x="11739" y="2899"/>
                </a:lnTo>
                <a:lnTo>
                  <a:pt x="11739" y="2789"/>
                </a:lnTo>
                <a:lnTo>
                  <a:pt x="11702" y="2715"/>
                </a:lnTo>
                <a:close/>
                <a:moveTo>
                  <a:pt x="12326" y="3522"/>
                </a:moveTo>
                <a:lnTo>
                  <a:pt x="12399" y="3596"/>
                </a:lnTo>
                <a:lnTo>
                  <a:pt x="12436" y="3596"/>
                </a:lnTo>
                <a:lnTo>
                  <a:pt x="12583" y="3926"/>
                </a:lnTo>
                <a:lnTo>
                  <a:pt x="12546" y="3926"/>
                </a:lnTo>
                <a:lnTo>
                  <a:pt x="12473" y="3963"/>
                </a:lnTo>
                <a:lnTo>
                  <a:pt x="12289" y="4109"/>
                </a:lnTo>
                <a:lnTo>
                  <a:pt x="12106" y="4219"/>
                </a:lnTo>
                <a:lnTo>
                  <a:pt x="11702" y="4403"/>
                </a:lnTo>
                <a:lnTo>
                  <a:pt x="11262" y="4586"/>
                </a:lnTo>
                <a:lnTo>
                  <a:pt x="10822" y="4733"/>
                </a:lnTo>
                <a:lnTo>
                  <a:pt x="9941" y="5026"/>
                </a:lnTo>
                <a:lnTo>
                  <a:pt x="9061" y="5393"/>
                </a:lnTo>
                <a:lnTo>
                  <a:pt x="8217" y="5723"/>
                </a:lnTo>
                <a:lnTo>
                  <a:pt x="7374" y="6127"/>
                </a:lnTo>
                <a:lnTo>
                  <a:pt x="6750" y="6384"/>
                </a:lnTo>
                <a:lnTo>
                  <a:pt x="6420" y="6567"/>
                </a:lnTo>
                <a:lnTo>
                  <a:pt x="6090" y="6750"/>
                </a:lnTo>
                <a:lnTo>
                  <a:pt x="6310" y="6384"/>
                </a:lnTo>
                <a:lnTo>
                  <a:pt x="6677" y="5650"/>
                </a:lnTo>
                <a:lnTo>
                  <a:pt x="7410" y="5467"/>
                </a:lnTo>
                <a:lnTo>
                  <a:pt x="8107" y="5173"/>
                </a:lnTo>
                <a:lnTo>
                  <a:pt x="9465" y="4623"/>
                </a:lnTo>
                <a:lnTo>
                  <a:pt x="10932" y="4073"/>
                </a:lnTo>
                <a:lnTo>
                  <a:pt x="11629" y="3816"/>
                </a:lnTo>
                <a:lnTo>
                  <a:pt x="12326" y="3522"/>
                </a:lnTo>
                <a:close/>
                <a:moveTo>
                  <a:pt x="5100" y="8401"/>
                </a:moveTo>
                <a:lnTo>
                  <a:pt x="4989" y="8438"/>
                </a:lnTo>
                <a:lnTo>
                  <a:pt x="4953" y="8474"/>
                </a:lnTo>
                <a:lnTo>
                  <a:pt x="4953" y="8511"/>
                </a:lnTo>
                <a:lnTo>
                  <a:pt x="4916" y="8768"/>
                </a:lnTo>
                <a:lnTo>
                  <a:pt x="4879" y="8988"/>
                </a:lnTo>
                <a:lnTo>
                  <a:pt x="4879" y="9245"/>
                </a:lnTo>
                <a:lnTo>
                  <a:pt x="4916" y="9355"/>
                </a:lnTo>
                <a:lnTo>
                  <a:pt x="4989" y="9465"/>
                </a:lnTo>
                <a:lnTo>
                  <a:pt x="5026" y="9501"/>
                </a:lnTo>
                <a:lnTo>
                  <a:pt x="5173" y="9501"/>
                </a:lnTo>
                <a:lnTo>
                  <a:pt x="5210" y="9465"/>
                </a:lnTo>
                <a:lnTo>
                  <a:pt x="5283" y="9391"/>
                </a:lnTo>
                <a:lnTo>
                  <a:pt x="5320" y="9281"/>
                </a:lnTo>
                <a:lnTo>
                  <a:pt x="5320" y="9061"/>
                </a:lnTo>
                <a:lnTo>
                  <a:pt x="5320" y="8768"/>
                </a:lnTo>
                <a:lnTo>
                  <a:pt x="5283" y="8511"/>
                </a:lnTo>
                <a:lnTo>
                  <a:pt x="5246" y="8474"/>
                </a:lnTo>
                <a:lnTo>
                  <a:pt x="5210" y="8438"/>
                </a:lnTo>
                <a:lnTo>
                  <a:pt x="5100" y="8401"/>
                </a:lnTo>
                <a:close/>
                <a:moveTo>
                  <a:pt x="5210" y="9685"/>
                </a:moveTo>
                <a:lnTo>
                  <a:pt x="5136" y="9722"/>
                </a:lnTo>
                <a:lnTo>
                  <a:pt x="5063" y="9758"/>
                </a:lnTo>
                <a:lnTo>
                  <a:pt x="5026" y="9795"/>
                </a:lnTo>
                <a:lnTo>
                  <a:pt x="4989" y="9905"/>
                </a:lnTo>
                <a:lnTo>
                  <a:pt x="4989" y="9978"/>
                </a:lnTo>
                <a:lnTo>
                  <a:pt x="4916" y="10308"/>
                </a:lnTo>
                <a:lnTo>
                  <a:pt x="4916" y="10639"/>
                </a:lnTo>
                <a:lnTo>
                  <a:pt x="4953" y="10749"/>
                </a:lnTo>
                <a:lnTo>
                  <a:pt x="4989" y="10785"/>
                </a:lnTo>
                <a:lnTo>
                  <a:pt x="5063" y="10822"/>
                </a:lnTo>
                <a:lnTo>
                  <a:pt x="5173" y="10822"/>
                </a:lnTo>
                <a:lnTo>
                  <a:pt x="5246" y="10785"/>
                </a:lnTo>
                <a:lnTo>
                  <a:pt x="5283" y="10749"/>
                </a:lnTo>
                <a:lnTo>
                  <a:pt x="5283" y="10639"/>
                </a:lnTo>
                <a:lnTo>
                  <a:pt x="5283" y="10272"/>
                </a:lnTo>
                <a:lnTo>
                  <a:pt x="5356" y="9905"/>
                </a:lnTo>
                <a:lnTo>
                  <a:pt x="5356" y="9832"/>
                </a:lnTo>
                <a:lnTo>
                  <a:pt x="5320" y="9758"/>
                </a:lnTo>
                <a:lnTo>
                  <a:pt x="5283" y="9722"/>
                </a:lnTo>
                <a:lnTo>
                  <a:pt x="5210" y="9685"/>
                </a:lnTo>
                <a:close/>
                <a:moveTo>
                  <a:pt x="14600" y="9501"/>
                </a:moveTo>
                <a:lnTo>
                  <a:pt x="14563" y="9575"/>
                </a:lnTo>
                <a:lnTo>
                  <a:pt x="14490" y="9868"/>
                </a:lnTo>
                <a:lnTo>
                  <a:pt x="14417" y="10125"/>
                </a:lnTo>
                <a:lnTo>
                  <a:pt x="14380" y="10712"/>
                </a:lnTo>
                <a:lnTo>
                  <a:pt x="14417" y="10785"/>
                </a:lnTo>
                <a:lnTo>
                  <a:pt x="14453" y="10859"/>
                </a:lnTo>
                <a:lnTo>
                  <a:pt x="14527" y="10895"/>
                </a:lnTo>
                <a:lnTo>
                  <a:pt x="14600" y="10932"/>
                </a:lnTo>
                <a:lnTo>
                  <a:pt x="14673" y="10932"/>
                </a:lnTo>
                <a:lnTo>
                  <a:pt x="14747" y="10895"/>
                </a:lnTo>
                <a:lnTo>
                  <a:pt x="14783" y="10859"/>
                </a:lnTo>
                <a:lnTo>
                  <a:pt x="14820" y="10785"/>
                </a:lnTo>
                <a:lnTo>
                  <a:pt x="14820" y="10639"/>
                </a:lnTo>
                <a:lnTo>
                  <a:pt x="14820" y="10088"/>
                </a:lnTo>
                <a:lnTo>
                  <a:pt x="14820" y="9832"/>
                </a:lnTo>
                <a:lnTo>
                  <a:pt x="14747" y="9575"/>
                </a:lnTo>
                <a:lnTo>
                  <a:pt x="14710" y="9501"/>
                </a:lnTo>
                <a:close/>
                <a:moveTo>
                  <a:pt x="12729" y="4183"/>
                </a:moveTo>
                <a:lnTo>
                  <a:pt x="12986" y="4880"/>
                </a:lnTo>
                <a:lnTo>
                  <a:pt x="12766" y="4990"/>
                </a:lnTo>
                <a:lnTo>
                  <a:pt x="12509" y="5100"/>
                </a:lnTo>
                <a:lnTo>
                  <a:pt x="12032" y="5320"/>
                </a:lnTo>
                <a:lnTo>
                  <a:pt x="10969" y="5833"/>
                </a:lnTo>
                <a:lnTo>
                  <a:pt x="9978" y="6310"/>
                </a:lnTo>
                <a:lnTo>
                  <a:pt x="8988" y="6714"/>
                </a:lnTo>
                <a:lnTo>
                  <a:pt x="8071" y="7007"/>
                </a:lnTo>
                <a:lnTo>
                  <a:pt x="7117" y="7301"/>
                </a:lnTo>
                <a:lnTo>
                  <a:pt x="6677" y="7484"/>
                </a:lnTo>
                <a:lnTo>
                  <a:pt x="6237" y="7704"/>
                </a:lnTo>
                <a:lnTo>
                  <a:pt x="5796" y="7924"/>
                </a:lnTo>
                <a:lnTo>
                  <a:pt x="5430" y="8218"/>
                </a:lnTo>
                <a:lnTo>
                  <a:pt x="5393" y="8254"/>
                </a:lnTo>
                <a:lnTo>
                  <a:pt x="5393" y="8291"/>
                </a:lnTo>
                <a:lnTo>
                  <a:pt x="5430" y="8328"/>
                </a:lnTo>
                <a:lnTo>
                  <a:pt x="5466" y="8328"/>
                </a:lnTo>
                <a:lnTo>
                  <a:pt x="6420" y="7961"/>
                </a:lnTo>
                <a:lnTo>
                  <a:pt x="7337" y="7594"/>
                </a:lnTo>
                <a:lnTo>
                  <a:pt x="8364" y="7264"/>
                </a:lnTo>
                <a:lnTo>
                  <a:pt x="9391" y="6897"/>
                </a:lnTo>
                <a:lnTo>
                  <a:pt x="10345" y="6530"/>
                </a:lnTo>
                <a:lnTo>
                  <a:pt x="11262" y="6090"/>
                </a:lnTo>
                <a:lnTo>
                  <a:pt x="12326" y="5577"/>
                </a:lnTo>
                <a:lnTo>
                  <a:pt x="12729" y="5393"/>
                </a:lnTo>
                <a:lnTo>
                  <a:pt x="12913" y="5283"/>
                </a:lnTo>
                <a:lnTo>
                  <a:pt x="13133" y="5210"/>
                </a:lnTo>
                <a:lnTo>
                  <a:pt x="13169" y="5356"/>
                </a:lnTo>
                <a:lnTo>
                  <a:pt x="13426" y="5870"/>
                </a:lnTo>
                <a:lnTo>
                  <a:pt x="13390" y="5870"/>
                </a:lnTo>
                <a:lnTo>
                  <a:pt x="13353" y="5797"/>
                </a:lnTo>
                <a:lnTo>
                  <a:pt x="13280" y="5760"/>
                </a:lnTo>
                <a:lnTo>
                  <a:pt x="13206" y="5723"/>
                </a:lnTo>
                <a:lnTo>
                  <a:pt x="13133" y="5760"/>
                </a:lnTo>
                <a:lnTo>
                  <a:pt x="12216" y="6237"/>
                </a:lnTo>
                <a:lnTo>
                  <a:pt x="11299" y="6677"/>
                </a:lnTo>
                <a:lnTo>
                  <a:pt x="10345" y="7081"/>
                </a:lnTo>
                <a:lnTo>
                  <a:pt x="9428" y="7484"/>
                </a:lnTo>
                <a:lnTo>
                  <a:pt x="8474" y="7851"/>
                </a:lnTo>
                <a:lnTo>
                  <a:pt x="7520" y="8181"/>
                </a:lnTo>
                <a:lnTo>
                  <a:pt x="6640" y="8474"/>
                </a:lnTo>
                <a:lnTo>
                  <a:pt x="6163" y="8658"/>
                </a:lnTo>
                <a:lnTo>
                  <a:pt x="5980" y="8768"/>
                </a:lnTo>
                <a:lnTo>
                  <a:pt x="5760" y="8878"/>
                </a:lnTo>
                <a:lnTo>
                  <a:pt x="5760" y="8915"/>
                </a:lnTo>
                <a:lnTo>
                  <a:pt x="5760" y="8951"/>
                </a:lnTo>
                <a:lnTo>
                  <a:pt x="6273" y="8951"/>
                </a:lnTo>
                <a:lnTo>
                  <a:pt x="6713" y="8805"/>
                </a:lnTo>
                <a:lnTo>
                  <a:pt x="7631" y="8511"/>
                </a:lnTo>
                <a:lnTo>
                  <a:pt x="8621" y="8144"/>
                </a:lnTo>
                <a:lnTo>
                  <a:pt x="9611" y="7777"/>
                </a:lnTo>
                <a:lnTo>
                  <a:pt x="10528" y="7411"/>
                </a:lnTo>
                <a:lnTo>
                  <a:pt x="11409" y="7007"/>
                </a:lnTo>
                <a:lnTo>
                  <a:pt x="12289" y="6604"/>
                </a:lnTo>
                <a:lnTo>
                  <a:pt x="13133" y="6163"/>
                </a:lnTo>
                <a:lnTo>
                  <a:pt x="13206" y="6200"/>
                </a:lnTo>
                <a:lnTo>
                  <a:pt x="13316" y="6200"/>
                </a:lnTo>
                <a:lnTo>
                  <a:pt x="13390" y="6163"/>
                </a:lnTo>
                <a:lnTo>
                  <a:pt x="13463" y="6090"/>
                </a:lnTo>
                <a:lnTo>
                  <a:pt x="13500" y="6053"/>
                </a:lnTo>
                <a:lnTo>
                  <a:pt x="13866" y="6714"/>
                </a:lnTo>
                <a:lnTo>
                  <a:pt x="13646" y="6787"/>
                </a:lnTo>
                <a:lnTo>
                  <a:pt x="13463" y="6860"/>
                </a:lnTo>
                <a:lnTo>
                  <a:pt x="12913" y="7081"/>
                </a:lnTo>
                <a:lnTo>
                  <a:pt x="12399" y="7337"/>
                </a:lnTo>
                <a:lnTo>
                  <a:pt x="11225" y="7961"/>
                </a:lnTo>
                <a:lnTo>
                  <a:pt x="10675" y="8254"/>
                </a:lnTo>
                <a:lnTo>
                  <a:pt x="10052" y="8548"/>
                </a:lnTo>
                <a:lnTo>
                  <a:pt x="9428" y="8768"/>
                </a:lnTo>
                <a:lnTo>
                  <a:pt x="8804" y="8951"/>
                </a:lnTo>
                <a:lnTo>
                  <a:pt x="7520" y="9318"/>
                </a:lnTo>
                <a:lnTo>
                  <a:pt x="6200" y="9722"/>
                </a:lnTo>
                <a:lnTo>
                  <a:pt x="5796" y="9868"/>
                </a:lnTo>
                <a:lnTo>
                  <a:pt x="5650" y="10015"/>
                </a:lnTo>
                <a:lnTo>
                  <a:pt x="5576" y="10052"/>
                </a:lnTo>
                <a:lnTo>
                  <a:pt x="5576" y="10015"/>
                </a:lnTo>
                <a:lnTo>
                  <a:pt x="5540" y="9978"/>
                </a:lnTo>
                <a:lnTo>
                  <a:pt x="5540" y="10015"/>
                </a:lnTo>
                <a:lnTo>
                  <a:pt x="5503" y="10088"/>
                </a:lnTo>
                <a:lnTo>
                  <a:pt x="5503" y="10198"/>
                </a:lnTo>
                <a:lnTo>
                  <a:pt x="5540" y="10235"/>
                </a:lnTo>
                <a:lnTo>
                  <a:pt x="5576" y="10235"/>
                </a:lnTo>
                <a:lnTo>
                  <a:pt x="5796" y="10125"/>
                </a:lnTo>
                <a:lnTo>
                  <a:pt x="6017" y="10052"/>
                </a:lnTo>
                <a:lnTo>
                  <a:pt x="6530" y="9942"/>
                </a:lnTo>
                <a:lnTo>
                  <a:pt x="7704" y="9575"/>
                </a:lnTo>
                <a:lnTo>
                  <a:pt x="8878" y="9281"/>
                </a:lnTo>
                <a:lnTo>
                  <a:pt x="9465" y="9098"/>
                </a:lnTo>
                <a:lnTo>
                  <a:pt x="10015" y="8878"/>
                </a:lnTo>
                <a:lnTo>
                  <a:pt x="10528" y="8695"/>
                </a:lnTo>
                <a:lnTo>
                  <a:pt x="11005" y="8438"/>
                </a:lnTo>
                <a:lnTo>
                  <a:pt x="11959" y="7924"/>
                </a:lnTo>
                <a:lnTo>
                  <a:pt x="12473" y="7667"/>
                </a:lnTo>
                <a:lnTo>
                  <a:pt x="12986" y="7411"/>
                </a:lnTo>
                <a:lnTo>
                  <a:pt x="13573" y="7191"/>
                </a:lnTo>
                <a:lnTo>
                  <a:pt x="13756" y="7117"/>
                </a:lnTo>
                <a:lnTo>
                  <a:pt x="14013" y="7044"/>
                </a:lnTo>
                <a:lnTo>
                  <a:pt x="14050" y="7081"/>
                </a:lnTo>
                <a:lnTo>
                  <a:pt x="14160" y="7081"/>
                </a:lnTo>
                <a:lnTo>
                  <a:pt x="14197" y="7191"/>
                </a:lnTo>
                <a:lnTo>
                  <a:pt x="13830" y="7374"/>
                </a:lnTo>
                <a:lnTo>
                  <a:pt x="13500" y="7594"/>
                </a:lnTo>
                <a:lnTo>
                  <a:pt x="12436" y="8218"/>
                </a:lnTo>
                <a:lnTo>
                  <a:pt x="11335" y="8768"/>
                </a:lnTo>
                <a:lnTo>
                  <a:pt x="10198" y="9245"/>
                </a:lnTo>
                <a:lnTo>
                  <a:pt x="9061" y="9685"/>
                </a:lnTo>
                <a:lnTo>
                  <a:pt x="7887" y="10088"/>
                </a:lnTo>
                <a:lnTo>
                  <a:pt x="6750" y="10455"/>
                </a:lnTo>
                <a:lnTo>
                  <a:pt x="6200" y="10639"/>
                </a:lnTo>
                <a:lnTo>
                  <a:pt x="5906" y="10749"/>
                </a:lnTo>
                <a:lnTo>
                  <a:pt x="5650" y="10895"/>
                </a:lnTo>
                <a:lnTo>
                  <a:pt x="5613" y="10932"/>
                </a:lnTo>
                <a:lnTo>
                  <a:pt x="5613" y="10969"/>
                </a:lnTo>
                <a:lnTo>
                  <a:pt x="5613" y="11005"/>
                </a:lnTo>
                <a:lnTo>
                  <a:pt x="5686" y="11042"/>
                </a:lnTo>
                <a:lnTo>
                  <a:pt x="5943" y="11005"/>
                </a:lnTo>
                <a:lnTo>
                  <a:pt x="6200" y="10969"/>
                </a:lnTo>
                <a:lnTo>
                  <a:pt x="6713" y="10822"/>
                </a:lnTo>
                <a:lnTo>
                  <a:pt x="7337" y="10602"/>
                </a:lnTo>
                <a:lnTo>
                  <a:pt x="7961" y="10419"/>
                </a:lnTo>
                <a:lnTo>
                  <a:pt x="9208" y="10015"/>
                </a:lnTo>
                <a:lnTo>
                  <a:pt x="10418" y="9538"/>
                </a:lnTo>
                <a:lnTo>
                  <a:pt x="11445" y="9061"/>
                </a:lnTo>
                <a:lnTo>
                  <a:pt x="12473" y="8584"/>
                </a:lnTo>
                <a:lnTo>
                  <a:pt x="13573" y="7961"/>
                </a:lnTo>
                <a:lnTo>
                  <a:pt x="14013" y="7741"/>
                </a:lnTo>
                <a:lnTo>
                  <a:pt x="14233" y="7594"/>
                </a:lnTo>
                <a:lnTo>
                  <a:pt x="14417" y="7447"/>
                </a:lnTo>
                <a:lnTo>
                  <a:pt x="14527" y="7594"/>
                </a:lnTo>
                <a:lnTo>
                  <a:pt x="14527" y="7631"/>
                </a:lnTo>
                <a:lnTo>
                  <a:pt x="14417" y="7961"/>
                </a:lnTo>
                <a:lnTo>
                  <a:pt x="14417" y="8328"/>
                </a:lnTo>
                <a:lnTo>
                  <a:pt x="14343" y="8254"/>
                </a:lnTo>
                <a:lnTo>
                  <a:pt x="14233" y="8254"/>
                </a:lnTo>
                <a:lnTo>
                  <a:pt x="13830" y="8438"/>
                </a:lnTo>
                <a:lnTo>
                  <a:pt x="13426" y="8658"/>
                </a:lnTo>
                <a:lnTo>
                  <a:pt x="12693" y="9135"/>
                </a:lnTo>
                <a:lnTo>
                  <a:pt x="12252" y="9428"/>
                </a:lnTo>
                <a:lnTo>
                  <a:pt x="11776" y="9685"/>
                </a:lnTo>
                <a:lnTo>
                  <a:pt x="11299" y="9942"/>
                </a:lnTo>
                <a:lnTo>
                  <a:pt x="10822" y="10125"/>
                </a:lnTo>
                <a:lnTo>
                  <a:pt x="8658" y="10822"/>
                </a:lnTo>
                <a:lnTo>
                  <a:pt x="7741" y="11115"/>
                </a:lnTo>
                <a:lnTo>
                  <a:pt x="7300" y="11262"/>
                </a:lnTo>
                <a:lnTo>
                  <a:pt x="6860" y="11446"/>
                </a:lnTo>
                <a:lnTo>
                  <a:pt x="5283" y="11409"/>
                </a:lnTo>
                <a:lnTo>
                  <a:pt x="5246" y="11189"/>
                </a:lnTo>
                <a:lnTo>
                  <a:pt x="5173" y="11115"/>
                </a:lnTo>
                <a:lnTo>
                  <a:pt x="5026" y="11115"/>
                </a:lnTo>
                <a:lnTo>
                  <a:pt x="4989" y="11189"/>
                </a:lnTo>
                <a:lnTo>
                  <a:pt x="4953" y="11409"/>
                </a:lnTo>
                <a:lnTo>
                  <a:pt x="4182" y="11336"/>
                </a:lnTo>
                <a:lnTo>
                  <a:pt x="3816" y="11336"/>
                </a:lnTo>
                <a:lnTo>
                  <a:pt x="3412" y="11372"/>
                </a:lnTo>
                <a:lnTo>
                  <a:pt x="3119" y="11409"/>
                </a:lnTo>
                <a:lnTo>
                  <a:pt x="2862" y="11556"/>
                </a:lnTo>
                <a:lnTo>
                  <a:pt x="2825" y="11005"/>
                </a:lnTo>
                <a:lnTo>
                  <a:pt x="2715" y="9428"/>
                </a:lnTo>
                <a:lnTo>
                  <a:pt x="2715" y="9171"/>
                </a:lnTo>
                <a:lnTo>
                  <a:pt x="2972" y="9171"/>
                </a:lnTo>
                <a:lnTo>
                  <a:pt x="3265" y="9135"/>
                </a:lnTo>
                <a:lnTo>
                  <a:pt x="3522" y="9061"/>
                </a:lnTo>
                <a:lnTo>
                  <a:pt x="3779" y="8988"/>
                </a:lnTo>
                <a:lnTo>
                  <a:pt x="4036" y="8841"/>
                </a:lnTo>
                <a:lnTo>
                  <a:pt x="4293" y="8695"/>
                </a:lnTo>
                <a:lnTo>
                  <a:pt x="4733" y="8401"/>
                </a:lnTo>
                <a:lnTo>
                  <a:pt x="5063" y="8108"/>
                </a:lnTo>
                <a:lnTo>
                  <a:pt x="5356" y="7777"/>
                </a:lnTo>
                <a:lnTo>
                  <a:pt x="5613" y="7447"/>
                </a:lnTo>
                <a:lnTo>
                  <a:pt x="5870" y="7117"/>
                </a:lnTo>
                <a:lnTo>
                  <a:pt x="6273" y="7007"/>
                </a:lnTo>
                <a:lnTo>
                  <a:pt x="6640" y="6824"/>
                </a:lnTo>
                <a:lnTo>
                  <a:pt x="7410" y="6420"/>
                </a:lnTo>
                <a:lnTo>
                  <a:pt x="8401" y="5980"/>
                </a:lnTo>
                <a:lnTo>
                  <a:pt x="9355" y="5577"/>
                </a:lnTo>
                <a:lnTo>
                  <a:pt x="10308" y="5246"/>
                </a:lnTo>
                <a:lnTo>
                  <a:pt x="11262" y="4880"/>
                </a:lnTo>
                <a:lnTo>
                  <a:pt x="12032" y="4623"/>
                </a:lnTo>
                <a:lnTo>
                  <a:pt x="12436" y="4403"/>
                </a:lnTo>
                <a:lnTo>
                  <a:pt x="12619" y="4219"/>
                </a:lnTo>
                <a:lnTo>
                  <a:pt x="12729" y="4183"/>
                </a:lnTo>
                <a:close/>
                <a:moveTo>
                  <a:pt x="2385" y="1"/>
                </a:moveTo>
                <a:lnTo>
                  <a:pt x="2238" y="38"/>
                </a:lnTo>
                <a:lnTo>
                  <a:pt x="2202" y="74"/>
                </a:lnTo>
                <a:lnTo>
                  <a:pt x="2165" y="111"/>
                </a:lnTo>
                <a:lnTo>
                  <a:pt x="2055" y="368"/>
                </a:lnTo>
                <a:lnTo>
                  <a:pt x="1982" y="515"/>
                </a:lnTo>
                <a:lnTo>
                  <a:pt x="1578" y="1432"/>
                </a:lnTo>
                <a:lnTo>
                  <a:pt x="1541" y="1542"/>
                </a:lnTo>
                <a:lnTo>
                  <a:pt x="1578" y="1615"/>
                </a:lnTo>
                <a:lnTo>
                  <a:pt x="1615" y="1688"/>
                </a:lnTo>
                <a:lnTo>
                  <a:pt x="1688" y="1762"/>
                </a:lnTo>
                <a:lnTo>
                  <a:pt x="1761" y="1798"/>
                </a:lnTo>
                <a:lnTo>
                  <a:pt x="1835" y="1798"/>
                </a:lnTo>
                <a:lnTo>
                  <a:pt x="1908" y="1762"/>
                </a:lnTo>
                <a:lnTo>
                  <a:pt x="1982" y="1652"/>
                </a:lnTo>
                <a:lnTo>
                  <a:pt x="2128" y="1358"/>
                </a:lnTo>
                <a:lnTo>
                  <a:pt x="2092" y="2165"/>
                </a:lnTo>
                <a:lnTo>
                  <a:pt x="2092" y="2972"/>
                </a:lnTo>
                <a:lnTo>
                  <a:pt x="2055" y="4073"/>
                </a:lnTo>
                <a:lnTo>
                  <a:pt x="1982" y="4109"/>
                </a:lnTo>
                <a:lnTo>
                  <a:pt x="1835" y="4073"/>
                </a:lnTo>
                <a:lnTo>
                  <a:pt x="1725" y="3999"/>
                </a:lnTo>
                <a:lnTo>
                  <a:pt x="1615" y="3999"/>
                </a:lnTo>
                <a:lnTo>
                  <a:pt x="1541" y="4036"/>
                </a:lnTo>
                <a:lnTo>
                  <a:pt x="1505" y="4109"/>
                </a:lnTo>
                <a:lnTo>
                  <a:pt x="1541" y="4219"/>
                </a:lnTo>
                <a:lnTo>
                  <a:pt x="1651" y="4293"/>
                </a:lnTo>
                <a:lnTo>
                  <a:pt x="1761" y="4366"/>
                </a:lnTo>
                <a:lnTo>
                  <a:pt x="1908" y="4403"/>
                </a:lnTo>
                <a:lnTo>
                  <a:pt x="2055" y="4439"/>
                </a:lnTo>
                <a:lnTo>
                  <a:pt x="2055" y="5540"/>
                </a:lnTo>
                <a:lnTo>
                  <a:pt x="1908" y="5577"/>
                </a:lnTo>
                <a:lnTo>
                  <a:pt x="1651" y="5613"/>
                </a:lnTo>
                <a:lnTo>
                  <a:pt x="1615" y="5687"/>
                </a:lnTo>
                <a:lnTo>
                  <a:pt x="1541" y="5723"/>
                </a:lnTo>
                <a:lnTo>
                  <a:pt x="1541" y="5760"/>
                </a:lnTo>
                <a:lnTo>
                  <a:pt x="1505" y="5797"/>
                </a:lnTo>
                <a:lnTo>
                  <a:pt x="1541" y="5833"/>
                </a:lnTo>
                <a:lnTo>
                  <a:pt x="1578" y="5833"/>
                </a:lnTo>
                <a:lnTo>
                  <a:pt x="1651" y="5907"/>
                </a:lnTo>
                <a:lnTo>
                  <a:pt x="2055" y="5907"/>
                </a:lnTo>
                <a:lnTo>
                  <a:pt x="2092" y="6200"/>
                </a:lnTo>
                <a:lnTo>
                  <a:pt x="2092" y="7154"/>
                </a:lnTo>
                <a:lnTo>
                  <a:pt x="1835" y="7227"/>
                </a:lnTo>
                <a:lnTo>
                  <a:pt x="1541" y="7374"/>
                </a:lnTo>
                <a:lnTo>
                  <a:pt x="1505" y="7411"/>
                </a:lnTo>
                <a:lnTo>
                  <a:pt x="1505" y="7447"/>
                </a:lnTo>
                <a:lnTo>
                  <a:pt x="1541" y="7484"/>
                </a:lnTo>
                <a:lnTo>
                  <a:pt x="1578" y="7521"/>
                </a:lnTo>
                <a:lnTo>
                  <a:pt x="2092" y="7521"/>
                </a:lnTo>
                <a:lnTo>
                  <a:pt x="2165" y="8951"/>
                </a:lnTo>
                <a:lnTo>
                  <a:pt x="2165" y="8988"/>
                </a:lnTo>
                <a:lnTo>
                  <a:pt x="1982" y="8951"/>
                </a:lnTo>
                <a:lnTo>
                  <a:pt x="1578" y="8951"/>
                </a:lnTo>
                <a:lnTo>
                  <a:pt x="1505" y="8988"/>
                </a:lnTo>
                <a:lnTo>
                  <a:pt x="1468" y="9061"/>
                </a:lnTo>
                <a:lnTo>
                  <a:pt x="1468" y="9135"/>
                </a:lnTo>
                <a:lnTo>
                  <a:pt x="1541" y="9208"/>
                </a:lnTo>
                <a:lnTo>
                  <a:pt x="1688" y="9245"/>
                </a:lnTo>
                <a:lnTo>
                  <a:pt x="1835" y="9318"/>
                </a:lnTo>
                <a:lnTo>
                  <a:pt x="2202" y="9391"/>
                </a:lnTo>
                <a:lnTo>
                  <a:pt x="2238" y="10419"/>
                </a:lnTo>
                <a:lnTo>
                  <a:pt x="2018" y="10419"/>
                </a:lnTo>
                <a:lnTo>
                  <a:pt x="1798" y="10455"/>
                </a:lnTo>
                <a:lnTo>
                  <a:pt x="1725" y="10529"/>
                </a:lnTo>
                <a:lnTo>
                  <a:pt x="1651" y="10602"/>
                </a:lnTo>
                <a:lnTo>
                  <a:pt x="1578" y="10675"/>
                </a:lnTo>
                <a:lnTo>
                  <a:pt x="1615" y="10749"/>
                </a:lnTo>
                <a:lnTo>
                  <a:pt x="1688" y="10822"/>
                </a:lnTo>
                <a:lnTo>
                  <a:pt x="2128" y="10822"/>
                </a:lnTo>
                <a:lnTo>
                  <a:pt x="2275" y="10859"/>
                </a:lnTo>
                <a:lnTo>
                  <a:pt x="2275" y="10895"/>
                </a:lnTo>
                <a:lnTo>
                  <a:pt x="2312" y="11702"/>
                </a:lnTo>
                <a:lnTo>
                  <a:pt x="2348" y="11959"/>
                </a:lnTo>
                <a:lnTo>
                  <a:pt x="2385" y="12106"/>
                </a:lnTo>
                <a:lnTo>
                  <a:pt x="2495" y="12216"/>
                </a:lnTo>
                <a:lnTo>
                  <a:pt x="2568" y="12253"/>
                </a:lnTo>
                <a:lnTo>
                  <a:pt x="2679" y="12253"/>
                </a:lnTo>
                <a:lnTo>
                  <a:pt x="2752" y="12216"/>
                </a:lnTo>
                <a:lnTo>
                  <a:pt x="2789" y="12143"/>
                </a:lnTo>
                <a:lnTo>
                  <a:pt x="2825" y="12106"/>
                </a:lnTo>
                <a:lnTo>
                  <a:pt x="3009" y="11959"/>
                </a:lnTo>
                <a:lnTo>
                  <a:pt x="3265" y="11886"/>
                </a:lnTo>
                <a:lnTo>
                  <a:pt x="3486" y="11849"/>
                </a:lnTo>
                <a:lnTo>
                  <a:pt x="3742" y="11849"/>
                </a:lnTo>
                <a:lnTo>
                  <a:pt x="3742" y="12033"/>
                </a:lnTo>
                <a:lnTo>
                  <a:pt x="3742" y="12216"/>
                </a:lnTo>
                <a:lnTo>
                  <a:pt x="3816" y="12363"/>
                </a:lnTo>
                <a:lnTo>
                  <a:pt x="3889" y="12509"/>
                </a:lnTo>
                <a:lnTo>
                  <a:pt x="3962" y="12583"/>
                </a:lnTo>
                <a:lnTo>
                  <a:pt x="4036" y="12546"/>
                </a:lnTo>
                <a:lnTo>
                  <a:pt x="4109" y="12509"/>
                </a:lnTo>
                <a:lnTo>
                  <a:pt x="4146" y="12436"/>
                </a:lnTo>
                <a:lnTo>
                  <a:pt x="4072" y="12216"/>
                </a:lnTo>
                <a:lnTo>
                  <a:pt x="4036" y="12069"/>
                </a:lnTo>
                <a:lnTo>
                  <a:pt x="4036" y="11886"/>
                </a:lnTo>
                <a:lnTo>
                  <a:pt x="5063" y="11922"/>
                </a:lnTo>
                <a:lnTo>
                  <a:pt x="5063" y="12143"/>
                </a:lnTo>
                <a:lnTo>
                  <a:pt x="5100" y="12619"/>
                </a:lnTo>
                <a:lnTo>
                  <a:pt x="5136" y="12693"/>
                </a:lnTo>
                <a:lnTo>
                  <a:pt x="5173" y="12766"/>
                </a:lnTo>
                <a:lnTo>
                  <a:pt x="5320" y="12766"/>
                </a:lnTo>
                <a:lnTo>
                  <a:pt x="5466" y="12729"/>
                </a:lnTo>
                <a:lnTo>
                  <a:pt x="5503" y="12619"/>
                </a:lnTo>
                <a:lnTo>
                  <a:pt x="5540" y="12473"/>
                </a:lnTo>
                <a:lnTo>
                  <a:pt x="5466" y="12363"/>
                </a:lnTo>
                <a:lnTo>
                  <a:pt x="5393" y="12326"/>
                </a:lnTo>
                <a:lnTo>
                  <a:pt x="5356" y="12106"/>
                </a:lnTo>
                <a:lnTo>
                  <a:pt x="5283" y="11922"/>
                </a:lnTo>
                <a:lnTo>
                  <a:pt x="5906" y="11959"/>
                </a:lnTo>
                <a:lnTo>
                  <a:pt x="6493" y="11959"/>
                </a:lnTo>
                <a:lnTo>
                  <a:pt x="6493" y="11996"/>
                </a:lnTo>
                <a:lnTo>
                  <a:pt x="6457" y="12179"/>
                </a:lnTo>
                <a:lnTo>
                  <a:pt x="6420" y="12399"/>
                </a:lnTo>
                <a:lnTo>
                  <a:pt x="6457" y="12583"/>
                </a:lnTo>
                <a:lnTo>
                  <a:pt x="6567" y="12766"/>
                </a:lnTo>
                <a:lnTo>
                  <a:pt x="6603" y="12840"/>
                </a:lnTo>
                <a:lnTo>
                  <a:pt x="6677" y="12876"/>
                </a:lnTo>
                <a:lnTo>
                  <a:pt x="6750" y="12876"/>
                </a:lnTo>
                <a:lnTo>
                  <a:pt x="6824" y="12840"/>
                </a:lnTo>
                <a:lnTo>
                  <a:pt x="6897" y="12766"/>
                </a:lnTo>
                <a:lnTo>
                  <a:pt x="6897" y="12729"/>
                </a:lnTo>
                <a:lnTo>
                  <a:pt x="6897" y="12656"/>
                </a:lnTo>
                <a:lnTo>
                  <a:pt x="6824" y="12619"/>
                </a:lnTo>
                <a:lnTo>
                  <a:pt x="6787" y="12583"/>
                </a:lnTo>
                <a:lnTo>
                  <a:pt x="6713" y="12399"/>
                </a:lnTo>
                <a:lnTo>
                  <a:pt x="6677" y="12216"/>
                </a:lnTo>
                <a:lnTo>
                  <a:pt x="6640" y="11996"/>
                </a:lnTo>
                <a:lnTo>
                  <a:pt x="6640" y="11959"/>
                </a:lnTo>
                <a:lnTo>
                  <a:pt x="7924" y="11996"/>
                </a:lnTo>
                <a:lnTo>
                  <a:pt x="7851" y="12033"/>
                </a:lnTo>
                <a:lnTo>
                  <a:pt x="7814" y="12106"/>
                </a:lnTo>
                <a:lnTo>
                  <a:pt x="7777" y="12253"/>
                </a:lnTo>
                <a:lnTo>
                  <a:pt x="7777" y="12399"/>
                </a:lnTo>
                <a:lnTo>
                  <a:pt x="7777" y="12509"/>
                </a:lnTo>
                <a:lnTo>
                  <a:pt x="7814" y="12619"/>
                </a:lnTo>
                <a:lnTo>
                  <a:pt x="7887" y="12729"/>
                </a:lnTo>
                <a:lnTo>
                  <a:pt x="7961" y="12766"/>
                </a:lnTo>
                <a:lnTo>
                  <a:pt x="8034" y="12729"/>
                </a:lnTo>
                <a:lnTo>
                  <a:pt x="8107" y="12693"/>
                </a:lnTo>
                <a:lnTo>
                  <a:pt x="8144" y="12619"/>
                </a:lnTo>
                <a:lnTo>
                  <a:pt x="8107" y="12473"/>
                </a:lnTo>
                <a:lnTo>
                  <a:pt x="8071" y="12289"/>
                </a:lnTo>
                <a:lnTo>
                  <a:pt x="8071" y="12179"/>
                </a:lnTo>
                <a:lnTo>
                  <a:pt x="8034" y="12106"/>
                </a:lnTo>
                <a:lnTo>
                  <a:pt x="8034" y="12033"/>
                </a:lnTo>
                <a:lnTo>
                  <a:pt x="8034" y="11996"/>
                </a:lnTo>
                <a:lnTo>
                  <a:pt x="9391" y="11996"/>
                </a:lnTo>
                <a:lnTo>
                  <a:pt x="9318" y="12216"/>
                </a:lnTo>
                <a:lnTo>
                  <a:pt x="9318" y="12473"/>
                </a:lnTo>
                <a:lnTo>
                  <a:pt x="9355" y="12546"/>
                </a:lnTo>
                <a:lnTo>
                  <a:pt x="9428" y="12583"/>
                </a:lnTo>
                <a:lnTo>
                  <a:pt x="9611" y="12583"/>
                </a:lnTo>
                <a:lnTo>
                  <a:pt x="9685" y="12546"/>
                </a:lnTo>
                <a:lnTo>
                  <a:pt x="9721" y="12473"/>
                </a:lnTo>
                <a:lnTo>
                  <a:pt x="9721" y="12436"/>
                </a:lnTo>
                <a:lnTo>
                  <a:pt x="9721" y="12363"/>
                </a:lnTo>
                <a:lnTo>
                  <a:pt x="9611" y="12326"/>
                </a:lnTo>
                <a:lnTo>
                  <a:pt x="9611" y="11996"/>
                </a:lnTo>
                <a:lnTo>
                  <a:pt x="10638" y="11996"/>
                </a:lnTo>
                <a:lnTo>
                  <a:pt x="10675" y="12253"/>
                </a:lnTo>
                <a:lnTo>
                  <a:pt x="10748" y="12509"/>
                </a:lnTo>
                <a:lnTo>
                  <a:pt x="10822" y="12583"/>
                </a:lnTo>
                <a:lnTo>
                  <a:pt x="10969" y="12583"/>
                </a:lnTo>
                <a:lnTo>
                  <a:pt x="11005" y="12509"/>
                </a:lnTo>
                <a:lnTo>
                  <a:pt x="11042" y="12399"/>
                </a:lnTo>
                <a:lnTo>
                  <a:pt x="10969" y="12179"/>
                </a:lnTo>
                <a:lnTo>
                  <a:pt x="10895" y="11996"/>
                </a:lnTo>
                <a:lnTo>
                  <a:pt x="12106" y="11996"/>
                </a:lnTo>
                <a:lnTo>
                  <a:pt x="12069" y="12069"/>
                </a:lnTo>
                <a:lnTo>
                  <a:pt x="12032" y="12143"/>
                </a:lnTo>
                <a:lnTo>
                  <a:pt x="11996" y="12363"/>
                </a:lnTo>
                <a:lnTo>
                  <a:pt x="12032" y="12473"/>
                </a:lnTo>
                <a:lnTo>
                  <a:pt x="12069" y="12619"/>
                </a:lnTo>
                <a:lnTo>
                  <a:pt x="12142" y="12729"/>
                </a:lnTo>
                <a:lnTo>
                  <a:pt x="12216" y="12803"/>
                </a:lnTo>
                <a:lnTo>
                  <a:pt x="12289" y="12840"/>
                </a:lnTo>
                <a:lnTo>
                  <a:pt x="12362" y="12803"/>
                </a:lnTo>
                <a:lnTo>
                  <a:pt x="12399" y="12766"/>
                </a:lnTo>
                <a:lnTo>
                  <a:pt x="12399" y="12693"/>
                </a:lnTo>
                <a:lnTo>
                  <a:pt x="12362" y="12546"/>
                </a:lnTo>
                <a:lnTo>
                  <a:pt x="12289" y="12363"/>
                </a:lnTo>
                <a:lnTo>
                  <a:pt x="12252" y="12179"/>
                </a:lnTo>
                <a:lnTo>
                  <a:pt x="12252" y="11959"/>
                </a:lnTo>
                <a:lnTo>
                  <a:pt x="13353" y="11959"/>
                </a:lnTo>
                <a:lnTo>
                  <a:pt x="13280" y="12106"/>
                </a:lnTo>
                <a:lnTo>
                  <a:pt x="13243" y="12253"/>
                </a:lnTo>
                <a:lnTo>
                  <a:pt x="13243" y="12436"/>
                </a:lnTo>
                <a:lnTo>
                  <a:pt x="13316" y="12583"/>
                </a:lnTo>
                <a:lnTo>
                  <a:pt x="13353" y="12619"/>
                </a:lnTo>
                <a:lnTo>
                  <a:pt x="13426" y="12656"/>
                </a:lnTo>
                <a:lnTo>
                  <a:pt x="13500" y="12656"/>
                </a:lnTo>
                <a:lnTo>
                  <a:pt x="13573" y="12583"/>
                </a:lnTo>
                <a:lnTo>
                  <a:pt x="13610" y="12436"/>
                </a:lnTo>
                <a:lnTo>
                  <a:pt x="13536" y="12216"/>
                </a:lnTo>
                <a:lnTo>
                  <a:pt x="13536" y="12069"/>
                </a:lnTo>
                <a:lnTo>
                  <a:pt x="13573" y="11922"/>
                </a:lnTo>
                <a:lnTo>
                  <a:pt x="14563" y="11886"/>
                </a:lnTo>
                <a:lnTo>
                  <a:pt x="14563" y="11886"/>
                </a:lnTo>
                <a:lnTo>
                  <a:pt x="14527" y="12363"/>
                </a:lnTo>
                <a:lnTo>
                  <a:pt x="14563" y="12436"/>
                </a:lnTo>
                <a:lnTo>
                  <a:pt x="14637" y="12509"/>
                </a:lnTo>
                <a:lnTo>
                  <a:pt x="14747" y="12509"/>
                </a:lnTo>
                <a:lnTo>
                  <a:pt x="14820" y="12473"/>
                </a:lnTo>
                <a:lnTo>
                  <a:pt x="14893" y="12399"/>
                </a:lnTo>
                <a:lnTo>
                  <a:pt x="14967" y="12289"/>
                </a:lnTo>
                <a:lnTo>
                  <a:pt x="14967" y="12179"/>
                </a:lnTo>
                <a:lnTo>
                  <a:pt x="14967" y="12069"/>
                </a:lnTo>
                <a:lnTo>
                  <a:pt x="14930" y="11996"/>
                </a:lnTo>
                <a:lnTo>
                  <a:pt x="14857" y="11959"/>
                </a:lnTo>
                <a:lnTo>
                  <a:pt x="14857" y="11886"/>
                </a:lnTo>
                <a:lnTo>
                  <a:pt x="16618" y="11776"/>
                </a:lnTo>
                <a:lnTo>
                  <a:pt x="16654" y="11812"/>
                </a:lnTo>
                <a:lnTo>
                  <a:pt x="16544" y="11996"/>
                </a:lnTo>
                <a:lnTo>
                  <a:pt x="16361" y="12179"/>
                </a:lnTo>
                <a:lnTo>
                  <a:pt x="16287" y="12289"/>
                </a:lnTo>
                <a:lnTo>
                  <a:pt x="16251" y="12363"/>
                </a:lnTo>
                <a:lnTo>
                  <a:pt x="16287" y="12436"/>
                </a:lnTo>
                <a:lnTo>
                  <a:pt x="16324" y="12509"/>
                </a:lnTo>
                <a:lnTo>
                  <a:pt x="16397" y="12546"/>
                </a:lnTo>
                <a:lnTo>
                  <a:pt x="16471" y="12583"/>
                </a:lnTo>
                <a:lnTo>
                  <a:pt x="16544" y="12583"/>
                </a:lnTo>
                <a:lnTo>
                  <a:pt x="16581" y="12546"/>
                </a:lnTo>
                <a:lnTo>
                  <a:pt x="16728" y="12473"/>
                </a:lnTo>
                <a:lnTo>
                  <a:pt x="16801" y="12363"/>
                </a:lnTo>
                <a:lnTo>
                  <a:pt x="16984" y="12106"/>
                </a:lnTo>
                <a:lnTo>
                  <a:pt x="17461" y="11482"/>
                </a:lnTo>
                <a:lnTo>
                  <a:pt x="17461" y="11409"/>
                </a:lnTo>
                <a:lnTo>
                  <a:pt x="17461" y="11336"/>
                </a:lnTo>
                <a:lnTo>
                  <a:pt x="17461" y="11262"/>
                </a:lnTo>
                <a:lnTo>
                  <a:pt x="17425" y="11189"/>
                </a:lnTo>
                <a:lnTo>
                  <a:pt x="17058" y="10895"/>
                </a:lnTo>
                <a:lnTo>
                  <a:pt x="16728" y="10639"/>
                </a:lnTo>
                <a:lnTo>
                  <a:pt x="16654" y="10602"/>
                </a:lnTo>
                <a:lnTo>
                  <a:pt x="16581" y="10602"/>
                </a:lnTo>
                <a:lnTo>
                  <a:pt x="16544" y="10639"/>
                </a:lnTo>
                <a:lnTo>
                  <a:pt x="16471" y="10675"/>
                </a:lnTo>
                <a:lnTo>
                  <a:pt x="16434" y="10785"/>
                </a:lnTo>
                <a:lnTo>
                  <a:pt x="16434" y="10859"/>
                </a:lnTo>
                <a:lnTo>
                  <a:pt x="16471" y="10932"/>
                </a:lnTo>
                <a:lnTo>
                  <a:pt x="16801" y="11226"/>
                </a:lnTo>
                <a:lnTo>
                  <a:pt x="13940" y="11372"/>
                </a:lnTo>
                <a:lnTo>
                  <a:pt x="14050" y="11336"/>
                </a:lnTo>
                <a:lnTo>
                  <a:pt x="14270" y="11189"/>
                </a:lnTo>
                <a:lnTo>
                  <a:pt x="14343" y="11115"/>
                </a:lnTo>
                <a:lnTo>
                  <a:pt x="14417" y="11005"/>
                </a:lnTo>
                <a:lnTo>
                  <a:pt x="14417" y="10932"/>
                </a:lnTo>
                <a:lnTo>
                  <a:pt x="14380" y="10895"/>
                </a:lnTo>
                <a:lnTo>
                  <a:pt x="14233" y="10895"/>
                </a:lnTo>
                <a:lnTo>
                  <a:pt x="14123" y="10932"/>
                </a:lnTo>
                <a:lnTo>
                  <a:pt x="13903" y="11079"/>
                </a:lnTo>
                <a:lnTo>
                  <a:pt x="13720" y="11226"/>
                </a:lnTo>
                <a:lnTo>
                  <a:pt x="13573" y="11409"/>
                </a:lnTo>
                <a:lnTo>
                  <a:pt x="12289" y="11446"/>
                </a:lnTo>
                <a:lnTo>
                  <a:pt x="12546" y="11336"/>
                </a:lnTo>
                <a:lnTo>
                  <a:pt x="12839" y="11226"/>
                </a:lnTo>
                <a:lnTo>
                  <a:pt x="13169" y="11079"/>
                </a:lnTo>
                <a:lnTo>
                  <a:pt x="13500" y="10895"/>
                </a:lnTo>
                <a:lnTo>
                  <a:pt x="13793" y="10675"/>
                </a:lnTo>
                <a:lnTo>
                  <a:pt x="14050" y="10419"/>
                </a:lnTo>
                <a:lnTo>
                  <a:pt x="14087" y="10308"/>
                </a:lnTo>
                <a:lnTo>
                  <a:pt x="14050" y="10235"/>
                </a:lnTo>
                <a:lnTo>
                  <a:pt x="13976" y="10198"/>
                </a:lnTo>
                <a:lnTo>
                  <a:pt x="13903" y="10235"/>
                </a:lnTo>
                <a:lnTo>
                  <a:pt x="13646" y="10382"/>
                </a:lnTo>
                <a:lnTo>
                  <a:pt x="13390" y="10565"/>
                </a:lnTo>
                <a:lnTo>
                  <a:pt x="13133" y="10749"/>
                </a:lnTo>
                <a:lnTo>
                  <a:pt x="12876" y="10895"/>
                </a:lnTo>
                <a:lnTo>
                  <a:pt x="12583" y="11042"/>
                </a:lnTo>
                <a:lnTo>
                  <a:pt x="12289" y="11152"/>
                </a:lnTo>
                <a:lnTo>
                  <a:pt x="11996" y="11299"/>
                </a:lnTo>
                <a:lnTo>
                  <a:pt x="11702" y="11446"/>
                </a:lnTo>
                <a:lnTo>
                  <a:pt x="10162" y="11482"/>
                </a:lnTo>
                <a:lnTo>
                  <a:pt x="10602" y="11299"/>
                </a:lnTo>
                <a:lnTo>
                  <a:pt x="12216" y="10639"/>
                </a:lnTo>
                <a:lnTo>
                  <a:pt x="12766" y="10455"/>
                </a:lnTo>
                <a:lnTo>
                  <a:pt x="13316" y="10162"/>
                </a:lnTo>
                <a:lnTo>
                  <a:pt x="13573" y="10015"/>
                </a:lnTo>
                <a:lnTo>
                  <a:pt x="13793" y="9832"/>
                </a:lnTo>
                <a:lnTo>
                  <a:pt x="13976" y="9612"/>
                </a:lnTo>
                <a:lnTo>
                  <a:pt x="14087" y="9355"/>
                </a:lnTo>
                <a:lnTo>
                  <a:pt x="14087" y="9245"/>
                </a:lnTo>
                <a:lnTo>
                  <a:pt x="14050" y="9208"/>
                </a:lnTo>
                <a:lnTo>
                  <a:pt x="13940" y="9171"/>
                </a:lnTo>
                <a:lnTo>
                  <a:pt x="13866" y="9208"/>
                </a:lnTo>
                <a:lnTo>
                  <a:pt x="13463" y="9612"/>
                </a:lnTo>
                <a:lnTo>
                  <a:pt x="13243" y="9795"/>
                </a:lnTo>
                <a:lnTo>
                  <a:pt x="12986" y="9978"/>
                </a:lnTo>
                <a:lnTo>
                  <a:pt x="12693" y="10125"/>
                </a:lnTo>
                <a:lnTo>
                  <a:pt x="12399" y="10235"/>
                </a:lnTo>
                <a:lnTo>
                  <a:pt x="11776" y="10492"/>
                </a:lnTo>
                <a:lnTo>
                  <a:pt x="10418" y="11042"/>
                </a:lnTo>
                <a:lnTo>
                  <a:pt x="9905" y="11262"/>
                </a:lnTo>
                <a:lnTo>
                  <a:pt x="9428" y="11482"/>
                </a:lnTo>
                <a:lnTo>
                  <a:pt x="7667" y="11482"/>
                </a:lnTo>
                <a:lnTo>
                  <a:pt x="8621" y="11152"/>
                </a:lnTo>
                <a:lnTo>
                  <a:pt x="10895" y="10419"/>
                </a:lnTo>
                <a:lnTo>
                  <a:pt x="11335" y="10235"/>
                </a:lnTo>
                <a:lnTo>
                  <a:pt x="11776" y="10052"/>
                </a:lnTo>
                <a:lnTo>
                  <a:pt x="12179" y="9832"/>
                </a:lnTo>
                <a:lnTo>
                  <a:pt x="12583" y="9575"/>
                </a:lnTo>
                <a:lnTo>
                  <a:pt x="13426" y="9025"/>
                </a:lnTo>
                <a:lnTo>
                  <a:pt x="13866" y="8768"/>
                </a:lnTo>
                <a:lnTo>
                  <a:pt x="14307" y="8548"/>
                </a:lnTo>
                <a:lnTo>
                  <a:pt x="14380" y="8511"/>
                </a:lnTo>
                <a:lnTo>
                  <a:pt x="14417" y="8474"/>
                </a:lnTo>
                <a:lnTo>
                  <a:pt x="14417" y="8841"/>
                </a:lnTo>
                <a:lnTo>
                  <a:pt x="14453" y="8915"/>
                </a:lnTo>
                <a:lnTo>
                  <a:pt x="14490" y="8951"/>
                </a:lnTo>
                <a:lnTo>
                  <a:pt x="14527" y="8988"/>
                </a:lnTo>
                <a:lnTo>
                  <a:pt x="14600" y="9025"/>
                </a:lnTo>
                <a:lnTo>
                  <a:pt x="14673" y="8988"/>
                </a:lnTo>
                <a:lnTo>
                  <a:pt x="14747" y="8951"/>
                </a:lnTo>
                <a:lnTo>
                  <a:pt x="14783" y="8915"/>
                </a:lnTo>
                <a:lnTo>
                  <a:pt x="14783" y="8841"/>
                </a:lnTo>
                <a:lnTo>
                  <a:pt x="14783" y="8291"/>
                </a:lnTo>
                <a:lnTo>
                  <a:pt x="14747" y="8034"/>
                </a:lnTo>
                <a:lnTo>
                  <a:pt x="14673" y="7777"/>
                </a:lnTo>
                <a:lnTo>
                  <a:pt x="15077" y="8181"/>
                </a:lnTo>
                <a:lnTo>
                  <a:pt x="15517" y="8584"/>
                </a:lnTo>
                <a:lnTo>
                  <a:pt x="15737" y="8768"/>
                </a:lnTo>
                <a:lnTo>
                  <a:pt x="15847" y="8841"/>
                </a:lnTo>
                <a:lnTo>
                  <a:pt x="15994" y="8878"/>
                </a:lnTo>
                <a:lnTo>
                  <a:pt x="16361" y="8915"/>
                </a:lnTo>
                <a:lnTo>
                  <a:pt x="16764" y="8915"/>
                </a:lnTo>
                <a:lnTo>
                  <a:pt x="17204" y="8878"/>
                </a:lnTo>
                <a:lnTo>
                  <a:pt x="17608" y="8731"/>
                </a:lnTo>
                <a:lnTo>
                  <a:pt x="17681" y="8695"/>
                </a:lnTo>
                <a:lnTo>
                  <a:pt x="17755" y="8584"/>
                </a:lnTo>
                <a:lnTo>
                  <a:pt x="17791" y="8511"/>
                </a:lnTo>
                <a:lnTo>
                  <a:pt x="17755" y="8438"/>
                </a:lnTo>
                <a:lnTo>
                  <a:pt x="17718" y="8328"/>
                </a:lnTo>
                <a:lnTo>
                  <a:pt x="17681" y="8291"/>
                </a:lnTo>
                <a:lnTo>
                  <a:pt x="17571" y="8254"/>
                </a:lnTo>
                <a:lnTo>
                  <a:pt x="17461" y="8254"/>
                </a:lnTo>
                <a:lnTo>
                  <a:pt x="17131" y="8364"/>
                </a:lnTo>
                <a:lnTo>
                  <a:pt x="16764" y="8401"/>
                </a:lnTo>
                <a:lnTo>
                  <a:pt x="16397" y="8438"/>
                </a:lnTo>
                <a:lnTo>
                  <a:pt x="16177" y="8401"/>
                </a:lnTo>
                <a:lnTo>
                  <a:pt x="16031" y="8364"/>
                </a:lnTo>
                <a:lnTo>
                  <a:pt x="15480" y="7888"/>
                </a:lnTo>
                <a:lnTo>
                  <a:pt x="15004" y="7374"/>
                </a:lnTo>
                <a:lnTo>
                  <a:pt x="14563" y="6824"/>
                </a:lnTo>
                <a:lnTo>
                  <a:pt x="14160" y="6237"/>
                </a:lnTo>
                <a:lnTo>
                  <a:pt x="13830" y="5613"/>
                </a:lnTo>
                <a:lnTo>
                  <a:pt x="13536" y="4990"/>
                </a:lnTo>
                <a:lnTo>
                  <a:pt x="13096" y="3926"/>
                </a:lnTo>
                <a:lnTo>
                  <a:pt x="12803" y="3412"/>
                </a:lnTo>
                <a:lnTo>
                  <a:pt x="12509" y="2936"/>
                </a:lnTo>
                <a:lnTo>
                  <a:pt x="12326" y="2752"/>
                </a:lnTo>
                <a:lnTo>
                  <a:pt x="12142" y="2532"/>
                </a:lnTo>
                <a:lnTo>
                  <a:pt x="11959" y="2349"/>
                </a:lnTo>
                <a:lnTo>
                  <a:pt x="11739" y="2202"/>
                </a:lnTo>
                <a:lnTo>
                  <a:pt x="11482" y="2092"/>
                </a:lnTo>
                <a:lnTo>
                  <a:pt x="11225" y="1982"/>
                </a:lnTo>
                <a:lnTo>
                  <a:pt x="10932" y="1908"/>
                </a:lnTo>
                <a:lnTo>
                  <a:pt x="10602" y="1872"/>
                </a:lnTo>
                <a:lnTo>
                  <a:pt x="10308" y="1872"/>
                </a:lnTo>
                <a:lnTo>
                  <a:pt x="9978" y="1908"/>
                </a:lnTo>
                <a:lnTo>
                  <a:pt x="9685" y="1982"/>
                </a:lnTo>
                <a:lnTo>
                  <a:pt x="9391" y="2055"/>
                </a:lnTo>
                <a:lnTo>
                  <a:pt x="9098" y="2202"/>
                </a:lnTo>
                <a:lnTo>
                  <a:pt x="8841" y="2349"/>
                </a:lnTo>
                <a:lnTo>
                  <a:pt x="8584" y="2495"/>
                </a:lnTo>
                <a:lnTo>
                  <a:pt x="8327" y="2715"/>
                </a:lnTo>
                <a:lnTo>
                  <a:pt x="7887" y="3119"/>
                </a:lnTo>
                <a:lnTo>
                  <a:pt x="7484" y="3632"/>
                </a:lnTo>
                <a:lnTo>
                  <a:pt x="7117" y="4146"/>
                </a:lnTo>
                <a:lnTo>
                  <a:pt x="6787" y="4660"/>
                </a:lnTo>
                <a:lnTo>
                  <a:pt x="6127" y="5833"/>
                </a:lnTo>
                <a:lnTo>
                  <a:pt x="5796" y="6457"/>
                </a:lnTo>
                <a:lnTo>
                  <a:pt x="5430" y="7044"/>
                </a:lnTo>
                <a:lnTo>
                  <a:pt x="4989" y="7594"/>
                </a:lnTo>
                <a:lnTo>
                  <a:pt x="4769" y="7851"/>
                </a:lnTo>
                <a:lnTo>
                  <a:pt x="4513" y="8071"/>
                </a:lnTo>
                <a:lnTo>
                  <a:pt x="4256" y="8291"/>
                </a:lnTo>
                <a:lnTo>
                  <a:pt x="3962" y="8474"/>
                </a:lnTo>
                <a:lnTo>
                  <a:pt x="3669" y="8621"/>
                </a:lnTo>
                <a:lnTo>
                  <a:pt x="3339" y="8731"/>
                </a:lnTo>
                <a:lnTo>
                  <a:pt x="3009" y="8841"/>
                </a:lnTo>
                <a:lnTo>
                  <a:pt x="2715" y="8915"/>
                </a:lnTo>
                <a:lnTo>
                  <a:pt x="2605" y="6200"/>
                </a:lnTo>
                <a:lnTo>
                  <a:pt x="2568" y="3119"/>
                </a:lnTo>
                <a:lnTo>
                  <a:pt x="2605" y="1505"/>
                </a:lnTo>
                <a:lnTo>
                  <a:pt x="2568" y="1138"/>
                </a:lnTo>
                <a:lnTo>
                  <a:pt x="2715" y="1395"/>
                </a:lnTo>
                <a:lnTo>
                  <a:pt x="2862" y="1652"/>
                </a:lnTo>
                <a:lnTo>
                  <a:pt x="2899" y="1725"/>
                </a:lnTo>
                <a:lnTo>
                  <a:pt x="2972" y="1762"/>
                </a:lnTo>
                <a:lnTo>
                  <a:pt x="3119" y="1762"/>
                </a:lnTo>
                <a:lnTo>
                  <a:pt x="3192" y="1688"/>
                </a:lnTo>
                <a:lnTo>
                  <a:pt x="3229" y="1652"/>
                </a:lnTo>
                <a:lnTo>
                  <a:pt x="3265" y="1578"/>
                </a:lnTo>
                <a:lnTo>
                  <a:pt x="3265" y="1505"/>
                </a:lnTo>
                <a:lnTo>
                  <a:pt x="3155" y="1138"/>
                </a:lnTo>
                <a:lnTo>
                  <a:pt x="2972" y="771"/>
                </a:lnTo>
                <a:lnTo>
                  <a:pt x="2568" y="111"/>
                </a:lnTo>
                <a:lnTo>
                  <a:pt x="2495" y="38"/>
                </a:lnTo>
                <a:lnTo>
                  <a:pt x="2385" y="1"/>
                </a:lnTo>
                <a:close/>
                <a:moveTo>
                  <a:pt x="15554" y="12546"/>
                </a:moveTo>
                <a:lnTo>
                  <a:pt x="15480" y="12583"/>
                </a:lnTo>
                <a:lnTo>
                  <a:pt x="15370" y="12619"/>
                </a:lnTo>
                <a:lnTo>
                  <a:pt x="15224" y="12766"/>
                </a:lnTo>
                <a:lnTo>
                  <a:pt x="15077" y="12913"/>
                </a:lnTo>
                <a:lnTo>
                  <a:pt x="15077" y="12950"/>
                </a:lnTo>
                <a:lnTo>
                  <a:pt x="14820" y="12803"/>
                </a:lnTo>
                <a:lnTo>
                  <a:pt x="14527" y="12693"/>
                </a:lnTo>
                <a:lnTo>
                  <a:pt x="14453" y="12693"/>
                </a:lnTo>
                <a:lnTo>
                  <a:pt x="14417" y="12729"/>
                </a:lnTo>
                <a:lnTo>
                  <a:pt x="14380" y="12803"/>
                </a:lnTo>
                <a:lnTo>
                  <a:pt x="14380" y="12876"/>
                </a:lnTo>
                <a:lnTo>
                  <a:pt x="14563" y="13096"/>
                </a:lnTo>
                <a:lnTo>
                  <a:pt x="14783" y="13316"/>
                </a:lnTo>
                <a:lnTo>
                  <a:pt x="14673" y="13463"/>
                </a:lnTo>
                <a:lnTo>
                  <a:pt x="14490" y="13720"/>
                </a:lnTo>
                <a:lnTo>
                  <a:pt x="14417" y="13867"/>
                </a:lnTo>
                <a:lnTo>
                  <a:pt x="14417" y="14013"/>
                </a:lnTo>
                <a:lnTo>
                  <a:pt x="14453" y="14087"/>
                </a:lnTo>
                <a:lnTo>
                  <a:pt x="14490" y="14123"/>
                </a:lnTo>
                <a:lnTo>
                  <a:pt x="14600" y="14123"/>
                </a:lnTo>
                <a:lnTo>
                  <a:pt x="14673" y="14087"/>
                </a:lnTo>
                <a:lnTo>
                  <a:pt x="14783" y="14050"/>
                </a:lnTo>
                <a:lnTo>
                  <a:pt x="14893" y="13903"/>
                </a:lnTo>
                <a:lnTo>
                  <a:pt x="15150" y="13573"/>
                </a:lnTo>
                <a:lnTo>
                  <a:pt x="15590" y="13903"/>
                </a:lnTo>
                <a:lnTo>
                  <a:pt x="15700" y="13940"/>
                </a:lnTo>
                <a:lnTo>
                  <a:pt x="15774" y="13940"/>
                </a:lnTo>
                <a:lnTo>
                  <a:pt x="15847" y="13903"/>
                </a:lnTo>
                <a:lnTo>
                  <a:pt x="15884" y="13830"/>
                </a:lnTo>
                <a:lnTo>
                  <a:pt x="15921" y="13757"/>
                </a:lnTo>
                <a:lnTo>
                  <a:pt x="15921" y="13647"/>
                </a:lnTo>
                <a:lnTo>
                  <a:pt x="15921" y="13573"/>
                </a:lnTo>
                <a:lnTo>
                  <a:pt x="15847" y="13500"/>
                </a:lnTo>
                <a:lnTo>
                  <a:pt x="15407" y="13170"/>
                </a:lnTo>
                <a:lnTo>
                  <a:pt x="15480" y="13096"/>
                </a:lnTo>
                <a:lnTo>
                  <a:pt x="15590" y="12876"/>
                </a:lnTo>
                <a:lnTo>
                  <a:pt x="15664" y="12803"/>
                </a:lnTo>
                <a:lnTo>
                  <a:pt x="15737" y="12766"/>
                </a:lnTo>
                <a:lnTo>
                  <a:pt x="15774" y="12729"/>
                </a:lnTo>
                <a:lnTo>
                  <a:pt x="15811" y="12693"/>
                </a:lnTo>
                <a:lnTo>
                  <a:pt x="15811" y="12656"/>
                </a:lnTo>
                <a:lnTo>
                  <a:pt x="15774" y="12656"/>
                </a:lnTo>
                <a:lnTo>
                  <a:pt x="15664" y="12583"/>
                </a:lnTo>
                <a:lnTo>
                  <a:pt x="15554" y="12546"/>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228" name="Google Shape;228;p3"/>
          <p:cNvSpPr/>
          <p:nvPr/>
        </p:nvSpPr>
        <p:spPr>
          <a:xfrm>
            <a:off x="400967" y="4075599"/>
            <a:ext cx="470320" cy="442210"/>
          </a:xfrm>
          <a:custGeom>
            <a:avLst/>
            <a:gdLst/>
            <a:ahLst/>
            <a:cxnLst/>
            <a:rect l="l" t="t" r="r" b="b"/>
            <a:pathLst>
              <a:path w="16581" h="15590" extrusionOk="0">
                <a:moveTo>
                  <a:pt x="13793" y="2568"/>
                </a:moveTo>
                <a:lnTo>
                  <a:pt x="14123" y="2641"/>
                </a:lnTo>
                <a:lnTo>
                  <a:pt x="14123" y="2678"/>
                </a:lnTo>
                <a:lnTo>
                  <a:pt x="14086" y="2825"/>
                </a:lnTo>
                <a:lnTo>
                  <a:pt x="14013" y="2935"/>
                </a:lnTo>
                <a:lnTo>
                  <a:pt x="13866" y="3045"/>
                </a:lnTo>
                <a:lnTo>
                  <a:pt x="13756" y="3081"/>
                </a:lnTo>
                <a:lnTo>
                  <a:pt x="13573" y="2971"/>
                </a:lnTo>
                <a:lnTo>
                  <a:pt x="13609" y="2788"/>
                </a:lnTo>
                <a:lnTo>
                  <a:pt x="13683" y="2678"/>
                </a:lnTo>
                <a:lnTo>
                  <a:pt x="13720" y="2605"/>
                </a:lnTo>
                <a:lnTo>
                  <a:pt x="13793" y="2568"/>
                </a:lnTo>
                <a:close/>
                <a:moveTo>
                  <a:pt x="9428" y="3705"/>
                </a:moveTo>
                <a:lnTo>
                  <a:pt x="9831" y="4475"/>
                </a:lnTo>
                <a:lnTo>
                  <a:pt x="10161" y="5246"/>
                </a:lnTo>
                <a:lnTo>
                  <a:pt x="8327" y="4402"/>
                </a:lnTo>
                <a:lnTo>
                  <a:pt x="8878" y="4035"/>
                </a:lnTo>
                <a:lnTo>
                  <a:pt x="9428" y="3705"/>
                </a:lnTo>
                <a:close/>
                <a:moveTo>
                  <a:pt x="5283" y="3668"/>
                </a:moveTo>
                <a:lnTo>
                  <a:pt x="6383" y="4072"/>
                </a:lnTo>
                <a:lnTo>
                  <a:pt x="7410" y="4512"/>
                </a:lnTo>
                <a:lnTo>
                  <a:pt x="6383" y="5319"/>
                </a:lnTo>
                <a:lnTo>
                  <a:pt x="5393" y="6163"/>
                </a:lnTo>
                <a:lnTo>
                  <a:pt x="5319" y="5282"/>
                </a:lnTo>
                <a:lnTo>
                  <a:pt x="5283" y="4365"/>
                </a:lnTo>
                <a:lnTo>
                  <a:pt x="5283" y="3668"/>
                </a:lnTo>
                <a:close/>
                <a:moveTo>
                  <a:pt x="13096" y="2494"/>
                </a:moveTo>
                <a:lnTo>
                  <a:pt x="13023" y="2641"/>
                </a:lnTo>
                <a:lnTo>
                  <a:pt x="12986" y="2825"/>
                </a:lnTo>
                <a:lnTo>
                  <a:pt x="12949" y="3008"/>
                </a:lnTo>
                <a:lnTo>
                  <a:pt x="12986" y="3191"/>
                </a:lnTo>
                <a:lnTo>
                  <a:pt x="13096" y="3412"/>
                </a:lnTo>
                <a:lnTo>
                  <a:pt x="13243" y="3595"/>
                </a:lnTo>
                <a:lnTo>
                  <a:pt x="13426" y="3705"/>
                </a:lnTo>
                <a:lnTo>
                  <a:pt x="13646" y="3778"/>
                </a:lnTo>
                <a:lnTo>
                  <a:pt x="13793" y="3815"/>
                </a:lnTo>
                <a:lnTo>
                  <a:pt x="13536" y="4512"/>
                </a:lnTo>
                <a:lnTo>
                  <a:pt x="13243" y="5209"/>
                </a:lnTo>
                <a:lnTo>
                  <a:pt x="12913" y="5869"/>
                </a:lnTo>
                <a:lnTo>
                  <a:pt x="12546" y="6529"/>
                </a:lnTo>
                <a:lnTo>
                  <a:pt x="11665" y="6016"/>
                </a:lnTo>
                <a:lnTo>
                  <a:pt x="10785" y="5576"/>
                </a:lnTo>
                <a:lnTo>
                  <a:pt x="10602" y="5026"/>
                </a:lnTo>
                <a:lnTo>
                  <a:pt x="10345" y="4475"/>
                </a:lnTo>
                <a:lnTo>
                  <a:pt x="10125" y="3962"/>
                </a:lnTo>
                <a:lnTo>
                  <a:pt x="9831" y="3448"/>
                </a:lnTo>
                <a:lnTo>
                  <a:pt x="10602" y="3045"/>
                </a:lnTo>
                <a:lnTo>
                  <a:pt x="11005" y="2898"/>
                </a:lnTo>
                <a:lnTo>
                  <a:pt x="11409" y="2751"/>
                </a:lnTo>
                <a:lnTo>
                  <a:pt x="11849" y="2641"/>
                </a:lnTo>
                <a:lnTo>
                  <a:pt x="12252" y="2568"/>
                </a:lnTo>
                <a:lnTo>
                  <a:pt x="12692" y="2494"/>
                </a:lnTo>
                <a:close/>
                <a:moveTo>
                  <a:pt x="2605" y="6713"/>
                </a:moveTo>
                <a:lnTo>
                  <a:pt x="2678" y="6750"/>
                </a:lnTo>
                <a:lnTo>
                  <a:pt x="2752" y="6823"/>
                </a:lnTo>
                <a:lnTo>
                  <a:pt x="2788" y="6970"/>
                </a:lnTo>
                <a:lnTo>
                  <a:pt x="2752" y="7116"/>
                </a:lnTo>
                <a:lnTo>
                  <a:pt x="2715" y="7153"/>
                </a:lnTo>
                <a:lnTo>
                  <a:pt x="2605" y="7226"/>
                </a:lnTo>
                <a:lnTo>
                  <a:pt x="2458" y="7336"/>
                </a:lnTo>
                <a:lnTo>
                  <a:pt x="2165" y="7116"/>
                </a:lnTo>
                <a:lnTo>
                  <a:pt x="2275" y="6970"/>
                </a:lnTo>
                <a:lnTo>
                  <a:pt x="2275" y="6896"/>
                </a:lnTo>
                <a:lnTo>
                  <a:pt x="2458" y="6860"/>
                </a:lnTo>
                <a:lnTo>
                  <a:pt x="2715" y="6860"/>
                </a:lnTo>
                <a:lnTo>
                  <a:pt x="2715" y="6823"/>
                </a:lnTo>
                <a:lnTo>
                  <a:pt x="2678" y="6786"/>
                </a:lnTo>
                <a:lnTo>
                  <a:pt x="2605" y="6713"/>
                </a:lnTo>
                <a:close/>
                <a:moveTo>
                  <a:pt x="8364" y="6529"/>
                </a:moveTo>
                <a:lnTo>
                  <a:pt x="8547" y="6566"/>
                </a:lnTo>
                <a:lnTo>
                  <a:pt x="8657" y="6603"/>
                </a:lnTo>
                <a:lnTo>
                  <a:pt x="8657" y="6713"/>
                </a:lnTo>
                <a:lnTo>
                  <a:pt x="8694" y="6860"/>
                </a:lnTo>
                <a:lnTo>
                  <a:pt x="8694" y="6970"/>
                </a:lnTo>
                <a:lnTo>
                  <a:pt x="8694" y="7116"/>
                </a:lnTo>
                <a:lnTo>
                  <a:pt x="8657" y="7226"/>
                </a:lnTo>
                <a:lnTo>
                  <a:pt x="8621" y="7336"/>
                </a:lnTo>
                <a:lnTo>
                  <a:pt x="8547" y="7446"/>
                </a:lnTo>
                <a:lnTo>
                  <a:pt x="8364" y="7446"/>
                </a:lnTo>
                <a:lnTo>
                  <a:pt x="8107" y="7520"/>
                </a:lnTo>
                <a:lnTo>
                  <a:pt x="7850" y="7593"/>
                </a:lnTo>
                <a:lnTo>
                  <a:pt x="7704" y="7483"/>
                </a:lnTo>
                <a:lnTo>
                  <a:pt x="7630" y="7336"/>
                </a:lnTo>
                <a:lnTo>
                  <a:pt x="7557" y="7190"/>
                </a:lnTo>
                <a:lnTo>
                  <a:pt x="7594" y="7006"/>
                </a:lnTo>
                <a:lnTo>
                  <a:pt x="7667" y="6750"/>
                </a:lnTo>
                <a:lnTo>
                  <a:pt x="7777" y="6750"/>
                </a:lnTo>
                <a:lnTo>
                  <a:pt x="7850" y="6786"/>
                </a:lnTo>
                <a:lnTo>
                  <a:pt x="7924" y="6750"/>
                </a:lnTo>
                <a:lnTo>
                  <a:pt x="7960" y="6713"/>
                </a:lnTo>
                <a:lnTo>
                  <a:pt x="8071" y="6566"/>
                </a:lnTo>
                <a:lnTo>
                  <a:pt x="8364" y="6529"/>
                </a:lnTo>
                <a:close/>
                <a:moveTo>
                  <a:pt x="3155" y="3191"/>
                </a:moveTo>
                <a:lnTo>
                  <a:pt x="3595" y="3228"/>
                </a:lnTo>
                <a:lnTo>
                  <a:pt x="4036" y="3301"/>
                </a:lnTo>
                <a:lnTo>
                  <a:pt x="4439" y="3412"/>
                </a:lnTo>
                <a:lnTo>
                  <a:pt x="4879" y="3522"/>
                </a:lnTo>
                <a:lnTo>
                  <a:pt x="4843" y="4072"/>
                </a:lnTo>
                <a:lnTo>
                  <a:pt x="4843" y="4659"/>
                </a:lnTo>
                <a:lnTo>
                  <a:pt x="4879" y="5282"/>
                </a:lnTo>
                <a:lnTo>
                  <a:pt x="4989" y="6529"/>
                </a:lnTo>
                <a:lnTo>
                  <a:pt x="4182" y="7263"/>
                </a:lnTo>
                <a:lnTo>
                  <a:pt x="3779" y="7630"/>
                </a:lnTo>
                <a:lnTo>
                  <a:pt x="3375" y="8033"/>
                </a:lnTo>
                <a:lnTo>
                  <a:pt x="3265" y="7960"/>
                </a:lnTo>
                <a:lnTo>
                  <a:pt x="2898" y="7667"/>
                </a:lnTo>
                <a:lnTo>
                  <a:pt x="3008" y="7520"/>
                </a:lnTo>
                <a:lnTo>
                  <a:pt x="3119" y="7410"/>
                </a:lnTo>
                <a:lnTo>
                  <a:pt x="3155" y="7336"/>
                </a:lnTo>
                <a:lnTo>
                  <a:pt x="3192" y="7300"/>
                </a:lnTo>
                <a:lnTo>
                  <a:pt x="3192" y="7153"/>
                </a:lnTo>
                <a:lnTo>
                  <a:pt x="3229" y="6933"/>
                </a:lnTo>
                <a:lnTo>
                  <a:pt x="3192" y="6823"/>
                </a:lnTo>
                <a:lnTo>
                  <a:pt x="3155" y="6676"/>
                </a:lnTo>
                <a:lnTo>
                  <a:pt x="3119" y="6566"/>
                </a:lnTo>
                <a:lnTo>
                  <a:pt x="3045" y="6456"/>
                </a:lnTo>
                <a:lnTo>
                  <a:pt x="2972" y="6383"/>
                </a:lnTo>
                <a:lnTo>
                  <a:pt x="2862" y="6309"/>
                </a:lnTo>
                <a:lnTo>
                  <a:pt x="2752" y="6273"/>
                </a:lnTo>
                <a:lnTo>
                  <a:pt x="2605" y="6236"/>
                </a:lnTo>
                <a:lnTo>
                  <a:pt x="2495" y="6236"/>
                </a:lnTo>
                <a:lnTo>
                  <a:pt x="2348" y="6273"/>
                </a:lnTo>
                <a:lnTo>
                  <a:pt x="2128" y="6383"/>
                </a:lnTo>
                <a:lnTo>
                  <a:pt x="1908" y="6529"/>
                </a:lnTo>
                <a:lnTo>
                  <a:pt x="1761" y="6713"/>
                </a:lnTo>
                <a:lnTo>
                  <a:pt x="1321" y="6309"/>
                </a:lnTo>
                <a:lnTo>
                  <a:pt x="954" y="5833"/>
                </a:lnTo>
                <a:lnTo>
                  <a:pt x="734" y="5502"/>
                </a:lnTo>
                <a:lnTo>
                  <a:pt x="624" y="5172"/>
                </a:lnTo>
                <a:lnTo>
                  <a:pt x="551" y="4805"/>
                </a:lnTo>
                <a:lnTo>
                  <a:pt x="514" y="4439"/>
                </a:lnTo>
                <a:lnTo>
                  <a:pt x="551" y="4255"/>
                </a:lnTo>
                <a:lnTo>
                  <a:pt x="624" y="4072"/>
                </a:lnTo>
                <a:lnTo>
                  <a:pt x="734" y="3925"/>
                </a:lnTo>
                <a:lnTo>
                  <a:pt x="844" y="3778"/>
                </a:lnTo>
                <a:lnTo>
                  <a:pt x="991" y="3668"/>
                </a:lnTo>
                <a:lnTo>
                  <a:pt x="1174" y="3558"/>
                </a:lnTo>
                <a:lnTo>
                  <a:pt x="1541" y="3412"/>
                </a:lnTo>
                <a:lnTo>
                  <a:pt x="1908" y="3265"/>
                </a:lnTo>
                <a:lnTo>
                  <a:pt x="2312" y="3191"/>
                </a:lnTo>
                <a:close/>
                <a:moveTo>
                  <a:pt x="11005" y="6199"/>
                </a:moveTo>
                <a:lnTo>
                  <a:pt x="12289" y="6896"/>
                </a:lnTo>
                <a:lnTo>
                  <a:pt x="11885" y="7483"/>
                </a:lnTo>
                <a:lnTo>
                  <a:pt x="11482" y="8033"/>
                </a:lnTo>
                <a:lnTo>
                  <a:pt x="11335" y="7410"/>
                </a:lnTo>
                <a:lnTo>
                  <a:pt x="11188" y="6750"/>
                </a:lnTo>
                <a:lnTo>
                  <a:pt x="11005" y="6199"/>
                </a:lnTo>
                <a:close/>
                <a:moveTo>
                  <a:pt x="7264" y="8180"/>
                </a:moveTo>
                <a:lnTo>
                  <a:pt x="7410" y="8253"/>
                </a:lnTo>
                <a:lnTo>
                  <a:pt x="7594" y="8290"/>
                </a:lnTo>
                <a:lnTo>
                  <a:pt x="7960" y="8290"/>
                </a:lnTo>
                <a:lnTo>
                  <a:pt x="7704" y="8327"/>
                </a:lnTo>
                <a:lnTo>
                  <a:pt x="7557" y="8327"/>
                </a:lnTo>
                <a:lnTo>
                  <a:pt x="7447" y="8290"/>
                </a:lnTo>
                <a:lnTo>
                  <a:pt x="7337" y="8253"/>
                </a:lnTo>
                <a:lnTo>
                  <a:pt x="7264" y="8180"/>
                </a:lnTo>
                <a:close/>
                <a:moveTo>
                  <a:pt x="8181" y="5979"/>
                </a:moveTo>
                <a:lnTo>
                  <a:pt x="7997" y="6016"/>
                </a:lnTo>
                <a:lnTo>
                  <a:pt x="7814" y="6089"/>
                </a:lnTo>
                <a:lnTo>
                  <a:pt x="7667" y="6236"/>
                </a:lnTo>
                <a:lnTo>
                  <a:pt x="7410" y="6346"/>
                </a:lnTo>
                <a:lnTo>
                  <a:pt x="7190" y="6529"/>
                </a:lnTo>
                <a:lnTo>
                  <a:pt x="6970" y="6713"/>
                </a:lnTo>
                <a:lnTo>
                  <a:pt x="6787" y="6933"/>
                </a:lnTo>
                <a:lnTo>
                  <a:pt x="6677" y="7080"/>
                </a:lnTo>
                <a:lnTo>
                  <a:pt x="6640" y="7263"/>
                </a:lnTo>
                <a:lnTo>
                  <a:pt x="6567" y="7410"/>
                </a:lnTo>
                <a:lnTo>
                  <a:pt x="6567" y="7593"/>
                </a:lnTo>
                <a:lnTo>
                  <a:pt x="6567" y="7923"/>
                </a:lnTo>
                <a:lnTo>
                  <a:pt x="6677" y="8253"/>
                </a:lnTo>
                <a:lnTo>
                  <a:pt x="6787" y="8437"/>
                </a:lnTo>
                <a:lnTo>
                  <a:pt x="6897" y="8584"/>
                </a:lnTo>
                <a:lnTo>
                  <a:pt x="7043" y="8694"/>
                </a:lnTo>
                <a:lnTo>
                  <a:pt x="7190" y="8767"/>
                </a:lnTo>
                <a:lnTo>
                  <a:pt x="7374" y="8804"/>
                </a:lnTo>
                <a:lnTo>
                  <a:pt x="7557" y="8840"/>
                </a:lnTo>
                <a:lnTo>
                  <a:pt x="7924" y="8840"/>
                </a:lnTo>
                <a:lnTo>
                  <a:pt x="8254" y="8767"/>
                </a:lnTo>
                <a:lnTo>
                  <a:pt x="8584" y="8620"/>
                </a:lnTo>
                <a:lnTo>
                  <a:pt x="8914" y="8364"/>
                </a:lnTo>
                <a:lnTo>
                  <a:pt x="9208" y="8070"/>
                </a:lnTo>
                <a:lnTo>
                  <a:pt x="9464" y="7740"/>
                </a:lnTo>
                <a:lnTo>
                  <a:pt x="9538" y="7593"/>
                </a:lnTo>
                <a:lnTo>
                  <a:pt x="9611" y="7410"/>
                </a:lnTo>
                <a:lnTo>
                  <a:pt x="9648" y="7226"/>
                </a:lnTo>
                <a:lnTo>
                  <a:pt x="9648" y="7043"/>
                </a:lnTo>
                <a:lnTo>
                  <a:pt x="9648" y="6860"/>
                </a:lnTo>
                <a:lnTo>
                  <a:pt x="9574" y="6713"/>
                </a:lnTo>
                <a:lnTo>
                  <a:pt x="9464" y="6529"/>
                </a:lnTo>
                <a:lnTo>
                  <a:pt x="9354" y="6419"/>
                </a:lnTo>
                <a:lnTo>
                  <a:pt x="9208" y="6273"/>
                </a:lnTo>
                <a:lnTo>
                  <a:pt x="9061" y="6199"/>
                </a:lnTo>
                <a:lnTo>
                  <a:pt x="8731" y="6053"/>
                </a:lnTo>
                <a:lnTo>
                  <a:pt x="8364" y="5979"/>
                </a:lnTo>
                <a:close/>
                <a:moveTo>
                  <a:pt x="5063" y="7080"/>
                </a:moveTo>
                <a:lnTo>
                  <a:pt x="5246" y="8180"/>
                </a:lnTo>
                <a:lnTo>
                  <a:pt x="5466" y="9281"/>
                </a:lnTo>
                <a:lnTo>
                  <a:pt x="4622" y="8804"/>
                </a:lnTo>
                <a:lnTo>
                  <a:pt x="3779" y="8290"/>
                </a:lnTo>
                <a:lnTo>
                  <a:pt x="4439" y="7667"/>
                </a:lnTo>
                <a:lnTo>
                  <a:pt x="5063" y="7080"/>
                </a:lnTo>
                <a:close/>
                <a:moveTo>
                  <a:pt x="7887" y="4732"/>
                </a:moveTo>
                <a:lnTo>
                  <a:pt x="9171" y="5282"/>
                </a:lnTo>
                <a:lnTo>
                  <a:pt x="10381" y="5869"/>
                </a:lnTo>
                <a:lnTo>
                  <a:pt x="10602" y="6529"/>
                </a:lnTo>
                <a:lnTo>
                  <a:pt x="10785" y="7190"/>
                </a:lnTo>
                <a:lnTo>
                  <a:pt x="10932" y="7850"/>
                </a:lnTo>
                <a:lnTo>
                  <a:pt x="11078" y="8547"/>
                </a:lnTo>
                <a:lnTo>
                  <a:pt x="10565" y="9097"/>
                </a:lnTo>
                <a:lnTo>
                  <a:pt x="10015" y="9647"/>
                </a:lnTo>
                <a:lnTo>
                  <a:pt x="9428" y="10161"/>
                </a:lnTo>
                <a:lnTo>
                  <a:pt x="8841" y="10674"/>
                </a:lnTo>
                <a:lnTo>
                  <a:pt x="8107" y="10418"/>
                </a:lnTo>
                <a:lnTo>
                  <a:pt x="7374" y="10161"/>
                </a:lnTo>
                <a:lnTo>
                  <a:pt x="6677" y="9867"/>
                </a:lnTo>
                <a:lnTo>
                  <a:pt x="5980" y="9537"/>
                </a:lnTo>
                <a:lnTo>
                  <a:pt x="5723" y="8143"/>
                </a:lnTo>
                <a:lnTo>
                  <a:pt x="5466" y="6713"/>
                </a:lnTo>
                <a:lnTo>
                  <a:pt x="6677" y="5722"/>
                </a:lnTo>
                <a:lnTo>
                  <a:pt x="7887" y="4732"/>
                </a:lnTo>
                <a:close/>
                <a:moveTo>
                  <a:pt x="11152" y="9171"/>
                </a:moveTo>
                <a:lnTo>
                  <a:pt x="11225" y="10161"/>
                </a:lnTo>
                <a:lnTo>
                  <a:pt x="11225" y="11188"/>
                </a:lnTo>
                <a:lnTo>
                  <a:pt x="11225" y="11225"/>
                </a:lnTo>
                <a:lnTo>
                  <a:pt x="10308" y="11041"/>
                </a:lnTo>
                <a:lnTo>
                  <a:pt x="9391" y="10821"/>
                </a:lnTo>
                <a:lnTo>
                  <a:pt x="10015" y="10308"/>
                </a:lnTo>
                <a:lnTo>
                  <a:pt x="10565" y="9794"/>
                </a:lnTo>
                <a:lnTo>
                  <a:pt x="11152" y="9171"/>
                </a:lnTo>
                <a:close/>
                <a:moveTo>
                  <a:pt x="12729" y="7153"/>
                </a:moveTo>
                <a:lnTo>
                  <a:pt x="13243" y="7483"/>
                </a:lnTo>
                <a:lnTo>
                  <a:pt x="13756" y="7813"/>
                </a:lnTo>
                <a:lnTo>
                  <a:pt x="14233" y="8180"/>
                </a:lnTo>
                <a:lnTo>
                  <a:pt x="14673" y="8584"/>
                </a:lnTo>
                <a:lnTo>
                  <a:pt x="15113" y="9024"/>
                </a:lnTo>
                <a:lnTo>
                  <a:pt x="15480" y="9464"/>
                </a:lnTo>
                <a:lnTo>
                  <a:pt x="15810" y="9941"/>
                </a:lnTo>
                <a:lnTo>
                  <a:pt x="16067" y="10454"/>
                </a:lnTo>
                <a:lnTo>
                  <a:pt x="16251" y="11005"/>
                </a:lnTo>
                <a:lnTo>
                  <a:pt x="16177" y="11041"/>
                </a:lnTo>
                <a:lnTo>
                  <a:pt x="15957" y="11188"/>
                </a:lnTo>
                <a:lnTo>
                  <a:pt x="15700" y="11298"/>
                </a:lnTo>
                <a:lnTo>
                  <a:pt x="15444" y="11371"/>
                </a:lnTo>
                <a:lnTo>
                  <a:pt x="15187" y="11445"/>
                </a:lnTo>
                <a:lnTo>
                  <a:pt x="15113" y="11371"/>
                </a:lnTo>
                <a:lnTo>
                  <a:pt x="15077" y="11408"/>
                </a:lnTo>
                <a:lnTo>
                  <a:pt x="14233" y="11445"/>
                </a:lnTo>
                <a:lnTo>
                  <a:pt x="13389" y="11408"/>
                </a:lnTo>
                <a:lnTo>
                  <a:pt x="12582" y="11371"/>
                </a:lnTo>
                <a:lnTo>
                  <a:pt x="11739" y="11298"/>
                </a:lnTo>
                <a:lnTo>
                  <a:pt x="11702" y="10198"/>
                </a:lnTo>
                <a:lnTo>
                  <a:pt x="11665" y="9464"/>
                </a:lnTo>
                <a:lnTo>
                  <a:pt x="11592" y="8694"/>
                </a:lnTo>
                <a:lnTo>
                  <a:pt x="12179" y="7923"/>
                </a:lnTo>
                <a:lnTo>
                  <a:pt x="12729" y="7153"/>
                </a:lnTo>
                <a:close/>
                <a:moveTo>
                  <a:pt x="6126" y="10161"/>
                </a:moveTo>
                <a:lnTo>
                  <a:pt x="6787" y="10454"/>
                </a:lnTo>
                <a:lnTo>
                  <a:pt x="7447" y="10711"/>
                </a:lnTo>
                <a:lnTo>
                  <a:pt x="8327" y="11005"/>
                </a:lnTo>
                <a:lnTo>
                  <a:pt x="7557" y="11555"/>
                </a:lnTo>
                <a:lnTo>
                  <a:pt x="6713" y="11995"/>
                </a:lnTo>
                <a:lnTo>
                  <a:pt x="6603" y="12068"/>
                </a:lnTo>
                <a:lnTo>
                  <a:pt x="6346" y="11078"/>
                </a:lnTo>
                <a:lnTo>
                  <a:pt x="6126" y="10161"/>
                </a:lnTo>
                <a:close/>
                <a:moveTo>
                  <a:pt x="3449" y="8657"/>
                </a:moveTo>
                <a:lnTo>
                  <a:pt x="3889" y="8950"/>
                </a:lnTo>
                <a:lnTo>
                  <a:pt x="4733" y="9427"/>
                </a:lnTo>
                <a:lnTo>
                  <a:pt x="5613" y="9904"/>
                </a:lnTo>
                <a:lnTo>
                  <a:pt x="5870" y="11078"/>
                </a:lnTo>
                <a:lnTo>
                  <a:pt x="6016" y="11665"/>
                </a:lnTo>
                <a:lnTo>
                  <a:pt x="6200" y="12288"/>
                </a:lnTo>
                <a:lnTo>
                  <a:pt x="5686" y="12509"/>
                </a:lnTo>
                <a:lnTo>
                  <a:pt x="5136" y="12729"/>
                </a:lnTo>
                <a:lnTo>
                  <a:pt x="4622" y="12875"/>
                </a:lnTo>
                <a:lnTo>
                  <a:pt x="4072" y="12985"/>
                </a:lnTo>
                <a:lnTo>
                  <a:pt x="3705" y="12985"/>
                </a:lnTo>
                <a:lnTo>
                  <a:pt x="3375" y="12949"/>
                </a:lnTo>
                <a:lnTo>
                  <a:pt x="3045" y="12875"/>
                </a:lnTo>
                <a:lnTo>
                  <a:pt x="2715" y="12692"/>
                </a:lnTo>
                <a:lnTo>
                  <a:pt x="2568" y="12582"/>
                </a:lnTo>
                <a:lnTo>
                  <a:pt x="2458" y="12435"/>
                </a:lnTo>
                <a:lnTo>
                  <a:pt x="2348" y="12288"/>
                </a:lnTo>
                <a:lnTo>
                  <a:pt x="2275" y="12105"/>
                </a:lnTo>
                <a:lnTo>
                  <a:pt x="2165" y="11775"/>
                </a:lnTo>
                <a:lnTo>
                  <a:pt x="2165" y="11371"/>
                </a:lnTo>
                <a:lnTo>
                  <a:pt x="2201" y="11005"/>
                </a:lnTo>
                <a:lnTo>
                  <a:pt x="2275" y="10638"/>
                </a:lnTo>
                <a:lnTo>
                  <a:pt x="2385" y="10271"/>
                </a:lnTo>
                <a:lnTo>
                  <a:pt x="2532" y="9941"/>
                </a:lnTo>
                <a:lnTo>
                  <a:pt x="2715" y="9574"/>
                </a:lnTo>
                <a:lnTo>
                  <a:pt x="2935" y="9281"/>
                </a:lnTo>
                <a:lnTo>
                  <a:pt x="3192" y="8950"/>
                </a:lnTo>
                <a:lnTo>
                  <a:pt x="3449" y="8657"/>
                </a:lnTo>
                <a:close/>
                <a:moveTo>
                  <a:pt x="8291" y="14049"/>
                </a:moveTo>
                <a:lnTo>
                  <a:pt x="8401" y="14086"/>
                </a:lnTo>
                <a:lnTo>
                  <a:pt x="8401" y="14196"/>
                </a:lnTo>
                <a:lnTo>
                  <a:pt x="8401" y="14343"/>
                </a:lnTo>
                <a:lnTo>
                  <a:pt x="8364" y="14489"/>
                </a:lnTo>
                <a:lnTo>
                  <a:pt x="8291" y="14599"/>
                </a:lnTo>
                <a:lnTo>
                  <a:pt x="8181" y="14673"/>
                </a:lnTo>
                <a:lnTo>
                  <a:pt x="7960" y="14489"/>
                </a:lnTo>
                <a:lnTo>
                  <a:pt x="7777" y="14306"/>
                </a:lnTo>
                <a:lnTo>
                  <a:pt x="7850" y="14159"/>
                </a:lnTo>
                <a:lnTo>
                  <a:pt x="7997" y="14086"/>
                </a:lnTo>
                <a:lnTo>
                  <a:pt x="8144" y="14049"/>
                </a:lnTo>
                <a:close/>
                <a:moveTo>
                  <a:pt x="8914" y="11188"/>
                </a:moveTo>
                <a:lnTo>
                  <a:pt x="10051" y="11481"/>
                </a:lnTo>
                <a:lnTo>
                  <a:pt x="11225" y="11702"/>
                </a:lnTo>
                <a:lnTo>
                  <a:pt x="11188" y="12288"/>
                </a:lnTo>
                <a:lnTo>
                  <a:pt x="11115" y="12839"/>
                </a:lnTo>
                <a:lnTo>
                  <a:pt x="10968" y="13426"/>
                </a:lnTo>
                <a:lnTo>
                  <a:pt x="10822" y="13976"/>
                </a:lnTo>
                <a:lnTo>
                  <a:pt x="10638" y="14269"/>
                </a:lnTo>
                <a:lnTo>
                  <a:pt x="10455" y="14563"/>
                </a:lnTo>
                <a:lnTo>
                  <a:pt x="10198" y="14819"/>
                </a:lnTo>
                <a:lnTo>
                  <a:pt x="9905" y="15003"/>
                </a:lnTo>
                <a:lnTo>
                  <a:pt x="9648" y="15113"/>
                </a:lnTo>
                <a:lnTo>
                  <a:pt x="9391" y="15150"/>
                </a:lnTo>
                <a:lnTo>
                  <a:pt x="9098" y="15113"/>
                </a:lnTo>
                <a:lnTo>
                  <a:pt x="8841" y="15040"/>
                </a:lnTo>
                <a:lnTo>
                  <a:pt x="8951" y="14856"/>
                </a:lnTo>
                <a:lnTo>
                  <a:pt x="8988" y="14673"/>
                </a:lnTo>
                <a:lnTo>
                  <a:pt x="9061" y="14453"/>
                </a:lnTo>
                <a:lnTo>
                  <a:pt x="9061" y="14269"/>
                </a:lnTo>
                <a:lnTo>
                  <a:pt x="9024" y="14086"/>
                </a:lnTo>
                <a:lnTo>
                  <a:pt x="8951" y="13976"/>
                </a:lnTo>
                <a:lnTo>
                  <a:pt x="8841" y="13829"/>
                </a:lnTo>
                <a:lnTo>
                  <a:pt x="8731" y="13756"/>
                </a:lnTo>
                <a:lnTo>
                  <a:pt x="8547" y="13646"/>
                </a:lnTo>
                <a:lnTo>
                  <a:pt x="8401" y="13609"/>
                </a:lnTo>
                <a:lnTo>
                  <a:pt x="8254" y="13572"/>
                </a:lnTo>
                <a:lnTo>
                  <a:pt x="8071" y="13572"/>
                </a:lnTo>
                <a:lnTo>
                  <a:pt x="7887" y="13609"/>
                </a:lnTo>
                <a:lnTo>
                  <a:pt x="7740" y="13682"/>
                </a:lnTo>
                <a:lnTo>
                  <a:pt x="7594" y="13792"/>
                </a:lnTo>
                <a:lnTo>
                  <a:pt x="7447" y="13902"/>
                </a:lnTo>
                <a:lnTo>
                  <a:pt x="7264" y="13609"/>
                </a:lnTo>
                <a:lnTo>
                  <a:pt x="7080" y="13242"/>
                </a:lnTo>
                <a:lnTo>
                  <a:pt x="6897" y="12912"/>
                </a:lnTo>
                <a:lnTo>
                  <a:pt x="6750" y="12545"/>
                </a:lnTo>
                <a:lnTo>
                  <a:pt x="7814" y="11958"/>
                </a:lnTo>
                <a:lnTo>
                  <a:pt x="8364" y="11591"/>
                </a:lnTo>
                <a:lnTo>
                  <a:pt x="8914" y="11188"/>
                </a:lnTo>
                <a:close/>
                <a:moveTo>
                  <a:pt x="6493" y="0"/>
                </a:moveTo>
                <a:lnTo>
                  <a:pt x="6163" y="294"/>
                </a:lnTo>
                <a:lnTo>
                  <a:pt x="5870" y="624"/>
                </a:lnTo>
                <a:lnTo>
                  <a:pt x="5613" y="991"/>
                </a:lnTo>
                <a:lnTo>
                  <a:pt x="5429" y="1394"/>
                </a:lnTo>
                <a:lnTo>
                  <a:pt x="5246" y="1798"/>
                </a:lnTo>
                <a:lnTo>
                  <a:pt x="5099" y="2201"/>
                </a:lnTo>
                <a:lnTo>
                  <a:pt x="5026" y="2641"/>
                </a:lnTo>
                <a:lnTo>
                  <a:pt x="4953" y="3081"/>
                </a:lnTo>
                <a:lnTo>
                  <a:pt x="4219" y="2898"/>
                </a:lnTo>
                <a:lnTo>
                  <a:pt x="3485" y="2788"/>
                </a:lnTo>
                <a:lnTo>
                  <a:pt x="2752" y="2715"/>
                </a:lnTo>
                <a:lnTo>
                  <a:pt x="2385" y="2751"/>
                </a:lnTo>
                <a:lnTo>
                  <a:pt x="2055" y="2788"/>
                </a:lnTo>
                <a:lnTo>
                  <a:pt x="1725" y="2825"/>
                </a:lnTo>
                <a:lnTo>
                  <a:pt x="1394" y="2898"/>
                </a:lnTo>
                <a:lnTo>
                  <a:pt x="1101" y="3045"/>
                </a:lnTo>
                <a:lnTo>
                  <a:pt x="808" y="3191"/>
                </a:lnTo>
                <a:lnTo>
                  <a:pt x="551" y="3338"/>
                </a:lnTo>
                <a:lnTo>
                  <a:pt x="367" y="3558"/>
                </a:lnTo>
                <a:lnTo>
                  <a:pt x="184" y="3815"/>
                </a:lnTo>
                <a:lnTo>
                  <a:pt x="74" y="4108"/>
                </a:lnTo>
                <a:lnTo>
                  <a:pt x="1" y="4402"/>
                </a:lnTo>
                <a:lnTo>
                  <a:pt x="1" y="4732"/>
                </a:lnTo>
                <a:lnTo>
                  <a:pt x="37" y="5026"/>
                </a:lnTo>
                <a:lnTo>
                  <a:pt x="147" y="5356"/>
                </a:lnTo>
                <a:lnTo>
                  <a:pt x="257" y="5649"/>
                </a:lnTo>
                <a:lnTo>
                  <a:pt x="441" y="5943"/>
                </a:lnTo>
                <a:lnTo>
                  <a:pt x="624" y="6236"/>
                </a:lnTo>
                <a:lnTo>
                  <a:pt x="844" y="6493"/>
                </a:lnTo>
                <a:lnTo>
                  <a:pt x="1211" y="6860"/>
                </a:lnTo>
                <a:lnTo>
                  <a:pt x="1615" y="7263"/>
                </a:lnTo>
                <a:lnTo>
                  <a:pt x="1615" y="7300"/>
                </a:lnTo>
                <a:lnTo>
                  <a:pt x="1615" y="7520"/>
                </a:lnTo>
                <a:lnTo>
                  <a:pt x="1688" y="7777"/>
                </a:lnTo>
                <a:lnTo>
                  <a:pt x="1725" y="7887"/>
                </a:lnTo>
                <a:lnTo>
                  <a:pt x="1835" y="7960"/>
                </a:lnTo>
                <a:lnTo>
                  <a:pt x="1908" y="8033"/>
                </a:lnTo>
                <a:lnTo>
                  <a:pt x="2055" y="8070"/>
                </a:lnTo>
                <a:lnTo>
                  <a:pt x="2165" y="8107"/>
                </a:lnTo>
                <a:lnTo>
                  <a:pt x="2275" y="8070"/>
                </a:lnTo>
                <a:lnTo>
                  <a:pt x="2532" y="7997"/>
                </a:lnTo>
                <a:lnTo>
                  <a:pt x="3045" y="8400"/>
                </a:lnTo>
                <a:lnTo>
                  <a:pt x="2642" y="8914"/>
                </a:lnTo>
                <a:lnTo>
                  <a:pt x="2312" y="9464"/>
                </a:lnTo>
                <a:lnTo>
                  <a:pt x="2018" y="10051"/>
                </a:lnTo>
                <a:lnTo>
                  <a:pt x="1871" y="10344"/>
                </a:lnTo>
                <a:lnTo>
                  <a:pt x="1798" y="10674"/>
                </a:lnTo>
                <a:lnTo>
                  <a:pt x="1725" y="10968"/>
                </a:lnTo>
                <a:lnTo>
                  <a:pt x="1688" y="11261"/>
                </a:lnTo>
                <a:lnTo>
                  <a:pt x="1688" y="11555"/>
                </a:lnTo>
                <a:lnTo>
                  <a:pt x="1725" y="11885"/>
                </a:lnTo>
                <a:lnTo>
                  <a:pt x="1798" y="12142"/>
                </a:lnTo>
                <a:lnTo>
                  <a:pt x="1908" y="12435"/>
                </a:lnTo>
                <a:lnTo>
                  <a:pt x="2055" y="12692"/>
                </a:lnTo>
                <a:lnTo>
                  <a:pt x="2238" y="12912"/>
                </a:lnTo>
                <a:lnTo>
                  <a:pt x="2495" y="13132"/>
                </a:lnTo>
                <a:lnTo>
                  <a:pt x="2788" y="13279"/>
                </a:lnTo>
                <a:lnTo>
                  <a:pt x="3045" y="13389"/>
                </a:lnTo>
                <a:lnTo>
                  <a:pt x="3375" y="13426"/>
                </a:lnTo>
                <a:lnTo>
                  <a:pt x="3669" y="13462"/>
                </a:lnTo>
                <a:lnTo>
                  <a:pt x="3999" y="13462"/>
                </a:lnTo>
                <a:lnTo>
                  <a:pt x="4292" y="13426"/>
                </a:lnTo>
                <a:lnTo>
                  <a:pt x="4586" y="13389"/>
                </a:lnTo>
                <a:lnTo>
                  <a:pt x="5026" y="13242"/>
                </a:lnTo>
                <a:lnTo>
                  <a:pt x="5503" y="13095"/>
                </a:lnTo>
                <a:lnTo>
                  <a:pt x="5906" y="12949"/>
                </a:lnTo>
                <a:lnTo>
                  <a:pt x="6346" y="12729"/>
                </a:lnTo>
                <a:lnTo>
                  <a:pt x="6530" y="13169"/>
                </a:lnTo>
                <a:lnTo>
                  <a:pt x="6713" y="13572"/>
                </a:lnTo>
                <a:lnTo>
                  <a:pt x="6970" y="13976"/>
                </a:lnTo>
                <a:lnTo>
                  <a:pt x="7227" y="14343"/>
                </a:lnTo>
                <a:lnTo>
                  <a:pt x="7153" y="14526"/>
                </a:lnTo>
                <a:lnTo>
                  <a:pt x="7117" y="14709"/>
                </a:lnTo>
                <a:lnTo>
                  <a:pt x="7153" y="14893"/>
                </a:lnTo>
                <a:lnTo>
                  <a:pt x="7227" y="15076"/>
                </a:lnTo>
                <a:lnTo>
                  <a:pt x="7337" y="15223"/>
                </a:lnTo>
                <a:lnTo>
                  <a:pt x="7484" y="15333"/>
                </a:lnTo>
                <a:lnTo>
                  <a:pt x="7630" y="15406"/>
                </a:lnTo>
                <a:lnTo>
                  <a:pt x="7777" y="15480"/>
                </a:lnTo>
                <a:lnTo>
                  <a:pt x="7924" y="15516"/>
                </a:lnTo>
                <a:lnTo>
                  <a:pt x="8107" y="15516"/>
                </a:lnTo>
                <a:lnTo>
                  <a:pt x="8254" y="15480"/>
                </a:lnTo>
                <a:lnTo>
                  <a:pt x="8437" y="15406"/>
                </a:lnTo>
                <a:lnTo>
                  <a:pt x="8474" y="15406"/>
                </a:lnTo>
                <a:lnTo>
                  <a:pt x="8804" y="15516"/>
                </a:lnTo>
                <a:lnTo>
                  <a:pt x="9171" y="15590"/>
                </a:lnTo>
                <a:lnTo>
                  <a:pt x="9501" y="15590"/>
                </a:lnTo>
                <a:lnTo>
                  <a:pt x="9868" y="15516"/>
                </a:lnTo>
                <a:lnTo>
                  <a:pt x="10161" y="15406"/>
                </a:lnTo>
                <a:lnTo>
                  <a:pt x="10418" y="15260"/>
                </a:lnTo>
                <a:lnTo>
                  <a:pt x="10675" y="15040"/>
                </a:lnTo>
                <a:lnTo>
                  <a:pt x="10858" y="14819"/>
                </a:lnTo>
                <a:lnTo>
                  <a:pt x="11042" y="14563"/>
                </a:lnTo>
                <a:lnTo>
                  <a:pt x="11188" y="14269"/>
                </a:lnTo>
                <a:lnTo>
                  <a:pt x="11299" y="13976"/>
                </a:lnTo>
                <a:lnTo>
                  <a:pt x="11409" y="13682"/>
                </a:lnTo>
                <a:lnTo>
                  <a:pt x="11519" y="13242"/>
                </a:lnTo>
                <a:lnTo>
                  <a:pt x="11629" y="12765"/>
                </a:lnTo>
                <a:lnTo>
                  <a:pt x="11665" y="12252"/>
                </a:lnTo>
                <a:lnTo>
                  <a:pt x="11702" y="11775"/>
                </a:lnTo>
                <a:lnTo>
                  <a:pt x="12619" y="11848"/>
                </a:lnTo>
                <a:lnTo>
                  <a:pt x="13499" y="11922"/>
                </a:lnTo>
                <a:lnTo>
                  <a:pt x="14416" y="11922"/>
                </a:lnTo>
                <a:lnTo>
                  <a:pt x="15297" y="11885"/>
                </a:lnTo>
                <a:lnTo>
                  <a:pt x="15333" y="11848"/>
                </a:lnTo>
                <a:lnTo>
                  <a:pt x="15333" y="11775"/>
                </a:lnTo>
                <a:lnTo>
                  <a:pt x="15590" y="11702"/>
                </a:lnTo>
                <a:lnTo>
                  <a:pt x="15884" y="11628"/>
                </a:lnTo>
                <a:lnTo>
                  <a:pt x="16140" y="11481"/>
                </a:lnTo>
                <a:lnTo>
                  <a:pt x="16397" y="11335"/>
                </a:lnTo>
                <a:lnTo>
                  <a:pt x="16507" y="11335"/>
                </a:lnTo>
                <a:lnTo>
                  <a:pt x="16544" y="11298"/>
                </a:lnTo>
                <a:lnTo>
                  <a:pt x="16581" y="11225"/>
                </a:lnTo>
                <a:lnTo>
                  <a:pt x="16544" y="10931"/>
                </a:lnTo>
                <a:lnTo>
                  <a:pt x="16471" y="10638"/>
                </a:lnTo>
                <a:lnTo>
                  <a:pt x="16397" y="10344"/>
                </a:lnTo>
                <a:lnTo>
                  <a:pt x="16287" y="10088"/>
                </a:lnTo>
                <a:lnTo>
                  <a:pt x="15994" y="9537"/>
                </a:lnTo>
                <a:lnTo>
                  <a:pt x="15627" y="9060"/>
                </a:lnTo>
                <a:lnTo>
                  <a:pt x="15223" y="8584"/>
                </a:lnTo>
                <a:lnTo>
                  <a:pt x="14783" y="8143"/>
                </a:lnTo>
                <a:lnTo>
                  <a:pt x="14306" y="7740"/>
                </a:lnTo>
                <a:lnTo>
                  <a:pt x="13793" y="7336"/>
                </a:lnTo>
                <a:lnTo>
                  <a:pt x="12949" y="6786"/>
                </a:lnTo>
                <a:lnTo>
                  <a:pt x="13353" y="6053"/>
                </a:lnTo>
                <a:lnTo>
                  <a:pt x="13720" y="5319"/>
                </a:lnTo>
                <a:lnTo>
                  <a:pt x="14050" y="4549"/>
                </a:lnTo>
                <a:lnTo>
                  <a:pt x="14306" y="3778"/>
                </a:lnTo>
                <a:lnTo>
                  <a:pt x="14306" y="3632"/>
                </a:lnTo>
                <a:lnTo>
                  <a:pt x="14453" y="3522"/>
                </a:lnTo>
                <a:lnTo>
                  <a:pt x="14600" y="3375"/>
                </a:lnTo>
                <a:lnTo>
                  <a:pt x="14747" y="3155"/>
                </a:lnTo>
                <a:lnTo>
                  <a:pt x="14820" y="2935"/>
                </a:lnTo>
                <a:lnTo>
                  <a:pt x="14820" y="2678"/>
                </a:lnTo>
                <a:lnTo>
                  <a:pt x="14747" y="2421"/>
                </a:lnTo>
                <a:lnTo>
                  <a:pt x="14637" y="2238"/>
                </a:lnTo>
                <a:lnTo>
                  <a:pt x="14490" y="2054"/>
                </a:lnTo>
                <a:lnTo>
                  <a:pt x="14270" y="1944"/>
                </a:lnTo>
                <a:lnTo>
                  <a:pt x="14160" y="1908"/>
                </a:lnTo>
                <a:lnTo>
                  <a:pt x="14013" y="1908"/>
                </a:lnTo>
                <a:lnTo>
                  <a:pt x="13830" y="1944"/>
                </a:lnTo>
                <a:lnTo>
                  <a:pt x="13683" y="2018"/>
                </a:lnTo>
                <a:lnTo>
                  <a:pt x="13536" y="2091"/>
                </a:lnTo>
                <a:lnTo>
                  <a:pt x="13389" y="2201"/>
                </a:lnTo>
                <a:lnTo>
                  <a:pt x="12949" y="2128"/>
                </a:lnTo>
                <a:lnTo>
                  <a:pt x="12472" y="2164"/>
                </a:lnTo>
                <a:lnTo>
                  <a:pt x="12032" y="2201"/>
                </a:lnTo>
                <a:lnTo>
                  <a:pt x="11592" y="2274"/>
                </a:lnTo>
                <a:lnTo>
                  <a:pt x="11115" y="2421"/>
                </a:lnTo>
                <a:lnTo>
                  <a:pt x="10675" y="2568"/>
                </a:lnTo>
                <a:lnTo>
                  <a:pt x="10271" y="2751"/>
                </a:lnTo>
                <a:lnTo>
                  <a:pt x="9831" y="2971"/>
                </a:lnTo>
                <a:lnTo>
                  <a:pt x="9611" y="3081"/>
                </a:lnTo>
                <a:lnTo>
                  <a:pt x="9208" y="2421"/>
                </a:lnTo>
                <a:lnTo>
                  <a:pt x="8767" y="1761"/>
                </a:lnTo>
                <a:lnTo>
                  <a:pt x="8254" y="1137"/>
                </a:lnTo>
                <a:lnTo>
                  <a:pt x="7740" y="550"/>
                </a:lnTo>
                <a:lnTo>
                  <a:pt x="7630" y="477"/>
                </a:lnTo>
                <a:lnTo>
                  <a:pt x="7520" y="477"/>
                </a:lnTo>
                <a:lnTo>
                  <a:pt x="7117" y="624"/>
                </a:lnTo>
                <a:lnTo>
                  <a:pt x="6713" y="807"/>
                </a:lnTo>
                <a:lnTo>
                  <a:pt x="6640" y="844"/>
                </a:lnTo>
                <a:lnTo>
                  <a:pt x="6603" y="881"/>
                </a:lnTo>
                <a:lnTo>
                  <a:pt x="6640" y="991"/>
                </a:lnTo>
                <a:lnTo>
                  <a:pt x="6677" y="1064"/>
                </a:lnTo>
                <a:lnTo>
                  <a:pt x="6787" y="1064"/>
                </a:lnTo>
                <a:lnTo>
                  <a:pt x="7153" y="1027"/>
                </a:lnTo>
                <a:lnTo>
                  <a:pt x="7484" y="991"/>
                </a:lnTo>
                <a:lnTo>
                  <a:pt x="7960" y="1541"/>
                </a:lnTo>
                <a:lnTo>
                  <a:pt x="8401" y="2091"/>
                </a:lnTo>
                <a:lnTo>
                  <a:pt x="8841" y="2715"/>
                </a:lnTo>
                <a:lnTo>
                  <a:pt x="9208" y="3301"/>
                </a:lnTo>
                <a:lnTo>
                  <a:pt x="8511" y="3742"/>
                </a:lnTo>
                <a:lnTo>
                  <a:pt x="7850" y="4219"/>
                </a:lnTo>
                <a:lnTo>
                  <a:pt x="6603" y="3668"/>
                </a:lnTo>
                <a:lnTo>
                  <a:pt x="5980" y="3412"/>
                </a:lnTo>
                <a:lnTo>
                  <a:pt x="5319" y="3191"/>
                </a:lnTo>
                <a:lnTo>
                  <a:pt x="5393" y="2788"/>
                </a:lnTo>
                <a:lnTo>
                  <a:pt x="5466" y="2384"/>
                </a:lnTo>
                <a:lnTo>
                  <a:pt x="5576" y="1981"/>
                </a:lnTo>
                <a:lnTo>
                  <a:pt x="5723" y="1577"/>
                </a:lnTo>
                <a:lnTo>
                  <a:pt x="5906" y="1211"/>
                </a:lnTo>
                <a:lnTo>
                  <a:pt x="6126" y="844"/>
                </a:lnTo>
                <a:lnTo>
                  <a:pt x="6383" y="514"/>
                </a:lnTo>
                <a:lnTo>
                  <a:pt x="6640" y="184"/>
                </a:lnTo>
                <a:lnTo>
                  <a:pt x="6677" y="110"/>
                </a:lnTo>
                <a:lnTo>
                  <a:pt x="6677" y="37"/>
                </a:lnTo>
                <a:lnTo>
                  <a:pt x="6603" y="0"/>
                </a:lnTo>
                <a:close/>
              </a:path>
            </a:pathLst>
          </a:custGeom>
          <a:solidFill>
            <a:srgbClr val="6D9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229" name="Google Shape;229;p3"/>
          <p:cNvSpPr/>
          <p:nvPr/>
        </p:nvSpPr>
        <p:spPr>
          <a:xfrm>
            <a:off x="-35016" y="4075593"/>
            <a:ext cx="339602" cy="400617"/>
          </a:xfrm>
          <a:custGeom>
            <a:avLst/>
            <a:gdLst/>
            <a:ahLst/>
            <a:cxnLst/>
            <a:rect l="l" t="t" r="r" b="b"/>
            <a:pathLst>
              <a:path w="9391" h="11079" extrusionOk="0">
                <a:moveTo>
                  <a:pt x="4916" y="441"/>
                </a:moveTo>
                <a:lnTo>
                  <a:pt x="5026" y="477"/>
                </a:lnTo>
                <a:lnTo>
                  <a:pt x="5099" y="551"/>
                </a:lnTo>
                <a:lnTo>
                  <a:pt x="5099" y="771"/>
                </a:lnTo>
                <a:lnTo>
                  <a:pt x="5026" y="954"/>
                </a:lnTo>
                <a:lnTo>
                  <a:pt x="4953" y="1064"/>
                </a:lnTo>
                <a:lnTo>
                  <a:pt x="4842" y="1138"/>
                </a:lnTo>
                <a:lnTo>
                  <a:pt x="4732" y="1174"/>
                </a:lnTo>
                <a:lnTo>
                  <a:pt x="4622" y="1138"/>
                </a:lnTo>
                <a:lnTo>
                  <a:pt x="4366" y="1028"/>
                </a:lnTo>
                <a:lnTo>
                  <a:pt x="4439" y="917"/>
                </a:lnTo>
                <a:lnTo>
                  <a:pt x="4439" y="771"/>
                </a:lnTo>
                <a:lnTo>
                  <a:pt x="4402" y="697"/>
                </a:lnTo>
                <a:lnTo>
                  <a:pt x="4366" y="661"/>
                </a:lnTo>
                <a:lnTo>
                  <a:pt x="4476" y="551"/>
                </a:lnTo>
                <a:lnTo>
                  <a:pt x="4622" y="477"/>
                </a:lnTo>
                <a:lnTo>
                  <a:pt x="4769" y="441"/>
                </a:lnTo>
                <a:close/>
                <a:moveTo>
                  <a:pt x="3375" y="6493"/>
                </a:moveTo>
                <a:lnTo>
                  <a:pt x="3375" y="6530"/>
                </a:lnTo>
                <a:lnTo>
                  <a:pt x="3339" y="6530"/>
                </a:lnTo>
                <a:lnTo>
                  <a:pt x="3375" y="6493"/>
                </a:lnTo>
                <a:close/>
                <a:moveTo>
                  <a:pt x="4292" y="6933"/>
                </a:moveTo>
                <a:lnTo>
                  <a:pt x="4256" y="7007"/>
                </a:lnTo>
                <a:lnTo>
                  <a:pt x="4219" y="6970"/>
                </a:lnTo>
                <a:lnTo>
                  <a:pt x="4292" y="6933"/>
                </a:lnTo>
                <a:close/>
                <a:moveTo>
                  <a:pt x="5209" y="4219"/>
                </a:moveTo>
                <a:lnTo>
                  <a:pt x="5429" y="4329"/>
                </a:lnTo>
                <a:lnTo>
                  <a:pt x="5649" y="4439"/>
                </a:lnTo>
                <a:lnTo>
                  <a:pt x="5686" y="4549"/>
                </a:lnTo>
                <a:lnTo>
                  <a:pt x="5723" y="4586"/>
                </a:lnTo>
                <a:lnTo>
                  <a:pt x="5796" y="4586"/>
                </a:lnTo>
                <a:lnTo>
                  <a:pt x="6016" y="4879"/>
                </a:lnTo>
                <a:lnTo>
                  <a:pt x="6163" y="5173"/>
                </a:lnTo>
                <a:lnTo>
                  <a:pt x="6200" y="5503"/>
                </a:lnTo>
                <a:lnTo>
                  <a:pt x="6200" y="5833"/>
                </a:lnTo>
                <a:lnTo>
                  <a:pt x="6090" y="6126"/>
                </a:lnTo>
                <a:lnTo>
                  <a:pt x="5943" y="6420"/>
                </a:lnTo>
                <a:lnTo>
                  <a:pt x="5796" y="6603"/>
                </a:lnTo>
                <a:lnTo>
                  <a:pt x="5649" y="6750"/>
                </a:lnTo>
                <a:lnTo>
                  <a:pt x="5649" y="6713"/>
                </a:lnTo>
                <a:lnTo>
                  <a:pt x="5649" y="6566"/>
                </a:lnTo>
                <a:lnTo>
                  <a:pt x="5649" y="6383"/>
                </a:lnTo>
                <a:lnTo>
                  <a:pt x="5613" y="6346"/>
                </a:lnTo>
                <a:lnTo>
                  <a:pt x="5576" y="6310"/>
                </a:lnTo>
                <a:lnTo>
                  <a:pt x="5539" y="6310"/>
                </a:lnTo>
                <a:lnTo>
                  <a:pt x="5503" y="6346"/>
                </a:lnTo>
                <a:lnTo>
                  <a:pt x="5393" y="6493"/>
                </a:lnTo>
                <a:lnTo>
                  <a:pt x="5356" y="6676"/>
                </a:lnTo>
                <a:lnTo>
                  <a:pt x="5319" y="6933"/>
                </a:lnTo>
                <a:lnTo>
                  <a:pt x="5099" y="7007"/>
                </a:lnTo>
                <a:lnTo>
                  <a:pt x="5099" y="6860"/>
                </a:lnTo>
                <a:lnTo>
                  <a:pt x="5099" y="6713"/>
                </a:lnTo>
                <a:lnTo>
                  <a:pt x="5136" y="6566"/>
                </a:lnTo>
                <a:lnTo>
                  <a:pt x="5209" y="6456"/>
                </a:lnTo>
                <a:lnTo>
                  <a:pt x="5246" y="6420"/>
                </a:lnTo>
                <a:lnTo>
                  <a:pt x="5209" y="6383"/>
                </a:lnTo>
                <a:lnTo>
                  <a:pt x="5173" y="6346"/>
                </a:lnTo>
                <a:lnTo>
                  <a:pt x="5136" y="6346"/>
                </a:lnTo>
                <a:lnTo>
                  <a:pt x="4953" y="6456"/>
                </a:lnTo>
                <a:lnTo>
                  <a:pt x="4842" y="6640"/>
                </a:lnTo>
                <a:lnTo>
                  <a:pt x="4769" y="6823"/>
                </a:lnTo>
                <a:lnTo>
                  <a:pt x="4769" y="7043"/>
                </a:lnTo>
                <a:lnTo>
                  <a:pt x="4696" y="7043"/>
                </a:lnTo>
                <a:lnTo>
                  <a:pt x="4659" y="7007"/>
                </a:lnTo>
                <a:lnTo>
                  <a:pt x="4622" y="6970"/>
                </a:lnTo>
                <a:lnTo>
                  <a:pt x="4586" y="6970"/>
                </a:lnTo>
                <a:lnTo>
                  <a:pt x="5026" y="6016"/>
                </a:lnTo>
                <a:lnTo>
                  <a:pt x="5026" y="5943"/>
                </a:lnTo>
                <a:lnTo>
                  <a:pt x="4989" y="5906"/>
                </a:lnTo>
                <a:lnTo>
                  <a:pt x="4953" y="5906"/>
                </a:lnTo>
                <a:lnTo>
                  <a:pt x="4916" y="5943"/>
                </a:lnTo>
                <a:lnTo>
                  <a:pt x="4402" y="6750"/>
                </a:lnTo>
                <a:lnTo>
                  <a:pt x="4366" y="6676"/>
                </a:lnTo>
                <a:lnTo>
                  <a:pt x="4329" y="6640"/>
                </a:lnTo>
                <a:lnTo>
                  <a:pt x="4256" y="6640"/>
                </a:lnTo>
                <a:lnTo>
                  <a:pt x="4439" y="6236"/>
                </a:lnTo>
                <a:lnTo>
                  <a:pt x="4659" y="5796"/>
                </a:lnTo>
                <a:lnTo>
                  <a:pt x="4696" y="5759"/>
                </a:lnTo>
                <a:lnTo>
                  <a:pt x="4659" y="5723"/>
                </a:lnTo>
                <a:lnTo>
                  <a:pt x="4586" y="5723"/>
                </a:lnTo>
                <a:lnTo>
                  <a:pt x="4182" y="6273"/>
                </a:lnTo>
                <a:lnTo>
                  <a:pt x="3999" y="6566"/>
                </a:lnTo>
                <a:lnTo>
                  <a:pt x="3852" y="6860"/>
                </a:lnTo>
                <a:lnTo>
                  <a:pt x="3669" y="6786"/>
                </a:lnTo>
                <a:lnTo>
                  <a:pt x="3779" y="6750"/>
                </a:lnTo>
                <a:lnTo>
                  <a:pt x="3852" y="6640"/>
                </a:lnTo>
                <a:lnTo>
                  <a:pt x="3889" y="6566"/>
                </a:lnTo>
                <a:lnTo>
                  <a:pt x="3889" y="6420"/>
                </a:lnTo>
                <a:lnTo>
                  <a:pt x="3889" y="6383"/>
                </a:lnTo>
                <a:lnTo>
                  <a:pt x="3815" y="6383"/>
                </a:lnTo>
                <a:lnTo>
                  <a:pt x="3999" y="6163"/>
                </a:lnTo>
                <a:lnTo>
                  <a:pt x="4512" y="5539"/>
                </a:lnTo>
                <a:lnTo>
                  <a:pt x="4512" y="5466"/>
                </a:lnTo>
                <a:lnTo>
                  <a:pt x="4476" y="5429"/>
                </a:lnTo>
                <a:lnTo>
                  <a:pt x="4402" y="5429"/>
                </a:lnTo>
                <a:lnTo>
                  <a:pt x="3779" y="6016"/>
                </a:lnTo>
                <a:lnTo>
                  <a:pt x="3632" y="6126"/>
                </a:lnTo>
                <a:lnTo>
                  <a:pt x="3595" y="6090"/>
                </a:lnTo>
                <a:lnTo>
                  <a:pt x="3559" y="6090"/>
                </a:lnTo>
                <a:lnTo>
                  <a:pt x="3485" y="6126"/>
                </a:lnTo>
                <a:lnTo>
                  <a:pt x="3669" y="5869"/>
                </a:lnTo>
                <a:lnTo>
                  <a:pt x="3889" y="5649"/>
                </a:lnTo>
                <a:lnTo>
                  <a:pt x="4146" y="5466"/>
                </a:lnTo>
                <a:lnTo>
                  <a:pt x="4402" y="5283"/>
                </a:lnTo>
                <a:lnTo>
                  <a:pt x="4439" y="5246"/>
                </a:lnTo>
                <a:lnTo>
                  <a:pt x="4402" y="5209"/>
                </a:lnTo>
                <a:lnTo>
                  <a:pt x="4402" y="5173"/>
                </a:lnTo>
                <a:lnTo>
                  <a:pt x="4329" y="5136"/>
                </a:lnTo>
                <a:lnTo>
                  <a:pt x="3962" y="5319"/>
                </a:lnTo>
                <a:lnTo>
                  <a:pt x="3632" y="5539"/>
                </a:lnTo>
                <a:lnTo>
                  <a:pt x="3339" y="5796"/>
                </a:lnTo>
                <a:lnTo>
                  <a:pt x="3082" y="6126"/>
                </a:lnTo>
                <a:lnTo>
                  <a:pt x="3045" y="6016"/>
                </a:lnTo>
                <a:lnTo>
                  <a:pt x="3082" y="5980"/>
                </a:lnTo>
                <a:lnTo>
                  <a:pt x="3339" y="5613"/>
                </a:lnTo>
                <a:lnTo>
                  <a:pt x="3632" y="5283"/>
                </a:lnTo>
                <a:lnTo>
                  <a:pt x="3962" y="4952"/>
                </a:lnTo>
                <a:lnTo>
                  <a:pt x="4292" y="4659"/>
                </a:lnTo>
                <a:lnTo>
                  <a:pt x="4292" y="4622"/>
                </a:lnTo>
                <a:lnTo>
                  <a:pt x="4256" y="4586"/>
                </a:lnTo>
                <a:lnTo>
                  <a:pt x="4219" y="4586"/>
                </a:lnTo>
                <a:lnTo>
                  <a:pt x="3925" y="4732"/>
                </a:lnTo>
                <a:lnTo>
                  <a:pt x="3632" y="4879"/>
                </a:lnTo>
                <a:lnTo>
                  <a:pt x="3375" y="5099"/>
                </a:lnTo>
                <a:lnTo>
                  <a:pt x="3155" y="5356"/>
                </a:lnTo>
                <a:lnTo>
                  <a:pt x="3228" y="5209"/>
                </a:lnTo>
                <a:lnTo>
                  <a:pt x="3339" y="5062"/>
                </a:lnTo>
                <a:lnTo>
                  <a:pt x="3559" y="4842"/>
                </a:lnTo>
                <a:lnTo>
                  <a:pt x="3852" y="4622"/>
                </a:lnTo>
                <a:lnTo>
                  <a:pt x="4146" y="4476"/>
                </a:lnTo>
                <a:lnTo>
                  <a:pt x="4402" y="4366"/>
                </a:lnTo>
                <a:lnTo>
                  <a:pt x="4659" y="4292"/>
                </a:lnTo>
                <a:lnTo>
                  <a:pt x="4953" y="4219"/>
                </a:lnTo>
                <a:close/>
                <a:moveTo>
                  <a:pt x="807" y="8767"/>
                </a:moveTo>
                <a:lnTo>
                  <a:pt x="807" y="8841"/>
                </a:lnTo>
                <a:lnTo>
                  <a:pt x="844" y="8914"/>
                </a:lnTo>
                <a:lnTo>
                  <a:pt x="918" y="8951"/>
                </a:lnTo>
                <a:lnTo>
                  <a:pt x="1138" y="8951"/>
                </a:lnTo>
                <a:lnTo>
                  <a:pt x="1211" y="8987"/>
                </a:lnTo>
                <a:lnTo>
                  <a:pt x="1321" y="8987"/>
                </a:lnTo>
                <a:lnTo>
                  <a:pt x="1321" y="9061"/>
                </a:lnTo>
                <a:lnTo>
                  <a:pt x="1321" y="9097"/>
                </a:lnTo>
                <a:lnTo>
                  <a:pt x="1248" y="9171"/>
                </a:lnTo>
                <a:lnTo>
                  <a:pt x="1174" y="9207"/>
                </a:lnTo>
                <a:lnTo>
                  <a:pt x="954" y="9244"/>
                </a:lnTo>
                <a:lnTo>
                  <a:pt x="844" y="9207"/>
                </a:lnTo>
                <a:lnTo>
                  <a:pt x="697" y="9134"/>
                </a:lnTo>
                <a:lnTo>
                  <a:pt x="587" y="9061"/>
                </a:lnTo>
                <a:lnTo>
                  <a:pt x="551" y="8951"/>
                </a:lnTo>
                <a:lnTo>
                  <a:pt x="661" y="8841"/>
                </a:lnTo>
                <a:lnTo>
                  <a:pt x="807" y="8767"/>
                </a:lnTo>
                <a:close/>
                <a:moveTo>
                  <a:pt x="8511" y="8657"/>
                </a:moveTo>
                <a:lnTo>
                  <a:pt x="8621" y="8694"/>
                </a:lnTo>
                <a:lnTo>
                  <a:pt x="8731" y="8731"/>
                </a:lnTo>
                <a:lnTo>
                  <a:pt x="8841" y="8804"/>
                </a:lnTo>
                <a:lnTo>
                  <a:pt x="8951" y="8877"/>
                </a:lnTo>
                <a:lnTo>
                  <a:pt x="8987" y="8987"/>
                </a:lnTo>
                <a:lnTo>
                  <a:pt x="9024" y="9097"/>
                </a:lnTo>
                <a:lnTo>
                  <a:pt x="9024" y="9134"/>
                </a:lnTo>
                <a:lnTo>
                  <a:pt x="8987" y="9134"/>
                </a:lnTo>
                <a:lnTo>
                  <a:pt x="8877" y="9097"/>
                </a:lnTo>
                <a:lnTo>
                  <a:pt x="8804" y="9134"/>
                </a:lnTo>
                <a:lnTo>
                  <a:pt x="8731" y="9171"/>
                </a:lnTo>
                <a:lnTo>
                  <a:pt x="8621" y="9281"/>
                </a:lnTo>
                <a:lnTo>
                  <a:pt x="8474" y="9354"/>
                </a:lnTo>
                <a:lnTo>
                  <a:pt x="8327" y="9318"/>
                </a:lnTo>
                <a:lnTo>
                  <a:pt x="8254" y="9244"/>
                </a:lnTo>
                <a:lnTo>
                  <a:pt x="8217" y="9171"/>
                </a:lnTo>
                <a:lnTo>
                  <a:pt x="8217" y="9024"/>
                </a:lnTo>
                <a:lnTo>
                  <a:pt x="8254" y="8841"/>
                </a:lnTo>
                <a:lnTo>
                  <a:pt x="8254" y="8694"/>
                </a:lnTo>
                <a:lnTo>
                  <a:pt x="8511" y="8657"/>
                </a:lnTo>
                <a:close/>
                <a:moveTo>
                  <a:pt x="5026" y="9501"/>
                </a:moveTo>
                <a:lnTo>
                  <a:pt x="5063" y="9574"/>
                </a:lnTo>
                <a:lnTo>
                  <a:pt x="4989" y="9538"/>
                </a:lnTo>
                <a:lnTo>
                  <a:pt x="5026" y="9501"/>
                </a:lnTo>
                <a:close/>
                <a:moveTo>
                  <a:pt x="4696" y="9868"/>
                </a:moveTo>
                <a:lnTo>
                  <a:pt x="4953" y="9941"/>
                </a:lnTo>
                <a:lnTo>
                  <a:pt x="4916" y="10014"/>
                </a:lnTo>
                <a:lnTo>
                  <a:pt x="4879" y="10271"/>
                </a:lnTo>
                <a:lnTo>
                  <a:pt x="4842" y="10308"/>
                </a:lnTo>
                <a:lnTo>
                  <a:pt x="4549" y="10308"/>
                </a:lnTo>
                <a:lnTo>
                  <a:pt x="4439" y="10235"/>
                </a:lnTo>
                <a:lnTo>
                  <a:pt x="4329" y="10125"/>
                </a:lnTo>
                <a:lnTo>
                  <a:pt x="4292" y="10051"/>
                </a:lnTo>
                <a:lnTo>
                  <a:pt x="4256" y="9941"/>
                </a:lnTo>
                <a:lnTo>
                  <a:pt x="4329" y="9904"/>
                </a:lnTo>
                <a:lnTo>
                  <a:pt x="4439" y="9868"/>
                </a:lnTo>
                <a:close/>
                <a:moveTo>
                  <a:pt x="4806" y="0"/>
                </a:moveTo>
                <a:lnTo>
                  <a:pt x="4622" y="37"/>
                </a:lnTo>
                <a:lnTo>
                  <a:pt x="4476" y="110"/>
                </a:lnTo>
                <a:lnTo>
                  <a:pt x="4292" y="147"/>
                </a:lnTo>
                <a:lnTo>
                  <a:pt x="4146" y="257"/>
                </a:lnTo>
                <a:lnTo>
                  <a:pt x="3999" y="367"/>
                </a:lnTo>
                <a:lnTo>
                  <a:pt x="3889" y="477"/>
                </a:lnTo>
                <a:lnTo>
                  <a:pt x="3779" y="624"/>
                </a:lnTo>
                <a:lnTo>
                  <a:pt x="3705" y="807"/>
                </a:lnTo>
                <a:lnTo>
                  <a:pt x="3669" y="954"/>
                </a:lnTo>
                <a:lnTo>
                  <a:pt x="3669" y="1138"/>
                </a:lnTo>
                <a:lnTo>
                  <a:pt x="3705" y="1321"/>
                </a:lnTo>
                <a:lnTo>
                  <a:pt x="3815" y="1578"/>
                </a:lnTo>
                <a:lnTo>
                  <a:pt x="3999" y="1761"/>
                </a:lnTo>
                <a:lnTo>
                  <a:pt x="4182" y="1871"/>
                </a:lnTo>
                <a:lnTo>
                  <a:pt x="4402" y="1945"/>
                </a:lnTo>
                <a:lnTo>
                  <a:pt x="4366" y="2055"/>
                </a:lnTo>
                <a:lnTo>
                  <a:pt x="4329" y="2165"/>
                </a:lnTo>
                <a:lnTo>
                  <a:pt x="4329" y="2531"/>
                </a:lnTo>
                <a:lnTo>
                  <a:pt x="4329" y="2898"/>
                </a:lnTo>
                <a:lnTo>
                  <a:pt x="4329" y="3522"/>
                </a:lnTo>
                <a:lnTo>
                  <a:pt x="4329" y="3669"/>
                </a:lnTo>
                <a:lnTo>
                  <a:pt x="4366" y="3779"/>
                </a:lnTo>
                <a:lnTo>
                  <a:pt x="4072" y="3925"/>
                </a:lnTo>
                <a:lnTo>
                  <a:pt x="3815" y="4109"/>
                </a:lnTo>
                <a:lnTo>
                  <a:pt x="3742" y="4182"/>
                </a:lnTo>
                <a:lnTo>
                  <a:pt x="3742" y="4255"/>
                </a:lnTo>
                <a:lnTo>
                  <a:pt x="3522" y="4402"/>
                </a:lnTo>
                <a:lnTo>
                  <a:pt x="3339" y="4549"/>
                </a:lnTo>
                <a:lnTo>
                  <a:pt x="3155" y="4696"/>
                </a:lnTo>
                <a:lnTo>
                  <a:pt x="3008" y="4879"/>
                </a:lnTo>
                <a:lnTo>
                  <a:pt x="2862" y="5062"/>
                </a:lnTo>
                <a:lnTo>
                  <a:pt x="2752" y="5283"/>
                </a:lnTo>
                <a:lnTo>
                  <a:pt x="2678" y="5503"/>
                </a:lnTo>
                <a:lnTo>
                  <a:pt x="2642" y="5686"/>
                </a:lnTo>
                <a:lnTo>
                  <a:pt x="2642" y="5906"/>
                </a:lnTo>
                <a:lnTo>
                  <a:pt x="2678" y="6126"/>
                </a:lnTo>
                <a:lnTo>
                  <a:pt x="2752" y="6346"/>
                </a:lnTo>
                <a:lnTo>
                  <a:pt x="2825" y="6566"/>
                </a:lnTo>
                <a:lnTo>
                  <a:pt x="2898" y="6676"/>
                </a:lnTo>
                <a:lnTo>
                  <a:pt x="2421" y="7080"/>
                </a:lnTo>
                <a:lnTo>
                  <a:pt x="1908" y="7447"/>
                </a:lnTo>
                <a:lnTo>
                  <a:pt x="1431" y="7850"/>
                </a:lnTo>
                <a:lnTo>
                  <a:pt x="1211" y="8070"/>
                </a:lnTo>
                <a:lnTo>
                  <a:pt x="991" y="8327"/>
                </a:lnTo>
                <a:lnTo>
                  <a:pt x="771" y="8364"/>
                </a:lnTo>
                <a:lnTo>
                  <a:pt x="624" y="8327"/>
                </a:lnTo>
                <a:lnTo>
                  <a:pt x="477" y="8327"/>
                </a:lnTo>
                <a:lnTo>
                  <a:pt x="367" y="8364"/>
                </a:lnTo>
                <a:lnTo>
                  <a:pt x="257" y="8437"/>
                </a:lnTo>
                <a:lnTo>
                  <a:pt x="184" y="8511"/>
                </a:lnTo>
                <a:lnTo>
                  <a:pt x="111" y="8584"/>
                </a:lnTo>
                <a:lnTo>
                  <a:pt x="37" y="8804"/>
                </a:lnTo>
                <a:lnTo>
                  <a:pt x="0" y="9061"/>
                </a:lnTo>
                <a:lnTo>
                  <a:pt x="0" y="9318"/>
                </a:lnTo>
                <a:lnTo>
                  <a:pt x="74" y="9538"/>
                </a:lnTo>
                <a:lnTo>
                  <a:pt x="257" y="9684"/>
                </a:lnTo>
                <a:lnTo>
                  <a:pt x="477" y="9831"/>
                </a:lnTo>
                <a:lnTo>
                  <a:pt x="697" y="9904"/>
                </a:lnTo>
                <a:lnTo>
                  <a:pt x="954" y="9941"/>
                </a:lnTo>
                <a:lnTo>
                  <a:pt x="1174" y="9904"/>
                </a:lnTo>
                <a:lnTo>
                  <a:pt x="1431" y="9868"/>
                </a:lnTo>
                <a:lnTo>
                  <a:pt x="1651" y="9794"/>
                </a:lnTo>
                <a:lnTo>
                  <a:pt x="1798" y="9648"/>
                </a:lnTo>
                <a:lnTo>
                  <a:pt x="1908" y="9574"/>
                </a:lnTo>
                <a:lnTo>
                  <a:pt x="1945" y="9464"/>
                </a:lnTo>
                <a:lnTo>
                  <a:pt x="1981" y="9354"/>
                </a:lnTo>
                <a:lnTo>
                  <a:pt x="1981" y="9207"/>
                </a:lnTo>
                <a:lnTo>
                  <a:pt x="1908" y="8987"/>
                </a:lnTo>
                <a:lnTo>
                  <a:pt x="1798" y="8767"/>
                </a:lnTo>
                <a:lnTo>
                  <a:pt x="1651" y="8584"/>
                </a:lnTo>
                <a:lnTo>
                  <a:pt x="1431" y="8437"/>
                </a:lnTo>
                <a:lnTo>
                  <a:pt x="1394" y="8437"/>
                </a:lnTo>
                <a:lnTo>
                  <a:pt x="1578" y="8254"/>
                </a:lnTo>
                <a:lnTo>
                  <a:pt x="1761" y="8070"/>
                </a:lnTo>
                <a:lnTo>
                  <a:pt x="2165" y="7777"/>
                </a:lnTo>
                <a:lnTo>
                  <a:pt x="2421" y="7557"/>
                </a:lnTo>
                <a:lnTo>
                  <a:pt x="2642" y="7337"/>
                </a:lnTo>
                <a:lnTo>
                  <a:pt x="2862" y="7080"/>
                </a:lnTo>
                <a:lnTo>
                  <a:pt x="3008" y="6786"/>
                </a:lnTo>
                <a:lnTo>
                  <a:pt x="3118" y="6897"/>
                </a:lnTo>
                <a:lnTo>
                  <a:pt x="3302" y="7043"/>
                </a:lnTo>
                <a:lnTo>
                  <a:pt x="3632" y="7227"/>
                </a:lnTo>
                <a:lnTo>
                  <a:pt x="3999" y="7337"/>
                </a:lnTo>
                <a:lnTo>
                  <a:pt x="4366" y="7410"/>
                </a:lnTo>
                <a:lnTo>
                  <a:pt x="4439" y="7410"/>
                </a:lnTo>
                <a:lnTo>
                  <a:pt x="4402" y="7887"/>
                </a:lnTo>
                <a:lnTo>
                  <a:pt x="4402" y="8364"/>
                </a:lnTo>
                <a:lnTo>
                  <a:pt x="4439" y="9318"/>
                </a:lnTo>
                <a:lnTo>
                  <a:pt x="4256" y="9391"/>
                </a:lnTo>
                <a:lnTo>
                  <a:pt x="4109" y="9464"/>
                </a:lnTo>
                <a:lnTo>
                  <a:pt x="3999" y="9574"/>
                </a:lnTo>
                <a:lnTo>
                  <a:pt x="3925" y="9684"/>
                </a:lnTo>
                <a:lnTo>
                  <a:pt x="3889" y="9794"/>
                </a:lnTo>
                <a:lnTo>
                  <a:pt x="3852" y="9941"/>
                </a:lnTo>
                <a:lnTo>
                  <a:pt x="3815" y="10125"/>
                </a:lnTo>
                <a:lnTo>
                  <a:pt x="3852" y="10271"/>
                </a:lnTo>
                <a:lnTo>
                  <a:pt x="3925" y="10565"/>
                </a:lnTo>
                <a:lnTo>
                  <a:pt x="4072" y="10821"/>
                </a:lnTo>
                <a:lnTo>
                  <a:pt x="4182" y="10895"/>
                </a:lnTo>
                <a:lnTo>
                  <a:pt x="4329" y="10968"/>
                </a:lnTo>
                <a:lnTo>
                  <a:pt x="4439" y="11042"/>
                </a:lnTo>
                <a:lnTo>
                  <a:pt x="4586" y="11078"/>
                </a:lnTo>
                <a:lnTo>
                  <a:pt x="4879" y="11078"/>
                </a:lnTo>
                <a:lnTo>
                  <a:pt x="5173" y="11005"/>
                </a:lnTo>
                <a:lnTo>
                  <a:pt x="5283" y="10932"/>
                </a:lnTo>
                <a:lnTo>
                  <a:pt x="5393" y="10821"/>
                </a:lnTo>
                <a:lnTo>
                  <a:pt x="5466" y="10711"/>
                </a:lnTo>
                <a:lnTo>
                  <a:pt x="5503" y="10601"/>
                </a:lnTo>
                <a:lnTo>
                  <a:pt x="5576" y="10308"/>
                </a:lnTo>
                <a:lnTo>
                  <a:pt x="5539" y="10051"/>
                </a:lnTo>
                <a:lnTo>
                  <a:pt x="5503" y="9904"/>
                </a:lnTo>
                <a:lnTo>
                  <a:pt x="5393" y="9794"/>
                </a:lnTo>
                <a:lnTo>
                  <a:pt x="5319" y="9684"/>
                </a:lnTo>
                <a:lnTo>
                  <a:pt x="5173" y="9611"/>
                </a:lnTo>
                <a:lnTo>
                  <a:pt x="5136" y="9428"/>
                </a:lnTo>
                <a:lnTo>
                  <a:pt x="5099" y="9354"/>
                </a:lnTo>
                <a:lnTo>
                  <a:pt x="4842" y="9354"/>
                </a:lnTo>
                <a:lnTo>
                  <a:pt x="4806" y="8474"/>
                </a:lnTo>
                <a:lnTo>
                  <a:pt x="4806" y="7960"/>
                </a:lnTo>
                <a:lnTo>
                  <a:pt x="4769" y="7447"/>
                </a:lnTo>
                <a:lnTo>
                  <a:pt x="5136" y="7410"/>
                </a:lnTo>
                <a:lnTo>
                  <a:pt x="5503" y="7300"/>
                </a:lnTo>
                <a:lnTo>
                  <a:pt x="5833" y="7117"/>
                </a:lnTo>
                <a:lnTo>
                  <a:pt x="6126" y="6860"/>
                </a:lnTo>
                <a:lnTo>
                  <a:pt x="6200" y="6786"/>
                </a:lnTo>
                <a:lnTo>
                  <a:pt x="6310" y="6933"/>
                </a:lnTo>
                <a:lnTo>
                  <a:pt x="6493" y="7080"/>
                </a:lnTo>
                <a:lnTo>
                  <a:pt x="6677" y="7190"/>
                </a:lnTo>
                <a:lnTo>
                  <a:pt x="6860" y="7300"/>
                </a:lnTo>
                <a:lnTo>
                  <a:pt x="7043" y="7630"/>
                </a:lnTo>
                <a:lnTo>
                  <a:pt x="7263" y="7997"/>
                </a:lnTo>
                <a:lnTo>
                  <a:pt x="7557" y="8437"/>
                </a:lnTo>
                <a:lnTo>
                  <a:pt x="7667" y="8584"/>
                </a:lnTo>
                <a:lnTo>
                  <a:pt x="7557" y="8767"/>
                </a:lnTo>
                <a:lnTo>
                  <a:pt x="7484" y="8951"/>
                </a:lnTo>
                <a:lnTo>
                  <a:pt x="7447" y="9097"/>
                </a:lnTo>
                <a:lnTo>
                  <a:pt x="7447" y="9281"/>
                </a:lnTo>
                <a:lnTo>
                  <a:pt x="7484" y="9428"/>
                </a:lnTo>
                <a:lnTo>
                  <a:pt x="7520" y="9611"/>
                </a:lnTo>
                <a:lnTo>
                  <a:pt x="7594" y="9758"/>
                </a:lnTo>
                <a:lnTo>
                  <a:pt x="7704" y="9904"/>
                </a:lnTo>
                <a:lnTo>
                  <a:pt x="7850" y="10014"/>
                </a:lnTo>
                <a:lnTo>
                  <a:pt x="7960" y="10125"/>
                </a:lnTo>
                <a:lnTo>
                  <a:pt x="8107" y="10161"/>
                </a:lnTo>
                <a:lnTo>
                  <a:pt x="8254" y="10198"/>
                </a:lnTo>
                <a:lnTo>
                  <a:pt x="8547" y="10198"/>
                </a:lnTo>
                <a:lnTo>
                  <a:pt x="8694" y="10125"/>
                </a:lnTo>
                <a:lnTo>
                  <a:pt x="8877" y="10051"/>
                </a:lnTo>
                <a:lnTo>
                  <a:pt x="9098" y="9831"/>
                </a:lnTo>
                <a:lnTo>
                  <a:pt x="9281" y="9538"/>
                </a:lnTo>
                <a:lnTo>
                  <a:pt x="9354" y="9391"/>
                </a:lnTo>
                <a:lnTo>
                  <a:pt x="9391" y="9244"/>
                </a:lnTo>
                <a:lnTo>
                  <a:pt x="9391" y="9061"/>
                </a:lnTo>
                <a:lnTo>
                  <a:pt x="9391" y="8914"/>
                </a:lnTo>
                <a:lnTo>
                  <a:pt x="9318" y="8767"/>
                </a:lnTo>
                <a:lnTo>
                  <a:pt x="9244" y="8621"/>
                </a:lnTo>
                <a:lnTo>
                  <a:pt x="9134" y="8511"/>
                </a:lnTo>
                <a:lnTo>
                  <a:pt x="8987" y="8437"/>
                </a:lnTo>
                <a:lnTo>
                  <a:pt x="8841" y="8364"/>
                </a:lnTo>
                <a:lnTo>
                  <a:pt x="8694" y="8327"/>
                </a:lnTo>
                <a:lnTo>
                  <a:pt x="8364" y="8290"/>
                </a:lnTo>
                <a:lnTo>
                  <a:pt x="8180" y="8290"/>
                </a:lnTo>
                <a:lnTo>
                  <a:pt x="7997" y="8364"/>
                </a:lnTo>
                <a:lnTo>
                  <a:pt x="7924" y="8217"/>
                </a:lnTo>
                <a:lnTo>
                  <a:pt x="7814" y="8070"/>
                </a:lnTo>
                <a:lnTo>
                  <a:pt x="7557" y="7667"/>
                </a:lnTo>
                <a:lnTo>
                  <a:pt x="7300" y="7300"/>
                </a:lnTo>
                <a:lnTo>
                  <a:pt x="7227" y="7153"/>
                </a:lnTo>
                <a:lnTo>
                  <a:pt x="7153" y="7007"/>
                </a:lnTo>
                <a:lnTo>
                  <a:pt x="7043" y="6933"/>
                </a:lnTo>
                <a:lnTo>
                  <a:pt x="6897" y="6897"/>
                </a:lnTo>
                <a:lnTo>
                  <a:pt x="6640" y="6750"/>
                </a:lnTo>
                <a:lnTo>
                  <a:pt x="6346" y="6530"/>
                </a:lnTo>
                <a:lnTo>
                  <a:pt x="6530" y="6236"/>
                </a:lnTo>
                <a:lnTo>
                  <a:pt x="6603" y="5869"/>
                </a:lnTo>
                <a:lnTo>
                  <a:pt x="6603" y="5503"/>
                </a:lnTo>
                <a:lnTo>
                  <a:pt x="6567" y="5173"/>
                </a:lnTo>
                <a:lnTo>
                  <a:pt x="6456" y="4842"/>
                </a:lnTo>
                <a:lnTo>
                  <a:pt x="6310" y="4586"/>
                </a:lnTo>
                <a:lnTo>
                  <a:pt x="6126" y="4329"/>
                </a:lnTo>
                <a:lnTo>
                  <a:pt x="5870" y="4109"/>
                </a:lnTo>
                <a:lnTo>
                  <a:pt x="5613" y="3962"/>
                </a:lnTo>
                <a:lnTo>
                  <a:pt x="5356" y="3815"/>
                </a:lnTo>
                <a:lnTo>
                  <a:pt x="5026" y="3742"/>
                </a:lnTo>
                <a:lnTo>
                  <a:pt x="4732" y="3742"/>
                </a:lnTo>
                <a:lnTo>
                  <a:pt x="4732" y="3522"/>
                </a:lnTo>
                <a:lnTo>
                  <a:pt x="4696" y="2678"/>
                </a:lnTo>
                <a:lnTo>
                  <a:pt x="4732" y="2385"/>
                </a:lnTo>
                <a:lnTo>
                  <a:pt x="4696" y="2165"/>
                </a:lnTo>
                <a:lnTo>
                  <a:pt x="4659" y="1981"/>
                </a:lnTo>
                <a:lnTo>
                  <a:pt x="4842" y="1945"/>
                </a:lnTo>
                <a:lnTo>
                  <a:pt x="5063" y="1871"/>
                </a:lnTo>
                <a:lnTo>
                  <a:pt x="5246" y="1761"/>
                </a:lnTo>
                <a:lnTo>
                  <a:pt x="5393" y="1651"/>
                </a:lnTo>
                <a:lnTo>
                  <a:pt x="5539" y="1468"/>
                </a:lnTo>
                <a:lnTo>
                  <a:pt x="5613" y="1284"/>
                </a:lnTo>
                <a:lnTo>
                  <a:pt x="5686" y="1101"/>
                </a:lnTo>
                <a:lnTo>
                  <a:pt x="5686" y="844"/>
                </a:lnTo>
                <a:lnTo>
                  <a:pt x="5613" y="624"/>
                </a:lnTo>
                <a:lnTo>
                  <a:pt x="5503" y="404"/>
                </a:lnTo>
                <a:lnTo>
                  <a:pt x="5466" y="257"/>
                </a:lnTo>
                <a:lnTo>
                  <a:pt x="5429" y="184"/>
                </a:lnTo>
                <a:lnTo>
                  <a:pt x="5356" y="147"/>
                </a:lnTo>
                <a:lnTo>
                  <a:pt x="5209" y="147"/>
                </a:lnTo>
                <a:lnTo>
                  <a:pt x="5063" y="110"/>
                </a:lnTo>
                <a:lnTo>
                  <a:pt x="4989" y="37"/>
                </a:lnTo>
                <a:lnTo>
                  <a:pt x="4806" y="0"/>
                </a:lnTo>
                <a:close/>
              </a:path>
            </a:pathLst>
          </a:custGeom>
          <a:solidFill>
            <a:srgbClr val="6D9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230" name="Google Shape;230;p3"/>
          <p:cNvSpPr/>
          <p:nvPr/>
        </p:nvSpPr>
        <p:spPr>
          <a:xfrm>
            <a:off x="721258" y="4998019"/>
            <a:ext cx="463059" cy="177962"/>
          </a:xfrm>
          <a:custGeom>
            <a:avLst/>
            <a:gdLst/>
            <a:ahLst/>
            <a:cxnLst/>
            <a:rect l="l" t="t" r="r" b="b"/>
            <a:pathLst>
              <a:path w="16325" h="6274" extrusionOk="0">
                <a:moveTo>
                  <a:pt x="14710" y="1"/>
                </a:moveTo>
                <a:lnTo>
                  <a:pt x="14527" y="74"/>
                </a:lnTo>
                <a:lnTo>
                  <a:pt x="14380" y="147"/>
                </a:lnTo>
                <a:lnTo>
                  <a:pt x="14270" y="221"/>
                </a:lnTo>
                <a:lnTo>
                  <a:pt x="14270" y="257"/>
                </a:lnTo>
                <a:lnTo>
                  <a:pt x="14197" y="221"/>
                </a:lnTo>
                <a:lnTo>
                  <a:pt x="14087" y="221"/>
                </a:lnTo>
                <a:lnTo>
                  <a:pt x="14013" y="294"/>
                </a:lnTo>
                <a:lnTo>
                  <a:pt x="13977" y="331"/>
                </a:lnTo>
                <a:lnTo>
                  <a:pt x="13977" y="441"/>
                </a:lnTo>
                <a:lnTo>
                  <a:pt x="14013" y="551"/>
                </a:lnTo>
                <a:lnTo>
                  <a:pt x="14050" y="587"/>
                </a:lnTo>
                <a:lnTo>
                  <a:pt x="14123" y="624"/>
                </a:lnTo>
                <a:lnTo>
                  <a:pt x="14343" y="624"/>
                </a:lnTo>
                <a:lnTo>
                  <a:pt x="14527" y="551"/>
                </a:lnTo>
                <a:lnTo>
                  <a:pt x="14710" y="477"/>
                </a:lnTo>
                <a:lnTo>
                  <a:pt x="14894" y="441"/>
                </a:lnTo>
                <a:lnTo>
                  <a:pt x="14967" y="477"/>
                </a:lnTo>
                <a:lnTo>
                  <a:pt x="15004" y="514"/>
                </a:lnTo>
                <a:lnTo>
                  <a:pt x="14967" y="587"/>
                </a:lnTo>
                <a:lnTo>
                  <a:pt x="14930" y="661"/>
                </a:lnTo>
                <a:lnTo>
                  <a:pt x="14747" y="881"/>
                </a:lnTo>
                <a:lnTo>
                  <a:pt x="14123" y="1725"/>
                </a:lnTo>
                <a:lnTo>
                  <a:pt x="14123" y="1798"/>
                </a:lnTo>
                <a:lnTo>
                  <a:pt x="14087" y="1871"/>
                </a:lnTo>
                <a:lnTo>
                  <a:pt x="14123" y="1981"/>
                </a:lnTo>
                <a:lnTo>
                  <a:pt x="14233" y="2055"/>
                </a:lnTo>
                <a:lnTo>
                  <a:pt x="14343" y="2091"/>
                </a:lnTo>
                <a:lnTo>
                  <a:pt x="14820" y="2091"/>
                </a:lnTo>
                <a:lnTo>
                  <a:pt x="15260" y="2055"/>
                </a:lnTo>
                <a:lnTo>
                  <a:pt x="15774" y="1945"/>
                </a:lnTo>
                <a:lnTo>
                  <a:pt x="16031" y="1871"/>
                </a:lnTo>
                <a:lnTo>
                  <a:pt x="16251" y="1761"/>
                </a:lnTo>
                <a:lnTo>
                  <a:pt x="16324" y="1651"/>
                </a:lnTo>
                <a:lnTo>
                  <a:pt x="16324" y="1541"/>
                </a:lnTo>
                <a:lnTo>
                  <a:pt x="16288" y="1468"/>
                </a:lnTo>
                <a:lnTo>
                  <a:pt x="16214" y="1431"/>
                </a:lnTo>
                <a:lnTo>
                  <a:pt x="16141" y="1394"/>
                </a:lnTo>
                <a:lnTo>
                  <a:pt x="15957" y="1431"/>
                </a:lnTo>
                <a:lnTo>
                  <a:pt x="15774" y="1468"/>
                </a:lnTo>
                <a:lnTo>
                  <a:pt x="15370" y="1541"/>
                </a:lnTo>
                <a:lnTo>
                  <a:pt x="14820" y="1615"/>
                </a:lnTo>
                <a:lnTo>
                  <a:pt x="14820" y="1615"/>
                </a:lnTo>
                <a:lnTo>
                  <a:pt x="15260" y="1028"/>
                </a:lnTo>
                <a:lnTo>
                  <a:pt x="15370" y="844"/>
                </a:lnTo>
                <a:lnTo>
                  <a:pt x="15481" y="698"/>
                </a:lnTo>
                <a:lnTo>
                  <a:pt x="15517" y="477"/>
                </a:lnTo>
                <a:lnTo>
                  <a:pt x="15517" y="404"/>
                </a:lnTo>
                <a:lnTo>
                  <a:pt x="15481" y="294"/>
                </a:lnTo>
                <a:lnTo>
                  <a:pt x="15370" y="184"/>
                </a:lnTo>
                <a:lnTo>
                  <a:pt x="15224" y="74"/>
                </a:lnTo>
                <a:lnTo>
                  <a:pt x="15077" y="37"/>
                </a:lnTo>
                <a:lnTo>
                  <a:pt x="14894" y="1"/>
                </a:lnTo>
                <a:close/>
                <a:moveTo>
                  <a:pt x="6604" y="2788"/>
                </a:moveTo>
                <a:lnTo>
                  <a:pt x="6163" y="2898"/>
                </a:lnTo>
                <a:lnTo>
                  <a:pt x="5576" y="2972"/>
                </a:lnTo>
                <a:lnTo>
                  <a:pt x="5283" y="3045"/>
                </a:lnTo>
                <a:lnTo>
                  <a:pt x="4990" y="3118"/>
                </a:lnTo>
                <a:lnTo>
                  <a:pt x="4953" y="3155"/>
                </a:lnTo>
                <a:lnTo>
                  <a:pt x="4880" y="3229"/>
                </a:lnTo>
                <a:lnTo>
                  <a:pt x="4880" y="3302"/>
                </a:lnTo>
                <a:lnTo>
                  <a:pt x="4880" y="3339"/>
                </a:lnTo>
                <a:lnTo>
                  <a:pt x="4880" y="3412"/>
                </a:lnTo>
                <a:lnTo>
                  <a:pt x="4916" y="3485"/>
                </a:lnTo>
                <a:lnTo>
                  <a:pt x="4990" y="3522"/>
                </a:lnTo>
                <a:lnTo>
                  <a:pt x="5063" y="3522"/>
                </a:lnTo>
                <a:lnTo>
                  <a:pt x="5613" y="3485"/>
                </a:lnTo>
                <a:lnTo>
                  <a:pt x="6163" y="3412"/>
                </a:lnTo>
                <a:lnTo>
                  <a:pt x="6640" y="3339"/>
                </a:lnTo>
                <a:lnTo>
                  <a:pt x="6860" y="3265"/>
                </a:lnTo>
                <a:lnTo>
                  <a:pt x="6970" y="3192"/>
                </a:lnTo>
                <a:lnTo>
                  <a:pt x="7044" y="3118"/>
                </a:lnTo>
                <a:lnTo>
                  <a:pt x="7044" y="3008"/>
                </a:lnTo>
                <a:lnTo>
                  <a:pt x="7044" y="2972"/>
                </a:lnTo>
                <a:lnTo>
                  <a:pt x="7007" y="2898"/>
                </a:lnTo>
                <a:lnTo>
                  <a:pt x="6897" y="2862"/>
                </a:lnTo>
                <a:lnTo>
                  <a:pt x="6824" y="2825"/>
                </a:lnTo>
                <a:lnTo>
                  <a:pt x="6604" y="2788"/>
                </a:lnTo>
                <a:close/>
                <a:moveTo>
                  <a:pt x="13500" y="1945"/>
                </a:moveTo>
                <a:lnTo>
                  <a:pt x="13280" y="1981"/>
                </a:lnTo>
                <a:lnTo>
                  <a:pt x="13060" y="2018"/>
                </a:lnTo>
                <a:lnTo>
                  <a:pt x="12876" y="2055"/>
                </a:lnTo>
                <a:lnTo>
                  <a:pt x="12693" y="2201"/>
                </a:lnTo>
                <a:lnTo>
                  <a:pt x="12546" y="2275"/>
                </a:lnTo>
                <a:lnTo>
                  <a:pt x="12436" y="2422"/>
                </a:lnTo>
                <a:lnTo>
                  <a:pt x="12289" y="2678"/>
                </a:lnTo>
                <a:lnTo>
                  <a:pt x="12179" y="3008"/>
                </a:lnTo>
                <a:lnTo>
                  <a:pt x="12179" y="3339"/>
                </a:lnTo>
                <a:lnTo>
                  <a:pt x="12179" y="3522"/>
                </a:lnTo>
                <a:lnTo>
                  <a:pt x="12216" y="3669"/>
                </a:lnTo>
                <a:lnTo>
                  <a:pt x="12289" y="3815"/>
                </a:lnTo>
                <a:lnTo>
                  <a:pt x="12363" y="3962"/>
                </a:lnTo>
                <a:lnTo>
                  <a:pt x="12473" y="4109"/>
                </a:lnTo>
                <a:lnTo>
                  <a:pt x="12583" y="4219"/>
                </a:lnTo>
                <a:lnTo>
                  <a:pt x="12729" y="4292"/>
                </a:lnTo>
                <a:lnTo>
                  <a:pt x="12876" y="4366"/>
                </a:lnTo>
                <a:lnTo>
                  <a:pt x="12986" y="4402"/>
                </a:lnTo>
                <a:lnTo>
                  <a:pt x="13096" y="4402"/>
                </a:lnTo>
                <a:lnTo>
                  <a:pt x="13353" y="4329"/>
                </a:lnTo>
                <a:lnTo>
                  <a:pt x="13757" y="4146"/>
                </a:lnTo>
                <a:lnTo>
                  <a:pt x="14197" y="3999"/>
                </a:lnTo>
                <a:lnTo>
                  <a:pt x="14417" y="3852"/>
                </a:lnTo>
                <a:lnTo>
                  <a:pt x="14564" y="3705"/>
                </a:lnTo>
                <a:lnTo>
                  <a:pt x="14600" y="3632"/>
                </a:lnTo>
                <a:lnTo>
                  <a:pt x="14564" y="3559"/>
                </a:lnTo>
                <a:lnTo>
                  <a:pt x="14527" y="3485"/>
                </a:lnTo>
                <a:lnTo>
                  <a:pt x="14453" y="3449"/>
                </a:lnTo>
                <a:lnTo>
                  <a:pt x="14343" y="3412"/>
                </a:lnTo>
                <a:lnTo>
                  <a:pt x="14197" y="3449"/>
                </a:lnTo>
                <a:lnTo>
                  <a:pt x="13940" y="3522"/>
                </a:lnTo>
                <a:lnTo>
                  <a:pt x="13426" y="3742"/>
                </a:lnTo>
                <a:lnTo>
                  <a:pt x="13280" y="3815"/>
                </a:lnTo>
                <a:lnTo>
                  <a:pt x="13133" y="3852"/>
                </a:lnTo>
                <a:lnTo>
                  <a:pt x="12986" y="3852"/>
                </a:lnTo>
                <a:lnTo>
                  <a:pt x="12839" y="3779"/>
                </a:lnTo>
                <a:lnTo>
                  <a:pt x="12766" y="3669"/>
                </a:lnTo>
                <a:lnTo>
                  <a:pt x="12729" y="3559"/>
                </a:lnTo>
                <a:lnTo>
                  <a:pt x="12656" y="3339"/>
                </a:lnTo>
                <a:lnTo>
                  <a:pt x="12656" y="3118"/>
                </a:lnTo>
                <a:lnTo>
                  <a:pt x="12729" y="2898"/>
                </a:lnTo>
                <a:lnTo>
                  <a:pt x="12839" y="2715"/>
                </a:lnTo>
                <a:lnTo>
                  <a:pt x="12986" y="2532"/>
                </a:lnTo>
                <a:lnTo>
                  <a:pt x="13133" y="2458"/>
                </a:lnTo>
                <a:lnTo>
                  <a:pt x="13280" y="2422"/>
                </a:lnTo>
                <a:lnTo>
                  <a:pt x="13610" y="2385"/>
                </a:lnTo>
                <a:lnTo>
                  <a:pt x="13940" y="2348"/>
                </a:lnTo>
                <a:lnTo>
                  <a:pt x="14307" y="2348"/>
                </a:lnTo>
                <a:lnTo>
                  <a:pt x="14307" y="2311"/>
                </a:lnTo>
                <a:lnTo>
                  <a:pt x="14307" y="2275"/>
                </a:lnTo>
                <a:lnTo>
                  <a:pt x="14307" y="2238"/>
                </a:lnTo>
                <a:lnTo>
                  <a:pt x="14123" y="2128"/>
                </a:lnTo>
                <a:lnTo>
                  <a:pt x="13903" y="2055"/>
                </a:lnTo>
                <a:lnTo>
                  <a:pt x="13720" y="1981"/>
                </a:lnTo>
                <a:lnTo>
                  <a:pt x="13500" y="1945"/>
                </a:lnTo>
                <a:close/>
                <a:moveTo>
                  <a:pt x="6787" y="4182"/>
                </a:moveTo>
                <a:lnTo>
                  <a:pt x="6347" y="4292"/>
                </a:lnTo>
                <a:lnTo>
                  <a:pt x="5907" y="4366"/>
                </a:lnTo>
                <a:lnTo>
                  <a:pt x="5466" y="4439"/>
                </a:lnTo>
                <a:lnTo>
                  <a:pt x="5063" y="4549"/>
                </a:lnTo>
                <a:lnTo>
                  <a:pt x="4990" y="4622"/>
                </a:lnTo>
                <a:lnTo>
                  <a:pt x="4953" y="4696"/>
                </a:lnTo>
                <a:lnTo>
                  <a:pt x="4953" y="4806"/>
                </a:lnTo>
                <a:lnTo>
                  <a:pt x="5063" y="4843"/>
                </a:lnTo>
                <a:lnTo>
                  <a:pt x="5283" y="4879"/>
                </a:lnTo>
                <a:lnTo>
                  <a:pt x="5980" y="4879"/>
                </a:lnTo>
                <a:lnTo>
                  <a:pt x="6457" y="4769"/>
                </a:lnTo>
                <a:lnTo>
                  <a:pt x="6897" y="4659"/>
                </a:lnTo>
                <a:lnTo>
                  <a:pt x="6970" y="4622"/>
                </a:lnTo>
                <a:lnTo>
                  <a:pt x="7044" y="4586"/>
                </a:lnTo>
                <a:lnTo>
                  <a:pt x="7080" y="4512"/>
                </a:lnTo>
                <a:lnTo>
                  <a:pt x="7117" y="4439"/>
                </a:lnTo>
                <a:lnTo>
                  <a:pt x="7080" y="4292"/>
                </a:lnTo>
                <a:lnTo>
                  <a:pt x="7007" y="4219"/>
                </a:lnTo>
                <a:lnTo>
                  <a:pt x="6934" y="4182"/>
                </a:lnTo>
                <a:close/>
                <a:moveTo>
                  <a:pt x="11079" y="2055"/>
                </a:moveTo>
                <a:lnTo>
                  <a:pt x="10785" y="2091"/>
                </a:lnTo>
                <a:lnTo>
                  <a:pt x="10565" y="2165"/>
                </a:lnTo>
                <a:lnTo>
                  <a:pt x="10382" y="2311"/>
                </a:lnTo>
                <a:lnTo>
                  <a:pt x="10235" y="2495"/>
                </a:lnTo>
                <a:lnTo>
                  <a:pt x="10198" y="2385"/>
                </a:lnTo>
                <a:lnTo>
                  <a:pt x="10088" y="2348"/>
                </a:lnTo>
                <a:lnTo>
                  <a:pt x="9942" y="2311"/>
                </a:lnTo>
                <a:lnTo>
                  <a:pt x="9611" y="2311"/>
                </a:lnTo>
                <a:lnTo>
                  <a:pt x="9501" y="2348"/>
                </a:lnTo>
                <a:lnTo>
                  <a:pt x="9208" y="2495"/>
                </a:lnTo>
                <a:lnTo>
                  <a:pt x="8988" y="2678"/>
                </a:lnTo>
                <a:lnTo>
                  <a:pt x="8951" y="2568"/>
                </a:lnTo>
                <a:lnTo>
                  <a:pt x="8915" y="2532"/>
                </a:lnTo>
                <a:lnTo>
                  <a:pt x="8878" y="2532"/>
                </a:lnTo>
                <a:lnTo>
                  <a:pt x="8804" y="2568"/>
                </a:lnTo>
                <a:lnTo>
                  <a:pt x="8731" y="2752"/>
                </a:lnTo>
                <a:lnTo>
                  <a:pt x="8658" y="2935"/>
                </a:lnTo>
                <a:lnTo>
                  <a:pt x="8621" y="3339"/>
                </a:lnTo>
                <a:lnTo>
                  <a:pt x="8584" y="3705"/>
                </a:lnTo>
                <a:lnTo>
                  <a:pt x="8621" y="4072"/>
                </a:lnTo>
                <a:lnTo>
                  <a:pt x="8694" y="4439"/>
                </a:lnTo>
                <a:lnTo>
                  <a:pt x="8768" y="4806"/>
                </a:lnTo>
                <a:lnTo>
                  <a:pt x="8804" y="4879"/>
                </a:lnTo>
                <a:lnTo>
                  <a:pt x="8878" y="4953"/>
                </a:lnTo>
                <a:lnTo>
                  <a:pt x="8951" y="4989"/>
                </a:lnTo>
                <a:lnTo>
                  <a:pt x="9061" y="4953"/>
                </a:lnTo>
                <a:lnTo>
                  <a:pt x="9135" y="4916"/>
                </a:lnTo>
                <a:lnTo>
                  <a:pt x="9208" y="4879"/>
                </a:lnTo>
                <a:lnTo>
                  <a:pt x="9245" y="4769"/>
                </a:lnTo>
                <a:lnTo>
                  <a:pt x="9208" y="4659"/>
                </a:lnTo>
                <a:lnTo>
                  <a:pt x="9135" y="4182"/>
                </a:lnTo>
                <a:lnTo>
                  <a:pt x="9098" y="3669"/>
                </a:lnTo>
                <a:lnTo>
                  <a:pt x="9135" y="3339"/>
                </a:lnTo>
                <a:lnTo>
                  <a:pt x="9208" y="3118"/>
                </a:lnTo>
                <a:lnTo>
                  <a:pt x="9391" y="2972"/>
                </a:lnTo>
                <a:lnTo>
                  <a:pt x="9575" y="2825"/>
                </a:lnTo>
                <a:lnTo>
                  <a:pt x="9795" y="2788"/>
                </a:lnTo>
                <a:lnTo>
                  <a:pt x="9868" y="4072"/>
                </a:lnTo>
                <a:lnTo>
                  <a:pt x="9905" y="4146"/>
                </a:lnTo>
                <a:lnTo>
                  <a:pt x="9942" y="4219"/>
                </a:lnTo>
                <a:lnTo>
                  <a:pt x="10015" y="4292"/>
                </a:lnTo>
                <a:lnTo>
                  <a:pt x="10125" y="4292"/>
                </a:lnTo>
                <a:lnTo>
                  <a:pt x="10198" y="4329"/>
                </a:lnTo>
                <a:lnTo>
                  <a:pt x="10272" y="4292"/>
                </a:lnTo>
                <a:lnTo>
                  <a:pt x="10308" y="4219"/>
                </a:lnTo>
                <a:lnTo>
                  <a:pt x="10345" y="4146"/>
                </a:lnTo>
                <a:lnTo>
                  <a:pt x="10455" y="3559"/>
                </a:lnTo>
                <a:lnTo>
                  <a:pt x="10565" y="3008"/>
                </a:lnTo>
                <a:lnTo>
                  <a:pt x="10602" y="2862"/>
                </a:lnTo>
                <a:lnTo>
                  <a:pt x="10675" y="2752"/>
                </a:lnTo>
                <a:lnTo>
                  <a:pt x="10785" y="2642"/>
                </a:lnTo>
                <a:lnTo>
                  <a:pt x="10895" y="2568"/>
                </a:lnTo>
                <a:lnTo>
                  <a:pt x="11079" y="2568"/>
                </a:lnTo>
                <a:lnTo>
                  <a:pt x="11115" y="2642"/>
                </a:lnTo>
                <a:lnTo>
                  <a:pt x="11115" y="2752"/>
                </a:lnTo>
                <a:lnTo>
                  <a:pt x="11115" y="2862"/>
                </a:lnTo>
                <a:lnTo>
                  <a:pt x="11189" y="3449"/>
                </a:lnTo>
                <a:lnTo>
                  <a:pt x="11299" y="4036"/>
                </a:lnTo>
                <a:lnTo>
                  <a:pt x="11372" y="4256"/>
                </a:lnTo>
                <a:lnTo>
                  <a:pt x="11446" y="4512"/>
                </a:lnTo>
                <a:lnTo>
                  <a:pt x="11556" y="4732"/>
                </a:lnTo>
                <a:lnTo>
                  <a:pt x="11629" y="4806"/>
                </a:lnTo>
                <a:lnTo>
                  <a:pt x="11739" y="4843"/>
                </a:lnTo>
                <a:lnTo>
                  <a:pt x="11849" y="4843"/>
                </a:lnTo>
                <a:lnTo>
                  <a:pt x="11922" y="4806"/>
                </a:lnTo>
                <a:lnTo>
                  <a:pt x="11996" y="4769"/>
                </a:lnTo>
                <a:lnTo>
                  <a:pt x="12032" y="4696"/>
                </a:lnTo>
                <a:lnTo>
                  <a:pt x="12069" y="4586"/>
                </a:lnTo>
                <a:lnTo>
                  <a:pt x="11996" y="4476"/>
                </a:lnTo>
                <a:lnTo>
                  <a:pt x="11922" y="4402"/>
                </a:lnTo>
                <a:lnTo>
                  <a:pt x="11886" y="4256"/>
                </a:lnTo>
                <a:lnTo>
                  <a:pt x="11812" y="4072"/>
                </a:lnTo>
                <a:lnTo>
                  <a:pt x="11776" y="3779"/>
                </a:lnTo>
                <a:lnTo>
                  <a:pt x="11666" y="3339"/>
                </a:lnTo>
                <a:lnTo>
                  <a:pt x="11629" y="2862"/>
                </a:lnTo>
                <a:lnTo>
                  <a:pt x="11629" y="2532"/>
                </a:lnTo>
                <a:lnTo>
                  <a:pt x="11592" y="2385"/>
                </a:lnTo>
                <a:lnTo>
                  <a:pt x="11482" y="2275"/>
                </a:lnTo>
                <a:lnTo>
                  <a:pt x="11299" y="2128"/>
                </a:lnTo>
                <a:lnTo>
                  <a:pt x="11189" y="2091"/>
                </a:lnTo>
                <a:lnTo>
                  <a:pt x="11079" y="2055"/>
                </a:lnTo>
                <a:close/>
                <a:moveTo>
                  <a:pt x="2715" y="1138"/>
                </a:moveTo>
                <a:lnTo>
                  <a:pt x="2569" y="1174"/>
                </a:lnTo>
                <a:lnTo>
                  <a:pt x="2422" y="1284"/>
                </a:lnTo>
                <a:lnTo>
                  <a:pt x="2385" y="1358"/>
                </a:lnTo>
                <a:lnTo>
                  <a:pt x="2165" y="1284"/>
                </a:lnTo>
                <a:lnTo>
                  <a:pt x="1762" y="1284"/>
                </a:lnTo>
                <a:lnTo>
                  <a:pt x="1542" y="1358"/>
                </a:lnTo>
                <a:lnTo>
                  <a:pt x="771" y="1504"/>
                </a:lnTo>
                <a:lnTo>
                  <a:pt x="368" y="1651"/>
                </a:lnTo>
                <a:lnTo>
                  <a:pt x="184" y="1725"/>
                </a:lnTo>
                <a:lnTo>
                  <a:pt x="38" y="1835"/>
                </a:lnTo>
                <a:lnTo>
                  <a:pt x="1" y="1908"/>
                </a:lnTo>
                <a:lnTo>
                  <a:pt x="1" y="1981"/>
                </a:lnTo>
                <a:lnTo>
                  <a:pt x="38" y="2018"/>
                </a:lnTo>
                <a:lnTo>
                  <a:pt x="111" y="2055"/>
                </a:lnTo>
                <a:lnTo>
                  <a:pt x="74" y="2348"/>
                </a:lnTo>
                <a:lnTo>
                  <a:pt x="74" y="2642"/>
                </a:lnTo>
                <a:lnTo>
                  <a:pt x="74" y="3705"/>
                </a:lnTo>
                <a:lnTo>
                  <a:pt x="111" y="4843"/>
                </a:lnTo>
                <a:lnTo>
                  <a:pt x="148" y="5980"/>
                </a:lnTo>
                <a:lnTo>
                  <a:pt x="184" y="6090"/>
                </a:lnTo>
                <a:lnTo>
                  <a:pt x="294" y="6200"/>
                </a:lnTo>
                <a:lnTo>
                  <a:pt x="404" y="6236"/>
                </a:lnTo>
                <a:lnTo>
                  <a:pt x="514" y="6200"/>
                </a:lnTo>
                <a:lnTo>
                  <a:pt x="624" y="6236"/>
                </a:lnTo>
                <a:lnTo>
                  <a:pt x="845" y="6273"/>
                </a:lnTo>
                <a:lnTo>
                  <a:pt x="1028" y="6236"/>
                </a:lnTo>
                <a:lnTo>
                  <a:pt x="1395" y="6163"/>
                </a:lnTo>
                <a:lnTo>
                  <a:pt x="2385" y="5980"/>
                </a:lnTo>
                <a:lnTo>
                  <a:pt x="2605" y="5943"/>
                </a:lnTo>
                <a:lnTo>
                  <a:pt x="2752" y="5906"/>
                </a:lnTo>
                <a:lnTo>
                  <a:pt x="2899" y="5833"/>
                </a:lnTo>
                <a:lnTo>
                  <a:pt x="2972" y="5686"/>
                </a:lnTo>
                <a:lnTo>
                  <a:pt x="2972" y="5576"/>
                </a:lnTo>
                <a:lnTo>
                  <a:pt x="2935" y="5503"/>
                </a:lnTo>
                <a:lnTo>
                  <a:pt x="2825" y="5429"/>
                </a:lnTo>
                <a:lnTo>
                  <a:pt x="2679" y="5393"/>
                </a:lnTo>
                <a:lnTo>
                  <a:pt x="2532" y="5393"/>
                </a:lnTo>
                <a:lnTo>
                  <a:pt x="2385" y="5429"/>
                </a:lnTo>
                <a:lnTo>
                  <a:pt x="2055" y="5503"/>
                </a:lnTo>
                <a:lnTo>
                  <a:pt x="1762" y="5576"/>
                </a:lnTo>
                <a:lnTo>
                  <a:pt x="1028" y="5723"/>
                </a:lnTo>
                <a:lnTo>
                  <a:pt x="698" y="5796"/>
                </a:lnTo>
                <a:lnTo>
                  <a:pt x="661" y="4953"/>
                </a:lnTo>
                <a:lnTo>
                  <a:pt x="624" y="4109"/>
                </a:lnTo>
                <a:lnTo>
                  <a:pt x="845" y="4109"/>
                </a:lnTo>
                <a:lnTo>
                  <a:pt x="1028" y="4072"/>
                </a:lnTo>
                <a:lnTo>
                  <a:pt x="1431" y="3962"/>
                </a:lnTo>
                <a:lnTo>
                  <a:pt x="2459" y="3742"/>
                </a:lnTo>
                <a:lnTo>
                  <a:pt x="2495" y="3779"/>
                </a:lnTo>
                <a:lnTo>
                  <a:pt x="2605" y="3779"/>
                </a:lnTo>
                <a:lnTo>
                  <a:pt x="2679" y="3742"/>
                </a:lnTo>
                <a:lnTo>
                  <a:pt x="2752" y="3705"/>
                </a:lnTo>
                <a:lnTo>
                  <a:pt x="2789" y="3669"/>
                </a:lnTo>
                <a:lnTo>
                  <a:pt x="2862" y="3559"/>
                </a:lnTo>
                <a:lnTo>
                  <a:pt x="2899" y="3485"/>
                </a:lnTo>
                <a:lnTo>
                  <a:pt x="2899" y="3412"/>
                </a:lnTo>
                <a:lnTo>
                  <a:pt x="2862" y="3339"/>
                </a:lnTo>
                <a:lnTo>
                  <a:pt x="2825" y="3265"/>
                </a:lnTo>
                <a:lnTo>
                  <a:pt x="2715" y="3155"/>
                </a:lnTo>
                <a:lnTo>
                  <a:pt x="2532" y="3155"/>
                </a:lnTo>
                <a:lnTo>
                  <a:pt x="1431" y="3449"/>
                </a:lnTo>
                <a:lnTo>
                  <a:pt x="1028" y="3522"/>
                </a:lnTo>
                <a:lnTo>
                  <a:pt x="808" y="3595"/>
                </a:lnTo>
                <a:lnTo>
                  <a:pt x="624" y="3632"/>
                </a:lnTo>
                <a:lnTo>
                  <a:pt x="588" y="2788"/>
                </a:lnTo>
                <a:lnTo>
                  <a:pt x="588" y="2458"/>
                </a:lnTo>
                <a:lnTo>
                  <a:pt x="551" y="2091"/>
                </a:lnTo>
                <a:lnTo>
                  <a:pt x="1065" y="1981"/>
                </a:lnTo>
                <a:lnTo>
                  <a:pt x="1615" y="1835"/>
                </a:lnTo>
                <a:lnTo>
                  <a:pt x="1798" y="1798"/>
                </a:lnTo>
                <a:lnTo>
                  <a:pt x="2055" y="1798"/>
                </a:lnTo>
                <a:lnTo>
                  <a:pt x="2165" y="1871"/>
                </a:lnTo>
                <a:lnTo>
                  <a:pt x="2238" y="1908"/>
                </a:lnTo>
                <a:lnTo>
                  <a:pt x="2312" y="1945"/>
                </a:lnTo>
                <a:lnTo>
                  <a:pt x="2422" y="1945"/>
                </a:lnTo>
                <a:lnTo>
                  <a:pt x="2495" y="1908"/>
                </a:lnTo>
                <a:lnTo>
                  <a:pt x="3009" y="1651"/>
                </a:lnTo>
                <a:lnTo>
                  <a:pt x="3082" y="1615"/>
                </a:lnTo>
                <a:lnTo>
                  <a:pt x="3119" y="1578"/>
                </a:lnTo>
                <a:lnTo>
                  <a:pt x="3156" y="1431"/>
                </a:lnTo>
                <a:lnTo>
                  <a:pt x="3119" y="1284"/>
                </a:lnTo>
                <a:lnTo>
                  <a:pt x="3082" y="1248"/>
                </a:lnTo>
                <a:lnTo>
                  <a:pt x="3009" y="1174"/>
                </a:lnTo>
                <a:lnTo>
                  <a:pt x="2862" y="1138"/>
                </a:lnTo>
                <a:close/>
              </a:path>
            </a:pathLst>
          </a:custGeom>
          <a:solidFill>
            <a:srgbClr val="6D9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231" name="Google Shape;231;p3"/>
          <p:cNvSpPr/>
          <p:nvPr/>
        </p:nvSpPr>
        <p:spPr>
          <a:xfrm>
            <a:off x="3251972" y="4825260"/>
            <a:ext cx="589992" cy="414129"/>
          </a:xfrm>
          <a:custGeom>
            <a:avLst/>
            <a:gdLst/>
            <a:ahLst/>
            <a:cxnLst/>
            <a:rect l="l" t="t" r="r" b="b"/>
            <a:pathLst>
              <a:path w="20800" h="14600" extrusionOk="0">
                <a:moveTo>
                  <a:pt x="5466" y="441"/>
                </a:moveTo>
                <a:lnTo>
                  <a:pt x="5650" y="478"/>
                </a:lnTo>
                <a:lnTo>
                  <a:pt x="5577" y="478"/>
                </a:lnTo>
                <a:lnTo>
                  <a:pt x="5466" y="441"/>
                </a:lnTo>
                <a:close/>
                <a:moveTo>
                  <a:pt x="4843" y="478"/>
                </a:moveTo>
                <a:lnTo>
                  <a:pt x="4806" y="514"/>
                </a:lnTo>
                <a:lnTo>
                  <a:pt x="4586" y="551"/>
                </a:lnTo>
                <a:lnTo>
                  <a:pt x="4843" y="478"/>
                </a:lnTo>
                <a:close/>
                <a:moveTo>
                  <a:pt x="5173" y="808"/>
                </a:moveTo>
                <a:lnTo>
                  <a:pt x="5210" y="844"/>
                </a:lnTo>
                <a:lnTo>
                  <a:pt x="5246" y="918"/>
                </a:lnTo>
                <a:lnTo>
                  <a:pt x="5356" y="991"/>
                </a:lnTo>
                <a:lnTo>
                  <a:pt x="5503" y="1028"/>
                </a:lnTo>
                <a:lnTo>
                  <a:pt x="5760" y="1028"/>
                </a:lnTo>
                <a:lnTo>
                  <a:pt x="5870" y="991"/>
                </a:lnTo>
                <a:lnTo>
                  <a:pt x="5980" y="991"/>
                </a:lnTo>
                <a:lnTo>
                  <a:pt x="6017" y="1028"/>
                </a:lnTo>
                <a:lnTo>
                  <a:pt x="6053" y="1101"/>
                </a:lnTo>
                <a:lnTo>
                  <a:pt x="6163" y="1431"/>
                </a:lnTo>
                <a:lnTo>
                  <a:pt x="6163" y="1725"/>
                </a:lnTo>
                <a:lnTo>
                  <a:pt x="6127" y="2055"/>
                </a:lnTo>
                <a:lnTo>
                  <a:pt x="6053" y="2348"/>
                </a:lnTo>
                <a:lnTo>
                  <a:pt x="5980" y="2532"/>
                </a:lnTo>
                <a:lnTo>
                  <a:pt x="5907" y="2715"/>
                </a:lnTo>
                <a:lnTo>
                  <a:pt x="5650" y="3009"/>
                </a:lnTo>
                <a:lnTo>
                  <a:pt x="5393" y="3229"/>
                </a:lnTo>
                <a:lnTo>
                  <a:pt x="5063" y="3412"/>
                </a:lnTo>
                <a:lnTo>
                  <a:pt x="5063" y="3375"/>
                </a:lnTo>
                <a:lnTo>
                  <a:pt x="5063" y="3302"/>
                </a:lnTo>
                <a:lnTo>
                  <a:pt x="5026" y="3265"/>
                </a:lnTo>
                <a:lnTo>
                  <a:pt x="4953" y="3229"/>
                </a:lnTo>
                <a:lnTo>
                  <a:pt x="4880" y="3229"/>
                </a:lnTo>
                <a:lnTo>
                  <a:pt x="5063" y="2789"/>
                </a:lnTo>
                <a:lnTo>
                  <a:pt x="5063" y="2715"/>
                </a:lnTo>
                <a:lnTo>
                  <a:pt x="4990" y="2679"/>
                </a:lnTo>
                <a:lnTo>
                  <a:pt x="4953" y="2679"/>
                </a:lnTo>
                <a:lnTo>
                  <a:pt x="4880" y="2715"/>
                </a:lnTo>
                <a:lnTo>
                  <a:pt x="4549" y="3229"/>
                </a:lnTo>
                <a:lnTo>
                  <a:pt x="4329" y="3559"/>
                </a:lnTo>
                <a:lnTo>
                  <a:pt x="4109" y="3522"/>
                </a:lnTo>
                <a:lnTo>
                  <a:pt x="3853" y="3486"/>
                </a:lnTo>
                <a:lnTo>
                  <a:pt x="3706" y="3449"/>
                </a:lnTo>
                <a:lnTo>
                  <a:pt x="3999" y="3192"/>
                </a:lnTo>
                <a:lnTo>
                  <a:pt x="4586" y="2642"/>
                </a:lnTo>
                <a:lnTo>
                  <a:pt x="4586" y="2568"/>
                </a:lnTo>
                <a:lnTo>
                  <a:pt x="4586" y="2495"/>
                </a:lnTo>
                <a:lnTo>
                  <a:pt x="4513" y="2458"/>
                </a:lnTo>
                <a:lnTo>
                  <a:pt x="4439" y="2458"/>
                </a:lnTo>
                <a:lnTo>
                  <a:pt x="3486" y="3119"/>
                </a:lnTo>
                <a:lnTo>
                  <a:pt x="3302" y="3265"/>
                </a:lnTo>
                <a:lnTo>
                  <a:pt x="3229" y="3192"/>
                </a:lnTo>
                <a:lnTo>
                  <a:pt x="3266" y="3082"/>
                </a:lnTo>
                <a:lnTo>
                  <a:pt x="3302" y="3009"/>
                </a:lnTo>
                <a:lnTo>
                  <a:pt x="3266" y="2935"/>
                </a:lnTo>
                <a:lnTo>
                  <a:pt x="3229" y="2899"/>
                </a:lnTo>
                <a:lnTo>
                  <a:pt x="3339" y="2935"/>
                </a:lnTo>
                <a:lnTo>
                  <a:pt x="3669" y="2752"/>
                </a:lnTo>
                <a:lnTo>
                  <a:pt x="4733" y="2055"/>
                </a:lnTo>
                <a:lnTo>
                  <a:pt x="4770" y="1982"/>
                </a:lnTo>
                <a:lnTo>
                  <a:pt x="4770" y="1945"/>
                </a:lnTo>
                <a:lnTo>
                  <a:pt x="4733" y="1872"/>
                </a:lnTo>
                <a:lnTo>
                  <a:pt x="4660" y="1872"/>
                </a:lnTo>
                <a:lnTo>
                  <a:pt x="4329" y="1982"/>
                </a:lnTo>
                <a:lnTo>
                  <a:pt x="3816" y="2202"/>
                </a:lnTo>
                <a:lnTo>
                  <a:pt x="3302" y="2458"/>
                </a:lnTo>
                <a:lnTo>
                  <a:pt x="3082" y="2642"/>
                </a:lnTo>
                <a:lnTo>
                  <a:pt x="2935" y="2789"/>
                </a:lnTo>
                <a:lnTo>
                  <a:pt x="2899" y="2605"/>
                </a:lnTo>
                <a:lnTo>
                  <a:pt x="2899" y="2458"/>
                </a:lnTo>
                <a:lnTo>
                  <a:pt x="3082" y="2385"/>
                </a:lnTo>
                <a:lnTo>
                  <a:pt x="3266" y="2238"/>
                </a:lnTo>
                <a:lnTo>
                  <a:pt x="3632" y="2018"/>
                </a:lnTo>
                <a:lnTo>
                  <a:pt x="4109" y="1725"/>
                </a:lnTo>
                <a:lnTo>
                  <a:pt x="4586" y="1505"/>
                </a:lnTo>
                <a:lnTo>
                  <a:pt x="4660" y="1431"/>
                </a:lnTo>
                <a:lnTo>
                  <a:pt x="4660" y="1358"/>
                </a:lnTo>
                <a:lnTo>
                  <a:pt x="4586" y="1321"/>
                </a:lnTo>
                <a:lnTo>
                  <a:pt x="4513" y="1285"/>
                </a:lnTo>
                <a:lnTo>
                  <a:pt x="4256" y="1358"/>
                </a:lnTo>
                <a:lnTo>
                  <a:pt x="3963" y="1431"/>
                </a:lnTo>
                <a:lnTo>
                  <a:pt x="3706" y="1505"/>
                </a:lnTo>
                <a:lnTo>
                  <a:pt x="3449" y="1651"/>
                </a:lnTo>
                <a:lnTo>
                  <a:pt x="3156" y="1798"/>
                </a:lnTo>
                <a:lnTo>
                  <a:pt x="3302" y="1578"/>
                </a:lnTo>
                <a:lnTo>
                  <a:pt x="3486" y="1358"/>
                </a:lnTo>
                <a:lnTo>
                  <a:pt x="3779" y="1211"/>
                </a:lnTo>
                <a:lnTo>
                  <a:pt x="4109" y="1065"/>
                </a:lnTo>
                <a:lnTo>
                  <a:pt x="4733" y="844"/>
                </a:lnTo>
                <a:lnTo>
                  <a:pt x="4770" y="918"/>
                </a:lnTo>
                <a:lnTo>
                  <a:pt x="4843" y="991"/>
                </a:lnTo>
                <a:lnTo>
                  <a:pt x="4916" y="991"/>
                </a:lnTo>
                <a:lnTo>
                  <a:pt x="4990" y="1028"/>
                </a:lnTo>
                <a:lnTo>
                  <a:pt x="5063" y="991"/>
                </a:lnTo>
                <a:lnTo>
                  <a:pt x="5100" y="955"/>
                </a:lnTo>
                <a:lnTo>
                  <a:pt x="5173" y="881"/>
                </a:lnTo>
                <a:lnTo>
                  <a:pt x="5173" y="808"/>
                </a:lnTo>
                <a:close/>
                <a:moveTo>
                  <a:pt x="9648" y="3302"/>
                </a:moveTo>
                <a:lnTo>
                  <a:pt x="9905" y="3375"/>
                </a:lnTo>
                <a:lnTo>
                  <a:pt x="9905" y="3412"/>
                </a:lnTo>
                <a:lnTo>
                  <a:pt x="10125" y="3632"/>
                </a:lnTo>
                <a:lnTo>
                  <a:pt x="10308" y="3889"/>
                </a:lnTo>
                <a:lnTo>
                  <a:pt x="10162" y="4036"/>
                </a:lnTo>
                <a:lnTo>
                  <a:pt x="9978" y="4182"/>
                </a:lnTo>
                <a:lnTo>
                  <a:pt x="9795" y="4293"/>
                </a:lnTo>
                <a:lnTo>
                  <a:pt x="9612" y="4329"/>
                </a:lnTo>
                <a:lnTo>
                  <a:pt x="9501" y="4293"/>
                </a:lnTo>
                <a:lnTo>
                  <a:pt x="9428" y="4256"/>
                </a:lnTo>
                <a:lnTo>
                  <a:pt x="9501" y="4146"/>
                </a:lnTo>
                <a:lnTo>
                  <a:pt x="9501" y="4072"/>
                </a:lnTo>
                <a:lnTo>
                  <a:pt x="9465" y="3999"/>
                </a:lnTo>
                <a:lnTo>
                  <a:pt x="9391" y="3926"/>
                </a:lnTo>
                <a:lnTo>
                  <a:pt x="9245" y="3926"/>
                </a:lnTo>
                <a:lnTo>
                  <a:pt x="9465" y="3816"/>
                </a:lnTo>
                <a:lnTo>
                  <a:pt x="9501" y="3779"/>
                </a:lnTo>
                <a:lnTo>
                  <a:pt x="9538" y="3742"/>
                </a:lnTo>
                <a:lnTo>
                  <a:pt x="9538" y="3632"/>
                </a:lnTo>
                <a:lnTo>
                  <a:pt x="9465" y="3559"/>
                </a:lnTo>
                <a:lnTo>
                  <a:pt x="9391" y="3522"/>
                </a:lnTo>
                <a:lnTo>
                  <a:pt x="9355" y="3522"/>
                </a:lnTo>
                <a:lnTo>
                  <a:pt x="9061" y="3632"/>
                </a:lnTo>
                <a:lnTo>
                  <a:pt x="9208" y="3375"/>
                </a:lnTo>
                <a:lnTo>
                  <a:pt x="9281" y="3412"/>
                </a:lnTo>
                <a:lnTo>
                  <a:pt x="9355" y="3412"/>
                </a:lnTo>
                <a:lnTo>
                  <a:pt x="9501" y="3375"/>
                </a:lnTo>
                <a:lnTo>
                  <a:pt x="9648" y="3302"/>
                </a:lnTo>
                <a:close/>
                <a:moveTo>
                  <a:pt x="1505" y="4329"/>
                </a:moveTo>
                <a:lnTo>
                  <a:pt x="1615" y="4366"/>
                </a:lnTo>
                <a:lnTo>
                  <a:pt x="1725" y="4439"/>
                </a:lnTo>
                <a:lnTo>
                  <a:pt x="1872" y="4586"/>
                </a:lnTo>
                <a:lnTo>
                  <a:pt x="1908" y="4769"/>
                </a:lnTo>
                <a:lnTo>
                  <a:pt x="1945" y="4916"/>
                </a:lnTo>
                <a:lnTo>
                  <a:pt x="1908" y="5100"/>
                </a:lnTo>
                <a:lnTo>
                  <a:pt x="1872" y="5246"/>
                </a:lnTo>
                <a:lnTo>
                  <a:pt x="1762" y="5393"/>
                </a:lnTo>
                <a:lnTo>
                  <a:pt x="1615" y="5503"/>
                </a:lnTo>
                <a:lnTo>
                  <a:pt x="1468" y="5576"/>
                </a:lnTo>
                <a:lnTo>
                  <a:pt x="1432" y="5430"/>
                </a:lnTo>
                <a:lnTo>
                  <a:pt x="1432" y="5283"/>
                </a:lnTo>
                <a:lnTo>
                  <a:pt x="1432" y="5210"/>
                </a:lnTo>
                <a:lnTo>
                  <a:pt x="1395" y="5136"/>
                </a:lnTo>
                <a:lnTo>
                  <a:pt x="1395" y="5063"/>
                </a:lnTo>
                <a:lnTo>
                  <a:pt x="1321" y="4989"/>
                </a:lnTo>
                <a:lnTo>
                  <a:pt x="1285" y="4953"/>
                </a:lnTo>
                <a:lnTo>
                  <a:pt x="1175" y="4989"/>
                </a:lnTo>
                <a:lnTo>
                  <a:pt x="1028" y="5063"/>
                </a:lnTo>
                <a:lnTo>
                  <a:pt x="1138" y="4989"/>
                </a:lnTo>
                <a:lnTo>
                  <a:pt x="1321" y="4879"/>
                </a:lnTo>
                <a:lnTo>
                  <a:pt x="1468" y="4769"/>
                </a:lnTo>
                <a:lnTo>
                  <a:pt x="1542" y="4696"/>
                </a:lnTo>
                <a:lnTo>
                  <a:pt x="1505" y="4623"/>
                </a:lnTo>
                <a:lnTo>
                  <a:pt x="1468" y="4549"/>
                </a:lnTo>
                <a:lnTo>
                  <a:pt x="1395" y="4513"/>
                </a:lnTo>
                <a:lnTo>
                  <a:pt x="1432" y="4476"/>
                </a:lnTo>
                <a:lnTo>
                  <a:pt x="1468" y="4439"/>
                </a:lnTo>
                <a:lnTo>
                  <a:pt x="1468" y="4403"/>
                </a:lnTo>
                <a:lnTo>
                  <a:pt x="1432" y="4329"/>
                </a:lnTo>
                <a:close/>
                <a:moveTo>
                  <a:pt x="1138" y="5576"/>
                </a:moveTo>
                <a:lnTo>
                  <a:pt x="1138" y="5650"/>
                </a:lnTo>
                <a:lnTo>
                  <a:pt x="1028" y="5613"/>
                </a:lnTo>
                <a:lnTo>
                  <a:pt x="1138" y="5576"/>
                </a:lnTo>
                <a:close/>
                <a:moveTo>
                  <a:pt x="7887" y="5907"/>
                </a:moveTo>
                <a:lnTo>
                  <a:pt x="8218" y="5980"/>
                </a:lnTo>
                <a:lnTo>
                  <a:pt x="8291" y="6090"/>
                </a:lnTo>
                <a:lnTo>
                  <a:pt x="8401" y="6163"/>
                </a:lnTo>
                <a:lnTo>
                  <a:pt x="8511" y="6273"/>
                </a:lnTo>
                <a:lnTo>
                  <a:pt x="8621" y="6383"/>
                </a:lnTo>
                <a:lnTo>
                  <a:pt x="8694" y="6530"/>
                </a:lnTo>
                <a:lnTo>
                  <a:pt x="8768" y="6677"/>
                </a:lnTo>
                <a:lnTo>
                  <a:pt x="8805" y="6934"/>
                </a:lnTo>
                <a:lnTo>
                  <a:pt x="8768" y="7154"/>
                </a:lnTo>
                <a:lnTo>
                  <a:pt x="8658" y="7374"/>
                </a:lnTo>
                <a:lnTo>
                  <a:pt x="8548" y="7557"/>
                </a:lnTo>
                <a:lnTo>
                  <a:pt x="8438" y="7704"/>
                </a:lnTo>
                <a:lnTo>
                  <a:pt x="8291" y="7814"/>
                </a:lnTo>
                <a:lnTo>
                  <a:pt x="8144" y="7887"/>
                </a:lnTo>
                <a:lnTo>
                  <a:pt x="7998" y="7961"/>
                </a:lnTo>
                <a:lnTo>
                  <a:pt x="8071" y="7594"/>
                </a:lnTo>
                <a:lnTo>
                  <a:pt x="8071" y="7520"/>
                </a:lnTo>
                <a:lnTo>
                  <a:pt x="8034" y="7484"/>
                </a:lnTo>
                <a:lnTo>
                  <a:pt x="7961" y="7484"/>
                </a:lnTo>
                <a:lnTo>
                  <a:pt x="7924" y="7520"/>
                </a:lnTo>
                <a:lnTo>
                  <a:pt x="7741" y="7741"/>
                </a:lnTo>
                <a:lnTo>
                  <a:pt x="7557" y="7997"/>
                </a:lnTo>
                <a:lnTo>
                  <a:pt x="7264" y="7924"/>
                </a:lnTo>
                <a:lnTo>
                  <a:pt x="7484" y="7594"/>
                </a:lnTo>
                <a:lnTo>
                  <a:pt x="7741" y="7337"/>
                </a:lnTo>
                <a:lnTo>
                  <a:pt x="7741" y="7264"/>
                </a:lnTo>
                <a:lnTo>
                  <a:pt x="7741" y="7227"/>
                </a:lnTo>
                <a:lnTo>
                  <a:pt x="7631" y="7227"/>
                </a:lnTo>
                <a:lnTo>
                  <a:pt x="7447" y="7337"/>
                </a:lnTo>
                <a:lnTo>
                  <a:pt x="7264" y="7447"/>
                </a:lnTo>
                <a:lnTo>
                  <a:pt x="7080" y="7594"/>
                </a:lnTo>
                <a:lnTo>
                  <a:pt x="6934" y="7777"/>
                </a:lnTo>
                <a:lnTo>
                  <a:pt x="6860" y="7704"/>
                </a:lnTo>
                <a:lnTo>
                  <a:pt x="6714" y="7557"/>
                </a:lnTo>
                <a:lnTo>
                  <a:pt x="7227" y="7264"/>
                </a:lnTo>
                <a:lnTo>
                  <a:pt x="7741" y="6934"/>
                </a:lnTo>
                <a:lnTo>
                  <a:pt x="7741" y="6897"/>
                </a:lnTo>
                <a:lnTo>
                  <a:pt x="7704" y="6860"/>
                </a:lnTo>
                <a:lnTo>
                  <a:pt x="7411" y="6860"/>
                </a:lnTo>
                <a:lnTo>
                  <a:pt x="7080" y="6934"/>
                </a:lnTo>
                <a:lnTo>
                  <a:pt x="6787" y="7044"/>
                </a:lnTo>
                <a:lnTo>
                  <a:pt x="6530" y="7227"/>
                </a:lnTo>
                <a:lnTo>
                  <a:pt x="6494" y="7007"/>
                </a:lnTo>
                <a:lnTo>
                  <a:pt x="6494" y="6750"/>
                </a:lnTo>
                <a:lnTo>
                  <a:pt x="6604" y="6713"/>
                </a:lnTo>
                <a:lnTo>
                  <a:pt x="6970" y="6603"/>
                </a:lnTo>
                <a:lnTo>
                  <a:pt x="7117" y="6530"/>
                </a:lnTo>
                <a:lnTo>
                  <a:pt x="7301" y="6420"/>
                </a:lnTo>
                <a:lnTo>
                  <a:pt x="7337" y="6347"/>
                </a:lnTo>
                <a:lnTo>
                  <a:pt x="7337" y="6310"/>
                </a:lnTo>
                <a:lnTo>
                  <a:pt x="7301" y="6310"/>
                </a:lnTo>
                <a:lnTo>
                  <a:pt x="7007" y="6273"/>
                </a:lnTo>
                <a:lnTo>
                  <a:pt x="6750" y="6310"/>
                </a:lnTo>
                <a:lnTo>
                  <a:pt x="6750" y="6310"/>
                </a:lnTo>
                <a:lnTo>
                  <a:pt x="6860" y="6200"/>
                </a:lnTo>
                <a:lnTo>
                  <a:pt x="6970" y="6090"/>
                </a:lnTo>
                <a:lnTo>
                  <a:pt x="7117" y="6017"/>
                </a:lnTo>
                <a:lnTo>
                  <a:pt x="7264" y="5943"/>
                </a:lnTo>
                <a:lnTo>
                  <a:pt x="7557" y="5907"/>
                </a:lnTo>
                <a:close/>
                <a:moveTo>
                  <a:pt x="4953" y="1"/>
                </a:moveTo>
                <a:lnTo>
                  <a:pt x="4733" y="37"/>
                </a:lnTo>
                <a:lnTo>
                  <a:pt x="4476" y="111"/>
                </a:lnTo>
                <a:lnTo>
                  <a:pt x="4256" y="184"/>
                </a:lnTo>
                <a:lnTo>
                  <a:pt x="4036" y="294"/>
                </a:lnTo>
                <a:lnTo>
                  <a:pt x="3632" y="551"/>
                </a:lnTo>
                <a:lnTo>
                  <a:pt x="3302" y="881"/>
                </a:lnTo>
                <a:lnTo>
                  <a:pt x="2972" y="1248"/>
                </a:lnTo>
                <a:lnTo>
                  <a:pt x="2679" y="1651"/>
                </a:lnTo>
                <a:lnTo>
                  <a:pt x="2569" y="1872"/>
                </a:lnTo>
                <a:lnTo>
                  <a:pt x="2495" y="2092"/>
                </a:lnTo>
                <a:lnTo>
                  <a:pt x="2422" y="2348"/>
                </a:lnTo>
                <a:lnTo>
                  <a:pt x="2385" y="2568"/>
                </a:lnTo>
                <a:lnTo>
                  <a:pt x="2422" y="2789"/>
                </a:lnTo>
                <a:lnTo>
                  <a:pt x="2459" y="2935"/>
                </a:lnTo>
                <a:lnTo>
                  <a:pt x="2532" y="3119"/>
                </a:lnTo>
                <a:lnTo>
                  <a:pt x="2605" y="3265"/>
                </a:lnTo>
                <a:lnTo>
                  <a:pt x="2495" y="3339"/>
                </a:lnTo>
                <a:lnTo>
                  <a:pt x="2018" y="3559"/>
                </a:lnTo>
                <a:lnTo>
                  <a:pt x="1798" y="3706"/>
                </a:lnTo>
                <a:lnTo>
                  <a:pt x="1688" y="3779"/>
                </a:lnTo>
                <a:lnTo>
                  <a:pt x="1578" y="3852"/>
                </a:lnTo>
                <a:lnTo>
                  <a:pt x="1065" y="3852"/>
                </a:lnTo>
                <a:lnTo>
                  <a:pt x="881" y="3926"/>
                </a:lnTo>
                <a:lnTo>
                  <a:pt x="735" y="3999"/>
                </a:lnTo>
                <a:lnTo>
                  <a:pt x="588" y="4109"/>
                </a:lnTo>
                <a:lnTo>
                  <a:pt x="478" y="4256"/>
                </a:lnTo>
                <a:lnTo>
                  <a:pt x="368" y="4403"/>
                </a:lnTo>
                <a:lnTo>
                  <a:pt x="184" y="4623"/>
                </a:lnTo>
                <a:lnTo>
                  <a:pt x="74" y="4879"/>
                </a:lnTo>
                <a:lnTo>
                  <a:pt x="38" y="4989"/>
                </a:lnTo>
                <a:lnTo>
                  <a:pt x="1" y="5136"/>
                </a:lnTo>
                <a:lnTo>
                  <a:pt x="38" y="5283"/>
                </a:lnTo>
                <a:lnTo>
                  <a:pt x="74" y="5430"/>
                </a:lnTo>
                <a:lnTo>
                  <a:pt x="184" y="5576"/>
                </a:lnTo>
                <a:lnTo>
                  <a:pt x="258" y="5723"/>
                </a:lnTo>
                <a:lnTo>
                  <a:pt x="404" y="5833"/>
                </a:lnTo>
                <a:lnTo>
                  <a:pt x="514" y="5943"/>
                </a:lnTo>
                <a:lnTo>
                  <a:pt x="661" y="6017"/>
                </a:lnTo>
                <a:lnTo>
                  <a:pt x="845" y="6053"/>
                </a:lnTo>
                <a:lnTo>
                  <a:pt x="1175" y="6127"/>
                </a:lnTo>
                <a:lnTo>
                  <a:pt x="1358" y="6127"/>
                </a:lnTo>
                <a:lnTo>
                  <a:pt x="1505" y="6090"/>
                </a:lnTo>
                <a:lnTo>
                  <a:pt x="1688" y="6053"/>
                </a:lnTo>
                <a:lnTo>
                  <a:pt x="1835" y="5980"/>
                </a:lnTo>
                <a:lnTo>
                  <a:pt x="2055" y="5760"/>
                </a:lnTo>
                <a:lnTo>
                  <a:pt x="2275" y="5503"/>
                </a:lnTo>
                <a:lnTo>
                  <a:pt x="2385" y="5210"/>
                </a:lnTo>
                <a:lnTo>
                  <a:pt x="2422" y="5063"/>
                </a:lnTo>
                <a:lnTo>
                  <a:pt x="2422" y="4879"/>
                </a:lnTo>
                <a:lnTo>
                  <a:pt x="2385" y="4733"/>
                </a:lnTo>
                <a:lnTo>
                  <a:pt x="2349" y="4586"/>
                </a:lnTo>
                <a:lnTo>
                  <a:pt x="2275" y="4403"/>
                </a:lnTo>
                <a:lnTo>
                  <a:pt x="2202" y="4256"/>
                </a:lnTo>
                <a:lnTo>
                  <a:pt x="2092" y="4146"/>
                </a:lnTo>
                <a:lnTo>
                  <a:pt x="2055" y="4109"/>
                </a:lnTo>
                <a:lnTo>
                  <a:pt x="2165" y="4036"/>
                </a:lnTo>
                <a:lnTo>
                  <a:pt x="2495" y="3816"/>
                </a:lnTo>
                <a:lnTo>
                  <a:pt x="2679" y="3669"/>
                </a:lnTo>
                <a:lnTo>
                  <a:pt x="2862" y="3522"/>
                </a:lnTo>
                <a:lnTo>
                  <a:pt x="3119" y="3706"/>
                </a:lnTo>
                <a:lnTo>
                  <a:pt x="3156" y="3779"/>
                </a:lnTo>
                <a:lnTo>
                  <a:pt x="3229" y="3816"/>
                </a:lnTo>
                <a:lnTo>
                  <a:pt x="3339" y="3816"/>
                </a:lnTo>
                <a:lnTo>
                  <a:pt x="3706" y="3962"/>
                </a:lnTo>
                <a:lnTo>
                  <a:pt x="4109" y="4036"/>
                </a:lnTo>
                <a:lnTo>
                  <a:pt x="4513" y="4072"/>
                </a:lnTo>
                <a:lnTo>
                  <a:pt x="4880" y="3999"/>
                </a:lnTo>
                <a:lnTo>
                  <a:pt x="5246" y="3889"/>
                </a:lnTo>
                <a:lnTo>
                  <a:pt x="5283" y="3962"/>
                </a:lnTo>
                <a:lnTo>
                  <a:pt x="5320" y="4036"/>
                </a:lnTo>
                <a:lnTo>
                  <a:pt x="5540" y="4219"/>
                </a:lnTo>
                <a:lnTo>
                  <a:pt x="5723" y="4439"/>
                </a:lnTo>
                <a:lnTo>
                  <a:pt x="5980" y="4916"/>
                </a:lnTo>
                <a:lnTo>
                  <a:pt x="6200" y="5430"/>
                </a:lnTo>
                <a:lnTo>
                  <a:pt x="6347" y="5650"/>
                </a:lnTo>
                <a:lnTo>
                  <a:pt x="6530" y="5870"/>
                </a:lnTo>
                <a:lnTo>
                  <a:pt x="6347" y="6017"/>
                </a:lnTo>
                <a:lnTo>
                  <a:pt x="6237" y="6200"/>
                </a:lnTo>
                <a:lnTo>
                  <a:pt x="6127" y="6383"/>
                </a:lnTo>
                <a:lnTo>
                  <a:pt x="6053" y="6567"/>
                </a:lnTo>
                <a:lnTo>
                  <a:pt x="5797" y="6713"/>
                </a:lnTo>
                <a:lnTo>
                  <a:pt x="5723" y="6824"/>
                </a:lnTo>
                <a:lnTo>
                  <a:pt x="5723" y="6934"/>
                </a:lnTo>
                <a:lnTo>
                  <a:pt x="5760" y="7044"/>
                </a:lnTo>
                <a:lnTo>
                  <a:pt x="5833" y="7080"/>
                </a:lnTo>
                <a:lnTo>
                  <a:pt x="6017" y="7080"/>
                </a:lnTo>
                <a:lnTo>
                  <a:pt x="6053" y="7300"/>
                </a:lnTo>
                <a:lnTo>
                  <a:pt x="6127" y="7520"/>
                </a:lnTo>
                <a:lnTo>
                  <a:pt x="6127" y="7631"/>
                </a:lnTo>
                <a:lnTo>
                  <a:pt x="6127" y="7741"/>
                </a:lnTo>
                <a:lnTo>
                  <a:pt x="6200" y="7814"/>
                </a:lnTo>
                <a:lnTo>
                  <a:pt x="6310" y="7851"/>
                </a:lnTo>
                <a:lnTo>
                  <a:pt x="6347" y="7851"/>
                </a:lnTo>
                <a:lnTo>
                  <a:pt x="6494" y="8034"/>
                </a:lnTo>
                <a:lnTo>
                  <a:pt x="6640" y="8144"/>
                </a:lnTo>
                <a:lnTo>
                  <a:pt x="6787" y="8254"/>
                </a:lnTo>
                <a:lnTo>
                  <a:pt x="6860" y="8291"/>
                </a:lnTo>
                <a:lnTo>
                  <a:pt x="6934" y="8327"/>
                </a:lnTo>
                <a:lnTo>
                  <a:pt x="7191" y="8438"/>
                </a:lnTo>
                <a:lnTo>
                  <a:pt x="7447" y="8474"/>
                </a:lnTo>
                <a:lnTo>
                  <a:pt x="7741" y="8474"/>
                </a:lnTo>
                <a:lnTo>
                  <a:pt x="7998" y="8438"/>
                </a:lnTo>
                <a:lnTo>
                  <a:pt x="8254" y="8364"/>
                </a:lnTo>
                <a:lnTo>
                  <a:pt x="8511" y="8254"/>
                </a:lnTo>
                <a:lnTo>
                  <a:pt x="8731" y="8071"/>
                </a:lnTo>
                <a:lnTo>
                  <a:pt x="8915" y="7887"/>
                </a:lnTo>
                <a:lnTo>
                  <a:pt x="9098" y="7631"/>
                </a:lnTo>
                <a:lnTo>
                  <a:pt x="9245" y="7300"/>
                </a:lnTo>
                <a:lnTo>
                  <a:pt x="9281" y="7007"/>
                </a:lnTo>
                <a:lnTo>
                  <a:pt x="9318" y="6824"/>
                </a:lnTo>
                <a:lnTo>
                  <a:pt x="9281" y="6677"/>
                </a:lnTo>
                <a:lnTo>
                  <a:pt x="9208" y="6457"/>
                </a:lnTo>
                <a:lnTo>
                  <a:pt x="9135" y="6200"/>
                </a:lnTo>
                <a:lnTo>
                  <a:pt x="8951" y="5980"/>
                </a:lnTo>
                <a:lnTo>
                  <a:pt x="8878" y="5907"/>
                </a:lnTo>
                <a:lnTo>
                  <a:pt x="8768" y="5833"/>
                </a:lnTo>
                <a:lnTo>
                  <a:pt x="8805" y="5686"/>
                </a:lnTo>
                <a:lnTo>
                  <a:pt x="9025" y="5246"/>
                </a:lnTo>
                <a:lnTo>
                  <a:pt x="9208" y="4769"/>
                </a:lnTo>
                <a:lnTo>
                  <a:pt x="9428" y="4806"/>
                </a:lnTo>
                <a:lnTo>
                  <a:pt x="9648" y="4806"/>
                </a:lnTo>
                <a:lnTo>
                  <a:pt x="9832" y="4733"/>
                </a:lnTo>
                <a:lnTo>
                  <a:pt x="10052" y="4659"/>
                </a:lnTo>
                <a:lnTo>
                  <a:pt x="10235" y="4549"/>
                </a:lnTo>
                <a:lnTo>
                  <a:pt x="10419" y="4403"/>
                </a:lnTo>
                <a:lnTo>
                  <a:pt x="10712" y="4109"/>
                </a:lnTo>
                <a:lnTo>
                  <a:pt x="10785" y="3962"/>
                </a:lnTo>
                <a:lnTo>
                  <a:pt x="10785" y="3816"/>
                </a:lnTo>
                <a:lnTo>
                  <a:pt x="10639" y="3559"/>
                </a:lnTo>
                <a:lnTo>
                  <a:pt x="10492" y="3339"/>
                </a:lnTo>
                <a:lnTo>
                  <a:pt x="10345" y="3155"/>
                </a:lnTo>
                <a:lnTo>
                  <a:pt x="10125" y="2972"/>
                </a:lnTo>
                <a:lnTo>
                  <a:pt x="9905" y="2825"/>
                </a:lnTo>
                <a:lnTo>
                  <a:pt x="9795" y="2789"/>
                </a:lnTo>
                <a:lnTo>
                  <a:pt x="9685" y="2752"/>
                </a:lnTo>
                <a:lnTo>
                  <a:pt x="9501" y="2862"/>
                </a:lnTo>
                <a:lnTo>
                  <a:pt x="9391" y="2825"/>
                </a:lnTo>
                <a:lnTo>
                  <a:pt x="9318" y="2862"/>
                </a:lnTo>
                <a:lnTo>
                  <a:pt x="9025" y="3009"/>
                </a:lnTo>
                <a:lnTo>
                  <a:pt x="8768" y="3192"/>
                </a:lnTo>
                <a:lnTo>
                  <a:pt x="8658" y="3302"/>
                </a:lnTo>
                <a:lnTo>
                  <a:pt x="8548" y="3449"/>
                </a:lnTo>
                <a:lnTo>
                  <a:pt x="8474" y="3559"/>
                </a:lnTo>
                <a:lnTo>
                  <a:pt x="8438" y="3742"/>
                </a:lnTo>
                <a:lnTo>
                  <a:pt x="8438" y="3852"/>
                </a:lnTo>
                <a:lnTo>
                  <a:pt x="8438" y="3962"/>
                </a:lnTo>
                <a:lnTo>
                  <a:pt x="8474" y="4182"/>
                </a:lnTo>
                <a:lnTo>
                  <a:pt x="8621" y="4403"/>
                </a:lnTo>
                <a:lnTo>
                  <a:pt x="8768" y="4549"/>
                </a:lnTo>
                <a:lnTo>
                  <a:pt x="8878" y="4623"/>
                </a:lnTo>
                <a:lnTo>
                  <a:pt x="8694" y="4879"/>
                </a:lnTo>
                <a:lnTo>
                  <a:pt x="8548" y="5136"/>
                </a:lnTo>
                <a:lnTo>
                  <a:pt x="8291" y="5613"/>
                </a:lnTo>
                <a:lnTo>
                  <a:pt x="8144" y="5540"/>
                </a:lnTo>
                <a:lnTo>
                  <a:pt x="7961" y="5503"/>
                </a:lnTo>
                <a:lnTo>
                  <a:pt x="7777" y="5466"/>
                </a:lnTo>
                <a:lnTo>
                  <a:pt x="7411" y="5466"/>
                </a:lnTo>
                <a:lnTo>
                  <a:pt x="7227" y="5503"/>
                </a:lnTo>
                <a:lnTo>
                  <a:pt x="7044" y="5540"/>
                </a:lnTo>
                <a:lnTo>
                  <a:pt x="6860" y="5650"/>
                </a:lnTo>
                <a:lnTo>
                  <a:pt x="6750" y="5320"/>
                </a:lnTo>
                <a:lnTo>
                  <a:pt x="6604" y="5026"/>
                </a:lnTo>
                <a:lnTo>
                  <a:pt x="6273" y="4476"/>
                </a:lnTo>
                <a:lnTo>
                  <a:pt x="6163" y="4256"/>
                </a:lnTo>
                <a:lnTo>
                  <a:pt x="6053" y="4072"/>
                </a:lnTo>
                <a:lnTo>
                  <a:pt x="5870" y="3889"/>
                </a:lnTo>
                <a:lnTo>
                  <a:pt x="5687" y="3779"/>
                </a:lnTo>
                <a:lnTo>
                  <a:pt x="5723" y="3706"/>
                </a:lnTo>
                <a:lnTo>
                  <a:pt x="5723" y="3632"/>
                </a:lnTo>
                <a:lnTo>
                  <a:pt x="5907" y="3486"/>
                </a:lnTo>
                <a:lnTo>
                  <a:pt x="6053" y="3339"/>
                </a:lnTo>
                <a:lnTo>
                  <a:pt x="6200" y="3155"/>
                </a:lnTo>
                <a:lnTo>
                  <a:pt x="6347" y="2972"/>
                </a:lnTo>
                <a:lnTo>
                  <a:pt x="6457" y="2752"/>
                </a:lnTo>
                <a:lnTo>
                  <a:pt x="6530" y="2532"/>
                </a:lnTo>
                <a:lnTo>
                  <a:pt x="6604" y="2312"/>
                </a:lnTo>
                <a:lnTo>
                  <a:pt x="6677" y="2055"/>
                </a:lnTo>
                <a:lnTo>
                  <a:pt x="6677" y="1615"/>
                </a:lnTo>
                <a:lnTo>
                  <a:pt x="6677" y="1358"/>
                </a:lnTo>
                <a:lnTo>
                  <a:pt x="6640" y="1138"/>
                </a:lnTo>
                <a:lnTo>
                  <a:pt x="6567" y="881"/>
                </a:lnTo>
                <a:lnTo>
                  <a:pt x="6457" y="698"/>
                </a:lnTo>
                <a:lnTo>
                  <a:pt x="6273" y="551"/>
                </a:lnTo>
                <a:lnTo>
                  <a:pt x="6200" y="478"/>
                </a:lnTo>
                <a:lnTo>
                  <a:pt x="6090" y="478"/>
                </a:lnTo>
                <a:lnTo>
                  <a:pt x="6017" y="331"/>
                </a:lnTo>
                <a:lnTo>
                  <a:pt x="5907" y="221"/>
                </a:lnTo>
                <a:lnTo>
                  <a:pt x="5760" y="148"/>
                </a:lnTo>
                <a:lnTo>
                  <a:pt x="5613" y="74"/>
                </a:lnTo>
                <a:lnTo>
                  <a:pt x="5283" y="1"/>
                </a:lnTo>
                <a:close/>
                <a:moveTo>
                  <a:pt x="15114" y="6750"/>
                </a:moveTo>
                <a:lnTo>
                  <a:pt x="15187" y="6787"/>
                </a:lnTo>
                <a:lnTo>
                  <a:pt x="15481" y="6897"/>
                </a:lnTo>
                <a:lnTo>
                  <a:pt x="15591" y="6970"/>
                </a:lnTo>
                <a:lnTo>
                  <a:pt x="15737" y="7044"/>
                </a:lnTo>
                <a:lnTo>
                  <a:pt x="15847" y="7190"/>
                </a:lnTo>
                <a:lnTo>
                  <a:pt x="15921" y="7337"/>
                </a:lnTo>
                <a:lnTo>
                  <a:pt x="16068" y="7667"/>
                </a:lnTo>
                <a:lnTo>
                  <a:pt x="16141" y="8034"/>
                </a:lnTo>
                <a:lnTo>
                  <a:pt x="16178" y="8438"/>
                </a:lnTo>
                <a:lnTo>
                  <a:pt x="16178" y="8621"/>
                </a:lnTo>
                <a:lnTo>
                  <a:pt x="16141" y="8804"/>
                </a:lnTo>
                <a:lnTo>
                  <a:pt x="16068" y="8988"/>
                </a:lnTo>
                <a:lnTo>
                  <a:pt x="15957" y="9134"/>
                </a:lnTo>
                <a:lnTo>
                  <a:pt x="15701" y="9355"/>
                </a:lnTo>
                <a:lnTo>
                  <a:pt x="15407" y="9575"/>
                </a:lnTo>
                <a:lnTo>
                  <a:pt x="15077" y="9758"/>
                </a:lnTo>
                <a:lnTo>
                  <a:pt x="14710" y="9905"/>
                </a:lnTo>
                <a:lnTo>
                  <a:pt x="14710" y="9905"/>
                </a:lnTo>
                <a:lnTo>
                  <a:pt x="15187" y="9208"/>
                </a:lnTo>
                <a:lnTo>
                  <a:pt x="15187" y="9134"/>
                </a:lnTo>
                <a:lnTo>
                  <a:pt x="15150" y="9098"/>
                </a:lnTo>
                <a:lnTo>
                  <a:pt x="15114" y="9061"/>
                </a:lnTo>
                <a:lnTo>
                  <a:pt x="15040" y="9098"/>
                </a:lnTo>
                <a:lnTo>
                  <a:pt x="14564" y="9538"/>
                </a:lnTo>
                <a:lnTo>
                  <a:pt x="14123" y="9978"/>
                </a:lnTo>
                <a:lnTo>
                  <a:pt x="13940" y="9978"/>
                </a:lnTo>
                <a:lnTo>
                  <a:pt x="13757" y="9905"/>
                </a:lnTo>
                <a:lnTo>
                  <a:pt x="13940" y="9648"/>
                </a:lnTo>
                <a:lnTo>
                  <a:pt x="14160" y="9391"/>
                </a:lnTo>
                <a:lnTo>
                  <a:pt x="14380" y="9134"/>
                </a:lnTo>
                <a:lnTo>
                  <a:pt x="14637" y="8914"/>
                </a:lnTo>
                <a:lnTo>
                  <a:pt x="14674" y="8841"/>
                </a:lnTo>
                <a:lnTo>
                  <a:pt x="14674" y="8804"/>
                </a:lnTo>
                <a:lnTo>
                  <a:pt x="14637" y="8731"/>
                </a:lnTo>
                <a:lnTo>
                  <a:pt x="14564" y="8731"/>
                </a:lnTo>
                <a:lnTo>
                  <a:pt x="14784" y="8584"/>
                </a:lnTo>
                <a:lnTo>
                  <a:pt x="14820" y="8511"/>
                </a:lnTo>
                <a:lnTo>
                  <a:pt x="14784" y="8438"/>
                </a:lnTo>
                <a:lnTo>
                  <a:pt x="14710" y="8401"/>
                </a:lnTo>
                <a:lnTo>
                  <a:pt x="14637" y="8401"/>
                </a:lnTo>
                <a:lnTo>
                  <a:pt x="14233" y="8621"/>
                </a:lnTo>
                <a:lnTo>
                  <a:pt x="13867" y="8841"/>
                </a:lnTo>
                <a:lnTo>
                  <a:pt x="13500" y="9061"/>
                </a:lnTo>
                <a:lnTo>
                  <a:pt x="13170" y="9318"/>
                </a:lnTo>
                <a:lnTo>
                  <a:pt x="13060" y="9098"/>
                </a:lnTo>
                <a:lnTo>
                  <a:pt x="13720" y="8658"/>
                </a:lnTo>
                <a:lnTo>
                  <a:pt x="14417" y="8291"/>
                </a:lnTo>
                <a:lnTo>
                  <a:pt x="14454" y="8217"/>
                </a:lnTo>
                <a:lnTo>
                  <a:pt x="14454" y="8144"/>
                </a:lnTo>
                <a:lnTo>
                  <a:pt x="14417" y="8107"/>
                </a:lnTo>
                <a:lnTo>
                  <a:pt x="14343" y="8107"/>
                </a:lnTo>
                <a:lnTo>
                  <a:pt x="13647" y="8364"/>
                </a:lnTo>
                <a:lnTo>
                  <a:pt x="12986" y="8658"/>
                </a:lnTo>
                <a:lnTo>
                  <a:pt x="12986" y="8474"/>
                </a:lnTo>
                <a:lnTo>
                  <a:pt x="13133" y="8401"/>
                </a:lnTo>
                <a:lnTo>
                  <a:pt x="13243" y="8327"/>
                </a:lnTo>
                <a:lnTo>
                  <a:pt x="13500" y="8144"/>
                </a:lnTo>
                <a:lnTo>
                  <a:pt x="14013" y="7924"/>
                </a:lnTo>
                <a:lnTo>
                  <a:pt x="14307" y="7814"/>
                </a:lnTo>
                <a:lnTo>
                  <a:pt x="14564" y="7777"/>
                </a:lnTo>
                <a:lnTo>
                  <a:pt x="14600" y="7741"/>
                </a:lnTo>
                <a:lnTo>
                  <a:pt x="14600" y="7704"/>
                </a:lnTo>
                <a:lnTo>
                  <a:pt x="14564" y="7667"/>
                </a:lnTo>
                <a:lnTo>
                  <a:pt x="14233" y="7667"/>
                </a:lnTo>
                <a:lnTo>
                  <a:pt x="13903" y="7704"/>
                </a:lnTo>
                <a:lnTo>
                  <a:pt x="13573" y="7777"/>
                </a:lnTo>
                <a:lnTo>
                  <a:pt x="13280" y="7851"/>
                </a:lnTo>
                <a:lnTo>
                  <a:pt x="13500" y="7594"/>
                </a:lnTo>
                <a:lnTo>
                  <a:pt x="14087" y="7484"/>
                </a:lnTo>
                <a:lnTo>
                  <a:pt x="14380" y="7410"/>
                </a:lnTo>
                <a:lnTo>
                  <a:pt x="14674" y="7264"/>
                </a:lnTo>
                <a:lnTo>
                  <a:pt x="14710" y="7227"/>
                </a:lnTo>
                <a:lnTo>
                  <a:pt x="14710" y="7190"/>
                </a:lnTo>
                <a:lnTo>
                  <a:pt x="14710" y="7154"/>
                </a:lnTo>
                <a:lnTo>
                  <a:pt x="14637" y="7117"/>
                </a:lnTo>
                <a:lnTo>
                  <a:pt x="14343" y="7080"/>
                </a:lnTo>
                <a:lnTo>
                  <a:pt x="14013" y="7080"/>
                </a:lnTo>
                <a:lnTo>
                  <a:pt x="14270" y="6934"/>
                </a:lnTo>
                <a:lnTo>
                  <a:pt x="14527" y="6824"/>
                </a:lnTo>
                <a:lnTo>
                  <a:pt x="14820" y="6750"/>
                </a:lnTo>
                <a:close/>
                <a:moveTo>
                  <a:pt x="5246" y="9098"/>
                </a:moveTo>
                <a:lnTo>
                  <a:pt x="5320" y="9208"/>
                </a:lnTo>
                <a:lnTo>
                  <a:pt x="5393" y="9245"/>
                </a:lnTo>
                <a:lnTo>
                  <a:pt x="5577" y="9245"/>
                </a:lnTo>
                <a:lnTo>
                  <a:pt x="5650" y="9281"/>
                </a:lnTo>
                <a:lnTo>
                  <a:pt x="5760" y="9318"/>
                </a:lnTo>
                <a:lnTo>
                  <a:pt x="5833" y="9391"/>
                </a:lnTo>
                <a:lnTo>
                  <a:pt x="5870" y="9465"/>
                </a:lnTo>
                <a:lnTo>
                  <a:pt x="5907" y="9538"/>
                </a:lnTo>
                <a:lnTo>
                  <a:pt x="5907" y="9648"/>
                </a:lnTo>
                <a:lnTo>
                  <a:pt x="5870" y="9758"/>
                </a:lnTo>
                <a:lnTo>
                  <a:pt x="5797" y="9831"/>
                </a:lnTo>
                <a:lnTo>
                  <a:pt x="5723" y="9905"/>
                </a:lnTo>
                <a:lnTo>
                  <a:pt x="5650" y="9978"/>
                </a:lnTo>
                <a:lnTo>
                  <a:pt x="5540" y="10015"/>
                </a:lnTo>
                <a:lnTo>
                  <a:pt x="5466" y="9868"/>
                </a:lnTo>
                <a:lnTo>
                  <a:pt x="5356" y="9758"/>
                </a:lnTo>
                <a:lnTo>
                  <a:pt x="5210" y="9685"/>
                </a:lnTo>
                <a:lnTo>
                  <a:pt x="5026" y="9648"/>
                </a:lnTo>
                <a:lnTo>
                  <a:pt x="5063" y="9648"/>
                </a:lnTo>
                <a:lnTo>
                  <a:pt x="5210" y="9575"/>
                </a:lnTo>
                <a:lnTo>
                  <a:pt x="5283" y="9538"/>
                </a:lnTo>
                <a:lnTo>
                  <a:pt x="5283" y="9501"/>
                </a:lnTo>
                <a:lnTo>
                  <a:pt x="5283" y="9355"/>
                </a:lnTo>
                <a:lnTo>
                  <a:pt x="5210" y="9245"/>
                </a:lnTo>
                <a:lnTo>
                  <a:pt x="5100" y="9245"/>
                </a:lnTo>
                <a:lnTo>
                  <a:pt x="4953" y="9281"/>
                </a:lnTo>
                <a:lnTo>
                  <a:pt x="4806" y="9355"/>
                </a:lnTo>
                <a:lnTo>
                  <a:pt x="4806" y="9355"/>
                </a:lnTo>
                <a:lnTo>
                  <a:pt x="4843" y="9281"/>
                </a:lnTo>
                <a:lnTo>
                  <a:pt x="4880" y="9208"/>
                </a:lnTo>
                <a:lnTo>
                  <a:pt x="4843" y="9171"/>
                </a:lnTo>
                <a:lnTo>
                  <a:pt x="5026" y="9134"/>
                </a:lnTo>
                <a:lnTo>
                  <a:pt x="5246" y="9098"/>
                </a:lnTo>
                <a:close/>
                <a:moveTo>
                  <a:pt x="6347" y="8034"/>
                </a:moveTo>
                <a:lnTo>
                  <a:pt x="6347" y="8071"/>
                </a:lnTo>
                <a:lnTo>
                  <a:pt x="6310" y="8181"/>
                </a:lnTo>
                <a:lnTo>
                  <a:pt x="6127" y="8254"/>
                </a:lnTo>
                <a:lnTo>
                  <a:pt x="5980" y="8364"/>
                </a:lnTo>
                <a:lnTo>
                  <a:pt x="5687" y="8621"/>
                </a:lnTo>
                <a:lnTo>
                  <a:pt x="5577" y="8621"/>
                </a:lnTo>
                <a:lnTo>
                  <a:pt x="5466" y="8694"/>
                </a:lnTo>
                <a:lnTo>
                  <a:pt x="5393" y="8768"/>
                </a:lnTo>
                <a:lnTo>
                  <a:pt x="5246" y="8731"/>
                </a:lnTo>
                <a:lnTo>
                  <a:pt x="4806" y="8731"/>
                </a:lnTo>
                <a:lnTo>
                  <a:pt x="4549" y="8841"/>
                </a:lnTo>
                <a:lnTo>
                  <a:pt x="4293" y="9024"/>
                </a:lnTo>
                <a:lnTo>
                  <a:pt x="4183" y="9171"/>
                </a:lnTo>
                <a:lnTo>
                  <a:pt x="4073" y="9355"/>
                </a:lnTo>
                <a:lnTo>
                  <a:pt x="4073" y="9501"/>
                </a:lnTo>
                <a:lnTo>
                  <a:pt x="4073" y="9648"/>
                </a:lnTo>
                <a:lnTo>
                  <a:pt x="4073" y="9721"/>
                </a:lnTo>
                <a:lnTo>
                  <a:pt x="4146" y="9831"/>
                </a:lnTo>
                <a:lnTo>
                  <a:pt x="4256" y="9978"/>
                </a:lnTo>
                <a:lnTo>
                  <a:pt x="4439" y="10162"/>
                </a:lnTo>
                <a:lnTo>
                  <a:pt x="4623" y="10308"/>
                </a:lnTo>
                <a:lnTo>
                  <a:pt x="4843" y="10382"/>
                </a:lnTo>
                <a:lnTo>
                  <a:pt x="5026" y="10455"/>
                </a:lnTo>
                <a:lnTo>
                  <a:pt x="5246" y="10492"/>
                </a:lnTo>
                <a:lnTo>
                  <a:pt x="5466" y="10492"/>
                </a:lnTo>
                <a:lnTo>
                  <a:pt x="5723" y="10455"/>
                </a:lnTo>
                <a:lnTo>
                  <a:pt x="5907" y="10345"/>
                </a:lnTo>
                <a:lnTo>
                  <a:pt x="6090" y="10235"/>
                </a:lnTo>
                <a:lnTo>
                  <a:pt x="6237" y="10052"/>
                </a:lnTo>
                <a:lnTo>
                  <a:pt x="6347" y="9868"/>
                </a:lnTo>
                <a:lnTo>
                  <a:pt x="6384" y="9575"/>
                </a:lnTo>
                <a:lnTo>
                  <a:pt x="6310" y="9355"/>
                </a:lnTo>
                <a:lnTo>
                  <a:pt x="6200" y="9134"/>
                </a:lnTo>
                <a:lnTo>
                  <a:pt x="6017" y="8951"/>
                </a:lnTo>
                <a:lnTo>
                  <a:pt x="6310" y="8658"/>
                </a:lnTo>
                <a:lnTo>
                  <a:pt x="6420" y="8548"/>
                </a:lnTo>
                <a:lnTo>
                  <a:pt x="6567" y="8401"/>
                </a:lnTo>
                <a:lnTo>
                  <a:pt x="6567" y="8327"/>
                </a:lnTo>
                <a:lnTo>
                  <a:pt x="6567" y="8254"/>
                </a:lnTo>
                <a:lnTo>
                  <a:pt x="6530" y="8217"/>
                </a:lnTo>
                <a:lnTo>
                  <a:pt x="6494" y="8181"/>
                </a:lnTo>
                <a:lnTo>
                  <a:pt x="6384" y="8071"/>
                </a:lnTo>
                <a:lnTo>
                  <a:pt x="6347" y="8034"/>
                </a:lnTo>
                <a:close/>
                <a:moveTo>
                  <a:pt x="19992" y="10418"/>
                </a:moveTo>
                <a:lnTo>
                  <a:pt x="20139" y="10492"/>
                </a:lnTo>
                <a:lnTo>
                  <a:pt x="20139" y="10602"/>
                </a:lnTo>
                <a:lnTo>
                  <a:pt x="20176" y="10638"/>
                </a:lnTo>
                <a:lnTo>
                  <a:pt x="20213" y="10638"/>
                </a:lnTo>
                <a:lnTo>
                  <a:pt x="20249" y="10602"/>
                </a:lnTo>
                <a:lnTo>
                  <a:pt x="20286" y="10785"/>
                </a:lnTo>
                <a:lnTo>
                  <a:pt x="20286" y="11042"/>
                </a:lnTo>
                <a:lnTo>
                  <a:pt x="20286" y="11189"/>
                </a:lnTo>
                <a:lnTo>
                  <a:pt x="20213" y="11372"/>
                </a:lnTo>
                <a:lnTo>
                  <a:pt x="20139" y="11519"/>
                </a:lnTo>
                <a:lnTo>
                  <a:pt x="20066" y="11665"/>
                </a:lnTo>
                <a:lnTo>
                  <a:pt x="19956" y="11812"/>
                </a:lnTo>
                <a:lnTo>
                  <a:pt x="19809" y="11886"/>
                </a:lnTo>
                <a:lnTo>
                  <a:pt x="19662" y="11959"/>
                </a:lnTo>
                <a:lnTo>
                  <a:pt x="19479" y="11959"/>
                </a:lnTo>
                <a:lnTo>
                  <a:pt x="19442" y="11886"/>
                </a:lnTo>
                <a:lnTo>
                  <a:pt x="19222" y="11776"/>
                </a:lnTo>
                <a:lnTo>
                  <a:pt x="19626" y="11702"/>
                </a:lnTo>
                <a:lnTo>
                  <a:pt x="19662" y="11665"/>
                </a:lnTo>
                <a:lnTo>
                  <a:pt x="19736" y="11629"/>
                </a:lnTo>
                <a:lnTo>
                  <a:pt x="19736" y="11482"/>
                </a:lnTo>
                <a:lnTo>
                  <a:pt x="19699" y="11372"/>
                </a:lnTo>
                <a:lnTo>
                  <a:pt x="19626" y="11335"/>
                </a:lnTo>
                <a:lnTo>
                  <a:pt x="19406" y="11335"/>
                </a:lnTo>
                <a:lnTo>
                  <a:pt x="19662" y="11152"/>
                </a:lnTo>
                <a:lnTo>
                  <a:pt x="19736" y="11115"/>
                </a:lnTo>
                <a:lnTo>
                  <a:pt x="19736" y="11042"/>
                </a:lnTo>
                <a:lnTo>
                  <a:pt x="19736" y="10969"/>
                </a:lnTo>
                <a:lnTo>
                  <a:pt x="19736" y="10932"/>
                </a:lnTo>
                <a:lnTo>
                  <a:pt x="19699" y="10858"/>
                </a:lnTo>
                <a:lnTo>
                  <a:pt x="19626" y="10822"/>
                </a:lnTo>
                <a:lnTo>
                  <a:pt x="19552" y="10822"/>
                </a:lnTo>
                <a:lnTo>
                  <a:pt x="19479" y="10858"/>
                </a:lnTo>
                <a:lnTo>
                  <a:pt x="19332" y="10895"/>
                </a:lnTo>
                <a:lnTo>
                  <a:pt x="19185" y="10932"/>
                </a:lnTo>
                <a:lnTo>
                  <a:pt x="19185" y="10932"/>
                </a:lnTo>
                <a:lnTo>
                  <a:pt x="19626" y="10748"/>
                </a:lnTo>
                <a:lnTo>
                  <a:pt x="19662" y="10712"/>
                </a:lnTo>
                <a:lnTo>
                  <a:pt x="19662" y="10675"/>
                </a:lnTo>
                <a:lnTo>
                  <a:pt x="19626" y="10638"/>
                </a:lnTo>
                <a:lnTo>
                  <a:pt x="19479" y="10602"/>
                </a:lnTo>
                <a:lnTo>
                  <a:pt x="19295" y="10602"/>
                </a:lnTo>
                <a:lnTo>
                  <a:pt x="19369" y="10565"/>
                </a:lnTo>
                <a:lnTo>
                  <a:pt x="19589" y="10455"/>
                </a:lnTo>
                <a:lnTo>
                  <a:pt x="19772" y="10418"/>
                </a:lnTo>
                <a:close/>
                <a:moveTo>
                  <a:pt x="16691" y="13390"/>
                </a:moveTo>
                <a:lnTo>
                  <a:pt x="16801" y="13463"/>
                </a:lnTo>
                <a:lnTo>
                  <a:pt x="16874" y="13536"/>
                </a:lnTo>
                <a:lnTo>
                  <a:pt x="16728" y="13646"/>
                </a:lnTo>
                <a:lnTo>
                  <a:pt x="16581" y="13756"/>
                </a:lnTo>
                <a:lnTo>
                  <a:pt x="16434" y="13903"/>
                </a:lnTo>
                <a:lnTo>
                  <a:pt x="16361" y="14050"/>
                </a:lnTo>
                <a:lnTo>
                  <a:pt x="16104" y="14013"/>
                </a:lnTo>
                <a:lnTo>
                  <a:pt x="16068" y="13976"/>
                </a:lnTo>
                <a:lnTo>
                  <a:pt x="16691" y="13390"/>
                </a:lnTo>
                <a:close/>
                <a:moveTo>
                  <a:pt x="16654" y="11959"/>
                </a:moveTo>
                <a:lnTo>
                  <a:pt x="17058" y="12326"/>
                </a:lnTo>
                <a:lnTo>
                  <a:pt x="17278" y="12546"/>
                </a:lnTo>
                <a:lnTo>
                  <a:pt x="17498" y="12803"/>
                </a:lnTo>
                <a:lnTo>
                  <a:pt x="17681" y="13059"/>
                </a:lnTo>
                <a:lnTo>
                  <a:pt x="17755" y="13169"/>
                </a:lnTo>
                <a:lnTo>
                  <a:pt x="17792" y="13279"/>
                </a:lnTo>
                <a:lnTo>
                  <a:pt x="17792" y="13426"/>
                </a:lnTo>
                <a:lnTo>
                  <a:pt x="17755" y="13536"/>
                </a:lnTo>
                <a:lnTo>
                  <a:pt x="17718" y="13646"/>
                </a:lnTo>
                <a:lnTo>
                  <a:pt x="17608" y="13756"/>
                </a:lnTo>
                <a:lnTo>
                  <a:pt x="17498" y="13866"/>
                </a:lnTo>
                <a:lnTo>
                  <a:pt x="17351" y="13940"/>
                </a:lnTo>
                <a:lnTo>
                  <a:pt x="17278" y="13866"/>
                </a:lnTo>
                <a:lnTo>
                  <a:pt x="17168" y="13866"/>
                </a:lnTo>
                <a:lnTo>
                  <a:pt x="17095" y="13903"/>
                </a:lnTo>
                <a:lnTo>
                  <a:pt x="17058" y="13940"/>
                </a:lnTo>
                <a:lnTo>
                  <a:pt x="17021" y="13940"/>
                </a:lnTo>
                <a:lnTo>
                  <a:pt x="16948" y="13976"/>
                </a:lnTo>
                <a:lnTo>
                  <a:pt x="16911" y="14050"/>
                </a:lnTo>
                <a:lnTo>
                  <a:pt x="16874" y="14050"/>
                </a:lnTo>
                <a:lnTo>
                  <a:pt x="16948" y="13940"/>
                </a:lnTo>
                <a:lnTo>
                  <a:pt x="17095" y="13793"/>
                </a:lnTo>
                <a:lnTo>
                  <a:pt x="17168" y="13683"/>
                </a:lnTo>
                <a:lnTo>
                  <a:pt x="17205" y="13573"/>
                </a:lnTo>
                <a:lnTo>
                  <a:pt x="17168" y="13500"/>
                </a:lnTo>
                <a:lnTo>
                  <a:pt x="17131" y="13426"/>
                </a:lnTo>
                <a:lnTo>
                  <a:pt x="17021" y="13316"/>
                </a:lnTo>
                <a:lnTo>
                  <a:pt x="16874" y="13206"/>
                </a:lnTo>
                <a:lnTo>
                  <a:pt x="16691" y="13169"/>
                </a:lnTo>
                <a:lnTo>
                  <a:pt x="16618" y="13169"/>
                </a:lnTo>
                <a:lnTo>
                  <a:pt x="16581" y="13206"/>
                </a:lnTo>
                <a:lnTo>
                  <a:pt x="15627" y="13793"/>
                </a:lnTo>
                <a:lnTo>
                  <a:pt x="15517" y="13756"/>
                </a:lnTo>
                <a:lnTo>
                  <a:pt x="15407" y="13646"/>
                </a:lnTo>
                <a:lnTo>
                  <a:pt x="15884" y="13353"/>
                </a:lnTo>
                <a:lnTo>
                  <a:pt x="16361" y="13096"/>
                </a:lnTo>
                <a:lnTo>
                  <a:pt x="16398" y="13023"/>
                </a:lnTo>
                <a:lnTo>
                  <a:pt x="16398" y="12986"/>
                </a:lnTo>
                <a:lnTo>
                  <a:pt x="16361" y="12913"/>
                </a:lnTo>
                <a:lnTo>
                  <a:pt x="16288" y="12913"/>
                </a:lnTo>
                <a:lnTo>
                  <a:pt x="15994" y="12949"/>
                </a:lnTo>
                <a:lnTo>
                  <a:pt x="15701" y="13059"/>
                </a:lnTo>
                <a:lnTo>
                  <a:pt x="15407" y="13169"/>
                </a:lnTo>
                <a:lnTo>
                  <a:pt x="15150" y="13279"/>
                </a:lnTo>
                <a:lnTo>
                  <a:pt x="15040" y="13023"/>
                </a:lnTo>
                <a:lnTo>
                  <a:pt x="15077" y="12986"/>
                </a:lnTo>
                <a:lnTo>
                  <a:pt x="16068" y="12399"/>
                </a:lnTo>
                <a:lnTo>
                  <a:pt x="16104" y="12362"/>
                </a:lnTo>
                <a:lnTo>
                  <a:pt x="16104" y="12326"/>
                </a:lnTo>
                <a:lnTo>
                  <a:pt x="16068" y="12289"/>
                </a:lnTo>
                <a:lnTo>
                  <a:pt x="15994" y="12252"/>
                </a:lnTo>
                <a:lnTo>
                  <a:pt x="15554" y="12362"/>
                </a:lnTo>
                <a:lnTo>
                  <a:pt x="15150" y="12472"/>
                </a:lnTo>
                <a:lnTo>
                  <a:pt x="15150" y="12472"/>
                </a:lnTo>
                <a:lnTo>
                  <a:pt x="15297" y="12326"/>
                </a:lnTo>
                <a:lnTo>
                  <a:pt x="15517" y="12179"/>
                </a:lnTo>
                <a:lnTo>
                  <a:pt x="15737" y="12069"/>
                </a:lnTo>
                <a:lnTo>
                  <a:pt x="15994" y="11996"/>
                </a:lnTo>
                <a:lnTo>
                  <a:pt x="16324" y="11959"/>
                </a:lnTo>
                <a:close/>
                <a:moveTo>
                  <a:pt x="14857" y="6310"/>
                </a:moveTo>
                <a:lnTo>
                  <a:pt x="14600" y="6347"/>
                </a:lnTo>
                <a:lnTo>
                  <a:pt x="14380" y="6383"/>
                </a:lnTo>
                <a:lnTo>
                  <a:pt x="14197" y="6457"/>
                </a:lnTo>
                <a:lnTo>
                  <a:pt x="13793" y="6677"/>
                </a:lnTo>
                <a:lnTo>
                  <a:pt x="13426" y="6970"/>
                </a:lnTo>
                <a:lnTo>
                  <a:pt x="13243" y="7154"/>
                </a:lnTo>
                <a:lnTo>
                  <a:pt x="12950" y="7190"/>
                </a:lnTo>
                <a:lnTo>
                  <a:pt x="12840" y="7227"/>
                </a:lnTo>
                <a:lnTo>
                  <a:pt x="12803" y="7300"/>
                </a:lnTo>
                <a:lnTo>
                  <a:pt x="12766" y="7374"/>
                </a:lnTo>
                <a:lnTo>
                  <a:pt x="12766" y="7447"/>
                </a:lnTo>
                <a:lnTo>
                  <a:pt x="11042" y="7631"/>
                </a:lnTo>
                <a:lnTo>
                  <a:pt x="10052" y="7667"/>
                </a:lnTo>
                <a:lnTo>
                  <a:pt x="9575" y="7704"/>
                </a:lnTo>
                <a:lnTo>
                  <a:pt x="9098" y="7741"/>
                </a:lnTo>
                <a:lnTo>
                  <a:pt x="9025" y="7777"/>
                </a:lnTo>
                <a:lnTo>
                  <a:pt x="8988" y="7814"/>
                </a:lnTo>
                <a:lnTo>
                  <a:pt x="8951" y="7924"/>
                </a:lnTo>
                <a:lnTo>
                  <a:pt x="9025" y="8034"/>
                </a:lnTo>
                <a:lnTo>
                  <a:pt x="9061" y="8071"/>
                </a:lnTo>
                <a:lnTo>
                  <a:pt x="9135" y="8107"/>
                </a:lnTo>
                <a:lnTo>
                  <a:pt x="9612" y="8144"/>
                </a:lnTo>
                <a:lnTo>
                  <a:pt x="10125" y="8144"/>
                </a:lnTo>
                <a:lnTo>
                  <a:pt x="11152" y="8071"/>
                </a:lnTo>
                <a:lnTo>
                  <a:pt x="11922" y="8034"/>
                </a:lnTo>
                <a:lnTo>
                  <a:pt x="12693" y="7961"/>
                </a:lnTo>
                <a:lnTo>
                  <a:pt x="12546" y="8254"/>
                </a:lnTo>
                <a:lnTo>
                  <a:pt x="12473" y="8438"/>
                </a:lnTo>
                <a:lnTo>
                  <a:pt x="12473" y="8584"/>
                </a:lnTo>
                <a:lnTo>
                  <a:pt x="12509" y="8914"/>
                </a:lnTo>
                <a:lnTo>
                  <a:pt x="12363" y="9024"/>
                </a:lnTo>
                <a:lnTo>
                  <a:pt x="12253" y="9134"/>
                </a:lnTo>
                <a:lnTo>
                  <a:pt x="12253" y="9245"/>
                </a:lnTo>
                <a:lnTo>
                  <a:pt x="12289" y="9355"/>
                </a:lnTo>
                <a:lnTo>
                  <a:pt x="12399" y="9428"/>
                </a:lnTo>
                <a:lnTo>
                  <a:pt x="12546" y="9465"/>
                </a:lnTo>
                <a:lnTo>
                  <a:pt x="12693" y="9465"/>
                </a:lnTo>
                <a:lnTo>
                  <a:pt x="12803" y="9685"/>
                </a:lnTo>
                <a:lnTo>
                  <a:pt x="12950" y="9868"/>
                </a:lnTo>
                <a:lnTo>
                  <a:pt x="13096" y="10052"/>
                </a:lnTo>
                <a:lnTo>
                  <a:pt x="13243" y="10198"/>
                </a:lnTo>
                <a:lnTo>
                  <a:pt x="13426" y="10308"/>
                </a:lnTo>
                <a:lnTo>
                  <a:pt x="13647" y="10418"/>
                </a:lnTo>
                <a:lnTo>
                  <a:pt x="13867" y="10455"/>
                </a:lnTo>
                <a:lnTo>
                  <a:pt x="14087" y="10492"/>
                </a:lnTo>
                <a:lnTo>
                  <a:pt x="14233" y="10492"/>
                </a:lnTo>
                <a:lnTo>
                  <a:pt x="14600" y="10418"/>
                </a:lnTo>
                <a:lnTo>
                  <a:pt x="14967" y="10345"/>
                </a:lnTo>
                <a:lnTo>
                  <a:pt x="14930" y="10455"/>
                </a:lnTo>
                <a:lnTo>
                  <a:pt x="14930" y="10602"/>
                </a:lnTo>
                <a:lnTo>
                  <a:pt x="15004" y="10895"/>
                </a:lnTo>
                <a:lnTo>
                  <a:pt x="15077" y="11079"/>
                </a:lnTo>
                <a:lnTo>
                  <a:pt x="15150" y="11299"/>
                </a:lnTo>
                <a:lnTo>
                  <a:pt x="15297" y="11482"/>
                </a:lnTo>
                <a:lnTo>
                  <a:pt x="15481" y="11629"/>
                </a:lnTo>
                <a:lnTo>
                  <a:pt x="15481" y="11665"/>
                </a:lnTo>
                <a:lnTo>
                  <a:pt x="15261" y="11739"/>
                </a:lnTo>
                <a:lnTo>
                  <a:pt x="15077" y="11886"/>
                </a:lnTo>
                <a:lnTo>
                  <a:pt x="14894" y="11996"/>
                </a:lnTo>
                <a:lnTo>
                  <a:pt x="14784" y="12142"/>
                </a:lnTo>
                <a:lnTo>
                  <a:pt x="14674" y="12326"/>
                </a:lnTo>
                <a:lnTo>
                  <a:pt x="14600" y="12509"/>
                </a:lnTo>
                <a:lnTo>
                  <a:pt x="14564" y="12693"/>
                </a:lnTo>
                <a:lnTo>
                  <a:pt x="14527" y="12876"/>
                </a:lnTo>
                <a:lnTo>
                  <a:pt x="14527" y="12986"/>
                </a:lnTo>
                <a:lnTo>
                  <a:pt x="14527" y="13059"/>
                </a:lnTo>
                <a:lnTo>
                  <a:pt x="14600" y="13353"/>
                </a:lnTo>
                <a:lnTo>
                  <a:pt x="14747" y="13610"/>
                </a:lnTo>
                <a:lnTo>
                  <a:pt x="14747" y="13720"/>
                </a:lnTo>
                <a:lnTo>
                  <a:pt x="14784" y="13830"/>
                </a:lnTo>
                <a:lnTo>
                  <a:pt x="14930" y="13903"/>
                </a:lnTo>
                <a:lnTo>
                  <a:pt x="15004" y="13976"/>
                </a:lnTo>
                <a:lnTo>
                  <a:pt x="15297" y="14197"/>
                </a:lnTo>
                <a:lnTo>
                  <a:pt x="15627" y="14380"/>
                </a:lnTo>
                <a:lnTo>
                  <a:pt x="15994" y="14527"/>
                </a:lnTo>
                <a:lnTo>
                  <a:pt x="16398" y="14600"/>
                </a:lnTo>
                <a:lnTo>
                  <a:pt x="16801" y="14600"/>
                </a:lnTo>
                <a:lnTo>
                  <a:pt x="17205" y="14527"/>
                </a:lnTo>
                <a:lnTo>
                  <a:pt x="17571" y="14417"/>
                </a:lnTo>
                <a:lnTo>
                  <a:pt x="17902" y="14233"/>
                </a:lnTo>
                <a:lnTo>
                  <a:pt x="18122" y="14013"/>
                </a:lnTo>
                <a:lnTo>
                  <a:pt x="18268" y="13793"/>
                </a:lnTo>
                <a:lnTo>
                  <a:pt x="18305" y="13536"/>
                </a:lnTo>
                <a:lnTo>
                  <a:pt x="18305" y="13316"/>
                </a:lnTo>
                <a:lnTo>
                  <a:pt x="18232" y="13059"/>
                </a:lnTo>
                <a:lnTo>
                  <a:pt x="18122" y="12803"/>
                </a:lnTo>
                <a:lnTo>
                  <a:pt x="17975" y="12546"/>
                </a:lnTo>
                <a:lnTo>
                  <a:pt x="17792" y="12326"/>
                </a:lnTo>
                <a:lnTo>
                  <a:pt x="17902" y="12289"/>
                </a:lnTo>
                <a:lnTo>
                  <a:pt x="18232" y="12106"/>
                </a:lnTo>
                <a:lnTo>
                  <a:pt x="18599" y="11849"/>
                </a:lnTo>
                <a:lnTo>
                  <a:pt x="18709" y="12032"/>
                </a:lnTo>
                <a:lnTo>
                  <a:pt x="18855" y="12179"/>
                </a:lnTo>
                <a:lnTo>
                  <a:pt x="19002" y="12289"/>
                </a:lnTo>
                <a:lnTo>
                  <a:pt x="19149" y="12362"/>
                </a:lnTo>
                <a:lnTo>
                  <a:pt x="19406" y="12436"/>
                </a:lnTo>
                <a:lnTo>
                  <a:pt x="19662" y="12399"/>
                </a:lnTo>
                <a:lnTo>
                  <a:pt x="19919" y="12326"/>
                </a:lnTo>
                <a:lnTo>
                  <a:pt x="20139" y="12179"/>
                </a:lnTo>
                <a:lnTo>
                  <a:pt x="20359" y="11996"/>
                </a:lnTo>
                <a:lnTo>
                  <a:pt x="20543" y="11776"/>
                </a:lnTo>
                <a:lnTo>
                  <a:pt x="20653" y="11519"/>
                </a:lnTo>
                <a:lnTo>
                  <a:pt x="20726" y="11225"/>
                </a:lnTo>
                <a:lnTo>
                  <a:pt x="20799" y="10858"/>
                </a:lnTo>
                <a:lnTo>
                  <a:pt x="20763" y="10675"/>
                </a:lnTo>
                <a:lnTo>
                  <a:pt x="20726" y="10528"/>
                </a:lnTo>
                <a:lnTo>
                  <a:pt x="20689" y="10382"/>
                </a:lnTo>
                <a:lnTo>
                  <a:pt x="20579" y="10272"/>
                </a:lnTo>
                <a:lnTo>
                  <a:pt x="20359" y="10088"/>
                </a:lnTo>
                <a:lnTo>
                  <a:pt x="20066" y="9978"/>
                </a:lnTo>
                <a:lnTo>
                  <a:pt x="19919" y="9941"/>
                </a:lnTo>
                <a:lnTo>
                  <a:pt x="19626" y="9941"/>
                </a:lnTo>
                <a:lnTo>
                  <a:pt x="19516" y="10015"/>
                </a:lnTo>
                <a:lnTo>
                  <a:pt x="19479" y="10088"/>
                </a:lnTo>
                <a:lnTo>
                  <a:pt x="19185" y="10198"/>
                </a:lnTo>
                <a:lnTo>
                  <a:pt x="18929" y="10308"/>
                </a:lnTo>
                <a:lnTo>
                  <a:pt x="18819" y="10418"/>
                </a:lnTo>
                <a:lnTo>
                  <a:pt x="18672" y="10528"/>
                </a:lnTo>
                <a:lnTo>
                  <a:pt x="18599" y="10675"/>
                </a:lnTo>
                <a:lnTo>
                  <a:pt x="18525" y="10822"/>
                </a:lnTo>
                <a:lnTo>
                  <a:pt x="18452" y="11115"/>
                </a:lnTo>
                <a:lnTo>
                  <a:pt x="18452" y="11409"/>
                </a:lnTo>
                <a:lnTo>
                  <a:pt x="18048" y="11702"/>
                </a:lnTo>
                <a:lnTo>
                  <a:pt x="17645" y="11996"/>
                </a:lnTo>
                <a:lnTo>
                  <a:pt x="17608" y="12032"/>
                </a:lnTo>
                <a:lnTo>
                  <a:pt x="17608" y="12106"/>
                </a:lnTo>
                <a:lnTo>
                  <a:pt x="17241" y="11776"/>
                </a:lnTo>
                <a:lnTo>
                  <a:pt x="16911" y="11519"/>
                </a:lnTo>
                <a:lnTo>
                  <a:pt x="16838" y="11482"/>
                </a:lnTo>
                <a:lnTo>
                  <a:pt x="16691" y="11482"/>
                </a:lnTo>
                <a:lnTo>
                  <a:pt x="16654" y="11555"/>
                </a:lnTo>
                <a:lnTo>
                  <a:pt x="16434" y="11519"/>
                </a:lnTo>
                <a:lnTo>
                  <a:pt x="16214" y="11519"/>
                </a:lnTo>
                <a:lnTo>
                  <a:pt x="15774" y="11555"/>
                </a:lnTo>
                <a:lnTo>
                  <a:pt x="15811" y="11445"/>
                </a:lnTo>
                <a:lnTo>
                  <a:pt x="15774" y="11335"/>
                </a:lnTo>
                <a:lnTo>
                  <a:pt x="15664" y="11152"/>
                </a:lnTo>
                <a:lnTo>
                  <a:pt x="15554" y="11005"/>
                </a:lnTo>
                <a:lnTo>
                  <a:pt x="15444" y="10822"/>
                </a:lnTo>
                <a:lnTo>
                  <a:pt x="15371" y="10602"/>
                </a:lnTo>
                <a:lnTo>
                  <a:pt x="15334" y="10418"/>
                </a:lnTo>
                <a:lnTo>
                  <a:pt x="15297" y="10308"/>
                </a:lnTo>
                <a:lnTo>
                  <a:pt x="15224" y="10235"/>
                </a:lnTo>
                <a:lnTo>
                  <a:pt x="15627" y="10015"/>
                </a:lnTo>
                <a:lnTo>
                  <a:pt x="16031" y="9758"/>
                </a:lnTo>
                <a:lnTo>
                  <a:pt x="16361" y="9428"/>
                </a:lnTo>
                <a:lnTo>
                  <a:pt x="16471" y="9281"/>
                </a:lnTo>
                <a:lnTo>
                  <a:pt x="16581" y="9098"/>
                </a:lnTo>
                <a:lnTo>
                  <a:pt x="16654" y="8878"/>
                </a:lnTo>
                <a:lnTo>
                  <a:pt x="16691" y="8621"/>
                </a:lnTo>
                <a:lnTo>
                  <a:pt x="16691" y="8364"/>
                </a:lnTo>
                <a:lnTo>
                  <a:pt x="16691" y="8107"/>
                </a:lnTo>
                <a:lnTo>
                  <a:pt x="16581" y="7631"/>
                </a:lnTo>
                <a:lnTo>
                  <a:pt x="16398" y="7190"/>
                </a:lnTo>
                <a:lnTo>
                  <a:pt x="16251" y="6897"/>
                </a:lnTo>
                <a:lnTo>
                  <a:pt x="16031" y="6640"/>
                </a:lnTo>
                <a:lnTo>
                  <a:pt x="15884" y="6530"/>
                </a:lnTo>
                <a:lnTo>
                  <a:pt x="15737" y="6457"/>
                </a:lnTo>
                <a:lnTo>
                  <a:pt x="15591" y="6420"/>
                </a:lnTo>
                <a:lnTo>
                  <a:pt x="15407" y="6383"/>
                </a:lnTo>
                <a:lnTo>
                  <a:pt x="15077" y="631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232" name="Google Shape;232;p3"/>
          <p:cNvSpPr/>
          <p:nvPr/>
        </p:nvSpPr>
        <p:spPr>
          <a:xfrm>
            <a:off x="3251978" y="4029277"/>
            <a:ext cx="388118" cy="408938"/>
          </a:xfrm>
          <a:custGeom>
            <a:avLst/>
            <a:gdLst/>
            <a:ahLst/>
            <a:cxnLst/>
            <a:rect l="l" t="t" r="r" b="b"/>
            <a:pathLst>
              <a:path w="13683" h="14417" extrusionOk="0">
                <a:moveTo>
                  <a:pt x="9281" y="2311"/>
                </a:moveTo>
                <a:lnTo>
                  <a:pt x="9170" y="2385"/>
                </a:lnTo>
                <a:lnTo>
                  <a:pt x="9134" y="2495"/>
                </a:lnTo>
                <a:lnTo>
                  <a:pt x="9097" y="2568"/>
                </a:lnTo>
                <a:lnTo>
                  <a:pt x="9097" y="2678"/>
                </a:lnTo>
                <a:lnTo>
                  <a:pt x="9134" y="2862"/>
                </a:lnTo>
                <a:lnTo>
                  <a:pt x="9207" y="3082"/>
                </a:lnTo>
                <a:lnTo>
                  <a:pt x="9464" y="3742"/>
                </a:lnTo>
                <a:lnTo>
                  <a:pt x="9721" y="4402"/>
                </a:lnTo>
                <a:lnTo>
                  <a:pt x="9647" y="4439"/>
                </a:lnTo>
                <a:lnTo>
                  <a:pt x="9060" y="5283"/>
                </a:lnTo>
                <a:lnTo>
                  <a:pt x="8804" y="5649"/>
                </a:lnTo>
                <a:lnTo>
                  <a:pt x="8694" y="5833"/>
                </a:lnTo>
                <a:lnTo>
                  <a:pt x="8657" y="5943"/>
                </a:lnTo>
                <a:lnTo>
                  <a:pt x="8694" y="6053"/>
                </a:lnTo>
                <a:lnTo>
                  <a:pt x="8804" y="6016"/>
                </a:lnTo>
                <a:lnTo>
                  <a:pt x="8877" y="5980"/>
                </a:lnTo>
                <a:lnTo>
                  <a:pt x="9024" y="5833"/>
                </a:lnTo>
                <a:lnTo>
                  <a:pt x="9281" y="5503"/>
                </a:lnTo>
                <a:lnTo>
                  <a:pt x="9941" y="4659"/>
                </a:lnTo>
                <a:lnTo>
                  <a:pt x="10014" y="4659"/>
                </a:lnTo>
                <a:lnTo>
                  <a:pt x="10124" y="4622"/>
                </a:lnTo>
                <a:lnTo>
                  <a:pt x="10161" y="4549"/>
                </a:lnTo>
                <a:lnTo>
                  <a:pt x="10161" y="4439"/>
                </a:lnTo>
                <a:lnTo>
                  <a:pt x="9684" y="3229"/>
                </a:lnTo>
                <a:lnTo>
                  <a:pt x="9427" y="2715"/>
                </a:lnTo>
                <a:lnTo>
                  <a:pt x="9354" y="2532"/>
                </a:lnTo>
                <a:lnTo>
                  <a:pt x="9317" y="2422"/>
                </a:lnTo>
                <a:lnTo>
                  <a:pt x="9317" y="2348"/>
                </a:lnTo>
                <a:lnTo>
                  <a:pt x="9317" y="2311"/>
                </a:lnTo>
                <a:close/>
                <a:moveTo>
                  <a:pt x="8694" y="1615"/>
                </a:moveTo>
                <a:lnTo>
                  <a:pt x="8767" y="1798"/>
                </a:lnTo>
                <a:lnTo>
                  <a:pt x="8804" y="1908"/>
                </a:lnTo>
                <a:lnTo>
                  <a:pt x="8914" y="1981"/>
                </a:lnTo>
                <a:lnTo>
                  <a:pt x="9024" y="2055"/>
                </a:lnTo>
                <a:lnTo>
                  <a:pt x="9170" y="2018"/>
                </a:lnTo>
                <a:lnTo>
                  <a:pt x="9391" y="1908"/>
                </a:lnTo>
                <a:lnTo>
                  <a:pt x="9611" y="1725"/>
                </a:lnTo>
                <a:lnTo>
                  <a:pt x="9867" y="2275"/>
                </a:lnTo>
                <a:lnTo>
                  <a:pt x="10161" y="2752"/>
                </a:lnTo>
                <a:lnTo>
                  <a:pt x="10454" y="3265"/>
                </a:lnTo>
                <a:lnTo>
                  <a:pt x="10674" y="3779"/>
                </a:lnTo>
                <a:lnTo>
                  <a:pt x="10528" y="3925"/>
                </a:lnTo>
                <a:lnTo>
                  <a:pt x="10381" y="4072"/>
                </a:lnTo>
                <a:lnTo>
                  <a:pt x="10271" y="4256"/>
                </a:lnTo>
                <a:lnTo>
                  <a:pt x="10234" y="4476"/>
                </a:lnTo>
                <a:lnTo>
                  <a:pt x="10271" y="4586"/>
                </a:lnTo>
                <a:lnTo>
                  <a:pt x="10344" y="4659"/>
                </a:lnTo>
                <a:lnTo>
                  <a:pt x="10344" y="4806"/>
                </a:lnTo>
                <a:lnTo>
                  <a:pt x="10381" y="4879"/>
                </a:lnTo>
                <a:lnTo>
                  <a:pt x="10491" y="4916"/>
                </a:lnTo>
                <a:lnTo>
                  <a:pt x="10491" y="4953"/>
                </a:lnTo>
                <a:lnTo>
                  <a:pt x="10344" y="5173"/>
                </a:lnTo>
                <a:lnTo>
                  <a:pt x="9977" y="5649"/>
                </a:lnTo>
                <a:lnTo>
                  <a:pt x="9647" y="6163"/>
                </a:lnTo>
                <a:lnTo>
                  <a:pt x="9501" y="6090"/>
                </a:lnTo>
                <a:lnTo>
                  <a:pt x="9317" y="6053"/>
                </a:lnTo>
                <a:lnTo>
                  <a:pt x="9134" y="6126"/>
                </a:lnTo>
                <a:lnTo>
                  <a:pt x="8950" y="6200"/>
                </a:lnTo>
                <a:lnTo>
                  <a:pt x="8840" y="6346"/>
                </a:lnTo>
                <a:lnTo>
                  <a:pt x="8730" y="6493"/>
                </a:lnTo>
                <a:lnTo>
                  <a:pt x="8327" y="6493"/>
                </a:lnTo>
                <a:lnTo>
                  <a:pt x="7556" y="6530"/>
                </a:lnTo>
                <a:lnTo>
                  <a:pt x="7520" y="6456"/>
                </a:lnTo>
                <a:lnTo>
                  <a:pt x="7410" y="6383"/>
                </a:lnTo>
                <a:lnTo>
                  <a:pt x="7080" y="6273"/>
                </a:lnTo>
                <a:lnTo>
                  <a:pt x="7043" y="6273"/>
                </a:lnTo>
                <a:lnTo>
                  <a:pt x="6970" y="6236"/>
                </a:lnTo>
                <a:lnTo>
                  <a:pt x="6786" y="6236"/>
                </a:lnTo>
                <a:lnTo>
                  <a:pt x="6639" y="6200"/>
                </a:lnTo>
                <a:lnTo>
                  <a:pt x="5832" y="5429"/>
                </a:lnTo>
                <a:lnTo>
                  <a:pt x="5246" y="4879"/>
                </a:lnTo>
                <a:lnTo>
                  <a:pt x="5319" y="4696"/>
                </a:lnTo>
                <a:lnTo>
                  <a:pt x="5319" y="4512"/>
                </a:lnTo>
                <a:lnTo>
                  <a:pt x="5282" y="4439"/>
                </a:lnTo>
                <a:lnTo>
                  <a:pt x="5246" y="4366"/>
                </a:lnTo>
                <a:lnTo>
                  <a:pt x="5099" y="4256"/>
                </a:lnTo>
                <a:lnTo>
                  <a:pt x="5282" y="3815"/>
                </a:lnTo>
                <a:lnTo>
                  <a:pt x="5796" y="2715"/>
                </a:lnTo>
                <a:lnTo>
                  <a:pt x="6126" y="2018"/>
                </a:lnTo>
                <a:lnTo>
                  <a:pt x="6273" y="2018"/>
                </a:lnTo>
                <a:lnTo>
                  <a:pt x="6419" y="1981"/>
                </a:lnTo>
                <a:lnTo>
                  <a:pt x="6566" y="1908"/>
                </a:lnTo>
                <a:lnTo>
                  <a:pt x="6713" y="1798"/>
                </a:lnTo>
                <a:lnTo>
                  <a:pt x="6823" y="1688"/>
                </a:lnTo>
                <a:lnTo>
                  <a:pt x="7483" y="1651"/>
                </a:lnTo>
                <a:lnTo>
                  <a:pt x="8694" y="1615"/>
                </a:lnTo>
                <a:close/>
                <a:moveTo>
                  <a:pt x="6823" y="6823"/>
                </a:moveTo>
                <a:lnTo>
                  <a:pt x="6933" y="6897"/>
                </a:lnTo>
                <a:lnTo>
                  <a:pt x="6749" y="6897"/>
                </a:lnTo>
                <a:lnTo>
                  <a:pt x="6713" y="6860"/>
                </a:lnTo>
                <a:lnTo>
                  <a:pt x="6823" y="6823"/>
                </a:lnTo>
                <a:close/>
                <a:moveTo>
                  <a:pt x="2714" y="5393"/>
                </a:moveTo>
                <a:lnTo>
                  <a:pt x="2641" y="5429"/>
                </a:lnTo>
                <a:lnTo>
                  <a:pt x="2531" y="5503"/>
                </a:lnTo>
                <a:lnTo>
                  <a:pt x="2458" y="5576"/>
                </a:lnTo>
                <a:lnTo>
                  <a:pt x="2274" y="5796"/>
                </a:lnTo>
                <a:lnTo>
                  <a:pt x="1981" y="6310"/>
                </a:lnTo>
                <a:lnTo>
                  <a:pt x="1651" y="6860"/>
                </a:lnTo>
                <a:lnTo>
                  <a:pt x="1504" y="7080"/>
                </a:lnTo>
                <a:lnTo>
                  <a:pt x="1431" y="7190"/>
                </a:lnTo>
                <a:lnTo>
                  <a:pt x="1394" y="7263"/>
                </a:lnTo>
                <a:lnTo>
                  <a:pt x="1394" y="7337"/>
                </a:lnTo>
                <a:lnTo>
                  <a:pt x="1321" y="7374"/>
                </a:lnTo>
                <a:lnTo>
                  <a:pt x="1321" y="7410"/>
                </a:lnTo>
                <a:lnTo>
                  <a:pt x="1321" y="7520"/>
                </a:lnTo>
                <a:lnTo>
                  <a:pt x="1394" y="7557"/>
                </a:lnTo>
                <a:lnTo>
                  <a:pt x="1504" y="7594"/>
                </a:lnTo>
                <a:lnTo>
                  <a:pt x="1614" y="7520"/>
                </a:lnTo>
                <a:lnTo>
                  <a:pt x="1724" y="7447"/>
                </a:lnTo>
                <a:lnTo>
                  <a:pt x="1834" y="7337"/>
                </a:lnTo>
                <a:lnTo>
                  <a:pt x="2018" y="7043"/>
                </a:lnTo>
                <a:lnTo>
                  <a:pt x="2128" y="6823"/>
                </a:lnTo>
                <a:lnTo>
                  <a:pt x="2568" y="6200"/>
                </a:lnTo>
                <a:lnTo>
                  <a:pt x="2751" y="5870"/>
                </a:lnTo>
                <a:lnTo>
                  <a:pt x="2861" y="5723"/>
                </a:lnTo>
                <a:lnTo>
                  <a:pt x="2861" y="5539"/>
                </a:lnTo>
                <a:lnTo>
                  <a:pt x="2861" y="5466"/>
                </a:lnTo>
                <a:lnTo>
                  <a:pt x="2788" y="5429"/>
                </a:lnTo>
                <a:lnTo>
                  <a:pt x="2714" y="5393"/>
                </a:lnTo>
                <a:close/>
                <a:moveTo>
                  <a:pt x="4072" y="4843"/>
                </a:moveTo>
                <a:lnTo>
                  <a:pt x="4182" y="5026"/>
                </a:lnTo>
                <a:lnTo>
                  <a:pt x="4328" y="5173"/>
                </a:lnTo>
                <a:lnTo>
                  <a:pt x="4475" y="5209"/>
                </a:lnTo>
                <a:lnTo>
                  <a:pt x="4622" y="5246"/>
                </a:lnTo>
                <a:lnTo>
                  <a:pt x="4769" y="5246"/>
                </a:lnTo>
                <a:lnTo>
                  <a:pt x="4915" y="5209"/>
                </a:lnTo>
                <a:lnTo>
                  <a:pt x="5319" y="5576"/>
                </a:lnTo>
                <a:lnTo>
                  <a:pt x="6163" y="6456"/>
                </a:lnTo>
                <a:lnTo>
                  <a:pt x="6126" y="6530"/>
                </a:lnTo>
                <a:lnTo>
                  <a:pt x="6089" y="6640"/>
                </a:lnTo>
                <a:lnTo>
                  <a:pt x="6126" y="6787"/>
                </a:lnTo>
                <a:lnTo>
                  <a:pt x="6163" y="6897"/>
                </a:lnTo>
                <a:lnTo>
                  <a:pt x="6236" y="7007"/>
                </a:lnTo>
                <a:lnTo>
                  <a:pt x="6236" y="7080"/>
                </a:lnTo>
                <a:lnTo>
                  <a:pt x="5942" y="7410"/>
                </a:lnTo>
                <a:lnTo>
                  <a:pt x="5686" y="7777"/>
                </a:lnTo>
                <a:lnTo>
                  <a:pt x="5172" y="8511"/>
                </a:lnTo>
                <a:lnTo>
                  <a:pt x="4695" y="9134"/>
                </a:lnTo>
                <a:lnTo>
                  <a:pt x="4585" y="9061"/>
                </a:lnTo>
                <a:lnTo>
                  <a:pt x="4439" y="9061"/>
                </a:lnTo>
                <a:lnTo>
                  <a:pt x="4255" y="9098"/>
                </a:lnTo>
                <a:lnTo>
                  <a:pt x="4108" y="9208"/>
                </a:lnTo>
                <a:lnTo>
                  <a:pt x="3998" y="9354"/>
                </a:lnTo>
                <a:lnTo>
                  <a:pt x="3925" y="9538"/>
                </a:lnTo>
                <a:lnTo>
                  <a:pt x="3595" y="9501"/>
                </a:lnTo>
                <a:lnTo>
                  <a:pt x="2825" y="9538"/>
                </a:lnTo>
                <a:lnTo>
                  <a:pt x="2788" y="9354"/>
                </a:lnTo>
                <a:lnTo>
                  <a:pt x="2678" y="9208"/>
                </a:lnTo>
                <a:lnTo>
                  <a:pt x="2531" y="9098"/>
                </a:lnTo>
                <a:lnTo>
                  <a:pt x="2384" y="9061"/>
                </a:lnTo>
                <a:lnTo>
                  <a:pt x="2238" y="9061"/>
                </a:lnTo>
                <a:lnTo>
                  <a:pt x="2054" y="9098"/>
                </a:lnTo>
                <a:lnTo>
                  <a:pt x="1577" y="8437"/>
                </a:lnTo>
                <a:lnTo>
                  <a:pt x="1394" y="8107"/>
                </a:lnTo>
                <a:lnTo>
                  <a:pt x="1137" y="7777"/>
                </a:lnTo>
                <a:lnTo>
                  <a:pt x="1211" y="7594"/>
                </a:lnTo>
                <a:lnTo>
                  <a:pt x="1247" y="7447"/>
                </a:lnTo>
                <a:lnTo>
                  <a:pt x="1211" y="7263"/>
                </a:lnTo>
                <a:lnTo>
                  <a:pt x="1174" y="7117"/>
                </a:lnTo>
                <a:lnTo>
                  <a:pt x="1064" y="7007"/>
                </a:lnTo>
                <a:lnTo>
                  <a:pt x="1101" y="6933"/>
                </a:lnTo>
                <a:lnTo>
                  <a:pt x="1174" y="6823"/>
                </a:lnTo>
                <a:lnTo>
                  <a:pt x="1247" y="6640"/>
                </a:lnTo>
                <a:lnTo>
                  <a:pt x="1614" y="5980"/>
                </a:lnTo>
                <a:lnTo>
                  <a:pt x="1944" y="5356"/>
                </a:lnTo>
                <a:lnTo>
                  <a:pt x="2164" y="5356"/>
                </a:lnTo>
                <a:lnTo>
                  <a:pt x="2384" y="5283"/>
                </a:lnTo>
                <a:lnTo>
                  <a:pt x="2531" y="5136"/>
                </a:lnTo>
                <a:lnTo>
                  <a:pt x="2604" y="5063"/>
                </a:lnTo>
                <a:lnTo>
                  <a:pt x="2641" y="4953"/>
                </a:lnTo>
                <a:lnTo>
                  <a:pt x="2678" y="4916"/>
                </a:lnTo>
                <a:lnTo>
                  <a:pt x="3118" y="4953"/>
                </a:lnTo>
                <a:lnTo>
                  <a:pt x="3705" y="4916"/>
                </a:lnTo>
                <a:lnTo>
                  <a:pt x="4072" y="4843"/>
                </a:lnTo>
                <a:close/>
                <a:moveTo>
                  <a:pt x="8877" y="7740"/>
                </a:moveTo>
                <a:lnTo>
                  <a:pt x="8877" y="7777"/>
                </a:lnTo>
                <a:lnTo>
                  <a:pt x="8877" y="7814"/>
                </a:lnTo>
                <a:lnTo>
                  <a:pt x="8914" y="7997"/>
                </a:lnTo>
                <a:lnTo>
                  <a:pt x="8914" y="8070"/>
                </a:lnTo>
                <a:lnTo>
                  <a:pt x="8950" y="8181"/>
                </a:lnTo>
                <a:lnTo>
                  <a:pt x="9391" y="8731"/>
                </a:lnTo>
                <a:lnTo>
                  <a:pt x="9794" y="9281"/>
                </a:lnTo>
                <a:lnTo>
                  <a:pt x="9941" y="9464"/>
                </a:lnTo>
                <a:lnTo>
                  <a:pt x="10014" y="9538"/>
                </a:lnTo>
                <a:lnTo>
                  <a:pt x="10124" y="9574"/>
                </a:lnTo>
                <a:lnTo>
                  <a:pt x="10234" y="9574"/>
                </a:lnTo>
                <a:lnTo>
                  <a:pt x="10308" y="9538"/>
                </a:lnTo>
                <a:lnTo>
                  <a:pt x="10381" y="9501"/>
                </a:lnTo>
                <a:lnTo>
                  <a:pt x="10418" y="9391"/>
                </a:lnTo>
                <a:lnTo>
                  <a:pt x="10418" y="9354"/>
                </a:lnTo>
                <a:lnTo>
                  <a:pt x="10418" y="9244"/>
                </a:lnTo>
                <a:lnTo>
                  <a:pt x="10381" y="9171"/>
                </a:lnTo>
                <a:lnTo>
                  <a:pt x="10308" y="9134"/>
                </a:lnTo>
                <a:lnTo>
                  <a:pt x="10198" y="9098"/>
                </a:lnTo>
                <a:lnTo>
                  <a:pt x="10088" y="8951"/>
                </a:lnTo>
                <a:lnTo>
                  <a:pt x="10014" y="8841"/>
                </a:lnTo>
                <a:lnTo>
                  <a:pt x="9647" y="8401"/>
                </a:lnTo>
                <a:lnTo>
                  <a:pt x="9281" y="7924"/>
                </a:lnTo>
                <a:lnTo>
                  <a:pt x="9207" y="7850"/>
                </a:lnTo>
                <a:lnTo>
                  <a:pt x="9134" y="7814"/>
                </a:lnTo>
                <a:lnTo>
                  <a:pt x="8950" y="7740"/>
                </a:lnTo>
                <a:close/>
                <a:moveTo>
                  <a:pt x="2128" y="9721"/>
                </a:moveTo>
                <a:lnTo>
                  <a:pt x="2054" y="9758"/>
                </a:lnTo>
                <a:lnTo>
                  <a:pt x="2054" y="9721"/>
                </a:lnTo>
                <a:close/>
                <a:moveTo>
                  <a:pt x="5612" y="9281"/>
                </a:moveTo>
                <a:lnTo>
                  <a:pt x="5576" y="9318"/>
                </a:lnTo>
                <a:lnTo>
                  <a:pt x="5576" y="9354"/>
                </a:lnTo>
                <a:lnTo>
                  <a:pt x="5576" y="9538"/>
                </a:lnTo>
                <a:lnTo>
                  <a:pt x="5649" y="9684"/>
                </a:lnTo>
                <a:lnTo>
                  <a:pt x="5796" y="9941"/>
                </a:lnTo>
                <a:lnTo>
                  <a:pt x="6163" y="10455"/>
                </a:lnTo>
                <a:lnTo>
                  <a:pt x="6456" y="10895"/>
                </a:lnTo>
                <a:lnTo>
                  <a:pt x="6603" y="11115"/>
                </a:lnTo>
                <a:lnTo>
                  <a:pt x="6823" y="11298"/>
                </a:lnTo>
                <a:lnTo>
                  <a:pt x="6860" y="11372"/>
                </a:lnTo>
                <a:lnTo>
                  <a:pt x="6970" y="11482"/>
                </a:lnTo>
                <a:lnTo>
                  <a:pt x="7043" y="11519"/>
                </a:lnTo>
                <a:lnTo>
                  <a:pt x="7116" y="11519"/>
                </a:lnTo>
                <a:lnTo>
                  <a:pt x="7190" y="11482"/>
                </a:lnTo>
                <a:lnTo>
                  <a:pt x="7226" y="11408"/>
                </a:lnTo>
                <a:lnTo>
                  <a:pt x="7263" y="11188"/>
                </a:lnTo>
                <a:lnTo>
                  <a:pt x="7226" y="11078"/>
                </a:lnTo>
                <a:lnTo>
                  <a:pt x="7153" y="10968"/>
                </a:lnTo>
                <a:lnTo>
                  <a:pt x="7080" y="10932"/>
                </a:lnTo>
                <a:lnTo>
                  <a:pt x="7006" y="10895"/>
                </a:lnTo>
                <a:lnTo>
                  <a:pt x="6933" y="10785"/>
                </a:lnTo>
                <a:lnTo>
                  <a:pt x="6860" y="10675"/>
                </a:lnTo>
                <a:lnTo>
                  <a:pt x="6713" y="10455"/>
                </a:lnTo>
                <a:lnTo>
                  <a:pt x="6273" y="9831"/>
                </a:lnTo>
                <a:lnTo>
                  <a:pt x="6016" y="9501"/>
                </a:lnTo>
                <a:lnTo>
                  <a:pt x="5869" y="9391"/>
                </a:lnTo>
                <a:lnTo>
                  <a:pt x="5722" y="9281"/>
                </a:lnTo>
                <a:close/>
                <a:moveTo>
                  <a:pt x="8730" y="6970"/>
                </a:moveTo>
                <a:lnTo>
                  <a:pt x="8804" y="7080"/>
                </a:lnTo>
                <a:lnTo>
                  <a:pt x="8914" y="7153"/>
                </a:lnTo>
                <a:lnTo>
                  <a:pt x="8987" y="7227"/>
                </a:lnTo>
                <a:lnTo>
                  <a:pt x="9097" y="7263"/>
                </a:lnTo>
                <a:lnTo>
                  <a:pt x="9391" y="7227"/>
                </a:lnTo>
                <a:lnTo>
                  <a:pt x="9501" y="7263"/>
                </a:lnTo>
                <a:lnTo>
                  <a:pt x="9574" y="7300"/>
                </a:lnTo>
                <a:lnTo>
                  <a:pt x="9721" y="7557"/>
                </a:lnTo>
                <a:lnTo>
                  <a:pt x="9867" y="7814"/>
                </a:lnTo>
                <a:lnTo>
                  <a:pt x="10234" y="8364"/>
                </a:lnTo>
                <a:lnTo>
                  <a:pt x="10711" y="9098"/>
                </a:lnTo>
                <a:lnTo>
                  <a:pt x="10638" y="9281"/>
                </a:lnTo>
                <a:lnTo>
                  <a:pt x="10601" y="9428"/>
                </a:lnTo>
                <a:lnTo>
                  <a:pt x="10564" y="9758"/>
                </a:lnTo>
                <a:lnTo>
                  <a:pt x="10528" y="9941"/>
                </a:lnTo>
                <a:lnTo>
                  <a:pt x="10528" y="10125"/>
                </a:lnTo>
                <a:lnTo>
                  <a:pt x="10528" y="10235"/>
                </a:lnTo>
                <a:lnTo>
                  <a:pt x="10564" y="10271"/>
                </a:lnTo>
                <a:lnTo>
                  <a:pt x="10344" y="10638"/>
                </a:lnTo>
                <a:lnTo>
                  <a:pt x="9794" y="11555"/>
                </a:lnTo>
                <a:lnTo>
                  <a:pt x="9684" y="11519"/>
                </a:lnTo>
                <a:lnTo>
                  <a:pt x="9537" y="11519"/>
                </a:lnTo>
                <a:lnTo>
                  <a:pt x="9391" y="11555"/>
                </a:lnTo>
                <a:lnTo>
                  <a:pt x="9281" y="11629"/>
                </a:lnTo>
                <a:lnTo>
                  <a:pt x="9170" y="11702"/>
                </a:lnTo>
                <a:lnTo>
                  <a:pt x="9097" y="11812"/>
                </a:lnTo>
                <a:lnTo>
                  <a:pt x="9024" y="11922"/>
                </a:lnTo>
                <a:lnTo>
                  <a:pt x="8987" y="12032"/>
                </a:lnTo>
                <a:lnTo>
                  <a:pt x="8400" y="12069"/>
                </a:lnTo>
                <a:lnTo>
                  <a:pt x="7483" y="12142"/>
                </a:lnTo>
                <a:lnTo>
                  <a:pt x="7006" y="12142"/>
                </a:lnTo>
                <a:lnTo>
                  <a:pt x="6970" y="11959"/>
                </a:lnTo>
                <a:lnTo>
                  <a:pt x="6823" y="11775"/>
                </a:lnTo>
                <a:lnTo>
                  <a:pt x="6749" y="11739"/>
                </a:lnTo>
                <a:lnTo>
                  <a:pt x="6676" y="11702"/>
                </a:lnTo>
                <a:lnTo>
                  <a:pt x="6493" y="11665"/>
                </a:lnTo>
                <a:lnTo>
                  <a:pt x="6419" y="11629"/>
                </a:lnTo>
                <a:lnTo>
                  <a:pt x="6346" y="11665"/>
                </a:lnTo>
                <a:lnTo>
                  <a:pt x="6273" y="11739"/>
                </a:lnTo>
                <a:lnTo>
                  <a:pt x="6199" y="11739"/>
                </a:lnTo>
                <a:lnTo>
                  <a:pt x="5979" y="11225"/>
                </a:lnTo>
                <a:lnTo>
                  <a:pt x="5722" y="10712"/>
                </a:lnTo>
                <a:lnTo>
                  <a:pt x="5466" y="10308"/>
                </a:lnTo>
                <a:lnTo>
                  <a:pt x="5172" y="9868"/>
                </a:lnTo>
                <a:lnTo>
                  <a:pt x="5209" y="9758"/>
                </a:lnTo>
                <a:lnTo>
                  <a:pt x="5246" y="9648"/>
                </a:lnTo>
                <a:lnTo>
                  <a:pt x="5246" y="9501"/>
                </a:lnTo>
                <a:lnTo>
                  <a:pt x="5209" y="9391"/>
                </a:lnTo>
                <a:lnTo>
                  <a:pt x="5135" y="9318"/>
                </a:lnTo>
                <a:lnTo>
                  <a:pt x="5099" y="9318"/>
                </a:lnTo>
                <a:lnTo>
                  <a:pt x="5209" y="9171"/>
                </a:lnTo>
                <a:lnTo>
                  <a:pt x="5759" y="8401"/>
                </a:lnTo>
                <a:lnTo>
                  <a:pt x="6163" y="7850"/>
                </a:lnTo>
                <a:lnTo>
                  <a:pt x="6383" y="7594"/>
                </a:lnTo>
                <a:lnTo>
                  <a:pt x="6529" y="7300"/>
                </a:lnTo>
                <a:lnTo>
                  <a:pt x="6676" y="7337"/>
                </a:lnTo>
                <a:lnTo>
                  <a:pt x="6933" y="7337"/>
                </a:lnTo>
                <a:lnTo>
                  <a:pt x="7080" y="7300"/>
                </a:lnTo>
                <a:lnTo>
                  <a:pt x="7190" y="7263"/>
                </a:lnTo>
                <a:lnTo>
                  <a:pt x="7300" y="7153"/>
                </a:lnTo>
                <a:lnTo>
                  <a:pt x="7410" y="7080"/>
                </a:lnTo>
                <a:lnTo>
                  <a:pt x="7483" y="6970"/>
                </a:lnTo>
                <a:close/>
                <a:moveTo>
                  <a:pt x="4769" y="1"/>
                </a:moveTo>
                <a:lnTo>
                  <a:pt x="4769" y="37"/>
                </a:lnTo>
                <a:lnTo>
                  <a:pt x="4805" y="184"/>
                </a:lnTo>
                <a:lnTo>
                  <a:pt x="4879" y="294"/>
                </a:lnTo>
                <a:lnTo>
                  <a:pt x="4989" y="367"/>
                </a:lnTo>
                <a:lnTo>
                  <a:pt x="5099" y="404"/>
                </a:lnTo>
                <a:lnTo>
                  <a:pt x="5172" y="551"/>
                </a:lnTo>
                <a:lnTo>
                  <a:pt x="5282" y="697"/>
                </a:lnTo>
                <a:lnTo>
                  <a:pt x="5466" y="991"/>
                </a:lnTo>
                <a:lnTo>
                  <a:pt x="5539" y="1101"/>
                </a:lnTo>
                <a:lnTo>
                  <a:pt x="5466" y="1284"/>
                </a:lnTo>
                <a:lnTo>
                  <a:pt x="5466" y="1468"/>
                </a:lnTo>
                <a:lnTo>
                  <a:pt x="5539" y="1688"/>
                </a:lnTo>
                <a:lnTo>
                  <a:pt x="5649" y="1835"/>
                </a:lnTo>
                <a:lnTo>
                  <a:pt x="5722" y="1908"/>
                </a:lnTo>
                <a:lnTo>
                  <a:pt x="5356" y="2605"/>
                </a:lnTo>
                <a:lnTo>
                  <a:pt x="4879" y="3595"/>
                </a:lnTo>
                <a:lnTo>
                  <a:pt x="4769" y="3852"/>
                </a:lnTo>
                <a:lnTo>
                  <a:pt x="4622" y="4072"/>
                </a:lnTo>
                <a:lnTo>
                  <a:pt x="4402" y="4072"/>
                </a:lnTo>
                <a:lnTo>
                  <a:pt x="4292" y="4109"/>
                </a:lnTo>
                <a:lnTo>
                  <a:pt x="4182" y="4182"/>
                </a:lnTo>
                <a:lnTo>
                  <a:pt x="4108" y="4292"/>
                </a:lnTo>
                <a:lnTo>
                  <a:pt x="4072" y="4402"/>
                </a:lnTo>
                <a:lnTo>
                  <a:pt x="3485" y="4476"/>
                </a:lnTo>
                <a:lnTo>
                  <a:pt x="3045" y="4512"/>
                </a:lnTo>
                <a:lnTo>
                  <a:pt x="2678" y="4549"/>
                </a:lnTo>
                <a:lnTo>
                  <a:pt x="2568" y="4366"/>
                </a:lnTo>
                <a:lnTo>
                  <a:pt x="2458" y="4219"/>
                </a:lnTo>
                <a:lnTo>
                  <a:pt x="2274" y="4146"/>
                </a:lnTo>
                <a:lnTo>
                  <a:pt x="2091" y="4109"/>
                </a:lnTo>
                <a:lnTo>
                  <a:pt x="1907" y="4109"/>
                </a:lnTo>
                <a:lnTo>
                  <a:pt x="1797" y="4182"/>
                </a:lnTo>
                <a:lnTo>
                  <a:pt x="1651" y="4292"/>
                </a:lnTo>
                <a:lnTo>
                  <a:pt x="1577" y="4402"/>
                </a:lnTo>
                <a:lnTo>
                  <a:pt x="1504" y="4512"/>
                </a:lnTo>
                <a:lnTo>
                  <a:pt x="1504" y="4622"/>
                </a:lnTo>
                <a:lnTo>
                  <a:pt x="1431" y="4769"/>
                </a:lnTo>
                <a:lnTo>
                  <a:pt x="1431" y="4953"/>
                </a:lnTo>
                <a:lnTo>
                  <a:pt x="1467" y="5099"/>
                </a:lnTo>
                <a:lnTo>
                  <a:pt x="1504" y="5173"/>
                </a:lnTo>
                <a:lnTo>
                  <a:pt x="1504" y="5209"/>
                </a:lnTo>
                <a:lnTo>
                  <a:pt x="1247" y="5760"/>
                </a:lnTo>
                <a:lnTo>
                  <a:pt x="880" y="6420"/>
                </a:lnTo>
                <a:lnTo>
                  <a:pt x="770" y="6640"/>
                </a:lnTo>
                <a:lnTo>
                  <a:pt x="770" y="6713"/>
                </a:lnTo>
                <a:lnTo>
                  <a:pt x="734" y="6823"/>
                </a:lnTo>
                <a:lnTo>
                  <a:pt x="734" y="6787"/>
                </a:lnTo>
                <a:lnTo>
                  <a:pt x="624" y="6787"/>
                </a:lnTo>
                <a:lnTo>
                  <a:pt x="550" y="6823"/>
                </a:lnTo>
                <a:lnTo>
                  <a:pt x="404" y="6933"/>
                </a:lnTo>
                <a:lnTo>
                  <a:pt x="330" y="6970"/>
                </a:lnTo>
                <a:lnTo>
                  <a:pt x="257" y="7007"/>
                </a:lnTo>
                <a:lnTo>
                  <a:pt x="183" y="7117"/>
                </a:lnTo>
                <a:lnTo>
                  <a:pt x="110" y="7227"/>
                </a:lnTo>
                <a:lnTo>
                  <a:pt x="110" y="7447"/>
                </a:lnTo>
                <a:lnTo>
                  <a:pt x="0" y="7777"/>
                </a:lnTo>
                <a:lnTo>
                  <a:pt x="37" y="7850"/>
                </a:lnTo>
                <a:lnTo>
                  <a:pt x="73" y="7887"/>
                </a:lnTo>
                <a:lnTo>
                  <a:pt x="110" y="7960"/>
                </a:lnTo>
                <a:lnTo>
                  <a:pt x="183" y="7960"/>
                </a:lnTo>
                <a:lnTo>
                  <a:pt x="367" y="8034"/>
                </a:lnTo>
                <a:lnTo>
                  <a:pt x="660" y="8034"/>
                </a:lnTo>
                <a:lnTo>
                  <a:pt x="660" y="7997"/>
                </a:lnTo>
                <a:lnTo>
                  <a:pt x="770" y="7997"/>
                </a:lnTo>
                <a:lnTo>
                  <a:pt x="880" y="8181"/>
                </a:lnTo>
                <a:lnTo>
                  <a:pt x="990" y="8364"/>
                </a:lnTo>
                <a:lnTo>
                  <a:pt x="1211" y="8657"/>
                </a:lnTo>
                <a:lnTo>
                  <a:pt x="1651" y="9281"/>
                </a:lnTo>
                <a:lnTo>
                  <a:pt x="1687" y="9354"/>
                </a:lnTo>
                <a:lnTo>
                  <a:pt x="1651" y="9501"/>
                </a:lnTo>
                <a:lnTo>
                  <a:pt x="1614" y="9648"/>
                </a:lnTo>
                <a:lnTo>
                  <a:pt x="1577" y="9831"/>
                </a:lnTo>
                <a:lnTo>
                  <a:pt x="1577" y="9941"/>
                </a:lnTo>
                <a:lnTo>
                  <a:pt x="1614" y="10051"/>
                </a:lnTo>
                <a:lnTo>
                  <a:pt x="1541" y="10235"/>
                </a:lnTo>
                <a:lnTo>
                  <a:pt x="1431" y="10418"/>
                </a:lnTo>
                <a:lnTo>
                  <a:pt x="1357" y="10601"/>
                </a:lnTo>
                <a:lnTo>
                  <a:pt x="1211" y="10785"/>
                </a:lnTo>
                <a:lnTo>
                  <a:pt x="1137" y="10858"/>
                </a:lnTo>
                <a:lnTo>
                  <a:pt x="1137" y="10968"/>
                </a:lnTo>
                <a:lnTo>
                  <a:pt x="1174" y="11078"/>
                </a:lnTo>
                <a:lnTo>
                  <a:pt x="1247" y="11152"/>
                </a:lnTo>
                <a:lnTo>
                  <a:pt x="1357" y="11188"/>
                </a:lnTo>
                <a:lnTo>
                  <a:pt x="1467" y="11152"/>
                </a:lnTo>
                <a:lnTo>
                  <a:pt x="1541" y="11078"/>
                </a:lnTo>
                <a:lnTo>
                  <a:pt x="1577" y="10968"/>
                </a:lnTo>
                <a:lnTo>
                  <a:pt x="1614" y="10932"/>
                </a:lnTo>
                <a:lnTo>
                  <a:pt x="1687" y="10822"/>
                </a:lnTo>
                <a:lnTo>
                  <a:pt x="1761" y="10638"/>
                </a:lnTo>
                <a:lnTo>
                  <a:pt x="1834" y="10491"/>
                </a:lnTo>
                <a:lnTo>
                  <a:pt x="1907" y="10198"/>
                </a:lnTo>
                <a:lnTo>
                  <a:pt x="2164" y="10198"/>
                </a:lnTo>
                <a:lnTo>
                  <a:pt x="2348" y="10161"/>
                </a:lnTo>
                <a:lnTo>
                  <a:pt x="2494" y="10088"/>
                </a:lnTo>
                <a:lnTo>
                  <a:pt x="2641" y="10015"/>
                </a:lnTo>
                <a:lnTo>
                  <a:pt x="2714" y="9905"/>
                </a:lnTo>
                <a:lnTo>
                  <a:pt x="3338" y="9905"/>
                </a:lnTo>
                <a:lnTo>
                  <a:pt x="3998" y="9941"/>
                </a:lnTo>
                <a:lnTo>
                  <a:pt x="4035" y="10051"/>
                </a:lnTo>
                <a:lnTo>
                  <a:pt x="4072" y="10088"/>
                </a:lnTo>
                <a:lnTo>
                  <a:pt x="4145" y="10161"/>
                </a:lnTo>
                <a:lnTo>
                  <a:pt x="4292" y="10235"/>
                </a:lnTo>
                <a:lnTo>
                  <a:pt x="4439" y="10308"/>
                </a:lnTo>
                <a:lnTo>
                  <a:pt x="4622" y="10308"/>
                </a:lnTo>
                <a:lnTo>
                  <a:pt x="4805" y="10271"/>
                </a:lnTo>
                <a:lnTo>
                  <a:pt x="4879" y="10235"/>
                </a:lnTo>
                <a:lnTo>
                  <a:pt x="5282" y="10822"/>
                </a:lnTo>
                <a:lnTo>
                  <a:pt x="5429" y="11115"/>
                </a:lnTo>
                <a:lnTo>
                  <a:pt x="5576" y="11408"/>
                </a:lnTo>
                <a:lnTo>
                  <a:pt x="5796" y="11995"/>
                </a:lnTo>
                <a:lnTo>
                  <a:pt x="5759" y="12105"/>
                </a:lnTo>
                <a:lnTo>
                  <a:pt x="5759" y="12215"/>
                </a:lnTo>
                <a:lnTo>
                  <a:pt x="5759" y="12362"/>
                </a:lnTo>
                <a:lnTo>
                  <a:pt x="5759" y="12472"/>
                </a:lnTo>
                <a:lnTo>
                  <a:pt x="5759" y="12509"/>
                </a:lnTo>
                <a:lnTo>
                  <a:pt x="5722" y="12619"/>
                </a:lnTo>
                <a:lnTo>
                  <a:pt x="5722" y="12692"/>
                </a:lnTo>
                <a:lnTo>
                  <a:pt x="5759" y="12766"/>
                </a:lnTo>
                <a:lnTo>
                  <a:pt x="5979" y="12876"/>
                </a:lnTo>
                <a:lnTo>
                  <a:pt x="5759" y="13169"/>
                </a:lnTo>
                <a:lnTo>
                  <a:pt x="5612" y="13463"/>
                </a:lnTo>
                <a:lnTo>
                  <a:pt x="5502" y="13793"/>
                </a:lnTo>
                <a:lnTo>
                  <a:pt x="5429" y="14123"/>
                </a:lnTo>
                <a:lnTo>
                  <a:pt x="5392" y="14196"/>
                </a:lnTo>
                <a:lnTo>
                  <a:pt x="5429" y="14270"/>
                </a:lnTo>
                <a:lnTo>
                  <a:pt x="5502" y="14343"/>
                </a:lnTo>
                <a:lnTo>
                  <a:pt x="5576" y="14380"/>
                </a:lnTo>
                <a:lnTo>
                  <a:pt x="5649" y="14416"/>
                </a:lnTo>
                <a:lnTo>
                  <a:pt x="5722" y="14416"/>
                </a:lnTo>
                <a:lnTo>
                  <a:pt x="5759" y="14380"/>
                </a:lnTo>
                <a:lnTo>
                  <a:pt x="5832" y="14306"/>
                </a:lnTo>
                <a:lnTo>
                  <a:pt x="5832" y="14233"/>
                </a:lnTo>
                <a:lnTo>
                  <a:pt x="5869" y="14086"/>
                </a:lnTo>
                <a:lnTo>
                  <a:pt x="5979" y="13793"/>
                </a:lnTo>
                <a:lnTo>
                  <a:pt x="6089" y="13463"/>
                </a:lnTo>
                <a:lnTo>
                  <a:pt x="6309" y="13022"/>
                </a:lnTo>
                <a:lnTo>
                  <a:pt x="6566" y="13022"/>
                </a:lnTo>
                <a:lnTo>
                  <a:pt x="6713" y="12986"/>
                </a:lnTo>
                <a:lnTo>
                  <a:pt x="6786" y="12876"/>
                </a:lnTo>
                <a:lnTo>
                  <a:pt x="6860" y="12582"/>
                </a:lnTo>
                <a:lnTo>
                  <a:pt x="7593" y="12582"/>
                </a:lnTo>
                <a:lnTo>
                  <a:pt x="8253" y="12546"/>
                </a:lnTo>
                <a:lnTo>
                  <a:pt x="8914" y="12509"/>
                </a:lnTo>
                <a:lnTo>
                  <a:pt x="8950" y="12509"/>
                </a:lnTo>
                <a:lnTo>
                  <a:pt x="8950" y="12619"/>
                </a:lnTo>
                <a:lnTo>
                  <a:pt x="9024" y="12692"/>
                </a:lnTo>
                <a:lnTo>
                  <a:pt x="9170" y="12802"/>
                </a:lnTo>
                <a:lnTo>
                  <a:pt x="9354" y="12876"/>
                </a:lnTo>
                <a:lnTo>
                  <a:pt x="9537" y="12912"/>
                </a:lnTo>
                <a:lnTo>
                  <a:pt x="9647" y="13279"/>
                </a:lnTo>
                <a:lnTo>
                  <a:pt x="9794" y="13829"/>
                </a:lnTo>
                <a:lnTo>
                  <a:pt x="9904" y="14050"/>
                </a:lnTo>
                <a:lnTo>
                  <a:pt x="9977" y="14160"/>
                </a:lnTo>
                <a:lnTo>
                  <a:pt x="10051" y="14270"/>
                </a:lnTo>
                <a:lnTo>
                  <a:pt x="10198" y="14270"/>
                </a:lnTo>
                <a:lnTo>
                  <a:pt x="10271" y="14233"/>
                </a:lnTo>
                <a:lnTo>
                  <a:pt x="10308" y="14160"/>
                </a:lnTo>
                <a:lnTo>
                  <a:pt x="10308" y="14013"/>
                </a:lnTo>
                <a:lnTo>
                  <a:pt x="10308" y="13903"/>
                </a:lnTo>
                <a:lnTo>
                  <a:pt x="10198" y="13609"/>
                </a:lnTo>
                <a:lnTo>
                  <a:pt x="9977" y="12949"/>
                </a:lnTo>
                <a:lnTo>
                  <a:pt x="9904" y="12729"/>
                </a:lnTo>
                <a:lnTo>
                  <a:pt x="9977" y="12619"/>
                </a:lnTo>
                <a:lnTo>
                  <a:pt x="10088" y="12399"/>
                </a:lnTo>
                <a:lnTo>
                  <a:pt x="10124" y="12215"/>
                </a:lnTo>
                <a:lnTo>
                  <a:pt x="10161" y="12032"/>
                </a:lnTo>
                <a:lnTo>
                  <a:pt x="10161" y="11885"/>
                </a:lnTo>
                <a:lnTo>
                  <a:pt x="10124" y="11849"/>
                </a:lnTo>
                <a:lnTo>
                  <a:pt x="10601" y="11042"/>
                </a:lnTo>
                <a:lnTo>
                  <a:pt x="11115" y="10235"/>
                </a:lnTo>
                <a:lnTo>
                  <a:pt x="11371" y="10088"/>
                </a:lnTo>
                <a:lnTo>
                  <a:pt x="11518" y="9978"/>
                </a:lnTo>
                <a:lnTo>
                  <a:pt x="11628" y="9868"/>
                </a:lnTo>
                <a:lnTo>
                  <a:pt x="11665" y="9831"/>
                </a:lnTo>
                <a:lnTo>
                  <a:pt x="11738" y="9758"/>
                </a:lnTo>
                <a:lnTo>
                  <a:pt x="11812" y="9611"/>
                </a:lnTo>
                <a:lnTo>
                  <a:pt x="11885" y="9464"/>
                </a:lnTo>
                <a:lnTo>
                  <a:pt x="12068" y="9501"/>
                </a:lnTo>
                <a:lnTo>
                  <a:pt x="12288" y="9501"/>
                </a:lnTo>
                <a:lnTo>
                  <a:pt x="12875" y="9538"/>
                </a:lnTo>
                <a:lnTo>
                  <a:pt x="13426" y="9501"/>
                </a:lnTo>
                <a:lnTo>
                  <a:pt x="13499" y="9501"/>
                </a:lnTo>
                <a:lnTo>
                  <a:pt x="13572" y="9464"/>
                </a:lnTo>
                <a:lnTo>
                  <a:pt x="13646" y="9391"/>
                </a:lnTo>
                <a:lnTo>
                  <a:pt x="13646" y="9318"/>
                </a:lnTo>
                <a:lnTo>
                  <a:pt x="13682" y="9244"/>
                </a:lnTo>
                <a:lnTo>
                  <a:pt x="13646" y="9171"/>
                </a:lnTo>
                <a:lnTo>
                  <a:pt x="13609" y="9098"/>
                </a:lnTo>
                <a:lnTo>
                  <a:pt x="13536" y="9024"/>
                </a:lnTo>
                <a:lnTo>
                  <a:pt x="13426" y="9024"/>
                </a:lnTo>
                <a:lnTo>
                  <a:pt x="13059" y="8988"/>
                </a:lnTo>
                <a:lnTo>
                  <a:pt x="12655" y="8988"/>
                </a:lnTo>
                <a:lnTo>
                  <a:pt x="11885" y="9024"/>
                </a:lnTo>
                <a:lnTo>
                  <a:pt x="11812" y="8951"/>
                </a:lnTo>
                <a:lnTo>
                  <a:pt x="11738" y="8877"/>
                </a:lnTo>
                <a:lnTo>
                  <a:pt x="11518" y="8767"/>
                </a:lnTo>
                <a:lnTo>
                  <a:pt x="11445" y="8767"/>
                </a:lnTo>
                <a:lnTo>
                  <a:pt x="11335" y="8804"/>
                </a:lnTo>
                <a:lnTo>
                  <a:pt x="11225" y="8767"/>
                </a:lnTo>
                <a:lnTo>
                  <a:pt x="11078" y="8804"/>
                </a:lnTo>
                <a:lnTo>
                  <a:pt x="10638" y="8107"/>
                </a:lnTo>
                <a:lnTo>
                  <a:pt x="10271" y="7594"/>
                </a:lnTo>
                <a:lnTo>
                  <a:pt x="10088" y="7300"/>
                </a:lnTo>
                <a:lnTo>
                  <a:pt x="9904" y="7080"/>
                </a:lnTo>
                <a:lnTo>
                  <a:pt x="9977" y="6970"/>
                </a:lnTo>
                <a:lnTo>
                  <a:pt x="10051" y="6823"/>
                </a:lnTo>
                <a:lnTo>
                  <a:pt x="10088" y="6713"/>
                </a:lnTo>
                <a:lnTo>
                  <a:pt x="10124" y="6567"/>
                </a:lnTo>
                <a:lnTo>
                  <a:pt x="10088" y="6493"/>
                </a:lnTo>
                <a:lnTo>
                  <a:pt x="10051" y="6456"/>
                </a:lnTo>
                <a:lnTo>
                  <a:pt x="9941" y="6456"/>
                </a:lnTo>
                <a:lnTo>
                  <a:pt x="10124" y="6236"/>
                </a:lnTo>
                <a:lnTo>
                  <a:pt x="10308" y="5980"/>
                </a:lnTo>
                <a:lnTo>
                  <a:pt x="10638" y="5503"/>
                </a:lnTo>
                <a:lnTo>
                  <a:pt x="11005" y="4953"/>
                </a:lnTo>
                <a:lnTo>
                  <a:pt x="11078" y="4953"/>
                </a:lnTo>
                <a:lnTo>
                  <a:pt x="11151" y="4916"/>
                </a:lnTo>
                <a:lnTo>
                  <a:pt x="11225" y="4843"/>
                </a:lnTo>
                <a:lnTo>
                  <a:pt x="11298" y="4769"/>
                </a:lnTo>
                <a:lnTo>
                  <a:pt x="11518" y="4586"/>
                </a:lnTo>
                <a:lnTo>
                  <a:pt x="11591" y="4476"/>
                </a:lnTo>
                <a:lnTo>
                  <a:pt x="11665" y="4366"/>
                </a:lnTo>
                <a:lnTo>
                  <a:pt x="11702" y="4256"/>
                </a:lnTo>
                <a:lnTo>
                  <a:pt x="11702" y="4146"/>
                </a:lnTo>
                <a:lnTo>
                  <a:pt x="11665" y="3999"/>
                </a:lnTo>
                <a:lnTo>
                  <a:pt x="11591" y="3889"/>
                </a:lnTo>
                <a:lnTo>
                  <a:pt x="11518" y="3779"/>
                </a:lnTo>
                <a:lnTo>
                  <a:pt x="11408" y="3742"/>
                </a:lnTo>
                <a:lnTo>
                  <a:pt x="11298" y="3705"/>
                </a:lnTo>
                <a:lnTo>
                  <a:pt x="11151" y="3669"/>
                </a:lnTo>
                <a:lnTo>
                  <a:pt x="10931" y="3192"/>
                </a:lnTo>
                <a:lnTo>
                  <a:pt x="10674" y="2752"/>
                </a:lnTo>
                <a:lnTo>
                  <a:pt x="10344" y="2091"/>
                </a:lnTo>
                <a:lnTo>
                  <a:pt x="10124" y="1725"/>
                </a:lnTo>
                <a:lnTo>
                  <a:pt x="9904" y="1431"/>
                </a:lnTo>
                <a:lnTo>
                  <a:pt x="9941" y="1284"/>
                </a:lnTo>
                <a:lnTo>
                  <a:pt x="9941" y="1211"/>
                </a:lnTo>
                <a:lnTo>
                  <a:pt x="9977" y="1064"/>
                </a:lnTo>
                <a:lnTo>
                  <a:pt x="9941" y="954"/>
                </a:lnTo>
                <a:lnTo>
                  <a:pt x="9904" y="844"/>
                </a:lnTo>
                <a:lnTo>
                  <a:pt x="9831" y="697"/>
                </a:lnTo>
                <a:lnTo>
                  <a:pt x="9721" y="587"/>
                </a:lnTo>
                <a:lnTo>
                  <a:pt x="9574" y="514"/>
                </a:lnTo>
                <a:lnTo>
                  <a:pt x="9427" y="477"/>
                </a:lnTo>
                <a:lnTo>
                  <a:pt x="9244" y="514"/>
                </a:lnTo>
                <a:lnTo>
                  <a:pt x="9097" y="551"/>
                </a:lnTo>
                <a:lnTo>
                  <a:pt x="8987" y="661"/>
                </a:lnTo>
                <a:lnTo>
                  <a:pt x="8914" y="808"/>
                </a:lnTo>
                <a:lnTo>
                  <a:pt x="8877" y="954"/>
                </a:lnTo>
                <a:lnTo>
                  <a:pt x="8840" y="1028"/>
                </a:lnTo>
                <a:lnTo>
                  <a:pt x="7887" y="1101"/>
                </a:lnTo>
                <a:lnTo>
                  <a:pt x="7080" y="1174"/>
                </a:lnTo>
                <a:lnTo>
                  <a:pt x="6933" y="1174"/>
                </a:lnTo>
                <a:lnTo>
                  <a:pt x="6860" y="1064"/>
                </a:lnTo>
                <a:lnTo>
                  <a:pt x="6749" y="918"/>
                </a:lnTo>
                <a:lnTo>
                  <a:pt x="6713" y="881"/>
                </a:lnTo>
                <a:lnTo>
                  <a:pt x="6639" y="808"/>
                </a:lnTo>
                <a:lnTo>
                  <a:pt x="6529" y="771"/>
                </a:lnTo>
                <a:lnTo>
                  <a:pt x="6456" y="771"/>
                </a:lnTo>
                <a:lnTo>
                  <a:pt x="6383" y="808"/>
                </a:lnTo>
                <a:lnTo>
                  <a:pt x="5942" y="808"/>
                </a:lnTo>
                <a:lnTo>
                  <a:pt x="5686" y="477"/>
                </a:lnTo>
                <a:lnTo>
                  <a:pt x="5576" y="294"/>
                </a:lnTo>
                <a:lnTo>
                  <a:pt x="5466" y="111"/>
                </a:lnTo>
                <a:lnTo>
                  <a:pt x="5429" y="37"/>
                </a:lnTo>
                <a:lnTo>
                  <a:pt x="5356" y="1"/>
                </a:lnTo>
                <a:lnTo>
                  <a:pt x="5209" y="1"/>
                </a:lnTo>
                <a:lnTo>
                  <a:pt x="5025" y="37"/>
                </a:lnTo>
                <a:lnTo>
                  <a:pt x="4915" y="1"/>
                </a:lnTo>
                <a:close/>
              </a:path>
            </a:pathLst>
          </a:custGeom>
          <a:solidFill>
            <a:srgbClr val="6D9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233" name="Google Shape;233;p3"/>
          <p:cNvSpPr/>
          <p:nvPr/>
        </p:nvSpPr>
        <p:spPr>
          <a:xfrm>
            <a:off x="2183974" y="4950383"/>
            <a:ext cx="297606" cy="211234"/>
          </a:xfrm>
          <a:custGeom>
            <a:avLst/>
            <a:gdLst/>
            <a:ahLst/>
            <a:cxnLst/>
            <a:rect l="l" t="t" r="r" b="b"/>
            <a:pathLst>
              <a:path w="10492" h="7447" extrusionOk="0">
                <a:moveTo>
                  <a:pt x="7300" y="1761"/>
                </a:moveTo>
                <a:lnTo>
                  <a:pt x="7117" y="1797"/>
                </a:lnTo>
                <a:lnTo>
                  <a:pt x="6897" y="1834"/>
                </a:lnTo>
                <a:lnTo>
                  <a:pt x="6713" y="1907"/>
                </a:lnTo>
                <a:lnTo>
                  <a:pt x="6530" y="2017"/>
                </a:lnTo>
                <a:lnTo>
                  <a:pt x="6383" y="2128"/>
                </a:lnTo>
                <a:lnTo>
                  <a:pt x="6273" y="2274"/>
                </a:lnTo>
                <a:lnTo>
                  <a:pt x="6200" y="2458"/>
                </a:lnTo>
                <a:lnTo>
                  <a:pt x="6200" y="2531"/>
                </a:lnTo>
                <a:lnTo>
                  <a:pt x="6237" y="2604"/>
                </a:lnTo>
                <a:lnTo>
                  <a:pt x="6310" y="2641"/>
                </a:lnTo>
                <a:lnTo>
                  <a:pt x="6383" y="2641"/>
                </a:lnTo>
                <a:lnTo>
                  <a:pt x="6530" y="2604"/>
                </a:lnTo>
                <a:lnTo>
                  <a:pt x="6640" y="2531"/>
                </a:lnTo>
                <a:lnTo>
                  <a:pt x="6860" y="2384"/>
                </a:lnTo>
                <a:lnTo>
                  <a:pt x="7007" y="2348"/>
                </a:lnTo>
                <a:lnTo>
                  <a:pt x="7154" y="2274"/>
                </a:lnTo>
                <a:lnTo>
                  <a:pt x="7484" y="2274"/>
                </a:lnTo>
                <a:lnTo>
                  <a:pt x="7667" y="2311"/>
                </a:lnTo>
                <a:lnTo>
                  <a:pt x="7851" y="2384"/>
                </a:lnTo>
                <a:lnTo>
                  <a:pt x="7924" y="2458"/>
                </a:lnTo>
                <a:lnTo>
                  <a:pt x="7961" y="2531"/>
                </a:lnTo>
                <a:lnTo>
                  <a:pt x="7997" y="2641"/>
                </a:lnTo>
                <a:lnTo>
                  <a:pt x="7997" y="2751"/>
                </a:lnTo>
                <a:lnTo>
                  <a:pt x="7961" y="2898"/>
                </a:lnTo>
                <a:lnTo>
                  <a:pt x="7887" y="3045"/>
                </a:lnTo>
                <a:lnTo>
                  <a:pt x="7667" y="3338"/>
                </a:lnTo>
                <a:lnTo>
                  <a:pt x="7190" y="3998"/>
                </a:lnTo>
                <a:lnTo>
                  <a:pt x="6713" y="4622"/>
                </a:lnTo>
                <a:lnTo>
                  <a:pt x="5686" y="5869"/>
                </a:lnTo>
                <a:lnTo>
                  <a:pt x="5613" y="6016"/>
                </a:lnTo>
                <a:lnTo>
                  <a:pt x="5650" y="6162"/>
                </a:lnTo>
                <a:lnTo>
                  <a:pt x="5686" y="6236"/>
                </a:lnTo>
                <a:lnTo>
                  <a:pt x="5723" y="6273"/>
                </a:lnTo>
                <a:lnTo>
                  <a:pt x="5796" y="6309"/>
                </a:lnTo>
                <a:lnTo>
                  <a:pt x="5870" y="6309"/>
                </a:lnTo>
                <a:lnTo>
                  <a:pt x="6567" y="6273"/>
                </a:lnTo>
                <a:lnTo>
                  <a:pt x="7264" y="6309"/>
                </a:lnTo>
                <a:lnTo>
                  <a:pt x="8034" y="6346"/>
                </a:lnTo>
                <a:lnTo>
                  <a:pt x="8401" y="6419"/>
                </a:lnTo>
                <a:lnTo>
                  <a:pt x="8547" y="6419"/>
                </a:lnTo>
                <a:lnTo>
                  <a:pt x="8731" y="6383"/>
                </a:lnTo>
                <a:lnTo>
                  <a:pt x="8841" y="6309"/>
                </a:lnTo>
                <a:lnTo>
                  <a:pt x="8878" y="6199"/>
                </a:lnTo>
                <a:lnTo>
                  <a:pt x="8878" y="6089"/>
                </a:lnTo>
                <a:lnTo>
                  <a:pt x="8768" y="6016"/>
                </a:lnTo>
                <a:lnTo>
                  <a:pt x="8658" y="5942"/>
                </a:lnTo>
                <a:lnTo>
                  <a:pt x="8474" y="5869"/>
                </a:lnTo>
                <a:lnTo>
                  <a:pt x="8107" y="5796"/>
                </a:lnTo>
                <a:lnTo>
                  <a:pt x="7410" y="5759"/>
                </a:lnTo>
                <a:lnTo>
                  <a:pt x="6457" y="5759"/>
                </a:lnTo>
                <a:lnTo>
                  <a:pt x="7557" y="4365"/>
                </a:lnTo>
                <a:lnTo>
                  <a:pt x="7851" y="3998"/>
                </a:lnTo>
                <a:lnTo>
                  <a:pt x="8144" y="3595"/>
                </a:lnTo>
                <a:lnTo>
                  <a:pt x="8291" y="3375"/>
                </a:lnTo>
                <a:lnTo>
                  <a:pt x="8401" y="3191"/>
                </a:lnTo>
                <a:lnTo>
                  <a:pt x="8474" y="2935"/>
                </a:lnTo>
                <a:lnTo>
                  <a:pt x="8511" y="2714"/>
                </a:lnTo>
                <a:lnTo>
                  <a:pt x="8511" y="2494"/>
                </a:lnTo>
                <a:lnTo>
                  <a:pt x="8437" y="2311"/>
                </a:lnTo>
                <a:lnTo>
                  <a:pt x="8327" y="2164"/>
                </a:lnTo>
                <a:lnTo>
                  <a:pt x="8217" y="2017"/>
                </a:lnTo>
                <a:lnTo>
                  <a:pt x="8071" y="1907"/>
                </a:lnTo>
                <a:lnTo>
                  <a:pt x="7887" y="1834"/>
                </a:lnTo>
                <a:lnTo>
                  <a:pt x="7667" y="1797"/>
                </a:lnTo>
                <a:lnTo>
                  <a:pt x="7484" y="1761"/>
                </a:lnTo>
                <a:close/>
                <a:moveTo>
                  <a:pt x="954" y="0"/>
                </a:moveTo>
                <a:lnTo>
                  <a:pt x="771" y="37"/>
                </a:lnTo>
                <a:lnTo>
                  <a:pt x="624" y="110"/>
                </a:lnTo>
                <a:lnTo>
                  <a:pt x="441" y="183"/>
                </a:lnTo>
                <a:lnTo>
                  <a:pt x="294" y="257"/>
                </a:lnTo>
                <a:lnTo>
                  <a:pt x="147" y="404"/>
                </a:lnTo>
                <a:lnTo>
                  <a:pt x="37" y="514"/>
                </a:lnTo>
                <a:lnTo>
                  <a:pt x="1" y="587"/>
                </a:lnTo>
                <a:lnTo>
                  <a:pt x="1" y="660"/>
                </a:lnTo>
                <a:lnTo>
                  <a:pt x="74" y="770"/>
                </a:lnTo>
                <a:lnTo>
                  <a:pt x="184" y="844"/>
                </a:lnTo>
                <a:lnTo>
                  <a:pt x="257" y="844"/>
                </a:lnTo>
                <a:lnTo>
                  <a:pt x="331" y="807"/>
                </a:lnTo>
                <a:lnTo>
                  <a:pt x="661" y="660"/>
                </a:lnTo>
                <a:lnTo>
                  <a:pt x="844" y="624"/>
                </a:lnTo>
                <a:lnTo>
                  <a:pt x="1028" y="587"/>
                </a:lnTo>
                <a:lnTo>
                  <a:pt x="991" y="624"/>
                </a:lnTo>
                <a:lnTo>
                  <a:pt x="991" y="844"/>
                </a:lnTo>
                <a:lnTo>
                  <a:pt x="991" y="1064"/>
                </a:lnTo>
                <a:lnTo>
                  <a:pt x="1101" y="1467"/>
                </a:lnTo>
                <a:lnTo>
                  <a:pt x="1358" y="2641"/>
                </a:lnTo>
                <a:lnTo>
                  <a:pt x="2312" y="7263"/>
                </a:lnTo>
                <a:lnTo>
                  <a:pt x="2348" y="7336"/>
                </a:lnTo>
                <a:lnTo>
                  <a:pt x="2422" y="7410"/>
                </a:lnTo>
                <a:lnTo>
                  <a:pt x="2495" y="7446"/>
                </a:lnTo>
                <a:lnTo>
                  <a:pt x="2678" y="7446"/>
                </a:lnTo>
                <a:lnTo>
                  <a:pt x="2752" y="7410"/>
                </a:lnTo>
                <a:lnTo>
                  <a:pt x="2825" y="7336"/>
                </a:lnTo>
                <a:lnTo>
                  <a:pt x="2862" y="7263"/>
                </a:lnTo>
                <a:lnTo>
                  <a:pt x="4072" y="4108"/>
                </a:lnTo>
                <a:lnTo>
                  <a:pt x="5246" y="990"/>
                </a:lnTo>
                <a:lnTo>
                  <a:pt x="6457" y="917"/>
                </a:lnTo>
                <a:lnTo>
                  <a:pt x="7667" y="880"/>
                </a:lnTo>
                <a:lnTo>
                  <a:pt x="8988" y="917"/>
                </a:lnTo>
                <a:lnTo>
                  <a:pt x="9648" y="990"/>
                </a:lnTo>
                <a:lnTo>
                  <a:pt x="9978" y="990"/>
                </a:lnTo>
                <a:lnTo>
                  <a:pt x="10308" y="954"/>
                </a:lnTo>
                <a:lnTo>
                  <a:pt x="10382" y="917"/>
                </a:lnTo>
                <a:lnTo>
                  <a:pt x="10455" y="880"/>
                </a:lnTo>
                <a:lnTo>
                  <a:pt x="10492" y="807"/>
                </a:lnTo>
                <a:lnTo>
                  <a:pt x="10492" y="734"/>
                </a:lnTo>
                <a:lnTo>
                  <a:pt x="10418" y="587"/>
                </a:lnTo>
                <a:lnTo>
                  <a:pt x="10382" y="514"/>
                </a:lnTo>
                <a:lnTo>
                  <a:pt x="10308" y="477"/>
                </a:lnTo>
                <a:lnTo>
                  <a:pt x="10015" y="404"/>
                </a:lnTo>
                <a:lnTo>
                  <a:pt x="9721" y="367"/>
                </a:lnTo>
                <a:lnTo>
                  <a:pt x="9134" y="330"/>
                </a:lnTo>
                <a:lnTo>
                  <a:pt x="7814" y="293"/>
                </a:lnTo>
                <a:lnTo>
                  <a:pt x="6420" y="330"/>
                </a:lnTo>
                <a:lnTo>
                  <a:pt x="5026" y="404"/>
                </a:lnTo>
                <a:lnTo>
                  <a:pt x="4916" y="440"/>
                </a:lnTo>
                <a:lnTo>
                  <a:pt x="4843" y="477"/>
                </a:lnTo>
                <a:lnTo>
                  <a:pt x="4806" y="550"/>
                </a:lnTo>
                <a:lnTo>
                  <a:pt x="4733" y="624"/>
                </a:lnTo>
                <a:lnTo>
                  <a:pt x="2678" y="6162"/>
                </a:lnTo>
                <a:lnTo>
                  <a:pt x="2128" y="3705"/>
                </a:lnTo>
                <a:lnTo>
                  <a:pt x="1725" y="1981"/>
                </a:lnTo>
                <a:lnTo>
                  <a:pt x="1541" y="1210"/>
                </a:lnTo>
                <a:lnTo>
                  <a:pt x="1468" y="844"/>
                </a:lnTo>
                <a:lnTo>
                  <a:pt x="1431" y="660"/>
                </a:lnTo>
                <a:lnTo>
                  <a:pt x="1395" y="550"/>
                </a:lnTo>
                <a:lnTo>
                  <a:pt x="1431" y="550"/>
                </a:lnTo>
                <a:lnTo>
                  <a:pt x="1468" y="514"/>
                </a:lnTo>
                <a:lnTo>
                  <a:pt x="1468" y="477"/>
                </a:lnTo>
                <a:lnTo>
                  <a:pt x="1505" y="367"/>
                </a:lnTo>
                <a:lnTo>
                  <a:pt x="1505" y="220"/>
                </a:lnTo>
                <a:lnTo>
                  <a:pt x="1468" y="110"/>
                </a:lnTo>
                <a:lnTo>
                  <a:pt x="1395" y="73"/>
                </a:lnTo>
                <a:lnTo>
                  <a:pt x="1321" y="37"/>
                </a:lnTo>
                <a:lnTo>
                  <a:pt x="1138" y="0"/>
                </a:lnTo>
                <a:close/>
              </a:path>
            </a:pathLst>
          </a:custGeom>
          <a:solidFill>
            <a:srgbClr val="6D9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234" name="Google Shape;234;p3"/>
          <p:cNvSpPr/>
          <p:nvPr/>
        </p:nvSpPr>
        <p:spPr>
          <a:xfrm>
            <a:off x="3949125" y="4950125"/>
            <a:ext cx="288245" cy="184202"/>
          </a:xfrm>
          <a:custGeom>
            <a:avLst/>
            <a:gdLst/>
            <a:ahLst/>
            <a:cxnLst/>
            <a:rect l="l" t="t" r="r" b="b"/>
            <a:pathLst>
              <a:path w="10162" h="6494" extrusionOk="0">
                <a:moveTo>
                  <a:pt x="8291" y="587"/>
                </a:moveTo>
                <a:lnTo>
                  <a:pt x="8291" y="698"/>
                </a:lnTo>
                <a:lnTo>
                  <a:pt x="8327" y="771"/>
                </a:lnTo>
                <a:lnTo>
                  <a:pt x="8401" y="808"/>
                </a:lnTo>
                <a:lnTo>
                  <a:pt x="8474" y="808"/>
                </a:lnTo>
                <a:lnTo>
                  <a:pt x="8768" y="771"/>
                </a:lnTo>
                <a:lnTo>
                  <a:pt x="8914" y="771"/>
                </a:lnTo>
                <a:lnTo>
                  <a:pt x="8988" y="808"/>
                </a:lnTo>
                <a:lnTo>
                  <a:pt x="9024" y="844"/>
                </a:lnTo>
                <a:lnTo>
                  <a:pt x="9208" y="1101"/>
                </a:lnTo>
                <a:lnTo>
                  <a:pt x="9318" y="1321"/>
                </a:lnTo>
                <a:lnTo>
                  <a:pt x="9465" y="1615"/>
                </a:lnTo>
                <a:lnTo>
                  <a:pt x="9538" y="1871"/>
                </a:lnTo>
                <a:lnTo>
                  <a:pt x="9611" y="2165"/>
                </a:lnTo>
                <a:lnTo>
                  <a:pt x="9648" y="2458"/>
                </a:lnTo>
                <a:lnTo>
                  <a:pt x="9648" y="2715"/>
                </a:lnTo>
                <a:lnTo>
                  <a:pt x="9575" y="2972"/>
                </a:lnTo>
                <a:lnTo>
                  <a:pt x="9501" y="3229"/>
                </a:lnTo>
                <a:lnTo>
                  <a:pt x="9354" y="3485"/>
                </a:lnTo>
                <a:lnTo>
                  <a:pt x="9171" y="3669"/>
                </a:lnTo>
                <a:lnTo>
                  <a:pt x="8988" y="3852"/>
                </a:lnTo>
                <a:lnTo>
                  <a:pt x="8731" y="3962"/>
                </a:lnTo>
                <a:lnTo>
                  <a:pt x="8474" y="3999"/>
                </a:lnTo>
                <a:lnTo>
                  <a:pt x="8327" y="3999"/>
                </a:lnTo>
                <a:lnTo>
                  <a:pt x="8217" y="3925"/>
                </a:lnTo>
                <a:lnTo>
                  <a:pt x="8107" y="3852"/>
                </a:lnTo>
                <a:lnTo>
                  <a:pt x="7997" y="3742"/>
                </a:lnTo>
                <a:lnTo>
                  <a:pt x="7851" y="3485"/>
                </a:lnTo>
                <a:lnTo>
                  <a:pt x="7740" y="3229"/>
                </a:lnTo>
                <a:lnTo>
                  <a:pt x="7630" y="2935"/>
                </a:lnTo>
                <a:lnTo>
                  <a:pt x="7594" y="2605"/>
                </a:lnTo>
                <a:lnTo>
                  <a:pt x="7557" y="2311"/>
                </a:lnTo>
                <a:lnTo>
                  <a:pt x="7594" y="1981"/>
                </a:lnTo>
                <a:lnTo>
                  <a:pt x="7630" y="1578"/>
                </a:lnTo>
                <a:lnTo>
                  <a:pt x="7777" y="1211"/>
                </a:lnTo>
                <a:lnTo>
                  <a:pt x="7887" y="1028"/>
                </a:lnTo>
                <a:lnTo>
                  <a:pt x="7997" y="844"/>
                </a:lnTo>
                <a:lnTo>
                  <a:pt x="8107" y="698"/>
                </a:lnTo>
                <a:lnTo>
                  <a:pt x="8291" y="587"/>
                </a:lnTo>
                <a:close/>
                <a:moveTo>
                  <a:pt x="8401" y="147"/>
                </a:moveTo>
                <a:lnTo>
                  <a:pt x="8181" y="221"/>
                </a:lnTo>
                <a:lnTo>
                  <a:pt x="7961" y="294"/>
                </a:lnTo>
                <a:lnTo>
                  <a:pt x="7814" y="404"/>
                </a:lnTo>
                <a:lnTo>
                  <a:pt x="7667" y="551"/>
                </a:lnTo>
                <a:lnTo>
                  <a:pt x="7520" y="698"/>
                </a:lnTo>
                <a:lnTo>
                  <a:pt x="7410" y="881"/>
                </a:lnTo>
                <a:lnTo>
                  <a:pt x="7264" y="1284"/>
                </a:lnTo>
                <a:lnTo>
                  <a:pt x="7154" y="1688"/>
                </a:lnTo>
                <a:lnTo>
                  <a:pt x="7117" y="2055"/>
                </a:lnTo>
                <a:lnTo>
                  <a:pt x="7080" y="2458"/>
                </a:lnTo>
                <a:lnTo>
                  <a:pt x="7154" y="2935"/>
                </a:lnTo>
                <a:lnTo>
                  <a:pt x="7264" y="3375"/>
                </a:lnTo>
                <a:lnTo>
                  <a:pt x="7410" y="3779"/>
                </a:lnTo>
                <a:lnTo>
                  <a:pt x="7520" y="3962"/>
                </a:lnTo>
                <a:lnTo>
                  <a:pt x="7667" y="4146"/>
                </a:lnTo>
                <a:lnTo>
                  <a:pt x="7814" y="4292"/>
                </a:lnTo>
                <a:lnTo>
                  <a:pt x="7961" y="4402"/>
                </a:lnTo>
                <a:lnTo>
                  <a:pt x="8144" y="4476"/>
                </a:lnTo>
                <a:lnTo>
                  <a:pt x="8364" y="4512"/>
                </a:lnTo>
                <a:lnTo>
                  <a:pt x="8584" y="4512"/>
                </a:lnTo>
                <a:lnTo>
                  <a:pt x="8768" y="4476"/>
                </a:lnTo>
                <a:lnTo>
                  <a:pt x="8988" y="4439"/>
                </a:lnTo>
                <a:lnTo>
                  <a:pt x="9134" y="4366"/>
                </a:lnTo>
                <a:lnTo>
                  <a:pt x="9318" y="4256"/>
                </a:lnTo>
                <a:lnTo>
                  <a:pt x="9465" y="4146"/>
                </a:lnTo>
                <a:lnTo>
                  <a:pt x="9721" y="3852"/>
                </a:lnTo>
                <a:lnTo>
                  <a:pt x="9905" y="3522"/>
                </a:lnTo>
                <a:lnTo>
                  <a:pt x="10051" y="3118"/>
                </a:lnTo>
                <a:lnTo>
                  <a:pt x="10161" y="2752"/>
                </a:lnTo>
                <a:lnTo>
                  <a:pt x="10161" y="2348"/>
                </a:lnTo>
                <a:lnTo>
                  <a:pt x="10125" y="2091"/>
                </a:lnTo>
                <a:lnTo>
                  <a:pt x="10051" y="1761"/>
                </a:lnTo>
                <a:lnTo>
                  <a:pt x="9941" y="1394"/>
                </a:lnTo>
                <a:lnTo>
                  <a:pt x="9758" y="1064"/>
                </a:lnTo>
                <a:lnTo>
                  <a:pt x="9575" y="734"/>
                </a:lnTo>
                <a:lnTo>
                  <a:pt x="9354" y="441"/>
                </a:lnTo>
                <a:lnTo>
                  <a:pt x="9244" y="331"/>
                </a:lnTo>
                <a:lnTo>
                  <a:pt x="9098" y="257"/>
                </a:lnTo>
                <a:lnTo>
                  <a:pt x="8988" y="221"/>
                </a:lnTo>
                <a:lnTo>
                  <a:pt x="8841" y="184"/>
                </a:lnTo>
                <a:lnTo>
                  <a:pt x="8621" y="147"/>
                </a:lnTo>
                <a:close/>
                <a:moveTo>
                  <a:pt x="3999" y="1"/>
                </a:moveTo>
                <a:lnTo>
                  <a:pt x="3926" y="37"/>
                </a:lnTo>
                <a:lnTo>
                  <a:pt x="3852" y="111"/>
                </a:lnTo>
                <a:lnTo>
                  <a:pt x="3816" y="404"/>
                </a:lnTo>
                <a:lnTo>
                  <a:pt x="3779" y="734"/>
                </a:lnTo>
                <a:lnTo>
                  <a:pt x="3705" y="1321"/>
                </a:lnTo>
                <a:lnTo>
                  <a:pt x="3632" y="2458"/>
                </a:lnTo>
                <a:lnTo>
                  <a:pt x="2898" y="2385"/>
                </a:lnTo>
                <a:lnTo>
                  <a:pt x="2128" y="2385"/>
                </a:lnTo>
                <a:lnTo>
                  <a:pt x="1395" y="2422"/>
                </a:lnTo>
                <a:lnTo>
                  <a:pt x="1028" y="2495"/>
                </a:lnTo>
                <a:lnTo>
                  <a:pt x="661" y="2568"/>
                </a:lnTo>
                <a:lnTo>
                  <a:pt x="661" y="2495"/>
                </a:lnTo>
                <a:lnTo>
                  <a:pt x="588" y="2458"/>
                </a:lnTo>
                <a:lnTo>
                  <a:pt x="551" y="2495"/>
                </a:lnTo>
                <a:lnTo>
                  <a:pt x="478" y="1651"/>
                </a:lnTo>
                <a:lnTo>
                  <a:pt x="441" y="918"/>
                </a:lnTo>
                <a:lnTo>
                  <a:pt x="404" y="551"/>
                </a:lnTo>
                <a:lnTo>
                  <a:pt x="367" y="184"/>
                </a:lnTo>
                <a:lnTo>
                  <a:pt x="331" y="111"/>
                </a:lnTo>
                <a:lnTo>
                  <a:pt x="147" y="111"/>
                </a:lnTo>
                <a:lnTo>
                  <a:pt x="111" y="184"/>
                </a:lnTo>
                <a:lnTo>
                  <a:pt x="37" y="514"/>
                </a:lnTo>
                <a:lnTo>
                  <a:pt x="1" y="881"/>
                </a:lnTo>
                <a:lnTo>
                  <a:pt x="1" y="1578"/>
                </a:lnTo>
                <a:lnTo>
                  <a:pt x="37" y="2275"/>
                </a:lnTo>
                <a:lnTo>
                  <a:pt x="111" y="2972"/>
                </a:lnTo>
                <a:lnTo>
                  <a:pt x="184" y="3632"/>
                </a:lnTo>
                <a:lnTo>
                  <a:pt x="294" y="4329"/>
                </a:lnTo>
                <a:lnTo>
                  <a:pt x="404" y="4989"/>
                </a:lnTo>
                <a:lnTo>
                  <a:pt x="478" y="5356"/>
                </a:lnTo>
                <a:lnTo>
                  <a:pt x="551" y="5503"/>
                </a:lnTo>
                <a:lnTo>
                  <a:pt x="588" y="5650"/>
                </a:lnTo>
                <a:lnTo>
                  <a:pt x="551" y="5723"/>
                </a:lnTo>
                <a:lnTo>
                  <a:pt x="588" y="5833"/>
                </a:lnTo>
                <a:lnTo>
                  <a:pt x="661" y="5906"/>
                </a:lnTo>
                <a:lnTo>
                  <a:pt x="734" y="5943"/>
                </a:lnTo>
                <a:lnTo>
                  <a:pt x="881" y="5943"/>
                </a:lnTo>
                <a:lnTo>
                  <a:pt x="954" y="5906"/>
                </a:lnTo>
                <a:lnTo>
                  <a:pt x="1028" y="5833"/>
                </a:lnTo>
                <a:lnTo>
                  <a:pt x="1064" y="5760"/>
                </a:lnTo>
                <a:lnTo>
                  <a:pt x="1064" y="5650"/>
                </a:lnTo>
                <a:lnTo>
                  <a:pt x="1064" y="5466"/>
                </a:lnTo>
                <a:lnTo>
                  <a:pt x="881" y="4696"/>
                </a:lnTo>
                <a:lnTo>
                  <a:pt x="734" y="3889"/>
                </a:lnTo>
                <a:lnTo>
                  <a:pt x="624" y="3082"/>
                </a:lnTo>
                <a:lnTo>
                  <a:pt x="588" y="2935"/>
                </a:lnTo>
                <a:lnTo>
                  <a:pt x="991" y="2972"/>
                </a:lnTo>
                <a:lnTo>
                  <a:pt x="1358" y="2935"/>
                </a:lnTo>
                <a:lnTo>
                  <a:pt x="2128" y="2898"/>
                </a:lnTo>
                <a:lnTo>
                  <a:pt x="2862" y="2898"/>
                </a:lnTo>
                <a:lnTo>
                  <a:pt x="3632" y="2972"/>
                </a:lnTo>
                <a:lnTo>
                  <a:pt x="3559" y="4256"/>
                </a:lnTo>
                <a:lnTo>
                  <a:pt x="3485" y="4843"/>
                </a:lnTo>
                <a:lnTo>
                  <a:pt x="3485" y="4989"/>
                </a:lnTo>
                <a:lnTo>
                  <a:pt x="3522" y="5173"/>
                </a:lnTo>
                <a:lnTo>
                  <a:pt x="3559" y="5283"/>
                </a:lnTo>
                <a:lnTo>
                  <a:pt x="3632" y="5393"/>
                </a:lnTo>
                <a:lnTo>
                  <a:pt x="3669" y="5429"/>
                </a:lnTo>
                <a:lnTo>
                  <a:pt x="3742" y="5466"/>
                </a:lnTo>
                <a:lnTo>
                  <a:pt x="3852" y="5393"/>
                </a:lnTo>
                <a:lnTo>
                  <a:pt x="3926" y="5319"/>
                </a:lnTo>
                <a:lnTo>
                  <a:pt x="3999" y="5209"/>
                </a:lnTo>
                <a:lnTo>
                  <a:pt x="4036" y="4916"/>
                </a:lnTo>
                <a:lnTo>
                  <a:pt x="4036" y="4366"/>
                </a:lnTo>
                <a:lnTo>
                  <a:pt x="4109" y="2935"/>
                </a:lnTo>
                <a:lnTo>
                  <a:pt x="4146" y="1468"/>
                </a:lnTo>
                <a:lnTo>
                  <a:pt x="4182" y="771"/>
                </a:lnTo>
                <a:lnTo>
                  <a:pt x="4182" y="441"/>
                </a:lnTo>
                <a:lnTo>
                  <a:pt x="4146" y="111"/>
                </a:lnTo>
                <a:lnTo>
                  <a:pt x="4072" y="37"/>
                </a:lnTo>
                <a:lnTo>
                  <a:pt x="3999" y="1"/>
                </a:lnTo>
                <a:close/>
                <a:moveTo>
                  <a:pt x="5503" y="3779"/>
                </a:moveTo>
                <a:lnTo>
                  <a:pt x="5246" y="3815"/>
                </a:lnTo>
                <a:lnTo>
                  <a:pt x="5026" y="3925"/>
                </a:lnTo>
                <a:lnTo>
                  <a:pt x="4879" y="3999"/>
                </a:lnTo>
                <a:lnTo>
                  <a:pt x="4806" y="4109"/>
                </a:lnTo>
                <a:lnTo>
                  <a:pt x="4806" y="4146"/>
                </a:lnTo>
                <a:lnTo>
                  <a:pt x="4843" y="4182"/>
                </a:lnTo>
                <a:lnTo>
                  <a:pt x="4916" y="4256"/>
                </a:lnTo>
                <a:lnTo>
                  <a:pt x="5246" y="4256"/>
                </a:lnTo>
                <a:lnTo>
                  <a:pt x="5723" y="4219"/>
                </a:lnTo>
                <a:lnTo>
                  <a:pt x="5723" y="4219"/>
                </a:lnTo>
                <a:lnTo>
                  <a:pt x="5686" y="4329"/>
                </a:lnTo>
                <a:lnTo>
                  <a:pt x="5576" y="4439"/>
                </a:lnTo>
                <a:lnTo>
                  <a:pt x="5393" y="4622"/>
                </a:lnTo>
                <a:lnTo>
                  <a:pt x="5026" y="5099"/>
                </a:lnTo>
                <a:lnTo>
                  <a:pt x="4659" y="5613"/>
                </a:lnTo>
                <a:lnTo>
                  <a:pt x="4366" y="6126"/>
                </a:lnTo>
                <a:lnTo>
                  <a:pt x="4329" y="6273"/>
                </a:lnTo>
                <a:lnTo>
                  <a:pt x="4366" y="6420"/>
                </a:lnTo>
                <a:lnTo>
                  <a:pt x="4476" y="6493"/>
                </a:lnTo>
                <a:lnTo>
                  <a:pt x="4623" y="6493"/>
                </a:lnTo>
                <a:lnTo>
                  <a:pt x="6310" y="6126"/>
                </a:lnTo>
                <a:lnTo>
                  <a:pt x="6383" y="6090"/>
                </a:lnTo>
                <a:lnTo>
                  <a:pt x="6457" y="6016"/>
                </a:lnTo>
                <a:lnTo>
                  <a:pt x="6493" y="5943"/>
                </a:lnTo>
                <a:lnTo>
                  <a:pt x="6457" y="5833"/>
                </a:lnTo>
                <a:lnTo>
                  <a:pt x="6420" y="5760"/>
                </a:lnTo>
                <a:lnTo>
                  <a:pt x="6383" y="5686"/>
                </a:lnTo>
                <a:lnTo>
                  <a:pt x="6273" y="5650"/>
                </a:lnTo>
                <a:lnTo>
                  <a:pt x="6163" y="5650"/>
                </a:lnTo>
                <a:lnTo>
                  <a:pt x="5026" y="5906"/>
                </a:lnTo>
                <a:lnTo>
                  <a:pt x="5319" y="5466"/>
                </a:lnTo>
                <a:lnTo>
                  <a:pt x="5650" y="5063"/>
                </a:lnTo>
                <a:lnTo>
                  <a:pt x="5870" y="4806"/>
                </a:lnTo>
                <a:lnTo>
                  <a:pt x="6053" y="4549"/>
                </a:lnTo>
                <a:lnTo>
                  <a:pt x="6126" y="4402"/>
                </a:lnTo>
                <a:lnTo>
                  <a:pt x="6200" y="4256"/>
                </a:lnTo>
                <a:lnTo>
                  <a:pt x="6200" y="4109"/>
                </a:lnTo>
                <a:lnTo>
                  <a:pt x="6200" y="3925"/>
                </a:lnTo>
                <a:lnTo>
                  <a:pt x="6163" y="3889"/>
                </a:lnTo>
                <a:lnTo>
                  <a:pt x="6126" y="3815"/>
                </a:lnTo>
                <a:lnTo>
                  <a:pt x="5980" y="3779"/>
                </a:lnTo>
                <a:close/>
              </a:path>
            </a:pathLst>
          </a:custGeom>
          <a:solidFill>
            <a:srgbClr val="6D9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235" name="Google Shape;235;p3"/>
          <p:cNvSpPr/>
          <p:nvPr/>
        </p:nvSpPr>
        <p:spPr>
          <a:xfrm>
            <a:off x="1360115" y="4780234"/>
            <a:ext cx="323616" cy="321546"/>
          </a:xfrm>
          <a:custGeom>
            <a:avLst/>
            <a:gdLst/>
            <a:ahLst/>
            <a:cxnLst/>
            <a:rect l="l" t="t" r="r" b="b"/>
            <a:pathLst>
              <a:path w="11409" h="11336" extrusionOk="0">
                <a:moveTo>
                  <a:pt x="5173" y="4219"/>
                </a:moveTo>
                <a:lnTo>
                  <a:pt x="5136" y="4256"/>
                </a:lnTo>
                <a:lnTo>
                  <a:pt x="5100" y="4292"/>
                </a:lnTo>
                <a:lnTo>
                  <a:pt x="4990" y="4366"/>
                </a:lnTo>
                <a:lnTo>
                  <a:pt x="4916" y="4476"/>
                </a:lnTo>
                <a:lnTo>
                  <a:pt x="4916" y="4512"/>
                </a:lnTo>
                <a:lnTo>
                  <a:pt x="4843" y="4659"/>
                </a:lnTo>
                <a:lnTo>
                  <a:pt x="4843" y="4769"/>
                </a:lnTo>
                <a:lnTo>
                  <a:pt x="4880" y="4843"/>
                </a:lnTo>
                <a:lnTo>
                  <a:pt x="4990" y="4916"/>
                </a:lnTo>
                <a:lnTo>
                  <a:pt x="5100" y="4989"/>
                </a:lnTo>
                <a:lnTo>
                  <a:pt x="5283" y="4989"/>
                </a:lnTo>
                <a:lnTo>
                  <a:pt x="5430" y="4916"/>
                </a:lnTo>
                <a:lnTo>
                  <a:pt x="5540" y="4769"/>
                </a:lnTo>
                <a:lnTo>
                  <a:pt x="5577" y="4696"/>
                </a:lnTo>
                <a:lnTo>
                  <a:pt x="5613" y="4623"/>
                </a:lnTo>
                <a:lnTo>
                  <a:pt x="5577" y="4549"/>
                </a:lnTo>
                <a:lnTo>
                  <a:pt x="5577" y="4476"/>
                </a:lnTo>
                <a:lnTo>
                  <a:pt x="5430" y="4402"/>
                </a:lnTo>
                <a:lnTo>
                  <a:pt x="5320" y="4366"/>
                </a:lnTo>
                <a:lnTo>
                  <a:pt x="5320" y="4292"/>
                </a:lnTo>
                <a:lnTo>
                  <a:pt x="5246" y="4256"/>
                </a:lnTo>
                <a:lnTo>
                  <a:pt x="5173" y="4219"/>
                </a:lnTo>
                <a:close/>
                <a:moveTo>
                  <a:pt x="5980" y="6016"/>
                </a:moveTo>
                <a:lnTo>
                  <a:pt x="6017" y="6053"/>
                </a:lnTo>
                <a:lnTo>
                  <a:pt x="6053" y="6126"/>
                </a:lnTo>
                <a:lnTo>
                  <a:pt x="6053" y="6200"/>
                </a:lnTo>
                <a:lnTo>
                  <a:pt x="5907" y="6237"/>
                </a:lnTo>
                <a:lnTo>
                  <a:pt x="5943" y="6090"/>
                </a:lnTo>
                <a:lnTo>
                  <a:pt x="5980" y="6016"/>
                </a:lnTo>
                <a:close/>
                <a:moveTo>
                  <a:pt x="5833" y="5613"/>
                </a:moveTo>
                <a:lnTo>
                  <a:pt x="5723" y="5650"/>
                </a:lnTo>
                <a:lnTo>
                  <a:pt x="5650" y="5723"/>
                </a:lnTo>
                <a:lnTo>
                  <a:pt x="5613" y="5796"/>
                </a:lnTo>
                <a:lnTo>
                  <a:pt x="5613" y="5870"/>
                </a:lnTo>
                <a:lnTo>
                  <a:pt x="5687" y="5943"/>
                </a:lnTo>
                <a:lnTo>
                  <a:pt x="5577" y="6163"/>
                </a:lnTo>
                <a:lnTo>
                  <a:pt x="5540" y="6420"/>
                </a:lnTo>
                <a:lnTo>
                  <a:pt x="5577" y="6530"/>
                </a:lnTo>
                <a:lnTo>
                  <a:pt x="5687" y="6567"/>
                </a:lnTo>
                <a:lnTo>
                  <a:pt x="5833" y="6603"/>
                </a:lnTo>
                <a:lnTo>
                  <a:pt x="5980" y="6603"/>
                </a:lnTo>
                <a:lnTo>
                  <a:pt x="6090" y="6567"/>
                </a:lnTo>
                <a:lnTo>
                  <a:pt x="6237" y="6530"/>
                </a:lnTo>
                <a:lnTo>
                  <a:pt x="6347" y="6457"/>
                </a:lnTo>
                <a:lnTo>
                  <a:pt x="6420" y="6347"/>
                </a:lnTo>
                <a:lnTo>
                  <a:pt x="6457" y="6200"/>
                </a:lnTo>
                <a:lnTo>
                  <a:pt x="6457" y="6053"/>
                </a:lnTo>
                <a:lnTo>
                  <a:pt x="6420" y="5943"/>
                </a:lnTo>
                <a:lnTo>
                  <a:pt x="6347" y="5833"/>
                </a:lnTo>
                <a:lnTo>
                  <a:pt x="6274" y="5760"/>
                </a:lnTo>
                <a:lnTo>
                  <a:pt x="6163" y="5686"/>
                </a:lnTo>
                <a:lnTo>
                  <a:pt x="6053" y="5650"/>
                </a:lnTo>
                <a:lnTo>
                  <a:pt x="5943" y="5613"/>
                </a:lnTo>
                <a:close/>
                <a:moveTo>
                  <a:pt x="3926" y="441"/>
                </a:moveTo>
                <a:lnTo>
                  <a:pt x="4623" y="478"/>
                </a:lnTo>
                <a:lnTo>
                  <a:pt x="5356" y="478"/>
                </a:lnTo>
                <a:lnTo>
                  <a:pt x="6824" y="551"/>
                </a:lnTo>
                <a:lnTo>
                  <a:pt x="7631" y="551"/>
                </a:lnTo>
                <a:lnTo>
                  <a:pt x="7704" y="734"/>
                </a:lnTo>
                <a:lnTo>
                  <a:pt x="7777" y="1064"/>
                </a:lnTo>
                <a:lnTo>
                  <a:pt x="7521" y="1174"/>
                </a:lnTo>
                <a:lnTo>
                  <a:pt x="7191" y="1211"/>
                </a:lnTo>
                <a:lnTo>
                  <a:pt x="7044" y="1211"/>
                </a:lnTo>
                <a:lnTo>
                  <a:pt x="6860" y="1174"/>
                </a:lnTo>
                <a:lnTo>
                  <a:pt x="6714" y="1174"/>
                </a:lnTo>
                <a:lnTo>
                  <a:pt x="6530" y="1211"/>
                </a:lnTo>
                <a:lnTo>
                  <a:pt x="6494" y="1248"/>
                </a:lnTo>
                <a:lnTo>
                  <a:pt x="6457" y="1321"/>
                </a:lnTo>
                <a:lnTo>
                  <a:pt x="6420" y="1395"/>
                </a:lnTo>
                <a:lnTo>
                  <a:pt x="6457" y="1468"/>
                </a:lnTo>
                <a:lnTo>
                  <a:pt x="6457" y="1505"/>
                </a:lnTo>
                <a:lnTo>
                  <a:pt x="6494" y="1578"/>
                </a:lnTo>
                <a:lnTo>
                  <a:pt x="6567" y="1651"/>
                </a:lnTo>
                <a:lnTo>
                  <a:pt x="6567" y="1871"/>
                </a:lnTo>
                <a:lnTo>
                  <a:pt x="6567" y="2092"/>
                </a:lnTo>
                <a:lnTo>
                  <a:pt x="6640" y="2642"/>
                </a:lnTo>
                <a:lnTo>
                  <a:pt x="6677" y="3192"/>
                </a:lnTo>
                <a:lnTo>
                  <a:pt x="6714" y="3632"/>
                </a:lnTo>
                <a:lnTo>
                  <a:pt x="6714" y="4072"/>
                </a:lnTo>
                <a:lnTo>
                  <a:pt x="6677" y="4586"/>
                </a:lnTo>
                <a:lnTo>
                  <a:pt x="6640" y="4843"/>
                </a:lnTo>
                <a:lnTo>
                  <a:pt x="6640" y="5099"/>
                </a:lnTo>
                <a:lnTo>
                  <a:pt x="6677" y="5246"/>
                </a:lnTo>
                <a:lnTo>
                  <a:pt x="6640" y="5319"/>
                </a:lnTo>
                <a:lnTo>
                  <a:pt x="6640" y="5393"/>
                </a:lnTo>
                <a:lnTo>
                  <a:pt x="6640" y="5466"/>
                </a:lnTo>
                <a:lnTo>
                  <a:pt x="6714" y="5540"/>
                </a:lnTo>
                <a:lnTo>
                  <a:pt x="7117" y="5796"/>
                </a:lnTo>
                <a:lnTo>
                  <a:pt x="7484" y="6016"/>
                </a:lnTo>
                <a:lnTo>
                  <a:pt x="7851" y="6310"/>
                </a:lnTo>
                <a:lnTo>
                  <a:pt x="8218" y="6640"/>
                </a:lnTo>
                <a:lnTo>
                  <a:pt x="8915" y="7300"/>
                </a:lnTo>
                <a:lnTo>
                  <a:pt x="8621" y="7337"/>
                </a:lnTo>
                <a:lnTo>
                  <a:pt x="8328" y="7300"/>
                </a:lnTo>
                <a:lnTo>
                  <a:pt x="8108" y="7227"/>
                </a:lnTo>
                <a:lnTo>
                  <a:pt x="7887" y="7154"/>
                </a:lnTo>
                <a:lnTo>
                  <a:pt x="7484" y="6933"/>
                </a:lnTo>
                <a:lnTo>
                  <a:pt x="7117" y="6823"/>
                </a:lnTo>
                <a:lnTo>
                  <a:pt x="6750" y="6787"/>
                </a:lnTo>
                <a:lnTo>
                  <a:pt x="6384" y="6823"/>
                </a:lnTo>
                <a:lnTo>
                  <a:pt x="5980" y="6933"/>
                </a:lnTo>
                <a:lnTo>
                  <a:pt x="5577" y="7044"/>
                </a:lnTo>
                <a:lnTo>
                  <a:pt x="5210" y="7227"/>
                </a:lnTo>
                <a:lnTo>
                  <a:pt x="4843" y="7374"/>
                </a:lnTo>
                <a:lnTo>
                  <a:pt x="4439" y="7520"/>
                </a:lnTo>
                <a:lnTo>
                  <a:pt x="4109" y="7557"/>
                </a:lnTo>
                <a:lnTo>
                  <a:pt x="3816" y="7594"/>
                </a:lnTo>
                <a:lnTo>
                  <a:pt x="3889" y="7557"/>
                </a:lnTo>
                <a:lnTo>
                  <a:pt x="3926" y="7484"/>
                </a:lnTo>
                <a:lnTo>
                  <a:pt x="3926" y="7374"/>
                </a:lnTo>
                <a:lnTo>
                  <a:pt x="3926" y="7300"/>
                </a:lnTo>
                <a:lnTo>
                  <a:pt x="3889" y="7227"/>
                </a:lnTo>
                <a:lnTo>
                  <a:pt x="3816" y="7190"/>
                </a:lnTo>
                <a:lnTo>
                  <a:pt x="2789" y="7190"/>
                </a:lnTo>
                <a:lnTo>
                  <a:pt x="2935" y="7044"/>
                </a:lnTo>
                <a:lnTo>
                  <a:pt x="3266" y="6677"/>
                </a:lnTo>
                <a:lnTo>
                  <a:pt x="3559" y="6713"/>
                </a:lnTo>
                <a:lnTo>
                  <a:pt x="3853" y="6713"/>
                </a:lnTo>
                <a:lnTo>
                  <a:pt x="4403" y="6677"/>
                </a:lnTo>
                <a:lnTo>
                  <a:pt x="4549" y="6640"/>
                </a:lnTo>
                <a:lnTo>
                  <a:pt x="4623" y="6530"/>
                </a:lnTo>
                <a:lnTo>
                  <a:pt x="4623" y="6457"/>
                </a:lnTo>
                <a:lnTo>
                  <a:pt x="4586" y="6383"/>
                </a:lnTo>
                <a:lnTo>
                  <a:pt x="4513" y="6310"/>
                </a:lnTo>
                <a:lnTo>
                  <a:pt x="4403" y="6273"/>
                </a:lnTo>
                <a:lnTo>
                  <a:pt x="3669" y="6273"/>
                </a:lnTo>
                <a:lnTo>
                  <a:pt x="3926" y="6016"/>
                </a:lnTo>
                <a:lnTo>
                  <a:pt x="4183" y="5723"/>
                </a:lnTo>
                <a:lnTo>
                  <a:pt x="4293" y="5723"/>
                </a:lnTo>
                <a:lnTo>
                  <a:pt x="4366" y="5686"/>
                </a:lnTo>
                <a:lnTo>
                  <a:pt x="4439" y="5576"/>
                </a:lnTo>
                <a:lnTo>
                  <a:pt x="4476" y="5466"/>
                </a:lnTo>
                <a:lnTo>
                  <a:pt x="4403" y="3449"/>
                </a:lnTo>
                <a:lnTo>
                  <a:pt x="4366" y="2495"/>
                </a:lnTo>
                <a:lnTo>
                  <a:pt x="4329" y="2018"/>
                </a:lnTo>
                <a:lnTo>
                  <a:pt x="4293" y="1541"/>
                </a:lnTo>
                <a:lnTo>
                  <a:pt x="4256" y="1431"/>
                </a:lnTo>
                <a:lnTo>
                  <a:pt x="4549" y="1505"/>
                </a:lnTo>
                <a:lnTo>
                  <a:pt x="4953" y="1578"/>
                </a:lnTo>
                <a:lnTo>
                  <a:pt x="5173" y="1578"/>
                </a:lnTo>
                <a:lnTo>
                  <a:pt x="5356" y="1505"/>
                </a:lnTo>
                <a:lnTo>
                  <a:pt x="5393" y="1468"/>
                </a:lnTo>
                <a:lnTo>
                  <a:pt x="5430" y="1431"/>
                </a:lnTo>
                <a:lnTo>
                  <a:pt x="5430" y="1358"/>
                </a:lnTo>
                <a:lnTo>
                  <a:pt x="5393" y="1321"/>
                </a:lnTo>
                <a:lnTo>
                  <a:pt x="5246" y="1211"/>
                </a:lnTo>
                <a:lnTo>
                  <a:pt x="5063" y="1174"/>
                </a:lnTo>
                <a:lnTo>
                  <a:pt x="4733" y="1138"/>
                </a:lnTo>
                <a:lnTo>
                  <a:pt x="4219" y="1064"/>
                </a:lnTo>
                <a:lnTo>
                  <a:pt x="4183" y="1028"/>
                </a:lnTo>
                <a:lnTo>
                  <a:pt x="4146" y="991"/>
                </a:lnTo>
                <a:lnTo>
                  <a:pt x="3999" y="991"/>
                </a:lnTo>
                <a:lnTo>
                  <a:pt x="3853" y="1028"/>
                </a:lnTo>
                <a:lnTo>
                  <a:pt x="3706" y="1064"/>
                </a:lnTo>
                <a:lnTo>
                  <a:pt x="3596" y="1064"/>
                </a:lnTo>
                <a:lnTo>
                  <a:pt x="3522" y="1028"/>
                </a:lnTo>
                <a:lnTo>
                  <a:pt x="3486" y="991"/>
                </a:lnTo>
                <a:lnTo>
                  <a:pt x="3412" y="881"/>
                </a:lnTo>
                <a:lnTo>
                  <a:pt x="3412" y="771"/>
                </a:lnTo>
                <a:lnTo>
                  <a:pt x="3412" y="698"/>
                </a:lnTo>
                <a:lnTo>
                  <a:pt x="3486" y="624"/>
                </a:lnTo>
                <a:lnTo>
                  <a:pt x="3559" y="551"/>
                </a:lnTo>
                <a:lnTo>
                  <a:pt x="3742" y="478"/>
                </a:lnTo>
                <a:lnTo>
                  <a:pt x="3926" y="441"/>
                </a:lnTo>
                <a:close/>
                <a:moveTo>
                  <a:pt x="6090" y="8071"/>
                </a:moveTo>
                <a:lnTo>
                  <a:pt x="6127" y="8144"/>
                </a:lnTo>
                <a:lnTo>
                  <a:pt x="6127" y="8217"/>
                </a:lnTo>
                <a:lnTo>
                  <a:pt x="6090" y="8291"/>
                </a:lnTo>
                <a:lnTo>
                  <a:pt x="6053" y="8364"/>
                </a:lnTo>
                <a:lnTo>
                  <a:pt x="5980" y="8401"/>
                </a:lnTo>
                <a:lnTo>
                  <a:pt x="5907" y="8401"/>
                </a:lnTo>
                <a:lnTo>
                  <a:pt x="5833" y="8364"/>
                </a:lnTo>
                <a:lnTo>
                  <a:pt x="5760" y="8291"/>
                </a:lnTo>
                <a:lnTo>
                  <a:pt x="5760" y="8181"/>
                </a:lnTo>
                <a:lnTo>
                  <a:pt x="5833" y="8144"/>
                </a:lnTo>
                <a:lnTo>
                  <a:pt x="5943" y="8071"/>
                </a:lnTo>
                <a:lnTo>
                  <a:pt x="6017" y="8107"/>
                </a:lnTo>
                <a:lnTo>
                  <a:pt x="6053" y="8107"/>
                </a:lnTo>
                <a:lnTo>
                  <a:pt x="6090" y="8071"/>
                </a:lnTo>
                <a:close/>
                <a:moveTo>
                  <a:pt x="5907" y="7630"/>
                </a:moveTo>
                <a:lnTo>
                  <a:pt x="5797" y="7667"/>
                </a:lnTo>
                <a:lnTo>
                  <a:pt x="5687" y="7704"/>
                </a:lnTo>
                <a:lnTo>
                  <a:pt x="5577" y="7777"/>
                </a:lnTo>
                <a:lnTo>
                  <a:pt x="5467" y="7887"/>
                </a:lnTo>
                <a:lnTo>
                  <a:pt x="5467" y="7924"/>
                </a:lnTo>
                <a:lnTo>
                  <a:pt x="5430" y="7997"/>
                </a:lnTo>
                <a:lnTo>
                  <a:pt x="5503" y="8071"/>
                </a:lnTo>
                <a:lnTo>
                  <a:pt x="5430" y="8217"/>
                </a:lnTo>
                <a:lnTo>
                  <a:pt x="5430" y="8364"/>
                </a:lnTo>
                <a:lnTo>
                  <a:pt x="5467" y="8474"/>
                </a:lnTo>
                <a:lnTo>
                  <a:pt x="5540" y="8584"/>
                </a:lnTo>
                <a:lnTo>
                  <a:pt x="5650" y="8694"/>
                </a:lnTo>
                <a:lnTo>
                  <a:pt x="5797" y="8731"/>
                </a:lnTo>
                <a:lnTo>
                  <a:pt x="5907" y="8768"/>
                </a:lnTo>
                <a:lnTo>
                  <a:pt x="6053" y="8768"/>
                </a:lnTo>
                <a:lnTo>
                  <a:pt x="6200" y="8731"/>
                </a:lnTo>
                <a:lnTo>
                  <a:pt x="6310" y="8658"/>
                </a:lnTo>
                <a:lnTo>
                  <a:pt x="6384" y="8584"/>
                </a:lnTo>
                <a:lnTo>
                  <a:pt x="6457" y="8474"/>
                </a:lnTo>
                <a:lnTo>
                  <a:pt x="6494" y="8327"/>
                </a:lnTo>
                <a:lnTo>
                  <a:pt x="6494" y="8217"/>
                </a:lnTo>
                <a:lnTo>
                  <a:pt x="6494" y="8071"/>
                </a:lnTo>
                <a:lnTo>
                  <a:pt x="6457" y="7961"/>
                </a:lnTo>
                <a:lnTo>
                  <a:pt x="6384" y="7851"/>
                </a:lnTo>
                <a:lnTo>
                  <a:pt x="6310" y="7777"/>
                </a:lnTo>
                <a:lnTo>
                  <a:pt x="6200" y="7704"/>
                </a:lnTo>
                <a:lnTo>
                  <a:pt x="6053" y="7667"/>
                </a:lnTo>
                <a:lnTo>
                  <a:pt x="5907" y="7630"/>
                </a:lnTo>
                <a:close/>
                <a:moveTo>
                  <a:pt x="4476" y="9134"/>
                </a:moveTo>
                <a:lnTo>
                  <a:pt x="4513" y="9281"/>
                </a:lnTo>
                <a:lnTo>
                  <a:pt x="4476" y="9391"/>
                </a:lnTo>
                <a:lnTo>
                  <a:pt x="4403" y="9538"/>
                </a:lnTo>
                <a:lnTo>
                  <a:pt x="4256" y="9648"/>
                </a:lnTo>
                <a:lnTo>
                  <a:pt x="4183" y="9685"/>
                </a:lnTo>
                <a:lnTo>
                  <a:pt x="4109" y="9685"/>
                </a:lnTo>
                <a:lnTo>
                  <a:pt x="4036" y="9648"/>
                </a:lnTo>
                <a:lnTo>
                  <a:pt x="3963" y="9575"/>
                </a:lnTo>
                <a:lnTo>
                  <a:pt x="3926" y="9501"/>
                </a:lnTo>
                <a:lnTo>
                  <a:pt x="3926" y="9428"/>
                </a:lnTo>
                <a:lnTo>
                  <a:pt x="3963" y="9354"/>
                </a:lnTo>
                <a:lnTo>
                  <a:pt x="4036" y="9281"/>
                </a:lnTo>
                <a:lnTo>
                  <a:pt x="4219" y="9208"/>
                </a:lnTo>
                <a:lnTo>
                  <a:pt x="4403" y="9171"/>
                </a:lnTo>
                <a:lnTo>
                  <a:pt x="4439" y="9171"/>
                </a:lnTo>
                <a:lnTo>
                  <a:pt x="4476" y="9134"/>
                </a:lnTo>
                <a:close/>
                <a:moveTo>
                  <a:pt x="7741" y="9391"/>
                </a:moveTo>
                <a:lnTo>
                  <a:pt x="7814" y="9464"/>
                </a:lnTo>
                <a:lnTo>
                  <a:pt x="7851" y="9575"/>
                </a:lnTo>
                <a:lnTo>
                  <a:pt x="7851" y="9685"/>
                </a:lnTo>
                <a:lnTo>
                  <a:pt x="7814" y="9795"/>
                </a:lnTo>
                <a:lnTo>
                  <a:pt x="7704" y="9868"/>
                </a:lnTo>
                <a:lnTo>
                  <a:pt x="7557" y="9905"/>
                </a:lnTo>
                <a:lnTo>
                  <a:pt x="7447" y="9905"/>
                </a:lnTo>
                <a:lnTo>
                  <a:pt x="7301" y="9868"/>
                </a:lnTo>
                <a:lnTo>
                  <a:pt x="7227" y="9795"/>
                </a:lnTo>
                <a:lnTo>
                  <a:pt x="7301" y="9648"/>
                </a:lnTo>
                <a:lnTo>
                  <a:pt x="7374" y="9538"/>
                </a:lnTo>
                <a:lnTo>
                  <a:pt x="7484" y="9464"/>
                </a:lnTo>
                <a:lnTo>
                  <a:pt x="7631" y="9428"/>
                </a:lnTo>
                <a:lnTo>
                  <a:pt x="7704" y="9391"/>
                </a:lnTo>
                <a:close/>
                <a:moveTo>
                  <a:pt x="4439" y="8658"/>
                </a:moveTo>
                <a:lnTo>
                  <a:pt x="4293" y="8694"/>
                </a:lnTo>
                <a:lnTo>
                  <a:pt x="4146" y="8694"/>
                </a:lnTo>
                <a:lnTo>
                  <a:pt x="4073" y="8731"/>
                </a:lnTo>
                <a:lnTo>
                  <a:pt x="3999" y="8804"/>
                </a:lnTo>
                <a:lnTo>
                  <a:pt x="3963" y="8951"/>
                </a:lnTo>
                <a:lnTo>
                  <a:pt x="3742" y="9061"/>
                </a:lnTo>
                <a:lnTo>
                  <a:pt x="3596" y="9244"/>
                </a:lnTo>
                <a:lnTo>
                  <a:pt x="3559" y="9354"/>
                </a:lnTo>
                <a:lnTo>
                  <a:pt x="3522" y="9501"/>
                </a:lnTo>
                <a:lnTo>
                  <a:pt x="3559" y="9611"/>
                </a:lnTo>
                <a:lnTo>
                  <a:pt x="3596" y="9758"/>
                </a:lnTo>
                <a:lnTo>
                  <a:pt x="3706" y="9868"/>
                </a:lnTo>
                <a:lnTo>
                  <a:pt x="3779" y="9978"/>
                </a:lnTo>
                <a:lnTo>
                  <a:pt x="3926" y="10051"/>
                </a:lnTo>
                <a:lnTo>
                  <a:pt x="4036" y="10088"/>
                </a:lnTo>
                <a:lnTo>
                  <a:pt x="4366" y="10088"/>
                </a:lnTo>
                <a:lnTo>
                  <a:pt x="4513" y="10015"/>
                </a:lnTo>
                <a:lnTo>
                  <a:pt x="4623" y="9905"/>
                </a:lnTo>
                <a:lnTo>
                  <a:pt x="4733" y="9795"/>
                </a:lnTo>
                <a:lnTo>
                  <a:pt x="4843" y="9648"/>
                </a:lnTo>
                <a:lnTo>
                  <a:pt x="4880" y="9501"/>
                </a:lnTo>
                <a:lnTo>
                  <a:pt x="4916" y="9354"/>
                </a:lnTo>
                <a:lnTo>
                  <a:pt x="4916" y="9171"/>
                </a:lnTo>
                <a:lnTo>
                  <a:pt x="4880" y="9024"/>
                </a:lnTo>
                <a:lnTo>
                  <a:pt x="4806" y="8878"/>
                </a:lnTo>
                <a:lnTo>
                  <a:pt x="4733" y="8768"/>
                </a:lnTo>
                <a:lnTo>
                  <a:pt x="4586" y="8694"/>
                </a:lnTo>
                <a:lnTo>
                  <a:pt x="4439" y="8658"/>
                </a:lnTo>
                <a:close/>
                <a:moveTo>
                  <a:pt x="7447" y="8951"/>
                </a:moveTo>
                <a:lnTo>
                  <a:pt x="7337" y="8988"/>
                </a:lnTo>
                <a:lnTo>
                  <a:pt x="7264" y="9061"/>
                </a:lnTo>
                <a:lnTo>
                  <a:pt x="7227" y="9134"/>
                </a:lnTo>
                <a:lnTo>
                  <a:pt x="7227" y="9208"/>
                </a:lnTo>
                <a:lnTo>
                  <a:pt x="7117" y="9318"/>
                </a:lnTo>
                <a:lnTo>
                  <a:pt x="7007" y="9391"/>
                </a:lnTo>
                <a:lnTo>
                  <a:pt x="6934" y="9501"/>
                </a:lnTo>
                <a:lnTo>
                  <a:pt x="6897" y="9611"/>
                </a:lnTo>
                <a:lnTo>
                  <a:pt x="6897" y="9575"/>
                </a:lnTo>
                <a:lnTo>
                  <a:pt x="6860" y="9611"/>
                </a:lnTo>
                <a:lnTo>
                  <a:pt x="6824" y="9758"/>
                </a:lnTo>
                <a:lnTo>
                  <a:pt x="6824" y="9905"/>
                </a:lnTo>
                <a:lnTo>
                  <a:pt x="6860" y="9978"/>
                </a:lnTo>
                <a:lnTo>
                  <a:pt x="6897" y="10051"/>
                </a:lnTo>
                <a:lnTo>
                  <a:pt x="7007" y="10125"/>
                </a:lnTo>
                <a:lnTo>
                  <a:pt x="7044" y="10161"/>
                </a:lnTo>
                <a:lnTo>
                  <a:pt x="7044" y="10198"/>
                </a:lnTo>
                <a:lnTo>
                  <a:pt x="7227" y="10271"/>
                </a:lnTo>
                <a:lnTo>
                  <a:pt x="7374" y="10345"/>
                </a:lnTo>
                <a:lnTo>
                  <a:pt x="7704" y="10345"/>
                </a:lnTo>
                <a:lnTo>
                  <a:pt x="7851" y="10271"/>
                </a:lnTo>
                <a:lnTo>
                  <a:pt x="7998" y="10198"/>
                </a:lnTo>
                <a:lnTo>
                  <a:pt x="8108" y="10088"/>
                </a:lnTo>
                <a:lnTo>
                  <a:pt x="8181" y="9941"/>
                </a:lnTo>
                <a:lnTo>
                  <a:pt x="8254" y="9795"/>
                </a:lnTo>
                <a:lnTo>
                  <a:pt x="8291" y="9611"/>
                </a:lnTo>
                <a:lnTo>
                  <a:pt x="8254" y="9464"/>
                </a:lnTo>
                <a:lnTo>
                  <a:pt x="8218" y="9318"/>
                </a:lnTo>
                <a:lnTo>
                  <a:pt x="8144" y="9171"/>
                </a:lnTo>
                <a:lnTo>
                  <a:pt x="7998" y="9024"/>
                </a:lnTo>
                <a:lnTo>
                  <a:pt x="7924" y="8988"/>
                </a:lnTo>
                <a:lnTo>
                  <a:pt x="7851" y="8951"/>
                </a:lnTo>
                <a:close/>
                <a:moveTo>
                  <a:pt x="6970" y="7227"/>
                </a:moveTo>
                <a:lnTo>
                  <a:pt x="7227" y="7300"/>
                </a:lnTo>
                <a:lnTo>
                  <a:pt x="7741" y="7520"/>
                </a:lnTo>
                <a:lnTo>
                  <a:pt x="8071" y="7667"/>
                </a:lnTo>
                <a:lnTo>
                  <a:pt x="8474" y="7740"/>
                </a:lnTo>
                <a:lnTo>
                  <a:pt x="8658" y="7777"/>
                </a:lnTo>
                <a:lnTo>
                  <a:pt x="8878" y="7777"/>
                </a:lnTo>
                <a:lnTo>
                  <a:pt x="9061" y="7740"/>
                </a:lnTo>
                <a:lnTo>
                  <a:pt x="9245" y="7667"/>
                </a:lnTo>
                <a:lnTo>
                  <a:pt x="9575" y="8071"/>
                </a:lnTo>
                <a:lnTo>
                  <a:pt x="10125" y="8841"/>
                </a:lnTo>
                <a:lnTo>
                  <a:pt x="10639" y="9648"/>
                </a:lnTo>
                <a:lnTo>
                  <a:pt x="10785" y="9868"/>
                </a:lnTo>
                <a:lnTo>
                  <a:pt x="10822" y="10015"/>
                </a:lnTo>
                <a:lnTo>
                  <a:pt x="10785" y="10161"/>
                </a:lnTo>
                <a:lnTo>
                  <a:pt x="10749" y="10235"/>
                </a:lnTo>
                <a:lnTo>
                  <a:pt x="10639" y="10345"/>
                </a:lnTo>
                <a:lnTo>
                  <a:pt x="10455" y="10455"/>
                </a:lnTo>
                <a:lnTo>
                  <a:pt x="10235" y="10602"/>
                </a:lnTo>
                <a:lnTo>
                  <a:pt x="9758" y="10565"/>
                </a:lnTo>
                <a:lnTo>
                  <a:pt x="9281" y="10492"/>
                </a:lnTo>
                <a:lnTo>
                  <a:pt x="8328" y="10455"/>
                </a:lnTo>
                <a:lnTo>
                  <a:pt x="7374" y="10492"/>
                </a:lnTo>
                <a:lnTo>
                  <a:pt x="6420" y="10528"/>
                </a:lnTo>
                <a:lnTo>
                  <a:pt x="2092" y="10675"/>
                </a:lnTo>
                <a:lnTo>
                  <a:pt x="1065" y="10712"/>
                </a:lnTo>
                <a:lnTo>
                  <a:pt x="735" y="10712"/>
                </a:lnTo>
                <a:lnTo>
                  <a:pt x="625" y="10638"/>
                </a:lnTo>
                <a:lnTo>
                  <a:pt x="588" y="10602"/>
                </a:lnTo>
                <a:lnTo>
                  <a:pt x="551" y="10565"/>
                </a:lnTo>
                <a:lnTo>
                  <a:pt x="588" y="10418"/>
                </a:lnTo>
                <a:lnTo>
                  <a:pt x="735" y="10198"/>
                </a:lnTo>
                <a:lnTo>
                  <a:pt x="1065" y="9685"/>
                </a:lnTo>
                <a:lnTo>
                  <a:pt x="1542" y="9575"/>
                </a:lnTo>
                <a:lnTo>
                  <a:pt x="1762" y="9538"/>
                </a:lnTo>
                <a:lnTo>
                  <a:pt x="2018" y="9501"/>
                </a:lnTo>
                <a:lnTo>
                  <a:pt x="2092" y="9464"/>
                </a:lnTo>
                <a:lnTo>
                  <a:pt x="2128" y="9428"/>
                </a:lnTo>
                <a:lnTo>
                  <a:pt x="2165" y="9281"/>
                </a:lnTo>
                <a:lnTo>
                  <a:pt x="2128" y="9171"/>
                </a:lnTo>
                <a:lnTo>
                  <a:pt x="2092" y="9134"/>
                </a:lnTo>
                <a:lnTo>
                  <a:pt x="2018" y="9098"/>
                </a:lnTo>
                <a:lnTo>
                  <a:pt x="1872" y="9061"/>
                </a:lnTo>
                <a:lnTo>
                  <a:pt x="1725" y="9061"/>
                </a:lnTo>
                <a:lnTo>
                  <a:pt x="1395" y="9134"/>
                </a:lnTo>
                <a:lnTo>
                  <a:pt x="1395" y="9134"/>
                </a:lnTo>
                <a:lnTo>
                  <a:pt x="1798" y="8547"/>
                </a:lnTo>
                <a:lnTo>
                  <a:pt x="1835" y="8511"/>
                </a:lnTo>
                <a:lnTo>
                  <a:pt x="1945" y="8547"/>
                </a:lnTo>
                <a:lnTo>
                  <a:pt x="2092" y="8584"/>
                </a:lnTo>
                <a:lnTo>
                  <a:pt x="2459" y="8621"/>
                </a:lnTo>
                <a:lnTo>
                  <a:pt x="2972" y="8621"/>
                </a:lnTo>
                <a:lnTo>
                  <a:pt x="3082" y="8584"/>
                </a:lnTo>
                <a:lnTo>
                  <a:pt x="3156" y="8511"/>
                </a:lnTo>
                <a:lnTo>
                  <a:pt x="3192" y="8401"/>
                </a:lnTo>
                <a:lnTo>
                  <a:pt x="3156" y="8291"/>
                </a:lnTo>
                <a:lnTo>
                  <a:pt x="3082" y="8217"/>
                </a:lnTo>
                <a:lnTo>
                  <a:pt x="2972" y="8181"/>
                </a:lnTo>
                <a:lnTo>
                  <a:pt x="2055" y="8181"/>
                </a:lnTo>
                <a:lnTo>
                  <a:pt x="2532" y="7520"/>
                </a:lnTo>
                <a:lnTo>
                  <a:pt x="2752" y="7557"/>
                </a:lnTo>
                <a:lnTo>
                  <a:pt x="2899" y="7704"/>
                </a:lnTo>
                <a:lnTo>
                  <a:pt x="3046" y="7777"/>
                </a:lnTo>
                <a:lnTo>
                  <a:pt x="3192" y="7851"/>
                </a:lnTo>
                <a:lnTo>
                  <a:pt x="3376" y="7924"/>
                </a:lnTo>
                <a:lnTo>
                  <a:pt x="3742" y="7961"/>
                </a:lnTo>
                <a:lnTo>
                  <a:pt x="4073" y="7961"/>
                </a:lnTo>
                <a:lnTo>
                  <a:pt x="4549" y="7887"/>
                </a:lnTo>
                <a:lnTo>
                  <a:pt x="4953" y="7777"/>
                </a:lnTo>
                <a:lnTo>
                  <a:pt x="5797" y="7410"/>
                </a:lnTo>
                <a:lnTo>
                  <a:pt x="6237" y="7264"/>
                </a:lnTo>
                <a:lnTo>
                  <a:pt x="6494" y="7227"/>
                </a:lnTo>
                <a:close/>
                <a:moveTo>
                  <a:pt x="4036" y="1"/>
                </a:moveTo>
                <a:lnTo>
                  <a:pt x="3816" y="37"/>
                </a:lnTo>
                <a:lnTo>
                  <a:pt x="3596" y="74"/>
                </a:lnTo>
                <a:lnTo>
                  <a:pt x="3412" y="147"/>
                </a:lnTo>
                <a:lnTo>
                  <a:pt x="3229" y="257"/>
                </a:lnTo>
                <a:lnTo>
                  <a:pt x="3119" y="404"/>
                </a:lnTo>
                <a:lnTo>
                  <a:pt x="3009" y="551"/>
                </a:lnTo>
                <a:lnTo>
                  <a:pt x="2972" y="771"/>
                </a:lnTo>
                <a:lnTo>
                  <a:pt x="3009" y="991"/>
                </a:lnTo>
                <a:lnTo>
                  <a:pt x="3082" y="1174"/>
                </a:lnTo>
                <a:lnTo>
                  <a:pt x="3156" y="1285"/>
                </a:lnTo>
                <a:lnTo>
                  <a:pt x="3266" y="1358"/>
                </a:lnTo>
                <a:lnTo>
                  <a:pt x="3412" y="1431"/>
                </a:lnTo>
                <a:lnTo>
                  <a:pt x="3559" y="1468"/>
                </a:lnTo>
                <a:lnTo>
                  <a:pt x="3706" y="1468"/>
                </a:lnTo>
                <a:lnTo>
                  <a:pt x="3853" y="1431"/>
                </a:lnTo>
                <a:lnTo>
                  <a:pt x="3999" y="1395"/>
                </a:lnTo>
                <a:lnTo>
                  <a:pt x="4073" y="1395"/>
                </a:lnTo>
                <a:lnTo>
                  <a:pt x="3963" y="1468"/>
                </a:lnTo>
                <a:lnTo>
                  <a:pt x="3926" y="1578"/>
                </a:lnTo>
                <a:lnTo>
                  <a:pt x="3889" y="2055"/>
                </a:lnTo>
                <a:lnTo>
                  <a:pt x="3889" y="2532"/>
                </a:lnTo>
                <a:lnTo>
                  <a:pt x="3926" y="3449"/>
                </a:lnTo>
                <a:lnTo>
                  <a:pt x="3926" y="5099"/>
                </a:lnTo>
                <a:lnTo>
                  <a:pt x="3926" y="5283"/>
                </a:lnTo>
                <a:lnTo>
                  <a:pt x="3963" y="5466"/>
                </a:lnTo>
                <a:lnTo>
                  <a:pt x="3963" y="5503"/>
                </a:lnTo>
                <a:lnTo>
                  <a:pt x="3742" y="5613"/>
                </a:lnTo>
                <a:lnTo>
                  <a:pt x="3559" y="5723"/>
                </a:lnTo>
                <a:lnTo>
                  <a:pt x="3229" y="6016"/>
                </a:lnTo>
                <a:lnTo>
                  <a:pt x="2899" y="6347"/>
                </a:lnTo>
                <a:lnTo>
                  <a:pt x="2605" y="6677"/>
                </a:lnTo>
                <a:lnTo>
                  <a:pt x="2239" y="7080"/>
                </a:lnTo>
                <a:lnTo>
                  <a:pt x="1908" y="7484"/>
                </a:lnTo>
                <a:lnTo>
                  <a:pt x="1285" y="8364"/>
                </a:lnTo>
                <a:lnTo>
                  <a:pt x="698" y="9244"/>
                </a:lnTo>
                <a:lnTo>
                  <a:pt x="148" y="10125"/>
                </a:lnTo>
                <a:lnTo>
                  <a:pt x="38" y="10308"/>
                </a:lnTo>
                <a:lnTo>
                  <a:pt x="1" y="10492"/>
                </a:lnTo>
                <a:lnTo>
                  <a:pt x="38" y="10675"/>
                </a:lnTo>
                <a:lnTo>
                  <a:pt x="111" y="10858"/>
                </a:lnTo>
                <a:lnTo>
                  <a:pt x="221" y="11005"/>
                </a:lnTo>
                <a:lnTo>
                  <a:pt x="368" y="11115"/>
                </a:lnTo>
                <a:lnTo>
                  <a:pt x="551" y="11225"/>
                </a:lnTo>
                <a:lnTo>
                  <a:pt x="771" y="11262"/>
                </a:lnTo>
                <a:lnTo>
                  <a:pt x="1321" y="11299"/>
                </a:lnTo>
                <a:lnTo>
                  <a:pt x="1872" y="11262"/>
                </a:lnTo>
                <a:lnTo>
                  <a:pt x="3009" y="11189"/>
                </a:lnTo>
                <a:lnTo>
                  <a:pt x="5503" y="11115"/>
                </a:lnTo>
                <a:lnTo>
                  <a:pt x="7447" y="11042"/>
                </a:lnTo>
                <a:lnTo>
                  <a:pt x="8401" y="11005"/>
                </a:lnTo>
                <a:lnTo>
                  <a:pt x="9355" y="11042"/>
                </a:lnTo>
                <a:lnTo>
                  <a:pt x="9391" y="11152"/>
                </a:lnTo>
                <a:lnTo>
                  <a:pt x="9465" y="11225"/>
                </a:lnTo>
                <a:lnTo>
                  <a:pt x="9612" y="11299"/>
                </a:lnTo>
                <a:lnTo>
                  <a:pt x="9795" y="11335"/>
                </a:lnTo>
                <a:lnTo>
                  <a:pt x="9978" y="11335"/>
                </a:lnTo>
                <a:lnTo>
                  <a:pt x="10125" y="11299"/>
                </a:lnTo>
                <a:lnTo>
                  <a:pt x="10272" y="11299"/>
                </a:lnTo>
                <a:lnTo>
                  <a:pt x="10382" y="11262"/>
                </a:lnTo>
                <a:lnTo>
                  <a:pt x="10455" y="11189"/>
                </a:lnTo>
                <a:lnTo>
                  <a:pt x="10565" y="11115"/>
                </a:lnTo>
                <a:lnTo>
                  <a:pt x="10785" y="10968"/>
                </a:lnTo>
                <a:lnTo>
                  <a:pt x="10969" y="10785"/>
                </a:lnTo>
                <a:lnTo>
                  <a:pt x="11152" y="10602"/>
                </a:lnTo>
                <a:lnTo>
                  <a:pt x="11299" y="10455"/>
                </a:lnTo>
                <a:lnTo>
                  <a:pt x="11336" y="10308"/>
                </a:lnTo>
                <a:lnTo>
                  <a:pt x="11372" y="10198"/>
                </a:lnTo>
                <a:lnTo>
                  <a:pt x="11409" y="10051"/>
                </a:lnTo>
                <a:lnTo>
                  <a:pt x="11372" y="9941"/>
                </a:lnTo>
                <a:lnTo>
                  <a:pt x="11299" y="9685"/>
                </a:lnTo>
                <a:lnTo>
                  <a:pt x="11189" y="9464"/>
                </a:lnTo>
                <a:lnTo>
                  <a:pt x="10859" y="8914"/>
                </a:lnTo>
                <a:lnTo>
                  <a:pt x="10492" y="8364"/>
                </a:lnTo>
                <a:lnTo>
                  <a:pt x="10125" y="7887"/>
                </a:lnTo>
                <a:lnTo>
                  <a:pt x="9722" y="7410"/>
                </a:lnTo>
                <a:lnTo>
                  <a:pt x="9318" y="6933"/>
                </a:lnTo>
                <a:lnTo>
                  <a:pt x="8878" y="6493"/>
                </a:lnTo>
                <a:lnTo>
                  <a:pt x="8474" y="6126"/>
                </a:lnTo>
                <a:lnTo>
                  <a:pt x="8071" y="5760"/>
                </a:lnTo>
                <a:lnTo>
                  <a:pt x="7851" y="5576"/>
                </a:lnTo>
                <a:lnTo>
                  <a:pt x="7594" y="5430"/>
                </a:lnTo>
                <a:lnTo>
                  <a:pt x="7374" y="5319"/>
                </a:lnTo>
                <a:lnTo>
                  <a:pt x="7117" y="5209"/>
                </a:lnTo>
                <a:lnTo>
                  <a:pt x="7117" y="5173"/>
                </a:lnTo>
                <a:lnTo>
                  <a:pt x="7191" y="4953"/>
                </a:lnTo>
                <a:lnTo>
                  <a:pt x="7227" y="4696"/>
                </a:lnTo>
                <a:lnTo>
                  <a:pt x="7227" y="4182"/>
                </a:lnTo>
                <a:lnTo>
                  <a:pt x="7227" y="3669"/>
                </a:lnTo>
                <a:lnTo>
                  <a:pt x="7191" y="3192"/>
                </a:lnTo>
                <a:lnTo>
                  <a:pt x="7154" y="2825"/>
                </a:lnTo>
                <a:lnTo>
                  <a:pt x="7117" y="2385"/>
                </a:lnTo>
                <a:lnTo>
                  <a:pt x="7044" y="2165"/>
                </a:lnTo>
                <a:lnTo>
                  <a:pt x="7007" y="1945"/>
                </a:lnTo>
                <a:lnTo>
                  <a:pt x="6934" y="1761"/>
                </a:lnTo>
                <a:lnTo>
                  <a:pt x="6824" y="1615"/>
                </a:lnTo>
                <a:lnTo>
                  <a:pt x="7191" y="1651"/>
                </a:lnTo>
                <a:lnTo>
                  <a:pt x="7521" y="1651"/>
                </a:lnTo>
                <a:lnTo>
                  <a:pt x="7851" y="1541"/>
                </a:lnTo>
                <a:lnTo>
                  <a:pt x="7998" y="1468"/>
                </a:lnTo>
                <a:lnTo>
                  <a:pt x="8144" y="1358"/>
                </a:lnTo>
                <a:lnTo>
                  <a:pt x="8254" y="1248"/>
                </a:lnTo>
                <a:lnTo>
                  <a:pt x="8254" y="1174"/>
                </a:lnTo>
                <a:lnTo>
                  <a:pt x="8254" y="1101"/>
                </a:lnTo>
                <a:lnTo>
                  <a:pt x="8144" y="624"/>
                </a:lnTo>
                <a:lnTo>
                  <a:pt x="8071" y="404"/>
                </a:lnTo>
                <a:lnTo>
                  <a:pt x="7998" y="294"/>
                </a:lnTo>
                <a:lnTo>
                  <a:pt x="7924" y="221"/>
                </a:lnTo>
                <a:lnTo>
                  <a:pt x="7851" y="147"/>
                </a:lnTo>
                <a:lnTo>
                  <a:pt x="7777" y="147"/>
                </a:lnTo>
                <a:lnTo>
                  <a:pt x="7631" y="111"/>
                </a:lnTo>
                <a:lnTo>
                  <a:pt x="6824" y="74"/>
                </a:lnTo>
                <a:lnTo>
                  <a:pt x="4036" y="1"/>
                </a:lnTo>
                <a:close/>
              </a:path>
            </a:pathLst>
          </a:custGeom>
          <a:solidFill>
            <a:srgbClr val="6D9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236" name="Google Shape;236;p3"/>
          <p:cNvSpPr/>
          <p:nvPr/>
        </p:nvSpPr>
        <p:spPr>
          <a:xfrm>
            <a:off x="3721844" y="4000279"/>
            <a:ext cx="306966" cy="385027"/>
          </a:xfrm>
          <a:custGeom>
            <a:avLst/>
            <a:gdLst/>
            <a:ahLst/>
            <a:cxnLst/>
            <a:rect l="l" t="t" r="r" b="b"/>
            <a:pathLst>
              <a:path w="10822" h="13574" extrusionOk="0">
                <a:moveTo>
                  <a:pt x="10235" y="1358"/>
                </a:moveTo>
                <a:lnTo>
                  <a:pt x="10345" y="1652"/>
                </a:lnTo>
                <a:lnTo>
                  <a:pt x="10345" y="1982"/>
                </a:lnTo>
                <a:lnTo>
                  <a:pt x="10345" y="2312"/>
                </a:lnTo>
                <a:lnTo>
                  <a:pt x="10235" y="2605"/>
                </a:lnTo>
                <a:lnTo>
                  <a:pt x="10235" y="2569"/>
                </a:lnTo>
                <a:lnTo>
                  <a:pt x="10198" y="1945"/>
                </a:lnTo>
                <a:lnTo>
                  <a:pt x="10235" y="1358"/>
                </a:lnTo>
                <a:close/>
                <a:moveTo>
                  <a:pt x="9538" y="2092"/>
                </a:moveTo>
                <a:lnTo>
                  <a:pt x="9538" y="2422"/>
                </a:lnTo>
                <a:lnTo>
                  <a:pt x="9538" y="2789"/>
                </a:lnTo>
                <a:lnTo>
                  <a:pt x="9465" y="2202"/>
                </a:lnTo>
                <a:lnTo>
                  <a:pt x="9538" y="2092"/>
                </a:lnTo>
                <a:close/>
                <a:moveTo>
                  <a:pt x="9941" y="1285"/>
                </a:moveTo>
                <a:lnTo>
                  <a:pt x="9868" y="1835"/>
                </a:lnTo>
                <a:lnTo>
                  <a:pt x="9831" y="2129"/>
                </a:lnTo>
                <a:lnTo>
                  <a:pt x="9831" y="2459"/>
                </a:lnTo>
                <a:lnTo>
                  <a:pt x="9831" y="2642"/>
                </a:lnTo>
                <a:lnTo>
                  <a:pt x="9868" y="2789"/>
                </a:lnTo>
                <a:lnTo>
                  <a:pt x="9941" y="2936"/>
                </a:lnTo>
                <a:lnTo>
                  <a:pt x="10015" y="3046"/>
                </a:lnTo>
                <a:lnTo>
                  <a:pt x="10051" y="3046"/>
                </a:lnTo>
                <a:lnTo>
                  <a:pt x="9941" y="3229"/>
                </a:lnTo>
                <a:lnTo>
                  <a:pt x="9648" y="3632"/>
                </a:lnTo>
                <a:lnTo>
                  <a:pt x="9575" y="3046"/>
                </a:lnTo>
                <a:lnTo>
                  <a:pt x="9611" y="3119"/>
                </a:lnTo>
                <a:lnTo>
                  <a:pt x="9648" y="3156"/>
                </a:lnTo>
                <a:lnTo>
                  <a:pt x="9721" y="3192"/>
                </a:lnTo>
                <a:lnTo>
                  <a:pt x="9795" y="3156"/>
                </a:lnTo>
                <a:lnTo>
                  <a:pt x="9868" y="3156"/>
                </a:lnTo>
                <a:lnTo>
                  <a:pt x="9905" y="3082"/>
                </a:lnTo>
                <a:lnTo>
                  <a:pt x="9905" y="3046"/>
                </a:lnTo>
                <a:lnTo>
                  <a:pt x="9905" y="2972"/>
                </a:lnTo>
                <a:lnTo>
                  <a:pt x="9868" y="2936"/>
                </a:lnTo>
                <a:lnTo>
                  <a:pt x="9831" y="2899"/>
                </a:lnTo>
                <a:lnTo>
                  <a:pt x="9758" y="2899"/>
                </a:lnTo>
                <a:lnTo>
                  <a:pt x="9758" y="2642"/>
                </a:lnTo>
                <a:lnTo>
                  <a:pt x="9721" y="2092"/>
                </a:lnTo>
                <a:lnTo>
                  <a:pt x="9685" y="2018"/>
                </a:lnTo>
                <a:lnTo>
                  <a:pt x="9587" y="2018"/>
                </a:lnTo>
                <a:lnTo>
                  <a:pt x="9611" y="1982"/>
                </a:lnTo>
                <a:lnTo>
                  <a:pt x="9721" y="1762"/>
                </a:lnTo>
                <a:lnTo>
                  <a:pt x="9831" y="1542"/>
                </a:lnTo>
                <a:lnTo>
                  <a:pt x="9941" y="1285"/>
                </a:lnTo>
                <a:close/>
                <a:moveTo>
                  <a:pt x="9318" y="2385"/>
                </a:moveTo>
                <a:lnTo>
                  <a:pt x="9281" y="3119"/>
                </a:lnTo>
                <a:lnTo>
                  <a:pt x="9318" y="3889"/>
                </a:lnTo>
                <a:lnTo>
                  <a:pt x="9354" y="3963"/>
                </a:lnTo>
                <a:lnTo>
                  <a:pt x="9098" y="4183"/>
                </a:lnTo>
                <a:lnTo>
                  <a:pt x="9098" y="3963"/>
                </a:lnTo>
                <a:lnTo>
                  <a:pt x="9098" y="3743"/>
                </a:lnTo>
                <a:lnTo>
                  <a:pt x="9024" y="3302"/>
                </a:lnTo>
                <a:lnTo>
                  <a:pt x="8988" y="2715"/>
                </a:lnTo>
                <a:lnTo>
                  <a:pt x="9134" y="2569"/>
                </a:lnTo>
                <a:lnTo>
                  <a:pt x="9318" y="2385"/>
                </a:lnTo>
                <a:close/>
                <a:moveTo>
                  <a:pt x="8107" y="3596"/>
                </a:moveTo>
                <a:lnTo>
                  <a:pt x="7997" y="3889"/>
                </a:lnTo>
                <a:lnTo>
                  <a:pt x="7924" y="4219"/>
                </a:lnTo>
                <a:lnTo>
                  <a:pt x="7887" y="3779"/>
                </a:lnTo>
                <a:lnTo>
                  <a:pt x="8107" y="3596"/>
                </a:lnTo>
                <a:close/>
                <a:moveTo>
                  <a:pt x="8731" y="2972"/>
                </a:moveTo>
                <a:lnTo>
                  <a:pt x="8731" y="3302"/>
                </a:lnTo>
                <a:lnTo>
                  <a:pt x="8731" y="3816"/>
                </a:lnTo>
                <a:lnTo>
                  <a:pt x="8768" y="4109"/>
                </a:lnTo>
                <a:lnTo>
                  <a:pt x="8841" y="4366"/>
                </a:lnTo>
                <a:lnTo>
                  <a:pt x="8841" y="4403"/>
                </a:lnTo>
                <a:lnTo>
                  <a:pt x="8621" y="4586"/>
                </a:lnTo>
                <a:lnTo>
                  <a:pt x="8621" y="4586"/>
                </a:lnTo>
                <a:lnTo>
                  <a:pt x="8658" y="4219"/>
                </a:lnTo>
                <a:lnTo>
                  <a:pt x="8694" y="3816"/>
                </a:lnTo>
                <a:lnTo>
                  <a:pt x="8694" y="3449"/>
                </a:lnTo>
                <a:lnTo>
                  <a:pt x="8658" y="3082"/>
                </a:lnTo>
                <a:lnTo>
                  <a:pt x="8731" y="2972"/>
                </a:lnTo>
                <a:close/>
                <a:moveTo>
                  <a:pt x="8364" y="3339"/>
                </a:moveTo>
                <a:lnTo>
                  <a:pt x="8254" y="4733"/>
                </a:lnTo>
                <a:lnTo>
                  <a:pt x="8291" y="4806"/>
                </a:lnTo>
                <a:lnTo>
                  <a:pt x="8291" y="4843"/>
                </a:lnTo>
                <a:lnTo>
                  <a:pt x="8217" y="4916"/>
                </a:lnTo>
                <a:lnTo>
                  <a:pt x="8181" y="4880"/>
                </a:lnTo>
                <a:lnTo>
                  <a:pt x="8327" y="3522"/>
                </a:lnTo>
                <a:lnTo>
                  <a:pt x="8291" y="3486"/>
                </a:lnTo>
                <a:lnTo>
                  <a:pt x="8254" y="3449"/>
                </a:lnTo>
                <a:lnTo>
                  <a:pt x="8364" y="3339"/>
                </a:lnTo>
                <a:close/>
                <a:moveTo>
                  <a:pt x="7704" y="3963"/>
                </a:moveTo>
                <a:lnTo>
                  <a:pt x="7667" y="4329"/>
                </a:lnTo>
                <a:lnTo>
                  <a:pt x="7594" y="4696"/>
                </a:lnTo>
                <a:lnTo>
                  <a:pt x="7520" y="5026"/>
                </a:lnTo>
                <a:lnTo>
                  <a:pt x="7410" y="5393"/>
                </a:lnTo>
                <a:lnTo>
                  <a:pt x="7410" y="5467"/>
                </a:lnTo>
                <a:lnTo>
                  <a:pt x="7337" y="5430"/>
                </a:lnTo>
                <a:lnTo>
                  <a:pt x="7300" y="5430"/>
                </a:lnTo>
                <a:lnTo>
                  <a:pt x="7300" y="4990"/>
                </a:lnTo>
                <a:lnTo>
                  <a:pt x="7264" y="4696"/>
                </a:lnTo>
                <a:lnTo>
                  <a:pt x="7227" y="4366"/>
                </a:lnTo>
                <a:lnTo>
                  <a:pt x="7704" y="3963"/>
                </a:lnTo>
                <a:close/>
                <a:moveTo>
                  <a:pt x="7044" y="4513"/>
                </a:moveTo>
                <a:lnTo>
                  <a:pt x="6970" y="5026"/>
                </a:lnTo>
                <a:lnTo>
                  <a:pt x="6970" y="5320"/>
                </a:lnTo>
                <a:lnTo>
                  <a:pt x="6970" y="5540"/>
                </a:lnTo>
                <a:lnTo>
                  <a:pt x="7007" y="5650"/>
                </a:lnTo>
                <a:lnTo>
                  <a:pt x="7080" y="5760"/>
                </a:lnTo>
                <a:lnTo>
                  <a:pt x="6677" y="6053"/>
                </a:lnTo>
                <a:lnTo>
                  <a:pt x="6677" y="6053"/>
                </a:lnTo>
                <a:lnTo>
                  <a:pt x="6713" y="5797"/>
                </a:lnTo>
                <a:lnTo>
                  <a:pt x="6750" y="5540"/>
                </a:lnTo>
                <a:lnTo>
                  <a:pt x="6750" y="5173"/>
                </a:lnTo>
                <a:lnTo>
                  <a:pt x="6677" y="4843"/>
                </a:lnTo>
                <a:lnTo>
                  <a:pt x="7044" y="4513"/>
                </a:lnTo>
                <a:close/>
                <a:moveTo>
                  <a:pt x="6603" y="4916"/>
                </a:moveTo>
                <a:lnTo>
                  <a:pt x="6567" y="5173"/>
                </a:lnTo>
                <a:lnTo>
                  <a:pt x="6530" y="5430"/>
                </a:lnTo>
                <a:lnTo>
                  <a:pt x="6457" y="5613"/>
                </a:lnTo>
                <a:lnTo>
                  <a:pt x="6383" y="5760"/>
                </a:lnTo>
                <a:lnTo>
                  <a:pt x="6310" y="5943"/>
                </a:lnTo>
                <a:lnTo>
                  <a:pt x="6310" y="6127"/>
                </a:lnTo>
                <a:lnTo>
                  <a:pt x="6310" y="6200"/>
                </a:lnTo>
                <a:lnTo>
                  <a:pt x="6383" y="6237"/>
                </a:lnTo>
                <a:lnTo>
                  <a:pt x="5980" y="6494"/>
                </a:lnTo>
                <a:lnTo>
                  <a:pt x="6053" y="6090"/>
                </a:lnTo>
                <a:lnTo>
                  <a:pt x="6053" y="5760"/>
                </a:lnTo>
                <a:lnTo>
                  <a:pt x="6016" y="5393"/>
                </a:lnTo>
                <a:lnTo>
                  <a:pt x="6603" y="4916"/>
                </a:lnTo>
                <a:close/>
                <a:moveTo>
                  <a:pt x="5870" y="5540"/>
                </a:moveTo>
                <a:lnTo>
                  <a:pt x="5796" y="5943"/>
                </a:lnTo>
                <a:lnTo>
                  <a:pt x="5686" y="6347"/>
                </a:lnTo>
                <a:lnTo>
                  <a:pt x="5613" y="6567"/>
                </a:lnTo>
                <a:lnTo>
                  <a:pt x="5613" y="6677"/>
                </a:lnTo>
                <a:lnTo>
                  <a:pt x="5613" y="6750"/>
                </a:lnTo>
                <a:lnTo>
                  <a:pt x="5173" y="7081"/>
                </a:lnTo>
                <a:lnTo>
                  <a:pt x="5393" y="5943"/>
                </a:lnTo>
                <a:lnTo>
                  <a:pt x="5870" y="5540"/>
                </a:lnTo>
                <a:close/>
                <a:moveTo>
                  <a:pt x="9134" y="478"/>
                </a:moveTo>
                <a:lnTo>
                  <a:pt x="9428" y="588"/>
                </a:lnTo>
                <a:lnTo>
                  <a:pt x="9318" y="735"/>
                </a:lnTo>
                <a:lnTo>
                  <a:pt x="9318" y="845"/>
                </a:lnTo>
                <a:lnTo>
                  <a:pt x="9354" y="918"/>
                </a:lnTo>
                <a:lnTo>
                  <a:pt x="9428" y="955"/>
                </a:lnTo>
                <a:lnTo>
                  <a:pt x="9538" y="955"/>
                </a:lnTo>
                <a:lnTo>
                  <a:pt x="9538" y="1101"/>
                </a:lnTo>
                <a:lnTo>
                  <a:pt x="9465" y="1285"/>
                </a:lnTo>
                <a:lnTo>
                  <a:pt x="9318" y="1615"/>
                </a:lnTo>
                <a:lnTo>
                  <a:pt x="9134" y="1908"/>
                </a:lnTo>
                <a:lnTo>
                  <a:pt x="8914" y="2202"/>
                </a:lnTo>
                <a:lnTo>
                  <a:pt x="8841" y="2165"/>
                </a:lnTo>
                <a:lnTo>
                  <a:pt x="8804" y="2202"/>
                </a:lnTo>
                <a:lnTo>
                  <a:pt x="8768" y="2202"/>
                </a:lnTo>
                <a:lnTo>
                  <a:pt x="8731" y="2275"/>
                </a:lnTo>
                <a:lnTo>
                  <a:pt x="8731" y="2349"/>
                </a:lnTo>
                <a:lnTo>
                  <a:pt x="8364" y="2715"/>
                </a:lnTo>
                <a:lnTo>
                  <a:pt x="7740" y="3339"/>
                </a:lnTo>
                <a:lnTo>
                  <a:pt x="7667" y="3339"/>
                </a:lnTo>
                <a:lnTo>
                  <a:pt x="7667" y="3412"/>
                </a:lnTo>
                <a:lnTo>
                  <a:pt x="6493" y="4439"/>
                </a:lnTo>
                <a:lnTo>
                  <a:pt x="5650" y="5173"/>
                </a:lnTo>
                <a:lnTo>
                  <a:pt x="4806" y="5870"/>
                </a:lnTo>
                <a:lnTo>
                  <a:pt x="4769" y="5870"/>
                </a:lnTo>
                <a:lnTo>
                  <a:pt x="4733" y="5907"/>
                </a:lnTo>
                <a:lnTo>
                  <a:pt x="4623" y="6017"/>
                </a:lnTo>
                <a:lnTo>
                  <a:pt x="3889" y="6567"/>
                </a:lnTo>
                <a:lnTo>
                  <a:pt x="3852" y="6567"/>
                </a:lnTo>
                <a:lnTo>
                  <a:pt x="3816" y="6604"/>
                </a:lnTo>
                <a:lnTo>
                  <a:pt x="3632" y="6714"/>
                </a:lnTo>
                <a:lnTo>
                  <a:pt x="3339" y="6897"/>
                </a:lnTo>
                <a:lnTo>
                  <a:pt x="3155" y="7007"/>
                </a:lnTo>
                <a:lnTo>
                  <a:pt x="3045" y="7154"/>
                </a:lnTo>
                <a:lnTo>
                  <a:pt x="2972" y="7117"/>
                </a:lnTo>
                <a:lnTo>
                  <a:pt x="2605" y="6824"/>
                </a:lnTo>
                <a:lnTo>
                  <a:pt x="2312" y="6457"/>
                </a:lnTo>
                <a:lnTo>
                  <a:pt x="2128" y="6274"/>
                </a:lnTo>
                <a:lnTo>
                  <a:pt x="1945" y="6090"/>
                </a:lnTo>
                <a:lnTo>
                  <a:pt x="2202" y="5943"/>
                </a:lnTo>
                <a:lnTo>
                  <a:pt x="2458" y="5723"/>
                </a:lnTo>
                <a:lnTo>
                  <a:pt x="2605" y="5943"/>
                </a:lnTo>
                <a:lnTo>
                  <a:pt x="2825" y="6127"/>
                </a:lnTo>
                <a:lnTo>
                  <a:pt x="2935" y="6200"/>
                </a:lnTo>
                <a:lnTo>
                  <a:pt x="3082" y="6237"/>
                </a:lnTo>
                <a:lnTo>
                  <a:pt x="3229" y="6237"/>
                </a:lnTo>
                <a:lnTo>
                  <a:pt x="3339" y="6127"/>
                </a:lnTo>
                <a:lnTo>
                  <a:pt x="3375" y="6090"/>
                </a:lnTo>
                <a:lnTo>
                  <a:pt x="3412" y="6017"/>
                </a:lnTo>
                <a:lnTo>
                  <a:pt x="3375" y="5870"/>
                </a:lnTo>
                <a:lnTo>
                  <a:pt x="3339" y="5797"/>
                </a:lnTo>
                <a:lnTo>
                  <a:pt x="3265" y="5760"/>
                </a:lnTo>
                <a:lnTo>
                  <a:pt x="3119" y="5760"/>
                </a:lnTo>
                <a:lnTo>
                  <a:pt x="3082" y="5797"/>
                </a:lnTo>
                <a:lnTo>
                  <a:pt x="3082" y="5760"/>
                </a:lnTo>
                <a:lnTo>
                  <a:pt x="2935" y="5650"/>
                </a:lnTo>
                <a:lnTo>
                  <a:pt x="2752" y="5503"/>
                </a:lnTo>
                <a:lnTo>
                  <a:pt x="2825" y="5430"/>
                </a:lnTo>
                <a:lnTo>
                  <a:pt x="3302" y="4990"/>
                </a:lnTo>
                <a:lnTo>
                  <a:pt x="3375" y="5173"/>
                </a:lnTo>
                <a:lnTo>
                  <a:pt x="3449" y="5283"/>
                </a:lnTo>
                <a:lnTo>
                  <a:pt x="3559" y="5393"/>
                </a:lnTo>
                <a:lnTo>
                  <a:pt x="3669" y="5503"/>
                </a:lnTo>
                <a:lnTo>
                  <a:pt x="3816" y="5540"/>
                </a:lnTo>
                <a:lnTo>
                  <a:pt x="3926" y="5540"/>
                </a:lnTo>
                <a:lnTo>
                  <a:pt x="3999" y="5467"/>
                </a:lnTo>
                <a:lnTo>
                  <a:pt x="4036" y="5393"/>
                </a:lnTo>
                <a:lnTo>
                  <a:pt x="4036" y="5283"/>
                </a:lnTo>
                <a:lnTo>
                  <a:pt x="3889" y="5136"/>
                </a:lnTo>
                <a:lnTo>
                  <a:pt x="3742" y="4990"/>
                </a:lnTo>
                <a:lnTo>
                  <a:pt x="3632" y="4843"/>
                </a:lnTo>
                <a:lnTo>
                  <a:pt x="3595" y="4770"/>
                </a:lnTo>
                <a:lnTo>
                  <a:pt x="3595" y="4733"/>
                </a:lnTo>
                <a:lnTo>
                  <a:pt x="3926" y="4439"/>
                </a:lnTo>
                <a:lnTo>
                  <a:pt x="4146" y="4256"/>
                </a:lnTo>
                <a:lnTo>
                  <a:pt x="4182" y="4403"/>
                </a:lnTo>
                <a:lnTo>
                  <a:pt x="4256" y="4513"/>
                </a:lnTo>
                <a:lnTo>
                  <a:pt x="4329" y="4623"/>
                </a:lnTo>
                <a:lnTo>
                  <a:pt x="4439" y="4770"/>
                </a:lnTo>
                <a:lnTo>
                  <a:pt x="4586" y="4843"/>
                </a:lnTo>
                <a:lnTo>
                  <a:pt x="4696" y="4880"/>
                </a:lnTo>
                <a:lnTo>
                  <a:pt x="4806" y="4843"/>
                </a:lnTo>
                <a:lnTo>
                  <a:pt x="4843" y="4770"/>
                </a:lnTo>
                <a:lnTo>
                  <a:pt x="4879" y="4733"/>
                </a:lnTo>
                <a:lnTo>
                  <a:pt x="4879" y="4623"/>
                </a:lnTo>
                <a:lnTo>
                  <a:pt x="4843" y="4549"/>
                </a:lnTo>
                <a:lnTo>
                  <a:pt x="4769" y="4476"/>
                </a:lnTo>
                <a:lnTo>
                  <a:pt x="4623" y="4329"/>
                </a:lnTo>
                <a:lnTo>
                  <a:pt x="4513" y="4219"/>
                </a:lnTo>
                <a:lnTo>
                  <a:pt x="4476" y="4073"/>
                </a:lnTo>
                <a:lnTo>
                  <a:pt x="4476" y="3999"/>
                </a:lnTo>
                <a:lnTo>
                  <a:pt x="4989" y="3522"/>
                </a:lnTo>
                <a:lnTo>
                  <a:pt x="5063" y="3632"/>
                </a:lnTo>
                <a:lnTo>
                  <a:pt x="5173" y="3853"/>
                </a:lnTo>
                <a:lnTo>
                  <a:pt x="5356" y="4036"/>
                </a:lnTo>
                <a:lnTo>
                  <a:pt x="5430" y="4073"/>
                </a:lnTo>
                <a:lnTo>
                  <a:pt x="5503" y="4109"/>
                </a:lnTo>
                <a:lnTo>
                  <a:pt x="5576" y="4073"/>
                </a:lnTo>
                <a:lnTo>
                  <a:pt x="5650" y="4036"/>
                </a:lnTo>
                <a:lnTo>
                  <a:pt x="5686" y="3963"/>
                </a:lnTo>
                <a:lnTo>
                  <a:pt x="5686" y="3926"/>
                </a:lnTo>
                <a:lnTo>
                  <a:pt x="5686" y="3853"/>
                </a:lnTo>
                <a:lnTo>
                  <a:pt x="5650" y="3779"/>
                </a:lnTo>
                <a:lnTo>
                  <a:pt x="5246" y="3302"/>
                </a:lnTo>
                <a:lnTo>
                  <a:pt x="5980" y="2642"/>
                </a:lnTo>
                <a:lnTo>
                  <a:pt x="6016" y="2715"/>
                </a:lnTo>
                <a:lnTo>
                  <a:pt x="6163" y="3082"/>
                </a:lnTo>
                <a:lnTo>
                  <a:pt x="6200" y="3156"/>
                </a:lnTo>
                <a:lnTo>
                  <a:pt x="6237" y="3192"/>
                </a:lnTo>
                <a:lnTo>
                  <a:pt x="6383" y="3192"/>
                </a:lnTo>
                <a:lnTo>
                  <a:pt x="6457" y="3156"/>
                </a:lnTo>
                <a:lnTo>
                  <a:pt x="6493" y="3082"/>
                </a:lnTo>
                <a:lnTo>
                  <a:pt x="6530" y="3009"/>
                </a:lnTo>
                <a:lnTo>
                  <a:pt x="6493" y="2936"/>
                </a:lnTo>
                <a:lnTo>
                  <a:pt x="6383" y="2605"/>
                </a:lnTo>
                <a:lnTo>
                  <a:pt x="6273" y="2422"/>
                </a:lnTo>
                <a:lnTo>
                  <a:pt x="7007" y="1725"/>
                </a:lnTo>
                <a:lnTo>
                  <a:pt x="7044" y="1945"/>
                </a:lnTo>
                <a:lnTo>
                  <a:pt x="7080" y="2129"/>
                </a:lnTo>
                <a:lnTo>
                  <a:pt x="7154" y="2349"/>
                </a:lnTo>
                <a:lnTo>
                  <a:pt x="7227" y="2532"/>
                </a:lnTo>
                <a:lnTo>
                  <a:pt x="7300" y="2605"/>
                </a:lnTo>
                <a:lnTo>
                  <a:pt x="7410" y="2642"/>
                </a:lnTo>
                <a:lnTo>
                  <a:pt x="7557" y="2569"/>
                </a:lnTo>
                <a:lnTo>
                  <a:pt x="7630" y="2495"/>
                </a:lnTo>
                <a:lnTo>
                  <a:pt x="7667" y="2385"/>
                </a:lnTo>
                <a:lnTo>
                  <a:pt x="7667" y="2312"/>
                </a:lnTo>
                <a:lnTo>
                  <a:pt x="7630" y="2239"/>
                </a:lnTo>
                <a:lnTo>
                  <a:pt x="7557" y="2165"/>
                </a:lnTo>
                <a:lnTo>
                  <a:pt x="7484" y="2165"/>
                </a:lnTo>
                <a:lnTo>
                  <a:pt x="7337" y="1835"/>
                </a:lnTo>
                <a:lnTo>
                  <a:pt x="7227" y="1542"/>
                </a:lnTo>
                <a:lnTo>
                  <a:pt x="7740" y="1101"/>
                </a:lnTo>
                <a:lnTo>
                  <a:pt x="8217" y="735"/>
                </a:lnTo>
                <a:lnTo>
                  <a:pt x="8364" y="625"/>
                </a:lnTo>
                <a:lnTo>
                  <a:pt x="8511" y="551"/>
                </a:lnTo>
                <a:lnTo>
                  <a:pt x="8841" y="478"/>
                </a:lnTo>
                <a:close/>
                <a:moveTo>
                  <a:pt x="3485" y="7264"/>
                </a:moveTo>
                <a:lnTo>
                  <a:pt x="3449" y="7447"/>
                </a:lnTo>
                <a:lnTo>
                  <a:pt x="3302" y="7337"/>
                </a:lnTo>
                <a:lnTo>
                  <a:pt x="3485" y="7264"/>
                </a:lnTo>
                <a:close/>
                <a:moveTo>
                  <a:pt x="5099" y="6163"/>
                </a:moveTo>
                <a:lnTo>
                  <a:pt x="4733" y="7264"/>
                </a:lnTo>
                <a:lnTo>
                  <a:pt x="4733" y="7337"/>
                </a:lnTo>
                <a:lnTo>
                  <a:pt x="4586" y="7447"/>
                </a:lnTo>
                <a:lnTo>
                  <a:pt x="4586" y="7337"/>
                </a:lnTo>
                <a:lnTo>
                  <a:pt x="4586" y="7301"/>
                </a:lnTo>
                <a:lnTo>
                  <a:pt x="4623" y="6860"/>
                </a:lnTo>
                <a:lnTo>
                  <a:pt x="4733" y="6457"/>
                </a:lnTo>
                <a:lnTo>
                  <a:pt x="5026" y="6237"/>
                </a:lnTo>
                <a:lnTo>
                  <a:pt x="5099" y="6163"/>
                </a:lnTo>
                <a:close/>
                <a:moveTo>
                  <a:pt x="4292" y="6750"/>
                </a:moveTo>
                <a:lnTo>
                  <a:pt x="4219" y="7117"/>
                </a:lnTo>
                <a:lnTo>
                  <a:pt x="4219" y="7484"/>
                </a:lnTo>
                <a:lnTo>
                  <a:pt x="4219" y="7594"/>
                </a:lnTo>
                <a:lnTo>
                  <a:pt x="4292" y="7631"/>
                </a:lnTo>
                <a:lnTo>
                  <a:pt x="3889" y="7924"/>
                </a:lnTo>
                <a:lnTo>
                  <a:pt x="3816" y="7851"/>
                </a:lnTo>
                <a:lnTo>
                  <a:pt x="3889" y="7777"/>
                </a:lnTo>
                <a:lnTo>
                  <a:pt x="3926" y="7667"/>
                </a:lnTo>
                <a:lnTo>
                  <a:pt x="3926" y="7594"/>
                </a:lnTo>
                <a:lnTo>
                  <a:pt x="3889" y="7521"/>
                </a:lnTo>
                <a:lnTo>
                  <a:pt x="3852" y="7484"/>
                </a:lnTo>
                <a:lnTo>
                  <a:pt x="3816" y="7484"/>
                </a:lnTo>
                <a:lnTo>
                  <a:pt x="3889" y="7227"/>
                </a:lnTo>
                <a:lnTo>
                  <a:pt x="3926" y="7007"/>
                </a:lnTo>
                <a:lnTo>
                  <a:pt x="3926" y="6970"/>
                </a:lnTo>
                <a:lnTo>
                  <a:pt x="4292" y="6750"/>
                </a:lnTo>
                <a:close/>
                <a:moveTo>
                  <a:pt x="1101" y="6127"/>
                </a:moveTo>
                <a:lnTo>
                  <a:pt x="1358" y="6200"/>
                </a:lnTo>
                <a:lnTo>
                  <a:pt x="1578" y="6310"/>
                </a:lnTo>
                <a:lnTo>
                  <a:pt x="1761" y="6457"/>
                </a:lnTo>
                <a:lnTo>
                  <a:pt x="1945" y="6677"/>
                </a:lnTo>
                <a:lnTo>
                  <a:pt x="2312" y="7081"/>
                </a:lnTo>
                <a:lnTo>
                  <a:pt x="2715" y="7447"/>
                </a:lnTo>
                <a:lnTo>
                  <a:pt x="3155" y="7777"/>
                </a:lnTo>
                <a:lnTo>
                  <a:pt x="3339" y="7961"/>
                </a:lnTo>
                <a:lnTo>
                  <a:pt x="3522" y="8144"/>
                </a:lnTo>
                <a:lnTo>
                  <a:pt x="3522" y="8181"/>
                </a:lnTo>
                <a:lnTo>
                  <a:pt x="3485" y="8291"/>
                </a:lnTo>
                <a:lnTo>
                  <a:pt x="3485" y="8401"/>
                </a:lnTo>
                <a:lnTo>
                  <a:pt x="3559" y="8474"/>
                </a:lnTo>
                <a:lnTo>
                  <a:pt x="3669" y="8511"/>
                </a:lnTo>
                <a:lnTo>
                  <a:pt x="3669" y="8621"/>
                </a:lnTo>
                <a:lnTo>
                  <a:pt x="3669" y="8658"/>
                </a:lnTo>
                <a:lnTo>
                  <a:pt x="3595" y="8695"/>
                </a:lnTo>
                <a:lnTo>
                  <a:pt x="3229" y="8731"/>
                </a:lnTo>
                <a:lnTo>
                  <a:pt x="3009" y="8474"/>
                </a:lnTo>
                <a:lnTo>
                  <a:pt x="2825" y="8254"/>
                </a:lnTo>
                <a:lnTo>
                  <a:pt x="2165" y="7484"/>
                </a:lnTo>
                <a:lnTo>
                  <a:pt x="1615" y="6897"/>
                </a:lnTo>
                <a:lnTo>
                  <a:pt x="1321" y="6604"/>
                </a:lnTo>
                <a:lnTo>
                  <a:pt x="1174" y="6494"/>
                </a:lnTo>
                <a:lnTo>
                  <a:pt x="991" y="6420"/>
                </a:lnTo>
                <a:lnTo>
                  <a:pt x="1101" y="6127"/>
                </a:lnTo>
                <a:close/>
                <a:moveTo>
                  <a:pt x="8731" y="1"/>
                </a:moveTo>
                <a:lnTo>
                  <a:pt x="8474" y="74"/>
                </a:lnTo>
                <a:lnTo>
                  <a:pt x="8217" y="184"/>
                </a:lnTo>
                <a:lnTo>
                  <a:pt x="7997" y="331"/>
                </a:lnTo>
                <a:lnTo>
                  <a:pt x="7777" y="478"/>
                </a:lnTo>
                <a:lnTo>
                  <a:pt x="7154" y="1028"/>
                </a:lnTo>
                <a:lnTo>
                  <a:pt x="6530" y="1578"/>
                </a:lnTo>
                <a:lnTo>
                  <a:pt x="4036" y="3779"/>
                </a:lnTo>
                <a:lnTo>
                  <a:pt x="2825" y="4843"/>
                </a:lnTo>
                <a:lnTo>
                  <a:pt x="2312" y="5283"/>
                </a:lnTo>
                <a:lnTo>
                  <a:pt x="2092" y="5540"/>
                </a:lnTo>
                <a:lnTo>
                  <a:pt x="1871" y="5797"/>
                </a:lnTo>
                <a:lnTo>
                  <a:pt x="1761" y="5833"/>
                </a:lnTo>
                <a:lnTo>
                  <a:pt x="1725" y="5943"/>
                </a:lnTo>
                <a:lnTo>
                  <a:pt x="1541" y="5833"/>
                </a:lnTo>
                <a:lnTo>
                  <a:pt x="1358" y="5797"/>
                </a:lnTo>
                <a:lnTo>
                  <a:pt x="1174" y="5760"/>
                </a:lnTo>
                <a:lnTo>
                  <a:pt x="954" y="5760"/>
                </a:lnTo>
                <a:lnTo>
                  <a:pt x="844" y="5797"/>
                </a:lnTo>
                <a:lnTo>
                  <a:pt x="771" y="5907"/>
                </a:lnTo>
                <a:lnTo>
                  <a:pt x="624" y="6420"/>
                </a:lnTo>
                <a:lnTo>
                  <a:pt x="624" y="6494"/>
                </a:lnTo>
                <a:lnTo>
                  <a:pt x="661" y="6567"/>
                </a:lnTo>
                <a:lnTo>
                  <a:pt x="698" y="6604"/>
                </a:lnTo>
                <a:lnTo>
                  <a:pt x="771" y="6640"/>
                </a:lnTo>
                <a:lnTo>
                  <a:pt x="918" y="6860"/>
                </a:lnTo>
                <a:lnTo>
                  <a:pt x="1101" y="7081"/>
                </a:lnTo>
                <a:lnTo>
                  <a:pt x="1505" y="7484"/>
                </a:lnTo>
                <a:lnTo>
                  <a:pt x="2385" y="8511"/>
                </a:lnTo>
                <a:lnTo>
                  <a:pt x="2715" y="8951"/>
                </a:lnTo>
                <a:lnTo>
                  <a:pt x="2935" y="9171"/>
                </a:lnTo>
                <a:lnTo>
                  <a:pt x="3155" y="9318"/>
                </a:lnTo>
                <a:lnTo>
                  <a:pt x="3302" y="9355"/>
                </a:lnTo>
                <a:lnTo>
                  <a:pt x="3412" y="9355"/>
                </a:lnTo>
                <a:lnTo>
                  <a:pt x="3522" y="9281"/>
                </a:lnTo>
                <a:lnTo>
                  <a:pt x="3595" y="9171"/>
                </a:lnTo>
                <a:lnTo>
                  <a:pt x="3816" y="9135"/>
                </a:lnTo>
                <a:lnTo>
                  <a:pt x="3962" y="9061"/>
                </a:lnTo>
                <a:lnTo>
                  <a:pt x="4072" y="8951"/>
                </a:lnTo>
                <a:lnTo>
                  <a:pt x="4146" y="8805"/>
                </a:lnTo>
                <a:lnTo>
                  <a:pt x="4146" y="8548"/>
                </a:lnTo>
                <a:lnTo>
                  <a:pt x="4109" y="8328"/>
                </a:lnTo>
                <a:lnTo>
                  <a:pt x="5320" y="7557"/>
                </a:lnTo>
                <a:lnTo>
                  <a:pt x="6530" y="6750"/>
                </a:lnTo>
                <a:lnTo>
                  <a:pt x="7667" y="5907"/>
                </a:lnTo>
                <a:lnTo>
                  <a:pt x="8804" y="5026"/>
                </a:lnTo>
                <a:lnTo>
                  <a:pt x="9281" y="4660"/>
                </a:lnTo>
                <a:lnTo>
                  <a:pt x="9721" y="4219"/>
                </a:lnTo>
                <a:lnTo>
                  <a:pt x="10125" y="3743"/>
                </a:lnTo>
                <a:lnTo>
                  <a:pt x="10308" y="3486"/>
                </a:lnTo>
                <a:lnTo>
                  <a:pt x="10455" y="3229"/>
                </a:lnTo>
                <a:lnTo>
                  <a:pt x="10602" y="2972"/>
                </a:lnTo>
                <a:lnTo>
                  <a:pt x="10712" y="2679"/>
                </a:lnTo>
                <a:lnTo>
                  <a:pt x="10785" y="2385"/>
                </a:lnTo>
                <a:lnTo>
                  <a:pt x="10822" y="2129"/>
                </a:lnTo>
                <a:lnTo>
                  <a:pt x="10822" y="1835"/>
                </a:lnTo>
                <a:lnTo>
                  <a:pt x="10785" y="1542"/>
                </a:lnTo>
                <a:lnTo>
                  <a:pt x="10675" y="1248"/>
                </a:lnTo>
                <a:lnTo>
                  <a:pt x="10528" y="955"/>
                </a:lnTo>
                <a:lnTo>
                  <a:pt x="10382" y="735"/>
                </a:lnTo>
                <a:lnTo>
                  <a:pt x="10198" y="515"/>
                </a:lnTo>
                <a:lnTo>
                  <a:pt x="9978" y="368"/>
                </a:lnTo>
                <a:lnTo>
                  <a:pt x="9758" y="221"/>
                </a:lnTo>
                <a:lnTo>
                  <a:pt x="9501" y="111"/>
                </a:lnTo>
                <a:lnTo>
                  <a:pt x="9281" y="38"/>
                </a:lnTo>
                <a:lnTo>
                  <a:pt x="8988" y="1"/>
                </a:lnTo>
                <a:close/>
                <a:moveTo>
                  <a:pt x="1981" y="12399"/>
                </a:moveTo>
                <a:lnTo>
                  <a:pt x="1981" y="12509"/>
                </a:lnTo>
                <a:lnTo>
                  <a:pt x="1981" y="12656"/>
                </a:lnTo>
                <a:lnTo>
                  <a:pt x="1908" y="12913"/>
                </a:lnTo>
                <a:lnTo>
                  <a:pt x="1798" y="12913"/>
                </a:lnTo>
                <a:lnTo>
                  <a:pt x="1871" y="12656"/>
                </a:lnTo>
                <a:lnTo>
                  <a:pt x="1981" y="12399"/>
                </a:lnTo>
                <a:close/>
                <a:moveTo>
                  <a:pt x="1651" y="9391"/>
                </a:moveTo>
                <a:lnTo>
                  <a:pt x="1688" y="9575"/>
                </a:lnTo>
                <a:lnTo>
                  <a:pt x="1908" y="10198"/>
                </a:lnTo>
                <a:lnTo>
                  <a:pt x="2348" y="11372"/>
                </a:lnTo>
                <a:lnTo>
                  <a:pt x="2422" y="11739"/>
                </a:lnTo>
                <a:lnTo>
                  <a:pt x="2458" y="12106"/>
                </a:lnTo>
                <a:lnTo>
                  <a:pt x="2422" y="12436"/>
                </a:lnTo>
                <a:lnTo>
                  <a:pt x="2348" y="12619"/>
                </a:lnTo>
                <a:lnTo>
                  <a:pt x="2275" y="12766"/>
                </a:lnTo>
                <a:lnTo>
                  <a:pt x="2312" y="12583"/>
                </a:lnTo>
                <a:lnTo>
                  <a:pt x="2275" y="12436"/>
                </a:lnTo>
                <a:lnTo>
                  <a:pt x="2202" y="12326"/>
                </a:lnTo>
                <a:lnTo>
                  <a:pt x="2128" y="12216"/>
                </a:lnTo>
                <a:lnTo>
                  <a:pt x="2018" y="12179"/>
                </a:lnTo>
                <a:lnTo>
                  <a:pt x="1871" y="12179"/>
                </a:lnTo>
                <a:lnTo>
                  <a:pt x="1835" y="12253"/>
                </a:lnTo>
                <a:lnTo>
                  <a:pt x="1835" y="12326"/>
                </a:lnTo>
                <a:lnTo>
                  <a:pt x="1578" y="12656"/>
                </a:lnTo>
                <a:lnTo>
                  <a:pt x="1505" y="12840"/>
                </a:lnTo>
                <a:lnTo>
                  <a:pt x="1431" y="13023"/>
                </a:lnTo>
                <a:lnTo>
                  <a:pt x="1358" y="13023"/>
                </a:lnTo>
                <a:lnTo>
                  <a:pt x="1578" y="12509"/>
                </a:lnTo>
                <a:lnTo>
                  <a:pt x="1761" y="11996"/>
                </a:lnTo>
                <a:lnTo>
                  <a:pt x="1761" y="11959"/>
                </a:lnTo>
                <a:lnTo>
                  <a:pt x="1725" y="11922"/>
                </a:lnTo>
                <a:lnTo>
                  <a:pt x="1688" y="11922"/>
                </a:lnTo>
                <a:lnTo>
                  <a:pt x="1651" y="11959"/>
                </a:lnTo>
                <a:lnTo>
                  <a:pt x="1321" y="12399"/>
                </a:lnTo>
                <a:lnTo>
                  <a:pt x="1028" y="12913"/>
                </a:lnTo>
                <a:lnTo>
                  <a:pt x="881" y="12840"/>
                </a:lnTo>
                <a:lnTo>
                  <a:pt x="881" y="12729"/>
                </a:lnTo>
                <a:lnTo>
                  <a:pt x="1028" y="12436"/>
                </a:lnTo>
                <a:lnTo>
                  <a:pt x="1174" y="12143"/>
                </a:lnTo>
                <a:lnTo>
                  <a:pt x="1358" y="11849"/>
                </a:lnTo>
                <a:lnTo>
                  <a:pt x="1541" y="11556"/>
                </a:lnTo>
                <a:lnTo>
                  <a:pt x="1541" y="11519"/>
                </a:lnTo>
                <a:lnTo>
                  <a:pt x="1505" y="11482"/>
                </a:lnTo>
                <a:lnTo>
                  <a:pt x="1468" y="11519"/>
                </a:lnTo>
                <a:lnTo>
                  <a:pt x="1138" y="11812"/>
                </a:lnTo>
                <a:lnTo>
                  <a:pt x="954" y="11996"/>
                </a:lnTo>
                <a:lnTo>
                  <a:pt x="808" y="12179"/>
                </a:lnTo>
                <a:lnTo>
                  <a:pt x="698" y="12399"/>
                </a:lnTo>
                <a:lnTo>
                  <a:pt x="588" y="12619"/>
                </a:lnTo>
                <a:lnTo>
                  <a:pt x="551" y="12583"/>
                </a:lnTo>
                <a:lnTo>
                  <a:pt x="624" y="12473"/>
                </a:lnTo>
                <a:lnTo>
                  <a:pt x="661" y="12363"/>
                </a:lnTo>
                <a:lnTo>
                  <a:pt x="1138" y="11629"/>
                </a:lnTo>
                <a:lnTo>
                  <a:pt x="1321" y="11262"/>
                </a:lnTo>
                <a:lnTo>
                  <a:pt x="1468" y="10859"/>
                </a:lnTo>
                <a:lnTo>
                  <a:pt x="1431" y="10822"/>
                </a:lnTo>
                <a:lnTo>
                  <a:pt x="1395" y="10822"/>
                </a:lnTo>
                <a:lnTo>
                  <a:pt x="1064" y="11189"/>
                </a:lnTo>
                <a:lnTo>
                  <a:pt x="734" y="11556"/>
                </a:lnTo>
                <a:lnTo>
                  <a:pt x="844" y="11372"/>
                </a:lnTo>
                <a:lnTo>
                  <a:pt x="1248" y="10749"/>
                </a:lnTo>
                <a:lnTo>
                  <a:pt x="1651" y="10125"/>
                </a:lnTo>
                <a:lnTo>
                  <a:pt x="1651" y="10052"/>
                </a:lnTo>
                <a:lnTo>
                  <a:pt x="1615" y="9978"/>
                </a:lnTo>
                <a:lnTo>
                  <a:pt x="1505" y="9978"/>
                </a:lnTo>
                <a:lnTo>
                  <a:pt x="1321" y="10162"/>
                </a:lnTo>
                <a:lnTo>
                  <a:pt x="1505" y="9795"/>
                </a:lnTo>
                <a:lnTo>
                  <a:pt x="1651" y="9391"/>
                </a:lnTo>
                <a:close/>
                <a:moveTo>
                  <a:pt x="1541" y="8768"/>
                </a:moveTo>
                <a:lnTo>
                  <a:pt x="1468" y="8805"/>
                </a:lnTo>
                <a:lnTo>
                  <a:pt x="1395" y="8915"/>
                </a:lnTo>
                <a:lnTo>
                  <a:pt x="1395" y="9025"/>
                </a:lnTo>
                <a:lnTo>
                  <a:pt x="1395" y="9061"/>
                </a:lnTo>
                <a:lnTo>
                  <a:pt x="1211" y="9355"/>
                </a:lnTo>
                <a:lnTo>
                  <a:pt x="1101" y="9648"/>
                </a:lnTo>
                <a:lnTo>
                  <a:pt x="661" y="10602"/>
                </a:lnTo>
                <a:lnTo>
                  <a:pt x="294" y="11409"/>
                </a:lnTo>
                <a:lnTo>
                  <a:pt x="147" y="11812"/>
                </a:lnTo>
                <a:lnTo>
                  <a:pt x="37" y="12253"/>
                </a:lnTo>
                <a:lnTo>
                  <a:pt x="1" y="12399"/>
                </a:lnTo>
                <a:lnTo>
                  <a:pt x="1" y="12509"/>
                </a:lnTo>
                <a:lnTo>
                  <a:pt x="74" y="12729"/>
                </a:lnTo>
                <a:lnTo>
                  <a:pt x="221" y="12913"/>
                </a:lnTo>
                <a:lnTo>
                  <a:pt x="404" y="13096"/>
                </a:lnTo>
                <a:lnTo>
                  <a:pt x="441" y="13170"/>
                </a:lnTo>
                <a:lnTo>
                  <a:pt x="514" y="13206"/>
                </a:lnTo>
                <a:lnTo>
                  <a:pt x="588" y="13243"/>
                </a:lnTo>
                <a:lnTo>
                  <a:pt x="661" y="13243"/>
                </a:lnTo>
                <a:lnTo>
                  <a:pt x="734" y="13280"/>
                </a:lnTo>
                <a:lnTo>
                  <a:pt x="881" y="13353"/>
                </a:lnTo>
                <a:lnTo>
                  <a:pt x="954" y="13426"/>
                </a:lnTo>
                <a:lnTo>
                  <a:pt x="1101" y="13426"/>
                </a:lnTo>
                <a:lnTo>
                  <a:pt x="1431" y="13536"/>
                </a:lnTo>
                <a:lnTo>
                  <a:pt x="1468" y="13573"/>
                </a:lnTo>
                <a:lnTo>
                  <a:pt x="1688" y="13573"/>
                </a:lnTo>
                <a:lnTo>
                  <a:pt x="1908" y="13536"/>
                </a:lnTo>
                <a:lnTo>
                  <a:pt x="2128" y="13463"/>
                </a:lnTo>
                <a:lnTo>
                  <a:pt x="2312" y="13390"/>
                </a:lnTo>
                <a:lnTo>
                  <a:pt x="2495" y="13280"/>
                </a:lnTo>
                <a:lnTo>
                  <a:pt x="2605" y="13133"/>
                </a:lnTo>
                <a:lnTo>
                  <a:pt x="2715" y="12986"/>
                </a:lnTo>
                <a:lnTo>
                  <a:pt x="2788" y="12840"/>
                </a:lnTo>
                <a:lnTo>
                  <a:pt x="2862" y="12693"/>
                </a:lnTo>
                <a:lnTo>
                  <a:pt x="2935" y="12326"/>
                </a:lnTo>
                <a:lnTo>
                  <a:pt x="2935" y="11959"/>
                </a:lnTo>
                <a:lnTo>
                  <a:pt x="2862" y="11592"/>
                </a:lnTo>
                <a:lnTo>
                  <a:pt x="2788" y="11226"/>
                </a:lnTo>
                <a:lnTo>
                  <a:pt x="2678" y="10895"/>
                </a:lnTo>
                <a:lnTo>
                  <a:pt x="2055" y="9061"/>
                </a:lnTo>
                <a:lnTo>
                  <a:pt x="1981" y="8951"/>
                </a:lnTo>
                <a:lnTo>
                  <a:pt x="1871" y="8878"/>
                </a:lnTo>
                <a:lnTo>
                  <a:pt x="1761" y="8805"/>
                </a:lnTo>
                <a:lnTo>
                  <a:pt x="1651" y="8768"/>
                </a:lnTo>
                <a:close/>
              </a:path>
            </a:pathLst>
          </a:custGeom>
          <a:solidFill>
            <a:srgbClr val="6D9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237" name="Google Shape;237;p3"/>
          <p:cNvSpPr/>
          <p:nvPr/>
        </p:nvSpPr>
        <p:spPr>
          <a:xfrm>
            <a:off x="91624" y="4552927"/>
            <a:ext cx="416228" cy="409988"/>
          </a:xfrm>
          <a:custGeom>
            <a:avLst/>
            <a:gdLst/>
            <a:ahLst/>
            <a:cxnLst/>
            <a:rect l="l" t="t" r="r" b="b"/>
            <a:pathLst>
              <a:path w="14674" h="14454" extrusionOk="0">
                <a:moveTo>
                  <a:pt x="7887" y="3779"/>
                </a:moveTo>
                <a:lnTo>
                  <a:pt x="7961" y="3816"/>
                </a:lnTo>
                <a:lnTo>
                  <a:pt x="8071" y="3889"/>
                </a:lnTo>
                <a:lnTo>
                  <a:pt x="8218" y="4072"/>
                </a:lnTo>
                <a:lnTo>
                  <a:pt x="8291" y="4292"/>
                </a:lnTo>
                <a:lnTo>
                  <a:pt x="8364" y="4513"/>
                </a:lnTo>
                <a:lnTo>
                  <a:pt x="8401" y="4696"/>
                </a:lnTo>
                <a:lnTo>
                  <a:pt x="8401" y="4916"/>
                </a:lnTo>
                <a:lnTo>
                  <a:pt x="8401" y="5099"/>
                </a:lnTo>
                <a:lnTo>
                  <a:pt x="8291" y="5283"/>
                </a:lnTo>
                <a:lnTo>
                  <a:pt x="8144" y="4659"/>
                </a:lnTo>
                <a:lnTo>
                  <a:pt x="8034" y="4219"/>
                </a:lnTo>
                <a:lnTo>
                  <a:pt x="7961" y="3999"/>
                </a:lnTo>
                <a:lnTo>
                  <a:pt x="7887" y="3779"/>
                </a:lnTo>
                <a:close/>
                <a:moveTo>
                  <a:pt x="4329" y="5063"/>
                </a:moveTo>
                <a:lnTo>
                  <a:pt x="4476" y="5209"/>
                </a:lnTo>
                <a:lnTo>
                  <a:pt x="4586" y="5356"/>
                </a:lnTo>
                <a:lnTo>
                  <a:pt x="4696" y="5503"/>
                </a:lnTo>
                <a:lnTo>
                  <a:pt x="4769" y="5686"/>
                </a:lnTo>
                <a:lnTo>
                  <a:pt x="4769" y="5870"/>
                </a:lnTo>
                <a:lnTo>
                  <a:pt x="4769" y="6053"/>
                </a:lnTo>
                <a:lnTo>
                  <a:pt x="4659" y="6126"/>
                </a:lnTo>
                <a:lnTo>
                  <a:pt x="4549" y="6237"/>
                </a:lnTo>
                <a:lnTo>
                  <a:pt x="4439" y="5980"/>
                </a:lnTo>
                <a:lnTo>
                  <a:pt x="4329" y="5686"/>
                </a:lnTo>
                <a:lnTo>
                  <a:pt x="4293" y="5393"/>
                </a:lnTo>
                <a:lnTo>
                  <a:pt x="4293" y="5209"/>
                </a:lnTo>
                <a:lnTo>
                  <a:pt x="4293" y="5136"/>
                </a:lnTo>
                <a:lnTo>
                  <a:pt x="4329" y="5063"/>
                </a:lnTo>
                <a:close/>
                <a:moveTo>
                  <a:pt x="6604" y="7594"/>
                </a:moveTo>
                <a:lnTo>
                  <a:pt x="6714" y="7667"/>
                </a:lnTo>
                <a:lnTo>
                  <a:pt x="6787" y="7814"/>
                </a:lnTo>
                <a:lnTo>
                  <a:pt x="6934" y="8071"/>
                </a:lnTo>
                <a:lnTo>
                  <a:pt x="7337" y="8694"/>
                </a:lnTo>
                <a:lnTo>
                  <a:pt x="7117" y="8878"/>
                </a:lnTo>
                <a:lnTo>
                  <a:pt x="7080" y="8768"/>
                </a:lnTo>
                <a:lnTo>
                  <a:pt x="6860" y="8474"/>
                </a:lnTo>
                <a:lnTo>
                  <a:pt x="6677" y="8144"/>
                </a:lnTo>
                <a:lnTo>
                  <a:pt x="6567" y="7887"/>
                </a:lnTo>
                <a:lnTo>
                  <a:pt x="6420" y="7667"/>
                </a:lnTo>
                <a:lnTo>
                  <a:pt x="6604" y="7594"/>
                </a:lnTo>
                <a:close/>
                <a:moveTo>
                  <a:pt x="5283" y="8107"/>
                </a:moveTo>
                <a:lnTo>
                  <a:pt x="5356" y="8144"/>
                </a:lnTo>
                <a:lnTo>
                  <a:pt x="5833" y="9428"/>
                </a:lnTo>
                <a:lnTo>
                  <a:pt x="5650" y="9501"/>
                </a:lnTo>
                <a:lnTo>
                  <a:pt x="5686" y="9318"/>
                </a:lnTo>
                <a:lnTo>
                  <a:pt x="5650" y="9208"/>
                </a:lnTo>
                <a:lnTo>
                  <a:pt x="5613" y="9061"/>
                </a:lnTo>
                <a:lnTo>
                  <a:pt x="5503" y="8768"/>
                </a:lnTo>
                <a:lnTo>
                  <a:pt x="5246" y="8107"/>
                </a:lnTo>
                <a:close/>
                <a:moveTo>
                  <a:pt x="7337" y="9905"/>
                </a:moveTo>
                <a:lnTo>
                  <a:pt x="7337" y="10235"/>
                </a:lnTo>
                <a:lnTo>
                  <a:pt x="7190" y="9978"/>
                </a:lnTo>
                <a:lnTo>
                  <a:pt x="7337" y="9905"/>
                </a:lnTo>
                <a:close/>
                <a:moveTo>
                  <a:pt x="9721" y="9061"/>
                </a:moveTo>
                <a:lnTo>
                  <a:pt x="9832" y="9281"/>
                </a:lnTo>
                <a:lnTo>
                  <a:pt x="9942" y="9501"/>
                </a:lnTo>
                <a:lnTo>
                  <a:pt x="10052" y="9685"/>
                </a:lnTo>
                <a:lnTo>
                  <a:pt x="10162" y="9868"/>
                </a:lnTo>
                <a:lnTo>
                  <a:pt x="10198" y="10015"/>
                </a:lnTo>
                <a:lnTo>
                  <a:pt x="10198" y="10161"/>
                </a:lnTo>
                <a:lnTo>
                  <a:pt x="10198" y="10308"/>
                </a:lnTo>
                <a:lnTo>
                  <a:pt x="10125" y="10455"/>
                </a:lnTo>
                <a:lnTo>
                  <a:pt x="10052" y="10345"/>
                </a:lnTo>
                <a:lnTo>
                  <a:pt x="9978" y="10308"/>
                </a:lnTo>
                <a:lnTo>
                  <a:pt x="9758" y="9758"/>
                </a:lnTo>
                <a:lnTo>
                  <a:pt x="9685" y="9464"/>
                </a:lnTo>
                <a:lnTo>
                  <a:pt x="9575" y="9171"/>
                </a:lnTo>
                <a:lnTo>
                  <a:pt x="9648" y="9134"/>
                </a:lnTo>
                <a:lnTo>
                  <a:pt x="9721" y="9061"/>
                </a:lnTo>
                <a:close/>
                <a:moveTo>
                  <a:pt x="7667" y="9758"/>
                </a:moveTo>
                <a:lnTo>
                  <a:pt x="7777" y="9795"/>
                </a:lnTo>
                <a:lnTo>
                  <a:pt x="7924" y="9868"/>
                </a:lnTo>
                <a:lnTo>
                  <a:pt x="8071" y="10015"/>
                </a:lnTo>
                <a:lnTo>
                  <a:pt x="8181" y="10235"/>
                </a:lnTo>
                <a:lnTo>
                  <a:pt x="8291" y="10638"/>
                </a:lnTo>
                <a:lnTo>
                  <a:pt x="8328" y="10822"/>
                </a:lnTo>
                <a:lnTo>
                  <a:pt x="8328" y="10968"/>
                </a:lnTo>
                <a:lnTo>
                  <a:pt x="8291" y="11115"/>
                </a:lnTo>
                <a:lnTo>
                  <a:pt x="8181" y="11189"/>
                </a:lnTo>
                <a:lnTo>
                  <a:pt x="8181" y="11115"/>
                </a:lnTo>
                <a:lnTo>
                  <a:pt x="8144" y="11005"/>
                </a:lnTo>
                <a:lnTo>
                  <a:pt x="8071" y="10968"/>
                </a:lnTo>
                <a:lnTo>
                  <a:pt x="7997" y="10895"/>
                </a:lnTo>
                <a:lnTo>
                  <a:pt x="7887" y="10675"/>
                </a:lnTo>
                <a:lnTo>
                  <a:pt x="7814" y="10382"/>
                </a:lnTo>
                <a:lnTo>
                  <a:pt x="7741" y="9831"/>
                </a:lnTo>
                <a:lnTo>
                  <a:pt x="7667" y="9758"/>
                </a:lnTo>
                <a:close/>
                <a:moveTo>
                  <a:pt x="10162" y="1321"/>
                </a:moveTo>
                <a:lnTo>
                  <a:pt x="10198" y="1541"/>
                </a:lnTo>
                <a:lnTo>
                  <a:pt x="10272" y="1725"/>
                </a:lnTo>
                <a:lnTo>
                  <a:pt x="10455" y="2092"/>
                </a:lnTo>
                <a:lnTo>
                  <a:pt x="10932" y="3229"/>
                </a:lnTo>
                <a:lnTo>
                  <a:pt x="10969" y="3302"/>
                </a:lnTo>
                <a:lnTo>
                  <a:pt x="10749" y="3375"/>
                </a:lnTo>
                <a:lnTo>
                  <a:pt x="10528" y="3449"/>
                </a:lnTo>
                <a:lnTo>
                  <a:pt x="9758" y="3742"/>
                </a:lnTo>
                <a:lnTo>
                  <a:pt x="8988" y="4146"/>
                </a:lnTo>
                <a:lnTo>
                  <a:pt x="8841" y="4219"/>
                </a:lnTo>
                <a:lnTo>
                  <a:pt x="8731" y="4329"/>
                </a:lnTo>
                <a:lnTo>
                  <a:pt x="8658" y="4072"/>
                </a:lnTo>
                <a:lnTo>
                  <a:pt x="8511" y="3816"/>
                </a:lnTo>
                <a:lnTo>
                  <a:pt x="8364" y="3595"/>
                </a:lnTo>
                <a:lnTo>
                  <a:pt x="8254" y="3522"/>
                </a:lnTo>
                <a:lnTo>
                  <a:pt x="8144" y="3449"/>
                </a:lnTo>
                <a:lnTo>
                  <a:pt x="7997" y="3412"/>
                </a:lnTo>
                <a:lnTo>
                  <a:pt x="7851" y="3375"/>
                </a:lnTo>
                <a:lnTo>
                  <a:pt x="7777" y="3375"/>
                </a:lnTo>
                <a:lnTo>
                  <a:pt x="7704" y="3412"/>
                </a:lnTo>
                <a:lnTo>
                  <a:pt x="7667" y="3485"/>
                </a:lnTo>
                <a:lnTo>
                  <a:pt x="7667" y="3559"/>
                </a:lnTo>
                <a:lnTo>
                  <a:pt x="7484" y="3595"/>
                </a:lnTo>
                <a:lnTo>
                  <a:pt x="7337" y="3706"/>
                </a:lnTo>
                <a:lnTo>
                  <a:pt x="7190" y="3852"/>
                </a:lnTo>
                <a:lnTo>
                  <a:pt x="7044" y="3999"/>
                </a:lnTo>
                <a:lnTo>
                  <a:pt x="7007" y="4109"/>
                </a:lnTo>
                <a:lnTo>
                  <a:pt x="7044" y="4219"/>
                </a:lnTo>
                <a:lnTo>
                  <a:pt x="7264" y="4696"/>
                </a:lnTo>
                <a:lnTo>
                  <a:pt x="7080" y="4769"/>
                </a:lnTo>
                <a:lnTo>
                  <a:pt x="6310" y="5026"/>
                </a:lnTo>
                <a:lnTo>
                  <a:pt x="5576" y="5283"/>
                </a:lnTo>
                <a:lnTo>
                  <a:pt x="5320" y="5356"/>
                </a:lnTo>
                <a:lnTo>
                  <a:pt x="5210" y="5393"/>
                </a:lnTo>
                <a:lnTo>
                  <a:pt x="5136" y="5466"/>
                </a:lnTo>
                <a:lnTo>
                  <a:pt x="5100" y="5356"/>
                </a:lnTo>
                <a:lnTo>
                  <a:pt x="4916" y="5063"/>
                </a:lnTo>
                <a:lnTo>
                  <a:pt x="4806" y="4879"/>
                </a:lnTo>
                <a:lnTo>
                  <a:pt x="4659" y="4733"/>
                </a:lnTo>
                <a:lnTo>
                  <a:pt x="4513" y="4623"/>
                </a:lnTo>
                <a:lnTo>
                  <a:pt x="4329" y="4549"/>
                </a:lnTo>
                <a:lnTo>
                  <a:pt x="4183" y="4513"/>
                </a:lnTo>
                <a:lnTo>
                  <a:pt x="4036" y="4586"/>
                </a:lnTo>
                <a:lnTo>
                  <a:pt x="3852" y="4586"/>
                </a:lnTo>
                <a:lnTo>
                  <a:pt x="3779" y="4623"/>
                </a:lnTo>
                <a:lnTo>
                  <a:pt x="3742" y="4696"/>
                </a:lnTo>
                <a:lnTo>
                  <a:pt x="3706" y="4989"/>
                </a:lnTo>
                <a:lnTo>
                  <a:pt x="3706" y="5283"/>
                </a:lnTo>
                <a:lnTo>
                  <a:pt x="3742" y="5576"/>
                </a:lnTo>
                <a:lnTo>
                  <a:pt x="3816" y="5870"/>
                </a:lnTo>
                <a:lnTo>
                  <a:pt x="3596" y="5833"/>
                </a:lnTo>
                <a:lnTo>
                  <a:pt x="3376" y="5870"/>
                </a:lnTo>
                <a:lnTo>
                  <a:pt x="2972" y="6016"/>
                </a:lnTo>
                <a:lnTo>
                  <a:pt x="2422" y="6163"/>
                </a:lnTo>
                <a:lnTo>
                  <a:pt x="2165" y="6273"/>
                </a:lnTo>
                <a:lnTo>
                  <a:pt x="2055" y="6347"/>
                </a:lnTo>
                <a:lnTo>
                  <a:pt x="1945" y="6457"/>
                </a:lnTo>
                <a:lnTo>
                  <a:pt x="1945" y="6530"/>
                </a:lnTo>
                <a:lnTo>
                  <a:pt x="1982" y="6567"/>
                </a:lnTo>
                <a:lnTo>
                  <a:pt x="2238" y="6603"/>
                </a:lnTo>
                <a:lnTo>
                  <a:pt x="2459" y="6567"/>
                </a:lnTo>
                <a:lnTo>
                  <a:pt x="2972" y="6457"/>
                </a:lnTo>
                <a:lnTo>
                  <a:pt x="3449" y="6347"/>
                </a:lnTo>
                <a:lnTo>
                  <a:pt x="3706" y="6237"/>
                </a:lnTo>
                <a:lnTo>
                  <a:pt x="3816" y="6163"/>
                </a:lnTo>
                <a:lnTo>
                  <a:pt x="3889" y="6090"/>
                </a:lnTo>
                <a:lnTo>
                  <a:pt x="4073" y="6383"/>
                </a:lnTo>
                <a:lnTo>
                  <a:pt x="4256" y="6677"/>
                </a:lnTo>
                <a:lnTo>
                  <a:pt x="4293" y="6713"/>
                </a:lnTo>
                <a:lnTo>
                  <a:pt x="4366" y="6823"/>
                </a:lnTo>
                <a:lnTo>
                  <a:pt x="4549" y="6970"/>
                </a:lnTo>
                <a:lnTo>
                  <a:pt x="4659" y="7007"/>
                </a:lnTo>
                <a:lnTo>
                  <a:pt x="4733" y="7044"/>
                </a:lnTo>
                <a:lnTo>
                  <a:pt x="4806" y="7007"/>
                </a:lnTo>
                <a:lnTo>
                  <a:pt x="4879" y="6933"/>
                </a:lnTo>
                <a:lnTo>
                  <a:pt x="5063" y="6640"/>
                </a:lnTo>
                <a:lnTo>
                  <a:pt x="5173" y="6347"/>
                </a:lnTo>
                <a:lnTo>
                  <a:pt x="5210" y="6053"/>
                </a:lnTo>
                <a:lnTo>
                  <a:pt x="5210" y="5760"/>
                </a:lnTo>
                <a:lnTo>
                  <a:pt x="5320" y="5760"/>
                </a:lnTo>
                <a:lnTo>
                  <a:pt x="5430" y="5723"/>
                </a:lnTo>
                <a:lnTo>
                  <a:pt x="5686" y="5650"/>
                </a:lnTo>
                <a:lnTo>
                  <a:pt x="6457" y="5430"/>
                </a:lnTo>
                <a:lnTo>
                  <a:pt x="7190" y="5173"/>
                </a:lnTo>
                <a:lnTo>
                  <a:pt x="7447" y="5063"/>
                </a:lnTo>
                <a:lnTo>
                  <a:pt x="7631" y="5430"/>
                </a:lnTo>
                <a:lnTo>
                  <a:pt x="7704" y="5613"/>
                </a:lnTo>
                <a:lnTo>
                  <a:pt x="7814" y="5760"/>
                </a:lnTo>
                <a:lnTo>
                  <a:pt x="7924" y="5833"/>
                </a:lnTo>
                <a:lnTo>
                  <a:pt x="8218" y="5833"/>
                </a:lnTo>
                <a:lnTo>
                  <a:pt x="8328" y="5760"/>
                </a:lnTo>
                <a:lnTo>
                  <a:pt x="8548" y="5576"/>
                </a:lnTo>
                <a:lnTo>
                  <a:pt x="8731" y="5356"/>
                </a:lnTo>
                <a:lnTo>
                  <a:pt x="8804" y="5173"/>
                </a:lnTo>
                <a:lnTo>
                  <a:pt x="8841" y="4989"/>
                </a:lnTo>
                <a:lnTo>
                  <a:pt x="8841" y="4806"/>
                </a:lnTo>
                <a:lnTo>
                  <a:pt x="8804" y="4586"/>
                </a:lnTo>
                <a:lnTo>
                  <a:pt x="8914" y="4586"/>
                </a:lnTo>
                <a:lnTo>
                  <a:pt x="9061" y="4513"/>
                </a:lnTo>
                <a:lnTo>
                  <a:pt x="9942" y="4109"/>
                </a:lnTo>
                <a:lnTo>
                  <a:pt x="10639" y="3852"/>
                </a:lnTo>
                <a:lnTo>
                  <a:pt x="10895" y="3742"/>
                </a:lnTo>
                <a:lnTo>
                  <a:pt x="11115" y="3669"/>
                </a:lnTo>
                <a:lnTo>
                  <a:pt x="11519" y="4586"/>
                </a:lnTo>
                <a:lnTo>
                  <a:pt x="11849" y="5540"/>
                </a:lnTo>
                <a:lnTo>
                  <a:pt x="12069" y="6237"/>
                </a:lnTo>
                <a:lnTo>
                  <a:pt x="12032" y="6347"/>
                </a:lnTo>
                <a:lnTo>
                  <a:pt x="11996" y="6457"/>
                </a:lnTo>
                <a:lnTo>
                  <a:pt x="11959" y="6457"/>
                </a:lnTo>
                <a:lnTo>
                  <a:pt x="11592" y="6603"/>
                </a:lnTo>
                <a:lnTo>
                  <a:pt x="10969" y="6787"/>
                </a:lnTo>
                <a:lnTo>
                  <a:pt x="9685" y="7227"/>
                </a:lnTo>
                <a:lnTo>
                  <a:pt x="8438" y="7630"/>
                </a:lnTo>
                <a:lnTo>
                  <a:pt x="7887" y="7777"/>
                </a:lnTo>
                <a:lnTo>
                  <a:pt x="7631" y="7924"/>
                </a:lnTo>
                <a:lnTo>
                  <a:pt x="7521" y="7997"/>
                </a:lnTo>
                <a:lnTo>
                  <a:pt x="7447" y="8107"/>
                </a:lnTo>
                <a:lnTo>
                  <a:pt x="7447" y="8144"/>
                </a:lnTo>
                <a:lnTo>
                  <a:pt x="7631" y="8181"/>
                </a:lnTo>
                <a:lnTo>
                  <a:pt x="7997" y="8181"/>
                </a:lnTo>
                <a:lnTo>
                  <a:pt x="8181" y="8107"/>
                </a:lnTo>
                <a:lnTo>
                  <a:pt x="8914" y="7887"/>
                </a:lnTo>
                <a:lnTo>
                  <a:pt x="10565" y="7374"/>
                </a:lnTo>
                <a:lnTo>
                  <a:pt x="12216" y="6860"/>
                </a:lnTo>
                <a:lnTo>
                  <a:pt x="12289" y="6823"/>
                </a:lnTo>
                <a:lnTo>
                  <a:pt x="12546" y="7777"/>
                </a:lnTo>
                <a:lnTo>
                  <a:pt x="12766" y="8474"/>
                </a:lnTo>
                <a:lnTo>
                  <a:pt x="12729" y="8511"/>
                </a:lnTo>
                <a:lnTo>
                  <a:pt x="12693" y="8584"/>
                </a:lnTo>
                <a:lnTo>
                  <a:pt x="11629" y="8988"/>
                </a:lnTo>
                <a:lnTo>
                  <a:pt x="11042" y="9208"/>
                </a:lnTo>
                <a:lnTo>
                  <a:pt x="10859" y="9281"/>
                </a:lnTo>
                <a:lnTo>
                  <a:pt x="10749" y="9391"/>
                </a:lnTo>
                <a:lnTo>
                  <a:pt x="10455" y="9575"/>
                </a:lnTo>
                <a:lnTo>
                  <a:pt x="10455" y="9611"/>
                </a:lnTo>
                <a:lnTo>
                  <a:pt x="10418" y="9501"/>
                </a:lnTo>
                <a:lnTo>
                  <a:pt x="10198" y="9024"/>
                </a:lnTo>
                <a:lnTo>
                  <a:pt x="10052" y="8804"/>
                </a:lnTo>
                <a:lnTo>
                  <a:pt x="9942" y="8731"/>
                </a:lnTo>
                <a:lnTo>
                  <a:pt x="9832" y="8694"/>
                </a:lnTo>
                <a:lnTo>
                  <a:pt x="9758" y="8694"/>
                </a:lnTo>
                <a:lnTo>
                  <a:pt x="9721" y="8768"/>
                </a:lnTo>
                <a:lnTo>
                  <a:pt x="9685" y="8841"/>
                </a:lnTo>
                <a:lnTo>
                  <a:pt x="9501" y="8841"/>
                </a:lnTo>
                <a:lnTo>
                  <a:pt x="9355" y="8804"/>
                </a:lnTo>
                <a:lnTo>
                  <a:pt x="9208" y="8841"/>
                </a:lnTo>
                <a:lnTo>
                  <a:pt x="9061" y="8878"/>
                </a:lnTo>
                <a:lnTo>
                  <a:pt x="8988" y="8988"/>
                </a:lnTo>
                <a:lnTo>
                  <a:pt x="8914" y="9098"/>
                </a:lnTo>
                <a:lnTo>
                  <a:pt x="8914" y="9208"/>
                </a:lnTo>
                <a:lnTo>
                  <a:pt x="9025" y="9611"/>
                </a:lnTo>
                <a:lnTo>
                  <a:pt x="9135" y="10051"/>
                </a:lnTo>
                <a:lnTo>
                  <a:pt x="8694" y="10161"/>
                </a:lnTo>
                <a:lnTo>
                  <a:pt x="8658" y="10198"/>
                </a:lnTo>
                <a:lnTo>
                  <a:pt x="8621" y="10235"/>
                </a:lnTo>
                <a:lnTo>
                  <a:pt x="8584" y="10345"/>
                </a:lnTo>
                <a:lnTo>
                  <a:pt x="8511" y="10125"/>
                </a:lnTo>
                <a:lnTo>
                  <a:pt x="8401" y="9905"/>
                </a:lnTo>
                <a:lnTo>
                  <a:pt x="8254" y="9685"/>
                </a:lnTo>
                <a:lnTo>
                  <a:pt x="8034" y="9501"/>
                </a:lnTo>
                <a:lnTo>
                  <a:pt x="7777" y="9391"/>
                </a:lnTo>
                <a:lnTo>
                  <a:pt x="7557" y="9391"/>
                </a:lnTo>
                <a:lnTo>
                  <a:pt x="7411" y="9428"/>
                </a:lnTo>
                <a:lnTo>
                  <a:pt x="7300" y="9464"/>
                </a:lnTo>
                <a:lnTo>
                  <a:pt x="7190" y="9538"/>
                </a:lnTo>
                <a:lnTo>
                  <a:pt x="7080" y="9611"/>
                </a:lnTo>
                <a:lnTo>
                  <a:pt x="7044" y="9721"/>
                </a:lnTo>
                <a:lnTo>
                  <a:pt x="7007" y="9868"/>
                </a:lnTo>
                <a:lnTo>
                  <a:pt x="7044" y="9941"/>
                </a:lnTo>
                <a:lnTo>
                  <a:pt x="7117" y="9978"/>
                </a:lnTo>
                <a:lnTo>
                  <a:pt x="7044" y="10235"/>
                </a:lnTo>
                <a:lnTo>
                  <a:pt x="7080" y="10492"/>
                </a:lnTo>
                <a:lnTo>
                  <a:pt x="4806" y="11152"/>
                </a:lnTo>
                <a:lnTo>
                  <a:pt x="4219" y="11335"/>
                </a:lnTo>
                <a:lnTo>
                  <a:pt x="3632" y="11519"/>
                </a:lnTo>
                <a:lnTo>
                  <a:pt x="3449" y="11629"/>
                </a:lnTo>
                <a:lnTo>
                  <a:pt x="3192" y="10602"/>
                </a:lnTo>
                <a:lnTo>
                  <a:pt x="2862" y="9611"/>
                </a:lnTo>
                <a:lnTo>
                  <a:pt x="3339" y="9538"/>
                </a:lnTo>
                <a:lnTo>
                  <a:pt x="3816" y="9428"/>
                </a:lnTo>
                <a:lnTo>
                  <a:pt x="4769" y="9134"/>
                </a:lnTo>
                <a:lnTo>
                  <a:pt x="4843" y="9318"/>
                </a:lnTo>
                <a:lnTo>
                  <a:pt x="4953" y="9501"/>
                </a:lnTo>
                <a:lnTo>
                  <a:pt x="5063" y="9685"/>
                </a:lnTo>
                <a:lnTo>
                  <a:pt x="5246" y="9831"/>
                </a:lnTo>
                <a:lnTo>
                  <a:pt x="5356" y="9868"/>
                </a:lnTo>
                <a:lnTo>
                  <a:pt x="5466" y="9905"/>
                </a:lnTo>
                <a:lnTo>
                  <a:pt x="5613" y="9905"/>
                </a:lnTo>
                <a:lnTo>
                  <a:pt x="5723" y="9868"/>
                </a:lnTo>
                <a:lnTo>
                  <a:pt x="5980" y="9758"/>
                </a:lnTo>
                <a:lnTo>
                  <a:pt x="6163" y="9648"/>
                </a:lnTo>
                <a:lnTo>
                  <a:pt x="6237" y="9538"/>
                </a:lnTo>
                <a:lnTo>
                  <a:pt x="6273" y="9501"/>
                </a:lnTo>
                <a:lnTo>
                  <a:pt x="6237" y="9428"/>
                </a:lnTo>
                <a:lnTo>
                  <a:pt x="5980" y="8731"/>
                </a:lnTo>
                <a:lnTo>
                  <a:pt x="6200" y="8731"/>
                </a:lnTo>
                <a:lnTo>
                  <a:pt x="6383" y="8658"/>
                </a:lnTo>
                <a:lnTo>
                  <a:pt x="6604" y="9244"/>
                </a:lnTo>
                <a:lnTo>
                  <a:pt x="6677" y="9318"/>
                </a:lnTo>
                <a:lnTo>
                  <a:pt x="6714" y="9354"/>
                </a:lnTo>
                <a:lnTo>
                  <a:pt x="6787" y="9354"/>
                </a:lnTo>
                <a:lnTo>
                  <a:pt x="7044" y="9318"/>
                </a:lnTo>
                <a:lnTo>
                  <a:pt x="7300" y="9208"/>
                </a:lnTo>
                <a:lnTo>
                  <a:pt x="7521" y="9061"/>
                </a:lnTo>
                <a:lnTo>
                  <a:pt x="7704" y="8878"/>
                </a:lnTo>
                <a:lnTo>
                  <a:pt x="7741" y="8841"/>
                </a:lnTo>
                <a:lnTo>
                  <a:pt x="7777" y="8768"/>
                </a:lnTo>
                <a:lnTo>
                  <a:pt x="7741" y="8658"/>
                </a:lnTo>
                <a:lnTo>
                  <a:pt x="7264" y="7887"/>
                </a:lnTo>
                <a:lnTo>
                  <a:pt x="7080" y="7520"/>
                </a:lnTo>
                <a:lnTo>
                  <a:pt x="6970" y="7337"/>
                </a:lnTo>
                <a:lnTo>
                  <a:pt x="6824" y="7227"/>
                </a:lnTo>
                <a:lnTo>
                  <a:pt x="6640" y="7154"/>
                </a:lnTo>
                <a:lnTo>
                  <a:pt x="6457" y="7190"/>
                </a:lnTo>
                <a:lnTo>
                  <a:pt x="6383" y="7227"/>
                </a:lnTo>
                <a:lnTo>
                  <a:pt x="6310" y="7264"/>
                </a:lnTo>
                <a:lnTo>
                  <a:pt x="6237" y="7337"/>
                </a:lnTo>
                <a:lnTo>
                  <a:pt x="6200" y="7410"/>
                </a:lnTo>
                <a:lnTo>
                  <a:pt x="6017" y="7447"/>
                </a:lnTo>
                <a:lnTo>
                  <a:pt x="5980" y="7484"/>
                </a:lnTo>
                <a:lnTo>
                  <a:pt x="5943" y="7520"/>
                </a:lnTo>
                <a:lnTo>
                  <a:pt x="5907" y="7594"/>
                </a:lnTo>
                <a:lnTo>
                  <a:pt x="5907" y="7667"/>
                </a:lnTo>
                <a:lnTo>
                  <a:pt x="6200" y="8291"/>
                </a:lnTo>
                <a:lnTo>
                  <a:pt x="6163" y="8364"/>
                </a:lnTo>
                <a:lnTo>
                  <a:pt x="6127" y="8401"/>
                </a:lnTo>
                <a:lnTo>
                  <a:pt x="6090" y="8401"/>
                </a:lnTo>
                <a:lnTo>
                  <a:pt x="6053" y="8437"/>
                </a:lnTo>
                <a:lnTo>
                  <a:pt x="5943" y="8474"/>
                </a:lnTo>
                <a:lnTo>
                  <a:pt x="5907" y="8511"/>
                </a:lnTo>
                <a:lnTo>
                  <a:pt x="5613" y="7814"/>
                </a:lnTo>
                <a:lnTo>
                  <a:pt x="5576" y="7777"/>
                </a:lnTo>
                <a:lnTo>
                  <a:pt x="5540" y="7704"/>
                </a:lnTo>
                <a:lnTo>
                  <a:pt x="5393" y="7704"/>
                </a:lnTo>
                <a:lnTo>
                  <a:pt x="5356" y="7667"/>
                </a:lnTo>
                <a:lnTo>
                  <a:pt x="5173" y="7667"/>
                </a:lnTo>
                <a:lnTo>
                  <a:pt x="4990" y="7704"/>
                </a:lnTo>
                <a:lnTo>
                  <a:pt x="4843" y="7814"/>
                </a:lnTo>
                <a:lnTo>
                  <a:pt x="4733" y="7961"/>
                </a:lnTo>
                <a:lnTo>
                  <a:pt x="4659" y="8144"/>
                </a:lnTo>
                <a:lnTo>
                  <a:pt x="4623" y="8327"/>
                </a:lnTo>
                <a:lnTo>
                  <a:pt x="4623" y="8511"/>
                </a:lnTo>
                <a:lnTo>
                  <a:pt x="4623" y="8694"/>
                </a:lnTo>
                <a:lnTo>
                  <a:pt x="3669" y="8951"/>
                </a:lnTo>
                <a:lnTo>
                  <a:pt x="3229" y="9134"/>
                </a:lnTo>
                <a:lnTo>
                  <a:pt x="2752" y="9318"/>
                </a:lnTo>
                <a:lnTo>
                  <a:pt x="2348" y="7997"/>
                </a:lnTo>
                <a:lnTo>
                  <a:pt x="1908" y="6677"/>
                </a:lnTo>
                <a:lnTo>
                  <a:pt x="1541" y="5356"/>
                </a:lnTo>
                <a:lnTo>
                  <a:pt x="1395" y="4696"/>
                </a:lnTo>
                <a:lnTo>
                  <a:pt x="1285" y="3999"/>
                </a:lnTo>
                <a:lnTo>
                  <a:pt x="1505" y="3962"/>
                </a:lnTo>
                <a:lnTo>
                  <a:pt x="1725" y="3926"/>
                </a:lnTo>
                <a:lnTo>
                  <a:pt x="2165" y="3816"/>
                </a:lnTo>
                <a:lnTo>
                  <a:pt x="3302" y="3485"/>
                </a:lnTo>
                <a:lnTo>
                  <a:pt x="5760" y="2825"/>
                </a:lnTo>
                <a:lnTo>
                  <a:pt x="6934" y="2495"/>
                </a:lnTo>
                <a:lnTo>
                  <a:pt x="8071" y="2092"/>
                </a:lnTo>
                <a:lnTo>
                  <a:pt x="9135" y="1725"/>
                </a:lnTo>
                <a:lnTo>
                  <a:pt x="9758" y="1505"/>
                </a:lnTo>
                <a:lnTo>
                  <a:pt x="9978" y="1395"/>
                </a:lnTo>
                <a:lnTo>
                  <a:pt x="10088" y="1358"/>
                </a:lnTo>
                <a:lnTo>
                  <a:pt x="10162" y="1321"/>
                </a:lnTo>
                <a:close/>
                <a:moveTo>
                  <a:pt x="12876" y="8988"/>
                </a:moveTo>
                <a:lnTo>
                  <a:pt x="13023" y="9575"/>
                </a:lnTo>
                <a:lnTo>
                  <a:pt x="13096" y="9905"/>
                </a:lnTo>
                <a:lnTo>
                  <a:pt x="13206" y="10198"/>
                </a:lnTo>
                <a:lnTo>
                  <a:pt x="12619" y="10271"/>
                </a:lnTo>
                <a:lnTo>
                  <a:pt x="12069" y="10418"/>
                </a:lnTo>
                <a:lnTo>
                  <a:pt x="11519" y="10565"/>
                </a:lnTo>
                <a:lnTo>
                  <a:pt x="10969" y="10748"/>
                </a:lnTo>
                <a:lnTo>
                  <a:pt x="9685" y="11225"/>
                </a:lnTo>
                <a:lnTo>
                  <a:pt x="8438" y="11702"/>
                </a:lnTo>
                <a:lnTo>
                  <a:pt x="5980" y="12619"/>
                </a:lnTo>
                <a:lnTo>
                  <a:pt x="4879" y="13023"/>
                </a:lnTo>
                <a:lnTo>
                  <a:pt x="4329" y="13243"/>
                </a:lnTo>
                <a:lnTo>
                  <a:pt x="3816" y="13499"/>
                </a:lnTo>
                <a:lnTo>
                  <a:pt x="3669" y="12692"/>
                </a:lnTo>
                <a:lnTo>
                  <a:pt x="3522" y="11885"/>
                </a:lnTo>
                <a:lnTo>
                  <a:pt x="3742" y="11885"/>
                </a:lnTo>
                <a:lnTo>
                  <a:pt x="3999" y="11812"/>
                </a:lnTo>
                <a:lnTo>
                  <a:pt x="5173" y="11482"/>
                </a:lnTo>
                <a:lnTo>
                  <a:pt x="7190" y="10932"/>
                </a:lnTo>
                <a:lnTo>
                  <a:pt x="7374" y="11335"/>
                </a:lnTo>
                <a:lnTo>
                  <a:pt x="7594" y="11702"/>
                </a:lnTo>
                <a:lnTo>
                  <a:pt x="7631" y="11775"/>
                </a:lnTo>
                <a:lnTo>
                  <a:pt x="7814" y="11775"/>
                </a:lnTo>
                <a:lnTo>
                  <a:pt x="7887" y="11702"/>
                </a:lnTo>
                <a:lnTo>
                  <a:pt x="7961" y="11629"/>
                </a:lnTo>
                <a:lnTo>
                  <a:pt x="8107" y="11592"/>
                </a:lnTo>
                <a:lnTo>
                  <a:pt x="8401" y="11519"/>
                </a:lnTo>
                <a:lnTo>
                  <a:pt x="8474" y="11445"/>
                </a:lnTo>
                <a:lnTo>
                  <a:pt x="8548" y="11372"/>
                </a:lnTo>
                <a:lnTo>
                  <a:pt x="8658" y="11189"/>
                </a:lnTo>
                <a:lnTo>
                  <a:pt x="8694" y="11005"/>
                </a:lnTo>
                <a:lnTo>
                  <a:pt x="8694" y="10785"/>
                </a:lnTo>
                <a:lnTo>
                  <a:pt x="8658" y="10602"/>
                </a:lnTo>
                <a:lnTo>
                  <a:pt x="8621" y="10418"/>
                </a:lnTo>
                <a:lnTo>
                  <a:pt x="8658" y="10492"/>
                </a:lnTo>
                <a:lnTo>
                  <a:pt x="8768" y="10528"/>
                </a:lnTo>
                <a:lnTo>
                  <a:pt x="9025" y="10492"/>
                </a:lnTo>
                <a:lnTo>
                  <a:pt x="9281" y="10418"/>
                </a:lnTo>
                <a:lnTo>
                  <a:pt x="9428" y="10638"/>
                </a:lnTo>
                <a:lnTo>
                  <a:pt x="9611" y="10822"/>
                </a:lnTo>
                <a:lnTo>
                  <a:pt x="9758" y="10895"/>
                </a:lnTo>
                <a:lnTo>
                  <a:pt x="9942" y="10932"/>
                </a:lnTo>
                <a:lnTo>
                  <a:pt x="10088" y="10932"/>
                </a:lnTo>
                <a:lnTo>
                  <a:pt x="10235" y="10858"/>
                </a:lnTo>
                <a:lnTo>
                  <a:pt x="10382" y="10785"/>
                </a:lnTo>
                <a:lnTo>
                  <a:pt x="10492" y="10638"/>
                </a:lnTo>
                <a:lnTo>
                  <a:pt x="10565" y="10492"/>
                </a:lnTo>
                <a:lnTo>
                  <a:pt x="10602" y="10345"/>
                </a:lnTo>
                <a:lnTo>
                  <a:pt x="10639" y="10161"/>
                </a:lnTo>
                <a:lnTo>
                  <a:pt x="10602" y="9978"/>
                </a:lnTo>
                <a:lnTo>
                  <a:pt x="10492" y="9648"/>
                </a:lnTo>
                <a:lnTo>
                  <a:pt x="10749" y="9648"/>
                </a:lnTo>
                <a:lnTo>
                  <a:pt x="11005" y="9611"/>
                </a:lnTo>
                <a:lnTo>
                  <a:pt x="11629" y="9428"/>
                </a:lnTo>
                <a:lnTo>
                  <a:pt x="12876" y="8988"/>
                </a:lnTo>
                <a:close/>
                <a:moveTo>
                  <a:pt x="13206" y="10675"/>
                </a:moveTo>
                <a:lnTo>
                  <a:pt x="13096" y="10712"/>
                </a:lnTo>
                <a:lnTo>
                  <a:pt x="11592" y="11262"/>
                </a:lnTo>
                <a:lnTo>
                  <a:pt x="8731" y="12362"/>
                </a:lnTo>
                <a:lnTo>
                  <a:pt x="7300" y="12876"/>
                </a:lnTo>
                <a:lnTo>
                  <a:pt x="6604" y="13133"/>
                </a:lnTo>
                <a:lnTo>
                  <a:pt x="5870" y="13316"/>
                </a:lnTo>
                <a:lnTo>
                  <a:pt x="4696" y="13573"/>
                </a:lnTo>
                <a:lnTo>
                  <a:pt x="5393" y="13279"/>
                </a:lnTo>
                <a:lnTo>
                  <a:pt x="6090" y="13023"/>
                </a:lnTo>
                <a:lnTo>
                  <a:pt x="8438" y="12179"/>
                </a:lnTo>
                <a:lnTo>
                  <a:pt x="9611" y="11702"/>
                </a:lnTo>
                <a:lnTo>
                  <a:pt x="10822" y="11299"/>
                </a:lnTo>
                <a:lnTo>
                  <a:pt x="11409" y="11078"/>
                </a:lnTo>
                <a:lnTo>
                  <a:pt x="11996" y="10895"/>
                </a:lnTo>
                <a:lnTo>
                  <a:pt x="12619" y="10748"/>
                </a:lnTo>
                <a:lnTo>
                  <a:pt x="13206" y="10675"/>
                </a:lnTo>
                <a:close/>
                <a:moveTo>
                  <a:pt x="10492" y="478"/>
                </a:moveTo>
                <a:lnTo>
                  <a:pt x="10712" y="1064"/>
                </a:lnTo>
                <a:lnTo>
                  <a:pt x="10969" y="1688"/>
                </a:lnTo>
                <a:lnTo>
                  <a:pt x="11482" y="2862"/>
                </a:lnTo>
                <a:lnTo>
                  <a:pt x="11996" y="4182"/>
                </a:lnTo>
                <a:lnTo>
                  <a:pt x="12473" y="5466"/>
                </a:lnTo>
                <a:lnTo>
                  <a:pt x="12876" y="6713"/>
                </a:lnTo>
                <a:lnTo>
                  <a:pt x="13280" y="7924"/>
                </a:lnTo>
                <a:lnTo>
                  <a:pt x="13683" y="9171"/>
                </a:lnTo>
                <a:lnTo>
                  <a:pt x="14013" y="10418"/>
                </a:lnTo>
                <a:lnTo>
                  <a:pt x="13793" y="10418"/>
                </a:lnTo>
                <a:lnTo>
                  <a:pt x="13573" y="10492"/>
                </a:lnTo>
                <a:lnTo>
                  <a:pt x="13573" y="10418"/>
                </a:lnTo>
                <a:lnTo>
                  <a:pt x="13573" y="10308"/>
                </a:lnTo>
                <a:lnTo>
                  <a:pt x="13646" y="10235"/>
                </a:lnTo>
                <a:lnTo>
                  <a:pt x="13646" y="10125"/>
                </a:lnTo>
                <a:lnTo>
                  <a:pt x="13610" y="9831"/>
                </a:lnTo>
                <a:lnTo>
                  <a:pt x="13610" y="9758"/>
                </a:lnTo>
                <a:lnTo>
                  <a:pt x="13610" y="9721"/>
                </a:lnTo>
                <a:lnTo>
                  <a:pt x="13426" y="9024"/>
                </a:lnTo>
                <a:lnTo>
                  <a:pt x="13096" y="7777"/>
                </a:lnTo>
                <a:lnTo>
                  <a:pt x="12693" y="6603"/>
                </a:lnTo>
                <a:lnTo>
                  <a:pt x="12289" y="5430"/>
                </a:lnTo>
                <a:lnTo>
                  <a:pt x="11849" y="4256"/>
                </a:lnTo>
                <a:lnTo>
                  <a:pt x="11372" y="3119"/>
                </a:lnTo>
                <a:lnTo>
                  <a:pt x="10859" y="1981"/>
                </a:lnTo>
                <a:lnTo>
                  <a:pt x="10675" y="1651"/>
                </a:lnTo>
                <a:lnTo>
                  <a:pt x="10492" y="1358"/>
                </a:lnTo>
                <a:lnTo>
                  <a:pt x="10602" y="1285"/>
                </a:lnTo>
                <a:lnTo>
                  <a:pt x="10639" y="1174"/>
                </a:lnTo>
                <a:lnTo>
                  <a:pt x="10602" y="1064"/>
                </a:lnTo>
                <a:lnTo>
                  <a:pt x="10565" y="991"/>
                </a:lnTo>
                <a:lnTo>
                  <a:pt x="10528" y="954"/>
                </a:lnTo>
                <a:lnTo>
                  <a:pt x="10455" y="918"/>
                </a:lnTo>
                <a:lnTo>
                  <a:pt x="10272" y="881"/>
                </a:lnTo>
                <a:lnTo>
                  <a:pt x="10088" y="918"/>
                </a:lnTo>
                <a:lnTo>
                  <a:pt x="9391" y="1138"/>
                </a:lnTo>
                <a:lnTo>
                  <a:pt x="8658" y="1431"/>
                </a:lnTo>
                <a:lnTo>
                  <a:pt x="7924" y="1688"/>
                </a:lnTo>
                <a:lnTo>
                  <a:pt x="7190" y="1945"/>
                </a:lnTo>
                <a:lnTo>
                  <a:pt x="5650" y="2422"/>
                </a:lnTo>
                <a:lnTo>
                  <a:pt x="4109" y="2862"/>
                </a:lnTo>
                <a:lnTo>
                  <a:pt x="2569" y="3265"/>
                </a:lnTo>
                <a:lnTo>
                  <a:pt x="1762" y="3485"/>
                </a:lnTo>
                <a:lnTo>
                  <a:pt x="1358" y="3632"/>
                </a:lnTo>
                <a:lnTo>
                  <a:pt x="1175" y="3706"/>
                </a:lnTo>
                <a:lnTo>
                  <a:pt x="1028" y="3816"/>
                </a:lnTo>
                <a:lnTo>
                  <a:pt x="991" y="3816"/>
                </a:lnTo>
                <a:lnTo>
                  <a:pt x="955" y="3889"/>
                </a:lnTo>
                <a:lnTo>
                  <a:pt x="918" y="3962"/>
                </a:lnTo>
                <a:lnTo>
                  <a:pt x="991" y="4586"/>
                </a:lnTo>
                <a:lnTo>
                  <a:pt x="1101" y="5209"/>
                </a:lnTo>
                <a:lnTo>
                  <a:pt x="1248" y="5796"/>
                </a:lnTo>
                <a:lnTo>
                  <a:pt x="1395" y="6420"/>
                </a:lnTo>
                <a:lnTo>
                  <a:pt x="1725" y="7594"/>
                </a:lnTo>
                <a:lnTo>
                  <a:pt x="2128" y="8768"/>
                </a:lnTo>
                <a:lnTo>
                  <a:pt x="2532" y="9978"/>
                </a:lnTo>
                <a:lnTo>
                  <a:pt x="2899" y="11152"/>
                </a:lnTo>
                <a:lnTo>
                  <a:pt x="3045" y="11739"/>
                </a:lnTo>
                <a:lnTo>
                  <a:pt x="3192" y="12362"/>
                </a:lnTo>
                <a:lnTo>
                  <a:pt x="3302" y="12949"/>
                </a:lnTo>
                <a:lnTo>
                  <a:pt x="3412" y="13573"/>
                </a:lnTo>
                <a:lnTo>
                  <a:pt x="3412" y="13683"/>
                </a:lnTo>
                <a:lnTo>
                  <a:pt x="3486" y="13720"/>
                </a:lnTo>
                <a:lnTo>
                  <a:pt x="3559" y="13756"/>
                </a:lnTo>
                <a:lnTo>
                  <a:pt x="3632" y="13793"/>
                </a:lnTo>
                <a:lnTo>
                  <a:pt x="3669" y="13830"/>
                </a:lnTo>
                <a:lnTo>
                  <a:pt x="3742" y="13830"/>
                </a:lnTo>
                <a:lnTo>
                  <a:pt x="4036" y="13756"/>
                </a:lnTo>
                <a:lnTo>
                  <a:pt x="3706" y="13903"/>
                </a:lnTo>
                <a:lnTo>
                  <a:pt x="3412" y="14086"/>
                </a:lnTo>
                <a:lnTo>
                  <a:pt x="2569" y="11115"/>
                </a:lnTo>
                <a:lnTo>
                  <a:pt x="2128" y="9611"/>
                </a:lnTo>
                <a:lnTo>
                  <a:pt x="1725" y="8144"/>
                </a:lnTo>
                <a:lnTo>
                  <a:pt x="955" y="5136"/>
                </a:lnTo>
                <a:lnTo>
                  <a:pt x="808" y="4439"/>
                </a:lnTo>
                <a:lnTo>
                  <a:pt x="661" y="3999"/>
                </a:lnTo>
                <a:lnTo>
                  <a:pt x="588" y="3779"/>
                </a:lnTo>
                <a:lnTo>
                  <a:pt x="478" y="3632"/>
                </a:lnTo>
                <a:lnTo>
                  <a:pt x="1065" y="3522"/>
                </a:lnTo>
                <a:lnTo>
                  <a:pt x="1652" y="3412"/>
                </a:lnTo>
                <a:lnTo>
                  <a:pt x="2825" y="3045"/>
                </a:lnTo>
                <a:lnTo>
                  <a:pt x="4183" y="2642"/>
                </a:lnTo>
                <a:lnTo>
                  <a:pt x="5503" y="2202"/>
                </a:lnTo>
                <a:lnTo>
                  <a:pt x="8034" y="1358"/>
                </a:lnTo>
                <a:lnTo>
                  <a:pt x="9281" y="918"/>
                </a:lnTo>
                <a:lnTo>
                  <a:pt x="9905" y="734"/>
                </a:lnTo>
                <a:lnTo>
                  <a:pt x="10198" y="624"/>
                </a:lnTo>
                <a:lnTo>
                  <a:pt x="10492" y="478"/>
                </a:lnTo>
                <a:close/>
                <a:moveTo>
                  <a:pt x="10455" y="1"/>
                </a:moveTo>
                <a:lnTo>
                  <a:pt x="10162" y="37"/>
                </a:lnTo>
                <a:lnTo>
                  <a:pt x="9832" y="147"/>
                </a:lnTo>
                <a:lnTo>
                  <a:pt x="9245" y="367"/>
                </a:lnTo>
                <a:lnTo>
                  <a:pt x="7997" y="808"/>
                </a:lnTo>
                <a:lnTo>
                  <a:pt x="5503" y="1651"/>
                </a:lnTo>
                <a:lnTo>
                  <a:pt x="2935" y="2495"/>
                </a:lnTo>
                <a:lnTo>
                  <a:pt x="1615" y="2899"/>
                </a:lnTo>
                <a:lnTo>
                  <a:pt x="918" y="3082"/>
                </a:lnTo>
                <a:lnTo>
                  <a:pt x="258" y="3339"/>
                </a:lnTo>
                <a:lnTo>
                  <a:pt x="184" y="3412"/>
                </a:lnTo>
                <a:lnTo>
                  <a:pt x="148" y="3522"/>
                </a:lnTo>
                <a:lnTo>
                  <a:pt x="38" y="3559"/>
                </a:lnTo>
                <a:lnTo>
                  <a:pt x="1" y="3595"/>
                </a:lnTo>
                <a:lnTo>
                  <a:pt x="1" y="3632"/>
                </a:lnTo>
                <a:lnTo>
                  <a:pt x="38" y="3779"/>
                </a:lnTo>
                <a:lnTo>
                  <a:pt x="111" y="3926"/>
                </a:lnTo>
                <a:lnTo>
                  <a:pt x="184" y="4036"/>
                </a:lnTo>
                <a:lnTo>
                  <a:pt x="221" y="4146"/>
                </a:lnTo>
                <a:lnTo>
                  <a:pt x="294" y="4366"/>
                </a:lnTo>
                <a:lnTo>
                  <a:pt x="588" y="5796"/>
                </a:lnTo>
                <a:lnTo>
                  <a:pt x="955" y="7227"/>
                </a:lnTo>
                <a:lnTo>
                  <a:pt x="1285" y="8658"/>
                </a:lnTo>
                <a:lnTo>
                  <a:pt x="2055" y="11482"/>
                </a:lnTo>
                <a:lnTo>
                  <a:pt x="2459" y="12876"/>
                </a:lnTo>
                <a:lnTo>
                  <a:pt x="2899" y="14233"/>
                </a:lnTo>
                <a:lnTo>
                  <a:pt x="2935" y="14380"/>
                </a:lnTo>
                <a:lnTo>
                  <a:pt x="3045" y="14416"/>
                </a:lnTo>
                <a:lnTo>
                  <a:pt x="3155" y="14453"/>
                </a:lnTo>
                <a:lnTo>
                  <a:pt x="3302" y="14416"/>
                </a:lnTo>
                <a:lnTo>
                  <a:pt x="3596" y="14343"/>
                </a:lnTo>
                <a:lnTo>
                  <a:pt x="3889" y="14270"/>
                </a:lnTo>
                <a:lnTo>
                  <a:pt x="4513" y="14086"/>
                </a:lnTo>
                <a:lnTo>
                  <a:pt x="5980" y="13793"/>
                </a:lnTo>
                <a:lnTo>
                  <a:pt x="6714" y="13610"/>
                </a:lnTo>
                <a:lnTo>
                  <a:pt x="7447" y="13353"/>
                </a:lnTo>
                <a:lnTo>
                  <a:pt x="8878" y="12839"/>
                </a:lnTo>
                <a:lnTo>
                  <a:pt x="11739" y="11775"/>
                </a:lnTo>
                <a:lnTo>
                  <a:pt x="13133" y="11225"/>
                </a:lnTo>
                <a:lnTo>
                  <a:pt x="13646" y="11078"/>
                </a:lnTo>
                <a:lnTo>
                  <a:pt x="13903" y="10968"/>
                </a:lnTo>
                <a:lnTo>
                  <a:pt x="14160" y="10822"/>
                </a:lnTo>
                <a:lnTo>
                  <a:pt x="14197" y="10932"/>
                </a:lnTo>
                <a:lnTo>
                  <a:pt x="14270" y="10968"/>
                </a:lnTo>
                <a:lnTo>
                  <a:pt x="14380" y="11005"/>
                </a:lnTo>
                <a:lnTo>
                  <a:pt x="14490" y="11005"/>
                </a:lnTo>
                <a:lnTo>
                  <a:pt x="14563" y="10932"/>
                </a:lnTo>
                <a:lnTo>
                  <a:pt x="14637" y="10895"/>
                </a:lnTo>
                <a:lnTo>
                  <a:pt x="14674" y="10785"/>
                </a:lnTo>
                <a:lnTo>
                  <a:pt x="14637" y="10675"/>
                </a:lnTo>
                <a:lnTo>
                  <a:pt x="14270" y="9318"/>
                </a:lnTo>
                <a:lnTo>
                  <a:pt x="13867" y="7997"/>
                </a:lnTo>
                <a:lnTo>
                  <a:pt x="13426" y="6640"/>
                </a:lnTo>
                <a:lnTo>
                  <a:pt x="12949" y="5356"/>
                </a:lnTo>
                <a:lnTo>
                  <a:pt x="12473" y="4036"/>
                </a:lnTo>
                <a:lnTo>
                  <a:pt x="11922" y="2752"/>
                </a:lnTo>
                <a:lnTo>
                  <a:pt x="11409" y="1468"/>
                </a:lnTo>
                <a:lnTo>
                  <a:pt x="11115" y="881"/>
                </a:lnTo>
                <a:lnTo>
                  <a:pt x="10785" y="257"/>
                </a:lnTo>
                <a:lnTo>
                  <a:pt x="10749" y="221"/>
                </a:lnTo>
                <a:lnTo>
                  <a:pt x="10675" y="184"/>
                </a:lnTo>
                <a:lnTo>
                  <a:pt x="10639" y="111"/>
                </a:lnTo>
                <a:lnTo>
                  <a:pt x="10602" y="74"/>
                </a:lnTo>
                <a:lnTo>
                  <a:pt x="10528" y="37"/>
                </a:lnTo>
                <a:lnTo>
                  <a:pt x="10455" y="1"/>
                </a:lnTo>
                <a:close/>
              </a:path>
            </a:pathLst>
          </a:custGeom>
          <a:solidFill>
            <a:srgbClr val="3C78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238" name="Google Shape;238;p3"/>
          <p:cNvSpPr/>
          <p:nvPr/>
        </p:nvSpPr>
        <p:spPr>
          <a:xfrm>
            <a:off x="4028803" y="4583868"/>
            <a:ext cx="391238" cy="289295"/>
          </a:xfrm>
          <a:custGeom>
            <a:avLst/>
            <a:gdLst/>
            <a:ahLst/>
            <a:cxnLst/>
            <a:rect l="l" t="t" r="r" b="b"/>
            <a:pathLst>
              <a:path w="13793" h="10199" extrusionOk="0">
                <a:moveTo>
                  <a:pt x="5649" y="2128"/>
                </a:moveTo>
                <a:lnTo>
                  <a:pt x="5503" y="2165"/>
                </a:lnTo>
                <a:lnTo>
                  <a:pt x="5356" y="2238"/>
                </a:lnTo>
                <a:lnTo>
                  <a:pt x="5209" y="2312"/>
                </a:lnTo>
                <a:lnTo>
                  <a:pt x="5099" y="2422"/>
                </a:lnTo>
                <a:lnTo>
                  <a:pt x="4989" y="2532"/>
                </a:lnTo>
                <a:lnTo>
                  <a:pt x="4916" y="2642"/>
                </a:lnTo>
                <a:lnTo>
                  <a:pt x="4879" y="2788"/>
                </a:lnTo>
                <a:lnTo>
                  <a:pt x="4842" y="2935"/>
                </a:lnTo>
                <a:lnTo>
                  <a:pt x="4842" y="3119"/>
                </a:lnTo>
                <a:lnTo>
                  <a:pt x="4879" y="3265"/>
                </a:lnTo>
                <a:lnTo>
                  <a:pt x="4916" y="3375"/>
                </a:lnTo>
                <a:lnTo>
                  <a:pt x="5026" y="3485"/>
                </a:lnTo>
                <a:lnTo>
                  <a:pt x="5136" y="3522"/>
                </a:lnTo>
                <a:lnTo>
                  <a:pt x="5209" y="3522"/>
                </a:lnTo>
                <a:lnTo>
                  <a:pt x="5319" y="3449"/>
                </a:lnTo>
                <a:lnTo>
                  <a:pt x="5356" y="3375"/>
                </a:lnTo>
                <a:lnTo>
                  <a:pt x="5393" y="3119"/>
                </a:lnTo>
                <a:lnTo>
                  <a:pt x="5393" y="2899"/>
                </a:lnTo>
                <a:lnTo>
                  <a:pt x="5429" y="3045"/>
                </a:lnTo>
                <a:lnTo>
                  <a:pt x="5466" y="3229"/>
                </a:lnTo>
                <a:lnTo>
                  <a:pt x="5503" y="3632"/>
                </a:lnTo>
                <a:lnTo>
                  <a:pt x="5576" y="3926"/>
                </a:lnTo>
                <a:lnTo>
                  <a:pt x="5613" y="4072"/>
                </a:lnTo>
                <a:lnTo>
                  <a:pt x="5723" y="4219"/>
                </a:lnTo>
                <a:lnTo>
                  <a:pt x="5796" y="4256"/>
                </a:lnTo>
                <a:lnTo>
                  <a:pt x="5833" y="4256"/>
                </a:lnTo>
                <a:lnTo>
                  <a:pt x="5906" y="4219"/>
                </a:lnTo>
                <a:lnTo>
                  <a:pt x="5943" y="4146"/>
                </a:lnTo>
                <a:lnTo>
                  <a:pt x="5980" y="4036"/>
                </a:lnTo>
                <a:lnTo>
                  <a:pt x="5980" y="3926"/>
                </a:lnTo>
                <a:lnTo>
                  <a:pt x="5943" y="3669"/>
                </a:lnTo>
                <a:lnTo>
                  <a:pt x="5833" y="3082"/>
                </a:lnTo>
                <a:lnTo>
                  <a:pt x="5759" y="2825"/>
                </a:lnTo>
                <a:lnTo>
                  <a:pt x="5686" y="2715"/>
                </a:lnTo>
                <a:lnTo>
                  <a:pt x="5613" y="2642"/>
                </a:lnTo>
                <a:lnTo>
                  <a:pt x="5723" y="2605"/>
                </a:lnTo>
                <a:lnTo>
                  <a:pt x="6016" y="2605"/>
                </a:lnTo>
                <a:lnTo>
                  <a:pt x="6163" y="2642"/>
                </a:lnTo>
                <a:lnTo>
                  <a:pt x="6310" y="3045"/>
                </a:lnTo>
                <a:lnTo>
                  <a:pt x="6456" y="3522"/>
                </a:lnTo>
                <a:lnTo>
                  <a:pt x="6603" y="3999"/>
                </a:lnTo>
                <a:lnTo>
                  <a:pt x="6640" y="4072"/>
                </a:lnTo>
                <a:lnTo>
                  <a:pt x="6677" y="4109"/>
                </a:lnTo>
                <a:lnTo>
                  <a:pt x="6750" y="4146"/>
                </a:lnTo>
                <a:lnTo>
                  <a:pt x="6823" y="4109"/>
                </a:lnTo>
                <a:lnTo>
                  <a:pt x="6897" y="4072"/>
                </a:lnTo>
                <a:lnTo>
                  <a:pt x="6970" y="4036"/>
                </a:lnTo>
                <a:lnTo>
                  <a:pt x="7007" y="3926"/>
                </a:lnTo>
                <a:lnTo>
                  <a:pt x="7007" y="3852"/>
                </a:lnTo>
                <a:lnTo>
                  <a:pt x="6860" y="3412"/>
                </a:lnTo>
                <a:lnTo>
                  <a:pt x="6750" y="3009"/>
                </a:lnTo>
                <a:lnTo>
                  <a:pt x="6677" y="2862"/>
                </a:lnTo>
                <a:lnTo>
                  <a:pt x="6970" y="3045"/>
                </a:lnTo>
                <a:lnTo>
                  <a:pt x="7227" y="3229"/>
                </a:lnTo>
                <a:lnTo>
                  <a:pt x="7227" y="3449"/>
                </a:lnTo>
                <a:lnTo>
                  <a:pt x="7263" y="3669"/>
                </a:lnTo>
                <a:lnTo>
                  <a:pt x="7410" y="4072"/>
                </a:lnTo>
                <a:lnTo>
                  <a:pt x="7484" y="4146"/>
                </a:lnTo>
                <a:lnTo>
                  <a:pt x="7520" y="4182"/>
                </a:lnTo>
                <a:lnTo>
                  <a:pt x="7667" y="4182"/>
                </a:lnTo>
                <a:lnTo>
                  <a:pt x="7740" y="4146"/>
                </a:lnTo>
                <a:lnTo>
                  <a:pt x="7777" y="4109"/>
                </a:lnTo>
                <a:lnTo>
                  <a:pt x="7814" y="4036"/>
                </a:lnTo>
                <a:lnTo>
                  <a:pt x="7777" y="3926"/>
                </a:lnTo>
                <a:lnTo>
                  <a:pt x="7704" y="3669"/>
                </a:lnTo>
                <a:lnTo>
                  <a:pt x="8034" y="3962"/>
                </a:lnTo>
                <a:lnTo>
                  <a:pt x="8070" y="3999"/>
                </a:lnTo>
                <a:lnTo>
                  <a:pt x="8107" y="3999"/>
                </a:lnTo>
                <a:lnTo>
                  <a:pt x="8144" y="3962"/>
                </a:lnTo>
                <a:lnTo>
                  <a:pt x="8144" y="3926"/>
                </a:lnTo>
                <a:lnTo>
                  <a:pt x="8144" y="3742"/>
                </a:lnTo>
                <a:lnTo>
                  <a:pt x="8107" y="3595"/>
                </a:lnTo>
                <a:lnTo>
                  <a:pt x="7960" y="3302"/>
                </a:lnTo>
                <a:lnTo>
                  <a:pt x="7740" y="3009"/>
                </a:lnTo>
                <a:lnTo>
                  <a:pt x="7484" y="2788"/>
                </a:lnTo>
                <a:lnTo>
                  <a:pt x="7190" y="2568"/>
                </a:lnTo>
                <a:lnTo>
                  <a:pt x="6897" y="2422"/>
                </a:lnTo>
                <a:lnTo>
                  <a:pt x="6566" y="2275"/>
                </a:lnTo>
                <a:lnTo>
                  <a:pt x="6273" y="2165"/>
                </a:lnTo>
                <a:lnTo>
                  <a:pt x="5943" y="2128"/>
                </a:lnTo>
                <a:close/>
                <a:moveTo>
                  <a:pt x="12215" y="3485"/>
                </a:moveTo>
                <a:lnTo>
                  <a:pt x="12142" y="3522"/>
                </a:lnTo>
                <a:lnTo>
                  <a:pt x="12142" y="3559"/>
                </a:lnTo>
                <a:lnTo>
                  <a:pt x="12142" y="3742"/>
                </a:lnTo>
                <a:lnTo>
                  <a:pt x="12142" y="3926"/>
                </a:lnTo>
                <a:lnTo>
                  <a:pt x="12252" y="4292"/>
                </a:lnTo>
                <a:lnTo>
                  <a:pt x="12436" y="4769"/>
                </a:lnTo>
                <a:lnTo>
                  <a:pt x="12582" y="5136"/>
                </a:lnTo>
                <a:lnTo>
                  <a:pt x="12546" y="5209"/>
                </a:lnTo>
                <a:lnTo>
                  <a:pt x="12546" y="5320"/>
                </a:lnTo>
                <a:lnTo>
                  <a:pt x="12582" y="5356"/>
                </a:lnTo>
                <a:lnTo>
                  <a:pt x="12582" y="5430"/>
                </a:lnTo>
                <a:lnTo>
                  <a:pt x="11885" y="5613"/>
                </a:lnTo>
                <a:lnTo>
                  <a:pt x="11885" y="5430"/>
                </a:lnTo>
                <a:lnTo>
                  <a:pt x="11849" y="5246"/>
                </a:lnTo>
                <a:lnTo>
                  <a:pt x="11702" y="4843"/>
                </a:lnTo>
                <a:lnTo>
                  <a:pt x="11629" y="4549"/>
                </a:lnTo>
                <a:lnTo>
                  <a:pt x="11482" y="4256"/>
                </a:lnTo>
                <a:lnTo>
                  <a:pt x="11335" y="3999"/>
                </a:lnTo>
                <a:lnTo>
                  <a:pt x="11115" y="3742"/>
                </a:lnTo>
                <a:lnTo>
                  <a:pt x="11005" y="3742"/>
                </a:lnTo>
                <a:lnTo>
                  <a:pt x="10968" y="3779"/>
                </a:lnTo>
                <a:lnTo>
                  <a:pt x="10932" y="3852"/>
                </a:lnTo>
                <a:lnTo>
                  <a:pt x="10968" y="4109"/>
                </a:lnTo>
                <a:lnTo>
                  <a:pt x="11078" y="4366"/>
                </a:lnTo>
                <a:lnTo>
                  <a:pt x="11262" y="4879"/>
                </a:lnTo>
                <a:lnTo>
                  <a:pt x="11372" y="5320"/>
                </a:lnTo>
                <a:lnTo>
                  <a:pt x="11445" y="5540"/>
                </a:lnTo>
                <a:lnTo>
                  <a:pt x="11555" y="5686"/>
                </a:lnTo>
                <a:lnTo>
                  <a:pt x="11482" y="5723"/>
                </a:lnTo>
                <a:lnTo>
                  <a:pt x="11372" y="5723"/>
                </a:lnTo>
                <a:lnTo>
                  <a:pt x="11262" y="5686"/>
                </a:lnTo>
                <a:lnTo>
                  <a:pt x="11152" y="5650"/>
                </a:lnTo>
                <a:lnTo>
                  <a:pt x="11078" y="5576"/>
                </a:lnTo>
                <a:lnTo>
                  <a:pt x="10895" y="5393"/>
                </a:lnTo>
                <a:lnTo>
                  <a:pt x="10785" y="5209"/>
                </a:lnTo>
                <a:lnTo>
                  <a:pt x="10712" y="5173"/>
                </a:lnTo>
                <a:lnTo>
                  <a:pt x="10675" y="4916"/>
                </a:lnTo>
                <a:lnTo>
                  <a:pt x="10601" y="4696"/>
                </a:lnTo>
                <a:lnTo>
                  <a:pt x="10418" y="4292"/>
                </a:lnTo>
                <a:lnTo>
                  <a:pt x="10381" y="4256"/>
                </a:lnTo>
                <a:lnTo>
                  <a:pt x="10345" y="4219"/>
                </a:lnTo>
                <a:lnTo>
                  <a:pt x="10198" y="4219"/>
                </a:lnTo>
                <a:lnTo>
                  <a:pt x="10125" y="4292"/>
                </a:lnTo>
                <a:lnTo>
                  <a:pt x="10088" y="4366"/>
                </a:lnTo>
                <a:lnTo>
                  <a:pt x="10088" y="4402"/>
                </a:lnTo>
                <a:lnTo>
                  <a:pt x="10125" y="4659"/>
                </a:lnTo>
                <a:lnTo>
                  <a:pt x="10051" y="4623"/>
                </a:lnTo>
                <a:lnTo>
                  <a:pt x="9941" y="4586"/>
                </a:lnTo>
                <a:lnTo>
                  <a:pt x="9868" y="4623"/>
                </a:lnTo>
                <a:lnTo>
                  <a:pt x="9794" y="4696"/>
                </a:lnTo>
                <a:lnTo>
                  <a:pt x="9721" y="4806"/>
                </a:lnTo>
                <a:lnTo>
                  <a:pt x="9684" y="4916"/>
                </a:lnTo>
                <a:lnTo>
                  <a:pt x="9721" y="5026"/>
                </a:lnTo>
                <a:lnTo>
                  <a:pt x="9758" y="5099"/>
                </a:lnTo>
                <a:lnTo>
                  <a:pt x="9905" y="5246"/>
                </a:lnTo>
                <a:lnTo>
                  <a:pt x="10125" y="5356"/>
                </a:lnTo>
                <a:lnTo>
                  <a:pt x="10271" y="5430"/>
                </a:lnTo>
                <a:lnTo>
                  <a:pt x="10345" y="5540"/>
                </a:lnTo>
                <a:lnTo>
                  <a:pt x="10528" y="5796"/>
                </a:lnTo>
                <a:lnTo>
                  <a:pt x="10712" y="5980"/>
                </a:lnTo>
                <a:lnTo>
                  <a:pt x="10932" y="6163"/>
                </a:lnTo>
                <a:lnTo>
                  <a:pt x="11078" y="6200"/>
                </a:lnTo>
                <a:lnTo>
                  <a:pt x="11225" y="6237"/>
                </a:lnTo>
                <a:lnTo>
                  <a:pt x="11519" y="6237"/>
                </a:lnTo>
                <a:lnTo>
                  <a:pt x="11849" y="6163"/>
                </a:lnTo>
                <a:lnTo>
                  <a:pt x="12142" y="6090"/>
                </a:lnTo>
                <a:lnTo>
                  <a:pt x="12986" y="5833"/>
                </a:lnTo>
                <a:lnTo>
                  <a:pt x="13353" y="5686"/>
                </a:lnTo>
                <a:lnTo>
                  <a:pt x="13536" y="5613"/>
                </a:lnTo>
                <a:lnTo>
                  <a:pt x="13719" y="5540"/>
                </a:lnTo>
                <a:lnTo>
                  <a:pt x="13793" y="5466"/>
                </a:lnTo>
                <a:lnTo>
                  <a:pt x="13793" y="5356"/>
                </a:lnTo>
                <a:lnTo>
                  <a:pt x="13756" y="5283"/>
                </a:lnTo>
                <a:lnTo>
                  <a:pt x="13646" y="5246"/>
                </a:lnTo>
                <a:lnTo>
                  <a:pt x="13353" y="5246"/>
                </a:lnTo>
                <a:lnTo>
                  <a:pt x="13059" y="5320"/>
                </a:lnTo>
                <a:lnTo>
                  <a:pt x="13059" y="5099"/>
                </a:lnTo>
                <a:lnTo>
                  <a:pt x="12986" y="4879"/>
                </a:lnTo>
                <a:lnTo>
                  <a:pt x="12839" y="4513"/>
                </a:lnTo>
                <a:lnTo>
                  <a:pt x="12619" y="3962"/>
                </a:lnTo>
                <a:lnTo>
                  <a:pt x="12509" y="3706"/>
                </a:lnTo>
                <a:lnTo>
                  <a:pt x="12326" y="3485"/>
                </a:lnTo>
                <a:close/>
                <a:moveTo>
                  <a:pt x="12069" y="1"/>
                </a:moveTo>
                <a:lnTo>
                  <a:pt x="11702" y="37"/>
                </a:lnTo>
                <a:lnTo>
                  <a:pt x="11335" y="147"/>
                </a:lnTo>
                <a:lnTo>
                  <a:pt x="10638" y="368"/>
                </a:lnTo>
                <a:lnTo>
                  <a:pt x="9905" y="588"/>
                </a:lnTo>
                <a:lnTo>
                  <a:pt x="9538" y="698"/>
                </a:lnTo>
                <a:lnTo>
                  <a:pt x="9171" y="844"/>
                </a:lnTo>
                <a:lnTo>
                  <a:pt x="8914" y="1028"/>
                </a:lnTo>
                <a:lnTo>
                  <a:pt x="8694" y="1211"/>
                </a:lnTo>
                <a:lnTo>
                  <a:pt x="8547" y="1431"/>
                </a:lnTo>
                <a:lnTo>
                  <a:pt x="8437" y="1688"/>
                </a:lnTo>
                <a:lnTo>
                  <a:pt x="8401" y="1945"/>
                </a:lnTo>
                <a:lnTo>
                  <a:pt x="8401" y="2238"/>
                </a:lnTo>
                <a:lnTo>
                  <a:pt x="8401" y="2532"/>
                </a:lnTo>
                <a:lnTo>
                  <a:pt x="8474" y="2825"/>
                </a:lnTo>
                <a:lnTo>
                  <a:pt x="8804" y="4402"/>
                </a:lnTo>
                <a:lnTo>
                  <a:pt x="8951" y="5173"/>
                </a:lnTo>
                <a:lnTo>
                  <a:pt x="9098" y="5980"/>
                </a:lnTo>
                <a:lnTo>
                  <a:pt x="9134" y="6347"/>
                </a:lnTo>
                <a:lnTo>
                  <a:pt x="9134" y="6713"/>
                </a:lnTo>
                <a:lnTo>
                  <a:pt x="8914" y="6126"/>
                </a:lnTo>
                <a:lnTo>
                  <a:pt x="8841" y="5796"/>
                </a:lnTo>
                <a:lnTo>
                  <a:pt x="8731" y="5430"/>
                </a:lnTo>
                <a:lnTo>
                  <a:pt x="8657" y="5246"/>
                </a:lnTo>
                <a:lnTo>
                  <a:pt x="8547" y="5099"/>
                </a:lnTo>
                <a:lnTo>
                  <a:pt x="8437" y="4953"/>
                </a:lnTo>
                <a:lnTo>
                  <a:pt x="8327" y="4879"/>
                </a:lnTo>
                <a:lnTo>
                  <a:pt x="8254" y="4879"/>
                </a:lnTo>
                <a:lnTo>
                  <a:pt x="8217" y="4916"/>
                </a:lnTo>
                <a:lnTo>
                  <a:pt x="8180" y="5026"/>
                </a:lnTo>
                <a:lnTo>
                  <a:pt x="8180" y="5136"/>
                </a:lnTo>
                <a:lnTo>
                  <a:pt x="8217" y="5393"/>
                </a:lnTo>
                <a:lnTo>
                  <a:pt x="8364" y="5906"/>
                </a:lnTo>
                <a:lnTo>
                  <a:pt x="8584" y="6567"/>
                </a:lnTo>
                <a:lnTo>
                  <a:pt x="8767" y="7227"/>
                </a:lnTo>
                <a:lnTo>
                  <a:pt x="8731" y="7374"/>
                </a:lnTo>
                <a:lnTo>
                  <a:pt x="8731" y="7447"/>
                </a:lnTo>
                <a:lnTo>
                  <a:pt x="8731" y="7520"/>
                </a:lnTo>
                <a:lnTo>
                  <a:pt x="8804" y="7594"/>
                </a:lnTo>
                <a:lnTo>
                  <a:pt x="8694" y="7740"/>
                </a:lnTo>
                <a:lnTo>
                  <a:pt x="8547" y="7887"/>
                </a:lnTo>
                <a:lnTo>
                  <a:pt x="8401" y="7997"/>
                </a:lnTo>
                <a:lnTo>
                  <a:pt x="8180" y="8107"/>
                </a:lnTo>
                <a:lnTo>
                  <a:pt x="8144" y="8034"/>
                </a:lnTo>
                <a:lnTo>
                  <a:pt x="8144" y="7997"/>
                </a:lnTo>
                <a:lnTo>
                  <a:pt x="8070" y="7961"/>
                </a:lnTo>
                <a:lnTo>
                  <a:pt x="7630" y="6530"/>
                </a:lnTo>
                <a:lnTo>
                  <a:pt x="7337" y="5650"/>
                </a:lnTo>
                <a:lnTo>
                  <a:pt x="7153" y="5283"/>
                </a:lnTo>
                <a:lnTo>
                  <a:pt x="7080" y="5026"/>
                </a:lnTo>
                <a:lnTo>
                  <a:pt x="7080" y="4953"/>
                </a:lnTo>
                <a:lnTo>
                  <a:pt x="7080" y="4879"/>
                </a:lnTo>
                <a:lnTo>
                  <a:pt x="7117" y="4806"/>
                </a:lnTo>
                <a:lnTo>
                  <a:pt x="7153" y="4733"/>
                </a:lnTo>
                <a:lnTo>
                  <a:pt x="7117" y="4659"/>
                </a:lnTo>
                <a:lnTo>
                  <a:pt x="7080" y="4623"/>
                </a:lnTo>
                <a:lnTo>
                  <a:pt x="6860" y="4476"/>
                </a:lnTo>
                <a:lnTo>
                  <a:pt x="6750" y="4439"/>
                </a:lnTo>
                <a:lnTo>
                  <a:pt x="6640" y="4476"/>
                </a:lnTo>
                <a:lnTo>
                  <a:pt x="6603" y="4549"/>
                </a:lnTo>
                <a:lnTo>
                  <a:pt x="6603" y="4623"/>
                </a:lnTo>
                <a:lnTo>
                  <a:pt x="6640" y="4659"/>
                </a:lnTo>
                <a:lnTo>
                  <a:pt x="6677" y="4769"/>
                </a:lnTo>
                <a:lnTo>
                  <a:pt x="6640" y="4879"/>
                </a:lnTo>
                <a:lnTo>
                  <a:pt x="6640" y="5063"/>
                </a:lnTo>
                <a:lnTo>
                  <a:pt x="6713" y="5320"/>
                </a:lnTo>
                <a:lnTo>
                  <a:pt x="6787" y="5576"/>
                </a:lnTo>
                <a:lnTo>
                  <a:pt x="6970" y="6090"/>
                </a:lnTo>
                <a:lnTo>
                  <a:pt x="7667" y="8254"/>
                </a:lnTo>
                <a:lnTo>
                  <a:pt x="7300" y="8254"/>
                </a:lnTo>
                <a:lnTo>
                  <a:pt x="6970" y="8181"/>
                </a:lnTo>
                <a:lnTo>
                  <a:pt x="6970" y="8107"/>
                </a:lnTo>
                <a:lnTo>
                  <a:pt x="6970" y="8034"/>
                </a:lnTo>
                <a:lnTo>
                  <a:pt x="6897" y="7997"/>
                </a:lnTo>
                <a:lnTo>
                  <a:pt x="6530" y="6383"/>
                </a:lnTo>
                <a:lnTo>
                  <a:pt x="6310" y="5503"/>
                </a:lnTo>
                <a:lnTo>
                  <a:pt x="6200" y="5099"/>
                </a:lnTo>
                <a:lnTo>
                  <a:pt x="6090" y="4916"/>
                </a:lnTo>
                <a:lnTo>
                  <a:pt x="5980" y="4733"/>
                </a:lnTo>
                <a:lnTo>
                  <a:pt x="5943" y="4696"/>
                </a:lnTo>
                <a:lnTo>
                  <a:pt x="5906" y="4696"/>
                </a:lnTo>
                <a:lnTo>
                  <a:pt x="5833" y="4733"/>
                </a:lnTo>
                <a:lnTo>
                  <a:pt x="5833" y="4769"/>
                </a:lnTo>
                <a:lnTo>
                  <a:pt x="5796" y="4989"/>
                </a:lnTo>
                <a:lnTo>
                  <a:pt x="5796" y="5173"/>
                </a:lnTo>
                <a:lnTo>
                  <a:pt x="5870" y="5576"/>
                </a:lnTo>
                <a:lnTo>
                  <a:pt x="6053" y="6383"/>
                </a:lnTo>
                <a:lnTo>
                  <a:pt x="6420" y="7887"/>
                </a:lnTo>
                <a:lnTo>
                  <a:pt x="6420" y="7887"/>
                </a:lnTo>
                <a:lnTo>
                  <a:pt x="6163" y="7740"/>
                </a:lnTo>
                <a:lnTo>
                  <a:pt x="5980" y="7520"/>
                </a:lnTo>
                <a:lnTo>
                  <a:pt x="5759" y="7227"/>
                </a:lnTo>
                <a:lnTo>
                  <a:pt x="5576" y="6897"/>
                </a:lnTo>
                <a:lnTo>
                  <a:pt x="5466" y="6567"/>
                </a:lnTo>
                <a:lnTo>
                  <a:pt x="5393" y="6237"/>
                </a:lnTo>
                <a:lnTo>
                  <a:pt x="5246" y="5540"/>
                </a:lnTo>
                <a:lnTo>
                  <a:pt x="5173" y="5209"/>
                </a:lnTo>
                <a:lnTo>
                  <a:pt x="5063" y="4879"/>
                </a:lnTo>
                <a:lnTo>
                  <a:pt x="4916" y="4586"/>
                </a:lnTo>
                <a:lnTo>
                  <a:pt x="4732" y="4366"/>
                </a:lnTo>
                <a:lnTo>
                  <a:pt x="4512" y="4146"/>
                </a:lnTo>
                <a:lnTo>
                  <a:pt x="4292" y="3962"/>
                </a:lnTo>
                <a:lnTo>
                  <a:pt x="4035" y="3816"/>
                </a:lnTo>
                <a:lnTo>
                  <a:pt x="3779" y="3706"/>
                </a:lnTo>
                <a:lnTo>
                  <a:pt x="3485" y="3595"/>
                </a:lnTo>
                <a:lnTo>
                  <a:pt x="3192" y="3522"/>
                </a:lnTo>
                <a:lnTo>
                  <a:pt x="2862" y="3449"/>
                </a:lnTo>
                <a:lnTo>
                  <a:pt x="2128" y="3449"/>
                </a:lnTo>
                <a:lnTo>
                  <a:pt x="1798" y="3522"/>
                </a:lnTo>
                <a:lnTo>
                  <a:pt x="1101" y="3669"/>
                </a:lnTo>
                <a:lnTo>
                  <a:pt x="404" y="3889"/>
                </a:lnTo>
                <a:lnTo>
                  <a:pt x="184" y="3962"/>
                </a:lnTo>
                <a:lnTo>
                  <a:pt x="74" y="4036"/>
                </a:lnTo>
                <a:lnTo>
                  <a:pt x="0" y="4109"/>
                </a:lnTo>
                <a:lnTo>
                  <a:pt x="0" y="4182"/>
                </a:lnTo>
                <a:lnTo>
                  <a:pt x="0" y="4219"/>
                </a:lnTo>
                <a:lnTo>
                  <a:pt x="0" y="4402"/>
                </a:lnTo>
                <a:lnTo>
                  <a:pt x="37" y="4439"/>
                </a:lnTo>
                <a:lnTo>
                  <a:pt x="74" y="4513"/>
                </a:lnTo>
                <a:lnTo>
                  <a:pt x="257" y="4586"/>
                </a:lnTo>
                <a:lnTo>
                  <a:pt x="404" y="4586"/>
                </a:lnTo>
                <a:lnTo>
                  <a:pt x="514" y="4513"/>
                </a:lnTo>
                <a:lnTo>
                  <a:pt x="624" y="4439"/>
                </a:lnTo>
                <a:lnTo>
                  <a:pt x="881" y="4329"/>
                </a:lnTo>
                <a:lnTo>
                  <a:pt x="881" y="4366"/>
                </a:lnTo>
                <a:lnTo>
                  <a:pt x="881" y="4549"/>
                </a:lnTo>
                <a:lnTo>
                  <a:pt x="881" y="4696"/>
                </a:lnTo>
                <a:lnTo>
                  <a:pt x="954" y="5026"/>
                </a:lnTo>
                <a:lnTo>
                  <a:pt x="1211" y="5686"/>
                </a:lnTo>
                <a:lnTo>
                  <a:pt x="1468" y="6493"/>
                </a:lnTo>
                <a:lnTo>
                  <a:pt x="1761" y="7300"/>
                </a:lnTo>
                <a:lnTo>
                  <a:pt x="1798" y="7374"/>
                </a:lnTo>
                <a:lnTo>
                  <a:pt x="1871" y="7447"/>
                </a:lnTo>
                <a:lnTo>
                  <a:pt x="2055" y="7447"/>
                </a:lnTo>
                <a:lnTo>
                  <a:pt x="2128" y="7410"/>
                </a:lnTo>
                <a:lnTo>
                  <a:pt x="2165" y="7337"/>
                </a:lnTo>
                <a:lnTo>
                  <a:pt x="2201" y="7227"/>
                </a:lnTo>
                <a:lnTo>
                  <a:pt x="2201" y="7154"/>
                </a:lnTo>
                <a:lnTo>
                  <a:pt x="1945" y="6383"/>
                </a:lnTo>
                <a:lnTo>
                  <a:pt x="1688" y="5650"/>
                </a:lnTo>
                <a:lnTo>
                  <a:pt x="1468" y="4989"/>
                </a:lnTo>
                <a:lnTo>
                  <a:pt x="1321" y="4696"/>
                </a:lnTo>
                <a:lnTo>
                  <a:pt x="1138" y="4402"/>
                </a:lnTo>
                <a:lnTo>
                  <a:pt x="1211" y="4329"/>
                </a:lnTo>
                <a:lnTo>
                  <a:pt x="1248" y="4329"/>
                </a:lnTo>
                <a:lnTo>
                  <a:pt x="1248" y="4292"/>
                </a:lnTo>
                <a:lnTo>
                  <a:pt x="1211" y="4292"/>
                </a:lnTo>
                <a:lnTo>
                  <a:pt x="1174" y="4256"/>
                </a:lnTo>
                <a:lnTo>
                  <a:pt x="1138" y="4256"/>
                </a:lnTo>
                <a:lnTo>
                  <a:pt x="1504" y="4182"/>
                </a:lnTo>
                <a:lnTo>
                  <a:pt x="1871" y="4109"/>
                </a:lnTo>
                <a:lnTo>
                  <a:pt x="1945" y="4256"/>
                </a:lnTo>
                <a:lnTo>
                  <a:pt x="2055" y="4439"/>
                </a:lnTo>
                <a:lnTo>
                  <a:pt x="2238" y="4879"/>
                </a:lnTo>
                <a:lnTo>
                  <a:pt x="2421" y="5320"/>
                </a:lnTo>
                <a:lnTo>
                  <a:pt x="2495" y="5760"/>
                </a:lnTo>
                <a:lnTo>
                  <a:pt x="2605" y="6200"/>
                </a:lnTo>
                <a:lnTo>
                  <a:pt x="2715" y="6420"/>
                </a:lnTo>
                <a:lnTo>
                  <a:pt x="2788" y="6603"/>
                </a:lnTo>
                <a:lnTo>
                  <a:pt x="2935" y="6787"/>
                </a:lnTo>
                <a:lnTo>
                  <a:pt x="3082" y="6933"/>
                </a:lnTo>
                <a:lnTo>
                  <a:pt x="3228" y="6970"/>
                </a:lnTo>
                <a:lnTo>
                  <a:pt x="3302" y="6933"/>
                </a:lnTo>
                <a:lnTo>
                  <a:pt x="3375" y="6860"/>
                </a:lnTo>
                <a:lnTo>
                  <a:pt x="3375" y="6750"/>
                </a:lnTo>
                <a:lnTo>
                  <a:pt x="3302" y="6530"/>
                </a:lnTo>
                <a:lnTo>
                  <a:pt x="3192" y="6347"/>
                </a:lnTo>
                <a:lnTo>
                  <a:pt x="3082" y="6126"/>
                </a:lnTo>
                <a:lnTo>
                  <a:pt x="3008" y="5943"/>
                </a:lnTo>
                <a:lnTo>
                  <a:pt x="2898" y="5503"/>
                </a:lnTo>
                <a:lnTo>
                  <a:pt x="2788" y="5063"/>
                </a:lnTo>
                <a:lnTo>
                  <a:pt x="2605" y="4549"/>
                </a:lnTo>
                <a:lnTo>
                  <a:pt x="2458" y="4292"/>
                </a:lnTo>
                <a:lnTo>
                  <a:pt x="2311" y="4036"/>
                </a:lnTo>
                <a:lnTo>
                  <a:pt x="2752" y="4036"/>
                </a:lnTo>
                <a:lnTo>
                  <a:pt x="3192" y="4109"/>
                </a:lnTo>
                <a:lnTo>
                  <a:pt x="3192" y="4219"/>
                </a:lnTo>
                <a:lnTo>
                  <a:pt x="3228" y="4366"/>
                </a:lnTo>
                <a:lnTo>
                  <a:pt x="3302" y="4623"/>
                </a:lnTo>
                <a:lnTo>
                  <a:pt x="3522" y="5063"/>
                </a:lnTo>
                <a:lnTo>
                  <a:pt x="3779" y="5833"/>
                </a:lnTo>
                <a:lnTo>
                  <a:pt x="3852" y="5943"/>
                </a:lnTo>
                <a:lnTo>
                  <a:pt x="3889" y="6016"/>
                </a:lnTo>
                <a:lnTo>
                  <a:pt x="3962" y="6090"/>
                </a:lnTo>
                <a:lnTo>
                  <a:pt x="4109" y="6126"/>
                </a:lnTo>
                <a:lnTo>
                  <a:pt x="4146" y="6090"/>
                </a:lnTo>
                <a:lnTo>
                  <a:pt x="4219" y="6053"/>
                </a:lnTo>
                <a:lnTo>
                  <a:pt x="4292" y="5943"/>
                </a:lnTo>
                <a:lnTo>
                  <a:pt x="4292" y="5796"/>
                </a:lnTo>
                <a:lnTo>
                  <a:pt x="4256" y="5686"/>
                </a:lnTo>
                <a:lnTo>
                  <a:pt x="4182" y="5540"/>
                </a:lnTo>
                <a:lnTo>
                  <a:pt x="3852" y="4659"/>
                </a:lnTo>
                <a:lnTo>
                  <a:pt x="3669" y="4292"/>
                </a:lnTo>
                <a:lnTo>
                  <a:pt x="4035" y="4513"/>
                </a:lnTo>
                <a:lnTo>
                  <a:pt x="4182" y="4623"/>
                </a:lnTo>
                <a:lnTo>
                  <a:pt x="4329" y="4769"/>
                </a:lnTo>
                <a:lnTo>
                  <a:pt x="4439" y="4953"/>
                </a:lnTo>
                <a:lnTo>
                  <a:pt x="4512" y="5136"/>
                </a:lnTo>
                <a:lnTo>
                  <a:pt x="4659" y="5540"/>
                </a:lnTo>
                <a:lnTo>
                  <a:pt x="4806" y="6347"/>
                </a:lnTo>
                <a:lnTo>
                  <a:pt x="4842" y="6640"/>
                </a:lnTo>
                <a:lnTo>
                  <a:pt x="4952" y="6933"/>
                </a:lnTo>
                <a:lnTo>
                  <a:pt x="5063" y="7190"/>
                </a:lnTo>
                <a:lnTo>
                  <a:pt x="5209" y="7447"/>
                </a:lnTo>
                <a:lnTo>
                  <a:pt x="5393" y="7704"/>
                </a:lnTo>
                <a:lnTo>
                  <a:pt x="5576" y="7924"/>
                </a:lnTo>
                <a:lnTo>
                  <a:pt x="5759" y="8144"/>
                </a:lnTo>
                <a:lnTo>
                  <a:pt x="5980" y="8327"/>
                </a:lnTo>
                <a:lnTo>
                  <a:pt x="6236" y="8474"/>
                </a:lnTo>
                <a:lnTo>
                  <a:pt x="6493" y="8621"/>
                </a:lnTo>
                <a:lnTo>
                  <a:pt x="6750" y="8694"/>
                </a:lnTo>
                <a:lnTo>
                  <a:pt x="7043" y="8768"/>
                </a:lnTo>
                <a:lnTo>
                  <a:pt x="7300" y="8804"/>
                </a:lnTo>
                <a:lnTo>
                  <a:pt x="7924" y="8804"/>
                </a:lnTo>
                <a:lnTo>
                  <a:pt x="8217" y="8694"/>
                </a:lnTo>
                <a:lnTo>
                  <a:pt x="8511" y="8621"/>
                </a:lnTo>
                <a:lnTo>
                  <a:pt x="8731" y="8474"/>
                </a:lnTo>
                <a:lnTo>
                  <a:pt x="8951" y="8291"/>
                </a:lnTo>
                <a:lnTo>
                  <a:pt x="9171" y="8107"/>
                </a:lnTo>
                <a:lnTo>
                  <a:pt x="9354" y="7887"/>
                </a:lnTo>
                <a:lnTo>
                  <a:pt x="9464" y="7667"/>
                </a:lnTo>
                <a:lnTo>
                  <a:pt x="9611" y="7410"/>
                </a:lnTo>
                <a:lnTo>
                  <a:pt x="9684" y="7117"/>
                </a:lnTo>
                <a:lnTo>
                  <a:pt x="9721" y="6787"/>
                </a:lnTo>
                <a:lnTo>
                  <a:pt x="9758" y="6457"/>
                </a:lnTo>
                <a:lnTo>
                  <a:pt x="9721" y="6090"/>
                </a:lnTo>
                <a:lnTo>
                  <a:pt x="9684" y="5760"/>
                </a:lnTo>
                <a:lnTo>
                  <a:pt x="9538" y="5063"/>
                </a:lnTo>
                <a:lnTo>
                  <a:pt x="9354" y="4366"/>
                </a:lnTo>
                <a:lnTo>
                  <a:pt x="9024" y="2788"/>
                </a:lnTo>
                <a:lnTo>
                  <a:pt x="8951" y="2422"/>
                </a:lnTo>
                <a:lnTo>
                  <a:pt x="8951" y="2238"/>
                </a:lnTo>
                <a:lnTo>
                  <a:pt x="8951" y="2055"/>
                </a:lnTo>
                <a:lnTo>
                  <a:pt x="9024" y="2348"/>
                </a:lnTo>
                <a:lnTo>
                  <a:pt x="9098" y="2568"/>
                </a:lnTo>
                <a:lnTo>
                  <a:pt x="9244" y="2788"/>
                </a:lnTo>
                <a:lnTo>
                  <a:pt x="9391" y="3009"/>
                </a:lnTo>
                <a:lnTo>
                  <a:pt x="9501" y="3082"/>
                </a:lnTo>
                <a:lnTo>
                  <a:pt x="9611" y="3119"/>
                </a:lnTo>
                <a:lnTo>
                  <a:pt x="9684" y="3119"/>
                </a:lnTo>
                <a:lnTo>
                  <a:pt x="9758" y="3082"/>
                </a:lnTo>
                <a:lnTo>
                  <a:pt x="9794" y="3045"/>
                </a:lnTo>
                <a:lnTo>
                  <a:pt x="9831" y="2972"/>
                </a:lnTo>
                <a:lnTo>
                  <a:pt x="9758" y="2788"/>
                </a:lnTo>
                <a:lnTo>
                  <a:pt x="9648" y="2605"/>
                </a:lnTo>
                <a:lnTo>
                  <a:pt x="9464" y="2275"/>
                </a:lnTo>
                <a:lnTo>
                  <a:pt x="9318" y="1908"/>
                </a:lnTo>
                <a:lnTo>
                  <a:pt x="9244" y="1725"/>
                </a:lnTo>
                <a:lnTo>
                  <a:pt x="9134" y="1541"/>
                </a:lnTo>
                <a:lnTo>
                  <a:pt x="9171" y="1505"/>
                </a:lnTo>
                <a:lnTo>
                  <a:pt x="9354" y="1358"/>
                </a:lnTo>
                <a:lnTo>
                  <a:pt x="9538" y="1248"/>
                </a:lnTo>
                <a:lnTo>
                  <a:pt x="9978" y="1101"/>
                </a:lnTo>
                <a:lnTo>
                  <a:pt x="10051" y="1395"/>
                </a:lnTo>
                <a:lnTo>
                  <a:pt x="10125" y="1688"/>
                </a:lnTo>
                <a:lnTo>
                  <a:pt x="10345" y="2238"/>
                </a:lnTo>
                <a:lnTo>
                  <a:pt x="10418" y="2495"/>
                </a:lnTo>
                <a:lnTo>
                  <a:pt x="10491" y="2825"/>
                </a:lnTo>
                <a:lnTo>
                  <a:pt x="10565" y="2972"/>
                </a:lnTo>
                <a:lnTo>
                  <a:pt x="10638" y="3082"/>
                </a:lnTo>
                <a:lnTo>
                  <a:pt x="10748" y="3192"/>
                </a:lnTo>
                <a:lnTo>
                  <a:pt x="10858" y="3229"/>
                </a:lnTo>
                <a:lnTo>
                  <a:pt x="10968" y="3229"/>
                </a:lnTo>
                <a:lnTo>
                  <a:pt x="11042" y="3192"/>
                </a:lnTo>
                <a:lnTo>
                  <a:pt x="11115" y="3119"/>
                </a:lnTo>
                <a:lnTo>
                  <a:pt x="11115" y="3009"/>
                </a:lnTo>
                <a:lnTo>
                  <a:pt x="11115" y="2972"/>
                </a:lnTo>
                <a:lnTo>
                  <a:pt x="11078" y="2899"/>
                </a:lnTo>
                <a:lnTo>
                  <a:pt x="11005" y="2825"/>
                </a:lnTo>
                <a:lnTo>
                  <a:pt x="10932" y="2642"/>
                </a:lnTo>
                <a:lnTo>
                  <a:pt x="10895" y="2458"/>
                </a:lnTo>
                <a:lnTo>
                  <a:pt x="10675" y="1835"/>
                </a:lnTo>
                <a:lnTo>
                  <a:pt x="10528" y="1395"/>
                </a:lnTo>
                <a:lnTo>
                  <a:pt x="10418" y="1174"/>
                </a:lnTo>
                <a:lnTo>
                  <a:pt x="10308" y="991"/>
                </a:lnTo>
                <a:lnTo>
                  <a:pt x="10455" y="918"/>
                </a:lnTo>
                <a:lnTo>
                  <a:pt x="11005" y="734"/>
                </a:lnTo>
                <a:lnTo>
                  <a:pt x="11152" y="1174"/>
                </a:lnTo>
                <a:lnTo>
                  <a:pt x="11298" y="1615"/>
                </a:lnTo>
                <a:lnTo>
                  <a:pt x="11555" y="2348"/>
                </a:lnTo>
                <a:lnTo>
                  <a:pt x="11702" y="2678"/>
                </a:lnTo>
                <a:lnTo>
                  <a:pt x="11775" y="2788"/>
                </a:lnTo>
                <a:lnTo>
                  <a:pt x="11922" y="2899"/>
                </a:lnTo>
                <a:lnTo>
                  <a:pt x="11959" y="2935"/>
                </a:lnTo>
                <a:lnTo>
                  <a:pt x="12032" y="2899"/>
                </a:lnTo>
                <a:lnTo>
                  <a:pt x="12069" y="2899"/>
                </a:lnTo>
                <a:lnTo>
                  <a:pt x="12105" y="2825"/>
                </a:lnTo>
                <a:lnTo>
                  <a:pt x="12142" y="2715"/>
                </a:lnTo>
                <a:lnTo>
                  <a:pt x="12142" y="2568"/>
                </a:lnTo>
                <a:lnTo>
                  <a:pt x="12069" y="2275"/>
                </a:lnTo>
                <a:lnTo>
                  <a:pt x="11812" y="1688"/>
                </a:lnTo>
                <a:lnTo>
                  <a:pt x="11592" y="1101"/>
                </a:lnTo>
                <a:lnTo>
                  <a:pt x="11445" y="698"/>
                </a:lnTo>
                <a:lnTo>
                  <a:pt x="11372" y="588"/>
                </a:lnTo>
                <a:lnTo>
                  <a:pt x="11665" y="441"/>
                </a:lnTo>
                <a:lnTo>
                  <a:pt x="11922" y="294"/>
                </a:lnTo>
                <a:lnTo>
                  <a:pt x="12105" y="147"/>
                </a:lnTo>
                <a:lnTo>
                  <a:pt x="12142" y="111"/>
                </a:lnTo>
                <a:lnTo>
                  <a:pt x="12142" y="74"/>
                </a:lnTo>
                <a:lnTo>
                  <a:pt x="12105" y="37"/>
                </a:lnTo>
                <a:lnTo>
                  <a:pt x="12069" y="1"/>
                </a:lnTo>
                <a:close/>
                <a:moveTo>
                  <a:pt x="4072" y="7080"/>
                </a:moveTo>
                <a:lnTo>
                  <a:pt x="4035" y="7117"/>
                </a:lnTo>
                <a:lnTo>
                  <a:pt x="3999" y="7154"/>
                </a:lnTo>
                <a:lnTo>
                  <a:pt x="3999" y="7337"/>
                </a:lnTo>
                <a:lnTo>
                  <a:pt x="3999" y="7557"/>
                </a:lnTo>
                <a:lnTo>
                  <a:pt x="4072" y="7961"/>
                </a:lnTo>
                <a:lnTo>
                  <a:pt x="4219" y="8327"/>
                </a:lnTo>
                <a:lnTo>
                  <a:pt x="4366" y="8731"/>
                </a:lnTo>
                <a:lnTo>
                  <a:pt x="4439" y="8804"/>
                </a:lnTo>
                <a:lnTo>
                  <a:pt x="4182" y="8988"/>
                </a:lnTo>
                <a:lnTo>
                  <a:pt x="3889" y="9098"/>
                </a:lnTo>
                <a:lnTo>
                  <a:pt x="3852" y="8951"/>
                </a:lnTo>
                <a:lnTo>
                  <a:pt x="3815" y="8804"/>
                </a:lnTo>
                <a:lnTo>
                  <a:pt x="3669" y="8511"/>
                </a:lnTo>
                <a:lnTo>
                  <a:pt x="3522" y="8071"/>
                </a:lnTo>
                <a:lnTo>
                  <a:pt x="3449" y="7887"/>
                </a:lnTo>
                <a:lnTo>
                  <a:pt x="3339" y="7667"/>
                </a:lnTo>
                <a:lnTo>
                  <a:pt x="3228" y="7630"/>
                </a:lnTo>
                <a:lnTo>
                  <a:pt x="3155" y="7630"/>
                </a:lnTo>
                <a:lnTo>
                  <a:pt x="3045" y="7704"/>
                </a:lnTo>
                <a:lnTo>
                  <a:pt x="3045" y="7777"/>
                </a:lnTo>
                <a:lnTo>
                  <a:pt x="3082" y="7997"/>
                </a:lnTo>
                <a:lnTo>
                  <a:pt x="3118" y="8217"/>
                </a:lnTo>
                <a:lnTo>
                  <a:pt x="3265" y="8658"/>
                </a:lnTo>
                <a:lnTo>
                  <a:pt x="3339" y="8951"/>
                </a:lnTo>
                <a:lnTo>
                  <a:pt x="3412" y="9098"/>
                </a:lnTo>
                <a:lnTo>
                  <a:pt x="3485" y="9244"/>
                </a:lnTo>
                <a:lnTo>
                  <a:pt x="2825" y="9428"/>
                </a:lnTo>
                <a:lnTo>
                  <a:pt x="2788" y="9281"/>
                </a:lnTo>
                <a:lnTo>
                  <a:pt x="2642" y="8768"/>
                </a:lnTo>
                <a:lnTo>
                  <a:pt x="2532" y="8547"/>
                </a:lnTo>
                <a:lnTo>
                  <a:pt x="2385" y="8327"/>
                </a:lnTo>
                <a:lnTo>
                  <a:pt x="2385" y="8254"/>
                </a:lnTo>
                <a:lnTo>
                  <a:pt x="2385" y="8217"/>
                </a:lnTo>
                <a:lnTo>
                  <a:pt x="2421" y="8181"/>
                </a:lnTo>
                <a:lnTo>
                  <a:pt x="2421" y="8144"/>
                </a:lnTo>
                <a:lnTo>
                  <a:pt x="2421" y="8107"/>
                </a:lnTo>
                <a:lnTo>
                  <a:pt x="2385" y="8107"/>
                </a:lnTo>
                <a:lnTo>
                  <a:pt x="2275" y="8144"/>
                </a:lnTo>
                <a:lnTo>
                  <a:pt x="2128" y="8144"/>
                </a:lnTo>
                <a:lnTo>
                  <a:pt x="2055" y="8181"/>
                </a:lnTo>
                <a:lnTo>
                  <a:pt x="2018" y="8254"/>
                </a:lnTo>
                <a:lnTo>
                  <a:pt x="1981" y="8327"/>
                </a:lnTo>
                <a:lnTo>
                  <a:pt x="1981" y="8401"/>
                </a:lnTo>
                <a:lnTo>
                  <a:pt x="2165" y="8841"/>
                </a:lnTo>
                <a:lnTo>
                  <a:pt x="2348" y="9318"/>
                </a:lnTo>
                <a:lnTo>
                  <a:pt x="2385" y="9575"/>
                </a:lnTo>
                <a:lnTo>
                  <a:pt x="1945" y="9685"/>
                </a:lnTo>
                <a:lnTo>
                  <a:pt x="1871" y="9721"/>
                </a:lnTo>
                <a:lnTo>
                  <a:pt x="1798" y="9795"/>
                </a:lnTo>
                <a:lnTo>
                  <a:pt x="1798" y="9868"/>
                </a:lnTo>
                <a:lnTo>
                  <a:pt x="1761" y="9941"/>
                </a:lnTo>
                <a:lnTo>
                  <a:pt x="1798" y="10015"/>
                </a:lnTo>
                <a:lnTo>
                  <a:pt x="1835" y="10088"/>
                </a:lnTo>
                <a:lnTo>
                  <a:pt x="1908" y="10161"/>
                </a:lnTo>
                <a:lnTo>
                  <a:pt x="1981" y="10198"/>
                </a:lnTo>
                <a:lnTo>
                  <a:pt x="2275" y="10198"/>
                </a:lnTo>
                <a:lnTo>
                  <a:pt x="2385" y="10125"/>
                </a:lnTo>
                <a:lnTo>
                  <a:pt x="2495" y="10088"/>
                </a:lnTo>
                <a:lnTo>
                  <a:pt x="2532" y="10051"/>
                </a:lnTo>
                <a:lnTo>
                  <a:pt x="2568" y="10088"/>
                </a:lnTo>
                <a:lnTo>
                  <a:pt x="2605" y="10125"/>
                </a:lnTo>
                <a:lnTo>
                  <a:pt x="2678" y="10125"/>
                </a:lnTo>
                <a:lnTo>
                  <a:pt x="2788" y="10088"/>
                </a:lnTo>
                <a:lnTo>
                  <a:pt x="2825" y="9978"/>
                </a:lnTo>
                <a:lnTo>
                  <a:pt x="3265" y="9868"/>
                </a:lnTo>
                <a:lnTo>
                  <a:pt x="3742" y="9721"/>
                </a:lnTo>
                <a:lnTo>
                  <a:pt x="4146" y="9575"/>
                </a:lnTo>
                <a:lnTo>
                  <a:pt x="4549" y="9354"/>
                </a:lnTo>
                <a:lnTo>
                  <a:pt x="4732" y="9208"/>
                </a:lnTo>
                <a:lnTo>
                  <a:pt x="4879" y="9061"/>
                </a:lnTo>
                <a:lnTo>
                  <a:pt x="5026" y="8841"/>
                </a:lnTo>
                <a:lnTo>
                  <a:pt x="5136" y="8621"/>
                </a:lnTo>
                <a:lnTo>
                  <a:pt x="5209" y="8401"/>
                </a:lnTo>
                <a:lnTo>
                  <a:pt x="5173" y="8181"/>
                </a:lnTo>
                <a:lnTo>
                  <a:pt x="5099" y="7997"/>
                </a:lnTo>
                <a:lnTo>
                  <a:pt x="5026" y="7887"/>
                </a:lnTo>
                <a:lnTo>
                  <a:pt x="4952" y="7814"/>
                </a:lnTo>
                <a:lnTo>
                  <a:pt x="4842" y="7814"/>
                </a:lnTo>
                <a:lnTo>
                  <a:pt x="4806" y="7851"/>
                </a:lnTo>
                <a:lnTo>
                  <a:pt x="4806" y="7887"/>
                </a:lnTo>
                <a:lnTo>
                  <a:pt x="4732" y="8327"/>
                </a:lnTo>
                <a:lnTo>
                  <a:pt x="4512" y="7667"/>
                </a:lnTo>
                <a:lnTo>
                  <a:pt x="4366" y="7374"/>
                </a:lnTo>
                <a:lnTo>
                  <a:pt x="4182" y="7117"/>
                </a:lnTo>
                <a:lnTo>
                  <a:pt x="4146" y="7080"/>
                </a:lnTo>
                <a:close/>
              </a:path>
            </a:pathLst>
          </a:custGeom>
          <a:solidFill>
            <a:srgbClr val="6D9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239" name="Google Shape;239;p3"/>
          <p:cNvSpPr/>
          <p:nvPr/>
        </p:nvSpPr>
        <p:spPr>
          <a:xfrm>
            <a:off x="2704" y="4900231"/>
            <a:ext cx="180033" cy="373539"/>
          </a:xfrm>
          <a:custGeom>
            <a:avLst/>
            <a:gdLst/>
            <a:ahLst/>
            <a:cxnLst/>
            <a:rect l="l" t="t" r="r" b="b"/>
            <a:pathLst>
              <a:path w="6347" h="13169" extrusionOk="0">
                <a:moveTo>
                  <a:pt x="588" y="330"/>
                </a:moveTo>
                <a:lnTo>
                  <a:pt x="808" y="367"/>
                </a:lnTo>
                <a:lnTo>
                  <a:pt x="1028" y="440"/>
                </a:lnTo>
                <a:lnTo>
                  <a:pt x="1211" y="550"/>
                </a:lnTo>
                <a:lnTo>
                  <a:pt x="1395" y="734"/>
                </a:lnTo>
                <a:lnTo>
                  <a:pt x="1578" y="917"/>
                </a:lnTo>
                <a:lnTo>
                  <a:pt x="1688" y="1101"/>
                </a:lnTo>
                <a:lnTo>
                  <a:pt x="1798" y="1321"/>
                </a:lnTo>
                <a:lnTo>
                  <a:pt x="1908" y="1541"/>
                </a:lnTo>
                <a:lnTo>
                  <a:pt x="1982" y="1761"/>
                </a:lnTo>
                <a:lnTo>
                  <a:pt x="2018" y="2018"/>
                </a:lnTo>
                <a:lnTo>
                  <a:pt x="2018" y="2458"/>
                </a:lnTo>
                <a:lnTo>
                  <a:pt x="2018" y="2495"/>
                </a:lnTo>
                <a:lnTo>
                  <a:pt x="1982" y="2421"/>
                </a:lnTo>
                <a:lnTo>
                  <a:pt x="1762" y="1944"/>
                </a:lnTo>
                <a:lnTo>
                  <a:pt x="1615" y="1724"/>
                </a:lnTo>
                <a:lnTo>
                  <a:pt x="1432" y="1504"/>
                </a:lnTo>
                <a:lnTo>
                  <a:pt x="1395" y="1467"/>
                </a:lnTo>
                <a:lnTo>
                  <a:pt x="1322" y="1467"/>
                </a:lnTo>
                <a:lnTo>
                  <a:pt x="1285" y="1504"/>
                </a:lnTo>
                <a:lnTo>
                  <a:pt x="1285" y="1578"/>
                </a:lnTo>
                <a:lnTo>
                  <a:pt x="1322" y="1834"/>
                </a:lnTo>
                <a:lnTo>
                  <a:pt x="1395" y="2128"/>
                </a:lnTo>
                <a:lnTo>
                  <a:pt x="1615" y="2641"/>
                </a:lnTo>
                <a:lnTo>
                  <a:pt x="1725" y="2935"/>
                </a:lnTo>
                <a:lnTo>
                  <a:pt x="1615" y="2861"/>
                </a:lnTo>
                <a:lnTo>
                  <a:pt x="1468" y="2715"/>
                </a:lnTo>
                <a:lnTo>
                  <a:pt x="1248" y="2348"/>
                </a:lnTo>
                <a:lnTo>
                  <a:pt x="1065" y="1981"/>
                </a:lnTo>
                <a:lnTo>
                  <a:pt x="955" y="1724"/>
                </a:lnTo>
                <a:lnTo>
                  <a:pt x="845" y="1394"/>
                </a:lnTo>
                <a:lnTo>
                  <a:pt x="735" y="1027"/>
                </a:lnTo>
                <a:lnTo>
                  <a:pt x="661" y="697"/>
                </a:lnTo>
                <a:lnTo>
                  <a:pt x="588" y="330"/>
                </a:lnTo>
                <a:close/>
                <a:moveTo>
                  <a:pt x="3706" y="2825"/>
                </a:moveTo>
                <a:lnTo>
                  <a:pt x="3926" y="2861"/>
                </a:lnTo>
                <a:lnTo>
                  <a:pt x="4109" y="2935"/>
                </a:lnTo>
                <a:lnTo>
                  <a:pt x="4733" y="3118"/>
                </a:lnTo>
                <a:lnTo>
                  <a:pt x="4990" y="3228"/>
                </a:lnTo>
                <a:lnTo>
                  <a:pt x="5283" y="3375"/>
                </a:lnTo>
                <a:lnTo>
                  <a:pt x="5503" y="3522"/>
                </a:lnTo>
                <a:lnTo>
                  <a:pt x="5687" y="3668"/>
                </a:lnTo>
                <a:lnTo>
                  <a:pt x="5687" y="3668"/>
                </a:lnTo>
                <a:lnTo>
                  <a:pt x="5540" y="3632"/>
                </a:lnTo>
                <a:lnTo>
                  <a:pt x="5467" y="3632"/>
                </a:lnTo>
                <a:lnTo>
                  <a:pt x="5393" y="3705"/>
                </a:lnTo>
                <a:lnTo>
                  <a:pt x="5356" y="3778"/>
                </a:lnTo>
                <a:lnTo>
                  <a:pt x="5393" y="3888"/>
                </a:lnTo>
                <a:lnTo>
                  <a:pt x="5026" y="4035"/>
                </a:lnTo>
                <a:lnTo>
                  <a:pt x="4660" y="4109"/>
                </a:lnTo>
                <a:lnTo>
                  <a:pt x="4293" y="4182"/>
                </a:lnTo>
                <a:lnTo>
                  <a:pt x="3889" y="4182"/>
                </a:lnTo>
                <a:lnTo>
                  <a:pt x="3449" y="4109"/>
                </a:lnTo>
                <a:lnTo>
                  <a:pt x="3046" y="3999"/>
                </a:lnTo>
                <a:lnTo>
                  <a:pt x="2862" y="3925"/>
                </a:lnTo>
                <a:lnTo>
                  <a:pt x="2642" y="3815"/>
                </a:lnTo>
                <a:lnTo>
                  <a:pt x="2459" y="3668"/>
                </a:lnTo>
                <a:lnTo>
                  <a:pt x="2349" y="3595"/>
                </a:lnTo>
                <a:lnTo>
                  <a:pt x="2312" y="3522"/>
                </a:lnTo>
                <a:lnTo>
                  <a:pt x="2532" y="3668"/>
                </a:lnTo>
                <a:lnTo>
                  <a:pt x="2789" y="3815"/>
                </a:lnTo>
                <a:lnTo>
                  <a:pt x="3046" y="3888"/>
                </a:lnTo>
                <a:lnTo>
                  <a:pt x="3339" y="3999"/>
                </a:lnTo>
                <a:lnTo>
                  <a:pt x="3596" y="4035"/>
                </a:lnTo>
                <a:lnTo>
                  <a:pt x="3889" y="4109"/>
                </a:lnTo>
                <a:lnTo>
                  <a:pt x="4073" y="4109"/>
                </a:lnTo>
                <a:lnTo>
                  <a:pt x="4183" y="4072"/>
                </a:lnTo>
                <a:lnTo>
                  <a:pt x="4329" y="4035"/>
                </a:lnTo>
                <a:lnTo>
                  <a:pt x="4439" y="3962"/>
                </a:lnTo>
                <a:lnTo>
                  <a:pt x="4476" y="3888"/>
                </a:lnTo>
                <a:lnTo>
                  <a:pt x="4439" y="3778"/>
                </a:lnTo>
                <a:lnTo>
                  <a:pt x="4329" y="3705"/>
                </a:lnTo>
                <a:lnTo>
                  <a:pt x="4219" y="3632"/>
                </a:lnTo>
                <a:lnTo>
                  <a:pt x="3963" y="3595"/>
                </a:lnTo>
                <a:lnTo>
                  <a:pt x="3706" y="3558"/>
                </a:lnTo>
                <a:lnTo>
                  <a:pt x="3449" y="3522"/>
                </a:lnTo>
                <a:lnTo>
                  <a:pt x="2715" y="3338"/>
                </a:lnTo>
                <a:lnTo>
                  <a:pt x="2862" y="3228"/>
                </a:lnTo>
                <a:lnTo>
                  <a:pt x="3082" y="3081"/>
                </a:lnTo>
                <a:lnTo>
                  <a:pt x="3302" y="2935"/>
                </a:lnTo>
                <a:lnTo>
                  <a:pt x="3486" y="2861"/>
                </a:lnTo>
                <a:lnTo>
                  <a:pt x="3706" y="2825"/>
                </a:lnTo>
                <a:close/>
                <a:moveTo>
                  <a:pt x="1285" y="5686"/>
                </a:moveTo>
                <a:lnTo>
                  <a:pt x="1725" y="5723"/>
                </a:lnTo>
                <a:lnTo>
                  <a:pt x="1762" y="5723"/>
                </a:lnTo>
                <a:lnTo>
                  <a:pt x="1835" y="5869"/>
                </a:lnTo>
                <a:lnTo>
                  <a:pt x="1908" y="5943"/>
                </a:lnTo>
                <a:lnTo>
                  <a:pt x="2018" y="5943"/>
                </a:lnTo>
                <a:lnTo>
                  <a:pt x="2129" y="5869"/>
                </a:lnTo>
                <a:lnTo>
                  <a:pt x="2165" y="5759"/>
                </a:lnTo>
                <a:lnTo>
                  <a:pt x="2642" y="5796"/>
                </a:lnTo>
                <a:lnTo>
                  <a:pt x="3082" y="5796"/>
                </a:lnTo>
                <a:lnTo>
                  <a:pt x="3339" y="5833"/>
                </a:lnTo>
                <a:lnTo>
                  <a:pt x="3522" y="5869"/>
                </a:lnTo>
                <a:lnTo>
                  <a:pt x="3522" y="6016"/>
                </a:lnTo>
                <a:lnTo>
                  <a:pt x="3376" y="5979"/>
                </a:lnTo>
                <a:lnTo>
                  <a:pt x="3266" y="6016"/>
                </a:lnTo>
                <a:lnTo>
                  <a:pt x="3119" y="6089"/>
                </a:lnTo>
                <a:lnTo>
                  <a:pt x="3082" y="6163"/>
                </a:lnTo>
                <a:lnTo>
                  <a:pt x="3082" y="6236"/>
                </a:lnTo>
                <a:lnTo>
                  <a:pt x="2752" y="6236"/>
                </a:lnTo>
                <a:lnTo>
                  <a:pt x="1322" y="6163"/>
                </a:lnTo>
                <a:lnTo>
                  <a:pt x="808" y="6089"/>
                </a:lnTo>
                <a:lnTo>
                  <a:pt x="515" y="6053"/>
                </a:lnTo>
                <a:lnTo>
                  <a:pt x="258" y="6089"/>
                </a:lnTo>
                <a:lnTo>
                  <a:pt x="368" y="5943"/>
                </a:lnTo>
                <a:lnTo>
                  <a:pt x="515" y="5833"/>
                </a:lnTo>
                <a:lnTo>
                  <a:pt x="661" y="5723"/>
                </a:lnTo>
                <a:lnTo>
                  <a:pt x="808" y="5686"/>
                </a:lnTo>
                <a:close/>
                <a:moveTo>
                  <a:pt x="2239" y="6676"/>
                </a:moveTo>
                <a:lnTo>
                  <a:pt x="3009" y="6713"/>
                </a:lnTo>
                <a:lnTo>
                  <a:pt x="3156" y="6750"/>
                </a:lnTo>
                <a:lnTo>
                  <a:pt x="3156" y="7997"/>
                </a:lnTo>
                <a:lnTo>
                  <a:pt x="3119" y="9244"/>
                </a:lnTo>
                <a:lnTo>
                  <a:pt x="2422" y="9354"/>
                </a:lnTo>
                <a:lnTo>
                  <a:pt x="2422" y="8951"/>
                </a:lnTo>
                <a:lnTo>
                  <a:pt x="2312" y="7630"/>
                </a:lnTo>
                <a:lnTo>
                  <a:pt x="2275" y="6933"/>
                </a:lnTo>
                <a:lnTo>
                  <a:pt x="2239" y="6676"/>
                </a:lnTo>
                <a:close/>
                <a:moveTo>
                  <a:pt x="1065" y="6566"/>
                </a:moveTo>
                <a:lnTo>
                  <a:pt x="1872" y="6676"/>
                </a:lnTo>
                <a:lnTo>
                  <a:pt x="1835" y="6786"/>
                </a:lnTo>
                <a:lnTo>
                  <a:pt x="1835" y="6933"/>
                </a:lnTo>
                <a:lnTo>
                  <a:pt x="1872" y="7226"/>
                </a:lnTo>
                <a:lnTo>
                  <a:pt x="1945" y="8804"/>
                </a:lnTo>
                <a:lnTo>
                  <a:pt x="1982" y="9391"/>
                </a:lnTo>
                <a:lnTo>
                  <a:pt x="1542" y="9391"/>
                </a:lnTo>
                <a:lnTo>
                  <a:pt x="1101" y="9427"/>
                </a:lnTo>
                <a:lnTo>
                  <a:pt x="1028" y="8254"/>
                </a:lnTo>
                <a:lnTo>
                  <a:pt x="955" y="7410"/>
                </a:lnTo>
                <a:lnTo>
                  <a:pt x="918" y="6970"/>
                </a:lnTo>
                <a:lnTo>
                  <a:pt x="808" y="6566"/>
                </a:lnTo>
                <a:close/>
                <a:moveTo>
                  <a:pt x="3082" y="9721"/>
                </a:moveTo>
                <a:lnTo>
                  <a:pt x="3009" y="10454"/>
                </a:lnTo>
                <a:lnTo>
                  <a:pt x="2972" y="10454"/>
                </a:lnTo>
                <a:lnTo>
                  <a:pt x="2862" y="10418"/>
                </a:lnTo>
                <a:lnTo>
                  <a:pt x="2752" y="10418"/>
                </a:lnTo>
                <a:lnTo>
                  <a:pt x="2605" y="10454"/>
                </a:lnTo>
                <a:lnTo>
                  <a:pt x="2495" y="10528"/>
                </a:lnTo>
                <a:lnTo>
                  <a:pt x="2495" y="10418"/>
                </a:lnTo>
                <a:lnTo>
                  <a:pt x="2459" y="9831"/>
                </a:lnTo>
                <a:lnTo>
                  <a:pt x="2789" y="9794"/>
                </a:lnTo>
                <a:lnTo>
                  <a:pt x="3082" y="9721"/>
                </a:lnTo>
                <a:close/>
                <a:moveTo>
                  <a:pt x="1138" y="9758"/>
                </a:moveTo>
                <a:lnTo>
                  <a:pt x="1358" y="9831"/>
                </a:lnTo>
                <a:lnTo>
                  <a:pt x="1542" y="9831"/>
                </a:lnTo>
                <a:lnTo>
                  <a:pt x="1982" y="9868"/>
                </a:lnTo>
                <a:lnTo>
                  <a:pt x="2018" y="10088"/>
                </a:lnTo>
                <a:lnTo>
                  <a:pt x="1982" y="10124"/>
                </a:lnTo>
                <a:lnTo>
                  <a:pt x="1688" y="10088"/>
                </a:lnTo>
                <a:lnTo>
                  <a:pt x="1615" y="10124"/>
                </a:lnTo>
                <a:lnTo>
                  <a:pt x="1542" y="10161"/>
                </a:lnTo>
                <a:lnTo>
                  <a:pt x="1542" y="10234"/>
                </a:lnTo>
                <a:lnTo>
                  <a:pt x="1578" y="10308"/>
                </a:lnTo>
                <a:lnTo>
                  <a:pt x="1725" y="10454"/>
                </a:lnTo>
                <a:lnTo>
                  <a:pt x="1945" y="10491"/>
                </a:lnTo>
                <a:lnTo>
                  <a:pt x="2018" y="10491"/>
                </a:lnTo>
                <a:lnTo>
                  <a:pt x="2018" y="10748"/>
                </a:lnTo>
                <a:lnTo>
                  <a:pt x="1798" y="10785"/>
                </a:lnTo>
                <a:lnTo>
                  <a:pt x="1798" y="10748"/>
                </a:lnTo>
                <a:lnTo>
                  <a:pt x="1762" y="10748"/>
                </a:lnTo>
                <a:lnTo>
                  <a:pt x="1688" y="10785"/>
                </a:lnTo>
                <a:lnTo>
                  <a:pt x="1615" y="10821"/>
                </a:lnTo>
                <a:lnTo>
                  <a:pt x="1542" y="10895"/>
                </a:lnTo>
                <a:lnTo>
                  <a:pt x="1505" y="11005"/>
                </a:lnTo>
                <a:lnTo>
                  <a:pt x="1542" y="11078"/>
                </a:lnTo>
                <a:lnTo>
                  <a:pt x="1652" y="11151"/>
                </a:lnTo>
                <a:lnTo>
                  <a:pt x="2055" y="11151"/>
                </a:lnTo>
                <a:lnTo>
                  <a:pt x="2129" y="11408"/>
                </a:lnTo>
                <a:lnTo>
                  <a:pt x="2239" y="11592"/>
                </a:lnTo>
                <a:lnTo>
                  <a:pt x="2275" y="11628"/>
                </a:lnTo>
                <a:lnTo>
                  <a:pt x="2349" y="11628"/>
                </a:lnTo>
                <a:lnTo>
                  <a:pt x="2422" y="11592"/>
                </a:lnTo>
                <a:lnTo>
                  <a:pt x="2459" y="11555"/>
                </a:lnTo>
                <a:lnTo>
                  <a:pt x="2532" y="11371"/>
                </a:lnTo>
                <a:lnTo>
                  <a:pt x="2569" y="11188"/>
                </a:lnTo>
                <a:lnTo>
                  <a:pt x="2569" y="11005"/>
                </a:lnTo>
                <a:lnTo>
                  <a:pt x="2532" y="10785"/>
                </a:lnTo>
                <a:lnTo>
                  <a:pt x="2679" y="10821"/>
                </a:lnTo>
                <a:lnTo>
                  <a:pt x="3009" y="10821"/>
                </a:lnTo>
                <a:lnTo>
                  <a:pt x="2936" y="11408"/>
                </a:lnTo>
                <a:lnTo>
                  <a:pt x="2862" y="11812"/>
                </a:lnTo>
                <a:lnTo>
                  <a:pt x="2825" y="11995"/>
                </a:lnTo>
                <a:lnTo>
                  <a:pt x="2752" y="12178"/>
                </a:lnTo>
                <a:lnTo>
                  <a:pt x="2642" y="12362"/>
                </a:lnTo>
                <a:lnTo>
                  <a:pt x="2532" y="12472"/>
                </a:lnTo>
                <a:lnTo>
                  <a:pt x="2349" y="12582"/>
                </a:lnTo>
                <a:lnTo>
                  <a:pt x="2129" y="12619"/>
                </a:lnTo>
                <a:lnTo>
                  <a:pt x="1945" y="12619"/>
                </a:lnTo>
                <a:lnTo>
                  <a:pt x="1798" y="12582"/>
                </a:lnTo>
                <a:lnTo>
                  <a:pt x="1652" y="12472"/>
                </a:lnTo>
                <a:lnTo>
                  <a:pt x="1505" y="12362"/>
                </a:lnTo>
                <a:lnTo>
                  <a:pt x="1432" y="12215"/>
                </a:lnTo>
                <a:lnTo>
                  <a:pt x="1322" y="12068"/>
                </a:lnTo>
                <a:lnTo>
                  <a:pt x="1211" y="11738"/>
                </a:lnTo>
                <a:lnTo>
                  <a:pt x="1138" y="11335"/>
                </a:lnTo>
                <a:lnTo>
                  <a:pt x="1138" y="10858"/>
                </a:lnTo>
                <a:lnTo>
                  <a:pt x="1138" y="10014"/>
                </a:lnTo>
                <a:lnTo>
                  <a:pt x="1138" y="9758"/>
                </a:lnTo>
                <a:close/>
                <a:moveTo>
                  <a:pt x="625" y="0"/>
                </a:moveTo>
                <a:lnTo>
                  <a:pt x="478" y="37"/>
                </a:lnTo>
                <a:lnTo>
                  <a:pt x="331" y="110"/>
                </a:lnTo>
                <a:lnTo>
                  <a:pt x="294" y="184"/>
                </a:lnTo>
                <a:lnTo>
                  <a:pt x="294" y="220"/>
                </a:lnTo>
                <a:lnTo>
                  <a:pt x="294" y="294"/>
                </a:lnTo>
                <a:lnTo>
                  <a:pt x="331" y="330"/>
                </a:lnTo>
                <a:lnTo>
                  <a:pt x="294" y="587"/>
                </a:lnTo>
                <a:lnTo>
                  <a:pt x="294" y="844"/>
                </a:lnTo>
                <a:lnTo>
                  <a:pt x="331" y="1101"/>
                </a:lnTo>
                <a:lnTo>
                  <a:pt x="368" y="1321"/>
                </a:lnTo>
                <a:lnTo>
                  <a:pt x="551" y="1834"/>
                </a:lnTo>
                <a:lnTo>
                  <a:pt x="735" y="2274"/>
                </a:lnTo>
                <a:lnTo>
                  <a:pt x="918" y="2641"/>
                </a:lnTo>
                <a:lnTo>
                  <a:pt x="1175" y="3008"/>
                </a:lnTo>
                <a:lnTo>
                  <a:pt x="1322" y="3155"/>
                </a:lnTo>
                <a:lnTo>
                  <a:pt x="1505" y="3265"/>
                </a:lnTo>
                <a:lnTo>
                  <a:pt x="1652" y="3375"/>
                </a:lnTo>
                <a:lnTo>
                  <a:pt x="1872" y="3375"/>
                </a:lnTo>
                <a:lnTo>
                  <a:pt x="1798" y="3815"/>
                </a:lnTo>
                <a:lnTo>
                  <a:pt x="1725" y="4365"/>
                </a:lnTo>
                <a:lnTo>
                  <a:pt x="1725" y="4659"/>
                </a:lnTo>
                <a:lnTo>
                  <a:pt x="1762" y="4806"/>
                </a:lnTo>
                <a:lnTo>
                  <a:pt x="1798" y="4916"/>
                </a:lnTo>
                <a:lnTo>
                  <a:pt x="1762" y="5319"/>
                </a:lnTo>
                <a:lnTo>
                  <a:pt x="1615" y="5319"/>
                </a:lnTo>
                <a:lnTo>
                  <a:pt x="1138" y="5282"/>
                </a:lnTo>
                <a:lnTo>
                  <a:pt x="918" y="5246"/>
                </a:lnTo>
                <a:lnTo>
                  <a:pt x="698" y="5282"/>
                </a:lnTo>
                <a:lnTo>
                  <a:pt x="404" y="5392"/>
                </a:lnTo>
                <a:lnTo>
                  <a:pt x="294" y="5466"/>
                </a:lnTo>
                <a:lnTo>
                  <a:pt x="184" y="5576"/>
                </a:lnTo>
                <a:lnTo>
                  <a:pt x="111" y="5686"/>
                </a:lnTo>
                <a:lnTo>
                  <a:pt x="74" y="5796"/>
                </a:lnTo>
                <a:lnTo>
                  <a:pt x="38" y="5943"/>
                </a:lnTo>
                <a:lnTo>
                  <a:pt x="1" y="6089"/>
                </a:lnTo>
                <a:lnTo>
                  <a:pt x="38" y="6163"/>
                </a:lnTo>
                <a:lnTo>
                  <a:pt x="111" y="6199"/>
                </a:lnTo>
                <a:lnTo>
                  <a:pt x="38" y="6273"/>
                </a:lnTo>
                <a:lnTo>
                  <a:pt x="38" y="6346"/>
                </a:lnTo>
                <a:lnTo>
                  <a:pt x="38" y="6456"/>
                </a:lnTo>
                <a:lnTo>
                  <a:pt x="111" y="6530"/>
                </a:lnTo>
                <a:lnTo>
                  <a:pt x="184" y="6566"/>
                </a:lnTo>
                <a:lnTo>
                  <a:pt x="294" y="6566"/>
                </a:lnTo>
                <a:lnTo>
                  <a:pt x="368" y="6493"/>
                </a:lnTo>
                <a:lnTo>
                  <a:pt x="441" y="6493"/>
                </a:lnTo>
                <a:lnTo>
                  <a:pt x="441" y="6530"/>
                </a:lnTo>
                <a:lnTo>
                  <a:pt x="441" y="6786"/>
                </a:lnTo>
                <a:lnTo>
                  <a:pt x="441" y="7080"/>
                </a:lnTo>
                <a:lnTo>
                  <a:pt x="515" y="7593"/>
                </a:lnTo>
                <a:lnTo>
                  <a:pt x="588" y="8657"/>
                </a:lnTo>
                <a:lnTo>
                  <a:pt x="625" y="9721"/>
                </a:lnTo>
                <a:lnTo>
                  <a:pt x="625" y="10785"/>
                </a:lnTo>
                <a:lnTo>
                  <a:pt x="661" y="11225"/>
                </a:lnTo>
                <a:lnTo>
                  <a:pt x="698" y="11665"/>
                </a:lnTo>
                <a:lnTo>
                  <a:pt x="808" y="12105"/>
                </a:lnTo>
                <a:lnTo>
                  <a:pt x="881" y="12289"/>
                </a:lnTo>
                <a:lnTo>
                  <a:pt x="991" y="12509"/>
                </a:lnTo>
                <a:lnTo>
                  <a:pt x="1065" y="12655"/>
                </a:lnTo>
                <a:lnTo>
                  <a:pt x="1175" y="12765"/>
                </a:lnTo>
                <a:lnTo>
                  <a:pt x="1322" y="12912"/>
                </a:lnTo>
                <a:lnTo>
                  <a:pt x="1468" y="12985"/>
                </a:lnTo>
                <a:lnTo>
                  <a:pt x="1615" y="13059"/>
                </a:lnTo>
                <a:lnTo>
                  <a:pt x="1798" y="13096"/>
                </a:lnTo>
                <a:lnTo>
                  <a:pt x="1945" y="13132"/>
                </a:lnTo>
                <a:lnTo>
                  <a:pt x="2129" y="13169"/>
                </a:lnTo>
                <a:lnTo>
                  <a:pt x="2349" y="13132"/>
                </a:lnTo>
                <a:lnTo>
                  <a:pt x="2569" y="13096"/>
                </a:lnTo>
                <a:lnTo>
                  <a:pt x="2752" y="12985"/>
                </a:lnTo>
                <a:lnTo>
                  <a:pt x="2899" y="12875"/>
                </a:lnTo>
                <a:lnTo>
                  <a:pt x="3009" y="12765"/>
                </a:lnTo>
                <a:lnTo>
                  <a:pt x="3119" y="12582"/>
                </a:lnTo>
                <a:lnTo>
                  <a:pt x="3302" y="12215"/>
                </a:lnTo>
                <a:lnTo>
                  <a:pt x="3412" y="11812"/>
                </a:lnTo>
                <a:lnTo>
                  <a:pt x="3449" y="11408"/>
                </a:lnTo>
                <a:lnTo>
                  <a:pt x="3522" y="10601"/>
                </a:lnTo>
                <a:lnTo>
                  <a:pt x="3632" y="9647"/>
                </a:lnTo>
                <a:lnTo>
                  <a:pt x="3669" y="8657"/>
                </a:lnTo>
                <a:lnTo>
                  <a:pt x="3669" y="7667"/>
                </a:lnTo>
                <a:lnTo>
                  <a:pt x="3669" y="6676"/>
                </a:lnTo>
                <a:lnTo>
                  <a:pt x="3743" y="6603"/>
                </a:lnTo>
                <a:lnTo>
                  <a:pt x="3779" y="6530"/>
                </a:lnTo>
                <a:lnTo>
                  <a:pt x="3779" y="6456"/>
                </a:lnTo>
                <a:lnTo>
                  <a:pt x="3889" y="6273"/>
                </a:lnTo>
                <a:lnTo>
                  <a:pt x="3963" y="6053"/>
                </a:lnTo>
                <a:lnTo>
                  <a:pt x="3999" y="5833"/>
                </a:lnTo>
                <a:lnTo>
                  <a:pt x="3963" y="5723"/>
                </a:lnTo>
                <a:lnTo>
                  <a:pt x="3926" y="5612"/>
                </a:lnTo>
                <a:lnTo>
                  <a:pt x="3816" y="5502"/>
                </a:lnTo>
                <a:lnTo>
                  <a:pt x="3669" y="5429"/>
                </a:lnTo>
                <a:lnTo>
                  <a:pt x="3486" y="5392"/>
                </a:lnTo>
                <a:lnTo>
                  <a:pt x="3266" y="5356"/>
                </a:lnTo>
                <a:lnTo>
                  <a:pt x="2532" y="5356"/>
                </a:lnTo>
                <a:lnTo>
                  <a:pt x="2165" y="5319"/>
                </a:lnTo>
                <a:lnTo>
                  <a:pt x="2092" y="4806"/>
                </a:lnTo>
                <a:lnTo>
                  <a:pt x="2165" y="4585"/>
                </a:lnTo>
                <a:lnTo>
                  <a:pt x="2165" y="4365"/>
                </a:lnTo>
                <a:lnTo>
                  <a:pt x="2202" y="3962"/>
                </a:lnTo>
                <a:lnTo>
                  <a:pt x="2459" y="4145"/>
                </a:lnTo>
                <a:lnTo>
                  <a:pt x="2715" y="4292"/>
                </a:lnTo>
                <a:lnTo>
                  <a:pt x="2972" y="4402"/>
                </a:lnTo>
                <a:lnTo>
                  <a:pt x="3266" y="4475"/>
                </a:lnTo>
                <a:lnTo>
                  <a:pt x="3522" y="4549"/>
                </a:lnTo>
                <a:lnTo>
                  <a:pt x="3816" y="4585"/>
                </a:lnTo>
                <a:lnTo>
                  <a:pt x="4403" y="4585"/>
                </a:lnTo>
                <a:lnTo>
                  <a:pt x="4660" y="4549"/>
                </a:lnTo>
                <a:lnTo>
                  <a:pt x="4953" y="4475"/>
                </a:lnTo>
                <a:lnTo>
                  <a:pt x="5210" y="4402"/>
                </a:lnTo>
                <a:lnTo>
                  <a:pt x="5503" y="4292"/>
                </a:lnTo>
                <a:lnTo>
                  <a:pt x="5760" y="4182"/>
                </a:lnTo>
                <a:lnTo>
                  <a:pt x="5833" y="4109"/>
                </a:lnTo>
                <a:lnTo>
                  <a:pt x="5833" y="3999"/>
                </a:lnTo>
                <a:lnTo>
                  <a:pt x="5833" y="3888"/>
                </a:lnTo>
                <a:lnTo>
                  <a:pt x="5797" y="3778"/>
                </a:lnTo>
                <a:lnTo>
                  <a:pt x="5797" y="3778"/>
                </a:lnTo>
                <a:lnTo>
                  <a:pt x="5833" y="3815"/>
                </a:lnTo>
                <a:lnTo>
                  <a:pt x="5980" y="3962"/>
                </a:lnTo>
                <a:lnTo>
                  <a:pt x="6053" y="3999"/>
                </a:lnTo>
                <a:lnTo>
                  <a:pt x="6200" y="4035"/>
                </a:lnTo>
                <a:lnTo>
                  <a:pt x="6237" y="4035"/>
                </a:lnTo>
                <a:lnTo>
                  <a:pt x="6274" y="3999"/>
                </a:lnTo>
                <a:lnTo>
                  <a:pt x="6347" y="3888"/>
                </a:lnTo>
                <a:lnTo>
                  <a:pt x="6310" y="3742"/>
                </a:lnTo>
                <a:lnTo>
                  <a:pt x="6274" y="3632"/>
                </a:lnTo>
                <a:lnTo>
                  <a:pt x="6200" y="3522"/>
                </a:lnTo>
                <a:lnTo>
                  <a:pt x="6090" y="3375"/>
                </a:lnTo>
                <a:lnTo>
                  <a:pt x="5833" y="3192"/>
                </a:lnTo>
                <a:lnTo>
                  <a:pt x="5613" y="3045"/>
                </a:lnTo>
                <a:lnTo>
                  <a:pt x="5283" y="2861"/>
                </a:lnTo>
                <a:lnTo>
                  <a:pt x="4953" y="2715"/>
                </a:lnTo>
                <a:lnTo>
                  <a:pt x="4256" y="2495"/>
                </a:lnTo>
                <a:lnTo>
                  <a:pt x="3926" y="2421"/>
                </a:lnTo>
                <a:lnTo>
                  <a:pt x="3596" y="2385"/>
                </a:lnTo>
                <a:lnTo>
                  <a:pt x="3302" y="2458"/>
                </a:lnTo>
                <a:lnTo>
                  <a:pt x="2972" y="2605"/>
                </a:lnTo>
                <a:lnTo>
                  <a:pt x="2679" y="2788"/>
                </a:lnTo>
                <a:lnTo>
                  <a:pt x="2349" y="3081"/>
                </a:lnTo>
                <a:lnTo>
                  <a:pt x="2349" y="3045"/>
                </a:lnTo>
                <a:lnTo>
                  <a:pt x="2385" y="2788"/>
                </a:lnTo>
                <a:lnTo>
                  <a:pt x="2459" y="2568"/>
                </a:lnTo>
                <a:lnTo>
                  <a:pt x="2495" y="2458"/>
                </a:lnTo>
                <a:lnTo>
                  <a:pt x="2495" y="2311"/>
                </a:lnTo>
                <a:lnTo>
                  <a:pt x="2495" y="2201"/>
                </a:lnTo>
                <a:lnTo>
                  <a:pt x="2422" y="2128"/>
                </a:lnTo>
                <a:lnTo>
                  <a:pt x="2385" y="1871"/>
                </a:lnTo>
                <a:lnTo>
                  <a:pt x="2312" y="1614"/>
                </a:lnTo>
                <a:lnTo>
                  <a:pt x="2129" y="1137"/>
                </a:lnTo>
                <a:lnTo>
                  <a:pt x="2018" y="917"/>
                </a:lnTo>
                <a:lnTo>
                  <a:pt x="1835" y="661"/>
                </a:lnTo>
                <a:lnTo>
                  <a:pt x="1652" y="440"/>
                </a:lnTo>
                <a:lnTo>
                  <a:pt x="1395" y="220"/>
                </a:lnTo>
                <a:lnTo>
                  <a:pt x="1138" y="74"/>
                </a:lnTo>
                <a:lnTo>
                  <a:pt x="881" y="0"/>
                </a:lnTo>
                <a:close/>
              </a:path>
            </a:pathLst>
          </a:custGeom>
          <a:solidFill>
            <a:srgbClr val="6D9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240" name="Google Shape;240;p3"/>
          <p:cNvSpPr/>
          <p:nvPr/>
        </p:nvSpPr>
        <p:spPr>
          <a:xfrm rot="1920548">
            <a:off x="2436125" y="4658174"/>
            <a:ext cx="501522" cy="425557"/>
          </a:xfrm>
          <a:custGeom>
            <a:avLst/>
            <a:gdLst/>
            <a:ahLst/>
            <a:cxnLst/>
            <a:rect l="l" t="t" r="r" b="b"/>
            <a:pathLst>
              <a:path w="17681" h="15004" extrusionOk="0">
                <a:moveTo>
                  <a:pt x="6823" y="1981"/>
                </a:moveTo>
                <a:lnTo>
                  <a:pt x="6676" y="2018"/>
                </a:lnTo>
                <a:lnTo>
                  <a:pt x="6566" y="2055"/>
                </a:lnTo>
                <a:lnTo>
                  <a:pt x="6493" y="2201"/>
                </a:lnTo>
                <a:lnTo>
                  <a:pt x="6420" y="2385"/>
                </a:lnTo>
                <a:lnTo>
                  <a:pt x="6383" y="2531"/>
                </a:lnTo>
                <a:lnTo>
                  <a:pt x="6383" y="2641"/>
                </a:lnTo>
                <a:lnTo>
                  <a:pt x="6420" y="2752"/>
                </a:lnTo>
                <a:lnTo>
                  <a:pt x="6493" y="2825"/>
                </a:lnTo>
                <a:lnTo>
                  <a:pt x="6566" y="2862"/>
                </a:lnTo>
                <a:lnTo>
                  <a:pt x="6713" y="2862"/>
                </a:lnTo>
                <a:lnTo>
                  <a:pt x="6860" y="2825"/>
                </a:lnTo>
                <a:lnTo>
                  <a:pt x="6933" y="2752"/>
                </a:lnTo>
                <a:lnTo>
                  <a:pt x="7006" y="2641"/>
                </a:lnTo>
                <a:lnTo>
                  <a:pt x="7080" y="2531"/>
                </a:lnTo>
                <a:lnTo>
                  <a:pt x="7080" y="2421"/>
                </a:lnTo>
                <a:lnTo>
                  <a:pt x="7080" y="2275"/>
                </a:lnTo>
                <a:lnTo>
                  <a:pt x="7006" y="2165"/>
                </a:lnTo>
                <a:lnTo>
                  <a:pt x="6933" y="2055"/>
                </a:lnTo>
                <a:lnTo>
                  <a:pt x="6823" y="1981"/>
                </a:lnTo>
                <a:close/>
                <a:moveTo>
                  <a:pt x="5282" y="2641"/>
                </a:moveTo>
                <a:lnTo>
                  <a:pt x="5209" y="2678"/>
                </a:lnTo>
                <a:lnTo>
                  <a:pt x="5136" y="2715"/>
                </a:lnTo>
                <a:lnTo>
                  <a:pt x="5062" y="2788"/>
                </a:lnTo>
                <a:lnTo>
                  <a:pt x="5062" y="2898"/>
                </a:lnTo>
                <a:lnTo>
                  <a:pt x="5062" y="2935"/>
                </a:lnTo>
                <a:lnTo>
                  <a:pt x="4989" y="2972"/>
                </a:lnTo>
                <a:lnTo>
                  <a:pt x="4952" y="3045"/>
                </a:lnTo>
                <a:lnTo>
                  <a:pt x="4952" y="3118"/>
                </a:lnTo>
                <a:lnTo>
                  <a:pt x="4952" y="3228"/>
                </a:lnTo>
                <a:lnTo>
                  <a:pt x="5026" y="3338"/>
                </a:lnTo>
                <a:lnTo>
                  <a:pt x="5099" y="3412"/>
                </a:lnTo>
                <a:lnTo>
                  <a:pt x="5319" y="3412"/>
                </a:lnTo>
                <a:lnTo>
                  <a:pt x="5429" y="3338"/>
                </a:lnTo>
                <a:lnTo>
                  <a:pt x="5502" y="3265"/>
                </a:lnTo>
                <a:lnTo>
                  <a:pt x="5576" y="3155"/>
                </a:lnTo>
                <a:lnTo>
                  <a:pt x="5613" y="3008"/>
                </a:lnTo>
                <a:lnTo>
                  <a:pt x="5576" y="2862"/>
                </a:lnTo>
                <a:lnTo>
                  <a:pt x="5502" y="2752"/>
                </a:lnTo>
                <a:lnTo>
                  <a:pt x="5392" y="2678"/>
                </a:lnTo>
                <a:lnTo>
                  <a:pt x="5282" y="2641"/>
                </a:lnTo>
                <a:close/>
                <a:moveTo>
                  <a:pt x="6786" y="3559"/>
                </a:moveTo>
                <a:lnTo>
                  <a:pt x="6640" y="3595"/>
                </a:lnTo>
                <a:lnTo>
                  <a:pt x="6493" y="3705"/>
                </a:lnTo>
                <a:lnTo>
                  <a:pt x="6383" y="3815"/>
                </a:lnTo>
                <a:lnTo>
                  <a:pt x="6309" y="3962"/>
                </a:lnTo>
                <a:lnTo>
                  <a:pt x="6273" y="4109"/>
                </a:lnTo>
                <a:lnTo>
                  <a:pt x="6273" y="4255"/>
                </a:lnTo>
                <a:lnTo>
                  <a:pt x="6273" y="4366"/>
                </a:lnTo>
                <a:lnTo>
                  <a:pt x="6383" y="4439"/>
                </a:lnTo>
                <a:lnTo>
                  <a:pt x="6493" y="4476"/>
                </a:lnTo>
                <a:lnTo>
                  <a:pt x="6603" y="4439"/>
                </a:lnTo>
                <a:lnTo>
                  <a:pt x="6750" y="4329"/>
                </a:lnTo>
                <a:lnTo>
                  <a:pt x="6860" y="4329"/>
                </a:lnTo>
                <a:lnTo>
                  <a:pt x="6970" y="4292"/>
                </a:lnTo>
                <a:lnTo>
                  <a:pt x="7080" y="4182"/>
                </a:lnTo>
                <a:lnTo>
                  <a:pt x="7153" y="4035"/>
                </a:lnTo>
                <a:lnTo>
                  <a:pt x="7153" y="3852"/>
                </a:lnTo>
                <a:lnTo>
                  <a:pt x="7080" y="3705"/>
                </a:lnTo>
                <a:lnTo>
                  <a:pt x="7043" y="3632"/>
                </a:lnTo>
                <a:lnTo>
                  <a:pt x="6970" y="3595"/>
                </a:lnTo>
                <a:lnTo>
                  <a:pt x="6786" y="3559"/>
                </a:lnTo>
                <a:close/>
                <a:moveTo>
                  <a:pt x="4806" y="5979"/>
                </a:moveTo>
                <a:lnTo>
                  <a:pt x="4622" y="6090"/>
                </a:lnTo>
                <a:lnTo>
                  <a:pt x="4439" y="6200"/>
                </a:lnTo>
                <a:lnTo>
                  <a:pt x="4402" y="6236"/>
                </a:lnTo>
                <a:lnTo>
                  <a:pt x="4329" y="6310"/>
                </a:lnTo>
                <a:lnTo>
                  <a:pt x="4255" y="6383"/>
                </a:lnTo>
                <a:lnTo>
                  <a:pt x="4219" y="6493"/>
                </a:lnTo>
                <a:lnTo>
                  <a:pt x="4219" y="6566"/>
                </a:lnTo>
                <a:lnTo>
                  <a:pt x="4255" y="6713"/>
                </a:lnTo>
                <a:lnTo>
                  <a:pt x="4329" y="6860"/>
                </a:lnTo>
                <a:lnTo>
                  <a:pt x="4365" y="6897"/>
                </a:lnTo>
                <a:lnTo>
                  <a:pt x="4475" y="6970"/>
                </a:lnTo>
                <a:lnTo>
                  <a:pt x="4585" y="7007"/>
                </a:lnTo>
                <a:lnTo>
                  <a:pt x="4696" y="7043"/>
                </a:lnTo>
                <a:lnTo>
                  <a:pt x="4842" y="7007"/>
                </a:lnTo>
                <a:lnTo>
                  <a:pt x="4952" y="6970"/>
                </a:lnTo>
                <a:lnTo>
                  <a:pt x="5026" y="6897"/>
                </a:lnTo>
                <a:lnTo>
                  <a:pt x="5209" y="6750"/>
                </a:lnTo>
                <a:lnTo>
                  <a:pt x="5282" y="6640"/>
                </a:lnTo>
                <a:lnTo>
                  <a:pt x="5319" y="6493"/>
                </a:lnTo>
                <a:lnTo>
                  <a:pt x="5356" y="6346"/>
                </a:lnTo>
                <a:lnTo>
                  <a:pt x="5356" y="6236"/>
                </a:lnTo>
                <a:lnTo>
                  <a:pt x="5282" y="6126"/>
                </a:lnTo>
                <a:lnTo>
                  <a:pt x="5209" y="6053"/>
                </a:lnTo>
                <a:lnTo>
                  <a:pt x="5136" y="5979"/>
                </a:lnTo>
                <a:close/>
                <a:moveTo>
                  <a:pt x="4219" y="4916"/>
                </a:moveTo>
                <a:lnTo>
                  <a:pt x="4219" y="5062"/>
                </a:lnTo>
                <a:lnTo>
                  <a:pt x="4255" y="5136"/>
                </a:lnTo>
                <a:lnTo>
                  <a:pt x="4292" y="5173"/>
                </a:lnTo>
                <a:lnTo>
                  <a:pt x="4439" y="5209"/>
                </a:lnTo>
                <a:lnTo>
                  <a:pt x="4549" y="5173"/>
                </a:lnTo>
                <a:lnTo>
                  <a:pt x="4585" y="5136"/>
                </a:lnTo>
                <a:lnTo>
                  <a:pt x="4622" y="5062"/>
                </a:lnTo>
                <a:lnTo>
                  <a:pt x="4659" y="5026"/>
                </a:lnTo>
                <a:lnTo>
                  <a:pt x="4989" y="5136"/>
                </a:lnTo>
                <a:lnTo>
                  <a:pt x="5319" y="5209"/>
                </a:lnTo>
                <a:lnTo>
                  <a:pt x="5392" y="5319"/>
                </a:lnTo>
                <a:lnTo>
                  <a:pt x="5466" y="5429"/>
                </a:lnTo>
                <a:lnTo>
                  <a:pt x="5686" y="5613"/>
                </a:lnTo>
                <a:lnTo>
                  <a:pt x="5869" y="5833"/>
                </a:lnTo>
                <a:lnTo>
                  <a:pt x="5979" y="6053"/>
                </a:lnTo>
                <a:lnTo>
                  <a:pt x="6016" y="6273"/>
                </a:lnTo>
                <a:lnTo>
                  <a:pt x="5979" y="6530"/>
                </a:lnTo>
                <a:lnTo>
                  <a:pt x="5943" y="6676"/>
                </a:lnTo>
                <a:lnTo>
                  <a:pt x="5869" y="6823"/>
                </a:lnTo>
                <a:lnTo>
                  <a:pt x="5686" y="7080"/>
                </a:lnTo>
                <a:lnTo>
                  <a:pt x="5466" y="7227"/>
                </a:lnTo>
                <a:lnTo>
                  <a:pt x="5209" y="7373"/>
                </a:lnTo>
                <a:lnTo>
                  <a:pt x="4916" y="7447"/>
                </a:lnTo>
                <a:lnTo>
                  <a:pt x="4622" y="7483"/>
                </a:lnTo>
                <a:lnTo>
                  <a:pt x="4329" y="7520"/>
                </a:lnTo>
                <a:lnTo>
                  <a:pt x="4035" y="7483"/>
                </a:lnTo>
                <a:lnTo>
                  <a:pt x="3778" y="7447"/>
                </a:lnTo>
                <a:lnTo>
                  <a:pt x="3485" y="7337"/>
                </a:lnTo>
                <a:lnTo>
                  <a:pt x="3338" y="7227"/>
                </a:lnTo>
                <a:lnTo>
                  <a:pt x="3228" y="7080"/>
                </a:lnTo>
                <a:lnTo>
                  <a:pt x="3155" y="6897"/>
                </a:lnTo>
                <a:lnTo>
                  <a:pt x="3118" y="6713"/>
                </a:lnTo>
                <a:lnTo>
                  <a:pt x="3082" y="6383"/>
                </a:lnTo>
                <a:lnTo>
                  <a:pt x="3155" y="6090"/>
                </a:lnTo>
                <a:lnTo>
                  <a:pt x="3228" y="5796"/>
                </a:lnTo>
                <a:lnTo>
                  <a:pt x="3375" y="5539"/>
                </a:lnTo>
                <a:lnTo>
                  <a:pt x="3558" y="5319"/>
                </a:lnTo>
                <a:lnTo>
                  <a:pt x="3742" y="5173"/>
                </a:lnTo>
                <a:lnTo>
                  <a:pt x="3962" y="5026"/>
                </a:lnTo>
                <a:lnTo>
                  <a:pt x="4219" y="4916"/>
                </a:lnTo>
                <a:close/>
                <a:moveTo>
                  <a:pt x="11628" y="7190"/>
                </a:moveTo>
                <a:lnTo>
                  <a:pt x="11958" y="7263"/>
                </a:lnTo>
                <a:lnTo>
                  <a:pt x="12252" y="7263"/>
                </a:lnTo>
                <a:lnTo>
                  <a:pt x="12362" y="7227"/>
                </a:lnTo>
                <a:lnTo>
                  <a:pt x="12435" y="7447"/>
                </a:lnTo>
                <a:lnTo>
                  <a:pt x="12509" y="7704"/>
                </a:lnTo>
                <a:lnTo>
                  <a:pt x="12509" y="7814"/>
                </a:lnTo>
                <a:lnTo>
                  <a:pt x="12472" y="7814"/>
                </a:lnTo>
                <a:lnTo>
                  <a:pt x="12399" y="7850"/>
                </a:lnTo>
                <a:lnTo>
                  <a:pt x="12399" y="7887"/>
                </a:lnTo>
                <a:lnTo>
                  <a:pt x="12252" y="7814"/>
                </a:lnTo>
                <a:lnTo>
                  <a:pt x="11738" y="7557"/>
                </a:lnTo>
                <a:lnTo>
                  <a:pt x="11702" y="7483"/>
                </a:lnTo>
                <a:lnTo>
                  <a:pt x="11628" y="7373"/>
                </a:lnTo>
                <a:lnTo>
                  <a:pt x="11628" y="7190"/>
                </a:lnTo>
                <a:close/>
                <a:moveTo>
                  <a:pt x="4329" y="4402"/>
                </a:moveTo>
                <a:lnTo>
                  <a:pt x="4255" y="4476"/>
                </a:lnTo>
                <a:lnTo>
                  <a:pt x="4035" y="4512"/>
                </a:lnTo>
                <a:lnTo>
                  <a:pt x="3815" y="4622"/>
                </a:lnTo>
                <a:lnTo>
                  <a:pt x="3632" y="4732"/>
                </a:lnTo>
                <a:lnTo>
                  <a:pt x="3448" y="4842"/>
                </a:lnTo>
                <a:lnTo>
                  <a:pt x="3265" y="4989"/>
                </a:lnTo>
                <a:lnTo>
                  <a:pt x="3082" y="5173"/>
                </a:lnTo>
                <a:lnTo>
                  <a:pt x="2971" y="5356"/>
                </a:lnTo>
                <a:lnTo>
                  <a:pt x="2825" y="5576"/>
                </a:lnTo>
                <a:lnTo>
                  <a:pt x="2715" y="5906"/>
                </a:lnTo>
                <a:lnTo>
                  <a:pt x="2641" y="6236"/>
                </a:lnTo>
                <a:lnTo>
                  <a:pt x="2641" y="6603"/>
                </a:lnTo>
                <a:lnTo>
                  <a:pt x="2678" y="6933"/>
                </a:lnTo>
                <a:lnTo>
                  <a:pt x="2825" y="7263"/>
                </a:lnTo>
                <a:lnTo>
                  <a:pt x="3008" y="7520"/>
                </a:lnTo>
                <a:lnTo>
                  <a:pt x="3118" y="7667"/>
                </a:lnTo>
                <a:lnTo>
                  <a:pt x="3265" y="7740"/>
                </a:lnTo>
                <a:lnTo>
                  <a:pt x="3412" y="7850"/>
                </a:lnTo>
                <a:lnTo>
                  <a:pt x="3595" y="7887"/>
                </a:lnTo>
                <a:lnTo>
                  <a:pt x="3962" y="7997"/>
                </a:lnTo>
                <a:lnTo>
                  <a:pt x="4292" y="8034"/>
                </a:lnTo>
                <a:lnTo>
                  <a:pt x="4659" y="7997"/>
                </a:lnTo>
                <a:lnTo>
                  <a:pt x="5026" y="7960"/>
                </a:lnTo>
                <a:lnTo>
                  <a:pt x="5356" y="7850"/>
                </a:lnTo>
                <a:lnTo>
                  <a:pt x="5686" y="7704"/>
                </a:lnTo>
                <a:lnTo>
                  <a:pt x="5979" y="7483"/>
                </a:lnTo>
                <a:lnTo>
                  <a:pt x="6236" y="7227"/>
                </a:lnTo>
                <a:lnTo>
                  <a:pt x="6383" y="6933"/>
                </a:lnTo>
                <a:lnTo>
                  <a:pt x="6456" y="6640"/>
                </a:lnTo>
                <a:lnTo>
                  <a:pt x="6530" y="6346"/>
                </a:lnTo>
                <a:lnTo>
                  <a:pt x="6493" y="6016"/>
                </a:lnTo>
                <a:lnTo>
                  <a:pt x="6420" y="5759"/>
                </a:lnTo>
                <a:lnTo>
                  <a:pt x="6273" y="5503"/>
                </a:lnTo>
                <a:lnTo>
                  <a:pt x="6163" y="5393"/>
                </a:lnTo>
                <a:lnTo>
                  <a:pt x="5979" y="5246"/>
                </a:lnTo>
                <a:lnTo>
                  <a:pt x="5833" y="5099"/>
                </a:lnTo>
                <a:lnTo>
                  <a:pt x="5796" y="5026"/>
                </a:lnTo>
                <a:lnTo>
                  <a:pt x="5796" y="4952"/>
                </a:lnTo>
                <a:lnTo>
                  <a:pt x="5759" y="4879"/>
                </a:lnTo>
                <a:lnTo>
                  <a:pt x="5723" y="4806"/>
                </a:lnTo>
                <a:lnTo>
                  <a:pt x="5649" y="4732"/>
                </a:lnTo>
                <a:lnTo>
                  <a:pt x="5539" y="4696"/>
                </a:lnTo>
                <a:lnTo>
                  <a:pt x="5209" y="4659"/>
                </a:lnTo>
                <a:lnTo>
                  <a:pt x="5136" y="4586"/>
                </a:lnTo>
                <a:lnTo>
                  <a:pt x="5136" y="4512"/>
                </a:lnTo>
                <a:lnTo>
                  <a:pt x="5062" y="4439"/>
                </a:lnTo>
                <a:lnTo>
                  <a:pt x="4585" y="4439"/>
                </a:lnTo>
                <a:lnTo>
                  <a:pt x="4475" y="4402"/>
                </a:lnTo>
                <a:close/>
                <a:moveTo>
                  <a:pt x="1761" y="7447"/>
                </a:moveTo>
                <a:lnTo>
                  <a:pt x="1908" y="7483"/>
                </a:lnTo>
                <a:lnTo>
                  <a:pt x="2054" y="7520"/>
                </a:lnTo>
                <a:lnTo>
                  <a:pt x="2164" y="7630"/>
                </a:lnTo>
                <a:lnTo>
                  <a:pt x="2275" y="7740"/>
                </a:lnTo>
                <a:lnTo>
                  <a:pt x="2348" y="7887"/>
                </a:lnTo>
                <a:lnTo>
                  <a:pt x="2348" y="8070"/>
                </a:lnTo>
                <a:lnTo>
                  <a:pt x="2348" y="8107"/>
                </a:lnTo>
                <a:lnTo>
                  <a:pt x="2311" y="8144"/>
                </a:lnTo>
                <a:lnTo>
                  <a:pt x="2238" y="8144"/>
                </a:lnTo>
                <a:lnTo>
                  <a:pt x="2128" y="8070"/>
                </a:lnTo>
                <a:lnTo>
                  <a:pt x="2018" y="7960"/>
                </a:lnTo>
                <a:lnTo>
                  <a:pt x="1908" y="7814"/>
                </a:lnTo>
                <a:lnTo>
                  <a:pt x="1724" y="7520"/>
                </a:lnTo>
                <a:lnTo>
                  <a:pt x="1651" y="7447"/>
                </a:lnTo>
                <a:close/>
                <a:moveTo>
                  <a:pt x="14233" y="7630"/>
                </a:moveTo>
                <a:lnTo>
                  <a:pt x="14159" y="7667"/>
                </a:lnTo>
                <a:lnTo>
                  <a:pt x="14123" y="7740"/>
                </a:lnTo>
                <a:lnTo>
                  <a:pt x="14013" y="7960"/>
                </a:lnTo>
                <a:lnTo>
                  <a:pt x="14013" y="8070"/>
                </a:lnTo>
                <a:lnTo>
                  <a:pt x="14049" y="8180"/>
                </a:lnTo>
                <a:lnTo>
                  <a:pt x="14086" y="8254"/>
                </a:lnTo>
                <a:lnTo>
                  <a:pt x="14159" y="8290"/>
                </a:lnTo>
                <a:lnTo>
                  <a:pt x="14306" y="8290"/>
                </a:lnTo>
                <a:lnTo>
                  <a:pt x="14416" y="8254"/>
                </a:lnTo>
                <a:lnTo>
                  <a:pt x="14453" y="8180"/>
                </a:lnTo>
                <a:lnTo>
                  <a:pt x="14490" y="8107"/>
                </a:lnTo>
                <a:lnTo>
                  <a:pt x="14490" y="7997"/>
                </a:lnTo>
                <a:lnTo>
                  <a:pt x="14490" y="7924"/>
                </a:lnTo>
                <a:lnTo>
                  <a:pt x="14490" y="7777"/>
                </a:lnTo>
                <a:lnTo>
                  <a:pt x="14453" y="7704"/>
                </a:lnTo>
                <a:lnTo>
                  <a:pt x="14416" y="7667"/>
                </a:lnTo>
                <a:lnTo>
                  <a:pt x="14306" y="7630"/>
                </a:lnTo>
                <a:close/>
                <a:moveTo>
                  <a:pt x="7410" y="6236"/>
                </a:moveTo>
                <a:lnTo>
                  <a:pt x="7300" y="6310"/>
                </a:lnTo>
                <a:lnTo>
                  <a:pt x="7227" y="6346"/>
                </a:lnTo>
                <a:lnTo>
                  <a:pt x="7190" y="6420"/>
                </a:lnTo>
                <a:lnTo>
                  <a:pt x="7153" y="6566"/>
                </a:lnTo>
                <a:lnTo>
                  <a:pt x="7153" y="6750"/>
                </a:lnTo>
                <a:lnTo>
                  <a:pt x="7190" y="6933"/>
                </a:lnTo>
                <a:lnTo>
                  <a:pt x="7227" y="7007"/>
                </a:lnTo>
                <a:lnTo>
                  <a:pt x="7300" y="7080"/>
                </a:lnTo>
                <a:lnTo>
                  <a:pt x="7667" y="7153"/>
                </a:lnTo>
                <a:lnTo>
                  <a:pt x="7410" y="7373"/>
                </a:lnTo>
                <a:lnTo>
                  <a:pt x="7263" y="7520"/>
                </a:lnTo>
                <a:lnTo>
                  <a:pt x="7190" y="7593"/>
                </a:lnTo>
                <a:lnTo>
                  <a:pt x="7153" y="7704"/>
                </a:lnTo>
                <a:lnTo>
                  <a:pt x="7153" y="7887"/>
                </a:lnTo>
                <a:lnTo>
                  <a:pt x="7227" y="8070"/>
                </a:lnTo>
                <a:lnTo>
                  <a:pt x="7337" y="8180"/>
                </a:lnTo>
                <a:lnTo>
                  <a:pt x="7483" y="8290"/>
                </a:lnTo>
                <a:lnTo>
                  <a:pt x="7520" y="8400"/>
                </a:lnTo>
                <a:lnTo>
                  <a:pt x="7557" y="8474"/>
                </a:lnTo>
                <a:lnTo>
                  <a:pt x="7593" y="8511"/>
                </a:lnTo>
                <a:lnTo>
                  <a:pt x="7740" y="8511"/>
                </a:lnTo>
                <a:lnTo>
                  <a:pt x="7813" y="8437"/>
                </a:lnTo>
                <a:lnTo>
                  <a:pt x="7850" y="8364"/>
                </a:lnTo>
                <a:lnTo>
                  <a:pt x="7923" y="8217"/>
                </a:lnTo>
                <a:lnTo>
                  <a:pt x="7923" y="8144"/>
                </a:lnTo>
                <a:lnTo>
                  <a:pt x="7887" y="8070"/>
                </a:lnTo>
                <a:lnTo>
                  <a:pt x="7850" y="7997"/>
                </a:lnTo>
                <a:lnTo>
                  <a:pt x="7777" y="7960"/>
                </a:lnTo>
                <a:lnTo>
                  <a:pt x="7667" y="7924"/>
                </a:lnTo>
                <a:lnTo>
                  <a:pt x="7630" y="7887"/>
                </a:lnTo>
                <a:lnTo>
                  <a:pt x="7630" y="7814"/>
                </a:lnTo>
                <a:lnTo>
                  <a:pt x="7630" y="7777"/>
                </a:lnTo>
                <a:lnTo>
                  <a:pt x="7703" y="7667"/>
                </a:lnTo>
                <a:lnTo>
                  <a:pt x="7850" y="7593"/>
                </a:lnTo>
                <a:lnTo>
                  <a:pt x="7997" y="7410"/>
                </a:lnTo>
                <a:lnTo>
                  <a:pt x="8107" y="7190"/>
                </a:lnTo>
                <a:lnTo>
                  <a:pt x="8107" y="7080"/>
                </a:lnTo>
                <a:lnTo>
                  <a:pt x="8070" y="6970"/>
                </a:lnTo>
                <a:lnTo>
                  <a:pt x="8034" y="6897"/>
                </a:lnTo>
                <a:lnTo>
                  <a:pt x="7960" y="6823"/>
                </a:lnTo>
                <a:lnTo>
                  <a:pt x="7740" y="6750"/>
                </a:lnTo>
                <a:lnTo>
                  <a:pt x="7520" y="6713"/>
                </a:lnTo>
                <a:lnTo>
                  <a:pt x="7557" y="6566"/>
                </a:lnTo>
                <a:lnTo>
                  <a:pt x="7593" y="6493"/>
                </a:lnTo>
                <a:lnTo>
                  <a:pt x="7667" y="6456"/>
                </a:lnTo>
                <a:lnTo>
                  <a:pt x="7703" y="6383"/>
                </a:lnTo>
                <a:lnTo>
                  <a:pt x="7667" y="6310"/>
                </a:lnTo>
                <a:lnTo>
                  <a:pt x="7593" y="6236"/>
                </a:lnTo>
                <a:close/>
                <a:moveTo>
                  <a:pt x="1651" y="6897"/>
                </a:moveTo>
                <a:lnTo>
                  <a:pt x="1578" y="6933"/>
                </a:lnTo>
                <a:lnTo>
                  <a:pt x="1541" y="7007"/>
                </a:lnTo>
                <a:lnTo>
                  <a:pt x="1504" y="7080"/>
                </a:lnTo>
                <a:lnTo>
                  <a:pt x="1504" y="7227"/>
                </a:lnTo>
                <a:lnTo>
                  <a:pt x="1541" y="7300"/>
                </a:lnTo>
                <a:lnTo>
                  <a:pt x="1578" y="7373"/>
                </a:lnTo>
                <a:lnTo>
                  <a:pt x="1541" y="7410"/>
                </a:lnTo>
                <a:lnTo>
                  <a:pt x="1504" y="7410"/>
                </a:lnTo>
                <a:lnTo>
                  <a:pt x="1468" y="7483"/>
                </a:lnTo>
                <a:lnTo>
                  <a:pt x="1431" y="7557"/>
                </a:lnTo>
                <a:lnTo>
                  <a:pt x="1468" y="7814"/>
                </a:lnTo>
                <a:lnTo>
                  <a:pt x="1578" y="8034"/>
                </a:lnTo>
                <a:lnTo>
                  <a:pt x="1724" y="8254"/>
                </a:lnTo>
                <a:lnTo>
                  <a:pt x="1908" y="8437"/>
                </a:lnTo>
                <a:lnTo>
                  <a:pt x="2128" y="8547"/>
                </a:lnTo>
                <a:lnTo>
                  <a:pt x="2238" y="8584"/>
                </a:lnTo>
                <a:lnTo>
                  <a:pt x="2348" y="8621"/>
                </a:lnTo>
                <a:lnTo>
                  <a:pt x="2458" y="8621"/>
                </a:lnTo>
                <a:lnTo>
                  <a:pt x="2568" y="8547"/>
                </a:lnTo>
                <a:lnTo>
                  <a:pt x="2641" y="8474"/>
                </a:lnTo>
                <a:lnTo>
                  <a:pt x="2715" y="8364"/>
                </a:lnTo>
                <a:lnTo>
                  <a:pt x="2788" y="8144"/>
                </a:lnTo>
                <a:lnTo>
                  <a:pt x="2788" y="7960"/>
                </a:lnTo>
                <a:lnTo>
                  <a:pt x="2751" y="7740"/>
                </a:lnTo>
                <a:lnTo>
                  <a:pt x="2678" y="7557"/>
                </a:lnTo>
                <a:lnTo>
                  <a:pt x="2531" y="7373"/>
                </a:lnTo>
                <a:lnTo>
                  <a:pt x="2385" y="7227"/>
                </a:lnTo>
                <a:lnTo>
                  <a:pt x="2201" y="7117"/>
                </a:lnTo>
                <a:lnTo>
                  <a:pt x="1981" y="7043"/>
                </a:lnTo>
                <a:lnTo>
                  <a:pt x="1908" y="6933"/>
                </a:lnTo>
                <a:lnTo>
                  <a:pt x="1834" y="6897"/>
                </a:lnTo>
                <a:close/>
                <a:moveTo>
                  <a:pt x="14306" y="7227"/>
                </a:moveTo>
                <a:lnTo>
                  <a:pt x="14453" y="7263"/>
                </a:lnTo>
                <a:lnTo>
                  <a:pt x="14563" y="7300"/>
                </a:lnTo>
                <a:lnTo>
                  <a:pt x="14636" y="7410"/>
                </a:lnTo>
                <a:lnTo>
                  <a:pt x="14673" y="7520"/>
                </a:lnTo>
                <a:lnTo>
                  <a:pt x="14673" y="7667"/>
                </a:lnTo>
                <a:lnTo>
                  <a:pt x="14673" y="7814"/>
                </a:lnTo>
                <a:lnTo>
                  <a:pt x="14600" y="8070"/>
                </a:lnTo>
                <a:lnTo>
                  <a:pt x="14490" y="8290"/>
                </a:lnTo>
                <a:lnTo>
                  <a:pt x="14343" y="8511"/>
                </a:lnTo>
                <a:lnTo>
                  <a:pt x="14269" y="8584"/>
                </a:lnTo>
                <a:lnTo>
                  <a:pt x="14196" y="8621"/>
                </a:lnTo>
                <a:lnTo>
                  <a:pt x="14123" y="8621"/>
                </a:lnTo>
                <a:lnTo>
                  <a:pt x="14049" y="8584"/>
                </a:lnTo>
                <a:lnTo>
                  <a:pt x="14013" y="8547"/>
                </a:lnTo>
                <a:lnTo>
                  <a:pt x="13976" y="8474"/>
                </a:lnTo>
                <a:lnTo>
                  <a:pt x="13903" y="8290"/>
                </a:lnTo>
                <a:lnTo>
                  <a:pt x="13939" y="8034"/>
                </a:lnTo>
                <a:lnTo>
                  <a:pt x="13976" y="7777"/>
                </a:lnTo>
                <a:lnTo>
                  <a:pt x="14086" y="7263"/>
                </a:lnTo>
                <a:lnTo>
                  <a:pt x="14306" y="7227"/>
                </a:lnTo>
                <a:close/>
                <a:moveTo>
                  <a:pt x="14233" y="6750"/>
                </a:moveTo>
                <a:lnTo>
                  <a:pt x="14123" y="6786"/>
                </a:lnTo>
                <a:lnTo>
                  <a:pt x="13866" y="6786"/>
                </a:lnTo>
                <a:lnTo>
                  <a:pt x="13829" y="6823"/>
                </a:lnTo>
                <a:lnTo>
                  <a:pt x="13756" y="6933"/>
                </a:lnTo>
                <a:lnTo>
                  <a:pt x="13609" y="7373"/>
                </a:lnTo>
                <a:lnTo>
                  <a:pt x="13499" y="7850"/>
                </a:lnTo>
                <a:lnTo>
                  <a:pt x="13462" y="8107"/>
                </a:lnTo>
                <a:lnTo>
                  <a:pt x="13462" y="8327"/>
                </a:lnTo>
                <a:lnTo>
                  <a:pt x="13499" y="8584"/>
                </a:lnTo>
                <a:lnTo>
                  <a:pt x="13572" y="8804"/>
                </a:lnTo>
                <a:lnTo>
                  <a:pt x="13683" y="8914"/>
                </a:lnTo>
                <a:lnTo>
                  <a:pt x="13829" y="9024"/>
                </a:lnTo>
                <a:lnTo>
                  <a:pt x="13976" y="9097"/>
                </a:lnTo>
                <a:lnTo>
                  <a:pt x="14123" y="9134"/>
                </a:lnTo>
                <a:lnTo>
                  <a:pt x="14343" y="9097"/>
                </a:lnTo>
                <a:lnTo>
                  <a:pt x="14490" y="9024"/>
                </a:lnTo>
                <a:lnTo>
                  <a:pt x="14600" y="8877"/>
                </a:lnTo>
                <a:lnTo>
                  <a:pt x="14746" y="8731"/>
                </a:lnTo>
                <a:lnTo>
                  <a:pt x="14966" y="8400"/>
                </a:lnTo>
                <a:lnTo>
                  <a:pt x="15076" y="8180"/>
                </a:lnTo>
                <a:lnTo>
                  <a:pt x="15113" y="7997"/>
                </a:lnTo>
                <a:lnTo>
                  <a:pt x="15150" y="7814"/>
                </a:lnTo>
                <a:lnTo>
                  <a:pt x="15150" y="7593"/>
                </a:lnTo>
                <a:lnTo>
                  <a:pt x="15113" y="7410"/>
                </a:lnTo>
                <a:lnTo>
                  <a:pt x="15040" y="7190"/>
                </a:lnTo>
                <a:lnTo>
                  <a:pt x="15003" y="7080"/>
                </a:lnTo>
                <a:lnTo>
                  <a:pt x="14893" y="7007"/>
                </a:lnTo>
                <a:lnTo>
                  <a:pt x="14673" y="6823"/>
                </a:lnTo>
                <a:lnTo>
                  <a:pt x="14526" y="6786"/>
                </a:lnTo>
                <a:lnTo>
                  <a:pt x="14379" y="6750"/>
                </a:lnTo>
                <a:close/>
                <a:moveTo>
                  <a:pt x="6273" y="7887"/>
                </a:moveTo>
                <a:lnTo>
                  <a:pt x="6199" y="7924"/>
                </a:lnTo>
                <a:lnTo>
                  <a:pt x="6126" y="7997"/>
                </a:lnTo>
                <a:lnTo>
                  <a:pt x="5979" y="8107"/>
                </a:lnTo>
                <a:lnTo>
                  <a:pt x="5869" y="8290"/>
                </a:lnTo>
                <a:lnTo>
                  <a:pt x="5796" y="8474"/>
                </a:lnTo>
                <a:lnTo>
                  <a:pt x="5796" y="8584"/>
                </a:lnTo>
                <a:lnTo>
                  <a:pt x="5833" y="8657"/>
                </a:lnTo>
                <a:lnTo>
                  <a:pt x="5906" y="8694"/>
                </a:lnTo>
                <a:lnTo>
                  <a:pt x="6236" y="8694"/>
                </a:lnTo>
                <a:lnTo>
                  <a:pt x="6420" y="8767"/>
                </a:lnTo>
                <a:lnTo>
                  <a:pt x="6199" y="9024"/>
                </a:lnTo>
                <a:lnTo>
                  <a:pt x="6199" y="9061"/>
                </a:lnTo>
                <a:lnTo>
                  <a:pt x="6199" y="9134"/>
                </a:lnTo>
                <a:lnTo>
                  <a:pt x="6236" y="9244"/>
                </a:lnTo>
                <a:lnTo>
                  <a:pt x="6346" y="9354"/>
                </a:lnTo>
                <a:lnTo>
                  <a:pt x="6456" y="9391"/>
                </a:lnTo>
                <a:lnTo>
                  <a:pt x="6713" y="9391"/>
                </a:lnTo>
                <a:lnTo>
                  <a:pt x="6786" y="9318"/>
                </a:lnTo>
                <a:lnTo>
                  <a:pt x="6860" y="9207"/>
                </a:lnTo>
                <a:lnTo>
                  <a:pt x="6823" y="9097"/>
                </a:lnTo>
                <a:lnTo>
                  <a:pt x="6750" y="9024"/>
                </a:lnTo>
                <a:lnTo>
                  <a:pt x="6860" y="8951"/>
                </a:lnTo>
                <a:lnTo>
                  <a:pt x="6933" y="8877"/>
                </a:lnTo>
                <a:lnTo>
                  <a:pt x="6933" y="8804"/>
                </a:lnTo>
                <a:lnTo>
                  <a:pt x="6933" y="8731"/>
                </a:lnTo>
                <a:lnTo>
                  <a:pt x="6896" y="8621"/>
                </a:lnTo>
                <a:lnTo>
                  <a:pt x="6750" y="8511"/>
                </a:lnTo>
                <a:lnTo>
                  <a:pt x="6603" y="8437"/>
                </a:lnTo>
                <a:lnTo>
                  <a:pt x="6456" y="8364"/>
                </a:lnTo>
                <a:lnTo>
                  <a:pt x="6273" y="8327"/>
                </a:lnTo>
                <a:lnTo>
                  <a:pt x="6346" y="8180"/>
                </a:lnTo>
                <a:lnTo>
                  <a:pt x="6420" y="8034"/>
                </a:lnTo>
                <a:lnTo>
                  <a:pt x="6420" y="7960"/>
                </a:lnTo>
                <a:lnTo>
                  <a:pt x="6383" y="7924"/>
                </a:lnTo>
                <a:lnTo>
                  <a:pt x="6346" y="7924"/>
                </a:lnTo>
                <a:lnTo>
                  <a:pt x="6273" y="7887"/>
                </a:lnTo>
                <a:close/>
                <a:moveTo>
                  <a:pt x="7630" y="551"/>
                </a:moveTo>
                <a:lnTo>
                  <a:pt x="7777" y="587"/>
                </a:lnTo>
                <a:lnTo>
                  <a:pt x="7923" y="661"/>
                </a:lnTo>
                <a:lnTo>
                  <a:pt x="8437" y="1101"/>
                </a:lnTo>
                <a:lnTo>
                  <a:pt x="8657" y="1321"/>
                </a:lnTo>
                <a:lnTo>
                  <a:pt x="8877" y="1578"/>
                </a:lnTo>
                <a:lnTo>
                  <a:pt x="9061" y="1834"/>
                </a:lnTo>
                <a:lnTo>
                  <a:pt x="9207" y="2128"/>
                </a:lnTo>
                <a:lnTo>
                  <a:pt x="9281" y="2421"/>
                </a:lnTo>
                <a:lnTo>
                  <a:pt x="9317" y="2752"/>
                </a:lnTo>
                <a:lnTo>
                  <a:pt x="9281" y="3082"/>
                </a:lnTo>
                <a:lnTo>
                  <a:pt x="9244" y="3375"/>
                </a:lnTo>
                <a:lnTo>
                  <a:pt x="9024" y="3962"/>
                </a:lnTo>
                <a:lnTo>
                  <a:pt x="8804" y="4512"/>
                </a:lnTo>
                <a:lnTo>
                  <a:pt x="8584" y="5099"/>
                </a:lnTo>
                <a:lnTo>
                  <a:pt x="8547" y="5356"/>
                </a:lnTo>
                <a:lnTo>
                  <a:pt x="8510" y="5613"/>
                </a:lnTo>
                <a:lnTo>
                  <a:pt x="8510" y="5869"/>
                </a:lnTo>
                <a:lnTo>
                  <a:pt x="8547" y="6163"/>
                </a:lnTo>
                <a:lnTo>
                  <a:pt x="8584" y="6310"/>
                </a:lnTo>
                <a:lnTo>
                  <a:pt x="8657" y="6493"/>
                </a:lnTo>
                <a:lnTo>
                  <a:pt x="8804" y="6823"/>
                </a:lnTo>
                <a:lnTo>
                  <a:pt x="8987" y="7117"/>
                </a:lnTo>
                <a:lnTo>
                  <a:pt x="9134" y="7447"/>
                </a:lnTo>
                <a:lnTo>
                  <a:pt x="9207" y="7777"/>
                </a:lnTo>
                <a:lnTo>
                  <a:pt x="9244" y="8144"/>
                </a:lnTo>
                <a:lnTo>
                  <a:pt x="9207" y="8474"/>
                </a:lnTo>
                <a:lnTo>
                  <a:pt x="9097" y="8804"/>
                </a:lnTo>
                <a:lnTo>
                  <a:pt x="8951" y="9134"/>
                </a:lnTo>
                <a:lnTo>
                  <a:pt x="8767" y="9428"/>
                </a:lnTo>
                <a:lnTo>
                  <a:pt x="8510" y="9684"/>
                </a:lnTo>
                <a:lnTo>
                  <a:pt x="8254" y="9904"/>
                </a:lnTo>
                <a:lnTo>
                  <a:pt x="7960" y="10051"/>
                </a:lnTo>
                <a:lnTo>
                  <a:pt x="7667" y="10198"/>
                </a:lnTo>
                <a:lnTo>
                  <a:pt x="7373" y="10308"/>
                </a:lnTo>
                <a:lnTo>
                  <a:pt x="7043" y="10345"/>
                </a:lnTo>
                <a:lnTo>
                  <a:pt x="6676" y="10418"/>
                </a:lnTo>
                <a:lnTo>
                  <a:pt x="6493" y="10381"/>
                </a:lnTo>
                <a:lnTo>
                  <a:pt x="6309" y="10345"/>
                </a:lnTo>
                <a:lnTo>
                  <a:pt x="6163" y="10235"/>
                </a:lnTo>
                <a:lnTo>
                  <a:pt x="6016" y="10088"/>
                </a:lnTo>
                <a:lnTo>
                  <a:pt x="5906" y="9941"/>
                </a:lnTo>
                <a:lnTo>
                  <a:pt x="5759" y="9831"/>
                </a:lnTo>
                <a:lnTo>
                  <a:pt x="5649" y="9758"/>
                </a:lnTo>
                <a:lnTo>
                  <a:pt x="5502" y="9684"/>
                </a:lnTo>
                <a:lnTo>
                  <a:pt x="5209" y="9611"/>
                </a:lnTo>
                <a:lnTo>
                  <a:pt x="4916" y="9611"/>
                </a:lnTo>
                <a:lnTo>
                  <a:pt x="4622" y="9684"/>
                </a:lnTo>
                <a:lnTo>
                  <a:pt x="3999" y="9868"/>
                </a:lnTo>
                <a:lnTo>
                  <a:pt x="3705" y="9978"/>
                </a:lnTo>
                <a:lnTo>
                  <a:pt x="3412" y="10051"/>
                </a:lnTo>
                <a:lnTo>
                  <a:pt x="3118" y="10088"/>
                </a:lnTo>
                <a:lnTo>
                  <a:pt x="2825" y="10051"/>
                </a:lnTo>
                <a:lnTo>
                  <a:pt x="2495" y="10014"/>
                </a:lnTo>
                <a:lnTo>
                  <a:pt x="2201" y="9904"/>
                </a:lnTo>
                <a:lnTo>
                  <a:pt x="1944" y="9794"/>
                </a:lnTo>
                <a:lnTo>
                  <a:pt x="1651" y="9648"/>
                </a:lnTo>
                <a:lnTo>
                  <a:pt x="1394" y="9464"/>
                </a:lnTo>
                <a:lnTo>
                  <a:pt x="1174" y="9281"/>
                </a:lnTo>
                <a:lnTo>
                  <a:pt x="954" y="8987"/>
                </a:lnTo>
                <a:lnTo>
                  <a:pt x="771" y="8694"/>
                </a:lnTo>
                <a:lnTo>
                  <a:pt x="624" y="8364"/>
                </a:lnTo>
                <a:lnTo>
                  <a:pt x="550" y="8034"/>
                </a:lnTo>
                <a:lnTo>
                  <a:pt x="514" y="7667"/>
                </a:lnTo>
                <a:lnTo>
                  <a:pt x="514" y="7337"/>
                </a:lnTo>
                <a:lnTo>
                  <a:pt x="587" y="6970"/>
                </a:lnTo>
                <a:lnTo>
                  <a:pt x="661" y="6640"/>
                </a:lnTo>
                <a:lnTo>
                  <a:pt x="807" y="6310"/>
                </a:lnTo>
                <a:lnTo>
                  <a:pt x="991" y="6016"/>
                </a:lnTo>
                <a:lnTo>
                  <a:pt x="1211" y="5759"/>
                </a:lnTo>
                <a:lnTo>
                  <a:pt x="1468" y="5539"/>
                </a:lnTo>
                <a:lnTo>
                  <a:pt x="2018" y="5099"/>
                </a:lnTo>
                <a:lnTo>
                  <a:pt x="2568" y="4622"/>
                </a:lnTo>
                <a:lnTo>
                  <a:pt x="2788" y="4366"/>
                </a:lnTo>
                <a:lnTo>
                  <a:pt x="2971" y="4109"/>
                </a:lnTo>
                <a:lnTo>
                  <a:pt x="3082" y="3815"/>
                </a:lnTo>
                <a:lnTo>
                  <a:pt x="3192" y="3485"/>
                </a:lnTo>
                <a:lnTo>
                  <a:pt x="3265" y="3118"/>
                </a:lnTo>
                <a:lnTo>
                  <a:pt x="3302" y="2715"/>
                </a:lnTo>
                <a:lnTo>
                  <a:pt x="3375" y="2348"/>
                </a:lnTo>
                <a:lnTo>
                  <a:pt x="3448" y="2165"/>
                </a:lnTo>
                <a:lnTo>
                  <a:pt x="3558" y="1981"/>
                </a:lnTo>
                <a:lnTo>
                  <a:pt x="3705" y="1798"/>
                </a:lnTo>
                <a:lnTo>
                  <a:pt x="3852" y="1651"/>
                </a:lnTo>
                <a:lnTo>
                  <a:pt x="4072" y="1541"/>
                </a:lnTo>
                <a:lnTo>
                  <a:pt x="4292" y="1468"/>
                </a:lnTo>
                <a:lnTo>
                  <a:pt x="4512" y="1431"/>
                </a:lnTo>
                <a:lnTo>
                  <a:pt x="4769" y="1394"/>
                </a:lnTo>
                <a:lnTo>
                  <a:pt x="4989" y="1394"/>
                </a:lnTo>
                <a:lnTo>
                  <a:pt x="5209" y="1468"/>
                </a:lnTo>
                <a:lnTo>
                  <a:pt x="4952" y="1688"/>
                </a:lnTo>
                <a:lnTo>
                  <a:pt x="4916" y="1761"/>
                </a:lnTo>
                <a:lnTo>
                  <a:pt x="4879" y="1834"/>
                </a:lnTo>
                <a:lnTo>
                  <a:pt x="4916" y="1981"/>
                </a:lnTo>
                <a:lnTo>
                  <a:pt x="4989" y="2091"/>
                </a:lnTo>
                <a:lnTo>
                  <a:pt x="5062" y="2128"/>
                </a:lnTo>
                <a:lnTo>
                  <a:pt x="5136" y="2128"/>
                </a:lnTo>
                <a:lnTo>
                  <a:pt x="5319" y="2091"/>
                </a:lnTo>
                <a:lnTo>
                  <a:pt x="5429" y="2018"/>
                </a:lnTo>
                <a:lnTo>
                  <a:pt x="5539" y="1945"/>
                </a:lnTo>
                <a:lnTo>
                  <a:pt x="5613" y="1798"/>
                </a:lnTo>
                <a:lnTo>
                  <a:pt x="5759" y="1651"/>
                </a:lnTo>
                <a:lnTo>
                  <a:pt x="5833" y="1614"/>
                </a:lnTo>
                <a:lnTo>
                  <a:pt x="5869" y="1578"/>
                </a:lnTo>
                <a:lnTo>
                  <a:pt x="6420" y="1138"/>
                </a:lnTo>
                <a:lnTo>
                  <a:pt x="7006" y="771"/>
                </a:lnTo>
                <a:lnTo>
                  <a:pt x="7337" y="624"/>
                </a:lnTo>
                <a:lnTo>
                  <a:pt x="7483" y="551"/>
                </a:lnTo>
                <a:close/>
                <a:moveTo>
                  <a:pt x="10821" y="9281"/>
                </a:moveTo>
                <a:lnTo>
                  <a:pt x="10968" y="9538"/>
                </a:lnTo>
                <a:lnTo>
                  <a:pt x="11115" y="9758"/>
                </a:lnTo>
                <a:lnTo>
                  <a:pt x="11335" y="9978"/>
                </a:lnTo>
                <a:lnTo>
                  <a:pt x="11592" y="10161"/>
                </a:lnTo>
                <a:lnTo>
                  <a:pt x="11408" y="10418"/>
                </a:lnTo>
                <a:lnTo>
                  <a:pt x="11188" y="10198"/>
                </a:lnTo>
                <a:lnTo>
                  <a:pt x="10968" y="9978"/>
                </a:lnTo>
                <a:lnTo>
                  <a:pt x="10711" y="9831"/>
                </a:lnTo>
                <a:lnTo>
                  <a:pt x="10455" y="9648"/>
                </a:lnTo>
                <a:lnTo>
                  <a:pt x="10601" y="9464"/>
                </a:lnTo>
                <a:lnTo>
                  <a:pt x="10821" y="9281"/>
                </a:lnTo>
                <a:close/>
                <a:moveTo>
                  <a:pt x="13903" y="9941"/>
                </a:moveTo>
                <a:lnTo>
                  <a:pt x="13829" y="9978"/>
                </a:lnTo>
                <a:lnTo>
                  <a:pt x="13756" y="10014"/>
                </a:lnTo>
                <a:lnTo>
                  <a:pt x="13719" y="10014"/>
                </a:lnTo>
                <a:lnTo>
                  <a:pt x="13719" y="10051"/>
                </a:lnTo>
                <a:lnTo>
                  <a:pt x="13646" y="10161"/>
                </a:lnTo>
                <a:lnTo>
                  <a:pt x="13609" y="10271"/>
                </a:lnTo>
                <a:lnTo>
                  <a:pt x="13646" y="10418"/>
                </a:lnTo>
                <a:lnTo>
                  <a:pt x="13719" y="10565"/>
                </a:lnTo>
                <a:lnTo>
                  <a:pt x="13829" y="10638"/>
                </a:lnTo>
                <a:lnTo>
                  <a:pt x="13939" y="10675"/>
                </a:lnTo>
                <a:lnTo>
                  <a:pt x="14049" y="10638"/>
                </a:lnTo>
                <a:lnTo>
                  <a:pt x="14159" y="10601"/>
                </a:lnTo>
                <a:lnTo>
                  <a:pt x="14269" y="10491"/>
                </a:lnTo>
                <a:lnTo>
                  <a:pt x="14343" y="10418"/>
                </a:lnTo>
                <a:lnTo>
                  <a:pt x="14379" y="10308"/>
                </a:lnTo>
                <a:lnTo>
                  <a:pt x="14379" y="10271"/>
                </a:lnTo>
                <a:lnTo>
                  <a:pt x="14379" y="10198"/>
                </a:lnTo>
                <a:lnTo>
                  <a:pt x="14306" y="10124"/>
                </a:lnTo>
                <a:lnTo>
                  <a:pt x="14233" y="10051"/>
                </a:lnTo>
                <a:lnTo>
                  <a:pt x="14159" y="10014"/>
                </a:lnTo>
                <a:lnTo>
                  <a:pt x="14086" y="9978"/>
                </a:lnTo>
                <a:lnTo>
                  <a:pt x="13939" y="9941"/>
                </a:lnTo>
                <a:close/>
                <a:moveTo>
                  <a:pt x="7593" y="0"/>
                </a:moveTo>
                <a:lnTo>
                  <a:pt x="7447" y="37"/>
                </a:lnTo>
                <a:lnTo>
                  <a:pt x="7190" y="110"/>
                </a:lnTo>
                <a:lnTo>
                  <a:pt x="6970" y="221"/>
                </a:lnTo>
                <a:lnTo>
                  <a:pt x="6566" y="441"/>
                </a:lnTo>
                <a:lnTo>
                  <a:pt x="6199" y="697"/>
                </a:lnTo>
                <a:lnTo>
                  <a:pt x="5502" y="1211"/>
                </a:lnTo>
                <a:lnTo>
                  <a:pt x="5209" y="1064"/>
                </a:lnTo>
                <a:lnTo>
                  <a:pt x="4916" y="991"/>
                </a:lnTo>
                <a:lnTo>
                  <a:pt x="4585" y="991"/>
                </a:lnTo>
                <a:lnTo>
                  <a:pt x="4255" y="1027"/>
                </a:lnTo>
                <a:lnTo>
                  <a:pt x="3999" y="1101"/>
                </a:lnTo>
                <a:lnTo>
                  <a:pt x="3778" y="1211"/>
                </a:lnTo>
                <a:lnTo>
                  <a:pt x="3595" y="1358"/>
                </a:lnTo>
                <a:lnTo>
                  <a:pt x="3412" y="1504"/>
                </a:lnTo>
                <a:lnTo>
                  <a:pt x="3228" y="1688"/>
                </a:lnTo>
                <a:lnTo>
                  <a:pt x="3118" y="1908"/>
                </a:lnTo>
                <a:lnTo>
                  <a:pt x="3008" y="2128"/>
                </a:lnTo>
                <a:lnTo>
                  <a:pt x="2935" y="2348"/>
                </a:lnTo>
                <a:lnTo>
                  <a:pt x="2861" y="2678"/>
                </a:lnTo>
                <a:lnTo>
                  <a:pt x="2788" y="3008"/>
                </a:lnTo>
                <a:lnTo>
                  <a:pt x="2751" y="3338"/>
                </a:lnTo>
                <a:lnTo>
                  <a:pt x="2641" y="3669"/>
                </a:lnTo>
                <a:lnTo>
                  <a:pt x="2605" y="3852"/>
                </a:lnTo>
                <a:lnTo>
                  <a:pt x="2495" y="3999"/>
                </a:lnTo>
                <a:lnTo>
                  <a:pt x="2275" y="4255"/>
                </a:lnTo>
                <a:lnTo>
                  <a:pt x="2018" y="4476"/>
                </a:lnTo>
                <a:lnTo>
                  <a:pt x="1761" y="4696"/>
                </a:lnTo>
                <a:lnTo>
                  <a:pt x="1284" y="5062"/>
                </a:lnTo>
                <a:lnTo>
                  <a:pt x="844" y="5466"/>
                </a:lnTo>
                <a:lnTo>
                  <a:pt x="661" y="5649"/>
                </a:lnTo>
                <a:lnTo>
                  <a:pt x="514" y="5906"/>
                </a:lnTo>
                <a:lnTo>
                  <a:pt x="367" y="6126"/>
                </a:lnTo>
                <a:lnTo>
                  <a:pt x="220" y="6420"/>
                </a:lnTo>
                <a:lnTo>
                  <a:pt x="110" y="6713"/>
                </a:lnTo>
                <a:lnTo>
                  <a:pt x="37" y="7007"/>
                </a:lnTo>
                <a:lnTo>
                  <a:pt x="0" y="7263"/>
                </a:lnTo>
                <a:lnTo>
                  <a:pt x="0" y="7557"/>
                </a:lnTo>
                <a:lnTo>
                  <a:pt x="37" y="7850"/>
                </a:lnTo>
                <a:lnTo>
                  <a:pt x="74" y="8144"/>
                </a:lnTo>
                <a:lnTo>
                  <a:pt x="147" y="8400"/>
                </a:lnTo>
                <a:lnTo>
                  <a:pt x="220" y="8657"/>
                </a:lnTo>
                <a:lnTo>
                  <a:pt x="367" y="8914"/>
                </a:lnTo>
                <a:lnTo>
                  <a:pt x="514" y="9171"/>
                </a:lnTo>
                <a:lnTo>
                  <a:pt x="661" y="9391"/>
                </a:lnTo>
                <a:lnTo>
                  <a:pt x="844" y="9611"/>
                </a:lnTo>
                <a:lnTo>
                  <a:pt x="1064" y="9831"/>
                </a:lnTo>
                <a:lnTo>
                  <a:pt x="1284" y="10014"/>
                </a:lnTo>
                <a:lnTo>
                  <a:pt x="1541" y="10161"/>
                </a:lnTo>
                <a:lnTo>
                  <a:pt x="1798" y="10308"/>
                </a:lnTo>
                <a:lnTo>
                  <a:pt x="2054" y="10381"/>
                </a:lnTo>
                <a:lnTo>
                  <a:pt x="2348" y="10491"/>
                </a:lnTo>
                <a:lnTo>
                  <a:pt x="2641" y="10528"/>
                </a:lnTo>
                <a:lnTo>
                  <a:pt x="2898" y="10565"/>
                </a:lnTo>
                <a:lnTo>
                  <a:pt x="3192" y="10565"/>
                </a:lnTo>
                <a:lnTo>
                  <a:pt x="3485" y="10528"/>
                </a:lnTo>
                <a:lnTo>
                  <a:pt x="3742" y="10491"/>
                </a:lnTo>
                <a:lnTo>
                  <a:pt x="4035" y="10418"/>
                </a:lnTo>
                <a:lnTo>
                  <a:pt x="4365" y="10271"/>
                </a:lnTo>
                <a:lnTo>
                  <a:pt x="4696" y="10161"/>
                </a:lnTo>
                <a:lnTo>
                  <a:pt x="4879" y="10124"/>
                </a:lnTo>
                <a:lnTo>
                  <a:pt x="5209" y="10124"/>
                </a:lnTo>
                <a:lnTo>
                  <a:pt x="5392" y="10161"/>
                </a:lnTo>
                <a:lnTo>
                  <a:pt x="5502" y="10271"/>
                </a:lnTo>
                <a:lnTo>
                  <a:pt x="5613" y="10381"/>
                </a:lnTo>
                <a:lnTo>
                  <a:pt x="5833" y="10601"/>
                </a:lnTo>
                <a:lnTo>
                  <a:pt x="5979" y="10711"/>
                </a:lnTo>
                <a:lnTo>
                  <a:pt x="6089" y="10785"/>
                </a:lnTo>
                <a:lnTo>
                  <a:pt x="6273" y="10858"/>
                </a:lnTo>
                <a:lnTo>
                  <a:pt x="6420" y="10895"/>
                </a:lnTo>
                <a:lnTo>
                  <a:pt x="6933" y="10895"/>
                </a:lnTo>
                <a:lnTo>
                  <a:pt x="7227" y="10858"/>
                </a:lnTo>
                <a:lnTo>
                  <a:pt x="7483" y="10821"/>
                </a:lnTo>
                <a:lnTo>
                  <a:pt x="7740" y="10748"/>
                </a:lnTo>
                <a:lnTo>
                  <a:pt x="7997" y="10638"/>
                </a:lnTo>
                <a:lnTo>
                  <a:pt x="8217" y="10528"/>
                </a:lnTo>
                <a:lnTo>
                  <a:pt x="8437" y="10381"/>
                </a:lnTo>
                <a:lnTo>
                  <a:pt x="8657" y="10198"/>
                </a:lnTo>
                <a:lnTo>
                  <a:pt x="8877" y="10014"/>
                </a:lnTo>
                <a:lnTo>
                  <a:pt x="9061" y="9831"/>
                </a:lnTo>
                <a:lnTo>
                  <a:pt x="9207" y="9611"/>
                </a:lnTo>
                <a:lnTo>
                  <a:pt x="9354" y="9391"/>
                </a:lnTo>
                <a:lnTo>
                  <a:pt x="9501" y="9171"/>
                </a:lnTo>
                <a:lnTo>
                  <a:pt x="9574" y="8914"/>
                </a:lnTo>
                <a:lnTo>
                  <a:pt x="9684" y="8694"/>
                </a:lnTo>
                <a:lnTo>
                  <a:pt x="9721" y="8400"/>
                </a:lnTo>
                <a:lnTo>
                  <a:pt x="9721" y="8144"/>
                </a:lnTo>
                <a:lnTo>
                  <a:pt x="9721" y="7887"/>
                </a:lnTo>
                <a:lnTo>
                  <a:pt x="9684" y="7630"/>
                </a:lnTo>
                <a:lnTo>
                  <a:pt x="9611" y="7373"/>
                </a:lnTo>
                <a:lnTo>
                  <a:pt x="9537" y="7117"/>
                </a:lnTo>
                <a:lnTo>
                  <a:pt x="9281" y="6640"/>
                </a:lnTo>
                <a:lnTo>
                  <a:pt x="9171" y="6383"/>
                </a:lnTo>
                <a:lnTo>
                  <a:pt x="9061" y="6090"/>
                </a:lnTo>
                <a:lnTo>
                  <a:pt x="9061" y="5833"/>
                </a:lnTo>
                <a:lnTo>
                  <a:pt x="9061" y="5576"/>
                </a:lnTo>
                <a:lnTo>
                  <a:pt x="9097" y="5319"/>
                </a:lnTo>
                <a:lnTo>
                  <a:pt x="9134" y="5062"/>
                </a:lnTo>
                <a:lnTo>
                  <a:pt x="9317" y="4512"/>
                </a:lnTo>
                <a:lnTo>
                  <a:pt x="9501" y="4035"/>
                </a:lnTo>
                <a:lnTo>
                  <a:pt x="9684" y="3559"/>
                </a:lnTo>
                <a:lnTo>
                  <a:pt x="9794" y="3082"/>
                </a:lnTo>
                <a:lnTo>
                  <a:pt x="9831" y="2825"/>
                </a:lnTo>
                <a:lnTo>
                  <a:pt x="9831" y="2568"/>
                </a:lnTo>
                <a:lnTo>
                  <a:pt x="9794" y="2311"/>
                </a:lnTo>
                <a:lnTo>
                  <a:pt x="9721" y="2055"/>
                </a:lnTo>
                <a:lnTo>
                  <a:pt x="9611" y="1834"/>
                </a:lnTo>
                <a:lnTo>
                  <a:pt x="9501" y="1578"/>
                </a:lnTo>
                <a:lnTo>
                  <a:pt x="9354" y="1358"/>
                </a:lnTo>
                <a:lnTo>
                  <a:pt x="9207" y="1174"/>
                </a:lnTo>
                <a:lnTo>
                  <a:pt x="8841" y="771"/>
                </a:lnTo>
                <a:lnTo>
                  <a:pt x="8400" y="404"/>
                </a:lnTo>
                <a:lnTo>
                  <a:pt x="7960" y="110"/>
                </a:lnTo>
                <a:lnTo>
                  <a:pt x="7850" y="37"/>
                </a:lnTo>
                <a:lnTo>
                  <a:pt x="7703" y="0"/>
                </a:lnTo>
                <a:close/>
                <a:moveTo>
                  <a:pt x="12912" y="10675"/>
                </a:moveTo>
                <a:lnTo>
                  <a:pt x="12839" y="10711"/>
                </a:lnTo>
                <a:lnTo>
                  <a:pt x="12765" y="10785"/>
                </a:lnTo>
                <a:lnTo>
                  <a:pt x="12729" y="10858"/>
                </a:lnTo>
                <a:lnTo>
                  <a:pt x="12729" y="11005"/>
                </a:lnTo>
                <a:lnTo>
                  <a:pt x="12765" y="11115"/>
                </a:lnTo>
                <a:lnTo>
                  <a:pt x="12876" y="11225"/>
                </a:lnTo>
                <a:lnTo>
                  <a:pt x="13022" y="11262"/>
                </a:lnTo>
                <a:lnTo>
                  <a:pt x="13132" y="11225"/>
                </a:lnTo>
                <a:lnTo>
                  <a:pt x="13242" y="11115"/>
                </a:lnTo>
                <a:lnTo>
                  <a:pt x="13279" y="11005"/>
                </a:lnTo>
                <a:lnTo>
                  <a:pt x="13279" y="10858"/>
                </a:lnTo>
                <a:lnTo>
                  <a:pt x="13242" y="10785"/>
                </a:lnTo>
                <a:lnTo>
                  <a:pt x="13169" y="10711"/>
                </a:lnTo>
                <a:lnTo>
                  <a:pt x="13096" y="10675"/>
                </a:lnTo>
                <a:close/>
                <a:moveTo>
                  <a:pt x="13572" y="11262"/>
                </a:moveTo>
                <a:lnTo>
                  <a:pt x="13499" y="11298"/>
                </a:lnTo>
                <a:lnTo>
                  <a:pt x="13462" y="11372"/>
                </a:lnTo>
                <a:lnTo>
                  <a:pt x="13389" y="11408"/>
                </a:lnTo>
                <a:lnTo>
                  <a:pt x="13316" y="11445"/>
                </a:lnTo>
                <a:lnTo>
                  <a:pt x="13242" y="11555"/>
                </a:lnTo>
                <a:lnTo>
                  <a:pt x="13242" y="11702"/>
                </a:lnTo>
                <a:lnTo>
                  <a:pt x="13242" y="11775"/>
                </a:lnTo>
                <a:lnTo>
                  <a:pt x="13279" y="11849"/>
                </a:lnTo>
                <a:lnTo>
                  <a:pt x="13352" y="11959"/>
                </a:lnTo>
                <a:lnTo>
                  <a:pt x="13609" y="11959"/>
                </a:lnTo>
                <a:lnTo>
                  <a:pt x="13719" y="11922"/>
                </a:lnTo>
                <a:lnTo>
                  <a:pt x="13829" y="11849"/>
                </a:lnTo>
                <a:lnTo>
                  <a:pt x="13866" y="11738"/>
                </a:lnTo>
                <a:lnTo>
                  <a:pt x="13939" y="11628"/>
                </a:lnTo>
                <a:lnTo>
                  <a:pt x="13939" y="11555"/>
                </a:lnTo>
                <a:lnTo>
                  <a:pt x="13939" y="11518"/>
                </a:lnTo>
                <a:lnTo>
                  <a:pt x="13903" y="11445"/>
                </a:lnTo>
                <a:lnTo>
                  <a:pt x="13866" y="11372"/>
                </a:lnTo>
                <a:lnTo>
                  <a:pt x="13829" y="11298"/>
                </a:lnTo>
                <a:lnTo>
                  <a:pt x="13719" y="11262"/>
                </a:lnTo>
                <a:close/>
                <a:moveTo>
                  <a:pt x="12215" y="11555"/>
                </a:moveTo>
                <a:lnTo>
                  <a:pt x="12142" y="11592"/>
                </a:lnTo>
                <a:lnTo>
                  <a:pt x="12069" y="11702"/>
                </a:lnTo>
                <a:lnTo>
                  <a:pt x="12032" y="11812"/>
                </a:lnTo>
                <a:lnTo>
                  <a:pt x="12032" y="11959"/>
                </a:lnTo>
                <a:lnTo>
                  <a:pt x="12032" y="12069"/>
                </a:lnTo>
                <a:lnTo>
                  <a:pt x="12105" y="12362"/>
                </a:lnTo>
                <a:lnTo>
                  <a:pt x="12252" y="12582"/>
                </a:lnTo>
                <a:lnTo>
                  <a:pt x="12325" y="12619"/>
                </a:lnTo>
                <a:lnTo>
                  <a:pt x="12399" y="12656"/>
                </a:lnTo>
                <a:lnTo>
                  <a:pt x="12509" y="12656"/>
                </a:lnTo>
                <a:lnTo>
                  <a:pt x="12582" y="12582"/>
                </a:lnTo>
                <a:lnTo>
                  <a:pt x="12619" y="12545"/>
                </a:lnTo>
                <a:lnTo>
                  <a:pt x="12692" y="12545"/>
                </a:lnTo>
                <a:lnTo>
                  <a:pt x="12802" y="12619"/>
                </a:lnTo>
                <a:lnTo>
                  <a:pt x="12876" y="12619"/>
                </a:lnTo>
                <a:lnTo>
                  <a:pt x="12949" y="12582"/>
                </a:lnTo>
                <a:lnTo>
                  <a:pt x="12986" y="12545"/>
                </a:lnTo>
                <a:lnTo>
                  <a:pt x="13022" y="12435"/>
                </a:lnTo>
                <a:lnTo>
                  <a:pt x="12986" y="12325"/>
                </a:lnTo>
                <a:lnTo>
                  <a:pt x="12912" y="12215"/>
                </a:lnTo>
                <a:lnTo>
                  <a:pt x="12802" y="12179"/>
                </a:lnTo>
                <a:lnTo>
                  <a:pt x="12655" y="12142"/>
                </a:lnTo>
                <a:lnTo>
                  <a:pt x="12545" y="12142"/>
                </a:lnTo>
                <a:lnTo>
                  <a:pt x="12472" y="12179"/>
                </a:lnTo>
                <a:lnTo>
                  <a:pt x="12399" y="12032"/>
                </a:lnTo>
                <a:lnTo>
                  <a:pt x="12399" y="11849"/>
                </a:lnTo>
                <a:lnTo>
                  <a:pt x="12399" y="11665"/>
                </a:lnTo>
                <a:lnTo>
                  <a:pt x="12362" y="11592"/>
                </a:lnTo>
                <a:lnTo>
                  <a:pt x="12289" y="11555"/>
                </a:lnTo>
                <a:close/>
                <a:moveTo>
                  <a:pt x="14049" y="5466"/>
                </a:moveTo>
                <a:lnTo>
                  <a:pt x="14196" y="5503"/>
                </a:lnTo>
                <a:lnTo>
                  <a:pt x="14490" y="5649"/>
                </a:lnTo>
                <a:lnTo>
                  <a:pt x="14673" y="5723"/>
                </a:lnTo>
                <a:lnTo>
                  <a:pt x="14930" y="5906"/>
                </a:lnTo>
                <a:lnTo>
                  <a:pt x="15150" y="6090"/>
                </a:lnTo>
                <a:lnTo>
                  <a:pt x="15370" y="6310"/>
                </a:lnTo>
                <a:lnTo>
                  <a:pt x="15590" y="6566"/>
                </a:lnTo>
                <a:lnTo>
                  <a:pt x="15773" y="6860"/>
                </a:lnTo>
                <a:lnTo>
                  <a:pt x="15883" y="7190"/>
                </a:lnTo>
                <a:lnTo>
                  <a:pt x="15993" y="7520"/>
                </a:lnTo>
                <a:lnTo>
                  <a:pt x="16067" y="7850"/>
                </a:lnTo>
                <a:lnTo>
                  <a:pt x="16104" y="8217"/>
                </a:lnTo>
                <a:lnTo>
                  <a:pt x="16104" y="8547"/>
                </a:lnTo>
                <a:lnTo>
                  <a:pt x="16067" y="9244"/>
                </a:lnTo>
                <a:lnTo>
                  <a:pt x="15957" y="9941"/>
                </a:lnTo>
                <a:lnTo>
                  <a:pt x="15773" y="10601"/>
                </a:lnTo>
                <a:lnTo>
                  <a:pt x="15517" y="11225"/>
                </a:lnTo>
                <a:lnTo>
                  <a:pt x="15370" y="11555"/>
                </a:lnTo>
                <a:lnTo>
                  <a:pt x="15186" y="11849"/>
                </a:lnTo>
                <a:lnTo>
                  <a:pt x="15003" y="12105"/>
                </a:lnTo>
                <a:lnTo>
                  <a:pt x="14783" y="12362"/>
                </a:lnTo>
                <a:lnTo>
                  <a:pt x="14526" y="12619"/>
                </a:lnTo>
                <a:lnTo>
                  <a:pt x="14269" y="12839"/>
                </a:lnTo>
                <a:lnTo>
                  <a:pt x="14013" y="13022"/>
                </a:lnTo>
                <a:lnTo>
                  <a:pt x="13719" y="13169"/>
                </a:lnTo>
                <a:lnTo>
                  <a:pt x="13389" y="13316"/>
                </a:lnTo>
                <a:lnTo>
                  <a:pt x="13059" y="13463"/>
                </a:lnTo>
                <a:lnTo>
                  <a:pt x="12802" y="13499"/>
                </a:lnTo>
                <a:lnTo>
                  <a:pt x="12509" y="13536"/>
                </a:lnTo>
                <a:lnTo>
                  <a:pt x="12325" y="13499"/>
                </a:lnTo>
                <a:lnTo>
                  <a:pt x="12179" y="13426"/>
                </a:lnTo>
                <a:lnTo>
                  <a:pt x="12032" y="13279"/>
                </a:lnTo>
                <a:lnTo>
                  <a:pt x="11922" y="13169"/>
                </a:lnTo>
                <a:lnTo>
                  <a:pt x="11482" y="12692"/>
                </a:lnTo>
                <a:lnTo>
                  <a:pt x="11298" y="12435"/>
                </a:lnTo>
                <a:lnTo>
                  <a:pt x="11225" y="12289"/>
                </a:lnTo>
                <a:lnTo>
                  <a:pt x="11188" y="12105"/>
                </a:lnTo>
                <a:lnTo>
                  <a:pt x="11188" y="11922"/>
                </a:lnTo>
                <a:lnTo>
                  <a:pt x="11262" y="11738"/>
                </a:lnTo>
                <a:lnTo>
                  <a:pt x="11445" y="11408"/>
                </a:lnTo>
                <a:lnTo>
                  <a:pt x="11812" y="10785"/>
                </a:lnTo>
                <a:lnTo>
                  <a:pt x="12142" y="10161"/>
                </a:lnTo>
                <a:lnTo>
                  <a:pt x="12472" y="9501"/>
                </a:lnTo>
                <a:lnTo>
                  <a:pt x="12765" y="8877"/>
                </a:lnTo>
                <a:lnTo>
                  <a:pt x="12876" y="8547"/>
                </a:lnTo>
                <a:lnTo>
                  <a:pt x="12949" y="8217"/>
                </a:lnTo>
                <a:lnTo>
                  <a:pt x="12986" y="7887"/>
                </a:lnTo>
                <a:lnTo>
                  <a:pt x="12949" y="7593"/>
                </a:lnTo>
                <a:lnTo>
                  <a:pt x="12876" y="7263"/>
                </a:lnTo>
                <a:lnTo>
                  <a:pt x="12765" y="6970"/>
                </a:lnTo>
                <a:lnTo>
                  <a:pt x="12729" y="6750"/>
                </a:lnTo>
                <a:lnTo>
                  <a:pt x="12692" y="6566"/>
                </a:lnTo>
                <a:lnTo>
                  <a:pt x="12729" y="6346"/>
                </a:lnTo>
                <a:lnTo>
                  <a:pt x="12802" y="6200"/>
                </a:lnTo>
                <a:lnTo>
                  <a:pt x="12876" y="6016"/>
                </a:lnTo>
                <a:lnTo>
                  <a:pt x="12986" y="5869"/>
                </a:lnTo>
                <a:lnTo>
                  <a:pt x="13132" y="5723"/>
                </a:lnTo>
                <a:lnTo>
                  <a:pt x="13279" y="5613"/>
                </a:lnTo>
                <a:lnTo>
                  <a:pt x="13316" y="5686"/>
                </a:lnTo>
                <a:lnTo>
                  <a:pt x="13389" y="5723"/>
                </a:lnTo>
                <a:lnTo>
                  <a:pt x="13536" y="5759"/>
                </a:lnTo>
                <a:lnTo>
                  <a:pt x="13646" y="5686"/>
                </a:lnTo>
                <a:lnTo>
                  <a:pt x="13719" y="5649"/>
                </a:lnTo>
                <a:lnTo>
                  <a:pt x="13756" y="5576"/>
                </a:lnTo>
                <a:lnTo>
                  <a:pt x="13829" y="5503"/>
                </a:lnTo>
                <a:lnTo>
                  <a:pt x="13939" y="5466"/>
                </a:lnTo>
                <a:close/>
                <a:moveTo>
                  <a:pt x="13646" y="3852"/>
                </a:moveTo>
                <a:lnTo>
                  <a:pt x="13609" y="3925"/>
                </a:lnTo>
                <a:lnTo>
                  <a:pt x="13499" y="4182"/>
                </a:lnTo>
                <a:lnTo>
                  <a:pt x="13462" y="4476"/>
                </a:lnTo>
                <a:lnTo>
                  <a:pt x="13462" y="4732"/>
                </a:lnTo>
                <a:lnTo>
                  <a:pt x="13499" y="5026"/>
                </a:lnTo>
                <a:lnTo>
                  <a:pt x="13316" y="5099"/>
                </a:lnTo>
                <a:lnTo>
                  <a:pt x="13132" y="5173"/>
                </a:lnTo>
                <a:lnTo>
                  <a:pt x="13022" y="4769"/>
                </a:lnTo>
                <a:lnTo>
                  <a:pt x="12839" y="4439"/>
                </a:lnTo>
                <a:lnTo>
                  <a:pt x="12802" y="4402"/>
                </a:lnTo>
                <a:lnTo>
                  <a:pt x="12729" y="4402"/>
                </a:lnTo>
                <a:lnTo>
                  <a:pt x="12692" y="4439"/>
                </a:lnTo>
                <a:lnTo>
                  <a:pt x="12692" y="4476"/>
                </a:lnTo>
                <a:lnTo>
                  <a:pt x="12655" y="4732"/>
                </a:lnTo>
                <a:lnTo>
                  <a:pt x="12692" y="4952"/>
                </a:lnTo>
                <a:lnTo>
                  <a:pt x="12802" y="5429"/>
                </a:lnTo>
                <a:lnTo>
                  <a:pt x="12582" y="5649"/>
                </a:lnTo>
                <a:lnTo>
                  <a:pt x="12399" y="5466"/>
                </a:lnTo>
                <a:lnTo>
                  <a:pt x="12142" y="5173"/>
                </a:lnTo>
                <a:lnTo>
                  <a:pt x="12105" y="5136"/>
                </a:lnTo>
                <a:lnTo>
                  <a:pt x="12032" y="5173"/>
                </a:lnTo>
                <a:lnTo>
                  <a:pt x="11995" y="5209"/>
                </a:lnTo>
                <a:lnTo>
                  <a:pt x="11995" y="5283"/>
                </a:lnTo>
                <a:lnTo>
                  <a:pt x="12032" y="5466"/>
                </a:lnTo>
                <a:lnTo>
                  <a:pt x="12142" y="5649"/>
                </a:lnTo>
                <a:lnTo>
                  <a:pt x="12252" y="5796"/>
                </a:lnTo>
                <a:lnTo>
                  <a:pt x="12435" y="5906"/>
                </a:lnTo>
                <a:lnTo>
                  <a:pt x="12399" y="6016"/>
                </a:lnTo>
                <a:lnTo>
                  <a:pt x="12362" y="6053"/>
                </a:lnTo>
                <a:lnTo>
                  <a:pt x="12142" y="6016"/>
                </a:lnTo>
                <a:lnTo>
                  <a:pt x="11738" y="5833"/>
                </a:lnTo>
                <a:lnTo>
                  <a:pt x="11665" y="5686"/>
                </a:lnTo>
                <a:lnTo>
                  <a:pt x="11628" y="5649"/>
                </a:lnTo>
                <a:lnTo>
                  <a:pt x="11592" y="5686"/>
                </a:lnTo>
                <a:lnTo>
                  <a:pt x="11555" y="5833"/>
                </a:lnTo>
                <a:lnTo>
                  <a:pt x="11518" y="5906"/>
                </a:lnTo>
                <a:lnTo>
                  <a:pt x="11518" y="5979"/>
                </a:lnTo>
                <a:lnTo>
                  <a:pt x="11555" y="6053"/>
                </a:lnTo>
                <a:lnTo>
                  <a:pt x="11628" y="6126"/>
                </a:lnTo>
                <a:lnTo>
                  <a:pt x="11775" y="6236"/>
                </a:lnTo>
                <a:lnTo>
                  <a:pt x="11995" y="6346"/>
                </a:lnTo>
                <a:lnTo>
                  <a:pt x="12289" y="6456"/>
                </a:lnTo>
                <a:lnTo>
                  <a:pt x="12252" y="6676"/>
                </a:lnTo>
                <a:lnTo>
                  <a:pt x="12289" y="6897"/>
                </a:lnTo>
                <a:lnTo>
                  <a:pt x="11555" y="6897"/>
                </a:lnTo>
                <a:lnTo>
                  <a:pt x="11445" y="6933"/>
                </a:lnTo>
                <a:lnTo>
                  <a:pt x="11408" y="7007"/>
                </a:lnTo>
                <a:lnTo>
                  <a:pt x="11408" y="7153"/>
                </a:lnTo>
                <a:lnTo>
                  <a:pt x="11408" y="7337"/>
                </a:lnTo>
                <a:lnTo>
                  <a:pt x="11482" y="7483"/>
                </a:lnTo>
                <a:lnTo>
                  <a:pt x="11555" y="7593"/>
                </a:lnTo>
                <a:lnTo>
                  <a:pt x="11592" y="7630"/>
                </a:lnTo>
                <a:lnTo>
                  <a:pt x="11922" y="7960"/>
                </a:lnTo>
                <a:lnTo>
                  <a:pt x="12142" y="8107"/>
                </a:lnTo>
                <a:lnTo>
                  <a:pt x="12252" y="8180"/>
                </a:lnTo>
                <a:lnTo>
                  <a:pt x="12362" y="8217"/>
                </a:lnTo>
                <a:lnTo>
                  <a:pt x="12472" y="8217"/>
                </a:lnTo>
                <a:lnTo>
                  <a:pt x="12362" y="8547"/>
                </a:lnTo>
                <a:lnTo>
                  <a:pt x="12252" y="8804"/>
                </a:lnTo>
                <a:lnTo>
                  <a:pt x="12215" y="8841"/>
                </a:lnTo>
                <a:lnTo>
                  <a:pt x="12179" y="8877"/>
                </a:lnTo>
                <a:lnTo>
                  <a:pt x="11812" y="8731"/>
                </a:lnTo>
                <a:lnTo>
                  <a:pt x="11555" y="8584"/>
                </a:lnTo>
                <a:lnTo>
                  <a:pt x="11335" y="8364"/>
                </a:lnTo>
                <a:lnTo>
                  <a:pt x="11225" y="8364"/>
                </a:lnTo>
                <a:lnTo>
                  <a:pt x="11188" y="8437"/>
                </a:lnTo>
                <a:lnTo>
                  <a:pt x="11188" y="8511"/>
                </a:lnTo>
                <a:lnTo>
                  <a:pt x="11335" y="8731"/>
                </a:lnTo>
                <a:lnTo>
                  <a:pt x="11555" y="8951"/>
                </a:lnTo>
                <a:lnTo>
                  <a:pt x="11812" y="9134"/>
                </a:lnTo>
                <a:lnTo>
                  <a:pt x="12069" y="9244"/>
                </a:lnTo>
                <a:lnTo>
                  <a:pt x="11848" y="9648"/>
                </a:lnTo>
                <a:lnTo>
                  <a:pt x="11738" y="9648"/>
                </a:lnTo>
                <a:lnTo>
                  <a:pt x="11665" y="9721"/>
                </a:lnTo>
                <a:lnTo>
                  <a:pt x="11262" y="9428"/>
                </a:lnTo>
                <a:lnTo>
                  <a:pt x="10895" y="9134"/>
                </a:lnTo>
                <a:lnTo>
                  <a:pt x="10858" y="9097"/>
                </a:lnTo>
                <a:lnTo>
                  <a:pt x="10821" y="9134"/>
                </a:lnTo>
                <a:lnTo>
                  <a:pt x="10601" y="9391"/>
                </a:lnTo>
                <a:lnTo>
                  <a:pt x="10381" y="9648"/>
                </a:lnTo>
                <a:lnTo>
                  <a:pt x="10308" y="9648"/>
                </a:lnTo>
                <a:lnTo>
                  <a:pt x="10234" y="9684"/>
                </a:lnTo>
                <a:lnTo>
                  <a:pt x="10198" y="9758"/>
                </a:lnTo>
                <a:lnTo>
                  <a:pt x="10234" y="9831"/>
                </a:lnTo>
                <a:lnTo>
                  <a:pt x="10748" y="10308"/>
                </a:lnTo>
                <a:lnTo>
                  <a:pt x="11188" y="10821"/>
                </a:lnTo>
                <a:lnTo>
                  <a:pt x="10968" y="11262"/>
                </a:lnTo>
                <a:lnTo>
                  <a:pt x="10785" y="11152"/>
                </a:lnTo>
                <a:lnTo>
                  <a:pt x="10601" y="11078"/>
                </a:lnTo>
                <a:lnTo>
                  <a:pt x="10381" y="11042"/>
                </a:lnTo>
                <a:lnTo>
                  <a:pt x="10308" y="11005"/>
                </a:lnTo>
                <a:lnTo>
                  <a:pt x="10198" y="10968"/>
                </a:lnTo>
                <a:lnTo>
                  <a:pt x="10161" y="10931"/>
                </a:lnTo>
                <a:lnTo>
                  <a:pt x="10088" y="10931"/>
                </a:lnTo>
                <a:lnTo>
                  <a:pt x="9978" y="10968"/>
                </a:lnTo>
                <a:lnTo>
                  <a:pt x="9941" y="11078"/>
                </a:lnTo>
                <a:lnTo>
                  <a:pt x="9941" y="11152"/>
                </a:lnTo>
                <a:lnTo>
                  <a:pt x="9978" y="11188"/>
                </a:lnTo>
                <a:lnTo>
                  <a:pt x="10124" y="11335"/>
                </a:lnTo>
                <a:lnTo>
                  <a:pt x="10308" y="11445"/>
                </a:lnTo>
                <a:lnTo>
                  <a:pt x="10565" y="11555"/>
                </a:lnTo>
                <a:lnTo>
                  <a:pt x="10675" y="11592"/>
                </a:lnTo>
                <a:lnTo>
                  <a:pt x="10785" y="11592"/>
                </a:lnTo>
                <a:lnTo>
                  <a:pt x="10748" y="11775"/>
                </a:lnTo>
                <a:lnTo>
                  <a:pt x="10711" y="11959"/>
                </a:lnTo>
                <a:lnTo>
                  <a:pt x="10675" y="12179"/>
                </a:lnTo>
                <a:lnTo>
                  <a:pt x="10711" y="12362"/>
                </a:lnTo>
                <a:lnTo>
                  <a:pt x="10785" y="12582"/>
                </a:lnTo>
                <a:lnTo>
                  <a:pt x="10638" y="12692"/>
                </a:lnTo>
                <a:lnTo>
                  <a:pt x="10455" y="12876"/>
                </a:lnTo>
                <a:lnTo>
                  <a:pt x="10381" y="12949"/>
                </a:lnTo>
                <a:lnTo>
                  <a:pt x="10308" y="12949"/>
                </a:lnTo>
                <a:lnTo>
                  <a:pt x="10271" y="12986"/>
                </a:lnTo>
                <a:lnTo>
                  <a:pt x="10234" y="13059"/>
                </a:lnTo>
                <a:lnTo>
                  <a:pt x="10234" y="13169"/>
                </a:lnTo>
                <a:lnTo>
                  <a:pt x="10271" y="13206"/>
                </a:lnTo>
                <a:lnTo>
                  <a:pt x="10308" y="13242"/>
                </a:lnTo>
                <a:lnTo>
                  <a:pt x="10455" y="13242"/>
                </a:lnTo>
                <a:lnTo>
                  <a:pt x="10565" y="13206"/>
                </a:lnTo>
                <a:lnTo>
                  <a:pt x="10748" y="13059"/>
                </a:lnTo>
                <a:lnTo>
                  <a:pt x="11005" y="12912"/>
                </a:lnTo>
                <a:lnTo>
                  <a:pt x="11408" y="13352"/>
                </a:lnTo>
                <a:lnTo>
                  <a:pt x="11482" y="13426"/>
                </a:lnTo>
                <a:lnTo>
                  <a:pt x="11335" y="13609"/>
                </a:lnTo>
                <a:lnTo>
                  <a:pt x="11262" y="13829"/>
                </a:lnTo>
                <a:lnTo>
                  <a:pt x="11188" y="13829"/>
                </a:lnTo>
                <a:lnTo>
                  <a:pt x="11115" y="13866"/>
                </a:lnTo>
                <a:lnTo>
                  <a:pt x="11005" y="13939"/>
                </a:lnTo>
                <a:lnTo>
                  <a:pt x="10968" y="14013"/>
                </a:lnTo>
                <a:lnTo>
                  <a:pt x="11005" y="14123"/>
                </a:lnTo>
                <a:lnTo>
                  <a:pt x="11041" y="14233"/>
                </a:lnTo>
                <a:lnTo>
                  <a:pt x="11151" y="14306"/>
                </a:lnTo>
                <a:lnTo>
                  <a:pt x="11262" y="14343"/>
                </a:lnTo>
                <a:lnTo>
                  <a:pt x="11372" y="14343"/>
                </a:lnTo>
                <a:lnTo>
                  <a:pt x="11482" y="14270"/>
                </a:lnTo>
                <a:lnTo>
                  <a:pt x="11555" y="14196"/>
                </a:lnTo>
                <a:lnTo>
                  <a:pt x="11628" y="14086"/>
                </a:lnTo>
                <a:lnTo>
                  <a:pt x="11665" y="13976"/>
                </a:lnTo>
                <a:lnTo>
                  <a:pt x="11665" y="13866"/>
                </a:lnTo>
                <a:lnTo>
                  <a:pt x="11738" y="13719"/>
                </a:lnTo>
                <a:lnTo>
                  <a:pt x="11848" y="13829"/>
                </a:lnTo>
                <a:lnTo>
                  <a:pt x="11995" y="13903"/>
                </a:lnTo>
                <a:lnTo>
                  <a:pt x="12142" y="13976"/>
                </a:lnTo>
                <a:lnTo>
                  <a:pt x="12325" y="14013"/>
                </a:lnTo>
                <a:lnTo>
                  <a:pt x="12362" y="14049"/>
                </a:lnTo>
                <a:lnTo>
                  <a:pt x="12252" y="14270"/>
                </a:lnTo>
                <a:lnTo>
                  <a:pt x="12179" y="14453"/>
                </a:lnTo>
                <a:lnTo>
                  <a:pt x="12105" y="14563"/>
                </a:lnTo>
                <a:lnTo>
                  <a:pt x="11995" y="14600"/>
                </a:lnTo>
                <a:lnTo>
                  <a:pt x="11958" y="14600"/>
                </a:lnTo>
                <a:lnTo>
                  <a:pt x="11885" y="14636"/>
                </a:lnTo>
                <a:lnTo>
                  <a:pt x="11848" y="14746"/>
                </a:lnTo>
                <a:lnTo>
                  <a:pt x="11848" y="14856"/>
                </a:lnTo>
                <a:lnTo>
                  <a:pt x="11922" y="14930"/>
                </a:lnTo>
                <a:lnTo>
                  <a:pt x="11995" y="15003"/>
                </a:lnTo>
                <a:lnTo>
                  <a:pt x="12069" y="15003"/>
                </a:lnTo>
                <a:lnTo>
                  <a:pt x="12215" y="14966"/>
                </a:lnTo>
                <a:lnTo>
                  <a:pt x="12362" y="14856"/>
                </a:lnTo>
                <a:lnTo>
                  <a:pt x="12472" y="14746"/>
                </a:lnTo>
                <a:lnTo>
                  <a:pt x="12545" y="14563"/>
                </a:lnTo>
                <a:lnTo>
                  <a:pt x="12619" y="14416"/>
                </a:lnTo>
                <a:lnTo>
                  <a:pt x="12692" y="14049"/>
                </a:lnTo>
                <a:lnTo>
                  <a:pt x="13132" y="13976"/>
                </a:lnTo>
                <a:lnTo>
                  <a:pt x="13536" y="13829"/>
                </a:lnTo>
                <a:lnTo>
                  <a:pt x="13279" y="14526"/>
                </a:lnTo>
                <a:lnTo>
                  <a:pt x="13206" y="14710"/>
                </a:lnTo>
                <a:lnTo>
                  <a:pt x="13206" y="14820"/>
                </a:lnTo>
                <a:lnTo>
                  <a:pt x="13242" y="14856"/>
                </a:lnTo>
                <a:lnTo>
                  <a:pt x="13279" y="14930"/>
                </a:lnTo>
                <a:lnTo>
                  <a:pt x="13352" y="14966"/>
                </a:lnTo>
                <a:lnTo>
                  <a:pt x="13426" y="14966"/>
                </a:lnTo>
                <a:lnTo>
                  <a:pt x="13499" y="14930"/>
                </a:lnTo>
                <a:lnTo>
                  <a:pt x="13572" y="14893"/>
                </a:lnTo>
                <a:lnTo>
                  <a:pt x="13609" y="14820"/>
                </a:lnTo>
                <a:lnTo>
                  <a:pt x="13719" y="14563"/>
                </a:lnTo>
                <a:lnTo>
                  <a:pt x="13793" y="14270"/>
                </a:lnTo>
                <a:lnTo>
                  <a:pt x="13829" y="13976"/>
                </a:lnTo>
                <a:lnTo>
                  <a:pt x="13829" y="13719"/>
                </a:lnTo>
                <a:lnTo>
                  <a:pt x="14269" y="13463"/>
                </a:lnTo>
                <a:lnTo>
                  <a:pt x="14306" y="13939"/>
                </a:lnTo>
                <a:lnTo>
                  <a:pt x="14343" y="14049"/>
                </a:lnTo>
                <a:lnTo>
                  <a:pt x="14379" y="14123"/>
                </a:lnTo>
                <a:lnTo>
                  <a:pt x="14379" y="14159"/>
                </a:lnTo>
                <a:lnTo>
                  <a:pt x="14416" y="14270"/>
                </a:lnTo>
                <a:lnTo>
                  <a:pt x="14490" y="14343"/>
                </a:lnTo>
                <a:lnTo>
                  <a:pt x="14673" y="14343"/>
                </a:lnTo>
                <a:lnTo>
                  <a:pt x="14673" y="14306"/>
                </a:lnTo>
                <a:lnTo>
                  <a:pt x="14746" y="14233"/>
                </a:lnTo>
                <a:lnTo>
                  <a:pt x="14783" y="14159"/>
                </a:lnTo>
                <a:lnTo>
                  <a:pt x="14710" y="13903"/>
                </a:lnTo>
                <a:lnTo>
                  <a:pt x="14673" y="13646"/>
                </a:lnTo>
                <a:lnTo>
                  <a:pt x="14563" y="13279"/>
                </a:lnTo>
                <a:lnTo>
                  <a:pt x="15003" y="12876"/>
                </a:lnTo>
                <a:lnTo>
                  <a:pt x="15113" y="13022"/>
                </a:lnTo>
                <a:lnTo>
                  <a:pt x="15223" y="13132"/>
                </a:lnTo>
                <a:lnTo>
                  <a:pt x="15370" y="13352"/>
                </a:lnTo>
                <a:lnTo>
                  <a:pt x="15480" y="13463"/>
                </a:lnTo>
                <a:lnTo>
                  <a:pt x="15590" y="13536"/>
                </a:lnTo>
                <a:lnTo>
                  <a:pt x="15663" y="13536"/>
                </a:lnTo>
                <a:lnTo>
                  <a:pt x="15737" y="13463"/>
                </a:lnTo>
                <a:lnTo>
                  <a:pt x="15773" y="13389"/>
                </a:lnTo>
                <a:lnTo>
                  <a:pt x="15773" y="13316"/>
                </a:lnTo>
                <a:lnTo>
                  <a:pt x="15737" y="13132"/>
                </a:lnTo>
                <a:lnTo>
                  <a:pt x="15627" y="12986"/>
                </a:lnTo>
                <a:lnTo>
                  <a:pt x="15480" y="12876"/>
                </a:lnTo>
                <a:lnTo>
                  <a:pt x="15370" y="12729"/>
                </a:lnTo>
                <a:lnTo>
                  <a:pt x="15260" y="12582"/>
                </a:lnTo>
                <a:lnTo>
                  <a:pt x="15480" y="12289"/>
                </a:lnTo>
                <a:lnTo>
                  <a:pt x="15700" y="11995"/>
                </a:lnTo>
                <a:lnTo>
                  <a:pt x="15773" y="12069"/>
                </a:lnTo>
                <a:lnTo>
                  <a:pt x="15993" y="12215"/>
                </a:lnTo>
                <a:lnTo>
                  <a:pt x="16177" y="12399"/>
                </a:lnTo>
                <a:lnTo>
                  <a:pt x="16250" y="12435"/>
                </a:lnTo>
                <a:lnTo>
                  <a:pt x="16397" y="12435"/>
                </a:lnTo>
                <a:lnTo>
                  <a:pt x="16434" y="12399"/>
                </a:lnTo>
                <a:lnTo>
                  <a:pt x="16470" y="12325"/>
                </a:lnTo>
                <a:lnTo>
                  <a:pt x="16507" y="12252"/>
                </a:lnTo>
                <a:lnTo>
                  <a:pt x="16507" y="12179"/>
                </a:lnTo>
                <a:lnTo>
                  <a:pt x="16434" y="12105"/>
                </a:lnTo>
                <a:lnTo>
                  <a:pt x="16250" y="11922"/>
                </a:lnTo>
                <a:lnTo>
                  <a:pt x="16030" y="11775"/>
                </a:lnTo>
                <a:lnTo>
                  <a:pt x="15883" y="11702"/>
                </a:lnTo>
                <a:lnTo>
                  <a:pt x="16140" y="11115"/>
                </a:lnTo>
                <a:lnTo>
                  <a:pt x="16324" y="11225"/>
                </a:lnTo>
                <a:lnTo>
                  <a:pt x="16617" y="11335"/>
                </a:lnTo>
                <a:lnTo>
                  <a:pt x="16984" y="11408"/>
                </a:lnTo>
                <a:lnTo>
                  <a:pt x="17057" y="11408"/>
                </a:lnTo>
                <a:lnTo>
                  <a:pt x="17094" y="11372"/>
                </a:lnTo>
                <a:lnTo>
                  <a:pt x="17131" y="11298"/>
                </a:lnTo>
                <a:lnTo>
                  <a:pt x="17167" y="11225"/>
                </a:lnTo>
                <a:lnTo>
                  <a:pt x="17167" y="11152"/>
                </a:lnTo>
                <a:lnTo>
                  <a:pt x="17131" y="11078"/>
                </a:lnTo>
                <a:lnTo>
                  <a:pt x="17094" y="11042"/>
                </a:lnTo>
                <a:lnTo>
                  <a:pt x="17021" y="11005"/>
                </a:lnTo>
                <a:lnTo>
                  <a:pt x="16764" y="10968"/>
                </a:lnTo>
                <a:lnTo>
                  <a:pt x="16544" y="10895"/>
                </a:lnTo>
                <a:lnTo>
                  <a:pt x="16250" y="10821"/>
                </a:lnTo>
                <a:lnTo>
                  <a:pt x="16397" y="10345"/>
                </a:lnTo>
                <a:lnTo>
                  <a:pt x="16507" y="9831"/>
                </a:lnTo>
                <a:lnTo>
                  <a:pt x="16727" y="9941"/>
                </a:lnTo>
                <a:lnTo>
                  <a:pt x="16984" y="9978"/>
                </a:lnTo>
                <a:lnTo>
                  <a:pt x="17131" y="10014"/>
                </a:lnTo>
                <a:lnTo>
                  <a:pt x="17277" y="10014"/>
                </a:lnTo>
                <a:lnTo>
                  <a:pt x="17424" y="9978"/>
                </a:lnTo>
                <a:lnTo>
                  <a:pt x="17461" y="9904"/>
                </a:lnTo>
                <a:lnTo>
                  <a:pt x="17497" y="9831"/>
                </a:lnTo>
                <a:lnTo>
                  <a:pt x="17497" y="9794"/>
                </a:lnTo>
                <a:lnTo>
                  <a:pt x="17497" y="9721"/>
                </a:lnTo>
                <a:lnTo>
                  <a:pt x="17387" y="9648"/>
                </a:lnTo>
                <a:lnTo>
                  <a:pt x="17277" y="9611"/>
                </a:lnTo>
                <a:lnTo>
                  <a:pt x="17167" y="9574"/>
                </a:lnTo>
                <a:lnTo>
                  <a:pt x="16544" y="9501"/>
                </a:lnTo>
                <a:lnTo>
                  <a:pt x="16544" y="9464"/>
                </a:lnTo>
                <a:lnTo>
                  <a:pt x="16580" y="8987"/>
                </a:lnTo>
                <a:lnTo>
                  <a:pt x="16617" y="8511"/>
                </a:lnTo>
                <a:lnTo>
                  <a:pt x="16800" y="8584"/>
                </a:lnTo>
                <a:lnTo>
                  <a:pt x="17021" y="8621"/>
                </a:lnTo>
                <a:lnTo>
                  <a:pt x="17204" y="8657"/>
                </a:lnTo>
                <a:lnTo>
                  <a:pt x="17424" y="8621"/>
                </a:lnTo>
                <a:lnTo>
                  <a:pt x="17571" y="8584"/>
                </a:lnTo>
                <a:lnTo>
                  <a:pt x="17644" y="8511"/>
                </a:lnTo>
                <a:lnTo>
                  <a:pt x="17681" y="8437"/>
                </a:lnTo>
                <a:lnTo>
                  <a:pt x="17681" y="8364"/>
                </a:lnTo>
                <a:lnTo>
                  <a:pt x="17644" y="8290"/>
                </a:lnTo>
                <a:lnTo>
                  <a:pt x="17534" y="8217"/>
                </a:lnTo>
                <a:lnTo>
                  <a:pt x="17387" y="8217"/>
                </a:lnTo>
                <a:lnTo>
                  <a:pt x="17094" y="8254"/>
                </a:lnTo>
                <a:lnTo>
                  <a:pt x="16617" y="8217"/>
                </a:lnTo>
                <a:lnTo>
                  <a:pt x="16580" y="7814"/>
                </a:lnTo>
                <a:lnTo>
                  <a:pt x="16507" y="7410"/>
                </a:lnTo>
                <a:lnTo>
                  <a:pt x="16507" y="7410"/>
                </a:lnTo>
                <a:lnTo>
                  <a:pt x="16690" y="7447"/>
                </a:lnTo>
                <a:lnTo>
                  <a:pt x="16874" y="7447"/>
                </a:lnTo>
                <a:lnTo>
                  <a:pt x="17021" y="7410"/>
                </a:lnTo>
                <a:lnTo>
                  <a:pt x="17204" y="7337"/>
                </a:lnTo>
                <a:lnTo>
                  <a:pt x="17351" y="7263"/>
                </a:lnTo>
                <a:lnTo>
                  <a:pt x="17387" y="7190"/>
                </a:lnTo>
                <a:lnTo>
                  <a:pt x="17424" y="7117"/>
                </a:lnTo>
                <a:lnTo>
                  <a:pt x="17424" y="7043"/>
                </a:lnTo>
                <a:lnTo>
                  <a:pt x="17424" y="7007"/>
                </a:lnTo>
                <a:lnTo>
                  <a:pt x="17351" y="6933"/>
                </a:lnTo>
                <a:lnTo>
                  <a:pt x="17314" y="6897"/>
                </a:lnTo>
                <a:lnTo>
                  <a:pt x="17131" y="6897"/>
                </a:lnTo>
                <a:lnTo>
                  <a:pt x="16947" y="6970"/>
                </a:lnTo>
                <a:lnTo>
                  <a:pt x="16764" y="7007"/>
                </a:lnTo>
                <a:lnTo>
                  <a:pt x="16397" y="7080"/>
                </a:lnTo>
                <a:lnTo>
                  <a:pt x="16324" y="6897"/>
                </a:lnTo>
                <a:lnTo>
                  <a:pt x="16140" y="6493"/>
                </a:lnTo>
                <a:lnTo>
                  <a:pt x="16397" y="6420"/>
                </a:lnTo>
                <a:lnTo>
                  <a:pt x="16764" y="6273"/>
                </a:lnTo>
                <a:lnTo>
                  <a:pt x="16947" y="6200"/>
                </a:lnTo>
                <a:lnTo>
                  <a:pt x="17094" y="6090"/>
                </a:lnTo>
                <a:lnTo>
                  <a:pt x="17131" y="6053"/>
                </a:lnTo>
                <a:lnTo>
                  <a:pt x="17131" y="5979"/>
                </a:lnTo>
                <a:lnTo>
                  <a:pt x="17131" y="5906"/>
                </a:lnTo>
                <a:lnTo>
                  <a:pt x="17021" y="5833"/>
                </a:lnTo>
                <a:lnTo>
                  <a:pt x="16910" y="5796"/>
                </a:lnTo>
                <a:lnTo>
                  <a:pt x="16764" y="5833"/>
                </a:lnTo>
                <a:lnTo>
                  <a:pt x="16580" y="5906"/>
                </a:lnTo>
                <a:lnTo>
                  <a:pt x="16250" y="6090"/>
                </a:lnTo>
                <a:lnTo>
                  <a:pt x="16104" y="6163"/>
                </a:lnTo>
                <a:lnTo>
                  <a:pt x="15957" y="6236"/>
                </a:lnTo>
                <a:lnTo>
                  <a:pt x="15957" y="6200"/>
                </a:lnTo>
                <a:lnTo>
                  <a:pt x="15957" y="6163"/>
                </a:lnTo>
                <a:lnTo>
                  <a:pt x="15920" y="6163"/>
                </a:lnTo>
                <a:lnTo>
                  <a:pt x="15590" y="5796"/>
                </a:lnTo>
                <a:lnTo>
                  <a:pt x="15920" y="5503"/>
                </a:lnTo>
                <a:lnTo>
                  <a:pt x="16250" y="5173"/>
                </a:lnTo>
                <a:lnTo>
                  <a:pt x="16287" y="5099"/>
                </a:lnTo>
                <a:lnTo>
                  <a:pt x="16324" y="4989"/>
                </a:lnTo>
                <a:lnTo>
                  <a:pt x="16287" y="4916"/>
                </a:lnTo>
                <a:lnTo>
                  <a:pt x="16250" y="4879"/>
                </a:lnTo>
                <a:lnTo>
                  <a:pt x="16177" y="4806"/>
                </a:lnTo>
                <a:lnTo>
                  <a:pt x="16030" y="4806"/>
                </a:lnTo>
                <a:lnTo>
                  <a:pt x="15957" y="4842"/>
                </a:lnTo>
                <a:lnTo>
                  <a:pt x="15627" y="5209"/>
                </a:lnTo>
                <a:lnTo>
                  <a:pt x="15333" y="5576"/>
                </a:lnTo>
                <a:lnTo>
                  <a:pt x="15076" y="5393"/>
                </a:lnTo>
                <a:lnTo>
                  <a:pt x="14820" y="5246"/>
                </a:lnTo>
                <a:lnTo>
                  <a:pt x="14673" y="5173"/>
                </a:lnTo>
                <a:lnTo>
                  <a:pt x="14746" y="5026"/>
                </a:lnTo>
                <a:lnTo>
                  <a:pt x="14966" y="4659"/>
                </a:lnTo>
                <a:lnTo>
                  <a:pt x="15003" y="4586"/>
                </a:lnTo>
                <a:lnTo>
                  <a:pt x="15003" y="4512"/>
                </a:lnTo>
                <a:lnTo>
                  <a:pt x="14930" y="4402"/>
                </a:lnTo>
                <a:lnTo>
                  <a:pt x="14856" y="4366"/>
                </a:lnTo>
                <a:lnTo>
                  <a:pt x="14746" y="4366"/>
                </a:lnTo>
                <a:lnTo>
                  <a:pt x="14673" y="4439"/>
                </a:lnTo>
                <a:lnTo>
                  <a:pt x="14526" y="4622"/>
                </a:lnTo>
                <a:lnTo>
                  <a:pt x="14416" y="4842"/>
                </a:lnTo>
                <a:lnTo>
                  <a:pt x="14343" y="5026"/>
                </a:lnTo>
                <a:lnTo>
                  <a:pt x="14159" y="4989"/>
                </a:lnTo>
                <a:lnTo>
                  <a:pt x="13939" y="4989"/>
                </a:lnTo>
                <a:lnTo>
                  <a:pt x="13903" y="4732"/>
                </a:lnTo>
                <a:lnTo>
                  <a:pt x="13866" y="4476"/>
                </a:lnTo>
                <a:lnTo>
                  <a:pt x="13829" y="3962"/>
                </a:lnTo>
                <a:lnTo>
                  <a:pt x="13829" y="3889"/>
                </a:lnTo>
                <a:lnTo>
                  <a:pt x="13756" y="3852"/>
                </a:lnTo>
                <a:close/>
              </a:path>
            </a:pathLst>
          </a:custGeom>
          <a:solidFill>
            <a:srgbClr val="6D9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241" name="Google Shape;241;p3"/>
          <p:cNvSpPr/>
          <p:nvPr/>
        </p:nvSpPr>
        <p:spPr>
          <a:xfrm>
            <a:off x="3462692" y="4517805"/>
            <a:ext cx="479681" cy="339217"/>
          </a:xfrm>
          <a:custGeom>
            <a:avLst/>
            <a:gdLst/>
            <a:ahLst/>
            <a:cxnLst/>
            <a:rect l="l" t="t" r="r" b="b"/>
            <a:pathLst>
              <a:path w="16911" h="11959" extrusionOk="0">
                <a:moveTo>
                  <a:pt x="12215" y="8951"/>
                </a:moveTo>
                <a:lnTo>
                  <a:pt x="12032" y="9098"/>
                </a:lnTo>
                <a:lnTo>
                  <a:pt x="11848" y="9244"/>
                </a:lnTo>
                <a:lnTo>
                  <a:pt x="11408" y="9538"/>
                </a:lnTo>
                <a:lnTo>
                  <a:pt x="11005" y="9685"/>
                </a:lnTo>
                <a:lnTo>
                  <a:pt x="10638" y="9868"/>
                </a:lnTo>
                <a:lnTo>
                  <a:pt x="10124" y="10051"/>
                </a:lnTo>
                <a:lnTo>
                  <a:pt x="9977" y="10125"/>
                </a:lnTo>
                <a:lnTo>
                  <a:pt x="9794" y="10161"/>
                </a:lnTo>
                <a:lnTo>
                  <a:pt x="9904" y="9978"/>
                </a:lnTo>
                <a:lnTo>
                  <a:pt x="10051" y="9795"/>
                </a:lnTo>
                <a:lnTo>
                  <a:pt x="10344" y="9758"/>
                </a:lnTo>
                <a:lnTo>
                  <a:pt x="10601" y="9648"/>
                </a:lnTo>
                <a:lnTo>
                  <a:pt x="10858" y="9538"/>
                </a:lnTo>
                <a:lnTo>
                  <a:pt x="11115" y="9354"/>
                </a:lnTo>
                <a:lnTo>
                  <a:pt x="11335" y="9171"/>
                </a:lnTo>
                <a:lnTo>
                  <a:pt x="11371" y="9061"/>
                </a:lnTo>
                <a:lnTo>
                  <a:pt x="11445" y="9061"/>
                </a:lnTo>
                <a:lnTo>
                  <a:pt x="11481" y="9024"/>
                </a:lnTo>
                <a:lnTo>
                  <a:pt x="11848" y="8951"/>
                </a:lnTo>
                <a:close/>
                <a:moveTo>
                  <a:pt x="12619" y="8988"/>
                </a:moveTo>
                <a:lnTo>
                  <a:pt x="12839" y="9061"/>
                </a:lnTo>
                <a:lnTo>
                  <a:pt x="12839" y="9171"/>
                </a:lnTo>
                <a:lnTo>
                  <a:pt x="12215" y="9685"/>
                </a:lnTo>
                <a:lnTo>
                  <a:pt x="11518" y="10125"/>
                </a:lnTo>
                <a:lnTo>
                  <a:pt x="11115" y="10345"/>
                </a:lnTo>
                <a:lnTo>
                  <a:pt x="10711" y="10528"/>
                </a:lnTo>
                <a:lnTo>
                  <a:pt x="10308" y="10712"/>
                </a:lnTo>
                <a:lnTo>
                  <a:pt x="9904" y="10932"/>
                </a:lnTo>
                <a:lnTo>
                  <a:pt x="9831" y="10822"/>
                </a:lnTo>
                <a:lnTo>
                  <a:pt x="9794" y="10712"/>
                </a:lnTo>
                <a:lnTo>
                  <a:pt x="9757" y="10455"/>
                </a:lnTo>
                <a:lnTo>
                  <a:pt x="9904" y="10455"/>
                </a:lnTo>
                <a:lnTo>
                  <a:pt x="10051" y="10381"/>
                </a:lnTo>
                <a:lnTo>
                  <a:pt x="10344" y="10271"/>
                </a:lnTo>
                <a:lnTo>
                  <a:pt x="11078" y="10015"/>
                </a:lnTo>
                <a:lnTo>
                  <a:pt x="11481" y="9831"/>
                </a:lnTo>
                <a:lnTo>
                  <a:pt x="11922" y="9611"/>
                </a:lnTo>
                <a:lnTo>
                  <a:pt x="12288" y="9318"/>
                </a:lnTo>
                <a:lnTo>
                  <a:pt x="12435" y="9171"/>
                </a:lnTo>
                <a:lnTo>
                  <a:pt x="12619" y="8988"/>
                </a:lnTo>
                <a:close/>
                <a:moveTo>
                  <a:pt x="9464" y="514"/>
                </a:moveTo>
                <a:lnTo>
                  <a:pt x="9721" y="551"/>
                </a:lnTo>
                <a:lnTo>
                  <a:pt x="9941" y="588"/>
                </a:lnTo>
                <a:lnTo>
                  <a:pt x="10161" y="661"/>
                </a:lnTo>
                <a:lnTo>
                  <a:pt x="10344" y="771"/>
                </a:lnTo>
                <a:lnTo>
                  <a:pt x="10491" y="918"/>
                </a:lnTo>
                <a:lnTo>
                  <a:pt x="10564" y="1101"/>
                </a:lnTo>
                <a:lnTo>
                  <a:pt x="10601" y="1101"/>
                </a:lnTo>
                <a:lnTo>
                  <a:pt x="10528" y="1211"/>
                </a:lnTo>
                <a:lnTo>
                  <a:pt x="10528" y="1321"/>
                </a:lnTo>
                <a:lnTo>
                  <a:pt x="10564" y="1615"/>
                </a:lnTo>
                <a:lnTo>
                  <a:pt x="10638" y="1871"/>
                </a:lnTo>
                <a:lnTo>
                  <a:pt x="10748" y="2091"/>
                </a:lnTo>
                <a:lnTo>
                  <a:pt x="10931" y="2348"/>
                </a:lnTo>
                <a:lnTo>
                  <a:pt x="11005" y="2495"/>
                </a:lnTo>
                <a:lnTo>
                  <a:pt x="11041" y="2678"/>
                </a:lnTo>
                <a:lnTo>
                  <a:pt x="11041" y="2752"/>
                </a:lnTo>
                <a:lnTo>
                  <a:pt x="11005" y="2788"/>
                </a:lnTo>
                <a:lnTo>
                  <a:pt x="10931" y="2788"/>
                </a:lnTo>
                <a:lnTo>
                  <a:pt x="10858" y="2752"/>
                </a:lnTo>
                <a:lnTo>
                  <a:pt x="10784" y="2642"/>
                </a:lnTo>
                <a:lnTo>
                  <a:pt x="10674" y="2312"/>
                </a:lnTo>
                <a:lnTo>
                  <a:pt x="10601" y="2128"/>
                </a:lnTo>
                <a:lnTo>
                  <a:pt x="10491" y="1981"/>
                </a:lnTo>
                <a:lnTo>
                  <a:pt x="10381" y="1798"/>
                </a:lnTo>
                <a:lnTo>
                  <a:pt x="10234" y="1651"/>
                </a:lnTo>
                <a:lnTo>
                  <a:pt x="10088" y="1541"/>
                </a:lnTo>
                <a:lnTo>
                  <a:pt x="9904" y="1431"/>
                </a:lnTo>
                <a:lnTo>
                  <a:pt x="9721" y="1358"/>
                </a:lnTo>
                <a:lnTo>
                  <a:pt x="9537" y="1321"/>
                </a:lnTo>
                <a:lnTo>
                  <a:pt x="9134" y="1321"/>
                </a:lnTo>
                <a:lnTo>
                  <a:pt x="8950" y="1358"/>
                </a:lnTo>
                <a:lnTo>
                  <a:pt x="8767" y="1431"/>
                </a:lnTo>
                <a:lnTo>
                  <a:pt x="8694" y="1468"/>
                </a:lnTo>
                <a:lnTo>
                  <a:pt x="8657" y="1505"/>
                </a:lnTo>
                <a:lnTo>
                  <a:pt x="8694" y="1615"/>
                </a:lnTo>
                <a:lnTo>
                  <a:pt x="8767" y="1688"/>
                </a:lnTo>
                <a:lnTo>
                  <a:pt x="8804" y="1725"/>
                </a:lnTo>
                <a:lnTo>
                  <a:pt x="8877" y="1725"/>
                </a:lnTo>
                <a:lnTo>
                  <a:pt x="9097" y="1688"/>
                </a:lnTo>
                <a:lnTo>
                  <a:pt x="9281" y="1688"/>
                </a:lnTo>
                <a:lnTo>
                  <a:pt x="9501" y="1725"/>
                </a:lnTo>
                <a:lnTo>
                  <a:pt x="9684" y="1798"/>
                </a:lnTo>
                <a:lnTo>
                  <a:pt x="9867" y="1871"/>
                </a:lnTo>
                <a:lnTo>
                  <a:pt x="10014" y="2018"/>
                </a:lnTo>
                <a:lnTo>
                  <a:pt x="10161" y="2165"/>
                </a:lnTo>
                <a:lnTo>
                  <a:pt x="10271" y="2348"/>
                </a:lnTo>
                <a:lnTo>
                  <a:pt x="10418" y="2788"/>
                </a:lnTo>
                <a:lnTo>
                  <a:pt x="10528" y="2972"/>
                </a:lnTo>
                <a:lnTo>
                  <a:pt x="10638" y="3119"/>
                </a:lnTo>
                <a:lnTo>
                  <a:pt x="10528" y="3192"/>
                </a:lnTo>
                <a:lnTo>
                  <a:pt x="10308" y="3375"/>
                </a:lnTo>
                <a:lnTo>
                  <a:pt x="10088" y="3595"/>
                </a:lnTo>
                <a:lnTo>
                  <a:pt x="9904" y="3816"/>
                </a:lnTo>
                <a:lnTo>
                  <a:pt x="9794" y="4072"/>
                </a:lnTo>
                <a:lnTo>
                  <a:pt x="9721" y="4292"/>
                </a:lnTo>
                <a:lnTo>
                  <a:pt x="9684" y="4512"/>
                </a:lnTo>
                <a:lnTo>
                  <a:pt x="9721" y="4733"/>
                </a:lnTo>
                <a:lnTo>
                  <a:pt x="9757" y="4953"/>
                </a:lnTo>
                <a:lnTo>
                  <a:pt x="9867" y="5136"/>
                </a:lnTo>
                <a:lnTo>
                  <a:pt x="10014" y="5283"/>
                </a:lnTo>
                <a:lnTo>
                  <a:pt x="10198" y="5429"/>
                </a:lnTo>
                <a:lnTo>
                  <a:pt x="10418" y="5503"/>
                </a:lnTo>
                <a:lnTo>
                  <a:pt x="10638" y="5576"/>
                </a:lnTo>
                <a:lnTo>
                  <a:pt x="10895" y="5540"/>
                </a:lnTo>
                <a:lnTo>
                  <a:pt x="11151" y="5503"/>
                </a:lnTo>
                <a:lnTo>
                  <a:pt x="11371" y="5393"/>
                </a:lnTo>
                <a:lnTo>
                  <a:pt x="12032" y="5063"/>
                </a:lnTo>
                <a:lnTo>
                  <a:pt x="12692" y="4659"/>
                </a:lnTo>
                <a:lnTo>
                  <a:pt x="12729" y="4586"/>
                </a:lnTo>
                <a:lnTo>
                  <a:pt x="12765" y="4512"/>
                </a:lnTo>
                <a:lnTo>
                  <a:pt x="12765" y="4439"/>
                </a:lnTo>
                <a:lnTo>
                  <a:pt x="12729" y="4402"/>
                </a:lnTo>
                <a:lnTo>
                  <a:pt x="12692" y="4329"/>
                </a:lnTo>
                <a:lnTo>
                  <a:pt x="12619" y="4292"/>
                </a:lnTo>
                <a:lnTo>
                  <a:pt x="12472" y="4292"/>
                </a:lnTo>
                <a:lnTo>
                  <a:pt x="12032" y="4549"/>
                </a:lnTo>
                <a:lnTo>
                  <a:pt x="11591" y="4843"/>
                </a:lnTo>
                <a:lnTo>
                  <a:pt x="11371" y="4953"/>
                </a:lnTo>
                <a:lnTo>
                  <a:pt x="11151" y="5063"/>
                </a:lnTo>
                <a:lnTo>
                  <a:pt x="10895" y="5136"/>
                </a:lnTo>
                <a:lnTo>
                  <a:pt x="10528" y="5136"/>
                </a:lnTo>
                <a:lnTo>
                  <a:pt x="10418" y="5099"/>
                </a:lnTo>
                <a:lnTo>
                  <a:pt x="10308" y="5026"/>
                </a:lnTo>
                <a:lnTo>
                  <a:pt x="10234" y="4953"/>
                </a:lnTo>
                <a:lnTo>
                  <a:pt x="10161" y="4843"/>
                </a:lnTo>
                <a:lnTo>
                  <a:pt x="10124" y="4733"/>
                </a:lnTo>
                <a:lnTo>
                  <a:pt x="10088" y="4476"/>
                </a:lnTo>
                <a:lnTo>
                  <a:pt x="10124" y="4366"/>
                </a:lnTo>
                <a:lnTo>
                  <a:pt x="10161" y="4219"/>
                </a:lnTo>
                <a:lnTo>
                  <a:pt x="10271" y="3999"/>
                </a:lnTo>
                <a:lnTo>
                  <a:pt x="10454" y="3816"/>
                </a:lnTo>
                <a:lnTo>
                  <a:pt x="10674" y="3632"/>
                </a:lnTo>
                <a:lnTo>
                  <a:pt x="10968" y="3375"/>
                </a:lnTo>
                <a:lnTo>
                  <a:pt x="11225" y="3119"/>
                </a:lnTo>
                <a:lnTo>
                  <a:pt x="11335" y="2972"/>
                </a:lnTo>
                <a:lnTo>
                  <a:pt x="11408" y="2825"/>
                </a:lnTo>
                <a:lnTo>
                  <a:pt x="11408" y="2642"/>
                </a:lnTo>
                <a:lnTo>
                  <a:pt x="11408" y="2422"/>
                </a:lnTo>
                <a:lnTo>
                  <a:pt x="11335" y="2275"/>
                </a:lnTo>
                <a:lnTo>
                  <a:pt x="11261" y="2165"/>
                </a:lnTo>
                <a:lnTo>
                  <a:pt x="11078" y="1871"/>
                </a:lnTo>
                <a:lnTo>
                  <a:pt x="10895" y="1578"/>
                </a:lnTo>
                <a:lnTo>
                  <a:pt x="10821" y="1431"/>
                </a:lnTo>
                <a:lnTo>
                  <a:pt x="10821" y="1284"/>
                </a:lnTo>
                <a:lnTo>
                  <a:pt x="10895" y="1248"/>
                </a:lnTo>
                <a:lnTo>
                  <a:pt x="11298" y="1138"/>
                </a:lnTo>
                <a:lnTo>
                  <a:pt x="11702" y="1028"/>
                </a:lnTo>
                <a:lnTo>
                  <a:pt x="12142" y="954"/>
                </a:lnTo>
                <a:lnTo>
                  <a:pt x="12582" y="918"/>
                </a:lnTo>
                <a:lnTo>
                  <a:pt x="12802" y="954"/>
                </a:lnTo>
                <a:lnTo>
                  <a:pt x="13022" y="1028"/>
                </a:lnTo>
                <a:lnTo>
                  <a:pt x="13205" y="1101"/>
                </a:lnTo>
                <a:lnTo>
                  <a:pt x="13352" y="1211"/>
                </a:lnTo>
                <a:lnTo>
                  <a:pt x="13499" y="1358"/>
                </a:lnTo>
                <a:lnTo>
                  <a:pt x="13609" y="1505"/>
                </a:lnTo>
                <a:lnTo>
                  <a:pt x="13829" y="1908"/>
                </a:lnTo>
                <a:lnTo>
                  <a:pt x="14012" y="2202"/>
                </a:lnTo>
                <a:lnTo>
                  <a:pt x="13866" y="2422"/>
                </a:lnTo>
                <a:lnTo>
                  <a:pt x="13682" y="2568"/>
                </a:lnTo>
                <a:lnTo>
                  <a:pt x="13499" y="2678"/>
                </a:lnTo>
                <a:lnTo>
                  <a:pt x="13279" y="2788"/>
                </a:lnTo>
                <a:lnTo>
                  <a:pt x="12839" y="2935"/>
                </a:lnTo>
                <a:lnTo>
                  <a:pt x="12362" y="3082"/>
                </a:lnTo>
                <a:lnTo>
                  <a:pt x="11995" y="3229"/>
                </a:lnTo>
                <a:lnTo>
                  <a:pt x="11518" y="3449"/>
                </a:lnTo>
                <a:lnTo>
                  <a:pt x="11298" y="3559"/>
                </a:lnTo>
                <a:lnTo>
                  <a:pt x="11151" y="3742"/>
                </a:lnTo>
                <a:lnTo>
                  <a:pt x="11041" y="3889"/>
                </a:lnTo>
                <a:lnTo>
                  <a:pt x="11005" y="3999"/>
                </a:lnTo>
                <a:lnTo>
                  <a:pt x="11005" y="4109"/>
                </a:lnTo>
                <a:lnTo>
                  <a:pt x="11005" y="4182"/>
                </a:lnTo>
                <a:lnTo>
                  <a:pt x="11041" y="4256"/>
                </a:lnTo>
                <a:lnTo>
                  <a:pt x="11115" y="4292"/>
                </a:lnTo>
                <a:lnTo>
                  <a:pt x="11335" y="4292"/>
                </a:lnTo>
                <a:lnTo>
                  <a:pt x="11371" y="4219"/>
                </a:lnTo>
                <a:lnTo>
                  <a:pt x="11408" y="4146"/>
                </a:lnTo>
                <a:lnTo>
                  <a:pt x="11445" y="4072"/>
                </a:lnTo>
                <a:lnTo>
                  <a:pt x="11555" y="3962"/>
                </a:lnTo>
                <a:lnTo>
                  <a:pt x="11775" y="3816"/>
                </a:lnTo>
                <a:lnTo>
                  <a:pt x="12068" y="3669"/>
                </a:lnTo>
                <a:lnTo>
                  <a:pt x="12288" y="3595"/>
                </a:lnTo>
                <a:lnTo>
                  <a:pt x="12802" y="3412"/>
                </a:lnTo>
                <a:lnTo>
                  <a:pt x="13279" y="3229"/>
                </a:lnTo>
                <a:lnTo>
                  <a:pt x="13572" y="3119"/>
                </a:lnTo>
                <a:lnTo>
                  <a:pt x="13866" y="2972"/>
                </a:lnTo>
                <a:lnTo>
                  <a:pt x="14086" y="2752"/>
                </a:lnTo>
                <a:lnTo>
                  <a:pt x="14159" y="2642"/>
                </a:lnTo>
                <a:lnTo>
                  <a:pt x="14233" y="2495"/>
                </a:lnTo>
                <a:lnTo>
                  <a:pt x="14306" y="2568"/>
                </a:lnTo>
                <a:lnTo>
                  <a:pt x="14489" y="2715"/>
                </a:lnTo>
                <a:lnTo>
                  <a:pt x="14673" y="2788"/>
                </a:lnTo>
                <a:lnTo>
                  <a:pt x="14893" y="2898"/>
                </a:lnTo>
                <a:lnTo>
                  <a:pt x="15076" y="3009"/>
                </a:lnTo>
                <a:lnTo>
                  <a:pt x="15296" y="3192"/>
                </a:lnTo>
                <a:lnTo>
                  <a:pt x="15480" y="3449"/>
                </a:lnTo>
                <a:lnTo>
                  <a:pt x="15626" y="3705"/>
                </a:lnTo>
                <a:lnTo>
                  <a:pt x="15700" y="3999"/>
                </a:lnTo>
                <a:lnTo>
                  <a:pt x="15480" y="4366"/>
                </a:lnTo>
                <a:lnTo>
                  <a:pt x="15370" y="4549"/>
                </a:lnTo>
                <a:lnTo>
                  <a:pt x="15186" y="4696"/>
                </a:lnTo>
                <a:lnTo>
                  <a:pt x="14966" y="4879"/>
                </a:lnTo>
                <a:lnTo>
                  <a:pt x="14709" y="5063"/>
                </a:lnTo>
                <a:lnTo>
                  <a:pt x="14416" y="5173"/>
                </a:lnTo>
                <a:lnTo>
                  <a:pt x="14123" y="5283"/>
                </a:lnTo>
                <a:lnTo>
                  <a:pt x="13572" y="5429"/>
                </a:lnTo>
                <a:lnTo>
                  <a:pt x="13022" y="5613"/>
                </a:lnTo>
                <a:lnTo>
                  <a:pt x="12765" y="5723"/>
                </a:lnTo>
                <a:lnTo>
                  <a:pt x="12509" y="5870"/>
                </a:lnTo>
                <a:lnTo>
                  <a:pt x="12288" y="6016"/>
                </a:lnTo>
                <a:lnTo>
                  <a:pt x="12105" y="6236"/>
                </a:lnTo>
                <a:lnTo>
                  <a:pt x="11958" y="6420"/>
                </a:lnTo>
                <a:lnTo>
                  <a:pt x="11922" y="6640"/>
                </a:lnTo>
                <a:lnTo>
                  <a:pt x="11922" y="6823"/>
                </a:lnTo>
                <a:lnTo>
                  <a:pt x="11958" y="7007"/>
                </a:lnTo>
                <a:lnTo>
                  <a:pt x="12032" y="7154"/>
                </a:lnTo>
                <a:lnTo>
                  <a:pt x="12178" y="7300"/>
                </a:lnTo>
                <a:lnTo>
                  <a:pt x="12325" y="7410"/>
                </a:lnTo>
                <a:lnTo>
                  <a:pt x="12545" y="7520"/>
                </a:lnTo>
                <a:lnTo>
                  <a:pt x="12765" y="7557"/>
                </a:lnTo>
                <a:lnTo>
                  <a:pt x="12985" y="7557"/>
                </a:lnTo>
                <a:lnTo>
                  <a:pt x="13205" y="7520"/>
                </a:lnTo>
                <a:lnTo>
                  <a:pt x="13426" y="7484"/>
                </a:lnTo>
                <a:lnTo>
                  <a:pt x="13682" y="7410"/>
                </a:lnTo>
                <a:lnTo>
                  <a:pt x="13976" y="7300"/>
                </a:lnTo>
                <a:lnTo>
                  <a:pt x="14196" y="7154"/>
                </a:lnTo>
                <a:lnTo>
                  <a:pt x="14306" y="7043"/>
                </a:lnTo>
                <a:lnTo>
                  <a:pt x="14343" y="6970"/>
                </a:lnTo>
                <a:lnTo>
                  <a:pt x="14379" y="6823"/>
                </a:lnTo>
                <a:lnTo>
                  <a:pt x="14343" y="6787"/>
                </a:lnTo>
                <a:lnTo>
                  <a:pt x="14269" y="6750"/>
                </a:lnTo>
                <a:lnTo>
                  <a:pt x="14086" y="6750"/>
                </a:lnTo>
                <a:lnTo>
                  <a:pt x="13902" y="6823"/>
                </a:lnTo>
                <a:lnTo>
                  <a:pt x="13536" y="6970"/>
                </a:lnTo>
                <a:lnTo>
                  <a:pt x="13316" y="7043"/>
                </a:lnTo>
                <a:lnTo>
                  <a:pt x="13095" y="7080"/>
                </a:lnTo>
                <a:lnTo>
                  <a:pt x="12655" y="7080"/>
                </a:lnTo>
                <a:lnTo>
                  <a:pt x="12509" y="7007"/>
                </a:lnTo>
                <a:lnTo>
                  <a:pt x="12435" y="6933"/>
                </a:lnTo>
                <a:lnTo>
                  <a:pt x="12362" y="6823"/>
                </a:lnTo>
                <a:lnTo>
                  <a:pt x="12362" y="6713"/>
                </a:lnTo>
                <a:lnTo>
                  <a:pt x="12398" y="6603"/>
                </a:lnTo>
                <a:lnTo>
                  <a:pt x="12472" y="6493"/>
                </a:lnTo>
                <a:lnTo>
                  <a:pt x="12655" y="6310"/>
                </a:lnTo>
                <a:lnTo>
                  <a:pt x="12875" y="6163"/>
                </a:lnTo>
                <a:lnTo>
                  <a:pt x="13132" y="6053"/>
                </a:lnTo>
                <a:lnTo>
                  <a:pt x="13609" y="5906"/>
                </a:lnTo>
                <a:lnTo>
                  <a:pt x="14453" y="5613"/>
                </a:lnTo>
                <a:lnTo>
                  <a:pt x="14893" y="5429"/>
                </a:lnTo>
                <a:lnTo>
                  <a:pt x="15076" y="5319"/>
                </a:lnTo>
                <a:lnTo>
                  <a:pt x="15260" y="5173"/>
                </a:lnTo>
                <a:lnTo>
                  <a:pt x="15516" y="4953"/>
                </a:lnTo>
                <a:lnTo>
                  <a:pt x="15736" y="4659"/>
                </a:lnTo>
                <a:lnTo>
                  <a:pt x="15736" y="4696"/>
                </a:lnTo>
                <a:lnTo>
                  <a:pt x="15700" y="4806"/>
                </a:lnTo>
                <a:lnTo>
                  <a:pt x="15773" y="4916"/>
                </a:lnTo>
                <a:lnTo>
                  <a:pt x="15847" y="4989"/>
                </a:lnTo>
                <a:lnTo>
                  <a:pt x="15957" y="5026"/>
                </a:lnTo>
                <a:lnTo>
                  <a:pt x="16103" y="5063"/>
                </a:lnTo>
                <a:lnTo>
                  <a:pt x="16177" y="5099"/>
                </a:lnTo>
                <a:lnTo>
                  <a:pt x="16250" y="5209"/>
                </a:lnTo>
                <a:lnTo>
                  <a:pt x="16323" y="5356"/>
                </a:lnTo>
                <a:lnTo>
                  <a:pt x="16140" y="5393"/>
                </a:lnTo>
                <a:lnTo>
                  <a:pt x="15920" y="5466"/>
                </a:lnTo>
                <a:lnTo>
                  <a:pt x="15553" y="5650"/>
                </a:lnTo>
                <a:lnTo>
                  <a:pt x="15003" y="5833"/>
                </a:lnTo>
                <a:lnTo>
                  <a:pt x="14783" y="5906"/>
                </a:lnTo>
                <a:lnTo>
                  <a:pt x="14709" y="5980"/>
                </a:lnTo>
                <a:lnTo>
                  <a:pt x="14636" y="6090"/>
                </a:lnTo>
                <a:lnTo>
                  <a:pt x="14599" y="6163"/>
                </a:lnTo>
                <a:lnTo>
                  <a:pt x="14673" y="6273"/>
                </a:lnTo>
                <a:lnTo>
                  <a:pt x="14783" y="6310"/>
                </a:lnTo>
                <a:lnTo>
                  <a:pt x="14893" y="6310"/>
                </a:lnTo>
                <a:lnTo>
                  <a:pt x="15150" y="6273"/>
                </a:lnTo>
                <a:lnTo>
                  <a:pt x="15406" y="6163"/>
                </a:lnTo>
                <a:lnTo>
                  <a:pt x="15626" y="6053"/>
                </a:lnTo>
                <a:lnTo>
                  <a:pt x="16030" y="5870"/>
                </a:lnTo>
                <a:lnTo>
                  <a:pt x="16213" y="5723"/>
                </a:lnTo>
                <a:lnTo>
                  <a:pt x="16397" y="5576"/>
                </a:lnTo>
                <a:lnTo>
                  <a:pt x="16397" y="5833"/>
                </a:lnTo>
                <a:lnTo>
                  <a:pt x="16397" y="6090"/>
                </a:lnTo>
                <a:lnTo>
                  <a:pt x="16397" y="6493"/>
                </a:lnTo>
                <a:lnTo>
                  <a:pt x="16397" y="6567"/>
                </a:lnTo>
                <a:lnTo>
                  <a:pt x="16323" y="6603"/>
                </a:lnTo>
                <a:lnTo>
                  <a:pt x="16177" y="6933"/>
                </a:lnTo>
                <a:lnTo>
                  <a:pt x="16067" y="7264"/>
                </a:lnTo>
                <a:lnTo>
                  <a:pt x="15076" y="7264"/>
                </a:lnTo>
                <a:lnTo>
                  <a:pt x="14783" y="7300"/>
                </a:lnTo>
                <a:lnTo>
                  <a:pt x="14526" y="7410"/>
                </a:lnTo>
                <a:lnTo>
                  <a:pt x="14343" y="7594"/>
                </a:lnTo>
                <a:lnTo>
                  <a:pt x="14196" y="7814"/>
                </a:lnTo>
                <a:lnTo>
                  <a:pt x="14086" y="8034"/>
                </a:lnTo>
                <a:lnTo>
                  <a:pt x="14049" y="8181"/>
                </a:lnTo>
                <a:lnTo>
                  <a:pt x="14012" y="8327"/>
                </a:lnTo>
                <a:lnTo>
                  <a:pt x="14049" y="8584"/>
                </a:lnTo>
                <a:lnTo>
                  <a:pt x="14159" y="8841"/>
                </a:lnTo>
                <a:lnTo>
                  <a:pt x="14306" y="9098"/>
                </a:lnTo>
                <a:lnTo>
                  <a:pt x="14489" y="9318"/>
                </a:lnTo>
                <a:lnTo>
                  <a:pt x="14673" y="9538"/>
                </a:lnTo>
                <a:lnTo>
                  <a:pt x="14856" y="9758"/>
                </a:lnTo>
                <a:lnTo>
                  <a:pt x="15003" y="9831"/>
                </a:lnTo>
                <a:lnTo>
                  <a:pt x="15150" y="9868"/>
                </a:lnTo>
                <a:lnTo>
                  <a:pt x="15223" y="9831"/>
                </a:lnTo>
                <a:lnTo>
                  <a:pt x="15260" y="9758"/>
                </a:lnTo>
                <a:lnTo>
                  <a:pt x="15260" y="9685"/>
                </a:lnTo>
                <a:lnTo>
                  <a:pt x="15260" y="9574"/>
                </a:lnTo>
                <a:lnTo>
                  <a:pt x="15150" y="9428"/>
                </a:lnTo>
                <a:lnTo>
                  <a:pt x="14893" y="9134"/>
                </a:lnTo>
                <a:lnTo>
                  <a:pt x="14709" y="8951"/>
                </a:lnTo>
                <a:lnTo>
                  <a:pt x="14563" y="8731"/>
                </a:lnTo>
                <a:lnTo>
                  <a:pt x="14489" y="8511"/>
                </a:lnTo>
                <a:lnTo>
                  <a:pt x="14453" y="8364"/>
                </a:lnTo>
                <a:lnTo>
                  <a:pt x="14453" y="8254"/>
                </a:lnTo>
                <a:lnTo>
                  <a:pt x="14489" y="8107"/>
                </a:lnTo>
                <a:lnTo>
                  <a:pt x="14563" y="7997"/>
                </a:lnTo>
                <a:lnTo>
                  <a:pt x="14673" y="7850"/>
                </a:lnTo>
                <a:lnTo>
                  <a:pt x="14893" y="7740"/>
                </a:lnTo>
                <a:lnTo>
                  <a:pt x="15113" y="7667"/>
                </a:lnTo>
                <a:lnTo>
                  <a:pt x="15333" y="7630"/>
                </a:lnTo>
                <a:lnTo>
                  <a:pt x="16103" y="7630"/>
                </a:lnTo>
                <a:lnTo>
                  <a:pt x="15993" y="7850"/>
                </a:lnTo>
                <a:lnTo>
                  <a:pt x="15957" y="7961"/>
                </a:lnTo>
                <a:lnTo>
                  <a:pt x="15993" y="8107"/>
                </a:lnTo>
                <a:lnTo>
                  <a:pt x="16030" y="8327"/>
                </a:lnTo>
                <a:lnTo>
                  <a:pt x="16030" y="8584"/>
                </a:lnTo>
                <a:lnTo>
                  <a:pt x="16030" y="8804"/>
                </a:lnTo>
                <a:lnTo>
                  <a:pt x="15993" y="9024"/>
                </a:lnTo>
                <a:lnTo>
                  <a:pt x="15920" y="8841"/>
                </a:lnTo>
                <a:lnTo>
                  <a:pt x="15847" y="8694"/>
                </a:lnTo>
                <a:lnTo>
                  <a:pt x="15736" y="8511"/>
                </a:lnTo>
                <a:lnTo>
                  <a:pt x="15590" y="8364"/>
                </a:lnTo>
                <a:lnTo>
                  <a:pt x="15516" y="8327"/>
                </a:lnTo>
                <a:lnTo>
                  <a:pt x="15370" y="8327"/>
                </a:lnTo>
                <a:lnTo>
                  <a:pt x="15296" y="8364"/>
                </a:lnTo>
                <a:lnTo>
                  <a:pt x="15260" y="8437"/>
                </a:lnTo>
                <a:lnTo>
                  <a:pt x="15260" y="8511"/>
                </a:lnTo>
                <a:lnTo>
                  <a:pt x="15260" y="8584"/>
                </a:lnTo>
                <a:lnTo>
                  <a:pt x="15296" y="8657"/>
                </a:lnTo>
                <a:lnTo>
                  <a:pt x="15480" y="8914"/>
                </a:lnTo>
                <a:lnTo>
                  <a:pt x="15590" y="9171"/>
                </a:lnTo>
                <a:lnTo>
                  <a:pt x="15626" y="9464"/>
                </a:lnTo>
                <a:lnTo>
                  <a:pt x="15590" y="9795"/>
                </a:lnTo>
                <a:lnTo>
                  <a:pt x="15590" y="9868"/>
                </a:lnTo>
                <a:lnTo>
                  <a:pt x="15626" y="9978"/>
                </a:lnTo>
                <a:lnTo>
                  <a:pt x="15370" y="10308"/>
                </a:lnTo>
                <a:lnTo>
                  <a:pt x="15040" y="10638"/>
                </a:lnTo>
                <a:lnTo>
                  <a:pt x="14893" y="10748"/>
                </a:lnTo>
                <a:lnTo>
                  <a:pt x="14673" y="10895"/>
                </a:lnTo>
                <a:lnTo>
                  <a:pt x="14269" y="11042"/>
                </a:lnTo>
                <a:lnTo>
                  <a:pt x="14306" y="10968"/>
                </a:lnTo>
                <a:lnTo>
                  <a:pt x="14343" y="10638"/>
                </a:lnTo>
                <a:lnTo>
                  <a:pt x="14306" y="10345"/>
                </a:lnTo>
                <a:lnTo>
                  <a:pt x="14233" y="10015"/>
                </a:lnTo>
                <a:lnTo>
                  <a:pt x="14086" y="9721"/>
                </a:lnTo>
                <a:lnTo>
                  <a:pt x="13902" y="9428"/>
                </a:lnTo>
                <a:lnTo>
                  <a:pt x="13682" y="9171"/>
                </a:lnTo>
                <a:lnTo>
                  <a:pt x="13499" y="9024"/>
                </a:lnTo>
                <a:lnTo>
                  <a:pt x="13426" y="8914"/>
                </a:lnTo>
                <a:lnTo>
                  <a:pt x="13352" y="8841"/>
                </a:lnTo>
                <a:lnTo>
                  <a:pt x="13169" y="8841"/>
                </a:lnTo>
                <a:lnTo>
                  <a:pt x="12839" y="8694"/>
                </a:lnTo>
                <a:lnTo>
                  <a:pt x="12875" y="8584"/>
                </a:lnTo>
                <a:lnTo>
                  <a:pt x="12875" y="8437"/>
                </a:lnTo>
                <a:lnTo>
                  <a:pt x="12875" y="8364"/>
                </a:lnTo>
                <a:lnTo>
                  <a:pt x="12839" y="8327"/>
                </a:lnTo>
                <a:lnTo>
                  <a:pt x="12765" y="8291"/>
                </a:lnTo>
                <a:lnTo>
                  <a:pt x="12655" y="8291"/>
                </a:lnTo>
                <a:lnTo>
                  <a:pt x="12582" y="8327"/>
                </a:lnTo>
                <a:lnTo>
                  <a:pt x="12545" y="8401"/>
                </a:lnTo>
                <a:lnTo>
                  <a:pt x="12472" y="8584"/>
                </a:lnTo>
                <a:lnTo>
                  <a:pt x="12252" y="8547"/>
                </a:lnTo>
                <a:lnTo>
                  <a:pt x="12032" y="8584"/>
                </a:lnTo>
                <a:lnTo>
                  <a:pt x="11812" y="8621"/>
                </a:lnTo>
                <a:lnTo>
                  <a:pt x="11628" y="8694"/>
                </a:lnTo>
                <a:lnTo>
                  <a:pt x="11555" y="8584"/>
                </a:lnTo>
                <a:lnTo>
                  <a:pt x="11445" y="8511"/>
                </a:lnTo>
                <a:lnTo>
                  <a:pt x="11261" y="8511"/>
                </a:lnTo>
                <a:lnTo>
                  <a:pt x="11188" y="8584"/>
                </a:lnTo>
                <a:lnTo>
                  <a:pt x="11115" y="8657"/>
                </a:lnTo>
                <a:lnTo>
                  <a:pt x="11041" y="8731"/>
                </a:lnTo>
                <a:lnTo>
                  <a:pt x="10895" y="8914"/>
                </a:lnTo>
                <a:lnTo>
                  <a:pt x="10748" y="9061"/>
                </a:lnTo>
                <a:lnTo>
                  <a:pt x="10454" y="9208"/>
                </a:lnTo>
                <a:lnTo>
                  <a:pt x="10124" y="9318"/>
                </a:lnTo>
                <a:lnTo>
                  <a:pt x="9794" y="9391"/>
                </a:lnTo>
                <a:lnTo>
                  <a:pt x="9464" y="9428"/>
                </a:lnTo>
                <a:lnTo>
                  <a:pt x="8767" y="9428"/>
                </a:lnTo>
                <a:lnTo>
                  <a:pt x="8327" y="9354"/>
                </a:lnTo>
                <a:lnTo>
                  <a:pt x="8180" y="9318"/>
                </a:lnTo>
                <a:lnTo>
                  <a:pt x="8143" y="9318"/>
                </a:lnTo>
                <a:lnTo>
                  <a:pt x="8143" y="9281"/>
                </a:lnTo>
                <a:lnTo>
                  <a:pt x="8143" y="9134"/>
                </a:lnTo>
                <a:lnTo>
                  <a:pt x="8033" y="9024"/>
                </a:lnTo>
                <a:lnTo>
                  <a:pt x="8290" y="8621"/>
                </a:lnTo>
                <a:lnTo>
                  <a:pt x="8547" y="8181"/>
                </a:lnTo>
                <a:lnTo>
                  <a:pt x="8767" y="7924"/>
                </a:lnTo>
                <a:lnTo>
                  <a:pt x="8987" y="7630"/>
                </a:lnTo>
                <a:lnTo>
                  <a:pt x="9244" y="7410"/>
                </a:lnTo>
                <a:lnTo>
                  <a:pt x="9501" y="7154"/>
                </a:lnTo>
                <a:lnTo>
                  <a:pt x="9794" y="6970"/>
                </a:lnTo>
                <a:lnTo>
                  <a:pt x="10088" y="6787"/>
                </a:lnTo>
                <a:lnTo>
                  <a:pt x="10234" y="6713"/>
                </a:lnTo>
                <a:lnTo>
                  <a:pt x="10418" y="6713"/>
                </a:lnTo>
                <a:lnTo>
                  <a:pt x="10491" y="6750"/>
                </a:lnTo>
                <a:lnTo>
                  <a:pt x="10528" y="6823"/>
                </a:lnTo>
                <a:lnTo>
                  <a:pt x="10528" y="6897"/>
                </a:lnTo>
                <a:lnTo>
                  <a:pt x="10528" y="7043"/>
                </a:lnTo>
                <a:lnTo>
                  <a:pt x="10454" y="7154"/>
                </a:lnTo>
                <a:lnTo>
                  <a:pt x="10308" y="7374"/>
                </a:lnTo>
                <a:lnTo>
                  <a:pt x="10051" y="7667"/>
                </a:lnTo>
                <a:lnTo>
                  <a:pt x="9757" y="7961"/>
                </a:lnTo>
                <a:lnTo>
                  <a:pt x="9501" y="8291"/>
                </a:lnTo>
                <a:lnTo>
                  <a:pt x="9281" y="8657"/>
                </a:lnTo>
                <a:lnTo>
                  <a:pt x="9281" y="8731"/>
                </a:lnTo>
                <a:lnTo>
                  <a:pt x="9317" y="8841"/>
                </a:lnTo>
                <a:lnTo>
                  <a:pt x="9391" y="8878"/>
                </a:lnTo>
                <a:lnTo>
                  <a:pt x="9501" y="8878"/>
                </a:lnTo>
                <a:lnTo>
                  <a:pt x="9721" y="8694"/>
                </a:lnTo>
                <a:lnTo>
                  <a:pt x="9941" y="8474"/>
                </a:lnTo>
                <a:lnTo>
                  <a:pt x="10271" y="7997"/>
                </a:lnTo>
                <a:lnTo>
                  <a:pt x="10601" y="7630"/>
                </a:lnTo>
                <a:lnTo>
                  <a:pt x="10748" y="7447"/>
                </a:lnTo>
                <a:lnTo>
                  <a:pt x="10858" y="7227"/>
                </a:lnTo>
                <a:lnTo>
                  <a:pt x="10895" y="7043"/>
                </a:lnTo>
                <a:lnTo>
                  <a:pt x="10895" y="6860"/>
                </a:lnTo>
                <a:lnTo>
                  <a:pt x="10858" y="6677"/>
                </a:lnTo>
                <a:lnTo>
                  <a:pt x="10784" y="6530"/>
                </a:lnTo>
                <a:lnTo>
                  <a:pt x="10674" y="6383"/>
                </a:lnTo>
                <a:lnTo>
                  <a:pt x="10491" y="6310"/>
                </a:lnTo>
                <a:lnTo>
                  <a:pt x="10344" y="6310"/>
                </a:lnTo>
                <a:lnTo>
                  <a:pt x="10124" y="6347"/>
                </a:lnTo>
                <a:lnTo>
                  <a:pt x="9904" y="6420"/>
                </a:lnTo>
                <a:lnTo>
                  <a:pt x="9684" y="6567"/>
                </a:lnTo>
                <a:lnTo>
                  <a:pt x="9281" y="6860"/>
                </a:lnTo>
                <a:lnTo>
                  <a:pt x="8914" y="7190"/>
                </a:lnTo>
                <a:lnTo>
                  <a:pt x="8584" y="7557"/>
                </a:lnTo>
                <a:lnTo>
                  <a:pt x="8290" y="7887"/>
                </a:lnTo>
                <a:lnTo>
                  <a:pt x="8033" y="8254"/>
                </a:lnTo>
                <a:lnTo>
                  <a:pt x="7850" y="8657"/>
                </a:lnTo>
                <a:lnTo>
                  <a:pt x="7777" y="8878"/>
                </a:lnTo>
                <a:lnTo>
                  <a:pt x="7740" y="9098"/>
                </a:lnTo>
                <a:lnTo>
                  <a:pt x="7703" y="9098"/>
                </a:lnTo>
                <a:lnTo>
                  <a:pt x="7667" y="9171"/>
                </a:lnTo>
                <a:lnTo>
                  <a:pt x="7556" y="9208"/>
                </a:lnTo>
                <a:lnTo>
                  <a:pt x="7300" y="9208"/>
                </a:lnTo>
                <a:lnTo>
                  <a:pt x="6823" y="9098"/>
                </a:lnTo>
                <a:lnTo>
                  <a:pt x="6236" y="9098"/>
                </a:lnTo>
                <a:lnTo>
                  <a:pt x="5686" y="9171"/>
                </a:lnTo>
                <a:lnTo>
                  <a:pt x="5612" y="9171"/>
                </a:lnTo>
                <a:lnTo>
                  <a:pt x="5612" y="8988"/>
                </a:lnTo>
                <a:lnTo>
                  <a:pt x="5612" y="8804"/>
                </a:lnTo>
                <a:lnTo>
                  <a:pt x="5686" y="8657"/>
                </a:lnTo>
                <a:lnTo>
                  <a:pt x="5759" y="8511"/>
                </a:lnTo>
                <a:lnTo>
                  <a:pt x="5869" y="8364"/>
                </a:lnTo>
                <a:lnTo>
                  <a:pt x="6016" y="8291"/>
                </a:lnTo>
                <a:lnTo>
                  <a:pt x="6163" y="8181"/>
                </a:lnTo>
                <a:lnTo>
                  <a:pt x="6383" y="8144"/>
                </a:lnTo>
                <a:lnTo>
                  <a:pt x="6749" y="8034"/>
                </a:lnTo>
                <a:lnTo>
                  <a:pt x="7080" y="7924"/>
                </a:lnTo>
                <a:lnTo>
                  <a:pt x="7410" y="7777"/>
                </a:lnTo>
                <a:lnTo>
                  <a:pt x="7703" y="7594"/>
                </a:lnTo>
                <a:lnTo>
                  <a:pt x="7960" y="7374"/>
                </a:lnTo>
                <a:lnTo>
                  <a:pt x="8217" y="7154"/>
                </a:lnTo>
                <a:lnTo>
                  <a:pt x="8437" y="6897"/>
                </a:lnTo>
                <a:lnTo>
                  <a:pt x="8620" y="6603"/>
                </a:lnTo>
                <a:lnTo>
                  <a:pt x="8767" y="6383"/>
                </a:lnTo>
                <a:lnTo>
                  <a:pt x="8914" y="6090"/>
                </a:lnTo>
                <a:lnTo>
                  <a:pt x="8950" y="5943"/>
                </a:lnTo>
                <a:lnTo>
                  <a:pt x="8987" y="5796"/>
                </a:lnTo>
                <a:lnTo>
                  <a:pt x="8950" y="5650"/>
                </a:lnTo>
                <a:lnTo>
                  <a:pt x="8914" y="5540"/>
                </a:lnTo>
                <a:lnTo>
                  <a:pt x="8804" y="5540"/>
                </a:lnTo>
                <a:lnTo>
                  <a:pt x="8694" y="5576"/>
                </a:lnTo>
                <a:lnTo>
                  <a:pt x="8620" y="5686"/>
                </a:lnTo>
                <a:lnTo>
                  <a:pt x="8510" y="5943"/>
                </a:lnTo>
                <a:lnTo>
                  <a:pt x="8327" y="6310"/>
                </a:lnTo>
                <a:lnTo>
                  <a:pt x="8107" y="6677"/>
                </a:lnTo>
                <a:lnTo>
                  <a:pt x="7813" y="7007"/>
                </a:lnTo>
                <a:lnTo>
                  <a:pt x="7483" y="7264"/>
                </a:lnTo>
                <a:lnTo>
                  <a:pt x="7116" y="7484"/>
                </a:lnTo>
                <a:lnTo>
                  <a:pt x="6713" y="7667"/>
                </a:lnTo>
                <a:lnTo>
                  <a:pt x="6346" y="7777"/>
                </a:lnTo>
                <a:lnTo>
                  <a:pt x="6016" y="7887"/>
                </a:lnTo>
                <a:lnTo>
                  <a:pt x="5832" y="7924"/>
                </a:lnTo>
                <a:lnTo>
                  <a:pt x="5686" y="8034"/>
                </a:lnTo>
                <a:lnTo>
                  <a:pt x="5539" y="8144"/>
                </a:lnTo>
                <a:lnTo>
                  <a:pt x="5429" y="8291"/>
                </a:lnTo>
                <a:lnTo>
                  <a:pt x="5282" y="8511"/>
                </a:lnTo>
                <a:lnTo>
                  <a:pt x="5209" y="8768"/>
                </a:lnTo>
                <a:lnTo>
                  <a:pt x="5209" y="9024"/>
                </a:lnTo>
                <a:lnTo>
                  <a:pt x="5282" y="9281"/>
                </a:lnTo>
                <a:lnTo>
                  <a:pt x="4915" y="9391"/>
                </a:lnTo>
                <a:lnTo>
                  <a:pt x="4512" y="9501"/>
                </a:lnTo>
                <a:lnTo>
                  <a:pt x="4365" y="9501"/>
                </a:lnTo>
                <a:lnTo>
                  <a:pt x="4218" y="9464"/>
                </a:lnTo>
                <a:lnTo>
                  <a:pt x="4072" y="9428"/>
                </a:lnTo>
                <a:lnTo>
                  <a:pt x="3962" y="9354"/>
                </a:lnTo>
                <a:lnTo>
                  <a:pt x="3852" y="9244"/>
                </a:lnTo>
                <a:lnTo>
                  <a:pt x="3778" y="9134"/>
                </a:lnTo>
                <a:lnTo>
                  <a:pt x="3742" y="9024"/>
                </a:lnTo>
                <a:lnTo>
                  <a:pt x="3778" y="8841"/>
                </a:lnTo>
                <a:lnTo>
                  <a:pt x="3815" y="8768"/>
                </a:lnTo>
                <a:lnTo>
                  <a:pt x="3778" y="8694"/>
                </a:lnTo>
                <a:lnTo>
                  <a:pt x="3888" y="8547"/>
                </a:lnTo>
                <a:lnTo>
                  <a:pt x="3962" y="8401"/>
                </a:lnTo>
                <a:lnTo>
                  <a:pt x="4108" y="8107"/>
                </a:lnTo>
                <a:lnTo>
                  <a:pt x="4255" y="7850"/>
                </a:lnTo>
                <a:lnTo>
                  <a:pt x="4439" y="7520"/>
                </a:lnTo>
                <a:lnTo>
                  <a:pt x="4475" y="7374"/>
                </a:lnTo>
                <a:lnTo>
                  <a:pt x="4512" y="7227"/>
                </a:lnTo>
                <a:lnTo>
                  <a:pt x="4475" y="7043"/>
                </a:lnTo>
                <a:lnTo>
                  <a:pt x="4439" y="6897"/>
                </a:lnTo>
                <a:lnTo>
                  <a:pt x="4328" y="6823"/>
                </a:lnTo>
                <a:lnTo>
                  <a:pt x="4218" y="6750"/>
                </a:lnTo>
                <a:lnTo>
                  <a:pt x="4108" y="6713"/>
                </a:lnTo>
                <a:lnTo>
                  <a:pt x="3962" y="6713"/>
                </a:lnTo>
                <a:lnTo>
                  <a:pt x="3705" y="6750"/>
                </a:lnTo>
                <a:lnTo>
                  <a:pt x="3485" y="6823"/>
                </a:lnTo>
                <a:lnTo>
                  <a:pt x="3191" y="7007"/>
                </a:lnTo>
                <a:lnTo>
                  <a:pt x="2935" y="7227"/>
                </a:lnTo>
                <a:lnTo>
                  <a:pt x="2751" y="7447"/>
                </a:lnTo>
                <a:lnTo>
                  <a:pt x="2568" y="7667"/>
                </a:lnTo>
                <a:lnTo>
                  <a:pt x="2494" y="7667"/>
                </a:lnTo>
                <a:lnTo>
                  <a:pt x="2421" y="7704"/>
                </a:lnTo>
                <a:lnTo>
                  <a:pt x="2348" y="7850"/>
                </a:lnTo>
                <a:lnTo>
                  <a:pt x="2348" y="7887"/>
                </a:lnTo>
                <a:lnTo>
                  <a:pt x="2348" y="7961"/>
                </a:lnTo>
                <a:lnTo>
                  <a:pt x="2384" y="8034"/>
                </a:lnTo>
                <a:lnTo>
                  <a:pt x="2458" y="8071"/>
                </a:lnTo>
                <a:lnTo>
                  <a:pt x="2568" y="8107"/>
                </a:lnTo>
                <a:lnTo>
                  <a:pt x="2678" y="8107"/>
                </a:lnTo>
                <a:lnTo>
                  <a:pt x="2788" y="8071"/>
                </a:lnTo>
                <a:lnTo>
                  <a:pt x="2861" y="7997"/>
                </a:lnTo>
                <a:lnTo>
                  <a:pt x="3191" y="7630"/>
                </a:lnTo>
                <a:lnTo>
                  <a:pt x="3338" y="7447"/>
                </a:lnTo>
                <a:lnTo>
                  <a:pt x="3521" y="7300"/>
                </a:lnTo>
                <a:lnTo>
                  <a:pt x="3742" y="7227"/>
                </a:lnTo>
                <a:lnTo>
                  <a:pt x="3962" y="7154"/>
                </a:lnTo>
                <a:lnTo>
                  <a:pt x="4035" y="7154"/>
                </a:lnTo>
                <a:lnTo>
                  <a:pt x="4035" y="7190"/>
                </a:lnTo>
                <a:lnTo>
                  <a:pt x="4035" y="7300"/>
                </a:lnTo>
                <a:lnTo>
                  <a:pt x="3925" y="7557"/>
                </a:lnTo>
                <a:lnTo>
                  <a:pt x="3668" y="8034"/>
                </a:lnTo>
                <a:lnTo>
                  <a:pt x="3558" y="8327"/>
                </a:lnTo>
                <a:lnTo>
                  <a:pt x="3485" y="8474"/>
                </a:lnTo>
                <a:lnTo>
                  <a:pt x="3411" y="8547"/>
                </a:lnTo>
                <a:lnTo>
                  <a:pt x="3301" y="8621"/>
                </a:lnTo>
                <a:lnTo>
                  <a:pt x="3301" y="8657"/>
                </a:lnTo>
                <a:lnTo>
                  <a:pt x="3265" y="8694"/>
                </a:lnTo>
                <a:lnTo>
                  <a:pt x="3118" y="8804"/>
                </a:lnTo>
                <a:lnTo>
                  <a:pt x="2935" y="8841"/>
                </a:lnTo>
                <a:lnTo>
                  <a:pt x="2751" y="8878"/>
                </a:lnTo>
                <a:lnTo>
                  <a:pt x="2531" y="8878"/>
                </a:lnTo>
                <a:lnTo>
                  <a:pt x="2348" y="8841"/>
                </a:lnTo>
                <a:lnTo>
                  <a:pt x="2164" y="8768"/>
                </a:lnTo>
                <a:lnTo>
                  <a:pt x="2018" y="8694"/>
                </a:lnTo>
                <a:lnTo>
                  <a:pt x="1871" y="8584"/>
                </a:lnTo>
                <a:lnTo>
                  <a:pt x="1724" y="8437"/>
                </a:lnTo>
                <a:lnTo>
                  <a:pt x="1651" y="8291"/>
                </a:lnTo>
                <a:lnTo>
                  <a:pt x="1577" y="8144"/>
                </a:lnTo>
                <a:lnTo>
                  <a:pt x="1504" y="7961"/>
                </a:lnTo>
                <a:lnTo>
                  <a:pt x="1504" y="7777"/>
                </a:lnTo>
                <a:lnTo>
                  <a:pt x="1504" y="7594"/>
                </a:lnTo>
                <a:lnTo>
                  <a:pt x="1504" y="7447"/>
                </a:lnTo>
                <a:lnTo>
                  <a:pt x="1577" y="7264"/>
                </a:lnTo>
                <a:lnTo>
                  <a:pt x="1614" y="7154"/>
                </a:lnTo>
                <a:lnTo>
                  <a:pt x="1651" y="7043"/>
                </a:lnTo>
                <a:lnTo>
                  <a:pt x="1614" y="6970"/>
                </a:lnTo>
                <a:lnTo>
                  <a:pt x="1687" y="6970"/>
                </a:lnTo>
                <a:lnTo>
                  <a:pt x="1944" y="6860"/>
                </a:lnTo>
                <a:lnTo>
                  <a:pt x="2201" y="6787"/>
                </a:lnTo>
                <a:lnTo>
                  <a:pt x="2788" y="6493"/>
                </a:lnTo>
                <a:lnTo>
                  <a:pt x="3375" y="6163"/>
                </a:lnTo>
                <a:lnTo>
                  <a:pt x="3815" y="5870"/>
                </a:lnTo>
                <a:lnTo>
                  <a:pt x="3998" y="5686"/>
                </a:lnTo>
                <a:lnTo>
                  <a:pt x="4145" y="5503"/>
                </a:lnTo>
                <a:lnTo>
                  <a:pt x="4292" y="5283"/>
                </a:lnTo>
                <a:lnTo>
                  <a:pt x="4402" y="5099"/>
                </a:lnTo>
                <a:lnTo>
                  <a:pt x="4475" y="4843"/>
                </a:lnTo>
                <a:lnTo>
                  <a:pt x="4512" y="4586"/>
                </a:lnTo>
                <a:lnTo>
                  <a:pt x="4512" y="4402"/>
                </a:lnTo>
                <a:lnTo>
                  <a:pt x="4475" y="4182"/>
                </a:lnTo>
                <a:lnTo>
                  <a:pt x="4365" y="3999"/>
                </a:lnTo>
                <a:lnTo>
                  <a:pt x="4292" y="3926"/>
                </a:lnTo>
                <a:lnTo>
                  <a:pt x="4218" y="3889"/>
                </a:lnTo>
                <a:lnTo>
                  <a:pt x="3962" y="3816"/>
                </a:lnTo>
                <a:lnTo>
                  <a:pt x="3742" y="3779"/>
                </a:lnTo>
                <a:lnTo>
                  <a:pt x="3485" y="3816"/>
                </a:lnTo>
                <a:lnTo>
                  <a:pt x="3228" y="3852"/>
                </a:lnTo>
                <a:lnTo>
                  <a:pt x="2935" y="3962"/>
                </a:lnTo>
                <a:lnTo>
                  <a:pt x="2678" y="4072"/>
                </a:lnTo>
                <a:lnTo>
                  <a:pt x="2164" y="4366"/>
                </a:lnTo>
                <a:lnTo>
                  <a:pt x="1504" y="4733"/>
                </a:lnTo>
                <a:lnTo>
                  <a:pt x="1211" y="4916"/>
                </a:lnTo>
                <a:lnTo>
                  <a:pt x="917" y="5099"/>
                </a:lnTo>
                <a:lnTo>
                  <a:pt x="844" y="5173"/>
                </a:lnTo>
                <a:lnTo>
                  <a:pt x="807" y="5246"/>
                </a:lnTo>
                <a:lnTo>
                  <a:pt x="807" y="5319"/>
                </a:lnTo>
                <a:lnTo>
                  <a:pt x="844" y="5356"/>
                </a:lnTo>
                <a:lnTo>
                  <a:pt x="880" y="5429"/>
                </a:lnTo>
                <a:lnTo>
                  <a:pt x="954" y="5466"/>
                </a:lnTo>
                <a:lnTo>
                  <a:pt x="1101" y="5466"/>
                </a:lnTo>
                <a:lnTo>
                  <a:pt x="1541" y="5246"/>
                </a:lnTo>
                <a:lnTo>
                  <a:pt x="1944" y="4989"/>
                </a:lnTo>
                <a:lnTo>
                  <a:pt x="2788" y="4512"/>
                </a:lnTo>
                <a:lnTo>
                  <a:pt x="3191" y="4329"/>
                </a:lnTo>
                <a:lnTo>
                  <a:pt x="3375" y="4256"/>
                </a:lnTo>
                <a:lnTo>
                  <a:pt x="3595" y="4219"/>
                </a:lnTo>
                <a:lnTo>
                  <a:pt x="3742" y="4182"/>
                </a:lnTo>
                <a:lnTo>
                  <a:pt x="3852" y="4219"/>
                </a:lnTo>
                <a:lnTo>
                  <a:pt x="3998" y="4256"/>
                </a:lnTo>
                <a:lnTo>
                  <a:pt x="4035" y="4292"/>
                </a:lnTo>
                <a:lnTo>
                  <a:pt x="4072" y="4366"/>
                </a:lnTo>
                <a:lnTo>
                  <a:pt x="4108" y="4476"/>
                </a:lnTo>
                <a:lnTo>
                  <a:pt x="4108" y="4586"/>
                </a:lnTo>
                <a:lnTo>
                  <a:pt x="4072" y="4843"/>
                </a:lnTo>
                <a:lnTo>
                  <a:pt x="3998" y="5026"/>
                </a:lnTo>
                <a:lnTo>
                  <a:pt x="3852" y="5246"/>
                </a:lnTo>
                <a:lnTo>
                  <a:pt x="3705" y="5393"/>
                </a:lnTo>
                <a:lnTo>
                  <a:pt x="3558" y="5576"/>
                </a:lnTo>
                <a:lnTo>
                  <a:pt x="3155" y="5833"/>
                </a:lnTo>
                <a:lnTo>
                  <a:pt x="2788" y="6053"/>
                </a:lnTo>
                <a:lnTo>
                  <a:pt x="2348" y="6310"/>
                </a:lnTo>
                <a:lnTo>
                  <a:pt x="1908" y="6530"/>
                </a:lnTo>
                <a:lnTo>
                  <a:pt x="1467" y="6750"/>
                </a:lnTo>
                <a:lnTo>
                  <a:pt x="1321" y="6823"/>
                </a:lnTo>
                <a:lnTo>
                  <a:pt x="1247" y="6860"/>
                </a:lnTo>
                <a:lnTo>
                  <a:pt x="1211" y="6933"/>
                </a:lnTo>
                <a:lnTo>
                  <a:pt x="1174" y="6933"/>
                </a:lnTo>
                <a:lnTo>
                  <a:pt x="1064" y="6860"/>
                </a:lnTo>
                <a:lnTo>
                  <a:pt x="880" y="6713"/>
                </a:lnTo>
                <a:lnTo>
                  <a:pt x="697" y="6457"/>
                </a:lnTo>
                <a:lnTo>
                  <a:pt x="587" y="6273"/>
                </a:lnTo>
                <a:lnTo>
                  <a:pt x="514" y="6053"/>
                </a:lnTo>
                <a:lnTo>
                  <a:pt x="477" y="5833"/>
                </a:lnTo>
                <a:lnTo>
                  <a:pt x="477" y="5613"/>
                </a:lnTo>
                <a:lnTo>
                  <a:pt x="477" y="5356"/>
                </a:lnTo>
                <a:lnTo>
                  <a:pt x="550" y="5136"/>
                </a:lnTo>
                <a:lnTo>
                  <a:pt x="660" y="4879"/>
                </a:lnTo>
                <a:lnTo>
                  <a:pt x="770" y="4659"/>
                </a:lnTo>
                <a:lnTo>
                  <a:pt x="917" y="4476"/>
                </a:lnTo>
                <a:lnTo>
                  <a:pt x="1101" y="4292"/>
                </a:lnTo>
                <a:lnTo>
                  <a:pt x="1504" y="3962"/>
                </a:lnTo>
                <a:lnTo>
                  <a:pt x="1908" y="3705"/>
                </a:lnTo>
                <a:lnTo>
                  <a:pt x="2384" y="3485"/>
                </a:lnTo>
                <a:lnTo>
                  <a:pt x="2458" y="3412"/>
                </a:lnTo>
                <a:lnTo>
                  <a:pt x="2494" y="3302"/>
                </a:lnTo>
                <a:lnTo>
                  <a:pt x="2568" y="3119"/>
                </a:lnTo>
                <a:lnTo>
                  <a:pt x="2715" y="2898"/>
                </a:lnTo>
                <a:lnTo>
                  <a:pt x="2898" y="2715"/>
                </a:lnTo>
                <a:lnTo>
                  <a:pt x="3045" y="2532"/>
                </a:lnTo>
                <a:lnTo>
                  <a:pt x="3228" y="2385"/>
                </a:lnTo>
                <a:lnTo>
                  <a:pt x="3448" y="2238"/>
                </a:lnTo>
                <a:lnTo>
                  <a:pt x="3632" y="2128"/>
                </a:lnTo>
                <a:lnTo>
                  <a:pt x="3852" y="2055"/>
                </a:lnTo>
                <a:lnTo>
                  <a:pt x="4108" y="1981"/>
                </a:lnTo>
                <a:lnTo>
                  <a:pt x="4328" y="1945"/>
                </a:lnTo>
                <a:lnTo>
                  <a:pt x="4549" y="1908"/>
                </a:lnTo>
                <a:lnTo>
                  <a:pt x="4695" y="2055"/>
                </a:lnTo>
                <a:lnTo>
                  <a:pt x="4879" y="2165"/>
                </a:lnTo>
                <a:lnTo>
                  <a:pt x="5135" y="2348"/>
                </a:lnTo>
                <a:lnTo>
                  <a:pt x="5356" y="2568"/>
                </a:lnTo>
                <a:lnTo>
                  <a:pt x="5466" y="2715"/>
                </a:lnTo>
                <a:lnTo>
                  <a:pt x="5539" y="2898"/>
                </a:lnTo>
                <a:lnTo>
                  <a:pt x="5649" y="3229"/>
                </a:lnTo>
                <a:lnTo>
                  <a:pt x="5722" y="3559"/>
                </a:lnTo>
                <a:lnTo>
                  <a:pt x="5686" y="3926"/>
                </a:lnTo>
                <a:lnTo>
                  <a:pt x="5612" y="4256"/>
                </a:lnTo>
                <a:lnTo>
                  <a:pt x="5466" y="4549"/>
                </a:lnTo>
                <a:lnTo>
                  <a:pt x="5062" y="5063"/>
                </a:lnTo>
                <a:lnTo>
                  <a:pt x="4879" y="5319"/>
                </a:lnTo>
                <a:lnTo>
                  <a:pt x="4732" y="5613"/>
                </a:lnTo>
                <a:lnTo>
                  <a:pt x="4659" y="5943"/>
                </a:lnTo>
                <a:lnTo>
                  <a:pt x="4659" y="6090"/>
                </a:lnTo>
                <a:lnTo>
                  <a:pt x="4659" y="6273"/>
                </a:lnTo>
                <a:lnTo>
                  <a:pt x="4695" y="6420"/>
                </a:lnTo>
                <a:lnTo>
                  <a:pt x="4769" y="6567"/>
                </a:lnTo>
                <a:lnTo>
                  <a:pt x="4805" y="6677"/>
                </a:lnTo>
                <a:lnTo>
                  <a:pt x="4915" y="6787"/>
                </a:lnTo>
                <a:lnTo>
                  <a:pt x="5135" y="6933"/>
                </a:lnTo>
                <a:lnTo>
                  <a:pt x="5392" y="7007"/>
                </a:lnTo>
                <a:lnTo>
                  <a:pt x="5649" y="7043"/>
                </a:lnTo>
                <a:lnTo>
                  <a:pt x="5942" y="7007"/>
                </a:lnTo>
                <a:lnTo>
                  <a:pt x="6199" y="6933"/>
                </a:lnTo>
                <a:lnTo>
                  <a:pt x="6456" y="6823"/>
                </a:lnTo>
                <a:lnTo>
                  <a:pt x="6676" y="6677"/>
                </a:lnTo>
                <a:lnTo>
                  <a:pt x="6896" y="6457"/>
                </a:lnTo>
                <a:lnTo>
                  <a:pt x="7043" y="6200"/>
                </a:lnTo>
                <a:lnTo>
                  <a:pt x="7226" y="5980"/>
                </a:lnTo>
                <a:lnTo>
                  <a:pt x="7667" y="5246"/>
                </a:lnTo>
                <a:lnTo>
                  <a:pt x="7887" y="4879"/>
                </a:lnTo>
                <a:lnTo>
                  <a:pt x="8107" y="4476"/>
                </a:lnTo>
                <a:lnTo>
                  <a:pt x="8143" y="4402"/>
                </a:lnTo>
                <a:lnTo>
                  <a:pt x="8107" y="4329"/>
                </a:lnTo>
                <a:lnTo>
                  <a:pt x="8070" y="4256"/>
                </a:lnTo>
                <a:lnTo>
                  <a:pt x="8033" y="4182"/>
                </a:lnTo>
                <a:lnTo>
                  <a:pt x="7777" y="4182"/>
                </a:lnTo>
                <a:lnTo>
                  <a:pt x="7703" y="4256"/>
                </a:lnTo>
                <a:lnTo>
                  <a:pt x="7520" y="4586"/>
                </a:lnTo>
                <a:lnTo>
                  <a:pt x="7300" y="4879"/>
                </a:lnTo>
                <a:lnTo>
                  <a:pt x="6933" y="5540"/>
                </a:lnTo>
                <a:lnTo>
                  <a:pt x="6749" y="5796"/>
                </a:lnTo>
                <a:lnTo>
                  <a:pt x="6566" y="6053"/>
                </a:lnTo>
                <a:lnTo>
                  <a:pt x="6383" y="6273"/>
                </a:lnTo>
                <a:lnTo>
                  <a:pt x="6126" y="6493"/>
                </a:lnTo>
                <a:lnTo>
                  <a:pt x="5942" y="6567"/>
                </a:lnTo>
                <a:lnTo>
                  <a:pt x="5796" y="6603"/>
                </a:lnTo>
                <a:lnTo>
                  <a:pt x="5612" y="6567"/>
                </a:lnTo>
                <a:lnTo>
                  <a:pt x="5466" y="6530"/>
                </a:lnTo>
                <a:lnTo>
                  <a:pt x="5319" y="6457"/>
                </a:lnTo>
                <a:lnTo>
                  <a:pt x="5209" y="6347"/>
                </a:lnTo>
                <a:lnTo>
                  <a:pt x="5135" y="6200"/>
                </a:lnTo>
                <a:lnTo>
                  <a:pt x="5099" y="6016"/>
                </a:lnTo>
                <a:lnTo>
                  <a:pt x="5135" y="5833"/>
                </a:lnTo>
                <a:lnTo>
                  <a:pt x="5172" y="5686"/>
                </a:lnTo>
                <a:lnTo>
                  <a:pt x="5356" y="5393"/>
                </a:lnTo>
                <a:lnTo>
                  <a:pt x="5759" y="4879"/>
                </a:lnTo>
                <a:lnTo>
                  <a:pt x="5906" y="4659"/>
                </a:lnTo>
                <a:lnTo>
                  <a:pt x="6016" y="4402"/>
                </a:lnTo>
                <a:lnTo>
                  <a:pt x="6126" y="4146"/>
                </a:lnTo>
                <a:lnTo>
                  <a:pt x="6163" y="3889"/>
                </a:lnTo>
                <a:lnTo>
                  <a:pt x="6163" y="3632"/>
                </a:lnTo>
                <a:lnTo>
                  <a:pt x="6163" y="3339"/>
                </a:lnTo>
                <a:lnTo>
                  <a:pt x="6089" y="3082"/>
                </a:lnTo>
                <a:lnTo>
                  <a:pt x="6016" y="2825"/>
                </a:lnTo>
                <a:lnTo>
                  <a:pt x="5832" y="2532"/>
                </a:lnTo>
                <a:lnTo>
                  <a:pt x="5576" y="2165"/>
                </a:lnTo>
                <a:lnTo>
                  <a:pt x="5429" y="2018"/>
                </a:lnTo>
                <a:lnTo>
                  <a:pt x="5282" y="1908"/>
                </a:lnTo>
                <a:lnTo>
                  <a:pt x="5099" y="1798"/>
                </a:lnTo>
                <a:lnTo>
                  <a:pt x="4915" y="1725"/>
                </a:lnTo>
                <a:lnTo>
                  <a:pt x="4915" y="1688"/>
                </a:lnTo>
                <a:lnTo>
                  <a:pt x="4915" y="1468"/>
                </a:lnTo>
                <a:lnTo>
                  <a:pt x="4989" y="1321"/>
                </a:lnTo>
                <a:lnTo>
                  <a:pt x="5062" y="1174"/>
                </a:lnTo>
                <a:lnTo>
                  <a:pt x="5172" y="1028"/>
                </a:lnTo>
                <a:lnTo>
                  <a:pt x="5319" y="918"/>
                </a:lnTo>
                <a:lnTo>
                  <a:pt x="5502" y="844"/>
                </a:lnTo>
                <a:lnTo>
                  <a:pt x="5686" y="808"/>
                </a:lnTo>
                <a:lnTo>
                  <a:pt x="5869" y="771"/>
                </a:lnTo>
                <a:lnTo>
                  <a:pt x="6016" y="771"/>
                </a:lnTo>
                <a:lnTo>
                  <a:pt x="6199" y="808"/>
                </a:lnTo>
                <a:lnTo>
                  <a:pt x="6529" y="918"/>
                </a:lnTo>
                <a:lnTo>
                  <a:pt x="7190" y="1211"/>
                </a:lnTo>
                <a:lnTo>
                  <a:pt x="7080" y="1321"/>
                </a:lnTo>
                <a:lnTo>
                  <a:pt x="7043" y="1431"/>
                </a:lnTo>
                <a:lnTo>
                  <a:pt x="7043" y="1541"/>
                </a:lnTo>
                <a:lnTo>
                  <a:pt x="7043" y="1651"/>
                </a:lnTo>
                <a:lnTo>
                  <a:pt x="7153" y="1871"/>
                </a:lnTo>
                <a:lnTo>
                  <a:pt x="7300" y="2018"/>
                </a:lnTo>
                <a:lnTo>
                  <a:pt x="7446" y="2165"/>
                </a:lnTo>
                <a:lnTo>
                  <a:pt x="7556" y="2275"/>
                </a:lnTo>
                <a:lnTo>
                  <a:pt x="7446" y="2495"/>
                </a:lnTo>
                <a:lnTo>
                  <a:pt x="7263" y="3045"/>
                </a:lnTo>
                <a:lnTo>
                  <a:pt x="7153" y="3265"/>
                </a:lnTo>
                <a:lnTo>
                  <a:pt x="7043" y="3485"/>
                </a:lnTo>
                <a:lnTo>
                  <a:pt x="6933" y="3705"/>
                </a:lnTo>
                <a:lnTo>
                  <a:pt x="6896" y="3926"/>
                </a:lnTo>
                <a:lnTo>
                  <a:pt x="6896" y="3999"/>
                </a:lnTo>
                <a:lnTo>
                  <a:pt x="6970" y="4036"/>
                </a:lnTo>
                <a:lnTo>
                  <a:pt x="7043" y="4072"/>
                </a:lnTo>
                <a:lnTo>
                  <a:pt x="7116" y="4036"/>
                </a:lnTo>
                <a:lnTo>
                  <a:pt x="7263" y="3889"/>
                </a:lnTo>
                <a:lnTo>
                  <a:pt x="7410" y="3705"/>
                </a:lnTo>
                <a:lnTo>
                  <a:pt x="7593" y="3265"/>
                </a:lnTo>
                <a:lnTo>
                  <a:pt x="7777" y="2715"/>
                </a:lnTo>
                <a:lnTo>
                  <a:pt x="7813" y="2458"/>
                </a:lnTo>
                <a:lnTo>
                  <a:pt x="7813" y="2422"/>
                </a:lnTo>
                <a:lnTo>
                  <a:pt x="8363" y="2678"/>
                </a:lnTo>
                <a:lnTo>
                  <a:pt x="8584" y="2862"/>
                </a:lnTo>
                <a:lnTo>
                  <a:pt x="8694" y="3009"/>
                </a:lnTo>
                <a:lnTo>
                  <a:pt x="8804" y="3155"/>
                </a:lnTo>
                <a:lnTo>
                  <a:pt x="8877" y="3302"/>
                </a:lnTo>
                <a:lnTo>
                  <a:pt x="8877" y="3449"/>
                </a:lnTo>
                <a:lnTo>
                  <a:pt x="8840" y="3595"/>
                </a:lnTo>
                <a:lnTo>
                  <a:pt x="8694" y="3705"/>
                </a:lnTo>
                <a:lnTo>
                  <a:pt x="8620" y="3779"/>
                </a:lnTo>
                <a:lnTo>
                  <a:pt x="8584" y="3852"/>
                </a:lnTo>
                <a:lnTo>
                  <a:pt x="8584" y="3926"/>
                </a:lnTo>
                <a:lnTo>
                  <a:pt x="8620" y="3999"/>
                </a:lnTo>
                <a:lnTo>
                  <a:pt x="8657" y="4072"/>
                </a:lnTo>
                <a:lnTo>
                  <a:pt x="8730" y="4109"/>
                </a:lnTo>
                <a:lnTo>
                  <a:pt x="8840" y="4109"/>
                </a:lnTo>
                <a:lnTo>
                  <a:pt x="8914" y="4072"/>
                </a:lnTo>
                <a:lnTo>
                  <a:pt x="9097" y="3926"/>
                </a:lnTo>
                <a:lnTo>
                  <a:pt x="9207" y="3779"/>
                </a:lnTo>
                <a:lnTo>
                  <a:pt x="9281" y="3595"/>
                </a:lnTo>
                <a:lnTo>
                  <a:pt x="9281" y="3412"/>
                </a:lnTo>
                <a:lnTo>
                  <a:pt x="9281" y="3192"/>
                </a:lnTo>
                <a:lnTo>
                  <a:pt x="9207" y="3009"/>
                </a:lnTo>
                <a:lnTo>
                  <a:pt x="9097" y="2825"/>
                </a:lnTo>
                <a:lnTo>
                  <a:pt x="8987" y="2642"/>
                </a:lnTo>
                <a:lnTo>
                  <a:pt x="8804" y="2458"/>
                </a:lnTo>
                <a:lnTo>
                  <a:pt x="8584" y="2348"/>
                </a:lnTo>
                <a:lnTo>
                  <a:pt x="8107" y="2091"/>
                </a:lnTo>
                <a:lnTo>
                  <a:pt x="7887" y="1981"/>
                </a:lnTo>
                <a:lnTo>
                  <a:pt x="7593" y="1798"/>
                </a:lnTo>
                <a:lnTo>
                  <a:pt x="7446" y="1651"/>
                </a:lnTo>
                <a:lnTo>
                  <a:pt x="7373" y="1541"/>
                </a:lnTo>
                <a:lnTo>
                  <a:pt x="7336" y="1431"/>
                </a:lnTo>
                <a:lnTo>
                  <a:pt x="7373" y="1284"/>
                </a:lnTo>
                <a:lnTo>
                  <a:pt x="7483" y="1358"/>
                </a:lnTo>
                <a:lnTo>
                  <a:pt x="7556" y="1358"/>
                </a:lnTo>
                <a:lnTo>
                  <a:pt x="7593" y="1321"/>
                </a:lnTo>
                <a:lnTo>
                  <a:pt x="7630" y="1248"/>
                </a:lnTo>
                <a:lnTo>
                  <a:pt x="7703" y="1138"/>
                </a:lnTo>
                <a:lnTo>
                  <a:pt x="7813" y="954"/>
                </a:lnTo>
                <a:lnTo>
                  <a:pt x="7923" y="808"/>
                </a:lnTo>
                <a:lnTo>
                  <a:pt x="8107" y="698"/>
                </a:lnTo>
                <a:lnTo>
                  <a:pt x="8290" y="624"/>
                </a:lnTo>
                <a:lnTo>
                  <a:pt x="8474" y="588"/>
                </a:lnTo>
                <a:lnTo>
                  <a:pt x="8694" y="551"/>
                </a:lnTo>
                <a:lnTo>
                  <a:pt x="9060" y="514"/>
                </a:lnTo>
                <a:close/>
                <a:moveTo>
                  <a:pt x="13279" y="9318"/>
                </a:moveTo>
                <a:lnTo>
                  <a:pt x="13426" y="9428"/>
                </a:lnTo>
                <a:lnTo>
                  <a:pt x="13426" y="9464"/>
                </a:lnTo>
                <a:lnTo>
                  <a:pt x="13352" y="9464"/>
                </a:lnTo>
                <a:lnTo>
                  <a:pt x="13242" y="9538"/>
                </a:lnTo>
                <a:lnTo>
                  <a:pt x="12985" y="9868"/>
                </a:lnTo>
                <a:lnTo>
                  <a:pt x="12692" y="10198"/>
                </a:lnTo>
                <a:lnTo>
                  <a:pt x="12362" y="10492"/>
                </a:lnTo>
                <a:lnTo>
                  <a:pt x="12032" y="10748"/>
                </a:lnTo>
                <a:lnTo>
                  <a:pt x="11445" y="11078"/>
                </a:lnTo>
                <a:lnTo>
                  <a:pt x="10858" y="11409"/>
                </a:lnTo>
                <a:lnTo>
                  <a:pt x="10638" y="11372"/>
                </a:lnTo>
                <a:lnTo>
                  <a:pt x="10418" y="11299"/>
                </a:lnTo>
                <a:lnTo>
                  <a:pt x="10234" y="11188"/>
                </a:lnTo>
                <a:lnTo>
                  <a:pt x="10051" y="11078"/>
                </a:lnTo>
                <a:lnTo>
                  <a:pt x="10491" y="11005"/>
                </a:lnTo>
                <a:lnTo>
                  <a:pt x="10895" y="10858"/>
                </a:lnTo>
                <a:lnTo>
                  <a:pt x="11298" y="10675"/>
                </a:lnTo>
                <a:lnTo>
                  <a:pt x="11702" y="10492"/>
                </a:lnTo>
                <a:lnTo>
                  <a:pt x="12142" y="10235"/>
                </a:lnTo>
                <a:lnTo>
                  <a:pt x="12545" y="9941"/>
                </a:lnTo>
                <a:lnTo>
                  <a:pt x="12912" y="9648"/>
                </a:lnTo>
                <a:lnTo>
                  <a:pt x="13279" y="9318"/>
                </a:lnTo>
                <a:close/>
                <a:moveTo>
                  <a:pt x="13609" y="9648"/>
                </a:moveTo>
                <a:lnTo>
                  <a:pt x="13719" y="9795"/>
                </a:lnTo>
                <a:lnTo>
                  <a:pt x="13792" y="9978"/>
                </a:lnTo>
                <a:lnTo>
                  <a:pt x="13939" y="10345"/>
                </a:lnTo>
                <a:lnTo>
                  <a:pt x="13939" y="10602"/>
                </a:lnTo>
                <a:lnTo>
                  <a:pt x="13939" y="10858"/>
                </a:lnTo>
                <a:lnTo>
                  <a:pt x="13866" y="10968"/>
                </a:lnTo>
                <a:lnTo>
                  <a:pt x="13829" y="10932"/>
                </a:lnTo>
                <a:lnTo>
                  <a:pt x="13719" y="10932"/>
                </a:lnTo>
                <a:lnTo>
                  <a:pt x="13719" y="10968"/>
                </a:lnTo>
                <a:lnTo>
                  <a:pt x="13609" y="11188"/>
                </a:lnTo>
                <a:lnTo>
                  <a:pt x="12765" y="11299"/>
                </a:lnTo>
                <a:lnTo>
                  <a:pt x="12912" y="11188"/>
                </a:lnTo>
                <a:lnTo>
                  <a:pt x="13316" y="10895"/>
                </a:lnTo>
                <a:lnTo>
                  <a:pt x="13682" y="10565"/>
                </a:lnTo>
                <a:lnTo>
                  <a:pt x="13756" y="10492"/>
                </a:lnTo>
                <a:lnTo>
                  <a:pt x="13756" y="10381"/>
                </a:lnTo>
                <a:lnTo>
                  <a:pt x="13719" y="10308"/>
                </a:lnTo>
                <a:lnTo>
                  <a:pt x="13609" y="10271"/>
                </a:lnTo>
                <a:lnTo>
                  <a:pt x="13536" y="10271"/>
                </a:lnTo>
                <a:lnTo>
                  <a:pt x="13462" y="10308"/>
                </a:lnTo>
                <a:lnTo>
                  <a:pt x="13059" y="10638"/>
                </a:lnTo>
                <a:lnTo>
                  <a:pt x="12655" y="10968"/>
                </a:lnTo>
                <a:lnTo>
                  <a:pt x="12398" y="11152"/>
                </a:lnTo>
                <a:lnTo>
                  <a:pt x="12325" y="11225"/>
                </a:lnTo>
                <a:lnTo>
                  <a:pt x="12252" y="11372"/>
                </a:lnTo>
                <a:lnTo>
                  <a:pt x="11665" y="11409"/>
                </a:lnTo>
                <a:lnTo>
                  <a:pt x="11481" y="11445"/>
                </a:lnTo>
                <a:lnTo>
                  <a:pt x="11775" y="11299"/>
                </a:lnTo>
                <a:lnTo>
                  <a:pt x="12068" y="11115"/>
                </a:lnTo>
                <a:lnTo>
                  <a:pt x="12362" y="10932"/>
                </a:lnTo>
                <a:lnTo>
                  <a:pt x="12655" y="10748"/>
                </a:lnTo>
                <a:lnTo>
                  <a:pt x="12912" y="10492"/>
                </a:lnTo>
                <a:lnTo>
                  <a:pt x="13132" y="10271"/>
                </a:lnTo>
                <a:lnTo>
                  <a:pt x="13352" y="10015"/>
                </a:lnTo>
                <a:lnTo>
                  <a:pt x="13572" y="9721"/>
                </a:lnTo>
                <a:lnTo>
                  <a:pt x="13609" y="9648"/>
                </a:lnTo>
                <a:close/>
                <a:moveTo>
                  <a:pt x="9060" y="1"/>
                </a:moveTo>
                <a:lnTo>
                  <a:pt x="8804" y="37"/>
                </a:lnTo>
                <a:lnTo>
                  <a:pt x="8547" y="37"/>
                </a:lnTo>
                <a:lnTo>
                  <a:pt x="8290" y="111"/>
                </a:lnTo>
                <a:lnTo>
                  <a:pt x="8033" y="184"/>
                </a:lnTo>
                <a:lnTo>
                  <a:pt x="7813" y="294"/>
                </a:lnTo>
                <a:lnTo>
                  <a:pt x="7593" y="441"/>
                </a:lnTo>
                <a:lnTo>
                  <a:pt x="7410" y="624"/>
                </a:lnTo>
                <a:lnTo>
                  <a:pt x="7300" y="844"/>
                </a:lnTo>
                <a:lnTo>
                  <a:pt x="6896" y="624"/>
                </a:lnTo>
                <a:lnTo>
                  <a:pt x="6493" y="441"/>
                </a:lnTo>
                <a:lnTo>
                  <a:pt x="6273" y="367"/>
                </a:lnTo>
                <a:lnTo>
                  <a:pt x="6053" y="331"/>
                </a:lnTo>
                <a:lnTo>
                  <a:pt x="5612" y="331"/>
                </a:lnTo>
                <a:lnTo>
                  <a:pt x="5392" y="404"/>
                </a:lnTo>
                <a:lnTo>
                  <a:pt x="5209" y="477"/>
                </a:lnTo>
                <a:lnTo>
                  <a:pt x="5025" y="588"/>
                </a:lnTo>
                <a:lnTo>
                  <a:pt x="4842" y="734"/>
                </a:lnTo>
                <a:lnTo>
                  <a:pt x="4695" y="881"/>
                </a:lnTo>
                <a:lnTo>
                  <a:pt x="4585" y="1064"/>
                </a:lnTo>
                <a:lnTo>
                  <a:pt x="4512" y="1248"/>
                </a:lnTo>
                <a:lnTo>
                  <a:pt x="4475" y="1468"/>
                </a:lnTo>
                <a:lnTo>
                  <a:pt x="4182" y="1505"/>
                </a:lnTo>
                <a:lnTo>
                  <a:pt x="3888" y="1541"/>
                </a:lnTo>
                <a:lnTo>
                  <a:pt x="3595" y="1651"/>
                </a:lnTo>
                <a:lnTo>
                  <a:pt x="3338" y="1798"/>
                </a:lnTo>
                <a:lnTo>
                  <a:pt x="3081" y="1945"/>
                </a:lnTo>
                <a:lnTo>
                  <a:pt x="2861" y="2091"/>
                </a:lnTo>
                <a:lnTo>
                  <a:pt x="2641" y="2312"/>
                </a:lnTo>
                <a:lnTo>
                  <a:pt x="2421" y="2532"/>
                </a:lnTo>
                <a:lnTo>
                  <a:pt x="2238" y="2788"/>
                </a:lnTo>
                <a:lnTo>
                  <a:pt x="2091" y="3082"/>
                </a:lnTo>
                <a:lnTo>
                  <a:pt x="1981" y="3155"/>
                </a:lnTo>
                <a:lnTo>
                  <a:pt x="1834" y="3229"/>
                </a:lnTo>
                <a:lnTo>
                  <a:pt x="1504" y="3375"/>
                </a:lnTo>
                <a:lnTo>
                  <a:pt x="1211" y="3559"/>
                </a:lnTo>
                <a:lnTo>
                  <a:pt x="954" y="3779"/>
                </a:lnTo>
                <a:lnTo>
                  <a:pt x="697" y="3999"/>
                </a:lnTo>
                <a:lnTo>
                  <a:pt x="477" y="4256"/>
                </a:lnTo>
                <a:lnTo>
                  <a:pt x="330" y="4512"/>
                </a:lnTo>
                <a:lnTo>
                  <a:pt x="183" y="4769"/>
                </a:lnTo>
                <a:lnTo>
                  <a:pt x="73" y="5063"/>
                </a:lnTo>
                <a:lnTo>
                  <a:pt x="37" y="5319"/>
                </a:lnTo>
                <a:lnTo>
                  <a:pt x="0" y="5613"/>
                </a:lnTo>
                <a:lnTo>
                  <a:pt x="0" y="5906"/>
                </a:lnTo>
                <a:lnTo>
                  <a:pt x="73" y="6200"/>
                </a:lnTo>
                <a:lnTo>
                  <a:pt x="183" y="6493"/>
                </a:lnTo>
                <a:lnTo>
                  <a:pt x="294" y="6713"/>
                </a:lnTo>
                <a:lnTo>
                  <a:pt x="440" y="6933"/>
                </a:lnTo>
                <a:lnTo>
                  <a:pt x="660" y="7117"/>
                </a:lnTo>
                <a:lnTo>
                  <a:pt x="880" y="7300"/>
                </a:lnTo>
                <a:lnTo>
                  <a:pt x="1064" y="7374"/>
                </a:lnTo>
                <a:lnTo>
                  <a:pt x="1027" y="7594"/>
                </a:lnTo>
                <a:lnTo>
                  <a:pt x="1027" y="7814"/>
                </a:lnTo>
                <a:lnTo>
                  <a:pt x="1064" y="8034"/>
                </a:lnTo>
                <a:lnTo>
                  <a:pt x="1101" y="8217"/>
                </a:lnTo>
                <a:lnTo>
                  <a:pt x="1174" y="8437"/>
                </a:lnTo>
                <a:lnTo>
                  <a:pt x="1284" y="8621"/>
                </a:lnTo>
                <a:lnTo>
                  <a:pt x="1431" y="8804"/>
                </a:lnTo>
                <a:lnTo>
                  <a:pt x="1614" y="8988"/>
                </a:lnTo>
                <a:lnTo>
                  <a:pt x="1797" y="9098"/>
                </a:lnTo>
                <a:lnTo>
                  <a:pt x="1981" y="9208"/>
                </a:lnTo>
                <a:lnTo>
                  <a:pt x="2201" y="9281"/>
                </a:lnTo>
                <a:lnTo>
                  <a:pt x="2421" y="9318"/>
                </a:lnTo>
                <a:lnTo>
                  <a:pt x="2641" y="9354"/>
                </a:lnTo>
                <a:lnTo>
                  <a:pt x="2861" y="9318"/>
                </a:lnTo>
                <a:lnTo>
                  <a:pt x="3081" y="9281"/>
                </a:lnTo>
                <a:lnTo>
                  <a:pt x="3301" y="9208"/>
                </a:lnTo>
                <a:lnTo>
                  <a:pt x="3375" y="9354"/>
                </a:lnTo>
                <a:lnTo>
                  <a:pt x="3448" y="9501"/>
                </a:lnTo>
                <a:lnTo>
                  <a:pt x="3595" y="9648"/>
                </a:lnTo>
                <a:lnTo>
                  <a:pt x="3742" y="9758"/>
                </a:lnTo>
                <a:lnTo>
                  <a:pt x="3925" y="9868"/>
                </a:lnTo>
                <a:lnTo>
                  <a:pt x="4108" y="9905"/>
                </a:lnTo>
                <a:lnTo>
                  <a:pt x="4292" y="9941"/>
                </a:lnTo>
                <a:lnTo>
                  <a:pt x="4475" y="9941"/>
                </a:lnTo>
                <a:lnTo>
                  <a:pt x="4842" y="9905"/>
                </a:lnTo>
                <a:lnTo>
                  <a:pt x="5246" y="9795"/>
                </a:lnTo>
                <a:lnTo>
                  <a:pt x="5686" y="9648"/>
                </a:lnTo>
                <a:lnTo>
                  <a:pt x="6163" y="9574"/>
                </a:lnTo>
                <a:lnTo>
                  <a:pt x="6603" y="9574"/>
                </a:lnTo>
                <a:lnTo>
                  <a:pt x="7080" y="9611"/>
                </a:lnTo>
                <a:lnTo>
                  <a:pt x="7446" y="9648"/>
                </a:lnTo>
                <a:lnTo>
                  <a:pt x="7630" y="9648"/>
                </a:lnTo>
                <a:lnTo>
                  <a:pt x="7813" y="9611"/>
                </a:lnTo>
                <a:lnTo>
                  <a:pt x="7960" y="9721"/>
                </a:lnTo>
                <a:lnTo>
                  <a:pt x="8143" y="9795"/>
                </a:lnTo>
                <a:lnTo>
                  <a:pt x="8327" y="9831"/>
                </a:lnTo>
                <a:lnTo>
                  <a:pt x="8547" y="9868"/>
                </a:lnTo>
                <a:lnTo>
                  <a:pt x="9024" y="9905"/>
                </a:lnTo>
                <a:lnTo>
                  <a:pt x="9391" y="9868"/>
                </a:lnTo>
                <a:lnTo>
                  <a:pt x="9501" y="9868"/>
                </a:lnTo>
                <a:lnTo>
                  <a:pt x="9354" y="10161"/>
                </a:lnTo>
                <a:lnTo>
                  <a:pt x="9317" y="10308"/>
                </a:lnTo>
                <a:lnTo>
                  <a:pt x="9281" y="10492"/>
                </a:lnTo>
                <a:lnTo>
                  <a:pt x="9317" y="10638"/>
                </a:lnTo>
                <a:lnTo>
                  <a:pt x="9354" y="10785"/>
                </a:lnTo>
                <a:lnTo>
                  <a:pt x="9464" y="11078"/>
                </a:lnTo>
                <a:lnTo>
                  <a:pt x="9647" y="11335"/>
                </a:lnTo>
                <a:lnTo>
                  <a:pt x="9831" y="11519"/>
                </a:lnTo>
                <a:lnTo>
                  <a:pt x="9977" y="11629"/>
                </a:lnTo>
                <a:lnTo>
                  <a:pt x="10198" y="11739"/>
                </a:lnTo>
                <a:lnTo>
                  <a:pt x="10381" y="11812"/>
                </a:lnTo>
                <a:lnTo>
                  <a:pt x="10821" y="11922"/>
                </a:lnTo>
                <a:lnTo>
                  <a:pt x="11298" y="11959"/>
                </a:lnTo>
                <a:lnTo>
                  <a:pt x="11775" y="11922"/>
                </a:lnTo>
                <a:lnTo>
                  <a:pt x="12215" y="11885"/>
                </a:lnTo>
                <a:lnTo>
                  <a:pt x="13095" y="11775"/>
                </a:lnTo>
                <a:lnTo>
                  <a:pt x="13939" y="11665"/>
                </a:lnTo>
                <a:lnTo>
                  <a:pt x="14343" y="11555"/>
                </a:lnTo>
                <a:lnTo>
                  <a:pt x="14746" y="11409"/>
                </a:lnTo>
                <a:lnTo>
                  <a:pt x="15076" y="11262"/>
                </a:lnTo>
                <a:lnTo>
                  <a:pt x="15370" y="11042"/>
                </a:lnTo>
                <a:lnTo>
                  <a:pt x="15626" y="10785"/>
                </a:lnTo>
                <a:lnTo>
                  <a:pt x="15847" y="10528"/>
                </a:lnTo>
                <a:lnTo>
                  <a:pt x="16030" y="10235"/>
                </a:lnTo>
                <a:lnTo>
                  <a:pt x="16213" y="9941"/>
                </a:lnTo>
                <a:lnTo>
                  <a:pt x="16360" y="9648"/>
                </a:lnTo>
                <a:lnTo>
                  <a:pt x="16433" y="9318"/>
                </a:lnTo>
                <a:lnTo>
                  <a:pt x="16507" y="8988"/>
                </a:lnTo>
                <a:lnTo>
                  <a:pt x="16543" y="8657"/>
                </a:lnTo>
                <a:lnTo>
                  <a:pt x="16507" y="8327"/>
                </a:lnTo>
                <a:lnTo>
                  <a:pt x="16470" y="7997"/>
                </a:lnTo>
                <a:lnTo>
                  <a:pt x="16690" y="7447"/>
                </a:lnTo>
                <a:lnTo>
                  <a:pt x="16837" y="6933"/>
                </a:lnTo>
                <a:lnTo>
                  <a:pt x="16910" y="6347"/>
                </a:lnTo>
                <a:lnTo>
                  <a:pt x="16910" y="5796"/>
                </a:lnTo>
                <a:lnTo>
                  <a:pt x="16837" y="5429"/>
                </a:lnTo>
                <a:lnTo>
                  <a:pt x="16727" y="5063"/>
                </a:lnTo>
                <a:lnTo>
                  <a:pt x="16654" y="4916"/>
                </a:lnTo>
                <a:lnTo>
                  <a:pt x="16543" y="4769"/>
                </a:lnTo>
                <a:lnTo>
                  <a:pt x="16397" y="4659"/>
                </a:lnTo>
                <a:lnTo>
                  <a:pt x="16250" y="4586"/>
                </a:lnTo>
                <a:lnTo>
                  <a:pt x="16250" y="4146"/>
                </a:lnTo>
                <a:lnTo>
                  <a:pt x="16177" y="3742"/>
                </a:lnTo>
                <a:lnTo>
                  <a:pt x="16030" y="3375"/>
                </a:lnTo>
                <a:lnTo>
                  <a:pt x="15773" y="3009"/>
                </a:lnTo>
                <a:lnTo>
                  <a:pt x="15626" y="2825"/>
                </a:lnTo>
                <a:lnTo>
                  <a:pt x="15443" y="2642"/>
                </a:lnTo>
                <a:lnTo>
                  <a:pt x="15223" y="2495"/>
                </a:lnTo>
                <a:lnTo>
                  <a:pt x="15003" y="2385"/>
                </a:lnTo>
                <a:lnTo>
                  <a:pt x="14746" y="2238"/>
                </a:lnTo>
                <a:lnTo>
                  <a:pt x="14526" y="2055"/>
                </a:lnTo>
                <a:lnTo>
                  <a:pt x="14379" y="1835"/>
                </a:lnTo>
                <a:lnTo>
                  <a:pt x="14233" y="1578"/>
                </a:lnTo>
                <a:lnTo>
                  <a:pt x="14123" y="1358"/>
                </a:lnTo>
                <a:lnTo>
                  <a:pt x="13976" y="1138"/>
                </a:lnTo>
                <a:lnTo>
                  <a:pt x="13829" y="991"/>
                </a:lnTo>
                <a:lnTo>
                  <a:pt x="13682" y="808"/>
                </a:lnTo>
                <a:lnTo>
                  <a:pt x="13499" y="698"/>
                </a:lnTo>
                <a:lnTo>
                  <a:pt x="13279" y="588"/>
                </a:lnTo>
                <a:lnTo>
                  <a:pt x="13059" y="514"/>
                </a:lnTo>
                <a:lnTo>
                  <a:pt x="12802" y="441"/>
                </a:lnTo>
                <a:lnTo>
                  <a:pt x="12362" y="441"/>
                </a:lnTo>
                <a:lnTo>
                  <a:pt x="11885" y="477"/>
                </a:lnTo>
                <a:lnTo>
                  <a:pt x="11408" y="588"/>
                </a:lnTo>
                <a:lnTo>
                  <a:pt x="10968" y="698"/>
                </a:lnTo>
                <a:lnTo>
                  <a:pt x="10821" y="514"/>
                </a:lnTo>
                <a:lnTo>
                  <a:pt x="10601" y="331"/>
                </a:lnTo>
                <a:lnTo>
                  <a:pt x="10381" y="221"/>
                </a:lnTo>
                <a:lnTo>
                  <a:pt x="10124" y="147"/>
                </a:lnTo>
                <a:lnTo>
                  <a:pt x="9867" y="74"/>
                </a:lnTo>
                <a:lnTo>
                  <a:pt x="9574" y="37"/>
                </a:lnTo>
                <a:lnTo>
                  <a:pt x="9060" y="1"/>
                </a:lnTo>
                <a:close/>
              </a:path>
            </a:pathLst>
          </a:custGeom>
          <a:solidFill>
            <a:srgbClr val="3C78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242" name="Google Shape;242;p3"/>
          <p:cNvSpPr/>
          <p:nvPr/>
        </p:nvSpPr>
        <p:spPr>
          <a:xfrm rot="-5400000">
            <a:off x="2883755" y="3982230"/>
            <a:ext cx="279906" cy="357966"/>
          </a:xfrm>
          <a:custGeom>
            <a:avLst/>
            <a:gdLst/>
            <a:ahLst/>
            <a:cxnLst/>
            <a:rect l="l" t="t" r="r" b="b"/>
            <a:pathLst>
              <a:path w="9868" h="12620" extrusionOk="0">
                <a:moveTo>
                  <a:pt x="4182" y="661"/>
                </a:moveTo>
                <a:lnTo>
                  <a:pt x="4182" y="918"/>
                </a:lnTo>
                <a:lnTo>
                  <a:pt x="4182" y="1431"/>
                </a:lnTo>
                <a:lnTo>
                  <a:pt x="4145" y="2202"/>
                </a:lnTo>
                <a:lnTo>
                  <a:pt x="3925" y="2165"/>
                </a:lnTo>
                <a:lnTo>
                  <a:pt x="3962" y="2018"/>
                </a:lnTo>
                <a:lnTo>
                  <a:pt x="3962" y="1835"/>
                </a:lnTo>
                <a:lnTo>
                  <a:pt x="3889" y="1468"/>
                </a:lnTo>
                <a:lnTo>
                  <a:pt x="3852" y="1101"/>
                </a:lnTo>
                <a:lnTo>
                  <a:pt x="3889" y="918"/>
                </a:lnTo>
                <a:lnTo>
                  <a:pt x="3962" y="771"/>
                </a:lnTo>
                <a:lnTo>
                  <a:pt x="3999" y="698"/>
                </a:lnTo>
                <a:lnTo>
                  <a:pt x="4072" y="661"/>
                </a:lnTo>
                <a:close/>
                <a:moveTo>
                  <a:pt x="1541" y="404"/>
                </a:moveTo>
                <a:lnTo>
                  <a:pt x="1578" y="441"/>
                </a:lnTo>
                <a:lnTo>
                  <a:pt x="1614" y="514"/>
                </a:lnTo>
                <a:lnTo>
                  <a:pt x="1614" y="1138"/>
                </a:lnTo>
                <a:lnTo>
                  <a:pt x="1688" y="2202"/>
                </a:lnTo>
                <a:lnTo>
                  <a:pt x="1284" y="2238"/>
                </a:lnTo>
                <a:lnTo>
                  <a:pt x="1211" y="2238"/>
                </a:lnTo>
                <a:lnTo>
                  <a:pt x="1211" y="1871"/>
                </a:lnTo>
                <a:lnTo>
                  <a:pt x="1174" y="1505"/>
                </a:lnTo>
                <a:lnTo>
                  <a:pt x="1211" y="1211"/>
                </a:lnTo>
                <a:lnTo>
                  <a:pt x="1248" y="954"/>
                </a:lnTo>
                <a:lnTo>
                  <a:pt x="1358" y="404"/>
                </a:lnTo>
                <a:close/>
                <a:moveTo>
                  <a:pt x="3815" y="2678"/>
                </a:moveTo>
                <a:lnTo>
                  <a:pt x="4439" y="2715"/>
                </a:lnTo>
                <a:lnTo>
                  <a:pt x="5026" y="2789"/>
                </a:lnTo>
                <a:lnTo>
                  <a:pt x="5026" y="2825"/>
                </a:lnTo>
                <a:lnTo>
                  <a:pt x="5136" y="3485"/>
                </a:lnTo>
                <a:lnTo>
                  <a:pt x="3925" y="3559"/>
                </a:lnTo>
                <a:lnTo>
                  <a:pt x="2678" y="3632"/>
                </a:lnTo>
                <a:lnTo>
                  <a:pt x="1358" y="3669"/>
                </a:lnTo>
                <a:lnTo>
                  <a:pt x="917" y="3706"/>
                </a:lnTo>
                <a:lnTo>
                  <a:pt x="477" y="3742"/>
                </a:lnTo>
                <a:lnTo>
                  <a:pt x="441" y="3229"/>
                </a:lnTo>
                <a:lnTo>
                  <a:pt x="441" y="2972"/>
                </a:lnTo>
                <a:lnTo>
                  <a:pt x="404" y="2862"/>
                </a:lnTo>
                <a:lnTo>
                  <a:pt x="331" y="2752"/>
                </a:lnTo>
                <a:lnTo>
                  <a:pt x="587" y="2789"/>
                </a:lnTo>
                <a:lnTo>
                  <a:pt x="807" y="2789"/>
                </a:lnTo>
                <a:lnTo>
                  <a:pt x="1284" y="2752"/>
                </a:lnTo>
                <a:lnTo>
                  <a:pt x="1945" y="2678"/>
                </a:lnTo>
                <a:close/>
                <a:moveTo>
                  <a:pt x="4916" y="3999"/>
                </a:moveTo>
                <a:lnTo>
                  <a:pt x="4989" y="4072"/>
                </a:lnTo>
                <a:lnTo>
                  <a:pt x="5136" y="4109"/>
                </a:lnTo>
                <a:lnTo>
                  <a:pt x="5209" y="4072"/>
                </a:lnTo>
                <a:lnTo>
                  <a:pt x="5246" y="4623"/>
                </a:lnTo>
                <a:lnTo>
                  <a:pt x="5209" y="5173"/>
                </a:lnTo>
                <a:lnTo>
                  <a:pt x="5173" y="5430"/>
                </a:lnTo>
                <a:lnTo>
                  <a:pt x="5099" y="5723"/>
                </a:lnTo>
                <a:lnTo>
                  <a:pt x="4989" y="5980"/>
                </a:lnTo>
                <a:lnTo>
                  <a:pt x="4806" y="6200"/>
                </a:lnTo>
                <a:lnTo>
                  <a:pt x="4659" y="6310"/>
                </a:lnTo>
                <a:lnTo>
                  <a:pt x="4476" y="6420"/>
                </a:lnTo>
                <a:lnTo>
                  <a:pt x="4292" y="6457"/>
                </a:lnTo>
                <a:lnTo>
                  <a:pt x="4072" y="6493"/>
                </a:lnTo>
                <a:lnTo>
                  <a:pt x="3632" y="6530"/>
                </a:lnTo>
                <a:lnTo>
                  <a:pt x="3265" y="6567"/>
                </a:lnTo>
                <a:lnTo>
                  <a:pt x="2605" y="6567"/>
                </a:lnTo>
                <a:lnTo>
                  <a:pt x="2642" y="6493"/>
                </a:lnTo>
                <a:lnTo>
                  <a:pt x="2678" y="6383"/>
                </a:lnTo>
                <a:lnTo>
                  <a:pt x="2788" y="6310"/>
                </a:lnTo>
                <a:lnTo>
                  <a:pt x="2825" y="6273"/>
                </a:lnTo>
                <a:lnTo>
                  <a:pt x="2825" y="6237"/>
                </a:lnTo>
                <a:lnTo>
                  <a:pt x="2788" y="6200"/>
                </a:lnTo>
                <a:lnTo>
                  <a:pt x="2715" y="6200"/>
                </a:lnTo>
                <a:lnTo>
                  <a:pt x="2605" y="6237"/>
                </a:lnTo>
                <a:lnTo>
                  <a:pt x="2458" y="6310"/>
                </a:lnTo>
                <a:lnTo>
                  <a:pt x="2348" y="6420"/>
                </a:lnTo>
                <a:lnTo>
                  <a:pt x="2311" y="6567"/>
                </a:lnTo>
                <a:lnTo>
                  <a:pt x="1724" y="6493"/>
                </a:lnTo>
                <a:lnTo>
                  <a:pt x="1541" y="6457"/>
                </a:lnTo>
                <a:lnTo>
                  <a:pt x="1688" y="6420"/>
                </a:lnTo>
                <a:lnTo>
                  <a:pt x="2055" y="6383"/>
                </a:lnTo>
                <a:lnTo>
                  <a:pt x="2201" y="6310"/>
                </a:lnTo>
                <a:lnTo>
                  <a:pt x="2275" y="6237"/>
                </a:lnTo>
                <a:lnTo>
                  <a:pt x="2311" y="6163"/>
                </a:lnTo>
                <a:lnTo>
                  <a:pt x="2311" y="6090"/>
                </a:lnTo>
                <a:lnTo>
                  <a:pt x="2275" y="6016"/>
                </a:lnTo>
                <a:lnTo>
                  <a:pt x="2238" y="5980"/>
                </a:lnTo>
                <a:lnTo>
                  <a:pt x="2201" y="5943"/>
                </a:lnTo>
                <a:lnTo>
                  <a:pt x="2055" y="5943"/>
                </a:lnTo>
                <a:lnTo>
                  <a:pt x="1981" y="6016"/>
                </a:lnTo>
                <a:lnTo>
                  <a:pt x="1798" y="6053"/>
                </a:lnTo>
                <a:lnTo>
                  <a:pt x="1394" y="6127"/>
                </a:lnTo>
                <a:lnTo>
                  <a:pt x="1138" y="6200"/>
                </a:lnTo>
                <a:lnTo>
                  <a:pt x="917" y="6273"/>
                </a:lnTo>
                <a:lnTo>
                  <a:pt x="807" y="6200"/>
                </a:lnTo>
                <a:lnTo>
                  <a:pt x="697" y="6127"/>
                </a:lnTo>
                <a:lnTo>
                  <a:pt x="661" y="5980"/>
                </a:lnTo>
                <a:lnTo>
                  <a:pt x="624" y="5870"/>
                </a:lnTo>
                <a:lnTo>
                  <a:pt x="624" y="5870"/>
                </a:lnTo>
                <a:lnTo>
                  <a:pt x="844" y="5906"/>
                </a:lnTo>
                <a:lnTo>
                  <a:pt x="1504" y="5906"/>
                </a:lnTo>
                <a:lnTo>
                  <a:pt x="1724" y="5870"/>
                </a:lnTo>
                <a:lnTo>
                  <a:pt x="1945" y="5833"/>
                </a:lnTo>
                <a:lnTo>
                  <a:pt x="1981" y="5796"/>
                </a:lnTo>
                <a:lnTo>
                  <a:pt x="2018" y="5760"/>
                </a:lnTo>
                <a:lnTo>
                  <a:pt x="2055" y="5650"/>
                </a:lnTo>
                <a:lnTo>
                  <a:pt x="1981" y="5540"/>
                </a:lnTo>
                <a:lnTo>
                  <a:pt x="1945" y="5503"/>
                </a:lnTo>
                <a:lnTo>
                  <a:pt x="1504" y="5503"/>
                </a:lnTo>
                <a:lnTo>
                  <a:pt x="1101" y="5540"/>
                </a:lnTo>
                <a:lnTo>
                  <a:pt x="844" y="5576"/>
                </a:lnTo>
                <a:lnTo>
                  <a:pt x="587" y="5576"/>
                </a:lnTo>
                <a:lnTo>
                  <a:pt x="587" y="5356"/>
                </a:lnTo>
                <a:lnTo>
                  <a:pt x="734" y="5430"/>
                </a:lnTo>
                <a:lnTo>
                  <a:pt x="881" y="5466"/>
                </a:lnTo>
                <a:lnTo>
                  <a:pt x="1211" y="5466"/>
                </a:lnTo>
                <a:lnTo>
                  <a:pt x="1541" y="5393"/>
                </a:lnTo>
                <a:lnTo>
                  <a:pt x="1835" y="5246"/>
                </a:lnTo>
                <a:lnTo>
                  <a:pt x="1871" y="5173"/>
                </a:lnTo>
                <a:lnTo>
                  <a:pt x="1908" y="5099"/>
                </a:lnTo>
                <a:lnTo>
                  <a:pt x="1908" y="5026"/>
                </a:lnTo>
                <a:lnTo>
                  <a:pt x="1871" y="4953"/>
                </a:lnTo>
                <a:lnTo>
                  <a:pt x="1835" y="4916"/>
                </a:lnTo>
                <a:lnTo>
                  <a:pt x="1761" y="4879"/>
                </a:lnTo>
                <a:lnTo>
                  <a:pt x="1724" y="4879"/>
                </a:lnTo>
                <a:lnTo>
                  <a:pt x="1614" y="4916"/>
                </a:lnTo>
                <a:lnTo>
                  <a:pt x="1358" y="5026"/>
                </a:lnTo>
                <a:lnTo>
                  <a:pt x="1101" y="5099"/>
                </a:lnTo>
                <a:lnTo>
                  <a:pt x="844" y="5099"/>
                </a:lnTo>
                <a:lnTo>
                  <a:pt x="551" y="5063"/>
                </a:lnTo>
                <a:lnTo>
                  <a:pt x="551" y="4916"/>
                </a:lnTo>
                <a:lnTo>
                  <a:pt x="844" y="4879"/>
                </a:lnTo>
                <a:lnTo>
                  <a:pt x="1138" y="4879"/>
                </a:lnTo>
                <a:lnTo>
                  <a:pt x="1724" y="4769"/>
                </a:lnTo>
                <a:lnTo>
                  <a:pt x="1908" y="4696"/>
                </a:lnTo>
                <a:lnTo>
                  <a:pt x="2091" y="4586"/>
                </a:lnTo>
                <a:lnTo>
                  <a:pt x="2128" y="4513"/>
                </a:lnTo>
                <a:lnTo>
                  <a:pt x="2165" y="4439"/>
                </a:lnTo>
                <a:lnTo>
                  <a:pt x="2128" y="4329"/>
                </a:lnTo>
                <a:lnTo>
                  <a:pt x="2055" y="4256"/>
                </a:lnTo>
                <a:lnTo>
                  <a:pt x="1945" y="4182"/>
                </a:lnTo>
                <a:lnTo>
                  <a:pt x="1871" y="4182"/>
                </a:lnTo>
                <a:lnTo>
                  <a:pt x="1835" y="4219"/>
                </a:lnTo>
                <a:lnTo>
                  <a:pt x="1761" y="4256"/>
                </a:lnTo>
                <a:lnTo>
                  <a:pt x="1724" y="4329"/>
                </a:lnTo>
                <a:lnTo>
                  <a:pt x="1468" y="4403"/>
                </a:lnTo>
                <a:lnTo>
                  <a:pt x="991" y="4476"/>
                </a:lnTo>
                <a:lnTo>
                  <a:pt x="551" y="4586"/>
                </a:lnTo>
                <a:lnTo>
                  <a:pt x="514" y="4146"/>
                </a:lnTo>
                <a:lnTo>
                  <a:pt x="1358" y="4146"/>
                </a:lnTo>
                <a:lnTo>
                  <a:pt x="2678" y="4109"/>
                </a:lnTo>
                <a:lnTo>
                  <a:pt x="3815" y="4072"/>
                </a:lnTo>
                <a:lnTo>
                  <a:pt x="4916" y="3999"/>
                </a:lnTo>
                <a:close/>
                <a:moveTo>
                  <a:pt x="1211" y="1"/>
                </a:moveTo>
                <a:lnTo>
                  <a:pt x="1101" y="37"/>
                </a:lnTo>
                <a:lnTo>
                  <a:pt x="1028" y="147"/>
                </a:lnTo>
                <a:lnTo>
                  <a:pt x="881" y="771"/>
                </a:lnTo>
                <a:lnTo>
                  <a:pt x="807" y="1395"/>
                </a:lnTo>
                <a:lnTo>
                  <a:pt x="807" y="1835"/>
                </a:lnTo>
                <a:lnTo>
                  <a:pt x="807" y="2092"/>
                </a:lnTo>
                <a:lnTo>
                  <a:pt x="881" y="2312"/>
                </a:lnTo>
                <a:lnTo>
                  <a:pt x="551" y="2385"/>
                </a:lnTo>
                <a:lnTo>
                  <a:pt x="367" y="2458"/>
                </a:lnTo>
                <a:lnTo>
                  <a:pt x="221" y="2568"/>
                </a:lnTo>
                <a:lnTo>
                  <a:pt x="184" y="2605"/>
                </a:lnTo>
                <a:lnTo>
                  <a:pt x="147" y="2678"/>
                </a:lnTo>
                <a:lnTo>
                  <a:pt x="37" y="2825"/>
                </a:lnTo>
                <a:lnTo>
                  <a:pt x="37" y="3009"/>
                </a:lnTo>
                <a:lnTo>
                  <a:pt x="37" y="3375"/>
                </a:lnTo>
                <a:lnTo>
                  <a:pt x="37" y="3852"/>
                </a:lnTo>
                <a:lnTo>
                  <a:pt x="37" y="3889"/>
                </a:lnTo>
                <a:lnTo>
                  <a:pt x="0" y="3962"/>
                </a:lnTo>
                <a:lnTo>
                  <a:pt x="37" y="4072"/>
                </a:lnTo>
                <a:lnTo>
                  <a:pt x="74" y="4439"/>
                </a:lnTo>
                <a:lnTo>
                  <a:pt x="110" y="5540"/>
                </a:lnTo>
                <a:lnTo>
                  <a:pt x="110" y="5943"/>
                </a:lnTo>
                <a:lnTo>
                  <a:pt x="184" y="6127"/>
                </a:lnTo>
                <a:lnTo>
                  <a:pt x="257" y="6310"/>
                </a:lnTo>
                <a:lnTo>
                  <a:pt x="367" y="6457"/>
                </a:lnTo>
                <a:lnTo>
                  <a:pt x="477" y="6567"/>
                </a:lnTo>
                <a:lnTo>
                  <a:pt x="624" y="6677"/>
                </a:lnTo>
                <a:lnTo>
                  <a:pt x="771" y="6750"/>
                </a:lnTo>
                <a:lnTo>
                  <a:pt x="1101" y="6860"/>
                </a:lnTo>
                <a:lnTo>
                  <a:pt x="1468" y="6934"/>
                </a:lnTo>
                <a:lnTo>
                  <a:pt x="2091" y="7007"/>
                </a:lnTo>
                <a:lnTo>
                  <a:pt x="2678" y="7044"/>
                </a:lnTo>
                <a:lnTo>
                  <a:pt x="2605" y="7264"/>
                </a:lnTo>
                <a:lnTo>
                  <a:pt x="2605" y="7484"/>
                </a:lnTo>
                <a:lnTo>
                  <a:pt x="2605" y="7887"/>
                </a:lnTo>
                <a:lnTo>
                  <a:pt x="2605" y="8548"/>
                </a:lnTo>
                <a:lnTo>
                  <a:pt x="2678" y="9208"/>
                </a:lnTo>
                <a:lnTo>
                  <a:pt x="2825" y="10455"/>
                </a:lnTo>
                <a:lnTo>
                  <a:pt x="3045" y="11665"/>
                </a:lnTo>
                <a:lnTo>
                  <a:pt x="3118" y="11922"/>
                </a:lnTo>
                <a:lnTo>
                  <a:pt x="3228" y="12106"/>
                </a:lnTo>
                <a:lnTo>
                  <a:pt x="3375" y="12252"/>
                </a:lnTo>
                <a:lnTo>
                  <a:pt x="3595" y="12399"/>
                </a:lnTo>
                <a:lnTo>
                  <a:pt x="3779" y="12472"/>
                </a:lnTo>
                <a:lnTo>
                  <a:pt x="3999" y="12546"/>
                </a:lnTo>
                <a:lnTo>
                  <a:pt x="4476" y="12619"/>
                </a:lnTo>
                <a:lnTo>
                  <a:pt x="4732" y="12582"/>
                </a:lnTo>
                <a:lnTo>
                  <a:pt x="4952" y="12509"/>
                </a:lnTo>
                <a:lnTo>
                  <a:pt x="5136" y="12399"/>
                </a:lnTo>
                <a:lnTo>
                  <a:pt x="5283" y="12216"/>
                </a:lnTo>
                <a:lnTo>
                  <a:pt x="5429" y="12032"/>
                </a:lnTo>
                <a:lnTo>
                  <a:pt x="5503" y="11812"/>
                </a:lnTo>
                <a:lnTo>
                  <a:pt x="5576" y="11592"/>
                </a:lnTo>
                <a:lnTo>
                  <a:pt x="5613" y="11372"/>
                </a:lnTo>
                <a:lnTo>
                  <a:pt x="5613" y="11079"/>
                </a:lnTo>
                <a:lnTo>
                  <a:pt x="5613" y="10785"/>
                </a:lnTo>
                <a:lnTo>
                  <a:pt x="5539" y="10162"/>
                </a:lnTo>
                <a:lnTo>
                  <a:pt x="5539" y="9538"/>
                </a:lnTo>
                <a:lnTo>
                  <a:pt x="5649" y="8951"/>
                </a:lnTo>
                <a:lnTo>
                  <a:pt x="5723" y="8658"/>
                </a:lnTo>
                <a:lnTo>
                  <a:pt x="5833" y="8364"/>
                </a:lnTo>
                <a:lnTo>
                  <a:pt x="5980" y="8071"/>
                </a:lnTo>
                <a:lnTo>
                  <a:pt x="6090" y="7961"/>
                </a:lnTo>
                <a:lnTo>
                  <a:pt x="6200" y="7851"/>
                </a:lnTo>
                <a:lnTo>
                  <a:pt x="6273" y="7814"/>
                </a:lnTo>
                <a:lnTo>
                  <a:pt x="6310" y="7814"/>
                </a:lnTo>
                <a:lnTo>
                  <a:pt x="6456" y="7887"/>
                </a:lnTo>
                <a:lnTo>
                  <a:pt x="6530" y="7997"/>
                </a:lnTo>
                <a:lnTo>
                  <a:pt x="6603" y="8144"/>
                </a:lnTo>
                <a:lnTo>
                  <a:pt x="6640" y="8291"/>
                </a:lnTo>
                <a:lnTo>
                  <a:pt x="6603" y="8474"/>
                </a:lnTo>
                <a:lnTo>
                  <a:pt x="6566" y="8804"/>
                </a:lnTo>
                <a:lnTo>
                  <a:pt x="6530" y="9208"/>
                </a:lnTo>
                <a:lnTo>
                  <a:pt x="6566" y="9428"/>
                </a:lnTo>
                <a:lnTo>
                  <a:pt x="6603" y="9648"/>
                </a:lnTo>
                <a:lnTo>
                  <a:pt x="6676" y="9868"/>
                </a:lnTo>
                <a:lnTo>
                  <a:pt x="6787" y="10051"/>
                </a:lnTo>
                <a:lnTo>
                  <a:pt x="6970" y="10162"/>
                </a:lnTo>
                <a:lnTo>
                  <a:pt x="7153" y="10272"/>
                </a:lnTo>
                <a:lnTo>
                  <a:pt x="7447" y="10345"/>
                </a:lnTo>
                <a:lnTo>
                  <a:pt x="7777" y="10382"/>
                </a:lnTo>
                <a:lnTo>
                  <a:pt x="8437" y="10382"/>
                </a:lnTo>
                <a:lnTo>
                  <a:pt x="9061" y="10308"/>
                </a:lnTo>
                <a:lnTo>
                  <a:pt x="9684" y="10162"/>
                </a:lnTo>
                <a:lnTo>
                  <a:pt x="9758" y="10125"/>
                </a:lnTo>
                <a:lnTo>
                  <a:pt x="9831" y="10051"/>
                </a:lnTo>
                <a:lnTo>
                  <a:pt x="9868" y="9941"/>
                </a:lnTo>
                <a:lnTo>
                  <a:pt x="9831" y="9868"/>
                </a:lnTo>
                <a:lnTo>
                  <a:pt x="9794" y="9758"/>
                </a:lnTo>
                <a:lnTo>
                  <a:pt x="9721" y="9685"/>
                </a:lnTo>
                <a:lnTo>
                  <a:pt x="9648" y="9648"/>
                </a:lnTo>
                <a:lnTo>
                  <a:pt x="9538" y="9648"/>
                </a:lnTo>
                <a:lnTo>
                  <a:pt x="8951" y="9758"/>
                </a:lnTo>
                <a:lnTo>
                  <a:pt x="8327" y="9831"/>
                </a:lnTo>
                <a:lnTo>
                  <a:pt x="7740" y="9831"/>
                </a:lnTo>
                <a:lnTo>
                  <a:pt x="7447" y="9795"/>
                </a:lnTo>
                <a:lnTo>
                  <a:pt x="7300" y="9721"/>
                </a:lnTo>
                <a:lnTo>
                  <a:pt x="7190" y="9648"/>
                </a:lnTo>
                <a:lnTo>
                  <a:pt x="7117" y="9575"/>
                </a:lnTo>
                <a:lnTo>
                  <a:pt x="7080" y="9465"/>
                </a:lnTo>
                <a:lnTo>
                  <a:pt x="7080" y="9208"/>
                </a:lnTo>
                <a:lnTo>
                  <a:pt x="7080" y="8914"/>
                </a:lnTo>
                <a:lnTo>
                  <a:pt x="7117" y="8694"/>
                </a:lnTo>
                <a:lnTo>
                  <a:pt x="7153" y="8474"/>
                </a:lnTo>
                <a:lnTo>
                  <a:pt x="7153" y="8254"/>
                </a:lnTo>
                <a:lnTo>
                  <a:pt x="7117" y="8034"/>
                </a:lnTo>
                <a:lnTo>
                  <a:pt x="7043" y="7851"/>
                </a:lnTo>
                <a:lnTo>
                  <a:pt x="6970" y="7667"/>
                </a:lnTo>
                <a:lnTo>
                  <a:pt x="6823" y="7520"/>
                </a:lnTo>
                <a:lnTo>
                  <a:pt x="6676" y="7410"/>
                </a:lnTo>
                <a:lnTo>
                  <a:pt x="6530" y="7337"/>
                </a:lnTo>
                <a:lnTo>
                  <a:pt x="6383" y="7300"/>
                </a:lnTo>
                <a:lnTo>
                  <a:pt x="6200" y="7300"/>
                </a:lnTo>
                <a:lnTo>
                  <a:pt x="6016" y="7337"/>
                </a:lnTo>
                <a:lnTo>
                  <a:pt x="5833" y="7447"/>
                </a:lnTo>
                <a:lnTo>
                  <a:pt x="5649" y="7594"/>
                </a:lnTo>
                <a:lnTo>
                  <a:pt x="5503" y="7814"/>
                </a:lnTo>
                <a:lnTo>
                  <a:pt x="5393" y="8034"/>
                </a:lnTo>
                <a:lnTo>
                  <a:pt x="5283" y="8291"/>
                </a:lnTo>
                <a:lnTo>
                  <a:pt x="5136" y="8768"/>
                </a:lnTo>
                <a:lnTo>
                  <a:pt x="5026" y="9281"/>
                </a:lnTo>
                <a:lnTo>
                  <a:pt x="4989" y="9795"/>
                </a:lnTo>
                <a:lnTo>
                  <a:pt x="5026" y="10308"/>
                </a:lnTo>
                <a:lnTo>
                  <a:pt x="5062" y="10858"/>
                </a:lnTo>
                <a:lnTo>
                  <a:pt x="5062" y="11372"/>
                </a:lnTo>
                <a:lnTo>
                  <a:pt x="5062" y="11519"/>
                </a:lnTo>
                <a:lnTo>
                  <a:pt x="5026" y="11665"/>
                </a:lnTo>
                <a:lnTo>
                  <a:pt x="4952" y="11775"/>
                </a:lnTo>
                <a:lnTo>
                  <a:pt x="4879" y="11886"/>
                </a:lnTo>
                <a:lnTo>
                  <a:pt x="4769" y="11959"/>
                </a:lnTo>
                <a:lnTo>
                  <a:pt x="4659" y="12032"/>
                </a:lnTo>
                <a:lnTo>
                  <a:pt x="4512" y="12069"/>
                </a:lnTo>
                <a:lnTo>
                  <a:pt x="4366" y="12069"/>
                </a:lnTo>
                <a:lnTo>
                  <a:pt x="4109" y="11996"/>
                </a:lnTo>
                <a:lnTo>
                  <a:pt x="3815" y="11922"/>
                </a:lnTo>
                <a:lnTo>
                  <a:pt x="3705" y="11849"/>
                </a:lnTo>
                <a:lnTo>
                  <a:pt x="3595" y="11739"/>
                </a:lnTo>
                <a:lnTo>
                  <a:pt x="3559" y="11592"/>
                </a:lnTo>
                <a:lnTo>
                  <a:pt x="3522" y="11445"/>
                </a:lnTo>
                <a:lnTo>
                  <a:pt x="3302" y="10272"/>
                </a:lnTo>
                <a:lnTo>
                  <a:pt x="3155" y="9061"/>
                </a:lnTo>
                <a:lnTo>
                  <a:pt x="3045" y="7887"/>
                </a:lnTo>
                <a:lnTo>
                  <a:pt x="3045" y="7484"/>
                </a:lnTo>
                <a:lnTo>
                  <a:pt x="3008" y="7264"/>
                </a:lnTo>
                <a:lnTo>
                  <a:pt x="2935" y="7044"/>
                </a:lnTo>
                <a:lnTo>
                  <a:pt x="3375" y="7044"/>
                </a:lnTo>
                <a:lnTo>
                  <a:pt x="3779" y="7007"/>
                </a:lnTo>
                <a:lnTo>
                  <a:pt x="4219" y="6970"/>
                </a:lnTo>
                <a:lnTo>
                  <a:pt x="4622" y="6860"/>
                </a:lnTo>
                <a:lnTo>
                  <a:pt x="4806" y="6787"/>
                </a:lnTo>
                <a:lnTo>
                  <a:pt x="4952" y="6677"/>
                </a:lnTo>
                <a:lnTo>
                  <a:pt x="5099" y="6603"/>
                </a:lnTo>
                <a:lnTo>
                  <a:pt x="5209" y="6493"/>
                </a:lnTo>
                <a:lnTo>
                  <a:pt x="5429" y="6200"/>
                </a:lnTo>
                <a:lnTo>
                  <a:pt x="5539" y="5906"/>
                </a:lnTo>
                <a:lnTo>
                  <a:pt x="5649" y="5576"/>
                </a:lnTo>
                <a:lnTo>
                  <a:pt x="5723" y="5210"/>
                </a:lnTo>
                <a:lnTo>
                  <a:pt x="5723" y="4806"/>
                </a:lnTo>
                <a:lnTo>
                  <a:pt x="5686" y="4036"/>
                </a:lnTo>
                <a:lnTo>
                  <a:pt x="5649" y="3559"/>
                </a:lnTo>
                <a:lnTo>
                  <a:pt x="5576" y="3082"/>
                </a:lnTo>
                <a:lnTo>
                  <a:pt x="5539" y="2789"/>
                </a:lnTo>
                <a:lnTo>
                  <a:pt x="5503" y="2678"/>
                </a:lnTo>
                <a:lnTo>
                  <a:pt x="5466" y="2568"/>
                </a:lnTo>
                <a:lnTo>
                  <a:pt x="5429" y="2422"/>
                </a:lnTo>
                <a:lnTo>
                  <a:pt x="5356" y="2348"/>
                </a:lnTo>
                <a:lnTo>
                  <a:pt x="5173" y="2238"/>
                </a:lnTo>
                <a:lnTo>
                  <a:pt x="5026" y="2202"/>
                </a:lnTo>
                <a:lnTo>
                  <a:pt x="4916" y="2202"/>
                </a:lnTo>
                <a:lnTo>
                  <a:pt x="4879" y="2238"/>
                </a:lnTo>
                <a:lnTo>
                  <a:pt x="4586" y="2238"/>
                </a:lnTo>
                <a:lnTo>
                  <a:pt x="4622" y="808"/>
                </a:lnTo>
                <a:lnTo>
                  <a:pt x="4586" y="551"/>
                </a:lnTo>
                <a:lnTo>
                  <a:pt x="4549" y="441"/>
                </a:lnTo>
                <a:lnTo>
                  <a:pt x="4512" y="331"/>
                </a:lnTo>
                <a:lnTo>
                  <a:pt x="4439" y="258"/>
                </a:lnTo>
                <a:lnTo>
                  <a:pt x="4329" y="221"/>
                </a:lnTo>
                <a:lnTo>
                  <a:pt x="4219" y="184"/>
                </a:lnTo>
                <a:lnTo>
                  <a:pt x="4072" y="221"/>
                </a:lnTo>
                <a:lnTo>
                  <a:pt x="3815" y="331"/>
                </a:lnTo>
                <a:lnTo>
                  <a:pt x="3705" y="404"/>
                </a:lnTo>
                <a:lnTo>
                  <a:pt x="3632" y="514"/>
                </a:lnTo>
                <a:lnTo>
                  <a:pt x="3522" y="734"/>
                </a:lnTo>
                <a:lnTo>
                  <a:pt x="3449" y="991"/>
                </a:lnTo>
                <a:lnTo>
                  <a:pt x="3485" y="1321"/>
                </a:lnTo>
                <a:lnTo>
                  <a:pt x="3522" y="1651"/>
                </a:lnTo>
                <a:lnTo>
                  <a:pt x="3559" y="1908"/>
                </a:lnTo>
                <a:lnTo>
                  <a:pt x="3669" y="2165"/>
                </a:lnTo>
                <a:lnTo>
                  <a:pt x="2091" y="2165"/>
                </a:lnTo>
                <a:lnTo>
                  <a:pt x="2055" y="1358"/>
                </a:lnTo>
                <a:lnTo>
                  <a:pt x="2018" y="514"/>
                </a:lnTo>
                <a:lnTo>
                  <a:pt x="2018" y="368"/>
                </a:lnTo>
                <a:lnTo>
                  <a:pt x="1945" y="221"/>
                </a:lnTo>
                <a:lnTo>
                  <a:pt x="1871" y="147"/>
                </a:lnTo>
                <a:lnTo>
                  <a:pt x="1761" y="74"/>
                </a:lnTo>
                <a:lnTo>
                  <a:pt x="1651" y="37"/>
                </a:lnTo>
                <a:lnTo>
                  <a:pt x="1504" y="1"/>
                </a:lnTo>
                <a:close/>
              </a:path>
            </a:pathLst>
          </a:custGeom>
          <a:solidFill>
            <a:srgbClr val="3C78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243" name="Google Shape;243;p3"/>
          <p:cNvSpPr/>
          <p:nvPr/>
        </p:nvSpPr>
        <p:spPr>
          <a:xfrm>
            <a:off x="2859048" y="4370196"/>
            <a:ext cx="377708" cy="426638"/>
          </a:xfrm>
          <a:custGeom>
            <a:avLst/>
            <a:gdLst/>
            <a:ahLst/>
            <a:cxnLst/>
            <a:rect l="l" t="t" r="r" b="b"/>
            <a:pathLst>
              <a:path w="13316" h="15041" extrusionOk="0">
                <a:moveTo>
                  <a:pt x="5466" y="1"/>
                </a:moveTo>
                <a:lnTo>
                  <a:pt x="5466" y="38"/>
                </a:lnTo>
                <a:lnTo>
                  <a:pt x="5576" y="1248"/>
                </a:lnTo>
                <a:lnTo>
                  <a:pt x="5612" y="1321"/>
                </a:lnTo>
                <a:lnTo>
                  <a:pt x="5649" y="1395"/>
                </a:lnTo>
                <a:lnTo>
                  <a:pt x="5759" y="1431"/>
                </a:lnTo>
                <a:lnTo>
                  <a:pt x="5833" y="1395"/>
                </a:lnTo>
                <a:lnTo>
                  <a:pt x="6713" y="881"/>
                </a:lnTo>
                <a:lnTo>
                  <a:pt x="6713" y="881"/>
                </a:lnTo>
                <a:lnTo>
                  <a:pt x="6640" y="1285"/>
                </a:lnTo>
                <a:lnTo>
                  <a:pt x="6603" y="1652"/>
                </a:lnTo>
                <a:lnTo>
                  <a:pt x="6603" y="2055"/>
                </a:lnTo>
                <a:lnTo>
                  <a:pt x="6640" y="2459"/>
                </a:lnTo>
                <a:lnTo>
                  <a:pt x="6676" y="2569"/>
                </a:lnTo>
                <a:lnTo>
                  <a:pt x="6750" y="2605"/>
                </a:lnTo>
                <a:lnTo>
                  <a:pt x="6823" y="2642"/>
                </a:lnTo>
                <a:lnTo>
                  <a:pt x="6896" y="2679"/>
                </a:lnTo>
                <a:lnTo>
                  <a:pt x="6970" y="2642"/>
                </a:lnTo>
                <a:lnTo>
                  <a:pt x="7043" y="2605"/>
                </a:lnTo>
                <a:lnTo>
                  <a:pt x="7080" y="2532"/>
                </a:lnTo>
                <a:lnTo>
                  <a:pt x="7080" y="2459"/>
                </a:lnTo>
                <a:lnTo>
                  <a:pt x="7043" y="2275"/>
                </a:lnTo>
                <a:lnTo>
                  <a:pt x="7006" y="1835"/>
                </a:lnTo>
                <a:lnTo>
                  <a:pt x="7043" y="1395"/>
                </a:lnTo>
                <a:lnTo>
                  <a:pt x="7116" y="955"/>
                </a:lnTo>
                <a:lnTo>
                  <a:pt x="7226" y="514"/>
                </a:lnTo>
                <a:lnTo>
                  <a:pt x="7190" y="404"/>
                </a:lnTo>
                <a:lnTo>
                  <a:pt x="7153" y="294"/>
                </a:lnTo>
                <a:lnTo>
                  <a:pt x="7043" y="258"/>
                </a:lnTo>
                <a:lnTo>
                  <a:pt x="6933" y="294"/>
                </a:lnTo>
                <a:lnTo>
                  <a:pt x="5906" y="918"/>
                </a:lnTo>
                <a:lnTo>
                  <a:pt x="5869" y="698"/>
                </a:lnTo>
                <a:lnTo>
                  <a:pt x="5796" y="478"/>
                </a:lnTo>
                <a:lnTo>
                  <a:pt x="5686" y="221"/>
                </a:lnTo>
                <a:lnTo>
                  <a:pt x="5576" y="1"/>
                </a:lnTo>
                <a:close/>
                <a:moveTo>
                  <a:pt x="8840" y="3816"/>
                </a:moveTo>
                <a:lnTo>
                  <a:pt x="8730" y="3852"/>
                </a:lnTo>
                <a:lnTo>
                  <a:pt x="8657" y="3926"/>
                </a:lnTo>
                <a:lnTo>
                  <a:pt x="8510" y="4146"/>
                </a:lnTo>
                <a:lnTo>
                  <a:pt x="8364" y="4293"/>
                </a:lnTo>
                <a:lnTo>
                  <a:pt x="8143" y="4476"/>
                </a:lnTo>
                <a:lnTo>
                  <a:pt x="7997" y="4659"/>
                </a:lnTo>
                <a:lnTo>
                  <a:pt x="7997" y="4733"/>
                </a:lnTo>
                <a:lnTo>
                  <a:pt x="7997" y="4769"/>
                </a:lnTo>
                <a:lnTo>
                  <a:pt x="8033" y="4806"/>
                </a:lnTo>
                <a:lnTo>
                  <a:pt x="8070" y="4843"/>
                </a:lnTo>
                <a:lnTo>
                  <a:pt x="8253" y="4843"/>
                </a:lnTo>
                <a:lnTo>
                  <a:pt x="8400" y="4806"/>
                </a:lnTo>
                <a:lnTo>
                  <a:pt x="8547" y="4733"/>
                </a:lnTo>
                <a:lnTo>
                  <a:pt x="8694" y="4659"/>
                </a:lnTo>
                <a:lnTo>
                  <a:pt x="8914" y="4403"/>
                </a:lnTo>
                <a:lnTo>
                  <a:pt x="9097" y="4146"/>
                </a:lnTo>
                <a:lnTo>
                  <a:pt x="9134" y="4073"/>
                </a:lnTo>
                <a:lnTo>
                  <a:pt x="9134" y="3963"/>
                </a:lnTo>
                <a:lnTo>
                  <a:pt x="9097" y="3889"/>
                </a:lnTo>
                <a:lnTo>
                  <a:pt x="9024" y="3852"/>
                </a:lnTo>
                <a:lnTo>
                  <a:pt x="8914" y="3816"/>
                </a:lnTo>
                <a:close/>
                <a:moveTo>
                  <a:pt x="147" y="2972"/>
                </a:moveTo>
                <a:lnTo>
                  <a:pt x="73" y="3009"/>
                </a:lnTo>
                <a:lnTo>
                  <a:pt x="37" y="3082"/>
                </a:lnTo>
                <a:lnTo>
                  <a:pt x="0" y="3229"/>
                </a:lnTo>
                <a:lnTo>
                  <a:pt x="37" y="3559"/>
                </a:lnTo>
                <a:lnTo>
                  <a:pt x="110" y="4073"/>
                </a:lnTo>
                <a:lnTo>
                  <a:pt x="220" y="4549"/>
                </a:lnTo>
                <a:lnTo>
                  <a:pt x="257" y="4623"/>
                </a:lnTo>
                <a:lnTo>
                  <a:pt x="330" y="4696"/>
                </a:lnTo>
                <a:lnTo>
                  <a:pt x="514" y="4696"/>
                </a:lnTo>
                <a:lnTo>
                  <a:pt x="1174" y="4219"/>
                </a:lnTo>
                <a:lnTo>
                  <a:pt x="1247" y="4843"/>
                </a:lnTo>
                <a:lnTo>
                  <a:pt x="1284" y="4990"/>
                </a:lnTo>
                <a:lnTo>
                  <a:pt x="1321" y="5173"/>
                </a:lnTo>
                <a:lnTo>
                  <a:pt x="1394" y="5320"/>
                </a:lnTo>
                <a:lnTo>
                  <a:pt x="1431" y="5356"/>
                </a:lnTo>
                <a:lnTo>
                  <a:pt x="1541" y="5393"/>
                </a:lnTo>
                <a:lnTo>
                  <a:pt x="1614" y="5393"/>
                </a:lnTo>
                <a:lnTo>
                  <a:pt x="1687" y="5356"/>
                </a:lnTo>
                <a:lnTo>
                  <a:pt x="1724" y="5320"/>
                </a:lnTo>
                <a:lnTo>
                  <a:pt x="1761" y="5246"/>
                </a:lnTo>
                <a:lnTo>
                  <a:pt x="1761" y="5173"/>
                </a:lnTo>
                <a:lnTo>
                  <a:pt x="1724" y="5063"/>
                </a:lnTo>
                <a:lnTo>
                  <a:pt x="1724" y="5026"/>
                </a:lnTo>
                <a:lnTo>
                  <a:pt x="1687" y="4953"/>
                </a:lnTo>
                <a:lnTo>
                  <a:pt x="1651" y="4549"/>
                </a:lnTo>
                <a:lnTo>
                  <a:pt x="1614" y="4183"/>
                </a:lnTo>
                <a:lnTo>
                  <a:pt x="1577" y="3816"/>
                </a:lnTo>
                <a:lnTo>
                  <a:pt x="1577" y="3706"/>
                </a:lnTo>
                <a:lnTo>
                  <a:pt x="1467" y="3632"/>
                </a:lnTo>
                <a:lnTo>
                  <a:pt x="1357" y="3632"/>
                </a:lnTo>
                <a:lnTo>
                  <a:pt x="1247" y="3669"/>
                </a:lnTo>
                <a:lnTo>
                  <a:pt x="880" y="3889"/>
                </a:lnTo>
                <a:lnTo>
                  <a:pt x="550" y="4146"/>
                </a:lnTo>
                <a:lnTo>
                  <a:pt x="330" y="3302"/>
                </a:lnTo>
                <a:lnTo>
                  <a:pt x="294" y="3082"/>
                </a:lnTo>
                <a:lnTo>
                  <a:pt x="220" y="2972"/>
                </a:lnTo>
                <a:close/>
                <a:moveTo>
                  <a:pt x="8400" y="2679"/>
                </a:moveTo>
                <a:lnTo>
                  <a:pt x="10124" y="5173"/>
                </a:lnTo>
                <a:lnTo>
                  <a:pt x="10161" y="5210"/>
                </a:lnTo>
                <a:lnTo>
                  <a:pt x="10124" y="5246"/>
                </a:lnTo>
                <a:lnTo>
                  <a:pt x="9684" y="5613"/>
                </a:lnTo>
                <a:lnTo>
                  <a:pt x="9207" y="6017"/>
                </a:lnTo>
                <a:lnTo>
                  <a:pt x="8804" y="6310"/>
                </a:lnTo>
                <a:lnTo>
                  <a:pt x="8584" y="6017"/>
                </a:lnTo>
                <a:lnTo>
                  <a:pt x="6970" y="3852"/>
                </a:lnTo>
                <a:lnTo>
                  <a:pt x="7703" y="3339"/>
                </a:lnTo>
                <a:lnTo>
                  <a:pt x="8033" y="3045"/>
                </a:lnTo>
                <a:lnTo>
                  <a:pt x="8364" y="2752"/>
                </a:lnTo>
                <a:lnTo>
                  <a:pt x="8400" y="2679"/>
                </a:lnTo>
                <a:close/>
                <a:moveTo>
                  <a:pt x="2494" y="7227"/>
                </a:moveTo>
                <a:lnTo>
                  <a:pt x="2421" y="7301"/>
                </a:lnTo>
                <a:lnTo>
                  <a:pt x="2421" y="7411"/>
                </a:lnTo>
                <a:lnTo>
                  <a:pt x="2678" y="7887"/>
                </a:lnTo>
                <a:lnTo>
                  <a:pt x="2494" y="8034"/>
                </a:lnTo>
                <a:lnTo>
                  <a:pt x="2458" y="8108"/>
                </a:lnTo>
                <a:lnTo>
                  <a:pt x="2421" y="8218"/>
                </a:lnTo>
                <a:lnTo>
                  <a:pt x="2421" y="8291"/>
                </a:lnTo>
                <a:lnTo>
                  <a:pt x="2494" y="8328"/>
                </a:lnTo>
                <a:lnTo>
                  <a:pt x="2605" y="8364"/>
                </a:lnTo>
                <a:lnTo>
                  <a:pt x="2678" y="8328"/>
                </a:lnTo>
                <a:lnTo>
                  <a:pt x="2861" y="8254"/>
                </a:lnTo>
                <a:lnTo>
                  <a:pt x="2935" y="8364"/>
                </a:lnTo>
                <a:lnTo>
                  <a:pt x="3155" y="8694"/>
                </a:lnTo>
                <a:lnTo>
                  <a:pt x="3301" y="8841"/>
                </a:lnTo>
                <a:lnTo>
                  <a:pt x="3375" y="8878"/>
                </a:lnTo>
                <a:lnTo>
                  <a:pt x="3485" y="8915"/>
                </a:lnTo>
                <a:lnTo>
                  <a:pt x="3558" y="8878"/>
                </a:lnTo>
                <a:lnTo>
                  <a:pt x="3595" y="8804"/>
                </a:lnTo>
                <a:lnTo>
                  <a:pt x="3632" y="8731"/>
                </a:lnTo>
                <a:lnTo>
                  <a:pt x="3595" y="8621"/>
                </a:lnTo>
                <a:lnTo>
                  <a:pt x="3558" y="8438"/>
                </a:lnTo>
                <a:lnTo>
                  <a:pt x="3301" y="8108"/>
                </a:lnTo>
                <a:lnTo>
                  <a:pt x="3228" y="7997"/>
                </a:lnTo>
                <a:lnTo>
                  <a:pt x="3558" y="7704"/>
                </a:lnTo>
                <a:lnTo>
                  <a:pt x="3595" y="7594"/>
                </a:lnTo>
                <a:lnTo>
                  <a:pt x="3595" y="7484"/>
                </a:lnTo>
                <a:lnTo>
                  <a:pt x="3558" y="7411"/>
                </a:lnTo>
                <a:lnTo>
                  <a:pt x="3485" y="7374"/>
                </a:lnTo>
                <a:lnTo>
                  <a:pt x="3412" y="7337"/>
                </a:lnTo>
                <a:lnTo>
                  <a:pt x="3338" y="7337"/>
                </a:lnTo>
                <a:lnTo>
                  <a:pt x="3228" y="7411"/>
                </a:lnTo>
                <a:lnTo>
                  <a:pt x="2971" y="7631"/>
                </a:lnTo>
                <a:lnTo>
                  <a:pt x="2641" y="7264"/>
                </a:lnTo>
                <a:lnTo>
                  <a:pt x="2568" y="7227"/>
                </a:lnTo>
                <a:close/>
                <a:moveTo>
                  <a:pt x="3191" y="6090"/>
                </a:moveTo>
                <a:lnTo>
                  <a:pt x="3595" y="6860"/>
                </a:lnTo>
                <a:lnTo>
                  <a:pt x="3998" y="7594"/>
                </a:lnTo>
                <a:lnTo>
                  <a:pt x="4439" y="8328"/>
                </a:lnTo>
                <a:lnTo>
                  <a:pt x="4915" y="9025"/>
                </a:lnTo>
                <a:lnTo>
                  <a:pt x="4769" y="9098"/>
                </a:lnTo>
                <a:lnTo>
                  <a:pt x="4622" y="9171"/>
                </a:lnTo>
                <a:lnTo>
                  <a:pt x="4365" y="9355"/>
                </a:lnTo>
                <a:lnTo>
                  <a:pt x="3778" y="9721"/>
                </a:lnTo>
                <a:lnTo>
                  <a:pt x="3522" y="9905"/>
                </a:lnTo>
                <a:lnTo>
                  <a:pt x="3412" y="10015"/>
                </a:lnTo>
                <a:lnTo>
                  <a:pt x="3265" y="10052"/>
                </a:lnTo>
                <a:lnTo>
                  <a:pt x="3228" y="10052"/>
                </a:lnTo>
                <a:lnTo>
                  <a:pt x="3191" y="10088"/>
                </a:lnTo>
                <a:lnTo>
                  <a:pt x="3191" y="10162"/>
                </a:lnTo>
                <a:lnTo>
                  <a:pt x="2421" y="9025"/>
                </a:lnTo>
                <a:lnTo>
                  <a:pt x="1761" y="7997"/>
                </a:lnTo>
                <a:lnTo>
                  <a:pt x="1064" y="7007"/>
                </a:lnTo>
                <a:lnTo>
                  <a:pt x="1394" y="6897"/>
                </a:lnTo>
                <a:lnTo>
                  <a:pt x="1724" y="6714"/>
                </a:lnTo>
                <a:lnTo>
                  <a:pt x="2348" y="6383"/>
                </a:lnTo>
                <a:lnTo>
                  <a:pt x="2494" y="6310"/>
                </a:lnTo>
                <a:lnTo>
                  <a:pt x="2641" y="6273"/>
                </a:lnTo>
                <a:lnTo>
                  <a:pt x="2935" y="6237"/>
                </a:lnTo>
                <a:lnTo>
                  <a:pt x="3081" y="6200"/>
                </a:lnTo>
                <a:lnTo>
                  <a:pt x="3191" y="6090"/>
                </a:lnTo>
                <a:close/>
                <a:moveTo>
                  <a:pt x="12729" y="11005"/>
                </a:moveTo>
                <a:lnTo>
                  <a:pt x="12655" y="11225"/>
                </a:lnTo>
                <a:lnTo>
                  <a:pt x="12582" y="11115"/>
                </a:lnTo>
                <a:lnTo>
                  <a:pt x="12729" y="11005"/>
                </a:lnTo>
                <a:close/>
                <a:moveTo>
                  <a:pt x="9647" y="12949"/>
                </a:moveTo>
                <a:lnTo>
                  <a:pt x="9721" y="13096"/>
                </a:lnTo>
                <a:lnTo>
                  <a:pt x="9831" y="13280"/>
                </a:lnTo>
                <a:lnTo>
                  <a:pt x="9941" y="13463"/>
                </a:lnTo>
                <a:lnTo>
                  <a:pt x="10088" y="13573"/>
                </a:lnTo>
                <a:lnTo>
                  <a:pt x="10051" y="13573"/>
                </a:lnTo>
                <a:lnTo>
                  <a:pt x="9647" y="13756"/>
                </a:lnTo>
                <a:lnTo>
                  <a:pt x="9647" y="13646"/>
                </a:lnTo>
                <a:lnTo>
                  <a:pt x="9574" y="13536"/>
                </a:lnTo>
                <a:lnTo>
                  <a:pt x="9427" y="13426"/>
                </a:lnTo>
                <a:lnTo>
                  <a:pt x="9354" y="13280"/>
                </a:lnTo>
                <a:lnTo>
                  <a:pt x="9281" y="13133"/>
                </a:lnTo>
                <a:lnTo>
                  <a:pt x="9244" y="12986"/>
                </a:lnTo>
                <a:lnTo>
                  <a:pt x="9647" y="12949"/>
                </a:lnTo>
                <a:close/>
                <a:moveTo>
                  <a:pt x="6640" y="12839"/>
                </a:moveTo>
                <a:lnTo>
                  <a:pt x="6493" y="13426"/>
                </a:lnTo>
                <a:lnTo>
                  <a:pt x="6419" y="14013"/>
                </a:lnTo>
                <a:lnTo>
                  <a:pt x="6419" y="14160"/>
                </a:lnTo>
                <a:lnTo>
                  <a:pt x="6163" y="13940"/>
                </a:lnTo>
                <a:lnTo>
                  <a:pt x="6126" y="13940"/>
                </a:lnTo>
                <a:lnTo>
                  <a:pt x="6126" y="13903"/>
                </a:lnTo>
                <a:lnTo>
                  <a:pt x="6126" y="13646"/>
                </a:lnTo>
                <a:lnTo>
                  <a:pt x="6163" y="13353"/>
                </a:lnTo>
                <a:lnTo>
                  <a:pt x="6236" y="13096"/>
                </a:lnTo>
                <a:lnTo>
                  <a:pt x="6346" y="12876"/>
                </a:lnTo>
                <a:lnTo>
                  <a:pt x="6640" y="12839"/>
                </a:lnTo>
                <a:close/>
                <a:moveTo>
                  <a:pt x="7336" y="13170"/>
                </a:moveTo>
                <a:lnTo>
                  <a:pt x="7263" y="13206"/>
                </a:lnTo>
                <a:lnTo>
                  <a:pt x="7226" y="13243"/>
                </a:lnTo>
                <a:lnTo>
                  <a:pt x="7080" y="13720"/>
                </a:lnTo>
                <a:lnTo>
                  <a:pt x="7006" y="13977"/>
                </a:lnTo>
                <a:lnTo>
                  <a:pt x="7006" y="14233"/>
                </a:lnTo>
                <a:lnTo>
                  <a:pt x="7006" y="14307"/>
                </a:lnTo>
                <a:lnTo>
                  <a:pt x="7043" y="14380"/>
                </a:lnTo>
                <a:lnTo>
                  <a:pt x="7116" y="14453"/>
                </a:lnTo>
                <a:lnTo>
                  <a:pt x="7190" y="14490"/>
                </a:lnTo>
                <a:lnTo>
                  <a:pt x="7263" y="14527"/>
                </a:lnTo>
                <a:lnTo>
                  <a:pt x="7336" y="14527"/>
                </a:lnTo>
                <a:lnTo>
                  <a:pt x="7410" y="14453"/>
                </a:lnTo>
                <a:lnTo>
                  <a:pt x="7483" y="14380"/>
                </a:lnTo>
                <a:lnTo>
                  <a:pt x="7483" y="14270"/>
                </a:lnTo>
                <a:lnTo>
                  <a:pt x="7446" y="14160"/>
                </a:lnTo>
                <a:lnTo>
                  <a:pt x="7373" y="14123"/>
                </a:lnTo>
                <a:lnTo>
                  <a:pt x="7373" y="13830"/>
                </a:lnTo>
                <a:lnTo>
                  <a:pt x="7410" y="13280"/>
                </a:lnTo>
                <a:lnTo>
                  <a:pt x="7373" y="13206"/>
                </a:lnTo>
                <a:lnTo>
                  <a:pt x="7336" y="13170"/>
                </a:lnTo>
                <a:close/>
                <a:moveTo>
                  <a:pt x="10418" y="5613"/>
                </a:moveTo>
                <a:lnTo>
                  <a:pt x="11188" y="6714"/>
                </a:lnTo>
                <a:lnTo>
                  <a:pt x="11555" y="7264"/>
                </a:lnTo>
                <a:lnTo>
                  <a:pt x="11922" y="7814"/>
                </a:lnTo>
                <a:lnTo>
                  <a:pt x="12252" y="8474"/>
                </a:lnTo>
                <a:lnTo>
                  <a:pt x="12399" y="8841"/>
                </a:lnTo>
                <a:lnTo>
                  <a:pt x="12545" y="9208"/>
                </a:lnTo>
                <a:lnTo>
                  <a:pt x="12619" y="9575"/>
                </a:lnTo>
                <a:lnTo>
                  <a:pt x="12692" y="9942"/>
                </a:lnTo>
                <a:lnTo>
                  <a:pt x="12729" y="10308"/>
                </a:lnTo>
                <a:lnTo>
                  <a:pt x="12729" y="10675"/>
                </a:lnTo>
                <a:lnTo>
                  <a:pt x="12325" y="10932"/>
                </a:lnTo>
                <a:lnTo>
                  <a:pt x="12288" y="10969"/>
                </a:lnTo>
                <a:lnTo>
                  <a:pt x="12252" y="11042"/>
                </a:lnTo>
                <a:lnTo>
                  <a:pt x="12288" y="11079"/>
                </a:lnTo>
                <a:lnTo>
                  <a:pt x="12325" y="11152"/>
                </a:lnTo>
                <a:lnTo>
                  <a:pt x="12435" y="11372"/>
                </a:lnTo>
                <a:lnTo>
                  <a:pt x="12509" y="11446"/>
                </a:lnTo>
                <a:lnTo>
                  <a:pt x="12582" y="11519"/>
                </a:lnTo>
                <a:lnTo>
                  <a:pt x="12472" y="11776"/>
                </a:lnTo>
                <a:lnTo>
                  <a:pt x="12325" y="12032"/>
                </a:lnTo>
                <a:lnTo>
                  <a:pt x="11848" y="11666"/>
                </a:lnTo>
                <a:lnTo>
                  <a:pt x="11775" y="11629"/>
                </a:lnTo>
                <a:lnTo>
                  <a:pt x="11702" y="11666"/>
                </a:lnTo>
                <a:lnTo>
                  <a:pt x="11665" y="11739"/>
                </a:lnTo>
                <a:lnTo>
                  <a:pt x="11702" y="11812"/>
                </a:lnTo>
                <a:lnTo>
                  <a:pt x="12142" y="12326"/>
                </a:lnTo>
                <a:lnTo>
                  <a:pt x="11848" y="12619"/>
                </a:lnTo>
                <a:lnTo>
                  <a:pt x="11812" y="12546"/>
                </a:lnTo>
                <a:lnTo>
                  <a:pt x="11665" y="12399"/>
                </a:lnTo>
                <a:lnTo>
                  <a:pt x="11518" y="12253"/>
                </a:lnTo>
                <a:lnTo>
                  <a:pt x="11371" y="12069"/>
                </a:lnTo>
                <a:lnTo>
                  <a:pt x="11298" y="11886"/>
                </a:lnTo>
                <a:lnTo>
                  <a:pt x="11225" y="11849"/>
                </a:lnTo>
                <a:lnTo>
                  <a:pt x="11188" y="11812"/>
                </a:lnTo>
                <a:lnTo>
                  <a:pt x="11115" y="11849"/>
                </a:lnTo>
                <a:lnTo>
                  <a:pt x="11078" y="11922"/>
                </a:lnTo>
                <a:lnTo>
                  <a:pt x="11078" y="12106"/>
                </a:lnTo>
                <a:lnTo>
                  <a:pt x="11115" y="12253"/>
                </a:lnTo>
                <a:lnTo>
                  <a:pt x="11188" y="12436"/>
                </a:lnTo>
                <a:lnTo>
                  <a:pt x="11261" y="12583"/>
                </a:lnTo>
                <a:lnTo>
                  <a:pt x="11371" y="12729"/>
                </a:lnTo>
                <a:lnTo>
                  <a:pt x="11518" y="12876"/>
                </a:lnTo>
                <a:lnTo>
                  <a:pt x="11115" y="13096"/>
                </a:lnTo>
                <a:lnTo>
                  <a:pt x="11151" y="12986"/>
                </a:lnTo>
                <a:lnTo>
                  <a:pt x="11151" y="12839"/>
                </a:lnTo>
                <a:lnTo>
                  <a:pt x="11078" y="12766"/>
                </a:lnTo>
                <a:lnTo>
                  <a:pt x="10968" y="12656"/>
                </a:lnTo>
                <a:lnTo>
                  <a:pt x="10931" y="12656"/>
                </a:lnTo>
                <a:lnTo>
                  <a:pt x="10858" y="12693"/>
                </a:lnTo>
                <a:lnTo>
                  <a:pt x="10858" y="12766"/>
                </a:lnTo>
                <a:lnTo>
                  <a:pt x="10821" y="12729"/>
                </a:lnTo>
                <a:lnTo>
                  <a:pt x="10491" y="12436"/>
                </a:lnTo>
                <a:lnTo>
                  <a:pt x="10418" y="12363"/>
                </a:lnTo>
                <a:lnTo>
                  <a:pt x="10344" y="12399"/>
                </a:lnTo>
                <a:lnTo>
                  <a:pt x="10308" y="12473"/>
                </a:lnTo>
                <a:lnTo>
                  <a:pt x="10308" y="12546"/>
                </a:lnTo>
                <a:lnTo>
                  <a:pt x="10491" y="12839"/>
                </a:lnTo>
                <a:lnTo>
                  <a:pt x="10711" y="13206"/>
                </a:lnTo>
                <a:lnTo>
                  <a:pt x="10785" y="13280"/>
                </a:lnTo>
                <a:lnTo>
                  <a:pt x="10381" y="13426"/>
                </a:lnTo>
                <a:lnTo>
                  <a:pt x="10381" y="13353"/>
                </a:lnTo>
                <a:lnTo>
                  <a:pt x="10344" y="13280"/>
                </a:lnTo>
                <a:lnTo>
                  <a:pt x="10234" y="13133"/>
                </a:lnTo>
                <a:lnTo>
                  <a:pt x="10051" y="12913"/>
                </a:lnTo>
                <a:lnTo>
                  <a:pt x="9904" y="12693"/>
                </a:lnTo>
                <a:lnTo>
                  <a:pt x="9831" y="12619"/>
                </a:lnTo>
                <a:lnTo>
                  <a:pt x="9721" y="12619"/>
                </a:lnTo>
                <a:lnTo>
                  <a:pt x="9391" y="12693"/>
                </a:lnTo>
                <a:lnTo>
                  <a:pt x="9097" y="12729"/>
                </a:lnTo>
                <a:lnTo>
                  <a:pt x="9024" y="12766"/>
                </a:lnTo>
                <a:lnTo>
                  <a:pt x="8987" y="12839"/>
                </a:lnTo>
                <a:lnTo>
                  <a:pt x="8987" y="12913"/>
                </a:lnTo>
                <a:lnTo>
                  <a:pt x="9024" y="12986"/>
                </a:lnTo>
                <a:lnTo>
                  <a:pt x="9024" y="13243"/>
                </a:lnTo>
                <a:lnTo>
                  <a:pt x="9097" y="13500"/>
                </a:lnTo>
                <a:lnTo>
                  <a:pt x="9134" y="13646"/>
                </a:lnTo>
                <a:lnTo>
                  <a:pt x="9207" y="13756"/>
                </a:lnTo>
                <a:lnTo>
                  <a:pt x="9317" y="13830"/>
                </a:lnTo>
                <a:lnTo>
                  <a:pt x="9427" y="13867"/>
                </a:lnTo>
                <a:lnTo>
                  <a:pt x="8987" y="14050"/>
                </a:lnTo>
                <a:lnTo>
                  <a:pt x="8950" y="13977"/>
                </a:lnTo>
                <a:lnTo>
                  <a:pt x="8804" y="13903"/>
                </a:lnTo>
                <a:lnTo>
                  <a:pt x="8767" y="13903"/>
                </a:lnTo>
                <a:lnTo>
                  <a:pt x="8620" y="13536"/>
                </a:lnTo>
                <a:lnTo>
                  <a:pt x="8510" y="13390"/>
                </a:lnTo>
                <a:lnTo>
                  <a:pt x="8364" y="13206"/>
                </a:lnTo>
                <a:lnTo>
                  <a:pt x="8327" y="13206"/>
                </a:lnTo>
                <a:lnTo>
                  <a:pt x="8327" y="13243"/>
                </a:lnTo>
                <a:lnTo>
                  <a:pt x="8327" y="13500"/>
                </a:lnTo>
                <a:lnTo>
                  <a:pt x="8364" y="13756"/>
                </a:lnTo>
                <a:lnTo>
                  <a:pt x="8510" y="14270"/>
                </a:lnTo>
                <a:lnTo>
                  <a:pt x="8070" y="14453"/>
                </a:lnTo>
                <a:lnTo>
                  <a:pt x="8033" y="14160"/>
                </a:lnTo>
                <a:lnTo>
                  <a:pt x="7960" y="13903"/>
                </a:lnTo>
                <a:lnTo>
                  <a:pt x="7923" y="13536"/>
                </a:lnTo>
                <a:lnTo>
                  <a:pt x="7923" y="13206"/>
                </a:lnTo>
                <a:lnTo>
                  <a:pt x="7887" y="13133"/>
                </a:lnTo>
                <a:lnTo>
                  <a:pt x="7813" y="13096"/>
                </a:lnTo>
                <a:lnTo>
                  <a:pt x="7777" y="13096"/>
                </a:lnTo>
                <a:lnTo>
                  <a:pt x="7703" y="13170"/>
                </a:lnTo>
                <a:lnTo>
                  <a:pt x="7667" y="13536"/>
                </a:lnTo>
                <a:lnTo>
                  <a:pt x="7630" y="13903"/>
                </a:lnTo>
                <a:lnTo>
                  <a:pt x="7667" y="14233"/>
                </a:lnTo>
                <a:lnTo>
                  <a:pt x="7667" y="14380"/>
                </a:lnTo>
                <a:lnTo>
                  <a:pt x="7740" y="14527"/>
                </a:lnTo>
                <a:lnTo>
                  <a:pt x="7483" y="14563"/>
                </a:lnTo>
                <a:lnTo>
                  <a:pt x="7190" y="14527"/>
                </a:lnTo>
                <a:lnTo>
                  <a:pt x="7006" y="14453"/>
                </a:lnTo>
                <a:lnTo>
                  <a:pt x="6786" y="14380"/>
                </a:lnTo>
                <a:lnTo>
                  <a:pt x="6823" y="14160"/>
                </a:lnTo>
                <a:lnTo>
                  <a:pt x="6860" y="13646"/>
                </a:lnTo>
                <a:lnTo>
                  <a:pt x="6860" y="13206"/>
                </a:lnTo>
                <a:lnTo>
                  <a:pt x="6860" y="12766"/>
                </a:lnTo>
                <a:lnTo>
                  <a:pt x="6823" y="12693"/>
                </a:lnTo>
                <a:lnTo>
                  <a:pt x="6713" y="12656"/>
                </a:lnTo>
                <a:lnTo>
                  <a:pt x="6346" y="12693"/>
                </a:lnTo>
                <a:lnTo>
                  <a:pt x="6309" y="12656"/>
                </a:lnTo>
                <a:lnTo>
                  <a:pt x="6236" y="12693"/>
                </a:lnTo>
                <a:lnTo>
                  <a:pt x="6089" y="12913"/>
                </a:lnTo>
                <a:lnTo>
                  <a:pt x="5943" y="13133"/>
                </a:lnTo>
                <a:lnTo>
                  <a:pt x="5869" y="13390"/>
                </a:lnTo>
                <a:lnTo>
                  <a:pt x="5796" y="13610"/>
                </a:lnTo>
                <a:lnTo>
                  <a:pt x="5392" y="13206"/>
                </a:lnTo>
                <a:lnTo>
                  <a:pt x="5686" y="12839"/>
                </a:lnTo>
                <a:lnTo>
                  <a:pt x="5943" y="12473"/>
                </a:lnTo>
                <a:lnTo>
                  <a:pt x="5943" y="12363"/>
                </a:lnTo>
                <a:lnTo>
                  <a:pt x="5943" y="12289"/>
                </a:lnTo>
                <a:lnTo>
                  <a:pt x="5869" y="12216"/>
                </a:lnTo>
                <a:lnTo>
                  <a:pt x="5686" y="12216"/>
                </a:lnTo>
                <a:lnTo>
                  <a:pt x="5612" y="12289"/>
                </a:lnTo>
                <a:lnTo>
                  <a:pt x="5209" y="12949"/>
                </a:lnTo>
                <a:lnTo>
                  <a:pt x="4952" y="12619"/>
                </a:lnTo>
                <a:lnTo>
                  <a:pt x="5136" y="12473"/>
                </a:lnTo>
                <a:lnTo>
                  <a:pt x="5319" y="12289"/>
                </a:lnTo>
                <a:lnTo>
                  <a:pt x="5466" y="12069"/>
                </a:lnTo>
                <a:lnTo>
                  <a:pt x="5576" y="11849"/>
                </a:lnTo>
                <a:lnTo>
                  <a:pt x="5576" y="11776"/>
                </a:lnTo>
                <a:lnTo>
                  <a:pt x="5576" y="11739"/>
                </a:lnTo>
                <a:lnTo>
                  <a:pt x="5539" y="11666"/>
                </a:lnTo>
                <a:lnTo>
                  <a:pt x="5502" y="11629"/>
                </a:lnTo>
                <a:lnTo>
                  <a:pt x="5319" y="11629"/>
                </a:lnTo>
                <a:lnTo>
                  <a:pt x="5282" y="11702"/>
                </a:lnTo>
                <a:lnTo>
                  <a:pt x="4805" y="12399"/>
                </a:lnTo>
                <a:lnTo>
                  <a:pt x="4439" y="11922"/>
                </a:lnTo>
                <a:lnTo>
                  <a:pt x="4549" y="11812"/>
                </a:lnTo>
                <a:lnTo>
                  <a:pt x="4879" y="11409"/>
                </a:lnTo>
                <a:lnTo>
                  <a:pt x="5209" y="10969"/>
                </a:lnTo>
                <a:lnTo>
                  <a:pt x="5209" y="10895"/>
                </a:lnTo>
                <a:lnTo>
                  <a:pt x="5246" y="10859"/>
                </a:lnTo>
                <a:lnTo>
                  <a:pt x="5282" y="10785"/>
                </a:lnTo>
                <a:lnTo>
                  <a:pt x="5282" y="10712"/>
                </a:lnTo>
                <a:lnTo>
                  <a:pt x="5209" y="10639"/>
                </a:lnTo>
                <a:lnTo>
                  <a:pt x="5099" y="10602"/>
                </a:lnTo>
                <a:lnTo>
                  <a:pt x="5026" y="10602"/>
                </a:lnTo>
                <a:lnTo>
                  <a:pt x="4952" y="10639"/>
                </a:lnTo>
                <a:lnTo>
                  <a:pt x="4549" y="11225"/>
                </a:lnTo>
                <a:lnTo>
                  <a:pt x="4329" y="11556"/>
                </a:lnTo>
                <a:lnTo>
                  <a:pt x="4292" y="11482"/>
                </a:lnTo>
                <a:lnTo>
                  <a:pt x="4145" y="11482"/>
                </a:lnTo>
                <a:lnTo>
                  <a:pt x="3888" y="11152"/>
                </a:lnTo>
                <a:lnTo>
                  <a:pt x="4329" y="10822"/>
                </a:lnTo>
                <a:lnTo>
                  <a:pt x="4549" y="10675"/>
                </a:lnTo>
                <a:lnTo>
                  <a:pt x="4732" y="10455"/>
                </a:lnTo>
                <a:lnTo>
                  <a:pt x="4769" y="10418"/>
                </a:lnTo>
                <a:lnTo>
                  <a:pt x="4805" y="10345"/>
                </a:lnTo>
                <a:lnTo>
                  <a:pt x="4732" y="10235"/>
                </a:lnTo>
                <a:lnTo>
                  <a:pt x="4659" y="10162"/>
                </a:lnTo>
                <a:lnTo>
                  <a:pt x="4585" y="10162"/>
                </a:lnTo>
                <a:lnTo>
                  <a:pt x="4512" y="10198"/>
                </a:lnTo>
                <a:lnTo>
                  <a:pt x="4292" y="10345"/>
                </a:lnTo>
                <a:lnTo>
                  <a:pt x="4072" y="10528"/>
                </a:lnTo>
                <a:lnTo>
                  <a:pt x="3705" y="10895"/>
                </a:lnTo>
                <a:lnTo>
                  <a:pt x="3256" y="10239"/>
                </a:lnTo>
                <a:lnTo>
                  <a:pt x="3256" y="10239"/>
                </a:lnTo>
                <a:lnTo>
                  <a:pt x="3485" y="10272"/>
                </a:lnTo>
                <a:lnTo>
                  <a:pt x="3742" y="10235"/>
                </a:lnTo>
                <a:lnTo>
                  <a:pt x="3888" y="10162"/>
                </a:lnTo>
                <a:lnTo>
                  <a:pt x="4072" y="10052"/>
                </a:lnTo>
                <a:lnTo>
                  <a:pt x="4365" y="9868"/>
                </a:lnTo>
                <a:lnTo>
                  <a:pt x="4769" y="9648"/>
                </a:lnTo>
                <a:lnTo>
                  <a:pt x="4989" y="9538"/>
                </a:lnTo>
                <a:lnTo>
                  <a:pt x="5172" y="9391"/>
                </a:lnTo>
                <a:lnTo>
                  <a:pt x="6053" y="10675"/>
                </a:lnTo>
                <a:lnTo>
                  <a:pt x="6383" y="11115"/>
                </a:lnTo>
                <a:lnTo>
                  <a:pt x="6713" y="11556"/>
                </a:lnTo>
                <a:lnTo>
                  <a:pt x="6896" y="11739"/>
                </a:lnTo>
                <a:lnTo>
                  <a:pt x="7116" y="11922"/>
                </a:lnTo>
                <a:lnTo>
                  <a:pt x="7336" y="12069"/>
                </a:lnTo>
                <a:lnTo>
                  <a:pt x="7593" y="12179"/>
                </a:lnTo>
                <a:lnTo>
                  <a:pt x="7813" y="12253"/>
                </a:lnTo>
                <a:lnTo>
                  <a:pt x="8070" y="12289"/>
                </a:lnTo>
                <a:lnTo>
                  <a:pt x="8547" y="12289"/>
                </a:lnTo>
                <a:lnTo>
                  <a:pt x="8767" y="12253"/>
                </a:lnTo>
                <a:lnTo>
                  <a:pt x="8987" y="12179"/>
                </a:lnTo>
                <a:lnTo>
                  <a:pt x="9207" y="12106"/>
                </a:lnTo>
                <a:lnTo>
                  <a:pt x="9427" y="11996"/>
                </a:lnTo>
                <a:lnTo>
                  <a:pt x="9684" y="11849"/>
                </a:lnTo>
                <a:lnTo>
                  <a:pt x="9867" y="11666"/>
                </a:lnTo>
                <a:lnTo>
                  <a:pt x="10051" y="11482"/>
                </a:lnTo>
                <a:lnTo>
                  <a:pt x="10198" y="11262"/>
                </a:lnTo>
                <a:lnTo>
                  <a:pt x="10308" y="11042"/>
                </a:lnTo>
                <a:lnTo>
                  <a:pt x="10418" y="10822"/>
                </a:lnTo>
                <a:lnTo>
                  <a:pt x="10491" y="10565"/>
                </a:lnTo>
                <a:lnTo>
                  <a:pt x="10528" y="10345"/>
                </a:lnTo>
                <a:lnTo>
                  <a:pt x="10564" y="9832"/>
                </a:lnTo>
                <a:lnTo>
                  <a:pt x="10528" y="9318"/>
                </a:lnTo>
                <a:lnTo>
                  <a:pt x="10418" y="8804"/>
                </a:lnTo>
                <a:lnTo>
                  <a:pt x="10234" y="8328"/>
                </a:lnTo>
                <a:lnTo>
                  <a:pt x="9978" y="7887"/>
                </a:lnTo>
                <a:lnTo>
                  <a:pt x="9684" y="7484"/>
                </a:lnTo>
                <a:lnTo>
                  <a:pt x="9097" y="6640"/>
                </a:lnTo>
                <a:lnTo>
                  <a:pt x="9354" y="6494"/>
                </a:lnTo>
                <a:lnTo>
                  <a:pt x="9574" y="6347"/>
                </a:lnTo>
                <a:lnTo>
                  <a:pt x="10014" y="5980"/>
                </a:lnTo>
                <a:lnTo>
                  <a:pt x="10418" y="5613"/>
                </a:lnTo>
                <a:close/>
                <a:moveTo>
                  <a:pt x="8400" y="2055"/>
                </a:moveTo>
                <a:lnTo>
                  <a:pt x="8290" y="2092"/>
                </a:lnTo>
                <a:lnTo>
                  <a:pt x="8217" y="2165"/>
                </a:lnTo>
                <a:lnTo>
                  <a:pt x="8180" y="2202"/>
                </a:lnTo>
                <a:lnTo>
                  <a:pt x="8180" y="2312"/>
                </a:lnTo>
                <a:lnTo>
                  <a:pt x="8180" y="2385"/>
                </a:lnTo>
                <a:lnTo>
                  <a:pt x="8107" y="2422"/>
                </a:lnTo>
                <a:lnTo>
                  <a:pt x="8033" y="2459"/>
                </a:lnTo>
                <a:lnTo>
                  <a:pt x="7300" y="3045"/>
                </a:lnTo>
                <a:lnTo>
                  <a:pt x="6896" y="3339"/>
                </a:lnTo>
                <a:lnTo>
                  <a:pt x="6529" y="3596"/>
                </a:lnTo>
                <a:lnTo>
                  <a:pt x="6456" y="3669"/>
                </a:lnTo>
                <a:lnTo>
                  <a:pt x="6419" y="3742"/>
                </a:lnTo>
                <a:lnTo>
                  <a:pt x="6419" y="3852"/>
                </a:lnTo>
                <a:lnTo>
                  <a:pt x="6419" y="3926"/>
                </a:lnTo>
                <a:lnTo>
                  <a:pt x="8547" y="6677"/>
                </a:lnTo>
                <a:lnTo>
                  <a:pt x="8547" y="6750"/>
                </a:lnTo>
                <a:lnTo>
                  <a:pt x="8620" y="6787"/>
                </a:lnTo>
                <a:lnTo>
                  <a:pt x="9391" y="7851"/>
                </a:lnTo>
                <a:lnTo>
                  <a:pt x="9684" y="8291"/>
                </a:lnTo>
                <a:lnTo>
                  <a:pt x="9904" y="8768"/>
                </a:lnTo>
                <a:lnTo>
                  <a:pt x="10014" y="9025"/>
                </a:lnTo>
                <a:lnTo>
                  <a:pt x="10088" y="9281"/>
                </a:lnTo>
                <a:lnTo>
                  <a:pt x="10124" y="9538"/>
                </a:lnTo>
                <a:lnTo>
                  <a:pt x="10124" y="9832"/>
                </a:lnTo>
                <a:lnTo>
                  <a:pt x="10124" y="10088"/>
                </a:lnTo>
                <a:lnTo>
                  <a:pt x="10088" y="10308"/>
                </a:lnTo>
                <a:lnTo>
                  <a:pt x="10014" y="10565"/>
                </a:lnTo>
                <a:lnTo>
                  <a:pt x="9904" y="10785"/>
                </a:lnTo>
                <a:lnTo>
                  <a:pt x="9794" y="11005"/>
                </a:lnTo>
                <a:lnTo>
                  <a:pt x="9647" y="11189"/>
                </a:lnTo>
                <a:lnTo>
                  <a:pt x="9464" y="11372"/>
                </a:lnTo>
                <a:lnTo>
                  <a:pt x="9281" y="11556"/>
                </a:lnTo>
                <a:lnTo>
                  <a:pt x="9097" y="11666"/>
                </a:lnTo>
                <a:lnTo>
                  <a:pt x="8877" y="11739"/>
                </a:lnTo>
                <a:lnTo>
                  <a:pt x="8657" y="11776"/>
                </a:lnTo>
                <a:lnTo>
                  <a:pt x="8437" y="11812"/>
                </a:lnTo>
                <a:lnTo>
                  <a:pt x="7997" y="11812"/>
                </a:lnTo>
                <a:lnTo>
                  <a:pt x="7813" y="11739"/>
                </a:lnTo>
                <a:lnTo>
                  <a:pt x="7593" y="11666"/>
                </a:lnTo>
                <a:lnTo>
                  <a:pt x="7373" y="11519"/>
                </a:lnTo>
                <a:lnTo>
                  <a:pt x="7153" y="11372"/>
                </a:lnTo>
                <a:lnTo>
                  <a:pt x="6970" y="11152"/>
                </a:lnTo>
                <a:lnTo>
                  <a:pt x="6823" y="10932"/>
                </a:lnTo>
                <a:lnTo>
                  <a:pt x="6053" y="9905"/>
                </a:lnTo>
                <a:lnTo>
                  <a:pt x="5356" y="8878"/>
                </a:lnTo>
                <a:lnTo>
                  <a:pt x="4659" y="7814"/>
                </a:lnTo>
                <a:lnTo>
                  <a:pt x="4035" y="6714"/>
                </a:lnTo>
                <a:lnTo>
                  <a:pt x="3742" y="6163"/>
                </a:lnTo>
                <a:lnTo>
                  <a:pt x="3485" y="5613"/>
                </a:lnTo>
                <a:lnTo>
                  <a:pt x="3412" y="5540"/>
                </a:lnTo>
                <a:lnTo>
                  <a:pt x="3301" y="5503"/>
                </a:lnTo>
                <a:lnTo>
                  <a:pt x="3191" y="5503"/>
                </a:lnTo>
                <a:lnTo>
                  <a:pt x="3118" y="5576"/>
                </a:lnTo>
                <a:lnTo>
                  <a:pt x="3008" y="5687"/>
                </a:lnTo>
                <a:lnTo>
                  <a:pt x="2861" y="5760"/>
                </a:lnTo>
                <a:lnTo>
                  <a:pt x="2715" y="5833"/>
                </a:lnTo>
                <a:lnTo>
                  <a:pt x="2568" y="5833"/>
                </a:lnTo>
                <a:lnTo>
                  <a:pt x="2421" y="5870"/>
                </a:lnTo>
                <a:lnTo>
                  <a:pt x="2274" y="5907"/>
                </a:lnTo>
                <a:lnTo>
                  <a:pt x="2018" y="6053"/>
                </a:lnTo>
                <a:lnTo>
                  <a:pt x="1431" y="6420"/>
                </a:lnTo>
                <a:lnTo>
                  <a:pt x="1137" y="6604"/>
                </a:lnTo>
                <a:lnTo>
                  <a:pt x="880" y="6824"/>
                </a:lnTo>
                <a:lnTo>
                  <a:pt x="770" y="6824"/>
                </a:lnTo>
                <a:lnTo>
                  <a:pt x="697" y="6897"/>
                </a:lnTo>
                <a:lnTo>
                  <a:pt x="660" y="6970"/>
                </a:lnTo>
                <a:lnTo>
                  <a:pt x="697" y="7080"/>
                </a:lnTo>
                <a:lnTo>
                  <a:pt x="1101" y="7814"/>
                </a:lnTo>
                <a:lnTo>
                  <a:pt x="1541" y="8548"/>
                </a:lnTo>
                <a:lnTo>
                  <a:pt x="2458" y="9942"/>
                </a:lnTo>
                <a:lnTo>
                  <a:pt x="3412" y="11335"/>
                </a:lnTo>
                <a:lnTo>
                  <a:pt x="4402" y="12693"/>
                </a:lnTo>
                <a:lnTo>
                  <a:pt x="4989" y="13426"/>
                </a:lnTo>
                <a:lnTo>
                  <a:pt x="4952" y="13426"/>
                </a:lnTo>
                <a:lnTo>
                  <a:pt x="4952" y="13500"/>
                </a:lnTo>
                <a:lnTo>
                  <a:pt x="4989" y="13536"/>
                </a:lnTo>
                <a:lnTo>
                  <a:pt x="5026" y="13573"/>
                </a:lnTo>
                <a:lnTo>
                  <a:pt x="5099" y="13536"/>
                </a:lnTo>
                <a:lnTo>
                  <a:pt x="5429" y="13940"/>
                </a:lnTo>
                <a:lnTo>
                  <a:pt x="5796" y="14307"/>
                </a:lnTo>
                <a:lnTo>
                  <a:pt x="5833" y="14343"/>
                </a:lnTo>
                <a:lnTo>
                  <a:pt x="5906" y="14380"/>
                </a:lnTo>
                <a:lnTo>
                  <a:pt x="6126" y="14563"/>
                </a:lnTo>
                <a:lnTo>
                  <a:pt x="6383" y="14710"/>
                </a:lnTo>
                <a:lnTo>
                  <a:pt x="6640" y="14857"/>
                </a:lnTo>
                <a:lnTo>
                  <a:pt x="6933" y="14967"/>
                </a:lnTo>
                <a:lnTo>
                  <a:pt x="7226" y="15040"/>
                </a:lnTo>
                <a:lnTo>
                  <a:pt x="7850" y="15040"/>
                </a:lnTo>
                <a:lnTo>
                  <a:pt x="8180" y="14967"/>
                </a:lnTo>
                <a:lnTo>
                  <a:pt x="8510" y="14820"/>
                </a:lnTo>
                <a:lnTo>
                  <a:pt x="8877" y="14673"/>
                </a:lnTo>
                <a:lnTo>
                  <a:pt x="9574" y="14343"/>
                </a:lnTo>
                <a:lnTo>
                  <a:pt x="11115" y="13683"/>
                </a:lnTo>
                <a:lnTo>
                  <a:pt x="11592" y="13426"/>
                </a:lnTo>
                <a:lnTo>
                  <a:pt x="11995" y="13170"/>
                </a:lnTo>
                <a:lnTo>
                  <a:pt x="12399" y="12839"/>
                </a:lnTo>
                <a:lnTo>
                  <a:pt x="12729" y="12436"/>
                </a:lnTo>
                <a:lnTo>
                  <a:pt x="12912" y="12142"/>
                </a:lnTo>
                <a:lnTo>
                  <a:pt x="13059" y="11849"/>
                </a:lnTo>
                <a:lnTo>
                  <a:pt x="13169" y="11519"/>
                </a:lnTo>
                <a:lnTo>
                  <a:pt x="13242" y="11189"/>
                </a:lnTo>
                <a:lnTo>
                  <a:pt x="13279" y="10859"/>
                </a:lnTo>
                <a:lnTo>
                  <a:pt x="13316" y="10528"/>
                </a:lnTo>
                <a:lnTo>
                  <a:pt x="13279" y="10198"/>
                </a:lnTo>
                <a:lnTo>
                  <a:pt x="13242" y="9868"/>
                </a:lnTo>
                <a:lnTo>
                  <a:pt x="13169" y="9538"/>
                </a:lnTo>
                <a:lnTo>
                  <a:pt x="13095" y="9208"/>
                </a:lnTo>
                <a:lnTo>
                  <a:pt x="12875" y="8584"/>
                </a:lnTo>
                <a:lnTo>
                  <a:pt x="12582" y="7961"/>
                </a:lnTo>
                <a:lnTo>
                  <a:pt x="12252" y="7374"/>
                </a:lnTo>
                <a:lnTo>
                  <a:pt x="11885" y="6824"/>
                </a:lnTo>
                <a:lnTo>
                  <a:pt x="10271" y="4476"/>
                </a:lnTo>
                <a:lnTo>
                  <a:pt x="8657" y="2165"/>
                </a:lnTo>
                <a:lnTo>
                  <a:pt x="8584" y="2092"/>
                </a:lnTo>
                <a:lnTo>
                  <a:pt x="8474" y="2055"/>
                </a:lnTo>
                <a:close/>
              </a:path>
            </a:pathLst>
          </a:custGeom>
          <a:solidFill>
            <a:srgbClr val="6D9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244" name="Google Shape;244;p3"/>
          <p:cNvSpPr/>
          <p:nvPr/>
        </p:nvSpPr>
        <p:spPr>
          <a:xfrm>
            <a:off x="258963" y="4957957"/>
            <a:ext cx="386048" cy="258065"/>
          </a:xfrm>
          <a:custGeom>
            <a:avLst/>
            <a:gdLst/>
            <a:ahLst/>
            <a:cxnLst/>
            <a:rect l="l" t="t" r="r" b="b"/>
            <a:pathLst>
              <a:path w="13610" h="9098" extrusionOk="0">
                <a:moveTo>
                  <a:pt x="4696" y="0"/>
                </a:moveTo>
                <a:lnTo>
                  <a:pt x="4586" y="74"/>
                </a:lnTo>
                <a:lnTo>
                  <a:pt x="4256" y="440"/>
                </a:lnTo>
                <a:lnTo>
                  <a:pt x="3999" y="844"/>
                </a:lnTo>
                <a:lnTo>
                  <a:pt x="3742" y="1247"/>
                </a:lnTo>
                <a:lnTo>
                  <a:pt x="3522" y="1688"/>
                </a:lnTo>
                <a:lnTo>
                  <a:pt x="3339" y="2128"/>
                </a:lnTo>
                <a:lnTo>
                  <a:pt x="3228" y="2605"/>
                </a:lnTo>
                <a:lnTo>
                  <a:pt x="3118" y="3081"/>
                </a:lnTo>
                <a:lnTo>
                  <a:pt x="3045" y="3595"/>
                </a:lnTo>
                <a:lnTo>
                  <a:pt x="3008" y="3852"/>
                </a:lnTo>
                <a:lnTo>
                  <a:pt x="2935" y="4072"/>
                </a:lnTo>
                <a:lnTo>
                  <a:pt x="2825" y="4329"/>
                </a:lnTo>
                <a:lnTo>
                  <a:pt x="2678" y="4512"/>
                </a:lnTo>
                <a:lnTo>
                  <a:pt x="2605" y="4622"/>
                </a:lnTo>
                <a:lnTo>
                  <a:pt x="2495" y="4659"/>
                </a:lnTo>
                <a:lnTo>
                  <a:pt x="2275" y="4732"/>
                </a:lnTo>
                <a:lnTo>
                  <a:pt x="1835" y="4732"/>
                </a:lnTo>
                <a:lnTo>
                  <a:pt x="1541" y="4659"/>
                </a:lnTo>
                <a:lnTo>
                  <a:pt x="991" y="4659"/>
                </a:lnTo>
                <a:lnTo>
                  <a:pt x="881" y="4732"/>
                </a:lnTo>
                <a:lnTo>
                  <a:pt x="771" y="4769"/>
                </a:lnTo>
                <a:lnTo>
                  <a:pt x="587" y="4732"/>
                </a:lnTo>
                <a:lnTo>
                  <a:pt x="404" y="4732"/>
                </a:lnTo>
                <a:lnTo>
                  <a:pt x="257" y="4805"/>
                </a:lnTo>
                <a:lnTo>
                  <a:pt x="74" y="4879"/>
                </a:lnTo>
                <a:lnTo>
                  <a:pt x="37" y="4952"/>
                </a:lnTo>
                <a:lnTo>
                  <a:pt x="0" y="5026"/>
                </a:lnTo>
                <a:lnTo>
                  <a:pt x="0" y="5172"/>
                </a:lnTo>
                <a:lnTo>
                  <a:pt x="37" y="5209"/>
                </a:lnTo>
                <a:lnTo>
                  <a:pt x="74" y="5246"/>
                </a:lnTo>
                <a:lnTo>
                  <a:pt x="147" y="5282"/>
                </a:lnTo>
                <a:lnTo>
                  <a:pt x="221" y="5246"/>
                </a:lnTo>
                <a:lnTo>
                  <a:pt x="514" y="5172"/>
                </a:lnTo>
                <a:lnTo>
                  <a:pt x="587" y="5282"/>
                </a:lnTo>
                <a:lnTo>
                  <a:pt x="697" y="5356"/>
                </a:lnTo>
                <a:lnTo>
                  <a:pt x="807" y="5356"/>
                </a:lnTo>
                <a:lnTo>
                  <a:pt x="881" y="5319"/>
                </a:lnTo>
                <a:lnTo>
                  <a:pt x="918" y="5282"/>
                </a:lnTo>
                <a:lnTo>
                  <a:pt x="991" y="5209"/>
                </a:lnTo>
                <a:lnTo>
                  <a:pt x="1064" y="5172"/>
                </a:lnTo>
                <a:lnTo>
                  <a:pt x="1248" y="5136"/>
                </a:lnTo>
                <a:lnTo>
                  <a:pt x="1431" y="5172"/>
                </a:lnTo>
                <a:lnTo>
                  <a:pt x="1614" y="5209"/>
                </a:lnTo>
                <a:lnTo>
                  <a:pt x="1981" y="5282"/>
                </a:lnTo>
                <a:lnTo>
                  <a:pt x="2201" y="5282"/>
                </a:lnTo>
                <a:lnTo>
                  <a:pt x="2385" y="5246"/>
                </a:lnTo>
                <a:lnTo>
                  <a:pt x="2605" y="5209"/>
                </a:lnTo>
                <a:lnTo>
                  <a:pt x="2752" y="5136"/>
                </a:lnTo>
                <a:lnTo>
                  <a:pt x="2935" y="5026"/>
                </a:lnTo>
                <a:lnTo>
                  <a:pt x="3082" y="4879"/>
                </a:lnTo>
                <a:lnTo>
                  <a:pt x="3192" y="4732"/>
                </a:lnTo>
                <a:lnTo>
                  <a:pt x="3302" y="4549"/>
                </a:lnTo>
                <a:lnTo>
                  <a:pt x="3449" y="4182"/>
                </a:lnTo>
                <a:lnTo>
                  <a:pt x="3522" y="3925"/>
                </a:lnTo>
                <a:lnTo>
                  <a:pt x="3559" y="3668"/>
                </a:lnTo>
                <a:lnTo>
                  <a:pt x="3632" y="3118"/>
                </a:lnTo>
                <a:lnTo>
                  <a:pt x="3742" y="2641"/>
                </a:lnTo>
                <a:lnTo>
                  <a:pt x="3889" y="2201"/>
                </a:lnTo>
                <a:lnTo>
                  <a:pt x="4035" y="1834"/>
                </a:lnTo>
                <a:lnTo>
                  <a:pt x="4219" y="1467"/>
                </a:lnTo>
                <a:lnTo>
                  <a:pt x="4402" y="1137"/>
                </a:lnTo>
                <a:lnTo>
                  <a:pt x="4659" y="844"/>
                </a:lnTo>
                <a:lnTo>
                  <a:pt x="5173" y="2861"/>
                </a:lnTo>
                <a:lnTo>
                  <a:pt x="5649" y="4842"/>
                </a:lnTo>
                <a:lnTo>
                  <a:pt x="6126" y="6860"/>
                </a:lnTo>
                <a:lnTo>
                  <a:pt x="6567" y="8914"/>
                </a:lnTo>
                <a:lnTo>
                  <a:pt x="6603" y="8987"/>
                </a:lnTo>
                <a:lnTo>
                  <a:pt x="6713" y="9061"/>
                </a:lnTo>
                <a:lnTo>
                  <a:pt x="6787" y="9097"/>
                </a:lnTo>
                <a:lnTo>
                  <a:pt x="6897" y="9097"/>
                </a:lnTo>
                <a:lnTo>
                  <a:pt x="7153" y="8987"/>
                </a:lnTo>
                <a:lnTo>
                  <a:pt x="7374" y="8804"/>
                </a:lnTo>
                <a:lnTo>
                  <a:pt x="7520" y="8620"/>
                </a:lnTo>
                <a:lnTo>
                  <a:pt x="7667" y="8364"/>
                </a:lnTo>
                <a:lnTo>
                  <a:pt x="7814" y="7997"/>
                </a:lnTo>
                <a:lnTo>
                  <a:pt x="7924" y="7593"/>
                </a:lnTo>
                <a:lnTo>
                  <a:pt x="8181" y="6823"/>
                </a:lnTo>
                <a:lnTo>
                  <a:pt x="9061" y="3962"/>
                </a:lnTo>
                <a:lnTo>
                  <a:pt x="9208" y="4439"/>
                </a:lnTo>
                <a:lnTo>
                  <a:pt x="9318" y="4952"/>
                </a:lnTo>
                <a:lnTo>
                  <a:pt x="9318" y="5062"/>
                </a:lnTo>
                <a:lnTo>
                  <a:pt x="9391" y="5136"/>
                </a:lnTo>
                <a:lnTo>
                  <a:pt x="9464" y="5209"/>
                </a:lnTo>
                <a:lnTo>
                  <a:pt x="9574" y="5209"/>
                </a:lnTo>
                <a:lnTo>
                  <a:pt x="12032" y="5062"/>
                </a:lnTo>
                <a:lnTo>
                  <a:pt x="12069" y="5136"/>
                </a:lnTo>
                <a:lnTo>
                  <a:pt x="12105" y="5209"/>
                </a:lnTo>
                <a:lnTo>
                  <a:pt x="12326" y="5356"/>
                </a:lnTo>
                <a:lnTo>
                  <a:pt x="12582" y="5429"/>
                </a:lnTo>
                <a:lnTo>
                  <a:pt x="12619" y="5466"/>
                </a:lnTo>
                <a:lnTo>
                  <a:pt x="12912" y="5466"/>
                </a:lnTo>
                <a:lnTo>
                  <a:pt x="13059" y="5429"/>
                </a:lnTo>
                <a:lnTo>
                  <a:pt x="13206" y="5319"/>
                </a:lnTo>
                <a:lnTo>
                  <a:pt x="13316" y="5209"/>
                </a:lnTo>
                <a:lnTo>
                  <a:pt x="13426" y="5062"/>
                </a:lnTo>
                <a:lnTo>
                  <a:pt x="13536" y="4915"/>
                </a:lnTo>
                <a:lnTo>
                  <a:pt x="13609" y="4732"/>
                </a:lnTo>
                <a:lnTo>
                  <a:pt x="13609" y="4659"/>
                </a:lnTo>
                <a:lnTo>
                  <a:pt x="13609" y="4549"/>
                </a:lnTo>
                <a:lnTo>
                  <a:pt x="13536" y="4439"/>
                </a:lnTo>
                <a:lnTo>
                  <a:pt x="13426" y="4292"/>
                </a:lnTo>
                <a:lnTo>
                  <a:pt x="13279" y="4219"/>
                </a:lnTo>
                <a:lnTo>
                  <a:pt x="13133" y="4145"/>
                </a:lnTo>
                <a:lnTo>
                  <a:pt x="12949" y="4072"/>
                </a:lnTo>
                <a:lnTo>
                  <a:pt x="12802" y="4072"/>
                </a:lnTo>
                <a:lnTo>
                  <a:pt x="12619" y="4108"/>
                </a:lnTo>
                <a:lnTo>
                  <a:pt x="12436" y="4182"/>
                </a:lnTo>
                <a:lnTo>
                  <a:pt x="12326" y="4255"/>
                </a:lnTo>
                <a:lnTo>
                  <a:pt x="12252" y="4329"/>
                </a:lnTo>
                <a:lnTo>
                  <a:pt x="12142" y="4512"/>
                </a:lnTo>
                <a:lnTo>
                  <a:pt x="9794" y="4659"/>
                </a:lnTo>
                <a:lnTo>
                  <a:pt x="9721" y="4255"/>
                </a:lnTo>
                <a:lnTo>
                  <a:pt x="9611" y="3852"/>
                </a:lnTo>
                <a:lnTo>
                  <a:pt x="9464" y="3448"/>
                </a:lnTo>
                <a:lnTo>
                  <a:pt x="9281" y="3045"/>
                </a:lnTo>
                <a:lnTo>
                  <a:pt x="9208" y="2971"/>
                </a:lnTo>
                <a:lnTo>
                  <a:pt x="9134" y="2935"/>
                </a:lnTo>
                <a:lnTo>
                  <a:pt x="8987" y="2935"/>
                </a:lnTo>
                <a:lnTo>
                  <a:pt x="8841" y="2971"/>
                </a:lnTo>
                <a:lnTo>
                  <a:pt x="8804" y="3045"/>
                </a:lnTo>
                <a:lnTo>
                  <a:pt x="8767" y="3118"/>
                </a:lnTo>
                <a:lnTo>
                  <a:pt x="7850" y="6016"/>
                </a:lnTo>
                <a:lnTo>
                  <a:pt x="7374" y="7557"/>
                </a:lnTo>
                <a:lnTo>
                  <a:pt x="7227" y="7997"/>
                </a:lnTo>
                <a:lnTo>
                  <a:pt x="7153" y="8217"/>
                </a:lnTo>
                <a:lnTo>
                  <a:pt x="7007" y="8400"/>
                </a:lnTo>
                <a:lnTo>
                  <a:pt x="6567" y="6346"/>
                </a:lnTo>
                <a:lnTo>
                  <a:pt x="6090" y="4292"/>
                </a:lnTo>
                <a:lnTo>
                  <a:pt x="5576" y="2238"/>
                </a:lnTo>
                <a:lnTo>
                  <a:pt x="5026" y="220"/>
                </a:lnTo>
                <a:lnTo>
                  <a:pt x="4953" y="74"/>
                </a:lnTo>
                <a:lnTo>
                  <a:pt x="4842" y="37"/>
                </a:lnTo>
                <a:lnTo>
                  <a:pt x="4696" y="0"/>
                </a:lnTo>
                <a:close/>
              </a:path>
            </a:pathLst>
          </a:custGeom>
          <a:solidFill>
            <a:srgbClr val="6D9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245" name="Google Shape;245;p3"/>
          <p:cNvSpPr/>
          <p:nvPr/>
        </p:nvSpPr>
        <p:spPr>
          <a:xfrm>
            <a:off x="2981820" y="4885132"/>
            <a:ext cx="174842" cy="187322"/>
          </a:xfrm>
          <a:custGeom>
            <a:avLst/>
            <a:gdLst/>
            <a:ahLst/>
            <a:cxnLst/>
            <a:rect l="l" t="t" r="r" b="b"/>
            <a:pathLst>
              <a:path w="6164" h="6604" extrusionOk="0">
                <a:moveTo>
                  <a:pt x="3962" y="0"/>
                </a:moveTo>
                <a:lnTo>
                  <a:pt x="3926" y="37"/>
                </a:lnTo>
                <a:lnTo>
                  <a:pt x="3889" y="74"/>
                </a:lnTo>
                <a:lnTo>
                  <a:pt x="3889" y="147"/>
                </a:lnTo>
                <a:lnTo>
                  <a:pt x="3522" y="477"/>
                </a:lnTo>
                <a:lnTo>
                  <a:pt x="3229" y="807"/>
                </a:lnTo>
                <a:lnTo>
                  <a:pt x="2788" y="1284"/>
                </a:lnTo>
                <a:lnTo>
                  <a:pt x="2458" y="1651"/>
                </a:lnTo>
                <a:lnTo>
                  <a:pt x="2201" y="1578"/>
                </a:lnTo>
                <a:lnTo>
                  <a:pt x="1321" y="1321"/>
                </a:lnTo>
                <a:lnTo>
                  <a:pt x="1138" y="1284"/>
                </a:lnTo>
                <a:lnTo>
                  <a:pt x="808" y="1211"/>
                </a:lnTo>
                <a:lnTo>
                  <a:pt x="661" y="1174"/>
                </a:lnTo>
                <a:lnTo>
                  <a:pt x="514" y="1211"/>
                </a:lnTo>
                <a:lnTo>
                  <a:pt x="441" y="1248"/>
                </a:lnTo>
                <a:lnTo>
                  <a:pt x="441" y="1284"/>
                </a:lnTo>
                <a:lnTo>
                  <a:pt x="441" y="1358"/>
                </a:lnTo>
                <a:lnTo>
                  <a:pt x="477" y="1468"/>
                </a:lnTo>
                <a:lnTo>
                  <a:pt x="551" y="1541"/>
                </a:lnTo>
                <a:lnTo>
                  <a:pt x="661" y="1614"/>
                </a:lnTo>
                <a:lnTo>
                  <a:pt x="771" y="1651"/>
                </a:lnTo>
                <a:lnTo>
                  <a:pt x="1064" y="1761"/>
                </a:lnTo>
                <a:lnTo>
                  <a:pt x="1284" y="1798"/>
                </a:lnTo>
                <a:lnTo>
                  <a:pt x="2055" y="2018"/>
                </a:lnTo>
                <a:lnTo>
                  <a:pt x="2055" y="2091"/>
                </a:lnTo>
                <a:lnTo>
                  <a:pt x="2091" y="2165"/>
                </a:lnTo>
                <a:lnTo>
                  <a:pt x="2165" y="2238"/>
                </a:lnTo>
                <a:lnTo>
                  <a:pt x="2201" y="2238"/>
                </a:lnTo>
                <a:lnTo>
                  <a:pt x="2275" y="2275"/>
                </a:lnTo>
                <a:lnTo>
                  <a:pt x="2385" y="2238"/>
                </a:lnTo>
                <a:lnTo>
                  <a:pt x="2532" y="2165"/>
                </a:lnTo>
                <a:lnTo>
                  <a:pt x="2678" y="2128"/>
                </a:lnTo>
                <a:lnTo>
                  <a:pt x="2752" y="2091"/>
                </a:lnTo>
                <a:lnTo>
                  <a:pt x="2788" y="2055"/>
                </a:lnTo>
                <a:lnTo>
                  <a:pt x="2788" y="1981"/>
                </a:lnTo>
                <a:lnTo>
                  <a:pt x="2788" y="1908"/>
                </a:lnTo>
                <a:lnTo>
                  <a:pt x="2935" y="1761"/>
                </a:lnTo>
                <a:lnTo>
                  <a:pt x="3375" y="1284"/>
                </a:lnTo>
                <a:lnTo>
                  <a:pt x="3815" y="771"/>
                </a:lnTo>
                <a:lnTo>
                  <a:pt x="3852" y="1394"/>
                </a:lnTo>
                <a:lnTo>
                  <a:pt x="3852" y="2091"/>
                </a:lnTo>
                <a:lnTo>
                  <a:pt x="3889" y="2421"/>
                </a:lnTo>
                <a:lnTo>
                  <a:pt x="3962" y="2605"/>
                </a:lnTo>
                <a:lnTo>
                  <a:pt x="4036" y="2751"/>
                </a:lnTo>
                <a:lnTo>
                  <a:pt x="4109" y="2825"/>
                </a:lnTo>
                <a:lnTo>
                  <a:pt x="4219" y="2825"/>
                </a:lnTo>
                <a:lnTo>
                  <a:pt x="4476" y="3008"/>
                </a:lnTo>
                <a:lnTo>
                  <a:pt x="4732" y="3155"/>
                </a:lnTo>
                <a:lnTo>
                  <a:pt x="5063" y="3265"/>
                </a:lnTo>
                <a:lnTo>
                  <a:pt x="5356" y="3338"/>
                </a:lnTo>
                <a:lnTo>
                  <a:pt x="5246" y="3412"/>
                </a:lnTo>
                <a:lnTo>
                  <a:pt x="4732" y="3669"/>
                </a:lnTo>
                <a:lnTo>
                  <a:pt x="4512" y="3779"/>
                </a:lnTo>
                <a:lnTo>
                  <a:pt x="4292" y="3925"/>
                </a:lnTo>
                <a:lnTo>
                  <a:pt x="4219" y="3925"/>
                </a:lnTo>
                <a:lnTo>
                  <a:pt x="4182" y="3962"/>
                </a:lnTo>
                <a:lnTo>
                  <a:pt x="4072" y="4072"/>
                </a:lnTo>
                <a:lnTo>
                  <a:pt x="3962" y="4292"/>
                </a:lnTo>
                <a:lnTo>
                  <a:pt x="3889" y="4549"/>
                </a:lnTo>
                <a:lnTo>
                  <a:pt x="3852" y="5283"/>
                </a:lnTo>
                <a:lnTo>
                  <a:pt x="3852" y="5649"/>
                </a:lnTo>
                <a:lnTo>
                  <a:pt x="3852" y="6053"/>
                </a:lnTo>
                <a:lnTo>
                  <a:pt x="3559" y="5723"/>
                </a:lnTo>
                <a:lnTo>
                  <a:pt x="3229" y="5393"/>
                </a:lnTo>
                <a:lnTo>
                  <a:pt x="2642" y="4769"/>
                </a:lnTo>
                <a:lnTo>
                  <a:pt x="2568" y="4659"/>
                </a:lnTo>
                <a:lnTo>
                  <a:pt x="2495" y="4586"/>
                </a:lnTo>
                <a:lnTo>
                  <a:pt x="2385" y="4586"/>
                </a:lnTo>
                <a:lnTo>
                  <a:pt x="2385" y="4622"/>
                </a:lnTo>
                <a:lnTo>
                  <a:pt x="2312" y="4622"/>
                </a:lnTo>
                <a:lnTo>
                  <a:pt x="1908" y="4769"/>
                </a:lnTo>
                <a:lnTo>
                  <a:pt x="1468" y="4842"/>
                </a:lnTo>
                <a:lnTo>
                  <a:pt x="1064" y="4916"/>
                </a:lnTo>
                <a:lnTo>
                  <a:pt x="624" y="4952"/>
                </a:lnTo>
                <a:lnTo>
                  <a:pt x="1138" y="4329"/>
                </a:lnTo>
                <a:lnTo>
                  <a:pt x="1358" y="3999"/>
                </a:lnTo>
                <a:lnTo>
                  <a:pt x="1541" y="3632"/>
                </a:lnTo>
                <a:lnTo>
                  <a:pt x="1688" y="3595"/>
                </a:lnTo>
                <a:lnTo>
                  <a:pt x="1725" y="3558"/>
                </a:lnTo>
                <a:lnTo>
                  <a:pt x="1761" y="3485"/>
                </a:lnTo>
                <a:lnTo>
                  <a:pt x="1798" y="3448"/>
                </a:lnTo>
                <a:lnTo>
                  <a:pt x="1798" y="3375"/>
                </a:lnTo>
                <a:lnTo>
                  <a:pt x="1761" y="3302"/>
                </a:lnTo>
                <a:lnTo>
                  <a:pt x="1725" y="3265"/>
                </a:lnTo>
                <a:lnTo>
                  <a:pt x="1651" y="3228"/>
                </a:lnTo>
                <a:lnTo>
                  <a:pt x="1541" y="3045"/>
                </a:lnTo>
                <a:lnTo>
                  <a:pt x="1211" y="2458"/>
                </a:lnTo>
                <a:lnTo>
                  <a:pt x="844" y="1908"/>
                </a:lnTo>
                <a:lnTo>
                  <a:pt x="624" y="1651"/>
                </a:lnTo>
                <a:lnTo>
                  <a:pt x="367" y="1431"/>
                </a:lnTo>
                <a:lnTo>
                  <a:pt x="257" y="1394"/>
                </a:lnTo>
                <a:lnTo>
                  <a:pt x="184" y="1431"/>
                </a:lnTo>
                <a:lnTo>
                  <a:pt x="111" y="1504"/>
                </a:lnTo>
                <a:lnTo>
                  <a:pt x="111" y="1578"/>
                </a:lnTo>
                <a:lnTo>
                  <a:pt x="111" y="1614"/>
                </a:lnTo>
                <a:lnTo>
                  <a:pt x="331" y="1945"/>
                </a:lnTo>
                <a:lnTo>
                  <a:pt x="551" y="2238"/>
                </a:lnTo>
                <a:lnTo>
                  <a:pt x="771" y="2531"/>
                </a:lnTo>
                <a:lnTo>
                  <a:pt x="954" y="2825"/>
                </a:lnTo>
                <a:lnTo>
                  <a:pt x="1101" y="3155"/>
                </a:lnTo>
                <a:lnTo>
                  <a:pt x="1174" y="3338"/>
                </a:lnTo>
                <a:lnTo>
                  <a:pt x="1284" y="3522"/>
                </a:lnTo>
                <a:lnTo>
                  <a:pt x="1101" y="3669"/>
                </a:lnTo>
                <a:lnTo>
                  <a:pt x="918" y="3815"/>
                </a:lnTo>
                <a:lnTo>
                  <a:pt x="587" y="4219"/>
                </a:lnTo>
                <a:lnTo>
                  <a:pt x="294" y="4622"/>
                </a:lnTo>
                <a:lnTo>
                  <a:pt x="37" y="5062"/>
                </a:lnTo>
                <a:lnTo>
                  <a:pt x="1" y="5172"/>
                </a:lnTo>
                <a:lnTo>
                  <a:pt x="1" y="5283"/>
                </a:lnTo>
                <a:lnTo>
                  <a:pt x="74" y="5356"/>
                </a:lnTo>
                <a:lnTo>
                  <a:pt x="184" y="5393"/>
                </a:lnTo>
                <a:lnTo>
                  <a:pt x="734" y="5393"/>
                </a:lnTo>
                <a:lnTo>
                  <a:pt x="1284" y="5356"/>
                </a:lnTo>
                <a:lnTo>
                  <a:pt x="1835" y="5246"/>
                </a:lnTo>
                <a:lnTo>
                  <a:pt x="2348" y="5062"/>
                </a:lnTo>
                <a:lnTo>
                  <a:pt x="2568" y="5356"/>
                </a:lnTo>
                <a:lnTo>
                  <a:pt x="2788" y="5576"/>
                </a:lnTo>
                <a:lnTo>
                  <a:pt x="3229" y="6163"/>
                </a:lnTo>
                <a:lnTo>
                  <a:pt x="3485" y="6383"/>
                </a:lnTo>
                <a:lnTo>
                  <a:pt x="3632" y="6493"/>
                </a:lnTo>
                <a:lnTo>
                  <a:pt x="3779" y="6566"/>
                </a:lnTo>
                <a:lnTo>
                  <a:pt x="3889" y="6566"/>
                </a:lnTo>
                <a:lnTo>
                  <a:pt x="4036" y="6530"/>
                </a:lnTo>
                <a:lnTo>
                  <a:pt x="4146" y="6603"/>
                </a:lnTo>
                <a:lnTo>
                  <a:pt x="4292" y="6603"/>
                </a:lnTo>
                <a:lnTo>
                  <a:pt x="4366" y="6530"/>
                </a:lnTo>
                <a:lnTo>
                  <a:pt x="4402" y="6456"/>
                </a:lnTo>
                <a:lnTo>
                  <a:pt x="4439" y="6383"/>
                </a:lnTo>
                <a:lnTo>
                  <a:pt x="4402" y="6310"/>
                </a:lnTo>
                <a:lnTo>
                  <a:pt x="4366" y="6273"/>
                </a:lnTo>
                <a:lnTo>
                  <a:pt x="4329" y="6236"/>
                </a:lnTo>
                <a:lnTo>
                  <a:pt x="4292" y="6053"/>
                </a:lnTo>
                <a:lnTo>
                  <a:pt x="4292" y="5833"/>
                </a:lnTo>
                <a:lnTo>
                  <a:pt x="4256" y="5172"/>
                </a:lnTo>
                <a:lnTo>
                  <a:pt x="4256" y="4769"/>
                </a:lnTo>
                <a:lnTo>
                  <a:pt x="4256" y="4402"/>
                </a:lnTo>
                <a:lnTo>
                  <a:pt x="4402" y="4402"/>
                </a:lnTo>
                <a:lnTo>
                  <a:pt x="4476" y="4365"/>
                </a:lnTo>
                <a:lnTo>
                  <a:pt x="4549" y="4292"/>
                </a:lnTo>
                <a:lnTo>
                  <a:pt x="4549" y="4255"/>
                </a:lnTo>
                <a:lnTo>
                  <a:pt x="4622" y="4219"/>
                </a:lnTo>
                <a:lnTo>
                  <a:pt x="5209" y="3889"/>
                </a:lnTo>
                <a:lnTo>
                  <a:pt x="5539" y="3705"/>
                </a:lnTo>
                <a:lnTo>
                  <a:pt x="5686" y="3595"/>
                </a:lnTo>
                <a:lnTo>
                  <a:pt x="5833" y="3485"/>
                </a:lnTo>
                <a:lnTo>
                  <a:pt x="5980" y="3485"/>
                </a:lnTo>
                <a:lnTo>
                  <a:pt x="6090" y="3448"/>
                </a:lnTo>
                <a:lnTo>
                  <a:pt x="6126" y="3375"/>
                </a:lnTo>
                <a:lnTo>
                  <a:pt x="6163" y="3302"/>
                </a:lnTo>
                <a:lnTo>
                  <a:pt x="6163" y="3228"/>
                </a:lnTo>
                <a:lnTo>
                  <a:pt x="6126" y="3118"/>
                </a:lnTo>
                <a:lnTo>
                  <a:pt x="6090" y="3045"/>
                </a:lnTo>
                <a:lnTo>
                  <a:pt x="5980" y="3008"/>
                </a:lnTo>
                <a:lnTo>
                  <a:pt x="5576" y="2935"/>
                </a:lnTo>
                <a:lnTo>
                  <a:pt x="5173" y="2788"/>
                </a:lnTo>
                <a:lnTo>
                  <a:pt x="4769" y="2678"/>
                </a:lnTo>
                <a:lnTo>
                  <a:pt x="4366" y="2568"/>
                </a:lnTo>
                <a:lnTo>
                  <a:pt x="4366" y="2275"/>
                </a:lnTo>
                <a:lnTo>
                  <a:pt x="4329" y="2018"/>
                </a:lnTo>
                <a:lnTo>
                  <a:pt x="4256" y="1468"/>
                </a:lnTo>
                <a:lnTo>
                  <a:pt x="4256" y="881"/>
                </a:lnTo>
                <a:lnTo>
                  <a:pt x="4219" y="551"/>
                </a:lnTo>
                <a:lnTo>
                  <a:pt x="4182" y="257"/>
                </a:lnTo>
                <a:lnTo>
                  <a:pt x="4219" y="184"/>
                </a:lnTo>
                <a:lnTo>
                  <a:pt x="4256" y="110"/>
                </a:lnTo>
                <a:lnTo>
                  <a:pt x="4219" y="37"/>
                </a:lnTo>
                <a:lnTo>
                  <a:pt x="4182" y="0"/>
                </a:lnTo>
                <a:close/>
              </a:path>
            </a:pathLst>
          </a:custGeom>
          <a:solidFill>
            <a:srgbClr val="6D9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Main point">
  <p:cSld name="MAIN_POINT">
    <p:spTree>
      <p:nvGrpSpPr>
        <p:cNvPr id="1" name="Shape 568"/>
        <p:cNvGrpSpPr/>
        <p:nvPr/>
      </p:nvGrpSpPr>
      <p:grpSpPr>
        <a:xfrm>
          <a:off x="0" y="0"/>
          <a:ext cx="0" cy="0"/>
          <a:chOff x="0" y="0"/>
          <a:chExt cx="0" cy="0"/>
        </a:xfrm>
      </p:grpSpPr>
      <p:sp>
        <p:nvSpPr>
          <p:cNvPr id="569" name="Google Shape;569;p22"/>
          <p:cNvSpPr txBox="1">
            <a:spLocks noGrp="1"/>
          </p:cNvSpPr>
          <p:nvPr>
            <p:ph type="title"/>
          </p:nvPr>
        </p:nvSpPr>
        <p:spPr>
          <a:xfrm>
            <a:off x="490250" y="450150"/>
            <a:ext cx="6367800" cy="4090800"/>
          </a:xfrm>
          <a:prstGeom prst="rect">
            <a:avLst/>
          </a:prstGeom>
        </p:spPr>
        <p:txBody>
          <a:bodyPr spcFirstLastPara="1" wrap="square" lIns="91425" tIns="91425" rIns="91425" bIns="91425" anchor="ctr" anchorCtr="0">
            <a:noAutofit/>
          </a:bodyPr>
          <a:lstStyle>
            <a:lvl1pPr lvl="0" rtl="0">
              <a:spcBef>
                <a:spcPts val="0"/>
              </a:spcBef>
              <a:spcAft>
                <a:spcPts val="0"/>
              </a:spcAft>
              <a:buSzPts val="4800"/>
              <a:buNone/>
              <a:defRPr sz="4800"/>
            </a:lvl1pPr>
            <a:lvl2pPr lvl="1" rtl="0">
              <a:spcBef>
                <a:spcPts val="0"/>
              </a:spcBef>
              <a:spcAft>
                <a:spcPts val="0"/>
              </a:spcAft>
              <a:buSzPts val="4800"/>
              <a:buNone/>
              <a:defRPr sz="4800"/>
            </a:lvl2pPr>
            <a:lvl3pPr lvl="2" rtl="0">
              <a:spcBef>
                <a:spcPts val="0"/>
              </a:spcBef>
              <a:spcAft>
                <a:spcPts val="0"/>
              </a:spcAft>
              <a:buSzPts val="4800"/>
              <a:buNone/>
              <a:defRPr sz="4800"/>
            </a:lvl3pPr>
            <a:lvl4pPr lvl="3" rtl="0">
              <a:spcBef>
                <a:spcPts val="0"/>
              </a:spcBef>
              <a:spcAft>
                <a:spcPts val="0"/>
              </a:spcAft>
              <a:buSzPts val="4800"/>
              <a:buNone/>
              <a:defRPr sz="4800"/>
            </a:lvl4pPr>
            <a:lvl5pPr lvl="4" rtl="0">
              <a:spcBef>
                <a:spcPts val="0"/>
              </a:spcBef>
              <a:spcAft>
                <a:spcPts val="0"/>
              </a:spcAft>
              <a:buSzPts val="4800"/>
              <a:buNone/>
              <a:defRPr sz="4800"/>
            </a:lvl5pPr>
            <a:lvl6pPr lvl="5" rtl="0">
              <a:spcBef>
                <a:spcPts val="0"/>
              </a:spcBef>
              <a:spcAft>
                <a:spcPts val="0"/>
              </a:spcAft>
              <a:buSzPts val="4800"/>
              <a:buNone/>
              <a:defRPr sz="4800"/>
            </a:lvl6pPr>
            <a:lvl7pPr lvl="6" rtl="0">
              <a:spcBef>
                <a:spcPts val="0"/>
              </a:spcBef>
              <a:spcAft>
                <a:spcPts val="0"/>
              </a:spcAft>
              <a:buSzPts val="4800"/>
              <a:buNone/>
              <a:defRPr sz="4800"/>
            </a:lvl7pPr>
            <a:lvl8pPr lvl="7" rtl="0">
              <a:spcBef>
                <a:spcPts val="0"/>
              </a:spcBef>
              <a:spcAft>
                <a:spcPts val="0"/>
              </a:spcAft>
              <a:buSzPts val="4800"/>
              <a:buNone/>
              <a:defRPr sz="4800"/>
            </a:lvl8pPr>
            <a:lvl9pPr lvl="8" rtl="0">
              <a:spcBef>
                <a:spcPts val="0"/>
              </a:spcBef>
              <a:spcAft>
                <a:spcPts val="0"/>
              </a:spcAft>
              <a:buSzPts val="4800"/>
              <a:buNone/>
              <a:defRPr sz="4800"/>
            </a:lvl9pPr>
          </a:lstStyle>
          <a:p>
            <a:endParaRPr/>
          </a:p>
        </p:txBody>
      </p:sp>
      <p:sp>
        <p:nvSpPr>
          <p:cNvPr id="570" name="Google Shape;570;p22"/>
          <p:cNvSpPr txBox="1">
            <a:spLocks noGrp="1"/>
          </p:cNvSpPr>
          <p:nvPr>
            <p:ph type="sldNum" idx="12"/>
          </p:nvPr>
        </p:nvSpPr>
        <p:spPr>
          <a:xfrm>
            <a:off x="8472458" y="4663217"/>
            <a:ext cx="548700" cy="393600"/>
          </a:xfrm>
          <a:prstGeom prst="rect">
            <a:avLst/>
          </a:prstGeom>
        </p:spPr>
        <p:txBody>
          <a:bodyPr spcFirstLastPara="1" wrap="square" lIns="91425" tIns="91425" rIns="91425" bIns="91425" anchor="ctr"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r" rtl="0">
              <a:spcBef>
                <a:spcPts val="0"/>
              </a:spcBef>
              <a:spcAft>
                <a:spcPts val="0"/>
              </a:spcAft>
              <a:buNone/>
            </a:pPr>
            <a:fld id="{00000000-1234-1234-1234-123412341234}" type="slidenum">
              <a:rPr lang="en"/>
              <a:t>‹N°›</a:t>
            </a:fld>
            <a:endParaRPr/>
          </a:p>
        </p:txBody>
      </p:sp>
    </p:spTree>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spTree>
      <p:nvGrpSpPr>
        <p:cNvPr id="1" name="Shape 571"/>
        <p:cNvGrpSpPr/>
        <p:nvPr/>
      </p:nvGrpSpPr>
      <p:grpSpPr>
        <a:xfrm>
          <a:off x="0" y="0"/>
          <a:ext cx="0" cy="0"/>
          <a:chOff x="0" y="0"/>
          <a:chExt cx="0" cy="0"/>
        </a:xfrm>
      </p:grpSpPr>
      <p:sp>
        <p:nvSpPr>
          <p:cNvPr id="572" name="Google Shape;572;p23"/>
          <p:cNvSpPr/>
          <p:nvPr/>
        </p:nvSpPr>
        <p:spPr>
          <a:xfrm>
            <a:off x="4572000" y="-125"/>
            <a:ext cx="4572000" cy="51435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 name="Google Shape;573;p23"/>
          <p:cNvSpPr txBox="1">
            <a:spLocks noGrp="1"/>
          </p:cNvSpPr>
          <p:nvPr>
            <p:ph type="title"/>
          </p:nvPr>
        </p:nvSpPr>
        <p:spPr>
          <a:xfrm>
            <a:off x="265500" y="1233175"/>
            <a:ext cx="4045200" cy="14823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4200"/>
              <a:buNone/>
              <a:defRPr sz="4200"/>
            </a:lvl1pPr>
            <a:lvl2pPr lvl="1" algn="ctr" rtl="0">
              <a:spcBef>
                <a:spcPts val="0"/>
              </a:spcBef>
              <a:spcAft>
                <a:spcPts val="0"/>
              </a:spcAft>
              <a:buSzPts val="4200"/>
              <a:buNone/>
              <a:defRPr sz="4200"/>
            </a:lvl2pPr>
            <a:lvl3pPr lvl="2" algn="ctr" rtl="0">
              <a:spcBef>
                <a:spcPts val="0"/>
              </a:spcBef>
              <a:spcAft>
                <a:spcPts val="0"/>
              </a:spcAft>
              <a:buSzPts val="4200"/>
              <a:buNone/>
              <a:defRPr sz="4200"/>
            </a:lvl3pPr>
            <a:lvl4pPr lvl="3" algn="ctr" rtl="0">
              <a:spcBef>
                <a:spcPts val="0"/>
              </a:spcBef>
              <a:spcAft>
                <a:spcPts val="0"/>
              </a:spcAft>
              <a:buSzPts val="4200"/>
              <a:buNone/>
              <a:defRPr sz="4200"/>
            </a:lvl4pPr>
            <a:lvl5pPr lvl="4" algn="ctr" rtl="0">
              <a:spcBef>
                <a:spcPts val="0"/>
              </a:spcBef>
              <a:spcAft>
                <a:spcPts val="0"/>
              </a:spcAft>
              <a:buSzPts val="4200"/>
              <a:buNone/>
              <a:defRPr sz="4200"/>
            </a:lvl5pPr>
            <a:lvl6pPr lvl="5" algn="ctr" rtl="0">
              <a:spcBef>
                <a:spcPts val="0"/>
              </a:spcBef>
              <a:spcAft>
                <a:spcPts val="0"/>
              </a:spcAft>
              <a:buSzPts val="4200"/>
              <a:buNone/>
              <a:defRPr sz="4200"/>
            </a:lvl6pPr>
            <a:lvl7pPr lvl="6" algn="ctr" rtl="0">
              <a:spcBef>
                <a:spcPts val="0"/>
              </a:spcBef>
              <a:spcAft>
                <a:spcPts val="0"/>
              </a:spcAft>
              <a:buSzPts val="4200"/>
              <a:buNone/>
              <a:defRPr sz="4200"/>
            </a:lvl7pPr>
            <a:lvl8pPr lvl="7" algn="ctr" rtl="0">
              <a:spcBef>
                <a:spcPts val="0"/>
              </a:spcBef>
              <a:spcAft>
                <a:spcPts val="0"/>
              </a:spcAft>
              <a:buSzPts val="4200"/>
              <a:buNone/>
              <a:defRPr sz="4200"/>
            </a:lvl8pPr>
            <a:lvl9pPr lvl="8" algn="ctr" rtl="0">
              <a:spcBef>
                <a:spcPts val="0"/>
              </a:spcBef>
              <a:spcAft>
                <a:spcPts val="0"/>
              </a:spcAft>
              <a:buSzPts val="4200"/>
              <a:buNone/>
              <a:defRPr sz="4200"/>
            </a:lvl9pPr>
          </a:lstStyle>
          <a:p>
            <a:endParaRPr/>
          </a:p>
        </p:txBody>
      </p:sp>
      <p:sp>
        <p:nvSpPr>
          <p:cNvPr id="574" name="Google Shape;574;p23"/>
          <p:cNvSpPr txBox="1">
            <a:spLocks noGrp="1"/>
          </p:cNvSpPr>
          <p:nvPr>
            <p:ph type="subTitle" idx="1"/>
          </p:nvPr>
        </p:nvSpPr>
        <p:spPr>
          <a:xfrm>
            <a:off x="265500" y="2803075"/>
            <a:ext cx="4045200" cy="12351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2100"/>
              <a:buNone/>
              <a:defRPr sz="2100"/>
            </a:lvl1pPr>
            <a:lvl2pPr lvl="1" algn="ctr" rtl="0">
              <a:lnSpc>
                <a:spcPct val="100000"/>
              </a:lnSpc>
              <a:spcBef>
                <a:spcPts val="0"/>
              </a:spcBef>
              <a:spcAft>
                <a:spcPts val="0"/>
              </a:spcAft>
              <a:buSzPts val="2100"/>
              <a:buNone/>
              <a:defRPr sz="2100"/>
            </a:lvl2pPr>
            <a:lvl3pPr lvl="2" algn="ctr" rtl="0">
              <a:lnSpc>
                <a:spcPct val="100000"/>
              </a:lnSpc>
              <a:spcBef>
                <a:spcPts val="0"/>
              </a:spcBef>
              <a:spcAft>
                <a:spcPts val="0"/>
              </a:spcAft>
              <a:buSzPts val="2100"/>
              <a:buNone/>
              <a:defRPr sz="2100"/>
            </a:lvl3pPr>
            <a:lvl4pPr lvl="3" algn="ctr" rtl="0">
              <a:lnSpc>
                <a:spcPct val="100000"/>
              </a:lnSpc>
              <a:spcBef>
                <a:spcPts val="0"/>
              </a:spcBef>
              <a:spcAft>
                <a:spcPts val="0"/>
              </a:spcAft>
              <a:buSzPts val="2100"/>
              <a:buNone/>
              <a:defRPr sz="2100"/>
            </a:lvl4pPr>
            <a:lvl5pPr lvl="4" algn="ctr" rtl="0">
              <a:lnSpc>
                <a:spcPct val="100000"/>
              </a:lnSpc>
              <a:spcBef>
                <a:spcPts val="0"/>
              </a:spcBef>
              <a:spcAft>
                <a:spcPts val="0"/>
              </a:spcAft>
              <a:buSzPts val="2100"/>
              <a:buNone/>
              <a:defRPr sz="2100"/>
            </a:lvl5pPr>
            <a:lvl6pPr lvl="5" algn="ctr" rtl="0">
              <a:lnSpc>
                <a:spcPct val="100000"/>
              </a:lnSpc>
              <a:spcBef>
                <a:spcPts val="0"/>
              </a:spcBef>
              <a:spcAft>
                <a:spcPts val="0"/>
              </a:spcAft>
              <a:buSzPts val="2100"/>
              <a:buNone/>
              <a:defRPr sz="2100"/>
            </a:lvl6pPr>
            <a:lvl7pPr lvl="6" algn="ctr" rtl="0">
              <a:lnSpc>
                <a:spcPct val="100000"/>
              </a:lnSpc>
              <a:spcBef>
                <a:spcPts val="0"/>
              </a:spcBef>
              <a:spcAft>
                <a:spcPts val="0"/>
              </a:spcAft>
              <a:buSzPts val="2100"/>
              <a:buNone/>
              <a:defRPr sz="2100"/>
            </a:lvl7pPr>
            <a:lvl8pPr lvl="7" algn="ctr" rtl="0">
              <a:lnSpc>
                <a:spcPct val="100000"/>
              </a:lnSpc>
              <a:spcBef>
                <a:spcPts val="0"/>
              </a:spcBef>
              <a:spcAft>
                <a:spcPts val="0"/>
              </a:spcAft>
              <a:buSzPts val="2100"/>
              <a:buNone/>
              <a:defRPr sz="2100"/>
            </a:lvl8pPr>
            <a:lvl9pPr lvl="8" algn="ctr" rtl="0">
              <a:lnSpc>
                <a:spcPct val="100000"/>
              </a:lnSpc>
              <a:spcBef>
                <a:spcPts val="0"/>
              </a:spcBef>
              <a:spcAft>
                <a:spcPts val="0"/>
              </a:spcAft>
              <a:buSzPts val="2100"/>
              <a:buNone/>
              <a:defRPr sz="2100"/>
            </a:lvl9pPr>
          </a:lstStyle>
          <a:p>
            <a:endParaRPr/>
          </a:p>
        </p:txBody>
      </p:sp>
      <p:sp>
        <p:nvSpPr>
          <p:cNvPr id="575" name="Google Shape;575;p23"/>
          <p:cNvSpPr txBox="1">
            <a:spLocks noGrp="1"/>
          </p:cNvSpPr>
          <p:nvPr>
            <p:ph type="body" idx="2"/>
          </p:nvPr>
        </p:nvSpPr>
        <p:spPr>
          <a:xfrm>
            <a:off x="4939500" y="724075"/>
            <a:ext cx="3837000" cy="3695100"/>
          </a:xfrm>
          <a:prstGeom prst="rect">
            <a:avLst/>
          </a:prstGeom>
        </p:spPr>
        <p:txBody>
          <a:bodyPr spcFirstLastPara="1" wrap="square" lIns="91425" tIns="91425" rIns="91425" bIns="91425" anchor="ctr" anchorCtr="0">
            <a:noAutofit/>
          </a:bodyPr>
          <a:lstStyle>
            <a:lvl1pPr marL="457200" lvl="0" indent="-342900" rtl="0">
              <a:spcBef>
                <a:spcPts val="0"/>
              </a:spcBef>
              <a:spcAft>
                <a:spcPts val="0"/>
              </a:spcAft>
              <a:buSzPts val="1800"/>
              <a:buChar char="●"/>
              <a:defRPr/>
            </a:lvl1pPr>
            <a:lvl2pPr marL="914400" lvl="1" indent="-317500" rtl="0">
              <a:spcBef>
                <a:spcPts val="1600"/>
              </a:spcBef>
              <a:spcAft>
                <a:spcPts val="0"/>
              </a:spcAft>
              <a:buSzPts val="1400"/>
              <a:buChar char="○"/>
              <a:defRPr/>
            </a:lvl2pPr>
            <a:lvl3pPr marL="1371600" lvl="2" indent="-317500" rtl="0">
              <a:spcBef>
                <a:spcPts val="1600"/>
              </a:spcBef>
              <a:spcAft>
                <a:spcPts val="0"/>
              </a:spcAft>
              <a:buSzPts val="1400"/>
              <a:buChar char="■"/>
              <a:defRPr/>
            </a:lvl3pPr>
            <a:lvl4pPr marL="1828800" lvl="3" indent="-317500" rtl="0">
              <a:spcBef>
                <a:spcPts val="1600"/>
              </a:spcBef>
              <a:spcAft>
                <a:spcPts val="0"/>
              </a:spcAft>
              <a:buSzPts val="1400"/>
              <a:buChar char="●"/>
              <a:defRPr/>
            </a:lvl4pPr>
            <a:lvl5pPr marL="2286000" lvl="4" indent="-317500" rtl="0">
              <a:spcBef>
                <a:spcPts val="1600"/>
              </a:spcBef>
              <a:spcAft>
                <a:spcPts val="0"/>
              </a:spcAft>
              <a:buSzPts val="1400"/>
              <a:buChar char="○"/>
              <a:defRPr/>
            </a:lvl5pPr>
            <a:lvl6pPr marL="2743200" lvl="5" indent="-317500" rtl="0">
              <a:spcBef>
                <a:spcPts val="1600"/>
              </a:spcBef>
              <a:spcAft>
                <a:spcPts val="0"/>
              </a:spcAft>
              <a:buSzPts val="1400"/>
              <a:buChar char="■"/>
              <a:defRPr/>
            </a:lvl6pPr>
            <a:lvl7pPr marL="3200400" lvl="6" indent="-317500" rtl="0">
              <a:spcBef>
                <a:spcPts val="1600"/>
              </a:spcBef>
              <a:spcAft>
                <a:spcPts val="0"/>
              </a:spcAft>
              <a:buSzPts val="1400"/>
              <a:buChar char="●"/>
              <a:defRPr/>
            </a:lvl7pPr>
            <a:lvl8pPr marL="3657600" lvl="7" indent="-317500" rtl="0">
              <a:spcBef>
                <a:spcPts val="1600"/>
              </a:spcBef>
              <a:spcAft>
                <a:spcPts val="0"/>
              </a:spcAft>
              <a:buSzPts val="1400"/>
              <a:buChar char="○"/>
              <a:defRPr/>
            </a:lvl8pPr>
            <a:lvl9pPr marL="4114800" lvl="8" indent="-317500" rtl="0">
              <a:spcBef>
                <a:spcPts val="1600"/>
              </a:spcBef>
              <a:spcAft>
                <a:spcPts val="1600"/>
              </a:spcAft>
              <a:buSzPts val="1400"/>
              <a:buChar char="■"/>
              <a:defRPr/>
            </a:lvl9pPr>
          </a:lstStyle>
          <a:p>
            <a:endParaRPr/>
          </a:p>
        </p:txBody>
      </p:sp>
      <p:sp>
        <p:nvSpPr>
          <p:cNvPr id="576" name="Google Shape;576;p23"/>
          <p:cNvSpPr txBox="1">
            <a:spLocks noGrp="1"/>
          </p:cNvSpPr>
          <p:nvPr>
            <p:ph type="sldNum" idx="12"/>
          </p:nvPr>
        </p:nvSpPr>
        <p:spPr>
          <a:xfrm>
            <a:off x="8472458" y="4663217"/>
            <a:ext cx="548700" cy="393600"/>
          </a:xfrm>
          <a:prstGeom prst="rect">
            <a:avLst/>
          </a:prstGeom>
        </p:spPr>
        <p:txBody>
          <a:bodyPr spcFirstLastPara="1" wrap="square" lIns="91425" tIns="91425" rIns="91425" bIns="91425" anchor="ctr"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r" rtl="0">
              <a:spcBef>
                <a:spcPts val="0"/>
              </a:spcBef>
              <a:spcAft>
                <a:spcPts val="0"/>
              </a:spcAft>
              <a:buNone/>
            </a:pPr>
            <a:fld id="{00000000-1234-1234-1234-123412341234}" type="slidenum">
              <a:rPr lang="en"/>
              <a:t>‹N°›</a:t>
            </a:fld>
            <a:endParaRPr/>
          </a:p>
        </p:txBody>
      </p:sp>
    </p:spTree>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Caption">
  <p:cSld name="CAPTION_ONLY">
    <p:spTree>
      <p:nvGrpSpPr>
        <p:cNvPr id="1" name="Shape 577"/>
        <p:cNvGrpSpPr/>
        <p:nvPr/>
      </p:nvGrpSpPr>
      <p:grpSpPr>
        <a:xfrm>
          <a:off x="0" y="0"/>
          <a:ext cx="0" cy="0"/>
          <a:chOff x="0" y="0"/>
          <a:chExt cx="0" cy="0"/>
        </a:xfrm>
      </p:grpSpPr>
      <p:sp>
        <p:nvSpPr>
          <p:cNvPr id="578" name="Google Shape;578;p24"/>
          <p:cNvSpPr txBox="1">
            <a:spLocks noGrp="1"/>
          </p:cNvSpPr>
          <p:nvPr>
            <p:ph type="body" idx="1"/>
          </p:nvPr>
        </p:nvSpPr>
        <p:spPr>
          <a:xfrm>
            <a:off x="311700" y="4230575"/>
            <a:ext cx="5998800" cy="605100"/>
          </a:xfrm>
          <a:prstGeom prst="rect">
            <a:avLst/>
          </a:prstGeom>
        </p:spPr>
        <p:txBody>
          <a:bodyPr spcFirstLastPara="1" wrap="square" lIns="91425" tIns="91425" rIns="91425" bIns="91425" anchor="ctr" anchorCtr="0">
            <a:noAutofit/>
          </a:bodyPr>
          <a:lstStyle>
            <a:lvl1pPr marL="457200" lvl="0" indent="-228600" rtl="0">
              <a:lnSpc>
                <a:spcPct val="100000"/>
              </a:lnSpc>
              <a:spcBef>
                <a:spcPts val="0"/>
              </a:spcBef>
              <a:spcAft>
                <a:spcPts val="0"/>
              </a:spcAft>
              <a:buSzPts val="1800"/>
              <a:buNone/>
              <a:defRPr/>
            </a:lvl1pPr>
          </a:lstStyle>
          <a:p>
            <a:endParaRPr/>
          </a:p>
        </p:txBody>
      </p:sp>
      <p:sp>
        <p:nvSpPr>
          <p:cNvPr id="579" name="Google Shape;579;p24"/>
          <p:cNvSpPr txBox="1">
            <a:spLocks noGrp="1"/>
          </p:cNvSpPr>
          <p:nvPr>
            <p:ph type="sldNum" idx="12"/>
          </p:nvPr>
        </p:nvSpPr>
        <p:spPr>
          <a:xfrm>
            <a:off x="8472458" y="4663217"/>
            <a:ext cx="548700" cy="393600"/>
          </a:xfrm>
          <a:prstGeom prst="rect">
            <a:avLst/>
          </a:prstGeom>
        </p:spPr>
        <p:txBody>
          <a:bodyPr spcFirstLastPara="1" wrap="square" lIns="91425" tIns="91425" rIns="91425" bIns="91425" anchor="ctr"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r" rtl="0">
              <a:spcBef>
                <a:spcPts val="0"/>
              </a:spcBef>
              <a:spcAft>
                <a:spcPts val="0"/>
              </a:spcAft>
              <a:buNone/>
            </a:pPr>
            <a:fld id="{00000000-1234-1234-1234-123412341234}" type="slidenum">
              <a:rPr lang="en"/>
              <a:t>‹N°›</a:t>
            </a:fld>
            <a:endParaRPr/>
          </a:p>
        </p:txBody>
      </p:sp>
    </p:spTree>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Big number">
  <p:cSld name="BIG_NUMBER">
    <p:spTree>
      <p:nvGrpSpPr>
        <p:cNvPr id="1" name="Shape 580"/>
        <p:cNvGrpSpPr/>
        <p:nvPr/>
      </p:nvGrpSpPr>
      <p:grpSpPr>
        <a:xfrm>
          <a:off x="0" y="0"/>
          <a:ext cx="0" cy="0"/>
          <a:chOff x="0" y="0"/>
          <a:chExt cx="0" cy="0"/>
        </a:xfrm>
      </p:grpSpPr>
      <p:sp>
        <p:nvSpPr>
          <p:cNvPr id="581" name="Google Shape;581;p25"/>
          <p:cNvSpPr txBox="1">
            <a:spLocks noGrp="1"/>
          </p:cNvSpPr>
          <p:nvPr>
            <p:ph type="title" hasCustomPrompt="1"/>
          </p:nvPr>
        </p:nvSpPr>
        <p:spPr>
          <a:xfrm>
            <a:off x="311700" y="1106125"/>
            <a:ext cx="8520600" cy="19635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2000"/>
              <a:buNone/>
              <a:defRPr sz="12000"/>
            </a:lvl1pPr>
            <a:lvl2pPr lvl="1" algn="ctr" rtl="0">
              <a:spcBef>
                <a:spcPts val="0"/>
              </a:spcBef>
              <a:spcAft>
                <a:spcPts val="0"/>
              </a:spcAft>
              <a:buSzPts val="12000"/>
              <a:buNone/>
              <a:defRPr sz="12000"/>
            </a:lvl2pPr>
            <a:lvl3pPr lvl="2" algn="ctr" rtl="0">
              <a:spcBef>
                <a:spcPts val="0"/>
              </a:spcBef>
              <a:spcAft>
                <a:spcPts val="0"/>
              </a:spcAft>
              <a:buSzPts val="12000"/>
              <a:buNone/>
              <a:defRPr sz="12000"/>
            </a:lvl3pPr>
            <a:lvl4pPr lvl="3" algn="ctr" rtl="0">
              <a:spcBef>
                <a:spcPts val="0"/>
              </a:spcBef>
              <a:spcAft>
                <a:spcPts val="0"/>
              </a:spcAft>
              <a:buSzPts val="12000"/>
              <a:buNone/>
              <a:defRPr sz="12000"/>
            </a:lvl4pPr>
            <a:lvl5pPr lvl="4" algn="ctr" rtl="0">
              <a:spcBef>
                <a:spcPts val="0"/>
              </a:spcBef>
              <a:spcAft>
                <a:spcPts val="0"/>
              </a:spcAft>
              <a:buSzPts val="12000"/>
              <a:buNone/>
              <a:defRPr sz="12000"/>
            </a:lvl5pPr>
            <a:lvl6pPr lvl="5" algn="ctr" rtl="0">
              <a:spcBef>
                <a:spcPts val="0"/>
              </a:spcBef>
              <a:spcAft>
                <a:spcPts val="0"/>
              </a:spcAft>
              <a:buSzPts val="12000"/>
              <a:buNone/>
              <a:defRPr sz="12000"/>
            </a:lvl6pPr>
            <a:lvl7pPr lvl="6" algn="ctr" rtl="0">
              <a:spcBef>
                <a:spcPts val="0"/>
              </a:spcBef>
              <a:spcAft>
                <a:spcPts val="0"/>
              </a:spcAft>
              <a:buSzPts val="12000"/>
              <a:buNone/>
              <a:defRPr sz="12000"/>
            </a:lvl7pPr>
            <a:lvl8pPr lvl="7" algn="ctr" rtl="0">
              <a:spcBef>
                <a:spcPts val="0"/>
              </a:spcBef>
              <a:spcAft>
                <a:spcPts val="0"/>
              </a:spcAft>
              <a:buSzPts val="12000"/>
              <a:buNone/>
              <a:defRPr sz="12000"/>
            </a:lvl8pPr>
            <a:lvl9pPr lvl="8" algn="ctr" rtl="0">
              <a:spcBef>
                <a:spcPts val="0"/>
              </a:spcBef>
              <a:spcAft>
                <a:spcPts val="0"/>
              </a:spcAft>
              <a:buSzPts val="12000"/>
              <a:buNone/>
              <a:defRPr sz="12000"/>
            </a:lvl9pPr>
          </a:lstStyle>
          <a:p>
            <a:r>
              <a:t>xx%</a:t>
            </a:r>
          </a:p>
        </p:txBody>
      </p:sp>
      <p:sp>
        <p:nvSpPr>
          <p:cNvPr id="582" name="Google Shape;582;p25"/>
          <p:cNvSpPr txBox="1">
            <a:spLocks noGrp="1"/>
          </p:cNvSpPr>
          <p:nvPr>
            <p:ph type="body" idx="1"/>
          </p:nvPr>
        </p:nvSpPr>
        <p:spPr>
          <a:xfrm>
            <a:off x="311700" y="3152225"/>
            <a:ext cx="8520600" cy="1300800"/>
          </a:xfrm>
          <a:prstGeom prst="rect">
            <a:avLst/>
          </a:prstGeom>
        </p:spPr>
        <p:txBody>
          <a:bodyPr spcFirstLastPara="1" wrap="square" lIns="91425" tIns="91425" rIns="91425" bIns="91425" anchor="t" anchorCtr="0">
            <a:noAutofit/>
          </a:bodyPr>
          <a:lstStyle>
            <a:lvl1pPr marL="457200" lvl="0" indent="-342900" algn="ctr" rtl="0">
              <a:spcBef>
                <a:spcPts val="0"/>
              </a:spcBef>
              <a:spcAft>
                <a:spcPts val="0"/>
              </a:spcAft>
              <a:buSzPts val="1800"/>
              <a:buChar char="●"/>
              <a:defRPr/>
            </a:lvl1pPr>
            <a:lvl2pPr marL="914400" lvl="1" indent="-317500" algn="ctr" rtl="0">
              <a:spcBef>
                <a:spcPts val="1600"/>
              </a:spcBef>
              <a:spcAft>
                <a:spcPts val="0"/>
              </a:spcAft>
              <a:buSzPts val="1400"/>
              <a:buChar char="○"/>
              <a:defRPr/>
            </a:lvl2pPr>
            <a:lvl3pPr marL="1371600" lvl="2" indent="-317500" algn="ctr" rtl="0">
              <a:spcBef>
                <a:spcPts val="1600"/>
              </a:spcBef>
              <a:spcAft>
                <a:spcPts val="0"/>
              </a:spcAft>
              <a:buSzPts val="1400"/>
              <a:buChar char="■"/>
              <a:defRPr/>
            </a:lvl3pPr>
            <a:lvl4pPr marL="1828800" lvl="3" indent="-317500" algn="ctr" rtl="0">
              <a:spcBef>
                <a:spcPts val="1600"/>
              </a:spcBef>
              <a:spcAft>
                <a:spcPts val="0"/>
              </a:spcAft>
              <a:buSzPts val="1400"/>
              <a:buChar char="●"/>
              <a:defRPr/>
            </a:lvl4pPr>
            <a:lvl5pPr marL="2286000" lvl="4" indent="-317500" algn="ctr" rtl="0">
              <a:spcBef>
                <a:spcPts val="1600"/>
              </a:spcBef>
              <a:spcAft>
                <a:spcPts val="0"/>
              </a:spcAft>
              <a:buSzPts val="1400"/>
              <a:buChar char="○"/>
              <a:defRPr/>
            </a:lvl5pPr>
            <a:lvl6pPr marL="2743200" lvl="5" indent="-317500" algn="ctr" rtl="0">
              <a:spcBef>
                <a:spcPts val="1600"/>
              </a:spcBef>
              <a:spcAft>
                <a:spcPts val="0"/>
              </a:spcAft>
              <a:buSzPts val="1400"/>
              <a:buChar char="■"/>
              <a:defRPr/>
            </a:lvl6pPr>
            <a:lvl7pPr marL="3200400" lvl="6" indent="-317500" algn="ctr" rtl="0">
              <a:spcBef>
                <a:spcPts val="1600"/>
              </a:spcBef>
              <a:spcAft>
                <a:spcPts val="0"/>
              </a:spcAft>
              <a:buSzPts val="1400"/>
              <a:buChar char="●"/>
              <a:defRPr/>
            </a:lvl7pPr>
            <a:lvl8pPr marL="3657600" lvl="7" indent="-317500" algn="ctr" rtl="0">
              <a:spcBef>
                <a:spcPts val="1600"/>
              </a:spcBef>
              <a:spcAft>
                <a:spcPts val="0"/>
              </a:spcAft>
              <a:buSzPts val="1400"/>
              <a:buChar char="○"/>
              <a:defRPr/>
            </a:lvl8pPr>
            <a:lvl9pPr marL="4114800" lvl="8" indent="-317500" algn="ctr" rtl="0">
              <a:spcBef>
                <a:spcPts val="1600"/>
              </a:spcBef>
              <a:spcAft>
                <a:spcPts val="1600"/>
              </a:spcAft>
              <a:buSzPts val="1400"/>
              <a:buChar char="■"/>
              <a:defRPr/>
            </a:lvl9pPr>
          </a:lstStyle>
          <a:p>
            <a:endParaRPr/>
          </a:p>
        </p:txBody>
      </p:sp>
      <p:sp>
        <p:nvSpPr>
          <p:cNvPr id="583" name="Google Shape;583;p25"/>
          <p:cNvSpPr txBox="1">
            <a:spLocks noGrp="1"/>
          </p:cNvSpPr>
          <p:nvPr>
            <p:ph type="sldNum" idx="12"/>
          </p:nvPr>
        </p:nvSpPr>
        <p:spPr>
          <a:xfrm>
            <a:off x="8472458" y="4663217"/>
            <a:ext cx="548700" cy="393600"/>
          </a:xfrm>
          <a:prstGeom prst="rect">
            <a:avLst/>
          </a:prstGeom>
        </p:spPr>
        <p:txBody>
          <a:bodyPr spcFirstLastPara="1" wrap="square" lIns="91425" tIns="91425" rIns="91425" bIns="91425" anchor="ctr"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r" rtl="0">
              <a:spcBef>
                <a:spcPts val="0"/>
              </a:spcBef>
              <a:spcAft>
                <a:spcPts val="0"/>
              </a:spcAft>
              <a:buNone/>
            </a:pPr>
            <a:fld id="{00000000-1234-1234-1234-123412341234}" type="slidenum">
              <a:rPr lang="en"/>
              <a:t>‹N°›</a:t>
            </a:fld>
            <a:endParaRPr/>
          </a:p>
        </p:txBody>
      </p:sp>
    </p:spTree>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matchingName="Blank" type="blank">
  <p:cSld name="BLANK">
    <p:spTree>
      <p:nvGrpSpPr>
        <p:cNvPr id="1" name="Shape 584"/>
        <p:cNvGrpSpPr/>
        <p:nvPr/>
      </p:nvGrpSpPr>
      <p:grpSpPr>
        <a:xfrm>
          <a:off x="0" y="0"/>
          <a:ext cx="0" cy="0"/>
          <a:chOff x="0" y="0"/>
          <a:chExt cx="0" cy="0"/>
        </a:xfrm>
      </p:grpSpPr>
      <p:sp>
        <p:nvSpPr>
          <p:cNvPr id="585" name="Google Shape;585;p26"/>
          <p:cNvSpPr txBox="1">
            <a:spLocks noGrp="1"/>
          </p:cNvSpPr>
          <p:nvPr>
            <p:ph type="sldNum" idx="12"/>
          </p:nvPr>
        </p:nvSpPr>
        <p:spPr>
          <a:xfrm>
            <a:off x="8472458" y="4663217"/>
            <a:ext cx="548700" cy="393600"/>
          </a:xfrm>
          <a:prstGeom prst="rect">
            <a:avLst/>
          </a:prstGeom>
        </p:spPr>
        <p:txBody>
          <a:bodyPr spcFirstLastPara="1" wrap="square" lIns="91425" tIns="91425" rIns="91425" bIns="91425" anchor="ctr"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r" rtl="0">
              <a:spcBef>
                <a:spcPts val="0"/>
              </a:spcBef>
              <a:spcAft>
                <a:spcPts val="0"/>
              </a:spcAft>
              <a:buNone/>
            </a:pPr>
            <a:fld id="{00000000-1234-1234-1234-123412341234}" type="slidenum">
              <a:rPr lang="en"/>
              <a:t>‹N°›</a:t>
            </a:fld>
            <a:endParaRPr/>
          </a:p>
        </p:txBody>
      </p:sp>
    </p:spTree>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matchingName="Title" type="title">
  <p:cSld name="TITLE">
    <p:bg>
      <p:bgPr>
        <a:gradFill>
          <a:gsLst>
            <a:gs pos="0">
              <a:schemeClr val="accent5"/>
            </a:gs>
            <a:gs pos="100000">
              <a:schemeClr val="accent4"/>
            </a:gs>
          </a:gsLst>
          <a:lin ang="18900044" scaled="0"/>
        </a:gradFill>
        <a:effectLst/>
      </p:bgPr>
    </p:bg>
    <p:spTree>
      <p:nvGrpSpPr>
        <p:cNvPr id="1" name="Shape 590"/>
        <p:cNvGrpSpPr/>
        <p:nvPr/>
      </p:nvGrpSpPr>
      <p:grpSpPr>
        <a:xfrm>
          <a:off x="0" y="0"/>
          <a:ext cx="0" cy="0"/>
          <a:chOff x="0" y="0"/>
          <a:chExt cx="0" cy="0"/>
        </a:xfrm>
      </p:grpSpPr>
      <p:sp>
        <p:nvSpPr>
          <p:cNvPr id="591" name="Google Shape;591;p28"/>
          <p:cNvSpPr/>
          <p:nvPr/>
        </p:nvSpPr>
        <p:spPr>
          <a:xfrm rot="5400000">
            <a:off x="254825" y="626250"/>
            <a:ext cx="3366900" cy="3891000"/>
          </a:xfrm>
          <a:prstGeom prst="round2SameRect">
            <a:avLst>
              <a:gd name="adj1" fmla="val 50000"/>
              <a:gd name="adj2" fmla="val 0"/>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592" name="Google Shape;592;p28"/>
          <p:cNvPicPr preferRelativeResize="0"/>
          <p:nvPr/>
        </p:nvPicPr>
        <p:blipFill rotWithShape="1">
          <a:blip r:embed="rId2">
            <a:alphaModFix/>
          </a:blip>
          <a:srcRect/>
          <a:stretch/>
        </p:blipFill>
        <p:spPr>
          <a:xfrm>
            <a:off x="0" y="0"/>
            <a:ext cx="9144000" cy="5143500"/>
          </a:xfrm>
          <a:prstGeom prst="rect">
            <a:avLst/>
          </a:prstGeom>
          <a:noFill/>
          <a:ln>
            <a:noFill/>
          </a:ln>
        </p:spPr>
      </p:pic>
      <p:sp>
        <p:nvSpPr>
          <p:cNvPr id="593" name="Google Shape;593;p28"/>
          <p:cNvSpPr txBox="1">
            <a:spLocks noGrp="1"/>
          </p:cNvSpPr>
          <p:nvPr>
            <p:ph type="ctrTitle"/>
          </p:nvPr>
        </p:nvSpPr>
        <p:spPr>
          <a:xfrm>
            <a:off x="4207975" y="1510600"/>
            <a:ext cx="4047900" cy="2122200"/>
          </a:xfrm>
          <a:prstGeom prst="rect">
            <a:avLst/>
          </a:prstGeom>
        </p:spPr>
        <p:txBody>
          <a:bodyPr spcFirstLastPara="1" wrap="square" lIns="0" tIns="0" rIns="0" bIns="0" anchor="ctr" anchorCtr="0">
            <a:noAutofit/>
          </a:bodyPr>
          <a:lstStyle>
            <a:lvl1pPr lvl="0" rtl="0">
              <a:spcBef>
                <a:spcPts val="0"/>
              </a:spcBef>
              <a:spcAft>
                <a:spcPts val="0"/>
              </a:spcAft>
              <a:buClr>
                <a:schemeClr val="lt1"/>
              </a:buClr>
              <a:buSzPts val="4800"/>
              <a:buNone/>
              <a:defRPr sz="4800">
                <a:solidFill>
                  <a:schemeClr val="lt1"/>
                </a:solidFill>
              </a:defRPr>
            </a:lvl1pPr>
            <a:lvl2pPr lvl="1" rtl="0">
              <a:spcBef>
                <a:spcPts val="0"/>
              </a:spcBef>
              <a:spcAft>
                <a:spcPts val="0"/>
              </a:spcAft>
              <a:buClr>
                <a:schemeClr val="lt1"/>
              </a:buClr>
              <a:buSzPts val="4800"/>
              <a:buNone/>
              <a:defRPr sz="4800">
                <a:solidFill>
                  <a:schemeClr val="lt1"/>
                </a:solidFill>
              </a:defRPr>
            </a:lvl2pPr>
            <a:lvl3pPr lvl="2" rtl="0">
              <a:spcBef>
                <a:spcPts val="0"/>
              </a:spcBef>
              <a:spcAft>
                <a:spcPts val="0"/>
              </a:spcAft>
              <a:buClr>
                <a:schemeClr val="lt1"/>
              </a:buClr>
              <a:buSzPts val="4800"/>
              <a:buNone/>
              <a:defRPr sz="4800">
                <a:solidFill>
                  <a:schemeClr val="lt1"/>
                </a:solidFill>
              </a:defRPr>
            </a:lvl3pPr>
            <a:lvl4pPr lvl="3" rtl="0">
              <a:spcBef>
                <a:spcPts val="0"/>
              </a:spcBef>
              <a:spcAft>
                <a:spcPts val="0"/>
              </a:spcAft>
              <a:buClr>
                <a:schemeClr val="lt1"/>
              </a:buClr>
              <a:buSzPts val="4800"/>
              <a:buNone/>
              <a:defRPr sz="4800">
                <a:solidFill>
                  <a:schemeClr val="lt1"/>
                </a:solidFill>
              </a:defRPr>
            </a:lvl4pPr>
            <a:lvl5pPr lvl="4" rtl="0">
              <a:spcBef>
                <a:spcPts val="0"/>
              </a:spcBef>
              <a:spcAft>
                <a:spcPts val="0"/>
              </a:spcAft>
              <a:buClr>
                <a:schemeClr val="lt1"/>
              </a:buClr>
              <a:buSzPts val="4800"/>
              <a:buNone/>
              <a:defRPr sz="4800">
                <a:solidFill>
                  <a:schemeClr val="lt1"/>
                </a:solidFill>
              </a:defRPr>
            </a:lvl5pPr>
            <a:lvl6pPr lvl="5" rtl="0">
              <a:spcBef>
                <a:spcPts val="0"/>
              </a:spcBef>
              <a:spcAft>
                <a:spcPts val="0"/>
              </a:spcAft>
              <a:buClr>
                <a:schemeClr val="lt1"/>
              </a:buClr>
              <a:buSzPts val="4800"/>
              <a:buNone/>
              <a:defRPr sz="4800">
                <a:solidFill>
                  <a:schemeClr val="lt1"/>
                </a:solidFill>
              </a:defRPr>
            </a:lvl6pPr>
            <a:lvl7pPr lvl="6" rtl="0">
              <a:spcBef>
                <a:spcPts val="0"/>
              </a:spcBef>
              <a:spcAft>
                <a:spcPts val="0"/>
              </a:spcAft>
              <a:buClr>
                <a:schemeClr val="lt1"/>
              </a:buClr>
              <a:buSzPts val="4800"/>
              <a:buNone/>
              <a:defRPr sz="4800">
                <a:solidFill>
                  <a:schemeClr val="lt1"/>
                </a:solidFill>
              </a:defRPr>
            </a:lvl7pPr>
            <a:lvl8pPr lvl="7" rtl="0">
              <a:spcBef>
                <a:spcPts val="0"/>
              </a:spcBef>
              <a:spcAft>
                <a:spcPts val="0"/>
              </a:spcAft>
              <a:buClr>
                <a:schemeClr val="lt1"/>
              </a:buClr>
              <a:buSzPts val="4800"/>
              <a:buNone/>
              <a:defRPr sz="4800">
                <a:solidFill>
                  <a:schemeClr val="lt1"/>
                </a:solidFill>
              </a:defRPr>
            </a:lvl8pPr>
            <a:lvl9pPr lvl="8" rtl="0">
              <a:spcBef>
                <a:spcPts val="0"/>
              </a:spcBef>
              <a:spcAft>
                <a:spcPts val="0"/>
              </a:spcAft>
              <a:buClr>
                <a:schemeClr val="lt1"/>
              </a:buClr>
              <a:buSzPts val="4800"/>
              <a:buNone/>
              <a:defRPr sz="4800">
                <a:solidFill>
                  <a:schemeClr val="lt1"/>
                </a:solidFill>
              </a:defRPr>
            </a:lvl9pPr>
          </a:lstStyle>
          <a:p>
            <a:endParaRPr/>
          </a:p>
        </p:txBody>
      </p:sp>
    </p:spTree>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matchingName="Subtitle">
  <p:cSld name="TITLE_1">
    <p:bg>
      <p:bgPr>
        <a:gradFill>
          <a:gsLst>
            <a:gs pos="0">
              <a:schemeClr val="accent1"/>
            </a:gs>
            <a:gs pos="100000">
              <a:schemeClr val="accent2"/>
            </a:gs>
          </a:gsLst>
          <a:lin ang="18900044" scaled="0"/>
        </a:gradFill>
        <a:effectLst/>
      </p:bgPr>
    </p:bg>
    <p:spTree>
      <p:nvGrpSpPr>
        <p:cNvPr id="1" name="Shape 594"/>
        <p:cNvGrpSpPr/>
        <p:nvPr/>
      </p:nvGrpSpPr>
      <p:grpSpPr>
        <a:xfrm>
          <a:off x="0" y="0"/>
          <a:ext cx="0" cy="0"/>
          <a:chOff x="0" y="0"/>
          <a:chExt cx="0" cy="0"/>
        </a:xfrm>
      </p:grpSpPr>
      <p:sp>
        <p:nvSpPr>
          <p:cNvPr id="595" name="Google Shape;595;p29"/>
          <p:cNvSpPr/>
          <p:nvPr/>
        </p:nvSpPr>
        <p:spPr>
          <a:xfrm rot="5400000">
            <a:off x="260250" y="1428700"/>
            <a:ext cx="1750800" cy="2286000"/>
          </a:xfrm>
          <a:prstGeom prst="round2SameRect">
            <a:avLst>
              <a:gd name="adj1" fmla="val 50000"/>
              <a:gd name="adj2" fmla="val 0"/>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596" name="Google Shape;596;p29"/>
          <p:cNvPicPr preferRelativeResize="0"/>
          <p:nvPr/>
        </p:nvPicPr>
        <p:blipFill rotWithShape="1">
          <a:blip r:embed="rId2">
            <a:alphaModFix/>
          </a:blip>
          <a:srcRect/>
          <a:stretch/>
        </p:blipFill>
        <p:spPr>
          <a:xfrm>
            <a:off x="0" y="0"/>
            <a:ext cx="9144000" cy="5143500"/>
          </a:xfrm>
          <a:prstGeom prst="rect">
            <a:avLst/>
          </a:prstGeom>
          <a:noFill/>
          <a:ln>
            <a:noFill/>
          </a:ln>
        </p:spPr>
      </p:pic>
      <p:sp>
        <p:nvSpPr>
          <p:cNvPr id="597" name="Google Shape;597;p29"/>
          <p:cNvSpPr txBox="1">
            <a:spLocks noGrp="1"/>
          </p:cNvSpPr>
          <p:nvPr>
            <p:ph type="ctrTitle"/>
          </p:nvPr>
        </p:nvSpPr>
        <p:spPr>
          <a:xfrm>
            <a:off x="2475275" y="2003875"/>
            <a:ext cx="5813400" cy="668100"/>
          </a:xfrm>
          <a:prstGeom prst="rect">
            <a:avLst/>
          </a:prstGeom>
        </p:spPr>
        <p:txBody>
          <a:bodyPr spcFirstLastPara="1" wrap="square" lIns="0" tIns="0" rIns="0" bIns="0" anchor="b" anchorCtr="0">
            <a:noAutofit/>
          </a:bodyPr>
          <a:lstStyle>
            <a:lvl1pPr lvl="0" rtl="0">
              <a:spcBef>
                <a:spcPts val="0"/>
              </a:spcBef>
              <a:spcAft>
                <a:spcPts val="0"/>
              </a:spcAft>
              <a:buClr>
                <a:schemeClr val="accent5"/>
              </a:buClr>
              <a:buSzPts val="4400"/>
              <a:buNone/>
              <a:defRPr sz="4400">
                <a:solidFill>
                  <a:schemeClr val="accent5"/>
                </a:solidFill>
              </a:defRPr>
            </a:lvl1pPr>
            <a:lvl2pPr lvl="1" rtl="0">
              <a:spcBef>
                <a:spcPts val="0"/>
              </a:spcBef>
              <a:spcAft>
                <a:spcPts val="0"/>
              </a:spcAft>
              <a:buClr>
                <a:schemeClr val="accent5"/>
              </a:buClr>
              <a:buSzPts val="4400"/>
              <a:buNone/>
              <a:defRPr sz="4400">
                <a:solidFill>
                  <a:schemeClr val="accent5"/>
                </a:solidFill>
              </a:defRPr>
            </a:lvl2pPr>
            <a:lvl3pPr lvl="2" rtl="0">
              <a:spcBef>
                <a:spcPts val="0"/>
              </a:spcBef>
              <a:spcAft>
                <a:spcPts val="0"/>
              </a:spcAft>
              <a:buClr>
                <a:schemeClr val="accent5"/>
              </a:buClr>
              <a:buSzPts val="4400"/>
              <a:buNone/>
              <a:defRPr sz="4400">
                <a:solidFill>
                  <a:schemeClr val="accent5"/>
                </a:solidFill>
              </a:defRPr>
            </a:lvl3pPr>
            <a:lvl4pPr lvl="3" rtl="0">
              <a:spcBef>
                <a:spcPts val="0"/>
              </a:spcBef>
              <a:spcAft>
                <a:spcPts val="0"/>
              </a:spcAft>
              <a:buClr>
                <a:schemeClr val="accent5"/>
              </a:buClr>
              <a:buSzPts val="4400"/>
              <a:buNone/>
              <a:defRPr sz="4400">
                <a:solidFill>
                  <a:schemeClr val="accent5"/>
                </a:solidFill>
              </a:defRPr>
            </a:lvl4pPr>
            <a:lvl5pPr lvl="4" rtl="0">
              <a:spcBef>
                <a:spcPts val="0"/>
              </a:spcBef>
              <a:spcAft>
                <a:spcPts val="0"/>
              </a:spcAft>
              <a:buClr>
                <a:schemeClr val="accent5"/>
              </a:buClr>
              <a:buSzPts val="4400"/>
              <a:buNone/>
              <a:defRPr sz="4400">
                <a:solidFill>
                  <a:schemeClr val="accent5"/>
                </a:solidFill>
              </a:defRPr>
            </a:lvl5pPr>
            <a:lvl6pPr lvl="5" rtl="0">
              <a:spcBef>
                <a:spcPts val="0"/>
              </a:spcBef>
              <a:spcAft>
                <a:spcPts val="0"/>
              </a:spcAft>
              <a:buClr>
                <a:schemeClr val="accent5"/>
              </a:buClr>
              <a:buSzPts val="4400"/>
              <a:buNone/>
              <a:defRPr sz="4400">
                <a:solidFill>
                  <a:schemeClr val="accent5"/>
                </a:solidFill>
              </a:defRPr>
            </a:lvl6pPr>
            <a:lvl7pPr lvl="6" rtl="0">
              <a:spcBef>
                <a:spcPts val="0"/>
              </a:spcBef>
              <a:spcAft>
                <a:spcPts val="0"/>
              </a:spcAft>
              <a:buClr>
                <a:schemeClr val="accent5"/>
              </a:buClr>
              <a:buSzPts val="4400"/>
              <a:buNone/>
              <a:defRPr sz="4400">
                <a:solidFill>
                  <a:schemeClr val="accent5"/>
                </a:solidFill>
              </a:defRPr>
            </a:lvl7pPr>
            <a:lvl8pPr lvl="7" rtl="0">
              <a:spcBef>
                <a:spcPts val="0"/>
              </a:spcBef>
              <a:spcAft>
                <a:spcPts val="0"/>
              </a:spcAft>
              <a:buClr>
                <a:schemeClr val="accent5"/>
              </a:buClr>
              <a:buSzPts val="4400"/>
              <a:buNone/>
              <a:defRPr sz="4400">
                <a:solidFill>
                  <a:schemeClr val="accent5"/>
                </a:solidFill>
              </a:defRPr>
            </a:lvl8pPr>
            <a:lvl9pPr lvl="8" rtl="0">
              <a:spcBef>
                <a:spcPts val="0"/>
              </a:spcBef>
              <a:spcAft>
                <a:spcPts val="0"/>
              </a:spcAft>
              <a:buClr>
                <a:schemeClr val="accent5"/>
              </a:buClr>
              <a:buSzPts val="4400"/>
              <a:buNone/>
              <a:defRPr sz="4400">
                <a:solidFill>
                  <a:schemeClr val="accent5"/>
                </a:solidFill>
              </a:defRPr>
            </a:lvl9pPr>
          </a:lstStyle>
          <a:p>
            <a:endParaRPr/>
          </a:p>
        </p:txBody>
      </p:sp>
      <p:sp>
        <p:nvSpPr>
          <p:cNvPr id="598" name="Google Shape;598;p29"/>
          <p:cNvSpPr txBox="1">
            <a:spLocks noGrp="1"/>
          </p:cNvSpPr>
          <p:nvPr>
            <p:ph type="subTitle" idx="1"/>
          </p:nvPr>
        </p:nvSpPr>
        <p:spPr>
          <a:xfrm>
            <a:off x="2475275" y="2769050"/>
            <a:ext cx="5813400" cy="370500"/>
          </a:xfrm>
          <a:prstGeom prst="rect">
            <a:avLst/>
          </a:prstGeom>
        </p:spPr>
        <p:txBody>
          <a:bodyPr spcFirstLastPara="1" wrap="square" lIns="0" tIns="0" rIns="0" bIns="0" anchor="t" anchorCtr="0">
            <a:noAutofit/>
          </a:bodyPr>
          <a:lstStyle>
            <a:lvl1pPr lvl="0" rtl="0">
              <a:spcBef>
                <a:spcPts val="0"/>
              </a:spcBef>
              <a:spcAft>
                <a:spcPts val="0"/>
              </a:spcAft>
              <a:buClr>
                <a:schemeClr val="accent4"/>
              </a:buClr>
              <a:buSzPts val="2400"/>
              <a:buNone/>
              <a:defRPr>
                <a:solidFill>
                  <a:schemeClr val="accent4"/>
                </a:solidFill>
              </a:defRPr>
            </a:lvl1pPr>
            <a:lvl2pPr lvl="1" rtl="0">
              <a:spcBef>
                <a:spcPts val="800"/>
              </a:spcBef>
              <a:spcAft>
                <a:spcPts val="0"/>
              </a:spcAft>
              <a:buClr>
                <a:schemeClr val="accent4"/>
              </a:buClr>
              <a:buSzPts val="3000"/>
              <a:buNone/>
              <a:defRPr sz="3000">
                <a:solidFill>
                  <a:schemeClr val="accent4"/>
                </a:solidFill>
              </a:defRPr>
            </a:lvl2pPr>
            <a:lvl3pPr lvl="2" rtl="0">
              <a:spcBef>
                <a:spcPts val="800"/>
              </a:spcBef>
              <a:spcAft>
                <a:spcPts val="0"/>
              </a:spcAft>
              <a:buClr>
                <a:schemeClr val="accent4"/>
              </a:buClr>
              <a:buSzPts val="3000"/>
              <a:buNone/>
              <a:defRPr sz="3000">
                <a:solidFill>
                  <a:schemeClr val="accent4"/>
                </a:solidFill>
              </a:defRPr>
            </a:lvl3pPr>
            <a:lvl4pPr lvl="3" rtl="0">
              <a:spcBef>
                <a:spcPts val="800"/>
              </a:spcBef>
              <a:spcAft>
                <a:spcPts val="0"/>
              </a:spcAft>
              <a:buClr>
                <a:schemeClr val="accent4"/>
              </a:buClr>
              <a:buSzPts val="3000"/>
              <a:buNone/>
              <a:defRPr sz="3000">
                <a:solidFill>
                  <a:schemeClr val="accent4"/>
                </a:solidFill>
              </a:defRPr>
            </a:lvl4pPr>
            <a:lvl5pPr lvl="4" rtl="0">
              <a:spcBef>
                <a:spcPts val="800"/>
              </a:spcBef>
              <a:spcAft>
                <a:spcPts val="0"/>
              </a:spcAft>
              <a:buClr>
                <a:schemeClr val="accent4"/>
              </a:buClr>
              <a:buSzPts val="3000"/>
              <a:buNone/>
              <a:defRPr sz="3000">
                <a:solidFill>
                  <a:schemeClr val="accent4"/>
                </a:solidFill>
              </a:defRPr>
            </a:lvl5pPr>
            <a:lvl6pPr lvl="5" rtl="0">
              <a:spcBef>
                <a:spcPts val="800"/>
              </a:spcBef>
              <a:spcAft>
                <a:spcPts val="0"/>
              </a:spcAft>
              <a:buClr>
                <a:schemeClr val="accent4"/>
              </a:buClr>
              <a:buSzPts val="3000"/>
              <a:buNone/>
              <a:defRPr sz="3000">
                <a:solidFill>
                  <a:schemeClr val="accent4"/>
                </a:solidFill>
              </a:defRPr>
            </a:lvl6pPr>
            <a:lvl7pPr lvl="6" rtl="0">
              <a:spcBef>
                <a:spcPts val="800"/>
              </a:spcBef>
              <a:spcAft>
                <a:spcPts val="0"/>
              </a:spcAft>
              <a:buClr>
                <a:schemeClr val="accent4"/>
              </a:buClr>
              <a:buSzPts val="3000"/>
              <a:buNone/>
              <a:defRPr sz="3000">
                <a:solidFill>
                  <a:schemeClr val="accent4"/>
                </a:solidFill>
              </a:defRPr>
            </a:lvl7pPr>
            <a:lvl8pPr lvl="7" rtl="0">
              <a:spcBef>
                <a:spcPts val="800"/>
              </a:spcBef>
              <a:spcAft>
                <a:spcPts val="0"/>
              </a:spcAft>
              <a:buClr>
                <a:schemeClr val="accent4"/>
              </a:buClr>
              <a:buSzPts val="3000"/>
              <a:buNone/>
              <a:defRPr sz="3000">
                <a:solidFill>
                  <a:schemeClr val="accent4"/>
                </a:solidFill>
              </a:defRPr>
            </a:lvl8pPr>
            <a:lvl9pPr lvl="8" rtl="0">
              <a:spcBef>
                <a:spcPts val="800"/>
              </a:spcBef>
              <a:spcAft>
                <a:spcPts val="800"/>
              </a:spcAft>
              <a:buClr>
                <a:schemeClr val="accent4"/>
              </a:buClr>
              <a:buSzPts val="3000"/>
              <a:buNone/>
              <a:defRPr sz="3000">
                <a:solidFill>
                  <a:schemeClr val="accent4"/>
                </a:solidFill>
              </a:defRPr>
            </a:lvl9pPr>
          </a:lstStyle>
          <a:p>
            <a:endParaRPr/>
          </a:p>
        </p:txBody>
      </p:sp>
    </p:spTree>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matchingName="Quote">
  <p:cSld name="TITLE_1_1">
    <p:spTree>
      <p:nvGrpSpPr>
        <p:cNvPr id="1" name="Shape 599"/>
        <p:cNvGrpSpPr/>
        <p:nvPr/>
      </p:nvGrpSpPr>
      <p:grpSpPr>
        <a:xfrm>
          <a:off x="0" y="0"/>
          <a:ext cx="0" cy="0"/>
          <a:chOff x="0" y="0"/>
          <a:chExt cx="0" cy="0"/>
        </a:xfrm>
      </p:grpSpPr>
      <p:sp>
        <p:nvSpPr>
          <p:cNvPr id="600" name="Google Shape;600;p30"/>
          <p:cNvSpPr/>
          <p:nvPr/>
        </p:nvSpPr>
        <p:spPr>
          <a:xfrm>
            <a:off x="4091600" y="3948600"/>
            <a:ext cx="960900" cy="1194900"/>
          </a:xfrm>
          <a:prstGeom prst="round2SameRect">
            <a:avLst>
              <a:gd name="adj1" fmla="val 50000"/>
              <a:gd name="adj2" fmla="val 0"/>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 name="Google Shape;601;p30"/>
          <p:cNvSpPr/>
          <p:nvPr/>
        </p:nvSpPr>
        <p:spPr>
          <a:xfrm rot="10800000">
            <a:off x="4091600" y="0"/>
            <a:ext cx="960900" cy="1194900"/>
          </a:xfrm>
          <a:prstGeom prst="round2SameRect">
            <a:avLst>
              <a:gd name="adj1" fmla="val 50000"/>
              <a:gd name="adj2" fmla="val 0"/>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602" name="Google Shape;602;p30"/>
          <p:cNvPicPr preferRelativeResize="0"/>
          <p:nvPr/>
        </p:nvPicPr>
        <p:blipFill rotWithShape="1">
          <a:blip r:embed="rId2">
            <a:alphaModFix/>
          </a:blip>
          <a:srcRect/>
          <a:stretch/>
        </p:blipFill>
        <p:spPr>
          <a:xfrm>
            <a:off x="0" y="0"/>
            <a:ext cx="9144000" cy="5143500"/>
          </a:xfrm>
          <a:prstGeom prst="rect">
            <a:avLst/>
          </a:prstGeom>
          <a:noFill/>
          <a:ln>
            <a:noFill/>
          </a:ln>
        </p:spPr>
      </p:pic>
      <p:sp>
        <p:nvSpPr>
          <p:cNvPr id="603" name="Google Shape;603;p30"/>
          <p:cNvSpPr txBox="1">
            <a:spLocks noGrp="1"/>
          </p:cNvSpPr>
          <p:nvPr>
            <p:ph type="body" idx="1"/>
          </p:nvPr>
        </p:nvSpPr>
        <p:spPr>
          <a:xfrm>
            <a:off x="1441500" y="1194900"/>
            <a:ext cx="6261300" cy="2753700"/>
          </a:xfrm>
          <a:prstGeom prst="rect">
            <a:avLst/>
          </a:prstGeom>
        </p:spPr>
        <p:txBody>
          <a:bodyPr spcFirstLastPara="1" wrap="square" lIns="0" tIns="0" rIns="0" bIns="0" anchor="ctr" anchorCtr="0">
            <a:noAutofit/>
          </a:bodyPr>
          <a:lstStyle>
            <a:lvl1pPr marL="457200" lvl="0" indent="-419100" algn="ctr" rtl="0">
              <a:spcBef>
                <a:spcPts val="0"/>
              </a:spcBef>
              <a:spcAft>
                <a:spcPts val="0"/>
              </a:spcAft>
              <a:buClr>
                <a:schemeClr val="accent5"/>
              </a:buClr>
              <a:buSzPts val="3000"/>
              <a:buFont typeface="Red Hat Display"/>
              <a:buChar char="●"/>
              <a:defRPr sz="3000" b="1">
                <a:solidFill>
                  <a:schemeClr val="accent5"/>
                </a:solidFill>
                <a:latin typeface="Red Hat Display"/>
                <a:ea typeface="Red Hat Display"/>
                <a:cs typeface="Red Hat Display"/>
                <a:sym typeface="Red Hat Display"/>
              </a:defRPr>
            </a:lvl1pPr>
            <a:lvl2pPr marL="914400" lvl="1" indent="-419100" algn="ctr" rtl="0">
              <a:spcBef>
                <a:spcPts val="800"/>
              </a:spcBef>
              <a:spcAft>
                <a:spcPts val="0"/>
              </a:spcAft>
              <a:buClr>
                <a:schemeClr val="accent5"/>
              </a:buClr>
              <a:buSzPts val="3000"/>
              <a:buFont typeface="Red Hat Display"/>
              <a:buChar char="○"/>
              <a:defRPr sz="3000" b="1">
                <a:solidFill>
                  <a:schemeClr val="accent5"/>
                </a:solidFill>
                <a:latin typeface="Red Hat Display"/>
                <a:ea typeface="Red Hat Display"/>
                <a:cs typeface="Red Hat Display"/>
                <a:sym typeface="Red Hat Display"/>
              </a:defRPr>
            </a:lvl2pPr>
            <a:lvl3pPr marL="1371600" lvl="2" indent="-419100" algn="ctr" rtl="0">
              <a:spcBef>
                <a:spcPts val="800"/>
              </a:spcBef>
              <a:spcAft>
                <a:spcPts val="0"/>
              </a:spcAft>
              <a:buClr>
                <a:schemeClr val="accent5"/>
              </a:buClr>
              <a:buSzPts val="3000"/>
              <a:buFont typeface="Red Hat Display"/>
              <a:buChar char="■"/>
              <a:defRPr sz="3000" b="1">
                <a:solidFill>
                  <a:schemeClr val="accent5"/>
                </a:solidFill>
                <a:latin typeface="Red Hat Display"/>
                <a:ea typeface="Red Hat Display"/>
                <a:cs typeface="Red Hat Display"/>
                <a:sym typeface="Red Hat Display"/>
              </a:defRPr>
            </a:lvl3pPr>
            <a:lvl4pPr marL="1828800" lvl="3" indent="-419100" algn="ctr" rtl="0">
              <a:spcBef>
                <a:spcPts val="800"/>
              </a:spcBef>
              <a:spcAft>
                <a:spcPts val="0"/>
              </a:spcAft>
              <a:buClr>
                <a:schemeClr val="accent5"/>
              </a:buClr>
              <a:buSzPts val="3000"/>
              <a:buFont typeface="Red Hat Display"/>
              <a:buChar char="●"/>
              <a:defRPr sz="3000" b="1">
                <a:solidFill>
                  <a:schemeClr val="accent5"/>
                </a:solidFill>
                <a:latin typeface="Red Hat Display"/>
                <a:ea typeface="Red Hat Display"/>
                <a:cs typeface="Red Hat Display"/>
                <a:sym typeface="Red Hat Display"/>
              </a:defRPr>
            </a:lvl4pPr>
            <a:lvl5pPr marL="2286000" lvl="4" indent="-419100" algn="ctr" rtl="0">
              <a:spcBef>
                <a:spcPts val="800"/>
              </a:spcBef>
              <a:spcAft>
                <a:spcPts val="0"/>
              </a:spcAft>
              <a:buClr>
                <a:schemeClr val="accent5"/>
              </a:buClr>
              <a:buSzPts val="3000"/>
              <a:buFont typeface="Red Hat Display"/>
              <a:buChar char="○"/>
              <a:defRPr sz="3000" b="1">
                <a:solidFill>
                  <a:schemeClr val="accent5"/>
                </a:solidFill>
                <a:latin typeface="Red Hat Display"/>
                <a:ea typeface="Red Hat Display"/>
                <a:cs typeface="Red Hat Display"/>
                <a:sym typeface="Red Hat Display"/>
              </a:defRPr>
            </a:lvl5pPr>
            <a:lvl6pPr marL="2743200" lvl="5" indent="-419100" algn="ctr" rtl="0">
              <a:spcBef>
                <a:spcPts val="800"/>
              </a:spcBef>
              <a:spcAft>
                <a:spcPts val="0"/>
              </a:spcAft>
              <a:buClr>
                <a:schemeClr val="accent5"/>
              </a:buClr>
              <a:buSzPts val="3000"/>
              <a:buFont typeface="Red Hat Display"/>
              <a:buChar char="■"/>
              <a:defRPr sz="3000" b="1">
                <a:solidFill>
                  <a:schemeClr val="accent5"/>
                </a:solidFill>
                <a:latin typeface="Red Hat Display"/>
                <a:ea typeface="Red Hat Display"/>
                <a:cs typeface="Red Hat Display"/>
                <a:sym typeface="Red Hat Display"/>
              </a:defRPr>
            </a:lvl6pPr>
            <a:lvl7pPr marL="3200400" lvl="6" indent="-419100" algn="ctr" rtl="0">
              <a:spcBef>
                <a:spcPts val="800"/>
              </a:spcBef>
              <a:spcAft>
                <a:spcPts val="0"/>
              </a:spcAft>
              <a:buClr>
                <a:schemeClr val="accent5"/>
              </a:buClr>
              <a:buSzPts val="3000"/>
              <a:buFont typeface="Red Hat Display"/>
              <a:buChar char="●"/>
              <a:defRPr sz="3000" b="1">
                <a:solidFill>
                  <a:schemeClr val="accent5"/>
                </a:solidFill>
                <a:latin typeface="Red Hat Display"/>
                <a:ea typeface="Red Hat Display"/>
                <a:cs typeface="Red Hat Display"/>
                <a:sym typeface="Red Hat Display"/>
              </a:defRPr>
            </a:lvl7pPr>
            <a:lvl8pPr marL="3657600" lvl="7" indent="-419100" algn="ctr" rtl="0">
              <a:spcBef>
                <a:spcPts val="800"/>
              </a:spcBef>
              <a:spcAft>
                <a:spcPts val="0"/>
              </a:spcAft>
              <a:buClr>
                <a:schemeClr val="accent5"/>
              </a:buClr>
              <a:buSzPts val="3000"/>
              <a:buFont typeface="Red Hat Display"/>
              <a:buChar char="○"/>
              <a:defRPr sz="3000" b="1">
                <a:solidFill>
                  <a:schemeClr val="accent5"/>
                </a:solidFill>
                <a:latin typeface="Red Hat Display"/>
                <a:ea typeface="Red Hat Display"/>
                <a:cs typeface="Red Hat Display"/>
                <a:sym typeface="Red Hat Display"/>
              </a:defRPr>
            </a:lvl8pPr>
            <a:lvl9pPr marL="4114800" lvl="8" indent="-419100" algn="ctr" rtl="0">
              <a:spcBef>
                <a:spcPts val="800"/>
              </a:spcBef>
              <a:spcAft>
                <a:spcPts val="800"/>
              </a:spcAft>
              <a:buClr>
                <a:schemeClr val="accent5"/>
              </a:buClr>
              <a:buSzPts val="3000"/>
              <a:buFont typeface="Red Hat Display"/>
              <a:buChar char="■"/>
              <a:defRPr sz="3000" b="1">
                <a:solidFill>
                  <a:schemeClr val="accent5"/>
                </a:solidFill>
                <a:latin typeface="Red Hat Display"/>
                <a:ea typeface="Red Hat Display"/>
                <a:cs typeface="Red Hat Display"/>
                <a:sym typeface="Red Hat Display"/>
              </a:defRPr>
            </a:lvl9pPr>
          </a:lstStyle>
          <a:p>
            <a:endParaRPr/>
          </a:p>
        </p:txBody>
      </p:sp>
      <p:sp>
        <p:nvSpPr>
          <p:cNvPr id="604" name="Google Shape;604;p30"/>
          <p:cNvSpPr txBox="1"/>
          <p:nvPr/>
        </p:nvSpPr>
        <p:spPr>
          <a:xfrm>
            <a:off x="3593400" y="405206"/>
            <a:ext cx="1957200" cy="6537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0"/>
              </a:spcAft>
              <a:buNone/>
            </a:pPr>
            <a:r>
              <a:rPr lang="en" sz="9600">
                <a:solidFill>
                  <a:schemeClr val="accent4"/>
                </a:solidFill>
              </a:rPr>
              <a:t>“</a:t>
            </a:r>
            <a:endParaRPr sz="9600">
              <a:solidFill>
                <a:schemeClr val="accent4"/>
              </a:solidFill>
            </a:endParaRPr>
          </a:p>
        </p:txBody>
      </p:sp>
      <p:sp>
        <p:nvSpPr>
          <p:cNvPr id="605" name="Google Shape;605;p30"/>
          <p:cNvSpPr txBox="1">
            <a:spLocks noGrp="1"/>
          </p:cNvSpPr>
          <p:nvPr>
            <p:ph type="sldNum" idx="12"/>
          </p:nvPr>
        </p:nvSpPr>
        <p:spPr>
          <a:xfrm>
            <a:off x="4091600" y="4717600"/>
            <a:ext cx="960900" cy="426000"/>
          </a:xfrm>
          <a:prstGeom prst="rect">
            <a:avLst/>
          </a:prstGeom>
        </p:spPr>
        <p:txBody>
          <a:bodyPr spcFirstLastPara="1" wrap="square" lIns="0" tIns="0" rIns="0" bIns="0" anchor="ctr" anchorCtr="0">
            <a:noAutofit/>
          </a:bodyPr>
          <a:lstStyle>
            <a:lvl1pPr lvl="0" rtl="0">
              <a:buNone/>
              <a:defRPr>
                <a:solidFill>
                  <a:schemeClr val="lt1"/>
                </a:solidFill>
              </a:defRPr>
            </a:lvl1pPr>
            <a:lvl2pPr lvl="1" rtl="0">
              <a:buNone/>
              <a:defRPr>
                <a:solidFill>
                  <a:schemeClr val="lt1"/>
                </a:solidFill>
              </a:defRPr>
            </a:lvl2pPr>
            <a:lvl3pPr lvl="2" rtl="0">
              <a:buNone/>
              <a:defRPr>
                <a:solidFill>
                  <a:schemeClr val="lt1"/>
                </a:solidFill>
              </a:defRPr>
            </a:lvl3pPr>
            <a:lvl4pPr lvl="3" rtl="0">
              <a:buNone/>
              <a:defRPr>
                <a:solidFill>
                  <a:schemeClr val="lt1"/>
                </a:solidFill>
              </a:defRPr>
            </a:lvl4pPr>
            <a:lvl5pPr lvl="4" rtl="0">
              <a:buNone/>
              <a:defRPr>
                <a:solidFill>
                  <a:schemeClr val="lt1"/>
                </a:solidFill>
              </a:defRPr>
            </a:lvl5pPr>
            <a:lvl6pPr lvl="5" rtl="0">
              <a:buNone/>
              <a:defRPr>
                <a:solidFill>
                  <a:schemeClr val="lt1"/>
                </a:solidFill>
              </a:defRPr>
            </a:lvl6pPr>
            <a:lvl7pPr lvl="6" rtl="0">
              <a:buNone/>
              <a:defRPr>
                <a:solidFill>
                  <a:schemeClr val="lt1"/>
                </a:solidFill>
              </a:defRPr>
            </a:lvl7pPr>
            <a:lvl8pPr lvl="7" rtl="0">
              <a:buNone/>
              <a:defRPr>
                <a:solidFill>
                  <a:schemeClr val="lt1"/>
                </a:solidFill>
              </a:defRPr>
            </a:lvl8pPr>
            <a:lvl9pPr lvl="8" rtl="0">
              <a:buNone/>
              <a:defRPr>
                <a:solidFill>
                  <a:schemeClr val="lt1"/>
                </a:solidFill>
              </a:defRPr>
            </a:lvl9pPr>
          </a:lstStyle>
          <a:p>
            <a:pPr marL="0" lvl="0" indent="0" algn="ctr" rtl="0">
              <a:spcBef>
                <a:spcPts val="0"/>
              </a:spcBef>
              <a:spcAft>
                <a:spcPts val="0"/>
              </a:spcAft>
              <a:buNone/>
            </a:pPr>
            <a:fld id="{00000000-1234-1234-1234-123412341234}" type="slidenum">
              <a:rPr lang="en"/>
              <a:t>‹N°›</a:t>
            </a:fld>
            <a:endParaRPr/>
          </a:p>
        </p:txBody>
      </p:sp>
      <p:sp>
        <p:nvSpPr>
          <p:cNvPr id="606" name="Google Shape;606;p30"/>
          <p:cNvSpPr txBox="1"/>
          <p:nvPr/>
        </p:nvSpPr>
        <p:spPr>
          <a:xfrm>
            <a:off x="3593400" y="3900356"/>
            <a:ext cx="1957200" cy="6537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0"/>
              </a:spcAft>
              <a:buNone/>
            </a:pPr>
            <a:r>
              <a:rPr lang="en" sz="9600">
                <a:solidFill>
                  <a:schemeClr val="accent4"/>
                </a:solidFill>
              </a:rPr>
              <a:t>”</a:t>
            </a:r>
            <a:endParaRPr sz="9600">
              <a:solidFill>
                <a:schemeClr val="accent4"/>
              </a:solidFill>
            </a:endParaRPr>
          </a:p>
        </p:txBody>
      </p:sp>
    </p:spTree>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matchingName="Title + 1 column" type="tx">
  <p:cSld name="TITLE_AND_BODY">
    <p:spTree>
      <p:nvGrpSpPr>
        <p:cNvPr id="1" name="Shape 607"/>
        <p:cNvGrpSpPr/>
        <p:nvPr/>
      </p:nvGrpSpPr>
      <p:grpSpPr>
        <a:xfrm>
          <a:off x="0" y="0"/>
          <a:ext cx="0" cy="0"/>
          <a:chOff x="0" y="0"/>
          <a:chExt cx="0" cy="0"/>
        </a:xfrm>
      </p:grpSpPr>
      <p:sp>
        <p:nvSpPr>
          <p:cNvPr id="608" name="Google Shape;608;p31"/>
          <p:cNvSpPr/>
          <p:nvPr/>
        </p:nvSpPr>
        <p:spPr>
          <a:xfrm rot="5400000">
            <a:off x="163900" y="578775"/>
            <a:ext cx="633300" cy="960900"/>
          </a:xfrm>
          <a:prstGeom prst="round2SameRect">
            <a:avLst>
              <a:gd name="adj1" fmla="val 50000"/>
              <a:gd name="adj2" fmla="val 0"/>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609" name="Google Shape;609;p31"/>
          <p:cNvPicPr preferRelativeResize="0"/>
          <p:nvPr/>
        </p:nvPicPr>
        <p:blipFill rotWithShape="1">
          <a:blip r:embed="rId2">
            <a:alphaModFix/>
          </a:blip>
          <a:srcRect/>
          <a:stretch/>
        </p:blipFill>
        <p:spPr>
          <a:xfrm>
            <a:off x="0" y="0"/>
            <a:ext cx="9144000" cy="5143500"/>
          </a:xfrm>
          <a:prstGeom prst="rect">
            <a:avLst/>
          </a:prstGeom>
          <a:noFill/>
          <a:ln>
            <a:noFill/>
          </a:ln>
        </p:spPr>
      </p:pic>
      <p:sp>
        <p:nvSpPr>
          <p:cNvPr id="610" name="Google Shape;610;p31"/>
          <p:cNvSpPr txBox="1">
            <a:spLocks noGrp="1"/>
          </p:cNvSpPr>
          <p:nvPr>
            <p:ph type="title"/>
          </p:nvPr>
        </p:nvSpPr>
        <p:spPr>
          <a:xfrm>
            <a:off x="1044475" y="742575"/>
            <a:ext cx="7207500" cy="633300"/>
          </a:xfrm>
          <a:prstGeom prst="rect">
            <a:avLst/>
          </a:prstGeom>
        </p:spPr>
        <p:txBody>
          <a:bodyPr spcFirstLastPara="1" wrap="square" lIns="0" tIns="0" rIns="0" bIns="0" anchor="ctr" anchorCtr="0">
            <a:noAutofit/>
          </a:bodyPr>
          <a:lstStyle>
            <a:lvl1pPr lvl="0" rtl="0">
              <a:spcBef>
                <a:spcPts val="0"/>
              </a:spcBef>
              <a:spcAft>
                <a:spcPts val="0"/>
              </a:spcAft>
              <a:buSzPts val="3200"/>
              <a:buNone/>
              <a:defRPr/>
            </a:lvl1pPr>
            <a:lvl2pPr lvl="1" rtl="0">
              <a:spcBef>
                <a:spcPts val="0"/>
              </a:spcBef>
              <a:spcAft>
                <a:spcPts val="0"/>
              </a:spcAft>
              <a:buSzPts val="3200"/>
              <a:buNone/>
              <a:defRPr/>
            </a:lvl2pPr>
            <a:lvl3pPr lvl="2" rtl="0">
              <a:spcBef>
                <a:spcPts val="0"/>
              </a:spcBef>
              <a:spcAft>
                <a:spcPts val="0"/>
              </a:spcAft>
              <a:buSzPts val="3200"/>
              <a:buNone/>
              <a:defRPr/>
            </a:lvl3pPr>
            <a:lvl4pPr lvl="3" rtl="0">
              <a:spcBef>
                <a:spcPts val="0"/>
              </a:spcBef>
              <a:spcAft>
                <a:spcPts val="0"/>
              </a:spcAft>
              <a:buSzPts val="3200"/>
              <a:buNone/>
              <a:defRPr/>
            </a:lvl4pPr>
            <a:lvl5pPr lvl="4" rtl="0">
              <a:spcBef>
                <a:spcPts val="0"/>
              </a:spcBef>
              <a:spcAft>
                <a:spcPts val="0"/>
              </a:spcAft>
              <a:buSzPts val="3200"/>
              <a:buNone/>
              <a:defRPr/>
            </a:lvl5pPr>
            <a:lvl6pPr lvl="5" rtl="0">
              <a:spcBef>
                <a:spcPts val="0"/>
              </a:spcBef>
              <a:spcAft>
                <a:spcPts val="0"/>
              </a:spcAft>
              <a:buSzPts val="3200"/>
              <a:buNone/>
              <a:defRPr/>
            </a:lvl6pPr>
            <a:lvl7pPr lvl="6" rtl="0">
              <a:spcBef>
                <a:spcPts val="0"/>
              </a:spcBef>
              <a:spcAft>
                <a:spcPts val="0"/>
              </a:spcAft>
              <a:buSzPts val="3200"/>
              <a:buNone/>
              <a:defRPr/>
            </a:lvl7pPr>
            <a:lvl8pPr lvl="7" rtl="0">
              <a:spcBef>
                <a:spcPts val="0"/>
              </a:spcBef>
              <a:spcAft>
                <a:spcPts val="0"/>
              </a:spcAft>
              <a:buSzPts val="3200"/>
              <a:buNone/>
              <a:defRPr/>
            </a:lvl8pPr>
            <a:lvl9pPr lvl="8" rtl="0">
              <a:spcBef>
                <a:spcPts val="0"/>
              </a:spcBef>
              <a:spcAft>
                <a:spcPts val="0"/>
              </a:spcAft>
              <a:buSzPts val="3200"/>
              <a:buNone/>
              <a:defRPr/>
            </a:lvl9pPr>
          </a:lstStyle>
          <a:p>
            <a:endParaRPr/>
          </a:p>
        </p:txBody>
      </p:sp>
      <p:sp>
        <p:nvSpPr>
          <p:cNvPr id="611" name="Google Shape;611;p31"/>
          <p:cNvSpPr txBox="1">
            <a:spLocks noGrp="1"/>
          </p:cNvSpPr>
          <p:nvPr>
            <p:ph type="body" idx="1"/>
          </p:nvPr>
        </p:nvSpPr>
        <p:spPr>
          <a:xfrm>
            <a:off x="1044475" y="1468375"/>
            <a:ext cx="7207500" cy="2757600"/>
          </a:xfrm>
          <a:prstGeom prst="rect">
            <a:avLst/>
          </a:prstGeom>
        </p:spPr>
        <p:txBody>
          <a:bodyPr spcFirstLastPara="1" wrap="square" lIns="0" tIns="0" rIns="0" bIns="0" anchor="t" anchorCtr="0">
            <a:noAutofit/>
          </a:bodyPr>
          <a:lstStyle>
            <a:lvl1pPr marL="457200" lvl="0" indent="-381000" rtl="0">
              <a:spcBef>
                <a:spcPts val="0"/>
              </a:spcBef>
              <a:spcAft>
                <a:spcPts val="0"/>
              </a:spcAft>
              <a:buSzPts val="2400"/>
              <a:buChar char="●"/>
              <a:defRPr/>
            </a:lvl1pPr>
            <a:lvl2pPr marL="914400" lvl="1" indent="-381000" rtl="0">
              <a:spcBef>
                <a:spcPts val="800"/>
              </a:spcBef>
              <a:spcAft>
                <a:spcPts val="0"/>
              </a:spcAft>
              <a:buSzPts val="2400"/>
              <a:buChar char="○"/>
              <a:defRPr/>
            </a:lvl2pPr>
            <a:lvl3pPr marL="1371600" lvl="2" indent="-381000" rtl="0">
              <a:spcBef>
                <a:spcPts val="800"/>
              </a:spcBef>
              <a:spcAft>
                <a:spcPts val="0"/>
              </a:spcAft>
              <a:buSzPts val="2400"/>
              <a:buChar char="■"/>
              <a:defRPr/>
            </a:lvl3pPr>
            <a:lvl4pPr marL="1828800" lvl="3" indent="-381000" rtl="0">
              <a:spcBef>
                <a:spcPts val="800"/>
              </a:spcBef>
              <a:spcAft>
                <a:spcPts val="0"/>
              </a:spcAft>
              <a:buSzPts val="2400"/>
              <a:buChar char="●"/>
              <a:defRPr/>
            </a:lvl4pPr>
            <a:lvl5pPr marL="2286000" lvl="4" indent="-381000" rtl="0">
              <a:spcBef>
                <a:spcPts val="800"/>
              </a:spcBef>
              <a:spcAft>
                <a:spcPts val="0"/>
              </a:spcAft>
              <a:buSzPts val="2400"/>
              <a:buChar char="○"/>
              <a:defRPr/>
            </a:lvl5pPr>
            <a:lvl6pPr marL="2743200" lvl="5" indent="-381000" rtl="0">
              <a:spcBef>
                <a:spcPts val="800"/>
              </a:spcBef>
              <a:spcAft>
                <a:spcPts val="0"/>
              </a:spcAft>
              <a:buSzPts val="2400"/>
              <a:buChar char="■"/>
              <a:defRPr/>
            </a:lvl6pPr>
            <a:lvl7pPr marL="3200400" lvl="6" indent="-381000" rtl="0">
              <a:spcBef>
                <a:spcPts val="800"/>
              </a:spcBef>
              <a:spcAft>
                <a:spcPts val="0"/>
              </a:spcAft>
              <a:buSzPts val="2400"/>
              <a:buChar char="●"/>
              <a:defRPr/>
            </a:lvl7pPr>
            <a:lvl8pPr marL="3657600" lvl="7" indent="-381000" rtl="0">
              <a:spcBef>
                <a:spcPts val="800"/>
              </a:spcBef>
              <a:spcAft>
                <a:spcPts val="0"/>
              </a:spcAft>
              <a:buSzPts val="2400"/>
              <a:buChar char="○"/>
              <a:defRPr/>
            </a:lvl8pPr>
            <a:lvl9pPr marL="4114800" lvl="8" indent="-381000" rtl="0">
              <a:spcBef>
                <a:spcPts val="800"/>
              </a:spcBef>
              <a:spcAft>
                <a:spcPts val="800"/>
              </a:spcAft>
              <a:buSzPts val="2400"/>
              <a:buChar char="■"/>
              <a:defRPr/>
            </a:lvl9pPr>
          </a:lstStyle>
          <a:p>
            <a:endParaRPr/>
          </a:p>
        </p:txBody>
      </p:sp>
      <p:sp>
        <p:nvSpPr>
          <p:cNvPr id="612" name="Google Shape;612;p31"/>
          <p:cNvSpPr txBox="1">
            <a:spLocks noGrp="1"/>
          </p:cNvSpPr>
          <p:nvPr>
            <p:ph type="sldNum" idx="12"/>
          </p:nvPr>
        </p:nvSpPr>
        <p:spPr>
          <a:xfrm>
            <a:off x="8619825" y="4630250"/>
            <a:ext cx="524100" cy="513300"/>
          </a:xfrm>
          <a:prstGeom prst="rect">
            <a:avLst/>
          </a:prstGeom>
        </p:spPr>
        <p:txBody>
          <a:bodyPr spcFirstLastPara="1" wrap="square" lIns="0" tIns="0" rIns="0" bIns="0" anchor="ctr"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ctr" rtl="0">
              <a:spcBef>
                <a:spcPts val="0"/>
              </a:spcBef>
              <a:spcAft>
                <a:spcPts val="0"/>
              </a:spcAft>
              <a:buNone/>
            </a:pPr>
            <a:fld id="{00000000-1234-1234-1234-123412341234}" type="slidenum">
              <a:rPr lang="en"/>
              <a:t>‹N°›</a:t>
            </a:fld>
            <a:endParaRPr/>
          </a:p>
        </p:txBody>
      </p:sp>
    </p:spTree>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matchingName="Title + 2 columns" type="twoColTx">
  <p:cSld name="TITLE_AND_TWO_COLUMNS">
    <p:spTree>
      <p:nvGrpSpPr>
        <p:cNvPr id="1" name="Shape 613"/>
        <p:cNvGrpSpPr/>
        <p:nvPr/>
      </p:nvGrpSpPr>
      <p:grpSpPr>
        <a:xfrm>
          <a:off x="0" y="0"/>
          <a:ext cx="0" cy="0"/>
          <a:chOff x="0" y="0"/>
          <a:chExt cx="0" cy="0"/>
        </a:xfrm>
      </p:grpSpPr>
      <p:sp>
        <p:nvSpPr>
          <p:cNvPr id="614" name="Google Shape;614;p32"/>
          <p:cNvSpPr/>
          <p:nvPr/>
        </p:nvSpPr>
        <p:spPr>
          <a:xfrm rot="5400000">
            <a:off x="163900" y="578775"/>
            <a:ext cx="633300" cy="960900"/>
          </a:xfrm>
          <a:prstGeom prst="round2SameRect">
            <a:avLst>
              <a:gd name="adj1" fmla="val 50000"/>
              <a:gd name="adj2" fmla="val 0"/>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615" name="Google Shape;615;p32"/>
          <p:cNvPicPr preferRelativeResize="0"/>
          <p:nvPr/>
        </p:nvPicPr>
        <p:blipFill rotWithShape="1">
          <a:blip r:embed="rId2">
            <a:alphaModFix/>
          </a:blip>
          <a:srcRect/>
          <a:stretch/>
        </p:blipFill>
        <p:spPr>
          <a:xfrm>
            <a:off x="0" y="0"/>
            <a:ext cx="9144000" cy="5143500"/>
          </a:xfrm>
          <a:prstGeom prst="rect">
            <a:avLst/>
          </a:prstGeom>
          <a:noFill/>
          <a:ln>
            <a:noFill/>
          </a:ln>
        </p:spPr>
      </p:pic>
      <p:sp>
        <p:nvSpPr>
          <p:cNvPr id="616" name="Google Shape;616;p32"/>
          <p:cNvSpPr txBox="1">
            <a:spLocks noGrp="1"/>
          </p:cNvSpPr>
          <p:nvPr>
            <p:ph type="title"/>
          </p:nvPr>
        </p:nvSpPr>
        <p:spPr>
          <a:xfrm>
            <a:off x="1044475" y="742575"/>
            <a:ext cx="7207500" cy="633300"/>
          </a:xfrm>
          <a:prstGeom prst="rect">
            <a:avLst/>
          </a:prstGeom>
        </p:spPr>
        <p:txBody>
          <a:bodyPr spcFirstLastPara="1" wrap="square" lIns="0" tIns="0" rIns="0" bIns="0" anchor="ctr" anchorCtr="0">
            <a:noAutofit/>
          </a:bodyPr>
          <a:lstStyle>
            <a:lvl1pPr lvl="0" rtl="0">
              <a:spcBef>
                <a:spcPts val="0"/>
              </a:spcBef>
              <a:spcAft>
                <a:spcPts val="0"/>
              </a:spcAft>
              <a:buSzPts val="3200"/>
              <a:buNone/>
              <a:defRPr/>
            </a:lvl1pPr>
            <a:lvl2pPr lvl="1" rtl="0">
              <a:spcBef>
                <a:spcPts val="0"/>
              </a:spcBef>
              <a:spcAft>
                <a:spcPts val="0"/>
              </a:spcAft>
              <a:buSzPts val="3200"/>
              <a:buNone/>
              <a:defRPr/>
            </a:lvl2pPr>
            <a:lvl3pPr lvl="2" rtl="0">
              <a:spcBef>
                <a:spcPts val="0"/>
              </a:spcBef>
              <a:spcAft>
                <a:spcPts val="0"/>
              </a:spcAft>
              <a:buSzPts val="3200"/>
              <a:buNone/>
              <a:defRPr/>
            </a:lvl3pPr>
            <a:lvl4pPr lvl="3" rtl="0">
              <a:spcBef>
                <a:spcPts val="0"/>
              </a:spcBef>
              <a:spcAft>
                <a:spcPts val="0"/>
              </a:spcAft>
              <a:buSzPts val="3200"/>
              <a:buNone/>
              <a:defRPr/>
            </a:lvl4pPr>
            <a:lvl5pPr lvl="4" rtl="0">
              <a:spcBef>
                <a:spcPts val="0"/>
              </a:spcBef>
              <a:spcAft>
                <a:spcPts val="0"/>
              </a:spcAft>
              <a:buSzPts val="3200"/>
              <a:buNone/>
              <a:defRPr/>
            </a:lvl5pPr>
            <a:lvl6pPr lvl="5" rtl="0">
              <a:spcBef>
                <a:spcPts val="0"/>
              </a:spcBef>
              <a:spcAft>
                <a:spcPts val="0"/>
              </a:spcAft>
              <a:buSzPts val="3200"/>
              <a:buNone/>
              <a:defRPr/>
            </a:lvl6pPr>
            <a:lvl7pPr lvl="6" rtl="0">
              <a:spcBef>
                <a:spcPts val="0"/>
              </a:spcBef>
              <a:spcAft>
                <a:spcPts val="0"/>
              </a:spcAft>
              <a:buSzPts val="3200"/>
              <a:buNone/>
              <a:defRPr/>
            </a:lvl7pPr>
            <a:lvl8pPr lvl="7" rtl="0">
              <a:spcBef>
                <a:spcPts val="0"/>
              </a:spcBef>
              <a:spcAft>
                <a:spcPts val="0"/>
              </a:spcAft>
              <a:buSzPts val="3200"/>
              <a:buNone/>
              <a:defRPr/>
            </a:lvl8pPr>
            <a:lvl9pPr lvl="8" rtl="0">
              <a:spcBef>
                <a:spcPts val="0"/>
              </a:spcBef>
              <a:spcAft>
                <a:spcPts val="0"/>
              </a:spcAft>
              <a:buSzPts val="3200"/>
              <a:buNone/>
              <a:defRPr/>
            </a:lvl9pPr>
          </a:lstStyle>
          <a:p>
            <a:endParaRPr/>
          </a:p>
        </p:txBody>
      </p:sp>
      <p:sp>
        <p:nvSpPr>
          <p:cNvPr id="617" name="Google Shape;617;p32"/>
          <p:cNvSpPr txBox="1">
            <a:spLocks noGrp="1"/>
          </p:cNvSpPr>
          <p:nvPr>
            <p:ph type="body" idx="1"/>
          </p:nvPr>
        </p:nvSpPr>
        <p:spPr>
          <a:xfrm>
            <a:off x="1044350" y="1468375"/>
            <a:ext cx="3367500" cy="2899800"/>
          </a:xfrm>
          <a:prstGeom prst="rect">
            <a:avLst/>
          </a:prstGeom>
        </p:spPr>
        <p:txBody>
          <a:bodyPr spcFirstLastPara="1" wrap="square" lIns="0" tIns="0" rIns="0" bIns="0" anchor="t" anchorCtr="0">
            <a:noAutofit/>
          </a:bodyPr>
          <a:lstStyle>
            <a:lvl1pPr marL="457200" lvl="0" indent="-355600" rtl="0">
              <a:spcBef>
                <a:spcPts val="0"/>
              </a:spcBef>
              <a:spcAft>
                <a:spcPts val="0"/>
              </a:spcAft>
              <a:buSzPts val="2000"/>
              <a:buChar char="●"/>
              <a:defRPr sz="2000"/>
            </a:lvl1pPr>
            <a:lvl2pPr marL="914400" lvl="1" indent="-355600" rtl="0">
              <a:spcBef>
                <a:spcPts val="800"/>
              </a:spcBef>
              <a:spcAft>
                <a:spcPts val="0"/>
              </a:spcAft>
              <a:buSzPts val="2000"/>
              <a:buChar char="○"/>
              <a:defRPr sz="2000"/>
            </a:lvl2pPr>
            <a:lvl3pPr marL="1371600" lvl="2" indent="-355600" rtl="0">
              <a:spcBef>
                <a:spcPts val="800"/>
              </a:spcBef>
              <a:spcAft>
                <a:spcPts val="0"/>
              </a:spcAft>
              <a:buSzPts val="2000"/>
              <a:buChar char="■"/>
              <a:defRPr sz="2000"/>
            </a:lvl3pPr>
            <a:lvl4pPr marL="1828800" lvl="3" indent="-355600" rtl="0">
              <a:spcBef>
                <a:spcPts val="800"/>
              </a:spcBef>
              <a:spcAft>
                <a:spcPts val="0"/>
              </a:spcAft>
              <a:buSzPts val="2000"/>
              <a:buChar char="●"/>
              <a:defRPr sz="2000"/>
            </a:lvl4pPr>
            <a:lvl5pPr marL="2286000" lvl="4" indent="-355600" rtl="0">
              <a:spcBef>
                <a:spcPts val="800"/>
              </a:spcBef>
              <a:spcAft>
                <a:spcPts val="0"/>
              </a:spcAft>
              <a:buSzPts val="2000"/>
              <a:buChar char="○"/>
              <a:defRPr sz="2000"/>
            </a:lvl5pPr>
            <a:lvl6pPr marL="2743200" lvl="5" indent="-355600" rtl="0">
              <a:spcBef>
                <a:spcPts val="800"/>
              </a:spcBef>
              <a:spcAft>
                <a:spcPts val="0"/>
              </a:spcAft>
              <a:buSzPts val="2000"/>
              <a:buChar char="■"/>
              <a:defRPr sz="2000"/>
            </a:lvl6pPr>
            <a:lvl7pPr marL="3200400" lvl="6" indent="-355600" rtl="0">
              <a:spcBef>
                <a:spcPts val="800"/>
              </a:spcBef>
              <a:spcAft>
                <a:spcPts val="0"/>
              </a:spcAft>
              <a:buSzPts val="2000"/>
              <a:buChar char="●"/>
              <a:defRPr sz="2000"/>
            </a:lvl7pPr>
            <a:lvl8pPr marL="3657600" lvl="7" indent="-355600" rtl="0">
              <a:spcBef>
                <a:spcPts val="800"/>
              </a:spcBef>
              <a:spcAft>
                <a:spcPts val="0"/>
              </a:spcAft>
              <a:buSzPts val="2000"/>
              <a:buChar char="○"/>
              <a:defRPr sz="2000"/>
            </a:lvl8pPr>
            <a:lvl9pPr marL="4114800" lvl="8" indent="-355600" rtl="0">
              <a:spcBef>
                <a:spcPts val="800"/>
              </a:spcBef>
              <a:spcAft>
                <a:spcPts val="800"/>
              </a:spcAft>
              <a:buSzPts val="2000"/>
              <a:buChar char="■"/>
              <a:defRPr sz="2000"/>
            </a:lvl9pPr>
          </a:lstStyle>
          <a:p>
            <a:endParaRPr/>
          </a:p>
        </p:txBody>
      </p:sp>
      <p:sp>
        <p:nvSpPr>
          <p:cNvPr id="618" name="Google Shape;618;p32"/>
          <p:cNvSpPr txBox="1">
            <a:spLocks noGrp="1"/>
          </p:cNvSpPr>
          <p:nvPr>
            <p:ph type="body" idx="2"/>
          </p:nvPr>
        </p:nvSpPr>
        <p:spPr>
          <a:xfrm>
            <a:off x="4884415" y="1468375"/>
            <a:ext cx="3367500" cy="2899800"/>
          </a:xfrm>
          <a:prstGeom prst="rect">
            <a:avLst/>
          </a:prstGeom>
        </p:spPr>
        <p:txBody>
          <a:bodyPr spcFirstLastPara="1" wrap="square" lIns="0" tIns="0" rIns="0" bIns="0" anchor="t" anchorCtr="0">
            <a:noAutofit/>
          </a:bodyPr>
          <a:lstStyle>
            <a:lvl1pPr marL="457200" lvl="0" indent="-355600" rtl="0">
              <a:spcBef>
                <a:spcPts val="0"/>
              </a:spcBef>
              <a:spcAft>
                <a:spcPts val="0"/>
              </a:spcAft>
              <a:buSzPts val="2000"/>
              <a:buChar char="●"/>
              <a:defRPr sz="2000"/>
            </a:lvl1pPr>
            <a:lvl2pPr marL="914400" lvl="1" indent="-355600" rtl="0">
              <a:spcBef>
                <a:spcPts val="800"/>
              </a:spcBef>
              <a:spcAft>
                <a:spcPts val="0"/>
              </a:spcAft>
              <a:buSzPts val="2000"/>
              <a:buChar char="○"/>
              <a:defRPr sz="2000"/>
            </a:lvl2pPr>
            <a:lvl3pPr marL="1371600" lvl="2" indent="-355600" rtl="0">
              <a:spcBef>
                <a:spcPts val="800"/>
              </a:spcBef>
              <a:spcAft>
                <a:spcPts val="0"/>
              </a:spcAft>
              <a:buSzPts val="2000"/>
              <a:buChar char="■"/>
              <a:defRPr sz="2000"/>
            </a:lvl3pPr>
            <a:lvl4pPr marL="1828800" lvl="3" indent="-355600" rtl="0">
              <a:spcBef>
                <a:spcPts val="800"/>
              </a:spcBef>
              <a:spcAft>
                <a:spcPts val="0"/>
              </a:spcAft>
              <a:buSzPts val="2000"/>
              <a:buChar char="●"/>
              <a:defRPr sz="2000"/>
            </a:lvl4pPr>
            <a:lvl5pPr marL="2286000" lvl="4" indent="-355600" rtl="0">
              <a:spcBef>
                <a:spcPts val="800"/>
              </a:spcBef>
              <a:spcAft>
                <a:spcPts val="0"/>
              </a:spcAft>
              <a:buSzPts val="2000"/>
              <a:buChar char="○"/>
              <a:defRPr sz="2000"/>
            </a:lvl5pPr>
            <a:lvl6pPr marL="2743200" lvl="5" indent="-355600" rtl="0">
              <a:spcBef>
                <a:spcPts val="800"/>
              </a:spcBef>
              <a:spcAft>
                <a:spcPts val="0"/>
              </a:spcAft>
              <a:buSzPts val="2000"/>
              <a:buChar char="■"/>
              <a:defRPr sz="2000"/>
            </a:lvl6pPr>
            <a:lvl7pPr marL="3200400" lvl="6" indent="-355600" rtl="0">
              <a:spcBef>
                <a:spcPts val="800"/>
              </a:spcBef>
              <a:spcAft>
                <a:spcPts val="0"/>
              </a:spcAft>
              <a:buSzPts val="2000"/>
              <a:buChar char="●"/>
              <a:defRPr sz="2000"/>
            </a:lvl7pPr>
            <a:lvl8pPr marL="3657600" lvl="7" indent="-355600" rtl="0">
              <a:spcBef>
                <a:spcPts val="800"/>
              </a:spcBef>
              <a:spcAft>
                <a:spcPts val="0"/>
              </a:spcAft>
              <a:buSzPts val="2000"/>
              <a:buChar char="○"/>
              <a:defRPr sz="2000"/>
            </a:lvl8pPr>
            <a:lvl9pPr marL="4114800" lvl="8" indent="-355600" rtl="0">
              <a:spcBef>
                <a:spcPts val="800"/>
              </a:spcBef>
              <a:spcAft>
                <a:spcPts val="800"/>
              </a:spcAft>
              <a:buSzPts val="2000"/>
              <a:buChar char="■"/>
              <a:defRPr sz="2000"/>
            </a:lvl9pPr>
          </a:lstStyle>
          <a:p>
            <a:endParaRPr/>
          </a:p>
        </p:txBody>
      </p:sp>
      <p:sp>
        <p:nvSpPr>
          <p:cNvPr id="619" name="Google Shape;619;p32"/>
          <p:cNvSpPr txBox="1">
            <a:spLocks noGrp="1"/>
          </p:cNvSpPr>
          <p:nvPr>
            <p:ph type="sldNum" idx="12"/>
          </p:nvPr>
        </p:nvSpPr>
        <p:spPr>
          <a:xfrm>
            <a:off x="8619825" y="4630250"/>
            <a:ext cx="524100" cy="513300"/>
          </a:xfrm>
          <a:prstGeom prst="rect">
            <a:avLst/>
          </a:prstGeom>
        </p:spPr>
        <p:txBody>
          <a:bodyPr spcFirstLastPara="1" wrap="square" lIns="0" tIns="0" rIns="0" bIns="0" anchor="ctr"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ctr" rtl="0">
              <a:spcBef>
                <a:spcPts val="0"/>
              </a:spcBef>
              <a:spcAft>
                <a:spcPts val="0"/>
              </a:spcAft>
              <a:buNone/>
            </a:pPr>
            <a:fld id="{00000000-1234-1234-1234-123412341234}" type="slidenum">
              <a:rPr lang="en"/>
              <a:t>‹N°›</a:t>
            </a:fld>
            <a:endParaRPr/>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Quote">
  <p:cSld name="TITLE_1_1">
    <p:spTree>
      <p:nvGrpSpPr>
        <p:cNvPr id="1" name="Shape 246"/>
        <p:cNvGrpSpPr/>
        <p:nvPr/>
      </p:nvGrpSpPr>
      <p:grpSpPr>
        <a:xfrm>
          <a:off x="0" y="0"/>
          <a:ext cx="0" cy="0"/>
          <a:chOff x="0" y="0"/>
          <a:chExt cx="0" cy="0"/>
        </a:xfrm>
      </p:grpSpPr>
      <p:sp>
        <p:nvSpPr>
          <p:cNvPr id="247" name="Google Shape;247;p4"/>
          <p:cNvSpPr txBox="1">
            <a:spLocks noGrp="1"/>
          </p:cNvSpPr>
          <p:nvPr>
            <p:ph type="body" idx="1"/>
          </p:nvPr>
        </p:nvSpPr>
        <p:spPr>
          <a:xfrm>
            <a:off x="2159325" y="2161800"/>
            <a:ext cx="4825500" cy="819900"/>
          </a:xfrm>
          <a:prstGeom prst="rect">
            <a:avLst/>
          </a:prstGeom>
        </p:spPr>
        <p:txBody>
          <a:bodyPr spcFirstLastPara="1" wrap="square" lIns="91425" tIns="91425" rIns="91425" bIns="91425" anchor="ctr" anchorCtr="0">
            <a:noAutofit/>
          </a:bodyPr>
          <a:lstStyle>
            <a:lvl1pPr marL="457200" lvl="0" indent="-387350" algn="ctr" rtl="0">
              <a:spcBef>
                <a:spcPts val="600"/>
              </a:spcBef>
              <a:spcAft>
                <a:spcPts val="0"/>
              </a:spcAft>
              <a:buClr>
                <a:srgbClr val="1C4587"/>
              </a:buClr>
              <a:buSzPts val="2500"/>
              <a:buChar char="✘"/>
              <a:defRPr sz="2500" b="1">
                <a:solidFill>
                  <a:srgbClr val="1C4587"/>
                </a:solidFill>
              </a:defRPr>
            </a:lvl1pPr>
            <a:lvl2pPr marL="914400" lvl="1" indent="-387350" algn="ctr" rtl="0">
              <a:spcBef>
                <a:spcPts val="0"/>
              </a:spcBef>
              <a:spcAft>
                <a:spcPts val="0"/>
              </a:spcAft>
              <a:buClr>
                <a:srgbClr val="1C4587"/>
              </a:buClr>
              <a:buSzPts val="2500"/>
              <a:buChar char="✗"/>
              <a:defRPr sz="2500" b="1">
                <a:solidFill>
                  <a:srgbClr val="1C4587"/>
                </a:solidFill>
              </a:defRPr>
            </a:lvl2pPr>
            <a:lvl3pPr marL="1371600" lvl="2" indent="-387350" algn="ctr" rtl="0">
              <a:spcBef>
                <a:spcPts val="0"/>
              </a:spcBef>
              <a:spcAft>
                <a:spcPts val="0"/>
              </a:spcAft>
              <a:buClr>
                <a:srgbClr val="1C4587"/>
              </a:buClr>
              <a:buSzPts val="2500"/>
              <a:buChar char="■"/>
              <a:defRPr sz="2500" b="1">
                <a:solidFill>
                  <a:srgbClr val="1C4587"/>
                </a:solidFill>
              </a:defRPr>
            </a:lvl3pPr>
            <a:lvl4pPr marL="1828800" lvl="3" indent="-387350" algn="ctr" rtl="0">
              <a:spcBef>
                <a:spcPts val="0"/>
              </a:spcBef>
              <a:spcAft>
                <a:spcPts val="0"/>
              </a:spcAft>
              <a:buClr>
                <a:srgbClr val="1C4587"/>
              </a:buClr>
              <a:buSzPts val="2500"/>
              <a:buChar char="●"/>
              <a:defRPr sz="2500" b="1">
                <a:solidFill>
                  <a:srgbClr val="1C4587"/>
                </a:solidFill>
              </a:defRPr>
            </a:lvl4pPr>
            <a:lvl5pPr marL="2286000" lvl="4" indent="-387350" algn="ctr" rtl="0">
              <a:spcBef>
                <a:spcPts val="0"/>
              </a:spcBef>
              <a:spcAft>
                <a:spcPts val="0"/>
              </a:spcAft>
              <a:buClr>
                <a:srgbClr val="1C4587"/>
              </a:buClr>
              <a:buSzPts val="2500"/>
              <a:buChar char="○"/>
              <a:defRPr sz="2500" b="1">
                <a:solidFill>
                  <a:srgbClr val="1C4587"/>
                </a:solidFill>
              </a:defRPr>
            </a:lvl5pPr>
            <a:lvl6pPr marL="2743200" lvl="5" indent="-387350" algn="ctr" rtl="0">
              <a:spcBef>
                <a:spcPts val="0"/>
              </a:spcBef>
              <a:spcAft>
                <a:spcPts val="0"/>
              </a:spcAft>
              <a:buClr>
                <a:srgbClr val="1C4587"/>
              </a:buClr>
              <a:buSzPts val="2500"/>
              <a:buChar char="■"/>
              <a:defRPr sz="2500" b="1">
                <a:solidFill>
                  <a:srgbClr val="1C4587"/>
                </a:solidFill>
              </a:defRPr>
            </a:lvl6pPr>
            <a:lvl7pPr marL="3200400" lvl="6" indent="-387350" algn="ctr" rtl="0">
              <a:spcBef>
                <a:spcPts val="0"/>
              </a:spcBef>
              <a:spcAft>
                <a:spcPts val="0"/>
              </a:spcAft>
              <a:buClr>
                <a:srgbClr val="1C4587"/>
              </a:buClr>
              <a:buSzPts val="2500"/>
              <a:buChar char="●"/>
              <a:defRPr sz="2500" b="1">
                <a:solidFill>
                  <a:srgbClr val="1C4587"/>
                </a:solidFill>
              </a:defRPr>
            </a:lvl7pPr>
            <a:lvl8pPr marL="3657600" lvl="7" indent="-387350" algn="ctr" rtl="0">
              <a:spcBef>
                <a:spcPts val="0"/>
              </a:spcBef>
              <a:spcAft>
                <a:spcPts val="0"/>
              </a:spcAft>
              <a:buClr>
                <a:srgbClr val="1C4587"/>
              </a:buClr>
              <a:buSzPts val="2500"/>
              <a:buChar char="○"/>
              <a:defRPr sz="2500" b="1">
                <a:solidFill>
                  <a:srgbClr val="1C4587"/>
                </a:solidFill>
              </a:defRPr>
            </a:lvl8pPr>
            <a:lvl9pPr marL="4114800" lvl="8" indent="-387350" algn="ctr">
              <a:spcBef>
                <a:spcPts val="0"/>
              </a:spcBef>
              <a:spcAft>
                <a:spcPts val="0"/>
              </a:spcAft>
              <a:buClr>
                <a:srgbClr val="1C4587"/>
              </a:buClr>
              <a:buSzPts val="2500"/>
              <a:buChar char="■"/>
              <a:defRPr sz="2500" b="1">
                <a:solidFill>
                  <a:srgbClr val="1C4587"/>
                </a:solidFill>
              </a:defRPr>
            </a:lvl9pPr>
          </a:lstStyle>
          <a:p>
            <a:endParaRPr/>
          </a:p>
        </p:txBody>
      </p:sp>
      <p:sp>
        <p:nvSpPr>
          <p:cNvPr id="248" name="Google Shape;248;p4"/>
          <p:cNvSpPr/>
          <p:nvPr/>
        </p:nvSpPr>
        <p:spPr>
          <a:xfrm>
            <a:off x="7302880" y="-294362"/>
            <a:ext cx="450550" cy="558734"/>
          </a:xfrm>
          <a:custGeom>
            <a:avLst/>
            <a:gdLst/>
            <a:ahLst/>
            <a:cxnLst/>
            <a:rect l="l" t="t" r="r" b="b"/>
            <a:pathLst>
              <a:path w="15884" h="19698" extrusionOk="0">
                <a:moveTo>
                  <a:pt x="9355" y="4108"/>
                </a:moveTo>
                <a:lnTo>
                  <a:pt x="9465" y="4145"/>
                </a:lnTo>
                <a:lnTo>
                  <a:pt x="9538" y="4182"/>
                </a:lnTo>
                <a:lnTo>
                  <a:pt x="9648" y="4328"/>
                </a:lnTo>
                <a:lnTo>
                  <a:pt x="9721" y="4549"/>
                </a:lnTo>
                <a:lnTo>
                  <a:pt x="9721" y="4769"/>
                </a:lnTo>
                <a:lnTo>
                  <a:pt x="9721" y="4842"/>
                </a:lnTo>
                <a:lnTo>
                  <a:pt x="9685" y="4879"/>
                </a:lnTo>
                <a:lnTo>
                  <a:pt x="9575" y="4952"/>
                </a:lnTo>
                <a:lnTo>
                  <a:pt x="9391" y="4952"/>
                </a:lnTo>
                <a:lnTo>
                  <a:pt x="9355" y="4915"/>
                </a:lnTo>
                <a:lnTo>
                  <a:pt x="9281" y="4842"/>
                </a:lnTo>
                <a:lnTo>
                  <a:pt x="9208" y="4695"/>
                </a:lnTo>
                <a:lnTo>
                  <a:pt x="9171" y="4549"/>
                </a:lnTo>
                <a:lnTo>
                  <a:pt x="9171" y="4438"/>
                </a:lnTo>
                <a:lnTo>
                  <a:pt x="9171" y="4328"/>
                </a:lnTo>
                <a:lnTo>
                  <a:pt x="9245" y="4108"/>
                </a:lnTo>
                <a:close/>
                <a:moveTo>
                  <a:pt x="9355" y="3705"/>
                </a:moveTo>
                <a:lnTo>
                  <a:pt x="9245" y="3742"/>
                </a:lnTo>
                <a:lnTo>
                  <a:pt x="9135" y="3778"/>
                </a:lnTo>
                <a:lnTo>
                  <a:pt x="9025" y="3852"/>
                </a:lnTo>
                <a:lnTo>
                  <a:pt x="8988" y="3925"/>
                </a:lnTo>
                <a:lnTo>
                  <a:pt x="8914" y="3998"/>
                </a:lnTo>
                <a:lnTo>
                  <a:pt x="8841" y="4218"/>
                </a:lnTo>
                <a:lnTo>
                  <a:pt x="8804" y="4475"/>
                </a:lnTo>
                <a:lnTo>
                  <a:pt x="8804" y="4659"/>
                </a:lnTo>
                <a:lnTo>
                  <a:pt x="8841" y="4805"/>
                </a:lnTo>
                <a:lnTo>
                  <a:pt x="8878" y="4952"/>
                </a:lnTo>
                <a:lnTo>
                  <a:pt x="8988" y="5099"/>
                </a:lnTo>
                <a:lnTo>
                  <a:pt x="9098" y="5209"/>
                </a:lnTo>
                <a:lnTo>
                  <a:pt x="9245" y="5282"/>
                </a:lnTo>
                <a:lnTo>
                  <a:pt x="9391" y="5355"/>
                </a:lnTo>
                <a:lnTo>
                  <a:pt x="9538" y="5355"/>
                </a:lnTo>
                <a:lnTo>
                  <a:pt x="9721" y="5319"/>
                </a:lnTo>
                <a:lnTo>
                  <a:pt x="9868" y="5245"/>
                </a:lnTo>
                <a:lnTo>
                  <a:pt x="10015" y="5135"/>
                </a:lnTo>
                <a:lnTo>
                  <a:pt x="10088" y="4989"/>
                </a:lnTo>
                <a:lnTo>
                  <a:pt x="10125" y="4805"/>
                </a:lnTo>
                <a:lnTo>
                  <a:pt x="10125" y="4659"/>
                </a:lnTo>
                <a:lnTo>
                  <a:pt x="10088" y="4475"/>
                </a:lnTo>
                <a:lnTo>
                  <a:pt x="10052" y="4292"/>
                </a:lnTo>
                <a:lnTo>
                  <a:pt x="9978" y="4145"/>
                </a:lnTo>
                <a:lnTo>
                  <a:pt x="9905" y="3998"/>
                </a:lnTo>
                <a:lnTo>
                  <a:pt x="9795" y="3888"/>
                </a:lnTo>
                <a:lnTo>
                  <a:pt x="9648" y="3778"/>
                </a:lnTo>
                <a:lnTo>
                  <a:pt x="9501" y="3742"/>
                </a:lnTo>
                <a:lnTo>
                  <a:pt x="9355" y="3705"/>
                </a:lnTo>
                <a:close/>
                <a:moveTo>
                  <a:pt x="11262" y="6676"/>
                </a:moveTo>
                <a:lnTo>
                  <a:pt x="11262" y="6786"/>
                </a:lnTo>
                <a:lnTo>
                  <a:pt x="11225" y="6859"/>
                </a:lnTo>
                <a:lnTo>
                  <a:pt x="11152" y="6933"/>
                </a:lnTo>
                <a:lnTo>
                  <a:pt x="11042" y="7006"/>
                </a:lnTo>
                <a:lnTo>
                  <a:pt x="10785" y="7116"/>
                </a:lnTo>
                <a:lnTo>
                  <a:pt x="10602" y="7190"/>
                </a:lnTo>
                <a:lnTo>
                  <a:pt x="9795" y="7556"/>
                </a:lnTo>
                <a:lnTo>
                  <a:pt x="9721" y="7263"/>
                </a:lnTo>
                <a:lnTo>
                  <a:pt x="10639" y="6823"/>
                </a:lnTo>
                <a:lnTo>
                  <a:pt x="11079" y="6676"/>
                </a:lnTo>
                <a:close/>
                <a:moveTo>
                  <a:pt x="11115" y="6273"/>
                </a:moveTo>
                <a:lnTo>
                  <a:pt x="10859" y="6346"/>
                </a:lnTo>
                <a:lnTo>
                  <a:pt x="10052" y="6639"/>
                </a:lnTo>
                <a:lnTo>
                  <a:pt x="9648" y="6823"/>
                </a:lnTo>
                <a:lnTo>
                  <a:pt x="9281" y="7006"/>
                </a:lnTo>
                <a:lnTo>
                  <a:pt x="9208" y="7080"/>
                </a:lnTo>
                <a:lnTo>
                  <a:pt x="9208" y="7116"/>
                </a:lnTo>
                <a:lnTo>
                  <a:pt x="9208" y="7190"/>
                </a:lnTo>
                <a:lnTo>
                  <a:pt x="9208" y="7263"/>
                </a:lnTo>
                <a:lnTo>
                  <a:pt x="9318" y="7336"/>
                </a:lnTo>
                <a:lnTo>
                  <a:pt x="9465" y="7336"/>
                </a:lnTo>
                <a:lnTo>
                  <a:pt x="9465" y="7593"/>
                </a:lnTo>
                <a:lnTo>
                  <a:pt x="9538" y="7813"/>
                </a:lnTo>
                <a:lnTo>
                  <a:pt x="9575" y="7887"/>
                </a:lnTo>
                <a:lnTo>
                  <a:pt x="9648" y="7923"/>
                </a:lnTo>
                <a:lnTo>
                  <a:pt x="9758" y="7923"/>
                </a:lnTo>
                <a:lnTo>
                  <a:pt x="10492" y="7630"/>
                </a:lnTo>
                <a:lnTo>
                  <a:pt x="10859" y="7483"/>
                </a:lnTo>
                <a:lnTo>
                  <a:pt x="11225" y="7336"/>
                </a:lnTo>
                <a:lnTo>
                  <a:pt x="11409" y="7190"/>
                </a:lnTo>
                <a:lnTo>
                  <a:pt x="11556" y="7006"/>
                </a:lnTo>
                <a:lnTo>
                  <a:pt x="11629" y="6896"/>
                </a:lnTo>
                <a:lnTo>
                  <a:pt x="11629" y="6786"/>
                </a:lnTo>
                <a:lnTo>
                  <a:pt x="11629" y="6676"/>
                </a:lnTo>
                <a:lnTo>
                  <a:pt x="11592" y="6566"/>
                </a:lnTo>
                <a:lnTo>
                  <a:pt x="11556" y="6419"/>
                </a:lnTo>
                <a:lnTo>
                  <a:pt x="11482" y="6346"/>
                </a:lnTo>
                <a:lnTo>
                  <a:pt x="11372" y="6273"/>
                </a:lnTo>
                <a:close/>
                <a:moveTo>
                  <a:pt x="10198" y="2861"/>
                </a:moveTo>
                <a:lnTo>
                  <a:pt x="10235" y="3228"/>
                </a:lnTo>
                <a:lnTo>
                  <a:pt x="10345" y="3595"/>
                </a:lnTo>
                <a:lnTo>
                  <a:pt x="10565" y="4292"/>
                </a:lnTo>
                <a:lnTo>
                  <a:pt x="10822" y="5062"/>
                </a:lnTo>
                <a:lnTo>
                  <a:pt x="10895" y="5282"/>
                </a:lnTo>
                <a:lnTo>
                  <a:pt x="9025" y="6052"/>
                </a:lnTo>
                <a:lnTo>
                  <a:pt x="7154" y="6786"/>
                </a:lnTo>
                <a:lnTo>
                  <a:pt x="5173" y="7593"/>
                </a:lnTo>
                <a:lnTo>
                  <a:pt x="4146" y="7997"/>
                </a:lnTo>
                <a:lnTo>
                  <a:pt x="3816" y="8143"/>
                </a:lnTo>
                <a:lnTo>
                  <a:pt x="3486" y="8290"/>
                </a:lnTo>
                <a:lnTo>
                  <a:pt x="3266" y="7887"/>
                </a:lnTo>
                <a:lnTo>
                  <a:pt x="3045" y="7446"/>
                </a:lnTo>
                <a:lnTo>
                  <a:pt x="2679" y="6566"/>
                </a:lnTo>
                <a:lnTo>
                  <a:pt x="2532" y="6162"/>
                </a:lnTo>
                <a:lnTo>
                  <a:pt x="2385" y="5869"/>
                </a:lnTo>
                <a:lnTo>
                  <a:pt x="2238" y="5612"/>
                </a:lnTo>
                <a:lnTo>
                  <a:pt x="2715" y="5539"/>
                </a:lnTo>
                <a:lnTo>
                  <a:pt x="3192" y="5429"/>
                </a:lnTo>
                <a:lnTo>
                  <a:pt x="3669" y="5282"/>
                </a:lnTo>
                <a:lnTo>
                  <a:pt x="4146" y="5099"/>
                </a:lnTo>
                <a:lnTo>
                  <a:pt x="5210" y="4659"/>
                </a:lnTo>
                <a:lnTo>
                  <a:pt x="6273" y="4218"/>
                </a:lnTo>
                <a:lnTo>
                  <a:pt x="6824" y="4035"/>
                </a:lnTo>
                <a:lnTo>
                  <a:pt x="7374" y="3852"/>
                </a:lnTo>
                <a:lnTo>
                  <a:pt x="8474" y="3558"/>
                </a:lnTo>
                <a:lnTo>
                  <a:pt x="9025" y="3411"/>
                </a:lnTo>
                <a:lnTo>
                  <a:pt x="9538" y="3191"/>
                </a:lnTo>
                <a:lnTo>
                  <a:pt x="9868" y="3081"/>
                </a:lnTo>
                <a:lnTo>
                  <a:pt x="10015" y="2971"/>
                </a:lnTo>
                <a:lnTo>
                  <a:pt x="10198" y="2861"/>
                </a:lnTo>
                <a:close/>
                <a:moveTo>
                  <a:pt x="8658" y="7740"/>
                </a:moveTo>
                <a:lnTo>
                  <a:pt x="8694" y="7923"/>
                </a:lnTo>
                <a:lnTo>
                  <a:pt x="8071" y="8253"/>
                </a:lnTo>
                <a:lnTo>
                  <a:pt x="7704" y="8437"/>
                </a:lnTo>
                <a:lnTo>
                  <a:pt x="7594" y="8437"/>
                </a:lnTo>
                <a:lnTo>
                  <a:pt x="7557" y="8363"/>
                </a:lnTo>
                <a:lnTo>
                  <a:pt x="7557" y="8180"/>
                </a:lnTo>
                <a:lnTo>
                  <a:pt x="8658" y="7740"/>
                </a:lnTo>
                <a:close/>
                <a:moveTo>
                  <a:pt x="10198" y="2384"/>
                </a:moveTo>
                <a:lnTo>
                  <a:pt x="9978" y="2458"/>
                </a:lnTo>
                <a:lnTo>
                  <a:pt x="9795" y="2568"/>
                </a:lnTo>
                <a:lnTo>
                  <a:pt x="9391" y="2788"/>
                </a:lnTo>
                <a:lnTo>
                  <a:pt x="8841" y="2971"/>
                </a:lnTo>
                <a:lnTo>
                  <a:pt x="8328" y="3155"/>
                </a:lnTo>
                <a:lnTo>
                  <a:pt x="7264" y="3411"/>
                </a:lnTo>
                <a:lnTo>
                  <a:pt x="6750" y="3558"/>
                </a:lnTo>
                <a:lnTo>
                  <a:pt x="6237" y="3742"/>
                </a:lnTo>
                <a:lnTo>
                  <a:pt x="5210" y="4145"/>
                </a:lnTo>
                <a:lnTo>
                  <a:pt x="4219" y="4585"/>
                </a:lnTo>
                <a:lnTo>
                  <a:pt x="3669" y="4805"/>
                </a:lnTo>
                <a:lnTo>
                  <a:pt x="3119" y="4989"/>
                </a:lnTo>
                <a:lnTo>
                  <a:pt x="2018" y="5319"/>
                </a:lnTo>
                <a:lnTo>
                  <a:pt x="1945" y="5355"/>
                </a:lnTo>
                <a:lnTo>
                  <a:pt x="1908" y="5392"/>
                </a:lnTo>
                <a:lnTo>
                  <a:pt x="1908" y="5466"/>
                </a:lnTo>
                <a:lnTo>
                  <a:pt x="1945" y="5539"/>
                </a:lnTo>
                <a:lnTo>
                  <a:pt x="1982" y="5576"/>
                </a:lnTo>
                <a:lnTo>
                  <a:pt x="1945" y="5686"/>
                </a:lnTo>
                <a:lnTo>
                  <a:pt x="1945" y="5759"/>
                </a:lnTo>
                <a:lnTo>
                  <a:pt x="2018" y="5979"/>
                </a:lnTo>
                <a:lnTo>
                  <a:pt x="2165" y="6456"/>
                </a:lnTo>
                <a:lnTo>
                  <a:pt x="2385" y="6933"/>
                </a:lnTo>
                <a:lnTo>
                  <a:pt x="2752" y="7850"/>
                </a:lnTo>
                <a:lnTo>
                  <a:pt x="2972" y="8290"/>
                </a:lnTo>
                <a:lnTo>
                  <a:pt x="3192" y="8694"/>
                </a:lnTo>
                <a:lnTo>
                  <a:pt x="3266" y="8767"/>
                </a:lnTo>
                <a:lnTo>
                  <a:pt x="3302" y="8804"/>
                </a:lnTo>
                <a:lnTo>
                  <a:pt x="3412" y="8804"/>
                </a:lnTo>
                <a:lnTo>
                  <a:pt x="3522" y="8730"/>
                </a:lnTo>
                <a:lnTo>
                  <a:pt x="3596" y="8620"/>
                </a:lnTo>
                <a:lnTo>
                  <a:pt x="3999" y="8510"/>
                </a:lnTo>
                <a:lnTo>
                  <a:pt x="4403" y="8363"/>
                </a:lnTo>
                <a:lnTo>
                  <a:pt x="5173" y="8033"/>
                </a:lnTo>
                <a:lnTo>
                  <a:pt x="7300" y="7190"/>
                </a:lnTo>
                <a:lnTo>
                  <a:pt x="9281" y="6419"/>
                </a:lnTo>
                <a:lnTo>
                  <a:pt x="10235" y="6052"/>
                </a:lnTo>
                <a:lnTo>
                  <a:pt x="10712" y="5832"/>
                </a:lnTo>
                <a:lnTo>
                  <a:pt x="11152" y="5612"/>
                </a:lnTo>
                <a:lnTo>
                  <a:pt x="11262" y="5612"/>
                </a:lnTo>
                <a:lnTo>
                  <a:pt x="11335" y="5539"/>
                </a:lnTo>
                <a:lnTo>
                  <a:pt x="11372" y="5392"/>
                </a:lnTo>
                <a:lnTo>
                  <a:pt x="11372" y="5282"/>
                </a:lnTo>
                <a:lnTo>
                  <a:pt x="11299" y="5025"/>
                </a:lnTo>
                <a:lnTo>
                  <a:pt x="11042" y="4255"/>
                </a:lnTo>
                <a:lnTo>
                  <a:pt x="10785" y="3485"/>
                </a:lnTo>
                <a:lnTo>
                  <a:pt x="10639" y="3118"/>
                </a:lnTo>
                <a:lnTo>
                  <a:pt x="10455" y="2751"/>
                </a:lnTo>
                <a:lnTo>
                  <a:pt x="10418" y="2714"/>
                </a:lnTo>
                <a:lnTo>
                  <a:pt x="10345" y="2678"/>
                </a:lnTo>
                <a:lnTo>
                  <a:pt x="10382" y="2568"/>
                </a:lnTo>
                <a:lnTo>
                  <a:pt x="10382" y="2494"/>
                </a:lnTo>
                <a:lnTo>
                  <a:pt x="10308" y="2421"/>
                </a:lnTo>
                <a:lnTo>
                  <a:pt x="10198" y="2384"/>
                </a:lnTo>
                <a:close/>
                <a:moveTo>
                  <a:pt x="8694" y="7263"/>
                </a:moveTo>
                <a:lnTo>
                  <a:pt x="7337" y="7813"/>
                </a:lnTo>
                <a:lnTo>
                  <a:pt x="7264" y="7850"/>
                </a:lnTo>
                <a:lnTo>
                  <a:pt x="7227" y="7923"/>
                </a:lnTo>
                <a:lnTo>
                  <a:pt x="7190" y="7997"/>
                </a:lnTo>
                <a:lnTo>
                  <a:pt x="7227" y="8070"/>
                </a:lnTo>
                <a:lnTo>
                  <a:pt x="7190" y="8143"/>
                </a:lnTo>
                <a:lnTo>
                  <a:pt x="7154" y="8363"/>
                </a:lnTo>
                <a:lnTo>
                  <a:pt x="7190" y="8620"/>
                </a:lnTo>
                <a:lnTo>
                  <a:pt x="7227" y="8730"/>
                </a:lnTo>
                <a:lnTo>
                  <a:pt x="7300" y="8840"/>
                </a:lnTo>
                <a:lnTo>
                  <a:pt x="7411" y="8877"/>
                </a:lnTo>
                <a:lnTo>
                  <a:pt x="7557" y="8877"/>
                </a:lnTo>
                <a:lnTo>
                  <a:pt x="7704" y="8840"/>
                </a:lnTo>
                <a:lnTo>
                  <a:pt x="7887" y="8804"/>
                </a:lnTo>
                <a:lnTo>
                  <a:pt x="8218" y="8620"/>
                </a:lnTo>
                <a:lnTo>
                  <a:pt x="9061" y="8217"/>
                </a:lnTo>
                <a:lnTo>
                  <a:pt x="9098" y="8180"/>
                </a:lnTo>
                <a:lnTo>
                  <a:pt x="9171" y="8107"/>
                </a:lnTo>
                <a:lnTo>
                  <a:pt x="9171" y="8033"/>
                </a:lnTo>
                <a:lnTo>
                  <a:pt x="9171" y="7960"/>
                </a:lnTo>
                <a:lnTo>
                  <a:pt x="8951" y="7410"/>
                </a:lnTo>
                <a:lnTo>
                  <a:pt x="8914" y="7336"/>
                </a:lnTo>
                <a:lnTo>
                  <a:pt x="8841" y="7300"/>
                </a:lnTo>
                <a:lnTo>
                  <a:pt x="8768" y="7263"/>
                </a:lnTo>
                <a:close/>
                <a:moveTo>
                  <a:pt x="11702" y="8327"/>
                </a:moveTo>
                <a:lnTo>
                  <a:pt x="11886" y="8694"/>
                </a:lnTo>
                <a:lnTo>
                  <a:pt x="12106" y="9060"/>
                </a:lnTo>
                <a:lnTo>
                  <a:pt x="11702" y="9244"/>
                </a:lnTo>
                <a:lnTo>
                  <a:pt x="11335" y="9390"/>
                </a:lnTo>
                <a:lnTo>
                  <a:pt x="10932" y="9500"/>
                </a:lnTo>
                <a:lnTo>
                  <a:pt x="10528" y="9611"/>
                </a:lnTo>
                <a:lnTo>
                  <a:pt x="10382" y="9244"/>
                </a:lnTo>
                <a:lnTo>
                  <a:pt x="10198" y="8877"/>
                </a:lnTo>
                <a:lnTo>
                  <a:pt x="10162" y="8840"/>
                </a:lnTo>
                <a:lnTo>
                  <a:pt x="10565" y="8730"/>
                </a:lnTo>
                <a:lnTo>
                  <a:pt x="10932" y="8620"/>
                </a:lnTo>
                <a:lnTo>
                  <a:pt x="11702" y="8327"/>
                </a:lnTo>
                <a:close/>
                <a:moveTo>
                  <a:pt x="11776" y="7887"/>
                </a:moveTo>
                <a:lnTo>
                  <a:pt x="11299" y="8070"/>
                </a:lnTo>
                <a:lnTo>
                  <a:pt x="10822" y="8217"/>
                </a:lnTo>
                <a:lnTo>
                  <a:pt x="9868" y="8510"/>
                </a:lnTo>
                <a:lnTo>
                  <a:pt x="9832" y="8510"/>
                </a:lnTo>
                <a:lnTo>
                  <a:pt x="9795" y="8583"/>
                </a:lnTo>
                <a:lnTo>
                  <a:pt x="9758" y="8694"/>
                </a:lnTo>
                <a:lnTo>
                  <a:pt x="9832" y="8804"/>
                </a:lnTo>
                <a:lnTo>
                  <a:pt x="9868" y="8840"/>
                </a:lnTo>
                <a:lnTo>
                  <a:pt x="9942" y="8877"/>
                </a:lnTo>
                <a:lnTo>
                  <a:pt x="9905" y="8950"/>
                </a:lnTo>
                <a:lnTo>
                  <a:pt x="9905" y="9024"/>
                </a:lnTo>
                <a:lnTo>
                  <a:pt x="10088" y="9427"/>
                </a:lnTo>
                <a:lnTo>
                  <a:pt x="10198" y="9867"/>
                </a:lnTo>
                <a:lnTo>
                  <a:pt x="10235" y="9941"/>
                </a:lnTo>
                <a:lnTo>
                  <a:pt x="10272" y="9977"/>
                </a:lnTo>
                <a:lnTo>
                  <a:pt x="10308" y="10014"/>
                </a:lnTo>
                <a:lnTo>
                  <a:pt x="10382" y="10051"/>
                </a:lnTo>
                <a:lnTo>
                  <a:pt x="10932" y="9904"/>
                </a:lnTo>
                <a:lnTo>
                  <a:pt x="11446" y="9757"/>
                </a:lnTo>
                <a:lnTo>
                  <a:pt x="11959" y="9574"/>
                </a:lnTo>
                <a:lnTo>
                  <a:pt x="12436" y="9317"/>
                </a:lnTo>
                <a:lnTo>
                  <a:pt x="12509" y="9280"/>
                </a:lnTo>
                <a:lnTo>
                  <a:pt x="12583" y="9207"/>
                </a:lnTo>
                <a:lnTo>
                  <a:pt x="12583" y="9097"/>
                </a:lnTo>
                <a:lnTo>
                  <a:pt x="12546" y="9024"/>
                </a:lnTo>
                <a:lnTo>
                  <a:pt x="12253" y="8547"/>
                </a:lnTo>
                <a:lnTo>
                  <a:pt x="11996" y="7997"/>
                </a:lnTo>
                <a:lnTo>
                  <a:pt x="11959" y="7923"/>
                </a:lnTo>
                <a:lnTo>
                  <a:pt x="11922" y="7887"/>
                </a:lnTo>
                <a:close/>
                <a:moveTo>
                  <a:pt x="8914" y="9354"/>
                </a:moveTo>
                <a:lnTo>
                  <a:pt x="9061" y="9757"/>
                </a:lnTo>
                <a:lnTo>
                  <a:pt x="9281" y="10161"/>
                </a:lnTo>
                <a:lnTo>
                  <a:pt x="8658" y="10491"/>
                </a:lnTo>
                <a:lnTo>
                  <a:pt x="7961" y="10784"/>
                </a:lnTo>
                <a:lnTo>
                  <a:pt x="7814" y="10858"/>
                </a:lnTo>
                <a:lnTo>
                  <a:pt x="7741" y="10858"/>
                </a:lnTo>
                <a:lnTo>
                  <a:pt x="7704" y="10821"/>
                </a:lnTo>
                <a:lnTo>
                  <a:pt x="7631" y="10674"/>
                </a:lnTo>
                <a:lnTo>
                  <a:pt x="7594" y="10491"/>
                </a:lnTo>
                <a:lnTo>
                  <a:pt x="7521" y="10161"/>
                </a:lnTo>
                <a:lnTo>
                  <a:pt x="7374" y="9867"/>
                </a:lnTo>
                <a:lnTo>
                  <a:pt x="8914" y="9354"/>
                </a:lnTo>
                <a:close/>
                <a:moveTo>
                  <a:pt x="8951" y="8950"/>
                </a:moveTo>
                <a:lnTo>
                  <a:pt x="7154" y="9537"/>
                </a:lnTo>
                <a:lnTo>
                  <a:pt x="7117" y="9574"/>
                </a:lnTo>
                <a:lnTo>
                  <a:pt x="7080" y="9611"/>
                </a:lnTo>
                <a:lnTo>
                  <a:pt x="7044" y="9721"/>
                </a:lnTo>
                <a:lnTo>
                  <a:pt x="7080" y="9831"/>
                </a:lnTo>
                <a:lnTo>
                  <a:pt x="7190" y="9904"/>
                </a:lnTo>
                <a:lnTo>
                  <a:pt x="7190" y="10124"/>
                </a:lnTo>
                <a:lnTo>
                  <a:pt x="7227" y="10381"/>
                </a:lnTo>
                <a:lnTo>
                  <a:pt x="7374" y="10858"/>
                </a:lnTo>
                <a:lnTo>
                  <a:pt x="7411" y="11004"/>
                </a:lnTo>
                <a:lnTo>
                  <a:pt x="7521" y="11114"/>
                </a:lnTo>
                <a:lnTo>
                  <a:pt x="7631" y="11188"/>
                </a:lnTo>
                <a:lnTo>
                  <a:pt x="7777" y="11225"/>
                </a:lnTo>
                <a:lnTo>
                  <a:pt x="8034" y="11151"/>
                </a:lnTo>
                <a:lnTo>
                  <a:pt x="8291" y="11078"/>
                </a:lnTo>
                <a:lnTo>
                  <a:pt x="8768" y="10858"/>
                </a:lnTo>
                <a:lnTo>
                  <a:pt x="9245" y="10601"/>
                </a:lnTo>
                <a:lnTo>
                  <a:pt x="9685" y="10344"/>
                </a:lnTo>
                <a:lnTo>
                  <a:pt x="9721" y="10271"/>
                </a:lnTo>
                <a:lnTo>
                  <a:pt x="9758" y="10197"/>
                </a:lnTo>
                <a:lnTo>
                  <a:pt x="9758" y="10161"/>
                </a:lnTo>
                <a:lnTo>
                  <a:pt x="9721" y="10087"/>
                </a:lnTo>
                <a:lnTo>
                  <a:pt x="9538" y="9867"/>
                </a:lnTo>
                <a:lnTo>
                  <a:pt x="9391" y="9611"/>
                </a:lnTo>
                <a:lnTo>
                  <a:pt x="9281" y="9354"/>
                </a:lnTo>
                <a:lnTo>
                  <a:pt x="9208" y="9060"/>
                </a:lnTo>
                <a:lnTo>
                  <a:pt x="9171" y="8987"/>
                </a:lnTo>
                <a:lnTo>
                  <a:pt x="9098" y="8950"/>
                </a:lnTo>
                <a:close/>
                <a:moveTo>
                  <a:pt x="12473" y="10344"/>
                </a:moveTo>
                <a:lnTo>
                  <a:pt x="12619" y="10711"/>
                </a:lnTo>
                <a:lnTo>
                  <a:pt x="11959" y="11078"/>
                </a:lnTo>
                <a:lnTo>
                  <a:pt x="11299" y="11445"/>
                </a:lnTo>
                <a:lnTo>
                  <a:pt x="11152" y="10894"/>
                </a:lnTo>
                <a:lnTo>
                  <a:pt x="11189" y="10858"/>
                </a:lnTo>
                <a:lnTo>
                  <a:pt x="11189" y="10784"/>
                </a:lnTo>
                <a:lnTo>
                  <a:pt x="11482" y="10674"/>
                </a:lnTo>
                <a:lnTo>
                  <a:pt x="11776" y="10601"/>
                </a:lnTo>
                <a:lnTo>
                  <a:pt x="12473" y="10344"/>
                </a:lnTo>
                <a:close/>
                <a:moveTo>
                  <a:pt x="6273" y="10418"/>
                </a:moveTo>
                <a:lnTo>
                  <a:pt x="6347" y="10454"/>
                </a:lnTo>
                <a:lnTo>
                  <a:pt x="6420" y="10564"/>
                </a:lnTo>
                <a:lnTo>
                  <a:pt x="6567" y="10894"/>
                </a:lnTo>
                <a:lnTo>
                  <a:pt x="5797" y="11261"/>
                </a:lnTo>
                <a:lnTo>
                  <a:pt x="5100" y="11738"/>
                </a:lnTo>
                <a:lnTo>
                  <a:pt x="4953" y="11298"/>
                </a:lnTo>
                <a:lnTo>
                  <a:pt x="4843" y="11078"/>
                </a:lnTo>
                <a:lnTo>
                  <a:pt x="4733" y="10894"/>
                </a:lnTo>
                <a:lnTo>
                  <a:pt x="5613" y="10601"/>
                </a:lnTo>
                <a:lnTo>
                  <a:pt x="5943" y="10491"/>
                </a:lnTo>
                <a:lnTo>
                  <a:pt x="6237" y="10418"/>
                </a:lnTo>
                <a:close/>
                <a:moveTo>
                  <a:pt x="12583" y="9867"/>
                </a:moveTo>
                <a:lnTo>
                  <a:pt x="12509" y="9904"/>
                </a:lnTo>
                <a:lnTo>
                  <a:pt x="11519" y="10271"/>
                </a:lnTo>
                <a:lnTo>
                  <a:pt x="11115" y="10381"/>
                </a:lnTo>
                <a:lnTo>
                  <a:pt x="10932" y="10491"/>
                </a:lnTo>
                <a:lnTo>
                  <a:pt x="10859" y="10564"/>
                </a:lnTo>
                <a:lnTo>
                  <a:pt x="10785" y="10638"/>
                </a:lnTo>
                <a:lnTo>
                  <a:pt x="10785" y="10748"/>
                </a:lnTo>
                <a:lnTo>
                  <a:pt x="10822" y="10821"/>
                </a:lnTo>
                <a:lnTo>
                  <a:pt x="10859" y="10858"/>
                </a:lnTo>
                <a:lnTo>
                  <a:pt x="10859" y="10894"/>
                </a:lnTo>
                <a:lnTo>
                  <a:pt x="10895" y="11335"/>
                </a:lnTo>
                <a:lnTo>
                  <a:pt x="11005" y="11738"/>
                </a:lnTo>
                <a:lnTo>
                  <a:pt x="11005" y="11848"/>
                </a:lnTo>
                <a:lnTo>
                  <a:pt x="11079" y="11885"/>
                </a:lnTo>
                <a:lnTo>
                  <a:pt x="11152" y="11921"/>
                </a:lnTo>
                <a:lnTo>
                  <a:pt x="11225" y="11921"/>
                </a:lnTo>
                <a:lnTo>
                  <a:pt x="12142" y="11445"/>
                </a:lnTo>
                <a:lnTo>
                  <a:pt x="12986" y="10931"/>
                </a:lnTo>
                <a:lnTo>
                  <a:pt x="13060" y="10858"/>
                </a:lnTo>
                <a:lnTo>
                  <a:pt x="13096" y="10784"/>
                </a:lnTo>
                <a:lnTo>
                  <a:pt x="13096" y="10711"/>
                </a:lnTo>
                <a:lnTo>
                  <a:pt x="13060" y="10638"/>
                </a:lnTo>
                <a:lnTo>
                  <a:pt x="12876" y="10344"/>
                </a:lnTo>
                <a:lnTo>
                  <a:pt x="12766" y="10014"/>
                </a:lnTo>
                <a:lnTo>
                  <a:pt x="12729" y="9941"/>
                </a:lnTo>
                <a:lnTo>
                  <a:pt x="12656" y="9904"/>
                </a:lnTo>
                <a:lnTo>
                  <a:pt x="12583" y="9867"/>
                </a:lnTo>
                <a:close/>
                <a:moveTo>
                  <a:pt x="6200" y="9977"/>
                </a:moveTo>
                <a:lnTo>
                  <a:pt x="5980" y="10014"/>
                </a:lnTo>
                <a:lnTo>
                  <a:pt x="5760" y="10087"/>
                </a:lnTo>
                <a:lnTo>
                  <a:pt x="5356" y="10234"/>
                </a:lnTo>
                <a:lnTo>
                  <a:pt x="4843" y="10381"/>
                </a:lnTo>
                <a:lnTo>
                  <a:pt x="4329" y="10564"/>
                </a:lnTo>
                <a:lnTo>
                  <a:pt x="4293" y="10601"/>
                </a:lnTo>
                <a:lnTo>
                  <a:pt x="4256" y="10638"/>
                </a:lnTo>
                <a:lnTo>
                  <a:pt x="4219" y="10784"/>
                </a:lnTo>
                <a:lnTo>
                  <a:pt x="4256" y="10894"/>
                </a:lnTo>
                <a:lnTo>
                  <a:pt x="4293" y="10931"/>
                </a:lnTo>
                <a:lnTo>
                  <a:pt x="4366" y="10968"/>
                </a:lnTo>
                <a:lnTo>
                  <a:pt x="4513" y="11298"/>
                </a:lnTo>
                <a:lnTo>
                  <a:pt x="4659" y="11701"/>
                </a:lnTo>
                <a:lnTo>
                  <a:pt x="4769" y="12142"/>
                </a:lnTo>
                <a:lnTo>
                  <a:pt x="4843" y="12215"/>
                </a:lnTo>
                <a:lnTo>
                  <a:pt x="4916" y="12252"/>
                </a:lnTo>
                <a:lnTo>
                  <a:pt x="4990" y="12252"/>
                </a:lnTo>
                <a:lnTo>
                  <a:pt x="5100" y="12215"/>
                </a:lnTo>
                <a:lnTo>
                  <a:pt x="5540" y="11921"/>
                </a:lnTo>
                <a:lnTo>
                  <a:pt x="5980" y="11665"/>
                </a:lnTo>
                <a:lnTo>
                  <a:pt x="6420" y="11445"/>
                </a:lnTo>
                <a:lnTo>
                  <a:pt x="6934" y="11225"/>
                </a:lnTo>
                <a:lnTo>
                  <a:pt x="6970" y="11188"/>
                </a:lnTo>
                <a:lnTo>
                  <a:pt x="7044" y="11114"/>
                </a:lnTo>
                <a:lnTo>
                  <a:pt x="7044" y="11041"/>
                </a:lnTo>
                <a:lnTo>
                  <a:pt x="7044" y="10931"/>
                </a:lnTo>
                <a:lnTo>
                  <a:pt x="6897" y="10601"/>
                </a:lnTo>
                <a:lnTo>
                  <a:pt x="6750" y="10307"/>
                </a:lnTo>
                <a:lnTo>
                  <a:pt x="6677" y="10161"/>
                </a:lnTo>
                <a:lnTo>
                  <a:pt x="6530" y="10051"/>
                </a:lnTo>
                <a:lnTo>
                  <a:pt x="6383" y="10014"/>
                </a:lnTo>
                <a:lnTo>
                  <a:pt x="6200" y="9977"/>
                </a:lnTo>
                <a:close/>
                <a:moveTo>
                  <a:pt x="9832" y="11371"/>
                </a:moveTo>
                <a:lnTo>
                  <a:pt x="10125" y="11921"/>
                </a:lnTo>
                <a:lnTo>
                  <a:pt x="9721" y="12142"/>
                </a:lnTo>
                <a:lnTo>
                  <a:pt x="9318" y="12288"/>
                </a:lnTo>
                <a:lnTo>
                  <a:pt x="8914" y="12435"/>
                </a:lnTo>
                <a:lnTo>
                  <a:pt x="8511" y="12545"/>
                </a:lnTo>
                <a:lnTo>
                  <a:pt x="8328" y="12032"/>
                </a:lnTo>
                <a:lnTo>
                  <a:pt x="8694" y="11921"/>
                </a:lnTo>
                <a:lnTo>
                  <a:pt x="9098" y="11738"/>
                </a:lnTo>
                <a:lnTo>
                  <a:pt x="9832" y="11371"/>
                </a:lnTo>
                <a:close/>
                <a:moveTo>
                  <a:pt x="9868" y="10894"/>
                </a:moveTo>
                <a:lnTo>
                  <a:pt x="8951" y="11298"/>
                </a:lnTo>
                <a:lnTo>
                  <a:pt x="8474" y="11481"/>
                </a:lnTo>
                <a:lnTo>
                  <a:pt x="8071" y="11738"/>
                </a:lnTo>
                <a:lnTo>
                  <a:pt x="7997" y="11738"/>
                </a:lnTo>
                <a:lnTo>
                  <a:pt x="7924" y="11775"/>
                </a:lnTo>
                <a:lnTo>
                  <a:pt x="7887" y="11885"/>
                </a:lnTo>
                <a:lnTo>
                  <a:pt x="7887" y="11958"/>
                </a:lnTo>
                <a:lnTo>
                  <a:pt x="8034" y="12398"/>
                </a:lnTo>
                <a:lnTo>
                  <a:pt x="8181" y="12839"/>
                </a:lnTo>
                <a:lnTo>
                  <a:pt x="8254" y="12949"/>
                </a:lnTo>
                <a:lnTo>
                  <a:pt x="8328" y="12985"/>
                </a:lnTo>
                <a:lnTo>
                  <a:pt x="8364" y="12985"/>
                </a:lnTo>
                <a:lnTo>
                  <a:pt x="8951" y="12839"/>
                </a:lnTo>
                <a:lnTo>
                  <a:pt x="9465" y="12655"/>
                </a:lnTo>
                <a:lnTo>
                  <a:pt x="10015" y="12472"/>
                </a:lnTo>
                <a:lnTo>
                  <a:pt x="10528" y="12215"/>
                </a:lnTo>
                <a:lnTo>
                  <a:pt x="10565" y="12142"/>
                </a:lnTo>
                <a:lnTo>
                  <a:pt x="10602" y="12105"/>
                </a:lnTo>
                <a:lnTo>
                  <a:pt x="10602" y="12032"/>
                </a:lnTo>
                <a:lnTo>
                  <a:pt x="10602" y="11958"/>
                </a:lnTo>
                <a:lnTo>
                  <a:pt x="10125" y="11041"/>
                </a:lnTo>
                <a:lnTo>
                  <a:pt x="10088" y="10968"/>
                </a:lnTo>
                <a:lnTo>
                  <a:pt x="10015" y="10894"/>
                </a:lnTo>
                <a:close/>
                <a:moveTo>
                  <a:pt x="13133" y="12288"/>
                </a:moveTo>
                <a:lnTo>
                  <a:pt x="13243" y="12325"/>
                </a:lnTo>
                <a:lnTo>
                  <a:pt x="13353" y="12472"/>
                </a:lnTo>
                <a:lnTo>
                  <a:pt x="13610" y="12985"/>
                </a:lnTo>
                <a:lnTo>
                  <a:pt x="12839" y="13242"/>
                </a:lnTo>
                <a:lnTo>
                  <a:pt x="12106" y="13572"/>
                </a:lnTo>
                <a:lnTo>
                  <a:pt x="11996" y="13352"/>
                </a:lnTo>
                <a:lnTo>
                  <a:pt x="11886" y="13132"/>
                </a:lnTo>
                <a:lnTo>
                  <a:pt x="11739" y="12692"/>
                </a:lnTo>
                <a:lnTo>
                  <a:pt x="12032" y="12618"/>
                </a:lnTo>
                <a:lnTo>
                  <a:pt x="12289" y="12545"/>
                </a:lnTo>
                <a:lnTo>
                  <a:pt x="12839" y="12362"/>
                </a:lnTo>
                <a:lnTo>
                  <a:pt x="13023" y="12288"/>
                </a:lnTo>
                <a:close/>
                <a:moveTo>
                  <a:pt x="7044" y="12325"/>
                </a:moveTo>
                <a:lnTo>
                  <a:pt x="7337" y="13022"/>
                </a:lnTo>
                <a:lnTo>
                  <a:pt x="5833" y="13792"/>
                </a:lnTo>
                <a:lnTo>
                  <a:pt x="5613" y="13132"/>
                </a:lnTo>
                <a:lnTo>
                  <a:pt x="5943" y="12875"/>
                </a:lnTo>
                <a:lnTo>
                  <a:pt x="6273" y="12655"/>
                </a:lnTo>
                <a:lnTo>
                  <a:pt x="6677" y="12472"/>
                </a:lnTo>
                <a:lnTo>
                  <a:pt x="7044" y="12325"/>
                </a:lnTo>
                <a:close/>
                <a:moveTo>
                  <a:pt x="13060" y="11885"/>
                </a:moveTo>
                <a:lnTo>
                  <a:pt x="12839" y="11921"/>
                </a:lnTo>
                <a:lnTo>
                  <a:pt x="12473" y="12068"/>
                </a:lnTo>
                <a:lnTo>
                  <a:pt x="11922" y="12215"/>
                </a:lnTo>
                <a:lnTo>
                  <a:pt x="11666" y="12288"/>
                </a:lnTo>
                <a:lnTo>
                  <a:pt x="11446" y="12398"/>
                </a:lnTo>
                <a:lnTo>
                  <a:pt x="11372" y="12435"/>
                </a:lnTo>
                <a:lnTo>
                  <a:pt x="11372" y="12472"/>
                </a:lnTo>
                <a:lnTo>
                  <a:pt x="11372" y="12582"/>
                </a:lnTo>
                <a:lnTo>
                  <a:pt x="11446" y="12655"/>
                </a:lnTo>
                <a:lnTo>
                  <a:pt x="11519" y="12692"/>
                </a:lnTo>
                <a:lnTo>
                  <a:pt x="11482" y="12839"/>
                </a:lnTo>
                <a:lnTo>
                  <a:pt x="11482" y="13022"/>
                </a:lnTo>
                <a:lnTo>
                  <a:pt x="11519" y="13169"/>
                </a:lnTo>
                <a:lnTo>
                  <a:pt x="11556" y="13315"/>
                </a:lnTo>
                <a:lnTo>
                  <a:pt x="11702" y="13646"/>
                </a:lnTo>
                <a:lnTo>
                  <a:pt x="11886" y="13902"/>
                </a:lnTo>
                <a:lnTo>
                  <a:pt x="11996" y="13976"/>
                </a:lnTo>
                <a:lnTo>
                  <a:pt x="12106" y="13976"/>
                </a:lnTo>
                <a:lnTo>
                  <a:pt x="13023" y="13609"/>
                </a:lnTo>
                <a:lnTo>
                  <a:pt x="13940" y="13279"/>
                </a:lnTo>
                <a:lnTo>
                  <a:pt x="14013" y="13205"/>
                </a:lnTo>
                <a:lnTo>
                  <a:pt x="14050" y="13169"/>
                </a:lnTo>
                <a:lnTo>
                  <a:pt x="14087" y="13095"/>
                </a:lnTo>
                <a:lnTo>
                  <a:pt x="14050" y="13022"/>
                </a:lnTo>
                <a:lnTo>
                  <a:pt x="13646" y="12142"/>
                </a:lnTo>
                <a:lnTo>
                  <a:pt x="13573" y="12032"/>
                </a:lnTo>
                <a:lnTo>
                  <a:pt x="13463" y="11958"/>
                </a:lnTo>
                <a:lnTo>
                  <a:pt x="13353" y="11885"/>
                </a:lnTo>
                <a:close/>
                <a:moveTo>
                  <a:pt x="7190" y="11848"/>
                </a:moveTo>
                <a:lnTo>
                  <a:pt x="7117" y="11885"/>
                </a:lnTo>
                <a:lnTo>
                  <a:pt x="6640" y="12032"/>
                </a:lnTo>
                <a:lnTo>
                  <a:pt x="6163" y="12215"/>
                </a:lnTo>
                <a:lnTo>
                  <a:pt x="5723" y="12508"/>
                </a:lnTo>
                <a:lnTo>
                  <a:pt x="5320" y="12802"/>
                </a:lnTo>
                <a:lnTo>
                  <a:pt x="5246" y="12839"/>
                </a:lnTo>
                <a:lnTo>
                  <a:pt x="5210" y="12875"/>
                </a:lnTo>
                <a:lnTo>
                  <a:pt x="5173" y="12912"/>
                </a:lnTo>
                <a:lnTo>
                  <a:pt x="5173" y="12985"/>
                </a:lnTo>
                <a:lnTo>
                  <a:pt x="5246" y="13279"/>
                </a:lnTo>
                <a:lnTo>
                  <a:pt x="5320" y="13572"/>
                </a:lnTo>
                <a:lnTo>
                  <a:pt x="5540" y="14159"/>
                </a:lnTo>
                <a:lnTo>
                  <a:pt x="5576" y="14196"/>
                </a:lnTo>
                <a:lnTo>
                  <a:pt x="5650" y="14269"/>
                </a:lnTo>
                <a:lnTo>
                  <a:pt x="5797" y="14269"/>
                </a:lnTo>
                <a:lnTo>
                  <a:pt x="7667" y="13315"/>
                </a:lnTo>
                <a:lnTo>
                  <a:pt x="7741" y="13279"/>
                </a:lnTo>
                <a:lnTo>
                  <a:pt x="7777" y="13205"/>
                </a:lnTo>
                <a:lnTo>
                  <a:pt x="7814" y="13132"/>
                </a:lnTo>
                <a:lnTo>
                  <a:pt x="7777" y="13059"/>
                </a:lnTo>
                <a:lnTo>
                  <a:pt x="7374" y="11995"/>
                </a:lnTo>
                <a:lnTo>
                  <a:pt x="7337" y="11921"/>
                </a:lnTo>
                <a:lnTo>
                  <a:pt x="7264" y="11885"/>
                </a:lnTo>
                <a:lnTo>
                  <a:pt x="7190" y="11848"/>
                </a:lnTo>
                <a:close/>
                <a:moveTo>
                  <a:pt x="10528" y="13279"/>
                </a:moveTo>
                <a:lnTo>
                  <a:pt x="10895" y="13976"/>
                </a:lnTo>
                <a:lnTo>
                  <a:pt x="9318" y="14599"/>
                </a:lnTo>
                <a:lnTo>
                  <a:pt x="9025" y="13902"/>
                </a:lnTo>
                <a:lnTo>
                  <a:pt x="9098" y="13829"/>
                </a:lnTo>
                <a:lnTo>
                  <a:pt x="9098" y="13792"/>
                </a:lnTo>
                <a:lnTo>
                  <a:pt x="9135" y="13756"/>
                </a:lnTo>
                <a:lnTo>
                  <a:pt x="9465" y="13609"/>
                </a:lnTo>
                <a:lnTo>
                  <a:pt x="9758" y="13535"/>
                </a:lnTo>
                <a:lnTo>
                  <a:pt x="10528" y="13279"/>
                </a:lnTo>
                <a:close/>
                <a:moveTo>
                  <a:pt x="10639" y="12839"/>
                </a:moveTo>
                <a:lnTo>
                  <a:pt x="10565" y="12875"/>
                </a:lnTo>
                <a:lnTo>
                  <a:pt x="9501" y="13242"/>
                </a:lnTo>
                <a:lnTo>
                  <a:pt x="9061" y="13352"/>
                </a:lnTo>
                <a:lnTo>
                  <a:pt x="8878" y="13462"/>
                </a:lnTo>
                <a:lnTo>
                  <a:pt x="8768" y="13499"/>
                </a:lnTo>
                <a:lnTo>
                  <a:pt x="8731" y="13572"/>
                </a:lnTo>
                <a:lnTo>
                  <a:pt x="8658" y="13682"/>
                </a:lnTo>
                <a:lnTo>
                  <a:pt x="8694" y="13829"/>
                </a:lnTo>
                <a:lnTo>
                  <a:pt x="8731" y="13866"/>
                </a:lnTo>
                <a:lnTo>
                  <a:pt x="8731" y="13902"/>
                </a:lnTo>
                <a:lnTo>
                  <a:pt x="8768" y="14159"/>
                </a:lnTo>
                <a:lnTo>
                  <a:pt x="8841" y="14416"/>
                </a:lnTo>
                <a:lnTo>
                  <a:pt x="9025" y="14893"/>
                </a:lnTo>
                <a:lnTo>
                  <a:pt x="9098" y="14929"/>
                </a:lnTo>
                <a:lnTo>
                  <a:pt x="9135" y="14966"/>
                </a:lnTo>
                <a:lnTo>
                  <a:pt x="9208" y="15003"/>
                </a:lnTo>
                <a:lnTo>
                  <a:pt x="9281" y="15003"/>
                </a:lnTo>
                <a:lnTo>
                  <a:pt x="11225" y="14269"/>
                </a:lnTo>
                <a:lnTo>
                  <a:pt x="11262" y="14232"/>
                </a:lnTo>
                <a:lnTo>
                  <a:pt x="11299" y="14159"/>
                </a:lnTo>
                <a:lnTo>
                  <a:pt x="11335" y="14086"/>
                </a:lnTo>
                <a:lnTo>
                  <a:pt x="11335" y="14012"/>
                </a:lnTo>
                <a:lnTo>
                  <a:pt x="10822" y="12985"/>
                </a:lnTo>
                <a:lnTo>
                  <a:pt x="10785" y="12912"/>
                </a:lnTo>
                <a:lnTo>
                  <a:pt x="10712" y="12875"/>
                </a:lnTo>
                <a:lnTo>
                  <a:pt x="10639" y="12839"/>
                </a:lnTo>
                <a:close/>
                <a:moveTo>
                  <a:pt x="7997" y="14342"/>
                </a:moveTo>
                <a:lnTo>
                  <a:pt x="8107" y="14489"/>
                </a:lnTo>
                <a:lnTo>
                  <a:pt x="8144" y="14599"/>
                </a:lnTo>
                <a:lnTo>
                  <a:pt x="8107" y="14746"/>
                </a:lnTo>
                <a:lnTo>
                  <a:pt x="8034" y="14893"/>
                </a:lnTo>
                <a:lnTo>
                  <a:pt x="7924" y="15003"/>
                </a:lnTo>
                <a:lnTo>
                  <a:pt x="7814" y="15149"/>
                </a:lnTo>
                <a:lnTo>
                  <a:pt x="7557" y="15296"/>
                </a:lnTo>
                <a:lnTo>
                  <a:pt x="7044" y="15516"/>
                </a:lnTo>
                <a:lnTo>
                  <a:pt x="6787" y="15590"/>
                </a:lnTo>
                <a:lnTo>
                  <a:pt x="6567" y="15736"/>
                </a:lnTo>
                <a:lnTo>
                  <a:pt x="6310" y="15113"/>
                </a:lnTo>
                <a:lnTo>
                  <a:pt x="6383" y="15076"/>
                </a:lnTo>
                <a:lnTo>
                  <a:pt x="6457" y="14966"/>
                </a:lnTo>
                <a:lnTo>
                  <a:pt x="6457" y="14929"/>
                </a:lnTo>
                <a:lnTo>
                  <a:pt x="6530" y="15003"/>
                </a:lnTo>
                <a:lnTo>
                  <a:pt x="6604" y="14966"/>
                </a:lnTo>
                <a:lnTo>
                  <a:pt x="6787" y="14929"/>
                </a:lnTo>
                <a:lnTo>
                  <a:pt x="7227" y="14783"/>
                </a:lnTo>
                <a:lnTo>
                  <a:pt x="7631" y="14599"/>
                </a:lnTo>
                <a:lnTo>
                  <a:pt x="7997" y="14342"/>
                </a:lnTo>
                <a:close/>
                <a:moveTo>
                  <a:pt x="15150" y="15370"/>
                </a:moveTo>
                <a:lnTo>
                  <a:pt x="15150" y="15443"/>
                </a:lnTo>
                <a:lnTo>
                  <a:pt x="15224" y="15480"/>
                </a:lnTo>
                <a:lnTo>
                  <a:pt x="15260" y="15516"/>
                </a:lnTo>
                <a:lnTo>
                  <a:pt x="15150" y="15736"/>
                </a:lnTo>
                <a:lnTo>
                  <a:pt x="15004" y="15993"/>
                </a:lnTo>
                <a:lnTo>
                  <a:pt x="14857" y="15626"/>
                </a:lnTo>
                <a:lnTo>
                  <a:pt x="15150" y="15370"/>
                </a:lnTo>
                <a:close/>
                <a:moveTo>
                  <a:pt x="7997" y="13902"/>
                </a:moveTo>
                <a:lnTo>
                  <a:pt x="7887" y="13939"/>
                </a:lnTo>
                <a:lnTo>
                  <a:pt x="7631" y="14122"/>
                </a:lnTo>
                <a:lnTo>
                  <a:pt x="7337" y="14269"/>
                </a:lnTo>
                <a:lnTo>
                  <a:pt x="7044" y="14416"/>
                </a:lnTo>
                <a:lnTo>
                  <a:pt x="6750" y="14526"/>
                </a:lnTo>
                <a:lnTo>
                  <a:pt x="6347" y="14599"/>
                </a:lnTo>
                <a:lnTo>
                  <a:pt x="6163" y="14673"/>
                </a:lnTo>
                <a:lnTo>
                  <a:pt x="6090" y="14746"/>
                </a:lnTo>
                <a:lnTo>
                  <a:pt x="6017" y="14819"/>
                </a:lnTo>
                <a:lnTo>
                  <a:pt x="6017" y="14929"/>
                </a:lnTo>
                <a:lnTo>
                  <a:pt x="5943" y="15003"/>
                </a:lnTo>
                <a:lnTo>
                  <a:pt x="5943" y="15113"/>
                </a:lnTo>
                <a:lnTo>
                  <a:pt x="6127" y="15590"/>
                </a:lnTo>
                <a:lnTo>
                  <a:pt x="6273" y="16103"/>
                </a:lnTo>
                <a:lnTo>
                  <a:pt x="6347" y="16177"/>
                </a:lnTo>
                <a:lnTo>
                  <a:pt x="6420" y="16213"/>
                </a:lnTo>
                <a:lnTo>
                  <a:pt x="6493" y="16213"/>
                </a:lnTo>
                <a:lnTo>
                  <a:pt x="6567" y="16177"/>
                </a:lnTo>
                <a:lnTo>
                  <a:pt x="6787" y="16030"/>
                </a:lnTo>
                <a:lnTo>
                  <a:pt x="7007" y="15920"/>
                </a:lnTo>
                <a:lnTo>
                  <a:pt x="7484" y="15736"/>
                </a:lnTo>
                <a:lnTo>
                  <a:pt x="7704" y="15663"/>
                </a:lnTo>
                <a:lnTo>
                  <a:pt x="7924" y="15553"/>
                </a:lnTo>
                <a:lnTo>
                  <a:pt x="8144" y="15406"/>
                </a:lnTo>
                <a:lnTo>
                  <a:pt x="8328" y="15223"/>
                </a:lnTo>
                <a:lnTo>
                  <a:pt x="8438" y="15076"/>
                </a:lnTo>
                <a:lnTo>
                  <a:pt x="8511" y="14893"/>
                </a:lnTo>
                <a:lnTo>
                  <a:pt x="8511" y="14709"/>
                </a:lnTo>
                <a:lnTo>
                  <a:pt x="8511" y="14526"/>
                </a:lnTo>
                <a:lnTo>
                  <a:pt x="8474" y="14342"/>
                </a:lnTo>
                <a:lnTo>
                  <a:pt x="8364" y="14159"/>
                </a:lnTo>
                <a:lnTo>
                  <a:pt x="8254" y="14049"/>
                </a:lnTo>
                <a:lnTo>
                  <a:pt x="8071" y="13939"/>
                </a:lnTo>
                <a:lnTo>
                  <a:pt x="7997" y="13902"/>
                </a:lnTo>
                <a:close/>
                <a:moveTo>
                  <a:pt x="14710" y="15736"/>
                </a:moveTo>
                <a:lnTo>
                  <a:pt x="14747" y="15993"/>
                </a:lnTo>
                <a:lnTo>
                  <a:pt x="14820" y="16250"/>
                </a:lnTo>
                <a:lnTo>
                  <a:pt x="14490" y="16507"/>
                </a:lnTo>
                <a:lnTo>
                  <a:pt x="14417" y="16397"/>
                </a:lnTo>
                <a:lnTo>
                  <a:pt x="14307" y="15993"/>
                </a:lnTo>
                <a:lnTo>
                  <a:pt x="14380" y="15956"/>
                </a:lnTo>
                <a:lnTo>
                  <a:pt x="14710" y="15736"/>
                </a:lnTo>
                <a:close/>
                <a:moveTo>
                  <a:pt x="14123" y="16103"/>
                </a:moveTo>
                <a:lnTo>
                  <a:pt x="14160" y="16397"/>
                </a:lnTo>
                <a:lnTo>
                  <a:pt x="14233" y="16690"/>
                </a:lnTo>
                <a:lnTo>
                  <a:pt x="13830" y="16873"/>
                </a:lnTo>
                <a:lnTo>
                  <a:pt x="13720" y="16727"/>
                </a:lnTo>
                <a:lnTo>
                  <a:pt x="13500" y="16433"/>
                </a:lnTo>
                <a:lnTo>
                  <a:pt x="14123" y="16103"/>
                </a:lnTo>
                <a:close/>
                <a:moveTo>
                  <a:pt x="13426" y="16470"/>
                </a:moveTo>
                <a:lnTo>
                  <a:pt x="13500" y="16727"/>
                </a:lnTo>
                <a:lnTo>
                  <a:pt x="13536" y="16873"/>
                </a:lnTo>
                <a:lnTo>
                  <a:pt x="13573" y="16984"/>
                </a:lnTo>
                <a:lnTo>
                  <a:pt x="13096" y="17167"/>
                </a:lnTo>
                <a:lnTo>
                  <a:pt x="12986" y="17057"/>
                </a:lnTo>
                <a:lnTo>
                  <a:pt x="12876" y="16873"/>
                </a:lnTo>
                <a:lnTo>
                  <a:pt x="12839" y="16727"/>
                </a:lnTo>
                <a:lnTo>
                  <a:pt x="13426" y="16470"/>
                </a:lnTo>
                <a:close/>
                <a:moveTo>
                  <a:pt x="12583" y="16837"/>
                </a:moveTo>
                <a:lnTo>
                  <a:pt x="12656" y="17094"/>
                </a:lnTo>
                <a:lnTo>
                  <a:pt x="12803" y="17277"/>
                </a:lnTo>
                <a:lnTo>
                  <a:pt x="12399" y="17460"/>
                </a:lnTo>
                <a:lnTo>
                  <a:pt x="12326" y="17387"/>
                </a:lnTo>
                <a:lnTo>
                  <a:pt x="12253" y="17277"/>
                </a:lnTo>
                <a:lnTo>
                  <a:pt x="12216" y="17167"/>
                </a:lnTo>
                <a:lnTo>
                  <a:pt x="12216" y="17020"/>
                </a:lnTo>
                <a:lnTo>
                  <a:pt x="12583" y="16837"/>
                </a:lnTo>
                <a:close/>
                <a:moveTo>
                  <a:pt x="12032" y="17094"/>
                </a:moveTo>
                <a:lnTo>
                  <a:pt x="11996" y="17240"/>
                </a:lnTo>
                <a:lnTo>
                  <a:pt x="12032" y="17387"/>
                </a:lnTo>
                <a:lnTo>
                  <a:pt x="12106" y="17570"/>
                </a:lnTo>
                <a:lnTo>
                  <a:pt x="11812" y="17644"/>
                </a:lnTo>
                <a:lnTo>
                  <a:pt x="11776" y="17644"/>
                </a:lnTo>
                <a:lnTo>
                  <a:pt x="11739" y="17497"/>
                </a:lnTo>
                <a:lnTo>
                  <a:pt x="11666" y="17240"/>
                </a:lnTo>
                <a:lnTo>
                  <a:pt x="12032" y="17094"/>
                </a:lnTo>
                <a:close/>
                <a:moveTo>
                  <a:pt x="11446" y="17350"/>
                </a:moveTo>
                <a:lnTo>
                  <a:pt x="11482" y="17607"/>
                </a:lnTo>
                <a:lnTo>
                  <a:pt x="11519" y="17791"/>
                </a:lnTo>
                <a:lnTo>
                  <a:pt x="11189" y="17901"/>
                </a:lnTo>
                <a:lnTo>
                  <a:pt x="11115" y="17937"/>
                </a:lnTo>
                <a:lnTo>
                  <a:pt x="11115" y="17864"/>
                </a:lnTo>
                <a:lnTo>
                  <a:pt x="11115" y="17827"/>
                </a:lnTo>
                <a:lnTo>
                  <a:pt x="11115" y="17717"/>
                </a:lnTo>
                <a:lnTo>
                  <a:pt x="11005" y="17607"/>
                </a:lnTo>
                <a:lnTo>
                  <a:pt x="10969" y="17534"/>
                </a:lnTo>
                <a:lnTo>
                  <a:pt x="11446" y="17350"/>
                </a:lnTo>
                <a:close/>
                <a:moveTo>
                  <a:pt x="10639" y="17644"/>
                </a:moveTo>
                <a:lnTo>
                  <a:pt x="10749" y="17791"/>
                </a:lnTo>
                <a:lnTo>
                  <a:pt x="10859" y="17901"/>
                </a:lnTo>
                <a:lnTo>
                  <a:pt x="10932" y="17974"/>
                </a:lnTo>
                <a:lnTo>
                  <a:pt x="10969" y="17974"/>
                </a:lnTo>
                <a:lnTo>
                  <a:pt x="10455" y="18194"/>
                </a:lnTo>
                <a:lnTo>
                  <a:pt x="10418" y="18121"/>
                </a:lnTo>
                <a:lnTo>
                  <a:pt x="10345" y="18121"/>
                </a:lnTo>
                <a:lnTo>
                  <a:pt x="10235" y="18157"/>
                </a:lnTo>
                <a:lnTo>
                  <a:pt x="10162" y="17901"/>
                </a:lnTo>
                <a:lnTo>
                  <a:pt x="10125" y="17827"/>
                </a:lnTo>
                <a:lnTo>
                  <a:pt x="10639" y="17644"/>
                </a:lnTo>
                <a:close/>
                <a:moveTo>
                  <a:pt x="10272" y="440"/>
                </a:moveTo>
                <a:lnTo>
                  <a:pt x="10455" y="477"/>
                </a:lnTo>
                <a:lnTo>
                  <a:pt x="10565" y="550"/>
                </a:lnTo>
                <a:lnTo>
                  <a:pt x="10675" y="624"/>
                </a:lnTo>
                <a:lnTo>
                  <a:pt x="10785" y="734"/>
                </a:lnTo>
                <a:lnTo>
                  <a:pt x="10969" y="990"/>
                </a:lnTo>
                <a:lnTo>
                  <a:pt x="11005" y="1210"/>
                </a:lnTo>
                <a:lnTo>
                  <a:pt x="11042" y="1431"/>
                </a:lnTo>
                <a:lnTo>
                  <a:pt x="11335" y="2348"/>
                </a:lnTo>
                <a:lnTo>
                  <a:pt x="11886" y="3998"/>
                </a:lnTo>
                <a:lnTo>
                  <a:pt x="13060" y="7300"/>
                </a:lnTo>
                <a:lnTo>
                  <a:pt x="14233" y="10564"/>
                </a:lnTo>
                <a:lnTo>
                  <a:pt x="14857" y="12215"/>
                </a:lnTo>
                <a:lnTo>
                  <a:pt x="15187" y="13095"/>
                </a:lnTo>
                <a:lnTo>
                  <a:pt x="15407" y="13646"/>
                </a:lnTo>
                <a:lnTo>
                  <a:pt x="15334" y="13682"/>
                </a:lnTo>
                <a:lnTo>
                  <a:pt x="15297" y="13829"/>
                </a:lnTo>
                <a:lnTo>
                  <a:pt x="15297" y="13939"/>
                </a:lnTo>
                <a:lnTo>
                  <a:pt x="15260" y="14196"/>
                </a:lnTo>
                <a:lnTo>
                  <a:pt x="15224" y="14379"/>
                </a:lnTo>
                <a:lnTo>
                  <a:pt x="15187" y="14526"/>
                </a:lnTo>
                <a:lnTo>
                  <a:pt x="15004" y="14856"/>
                </a:lnTo>
                <a:lnTo>
                  <a:pt x="14747" y="15149"/>
                </a:lnTo>
                <a:lnTo>
                  <a:pt x="14453" y="15370"/>
                </a:lnTo>
                <a:lnTo>
                  <a:pt x="14123" y="15590"/>
                </a:lnTo>
                <a:lnTo>
                  <a:pt x="13793" y="15773"/>
                </a:lnTo>
                <a:lnTo>
                  <a:pt x="13060" y="16140"/>
                </a:lnTo>
                <a:lnTo>
                  <a:pt x="12326" y="16470"/>
                </a:lnTo>
                <a:lnTo>
                  <a:pt x="10859" y="17094"/>
                </a:lnTo>
                <a:lnTo>
                  <a:pt x="10015" y="17424"/>
                </a:lnTo>
                <a:lnTo>
                  <a:pt x="9978" y="17387"/>
                </a:lnTo>
                <a:lnTo>
                  <a:pt x="9942" y="17387"/>
                </a:lnTo>
                <a:lnTo>
                  <a:pt x="9905" y="17424"/>
                </a:lnTo>
                <a:lnTo>
                  <a:pt x="9905" y="17460"/>
                </a:lnTo>
                <a:lnTo>
                  <a:pt x="8841" y="17791"/>
                </a:lnTo>
                <a:lnTo>
                  <a:pt x="7777" y="18121"/>
                </a:lnTo>
                <a:lnTo>
                  <a:pt x="6970" y="18304"/>
                </a:lnTo>
                <a:lnTo>
                  <a:pt x="6163" y="18487"/>
                </a:lnTo>
                <a:lnTo>
                  <a:pt x="5797" y="18524"/>
                </a:lnTo>
                <a:lnTo>
                  <a:pt x="5613" y="18524"/>
                </a:lnTo>
                <a:lnTo>
                  <a:pt x="5430" y="18451"/>
                </a:lnTo>
                <a:lnTo>
                  <a:pt x="5283" y="18377"/>
                </a:lnTo>
                <a:lnTo>
                  <a:pt x="5173" y="18231"/>
                </a:lnTo>
                <a:lnTo>
                  <a:pt x="5063" y="18121"/>
                </a:lnTo>
                <a:lnTo>
                  <a:pt x="4953" y="17974"/>
                </a:lnTo>
                <a:lnTo>
                  <a:pt x="4879" y="17680"/>
                </a:lnTo>
                <a:lnTo>
                  <a:pt x="4769" y="17387"/>
                </a:lnTo>
                <a:lnTo>
                  <a:pt x="4476" y="16507"/>
                </a:lnTo>
                <a:lnTo>
                  <a:pt x="3926" y="14819"/>
                </a:lnTo>
                <a:lnTo>
                  <a:pt x="3376" y="13169"/>
                </a:lnTo>
                <a:lnTo>
                  <a:pt x="2752" y="11518"/>
                </a:lnTo>
                <a:lnTo>
                  <a:pt x="2165" y="9867"/>
                </a:lnTo>
                <a:lnTo>
                  <a:pt x="1505" y="8253"/>
                </a:lnTo>
                <a:lnTo>
                  <a:pt x="845" y="6603"/>
                </a:lnTo>
                <a:lnTo>
                  <a:pt x="588" y="6052"/>
                </a:lnTo>
                <a:lnTo>
                  <a:pt x="478" y="5796"/>
                </a:lnTo>
                <a:lnTo>
                  <a:pt x="331" y="5539"/>
                </a:lnTo>
                <a:lnTo>
                  <a:pt x="368" y="5502"/>
                </a:lnTo>
                <a:lnTo>
                  <a:pt x="404" y="5429"/>
                </a:lnTo>
                <a:lnTo>
                  <a:pt x="368" y="5209"/>
                </a:lnTo>
                <a:lnTo>
                  <a:pt x="404" y="5025"/>
                </a:lnTo>
                <a:lnTo>
                  <a:pt x="404" y="4879"/>
                </a:lnTo>
                <a:lnTo>
                  <a:pt x="478" y="4695"/>
                </a:lnTo>
                <a:lnTo>
                  <a:pt x="624" y="4402"/>
                </a:lnTo>
                <a:lnTo>
                  <a:pt x="845" y="4145"/>
                </a:lnTo>
                <a:lnTo>
                  <a:pt x="1101" y="3888"/>
                </a:lnTo>
                <a:lnTo>
                  <a:pt x="1395" y="3668"/>
                </a:lnTo>
                <a:lnTo>
                  <a:pt x="1725" y="3485"/>
                </a:lnTo>
                <a:lnTo>
                  <a:pt x="2018" y="3301"/>
                </a:lnTo>
                <a:lnTo>
                  <a:pt x="2789" y="2935"/>
                </a:lnTo>
                <a:lnTo>
                  <a:pt x="3596" y="2641"/>
                </a:lnTo>
                <a:lnTo>
                  <a:pt x="5210" y="2017"/>
                </a:lnTo>
                <a:lnTo>
                  <a:pt x="6787" y="1394"/>
                </a:lnTo>
                <a:lnTo>
                  <a:pt x="7557" y="1100"/>
                </a:lnTo>
                <a:lnTo>
                  <a:pt x="8364" y="807"/>
                </a:lnTo>
                <a:lnTo>
                  <a:pt x="9135" y="587"/>
                </a:lnTo>
                <a:lnTo>
                  <a:pt x="9538" y="514"/>
                </a:lnTo>
                <a:lnTo>
                  <a:pt x="9942" y="440"/>
                </a:lnTo>
                <a:close/>
                <a:moveTo>
                  <a:pt x="9868" y="17937"/>
                </a:moveTo>
                <a:lnTo>
                  <a:pt x="9868" y="17974"/>
                </a:lnTo>
                <a:lnTo>
                  <a:pt x="9905" y="18157"/>
                </a:lnTo>
                <a:lnTo>
                  <a:pt x="10015" y="18341"/>
                </a:lnTo>
                <a:lnTo>
                  <a:pt x="9575" y="18524"/>
                </a:lnTo>
                <a:lnTo>
                  <a:pt x="9575" y="18487"/>
                </a:lnTo>
                <a:lnTo>
                  <a:pt x="9538" y="18341"/>
                </a:lnTo>
                <a:lnTo>
                  <a:pt x="9465" y="18231"/>
                </a:lnTo>
                <a:lnTo>
                  <a:pt x="9391" y="18084"/>
                </a:lnTo>
                <a:lnTo>
                  <a:pt x="9868" y="17937"/>
                </a:lnTo>
                <a:close/>
                <a:moveTo>
                  <a:pt x="9098" y="18194"/>
                </a:moveTo>
                <a:lnTo>
                  <a:pt x="9171" y="18414"/>
                </a:lnTo>
                <a:lnTo>
                  <a:pt x="9245" y="18524"/>
                </a:lnTo>
                <a:lnTo>
                  <a:pt x="9318" y="18598"/>
                </a:lnTo>
                <a:lnTo>
                  <a:pt x="8841" y="18781"/>
                </a:lnTo>
                <a:lnTo>
                  <a:pt x="8768" y="18708"/>
                </a:lnTo>
                <a:lnTo>
                  <a:pt x="8694" y="18598"/>
                </a:lnTo>
                <a:lnTo>
                  <a:pt x="8621" y="18487"/>
                </a:lnTo>
                <a:lnTo>
                  <a:pt x="8584" y="18341"/>
                </a:lnTo>
                <a:lnTo>
                  <a:pt x="9098" y="18194"/>
                </a:lnTo>
                <a:close/>
                <a:moveTo>
                  <a:pt x="8254" y="18414"/>
                </a:moveTo>
                <a:lnTo>
                  <a:pt x="8291" y="18561"/>
                </a:lnTo>
                <a:lnTo>
                  <a:pt x="8364" y="18744"/>
                </a:lnTo>
                <a:lnTo>
                  <a:pt x="8511" y="18928"/>
                </a:lnTo>
                <a:lnTo>
                  <a:pt x="8181" y="19038"/>
                </a:lnTo>
                <a:lnTo>
                  <a:pt x="8144" y="18964"/>
                </a:lnTo>
                <a:lnTo>
                  <a:pt x="8107" y="18928"/>
                </a:lnTo>
                <a:lnTo>
                  <a:pt x="7997" y="18854"/>
                </a:lnTo>
                <a:lnTo>
                  <a:pt x="7961" y="18818"/>
                </a:lnTo>
                <a:lnTo>
                  <a:pt x="7851" y="18634"/>
                </a:lnTo>
                <a:lnTo>
                  <a:pt x="7851" y="18561"/>
                </a:lnTo>
                <a:lnTo>
                  <a:pt x="8254" y="18414"/>
                </a:lnTo>
                <a:close/>
                <a:moveTo>
                  <a:pt x="5246" y="18818"/>
                </a:moveTo>
                <a:lnTo>
                  <a:pt x="5430" y="18891"/>
                </a:lnTo>
                <a:lnTo>
                  <a:pt x="5650" y="18928"/>
                </a:lnTo>
                <a:lnTo>
                  <a:pt x="5870" y="18964"/>
                </a:lnTo>
                <a:lnTo>
                  <a:pt x="5943" y="19221"/>
                </a:lnTo>
                <a:lnTo>
                  <a:pt x="5760" y="19148"/>
                </a:lnTo>
                <a:lnTo>
                  <a:pt x="5576" y="19038"/>
                </a:lnTo>
                <a:lnTo>
                  <a:pt x="5393" y="18928"/>
                </a:lnTo>
                <a:lnTo>
                  <a:pt x="5246" y="18818"/>
                </a:lnTo>
                <a:close/>
                <a:moveTo>
                  <a:pt x="7557" y="18634"/>
                </a:moveTo>
                <a:lnTo>
                  <a:pt x="7557" y="18781"/>
                </a:lnTo>
                <a:lnTo>
                  <a:pt x="7631" y="18928"/>
                </a:lnTo>
                <a:lnTo>
                  <a:pt x="7704" y="19038"/>
                </a:lnTo>
                <a:lnTo>
                  <a:pt x="7777" y="19148"/>
                </a:lnTo>
                <a:lnTo>
                  <a:pt x="7704" y="19184"/>
                </a:lnTo>
                <a:lnTo>
                  <a:pt x="7227" y="19294"/>
                </a:lnTo>
                <a:lnTo>
                  <a:pt x="7154" y="19184"/>
                </a:lnTo>
                <a:lnTo>
                  <a:pt x="7080" y="19074"/>
                </a:lnTo>
                <a:lnTo>
                  <a:pt x="6970" y="18928"/>
                </a:lnTo>
                <a:lnTo>
                  <a:pt x="6897" y="18781"/>
                </a:lnTo>
                <a:lnTo>
                  <a:pt x="7117" y="18708"/>
                </a:lnTo>
                <a:lnTo>
                  <a:pt x="7557" y="18634"/>
                </a:lnTo>
                <a:close/>
                <a:moveTo>
                  <a:pt x="6604" y="18854"/>
                </a:moveTo>
                <a:lnTo>
                  <a:pt x="6677" y="19111"/>
                </a:lnTo>
                <a:lnTo>
                  <a:pt x="6750" y="19221"/>
                </a:lnTo>
                <a:lnTo>
                  <a:pt x="6824" y="19331"/>
                </a:lnTo>
                <a:lnTo>
                  <a:pt x="6493" y="19331"/>
                </a:lnTo>
                <a:lnTo>
                  <a:pt x="6493" y="19258"/>
                </a:lnTo>
                <a:lnTo>
                  <a:pt x="6493" y="19221"/>
                </a:lnTo>
                <a:lnTo>
                  <a:pt x="6420" y="19184"/>
                </a:lnTo>
                <a:lnTo>
                  <a:pt x="6383" y="19184"/>
                </a:lnTo>
                <a:lnTo>
                  <a:pt x="6310" y="19221"/>
                </a:lnTo>
                <a:lnTo>
                  <a:pt x="6273" y="19221"/>
                </a:lnTo>
                <a:lnTo>
                  <a:pt x="6200" y="19184"/>
                </a:lnTo>
                <a:lnTo>
                  <a:pt x="6163" y="19074"/>
                </a:lnTo>
                <a:lnTo>
                  <a:pt x="6127" y="18928"/>
                </a:lnTo>
                <a:lnTo>
                  <a:pt x="6604" y="18854"/>
                </a:lnTo>
                <a:close/>
                <a:moveTo>
                  <a:pt x="10125" y="0"/>
                </a:moveTo>
                <a:lnTo>
                  <a:pt x="9721" y="37"/>
                </a:lnTo>
                <a:lnTo>
                  <a:pt x="9318" y="110"/>
                </a:lnTo>
                <a:lnTo>
                  <a:pt x="8804" y="220"/>
                </a:lnTo>
                <a:lnTo>
                  <a:pt x="8291" y="403"/>
                </a:lnTo>
                <a:lnTo>
                  <a:pt x="7300" y="734"/>
                </a:lnTo>
                <a:lnTo>
                  <a:pt x="5320" y="1504"/>
                </a:lnTo>
                <a:lnTo>
                  <a:pt x="3376" y="2274"/>
                </a:lnTo>
                <a:lnTo>
                  <a:pt x="2422" y="2678"/>
                </a:lnTo>
                <a:lnTo>
                  <a:pt x="1945" y="2898"/>
                </a:lnTo>
                <a:lnTo>
                  <a:pt x="1505" y="3118"/>
                </a:lnTo>
                <a:lnTo>
                  <a:pt x="1248" y="3301"/>
                </a:lnTo>
                <a:lnTo>
                  <a:pt x="955" y="3485"/>
                </a:lnTo>
                <a:lnTo>
                  <a:pt x="698" y="3742"/>
                </a:lnTo>
                <a:lnTo>
                  <a:pt x="441" y="3998"/>
                </a:lnTo>
                <a:lnTo>
                  <a:pt x="221" y="4292"/>
                </a:lnTo>
                <a:lnTo>
                  <a:pt x="74" y="4622"/>
                </a:lnTo>
                <a:lnTo>
                  <a:pt x="38" y="4769"/>
                </a:lnTo>
                <a:lnTo>
                  <a:pt x="38" y="4915"/>
                </a:lnTo>
                <a:lnTo>
                  <a:pt x="38" y="5099"/>
                </a:lnTo>
                <a:lnTo>
                  <a:pt x="74" y="5245"/>
                </a:lnTo>
                <a:lnTo>
                  <a:pt x="1" y="5282"/>
                </a:lnTo>
                <a:lnTo>
                  <a:pt x="1" y="5319"/>
                </a:lnTo>
                <a:lnTo>
                  <a:pt x="38" y="5722"/>
                </a:lnTo>
                <a:lnTo>
                  <a:pt x="148" y="6052"/>
                </a:lnTo>
                <a:lnTo>
                  <a:pt x="441" y="6786"/>
                </a:lnTo>
                <a:lnTo>
                  <a:pt x="1065" y="8400"/>
                </a:lnTo>
                <a:lnTo>
                  <a:pt x="2348" y="11665"/>
                </a:lnTo>
                <a:lnTo>
                  <a:pt x="2935" y="13315"/>
                </a:lnTo>
                <a:lnTo>
                  <a:pt x="3522" y="15003"/>
                </a:lnTo>
                <a:lnTo>
                  <a:pt x="4072" y="16653"/>
                </a:lnTo>
                <a:lnTo>
                  <a:pt x="4293" y="17424"/>
                </a:lnTo>
                <a:lnTo>
                  <a:pt x="4439" y="17827"/>
                </a:lnTo>
                <a:lnTo>
                  <a:pt x="4513" y="18047"/>
                </a:lnTo>
                <a:lnTo>
                  <a:pt x="4623" y="18231"/>
                </a:lnTo>
                <a:lnTo>
                  <a:pt x="4659" y="18451"/>
                </a:lnTo>
                <a:lnTo>
                  <a:pt x="4733" y="18634"/>
                </a:lnTo>
                <a:lnTo>
                  <a:pt x="4806" y="18781"/>
                </a:lnTo>
                <a:lnTo>
                  <a:pt x="4916" y="18928"/>
                </a:lnTo>
                <a:lnTo>
                  <a:pt x="5026" y="19074"/>
                </a:lnTo>
                <a:lnTo>
                  <a:pt x="5173" y="19221"/>
                </a:lnTo>
                <a:lnTo>
                  <a:pt x="5503" y="19404"/>
                </a:lnTo>
                <a:lnTo>
                  <a:pt x="5833" y="19551"/>
                </a:lnTo>
                <a:lnTo>
                  <a:pt x="6237" y="19661"/>
                </a:lnTo>
                <a:lnTo>
                  <a:pt x="6604" y="19698"/>
                </a:lnTo>
                <a:lnTo>
                  <a:pt x="7007" y="19698"/>
                </a:lnTo>
                <a:lnTo>
                  <a:pt x="7484" y="19625"/>
                </a:lnTo>
                <a:lnTo>
                  <a:pt x="7924" y="19515"/>
                </a:lnTo>
                <a:lnTo>
                  <a:pt x="8841" y="19184"/>
                </a:lnTo>
                <a:lnTo>
                  <a:pt x="11079" y="18341"/>
                </a:lnTo>
                <a:lnTo>
                  <a:pt x="13206" y="17570"/>
                </a:lnTo>
                <a:lnTo>
                  <a:pt x="13830" y="17314"/>
                </a:lnTo>
                <a:lnTo>
                  <a:pt x="14417" y="17020"/>
                </a:lnTo>
                <a:lnTo>
                  <a:pt x="14527" y="17020"/>
                </a:lnTo>
                <a:lnTo>
                  <a:pt x="14674" y="16947"/>
                </a:lnTo>
                <a:lnTo>
                  <a:pt x="14710" y="16873"/>
                </a:lnTo>
                <a:lnTo>
                  <a:pt x="14710" y="16837"/>
                </a:lnTo>
                <a:lnTo>
                  <a:pt x="14894" y="16690"/>
                </a:lnTo>
                <a:lnTo>
                  <a:pt x="15187" y="16433"/>
                </a:lnTo>
                <a:lnTo>
                  <a:pt x="15407" y="16103"/>
                </a:lnTo>
                <a:lnTo>
                  <a:pt x="15554" y="15773"/>
                </a:lnTo>
                <a:lnTo>
                  <a:pt x="15701" y="15406"/>
                </a:lnTo>
                <a:lnTo>
                  <a:pt x="15774" y="15039"/>
                </a:lnTo>
                <a:lnTo>
                  <a:pt x="15811" y="14636"/>
                </a:lnTo>
                <a:lnTo>
                  <a:pt x="15847" y="13866"/>
                </a:lnTo>
                <a:lnTo>
                  <a:pt x="15884" y="13829"/>
                </a:lnTo>
                <a:lnTo>
                  <a:pt x="15884" y="13756"/>
                </a:lnTo>
                <a:lnTo>
                  <a:pt x="15847" y="13572"/>
                </a:lnTo>
                <a:lnTo>
                  <a:pt x="15811" y="13389"/>
                </a:lnTo>
                <a:lnTo>
                  <a:pt x="15664" y="13059"/>
                </a:lnTo>
                <a:lnTo>
                  <a:pt x="15334" y="12178"/>
                </a:lnTo>
                <a:lnTo>
                  <a:pt x="14710" y="10564"/>
                </a:lnTo>
                <a:lnTo>
                  <a:pt x="13500" y="7263"/>
                </a:lnTo>
                <a:lnTo>
                  <a:pt x="12326" y="3962"/>
                </a:lnTo>
                <a:lnTo>
                  <a:pt x="11776" y="2311"/>
                </a:lnTo>
                <a:lnTo>
                  <a:pt x="11446" y="1431"/>
                </a:lnTo>
                <a:lnTo>
                  <a:pt x="11372" y="1174"/>
                </a:lnTo>
                <a:lnTo>
                  <a:pt x="11409" y="1027"/>
                </a:lnTo>
                <a:lnTo>
                  <a:pt x="11409" y="917"/>
                </a:lnTo>
                <a:lnTo>
                  <a:pt x="11372" y="770"/>
                </a:lnTo>
                <a:lnTo>
                  <a:pt x="11299" y="624"/>
                </a:lnTo>
                <a:lnTo>
                  <a:pt x="11152" y="403"/>
                </a:lnTo>
                <a:lnTo>
                  <a:pt x="10895" y="220"/>
                </a:lnTo>
                <a:lnTo>
                  <a:pt x="10712" y="110"/>
                </a:lnTo>
                <a:lnTo>
                  <a:pt x="10528" y="37"/>
                </a:lnTo>
                <a:lnTo>
                  <a:pt x="10345"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249" name="Google Shape;249;p4"/>
          <p:cNvSpPr/>
          <p:nvPr/>
        </p:nvSpPr>
        <p:spPr>
          <a:xfrm>
            <a:off x="-35374" y="3366963"/>
            <a:ext cx="443260" cy="504670"/>
          </a:xfrm>
          <a:custGeom>
            <a:avLst/>
            <a:gdLst/>
            <a:ahLst/>
            <a:cxnLst/>
            <a:rect l="l" t="t" r="r" b="b"/>
            <a:pathLst>
              <a:path w="15627" h="17792" extrusionOk="0">
                <a:moveTo>
                  <a:pt x="10528" y="1"/>
                </a:moveTo>
                <a:lnTo>
                  <a:pt x="10455" y="37"/>
                </a:lnTo>
                <a:lnTo>
                  <a:pt x="10308" y="221"/>
                </a:lnTo>
                <a:lnTo>
                  <a:pt x="10198" y="441"/>
                </a:lnTo>
                <a:lnTo>
                  <a:pt x="10015" y="881"/>
                </a:lnTo>
                <a:lnTo>
                  <a:pt x="9831" y="1468"/>
                </a:lnTo>
                <a:lnTo>
                  <a:pt x="9685" y="2091"/>
                </a:lnTo>
                <a:lnTo>
                  <a:pt x="9685" y="2201"/>
                </a:lnTo>
                <a:lnTo>
                  <a:pt x="9721" y="2311"/>
                </a:lnTo>
                <a:lnTo>
                  <a:pt x="9795" y="2348"/>
                </a:lnTo>
                <a:lnTo>
                  <a:pt x="9868" y="2385"/>
                </a:lnTo>
                <a:lnTo>
                  <a:pt x="9941" y="2421"/>
                </a:lnTo>
                <a:lnTo>
                  <a:pt x="10051" y="2385"/>
                </a:lnTo>
                <a:lnTo>
                  <a:pt x="10125" y="2311"/>
                </a:lnTo>
                <a:lnTo>
                  <a:pt x="10198" y="2238"/>
                </a:lnTo>
                <a:lnTo>
                  <a:pt x="10235" y="2055"/>
                </a:lnTo>
                <a:lnTo>
                  <a:pt x="10235" y="2018"/>
                </a:lnTo>
                <a:lnTo>
                  <a:pt x="10235" y="1981"/>
                </a:lnTo>
                <a:lnTo>
                  <a:pt x="10455" y="1138"/>
                </a:lnTo>
                <a:lnTo>
                  <a:pt x="10638" y="624"/>
                </a:lnTo>
                <a:lnTo>
                  <a:pt x="10675" y="367"/>
                </a:lnTo>
                <a:lnTo>
                  <a:pt x="10712" y="111"/>
                </a:lnTo>
                <a:lnTo>
                  <a:pt x="10675" y="37"/>
                </a:lnTo>
                <a:lnTo>
                  <a:pt x="10602" y="1"/>
                </a:lnTo>
                <a:close/>
                <a:moveTo>
                  <a:pt x="3559" y="1028"/>
                </a:moveTo>
                <a:lnTo>
                  <a:pt x="3522" y="1064"/>
                </a:lnTo>
                <a:lnTo>
                  <a:pt x="3485" y="1101"/>
                </a:lnTo>
                <a:lnTo>
                  <a:pt x="3485" y="1138"/>
                </a:lnTo>
                <a:lnTo>
                  <a:pt x="3559" y="1321"/>
                </a:lnTo>
                <a:lnTo>
                  <a:pt x="3669" y="1468"/>
                </a:lnTo>
                <a:lnTo>
                  <a:pt x="3889" y="1761"/>
                </a:lnTo>
                <a:lnTo>
                  <a:pt x="4109" y="2055"/>
                </a:lnTo>
                <a:lnTo>
                  <a:pt x="4366" y="2348"/>
                </a:lnTo>
                <a:lnTo>
                  <a:pt x="4476" y="2605"/>
                </a:lnTo>
                <a:lnTo>
                  <a:pt x="4586" y="2862"/>
                </a:lnTo>
                <a:lnTo>
                  <a:pt x="4696" y="2972"/>
                </a:lnTo>
                <a:lnTo>
                  <a:pt x="4769" y="3045"/>
                </a:lnTo>
                <a:lnTo>
                  <a:pt x="4916" y="3082"/>
                </a:lnTo>
                <a:lnTo>
                  <a:pt x="5063" y="3082"/>
                </a:lnTo>
                <a:lnTo>
                  <a:pt x="5136" y="3045"/>
                </a:lnTo>
                <a:lnTo>
                  <a:pt x="5209" y="3008"/>
                </a:lnTo>
                <a:lnTo>
                  <a:pt x="5246" y="2935"/>
                </a:lnTo>
                <a:lnTo>
                  <a:pt x="5246" y="2862"/>
                </a:lnTo>
                <a:lnTo>
                  <a:pt x="5209" y="2715"/>
                </a:lnTo>
                <a:lnTo>
                  <a:pt x="5173" y="2642"/>
                </a:lnTo>
                <a:lnTo>
                  <a:pt x="5099" y="2605"/>
                </a:lnTo>
                <a:lnTo>
                  <a:pt x="4989" y="2605"/>
                </a:lnTo>
                <a:lnTo>
                  <a:pt x="4989" y="2568"/>
                </a:lnTo>
                <a:lnTo>
                  <a:pt x="4989" y="2495"/>
                </a:lnTo>
                <a:lnTo>
                  <a:pt x="4953" y="2385"/>
                </a:lnTo>
                <a:lnTo>
                  <a:pt x="4806" y="2128"/>
                </a:lnTo>
                <a:lnTo>
                  <a:pt x="4623" y="1871"/>
                </a:lnTo>
                <a:lnTo>
                  <a:pt x="4402" y="1615"/>
                </a:lnTo>
                <a:lnTo>
                  <a:pt x="4146" y="1394"/>
                </a:lnTo>
                <a:lnTo>
                  <a:pt x="3889" y="1174"/>
                </a:lnTo>
                <a:lnTo>
                  <a:pt x="3595" y="1028"/>
                </a:lnTo>
                <a:close/>
                <a:moveTo>
                  <a:pt x="15334" y="3999"/>
                </a:moveTo>
                <a:lnTo>
                  <a:pt x="15260" y="4035"/>
                </a:lnTo>
                <a:lnTo>
                  <a:pt x="15187" y="4109"/>
                </a:lnTo>
                <a:lnTo>
                  <a:pt x="15077" y="4182"/>
                </a:lnTo>
                <a:lnTo>
                  <a:pt x="14967" y="4256"/>
                </a:lnTo>
                <a:lnTo>
                  <a:pt x="14820" y="4329"/>
                </a:lnTo>
                <a:lnTo>
                  <a:pt x="14673" y="4329"/>
                </a:lnTo>
                <a:lnTo>
                  <a:pt x="14527" y="4402"/>
                </a:lnTo>
                <a:lnTo>
                  <a:pt x="14490" y="4439"/>
                </a:lnTo>
                <a:lnTo>
                  <a:pt x="14453" y="4549"/>
                </a:lnTo>
                <a:lnTo>
                  <a:pt x="14417" y="4586"/>
                </a:lnTo>
                <a:lnTo>
                  <a:pt x="14380" y="4622"/>
                </a:lnTo>
                <a:lnTo>
                  <a:pt x="14233" y="4732"/>
                </a:lnTo>
                <a:lnTo>
                  <a:pt x="13940" y="4842"/>
                </a:lnTo>
                <a:lnTo>
                  <a:pt x="13720" y="4989"/>
                </a:lnTo>
                <a:lnTo>
                  <a:pt x="13536" y="5173"/>
                </a:lnTo>
                <a:lnTo>
                  <a:pt x="13499" y="5246"/>
                </a:lnTo>
                <a:lnTo>
                  <a:pt x="13499" y="5319"/>
                </a:lnTo>
                <a:lnTo>
                  <a:pt x="13573" y="5356"/>
                </a:lnTo>
                <a:lnTo>
                  <a:pt x="13830" y="5356"/>
                </a:lnTo>
                <a:lnTo>
                  <a:pt x="14013" y="5319"/>
                </a:lnTo>
                <a:lnTo>
                  <a:pt x="14380" y="5173"/>
                </a:lnTo>
                <a:lnTo>
                  <a:pt x="14673" y="5026"/>
                </a:lnTo>
                <a:lnTo>
                  <a:pt x="14783" y="4953"/>
                </a:lnTo>
                <a:lnTo>
                  <a:pt x="14857" y="4806"/>
                </a:lnTo>
                <a:lnTo>
                  <a:pt x="15077" y="4769"/>
                </a:lnTo>
                <a:lnTo>
                  <a:pt x="15260" y="4659"/>
                </a:lnTo>
                <a:lnTo>
                  <a:pt x="15370" y="4696"/>
                </a:lnTo>
                <a:lnTo>
                  <a:pt x="15444" y="4696"/>
                </a:lnTo>
                <a:lnTo>
                  <a:pt x="15554" y="4622"/>
                </a:lnTo>
                <a:lnTo>
                  <a:pt x="15627" y="4549"/>
                </a:lnTo>
                <a:lnTo>
                  <a:pt x="15627" y="4476"/>
                </a:lnTo>
                <a:lnTo>
                  <a:pt x="15590" y="4366"/>
                </a:lnTo>
                <a:lnTo>
                  <a:pt x="15627" y="4329"/>
                </a:lnTo>
                <a:lnTo>
                  <a:pt x="15627" y="4256"/>
                </a:lnTo>
                <a:lnTo>
                  <a:pt x="15590" y="4182"/>
                </a:lnTo>
                <a:lnTo>
                  <a:pt x="15554" y="4109"/>
                </a:lnTo>
                <a:lnTo>
                  <a:pt x="15480" y="4035"/>
                </a:lnTo>
                <a:lnTo>
                  <a:pt x="15407" y="4035"/>
                </a:lnTo>
                <a:lnTo>
                  <a:pt x="15334" y="3999"/>
                </a:lnTo>
                <a:close/>
                <a:moveTo>
                  <a:pt x="2238" y="7447"/>
                </a:moveTo>
                <a:lnTo>
                  <a:pt x="2128" y="7484"/>
                </a:lnTo>
                <a:lnTo>
                  <a:pt x="1064" y="7960"/>
                </a:lnTo>
                <a:lnTo>
                  <a:pt x="477" y="8217"/>
                </a:lnTo>
                <a:lnTo>
                  <a:pt x="257" y="8364"/>
                </a:lnTo>
                <a:lnTo>
                  <a:pt x="147" y="8474"/>
                </a:lnTo>
                <a:lnTo>
                  <a:pt x="111" y="8437"/>
                </a:lnTo>
                <a:lnTo>
                  <a:pt x="74" y="8437"/>
                </a:lnTo>
                <a:lnTo>
                  <a:pt x="1" y="8511"/>
                </a:lnTo>
                <a:lnTo>
                  <a:pt x="1" y="8584"/>
                </a:lnTo>
                <a:lnTo>
                  <a:pt x="37" y="8621"/>
                </a:lnTo>
                <a:lnTo>
                  <a:pt x="111" y="8694"/>
                </a:lnTo>
                <a:lnTo>
                  <a:pt x="221" y="8731"/>
                </a:lnTo>
                <a:lnTo>
                  <a:pt x="367" y="8694"/>
                </a:lnTo>
                <a:lnTo>
                  <a:pt x="514" y="8657"/>
                </a:lnTo>
                <a:lnTo>
                  <a:pt x="808" y="8547"/>
                </a:lnTo>
                <a:lnTo>
                  <a:pt x="1028" y="8474"/>
                </a:lnTo>
                <a:lnTo>
                  <a:pt x="2385" y="7887"/>
                </a:lnTo>
                <a:lnTo>
                  <a:pt x="2458" y="7850"/>
                </a:lnTo>
                <a:lnTo>
                  <a:pt x="2532" y="7777"/>
                </a:lnTo>
                <a:lnTo>
                  <a:pt x="2532" y="7667"/>
                </a:lnTo>
                <a:lnTo>
                  <a:pt x="2495" y="7594"/>
                </a:lnTo>
                <a:lnTo>
                  <a:pt x="2422" y="7520"/>
                </a:lnTo>
                <a:lnTo>
                  <a:pt x="2348" y="7484"/>
                </a:lnTo>
                <a:lnTo>
                  <a:pt x="2238" y="7447"/>
                </a:lnTo>
                <a:close/>
                <a:moveTo>
                  <a:pt x="6677" y="7814"/>
                </a:moveTo>
                <a:lnTo>
                  <a:pt x="6603" y="7887"/>
                </a:lnTo>
                <a:lnTo>
                  <a:pt x="6603" y="7960"/>
                </a:lnTo>
                <a:lnTo>
                  <a:pt x="6603" y="8070"/>
                </a:lnTo>
                <a:lnTo>
                  <a:pt x="6933" y="8474"/>
                </a:lnTo>
                <a:lnTo>
                  <a:pt x="7044" y="8694"/>
                </a:lnTo>
                <a:lnTo>
                  <a:pt x="7154" y="8914"/>
                </a:lnTo>
                <a:lnTo>
                  <a:pt x="7227" y="8951"/>
                </a:lnTo>
                <a:lnTo>
                  <a:pt x="7264" y="8987"/>
                </a:lnTo>
                <a:lnTo>
                  <a:pt x="7410" y="8987"/>
                </a:lnTo>
                <a:lnTo>
                  <a:pt x="7594" y="8877"/>
                </a:lnTo>
                <a:lnTo>
                  <a:pt x="7777" y="8767"/>
                </a:lnTo>
                <a:lnTo>
                  <a:pt x="7924" y="8621"/>
                </a:lnTo>
                <a:lnTo>
                  <a:pt x="7924" y="8657"/>
                </a:lnTo>
                <a:lnTo>
                  <a:pt x="7997" y="8767"/>
                </a:lnTo>
                <a:lnTo>
                  <a:pt x="8071" y="8877"/>
                </a:lnTo>
                <a:lnTo>
                  <a:pt x="8181" y="8951"/>
                </a:lnTo>
                <a:lnTo>
                  <a:pt x="8327" y="9024"/>
                </a:lnTo>
                <a:lnTo>
                  <a:pt x="8584" y="9061"/>
                </a:lnTo>
                <a:lnTo>
                  <a:pt x="8768" y="9061"/>
                </a:lnTo>
                <a:lnTo>
                  <a:pt x="8951" y="8987"/>
                </a:lnTo>
                <a:lnTo>
                  <a:pt x="9281" y="8841"/>
                </a:lnTo>
                <a:lnTo>
                  <a:pt x="9611" y="8657"/>
                </a:lnTo>
                <a:lnTo>
                  <a:pt x="9721" y="8547"/>
                </a:lnTo>
                <a:lnTo>
                  <a:pt x="9758" y="8474"/>
                </a:lnTo>
                <a:lnTo>
                  <a:pt x="9758" y="8364"/>
                </a:lnTo>
                <a:lnTo>
                  <a:pt x="9685" y="8254"/>
                </a:lnTo>
                <a:lnTo>
                  <a:pt x="9648" y="8217"/>
                </a:lnTo>
                <a:lnTo>
                  <a:pt x="9464" y="8217"/>
                </a:lnTo>
                <a:lnTo>
                  <a:pt x="9428" y="8291"/>
                </a:lnTo>
                <a:lnTo>
                  <a:pt x="9244" y="8437"/>
                </a:lnTo>
                <a:lnTo>
                  <a:pt x="8988" y="8547"/>
                </a:lnTo>
                <a:lnTo>
                  <a:pt x="8768" y="8621"/>
                </a:lnTo>
                <a:lnTo>
                  <a:pt x="8584" y="8657"/>
                </a:lnTo>
                <a:lnTo>
                  <a:pt x="8474" y="8657"/>
                </a:lnTo>
                <a:lnTo>
                  <a:pt x="8401" y="8621"/>
                </a:lnTo>
                <a:lnTo>
                  <a:pt x="8364" y="8584"/>
                </a:lnTo>
                <a:lnTo>
                  <a:pt x="8327" y="8547"/>
                </a:lnTo>
                <a:lnTo>
                  <a:pt x="8254" y="8254"/>
                </a:lnTo>
                <a:lnTo>
                  <a:pt x="8181" y="8144"/>
                </a:lnTo>
                <a:lnTo>
                  <a:pt x="8071" y="8107"/>
                </a:lnTo>
                <a:lnTo>
                  <a:pt x="7961" y="8107"/>
                </a:lnTo>
                <a:lnTo>
                  <a:pt x="7887" y="8144"/>
                </a:lnTo>
                <a:lnTo>
                  <a:pt x="7740" y="8254"/>
                </a:lnTo>
                <a:lnTo>
                  <a:pt x="7630" y="8401"/>
                </a:lnTo>
                <a:lnTo>
                  <a:pt x="7410" y="8547"/>
                </a:lnTo>
                <a:lnTo>
                  <a:pt x="7264" y="8364"/>
                </a:lnTo>
                <a:lnTo>
                  <a:pt x="7117" y="8180"/>
                </a:lnTo>
                <a:lnTo>
                  <a:pt x="6970" y="7997"/>
                </a:lnTo>
                <a:lnTo>
                  <a:pt x="6787" y="7850"/>
                </a:lnTo>
                <a:lnTo>
                  <a:pt x="6713" y="7814"/>
                </a:lnTo>
                <a:close/>
                <a:moveTo>
                  <a:pt x="12876" y="11005"/>
                </a:moveTo>
                <a:lnTo>
                  <a:pt x="12803" y="11042"/>
                </a:lnTo>
                <a:lnTo>
                  <a:pt x="12766" y="11078"/>
                </a:lnTo>
                <a:lnTo>
                  <a:pt x="12766" y="11152"/>
                </a:lnTo>
                <a:lnTo>
                  <a:pt x="12729" y="11225"/>
                </a:lnTo>
                <a:lnTo>
                  <a:pt x="12766" y="11298"/>
                </a:lnTo>
                <a:lnTo>
                  <a:pt x="12986" y="11702"/>
                </a:lnTo>
                <a:lnTo>
                  <a:pt x="13279" y="12069"/>
                </a:lnTo>
                <a:lnTo>
                  <a:pt x="13499" y="12399"/>
                </a:lnTo>
                <a:lnTo>
                  <a:pt x="13646" y="12509"/>
                </a:lnTo>
                <a:lnTo>
                  <a:pt x="13830" y="12619"/>
                </a:lnTo>
                <a:lnTo>
                  <a:pt x="13976" y="12619"/>
                </a:lnTo>
                <a:lnTo>
                  <a:pt x="14013" y="12582"/>
                </a:lnTo>
                <a:lnTo>
                  <a:pt x="14086" y="12546"/>
                </a:lnTo>
                <a:lnTo>
                  <a:pt x="14160" y="12436"/>
                </a:lnTo>
                <a:lnTo>
                  <a:pt x="14160" y="12325"/>
                </a:lnTo>
                <a:lnTo>
                  <a:pt x="14160" y="12252"/>
                </a:lnTo>
                <a:lnTo>
                  <a:pt x="14123" y="12142"/>
                </a:lnTo>
                <a:lnTo>
                  <a:pt x="14086" y="12069"/>
                </a:lnTo>
                <a:lnTo>
                  <a:pt x="14050" y="12032"/>
                </a:lnTo>
                <a:lnTo>
                  <a:pt x="13903" y="12032"/>
                </a:lnTo>
                <a:lnTo>
                  <a:pt x="13830" y="11885"/>
                </a:lnTo>
                <a:lnTo>
                  <a:pt x="13573" y="11592"/>
                </a:lnTo>
                <a:lnTo>
                  <a:pt x="13316" y="11298"/>
                </a:lnTo>
                <a:lnTo>
                  <a:pt x="13059" y="11042"/>
                </a:lnTo>
                <a:lnTo>
                  <a:pt x="13023" y="11005"/>
                </a:lnTo>
                <a:close/>
                <a:moveTo>
                  <a:pt x="8181" y="3192"/>
                </a:moveTo>
                <a:lnTo>
                  <a:pt x="8511" y="3228"/>
                </a:lnTo>
                <a:lnTo>
                  <a:pt x="8878" y="3265"/>
                </a:lnTo>
                <a:lnTo>
                  <a:pt x="9208" y="3339"/>
                </a:lnTo>
                <a:lnTo>
                  <a:pt x="9538" y="3412"/>
                </a:lnTo>
                <a:lnTo>
                  <a:pt x="9868" y="3522"/>
                </a:lnTo>
                <a:lnTo>
                  <a:pt x="10198" y="3669"/>
                </a:lnTo>
                <a:lnTo>
                  <a:pt x="10528" y="3852"/>
                </a:lnTo>
                <a:lnTo>
                  <a:pt x="10822" y="4035"/>
                </a:lnTo>
                <a:lnTo>
                  <a:pt x="11078" y="4256"/>
                </a:lnTo>
                <a:lnTo>
                  <a:pt x="11335" y="4476"/>
                </a:lnTo>
                <a:lnTo>
                  <a:pt x="11592" y="4732"/>
                </a:lnTo>
                <a:lnTo>
                  <a:pt x="11812" y="4989"/>
                </a:lnTo>
                <a:lnTo>
                  <a:pt x="11996" y="5319"/>
                </a:lnTo>
                <a:lnTo>
                  <a:pt x="12142" y="5576"/>
                </a:lnTo>
                <a:lnTo>
                  <a:pt x="12252" y="5870"/>
                </a:lnTo>
                <a:lnTo>
                  <a:pt x="12362" y="6200"/>
                </a:lnTo>
                <a:lnTo>
                  <a:pt x="12436" y="6530"/>
                </a:lnTo>
                <a:lnTo>
                  <a:pt x="12509" y="6823"/>
                </a:lnTo>
                <a:lnTo>
                  <a:pt x="12509" y="7153"/>
                </a:lnTo>
                <a:lnTo>
                  <a:pt x="12509" y="7484"/>
                </a:lnTo>
                <a:lnTo>
                  <a:pt x="12472" y="7814"/>
                </a:lnTo>
                <a:lnTo>
                  <a:pt x="12399" y="8144"/>
                </a:lnTo>
                <a:lnTo>
                  <a:pt x="12289" y="8511"/>
                </a:lnTo>
                <a:lnTo>
                  <a:pt x="12142" y="8804"/>
                </a:lnTo>
                <a:lnTo>
                  <a:pt x="11996" y="9134"/>
                </a:lnTo>
                <a:lnTo>
                  <a:pt x="11812" y="9428"/>
                </a:lnTo>
                <a:lnTo>
                  <a:pt x="11592" y="9721"/>
                </a:lnTo>
                <a:lnTo>
                  <a:pt x="11115" y="10271"/>
                </a:lnTo>
                <a:lnTo>
                  <a:pt x="10345" y="11115"/>
                </a:lnTo>
                <a:lnTo>
                  <a:pt x="9941" y="11555"/>
                </a:lnTo>
                <a:lnTo>
                  <a:pt x="9575" y="12032"/>
                </a:lnTo>
                <a:lnTo>
                  <a:pt x="9281" y="12509"/>
                </a:lnTo>
                <a:lnTo>
                  <a:pt x="8988" y="13022"/>
                </a:lnTo>
                <a:lnTo>
                  <a:pt x="8914" y="13279"/>
                </a:lnTo>
                <a:lnTo>
                  <a:pt x="8804" y="13573"/>
                </a:lnTo>
                <a:lnTo>
                  <a:pt x="8768" y="13829"/>
                </a:lnTo>
                <a:lnTo>
                  <a:pt x="8731" y="14123"/>
                </a:lnTo>
                <a:lnTo>
                  <a:pt x="8217" y="14013"/>
                </a:lnTo>
                <a:lnTo>
                  <a:pt x="7704" y="13939"/>
                </a:lnTo>
                <a:lnTo>
                  <a:pt x="8584" y="11665"/>
                </a:lnTo>
                <a:lnTo>
                  <a:pt x="9061" y="10418"/>
                </a:lnTo>
                <a:lnTo>
                  <a:pt x="9318" y="9831"/>
                </a:lnTo>
                <a:lnTo>
                  <a:pt x="9391" y="9538"/>
                </a:lnTo>
                <a:lnTo>
                  <a:pt x="9391" y="9391"/>
                </a:lnTo>
                <a:lnTo>
                  <a:pt x="9354" y="9244"/>
                </a:lnTo>
                <a:lnTo>
                  <a:pt x="9318" y="9208"/>
                </a:lnTo>
                <a:lnTo>
                  <a:pt x="9281" y="9208"/>
                </a:lnTo>
                <a:lnTo>
                  <a:pt x="9171" y="9281"/>
                </a:lnTo>
                <a:lnTo>
                  <a:pt x="9098" y="9391"/>
                </a:lnTo>
                <a:lnTo>
                  <a:pt x="8988" y="9611"/>
                </a:lnTo>
                <a:lnTo>
                  <a:pt x="8768" y="10088"/>
                </a:lnTo>
                <a:lnTo>
                  <a:pt x="8217" y="11445"/>
                </a:lnTo>
                <a:lnTo>
                  <a:pt x="7337" y="13719"/>
                </a:lnTo>
                <a:lnTo>
                  <a:pt x="7227" y="13903"/>
                </a:lnTo>
                <a:lnTo>
                  <a:pt x="6970" y="13829"/>
                </a:lnTo>
                <a:lnTo>
                  <a:pt x="6420" y="13683"/>
                </a:lnTo>
                <a:lnTo>
                  <a:pt x="6420" y="13646"/>
                </a:lnTo>
                <a:lnTo>
                  <a:pt x="6493" y="13389"/>
                </a:lnTo>
                <a:lnTo>
                  <a:pt x="6530" y="13096"/>
                </a:lnTo>
                <a:lnTo>
                  <a:pt x="6530" y="12546"/>
                </a:lnTo>
                <a:lnTo>
                  <a:pt x="6603" y="11372"/>
                </a:lnTo>
                <a:lnTo>
                  <a:pt x="6677" y="10125"/>
                </a:lnTo>
                <a:lnTo>
                  <a:pt x="6713" y="9501"/>
                </a:lnTo>
                <a:lnTo>
                  <a:pt x="6677" y="8877"/>
                </a:lnTo>
                <a:lnTo>
                  <a:pt x="6677" y="8804"/>
                </a:lnTo>
                <a:lnTo>
                  <a:pt x="6640" y="8767"/>
                </a:lnTo>
                <a:lnTo>
                  <a:pt x="6530" y="8694"/>
                </a:lnTo>
                <a:lnTo>
                  <a:pt x="6420" y="8731"/>
                </a:lnTo>
                <a:lnTo>
                  <a:pt x="6383" y="8767"/>
                </a:lnTo>
                <a:lnTo>
                  <a:pt x="6347" y="8841"/>
                </a:lnTo>
                <a:lnTo>
                  <a:pt x="6273" y="9391"/>
                </a:lnTo>
                <a:lnTo>
                  <a:pt x="6237" y="9978"/>
                </a:lnTo>
                <a:lnTo>
                  <a:pt x="6200" y="11115"/>
                </a:lnTo>
                <a:lnTo>
                  <a:pt x="6090" y="12289"/>
                </a:lnTo>
                <a:lnTo>
                  <a:pt x="6016" y="12912"/>
                </a:lnTo>
                <a:lnTo>
                  <a:pt x="6016" y="13206"/>
                </a:lnTo>
                <a:lnTo>
                  <a:pt x="6016" y="13536"/>
                </a:lnTo>
                <a:lnTo>
                  <a:pt x="5540" y="13353"/>
                </a:lnTo>
                <a:lnTo>
                  <a:pt x="5099" y="13206"/>
                </a:lnTo>
                <a:lnTo>
                  <a:pt x="4623" y="13132"/>
                </a:lnTo>
                <a:lnTo>
                  <a:pt x="4182" y="13132"/>
                </a:lnTo>
                <a:lnTo>
                  <a:pt x="4329" y="12876"/>
                </a:lnTo>
                <a:lnTo>
                  <a:pt x="4439" y="12619"/>
                </a:lnTo>
                <a:lnTo>
                  <a:pt x="4549" y="12362"/>
                </a:lnTo>
                <a:lnTo>
                  <a:pt x="4623" y="12069"/>
                </a:lnTo>
                <a:lnTo>
                  <a:pt x="4696" y="11482"/>
                </a:lnTo>
                <a:lnTo>
                  <a:pt x="4696" y="10895"/>
                </a:lnTo>
                <a:lnTo>
                  <a:pt x="4623" y="10161"/>
                </a:lnTo>
                <a:lnTo>
                  <a:pt x="4512" y="9428"/>
                </a:lnTo>
                <a:lnTo>
                  <a:pt x="4366" y="8694"/>
                </a:lnTo>
                <a:lnTo>
                  <a:pt x="4219" y="7960"/>
                </a:lnTo>
                <a:lnTo>
                  <a:pt x="4182" y="7594"/>
                </a:lnTo>
                <a:lnTo>
                  <a:pt x="4182" y="7190"/>
                </a:lnTo>
                <a:lnTo>
                  <a:pt x="4182" y="6823"/>
                </a:lnTo>
                <a:lnTo>
                  <a:pt x="4219" y="6456"/>
                </a:lnTo>
                <a:lnTo>
                  <a:pt x="4292" y="6090"/>
                </a:lnTo>
                <a:lnTo>
                  <a:pt x="4439" y="5760"/>
                </a:lnTo>
                <a:lnTo>
                  <a:pt x="4586" y="5429"/>
                </a:lnTo>
                <a:lnTo>
                  <a:pt x="4769" y="5063"/>
                </a:lnTo>
                <a:lnTo>
                  <a:pt x="5026" y="4769"/>
                </a:lnTo>
                <a:lnTo>
                  <a:pt x="5246" y="4476"/>
                </a:lnTo>
                <a:lnTo>
                  <a:pt x="5503" y="4219"/>
                </a:lnTo>
                <a:lnTo>
                  <a:pt x="5796" y="3999"/>
                </a:lnTo>
                <a:lnTo>
                  <a:pt x="6090" y="3779"/>
                </a:lnTo>
                <a:lnTo>
                  <a:pt x="6420" y="3595"/>
                </a:lnTo>
                <a:lnTo>
                  <a:pt x="6787" y="3449"/>
                </a:lnTo>
                <a:lnTo>
                  <a:pt x="7117" y="3339"/>
                </a:lnTo>
                <a:lnTo>
                  <a:pt x="7484" y="3265"/>
                </a:lnTo>
                <a:lnTo>
                  <a:pt x="7814" y="3228"/>
                </a:lnTo>
                <a:lnTo>
                  <a:pt x="8181" y="3192"/>
                </a:lnTo>
                <a:close/>
                <a:moveTo>
                  <a:pt x="3962" y="13426"/>
                </a:moveTo>
                <a:lnTo>
                  <a:pt x="4623" y="13536"/>
                </a:lnTo>
                <a:lnTo>
                  <a:pt x="5246" y="13719"/>
                </a:lnTo>
                <a:lnTo>
                  <a:pt x="5943" y="13939"/>
                </a:lnTo>
                <a:lnTo>
                  <a:pt x="6603" y="14196"/>
                </a:lnTo>
                <a:lnTo>
                  <a:pt x="6860" y="14270"/>
                </a:lnTo>
                <a:lnTo>
                  <a:pt x="7154" y="14306"/>
                </a:lnTo>
                <a:lnTo>
                  <a:pt x="7704" y="14380"/>
                </a:lnTo>
                <a:lnTo>
                  <a:pt x="8217" y="14490"/>
                </a:lnTo>
                <a:lnTo>
                  <a:pt x="8474" y="14563"/>
                </a:lnTo>
                <a:lnTo>
                  <a:pt x="8731" y="14636"/>
                </a:lnTo>
                <a:lnTo>
                  <a:pt x="8768" y="14783"/>
                </a:lnTo>
                <a:lnTo>
                  <a:pt x="8841" y="14857"/>
                </a:lnTo>
                <a:lnTo>
                  <a:pt x="8951" y="14893"/>
                </a:lnTo>
                <a:lnTo>
                  <a:pt x="9061" y="14893"/>
                </a:lnTo>
                <a:lnTo>
                  <a:pt x="9061" y="15003"/>
                </a:lnTo>
                <a:lnTo>
                  <a:pt x="9024" y="15150"/>
                </a:lnTo>
                <a:lnTo>
                  <a:pt x="8914" y="15223"/>
                </a:lnTo>
                <a:lnTo>
                  <a:pt x="8768" y="15333"/>
                </a:lnTo>
                <a:lnTo>
                  <a:pt x="8034" y="15040"/>
                </a:lnTo>
                <a:lnTo>
                  <a:pt x="6383" y="14490"/>
                </a:lnTo>
                <a:lnTo>
                  <a:pt x="5576" y="14270"/>
                </a:lnTo>
                <a:lnTo>
                  <a:pt x="4769" y="14086"/>
                </a:lnTo>
                <a:lnTo>
                  <a:pt x="4292" y="14013"/>
                </a:lnTo>
                <a:lnTo>
                  <a:pt x="4072" y="14013"/>
                </a:lnTo>
                <a:lnTo>
                  <a:pt x="3852" y="14050"/>
                </a:lnTo>
                <a:lnTo>
                  <a:pt x="3742" y="14013"/>
                </a:lnTo>
                <a:lnTo>
                  <a:pt x="3669" y="13939"/>
                </a:lnTo>
                <a:lnTo>
                  <a:pt x="3632" y="13829"/>
                </a:lnTo>
                <a:lnTo>
                  <a:pt x="3632" y="13719"/>
                </a:lnTo>
                <a:lnTo>
                  <a:pt x="3632" y="13609"/>
                </a:lnTo>
                <a:lnTo>
                  <a:pt x="3705" y="13536"/>
                </a:lnTo>
                <a:lnTo>
                  <a:pt x="3816" y="13463"/>
                </a:lnTo>
                <a:lnTo>
                  <a:pt x="3926" y="13426"/>
                </a:lnTo>
                <a:close/>
                <a:moveTo>
                  <a:pt x="4256" y="15737"/>
                </a:moveTo>
                <a:lnTo>
                  <a:pt x="4696" y="15847"/>
                </a:lnTo>
                <a:lnTo>
                  <a:pt x="4476" y="16067"/>
                </a:lnTo>
                <a:lnTo>
                  <a:pt x="4292" y="16287"/>
                </a:lnTo>
                <a:lnTo>
                  <a:pt x="4292" y="16250"/>
                </a:lnTo>
                <a:lnTo>
                  <a:pt x="4256" y="16140"/>
                </a:lnTo>
                <a:lnTo>
                  <a:pt x="4256" y="15994"/>
                </a:lnTo>
                <a:lnTo>
                  <a:pt x="4256" y="15737"/>
                </a:lnTo>
                <a:close/>
                <a:moveTo>
                  <a:pt x="4843" y="15920"/>
                </a:moveTo>
                <a:lnTo>
                  <a:pt x="4989" y="15957"/>
                </a:lnTo>
                <a:lnTo>
                  <a:pt x="5136" y="15994"/>
                </a:lnTo>
                <a:lnTo>
                  <a:pt x="4879" y="16140"/>
                </a:lnTo>
                <a:lnTo>
                  <a:pt x="4623" y="16360"/>
                </a:lnTo>
                <a:lnTo>
                  <a:pt x="4623" y="16360"/>
                </a:lnTo>
                <a:lnTo>
                  <a:pt x="4733" y="16140"/>
                </a:lnTo>
                <a:lnTo>
                  <a:pt x="4843" y="15920"/>
                </a:lnTo>
                <a:close/>
                <a:moveTo>
                  <a:pt x="4146" y="14453"/>
                </a:moveTo>
                <a:lnTo>
                  <a:pt x="4659" y="14490"/>
                </a:lnTo>
                <a:lnTo>
                  <a:pt x="5356" y="14673"/>
                </a:lnTo>
                <a:lnTo>
                  <a:pt x="6053" y="14857"/>
                </a:lnTo>
                <a:lnTo>
                  <a:pt x="7410" y="15333"/>
                </a:lnTo>
                <a:lnTo>
                  <a:pt x="8034" y="15553"/>
                </a:lnTo>
                <a:lnTo>
                  <a:pt x="8401" y="15663"/>
                </a:lnTo>
                <a:lnTo>
                  <a:pt x="8694" y="15774"/>
                </a:lnTo>
                <a:lnTo>
                  <a:pt x="8731" y="15847"/>
                </a:lnTo>
                <a:lnTo>
                  <a:pt x="8768" y="15884"/>
                </a:lnTo>
                <a:lnTo>
                  <a:pt x="8841" y="15957"/>
                </a:lnTo>
                <a:lnTo>
                  <a:pt x="8951" y="15957"/>
                </a:lnTo>
                <a:lnTo>
                  <a:pt x="8914" y="16067"/>
                </a:lnTo>
                <a:lnTo>
                  <a:pt x="8841" y="16214"/>
                </a:lnTo>
                <a:lnTo>
                  <a:pt x="8694" y="16397"/>
                </a:lnTo>
                <a:lnTo>
                  <a:pt x="8547" y="16507"/>
                </a:lnTo>
                <a:lnTo>
                  <a:pt x="8401" y="16581"/>
                </a:lnTo>
                <a:lnTo>
                  <a:pt x="7227" y="16140"/>
                </a:lnTo>
                <a:lnTo>
                  <a:pt x="6016" y="15774"/>
                </a:lnTo>
                <a:lnTo>
                  <a:pt x="4733" y="15370"/>
                </a:lnTo>
                <a:lnTo>
                  <a:pt x="4072" y="15223"/>
                </a:lnTo>
                <a:lnTo>
                  <a:pt x="3449" y="15113"/>
                </a:lnTo>
                <a:lnTo>
                  <a:pt x="3449" y="15040"/>
                </a:lnTo>
                <a:lnTo>
                  <a:pt x="3449" y="14857"/>
                </a:lnTo>
                <a:lnTo>
                  <a:pt x="3522" y="14673"/>
                </a:lnTo>
                <a:lnTo>
                  <a:pt x="3632" y="14563"/>
                </a:lnTo>
                <a:lnTo>
                  <a:pt x="3705" y="14490"/>
                </a:lnTo>
                <a:lnTo>
                  <a:pt x="3926" y="14490"/>
                </a:lnTo>
                <a:lnTo>
                  <a:pt x="3962" y="14526"/>
                </a:lnTo>
                <a:lnTo>
                  <a:pt x="3999" y="14526"/>
                </a:lnTo>
                <a:lnTo>
                  <a:pt x="4036" y="14490"/>
                </a:lnTo>
                <a:lnTo>
                  <a:pt x="4146" y="14453"/>
                </a:lnTo>
                <a:close/>
                <a:moveTo>
                  <a:pt x="5503" y="16067"/>
                </a:moveTo>
                <a:lnTo>
                  <a:pt x="5723" y="16140"/>
                </a:lnTo>
                <a:lnTo>
                  <a:pt x="5503" y="16287"/>
                </a:lnTo>
                <a:lnTo>
                  <a:pt x="5246" y="16434"/>
                </a:lnTo>
                <a:lnTo>
                  <a:pt x="5026" y="16617"/>
                </a:lnTo>
                <a:lnTo>
                  <a:pt x="4843" y="16837"/>
                </a:lnTo>
                <a:lnTo>
                  <a:pt x="4659" y="16764"/>
                </a:lnTo>
                <a:lnTo>
                  <a:pt x="4733" y="16691"/>
                </a:lnTo>
                <a:lnTo>
                  <a:pt x="5503" y="16067"/>
                </a:lnTo>
                <a:close/>
                <a:moveTo>
                  <a:pt x="5980" y="16214"/>
                </a:moveTo>
                <a:lnTo>
                  <a:pt x="6200" y="16287"/>
                </a:lnTo>
                <a:lnTo>
                  <a:pt x="6200" y="16324"/>
                </a:lnTo>
                <a:lnTo>
                  <a:pt x="5943" y="16434"/>
                </a:lnTo>
                <a:lnTo>
                  <a:pt x="5723" y="16581"/>
                </a:lnTo>
                <a:lnTo>
                  <a:pt x="5540" y="16727"/>
                </a:lnTo>
                <a:lnTo>
                  <a:pt x="5393" y="16947"/>
                </a:lnTo>
                <a:lnTo>
                  <a:pt x="5246" y="16911"/>
                </a:lnTo>
                <a:lnTo>
                  <a:pt x="5613" y="16544"/>
                </a:lnTo>
                <a:lnTo>
                  <a:pt x="5980" y="16214"/>
                </a:lnTo>
                <a:close/>
                <a:moveTo>
                  <a:pt x="6383" y="16360"/>
                </a:moveTo>
                <a:lnTo>
                  <a:pt x="6897" y="16544"/>
                </a:lnTo>
                <a:lnTo>
                  <a:pt x="6420" y="16801"/>
                </a:lnTo>
                <a:lnTo>
                  <a:pt x="6200" y="16947"/>
                </a:lnTo>
                <a:lnTo>
                  <a:pt x="5980" y="17131"/>
                </a:lnTo>
                <a:lnTo>
                  <a:pt x="5796" y="17057"/>
                </a:lnTo>
                <a:lnTo>
                  <a:pt x="5833" y="16984"/>
                </a:lnTo>
                <a:lnTo>
                  <a:pt x="5833" y="16911"/>
                </a:lnTo>
                <a:lnTo>
                  <a:pt x="5833" y="16874"/>
                </a:lnTo>
                <a:lnTo>
                  <a:pt x="6090" y="16617"/>
                </a:lnTo>
                <a:lnTo>
                  <a:pt x="6383" y="16397"/>
                </a:lnTo>
                <a:lnTo>
                  <a:pt x="6383" y="16360"/>
                </a:lnTo>
                <a:close/>
                <a:moveTo>
                  <a:pt x="7080" y="16581"/>
                </a:moveTo>
                <a:lnTo>
                  <a:pt x="7410" y="16691"/>
                </a:lnTo>
                <a:lnTo>
                  <a:pt x="7154" y="16911"/>
                </a:lnTo>
                <a:lnTo>
                  <a:pt x="6787" y="17314"/>
                </a:lnTo>
                <a:lnTo>
                  <a:pt x="6457" y="17241"/>
                </a:lnTo>
                <a:lnTo>
                  <a:pt x="6493" y="17167"/>
                </a:lnTo>
                <a:lnTo>
                  <a:pt x="6457" y="17131"/>
                </a:lnTo>
                <a:lnTo>
                  <a:pt x="6750" y="16837"/>
                </a:lnTo>
                <a:lnTo>
                  <a:pt x="7080" y="16581"/>
                </a:lnTo>
                <a:close/>
                <a:moveTo>
                  <a:pt x="8034" y="2678"/>
                </a:moveTo>
                <a:lnTo>
                  <a:pt x="7704" y="2715"/>
                </a:lnTo>
                <a:lnTo>
                  <a:pt x="7374" y="2752"/>
                </a:lnTo>
                <a:lnTo>
                  <a:pt x="7044" y="2825"/>
                </a:lnTo>
                <a:lnTo>
                  <a:pt x="6750" y="2898"/>
                </a:lnTo>
                <a:lnTo>
                  <a:pt x="6420" y="3008"/>
                </a:lnTo>
                <a:lnTo>
                  <a:pt x="6126" y="3155"/>
                </a:lnTo>
                <a:lnTo>
                  <a:pt x="5833" y="3302"/>
                </a:lnTo>
                <a:lnTo>
                  <a:pt x="5576" y="3522"/>
                </a:lnTo>
                <a:lnTo>
                  <a:pt x="5026" y="3962"/>
                </a:lnTo>
                <a:lnTo>
                  <a:pt x="4806" y="4219"/>
                </a:lnTo>
                <a:lnTo>
                  <a:pt x="4586" y="4512"/>
                </a:lnTo>
                <a:lnTo>
                  <a:pt x="4366" y="4769"/>
                </a:lnTo>
                <a:lnTo>
                  <a:pt x="4182" y="5099"/>
                </a:lnTo>
                <a:lnTo>
                  <a:pt x="3999" y="5393"/>
                </a:lnTo>
                <a:lnTo>
                  <a:pt x="3852" y="5723"/>
                </a:lnTo>
                <a:lnTo>
                  <a:pt x="3742" y="6163"/>
                </a:lnTo>
                <a:lnTo>
                  <a:pt x="3669" y="6603"/>
                </a:lnTo>
                <a:lnTo>
                  <a:pt x="3632" y="7043"/>
                </a:lnTo>
                <a:lnTo>
                  <a:pt x="3632" y="7520"/>
                </a:lnTo>
                <a:lnTo>
                  <a:pt x="3705" y="7960"/>
                </a:lnTo>
                <a:lnTo>
                  <a:pt x="3779" y="8437"/>
                </a:lnTo>
                <a:lnTo>
                  <a:pt x="3962" y="9318"/>
                </a:lnTo>
                <a:lnTo>
                  <a:pt x="4109" y="10308"/>
                </a:lnTo>
                <a:lnTo>
                  <a:pt x="4182" y="10785"/>
                </a:lnTo>
                <a:lnTo>
                  <a:pt x="4219" y="11262"/>
                </a:lnTo>
                <a:lnTo>
                  <a:pt x="4182" y="11739"/>
                </a:lnTo>
                <a:lnTo>
                  <a:pt x="4109" y="12215"/>
                </a:lnTo>
                <a:lnTo>
                  <a:pt x="3999" y="12619"/>
                </a:lnTo>
                <a:lnTo>
                  <a:pt x="3816" y="13059"/>
                </a:lnTo>
                <a:lnTo>
                  <a:pt x="3595" y="13132"/>
                </a:lnTo>
                <a:lnTo>
                  <a:pt x="3449" y="13279"/>
                </a:lnTo>
                <a:lnTo>
                  <a:pt x="3302" y="13426"/>
                </a:lnTo>
                <a:lnTo>
                  <a:pt x="3229" y="13646"/>
                </a:lnTo>
                <a:lnTo>
                  <a:pt x="3229" y="13829"/>
                </a:lnTo>
                <a:lnTo>
                  <a:pt x="3265" y="13976"/>
                </a:lnTo>
                <a:lnTo>
                  <a:pt x="3339" y="14160"/>
                </a:lnTo>
                <a:lnTo>
                  <a:pt x="3412" y="14270"/>
                </a:lnTo>
                <a:lnTo>
                  <a:pt x="3339" y="14343"/>
                </a:lnTo>
                <a:lnTo>
                  <a:pt x="3265" y="14416"/>
                </a:lnTo>
                <a:lnTo>
                  <a:pt x="3192" y="14526"/>
                </a:lnTo>
                <a:lnTo>
                  <a:pt x="3119" y="14673"/>
                </a:lnTo>
                <a:lnTo>
                  <a:pt x="3082" y="14857"/>
                </a:lnTo>
                <a:lnTo>
                  <a:pt x="3045" y="15040"/>
                </a:lnTo>
                <a:lnTo>
                  <a:pt x="3045" y="15187"/>
                </a:lnTo>
                <a:lnTo>
                  <a:pt x="3082" y="15370"/>
                </a:lnTo>
                <a:lnTo>
                  <a:pt x="3192" y="15480"/>
                </a:lnTo>
                <a:lnTo>
                  <a:pt x="3302" y="15590"/>
                </a:lnTo>
                <a:lnTo>
                  <a:pt x="3412" y="15627"/>
                </a:lnTo>
                <a:lnTo>
                  <a:pt x="3485" y="15590"/>
                </a:lnTo>
                <a:lnTo>
                  <a:pt x="3522" y="15553"/>
                </a:lnTo>
                <a:lnTo>
                  <a:pt x="3559" y="15553"/>
                </a:lnTo>
                <a:lnTo>
                  <a:pt x="4072" y="15700"/>
                </a:lnTo>
                <a:lnTo>
                  <a:pt x="3999" y="15810"/>
                </a:lnTo>
                <a:lnTo>
                  <a:pt x="3926" y="15957"/>
                </a:lnTo>
                <a:lnTo>
                  <a:pt x="3926" y="16140"/>
                </a:lnTo>
                <a:lnTo>
                  <a:pt x="3926" y="16324"/>
                </a:lnTo>
                <a:lnTo>
                  <a:pt x="3999" y="16507"/>
                </a:lnTo>
                <a:lnTo>
                  <a:pt x="4072" y="16654"/>
                </a:lnTo>
                <a:lnTo>
                  <a:pt x="4146" y="16801"/>
                </a:lnTo>
                <a:lnTo>
                  <a:pt x="4292" y="16874"/>
                </a:lnTo>
                <a:lnTo>
                  <a:pt x="4256" y="16947"/>
                </a:lnTo>
                <a:lnTo>
                  <a:pt x="4292" y="17021"/>
                </a:lnTo>
                <a:lnTo>
                  <a:pt x="4329" y="17057"/>
                </a:lnTo>
                <a:lnTo>
                  <a:pt x="4402" y="17094"/>
                </a:lnTo>
                <a:lnTo>
                  <a:pt x="4586" y="17167"/>
                </a:lnTo>
                <a:lnTo>
                  <a:pt x="4806" y="17277"/>
                </a:lnTo>
                <a:lnTo>
                  <a:pt x="5283" y="17388"/>
                </a:lnTo>
                <a:lnTo>
                  <a:pt x="5393" y="17424"/>
                </a:lnTo>
                <a:lnTo>
                  <a:pt x="5576" y="17461"/>
                </a:lnTo>
                <a:lnTo>
                  <a:pt x="6310" y="17681"/>
                </a:lnTo>
                <a:lnTo>
                  <a:pt x="6677" y="17754"/>
                </a:lnTo>
                <a:lnTo>
                  <a:pt x="6860" y="17791"/>
                </a:lnTo>
                <a:lnTo>
                  <a:pt x="7044" y="17754"/>
                </a:lnTo>
                <a:lnTo>
                  <a:pt x="7117" y="17718"/>
                </a:lnTo>
                <a:lnTo>
                  <a:pt x="7154" y="17681"/>
                </a:lnTo>
                <a:lnTo>
                  <a:pt x="7154" y="17608"/>
                </a:lnTo>
                <a:lnTo>
                  <a:pt x="7117" y="17534"/>
                </a:lnTo>
                <a:lnTo>
                  <a:pt x="7447" y="17204"/>
                </a:lnTo>
                <a:lnTo>
                  <a:pt x="7594" y="17021"/>
                </a:lnTo>
                <a:lnTo>
                  <a:pt x="7740" y="16837"/>
                </a:lnTo>
                <a:lnTo>
                  <a:pt x="8327" y="17021"/>
                </a:lnTo>
                <a:lnTo>
                  <a:pt x="8437" y="17021"/>
                </a:lnTo>
                <a:lnTo>
                  <a:pt x="8547" y="16984"/>
                </a:lnTo>
                <a:lnTo>
                  <a:pt x="8731" y="16911"/>
                </a:lnTo>
                <a:lnTo>
                  <a:pt x="8914" y="16764"/>
                </a:lnTo>
                <a:lnTo>
                  <a:pt x="9098" y="16581"/>
                </a:lnTo>
                <a:lnTo>
                  <a:pt x="9208" y="16360"/>
                </a:lnTo>
                <a:lnTo>
                  <a:pt x="9281" y="16140"/>
                </a:lnTo>
                <a:lnTo>
                  <a:pt x="9318" y="15884"/>
                </a:lnTo>
                <a:lnTo>
                  <a:pt x="9281" y="15700"/>
                </a:lnTo>
                <a:lnTo>
                  <a:pt x="9208" y="15590"/>
                </a:lnTo>
                <a:lnTo>
                  <a:pt x="9171" y="15517"/>
                </a:lnTo>
                <a:lnTo>
                  <a:pt x="9244" y="15407"/>
                </a:lnTo>
                <a:lnTo>
                  <a:pt x="9354" y="15260"/>
                </a:lnTo>
                <a:lnTo>
                  <a:pt x="9391" y="15113"/>
                </a:lnTo>
                <a:lnTo>
                  <a:pt x="9428" y="15003"/>
                </a:lnTo>
                <a:lnTo>
                  <a:pt x="9501" y="14930"/>
                </a:lnTo>
                <a:lnTo>
                  <a:pt x="9575" y="14857"/>
                </a:lnTo>
                <a:lnTo>
                  <a:pt x="9575" y="14783"/>
                </a:lnTo>
                <a:lnTo>
                  <a:pt x="9538" y="14673"/>
                </a:lnTo>
                <a:lnTo>
                  <a:pt x="9391" y="14526"/>
                </a:lnTo>
                <a:lnTo>
                  <a:pt x="9244" y="14380"/>
                </a:lnTo>
                <a:lnTo>
                  <a:pt x="9244" y="14050"/>
                </a:lnTo>
                <a:lnTo>
                  <a:pt x="9318" y="13683"/>
                </a:lnTo>
                <a:lnTo>
                  <a:pt x="9428" y="13353"/>
                </a:lnTo>
                <a:lnTo>
                  <a:pt x="9538" y="13059"/>
                </a:lnTo>
                <a:lnTo>
                  <a:pt x="9721" y="12766"/>
                </a:lnTo>
                <a:lnTo>
                  <a:pt x="9905" y="12472"/>
                </a:lnTo>
                <a:lnTo>
                  <a:pt x="10308" y="11885"/>
                </a:lnTo>
                <a:lnTo>
                  <a:pt x="10785" y="11335"/>
                </a:lnTo>
                <a:lnTo>
                  <a:pt x="11299" y="10822"/>
                </a:lnTo>
                <a:lnTo>
                  <a:pt x="11775" y="10308"/>
                </a:lnTo>
                <a:lnTo>
                  <a:pt x="12179" y="9758"/>
                </a:lnTo>
                <a:lnTo>
                  <a:pt x="12362" y="9501"/>
                </a:lnTo>
                <a:lnTo>
                  <a:pt x="12546" y="9208"/>
                </a:lnTo>
                <a:lnTo>
                  <a:pt x="12656" y="8951"/>
                </a:lnTo>
                <a:lnTo>
                  <a:pt x="12803" y="8657"/>
                </a:lnTo>
                <a:lnTo>
                  <a:pt x="12876" y="8364"/>
                </a:lnTo>
                <a:lnTo>
                  <a:pt x="12949" y="8034"/>
                </a:lnTo>
                <a:lnTo>
                  <a:pt x="12986" y="7740"/>
                </a:lnTo>
                <a:lnTo>
                  <a:pt x="13023" y="7447"/>
                </a:lnTo>
                <a:lnTo>
                  <a:pt x="13023" y="6823"/>
                </a:lnTo>
                <a:lnTo>
                  <a:pt x="12913" y="6236"/>
                </a:lnTo>
                <a:lnTo>
                  <a:pt x="12729" y="5613"/>
                </a:lnTo>
                <a:lnTo>
                  <a:pt x="12436" y="5026"/>
                </a:lnTo>
                <a:lnTo>
                  <a:pt x="12252" y="4769"/>
                </a:lnTo>
                <a:lnTo>
                  <a:pt x="12069" y="4476"/>
                </a:lnTo>
                <a:lnTo>
                  <a:pt x="11849" y="4256"/>
                </a:lnTo>
                <a:lnTo>
                  <a:pt x="11629" y="3999"/>
                </a:lnTo>
                <a:lnTo>
                  <a:pt x="11372" y="3815"/>
                </a:lnTo>
                <a:lnTo>
                  <a:pt x="11115" y="3595"/>
                </a:lnTo>
                <a:lnTo>
                  <a:pt x="10565" y="3265"/>
                </a:lnTo>
                <a:lnTo>
                  <a:pt x="9978" y="3008"/>
                </a:lnTo>
                <a:lnTo>
                  <a:pt x="9354" y="2825"/>
                </a:lnTo>
                <a:lnTo>
                  <a:pt x="8694" y="2715"/>
                </a:lnTo>
                <a:lnTo>
                  <a:pt x="8034" y="2678"/>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250" name="Google Shape;250;p4"/>
          <p:cNvSpPr/>
          <p:nvPr/>
        </p:nvSpPr>
        <p:spPr>
          <a:xfrm>
            <a:off x="8817948" y="3439661"/>
            <a:ext cx="414157" cy="507762"/>
          </a:xfrm>
          <a:custGeom>
            <a:avLst/>
            <a:gdLst/>
            <a:ahLst/>
            <a:cxnLst/>
            <a:rect l="l" t="t" r="r" b="b"/>
            <a:pathLst>
              <a:path w="14601" h="17901" extrusionOk="0">
                <a:moveTo>
                  <a:pt x="10492" y="4329"/>
                </a:moveTo>
                <a:lnTo>
                  <a:pt x="10859" y="4769"/>
                </a:lnTo>
                <a:lnTo>
                  <a:pt x="10712" y="4769"/>
                </a:lnTo>
                <a:lnTo>
                  <a:pt x="10712" y="4696"/>
                </a:lnTo>
                <a:lnTo>
                  <a:pt x="10675" y="4622"/>
                </a:lnTo>
                <a:lnTo>
                  <a:pt x="10639" y="4622"/>
                </a:lnTo>
                <a:lnTo>
                  <a:pt x="10602" y="4549"/>
                </a:lnTo>
                <a:lnTo>
                  <a:pt x="10565" y="4512"/>
                </a:lnTo>
                <a:lnTo>
                  <a:pt x="10455" y="4475"/>
                </a:lnTo>
                <a:lnTo>
                  <a:pt x="10345" y="4512"/>
                </a:lnTo>
                <a:lnTo>
                  <a:pt x="10308" y="4549"/>
                </a:lnTo>
                <a:lnTo>
                  <a:pt x="10272" y="4622"/>
                </a:lnTo>
                <a:lnTo>
                  <a:pt x="10272" y="4696"/>
                </a:lnTo>
                <a:lnTo>
                  <a:pt x="10052" y="4622"/>
                </a:lnTo>
                <a:lnTo>
                  <a:pt x="10492" y="4329"/>
                </a:lnTo>
                <a:close/>
                <a:moveTo>
                  <a:pt x="6897" y="3448"/>
                </a:moveTo>
                <a:lnTo>
                  <a:pt x="7044" y="3485"/>
                </a:lnTo>
                <a:lnTo>
                  <a:pt x="7227" y="3522"/>
                </a:lnTo>
                <a:lnTo>
                  <a:pt x="7374" y="3595"/>
                </a:lnTo>
                <a:lnTo>
                  <a:pt x="7484" y="3705"/>
                </a:lnTo>
                <a:lnTo>
                  <a:pt x="7521" y="3815"/>
                </a:lnTo>
                <a:lnTo>
                  <a:pt x="7521" y="3889"/>
                </a:lnTo>
                <a:lnTo>
                  <a:pt x="7484" y="3999"/>
                </a:lnTo>
                <a:lnTo>
                  <a:pt x="7447" y="4109"/>
                </a:lnTo>
                <a:lnTo>
                  <a:pt x="7264" y="4292"/>
                </a:lnTo>
                <a:lnTo>
                  <a:pt x="7154" y="4439"/>
                </a:lnTo>
                <a:lnTo>
                  <a:pt x="6934" y="4732"/>
                </a:lnTo>
                <a:lnTo>
                  <a:pt x="6714" y="4952"/>
                </a:lnTo>
                <a:lnTo>
                  <a:pt x="6494" y="5099"/>
                </a:lnTo>
                <a:lnTo>
                  <a:pt x="6384" y="5136"/>
                </a:lnTo>
                <a:lnTo>
                  <a:pt x="6310" y="5136"/>
                </a:lnTo>
                <a:lnTo>
                  <a:pt x="6237" y="5062"/>
                </a:lnTo>
                <a:lnTo>
                  <a:pt x="6200" y="4989"/>
                </a:lnTo>
                <a:lnTo>
                  <a:pt x="6163" y="4806"/>
                </a:lnTo>
                <a:lnTo>
                  <a:pt x="6163" y="4659"/>
                </a:lnTo>
                <a:lnTo>
                  <a:pt x="6163" y="4145"/>
                </a:lnTo>
                <a:lnTo>
                  <a:pt x="6127" y="3595"/>
                </a:lnTo>
                <a:lnTo>
                  <a:pt x="6273" y="3522"/>
                </a:lnTo>
                <a:lnTo>
                  <a:pt x="6420" y="3485"/>
                </a:lnTo>
                <a:lnTo>
                  <a:pt x="6567" y="3448"/>
                </a:lnTo>
                <a:close/>
                <a:moveTo>
                  <a:pt x="6457" y="3118"/>
                </a:moveTo>
                <a:lnTo>
                  <a:pt x="6237" y="3192"/>
                </a:lnTo>
                <a:lnTo>
                  <a:pt x="6017" y="3265"/>
                </a:lnTo>
                <a:lnTo>
                  <a:pt x="5833" y="3375"/>
                </a:lnTo>
                <a:lnTo>
                  <a:pt x="5723" y="3558"/>
                </a:lnTo>
                <a:lnTo>
                  <a:pt x="5723" y="3632"/>
                </a:lnTo>
                <a:lnTo>
                  <a:pt x="5760" y="3668"/>
                </a:lnTo>
                <a:lnTo>
                  <a:pt x="5797" y="3705"/>
                </a:lnTo>
                <a:lnTo>
                  <a:pt x="5870" y="3705"/>
                </a:lnTo>
                <a:lnTo>
                  <a:pt x="5980" y="3668"/>
                </a:lnTo>
                <a:lnTo>
                  <a:pt x="5943" y="4219"/>
                </a:lnTo>
                <a:lnTo>
                  <a:pt x="5943" y="4769"/>
                </a:lnTo>
                <a:lnTo>
                  <a:pt x="5943" y="4952"/>
                </a:lnTo>
                <a:lnTo>
                  <a:pt x="5980" y="5099"/>
                </a:lnTo>
                <a:lnTo>
                  <a:pt x="6053" y="5209"/>
                </a:lnTo>
                <a:lnTo>
                  <a:pt x="6163" y="5319"/>
                </a:lnTo>
                <a:lnTo>
                  <a:pt x="6237" y="5393"/>
                </a:lnTo>
                <a:lnTo>
                  <a:pt x="6530" y="5393"/>
                </a:lnTo>
                <a:lnTo>
                  <a:pt x="6714" y="5282"/>
                </a:lnTo>
                <a:lnTo>
                  <a:pt x="6897" y="5136"/>
                </a:lnTo>
                <a:lnTo>
                  <a:pt x="7227" y="4806"/>
                </a:lnTo>
                <a:lnTo>
                  <a:pt x="7447" y="4512"/>
                </a:lnTo>
                <a:lnTo>
                  <a:pt x="7594" y="4329"/>
                </a:lnTo>
                <a:lnTo>
                  <a:pt x="7741" y="4182"/>
                </a:lnTo>
                <a:lnTo>
                  <a:pt x="7814" y="3962"/>
                </a:lnTo>
                <a:lnTo>
                  <a:pt x="7851" y="3852"/>
                </a:lnTo>
                <a:lnTo>
                  <a:pt x="7851" y="3742"/>
                </a:lnTo>
                <a:lnTo>
                  <a:pt x="7777" y="3595"/>
                </a:lnTo>
                <a:lnTo>
                  <a:pt x="7667" y="3448"/>
                </a:lnTo>
                <a:lnTo>
                  <a:pt x="7521" y="3302"/>
                </a:lnTo>
                <a:lnTo>
                  <a:pt x="7374" y="3228"/>
                </a:lnTo>
                <a:lnTo>
                  <a:pt x="7190" y="3155"/>
                </a:lnTo>
                <a:lnTo>
                  <a:pt x="6970" y="3118"/>
                </a:lnTo>
                <a:close/>
                <a:moveTo>
                  <a:pt x="2789" y="3522"/>
                </a:moveTo>
                <a:lnTo>
                  <a:pt x="2935" y="3668"/>
                </a:lnTo>
                <a:lnTo>
                  <a:pt x="3082" y="3779"/>
                </a:lnTo>
                <a:lnTo>
                  <a:pt x="3449" y="3925"/>
                </a:lnTo>
                <a:lnTo>
                  <a:pt x="3632" y="3999"/>
                </a:lnTo>
                <a:lnTo>
                  <a:pt x="3669" y="4072"/>
                </a:lnTo>
                <a:lnTo>
                  <a:pt x="3706" y="4145"/>
                </a:lnTo>
                <a:lnTo>
                  <a:pt x="3706" y="4219"/>
                </a:lnTo>
                <a:lnTo>
                  <a:pt x="3742" y="4255"/>
                </a:lnTo>
                <a:lnTo>
                  <a:pt x="3779" y="4292"/>
                </a:lnTo>
                <a:lnTo>
                  <a:pt x="3852" y="4329"/>
                </a:lnTo>
                <a:lnTo>
                  <a:pt x="4036" y="4402"/>
                </a:lnTo>
                <a:lnTo>
                  <a:pt x="4219" y="4475"/>
                </a:lnTo>
                <a:lnTo>
                  <a:pt x="4403" y="4586"/>
                </a:lnTo>
                <a:lnTo>
                  <a:pt x="4549" y="4696"/>
                </a:lnTo>
                <a:lnTo>
                  <a:pt x="4843" y="5026"/>
                </a:lnTo>
                <a:lnTo>
                  <a:pt x="5100" y="5319"/>
                </a:lnTo>
                <a:lnTo>
                  <a:pt x="4770" y="5356"/>
                </a:lnTo>
                <a:lnTo>
                  <a:pt x="4476" y="5356"/>
                </a:lnTo>
                <a:lnTo>
                  <a:pt x="3816" y="5319"/>
                </a:lnTo>
                <a:lnTo>
                  <a:pt x="3486" y="5319"/>
                </a:lnTo>
                <a:lnTo>
                  <a:pt x="3156" y="5393"/>
                </a:lnTo>
                <a:lnTo>
                  <a:pt x="2972" y="5466"/>
                </a:lnTo>
                <a:lnTo>
                  <a:pt x="2789" y="5576"/>
                </a:lnTo>
                <a:lnTo>
                  <a:pt x="2605" y="5649"/>
                </a:lnTo>
                <a:lnTo>
                  <a:pt x="2495" y="5686"/>
                </a:lnTo>
                <a:lnTo>
                  <a:pt x="2349" y="5686"/>
                </a:lnTo>
                <a:lnTo>
                  <a:pt x="2312" y="5723"/>
                </a:lnTo>
                <a:lnTo>
                  <a:pt x="2275" y="5796"/>
                </a:lnTo>
                <a:lnTo>
                  <a:pt x="2275" y="5833"/>
                </a:lnTo>
                <a:lnTo>
                  <a:pt x="2349" y="6676"/>
                </a:lnTo>
                <a:lnTo>
                  <a:pt x="2128" y="6493"/>
                </a:lnTo>
                <a:lnTo>
                  <a:pt x="1908" y="6383"/>
                </a:lnTo>
                <a:lnTo>
                  <a:pt x="1908" y="6126"/>
                </a:lnTo>
                <a:lnTo>
                  <a:pt x="1835" y="5906"/>
                </a:lnTo>
                <a:lnTo>
                  <a:pt x="1725" y="5796"/>
                </a:lnTo>
                <a:lnTo>
                  <a:pt x="1578" y="5723"/>
                </a:lnTo>
                <a:lnTo>
                  <a:pt x="1285" y="5649"/>
                </a:lnTo>
                <a:lnTo>
                  <a:pt x="1101" y="5649"/>
                </a:lnTo>
                <a:lnTo>
                  <a:pt x="918" y="5686"/>
                </a:lnTo>
                <a:lnTo>
                  <a:pt x="918" y="5686"/>
                </a:lnTo>
                <a:lnTo>
                  <a:pt x="1101" y="5356"/>
                </a:lnTo>
                <a:lnTo>
                  <a:pt x="1285" y="5026"/>
                </a:lnTo>
                <a:lnTo>
                  <a:pt x="1468" y="4732"/>
                </a:lnTo>
                <a:lnTo>
                  <a:pt x="1688" y="4439"/>
                </a:lnTo>
                <a:lnTo>
                  <a:pt x="1945" y="4182"/>
                </a:lnTo>
                <a:lnTo>
                  <a:pt x="2202" y="3962"/>
                </a:lnTo>
                <a:lnTo>
                  <a:pt x="2495" y="3742"/>
                </a:lnTo>
                <a:lnTo>
                  <a:pt x="2789" y="3522"/>
                </a:lnTo>
                <a:close/>
                <a:moveTo>
                  <a:pt x="10639" y="7520"/>
                </a:moveTo>
                <a:lnTo>
                  <a:pt x="11042" y="7703"/>
                </a:lnTo>
                <a:lnTo>
                  <a:pt x="11336" y="7850"/>
                </a:lnTo>
                <a:lnTo>
                  <a:pt x="11482" y="7924"/>
                </a:lnTo>
                <a:lnTo>
                  <a:pt x="11629" y="7960"/>
                </a:lnTo>
                <a:lnTo>
                  <a:pt x="11556" y="8254"/>
                </a:lnTo>
                <a:lnTo>
                  <a:pt x="11225" y="8107"/>
                </a:lnTo>
                <a:lnTo>
                  <a:pt x="10895" y="7960"/>
                </a:lnTo>
                <a:lnTo>
                  <a:pt x="10785" y="7887"/>
                </a:lnTo>
                <a:lnTo>
                  <a:pt x="10639" y="7520"/>
                </a:lnTo>
                <a:close/>
                <a:moveTo>
                  <a:pt x="10272" y="8070"/>
                </a:moveTo>
                <a:lnTo>
                  <a:pt x="10382" y="8144"/>
                </a:lnTo>
                <a:lnTo>
                  <a:pt x="10529" y="8217"/>
                </a:lnTo>
                <a:lnTo>
                  <a:pt x="10565" y="8327"/>
                </a:lnTo>
                <a:lnTo>
                  <a:pt x="10602" y="8400"/>
                </a:lnTo>
                <a:lnTo>
                  <a:pt x="10712" y="8437"/>
                </a:lnTo>
                <a:lnTo>
                  <a:pt x="10932" y="8510"/>
                </a:lnTo>
                <a:lnTo>
                  <a:pt x="11042" y="8547"/>
                </a:lnTo>
                <a:lnTo>
                  <a:pt x="11042" y="8584"/>
                </a:lnTo>
                <a:lnTo>
                  <a:pt x="11042" y="8657"/>
                </a:lnTo>
                <a:lnTo>
                  <a:pt x="11079" y="8731"/>
                </a:lnTo>
                <a:lnTo>
                  <a:pt x="11152" y="8804"/>
                </a:lnTo>
                <a:lnTo>
                  <a:pt x="11336" y="8841"/>
                </a:lnTo>
                <a:lnTo>
                  <a:pt x="11152" y="9244"/>
                </a:lnTo>
                <a:lnTo>
                  <a:pt x="11079" y="9171"/>
                </a:lnTo>
                <a:lnTo>
                  <a:pt x="10602" y="8767"/>
                </a:lnTo>
                <a:lnTo>
                  <a:pt x="10602" y="8547"/>
                </a:lnTo>
                <a:lnTo>
                  <a:pt x="10565" y="8364"/>
                </a:lnTo>
                <a:lnTo>
                  <a:pt x="10492" y="8254"/>
                </a:lnTo>
                <a:lnTo>
                  <a:pt x="10345" y="8180"/>
                </a:lnTo>
                <a:lnTo>
                  <a:pt x="10272" y="8070"/>
                </a:lnTo>
                <a:close/>
                <a:moveTo>
                  <a:pt x="9135" y="4806"/>
                </a:moveTo>
                <a:lnTo>
                  <a:pt x="9501" y="4842"/>
                </a:lnTo>
                <a:lnTo>
                  <a:pt x="9575" y="4879"/>
                </a:lnTo>
                <a:lnTo>
                  <a:pt x="9611" y="4842"/>
                </a:lnTo>
                <a:lnTo>
                  <a:pt x="9905" y="4916"/>
                </a:lnTo>
                <a:lnTo>
                  <a:pt x="10198" y="5026"/>
                </a:lnTo>
                <a:lnTo>
                  <a:pt x="10015" y="5246"/>
                </a:lnTo>
                <a:lnTo>
                  <a:pt x="10015" y="5319"/>
                </a:lnTo>
                <a:lnTo>
                  <a:pt x="10052" y="5393"/>
                </a:lnTo>
                <a:lnTo>
                  <a:pt x="10125" y="5429"/>
                </a:lnTo>
                <a:lnTo>
                  <a:pt x="10198" y="5429"/>
                </a:lnTo>
                <a:lnTo>
                  <a:pt x="10418" y="5319"/>
                </a:lnTo>
                <a:lnTo>
                  <a:pt x="10639" y="5246"/>
                </a:lnTo>
                <a:lnTo>
                  <a:pt x="10859" y="5209"/>
                </a:lnTo>
                <a:lnTo>
                  <a:pt x="11115" y="5172"/>
                </a:lnTo>
                <a:lnTo>
                  <a:pt x="11336" y="5613"/>
                </a:lnTo>
                <a:lnTo>
                  <a:pt x="10859" y="5723"/>
                </a:lnTo>
                <a:lnTo>
                  <a:pt x="10602" y="5796"/>
                </a:lnTo>
                <a:lnTo>
                  <a:pt x="10382" y="5906"/>
                </a:lnTo>
                <a:lnTo>
                  <a:pt x="10345" y="5943"/>
                </a:lnTo>
                <a:lnTo>
                  <a:pt x="10345" y="5979"/>
                </a:lnTo>
                <a:lnTo>
                  <a:pt x="10345" y="6016"/>
                </a:lnTo>
                <a:lnTo>
                  <a:pt x="10382" y="6053"/>
                </a:lnTo>
                <a:lnTo>
                  <a:pt x="10639" y="6126"/>
                </a:lnTo>
                <a:lnTo>
                  <a:pt x="10932" y="6126"/>
                </a:lnTo>
                <a:lnTo>
                  <a:pt x="11225" y="6089"/>
                </a:lnTo>
                <a:lnTo>
                  <a:pt x="11482" y="6016"/>
                </a:lnTo>
                <a:lnTo>
                  <a:pt x="11629" y="6566"/>
                </a:lnTo>
                <a:lnTo>
                  <a:pt x="11666" y="6640"/>
                </a:lnTo>
                <a:lnTo>
                  <a:pt x="11666" y="6640"/>
                </a:lnTo>
                <a:lnTo>
                  <a:pt x="11262" y="6530"/>
                </a:lnTo>
                <a:lnTo>
                  <a:pt x="10932" y="6456"/>
                </a:lnTo>
                <a:lnTo>
                  <a:pt x="10749" y="6420"/>
                </a:lnTo>
                <a:lnTo>
                  <a:pt x="10565" y="6456"/>
                </a:lnTo>
                <a:lnTo>
                  <a:pt x="10529" y="6456"/>
                </a:lnTo>
                <a:lnTo>
                  <a:pt x="10565" y="6530"/>
                </a:lnTo>
                <a:lnTo>
                  <a:pt x="10712" y="6640"/>
                </a:lnTo>
                <a:lnTo>
                  <a:pt x="10895" y="6750"/>
                </a:lnTo>
                <a:lnTo>
                  <a:pt x="11336" y="6933"/>
                </a:lnTo>
                <a:lnTo>
                  <a:pt x="11702" y="7043"/>
                </a:lnTo>
                <a:lnTo>
                  <a:pt x="11666" y="7593"/>
                </a:lnTo>
                <a:lnTo>
                  <a:pt x="11482" y="7520"/>
                </a:lnTo>
                <a:lnTo>
                  <a:pt x="11299" y="7447"/>
                </a:lnTo>
                <a:lnTo>
                  <a:pt x="10785" y="7227"/>
                </a:lnTo>
                <a:lnTo>
                  <a:pt x="10529" y="7153"/>
                </a:lnTo>
                <a:lnTo>
                  <a:pt x="10235" y="7117"/>
                </a:lnTo>
                <a:lnTo>
                  <a:pt x="10198" y="7117"/>
                </a:lnTo>
                <a:lnTo>
                  <a:pt x="10198" y="7153"/>
                </a:lnTo>
                <a:lnTo>
                  <a:pt x="10198" y="7190"/>
                </a:lnTo>
                <a:lnTo>
                  <a:pt x="10198" y="7227"/>
                </a:lnTo>
                <a:lnTo>
                  <a:pt x="10492" y="7410"/>
                </a:lnTo>
                <a:lnTo>
                  <a:pt x="10418" y="7447"/>
                </a:lnTo>
                <a:lnTo>
                  <a:pt x="10015" y="7593"/>
                </a:lnTo>
                <a:lnTo>
                  <a:pt x="9905" y="7483"/>
                </a:lnTo>
                <a:lnTo>
                  <a:pt x="9832" y="7447"/>
                </a:lnTo>
                <a:lnTo>
                  <a:pt x="9795" y="7483"/>
                </a:lnTo>
                <a:lnTo>
                  <a:pt x="9758" y="7520"/>
                </a:lnTo>
                <a:lnTo>
                  <a:pt x="9722" y="7557"/>
                </a:lnTo>
                <a:lnTo>
                  <a:pt x="9722" y="7703"/>
                </a:lnTo>
                <a:lnTo>
                  <a:pt x="9685" y="7740"/>
                </a:lnTo>
                <a:lnTo>
                  <a:pt x="9685" y="7813"/>
                </a:lnTo>
                <a:lnTo>
                  <a:pt x="9722" y="7924"/>
                </a:lnTo>
                <a:lnTo>
                  <a:pt x="9942" y="8180"/>
                </a:lnTo>
                <a:lnTo>
                  <a:pt x="9611" y="7960"/>
                </a:lnTo>
                <a:lnTo>
                  <a:pt x="9281" y="7777"/>
                </a:lnTo>
                <a:lnTo>
                  <a:pt x="9245" y="7777"/>
                </a:lnTo>
                <a:lnTo>
                  <a:pt x="9208" y="7813"/>
                </a:lnTo>
                <a:lnTo>
                  <a:pt x="9171" y="7850"/>
                </a:lnTo>
                <a:lnTo>
                  <a:pt x="9171" y="7924"/>
                </a:lnTo>
                <a:lnTo>
                  <a:pt x="9391" y="8180"/>
                </a:lnTo>
                <a:lnTo>
                  <a:pt x="9648" y="8437"/>
                </a:lnTo>
                <a:lnTo>
                  <a:pt x="10162" y="8877"/>
                </a:lnTo>
                <a:lnTo>
                  <a:pt x="10235" y="8951"/>
                </a:lnTo>
                <a:lnTo>
                  <a:pt x="10162" y="9134"/>
                </a:lnTo>
                <a:lnTo>
                  <a:pt x="10052" y="9317"/>
                </a:lnTo>
                <a:lnTo>
                  <a:pt x="9905" y="9391"/>
                </a:lnTo>
                <a:lnTo>
                  <a:pt x="9832" y="9354"/>
                </a:lnTo>
                <a:lnTo>
                  <a:pt x="9428" y="9097"/>
                </a:lnTo>
                <a:lnTo>
                  <a:pt x="9318" y="8914"/>
                </a:lnTo>
                <a:lnTo>
                  <a:pt x="9171" y="8694"/>
                </a:lnTo>
                <a:lnTo>
                  <a:pt x="8951" y="8547"/>
                </a:lnTo>
                <a:lnTo>
                  <a:pt x="8768" y="8400"/>
                </a:lnTo>
                <a:lnTo>
                  <a:pt x="8658" y="8290"/>
                </a:lnTo>
                <a:lnTo>
                  <a:pt x="8548" y="8107"/>
                </a:lnTo>
                <a:lnTo>
                  <a:pt x="8511" y="7887"/>
                </a:lnTo>
                <a:lnTo>
                  <a:pt x="8474" y="7887"/>
                </a:lnTo>
                <a:lnTo>
                  <a:pt x="8474" y="7777"/>
                </a:lnTo>
                <a:lnTo>
                  <a:pt x="8438" y="7740"/>
                </a:lnTo>
                <a:lnTo>
                  <a:pt x="8364" y="7740"/>
                </a:lnTo>
                <a:lnTo>
                  <a:pt x="7887" y="7667"/>
                </a:lnTo>
                <a:lnTo>
                  <a:pt x="7374" y="7630"/>
                </a:lnTo>
                <a:lnTo>
                  <a:pt x="7117" y="7630"/>
                </a:lnTo>
                <a:lnTo>
                  <a:pt x="6860" y="7667"/>
                </a:lnTo>
                <a:lnTo>
                  <a:pt x="6640" y="7740"/>
                </a:lnTo>
                <a:lnTo>
                  <a:pt x="6457" y="7887"/>
                </a:lnTo>
                <a:lnTo>
                  <a:pt x="6384" y="7777"/>
                </a:lnTo>
                <a:lnTo>
                  <a:pt x="6347" y="7703"/>
                </a:lnTo>
                <a:lnTo>
                  <a:pt x="6384" y="7630"/>
                </a:lnTo>
                <a:lnTo>
                  <a:pt x="6420" y="7557"/>
                </a:lnTo>
                <a:lnTo>
                  <a:pt x="6604" y="7410"/>
                </a:lnTo>
                <a:lnTo>
                  <a:pt x="6787" y="7337"/>
                </a:lnTo>
                <a:lnTo>
                  <a:pt x="7080" y="7300"/>
                </a:lnTo>
                <a:lnTo>
                  <a:pt x="7374" y="7227"/>
                </a:lnTo>
                <a:lnTo>
                  <a:pt x="7521" y="7153"/>
                </a:lnTo>
                <a:lnTo>
                  <a:pt x="7704" y="7006"/>
                </a:lnTo>
                <a:lnTo>
                  <a:pt x="7741" y="6896"/>
                </a:lnTo>
                <a:lnTo>
                  <a:pt x="7777" y="6823"/>
                </a:lnTo>
                <a:lnTo>
                  <a:pt x="7741" y="6750"/>
                </a:lnTo>
                <a:lnTo>
                  <a:pt x="7667" y="6676"/>
                </a:lnTo>
                <a:lnTo>
                  <a:pt x="7594" y="6603"/>
                </a:lnTo>
                <a:lnTo>
                  <a:pt x="7484" y="6603"/>
                </a:lnTo>
                <a:lnTo>
                  <a:pt x="7227" y="6640"/>
                </a:lnTo>
                <a:lnTo>
                  <a:pt x="7007" y="6713"/>
                </a:lnTo>
                <a:lnTo>
                  <a:pt x="6787" y="6786"/>
                </a:lnTo>
                <a:lnTo>
                  <a:pt x="6714" y="6786"/>
                </a:lnTo>
                <a:lnTo>
                  <a:pt x="6640" y="6750"/>
                </a:lnTo>
                <a:lnTo>
                  <a:pt x="6640" y="6676"/>
                </a:lnTo>
                <a:lnTo>
                  <a:pt x="6677" y="6603"/>
                </a:lnTo>
                <a:lnTo>
                  <a:pt x="6750" y="6456"/>
                </a:lnTo>
                <a:lnTo>
                  <a:pt x="6824" y="6346"/>
                </a:lnTo>
                <a:lnTo>
                  <a:pt x="7080" y="6199"/>
                </a:lnTo>
                <a:lnTo>
                  <a:pt x="7337" y="6016"/>
                </a:lnTo>
                <a:lnTo>
                  <a:pt x="7704" y="5759"/>
                </a:lnTo>
                <a:lnTo>
                  <a:pt x="8108" y="5466"/>
                </a:lnTo>
                <a:lnTo>
                  <a:pt x="8181" y="5539"/>
                </a:lnTo>
                <a:lnTo>
                  <a:pt x="8218" y="5539"/>
                </a:lnTo>
                <a:lnTo>
                  <a:pt x="8254" y="5503"/>
                </a:lnTo>
                <a:lnTo>
                  <a:pt x="8511" y="5172"/>
                </a:lnTo>
                <a:lnTo>
                  <a:pt x="8731" y="4806"/>
                </a:lnTo>
                <a:close/>
                <a:moveTo>
                  <a:pt x="10492" y="9171"/>
                </a:moveTo>
                <a:lnTo>
                  <a:pt x="10749" y="9391"/>
                </a:lnTo>
                <a:lnTo>
                  <a:pt x="10969" y="9611"/>
                </a:lnTo>
                <a:lnTo>
                  <a:pt x="10675" y="10124"/>
                </a:lnTo>
                <a:lnTo>
                  <a:pt x="10602" y="10198"/>
                </a:lnTo>
                <a:lnTo>
                  <a:pt x="10565" y="10161"/>
                </a:lnTo>
                <a:lnTo>
                  <a:pt x="10529" y="10088"/>
                </a:lnTo>
                <a:lnTo>
                  <a:pt x="10418" y="9941"/>
                </a:lnTo>
                <a:lnTo>
                  <a:pt x="10308" y="9758"/>
                </a:lnTo>
                <a:lnTo>
                  <a:pt x="10162" y="9611"/>
                </a:lnTo>
                <a:lnTo>
                  <a:pt x="10272" y="9501"/>
                </a:lnTo>
                <a:lnTo>
                  <a:pt x="10345" y="9427"/>
                </a:lnTo>
                <a:lnTo>
                  <a:pt x="10492" y="9171"/>
                </a:lnTo>
                <a:close/>
                <a:moveTo>
                  <a:pt x="551" y="7300"/>
                </a:moveTo>
                <a:lnTo>
                  <a:pt x="808" y="7483"/>
                </a:lnTo>
                <a:lnTo>
                  <a:pt x="991" y="7703"/>
                </a:lnTo>
                <a:lnTo>
                  <a:pt x="1211" y="7924"/>
                </a:lnTo>
                <a:lnTo>
                  <a:pt x="1431" y="8144"/>
                </a:lnTo>
                <a:lnTo>
                  <a:pt x="1982" y="8584"/>
                </a:lnTo>
                <a:lnTo>
                  <a:pt x="2238" y="8841"/>
                </a:lnTo>
                <a:lnTo>
                  <a:pt x="2349" y="8987"/>
                </a:lnTo>
                <a:lnTo>
                  <a:pt x="2422" y="9134"/>
                </a:lnTo>
                <a:lnTo>
                  <a:pt x="2202" y="9281"/>
                </a:lnTo>
                <a:lnTo>
                  <a:pt x="2018" y="9464"/>
                </a:lnTo>
                <a:lnTo>
                  <a:pt x="1872" y="9684"/>
                </a:lnTo>
                <a:lnTo>
                  <a:pt x="1762" y="9978"/>
                </a:lnTo>
                <a:lnTo>
                  <a:pt x="1725" y="10344"/>
                </a:lnTo>
                <a:lnTo>
                  <a:pt x="1762" y="10675"/>
                </a:lnTo>
                <a:lnTo>
                  <a:pt x="1908" y="11408"/>
                </a:lnTo>
                <a:lnTo>
                  <a:pt x="1542" y="10968"/>
                </a:lnTo>
                <a:lnTo>
                  <a:pt x="1248" y="10528"/>
                </a:lnTo>
                <a:lnTo>
                  <a:pt x="991" y="10014"/>
                </a:lnTo>
                <a:lnTo>
                  <a:pt x="808" y="9501"/>
                </a:lnTo>
                <a:lnTo>
                  <a:pt x="661" y="8951"/>
                </a:lnTo>
                <a:lnTo>
                  <a:pt x="551" y="8400"/>
                </a:lnTo>
                <a:lnTo>
                  <a:pt x="514" y="7850"/>
                </a:lnTo>
                <a:lnTo>
                  <a:pt x="551" y="7300"/>
                </a:lnTo>
                <a:close/>
                <a:moveTo>
                  <a:pt x="6897" y="8620"/>
                </a:moveTo>
                <a:lnTo>
                  <a:pt x="6934" y="8694"/>
                </a:lnTo>
                <a:lnTo>
                  <a:pt x="7007" y="8731"/>
                </a:lnTo>
                <a:lnTo>
                  <a:pt x="7264" y="8877"/>
                </a:lnTo>
                <a:lnTo>
                  <a:pt x="7484" y="9024"/>
                </a:lnTo>
                <a:lnTo>
                  <a:pt x="7704" y="9207"/>
                </a:lnTo>
                <a:lnTo>
                  <a:pt x="7887" y="9427"/>
                </a:lnTo>
                <a:lnTo>
                  <a:pt x="8034" y="9648"/>
                </a:lnTo>
                <a:lnTo>
                  <a:pt x="8181" y="9904"/>
                </a:lnTo>
                <a:lnTo>
                  <a:pt x="8254" y="10161"/>
                </a:lnTo>
                <a:lnTo>
                  <a:pt x="8254" y="10418"/>
                </a:lnTo>
                <a:lnTo>
                  <a:pt x="8218" y="10638"/>
                </a:lnTo>
                <a:lnTo>
                  <a:pt x="7704" y="10088"/>
                </a:lnTo>
                <a:lnTo>
                  <a:pt x="7154" y="9611"/>
                </a:lnTo>
                <a:lnTo>
                  <a:pt x="7080" y="9611"/>
                </a:lnTo>
                <a:lnTo>
                  <a:pt x="7044" y="9648"/>
                </a:lnTo>
                <a:lnTo>
                  <a:pt x="7080" y="9684"/>
                </a:lnTo>
                <a:lnTo>
                  <a:pt x="7557" y="10344"/>
                </a:lnTo>
                <a:lnTo>
                  <a:pt x="8071" y="10968"/>
                </a:lnTo>
                <a:lnTo>
                  <a:pt x="7887" y="11188"/>
                </a:lnTo>
                <a:lnTo>
                  <a:pt x="7741" y="11408"/>
                </a:lnTo>
                <a:lnTo>
                  <a:pt x="7521" y="11628"/>
                </a:lnTo>
                <a:lnTo>
                  <a:pt x="7227" y="11372"/>
                </a:lnTo>
                <a:lnTo>
                  <a:pt x="6860" y="11005"/>
                </a:lnTo>
                <a:lnTo>
                  <a:pt x="6787" y="10748"/>
                </a:lnTo>
                <a:lnTo>
                  <a:pt x="6750" y="10491"/>
                </a:lnTo>
                <a:lnTo>
                  <a:pt x="6640" y="10234"/>
                </a:lnTo>
                <a:lnTo>
                  <a:pt x="6530" y="9978"/>
                </a:lnTo>
                <a:lnTo>
                  <a:pt x="6457" y="9868"/>
                </a:lnTo>
                <a:lnTo>
                  <a:pt x="6310" y="9868"/>
                </a:lnTo>
                <a:lnTo>
                  <a:pt x="5870" y="10014"/>
                </a:lnTo>
                <a:lnTo>
                  <a:pt x="5650" y="10088"/>
                </a:lnTo>
                <a:lnTo>
                  <a:pt x="5577" y="10088"/>
                </a:lnTo>
                <a:lnTo>
                  <a:pt x="5466" y="10014"/>
                </a:lnTo>
                <a:lnTo>
                  <a:pt x="5210" y="9904"/>
                </a:lnTo>
                <a:lnTo>
                  <a:pt x="5026" y="9758"/>
                </a:lnTo>
                <a:lnTo>
                  <a:pt x="4953" y="9648"/>
                </a:lnTo>
                <a:lnTo>
                  <a:pt x="4880" y="9538"/>
                </a:lnTo>
                <a:lnTo>
                  <a:pt x="4843" y="9427"/>
                </a:lnTo>
                <a:lnTo>
                  <a:pt x="4843" y="9281"/>
                </a:lnTo>
                <a:lnTo>
                  <a:pt x="4880" y="9134"/>
                </a:lnTo>
                <a:lnTo>
                  <a:pt x="4953" y="8987"/>
                </a:lnTo>
                <a:lnTo>
                  <a:pt x="5063" y="8877"/>
                </a:lnTo>
                <a:lnTo>
                  <a:pt x="5210" y="8804"/>
                </a:lnTo>
                <a:lnTo>
                  <a:pt x="5577" y="8694"/>
                </a:lnTo>
                <a:lnTo>
                  <a:pt x="5870" y="8657"/>
                </a:lnTo>
                <a:lnTo>
                  <a:pt x="6384" y="8657"/>
                </a:lnTo>
                <a:lnTo>
                  <a:pt x="6897" y="8620"/>
                </a:lnTo>
                <a:close/>
                <a:moveTo>
                  <a:pt x="8621" y="10088"/>
                </a:moveTo>
                <a:lnTo>
                  <a:pt x="9355" y="10565"/>
                </a:lnTo>
                <a:lnTo>
                  <a:pt x="9501" y="10711"/>
                </a:lnTo>
                <a:lnTo>
                  <a:pt x="9648" y="10858"/>
                </a:lnTo>
                <a:lnTo>
                  <a:pt x="9758" y="11005"/>
                </a:lnTo>
                <a:lnTo>
                  <a:pt x="9868" y="11151"/>
                </a:lnTo>
                <a:lnTo>
                  <a:pt x="9355" y="11628"/>
                </a:lnTo>
                <a:lnTo>
                  <a:pt x="9318" y="11592"/>
                </a:lnTo>
                <a:lnTo>
                  <a:pt x="9208" y="11482"/>
                </a:lnTo>
                <a:lnTo>
                  <a:pt x="9061" y="11408"/>
                </a:lnTo>
                <a:lnTo>
                  <a:pt x="8878" y="11298"/>
                </a:lnTo>
                <a:lnTo>
                  <a:pt x="8768" y="11188"/>
                </a:lnTo>
                <a:lnTo>
                  <a:pt x="8511" y="10931"/>
                </a:lnTo>
                <a:lnTo>
                  <a:pt x="8548" y="10821"/>
                </a:lnTo>
                <a:lnTo>
                  <a:pt x="8621" y="10638"/>
                </a:lnTo>
                <a:lnTo>
                  <a:pt x="8658" y="10455"/>
                </a:lnTo>
                <a:lnTo>
                  <a:pt x="8658" y="10271"/>
                </a:lnTo>
                <a:lnTo>
                  <a:pt x="8621" y="10088"/>
                </a:lnTo>
                <a:close/>
                <a:moveTo>
                  <a:pt x="6860" y="11555"/>
                </a:moveTo>
                <a:lnTo>
                  <a:pt x="7190" y="11885"/>
                </a:lnTo>
                <a:lnTo>
                  <a:pt x="7007" y="11958"/>
                </a:lnTo>
                <a:lnTo>
                  <a:pt x="6897" y="11958"/>
                </a:lnTo>
                <a:lnTo>
                  <a:pt x="6787" y="11922"/>
                </a:lnTo>
                <a:lnTo>
                  <a:pt x="6860" y="11555"/>
                </a:lnTo>
                <a:close/>
                <a:moveTo>
                  <a:pt x="8328" y="11262"/>
                </a:moveTo>
                <a:lnTo>
                  <a:pt x="8474" y="11445"/>
                </a:lnTo>
                <a:lnTo>
                  <a:pt x="8658" y="11628"/>
                </a:lnTo>
                <a:lnTo>
                  <a:pt x="8878" y="11775"/>
                </a:lnTo>
                <a:lnTo>
                  <a:pt x="8988" y="11812"/>
                </a:lnTo>
                <a:lnTo>
                  <a:pt x="9098" y="11848"/>
                </a:lnTo>
                <a:lnTo>
                  <a:pt x="8731" y="12105"/>
                </a:lnTo>
                <a:lnTo>
                  <a:pt x="8328" y="12325"/>
                </a:lnTo>
                <a:lnTo>
                  <a:pt x="8291" y="12289"/>
                </a:lnTo>
                <a:lnTo>
                  <a:pt x="7814" y="11885"/>
                </a:lnTo>
                <a:lnTo>
                  <a:pt x="8071" y="11592"/>
                </a:lnTo>
                <a:lnTo>
                  <a:pt x="8328" y="11262"/>
                </a:lnTo>
                <a:close/>
                <a:moveTo>
                  <a:pt x="6970" y="2678"/>
                </a:moveTo>
                <a:lnTo>
                  <a:pt x="7374" y="2715"/>
                </a:lnTo>
                <a:lnTo>
                  <a:pt x="7777" y="2788"/>
                </a:lnTo>
                <a:lnTo>
                  <a:pt x="8181" y="2898"/>
                </a:lnTo>
                <a:lnTo>
                  <a:pt x="8548" y="3008"/>
                </a:lnTo>
                <a:lnTo>
                  <a:pt x="8915" y="3192"/>
                </a:lnTo>
                <a:lnTo>
                  <a:pt x="9281" y="3375"/>
                </a:lnTo>
                <a:lnTo>
                  <a:pt x="9611" y="3595"/>
                </a:lnTo>
                <a:lnTo>
                  <a:pt x="9501" y="3632"/>
                </a:lnTo>
                <a:lnTo>
                  <a:pt x="9281" y="3815"/>
                </a:lnTo>
                <a:lnTo>
                  <a:pt x="9171" y="3925"/>
                </a:lnTo>
                <a:lnTo>
                  <a:pt x="9061" y="4035"/>
                </a:lnTo>
                <a:lnTo>
                  <a:pt x="9061" y="4072"/>
                </a:lnTo>
                <a:lnTo>
                  <a:pt x="9061" y="4109"/>
                </a:lnTo>
                <a:lnTo>
                  <a:pt x="9135" y="4109"/>
                </a:lnTo>
                <a:lnTo>
                  <a:pt x="9245" y="4072"/>
                </a:lnTo>
                <a:lnTo>
                  <a:pt x="9355" y="4072"/>
                </a:lnTo>
                <a:lnTo>
                  <a:pt x="9685" y="3925"/>
                </a:lnTo>
                <a:lnTo>
                  <a:pt x="9905" y="3815"/>
                </a:lnTo>
                <a:lnTo>
                  <a:pt x="10198" y="4035"/>
                </a:lnTo>
                <a:lnTo>
                  <a:pt x="9905" y="4255"/>
                </a:lnTo>
                <a:lnTo>
                  <a:pt x="9611" y="4512"/>
                </a:lnTo>
                <a:lnTo>
                  <a:pt x="9281" y="4475"/>
                </a:lnTo>
                <a:lnTo>
                  <a:pt x="8731" y="4475"/>
                </a:lnTo>
                <a:lnTo>
                  <a:pt x="8584" y="4512"/>
                </a:lnTo>
                <a:lnTo>
                  <a:pt x="8548" y="4549"/>
                </a:lnTo>
                <a:lnTo>
                  <a:pt x="8511" y="4622"/>
                </a:lnTo>
                <a:lnTo>
                  <a:pt x="8328" y="4989"/>
                </a:lnTo>
                <a:lnTo>
                  <a:pt x="8108" y="5356"/>
                </a:lnTo>
                <a:lnTo>
                  <a:pt x="7851" y="5466"/>
                </a:lnTo>
                <a:lnTo>
                  <a:pt x="7594" y="5613"/>
                </a:lnTo>
                <a:lnTo>
                  <a:pt x="7117" y="5906"/>
                </a:lnTo>
                <a:lnTo>
                  <a:pt x="6714" y="6163"/>
                </a:lnTo>
                <a:lnTo>
                  <a:pt x="6530" y="6310"/>
                </a:lnTo>
                <a:lnTo>
                  <a:pt x="6457" y="6383"/>
                </a:lnTo>
                <a:lnTo>
                  <a:pt x="6420" y="6493"/>
                </a:lnTo>
                <a:lnTo>
                  <a:pt x="6384" y="6676"/>
                </a:lnTo>
                <a:lnTo>
                  <a:pt x="6420" y="6786"/>
                </a:lnTo>
                <a:lnTo>
                  <a:pt x="6457" y="6896"/>
                </a:lnTo>
                <a:lnTo>
                  <a:pt x="6567" y="6970"/>
                </a:lnTo>
                <a:lnTo>
                  <a:pt x="6677" y="6970"/>
                </a:lnTo>
                <a:lnTo>
                  <a:pt x="6824" y="7006"/>
                </a:lnTo>
                <a:lnTo>
                  <a:pt x="7117" y="6933"/>
                </a:lnTo>
                <a:lnTo>
                  <a:pt x="7301" y="6860"/>
                </a:lnTo>
                <a:lnTo>
                  <a:pt x="7447" y="6823"/>
                </a:lnTo>
                <a:lnTo>
                  <a:pt x="7484" y="6860"/>
                </a:lnTo>
                <a:lnTo>
                  <a:pt x="7411" y="6896"/>
                </a:lnTo>
                <a:lnTo>
                  <a:pt x="7227" y="7006"/>
                </a:lnTo>
                <a:lnTo>
                  <a:pt x="6860" y="7080"/>
                </a:lnTo>
                <a:lnTo>
                  <a:pt x="6530" y="7153"/>
                </a:lnTo>
                <a:lnTo>
                  <a:pt x="6347" y="7227"/>
                </a:lnTo>
                <a:lnTo>
                  <a:pt x="6237" y="7337"/>
                </a:lnTo>
                <a:lnTo>
                  <a:pt x="6163" y="7483"/>
                </a:lnTo>
                <a:lnTo>
                  <a:pt x="6127" y="7630"/>
                </a:lnTo>
                <a:lnTo>
                  <a:pt x="6127" y="7777"/>
                </a:lnTo>
                <a:lnTo>
                  <a:pt x="6163" y="7924"/>
                </a:lnTo>
                <a:lnTo>
                  <a:pt x="6237" y="8070"/>
                </a:lnTo>
                <a:lnTo>
                  <a:pt x="6384" y="8180"/>
                </a:lnTo>
                <a:lnTo>
                  <a:pt x="6494" y="8180"/>
                </a:lnTo>
                <a:lnTo>
                  <a:pt x="6567" y="8144"/>
                </a:lnTo>
                <a:lnTo>
                  <a:pt x="6640" y="8070"/>
                </a:lnTo>
                <a:lnTo>
                  <a:pt x="6714" y="7997"/>
                </a:lnTo>
                <a:lnTo>
                  <a:pt x="6897" y="7924"/>
                </a:lnTo>
                <a:lnTo>
                  <a:pt x="7337" y="7924"/>
                </a:lnTo>
                <a:lnTo>
                  <a:pt x="8328" y="7997"/>
                </a:lnTo>
                <a:lnTo>
                  <a:pt x="8328" y="8144"/>
                </a:lnTo>
                <a:lnTo>
                  <a:pt x="8364" y="8327"/>
                </a:lnTo>
                <a:lnTo>
                  <a:pt x="8438" y="8474"/>
                </a:lnTo>
                <a:lnTo>
                  <a:pt x="8548" y="8584"/>
                </a:lnTo>
                <a:lnTo>
                  <a:pt x="8768" y="8767"/>
                </a:lnTo>
                <a:lnTo>
                  <a:pt x="8548" y="8694"/>
                </a:lnTo>
                <a:lnTo>
                  <a:pt x="8328" y="8657"/>
                </a:lnTo>
                <a:lnTo>
                  <a:pt x="8291" y="8657"/>
                </a:lnTo>
                <a:lnTo>
                  <a:pt x="8291" y="8731"/>
                </a:lnTo>
                <a:lnTo>
                  <a:pt x="8511" y="8951"/>
                </a:lnTo>
                <a:lnTo>
                  <a:pt x="8768" y="9171"/>
                </a:lnTo>
                <a:lnTo>
                  <a:pt x="9355" y="9501"/>
                </a:lnTo>
                <a:lnTo>
                  <a:pt x="9428" y="9574"/>
                </a:lnTo>
                <a:lnTo>
                  <a:pt x="9538" y="9648"/>
                </a:lnTo>
                <a:lnTo>
                  <a:pt x="9648" y="9684"/>
                </a:lnTo>
                <a:lnTo>
                  <a:pt x="9795" y="9794"/>
                </a:lnTo>
                <a:lnTo>
                  <a:pt x="9942" y="9941"/>
                </a:lnTo>
                <a:lnTo>
                  <a:pt x="10125" y="10198"/>
                </a:lnTo>
                <a:lnTo>
                  <a:pt x="10272" y="10344"/>
                </a:lnTo>
                <a:lnTo>
                  <a:pt x="10418" y="10491"/>
                </a:lnTo>
                <a:lnTo>
                  <a:pt x="10125" y="10858"/>
                </a:lnTo>
                <a:lnTo>
                  <a:pt x="9978" y="10638"/>
                </a:lnTo>
                <a:lnTo>
                  <a:pt x="9795" y="10455"/>
                </a:lnTo>
                <a:lnTo>
                  <a:pt x="9428" y="10161"/>
                </a:lnTo>
                <a:lnTo>
                  <a:pt x="8988" y="9904"/>
                </a:lnTo>
                <a:lnTo>
                  <a:pt x="8401" y="9501"/>
                </a:lnTo>
                <a:lnTo>
                  <a:pt x="8144" y="9171"/>
                </a:lnTo>
                <a:lnTo>
                  <a:pt x="7851" y="8877"/>
                </a:lnTo>
                <a:lnTo>
                  <a:pt x="7557" y="8657"/>
                </a:lnTo>
                <a:lnTo>
                  <a:pt x="7227" y="8437"/>
                </a:lnTo>
                <a:lnTo>
                  <a:pt x="7190" y="8437"/>
                </a:lnTo>
                <a:lnTo>
                  <a:pt x="7190" y="8400"/>
                </a:lnTo>
                <a:lnTo>
                  <a:pt x="7154" y="8400"/>
                </a:lnTo>
                <a:lnTo>
                  <a:pt x="7044" y="8364"/>
                </a:lnTo>
                <a:lnTo>
                  <a:pt x="6677" y="8327"/>
                </a:lnTo>
                <a:lnTo>
                  <a:pt x="6273" y="8290"/>
                </a:lnTo>
                <a:lnTo>
                  <a:pt x="5870" y="8327"/>
                </a:lnTo>
                <a:lnTo>
                  <a:pt x="5466" y="8364"/>
                </a:lnTo>
                <a:lnTo>
                  <a:pt x="5173" y="8437"/>
                </a:lnTo>
                <a:lnTo>
                  <a:pt x="4990" y="8510"/>
                </a:lnTo>
                <a:lnTo>
                  <a:pt x="4843" y="8620"/>
                </a:lnTo>
                <a:lnTo>
                  <a:pt x="4733" y="8731"/>
                </a:lnTo>
                <a:lnTo>
                  <a:pt x="4623" y="8841"/>
                </a:lnTo>
                <a:lnTo>
                  <a:pt x="4549" y="8987"/>
                </a:lnTo>
                <a:lnTo>
                  <a:pt x="4476" y="9171"/>
                </a:lnTo>
                <a:lnTo>
                  <a:pt x="4476" y="9317"/>
                </a:lnTo>
                <a:lnTo>
                  <a:pt x="4476" y="9464"/>
                </a:lnTo>
                <a:lnTo>
                  <a:pt x="4513" y="9611"/>
                </a:lnTo>
                <a:lnTo>
                  <a:pt x="4549" y="9721"/>
                </a:lnTo>
                <a:lnTo>
                  <a:pt x="4733" y="9978"/>
                </a:lnTo>
                <a:lnTo>
                  <a:pt x="4953" y="10161"/>
                </a:lnTo>
                <a:lnTo>
                  <a:pt x="5246" y="10344"/>
                </a:lnTo>
                <a:lnTo>
                  <a:pt x="5577" y="10491"/>
                </a:lnTo>
                <a:lnTo>
                  <a:pt x="5687" y="10491"/>
                </a:lnTo>
                <a:lnTo>
                  <a:pt x="5797" y="10418"/>
                </a:lnTo>
                <a:lnTo>
                  <a:pt x="6090" y="10308"/>
                </a:lnTo>
                <a:lnTo>
                  <a:pt x="6090" y="10418"/>
                </a:lnTo>
                <a:lnTo>
                  <a:pt x="6090" y="10528"/>
                </a:lnTo>
                <a:lnTo>
                  <a:pt x="6163" y="10785"/>
                </a:lnTo>
                <a:lnTo>
                  <a:pt x="6310" y="10968"/>
                </a:lnTo>
                <a:lnTo>
                  <a:pt x="6494" y="11188"/>
                </a:lnTo>
                <a:lnTo>
                  <a:pt x="6494" y="11592"/>
                </a:lnTo>
                <a:lnTo>
                  <a:pt x="6420" y="11958"/>
                </a:lnTo>
                <a:lnTo>
                  <a:pt x="6384" y="12105"/>
                </a:lnTo>
                <a:lnTo>
                  <a:pt x="6420" y="12142"/>
                </a:lnTo>
                <a:lnTo>
                  <a:pt x="6457" y="12179"/>
                </a:lnTo>
                <a:lnTo>
                  <a:pt x="6714" y="12289"/>
                </a:lnTo>
                <a:lnTo>
                  <a:pt x="6970" y="12325"/>
                </a:lnTo>
                <a:lnTo>
                  <a:pt x="7227" y="12252"/>
                </a:lnTo>
                <a:lnTo>
                  <a:pt x="7447" y="12142"/>
                </a:lnTo>
                <a:lnTo>
                  <a:pt x="7924" y="12509"/>
                </a:lnTo>
                <a:lnTo>
                  <a:pt x="7484" y="12655"/>
                </a:lnTo>
                <a:lnTo>
                  <a:pt x="7044" y="12802"/>
                </a:lnTo>
                <a:lnTo>
                  <a:pt x="6714" y="12876"/>
                </a:lnTo>
                <a:lnTo>
                  <a:pt x="6604" y="12765"/>
                </a:lnTo>
                <a:lnTo>
                  <a:pt x="6494" y="12582"/>
                </a:lnTo>
                <a:lnTo>
                  <a:pt x="6310" y="12289"/>
                </a:lnTo>
                <a:lnTo>
                  <a:pt x="6090" y="12032"/>
                </a:lnTo>
                <a:lnTo>
                  <a:pt x="5870" y="11812"/>
                </a:lnTo>
                <a:lnTo>
                  <a:pt x="5466" y="11372"/>
                </a:lnTo>
                <a:lnTo>
                  <a:pt x="5100" y="10895"/>
                </a:lnTo>
                <a:lnTo>
                  <a:pt x="5063" y="10858"/>
                </a:lnTo>
                <a:lnTo>
                  <a:pt x="4990" y="10858"/>
                </a:lnTo>
                <a:lnTo>
                  <a:pt x="4953" y="10895"/>
                </a:lnTo>
                <a:lnTo>
                  <a:pt x="4953" y="10931"/>
                </a:lnTo>
                <a:lnTo>
                  <a:pt x="4953" y="11151"/>
                </a:lnTo>
                <a:lnTo>
                  <a:pt x="5026" y="11335"/>
                </a:lnTo>
                <a:lnTo>
                  <a:pt x="5100" y="11518"/>
                </a:lnTo>
                <a:lnTo>
                  <a:pt x="5246" y="11702"/>
                </a:lnTo>
                <a:lnTo>
                  <a:pt x="5540" y="12032"/>
                </a:lnTo>
                <a:lnTo>
                  <a:pt x="5833" y="12325"/>
                </a:lnTo>
                <a:lnTo>
                  <a:pt x="6017" y="12582"/>
                </a:lnTo>
                <a:lnTo>
                  <a:pt x="6200" y="12912"/>
                </a:lnTo>
                <a:lnTo>
                  <a:pt x="5650" y="12949"/>
                </a:lnTo>
                <a:lnTo>
                  <a:pt x="5026" y="12362"/>
                </a:lnTo>
                <a:lnTo>
                  <a:pt x="4659" y="11995"/>
                </a:lnTo>
                <a:lnTo>
                  <a:pt x="4513" y="11812"/>
                </a:lnTo>
                <a:lnTo>
                  <a:pt x="4439" y="11555"/>
                </a:lnTo>
                <a:lnTo>
                  <a:pt x="4403" y="11518"/>
                </a:lnTo>
                <a:lnTo>
                  <a:pt x="4329" y="11482"/>
                </a:lnTo>
                <a:lnTo>
                  <a:pt x="4256" y="11482"/>
                </a:lnTo>
                <a:lnTo>
                  <a:pt x="4219" y="11555"/>
                </a:lnTo>
                <a:lnTo>
                  <a:pt x="4219" y="11665"/>
                </a:lnTo>
                <a:lnTo>
                  <a:pt x="4219" y="11812"/>
                </a:lnTo>
                <a:lnTo>
                  <a:pt x="4293" y="12032"/>
                </a:lnTo>
                <a:lnTo>
                  <a:pt x="4403" y="12252"/>
                </a:lnTo>
                <a:lnTo>
                  <a:pt x="4586" y="12435"/>
                </a:lnTo>
                <a:lnTo>
                  <a:pt x="4953" y="12876"/>
                </a:lnTo>
                <a:lnTo>
                  <a:pt x="4880" y="12876"/>
                </a:lnTo>
                <a:lnTo>
                  <a:pt x="4880" y="12839"/>
                </a:lnTo>
                <a:lnTo>
                  <a:pt x="4880" y="12802"/>
                </a:lnTo>
                <a:lnTo>
                  <a:pt x="4843" y="12765"/>
                </a:lnTo>
                <a:lnTo>
                  <a:pt x="4549" y="12692"/>
                </a:lnTo>
                <a:lnTo>
                  <a:pt x="4439" y="12655"/>
                </a:lnTo>
                <a:lnTo>
                  <a:pt x="4366" y="12545"/>
                </a:lnTo>
                <a:lnTo>
                  <a:pt x="4293" y="12362"/>
                </a:lnTo>
                <a:lnTo>
                  <a:pt x="4073" y="11995"/>
                </a:lnTo>
                <a:lnTo>
                  <a:pt x="3926" y="11848"/>
                </a:lnTo>
                <a:lnTo>
                  <a:pt x="3816" y="11738"/>
                </a:lnTo>
                <a:lnTo>
                  <a:pt x="3816" y="11665"/>
                </a:lnTo>
                <a:lnTo>
                  <a:pt x="3816" y="11592"/>
                </a:lnTo>
                <a:lnTo>
                  <a:pt x="3779" y="11555"/>
                </a:lnTo>
                <a:lnTo>
                  <a:pt x="3742" y="11518"/>
                </a:lnTo>
                <a:lnTo>
                  <a:pt x="3669" y="11555"/>
                </a:lnTo>
                <a:lnTo>
                  <a:pt x="3559" y="11628"/>
                </a:lnTo>
                <a:lnTo>
                  <a:pt x="3522" y="11702"/>
                </a:lnTo>
                <a:lnTo>
                  <a:pt x="3522" y="11848"/>
                </a:lnTo>
                <a:lnTo>
                  <a:pt x="3559" y="11958"/>
                </a:lnTo>
                <a:lnTo>
                  <a:pt x="3669" y="12105"/>
                </a:lnTo>
                <a:lnTo>
                  <a:pt x="3779" y="12252"/>
                </a:lnTo>
                <a:lnTo>
                  <a:pt x="3889" y="12435"/>
                </a:lnTo>
                <a:lnTo>
                  <a:pt x="3963" y="12655"/>
                </a:lnTo>
                <a:lnTo>
                  <a:pt x="3963" y="12655"/>
                </a:lnTo>
                <a:lnTo>
                  <a:pt x="3376" y="12435"/>
                </a:lnTo>
                <a:lnTo>
                  <a:pt x="2825" y="12105"/>
                </a:lnTo>
                <a:lnTo>
                  <a:pt x="2789" y="12069"/>
                </a:lnTo>
                <a:lnTo>
                  <a:pt x="2715" y="11958"/>
                </a:lnTo>
                <a:lnTo>
                  <a:pt x="2605" y="11885"/>
                </a:lnTo>
                <a:lnTo>
                  <a:pt x="2349" y="11812"/>
                </a:lnTo>
                <a:lnTo>
                  <a:pt x="2312" y="11738"/>
                </a:lnTo>
                <a:lnTo>
                  <a:pt x="2165" y="11115"/>
                </a:lnTo>
                <a:lnTo>
                  <a:pt x="2092" y="10748"/>
                </a:lnTo>
                <a:lnTo>
                  <a:pt x="2055" y="10381"/>
                </a:lnTo>
                <a:lnTo>
                  <a:pt x="2055" y="10051"/>
                </a:lnTo>
                <a:lnTo>
                  <a:pt x="2092" y="9868"/>
                </a:lnTo>
                <a:lnTo>
                  <a:pt x="2165" y="9758"/>
                </a:lnTo>
                <a:lnTo>
                  <a:pt x="2238" y="9611"/>
                </a:lnTo>
                <a:lnTo>
                  <a:pt x="2349" y="9538"/>
                </a:lnTo>
                <a:lnTo>
                  <a:pt x="2495" y="9464"/>
                </a:lnTo>
                <a:lnTo>
                  <a:pt x="2679" y="9391"/>
                </a:lnTo>
                <a:lnTo>
                  <a:pt x="2715" y="9391"/>
                </a:lnTo>
                <a:lnTo>
                  <a:pt x="2752" y="9354"/>
                </a:lnTo>
                <a:lnTo>
                  <a:pt x="2789" y="9281"/>
                </a:lnTo>
                <a:lnTo>
                  <a:pt x="2789" y="9207"/>
                </a:lnTo>
                <a:lnTo>
                  <a:pt x="2715" y="9024"/>
                </a:lnTo>
                <a:lnTo>
                  <a:pt x="2605" y="8841"/>
                </a:lnTo>
                <a:lnTo>
                  <a:pt x="2495" y="8694"/>
                </a:lnTo>
                <a:lnTo>
                  <a:pt x="2349" y="8510"/>
                </a:lnTo>
                <a:lnTo>
                  <a:pt x="2055" y="8254"/>
                </a:lnTo>
                <a:lnTo>
                  <a:pt x="1725" y="7960"/>
                </a:lnTo>
                <a:lnTo>
                  <a:pt x="1505" y="7813"/>
                </a:lnTo>
                <a:lnTo>
                  <a:pt x="1285" y="7630"/>
                </a:lnTo>
                <a:lnTo>
                  <a:pt x="1175" y="7447"/>
                </a:lnTo>
                <a:lnTo>
                  <a:pt x="991" y="7300"/>
                </a:lnTo>
                <a:lnTo>
                  <a:pt x="771" y="7153"/>
                </a:lnTo>
                <a:lnTo>
                  <a:pt x="551" y="7117"/>
                </a:lnTo>
                <a:lnTo>
                  <a:pt x="661" y="6566"/>
                </a:lnTo>
                <a:lnTo>
                  <a:pt x="771" y="6089"/>
                </a:lnTo>
                <a:lnTo>
                  <a:pt x="808" y="6016"/>
                </a:lnTo>
                <a:lnTo>
                  <a:pt x="955" y="5943"/>
                </a:lnTo>
                <a:lnTo>
                  <a:pt x="1101" y="5906"/>
                </a:lnTo>
                <a:lnTo>
                  <a:pt x="1248" y="5906"/>
                </a:lnTo>
                <a:lnTo>
                  <a:pt x="1395" y="5943"/>
                </a:lnTo>
                <a:lnTo>
                  <a:pt x="1505" y="6016"/>
                </a:lnTo>
                <a:lnTo>
                  <a:pt x="1615" y="6126"/>
                </a:lnTo>
                <a:lnTo>
                  <a:pt x="1652" y="6236"/>
                </a:lnTo>
                <a:lnTo>
                  <a:pt x="1652" y="6420"/>
                </a:lnTo>
                <a:lnTo>
                  <a:pt x="1652" y="6530"/>
                </a:lnTo>
                <a:lnTo>
                  <a:pt x="1688" y="6566"/>
                </a:lnTo>
                <a:lnTo>
                  <a:pt x="1725" y="6566"/>
                </a:lnTo>
                <a:lnTo>
                  <a:pt x="1945" y="6676"/>
                </a:lnTo>
                <a:lnTo>
                  <a:pt x="2128" y="6786"/>
                </a:lnTo>
                <a:lnTo>
                  <a:pt x="2275" y="6970"/>
                </a:lnTo>
                <a:lnTo>
                  <a:pt x="2385" y="7153"/>
                </a:lnTo>
                <a:lnTo>
                  <a:pt x="2459" y="7227"/>
                </a:lnTo>
                <a:lnTo>
                  <a:pt x="2532" y="7227"/>
                </a:lnTo>
                <a:lnTo>
                  <a:pt x="2605" y="7190"/>
                </a:lnTo>
                <a:lnTo>
                  <a:pt x="2642" y="7080"/>
                </a:lnTo>
                <a:lnTo>
                  <a:pt x="2532" y="5943"/>
                </a:lnTo>
                <a:lnTo>
                  <a:pt x="2752" y="5906"/>
                </a:lnTo>
                <a:lnTo>
                  <a:pt x="3009" y="5796"/>
                </a:lnTo>
                <a:lnTo>
                  <a:pt x="3229" y="5723"/>
                </a:lnTo>
                <a:lnTo>
                  <a:pt x="3449" y="5686"/>
                </a:lnTo>
                <a:lnTo>
                  <a:pt x="3669" y="5649"/>
                </a:lnTo>
                <a:lnTo>
                  <a:pt x="3889" y="5686"/>
                </a:lnTo>
                <a:lnTo>
                  <a:pt x="4293" y="5723"/>
                </a:lnTo>
                <a:lnTo>
                  <a:pt x="5100" y="5723"/>
                </a:lnTo>
                <a:lnTo>
                  <a:pt x="5283" y="5649"/>
                </a:lnTo>
                <a:lnTo>
                  <a:pt x="5503" y="5576"/>
                </a:lnTo>
                <a:lnTo>
                  <a:pt x="5577" y="5539"/>
                </a:lnTo>
                <a:lnTo>
                  <a:pt x="5613" y="5466"/>
                </a:lnTo>
                <a:lnTo>
                  <a:pt x="5613" y="5356"/>
                </a:lnTo>
                <a:lnTo>
                  <a:pt x="5577" y="5282"/>
                </a:lnTo>
                <a:lnTo>
                  <a:pt x="5246" y="4916"/>
                </a:lnTo>
                <a:lnTo>
                  <a:pt x="4880" y="4549"/>
                </a:lnTo>
                <a:lnTo>
                  <a:pt x="4696" y="4365"/>
                </a:lnTo>
                <a:lnTo>
                  <a:pt x="4513" y="4219"/>
                </a:lnTo>
                <a:lnTo>
                  <a:pt x="4293" y="4109"/>
                </a:lnTo>
                <a:lnTo>
                  <a:pt x="4036" y="3999"/>
                </a:lnTo>
                <a:lnTo>
                  <a:pt x="3999" y="3889"/>
                </a:lnTo>
                <a:lnTo>
                  <a:pt x="3963" y="3815"/>
                </a:lnTo>
                <a:lnTo>
                  <a:pt x="3852" y="3742"/>
                </a:lnTo>
                <a:lnTo>
                  <a:pt x="3742" y="3668"/>
                </a:lnTo>
                <a:lnTo>
                  <a:pt x="3376" y="3522"/>
                </a:lnTo>
                <a:lnTo>
                  <a:pt x="3192" y="3448"/>
                </a:lnTo>
                <a:lnTo>
                  <a:pt x="2972" y="3412"/>
                </a:lnTo>
                <a:lnTo>
                  <a:pt x="3412" y="3228"/>
                </a:lnTo>
                <a:lnTo>
                  <a:pt x="3816" y="3045"/>
                </a:lnTo>
                <a:lnTo>
                  <a:pt x="4256" y="2935"/>
                </a:lnTo>
                <a:lnTo>
                  <a:pt x="4696" y="2861"/>
                </a:lnTo>
                <a:lnTo>
                  <a:pt x="5136" y="2788"/>
                </a:lnTo>
                <a:lnTo>
                  <a:pt x="6494" y="2788"/>
                </a:lnTo>
                <a:lnTo>
                  <a:pt x="6567" y="2751"/>
                </a:lnTo>
                <a:lnTo>
                  <a:pt x="6567" y="2678"/>
                </a:lnTo>
                <a:close/>
                <a:moveTo>
                  <a:pt x="5100" y="15590"/>
                </a:moveTo>
                <a:lnTo>
                  <a:pt x="5246" y="15627"/>
                </a:lnTo>
                <a:lnTo>
                  <a:pt x="5503" y="15700"/>
                </a:lnTo>
                <a:lnTo>
                  <a:pt x="5393" y="15737"/>
                </a:lnTo>
                <a:lnTo>
                  <a:pt x="5320" y="15810"/>
                </a:lnTo>
                <a:lnTo>
                  <a:pt x="5246" y="15920"/>
                </a:lnTo>
                <a:lnTo>
                  <a:pt x="5246" y="16030"/>
                </a:lnTo>
                <a:lnTo>
                  <a:pt x="5210" y="16177"/>
                </a:lnTo>
                <a:lnTo>
                  <a:pt x="5246" y="16360"/>
                </a:lnTo>
                <a:lnTo>
                  <a:pt x="5246" y="16434"/>
                </a:lnTo>
                <a:lnTo>
                  <a:pt x="5283" y="16507"/>
                </a:lnTo>
                <a:lnTo>
                  <a:pt x="5356" y="16580"/>
                </a:lnTo>
                <a:lnTo>
                  <a:pt x="5430" y="16617"/>
                </a:lnTo>
                <a:lnTo>
                  <a:pt x="5540" y="16617"/>
                </a:lnTo>
                <a:lnTo>
                  <a:pt x="5870" y="16947"/>
                </a:lnTo>
                <a:lnTo>
                  <a:pt x="6237" y="17167"/>
                </a:lnTo>
                <a:lnTo>
                  <a:pt x="6567" y="17351"/>
                </a:lnTo>
                <a:lnTo>
                  <a:pt x="6750" y="17424"/>
                </a:lnTo>
                <a:lnTo>
                  <a:pt x="3449" y="17387"/>
                </a:lnTo>
                <a:lnTo>
                  <a:pt x="3596" y="17314"/>
                </a:lnTo>
                <a:lnTo>
                  <a:pt x="3926" y="17167"/>
                </a:lnTo>
                <a:lnTo>
                  <a:pt x="4256" y="16984"/>
                </a:lnTo>
                <a:lnTo>
                  <a:pt x="4476" y="16837"/>
                </a:lnTo>
                <a:lnTo>
                  <a:pt x="4696" y="16654"/>
                </a:lnTo>
                <a:lnTo>
                  <a:pt x="4770" y="16690"/>
                </a:lnTo>
                <a:lnTo>
                  <a:pt x="4880" y="16690"/>
                </a:lnTo>
                <a:lnTo>
                  <a:pt x="4953" y="16654"/>
                </a:lnTo>
                <a:lnTo>
                  <a:pt x="5026" y="16580"/>
                </a:lnTo>
                <a:lnTo>
                  <a:pt x="5136" y="16397"/>
                </a:lnTo>
                <a:lnTo>
                  <a:pt x="5210" y="16214"/>
                </a:lnTo>
                <a:lnTo>
                  <a:pt x="5173" y="16103"/>
                </a:lnTo>
                <a:lnTo>
                  <a:pt x="5100" y="16030"/>
                </a:lnTo>
                <a:lnTo>
                  <a:pt x="5063" y="15993"/>
                </a:lnTo>
                <a:lnTo>
                  <a:pt x="5100" y="15773"/>
                </a:lnTo>
                <a:lnTo>
                  <a:pt x="5100" y="15590"/>
                </a:lnTo>
                <a:close/>
                <a:moveTo>
                  <a:pt x="9795" y="0"/>
                </a:moveTo>
                <a:lnTo>
                  <a:pt x="9648" y="74"/>
                </a:lnTo>
                <a:lnTo>
                  <a:pt x="9391" y="110"/>
                </a:lnTo>
                <a:lnTo>
                  <a:pt x="9171" y="220"/>
                </a:lnTo>
                <a:lnTo>
                  <a:pt x="9061" y="294"/>
                </a:lnTo>
                <a:lnTo>
                  <a:pt x="8988" y="404"/>
                </a:lnTo>
                <a:lnTo>
                  <a:pt x="8951" y="514"/>
                </a:lnTo>
                <a:lnTo>
                  <a:pt x="8915" y="661"/>
                </a:lnTo>
                <a:lnTo>
                  <a:pt x="8915" y="771"/>
                </a:lnTo>
                <a:lnTo>
                  <a:pt x="8915" y="881"/>
                </a:lnTo>
                <a:lnTo>
                  <a:pt x="8988" y="1027"/>
                </a:lnTo>
                <a:lnTo>
                  <a:pt x="9025" y="1137"/>
                </a:lnTo>
                <a:lnTo>
                  <a:pt x="8254" y="2348"/>
                </a:lnTo>
                <a:lnTo>
                  <a:pt x="7631" y="2201"/>
                </a:lnTo>
                <a:lnTo>
                  <a:pt x="7007" y="2165"/>
                </a:lnTo>
                <a:lnTo>
                  <a:pt x="6384" y="2165"/>
                </a:lnTo>
                <a:lnTo>
                  <a:pt x="5797" y="2238"/>
                </a:lnTo>
                <a:lnTo>
                  <a:pt x="5650" y="2275"/>
                </a:lnTo>
                <a:lnTo>
                  <a:pt x="5577" y="2385"/>
                </a:lnTo>
                <a:lnTo>
                  <a:pt x="5100" y="2348"/>
                </a:lnTo>
                <a:lnTo>
                  <a:pt x="4623" y="2421"/>
                </a:lnTo>
                <a:lnTo>
                  <a:pt x="4109" y="2495"/>
                </a:lnTo>
                <a:lnTo>
                  <a:pt x="3632" y="2641"/>
                </a:lnTo>
                <a:lnTo>
                  <a:pt x="3192" y="2825"/>
                </a:lnTo>
                <a:lnTo>
                  <a:pt x="2715" y="3045"/>
                </a:lnTo>
                <a:lnTo>
                  <a:pt x="2312" y="3302"/>
                </a:lnTo>
                <a:lnTo>
                  <a:pt x="1945" y="3558"/>
                </a:lnTo>
                <a:lnTo>
                  <a:pt x="1505" y="3925"/>
                </a:lnTo>
                <a:lnTo>
                  <a:pt x="1138" y="4365"/>
                </a:lnTo>
                <a:lnTo>
                  <a:pt x="808" y="4806"/>
                </a:lnTo>
                <a:lnTo>
                  <a:pt x="551" y="5282"/>
                </a:lnTo>
                <a:lnTo>
                  <a:pt x="331" y="5796"/>
                </a:lnTo>
                <a:lnTo>
                  <a:pt x="184" y="6346"/>
                </a:lnTo>
                <a:lnTo>
                  <a:pt x="74" y="6896"/>
                </a:lnTo>
                <a:lnTo>
                  <a:pt x="1" y="7447"/>
                </a:lnTo>
                <a:lnTo>
                  <a:pt x="1" y="7997"/>
                </a:lnTo>
                <a:lnTo>
                  <a:pt x="38" y="8547"/>
                </a:lnTo>
                <a:lnTo>
                  <a:pt x="148" y="9097"/>
                </a:lnTo>
                <a:lnTo>
                  <a:pt x="294" y="9648"/>
                </a:lnTo>
                <a:lnTo>
                  <a:pt x="478" y="10161"/>
                </a:lnTo>
                <a:lnTo>
                  <a:pt x="698" y="10638"/>
                </a:lnTo>
                <a:lnTo>
                  <a:pt x="991" y="11115"/>
                </a:lnTo>
                <a:lnTo>
                  <a:pt x="1358" y="11555"/>
                </a:lnTo>
                <a:lnTo>
                  <a:pt x="1725" y="11958"/>
                </a:lnTo>
                <a:lnTo>
                  <a:pt x="2165" y="12325"/>
                </a:lnTo>
                <a:lnTo>
                  <a:pt x="2679" y="12655"/>
                </a:lnTo>
                <a:lnTo>
                  <a:pt x="3156" y="12912"/>
                </a:lnTo>
                <a:lnTo>
                  <a:pt x="3706" y="13132"/>
                </a:lnTo>
                <a:lnTo>
                  <a:pt x="4256" y="13279"/>
                </a:lnTo>
                <a:lnTo>
                  <a:pt x="4806" y="13389"/>
                </a:lnTo>
                <a:lnTo>
                  <a:pt x="5393" y="13462"/>
                </a:lnTo>
                <a:lnTo>
                  <a:pt x="5943" y="13462"/>
                </a:lnTo>
                <a:lnTo>
                  <a:pt x="6494" y="13426"/>
                </a:lnTo>
                <a:lnTo>
                  <a:pt x="7044" y="13352"/>
                </a:lnTo>
                <a:lnTo>
                  <a:pt x="7594" y="13206"/>
                </a:lnTo>
                <a:lnTo>
                  <a:pt x="8108" y="13022"/>
                </a:lnTo>
                <a:lnTo>
                  <a:pt x="8621" y="12802"/>
                </a:lnTo>
                <a:lnTo>
                  <a:pt x="9098" y="12509"/>
                </a:lnTo>
                <a:lnTo>
                  <a:pt x="9538" y="12215"/>
                </a:lnTo>
                <a:lnTo>
                  <a:pt x="10052" y="11775"/>
                </a:lnTo>
                <a:lnTo>
                  <a:pt x="10492" y="11262"/>
                </a:lnTo>
                <a:lnTo>
                  <a:pt x="10932" y="10711"/>
                </a:lnTo>
                <a:lnTo>
                  <a:pt x="11299" y="10161"/>
                </a:lnTo>
                <a:lnTo>
                  <a:pt x="11629" y="9538"/>
                </a:lnTo>
                <a:lnTo>
                  <a:pt x="11886" y="8914"/>
                </a:lnTo>
                <a:lnTo>
                  <a:pt x="12106" y="8290"/>
                </a:lnTo>
                <a:lnTo>
                  <a:pt x="12179" y="7924"/>
                </a:lnTo>
                <a:lnTo>
                  <a:pt x="12216" y="7593"/>
                </a:lnTo>
                <a:lnTo>
                  <a:pt x="12253" y="7080"/>
                </a:lnTo>
                <a:lnTo>
                  <a:pt x="12216" y="6603"/>
                </a:lnTo>
                <a:lnTo>
                  <a:pt x="12106" y="6126"/>
                </a:lnTo>
                <a:lnTo>
                  <a:pt x="11922" y="5649"/>
                </a:lnTo>
                <a:lnTo>
                  <a:pt x="11739" y="5172"/>
                </a:lnTo>
                <a:lnTo>
                  <a:pt x="11482" y="4732"/>
                </a:lnTo>
                <a:lnTo>
                  <a:pt x="11189" y="4329"/>
                </a:lnTo>
                <a:lnTo>
                  <a:pt x="10859" y="3962"/>
                </a:lnTo>
                <a:lnTo>
                  <a:pt x="10822" y="3852"/>
                </a:lnTo>
                <a:lnTo>
                  <a:pt x="10712" y="3815"/>
                </a:lnTo>
                <a:lnTo>
                  <a:pt x="10272" y="3375"/>
                </a:lnTo>
                <a:lnTo>
                  <a:pt x="10162" y="3302"/>
                </a:lnTo>
                <a:lnTo>
                  <a:pt x="9832" y="3082"/>
                </a:lnTo>
                <a:lnTo>
                  <a:pt x="9501" y="2861"/>
                </a:lnTo>
                <a:lnTo>
                  <a:pt x="9135" y="2678"/>
                </a:lnTo>
                <a:lnTo>
                  <a:pt x="8768" y="2531"/>
                </a:lnTo>
                <a:lnTo>
                  <a:pt x="8804" y="2458"/>
                </a:lnTo>
                <a:lnTo>
                  <a:pt x="8841" y="2421"/>
                </a:lnTo>
                <a:lnTo>
                  <a:pt x="8804" y="2348"/>
                </a:lnTo>
                <a:lnTo>
                  <a:pt x="9171" y="1871"/>
                </a:lnTo>
                <a:lnTo>
                  <a:pt x="9501" y="1394"/>
                </a:lnTo>
                <a:lnTo>
                  <a:pt x="9758" y="1394"/>
                </a:lnTo>
                <a:lnTo>
                  <a:pt x="9868" y="1358"/>
                </a:lnTo>
                <a:lnTo>
                  <a:pt x="9978" y="1284"/>
                </a:lnTo>
                <a:lnTo>
                  <a:pt x="10052" y="1211"/>
                </a:lnTo>
                <a:lnTo>
                  <a:pt x="10602" y="1468"/>
                </a:lnTo>
                <a:lnTo>
                  <a:pt x="11079" y="1798"/>
                </a:lnTo>
                <a:lnTo>
                  <a:pt x="11556" y="2128"/>
                </a:lnTo>
                <a:lnTo>
                  <a:pt x="11996" y="2531"/>
                </a:lnTo>
                <a:lnTo>
                  <a:pt x="12399" y="2972"/>
                </a:lnTo>
                <a:lnTo>
                  <a:pt x="12766" y="3412"/>
                </a:lnTo>
                <a:lnTo>
                  <a:pt x="13060" y="3925"/>
                </a:lnTo>
                <a:lnTo>
                  <a:pt x="13353" y="4439"/>
                </a:lnTo>
                <a:lnTo>
                  <a:pt x="13573" y="4989"/>
                </a:lnTo>
                <a:lnTo>
                  <a:pt x="13757" y="5539"/>
                </a:lnTo>
                <a:lnTo>
                  <a:pt x="13903" y="6126"/>
                </a:lnTo>
                <a:lnTo>
                  <a:pt x="14013" y="6713"/>
                </a:lnTo>
                <a:lnTo>
                  <a:pt x="14087" y="7300"/>
                </a:lnTo>
                <a:lnTo>
                  <a:pt x="14087" y="7887"/>
                </a:lnTo>
                <a:lnTo>
                  <a:pt x="14087" y="8510"/>
                </a:lnTo>
                <a:lnTo>
                  <a:pt x="14013" y="9097"/>
                </a:lnTo>
                <a:lnTo>
                  <a:pt x="13867" y="9758"/>
                </a:lnTo>
                <a:lnTo>
                  <a:pt x="13720" y="10381"/>
                </a:lnTo>
                <a:lnTo>
                  <a:pt x="13463" y="11005"/>
                </a:lnTo>
                <a:lnTo>
                  <a:pt x="13206" y="11592"/>
                </a:lnTo>
                <a:lnTo>
                  <a:pt x="12876" y="12179"/>
                </a:lnTo>
                <a:lnTo>
                  <a:pt x="12473" y="12692"/>
                </a:lnTo>
                <a:lnTo>
                  <a:pt x="12069" y="13206"/>
                </a:lnTo>
                <a:lnTo>
                  <a:pt x="11592" y="13683"/>
                </a:lnTo>
                <a:lnTo>
                  <a:pt x="11079" y="14049"/>
                </a:lnTo>
                <a:lnTo>
                  <a:pt x="10565" y="14416"/>
                </a:lnTo>
                <a:lnTo>
                  <a:pt x="9978" y="14710"/>
                </a:lnTo>
                <a:lnTo>
                  <a:pt x="9391" y="14966"/>
                </a:lnTo>
                <a:lnTo>
                  <a:pt x="8804" y="15150"/>
                </a:lnTo>
                <a:lnTo>
                  <a:pt x="8181" y="15260"/>
                </a:lnTo>
                <a:lnTo>
                  <a:pt x="7557" y="15333"/>
                </a:lnTo>
                <a:lnTo>
                  <a:pt x="6897" y="15370"/>
                </a:lnTo>
                <a:lnTo>
                  <a:pt x="6420" y="15333"/>
                </a:lnTo>
                <a:lnTo>
                  <a:pt x="5943" y="15296"/>
                </a:lnTo>
                <a:lnTo>
                  <a:pt x="5466" y="15186"/>
                </a:lnTo>
                <a:lnTo>
                  <a:pt x="5026" y="15076"/>
                </a:lnTo>
                <a:lnTo>
                  <a:pt x="4549" y="14893"/>
                </a:lnTo>
                <a:lnTo>
                  <a:pt x="4109" y="14673"/>
                </a:lnTo>
                <a:lnTo>
                  <a:pt x="3632" y="14453"/>
                </a:lnTo>
                <a:lnTo>
                  <a:pt x="3669" y="14416"/>
                </a:lnTo>
                <a:lnTo>
                  <a:pt x="3706" y="14343"/>
                </a:lnTo>
                <a:lnTo>
                  <a:pt x="3706" y="14269"/>
                </a:lnTo>
                <a:lnTo>
                  <a:pt x="3706" y="14196"/>
                </a:lnTo>
                <a:lnTo>
                  <a:pt x="3669" y="14123"/>
                </a:lnTo>
                <a:lnTo>
                  <a:pt x="3522" y="14013"/>
                </a:lnTo>
                <a:lnTo>
                  <a:pt x="3376" y="13939"/>
                </a:lnTo>
                <a:lnTo>
                  <a:pt x="3229" y="13903"/>
                </a:lnTo>
                <a:lnTo>
                  <a:pt x="3009" y="13903"/>
                </a:lnTo>
                <a:lnTo>
                  <a:pt x="2899" y="13939"/>
                </a:lnTo>
                <a:lnTo>
                  <a:pt x="2752" y="14013"/>
                </a:lnTo>
                <a:lnTo>
                  <a:pt x="2642" y="14123"/>
                </a:lnTo>
                <a:lnTo>
                  <a:pt x="2605" y="14269"/>
                </a:lnTo>
                <a:lnTo>
                  <a:pt x="2605" y="14416"/>
                </a:lnTo>
                <a:lnTo>
                  <a:pt x="2642" y="14563"/>
                </a:lnTo>
                <a:lnTo>
                  <a:pt x="2715" y="14710"/>
                </a:lnTo>
                <a:lnTo>
                  <a:pt x="2825" y="14820"/>
                </a:lnTo>
                <a:lnTo>
                  <a:pt x="2972" y="14856"/>
                </a:lnTo>
                <a:lnTo>
                  <a:pt x="3119" y="14893"/>
                </a:lnTo>
                <a:lnTo>
                  <a:pt x="3266" y="14856"/>
                </a:lnTo>
                <a:lnTo>
                  <a:pt x="3376" y="14746"/>
                </a:lnTo>
                <a:lnTo>
                  <a:pt x="3522" y="14856"/>
                </a:lnTo>
                <a:lnTo>
                  <a:pt x="4036" y="15150"/>
                </a:lnTo>
                <a:lnTo>
                  <a:pt x="4439" y="15333"/>
                </a:lnTo>
                <a:lnTo>
                  <a:pt x="4806" y="15480"/>
                </a:lnTo>
                <a:lnTo>
                  <a:pt x="4770" y="15553"/>
                </a:lnTo>
                <a:lnTo>
                  <a:pt x="4733" y="15590"/>
                </a:lnTo>
                <a:lnTo>
                  <a:pt x="4659" y="15810"/>
                </a:lnTo>
                <a:lnTo>
                  <a:pt x="4623" y="16030"/>
                </a:lnTo>
                <a:lnTo>
                  <a:pt x="4586" y="16470"/>
                </a:lnTo>
                <a:lnTo>
                  <a:pt x="3963" y="16654"/>
                </a:lnTo>
                <a:lnTo>
                  <a:pt x="3376" y="16910"/>
                </a:lnTo>
                <a:lnTo>
                  <a:pt x="2752" y="17167"/>
                </a:lnTo>
                <a:lnTo>
                  <a:pt x="2128" y="17387"/>
                </a:lnTo>
                <a:lnTo>
                  <a:pt x="2055" y="17424"/>
                </a:lnTo>
                <a:lnTo>
                  <a:pt x="2018" y="17497"/>
                </a:lnTo>
                <a:lnTo>
                  <a:pt x="1982" y="17571"/>
                </a:lnTo>
                <a:lnTo>
                  <a:pt x="1982" y="17644"/>
                </a:lnTo>
                <a:lnTo>
                  <a:pt x="2018" y="17717"/>
                </a:lnTo>
                <a:lnTo>
                  <a:pt x="2055" y="17791"/>
                </a:lnTo>
                <a:lnTo>
                  <a:pt x="2128" y="17828"/>
                </a:lnTo>
                <a:lnTo>
                  <a:pt x="2202" y="17864"/>
                </a:lnTo>
                <a:lnTo>
                  <a:pt x="8401" y="17901"/>
                </a:lnTo>
                <a:lnTo>
                  <a:pt x="8474" y="17901"/>
                </a:lnTo>
                <a:lnTo>
                  <a:pt x="8548" y="17864"/>
                </a:lnTo>
                <a:lnTo>
                  <a:pt x="8621" y="17791"/>
                </a:lnTo>
                <a:lnTo>
                  <a:pt x="8621" y="17717"/>
                </a:lnTo>
                <a:lnTo>
                  <a:pt x="8621" y="17644"/>
                </a:lnTo>
                <a:lnTo>
                  <a:pt x="8621" y="17571"/>
                </a:lnTo>
                <a:lnTo>
                  <a:pt x="8584" y="17497"/>
                </a:lnTo>
                <a:lnTo>
                  <a:pt x="8474" y="17424"/>
                </a:lnTo>
                <a:lnTo>
                  <a:pt x="8108" y="17277"/>
                </a:lnTo>
                <a:lnTo>
                  <a:pt x="7667" y="17167"/>
                </a:lnTo>
                <a:lnTo>
                  <a:pt x="7264" y="17057"/>
                </a:lnTo>
                <a:lnTo>
                  <a:pt x="6860" y="16947"/>
                </a:lnTo>
                <a:lnTo>
                  <a:pt x="6494" y="16764"/>
                </a:lnTo>
                <a:lnTo>
                  <a:pt x="6163" y="16544"/>
                </a:lnTo>
                <a:lnTo>
                  <a:pt x="5907" y="16324"/>
                </a:lnTo>
                <a:lnTo>
                  <a:pt x="5797" y="16214"/>
                </a:lnTo>
                <a:lnTo>
                  <a:pt x="5650" y="16140"/>
                </a:lnTo>
                <a:lnTo>
                  <a:pt x="5650" y="16103"/>
                </a:lnTo>
                <a:lnTo>
                  <a:pt x="5687" y="15920"/>
                </a:lnTo>
                <a:lnTo>
                  <a:pt x="5650" y="15737"/>
                </a:lnTo>
                <a:lnTo>
                  <a:pt x="6127" y="15810"/>
                </a:lnTo>
                <a:lnTo>
                  <a:pt x="6640" y="15847"/>
                </a:lnTo>
                <a:lnTo>
                  <a:pt x="7631" y="15847"/>
                </a:lnTo>
                <a:lnTo>
                  <a:pt x="8218" y="15773"/>
                </a:lnTo>
                <a:lnTo>
                  <a:pt x="8841" y="15627"/>
                </a:lnTo>
                <a:lnTo>
                  <a:pt x="9428" y="15480"/>
                </a:lnTo>
                <a:lnTo>
                  <a:pt x="10015" y="15260"/>
                </a:lnTo>
                <a:lnTo>
                  <a:pt x="10565" y="14966"/>
                </a:lnTo>
                <a:lnTo>
                  <a:pt x="11079" y="14673"/>
                </a:lnTo>
                <a:lnTo>
                  <a:pt x="11592" y="14306"/>
                </a:lnTo>
                <a:lnTo>
                  <a:pt x="12069" y="13903"/>
                </a:lnTo>
                <a:lnTo>
                  <a:pt x="12509" y="13462"/>
                </a:lnTo>
                <a:lnTo>
                  <a:pt x="12913" y="12986"/>
                </a:lnTo>
                <a:lnTo>
                  <a:pt x="13280" y="12472"/>
                </a:lnTo>
                <a:lnTo>
                  <a:pt x="13573" y="11922"/>
                </a:lnTo>
                <a:lnTo>
                  <a:pt x="13867" y="11372"/>
                </a:lnTo>
                <a:lnTo>
                  <a:pt x="14087" y="10785"/>
                </a:lnTo>
                <a:lnTo>
                  <a:pt x="14307" y="10198"/>
                </a:lnTo>
                <a:lnTo>
                  <a:pt x="14417" y="9574"/>
                </a:lnTo>
                <a:lnTo>
                  <a:pt x="14527" y="8951"/>
                </a:lnTo>
                <a:lnTo>
                  <a:pt x="14600" y="8327"/>
                </a:lnTo>
                <a:lnTo>
                  <a:pt x="14600" y="7703"/>
                </a:lnTo>
                <a:lnTo>
                  <a:pt x="14564" y="7080"/>
                </a:lnTo>
                <a:lnTo>
                  <a:pt x="14490" y="6456"/>
                </a:lnTo>
                <a:lnTo>
                  <a:pt x="14380" y="5833"/>
                </a:lnTo>
                <a:lnTo>
                  <a:pt x="14197" y="5209"/>
                </a:lnTo>
                <a:lnTo>
                  <a:pt x="13977" y="4622"/>
                </a:lnTo>
                <a:lnTo>
                  <a:pt x="13720" y="3999"/>
                </a:lnTo>
                <a:lnTo>
                  <a:pt x="13353" y="3412"/>
                </a:lnTo>
                <a:lnTo>
                  <a:pt x="12986" y="2861"/>
                </a:lnTo>
                <a:lnTo>
                  <a:pt x="12509" y="2311"/>
                </a:lnTo>
                <a:lnTo>
                  <a:pt x="12032" y="1834"/>
                </a:lnTo>
                <a:lnTo>
                  <a:pt x="11482" y="1394"/>
                </a:lnTo>
                <a:lnTo>
                  <a:pt x="10895" y="1027"/>
                </a:lnTo>
                <a:lnTo>
                  <a:pt x="10602" y="881"/>
                </a:lnTo>
                <a:lnTo>
                  <a:pt x="10272" y="734"/>
                </a:lnTo>
                <a:lnTo>
                  <a:pt x="10308" y="587"/>
                </a:lnTo>
                <a:lnTo>
                  <a:pt x="10308" y="441"/>
                </a:lnTo>
                <a:lnTo>
                  <a:pt x="10272" y="294"/>
                </a:lnTo>
                <a:lnTo>
                  <a:pt x="10198" y="147"/>
                </a:lnTo>
                <a:lnTo>
                  <a:pt x="10088" y="74"/>
                </a:lnTo>
                <a:lnTo>
                  <a:pt x="9942"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251" name="Google Shape;251;p4"/>
          <p:cNvSpPr/>
          <p:nvPr/>
        </p:nvSpPr>
        <p:spPr>
          <a:xfrm>
            <a:off x="8742973" y="4166677"/>
            <a:ext cx="495281" cy="340238"/>
          </a:xfrm>
          <a:custGeom>
            <a:avLst/>
            <a:gdLst/>
            <a:ahLst/>
            <a:cxnLst/>
            <a:rect l="l" t="t" r="r" b="b"/>
            <a:pathLst>
              <a:path w="17461" h="11995" extrusionOk="0">
                <a:moveTo>
                  <a:pt x="9758" y="2238"/>
                </a:moveTo>
                <a:lnTo>
                  <a:pt x="9721" y="2274"/>
                </a:lnTo>
                <a:lnTo>
                  <a:pt x="9648" y="2311"/>
                </a:lnTo>
                <a:lnTo>
                  <a:pt x="9611" y="2458"/>
                </a:lnTo>
                <a:lnTo>
                  <a:pt x="9648" y="2568"/>
                </a:lnTo>
                <a:lnTo>
                  <a:pt x="9721" y="2605"/>
                </a:lnTo>
                <a:lnTo>
                  <a:pt x="9758" y="2641"/>
                </a:lnTo>
                <a:lnTo>
                  <a:pt x="9941" y="2641"/>
                </a:lnTo>
                <a:lnTo>
                  <a:pt x="9978" y="2605"/>
                </a:lnTo>
                <a:lnTo>
                  <a:pt x="10051" y="2531"/>
                </a:lnTo>
                <a:lnTo>
                  <a:pt x="10051" y="2458"/>
                </a:lnTo>
                <a:lnTo>
                  <a:pt x="10051" y="2348"/>
                </a:lnTo>
                <a:lnTo>
                  <a:pt x="9978" y="2274"/>
                </a:lnTo>
                <a:lnTo>
                  <a:pt x="9941" y="2238"/>
                </a:lnTo>
                <a:close/>
                <a:moveTo>
                  <a:pt x="9795" y="3191"/>
                </a:moveTo>
                <a:lnTo>
                  <a:pt x="9721" y="3265"/>
                </a:lnTo>
                <a:lnTo>
                  <a:pt x="9684" y="3301"/>
                </a:lnTo>
                <a:lnTo>
                  <a:pt x="9684" y="3375"/>
                </a:lnTo>
                <a:lnTo>
                  <a:pt x="9684" y="3485"/>
                </a:lnTo>
                <a:lnTo>
                  <a:pt x="9758" y="3522"/>
                </a:lnTo>
                <a:lnTo>
                  <a:pt x="9795" y="3558"/>
                </a:lnTo>
                <a:lnTo>
                  <a:pt x="9941" y="3558"/>
                </a:lnTo>
                <a:lnTo>
                  <a:pt x="9978" y="3522"/>
                </a:lnTo>
                <a:lnTo>
                  <a:pt x="10015" y="3485"/>
                </a:lnTo>
                <a:lnTo>
                  <a:pt x="10051" y="3375"/>
                </a:lnTo>
                <a:lnTo>
                  <a:pt x="10015" y="3301"/>
                </a:lnTo>
                <a:lnTo>
                  <a:pt x="9978" y="3228"/>
                </a:lnTo>
                <a:lnTo>
                  <a:pt x="9941" y="3191"/>
                </a:lnTo>
                <a:close/>
                <a:moveTo>
                  <a:pt x="11519" y="3045"/>
                </a:moveTo>
                <a:lnTo>
                  <a:pt x="11409" y="3081"/>
                </a:lnTo>
                <a:lnTo>
                  <a:pt x="11335" y="3118"/>
                </a:lnTo>
                <a:lnTo>
                  <a:pt x="11298" y="3191"/>
                </a:lnTo>
                <a:lnTo>
                  <a:pt x="11262" y="3265"/>
                </a:lnTo>
                <a:lnTo>
                  <a:pt x="11262" y="3338"/>
                </a:lnTo>
                <a:lnTo>
                  <a:pt x="11262" y="3412"/>
                </a:lnTo>
                <a:lnTo>
                  <a:pt x="11298" y="3485"/>
                </a:lnTo>
                <a:lnTo>
                  <a:pt x="11372" y="3522"/>
                </a:lnTo>
                <a:lnTo>
                  <a:pt x="11445" y="3595"/>
                </a:lnTo>
                <a:lnTo>
                  <a:pt x="11592" y="3595"/>
                </a:lnTo>
                <a:lnTo>
                  <a:pt x="11665" y="3522"/>
                </a:lnTo>
                <a:lnTo>
                  <a:pt x="11702" y="3485"/>
                </a:lnTo>
                <a:lnTo>
                  <a:pt x="11739" y="3412"/>
                </a:lnTo>
                <a:lnTo>
                  <a:pt x="11702" y="3265"/>
                </a:lnTo>
                <a:lnTo>
                  <a:pt x="11702" y="3155"/>
                </a:lnTo>
                <a:lnTo>
                  <a:pt x="11629" y="3081"/>
                </a:lnTo>
                <a:lnTo>
                  <a:pt x="11519" y="3045"/>
                </a:lnTo>
                <a:close/>
                <a:moveTo>
                  <a:pt x="15554" y="1541"/>
                </a:moveTo>
                <a:lnTo>
                  <a:pt x="15407" y="1871"/>
                </a:lnTo>
                <a:lnTo>
                  <a:pt x="15187" y="2164"/>
                </a:lnTo>
                <a:lnTo>
                  <a:pt x="14967" y="2458"/>
                </a:lnTo>
                <a:lnTo>
                  <a:pt x="14710" y="2715"/>
                </a:lnTo>
                <a:lnTo>
                  <a:pt x="14416" y="2935"/>
                </a:lnTo>
                <a:lnTo>
                  <a:pt x="14123" y="3155"/>
                </a:lnTo>
                <a:lnTo>
                  <a:pt x="13536" y="3595"/>
                </a:lnTo>
                <a:lnTo>
                  <a:pt x="13279" y="3265"/>
                </a:lnTo>
                <a:lnTo>
                  <a:pt x="12986" y="2971"/>
                </a:lnTo>
                <a:lnTo>
                  <a:pt x="13096" y="2935"/>
                </a:lnTo>
                <a:lnTo>
                  <a:pt x="13683" y="2531"/>
                </a:lnTo>
                <a:lnTo>
                  <a:pt x="14306" y="2164"/>
                </a:lnTo>
                <a:lnTo>
                  <a:pt x="14930" y="1834"/>
                </a:lnTo>
                <a:lnTo>
                  <a:pt x="15554" y="1541"/>
                </a:lnTo>
                <a:close/>
                <a:moveTo>
                  <a:pt x="8914" y="3228"/>
                </a:moveTo>
                <a:lnTo>
                  <a:pt x="8841" y="3301"/>
                </a:lnTo>
                <a:lnTo>
                  <a:pt x="8804" y="3375"/>
                </a:lnTo>
                <a:lnTo>
                  <a:pt x="8804" y="3485"/>
                </a:lnTo>
                <a:lnTo>
                  <a:pt x="8804" y="3558"/>
                </a:lnTo>
                <a:lnTo>
                  <a:pt x="8877" y="3632"/>
                </a:lnTo>
                <a:lnTo>
                  <a:pt x="8951" y="3668"/>
                </a:lnTo>
                <a:lnTo>
                  <a:pt x="9098" y="3668"/>
                </a:lnTo>
                <a:lnTo>
                  <a:pt x="9134" y="3632"/>
                </a:lnTo>
                <a:lnTo>
                  <a:pt x="9208" y="3558"/>
                </a:lnTo>
                <a:lnTo>
                  <a:pt x="9208" y="3485"/>
                </a:lnTo>
                <a:lnTo>
                  <a:pt x="9208" y="3375"/>
                </a:lnTo>
                <a:lnTo>
                  <a:pt x="9171" y="3338"/>
                </a:lnTo>
                <a:lnTo>
                  <a:pt x="9134" y="3265"/>
                </a:lnTo>
                <a:lnTo>
                  <a:pt x="9061" y="3228"/>
                </a:lnTo>
                <a:close/>
                <a:moveTo>
                  <a:pt x="16324" y="1101"/>
                </a:moveTo>
                <a:lnTo>
                  <a:pt x="16140" y="1541"/>
                </a:lnTo>
                <a:lnTo>
                  <a:pt x="15884" y="1944"/>
                </a:lnTo>
                <a:lnTo>
                  <a:pt x="15590" y="2348"/>
                </a:lnTo>
                <a:lnTo>
                  <a:pt x="15297" y="2751"/>
                </a:lnTo>
                <a:lnTo>
                  <a:pt x="14967" y="3081"/>
                </a:lnTo>
                <a:lnTo>
                  <a:pt x="14600" y="3412"/>
                </a:lnTo>
                <a:lnTo>
                  <a:pt x="13829" y="4072"/>
                </a:lnTo>
                <a:lnTo>
                  <a:pt x="13756" y="3925"/>
                </a:lnTo>
                <a:lnTo>
                  <a:pt x="13976" y="3778"/>
                </a:lnTo>
                <a:lnTo>
                  <a:pt x="14343" y="3558"/>
                </a:lnTo>
                <a:lnTo>
                  <a:pt x="14673" y="3301"/>
                </a:lnTo>
                <a:lnTo>
                  <a:pt x="15003" y="3008"/>
                </a:lnTo>
                <a:lnTo>
                  <a:pt x="15297" y="2715"/>
                </a:lnTo>
                <a:lnTo>
                  <a:pt x="15554" y="2384"/>
                </a:lnTo>
                <a:lnTo>
                  <a:pt x="15774" y="2018"/>
                </a:lnTo>
                <a:lnTo>
                  <a:pt x="15957" y="1651"/>
                </a:lnTo>
                <a:lnTo>
                  <a:pt x="16104" y="1211"/>
                </a:lnTo>
                <a:lnTo>
                  <a:pt x="16104" y="1137"/>
                </a:lnTo>
                <a:lnTo>
                  <a:pt x="16324" y="1101"/>
                </a:lnTo>
                <a:close/>
                <a:moveTo>
                  <a:pt x="10528" y="3962"/>
                </a:moveTo>
                <a:lnTo>
                  <a:pt x="10455" y="3998"/>
                </a:lnTo>
                <a:lnTo>
                  <a:pt x="10381" y="4072"/>
                </a:lnTo>
                <a:lnTo>
                  <a:pt x="10381" y="4108"/>
                </a:lnTo>
                <a:lnTo>
                  <a:pt x="10345" y="4219"/>
                </a:lnTo>
                <a:lnTo>
                  <a:pt x="10381" y="4329"/>
                </a:lnTo>
                <a:lnTo>
                  <a:pt x="10455" y="4402"/>
                </a:lnTo>
                <a:lnTo>
                  <a:pt x="10491" y="4439"/>
                </a:lnTo>
                <a:lnTo>
                  <a:pt x="10638" y="4439"/>
                </a:lnTo>
                <a:lnTo>
                  <a:pt x="10748" y="4365"/>
                </a:lnTo>
                <a:lnTo>
                  <a:pt x="10785" y="4292"/>
                </a:lnTo>
                <a:lnTo>
                  <a:pt x="10822" y="4219"/>
                </a:lnTo>
                <a:lnTo>
                  <a:pt x="10785" y="4108"/>
                </a:lnTo>
                <a:lnTo>
                  <a:pt x="10748" y="4072"/>
                </a:lnTo>
                <a:lnTo>
                  <a:pt x="10712" y="3998"/>
                </a:lnTo>
                <a:lnTo>
                  <a:pt x="10675" y="3962"/>
                </a:lnTo>
                <a:close/>
                <a:moveTo>
                  <a:pt x="16434" y="477"/>
                </a:moveTo>
                <a:lnTo>
                  <a:pt x="16617" y="514"/>
                </a:lnTo>
                <a:lnTo>
                  <a:pt x="16764" y="587"/>
                </a:lnTo>
                <a:lnTo>
                  <a:pt x="16837" y="734"/>
                </a:lnTo>
                <a:lnTo>
                  <a:pt x="16911" y="880"/>
                </a:lnTo>
                <a:lnTo>
                  <a:pt x="16947" y="1064"/>
                </a:lnTo>
                <a:lnTo>
                  <a:pt x="16947" y="1247"/>
                </a:lnTo>
                <a:lnTo>
                  <a:pt x="16911" y="1541"/>
                </a:lnTo>
                <a:lnTo>
                  <a:pt x="16764" y="1871"/>
                </a:lnTo>
                <a:lnTo>
                  <a:pt x="16544" y="2128"/>
                </a:lnTo>
                <a:lnTo>
                  <a:pt x="16104" y="2641"/>
                </a:lnTo>
                <a:lnTo>
                  <a:pt x="15077" y="3668"/>
                </a:lnTo>
                <a:lnTo>
                  <a:pt x="14086" y="4549"/>
                </a:lnTo>
                <a:lnTo>
                  <a:pt x="14013" y="4402"/>
                </a:lnTo>
                <a:lnTo>
                  <a:pt x="14123" y="4329"/>
                </a:lnTo>
                <a:lnTo>
                  <a:pt x="14967" y="3632"/>
                </a:lnTo>
                <a:lnTo>
                  <a:pt x="15370" y="3228"/>
                </a:lnTo>
                <a:lnTo>
                  <a:pt x="15737" y="2825"/>
                </a:lnTo>
                <a:lnTo>
                  <a:pt x="16067" y="2384"/>
                </a:lnTo>
                <a:lnTo>
                  <a:pt x="16361" y="1908"/>
                </a:lnTo>
                <a:lnTo>
                  <a:pt x="16617" y="1431"/>
                </a:lnTo>
                <a:lnTo>
                  <a:pt x="16764" y="880"/>
                </a:lnTo>
                <a:lnTo>
                  <a:pt x="16764" y="770"/>
                </a:lnTo>
                <a:lnTo>
                  <a:pt x="16727" y="697"/>
                </a:lnTo>
                <a:lnTo>
                  <a:pt x="16654" y="660"/>
                </a:lnTo>
                <a:lnTo>
                  <a:pt x="16544" y="660"/>
                </a:lnTo>
                <a:lnTo>
                  <a:pt x="15920" y="770"/>
                </a:lnTo>
                <a:lnTo>
                  <a:pt x="15333" y="954"/>
                </a:lnTo>
                <a:lnTo>
                  <a:pt x="15333" y="954"/>
                </a:lnTo>
                <a:lnTo>
                  <a:pt x="15590" y="807"/>
                </a:lnTo>
                <a:lnTo>
                  <a:pt x="15884" y="660"/>
                </a:lnTo>
                <a:lnTo>
                  <a:pt x="16177" y="550"/>
                </a:lnTo>
                <a:lnTo>
                  <a:pt x="16434" y="477"/>
                </a:lnTo>
                <a:close/>
                <a:moveTo>
                  <a:pt x="9354" y="4182"/>
                </a:moveTo>
                <a:lnTo>
                  <a:pt x="9208" y="4255"/>
                </a:lnTo>
                <a:lnTo>
                  <a:pt x="9134" y="4365"/>
                </a:lnTo>
                <a:lnTo>
                  <a:pt x="9134" y="4439"/>
                </a:lnTo>
                <a:lnTo>
                  <a:pt x="9171" y="4512"/>
                </a:lnTo>
                <a:lnTo>
                  <a:pt x="9208" y="4585"/>
                </a:lnTo>
                <a:lnTo>
                  <a:pt x="9281" y="4622"/>
                </a:lnTo>
                <a:lnTo>
                  <a:pt x="9428" y="4622"/>
                </a:lnTo>
                <a:lnTo>
                  <a:pt x="9538" y="4585"/>
                </a:lnTo>
                <a:lnTo>
                  <a:pt x="9611" y="4475"/>
                </a:lnTo>
                <a:lnTo>
                  <a:pt x="9648" y="4402"/>
                </a:lnTo>
                <a:lnTo>
                  <a:pt x="9648" y="4292"/>
                </a:lnTo>
                <a:lnTo>
                  <a:pt x="9611" y="4255"/>
                </a:lnTo>
                <a:lnTo>
                  <a:pt x="9538" y="4182"/>
                </a:lnTo>
                <a:close/>
                <a:moveTo>
                  <a:pt x="13243" y="6566"/>
                </a:moveTo>
                <a:lnTo>
                  <a:pt x="13169" y="6639"/>
                </a:lnTo>
                <a:lnTo>
                  <a:pt x="13133" y="6713"/>
                </a:lnTo>
                <a:lnTo>
                  <a:pt x="13133" y="6860"/>
                </a:lnTo>
                <a:lnTo>
                  <a:pt x="13133" y="6933"/>
                </a:lnTo>
                <a:lnTo>
                  <a:pt x="13206" y="6970"/>
                </a:lnTo>
                <a:lnTo>
                  <a:pt x="13316" y="7006"/>
                </a:lnTo>
                <a:lnTo>
                  <a:pt x="13463" y="6970"/>
                </a:lnTo>
                <a:lnTo>
                  <a:pt x="13536" y="6933"/>
                </a:lnTo>
                <a:lnTo>
                  <a:pt x="13536" y="6860"/>
                </a:lnTo>
                <a:lnTo>
                  <a:pt x="13573" y="6750"/>
                </a:lnTo>
                <a:lnTo>
                  <a:pt x="13536" y="6676"/>
                </a:lnTo>
                <a:lnTo>
                  <a:pt x="13463" y="6603"/>
                </a:lnTo>
                <a:lnTo>
                  <a:pt x="13316" y="6566"/>
                </a:lnTo>
                <a:close/>
                <a:moveTo>
                  <a:pt x="12216" y="7300"/>
                </a:moveTo>
                <a:lnTo>
                  <a:pt x="12105" y="7336"/>
                </a:lnTo>
                <a:lnTo>
                  <a:pt x="12032" y="7410"/>
                </a:lnTo>
                <a:lnTo>
                  <a:pt x="11995" y="7520"/>
                </a:lnTo>
                <a:lnTo>
                  <a:pt x="11995" y="7630"/>
                </a:lnTo>
                <a:lnTo>
                  <a:pt x="12032" y="7703"/>
                </a:lnTo>
                <a:lnTo>
                  <a:pt x="12105" y="7777"/>
                </a:lnTo>
                <a:lnTo>
                  <a:pt x="12216" y="7777"/>
                </a:lnTo>
                <a:lnTo>
                  <a:pt x="12289" y="7740"/>
                </a:lnTo>
                <a:lnTo>
                  <a:pt x="12362" y="7703"/>
                </a:lnTo>
                <a:lnTo>
                  <a:pt x="12436" y="7630"/>
                </a:lnTo>
                <a:lnTo>
                  <a:pt x="12436" y="7520"/>
                </a:lnTo>
                <a:lnTo>
                  <a:pt x="12436" y="7410"/>
                </a:lnTo>
                <a:lnTo>
                  <a:pt x="12326" y="7336"/>
                </a:lnTo>
                <a:lnTo>
                  <a:pt x="12216" y="7300"/>
                </a:lnTo>
                <a:close/>
                <a:moveTo>
                  <a:pt x="12729" y="8033"/>
                </a:moveTo>
                <a:lnTo>
                  <a:pt x="12656" y="8107"/>
                </a:lnTo>
                <a:lnTo>
                  <a:pt x="12656" y="8143"/>
                </a:lnTo>
                <a:lnTo>
                  <a:pt x="12619" y="8253"/>
                </a:lnTo>
                <a:lnTo>
                  <a:pt x="12619" y="8400"/>
                </a:lnTo>
                <a:lnTo>
                  <a:pt x="12656" y="8437"/>
                </a:lnTo>
                <a:lnTo>
                  <a:pt x="12692" y="8474"/>
                </a:lnTo>
                <a:lnTo>
                  <a:pt x="12729" y="8474"/>
                </a:lnTo>
                <a:lnTo>
                  <a:pt x="12802" y="8510"/>
                </a:lnTo>
                <a:lnTo>
                  <a:pt x="12912" y="8474"/>
                </a:lnTo>
                <a:lnTo>
                  <a:pt x="12986" y="8437"/>
                </a:lnTo>
                <a:lnTo>
                  <a:pt x="13022" y="8400"/>
                </a:lnTo>
                <a:lnTo>
                  <a:pt x="13022" y="8253"/>
                </a:lnTo>
                <a:lnTo>
                  <a:pt x="13022" y="8180"/>
                </a:lnTo>
                <a:lnTo>
                  <a:pt x="12949" y="8107"/>
                </a:lnTo>
                <a:lnTo>
                  <a:pt x="12912" y="8033"/>
                </a:lnTo>
                <a:close/>
                <a:moveTo>
                  <a:pt x="10051" y="2128"/>
                </a:moveTo>
                <a:lnTo>
                  <a:pt x="10455" y="2164"/>
                </a:lnTo>
                <a:lnTo>
                  <a:pt x="10858" y="2238"/>
                </a:lnTo>
                <a:lnTo>
                  <a:pt x="11262" y="2348"/>
                </a:lnTo>
                <a:lnTo>
                  <a:pt x="11225" y="2458"/>
                </a:lnTo>
                <a:lnTo>
                  <a:pt x="11262" y="2568"/>
                </a:lnTo>
                <a:lnTo>
                  <a:pt x="11335" y="2641"/>
                </a:lnTo>
                <a:lnTo>
                  <a:pt x="11445" y="2715"/>
                </a:lnTo>
                <a:lnTo>
                  <a:pt x="11629" y="2715"/>
                </a:lnTo>
                <a:lnTo>
                  <a:pt x="11775" y="2788"/>
                </a:lnTo>
                <a:lnTo>
                  <a:pt x="12105" y="2935"/>
                </a:lnTo>
                <a:lnTo>
                  <a:pt x="12179" y="2971"/>
                </a:lnTo>
                <a:lnTo>
                  <a:pt x="12252" y="3008"/>
                </a:lnTo>
                <a:lnTo>
                  <a:pt x="12472" y="3191"/>
                </a:lnTo>
                <a:lnTo>
                  <a:pt x="12692" y="3412"/>
                </a:lnTo>
                <a:lnTo>
                  <a:pt x="13096" y="3852"/>
                </a:lnTo>
                <a:lnTo>
                  <a:pt x="11482" y="4842"/>
                </a:lnTo>
                <a:lnTo>
                  <a:pt x="9868" y="5796"/>
                </a:lnTo>
                <a:lnTo>
                  <a:pt x="6090" y="8070"/>
                </a:lnTo>
                <a:lnTo>
                  <a:pt x="5209" y="8620"/>
                </a:lnTo>
                <a:lnTo>
                  <a:pt x="5356" y="8327"/>
                </a:lnTo>
                <a:lnTo>
                  <a:pt x="5649" y="7960"/>
                </a:lnTo>
                <a:lnTo>
                  <a:pt x="5943" y="7557"/>
                </a:lnTo>
                <a:lnTo>
                  <a:pt x="5906" y="7483"/>
                </a:lnTo>
                <a:lnTo>
                  <a:pt x="5870" y="7483"/>
                </a:lnTo>
                <a:lnTo>
                  <a:pt x="5686" y="7593"/>
                </a:lnTo>
                <a:lnTo>
                  <a:pt x="5539" y="7740"/>
                </a:lnTo>
                <a:lnTo>
                  <a:pt x="5209" y="8070"/>
                </a:lnTo>
                <a:lnTo>
                  <a:pt x="4989" y="8437"/>
                </a:lnTo>
                <a:lnTo>
                  <a:pt x="4769" y="8840"/>
                </a:lnTo>
                <a:lnTo>
                  <a:pt x="4732" y="8877"/>
                </a:lnTo>
                <a:lnTo>
                  <a:pt x="4622" y="8584"/>
                </a:lnTo>
                <a:lnTo>
                  <a:pt x="4916" y="8107"/>
                </a:lnTo>
                <a:lnTo>
                  <a:pt x="5283" y="7630"/>
                </a:lnTo>
                <a:lnTo>
                  <a:pt x="5649" y="7190"/>
                </a:lnTo>
                <a:lnTo>
                  <a:pt x="6016" y="6786"/>
                </a:lnTo>
                <a:lnTo>
                  <a:pt x="6016" y="6750"/>
                </a:lnTo>
                <a:lnTo>
                  <a:pt x="6016" y="6713"/>
                </a:lnTo>
                <a:lnTo>
                  <a:pt x="5943" y="6713"/>
                </a:lnTo>
                <a:lnTo>
                  <a:pt x="5539" y="7043"/>
                </a:lnTo>
                <a:lnTo>
                  <a:pt x="5173" y="7410"/>
                </a:lnTo>
                <a:lnTo>
                  <a:pt x="4842" y="7777"/>
                </a:lnTo>
                <a:lnTo>
                  <a:pt x="4512" y="8180"/>
                </a:lnTo>
                <a:lnTo>
                  <a:pt x="4476" y="7923"/>
                </a:lnTo>
                <a:lnTo>
                  <a:pt x="4439" y="7667"/>
                </a:lnTo>
                <a:lnTo>
                  <a:pt x="4659" y="7336"/>
                </a:lnTo>
                <a:lnTo>
                  <a:pt x="4879" y="7080"/>
                </a:lnTo>
                <a:lnTo>
                  <a:pt x="5686" y="6016"/>
                </a:lnTo>
                <a:lnTo>
                  <a:pt x="5723" y="5943"/>
                </a:lnTo>
                <a:lnTo>
                  <a:pt x="5686" y="5906"/>
                </a:lnTo>
                <a:lnTo>
                  <a:pt x="5576" y="5906"/>
                </a:lnTo>
                <a:lnTo>
                  <a:pt x="5283" y="6199"/>
                </a:lnTo>
                <a:lnTo>
                  <a:pt x="4953" y="6529"/>
                </a:lnTo>
                <a:lnTo>
                  <a:pt x="4402" y="7153"/>
                </a:lnTo>
                <a:lnTo>
                  <a:pt x="4402" y="6529"/>
                </a:lnTo>
                <a:lnTo>
                  <a:pt x="4622" y="6199"/>
                </a:lnTo>
                <a:lnTo>
                  <a:pt x="4953" y="5759"/>
                </a:lnTo>
                <a:lnTo>
                  <a:pt x="5136" y="5502"/>
                </a:lnTo>
                <a:lnTo>
                  <a:pt x="5246" y="5392"/>
                </a:lnTo>
                <a:lnTo>
                  <a:pt x="5393" y="5319"/>
                </a:lnTo>
                <a:lnTo>
                  <a:pt x="5429" y="5319"/>
                </a:lnTo>
                <a:lnTo>
                  <a:pt x="5429" y="5282"/>
                </a:lnTo>
                <a:lnTo>
                  <a:pt x="5393" y="5246"/>
                </a:lnTo>
                <a:lnTo>
                  <a:pt x="5393" y="5209"/>
                </a:lnTo>
                <a:lnTo>
                  <a:pt x="5173" y="5209"/>
                </a:lnTo>
                <a:lnTo>
                  <a:pt x="5063" y="5282"/>
                </a:lnTo>
                <a:lnTo>
                  <a:pt x="4953" y="5356"/>
                </a:lnTo>
                <a:lnTo>
                  <a:pt x="4769" y="5539"/>
                </a:lnTo>
                <a:lnTo>
                  <a:pt x="4622" y="5722"/>
                </a:lnTo>
                <a:lnTo>
                  <a:pt x="4476" y="5869"/>
                </a:lnTo>
                <a:lnTo>
                  <a:pt x="4586" y="5466"/>
                </a:lnTo>
                <a:lnTo>
                  <a:pt x="4732" y="5062"/>
                </a:lnTo>
                <a:lnTo>
                  <a:pt x="4879" y="4842"/>
                </a:lnTo>
                <a:lnTo>
                  <a:pt x="5026" y="4622"/>
                </a:lnTo>
                <a:lnTo>
                  <a:pt x="5209" y="4402"/>
                </a:lnTo>
                <a:lnTo>
                  <a:pt x="5393" y="4219"/>
                </a:lnTo>
                <a:lnTo>
                  <a:pt x="5796" y="3852"/>
                </a:lnTo>
                <a:lnTo>
                  <a:pt x="6236" y="3522"/>
                </a:lnTo>
                <a:lnTo>
                  <a:pt x="6677" y="3228"/>
                </a:lnTo>
                <a:lnTo>
                  <a:pt x="7117" y="2935"/>
                </a:lnTo>
                <a:lnTo>
                  <a:pt x="7594" y="2715"/>
                </a:lnTo>
                <a:lnTo>
                  <a:pt x="8070" y="2494"/>
                </a:lnTo>
                <a:lnTo>
                  <a:pt x="8474" y="2348"/>
                </a:lnTo>
                <a:lnTo>
                  <a:pt x="8841" y="2238"/>
                </a:lnTo>
                <a:lnTo>
                  <a:pt x="9244" y="2164"/>
                </a:lnTo>
                <a:lnTo>
                  <a:pt x="9648" y="2128"/>
                </a:lnTo>
                <a:close/>
                <a:moveTo>
                  <a:pt x="13316" y="4219"/>
                </a:moveTo>
                <a:lnTo>
                  <a:pt x="13426" y="4365"/>
                </a:lnTo>
                <a:lnTo>
                  <a:pt x="12582" y="5026"/>
                </a:lnTo>
                <a:lnTo>
                  <a:pt x="11702" y="5649"/>
                </a:lnTo>
                <a:lnTo>
                  <a:pt x="10785" y="6273"/>
                </a:lnTo>
                <a:lnTo>
                  <a:pt x="9868" y="6860"/>
                </a:lnTo>
                <a:lnTo>
                  <a:pt x="8877" y="7446"/>
                </a:lnTo>
                <a:lnTo>
                  <a:pt x="7887" y="8033"/>
                </a:lnTo>
                <a:lnTo>
                  <a:pt x="6860" y="8584"/>
                </a:lnTo>
                <a:lnTo>
                  <a:pt x="5796" y="9097"/>
                </a:lnTo>
                <a:lnTo>
                  <a:pt x="4989" y="9464"/>
                </a:lnTo>
                <a:lnTo>
                  <a:pt x="4916" y="9317"/>
                </a:lnTo>
                <a:lnTo>
                  <a:pt x="4953" y="9207"/>
                </a:lnTo>
                <a:lnTo>
                  <a:pt x="6053" y="8584"/>
                </a:lnTo>
                <a:lnTo>
                  <a:pt x="10198" y="6089"/>
                </a:lnTo>
                <a:lnTo>
                  <a:pt x="11775" y="5136"/>
                </a:lnTo>
                <a:lnTo>
                  <a:pt x="13316" y="4219"/>
                </a:lnTo>
                <a:close/>
                <a:moveTo>
                  <a:pt x="3962" y="7960"/>
                </a:moveTo>
                <a:lnTo>
                  <a:pt x="3999" y="8070"/>
                </a:lnTo>
                <a:lnTo>
                  <a:pt x="3999" y="8107"/>
                </a:lnTo>
                <a:lnTo>
                  <a:pt x="4146" y="8694"/>
                </a:lnTo>
                <a:lnTo>
                  <a:pt x="3962" y="9024"/>
                </a:lnTo>
                <a:lnTo>
                  <a:pt x="3925" y="9097"/>
                </a:lnTo>
                <a:lnTo>
                  <a:pt x="3925" y="9134"/>
                </a:lnTo>
                <a:lnTo>
                  <a:pt x="3999" y="9244"/>
                </a:lnTo>
                <a:lnTo>
                  <a:pt x="3339" y="9501"/>
                </a:lnTo>
                <a:lnTo>
                  <a:pt x="3008" y="9611"/>
                </a:lnTo>
                <a:lnTo>
                  <a:pt x="2642" y="9684"/>
                </a:lnTo>
                <a:lnTo>
                  <a:pt x="2898" y="9171"/>
                </a:lnTo>
                <a:lnTo>
                  <a:pt x="3229" y="8694"/>
                </a:lnTo>
                <a:lnTo>
                  <a:pt x="3559" y="8327"/>
                </a:lnTo>
                <a:lnTo>
                  <a:pt x="3962" y="7960"/>
                </a:lnTo>
                <a:close/>
                <a:moveTo>
                  <a:pt x="13609" y="4732"/>
                </a:moveTo>
                <a:lnTo>
                  <a:pt x="13683" y="4915"/>
                </a:lnTo>
                <a:lnTo>
                  <a:pt x="12986" y="5502"/>
                </a:lnTo>
                <a:lnTo>
                  <a:pt x="12105" y="6199"/>
                </a:lnTo>
                <a:lnTo>
                  <a:pt x="11225" y="6823"/>
                </a:lnTo>
                <a:lnTo>
                  <a:pt x="10308" y="7446"/>
                </a:lnTo>
                <a:lnTo>
                  <a:pt x="9354" y="8033"/>
                </a:lnTo>
                <a:lnTo>
                  <a:pt x="8401" y="8584"/>
                </a:lnTo>
                <a:lnTo>
                  <a:pt x="7447" y="9097"/>
                </a:lnTo>
                <a:lnTo>
                  <a:pt x="6456" y="9574"/>
                </a:lnTo>
                <a:lnTo>
                  <a:pt x="5429" y="10014"/>
                </a:lnTo>
                <a:lnTo>
                  <a:pt x="5246" y="9794"/>
                </a:lnTo>
                <a:lnTo>
                  <a:pt x="5466" y="9684"/>
                </a:lnTo>
                <a:lnTo>
                  <a:pt x="6603" y="9134"/>
                </a:lnTo>
                <a:lnTo>
                  <a:pt x="7740" y="8547"/>
                </a:lnTo>
                <a:lnTo>
                  <a:pt x="8877" y="7923"/>
                </a:lnTo>
                <a:lnTo>
                  <a:pt x="9978" y="7263"/>
                </a:lnTo>
                <a:lnTo>
                  <a:pt x="10895" y="6676"/>
                </a:lnTo>
                <a:lnTo>
                  <a:pt x="11812" y="6053"/>
                </a:lnTo>
                <a:lnTo>
                  <a:pt x="12729" y="5392"/>
                </a:lnTo>
                <a:lnTo>
                  <a:pt x="13609" y="4732"/>
                </a:lnTo>
                <a:close/>
                <a:moveTo>
                  <a:pt x="11995" y="9721"/>
                </a:moveTo>
                <a:lnTo>
                  <a:pt x="12472" y="9831"/>
                </a:lnTo>
                <a:lnTo>
                  <a:pt x="12436" y="9867"/>
                </a:lnTo>
                <a:lnTo>
                  <a:pt x="12032" y="10271"/>
                </a:lnTo>
                <a:lnTo>
                  <a:pt x="12032" y="10198"/>
                </a:lnTo>
                <a:lnTo>
                  <a:pt x="11995" y="9721"/>
                </a:lnTo>
                <a:close/>
                <a:moveTo>
                  <a:pt x="2715" y="8804"/>
                </a:moveTo>
                <a:lnTo>
                  <a:pt x="2422" y="9317"/>
                </a:lnTo>
                <a:lnTo>
                  <a:pt x="2165" y="9867"/>
                </a:lnTo>
                <a:lnTo>
                  <a:pt x="2165" y="9941"/>
                </a:lnTo>
                <a:lnTo>
                  <a:pt x="2201" y="10051"/>
                </a:lnTo>
                <a:lnTo>
                  <a:pt x="2275" y="10088"/>
                </a:lnTo>
                <a:lnTo>
                  <a:pt x="2348" y="10124"/>
                </a:lnTo>
                <a:lnTo>
                  <a:pt x="2898" y="10014"/>
                </a:lnTo>
                <a:lnTo>
                  <a:pt x="3449" y="9867"/>
                </a:lnTo>
                <a:lnTo>
                  <a:pt x="3925" y="9684"/>
                </a:lnTo>
                <a:lnTo>
                  <a:pt x="4439" y="9464"/>
                </a:lnTo>
                <a:lnTo>
                  <a:pt x="4549" y="9684"/>
                </a:lnTo>
                <a:lnTo>
                  <a:pt x="3559" y="10124"/>
                </a:lnTo>
                <a:lnTo>
                  <a:pt x="3082" y="10308"/>
                </a:lnTo>
                <a:lnTo>
                  <a:pt x="2568" y="10528"/>
                </a:lnTo>
                <a:lnTo>
                  <a:pt x="2275" y="10638"/>
                </a:lnTo>
                <a:lnTo>
                  <a:pt x="2018" y="10674"/>
                </a:lnTo>
                <a:lnTo>
                  <a:pt x="1761" y="10711"/>
                </a:lnTo>
                <a:lnTo>
                  <a:pt x="1468" y="10711"/>
                </a:lnTo>
                <a:lnTo>
                  <a:pt x="2091" y="9794"/>
                </a:lnTo>
                <a:lnTo>
                  <a:pt x="2348" y="9317"/>
                </a:lnTo>
                <a:lnTo>
                  <a:pt x="2642" y="8877"/>
                </a:lnTo>
                <a:lnTo>
                  <a:pt x="2715" y="8804"/>
                </a:lnTo>
                <a:close/>
                <a:moveTo>
                  <a:pt x="13829" y="5429"/>
                </a:moveTo>
                <a:lnTo>
                  <a:pt x="13940" y="5943"/>
                </a:lnTo>
                <a:lnTo>
                  <a:pt x="13940" y="6456"/>
                </a:lnTo>
                <a:lnTo>
                  <a:pt x="13940" y="6896"/>
                </a:lnTo>
                <a:lnTo>
                  <a:pt x="13866" y="7336"/>
                </a:lnTo>
                <a:lnTo>
                  <a:pt x="13756" y="7740"/>
                </a:lnTo>
                <a:lnTo>
                  <a:pt x="13609" y="8143"/>
                </a:lnTo>
                <a:lnTo>
                  <a:pt x="13426" y="8547"/>
                </a:lnTo>
                <a:lnTo>
                  <a:pt x="13206" y="8914"/>
                </a:lnTo>
                <a:lnTo>
                  <a:pt x="12949" y="9281"/>
                </a:lnTo>
                <a:lnTo>
                  <a:pt x="12656" y="9647"/>
                </a:lnTo>
                <a:lnTo>
                  <a:pt x="12289" y="9611"/>
                </a:lnTo>
                <a:lnTo>
                  <a:pt x="11922" y="9537"/>
                </a:lnTo>
                <a:lnTo>
                  <a:pt x="11849" y="9574"/>
                </a:lnTo>
                <a:lnTo>
                  <a:pt x="11812" y="9574"/>
                </a:lnTo>
                <a:lnTo>
                  <a:pt x="11775" y="9647"/>
                </a:lnTo>
                <a:lnTo>
                  <a:pt x="11702" y="10418"/>
                </a:lnTo>
                <a:lnTo>
                  <a:pt x="11702" y="10491"/>
                </a:lnTo>
                <a:lnTo>
                  <a:pt x="11409" y="10711"/>
                </a:lnTo>
                <a:lnTo>
                  <a:pt x="11188" y="10821"/>
                </a:lnTo>
                <a:lnTo>
                  <a:pt x="11152" y="10858"/>
                </a:lnTo>
                <a:lnTo>
                  <a:pt x="11042" y="10931"/>
                </a:lnTo>
                <a:lnTo>
                  <a:pt x="11042" y="10564"/>
                </a:lnTo>
                <a:lnTo>
                  <a:pt x="11115" y="10198"/>
                </a:lnTo>
                <a:lnTo>
                  <a:pt x="11188" y="9867"/>
                </a:lnTo>
                <a:lnTo>
                  <a:pt x="11298" y="9501"/>
                </a:lnTo>
                <a:lnTo>
                  <a:pt x="11298" y="9464"/>
                </a:lnTo>
                <a:lnTo>
                  <a:pt x="11262" y="9427"/>
                </a:lnTo>
                <a:lnTo>
                  <a:pt x="11225" y="9427"/>
                </a:lnTo>
                <a:lnTo>
                  <a:pt x="11188" y="9464"/>
                </a:lnTo>
                <a:lnTo>
                  <a:pt x="11078" y="9647"/>
                </a:lnTo>
                <a:lnTo>
                  <a:pt x="10968" y="9831"/>
                </a:lnTo>
                <a:lnTo>
                  <a:pt x="10785" y="10234"/>
                </a:lnTo>
                <a:lnTo>
                  <a:pt x="10712" y="10638"/>
                </a:lnTo>
                <a:lnTo>
                  <a:pt x="10712" y="11078"/>
                </a:lnTo>
                <a:lnTo>
                  <a:pt x="10271" y="11261"/>
                </a:lnTo>
                <a:lnTo>
                  <a:pt x="9831" y="11371"/>
                </a:lnTo>
                <a:lnTo>
                  <a:pt x="9868" y="11005"/>
                </a:lnTo>
                <a:lnTo>
                  <a:pt x="9978" y="10638"/>
                </a:lnTo>
                <a:lnTo>
                  <a:pt x="10051" y="10344"/>
                </a:lnTo>
                <a:lnTo>
                  <a:pt x="10161" y="10088"/>
                </a:lnTo>
                <a:lnTo>
                  <a:pt x="10418" y="9574"/>
                </a:lnTo>
                <a:lnTo>
                  <a:pt x="10418" y="9537"/>
                </a:lnTo>
                <a:lnTo>
                  <a:pt x="10381" y="9501"/>
                </a:lnTo>
                <a:lnTo>
                  <a:pt x="10345" y="9501"/>
                </a:lnTo>
                <a:lnTo>
                  <a:pt x="10345" y="9537"/>
                </a:lnTo>
                <a:lnTo>
                  <a:pt x="10015" y="9941"/>
                </a:lnTo>
                <a:lnTo>
                  <a:pt x="9758" y="10418"/>
                </a:lnTo>
                <a:lnTo>
                  <a:pt x="9538" y="10895"/>
                </a:lnTo>
                <a:lnTo>
                  <a:pt x="9501" y="11151"/>
                </a:lnTo>
                <a:lnTo>
                  <a:pt x="9428" y="11408"/>
                </a:lnTo>
                <a:lnTo>
                  <a:pt x="8951" y="11408"/>
                </a:lnTo>
                <a:lnTo>
                  <a:pt x="8951" y="11261"/>
                </a:lnTo>
                <a:lnTo>
                  <a:pt x="8914" y="11225"/>
                </a:lnTo>
                <a:lnTo>
                  <a:pt x="8877" y="11188"/>
                </a:lnTo>
                <a:lnTo>
                  <a:pt x="8841" y="11188"/>
                </a:lnTo>
                <a:lnTo>
                  <a:pt x="8804" y="11225"/>
                </a:lnTo>
                <a:lnTo>
                  <a:pt x="8731" y="11298"/>
                </a:lnTo>
                <a:lnTo>
                  <a:pt x="9171" y="10454"/>
                </a:lnTo>
                <a:lnTo>
                  <a:pt x="9391" y="10051"/>
                </a:lnTo>
                <a:lnTo>
                  <a:pt x="9684" y="9647"/>
                </a:lnTo>
                <a:lnTo>
                  <a:pt x="9684" y="9611"/>
                </a:lnTo>
                <a:lnTo>
                  <a:pt x="9648" y="9611"/>
                </a:lnTo>
                <a:lnTo>
                  <a:pt x="9648" y="9574"/>
                </a:lnTo>
                <a:lnTo>
                  <a:pt x="9611" y="9611"/>
                </a:lnTo>
                <a:lnTo>
                  <a:pt x="9244" y="10014"/>
                </a:lnTo>
                <a:lnTo>
                  <a:pt x="8914" y="10418"/>
                </a:lnTo>
                <a:lnTo>
                  <a:pt x="8621" y="10858"/>
                </a:lnTo>
                <a:lnTo>
                  <a:pt x="8327" y="11335"/>
                </a:lnTo>
                <a:lnTo>
                  <a:pt x="7960" y="11225"/>
                </a:lnTo>
                <a:lnTo>
                  <a:pt x="7997" y="11188"/>
                </a:lnTo>
                <a:lnTo>
                  <a:pt x="7997" y="11151"/>
                </a:lnTo>
                <a:lnTo>
                  <a:pt x="7960" y="11115"/>
                </a:lnTo>
                <a:lnTo>
                  <a:pt x="7960" y="11078"/>
                </a:lnTo>
                <a:lnTo>
                  <a:pt x="7924" y="10968"/>
                </a:lnTo>
                <a:lnTo>
                  <a:pt x="7960" y="10858"/>
                </a:lnTo>
                <a:lnTo>
                  <a:pt x="8034" y="10601"/>
                </a:lnTo>
                <a:lnTo>
                  <a:pt x="8181" y="10308"/>
                </a:lnTo>
                <a:lnTo>
                  <a:pt x="8474" y="9831"/>
                </a:lnTo>
                <a:lnTo>
                  <a:pt x="8767" y="9427"/>
                </a:lnTo>
                <a:lnTo>
                  <a:pt x="8804" y="9391"/>
                </a:lnTo>
                <a:lnTo>
                  <a:pt x="8767" y="9317"/>
                </a:lnTo>
                <a:lnTo>
                  <a:pt x="8694" y="9317"/>
                </a:lnTo>
                <a:lnTo>
                  <a:pt x="8364" y="9537"/>
                </a:lnTo>
                <a:lnTo>
                  <a:pt x="8107" y="9831"/>
                </a:lnTo>
                <a:lnTo>
                  <a:pt x="7887" y="10124"/>
                </a:lnTo>
                <a:lnTo>
                  <a:pt x="7704" y="10454"/>
                </a:lnTo>
                <a:lnTo>
                  <a:pt x="7594" y="10784"/>
                </a:lnTo>
                <a:lnTo>
                  <a:pt x="7557" y="10968"/>
                </a:lnTo>
                <a:lnTo>
                  <a:pt x="7594" y="11115"/>
                </a:lnTo>
                <a:lnTo>
                  <a:pt x="7153" y="10968"/>
                </a:lnTo>
                <a:lnTo>
                  <a:pt x="6713" y="10784"/>
                </a:lnTo>
                <a:lnTo>
                  <a:pt x="6933" y="10564"/>
                </a:lnTo>
                <a:lnTo>
                  <a:pt x="7080" y="10344"/>
                </a:lnTo>
                <a:lnTo>
                  <a:pt x="7153" y="10234"/>
                </a:lnTo>
                <a:lnTo>
                  <a:pt x="7190" y="10124"/>
                </a:lnTo>
                <a:lnTo>
                  <a:pt x="7190" y="10088"/>
                </a:lnTo>
                <a:lnTo>
                  <a:pt x="7153" y="10088"/>
                </a:lnTo>
                <a:lnTo>
                  <a:pt x="7080" y="10124"/>
                </a:lnTo>
                <a:lnTo>
                  <a:pt x="7007" y="10161"/>
                </a:lnTo>
                <a:lnTo>
                  <a:pt x="6823" y="10308"/>
                </a:lnTo>
                <a:lnTo>
                  <a:pt x="6493" y="10564"/>
                </a:lnTo>
                <a:lnTo>
                  <a:pt x="6420" y="10638"/>
                </a:lnTo>
                <a:lnTo>
                  <a:pt x="5906" y="10344"/>
                </a:lnTo>
                <a:lnTo>
                  <a:pt x="6897" y="9904"/>
                </a:lnTo>
                <a:lnTo>
                  <a:pt x="7887" y="9391"/>
                </a:lnTo>
                <a:lnTo>
                  <a:pt x="8877" y="8877"/>
                </a:lnTo>
                <a:lnTo>
                  <a:pt x="9795" y="8327"/>
                </a:lnTo>
                <a:lnTo>
                  <a:pt x="10748" y="7740"/>
                </a:lnTo>
                <a:lnTo>
                  <a:pt x="11665" y="7116"/>
                </a:lnTo>
                <a:lnTo>
                  <a:pt x="12546" y="6456"/>
                </a:lnTo>
                <a:lnTo>
                  <a:pt x="13426" y="5796"/>
                </a:lnTo>
                <a:lnTo>
                  <a:pt x="13829" y="5429"/>
                </a:lnTo>
                <a:close/>
                <a:moveTo>
                  <a:pt x="1651" y="9757"/>
                </a:moveTo>
                <a:lnTo>
                  <a:pt x="1028" y="10711"/>
                </a:lnTo>
                <a:lnTo>
                  <a:pt x="991" y="10784"/>
                </a:lnTo>
                <a:lnTo>
                  <a:pt x="1028" y="10858"/>
                </a:lnTo>
                <a:lnTo>
                  <a:pt x="1028" y="10931"/>
                </a:lnTo>
                <a:lnTo>
                  <a:pt x="1101" y="10968"/>
                </a:lnTo>
                <a:lnTo>
                  <a:pt x="1358" y="11041"/>
                </a:lnTo>
                <a:lnTo>
                  <a:pt x="1651" y="11078"/>
                </a:lnTo>
                <a:lnTo>
                  <a:pt x="1908" y="11078"/>
                </a:lnTo>
                <a:lnTo>
                  <a:pt x="2165" y="11041"/>
                </a:lnTo>
                <a:lnTo>
                  <a:pt x="2715" y="10858"/>
                </a:lnTo>
                <a:lnTo>
                  <a:pt x="3229" y="10638"/>
                </a:lnTo>
                <a:lnTo>
                  <a:pt x="4769" y="10014"/>
                </a:lnTo>
                <a:lnTo>
                  <a:pt x="4953" y="10198"/>
                </a:lnTo>
                <a:lnTo>
                  <a:pt x="4072" y="10564"/>
                </a:lnTo>
                <a:lnTo>
                  <a:pt x="3192" y="10895"/>
                </a:lnTo>
                <a:lnTo>
                  <a:pt x="2238" y="11188"/>
                </a:lnTo>
                <a:lnTo>
                  <a:pt x="1248" y="11445"/>
                </a:lnTo>
                <a:lnTo>
                  <a:pt x="1101" y="11518"/>
                </a:lnTo>
                <a:lnTo>
                  <a:pt x="844" y="11555"/>
                </a:lnTo>
                <a:lnTo>
                  <a:pt x="624" y="11555"/>
                </a:lnTo>
                <a:lnTo>
                  <a:pt x="551" y="11518"/>
                </a:lnTo>
                <a:lnTo>
                  <a:pt x="477" y="11481"/>
                </a:lnTo>
                <a:lnTo>
                  <a:pt x="477" y="11408"/>
                </a:lnTo>
                <a:lnTo>
                  <a:pt x="514" y="11298"/>
                </a:lnTo>
                <a:lnTo>
                  <a:pt x="661" y="11005"/>
                </a:lnTo>
                <a:lnTo>
                  <a:pt x="991" y="10601"/>
                </a:lnTo>
                <a:lnTo>
                  <a:pt x="1321" y="10161"/>
                </a:lnTo>
                <a:lnTo>
                  <a:pt x="1651" y="9757"/>
                </a:lnTo>
                <a:close/>
                <a:moveTo>
                  <a:pt x="16324" y="0"/>
                </a:moveTo>
                <a:lnTo>
                  <a:pt x="16140" y="37"/>
                </a:lnTo>
                <a:lnTo>
                  <a:pt x="15774" y="147"/>
                </a:lnTo>
                <a:lnTo>
                  <a:pt x="15480" y="330"/>
                </a:lnTo>
                <a:lnTo>
                  <a:pt x="14636" y="807"/>
                </a:lnTo>
                <a:lnTo>
                  <a:pt x="13866" y="1357"/>
                </a:lnTo>
                <a:lnTo>
                  <a:pt x="13059" y="1908"/>
                </a:lnTo>
                <a:lnTo>
                  <a:pt x="12289" y="2458"/>
                </a:lnTo>
                <a:lnTo>
                  <a:pt x="12032" y="2311"/>
                </a:lnTo>
                <a:lnTo>
                  <a:pt x="11812" y="2238"/>
                </a:lnTo>
                <a:lnTo>
                  <a:pt x="11629" y="2238"/>
                </a:lnTo>
                <a:lnTo>
                  <a:pt x="11372" y="2091"/>
                </a:lnTo>
                <a:lnTo>
                  <a:pt x="11115" y="1981"/>
                </a:lnTo>
                <a:lnTo>
                  <a:pt x="10858" y="1908"/>
                </a:lnTo>
                <a:lnTo>
                  <a:pt x="10565" y="1834"/>
                </a:lnTo>
                <a:lnTo>
                  <a:pt x="10015" y="1761"/>
                </a:lnTo>
                <a:lnTo>
                  <a:pt x="9464" y="1761"/>
                </a:lnTo>
                <a:lnTo>
                  <a:pt x="8914" y="1834"/>
                </a:lnTo>
                <a:lnTo>
                  <a:pt x="8364" y="1981"/>
                </a:lnTo>
                <a:lnTo>
                  <a:pt x="7814" y="2164"/>
                </a:lnTo>
                <a:lnTo>
                  <a:pt x="7300" y="2384"/>
                </a:lnTo>
                <a:lnTo>
                  <a:pt x="6677" y="2715"/>
                </a:lnTo>
                <a:lnTo>
                  <a:pt x="6090" y="3081"/>
                </a:lnTo>
                <a:lnTo>
                  <a:pt x="5503" y="3522"/>
                </a:lnTo>
                <a:lnTo>
                  <a:pt x="4989" y="3962"/>
                </a:lnTo>
                <a:lnTo>
                  <a:pt x="4769" y="4219"/>
                </a:lnTo>
                <a:lnTo>
                  <a:pt x="4549" y="4475"/>
                </a:lnTo>
                <a:lnTo>
                  <a:pt x="4402" y="4769"/>
                </a:lnTo>
                <a:lnTo>
                  <a:pt x="4256" y="5062"/>
                </a:lnTo>
                <a:lnTo>
                  <a:pt x="4146" y="5356"/>
                </a:lnTo>
                <a:lnTo>
                  <a:pt x="4035" y="5686"/>
                </a:lnTo>
                <a:lnTo>
                  <a:pt x="3999" y="6016"/>
                </a:lnTo>
                <a:lnTo>
                  <a:pt x="3925" y="6346"/>
                </a:lnTo>
                <a:lnTo>
                  <a:pt x="3889" y="6970"/>
                </a:lnTo>
                <a:lnTo>
                  <a:pt x="3925" y="7630"/>
                </a:lnTo>
                <a:lnTo>
                  <a:pt x="3339" y="7960"/>
                </a:lnTo>
                <a:lnTo>
                  <a:pt x="2752" y="8290"/>
                </a:lnTo>
                <a:lnTo>
                  <a:pt x="2238" y="8657"/>
                </a:lnTo>
                <a:lnTo>
                  <a:pt x="1725" y="9097"/>
                </a:lnTo>
                <a:lnTo>
                  <a:pt x="1248" y="9574"/>
                </a:lnTo>
                <a:lnTo>
                  <a:pt x="808" y="10051"/>
                </a:lnTo>
                <a:lnTo>
                  <a:pt x="404" y="10601"/>
                </a:lnTo>
                <a:lnTo>
                  <a:pt x="221" y="10858"/>
                </a:lnTo>
                <a:lnTo>
                  <a:pt x="74" y="11151"/>
                </a:lnTo>
                <a:lnTo>
                  <a:pt x="1" y="11371"/>
                </a:lnTo>
                <a:lnTo>
                  <a:pt x="37" y="11555"/>
                </a:lnTo>
                <a:lnTo>
                  <a:pt x="111" y="11738"/>
                </a:lnTo>
                <a:lnTo>
                  <a:pt x="184" y="11812"/>
                </a:lnTo>
                <a:lnTo>
                  <a:pt x="257" y="11885"/>
                </a:lnTo>
                <a:lnTo>
                  <a:pt x="477" y="11958"/>
                </a:lnTo>
                <a:lnTo>
                  <a:pt x="697" y="11995"/>
                </a:lnTo>
                <a:lnTo>
                  <a:pt x="918" y="11995"/>
                </a:lnTo>
                <a:lnTo>
                  <a:pt x="1174" y="11958"/>
                </a:lnTo>
                <a:lnTo>
                  <a:pt x="1835" y="11812"/>
                </a:lnTo>
                <a:lnTo>
                  <a:pt x="2495" y="11591"/>
                </a:lnTo>
                <a:lnTo>
                  <a:pt x="3815" y="11151"/>
                </a:lnTo>
                <a:lnTo>
                  <a:pt x="4586" y="10858"/>
                </a:lnTo>
                <a:lnTo>
                  <a:pt x="5356" y="10564"/>
                </a:lnTo>
                <a:lnTo>
                  <a:pt x="5760" y="10858"/>
                </a:lnTo>
                <a:lnTo>
                  <a:pt x="6200" y="11078"/>
                </a:lnTo>
                <a:lnTo>
                  <a:pt x="6236" y="11261"/>
                </a:lnTo>
                <a:lnTo>
                  <a:pt x="6273" y="11335"/>
                </a:lnTo>
                <a:lnTo>
                  <a:pt x="6346" y="11371"/>
                </a:lnTo>
                <a:lnTo>
                  <a:pt x="6493" y="11371"/>
                </a:lnTo>
                <a:lnTo>
                  <a:pt x="6603" y="11261"/>
                </a:lnTo>
                <a:lnTo>
                  <a:pt x="7410" y="11591"/>
                </a:lnTo>
                <a:lnTo>
                  <a:pt x="7814" y="11702"/>
                </a:lnTo>
                <a:lnTo>
                  <a:pt x="8217" y="11812"/>
                </a:lnTo>
                <a:lnTo>
                  <a:pt x="8291" y="11848"/>
                </a:lnTo>
                <a:lnTo>
                  <a:pt x="8364" y="11885"/>
                </a:lnTo>
                <a:lnTo>
                  <a:pt x="8474" y="11848"/>
                </a:lnTo>
                <a:lnTo>
                  <a:pt x="8547" y="11885"/>
                </a:lnTo>
                <a:lnTo>
                  <a:pt x="8877" y="11922"/>
                </a:lnTo>
                <a:lnTo>
                  <a:pt x="9574" y="11922"/>
                </a:lnTo>
                <a:lnTo>
                  <a:pt x="9905" y="11885"/>
                </a:lnTo>
                <a:lnTo>
                  <a:pt x="10235" y="11812"/>
                </a:lnTo>
                <a:lnTo>
                  <a:pt x="10565" y="11702"/>
                </a:lnTo>
                <a:lnTo>
                  <a:pt x="10895" y="11555"/>
                </a:lnTo>
                <a:lnTo>
                  <a:pt x="11225" y="11408"/>
                </a:lnTo>
                <a:lnTo>
                  <a:pt x="11555" y="11225"/>
                </a:lnTo>
                <a:lnTo>
                  <a:pt x="11885" y="11041"/>
                </a:lnTo>
                <a:lnTo>
                  <a:pt x="12179" y="10784"/>
                </a:lnTo>
                <a:lnTo>
                  <a:pt x="12472" y="10564"/>
                </a:lnTo>
                <a:lnTo>
                  <a:pt x="12766" y="10308"/>
                </a:lnTo>
                <a:lnTo>
                  <a:pt x="13022" y="10014"/>
                </a:lnTo>
                <a:lnTo>
                  <a:pt x="13279" y="9721"/>
                </a:lnTo>
                <a:lnTo>
                  <a:pt x="13499" y="9391"/>
                </a:lnTo>
                <a:lnTo>
                  <a:pt x="13719" y="9097"/>
                </a:lnTo>
                <a:lnTo>
                  <a:pt x="13903" y="8730"/>
                </a:lnTo>
                <a:lnTo>
                  <a:pt x="14050" y="8400"/>
                </a:lnTo>
                <a:lnTo>
                  <a:pt x="14196" y="8033"/>
                </a:lnTo>
                <a:lnTo>
                  <a:pt x="14306" y="7667"/>
                </a:lnTo>
                <a:lnTo>
                  <a:pt x="14380" y="7300"/>
                </a:lnTo>
                <a:lnTo>
                  <a:pt x="14453" y="6933"/>
                </a:lnTo>
                <a:lnTo>
                  <a:pt x="14490" y="6529"/>
                </a:lnTo>
                <a:lnTo>
                  <a:pt x="14490" y="6163"/>
                </a:lnTo>
                <a:lnTo>
                  <a:pt x="14453" y="5796"/>
                </a:lnTo>
                <a:lnTo>
                  <a:pt x="14380" y="5429"/>
                </a:lnTo>
                <a:lnTo>
                  <a:pt x="14270" y="5062"/>
                </a:lnTo>
                <a:lnTo>
                  <a:pt x="15113" y="4329"/>
                </a:lnTo>
                <a:lnTo>
                  <a:pt x="15920" y="3558"/>
                </a:lnTo>
                <a:lnTo>
                  <a:pt x="16434" y="3045"/>
                </a:lnTo>
                <a:lnTo>
                  <a:pt x="16691" y="2751"/>
                </a:lnTo>
                <a:lnTo>
                  <a:pt x="16947" y="2458"/>
                </a:lnTo>
                <a:lnTo>
                  <a:pt x="17168" y="2128"/>
                </a:lnTo>
                <a:lnTo>
                  <a:pt x="17351" y="1798"/>
                </a:lnTo>
                <a:lnTo>
                  <a:pt x="17461" y="1431"/>
                </a:lnTo>
                <a:lnTo>
                  <a:pt x="17461" y="1247"/>
                </a:lnTo>
                <a:lnTo>
                  <a:pt x="17461" y="1064"/>
                </a:lnTo>
                <a:lnTo>
                  <a:pt x="17388" y="770"/>
                </a:lnTo>
                <a:lnTo>
                  <a:pt x="17278" y="514"/>
                </a:lnTo>
                <a:lnTo>
                  <a:pt x="17094" y="257"/>
                </a:lnTo>
                <a:lnTo>
                  <a:pt x="16837" y="74"/>
                </a:lnTo>
                <a:lnTo>
                  <a:pt x="16691" y="37"/>
                </a:lnTo>
                <a:lnTo>
                  <a:pt x="16507"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252" name="Google Shape;252;p4"/>
          <p:cNvSpPr/>
          <p:nvPr/>
        </p:nvSpPr>
        <p:spPr>
          <a:xfrm>
            <a:off x="8360955" y="4506916"/>
            <a:ext cx="372518" cy="384998"/>
          </a:xfrm>
          <a:custGeom>
            <a:avLst/>
            <a:gdLst/>
            <a:ahLst/>
            <a:cxnLst/>
            <a:rect l="l" t="t" r="r" b="b"/>
            <a:pathLst>
              <a:path w="13133" h="13573" extrusionOk="0">
                <a:moveTo>
                  <a:pt x="2714" y="1798"/>
                </a:moveTo>
                <a:lnTo>
                  <a:pt x="2971" y="1908"/>
                </a:lnTo>
                <a:lnTo>
                  <a:pt x="3118" y="2018"/>
                </a:lnTo>
                <a:lnTo>
                  <a:pt x="3265" y="2128"/>
                </a:lnTo>
                <a:lnTo>
                  <a:pt x="3411" y="2311"/>
                </a:lnTo>
                <a:lnTo>
                  <a:pt x="3485" y="2458"/>
                </a:lnTo>
                <a:lnTo>
                  <a:pt x="3375" y="2458"/>
                </a:lnTo>
                <a:lnTo>
                  <a:pt x="3301" y="2495"/>
                </a:lnTo>
                <a:lnTo>
                  <a:pt x="3265" y="2568"/>
                </a:lnTo>
                <a:lnTo>
                  <a:pt x="3228" y="2605"/>
                </a:lnTo>
                <a:lnTo>
                  <a:pt x="3155" y="2568"/>
                </a:lnTo>
                <a:lnTo>
                  <a:pt x="3008" y="2348"/>
                </a:lnTo>
                <a:lnTo>
                  <a:pt x="2825" y="1981"/>
                </a:lnTo>
                <a:lnTo>
                  <a:pt x="2714" y="1798"/>
                </a:lnTo>
                <a:close/>
                <a:moveTo>
                  <a:pt x="1908" y="2825"/>
                </a:moveTo>
                <a:lnTo>
                  <a:pt x="1797" y="2861"/>
                </a:lnTo>
                <a:lnTo>
                  <a:pt x="1761" y="2898"/>
                </a:lnTo>
                <a:lnTo>
                  <a:pt x="1687" y="2971"/>
                </a:lnTo>
                <a:lnTo>
                  <a:pt x="1687" y="3045"/>
                </a:lnTo>
                <a:lnTo>
                  <a:pt x="1687" y="3118"/>
                </a:lnTo>
                <a:lnTo>
                  <a:pt x="1724" y="3191"/>
                </a:lnTo>
                <a:lnTo>
                  <a:pt x="1797" y="3228"/>
                </a:lnTo>
                <a:lnTo>
                  <a:pt x="1944" y="3301"/>
                </a:lnTo>
                <a:lnTo>
                  <a:pt x="2054" y="3412"/>
                </a:lnTo>
                <a:lnTo>
                  <a:pt x="2164" y="3522"/>
                </a:lnTo>
                <a:lnTo>
                  <a:pt x="2201" y="3595"/>
                </a:lnTo>
                <a:lnTo>
                  <a:pt x="2274" y="3632"/>
                </a:lnTo>
                <a:lnTo>
                  <a:pt x="2384" y="3632"/>
                </a:lnTo>
                <a:lnTo>
                  <a:pt x="2458" y="3558"/>
                </a:lnTo>
                <a:lnTo>
                  <a:pt x="2494" y="3448"/>
                </a:lnTo>
                <a:lnTo>
                  <a:pt x="2494" y="3338"/>
                </a:lnTo>
                <a:lnTo>
                  <a:pt x="2421" y="3228"/>
                </a:lnTo>
                <a:lnTo>
                  <a:pt x="2348" y="3155"/>
                </a:lnTo>
                <a:lnTo>
                  <a:pt x="2164" y="2971"/>
                </a:lnTo>
                <a:lnTo>
                  <a:pt x="1981" y="2861"/>
                </a:lnTo>
                <a:lnTo>
                  <a:pt x="1908" y="2825"/>
                </a:lnTo>
                <a:close/>
                <a:moveTo>
                  <a:pt x="1137" y="2311"/>
                </a:moveTo>
                <a:lnTo>
                  <a:pt x="1614" y="2458"/>
                </a:lnTo>
                <a:lnTo>
                  <a:pt x="2054" y="2678"/>
                </a:lnTo>
                <a:lnTo>
                  <a:pt x="2201" y="2751"/>
                </a:lnTo>
                <a:lnTo>
                  <a:pt x="2348" y="2898"/>
                </a:lnTo>
                <a:lnTo>
                  <a:pt x="2458" y="3008"/>
                </a:lnTo>
                <a:lnTo>
                  <a:pt x="2531" y="3191"/>
                </a:lnTo>
                <a:lnTo>
                  <a:pt x="2568" y="3265"/>
                </a:lnTo>
                <a:lnTo>
                  <a:pt x="2568" y="3338"/>
                </a:lnTo>
                <a:lnTo>
                  <a:pt x="2531" y="3485"/>
                </a:lnTo>
                <a:lnTo>
                  <a:pt x="2384" y="3742"/>
                </a:lnTo>
                <a:lnTo>
                  <a:pt x="2274" y="3852"/>
                </a:lnTo>
                <a:lnTo>
                  <a:pt x="2164" y="3962"/>
                </a:lnTo>
                <a:lnTo>
                  <a:pt x="1834" y="3632"/>
                </a:lnTo>
                <a:lnTo>
                  <a:pt x="1541" y="3228"/>
                </a:lnTo>
                <a:lnTo>
                  <a:pt x="1321" y="2788"/>
                </a:lnTo>
                <a:lnTo>
                  <a:pt x="1137" y="2311"/>
                </a:lnTo>
                <a:close/>
                <a:moveTo>
                  <a:pt x="8804" y="514"/>
                </a:moveTo>
                <a:lnTo>
                  <a:pt x="8694" y="2531"/>
                </a:lnTo>
                <a:lnTo>
                  <a:pt x="8657" y="3632"/>
                </a:lnTo>
                <a:lnTo>
                  <a:pt x="8657" y="4549"/>
                </a:lnTo>
                <a:lnTo>
                  <a:pt x="7556" y="3778"/>
                </a:lnTo>
                <a:lnTo>
                  <a:pt x="7043" y="3375"/>
                </a:lnTo>
                <a:lnTo>
                  <a:pt x="6529" y="2971"/>
                </a:lnTo>
                <a:lnTo>
                  <a:pt x="6639" y="2788"/>
                </a:lnTo>
                <a:lnTo>
                  <a:pt x="6713" y="2678"/>
                </a:lnTo>
                <a:lnTo>
                  <a:pt x="7556" y="1798"/>
                </a:lnTo>
                <a:lnTo>
                  <a:pt x="8290" y="991"/>
                </a:lnTo>
                <a:lnTo>
                  <a:pt x="8510" y="734"/>
                </a:lnTo>
                <a:lnTo>
                  <a:pt x="8657" y="624"/>
                </a:lnTo>
                <a:lnTo>
                  <a:pt x="8804" y="514"/>
                </a:lnTo>
                <a:close/>
                <a:moveTo>
                  <a:pt x="660" y="4145"/>
                </a:moveTo>
                <a:lnTo>
                  <a:pt x="880" y="4219"/>
                </a:lnTo>
                <a:lnTo>
                  <a:pt x="1064" y="4255"/>
                </a:lnTo>
                <a:lnTo>
                  <a:pt x="1247" y="4329"/>
                </a:lnTo>
                <a:lnTo>
                  <a:pt x="1357" y="4439"/>
                </a:lnTo>
                <a:lnTo>
                  <a:pt x="1431" y="4585"/>
                </a:lnTo>
                <a:lnTo>
                  <a:pt x="1467" y="4659"/>
                </a:lnTo>
                <a:lnTo>
                  <a:pt x="1467" y="4732"/>
                </a:lnTo>
                <a:lnTo>
                  <a:pt x="1467" y="4805"/>
                </a:lnTo>
                <a:lnTo>
                  <a:pt x="1394" y="4842"/>
                </a:lnTo>
                <a:lnTo>
                  <a:pt x="1284" y="4805"/>
                </a:lnTo>
                <a:lnTo>
                  <a:pt x="1211" y="4769"/>
                </a:lnTo>
                <a:lnTo>
                  <a:pt x="990" y="4585"/>
                </a:lnTo>
                <a:lnTo>
                  <a:pt x="844" y="4402"/>
                </a:lnTo>
                <a:lnTo>
                  <a:pt x="660" y="4145"/>
                </a:lnTo>
                <a:close/>
                <a:moveTo>
                  <a:pt x="3962" y="2935"/>
                </a:moveTo>
                <a:lnTo>
                  <a:pt x="4218" y="3155"/>
                </a:lnTo>
                <a:lnTo>
                  <a:pt x="4035" y="3338"/>
                </a:lnTo>
                <a:lnTo>
                  <a:pt x="2641" y="4659"/>
                </a:lnTo>
                <a:lnTo>
                  <a:pt x="2311" y="5026"/>
                </a:lnTo>
                <a:lnTo>
                  <a:pt x="2054" y="5392"/>
                </a:lnTo>
                <a:lnTo>
                  <a:pt x="1797" y="5172"/>
                </a:lnTo>
                <a:lnTo>
                  <a:pt x="2971" y="4072"/>
                </a:lnTo>
                <a:lnTo>
                  <a:pt x="3485" y="3522"/>
                </a:lnTo>
                <a:lnTo>
                  <a:pt x="3742" y="3265"/>
                </a:lnTo>
                <a:lnTo>
                  <a:pt x="3962" y="2935"/>
                </a:lnTo>
                <a:close/>
                <a:moveTo>
                  <a:pt x="4989" y="5209"/>
                </a:moveTo>
                <a:lnTo>
                  <a:pt x="5356" y="5686"/>
                </a:lnTo>
                <a:lnTo>
                  <a:pt x="5686" y="6199"/>
                </a:lnTo>
                <a:lnTo>
                  <a:pt x="6199" y="7080"/>
                </a:lnTo>
                <a:lnTo>
                  <a:pt x="6199" y="7080"/>
                </a:lnTo>
                <a:lnTo>
                  <a:pt x="5282" y="6640"/>
                </a:lnTo>
                <a:lnTo>
                  <a:pt x="4365" y="6199"/>
                </a:lnTo>
                <a:lnTo>
                  <a:pt x="4512" y="5943"/>
                </a:lnTo>
                <a:lnTo>
                  <a:pt x="4989" y="5209"/>
                </a:lnTo>
                <a:close/>
                <a:moveTo>
                  <a:pt x="4879" y="4695"/>
                </a:moveTo>
                <a:lnTo>
                  <a:pt x="4805" y="4805"/>
                </a:lnTo>
                <a:lnTo>
                  <a:pt x="4218" y="5649"/>
                </a:lnTo>
                <a:lnTo>
                  <a:pt x="3962" y="6053"/>
                </a:lnTo>
                <a:lnTo>
                  <a:pt x="3852" y="6053"/>
                </a:lnTo>
                <a:lnTo>
                  <a:pt x="3778" y="6126"/>
                </a:lnTo>
                <a:lnTo>
                  <a:pt x="3742" y="6199"/>
                </a:lnTo>
                <a:lnTo>
                  <a:pt x="3705" y="6273"/>
                </a:lnTo>
                <a:lnTo>
                  <a:pt x="3742" y="6346"/>
                </a:lnTo>
                <a:lnTo>
                  <a:pt x="3778" y="6493"/>
                </a:lnTo>
                <a:lnTo>
                  <a:pt x="3852" y="6529"/>
                </a:lnTo>
                <a:lnTo>
                  <a:pt x="3925" y="6566"/>
                </a:lnTo>
                <a:lnTo>
                  <a:pt x="3998" y="6566"/>
                </a:lnTo>
                <a:lnTo>
                  <a:pt x="5172" y="7080"/>
                </a:lnTo>
                <a:lnTo>
                  <a:pt x="5722" y="7336"/>
                </a:lnTo>
                <a:lnTo>
                  <a:pt x="6053" y="7447"/>
                </a:lnTo>
                <a:lnTo>
                  <a:pt x="6346" y="7483"/>
                </a:lnTo>
                <a:lnTo>
                  <a:pt x="6419" y="7483"/>
                </a:lnTo>
                <a:lnTo>
                  <a:pt x="6493" y="7447"/>
                </a:lnTo>
                <a:lnTo>
                  <a:pt x="6529" y="7483"/>
                </a:lnTo>
                <a:lnTo>
                  <a:pt x="6603" y="7483"/>
                </a:lnTo>
                <a:lnTo>
                  <a:pt x="6639" y="7447"/>
                </a:lnTo>
                <a:lnTo>
                  <a:pt x="6639" y="7410"/>
                </a:lnTo>
                <a:lnTo>
                  <a:pt x="6566" y="7080"/>
                </a:lnTo>
                <a:lnTo>
                  <a:pt x="6456" y="6750"/>
                </a:lnTo>
                <a:lnTo>
                  <a:pt x="6273" y="6419"/>
                </a:lnTo>
                <a:lnTo>
                  <a:pt x="6089" y="6089"/>
                </a:lnTo>
                <a:lnTo>
                  <a:pt x="5649" y="5429"/>
                </a:lnTo>
                <a:lnTo>
                  <a:pt x="5135" y="4769"/>
                </a:lnTo>
                <a:lnTo>
                  <a:pt x="5062" y="4695"/>
                </a:lnTo>
                <a:close/>
                <a:moveTo>
                  <a:pt x="9757" y="9537"/>
                </a:moveTo>
                <a:lnTo>
                  <a:pt x="9794" y="9647"/>
                </a:lnTo>
                <a:lnTo>
                  <a:pt x="9831" y="9757"/>
                </a:lnTo>
                <a:lnTo>
                  <a:pt x="9867" y="9867"/>
                </a:lnTo>
                <a:lnTo>
                  <a:pt x="9867" y="9978"/>
                </a:lnTo>
                <a:lnTo>
                  <a:pt x="9831" y="10088"/>
                </a:lnTo>
                <a:lnTo>
                  <a:pt x="9794" y="9757"/>
                </a:lnTo>
                <a:lnTo>
                  <a:pt x="9757" y="9537"/>
                </a:lnTo>
                <a:close/>
                <a:moveTo>
                  <a:pt x="8950" y="8877"/>
                </a:moveTo>
                <a:lnTo>
                  <a:pt x="9207" y="9024"/>
                </a:lnTo>
                <a:lnTo>
                  <a:pt x="9207" y="9207"/>
                </a:lnTo>
                <a:lnTo>
                  <a:pt x="9281" y="9391"/>
                </a:lnTo>
                <a:lnTo>
                  <a:pt x="9391" y="9757"/>
                </a:lnTo>
                <a:lnTo>
                  <a:pt x="9574" y="10418"/>
                </a:lnTo>
                <a:lnTo>
                  <a:pt x="9464" y="10491"/>
                </a:lnTo>
                <a:lnTo>
                  <a:pt x="9391" y="10271"/>
                </a:lnTo>
                <a:lnTo>
                  <a:pt x="9281" y="10088"/>
                </a:lnTo>
                <a:lnTo>
                  <a:pt x="8914" y="9281"/>
                </a:lnTo>
                <a:lnTo>
                  <a:pt x="8840" y="9134"/>
                </a:lnTo>
                <a:lnTo>
                  <a:pt x="8767" y="9024"/>
                </a:lnTo>
                <a:lnTo>
                  <a:pt x="8950" y="8877"/>
                </a:lnTo>
                <a:close/>
                <a:moveTo>
                  <a:pt x="8547" y="9244"/>
                </a:moveTo>
                <a:lnTo>
                  <a:pt x="8547" y="9281"/>
                </a:lnTo>
                <a:lnTo>
                  <a:pt x="8657" y="9281"/>
                </a:lnTo>
                <a:lnTo>
                  <a:pt x="8694" y="9244"/>
                </a:lnTo>
                <a:lnTo>
                  <a:pt x="8657" y="9354"/>
                </a:lnTo>
                <a:lnTo>
                  <a:pt x="8657" y="9464"/>
                </a:lnTo>
                <a:lnTo>
                  <a:pt x="8767" y="9721"/>
                </a:lnTo>
                <a:lnTo>
                  <a:pt x="9024" y="10198"/>
                </a:lnTo>
                <a:lnTo>
                  <a:pt x="9170" y="10528"/>
                </a:lnTo>
                <a:lnTo>
                  <a:pt x="8804" y="10234"/>
                </a:lnTo>
                <a:lnTo>
                  <a:pt x="8804" y="10198"/>
                </a:lnTo>
                <a:lnTo>
                  <a:pt x="8767" y="9904"/>
                </a:lnTo>
                <a:lnTo>
                  <a:pt x="8657" y="9611"/>
                </a:lnTo>
                <a:lnTo>
                  <a:pt x="8584" y="9464"/>
                </a:lnTo>
                <a:lnTo>
                  <a:pt x="8474" y="9317"/>
                </a:lnTo>
                <a:lnTo>
                  <a:pt x="8547" y="9244"/>
                </a:lnTo>
                <a:close/>
                <a:moveTo>
                  <a:pt x="9464" y="10601"/>
                </a:moveTo>
                <a:lnTo>
                  <a:pt x="9574" y="10638"/>
                </a:lnTo>
                <a:lnTo>
                  <a:pt x="9464" y="10638"/>
                </a:lnTo>
                <a:lnTo>
                  <a:pt x="9464" y="10601"/>
                </a:lnTo>
                <a:close/>
                <a:moveTo>
                  <a:pt x="8877" y="8510"/>
                </a:moveTo>
                <a:lnTo>
                  <a:pt x="8584" y="8730"/>
                </a:lnTo>
                <a:lnTo>
                  <a:pt x="8327" y="8914"/>
                </a:lnTo>
                <a:lnTo>
                  <a:pt x="8143" y="9171"/>
                </a:lnTo>
                <a:lnTo>
                  <a:pt x="8070" y="9354"/>
                </a:lnTo>
                <a:lnTo>
                  <a:pt x="7997" y="9501"/>
                </a:lnTo>
                <a:lnTo>
                  <a:pt x="7997" y="9647"/>
                </a:lnTo>
                <a:lnTo>
                  <a:pt x="8033" y="9831"/>
                </a:lnTo>
                <a:lnTo>
                  <a:pt x="8070" y="9978"/>
                </a:lnTo>
                <a:lnTo>
                  <a:pt x="8143" y="10088"/>
                </a:lnTo>
                <a:lnTo>
                  <a:pt x="8363" y="10344"/>
                </a:lnTo>
                <a:lnTo>
                  <a:pt x="8584" y="10564"/>
                </a:lnTo>
                <a:lnTo>
                  <a:pt x="8914" y="10785"/>
                </a:lnTo>
                <a:lnTo>
                  <a:pt x="9244" y="10968"/>
                </a:lnTo>
                <a:lnTo>
                  <a:pt x="9391" y="11041"/>
                </a:lnTo>
                <a:lnTo>
                  <a:pt x="9537" y="11078"/>
                </a:lnTo>
                <a:lnTo>
                  <a:pt x="9684" y="11041"/>
                </a:lnTo>
                <a:lnTo>
                  <a:pt x="9867" y="10968"/>
                </a:lnTo>
                <a:lnTo>
                  <a:pt x="10051" y="10821"/>
                </a:lnTo>
                <a:lnTo>
                  <a:pt x="10234" y="10601"/>
                </a:lnTo>
                <a:lnTo>
                  <a:pt x="10271" y="10491"/>
                </a:lnTo>
                <a:lnTo>
                  <a:pt x="10271" y="10381"/>
                </a:lnTo>
                <a:lnTo>
                  <a:pt x="10271" y="10271"/>
                </a:lnTo>
                <a:lnTo>
                  <a:pt x="10198" y="10161"/>
                </a:lnTo>
                <a:lnTo>
                  <a:pt x="10198" y="9904"/>
                </a:lnTo>
                <a:lnTo>
                  <a:pt x="10161" y="9684"/>
                </a:lnTo>
                <a:lnTo>
                  <a:pt x="10088" y="9464"/>
                </a:lnTo>
                <a:lnTo>
                  <a:pt x="9977" y="9244"/>
                </a:lnTo>
                <a:lnTo>
                  <a:pt x="9831" y="9060"/>
                </a:lnTo>
                <a:lnTo>
                  <a:pt x="9647" y="8914"/>
                </a:lnTo>
                <a:lnTo>
                  <a:pt x="9464" y="8767"/>
                </a:lnTo>
                <a:lnTo>
                  <a:pt x="9060" y="8510"/>
                </a:lnTo>
                <a:close/>
                <a:moveTo>
                  <a:pt x="2604" y="8510"/>
                </a:moveTo>
                <a:lnTo>
                  <a:pt x="3815" y="9757"/>
                </a:lnTo>
                <a:lnTo>
                  <a:pt x="4292" y="10271"/>
                </a:lnTo>
                <a:lnTo>
                  <a:pt x="3852" y="10344"/>
                </a:lnTo>
                <a:lnTo>
                  <a:pt x="2678" y="10674"/>
                </a:lnTo>
                <a:lnTo>
                  <a:pt x="1577" y="10968"/>
                </a:lnTo>
                <a:lnTo>
                  <a:pt x="1064" y="11115"/>
                </a:lnTo>
                <a:lnTo>
                  <a:pt x="697" y="11188"/>
                </a:lnTo>
                <a:lnTo>
                  <a:pt x="587" y="11188"/>
                </a:lnTo>
                <a:lnTo>
                  <a:pt x="477" y="11151"/>
                </a:lnTo>
                <a:lnTo>
                  <a:pt x="1577" y="9721"/>
                </a:lnTo>
                <a:lnTo>
                  <a:pt x="1908" y="9317"/>
                </a:lnTo>
                <a:lnTo>
                  <a:pt x="2201" y="8914"/>
                </a:lnTo>
                <a:lnTo>
                  <a:pt x="2421" y="8730"/>
                </a:lnTo>
                <a:lnTo>
                  <a:pt x="2604" y="8510"/>
                </a:lnTo>
                <a:close/>
                <a:moveTo>
                  <a:pt x="8914" y="8180"/>
                </a:moveTo>
                <a:lnTo>
                  <a:pt x="9097" y="8217"/>
                </a:lnTo>
                <a:lnTo>
                  <a:pt x="9244" y="8253"/>
                </a:lnTo>
                <a:lnTo>
                  <a:pt x="9574" y="8400"/>
                </a:lnTo>
                <a:lnTo>
                  <a:pt x="9867" y="8584"/>
                </a:lnTo>
                <a:lnTo>
                  <a:pt x="10124" y="8840"/>
                </a:lnTo>
                <a:lnTo>
                  <a:pt x="10308" y="9171"/>
                </a:lnTo>
                <a:lnTo>
                  <a:pt x="10454" y="9464"/>
                </a:lnTo>
                <a:lnTo>
                  <a:pt x="10564" y="9794"/>
                </a:lnTo>
                <a:lnTo>
                  <a:pt x="10601" y="10161"/>
                </a:lnTo>
                <a:lnTo>
                  <a:pt x="10601" y="10528"/>
                </a:lnTo>
                <a:lnTo>
                  <a:pt x="10491" y="10858"/>
                </a:lnTo>
                <a:lnTo>
                  <a:pt x="10491" y="10895"/>
                </a:lnTo>
                <a:lnTo>
                  <a:pt x="10454" y="10858"/>
                </a:lnTo>
                <a:lnTo>
                  <a:pt x="10344" y="10785"/>
                </a:lnTo>
                <a:lnTo>
                  <a:pt x="10271" y="10785"/>
                </a:lnTo>
                <a:lnTo>
                  <a:pt x="10161" y="10821"/>
                </a:lnTo>
                <a:lnTo>
                  <a:pt x="10124" y="10931"/>
                </a:lnTo>
                <a:lnTo>
                  <a:pt x="10088" y="11078"/>
                </a:lnTo>
                <a:lnTo>
                  <a:pt x="10051" y="11188"/>
                </a:lnTo>
                <a:lnTo>
                  <a:pt x="9867" y="11298"/>
                </a:lnTo>
                <a:lnTo>
                  <a:pt x="9794" y="11371"/>
                </a:lnTo>
                <a:lnTo>
                  <a:pt x="9757" y="11445"/>
                </a:lnTo>
                <a:lnTo>
                  <a:pt x="9611" y="11481"/>
                </a:lnTo>
                <a:lnTo>
                  <a:pt x="9464" y="11481"/>
                </a:lnTo>
                <a:lnTo>
                  <a:pt x="9354" y="11445"/>
                </a:lnTo>
                <a:lnTo>
                  <a:pt x="9207" y="11408"/>
                </a:lnTo>
                <a:lnTo>
                  <a:pt x="8620" y="11078"/>
                </a:lnTo>
                <a:lnTo>
                  <a:pt x="8327" y="10895"/>
                </a:lnTo>
                <a:lnTo>
                  <a:pt x="8070" y="10674"/>
                </a:lnTo>
                <a:lnTo>
                  <a:pt x="7850" y="10418"/>
                </a:lnTo>
                <a:lnTo>
                  <a:pt x="7703" y="10124"/>
                </a:lnTo>
                <a:lnTo>
                  <a:pt x="7593" y="9794"/>
                </a:lnTo>
                <a:lnTo>
                  <a:pt x="7593" y="9501"/>
                </a:lnTo>
                <a:lnTo>
                  <a:pt x="7630" y="9171"/>
                </a:lnTo>
                <a:lnTo>
                  <a:pt x="7777" y="8877"/>
                </a:lnTo>
                <a:lnTo>
                  <a:pt x="7960" y="8620"/>
                </a:lnTo>
                <a:lnTo>
                  <a:pt x="8217" y="8400"/>
                </a:lnTo>
                <a:lnTo>
                  <a:pt x="8400" y="8290"/>
                </a:lnTo>
                <a:lnTo>
                  <a:pt x="8584" y="8217"/>
                </a:lnTo>
                <a:lnTo>
                  <a:pt x="8730" y="8180"/>
                </a:lnTo>
                <a:close/>
                <a:moveTo>
                  <a:pt x="8767" y="7777"/>
                </a:moveTo>
                <a:lnTo>
                  <a:pt x="8547" y="7813"/>
                </a:lnTo>
                <a:lnTo>
                  <a:pt x="8363" y="7850"/>
                </a:lnTo>
                <a:lnTo>
                  <a:pt x="8143" y="7960"/>
                </a:lnTo>
                <a:lnTo>
                  <a:pt x="7960" y="8033"/>
                </a:lnTo>
                <a:lnTo>
                  <a:pt x="7777" y="8180"/>
                </a:lnTo>
                <a:lnTo>
                  <a:pt x="7593" y="8364"/>
                </a:lnTo>
                <a:lnTo>
                  <a:pt x="7446" y="8510"/>
                </a:lnTo>
                <a:lnTo>
                  <a:pt x="7336" y="8657"/>
                </a:lnTo>
                <a:lnTo>
                  <a:pt x="7190" y="9024"/>
                </a:lnTo>
                <a:lnTo>
                  <a:pt x="7116" y="9427"/>
                </a:lnTo>
                <a:lnTo>
                  <a:pt x="7116" y="9831"/>
                </a:lnTo>
                <a:lnTo>
                  <a:pt x="7153" y="10051"/>
                </a:lnTo>
                <a:lnTo>
                  <a:pt x="7226" y="10271"/>
                </a:lnTo>
                <a:lnTo>
                  <a:pt x="7336" y="10454"/>
                </a:lnTo>
                <a:lnTo>
                  <a:pt x="7446" y="10638"/>
                </a:lnTo>
                <a:lnTo>
                  <a:pt x="7740" y="11005"/>
                </a:lnTo>
                <a:lnTo>
                  <a:pt x="8107" y="11298"/>
                </a:lnTo>
                <a:lnTo>
                  <a:pt x="8510" y="11555"/>
                </a:lnTo>
                <a:lnTo>
                  <a:pt x="8914" y="11775"/>
                </a:lnTo>
                <a:lnTo>
                  <a:pt x="9134" y="11885"/>
                </a:lnTo>
                <a:lnTo>
                  <a:pt x="9354" y="11958"/>
                </a:lnTo>
                <a:lnTo>
                  <a:pt x="9574" y="11958"/>
                </a:lnTo>
                <a:lnTo>
                  <a:pt x="9757" y="11922"/>
                </a:lnTo>
                <a:lnTo>
                  <a:pt x="9977" y="11848"/>
                </a:lnTo>
                <a:lnTo>
                  <a:pt x="10198" y="11702"/>
                </a:lnTo>
                <a:lnTo>
                  <a:pt x="10381" y="11555"/>
                </a:lnTo>
                <a:lnTo>
                  <a:pt x="10491" y="11371"/>
                </a:lnTo>
                <a:lnTo>
                  <a:pt x="10674" y="11298"/>
                </a:lnTo>
                <a:lnTo>
                  <a:pt x="10784" y="11151"/>
                </a:lnTo>
                <a:lnTo>
                  <a:pt x="10895" y="10968"/>
                </a:lnTo>
                <a:lnTo>
                  <a:pt x="10968" y="10785"/>
                </a:lnTo>
                <a:lnTo>
                  <a:pt x="11005" y="10601"/>
                </a:lnTo>
                <a:lnTo>
                  <a:pt x="11005" y="10381"/>
                </a:lnTo>
                <a:lnTo>
                  <a:pt x="11005" y="10124"/>
                </a:lnTo>
                <a:lnTo>
                  <a:pt x="10968" y="9684"/>
                </a:lnTo>
                <a:lnTo>
                  <a:pt x="10821" y="9207"/>
                </a:lnTo>
                <a:lnTo>
                  <a:pt x="10638" y="8804"/>
                </a:lnTo>
                <a:lnTo>
                  <a:pt x="10491" y="8620"/>
                </a:lnTo>
                <a:lnTo>
                  <a:pt x="10344" y="8437"/>
                </a:lnTo>
                <a:lnTo>
                  <a:pt x="10198" y="8290"/>
                </a:lnTo>
                <a:lnTo>
                  <a:pt x="10014" y="8143"/>
                </a:lnTo>
                <a:lnTo>
                  <a:pt x="9831" y="8033"/>
                </a:lnTo>
                <a:lnTo>
                  <a:pt x="9611" y="7923"/>
                </a:lnTo>
                <a:lnTo>
                  <a:pt x="9427" y="7850"/>
                </a:lnTo>
                <a:lnTo>
                  <a:pt x="9207" y="7813"/>
                </a:lnTo>
                <a:lnTo>
                  <a:pt x="8987" y="7777"/>
                </a:lnTo>
                <a:close/>
                <a:moveTo>
                  <a:pt x="9024" y="0"/>
                </a:moveTo>
                <a:lnTo>
                  <a:pt x="8767" y="37"/>
                </a:lnTo>
                <a:lnTo>
                  <a:pt x="8547" y="110"/>
                </a:lnTo>
                <a:lnTo>
                  <a:pt x="8363" y="257"/>
                </a:lnTo>
                <a:lnTo>
                  <a:pt x="8180" y="440"/>
                </a:lnTo>
                <a:lnTo>
                  <a:pt x="7593" y="1027"/>
                </a:lnTo>
                <a:lnTo>
                  <a:pt x="7006" y="1651"/>
                </a:lnTo>
                <a:lnTo>
                  <a:pt x="6639" y="2054"/>
                </a:lnTo>
                <a:lnTo>
                  <a:pt x="6383" y="2311"/>
                </a:lnTo>
                <a:lnTo>
                  <a:pt x="6199" y="2605"/>
                </a:lnTo>
                <a:lnTo>
                  <a:pt x="5796" y="2201"/>
                </a:lnTo>
                <a:lnTo>
                  <a:pt x="5722" y="2128"/>
                </a:lnTo>
                <a:lnTo>
                  <a:pt x="5502" y="2128"/>
                </a:lnTo>
                <a:lnTo>
                  <a:pt x="5392" y="2201"/>
                </a:lnTo>
                <a:lnTo>
                  <a:pt x="5356" y="2238"/>
                </a:lnTo>
                <a:lnTo>
                  <a:pt x="4915" y="2531"/>
                </a:lnTo>
                <a:lnTo>
                  <a:pt x="4512" y="2898"/>
                </a:lnTo>
                <a:lnTo>
                  <a:pt x="4292" y="2715"/>
                </a:lnTo>
                <a:lnTo>
                  <a:pt x="4072" y="2495"/>
                </a:lnTo>
                <a:lnTo>
                  <a:pt x="3998" y="2458"/>
                </a:lnTo>
                <a:lnTo>
                  <a:pt x="3888" y="2458"/>
                </a:lnTo>
                <a:lnTo>
                  <a:pt x="3815" y="2495"/>
                </a:lnTo>
                <a:lnTo>
                  <a:pt x="3778" y="2568"/>
                </a:lnTo>
                <a:lnTo>
                  <a:pt x="3778" y="2421"/>
                </a:lnTo>
                <a:lnTo>
                  <a:pt x="3778" y="2311"/>
                </a:lnTo>
                <a:lnTo>
                  <a:pt x="3668" y="2128"/>
                </a:lnTo>
                <a:lnTo>
                  <a:pt x="3521" y="1908"/>
                </a:lnTo>
                <a:lnTo>
                  <a:pt x="3338" y="1761"/>
                </a:lnTo>
                <a:lnTo>
                  <a:pt x="3118" y="1614"/>
                </a:lnTo>
                <a:lnTo>
                  <a:pt x="2861" y="1504"/>
                </a:lnTo>
                <a:lnTo>
                  <a:pt x="2458" y="1321"/>
                </a:lnTo>
                <a:lnTo>
                  <a:pt x="2348" y="1321"/>
                </a:lnTo>
                <a:lnTo>
                  <a:pt x="2238" y="1357"/>
                </a:lnTo>
                <a:lnTo>
                  <a:pt x="2201" y="1431"/>
                </a:lnTo>
                <a:lnTo>
                  <a:pt x="2201" y="1504"/>
                </a:lnTo>
                <a:lnTo>
                  <a:pt x="2531" y="2238"/>
                </a:lnTo>
                <a:lnTo>
                  <a:pt x="2678" y="2531"/>
                </a:lnTo>
                <a:lnTo>
                  <a:pt x="2751" y="2678"/>
                </a:lnTo>
                <a:lnTo>
                  <a:pt x="2861" y="2825"/>
                </a:lnTo>
                <a:lnTo>
                  <a:pt x="3008" y="2898"/>
                </a:lnTo>
                <a:lnTo>
                  <a:pt x="3191" y="2935"/>
                </a:lnTo>
                <a:lnTo>
                  <a:pt x="3338" y="2935"/>
                </a:lnTo>
                <a:lnTo>
                  <a:pt x="3485" y="2861"/>
                </a:lnTo>
                <a:lnTo>
                  <a:pt x="3632" y="2788"/>
                </a:lnTo>
                <a:lnTo>
                  <a:pt x="3301" y="3155"/>
                </a:lnTo>
                <a:lnTo>
                  <a:pt x="2971" y="3485"/>
                </a:lnTo>
                <a:lnTo>
                  <a:pt x="2935" y="3412"/>
                </a:lnTo>
                <a:lnTo>
                  <a:pt x="2935" y="3265"/>
                </a:lnTo>
                <a:lnTo>
                  <a:pt x="2898" y="3081"/>
                </a:lnTo>
                <a:lnTo>
                  <a:pt x="2825" y="2825"/>
                </a:lnTo>
                <a:lnTo>
                  <a:pt x="2678" y="2605"/>
                </a:lnTo>
                <a:lnTo>
                  <a:pt x="2458" y="2384"/>
                </a:lnTo>
                <a:lnTo>
                  <a:pt x="2238" y="2238"/>
                </a:lnTo>
                <a:lnTo>
                  <a:pt x="1981" y="2091"/>
                </a:lnTo>
                <a:lnTo>
                  <a:pt x="1687" y="1981"/>
                </a:lnTo>
                <a:lnTo>
                  <a:pt x="1431" y="1908"/>
                </a:lnTo>
                <a:lnTo>
                  <a:pt x="880" y="1834"/>
                </a:lnTo>
                <a:lnTo>
                  <a:pt x="770" y="1834"/>
                </a:lnTo>
                <a:lnTo>
                  <a:pt x="697" y="1871"/>
                </a:lnTo>
                <a:lnTo>
                  <a:pt x="624" y="1944"/>
                </a:lnTo>
                <a:lnTo>
                  <a:pt x="624" y="2054"/>
                </a:lnTo>
                <a:lnTo>
                  <a:pt x="697" y="2384"/>
                </a:lnTo>
                <a:lnTo>
                  <a:pt x="807" y="2751"/>
                </a:lnTo>
                <a:lnTo>
                  <a:pt x="917" y="3045"/>
                </a:lnTo>
                <a:lnTo>
                  <a:pt x="1101" y="3375"/>
                </a:lnTo>
                <a:lnTo>
                  <a:pt x="1284" y="3668"/>
                </a:lnTo>
                <a:lnTo>
                  <a:pt x="1504" y="3925"/>
                </a:lnTo>
                <a:lnTo>
                  <a:pt x="1724" y="4182"/>
                </a:lnTo>
                <a:lnTo>
                  <a:pt x="1981" y="4439"/>
                </a:lnTo>
                <a:lnTo>
                  <a:pt x="2018" y="4439"/>
                </a:lnTo>
                <a:lnTo>
                  <a:pt x="1761" y="4695"/>
                </a:lnTo>
                <a:lnTo>
                  <a:pt x="1761" y="4549"/>
                </a:lnTo>
                <a:lnTo>
                  <a:pt x="1724" y="4402"/>
                </a:lnTo>
                <a:lnTo>
                  <a:pt x="1614" y="4255"/>
                </a:lnTo>
                <a:lnTo>
                  <a:pt x="1467" y="4108"/>
                </a:lnTo>
                <a:lnTo>
                  <a:pt x="1321" y="3998"/>
                </a:lnTo>
                <a:lnTo>
                  <a:pt x="1101" y="3925"/>
                </a:lnTo>
                <a:lnTo>
                  <a:pt x="697" y="3815"/>
                </a:lnTo>
                <a:lnTo>
                  <a:pt x="330" y="3742"/>
                </a:lnTo>
                <a:lnTo>
                  <a:pt x="220" y="3742"/>
                </a:lnTo>
                <a:lnTo>
                  <a:pt x="147" y="3815"/>
                </a:lnTo>
                <a:lnTo>
                  <a:pt x="110" y="3925"/>
                </a:lnTo>
                <a:lnTo>
                  <a:pt x="147" y="3998"/>
                </a:lnTo>
                <a:lnTo>
                  <a:pt x="367" y="4329"/>
                </a:lnTo>
                <a:lnTo>
                  <a:pt x="624" y="4732"/>
                </a:lnTo>
                <a:lnTo>
                  <a:pt x="807" y="4915"/>
                </a:lnTo>
                <a:lnTo>
                  <a:pt x="954" y="5062"/>
                </a:lnTo>
                <a:lnTo>
                  <a:pt x="1137" y="5172"/>
                </a:lnTo>
                <a:lnTo>
                  <a:pt x="1321" y="5246"/>
                </a:lnTo>
                <a:lnTo>
                  <a:pt x="1321" y="5282"/>
                </a:lnTo>
                <a:lnTo>
                  <a:pt x="1394" y="5356"/>
                </a:lnTo>
                <a:lnTo>
                  <a:pt x="1834" y="5759"/>
                </a:lnTo>
                <a:lnTo>
                  <a:pt x="1651" y="6126"/>
                </a:lnTo>
                <a:lnTo>
                  <a:pt x="1504" y="6493"/>
                </a:lnTo>
                <a:lnTo>
                  <a:pt x="1394" y="6896"/>
                </a:lnTo>
                <a:lnTo>
                  <a:pt x="1321" y="6933"/>
                </a:lnTo>
                <a:lnTo>
                  <a:pt x="1321" y="7043"/>
                </a:lnTo>
                <a:lnTo>
                  <a:pt x="1321" y="7153"/>
                </a:lnTo>
                <a:lnTo>
                  <a:pt x="1357" y="7263"/>
                </a:lnTo>
                <a:lnTo>
                  <a:pt x="1431" y="7373"/>
                </a:lnTo>
                <a:lnTo>
                  <a:pt x="1467" y="7410"/>
                </a:lnTo>
                <a:lnTo>
                  <a:pt x="1541" y="7447"/>
                </a:lnTo>
                <a:lnTo>
                  <a:pt x="1651" y="7593"/>
                </a:lnTo>
                <a:lnTo>
                  <a:pt x="2311" y="8217"/>
                </a:lnTo>
                <a:lnTo>
                  <a:pt x="2164" y="8327"/>
                </a:lnTo>
                <a:lnTo>
                  <a:pt x="2018" y="8437"/>
                </a:lnTo>
                <a:lnTo>
                  <a:pt x="1761" y="8694"/>
                </a:lnTo>
                <a:lnTo>
                  <a:pt x="1394" y="9207"/>
                </a:lnTo>
                <a:lnTo>
                  <a:pt x="990" y="9721"/>
                </a:lnTo>
                <a:lnTo>
                  <a:pt x="220" y="10748"/>
                </a:lnTo>
                <a:lnTo>
                  <a:pt x="73" y="10968"/>
                </a:lnTo>
                <a:lnTo>
                  <a:pt x="0" y="11151"/>
                </a:lnTo>
                <a:lnTo>
                  <a:pt x="0" y="11225"/>
                </a:lnTo>
                <a:lnTo>
                  <a:pt x="37" y="11335"/>
                </a:lnTo>
                <a:lnTo>
                  <a:pt x="183" y="11518"/>
                </a:lnTo>
                <a:lnTo>
                  <a:pt x="257" y="11592"/>
                </a:lnTo>
                <a:lnTo>
                  <a:pt x="367" y="11628"/>
                </a:lnTo>
                <a:lnTo>
                  <a:pt x="550" y="11665"/>
                </a:lnTo>
                <a:lnTo>
                  <a:pt x="770" y="11628"/>
                </a:lnTo>
                <a:lnTo>
                  <a:pt x="990" y="11592"/>
                </a:lnTo>
                <a:lnTo>
                  <a:pt x="2348" y="11188"/>
                </a:lnTo>
                <a:lnTo>
                  <a:pt x="3595" y="10821"/>
                </a:lnTo>
                <a:lnTo>
                  <a:pt x="4072" y="10711"/>
                </a:lnTo>
                <a:lnTo>
                  <a:pt x="4292" y="10638"/>
                </a:lnTo>
                <a:lnTo>
                  <a:pt x="4512" y="10491"/>
                </a:lnTo>
                <a:lnTo>
                  <a:pt x="5025" y="11005"/>
                </a:lnTo>
                <a:lnTo>
                  <a:pt x="5539" y="11518"/>
                </a:lnTo>
                <a:lnTo>
                  <a:pt x="6089" y="11995"/>
                </a:lnTo>
                <a:lnTo>
                  <a:pt x="6676" y="12398"/>
                </a:lnTo>
                <a:lnTo>
                  <a:pt x="7006" y="12619"/>
                </a:lnTo>
                <a:lnTo>
                  <a:pt x="7373" y="12802"/>
                </a:lnTo>
                <a:lnTo>
                  <a:pt x="7740" y="12985"/>
                </a:lnTo>
                <a:lnTo>
                  <a:pt x="8070" y="13132"/>
                </a:lnTo>
                <a:lnTo>
                  <a:pt x="8474" y="13242"/>
                </a:lnTo>
                <a:lnTo>
                  <a:pt x="8840" y="13352"/>
                </a:lnTo>
                <a:lnTo>
                  <a:pt x="9207" y="13426"/>
                </a:lnTo>
                <a:lnTo>
                  <a:pt x="9611" y="13499"/>
                </a:lnTo>
                <a:lnTo>
                  <a:pt x="9977" y="13536"/>
                </a:lnTo>
                <a:lnTo>
                  <a:pt x="10381" y="13572"/>
                </a:lnTo>
                <a:lnTo>
                  <a:pt x="11115" y="13536"/>
                </a:lnTo>
                <a:lnTo>
                  <a:pt x="11812" y="13426"/>
                </a:lnTo>
                <a:lnTo>
                  <a:pt x="12215" y="13316"/>
                </a:lnTo>
                <a:lnTo>
                  <a:pt x="12362" y="13279"/>
                </a:lnTo>
                <a:lnTo>
                  <a:pt x="12435" y="13279"/>
                </a:lnTo>
                <a:lnTo>
                  <a:pt x="12435" y="13316"/>
                </a:lnTo>
                <a:lnTo>
                  <a:pt x="12509" y="13352"/>
                </a:lnTo>
                <a:lnTo>
                  <a:pt x="12545" y="13352"/>
                </a:lnTo>
                <a:lnTo>
                  <a:pt x="12582" y="13316"/>
                </a:lnTo>
                <a:lnTo>
                  <a:pt x="12619" y="13279"/>
                </a:lnTo>
                <a:lnTo>
                  <a:pt x="12655" y="13169"/>
                </a:lnTo>
                <a:lnTo>
                  <a:pt x="12655" y="13022"/>
                </a:lnTo>
                <a:lnTo>
                  <a:pt x="12545" y="12949"/>
                </a:lnTo>
                <a:lnTo>
                  <a:pt x="12435" y="12912"/>
                </a:lnTo>
                <a:lnTo>
                  <a:pt x="12178" y="12912"/>
                </a:lnTo>
                <a:lnTo>
                  <a:pt x="11702" y="13022"/>
                </a:lnTo>
                <a:lnTo>
                  <a:pt x="11188" y="13095"/>
                </a:lnTo>
                <a:lnTo>
                  <a:pt x="10748" y="13132"/>
                </a:lnTo>
                <a:lnTo>
                  <a:pt x="10308" y="13095"/>
                </a:lnTo>
                <a:lnTo>
                  <a:pt x="9867" y="13095"/>
                </a:lnTo>
                <a:lnTo>
                  <a:pt x="9464" y="13022"/>
                </a:lnTo>
                <a:lnTo>
                  <a:pt x="9024" y="12949"/>
                </a:lnTo>
                <a:lnTo>
                  <a:pt x="8584" y="12802"/>
                </a:lnTo>
                <a:lnTo>
                  <a:pt x="8180" y="12655"/>
                </a:lnTo>
                <a:lnTo>
                  <a:pt x="7777" y="12509"/>
                </a:lnTo>
                <a:lnTo>
                  <a:pt x="7300" y="12252"/>
                </a:lnTo>
                <a:lnTo>
                  <a:pt x="6860" y="11958"/>
                </a:lnTo>
                <a:lnTo>
                  <a:pt x="6419" y="11628"/>
                </a:lnTo>
                <a:lnTo>
                  <a:pt x="6016" y="11298"/>
                </a:lnTo>
                <a:lnTo>
                  <a:pt x="5246" y="10564"/>
                </a:lnTo>
                <a:lnTo>
                  <a:pt x="4512" y="9794"/>
                </a:lnTo>
                <a:lnTo>
                  <a:pt x="3008" y="8290"/>
                </a:lnTo>
                <a:lnTo>
                  <a:pt x="2274" y="7520"/>
                </a:lnTo>
                <a:lnTo>
                  <a:pt x="2091" y="7300"/>
                </a:lnTo>
                <a:lnTo>
                  <a:pt x="1871" y="7080"/>
                </a:lnTo>
                <a:lnTo>
                  <a:pt x="1944" y="6713"/>
                </a:lnTo>
                <a:lnTo>
                  <a:pt x="2054" y="6383"/>
                </a:lnTo>
                <a:lnTo>
                  <a:pt x="2238" y="6053"/>
                </a:lnTo>
                <a:lnTo>
                  <a:pt x="2421" y="5722"/>
                </a:lnTo>
                <a:lnTo>
                  <a:pt x="2641" y="5429"/>
                </a:lnTo>
                <a:lnTo>
                  <a:pt x="2898" y="5172"/>
                </a:lnTo>
                <a:lnTo>
                  <a:pt x="3411" y="4622"/>
                </a:lnTo>
                <a:lnTo>
                  <a:pt x="4475" y="3558"/>
                </a:lnTo>
                <a:lnTo>
                  <a:pt x="5025" y="3045"/>
                </a:lnTo>
                <a:lnTo>
                  <a:pt x="5246" y="2825"/>
                </a:lnTo>
                <a:lnTo>
                  <a:pt x="5392" y="2678"/>
                </a:lnTo>
                <a:lnTo>
                  <a:pt x="5502" y="2605"/>
                </a:lnTo>
                <a:lnTo>
                  <a:pt x="5612" y="2715"/>
                </a:lnTo>
                <a:lnTo>
                  <a:pt x="5392" y="2825"/>
                </a:lnTo>
                <a:lnTo>
                  <a:pt x="5246" y="2971"/>
                </a:lnTo>
                <a:lnTo>
                  <a:pt x="4952" y="3301"/>
                </a:lnTo>
                <a:lnTo>
                  <a:pt x="4805" y="3485"/>
                </a:lnTo>
                <a:lnTo>
                  <a:pt x="4695" y="3668"/>
                </a:lnTo>
                <a:lnTo>
                  <a:pt x="4585" y="3888"/>
                </a:lnTo>
                <a:lnTo>
                  <a:pt x="4585" y="3962"/>
                </a:lnTo>
                <a:lnTo>
                  <a:pt x="4622" y="4072"/>
                </a:lnTo>
                <a:lnTo>
                  <a:pt x="4659" y="4145"/>
                </a:lnTo>
                <a:lnTo>
                  <a:pt x="4732" y="4145"/>
                </a:lnTo>
                <a:lnTo>
                  <a:pt x="4915" y="4035"/>
                </a:lnTo>
                <a:lnTo>
                  <a:pt x="5025" y="3888"/>
                </a:lnTo>
                <a:lnTo>
                  <a:pt x="5209" y="3558"/>
                </a:lnTo>
                <a:lnTo>
                  <a:pt x="5502" y="3228"/>
                </a:lnTo>
                <a:lnTo>
                  <a:pt x="5759" y="2898"/>
                </a:lnTo>
                <a:lnTo>
                  <a:pt x="6016" y="3118"/>
                </a:lnTo>
                <a:lnTo>
                  <a:pt x="5832" y="3301"/>
                </a:lnTo>
                <a:lnTo>
                  <a:pt x="5612" y="3522"/>
                </a:lnTo>
                <a:lnTo>
                  <a:pt x="5466" y="3742"/>
                </a:lnTo>
                <a:lnTo>
                  <a:pt x="5356" y="3962"/>
                </a:lnTo>
                <a:lnTo>
                  <a:pt x="5319" y="4072"/>
                </a:lnTo>
                <a:lnTo>
                  <a:pt x="5392" y="4182"/>
                </a:lnTo>
                <a:lnTo>
                  <a:pt x="5502" y="4219"/>
                </a:lnTo>
                <a:lnTo>
                  <a:pt x="5539" y="4219"/>
                </a:lnTo>
                <a:lnTo>
                  <a:pt x="5612" y="4182"/>
                </a:lnTo>
                <a:lnTo>
                  <a:pt x="5796" y="3998"/>
                </a:lnTo>
                <a:lnTo>
                  <a:pt x="5942" y="3778"/>
                </a:lnTo>
                <a:lnTo>
                  <a:pt x="6089" y="3558"/>
                </a:lnTo>
                <a:lnTo>
                  <a:pt x="6199" y="3301"/>
                </a:lnTo>
                <a:lnTo>
                  <a:pt x="6309" y="3375"/>
                </a:lnTo>
                <a:lnTo>
                  <a:pt x="6456" y="3485"/>
                </a:lnTo>
                <a:lnTo>
                  <a:pt x="6346" y="3595"/>
                </a:lnTo>
                <a:lnTo>
                  <a:pt x="6236" y="3705"/>
                </a:lnTo>
                <a:lnTo>
                  <a:pt x="6089" y="3962"/>
                </a:lnTo>
                <a:lnTo>
                  <a:pt x="5869" y="4255"/>
                </a:lnTo>
                <a:lnTo>
                  <a:pt x="5796" y="4402"/>
                </a:lnTo>
                <a:lnTo>
                  <a:pt x="5722" y="4585"/>
                </a:lnTo>
                <a:lnTo>
                  <a:pt x="5722" y="4622"/>
                </a:lnTo>
                <a:lnTo>
                  <a:pt x="5722" y="4695"/>
                </a:lnTo>
                <a:lnTo>
                  <a:pt x="5796" y="4732"/>
                </a:lnTo>
                <a:lnTo>
                  <a:pt x="5906" y="4769"/>
                </a:lnTo>
                <a:lnTo>
                  <a:pt x="6016" y="4695"/>
                </a:lnTo>
                <a:lnTo>
                  <a:pt x="6126" y="4585"/>
                </a:lnTo>
                <a:lnTo>
                  <a:pt x="6199" y="4439"/>
                </a:lnTo>
                <a:lnTo>
                  <a:pt x="6383" y="4145"/>
                </a:lnTo>
                <a:lnTo>
                  <a:pt x="6456" y="3962"/>
                </a:lnTo>
                <a:lnTo>
                  <a:pt x="6603" y="3632"/>
                </a:lnTo>
                <a:lnTo>
                  <a:pt x="7300" y="4145"/>
                </a:lnTo>
                <a:lnTo>
                  <a:pt x="7116" y="4292"/>
                </a:lnTo>
                <a:lnTo>
                  <a:pt x="6933" y="4439"/>
                </a:lnTo>
                <a:lnTo>
                  <a:pt x="6713" y="4695"/>
                </a:lnTo>
                <a:lnTo>
                  <a:pt x="6529" y="5026"/>
                </a:lnTo>
                <a:lnTo>
                  <a:pt x="6529" y="5099"/>
                </a:lnTo>
                <a:lnTo>
                  <a:pt x="6529" y="5172"/>
                </a:lnTo>
                <a:lnTo>
                  <a:pt x="6566" y="5209"/>
                </a:lnTo>
                <a:lnTo>
                  <a:pt x="6639" y="5246"/>
                </a:lnTo>
                <a:lnTo>
                  <a:pt x="6676" y="5282"/>
                </a:lnTo>
                <a:lnTo>
                  <a:pt x="6749" y="5282"/>
                </a:lnTo>
                <a:lnTo>
                  <a:pt x="6823" y="5246"/>
                </a:lnTo>
                <a:lnTo>
                  <a:pt x="6860" y="5172"/>
                </a:lnTo>
                <a:lnTo>
                  <a:pt x="7153" y="4695"/>
                </a:lnTo>
                <a:lnTo>
                  <a:pt x="7410" y="4255"/>
                </a:lnTo>
                <a:lnTo>
                  <a:pt x="7740" y="4475"/>
                </a:lnTo>
                <a:lnTo>
                  <a:pt x="7483" y="4732"/>
                </a:lnTo>
                <a:lnTo>
                  <a:pt x="7116" y="5136"/>
                </a:lnTo>
                <a:lnTo>
                  <a:pt x="7080" y="5209"/>
                </a:lnTo>
                <a:lnTo>
                  <a:pt x="7043" y="5246"/>
                </a:lnTo>
                <a:lnTo>
                  <a:pt x="7080" y="5319"/>
                </a:lnTo>
                <a:lnTo>
                  <a:pt x="7116" y="5356"/>
                </a:lnTo>
                <a:lnTo>
                  <a:pt x="7190" y="5392"/>
                </a:lnTo>
                <a:lnTo>
                  <a:pt x="7263" y="5429"/>
                </a:lnTo>
                <a:lnTo>
                  <a:pt x="7336" y="5429"/>
                </a:lnTo>
                <a:lnTo>
                  <a:pt x="7373" y="5356"/>
                </a:lnTo>
                <a:lnTo>
                  <a:pt x="7556" y="5172"/>
                </a:lnTo>
                <a:lnTo>
                  <a:pt x="7740" y="4989"/>
                </a:lnTo>
                <a:lnTo>
                  <a:pt x="7813" y="4805"/>
                </a:lnTo>
                <a:lnTo>
                  <a:pt x="7850" y="4695"/>
                </a:lnTo>
                <a:lnTo>
                  <a:pt x="7887" y="4585"/>
                </a:lnTo>
                <a:lnTo>
                  <a:pt x="8474" y="4989"/>
                </a:lnTo>
                <a:lnTo>
                  <a:pt x="8107" y="5319"/>
                </a:lnTo>
                <a:lnTo>
                  <a:pt x="7813" y="5722"/>
                </a:lnTo>
                <a:lnTo>
                  <a:pt x="7777" y="5796"/>
                </a:lnTo>
                <a:lnTo>
                  <a:pt x="7777" y="5833"/>
                </a:lnTo>
                <a:lnTo>
                  <a:pt x="7813" y="5943"/>
                </a:lnTo>
                <a:lnTo>
                  <a:pt x="7887" y="5979"/>
                </a:lnTo>
                <a:lnTo>
                  <a:pt x="7997" y="5979"/>
                </a:lnTo>
                <a:lnTo>
                  <a:pt x="8033" y="5943"/>
                </a:lnTo>
                <a:lnTo>
                  <a:pt x="8327" y="5502"/>
                </a:lnTo>
                <a:lnTo>
                  <a:pt x="8584" y="5062"/>
                </a:lnTo>
                <a:lnTo>
                  <a:pt x="9024" y="5356"/>
                </a:lnTo>
                <a:lnTo>
                  <a:pt x="8767" y="5612"/>
                </a:lnTo>
                <a:lnTo>
                  <a:pt x="8584" y="5796"/>
                </a:lnTo>
                <a:lnTo>
                  <a:pt x="8510" y="5906"/>
                </a:lnTo>
                <a:lnTo>
                  <a:pt x="8474" y="6053"/>
                </a:lnTo>
                <a:lnTo>
                  <a:pt x="8253" y="6383"/>
                </a:lnTo>
                <a:lnTo>
                  <a:pt x="8217" y="6456"/>
                </a:lnTo>
                <a:lnTo>
                  <a:pt x="8253" y="6566"/>
                </a:lnTo>
                <a:lnTo>
                  <a:pt x="8290" y="6603"/>
                </a:lnTo>
                <a:lnTo>
                  <a:pt x="8363" y="6640"/>
                </a:lnTo>
                <a:lnTo>
                  <a:pt x="8474" y="6640"/>
                </a:lnTo>
                <a:lnTo>
                  <a:pt x="8547" y="6566"/>
                </a:lnTo>
                <a:lnTo>
                  <a:pt x="8804" y="6199"/>
                </a:lnTo>
                <a:lnTo>
                  <a:pt x="8877" y="6126"/>
                </a:lnTo>
                <a:lnTo>
                  <a:pt x="8950" y="6016"/>
                </a:lnTo>
                <a:lnTo>
                  <a:pt x="9097" y="5796"/>
                </a:lnTo>
                <a:lnTo>
                  <a:pt x="9244" y="5539"/>
                </a:lnTo>
                <a:lnTo>
                  <a:pt x="9537" y="5722"/>
                </a:lnTo>
                <a:lnTo>
                  <a:pt x="9354" y="5906"/>
                </a:lnTo>
                <a:lnTo>
                  <a:pt x="9207" y="6126"/>
                </a:lnTo>
                <a:lnTo>
                  <a:pt x="8950" y="6419"/>
                </a:lnTo>
                <a:lnTo>
                  <a:pt x="8877" y="6566"/>
                </a:lnTo>
                <a:lnTo>
                  <a:pt x="8840" y="6750"/>
                </a:lnTo>
                <a:lnTo>
                  <a:pt x="8914" y="6823"/>
                </a:lnTo>
                <a:lnTo>
                  <a:pt x="8950" y="6860"/>
                </a:lnTo>
                <a:lnTo>
                  <a:pt x="8987" y="6860"/>
                </a:lnTo>
                <a:lnTo>
                  <a:pt x="9134" y="6786"/>
                </a:lnTo>
                <a:lnTo>
                  <a:pt x="9244" y="6640"/>
                </a:lnTo>
                <a:lnTo>
                  <a:pt x="9391" y="6383"/>
                </a:lnTo>
                <a:lnTo>
                  <a:pt x="9537" y="6126"/>
                </a:lnTo>
                <a:lnTo>
                  <a:pt x="9721" y="5869"/>
                </a:lnTo>
                <a:lnTo>
                  <a:pt x="10198" y="6236"/>
                </a:lnTo>
                <a:lnTo>
                  <a:pt x="10051" y="6419"/>
                </a:lnTo>
                <a:lnTo>
                  <a:pt x="9867" y="6640"/>
                </a:lnTo>
                <a:lnTo>
                  <a:pt x="9684" y="6860"/>
                </a:lnTo>
                <a:lnTo>
                  <a:pt x="9611" y="7006"/>
                </a:lnTo>
                <a:lnTo>
                  <a:pt x="9574" y="7116"/>
                </a:lnTo>
                <a:lnTo>
                  <a:pt x="9574" y="7190"/>
                </a:lnTo>
                <a:lnTo>
                  <a:pt x="9611" y="7263"/>
                </a:lnTo>
                <a:lnTo>
                  <a:pt x="9757" y="7263"/>
                </a:lnTo>
                <a:lnTo>
                  <a:pt x="9867" y="7190"/>
                </a:lnTo>
                <a:lnTo>
                  <a:pt x="9941" y="7080"/>
                </a:lnTo>
                <a:lnTo>
                  <a:pt x="10124" y="6823"/>
                </a:lnTo>
                <a:lnTo>
                  <a:pt x="10271" y="6603"/>
                </a:lnTo>
                <a:lnTo>
                  <a:pt x="10381" y="6383"/>
                </a:lnTo>
                <a:lnTo>
                  <a:pt x="10895" y="6823"/>
                </a:lnTo>
                <a:lnTo>
                  <a:pt x="10931" y="6860"/>
                </a:lnTo>
                <a:lnTo>
                  <a:pt x="10638" y="7226"/>
                </a:lnTo>
                <a:lnTo>
                  <a:pt x="10381" y="7593"/>
                </a:lnTo>
                <a:lnTo>
                  <a:pt x="10271" y="7703"/>
                </a:lnTo>
                <a:lnTo>
                  <a:pt x="10271" y="7777"/>
                </a:lnTo>
                <a:lnTo>
                  <a:pt x="10271" y="7813"/>
                </a:lnTo>
                <a:lnTo>
                  <a:pt x="10344" y="7923"/>
                </a:lnTo>
                <a:lnTo>
                  <a:pt x="10418" y="7960"/>
                </a:lnTo>
                <a:lnTo>
                  <a:pt x="10491" y="7923"/>
                </a:lnTo>
                <a:lnTo>
                  <a:pt x="10528" y="7887"/>
                </a:lnTo>
                <a:lnTo>
                  <a:pt x="10821" y="7483"/>
                </a:lnTo>
                <a:lnTo>
                  <a:pt x="11115" y="7043"/>
                </a:lnTo>
                <a:lnTo>
                  <a:pt x="11445" y="7447"/>
                </a:lnTo>
                <a:lnTo>
                  <a:pt x="11298" y="7703"/>
                </a:lnTo>
                <a:lnTo>
                  <a:pt x="11151" y="7960"/>
                </a:lnTo>
                <a:lnTo>
                  <a:pt x="10968" y="8253"/>
                </a:lnTo>
                <a:lnTo>
                  <a:pt x="10931" y="8437"/>
                </a:lnTo>
                <a:lnTo>
                  <a:pt x="10931" y="8510"/>
                </a:lnTo>
                <a:lnTo>
                  <a:pt x="10931" y="8584"/>
                </a:lnTo>
                <a:lnTo>
                  <a:pt x="10968" y="8657"/>
                </a:lnTo>
                <a:lnTo>
                  <a:pt x="11041" y="8657"/>
                </a:lnTo>
                <a:lnTo>
                  <a:pt x="11188" y="8584"/>
                </a:lnTo>
                <a:lnTo>
                  <a:pt x="11261" y="8474"/>
                </a:lnTo>
                <a:lnTo>
                  <a:pt x="11408" y="8180"/>
                </a:lnTo>
                <a:lnTo>
                  <a:pt x="11628" y="7703"/>
                </a:lnTo>
                <a:lnTo>
                  <a:pt x="11812" y="7997"/>
                </a:lnTo>
                <a:lnTo>
                  <a:pt x="11995" y="8290"/>
                </a:lnTo>
                <a:lnTo>
                  <a:pt x="11812" y="8694"/>
                </a:lnTo>
                <a:lnTo>
                  <a:pt x="11628" y="9097"/>
                </a:lnTo>
                <a:lnTo>
                  <a:pt x="11518" y="9097"/>
                </a:lnTo>
                <a:lnTo>
                  <a:pt x="11408" y="9317"/>
                </a:lnTo>
                <a:lnTo>
                  <a:pt x="11335" y="9501"/>
                </a:lnTo>
                <a:lnTo>
                  <a:pt x="11335" y="9574"/>
                </a:lnTo>
                <a:lnTo>
                  <a:pt x="11335" y="9647"/>
                </a:lnTo>
                <a:lnTo>
                  <a:pt x="11408" y="9721"/>
                </a:lnTo>
                <a:lnTo>
                  <a:pt x="11591" y="9721"/>
                </a:lnTo>
                <a:lnTo>
                  <a:pt x="11628" y="9684"/>
                </a:lnTo>
                <a:lnTo>
                  <a:pt x="11812" y="9427"/>
                </a:lnTo>
                <a:lnTo>
                  <a:pt x="11958" y="9171"/>
                </a:lnTo>
                <a:lnTo>
                  <a:pt x="12105" y="8914"/>
                </a:lnTo>
                <a:lnTo>
                  <a:pt x="12178" y="8657"/>
                </a:lnTo>
                <a:lnTo>
                  <a:pt x="12325" y="9024"/>
                </a:lnTo>
                <a:lnTo>
                  <a:pt x="12472" y="9427"/>
                </a:lnTo>
                <a:lnTo>
                  <a:pt x="12068" y="10088"/>
                </a:lnTo>
                <a:lnTo>
                  <a:pt x="11995" y="10088"/>
                </a:lnTo>
                <a:lnTo>
                  <a:pt x="11922" y="10271"/>
                </a:lnTo>
                <a:lnTo>
                  <a:pt x="11848" y="10418"/>
                </a:lnTo>
                <a:lnTo>
                  <a:pt x="11848" y="10491"/>
                </a:lnTo>
                <a:lnTo>
                  <a:pt x="11848" y="10528"/>
                </a:lnTo>
                <a:lnTo>
                  <a:pt x="11922" y="10601"/>
                </a:lnTo>
                <a:lnTo>
                  <a:pt x="12068" y="10601"/>
                </a:lnTo>
                <a:lnTo>
                  <a:pt x="12142" y="10564"/>
                </a:lnTo>
                <a:lnTo>
                  <a:pt x="12362" y="10198"/>
                </a:lnTo>
                <a:lnTo>
                  <a:pt x="12582" y="9831"/>
                </a:lnTo>
                <a:lnTo>
                  <a:pt x="12692" y="10454"/>
                </a:lnTo>
                <a:lnTo>
                  <a:pt x="12509" y="10638"/>
                </a:lnTo>
                <a:lnTo>
                  <a:pt x="12362" y="10858"/>
                </a:lnTo>
                <a:lnTo>
                  <a:pt x="12215" y="11078"/>
                </a:lnTo>
                <a:lnTo>
                  <a:pt x="12178" y="11225"/>
                </a:lnTo>
                <a:lnTo>
                  <a:pt x="12178" y="11371"/>
                </a:lnTo>
                <a:lnTo>
                  <a:pt x="12215" y="11408"/>
                </a:lnTo>
                <a:lnTo>
                  <a:pt x="12252" y="11408"/>
                </a:lnTo>
                <a:lnTo>
                  <a:pt x="12362" y="11371"/>
                </a:lnTo>
                <a:lnTo>
                  <a:pt x="12472" y="11298"/>
                </a:lnTo>
                <a:lnTo>
                  <a:pt x="12582" y="11078"/>
                </a:lnTo>
                <a:lnTo>
                  <a:pt x="12692" y="10858"/>
                </a:lnTo>
                <a:lnTo>
                  <a:pt x="12729" y="11188"/>
                </a:lnTo>
                <a:lnTo>
                  <a:pt x="12655" y="11775"/>
                </a:lnTo>
                <a:lnTo>
                  <a:pt x="12509" y="11922"/>
                </a:lnTo>
                <a:lnTo>
                  <a:pt x="12362" y="12068"/>
                </a:lnTo>
                <a:lnTo>
                  <a:pt x="12325" y="12215"/>
                </a:lnTo>
                <a:lnTo>
                  <a:pt x="12325" y="12288"/>
                </a:lnTo>
                <a:lnTo>
                  <a:pt x="12362" y="12362"/>
                </a:lnTo>
                <a:lnTo>
                  <a:pt x="12435" y="12398"/>
                </a:lnTo>
                <a:lnTo>
                  <a:pt x="12472" y="12398"/>
                </a:lnTo>
                <a:lnTo>
                  <a:pt x="12619" y="12288"/>
                </a:lnTo>
                <a:lnTo>
                  <a:pt x="12655" y="12655"/>
                </a:lnTo>
                <a:lnTo>
                  <a:pt x="12692" y="12692"/>
                </a:lnTo>
                <a:lnTo>
                  <a:pt x="12729" y="12655"/>
                </a:lnTo>
                <a:lnTo>
                  <a:pt x="12802" y="12545"/>
                </a:lnTo>
                <a:lnTo>
                  <a:pt x="12912" y="12398"/>
                </a:lnTo>
                <a:lnTo>
                  <a:pt x="13022" y="12068"/>
                </a:lnTo>
                <a:lnTo>
                  <a:pt x="13095" y="11738"/>
                </a:lnTo>
                <a:lnTo>
                  <a:pt x="13132" y="11408"/>
                </a:lnTo>
                <a:lnTo>
                  <a:pt x="13132" y="11005"/>
                </a:lnTo>
                <a:lnTo>
                  <a:pt x="13132" y="10638"/>
                </a:lnTo>
                <a:lnTo>
                  <a:pt x="13095" y="10234"/>
                </a:lnTo>
                <a:lnTo>
                  <a:pt x="13022" y="9867"/>
                </a:lnTo>
                <a:lnTo>
                  <a:pt x="12949" y="9464"/>
                </a:lnTo>
                <a:lnTo>
                  <a:pt x="12839" y="9060"/>
                </a:lnTo>
                <a:lnTo>
                  <a:pt x="12692" y="8694"/>
                </a:lnTo>
                <a:lnTo>
                  <a:pt x="12545" y="8327"/>
                </a:lnTo>
                <a:lnTo>
                  <a:pt x="12325" y="7960"/>
                </a:lnTo>
                <a:lnTo>
                  <a:pt x="12142" y="7630"/>
                </a:lnTo>
                <a:lnTo>
                  <a:pt x="11885" y="7300"/>
                </a:lnTo>
                <a:lnTo>
                  <a:pt x="11628" y="6970"/>
                </a:lnTo>
                <a:lnTo>
                  <a:pt x="11335" y="6640"/>
                </a:lnTo>
                <a:lnTo>
                  <a:pt x="11041" y="6346"/>
                </a:lnTo>
                <a:lnTo>
                  <a:pt x="10344" y="5759"/>
                </a:lnTo>
                <a:lnTo>
                  <a:pt x="9647" y="5246"/>
                </a:lnTo>
                <a:lnTo>
                  <a:pt x="8914" y="4732"/>
                </a:lnTo>
                <a:lnTo>
                  <a:pt x="8987" y="4439"/>
                </a:lnTo>
                <a:lnTo>
                  <a:pt x="9024" y="4182"/>
                </a:lnTo>
                <a:lnTo>
                  <a:pt x="9060" y="3558"/>
                </a:lnTo>
                <a:lnTo>
                  <a:pt x="9097" y="2898"/>
                </a:lnTo>
                <a:lnTo>
                  <a:pt x="9281" y="220"/>
                </a:lnTo>
                <a:lnTo>
                  <a:pt x="9244" y="110"/>
                </a:lnTo>
                <a:lnTo>
                  <a:pt x="9207" y="37"/>
                </a:lnTo>
                <a:lnTo>
                  <a:pt x="9097"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253" name="Google Shape;253;p4"/>
          <p:cNvSpPr/>
          <p:nvPr/>
        </p:nvSpPr>
        <p:spPr>
          <a:xfrm>
            <a:off x="-77078" y="1488018"/>
            <a:ext cx="339602" cy="400617"/>
          </a:xfrm>
          <a:custGeom>
            <a:avLst/>
            <a:gdLst/>
            <a:ahLst/>
            <a:cxnLst/>
            <a:rect l="l" t="t" r="r" b="b"/>
            <a:pathLst>
              <a:path w="9391" h="11079" extrusionOk="0">
                <a:moveTo>
                  <a:pt x="4916" y="441"/>
                </a:moveTo>
                <a:lnTo>
                  <a:pt x="5026" y="477"/>
                </a:lnTo>
                <a:lnTo>
                  <a:pt x="5099" y="551"/>
                </a:lnTo>
                <a:lnTo>
                  <a:pt x="5099" y="771"/>
                </a:lnTo>
                <a:lnTo>
                  <a:pt x="5026" y="954"/>
                </a:lnTo>
                <a:lnTo>
                  <a:pt x="4953" y="1064"/>
                </a:lnTo>
                <a:lnTo>
                  <a:pt x="4842" y="1138"/>
                </a:lnTo>
                <a:lnTo>
                  <a:pt x="4732" y="1174"/>
                </a:lnTo>
                <a:lnTo>
                  <a:pt x="4622" y="1138"/>
                </a:lnTo>
                <a:lnTo>
                  <a:pt x="4366" y="1028"/>
                </a:lnTo>
                <a:lnTo>
                  <a:pt x="4439" y="917"/>
                </a:lnTo>
                <a:lnTo>
                  <a:pt x="4439" y="771"/>
                </a:lnTo>
                <a:lnTo>
                  <a:pt x="4402" y="697"/>
                </a:lnTo>
                <a:lnTo>
                  <a:pt x="4366" y="661"/>
                </a:lnTo>
                <a:lnTo>
                  <a:pt x="4476" y="551"/>
                </a:lnTo>
                <a:lnTo>
                  <a:pt x="4622" y="477"/>
                </a:lnTo>
                <a:lnTo>
                  <a:pt x="4769" y="441"/>
                </a:lnTo>
                <a:close/>
                <a:moveTo>
                  <a:pt x="3375" y="6493"/>
                </a:moveTo>
                <a:lnTo>
                  <a:pt x="3375" y="6530"/>
                </a:lnTo>
                <a:lnTo>
                  <a:pt x="3339" y="6530"/>
                </a:lnTo>
                <a:lnTo>
                  <a:pt x="3375" y="6493"/>
                </a:lnTo>
                <a:close/>
                <a:moveTo>
                  <a:pt x="4292" y="6933"/>
                </a:moveTo>
                <a:lnTo>
                  <a:pt x="4256" y="7007"/>
                </a:lnTo>
                <a:lnTo>
                  <a:pt x="4219" y="6970"/>
                </a:lnTo>
                <a:lnTo>
                  <a:pt x="4292" y="6933"/>
                </a:lnTo>
                <a:close/>
                <a:moveTo>
                  <a:pt x="5209" y="4219"/>
                </a:moveTo>
                <a:lnTo>
                  <a:pt x="5429" y="4329"/>
                </a:lnTo>
                <a:lnTo>
                  <a:pt x="5649" y="4439"/>
                </a:lnTo>
                <a:lnTo>
                  <a:pt x="5686" y="4549"/>
                </a:lnTo>
                <a:lnTo>
                  <a:pt x="5723" y="4586"/>
                </a:lnTo>
                <a:lnTo>
                  <a:pt x="5796" y="4586"/>
                </a:lnTo>
                <a:lnTo>
                  <a:pt x="6016" y="4879"/>
                </a:lnTo>
                <a:lnTo>
                  <a:pt x="6163" y="5173"/>
                </a:lnTo>
                <a:lnTo>
                  <a:pt x="6200" y="5503"/>
                </a:lnTo>
                <a:lnTo>
                  <a:pt x="6200" y="5833"/>
                </a:lnTo>
                <a:lnTo>
                  <a:pt x="6090" y="6126"/>
                </a:lnTo>
                <a:lnTo>
                  <a:pt x="5943" y="6420"/>
                </a:lnTo>
                <a:lnTo>
                  <a:pt x="5796" y="6603"/>
                </a:lnTo>
                <a:lnTo>
                  <a:pt x="5649" y="6750"/>
                </a:lnTo>
                <a:lnTo>
                  <a:pt x="5649" y="6713"/>
                </a:lnTo>
                <a:lnTo>
                  <a:pt x="5649" y="6566"/>
                </a:lnTo>
                <a:lnTo>
                  <a:pt x="5649" y="6383"/>
                </a:lnTo>
                <a:lnTo>
                  <a:pt x="5613" y="6346"/>
                </a:lnTo>
                <a:lnTo>
                  <a:pt x="5576" y="6310"/>
                </a:lnTo>
                <a:lnTo>
                  <a:pt x="5539" y="6310"/>
                </a:lnTo>
                <a:lnTo>
                  <a:pt x="5503" y="6346"/>
                </a:lnTo>
                <a:lnTo>
                  <a:pt x="5393" y="6493"/>
                </a:lnTo>
                <a:lnTo>
                  <a:pt x="5356" y="6676"/>
                </a:lnTo>
                <a:lnTo>
                  <a:pt x="5319" y="6933"/>
                </a:lnTo>
                <a:lnTo>
                  <a:pt x="5099" y="7007"/>
                </a:lnTo>
                <a:lnTo>
                  <a:pt x="5099" y="6860"/>
                </a:lnTo>
                <a:lnTo>
                  <a:pt x="5099" y="6713"/>
                </a:lnTo>
                <a:lnTo>
                  <a:pt x="5136" y="6566"/>
                </a:lnTo>
                <a:lnTo>
                  <a:pt x="5209" y="6456"/>
                </a:lnTo>
                <a:lnTo>
                  <a:pt x="5246" y="6420"/>
                </a:lnTo>
                <a:lnTo>
                  <a:pt x="5209" y="6383"/>
                </a:lnTo>
                <a:lnTo>
                  <a:pt x="5173" y="6346"/>
                </a:lnTo>
                <a:lnTo>
                  <a:pt x="5136" y="6346"/>
                </a:lnTo>
                <a:lnTo>
                  <a:pt x="4953" y="6456"/>
                </a:lnTo>
                <a:lnTo>
                  <a:pt x="4842" y="6640"/>
                </a:lnTo>
                <a:lnTo>
                  <a:pt x="4769" y="6823"/>
                </a:lnTo>
                <a:lnTo>
                  <a:pt x="4769" y="7043"/>
                </a:lnTo>
                <a:lnTo>
                  <a:pt x="4696" y="7043"/>
                </a:lnTo>
                <a:lnTo>
                  <a:pt x="4659" y="7007"/>
                </a:lnTo>
                <a:lnTo>
                  <a:pt x="4622" y="6970"/>
                </a:lnTo>
                <a:lnTo>
                  <a:pt x="4586" y="6970"/>
                </a:lnTo>
                <a:lnTo>
                  <a:pt x="5026" y="6016"/>
                </a:lnTo>
                <a:lnTo>
                  <a:pt x="5026" y="5943"/>
                </a:lnTo>
                <a:lnTo>
                  <a:pt x="4989" y="5906"/>
                </a:lnTo>
                <a:lnTo>
                  <a:pt x="4953" y="5906"/>
                </a:lnTo>
                <a:lnTo>
                  <a:pt x="4916" y="5943"/>
                </a:lnTo>
                <a:lnTo>
                  <a:pt x="4402" y="6750"/>
                </a:lnTo>
                <a:lnTo>
                  <a:pt x="4366" y="6676"/>
                </a:lnTo>
                <a:lnTo>
                  <a:pt x="4329" y="6640"/>
                </a:lnTo>
                <a:lnTo>
                  <a:pt x="4256" y="6640"/>
                </a:lnTo>
                <a:lnTo>
                  <a:pt x="4439" y="6236"/>
                </a:lnTo>
                <a:lnTo>
                  <a:pt x="4659" y="5796"/>
                </a:lnTo>
                <a:lnTo>
                  <a:pt x="4696" y="5759"/>
                </a:lnTo>
                <a:lnTo>
                  <a:pt x="4659" y="5723"/>
                </a:lnTo>
                <a:lnTo>
                  <a:pt x="4586" y="5723"/>
                </a:lnTo>
                <a:lnTo>
                  <a:pt x="4182" y="6273"/>
                </a:lnTo>
                <a:lnTo>
                  <a:pt x="3999" y="6566"/>
                </a:lnTo>
                <a:lnTo>
                  <a:pt x="3852" y="6860"/>
                </a:lnTo>
                <a:lnTo>
                  <a:pt x="3669" y="6786"/>
                </a:lnTo>
                <a:lnTo>
                  <a:pt x="3779" y="6750"/>
                </a:lnTo>
                <a:lnTo>
                  <a:pt x="3852" y="6640"/>
                </a:lnTo>
                <a:lnTo>
                  <a:pt x="3889" y="6566"/>
                </a:lnTo>
                <a:lnTo>
                  <a:pt x="3889" y="6420"/>
                </a:lnTo>
                <a:lnTo>
                  <a:pt x="3889" y="6383"/>
                </a:lnTo>
                <a:lnTo>
                  <a:pt x="3815" y="6383"/>
                </a:lnTo>
                <a:lnTo>
                  <a:pt x="3999" y="6163"/>
                </a:lnTo>
                <a:lnTo>
                  <a:pt x="4512" y="5539"/>
                </a:lnTo>
                <a:lnTo>
                  <a:pt x="4512" y="5466"/>
                </a:lnTo>
                <a:lnTo>
                  <a:pt x="4476" y="5429"/>
                </a:lnTo>
                <a:lnTo>
                  <a:pt x="4402" y="5429"/>
                </a:lnTo>
                <a:lnTo>
                  <a:pt x="3779" y="6016"/>
                </a:lnTo>
                <a:lnTo>
                  <a:pt x="3632" y="6126"/>
                </a:lnTo>
                <a:lnTo>
                  <a:pt x="3595" y="6090"/>
                </a:lnTo>
                <a:lnTo>
                  <a:pt x="3559" y="6090"/>
                </a:lnTo>
                <a:lnTo>
                  <a:pt x="3485" y="6126"/>
                </a:lnTo>
                <a:lnTo>
                  <a:pt x="3669" y="5869"/>
                </a:lnTo>
                <a:lnTo>
                  <a:pt x="3889" y="5649"/>
                </a:lnTo>
                <a:lnTo>
                  <a:pt x="4146" y="5466"/>
                </a:lnTo>
                <a:lnTo>
                  <a:pt x="4402" y="5283"/>
                </a:lnTo>
                <a:lnTo>
                  <a:pt x="4439" y="5246"/>
                </a:lnTo>
                <a:lnTo>
                  <a:pt x="4402" y="5209"/>
                </a:lnTo>
                <a:lnTo>
                  <a:pt x="4402" y="5173"/>
                </a:lnTo>
                <a:lnTo>
                  <a:pt x="4329" y="5136"/>
                </a:lnTo>
                <a:lnTo>
                  <a:pt x="3962" y="5319"/>
                </a:lnTo>
                <a:lnTo>
                  <a:pt x="3632" y="5539"/>
                </a:lnTo>
                <a:lnTo>
                  <a:pt x="3339" y="5796"/>
                </a:lnTo>
                <a:lnTo>
                  <a:pt x="3082" y="6126"/>
                </a:lnTo>
                <a:lnTo>
                  <a:pt x="3045" y="6016"/>
                </a:lnTo>
                <a:lnTo>
                  <a:pt x="3082" y="5980"/>
                </a:lnTo>
                <a:lnTo>
                  <a:pt x="3339" y="5613"/>
                </a:lnTo>
                <a:lnTo>
                  <a:pt x="3632" y="5283"/>
                </a:lnTo>
                <a:lnTo>
                  <a:pt x="3962" y="4952"/>
                </a:lnTo>
                <a:lnTo>
                  <a:pt x="4292" y="4659"/>
                </a:lnTo>
                <a:lnTo>
                  <a:pt x="4292" y="4622"/>
                </a:lnTo>
                <a:lnTo>
                  <a:pt x="4256" y="4586"/>
                </a:lnTo>
                <a:lnTo>
                  <a:pt x="4219" y="4586"/>
                </a:lnTo>
                <a:lnTo>
                  <a:pt x="3925" y="4732"/>
                </a:lnTo>
                <a:lnTo>
                  <a:pt x="3632" y="4879"/>
                </a:lnTo>
                <a:lnTo>
                  <a:pt x="3375" y="5099"/>
                </a:lnTo>
                <a:lnTo>
                  <a:pt x="3155" y="5356"/>
                </a:lnTo>
                <a:lnTo>
                  <a:pt x="3228" y="5209"/>
                </a:lnTo>
                <a:lnTo>
                  <a:pt x="3339" y="5062"/>
                </a:lnTo>
                <a:lnTo>
                  <a:pt x="3559" y="4842"/>
                </a:lnTo>
                <a:lnTo>
                  <a:pt x="3852" y="4622"/>
                </a:lnTo>
                <a:lnTo>
                  <a:pt x="4146" y="4476"/>
                </a:lnTo>
                <a:lnTo>
                  <a:pt x="4402" y="4366"/>
                </a:lnTo>
                <a:lnTo>
                  <a:pt x="4659" y="4292"/>
                </a:lnTo>
                <a:lnTo>
                  <a:pt x="4953" y="4219"/>
                </a:lnTo>
                <a:close/>
                <a:moveTo>
                  <a:pt x="807" y="8767"/>
                </a:moveTo>
                <a:lnTo>
                  <a:pt x="807" y="8841"/>
                </a:lnTo>
                <a:lnTo>
                  <a:pt x="844" y="8914"/>
                </a:lnTo>
                <a:lnTo>
                  <a:pt x="918" y="8951"/>
                </a:lnTo>
                <a:lnTo>
                  <a:pt x="1138" y="8951"/>
                </a:lnTo>
                <a:lnTo>
                  <a:pt x="1211" y="8987"/>
                </a:lnTo>
                <a:lnTo>
                  <a:pt x="1321" y="8987"/>
                </a:lnTo>
                <a:lnTo>
                  <a:pt x="1321" y="9061"/>
                </a:lnTo>
                <a:lnTo>
                  <a:pt x="1321" y="9097"/>
                </a:lnTo>
                <a:lnTo>
                  <a:pt x="1248" y="9171"/>
                </a:lnTo>
                <a:lnTo>
                  <a:pt x="1174" y="9207"/>
                </a:lnTo>
                <a:lnTo>
                  <a:pt x="954" y="9244"/>
                </a:lnTo>
                <a:lnTo>
                  <a:pt x="844" y="9207"/>
                </a:lnTo>
                <a:lnTo>
                  <a:pt x="697" y="9134"/>
                </a:lnTo>
                <a:lnTo>
                  <a:pt x="587" y="9061"/>
                </a:lnTo>
                <a:lnTo>
                  <a:pt x="551" y="8951"/>
                </a:lnTo>
                <a:lnTo>
                  <a:pt x="661" y="8841"/>
                </a:lnTo>
                <a:lnTo>
                  <a:pt x="807" y="8767"/>
                </a:lnTo>
                <a:close/>
                <a:moveTo>
                  <a:pt x="8511" y="8657"/>
                </a:moveTo>
                <a:lnTo>
                  <a:pt x="8621" y="8694"/>
                </a:lnTo>
                <a:lnTo>
                  <a:pt x="8731" y="8731"/>
                </a:lnTo>
                <a:lnTo>
                  <a:pt x="8841" y="8804"/>
                </a:lnTo>
                <a:lnTo>
                  <a:pt x="8951" y="8877"/>
                </a:lnTo>
                <a:lnTo>
                  <a:pt x="8987" y="8987"/>
                </a:lnTo>
                <a:lnTo>
                  <a:pt x="9024" y="9097"/>
                </a:lnTo>
                <a:lnTo>
                  <a:pt x="9024" y="9134"/>
                </a:lnTo>
                <a:lnTo>
                  <a:pt x="8987" y="9134"/>
                </a:lnTo>
                <a:lnTo>
                  <a:pt x="8877" y="9097"/>
                </a:lnTo>
                <a:lnTo>
                  <a:pt x="8804" y="9134"/>
                </a:lnTo>
                <a:lnTo>
                  <a:pt x="8731" y="9171"/>
                </a:lnTo>
                <a:lnTo>
                  <a:pt x="8621" y="9281"/>
                </a:lnTo>
                <a:lnTo>
                  <a:pt x="8474" y="9354"/>
                </a:lnTo>
                <a:lnTo>
                  <a:pt x="8327" y="9318"/>
                </a:lnTo>
                <a:lnTo>
                  <a:pt x="8254" y="9244"/>
                </a:lnTo>
                <a:lnTo>
                  <a:pt x="8217" y="9171"/>
                </a:lnTo>
                <a:lnTo>
                  <a:pt x="8217" y="9024"/>
                </a:lnTo>
                <a:lnTo>
                  <a:pt x="8254" y="8841"/>
                </a:lnTo>
                <a:lnTo>
                  <a:pt x="8254" y="8694"/>
                </a:lnTo>
                <a:lnTo>
                  <a:pt x="8511" y="8657"/>
                </a:lnTo>
                <a:close/>
                <a:moveTo>
                  <a:pt x="5026" y="9501"/>
                </a:moveTo>
                <a:lnTo>
                  <a:pt x="5063" y="9574"/>
                </a:lnTo>
                <a:lnTo>
                  <a:pt x="4989" y="9538"/>
                </a:lnTo>
                <a:lnTo>
                  <a:pt x="5026" y="9501"/>
                </a:lnTo>
                <a:close/>
                <a:moveTo>
                  <a:pt x="4696" y="9868"/>
                </a:moveTo>
                <a:lnTo>
                  <a:pt x="4953" y="9941"/>
                </a:lnTo>
                <a:lnTo>
                  <a:pt x="4916" y="10014"/>
                </a:lnTo>
                <a:lnTo>
                  <a:pt x="4879" y="10271"/>
                </a:lnTo>
                <a:lnTo>
                  <a:pt x="4842" y="10308"/>
                </a:lnTo>
                <a:lnTo>
                  <a:pt x="4549" y="10308"/>
                </a:lnTo>
                <a:lnTo>
                  <a:pt x="4439" y="10235"/>
                </a:lnTo>
                <a:lnTo>
                  <a:pt x="4329" y="10125"/>
                </a:lnTo>
                <a:lnTo>
                  <a:pt x="4292" y="10051"/>
                </a:lnTo>
                <a:lnTo>
                  <a:pt x="4256" y="9941"/>
                </a:lnTo>
                <a:lnTo>
                  <a:pt x="4329" y="9904"/>
                </a:lnTo>
                <a:lnTo>
                  <a:pt x="4439" y="9868"/>
                </a:lnTo>
                <a:close/>
                <a:moveTo>
                  <a:pt x="4806" y="0"/>
                </a:moveTo>
                <a:lnTo>
                  <a:pt x="4622" y="37"/>
                </a:lnTo>
                <a:lnTo>
                  <a:pt x="4476" y="110"/>
                </a:lnTo>
                <a:lnTo>
                  <a:pt x="4292" y="147"/>
                </a:lnTo>
                <a:lnTo>
                  <a:pt x="4146" y="257"/>
                </a:lnTo>
                <a:lnTo>
                  <a:pt x="3999" y="367"/>
                </a:lnTo>
                <a:lnTo>
                  <a:pt x="3889" y="477"/>
                </a:lnTo>
                <a:lnTo>
                  <a:pt x="3779" y="624"/>
                </a:lnTo>
                <a:lnTo>
                  <a:pt x="3705" y="807"/>
                </a:lnTo>
                <a:lnTo>
                  <a:pt x="3669" y="954"/>
                </a:lnTo>
                <a:lnTo>
                  <a:pt x="3669" y="1138"/>
                </a:lnTo>
                <a:lnTo>
                  <a:pt x="3705" y="1321"/>
                </a:lnTo>
                <a:lnTo>
                  <a:pt x="3815" y="1578"/>
                </a:lnTo>
                <a:lnTo>
                  <a:pt x="3999" y="1761"/>
                </a:lnTo>
                <a:lnTo>
                  <a:pt x="4182" y="1871"/>
                </a:lnTo>
                <a:lnTo>
                  <a:pt x="4402" y="1945"/>
                </a:lnTo>
                <a:lnTo>
                  <a:pt x="4366" y="2055"/>
                </a:lnTo>
                <a:lnTo>
                  <a:pt x="4329" y="2165"/>
                </a:lnTo>
                <a:lnTo>
                  <a:pt x="4329" y="2531"/>
                </a:lnTo>
                <a:lnTo>
                  <a:pt x="4329" y="2898"/>
                </a:lnTo>
                <a:lnTo>
                  <a:pt x="4329" y="3522"/>
                </a:lnTo>
                <a:lnTo>
                  <a:pt x="4329" y="3669"/>
                </a:lnTo>
                <a:lnTo>
                  <a:pt x="4366" y="3779"/>
                </a:lnTo>
                <a:lnTo>
                  <a:pt x="4072" y="3925"/>
                </a:lnTo>
                <a:lnTo>
                  <a:pt x="3815" y="4109"/>
                </a:lnTo>
                <a:lnTo>
                  <a:pt x="3742" y="4182"/>
                </a:lnTo>
                <a:lnTo>
                  <a:pt x="3742" y="4255"/>
                </a:lnTo>
                <a:lnTo>
                  <a:pt x="3522" y="4402"/>
                </a:lnTo>
                <a:lnTo>
                  <a:pt x="3339" y="4549"/>
                </a:lnTo>
                <a:lnTo>
                  <a:pt x="3155" y="4696"/>
                </a:lnTo>
                <a:lnTo>
                  <a:pt x="3008" y="4879"/>
                </a:lnTo>
                <a:lnTo>
                  <a:pt x="2862" y="5062"/>
                </a:lnTo>
                <a:lnTo>
                  <a:pt x="2752" y="5283"/>
                </a:lnTo>
                <a:lnTo>
                  <a:pt x="2678" y="5503"/>
                </a:lnTo>
                <a:lnTo>
                  <a:pt x="2642" y="5686"/>
                </a:lnTo>
                <a:lnTo>
                  <a:pt x="2642" y="5906"/>
                </a:lnTo>
                <a:lnTo>
                  <a:pt x="2678" y="6126"/>
                </a:lnTo>
                <a:lnTo>
                  <a:pt x="2752" y="6346"/>
                </a:lnTo>
                <a:lnTo>
                  <a:pt x="2825" y="6566"/>
                </a:lnTo>
                <a:lnTo>
                  <a:pt x="2898" y="6676"/>
                </a:lnTo>
                <a:lnTo>
                  <a:pt x="2421" y="7080"/>
                </a:lnTo>
                <a:lnTo>
                  <a:pt x="1908" y="7447"/>
                </a:lnTo>
                <a:lnTo>
                  <a:pt x="1431" y="7850"/>
                </a:lnTo>
                <a:lnTo>
                  <a:pt x="1211" y="8070"/>
                </a:lnTo>
                <a:lnTo>
                  <a:pt x="991" y="8327"/>
                </a:lnTo>
                <a:lnTo>
                  <a:pt x="771" y="8364"/>
                </a:lnTo>
                <a:lnTo>
                  <a:pt x="624" y="8327"/>
                </a:lnTo>
                <a:lnTo>
                  <a:pt x="477" y="8327"/>
                </a:lnTo>
                <a:lnTo>
                  <a:pt x="367" y="8364"/>
                </a:lnTo>
                <a:lnTo>
                  <a:pt x="257" y="8437"/>
                </a:lnTo>
                <a:lnTo>
                  <a:pt x="184" y="8511"/>
                </a:lnTo>
                <a:lnTo>
                  <a:pt x="111" y="8584"/>
                </a:lnTo>
                <a:lnTo>
                  <a:pt x="37" y="8804"/>
                </a:lnTo>
                <a:lnTo>
                  <a:pt x="0" y="9061"/>
                </a:lnTo>
                <a:lnTo>
                  <a:pt x="0" y="9318"/>
                </a:lnTo>
                <a:lnTo>
                  <a:pt x="74" y="9538"/>
                </a:lnTo>
                <a:lnTo>
                  <a:pt x="257" y="9684"/>
                </a:lnTo>
                <a:lnTo>
                  <a:pt x="477" y="9831"/>
                </a:lnTo>
                <a:lnTo>
                  <a:pt x="697" y="9904"/>
                </a:lnTo>
                <a:lnTo>
                  <a:pt x="954" y="9941"/>
                </a:lnTo>
                <a:lnTo>
                  <a:pt x="1174" y="9904"/>
                </a:lnTo>
                <a:lnTo>
                  <a:pt x="1431" y="9868"/>
                </a:lnTo>
                <a:lnTo>
                  <a:pt x="1651" y="9794"/>
                </a:lnTo>
                <a:lnTo>
                  <a:pt x="1798" y="9648"/>
                </a:lnTo>
                <a:lnTo>
                  <a:pt x="1908" y="9574"/>
                </a:lnTo>
                <a:lnTo>
                  <a:pt x="1945" y="9464"/>
                </a:lnTo>
                <a:lnTo>
                  <a:pt x="1981" y="9354"/>
                </a:lnTo>
                <a:lnTo>
                  <a:pt x="1981" y="9207"/>
                </a:lnTo>
                <a:lnTo>
                  <a:pt x="1908" y="8987"/>
                </a:lnTo>
                <a:lnTo>
                  <a:pt x="1798" y="8767"/>
                </a:lnTo>
                <a:lnTo>
                  <a:pt x="1651" y="8584"/>
                </a:lnTo>
                <a:lnTo>
                  <a:pt x="1431" y="8437"/>
                </a:lnTo>
                <a:lnTo>
                  <a:pt x="1394" y="8437"/>
                </a:lnTo>
                <a:lnTo>
                  <a:pt x="1578" y="8254"/>
                </a:lnTo>
                <a:lnTo>
                  <a:pt x="1761" y="8070"/>
                </a:lnTo>
                <a:lnTo>
                  <a:pt x="2165" y="7777"/>
                </a:lnTo>
                <a:lnTo>
                  <a:pt x="2421" y="7557"/>
                </a:lnTo>
                <a:lnTo>
                  <a:pt x="2642" y="7337"/>
                </a:lnTo>
                <a:lnTo>
                  <a:pt x="2862" y="7080"/>
                </a:lnTo>
                <a:lnTo>
                  <a:pt x="3008" y="6786"/>
                </a:lnTo>
                <a:lnTo>
                  <a:pt x="3118" y="6897"/>
                </a:lnTo>
                <a:lnTo>
                  <a:pt x="3302" y="7043"/>
                </a:lnTo>
                <a:lnTo>
                  <a:pt x="3632" y="7227"/>
                </a:lnTo>
                <a:lnTo>
                  <a:pt x="3999" y="7337"/>
                </a:lnTo>
                <a:lnTo>
                  <a:pt x="4366" y="7410"/>
                </a:lnTo>
                <a:lnTo>
                  <a:pt x="4439" y="7410"/>
                </a:lnTo>
                <a:lnTo>
                  <a:pt x="4402" y="7887"/>
                </a:lnTo>
                <a:lnTo>
                  <a:pt x="4402" y="8364"/>
                </a:lnTo>
                <a:lnTo>
                  <a:pt x="4439" y="9318"/>
                </a:lnTo>
                <a:lnTo>
                  <a:pt x="4256" y="9391"/>
                </a:lnTo>
                <a:lnTo>
                  <a:pt x="4109" y="9464"/>
                </a:lnTo>
                <a:lnTo>
                  <a:pt x="3999" y="9574"/>
                </a:lnTo>
                <a:lnTo>
                  <a:pt x="3925" y="9684"/>
                </a:lnTo>
                <a:lnTo>
                  <a:pt x="3889" y="9794"/>
                </a:lnTo>
                <a:lnTo>
                  <a:pt x="3852" y="9941"/>
                </a:lnTo>
                <a:lnTo>
                  <a:pt x="3815" y="10125"/>
                </a:lnTo>
                <a:lnTo>
                  <a:pt x="3852" y="10271"/>
                </a:lnTo>
                <a:lnTo>
                  <a:pt x="3925" y="10565"/>
                </a:lnTo>
                <a:lnTo>
                  <a:pt x="4072" y="10821"/>
                </a:lnTo>
                <a:lnTo>
                  <a:pt x="4182" y="10895"/>
                </a:lnTo>
                <a:lnTo>
                  <a:pt x="4329" y="10968"/>
                </a:lnTo>
                <a:lnTo>
                  <a:pt x="4439" y="11042"/>
                </a:lnTo>
                <a:lnTo>
                  <a:pt x="4586" y="11078"/>
                </a:lnTo>
                <a:lnTo>
                  <a:pt x="4879" y="11078"/>
                </a:lnTo>
                <a:lnTo>
                  <a:pt x="5173" y="11005"/>
                </a:lnTo>
                <a:lnTo>
                  <a:pt x="5283" y="10932"/>
                </a:lnTo>
                <a:lnTo>
                  <a:pt x="5393" y="10821"/>
                </a:lnTo>
                <a:lnTo>
                  <a:pt x="5466" y="10711"/>
                </a:lnTo>
                <a:lnTo>
                  <a:pt x="5503" y="10601"/>
                </a:lnTo>
                <a:lnTo>
                  <a:pt x="5576" y="10308"/>
                </a:lnTo>
                <a:lnTo>
                  <a:pt x="5539" y="10051"/>
                </a:lnTo>
                <a:lnTo>
                  <a:pt x="5503" y="9904"/>
                </a:lnTo>
                <a:lnTo>
                  <a:pt x="5393" y="9794"/>
                </a:lnTo>
                <a:lnTo>
                  <a:pt x="5319" y="9684"/>
                </a:lnTo>
                <a:lnTo>
                  <a:pt x="5173" y="9611"/>
                </a:lnTo>
                <a:lnTo>
                  <a:pt x="5136" y="9428"/>
                </a:lnTo>
                <a:lnTo>
                  <a:pt x="5099" y="9354"/>
                </a:lnTo>
                <a:lnTo>
                  <a:pt x="4842" y="9354"/>
                </a:lnTo>
                <a:lnTo>
                  <a:pt x="4806" y="8474"/>
                </a:lnTo>
                <a:lnTo>
                  <a:pt x="4806" y="7960"/>
                </a:lnTo>
                <a:lnTo>
                  <a:pt x="4769" y="7447"/>
                </a:lnTo>
                <a:lnTo>
                  <a:pt x="5136" y="7410"/>
                </a:lnTo>
                <a:lnTo>
                  <a:pt x="5503" y="7300"/>
                </a:lnTo>
                <a:lnTo>
                  <a:pt x="5833" y="7117"/>
                </a:lnTo>
                <a:lnTo>
                  <a:pt x="6126" y="6860"/>
                </a:lnTo>
                <a:lnTo>
                  <a:pt x="6200" y="6786"/>
                </a:lnTo>
                <a:lnTo>
                  <a:pt x="6310" y="6933"/>
                </a:lnTo>
                <a:lnTo>
                  <a:pt x="6493" y="7080"/>
                </a:lnTo>
                <a:lnTo>
                  <a:pt x="6677" y="7190"/>
                </a:lnTo>
                <a:lnTo>
                  <a:pt x="6860" y="7300"/>
                </a:lnTo>
                <a:lnTo>
                  <a:pt x="7043" y="7630"/>
                </a:lnTo>
                <a:lnTo>
                  <a:pt x="7263" y="7997"/>
                </a:lnTo>
                <a:lnTo>
                  <a:pt x="7557" y="8437"/>
                </a:lnTo>
                <a:lnTo>
                  <a:pt x="7667" y="8584"/>
                </a:lnTo>
                <a:lnTo>
                  <a:pt x="7557" y="8767"/>
                </a:lnTo>
                <a:lnTo>
                  <a:pt x="7484" y="8951"/>
                </a:lnTo>
                <a:lnTo>
                  <a:pt x="7447" y="9097"/>
                </a:lnTo>
                <a:lnTo>
                  <a:pt x="7447" y="9281"/>
                </a:lnTo>
                <a:lnTo>
                  <a:pt x="7484" y="9428"/>
                </a:lnTo>
                <a:lnTo>
                  <a:pt x="7520" y="9611"/>
                </a:lnTo>
                <a:lnTo>
                  <a:pt x="7594" y="9758"/>
                </a:lnTo>
                <a:lnTo>
                  <a:pt x="7704" y="9904"/>
                </a:lnTo>
                <a:lnTo>
                  <a:pt x="7850" y="10014"/>
                </a:lnTo>
                <a:lnTo>
                  <a:pt x="7960" y="10125"/>
                </a:lnTo>
                <a:lnTo>
                  <a:pt x="8107" y="10161"/>
                </a:lnTo>
                <a:lnTo>
                  <a:pt x="8254" y="10198"/>
                </a:lnTo>
                <a:lnTo>
                  <a:pt x="8547" y="10198"/>
                </a:lnTo>
                <a:lnTo>
                  <a:pt x="8694" y="10125"/>
                </a:lnTo>
                <a:lnTo>
                  <a:pt x="8877" y="10051"/>
                </a:lnTo>
                <a:lnTo>
                  <a:pt x="9098" y="9831"/>
                </a:lnTo>
                <a:lnTo>
                  <a:pt x="9281" y="9538"/>
                </a:lnTo>
                <a:lnTo>
                  <a:pt x="9354" y="9391"/>
                </a:lnTo>
                <a:lnTo>
                  <a:pt x="9391" y="9244"/>
                </a:lnTo>
                <a:lnTo>
                  <a:pt x="9391" y="9061"/>
                </a:lnTo>
                <a:lnTo>
                  <a:pt x="9391" y="8914"/>
                </a:lnTo>
                <a:lnTo>
                  <a:pt x="9318" y="8767"/>
                </a:lnTo>
                <a:lnTo>
                  <a:pt x="9244" y="8621"/>
                </a:lnTo>
                <a:lnTo>
                  <a:pt x="9134" y="8511"/>
                </a:lnTo>
                <a:lnTo>
                  <a:pt x="8987" y="8437"/>
                </a:lnTo>
                <a:lnTo>
                  <a:pt x="8841" y="8364"/>
                </a:lnTo>
                <a:lnTo>
                  <a:pt x="8694" y="8327"/>
                </a:lnTo>
                <a:lnTo>
                  <a:pt x="8364" y="8290"/>
                </a:lnTo>
                <a:lnTo>
                  <a:pt x="8180" y="8290"/>
                </a:lnTo>
                <a:lnTo>
                  <a:pt x="7997" y="8364"/>
                </a:lnTo>
                <a:lnTo>
                  <a:pt x="7924" y="8217"/>
                </a:lnTo>
                <a:lnTo>
                  <a:pt x="7814" y="8070"/>
                </a:lnTo>
                <a:lnTo>
                  <a:pt x="7557" y="7667"/>
                </a:lnTo>
                <a:lnTo>
                  <a:pt x="7300" y="7300"/>
                </a:lnTo>
                <a:lnTo>
                  <a:pt x="7227" y="7153"/>
                </a:lnTo>
                <a:lnTo>
                  <a:pt x="7153" y="7007"/>
                </a:lnTo>
                <a:lnTo>
                  <a:pt x="7043" y="6933"/>
                </a:lnTo>
                <a:lnTo>
                  <a:pt x="6897" y="6897"/>
                </a:lnTo>
                <a:lnTo>
                  <a:pt x="6640" y="6750"/>
                </a:lnTo>
                <a:lnTo>
                  <a:pt x="6346" y="6530"/>
                </a:lnTo>
                <a:lnTo>
                  <a:pt x="6530" y="6236"/>
                </a:lnTo>
                <a:lnTo>
                  <a:pt x="6603" y="5869"/>
                </a:lnTo>
                <a:lnTo>
                  <a:pt x="6603" y="5503"/>
                </a:lnTo>
                <a:lnTo>
                  <a:pt x="6567" y="5173"/>
                </a:lnTo>
                <a:lnTo>
                  <a:pt x="6456" y="4842"/>
                </a:lnTo>
                <a:lnTo>
                  <a:pt x="6310" y="4586"/>
                </a:lnTo>
                <a:lnTo>
                  <a:pt x="6126" y="4329"/>
                </a:lnTo>
                <a:lnTo>
                  <a:pt x="5870" y="4109"/>
                </a:lnTo>
                <a:lnTo>
                  <a:pt x="5613" y="3962"/>
                </a:lnTo>
                <a:lnTo>
                  <a:pt x="5356" y="3815"/>
                </a:lnTo>
                <a:lnTo>
                  <a:pt x="5026" y="3742"/>
                </a:lnTo>
                <a:lnTo>
                  <a:pt x="4732" y="3742"/>
                </a:lnTo>
                <a:lnTo>
                  <a:pt x="4732" y="3522"/>
                </a:lnTo>
                <a:lnTo>
                  <a:pt x="4696" y="2678"/>
                </a:lnTo>
                <a:lnTo>
                  <a:pt x="4732" y="2385"/>
                </a:lnTo>
                <a:lnTo>
                  <a:pt x="4696" y="2165"/>
                </a:lnTo>
                <a:lnTo>
                  <a:pt x="4659" y="1981"/>
                </a:lnTo>
                <a:lnTo>
                  <a:pt x="4842" y="1945"/>
                </a:lnTo>
                <a:lnTo>
                  <a:pt x="5063" y="1871"/>
                </a:lnTo>
                <a:lnTo>
                  <a:pt x="5246" y="1761"/>
                </a:lnTo>
                <a:lnTo>
                  <a:pt x="5393" y="1651"/>
                </a:lnTo>
                <a:lnTo>
                  <a:pt x="5539" y="1468"/>
                </a:lnTo>
                <a:lnTo>
                  <a:pt x="5613" y="1284"/>
                </a:lnTo>
                <a:lnTo>
                  <a:pt x="5686" y="1101"/>
                </a:lnTo>
                <a:lnTo>
                  <a:pt x="5686" y="844"/>
                </a:lnTo>
                <a:lnTo>
                  <a:pt x="5613" y="624"/>
                </a:lnTo>
                <a:lnTo>
                  <a:pt x="5503" y="404"/>
                </a:lnTo>
                <a:lnTo>
                  <a:pt x="5466" y="257"/>
                </a:lnTo>
                <a:lnTo>
                  <a:pt x="5429" y="184"/>
                </a:lnTo>
                <a:lnTo>
                  <a:pt x="5356" y="147"/>
                </a:lnTo>
                <a:lnTo>
                  <a:pt x="5209" y="147"/>
                </a:lnTo>
                <a:lnTo>
                  <a:pt x="5063" y="110"/>
                </a:lnTo>
                <a:lnTo>
                  <a:pt x="4989" y="37"/>
                </a:lnTo>
                <a:lnTo>
                  <a:pt x="4806"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254" name="Google Shape;254;p4"/>
          <p:cNvSpPr/>
          <p:nvPr/>
        </p:nvSpPr>
        <p:spPr>
          <a:xfrm>
            <a:off x="8052572" y="4825260"/>
            <a:ext cx="589992" cy="414129"/>
          </a:xfrm>
          <a:custGeom>
            <a:avLst/>
            <a:gdLst/>
            <a:ahLst/>
            <a:cxnLst/>
            <a:rect l="l" t="t" r="r" b="b"/>
            <a:pathLst>
              <a:path w="20800" h="14600" extrusionOk="0">
                <a:moveTo>
                  <a:pt x="5466" y="441"/>
                </a:moveTo>
                <a:lnTo>
                  <a:pt x="5650" y="478"/>
                </a:lnTo>
                <a:lnTo>
                  <a:pt x="5577" y="478"/>
                </a:lnTo>
                <a:lnTo>
                  <a:pt x="5466" y="441"/>
                </a:lnTo>
                <a:close/>
                <a:moveTo>
                  <a:pt x="4843" y="478"/>
                </a:moveTo>
                <a:lnTo>
                  <a:pt x="4806" y="514"/>
                </a:lnTo>
                <a:lnTo>
                  <a:pt x="4586" y="551"/>
                </a:lnTo>
                <a:lnTo>
                  <a:pt x="4843" y="478"/>
                </a:lnTo>
                <a:close/>
                <a:moveTo>
                  <a:pt x="5173" y="808"/>
                </a:moveTo>
                <a:lnTo>
                  <a:pt x="5210" y="844"/>
                </a:lnTo>
                <a:lnTo>
                  <a:pt x="5246" y="918"/>
                </a:lnTo>
                <a:lnTo>
                  <a:pt x="5356" y="991"/>
                </a:lnTo>
                <a:lnTo>
                  <a:pt x="5503" y="1028"/>
                </a:lnTo>
                <a:lnTo>
                  <a:pt x="5760" y="1028"/>
                </a:lnTo>
                <a:lnTo>
                  <a:pt x="5870" y="991"/>
                </a:lnTo>
                <a:lnTo>
                  <a:pt x="5980" y="991"/>
                </a:lnTo>
                <a:lnTo>
                  <a:pt x="6017" y="1028"/>
                </a:lnTo>
                <a:lnTo>
                  <a:pt x="6053" y="1101"/>
                </a:lnTo>
                <a:lnTo>
                  <a:pt x="6163" y="1431"/>
                </a:lnTo>
                <a:lnTo>
                  <a:pt x="6163" y="1725"/>
                </a:lnTo>
                <a:lnTo>
                  <a:pt x="6127" y="2055"/>
                </a:lnTo>
                <a:lnTo>
                  <a:pt x="6053" y="2348"/>
                </a:lnTo>
                <a:lnTo>
                  <a:pt x="5980" y="2532"/>
                </a:lnTo>
                <a:lnTo>
                  <a:pt x="5907" y="2715"/>
                </a:lnTo>
                <a:lnTo>
                  <a:pt x="5650" y="3009"/>
                </a:lnTo>
                <a:lnTo>
                  <a:pt x="5393" y="3229"/>
                </a:lnTo>
                <a:lnTo>
                  <a:pt x="5063" y="3412"/>
                </a:lnTo>
                <a:lnTo>
                  <a:pt x="5063" y="3375"/>
                </a:lnTo>
                <a:lnTo>
                  <a:pt x="5063" y="3302"/>
                </a:lnTo>
                <a:lnTo>
                  <a:pt x="5026" y="3265"/>
                </a:lnTo>
                <a:lnTo>
                  <a:pt x="4953" y="3229"/>
                </a:lnTo>
                <a:lnTo>
                  <a:pt x="4880" y="3229"/>
                </a:lnTo>
                <a:lnTo>
                  <a:pt x="5063" y="2789"/>
                </a:lnTo>
                <a:lnTo>
                  <a:pt x="5063" y="2715"/>
                </a:lnTo>
                <a:lnTo>
                  <a:pt x="4990" y="2679"/>
                </a:lnTo>
                <a:lnTo>
                  <a:pt x="4953" y="2679"/>
                </a:lnTo>
                <a:lnTo>
                  <a:pt x="4880" y="2715"/>
                </a:lnTo>
                <a:lnTo>
                  <a:pt x="4549" y="3229"/>
                </a:lnTo>
                <a:lnTo>
                  <a:pt x="4329" y="3559"/>
                </a:lnTo>
                <a:lnTo>
                  <a:pt x="4109" y="3522"/>
                </a:lnTo>
                <a:lnTo>
                  <a:pt x="3853" y="3486"/>
                </a:lnTo>
                <a:lnTo>
                  <a:pt x="3706" y="3449"/>
                </a:lnTo>
                <a:lnTo>
                  <a:pt x="3999" y="3192"/>
                </a:lnTo>
                <a:lnTo>
                  <a:pt x="4586" y="2642"/>
                </a:lnTo>
                <a:lnTo>
                  <a:pt x="4586" y="2568"/>
                </a:lnTo>
                <a:lnTo>
                  <a:pt x="4586" y="2495"/>
                </a:lnTo>
                <a:lnTo>
                  <a:pt x="4513" y="2458"/>
                </a:lnTo>
                <a:lnTo>
                  <a:pt x="4439" y="2458"/>
                </a:lnTo>
                <a:lnTo>
                  <a:pt x="3486" y="3119"/>
                </a:lnTo>
                <a:lnTo>
                  <a:pt x="3302" y="3265"/>
                </a:lnTo>
                <a:lnTo>
                  <a:pt x="3229" y="3192"/>
                </a:lnTo>
                <a:lnTo>
                  <a:pt x="3266" y="3082"/>
                </a:lnTo>
                <a:lnTo>
                  <a:pt x="3302" y="3009"/>
                </a:lnTo>
                <a:lnTo>
                  <a:pt x="3266" y="2935"/>
                </a:lnTo>
                <a:lnTo>
                  <a:pt x="3229" y="2899"/>
                </a:lnTo>
                <a:lnTo>
                  <a:pt x="3339" y="2935"/>
                </a:lnTo>
                <a:lnTo>
                  <a:pt x="3669" y="2752"/>
                </a:lnTo>
                <a:lnTo>
                  <a:pt x="4733" y="2055"/>
                </a:lnTo>
                <a:lnTo>
                  <a:pt x="4770" y="1982"/>
                </a:lnTo>
                <a:lnTo>
                  <a:pt x="4770" y="1945"/>
                </a:lnTo>
                <a:lnTo>
                  <a:pt x="4733" y="1872"/>
                </a:lnTo>
                <a:lnTo>
                  <a:pt x="4660" y="1872"/>
                </a:lnTo>
                <a:lnTo>
                  <a:pt x="4329" y="1982"/>
                </a:lnTo>
                <a:lnTo>
                  <a:pt x="3816" y="2202"/>
                </a:lnTo>
                <a:lnTo>
                  <a:pt x="3302" y="2458"/>
                </a:lnTo>
                <a:lnTo>
                  <a:pt x="3082" y="2642"/>
                </a:lnTo>
                <a:lnTo>
                  <a:pt x="2935" y="2789"/>
                </a:lnTo>
                <a:lnTo>
                  <a:pt x="2899" y="2605"/>
                </a:lnTo>
                <a:lnTo>
                  <a:pt x="2899" y="2458"/>
                </a:lnTo>
                <a:lnTo>
                  <a:pt x="3082" y="2385"/>
                </a:lnTo>
                <a:lnTo>
                  <a:pt x="3266" y="2238"/>
                </a:lnTo>
                <a:lnTo>
                  <a:pt x="3632" y="2018"/>
                </a:lnTo>
                <a:lnTo>
                  <a:pt x="4109" y="1725"/>
                </a:lnTo>
                <a:lnTo>
                  <a:pt x="4586" y="1505"/>
                </a:lnTo>
                <a:lnTo>
                  <a:pt x="4660" y="1431"/>
                </a:lnTo>
                <a:lnTo>
                  <a:pt x="4660" y="1358"/>
                </a:lnTo>
                <a:lnTo>
                  <a:pt x="4586" y="1321"/>
                </a:lnTo>
                <a:lnTo>
                  <a:pt x="4513" y="1285"/>
                </a:lnTo>
                <a:lnTo>
                  <a:pt x="4256" y="1358"/>
                </a:lnTo>
                <a:lnTo>
                  <a:pt x="3963" y="1431"/>
                </a:lnTo>
                <a:lnTo>
                  <a:pt x="3706" y="1505"/>
                </a:lnTo>
                <a:lnTo>
                  <a:pt x="3449" y="1651"/>
                </a:lnTo>
                <a:lnTo>
                  <a:pt x="3156" y="1798"/>
                </a:lnTo>
                <a:lnTo>
                  <a:pt x="3302" y="1578"/>
                </a:lnTo>
                <a:lnTo>
                  <a:pt x="3486" y="1358"/>
                </a:lnTo>
                <a:lnTo>
                  <a:pt x="3779" y="1211"/>
                </a:lnTo>
                <a:lnTo>
                  <a:pt x="4109" y="1065"/>
                </a:lnTo>
                <a:lnTo>
                  <a:pt x="4733" y="844"/>
                </a:lnTo>
                <a:lnTo>
                  <a:pt x="4770" y="918"/>
                </a:lnTo>
                <a:lnTo>
                  <a:pt x="4843" y="991"/>
                </a:lnTo>
                <a:lnTo>
                  <a:pt x="4916" y="991"/>
                </a:lnTo>
                <a:lnTo>
                  <a:pt x="4990" y="1028"/>
                </a:lnTo>
                <a:lnTo>
                  <a:pt x="5063" y="991"/>
                </a:lnTo>
                <a:lnTo>
                  <a:pt x="5100" y="955"/>
                </a:lnTo>
                <a:lnTo>
                  <a:pt x="5173" y="881"/>
                </a:lnTo>
                <a:lnTo>
                  <a:pt x="5173" y="808"/>
                </a:lnTo>
                <a:close/>
                <a:moveTo>
                  <a:pt x="9648" y="3302"/>
                </a:moveTo>
                <a:lnTo>
                  <a:pt x="9905" y="3375"/>
                </a:lnTo>
                <a:lnTo>
                  <a:pt x="9905" y="3412"/>
                </a:lnTo>
                <a:lnTo>
                  <a:pt x="10125" y="3632"/>
                </a:lnTo>
                <a:lnTo>
                  <a:pt x="10308" y="3889"/>
                </a:lnTo>
                <a:lnTo>
                  <a:pt x="10162" y="4036"/>
                </a:lnTo>
                <a:lnTo>
                  <a:pt x="9978" y="4182"/>
                </a:lnTo>
                <a:lnTo>
                  <a:pt x="9795" y="4293"/>
                </a:lnTo>
                <a:lnTo>
                  <a:pt x="9612" y="4329"/>
                </a:lnTo>
                <a:lnTo>
                  <a:pt x="9501" y="4293"/>
                </a:lnTo>
                <a:lnTo>
                  <a:pt x="9428" y="4256"/>
                </a:lnTo>
                <a:lnTo>
                  <a:pt x="9501" y="4146"/>
                </a:lnTo>
                <a:lnTo>
                  <a:pt x="9501" y="4072"/>
                </a:lnTo>
                <a:lnTo>
                  <a:pt x="9465" y="3999"/>
                </a:lnTo>
                <a:lnTo>
                  <a:pt x="9391" y="3926"/>
                </a:lnTo>
                <a:lnTo>
                  <a:pt x="9245" y="3926"/>
                </a:lnTo>
                <a:lnTo>
                  <a:pt x="9465" y="3816"/>
                </a:lnTo>
                <a:lnTo>
                  <a:pt x="9501" y="3779"/>
                </a:lnTo>
                <a:lnTo>
                  <a:pt x="9538" y="3742"/>
                </a:lnTo>
                <a:lnTo>
                  <a:pt x="9538" y="3632"/>
                </a:lnTo>
                <a:lnTo>
                  <a:pt x="9465" y="3559"/>
                </a:lnTo>
                <a:lnTo>
                  <a:pt x="9391" y="3522"/>
                </a:lnTo>
                <a:lnTo>
                  <a:pt x="9355" y="3522"/>
                </a:lnTo>
                <a:lnTo>
                  <a:pt x="9061" y="3632"/>
                </a:lnTo>
                <a:lnTo>
                  <a:pt x="9208" y="3375"/>
                </a:lnTo>
                <a:lnTo>
                  <a:pt x="9281" y="3412"/>
                </a:lnTo>
                <a:lnTo>
                  <a:pt x="9355" y="3412"/>
                </a:lnTo>
                <a:lnTo>
                  <a:pt x="9501" y="3375"/>
                </a:lnTo>
                <a:lnTo>
                  <a:pt x="9648" y="3302"/>
                </a:lnTo>
                <a:close/>
                <a:moveTo>
                  <a:pt x="1505" y="4329"/>
                </a:moveTo>
                <a:lnTo>
                  <a:pt x="1615" y="4366"/>
                </a:lnTo>
                <a:lnTo>
                  <a:pt x="1725" y="4439"/>
                </a:lnTo>
                <a:lnTo>
                  <a:pt x="1872" y="4586"/>
                </a:lnTo>
                <a:lnTo>
                  <a:pt x="1908" y="4769"/>
                </a:lnTo>
                <a:lnTo>
                  <a:pt x="1945" y="4916"/>
                </a:lnTo>
                <a:lnTo>
                  <a:pt x="1908" y="5100"/>
                </a:lnTo>
                <a:lnTo>
                  <a:pt x="1872" y="5246"/>
                </a:lnTo>
                <a:lnTo>
                  <a:pt x="1762" y="5393"/>
                </a:lnTo>
                <a:lnTo>
                  <a:pt x="1615" y="5503"/>
                </a:lnTo>
                <a:lnTo>
                  <a:pt x="1468" y="5576"/>
                </a:lnTo>
                <a:lnTo>
                  <a:pt x="1432" y="5430"/>
                </a:lnTo>
                <a:lnTo>
                  <a:pt x="1432" y="5283"/>
                </a:lnTo>
                <a:lnTo>
                  <a:pt x="1432" y="5210"/>
                </a:lnTo>
                <a:lnTo>
                  <a:pt x="1395" y="5136"/>
                </a:lnTo>
                <a:lnTo>
                  <a:pt x="1395" y="5063"/>
                </a:lnTo>
                <a:lnTo>
                  <a:pt x="1321" y="4989"/>
                </a:lnTo>
                <a:lnTo>
                  <a:pt x="1285" y="4953"/>
                </a:lnTo>
                <a:lnTo>
                  <a:pt x="1175" y="4989"/>
                </a:lnTo>
                <a:lnTo>
                  <a:pt x="1028" y="5063"/>
                </a:lnTo>
                <a:lnTo>
                  <a:pt x="1138" y="4989"/>
                </a:lnTo>
                <a:lnTo>
                  <a:pt x="1321" y="4879"/>
                </a:lnTo>
                <a:lnTo>
                  <a:pt x="1468" y="4769"/>
                </a:lnTo>
                <a:lnTo>
                  <a:pt x="1542" y="4696"/>
                </a:lnTo>
                <a:lnTo>
                  <a:pt x="1505" y="4623"/>
                </a:lnTo>
                <a:lnTo>
                  <a:pt x="1468" y="4549"/>
                </a:lnTo>
                <a:lnTo>
                  <a:pt x="1395" y="4513"/>
                </a:lnTo>
                <a:lnTo>
                  <a:pt x="1432" y="4476"/>
                </a:lnTo>
                <a:lnTo>
                  <a:pt x="1468" y="4439"/>
                </a:lnTo>
                <a:lnTo>
                  <a:pt x="1468" y="4403"/>
                </a:lnTo>
                <a:lnTo>
                  <a:pt x="1432" y="4329"/>
                </a:lnTo>
                <a:close/>
                <a:moveTo>
                  <a:pt x="1138" y="5576"/>
                </a:moveTo>
                <a:lnTo>
                  <a:pt x="1138" y="5650"/>
                </a:lnTo>
                <a:lnTo>
                  <a:pt x="1028" y="5613"/>
                </a:lnTo>
                <a:lnTo>
                  <a:pt x="1138" y="5576"/>
                </a:lnTo>
                <a:close/>
                <a:moveTo>
                  <a:pt x="7887" y="5907"/>
                </a:moveTo>
                <a:lnTo>
                  <a:pt x="8218" y="5980"/>
                </a:lnTo>
                <a:lnTo>
                  <a:pt x="8291" y="6090"/>
                </a:lnTo>
                <a:lnTo>
                  <a:pt x="8401" y="6163"/>
                </a:lnTo>
                <a:lnTo>
                  <a:pt x="8511" y="6273"/>
                </a:lnTo>
                <a:lnTo>
                  <a:pt x="8621" y="6383"/>
                </a:lnTo>
                <a:lnTo>
                  <a:pt x="8694" y="6530"/>
                </a:lnTo>
                <a:lnTo>
                  <a:pt x="8768" y="6677"/>
                </a:lnTo>
                <a:lnTo>
                  <a:pt x="8805" y="6934"/>
                </a:lnTo>
                <a:lnTo>
                  <a:pt x="8768" y="7154"/>
                </a:lnTo>
                <a:lnTo>
                  <a:pt x="8658" y="7374"/>
                </a:lnTo>
                <a:lnTo>
                  <a:pt x="8548" y="7557"/>
                </a:lnTo>
                <a:lnTo>
                  <a:pt x="8438" y="7704"/>
                </a:lnTo>
                <a:lnTo>
                  <a:pt x="8291" y="7814"/>
                </a:lnTo>
                <a:lnTo>
                  <a:pt x="8144" y="7887"/>
                </a:lnTo>
                <a:lnTo>
                  <a:pt x="7998" y="7961"/>
                </a:lnTo>
                <a:lnTo>
                  <a:pt x="8071" y="7594"/>
                </a:lnTo>
                <a:lnTo>
                  <a:pt x="8071" y="7520"/>
                </a:lnTo>
                <a:lnTo>
                  <a:pt x="8034" y="7484"/>
                </a:lnTo>
                <a:lnTo>
                  <a:pt x="7961" y="7484"/>
                </a:lnTo>
                <a:lnTo>
                  <a:pt x="7924" y="7520"/>
                </a:lnTo>
                <a:lnTo>
                  <a:pt x="7741" y="7741"/>
                </a:lnTo>
                <a:lnTo>
                  <a:pt x="7557" y="7997"/>
                </a:lnTo>
                <a:lnTo>
                  <a:pt x="7264" y="7924"/>
                </a:lnTo>
                <a:lnTo>
                  <a:pt x="7484" y="7594"/>
                </a:lnTo>
                <a:lnTo>
                  <a:pt x="7741" y="7337"/>
                </a:lnTo>
                <a:lnTo>
                  <a:pt x="7741" y="7264"/>
                </a:lnTo>
                <a:lnTo>
                  <a:pt x="7741" y="7227"/>
                </a:lnTo>
                <a:lnTo>
                  <a:pt x="7631" y="7227"/>
                </a:lnTo>
                <a:lnTo>
                  <a:pt x="7447" y="7337"/>
                </a:lnTo>
                <a:lnTo>
                  <a:pt x="7264" y="7447"/>
                </a:lnTo>
                <a:lnTo>
                  <a:pt x="7080" y="7594"/>
                </a:lnTo>
                <a:lnTo>
                  <a:pt x="6934" y="7777"/>
                </a:lnTo>
                <a:lnTo>
                  <a:pt x="6860" y="7704"/>
                </a:lnTo>
                <a:lnTo>
                  <a:pt x="6714" y="7557"/>
                </a:lnTo>
                <a:lnTo>
                  <a:pt x="7227" y="7264"/>
                </a:lnTo>
                <a:lnTo>
                  <a:pt x="7741" y="6934"/>
                </a:lnTo>
                <a:lnTo>
                  <a:pt x="7741" y="6897"/>
                </a:lnTo>
                <a:lnTo>
                  <a:pt x="7704" y="6860"/>
                </a:lnTo>
                <a:lnTo>
                  <a:pt x="7411" y="6860"/>
                </a:lnTo>
                <a:lnTo>
                  <a:pt x="7080" y="6934"/>
                </a:lnTo>
                <a:lnTo>
                  <a:pt x="6787" y="7044"/>
                </a:lnTo>
                <a:lnTo>
                  <a:pt x="6530" y="7227"/>
                </a:lnTo>
                <a:lnTo>
                  <a:pt x="6494" y="7007"/>
                </a:lnTo>
                <a:lnTo>
                  <a:pt x="6494" y="6750"/>
                </a:lnTo>
                <a:lnTo>
                  <a:pt x="6604" y="6713"/>
                </a:lnTo>
                <a:lnTo>
                  <a:pt x="6970" y="6603"/>
                </a:lnTo>
                <a:lnTo>
                  <a:pt x="7117" y="6530"/>
                </a:lnTo>
                <a:lnTo>
                  <a:pt x="7301" y="6420"/>
                </a:lnTo>
                <a:lnTo>
                  <a:pt x="7337" y="6347"/>
                </a:lnTo>
                <a:lnTo>
                  <a:pt x="7337" y="6310"/>
                </a:lnTo>
                <a:lnTo>
                  <a:pt x="7301" y="6310"/>
                </a:lnTo>
                <a:lnTo>
                  <a:pt x="7007" y="6273"/>
                </a:lnTo>
                <a:lnTo>
                  <a:pt x="6750" y="6310"/>
                </a:lnTo>
                <a:lnTo>
                  <a:pt x="6750" y="6310"/>
                </a:lnTo>
                <a:lnTo>
                  <a:pt x="6860" y="6200"/>
                </a:lnTo>
                <a:lnTo>
                  <a:pt x="6970" y="6090"/>
                </a:lnTo>
                <a:lnTo>
                  <a:pt x="7117" y="6017"/>
                </a:lnTo>
                <a:lnTo>
                  <a:pt x="7264" y="5943"/>
                </a:lnTo>
                <a:lnTo>
                  <a:pt x="7557" y="5907"/>
                </a:lnTo>
                <a:close/>
                <a:moveTo>
                  <a:pt x="4953" y="1"/>
                </a:moveTo>
                <a:lnTo>
                  <a:pt x="4733" y="37"/>
                </a:lnTo>
                <a:lnTo>
                  <a:pt x="4476" y="111"/>
                </a:lnTo>
                <a:lnTo>
                  <a:pt x="4256" y="184"/>
                </a:lnTo>
                <a:lnTo>
                  <a:pt x="4036" y="294"/>
                </a:lnTo>
                <a:lnTo>
                  <a:pt x="3632" y="551"/>
                </a:lnTo>
                <a:lnTo>
                  <a:pt x="3302" y="881"/>
                </a:lnTo>
                <a:lnTo>
                  <a:pt x="2972" y="1248"/>
                </a:lnTo>
                <a:lnTo>
                  <a:pt x="2679" y="1651"/>
                </a:lnTo>
                <a:lnTo>
                  <a:pt x="2569" y="1872"/>
                </a:lnTo>
                <a:lnTo>
                  <a:pt x="2495" y="2092"/>
                </a:lnTo>
                <a:lnTo>
                  <a:pt x="2422" y="2348"/>
                </a:lnTo>
                <a:lnTo>
                  <a:pt x="2385" y="2568"/>
                </a:lnTo>
                <a:lnTo>
                  <a:pt x="2422" y="2789"/>
                </a:lnTo>
                <a:lnTo>
                  <a:pt x="2459" y="2935"/>
                </a:lnTo>
                <a:lnTo>
                  <a:pt x="2532" y="3119"/>
                </a:lnTo>
                <a:lnTo>
                  <a:pt x="2605" y="3265"/>
                </a:lnTo>
                <a:lnTo>
                  <a:pt x="2495" y="3339"/>
                </a:lnTo>
                <a:lnTo>
                  <a:pt x="2018" y="3559"/>
                </a:lnTo>
                <a:lnTo>
                  <a:pt x="1798" y="3706"/>
                </a:lnTo>
                <a:lnTo>
                  <a:pt x="1688" y="3779"/>
                </a:lnTo>
                <a:lnTo>
                  <a:pt x="1578" y="3852"/>
                </a:lnTo>
                <a:lnTo>
                  <a:pt x="1065" y="3852"/>
                </a:lnTo>
                <a:lnTo>
                  <a:pt x="881" y="3926"/>
                </a:lnTo>
                <a:lnTo>
                  <a:pt x="735" y="3999"/>
                </a:lnTo>
                <a:lnTo>
                  <a:pt x="588" y="4109"/>
                </a:lnTo>
                <a:lnTo>
                  <a:pt x="478" y="4256"/>
                </a:lnTo>
                <a:lnTo>
                  <a:pt x="368" y="4403"/>
                </a:lnTo>
                <a:lnTo>
                  <a:pt x="184" y="4623"/>
                </a:lnTo>
                <a:lnTo>
                  <a:pt x="74" y="4879"/>
                </a:lnTo>
                <a:lnTo>
                  <a:pt x="38" y="4989"/>
                </a:lnTo>
                <a:lnTo>
                  <a:pt x="1" y="5136"/>
                </a:lnTo>
                <a:lnTo>
                  <a:pt x="38" y="5283"/>
                </a:lnTo>
                <a:lnTo>
                  <a:pt x="74" y="5430"/>
                </a:lnTo>
                <a:lnTo>
                  <a:pt x="184" y="5576"/>
                </a:lnTo>
                <a:lnTo>
                  <a:pt x="258" y="5723"/>
                </a:lnTo>
                <a:lnTo>
                  <a:pt x="404" y="5833"/>
                </a:lnTo>
                <a:lnTo>
                  <a:pt x="514" y="5943"/>
                </a:lnTo>
                <a:lnTo>
                  <a:pt x="661" y="6017"/>
                </a:lnTo>
                <a:lnTo>
                  <a:pt x="845" y="6053"/>
                </a:lnTo>
                <a:lnTo>
                  <a:pt x="1175" y="6127"/>
                </a:lnTo>
                <a:lnTo>
                  <a:pt x="1358" y="6127"/>
                </a:lnTo>
                <a:lnTo>
                  <a:pt x="1505" y="6090"/>
                </a:lnTo>
                <a:lnTo>
                  <a:pt x="1688" y="6053"/>
                </a:lnTo>
                <a:lnTo>
                  <a:pt x="1835" y="5980"/>
                </a:lnTo>
                <a:lnTo>
                  <a:pt x="2055" y="5760"/>
                </a:lnTo>
                <a:lnTo>
                  <a:pt x="2275" y="5503"/>
                </a:lnTo>
                <a:lnTo>
                  <a:pt x="2385" y="5210"/>
                </a:lnTo>
                <a:lnTo>
                  <a:pt x="2422" y="5063"/>
                </a:lnTo>
                <a:lnTo>
                  <a:pt x="2422" y="4879"/>
                </a:lnTo>
                <a:lnTo>
                  <a:pt x="2385" y="4733"/>
                </a:lnTo>
                <a:lnTo>
                  <a:pt x="2349" y="4586"/>
                </a:lnTo>
                <a:lnTo>
                  <a:pt x="2275" y="4403"/>
                </a:lnTo>
                <a:lnTo>
                  <a:pt x="2202" y="4256"/>
                </a:lnTo>
                <a:lnTo>
                  <a:pt x="2092" y="4146"/>
                </a:lnTo>
                <a:lnTo>
                  <a:pt x="2055" y="4109"/>
                </a:lnTo>
                <a:lnTo>
                  <a:pt x="2165" y="4036"/>
                </a:lnTo>
                <a:lnTo>
                  <a:pt x="2495" y="3816"/>
                </a:lnTo>
                <a:lnTo>
                  <a:pt x="2679" y="3669"/>
                </a:lnTo>
                <a:lnTo>
                  <a:pt x="2862" y="3522"/>
                </a:lnTo>
                <a:lnTo>
                  <a:pt x="3119" y="3706"/>
                </a:lnTo>
                <a:lnTo>
                  <a:pt x="3156" y="3779"/>
                </a:lnTo>
                <a:lnTo>
                  <a:pt x="3229" y="3816"/>
                </a:lnTo>
                <a:lnTo>
                  <a:pt x="3339" y="3816"/>
                </a:lnTo>
                <a:lnTo>
                  <a:pt x="3706" y="3962"/>
                </a:lnTo>
                <a:lnTo>
                  <a:pt x="4109" y="4036"/>
                </a:lnTo>
                <a:lnTo>
                  <a:pt x="4513" y="4072"/>
                </a:lnTo>
                <a:lnTo>
                  <a:pt x="4880" y="3999"/>
                </a:lnTo>
                <a:lnTo>
                  <a:pt x="5246" y="3889"/>
                </a:lnTo>
                <a:lnTo>
                  <a:pt x="5283" y="3962"/>
                </a:lnTo>
                <a:lnTo>
                  <a:pt x="5320" y="4036"/>
                </a:lnTo>
                <a:lnTo>
                  <a:pt x="5540" y="4219"/>
                </a:lnTo>
                <a:lnTo>
                  <a:pt x="5723" y="4439"/>
                </a:lnTo>
                <a:lnTo>
                  <a:pt x="5980" y="4916"/>
                </a:lnTo>
                <a:lnTo>
                  <a:pt x="6200" y="5430"/>
                </a:lnTo>
                <a:lnTo>
                  <a:pt x="6347" y="5650"/>
                </a:lnTo>
                <a:lnTo>
                  <a:pt x="6530" y="5870"/>
                </a:lnTo>
                <a:lnTo>
                  <a:pt x="6347" y="6017"/>
                </a:lnTo>
                <a:lnTo>
                  <a:pt x="6237" y="6200"/>
                </a:lnTo>
                <a:lnTo>
                  <a:pt x="6127" y="6383"/>
                </a:lnTo>
                <a:lnTo>
                  <a:pt x="6053" y="6567"/>
                </a:lnTo>
                <a:lnTo>
                  <a:pt x="5797" y="6713"/>
                </a:lnTo>
                <a:lnTo>
                  <a:pt x="5723" y="6824"/>
                </a:lnTo>
                <a:lnTo>
                  <a:pt x="5723" y="6934"/>
                </a:lnTo>
                <a:lnTo>
                  <a:pt x="5760" y="7044"/>
                </a:lnTo>
                <a:lnTo>
                  <a:pt x="5833" y="7080"/>
                </a:lnTo>
                <a:lnTo>
                  <a:pt x="6017" y="7080"/>
                </a:lnTo>
                <a:lnTo>
                  <a:pt x="6053" y="7300"/>
                </a:lnTo>
                <a:lnTo>
                  <a:pt x="6127" y="7520"/>
                </a:lnTo>
                <a:lnTo>
                  <a:pt x="6127" y="7631"/>
                </a:lnTo>
                <a:lnTo>
                  <a:pt x="6127" y="7741"/>
                </a:lnTo>
                <a:lnTo>
                  <a:pt x="6200" y="7814"/>
                </a:lnTo>
                <a:lnTo>
                  <a:pt x="6310" y="7851"/>
                </a:lnTo>
                <a:lnTo>
                  <a:pt x="6347" y="7851"/>
                </a:lnTo>
                <a:lnTo>
                  <a:pt x="6494" y="8034"/>
                </a:lnTo>
                <a:lnTo>
                  <a:pt x="6640" y="8144"/>
                </a:lnTo>
                <a:lnTo>
                  <a:pt x="6787" y="8254"/>
                </a:lnTo>
                <a:lnTo>
                  <a:pt x="6860" y="8291"/>
                </a:lnTo>
                <a:lnTo>
                  <a:pt x="6934" y="8327"/>
                </a:lnTo>
                <a:lnTo>
                  <a:pt x="7191" y="8438"/>
                </a:lnTo>
                <a:lnTo>
                  <a:pt x="7447" y="8474"/>
                </a:lnTo>
                <a:lnTo>
                  <a:pt x="7741" y="8474"/>
                </a:lnTo>
                <a:lnTo>
                  <a:pt x="7998" y="8438"/>
                </a:lnTo>
                <a:lnTo>
                  <a:pt x="8254" y="8364"/>
                </a:lnTo>
                <a:lnTo>
                  <a:pt x="8511" y="8254"/>
                </a:lnTo>
                <a:lnTo>
                  <a:pt x="8731" y="8071"/>
                </a:lnTo>
                <a:lnTo>
                  <a:pt x="8915" y="7887"/>
                </a:lnTo>
                <a:lnTo>
                  <a:pt x="9098" y="7631"/>
                </a:lnTo>
                <a:lnTo>
                  <a:pt x="9245" y="7300"/>
                </a:lnTo>
                <a:lnTo>
                  <a:pt x="9281" y="7007"/>
                </a:lnTo>
                <a:lnTo>
                  <a:pt x="9318" y="6824"/>
                </a:lnTo>
                <a:lnTo>
                  <a:pt x="9281" y="6677"/>
                </a:lnTo>
                <a:lnTo>
                  <a:pt x="9208" y="6457"/>
                </a:lnTo>
                <a:lnTo>
                  <a:pt x="9135" y="6200"/>
                </a:lnTo>
                <a:lnTo>
                  <a:pt x="8951" y="5980"/>
                </a:lnTo>
                <a:lnTo>
                  <a:pt x="8878" y="5907"/>
                </a:lnTo>
                <a:lnTo>
                  <a:pt x="8768" y="5833"/>
                </a:lnTo>
                <a:lnTo>
                  <a:pt x="8805" y="5686"/>
                </a:lnTo>
                <a:lnTo>
                  <a:pt x="9025" y="5246"/>
                </a:lnTo>
                <a:lnTo>
                  <a:pt x="9208" y="4769"/>
                </a:lnTo>
                <a:lnTo>
                  <a:pt x="9428" y="4806"/>
                </a:lnTo>
                <a:lnTo>
                  <a:pt x="9648" y="4806"/>
                </a:lnTo>
                <a:lnTo>
                  <a:pt x="9832" y="4733"/>
                </a:lnTo>
                <a:lnTo>
                  <a:pt x="10052" y="4659"/>
                </a:lnTo>
                <a:lnTo>
                  <a:pt x="10235" y="4549"/>
                </a:lnTo>
                <a:lnTo>
                  <a:pt x="10419" y="4403"/>
                </a:lnTo>
                <a:lnTo>
                  <a:pt x="10712" y="4109"/>
                </a:lnTo>
                <a:lnTo>
                  <a:pt x="10785" y="3962"/>
                </a:lnTo>
                <a:lnTo>
                  <a:pt x="10785" y="3816"/>
                </a:lnTo>
                <a:lnTo>
                  <a:pt x="10639" y="3559"/>
                </a:lnTo>
                <a:lnTo>
                  <a:pt x="10492" y="3339"/>
                </a:lnTo>
                <a:lnTo>
                  <a:pt x="10345" y="3155"/>
                </a:lnTo>
                <a:lnTo>
                  <a:pt x="10125" y="2972"/>
                </a:lnTo>
                <a:lnTo>
                  <a:pt x="9905" y="2825"/>
                </a:lnTo>
                <a:lnTo>
                  <a:pt x="9795" y="2789"/>
                </a:lnTo>
                <a:lnTo>
                  <a:pt x="9685" y="2752"/>
                </a:lnTo>
                <a:lnTo>
                  <a:pt x="9501" y="2862"/>
                </a:lnTo>
                <a:lnTo>
                  <a:pt x="9391" y="2825"/>
                </a:lnTo>
                <a:lnTo>
                  <a:pt x="9318" y="2862"/>
                </a:lnTo>
                <a:lnTo>
                  <a:pt x="9025" y="3009"/>
                </a:lnTo>
                <a:lnTo>
                  <a:pt x="8768" y="3192"/>
                </a:lnTo>
                <a:lnTo>
                  <a:pt x="8658" y="3302"/>
                </a:lnTo>
                <a:lnTo>
                  <a:pt x="8548" y="3449"/>
                </a:lnTo>
                <a:lnTo>
                  <a:pt x="8474" y="3559"/>
                </a:lnTo>
                <a:lnTo>
                  <a:pt x="8438" y="3742"/>
                </a:lnTo>
                <a:lnTo>
                  <a:pt x="8438" y="3852"/>
                </a:lnTo>
                <a:lnTo>
                  <a:pt x="8438" y="3962"/>
                </a:lnTo>
                <a:lnTo>
                  <a:pt x="8474" y="4182"/>
                </a:lnTo>
                <a:lnTo>
                  <a:pt x="8621" y="4403"/>
                </a:lnTo>
                <a:lnTo>
                  <a:pt x="8768" y="4549"/>
                </a:lnTo>
                <a:lnTo>
                  <a:pt x="8878" y="4623"/>
                </a:lnTo>
                <a:lnTo>
                  <a:pt x="8694" y="4879"/>
                </a:lnTo>
                <a:lnTo>
                  <a:pt x="8548" y="5136"/>
                </a:lnTo>
                <a:lnTo>
                  <a:pt x="8291" y="5613"/>
                </a:lnTo>
                <a:lnTo>
                  <a:pt x="8144" y="5540"/>
                </a:lnTo>
                <a:lnTo>
                  <a:pt x="7961" y="5503"/>
                </a:lnTo>
                <a:lnTo>
                  <a:pt x="7777" y="5466"/>
                </a:lnTo>
                <a:lnTo>
                  <a:pt x="7411" y="5466"/>
                </a:lnTo>
                <a:lnTo>
                  <a:pt x="7227" y="5503"/>
                </a:lnTo>
                <a:lnTo>
                  <a:pt x="7044" y="5540"/>
                </a:lnTo>
                <a:lnTo>
                  <a:pt x="6860" y="5650"/>
                </a:lnTo>
                <a:lnTo>
                  <a:pt x="6750" y="5320"/>
                </a:lnTo>
                <a:lnTo>
                  <a:pt x="6604" y="5026"/>
                </a:lnTo>
                <a:lnTo>
                  <a:pt x="6273" y="4476"/>
                </a:lnTo>
                <a:lnTo>
                  <a:pt x="6163" y="4256"/>
                </a:lnTo>
                <a:lnTo>
                  <a:pt x="6053" y="4072"/>
                </a:lnTo>
                <a:lnTo>
                  <a:pt x="5870" y="3889"/>
                </a:lnTo>
                <a:lnTo>
                  <a:pt x="5687" y="3779"/>
                </a:lnTo>
                <a:lnTo>
                  <a:pt x="5723" y="3706"/>
                </a:lnTo>
                <a:lnTo>
                  <a:pt x="5723" y="3632"/>
                </a:lnTo>
                <a:lnTo>
                  <a:pt x="5907" y="3486"/>
                </a:lnTo>
                <a:lnTo>
                  <a:pt x="6053" y="3339"/>
                </a:lnTo>
                <a:lnTo>
                  <a:pt x="6200" y="3155"/>
                </a:lnTo>
                <a:lnTo>
                  <a:pt x="6347" y="2972"/>
                </a:lnTo>
                <a:lnTo>
                  <a:pt x="6457" y="2752"/>
                </a:lnTo>
                <a:lnTo>
                  <a:pt x="6530" y="2532"/>
                </a:lnTo>
                <a:lnTo>
                  <a:pt x="6604" y="2312"/>
                </a:lnTo>
                <a:lnTo>
                  <a:pt x="6677" y="2055"/>
                </a:lnTo>
                <a:lnTo>
                  <a:pt x="6677" y="1615"/>
                </a:lnTo>
                <a:lnTo>
                  <a:pt x="6677" y="1358"/>
                </a:lnTo>
                <a:lnTo>
                  <a:pt x="6640" y="1138"/>
                </a:lnTo>
                <a:lnTo>
                  <a:pt x="6567" y="881"/>
                </a:lnTo>
                <a:lnTo>
                  <a:pt x="6457" y="698"/>
                </a:lnTo>
                <a:lnTo>
                  <a:pt x="6273" y="551"/>
                </a:lnTo>
                <a:lnTo>
                  <a:pt x="6200" y="478"/>
                </a:lnTo>
                <a:lnTo>
                  <a:pt x="6090" y="478"/>
                </a:lnTo>
                <a:lnTo>
                  <a:pt x="6017" y="331"/>
                </a:lnTo>
                <a:lnTo>
                  <a:pt x="5907" y="221"/>
                </a:lnTo>
                <a:lnTo>
                  <a:pt x="5760" y="148"/>
                </a:lnTo>
                <a:lnTo>
                  <a:pt x="5613" y="74"/>
                </a:lnTo>
                <a:lnTo>
                  <a:pt x="5283" y="1"/>
                </a:lnTo>
                <a:close/>
                <a:moveTo>
                  <a:pt x="15114" y="6750"/>
                </a:moveTo>
                <a:lnTo>
                  <a:pt x="15187" y="6787"/>
                </a:lnTo>
                <a:lnTo>
                  <a:pt x="15481" y="6897"/>
                </a:lnTo>
                <a:lnTo>
                  <a:pt x="15591" y="6970"/>
                </a:lnTo>
                <a:lnTo>
                  <a:pt x="15737" y="7044"/>
                </a:lnTo>
                <a:lnTo>
                  <a:pt x="15847" y="7190"/>
                </a:lnTo>
                <a:lnTo>
                  <a:pt x="15921" y="7337"/>
                </a:lnTo>
                <a:lnTo>
                  <a:pt x="16068" y="7667"/>
                </a:lnTo>
                <a:lnTo>
                  <a:pt x="16141" y="8034"/>
                </a:lnTo>
                <a:lnTo>
                  <a:pt x="16178" y="8438"/>
                </a:lnTo>
                <a:lnTo>
                  <a:pt x="16178" y="8621"/>
                </a:lnTo>
                <a:lnTo>
                  <a:pt x="16141" y="8804"/>
                </a:lnTo>
                <a:lnTo>
                  <a:pt x="16068" y="8988"/>
                </a:lnTo>
                <a:lnTo>
                  <a:pt x="15957" y="9134"/>
                </a:lnTo>
                <a:lnTo>
                  <a:pt x="15701" y="9355"/>
                </a:lnTo>
                <a:lnTo>
                  <a:pt x="15407" y="9575"/>
                </a:lnTo>
                <a:lnTo>
                  <a:pt x="15077" y="9758"/>
                </a:lnTo>
                <a:lnTo>
                  <a:pt x="14710" y="9905"/>
                </a:lnTo>
                <a:lnTo>
                  <a:pt x="14710" y="9905"/>
                </a:lnTo>
                <a:lnTo>
                  <a:pt x="15187" y="9208"/>
                </a:lnTo>
                <a:lnTo>
                  <a:pt x="15187" y="9134"/>
                </a:lnTo>
                <a:lnTo>
                  <a:pt x="15150" y="9098"/>
                </a:lnTo>
                <a:lnTo>
                  <a:pt x="15114" y="9061"/>
                </a:lnTo>
                <a:lnTo>
                  <a:pt x="15040" y="9098"/>
                </a:lnTo>
                <a:lnTo>
                  <a:pt x="14564" y="9538"/>
                </a:lnTo>
                <a:lnTo>
                  <a:pt x="14123" y="9978"/>
                </a:lnTo>
                <a:lnTo>
                  <a:pt x="13940" y="9978"/>
                </a:lnTo>
                <a:lnTo>
                  <a:pt x="13757" y="9905"/>
                </a:lnTo>
                <a:lnTo>
                  <a:pt x="13940" y="9648"/>
                </a:lnTo>
                <a:lnTo>
                  <a:pt x="14160" y="9391"/>
                </a:lnTo>
                <a:lnTo>
                  <a:pt x="14380" y="9134"/>
                </a:lnTo>
                <a:lnTo>
                  <a:pt x="14637" y="8914"/>
                </a:lnTo>
                <a:lnTo>
                  <a:pt x="14674" y="8841"/>
                </a:lnTo>
                <a:lnTo>
                  <a:pt x="14674" y="8804"/>
                </a:lnTo>
                <a:lnTo>
                  <a:pt x="14637" y="8731"/>
                </a:lnTo>
                <a:lnTo>
                  <a:pt x="14564" y="8731"/>
                </a:lnTo>
                <a:lnTo>
                  <a:pt x="14784" y="8584"/>
                </a:lnTo>
                <a:lnTo>
                  <a:pt x="14820" y="8511"/>
                </a:lnTo>
                <a:lnTo>
                  <a:pt x="14784" y="8438"/>
                </a:lnTo>
                <a:lnTo>
                  <a:pt x="14710" y="8401"/>
                </a:lnTo>
                <a:lnTo>
                  <a:pt x="14637" y="8401"/>
                </a:lnTo>
                <a:lnTo>
                  <a:pt x="14233" y="8621"/>
                </a:lnTo>
                <a:lnTo>
                  <a:pt x="13867" y="8841"/>
                </a:lnTo>
                <a:lnTo>
                  <a:pt x="13500" y="9061"/>
                </a:lnTo>
                <a:lnTo>
                  <a:pt x="13170" y="9318"/>
                </a:lnTo>
                <a:lnTo>
                  <a:pt x="13060" y="9098"/>
                </a:lnTo>
                <a:lnTo>
                  <a:pt x="13720" y="8658"/>
                </a:lnTo>
                <a:lnTo>
                  <a:pt x="14417" y="8291"/>
                </a:lnTo>
                <a:lnTo>
                  <a:pt x="14454" y="8217"/>
                </a:lnTo>
                <a:lnTo>
                  <a:pt x="14454" y="8144"/>
                </a:lnTo>
                <a:lnTo>
                  <a:pt x="14417" y="8107"/>
                </a:lnTo>
                <a:lnTo>
                  <a:pt x="14343" y="8107"/>
                </a:lnTo>
                <a:lnTo>
                  <a:pt x="13647" y="8364"/>
                </a:lnTo>
                <a:lnTo>
                  <a:pt x="12986" y="8658"/>
                </a:lnTo>
                <a:lnTo>
                  <a:pt x="12986" y="8474"/>
                </a:lnTo>
                <a:lnTo>
                  <a:pt x="13133" y="8401"/>
                </a:lnTo>
                <a:lnTo>
                  <a:pt x="13243" y="8327"/>
                </a:lnTo>
                <a:lnTo>
                  <a:pt x="13500" y="8144"/>
                </a:lnTo>
                <a:lnTo>
                  <a:pt x="14013" y="7924"/>
                </a:lnTo>
                <a:lnTo>
                  <a:pt x="14307" y="7814"/>
                </a:lnTo>
                <a:lnTo>
                  <a:pt x="14564" y="7777"/>
                </a:lnTo>
                <a:lnTo>
                  <a:pt x="14600" y="7741"/>
                </a:lnTo>
                <a:lnTo>
                  <a:pt x="14600" y="7704"/>
                </a:lnTo>
                <a:lnTo>
                  <a:pt x="14564" y="7667"/>
                </a:lnTo>
                <a:lnTo>
                  <a:pt x="14233" y="7667"/>
                </a:lnTo>
                <a:lnTo>
                  <a:pt x="13903" y="7704"/>
                </a:lnTo>
                <a:lnTo>
                  <a:pt x="13573" y="7777"/>
                </a:lnTo>
                <a:lnTo>
                  <a:pt x="13280" y="7851"/>
                </a:lnTo>
                <a:lnTo>
                  <a:pt x="13500" y="7594"/>
                </a:lnTo>
                <a:lnTo>
                  <a:pt x="14087" y="7484"/>
                </a:lnTo>
                <a:lnTo>
                  <a:pt x="14380" y="7410"/>
                </a:lnTo>
                <a:lnTo>
                  <a:pt x="14674" y="7264"/>
                </a:lnTo>
                <a:lnTo>
                  <a:pt x="14710" y="7227"/>
                </a:lnTo>
                <a:lnTo>
                  <a:pt x="14710" y="7190"/>
                </a:lnTo>
                <a:lnTo>
                  <a:pt x="14710" y="7154"/>
                </a:lnTo>
                <a:lnTo>
                  <a:pt x="14637" y="7117"/>
                </a:lnTo>
                <a:lnTo>
                  <a:pt x="14343" y="7080"/>
                </a:lnTo>
                <a:lnTo>
                  <a:pt x="14013" y="7080"/>
                </a:lnTo>
                <a:lnTo>
                  <a:pt x="14270" y="6934"/>
                </a:lnTo>
                <a:lnTo>
                  <a:pt x="14527" y="6824"/>
                </a:lnTo>
                <a:lnTo>
                  <a:pt x="14820" y="6750"/>
                </a:lnTo>
                <a:close/>
                <a:moveTo>
                  <a:pt x="5246" y="9098"/>
                </a:moveTo>
                <a:lnTo>
                  <a:pt x="5320" y="9208"/>
                </a:lnTo>
                <a:lnTo>
                  <a:pt x="5393" y="9245"/>
                </a:lnTo>
                <a:lnTo>
                  <a:pt x="5577" y="9245"/>
                </a:lnTo>
                <a:lnTo>
                  <a:pt x="5650" y="9281"/>
                </a:lnTo>
                <a:lnTo>
                  <a:pt x="5760" y="9318"/>
                </a:lnTo>
                <a:lnTo>
                  <a:pt x="5833" y="9391"/>
                </a:lnTo>
                <a:lnTo>
                  <a:pt x="5870" y="9465"/>
                </a:lnTo>
                <a:lnTo>
                  <a:pt x="5907" y="9538"/>
                </a:lnTo>
                <a:lnTo>
                  <a:pt x="5907" y="9648"/>
                </a:lnTo>
                <a:lnTo>
                  <a:pt x="5870" y="9758"/>
                </a:lnTo>
                <a:lnTo>
                  <a:pt x="5797" y="9831"/>
                </a:lnTo>
                <a:lnTo>
                  <a:pt x="5723" y="9905"/>
                </a:lnTo>
                <a:lnTo>
                  <a:pt x="5650" y="9978"/>
                </a:lnTo>
                <a:lnTo>
                  <a:pt x="5540" y="10015"/>
                </a:lnTo>
                <a:lnTo>
                  <a:pt x="5466" y="9868"/>
                </a:lnTo>
                <a:lnTo>
                  <a:pt x="5356" y="9758"/>
                </a:lnTo>
                <a:lnTo>
                  <a:pt x="5210" y="9685"/>
                </a:lnTo>
                <a:lnTo>
                  <a:pt x="5026" y="9648"/>
                </a:lnTo>
                <a:lnTo>
                  <a:pt x="5063" y="9648"/>
                </a:lnTo>
                <a:lnTo>
                  <a:pt x="5210" y="9575"/>
                </a:lnTo>
                <a:lnTo>
                  <a:pt x="5283" y="9538"/>
                </a:lnTo>
                <a:lnTo>
                  <a:pt x="5283" y="9501"/>
                </a:lnTo>
                <a:lnTo>
                  <a:pt x="5283" y="9355"/>
                </a:lnTo>
                <a:lnTo>
                  <a:pt x="5210" y="9245"/>
                </a:lnTo>
                <a:lnTo>
                  <a:pt x="5100" y="9245"/>
                </a:lnTo>
                <a:lnTo>
                  <a:pt x="4953" y="9281"/>
                </a:lnTo>
                <a:lnTo>
                  <a:pt x="4806" y="9355"/>
                </a:lnTo>
                <a:lnTo>
                  <a:pt x="4806" y="9355"/>
                </a:lnTo>
                <a:lnTo>
                  <a:pt x="4843" y="9281"/>
                </a:lnTo>
                <a:lnTo>
                  <a:pt x="4880" y="9208"/>
                </a:lnTo>
                <a:lnTo>
                  <a:pt x="4843" y="9171"/>
                </a:lnTo>
                <a:lnTo>
                  <a:pt x="5026" y="9134"/>
                </a:lnTo>
                <a:lnTo>
                  <a:pt x="5246" y="9098"/>
                </a:lnTo>
                <a:close/>
                <a:moveTo>
                  <a:pt x="6347" y="8034"/>
                </a:moveTo>
                <a:lnTo>
                  <a:pt x="6347" y="8071"/>
                </a:lnTo>
                <a:lnTo>
                  <a:pt x="6310" y="8181"/>
                </a:lnTo>
                <a:lnTo>
                  <a:pt x="6127" y="8254"/>
                </a:lnTo>
                <a:lnTo>
                  <a:pt x="5980" y="8364"/>
                </a:lnTo>
                <a:lnTo>
                  <a:pt x="5687" y="8621"/>
                </a:lnTo>
                <a:lnTo>
                  <a:pt x="5577" y="8621"/>
                </a:lnTo>
                <a:lnTo>
                  <a:pt x="5466" y="8694"/>
                </a:lnTo>
                <a:lnTo>
                  <a:pt x="5393" y="8768"/>
                </a:lnTo>
                <a:lnTo>
                  <a:pt x="5246" y="8731"/>
                </a:lnTo>
                <a:lnTo>
                  <a:pt x="4806" y="8731"/>
                </a:lnTo>
                <a:lnTo>
                  <a:pt x="4549" y="8841"/>
                </a:lnTo>
                <a:lnTo>
                  <a:pt x="4293" y="9024"/>
                </a:lnTo>
                <a:lnTo>
                  <a:pt x="4183" y="9171"/>
                </a:lnTo>
                <a:lnTo>
                  <a:pt x="4073" y="9355"/>
                </a:lnTo>
                <a:lnTo>
                  <a:pt x="4073" y="9501"/>
                </a:lnTo>
                <a:lnTo>
                  <a:pt x="4073" y="9648"/>
                </a:lnTo>
                <a:lnTo>
                  <a:pt x="4073" y="9721"/>
                </a:lnTo>
                <a:lnTo>
                  <a:pt x="4146" y="9831"/>
                </a:lnTo>
                <a:lnTo>
                  <a:pt x="4256" y="9978"/>
                </a:lnTo>
                <a:lnTo>
                  <a:pt x="4439" y="10162"/>
                </a:lnTo>
                <a:lnTo>
                  <a:pt x="4623" y="10308"/>
                </a:lnTo>
                <a:lnTo>
                  <a:pt x="4843" y="10382"/>
                </a:lnTo>
                <a:lnTo>
                  <a:pt x="5026" y="10455"/>
                </a:lnTo>
                <a:lnTo>
                  <a:pt x="5246" y="10492"/>
                </a:lnTo>
                <a:lnTo>
                  <a:pt x="5466" y="10492"/>
                </a:lnTo>
                <a:lnTo>
                  <a:pt x="5723" y="10455"/>
                </a:lnTo>
                <a:lnTo>
                  <a:pt x="5907" y="10345"/>
                </a:lnTo>
                <a:lnTo>
                  <a:pt x="6090" y="10235"/>
                </a:lnTo>
                <a:lnTo>
                  <a:pt x="6237" y="10052"/>
                </a:lnTo>
                <a:lnTo>
                  <a:pt x="6347" y="9868"/>
                </a:lnTo>
                <a:lnTo>
                  <a:pt x="6384" y="9575"/>
                </a:lnTo>
                <a:lnTo>
                  <a:pt x="6310" y="9355"/>
                </a:lnTo>
                <a:lnTo>
                  <a:pt x="6200" y="9134"/>
                </a:lnTo>
                <a:lnTo>
                  <a:pt x="6017" y="8951"/>
                </a:lnTo>
                <a:lnTo>
                  <a:pt x="6310" y="8658"/>
                </a:lnTo>
                <a:lnTo>
                  <a:pt x="6420" y="8548"/>
                </a:lnTo>
                <a:lnTo>
                  <a:pt x="6567" y="8401"/>
                </a:lnTo>
                <a:lnTo>
                  <a:pt x="6567" y="8327"/>
                </a:lnTo>
                <a:lnTo>
                  <a:pt x="6567" y="8254"/>
                </a:lnTo>
                <a:lnTo>
                  <a:pt x="6530" y="8217"/>
                </a:lnTo>
                <a:lnTo>
                  <a:pt x="6494" y="8181"/>
                </a:lnTo>
                <a:lnTo>
                  <a:pt x="6384" y="8071"/>
                </a:lnTo>
                <a:lnTo>
                  <a:pt x="6347" y="8034"/>
                </a:lnTo>
                <a:close/>
                <a:moveTo>
                  <a:pt x="19992" y="10418"/>
                </a:moveTo>
                <a:lnTo>
                  <a:pt x="20139" y="10492"/>
                </a:lnTo>
                <a:lnTo>
                  <a:pt x="20139" y="10602"/>
                </a:lnTo>
                <a:lnTo>
                  <a:pt x="20176" y="10638"/>
                </a:lnTo>
                <a:lnTo>
                  <a:pt x="20213" y="10638"/>
                </a:lnTo>
                <a:lnTo>
                  <a:pt x="20249" y="10602"/>
                </a:lnTo>
                <a:lnTo>
                  <a:pt x="20286" y="10785"/>
                </a:lnTo>
                <a:lnTo>
                  <a:pt x="20286" y="11042"/>
                </a:lnTo>
                <a:lnTo>
                  <a:pt x="20286" y="11189"/>
                </a:lnTo>
                <a:lnTo>
                  <a:pt x="20213" y="11372"/>
                </a:lnTo>
                <a:lnTo>
                  <a:pt x="20139" y="11519"/>
                </a:lnTo>
                <a:lnTo>
                  <a:pt x="20066" y="11665"/>
                </a:lnTo>
                <a:lnTo>
                  <a:pt x="19956" y="11812"/>
                </a:lnTo>
                <a:lnTo>
                  <a:pt x="19809" y="11886"/>
                </a:lnTo>
                <a:lnTo>
                  <a:pt x="19662" y="11959"/>
                </a:lnTo>
                <a:lnTo>
                  <a:pt x="19479" y="11959"/>
                </a:lnTo>
                <a:lnTo>
                  <a:pt x="19442" y="11886"/>
                </a:lnTo>
                <a:lnTo>
                  <a:pt x="19222" y="11776"/>
                </a:lnTo>
                <a:lnTo>
                  <a:pt x="19626" y="11702"/>
                </a:lnTo>
                <a:lnTo>
                  <a:pt x="19662" y="11665"/>
                </a:lnTo>
                <a:lnTo>
                  <a:pt x="19736" y="11629"/>
                </a:lnTo>
                <a:lnTo>
                  <a:pt x="19736" y="11482"/>
                </a:lnTo>
                <a:lnTo>
                  <a:pt x="19699" y="11372"/>
                </a:lnTo>
                <a:lnTo>
                  <a:pt x="19626" y="11335"/>
                </a:lnTo>
                <a:lnTo>
                  <a:pt x="19406" y="11335"/>
                </a:lnTo>
                <a:lnTo>
                  <a:pt x="19662" y="11152"/>
                </a:lnTo>
                <a:lnTo>
                  <a:pt x="19736" y="11115"/>
                </a:lnTo>
                <a:lnTo>
                  <a:pt x="19736" y="11042"/>
                </a:lnTo>
                <a:lnTo>
                  <a:pt x="19736" y="10969"/>
                </a:lnTo>
                <a:lnTo>
                  <a:pt x="19736" y="10932"/>
                </a:lnTo>
                <a:lnTo>
                  <a:pt x="19699" y="10858"/>
                </a:lnTo>
                <a:lnTo>
                  <a:pt x="19626" y="10822"/>
                </a:lnTo>
                <a:lnTo>
                  <a:pt x="19552" y="10822"/>
                </a:lnTo>
                <a:lnTo>
                  <a:pt x="19479" y="10858"/>
                </a:lnTo>
                <a:lnTo>
                  <a:pt x="19332" y="10895"/>
                </a:lnTo>
                <a:lnTo>
                  <a:pt x="19185" y="10932"/>
                </a:lnTo>
                <a:lnTo>
                  <a:pt x="19185" y="10932"/>
                </a:lnTo>
                <a:lnTo>
                  <a:pt x="19626" y="10748"/>
                </a:lnTo>
                <a:lnTo>
                  <a:pt x="19662" y="10712"/>
                </a:lnTo>
                <a:lnTo>
                  <a:pt x="19662" y="10675"/>
                </a:lnTo>
                <a:lnTo>
                  <a:pt x="19626" y="10638"/>
                </a:lnTo>
                <a:lnTo>
                  <a:pt x="19479" y="10602"/>
                </a:lnTo>
                <a:lnTo>
                  <a:pt x="19295" y="10602"/>
                </a:lnTo>
                <a:lnTo>
                  <a:pt x="19369" y="10565"/>
                </a:lnTo>
                <a:lnTo>
                  <a:pt x="19589" y="10455"/>
                </a:lnTo>
                <a:lnTo>
                  <a:pt x="19772" y="10418"/>
                </a:lnTo>
                <a:close/>
                <a:moveTo>
                  <a:pt x="16691" y="13390"/>
                </a:moveTo>
                <a:lnTo>
                  <a:pt x="16801" y="13463"/>
                </a:lnTo>
                <a:lnTo>
                  <a:pt x="16874" y="13536"/>
                </a:lnTo>
                <a:lnTo>
                  <a:pt x="16728" y="13646"/>
                </a:lnTo>
                <a:lnTo>
                  <a:pt x="16581" y="13756"/>
                </a:lnTo>
                <a:lnTo>
                  <a:pt x="16434" y="13903"/>
                </a:lnTo>
                <a:lnTo>
                  <a:pt x="16361" y="14050"/>
                </a:lnTo>
                <a:lnTo>
                  <a:pt x="16104" y="14013"/>
                </a:lnTo>
                <a:lnTo>
                  <a:pt x="16068" y="13976"/>
                </a:lnTo>
                <a:lnTo>
                  <a:pt x="16691" y="13390"/>
                </a:lnTo>
                <a:close/>
                <a:moveTo>
                  <a:pt x="16654" y="11959"/>
                </a:moveTo>
                <a:lnTo>
                  <a:pt x="17058" y="12326"/>
                </a:lnTo>
                <a:lnTo>
                  <a:pt x="17278" y="12546"/>
                </a:lnTo>
                <a:lnTo>
                  <a:pt x="17498" y="12803"/>
                </a:lnTo>
                <a:lnTo>
                  <a:pt x="17681" y="13059"/>
                </a:lnTo>
                <a:lnTo>
                  <a:pt x="17755" y="13169"/>
                </a:lnTo>
                <a:lnTo>
                  <a:pt x="17792" y="13279"/>
                </a:lnTo>
                <a:lnTo>
                  <a:pt x="17792" y="13426"/>
                </a:lnTo>
                <a:lnTo>
                  <a:pt x="17755" y="13536"/>
                </a:lnTo>
                <a:lnTo>
                  <a:pt x="17718" y="13646"/>
                </a:lnTo>
                <a:lnTo>
                  <a:pt x="17608" y="13756"/>
                </a:lnTo>
                <a:lnTo>
                  <a:pt x="17498" y="13866"/>
                </a:lnTo>
                <a:lnTo>
                  <a:pt x="17351" y="13940"/>
                </a:lnTo>
                <a:lnTo>
                  <a:pt x="17278" y="13866"/>
                </a:lnTo>
                <a:lnTo>
                  <a:pt x="17168" y="13866"/>
                </a:lnTo>
                <a:lnTo>
                  <a:pt x="17095" y="13903"/>
                </a:lnTo>
                <a:lnTo>
                  <a:pt x="17058" y="13940"/>
                </a:lnTo>
                <a:lnTo>
                  <a:pt x="17021" y="13940"/>
                </a:lnTo>
                <a:lnTo>
                  <a:pt x="16948" y="13976"/>
                </a:lnTo>
                <a:lnTo>
                  <a:pt x="16911" y="14050"/>
                </a:lnTo>
                <a:lnTo>
                  <a:pt x="16874" y="14050"/>
                </a:lnTo>
                <a:lnTo>
                  <a:pt x="16948" y="13940"/>
                </a:lnTo>
                <a:lnTo>
                  <a:pt x="17095" y="13793"/>
                </a:lnTo>
                <a:lnTo>
                  <a:pt x="17168" y="13683"/>
                </a:lnTo>
                <a:lnTo>
                  <a:pt x="17205" y="13573"/>
                </a:lnTo>
                <a:lnTo>
                  <a:pt x="17168" y="13500"/>
                </a:lnTo>
                <a:lnTo>
                  <a:pt x="17131" y="13426"/>
                </a:lnTo>
                <a:lnTo>
                  <a:pt x="17021" y="13316"/>
                </a:lnTo>
                <a:lnTo>
                  <a:pt x="16874" y="13206"/>
                </a:lnTo>
                <a:lnTo>
                  <a:pt x="16691" y="13169"/>
                </a:lnTo>
                <a:lnTo>
                  <a:pt x="16618" y="13169"/>
                </a:lnTo>
                <a:lnTo>
                  <a:pt x="16581" y="13206"/>
                </a:lnTo>
                <a:lnTo>
                  <a:pt x="15627" y="13793"/>
                </a:lnTo>
                <a:lnTo>
                  <a:pt x="15517" y="13756"/>
                </a:lnTo>
                <a:lnTo>
                  <a:pt x="15407" y="13646"/>
                </a:lnTo>
                <a:lnTo>
                  <a:pt x="15884" y="13353"/>
                </a:lnTo>
                <a:lnTo>
                  <a:pt x="16361" y="13096"/>
                </a:lnTo>
                <a:lnTo>
                  <a:pt x="16398" y="13023"/>
                </a:lnTo>
                <a:lnTo>
                  <a:pt x="16398" y="12986"/>
                </a:lnTo>
                <a:lnTo>
                  <a:pt x="16361" y="12913"/>
                </a:lnTo>
                <a:lnTo>
                  <a:pt x="16288" y="12913"/>
                </a:lnTo>
                <a:lnTo>
                  <a:pt x="15994" y="12949"/>
                </a:lnTo>
                <a:lnTo>
                  <a:pt x="15701" y="13059"/>
                </a:lnTo>
                <a:lnTo>
                  <a:pt x="15407" y="13169"/>
                </a:lnTo>
                <a:lnTo>
                  <a:pt x="15150" y="13279"/>
                </a:lnTo>
                <a:lnTo>
                  <a:pt x="15040" y="13023"/>
                </a:lnTo>
                <a:lnTo>
                  <a:pt x="15077" y="12986"/>
                </a:lnTo>
                <a:lnTo>
                  <a:pt x="16068" y="12399"/>
                </a:lnTo>
                <a:lnTo>
                  <a:pt x="16104" y="12362"/>
                </a:lnTo>
                <a:lnTo>
                  <a:pt x="16104" y="12326"/>
                </a:lnTo>
                <a:lnTo>
                  <a:pt x="16068" y="12289"/>
                </a:lnTo>
                <a:lnTo>
                  <a:pt x="15994" y="12252"/>
                </a:lnTo>
                <a:lnTo>
                  <a:pt x="15554" y="12362"/>
                </a:lnTo>
                <a:lnTo>
                  <a:pt x="15150" y="12472"/>
                </a:lnTo>
                <a:lnTo>
                  <a:pt x="15150" y="12472"/>
                </a:lnTo>
                <a:lnTo>
                  <a:pt x="15297" y="12326"/>
                </a:lnTo>
                <a:lnTo>
                  <a:pt x="15517" y="12179"/>
                </a:lnTo>
                <a:lnTo>
                  <a:pt x="15737" y="12069"/>
                </a:lnTo>
                <a:lnTo>
                  <a:pt x="15994" y="11996"/>
                </a:lnTo>
                <a:lnTo>
                  <a:pt x="16324" y="11959"/>
                </a:lnTo>
                <a:close/>
                <a:moveTo>
                  <a:pt x="14857" y="6310"/>
                </a:moveTo>
                <a:lnTo>
                  <a:pt x="14600" y="6347"/>
                </a:lnTo>
                <a:lnTo>
                  <a:pt x="14380" y="6383"/>
                </a:lnTo>
                <a:lnTo>
                  <a:pt x="14197" y="6457"/>
                </a:lnTo>
                <a:lnTo>
                  <a:pt x="13793" y="6677"/>
                </a:lnTo>
                <a:lnTo>
                  <a:pt x="13426" y="6970"/>
                </a:lnTo>
                <a:lnTo>
                  <a:pt x="13243" y="7154"/>
                </a:lnTo>
                <a:lnTo>
                  <a:pt x="12950" y="7190"/>
                </a:lnTo>
                <a:lnTo>
                  <a:pt x="12840" y="7227"/>
                </a:lnTo>
                <a:lnTo>
                  <a:pt x="12803" y="7300"/>
                </a:lnTo>
                <a:lnTo>
                  <a:pt x="12766" y="7374"/>
                </a:lnTo>
                <a:lnTo>
                  <a:pt x="12766" y="7447"/>
                </a:lnTo>
                <a:lnTo>
                  <a:pt x="11042" y="7631"/>
                </a:lnTo>
                <a:lnTo>
                  <a:pt x="10052" y="7667"/>
                </a:lnTo>
                <a:lnTo>
                  <a:pt x="9575" y="7704"/>
                </a:lnTo>
                <a:lnTo>
                  <a:pt x="9098" y="7741"/>
                </a:lnTo>
                <a:lnTo>
                  <a:pt x="9025" y="7777"/>
                </a:lnTo>
                <a:lnTo>
                  <a:pt x="8988" y="7814"/>
                </a:lnTo>
                <a:lnTo>
                  <a:pt x="8951" y="7924"/>
                </a:lnTo>
                <a:lnTo>
                  <a:pt x="9025" y="8034"/>
                </a:lnTo>
                <a:lnTo>
                  <a:pt x="9061" y="8071"/>
                </a:lnTo>
                <a:lnTo>
                  <a:pt x="9135" y="8107"/>
                </a:lnTo>
                <a:lnTo>
                  <a:pt x="9612" y="8144"/>
                </a:lnTo>
                <a:lnTo>
                  <a:pt x="10125" y="8144"/>
                </a:lnTo>
                <a:lnTo>
                  <a:pt x="11152" y="8071"/>
                </a:lnTo>
                <a:lnTo>
                  <a:pt x="11922" y="8034"/>
                </a:lnTo>
                <a:lnTo>
                  <a:pt x="12693" y="7961"/>
                </a:lnTo>
                <a:lnTo>
                  <a:pt x="12546" y="8254"/>
                </a:lnTo>
                <a:lnTo>
                  <a:pt x="12473" y="8438"/>
                </a:lnTo>
                <a:lnTo>
                  <a:pt x="12473" y="8584"/>
                </a:lnTo>
                <a:lnTo>
                  <a:pt x="12509" y="8914"/>
                </a:lnTo>
                <a:lnTo>
                  <a:pt x="12363" y="9024"/>
                </a:lnTo>
                <a:lnTo>
                  <a:pt x="12253" y="9134"/>
                </a:lnTo>
                <a:lnTo>
                  <a:pt x="12253" y="9245"/>
                </a:lnTo>
                <a:lnTo>
                  <a:pt x="12289" y="9355"/>
                </a:lnTo>
                <a:lnTo>
                  <a:pt x="12399" y="9428"/>
                </a:lnTo>
                <a:lnTo>
                  <a:pt x="12546" y="9465"/>
                </a:lnTo>
                <a:lnTo>
                  <a:pt x="12693" y="9465"/>
                </a:lnTo>
                <a:lnTo>
                  <a:pt x="12803" y="9685"/>
                </a:lnTo>
                <a:lnTo>
                  <a:pt x="12950" y="9868"/>
                </a:lnTo>
                <a:lnTo>
                  <a:pt x="13096" y="10052"/>
                </a:lnTo>
                <a:lnTo>
                  <a:pt x="13243" y="10198"/>
                </a:lnTo>
                <a:lnTo>
                  <a:pt x="13426" y="10308"/>
                </a:lnTo>
                <a:lnTo>
                  <a:pt x="13647" y="10418"/>
                </a:lnTo>
                <a:lnTo>
                  <a:pt x="13867" y="10455"/>
                </a:lnTo>
                <a:lnTo>
                  <a:pt x="14087" y="10492"/>
                </a:lnTo>
                <a:lnTo>
                  <a:pt x="14233" y="10492"/>
                </a:lnTo>
                <a:lnTo>
                  <a:pt x="14600" y="10418"/>
                </a:lnTo>
                <a:lnTo>
                  <a:pt x="14967" y="10345"/>
                </a:lnTo>
                <a:lnTo>
                  <a:pt x="14930" y="10455"/>
                </a:lnTo>
                <a:lnTo>
                  <a:pt x="14930" y="10602"/>
                </a:lnTo>
                <a:lnTo>
                  <a:pt x="15004" y="10895"/>
                </a:lnTo>
                <a:lnTo>
                  <a:pt x="15077" y="11079"/>
                </a:lnTo>
                <a:lnTo>
                  <a:pt x="15150" y="11299"/>
                </a:lnTo>
                <a:lnTo>
                  <a:pt x="15297" y="11482"/>
                </a:lnTo>
                <a:lnTo>
                  <a:pt x="15481" y="11629"/>
                </a:lnTo>
                <a:lnTo>
                  <a:pt x="15481" y="11665"/>
                </a:lnTo>
                <a:lnTo>
                  <a:pt x="15261" y="11739"/>
                </a:lnTo>
                <a:lnTo>
                  <a:pt x="15077" y="11886"/>
                </a:lnTo>
                <a:lnTo>
                  <a:pt x="14894" y="11996"/>
                </a:lnTo>
                <a:lnTo>
                  <a:pt x="14784" y="12142"/>
                </a:lnTo>
                <a:lnTo>
                  <a:pt x="14674" y="12326"/>
                </a:lnTo>
                <a:lnTo>
                  <a:pt x="14600" y="12509"/>
                </a:lnTo>
                <a:lnTo>
                  <a:pt x="14564" y="12693"/>
                </a:lnTo>
                <a:lnTo>
                  <a:pt x="14527" y="12876"/>
                </a:lnTo>
                <a:lnTo>
                  <a:pt x="14527" y="12986"/>
                </a:lnTo>
                <a:lnTo>
                  <a:pt x="14527" y="13059"/>
                </a:lnTo>
                <a:lnTo>
                  <a:pt x="14600" y="13353"/>
                </a:lnTo>
                <a:lnTo>
                  <a:pt x="14747" y="13610"/>
                </a:lnTo>
                <a:lnTo>
                  <a:pt x="14747" y="13720"/>
                </a:lnTo>
                <a:lnTo>
                  <a:pt x="14784" y="13830"/>
                </a:lnTo>
                <a:lnTo>
                  <a:pt x="14930" y="13903"/>
                </a:lnTo>
                <a:lnTo>
                  <a:pt x="15004" y="13976"/>
                </a:lnTo>
                <a:lnTo>
                  <a:pt x="15297" y="14197"/>
                </a:lnTo>
                <a:lnTo>
                  <a:pt x="15627" y="14380"/>
                </a:lnTo>
                <a:lnTo>
                  <a:pt x="15994" y="14527"/>
                </a:lnTo>
                <a:lnTo>
                  <a:pt x="16398" y="14600"/>
                </a:lnTo>
                <a:lnTo>
                  <a:pt x="16801" y="14600"/>
                </a:lnTo>
                <a:lnTo>
                  <a:pt x="17205" y="14527"/>
                </a:lnTo>
                <a:lnTo>
                  <a:pt x="17571" y="14417"/>
                </a:lnTo>
                <a:lnTo>
                  <a:pt x="17902" y="14233"/>
                </a:lnTo>
                <a:lnTo>
                  <a:pt x="18122" y="14013"/>
                </a:lnTo>
                <a:lnTo>
                  <a:pt x="18268" y="13793"/>
                </a:lnTo>
                <a:lnTo>
                  <a:pt x="18305" y="13536"/>
                </a:lnTo>
                <a:lnTo>
                  <a:pt x="18305" y="13316"/>
                </a:lnTo>
                <a:lnTo>
                  <a:pt x="18232" y="13059"/>
                </a:lnTo>
                <a:lnTo>
                  <a:pt x="18122" y="12803"/>
                </a:lnTo>
                <a:lnTo>
                  <a:pt x="17975" y="12546"/>
                </a:lnTo>
                <a:lnTo>
                  <a:pt x="17792" y="12326"/>
                </a:lnTo>
                <a:lnTo>
                  <a:pt x="17902" y="12289"/>
                </a:lnTo>
                <a:lnTo>
                  <a:pt x="18232" y="12106"/>
                </a:lnTo>
                <a:lnTo>
                  <a:pt x="18599" y="11849"/>
                </a:lnTo>
                <a:lnTo>
                  <a:pt x="18709" y="12032"/>
                </a:lnTo>
                <a:lnTo>
                  <a:pt x="18855" y="12179"/>
                </a:lnTo>
                <a:lnTo>
                  <a:pt x="19002" y="12289"/>
                </a:lnTo>
                <a:lnTo>
                  <a:pt x="19149" y="12362"/>
                </a:lnTo>
                <a:lnTo>
                  <a:pt x="19406" y="12436"/>
                </a:lnTo>
                <a:lnTo>
                  <a:pt x="19662" y="12399"/>
                </a:lnTo>
                <a:lnTo>
                  <a:pt x="19919" y="12326"/>
                </a:lnTo>
                <a:lnTo>
                  <a:pt x="20139" y="12179"/>
                </a:lnTo>
                <a:lnTo>
                  <a:pt x="20359" y="11996"/>
                </a:lnTo>
                <a:lnTo>
                  <a:pt x="20543" y="11776"/>
                </a:lnTo>
                <a:lnTo>
                  <a:pt x="20653" y="11519"/>
                </a:lnTo>
                <a:lnTo>
                  <a:pt x="20726" y="11225"/>
                </a:lnTo>
                <a:lnTo>
                  <a:pt x="20799" y="10858"/>
                </a:lnTo>
                <a:lnTo>
                  <a:pt x="20763" y="10675"/>
                </a:lnTo>
                <a:lnTo>
                  <a:pt x="20726" y="10528"/>
                </a:lnTo>
                <a:lnTo>
                  <a:pt x="20689" y="10382"/>
                </a:lnTo>
                <a:lnTo>
                  <a:pt x="20579" y="10272"/>
                </a:lnTo>
                <a:lnTo>
                  <a:pt x="20359" y="10088"/>
                </a:lnTo>
                <a:lnTo>
                  <a:pt x="20066" y="9978"/>
                </a:lnTo>
                <a:lnTo>
                  <a:pt x="19919" y="9941"/>
                </a:lnTo>
                <a:lnTo>
                  <a:pt x="19626" y="9941"/>
                </a:lnTo>
                <a:lnTo>
                  <a:pt x="19516" y="10015"/>
                </a:lnTo>
                <a:lnTo>
                  <a:pt x="19479" y="10088"/>
                </a:lnTo>
                <a:lnTo>
                  <a:pt x="19185" y="10198"/>
                </a:lnTo>
                <a:lnTo>
                  <a:pt x="18929" y="10308"/>
                </a:lnTo>
                <a:lnTo>
                  <a:pt x="18819" y="10418"/>
                </a:lnTo>
                <a:lnTo>
                  <a:pt x="18672" y="10528"/>
                </a:lnTo>
                <a:lnTo>
                  <a:pt x="18599" y="10675"/>
                </a:lnTo>
                <a:lnTo>
                  <a:pt x="18525" y="10822"/>
                </a:lnTo>
                <a:lnTo>
                  <a:pt x="18452" y="11115"/>
                </a:lnTo>
                <a:lnTo>
                  <a:pt x="18452" y="11409"/>
                </a:lnTo>
                <a:lnTo>
                  <a:pt x="18048" y="11702"/>
                </a:lnTo>
                <a:lnTo>
                  <a:pt x="17645" y="11996"/>
                </a:lnTo>
                <a:lnTo>
                  <a:pt x="17608" y="12032"/>
                </a:lnTo>
                <a:lnTo>
                  <a:pt x="17608" y="12106"/>
                </a:lnTo>
                <a:lnTo>
                  <a:pt x="17241" y="11776"/>
                </a:lnTo>
                <a:lnTo>
                  <a:pt x="16911" y="11519"/>
                </a:lnTo>
                <a:lnTo>
                  <a:pt x="16838" y="11482"/>
                </a:lnTo>
                <a:lnTo>
                  <a:pt x="16691" y="11482"/>
                </a:lnTo>
                <a:lnTo>
                  <a:pt x="16654" y="11555"/>
                </a:lnTo>
                <a:lnTo>
                  <a:pt x="16434" y="11519"/>
                </a:lnTo>
                <a:lnTo>
                  <a:pt x="16214" y="11519"/>
                </a:lnTo>
                <a:lnTo>
                  <a:pt x="15774" y="11555"/>
                </a:lnTo>
                <a:lnTo>
                  <a:pt x="15811" y="11445"/>
                </a:lnTo>
                <a:lnTo>
                  <a:pt x="15774" y="11335"/>
                </a:lnTo>
                <a:lnTo>
                  <a:pt x="15664" y="11152"/>
                </a:lnTo>
                <a:lnTo>
                  <a:pt x="15554" y="11005"/>
                </a:lnTo>
                <a:lnTo>
                  <a:pt x="15444" y="10822"/>
                </a:lnTo>
                <a:lnTo>
                  <a:pt x="15371" y="10602"/>
                </a:lnTo>
                <a:lnTo>
                  <a:pt x="15334" y="10418"/>
                </a:lnTo>
                <a:lnTo>
                  <a:pt x="15297" y="10308"/>
                </a:lnTo>
                <a:lnTo>
                  <a:pt x="15224" y="10235"/>
                </a:lnTo>
                <a:lnTo>
                  <a:pt x="15627" y="10015"/>
                </a:lnTo>
                <a:lnTo>
                  <a:pt x="16031" y="9758"/>
                </a:lnTo>
                <a:lnTo>
                  <a:pt x="16361" y="9428"/>
                </a:lnTo>
                <a:lnTo>
                  <a:pt x="16471" y="9281"/>
                </a:lnTo>
                <a:lnTo>
                  <a:pt x="16581" y="9098"/>
                </a:lnTo>
                <a:lnTo>
                  <a:pt x="16654" y="8878"/>
                </a:lnTo>
                <a:lnTo>
                  <a:pt x="16691" y="8621"/>
                </a:lnTo>
                <a:lnTo>
                  <a:pt x="16691" y="8364"/>
                </a:lnTo>
                <a:lnTo>
                  <a:pt x="16691" y="8107"/>
                </a:lnTo>
                <a:lnTo>
                  <a:pt x="16581" y="7631"/>
                </a:lnTo>
                <a:lnTo>
                  <a:pt x="16398" y="7190"/>
                </a:lnTo>
                <a:lnTo>
                  <a:pt x="16251" y="6897"/>
                </a:lnTo>
                <a:lnTo>
                  <a:pt x="16031" y="6640"/>
                </a:lnTo>
                <a:lnTo>
                  <a:pt x="15884" y="6530"/>
                </a:lnTo>
                <a:lnTo>
                  <a:pt x="15737" y="6457"/>
                </a:lnTo>
                <a:lnTo>
                  <a:pt x="15591" y="6420"/>
                </a:lnTo>
                <a:lnTo>
                  <a:pt x="15407" y="6383"/>
                </a:lnTo>
                <a:lnTo>
                  <a:pt x="15077" y="631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255" name="Google Shape;255;p4"/>
          <p:cNvSpPr/>
          <p:nvPr/>
        </p:nvSpPr>
        <p:spPr>
          <a:xfrm>
            <a:off x="8052577" y="4132327"/>
            <a:ext cx="388118" cy="408938"/>
          </a:xfrm>
          <a:custGeom>
            <a:avLst/>
            <a:gdLst/>
            <a:ahLst/>
            <a:cxnLst/>
            <a:rect l="l" t="t" r="r" b="b"/>
            <a:pathLst>
              <a:path w="13683" h="14417" extrusionOk="0">
                <a:moveTo>
                  <a:pt x="9281" y="2311"/>
                </a:moveTo>
                <a:lnTo>
                  <a:pt x="9170" y="2385"/>
                </a:lnTo>
                <a:lnTo>
                  <a:pt x="9134" y="2495"/>
                </a:lnTo>
                <a:lnTo>
                  <a:pt x="9097" y="2568"/>
                </a:lnTo>
                <a:lnTo>
                  <a:pt x="9097" y="2678"/>
                </a:lnTo>
                <a:lnTo>
                  <a:pt x="9134" y="2862"/>
                </a:lnTo>
                <a:lnTo>
                  <a:pt x="9207" y="3082"/>
                </a:lnTo>
                <a:lnTo>
                  <a:pt x="9464" y="3742"/>
                </a:lnTo>
                <a:lnTo>
                  <a:pt x="9721" y="4402"/>
                </a:lnTo>
                <a:lnTo>
                  <a:pt x="9647" y="4439"/>
                </a:lnTo>
                <a:lnTo>
                  <a:pt x="9060" y="5283"/>
                </a:lnTo>
                <a:lnTo>
                  <a:pt x="8804" y="5649"/>
                </a:lnTo>
                <a:lnTo>
                  <a:pt x="8694" y="5833"/>
                </a:lnTo>
                <a:lnTo>
                  <a:pt x="8657" y="5943"/>
                </a:lnTo>
                <a:lnTo>
                  <a:pt x="8694" y="6053"/>
                </a:lnTo>
                <a:lnTo>
                  <a:pt x="8804" y="6016"/>
                </a:lnTo>
                <a:lnTo>
                  <a:pt x="8877" y="5980"/>
                </a:lnTo>
                <a:lnTo>
                  <a:pt x="9024" y="5833"/>
                </a:lnTo>
                <a:lnTo>
                  <a:pt x="9281" y="5503"/>
                </a:lnTo>
                <a:lnTo>
                  <a:pt x="9941" y="4659"/>
                </a:lnTo>
                <a:lnTo>
                  <a:pt x="10014" y="4659"/>
                </a:lnTo>
                <a:lnTo>
                  <a:pt x="10124" y="4622"/>
                </a:lnTo>
                <a:lnTo>
                  <a:pt x="10161" y="4549"/>
                </a:lnTo>
                <a:lnTo>
                  <a:pt x="10161" y="4439"/>
                </a:lnTo>
                <a:lnTo>
                  <a:pt x="9684" y="3229"/>
                </a:lnTo>
                <a:lnTo>
                  <a:pt x="9427" y="2715"/>
                </a:lnTo>
                <a:lnTo>
                  <a:pt x="9354" y="2532"/>
                </a:lnTo>
                <a:lnTo>
                  <a:pt x="9317" y="2422"/>
                </a:lnTo>
                <a:lnTo>
                  <a:pt x="9317" y="2348"/>
                </a:lnTo>
                <a:lnTo>
                  <a:pt x="9317" y="2311"/>
                </a:lnTo>
                <a:close/>
                <a:moveTo>
                  <a:pt x="8694" y="1615"/>
                </a:moveTo>
                <a:lnTo>
                  <a:pt x="8767" y="1798"/>
                </a:lnTo>
                <a:lnTo>
                  <a:pt x="8804" y="1908"/>
                </a:lnTo>
                <a:lnTo>
                  <a:pt x="8914" y="1981"/>
                </a:lnTo>
                <a:lnTo>
                  <a:pt x="9024" y="2055"/>
                </a:lnTo>
                <a:lnTo>
                  <a:pt x="9170" y="2018"/>
                </a:lnTo>
                <a:lnTo>
                  <a:pt x="9391" y="1908"/>
                </a:lnTo>
                <a:lnTo>
                  <a:pt x="9611" y="1725"/>
                </a:lnTo>
                <a:lnTo>
                  <a:pt x="9867" y="2275"/>
                </a:lnTo>
                <a:lnTo>
                  <a:pt x="10161" y="2752"/>
                </a:lnTo>
                <a:lnTo>
                  <a:pt x="10454" y="3265"/>
                </a:lnTo>
                <a:lnTo>
                  <a:pt x="10674" y="3779"/>
                </a:lnTo>
                <a:lnTo>
                  <a:pt x="10528" y="3925"/>
                </a:lnTo>
                <a:lnTo>
                  <a:pt x="10381" y="4072"/>
                </a:lnTo>
                <a:lnTo>
                  <a:pt x="10271" y="4256"/>
                </a:lnTo>
                <a:lnTo>
                  <a:pt x="10234" y="4476"/>
                </a:lnTo>
                <a:lnTo>
                  <a:pt x="10271" y="4586"/>
                </a:lnTo>
                <a:lnTo>
                  <a:pt x="10344" y="4659"/>
                </a:lnTo>
                <a:lnTo>
                  <a:pt x="10344" y="4806"/>
                </a:lnTo>
                <a:lnTo>
                  <a:pt x="10381" y="4879"/>
                </a:lnTo>
                <a:lnTo>
                  <a:pt x="10491" y="4916"/>
                </a:lnTo>
                <a:lnTo>
                  <a:pt x="10491" y="4953"/>
                </a:lnTo>
                <a:lnTo>
                  <a:pt x="10344" y="5173"/>
                </a:lnTo>
                <a:lnTo>
                  <a:pt x="9977" y="5649"/>
                </a:lnTo>
                <a:lnTo>
                  <a:pt x="9647" y="6163"/>
                </a:lnTo>
                <a:lnTo>
                  <a:pt x="9501" y="6090"/>
                </a:lnTo>
                <a:lnTo>
                  <a:pt x="9317" y="6053"/>
                </a:lnTo>
                <a:lnTo>
                  <a:pt x="9134" y="6126"/>
                </a:lnTo>
                <a:lnTo>
                  <a:pt x="8950" y="6200"/>
                </a:lnTo>
                <a:lnTo>
                  <a:pt x="8840" y="6346"/>
                </a:lnTo>
                <a:lnTo>
                  <a:pt x="8730" y="6493"/>
                </a:lnTo>
                <a:lnTo>
                  <a:pt x="8327" y="6493"/>
                </a:lnTo>
                <a:lnTo>
                  <a:pt x="7556" y="6530"/>
                </a:lnTo>
                <a:lnTo>
                  <a:pt x="7520" y="6456"/>
                </a:lnTo>
                <a:lnTo>
                  <a:pt x="7410" y="6383"/>
                </a:lnTo>
                <a:lnTo>
                  <a:pt x="7080" y="6273"/>
                </a:lnTo>
                <a:lnTo>
                  <a:pt x="7043" y="6273"/>
                </a:lnTo>
                <a:lnTo>
                  <a:pt x="6970" y="6236"/>
                </a:lnTo>
                <a:lnTo>
                  <a:pt x="6786" y="6236"/>
                </a:lnTo>
                <a:lnTo>
                  <a:pt x="6639" y="6200"/>
                </a:lnTo>
                <a:lnTo>
                  <a:pt x="5832" y="5429"/>
                </a:lnTo>
                <a:lnTo>
                  <a:pt x="5246" y="4879"/>
                </a:lnTo>
                <a:lnTo>
                  <a:pt x="5319" y="4696"/>
                </a:lnTo>
                <a:lnTo>
                  <a:pt x="5319" y="4512"/>
                </a:lnTo>
                <a:lnTo>
                  <a:pt x="5282" y="4439"/>
                </a:lnTo>
                <a:lnTo>
                  <a:pt x="5246" y="4366"/>
                </a:lnTo>
                <a:lnTo>
                  <a:pt x="5099" y="4256"/>
                </a:lnTo>
                <a:lnTo>
                  <a:pt x="5282" y="3815"/>
                </a:lnTo>
                <a:lnTo>
                  <a:pt x="5796" y="2715"/>
                </a:lnTo>
                <a:lnTo>
                  <a:pt x="6126" y="2018"/>
                </a:lnTo>
                <a:lnTo>
                  <a:pt x="6273" y="2018"/>
                </a:lnTo>
                <a:lnTo>
                  <a:pt x="6419" y="1981"/>
                </a:lnTo>
                <a:lnTo>
                  <a:pt x="6566" y="1908"/>
                </a:lnTo>
                <a:lnTo>
                  <a:pt x="6713" y="1798"/>
                </a:lnTo>
                <a:lnTo>
                  <a:pt x="6823" y="1688"/>
                </a:lnTo>
                <a:lnTo>
                  <a:pt x="7483" y="1651"/>
                </a:lnTo>
                <a:lnTo>
                  <a:pt x="8694" y="1615"/>
                </a:lnTo>
                <a:close/>
                <a:moveTo>
                  <a:pt x="6823" y="6823"/>
                </a:moveTo>
                <a:lnTo>
                  <a:pt x="6933" y="6897"/>
                </a:lnTo>
                <a:lnTo>
                  <a:pt x="6749" y="6897"/>
                </a:lnTo>
                <a:lnTo>
                  <a:pt x="6713" y="6860"/>
                </a:lnTo>
                <a:lnTo>
                  <a:pt x="6823" y="6823"/>
                </a:lnTo>
                <a:close/>
                <a:moveTo>
                  <a:pt x="2714" y="5393"/>
                </a:moveTo>
                <a:lnTo>
                  <a:pt x="2641" y="5429"/>
                </a:lnTo>
                <a:lnTo>
                  <a:pt x="2531" y="5503"/>
                </a:lnTo>
                <a:lnTo>
                  <a:pt x="2458" y="5576"/>
                </a:lnTo>
                <a:lnTo>
                  <a:pt x="2274" y="5796"/>
                </a:lnTo>
                <a:lnTo>
                  <a:pt x="1981" y="6310"/>
                </a:lnTo>
                <a:lnTo>
                  <a:pt x="1651" y="6860"/>
                </a:lnTo>
                <a:lnTo>
                  <a:pt x="1504" y="7080"/>
                </a:lnTo>
                <a:lnTo>
                  <a:pt x="1431" y="7190"/>
                </a:lnTo>
                <a:lnTo>
                  <a:pt x="1394" y="7263"/>
                </a:lnTo>
                <a:lnTo>
                  <a:pt x="1394" y="7337"/>
                </a:lnTo>
                <a:lnTo>
                  <a:pt x="1321" y="7374"/>
                </a:lnTo>
                <a:lnTo>
                  <a:pt x="1321" y="7410"/>
                </a:lnTo>
                <a:lnTo>
                  <a:pt x="1321" y="7520"/>
                </a:lnTo>
                <a:lnTo>
                  <a:pt x="1394" y="7557"/>
                </a:lnTo>
                <a:lnTo>
                  <a:pt x="1504" y="7594"/>
                </a:lnTo>
                <a:lnTo>
                  <a:pt x="1614" y="7520"/>
                </a:lnTo>
                <a:lnTo>
                  <a:pt x="1724" y="7447"/>
                </a:lnTo>
                <a:lnTo>
                  <a:pt x="1834" y="7337"/>
                </a:lnTo>
                <a:lnTo>
                  <a:pt x="2018" y="7043"/>
                </a:lnTo>
                <a:lnTo>
                  <a:pt x="2128" y="6823"/>
                </a:lnTo>
                <a:lnTo>
                  <a:pt x="2568" y="6200"/>
                </a:lnTo>
                <a:lnTo>
                  <a:pt x="2751" y="5870"/>
                </a:lnTo>
                <a:lnTo>
                  <a:pt x="2861" y="5723"/>
                </a:lnTo>
                <a:lnTo>
                  <a:pt x="2861" y="5539"/>
                </a:lnTo>
                <a:lnTo>
                  <a:pt x="2861" y="5466"/>
                </a:lnTo>
                <a:lnTo>
                  <a:pt x="2788" y="5429"/>
                </a:lnTo>
                <a:lnTo>
                  <a:pt x="2714" y="5393"/>
                </a:lnTo>
                <a:close/>
                <a:moveTo>
                  <a:pt x="4072" y="4843"/>
                </a:moveTo>
                <a:lnTo>
                  <a:pt x="4182" y="5026"/>
                </a:lnTo>
                <a:lnTo>
                  <a:pt x="4328" y="5173"/>
                </a:lnTo>
                <a:lnTo>
                  <a:pt x="4475" y="5209"/>
                </a:lnTo>
                <a:lnTo>
                  <a:pt x="4622" y="5246"/>
                </a:lnTo>
                <a:lnTo>
                  <a:pt x="4769" y="5246"/>
                </a:lnTo>
                <a:lnTo>
                  <a:pt x="4915" y="5209"/>
                </a:lnTo>
                <a:lnTo>
                  <a:pt x="5319" y="5576"/>
                </a:lnTo>
                <a:lnTo>
                  <a:pt x="6163" y="6456"/>
                </a:lnTo>
                <a:lnTo>
                  <a:pt x="6126" y="6530"/>
                </a:lnTo>
                <a:lnTo>
                  <a:pt x="6089" y="6640"/>
                </a:lnTo>
                <a:lnTo>
                  <a:pt x="6126" y="6787"/>
                </a:lnTo>
                <a:lnTo>
                  <a:pt x="6163" y="6897"/>
                </a:lnTo>
                <a:lnTo>
                  <a:pt x="6236" y="7007"/>
                </a:lnTo>
                <a:lnTo>
                  <a:pt x="6236" y="7080"/>
                </a:lnTo>
                <a:lnTo>
                  <a:pt x="5942" y="7410"/>
                </a:lnTo>
                <a:lnTo>
                  <a:pt x="5686" y="7777"/>
                </a:lnTo>
                <a:lnTo>
                  <a:pt x="5172" y="8511"/>
                </a:lnTo>
                <a:lnTo>
                  <a:pt x="4695" y="9134"/>
                </a:lnTo>
                <a:lnTo>
                  <a:pt x="4585" y="9061"/>
                </a:lnTo>
                <a:lnTo>
                  <a:pt x="4439" y="9061"/>
                </a:lnTo>
                <a:lnTo>
                  <a:pt x="4255" y="9098"/>
                </a:lnTo>
                <a:lnTo>
                  <a:pt x="4108" y="9208"/>
                </a:lnTo>
                <a:lnTo>
                  <a:pt x="3998" y="9354"/>
                </a:lnTo>
                <a:lnTo>
                  <a:pt x="3925" y="9538"/>
                </a:lnTo>
                <a:lnTo>
                  <a:pt x="3595" y="9501"/>
                </a:lnTo>
                <a:lnTo>
                  <a:pt x="2825" y="9538"/>
                </a:lnTo>
                <a:lnTo>
                  <a:pt x="2788" y="9354"/>
                </a:lnTo>
                <a:lnTo>
                  <a:pt x="2678" y="9208"/>
                </a:lnTo>
                <a:lnTo>
                  <a:pt x="2531" y="9098"/>
                </a:lnTo>
                <a:lnTo>
                  <a:pt x="2384" y="9061"/>
                </a:lnTo>
                <a:lnTo>
                  <a:pt x="2238" y="9061"/>
                </a:lnTo>
                <a:lnTo>
                  <a:pt x="2054" y="9098"/>
                </a:lnTo>
                <a:lnTo>
                  <a:pt x="1577" y="8437"/>
                </a:lnTo>
                <a:lnTo>
                  <a:pt x="1394" y="8107"/>
                </a:lnTo>
                <a:lnTo>
                  <a:pt x="1137" y="7777"/>
                </a:lnTo>
                <a:lnTo>
                  <a:pt x="1211" y="7594"/>
                </a:lnTo>
                <a:lnTo>
                  <a:pt x="1247" y="7447"/>
                </a:lnTo>
                <a:lnTo>
                  <a:pt x="1211" y="7263"/>
                </a:lnTo>
                <a:lnTo>
                  <a:pt x="1174" y="7117"/>
                </a:lnTo>
                <a:lnTo>
                  <a:pt x="1064" y="7007"/>
                </a:lnTo>
                <a:lnTo>
                  <a:pt x="1101" y="6933"/>
                </a:lnTo>
                <a:lnTo>
                  <a:pt x="1174" y="6823"/>
                </a:lnTo>
                <a:lnTo>
                  <a:pt x="1247" y="6640"/>
                </a:lnTo>
                <a:lnTo>
                  <a:pt x="1614" y="5980"/>
                </a:lnTo>
                <a:lnTo>
                  <a:pt x="1944" y="5356"/>
                </a:lnTo>
                <a:lnTo>
                  <a:pt x="2164" y="5356"/>
                </a:lnTo>
                <a:lnTo>
                  <a:pt x="2384" y="5283"/>
                </a:lnTo>
                <a:lnTo>
                  <a:pt x="2531" y="5136"/>
                </a:lnTo>
                <a:lnTo>
                  <a:pt x="2604" y="5063"/>
                </a:lnTo>
                <a:lnTo>
                  <a:pt x="2641" y="4953"/>
                </a:lnTo>
                <a:lnTo>
                  <a:pt x="2678" y="4916"/>
                </a:lnTo>
                <a:lnTo>
                  <a:pt x="3118" y="4953"/>
                </a:lnTo>
                <a:lnTo>
                  <a:pt x="3705" y="4916"/>
                </a:lnTo>
                <a:lnTo>
                  <a:pt x="4072" y="4843"/>
                </a:lnTo>
                <a:close/>
                <a:moveTo>
                  <a:pt x="8877" y="7740"/>
                </a:moveTo>
                <a:lnTo>
                  <a:pt x="8877" y="7777"/>
                </a:lnTo>
                <a:lnTo>
                  <a:pt x="8877" y="7814"/>
                </a:lnTo>
                <a:lnTo>
                  <a:pt x="8914" y="7997"/>
                </a:lnTo>
                <a:lnTo>
                  <a:pt x="8914" y="8070"/>
                </a:lnTo>
                <a:lnTo>
                  <a:pt x="8950" y="8181"/>
                </a:lnTo>
                <a:lnTo>
                  <a:pt x="9391" y="8731"/>
                </a:lnTo>
                <a:lnTo>
                  <a:pt x="9794" y="9281"/>
                </a:lnTo>
                <a:lnTo>
                  <a:pt x="9941" y="9464"/>
                </a:lnTo>
                <a:lnTo>
                  <a:pt x="10014" y="9538"/>
                </a:lnTo>
                <a:lnTo>
                  <a:pt x="10124" y="9574"/>
                </a:lnTo>
                <a:lnTo>
                  <a:pt x="10234" y="9574"/>
                </a:lnTo>
                <a:lnTo>
                  <a:pt x="10308" y="9538"/>
                </a:lnTo>
                <a:lnTo>
                  <a:pt x="10381" y="9501"/>
                </a:lnTo>
                <a:lnTo>
                  <a:pt x="10418" y="9391"/>
                </a:lnTo>
                <a:lnTo>
                  <a:pt x="10418" y="9354"/>
                </a:lnTo>
                <a:lnTo>
                  <a:pt x="10418" y="9244"/>
                </a:lnTo>
                <a:lnTo>
                  <a:pt x="10381" y="9171"/>
                </a:lnTo>
                <a:lnTo>
                  <a:pt x="10308" y="9134"/>
                </a:lnTo>
                <a:lnTo>
                  <a:pt x="10198" y="9098"/>
                </a:lnTo>
                <a:lnTo>
                  <a:pt x="10088" y="8951"/>
                </a:lnTo>
                <a:lnTo>
                  <a:pt x="10014" y="8841"/>
                </a:lnTo>
                <a:lnTo>
                  <a:pt x="9647" y="8401"/>
                </a:lnTo>
                <a:lnTo>
                  <a:pt x="9281" y="7924"/>
                </a:lnTo>
                <a:lnTo>
                  <a:pt x="9207" y="7850"/>
                </a:lnTo>
                <a:lnTo>
                  <a:pt x="9134" y="7814"/>
                </a:lnTo>
                <a:lnTo>
                  <a:pt x="8950" y="7740"/>
                </a:lnTo>
                <a:close/>
                <a:moveTo>
                  <a:pt x="2128" y="9721"/>
                </a:moveTo>
                <a:lnTo>
                  <a:pt x="2054" y="9758"/>
                </a:lnTo>
                <a:lnTo>
                  <a:pt x="2054" y="9721"/>
                </a:lnTo>
                <a:close/>
                <a:moveTo>
                  <a:pt x="5612" y="9281"/>
                </a:moveTo>
                <a:lnTo>
                  <a:pt x="5576" y="9318"/>
                </a:lnTo>
                <a:lnTo>
                  <a:pt x="5576" y="9354"/>
                </a:lnTo>
                <a:lnTo>
                  <a:pt x="5576" y="9538"/>
                </a:lnTo>
                <a:lnTo>
                  <a:pt x="5649" y="9684"/>
                </a:lnTo>
                <a:lnTo>
                  <a:pt x="5796" y="9941"/>
                </a:lnTo>
                <a:lnTo>
                  <a:pt x="6163" y="10455"/>
                </a:lnTo>
                <a:lnTo>
                  <a:pt x="6456" y="10895"/>
                </a:lnTo>
                <a:lnTo>
                  <a:pt x="6603" y="11115"/>
                </a:lnTo>
                <a:lnTo>
                  <a:pt x="6823" y="11298"/>
                </a:lnTo>
                <a:lnTo>
                  <a:pt x="6860" y="11372"/>
                </a:lnTo>
                <a:lnTo>
                  <a:pt x="6970" y="11482"/>
                </a:lnTo>
                <a:lnTo>
                  <a:pt x="7043" y="11519"/>
                </a:lnTo>
                <a:lnTo>
                  <a:pt x="7116" y="11519"/>
                </a:lnTo>
                <a:lnTo>
                  <a:pt x="7190" y="11482"/>
                </a:lnTo>
                <a:lnTo>
                  <a:pt x="7226" y="11408"/>
                </a:lnTo>
                <a:lnTo>
                  <a:pt x="7263" y="11188"/>
                </a:lnTo>
                <a:lnTo>
                  <a:pt x="7226" y="11078"/>
                </a:lnTo>
                <a:lnTo>
                  <a:pt x="7153" y="10968"/>
                </a:lnTo>
                <a:lnTo>
                  <a:pt x="7080" y="10932"/>
                </a:lnTo>
                <a:lnTo>
                  <a:pt x="7006" y="10895"/>
                </a:lnTo>
                <a:lnTo>
                  <a:pt x="6933" y="10785"/>
                </a:lnTo>
                <a:lnTo>
                  <a:pt x="6860" y="10675"/>
                </a:lnTo>
                <a:lnTo>
                  <a:pt x="6713" y="10455"/>
                </a:lnTo>
                <a:lnTo>
                  <a:pt x="6273" y="9831"/>
                </a:lnTo>
                <a:lnTo>
                  <a:pt x="6016" y="9501"/>
                </a:lnTo>
                <a:lnTo>
                  <a:pt x="5869" y="9391"/>
                </a:lnTo>
                <a:lnTo>
                  <a:pt x="5722" y="9281"/>
                </a:lnTo>
                <a:close/>
                <a:moveTo>
                  <a:pt x="8730" y="6970"/>
                </a:moveTo>
                <a:lnTo>
                  <a:pt x="8804" y="7080"/>
                </a:lnTo>
                <a:lnTo>
                  <a:pt x="8914" y="7153"/>
                </a:lnTo>
                <a:lnTo>
                  <a:pt x="8987" y="7227"/>
                </a:lnTo>
                <a:lnTo>
                  <a:pt x="9097" y="7263"/>
                </a:lnTo>
                <a:lnTo>
                  <a:pt x="9391" y="7227"/>
                </a:lnTo>
                <a:lnTo>
                  <a:pt x="9501" y="7263"/>
                </a:lnTo>
                <a:lnTo>
                  <a:pt x="9574" y="7300"/>
                </a:lnTo>
                <a:lnTo>
                  <a:pt x="9721" y="7557"/>
                </a:lnTo>
                <a:lnTo>
                  <a:pt x="9867" y="7814"/>
                </a:lnTo>
                <a:lnTo>
                  <a:pt x="10234" y="8364"/>
                </a:lnTo>
                <a:lnTo>
                  <a:pt x="10711" y="9098"/>
                </a:lnTo>
                <a:lnTo>
                  <a:pt x="10638" y="9281"/>
                </a:lnTo>
                <a:lnTo>
                  <a:pt x="10601" y="9428"/>
                </a:lnTo>
                <a:lnTo>
                  <a:pt x="10564" y="9758"/>
                </a:lnTo>
                <a:lnTo>
                  <a:pt x="10528" y="9941"/>
                </a:lnTo>
                <a:lnTo>
                  <a:pt x="10528" y="10125"/>
                </a:lnTo>
                <a:lnTo>
                  <a:pt x="10528" y="10235"/>
                </a:lnTo>
                <a:lnTo>
                  <a:pt x="10564" y="10271"/>
                </a:lnTo>
                <a:lnTo>
                  <a:pt x="10344" y="10638"/>
                </a:lnTo>
                <a:lnTo>
                  <a:pt x="9794" y="11555"/>
                </a:lnTo>
                <a:lnTo>
                  <a:pt x="9684" y="11519"/>
                </a:lnTo>
                <a:lnTo>
                  <a:pt x="9537" y="11519"/>
                </a:lnTo>
                <a:lnTo>
                  <a:pt x="9391" y="11555"/>
                </a:lnTo>
                <a:lnTo>
                  <a:pt x="9281" y="11629"/>
                </a:lnTo>
                <a:lnTo>
                  <a:pt x="9170" y="11702"/>
                </a:lnTo>
                <a:lnTo>
                  <a:pt x="9097" y="11812"/>
                </a:lnTo>
                <a:lnTo>
                  <a:pt x="9024" y="11922"/>
                </a:lnTo>
                <a:lnTo>
                  <a:pt x="8987" y="12032"/>
                </a:lnTo>
                <a:lnTo>
                  <a:pt x="8400" y="12069"/>
                </a:lnTo>
                <a:lnTo>
                  <a:pt x="7483" y="12142"/>
                </a:lnTo>
                <a:lnTo>
                  <a:pt x="7006" y="12142"/>
                </a:lnTo>
                <a:lnTo>
                  <a:pt x="6970" y="11959"/>
                </a:lnTo>
                <a:lnTo>
                  <a:pt x="6823" y="11775"/>
                </a:lnTo>
                <a:lnTo>
                  <a:pt x="6749" y="11739"/>
                </a:lnTo>
                <a:lnTo>
                  <a:pt x="6676" y="11702"/>
                </a:lnTo>
                <a:lnTo>
                  <a:pt x="6493" y="11665"/>
                </a:lnTo>
                <a:lnTo>
                  <a:pt x="6419" y="11629"/>
                </a:lnTo>
                <a:lnTo>
                  <a:pt x="6346" y="11665"/>
                </a:lnTo>
                <a:lnTo>
                  <a:pt x="6273" y="11739"/>
                </a:lnTo>
                <a:lnTo>
                  <a:pt x="6199" y="11739"/>
                </a:lnTo>
                <a:lnTo>
                  <a:pt x="5979" y="11225"/>
                </a:lnTo>
                <a:lnTo>
                  <a:pt x="5722" y="10712"/>
                </a:lnTo>
                <a:lnTo>
                  <a:pt x="5466" y="10308"/>
                </a:lnTo>
                <a:lnTo>
                  <a:pt x="5172" y="9868"/>
                </a:lnTo>
                <a:lnTo>
                  <a:pt x="5209" y="9758"/>
                </a:lnTo>
                <a:lnTo>
                  <a:pt x="5246" y="9648"/>
                </a:lnTo>
                <a:lnTo>
                  <a:pt x="5246" y="9501"/>
                </a:lnTo>
                <a:lnTo>
                  <a:pt x="5209" y="9391"/>
                </a:lnTo>
                <a:lnTo>
                  <a:pt x="5135" y="9318"/>
                </a:lnTo>
                <a:lnTo>
                  <a:pt x="5099" y="9318"/>
                </a:lnTo>
                <a:lnTo>
                  <a:pt x="5209" y="9171"/>
                </a:lnTo>
                <a:lnTo>
                  <a:pt x="5759" y="8401"/>
                </a:lnTo>
                <a:lnTo>
                  <a:pt x="6163" y="7850"/>
                </a:lnTo>
                <a:lnTo>
                  <a:pt x="6383" y="7594"/>
                </a:lnTo>
                <a:lnTo>
                  <a:pt x="6529" y="7300"/>
                </a:lnTo>
                <a:lnTo>
                  <a:pt x="6676" y="7337"/>
                </a:lnTo>
                <a:lnTo>
                  <a:pt x="6933" y="7337"/>
                </a:lnTo>
                <a:lnTo>
                  <a:pt x="7080" y="7300"/>
                </a:lnTo>
                <a:lnTo>
                  <a:pt x="7190" y="7263"/>
                </a:lnTo>
                <a:lnTo>
                  <a:pt x="7300" y="7153"/>
                </a:lnTo>
                <a:lnTo>
                  <a:pt x="7410" y="7080"/>
                </a:lnTo>
                <a:lnTo>
                  <a:pt x="7483" y="6970"/>
                </a:lnTo>
                <a:close/>
                <a:moveTo>
                  <a:pt x="4769" y="1"/>
                </a:moveTo>
                <a:lnTo>
                  <a:pt x="4769" y="37"/>
                </a:lnTo>
                <a:lnTo>
                  <a:pt x="4805" y="184"/>
                </a:lnTo>
                <a:lnTo>
                  <a:pt x="4879" y="294"/>
                </a:lnTo>
                <a:lnTo>
                  <a:pt x="4989" y="367"/>
                </a:lnTo>
                <a:lnTo>
                  <a:pt x="5099" y="404"/>
                </a:lnTo>
                <a:lnTo>
                  <a:pt x="5172" y="551"/>
                </a:lnTo>
                <a:lnTo>
                  <a:pt x="5282" y="697"/>
                </a:lnTo>
                <a:lnTo>
                  <a:pt x="5466" y="991"/>
                </a:lnTo>
                <a:lnTo>
                  <a:pt x="5539" y="1101"/>
                </a:lnTo>
                <a:lnTo>
                  <a:pt x="5466" y="1284"/>
                </a:lnTo>
                <a:lnTo>
                  <a:pt x="5466" y="1468"/>
                </a:lnTo>
                <a:lnTo>
                  <a:pt x="5539" y="1688"/>
                </a:lnTo>
                <a:lnTo>
                  <a:pt x="5649" y="1835"/>
                </a:lnTo>
                <a:lnTo>
                  <a:pt x="5722" y="1908"/>
                </a:lnTo>
                <a:lnTo>
                  <a:pt x="5356" y="2605"/>
                </a:lnTo>
                <a:lnTo>
                  <a:pt x="4879" y="3595"/>
                </a:lnTo>
                <a:lnTo>
                  <a:pt x="4769" y="3852"/>
                </a:lnTo>
                <a:lnTo>
                  <a:pt x="4622" y="4072"/>
                </a:lnTo>
                <a:lnTo>
                  <a:pt x="4402" y="4072"/>
                </a:lnTo>
                <a:lnTo>
                  <a:pt x="4292" y="4109"/>
                </a:lnTo>
                <a:lnTo>
                  <a:pt x="4182" y="4182"/>
                </a:lnTo>
                <a:lnTo>
                  <a:pt x="4108" y="4292"/>
                </a:lnTo>
                <a:lnTo>
                  <a:pt x="4072" y="4402"/>
                </a:lnTo>
                <a:lnTo>
                  <a:pt x="3485" y="4476"/>
                </a:lnTo>
                <a:lnTo>
                  <a:pt x="3045" y="4512"/>
                </a:lnTo>
                <a:lnTo>
                  <a:pt x="2678" y="4549"/>
                </a:lnTo>
                <a:lnTo>
                  <a:pt x="2568" y="4366"/>
                </a:lnTo>
                <a:lnTo>
                  <a:pt x="2458" y="4219"/>
                </a:lnTo>
                <a:lnTo>
                  <a:pt x="2274" y="4146"/>
                </a:lnTo>
                <a:lnTo>
                  <a:pt x="2091" y="4109"/>
                </a:lnTo>
                <a:lnTo>
                  <a:pt x="1907" y="4109"/>
                </a:lnTo>
                <a:lnTo>
                  <a:pt x="1797" y="4182"/>
                </a:lnTo>
                <a:lnTo>
                  <a:pt x="1651" y="4292"/>
                </a:lnTo>
                <a:lnTo>
                  <a:pt x="1577" y="4402"/>
                </a:lnTo>
                <a:lnTo>
                  <a:pt x="1504" y="4512"/>
                </a:lnTo>
                <a:lnTo>
                  <a:pt x="1504" y="4622"/>
                </a:lnTo>
                <a:lnTo>
                  <a:pt x="1431" y="4769"/>
                </a:lnTo>
                <a:lnTo>
                  <a:pt x="1431" y="4953"/>
                </a:lnTo>
                <a:lnTo>
                  <a:pt x="1467" y="5099"/>
                </a:lnTo>
                <a:lnTo>
                  <a:pt x="1504" y="5173"/>
                </a:lnTo>
                <a:lnTo>
                  <a:pt x="1504" y="5209"/>
                </a:lnTo>
                <a:lnTo>
                  <a:pt x="1247" y="5760"/>
                </a:lnTo>
                <a:lnTo>
                  <a:pt x="880" y="6420"/>
                </a:lnTo>
                <a:lnTo>
                  <a:pt x="770" y="6640"/>
                </a:lnTo>
                <a:lnTo>
                  <a:pt x="770" y="6713"/>
                </a:lnTo>
                <a:lnTo>
                  <a:pt x="734" y="6823"/>
                </a:lnTo>
                <a:lnTo>
                  <a:pt x="734" y="6787"/>
                </a:lnTo>
                <a:lnTo>
                  <a:pt x="624" y="6787"/>
                </a:lnTo>
                <a:lnTo>
                  <a:pt x="550" y="6823"/>
                </a:lnTo>
                <a:lnTo>
                  <a:pt x="404" y="6933"/>
                </a:lnTo>
                <a:lnTo>
                  <a:pt x="330" y="6970"/>
                </a:lnTo>
                <a:lnTo>
                  <a:pt x="257" y="7007"/>
                </a:lnTo>
                <a:lnTo>
                  <a:pt x="183" y="7117"/>
                </a:lnTo>
                <a:lnTo>
                  <a:pt x="110" y="7227"/>
                </a:lnTo>
                <a:lnTo>
                  <a:pt x="110" y="7447"/>
                </a:lnTo>
                <a:lnTo>
                  <a:pt x="0" y="7777"/>
                </a:lnTo>
                <a:lnTo>
                  <a:pt x="37" y="7850"/>
                </a:lnTo>
                <a:lnTo>
                  <a:pt x="73" y="7887"/>
                </a:lnTo>
                <a:lnTo>
                  <a:pt x="110" y="7960"/>
                </a:lnTo>
                <a:lnTo>
                  <a:pt x="183" y="7960"/>
                </a:lnTo>
                <a:lnTo>
                  <a:pt x="367" y="8034"/>
                </a:lnTo>
                <a:lnTo>
                  <a:pt x="660" y="8034"/>
                </a:lnTo>
                <a:lnTo>
                  <a:pt x="660" y="7997"/>
                </a:lnTo>
                <a:lnTo>
                  <a:pt x="770" y="7997"/>
                </a:lnTo>
                <a:lnTo>
                  <a:pt x="880" y="8181"/>
                </a:lnTo>
                <a:lnTo>
                  <a:pt x="990" y="8364"/>
                </a:lnTo>
                <a:lnTo>
                  <a:pt x="1211" y="8657"/>
                </a:lnTo>
                <a:lnTo>
                  <a:pt x="1651" y="9281"/>
                </a:lnTo>
                <a:lnTo>
                  <a:pt x="1687" y="9354"/>
                </a:lnTo>
                <a:lnTo>
                  <a:pt x="1651" y="9501"/>
                </a:lnTo>
                <a:lnTo>
                  <a:pt x="1614" y="9648"/>
                </a:lnTo>
                <a:lnTo>
                  <a:pt x="1577" y="9831"/>
                </a:lnTo>
                <a:lnTo>
                  <a:pt x="1577" y="9941"/>
                </a:lnTo>
                <a:lnTo>
                  <a:pt x="1614" y="10051"/>
                </a:lnTo>
                <a:lnTo>
                  <a:pt x="1541" y="10235"/>
                </a:lnTo>
                <a:lnTo>
                  <a:pt x="1431" y="10418"/>
                </a:lnTo>
                <a:lnTo>
                  <a:pt x="1357" y="10601"/>
                </a:lnTo>
                <a:lnTo>
                  <a:pt x="1211" y="10785"/>
                </a:lnTo>
                <a:lnTo>
                  <a:pt x="1137" y="10858"/>
                </a:lnTo>
                <a:lnTo>
                  <a:pt x="1137" y="10968"/>
                </a:lnTo>
                <a:lnTo>
                  <a:pt x="1174" y="11078"/>
                </a:lnTo>
                <a:lnTo>
                  <a:pt x="1247" y="11152"/>
                </a:lnTo>
                <a:lnTo>
                  <a:pt x="1357" y="11188"/>
                </a:lnTo>
                <a:lnTo>
                  <a:pt x="1467" y="11152"/>
                </a:lnTo>
                <a:lnTo>
                  <a:pt x="1541" y="11078"/>
                </a:lnTo>
                <a:lnTo>
                  <a:pt x="1577" y="10968"/>
                </a:lnTo>
                <a:lnTo>
                  <a:pt x="1614" y="10932"/>
                </a:lnTo>
                <a:lnTo>
                  <a:pt x="1687" y="10822"/>
                </a:lnTo>
                <a:lnTo>
                  <a:pt x="1761" y="10638"/>
                </a:lnTo>
                <a:lnTo>
                  <a:pt x="1834" y="10491"/>
                </a:lnTo>
                <a:lnTo>
                  <a:pt x="1907" y="10198"/>
                </a:lnTo>
                <a:lnTo>
                  <a:pt x="2164" y="10198"/>
                </a:lnTo>
                <a:lnTo>
                  <a:pt x="2348" y="10161"/>
                </a:lnTo>
                <a:lnTo>
                  <a:pt x="2494" y="10088"/>
                </a:lnTo>
                <a:lnTo>
                  <a:pt x="2641" y="10015"/>
                </a:lnTo>
                <a:lnTo>
                  <a:pt x="2714" y="9905"/>
                </a:lnTo>
                <a:lnTo>
                  <a:pt x="3338" y="9905"/>
                </a:lnTo>
                <a:lnTo>
                  <a:pt x="3998" y="9941"/>
                </a:lnTo>
                <a:lnTo>
                  <a:pt x="4035" y="10051"/>
                </a:lnTo>
                <a:lnTo>
                  <a:pt x="4072" y="10088"/>
                </a:lnTo>
                <a:lnTo>
                  <a:pt x="4145" y="10161"/>
                </a:lnTo>
                <a:lnTo>
                  <a:pt x="4292" y="10235"/>
                </a:lnTo>
                <a:lnTo>
                  <a:pt x="4439" y="10308"/>
                </a:lnTo>
                <a:lnTo>
                  <a:pt x="4622" y="10308"/>
                </a:lnTo>
                <a:lnTo>
                  <a:pt x="4805" y="10271"/>
                </a:lnTo>
                <a:lnTo>
                  <a:pt x="4879" y="10235"/>
                </a:lnTo>
                <a:lnTo>
                  <a:pt x="5282" y="10822"/>
                </a:lnTo>
                <a:lnTo>
                  <a:pt x="5429" y="11115"/>
                </a:lnTo>
                <a:lnTo>
                  <a:pt x="5576" y="11408"/>
                </a:lnTo>
                <a:lnTo>
                  <a:pt x="5796" y="11995"/>
                </a:lnTo>
                <a:lnTo>
                  <a:pt x="5759" y="12105"/>
                </a:lnTo>
                <a:lnTo>
                  <a:pt x="5759" y="12215"/>
                </a:lnTo>
                <a:lnTo>
                  <a:pt x="5759" y="12362"/>
                </a:lnTo>
                <a:lnTo>
                  <a:pt x="5759" y="12472"/>
                </a:lnTo>
                <a:lnTo>
                  <a:pt x="5759" y="12509"/>
                </a:lnTo>
                <a:lnTo>
                  <a:pt x="5722" y="12619"/>
                </a:lnTo>
                <a:lnTo>
                  <a:pt x="5722" y="12692"/>
                </a:lnTo>
                <a:lnTo>
                  <a:pt x="5759" y="12766"/>
                </a:lnTo>
                <a:lnTo>
                  <a:pt x="5979" y="12876"/>
                </a:lnTo>
                <a:lnTo>
                  <a:pt x="5759" y="13169"/>
                </a:lnTo>
                <a:lnTo>
                  <a:pt x="5612" y="13463"/>
                </a:lnTo>
                <a:lnTo>
                  <a:pt x="5502" y="13793"/>
                </a:lnTo>
                <a:lnTo>
                  <a:pt x="5429" y="14123"/>
                </a:lnTo>
                <a:lnTo>
                  <a:pt x="5392" y="14196"/>
                </a:lnTo>
                <a:lnTo>
                  <a:pt x="5429" y="14270"/>
                </a:lnTo>
                <a:lnTo>
                  <a:pt x="5502" y="14343"/>
                </a:lnTo>
                <a:lnTo>
                  <a:pt x="5576" y="14380"/>
                </a:lnTo>
                <a:lnTo>
                  <a:pt x="5649" y="14416"/>
                </a:lnTo>
                <a:lnTo>
                  <a:pt x="5722" y="14416"/>
                </a:lnTo>
                <a:lnTo>
                  <a:pt x="5759" y="14380"/>
                </a:lnTo>
                <a:lnTo>
                  <a:pt x="5832" y="14306"/>
                </a:lnTo>
                <a:lnTo>
                  <a:pt x="5832" y="14233"/>
                </a:lnTo>
                <a:lnTo>
                  <a:pt x="5869" y="14086"/>
                </a:lnTo>
                <a:lnTo>
                  <a:pt x="5979" y="13793"/>
                </a:lnTo>
                <a:lnTo>
                  <a:pt x="6089" y="13463"/>
                </a:lnTo>
                <a:lnTo>
                  <a:pt x="6309" y="13022"/>
                </a:lnTo>
                <a:lnTo>
                  <a:pt x="6566" y="13022"/>
                </a:lnTo>
                <a:lnTo>
                  <a:pt x="6713" y="12986"/>
                </a:lnTo>
                <a:lnTo>
                  <a:pt x="6786" y="12876"/>
                </a:lnTo>
                <a:lnTo>
                  <a:pt x="6860" y="12582"/>
                </a:lnTo>
                <a:lnTo>
                  <a:pt x="7593" y="12582"/>
                </a:lnTo>
                <a:lnTo>
                  <a:pt x="8253" y="12546"/>
                </a:lnTo>
                <a:lnTo>
                  <a:pt x="8914" y="12509"/>
                </a:lnTo>
                <a:lnTo>
                  <a:pt x="8950" y="12509"/>
                </a:lnTo>
                <a:lnTo>
                  <a:pt x="8950" y="12619"/>
                </a:lnTo>
                <a:lnTo>
                  <a:pt x="9024" y="12692"/>
                </a:lnTo>
                <a:lnTo>
                  <a:pt x="9170" y="12802"/>
                </a:lnTo>
                <a:lnTo>
                  <a:pt x="9354" y="12876"/>
                </a:lnTo>
                <a:lnTo>
                  <a:pt x="9537" y="12912"/>
                </a:lnTo>
                <a:lnTo>
                  <a:pt x="9647" y="13279"/>
                </a:lnTo>
                <a:lnTo>
                  <a:pt x="9794" y="13829"/>
                </a:lnTo>
                <a:lnTo>
                  <a:pt x="9904" y="14050"/>
                </a:lnTo>
                <a:lnTo>
                  <a:pt x="9977" y="14160"/>
                </a:lnTo>
                <a:lnTo>
                  <a:pt x="10051" y="14270"/>
                </a:lnTo>
                <a:lnTo>
                  <a:pt x="10198" y="14270"/>
                </a:lnTo>
                <a:lnTo>
                  <a:pt x="10271" y="14233"/>
                </a:lnTo>
                <a:lnTo>
                  <a:pt x="10308" y="14160"/>
                </a:lnTo>
                <a:lnTo>
                  <a:pt x="10308" y="14013"/>
                </a:lnTo>
                <a:lnTo>
                  <a:pt x="10308" y="13903"/>
                </a:lnTo>
                <a:lnTo>
                  <a:pt x="10198" y="13609"/>
                </a:lnTo>
                <a:lnTo>
                  <a:pt x="9977" y="12949"/>
                </a:lnTo>
                <a:lnTo>
                  <a:pt x="9904" y="12729"/>
                </a:lnTo>
                <a:lnTo>
                  <a:pt x="9977" y="12619"/>
                </a:lnTo>
                <a:lnTo>
                  <a:pt x="10088" y="12399"/>
                </a:lnTo>
                <a:lnTo>
                  <a:pt x="10124" y="12215"/>
                </a:lnTo>
                <a:lnTo>
                  <a:pt x="10161" y="12032"/>
                </a:lnTo>
                <a:lnTo>
                  <a:pt x="10161" y="11885"/>
                </a:lnTo>
                <a:lnTo>
                  <a:pt x="10124" y="11849"/>
                </a:lnTo>
                <a:lnTo>
                  <a:pt x="10601" y="11042"/>
                </a:lnTo>
                <a:lnTo>
                  <a:pt x="11115" y="10235"/>
                </a:lnTo>
                <a:lnTo>
                  <a:pt x="11371" y="10088"/>
                </a:lnTo>
                <a:lnTo>
                  <a:pt x="11518" y="9978"/>
                </a:lnTo>
                <a:lnTo>
                  <a:pt x="11628" y="9868"/>
                </a:lnTo>
                <a:lnTo>
                  <a:pt x="11665" y="9831"/>
                </a:lnTo>
                <a:lnTo>
                  <a:pt x="11738" y="9758"/>
                </a:lnTo>
                <a:lnTo>
                  <a:pt x="11812" y="9611"/>
                </a:lnTo>
                <a:lnTo>
                  <a:pt x="11885" y="9464"/>
                </a:lnTo>
                <a:lnTo>
                  <a:pt x="12068" y="9501"/>
                </a:lnTo>
                <a:lnTo>
                  <a:pt x="12288" y="9501"/>
                </a:lnTo>
                <a:lnTo>
                  <a:pt x="12875" y="9538"/>
                </a:lnTo>
                <a:lnTo>
                  <a:pt x="13426" y="9501"/>
                </a:lnTo>
                <a:lnTo>
                  <a:pt x="13499" y="9501"/>
                </a:lnTo>
                <a:lnTo>
                  <a:pt x="13572" y="9464"/>
                </a:lnTo>
                <a:lnTo>
                  <a:pt x="13646" y="9391"/>
                </a:lnTo>
                <a:lnTo>
                  <a:pt x="13646" y="9318"/>
                </a:lnTo>
                <a:lnTo>
                  <a:pt x="13682" y="9244"/>
                </a:lnTo>
                <a:lnTo>
                  <a:pt x="13646" y="9171"/>
                </a:lnTo>
                <a:lnTo>
                  <a:pt x="13609" y="9098"/>
                </a:lnTo>
                <a:lnTo>
                  <a:pt x="13536" y="9024"/>
                </a:lnTo>
                <a:lnTo>
                  <a:pt x="13426" y="9024"/>
                </a:lnTo>
                <a:lnTo>
                  <a:pt x="13059" y="8988"/>
                </a:lnTo>
                <a:lnTo>
                  <a:pt x="12655" y="8988"/>
                </a:lnTo>
                <a:lnTo>
                  <a:pt x="11885" y="9024"/>
                </a:lnTo>
                <a:lnTo>
                  <a:pt x="11812" y="8951"/>
                </a:lnTo>
                <a:lnTo>
                  <a:pt x="11738" y="8877"/>
                </a:lnTo>
                <a:lnTo>
                  <a:pt x="11518" y="8767"/>
                </a:lnTo>
                <a:lnTo>
                  <a:pt x="11445" y="8767"/>
                </a:lnTo>
                <a:lnTo>
                  <a:pt x="11335" y="8804"/>
                </a:lnTo>
                <a:lnTo>
                  <a:pt x="11225" y="8767"/>
                </a:lnTo>
                <a:lnTo>
                  <a:pt x="11078" y="8804"/>
                </a:lnTo>
                <a:lnTo>
                  <a:pt x="10638" y="8107"/>
                </a:lnTo>
                <a:lnTo>
                  <a:pt x="10271" y="7594"/>
                </a:lnTo>
                <a:lnTo>
                  <a:pt x="10088" y="7300"/>
                </a:lnTo>
                <a:lnTo>
                  <a:pt x="9904" y="7080"/>
                </a:lnTo>
                <a:lnTo>
                  <a:pt x="9977" y="6970"/>
                </a:lnTo>
                <a:lnTo>
                  <a:pt x="10051" y="6823"/>
                </a:lnTo>
                <a:lnTo>
                  <a:pt x="10088" y="6713"/>
                </a:lnTo>
                <a:lnTo>
                  <a:pt x="10124" y="6567"/>
                </a:lnTo>
                <a:lnTo>
                  <a:pt x="10088" y="6493"/>
                </a:lnTo>
                <a:lnTo>
                  <a:pt x="10051" y="6456"/>
                </a:lnTo>
                <a:lnTo>
                  <a:pt x="9941" y="6456"/>
                </a:lnTo>
                <a:lnTo>
                  <a:pt x="10124" y="6236"/>
                </a:lnTo>
                <a:lnTo>
                  <a:pt x="10308" y="5980"/>
                </a:lnTo>
                <a:lnTo>
                  <a:pt x="10638" y="5503"/>
                </a:lnTo>
                <a:lnTo>
                  <a:pt x="11005" y="4953"/>
                </a:lnTo>
                <a:lnTo>
                  <a:pt x="11078" y="4953"/>
                </a:lnTo>
                <a:lnTo>
                  <a:pt x="11151" y="4916"/>
                </a:lnTo>
                <a:lnTo>
                  <a:pt x="11225" y="4843"/>
                </a:lnTo>
                <a:lnTo>
                  <a:pt x="11298" y="4769"/>
                </a:lnTo>
                <a:lnTo>
                  <a:pt x="11518" y="4586"/>
                </a:lnTo>
                <a:lnTo>
                  <a:pt x="11591" y="4476"/>
                </a:lnTo>
                <a:lnTo>
                  <a:pt x="11665" y="4366"/>
                </a:lnTo>
                <a:lnTo>
                  <a:pt x="11702" y="4256"/>
                </a:lnTo>
                <a:lnTo>
                  <a:pt x="11702" y="4146"/>
                </a:lnTo>
                <a:lnTo>
                  <a:pt x="11665" y="3999"/>
                </a:lnTo>
                <a:lnTo>
                  <a:pt x="11591" y="3889"/>
                </a:lnTo>
                <a:lnTo>
                  <a:pt x="11518" y="3779"/>
                </a:lnTo>
                <a:lnTo>
                  <a:pt x="11408" y="3742"/>
                </a:lnTo>
                <a:lnTo>
                  <a:pt x="11298" y="3705"/>
                </a:lnTo>
                <a:lnTo>
                  <a:pt x="11151" y="3669"/>
                </a:lnTo>
                <a:lnTo>
                  <a:pt x="10931" y="3192"/>
                </a:lnTo>
                <a:lnTo>
                  <a:pt x="10674" y="2752"/>
                </a:lnTo>
                <a:lnTo>
                  <a:pt x="10344" y="2091"/>
                </a:lnTo>
                <a:lnTo>
                  <a:pt x="10124" y="1725"/>
                </a:lnTo>
                <a:lnTo>
                  <a:pt x="9904" y="1431"/>
                </a:lnTo>
                <a:lnTo>
                  <a:pt x="9941" y="1284"/>
                </a:lnTo>
                <a:lnTo>
                  <a:pt x="9941" y="1211"/>
                </a:lnTo>
                <a:lnTo>
                  <a:pt x="9977" y="1064"/>
                </a:lnTo>
                <a:lnTo>
                  <a:pt x="9941" y="954"/>
                </a:lnTo>
                <a:lnTo>
                  <a:pt x="9904" y="844"/>
                </a:lnTo>
                <a:lnTo>
                  <a:pt x="9831" y="697"/>
                </a:lnTo>
                <a:lnTo>
                  <a:pt x="9721" y="587"/>
                </a:lnTo>
                <a:lnTo>
                  <a:pt x="9574" y="514"/>
                </a:lnTo>
                <a:lnTo>
                  <a:pt x="9427" y="477"/>
                </a:lnTo>
                <a:lnTo>
                  <a:pt x="9244" y="514"/>
                </a:lnTo>
                <a:lnTo>
                  <a:pt x="9097" y="551"/>
                </a:lnTo>
                <a:lnTo>
                  <a:pt x="8987" y="661"/>
                </a:lnTo>
                <a:lnTo>
                  <a:pt x="8914" y="808"/>
                </a:lnTo>
                <a:lnTo>
                  <a:pt x="8877" y="954"/>
                </a:lnTo>
                <a:lnTo>
                  <a:pt x="8840" y="1028"/>
                </a:lnTo>
                <a:lnTo>
                  <a:pt x="7887" y="1101"/>
                </a:lnTo>
                <a:lnTo>
                  <a:pt x="7080" y="1174"/>
                </a:lnTo>
                <a:lnTo>
                  <a:pt x="6933" y="1174"/>
                </a:lnTo>
                <a:lnTo>
                  <a:pt x="6860" y="1064"/>
                </a:lnTo>
                <a:lnTo>
                  <a:pt x="6749" y="918"/>
                </a:lnTo>
                <a:lnTo>
                  <a:pt x="6713" y="881"/>
                </a:lnTo>
                <a:lnTo>
                  <a:pt x="6639" y="808"/>
                </a:lnTo>
                <a:lnTo>
                  <a:pt x="6529" y="771"/>
                </a:lnTo>
                <a:lnTo>
                  <a:pt x="6456" y="771"/>
                </a:lnTo>
                <a:lnTo>
                  <a:pt x="6383" y="808"/>
                </a:lnTo>
                <a:lnTo>
                  <a:pt x="5942" y="808"/>
                </a:lnTo>
                <a:lnTo>
                  <a:pt x="5686" y="477"/>
                </a:lnTo>
                <a:lnTo>
                  <a:pt x="5576" y="294"/>
                </a:lnTo>
                <a:lnTo>
                  <a:pt x="5466" y="111"/>
                </a:lnTo>
                <a:lnTo>
                  <a:pt x="5429" y="37"/>
                </a:lnTo>
                <a:lnTo>
                  <a:pt x="5356" y="1"/>
                </a:lnTo>
                <a:lnTo>
                  <a:pt x="5209" y="1"/>
                </a:lnTo>
                <a:lnTo>
                  <a:pt x="5025" y="37"/>
                </a:lnTo>
                <a:lnTo>
                  <a:pt x="4915" y="1"/>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256" name="Google Shape;256;p4"/>
          <p:cNvSpPr/>
          <p:nvPr/>
        </p:nvSpPr>
        <p:spPr>
          <a:xfrm>
            <a:off x="7430898" y="4873171"/>
            <a:ext cx="297606" cy="211234"/>
          </a:xfrm>
          <a:custGeom>
            <a:avLst/>
            <a:gdLst/>
            <a:ahLst/>
            <a:cxnLst/>
            <a:rect l="l" t="t" r="r" b="b"/>
            <a:pathLst>
              <a:path w="10492" h="7447" extrusionOk="0">
                <a:moveTo>
                  <a:pt x="7300" y="1761"/>
                </a:moveTo>
                <a:lnTo>
                  <a:pt x="7117" y="1797"/>
                </a:lnTo>
                <a:lnTo>
                  <a:pt x="6897" y="1834"/>
                </a:lnTo>
                <a:lnTo>
                  <a:pt x="6713" y="1907"/>
                </a:lnTo>
                <a:lnTo>
                  <a:pt x="6530" y="2017"/>
                </a:lnTo>
                <a:lnTo>
                  <a:pt x="6383" y="2128"/>
                </a:lnTo>
                <a:lnTo>
                  <a:pt x="6273" y="2274"/>
                </a:lnTo>
                <a:lnTo>
                  <a:pt x="6200" y="2458"/>
                </a:lnTo>
                <a:lnTo>
                  <a:pt x="6200" y="2531"/>
                </a:lnTo>
                <a:lnTo>
                  <a:pt x="6237" y="2604"/>
                </a:lnTo>
                <a:lnTo>
                  <a:pt x="6310" y="2641"/>
                </a:lnTo>
                <a:lnTo>
                  <a:pt x="6383" y="2641"/>
                </a:lnTo>
                <a:lnTo>
                  <a:pt x="6530" y="2604"/>
                </a:lnTo>
                <a:lnTo>
                  <a:pt x="6640" y="2531"/>
                </a:lnTo>
                <a:lnTo>
                  <a:pt x="6860" y="2384"/>
                </a:lnTo>
                <a:lnTo>
                  <a:pt x="7007" y="2348"/>
                </a:lnTo>
                <a:lnTo>
                  <a:pt x="7154" y="2274"/>
                </a:lnTo>
                <a:lnTo>
                  <a:pt x="7484" y="2274"/>
                </a:lnTo>
                <a:lnTo>
                  <a:pt x="7667" y="2311"/>
                </a:lnTo>
                <a:lnTo>
                  <a:pt x="7851" y="2384"/>
                </a:lnTo>
                <a:lnTo>
                  <a:pt x="7924" y="2458"/>
                </a:lnTo>
                <a:lnTo>
                  <a:pt x="7961" y="2531"/>
                </a:lnTo>
                <a:lnTo>
                  <a:pt x="7997" y="2641"/>
                </a:lnTo>
                <a:lnTo>
                  <a:pt x="7997" y="2751"/>
                </a:lnTo>
                <a:lnTo>
                  <a:pt x="7961" y="2898"/>
                </a:lnTo>
                <a:lnTo>
                  <a:pt x="7887" y="3045"/>
                </a:lnTo>
                <a:lnTo>
                  <a:pt x="7667" y="3338"/>
                </a:lnTo>
                <a:lnTo>
                  <a:pt x="7190" y="3998"/>
                </a:lnTo>
                <a:lnTo>
                  <a:pt x="6713" y="4622"/>
                </a:lnTo>
                <a:lnTo>
                  <a:pt x="5686" y="5869"/>
                </a:lnTo>
                <a:lnTo>
                  <a:pt x="5613" y="6016"/>
                </a:lnTo>
                <a:lnTo>
                  <a:pt x="5650" y="6162"/>
                </a:lnTo>
                <a:lnTo>
                  <a:pt x="5686" y="6236"/>
                </a:lnTo>
                <a:lnTo>
                  <a:pt x="5723" y="6273"/>
                </a:lnTo>
                <a:lnTo>
                  <a:pt x="5796" y="6309"/>
                </a:lnTo>
                <a:lnTo>
                  <a:pt x="5870" y="6309"/>
                </a:lnTo>
                <a:lnTo>
                  <a:pt x="6567" y="6273"/>
                </a:lnTo>
                <a:lnTo>
                  <a:pt x="7264" y="6309"/>
                </a:lnTo>
                <a:lnTo>
                  <a:pt x="8034" y="6346"/>
                </a:lnTo>
                <a:lnTo>
                  <a:pt x="8401" y="6419"/>
                </a:lnTo>
                <a:lnTo>
                  <a:pt x="8547" y="6419"/>
                </a:lnTo>
                <a:lnTo>
                  <a:pt x="8731" y="6383"/>
                </a:lnTo>
                <a:lnTo>
                  <a:pt x="8841" y="6309"/>
                </a:lnTo>
                <a:lnTo>
                  <a:pt x="8878" y="6199"/>
                </a:lnTo>
                <a:lnTo>
                  <a:pt x="8878" y="6089"/>
                </a:lnTo>
                <a:lnTo>
                  <a:pt x="8768" y="6016"/>
                </a:lnTo>
                <a:lnTo>
                  <a:pt x="8658" y="5942"/>
                </a:lnTo>
                <a:lnTo>
                  <a:pt x="8474" y="5869"/>
                </a:lnTo>
                <a:lnTo>
                  <a:pt x="8107" y="5796"/>
                </a:lnTo>
                <a:lnTo>
                  <a:pt x="7410" y="5759"/>
                </a:lnTo>
                <a:lnTo>
                  <a:pt x="6457" y="5759"/>
                </a:lnTo>
                <a:lnTo>
                  <a:pt x="7557" y="4365"/>
                </a:lnTo>
                <a:lnTo>
                  <a:pt x="7851" y="3998"/>
                </a:lnTo>
                <a:lnTo>
                  <a:pt x="8144" y="3595"/>
                </a:lnTo>
                <a:lnTo>
                  <a:pt x="8291" y="3375"/>
                </a:lnTo>
                <a:lnTo>
                  <a:pt x="8401" y="3191"/>
                </a:lnTo>
                <a:lnTo>
                  <a:pt x="8474" y="2935"/>
                </a:lnTo>
                <a:lnTo>
                  <a:pt x="8511" y="2714"/>
                </a:lnTo>
                <a:lnTo>
                  <a:pt x="8511" y="2494"/>
                </a:lnTo>
                <a:lnTo>
                  <a:pt x="8437" y="2311"/>
                </a:lnTo>
                <a:lnTo>
                  <a:pt x="8327" y="2164"/>
                </a:lnTo>
                <a:lnTo>
                  <a:pt x="8217" y="2017"/>
                </a:lnTo>
                <a:lnTo>
                  <a:pt x="8071" y="1907"/>
                </a:lnTo>
                <a:lnTo>
                  <a:pt x="7887" y="1834"/>
                </a:lnTo>
                <a:lnTo>
                  <a:pt x="7667" y="1797"/>
                </a:lnTo>
                <a:lnTo>
                  <a:pt x="7484" y="1761"/>
                </a:lnTo>
                <a:close/>
                <a:moveTo>
                  <a:pt x="954" y="0"/>
                </a:moveTo>
                <a:lnTo>
                  <a:pt x="771" y="37"/>
                </a:lnTo>
                <a:lnTo>
                  <a:pt x="624" y="110"/>
                </a:lnTo>
                <a:lnTo>
                  <a:pt x="441" y="183"/>
                </a:lnTo>
                <a:lnTo>
                  <a:pt x="294" y="257"/>
                </a:lnTo>
                <a:lnTo>
                  <a:pt x="147" y="404"/>
                </a:lnTo>
                <a:lnTo>
                  <a:pt x="37" y="514"/>
                </a:lnTo>
                <a:lnTo>
                  <a:pt x="1" y="587"/>
                </a:lnTo>
                <a:lnTo>
                  <a:pt x="1" y="660"/>
                </a:lnTo>
                <a:lnTo>
                  <a:pt x="74" y="770"/>
                </a:lnTo>
                <a:lnTo>
                  <a:pt x="184" y="844"/>
                </a:lnTo>
                <a:lnTo>
                  <a:pt x="257" y="844"/>
                </a:lnTo>
                <a:lnTo>
                  <a:pt x="331" y="807"/>
                </a:lnTo>
                <a:lnTo>
                  <a:pt x="661" y="660"/>
                </a:lnTo>
                <a:lnTo>
                  <a:pt x="844" y="624"/>
                </a:lnTo>
                <a:lnTo>
                  <a:pt x="1028" y="587"/>
                </a:lnTo>
                <a:lnTo>
                  <a:pt x="991" y="624"/>
                </a:lnTo>
                <a:lnTo>
                  <a:pt x="991" y="844"/>
                </a:lnTo>
                <a:lnTo>
                  <a:pt x="991" y="1064"/>
                </a:lnTo>
                <a:lnTo>
                  <a:pt x="1101" y="1467"/>
                </a:lnTo>
                <a:lnTo>
                  <a:pt x="1358" y="2641"/>
                </a:lnTo>
                <a:lnTo>
                  <a:pt x="2312" y="7263"/>
                </a:lnTo>
                <a:lnTo>
                  <a:pt x="2348" y="7336"/>
                </a:lnTo>
                <a:lnTo>
                  <a:pt x="2422" y="7410"/>
                </a:lnTo>
                <a:lnTo>
                  <a:pt x="2495" y="7446"/>
                </a:lnTo>
                <a:lnTo>
                  <a:pt x="2678" y="7446"/>
                </a:lnTo>
                <a:lnTo>
                  <a:pt x="2752" y="7410"/>
                </a:lnTo>
                <a:lnTo>
                  <a:pt x="2825" y="7336"/>
                </a:lnTo>
                <a:lnTo>
                  <a:pt x="2862" y="7263"/>
                </a:lnTo>
                <a:lnTo>
                  <a:pt x="4072" y="4108"/>
                </a:lnTo>
                <a:lnTo>
                  <a:pt x="5246" y="990"/>
                </a:lnTo>
                <a:lnTo>
                  <a:pt x="6457" y="917"/>
                </a:lnTo>
                <a:lnTo>
                  <a:pt x="7667" y="880"/>
                </a:lnTo>
                <a:lnTo>
                  <a:pt x="8988" y="917"/>
                </a:lnTo>
                <a:lnTo>
                  <a:pt x="9648" y="990"/>
                </a:lnTo>
                <a:lnTo>
                  <a:pt x="9978" y="990"/>
                </a:lnTo>
                <a:lnTo>
                  <a:pt x="10308" y="954"/>
                </a:lnTo>
                <a:lnTo>
                  <a:pt x="10382" y="917"/>
                </a:lnTo>
                <a:lnTo>
                  <a:pt x="10455" y="880"/>
                </a:lnTo>
                <a:lnTo>
                  <a:pt x="10492" y="807"/>
                </a:lnTo>
                <a:lnTo>
                  <a:pt x="10492" y="734"/>
                </a:lnTo>
                <a:lnTo>
                  <a:pt x="10418" y="587"/>
                </a:lnTo>
                <a:lnTo>
                  <a:pt x="10382" y="514"/>
                </a:lnTo>
                <a:lnTo>
                  <a:pt x="10308" y="477"/>
                </a:lnTo>
                <a:lnTo>
                  <a:pt x="10015" y="404"/>
                </a:lnTo>
                <a:lnTo>
                  <a:pt x="9721" y="367"/>
                </a:lnTo>
                <a:lnTo>
                  <a:pt x="9134" y="330"/>
                </a:lnTo>
                <a:lnTo>
                  <a:pt x="7814" y="293"/>
                </a:lnTo>
                <a:lnTo>
                  <a:pt x="6420" y="330"/>
                </a:lnTo>
                <a:lnTo>
                  <a:pt x="5026" y="404"/>
                </a:lnTo>
                <a:lnTo>
                  <a:pt x="4916" y="440"/>
                </a:lnTo>
                <a:lnTo>
                  <a:pt x="4843" y="477"/>
                </a:lnTo>
                <a:lnTo>
                  <a:pt x="4806" y="550"/>
                </a:lnTo>
                <a:lnTo>
                  <a:pt x="4733" y="624"/>
                </a:lnTo>
                <a:lnTo>
                  <a:pt x="2678" y="6162"/>
                </a:lnTo>
                <a:lnTo>
                  <a:pt x="2128" y="3705"/>
                </a:lnTo>
                <a:lnTo>
                  <a:pt x="1725" y="1981"/>
                </a:lnTo>
                <a:lnTo>
                  <a:pt x="1541" y="1210"/>
                </a:lnTo>
                <a:lnTo>
                  <a:pt x="1468" y="844"/>
                </a:lnTo>
                <a:lnTo>
                  <a:pt x="1431" y="660"/>
                </a:lnTo>
                <a:lnTo>
                  <a:pt x="1395" y="550"/>
                </a:lnTo>
                <a:lnTo>
                  <a:pt x="1431" y="550"/>
                </a:lnTo>
                <a:lnTo>
                  <a:pt x="1468" y="514"/>
                </a:lnTo>
                <a:lnTo>
                  <a:pt x="1468" y="477"/>
                </a:lnTo>
                <a:lnTo>
                  <a:pt x="1505" y="367"/>
                </a:lnTo>
                <a:lnTo>
                  <a:pt x="1505" y="220"/>
                </a:lnTo>
                <a:lnTo>
                  <a:pt x="1468" y="110"/>
                </a:lnTo>
                <a:lnTo>
                  <a:pt x="1395" y="73"/>
                </a:lnTo>
                <a:lnTo>
                  <a:pt x="1321" y="37"/>
                </a:lnTo>
                <a:lnTo>
                  <a:pt x="1138"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257" name="Google Shape;257;p4"/>
          <p:cNvSpPr/>
          <p:nvPr/>
        </p:nvSpPr>
        <p:spPr>
          <a:xfrm>
            <a:off x="8749725" y="4950125"/>
            <a:ext cx="288245" cy="184202"/>
          </a:xfrm>
          <a:custGeom>
            <a:avLst/>
            <a:gdLst/>
            <a:ahLst/>
            <a:cxnLst/>
            <a:rect l="l" t="t" r="r" b="b"/>
            <a:pathLst>
              <a:path w="10162" h="6494" extrusionOk="0">
                <a:moveTo>
                  <a:pt x="8291" y="587"/>
                </a:moveTo>
                <a:lnTo>
                  <a:pt x="8291" y="698"/>
                </a:lnTo>
                <a:lnTo>
                  <a:pt x="8327" y="771"/>
                </a:lnTo>
                <a:lnTo>
                  <a:pt x="8401" y="808"/>
                </a:lnTo>
                <a:lnTo>
                  <a:pt x="8474" y="808"/>
                </a:lnTo>
                <a:lnTo>
                  <a:pt x="8768" y="771"/>
                </a:lnTo>
                <a:lnTo>
                  <a:pt x="8914" y="771"/>
                </a:lnTo>
                <a:lnTo>
                  <a:pt x="8988" y="808"/>
                </a:lnTo>
                <a:lnTo>
                  <a:pt x="9024" y="844"/>
                </a:lnTo>
                <a:lnTo>
                  <a:pt x="9208" y="1101"/>
                </a:lnTo>
                <a:lnTo>
                  <a:pt x="9318" y="1321"/>
                </a:lnTo>
                <a:lnTo>
                  <a:pt x="9465" y="1615"/>
                </a:lnTo>
                <a:lnTo>
                  <a:pt x="9538" y="1871"/>
                </a:lnTo>
                <a:lnTo>
                  <a:pt x="9611" y="2165"/>
                </a:lnTo>
                <a:lnTo>
                  <a:pt x="9648" y="2458"/>
                </a:lnTo>
                <a:lnTo>
                  <a:pt x="9648" y="2715"/>
                </a:lnTo>
                <a:lnTo>
                  <a:pt x="9575" y="2972"/>
                </a:lnTo>
                <a:lnTo>
                  <a:pt x="9501" y="3229"/>
                </a:lnTo>
                <a:lnTo>
                  <a:pt x="9354" y="3485"/>
                </a:lnTo>
                <a:lnTo>
                  <a:pt x="9171" y="3669"/>
                </a:lnTo>
                <a:lnTo>
                  <a:pt x="8988" y="3852"/>
                </a:lnTo>
                <a:lnTo>
                  <a:pt x="8731" y="3962"/>
                </a:lnTo>
                <a:lnTo>
                  <a:pt x="8474" y="3999"/>
                </a:lnTo>
                <a:lnTo>
                  <a:pt x="8327" y="3999"/>
                </a:lnTo>
                <a:lnTo>
                  <a:pt x="8217" y="3925"/>
                </a:lnTo>
                <a:lnTo>
                  <a:pt x="8107" y="3852"/>
                </a:lnTo>
                <a:lnTo>
                  <a:pt x="7997" y="3742"/>
                </a:lnTo>
                <a:lnTo>
                  <a:pt x="7851" y="3485"/>
                </a:lnTo>
                <a:lnTo>
                  <a:pt x="7740" y="3229"/>
                </a:lnTo>
                <a:lnTo>
                  <a:pt x="7630" y="2935"/>
                </a:lnTo>
                <a:lnTo>
                  <a:pt x="7594" y="2605"/>
                </a:lnTo>
                <a:lnTo>
                  <a:pt x="7557" y="2311"/>
                </a:lnTo>
                <a:lnTo>
                  <a:pt x="7594" y="1981"/>
                </a:lnTo>
                <a:lnTo>
                  <a:pt x="7630" y="1578"/>
                </a:lnTo>
                <a:lnTo>
                  <a:pt x="7777" y="1211"/>
                </a:lnTo>
                <a:lnTo>
                  <a:pt x="7887" y="1028"/>
                </a:lnTo>
                <a:lnTo>
                  <a:pt x="7997" y="844"/>
                </a:lnTo>
                <a:lnTo>
                  <a:pt x="8107" y="698"/>
                </a:lnTo>
                <a:lnTo>
                  <a:pt x="8291" y="587"/>
                </a:lnTo>
                <a:close/>
                <a:moveTo>
                  <a:pt x="8401" y="147"/>
                </a:moveTo>
                <a:lnTo>
                  <a:pt x="8181" y="221"/>
                </a:lnTo>
                <a:lnTo>
                  <a:pt x="7961" y="294"/>
                </a:lnTo>
                <a:lnTo>
                  <a:pt x="7814" y="404"/>
                </a:lnTo>
                <a:lnTo>
                  <a:pt x="7667" y="551"/>
                </a:lnTo>
                <a:lnTo>
                  <a:pt x="7520" y="698"/>
                </a:lnTo>
                <a:lnTo>
                  <a:pt x="7410" y="881"/>
                </a:lnTo>
                <a:lnTo>
                  <a:pt x="7264" y="1284"/>
                </a:lnTo>
                <a:lnTo>
                  <a:pt x="7154" y="1688"/>
                </a:lnTo>
                <a:lnTo>
                  <a:pt x="7117" y="2055"/>
                </a:lnTo>
                <a:lnTo>
                  <a:pt x="7080" y="2458"/>
                </a:lnTo>
                <a:lnTo>
                  <a:pt x="7154" y="2935"/>
                </a:lnTo>
                <a:lnTo>
                  <a:pt x="7264" y="3375"/>
                </a:lnTo>
                <a:lnTo>
                  <a:pt x="7410" y="3779"/>
                </a:lnTo>
                <a:lnTo>
                  <a:pt x="7520" y="3962"/>
                </a:lnTo>
                <a:lnTo>
                  <a:pt x="7667" y="4146"/>
                </a:lnTo>
                <a:lnTo>
                  <a:pt x="7814" y="4292"/>
                </a:lnTo>
                <a:lnTo>
                  <a:pt x="7961" y="4402"/>
                </a:lnTo>
                <a:lnTo>
                  <a:pt x="8144" y="4476"/>
                </a:lnTo>
                <a:lnTo>
                  <a:pt x="8364" y="4512"/>
                </a:lnTo>
                <a:lnTo>
                  <a:pt x="8584" y="4512"/>
                </a:lnTo>
                <a:lnTo>
                  <a:pt x="8768" y="4476"/>
                </a:lnTo>
                <a:lnTo>
                  <a:pt x="8988" y="4439"/>
                </a:lnTo>
                <a:lnTo>
                  <a:pt x="9134" y="4366"/>
                </a:lnTo>
                <a:lnTo>
                  <a:pt x="9318" y="4256"/>
                </a:lnTo>
                <a:lnTo>
                  <a:pt x="9465" y="4146"/>
                </a:lnTo>
                <a:lnTo>
                  <a:pt x="9721" y="3852"/>
                </a:lnTo>
                <a:lnTo>
                  <a:pt x="9905" y="3522"/>
                </a:lnTo>
                <a:lnTo>
                  <a:pt x="10051" y="3118"/>
                </a:lnTo>
                <a:lnTo>
                  <a:pt x="10161" y="2752"/>
                </a:lnTo>
                <a:lnTo>
                  <a:pt x="10161" y="2348"/>
                </a:lnTo>
                <a:lnTo>
                  <a:pt x="10125" y="2091"/>
                </a:lnTo>
                <a:lnTo>
                  <a:pt x="10051" y="1761"/>
                </a:lnTo>
                <a:lnTo>
                  <a:pt x="9941" y="1394"/>
                </a:lnTo>
                <a:lnTo>
                  <a:pt x="9758" y="1064"/>
                </a:lnTo>
                <a:lnTo>
                  <a:pt x="9575" y="734"/>
                </a:lnTo>
                <a:lnTo>
                  <a:pt x="9354" y="441"/>
                </a:lnTo>
                <a:lnTo>
                  <a:pt x="9244" y="331"/>
                </a:lnTo>
                <a:lnTo>
                  <a:pt x="9098" y="257"/>
                </a:lnTo>
                <a:lnTo>
                  <a:pt x="8988" y="221"/>
                </a:lnTo>
                <a:lnTo>
                  <a:pt x="8841" y="184"/>
                </a:lnTo>
                <a:lnTo>
                  <a:pt x="8621" y="147"/>
                </a:lnTo>
                <a:close/>
                <a:moveTo>
                  <a:pt x="3999" y="1"/>
                </a:moveTo>
                <a:lnTo>
                  <a:pt x="3926" y="37"/>
                </a:lnTo>
                <a:lnTo>
                  <a:pt x="3852" y="111"/>
                </a:lnTo>
                <a:lnTo>
                  <a:pt x="3816" y="404"/>
                </a:lnTo>
                <a:lnTo>
                  <a:pt x="3779" y="734"/>
                </a:lnTo>
                <a:lnTo>
                  <a:pt x="3705" y="1321"/>
                </a:lnTo>
                <a:lnTo>
                  <a:pt x="3632" y="2458"/>
                </a:lnTo>
                <a:lnTo>
                  <a:pt x="2898" y="2385"/>
                </a:lnTo>
                <a:lnTo>
                  <a:pt x="2128" y="2385"/>
                </a:lnTo>
                <a:lnTo>
                  <a:pt x="1395" y="2422"/>
                </a:lnTo>
                <a:lnTo>
                  <a:pt x="1028" y="2495"/>
                </a:lnTo>
                <a:lnTo>
                  <a:pt x="661" y="2568"/>
                </a:lnTo>
                <a:lnTo>
                  <a:pt x="661" y="2495"/>
                </a:lnTo>
                <a:lnTo>
                  <a:pt x="588" y="2458"/>
                </a:lnTo>
                <a:lnTo>
                  <a:pt x="551" y="2495"/>
                </a:lnTo>
                <a:lnTo>
                  <a:pt x="478" y="1651"/>
                </a:lnTo>
                <a:lnTo>
                  <a:pt x="441" y="918"/>
                </a:lnTo>
                <a:lnTo>
                  <a:pt x="404" y="551"/>
                </a:lnTo>
                <a:lnTo>
                  <a:pt x="367" y="184"/>
                </a:lnTo>
                <a:lnTo>
                  <a:pt x="331" y="111"/>
                </a:lnTo>
                <a:lnTo>
                  <a:pt x="147" y="111"/>
                </a:lnTo>
                <a:lnTo>
                  <a:pt x="111" y="184"/>
                </a:lnTo>
                <a:lnTo>
                  <a:pt x="37" y="514"/>
                </a:lnTo>
                <a:lnTo>
                  <a:pt x="1" y="881"/>
                </a:lnTo>
                <a:lnTo>
                  <a:pt x="1" y="1578"/>
                </a:lnTo>
                <a:lnTo>
                  <a:pt x="37" y="2275"/>
                </a:lnTo>
                <a:lnTo>
                  <a:pt x="111" y="2972"/>
                </a:lnTo>
                <a:lnTo>
                  <a:pt x="184" y="3632"/>
                </a:lnTo>
                <a:lnTo>
                  <a:pt x="294" y="4329"/>
                </a:lnTo>
                <a:lnTo>
                  <a:pt x="404" y="4989"/>
                </a:lnTo>
                <a:lnTo>
                  <a:pt x="478" y="5356"/>
                </a:lnTo>
                <a:lnTo>
                  <a:pt x="551" y="5503"/>
                </a:lnTo>
                <a:lnTo>
                  <a:pt x="588" y="5650"/>
                </a:lnTo>
                <a:lnTo>
                  <a:pt x="551" y="5723"/>
                </a:lnTo>
                <a:lnTo>
                  <a:pt x="588" y="5833"/>
                </a:lnTo>
                <a:lnTo>
                  <a:pt x="661" y="5906"/>
                </a:lnTo>
                <a:lnTo>
                  <a:pt x="734" y="5943"/>
                </a:lnTo>
                <a:lnTo>
                  <a:pt x="881" y="5943"/>
                </a:lnTo>
                <a:lnTo>
                  <a:pt x="954" y="5906"/>
                </a:lnTo>
                <a:lnTo>
                  <a:pt x="1028" y="5833"/>
                </a:lnTo>
                <a:lnTo>
                  <a:pt x="1064" y="5760"/>
                </a:lnTo>
                <a:lnTo>
                  <a:pt x="1064" y="5650"/>
                </a:lnTo>
                <a:lnTo>
                  <a:pt x="1064" y="5466"/>
                </a:lnTo>
                <a:lnTo>
                  <a:pt x="881" y="4696"/>
                </a:lnTo>
                <a:lnTo>
                  <a:pt x="734" y="3889"/>
                </a:lnTo>
                <a:lnTo>
                  <a:pt x="624" y="3082"/>
                </a:lnTo>
                <a:lnTo>
                  <a:pt x="588" y="2935"/>
                </a:lnTo>
                <a:lnTo>
                  <a:pt x="991" y="2972"/>
                </a:lnTo>
                <a:lnTo>
                  <a:pt x="1358" y="2935"/>
                </a:lnTo>
                <a:lnTo>
                  <a:pt x="2128" y="2898"/>
                </a:lnTo>
                <a:lnTo>
                  <a:pt x="2862" y="2898"/>
                </a:lnTo>
                <a:lnTo>
                  <a:pt x="3632" y="2972"/>
                </a:lnTo>
                <a:lnTo>
                  <a:pt x="3559" y="4256"/>
                </a:lnTo>
                <a:lnTo>
                  <a:pt x="3485" y="4843"/>
                </a:lnTo>
                <a:lnTo>
                  <a:pt x="3485" y="4989"/>
                </a:lnTo>
                <a:lnTo>
                  <a:pt x="3522" y="5173"/>
                </a:lnTo>
                <a:lnTo>
                  <a:pt x="3559" y="5283"/>
                </a:lnTo>
                <a:lnTo>
                  <a:pt x="3632" y="5393"/>
                </a:lnTo>
                <a:lnTo>
                  <a:pt x="3669" y="5429"/>
                </a:lnTo>
                <a:lnTo>
                  <a:pt x="3742" y="5466"/>
                </a:lnTo>
                <a:lnTo>
                  <a:pt x="3852" y="5393"/>
                </a:lnTo>
                <a:lnTo>
                  <a:pt x="3926" y="5319"/>
                </a:lnTo>
                <a:lnTo>
                  <a:pt x="3999" y="5209"/>
                </a:lnTo>
                <a:lnTo>
                  <a:pt x="4036" y="4916"/>
                </a:lnTo>
                <a:lnTo>
                  <a:pt x="4036" y="4366"/>
                </a:lnTo>
                <a:lnTo>
                  <a:pt x="4109" y="2935"/>
                </a:lnTo>
                <a:lnTo>
                  <a:pt x="4146" y="1468"/>
                </a:lnTo>
                <a:lnTo>
                  <a:pt x="4182" y="771"/>
                </a:lnTo>
                <a:lnTo>
                  <a:pt x="4182" y="441"/>
                </a:lnTo>
                <a:lnTo>
                  <a:pt x="4146" y="111"/>
                </a:lnTo>
                <a:lnTo>
                  <a:pt x="4072" y="37"/>
                </a:lnTo>
                <a:lnTo>
                  <a:pt x="3999" y="1"/>
                </a:lnTo>
                <a:close/>
                <a:moveTo>
                  <a:pt x="5503" y="3779"/>
                </a:moveTo>
                <a:lnTo>
                  <a:pt x="5246" y="3815"/>
                </a:lnTo>
                <a:lnTo>
                  <a:pt x="5026" y="3925"/>
                </a:lnTo>
                <a:lnTo>
                  <a:pt x="4879" y="3999"/>
                </a:lnTo>
                <a:lnTo>
                  <a:pt x="4806" y="4109"/>
                </a:lnTo>
                <a:lnTo>
                  <a:pt x="4806" y="4146"/>
                </a:lnTo>
                <a:lnTo>
                  <a:pt x="4843" y="4182"/>
                </a:lnTo>
                <a:lnTo>
                  <a:pt x="4916" y="4256"/>
                </a:lnTo>
                <a:lnTo>
                  <a:pt x="5246" y="4256"/>
                </a:lnTo>
                <a:lnTo>
                  <a:pt x="5723" y="4219"/>
                </a:lnTo>
                <a:lnTo>
                  <a:pt x="5723" y="4219"/>
                </a:lnTo>
                <a:lnTo>
                  <a:pt x="5686" y="4329"/>
                </a:lnTo>
                <a:lnTo>
                  <a:pt x="5576" y="4439"/>
                </a:lnTo>
                <a:lnTo>
                  <a:pt x="5393" y="4622"/>
                </a:lnTo>
                <a:lnTo>
                  <a:pt x="5026" y="5099"/>
                </a:lnTo>
                <a:lnTo>
                  <a:pt x="4659" y="5613"/>
                </a:lnTo>
                <a:lnTo>
                  <a:pt x="4366" y="6126"/>
                </a:lnTo>
                <a:lnTo>
                  <a:pt x="4329" y="6273"/>
                </a:lnTo>
                <a:lnTo>
                  <a:pt x="4366" y="6420"/>
                </a:lnTo>
                <a:lnTo>
                  <a:pt x="4476" y="6493"/>
                </a:lnTo>
                <a:lnTo>
                  <a:pt x="4623" y="6493"/>
                </a:lnTo>
                <a:lnTo>
                  <a:pt x="6310" y="6126"/>
                </a:lnTo>
                <a:lnTo>
                  <a:pt x="6383" y="6090"/>
                </a:lnTo>
                <a:lnTo>
                  <a:pt x="6457" y="6016"/>
                </a:lnTo>
                <a:lnTo>
                  <a:pt x="6493" y="5943"/>
                </a:lnTo>
                <a:lnTo>
                  <a:pt x="6457" y="5833"/>
                </a:lnTo>
                <a:lnTo>
                  <a:pt x="6420" y="5760"/>
                </a:lnTo>
                <a:lnTo>
                  <a:pt x="6383" y="5686"/>
                </a:lnTo>
                <a:lnTo>
                  <a:pt x="6273" y="5650"/>
                </a:lnTo>
                <a:lnTo>
                  <a:pt x="6163" y="5650"/>
                </a:lnTo>
                <a:lnTo>
                  <a:pt x="5026" y="5906"/>
                </a:lnTo>
                <a:lnTo>
                  <a:pt x="5319" y="5466"/>
                </a:lnTo>
                <a:lnTo>
                  <a:pt x="5650" y="5063"/>
                </a:lnTo>
                <a:lnTo>
                  <a:pt x="5870" y="4806"/>
                </a:lnTo>
                <a:lnTo>
                  <a:pt x="6053" y="4549"/>
                </a:lnTo>
                <a:lnTo>
                  <a:pt x="6126" y="4402"/>
                </a:lnTo>
                <a:lnTo>
                  <a:pt x="6200" y="4256"/>
                </a:lnTo>
                <a:lnTo>
                  <a:pt x="6200" y="4109"/>
                </a:lnTo>
                <a:lnTo>
                  <a:pt x="6200" y="3925"/>
                </a:lnTo>
                <a:lnTo>
                  <a:pt x="6163" y="3889"/>
                </a:lnTo>
                <a:lnTo>
                  <a:pt x="6126" y="3815"/>
                </a:lnTo>
                <a:lnTo>
                  <a:pt x="5980" y="3779"/>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258" name="Google Shape;258;p4"/>
          <p:cNvSpPr/>
          <p:nvPr/>
        </p:nvSpPr>
        <p:spPr>
          <a:xfrm>
            <a:off x="8522444" y="4000279"/>
            <a:ext cx="306966" cy="385027"/>
          </a:xfrm>
          <a:custGeom>
            <a:avLst/>
            <a:gdLst/>
            <a:ahLst/>
            <a:cxnLst/>
            <a:rect l="l" t="t" r="r" b="b"/>
            <a:pathLst>
              <a:path w="10822" h="13574" extrusionOk="0">
                <a:moveTo>
                  <a:pt x="10235" y="1358"/>
                </a:moveTo>
                <a:lnTo>
                  <a:pt x="10345" y="1652"/>
                </a:lnTo>
                <a:lnTo>
                  <a:pt x="10345" y="1982"/>
                </a:lnTo>
                <a:lnTo>
                  <a:pt x="10345" y="2312"/>
                </a:lnTo>
                <a:lnTo>
                  <a:pt x="10235" y="2605"/>
                </a:lnTo>
                <a:lnTo>
                  <a:pt x="10235" y="2569"/>
                </a:lnTo>
                <a:lnTo>
                  <a:pt x="10198" y="1945"/>
                </a:lnTo>
                <a:lnTo>
                  <a:pt x="10235" y="1358"/>
                </a:lnTo>
                <a:close/>
                <a:moveTo>
                  <a:pt x="9538" y="2092"/>
                </a:moveTo>
                <a:lnTo>
                  <a:pt x="9538" y="2422"/>
                </a:lnTo>
                <a:lnTo>
                  <a:pt x="9538" y="2789"/>
                </a:lnTo>
                <a:lnTo>
                  <a:pt x="9465" y="2202"/>
                </a:lnTo>
                <a:lnTo>
                  <a:pt x="9538" y="2092"/>
                </a:lnTo>
                <a:close/>
                <a:moveTo>
                  <a:pt x="9941" y="1285"/>
                </a:moveTo>
                <a:lnTo>
                  <a:pt x="9868" y="1835"/>
                </a:lnTo>
                <a:lnTo>
                  <a:pt x="9831" y="2129"/>
                </a:lnTo>
                <a:lnTo>
                  <a:pt x="9831" y="2459"/>
                </a:lnTo>
                <a:lnTo>
                  <a:pt x="9831" y="2642"/>
                </a:lnTo>
                <a:lnTo>
                  <a:pt x="9868" y="2789"/>
                </a:lnTo>
                <a:lnTo>
                  <a:pt x="9941" y="2936"/>
                </a:lnTo>
                <a:lnTo>
                  <a:pt x="10015" y="3046"/>
                </a:lnTo>
                <a:lnTo>
                  <a:pt x="10051" y="3046"/>
                </a:lnTo>
                <a:lnTo>
                  <a:pt x="9941" y="3229"/>
                </a:lnTo>
                <a:lnTo>
                  <a:pt x="9648" y="3632"/>
                </a:lnTo>
                <a:lnTo>
                  <a:pt x="9575" y="3046"/>
                </a:lnTo>
                <a:lnTo>
                  <a:pt x="9611" y="3119"/>
                </a:lnTo>
                <a:lnTo>
                  <a:pt x="9648" y="3156"/>
                </a:lnTo>
                <a:lnTo>
                  <a:pt x="9721" y="3192"/>
                </a:lnTo>
                <a:lnTo>
                  <a:pt x="9795" y="3156"/>
                </a:lnTo>
                <a:lnTo>
                  <a:pt x="9868" y="3156"/>
                </a:lnTo>
                <a:lnTo>
                  <a:pt x="9905" y="3082"/>
                </a:lnTo>
                <a:lnTo>
                  <a:pt x="9905" y="3046"/>
                </a:lnTo>
                <a:lnTo>
                  <a:pt x="9905" y="2972"/>
                </a:lnTo>
                <a:lnTo>
                  <a:pt x="9868" y="2936"/>
                </a:lnTo>
                <a:lnTo>
                  <a:pt x="9831" y="2899"/>
                </a:lnTo>
                <a:lnTo>
                  <a:pt x="9758" y="2899"/>
                </a:lnTo>
                <a:lnTo>
                  <a:pt x="9758" y="2642"/>
                </a:lnTo>
                <a:lnTo>
                  <a:pt x="9721" y="2092"/>
                </a:lnTo>
                <a:lnTo>
                  <a:pt x="9685" y="2018"/>
                </a:lnTo>
                <a:lnTo>
                  <a:pt x="9587" y="2018"/>
                </a:lnTo>
                <a:lnTo>
                  <a:pt x="9611" y="1982"/>
                </a:lnTo>
                <a:lnTo>
                  <a:pt x="9721" y="1762"/>
                </a:lnTo>
                <a:lnTo>
                  <a:pt x="9831" y="1542"/>
                </a:lnTo>
                <a:lnTo>
                  <a:pt x="9941" y="1285"/>
                </a:lnTo>
                <a:close/>
                <a:moveTo>
                  <a:pt x="9318" y="2385"/>
                </a:moveTo>
                <a:lnTo>
                  <a:pt x="9281" y="3119"/>
                </a:lnTo>
                <a:lnTo>
                  <a:pt x="9318" y="3889"/>
                </a:lnTo>
                <a:lnTo>
                  <a:pt x="9354" y="3963"/>
                </a:lnTo>
                <a:lnTo>
                  <a:pt x="9098" y="4183"/>
                </a:lnTo>
                <a:lnTo>
                  <a:pt x="9098" y="3963"/>
                </a:lnTo>
                <a:lnTo>
                  <a:pt x="9098" y="3743"/>
                </a:lnTo>
                <a:lnTo>
                  <a:pt x="9024" y="3302"/>
                </a:lnTo>
                <a:lnTo>
                  <a:pt x="8988" y="2715"/>
                </a:lnTo>
                <a:lnTo>
                  <a:pt x="9134" y="2569"/>
                </a:lnTo>
                <a:lnTo>
                  <a:pt x="9318" y="2385"/>
                </a:lnTo>
                <a:close/>
                <a:moveTo>
                  <a:pt x="8107" y="3596"/>
                </a:moveTo>
                <a:lnTo>
                  <a:pt x="7997" y="3889"/>
                </a:lnTo>
                <a:lnTo>
                  <a:pt x="7924" y="4219"/>
                </a:lnTo>
                <a:lnTo>
                  <a:pt x="7887" y="3779"/>
                </a:lnTo>
                <a:lnTo>
                  <a:pt x="8107" y="3596"/>
                </a:lnTo>
                <a:close/>
                <a:moveTo>
                  <a:pt x="8731" y="2972"/>
                </a:moveTo>
                <a:lnTo>
                  <a:pt x="8731" y="3302"/>
                </a:lnTo>
                <a:lnTo>
                  <a:pt x="8731" y="3816"/>
                </a:lnTo>
                <a:lnTo>
                  <a:pt x="8768" y="4109"/>
                </a:lnTo>
                <a:lnTo>
                  <a:pt x="8841" y="4366"/>
                </a:lnTo>
                <a:lnTo>
                  <a:pt x="8841" y="4403"/>
                </a:lnTo>
                <a:lnTo>
                  <a:pt x="8621" y="4586"/>
                </a:lnTo>
                <a:lnTo>
                  <a:pt x="8621" y="4586"/>
                </a:lnTo>
                <a:lnTo>
                  <a:pt x="8658" y="4219"/>
                </a:lnTo>
                <a:lnTo>
                  <a:pt x="8694" y="3816"/>
                </a:lnTo>
                <a:lnTo>
                  <a:pt x="8694" y="3449"/>
                </a:lnTo>
                <a:lnTo>
                  <a:pt x="8658" y="3082"/>
                </a:lnTo>
                <a:lnTo>
                  <a:pt x="8731" y="2972"/>
                </a:lnTo>
                <a:close/>
                <a:moveTo>
                  <a:pt x="8364" y="3339"/>
                </a:moveTo>
                <a:lnTo>
                  <a:pt x="8254" y="4733"/>
                </a:lnTo>
                <a:lnTo>
                  <a:pt x="8291" y="4806"/>
                </a:lnTo>
                <a:lnTo>
                  <a:pt x="8291" y="4843"/>
                </a:lnTo>
                <a:lnTo>
                  <a:pt x="8217" y="4916"/>
                </a:lnTo>
                <a:lnTo>
                  <a:pt x="8181" y="4880"/>
                </a:lnTo>
                <a:lnTo>
                  <a:pt x="8327" y="3522"/>
                </a:lnTo>
                <a:lnTo>
                  <a:pt x="8291" y="3486"/>
                </a:lnTo>
                <a:lnTo>
                  <a:pt x="8254" y="3449"/>
                </a:lnTo>
                <a:lnTo>
                  <a:pt x="8364" y="3339"/>
                </a:lnTo>
                <a:close/>
                <a:moveTo>
                  <a:pt x="7704" y="3963"/>
                </a:moveTo>
                <a:lnTo>
                  <a:pt x="7667" y="4329"/>
                </a:lnTo>
                <a:lnTo>
                  <a:pt x="7594" y="4696"/>
                </a:lnTo>
                <a:lnTo>
                  <a:pt x="7520" y="5026"/>
                </a:lnTo>
                <a:lnTo>
                  <a:pt x="7410" y="5393"/>
                </a:lnTo>
                <a:lnTo>
                  <a:pt x="7410" y="5467"/>
                </a:lnTo>
                <a:lnTo>
                  <a:pt x="7337" y="5430"/>
                </a:lnTo>
                <a:lnTo>
                  <a:pt x="7300" y="5430"/>
                </a:lnTo>
                <a:lnTo>
                  <a:pt x="7300" y="4990"/>
                </a:lnTo>
                <a:lnTo>
                  <a:pt x="7264" y="4696"/>
                </a:lnTo>
                <a:lnTo>
                  <a:pt x="7227" y="4366"/>
                </a:lnTo>
                <a:lnTo>
                  <a:pt x="7704" y="3963"/>
                </a:lnTo>
                <a:close/>
                <a:moveTo>
                  <a:pt x="7044" y="4513"/>
                </a:moveTo>
                <a:lnTo>
                  <a:pt x="6970" y="5026"/>
                </a:lnTo>
                <a:lnTo>
                  <a:pt x="6970" y="5320"/>
                </a:lnTo>
                <a:lnTo>
                  <a:pt x="6970" y="5540"/>
                </a:lnTo>
                <a:lnTo>
                  <a:pt x="7007" y="5650"/>
                </a:lnTo>
                <a:lnTo>
                  <a:pt x="7080" y="5760"/>
                </a:lnTo>
                <a:lnTo>
                  <a:pt x="6677" y="6053"/>
                </a:lnTo>
                <a:lnTo>
                  <a:pt x="6677" y="6053"/>
                </a:lnTo>
                <a:lnTo>
                  <a:pt x="6713" y="5797"/>
                </a:lnTo>
                <a:lnTo>
                  <a:pt x="6750" y="5540"/>
                </a:lnTo>
                <a:lnTo>
                  <a:pt x="6750" y="5173"/>
                </a:lnTo>
                <a:lnTo>
                  <a:pt x="6677" y="4843"/>
                </a:lnTo>
                <a:lnTo>
                  <a:pt x="7044" y="4513"/>
                </a:lnTo>
                <a:close/>
                <a:moveTo>
                  <a:pt x="6603" y="4916"/>
                </a:moveTo>
                <a:lnTo>
                  <a:pt x="6567" y="5173"/>
                </a:lnTo>
                <a:lnTo>
                  <a:pt x="6530" y="5430"/>
                </a:lnTo>
                <a:lnTo>
                  <a:pt x="6457" y="5613"/>
                </a:lnTo>
                <a:lnTo>
                  <a:pt x="6383" y="5760"/>
                </a:lnTo>
                <a:lnTo>
                  <a:pt x="6310" y="5943"/>
                </a:lnTo>
                <a:lnTo>
                  <a:pt x="6310" y="6127"/>
                </a:lnTo>
                <a:lnTo>
                  <a:pt x="6310" y="6200"/>
                </a:lnTo>
                <a:lnTo>
                  <a:pt x="6383" y="6237"/>
                </a:lnTo>
                <a:lnTo>
                  <a:pt x="5980" y="6494"/>
                </a:lnTo>
                <a:lnTo>
                  <a:pt x="6053" y="6090"/>
                </a:lnTo>
                <a:lnTo>
                  <a:pt x="6053" y="5760"/>
                </a:lnTo>
                <a:lnTo>
                  <a:pt x="6016" y="5393"/>
                </a:lnTo>
                <a:lnTo>
                  <a:pt x="6603" y="4916"/>
                </a:lnTo>
                <a:close/>
                <a:moveTo>
                  <a:pt x="5870" y="5540"/>
                </a:moveTo>
                <a:lnTo>
                  <a:pt x="5796" y="5943"/>
                </a:lnTo>
                <a:lnTo>
                  <a:pt x="5686" y="6347"/>
                </a:lnTo>
                <a:lnTo>
                  <a:pt x="5613" y="6567"/>
                </a:lnTo>
                <a:lnTo>
                  <a:pt x="5613" y="6677"/>
                </a:lnTo>
                <a:lnTo>
                  <a:pt x="5613" y="6750"/>
                </a:lnTo>
                <a:lnTo>
                  <a:pt x="5173" y="7081"/>
                </a:lnTo>
                <a:lnTo>
                  <a:pt x="5393" y="5943"/>
                </a:lnTo>
                <a:lnTo>
                  <a:pt x="5870" y="5540"/>
                </a:lnTo>
                <a:close/>
                <a:moveTo>
                  <a:pt x="9134" y="478"/>
                </a:moveTo>
                <a:lnTo>
                  <a:pt x="9428" y="588"/>
                </a:lnTo>
                <a:lnTo>
                  <a:pt x="9318" y="735"/>
                </a:lnTo>
                <a:lnTo>
                  <a:pt x="9318" y="845"/>
                </a:lnTo>
                <a:lnTo>
                  <a:pt x="9354" y="918"/>
                </a:lnTo>
                <a:lnTo>
                  <a:pt x="9428" y="955"/>
                </a:lnTo>
                <a:lnTo>
                  <a:pt x="9538" y="955"/>
                </a:lnTo>
                <a:lnTo>
                  <a:pt x="9538" y="1101"/>
                </a:lnTo>
                <a:lnTo>
                  <a:pt x="9465" y="1285"/>
                </a:lnTo>
                <a:lnTo>
                  <a:pt x="9318" y="1615"/>
                </a:lnTo>
                <a:lnTo>
                  <a:pt x="9134" y="1908"/>
                </a:lnTo>
                <a:lnTo>
                  <a:pt x="8914" y="2202"/>
                </a:lnTo>
                <a:lnTo>
                  <a:pt x="8841" y="2165"/>
                </a:lnTo>
                <a:lnTo>
                  <a:pt x="8804" y="2202"/>
                </a:lnTo>
                <a:lnTo>
                  <a:pt x="8768" y="2202"/>
                </a:lnTo>
                <a:lnTo>
                  <a:pt x="8731" y="2275"/>
                </a:lnTo>
                <a:lnTo>
                  <a:pt x="8731" y="2349"/>
                </a:lnTo>
                <a:lnTo>
                  <a:pt x="8364" y="2715"/>
                </a:lnTo>
                <a:lnTo>
                  <a:pt x="7740" y="3339"/>
                </a:lnTo>
                <a:lnTo>
                  <a:pt x="7667" y="3339"/>
                </a:lnTo>
                <a:lnTo>
                  <a:pt x="7667" y="3412"/>
                </a:lnTo>
                <a:lnTo>
                  <a:pt x="6493" y="4439"/>
                </a:lnTo>
                <a:lnTo>
                  <a:pt x="5650" y="5173"/>
                </a:lnTo>
                <a:lnTo>
                  <a:pt x="4806" y="5870"/>
                </a:lnTo>
                <a:lnTo>
                  <a:pt x="4769" y="5870"/>
                </a:lnTo>
                <a:lnTo>
                  <a:pt x="4733" y="5907"/>
                </a:lnTo>
                <a:lnTo>
                  <a:pt x="4623" y="6017"/>
                </a:lnTo>
                <a:lnTo>
                  <a:pt x="3889" y="6567"/>
                </a:lnTo>
                <a:lnTo>
                  <a:pt x="3852" y="6567"/>
                </a:lnTo>
                <a:lnTo>
                  <a:pt x="3816" y="6604"/>
                </a:lnTo>
                <a:lnTo>
                  <a:pt x="3632" y="6714"/>
                </a:lnTo>
                <a:lnTo>
                  <a:pt x="3339" y="6897"/>
                </a:lnTo>
                <a:lnTo>
                  <a:pt x="3155" y="7007"/>
                </a:lnTo>
                <a:lnTo>
                  <a:pt x="3045" y="7154"/>
                </a:lnTo>
                <a:lnTo>
                  <a:pt x="2972" y="7117"/>
                </a:lnTo>
                <a:lnTo>
                  <a:pt x="2605" y="6824"/>
                </a:lnTo>
                <a:lnTo>
                  <a:pt x="2312" y="6457"/>
                </a:lnTo>
                <a:lnTo>
                  <a:pt x="2128" y="6274"/>
                </a:lnTo>
                <a:lnTo>
                  <a:pt x="1945" y="6090"/>
                </a:lnTo>
                <a:lnTo>
                  <a:pt x="2202" y="5943"/>
                </a:lnTo>
                <a:lnTo>
                  <a:pt x="2458" y="5723"/>
                </a:lnTo>
                <a:lnTo>
                  <a:pt x="2605" y="5943"/>
                </a:lnTo>
                <a:lnTo>
                  <a:pt x="2825" y="6127"/>
                </a:lnTo>
                <a:lnTo>
                  <a:pt x="2935" y="6200"/>
                </a:lnTo>
                <a:lnTo>
                  <a:pt x="3082" y="6237"/>
                </a:lnTo>
                <a:lnTo>
                  <a:pt x="3229" y="6237"/>
                </a:lnTo>
                <a:lnTo>
                  <a:pt x="3339" y="6127"/>
                </a:lnTo>
                <a:lnTo>
                  <a:pt x="3375" y="6090"/>
                </a:lnTo>
                <a:lnTo>
                  <a:pt x="3412" y="6017"/>
                </a:lnTo>
                <a:lnTo>
                  <a:pt x="3375" y="5870"/>
                </a:lnTo>
                <a:lnTo>
                  <a:pt x="3339" y="5797"/>
                </a:lnTo>
                <a:lnTo>
                  <a:pt x="3265" y="5760"/>
                </a:lnTo>
                <a:lnTo>
                  <a:pt x="3119" y="5760"/>
                </a:lnTo>
                <a:lnTo>
                  <a:pt x="3082" y="5797"/>
                </a:lnTo>
                <a:lnTo>
                  <a:pt x="3082" y="5760"/>
                </a:lnTo>
                <a:lnTo>
                  <a:pt x="2935" y="5650"/>
                </a:lnTo>
                <a:lnTo>
                  <a:pt x="2752" y="5503"/>
                </a:lnTo>
                <a:lnTo>
                  <a:pt x="2825" y="5430"/>
                </a:lnTo>
                <a:lnTo>
                  <a:pt x="3302" y="4990"/>
                </a:lnTo>
                <a:lnTo>
                  <a:pt x="3375" y="5173"/>
                </a:lnTo>
                <a:lnTo>
                  <a:pt x="3449" y="5283"/>
                </a:lnTo>
                <a:lnTo>
                  <a:pt x="3559" y="5393"/>
                </a:lnTo>
                <a:lnTo>
                  <a:pt x="3669" y="5503"/>
                </a:lnTo>
                <a:lnTo>
                  <a:pt x="3816" y="5540"/>
                </a:lnTo>
                <a:lnTo>
                  <a:pt x="3926" y="5540"/>
                </a:lnTo>
                <a:lnTo>
                  <a:pt x="3999" y="5467"/>
                </a:lnTo>
                <a:lnTo>
                  <a:pt x="4036" y="5393"/>
                </a:lnTo>
                <a:lnTo>
                  <a:pt x="4036" y="5283"/>
                </a:lnTo>
                <a:lnTo>
                  <a:pt x="3889" y="5136"/>
                </a:lnTo>
                <a:lnTo>
                  <a:pt x="3742" y="4990"/>
                </a:lnTo>
                <a:lnTo>
                  <a:pt x="3632" y="4843"/>
                </a:lnTo>
                <a:lnTo>
                  <a:pt x="3595" y="4770"/>
                </a:lnTo>
                <a:lnTo>
                  <a:pt x="3595" y="4733"/>
                </a:lnTo>
                <a:lnTo>
                  <a:pt x="3926" y="4439"/>
                </a:lnTo>
                <a:lnTo>
                  <a:pt x="4146" y="4256"/>
                </a:lnTo>
                <a:lnTo>
                  <a:pt x="4182" y="4403"/>
                </a:lnTo>
                <a:lnTo>
                  <a:pt x="4256" y="4513"/>
                </a:lnTo>
                <a:lnTo>
                  <a:pt x="4329" y="4623"/>
                </a:lnTo>
                <a:lnTo>
                  <a:pt x="4439" y="4770"/>
                </a:lnTo>
                <a:lnTo>
                  <a:pt x="4586" y="4843"/>
                </a:lnTo>
                <a:lnTo>
                  <a:pt x="4696" y="4880"/>
                </a:lnTo>
                <a:lnTo>
                  <a:pt x="4806" y="4843"/>
                </a:lnTo>
                <a:lnTo>
                  <a:pt x="4843" y="4770"/>
                </a:lnTo>
                <a:lnTo>
                  <a:pt x="4879" y="4733"/>
                </a:lnTo>
                <a:lnTo>
                  <a:pt x="4879" y="4623"/>
                </a:lnTo>
                <a:lnTo>
                  <a:pt x="4843" y="4549"/>
                </a:lnTo>
                <a:lnTo>
                  <a:pt x="4769" y="4476"/>
                </a:lnTo>
                <a:lnTo>
                  <a:pt x="4623" y="4329"/>
                </a:lnTo>
                <a:lnTo>
                  <a:pt x="4513" y="4219"/>
                </a:lnTo>
                <a:lnTo>
                  <a:pt x="4476" y="4073"/>
                </a:lnTo>
                <a:lnTo>
                  <a:pt x="4476" y="3999"/>
                </a:lnTo>
                <a:lnTo>
                  <a:pt x="4989" y="3522"/>
                </a:lnTo>
                <a:lnTo>
                  <a:pt x="5063" y="3632"/>
                </a:lnTo>
                <a:lnTo>
                  <a:pt x="5173" y="3853"/>
                </a:lnTo>
                <a:lnTo>
                  <a:pt x="5356" y="4036"/>
                </a:lnTo>
                <a:lnTo>
                  <a:pt x="5430" y="4073"/>
                </a:lnTo>
                <a:lnTo>
                  <a:pt x="5503" y="4109"/>
                </a:lnTo>
                <a:lnTo>
                  <a:pt x="5576" y="4073"/>
                </a:lnTo>
                <a:lnTo>
                  <a:pt x="5650" y="4036"/>
                </a:lnTo>
                <a:lnTo>
                  <a:pt x="5686" y="3963"/>
                </a:lnTo>
                <a:lnTo>
                  <a:pt x="5686" y="3926"/>
                </a:lnTo>
                <a:lnTo>
                  <a:pt x="5686" y="3853"/>
                </a:lnTo>
                <a:lnTo>
                  <a:pt x="5650" y="3779"/>
                </a:lnTo>
                <a:lnTo>
                  <a:pt x="5246" y="3302"/>
                </a:lnTo>
                <a:lnTo>
                  <a:pt x="5980" y="2642"/>
                </a:lnTo>
                <a:lnTo>
                  <a:pt x="6016" y="2715"/>
                </a:lnTo>
                <a:lnTo>
                  <a:pt x="6163" y="3082"/>
                </a:lnTo>
                <a:lnTo>
                  <a:pt x="6200" y="3156"/>
                </a:lnTo>
                <a:lnTo>
                  <a:pt x="6237" y="3192"/>
                </a:lnTo>
                <a:lnTo>
                  <a:pt x="6383" y="3192"/>
                </a:lnTo>
                <a:lnTo>
                  <a:pt x="6457" y="3156"/>
                </a:lnTo>
                <a:lnTo>
                  <a:pt x="6493" y="3082"/>
                </a:lnTo>
                <a:lnTo>
                  <a:pt x="6530" y="3009"/>
                </a:lnTo>
                <a:lnTo>
                  <a:pt x="6493" y="2936"/>
                </a:lnTo>
                <a:lnTo>
                  <a:pt x="6383" y="2605"/>
                </a:lnTo>
                <a:lnTo>
                  <a:pt x="6273" y="2422"/>
                </a:lnTo>
                <a:lnTo>
                  <a:pt x="7007" y="1725"/>
                </a:lnTo>
                <a:lnTo>
                  <a:pt x="7044" y="1945"/>
                </a:lnTo>
                <a:lnTo>
                  <a:pt x="7080" y="2129"/>
                </a:lnTo>
                <a:lnTo>
                  <a:pt x="7154" y="2349"/>
                </a:lnTo>
                <a:lnTo>
                  <a:pt x="7227" y="2532"/>
                </a:lnTo>
                <a:lnTo>
                  <a:pt x="7300" y="2605"/>
                </a:lnTo>
                <a:lnTo>
                  <a:pt x="7410" y="2642"/>
                </a:lnTo>
                <a:lnTo>
                  <a:pt x="7557" y="2569"/>
                </a:lnTo>
                <a:lnTo>
                  <a:pt x="7630" y="2495"/>
                </a:lnTo>
                <a:lnTo>
                  <a:pt x="7667" y="2385"/>
                </a:lnTo>
                <a:lnTo>
                  <a:pt x="7667" y="2312"/>
                </a:lnTo>
                <a:lnTo>
                  <a:pt x="7630" y="2239"/>
                </a:lnTo>
                <a:lnTo>
                  <a:pt x="7557" y="2165"/>
                </a:lnTo>
                <a:lnTo>
                  <a:pt x="7484" y="2165"/>
                </a:lnTo>
                <a:lnTo>
                  <a:pt x="7337" y="1835"/>
                </a:lnTo>
                <a:lnTo>
                  <a:pt x="7227" y="1542"/>
                </a:lnTo>
                <a:lnTo>
                  <a:pt x="7740" y="1101"/>
                </a:lnTo>
                <a:lnTo>
                  <a:pt x="8217" y="735"/>
                </a:lnTo>
                <a:lnTo>
                  <a:pt x="8364" y="625"/>
                </a:lnTo>
                <a:lnTo>
                  <a:pt x="8511" y="551"/>
                </a:lnTo>
                <a:lnTo>
                  <a:pt x="8841" y="478"/>
                </a:lnTo>
                <a:close/>
                <a:moveTo>
                  <a:pt x="3485" y="7264"/>
                </a:moveTo>
                <a:lnTo>
                  <a:pt x="3449" y="7447"/>
                </a:lnTo>
                <a:lnTo>
                  <a:pt x="3302" y="7337"/>
                </a:lnTo>
                <a:lnTo>
                  <a:pt x="3485" y="7264"/>
                </a:lnTo>
                <a:close/>
                <a:moveTo>
                  <a:pt x="5099" y="6163"/>
                </a:moveTo>
                <a:lnTo>
                  <a:pt x="4733" y="7264"/>
                </a:lnTo>
                <a:lnTo>
                  <a:pt x="4733" y="7337"/>
                </a:lnTo>
                <a:lnTo>
                  <a:pt x="4586" y="7447"/>
                </a:lnTo>
                <a:lnTo>
                  <a:pt x="4586" y="7337"/>
                </a:lnTo>
                <a:lnTo>
                  <a:pt x="4586" y="7301"/>
                </a:lnTo>
                <a:lnTo>
                  <a:pt x="4623" y="6860"/>
                </a:lnTo>
                <a:lnTo>
                  <a:pt x="4733" y="6457"/>
                </a:lnTo>
                <a:lnTo>
                  <a:pt x="5026" y="6237"/>
                </a:lnTo>
                <a:lnTo>
                  <a:pt x="5099" y="6163"/>
                </a:lnTo>
                <a:close/>
                <a:moveTo>
                  <a:pt x="4292" y="6750"/>
                </a:moveTo>
                <a:lnTo>
                  <a:pt x="4219" y="7117"/>
                </a:lnTo>
                <a:lnTo>
                  <a:pt x="4219" y="7484"/>
                </a:lnTo>
                <a:lnTo>
                  <a:pt x="4219" y="7594"/>
                </a:lnTo>
                <a:lnTo>
                  <a:pt x="4292" y="7631"/>
                </a:lnTo>
                <a:lnTo>
                  <a:pt x="3889" y="7924"/>
                </a:lnTo>
                <a:lnTo>
                  <a:pt x="3816" y="7851"/>
                </a:lnTo>
                <a:lnTo>
                  <a:pt x="3889" y="7777"/>
                </a:lnTo>
                <a:lnTo>
                  <a:pt x="3926" y="7667"/>
                </a:lnTo>
                <a:lnTo>
                  <a:pt x="3926" y="7594"/>
                </a:lnTo>
                <a:lnTo>
                  <a:pt x="3889" y="7521"/>
                </a:lnTo>
                <a:lnTo>
                  <a:pt x="3852" y="7484"/>
                </a:lnTo>
                <a:lnTo>
                  <a:pt x="3816" y="7484"/>
                </a:lnTo>
                <a:lnTo>
                  <a:pt x="3889" y="7227"/>
                </a:lnTo>
                <a:lnTo>
                  <a:pt x="3926" y="7007"/>
                </a:lnTo>
                <a:lnTo>
                  <a:pt x="3926" y="6970"/>
                </a:lnTo>
                <a:lnTo>
                  <a:pt x="4292" y="6750"/>
                </a:lnTo>
                <a:close/>
                <a:moveTo>
                  <a:pt x="1101" y="6127"/>
                </a:moveTo>
                <a:lnTo>
                  <a:pt x="1358" y="6200"/>
                </a:lnTo>
                <a:lnTo>
                  <a:pt x="1578" y="6310"/>
                </a:lnTo>
                <a:lnTo>
                  <a:pt x="1761" y="6457"/>
                </a:lnTo>
                <a:lnTo>
                  <a:pt x="1945" y="6677"/>
                </a:lnTo>
                <a:lnTo>
                  <a:pt x="2312" y="7081"/>
                </a:lnTo>
                <a:lnTo>
                  <a:pt x="2715" y="7447"/>
                </a:lnTo>
                <a:lnTo>
                  <a:pt x="3155" y="7777"/>
                </a:lnTo>
                <a:lnTo>
                  <a:pt x="3339" y="7961"/>
                </a:lnTo>
                <a:lnTo>
                  <a:pt x="3522" y="8144"/>
                </a:lnTo>
                <a:lnTo>
                  <a:pt x="3522" y="8181"/>
                </a:lnTo>
                <a:lnTo>
                  <a:pt x="3485" y="8291"/>
                </a:lnTo>
                <a:lnTo>
                  <a:pt x="3485" y="8401"/>
                </a:lnTo>
                <a:lnTo>
                  <a:pt x="3559" y="8474"/>
                </a:lnTo>
                <a:lnTo>
                  <a:pt x="3669" y="8511"/>
                </a:lnTo>
                <a:lnTo>
                  <a:pt x="3669" y="8621"/>
                </a:lnTo>
                <a:lnTo>
                  <a:pt x="3669" y="8658"/>
                </a:lnTo>
                <a:lnTo>
                  <a:pt x="3595" y="8695"/>
                </a:lnTo>
                <a:lnTo>
                  <a:pt x="3229" y="8731"/>
                </a:lnTo>
                <a:lnTo>
                  <a:pt x="3009" y="8474"/>
                </a:lnTo>
                <a:lnTo>
                  <a:pt x="2825" y="8254"/>
                </a:lnTo>
                <a:lnTo>
                  <a:pt x="2165" y="7484"/>
                </a:lnTo>
                <a:lnTo>
                  <a:pt x="1615" y="6897"/>
                </a:lnTo>
                <a:lnTo>
                  <a:pt x="1321" y="6604"/>
                </a:lnTo>
                <a:lnTo>
                  <a:pt x="1174" y="6494"/>
                </a:lnTo>
                <a:lnTo>
                  <a:pt x="991" y="6420"/>
                </a:lnTo>
                <a:lnTo>
                  <a:pt x="1101" y="6127"/>
                </a:lnTo>
                <a:close/>
                <a:moveTo>
                  <a:pt x="8731" y="1"/>
                </a:moveTo>
                <a:lnTo>
                  <a:pt x="8474" y="74"/>
                </a:lnTo>
                <a:lnTo>
                  <a:pt x="8217" y="184"/>
                </a:lnTo>
                <a:lnTo>
                  <a:pt x="7997" y="331"/>
                </a:lnTo>
                <a:lnTo>
                  <a:pt x="7777" y="478"/>
                </a:lnTo>
                <a:lnTo>
                  <a:pt x="7154" y="1028"/>
                </a:lnTo>
                <a:lnTo>
                  <a:pt x="6530" y="1578"/>
                </a:lnTo>
                <a:lnTo>
                  <a:pt x="4036" y="3779"/>
                </a:lnTo>
                <a:lnTo>
                  <a:pt x="2825" y="4843"/>
                </a:lnTo>
                <a:lnTo>
                  <a:pt x="2312" y="5283"/>
                </a:lnTo>
                <a:lnTo>
                  <a:pt x="2092" y="5540"/>
                </a:lnTo>
                <a:lnTo>
                  <a:pt x="1871" y="5797"/>
                </a:lnTo>
                <a:lnTo>
                  <a:pt x="1761" y="5833"/>
                </a:lnTo>
                <a:lnTo>
                  <a:pt x="1725" y="5943"/>
                </a:lnTo>
                <a:lnTo>
                  <a:pt x="1541" y="5833"/>
                </a:lnTo>
                <a:lnTo>
                  <a:pt x="1358" y="5797"/>
                </a:lnTo>
                <a:lnTo>
                  <a:pt x="1174" y="5760"/>
                </a:lnTo>
                <a:lnTo>
                  <a:pt x="954" y="5760"/>
                </a:lnTo>
                <a:lnTo>
                  <a:pt x="844" y="5797"/>
                </a:lnTo>
                <a:lnTo>
                  <a:pt x="771" y="5907"/>
                </a:lnTo>
                <a:lnTo>
                  <a:pt x="624" y="6420"/>
                </a:lnTo>
                <a:lnTo>
                  <a:pt x="624" y="6494"/>
                </a:lnTo>
                <a:lnTo>
                  <a:pt x="661" y="6567"/>
                </a:lnTo>
                <a:lnTo>
                  <a:pt x="698" y="6604"/>
                </a:lnTo>
                <a:lnTo>
                  <a:pt x="771" y="6640"/>
                </a:lnTo>
                <a:lnTo>
                  <a:pt x="918" y="6860"/>
                </a:lnTo>
                <a:lnTo>
                  <a:pt x="1101" y="7081"/>
                </a:lnTo>
                <a:lnTo>
                  <a:pt x="1505" y="7484"/>
                </a:lnTo>
                <a:lnTo>
                  <a:pt x="2385" y="8511"/>
                </a:lnTo>
                <a:lnTo>
                  <a:pt x="2715" y="8951"/>
                </a:lnTo>
                <a:lnTo>
                  <a:pt x="2935" y="9171"/>
                </a:lnTo>
                <a:lnTo>
                  <a:pt x="3155" y="9318"/>
                </a:lnTo>
                <a:lnTo>
                  <a:pt x="3302" y="9355"/>
                </a:lnTo>
                <a:lnTo>
                  <a:pt x="3412" y="9355"/>
                </a:lnTo>
                <a:lnTo>
                  <a:pt x="3522" y="9281"/>
                </a:lnTo>
                <a:lnTo>
                  <a:pt x="3595" y="9171"/>
                </a:lnTo>
                <a:lnTo>
                  <a:pt x="3816" y="9135"/>
                </a:lnTo>
                <a:lnTo>
                  <a:pt x="3962" y="9061"/>
                </a:lnTo>
                <a:lnTo>
                  <a:pt x="4072" y="8951"/>
                </a:lnTo>
                <a:lnTo>
                  <a:pt x="4146" y="8805"/>
                </a:lnTo>
                <a:lnTo>
                  <a:pt x="4146" y="8548"/>
                </a:lnTo>
                <a:lnTo>
                  <a:pt x="4109" y="8328"/>
                </a:lnTo>
                <a:lnTo>
                  <a:pt x="5320" y="7557"/>
                </a:lnTo>
                <a:lnTo>
                  <a:pt x="6530" y="6750"/>
                </a:lnTo>
                <a:lnTo>
                  <a:pt x="7667" y="5907"/>
                </a:lnTo>
                <a:lnTo>
                  <a:pt x="8804" y="5026"/>
                </a:lnTo>
                <a:lnTo>
                  <a:pt x="9281" y="4660"/>
                </a:lnTo>
                <a:lnTo>
                  <a:pt x="9721" y="4219"/>
                </a:lnTo>
                <a:lnTo>
                  <a:pt x="10125" y="3743"/>
                </a:lnTo>
                <a:lnTo>
                  <a:pt x="10308" y="3486"/>
                </a:lnTo>
                <a:lnTo>
                  <a:pt x="10455" y="3229"/>
                </a:lnTo>
                <a:lnTo>
                  <a:pt x="10602" y="2972"/>
                </a:lnTo>
                <a:lnTo>
                  <a:pt x="10712" y="2679"/>
                </a:lnTo>
                <a:lnTo>
                  <a:pt x="10785" y="2385"/>
                </a:lnTo>
                <a:lnTo>
                  <a:pt x="10822" y="2129"/>
                </a:lnTo>
                <a:lnTo>
                  <a:pt x="10822" y="1835"/>
                </a:lnTo>
                <a:lnTo>
                  <a:pt x="10785" y="1542"/>
                </a:lnTo>
                <a:lnTo>
                  <a:pt x="10675" y="1248"/>
                </a:lnTo>
                <a:lnTo>
                  <a:pt x="10528" y="955"/>
                </a:lnTo>
                <a:lnTo>
                  <a:pt x="10382" y="735"/>
                </a:lnTo>
                <a:lnTo>
                  <a:pt x="10198" y="515"/>
                </a:lnTo>
                <a:lnTo>
                  <a:pt x="9978" y="368"/>
                </a:lnTo>
                <a:lnTo>
                  <a:pt x="9758" y="221"/>
                </a:lnTo>
                <a:lnTo>
                  <a:pt x="9501" y="111"/>
                </a:lnTo>
                <a:lnTo>
                  <a:pt x="9281" y="38"/>
                </a:lnTo>
                <a:lnTo>
                  <a:pt x="8988" y="1"/>
                </a:lnTo>
                <a:close/>
                <a:moveTo>
                  <a:pt x="1981" y="12399"/>
                </a:moveTo>
                <a:lnTo>
                  <a:pt x="1981" y="12509"/>
                </a:lnTo>
                <a:lnTo>
                  <a:pt x="1981" y="12656"/>
                </a:lnTo>
                <a:lnTo>
                  <a:pt x="1908" y="12913"/>
                </a:lnTo>
                <a:lnTo>
                  <a:pt x="1798" y="12913"/>
                </a:lnTo>
                <a:lnTo>
                  <a:pt x="1871" y="12656"/>
                </a:lnTo>
                <a:lnTo>
                  <a:pt x="1981" y="12399"/>
                </a:lnTo>
                <a:close/>
                <a:moveTo>
                  <a:pt x="1651" y="9391"/>
                </a:moveTo>
                <a:lnTo>
                  <a:pt x="1688" y="9575"/>
                </a:lnTo>
                <a:lnTo>
                  <a:pt x="1908" y="10198"/>
                </a:lnTo>
                <a:lnTo>
                  <a:pt x="2348" y="11372"/>
                </a:lnTo>
                <a:lnTo>
                  <a:pt x="2422" y="11739"/>
                </a:lnTo>
                <a:lnTo>
                  <a:pt x="2458" y="12106"/>
                </a:lnTo>
                <a:lnTo>
                  <a:pt x="2422" y="12436"/>
                </a:lnTo>
                <a:lnTo>
                  <a:pt x="2348" y="12619"/>
                </a:lnTo>
                <a:lnTo>
                  <a:pt x="2275" y="12766"/>
                </a:lnTo>
                <a:lnTo>
                  <a:pt x="2312" y="12583"/>
                </a:lnTo>
                <a:lnTo>
                  <a:pt x="2275" y="12436"/>
                </a:lnTo>
                <a:lnTo>
                  <a:pt x="2202" y="12326"/>
                </a:lnTo>
                <a:lnTo>
                  <a:pt x="2128" y="12216"/>
                </a:lnTo>
                <a:lnTo>
                  <a:pt x="2018" y="12179"/>
                </a:lnTo>
                <a:lnTo>
                  <a:pt x="1871" y="12179"/>
                </a:lnTo>
                <a:lnTo>
                  <a:pt x="1835" y="12253"/>
                </a:lnTo>
                <a:lnTo>
                  <a:pt x="1835" y="12326"/>
                </a:lnTo>
                <a:lnTo>
                  <a:pt x="1578" y="12656"/>
                </a:lnTo>
                <a:lnTo>
                  <a:pt x="1505" y="12840"/>
                </a:lnTo>
                <a:lnTo>
                  <a:pt x="1431" y="13023"/>
                </a:lnTo>
                <a:lnTo>
                  <a:pt x="1358" y="13023"/>
                </a:lnTo>
                <a:lnTo>
                  <a:pt x="1578" y="12509"/>
                </a:lnTo>
                <a:lnTo>
                  <a:pt x="1761" y="11996"/>
                </a:lnTo>
                <a:lnTo>
                  <a:pt x="1761" y="11959"/>
                </a:lnTo>
                <a:lnTo>
                  <a:pt x="1725" y="11922"/>
                </a:lnTo>
                <a:lnTo>
                  <a:pt x="1688" y="11922"/>
                </a:lnTo>
                <a:lnTo>
                  <a:pt x="1651" y="11959"/>
                </a:lnTo>
                <a:lnTo>
                  <a:pt x="1321" y="12399"/>
                </a:lnTo>
                <a:lnTo>
                  <a:pt x="1028" y="12913"/>
                </a:lnTo>
                <a:lnTo>
                  <a:pt x="881" y="12840"/>
                </a:lnTo>
                <a:lnTo>
                  <a:pt x="881" y="12729"/>
                </a:lnTo>
                <a:lnTo>
                  <a:pt x="1028" y="12436"/>
                </a:lnTo>
                <a:lnTo>
                  <a:pt x="1174" y="12143"/>
                </a:lnTo>
                <a:lnTo>
                  <a:pt x="1358" y="11849"/>
                </a:lnTo>
                <a:lnTo>
                  <a:pt x="1541" y="11556"/>
                </a:lnTo>
                <a:lnTo>
                  <a:pt x="1541" y="11519"/>
                </a:lnTo>
                <a:lnTo>
                  <a:pt x="1505" y="11482"/>
                </a:lnTo>
                <a:lnTo>
                  <a:pt x="1468" y="11519"/>
                </a:lnTo>
                <a:lnTo>
                  <a:pt x="1138" y="11812"/>
                </a:lnTo>
                <a:lnTo>
                  <a:pt x="954" y="11996"/>
                </a:lnTo>
                <a:lnTo>
                  <a:pt x="808" y="12179"/>
                </a:lnTo>
                <a:lnTo>
                  <a:pt x="698" y="12399"/>
                </a:lnTo>
                <a:lnTo>
                  <a:pt x="588" y="12619"/>
                </a:lnTo>
                <a:lnTo>
                  <a:pt x="551" y="12583"/>
                </a:lnTo>
                <a:lnTo>
                  <a:pt x="624" y="12473"/>
                </a:lnTo>
                <a:lnTo>
                  <a:pt x="661" y="12363"/>
                </a:lnTo>
                <a:lnTo>
                  <a:pt x="1138" y="11629"/>
                </a:lnTo>
                <a:lnTo>
                  <a:pt x="1321" y="11262"/>
                </a:lnTo>
                <a:lnTo>
                  <a:pt x="1468" y="10859"/>
                </a:lnTo>
                <a:lnTo>
                  <a:pt x="1431" y="10822"/>
                </a:lnTo>
                <a:lnTo>
                  <a:pt x="1395" y="10822"/>
                </a:lnTo>
                <a:lnTo>
                  <a:pt x="1064" y="11189"/>
                </a:lnTo>
                <a:lnTo>
                  <a:pt x="734" y="11556"/>
                </a:lnTo>
                <a:lnTo>
                  <a:pt x="844" y="11372"/>
                </a:lnTo>
                <a:lnTo>
                  <a:pt x="1248" y="10749"/>
                </a:lnTo>
                <a:lnTo>
                  <a:pt x="1651" y="10125"/>
                </a:lnTo>
                <a:lnTo>
                  <a:pt x="1651" y="10052"/>
                </a:lnTo>
                <a:lnTo>
                  <a:pt x="1615" y="9978"/>
                </a:lnTo>
                <a:lnTo>
                  <a:pt x="1505" y="9978"/>
                </a:lnTo>
                <a:lnTo>
                  <a:pt x="1321" y="10162"/>
                </a:lnTo>
                <a:lnTo>
                  <a:pt x="1505" y="9795"/>
                </a:lnTo>
                <a:lnTo>
                  <a:pt x="1651" y="9391"/>
                </a:lnTo>
                <a:close/>
                <a:moveTo>
                  <a:pt x="1541" y="8768"/>
                </a:moveTo>
                <a:lnTo>
                  <a:pt x="1468" y="8805"/>
                </a:lnTo>
                <a:lnTo>
                  <a:pt x="1395" y="8915"/>
                </a:lnTo>
                <a:lnTo>
                  <a:pt x="1395" y="9025"/>
                </a:lnTo>
                <a:lnTo>
                  <a:pt x="1395" y="9061"/>
                </a:lnTo>
                <a:lnTo>
                  <a:pt x="1211" y="9355"/>
                </a:lnTo>
                <a:lnTo>
                  <a:pt x="1101" y="9648"/>
                </a:lnTo>
                <a:lnTo>
                  <a:pt x="661" y="10602"/>
                </a:lnTo>
                <a:lnTo>
                  <a:pt x="294" y="11409"/>
                </a:lnTo>
                <a:lnTo>
                  <a:pt x="147" y="11812"/>
                </a:lnTo>
                <a:lnTo>
                  <a:pt x="37" y="12253"/>
                </a:lnTo>
                <a:lnTo>
                  <a:pt x="1" y="12399"/>
                </a:lnTo>
                <a:lnTo>
                  <a:pt x="1" y="12509"/>
                </a:lnTo>
                <a:lnTo>
                  <a:pt x="74" y="12729"/>
                </a:lnTo>
                <a:lnTo>
                  <a:pt x="221" y="12913"/>
                </a:lnTo>
                <a:lnTo>
                  <a:pt x="404" y="13096"/>
                </a:lnTo>
                <a:lnTo>
                  <a:pt x="441" y="13170"/>
                </a:lnTo>
                <a:lnTo>
                  <a:pt x="514" y="13206"/>
                </a:lnTo>
                <a:lnTo>
                  <a:pt x="588" y="13243"/>
                </a:lnTo>
                <a:lnTo>
                  <a:pt x="661" y="13243"/>
                </a:lnTo>
                <a:lnTo>
                  <a:pt x="734" y="13280"/>
                </a:lnTo>
                <a:lnTo>
                  <a:pt x="881" y="13353"/>
                </a:lnTo>
                <a:lnTo>
                  <a:pt x="954" y="13426"/>
                </a:lnTo>
                <a:lnTo>
                  <a:pt x="1101" y="13426"/>
                </a:lnTo>
                <a:lnTo>
                  <a:pt x="1431" y="13536"/>
                </a:lnTo>
                <a:lnTo>
                  <a:pt x="1468" y="13573"/>
                </a:lnTo>
                <a:lnTo>
                  <a:pt x="1688" y="13573"/>
                </a:lnTo>
                <a:lnTo>
                  <a:pt x="1908" y="13536"/>
                </a:lnTo>
                <a:lnTo>
                  <a:pt x="2128" y="13463"/>
                </a:lnTo>
                <a:lnTo>
                  <a:pt x="2312" y="13390"/>
                </a:lnTo>
                <a:lnTo>
                  <a:pt x="2495" y="13280"/>
                </a:lnTo>
                <a:lnTo>
                  <a:pt x="2605" y="13133"/>
                </a:lnTo>
                <a:lnTo>
                  <a:pt x="2715" y="12986"/>
                </a:lnTo>
                <a:lnTo>
                  <a:pt x="2788" y="12840"/>
                </a:lnTo>
                <a:lnTo>
                  <a:pt x="2862" y="12693"/>
                </a:lnTo>
                <a:lnTo>
                  <a:pt x="2935" y="12326"/>
                </a:lnTo>
                <a:lnTo>
                  <a:pt x="2935" y="11959"/>
                </a:lnTo>
                <a:lnTo>
                  <a:pt x="2862" y="11592"/>
                </a:lnTo>
                <a:lnTo>
                  <a:pt x="2788" y="11226"/>
                </a:lnTo>
                <a:lnTo>
                  <a:pt x="2678" y="10895"/>
                </a:lnTo>
                <a:lnTo>
                  <a:pt x="2055" y="9061"/>
                </a:lnTo>
                <a:lnTo>
                  <a:pt x="1981" y="8951"/>
                </a:lnTo>
                <a:lnTo>
                  <a:pt x="1871" y="8878"/>
                </a:lnTo>
                <a:lnTo>
                  <a:pt x="1761" y="8805"/>
                </a:lnTo>
                <a:lnTo>
                  <a:pt x="1651" y="8768"/>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259" name="Google Shape;259;p4"/>
          <p:cNvSpPr/>
          <p:nvPr/>
        </p:nvSpPr>
        <p:spPr>
          <a:xfrm>
            <a:off x="8829403" y="4583868"/>
            <a:ext cx="391238" cy="289295"/>
          </a:xfrm>
          <a:custGeom>
            <a:avLst/>
            <a:gdLst/>
            <a:ahLst/>
            <a:cxnLst/>
            <a:rect l="l" t="t" r="r" b="b"/>
            <a:pathLst>
              <a:path w="13793" h="10199" extrusionOk="0">
                <a:moveTo>
                  <a:pt x="5649" y="2128"/>
                </a:moveTo>
                <a:lnTo>
                  <a:pt x="5503" y="2165"/>
                </a:lnTo>
                <a:lnTo>
                  <a:pt x="5356" y="2238"/>
                </a:lnTo>
                <a:lnTo>
                  <a:pt x="5209" y="2312"/>
                </a:lnTo>
                <a:lnTo>
                  <a:pt x="5099" y="2422"/>
                </a:lnTo>
                <a:lnTo>
                  <a:pt x="4989" y="2532"/>
                </a:lnTo>
                <a:lnTo>
                  <a:pt x="4916" y="2642"/>
                </a:lnTo>
                <a:lnTo>
                  <a:pt x="4879" y="2788"/>
                </a:lnTo>
                <a:lnTo>
                  <a:pt x="4842" y="2935"/>
                </a:lnTo>
                <a:lnTo>
                  <a:pt x="4842" y="3119"/>
                </a:lnTo>
                <a:lnTo>
                  <a:pt x="4879" y="3265"/>
                </a:lnTo>
                <a:lnTo>
                  <a:pt x="4916" y="3375"/>
                </a:lnTo>
                <a:lnTo>
                  <a:pt x="5026" y="3485"/>
                </a:lnTo>
                <a:lnTo>
                  <a:pt x="5136" y="3522"/>
                </a:lnTo>
                <a:lnTo>
                  <a:pt x="5209" y="3522"/>
                </a:lnTo>
                <a:lnTo>
                  <a:pt x="5319" y="3449"/>
                </a:lnTo>
                <a:lnTo>
                  <a:pt x="5356" y="3375"/>
                </a:lnTo>
                <a:lnTo>
                  <a:pt x="5393" y="3119"/>
                </a:lnTo>
                <a:lnTo>
                  <a:pt x="5393" y="2899"/>
                </a:lnTo>
                <a:lnTo>
                  <a:pt x="5429" y="3045"/>
                </a:lnTo>
                <a:lnTo>
                  <a:pt x="5466" y="3229"/>
                </a:lnTo>
                <a:lnTo>
                  <a:pt x="5503" y="3632"/>
                </a:lnTo>
                <a:lnTo>
                  <a:pt x="5576" y="3926"/>
                </a:lnTo>
                <a:lnTo>
                  <a:pt x="5613" y="4072"/>
                </a:lnTo>
                <a:lnTo>
                  <a:pt x="5723" y="4219"/>
                </a:lnTo>
                <a:lnTo>
                  <a:pt x="5796" y="4256"/>
                </a:lnTo>
                <a:lnTo>
                  <a:pt x="5833" y="4256"/>
                </a:lnTo>
                <a:lnTo>
                  <a:pt x="5906" y="4219"/>
                </a:lnTo>
                <a:lnTo>
                  <a:pt x="5943" y="4146"/>
                </a:lnTo>
                <a:lnTo>
                  <a:pt x="5980" y="4036"/>
                </a:lnTo>
                <a:lnTo>
                  <a:pt x="5980" y="3926"/>
                </a:lnTo>
                <a:lnTo>
                  <a:pt x="5943" y="3669"/>
                </a:lnTo>
                <a:lnTo>
                  <a:pt x="5833" y="3082"/>
                </a:lnTo>
                <a:lnTo>
                  <a:pt x="5759" y="2825"/>
                </a:lnTo>
                <a:lnTo>
                  <a:pt x="5686" y="2715"/>
                </a:lnTo>
                <a:lnTo>
                  <a:pt x="5613" y="2642"/>
                </a:lnTo>
                <a:lnTo>
                  <a:pt x="5723" y="2605"/>
                </a:lnTo>
                <a:lnTo>
                  <a:pt x="6016" y="2605"/>
                </a:lnTo>
                <a:lnTo>
                  <a:pt x="6163" y="2642"/>
                </a:lnTo>
                <a:lnTo>
                  <a:pt x="6310" y="3045"/>
                </a:lnTo>
                <a:lnTo>
                  <a:pt x="6456" y="3522"/>
                </a:lnTo>
                <a:lnTo>
                  <a:pt x="6603" y="3999"/>
                </a:lnTo>
                <a:lnTo>
                  <a:pt x="6640" y="4072"/>
                </a:lnTo>
                <a:lnTo>
                  <a:pt x="6677" y="4109"/>
                </a:lnTo>
                <a:lnTo>
                  <a:pt x="6750" y="4146"/>
                </a:lnTo>
                <a:lnTo>
                  <a:pt x="6823" y="4109"/>
                </a:lnTo>
                <a:lnTo>
                  <a:pt x="6897" y="4072"/>
                </a:lnTo>
                <a:lnTo>
                  <a:pt x="6970" y="4036"/>
                </a:lnTo>
                <a:lnTo>
                  <a:pt x="7007" y="3926"/>
                </a:lnTo>
                <a:lnTo>
                  <a:pt x="7007" y="3852"/>
                </a:lnTo>
                <a:lnTo>
                  <a:pt x="6860" y="3412"/>
                </a:lnTo>
                <a:lnTo>
                  <a:pt x="6750" y="3009"/>
                </a:lnTo>
                <a:lnTo>
                  <a:pt x="6677" y="2862"/>
                </a:lnTo>
                <a:lnTo>
                  <a:pt x="6970" y="3045"/>
                </a:lnTo>
                <a:lnTo>
                  <a:pt x="7227" y="3229"/>
                </a:lnTo>
                <a:lnTo>
                  <a:pt x="7227" y="3449"/>
                </a:lnTo>
                <a:lnTo>
                  <a:pt x="7263" y="3669"/>
                </a:lnTo>
                <a:lnTo>
                  <a:pt x="7410" y="4072"/>
                </a:lnTo>
                <a:lnTo>
                  <a:pt x="7484" y="4146"/>
                </a:lnTo>
                <a:lnTo>
                  <a:pt x="7520" y="4182"/>
                </a:lnTo>
                <a:lnTo>
                  <a:pt x="7667" y="4182"/>
                </a:lnTo>
                <a:lnTo>
                  <a:pt x="7740" y="4146"/>
                </a:lnTo>
                <a:lnTo>
                  <a:pt x="7777" y="4109"/>
                </a:lnTo>
                <a:lnTo>
                  <a:pt x="7814" y="4036"/>
                </a:lnTo>
                <a:lnTo>
                  <a:pt x="7777" y="3926"/>
                </a:lnTo>
                <a:lnTo>
                  <a:pt x="7704" y="3669"/>
                </a:lnTo>
                <a:lnTo>
                  <a:pt x="8034" y="3962"/>
                </a:lnTo>
                <a:lnTo>
                  <a:pt x="8070" y="3999"/>
                </a:lnTo>
                <a:lnTo>
                  <a:pt x="8107" y="3999"/>
                </a:lnTo>
                <a:lnTo>
                  <a:pt x="8144" y="3962"/>
                </a:lnTo>
                <a:lnTo>
                  <a:pt x="8144" y="3926"/>
                </a:lnTo>
                <a:lnTo>
                  <a:pt x="8144" y="3742"/>
                </a:lnTo>
                <a:lnTo>
                  <a:pt x="8107" y="3595"/>
                </a:lnTo>
                <a:lnTo>
                  <a:pt x="7960" y="3302"/>
                </a:lnTo>
                <a:lnTo>
                  <a:pt x="7740" y="3009"/>
                </a:lnTo>
                <a:lnTo>
                  <a:pt x="7484" y="2788"/>
                </a:lnTo>
                <a:lnTo>
                  <a:pt x="7190" y="2568"/>
                </a:lnTo>
                <a:lnTo>
                  <a:pt x="6897" y="2422"/>
                </a:lnTo>
                <a:lnTo>
                  <a:pt x="6566" y="2275"/>
                </a:lnTo>
                <a:lnTo>
                  <a:pt x="6273" y="2165"/>
                </a:lnTo>
                <a:lnTo>
                  <a:pt x="5943" y="2128"/>
                </a:lnTo>
                <a:close/>
                <a:moveTo>
                  <a:pt x="12215" y="3485"/>
                </a:moveTo>
                <a:lnTo>
                  <a:pt x="12142" y="3522"/>
                </a:lnTo>
                <a:lnTo>
                  <a:pt x="12142" y="3559"/>
                </a:lnTo>
                <a:lnTo>
                  <a:pt x="12142" y="3742"/>
                </a:lnTo>
                <a:lnTo>
                  <a:pt x="12142" y="3926"/>
                </a:lnTo>
                <a:lnTo>
                  <a:pt x="12252" y="4292"/>
                </a:lnTo>
                <a:lnTo>
                  <a:pt x="12436" y="4769"/>
                </a:lnTo>
                <a:lnTo>
                  <a:pt x="12582" y="5136"/>
                </a:lnTo>
                <a:lnTo>
                  <a:pt x="12546" y="5209"/>
                </a:lnTo>
                <a:lnTo>
                  <a:pt x="12546" y="5320"/>
                </a:lnTo>
                <a:lnTo>
                  <a:pt x="12582" y="5356"/>
                </a:lnTo>
                <a:lnTo>
                  <a:pt x="12582" y="5430"/>
                </a:lnTo>
                <a:lnTo>
                  <a:pt x="11885" y="5613"/>
                </a:lnTo>
                <a:lnTo>
                  <a:pt x="11885" y="5430"/>
                </a:lnTo>
                <a:lnTo>
                  <a:pt x="11849" y="5246"/>
                </a:lnTo>
                <a:lnTo>
                  <a:pt x="11702" y="4843"/>
                </a:lnTo>
                <a:lnTo>
                  <a:pt x="11629" y="4549"/>
                </a:lnTo>
                <a:lnTo>
                  <a:pt x="11482" y="4256"/>
                </a:lnTo>
                <a:lnTo>
                  <a:pt x="11335" y="3999"/>
                </a:lnTo>
                <a:lnTo>
                  <a:pt x="11115" y="3742"/>
                </a:lnTo>
                <a:lnTo>
                  <a:pt x="11005" y="3742"/>
                </a:lnTo>
                <a:lnTo>
                  <a:pt x="10968" y="3779"/>
                </a:lnTo>
                <a:lnTo>
                  <a:pt x="10932" y="3852"/>
                </a:lnTo>
                <a:lnTo>
                  <a:pt x="10968" y="4109"/>
                </a:lnTo>
                <a:lnTo>
                  <a:pt x="11078" y="4366"/>
                </a:lnTo>
                <a:lnTo>
                  <a:pt x="11262" y="4879"/>
                </a:lnTo>
                <a:lnTo>
                  <a:pt x="11372" y="5320"/>
                </a:lnTo>
                <a:lnTo>
                  <a:pt x="11445" y="5540"/>
                </a:lnTo>
                <a:lnTo>
                  <a:pt x="11555" y="5686"/>
                </a:lnTo>
                <a:lnTo>
                  <a:pt x="11482" y="5723"/>
                </a:lnTo>
                <a:lnTo>
                  <a:pt x="11372" y="5723"/>
                </a:lnTo>
                <a:lnTo>
                  <a:pt x="11262" y="5686"/>
                </a:lnTo>
                <a:lnTo>
                  <a:pt x="11152" y="5650"/>
                </a:lnTo>
                <a:lnTo>
                  <a:pt x="11078" y="5576"/>
                </a:lnTo>
                <a:lnTo>
                  <a:pt x="10895" y="5393"/>
                </a:lnTo>
                <a:lnTo>
                  <a:pt x="10785" y="5209"/>
                </a:lnTo>
                <a:lnTo>
                  <a:pt x="10712" y="5173"/>
                </a:lnTo>
                <a:lnTo>
                  <a:pt x="10675" y="4916"/>
                </a:lnTo>
                <a:lnTo>
                  <a:pt x="10601" y="4696"/>
                </a:lnTo>
                <a:lnTo>
                  <a:pt x="10418" y="4292"/>
                </a:lnTo>
                <a:lnTo>
                  <a:pt x="10381" y="4256"/>
                </a:lnTo>
                <a:lnTo>
                  <a:pt x="10345" y="4219"/>
                </a:lnTo>
                <a:lnTo>
                  <a:pt x="10198" y="4219"/>
                </a:lnTo>
                <a:lnTo>
                  <a:pt x="10125" y="4292"/>
                </a:lnTo>
                <a:lnTo>
                  <a:pt x="10088" y="4366"/>
                </a:lnTo>
                <a:lnTo>
                  <a:pt x="10088" y="4402"/>
                </a:lnTo>
                <a:lnTo>
                  <a:pt x="10125" y="4659"/>
                </a:lnTo>
                <a:lnTo>
                  <a:pt x="10051" y="4623"/>
                </a:lnTo>
                <a:lnTo>
                  <a:pt x="9941" y="4586"/>
                </a:lnTo>
                <a:lnTo>
                  <a:pt x="9868" y="4623"/>
                </a:lnTo>
                <a:lnTo>
                  <a:pt x="9794" y="4696"/>
                </a:lnTo>
                <a:lnTo>
                  <a:pt x="9721" y="4806"/>
                </a:lnTo>
                <a:lnTo>
                  <a:pt x="9684" y="4916"/>
                </a:lnTo>
                <a:lnTo>
                  <a:pt x="9721" y="5026"/>
                </a:lnTo>
                <a:lnTo>
                  <a:pt x="9758" y="5099"/>
                </a:lnTo>
                <a:lnTo>
                  <a:pt x="9905" y="5246"/>
                </a:lnTo>
                <a:lnTo>
                  <a:pt x="10125" y="5356"/>
                </a:lnTo>
                <a:lnTo>
                  <a:pt x="10271" y="5430"/>
                </a:lnTo>
                <a:lnTo>
                  <a:pt x="10345" y="5540"/>
                </a:lnTo>
                <a:lnTo>
                  <a:pt x="10528" y="5796"/>
                </a:lnTo>
                <a:lnTo>
                  <a:pt x="10712" y="5980"/>
                </a:lnTo>
                <a:lnTo>
                  <a:pt x="10932" y="6163"/>
                </a:lnTo>
                <a:lnTo>
                  <a:pt x="11078" y="6200"/>
                </a:lnTo>
                <a:lnTo>
                  <a:pt x="11225" y="6237"/>
                </a:lnTo>
                <a:lnTo>
                  <a:pt x="11519" y="6237"/>
                </a:lnTo>
                <a:lnTo>
                  <a:pt x="11849" y="6163"/>
                </a:lnTo>
                <a:lnTo>
                  <a:pt x="12142" y="6090"/>
                </a:lnTo>
                <a:lnTo>
                  <a:pt x="12986" y="5833"/>
                </a:lnTo>
                <a:lnTo>
                  <a:pt x="13353" y="5686"/>
                </a:lnTo>
                <a:lnTo>
                  <a:pt x="13536" y="5613"/>
                </a:lnTo>
                <a:lnTo>
                  <a:pt x="13719" y="5540"/>
                </a:lnTo>
                <a:lnTo>
                  <a:pt x="13793" y="5466"/>
                </a:lnTo>
                <a:lnTo>
                  <a:pt x="13793" y="5356"/>
                </a:lnTo>
                <a:lnTo>
                  <a:pt x="13756" y="5283"/>
                </a:lnTo>
                <a:lnTo>
                  <a:pt x="13646" y="5246"/>
                </a:lnTo>
                <a:lnTo>
                  <a:pt x="13353" y="5246"/>
                </a:lnTo>
                <a:lnTo>
                  <a:pt x="13059" y="5320"/>
                </a:lnTo>
                <a:lnTo>
                  <a:pt x="13059" y="5099"/>
                </a:lnTo>
                <a:lnTo>
                  <a:pt x="12986" y="4879"/>
                </a:lnTo>
                <a:lnTo>
                  <a:pt x="12839" y="4513"/>
                </a:lnTo>
                <a:lnTo>
                  <a:pt x="12619" y="3962"/>
                </a:lnTo>
                <a:lnTo>
                  <a:pt x="12509" y="3706"/>
                </a:lnTo>
                <a:lnTo>
                  <a:pt x="12326" y="3485"/>
                </a:lnTo>
                <a:close/>
                <a:moveTo>
                  <a:pt x="12069" y="1"/>
                </a:moveTo>
                <a:lnTo>
                  <a:pt x="11702" y="37"/>
                </a:lnTo>
                <a:lnTo>
                  <a:pt x="11335" y="147"/>
                </a:lnTo>
                <a:lnTo>
                  <a:pt x="10638" y="368"/>
                </a:lnTo>
                <a:lnTo>
                  <a:pt x="9905" y="588"/>
                </a:lnTo>
                <a:lnTo>
                  <a:pt x="9538" y="698"/>
                </a:lnTo>
                <a:lnTo>
                  <a:pt x="9171" y="844"/>
                </a:lnTo>
                <a:lnTo>
                  <a:pt x="8914" y="1028"/>
                </a:lnTo>
                <a:lnTo>
                  <a:pt x="8694" y="1211"/>
                </a:lnTo>
                <a:lnTo>
                  <a:pt x="8547" y="1431"/>
                </a:lnTo>
                <a:lnTo>
                  <a:pt x="8437" y="1688"/>
                </a:lnTo>
                <a:lnTo>
                  <a:pt x="8401" y="1945"/>
                </a:lnTo>
                <a:lnTo>
                  <a:pt x="8401" y="2238"/>
                </a:lnTo>
                <a:lnTo>
                  <a:pt x="8401" y="2532"/>
                </a:lnTo>
                <a:lnTo>
                  <a:pt x="8474" y="2825"/>
                </a:lnTo>
                <a:lnTo>
                  <a:pt x="8804" y="4402"/>
                </a:lnTo>
                <a:lnTo>
                  <a:pt x="8951" y="5173"/>
                </a:lnTo>
                <a:lnTo>
                  <a:pt x="9098" y="5980"/>
                </a:lnTo>
                <a:lnTo>
                  <a:pt x="9134" y="6347"/>
                </a:lnTo>
                <a:lnTo>
                  <a:pt x="9134" y="6713"/>
                </a:lnTo>
                <a:lnTo>
                  <a:pt x="8914" y="6126"/>
                </a:lnTo>
                <a:lnTo>
                  <a:pt x="8841" y="5796"/>
                </a:lnTo>
                <a:lnTo>
                  <a:pt x="8731" y="5430"/>
                </a:lnTo>
                <a:lnTo>
                  <a:pt x="8657" y="5246"/>
                </a:lnTo>
                <a:lnTo>
                  <a:pt x="8547" y="5099"/>
                </a:lnTo>
                <a:lnTo>
                  <a:pt x="8437" y="4953"/>
                </a:lnTo>
                <a:lnTo>
                  <a:pt x="8327" y="4879"/>
                </a:lnTo>
                <a:lnTo>
                  <a:pt x="8254" y="4879"/>
                </a:lnTo>
                <a:lnTo>
                  <a:pt x="8217" y="4916"/>
                </a:lnTo>
                <a:lnTo>
                  <a:pt x="8180" y="5026"/>
                </a:lnTo>
                <a:lnTo>
                  <a:pt x="8180" y="5136"/>
                </a:lnTo>
                <a:lnTo>
                  <a:pt x="8217" y="5393"/>
                </a:lnTo>
                <a:lnTo>
                  <a:pt x="8364" y="5906"/>
                </a:lnTo>
                <a:lnTo>
                  <a:pt x="8584" y="6567"/>
                </a:lnTo>
                <a:lnTo>
                  <a:pt x="8767" y="7227"/>
                </a:lnTo>
                <a:lnTo>
                  <a:pt x="8731" y="7374"/>
                </a:lnTo>
                <a:lnTo>
                  <a:pt x="8731" y="7447"/>
                </a:lnTo>
                <a:lnTo>
                  <a:pt x="8731" y="7520"/>
                </a:lnTo>
                <a:lnTo>
                  <a:pt x="8804" y="7594"/>
                </a:lnTo>
                <a:lnTo>
                  <a:pt x="8694" y="7740"/>
                </a:lnTo>
                <a:lnTo>
                  <a:pt x="8547" y="7887"/>
                </a:lnTo>
                <a:lnTo>
                  <a:pt x="8401" y="7997"/>
                </a:lnTo>
                <a:lnTo>
                  <a:pt x="8180" y="8107"/>
                </a:lnTo>
                <a:lnTo>
                  <a:pt x="8144" y="8034"/>
                </a:lnTo>
                <a:lnTo>
                  <a:pt x="8144" y="7997"/>
                </a:lnTo>
                <a:lnTo>
                  <a:pt x="8070" y="7961"/>
                </a:lnTo>
                <a:lnTo>
                  <a:pt x="7630" y="6530"/>
                </a:lnTo>
                <a:lnTo>
                  <a:pt x="7337" y="5650"/>
                </a:lnTo>
                <a:lnTo>
                  <a:pt x="7153" y="5283"/>
                </a:lnTo>
                <a:lnTo>
                  <a:pt x="7080" y="5026"/>
                </a:lnTo>
                <a:lnTo>
                  <a:pt x="7080" y="4953"/>
                </a:lnTo>
                <a:lnTo>
                  <a:pt x="7080" y="4879"/>
                </a:lnTo>
                <a:lnTo>
                  <a:pt x="7117" y="4806"/>
                </a:lnTo>
                <a:lnTo>
                  <a:pt x="7153" y="4733"/>
                </a:lnTo>
                <a:lnTo>
                  <a:pt x="7117" y="4659"/>
                </a:lnTo>
                <a:lnTo>
                  <a:pt x="7080" y="4623"/>
                </a:lnTo>
                <a:lnTo>
                  <a:pt x="6860" y="4476"/>
                </a:lnTo>
                <a:lnTo>
                  <a:pt x="6750" y="4439"/>
                </a:lnTo>
                <a:lnTo>
                  <a:pt x="6640" y="4476"/>
                </a:lnTo>
                <a:lnTo>
                  <a:pt x="6603" y="4549"/>
                </a:lnTo>
                <a:lnTo>
                  <a:pt x="6603" y="4623"/>
                </a:lnTo>
                <a:lnTo>
                  <a:pt x="6640" y="4659"/>
                </a:lnTo>
                <a:lnTo>
                  <a:pt x="6677" y="4769"/>
                </a:lnTo>
                <a:lnTo>
                  <a:pt x="6640" y="4879"/>
                </a:lnTo>
                <a:lnTo>
                  <a:pt x="6640" y="5063"/>
                </a:lnTo>
                <a:lnTo>
                  <a:pt x="6713" y="5320"/>
                </a:lnTo>
                <a:lnTo>
                  <a:pt x="6787" y="5576"/>
                </a:lnTo>
                <a:lnTo>
                  <a:pt x="6970" y="6090"/>
                </a:lnTo>
                <a:lnTo>
                  <a:pt x="7667" y="8254"/>
                </a:lnTo>
                <a:lnTo>
                  <a:pt x="7300" y="8254"/>
                </a:lnTo>
                <a:lnTo>
                  <a:pt x="6970" y="8181"/>
                </a:lnTo>
                <a:lnTo>
                  <a:pt x="6970" y="8107"/>
                </a:lnTo>
                <a:lnTo>
                  <a:pt x="6970" y="8034"/>
                </a:lnTo>
                <a:lnTo>
                  <a:pt x="6897" y="7997"/>
                </a:lnTo>
                <a:lnTo>
                  <a:pt x="6530" y="6383"/>
                </a:lnTo>
                <a:lnTo>
                  <a:pt x="6310" y="5503"/>
                </a:lnTo>
                <a:lnTo>
                  <a:pt x="6200" y="5099"/>
                </a:lnTo>
                <a:lnTo>
                  <a:pt x="6090" y="4916"/>
                </a:lnTo>
                <a:lnTo>
                  <a:pt x="5980" y="4733"/>
                </a:lnTo>
                <a:lnTo>
                  <a:pt x="5943" y="4696"/>
                </a:lnTo>
                <a:lnTo>
                  <a:pt x="5906" y="4696"/>
                </a:lnTo>
                <a:lnTo>
                  <a:pt x="5833" y="4733"/>
                </a:lnTo>
                <a:lnTo>
                  <a:pt x="5833" y="4769"/>
                </a:lnTo>
                <a:lnTo>
                  <a:pt x="5796" y="4989"/>
                </a:lnTo>
                <a:lnTo>
                  <a:pt x="5796" y="5173"/>
                </a:lnTo>
                <a:lnTo>
                  <a:pt x="5870" y="5576"/>
                </a:lnTo>
                <a:lnTo>
                  <a:pt x="6053" y="6383"/>
                </a:lnTo>
                <a:lnTo>
                  <a:pt x="6420" y="7887"/>
                </a:lnTo>
                <a:lnTo>
                  <a:pt x="6420" y="7887"/>
                </a:lnTo>
                <a:lnTo>
                  <a:pt x="6163" y="7740"/>
                </a:lnTo>
                <a:lnTo>
                  <a:pt x="5980" y="7520"/>
                </a:lnTo>
                <a:lnTo>
                  <a:pt x="5759" y="7227"/>
                </a:lnTo>
                <a:lnTo>
                  <a:pt x="5576" y="6897"/>
                </a:lnTo>
                <a:lnTo>
                  <a:pt x="5466" y="6567"/>
                </a:lnTo>
                <a:lnTo>
                  <a:pt x="5393" y="6237"/>
                </a:lnTo>
                <a:lnTo>
                  <a:pt x="5246" y="5540"/>
                </a:lnTo>
                <a:lnTo>
                  <a:pt x="5173" y="5209"/>
                </a:lnTo>
                <a:lnTo>
                  <a:pt x="5063" y="4879"/>
                </a:lnTo>
                <a:lnTo>
                  <a:pt x="4916" y="4586"/>
                </a:lnTo>
                <a:lnTo>
                  <a:pt x="4732" y="4366"/>
                </a:lnTo>
                <a:lnTo>
                  <a:pt x="4512" y="4146"/>
                </a:lnTo>
                <a:lnTo>
                  <a:pt x="4292" y="3962"/>
                </a:lnTo>
                <a:lnTo>
                  <a:pt x="4035" y="3816"/>
                </a:lnTo>
                <a:lnTo>
                  <a:pt x="3779" y="3706"/>
                </a:lnTo>
                <a:lnTo>
                  <a:pt x="3485" y="3595"/>
                </a:lnTo>
                <a:lnTo>
                  <a:pt x="3192" y="3522"/>
                </a:lnTo>
                <a:lnTo>
                  <a:pt x="2862" y="3449"/>
                </a:lnTo>
                <a:lnTo>
                  <a:pt x="2128" y="3449"/>
                </a:lnTo>
                <a:lnTo>
                  <a:pt x="1798" y="3522"/>
                </a:lnTo>
                <a:lnTo>
                  <a:pt x="1101" y="3669"/>
                </a:lnTo>
                <a:lnTo>
                  <a:pt x="404" y="3889"/>
                </a:lnTo>
                <a:lnTo>
                  <a:pt x="184" y="3962"/>
                </a:lnTo>
                <a:lnTo>
                  <a:pt x="74" y="4036"/>
                </a:lnTo>
                <a:lnTo>
                  <a:pt x="0" y="4109"/>
                </a:lnTo>
                <a:lnTo>
                  <a:pt x="0" y="4182"/>
                </a:lnTo>
                <a:lnTo>
                  <a:pt x="0" y="4219"/>
                </a:lnTo>
                <a:lnTo>
                  <a:pt x="0" y="4402"/>
                </a:lnTo>
                <a:lnTo>
                  <a:pt x="37" y="4439"/>
                </a:lnTo>
                <a:lnTo>
                  <a:pt x="74" y="4513"/>
                </a:lnTo>
                <a:lnTo>
                  <a:pt x="257" y="4586"/>
                </a:lnTo>
                <a:lnTo>
                  <a:pt x="404" y="4586"/>
                </a:lnTo>
                <a:lnTo>
                  <a:pt x="514" y="4513"/>
                </a:lnTo>
                <a:lnTo>
                  <a:pt x="624" y="4439"/>
                </a:lnTo>
                <a:lnTo>
                  <a:pt x="881" y="4329"/>
                </a:lnTo>
                <a:lnTo>
                  <a:pt x="881" y="4366"/>
                </a:lnTo>
                <a:lnTo>
                  <a:pt x="881" y="4549"/>
                </a:lnTo>
                <a:lnTo>
                  <a:pt x="881" y="4696"/>
                </a:lnTo>
                <a:lnTo>
                  <a:pt x="954" y="5026"/>
                </a:lnTo>
                <a:lnTo>
                  <a:pt x="1211" y="5686"/>
                </a:lnTo>
                <a:lnTo>
                  <a:pt x="1468" y="6493"/>
                </a:lnTo>
                <a:lnTo>
                  <a:pt x="1761" y="7300"/>
                </a:lnTo>
                <a:lnTo>
                  <a:pt x="1798" y="7374"/>
                </a:lnTo>
                <a:lnTo>
                  <a:pt x="1871" y="7447"/>
                </a:lnTo>
                <a:lnTo>
                  <a:pt x="2055" y="7447"/>
                </a:lnTo>
                <a:lnTo>
                  <a:pt x="2128" y="7410"/>
                </a:lnTo>
                <a:lnTo>
                  <a:pt x="2165" y="7337"/>
                </a:lnTo>
                <a:lnTo>
                  <a:pt x="2201" y="7227"/>
                </a:lnTo>
                <a:lnTo>
                  <a:pt x="2201" y="7154"/>
                </a:lnTo>
                <a:lnTo>
                  <a:pt x="1945" y="6383"/>
                </a:lnTo>
                <a:lnTo>
                  <a:pt x="1688" y="5650"/>
                </a:lnTo>
                <a:lnTo>
                  <a:pt x="1468" y="4989"/>
                </a:lnTo>
                <a:lnTo>
                  <a:pt x="1321" y="4696"/>
                </a:lnTo>
                <a:lnTo>
                  <a:pt x="1138" y="4402"/>
                </a:lnTo>
                <a:lnTo>
                  <a:pt x="1211" y="4329"/>
                </a:lnTo>
                <a:lnTo>
                  <a:pt x="1248" y="4329"/>
                </a:lnTo>
                <a:lnTo>
                  <a:pt x="1248" y="4292"/>
                </a:lnTo>
                <a:lnTo>
                  <a:pt x="1211" y="4292"/>
                </a:lnTo>
                <a:lnTo>
                  <a:pt x="1174" y="4256"/>
                </a:lnTo>
                <a:lnTo>
                  <a:pt x="1138" y="4256"/>
                </a:lnTo>
                <a:lnTo>
                  <a:pt x="1504" y="4182"/>
                </a:lnTo>
                <a:lnTo>
                  <a:pt x="1871" y="4109"/>
                </a:lnTo>
                <a:lnTo>
                  <a:pt x="1945" y="4256"/>
                </a:lnTo>
                <a:lnTo>
                  <a:pt x="2055" y="4439"/>
                </a:lnTo>
                <a:lnTo>
                  <a:pt x="2238" y="4879"/>
                </a:lnTo>
                <a:lnTo>
                  <a:pt x="2421" y="5320"/>
                </a:lnTo>
                <a:lnTo>
                  <a:pt x="2495" y="5760"/>
                </a:lnTo>
                <a:lnTo>
                  <a:pt x="2605" y="6200"/>
                </a:lnTo>
                <a:lnTo>
                  <a:pt x="2715" y="6420"/>
                </a:lnTo>
                <a:lnTo>
                  <a:pt x="2788" y="6603"/>
                </a:lnTo>
                <a:lnTo>
                  <a:pt x="2935" y="6787"/>
                </a:lnTo>
                <a:lnTo>
                  <a:pt x="3082" y="6933"/>
                </a:lnTo>
                <a:lnTo>
                  <a:pt x="3228" y="6970"/>
                </a:lnTo>
                <a:lnTo>
                  <a:pt x="3302" y="6933"/>
                </a:lnTo>
                <a:lnTo>
                  <a:pt x="3375" y="6860"/>
                </a:lnTo>
                <a:lnTo>
                  <a:pt x="3375" y="6750"/>
                </a:lnTo>
                <a:lnTo>
                  <a:pt x="3302" y="6530"/>
                </a:lnTo>
                <a:lnTo>
                  <a:pt x="3192" y="6347"/>
                </a:lnTo>
                <a:lnTo>
                  <a:pt x="3082" y="6126"/>
                </a:lnTo>
                <a:lnTo>
                  <a:pt x="3008" y="5943"/>
                </a:lnTo>
                <a:lnTo>
                  <a:pt x="2898" y="5503"/>
                </a:lnTo>
                <a:lnTo>
                  <a:pt x="2788" y="5063"/>
                </a:lnTo>
                <a:lnTo>
                  <a:pt x="2605" y="4549"/>
                </a:lnTo>
                <a:lnTo>
                  <a:pt x="2458" y="4292"/>
                </a:lnTo>
                <a:lnTo>
                  <a:pt x="2311" y="4036"/>
                </a:lnTo>
                <a:lnTo>
                  <a:pt x="2752" y="4036"/>
                </a:lnTo>
                <a:lnTo>
                  <a:pt x="3192" y="4109"/>
                </a:lnTo>
                <a:lnTo>
                  <a:pt x="3192" y="4219"/>
                </a:lnTo>
                <a:lnTo>
                  <a:pt x="3228" y="4366"/>
                </a:lnTo>
                <a:lnTo>
                  <a:pt x="3302" y="4623"/>
                </a:lnTo>
                <a:lnTo>
                  <a:pt x="3522" y="5063"/>
                </a:lnTo>
                <a:lnTo>
                  <a:pt x="3779" y="5833"/>
                </a:lnTo>
                <a:lnTo>
                  <a:pt x="3852" y="5943"/>
                </a:lnTo>
                <a:lnTo>
                  <a:pt x="3889" y="6016"/>
                </a:lnTo>
                <a:lnTo>
                  <a:pt x="3962" y="6090"/>
                </a:lnTo>
                <a:lnTo>
                  <a:pt x="4109" y="6126"/>
                </a:lnTo>
                <a:lnTo>
                  <a:pt x="4146" y="6090"/>
                </a:lnTo>
                <a:lnTo>
                  <a:pt x="4219" y="6053"/>
                </a:lnTo>
                <a:lnTo>
                  <a:pt x="4292" y="5943"/>
                </a:lnTo>
                <a:lnTo>
                  <a:pt x="4292" y="5796"/>
                </a:lnTo>
                <a:lnTo>
                  <a:pt x="4256" y="5686"/>
                </a:lnTo>
                <a:lnTo>
                  <a:pt x="4182" y="5540"/>
                </a:lnTo>
                <a:lnTo>
                  <a:pt x="3852" y="4659"/>
                </a:lnTo>
                <a:lnTo>
                  <a:pt x="3669" y="4292"/>
                </a:lnTo>
                <a:lnTo>
                  <a:pt x="4035" y="4513"/>
                </a:lnTo>
                <a:lnTo>
                  <a:pt x="4182" y="4623"/>
                </a:lnTo>
                <a:lnTo>
                  <a:pt x="4329" y="4769"/>
                </a:lnTo>
                <a:lnTo>
                  <a:pt x="4439" y="4953"/>
                </a:lnTo>
                <a:lnTo>
                  <a:pt x="4512" y="5136"/>
                </a:lnTo>
                <a:lnTo>
                  <a:pt x="4659" y="5540"/>
                </a:lnTo>
                <a:lnTo>
                  <a:pt x="4806" y="6347"/>
                </a:lnTo>
                <a:lnTo>
                  <a:pt x="4842" y="6640"/>
                </a:lnTo>
                <a:lnTo>
                  <a:pt x="4952" y="6933"/>
                </a:lnTo>
                <a:lnTo>
                  <a:pt x="5063" y="7190"/>
                </a:lnTo>
                <a:lnTo>
                  <a:pt x="5209" y="7447"/>
                </a:lnTo>
                <a:lnTo>
                  <a:pt x="5393" y="7704"/>
                </a:lnTo>
                <a:lnTo>
                  <a:pt x="5576" y="7924"/>
                </a:lnTo>
                <a:lnTo>
                  <a:pt x="5759" y="8144"/>
                </a:lnTo>
                <a:lnTo>
                  <a:pt x="5980" y="8327"/>
                </a:lnTo>
                <a:lnTo>
                  <a:pt x="6236" y="8474"/>
                </a:lnTo>
                <a:lnTo>
                  <a:pt x="6493" y="8621"/>
                </a:lnTo>
                <a:lnTo>
                  <a:pt x="6750" y="8694"/>
                </a:lnTo>
                <a:lnTo>
                  <a:pt x="7043" y="8768"/>
                </a:lnTo>
                <a:lnTo>
                  <a:pt x="7300" y="8804"/>
                </a:lnTo>
                <a:lnTo>
                  <a:pt x="7924" y="8804"/>
                </a:lnTo>
                <a:lnTo>
                  <a:pt x="8217" y="8694"/>
                </a:lnTo>
                <a:lnTo>
                  <a:pt x="8511" y="8621"/>
                </a:lnTo>
                <a:lnTo>
                  <a:pt x="8731" y="8474"/>
                </a:lnTo>
                <a:lnTo>
                  <a:pt x="8951" y="8291"/>
                </a:lnTo>
                <a:lnTo>
                  <a:pt x="9171" y="8107"/>
                </a:lnTo>
                <a:lnTo>
                  <a:pt x="9354" y="7887"/>
                </a:lnTo>
                <a:lnTo>
                  <a:pt x="9464" y="7667"/>
                </a:lnTo>
                <a:lnTo>
                  <a:pt x="9611" y="7410"/>
                </a:lnTo>
                <a:lnTo>
                  <a:pt x="9684" y="7117"/>
                </a:lnTo>
                <a:lnTo>
                  <a:pt x="9721" y="6787"/>
                </a:lnTo>
                <a:lnTo>
                  <a:pt x="9758" y="6457"/>
                </a:lnTo>
                <a:lnTo>
                  <a:pt x="9721" y="6090"/>
                </a:lnTo>
                <a:lnTo>
                  <a:pt x="9684" y="5760"/>
                </a:lnTo>
                <a:lnTo>
                  <a:pt x="9538" y="5063"/>
                </a:lnTo>
                <a:lnTo>
                  <a:pt x="9354" y="4366"/>
                </a:lnTo>
                <a:lnTo>
                  <a:pt x="9024" y="2788"/>
                </a:lnTo>
                <a:lnTo>
                  <a:pt x="8951" y="2422"/>
                </a:lnTo>
                <a:lnTo>
                  <a:pt x="8951" y="2238"/>
                </a:lnTo>
                <a:lnTo>
                  <a:pt x="8951" y="2055"/>
                </a:lnTo>
                <a:lnTo>
                  <a:pt x="9024" y="2348"/>
                </a:lnTo>
                <a:lnTo>
                  <a:pt x="9098" y="2568"/>
                </a:lnTo>
                <a:lnTo>
                  <a:pt x="9244" y="2788"/>
                </a:lnTo>
                <a:lnTo>
                  <a:pt x="9391" y="3009"/>
                </a:lnTo>
                <a:lnTo>
                  <a:pt x="9501" y="3082"/>
                </a:lnTo>
                <a:lnTo>
                  <a:pt x="9611" y="3119"/>
                </a:lnTo>
                <a:lnTo>
                  <a:pt x="9684" y="3119"/>
                </a:lnTo>
                <a:lnTo>
                  <a:pt x="9758" y="3082"/>
                </a:lnTo>
                <a:lnTo>
                  <a:pt x="9794" y="3045"/>
                </a:lnTo>
                <a:lnTo>
                  <a:pt x="9831" y="2972"/>
                </a:lnTo>
                <a:lnTo>
                  <a:pt x="9758" y="2788"/>
                </a:lnTo>
                <a:lnTo>
                  <a:pt x="9648" y="2605"/>
                </a:lnTo>
                <a:lnTo>
                  <a:pt x="9464" y="2275"/>
                </a:lnTo>
                <a:lnTo>
                  <a:pt x="9318" y="1908"/>
                </a:lnTo>
                <a:lnTo>
                  <a:pt x="9244" y="1725"/>
                </a:lnTo>
                <a:lnTo>
                  <a:pt x="9134" y="1541"/>
                </a:lnTo>
                <a:lnTo>
                  <a:pt x="9171" y="1505"/>
                </a:lnTo>
                <a:lnTo>
                  <a:pt x="9354" y="1358"/>
                </a:lnTo>
                <a:lnTo>
                  <a:pt x="9538" y="1248"/>
                </a:lnTo>
                <a:lnTo>
                  <a:pt x="9978" y="1101"/>
                </a:lnTo>
                <a:lnTo>
                  <a:pt x="10051" y="1395"/>
                </a:lnTo>
                <a:lnTo>
                  <a:pt x="10125" y="1688"/>
                </a:lnTo>
                <a:lnTo>
                  <a:pt x="10345" y="2238"/>
                </a:lnTo>
                <a:lnTo>
                  <a:pt x="10418" y="2495"/>
                </a:lnTo>
                <a:lnTo>
                  <a:pt x="10491" y="2825"/>
                </a:lnTo>
                <a:lnTo>
                  <a:pt x="10565" y="2972"/>
                </a:lnTo>
                <a:lnTo>
                  <a:pt x="10638" y="3082"/>
                </a:lnTo>
                <a:lnTo>
                  <a:pt x="10748" y="3192"/>
                </a:lnTo>
                <a:lnTo>
                  <a:pt x="10858" y="3229"/>
                </a:lnTo>
                <a:lnTo>
                  <a:pt x="10968" y="3229"/>
                </a:lnTo>
                <a:lnTo>
                  <a:pt x="11042" y="3192"/>
                </a:lnTo>
                <a:lnTo>
                  <a:pt x="11115" y="3119"/>
                </a:lnTo>
                <a:lnTo>
                  <a:pt x="11115" y="3009"/>
                </a:lnTo>
                <a:lnTo>
                  <a:pt x="11115" y="2972"/>
                </a:lnTo>
                <a:lnTo>
                  <a:pt x="11078" y="2899"/>
                </a:lnTo>
                <a:lnTo>
                  <a:pt x="11005" y="2825"/>
                </a:lnTo>
                <a:lnTo>
                  <a:pt x="10932" y="2642"/>
                </a:lnTo>
                <a:lnTo>
                  <a:pt x="10895" y="2458"/>
                </a:lnTo>
                <a:lnTo>
                  <a:pt x="10675" y="1835"/>
                </a:lnTo>
                <a:lnTo>
                  <a:pt x="10528" y="1395"/>
                </a:lnTo>
                <a:lnTo>
                  <a:pt x="10418" y="1174"/>
                </a:lnTo>
                <a:lnTo>
                  <a:pt x="10308" y="991"/>
                </a:lnTo>
                <a:lnTo>
                  <a:pt x="10455" y="918"/>
                </a:lnTo>
                <a:lnTo>
                  <a:pt x="11005" y="734"/>
                </a:lnTo>
                <a:lnTo>
                  <a:pt x="11152" y="1174"/>
                </a:lnTo>
                <a:lnTo>
                  <a:pt x="11298" y="1615"/>
                </a:lnTo>
                <a:lnTo>
                  <a:pt x="11555" y="2348"/>
                </a:lnTo>
                <a:lnTo>
                  <a:pt x="11702" y="2678"/>
                </a:lnTo>
                <a:lnTo>
                  <a:pt x="11775" y="2788"/>
                </a:lnTo>
                <a:lnTo>
                  <a:pt x="11922" y="2899"/>
                </a:lnTo>
                <a:lnTo>
                  <a:pt x="11959" y="2935"/>
                </a:lnTo>
                <a:lnTo>
                  <a:pt x="12032" y="2899"/>
                </a:lnTo>
                <a:lnTo>
                  <a:pt x="12069" y="2899"/>
                </a:lnTo>
                <a:lnTo>
                  <a:pt x="12105" y="2825"/>
                </a:lnTo>
                <a:lnTo>
                  <a:pt x="12142" y="2715"/>
                </a:lnTo>
                <a:lnTo>
                  <a:pt x="12142" y="2568"/>
                </a:lnTo>
                <a:lnTo>
                  <a:pt x="12069" y="2275"/>
                </a:lnTo>
                <a:lnTo>
                  <a:pt x="11812" y="1688"/>
                </a:lnTo>
                <a:lnTo>
                  <a:pt x="11592" y="1101"/>
                </a:lnTo>
                <a:lnTo>
                  <a:pt x="11445" y="698"/>
                </a:lnTo>
                <a:lnTo>
                  <a:pt x="11372" y="588"/>
                </a:lnTo>
                <a:lnTo>
                  <a:pt x="11665" y="441"/>
                </a:lnTo>
                <a:lnTo>
                  <a:pt x="11922" y="294"/>
                </a:lnTo>
                <a:lnTo>
                  <a:pt x="12105" y="147"/>
                </a:lnTo>
                <a:lnTo>
                  <a:pt x="12142" y="111"/>
                </a:lnTo>
                <a:lnTo>
                  <a:pt x="12142" y="74"/>
                </a:lnTo>
                <a:lnTo>
                  <a:pt x="12105" y="37"/>
                </a:lnTo>
                <a:lnTo>
                  <a:pt x="12069" y="1"/>
                </a:lnTo>
                <a:close/>
                <a:moveTo>
                  <a:pt x="4072" y="7080"/>
                </a:moveTo>
                <a:lnTo>
                  <a:pt x="4035" y="7117"/>
                </a:lnTo>
                <a:lnTo>
                  <a:pt x="3999" y="7154"/>
                </a:lnTo>
                <a:lnTo>
                  <a:pt x="3999" y="7337"/>
                </a:lnTo>
                <a:lnTo>
                  <a:pt x="3999" y="7557"/>
                </a:lnTo>
                <a:lnTo>
                  <a:pt x="4072" y="7961"/>
                </a:lnTo>
                <a:lnTo>
                  <a:pt x="4219" y="8327"/>
                </a:lnTo>
                <a:lnTo>
                  <a:pt x="4366" y="8731"/>
                </a:lnTo>
                <a:lnTo>
                  <a:pt x="4439" y="8804"/>
                </a:lnTo>
                <a:lnTo>
                  <a:pt x="4182" y="8988"/>
                </a:lnTo>
                <a:lnTo>
                  <a:pt x="3889" y="9098"/>
                </a:lnTo>
                <a:lnTo>
                  <a:pt x="3852" y="8951"/>
                </a:lnTo>
                <a:lnTo>
                  <a:pt x="3815" y="8804"/>
                </a:lnTo>
                <a:lnTo>
                  <a:pt x="3669" y="8511"/>
                </a:lnTo>
                <a:lnTo>
                  <a:pt x="3522" y="8071"/>
                </a:lnTo>
                <a:lnTo>
                  <a:pt x="3449" y="7887"/>
                </a:lnTo>
                <a:lnTo>
                  <a:pt x="3339" y="7667"/>
                </a:lnTo>
                <a:lnTo>
                  <a:pt x="3228" y="7630"/>
                </a:lnTo>
                <a:lnTo>
                  <a:pt x="3155" y="7630"/>
                </a:lnTo>
                <a:lnTo>
                  <a:pt x="3045" y="7704"/>
                </a:lnTo>
                <a:lnTo>
                  <a:pt x="3045" y="7777"/>
                </a:lnTo>
                <a:lnTo>
                  <a:pt x="3082" y="7997"/>
                </a:lnTo>
                <a:lnTo>
                  <a:pt x="3118" y="8217"/>
                </a:lnTo>
                <a:lnTo>
                  <a:pt x="3265" y="8658"/>
                </a:lnTo>
                <a:lnTo>
                  <a:pt x="3339" y="8951"/>
                </a:lnTo>
                <a:lnTo>
                  <a:pt x="3412" y="9098"/>
                </a:lnTo>
                <a:lnTo>
                  <a:pt x="3485" y="9244"/>
                </a:lnTo>
                <a:lnTo>
                  <a:pt x="2825" y="9428"/>
                </a:lnTo>
                <a:lnTo>
                  <a:pt x="2788" y="9281"/>
                </a:lnTo>
                <a:lnTo>
                  <a:pt x="2642" y="8768"/>
                </a:lnTo>
                <a:lnTo>
                  <a:pt x="2532" y="8547"/>
                </a:lnTo>
                <a:lnTo>
                  <a:pt x="2385" y="8327"/>
                </a:lnTo>
                <a:lnTo>
                  <a:pt x="2385" y="8254"/>
                </a:lnTo>
                <a:lnTo>
                  <a:pt x="2385" y="8217"/>
                </a:lnTo>
                <a:lnTo>
                  <a:pt x="2421" y="8181"/>
                </a:lnTo>
                <a:lnTo>
                  <a:pt x="2421" y="8144"/>
                </a:lnTo>
                <a:lnTo>
                  <a:pt x="2421" y="8107"/>
                </a:lnTo>
                <a:lnTo>
                  <a:pt x="2385" y="8107"/>
                </a:lnTo>
                <a:lnTo>
                  <a:pt x="2275" y="8144"/>
                </a:lnTo>
                <a:lnTo>
                  <a:pt x="2128" y="8144"/>
                </a:lnTo>
                <a:lnTo>
                  <a:pt x="2055" y="8181"/>
                </a:lnTo>
                <a:lnTo>
                  <a:pt x="2018" y="8254"/>
                </a:lnTo>
                <a:lnTo>
                  <a:pt x="1981" y="8327"/>
                </a:lnTo>
                <a:lnTo>
                  <a:pt x="1981" y="8401"/>
                </a:lnTo>
                <a:lnTo>
                  <a:pt x="2165" y="8841"/>
                </a:lnTo>
                <a:lnTo>
                  <a:pt x="2348" y="9318"/>
                </a:lnTo>
                <a:lnTo>
                  <a:pt x="2385" y="9575"/>
                </a:lnTo>
                <a:lnTo>
                  <a:pt x="1945" y="9685"/>
                </a:lnTo>
                <a:lnTo>
                  <a:pt x="1871" y="9721"/>
                </a:lnTo>
                <a:lnTo>
                  <a:pt x="1798" y="9795"/>
                </a:lnTo>
                <a:lnTo>
                  <a:pt x="1798" y="9868"/>
                </a:lnTo>
                <a:lnTo>
                  <a:pt x="1761" y="9941"/>
                </a:lnTo>
                <a:lnTo>
                  <a:pt x="1798" y="10015"/>
                </a:lnTo>
                <a:lnTo>
                  <a:pt x="1835" y="10088"/>
                </a:lnTo>
                <a:lnTo>
                  <a:pt x="1908" y="10161"/>
                </a:lnTo>
                <a:lnTo>
                  <a:pt x="1981" y="10198"/>
                </a:lnTo>
                <a:lnTo>
                  <a:pt x="2275" y="10198"/>
                </a:lnTo>
                <a:lnTo>
                  <a:pt x="2385" y="10125"/>
                </a:lnTo>
                <a:lnTo>
                  <a:pt x="2495" y="10088"/>
                </a:lnTo>
                <a:lnTo>
                  <a:pt x="2532" y="10051"/>
                </a:lnTo>
                <a:lnTo>
                  <a:pt x="2568" y="10088"/>
                </a:lnTo>
                <a:lnTo>
                  <a:pt x="2605" y="10125"/>
                </a:lnTo>
                <a:lnTo>
                  <a:pt x="2678" y="10125"/>
                </a:lnTo>
                <a:lnTo>
                  <a:pt x="2788" y="10088"/>
                </a:lnTo>
                <a:lnTo>
                  <a:pt x="2825" y="9978"/>
                </a:lnTo>
                <a:lnTo>
                  <a:pt x="3265" y="9868"/>
                </a:lnTo>
                <a:lnTo>
                  <a:pt x="3742" y="9721"/>
                </a:lnTo>
                <a:lnTo>
                  <a:pt x="4146" y="9575"/>
                </a:lnTo>
                <a:lnTo>
                  <a:pt x="4549" y="9354"/>
                </a:lnTo>
                <a:lnTo>
                  <a:pt x="4732" y="9208"/>
                </a:lnTo>
                <a:lnTo>
                  <a:pt x="4879" y="9061"/>
                </a:lnTo>
                <a:lnTo>
                  <a:pt x="5026" y="8841"/>
                </a:lnTo>
                <a:lnTo>
                  <a:pt x="5136" y="8621"/>
                </a:lnTo>
                <a:lnTo>
                  <a:pt x="5209" y="8401"/>
                </a:lnTo>
                <a:lnTo>
                  <a:pt x="5173" y="8181"/>
                </a:lnTo>
                <a:lnTo>
                  <a:pt x="5099" y="7997"/>
                </a:lnTo>
                <a:lnTo>
                  <a:pt x="5026" y="7887"/>
                </a:lnTo>
                <a:lnTo>
                  <a:pt x="4952" y="7814"/>
                </a:lnTo>
                <a:lnTo>
                  <a:pt x="4842" y="7814"/>
                </a:lnTo>
                <a:lnTo>
                  <a:pt x="4806" y="7851"/>
                </a:lnTo>
                <a:lnTo>
                  <a:pt x="4806" y="7887"/>
                </a:lnTo>
                <a:lnTo>
                  <a:pt x="4732" y="8327"/>
                </a:lnTo>
                <a:lnTo>
                  <a:pt x="4512" y="7667"/>
                </a:lnTo>
                <a:lnTo>
                  <a:pt x="4366" y="7374"/>
                </a:lnTo>
                <a:lnTo>
                  <a:pt x="4182" y="7117"/>
                </a:lnTo>
                <a:lnTo>
                  <a:pt x="4146" y="708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260" name="Google Shape;260;p4"/>
          <p:cNvSpPr/>
          <p:nvPr/>
        </p:nvSpPr>
        <p:spPr>
          <a:xfrm>
            <a:off x="8963979" y="1338718"/>
            <a:ext cx="180033" cy="373539"/>
          </a:xfrm>
          <a:custGeom>
            <a:avLst/>
            <a:gdLst/>
            <a:ahLst/>
            <a:cxnLst/>
            <a:rect l="l" t="t" r="r" b="b"/>
            <a:pathLst>
              <a:path w="6347" h="13169" extrusionOk="0">
                <a:moveTo>
                  <a:pt x="588" y="330"/>
                </a:moveTo>
                <a:lnTo>
                  <a:pt x="808" y="367"/>
                </a:lnTo>
                <a:lnTo>
                  <a:pt x="1028" y="440"/>
                </a:lnTo>
                <a:lnTo>
                  <a:pt x="1211" y="550"/>
                </a:lnTo>
                <a:lnTo>
                  <a:pt x="1395" y="734"/>
                </a:lnTo>
                <a:lnTo>
                  <a:pt x="1578" y="917"/>
                </a:lnTo>
                <a:lnTo>
                  <a:pt x="1688" y="1101"/>
                </a:lnTo>
                <a:lnTo>
                  <a:pt x="1798" y="1321"/>
                </a:lnTo>
                <a:lnTo>
                  <a:pt x="1908" y="1541"/>
                </a:lnTo>
                <a:lnTo>
                  <a:pt x="1982" y="1761"/>
                </a:lnTo>
                <a:lnTo>
                  <a:pt x="2018" y="2018"/>
                </a:lnTo>
                <a:lnTo>
                  <a:pt x="2018" y="2458"/>
                </a:lnTo>
                <a:lnTo>
                  <a:pt x="2018" y="2495"/>
                </a:lnTo>
                <a:lnTo>
                  <a:pt x="1982" y="2421"/>
                </a:lnTo>
                <a:lnTo>
                  <a:pt x="1762" y="1944"/>
                </a:lnTo>
                <a:lnTo>
                  <a:pt x="1615" y="1724"/>
                </a:lnTo>
                <a:lnTo>
                  <a:pt x="1432" y="1504"/>
                </a:lnTo>
                <a:lnTo>
                  <a:pt x="1395" y="1467"/>
                </a:lnTo>
                <a:lnTo>
                  <a:pt x="1322" y="1467"/>
                </a:lnTo>
                <a:lnTo>
                  <a:pt x="1285" y="1504"/>
                </a:lnTo>
                <a:lnTo>
                  <a:pt x="1285" y="1578"/>
                </a:lnTo>
                <a:lnTo>
                  <a:pt x="1322" y="1834"/>
                </a:lnTo>
                <a:lnTo>
                  <a:pt x="1395" y="2128"/>
                </a:lnTo>
                <a:lnTo>
                  <a:pt x="1615" y="2641"/>
                </a:lnTo>
                <a:lnTo>
                  <a:pt x="1725" y="2935"/>
                </a:lnTo>
                <a:lnTo>
                  <a:pt x="1615" y="2861"/>
                </a:lnTo>
                <a:lnTo>
                  <a:pt x="1468" y="2715"/>
                </a:lnTo>
                <a:lnTo>
                  <a:pt x="1248" y="2348"/>
                </a:lnTo>
                <a:lnTo>
                  <a:pt x="1065" y="1981"/>
                </a:lnTo>
                <a:lnTo>
                  <a:pt x="955" y="1724"/>
                </a:lnTo>
                <a:lnTo>
                  <a:pt x="845" y="1394"/>
                </a:lnTo>
                <a:lnTo>
                  <a:pt x="735" y="1027"/>
                </a:lnTo>
                <a:lnTo>
                  <a:pt x="661" y="697"/>
                </a:lnTo>
                <a:lnTo>
                  <a:pt x="588" y="330"/>
                </a:lnTo>
                <a:close/>
                <a:moveTo>
                  <a:pt x="3706" y="2825"/>
                </a:moveTo>
                <a:lnTo>
                  <a:pt x="3926" y="2861"/>
                </a:lnTo>
                <a:lnTo>
                  <a:pt x="4109" y="2935"/>
                </a:lnTo>
                <a:lnTo>
                  <a:pt x="4733" y="3118"/>
                </a:lnTo>
                <a:lnTo>
                  <a:pt x="4990" y="3228"/>
                </a:lnTo>
                <a:lnTo>
                  <a:pt x="5283" y="3375"/>
                </a:lnTo>
                <a:lnTo>
                  <a:pt x="5503" y="3522"/>
                </a:lnTo>
                <a:lnTo>
                  <a:pt x="5687" y="3668"/>
                </a:lnTo>
                <a:lnTo>
                  <a:pt x="5687" y="3668"/>
                </a:lnTo>
                <a:lnTo>
                  <a:pt x="5540" y="3632"/>
                </a:lnTo>
                <a:lnTo>
                  <a:pt x="5467" y="3632"/>
                </a:lnTo>
                <a:lnTo>
                  <a:pt x="5393" y="3705"/>
                </a:lnTo>
                <a:lnTo>
                  <a:pt x="5356" y="3778"/>
                </a:lnTo>
                <a:lnTo>
                  <a:pt x="5393" y="3888"/>
                </a:lnTo>
                <a:lnTo>
                  <a:pt x="5026" y="4035"/>
                </a:lnTo>
                <a:lnTo>
                  <a:pt x="4660" y="4109"/>
                </a:lnTo>
                <a:lnTo>
                  <a:pt x="4293" y="4182"/>
                </a:lnTo>
                <a:lnTo>
                  <a:pt x="3889" y="4182"/>
                </a:lnTo>
                <a:lnTo>
                  <a:pt x="3449" y="4109"/>
                </a:lnTo>
                <a:lnTo>
                  <a:pt x="3046" y="3999"/>
                </a:lnTo>
                <a:lnTo>
                  <a:pt x="2862" y="3925"/>
                </a:lnTo>
                <a:lnTo>
                  <a:pt x="2642" y="3815"/>
                </a:lnTo>
                <a:lnTo>
                  <a:pt x="2459" y="3668"/>
                </a:lnTo>
                <a:lnTo>
                  <a:pt x="2349" y="3595"/>
                </a:lnTo>
                <a:lnTo>
                  <a:pt x="2312" y="3522"/>
                </a:lnTo>
                <a:lnTo>
                  <a:pt x="2532" y="3668"/>
                </a:lnTo>
                <a:lnTo>
                  <a:pt x="2789" y="3815"/>
                </a:lnTo>
                <a:lnTo>
                  <a:pt x="3046" y="3888"/>
                </a:lnTo>
                <a:lnTo>
                  <a:pt x="3339" y="3999"/>
                </a:lnTo>
                <a:lnTo>
                  <a:pt x="3596" y="4035"/>
                </a:lnTo>
                <a:lnTo>
                  <a:pt x="3889" y="4109"/>
                </a:lnTo>
                <a:lnTo>
                  <a:pt x="4073" y="4109"/>
                </a:lnTo>
                <a:lnTo>
                  <a:pt x="4183" y="4072"/>
                </a:lnTo>
                <a:lnTo>
                  <a:pt x="4329" y="4035"/>
                </a:lnTo>
                <a:lnTo>
                  <a:pt x="4439" y="3962"/>
                </a:lnTo>
                <a:lnTo>
                  <a:pt x="4476" y="3888"/>
                </a:lnTo>
                <a:lnTo>
                  <a:pt x="4439" y="3778"/>
                </a:lnTo>
                <a:lnTo>
                  <a:pt x="4329" y="3705"/>
                </a:lnTo>
                <a:lnTo>
                  <a:pt x="4219" y="3632"/>
                </a:lnTo>
                <a:lnTo>
                  <a:pt x="3963" y="3595"/>
                </a:lnTo>
                <a:lnTo>
                  <a:pt x="3706" y="3558"/>
                </a:lnTo>
                <a:lnTo>
                  <a:pt x="3449" y="3522"/>
                </a:lnTo>
                <a:lnTo>
                  <a:pt x="2715" y="3338"/>
                </a:lnTo>
                <a:lnTo>
                  <a:pt x="2862" y="3228"/>
                </a:lnTo>
                <a:lnTo>
                  <a:pt x="3082" y="3081"/>
                </a:lnTo>
                <a:lnTo>
                  <a:pt x="3302" y="2935"/>
                </a:lnTo>
                <a:lnTo>
                  <a:pt x="3486" y="2861"/>
                </a:lnTo>
                <a:lnTo>
                  <a:pt x="3706" y="2825"/>
                </a:lnTo>
                <a:close/>
                <a:moveTo>
                  <a:pt x="1285" y="5686"/>
                </a:moveTo>
                <a:lnTo>
                  <a:pt x="1725" y="5723"/>
                </a:lnTo>
                <a:lnTo>
                  <a:pt x="1762" y="5723"/>
                </a:lnTo>
                <a:lnTo>
                  <a:pt x="1835" y="5869"/>
                </a:lnTo>
                <a:lnTo>
                  <a:pt x="1908" y="5943"/>
                </a:lnTo>
                <a:lnTo>
                  <a:pt x="2018" y="5943"/>
                </a:lnTo>
                <a:lnTo>
                  <a:pt x="2129" y="5869"/>
                </a:lnTo>
                <a:lnTo>
                  <a:pt x="2165" y="5759"/>
                </a:lnTo>
                <a:lnTo>
                  <a:pt x="2642" y="5796"/>
                </a:lnTo>
                <a:lnTo>
                  <a:pt x="3082" y="5796"/>
                </a:lnTo>
                <a:lnTo>
                  <a:pt x="3339" y="5833"/>
                </a:lnTo>
                <a:lnTo>
                  <a:pt x="3522" y="5869"/>
                </a:lnTo>
                <a:lnTo>
                  <a:pt x="3522" y="6016"/>
                </a:lnTo>
                <a:lnTo>
                  <a:pt x="3376" y="5979"/>
                </a:lnTo>
                <a:lnTo>
                  <a:pt x="3266" y="6016"/>
                </a:lnTo>
                <a:lnTo>
                  <a:pt x="3119" y="6089"/>
                </a:lnTo>
                <a:lnTo>
                  <a:pt x="3082" y="6163"/>
                </a:lnTo>
                <a:lnTo>
                  <a:pt x="3082" y="6236"/>
                </a:lnTo>
                <a:lnTo>
                  <a:pt x="2752" y="6236"/>
                </a:lnTo>
                <a:lnTo>
                  <a:pt x="1322" y="6163"/>
                </a:lnTo>
                <a:lnTo>
                  <a:pt x="808" y="6089"/>
                </a:lnTo>
                <a:lnTo>
                  <a:pt x="515" y="6053"/>
                </a:lnTo>
                <a:lnTo>
                  <a:pt x="258" y="6089"/>
                </a:lnTo>
                <a:lnTo>
                  <a:pt x="368" y="5943"/>
                </a:lnTo>
                <a:lnTo>
                  <a:pt x="515" y="5833"/>
                </a:lnTo>
                <a:lnTo>
                  <a:pt x="661" y="5723"/>
                </a:lnTo>
                <a:lnTo>
                  <a:pt x="808" y="5686"/>
                </a:lnTo>
                <a:close/>
                <a:moveTo>
                  <a:pt x="2239" y="6676"/>
                </a:moveTo>
                <a:lnTo>
                  <a:pt x="3009" y="6713"/>
                </a:lnTo>
                <a:lnTo>
                  <a:pt x="3156" y="6750"/>
                </a:lnTo>
                <a:lnTo>
                  <a:pt x="3156" y="7997"/>
                </a:lnTo>
                <a:lnTo>
                  <a:pt x="3119" y="9244"/>
                </a:lnTo>
                <a:lnTo>
                  <a:pt x="2422" y="9354"/>
                </a:lnTo>
                <a:lnTo>
                  <a:pt x="2422" y="8951"/>
                </a:lnTo>
                <a:lnTo>
                  <a:pt x="2312" y="7630"/>
                </a:lnTo>
                <a:lnTo>
                  <a:pt x="2275" y="6933"/>
                </a:lnTo>
                <a:lnTo>
                  <a:pt x="2239" y="6676"/>
                </a:lnTo>
                <a:close/>
                <a:moveTo>
                  <a:pt x="1065" y="6566"/>
                </a:moveTo>
                <a:lnTo>
                  <a:pt x="1872" y="6676"/>
                </a:lnTo>
                <a:lnTo>
                  <a:pt x="1835" y="6786"/>
                </a:lnTo>
                <a:lnTo>
                  <a:pt x="1835" y="6933"/>
                </a:lnTo>
                <a:lnTo>
                  <a:pt x="1872" y="7226"/>
                </a:lnTo>
                <a:lnTo>
                  <a:pt x="1945" y="8804"/>
                </a:lnTo>
                <a:lnTo>
                  <a:pt x="1982" y="9391"/>
                </a:lnTo>
                <a:lnTo>
                  <a:pt x="1542" y="9391"/>
                </a:lnTo>
                <a:lnTo>
                  <a:pt x="1101" y="9427"/>
                </a:lnTo>
                <a:lnTo>
                  <a:pt x="1028" y="8254"/>
                </a:lnTo>
                <a:lnTo>
                  <a:pt x="955" y="7410"/>
                </a:lnTo>
                <a:lnTo>
                  <a:pt x="918" y="6970"/>
                </a:lnTo>
                <a:lnTo>
                  <a:pt x="808" y="6566"/>
                </a:lnTo>
                <a:close/>
                <a:moveTo>
                  <a:pt x="3082" y="9721"/>
                </a:moveTo>
                <a:lnTo>
                  <a:pt x="3009" y="10454"/>
                </a:lnTo>
                <a:lnTo>
                  <a:pt x="2972" y="10454"/>
                </a:lnTo>
                <a:lnTo>
                  <a:pt x="2862" y="10418"/>
                </a:lnTo>
                <a:lnTo>
                  <a:pt x="2752" y="10418"/>
                </a:lnTo>
                <a:lnTo>
                  <a:pt x="2605" y="10454"/>
                </a:lnTo>
                <a:lnTo>
                  <a:pt x="2495" y="10528"/>
                </a:lnTo>
                <a:lnTo>
                  <a:pt x="2495" y="10418"/>
                </a:lnTo>
                <a:lnTo>
                  <a:pt x="2459" y="9831"/>
                </a:lnTo>
                <a:lnTo>
                  <a:pt x="2789" y="9794"/>
                </a:lnTo>
                <a:lnTo>
                  <a:pt x="3082" y="9721"/>
                </a:lnTo>
                <a:close/>
                <a:moveTo>
                  <a:pt x="1138" y="9758"/>
                </a:moveTo>
                <a:lnTo>
                  <a:pt x="1358" y="9831"/>
                </a:lnTo>
                <a:lnTo>
                  <a:pt x="1542" y="9831"/>
                </a:lnTo>
                <a:lnTo>
                  <a:pt x="1982" y="9868"/>
                </a:lnTo>
                <a:lnTo>
                  <a:pt x="2018" y="10088"/>
                </a:lnTo>
                <a:lnTo>
                  <a:pt x="1982" y="10124"/>
                </a:lnTo>
                <a:lnTo>
                  <a:pt x="1688" y="10088"/>
                </a:lnTo>
                <a:lnTo>
                  <a:pt x="1615" y="10124"/>
                </a:lnTo>
                <a:lnTo>
                  <a:pt x="1542" y="10161"/>
                </a:lnTo>
                <a:lnTo>
                  <a:pt x="1542" y="10234"/>
                </a:lnTo>
                <a:lnTo>
                  <a:pt x="1578" y="10308"/>
                </a:lnTo>
                <a:lnTo>
                  <a:pt x="1725" y="10454"/>
                </a:lnTo>
                <a:lnTo>
                  <a:pt x="1945" y="10491"/>
                </a:lnTo>
                <a:lnTo>
                  <a:pt x="2018" y="10491"/>
                </a:lnTo>
                <a:lnTo>
                  <a:pt x="2018" y="10748"/>
                </a:lnTo>
                <a:lnTo>
                  <a:pt x="1798" y="10785"/>
                </a:lnTo>
                <a:lnTo>
                  <a:pt x="1798" y="10748"/>
                </a:lnTo>
                <a:lnTo>
                  <a:pt x="1762" y="10748"/>
                </a:lnTo>
                <a:lnTo>
                  <a:pt x="1688" y="10785"/>
                </a:lnTo>
                <a:lnTo>
                  <a:pt x="1615" y="10821"/>
                </a:lnTo>
                <a:lnTo>
                  <a:pt x="1542" y="10895"/>
                </a:lnTo>
                <a:lnTo>
                  <a:pt x="1505" y="11005"/>
                </a:lnTo>
                <a:lnTo>
                  <a:pt x="1542" y="11078"/>
                </a:lnTo>
                <a:lnTo>
                  <a:pt x="1652" y="11151"/>
                </a:lnTo>
                <a:lnTo>
                  <a:pt x="2055" y="11151"/>
                </a:lnTo>
                <a:lnTo>
                  <a:pt x="2129" y="11408"/>
                </a:lnTo>
                <a:lnTo>
                  <a:pt x="2239" y="11592"/>
                </a:lnTo>
                <a:lnTo>
                  <a:pt x="2275" y="11628"/>
                </a:lnTo>
                <a:lnTo>
                  <a:pt x="2349" y="11628"/>
                </a:lnTo>
                <a:lnTo>
                  <a:pt x="2422" y="11592"/>
                </a:lnTo>
                <a:lnTo>
                  <a:pt x="2459" y="11555"/>
                </a:lnTo>
                <a:lnTo>
                  <a:pt x="2532" y="11371"/>
                </a:lnTo>
                <a:lnTo>
                  <a:pt x="2569" y="11188"/>
                </a:lnTo>
                <a:lnTo>
                  <a:pt x="2569" y="11005"/>
                </a:lnTo>
                <a:lnTo>
                  <a:pt x="2532" y="10785"/>
                </a:lnTo>
                <a:lnTo>
                  <a:pt x="2679" y="10821"/>
                </a:lnTo>
                <a:lnTo>
                  <a:pt x="3009" y="10821"/>
                </a:lnTo>
                <a:lnTo>
                  <a:pt x="2936" y="11408"/>
                </a:lnTo>
                <a:lnTo>
                  <a:pt x="2862" y="11812"/>
                </a:lnTo>
                <a:lnTo>
                  <a:pt x="2825" y="11995"/>
                </a:lnTo>
                <a:lnTo>
                  <a:pt x="2752" y="12178"/>
                </a:lnTo>
                <a:lnTo>
                  <a:pt x="2642" y="12362"/>
                </a:lnTo>
                <a:lnTo>
                  <a:pt x="2532" y="12472"/>
                </a:lnTo>
                <a:lnTo>
                  <a:pt x="2349" y="12582"/>
                </a:lnTo>
                <a:lnTo>
                  <a:pt x="2129" y="12619"/>
                </a:lnTo>
                <a:lnTo>
                  <a:pt x="1945" y="12619"/>
                </a:lnTo>
                <a:lnTo>
                  <a:pt x="1798" y="12582"/>
                </a:lnTo>
                <a:lnTo>
                  <a:pt x="1652" y="12472"/>
                </a:lnTo>
                <a:lnTo>
                  <a:pt x="1505" y="12362"/>
                </a:lnTo>
                <a:lnTo>
                  <a:pt x="1432" y="12215"/>
                </a:lnTo>
                <a:lnTo>
                  <a:pt x="1322" y="12068"/>
                </a:lnTo>
                <a:lnTo>
                  <a:pt x="1211" y="11738"/>
                </a:lnTo>
                <a:lnTo>
                  <a:pt x="1138" y="11335"/>
                </a:lnTo>
                <a:lnTo>
                  <a:pt x="1138" y="10858"/>
                </a:lnTo>
                <a:lnTo>
                  <a:pt x="1138" y="10014"/>
                </a:lnTo>
                <a:lnTo>
                  <a:pt x="1138" y="9758"/>
                </a:lnTo>
                <a:close/>
                <a:moveTo>
                  <a:pt x="625" y="0"/>
                </a:moveTo>
                <a:lnTo>
                  <a:pt x="478" y="37"/>
                </a:lnTo>
                <a:lnTo>
                  <a:pt x="331" y="110"/>
                </a:lnTo>
                <a:lnTo>
                  <a:pt x="294" y="184"/>
                </a:lnTo>
                <a:lnTo>
                  <a:pt x="294" y="220"/>
                </a:lnTo>
                <a:lnTo>
                  <a:pt x="294" y="294"/>
                </a:lnTo>
                <a:lnTo>
                  <a:pt x="331" y="330"/>
                </a:lnTo>
                <a:lnTo>
                  <a:pt x="294" y="587"/>
                </a:lnTo>
                <a:lnTo>
                  <a:pt x="294" y="844"/>
                </a:lnTo>
                <a:lnTo>
                  <a:pt x="331" y="1101"/>
                </a:lnTo>
                <a:lnTo>
                  <a:pt x="368" y="1321"/>
                </a:lnTo>
                <a:lnTo>
                  <a:pt x="551" y="1834"/>
                </a:lnTo>
                <a:lnTo>
                  <a:pt x="735" y="2274"/>
                </a:lnTo>
                <a:lnTo>
                  <a:pt x="918" y="2641"/>
                </a:lnTo>
                <a:lnTo>
                  <a:pt x="1175" y="3008"/>
                </a:lnTo>
                <a:lnTo>
                  <a:pt x="1322" y="3155"/>
                </a:lnTo>
                <a:lnTo>
                  <a:pt x="1505" y="3265"/>
                </a:lnTo>
                <a:lnTo>
                  <a:pt x="1652" y="3375"/>
                </a:lnTo>
                <a:lnTo>
                  <a:pt x="1872" y="3375"/>
                </a:lnTo>
                <a:lnTo>
                  <a:pt x="1798" y="3815"/>
                </a:lnTo>
                <a:lnTo>
                  <a:pt x="1725" y="4365"/>
                </a:lnTo>
                <a:lnTo>
                  <a:pt x="1725" y="4659"/>
                </a:lnTo>
                <a:lnTo>
                  <a:pt x="1762" y="4806"/>
                </a:lnTo>
                <a:lnTo>
                  <a:pt x="1798" y="4916"/>
                </a:lnTo>
                <a:lnTo>
                  <a:pt x="1762" y="5319"/>
                </a:lnTo>
                <a:lnTo>
                  <a:pt x="1615" y="5319"/>
                </a:lnTo>
                <a:lnTo>
                  <a:pt x="1138" y="5282"/>
                </a:lnTo>
                <a:lnTo>
                  <a:pt x="918" y="5246"/>
                </a:lnTo>
                <a:lnTo>
                  <a:pt x="698" y="5282"/>
                </a:lnTo>
                <a:lnTo>
                  <a:pt x="404" y="5392"/>
                </a:lnTo>
                <a:lnTo>
                  <a:pt x="294" y="5466"/>
                </a:lnTo>
                <a:lnTo>
                  <a:pt x="184" y="5576"/>
                </a:lnTo>
                <a:lnTo>
                  <a:pt x="111" y="5686"/>
                </a:lnTo>
                <a:lnTo>
                  <a:pt x="74" y="5796"/>
                </a:lnTo>
                <a:lnTo>
                  <a:pt x="38" y="5943"/>
                </a:lnTo>
                <a:lnTo>
                  <a:pt x="1" y="6089"/>
                </a:lnTo>
                <a:lnTo>
                  <a:pt x="38" y="6163"/>
                </a:lnTo>
                <a:lnTo>
                  <a:pt x="111" y="6199"/>
                </a:lnTo>
                <a:lnTo>
                  <a:pt x="38" y="6273"/>
                </a:lnTo>
                <a:lnTo>
                  <a:pt x="38" y="6346"/>
                </a:lnTo>
                <a:lnTo>
                  <a:pt x="38" y="6456"/>
                </a:lnTo>
                <a:lnTo>
                  <a:pt x="111" y="6530"/>
                </a:lnTo>
                <a:lnTo>
                  <a:pt x="184" y="6566"/>
                </a:lnTo>
                <a:lnTo>
                  <a:pt x="294" y="6566"/>
                </a:lnTo>
                <a:lnTo>
                  <a:pt x="368" y="6493"/>
                </a:lnTo>
                <a:lnTo>
                  <a:pt x="441" y="6493"/>
                </a:lnTo>
                <a:lnTo>
                  <a:pt x="441" y="6530"/>
                </a:lnTo>
                <a:lnTo>
                  <a:pt x="441" y="6786"/>
                </a:lnTo>
                <a:lnTo>
                  <a:pt x="441" y="7080"/>
                </a:lnTo>
                <a:lnTo>
                  <a:pt x="515" y="7593"/>
                </a:lnTo>
                <a:lnTo>
                  <a:pt x="588" y="8657"/>
                </a:lnTo>
                <a:lnTo>
                  <a:pt x="625" y="9721"/>
                </a:lnTo>
                <a:lnTo>
                  <a:pt x="625" y="10785"/>
                </a:lnTo>
                <a:lnTo>
                  <a:pt x="661" y="11225"/>
                </a:lnTo>
                <a:lnTo>
                  <a:pt x="698" y="11665"/>
                </a:lnTo>
                <a:lnTo>
                  <a:pt x="808" y="12105"/>
                </a:lnTo>
                <a:lnTo>
                  <a:pt x="881" y="12289"/>
                </a:lnTo>
                <a:lnTo>
                  <a:pt x="991" y="12509"/>
                </a:lnTo>
                <a:lnTo>
                  <a:pt x="1065" y="12655"/>
                </a:lnTo>
                <a:lnTo>
                  <a:pt x="1175" y="12765"/>
                </a:lnTo>
                <a:lnTo>
                  <a:pt x="1322" y="12912"/>
                </a:lnTo>
                <a:lnTo>
                  <a:pt x="1468" y="12985"/>
                </a:lnTo>
                <a:lnTo>
                  <a:pt x="1615" y="13059"/>
                </a:lnTo>
                <a:lnTo>
                  <a:pt x="1798" y="13096"/>
                </a:lnTo>
                <a:lnTo>
                  <a:pt x="1945" y="13132"/>
                </a:lnTo>
                <a:lnTo>
                  <a:pt x="2129" y="13169"/>
                </a:lnTo>
                <a:lnTo>
                  <a:pt x="2349" y="13132"/>
                </a:lnTo>
                <a:lnTo>
                  <a:pt x="2569" y="13096"/>
                </a:lnTo>
                <a:lnTo>
                  <a:pt x="2752" y="12985"/>
                </a:lnTo>
                <a:lnTo>
                  <a:pt x="2899" y="12875"/>
                </a:lnTo>
                <a:lnTo>
                  <a:pt x="3009" y="12765"/>
                </a:lnTo>
                <a:lnTo>
                  <a:pt x="3119" y="12582"/>
                </a:lnTo>
                <a:lnTo>
                  <a:pt x="3302" y="12215"/>
                </a:lnTo>
                <a:lnTo>
                  <a:pt x="3412" y="11812"/>
                </a:lnTo>
                <a:lnTo>
                  <a:pt x="3449" y="11408"/>
                </a:lnTo>
                <a:lnTo>
                  <a:pt x="3522" y="10601"/>
                </a:lnTo>
                <a:lnTo>
                  <a:pt x="3632" y="9647"/>
                </a:lnTo>
                <a:lnTo>
                  <a:pt x="3669" y="8657"/>
                </a:lnTo>
                <a:lnTo>
                  <a:pt x="3669" y="7667"/>
                </a:lnTo>
                <a:lnTo>
                  <a:pt x="3669" y="6676"/>
                </a:lnTo>
                <a:lnTo>
                  <a:pt x="3743" y="6603"/>
                </a:lnTo>
                <a:lnTo>
                  <a:pt x="3779" y="6530"/>
                </a:lnTo>
                <a:lnTo>
                  <a:pt x="3779" y="6456"/>
                </a:lnTo>
                <a:lnTo>
                  <a:pt x="3889" y="6273"/>
                </a:lnTo>
                <a:lnTo>
                  <a:pt x="3963" y="6053"/>
                </a:lnTo>
                <a:lnTo>
                  <a:pt x="3999" y="5833"/>
                </a:lnTo>
                <a:lnTo>
                  <a:pt x="3963" y="5723"/>
                </a:lnTo>
                <a:lnTo>
                  <a:pt x="3926" y="5612"/>
                </a:lnTo>
                <a:lnTo>
                  <a:pt x="3816" y="5502"/>
                </a:lnTo>
                <a:lnTo>
                  <a:pt x="3669" y="5429"/>
                </a:lnTo>
                <a:lnTo>
                  <a:pt x="3486" y="5392"/>
                </a:lnTo>
                <a:lnTo>
                  <a:pt x="3266" y="5356"/>
                </a:lnTo>
                <a:lnTo>
                  <a:pt x="2532" y="5356"/>
                </a:lnTo>
                <a:lnTo>
                  <a:pt x="2165" y="5319"/>
                </a:lnTo>
                <a:lnTo>
                  <a:pt x="2092" y="4806"/>
                </a:lnTo>
                <a:lnTo>
                  <a:pt x="2165" y="4585"/>
                </a:lnTo>
                <a:lnTo>
                  <a:pt x="2165" y="4365"/>
                </a:lnTo>
                <a:lnTo>
                  <a:pt x="2202" y="3962"/>
                </a:lnTo>
                <a:lnTo>
                  <a:pt x="2459" y="4145"/>
                </a:lnTo>
                <a:lnTo>
                  <a:pt x="2715" y="4292"/>
                </a:lnTo>
                <a:lnTo>
                  <a:pt x="2972" y="4402"/>
                </a:lnTo>
                <a:lnTo>
                  <a:pt x="3266" y="4475"/>
                </a:lnTo>
                <a:lnTo>
                  <a:pt x="3522" y="4549"/>
                </a:lnTo>
                <a:lnTo>
                  <a:pt x="3816" y="4585"/>
                </a:lnTo>
                <a:lnTo>
                  <a:pt x="4403" y="4585"/>
                </a:lnTo>
                <a:lnTo>
                  <a:pt x="4660" y="4549"/>
                </a:lnTo>
                <a:lnTo>
                  <a:pt x="4953" y="4475"/>
                </a:lnTo>
                <a:lnTo>
                  <a:pt x="5210" y="4402"/>
                </a:lnTo>
                <a:lnTo>
                  <a:pt x="5503" y="4292"/>
                </a:lnTo>
                <a:lnTo>
                  <a:pt x="5760" y="4182"/>
                </a:lnTo>
                <a:lnTo>
                  <a:pt x="5833" y="4109"/>
                </a:lnTo>
                <a:lnTo>
                  <a:pt x="5833" y="3999"/>
                </a:lnTo>
                <a:lnTo>
                  <a:pt x="5833" y="3888"/>
                </a:lnTo>
                <a:lnTo>
                  <a:pt x="5797" y="3778"/>
                </a:lnTo>
                <a:lnTo>
                  <a:pt x="5797" y="3778"/>
                </a:lnTo>
                <a:lnTo>
                  <a:pt x="5833" y="3815"/>
                </a:lnTo>
                <a:lnTo>
                  <a:pt x="5980" y="3962"/>
                </a:lnTo>
                <a:lnTo>
                  <a:pt x="6053" y="3999"/>
                </a:lnTo>
                <a:lnTo>
                  <a:pt x="6200" y="4035"/>
                </a:lnTo>
                <a:lnTo>
                  <a:pt x="6237" y="4035"/>
                </a:lnTo>
                <a:lnTo>
                  <a:pt x="6274" y="3999"/>
                </a:lnTo>
                <a:lnTo>
                  <a:pt x="6347" y="3888"/>
                </a:lnTo>
                <a:lnTo>
                  <a:pt x="6310" y="3742"/>
                </a:lnTo>
                <a:lnTo>
                  <a:pt x="6274" y="3632"/>
                </a:lnTo>
                <a:lnTo>
                  <a:pt x="6200" y="3522"/>
                </a:lnTo>
                <a:lnTo>
                  <a:pt x="6090" y="3375"/>
                </a:lnTo>
                <a:lnTo>
                  <a:pt x="5833" y="3192"/>
                </a:lnTo>
                <a:lnTo>
                  <a:pt x="5613" y="3045"/>
                </a:lnTo>
                <a:lnTo>
                  <a:pt x="5283" y="2861"/>
                </a:lnTo>
                <a:lnTo>
                  <a:pt x="4953" y="2715"/>
                </a:lnTo>
                <a:lnTo>
                  <a:pt x="4256" y="2495"/>
                </a:lnTo>
                <a:lnTo>
                  <a:pt x="3926" y="2421"/>
                </a:lnTo>
                <a:lnTo>
                  <a:pt x="3596" y="2385"/>
                </a:lnTo>
                <a:lnTo>
                  <a:pt x="3302" y="2458"/>
                </a:lnTo>
                <a:lnTo>
                  <a:pt x="2972" y="2605"/>
                </a:lnTo>
                <a:lnTo>
                  <a:pt x="2679" y="2788"/>
                </a:lnTo>
                <a:lnTo>
                  <a:pt x="2349" y="3081"/>
                </a:lnTo>
                <a:lnTo>
                  <a:pt x="2349" y="3045"/>
                </a:lnTo>
                <a:lnTo>
                  <a:pt x="2385" y="2788"/>
                </a:lnTo>
                <a:lnTo>
                  <a:pt x="2459" y="2568"/>
                </a:lnTo>
                <a:lnTo>
                  <a:pt x="2495" y="2458"/>
                </a:lnTo>
                <a:lnTo>
                  <a:pt x="2495" y="2311"/>
                </a:lnTo>
                <a:lnTo>
                  <a:pt x="2495" y="2201"/>
                </a:lnTo>
                <a:lnTo>
                  <a:pt x="2422" y="2128"/>
                </a:lnTo>
                <a:lnTo>
                  <a:pt x="2385" y="1871"/>
                </a:lnTo>
                <a:lnTo>
                  <a:pt x="2312" y="1614"/>
                </a:lnTo>
                <a:lnTo>
                  <a:pt x="2129" y="1137"/>
                </a:lnTo>
                <a:lnTo>
                  <a:pt x="2018" y="917"/>
                </a:lnTo>
                <a:lnTo>
                  <a:pt x="1835" y="661"/>
                </a:lnTo>
                <a:lnTo>
                  <a:pt x="1652" y="440"/>
                </a:lnTo>
                <a:lnTo>
                  <a:pt x="1395" y="220"/>
                </a:lnTo>
                <a:lnTo>
                  <a:pt x="1138" y="74"/>
                </a:lnTo>
                <a:lnTo>
                  <a:pt x="881"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261" name="Google Shape;261;p4"/>
          <p:cNvSpPr/>
          <p:nvPr/>
        </p:nvSpPr>
        <p:spPr>
          <a:xfrm rot="-2426120">
            <a:off x="7110132" y="4877011"/>
            <a:ext cx="279910" cy="357971"/>
          </a:xfrm>
          <a:custGeom>
            <a:avLst/>
            <a:gdLst/>
            <a:ahLst/>
            <a:cxnLst/>
            <a:rect l="l" t="t" r="r" b="b"/>
            <a:pathLst>
              <a:path w="9868" h="12620" extrusionOk="0">
                <a:moveTo>
                  <a:pt x="4182" y="661"/>
                </a:moveTo>
                <a:lnTo>
                  <a:pt x="4182" y="918"/>
                </a:lnTo>
                <a:lnTo>
                  <a:pt x="4182" y="1431"/>
                </a:lnTo>
                <a:lnTo>
                  <a:pt x="4145" y="2202"/>
                </a:lnTo>
                <a:lnTo>
                  <a:pt x="3925" y="2165"/>
                </a:lnTo>
                <a:lnTo>
                  <a:pt x="3962" y="2018"/>
                </a:lnTo>
                <a:lnTo>
                  <a:pt x="3962" y="1835"/>
                </a:lnTo>
                <a:lnTo>
                  <a:pt x="3889" y="1468"/>
                </a:lnTo>
                <a:lnTo>
                  <a:pt x="3852" y="1101"/>
                </a:lnTo>
                <a:lnTo>
                  <a:pt x="3889" y="918"/>
                </a:lnTo>
                <a:lnTo>
                  <a:pt x="3962" y="771"/>
                </a:lnTo>
                <a:lnTo>
                  <a:pt x="3999" y="698"/>
                </a:lnTo>
                <a:lnTo>
                  <a:pt x="4072" y="661"/>
                </a:lnTo>
                <a:close/>
                <a:moveTo>
                  <a:pt x="1541" y="404"/>
                </a:moveTo>
                <a:lnTo>
                  <a:pt x="1578" y="441"/>
                </a:lnTo>
                <a:lnTo>
                  <a:pt x="1614" y="514"/>
                </a:lnTo>
                <a:lnTo>
                  <a:pt x="1614" y="1138"/>
                </a:lnTo>
                <a:lnTo>
                  <a:pt x="1688" y="2202"/>
                </a:lnTo>
                <a:lnTo>
                  <a:pt x="1284" y="2238"/>
                </a:lnTo>
                <a:lnTo>
                  <a:pt x="1211" y="2238"/>
                </a:lnTo>
                <a:lnTo>
                  <a:pt x="1211" y="1871"/>
                </a:lnTo>
                <a:lnTo>
                  <a:pt x="1174" y="1505"/>
                </a:lnTo>
                <a:lnTo>
                  <a:pt x="1211" y="1211"/>
                </a:lnTo>
                <a:lnTo>
                  <a:pt x="1248" y="954"/>
                </a:lnTo>
                <a:lnTo>
                  <a:pt x="1358" y="404"/>
                </a:lnTo>
                <a:close/>
                <a:moveTo>
                  <a:pt x="3815" y="2678"/>
                </a:moveTo>
                <a:lnTo>
                  <a:pt x="4439" y="2715"/>
                </a:lnTo>
                <a:lnTo>
                  <a:pt x="5026" y="2789"/>
                </a:lnTo>
                <a:lnTo>
                  <a:pt x="5026" y="2825"/>
                </a:lnTo>
                <a:lnTo>
                  <a:pt x="5136" y="3485"/>
                </a:lnTo>
                <a:lnTo>
                  <a:pt x="3925" y="3559"/>
                </a:lnTo>
                <a:lnTo>
                  <a:pt x="2678" y="3632"/>
                </a:lnTo>
                <a:lnTo>
                  <a:pt x="1358" y="3669"/>
                </a:lnTo>
                <a:lnTo>
                  <a:pt x="917" y="3706"/>
                </a:lnTo>
                <a:lnTo>
                  <a:pt x="477" y="3742"/>
                </a:lnTo>
                <a:lnTo>
                  <a:pt x="441" y="3229"/>
                </a:lnTo>
                <a:lnTo>
                  <a:pt x="441" y="2972"/>
                </a:lnTo>
                <a:lnTo>
                  <a:pt x="404" y="2862"/>
                </a:lnTo>
                <a:lnTo>
                  <a:pt x="331" y="2752"/>
                </a:lnTo>
                <a:lnTo>
                  <a:pt x="587" y="2789"/>
                </a:lnTo>
                <a:lnTo>
                  <a:pt x="807" y="2789"/>
                </a:lnTo>
                <a:lnTo>
                  <a:pt x="1284" y="2752"/>
                </a:lnTo>
                <a:lnTo>
                  <a:pt x="1945" y="2678"/>
                </a:lnTo>
                <a:close/>
                <a:moveTo>
                  <a:pt x="4916" y="3999"/>
                </a:moveTo>
                <a:lnTo>
                  <a:pt x="4989" y="4072"/>
                </a:lnTo>
                <a:lnTo>
                  <a:pt x="5136" y="4109"/>
                </a:lnTo>
                <a:lnTo>
                  <a:pt x="5209" y="4072"/>
                </a:lnTo>
                <a:lnTo>
                  <a:pt x="5246" y="4623"/>
                </a:lnTo>
                <a:lnTo>
                  <a:pt x="5209" y="5173"/>
                </a:lnTo>
                <a:lnTo>
                  <a:pt x="5173" y="5430"/>
                </a:lnTo>
                <a:lnTo>
                  <a:pt x="5099" y="5723"/>
                </a:lnTo>
                <a:lnTo>
                  <a:pt x="4989" y="5980"/>
                </a:lnTo>
                <a:lnTo>
                  <a:pt x="4806" y="6200"/>
                </a:lnTo>
                <a:lnTo>
                  <a:pt x="4659" y="6310"/>
                </a:lnTo>
                <a:lnTo>
                  <a:pt x="4476" y="6420"/>
                </a:lnTo>
                <a:lnTo>
                  <a:pt x="4292" y="6457"/>
                </a:lnTo>
                <a:lnTo>
                  <a:pt x="4072" y="6493"/>
                </a:lnTo>
                <a:lnTo>
                  <a:pt x="3632" y="6530"/>
                </a:lnTo>
                <a:lnTo>
                  <a:pt x="3265" y="6567"/>
                </a:lnTo>
                <a:lnTo>
                  <a:pt x="2605" y="6567"/>
                </a:lnTo>
                <a:lnTo>
                  <a:pt x="2642" y="6493"/>
                </a:lnTo>
                <a:lnTo>
                  <a:pt x="2678" y="6383"/>
                </a:lnTo>
                <a:lnTo>
                  <a:pt x="2788" y="6310"/>
                </a:lnTo>
                <a:lnTo>
                  <a:pt x="2825" y="6273"/>
                </a:lnTo>
                <a:lnTo>
                  <a:pt x="2825" y="6237"/>
                </a:lnTo>
                <a:lnTo>
                  <a:pt x="2788" y="6200"/>
                </a:lnTo>
                <a:lnTo>
                  <a:pt x="2715" y="6200"/>
                </a:lnTo>
                <a:lnTo>
                  <a:pt x="2605" y="6237"/>
                </a:lnTo>
                <a:lnTo>
                  <a:pt x="2458" y="6310"/>
                </a:lnTo>
                <a:lnTo>
                  <a:pt x="2348" y="6420"/>
                </a:lnTo>
                <a:lnTo>
                  <a:pt x="2311" y="6567"/>
                </a:lnTo>
                <a:lnTo>
                  <a:pt x="1724" y="6493"/>
                </a:lnTo>
                <a:lnTo>
                  <a:pt x="1541" y="6457"/>
                </a:lnTo>
                <a:lnTo>
                  <a:pt x="1688" y="6420"/>
                </a:lnTo>
                <a:lnTo>
                  <a:pt x="2055" y="6383"/>
                </a:lnTo>
                <a:lnTo>
                  <a:pt x="2201" y="6310"/>
                </a:lnTo>
                <a:lnTo>
                  <a:pt x="2275" y="6237"/>
                </a:lnTo>
                <a:lnTo>
                  <a:pt x="2311" y="6163"/>
                </a:lnTo>
                <a:lnTo>
                  <a:pt x="2311" y="6090"/>
                </a:lnTo>
                <a:lnTo>
                  <a:pt x="2275" y="6016"/>
                </a:lnTo>
                <a:lnTo>
                  <a:pt x="2238" y="5980"/>
                </a:lnTo>
                <a:lnTo>
                  <a:pt x="2201" y="5943"/>
                </a:lnTo>
                <a:lnTo>
                  <a:pt x="2055" y="5943"/>
                </a:lnTo>
                <a:lnTo>
                  <a:pt x="1981" y="6016"/>
                </a:lnTo>
                <a:lnTo>
                  <a:pt x="1798" y="6053"/>
                </a:lnTo>
                <a:lnTo>
                  <a:pt x="1394" y="6127"/>
                </a:lnTo>
                <a:lnTo>
                  <a:pt x="1138" y="6200"/>
                </a:lnTo>
                <a:lnTo>
                  <a:pt x="917" y="6273"/>
                </a:lnTo>
                <a:lnTo>
                  <a:pt x="807" y="6200"/>
                </a:lnTo>
                <a:lnTo>
                  <a:pt x="697" y="6127"/>
                </a:lnTo>
                <a:lnTo>
                  <a:pt x="661" y="5980"/>
                </a:lnTo>
                <a:lnTo>
                  <a:pt x="624" y="5870"/>
                </a:lnTo>
                <a:lnTo>
                  <a:pt x="624" y="5870"/>
                </a:lnTo>
                <a:lnTo>
                  <a:pt x="844" y="5906"/>
                </a:lnTo>
                <a:lnTo>
                  <a:pt x="1504" y="5906"/>
                </a:lnTo>
                <a:lnTo>
                  <a:pt x="1724" y="5870"/>
                </a:lnTo>
                <a:lnTo>
                  <a:pt x="1945" y="5833"/>
                </a:lnTo>
                <a:lnTo>
                  <a:pt x="1981" y="5796"/>
                </a:lnTo>
                <a:lnTo>
                  <a:pt x="2018" y="5760"/>
                </a:lnTo>
                <a:lnTo>
                  <a:pt x="2055" y="5650"/>
                </a:lnTo>
                <a:lnTo>
                  <a:pt x="1981" y="5540"/>
                </a:lnTo>
                <a:lnTo>
                  <a:pt x="1945" y="5503"/>
                </a:lnTo>
                <a:lnTo>
                  <a:pt x="1504" y="5503"/>
                </a:lnTo>
                <a:lnTo>
                  <a:pt x="1101" y="5540"/>
                </a:lnTo>
                <a:lnTo>
                  <a:pt x="844" y="5576"/>
                </a:lnTo>
                <a:lnTo>
                  <a:pt x="587" y="5576"/>
                </a:lnTo>
                <a:lnTo>
                  <a:pt x="587" y="5356"/>
                </a:lnTo>
                <a:lnTo>
                  <a:pt x="734" y="5430"/>
                </a:lnTo>
                <a:lnTo>
                  <a:pt x="881" y="5466"/>
                </a:lnTo>
                <a:lnTo>
                  <a:pt x="1211" y="5466"/>
                </a:lnTo>
                <a:lnTo>
                  <a:pt x="1541" y="5393"/>
                </a:lnTo>
                <a:lnTo>
                  <a:pt x="1835" y="5246"/>
                </a:lnTo>
                <a:lnTo>
                  <a:pt x="1871" y="5173"/>
                </a:lnTo>
                <a:lnTo>
                  <a:pt x="1908" y="5099"/>
                </a:lnTo>
                <a:lnTo>
                  <a:pt x="1908" y="5026"/>
                </a:lnTo>
                <a:lnTo>
                  <a:pt x="1871" y="4953"/>
                </a:lnTo>
                <a:lnTo>
                  <a:pt x="1835" y="4916"/>
                </a:lnTo>
                <a:lnTo>
                  <a:pt x="1761" y="4879"/>
                </a:lnTo>
                <a:lnTo>
                  <a:pt x="1724" y="4879"/>
                </a:lnTo>
                <a:lnTo>
                  <a:pt x="1614" y="4916"/>
                </a:lnTo>
                <a:lnTo>
                  <a:pt x="1358" y="5026"/>
                </a:lnTo>
                <a:lnTo>
                  <a:pt x="1101" y="5099"/>
                </a:lnTo>
                <a:lnTo>
                  <a:pt x="844" y="5099"/>
                </a:lnTo>
                <a:lnTo>
                  <a:pt x="551" y="5063"/>
                </a:lnTo>
                <a:lnTo>
                  <a:pt x="551" y="4916"/>
                </a:lnTo>
                <a:lnTo>
                  <a:pt x="844" y="4879"/>
                </a:lnTo>
                <a:lnTo>
                  <a:pt x="1138" y="4879"/>
                </a:lnTo>
                <a:lnTo>
                  <a:pt x="1724" y="4769"/>
                </a:lnTo>
                <a:lnTo>
                  <a:pt x="1908" y="4696"/>
                </a:lnTo>
                <a:lnTo>
                  <a:pt x="2091" y="4586"/>
                </a:lnTo>
                <a:lnTo>
                  <a:pt x="2128" y="4513"/>
                </a:lnTo>
                <a:lnTo>
                  <a:pt x="2165" y="4439"/>
                </a:lnTo>
                <a:lnTo>
                  <a:pt x="2128" y="4329"/>
                </a:lnTo>
                <a:lnTo>
                  <a:pt x="2055" y="4256"/>
                </a:lnTo>
                <a:lnTo>
                  <a:pt x="1945" y="4182"/>
                </a:lnTo>
                <a:lnTo>
                  <a:pt x="1871" y="4182"/>
                </a:lnTo>
                <a:lnTo>
                  <a:pt x="1835" y="4219"/>
                </a:lnTo>
                <a:lnTo>
                  <a:pt x="1761" y="4256"/>
                </a:lnTo>
                <a:lnTo>
                  <a:pt x="1724" y="4329"/>
                </a:lnTo>
                <a:lnTo>
                  <a:pt x="1468" y="4403"/>
                </a:lnTo>
                <a:lnTo>
                  <a:pt x="991" y="4476"/>
                </a:lnTo>
                <a:lnTo>
                  <a:pt x="551" y="4586"/>
                </a:lnTo>
                <a:lnTo>
                  <a:pt x="514" y="4146"/>
                </a:lnTo>
                <a:lnTo>
                  <a:pt x="1358" y="4146"/>
                </a:lnTo>
                <a:lnTo>
                  <a:pt x="2678" y="4109"/>
                </a:lnTo>
                <a:lnTo>
                  <a:pt x="3815" y="4072"/>
                </a:lnTo>
                <a:lnTo>
                  <a:pt x="4916" y="3999"/>
                </a:lnTo>
                <a:close/>
                <a:moveTo>
                  <a:pt x="1211" y="1"/>
                </a:moveTo>
                <a:lnTo>
                  <a:pt x="1101" y="37"/>
                </a:lnTo>
                <a:lnTo>
                  <a:pt x="1028" y="147"/>
                </a:lnTo>
                <a:lnTo>
                  <a:pt x="881" y="771"/>
                </a:lnTo>
                <a:lnTo>
                  <a:pt x="807" y="1395"/>
                </a:lnTo>
                <a:lnTo>
                  <a:pt x="807" y="1835"/>
                </a:lnTo>
                <a:lnTo>
                  <a:pt x="807" y="2092"/>
                </a:lnTo>
                <a:lnTo>
                  <a:pt x="881" y="2312"/>
                </a:lnTo>
                <a:lnTo>
                  <a:pt x="551" y="2385"/>
                </a:lnTo>
                <a:lnTo>
                  <a:pt x="367" y="2458"/>
                </a:lnTo>
                <a:lnTo>
                  <a:pt x="221" y="2568"/>
                </a:lnTo>
                <a:lnTo>
                  <a:pt x="184" y="2605"/>
                </a:lnTo>
                <a:lnTo>
                  <a:pt x="147" y="2678"/>
                </a:lnTo>
                <a:lnTo>
                  <a:pt x="37" y="2825"/>
                </a:lnTo>
                <a:lnTo>
                  <a:pt x="37" y="3009"/>
                </a:lnTo>
                <a:lnTo>
                  <a:pt x="37" y="3375"/>
                </a:lnTo>
                <a:lnTo>
                  <a:pt x="37" y="3852"/>
                </a:lnTo>
                <a:lnTo>
                  <a:pt x="37" y="3889"/>
                </a:lnTo>
                <a:lnTo>
                  <a:pt x="0" y="3962"/>
                </a:lnTo>
                <a:lnTo>
                  <a:pt x="37" y="4072"/>
                </a:lnTo>
                <a:lnTo>
                  <a:pt x="74" y="4439"/>
                </a:lnTo>
                <a:lnTo>
                  <a:pt x="110" y="5540"/>
                </a:lnTo>
                <a:lnTo>
                  <a:pt x="110" y="5943"/>
                </a:lnTo>
                <a:lnTo>
                  <a:pt x="184" y="6127"/>
                </a:lnTo>
                <a:lnTo>
                  <a:pt x="257" y="6310"/>
                </a:lnTo>
                <a:lnTo>
                  <a:pt x="367" y="6457"/>
                </a:lnTo>
                <a:lnTo>
                  <a:pt x="477" y="6567"/>
                </a:lnTo>
                <a:lnTo>
                  <a:pt x="624" y="6677"/>
                </a:lnTo>
                <a:lnTo>
                  <a:pt x="771" y="6750"/>
                </a:lnTo>
                <a:lnTo>
                  <a:pt x="1101" y="6860"/>
                </a:lnTo>
                <a:lnTo>
                  <a:pt x="1468" y="6934"/>
                </a:lnTo>
                <a:lnTo>
                  <a:pt x="2091" y="7007"/>
                </a:lnTo>
                <a:lnTo>
                  <a:pt x="2678" y="7044"/>
                </a:lnTo>
                <a:lnTo>
                  <a:pt x="2605" y="7264"/>
                </a:lnTo>
                <a:lnTo>
                  <a:pt x="2605" y="7484"/>
                </a:lnTo>
                <a:lnTo>
                  <a:pt x="2605" y="7887"/>
                </a:lnTo>
                <a:lnTo>
                  <a:pt x="2605" y="8548"/>
                </a:lnTo>
                <a:lnTo>
                  <a:pt x="2678" y="9208"/>
                </a:lnTo>
                <a:lnTo>
                  <a:pt x="2825" y="10455"/>
                </a:lnTo>
                <a:lnTo>
                  <a:pt x="3045" y="11665"/>
                </a:lnTo>
                <a:lnTo>
                  <a:pt x="3118" y="11922"/>
                </a:lnTo>
                <a:lnTo>
                  <a:pt x="3228" y="12106"/>
                </a:lnTo>
                <a:lnTo>
                  <a:pt x="3375" y="12252"/>
                </a:lnTo>
                <a:lnTo>
                  <a:pt x="3595" y="12399"/>
                </a:lnTo>
                <a:lnTo>
                  <a:pt x="3779" y="12472"/>
                </a:lnTo>
                <a:lnTo>
                  <a:pt x="3999" y="12546"/>
                </a:lnTo>
                <a:lnTo>
                  <a:pt x="4476" y="12619"/>
                </a:lnTo>
                <a:lnTo>
                  <a:pt x="4732" y="12582"/>
                </a:lnTo>
                <a:lnTo>
                  <a:pt x="4952" y="12509"/>
                </a:lnTo>
                <a:lnTo>
                  <a:pt x="5136" y="12399"/>
                </a:lnTo>
                <a:lnTo>
                  <a:pt x="5283" y="12216"/>
                </a:lnTo>
                <a:lnTo>
                  <a:pt x="5429" y="12032"/>
                </a:lnTo>
                <a:lnTo>
                  <a:pt x="5503" y="11812"/>
                </a:lnTo>
                <a:lnTo>
                  <a:pt x="5576" y="11592"/>
                </a:lnTo>
                <a:lnTo>
                  <a:pt x="5613" y="11372"/>
                </a:lnTo>
                <a:lnTo>
                  <a:pt x="5613" y="11079"/>
                </a:lnTo>
                <a:lnTo>
                  <a:pt x="5613" y="10785"/>
                </a:lnTo>
                <a:lnTo>
                  <a:pt x="5539" y="10162"/>
                </a:lnTo>
                <a:lnTo>
                  <a:pt x="5539" y="9538"/>
                </a:lnTo>
                <a:lnTo>
                  <a:pt x="5649" y="8951"/>
                </a:lnTo>
                <a:lnTo>
                  <a:pt x="5723" y="8658"/>
                </a:lnTo>
                <a:lnTo>
                  <a:pt x="5833" y="8364"/>
                </a:lnTo>
                <a:lnTo>
                  <a:pt x="5980" y="8071"/>
                </a:lnTo>
                <a:lnTo>
                  <a:pt x="6090" y="7961"/>
                </a:lnTo>
                <a:lnTo>
                  <a:pt x="6200" y="7851"/>
                </a:lnTo>
                <a:lnTo>
                  <a:pt x="6273" y="7814"/>
                </a:lnTo>
                <a:lnTo>
                  <a:pt x="6310" y="7814"/>
                </a:lnTo>
                <a:lnTo>
                  <a:pt x="6456" y="7887"/>
                </a:lnTo>
                <a:lnTo>
                  <a:pt x="6530" y="7997"/>
                </a:lnTo>
                <a:lnTo>
                  <a:pt x="6603" y="8144"/>
                </a:lnTo>
                <a:lnTo>
                  <a:pt x="6640" y="8291"/>
                </a:lnTo>
                <a:lnTo>
                  <a:pt x="6603" y="8474"/>
                </a:lnTo>
                <a:lnTo>
                  <a:pt x="6566" y="8804"/>
                </a:lnTo>
                <a:lnTo>
                  <a:pt x="6530" y="9208"/>
                </a:lnTo>
                <a:lnTo>
                  <a:pt x="6566" y="9428"/>
                </a:lnTo>
                <a:lnTo>
                  <a:pt x="6603" y="9648"/>
                </a:lnTo>
                <a:lnTo>
                  <a:pt x="6676" y="9868"/>
                </a:lnTo>
                <a:lnTo>
                  <a:pt x="6787" y="10051"/>
                </a:lnTo>
                <a:lnTo>
                  <a:pt x="6970" y="10162"/>
                </a:lnTo>
                <a:lnTo>
                  <a:pt x="7153" y="10272"/>
                </a:lnTo>
                <a:lnTo>
                  <a:pt x="7447" y="10345"/>
                </a:lnTo>
                <a:lnTo>
                  <a:pt x="7777" y="10382"/>
                </a:lnTo>
                <a:lnTo>
                  <a:pt x="8437" y="10382"/>
                </a:lnTo>
                <a:lnTo>
                  <a:pt x="9061" y="10308"/>
                </a:lnTo>
                <a:lnTo>
                  <a:pt x="9684" y="10162"/>
                </a:lnTo>
                <a:lnTo>
                  <a:pt x="9758" y="10125"/>
                </a:lnTo>
                <a:lnTo>
                  <a:pt x="9831" y="10051"/>
                </a:lnTo>
                <a:lnTo>
                  <a:pt x="9868" y="9941"/>
                </a:lnTo>
                <a:lnTo>
                  <a:pt x="9831" y="9868"/>
                </a:lnTo>
                <a:lnTo>
                  <a:pt x="9794" y="9758"/>
                </a:lnTo>
                <a:lnTo>
                  <a:pt x="9721" y="9685"/>
                </a:lnTo>
                <a:lnTo>
                  <a:pt x="9648" y="9648"/>
                </a:lnTo>
                <a:lnTo>
                  <a:pt x="9538" y="9648"/>
                </a:lnTo>
                <a:lnTo>
                  <a:pt x="8951" y="9758"/>
                </a:lnTo>
                <a:lnTo>
                  <a:pt x="8327" y="9831"/>
                </a:lnTo>
                <a:lnTo>
                  <a:pt x="7740" y="9831"/>
                </a:lnTo>
                <a:lnTo>
                  <a:pt x="7447" y="9795"/>
                </a:lnTo>
                <a:lnTo>
                  <a:pt x="7300" y="9721"/>
                </a:lnTo>
                <a:lnTo>
                  <a:pt x="7190" y="9648"/>
                </a:lnTo>
                <a:lnTo>
                  <a:pt x="7117" y="9575"/>
                </a:lnTo>
                <a:lnTo>
                  <a:pt x="7080" y="9465"/>
                </a:lnTo>
                <a:lnTo>
                  <a:pt x="7080" y="9208"/>
                </a:lnTo>
                <a:lnTo>
                  <a:pt x="7080" y="8914"/>
                </a:lnTo>
                <a:lnTo>
                  <a:pt x="7117" y="8694"/>
                </a:lnTo>
                <a:lnTo>
                  <a:pt x="7153" y="8474"/>
                </a:lnTo>
                <a:lnTo>
                  <a:pt x="7153" y="8254"/>
                </a:lnTo>
                <a:lnTo>
                  <a:pt x="7117" y="8034"/>
                </a:lnTo>
                <a:lnTo>
                  <a:pt x="7043" y="7851"/>
                </a:lnTo>
                <a:lnTo>
                  <a:pt x="6970" y="7667"/>
                </a:lnTo>
                <a:lnTo>
                  <a:pt x="6823" y="7520"/>
                </a:lnTo>
                <a:lnTo>
                  <a:pt x="6676" y="7410"/>
                </a:lnTo>
                <a:lnTo>
                  <a:pt x="6530" y="7337"/>
                </a:lnTo>
                <a:lnTo>
                  <a:pt x="6383" y="7300"/>
                </a:lnTo>
                <a:lnTo>
                  <a:pt x="6200" y="7300"/>
                </a:lnTo>
                <a:lnTo>
                  <a:pt x="6016" y="7337"/>
                </a:lnTo>
                <a:lnTo>
                  <a:pt x="5833" y="7447"/>
                </a:lnTo>
                <a:lnTo>
                  <a:pt x="5649" y="7594"/>
                </a:lnTo>
                <a:lnTo>
                  <a:pt x="5503" y="7814"/>
                </a:lnTo>
                <a:lnTo>
                  <a:pt x="5393" y="8034"/>
                </a:lnTo>
                <a:lnTo>
                  <a:pt x="5283" y="8291"/>
                </a:lnTo>
                <a:lnTo>
                  <a:pt x="5136" y="8768"/>
                </a:lnTo>
                <a:lnTo>
                  <a:pt x="5026" y="9281"/>
                </a:lnTo>
                <a:lnTo>
                  <a:pt x="4989" y="9795"/>
                </a:lnTo>
                <a:lnTo>
                  <a:pt x="5026" y="10308"/>
                </a:lnTo>
                <a:lnTo>
                  <a:pt x="5062" y="10858"/>
                </a:lnTo>
                <a:lnTo>
                  <a:pt x="5062" y="11372"/>
                </a:lnTo>
                <a:lnTo>
                  <a:pt x="5062" y="11519"/>
                </a:lnTo>
                <a:lnTo>
                  <a:pt x="5026" y="11665"/>
                </a:lnTo>
                <a:lnTo>
                  <a:pt x="4952" y="11775"/>
                </a:lnTo>
                <a:lnTo>
                  <a:pt x="4879" y="11886"/>
                </a:lnTo>
                <a:lnTo>
                  <a:pt x="4769" y="11959"/>
                </a:lnTo>
                <a:lnTo>
                  <a:pt x="4659" y="12032"/>
                </a:lnTo>
                <a:lnTo>
                  <a:pt x="4512" y="12069"/>
                </a:lnTo>
                <a:lnTo>
                  <a:pt x="4366" y="12069"/>
                </a:lnTo>
                <a:lnTo>
                  <a:pt x="4109" y="11996"/>
                </a:lnTo>
                <a:lnTo>
                  <a:pt x="3815" y="11922"/>
                </a:lnTo>
                <a:lnTo>
                  <a:pt x="3705" y="11849"/>
                </a:lnTo>
                <a:lnTo>
                  <a:pt x="3595" y="11739"/>
                </a:lnTo>
                <a:lnTo>
                  <a:pt x="3559" y="11592"/>
                </a:lnTo>
                <a:lnTo>
                  <a:pt x="3522" y="11445"/>
                </a:lnTo>
                <a:lnTo>
                  <a:pt x="3302" y="10272"/>
                </a:lnTo>
                <a:lnTo>
                  <a:pt x="3155" y="9061"/>
                </a:lnTo>
                <a:lnTo>
                  <a:pt x="3045" y="7887"/>
                </a:lnTo>
                <a:lnTo>
                  <a:pt x="3045" y="7484"/>
                </a:lnTo>
                <a:lnTo>
                  <a:pt x="3008" y="7264"/>
                </a:lnTo>
                <a:lnTo>
                  <a:pt x="2935" y="7044"/>
                </a:lnTo>
                <a:lnTo>
                  <a:pt x="3375" y="7044"/>
                </a:lnTo>
                <a:lnTo>
                  <a:pt x="3779" y="7007"/>
                </a:lnTo>
                <a:lnTo>
                  <a:pt x="4219" y="6970"/>
                </a:lnTo>
                <a:lnTo>
                  <a:pt x="4622" y="6860"/>
                </a:lnTo>
                <a:lnTo>
                  <a:pt x="4806" y="6787"/>
                </a:lnTo>
                <a:lnTo>
                  <a:pt x="4952" y="6677"/>
                </a:lnTo>
                <a:lnTo>
                  <a:pt x="5099" y="6603"/>
                </a:lnTo>
                <a:lnTo>
                  <a:pt x="5209" y="6493"/>
                </a:lnTo>
                <a:lnTo>
                  <a:pt x="5429" y="6200"/>
                </a:lnTo>
                <a:lnTo>
                  <a:pt x="5539" y="5906"/>
                </a:lnTo>
                <a:lnTo>
                  <a:pt x="5649" y="5576"/>
                </a:lnTo>
                <a:lnTo>
                  <a:pt x="5723" y="5210"/>
                </a:lnTo>
                <a:lnTo>
                  <a:pt x="5723" y="4806"/>
                </a:lnTo>
                <a:lnTo>
                  <a:pt x="5686" y="4036"/>
                </a:lnTo>
                <a:lnTo>
                  <a:pt x="5649" y="3559"/>
                </a:lnTo>
                <a:lnTo>
                  <a:pt x="5576" y="3082"/>
                </a:lnTo>
                <a:lnTo>
                  <a:pt x="5539" y="2789"/>
                </a:lnTo>
                <a:lnTo>
                  <a:pt x="5503" y="2678"/>
                </a:lnTo>
                <a:lnTo>
                  <a:pt x="5466" y="2568"/>
                </a:lnTo>
                <a:lnTo>
                  <a:pt x="5429" y="2422"/>
                </a:lnTo>
                <a:lnTo>
                  <a:pt x="5356" y="2348"/>
                </a:lnTo>
                <a:lnTo>
                  <a:pt x="5173" y="2238"/>
                </a:lnTo>
                <a:lnTo>
                  <a:pt x="5026" y="2202"/>
                </a:lnTo>
                <a:lnTo>
                  <a:pt x="4916" y="2202"/>
                </a:lnTo>
                <a:lnTo>
                  <a:pt x="4879" y="2238"/>
                </a:lnTo>
                <a:lnTo>
                  <a:pt x="4586" y="2238"/>
                </a:lnTo>
                <a:lnTo>
                  <a:pt x="4622" y="808"/>
                </a:lnTo>
                <a:lnTo>
                  <a:pt x="4586" y="551"/>
                </a:lnTo>
                <a:lnTo>
                  <a:pt x="4549" y="441"/>
                </a:lnTo>
                <a:lnTo>
                  <a:pt x="4512" y="331"/>
                </a:lnTo>
                <a:lnTo>
                  <a:pt x="4439" y="258"/>
                </a:lnTo>
                <a:lnTo>
                  <a:pt x="4329" y="221"/>
                </a:lnTo>
                <a:lnTo>
                  <a:pt x="4219" y="184"/>
                </a:lnTo>
                <a:lnTo>
                  <a:pt x="4072" y="221"/>
                </a:lnTo>
                <a:lnTo>
                  <a:pt x="3815" y="331"/>
                </a:lnTo>
                <a:lnTo>
                  <a:pt x="3705" y="404"/>
                </a:lnTo>
                <a:lnTo>
                  <a:pt x="3632" y="514"/>
                </a:lnTo>
                <a:lnTo>
                  <a:pt x="3522" y="734"/>
                </a:lnTo>
                <a:lnTo>
                  <a:pt x="3449" y="991"/>
                </a:lnTo>
                <a:lnTo>
                  <a:pt x="3485" y="1321"/>
                </a:lnTo>
                <a:lnTo>
                  <a:pt x="3522" y="1651"/>
                </a:lnTo>
                <a:lnTo>
                  <a:pt x="3559" y="1908"/>
                </a:lnTo>
                <a:lnTo>
                  <a:pt x="3669" y="2165"/>
                </a:lnTo>
                <a:lnTo>
                  <a:pt x="2091" y="2165"/>
                </a:lnTo>
                <a:lnTo>
                  <a:pt x="2055" y="1358"/>
                </a:lnTo>
                <a:lnTo>
                  <a:pt x="2018" y="514"/>
                </a:lnTo>
                <a:lnTo>
                  <a:pt x="2018" y="368"/>
                </a:lnTo>
                <a:lnTo>
                  <a:pt x="1945" y="221"/>
                </a:lnTo>
                <a:lnTo>
                  <a:pt x="1871" y="147"/>
                </a:lnTo>
                <a:lnTo>
                  <a:pt x="1761" y="74"/>
                </a:lnTo>
                <a:lnTo>
                  <a:pt x="1651" y="37"/>
                </a:lnTo>
                <a:lnTo>
                  <a:pt x="1504" y="1"/>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262" name="Google Shape;262;p4"/>
          <p:cNvSpPr/>
          <p:nvPr/>
        </p:nvSpPr>
        <p:spPr>
          <a:xfrm>
            <a:off x="7659648" y="4370196"/>
            <a:ext cx="377708" cy="426638"/>
          </a:xfrm>
          <a:custGeom>
            <a:avLst/>
            <a:gdLst/>
            <a:ahLst/>
            <a:cxnLst/>
            <a:rect l="l" t="t" r="r" b="b"/>
            <a:pathLst>
              <a:path w="13316" h="15041" extrusionOk="0">
                <a:moveTo>
                  <a:pt x="5466" y="1"/>
                </a:moveTo>
                <a:lnTo>
                  <a:pt x="5466" y="38"/>
                </a:lnTo>
                <a:lnTo>
                  <a:pt x="5576" y="1248"/>
                </a:lnTo>
                <a:lnTo>
                  <a:pt x="5612" y="1321"/>
                </a:lnTo>
                <a:lnTo>
                  <a:pt x="5649" y="1395"/>
                </a:lnTo>
                <a:lnTo>
                  <a:pt x="5759" y="1431"/>
                </a:lnTo>
                <a:lnTo>
                  <a:pt x="5833" y="1395"/>
                </a:lnTo>
                <a:lnTo>
                  <a:pt x="6713" y="881"/>
                </a:lnTo>
                <a:lnTo>
                  <a:pt x="6713" y="881"/>
                </a:lnTo>
                <a:lnTo>
                  <a:pt x="6640" y="1285"/>
                </a:lnTo>
                <a:lnTo>
                  <a:pt x="6603" y="1652"/>
                </a:lnTo>
                <a:lnTo>
                  <a:pt x="6603" y="2055"/>
                </a:lnTo>
                <a:lnTo>
                  <a:pt x="6640" y="2459"/>
                </a:lnTo>
                <a:lnTo>
                  <a:pt x="6676" y="2569"/>
                </a:lnTo>
                <a:lnTo>
                  <a:pt x="6750" y="2605"/>
                </a:lnTo>
                <a:lnTo>
                  <a:pt x="6823" y="2642"/>
                </a:lnTo>
                <a:lnTo>
                  <a:pt x="6896" y="2679"/>
                </a:lnTo>
                <a:lnTo>
                  <a:pt x="6970" y="2642"/>
                </a:lnTo>
                <a:lnTo>
                  <a:pt x="7043" y="2605"/>
                </a:lnTo>
                <a:lnTo>
                  <a:pt x="7080" y="2532"/>
                </a:lnTo>
                <a:lnTo>
                  <a:pt x="7080" y="2459"/>
                </a:lnTo>
                <a:lnTo>
                  <a:pt x="7043" y="2275"/>
                </a:lnTo>
                <a:lnTo>
                  <a:pt x="7006" y="1835"/>
                </a:lnTo>
                <a:lnTo>
                  <a:pt x="7043" y="1395"/>
                </a:lnTo>
                <a:lnTo>
                  <a:pt x="7116" y="955"/>
                </a:lnTo>
                <a:lnTo>
                  <a:pt x="7226" y="514"/>
                </a:lnTo>
                <a:lnTo>
                  <a:pt x="7190" y="404"/>
                </a:lnTo>
                <a:lnTo>
                  <a:pt x="7153" y="294"/>
                </a:lnTo>
                <a:lnTo>
                  <a:pt x="7043" y="258"/>
                </a:lnTo>
                <a:lnTo>
                  <a:pt x="6933" y="294"/>
                </a:lnTo>
                <a:lnTo>
                  <a:pt x="5906" y="918"/>
                </a:lnTo>
                <a:lnTo>
                  <a:pt x="5869" y="698"/>
                </a:lnTo>
                <a:lnTo>
                  <a:pt x="5796" y="478"/>
                </a:lnTo>
                <a:lnTo>
                  <a:pt x="5686" y="221"/>
                </a:lnTo>
                <a:lnTo>
                  <a:pt x="5576" y="1"/>
                </a:lnTo>
                <a:close/>
                <a:moveTo>
                  <a:pt x="8840" y="3816"/>
                </a:moveTo>
                <a:lnTo>
                  <a:pt x="8730" y="3852"/>
                </a:lnTo>
                <a:lnTo>
                  <a:pt x="8657" y="3926"/>
                </a:lnTo>
                <a:lnTo>
                  <a:pt x="8510" y="4146"/>
                </a:lnTo>
                <a:lnTo>
                  <a:pt x="8364" y="4293"/>
                </a:lnTo>
                <a:lnTo>
                  <a:pt x="8143" y="4476"/>
                </a:lnTo>
                <a:lnTo>
                  <a:pt x="7997" y="4659"/>
                </a:lnTo>
                <a:lnTo>
                  <a:pt x="7997" y="4733"/>
                </a:lnTo>
                <a:lnTo>
                  <a:pt x="7997" y="4769"/>
                </a:lnTo>
                <a:lnTo>
                  <a:pt x="8033" y="4806"/>
                </a:lnTo>
                <a:lnTo>
                  <a:pt x="8070" y="4843"/>
                </a:lnTo>
                <a:lnTo>
                  <a:pt x="8253" y="4843"/>
                </a:lnTo>
                <a:lnTo>
                  <a:pt x="8400" y="4806"/>
                </a:lnTo>
                <a:lnTo>
                  <a:pt x="8547" y="4733"/>
                </a:lnTo>
                <a:lnTo>
                  <a:pt x="8694" y="4659"/>
                </a:lnTo>
                <a:lnTo>
                  <a:pt x="8914" y="4403"/>
                </a:lnTo>
                <a:lnTo>
                  <a:pt x="9097" y="4146"/>
                </a:lnTo>
                <a:lnTo>
                  <a:pt x="9134" y="4073"/>
                </a:lnTo>
                <a:lnTo>
                  <a:pt x="9134" y="3963"/>
                </a:lnTo>
                <a:lnTo>
                  <a:pt x="9097" y="3889"/>
                </a:lnTo>
                <a:lnTo>
                  <a:pt x="9024" y="3852"/>
                </a:lnTo>
                <a:lnTo>
                  <a:pt x="8914" y="3816"/>
                </a:lnTo>
                <a:close/>
                <a:moveTo>
                  <a:pt x="147" y="2972"/>
                </a:moveTo>
                <a:lnTo>
                  <a:pt x="73" y="3009"/>
                </a:lnTo>
                <a:lnTo>
                  <a:pt x="37" y="3082"/>
                </a:lnTo>
                <a:lnTo>
                  <a:pt x="0" y="3229"/>
                </a:lnTo>
                <a:lnTo>
                  <a:pt x="37" y="3559"/>
                </a:lnTo>
                <a:lnTo>
                  <a:pt x="110" y="4073"/>
                </a:lnTo>
                <a:lnTo>
                  <a:pt x="220" y="4549"/>
                </a:lnTo>
                <a:lnTo>
                  <a:pt x="257" y="4623"/>
                </a:lnTo>
                <a:lnTo>
                  <a:pt x="330" y="4696"/>
                </a:lnTo>
                <a:lnTo>
                  <a:pt x="514" y="4696"/>
                </a:lnTo>
                <a:lnTo>
                  <a:pt x="1174" y="4219"/>
                </a:lnTo>
                <a:lnTo>
                  <a:pt x="1247" y="4843"/>
                </a:lnTo>
                <a:lnTo>
                  <a:pt x="1284" y="4990"/>
                </a:lnTo>
                <a:lnTo>
                  <a:pt x="1321" y="5173"/>
                </a:lnTo>
                <a:lnTo>
                  <a:pt x="1394" y="5320"/>
                </a:lnTo>
                <a:lnTo>
                  <a:pt x="1431" y="5356"/>
                </a:lnTo>
                <a:lnTo>
                  <a:pt x="1541" y="5393"/>
                </a:lnTo>
                <a:lnTo>
                  <a:pt x="1614" y="5393"/>
                </a:lnTo>
                <a:lnTo>
                  <a:pt x="1687" y="5356"/>
                </a:lnTo>
                <a:lnTo>
                  <a:pt x="1724" y="5320"/>
                </a:lnTo>
                <a:lnTo>
                  <a:pt x="1761" y="5246"/>
                </a:lnTo>
                <a:lnTo>
                  <a:pt x="1761" y="5173"/>
                </a:lnTo>
                <a:lnTo>
                  <a:pt x="1724" y="5063"/>
                </a:lnTo>
                <a:lnTo>
                  <a:pt x="1724" y="5026"/>
                </a:lnTo>
                <a:lnTo>
                  <a:pt x="1687" y="4953"/>
                </a:lnTo>
                <a:lnTo>
                  <a:pt x="1651" y="4549"/>
                </a:lnTo>
                <a:lnTo>
                  <a:pt x="1614" y="4183"/>
                </a:lnTo>
                <a:lnTo>
                  <a:pt x="1577" y="3816"/>
                </a:lnTo>
                <a:lnTo>
                  <a:pt x="1577" y="3706"/>
                </a:lnTo>
                <a:lnTo>
                  <a:pt x="1467" y="3632"/>
                </a:lnTo>
                <a:lnTo>
                  <a:pt x="1357" y="3632"/>
                </a:lnTo>
                <a:lnTo>
                  <a:pt x="1247" y="3669"/>
                </a:lnTo>
                <a:lnTo>
                  <a:pt x="880" y="3889"/>
                </a:lnTo>
                <a:lnTo>
                  <a:pt x="550" y="4146"/>
                </a:lnTo>
                <a:lnTo>
                  <a:pt x="330" y="3302"/>
                </a:lnTo>
                <a:lnTo>
                  <a:pt x="294" y="3082"/>
                </a:lnTo>
                <a:lnTo>
                  <a:pt x="220" y="2972"/>
                </a:lnTo>
                <a:close/>
                <a:moveTo>
                  <a:pt x="8400" y="2679"/>
                </a:moveTo>
                <a:lnTo>
                  <a:pt x="10124" y="5173"/>
                </a:lnTo>
                <a:lnTo>
                  <a:pt x="10161" y="5210"/>
                </a:lnTo>
                <a:lnTo>
                  <a:pt x="10124" y="5246"/>
                </a:lnTo>
                <a:lnTo>
                  <a:pt x="9684" y="5613"/>
                </a:lnTo>
                <a:lnTo>
                  <a:pt x="9207" y="6017"/>
                </a:lnTo>
                <a:lnTo>
                  <a:pt x="8804" y="6310"/>
                </a:lnTo>
                <a:lnTo>
                  <a:pt x="8584" y="6017"/>
                </a:lnTo>
                <a:lnTo>
                  <a:pt x="6970" y="3852"/>
                </a:lnTo>
                <a:lnTo>
                  <a:pt x="7703" y="3339"/>
                </a:lnTo>
                <a:lnTo>
                  <a:pt x="8033" y="3045"/>
                </a:lnTo>
                <a:lnTo>
                  <a:pt x="8364" y="2752"/>
                </a:lnTo>
                <a:lnTo>
                  <a:pt x="8400" y="2679"/>
                </a:lnTo>
                <a:close/>
                <a:moveTo>
                  <a:pt x="2494" y="7227"/>
                </a:moveTo>
                <a:lnTo>
                  <a:pt x="2421" y="7301"/>
                </a:lnTo>
                <a:lnTo>
                  <a:pt x="2421" y="7411"/>
                </a:lnTo>
                <a:lnTo>
                  <a:pt x="2678" y="7887"/>
                </a:lnTo>
                <a:lnTo>
                  <a:pt x="2494" y="8034"/>
                </a:lnTo>
                <a:lnTo>
                  <a:pt x="2458" y="8108"/>
                </a:lnTo>
                <a:lnTo>
                  <a:pt x="2421" y="8218"/>
                </a:lnTo>
                <a:lnTo>
                  <a:pt x="2421" y="8291"/>
                </a:lnTo>
                <a:lnTo>
                  <a:pt x="2494" y="8328"/>
                </a:lnTo>
                <a:lnTo>
                  <a:pt x="2605" y="8364"/>
                </a:lnTo>
                <a:lnTo>
                  <a:pt x="2678" y="8328"/>
                </a:lnTo>
                <a:lnTo>
                  <a:pt x="2861" y="8254"/>
                </a:lnTo>
                <a:lnTo>
                  <a:pt x="2935" y="8364"/>
                </a:lnTo>
                <a:lnTo>
                  <a:pt x="3155" y="8694"/>
                </a:lnTo>
                <a:lnTo>
                  <a:pt x="3301" y="8841"/>
                </a:lnTo>
                <a:lnTo>
                  <a:pt x="3375" y="8878"/>
                </a:lnTo>
                <a:lnTo>
                  <a:pt x="3485" y="8915"/>
                </a:lnTo>
                <a:lnTo>
                  <a:pt x="3558" y="8878"/>
                </a:lnTo>
                <a:lnTo>
                  <a:pt x="3595" y="8804"/>
                </a:lnTo>
                <a:lnTo>
                  <a:pt x="3632" y="8731"/>
                </a:lnTo>
                <a:lnTo>
                  <a:pt x="3595" y="8621"/>
                </a:lnTo>
                <a:lnTo>
                  <a:pt x="3558" y="8438"/>
                </a:lnTo>
                <a:lnTo>
                  <a:pt x="3301" y="8108"/>
                </a:lnTo>
                <a:lnTo>
                  <a:pt x="3228" y="7997"/>
                </a:lnTo>
                <a:lnTo>
                  <a:pt x="3558" y="7704"/>
                </a:lnTo>
                <a:lnTo>
                  <a:pt x="3595" y="7594"/>
                </a:lnTo>
                <a:lnTo>
                  <a:pt x="3595" y="7484"/>
                </a:lnTo>
                <a:lnTo>
                  <a:pt x="3558" y="7411"/>
                </a:lnTo>
                <a:lnTo>
                  <a:pt x="3485" y="7374"/>
                </a:lnTo>
                <a:lnTo>
                  <a:pt x="3412" y="7337"/>
                </a:lnTo>
                <a:lnTo>
                  <a:pt x="3338" y="7337"/>
                </a:lnTo>
                <a:lnTo>
                  <a:pt x="3228" y="7411"/>
                </a:lnTo>
                <a:lnTo>
                  <a:pt x="2971" y="7631"/>
                </a:lnTo>
                <a:lnTo>
                  <a:pt x="2641" y="7264"/>
                </a:lnTo>
                <a:lnTo>
                  <a:pt x="2568" y="7227"/>
                </a:lnTo>
                <a:close/>
                <a:moveTo>
                  <a:pt x="3191" y="6090"/>
                </a:moveTo>
                <a:lnTo>
                  <a:pt x="3595" y="6860"/>
                </a:lnTo>
                <a:lnTo>
                  <a:pt x="3998" y="7594"/>
                </a:lnTo>
                <a:lnTo>
                  <a:pt x="4439" y="8328"/>
                </a:lnTo>
                <a:lnTo>
                  <a:pt x="4915" y="9025"/>
                </a:lnTo>
                <a:lnTo>
                  <a:pt x="4769" y="9098"/>
                </a:lnTo>
                <a:lnTo>
                  <a:pt x="4622" y="9171"/>
                </a:lnTo>
                <a:lnTo>
                  <a:pt x="4365" y="9355"/>
                </a:lnTo>
                <a:lnTo>
                  <a:pt x="3778" y="9721"/>
                </a:lnTo>
                <a:lnTo>
                  <a:pt x="3522" y="9905"/>
                </a:lnTo>
                <a:lnTo>
                  <a:pt x="3412" y="10015"/>
                </a:lnTo>
                <a:lnTo>
                  <a:pt x="3265" y="10052"/>
                </a:lnTo>
                <a:lnTo>
                  <a:pt x="3228" y="10052"/>
                </a:lnTo>
                <a:lnTo>
                  <a:pt x="3191" y="10088"/>
                </a:lnTo>
                <a:lnTo>
                  <a:pt x="3191" y="10162"/>
                </a:lnTo>
                <a:lnTo>
                  <a:pt x="2421" y="9025"/>
                </a:lnTo>
                <a:lnTo>
                  <a:pt x="1761" y="7997"/>
                </a:lnTo>
                <a:lnTo>
                  <a:pt x="1064" y="7007"/>
                </a:lnTo>
                <a:lnTo>
                  <a:pt x="1394" y="6897"/>
                </a:lnTo>
                <a:lnTo>
                  <a:pt x="1724" y="6714"/>
                </a:lnTo>
                <a:lnTo>
                  <a:pt x="2348" y="6383"/>
                </a:lnTo>
                <a:lnTo>
                  <a:pt x="2494" y="6310"/>
                </a:lnTo>
                <a:lnTo>
                  <a:pt x="2641" y="6273"/>
                </a:lnTo>
                <a:lnTo>
                  <a:pt x="2935" y="6237"/>
                </a:lnTo>
                <a:lnTo>
                  <a:pt x="3081" y="6200"/>
                </a:lnTo>
                <a:lnTo>
                  <a:pt x="3191" y="6090"/>
                </a:lnTo>
                <a:close/>
                <a:moveTo>
                  <a:pt x="12729" y="11005"/>
                </a:moveTo>
                <a:lnTo>
                  <a:pt x="12655" y="11225"/>
                </a:lnTo>
                <a:lnTo>
                  <a:pt x="12582" y="11115"/>
                </a:lnTo>
                <a:lnTo>
                  <a:pt x="12729" y="11005"/>
                </a:lnTo>
                <a:close/>
                <a:moveTo>
                  <a:pt x="9647" y="12949"/>
                </a:moveTo>
                <a:lnTo>
                  <a:pt x="9721" y="13096"/>
                </a:lnTo>
                <a:lnTo>
                  <a:pt x="9831" y="13280"/>
                </a:lnTo>
                <a:lnTo>
                  <a:pt x="9941" y="13463"/>
                </a:lnTo>
                <a:lnTo>
                  <a:pt x="10088" y="13573"/>
                </a:lnTo>
                <a:lnTo>
                  <a:pt x="10051" y="13573"/>
                </a:lnTo>
                <a:lnTo>
                  <a:pt x="9647" y="13756"/>
                </a:lnTo>
                <a:lnTo>
                  <a:pt x="9647" y="13646"/>
                </a:lnTo>
                <a:lnTo>
                  <a:pt x="9574" y="13536"/>
                </a:lnTo>
                <a:lnTo>
                  <a:pt x="9427" y="13426"/>
                </a:lnTo>
                <a:lnTo>
                  <a:pt x="9354" y="13280"/>
                </a:lnTo>
                <a:lnTo>
                  <a:pt x="9281" y="13133"/>
                </a:lnTo>
                <a:lnTo>
                  <a:pt x="9244" y="12986"/>
                </a:lnTo>
                <a:lnTo>
                  <a:pt x="9647" y="12949"/>
                </a:lnTo>
                <a:close/>
                <a:moveTo>
                  <a:pt x="6640" y="12839"/>
                </a:moveTo>
                <a:lnTo>
                  <a:pt x="6493" y="13426"/>
                </a:lnTo>
                <a:lnTo>
                  <a:pt x="6419" y="14013"/>
                </a:lnTo>
                <a:lnTo>
                  <a:pt x="6419" y="14160"/>
                </a:lnTo>
                <a:lnTo>
                  <a:pt x="6163" y="13940"/>
                </a:lnTo>
                <a:lnTo>
                  <a:pt x="6126" y="13940"/>
                </a:lnTo>
                <a:lnTo>
                  <a:pt x="6126" y="13903"/>
                </a:lnTo>
                <a:lnTo>
                  <a:pt x="6126" y="13646"/>
                </a:lnTo>
                <a:lnTo>
                  <a:pt x="6163" y="13353"/>
                </a:lnTo>
                <a:lnTo>
                  <a:pt x="6236" y="13096"/>
                </a:lnTo>
                <a:lnTo>
                  <a:pt x="6346" y="12876"/>
                </a:lnTo>
                <a:lnTo>
                  <a:pt x="6640" y="12839"/>
                </a:lnTo>
                <a:close/>
                <a:moveTo>
                  <a:pt x="7336" y="13170"/>
                </a:moveTo>
                <a:lnTo>
                  <a:pt x="7263" y="13206"/>
                </a:lnTo>
                <a:lnTo>
                  <a:pt x="7226" y="13243"/>
                </a:lnTo>
                <a:lnTo>
                  <a:pt x="7080" y="13720"/>
                </a:lnTo>
                <a:lnTo>
                  <a:pt x="7006" y="13977"/>
                </a:lnTo>
                <a:lnTo>
                  <a:pt x="7006" y="14233"/>
                </a:lnTo>
                <a:lnTo>
                  <a:pt x="7006" y="14307"/>
                </a:lnTo>
                <a:lnTo>
                  <a:pt x="7043" y="14380"/>
                </a:lnTo>
                <a:lnTo>
                  <a:pt x="7116" y="14453"/>
                </a:lnTo>
                <a:lnTo>
                  <a:pt x="7190" y="14490"/>
                </a:lnTo>
                <a:lnTo>
                  <a:pt x="7263" y="14527"/>
                </a:lnTo>
                <a:lnTo>
                  <a:pt x="7336" y="14527"/>
                </a:lnTo>
                <a:lnTo>
                  <a:pt x="7410" y="14453"/>
                </a:lnTo>
                <a:lnTo>
                  <a:pt x="7483" y="14380"/>
                </a:lnTo>
                <a:lnTo>
                  <a:pt x="7483" y="14270"/>
                </a:lnTo>
                <a:lnTo>
                  <a:pt x="7446" y="14160"/>
                </a:lnTo>
                <a:lnTo>
                  <a:pt x="7373" y="14123"/>
                </a:lnTo>
                <a:lnTo>
                  <a:pt x="7373" y="13830"/>
                </a:lnTo>
                <a:lnTo>
                  <a:pt x="7410" y="13280"/>
                </a:lnTo>
                <a:lnTo>
                  <a:pt x="7373" y="13206"/>
                </a:lnTo>
                <a:lnTo>
                  <a:pt x="7336" y="13170"/>
                </a:lnTo>
                <a:close/>
                <a:moveTo>
                  <a:pt x="10418" y="5613"/>
                </a:moveTo>
                <a:lnTo>
                  <a:pt x="11188" y="6714"/>
                </a:lnTo>
                <a:lnTo>
                  <a:pt x="11555" y="7264"/>
                </a:lnTo>
                <a:lnTo>
                  <a:pt x="11922" y="7814"/>
                </a:lnTo>
                <a:lnTo>
                  <a:pt x="12252" y="8474"/>
                </a:lnTo>
                <a:lnTo>
                  <a:pt x="12399" y="8841"/>
                </a:lnTo>
                <a:lnTo>
                  <a:pt x="12545" y="9208"/>
                </a:lnTo>
                <a:lnTo>
                  <a:pt x="12619" y="9575"/>
                </a:lnTo>
                <a:lnTo>
                  <a:pt x="12692" y="9942"/>
                </a:lnTo>
                <a:lnTo>
                  <a:pt x="12729" y="10308"/>
                </a:lnTo>
                <a:lnTo>
                  <a:pt x="12729" y="10675"/>
                </a:lnTo>
                <a:lnTo>
                  <a:pt x="12325" y="10932"/>
                </a:lnTo>
                <a:lnTo>
                  <a:pt x="12288" y="10969"/>
                </a:lnTo>
                <a:lnTo>
                  <a:pt x="12252" y="11042"/>
                </a:lnTo>
                <a:lnTo>
                  <a:pt x="12288" y="11079"/>
                </a:lnTo>
                <a:lnTo>
                  <a:pt x="12325" y="11152"/>
                </a:lnTo>
                <a:lnTo>
                  <a:pt x="12435" y="11372"/>
                </a:lnTo>
                <a:lnTo>
                  <a:pt x="12509" y="11446"/>
                </a:lnTo>
                <a:lnTo>
                  <a:pt x="12582" y="11519"/>
                </a:lnTo>
                <a:lnTo>
                  <a:pt x="12472" y="11776"/>
                </a:lnTo>
                <a:lnTo>
                  <a:pt x="12325" y="12032"/>
                </a:lnTo>
                <a:lnTo>
                  <a:pt x="11848" y="11666"/>
                </a:lnTo>
                <a:lnTo>
                  <a:pt x="11775" y="11629"/>
                </a:lnTo>
                <a:lnTo>
                  <a:pt x="11702" y="11666"/>
                </a:lnTo>
                <a:lnTo>
                  <a:pt x="11665" y="11739"/>
                </a:lnTo>
                <a:lnTo>
                  <a:pt x="11702" y="11812"/>
                </a:lnTo>
                <a:lnTo>
                  <a:pt x="12142" y="12326"/>
                </a:lnTo>
                <a:lnTo>
                  <a:pt x="11848" y="12619"/>
                </a:lnTo>
                <a:lnTo>
                  <a:pt x="11812" y="12546"/>
                </a:lnTo>
                <a:lnTo>
                  <a:pt x="11665" y="12399"/>
                </a:lnTo>
                <a:lnTo>
                  <a:pt x="11518" y="12253"/>
                </a:lnTo>
                <a:lnTo>
                  <a:pt x="11371" y="12069"/>
                </a:lnTo>
                <a:lnTo>
                  <a:pt x="11298" y="11886"/>
                </a:lnTo>
                <a:lnTo>
                  <a:pt x="11225" y="11849"/>
                </a:lnTo>
                <a:lnTo>
                  <a:pt x="11188" y="11812"/>
                </a:lnTo>
                <a:lnTo>
                  <a:pt x="11115" y="11849"/>
                </a:lnTo>
                <a:lnTo>
                  <a:pt x="11078" y="11922"/>
                </a:lnTo>
                <a:lnTo>
                  <a:pt x="11078" y="12106"/>
                </a:lnTo>
                <a:lnTo>
                  <a:pt x="11115" y="12253"/>
                </a:lnTo>
                <a:lnTo>
                  <a:pt x="11188" y="12436"/>
                </a:lnTo>
                <a:lnTo>
                  <a:pt x="11261" y="12583"/>
                </a:lnTo>
                <a:lnTo>
                  <a:pt x="11371" y="12729"/>
                </a:lnTo>
                <a:lnTo>
                  <a:pt x="11518" y="12876"/>
                </a:lnTo>
                <a:lnTo>
                  <a:pt x="11115" y="13096"/>
                </a:lnTo>
                <a:lnTo>
                  <a:pt x="11151" y="12986"/>
                </a:lnTo>
                <a:lnTo>
                  <a:pt x="11151" y="12839"/>
                </a:lnTo>
                <a:lnTo>
                  <a:pt x="11078" y="12766"/>
                </a:lnTo>
                <a:lnTo>
                  <a:pt x="10968" y="12656"/>
                </a:lnTo>
                <a:lnTo>
                  <a:pt x="10931" y="12656"/>
                </a:lnTo>
                <a:lnTo>
                  <a:pt x="10858" y="12693"/>
                </a:lnTo>
                <a:lnTo>
                  <a:pt x="10858" y="12766"/>
                </a:lnTo>
                <a:lnTo>
                  <a:pt x="10821" y="12729"/>
                </a:lnTo>
                <a:lnTo>
                  <a:pt x="10491" y="12436"/>
                </a:lnTo>
                <a:lnTo>
                  <a:pt x="10418" y="12363"/>
                </a:lnTo>
                <a:lnTo>
                  <a:pt x="10344" y="12399"/>
                </a:lnTo>
                <a:lnTo>
                  <a:pt x="10308" y="12473"/>
                </a:lnTo>
                <a:lnTo>
                  <a:pt x="10308" y="12546"/>
                </a:lnTo>
                <a:lnTo>
                  <a:pt x="10491" y="12839"/>
                </a:lnTo>
                <a:lnTo>
                  <a:pt x="10711" y="13206"/>
                </a:lnTo>
                <a:lnTo>
                  <a:pt x="10785" y="13280"/>
                </a:lnTo>
                <a:lnTo>
                  <a:pt x="10381" y="13426"/>
                </a:lnTo>
                <a:lnTo>
                  <a:pt x="10381" y="13353"/>
                </a:lnTo>
                <a:lnTo>
                  <a:pt x="10344" y="13280"/>
                </a:lnTo>
                <a:lnTo>
                  <a:pt x="10234" y="13133"/>
                </a:lnTo>
                <a:lnTo>
                  <a:pt x="10051" y="12913"/>
                </a:lnTo>
                <a:lnTo>
                  <a:pt x="9904" y="12693"/>
                </a:lnTo>
                <a:lnTo>
                  <a:pt x="9831" y="12619"/>
                </a:lnTo>
                <a:lnTo>
                  <a:pt x="9721" y="12619"/>
                </a:lnTo>
                <a:lnTo>
                  <a:pt x="9391" y="12693"/>
                </a:lnTo>
                <a:lnTo>
                  <a:pt x="9097" y="12729"/>
                </a:lnTo>
                <a:lnTo>
                  <a:pt x="9024" y="12766"/>
                </a:lnTo>
                <a:lnTo>
                  <a:pt x="8987" y="12839"/>
                </a:lnTo>
                <a:lnTo>
                  <a:pt x="8987" y="12913"/>
                </a:lnTo>
                <a:lnTo>
                  <a:pt x="9024" y="12986"/>
                </a:lnTo>
                <a:lnTo>
                  <a:pt x="9024" y="13243"/>
                </a:lnTo>
                <a:lnTo>
                  <a:pt x="9097" y="13500"/>
                </a:lnTo>
                <a:lnTo>
                  <a:pt x="9134" y="13646"/>
                </a:lnTo>
                <a:lnTo>
                  <a:pt x="9207" y="13756"/>
                </a:lnTo>
                <a:lnTo>
                  <a:pt x="9317" y="13830"/>
                </a:lnTo>
                <a:lnTo>
                  <a:pt x="9427" y="13867"/>
                </a:lnTo>
                <a:lnTo>
                  <a:pt x="8987" y="14050"/>
                </a:lnTo>
                <a:lnTo>
                  <a:pt x="8950" y="13977"/>
                </a:lnTo>
                <a:lnTo>
                  <a:pt x="8804" y="13903"/>
                </a:lnTo>
                <a:lnTo>
                  <a:pt x="8767" y="13903"/>
                </a:lnTo>
                <a:lnTo>
                  <a:pt x="8620" y="13536"/>
                </a:lnTo>
                <a:lnTo>
                  <a:pt x="8510" y="13390"/>
                </a:lnTo>
                <a:lnTo>
                  <a:pt x="8364" y="13206"/>
                </a:lnTo>
                <a:lnTo>
                  <a:pt x="8327" y="13206"/>
                </a:lnTo>
                <a:lnTo>
                  <a:pt x="8327" y="13243"/>
                </a:lnTo>
                <a:lnTo>
                  <a:pt x="8327" y="13500"/>
                </a:lnTo>
                <a:lnTo>
                  <a:pt x="8364" y="13756"/>
                </a:lnTo>
                <a:lnTo>
                  <a:pt x="8510" y="14270"/>
                </a:lnTo>
                <a:lnTo>
                  <a:pt x="8070" y="14453"/>
                </a:lnTo>
                <a:lnTo>
                  <a:pt x="8033" y="14160"/>
                </a:lnTo>
                <a:lnTo>
                  <a:pt x="7960" y="13903"/>
                </a:lnTo>
                <a:lnTo>
                  <a:pt x="7923" y="13536"/>
                </a:lnTo>
                <a:lnTo>
                  <a:pt x="7923" y="13206"/>
                </a:lnTo>
                <a:lnTo>
                  <a:pt x="7887" y="13133"/>
                </a:lnTo>
                <a:lnTo>
                  <a:pt x="7813" y="13096"/>
                </a:lnTo>
                <a:lnTo>
                  <a:pt x="7777" y="13096"/>
                </a:lnTo>
                <a:lnTo>
                  <a:pt x="7703" y="13170"/>
                </a:lnTo>
                <a:lnTo>
                  <a:pt x="7667" y="13536"/>
                </a:lnTo>
                <a:lnTo>
                  <a:pt x="7630" y="13903"/>
                </a:lnTo>
                <a:lnTo>
                  <a:pt x="7667" y="14233"/>
                </a:lnTo>
                <a:lnTo>
                  <a:pt x="7667" y="14380"/>
                </a:lnTo>
                <a:lnTo>
                  <a:pt x="7740" y="14527"/>
                </a:lnTo>
                <a:lnTo>
                  <a:pt x="7483" y="14563"/>
                </a:lnTo>
                <a:lnTo>
                  <a:pt x="7190" y="14527"/>
                </a:lnTo>
                <a:lnTo>
                  <a:pt x="7006" y="14453"/>
                </a:lnTo>
                <a:lnTo>
                  <a:pt x="6786" y="14380"/>
                </a:lnTo>
                <a:lnTo>
                  <a:pt x="6823" y="14160"/>
                </a:lnTo>
                <a:lnTo>
                  <a:pt x="6860" y="13646"/>
                </a:lnTo>
                <a:lnTo>
                  <a:pt x="6860" y="13206"/>
                </a:lnTo>
                <a:lnTo>
                  <a:pt x="6860" y="12766"/>
                </a:lnTo>
                <a:lnTo>
                  <a:pt x="6823" y="12693"/>
                </a:lnTo>
                <a:lnTo>
                  <a:pt x="6713" y="12656"/>
                </a:lnTo>
                <a:lnTo>
                  <a:pt x="6346" y="12693"/>
                </a:lnTo>
                <a:lnTo>
                  <a:pt x="6309" y="12656"/>
                </a:lnTo>
                <a:lnTo>
                  <a:pt x="6236" y="12693"/>
                </a:lnTo>
                <a:lnTo>
                  <a:pt x="6089" y="12913"/>
                </a:lnTo>
                <a:lnTo>
                  <a:pt x="5943" y="13133"/>
                </a:lnTo>
                <a:lnTo>
                  <a:pt x="5869" y="13390"/>
                </a:lnTo>
                <a:lnTo>
                  <a:pt x="5796" y="13610"/>
                </a:lnTo>
                <a:lnTo>
                  <a:pt x="5392" y="13206"/>
                </a:lnTo>
                <a:lnTo>
                  <a:pt x="5686" y="12839"/>
                </a:lnTo>
                <a:lnTo>
                  <a:pt x="5943" y="12473"/>
                </a:lnTo>
                <a:lnTo>
                  <a:pt x="5943" y="12363"/>
                </a:lnTo>
                <a:lnTo>
                  <a:pt x="5943" y="12289"/>
                </a:lnTo>
                <a:lnTo>
                  <a:pt x="5869" y="12216"/>
                </a:lnTo>
                <a:lnTo>
                  <a:pt x="5686" y="12216"/>
                </a:lnTo>
                <a:lnTo>
                  <a:pt x="5612" y="12289"/>
                </a:lnTo>
                <a:lnTo>
                  <a:pt x="5209" y="12949"/>
                </a:lnTo>
                <a:lnTo>
                  <a:pt x="4952" y="12619"/>
                </a:lnTo>
                <a:lnTo>
                  <a:pt x="5136" y="12473"/>
                </a:lnTo>
                <a:lnTo>
                  <a:pt x="5319" y="12289"/>
                </a:lnTo>
                <a:lnTo>
                  <a:pt x="5466" y="12069"/>
                </a:lnTo>
                <a:lnTo>
                  <a:pt x="5576" y="11849"/>
                </a:lnTo>
                <a:lnTo>
                  <a:pt x="5576" y="11776"/>
                </a:lnTo>
                <a:lnTo>
                  <a:pt x="5576" y="11739"/>
                </a:lnTo>
                <a:lnTo>
                  <a:pt x="5539" y="11666"/>
                </a:lnTo>
                <a:lnTo>
                  <a:pt x="5502" y="11629"/>
                </a:lnTo>
                <a:lnTo>
                  <a:pt x="5319" y="11629"/>
                </a:lnTo>
                <a:lnTo>
                  <a:pt x="5282" y="11702"/>
                </a:lnTo>
                <a:lnTo>
                  <a:pt x="4805" y="12399"/>
                </a:lnTo>
                <a:lnTo>
                  <a:pt x="4439" y="11922"/>
                </a:lnTo>
                <a:lnTo>
                  <a:pt x="4549" y="11812"/>
                </a:lnTo>
                <a:lnTo>
                  <a:pt x="4879" y="11409"/>
                </a:lnTo>
                <a:lnTo>
                  <a:pt x="5209" y="10969"/>
                </a:lnTo>
                <a:lnTo>
                  <a:pt x="5209" y="10895"/>
                </a:lnTo>
                <a:lnTo>
                  <a:pt x="5246" y="10859"/>
                </a:lnTo>
                <a:lnTo>
                  <a:pt x="5282" y="10785"/>
                </a:lnTo>
                <a:lnTo>
                  <a:pt x="5282" y="10712"/>
                </a:lnTo>
                <a:lnTo>
                  <a:pt x="5209" y="10639"/>
                </a:lnTo>
                <a:lnTo>
                  <a:pt x="5099" y="10602"/>
                </a:lnTo>
                <a:lnTo>
                  <a:pt x="5026" y="10602"/>
                </a:lnTo>
                <a:lnTo>
                  <a:pt x="4952" y="10639"/>
                </a:lnTo>
                <a:lnTo>
                  <a:pt x="4549" y="11225"/>
                </a:lnTo>
                <a:lnTo>
                  <a:pt x="4329" y="11556"/>
                </a:lnTo>
                <a:lnTo>
                  <a:pt x="4292" y="11482"/>
                </a:lnTo>
                <a:lnTo>
                  <a:pt x="4145" y="11482"/>
                </a:lnTo>
                <a:lnTo>
                  <a:pt x="3888" y="11152"/>
                </a:lnTo>
                <a:lnTo>
                  <a:pt x="4329" y="10822"/>
                </a:lnTo>
                <a:lnTo>
                  <a:pt x="4549" y="10675"/>
                </a:lnTo>
                <a:lnTo>
                  <a:pt x="4732" y="10455"/>
                </a:lnTo>
                <a:lnTo>
                  <a:pt x="4769" y="10418"/>
                </a:lnTo>
                <a:lnTo>
                  <a:pt x="4805" y="10345"/>
                </a:lnTo>
                <a:lnTo>
                  <a:pt x="4732" y="10235"/>
                </a:lnTo>
                <a:lnTo>
                  <a:pt x="4659" y="10162"/>
                </a:lnTo>
                <a:lnTo>
                  <a:pt x="4585" y="10162"/>
                </a:lnTo>
                <a:lnTo>
                  <a:pt x="4512" y="10198"/>
                </a:lnTo>
                <a:lnTo>
                  <a:pt x="4292" y="10345"/>
                </a:lnTo>
                <a:lnTo>
                  <a:pt x="4072" y="10528"/>
                </a:lnTo>
                <a:lnTo>
                  <a:pt x="3705" y="10895"/>
                </a:lnTo>
                <a:lnTo>
                  <a:pt x="3256" y="10239"/>
                </a:lnTo>
                <a:lnTo>
                  <a:pt x="3256" y="10239"/>
                </a:lnTo>
                <a:lnTo>
                  <a:pt x="3485" y="10272"/>
                </a:lnTo>
                <a:lnTo>
                  <a:pt x="3742" y="10235"/>
                </a:lnTo>
                <a:lnTo>
                  <a:pt x="3888" y="10162"/>
                </a:lnTo>
                <a:lnTo>
                  <a:pt x="4072" y="10052"/>
                </a:lnTo>
                <a:lnTo>
                  <a:pt x="4365" y="9868"/>
                </a:lnTo>
                <a:lnTo>
                  <a:pt x="4769" y="9648"/>
                </a:lnTo>
                <a:lnTo>
                  <a:pt x="4989" y="9538"/>
                </a:lnTo>
                <a:lnTo>
                  <a:pt x="5172" y="9391"/>
                </a:lnTo>
                <a:lnTo>
                  <a:pt x="6053" y="10675"/>
                </a:lnTo>
                <a:lnTo>
                  <a:pt x="6383" y="11115"/>
                </a:lnTo>
                <a:lnTo>
                  <a:pt x="6713" y="11556"/>
                </a:lnTo>
                <a:lnTo>
                  <a:pt x="6896" y="11739"/>
                </a:lnTo>
                <a:lnTo>
                  <a:pt x="7116" y="11922"/>
                </a:lnTo>
                <a:lnTo>
                  <a:pt x="7336" y="12069"/>
                </a:lnTo>
                <a:lnTo>
                  <a:pt x="7593" y="12179"/>
                </a:lnTo>
                <a:lnTo>
                  <a:pt x="7813" y="12253"/>
                </a:lnTo>
                <a:lnTo>
                  <a:pt x="8070" y="12289"/>
                </a:lnTo>
                <a:lnTo>
                  <a:pt x="8547" y="12289"/>
                </a:lnTo>
                <a:lnTo>
                  <a:pt x="8767" y="12253"/>
                </a:lnTo>
                <a:lnTo>
                  <a:pt x="8987" y="12179"/>
                </a:lnTo>
                <a:lnTo>
                  <a:pt x="9207" y="12106"/>
                </a:lnTo>
                <a:lnTo>
                  <a:pt x="9427" y="11996"/>
                </a:lnTo>
                <a:lnTo>
                  <a:pt x="9684" y="11849"/>
                </a:lnTo>
                <a:lnTo>
                  <a:pt x="9867" y="11666"/>
                </a:lnTo>
                <a:lnTo>
                  <a:pt x="10051" y="11482"/>
                </a:lnTo>
                <a:lnTo>
                  <a:pt x="10198" y="11262"/>
                </a:lnTo>
                <a:lnTo>
                  <a:pt x="10308" y="11042"/>
                </a:lnTo>
                <a:lnTo>
                  <a:pt x="10418" y="10822"/>
                </a:lnTo>
                <a:lnTo>
                  <a:pt x="10491" y="10565"/>
                </a:lnTo>
                <a:lnTo>
                  <a:pt x="10528" y="10345"/>
                </a:lnTo>
                <a:lnTo>
                  <a:pt x="10564" y="9832"/>
                </a:lnTo>
                <a:lnTo>
                  <a:pt x="10528" y="9318"/>
                </a:lnTo>
                <a:lnTo>
                  <a:pt x="10418" y="8804"/>
                </a:lnTo>
                <a:lnTo>
                  <a:pt x="10234" y="8328"/>
                </a:lnTo>
                <a:lnTo>
                  <a:pt x="9978" y="7887"/>
                </a:lnTo>
                <a:lnTo>
                  <a:pt x="9684" y="7484"/>
                </a:lnTo>
                <a:lnTo>
                  <a:pt x="9097" y="6640"/>
                </a:lnTo>
                <a:lnTo>
                  <a:pt x="9354" y="6494"/>
                </a:lnTo>
                <a:lnTo>
                  <a:pt x="9574" y="6347"/>
                </a:lnTo>
                <a:lnTo>
                  <a:pt x="10014" y="5980"/>
                </a:lnTo>
                <a:lnTo>
                  <a:pt x="10418" y="5613"/>
                </a:lnTo>
                <a:close/>
                <a:moveTo>
                  <a:pt x="8400" y="2055"/>
                </a:moveTo>
                <a:lnTo>
                  <a:pt x="8290" y="2092"/>
                </a:lnTo>
                <a:lnTo>
                  <a:pt x="8217" y="2165"/>
                </a:lnTo>
                <a:lnTo>
                  <a:pt x="8180" y="2202"/>
                </a:lnTo>
                <a:lnTo>
                  <a:pt x="8180" y="2312"/>
                </a:lnTo>
                <a:lnTo>
                  <a:pt x="8180" y="2385"/>
                </a:lnTo>
                <a:lnTo>
                  <a:pt x="8107" y="2422"/>
                </a:lnTo>
                <a:lnTo>
                  <a:pt x="8033" y="2459"/>
                </a:lnTo>
                <a:lnTo>
                  <a:pt x="7300" y="3045"/>
                </a:lnTo>
                <a:lnTo>
                  <a:pt x="6896" y="3339"/>
                </a:lnTo>
                <a:lnTo>
                  <a:pt x="6529" y="3596"/>
                </a:lnTo>
                <a:lnTo>
                  <a:pt x="6456" y="3669"/>
                </a:lnTo>
                <a:lnTo>
                  <a:pt x="6419" y="3742"/>
                </a:lnTo>
                <a:lnTo>
                  <a:pt x="6419" y="3852"/>
                </a:lnTo>
                <a:lnTo>
                  <a:pt x="6419" y="3926"/>
                </a:lnTo>
                <a:lnTo>
                  <a:pt x="8547" y="6677"/>
                </a:lnTo>
                <a:lnTo>
                  <a:pt x="8547" y="6750"/>
                </a:lnTo>
                <a:lnTo>
                  <a:pt x="8620" y="6787"/>
                </a:lnTo>
                <a:lnTo>
                  <a:pt x="9391" y="7851"/>
                </a:lnTo>
                <a:lnTo>
                  <a:pt x="9684" y="8291"/>
                </a:lnTo>
                <a:lnTo>
                  <a:pt x="9904" y="8768"/>
                </a:lnTo>
                <a:lnTo>
                  <a:pt x="10014" y="9025"/>
                </a:lnTo>
                <a:lnTo>
                  <a:pt x="10088" y="9281"/>
                </a:lnTo>
                <a:lnTo>
                  <a:pt x="10124" y="9538"/>
                </a:lnTo>
                <a:lnTo>
                  <a:pt x="10124" y="9832"/>
                </a:lnTo>
                <a:lnTo>
                  <a:pt x="10124" y="10088"/>
                </a:lnTo>
                <a:lnTo>
                  <a:pt x="10088" y="10308"/>
                </a:lnTo>
                <a:lnTo>
                  <a:pt x="10014" y="10565"/>
                </a:lnTo>
                <a:lnTo>
                  <a:pt x="9904" y="10785"/>
                </a:lnTo>
                <a:lnTo>
                  <a:pt x="9794" y="11005"/>
                </a:lnTo>
                <a:lnTo>
                  <a:pt x="9647" y="11189"/>
                </a:lnTo>
                <a:lnTo>
                  <a:pt x="9464" y="11372"/>
                </a:lnTo>
                <a:lnTo>
                  <a:pt x="9281" y="11556"/>
                </a:lnTo>
                <a:lnTo>
                  <a:pt x="9097" y="11666"/>
                </a:lnTo>
                <a:lnTo>
                  <a:pt x="8877" y="11739"/>
                </a:lnTo>
                <a:lnTo>
                  <a:pt x="8657" y="11776"/>
                </a:lnTo>
                <a:lnTo>
                  <a:pt x="8437" y="11812"/>
                </a:lnTo>
                <a:lnTo>
                  <a:pt x="7997" y="11812"/>
                </a:lnTo>
                <a:lnTo>
                  <a:pt x="7813" y="11739"/>
                </a:lnTo>
                <a:lnTo>
                  <a:pt x="7593" y="11666"/>
                </a:lnTo>
                <a:lnTo>
                  <a:pt x="7373" y="11519"/>
                </a:lnTo>
                <a:lnTo>
                  <a:pt x="7153" y="11372"/>
                </a:lnTo>
                <a:lnTo>
                  <a:pt x="6970" y="11152"/>
                </a:lnTo>
                <a:lnTo>
                  <a:pt x="6823" y="10932"/>
                </a:lnTo>
                <a:lnTo>
                  <a:pt x="6053" y="9905"/>
                </a:lnTo>
                <a:lnTo>
                  <a:pt x="5356" y="8878"/>
                </a:lnTo>
                <a:lnTo>
                  <a:pt x="4659" y="7814"/>
                </a:lnTo>
                <a:lnTo>
                  <a:pt x="4035" y="6714"/>
                </a:lnTo>
                <a:lnTo>
                  <a:pt x="3742" y="6163"/>
                </a:lnTo>
                <a:lnTo>
                  <a:pt x="3485" y="5613"/>
                </a:lnTo>
                <a:lnTo>
                  <a:pt x="3412" y="5540"/>
                </a:lnTo>
                <a:lnTo>
                  <a:pt x="3301" y="5503"/>
                </a:lnTo>
                <a:lnTo>
                  <a:pt x="3191" y="5503"/>
                </a:lnTo>
                <a:lnTo>
                  <a:pt x="3118" y="5576"/>
                </a:lnTo>
                <a:lnTo>
                  <a:pt x="3008" y="5687"/>
                </a:lnTo>
                <a:lnTo>
                  <a:pt x="2861" y="5760"/>
                </a:lnTo>
                <a:lnTo>
                  <a:pt x="2715" y="5833"/>
                </a:lnTo>
                <a:lnTo>
                  <a:pt x="2568" y="5833"/>
                </a:lnTo>
                <a:lnTo>
                  <a:pt x="2421" y="5870"/>
                </a:lnTo>
                <a:lnTo>
                  <a:pt x="2274" y="5907"/>
                </a:lnTo>
                <a:lnTo>
                  <a:pt x="2018" y="6053"/>
                </a:lnTo>
                <a:lnTo>
                  <a:pt x="1431" y="6420"/>
                </a:lnTo>
                <a:lnTo>
                  <a:pt x="1137" y="6604"/>
                </a:lnTo>
                <a:lnTo>
                  <a:pt x="880" y="6824"/>
                </a:lnTo>
                <a:lnTo>
                  <a:pt x="770" y="6824"/>
                </a:lnTo>
                <a:lnTo>
                  <a:pt x="697" y="6897"/>
                </a:lnTo>
                <a:lnTo>
                  <a:pt x="660" y="6970"/>
                </a:lnTo>
                <a:lnTo>
                  <a:pt x="697" y="7080"/>
                </a:lnTo>
                <a:lnTo>
                  <a:pt x="1101" y="7814"/>
                </a:lnTo>
                <a:lnTo>
                  <a:pt x="1541" y="8548"/>
                </a:lnTo>
                <a:lnTo>
                  <a:pt x="2458" y="9942"/>
                </a:lnTo>
                <a:lnTo>
                  <a:pt x="3412" y="11335"/>
                </a:lnTo>
                <a:lnTo>
                  <a:pt x="4402" y="12693"/>
                </a:lnTo>
                <a:lnTo>
                  <a:pt x="4989" y="13426"/>
                </a:lnTo>
                <a:lnTo>
                  <a:pt x="4952" y="13426"/>
                </a:lnTo>
                <a:lnTo>
                  <a:pt x="4952" y="13500"/>
                </a:lnTo>
                <a:lnTo>
                  <a:pt x="4989" y="13536"/>
                </a:lnTo>
                <a:lnTo>
                  <a:pt x="5026" y="13573"/>
                </a:lnTo>
                <a:lnTo>
                  <a:pt x="5099" y="13536"/>
                </a:lnTo>
                <a:lnTo>
                  <a:pt x="5429" y="13940"/>
                </a:lnTo>
                <a:lnTo>
                  <a:pt x="5796" y="14307"/>
                </a:lnTo>
                <a:lnTo>
                  <a:pt x="5833" y="14343"/>
                </a:lnTo>
                <a:lnTo>
                  <a:pt x="5906" y="14380"/>
                </a:lnTo>
                <a:lnTo>
                  <a:pt x="6126" y="14563"/>
                </a:lnTo>
                <a:lnTo>
                  <a:pt x="6383" y="14710"/>
                </a:lnTo>
                <a:lnTo>
                  <a:pt x="6640" y="14857"/>
                </a:lnTo>
                <a:lnTo>
                  <a:pt x="6933" y="14967"/>
                </a:lnTo>
                <a:lnTo>
                  <a:pt x="7226" y="15040"/>
                </a:lnTo>
                <a:lnTo>
                  <a:pt x="7850" y="15040"/>
                </a:lnTo>
                <a:lnTo>
                  <a:pt x="8180" y="14967"/>
                </a:lnTo>
                <a:lnTo>
                  <a:pt x="8510" y="14820"/>
                </a:lnTo>
                <a:lnTo>
                  <a:pt x="8877" y="14673"/>
                </a:lnTo>
                <a:lnTo>
                  <a:pt x="9574" y="14343"/>
                </a:lnTo>
                <a:lnTo>
                  <a:pt x="11115" y="13683"/>
                </a:lnTo>
                <a:lnTo>
                  <a:pt x="11592" y="13426"/>
                </a:lnTo>
                <a:lnTo>
                  <a:pt x="11995" y="13170"/>
                </a:lnTo>
                <a:lnTo>
                  <a:pt x="12399" y="12839"/>
                </a:lnTo>
                <a:lnTo>
                  <a:pt x="12729" y="12436"/>
                </a:lnTo>
                <a:lnTo>
                  <a:pt x="12912" y="12142"/>
                </a:lnTo>
                <a:lnTo>
                  <a:pt x="13059" y="11849"/>
                </a:lnTo>
                <a:lnTo>
                  <a:pt x="13169" y="11519"/>
                </a:lnTo>
                <a:lnTo>
                  <a:pt x="13242" y="11189"/>
                </a:lnTo>
                <a:lnTo>
                  <a:pt x="13279" y="10859"/>
                </a:lnTo>
                <a:lnTo>
                  <a:pt x="13316" y="10528"/>
                </a:lnTo>
                <a:lnTo>
                  <a:pt x="13279" y="10198"/>
                </a:lnTo>
                <a:lnTo>
                  <a:pt x="13242" y="9868"/>
                </a:lnTo>
                <a:lnTo>
                  <a:pt x="13169" y="9538"/>
                </a:lnTo>
                <a:lnTo>
                  <a:pt x="13095" y="9208"/>
                </a:lnTo>
                <a:lnTo>
                  <a:pt x="12875" y="8584"/>
                </a:lnTo>
                <a:lnTo>
                  <a:pt x="12582" y="7961"/>
                </a:lnTo>
                <a:lnTo>
                  <a:pt x="12252" y="7374"/>
                </a:lnTo>
                <a:lnTo>
                  <a:pt x="11885" y="6824"/>
                </a:lnTo>
                <a:lnTo>
                  <a:pt x="10271" y="4476"/>
                </a:lnTo>
                <a:lnTo>
                  <a:pt x="8657" y="2165"/>
                </a:lnTo>
                <a:lnTo>
                  <a:pt x="8584" y="2092"/>
                </a:lnTo>
                <a:lnTo>
                  <a:pt x="8474" y="2055"/>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263" name="Google Shape;263;p4"/>
          <p:cNvSpPr/>
          <p:nvPr/>
        </p:nvSpPr>
        <p:spPr>
          <a:xfrm>
            <a:off x="8797588" y="3078732"/>
            <a:ext cx="386048" cy="258065"/>
          </a:xfrm>
          <a:custGeom>
            <a:avLst/>
            <a:gdLst/>
            <a:ahLst/>
            <a:cxnLst/>
            <a:rect l="l" t="t" r="r" b="b"/>
            <a:pathLst>
              <a:path w="13610" h="9098" extrusionOk="0">
                <a:moveTo>
                  <a:pt x="4696" y="0"/>
                </a:moveTo>
                <a:lnTo>
                  <a:pt x="4586" y="74"/>
                </a:lnTo>
                <a:lnTo>
                  <a:pt x="4256" y="440"/>
                </a:lnTo>
                <a:lnTo>
                  <a:pt x="3999" y="844"/>
                </a:lnTo>
                <a:lnTo>
                  <a:pt x="3742" y="1247"/>
                </a:lnTo>
                <a:lnTo>
                  <a:pt x="3522" y="1688"/>
                </a:lnTo>
                <a:lnTo>
                  <a:pt x="3339" y="2128"/>
                </a:lnTo>
                <a:lnTo>
                  <a:pt x="3228" y="2605"/>
                </a:lnTo>
                <a:lnTo>
                  <a:pt x="3118" y="3081"/>
                </a:lnTo>
                <a:lnTo>
                  <a:pt x="3045" y="3595"/>
                </a:lnTo>
                <a:lnTo>
                  <a:pt x="3008" y="3852"/>
                </a:lnTo>
                <a:lnTo>
                  <a:pt x="2935" y="4072"/>
                </a:lnTo>
                <a:lnTo>
                  <a:pt x="2825" y="4329"/>
                </a:lnTo>
                <a:lnTo>
                  <a:pt x="2678" y="4512"/>
                </a:lnTo>
                <a:lnTo>
                  <a:pt x="2605" y="4622"/>
                </a:lnTo>
                <a:lnTo>
                  <a:pt x="2495" y="4659"/>
                </a:lnTo>
                <a:lnTo>
                  <a:pt x="2275" y="4732"/>
                </a:lnTo>
                <a:lnTo>
                  <a:pt x="1835" y="4732"/>
                </a:lnTo>
                <a:lnTo>
                  <a:pt x="1541" y="4659"/>
                </a:lnTo>
                <a:lnTo>
                  <a:pt x="991" y="4659"/>
                </a:lnTo>
                <a:lnTo>
                  <a:pt x="881" y="4732"/>
                </a:lnTo>
                <a:lnTo>
                  <a:pt x="771" y="4769"/>
                </a:lnTo>
                <a:lnTo>
                  <a:pt x="587" y="4732"/>
                </a:lnTo>
                <a:lnTo>
                  <a:pt x="404" y="4732"/>
                </a:lnTo>
                <a:lnTo>
                  <a:pt x="257" y="4805"/>
                </a:lnTo>
                <a:lnTo>
                  <a:pt x="74" y="4879"/>
                </a:lnTo>
                <a:lnTo>
                  <a:pt x="37" y="4952"/>
                </a:lnTo>
                <a:lnTo>
                  <a:pt x="0" y="5026"/>
                </a:lnTo>
                <a:lnTo>
                  <a:pt x="0" y="5172"/>
                </a:lnTo>
                <a:lnTo>
                  <a:pt x="37" y="5209"/>
                </a:lnTo>
                <a:lnTo>
                  <a:pt x="74" y="5246"/>
                </a:lnTo>
                <a:lnTo>
                  <a:pt x="147" y="5282"/>
                </a:lnTo>
                <a:lnTo>
                  <a:pt x="221" y="5246"/>
                </a:lnTo>
                <a:lnTo>
                  <a:pt x="514" y="5172"/>
                </a:lnTo>
                <a:lnTo>
                  <a:pt x="587" y="5282"/>
                </a:lnTo>
                <a:lnTo>
                  <a:pt x="697" y="5356"/>
                </a:lnTo>
                <a:lnTo>
                  <a:pt x="807" y="5356"/>
                </a:lnTo>
                <a:lnTo>
                  <a:pt x="881" y="5319"/>
                </a:lnTo>
                <a:lnTo>
                  <a:pt x="918" y="5282"/>
                </a:lnTo>
                <a:lnTo>
                  <a:pt x="991" y="5209"/>
                </a:lnTo>
                <a:lnTo>
                  <a:pt x="1064" y="5172"/>
                </a:lnTo>
                <a:lnTo>
                  <a:pt x="1248" y="5136"/>
                </a:lnTo>
                <a:lnTo>
                  <a:pt x="1431" y="5172"/>
                </a:lnTo>
                <a:lnTo>
                  <a:pt x="1614" y="5209"/>
                </a:lnTo>
                <a:lnTo>
                  <a:pt x="1981" y="5282"/>
                </a:lnTo>
                <a:lnTo>
                  <a:pt x="2201" y="5282"/>
                </a:lnTo>
                <a:lnTo>
                  <a:pt x="2385" y="5246"/>
                </a:lnTo>
                <a:lnTo>
                  <a:pt x="2605" y="5209"/>
                </a:lnTo>
                <a:lnTo>
                  <a:pt x="2752" y="5136"/>
                </a:lnTo>
                <a:lnTo>
                  <a:pt x="2935" y="5026"/>
                </a:lnTo>
                <a:lnTo>
                  <a:pt x="3082" y="4879"/>
                </a:lnTo>
                <a:lnTo>
                  <a:pt x="3192" y="4732"/>
                </a:lnTo>
                <a:lnTo>
                  <a:pt x="3302" y="4549"/>
                </a:lnTo>
                <a:lnTo>
                  <a:pt x="3449" y="4182"/>
                </a:lnTo>
                <a:lnTo>
                  <a:pt x="3522" y="3925"/>
                </a:lnTo>
                <a:lnTo>
                  <a:pt x="3559" y="3668"/>
                </a:lnTo>
                <a:lnTo>
                  <a:pt x="3632" y="3118"/>
                </a:lnTo>
                <a:lnTo>
                  <a:pt x="3742" y="2641"/>
                </a:lnTo>
                <a:lnTo>
                  <a:pt x="3889" y="2201"/>
                </a:lnTo>
                <a:lnTo>
                  <a:pt x="4035" y="1834"/>
                </a:lnTo>
                <a:lnTo>
                  <a:pt x="4219" y="1467"/>
                </a:lnTo>
                <a:lnTo>
                  <a:pt x="4402" y="1137"/>
                </a:lnTo>
                <a:lnTo>
                  <a:pt x="4659" y="844"/>
                </a:lnTo>
                <a:lnTo>
                  <a:pt x="5173" y="2861"/>
                </a:lnTo>
                <a:lnTo>
                  <a:pt x="5649" y="4842"/>
                </a:lnTo>
                <a:lnTo>
                  <a:pt x="6126" y="6860"/>
                </a:lnTo>
                <a:lnTo>
                  <a:pt x="6567" y="8914"/>
                </a:lnTo>
                <a:lnTo>
                  <a:pt x="6603" y="8987"/>
                </a:lnTo>
                <a:lnTo>
                  <a:pt x="6713" y="9061"/>
                </a:lnTo>
                <a:lnTo>
                  <a:pt x="6787" y="9097"/>
                </a:lnTo>
                <a:lnTo>
                  <a:pt x="6897" y="9097"/>
                </a:lnTo>
                <a:lnTo>
                  <a:pt x="7153" y="8987"/>
                </a:lnTo>
                <a:lnTo>
                  <a:pt x="7374" y="8804"/>
                </a:lnTo>
                <a:lnTo>
                  <a:pt x="7520" y="8620"/>
                </a:lnTo>
                <a:lnTo>
                  <a:pt x="7667" y="8364"/>
                </a:lnTo>
                <a:lnTo>
                  <a:pt x="7814" y="7997"/>
                </a:lnTo>
                <a:lnTo>
                  <a:pt x="7924" y="7593"/>
                </a:lnTo>
                <a:lnTo>
                  <a:pt x="8181" y="6823"/>
                </a:lnTo>
                <a:lnTo>
                  <a:pt x="9061" y="3962"/>
                </a:lnTo>
                <a:lnTo>
                  <a:pt x="9208" y="4439"/>
                </a:lnTo>
                <a:lnTo>
                  <a:pt x="9318" y="4952"/>
                </a:lnTo>
                <a:lnTo>
                  <a:pt x="9318" y="5062"/>
                </a:lnTo>
                <a:lnTo>
                  <a:pt x="9391" y="5136"/>
                </a:lnTo>
                <a:lnTo>
                  <a:pt x="9464" y="5209"/>
                </a:lnTo>
                <a:lnTo>
                  <a:pt x="9574" y="5209"/>
                </a:lnTo>
                <a:lnTo>
                  <a:pt x="12032" y="5062"/>
                </a:lnTo>
                <a:lnTo>
                  <a:pt x="12069" y="5136"/>
                </a:lnTo>
                <a:lnTo>
                  <a:pt x="12105" y="5209"/>
                </a:lnTo>
                <a:lnTo>
                  <a:pt x="12326" y="5356"/>
                </a:lnTo>
                <a:lnTo>
                  <a:pt x="12582" y="5429"/>
                </a:lnTo>
                <a:lnTo>
                  <a:pt x="12619" y="5466"/>
                </a:lnTo>
                <a:lnTo>
                  <a:pt x="12912" y="5466"/>
                </a:lnTo>
                <a:lnTo>
                  <a:pt x="13059" y="5429"/>
                </a:lnTo>
                <a:lnTo>
                  <a:pt x="13206" y="5319"/>
                </a:lnTo>
                <a:lnTo>
                  <a:pt x="13316" y="5209"/>
                </a:lnTo>
                <a:lnTo>
                  <a:pt x="13426" y="5062"/>
                </a:lnTo>
                <a:lnTo>
                  <a:pt x="13536" y="4915"/>
                </a:lnTo>
                <a:lnTo>
                  <a:pt x="13609" y="4732"/>
                </a:lnTo>
                <a:lnTo>
                  <a:pt x="13609" y="4659"/>
                </a:lnTo>
                <a:lnTo>
                  <a:pt x="13609" y="4549"/>
                </a:lnTo>
                <a:lnTo>
                  <a:pt x="13536" y="4439"/>
                </a:lnTo>
                <a:lnTo>
                  <a:pt x="13426" y="4292"/>
                </a:lnTo>
                <a:lnTo>
                  <a:pt x="13279" y="4219"/>
                </a:lnTo>
                <a:lnTo>
                  <a:pt x="13133" y="4145"/>
                </a:lnTo>
                <a:lnTo>
                  <a:pt x="12949" y="4072"/>
                </a:lnTo>
                <a:lnTo>
                  <a:pt x="12802" y="4072"/>
                </a:lnTo>
                <a:lnTo>
                  <a:pt x="12619" y="4108"/>
                </a:lnTo>
                <a:lnTo>
                  <a:pt x="12436" y="4182"/>
                </a:lnTo>
                <a:lnTo>
                  <a:pt x="12326" y="4255"/>
                </a:lnTo>
                <a:lnTo>
                  <a:pt x="12252" y="4329"/>
                </a:lnTo>
                <a:lnTo>
                  <a:pt x="12142" y="4512"/>
                </a:lnTo>
                <a:lnTo>
                  <a:pt x="9794" y="4659"/>
                </a:lnTo>
                <a:lnTo>
                  <a:pt x="9721" y="4255"/>
                </a:lnTo>
                <a:lnTo>
                  <a:pt x="9611" y="3852"/>
                </a:lnTo>
                <a:lnTo>
                  <a:pt x="9464" y="3448"/>
                </a:lnTo>
                <a:lnTo>
                  <a:pt x="9281" y="3045"/>
                </a:lnTo>
                <a:lnTo>
                  <a:pt x="9208" y="2971"/>
                </a:lnTo>
                <a:lnTo>
                  <a:pt x="9134" y="2935"/>
                </a:lnTo>
                <a:lnTo>
                  <a:pt x="8987" y="2935"/>
                </a:lnTo>
                <a:lnTo>
                  <a:pt x="8841" y="2971"/>
                </a:lnTo>
                <a:lnTo>
                  <a:pt x="8804" y="3045"/>
                </a:lnTo>
                <a:lnTo>
                  <a:pt x="8767" y="3118"/>
                </a:lnTo>
                <a:lnTo>
                  <a:pt x="7850" y="6016"/>
                </a:lnTo>
                <a:lnTo>
                  <a:pt x="7374" y="7557"/>
                </a:lnTo>
                <a:lnTo>
                  <a:pt x="7227" y="7997"/>
                </a:lnTo>
                <a:lnTo>
                  <a:pt x="7153" y="8217"/>
                </a:lnTo>
                <a:lnTo>
                  <a:pt x="7007" y="8400"/>
                </a:lnTo>
                <a:lnTo>
                  <a:pt x="6567" y="6346"/>
                </a:lnTo>
                <a:lnTo>
                  <a:pt x="6090" y="4292"/>
                </a:lnTo>
                <a:lnTo>
                  <a:pt x="5576" y="2238"/>
                </a:lnTo>
                <a:lnTo>
                  <a:pt x="5026" y="220"/>
                </a:lnTo>
                <a:lnTo>
                  <a:pt x="4953" y="74"/>
                </a:lnTo>
                <a:lnTo>
                  <a:pt x="4842" y="37"/>
                </a:lnTo>
                <a:lnTo>
                  <a:pt x="4696"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264" name="Google Shape;264;p4"/>
          <p:cNvSpPr/>
          <p:nvPr/>
        </p:nvSpPr>
        <p:spPr>
          <a:xfrm>
            <a:off x="7782420" y="4885132"/>
            <a:ext cx="174842" cy="187322"/>
          </a:xfrm>
          <a:custGeom>
            <a:avLst/>
            <a:gdLst/>
            <a:ahLst/>
            <a:cxnLst/>
            <a:rect l="l" t="t" r="r" b="b"/>
            <a:pathLst>
              <a:path w="6164" h="6604" extrusionOk="0">
                <a:moveTo>
                  <a:pt x="3962" y="0"/>
                </a:moveTo>
                <a:lnTo>
                  <a:pt x="3926" y="37"/>
                </a:lnTo>
                <a:lnTo>
                  <a:pt x="3889" y="74"/>
                </a:lnTo>
                <a:lnTo>
                  <a:pt x="3889" y="147"/>
                </a:lnTo>
                <a:lnTo>
                  <a:pt x="3522" y="477"/>
                </a:lnTo>
                <a:lnTo>
                  <a:pt x="3229" y="807"/>
                </a:lnTo>
                <a:lnTo>
                  <a:pt x="2788" y="1284"/>
                </a:lnTo>
                <a:lnTo>
                  <a:pt x="2458" y="1651"/>
                </a:lnTo>
                <a:lnTo>
                  <a:pt x="2201" y="1578"/>
                </a:lnTo>
                <a:lnTo>
                  <a:pt x="1321" y="1321"/>
                </a:lnTo>
                <a:lnTo>
                  <a:pt x="1138" y="1284"/>
                </a:lnTo>
                <a:lnTo>
                  <a:pt x="808" y="1211"/>
                </a:lnTo>
                <a:lnTo>
                  <a:pt x="661" y="1174"/>
                </a:lnTo>
                <a:lnTo>
                  <a:pt x="514" y="1211"/>
                </a:lnTo>
                <a:lnTo>
                  <a:pt x="441" y="1248"/>
                </a:lnTo>
                <a:lnTo>
                  <a:pt x="441" y="1284"/>
                </a:lnTo>
                <a:lnTo>
                  <a:pt x="441" y="1358"/>
                </a:lnTo>
                <a:lnTo>
                  <a:pt x="477" y="1468"/>
                </a:lnTo>
                <a:lnTo>
                  <a:pt x="551" y="1541"/>
                </a:lnTo>
                <a:lnTo>
                  <a:pt x="661" y="1614"/>
                </a:lnTo>
                <a:lnTo>
                  <a:pt x="771" y="1651"/>
                </a:lnTo>
                <a:lnTo>
                  <a:pt x="1064" y="1761"/>
                </a:lnTo>
                <a:lnTo>
                  <a:pt x="1284" y="1798"/>
                </a:lnTo>
                <a:lnTo>
                  <a:pt x="2055" y="2018"/>
                </a:lnTo>
                <a:lnTo>
                  <a:pt x="2055" y="2091"/>
                </a:lnTo>
                <a:lnTo>
                  <a:pt x="2091" y="2165"/>
                </a:lnTo>
                <a:lnTo>
                  <a:pt x="2165" y="2238"/>
                </a:lnTo>
                <a:lnTo>
                  <a:pt x="2201" y="2238"/>
                </a:lnTo>
                <a:lnTo>
                  <a:pt x="2275" y="2275"/>
                </a:lnTo>
                <a:lnTo>
                  <a:pt x="2385" y="2238"/>
                </a:lnTo>
                <a:lnTo>
                  <a:pt x="2532" y="2165"/>
                </a:lnTo>
                <a:lnTo>
                  <a:pt x="2678" y="2128"/>
                </a:lnTo>
                <a:lnTo>
                  <a:pt x="2752" y="2091"/>
                </a:lnTo>
                <a:lnTo>
                  <a:pt x="2788" y="2055"/>
                </a:lnTo>
                <a:lnTo>
                  <a:pt x="2788" y="1981"/>
                </a:lnTo>
                <a:lnTo>
                  <a:pt x="2788" y="1908"/>
                </a:lnTo>
                <a:lnTo>
                  <a:pt x="2935" y="1761"/>
                </a:lnTo>
                <a:lnTo>
                  <a:pt x="3375" y="1284"/>
                </a:lnTo>
                <a:lnTo>
                  <a:pt x="3815" y="771"/>
                </a:lnTo>
                <a:lnTo>
                  <a:pt x="3852" y="1394"/>
                </a:lnTo>
                <a:lnTo>
                  <a:pt x="3852" y="2091"/>
                </a:lnTo>
                <a:lnTo>
                  <a:pt x="3889" y="2421"/>
                </a:lnTo>
                <a:lnTo>
                  <a:pt x="3962" y="2605"/>
                </a:lnTo>
                <a:lnTo>
                  <a:pt x="4036" y="2751"/>
                </a:lnTo>
                <a:lnTo>
                  <a:pt x="4109" y="2825"/>
                </a:lnTo>
                <a:lnTo>
                  <a:pt x="4219" y="2825"/>
                </a:lnTo>
                <a:lnTo>
                  <a:pt x="4476" y="3008"/>
                </a:lnTo>
                <a:lnTo>
                  <a:pt x="4732" y="3155"/>
                </a:lnTo>
                <a:lnTo>
                  <a:pt x="5063" y="3265"/>
                </a:lnTo>
                <a:lnTo>
                  <a:pt x="5356" y="3338"/>
                </a:lnTo>
                <a:lnTo>
                  <a:pt x="5246" y="3412"/>
                </a:lnTo>
                <a:lnTo>
                  <a:pt x="4732" y="3669"/>
                </a:lnTo>
                <a:lnTo>
                  <a:pt x="4512" y="3779"/>
                </a:lnTo>
                <a:lnTo>
                  <a:pt x="4292" y="3925"/>
                </a:lnTo>
                <a:lnTo>
                  <a:pt x="4219" y="3925"/>
                </a:lnTo>
                <a:lnTo>
                  <a:pt x="4182" y="3962"/>
                </a:lnTo>
                <a:lnTo>
                  <a:pt x="4072" y="4072"/>
                </a:lnTo>
                <a:lnTo>
                  <a:pt x="3962" y="4292"/>
                </a:lnTo>
                <a:lnTo>
                  <a:pt x="3889" y="4549"/>
                </a:lnTo>
                <a:lnTo>
                  <a:pt x="3852" y="5283"/>
                </a:lnTo>
                <a:lnTo>
                  <a:pt x="3852" y="5649"/>
                </a:lnTo>
                <a:lnTo>
                  <a:pt x="3852" y="6053"/>
                </a:lnTo>
                <a:lnTo>
                  <a:pt x="3559" y="5723"/>
                </a:lnTo>
                <a:lnTo>
                  <a:pt x="3229" y="5393"/>
                </a:lnTo>
                <a:lnTo>
                  <a:pt x="2642" y="4769"/>
                </a:lnTo>
                <a:lnTo>
                  <a:pt x="2568" y="4659"/>
                </a:lnTo>
                <a:lnTo>
                  <a:pt x="2495" y="4586"/>
                </a:lnTo>
                <a:lnTo>
                  <a:pt x="2385" y="4586"/>
                </a:lnTo>
                <a:lnTo>
                  <a:pt x="2385" y="4622"/>
                </a:lnTo>
                <a:lnTo>
                  <a:pt x="2312" y="4622"/>
                </a:lnTo>
                <a:lnTo>
                  <a:pt x="1908" y="4769"/>
                </a:lnTo>
                <a:lnTo>
                  <a:pt x="1468" y="4842"/>
                </a:lnTo>
                <a:lnTo>
                  <a:pt x="1064" y="4916"/>
                </a:lnTo>
                <a:lnTo>
                  <a:pt x="624" y="4952"/>
                </a:lnTo>
                <a:lnTo>
                  <a:pt x="1138" y="4329"/>
                </a:lnTo>
                <a:lnTo>
                  <a:pt x="1358" y="3999"/>
                </a:lnTo>
                <a:lnTo>
                  <a:pt x="1541" y="3632"/>
                </a:lnTo>
                <a:lnTo>
                  <a:pt x="1688" y="3595"/>
                </a:lnTo>
                <a:lnTo>
                  <a:pt x="1725" y="3558"/>
                </a:lnTo>
                <a:lnTo>
                  <a:pt x="1761" y="3485"/>
                </a:lnTo>
                <a:lnTo>
                  <a:pt x="1798" y="3448"/>
                </a:lnTo>
                <a:lnTo>
                  <a:pt x="1798" y="3375"/>
                </a:lnTo>
                <a:lnTo>
                  <a:pt x="1761" y="3302"/>
                </a:lnTo>
                <a:lnTo>
                  <a:pt x="1725" y="3265"/>
                </a:lnTo>
                <a:lnTo>
                  <a:pt x="1651" y="3228"/>
                </a:lnTo>
                <a:lnTo>
                  <a:pt x="1541" y="3045"/>
                </a:lnTo>
                <a:lnTo>
                  <a:pt x="1211" y="2458"/>
                </a:lnTo>
                <a:lnTo>
                  <a:pt x="844" y="1908"/>
                </a:lnTo>
                <a:lnTo>
                  <a:pt x="624" y="1651"/>
                </a:lnTo>
                <a:lnTo>
                  <a:pt x="367" y="1431"/>
                </a:lnTo>
                <a:lnTo>
                  <a:pt x="257" y="1394"/>
                </a:lnTo>
                <a:lnTo>
                  <a:pt x="184" y="1431"/>
                </a:lnTo>
                <a:lnTo>
                  <a:pt x="111" y="1504"/>
                </a:lnTo>
                <a:lnTo>
                  <a:pt x="111" y="1578"/>
                </a:lnTo>
                <a:lnTo>
                  <a:pt x="111" y="1614"/>
                </a:lnTo>
                <a:lnTo>
                  <a:pt x="331" y="1945"/>
                </a:lnTo>
                <a:lnTo>
                  <a:pt x="551" y="2238"/>
                </a:lnTo>
                <a:lnTo>
                  <a:pt x="771" y="2531"/>
                </a:lnTo>
                <a:lnTo>
                  <a:pt x="954" y="2825"/>
                </a:lnTo>
                <a:lnTo>
                  <a:pt x="1101" y="3155"/>
                </a:lnTo>
                <a:lnTo>
                  <a:pt x="1174" y="3338"/>
                </a:lnTo>
                <a:lnTo>
                  <a:pt x="1284" y="3522"/>
                </a:lnTo>
                <a:lnTo>
                  <a:pt x="1101" y="3669"/>
                </a:lnTo>
                <a:lnTo>
                  <a:pt x="918" y="3815"/>
                </a:lnTo>
                <a:lnTo>
                  <a:pt x="587" y="4219"/>
                </a:lnTo>
                <a:lnTo>
                  <a:pt x="294" y="4622"/>
                </a:lnTo>
                <a:lnTo>
                  <a:pt x="37" y="5062"/>
                </a:lnTo>
                <a:lnTo>
                  <a:pt x="1" y="5172"/>
                </a:lnTo>
                <a:lnTo>
                  <a:pt x="1" y="5283"/>
                </a:lnTo>
                <a:lnTo>
                  <a:pt x="74" y="5356"/>
                </a:lnTo>
                <a:lnTo>
                  <a:pt x="184" y="5393"/>
                </a:lnTo>
                <a:lnTo>
                  <a:pt x="734" y="5393"/>
                </a:lnTo>
                <a:lnTo>
                  <a:pt x="1284" y="5356"/>
                </a:lnTo>
                <a:lnTo>
                  <a:pt x="1835" y="5246"/>
                </a:lnTo>
                <a:lnTo>
                  <a:pt x="2348" y="5062"/>
                </a:lnTo>
                <a:lnTo>
                  <a:pt x="2568" y="5356"/>
                </a:lnTo>
                <a:lnTo>
                  <a:pt x="2788" y="5576"/>
                </a:lnTo>
                <a:lnTo>
                  <a:pt x="3229" y="6163"/>
                </a:lnTo>
                <a:lnTo>
                  <a:pt x="3485" y="6383"/>
                </a:lnTo>
                <a:lnTo>
                  <a:pt x="3632" y="6493"/>
                </a:lnTo>
                <a:lnTo>
                  <a:pt x="3779" y="6566"/>
                </a:lnTo>
                <a:lnTo>
                  <a:pt x="3889" y="6566"/>
                </a:lnTo>
                <a:lnTo>
                  <a:pt x="4036" y="6530"/>
                </a:lnTo>
                <a:lnTo>
                  <a:pt x="4146" y="6603"/>
                </a:lnTo>
                <a:lnTo>
                  <a:pt x="4292" y="6603"/>
                </a:lnTo>
                <a:lnTo>
                  <a:pt x="4366" y="6530"/>
                </a:lnTo>
                <a:lnTo>
                  <a:pt x="4402" y="6456"/>
                </a:lnTo>
                <a:lnTo>
                  <a:pt x="4439" y="6383"/>
                </a:lnTo>
                <a:lnTo>
                  <a:pt x="4402" y="6310"/>
                </a:lnTo>
                <a:lnTo>
                  <a:pt x="4366" y="6273"/>
                </a:lnTo>
                <a:lnTo>
                  <a:pt x="4329" y="6236"/>
                </a:lnTo>
                <a:lnTo>
                  <a:pt x="4292" y="6053"/>
                </a:lnTo>
                <a:lnTo>
                  <a:pt x="4292" y="5833"/>
                </a:lnTo>
                <a:lnTo>
                  <a:pt x="4256" y="5172"/>
                </a:lnTo>
                <a:lnTo>
                  <a:pt x="4256" y="4769"/>
                </a:lnTo>
                <a:lnTo>
                  <a:pt x="4256" y="4402"/>
                </a:lnTo>
                <a:lnTo>
                  <a:pt x="4402" y="4402"/>
                </a:lnTo>
                <a:lnTo>
                  <a:pt x="4476" y="4365"/>
                </a:lnTo>
                <a:lnTo>
                  <a:pt x="4549" y="4292"/>
                </a:lnTo>
                <a:lnTo>
                  <a:pt x="4549" y="4255"/>
                </a:lnTo>
                <a:lnTo>
                  <a:pt x="4622" y="4219"/>
                </a:lnTo>
                <a:lnTo>
                  <a:pt x="5209" y="3889"/>
                </a:lnTo>
                <a:lnTo>
                  <a:pt x="5539" y="3705"/>
                </a:lnTo>
                <a:lnTo>
                  <a:pt x="5686" y="3595"/>
                </a:lnTo>
                <a:lnTo>
                  <a:pt x="5833" y="3485"/>
                </a:lnTo>
                <a:lnTo>
                  <a:pt x="5980" y="3485"/>
                </a:lnTo>
                <a:lnTo>
                  <a:pt x="6090" y="3448"/>
                </a:lnTo>
                <a:lnTo>
                  <a:pt x="6126" y="3375"/>
                </a:lnTo>
                <a:lnTo>
                  <a:pt x="6163" y="3302"/>
                </a:lnTo>
                <a:lnTo>
                  <a:pt x="6163" y="3228"/>
                </a:lnTo>
                <a:lnTo>
                  <a:pt x="6126" y="3118"/>
                </a:lnTo>
                <a:lnTo>
                  <a:pt x="6090" y="3045"/>
                </a:lnTo>
                <a:lnTo>
                  <a:pt x="5980" y="3008"/>
                </a:lnTo>
                <a:lnTo>
                  <a:pt x="5576" y="2935"/>
                </a:lnTo>
                <a:lnTo>
                  <a:pt x="5173" y="2788"/>
                </a:lnTo>
                <a:lnTo>
                  <a:pt x="4769" y="2678"/>
                </a:lnTo>
                <a:lnTo>
                  <a:pt x="4366" y="2568"/>
                </a:lnTo>
                <a:lnTo>
                  <a:pt x="4366" y="2275"/>
                </a:lnTo>
                <a:lnTo>
                  <a:pt x="4329" y="2018"/>
                </a:lnTo>
                <a:lnTo>
                  <a:pt x="4256" y="1468"/>
                </a:lnTo>
                <a:lnTo>
                  <a:pt x="4256" y="881"/>
                </a:lnTo>
                <a:lnTo>
                  <a:pt x="4219" y="551"/>
                </a:lnTo>
                <a:lnTo>
                  <a:pt x="4182" y="257"/>
                </a:lnTo>
                <a:lnTo>
                  <a:pt x="4219" y="184"/>
                </a:lnTo>
                <a:lnTo>
                  <a:pt x="4256" y="110"/>
                </a:lnTo>
                <a:lnTo>
                  <a:pt x="4219" y="37"/>
                </a:lnTo>
                <a:lnTo>
                  <a:pt x="4182"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265" name="Google Shape;265;p4"/>
          <p:cNvSpPr/>
          <p:nvPr/>
        </p:nvSpPr>
        <p:spPr>
          <a:xfrm>
            <a:off x="346877" y="608615"/>
            <a:ext cx="210213" cy="458889"/>
          </a:xfrm>
          <a:custGeom>
            <a:avLst/>
            <a:gdLst/>
            <a:ahLst/>
            <a:cxnLst/>
            <a:rect l="l" t="t" r="r" b="b"/>
            <a:pathLst>
              <a:path w="7411" h="16178" extrusionOk="0">
                <a:moveTo>
                  <a:pt x="3339" y="147"/>
                </a:moveTo>
                <a:lnTo>
                  <a:pt x="3229" y="441"/>
                </a:lnTo>
                <a:lnTo>
                  <a:pt x="3155" y="734"/>
                </a:lnTo>
                <a:lnTo>
                  <a:pt x="3119" y="1358"/>
                </a:lnTo>
                <a:lnTo>
                  <a:pt x="3082" y="2972"/>
                </a:lnTo>
                <a:lnTo>
                  <a:pt x="3119" y="4476"/>
                </a:lnTo>
                <a:lnTo>
                  <a:pt x="3119" y="5283"/>
                </a:lnTo>
                <a:lnTo>
                  <a:pt x="3119" y="5576"/>
                </a:lnTo>
                <a:lnTo>
                  <a:pt x="3155" y="5723"/>
                </a:lnTo>
                <a:lnTo>
                  <a:pt x="3229" y="5870"/>
                </a:lnTo>
                <a:lnTo>
                  <a:pt x="3265" y="5906"/>
                </a:lnTo>
                <a:lnTo>
                  <a:pt x="3339" y="5943"/>
                </a:lnTo>
                <a:lnTo>
                  <a:pt x="3375" y="5943"/>
                </a:lnTo>
                <a:lnTo>
                  <a:pt x="3449" y="5870"/>
                </a:lnTo>
                <a:lnTo>
                  <a:pt x="3486" y="5760"/>
                </a:lnTo>
                <a:lnTo>
                  <a:pt x="3522" y="5649"/>
                </a:lnTo>
                <a:lnTo>
                  <a:pt x="3522" y="5393"/>
                </a:lnTo>
                <a:lnTo>
                  <a:pt x="3522" y="4586"/>
                </a:lnTo>
                <a:lnTo>
                  <a:pt x="3486" y="2972"/>
                </a:lnTo>
                <a:lnTo>
                  <a:pt x="3522" y="1504"/>
                </a:lnTo>
                <a:lnTo>
                  <a:pt x="3522" y="808"/>
                </a:lnTo>
                <a:lnTo>
                  <a:pt x="3486" y="477"/>
                </a:lnTo>
                <a:lnTo>
                  <a:pt x="3412" y="294"/>
                </a:lnTo>
                <a:lnTo>
                  <a:pt x="3375" y="147"/>
                </a:lnTo>
                <a:close/>
                <a:moveTo>
                  <a:pt x="1725" y="1"/>
                </a:moveTo>
                <a:lnTo>
                  <a:pt x="1688" y="37"/>
                </a:lnTo>
                <a:lnTo>
                  <a:pt x="1615" y="147"/>
                </a:lnTo>
                <a:lnTo>
                  <a:pt x="1578" y="294"/>
                </a:lnTo>
                <a:lnTo>
                  <a:pt x="1541" y="624"/>
                </a:lnTo>
                <a:lnTo>
                  <a:pt x="1578" y="1284"/>
                </a:lnTo>
                <a:lnTo>
                  <a:pt x="1615" y="2898"/>
                </a:lnTo>
                <a:lnTo>
                  <a:pt x="1725" y="6236"/>
                </a:lnTo>
                <a:lnTo>
                  <a:pt x="1761" y="6346"/>
                </a:lnTo>
                <a:lnTo>
                  <a:pt x="1798" y="6383"/>
                </a:lnTo>
                <a:lnTo>
                  <a:pt x="1872" y="6420"/>
                </a:lnTo>
                <a:lnTo>
                  <a:pt x="1945" y="6456"/>
                </a:lnTo>
                <a:lnTo>
                  <a:pt x="2018" y="6420"/>
                </a:lnTo>
                <a:lnTo>
                  <a:pt x="2092" y="6383"/>
                </a:lnTo>
                <a:lnTo>
                  <a:pt x="2165" y="6346"/>
                </a:lnTo>
                <a:lnTo>
                  <a:pt x="2165" y="6236"/>
                </a:lnTo>
                <a:lnTo>
                  <a:pt x="2165" y="5980"/>
                </a:lnTo>
                <a:lnTo>
                  <a:pt x="2165" y="5943"/>
                </a:lnTo>
                <a:lnTo>
                  <a:pt x="2055" y="3008"/>
                </a:lnTo>
                <a:lnTo>
                  <a:pt x="1982" y="1394"/>
                </a:lnTo>
                <a:lnTo>
                  <a:pt x="1945" y="587"/>
                </a:lnTo>
                <a:lnTo>
                  <a:pt x="1908" y="294"/>
                </a:lnTo>
                <a:lnTo>
                  <a:pt x="1872" y="147"/>
                </a:lnTo>
                <a:lnTo>
                  <a:pt x="1761" y="37"/>
                </a:lnTo>
                <a:lnTo>
                  <a:pt x="1725" y="1"/>
                </a:lnTo>
                <a:close/>
                <a:moveTo>
                  <a:pt x="4953" y="184"/>
                </a:moveTo>
                <a:lnTo>
                  <a:pt x="4879" y="221"/>
                </a:lnTo>
                <a:lnTo>
                  <a:pt x="4843" y="257"/>
                </a:lnTo>
                <a:lnTo>
                  <a:pt x="4843" y="331"/>
                </a:lnTo>
                <a:lnTo>
                  <a:pt x="4769" y="1101"/>
                </a:lnTo>
                <a:lnTo>
                  <a:pt x="4733" y="1908"/>
                </a:lnTo>
                <a:lnTo>
                  <a:pt x="4733" y="3522"/>
                </a:lnTo>
                <a:lnTo>
                  <a:pt x="4733" y="5136"/>
                </a:lnTo>
                <a:lnTo>
                  <a:pt x="4696" y="5870"/>
                </a:lnTo>
                <a:lnTo>
                  <a:pt x="4696" y="6273"/>
                </a:lnTo>
                <a:lnTo>
                  <a:pt x="4769" y="6640"/>
                </a:lnTo>
                <a:lnTo>
                  <a:pt x="4806" y="6713"/>
                </a:lnTo>
                <a:lnTo>
                  <a:pt x="4916" y="6750"/>
                </a:lnTo>
                <a:lnTo>
                  <a:pt x="5026" y="6713"/>
                </a:lnTo>
                <a:lnTo>
                  <a:pt x="5100" y="6640"/>
                </a:lnTo>
                <a:lnTo>
                  <a:pt x="5173" y="6273"/>
                </a:lnTo>
                <a:lnTo>
                  <a:pt x="5173" y="5870"/>
                </a:lnTo>
                <a:lnTo>
                  <a:pt x="5136" y="5136"/>
                </a:lnTo>
                <a:lnTo>
                  <a:pt x="5136" y="3522"/>
                </a:lnTo>
                <a:lnTo>
                  <a:pt x="5173" y="1908"/>
                </a:lnTo>
                <a:lnTo>
                  <a:pt x="5136" y="1138"/>
                </a:lnTo>
                <a:lnTo>
                  <a:pt x="5100" y="331"/>
                </a:lnTo>
                <a:lnTo>
                  <a:pt x="5100" y="257"/>
                </a:lnTo>
                <a:lnTo>
                  <a:pt x="5063" y="221"/>
                </a:lnTo>
                <a:lnTo>
                  <a:pt x="4953" y="184"/>
                </a:lnTo>
                <a:close/>
                <a:moveTo>
                  <a:pt x="6273" y="2678"/>
                </a:moveTo>
                <a:lnTo>
                  <a:pt x="6273" y="2715"/>
                </a:lnTo>
                <a:lnTo>
                  <a:pt x="6200" y="3008"/>
                </a:lnTo>
                <a:lnTo>
                  <a:pt x="6163" y="3302"/>
                </a:lnTo>
                <a:lnTo>
                  <a:pt x="6127" y="3925"/>
                </a:lnTo>
                <a:lnTo>
                  <a:pt x="6127" y="5173"/>
                </a:lnTo>
                <a:lnTo>
                  <a:pt x="6090" y="7667"/>
                </a:lnTo>
                <a:lnTo>
                  <a:pt x="6090" y="7887"/>
                </a:lnTo>
                <a:lnTo>
                  <a:pt x="6127" y="7960"/>
                </a:lnTo>
                <a:lnTo>
                  <a:pt x="6163" y="8034"/>
                </a:lnTo>
                <a:lnTo>
                  <a:pt x="6237" y="8070"/>
                </a:lnTo>
                <a:lnTo>
                  <a:pt x="6383" y="8070"/>
                </a:lnTo>
                <a:lnTo>
                  <a:pt x="6457" y="8034"/>
                </a:lnTo>
                <a:lnTo>
                  <a:pt x="6493" y="7960"/>
                </a:lnTo>
                <a:lnTo>
                  <a:pt x="6530" y="7887"/>
                </a:lnTo>
                <a:lnTo>
                  <a:pt x="6530" y="5283"/>
                </a:lnTo>
                <a:lnTo>
                  <a:pt x="6530" y="3962"/>
                </a:lnTo>
                <a:lnTo>
                  <a:pt x="6493" y="3339"/>
                </a:lnTo>
                <a:lnTo>
                  <a:pt x="6457" y="3008"/>
                </a:lnTo>
                <a:lnTo>
                  <a:pt x="6383" y="2715"/>
                </a:lnTo>
                <a:lnTo>
                  <a:pt x="6347" y="2678"/>
                </a:lnTo>
                <a:close/>
                <a:moveTo>
                  <a:pt x="3265" y="7887"/>
                </a:moveTo>
                <a:lnTo>
                  <a:pt x="3082" y="8107"/>
                </a:lnTo>
                <a:lnTo>
                  <a:pt x="2862" y="8291"/>
                </a:lnTo>
                <a:lnTo>
                  <a:pt x="2679" y="8401"/>
                </a:lnTo>
                <a:lnTo>
                  <a:pt x="2458" y="8474"/>
                </a:lnTo>
                <a:lnTo>
                  <a:pt x="2458" y="8474"/>
                </a:lnTo>
                <a:lnTo>
                  <a:pt x="2605" y="8291"/>
                </a:lnTo>
                <a:lnTo>
                  <a:pt x="2752" y="8144"/>
                </a:lnTo>
                <a:lnTo>
                  <a:pt x="2972" y="7997"/>
                </a:lnTo>
                <a:lnTo>
                  <a:pt x="3192" y="7924"/>
                </a:lnTo>
                <a:lnTo>
                  <a:pt x="3265" y="7887"/>
                </a:lnTo>
                <a:close/>
                <a:moveTo>
                  <a:pt x="4806" y="9501"/>
                </a:moveTo>
                <a:lnTo>
                  <a:pt x="4513" y="9538"/>
                </a:lnTo>
                <a:lnTo>
                  <a:pt x="4329" y="9574"/>
                </a:lnTo>
                <a:lnTo>
                  <a:pt x="4072" y="9574"/>
                </a:lnTo>
                <a:lnTo>
                  <a:pt x="4072" y="9611"/>
                </a:lnTo>
                <a:lnTo>
                  <a:pt x="4072" y="9684"/>
                </a:lnTo>
                <a:lnTo>
                  <a:pt x="4109" y="9758"/>
                </a:lnTo>
                <a:lnTo>
                  <a:pt x="4146" y="9831"/>
                </a:lnTo>
                <a:lnTo>
                  <a:pt x="4219" y="9868"/>
                </a:lnTo>
                <a:lnTo>
                  <a:pt x="4293" y="9905"/>
                </a:lnTo>
                <a:lnTo>
                  <a:pt x="4476" y="9941"/>
                </a:lnTo>
                <a:lnTo>
                  <a:pt x="4659" y="9905"/>
                </a:lnTo>
                <a:lnTo>
                  <a:pt x="4806" y="9941"/>
                </a:lnTo>
                <a:lnTo>
                  <a:pt x="4953" y="9978"/>
                </a:lnTo>
                <a:lnTo>
                  <a:pt x="5100" y="10015"/>
                </a:lnTo>
                <a:lnTo>
                  <a:pt x="5246" y="10125"/>
                </a:lnTo>
                <a:lnTo>
                  <a:pt x="5320" y="10235"/>
                </a:lnTo>
                <a:lnTo>
                  <a:pt x="5430" y="10381"/>
                </a:lnTo>
                <a:lnTo>
                  <a:pt x="5466" y="10528"/>
                </a:lnTo>
                <a:lnTo>
                  <a:pt x="5503" y="10675"/>
                </a:lnTo>
                <a:lnTo>
                  <a:pt x="5540" y="10748"/>
                </a:lnTo>
                <a:lnTo>
                  <a:pt x="5613" y="10822"/>
                </a:lnTo>
                <a:lnTo>
                  <a:pt x="5833" y="10822"/>
                </a:lnTo>
                <a:lnTo>
                  <a:pt x="5907" y="10748"/>
                </a:lnTo>
                <a:lnTo>
                  <a:pt x="5943" y="10711"/>
                </a:lnTo>
                <a:lnTo>
                  <a:pt x="5980" y="10601"/>
                </a:lnTo>
                <a:lnTo>
                  <a:pt x="5907" y="10308"/>
                </a:lnTo>
                <a:lnTo>
                  <a:pt x="5760" y="10051"/>
                </a:lnTo>
                <a:lnTo>
                  <a:pt x="5576" y="9831"/>
                </a:lnTo>
                <a:lnTo>
                  <a:pt x="5356" y="9648"/>
                </a:lnTo>
                <a:lnTo>
                  <a:pt x="5100" y="9538"/>
                </a:lnTo>
                <a:lnTo>
                  <a:pt x="4806" y="9501"/>
                </a:lnTo>
                <a:close/>
                <a:moveTo>
                  <a:pt x="4879" y="8547"/>
                </a:moveTo>
                <a:lnTo>
                  <a:pt x="5136" y="8621"/>
                </a:lnTo>
                <a:lnTo>
                  <a:pt x="5393" y="8731"/>
                </a:lnTo>
                <a:lnTo>
                  <a:pt x="5650" y="8877"/>
                </a:lnTo>
                <a:lnTo>
                  <a:pt x="5907" y="9061"/>
                </a:lnTo>
                <a:lnTo>
                  <a:pt x="6090" y="9244"/>
                </a:lnTo>
                <a:lnTo>
                  <a:pt x="6310" y="9464"/>
                </a:lnTo>
                <a:lnTo>
                  <a:pt x="6457" y="9684"/>
                </a:lnTo>
                <a:lnTo>
                  <a:pt x="6603" y="9941"/>
                </a:lnTo>
                <a:lnTo>
                  <a:pt x="6714" y="10198"/>
                </a:lnTo>
                <a:lnTo>
                  <a:pt x="6787" y="10491"/>
                </a:lnTo>
                <a:lnTo>
                  <a:pt x="6860" y="10748"/>
                </a:lnTo>
                <a:lnTo>
                  <a:pt x="6934" y="11078"/>
                </a:lnTo>
                <a:lnTo>
                  <a:pt x="6934" y="11372"/>
                </a:lnTo>
                <a:lnTo>
                  <a:pt x="6934" y="11665"/>
                </a:lnTo>
                <a:lnTo>
                  <a:pt x="6934" y="11995"/>
                </a:lnTo>
                <a:lnTo>
                  <a:pt x="6824" y="12619"/>
                </a:lnTo>
                <a:lnTo>
                  <a:pt x="6677" y="13206"/>
                </a:lnTo>
                <a:lnTo>
                  <a:pt x="6530" y="13499"/>
                </a:lnTo>
                <a:lnTo>
                  <a:pt x="6383" y="13793"/>
                </a:lnTo>
                <a:lnTo>
                  <a:pt x="6310" y="13939"/>
                </a:lnTo>
                <a:lnTo>
                  <a:pt x="6163" y="14050"/>
                </a:lnTo>
                <a:lnTo>
                  <a:pt x="5907" y="14270"/>
                </a:lnTo>
                <a:lnTo>
                  <a:pt x="5540" y="14526"/>
                </a:lnTo>
                <a:lnTo>
                  <a:pt x="5173" y="14857"/>
                </a:lnTo>
                <a:lnTo>
                  <a:pt x="5026" y="14967"/>
                </a:lnTo>
                <a:lnTo>
                  <a:pt x="4659" y="15187"/>
                </a:lnTo>
                <a:lnTo>
                  <a:pt x="4659" y="15187"/>
                </a:lnTo>
                <a:lnTo>
                  <a:pt x="4806" y="14857"/>
                </a:lnTo>
                <a:lnTo>
                  <a:pt x="4916" y="14636"/>
                </a:lnTo>
                <a:lnTo>
                  <a:pt x="4953" y="14490"/>
                </a:lnTo>
                <a:lnTo>
                  <a:pt x="4989" y="14380"/>
                </a:lnTo>
                <a:lnTo>
                  <a:pt x="4953" y="14270"/>
                </a:lnTo>
                <a:lnTo>
                  <a:pt x="4916" y="14160"/>
                </a:lnTo>
                <a:lnTo>
                  <a:pt x="4843" y="14123"/>
                </a:lnTo>
                <a:lnTo>
                  <a:pt x="4659" y="14123"/>
                </a:lnTo>
                <a:lnTo>
                  <a:pt x="4586" y="14160"/>
                </a:lnTo>
                <a:lnTo>
                  <a:pt x="4549" y="14233"/>
                </a:lnTo>
                <a:lnTo>
                  <a:pt x="4513" y="14343"/>
                </a:lnTo>
                <a:lnTo>
                  <a:pt x="4549" y="14453"/>
                </a:lnTo>
                <a:lnTo>
                  <a:pt x="4513" y="14526"/>
                </a:lnTo>
                <a:lnTo>
                  <a:pt x="4439" y="14783"/>
                </a:lnTo>
                <a:lnTo>
                  <a:pt x="4366" y="15003"/>
                </a:lnTo>
                <a:lnTo>
                  <a:pt x="4329" y="15260"/>
                </a:lnTo>
                <a:lnTo>
                  <a:pt x="4366" y="15333"/>
                </a:lnTo>
                <a:lnTo>
                  <a:pt x="4293" y="15370"/>
                </a:lnTo>
                <a:lnTo>
                  <a:pt x="3999" y="15480"/>
                </a:lnTo>
                <a:lnTo>
                  <a:pt x="3632" y="15590"/>
                </a:lnTo>
                <a:lnTo>
                  <a:pt x="3816" y="15333"/>
                </a:lnTo>
                <a:lnTo>
                  <a:pt x="4109" y="14746"/>
                </a:lnTo>
                <a:lnTo>
                  <a:pt x="4109" y="14673"/>
                </a:lnTo>
                <a:lnTo>
                  <a:pt x="4109" y="14600"/>
                </a:lnTo>
                <a:lnTo>
                  <a:pt x="4072" y="14526"/>
                </a:lnTo>
                <a:lnTo>
                  <a:pt x="4036" y="14490"/>
                </a:lnTo>
                <a:lnTo>
                  <a:pt x="3962" y="14453"/>
                </a:lnTo>
                <a:lnTo>
                  <a:pt x="3889" y="14453"/>
                </a:lnTo>
                <a:lnTo>
                  <a:pt x="3816" y="14490"/>
                </a:lnTo>
                <a:lnTo>
                  <a:pt x="3779" y="14563"/>
                </a:lnTo>
                <a:lnTo>
                  <a:pt x="3486" y="15150"/>
                </a:lnTo>
                <a:lnTo>
                  <a:pt x="3339" y="15407"/>
                </a:lnTo>
                <a:lnTo>
                  <a:pt x="3229" y="15663"/>
                </a:lnTo>
                <a:lnTo>
                  <a:pt x="2899" y="15700"/>
                </a:lnTo>
                <a:lnTo>
                  <a:pt x="2532" y="15627"/>
                </a:lnTo>
                <a:lnTo>
                  <a:pt x="2752" y="15407"/>
                </a:lnTo>
                <a:lnTo>
                  <a:pt x="2935" y="15187"/>
                </a:lnTo>
                <a:lnTo>
                  <a:pt x="3119" y="14893"/>
                </a:lnTo>
                <a:lnTo>
                  <a:pt x="3265" y="14600"/>
                </a:lnTo>
                <a:lnTo>
                  <a:pt x="3339" y="14600"/>
                </a:lnTo>
                <a:lnTo>
                  <a:pt x="3375" y="14526"/>
                </a:lnTo>
                <a:lnTo>
                  <a:pt x="3412" y="14490"/>
                </a:lnTo>
                <a:lnTo>
                  <a:pt x="3449" y="14380"/>
                </a:lnTo>
                <a:lnTo>
                  <a:pt x="3412" y="14343"/>
                </a:lnTo>
                <a:lnTo>
                  <a:pt x="3412" y="14270"/>
                </a:lnTo>
                <a:lnTo>
                  <a:pt x="3339" y="14233"/>
                </a:lnTo>
                <a:lnTo>
                  <a:pt x="3229" y="14196"/>
                </a:lnTo>
                <a:lnTo>
                  <a:pt x="3155" y="14196"/>
                </a:lnTo>
                <a:lnTo>
                  <a:pt x="3045" y="14233"/>
                </a:lnTo>
                <a:lnTo>
                  <a:pt x="2935" y="14380"/>
                </a:lnTo>
                <a:lnTo>
                  <a:pt x="2752" y="14673"/>
                </a:lnTo>
                <a:lnTo>
                  <a:pt x="2495" y="15077"/>
                </a:lnTo>
                <a:lnTo>
                  <a:pt x="2238" y="15443"/>
                </a:lnTo>
                <a:lnTo>
                  <a:pt x="2202" y="15553"/>
                </a:lnTo>
                <a:lnTo>
                  <a:pt x="1908" y="15370"/>
                </a:lnTo>
                <a:lnTo>
                  <a:pt x="1615" y="15187"/>
                </a:lnTo>
                <a:lnTo>
                  <a:pt x="1761" y="15077"/>
                </a:lnTo>
                <a:lnTo>
                  <a:pt x="1872" y="14967"/>
                </a:lnTo>
                <a:lnTo>
                  <a:pt x="2238" y="14563"/>
                </a:lnTo>
                <a:lnTo>
                  <a:pt x="2568" y="14196"/>
                </a:lnTo>
                <a:lnTo>
                  <a:pt x="2715" y="13976"/>
                </a:lnTo>
                <a:lnTo>
                  <a:pt x="2789" y="13756"/>
                </a:lnTo>
                <a:lnTo>
                  <a:pt x="2789" y="13683"/>
                </a:lnTo>
                <a:lnTo>
                  <a:pt x="2752" y="13609"/>
                </a:lnTo>
                <a:lnTo>
                  <a:pt x="2642" y="13609"/>
                </a:lnTo>
                <a:lnTo>
                  <a:pt x="2422" y="13719"/>
                </a:lnTo>
                <a:lnTo>
                  <a:pt x="2238" y="13866"/>
                </a:lnTo>
                <a:lnTo>
                  <a:pt x="1945" y="14233"/>
                </a:lnTo>
                <a:lnTo>
                  <a:pt x="1578" y="14673"/>
                </a:lnTo>
                <a:lnTo>
                  <a:pt x="1505" y="14820"/>
                </a:lnTo>
                <a:lnTo>
                  <a:pt x="1431" y="15003"/>
                </a:lnTo>
                <a:lnTo>
                  <a:pt x="1138" y="14636"/>
                </a:lnTo>
                <a:lnTo>
                  <a:pt x="1468" y="14306"/>
                </a:lnTo>
                <a:lnTo>
                  <a:pt x="1761" y="13939"/>
                </a:lnTo>
                <a:lnTo>
                  <a:pt x="2312" y="13206"/>
                </a:lnTo>
                <a:lnTo>
                  <a:pt x="2312" y="13132"/>
                </a:lnTo>
                <a:lnTo>
                  <a:pt x="2312" y="13059"/>
                </a:lnTo>
                <a:lnTo>
                  <a:pt x="2238" y="12949"/>
                </a:lnTo>
                <a:lnTo>
                  <a:pt x="2202" y="12912"/>
                </a:lnTo>
                <a:lnTo>
                  <a:pt x="2055" y="12912"/>
                </a:lnTo>
                <a:lnTo>
                  <a:pt x="1982" y="12949"/>
                </a:lnTo>
                <a:lnTo>
                  <a:pt x="1431" y="13646"/>
                </a:lnTo>
                <a:lnTo>
                  <a:pt x="1211" y="14013"/>
                </a:lnTo>
                <a:lnTo>
                  <a:pt x="991" y="14380"/>
                </a:lnTo>
                <a:lnTo>
                  <a:pt x="844" y="14050"/>
                </a:lnTo>
                <a:lnTo>
                  <a:pt x="698" y="13719"/>
                </a:lnTo>
                <a:lnTo>
                  <a:pt x="1028" y="13426"/>
                </a:lnTo>
                <a:lnTo>
                  <a:pt x="1358" y="13096"/>
                </a:lnTo>
                <a:lnTo>
                  <a:pt x="1872" y="12436"/>
                </a:lnTo>
                <a:lnTo>
                  <a:pt x="1908" y="12362"/>
                </a:lnTo>
                <a:lnTo>
                  <a:pt x="1908" y="12289"/>
                </a:lnTo>
                <a:lnTo>
                  <a:pt x="1872" y="12215"/>
                </a:lnTo>
                <a:lnTo>
                  <a:pt x="1835" y="12179"/>
                </a:lnTo>
                <a:lnTo>
                  <a:pt x="1761" y="12142"/>
                </a:lnTo>
                <a:lnTo>
                  <a:pt x="1688" y="12105"/>
                </a:lnTo>
                <a:lnTo>
                  <a:pt x="1615" y="12105"/>
                </a:lnTo>
                <a:lnTo>
                  <a:pt x="1541" y="12179"/>
                </a:lnTo>
                <a:lnTo>
                  <a:pt x="1065" y="12729"/>
                </a:lnTo>
                <a:lnTo>
                  <a:pt x="808" y="13022"/>
                </a:lnTo>
                <a:lnTo>
                  <a:pt x="624" y="13353"/>
                </a:lnTo>
                <a:lnTo>
                  <a:pt x="588" y="13206"/>
                </a:lnTo>
                <a:lnTo>
                  <a:pt x="551" y="12876"/>
                </a:lnTo>
                <a:lnTo>
                  <a:pt x="771" y="12656"/>
                </a:lnTo>
                <a:lnTo>
                  <a:pt x="1028" y="12399"/>
                </a:lnTo>
                <a:lnTo>
                  <a:pt x="1321" y="12069"/>
                </a:lnTo>
                <a:lnTo>
                  <a:pt x="1468" y="11885"/>
                </a:lnTo>
                <a:lnTo>
                  <a:pt x="1505" y="11775"/>
                </a:lnTo>
                <a:lnTo>
                  <a:pt x="1505" y="11665"/>
                </a:lnTo>
                <a:lnTo>
                  <a:pt x="1505" y="11592"/>
                </a:lnTo>
                <a:lnTo>
                  <a:pt x="1468" y="11555"/>
                </a:lnTo>
                <a:lnTo>
                  <a:pt x="1395" y="11518"/>
                </a:lnTo>
                <a:lnTo>
                  <a:pt x="1358" y="11555"/>
                </a:lnTo>
                <a:lnTo>
                  <a:pt x="1175" y="11629"/>
                </a:lnTo>
                <a:lnTo>
                  <a:pt x="1028" y="11775"/>
                </a:lnTo>
                <a:lnTo>
                  <a:pt x="771" y="12105"/>
                </a:lnTo>
                <a:lnTo>
                  <a:pt x="514" y="12436"/>
                </a:lnTo>
                <a:lnTo>
                  <a:pt x="514" y="11922"/>
                </a:lnTo>
                <a:lnTo>
                  <a:pt x="624" y="11812"/>
                </a:lnTo>
                <a:lnTo>
                  <a:pt x="734" y="11702"/>
                </a:lnTo>
                <a:lnTo>
                  <a:pt x="808" y="11482"/>
                </a:lnTo>
                <a:lnTo>
                  <a:pt x="991" y="11445"/>
                </a:lnTo>
                <a:lnTo>
                  <a:pt x="1138" y="11408"/>
                </a:lnTo>
                <a:lnTo>
                  <a:pt x="1248" y="11298"/>
                </a:lnTo>
                <a:lnTo>
                  <a:pt x="1358" y="11188"/>
                </a:lnTo>
                <a:lnTo>
                  <a:pt x="1468" y="11078"/>
                </a:lnTo>
                <a:lnTo>
                  <a:pt x="1505" y="10932"/>
                </a:lnTo>
                <a:lnTo>
                  <a:pt x="1505" y="10858"/>
                </a:lnTo>
                <a:lnTo>
                  <a:pt x="1505" y="10785"/>
                </a:lnTo>
                <a:lnTo>
                  <a:pt x="1468" y="10711"/>
                </a:lnTo>
                <a:lnTo>
                  <a:pt x="1395" y="10675"/>
                </a:lnTo>
                <a:lnTo>
                  <a:pt x="1175" y="10675"/>
                </a:lnTo>
                <a:lnTo>
                  <a:pt x="1101" y="10748"/>
                </a:lnTo>
                <a:lnTo>
                  <a:pt x="1065" y="10822"/>
                </a:lnTo>
                <a:lnTo>
                  <a:pt x="1028" y="10932"/>
                </a:lnTo>
                <a:lnTo>
                  <a:pt x="954" y="11005"/>
                </a:lnTo>
                <a:lnTo>
                  <a:pt x="844" y="11042"/>
                </a:lnTo>
                <a:lnTo>
                  <a:pt x="698" y="11078"/>
                </a:lnTo>
                <a:lnTo>
                  <a:pt x="881" y="10785"/>
                </a:lnTo>
                <a:lnTo>
                  <a:pt x="954" y="10675"/>
                </a:lnTo>
                <a:lnTo>
                  <a:pt x="1101" y="10565"/>
                </a:lnTo>
                <a:lnTo>
                  <a:pt x="1211" y="10455"/>
                </a:lnTo>
                <a:lnTo>
                  <a:pt x="1395" y="10418"/>
                </a:lnTo>
                <a:lnTo>
                  <a:pt x="1541" y="10345"/>
                </a:lnTo>
                <a:lnTo>
                  <a:pt x="1725" y="10345"/>
                </a:lnTo>
                <a:lnTo>
                  <a:pt x="2092" y="10308"/>
                </a:lnTo>
                <a:lnTo>
                  <a:pt x="2422" y="10271"/>
                </a:lnTo>
                <a:lnTo>
                  <a:pt x="2715" y="10161"/>
                </a:lnTo>
                <a:lnTo>
                  <a:pt x="3009" y="9978"/>
                </a:lnTo>
                <a:lnTo>
                  <a:pt x="3229" y="9721"/>
                </a:lnTo>
                <a:lnTo>
                  <a:pt x="3412" y="9464"/>
                </a:lnTo>
                <a:lnTo>
                  <a:pt x="3559" y="9171"/>
                </a:lnTo>
                <a:lnTo>
                  <a:pt x="3706" y="8841"/>
                </a:lnTo>
                <a:lnTo>
                  <a:pt x="3706" y="8804"/>
                </a:lnTo>
                <a:lnTo>
                  <a:pt x="3706" y="8767"/>
                </a:lnTo>
                <a:lnTo>
                  <a:pt x="3926" y="8731"/>
                </a:lnTo>
                <a:lnTo>
                  <a:pt x="4146" y="8657"/>
                </a:lnTo>
                <a:lnTo>
                  <a:pt x="4366" y="8584"/>
                </a:lnTo>
                <a:lnTo>
                  <a:pt x="4586" y="8547"/>
                </a:lnTo>
                <a:close/>
                <a:moveTo>
                  <a:pt x="3265" y="7484"/>
                </a:moveTo>
                <a:lnTo>
                  <a:pt x="3009" y="7557"/>
                </a:lnTo>
                <a:lnTo>
                  <a:pt x="2789" y="7704"/>
                </a:lnTo>
                <a:lnTo>
                  <a:pt x="2568" y="7850"/>
                </a:lnTo>
                <a:lnTo>
                  <a:pt x="2422" y="7997"/>
                </a:lnTo>
                <a:lnTo>
                  <a:pt x="2275" y="8180"/>
                </a:lnTo>
                <a:lnTo>
                  <a:pt x="2165" y="8364"/>
                </a:lnTo>
                <a:lnTo>
                  <a:pt x="2092" y="8584"/>
                </a:lnTo>
                <a:lnTo>
                  <a:pt x="2018" y="8254"/>
                </a:lnTo>
                <a:lnTo>
                  <a:pt x="1945" y="7924"/>
                </a:lnTo>
                <a:lnTo>
                  <a:pt x="1872" y="7850"/>
                </a:lnTo>
                <a:lnTo>
                  <a:pt x="1835" y="7850"/>
                </a:lnTo>
                <a:lnTo>
                  <a:pt x="1761" y="7887"/>
                </a:lnTo>
                <a:lnTo>
                  <a:pt x="1688" y="7997"/>
                </a:lnTo>
                <a:lnTo>
                  <a:pt x="1651" y="8107"/>
                </a:lnTo>
                <a:lnTo>
                  <a:pt x="1615" y="8364"/>
                </a:lnTo>
                <a:lnTo>
                  <a:pt x="1651" y="8657"/>
                </a:lnTo>
                <a:lnTo>
                  <a:pt x="1725" y="8914"/>
                </a:lnTo>
                <a:lnTo>
                  <a:pt x="1872" y="9208"/>
                </a:lnTo>
                <a:lnTo>
                  <a:pt x="2055" y="9428"/>
                </a:lnTo>
                <a:lnTo>
                  <a:pt x="2275" y="9611"/>
                </a:lnTo>
                <a:lnTo>
                  <a:pt x="2495" y="9758"/>
                </a:lnTo>
                <a:lnTo>
                  <a:pt x="2312" y="9831"/>
                </a:lnTo>
                <a:lnTo>
                  <a:pt x="2128" y="9868"/>
                </a:lnTo>
                <a:lnTo>
                  <a:pt x="1688" y="9868"/>
                </a:lnTo>
                <a:lnTo>
                  <a:pt x="1468" y="9905"/>
                </a:lnTo>
                <a:lnTo>
                  <a:pt x="1248" y="9941"/>
                </a:lnTo>
                <a:lnTo>
                  <a:pt x="1065" y="10015"/>
                </a:lnTo>
                <a:lnTo>
                  <a:pt x="881" y="10125"/>
                </a:lnTo>
                <a:lnTo>
                  <a:pt x="588" y="10381"/>
                </a:lnTo>
                <a:lnTo>
                  <a:pt x="441" y="10528"/>
                </a:lnTo>
                <a:lnTo>
                  <a:pt x="331" y="10711"/>
                </a:lnTo>
                <a:lnTo>
                  <a:pt x="221" y="10932"/>
                </a:lnTo>
                <a:lnTo>
                  <a:pt x="147" y="11115"/>
                </a:lnTo>
                <a:lnTo>
                  <a:pt x="37" y="11592"/>
                </a:lnTo>
                <a:lnTo>
                  <a:pt x="1" y="12069"/>
                </a:lnTo>
                <a:lnTo>
                  <a:pt x="1" y="12546"/>
                </a:lnTo>
                <a:lnTo>
                  <a:pt x="74" y="13022"/>
                </a:lnTo>
                <a:lnTo>
                  <a:pt x="147" y="13463"/>
                </a:lnTo>
                <a:lnTo>
                  <a:pt x="258" y="13903"/>
                </a:lnTo>
                <a:lnTo>
                  <a:pt x="404" y="14270"/>
                </a:lnTo>
                <a:lnTo>
                  <a:pt x="588" y="14673"/>
                </a:lnTo>
                <a:lnTo>
                  <a:pt x="844" y="15040"/>
                </a:lnTo>
                <a:lnTo>
                  <a:pt x="1101" y="15333"/>
                </a:lnTo>
                <a:lnTo>
                  <a:pt x="1431" y="15627"/>
                </a:lnTo>
                <a:lnTo>
                  <a:pt x="1761" y="15847"/>
                </a:lnTo>
                <a:lnTo>
                  <a:pt x="2165" y="16030"/>
                </a:lnTo>
                <a:lnTo>
                  <a:pt x="2568" y="16140"/>
                </a:lnTo>
                <a:lnTo>
                  <a:pt x="2789" y="16177"/>
                </a:lnTo>
                <a:lnTo>
                  <a:pt x="3009" y="16177"/>
                </a:lnTo>
                <a:lnTo>
                  <a:pt x="3486" y="16140"/>
                </a:lnTo>
                <a:lnTo>
                  <a:pt x="3926" y="16030"/>
                </a:lnTo>
                <a:lnTo>
                  <a:pt x="4329" y="15884"/>
                </a:lnTo>
                <a:lnTo>
                  <a:pt x="4696" y="15700"/>
                </a:lnTo>
                <a:lnTo>
                  <a:pt x="5100" y="15517"/>
                </a:lnTo>
                <a:lnTo>
                  <a:pt x="5430" y="15297"/>
                </a:lnTo>
                <a:lnTo>
                  <a:pt x="5613" y="15150"/>
                </a:lnTo>
                <a:lnTo>
                  <a:pt x="5723" y="15003"/>
                </a:lnTo>
                <a:lnTo>
                  <a:pt x="6310" y="14490"/>
                </a:lnTo>
                <a:lnTo>
                  <a:pt x="6567" y="14270"/>
                </a:lnTo>
                <a:lnTo>
                  <a:pt x="6714" y="14160"/>
                </a:lnTo>
                <a:lnTo>
                  <a:pt x="6787" y="14013"/>
                </a:lnTo>
                <a:lnTo>
                  <a:pt x="6970" y="13683"/>
                </a:lnTo>
                <a:lnTo>
                  <a:pt x="7117" y="13316"/>
                </a:lnTo>
                <a:lnTo>
                  <a:pt x="7227" y="12949"/>
                </a:lnTo>
                <a:lnTo>
                  <a:pt x="7300" y="12619"/>
                </a:lnTo>
                <a:lnTo>
                  <a:pt x="7374" y="12252"/>
                </a:lnTo>
                <a:lnTo>
                  <a:pt x="7410" y="11885"/>
                </a:lnTo>
                <a:lnTo>
                  <a:pt x="7410" y="11518"/>
                </a:lnTo>
                <a:lnTo>
                  <a:pt x="7374" y="11152"/>
                </a:lnTo>
                <a:lnTo>
                  <a:pt x="7337" y="10785"/>
                </a:lnTo>
                <a:lnTo>
                  <a:pt x="7264" y="10418"/>
                </a:lnTo>
                <a:lnTo>
                  <a:pt x="7154" y="10125"/>
                </a:lnTo>
                <a:lnTo>
                  <a:pt x="7007" y="9794"/>
                </a:lnTo>
                <a:lnTo>
                  <a:pt x="6860" y="9538"/>
                </a:lnTo>
                <a:lnTo>
                  <a:pt x="6677" y="9244"/>
                </a:lnTo>
                <a:lnTo>
                  <a:pt x="6457" y="8987"/>
                </a:lnTo>
                <a:lnTo>
                  <a:pt x="6237" y="8767"/>
                </a:lnTo>
                <a:lnTo>
                  <a:pt x="5980" y="8584"/>
                </a:lnTo>
                <a:lnTo>
                  <a:pt x="5686" y="8401"/>
                </a:lnTo>
                <a:lnTo>
                  <a:pt x="5393" y="8291"/>
                </a:lnTo>
                <a:lnTo>
                  <a:pt x="5100" y="8180"/>
                </a:lnTo>
                <a:lnTo>
                  <a:pt x="4769" y="8144"/>
                </a:lnTo>
                <a:lnTo>
                  <a:pt x="4476" y="8144"/>
                </a:lnTo>
                <a:lnTo>
                  <a:pt x="4219" y="8180"/>
                </a:lnTo>
                <a:lnTo>
                  <a:pt x="3926" y="8291"/>
                </a:lnTo>
                <a:lnTo>
                  <a:pt x="3816" y="8364"/>
                </a:lnTo>
                <a:lnTo>
                  <a:pt x="3706" y="8437"/>
                </a:lnTo>
                <a:lnTo>
                  <a:pt x="3632" y="8547"/>
                </a:lnTo>
                <a:lnTo>
                  <a:pt x="3559" y="8657"/>
                </a:lnTo>
                <a:lnTo>
                  <a:pt x="3559" y="8694"/>
                </a:lnTo>
                <a:lnTo>
                  <a:pt x="3522" y="8731"/>
                </a:lnTo>
                <a:lnTo>
                  <a:pt x="3486" y="8767"/>
                </a:lnTo>
                <a:lnTo>
                  <a:pt x="3192" y="9171"/>
                </a:lnTo>
                <a:lnTo>
                  <a:pt x="3009" y="9354"/>
                </a:lnTo>
                <a:lnTo>
                  <a:pt x="2825" y="9538"/>
                </a:lnTo>
                <a:lnTo>
                  <a:pt x="2789" y="9464"/>
                </a:lnTo>
                <a:lnTo>
                  <a:pt x="2458" y="9171"/>
                </a:lnTo>
                <a:lnTo>
                  <a:pt x="2348" y="9024"/>
                </a:lnTo>
                <a:lnTo>
                  <a:pt x="2202" y="8877"/>
                </a:lnTo>
                <a:lnTo>
                  <a:pt x="2275" y="8877"/>
                </a:lnTo>
                <a:lnTo>
                  <a:pt x="2312" y="8841"/>
                </a:lnTo>
                <a:lnTo>
                  <a:pt x="2532" y="8841"/>
                </a:lnTo>
                <a:lnTo>
                  <a:pt x="2715" y="8804"/>
                </a:lnTo>
                <a:lnTo>
                  <a:pt x="2899" y="8731"/>
                </a:lnTo>
                <a:lnTo>
                  <a:pt x="3045" y="8621"/>
                </a:lnTo>
                <a:lnTo>
                  <a:pt x="3265" y="8474"/>
                </a:lnTo>
                <a:lnTo>
                  <a:pt x="3486" y="8254"/>
                </a:lnTo>
                <a:lnTo>
                  <a:pt x="3669" y="8034"/>
                </a:lnTo>
                <a:lnTo>
                  <a:pt x="3816" y="7814"/>
                </a:lnTo>
                <a:lnTo>
                  <a:pt x="3852" y="7740"/>
                </a:lnTo>
                <a:lnTo>
                  <a:pt x="3852" y="7667"/>
                </a:lnTo>
                <a:lnTo>
                  <a:pt x="3779" y="7557"/>
                </a:lnTo>
                <a:lnTo>
                  <a:pt x="3669" y="7484"/>
                </a:lnTo>
                <a:lnTo>
                  <a:pt x="3596" y="7484"/>
                </a:lnTo>
                <a:lnTo>
                  <a:pt x="3522" y="7520"/>
                </a:lnTo>
                <a:lnTo>
                  <a:pt x="3412" y="7484"/>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266" name="Google Shape;266;p4"/>
          <p:cNvSpPr/>
          <p:nvPr/>
        </p:nvSpPr>
        <p:spPr>
          <a:xfrm>
            <a:off x="645010" y="355961"/>
            <a:ext cx="414157" cy="507762"/>
          </a:xfrm>
          <a:custGeom>
            <a:avLst/>
            <a:gdLst/>
            <a:ahLst/>
            <a:cxnLst/>
            <a:rect l="l" t="t" r="r" b="b"/>
            <a:pathLst>
              <a:path w="14601" h="17901" extrusionOk="0">
                <a:moveTo>
                  <a:pt x="10492" y="4329"/>
                </a:moveTo>
                <a:lnTo>
                  <a:pt x="10859" y="4769"/>
                </a:lnTo>
                <a:lnTo>
                  <a:pt x="10712" y="4769"/>
                </a:lnTo>
                <a:lnTo>
                  <a:pt x="10712" y="4696"/>
                </a:lnTo>
                <a:lnTo>
                  <a:pt x="10675" y="4622"/>
                </a:lnTo>
                <a:lnTo>
                  <a:pt x="10639" y="4622"/>
                </a:lnTo>
                <a:lnTo>
                  <a:pt x="10602" y="4549"/>
                </a:lnTo>
                <a:lnTo>
                  <a:pt x="10565" y="4512"/>
                </a:lnTo>
                <a:lnTo>
                  <a:pt x="10455" y="4475"/>
                </a:lnTo>
                <a:lnTo>
                  <a:pt x="10345" y="4512"/>
                </a:lnTo>
                <a:lnTo>
                  <a:pt x="10308" y="4549"/>
                </a:lnTo>
                <a:lnTo>
                  <a:pt x="10272" y="4622"/>
                </a:lnTo>
                <a:lnTo>
                  <a:pt x="10272" y="4696"/>
                </a:lnTo>
                <a:lnTo>
                  <a:pt x="10052" y="4622"/>
                </a:lnTo>
                <a:lnTo>
                  <a:pt x="10492" y="4329"/>
                </a:lnTo>
                <a:close/>
                <a:moveTo>
                  <a:pt x="6897" y="3448"/>
                </a:moveTo>
                <a:lnTo>
                  <a:pt x="7044" y="3485"/>
                </a:lnTo>
                <a:lnTo>
                  <a:pt x="7227" y="3522"/>
                </a:lnTo>
                <a:lnTo>
                  <a:pt x="7374" y="3595"/>
                </a:lnTo>
                <a:lnTo>
                  <a:pt x="7484" y="3705"/>
                </a:lnTo>
                <a:lnTo>
                  <a:pt x="7521" y="3815"/>
                </a:lnTo>
                <a:lnTo>
                  <a:pt x="7521" y="3889"/>
                </a:lnTo>
                <a:lnTo>
                  <a:pt x="7484" y="3999"/>
                </a:lnTo>
                <a:lnTo>
                  <a:pt x="7447" y="4109"/>
                </a:lnTo>
                <a:lnTo>
                  <a:pt x="7264" y="4292"/>
                </a:lnTo>
                <a:lnTo>
                  <a:pt x="7154" y="4439"/>
                </a:lnTo>
                <a:lnTo>
                  <a:pt x="6934" y="4732"/>
                </a:lnTo>
                <a:lnTo>
                  <a:pt x="6714" y="4952"/>
                </a:lnTo>
                <a:lnTo>
                  <a:pt x="6494" y="5099"/>
                </a:lnTo>
                <a:lnTo>
                  <a:pt x="6384" y="5136"/>
                </a:lnTo>
                <a:lnTo>
                  <a:pt x="6310" y="5136"/>
                </a:lnTo>
                <a:lnTo>
                  <a:pt x="6237" y="5062"/>
                </a:lnTo>
                <a:lnTo>
                  <a:pt x="6200" y="4989"/>
                </a:lnTo>
                <a:lnTo>
                  <a:pt x="6163" y="4806"/>
                </a:lnTo>
                <a:lnTo>
                  <a:pt x="6163" y="4659"/>
                </a:lnTo>
                <a:lnTo>
                  <a:pt x="6163" y="4145"/>
                </a:lnTo>
                <a:lnTo>
                  <a:pt x="6127" y="3595"/>
                </a:lnTo>
                <a:lnTo>
                  <a:pt x="6273" y="3522"/>
                </a:lnTo>
                <a:lnTo>
                  <a:pt x="6420" y="3485"/>
                </a:lnTo>
                <a:lnTo>
                  <a:pt x="6567" y="3448"/>
                </a:lnTo>
                <a:close/>
                <a:moveTo>
                  <a:pt x="6457" y="3118"/>
                </a:moveTo>
                <a:lnTo>
                  <a:pt x="6237" y="3192"/>
                </a:lnTo>
                <a:lnTo>
                  <a:pt x="6017" y="3265"/>
                </a:lnTo>
                <a:lnTo>
                  <a:pt x="5833" y="3375"/>
                </a:lnTo>
                <a:lnTo>
                  <a:pt x="5723" y="3558"/>
                </a:lnTo>
                <a:lnTo>
                  <a:pt x="5723" y="3632"/>
                </a:lnTo>
                <a:lnTo>
                  <a:pt x="5760" y="3668"/>
                </a:lnTo>
                <a:lnTo>
                  <a:pt x="5797" y="3705"/>
                </a:lnTo>
                <a:lnTo>
                  <a:pt x="5870" y="3705"/>
                </a:lnTo>
                <a:lnTo>
                  <a:pt x="5980" y="3668"/>
                </a:lnTo>
                <a:lnTo>
                  <a:pt x="5943" y="4219"/>
                </a:lnTo>
                <a:lnTo>
                  <a:pt x="5943" y="4769"/>
                </a:lnTo>
                <a:lnTo>
                  <a:pt x="5943" y="4952"/>
                </a:lnTo>
                <a:lnTo>
                  <a:pt x="5980" y="5099"/>
                </a:lnTo>
                <a:lnTo>
                  <a:pt x="6053" y="5209"/>
                </a:lnTo>
                <a:lnTo>
                  <a:pt x="6163" y="5319"/>
                </a:lnTo>
                <a:lnTo>
                  <a:pt x="6237" y="5393"/>
                </a:lnTo>
                <a:lnTo>
                  <a:pt x="6530" y="5393"/>
                </a:lnTo>
                <a:lnTo>
                  <a:pt x="6714" y="5282"/>
                </a:lnTo>
                <a:lnTo>
                  <a:pt x="6897" y="5136"/>
                </a:lnTo>
                <a:lnTo>
                  <a:pt x="7227" y="4806"/>
                </a:lnTo>
                <a:lnTo>
                  <a:pt x="7447" y="4512"/>
                </a:lnTo>
                <a:lnTo>
                  <a:pt x="7594" y="4329"/>
                </a:lnTo>
                <a:lnTo>
                  <a:pt x="7741" y="4182"/>
                </a:lnTo>
                <a:lnTo>
                  <a:pt x="7814" y="3962"/>
                </a:lnTo>
                <a:lnTo>
                  <a:pt x="7851" y="3852"/>
                </a:lnTo>
                <a:lnTo>
                  <a:pt x="7851" y="3742"/>
                </a:lnTo>
                <a:lnTo>
                  <a:pt x="7777" y="3595"/>
                </a:lnTo>
                <a:lnTo>
                  <a:pt x="7667" y="3448"/>
                </a:lnTo>
                <a:lnTo>
                  <a:pt x="7521" y="3302"/>
                </a:lnTo>
                <a:lnTo>
                  <a:pt x="7374" y="3228"/>
                </a:lnTo>
                <a:lnTo>
                  <a:pt x="7190" y="3155"/>
                </a:lnTo>
                <a:lnTo>
                  <a:pt x="6970" y="3118"/>
                </a:lnTo>
                <a:close/>
                <a:moveTo>
                  <a:pt x="2789" y="3522"/>
                </a:moveTo>
                <a:lnTo>
                  <a:pt x="2935" y="3668"/>
                </a:lnTo>
                <a:lnTo>
                  <a:pt x="3082" y="3779"/>
                </a:lnTo>
                <a:lnTo>
                  <a:pt x="3449" y="3925"/>
                </a:lnTo>
                <a:lnTo>
                  <a:pt x="3632" y="3999"/>
                </a:lnTo>
                <a:lnTo>
                  <a:pt x="3669" y="4072"/>
                </a:lnTo>
                <a:lnTo>
                  <a:pt x="3706" y="4145"/>
                </a:lnTo>
                <a:lnTo>
                  <a:pt x="3706" y="4219"/>
                </a:lnTo>
                <a:lnTo>
                  <a:pt x="3742" y="4255"/>
                </a:lnTo>
                <a:lnTo>
                  <a:pt x="3779" y="4292"/>
                </a:lnTo>
                <a:lnTo>
                  <a:pt x="3852" y="4329"/>
                </a:lnTo>
                <a:lnTo>
                  <a:pt x="4036" y="4402"/>
                </a:lnTo>
                <a:lnTo>
                  <a:pt x="4219" y="4475"/>
                </a:lnTo>
                <a:lnTo>
                  <a:pt x="4403" y="4586"/>
                </a:lnTo>
                <a:lnTo>
                  <a:pt x="4549" y="4696"/>
                </a:lnTo>
                <a:lnTo>
                  <a:pt x="4843" y="5026"/>
                </a:lnTo>
                <a:lnTo>
                  <a:pt x="5100" y="5319"/>
                </a:lnTo>
                <a:lnTo>
                  <a:pt x="4770" y="5356"/>
                </a:lnTo>
                <a:lnTo>
                  <a:pt x="4476" y="5356"/>
                </a:lnTo>
                <a:lnTo>
                  <a:pt x="3816" y="5319"/>
                </a:lnTo>
                <a:lnTo>
                  <a:pt x="3486" y="5319"/>
                </a:lnTo>
                <a:lnTo>
                  <a:pt x="3156" y="5393"/>
                </a:lnTo>
                <a:lnTo>
                  <a:pt x="2972" y="5466"/>
                </a:lnTo>
                <a:lnTo>
                  <a:pt x="2789" y="5576"/>
                </a:lnTo>
                <a:lnTo>
                  <a:pt x="2605" y="5649"/>
                </a:lnTo>
                <a:lnTo>
                  <a:pt x="2495" y="5686"/>
                </a:lnTo>
                <a:lnTo>
                  <a:pt x="2349" y="5686"/>
                </a:lnTo>
                <a:lnTo>
                  <a:pt x="2312" y="5723"/>
                </a:lnTo>
                <a:lnTo>
                  <a:pt x="2275" y="5796"/>
                </a:lnTo>
                <a:lnTo>
                  <a:pt x="2275" y="5833"/>
                </a:lnTo>
                <a:lnTo>
                  <a:pt x="2349" y="6676"/>
                </a:lnTo>
                <a:lnTo>
                  <a:pt x="2128" y="6493"/>
                </a:lnTo>
                <a:lnTo>
                  <a:pt x="1908" y="6383"/>
                </a:lnTo>
                <a:lnTo>
                  <a:pt x="1908" y="6126"/>
                </a:lnTo>
                <a:lnTo>
                  <a:pt x="1835" y="5906"/>
                </a:lnTo>
                <a:lnTo>
                  <a:pt x="1725" y="5796"/>
                </a:lnTo>
                <a:lnTo>
                  <a:pt x="1578" y="5723"/>
                </a:lnTo>
                <a:lnTo>
                  <a:pt x="1285" y="5649"/>
                </a:lnTo>
                <a:lnTo>
                  <a:pt x="1101" y="5649"/>
                </a:lnTo>
                <a:lnTo>
                  <a:pt x="918" y="5686"/>
                </a:lnTo>
                <a:lnTo>
                  <a:pt x="918" y="5686"/>
                </a:lnTo>
                <a:lnTo>
                  <a:pt x="1101" y="5356"/>
                </a:lnTo>
                <a:lnTo>
                  <a:pt x="1285" y="5026"/>
                </a:lnTo>
                <a:lnTo>
                  <a:pt x="1468" y="4732"/>
                </a:lnTo>
                <a:lnTo>
                  <a:pt x="1688" y="4439"/>
                </a:lnTo>
                <a:lnTo>
                  <a:pt x="1945" y="4182"/>
                </a:lnTo>
                <a:lnTo>
                  <a:pt x="2202" y="3962"/>
                </a:lnTo>
                <a:lnTo>
                  <a:pt x="2495" y="3742"/>
                </a:lnTo>
                <a:lnTo>
                  <a:pt x="2789" y="3522"/>
                </a:lnTo>
                <a:close/>
                <a:moveTo>
                  <a:pt x="10639" y="7520"/>
                </a:moveTo>
                <a:lnTo>
                  <a:pt x="11042" y="7703"/>
                </a:lnTo>
                <a:lnTo>
                  <a:pt x="11336" y="7850"/>
                </a:lnTo>
                <a:lnTo>
                  <a:pt x="11482" y="7924"/>
                </a:lnTo>
                <a:lnTo>
                  <a:pt x="11629" y="7960"/>
                </a:lnTo>
                <a:lnTo>
                  <a:pt x="11556" y="8254"/>
                </a:lnTo>
                <a:lnTo>
                  <a:pt x="11225" y="8107"/>
                </a:lnTo>
                <a:lnTo>
                  <a:pt x="10895" y="7960"/>
                </a:lnTo>
                <a:lnTo>
                  <a:pt x="10785" y="7887"/>
                </a:lnTo>
                <a:lnTo>
                  <a:pt x="10639" y="7520"/>
                </a:lnTo>
                <a:close/>
                <a:moveTo>
                  <a:pt x="10272" y="8070"/>
                </a:moveTo>
                <a:lnTo>
                  <a:pt x="10382" y="8144"/>
                </a:lnTo>
                <a:lnTo>
                  <a:pt x="10529" y="8217"/>
                </a:lnTo>
                <a:lnTo>
                  <a:pt x="10565" y="8327"/>
                </a:lnTo>
                <a:lnTo>
                  <a:pt x="10602" y="8400"/>
                </a:lnTo>
                <a:lnTo>
                  <a:pt x="10712" y="8437"/>
                </a:lnTo>
                <a:lnTo>
                  <a:pt x="10932" y="8510"/>
                </a:lnTo>
                <a:lnTo>
                  <a:pt x="11042" y="8547"/>
                </a:lnTo>
                <a:lnTo>
                  <a:pt x="11042" y="8584"/>
                </a:lnTo>
                <a:lnTo>
                  <a:pt x="11042" y="8657"/>
                </a:lnTo>
                <a:lnTo>
                  <a:pt x="11079" y="8731"/>
                </a:lnTo>
                <a:lnTo>
                  <a:pt x="11152" y="8804"/>
                </a:lnTo>
                <a:lnTo>
                  <a:pt x="11336" y="8841"/>
                </a:lnTo>
                <a:lnTo>
                  <a:pt x="11152" y="9244"/>
                </a:lnTo>
                <a:lnTo>
                  <a:pt x="11079" y="9171"/>
                </a:lnTo>
                <a:lnTo>
                  <a:pt x="10602" y="8767"/>
                </a:lnTo>
                <a:lnTo>
                  <a:pt x="10602" y="8547"/>
                </a:lnTo>
                <a:lnTo>
                  <a:pt x="10565" y="8364"/>
                </a:lnTo>
                <a:lnTo>
                  <a:pt x="10492" y="8254"/>
                </a:lnTo>
                <a:lnTo>
                  <a:pt x="10345" y="8180"/>
                </a:lnTo>
                <a:lnTo>
                  <a:pt x="10272" y="8070"/>
                </a:lnTo>
                <a:close/>
                <a:moveTo>
                  <a:pt x="9135" y="4806"/>
                </a:moveTo>
                <a:lnTo>
                  <a:pt x="9501" y="4842"/>
                </a:lnTo>
                <a:lnTo>
                  <a:pt x="9575" y="4879"/>
                </a:lnTo>
                <a:lnTo>
                  <a:pt x="9611" y="4842"/>
                </a:lnTo>
                <a:lnTo>
                  <a:pt x="9905" y="4916"/>
                </a:lnTo>
                <a:lnTo>
                  <a:pt x="10198" y="5026"/>
                </a:lnTo>
                <a:lnTo>
                  <a:pt x="10015" y="5246"/>
                </a:lnTo>
                <a:lnTo>
                  <a:pt x="10015" y="5319"/>
                </a:lnTo>
                <a:lnTo>
                  <a:pt x="10052" y="5393"/>
                </a:lnTo>
                <a:lnTo>
                  <a:pt x="10125" y="5429"/>
                </a:lnTo>
                <a:lnTo>
                  <a:pt x="10198" y="5429"/>
                </a:lnTo>
                <a:lnTo>
                  <a:pt x="10418" y="5319"/>
                </a:lnTo>
                <a:lnTo>
                  <a:pt x="10639" y="5246"/>
                </a:lnTo>
                <a:lnTo>
                  <a:pt x="10859" y="5209"/>
                </a:lnTo>
                <a:lnTo>
                  <a:pt x="11115" y="5172"/>
                </a:lnTo>
                <a:lnTo>
                  <a:pt x="11336" y="5613"/>
                </a:lnTo>
                <a:lnTo>
                  <a:pt x="10859" y="5723"/>
                </a:lnTo>
                <a:lnTo>
                  <a:pt x="10602" y="5796"/>
                </a:lnTo>
                <a:lnTo>
                  <a:pt x="10382" y="5906"/>
                </a:lnTo>
                <a:lnTo>
                  <a:pt x="10345" y="5943"/>
                </a:lnTo>
                <a:lnTo>
                  <a:pt x="10345" y="5979"/>
                </a:lnTo>
                <a:lnTo>
                  <a:pt x="10345" y="6016"/>
                </a:lnTo>
                <a:lnTo>
                  <a:pt x="10382" y="6053"/>
                </a:lnTo>
                <a:lnTo>
                  <a:pt x="10639" y="6126"/>
                </a:lnTo>
                <a:lnTo>
                  <a:pt x="10932" y="6126"/>
                </a:lnTo>
                <a:lnTo>
                  <a:pt x="11225" y="6089"/>
                </a:lnTo>
                <a:lnTo>
                  <a:pt x="11482" y="6016"/>
                </a:lnTo>
                <a:lnTo>
                  <a:pt x="11629" y="6566"/>
                </a:lnTo>
                <a:lnTo>
                  <a:pt x="11666" y="6640"/>
                </a:lnTo>
                <a:lnTo>
                  <a:pt x="11666" y="6640"/>
                </a:lnTo>
                <a:lnTo>
                  <a:pt x="11262" y="6530"/>
                </a:lnTo>
                <a:lnTo>
                  <a:pt x="10932" y="6456"/>
                </a:lnTo>
                <a:lnTo>
                  <a:pt x="10749" y="6420"/>
                </a:lnTo>
                <a:lnTo>
                  <a:pt x="10565" y="6456"/>
                </a:lnTo>
                <a:lnTo>
                  <a:pt x="10529" y="6456"/>
                </a:lnTo>
                <a:lnTo>
                  <a:pt x="10565" y="6530"/>
                </a:lnTo>
                <a:lnTo>
                  <a:pt x="10712" y="6640"/>
                </a:lnTo>
                <a:lnTo>
                  <a:pt x="10895" y="6750"/>
                </a:lnTo>
                <a:lnTo>
                  <a:pt x="11336" y="6933"/>
                </a:lnTo>
                <a:lnTo>
                  <a:pt x="11702" y="7043"/>
                </a:lnTo>
                <a:lnTo>
                  <a:pt x="11666" y="7593"/>
                </a:lnTo>
                <a:lnTo>
                  <a:pt x="11482" y="7520"/>
                </a:lnTo>
                <a:lnTo>
                  <a:pt x="11299" y="7447"/>
                </a:lnTo>
                <a:lnTo>
                  <a:pt x="10785" y="7227"/>
                </a:lnTo>
                <a:lnTo>
                  <a:pt x="10529" y="7153"/>
                </a:lnTo>
                <a:lnTo>
                  <a:pt x="10235" y="7117"/>
                </a:lnTo>
                <a:lnTo>
                  <a:pt x="10198" y="7117"/>
                </a:lnTo>
                <a:lnTo>
                  <a:pt x="10198" y="7153"/>
                </a:lnTo>
                <a:lnTo>
                  <a:pt x="10198" y="7190"/>
                </a:lnTo>
                <a:lnTo>
                  <a:pt x="10198" y="7227"/>
                </a:lnTo>
                <a:lnTo>
                  <a:pt x="10492" y="7410"/>
                </a:lnTo>
                <a:lnTo>
                  <a:pt x="10418" y="7447"/>
                </a:lnTo>
                <a:lnTo>
                  <a:pt x="10015" y="7593"/>
                </a:lnTo>
                <a:lnTo>
                  <a:pt x="9905" y="7483"/>
                </a:lnTo>
                <a:lnTo>
                  <a:pt x="9832" y="7447"/>
                </a:lnTo>
                <a:lnTo>
                  <a:pt x="9795" y="7483"/>
                </a:lnTo>
                <a:lnTo>
                  <a:pt x="9758" y="7520"/>
                </a:lnTo>
                <a:lnTo>
                  <a:pt x="9722" y="7557"/>
                </a:lnTo>
                <a:lnTo>
                  <a:pt x="9722" y="7703"/>
                </a:lnTo>
                <a:lnTo>
                  <a:pt x="9685" y="7740"/>
                </a:lnTo>
                <a:lnTo>
                  <a:pt x="9685" y="7813"/>
                </a:lnTo>
                <a:lnTo>
                  <a:pt x="9722" y="7924"/>
                </a:lnTo>
                <a:lnTo>
                  <a:pt x="9942" y="8180"/>
                </a:lnTo>
                <a:lnTo>
                  <a:pt x="9611" y="7960"/>
                </a:lnTo>
                <a:lnTo>
                  <a:pt x="9281" y="7777"/>
                </a:lnTo>
                <a:lnTo>
                  <a:pt x="9245" y="7777"/>
                </a:lnTo>
                <a:lnTo>
                  <a:pt x="9208" y="7813"/>
                </a:lnTo>
                <a:lnTo>
                  <a:pt x="9171" y="7850"/>
                </a:lnTo>
                <a:lnTo>
                  <a:pt x="9171" y="7924"/>
                </a:lnTo>
                <a:lnTo>
                  <a:pt x="9391" y="8180"/>
                </a:lnTo>
                <a:lnTo>
                  <a:pt x="9648" y="8437"/>
                </a:lnTo>
                <a:lnTo>
                  <a:pt x="10162" y="8877"/>
                </a:lnTo>
                <a:lnTo>
                  <a:pt x="10235" y="8951"/>
                </a:lnTo>
                <a:lnTo>
                  <a:pt x="10162" y="9134"/>
                </a:lnTo>
                <a:lnTo>
                  <a:pt x="10052" y="9317"/>
                </a:lnTo>
                <a:lnTo>
                  <a:pt x="9905" y="9391"/>
                </a:lnTo>
                <a:lnTo>
                  <a:pt x="9832" y="9354"/>
                </a:lnTo>
                <a:lnTo>
                  <a:pt x="9428" y="9097"/>
                </a:lnTo>
                <a:lnTo>
                  <a:pt x="9318" y="8914"/>
                </a:lnTo>
                <a:lnTo>
                  <a:pt x="9171" y="8694"/>
                </a:lnTo>
                <a:lnTo>
                  <a:pt x="8951" y="8547"/>
                </a:lnTo>
                <a:lnTo>
                  <a:pt x="8768" y="8400"/>
                </a:lnTo>
                <a:lnTo>
                  <a:pt x="8658" y="8290"/>
                </a:lnTo>
                <a:lnTo>
                  <a:pt x="8548" y="8107"/>
                </a:lnTo>
                <a:lnTo>
                  <a:pt x="8511" y="7887"/>
                </a:lnTo>
                <a:lnTo>
                  <a:pt x="8474" y="7887"/>
                </a:lnTo>
                <a:lnTo>
                  <a:pt x="8474" y="7777"/>
                </a:lnTo>
                <a:lnTo>
                  <a:pt x="8438" y="7740"/>
                </a:lnTo>
                <a:lnTo>
                  <a:pt x="8364" y="7740"/>
                </a:lnTo>
                <a:lnTo>
                  <a:pt x="7887" y="7667"/>
                </a:lnTo>
                <a:lnTo>
                  <a:pt x="7374" y="7630"/>
                </a:lnTo>
                <a:lnTo>
                  <a:pt x="7117" y="7630"/>
                </a:lnTo>
                <a:lnTo>
                  <a:pt x="6860" y="7667"/>
                </a:lnTo>
                <a:lnTo>
                  <a:pt x="6640" y="7740"/>
                </a:lnTo>
                <a:lnTo>
                  <a:pt x="6457" y="7887"/>
                </a:lnTo>
                <a:lnTo>
                  <a:pt x="6384" y="7777"/>
                </a:lnTo>
                <a:lnTo>
                  <a:pt x="6347" y="7703"/>
                </a:lnTo>
                <a:lnTo>
                  <a:pt x="6384" y="7630"/>
                </a:lnTo>
                <a:lnTo>
                  <a:pt x="6420" y="7557"/>
                </a:lnTo>
                <a:lnTo>
                  <a:pt x="6604" y="7410"/>
                </a:lnTo>
                <a:lnTo>
                  <a:pt x="6787" y="7337"/>
                </a:lnTo>
                <a:lnTo>
                  <a:pt x="7080" y="7300"/>
                </a:lnTo>
                <a:lnTo>
                  <a:pt x="7374" y="7227"/>
                </a:lnTo>
                <a:lnTo>
                  <a:pt x="7521" y="7153"/>
                </a:lnTo>
                <a:lnTo>
                  <a:pt x="7704" y="7006"/>
                </a:lnTo>
                <a:lnTo>
                  <a:pt x="7741" y="6896"/>
                </a:lnTo>
                <a:lnTo>
                  <a:pt x="7777" y="6823"/>
                </a:lnTo>
                <a:lnTo>
                  <a:pt x="7741" y="6750"/>
                </a:lnTo>
                <a:lnTo>
                  <a:pt x="7667" y="6676"/>
                </a:lnTo>
                <a:lnTo>
                  <a:pt x="7594" y="6603"/>
                </a:lnTo>
                <a:lnTo>
                  <a:pt x="7484" y="6603"/>
                </a:lnTo>
                <a:lnTo>
                  <a:pt x="7227" y="6640"/>
                </a:lnTo>
                <a:lnTo>
                  <a:pt x="7007" y="6713"/>
                </a:lnTo>
                <a:lnTo>
                  <a:pt x="6787" y="6786"/>
                </a:lnTo>
                <a:lnTo>
                  <a:pt x="6714" y="6786"/>
                </a:lnTo>
                <a:lnTo>
                  <a:pt x="6640" y="6750"/>
                </a:lnTo>
                <a:lnTo>
                  <a:pt x="6640" y="6676"/>
                </a:lnTo>
                <a:lnTo>
                  <a:pt x="6677" y="6603"/>
                </a:lnTo>
                <a:lnTo>
                  <a:pt x="6750" y="6456"/>
                </a:lnTo>
                <a:lnTo>
                  <a:pt x="6824" y="6346"/>
                </a:lnTo>
                <a:lnTo>
                  <a:pt x="7080" y="6199"/>
                </a:lnTo>
                <a:lnTo>
                  <a:pt x="7337" y="6016"/>
                </a:lnTo>
                <a:lnTo>
                  <a:pt x="7704" y="5759"/>
                </a:lnTo>
                <a:lnTo>
                  <a:pt x="8108" y="5466"/>
                </a:lnTo>
                <a:lnTo>
                  <a:pt x="8181" y="5539"/>
                </a:lnTo>
                <a:lnTo>
                  <a:pt x="8218" y="5539"/>
                </a:lnTo>
                <a:lnTo>
                  <a:pt x="8254" y="5503"/>
                </a:lnTo>
                <a:lnTo>
                  <a:pt x="8511" y="5172"/>
                </a:lnTo>
                <a:lnTo>
                  <a:pt x="8731" y="4806"/>
                </a:lnTo>
                <a:close/>
                <a:moveTo>
                  <a:pt x="10492" y="9171"/>
                </a:moveTo>
                <a:lnTo>
                  <a:pt x="10749" y="9391"/>
                </a:lnTo>
                <a:lnTo>
                  <a:pt x="10969" y="9611"/>
                </a:lnTo>
                <a:lnTo>
                  <a:pt x="10675" y="10124"/>
                </a:lnTo>
                <a:lnTo>
                  <a:pt x="10602" y="10198"/>
                </a:lnTo>
                <a:lnTo>
                  <a:pt x="10565" y="10161"/>
                </a:lnTo>
                <a:lnTo>
                  <a:pt x="10529" y="10088"/>
                </a:lnTo>
                <a:lnTo>
                  <a:pt x="10418" y="9941"/>
                </a:lnTo>
                <a:lnTo>
                  <a:pt x="10308" y="9758"/>
                </a:lnTo>
                <a:lnTo>
                  <a:pt x="10162" y="9611"/>
                </a:lnTo>
                <a:lnTo>
                  <a:pt x="10272" y="9501"/>
                </a:lnTo>
                <a:lnTo>
                  <a:pt x="10345" y="9427"/>
                </a:lnTo>
                <a:lnTo>
                  <a:pt x="10492" y="9171"/>
                </a:lnTo>
                <a:close/>
                <a:moveTo>
                  <a:pt x="551" y="7300"/>
                </a:moveTo>
                <a:lnTo>
                  <a:pt x="808" y="7483"/>
                </a:lnTo>
                <a:lnTo>
                  <a:pt x="991" y="7703"/>
                </a:lnTo>
                <a:lnTo>
                  <a:pt x="1211" y="7924"/>
                </a:lnTo>
                <a:lnTo>
                  <a:pt x="1431" y="8144"/>
                </a:lnTo>
                <a:lnTo>
                  <a:pt x="1982" y="8584"/>
                </a:lnTo>
                <a:lnTo>
                  <a:pt x="2238" y="8841"/>
                </a:lnTo>
                <a:lnTo>
                  <a:pt x="2349" y="8987"/>
                </a:lnTo>
                <a:lnTo>
                  <a:pt x="2422" y="9134"/>
                </a:lnTo>
                <a:lnTo>
                  <a:pt x="2202" y="9281"/>
                </a:lnTo>
                <a:lnTo>
                  <a:pt x="2018" y="9464"/>
                </a:lnTo>
                <a:lnTo>
                  <a:pt x="1872" y="9684"/>
                </a:lnTo>
                <a:lnTo>
                  <a:pt x="1762" y="9978"/>
                </a:lnTo>
                <a:lnTo>
                  <a:pt x="1725" y="10344"/>
                </a:lnTo>
                <a:lnTo>
                  <a:pt x="1762" y="10675"/>
                </a:lnTo>
                <a:lnTo>
                  <a:pt x="1908" y="11408"/>
                </a:lnTo>
                <a:lnTo>
                  <a:pt x="1542" y="10968"/>
                </a:lnTo>
                <a:lnTo>
                  <a:pt x="1248" y="10528"/>
                </a:lnTo>
                <a:lnTo>
                  <a:pt x="991" y="10014"/>
                </a:lnTo>
                <a:lnTo>
                  <a:pt x="808" y="9501"/>
                </a:lnTo>
                <a:lnTo>
                  <a:pt x="661" y="8951"/>
                </a:lnTo>
                <a:lnTo>
                  <a:pt x="551" y="8400"/>
                </a:lnTo>
                <a:lnTo>
                  <a:pt x="514" y="7850"/>
                </a:lnTo>
                <a:lnTo>
                  <a:pt x="551" y="7300"/>
                </a:lnTo>
                <a:close/>
                <a:moveTo>
                  <a:pt x="6897" y="8620"/>
                </a:moveTo>
                <a:lnTo>
                  <a:pt x="6934" y="8694"/>
                </a:lnTo>
                <a:lnTo>
                  <a:pt x="7007" y="8731"/>
                </a:lnTo>
                <a:lnTo>
                  <a:pt x="7264" y="8877"/>
                </a:lnTo>
                <a:lnTo>
                  <a:pt x="7484" y="9024"/>
                </a:lnTo>
                <a:lnTo>
                  <a:pt x="7704" y="9207"/>
                </a:lnTo>
                <a:lnTo>
                  <a:pt x="7887" y="9427"/>
                </a:lnTo>
                <a:lnTo>
                  <a:pt x="8034" y="9648"/>
                </a:lnTo>
                <a:lnTo>
                  <a:pt x="8181" y="9904"/>
                </a:lnTo>
                <a:lnTo>
                  <a:pt x="8254" y="10161"/>
                </a:lnTo>
                <a:lnTo>
                  <a:pt x="8254" y="10418"/>
                </a:lnTo>
                <a:lnTo>
                  <a:pt x="8218" y="10638"/>
                </a:lnTo>
                <a:lnTo>
                  <a:pt x="7704" y="10088"/>
                </a:lnTo>
                <a:lnTo>
                  <a:pt x="7154" y="9611"/>
                </a:lnTo>
                <a:lnTo>
                  <a:pt x="7080" y="9611"/>
                </a:lnTo>
                <a:lnTo>
                  <a:pt x="7044" y="9648"/>
                </a:lnTo>
                <a:lnTo>
                  <a:pt x="7080" y="9684"/>
                </a:lnTo>
                <a:lnTo>
                  <a:pt x="7557" y="10344"/>
                </a:lnTo>
                <a:lnTo>
                  <a:pt x="8071" y="10968"/>
                </a:lnTo>
                <a:lnTo>
                  <a:pt x="7887" y="11188"/>
                </a:lnTo>
                <a:lnTo>
                  <a:pt x="7741" y="11408"/>
                </a:lnTo>
                <a:lnTo>
                  <a:pt x="7521" y="11628"/>
                </a:lnTo>
                <a:lnTo>
                  <a:pt x="7227" y="11372"/>
                </a:lnTo>
                <a:lnTo>
                  <a:pt x="6860" y="11005"/>
                </a:lnTo>
                <a:lnTo>
                  <a:pt x="6787" y="10748"/>
                </a:lnTo>
                <a:lnTo>
                  <a:pt x="6750" y="10491"/>
                </a:lnTo>
                <a:lnTo>
                  <a:pt x="6640" y="10234"/>
                </a:lnTo>
                <a:lnTo>
                  <a:pt x="6530" y="9978"/>
                </a:lnTo>
                <a:lnTo>
                  <a:pt x="6457" y="9868"/>
                </a:lnTo>
                <a:lnTo>
                  <a:pt x="6310" y="9868"/>
                </a:lnTo>
                <a:lnTo>
                  <a:pt x="5870" y="10014"/>
                </a:lnTo>
                <a:lnTo>
                  <a:pt x="5650" y="10088"/>
                </a:lnTo>
                <a:lnTo>
                  <a:pt x="5577" y="10088"/>
                </a:lnTo>
                <a:lnTo>
                  <a:pt x="5466" y="10014"/>
                </a:lnTo>
                <a:lnTo>
                  <a:pt x="5210" y="9904"/>
                </a:lnTo>
                <a:lnTo>
                  <a:pt x="5026" y="9758"/>
                </a:lnTo>
                <a:lnTo>
                  <a:pt x="4953" y="9648"/>
                </a:lnTo>
                <a:lnTo>
                  <a:pt x="4880" y="9538"/>
                </a:lnTo>
                <a:lnTo>
                  <a:pt x="4843" y="9427"/>
                </a:lnTo>
                <a:lnTo>
                  <a:pt x="4843" y="9281"/>
                </a:lnTo>
                <a:lnTo>
                  <a:pt x="4880" y="9134"/>
                </a:lnTo>
                <a:lnTo>
                  <a:pt x="4953" y="8987"/>
                </a:lnTo>
                <a:lnTo>
                  <a:pt x="5063" y="8877"/>
                </a:lnTo>
                <a:lnTo>
                  <a:pt x="5210" y="8804"/>
                </a:lnTo>
                <a:lnTo>
                  <a:pt x="5577" y="8694"/>
                </a:lnTo>
                <a:lnTo>
                  <a:pt x="5870" y="8657"/>
                </a:lnTo>
                <a:lnTo>
                  <a:pt x="6384" y="8657"/>
                </a:lnTo>
                <a:lnTo>
                  <a:pt x="6897" y="8620"/>
                </a:lnTo>
                <a:close/>
                <a:moveTo>
                  <a:pt x="8621" y="10088"/>
                </a:moveTo>
                <a:lnTo>
                  <a:pt x="9355" y="10565"/>
                </a:lnTo>
                <a:lnTo>
                  <a:pt x="9501" y="10711"/>
                </a:lnTo>
                <a:lnTo>
                  <a:pt x="9648" y="10858"/>
                </a:lnTo>
                <a:lnTo>
                  <a:pt x="9758" y="11005"/>
                </a:lnTo>
                <a:lnTo>
                  <a:pt x="9868" y="11151"/>
                </a:lnTo>
                <a:lnTo>
                  <a:pt x="9355" y="11628"/>
                </a:lnTo>
                <a:lnTo>
                  <a:pt x="9318" y="11592"/>
                </a:lnTo>
                <a:lnTo>
                  <a:pt x="9208" y="11482"/>
                </a:lnTo>
                <a:lnTo>
                  <a:pt x="9061" y="11408"/>
                </a:lnTo>
                <a:lnTo>
                  <a:pt x="8878" y="11298"/>
                </a:lnTo>
                <a:lnTo>
                  <a:pt x="8768" y="11188"/>
                </a:lnTo>
                <a:lnTo>
                  <a:pt x="8511" y="10931"/>
                </a:lnTo>
                <a:lnTo>
                  <a:pt x="8548" y="10821"/>
                </a:lnTo>
                <a:lnTo>
                  <a:pt x="8621" y="10638"/>
                </a:lnTo>
                <a:lnTo>
                  <a:pt x="8658" y="10455"/>
                </a:lnTo>
                <a:lnTo>
                  <a:pt x="8658" y="10271"/>
                </a:lnTo>
                <a:lnTo>
                  <a:pt x="8621" y="10088"/>
                </a:lnTo>
                <a:close/>
                <a:moveTo>
                  <a:pt x="6860" y="11555"/>
                </a:moveTo>
                <a:lnTo>
                  <a:pt x="7190" y="11885"/>
                </a:lnTo>
                <a:lnTo>
                  <a:pt x="7007" y="11958"/>
                </a:lnTo>
                <a:lnTo>
                  <a:pt x="6897" y="11958"/>
                </a:lnTo>
                <a:lnTo>
                  <a:pt x="6787" y="11922"/>
                </a:lnTo>
                <a:lnTo>
                  <a:pt x="6860" y="11555"/>
                </a:lnTo>
                <a:close/>
                <a:moveTo>
                  <a:pt x="8328" y="11262"/>
                </a:moveTo>
                <a:lnTo>
                  <a:pt x="8474" y="11445"/>
                </a:lnTo>
                <a:lnTo>
                  <a:pt x="8658" y="11628"/>
                </a:lnTo>
                <a:lnTo>
                  <a:pt x="8878" y="11775"/>
                </a:lnTo>
                <a:lnTo>
                  <a:pt x="8988" y="11812"/>
                </a:lnTo>
                <a:lnTo>
                  <a:pt x="9098" y="11848"/>
                </a:lnTo>
                <a:lnTo>
                  <a:pt x="8731" y="12105"/>
                </a:lnTo>
                <a:lnTo>
                  <a:pt x="8328" y="12325"/>
                </a:lnTo>
                <a:lnTo>
                  <a:pt x="8291" y="12289"/>
                </a:lnTo>
                <a:lnTo>
                  <a:pt x="7814" y="11885"/>
                </a:lnTo>
                <a:lnTo>
                  <a:pt x="8071" y="11592"/>
                </a:lnTo>
                <a:lnTo>
                  <a:pt x="8328" y="11262"/>
                </a:lnTo>
                <a:close/>
                <a:moveTo>
                  <a:pt x="6970" y="2678"/>
                </a:moveTo>
                <a:lnTo>
                  <a:pt x="7374" y="2715"/>
                </a:lnTo>
                <a:lnTo>
                  <a:pt x="7777" y="2788"/>
                </a:lnTo>
                <a:lnTo>
                  <a:pt x="8181" y="2898"/>
                </a:lnTo>
                <a:lnTo>
                  <a:pt x="8548" y="3008"/>
                </a:lnTo>
                <a:lnTo>
                  <a:pt x="8915" y="3192"/>
                </a:lnTo>
                <a:lnTo>
                  <a:pt x="9281" y="3375"/>
                </a:lnTo>
                <a:lnTo>
                  <a:pt x="9611" y="3595"/>
                </a:lnTo>
                <a:lnTo>
                  <a:pt x="9501" y="3632"/>
                </a:lnTo>
                <a:lnTo>
                  <a:pt x="9281" y="3815"/>
                </a:lnTo>
                <a:lnTo>
                  <a:pt x="9171" y="3925"/>
                </a:lnTo>
                <a:lnTo>
                  <a:pt x="9061" y="4035"/>
                </a:lnTo>
                <a:lnTo>
                  <a:pt x="9061" y="4072"/>
                </a:lnTo>
                <a:lnTo>
                  <a:pt x="9061" y="4109"/>
                </a:lnTo>
                <a:lnTo>
                  <a:pt x="9135" y="4109"/>
                </a:lnTo>
                <a:lnTo>
                  <a:pt x="9245" y="4072"/>
                </a:lnTo>
                <a:lnTo>
                  <a:pt x="9355" y="4072"/>
                </a:lnTo>
                <a:lnTo>
                  <a:pt x="9685" y="3925"/>
                </a:lnTo>
                <a:lnTo>
                  <a:pt x="9905" y="3815"/>
                </a:lnTo>
                <a:lnTo>
                  <a:pt x="10198" y="4035"/>
                </a:lnTo>
                <a:lnTo>
                  <a:pt x="9905" y="4255"/>
                </a:lnTo>
                <a:lnTo>
                  <a:pt x="9611" y="4512"/>
                </a:lnTo>
                <a:lnTo>
                  <a:pt x="9281" y="4475"/>
                </a:lnTo>
                <a:lnTo>
                  <a:pt x="8731" y="4475"/>
                </a:lnTo>
                <a:lnTo>
                  <a:pt x="8584" y="4512"/>
                </a:lnTo>
                <a:lnTo>
                  <a:pt x="8548" y="4549"/>
                </a:lnTo>
                <a:lnTo>
                  <a:pt x="8511" y="4622"/>
                </a:lnTo>
                <a:lnTo>
                  <a:pt x="8328" y="4989"/>
                </a:lnTo>
                <a:lnTo>
                  <a:pt x="8108" y="5356"/>
                </a:lnTo>
                <a:lnTo>
                  <a:pt x="7851" y="5466"/>
                </a:lnTo>
                <a:lnTo>
                  <a:pt x="7594" y="5613"/>
                </a:lnTo>
                <a:lnTo>
                  <a:pt x="7117" y="5906"/>
                </a:lnTo>
                <a:lnTo>
                  <a:pt x="6714" y="6163"/>
                </a:lnTo>
                <a:lnTo>
                  <a:pt x="6530" y="6310"/>
                </a:lnTo>
                <a:lnTo>
                  <a:pt x="6457" y="6383"/>
                </a:lnTo>
                <a:lnTo>
                  <a:pt x="6420" y="6493"/>
                </a:lnTo>
                <a:lnTo>
                  <a:pt x="6384" y="6676"/>
                </a:lnTo>
                <a:lnTo>
                  <a:pt x="6420" y="6786"/>
                </a:lnTo>
                <a:lnTo>
                  <a:pt x="6457" y="6896"/>
                </a:lnTo>
                <a:lnTo>
                  <a:pt x="6567" y="6970"/>
                </a:lnTo>
                <a:lnTo>
                  <a:pt x="6677" y="6970"/>
                </a:lnTo>
                <a:lnTo>
                  <a:pt x="6824" y="7006"/>
                </a:lnTo>
                <a:lnTo>
                  <a:pt x="7117" y="6933"/>
                </a:lnTo>
                <a:lnTo>
                  <a:pt x="7301" y="6860"/>
                </a:lnTo>
                <a:lnTo>
                  <a:pt x="7447" y="6823"/>
                </a:lnTo>
                <a:lnTo>
                  <a:pt x="7484" y="6860"/>
                </a:lnTo>
                <a:lnTo>
                  <a:pt x="7411" y="6896"/>
                </a:lnTo>
                <a:lnTo>
                  <a:pt x="7227" y="7006"/>
                </a:lnTo>
                <a:lnTo>
                  <a:pt x="6860" y="7080"/>
                </a:lnTo>
                <a:lnTo>
                  <a:pt x="6530" y="7153"/>
                </a:lnTo>
                <a:lnTo>
                  <a:pt x="6347" y="7227"/>
                </a:lnTo>
                <a:lnTo>
                  <a:pt x="6237" y="7337"/>
                </a:lnTo>
                <a:lnTo>
                  <a:pt x="6163" y="7483"/>
                </a:lnTo>
                <a:lnTo>
                  <a:pt x="6127" y="7630"/>
                </a:lnTo>
                <a:lnTo>
                  <a:pt x="6127" y="7777"/>
                </a:lnTo>
                <a:lnTo>
                  <a:pt x="6163" y="7924"/>
                </a:lnTo>
                <a:lnTo>
                  <a:pt x="6237" y="8070"/>
                </a:lnTo>
                <a:lnTo>
                  <a:pt x="6384" y="8180"/>
                </a:lnTo>
                <a:lnTo>
                  <a:pt x="6494" y="8180"/>
                </a:lnTo>
                <a:lnTo>
                  <a:pt x="6567" y="8144"/>
                </a:lnTo>
                <a:lnTo>
                  <a:pt x="6640" y="8070"/>
                </a:lnTo>
                <a:lnTo>
                  <a:pt x="6714" y="7997"/>
                </a:lnTo>
                <a:lnTo>
                  <a:pt x="6897" y="7924"/>
                </a:lnTo>
                <a:lnTo>
                  <a:pt x="7337" y="7924"/>
                </a:lnTo>
                <a:lnTo>
                  <a:pt x="8328" y="7997"/>
                </a:lnTo>
                <a:lnTo>
                  <a:pt x="8328" y="8144"/>
                </a:lnTo>
                <a:lnTo>
                  <a:pt x="8364" y="8327"/>
                </a:lnTo>
                <a:lnTo>
                  <a:pt x="8438" y="8474"/>
                </a:lnTo>
                <a:lnTo>
                  <a:pt x="8548" y="8584"/>
                </a:lnTo>
                <a:lnTo>
                  <a:pt x="8768" y="8767"/>
                </a:lnTo>
                <a:lnTo>
                  <a:pt x="8548" y="8694"/>
                </a:lnTo>
                <a:lnTo>
                  <a:pt x="8328" y="8657"/>
                </a:lnTo>
                <a:lnTo>
                  <a:pt x="8291" y="8657"/>
                </a:lnTo>
                <a:lnTo>
                  <a:pt x="8291" y="8731"/>
                </a:lnTo>
                <a:lnTo>
                  <a:pt x="8511" y="8951"/>
                </a:lnTo>
                <a:lnTo>
                  <a:pt x="8768" y="9171"/>
                </a:lnTo>
                <a:lnTo>
                  <a:pt x="9355" y="9501"/>
                </a:lnTo>
                <a:lnTo>
                  <a:pt x="9428" y="9574"/>
                </a:lnTo>
                <a:lnTo>
                  <a:pt x="9538" y="9648"/>
                </a:lnTo>
                <a:lnTo>
                  <a:pt x="9648" y="9684"/>
                </a:lnTo>
                <a:lnTo>
                  <a:pt x="9795" y="9794"/>
                </a:lnTo>
                <a:lnTo>
                  <a:pt x="9942" y="9941"/>
                </a:lnTo>
                <a:lnTo>
                  <a:pt x="10125" y="10198"/>
                </a:lnTo>
                <a:lnTo>
                  <a:pt x="10272" y="10344"/>
                </a:lnTo>
                <a:lnTo>
                  <a:pt x="10418" y="10491"/>
                </a:lnTo>
                <a:lnTo>
                  <a:pt x="10125" y="10858"/>
                </a:lnTo>
                <a:lnTo>
                  <a:pt x="9978" y="10638"/>
                </a:lnTo>
                <a:lnTo>
                  <a:pt x="9795" y="10455"/>
                </a:lnTo>
                <a:lnTo>
                  <a:pt x="9428" y="10161"/>
                </a:lnTo>
                <a:lnTo>
                  <a:pt x="8988" y="9904"/>
                </a:lnTo>
                <a:lnTo>
                  <a:pt x="8401" y="9501"/>
                </a:lnTo>
                <a:lnTo>
                  <a:pt x="8144" y="9171"/>
                </a:lnTo>
                <a:lnTo>
                  <a:pt x="7851" y="8877"/>
                </a:lnTo>
                <a:lnTo>
                  <a:pt x="7557" y="8657"/>
                </a:lnTo>
                <a:lnTo>
                  <a:pt x="7227" y="8437"/>
                </a:lnTo>
                <a:lnTo>
                  <a:pt x="7190" y="8437"/>
                </a:lnTo>
                <a:lnTo>
                  <a:pt x="7190" y="8400"/>
                </a:lnTo>
                <a:lnTo>
                  <a:pt x="7154" y="8400"/>
                </a:lnTo>
                <a:lnTo>
                  <a:pt x="7044" y="8364"/>
                </a:lnTo>
                <a:lnTo>
                  <a:pt x="6677" y="8327"/>
                </a:lnTo>
                <a:lnTo>
                  <a:pt x="6273" y="8290"/>
                </a:lnTo>
                <a:lnTo>
                  <a:pt x="5870" y="8327"/>
                </a:lnTo>
                <a:lnTo>
                  <a:pt x="5466" y="8364"/>
                </a:lnTo>
                <a:lnTo>
                  <a:pt x="5173" y="8437"/>
                </a:lnTo>
                <a:lnTo>
                  <a:pt x="4990" y="8510"/>
                </a:lnTo>
                <a:lnTo>
                  <a:pt x="4843" y="8620"/>
                </a:lnTo>
                <a:lnTo>
                  <a:pt x="4733" y="8731"/>
                </a:lnTo>
                <a:lnTo>
                  <a:pt x="4623" y="8841"/>
                </a:lnTo>
                <a:lnTo>
                  <a:pt x="4549" y="8987"/>
                </a:lnTo>
                <a:lnTo>
                  <a:pt x="4476" y="9171"/>
                </a:lnTo>
                <a:lnTo>
                  <a:pt x="4476" y="9317"/>
                </a:lnTo>
                <a:lnTo>
                  <a:pt x="4476" y="9464"/>
                </a:lnTo>
                <a:lnTo>
                  <a:pt x="4513" y="9611"/>
                </a:lnTo>
                <a:lnTo>
                  <a:pt x="4549" y="9721"/>
                </a:lnTo>
                <a:lnTo>
                  <a:pt x="4733" y="9978"/>
                </a:lnTo>
                <a:lnTo>
                  <a:pt x="4953" y="10161"/>
                </a:lnTo>
                <a:lnTo>
                  <a:pt x="5246" y="10344"/>
                </a:lnTo>
                <a:lnTo>
                  <a:pt x="5577" y="10491"/>
                </a:lnTo>
                <a:lnTo>
                  <a:pt x="5687" y="10491"/>
                </a:lnTo>
                <a:lnTo>
                  <a:pt x="5797" y="10418"/>
                </a:lnTo>
                <a:lnTo>
                  <a:pt x="6090" y="10308"/>
                </a:lnTo>
                <a:lnTo>
                  <a:pt x="6090" y="10418"/>
                </a:lnTo>
                <a:lnTo>
                  <a:pt x="6090" y="10528"/>
                </a:lnTo>
                <a:lnTo>
                  <a:pt x="6163" y="10785"/>
                </a:lnTo>
                <a:lnTo>
                  <a:pt x="6310" y="10968"/>
                </a:lnTo>
                <a:lnTo>
                  <a:pt x="6494" y="11188"/>
                </a:lnTo>
                <a:lnTo>
                  <a:pt x="6494" y="11592"/>
                </a:lnTo>
                <a:lnTo>
                  <a:pt x="6420" y="11958"/>
                </a:lnTo>
                <a:lnTo>
                  <a:pt x="6384" y="12105"/>
                </a:lnTo>
                <a:lnTo>
                  <a:pt x="6420" y="12142"/>
                </a:lnTo>
                <a:lnTo>
                  <a:pt x="6457" y="12179"/>
                </a:lnTo>
                <a:lnTo>
                  <a:pt x="6714" y="12289"/>
                </a:lnTo>
                <a:lnTo>
                  <a:pt x="6970" y="12325"/>
                </a:lnTo>
                <a:lnTo>
                  <a:pt x="7227" y="12252"/>
                </a:lnTo>
                <a:lnTo>
                  <a:pt x="7447" y="12142"/>
                </a:lnTo>
                <a:lnTo>
                  <a:pt x="7924" y="12509"/>
                </a:lnTo>
                <a:lnTo>
                  <a:pt x="7484" y="12655"/>
                </a:lnTo>
                <a:lnTo>
                  <a:pt x="7044" y="12802"/>
                </a:lnTo>
                <a:lnTo>
                  <a:pt x="6714" y="12876"/>
                </a:lnTo>
                <a:lnTo>
                  <a:pt x="6604" y="12765"/>
                </a:lnTo>
                <a:lnTo>
                  <a:pt x="6494" y="12582"/>
                </a:lnTo>
                <a:lnTo>
                  <a:pt x="6310" y="12289"/>
                </a:lnTo>
                <a:lnTo>
                  <a:pt x="6090" y="12032"/>
                </a:lnTo>
                <a:lnTo>
                  <a:pt x="5870" y="11812"/>
                </a:lnTo>
                <a:lnTo>
                  <a:pt x="5466" y="11372"/>
                </a:lnTo>
                <a:lnTo>
                  <a:pt x="5100" y="10895"/>
                </a:lnTo>
                <a:lnTo>
                  <a:pt x="5063" y="10858"/>
                </a:lnTo>
                <a:lnTo>
                  <a:pt x="4990" y="10858"/>
                </a:lnTo>
                <a:lnTo>
                  <a:pt x="4953" y="10895"/>
                </a:lnTo>
                <a:lnTo>
                  <a:pt x="4953" y="10931"/>
                </a:lnTo>
                <a:lnTo>
                  <a:pt x="4953" y="11151"/>
                </a:lnTo>
                <a:lnTo>
                  <a:pt x="5026" y="11335"/>
                </a:lnTo>
                <a:lnTo>
                  <a:pt x="5100" y="11518"/>
                </a:lnTo>
                <a:lnTo>
                  <a:pt x="5246" y="11702"/>
                </a:lnTo>
                <a:lnTo>
                  <a:pt x="5540" y="12032"/>
                </a:lnTo>
                <a:lnTo>
                  <a:pt x="5833" y="12325"/>
                </a:lnTo>
                <a:lnTo>
                  <a:pt x="6017" y="12582"/>
                </a:lnTo>
                <a:lnTo>
                  <a:pt x="6200" y="12912"/>
                </a:lnTo>
                <a:lnTo>
                  <a:pt x="5650" y="12949"/>
                </a:lnTo>
                <a:lnTo>
                  <a:pt x="5026" y="12362"/>
                </a:lnTo>
                <a:lnTo>
                  <a:pt x="4659" y="11995"/>
                </a:lnTo>
                <a:lnTo>
                  <a:pt x="4513" y="11812"/>
                </a:lnTo>
                <a:lnTo>
                  <a:pt x="4439" y="11555"/>
                </a:lnTo>
                <a:lnTo>
                  <a:pt x="4403" y="11518"/>
                </a:lnTo>
                <a:lnTo>
                  <a:pt x="4329" y="11482"/>
                </a:lnTo>
                <a:lnTo>
                  <a:pt x="4256" y="11482"/>
                </a:lnTo>
                <a:lnTo>
                  <a:pt x="4219" y="11555"/>
                </a:lnTo>
                <a:lnTo>
                  <a:pt x="4219" y="11665"/>
                </a:lnTo>
                <a:lnTo>
                  <a:pt x="4219" y="11812"/>
                </a:lnTo>
                <a:lnTo>
                  <a:pt x="4293" y="12032"/>
                </a:lnTo>
                <a:lnTo>
                  <a:pt x="4403" y="12252"/>
                </a:lnTo>
                <a:lnTo>
                  <a:pt x="4586" y="12435"/>
                </a:lnTo>
                <a:lnTo>
                  <a:pt x="4953" y="12876"/>
                </a:lnTo>
                <a:lnTo>
                  <a:pt x="4880" y="12876"/>
                </a:lnTo>
                <a:lnTo>
                  <a:pt x="4880" y="12839"/>
                </a:lnTo>
                <a:lnTo>
                  <a:pt x="4880" y="12802"/>
                </a:lnTo>
                <a:lnTo>
                  <a:pt x="4843" y="12765"/>
                </a:lnTo>
                <a:lnTo>
                  <a:pt x="4549" y="12692"/>
                </a:lnTo>
                <a:lnTo>
                  <a:pt x="4439" y="12655"/>
                </a:lnTo>
                <a:lnTo>
                  <a:pt x="4366" y="12545"/>
                </a:lnTo>
                <a:lnTo>
                  <a:pt x="4293" y="12362"/>
                </a:lnTo>
                <a:lnTo>
                  <a:pt x="4073" y="11995"/>
                </a:lnTo>
                <a:lnTo>
                  <a:pt x="3926" y="11848"/>
                </a:lnTo>
                <a:lnTo>
                  <a:pt x="3816" y="11738"/>
                </a:lnTo>
                <a:lnTo>
                  <a:pt x="3816" y="11665"/>
                </a:lnTo>
                <a:lnTo>
                  <a:pt x="3816" y="11592"/>
                </a:lnTo>
                <a:lnTo>
                  <a:pt x="3779" y="11555"/>
                </a:lnTo>
                <a:lnTo>
                  <a:pt x="3742" y="11518"/>
                </a:lnTo>
                <a:lnTo>
                  <a:pt x="3669" y="11555"/>
                </a:lnTo>
                <a:lnTo>
                  <a:pt x="3559" y="11628"/>
                </a:lnTo>
                <a:lnTo>
                  <a:pt x="3522" y="11702"/>
                </a:lnTo>
                <a:lnTo>
                  <a:pt x="3522" y="11848"/>
                </a:lnTo>
                <a:lnTo>
                  <a:pt x="3559" y="11958"/>
                </a:lnTo>
                <a:lnTo>
                  <a:pt x="3669" y="12105"/>
                </a:lnTo>
                <a:lnTo>
                  <a:pt x="3779" y="12252"/>
                </a:lnTo>
                <a:lnTo>
                  <a:pt x="3889" y="12435"/>
                </a:lnTo>
                <a:lnTo>
                  <a:pt x="3963" y="12655"/>
                </a:lnTo>
                <a:lnTo>
                  <a:pt x="3963" y="12655"/>
                </a:lnTo>
                <a:lnTo>
                  <a:pt x="3376" y="12435"/>
                </a:lnTo>
                <a:lnTo>
                  <a:pt x="2825" y="12105"/>
                </a:lnTo>
                <a:lnTo>
                  <a:pt x="2789" y="12069"/>
                </a:lnTo>
                <a:lnTo>
                  <a:pt x="2715" y="11958"/>
                </a:lnTo>
                <a:lnTo>
                  <a:pt x="2605" y="11885"/>
                </a:lnTo>
                <a:lnTo>
                  <a:pt x="2349" y="11812"/>
                </a:lnTo>
                <a:lnTo>
                  <a:pt x="2312" y="11738"/>
                </a:lnTo>
                <a:lnTo>
                  <a:pt x="2165" y="11115"/>
                </a:lnTo>
                <a:lnTo>
                  <a:pt x="2092" y="10748"/>
                </a:lnTo>
                <a:lnTo>
                  <a:pt x="2055" y="10381"/>
                </a:lnTo>
                <a:lnTo>
                  <a:pt x="2055" y="10051"/>
                </a:lnTo>
                <a:lnTo>
                  <a:pt x="2092" y="9868"/>
                </a:lnTo>
                <a:lnTo>
                  <a:pt x="2165" y="9758"/>
                </a:lnTo>
                <a:lnTo>
                  <a:pt x="2238" y="9611"/>
                </a:lnTo>
                <a:lnTo>
                  <a:pt x="2349" y="9538"/>
                </a:lnTo>
                <a:lnTo>
                  <a:pt x="2495" y="9464"/>
                </a:lnTo>
                <a:lnTo>
                  <a:pt x="2679" y="9391"/>
                </a:lnTo>
                <a:lnTo>
                  <a:pt x="2715" y="9391"/>
                </a:lnTo>
                <a:lnTo>
                  <a:pt x="2752" y="9354"/>
                </a:lnTo>
                <a:lnTo>
                  <a:pt x="2789" y="9281"/>
                </a:lnTo>
                <a:lnTo>
                  <a:pt x="2789" y="9207"/>
                </a:lnTo>
                <a:lnTo>
                  <a:pt x="2715" y="9024"/>
                </a:lnTo>
                <a:lnTo>
                  <a:pt x="2605" y="8841"/>
                </a:lnTo>
                <a:lnTo>
                  <a:pt x="2495" y="8694"/>
                </a:lnTo>
                <a:lnTo>
                  <a:pt x="2349" y="8510"/>
                </a:lnTo>
                <a:lnTo>
                  <a:pt x="2055" y="8254"/>
                </a:lnTo>
                <a:lnTo>
                  <a:pt x="1725" y="7960"/>
                </a:lnTo>
                <a:lnTo>
                  <a:pt x="1505" y="7813"/>
                </a:lnTo>
                <a:lnTo>
                  <a:pt x="1285" y="7630"/>
                </a:lnTo>
                <a:lnTo>
                  <a:pt x="1175" y="7447"/>
                </a:lnTo>
                <a:lnTo>
                  <a:pt x="991" y="7300"/>
                </a:lnTo>
                <a:lnTo>
                  <a:pt x="771" y="7153"/>
                </a:lnTo>
                <a:lnTo>
                  <a:pt x="551" y="7117"/>
                </a:lnTo>
                <a:lnTo>
                  <a:pt x="661" y="6566"/>
                </a:lnTo>
                <a:lnTo>
                  <a:pt x="771" y="6089"/>
                </a:lnTo>
                <a:lnTo>
                  <a:pt x="808" y="6016"/>
                </a:lnTo>
                <a:lnTo>
                  <a:pt x="955" y="5943"/>
                </a:lnTo>
                <a:lnTo>
                  <a:pt x="1101" y="5906"/>
                </a:lnTo>
                <a:lnTo>
                  <a:pt x="1248" y="5906"/>
                </a:lnTo>
                <a:lnTo>
                  <a:pt x="1395" y="5943"/>
                </a:lnTo>
                <a:lnTo>
                  <a:pt x="1505" y="6016"/>
                </a:lnTo>
                <a:lnTo>
                  <a:pt x="1615" y="6126"/>
                </a:lnTo>
                <a:lnTo>
                  <a:pt x="1652" y="6236"/>
                </a:lnTo>
                <a:lnTo>
                  <a:pt x="1652" y="6420"/>
                </a:lnTo>
                <a:lnTo>
                  <a:pt x="1652" y="6530"/>
                </a:lnTo>
                <a:lnTo>
                  <a:pt x="1688" y="6566"/>
                </a:lnTo>
                <a:lnTo>
                  <a:pt x="1725" y="6566"/>
                </a:lnTo>
                <a:lnTo>
                  <a:pt x="1945" y="6676"/>
                </a:lnTo>
                <a:lnTo>
                  <a:pt x="2128" y="6786"/>
                </a:lnTo>
                <a:lnTo>
                  <a:pt x="2275" y="6970"/>
                </a:lnTo>
                <a:lnTo>
                  <a:pt x="2385" y="7153"/>
                </a:lnTo>
                <a:lnTo>
                  <a:pt x="2459" y="7227"/>
                </a:lnTo>
                <a:lnTo>
                  <a:pt x="2532" y="7227"/>
                </a:lnTo>
                <a:lnTo>
                  <a:pt x="2605" y="7190"/>
                </a:lnTo>
                <a:lnTo>
                  <a:pt x="2642" y="7080"/>
                </a:lnTo>
                <a:lnTo>
                  <a:pt x="2532" y="5943"/>
                </a:lnTo>
                <a:lnTo>
                  <a:pt x="2752" y="5906"/>
                </a:lnTo>
                <a:lnTo>
                  <a:pt x="3009" y="5796"/>
                </a:lnTo>
                <a:lnTo>
                  <a:pt x="3229" y="5723"/>
                </a:lnTo>
                <a:lnTo>
                  <a:pt x="3449" y="5686"/>
                </a:lnTo>
                <a:lnTo>
                  <a:pt x="3669" y="5649"/>
                </a:lnTo>
                <a:lnTo>
                  <a:pt x="3889" y="5686"/>
                </a:lnTo>
                <a:lnTo>
                  <a:pt x="4293" y="5723"/>
                </a:lnTo>
                <a:lnTo>
                  <a:pt x="5100" y="5723"/>
                </a:lnTo>
                <a:lnTo>
                  <a:pt x="5283" y="5649"/>
                </a:lnTo>
                <a:lnTo>
                  <a:pt x="5503" y="5576"/>
                </a:lnTo>
                <a:lnTo>
                  <a:pt x="5577" y="5539"/>
                </a:lnTo>
                <a:lnTo>
                  <a:pt x="5613" y="5466"/>
                </a:lnTo>
                <a:lnTo>
                  <a:pt x="5613" y="5356"/>
                </a:lnTo>
                <a:lnTo>
                  <a:pt x="5577" y="5282"/>
                </a:lnTo>
                <a:lnTo>
                  <a:pt x="5246" y="4916"/>
                </a:lnTo>
                <a:lnTo>
                  <a:pt x="4880" y="4549"/>
                </a:lnTo>
                <a:lnTo>
                  <a:pt x="4696" y="4365"/>
                </a:lnTo>
                <a:lnTo>
                  <a:pt x="4513" y="4219"/>
                </a:lnTo>
                <a:lnTo>
                  <a:pt x="4293" y="4109"/>
                </a:lnTo>
                <a:lnTo>
                  <a:pt x="4036" y="3999"/>
                </a:lnTo>
                <a:lnTo>
                  <a:pt x="3999" y="3889"/>
                </a:lnTo>
                <a:lnTo>
                  <a:pt x="3963" y="3815"/>
                </a:lnTo>
                <a:lnTo>
                  <a:pt x="3852" y="3742"/>
                </a:lnTo>
                <a:lnTo>
                  <a:pt x="3742" y="3668"/>
                </a:lnTo>
                <a:lnTo>
                  <a:pt x="3376" y="3522"/>
                </a:lnTo>
                <a:lnTo>
                  <a:pt x="3192" y="3448"/>
                </a:lnTo>
                <a:lnTo>
                  <a:pt x="2972" y="3412"/>
                </a:lnTo>
                <a:lnTo>
                  <a:pt x="3412" y="3228"/>
                </a:lnTo>
                <a:lnTo>
                  <a:pt x="3816" y="3045"/>
                </a:lnTo>
                <a:lnTo>
                  <a:pt x="4256" y="2935"/>
                </a:lnTo>
                <a:lnTo>
                  <a:pt x="4696" y="2861"/>
                </a:lnTo>
                <a:lnTo>
                  <a:pt x="5136" y="2788"/>
                </a:lnTo>
                <a:lnTo>
                  <a:pt x="6494" y="2788"/>
                </a:lnTo>
                <a:lnTo>
                  <a:pt x="6567" y="2751"/>
                </a:lnTo>
                <a:lnTo>
                  <a:pt x="6567" y="2678"/>
                </a:lnTo>
                <a:close/>
                <a:moveTo>
                  <a:pt x="5100" y="15590"/>
                </a:moveTo>
                <a:lnTo>
                  <a:pt x="5246" y="15627"/>
                </a:lnTo>
                <a:lnTo>
                  <a:pt x="5503" y="15700"/>
                </a:lnTo>
                <a:lnTo>
                  <a:pt x="5393" y="15737"/>
                </a:lnTo>
                <a:lnTo>
                  <a:pt x="5320" y="15810"/>
                </a:lnTo>
                <a:lnTo>
                  <a:pt x="5246" y="15920"/>
                </a:lnTo>
                <a:lnTo>
                  <a:pt x="5246" y="16030"/>
                </a:lnTo>
                <a:lnTo>
                  <a:pt x="5210" y="16177"/>
                </a:lnTo>
                <a:lnTo>
                  <a:pt x="5246" y="16360"/>
                </a:lnTo>
                <a:lnTo>
                  <a:pt x="5246" y="16434"/>
                </a:lnTo>
                <a:lnTo>
                  <a:pt x="5283" y="16507"/>
                </a:lnTo>
                <a:lnTo>
                  <a:pt x="5356" y="16580"/>
                </a:lnTo>
                <a:lnTo>
                  <a:pt x="5430" y="16617"/>
                </a:lnTo>
                <a:lnTo>
                  <a:pt x="5540" y="16617"/>
                </a:lnTo>
                <a:lnTo>
                  <a:pt x="5870" y="16947"/>
                </a:lnTo>
                <a:lnTo>
                  <a:pt x="6237" y="17167"/>
                </a:lnTo>
                <a:lnTo>
                  <a:pt x="6567" y="17351"/>
                </a:lnTo>
                <a:lnTo>
                  <a:pt x="6750" y="17424"/>
                </a:lnTo>
                <a:lnTo>
                  <a:pt x="3449" y="17387"/>
                </a:lnTo>
                <a:lnTo>
                  <a:pt x="3596" y="17314"/>
                </a:lnTo>
                <a:lnTo>
                  <a:pt x="3926" y="17167"/>
                </a:lnTo>
                <a:lnTo>
                  <a:pt x="4256" y="16984"/>
                </a:lnTo>
                <a:lnTo>
                  <a:pt x="4476" y="16837"/>
                </a:lnTo>
                <a:lnTo>
                  <a:pt x="4696" y="16654"/>
                </a:lnTo>
                <a:lnTo>
                  <a:pt x="4770" y="16690"/>
                </a:lnTo>
                <a:lnTo>
                  <a:pt x="4880" y="16690"/>
                </a:lnTo>
                <a:lnTo>
                  <a:pt x="4953" y="16654"/>
                </a:lnTo>
                <a:lnTo>
                  <a:pt x="5026" y="16580"/>
                </a:lnTo>
                <a:lnTo>
                  <a:pt x="5136" y="16397"/>
                </a:lnTo>
                <a:lnTo>
                  <a:pt x="5210" y="16214"/>
                </a:lnTo>
                <a:lnTo>
                  <a:pt x="5173" y="16103"/>
                </a:lnTo>
                <a:lnTo>
                  <a:pt x="5100" y="16030"/>
                </a:lnTo>
                <a:lnTo>
                  <a:pt x="5063" y="15993"/>
                </a:lnTo>
                <a:lnTo>
                  <a:pt x="5100" y="15773"/>
                </a:lnTo>
                <a:lnTo>
                  <a:pt x="5100" y="15590"/>
                </a:lnTo>
                <a:close/>
                <a:moveTo>
                  <a:pt x="9795" y="0"/>
                </a:moveTo>
                <a:lnTo>
                  <a:pt x="9648" y="74"/>
                </a:lnTo>
                <a:lnTo>
                  <a:pt x="9391" y="110"/>
                </a:lnTo>
                <a:lnTo>
                  <a:pt x="9171" y="220"/>
                </a:lnTo>
                <a:lnTo>
                  <a:pt x="9061" y="294"/>
                </a:lnTo>
                <a:lnTo>
                  <a:pt x="8988" y="404"/>
                </a:lnTo>
                <a:lnTo>
                  <a:pt x="8951" y="514"/>
                </a:lnTo>
                <a:lnTo>
                  <a:pt x="8915" y="661"/>
                </a:lnTo>
                <a:lnTo>
                  <a:pt x="8915" y="771"/>
                </a:lnTo>
                <a:lnTo>
                  <a:pt x="8915" y="881"/>
                </a:lnTo>
                <a:lnTo>
                  <a:pt x="8988" y="1027"/>
                </a:lnTo>
                <a:lnTo>
                  <a:pt x="9025" y="1137"/>
                </a:lnTo>
                <a:lnTo>
                  <a:pt x="8254" y="2348"/>
                </a:lnTo>
                <a:lnTo>
                  <a:pt x="7631" y="2201"/>
                </a:lnTo>
                <a:lnTo>
                  <a:pt x="7007" y="2165"/>
                </a:lnTo>
                <a:lnTo>
                  <a:pt x="6384" y="2165"/>
                </a:lnTo>
                <a:lnTo>
                  <a:pt x="5797" y="2238"/>
                </a:lnTo>
                <a:lnTo>
                  <a:pt x="5650" y="2275"/>
                </a:lnTo>
                <a:lnTo>
                  <a:pt x="5577" y="2385"/>
                </a:lnTo>
                <a:lnTo>
                  <a:pt x="5100" y="2348"/>
                </a:lnTo>
                <a:lnTo>
                  <a:pt x="4623" y="2421"/>
                </a:lnTo>
                <a:lnTo>
                  <a:pt x="4109" y="2495"/>
                </a:lnTo>
                <a:lnTo>
                  <a:pt x="3632" y="2641"/>
                </a:lnTo>
                <a:lnTo>
                  <a:pt x="3192" y="2825"/>
                </a:lnTo>
                <a:lnTo>
                  <a:pt x="2715" y="3045"/>
                </a:lnTo>
                <a:lnTo>
                  <a:pt x="2312" y="3302"/>
                </a:lnTo>
                <a:lnTo>
                  <a:pt x="1945" y="3558"/>
                </a:lnTo>
                <a:lnTo>
                  <a:pt x="1505" y="3925"/>
                </a:lnTo>
                <a:lnTo>
                  <a:pt x="1138" y="4365"/>
                </a:lnTo>
                <a:lnTo>
                  <a:pt x="808" y="4806"/>
                </a:lnTo>
                <a:lnTo>
                  <a:pt x="551" y="5282"/>
                </a:lnTo>
                <a:lnTo>
                  <a:pt x="331" y="5796"/>
                </a:lnTo>
                <a:lnTo>
                  <a:pt x="184" y="6346"/>
                </a:lnTo>
                <a:lnTo>
                  <a:pt x="74" y="6896"/>
                </a:lnTo>
                <a:lnTo>
                  <a:pt x="1" y="7447"/>
                </a:lnTo>
                <a:lnTo>
                  <a:pt x="1" y="7997"/>
                </a:lnTo>
                <a:lnTo>
                  <a:pt x="38" y="8547"/>
                </a:lnTo>
                <a:lnTo>
                  <a:pt x="148" y="9097"/>
                </a:lnTo>
                <a:lnTo>
                  <a:pt x="294" y="9648"/>
                </a:lnTo>
                <a:lnTo>
                  <a:pt x="478" y="10161"/>
                </a:lnTo>
                <a:lnTo>
                  <a:pt x="698" y="10638"/>
                </a:lnTo>
                <a:lnTo>
                  <a:pt x="991" y="11115"/>
                </a:lnTo>
                <a:lnTo>
                  <a:pt x="1358" y="11555"/>
                </a:lnTo>
                <a:lnTo>
                  <a:pt x="1725" y="11958"/>
                </a:lnTo>
                <a:lnTo>
                  <a:pt x="2165" y="12325"/>
                </a:lnTo>
                <a:lnTo>
                  <a:pt x="2679" y="12655"/>
                </a:lnTo>
                <a:lnTo>
                  <a:pt x="3156" y="12912"/>
                </a:lnTo>
                <a:lnTo>
                  <a:pt x="3706" y="13132"/>
                </a:lnTo>
                <a:lnTo>
                  <a:pt x="4256" y="13279"/>
                </a:lnTo>
                <a:lnTo>
                  <a:pt x="4806" y="13389"/>
                </a:lnTo>
                <a:lnTo>
                  <a:pt x="5393" y="13462"/>
                </a:lnTo>
                <a:lnTo>
                  <a:pt x="5943" y="13462"/>
                </a:lnTo>
                <a:lnTo>
                  <a:pt x="6494" y="13426"/>
                </a:lnTo>
                <a:lnTo>
                  <a:pt x="7044" y="13352"/>
                </a:lnTo>
                <a:lnTo>
                  <a:pt x="7594" y="13206"/>
                </a:lnTo>
                <a:lnTo>
                  <a:pt x="8108" y="13022"/>
                </a:lnTo>
                <a:lnTo>
                  <a:pt x="8621" y="12802"/>
                </a:lnTo>
                <a:lnTo>
                  <a:pt x="9098" y="12509"/>
                </a:lnTo>
                <a:lnTo>
                  <a:pt x="9538" y="12215"/>
                </a:lnTo>
                <a:lnTo>
                  <a:pt x="10052" y="11775"/>
                </a:lnTo>
                <a:lnTo>
                  <a:pt x="10492" y="11262"/>
                </a:lnTo>
                <a:lnTo>
                  <a:pt x="10932" y="10711"/>
                </a:lnTo>
                <a:lnTo>
                  <a:pt x="11299" y="10161"/>
                </a:lnTo>
                <a:lnTo>
                  <a:pt x="11629" y="9538"/>
                </a:lnTo>
                <a:lnTo>
                  <a:pt x="11886" y="8914"/>
                </a:lnTo>
                <a:lnTo>
                  <a:pt x="12106" y="8290"/>
                </a:lnTo>
                <a:lnTo>
                  <a:pt x="12179" y="7924"/>
                </a:lnTo>
                <a:lnTo>
                  <a:pt x="12216" y="7593"/>
                </a:lnTo>
                <a:lnTo>
                  <a:pt x="12253" y="7080"/>
                </a:lnTo>
                <a:lnTo>
                  <a:pt x="12216" y="6603"/>
                </a:lnTo>
                <a:lnTo>
                  <a:pt x="12106" y="6126"/>
                </a:lnTo>
                <a:lnTo>
                  <a:pt x="11922" y="5649"/>
                </a:lnTo>
                <a:lnTo>
                  <a:pt x="11739" y="5172"/>
                </a:lnTo>
                <a:lnTo>
                  <a:pt x="11482" y="4732"/>
                </a:lnTo>
                <a:lnTo>
                  <a:pt x="11189" y="4329"/>
                </a:lnTo>
                <a:lnTo>
                  <a:pt x="10859" y="3962"/>
                </a:lnTo>
                <a:lnTo>
                  <a:pt x="10822" y="3852"/>
                </a:lnTo>
                <a:lnTo>
                  <a:pt x="10712" y="3815"/>
                </a:lnTo>
                <a:lnTo>
                  <a:pt x="10272" y="3375"/>
                </a:lnTo>
                <a:lnTo>
                  <a:pt x="10162" y="3302"/>
                </a:lnTo>
                <a:lnTo>
                  <a:pt x="9832" y="3082"/>
                </a:lnTo>
                <a:lnTo>
                  <a:pt x="9501" y="2861"/>
                </a:lnTo>
                <a:lnTo>
                  <a:pt x="9135" y="2678"/>
                </a:lnTo>
                <a:lnTo>
                  <a:pt x="8768" y="2531"/>
                </a:lnTo>
                <a:lnTo>
                  <a:pt x="8804" y="2458"/>
                </a:lnTo>
                <a:lnTo>
                  <a:pt x="8841" y="2421"/>
                </a:lnTo>
                <a:lnTo>
                  <a:pt x="8804" y="2348"/>
                </a:lnTo>
                <a:lnTo>
                  <a:pt x="9171" y="1871"/>
                </a:lnTo>
                <a:lnTo>
                  <a:pt x="9501" y="1394"/>
                </a:lnTo>
                <a:lnTo>
                  <a:pt x="9758" y="1394"/>
                </a:lnTo>
                <a:lnTo>
                  <a:pt x="9868" y="1358"/>
                </a:lnTo>
                <a:lnTo>
                  <a:pt x="9978" y="1284"/>
                </a:lnTo>
                <a:lnTo>
                  <a:pt x="10052" y="1211"/>
                </a:lnTo>
                <a:lnTo>
                  <a:pt x="10602" y="1468"/>
                </a:lnTo>
                <a:lnTo>
                  <a:pt x="11079" y="1798"/>
                </a:lnTo>
                <a:lnTo>
                  <a:pt x="11556" y="2128"/>
                </a:lnTo>
                <a:lnTo>
                  <a:pt x="11996" y="2531"/>
                </a:lnTo>
                <a:lnTo>
                  <a:pt x="12399" y="2972"/>
                </a:lnTo>
                <a:lnTo>
                  <a:pt x="12766" y="3412"/>
                </a:lnTo>
                <a:lnTo>
                  <a:pt x="13060" y="3925"/>
                </a:lnTo>
                <a:lnTo>
                  <a:pt x="13353" y="4439"/>
                </a:lnTo>
                <a:lnTo>
                  <a:pt x="13573" y="4989"/>
                </a:lnTo>
                <a:lnTo>
                  <a:pt x="13757" y="5539"/>
                </a:lnTo>
                <a:lnTo>
                  <a:pt x="13903" y="6126"/>
                </a:lnTo>
                <a:lnTo>
                  <a:pt x="14013" y="6713"/>
                </a:lnTo>
                <a:lnTo>
                  <a:pt x="14087" y="7300"/>
                </a:lnTo>
                <a:lnTo>
                  <a:pt x="14087" y="7887"/>
                </a:lnTo>
                <a:lnTo>
                  <a:pt x="14087" y="8510"/>
                </a:lnTo>
                <a:lnTo>
                  <a:pt x="14013" y="9097"/>
                </a:lnTo>
                <a:lnTo>
                  <a:pt x="13867" y="9758"/>
                </a:lnTo>
                <a:lnTo>
                  <a:pt x="13720" y="10381"/>
                </a:lnTo>
                <a:lnTo>
                  <a:pt x="13463" y="11005"/>
                </a:lnTo>
                <a:lnTo>
                  <a:pt x="13206" y="11592"/>
                </a:lnTo>
                <a:lnTo>
                  <a:pt x="12876" y="12179"/>
                </a:lnTo>
                <a:lnTo>
                  <a:pt x="12473" y="12692"/>
                </a:lnTo>
                <a:lnTo>
                  <a:pt x="12069" y="13206"/>
                </a:lnTo>
                <a:lnTo>
                  <a:pt x="11592" y="13683"/>
                </a:lnTo>
                <a:lnTo>
                  <a:pt x="11079" y="14049"/>
                </a:lnTo>
                <a:lnTo>
                  <a:pt x="10565" y="14416"/>
                </a:lnTo>
                <a:lnTo>
                  <a:pt x="9978" y="14710"/>
                </a:lnTo>
                <a:lnTo>
                  <a:pt x="9391" y="14966"/>
                </a:lnTo>
                <a:lnTo>
                  <a:pt x="8804" y="15150"/>
                </a:lnTo>
                <a:lnTo>
                  <a:pt x="8181" y="15260"/>
                </a:lnTo>
                <a:lnTo>
                  <a:pt x="7557" y="15333"/>
                </a:lnTo>
                <a:lnTo>
                  <a:pt x="6897" y="15370"/>
                </a:lnTo>
                <a:lnTo>
                  <a:pt x="6420" y="15333"/>
                </a:lnTo>
                <a:lnTo>
                  <a:pt x="5943" y="15296"/>
                </a:lnTo>
                <a:lnTo>
                  <a:pt x="5466" y="15186"/>
                </a:lnTo>
                <a:lnTo>
                  <a:pt x="5026" y="15076"/>
                </a:lnTo>
                <a:lnTo>
                  <a:pt x="4549" y="14893"/>
                </a:lnTo>
                <a:lnTo>
                  <a:pt x="4109" y="14673"/>
                </a:lnTo>
                <a:lnTo>
                  <a:pt x="3632" y="14453"/>
                </a:lnTo>
                <a:lnTo>
                  <a:pt x="3669" y="14416"/>
                </a:lnTo>
                <a:lnTo>
                  <a:pt x="3706" y="14343"/>
                </a:lnTo>
                <a:lnTo>
                  <a:pt x="3706" y="14269"/>
                </a:lnTo>
                <a:lnTo>
                  <a:pt x="3706" y="14196"/>
                </a:lnTo>
                <a:lnTo>
                  <a:pt x="3669" y="14123"/>
                </a:lnTo>
                <a:lnTo>
                  <a:pt x="3522" y="14013"/>
                </a:lnTo>
                <a:lnTo>
                  <a:pt x="3376" y="13939"/>
                </a:lnTo>
                <a:lnTo>
                  <a:pt x="3229" y="13903"/>
                </a:lnTo>
                <a:lnTo>
                  <a:pt x="3009" y="13903"/>
                </a:lnTo>
                <a:lnTo>
                  <a:pt x="2899" y="13939"/>
                </a:lnTo>
                <a:lnTo>
                  <a:pt x="2752" y="14013"/>
                </a:lnTo>
                <a:lnTo>
                  <a:pt x="2642" y="14123"/>
                </a:lnTo>
                <a:lnTo>
                  <a:pt x="2605" y="14269"/>
                </a:lnTo>
                <a:lnTo>
                  <a:pt x="2605" y="14416"/>
                </a:lnTo>
                <a:lnTo>
                  <a:pt x="2642" y="14563"/>
                </a:lnTo>
                <a:lnTo>
                  <a:pt x="2715" y="14710"/>
                </a:lnTo>
                <a:lnTo>
                  <a:pt x="2825" y="14820"/>
                </a:lnTo>
                <a:lnTo>
                  <a:pt x="2972" y="14856"/>
                </a:lnTo>
                <a:lnTo>
                  <a:pt x="3119" y="14893"/>
                </a:lnTo>
                <a:lnTo>
                  <a:pt x="3266" y="14856"/>
                </a:lnTo>
                <a:lnTo>
                  <a:pt x="3376" y="14746"/>
                </a:lnTo>
                <a:lnTo>
                  <a:pt x="3522" y="14856"/>
                </a:lnTo>
                <a:lnTo>
                  <a:pt x="4036" y="15150"/>
                </a:lnTo>
                <a:lnTo>
                  <a:pt x="4439" y="15333"/>
                </a:lnTo>
                <a:lnTo>
                  <a:pt x="4806" y="15480"/>
                </a:lnTo>
                <a:lnTo>
                  <a:pt x="4770" y="15553"/>
                </a:lnTo>
                <a:lnTo>
                  <a:pt x="4733" y="15590"/>
                </a:lnTo>
                <a:lnTo>
                  <a:pt x="4659" y="15810"/>
                </a:lnTo>
                <a:lnTo>
                  <a:pt x="4623" y="16030"/>
                </a:lnTo>
                <a:lnTo>
                  <a:pt x="4586" y="16470"/>
                </a:lnTo>
                <a:lnTo>
                  <a:pt x="3963" y="16654"/>
                </a:lnTo>
                <a:lnTo>
                  <a:pt x="3376" y="16910"/>
                </a:lnTo>
                <a:lnTo>
                  <a:pt x="2752" y="17167"/>
                </a:lnTo>
                <a:lnTo>
                  <a:pt x="2128" y="17387"/>
                </a:lnTo>
                <a:lnTo>
                  <a:pt x="2055" y="17424"/>
                </a:lnTo>
                <a:lnTo>
                  <a:pt x="2018" y="17497"/>
                </a:lnTo>
                <a:lnTo>
                  <a:pt x="1982" y="17571"/>
                </a:lnTo>
                <a:lnTo>
                  <a:pt x="1982" y="17644"/>
                </a:lnTo>
                <a:lnTo>
                  <a:pt x="2018" y="17717"/>
                </a:lnTo>
                <a:lnTo>
                  <a:pt x="2055" y="17791"/>
                </a:lnTo>
                <a:lnTo>
                  <a:pt x="2128" y="17828"/>
                </a:lnTo>
                <a:lnTo>
                  <a:pt x="2202" y="17864"/>
                </a:lnTo>
                <a:lnTo>
                  <a:pt x="8401" y="17901"/>
                </a:lnTo>
                <a:lnTo>
                  <a:pt x="8474" y="17901"/>
                </a:lnTo>
                <a:lnTo>
                  <a:pt x="8548" y="17864"/>
                </a:lnTo>
                <a:lnTo>
                  <a:pt x="8621" y="17791"/>
                </a:lnTo>
                <a:lnTo>
                  <a:pt x="8621" y="17717"/>
                </a:lnTo>
                <a:lnTo>
                  <a:pt x="8621" y="17644"/>
                </a:lnTo>
                <a:lnTo>
                  <a:pt x="8621" y="17571"/>
                </a:lnTo>
                <a:lnTo>
                  <a:pt x="8584" y="17497"/>
                </a:lnTo>
                <a:lnTo>
                  <a:pt x="8474" y="17424"/>
                </a:lnTo>
                <a:lnTo>
                  <a:pt x="8108" y="17277"/>
                </a:lnTo>
                <a:lnTo>
                  <a:pt x="7667" y="17167"/>
                </a:lnTo>
                <a:lnTo>
                  <a:pt x="7264" y="17057"/>
                </a:lnTo>
                <a:lnTo>
                  <a:pt x="6860" y="16947"/>
                </a:lnTo>
                <a:lnTo>
                  <a:pt x="6494" y="16764"/>
                </a:lnTo>
                <a:lnTo>
                  <a:pt x="6163" y="16544"/>
                </a:lnTo>
                <a:lnTo>
                  <a:pt x="5907" y="16324"/>
                </a:lnTo>
                <a:lnTo>
                  <a:pt x="5797" y="16214"/>
                </a:lnTo>
                <a:lnTo>
                  <a:pt x="5650" y="16140"/>
                </a:lnTo>
                <a:lnTo>
                  <a:pt x="5650" y="16103"/>
                </a:lnTo>
                <a:lnTo>
                  <a:pt x="5687" y="15920"/>
                </a:lnTo>
                <a:lnTo>
                  <a:pt x="5650" y="15737"/>
                </a:lnTo>
                <a:lnTo>
                  <a:pt x="6127" y="15810"/>
                </a:lnTo>
                <a:lnTo>
                  <a:pt x="6640" y="15847"/>
                </a:lnTo>
                <a:lnTo>
                  <a:pt x="7631" y="15847"/>
                </a:lnTo>
                <a:lnTo>
                  <a:pt x="8218" y="15773"/>
                </a:lnTo>
                <a:lnTo>
                  <a:pt x="8841" y="15627"/>
                </a:lnTo>
                <a:lnTo>
                  <a:pt x="9428" y="15480"/>
                </a:lnTo>
                <a:lnTo>
                  <a:pt x="10015" y="15260"/>
                </a:lnTo>
                <a:lnTo>
                  <a:pt x="10565" y="14966"/>
                </a:lnTo>
                <a:lnTo>
                  <a:pt x="11079" y="14673"/>
                </a:lnTo>
                <a:lnTo>
                  <a:pt x="11592" y="14306"/>
                </a:lnTo>
                <a:lnTo>
                  <a:pt x="12069" y="13903"/>
                </a:lnTo>
                <a:lnTo>
                  <a:pt x="12509" y="13462"/>
                </a:lnTo>
                <a:lnTo>
                  <a:pt x="12913" y="12986"/>
                </a:lnTo>
                <a:lnTo>
                  <a:pt x="13280" y="12472"/>
                </a:lnTo>
                <a:lnTo>
                  <a:pt x="13573" y="11922"/>
                </a:lnTo>
                <a:lnTo>
                  <a:pt x="13867" y="11372"/>
                </a:lnTo>
                <a:lnTo>
                  <a:pt x="14087" y="10785"/>
                </a:lnTo>
                <a:lnTo>
                  <a:pt x="14307" y="10198"/>
                </a:lnTo>
                <a:lnTo>
                  <a:pt x="14417" y="9574"/>
                </a:lnTo>
                <a:lnTo>
                  <a:pt x="14527" y="8951"/>
                </a:lnTo>
                <a:lnTo>
                  <a:pt x="14600" y="8327"/>
                </a:lnTo>
                <a:lnTo>
                  <a:pt x="14600" y="7703"/>
                </a:lnTo>
                <a:lnTo>
                  <a:pt x="14564" y="7080"/>
                </a:lnTo>
                <a:lnTo>
                  <a:pt x="14490" y="6456"/>
                </a:lnTo>
                <a:lnTo>
                  <a:pt x="14380" y="5833"/>
                </a:lnTo>
                <a:lnTo>
                  <a:pt x="14197" y="5209"/>
                </a:lnTo>
                <a:lnTo>
                  <a:pt x="13977" y="4622"/>
                </a:lnTo>
                <a:lnTo>
                  <a:pt x="13720" y="3999"/>
                </a:lnTo>
                <a:lnTo>
                  <a:pt x="13353" y="3412"/>
                </a:lnTo>
                <a:lnTo>
                  <a:pt x="12986" y="2861"/>
                </a:lnTo>
                <a:lnTo>
                  <a:pt x="12509" y="2311"/>
                </a:lnTo>
                <a:lnTo>
                  <a:pt x="12032" y="1834"/>
                </a:lnTo>
                <a:lnTo>
                  <a:pt x="11482" y="1394"/>
                </a:lnTo>
                <a:lnTo>
                  <a:pt x="10895" y="1027"/>
                </a:lnTo>
                <a:lnTo>
                  <a:pt x="10602" y="881"/>
                </a:lnTo>
                <a:lnTo>
                  <a:pt x="10272" y="734"/>
                </a:lnTo>
                <a:lnTo>
                  <a:pt x="10308" y="587"/>
                </a:lnTo>
                <a:lnTo>
                  <a:pt x="10308" y="441"/>
                </a:lnTo>
                <a:lnTo>
                  <a:pt x="10272" y="294"/>
                </a:lnTo>
                <a:lnTo>
                  <a:pt x="10198" y="147"/>
                </a:lnTo>
                <a:lnTo>
                  <a:pt x="10088" y="74"/>
                </a:lnTo>
                <a:lnTo>
                  <a:pt x="9942"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267" name="Google Shape;267;p4"/>
          <p:cNvSpPr/>
          <p:nvPr/>
        </p:nvSpPr>
        <p:spPr>
          <a:xfrm>
            <a:off x="8318810" y="-29822"/>
            <a:ext cx="456818" cy="425588"/>
          </a:xfrm>
          <a:custGeom>
            <a:avLst/>
            <a:gdLst/>
            <a:ahLst/>
            <a:cxnLst/>
            <a:rect l="l" t="t" r="r" b="b"/>
            <a:pathLst>
              <a:path w="16105" h="15004" extrusionOk="0">
                <a:moveTo>
                  <a:pt x="13170" y="587"/>
                </a:moveTo>
                <a:lnTo>
                  <a:pt x="13206" y="624"/>
                </a:lnTo>
                <a:lnTo>
                  <a:pt x="13280" y="661"/>
                </a:lnTo>
                <a:lnTo>
                  <a:pt x="13353" y="697"/>
                </a:lnTo>
                <a:lnTo>
                  <a:pt x="13610" y="771"/>
                </a:lnTo>
                <a:lnTo>
                  <a:pt x="13830" y="844"/>
                </a:lnTo>
                <a:lnTo>
                  <a:pt x="14013" y="954"/>
                </a:lnTo>
                <a:lnTo>
                  <a:pt x="14160" y="1174"/>
                </a:lnTo>
                <a:lnTo>
                  <a:pt x="14307" y="1394"/>
                </a:lnTo>
                <a:lnTo>
                  <a:pt x="14343" y="1651"/>
                </a:lnTo>
                <a:lnTo>
                  <a:pt x="14307" y="1908"/>
                </a:lnTo>
                <a:lnTo>
                  <a:pt x="14233" y="2128"/>
                </a:lnTo>
                <a:lnTo>
                  <a:pt x="14087" y="2348"/>
                </a:lnTo>
                <a:lnTo>
                  <a:pt x="13903" y="2531"/>
                </a:lnTo>
                <a:lnTo>
                  <a:pt x="13683" y="2678"/>
                </a:lnTo>
                <a:lnTo>
                  <a:pt x="13463" y="2788"/>
                </a:lnTo>
                <a:lnTo>
                  <a:pt x="13170" y="2825"/>
                </a:lnTo>
                <a:lnTo>
                  <a:pt x="12840" y="2788"/>
                </a:lnTo>
                <a:lnTo>
                  <a:pt x="12656" y="2751"/>
                </a:lnTo>
                <a:lnTo>
                  <a:pt x="12546" y="2715"/>
                </a:lnTo>
                <a:lnTo>
                  <a:pt x="12436" y="2641"/>
                </a:lnTo>
                <a:lnTo>
                  <a:pt x="12363" y="2495"/>
                </a:lnTo>
                <a:lnTo>
                  <a:pt x="12289" y="2495"/>
                </a:lnTo>
                <a:lnTo>
                  <a:pt x="12253" y="2275"/>
                </a:lnTo>
                <a:lnTo>
                  <a:pt x="12253" y="2054"/>
                </a:lnTo>
                <a:lnTo>
                  <a:pt x="12253" y="1871"/>
                </a:lnTo>
                <a:lnTo>
                  <a:pt x="12289" y="1724"/>
                </a:lnTo>
                <a:lnTo>
                  <a:pt x="12399" y="1394"/>
                </a:lnTo>
                <a:lnTo>
                  <a:pt x="12583" y="1064"/>
                </a:lnTo>
                <a:lnTo>
                  <a:pt x="12840" y="807"/>
                </a:lnTo>
                <a:lnTo>
                  <a:pt x="12986" y="697"/>
                </a:lnTo>
                <a:lnTo>
                  <a:pt x="13170" y="587"/>
                </a:lnTo>
                <a:close/>
                <a:moveTo>
                  <a:pt x="9061" y="3338"/>
                </a:moveTo>
                <a:lnTo>
                  <a:pt x="9245" y="3412"/>
                </a:lnTo>
                <a:lnTo>
                  <a:pt x="9245" y="3448"/>
                </a:lnTo>
                <a:lnTo>
                  <a:pt x="9171" y="3632"/>
                </a:lnTo>
                <a:lnTo>
                  <a:pt x="9171" y="3668"/>
                </a:lnTo>
                <a:lnTo>
                  <a:pt x="9135" y="3632"/>
                </a:lnTo>
                <a:lnTo>
                  <a:pt x="9061" y="3522"/>
                </a:lnTo>
                <a:lnTo>
                  <a:pt x="8988" y="3448"/>
                </a:lnTo>
                <a:lnTo>
                  <a:pt x="8988" y="3412"/>
                </a:lnTo>
                <a:lnTo>
                  <a:pt x="8988" y="3375"/>
                </a:lnTo>
                <a:lnTo>
                  <a:pt x="9061" y="3338"/>
                </a:lnTo>
                <a:close/>
                <a:moveTo>
                  <a:pt x="14123" y="440"/>
                </a:moveTo>
                <a:lnTo>
                  <a:pt x="14233" y="477"/>
                </a:lnTo>
                <a:lnTo>
                  <a:pt x="14307" y="587"/>
                </a:lnTo>
                <a:lnTo>
                  <a:pt x="14417" y="661"/>
                </a:lnTo>
                <a:lnTo>
                  <a:pt x="14454" y="807"/>
                </a:lnTo>
                <a:lnTo>
                  <a:pt x="14527" y="807"/>
                </a:lnTo>
                <a:lnTo>
                  <a:pt x="14490" y="624"/>
                </a:lnTo>
                <a:lnTo>
                  <a:pt x="14454" y="477"/>
                </a:lnTo>
                <a:lnTo>
                  <a:pt x="14600" y="551"/>
                </a:lnTo>
                <a:lnTo>
                  <a:pt x="14784" y="624"/>
                </a:lnTo>
                <a:lnTo>
                  <a:pt x="14967" y="771"/>
                </a:lnTo>
                <a:lnTo>
                  <a:pt x="15114" y="881"/>
                </a:lnTo>
                <a:lnTo>
                  <a:pt x="15224" y="1064"/>
                </a:lnTo>
                <a:lnTo>
                  <a:pt x="15334" y="1211"/>
                </a:lnTo>
                <a:lnTo>
                  <a:pt x="15444" y="1578"/>
                </a:lnTo>
                <a:lnTo>
                  <a:pt x="15554" y="1944"/>
                </a:lnTo>
                <a:lnTo>
                  <a:pt x="15627" y="2385"/>
                </a:lnTo>
                <a:lnTo>
                  <a:pt x="15664" y="2568"/>
                </a:lnTo>
                <a:lnTo>
                  <a:pt x="15627" y="2788"/>
                </a:lnTo>
                <a:lnTo>
                  <a:pt x="15591" y="2972"/>
                </a:lnTo>
                <a:lnTo>
                  <a:pt x="15481" y="3118"/>
                </a:lnTo>
                <a:lnTo>
                  <a:pt x="15187" y="3412"/>
                </a:lnTo>
                <a:lnTo>
                  <a:pt x="14930" y="3595"/>
                </a:lnTo>
                <a:lnTo>
                  <a:pt x="14600" y="3705"/>
                </a:lnTo>
                <a:lnTo>
                  <a:pt x="14270" y="3779"/>
                </a:lnTo>
                <a:lnTo>
                  <a:pt x="13940" y="3815"/>
                </a:lnTo>
                <a:lnTo>
                  <a:pt x="13720" y="3779"/>
                </a:lnTo>
                <a:lnTo>
                  <a:pt x="13500" y="3742"/>
                </a:lnTo>
                <a:lnTo>
                  <a:pt x="13316" y="3668"/>
                </a:lnTo>
                <a:lnTo>
                  <a:pt x="13133" y="3595"/>
                </a:lnTo>
                <a:lnTo>
                  <a:pt x="12950" y="3485"/>
                </a:lnTo>
                <a:lnTo>
                  <a:pt x="12803" y="3338"/>
                </a:lnTo>
                <a:lnTo>
                  <a:pt x="12656" y="3192"/>
                </a:lnTo>
                <a:lnTo>
                  <a:pt x="12546" y="3045"/>
                </a:lnTo>
                <a:lnTo>
                  <a:pt x="12840" y="3118"/>
                </a:lnTo>
                <a:lnTo>
                  <a:pt x="13133" y="3155"/>
                </a:lnTo>
                <a:lnTo>
                  <a:pt x="13426" y="3118"/>
                </a:lnTo>
                <a:lnTo>
                  <a:pt x="13720" y="3045"/>
                </a:lnTo>
                <a:lnTo>
                  <a:pt x="13977" y="2935"/>
                </a:lnTo>
                <a:lnTo>
                  <a:pt x="14233" y="2751"/>
                </a:lnTo>
                <a:lnTo>
                  <a:pt x="14417" y="2495"/>
                </a:lnTo>
                <a:lnTo>
                  <a:pt x="14600" y="2238"/>
                </a:lnTo>
                <a:lnTo>
                  <a:pt x="14674" y="1981"/>
                </a:lnTo>
                <a:lnTo>
                  <a:pt x="14710" y="1724"/>
                </a:lnTo>
                <a:lnTo>
                  <a:pt x="14674" y="1468"/>
                </a:lnTo>
                <a:lnTo>
                  <a:pt x="14600" y="1211"/>
                </a:lnTo>
                <a:lnTo>
                  <a:pt x="14490" y="991"/>
                </a:lnTo>
                <a:lnTo>
                  <a:pt x="14343" y="771"/>
                </a:lnTo>
                <a:lnTo>
                  <a:pt x="14160" y="587"/>
                </a:lnTo>
                <a:lnTo>
                  <a:pt x="13940" y="440"/>
                </a:lnTo>
                <a:close/>
                <a:moveTo>
                  <a:pt x="13757" y="0"/>
                </a:moveTo>
                <a:lnTo>
                  <a:pt x="13610" y="74"/>
                </a:lnTo>
                <a:lnTo>
                  <a:pt x="13353" y="110"/>
                </a:lnTo>
                <a:lnTo>
                  <a:pt x="13133" y="147"/>
                </a:lnTo>
                <a:lnTo>
                  <a:pt x="12913" y="257"/>
                </a:lnTo>
                <a:lnTo>
                  <a:pt x="12729" y="404"/>
                </a:lnTo>
                <a:lnTo>
                  <a:pt x="12509" y="551"/>
                </a:lnTo>
                <a:lnTo>
                  <a:pt x="12363" y="734"/>
                </a:lnTo>
                <a:lnTo>
                  <a:pt x="12216" y="917"/>
                </a:lnTo>
                <a:lnTo>
                  <a:pt x="12069" y="1137"/>
                </a:lnTo>
                <a:lnTo>
                  <a:pt x="11996" y="1321"/>
                </a:lnTo>
                <a:lnTo>
                  <a:pt x="11922" y="1578"/>
                </a:lnTo>
                <a:lnTo>
                  <a:pt x="11849" y="1798"/>
                </a:lnTo>
                <a:lnTo>
                  <a:pt x="11849" y="2054"/>
                </a:lnTo>
                <a:lnTo>
                  <a:pt x="11849" y="2275"/>
                </a:lnTo>
                <a:lnTo>
                  <a:pt x="11886" y="2531"/>
                </a:lnTo>
                <a:lnTo>
                  <a:pt x="11959" y="2751"/>
                </a:lnTo>
                <a:lnTo>
                  <a:pt x="12033" y="2972"/>
                </a:lnTo>
                <a:lnTo>
                  <a:pt x="12143" y="3192"/>
                </a:lnTo>
                <a:lnTo>
                  <a:pt x="12253" y="3375"/>
                </a:lnTo>
                <a:lnTo>
                  <a:pt x="12399" y="3558"/>
                </a:lnTo>
                <a:lnTo>
                  <a:pt x="12583" y="3705"/>
                </a:lnTo>
                <a:lnTo>
                  <a:pt x="12766" y="3852"/>
                </a:lnTo>
                <a:lnTo>
                  <a:pt x="12986" y="3999"/>
                </a:lnTo>
                <a:lnTo>
                  <a:pt x="13206" y="4072"/>
                </a:lnTo>
                <a:lnTo>
                  <a:pt x="13426" y="4145"/>
                </a:lnTo>
                <a:lnTo>
                  <a:pt x="13683" y="4219"/>
                </a:lnTo>
                <a:lnTo>
                  <a:pt x="14123" y="4219"/>
                </a:lnTo>
                <a:lnTo>
                  <a:pt x="14564" y="4145"/>
                </a:lnTo>
                <a:lnTo>
                  <a:pt x="15004" y="3999"/>
                </a:lnTo>
                <a:lnTo>
                  <a:pt x="15371" y="3779"/>
                </a:lnTo>
                <a:lnTo>
                  <a:pt x="15591" y="3632"/>
                </a:lnTo>
                <a:lnTo>
                  <a:pt x="15737" y="3448"/>
                </a:lnTo>
                <a:lnTo>
                  <a:pt x="15884" y="3265"/>
                </a:lnTo>
                <a:lnTo>
                  <a:pt x="15994" y="3045"/>
                </a:lnTo>
                <a:lnTo>
                  <a:pt x="16067" y="2788"/>
                </a:lnTo>
                <a:lnTo>
                  <a:pt x="16104" y="2495"/>
                </a:lnTo>
                <a:lnTo>
                  <a:pt x="16067" y="2238"/>
                </a:lnTo>
                <a:lnTo>
                  <a:pt x="15994" y="1981"/>
                </a:lnTo>
                <a:lnTo>
                  <a:pt x="15884" y="1431"/>
                </a:lnTo>
                <a:lnTo>
                  <a:pt x="15774" y="1174"/>
                </a:lnTo>
                <a:lnTo>
                  <a:pt x="15664" y="954"/>
                </a:lnTo>
                <a:lnTo>
                  <a:pt x="15517" y="734"/>
                </a:lnTo>
                <a:lnTo>
                  <a:pt x="15371" y="551"/>
                </a:lnTo>
                <a:lnTo>
                  <a:pt x="15150" y="367"/>
                </a:lnTo>
                <a:lnTo>
                  <a:pt x="14930" y="220"/>
                </a:lnTo>
                <a:lnTo>
                  <a:pt x="14637" y="74"/>
                </a:lnTo>
                <a:lnTo>
                  <a:pt x="14270" y="0"/>
                </a:lnTo>
                <a:close/>
                <a:moveTo>
                  <a:pt x="11115" y="4549"/>
                </a:moveTo>
                <a:lnTo>
                  <a:pt x="11446" y="4842"/>
                </a:lnTo>
                <a:lnTo>
                  <a:pt x="11299" y="4952"/>
                </a:lnTo>
                <a:lnTo>
                  <a:pt x="11115" y="4916"/>
                </a:lnTo>
                <a:lnTo>
                  <a:pt x="10932" y="4916"/>
                </a:lnTo>
                <a:lnTo>
                  <a:pt x="10639" y="4952"/>
                </a:lnTo>
                <a:lnTo>
                  <a:pt x="10859" y="4732"/>
                </a:lnTo>
                <a:lnTo>
                  <a:pt x="11115" y="4549"/>
                </a:lnTo>
                <a:close/>
                <a:moveTo>
                  <a:pt x="6860" y="3632"/>
                </a:moveTo>
                <a:lnTo>
                  <a:pt x="7007" y="3668"/>
                </a:lnTo>
                <a:lnTo>
                  <a:pt x="7044" y="3705"/>
                </a:lnTo>
                <a:lnTo>
                  <a:pt x="7044" y="3742"/>
                </a:lnTo>
                <a:lnTo>
                  <a:pt x="7044" y="3779"/>
                </a:lnTo>
                <a:lnTo>
                  <a:pt x="7080" y="3852"/>
                </a:lnTo>
                <a:lnTo>
                  <a:pt x="7191" y="3889"/>
                </a:lnTo>
                <a:lnTo>
                  <a:pt x="7374" y="3889"/>
                </a:lnTo>
                <a:lnTo>
                  <a:pt x="7411" y="3925"/>
                </a:lnTo>
                <a:lnTo>
                  <a:pt x="7447" y="4035"/>
                </a:lnTo>
                <a:lnTo>
                  <a:pt x="7484" y="4145"/>
                </a:lnTo>
                <a:lnTo>
                  <a:pt x="7484" y="4255"/>
                </a:lnTo>
                <a:lnTo>
                  <a:pt x="7447" y="4512"/>
                </a:lnTo>
                <a:lnTo>
                  <a:pt x="7374" y="4769"/>
                </a:lnTo>
                <a:lnTo>
                  <a:pt x="7227" y="5026"/>
                </a:lnTo>
                <a:lnTo>
                  <a:pt x="7154" y="5136"/>
                </a:lnTo>
                <a:lnTo>
                  <a:pt x="7044" y="5209"/>
                </a:lnTo>
                <a:lnTo>
                  <a:pt x="6934" y="5246"/>
                </a:lnTo>
                <a:lnTo>
                  <a:pt x="6787" y="5246"/>
                </a:lnTo>
                <a:lnTo>
                  <a:pt x="6787" y="4989"/>
                </a:lnTo>
                <a:lnTo>
                  <a:pt x="6750" y="4769"/>
                </a:lnTo>
                <a:lnTo>
                  <a:pt x="6640" y="4549"/>
                </a:lnTo>
                <a:lnTo>
                  <a:pt x="6494" y="4329"/>
                </a:lnTo>
                <a:lnTo>
                  <a:pt x="6310" y="4145"/>
                </a:lnTo>
                <a:lnTo>
                  <a:pt x="6090" y="4035"/>
                </a:lnTo>
                <a:lnTo>
                  <a:pt x="6090" y="3925"/>
                </a:lnTo>
                <a:lnTo>
                  <a:pt x="6163" y="3852"/>
                </a:lnTo>
                <a:lnTo>
                  <a:pt x="6237" y="3779"/>
                </a:lnTo>
                <a:lnTo>
                  <a:pt x="6347" y="3742"/>
                </a:lnTo>
                <a:lnTo>
                  <a:pt x="6567" y="3705"/>
                </a:lnTo>
                <a:lnTo>
                  <a:pt x="6860" y="3632"/>
                </a:lnTo>
                <a:close/>
                <a:moveTo>
                  <a:pt x="6530" y="3192"/>
                </a:moveTo>
                <a:lnTo>
                  <a:pt x="6494" y="3228"/>
                </a:lnTo>
                <a:lnTo>
                  <a:pt x="6457" y="3302"/>
                </a:lnTo>
                <a:lnTo>
                  <a:pt x="6457" y="3338"/>
                </a:lnTo>
                <a:lnTo>
                  <a:pt x="6457" y="3412"/>
                </a:lnTo>
                <a:lnTo>
                  <a:pt x="6200" y="3485"/>
                </a:lnTo>
                <a:lnTo>
                  <a:pt x="5980" y="3558"/>
                </a:lnTo>
                <a:lnTo>
                  <a:pt x="5797" y="3742"/>
                </a:lnTo>
                <a:lnTo>
                  <a:pt x="5760" y="3815"/>
                </a:lnTo>
                <a:lnTo>
                  <a:pt x="5687" y="3925"/>
                </a:lnTo>
                <a:lnTo>
                  <a:pt x="5687" y="4035"/>
                </a:lnTo>
                <a:lnTo>
                  <a:pt x="5687" y="4072"/>
                </a:lnTo>
                <a:lnTo>
                  <a:pt x="5797" y="4219"/>
                </a:lnTo>
                <a:lnTo>
                  <a:pt x="5907" y="4292"/>
                </a:lnTo>
                <a:lnTo>
                  <a:pt x="6053" y="4365"/>
                </a:lnTo>
                <a:lnTo>
                  <a:pt x="6163" y="4439"/>
                </a:lnTo>
                <a:lnTo>
                  <a:pt x="6274" y="4512"/>
                </a:lnTo>
                <a:lnTo>
                  <a:pt x="6347" y="4622"/>
                </a:lnTo>
                <a:lnTo>
                  <a:pt x="6420" y="4769"/>
                </a:lnTo>
                <a:lnTo>
                  <a:pt x="6494" y="5026"/>
                </a:lnTo>
                <a:lnTo>
                  <a:pt x="6457" y="5282"/>
                </a:lnTo>
                <a:lnTo>
                  <a:pt x="6494" y="5392"/>
                </a:lnTo>
                <a:lnTo>
                  <a:pt x="6530" y="5466"/>
                </a:lnTo>
                <a:lnTo>
                  <a:pt x="6750" y="5539"/>
                </a:lnTo>
                <a:lnTo>
                  <a:pt x="6934" y="5539"/>
                </a:lnTo>
                <a:lnTo>
                  <a:pt x="7117" y="5503"/>
                </a:lnTo>
                <a:lnTo>
                  <a:pt x="7264" y="5429"/>
                </a:lnTo>
                <a:lnTo>
                  <a:pt x="7411" y="5282"/>
                </a:lnTo>
                <a:lnTo>
                  <a:pt x="7521" y="5136"/>
                </a:lnTo>
                <a:lnTo>
                  <a:pt x="7631" y="4952"/>
                </a:lnTo>
                <a:lnTo>
                  <a:pt x="7704" y="4769"/>
                </a:lnTo>
                <a:lnTo>
                  <a:pt x="7741" y="4585"/>
                </a:lnTo>
                <a:lnTo>
                  <a:pt x="7777" y="4365"/>
                </a:lnTo>
                <a:lnTo>
                  <a:pt x="7777" y="4145"/>
                </a:lnTo>
                <a:lnTo>
                  <a:pt x="7777" y="3925"/>
                </a:lnTo>
                <a:lnTo>
                  <a:pt x="7704" y="3779"/>
                </a:lnTo>
                <a:lnTo>
                  <a:pt x="7631" y="3668"/>
                </a:lnTo>
                <a:lnTo>
                  <a:pt x="7484" y="3595"/>
                </a:lnTo>
                <a:lnTo>
                  <a:pt x="7337" y="3595"/>
                </a:lnTo>
                <a:lnTo>
                  <a:pt x="7301" y="3485"/>
                </a:lnTo>
                <a:lnTo>
                  <a:pt x="7227" y="3448"/>
                </a:lnTo>
                <a:lnTo>
                  <a:pt x="7044" y="3375"/>
                </a:lnTo>
                <a:lnTo>
                  <a:pt x="6824" y="3302"/>
                </a:lnTo>
                <a:lnTo>
                  <a:pt x="6677" y="3228"/>
                </a:lnTo>
                <a:lnTo>
                  <a:pt x="6567" y="3192"/>
                </a:lnTo>
                <a:close/>
                <a:moveTo>
                  <a:pt x="11739" y="5136"/>
                </a:moveTo>
                <a:lnTo>
                  <a:pt x="12179" y="5686"/>
                </a:lnTo>
                <a:lnTo>
                  <a:pt x="11776" y="5796"/>
                </a:lnTo>
                <a:lnTo>
                  <a:pt x="11409" y="6016"/>
                </a:lnTo>
                <a:lnTo>
                  <a:pt x="11042" y="6236"/>
                </a:lnTo>
                <a:lnTo>
                  <a:pt x="10895" y="6383"/>
                </a:lnTo>
                <a:lnTo>
                  <a:pt x="10785" y="6566"/>
                </a:lnTo>
                <a:lnTo>
                  <a:pt x="10749" y="6640"/>
                </a:lnTo>
                <a:lnTo>
                  <a:pt x="10785" y="6676"/>
                </a:lnTo>
                <a:lnTo>
                  <a:pt x="10859" y="6713"/>
                </a:lnTo>
                <a:lnTo>
                  <a:pt x="10932" y="6713"/>
                </a:lnTo>
                <a:lnTo>
                  <a:pt x="11262" y="6493"/>
                </a:lnTo>
                <a:lnTo>
                  <a:pt x="11556" y="6310"/>
                </a:lnTo>
                <a:lnTo>
                  <a:pt x="11849" y="6199"/>
                </a:lnTo>
                <a:lnTo>
                  <a:pt x="12143" y="6089"/>
                </a:lnTo>
                <a:lnTo>
                  <a:pt x="12253" y="6053"/>
                </a:lnTo>
                <a:lnTo>
                  <a:pt x="12363" y="6016"/>
                </a:lnTo>
                <a:lnTo>
                  <a:pt x="12399" y="5979"/>
                </a:lnTo>
                <a:lnTo>
                  <a:pt x="12619" y="6456"/>
                </a:lnTo>
                <a:lnTo>
                  <a:pt x="12840" y="6896"/>
                </a:lnTo>
                <a:lnTo>
                  <a:pt x="12803" y="6933"/>
                </a:lnTo>
                <a:lnTo>
                  <a:pt x="12326" y="7043"/>
                </a:lnTo>
                <a:lnTo>
                  <a:pt x="11812" y="7117"/>
                </a:lnTo>
                <a:lnTo>
                  <a:pt x="11299" y="7117"/>
                </a:lnTo>
                <a:lnTo>
                  <a:pt x="10749" y="7080"/>
                </a:lnTo>
                <a:lnTo>
                  <a:pt x="10675" y="7117"/>
                </a:lnTo>
                <a:lnTo>
                  <a:pt x="10639" y="7153"/>
                </a:lnTo>
                <a:lnTo>
                  <a:pt x="10639" y="7227"/>
                </a:lnTo>
                <a:lnTo>
                  <a:pt x="10712" y="7300"/>
                </a:lnTo>
                <a:lnTo>
                  <a:pt x="10932" y="7373"/>
                </a:lnTo>
                <a:lnTo>
                  <a:pt x="11189" y="7447"/>
                </a:lnTo>
                <a:lnTo>
                  <a:pt x="11702" y="7483"/>
                </a:lnTo>
                <a:lnTo>
                  <a:pt x="11959" y="7483"/>
                </a:lnTo>
                <a:lnTo>
                  <a:pt x="12216" y="7447"/>
                </a:lnTo>
                <a:lnTo>
                  <a:pt x="12583" y="7373"/>
                </a:lnTo>
                <a:lnTo>
                  <a:pt x="12693" y="7373"/>
                </a:lnTo>
                <a:lnTo>
                  <a:pt x="12766" y="7337"/>
                </a:lnTo>
                <a:lnTo>
                  <a:pt x="12803" y="7410"/>
                </a:lnTo>
                <a:lnTo>
                  <a:pt x="12840" y="7447"/>
                </a:lnTo>
                <a:lnTo>
                  <a:pt x="12876" y="7483"/>
                </a:lnTo>
                <a:lnTo>
                  <a:pt x="12986" y="7520"/>
                </a:lnTo>
                <a:lnTo>
                  <a:pt x="13023" y="7777"/>
                </a:lnTo>
                <a:lnTo>
                  <a:pt x="13060" y="8070"/>
                </a:lnTo>
                <a:lnTo>
                  <a:pt x="12986" y="8107"/>
                </a:lnTo>
                <a:lnTo>
                  <a:pt x="12693" y="7997"/>
                </a:lnTo>
                <a:lnTo>
                  <a:pt x="12473" y="7887"/>
                </a:lnTo>
                <a:lnTo>
                  <a:pt x="12253" y="7777"/>
                </a:lnTo>
                <a:lnTo>
                  <a:pt x="11886" y="7777"/>
                </a:lnTo>
                <a:lnTo>
                  <a:pt x="11776" y="7813"/>
                </a:lnTo>
                <a:lnTo>
                  <a:pt x="11226" y="7777"/>
                </a:lnTo>
                <a:lnTo>
                  <a:pt x="10895" y="7740"/>
                </a:lnTo>
                <a:lnTo>
                  <a:pt x="10749" y="7740"/>
                </a:lnTo>
                <a:lnTo>
                  <a:pt x="10675" y="7703"/>
                </a:lnTo>
                <a:lnTo>
                  <a:pt x="10565" y="7483"/>
                </a:lnTo>
                <a:lnTo>
                  <a:pt x="10529" y="7483"/>
                </a:lnTo>
                <a:lnTo>
                  <a:pt x="10529" y="7520"/>
                </a:lnTo>
                <a:lnTo>
                  <a:pt x="10529" y="7887"/>
                </a:lnTo>
                <a:lnTo>
                  <a:pt x="10529" y="7960"/>
                </a:lnTo>
                <a:lnTo>
                  <a:pt x="10602" y="7997"/>
                </a:lnTo>
                <a:lnTo>
                  <a:pt x="11042" y="8107"/>
                </a:lnTo>
                <a:lnTo>
                  <a:pt x="11482" y="8144"/>
                </a:lnTo>
                <a:lnTo>
                  <a:pt x="11482" y="8327"/>
                </a:lnTo>
                <a:lnTo>
                  <a:pt x="11519" y="8474"/>
                </a:lnTo>
                <a:lnTo>
                  <a:pt x="11592" y="8547"/>
                </a:lnTo>
                <a:lnTo>
                  <a:pt x="11629" y="8584"/>
                </a:lnTo>
                <a:lnTo>
                  <a:pt x="11776" y="8657"/>
                </a:lnTo>
                <a:lnTo>
                  <a:pt x="11959" y="8767"/>
                </a:lnTo>
                <a:lnTo>
                  <a:pt x="11409" y="8657"/>
                </a:lnTo>
                <a:lnTo>
                  <a:pt x="10969" y="8474"/>
                </a:lnTo>
                <a:lnTo>
                  <a:pt x="10712" y="8437"/>
                </a:lnTo>
                <a:lnTo>
                  <a:pt x="10455" y="8400"/>
                </a:lnTo>
                <a:lnTo>
                  <a:pt x="10198" y="8217"/>
                </a:lnTo>
                <a:lnTo>
                  <a:pt x="10052" y="8180"/>
                </a:lnTo>
                <a:lnTo>
                  <a:pt x="9942" y="8144"/>
                </a:lnTo>
                <a:lnTo>
                  <a:pt x="9722" y="8180"/>
                </a:lnTo>
                <a:lnTo>
                  <a:pt x="9575" y="8254"/>
                </a:lnTo>
                <a:lnTo>
                  <a:pt x="9465" y="8364"/>
                </a:lnTo>
                <a:lnTo>
                  <a:pt x="9355" y="8510"/>
                </a:lnTo>
                <a:lnTo>
                  <a:pt x="9245" y="8584"/>
                </a:lnTo>
                <a:lnTo>
                  <a:pt x="9098" y="8620"/>
                </a:lnTo>
                <a:lnTo>
                  <a:pt x="8841" y="8584"/>
                </a:lnTo>
                <a:lnTo>
                  <a:pt x="8621" y="8620"/>
                </a:lnTo>
                <a:lnTo>
                  <a:pt x="8401" y="8694"/>
                </a:lnTo>
                <a:lnTo>
                  <a:pt x="8181" y="8804"/>
                </a:lnTo>
                <a:lnTo>
                  <a:pt x="7924" y="8804"/>
                </a:lnTo>
                <a:lnTo>
                  <a:pt x="7851" y="8767"/>
                </a:lnTo>
                <a:lnTo>
                  <a:pt x="7814" y="8730"/>
                </a:lnTo>
                <a:lnTo>
                  <a:pt x="7814" y="8694"/>
                </a:lnTo>
                <a:lnTo>
                  <a:pt x="7887" y="8620"/>
                </a:lnTo>
                <a:lnTo>
                  <a:pt x="7998" y="8510"/>
                </a:lnTo>
                <a:lnTo>
                  <a:pt x="8144" y="8437"/>
                </a:lnTo>
                <a:lnTo>
                  <a:pt x="8401" y="8327"/>
                </a:lnTo>
                <a:lnTo>
                  <a:pt x="8731" y="8180"/>
                </a:lnTo>
                <a:lnTo>
                  <a:pt x="8915" y="8070"/>
                </a:lnTo>
                <a:lnTo>
                  <a:pt x="9025" y="7924"/>
                </a:lnTo>
                <a:lnTo>
                  <a:pt x="9135" y="7777"/>
                </a:lnTo>
                <a:lnTo>
                  <a:pt x="9208" y="7630"/>
                </a:lnTo>
                <a:lnTo>
                  <a:pt x="9208" y="7447"/>
                </a:lnTo>
                <a:lnTo>
                  <a:pt x="9171" y="7227"/>
                </a:lnTo>
                <a:lnTo>
                  <a:pt x="9098" y="7117"/>
                </a:lnTo>
                <a:lnTo>
                  <a:pt x="8988" y="7006"/>
                </a:lnTo>
                <a:lnTo>
                  <a:pt x="8841" y="6896"/>
                </a:lnTo>
                <a:lnTo>
                  <a:pt x="8694" y="6860"/>
                </a:lnTo>
                <a:lnTo>
                  <a:pt x="8548" y="6823"/>
                </a:lnTo>
                <a:lnTo>
                  <a:pt x="8401" y="6823"/>
                </a:lnTo>
                <a:lnTo>
                  <a:pt x="8254" y="6860"/>
                </a:lnTo>
                <a:lnTo>
                  <a:pt x="8108" y="6933"/>
                </a:lnTo>
                <a:lnTo>
                  <a:pt x="7924" y="7117"/>
                </a:lnTo>
                <a:lnTo>
                  <a:pt x="7924" y="7117"/>
                </a:lnTo>
                <a:lnTo>
                  <a:pt x="7998" y="6970"/>
                </a:lnTo>
                <a:lnTo>
                  <a:pt x="8108" y="6860"/>
                </a:lnTo>
                <a:lnTo>
                  <a:pt x="8291" y="6603"/>
                </a:lnTo>
                <a:lnTo>
                  <a:pt x="8511" y="6383"/>
                </a:lnTo>
                <a:lnTo>
                  <a:pt x="8768" y="6126"/>
                </a:lnTo>
                <a:lnTo>
                  <a:pt x="8951" y="5943"/>
                </a:lnTo>
                <a:lnTo>
                  <a:pt x="9135" y="5796"/>
                </a:lnTo>
                <a:lnTo>
                  <a:pt x="9171" y="5796"/>
                </a:lnTo>
                <a:lnTo>
                  <a:pt x="9391" y="5759"/>
                </a:lnTo>
                <a:lnTo>
                  <a:pt x="9612" y="5686"/>
                </a:lnTo>
                <a:lnTo>
                  <a:pt x="10052" y="5539"/>
                </a:lnTo>
                <a:lnTo>
                  <a:pt x="10455" y="5356"/>
                </a:lnTo>
                <a:lnTo>
                  <a:pt x="10639" y="5282"/>
                </a:lnTo>
                <a:lnTo>
                  <a:pt x="10895" y="5246"/>
                </a:lnTo>
                <a:lnTo>
                  <a:pt x="10895" y="5246"/>
                </a:lnTo>
                <a:lnTo>
                  <a:pt x="10602" y="5503"/>
                </a:lnTo>
                <a:lnTo>
                  <a:pt x="10492" y="5649"/>
                </a:lnTo>
                <a:lnTo>
                  <a:pt x="10419" y="5833"/>
                </a:lnTo>
                <a:lnTo>
                  <a:pt x="10455" y="5869"/>
                </a:lnTo>
                <a:lnTo>
                  <a:pt x="10639" y="5796"/>
                </a:lnTo>
                <a:lnTo>
                  <a:pt x="10822" y="5723"/>
                </a:lnTo>
                <a:lnTo>
                  <a:pt x="11152" y="5503"/>
                </a:lnTo>
                <a:lnTo>
                  <a:pt x="11739" y="5136"/>
                </a:lnTo>
                <a:close/>
                <a:moveTo>
                  <a:pt x="11996" y="8254"/>
                </a:moveTo>
                <a:lnTo>
                  <a:pt x="12546" y="8400"/>
                </a:lnTo>
                <a:lnTo>
                  <a:pt x="12729" y="8584"/>
                </a:lnTo>
                <a:lnTo>
                  <a:pt x="12803" y="8620"/>
                </a:lnTo>
                <a:lnTo>
                  <a:pt x="12876" y="8657"/>
                </a:lnTo>
                <a:lnTo>
                  <a:pt x="12950" y="8620"/>
                </a:lnTo>
                <a:lnTo>
                  <a:pt x="13023" y="8584"/>
                </a:lnTo>
                <a:lnTo>
                  <a:pt x="12950" y="9024"/>
                </a:lnTo>
                <a:lnTo>
                  <a:pt x="12509" y="8914"/>
                </a:lnTo>
                <a:lnTo>
                  <a:pt x="12399" y="8657"/>
                </a:lnTo>
                <a:lnTo>
                  <a:pt x="12216" y="8474"/>
                </a:lnTo>
                <a:lnTo>
                  <a:pt x="12033" y="8327"/>
                </a:lnTo>
                <a:lnTo>
                  <a:pt x="11959" y="8290"/>
                </a:lnTo>
                <a:lnTo>
                  <a:pt x="11996" y="8254"/>
                </a:lnTo>
                <a:close/>
                <a:moveTo>
                  <a:pt x="10932" y="8841"/>
                </a:moveTo>
                <a:lnTo>
                  <a:pt x="11519" y="9097"/>
                </a:lnTo>
                <a:lnTo>
                  <a:pt x="12106" y="9244"/>
                </a:lnTo>
                <a:lnTo>
                  <a:pt x="12033" y="9391"/>
                </a:lnTo>
                <a:lnTo>
                  <a:pt x="11922" y="9537"/>
                </a:lnTo>
                <a:lnTo>
                  <a:pt x="11776" y="9611"/>
                </a:lnTo>
                <a:lnTo>
                  <a:pt x="11702" y="9611"/>
                </a:lnTo>
                <a:lnTo>
                  <a:pt x="11629" y="9574"/>
                </a:lnTo>
                <a:lnTo>
                  <a:pt x="11519" y="9537"/>
                </a:lnTo>
                <a:lnTo>
                  <a:pt x="11409" y="9427"/>
                </a:lnTo>
                <a:lnTo>
                  <a:pt x="11226" y="9244"/>
                </a:lnTo>
                <a:lnTo>
                  <a:pt x="10932" y="8841"/>
                </a:lnTo>
                <a:close/>
                <a:moveTo>
                  <a:pt x="12509" y="9354"/>
                </a:moveTo>
                <a:lnTo>
                  <a:pt x="12876" y="9391"/>
                </a:lnTo>
                <a:lnTo>
                  <a:pt x="12656" y="10161"/>
                </a:lnTo>
                <a:lnTo>
                  <a:pt x="12583" y="10088"/>
                </a:lnTo>
                <a:lnTo>
                  <a:pt x="12363" y="10088"/>
                </a:lnTo>
                <a:lnTo>
                  <a:pt x="12216" y="10051"/>
                </a:lnTo>
                <a:lnTo>
                  <a:pt x="11886" y="9978"/>
                </a:lnTo>
                <a:lnTo>
                  <a:pt x="12106" y="9868"/>
                </a:lnTo>
                <a:lnTo>
                  <a:pt x="12289" y="9758"/>
                </a:lnTo>
                <a:lnTo>
                  <a:pt x="12399" y="9574"/>
                </a:lnTo>
                <a:lnTo>
                  <a:pt x="12509" y="9354"/>
                </a:lnTo>
                <a:close/>
                <a:moveTo>
                  <a:pt x="10382" y="9721"/>
                </a:moveTo>
                <a:lnTo>
                  <a:pt x="11409" y="10161"/>
                </a:lnTo>
                <a:lnTo>
                  <a:pt x="11922" y="10381"/>
                </a:lnTo>
                <a:lnTo>
                  <a:pt x="12253" y="10491"/>
                </a:lnTo>
                <a:lnTo>
                  <a:pt x="12399" y="10491"/>
                </a:lnTo>
                <a:lnTo>
                  <a:pt x="12509" y="10455"/>
                </a:lnTo>
                <a:lnTo>
                  <a:pt x="12326" y="10968"/>
                </a:lnTo>
                <a:lnTo>
                  <a:pt x="12033" y="10858"/>
                </a:lnTo>
                <a:lnTo>
                  <a:pt x="11886" y="10785"/>
                </a:lnTo>
                <a:lnTo>
                  <a:pt x="11776" y="10711"/>
                </a:lnTo>
                <a:lnTo>
                  <a:pt x="11519" y="10528"/>
                </a:lnTo>
                <a:lnTo>
                  <a:pt x="11409" y="10418"/>
                </a:lnTo>
                <a:lnTo>
                  <a:pt x="11262" y="10344"/>
                </a:lnTo>
                <a:lnTo>
                  <a:pt x="11079" y="10308"/>
                </a:lnTo>
                <a:lnTo>
                  <a:pt x="10895" y="10271"/>
                </a:lnTo>
                <a:lnTo>
                  <a:pt x="10492" y="10234"/>
                </a:lnTo>
                <a:lnTo>
                  <a:pt x="10455" y="9978"/>
                </a:lnTo>
                <a:lnTo>
                  <a:pt x="10382" y="9721"/>
                </a:lnTo>
                <a:close/>
                <a:moveTo>
                  <a:pt x="10455" y="10528"/>
                </a:moveTo>
                <a:lnTo>
                  <a:pt x="10785" y="10601"/>
                </a:lnTo>
                <a:lnTo>
                  <a:pt x="10969" y="10638"/>
                </a:lnTo>
                <a:lnTo>
                  <a:pt x="11115" y="10711"/>
                </a:lnTo>
                <a:lnTo>
                  <a:pt x="11336" y="10821"/>
                </a:lnTo>
                <a:lnTo>
                  <a:pt x="11519" y="10968"/>
                </a:lnTo>
                <a:lnTo>
                  <a:pt x="11702" y="11115"/>
                </a:lnTo>
                <a:lnTo>
                  <a:pt x="11886" y="11262"/>
                </a:lnTo>
                <a:lnTo>
                  <a:pt x="12106" y="11335"/>
                </a:lnTo>
                <a:lnTo>
                  <a:pt x="11739" y="11922"/>
                </a:lnTo>
                <a:lnTo>
                  <a:pt x="11629" y="11922"/>
                </a:lnTo>
                <a:lnTo>
                  <a:pt x="11482" y="11885"/>
                </a:lnTo>
                <a:lnTo>
                  <a:pt x="11226" y="11738"/>
                </a:lnTo>
                <a:lnTo>
                  <a:pt x="10565" y="11482"/>
                </a:lnTo>
                <a:lnTo>
                  <a:pt x="10272" y="11335"/>
                </a:lnTo>
                <a:lnTo>
                  <a:pt x="10382" y="10968"/>
                </a:lnTo>
                <a:lnTo>
                  <a:pt x="10455" y="10601"/>
                </a:lnTo>
                <a:lnTo>
                  <a:pt x="10455" y="10528"/>
                </a:lnTo>
                <a:close/>
                <a:moveTo>
                  <a:pt x="10125" y="11665"/>
                </a:moveTo>
                <a:lnTo>
                  <a:pt x="10785" y="11958"/>
                </a:lnTo>
                <a:lnTo>
                  <a:pt x="11115" y="12142"/>
                </a:lnTo>
                <a:lnTo>
                  <a:pt x="11299" y="12215"/>
                </a:lnTo>
                <a:lnTo>
                  <a:pt x="11482" y="12289"/>
                </a:lnTo>
                <a:lnTo>
                  <a:pt x="11226" y="12655"/>
                </a:lnTo>
                <a:lnTo>
                  <a:pt x="10895" y="12545"/>
                </a:lnTo>
                <a:lnTo>
                  <a:pt x="10455" y="12399"/>
                </a:lnTo>
                <a:lnTo>
                  <a:pt x="10052" y="12252"/>
                </a:lnTo>
                <a:lnTo>
                  <a:pt x="9868" y="12142"/>
                </a:lnTo>
                <a:lnTo>
                  <a:pt x="10125" y="11665"/>
                </a:lnTo>
                <a:close/>
                <a:moveTo>
                  <a:pt x="9355" y="9574"/>
                </a:moveTo>
                <a:lnTo>
                  <a:pt x="9575" y="9611"/>
                </a:lnTo>
                <a:lnTo>
                  <a:pt x="9795" y="9648"/>
                </a:lnTo>
                <a:lnTo>
                  <a:pt x="9978" y="9758"/>
                </a:lnTo>
                <a:lnTo>
                  <a:pt x="10052" y="9868"/>
                </a:lnTo>
                <a:lnTo>
                  <a:pt x="10088" y="9941"/>
                </a:lnTo>
                <a:lnTo>
                  <a:pt x="10125" y="10088"/>
                </a:lnTo>
                <a:lnTo>
                  <a:pt x="10125" y="10198"/>
                </a:lnTo>
                <a:lnTo>
                  <a:pt x="9832" y="10161"/>
                </a:lnTo>
                <a:lnTo>
                  <a:pt x="9795" y="10198"/>
                </a:lnTo>
                <a:lnTo>
                  <a:pt x="9795" y="10234"/>
                </a:lnTo>
                <a:lnTo>
                  <a:pt x="9942" y="10344"/>
                </a:lnTo>
                <a:lnTo>
                  <a:pt x="10088" y="10455"/>
                </a:lnTo>
                <a:lnTo>
                  <a:pt x="10015" y="10785"/>
                </a:lnTo>
                <a:lnTo>
                  <a:pt x="9942" y="11078"/>
                </a:lnTo>
                <a:lnTo>
                  <a:pt x="9905" y="11188"/>
                </a:lnTo>
                <a:lnTo>
                  <a:pt x="9648" y="11115"/>
                </a:lnTo>
                <a:lnTo>
                  <a:pt x="9391" y="11078"/>
                </a:lnTo>
                <a:lnTo>
                  <a:pt x="9355" y="11078"/>
                </a:lnTo>
                <a:lnTo>
                  <a:pt x="9318" y="11115"/>
                </a:lnTo>
                <a:lnTo>
                  <a:pt x="9318" y="11151"/>
                </a:lnTo>
                <a:lnTo>
                  <a:pt x="9355" y="11188"/>
                </a:lnTo>
                <a:lnTo>
                  <a:pt x="9538" y="11372"/>
                </a:lnTo>
                <a:lnTo>
                  <a:pt x="9795" y="11518"/>
                </a:lnTo>
                <a:lnTo>
                  <a:pt x="9501" y="11995"/>
                </a:lnTo>
                <a:lnTo>
                  <a:pt x="9061" y="11812"/>
                </a:lnTo>
                <a:lnTo>
                  <a:pt x="8584" y="11628"/>
                </a:lnTo>
                <a:lnTo>
                  <a:pt x="8548" y="11628"/>
                </a:lnTo>
                <a:lnTo>
                  <a:pt x="8548" y="11702"/>
                </a:lnTo>
                <a:lnTo>
                  <a:pt x="8731" y="11848"/>
                </a:lnTo>
                <a:lnTo>
                  <a:pt x="8915" y="12032"/>
                </a:lnTo>
                <a:lnTo>
                  <a:pt x="9318" y="12289"/>
                </a:lnTo>
                <a:lnTo>
                  <a:pt x="9061" y="12582"/>
                </a:lnTo>
                <a:lnTo>
                  <a:pt x="8805" y="12802"/>
                </a:lnTo>
                <a:lnTo>
                  <a:pt x="8548" y="12692"/>
                </a:lnTo>
                <a:lnTo>
                  <a:pt x="8401" y="12069"/>
                </a:lnTo>
                <a:lnTo>
                  <a:pt x="8291" y="11445"/>
                </a:lnTo>
                <a:lnTo>
                  <a:pt x="8218" y="11298"/>
                </a:lnTo>
                <a:lnTo>
                  <a:pt x="8144" y="11188"/>
                </a:lnTo>
                <a:lnTo>
                  <a:pt x="8034" y="11115"/>
                </a:lnTo>
                <a:lnTo>
                  <a:pt x="7374" y="11115"/>
                </a:lnTo>
                <a:lnTo>
                  <a:pt x="7264" y="11078"/>
                </a:lnTo>
                <a:lnTo>
                  <a:pt x="7154" y="11041"/>
                </a:lnTo>
                <a:lnTo>
                  <a:pt x="7007" y="10895"/>
                </a:lnTo>
                <a:lnTo>
                  <a:pt x="6897" y="10675"/>
                </a:lnTo>
                <a:lnTo>
                  <a:pt x="6860" y="10455"/>
                </a:lnTo>
                <a:lnTo>
                  <a:pt x="6860" y="10344"/>
                </a:lnTo>
                <a:lnTo>
                  <a:pt x="6897" y="10234"/>
                </a:lnTo>
                <a:lnTo>
                  <a:pt x="6934" y="10124"/>
                </a:lnTo>
                <a:lnTo>
                  <a:pt x="7007" y="10051"/>
                </a:lnTo>
                <a:lnTo>
                  <a:pt x="7227" y="9978"/>
                </a:lnTo>
                <a:lnTo>
                  <a:pt x="7447" y="9904"/>
                </a:lnTo>
                <a:lnTo>
                  <a:pt x="8328" y="9721"/>
                </a:lnTo>
                <a:lnTo>
                  <a:pt x="8401" y="9758"/>
                </a:lnTo>
                <a:lnTo>
                  <a:pt x="8548" y="9758"/>
                </a:lnTo>
                <a:lnTo>
                  <a:pt x="8841" y="9648"/>
                </a:lnTo>
                <a:lnTo>
                  <a:pt x="9135" y="9574"/>
                </a:lnTo>
                <a:close/>
                <a:moveTo>
                  <a:pt x="1028" y="7373"/>
                </a:moveTo>
                <a:lnTo>
                  <a:pt x="1028" y="7887"/>
                </a:lnTo>
                <a:lnTo>
                  <a:pt x="1101" y="8437"/>
                </a:lnTo>
                <a:lnTo>
                  <a:pt x="1138" y="8474"/>
                </a:lnTo>
                <a:lnTo>
                  <a:pt x="1211" y="8510"/>
                </a:lnTo>
                <a:lnTo>
                  <a:pt x="1285" y="8510"/>
                </a:lnTo>
                <a:lnTo>
                  <a:pt x="1358" y="8474"/>
                </a:lnTo>
                <a:lnTo>
                  <a:pt x="1872" y="8070"/>
                </a:lnTo>
                <a:lnTo>
                  <a:pt x="1945" y="8951"/>
                </a:lnTo>
                <a:lnTo>
                  <a:pt x="1982" y="9611"/>
                </a:lnTo>
                <a:lnTo>
                  <a:pt x="1982" y="9758"/>
                </a:lnTo>
                <a:lnTo>
                  <a:pt x="1982" y="9904"/>
                </a:lnTo>
                <a:lnTo>
                  <a:pt x="1872" y="10014"/>
                </a:lnTo>
                <a:lnTo>
                  <a:pt x="1762" y="10088"/>
                </a:lnTo>
                <a:lnTo>
                  <a:pt x="1615" y="10271"/>
                </a:lnTo>
                <a:lnTo>
                  <a:pt x="1505" y="10455"/>
                </a:lnTo>
                <a:lnTo>
                  <a:pt x="1468" y="10638"/>
                </a:lnTo>
                <a:lnTo>
                  <a:pt x="1468" y="10858"/>
                </a:lnTo>
                <a:lnTo>
                  <a:pt x="1505" y="11078"/>
                </a:lnTo>
                <a:lnTo>
                  <a:pt x="1578" y="11298"/>
                </a:lnTo>
                <a:lnTo>
                  <a:pt x="1688" y="11702"/>
                </a:lnTo>
                <a:lnTo>
                  <a:pt x="2165" y="12876"/>
                </a:lnTo>
                <a:lnTo>
                  <a:pt x="1835" y="12509"/>
                </a:lnTo>
                <a:lnTo>
                  <a:pt x="1505" y="12142"/>
                </a:lnTo>
                <a:lnTo>
                  <a:pt x="1211" y="11665"/>
                </a:lnTo>
                <a:lnTo>
                  <a:pt x="918" y="11188"/>
                </a:lnTo>
                <a:lnTo>
                  <a:pt x="735" y="10675"/>
                </a:lnTo>
                <a:lnTo>
                  <a:pt x="588" y="10161"/>
                </a:lnTo>
                <a:lnTo>
                  <a:pt x="551" y="9831"/>
                </a:lnTo>
                <a:lnTo>
                  <a:pt x="514" y="9501"/>
                </a:lnTo>
                <a:lnTo>
                  <a:pt x="551" y="9171"/>
                </a:lnTo>
                <a:lnTo>
                  <a:pt x="588" y="8841"/>
                </a:lnTo>
                <a:lnTo>
                  <a:pt x="771" y="8180"/>
                </a:lnTo>
                <a:lnTo>
                  <a:pt x="955" y="7557"/>
                </a:lnTo>
                <a:lnTo>
                  <a:pt x="1028" y="7373"/>
                </a:lnTo>
                <a:close/>
                <a:moveTo>
                  <a:pt x="9612" y="12472"/>
                </a:moveTo>
                <a:lnTo>
                  <a:pt x="9942" y="12619"/>
                </a:lnTo>
                <a:lnTo>
                  <a:pt x="10675" y="12912"/>
                </a:lnTo>
                <a:lnTo>
                  <a:pt x="10895" y="12986"/>
                </a:lnTo>
                <a:lnTo>
                  <a:pt x="10529" y="13316"/>
                </a:lnTo>
                <a:lnTo>
                  <a:pt x="10162" y="13609"/>
                </a:lnTo>
                <a:lnTo>
                  <a:pt x="9685" y="13279"/>
                </a:lnTo>
                <a:lnTo>
                  <a:pt x="9171" y="12986"/>
                </a:lnTo>
                <a:lnTo>
                  <a:pt x="9391" y="12729"/>
                </a:lnTo>
                <a:lnTo>
                  <a:pt x="9612" y="12472"/>
                </a:lnTo>
                <a:close/>
                <a:moveTo>
                  <a:pt x="2569" y="5209"/>
                </a:moveTo>
                <a:lnTo>
                  <a:pt x="2899" y="5319"/>
                </a:lnTo>
                <a:lnTo>
                  <a:pt x="3266" y="5356"/>
                </a:lnTo>
                <a:lnTo>
                  <a:pt x="3999" y="5356"/>
                </a:lnTo>
                <a:lnTo>
                  <a:pt x="4733" y="5429"/>
                </a:lnTo>
                <a:lnTo>
                  <a:pt x="5467" y="5539"/>
                </a:lnTo>
                <a:lnTo>
                  <a:pt x="5320" y="5649"/>
                </a:lnTo>
                <a:lnTo>
                  <a:pt x="5173" y="5723"/>
                </a:lnTo>
                <a:lnTo>
                  <a:pt x="4880" y="5833"/>
                </a:lnTo>
                <a:lnTo>
                  <a:pt x="4696" y="5943"/>
                </a:lnTo>
                <a:lnTo>
                  <a:pt x="4513" y="6053"/>
                </a:lnTo>
                <a:lnTo>
                  <a:pt x="4366" y="6236"/>
                </a:lnTo>
                <a:lnTo>
                  <a:pt x="4293" y="6420"/>
                </a:lnTo>
                <a:lnTo>
                  <a:pt x="4256" y="6493"/>
                </a:lnTo>
                <a:lnTo>
                  <a:pt x="4293" y="6603"/>
                </a:lnTo>
                <a:lnTo>
                  <a:pt x="4329" y="6676"/>
                </a:lnTo>
                <a:lnTo>
                  <a:pt x="4366" y="6750"/>
                </a:lnTo>
                <a:lnTo>
                  <a:pt x="4439" y="6823"/>
                </a:lnTo>
                <a:lnTo>
                  <a:pt x="4549" y="6823"/>
                </a:lnTo>
                <a:lnTo>
                  <a:pt x="4660" y="6860"/>
                </a:lnTo>
                <a:lnTo>
                  <a:pt x="4696" y="6933"/>
                </a:lnTo>
                <a:lnTo>
                  <a:pt x="4733" y="7117"/>
                </a:lnTo>
                <a:lnTo>
                  <a:pt x="4770" y="7300"/>
                </a:lnTo>
                <a:lnTo>
                  <a:pt x="4770" y="7667"/>
                </a:lnTo>
                <a:lnTo>
                  <a:pt x="4806" y="7813"/>
                </a:lnTo>
                <a:lnTo>
                  <a:pt x="4586" y="7520"/>
                </a:lnTo>
                <a:lnTo>
                  <a:pt x="4366" y="7263"/>
                </a:lnTo>
                <a:lnTo>
                  <a:pt x="4256" y="7190"/>
                </a:lnTo>
                <a:lnTo>
                  <a:pt x="4146" y="7153"/>
                </a:lnTo>
                <a:lnTo>
                  <a:pt x="3999" y="7117"/>
                </a:lnTo>
                <a:lnTo>
                  <a:pt x="3889" y="7153"/>
                </a:lnTo>
                <a:lnTo>
                  <a:pt x="3632" y="7227"/>
                </a:lnTo>
                <a:lnTo>
                  <a:pt x="3412" y="7373"/>
                </a:lnTo>
                <a:lnTo>
                  <a:pt x="3192" y="7593"/>
                </a:lnTo>
                <a:lnTo>
                  <a:pt x="2972" y="7813"/>
                </a:lnTo>
                <a:lnTo>
                  <a:pt x="2825" y="8070"/>
                </a:lnTo>
                <a:lnTo>
                  <a:pt x="2715" y="8364"/>
                </a:lnTo>
                <a:lnTo>
                  <a:pt x="2642" y="8657"/>
                </a:lnTo>
                <a:lnTo>
                  <a:pt x="2605" y="8951"/>
                </a:lnTo>
                <a:lnTo>
                  <a:pt x="2605" y="9244"/>
                </a:lnTo>
                <a:lnTo>
                  <a:pt x="2679" y="9537"/>
                </a:lnTo>
                <a:lnTo>
                  <a:pt x="2679" y="9611"/>
                </a:lnTo>
                <a:lnTo>
                  <a:pt x="2752" y="9648"/>
                </a:lnTo>
                <a:lnTo>
                  <a:pt x="2789" y="9684"/>
                </a:lnTo>
                <a:lnTo>
                  <a:pt x="3156" y="9684"/>
                </a:lnTo>
                <a:lnTo>
                  <a:pt x="3449" y="9758"/>
                </a:lnTo>
                <a:lnTo>
                  <a:pt x="3706" y="9868"/>
                </a:lnTo>
                <a:lnTo>
                  <a:pt x="3963" y="10014"/>
                </a:lnTo>
                <a:lnTo>
                  <a:pt x="4183" y="10198"/>
                </a:lnTo>
                <a:lnTo>
                  <a:pt x="4403" y="10418"/>
                </a:lnTo>
                <a:lnTo>
                  <a:pt x="4770" y="10858"/>
                </a:lnTo>
                <a:lnTo>
                  <a:pt x="4403" y="11151"/>
                </a:lnTo>
                <a:lnTo>
                  <a:pt x="4109" y="11445"/>
                </a:lnTo>
                <a:lnTo>
                  <a:pt x="3816" y="11775"/>
                </a:lnTo>
                <a:lnTo>
                  <a:pt x="3596" y="12142"/>
                </a:lnTo>
                <a:lnTo>
                  <a:pt x="3412" y="12545"/>
                </a:lnTo>
                <a:lnTo>
                  <a:pt x="3266" y="12986"/>
                </a:lnTo>
                <a:lnTo>
                  <a:pt x="3192" y="13426"/>
                </a:lnTo>
                <a:lnTo>
                  <a:pt x="3156" y="13866"/>
                </a:lnTo>
                <a:lnTo>
                  <a:pt x="3082" y="13829"/>
                </a:lnTo>
                <a:lnTo>
                  <a:pt x="2972" y="13719"/>
                </a:lnTo>
                <a:lnTo>
                  <a:pt x="2899" y="13572"/>
                </a:lnTo>
                <a:lnTo>
                  <a:pt x="2459" y="12582"/>
                </a:lnTo>
                <a:lnTo>
                  <a:pt x="2092" y="11702"/>
                </a:lnTo>
                <a:lnTo>
                  <a:pt x="1945" y="11262"/>
                </a:lnTo>
                <a:lnTo>
                  <a:pt x="1872" y="10821"/>
                </a:lnTo>
                <a:lnTo>
                  <a:pt x="1872" y="10638"/>
                </a:lnTo>
                <a:lnTo>
                  <a:pt x="1945" y="10491"/>
                </a:lnTo>
                <a:lnTo>
                  <a:pt x="2055" y="10381"/>
                </a:lnTo>
                <a:lnTo>
                  <a:pt x="2202" y="10271"/>
                </a:lnTo>
                <a:lnTo>
                  <a:pt x="2312" y="10161"/>
                </a:lnTo>
                <a:lnTo>
                  <a:pt x="2385" y="10051"/>
                </a:lnTo>
                <a:lnTo>
                  <a:pt x="2385" y="9904"/>
                </a:lnTo>
                <a:lnTo>
                  <a:pt x="2385" y="9721"/>
                </a:lnTo>
                <a:lnTo>
                  <a:pt x="2312" y="8730"/>
                </a:lnTo>
                <a:lnTo>
                  <a:pt x="2165" y="7740"/>
                </a:lnTo>
                <a:lnTo>
                  <a:pt x="2165" y="7667"/>
                </a:lnTo>
                <a:lnTo>
                  <a:pt x="2092" y="7593"/>
                </a:lnTo>
                <a:lnTo>
                  <a:pt x="1945" y="7593"/>
                </a:lnTo>
                <a:lnTo>
                  <a:pt x="1358" y="8070"/>
                </a:lnTo>
                <a:lnTo>
                  <a:pt x="1321" y="7667"/>
                </a:lnTo>
                <a:lnTo>
                  <a:pt x="1358" y="7263"/>
                </a:lnTo>
                <a:lnTo>
                  <a:pt x="1395" y="6860"/>
                </a:lnTo>
                <a:lnTo>
                  <a:pt x="1505" y="6456"/>
                </a:lnTo>
                <a:lnTo>
                  <a:pt x="1505" y="6383"/>
                </a:lnTo>
                <a:lnTo>
                  <a:pt x="1468" y="6310"/>
                </a:lnTo>
                <a:lnTo>
                  <a:pt x="1725" y="5796"/>
                </a:lnTo>
                <a:lnTo>
                  <a:pt x="1982" y="5319"/>
                </a:lnTo>
                <a:lnTo>
                  <a:pt x="2239" y="5356"/>
                </a:lnTo>
                <a:lnTo>
                  <a:pt x="2495" y="5392"/>
                </a:lnTo>
                <a:lnTo>
                  <a:pt x="2569" y="5356"/>
                </a:lnTo>
                <a:lnTo>
                  <a:pt x="2605" y="5319"/>
                </a:lnTo>
                <a:lnTo>
                  <a:pt x="2605" y="5282"/>
                </a:lnTo>
                <a:lnTo>
                  <a:pt x="2569" y="5209"/>
                </a:lnTo>
                <a:close/>
                <a:moveTo>
                  <a:pt x="8805" y="13939"/>
                </a:moveTo>
                <a:lnTo>
                  <a:pt x="9098" y="13976"/>
                </a:lnTo>
                <a:lnTo>
                  <a:pt x="9391" y="14049"/>
                </a:lnTo>
                <a:lnTo>
                  <a:pt x="9208" y="14086"/>
                </a:lnTo>
                <a:lnTo>
                  <a:pt x="9171" y="14049"/>
                </a:lnTo>
                <a:lnTo>
                  <a:pt x="9061" y="14049"/>
                </a:lnTo>
                <a:lnTo>
                  <a:pt x="8988" y="13976"/>
                </a:lnTo>
                <a:lnTo>
                  <a:pt x="8805" y="13939"/>
                </a:lnTo>
                <a:close/>
                <a:moveTo>
                  <a:pt x="5815" y="14178"/>
                </a:moveTo>
                <a:lnTo>
                  <a:pt x="5797" y="14196"/>
                </a:lnTo>
                <a:lnTo>
                  <a:pt x="5760" y="14196"/>
                </a:lnTo>
                <a:lnTo>
                  <a:pt x="5815" y="14178"/>
                </a:lnTo>
                <a:close/>
                <a:moveTo>
                  <a:pt x="7154" y="2935"/>
                </a:moveTo>
                <a:lnTo>
                  <a:pt x="7594" y="3008"/>
                </a:lnTo>
                <a:lnTo>
                  <a:pt x="8034" y="3082"/>
                </a:lnTo>
                <a:lnTo>
                  <a:pt x="8438" y="3155"/>
                </a:lnTo>
                <a:lnTo>
                  <a:pt x="8401" y="3192"/>
                </a:lnTo>
                <a:lnTo>
                  <a:pt x="8401" y="3228"/>
                </a:lnTo>
                <a:lnTo>
                  <a:pt x="8401" y="3265"/>
                </a:lnTo>
                <a:lnTo>
                  <a:pt x="8438" y="3265"/>
                </a:lnTo>
                <a:lnTo>
                  <a:pt x="8621" y="3228"/>
                </a:lnTo>
                <a:lnTo>
                  <a:pt x="8768" y="3265"/>
                </a:lnTo>
                <a:lnTo>
                  <a:pt x="8805" y="3265"/>
                </a:lnTo>
                <a:lnTo>
                  <a:pt x="8768" y="3338"/>
                </a:lnTo>
                <a:lnTo>
                  <a:pt x="8768" y="3412"/>
                </a:lnTo>
                <a:lnTo>
                  <a:pt x="8768" y="3448"/>
                </a:lnTo>
                <a:lnTo>
                  <a:pt x="8805" y="3485"/>
                </a:lnTo>
                <a:lnTo>
                  <a:pt x="8841" y="3485"/>
                </a:lnTo>
                <a:lnTo>
                  <a:pt x="8915" y="3522"/>
                </a:lnTo>
                <a:lnTo>
                  <a:pt x="8988" y="3558"/>
                </a:lnTo>
                <a:lnTo>
                  <a:pt x="9098" y="3668"/>
                </a:lnTo>
                <a:lnTo>
                  <a:pt x="9208" y="3815"/>
                </a:lnTo>
                <a:lnTo>
                  <a:pt x="9245" y="3852"/>
                </a:lnTo>
                <a:lnTo>
                  <a:pt x="9281" y="3889"/>
                </a:lnTo>
                <a:lnTo>
                  <a:pt x="9318" y="3852"/>
                </a:lnTo>
                <a:lnTo>
                  <a:pt x="9391" y="3742"/>
                </a:lnTo>
                <a:lnTo>
                  <a:pt x="9465" y="3632"/>
                </a:lnTo>
                <a:lnTo>
                  <a:pt x="9538" y="3558"/>
                </a:lnTo>
                <a:lnTo>
                  <a:pt x="9758" y="3632"/>
                </a:lnTo>
                <a:lnTo>
                  <a:pt x="9612" y="3815"/>
                </a:lnTo>
                <a:lnTo>
                  <a:pt x="9501" y="3999"/>
                </a:lnTo>
                <a:lnTo>
                  <a:pt x="9465" y="4072"/>
                </a:lnTo>
                <a:lnTo>
                  <a:pt x="9465" y="4182"/>
                </a:lnTo>
                <a:lnTo>
                  <a:pt x="9575" y="4182"/>
                </a:lnTo>
                <a:lnTo>
                  <a:pt x="9648" y="4145"/>
                </a:lnTo>
                <a:lnTo>
                  <a:pt x="9795" y="4035"/>
                </a:lnTo>
                <a:lnTo>
                  <a:pt x="10052" y="3815"/>
                </a:lnTo>
                <a:lnTo>
                  <a:pt x="10308" y="3962"/>
                </a:lnTo>
                <a:lnTo>
                  <a:pt x="10235" y="4035"/>
                </a:lnTo>
                <a:lnTo>
                  <a:pt x="9978" y="4365"/>
                </a:lnTo>
                <a:lnTo>
                  <a:pt x="9868" y="4512"/>
                </a:lnTo>
                <a:lnTo>
                  <a:pt x="9795" y="4696"/>
                </a:lnTo>
                <a:lnTo>
                  <a:pt x="9795" y="4732"/>
                </a:lnTo>
                <a:lnTo>
                  <a:pt x="9832" y="4732"/>
                </a:lnTo>
                <a:lnTo>
                  <a:pt x="10015" y="4659"/>
                </a:lnTo>
                <a:lnTo>
                  <a:pt x="10198" y="4549"/>
                </a:lnTo>
                <a:lnTo>
                  <a:pt x="10492" y="4329"/>
                </a:lnTo>
                <a:lnTo>
                  <a:pt x="10639" y="4182"/>
                </a:lnTo>
                <a:lnTo>
                  <a:pt x="10822" y="4292"/>
                </a:lnTo>
                <a:lnTo>
                  <a:pt x="10565" y="4549"/>
                </a:lnTo>
                <a:lnTo>
                  <a:pt x="10272" y="4879"/>
                </a:lnTo>
                <a:lnTo>
                  <a:pt x="10052" y="5209"/>
                </a:lnTo>
                <a:lnTo>
                  <a:pt x="9942" y="5246"/>
                </a:lnTo>
                <a:lnTo>
                  <a:pt x="9648" y="5392"/>
                </a:lnTo>
                <a:lnTo>
                  <a:pt x="9391" y="5539"/>
                </a:lnTo>
                <a:lnTo>
                  <a:pt x="9281" y="5539"/>
                </a:lnTo>
                <a:lnTo>
                  <a:pt x="9135" y="5576"/>
                </a:lnTo>
                <a:lnTo>
                  <a:pt x="8805" y="5759"/>
                </a:lnTo>
                <a:lnTo>
                  <a:pt x="8548" y="5979"/>
                </a:lnTo>
                <a:lnTo>
                  <a:pt x="8364" y="6089"/>
                </a:lnTo>
                <a:lnTo>
                  <a:pt x="8071" y="6346"/>
                </a:lnTo>
                <a:lnTo>
                  <a:pt x="7924" y="6566"/>
                </a:lnTo>
                <a:lnTo>
                  <a:pt x="7741" y="6750"/>
                </a:lnTo>
                <a:lnTo>
                  <a:pt x="7631" y="6970"/>
                </a:lnTo>
                <a:lnTo>
                  <a:pt x="7594" y="7153"/>
                </a:lnTo>
                <a:lnTo>
                  <a:pt x="7631" y="7227"/>
                </a:lnTo>
                <a:lnTo>
                  <a:pt x="7667" y="7300"/>
                </a:lnTo>
                <a:lnTo>
                  <a:pt x="7741" y="7373"/>
                </a:lnTo>
                <a:lnTo>
                  <a:pt x="7851" y="7410"/>
                </a:lnTo>
                <a:lnTo>
                  <a:pt x="7998" y="7410"/>
                </a:lnTo>
                <a:lnTo>
                  <a:pt x="8144" y="7337"/>
                </a:lnTo>
                <a:lnTo>
                  <a:pt x="8401" y="7190"/>
                </a:lnTo>
                <a:lnTo>
                  <a:pt x="8548" y="7153"/>
                </a:lnTo>
                <a:lnTo>
                  <a:pt x="8731" y="7227"/>
                </a:lnTo>
                <a:lnTo>
                  <a:pt x="8805" y="7263"/>
                </a:lnTo>
                <a:lnTo>
                  <a:pt x="8878" y="7337"/>
                </a:lnTo>
                <a:lnTo>
                  <a:pt x="8915" y="7410"/>
                </a:lnTo>
                <a:lnTo>
                  <a:pt x="8915" y="7483"/>
                </a:lnTo>
                <a:lnTo>
                  <a:pt x="8841" y="7593"/>
                </a:lnTo>
                <a:lnTo>
                  <a:pt x="8731" y="7740"/>
                </a:lnTo>
                <a:lnTo>
                  <a:pt x="8584" y="7850"/>
                </a:lnTo>
                <a:lnTo>
                  <a:pt x="8401" y="7960"/>
                </a:lnTo>
                <a:lnTo>
                  <a:pt x="8144" y="8070"/>
                </a:lnTo>
                <a:lnTo>
                  <a:pt x="7961" y="8144"/>
                </a:lnTo>
                <a:lnTo>
                  <a:pt x="7741" y="8254"/>
                </a:lnTo>
                <a:lnTo>
                  <a:pt x="7557" y="8400"/>
                </a:lnTo>
                <a:lnTo>
                  <a:pt x="7521" y="8474"/>
                </a:lnTo>
                <a:lnTo>
                  <a:pt x="7484" y="8584"/>
                </a:lnTo>
                <a:lnTo>
                  <a:pt x="7447" y="8767"/>
                </a:lnTo>
                <a:lnTo>
                  <a:pt x="7521" y="8914"/>
                </a:lnTo>
                <a:lnTo>
                  <a:pt x="7631" y="9061"/>
                </a:lnTo>
                <a:lnTo>
                  <a:pt x="7777" y="9134"/>
                </a:lnTo>
                <a:lnTo>
                  <a:pt x="7887" y="9171"/>
                </a:lnTo>
                <a:lnTo>
                  <a:pt x="8034" y="9207"/>
                </a:lnTo>
                <a:lnTo>
                  <a:pt x="8254" y="9134"/>
                </a:lnTo>
                <a:lnTo>
                  <a:pt x="8694" y="8951"/>
                </a:lnTo>
                <a:lnTo>
                  <a:pt x="9208" y="8951"/>
                </a:lnTo>
                <a:lnTo>
                  <a:pt x="9391" y="8877"/>
                </a:lnTo>
                <a:lnTo>
                  <a:pt x="9575" y="8767"/>
                </a:lnTo>
                <a:lnTo>
                  <a:pt x="9685" y="8657"/>
                </a:lnTo>
                <a:lnTo>
                  <a:pt x="9795" y="8547"/>
                </a:lnTo>
                <a:lnTo>
                  <a:pt x="9905" y="8547"/>
                </a:lnTo>
                <a:lnTo>
                  <a:pt x="10052" y="8584"/>
                </a:lnTo>
                <a:lnTo>
                  <a:pt x="10088" y="8620"/>
                </a:lnTo>
                <a:lnTo>
                  <a:pt x="10125" y="8620"/>
                </a:lnTo>
                <a:lnTo>
                  <a:pt x="10198" y="8657"/>
                </a:lnTo>
                <a:lnTo>
                  <a:pt x="10382" y="8804"/>
                </a:lnTo>
                <a:lnTo>
                  <a:pt x="10565" y="8987"/>
                </a:lnTo>
                <a:lnTo>
                  <a:pt x="11115" y="9648"/>
                </a:lnTo>
                <a:lnTo>
                  <a:pt x="10382" y="9391"/>
                </a:lnTo>
                <a:lnTo>
                  <a:pt x="10015" y="9281"/>
                </a:lnTo>
                <a:lnTo>
                  <a:pt x="9648" y="9171"/>
                </a:lnTo>
                <a:lnTo>
                  <a:pt x="9612" y="9207"/>
                </a:lnTo>
                <a:lnTo>
                  <a:pt x="9281" y="9171"/>
                </a:lnTo>
                <a:lnTo>
                  <a:pt x="8951" y="9207"/>
                </a:lnTo>
                <a:lnTo>
                  <a:pt x="8621" y="9281"/>
                </a:lnTo>
                <a:lnTo>
                  <a:pt x="8328" y="9391"/>
                </a:lnTo>
                <a:lnTo>
                  <a:pt x="8291" y="9427"/>
                </a:lnTo>
                <a:lnTo>
                  <a:pt x="8144" y="9427"/>
                </a:lnTo>
                <a:lnTo>
                  <a:pt x="7631" y="9537"/>
                </a:lnTo>
                <a:lnTo>
                  <a:pt x="7117" y="9648"/>
                </a:lnTo>
                <a:lnTo>
                  <a:pt x="6934" y="9684"/>
                </a:lnTo>
                <a:lnTo>
                  <a:pt x="6787" y="9794"/>
                </a:lnTo>
                <a:lnTo>
                  <a:pt x="6677" y="9904"/>
                </a:lnTo>
                <a:lnTo>
                  <a:pt x="6567" y="10088"/>
                </a:lnTo>
                <a:lnTo>
                  <a:pt x="6494" y="10271"/>
                </a:lnTo>
                <a:lnTo>
                  <a:pt x="6494" y="10455"/>
                </a:lnTo>
                <a:lnTo>
                  <a:pt x="6494" y="10601"/>
                </a:lnTo>
                <a:lnTo>
                  <a:pt x="6530" y="10785"/>
                </a:lnTo>
                <a:lnTo>
                  <a:pt x="6604" y="10968"/>
                </a:lnTo>
                <a:lnTo>
                  <a:pt x="6714" y="11115"/>
                </a:lnTo>
                <a:lnTo>
                  <a:pt x="6824" y="11225"/>
                </a:lnTo>
                <a:lnTo>
                  <a:pt x="6970" y="11335"/>
                </a:lnTo>
                <a:lnTo>
                  <a:pt x="7117" y="11408"/>
                </a:lnTo>
                <a:lnTo>
                  <a:pt x="7301" y="11445"/>
                </a:lnTo>
                <a:lnTo>
                  <a:pt x="7484" y="11482"/>
                </a:lnTo>
                <a:lnTo>
                  <a:pt x="7777" y="11482"/>
                </a:lnTo>
                <a:lnTo>
                  <a:pt x="7851" y="11555"/>
                </a:lnTo>
                <a:lnTo>
                  <a:pt x="7924" y="11665"/>
                </a:lnTo>
                <a:lnTo>
                  <a:pt x="7961" y="11812"/>
                </a:lnTo>
                <a:lnTo>
                  <a:pt x="8034" y="12105"/>
                </a:lnTo>
                <a:lnTo>
                  <a:pt x="8071" y="12362"/>
                </a:lnTo>
                <a:lnTo>
                  <a:pt x="8108" y="12509"/>
                </a:lnTo>
                <a:lnTo>
                  <a:pt x="7851" y="12435"/>
                </a:lnTo>
                <a:lnTo>
                  <a:pt x="7631" y="12399"/>
                </a:lnTo>
                <a:lnTo>
                  <a:pt x="7557" y="12362"/>
                </a:lnTo>
                <a:lnTo>
                  <a:pt x="7521" y="12215"/>
                </a:lnTo>
                <a:lnTo>
                  <a:pt x="7521" y="12179"/>
                </a:lnTo>
                <a:lnTo>
                  <a:pt x="7447" y="12179"/>
                </a:lnTo>
                <a:lnTo>
                  <a:pt x="7447" y="12215"/>
                </a:lnTo>
                <a:lnTo>
                  <a:pt x="7411" y="12472"/>
                </a:lnTo>
                <a:lnTo>
                  <a:pt x="7411" y="12509"/>
                </a:lnTo>
                <a:lnTo>
                  <a:pt x="7447" y="12545"/>
                </a:lnTo>
                <a:lnTo>
                  <a:pt x="7851" y="12729"/>
                </a:lnTo>
                <a:lnTo>
                  <a:pt x="8254" y="12949"/>
                </a:lnTo>
                <a:lnTo>
                  <a:pt x="8438" y="13316"/>
                </a:lnTo>
                <a:lnTo>
                  <a:pt x="8474" y="13389"/>
                </a:lnTo>
                <a:lnTo>
                  <a:pt x="8548" y="13426"/>
                </a:lnTo>
                <a:lnTo>
                  <a:pt x="8621" y="13426"/>
                </a:lnTo>
                <a:lnTo>
                  <a:pt x="8694" y="13389"/>
                </a:lnTo>
                <a:lnTo>
                  <a:pt x="8841" y="13279"/>
                </a:lnTo>
                <a:lnTo>
                  <a:pt x="9428" y="13609"/>
                </a:lnTo>
                <a:lnTo>
                  <a:pt x="9281" y="13609"/>
                </a:lnTo>
                <a:lnTo>
                  <a:pt x="8548" y="13536"/>
                </a:lnTo>
                <a:lnTo>
                  <a:pt x="7851" y="13536"/>
                </a:lnTo>
                <a:lnTo>
                  <a:pt x="7374" y="13206"/>
                </a:lnTo>
                <a:lnTo>
                  <a:pt x="6860" y="12912"/>
                </a:lnTo>
                <a:lnTo>
                  <a:pt x="6824" y="12876"/>
                </a:lnTo>
                <a:lnTo>
                  <a:pt x="6750" y="12912"/>
                </a:lnTo>
                <a:lnTo>
                  <a:pt x="6750" y="12949"/>
                </a:lnTo>
                <a:lnTo>
                  <a:pt x="6750" y="13022"/>
                </a:lnTo>
                <a:lnTo>
                  <a:pt x="6970" y="13316"/>
                </a:lnTo>
                <a:lnTo>
                  <a:pt x="7227" y="13572"/>
                </a:lnTo>
                <a:lnTo>
                  <a:pt x="6897" y="13609"/>
                </a:lnTo>
                <a:lnTo>
                  <a:pt x="6567" y="13646"/>
                </a:lnTo>
                <a:lnTo>
                  <a:pt x="6310" y="13426"/>
                </a:lnTo>
                <a:lnTo>
                  <a:pt x="6090" y="13169"/>
                </a:lnTo>
                <a:lnTo>
                  <a:pt x="6017" y="13169"/>
                </a:lnTo>
                <a:lnTo>
                  <a:pt x="5943" y="13242"/>
                </a:lnTo>
                <a:lnTo>
                  <a:pt x="5907" y="13389"/>
                </a:lnTo>
                <a:lnTo>
                  <a:pt x="5943" y="13499"/>
                </a:lnTo>
                <a:lnTo>
                  <a:pt x="5980" y="13646"/>
                </a:lnTo>
                <a:lnTo>
                  <a:pt x="6090" y="13756"/>
                </a:lnTo>
                <a:lnTo>
                  <a:pt x="5760" y="13829"/>
                </a:lnTo>
                <a:lnTo>
                  <a:pt x="5430" y="13939"/>
                </a:lnTo>
                <a:lnTo>
                  <a:pt x="5393" y="13903"/>
                </a:lnTo>
                <a:lnTo>
                  <a:pt x="5173" y="13682"/>
                </a:lnTo>
                <a:lnTo>
                  <a:pt x="5026" y="13609"/>
                </a:lnTo>
                <a:lnTo>
                  <a:pt x="4916" y="13572"/>
                </a:lnTo>
                <a:lnTo>
                  <a:pt x="4880" y="13572"/>
                </a:lnTo>
                <a:lnTo>
                  <a:pt x="4880" y="13609"/>
                </a:lnTo>
                <a:lnTo>
                  <a:pt x="4880" y="13682"/>
                </a:lnTo>
                <a:lnTo>
                  <a:pt x="4916" y="13793"/>
                </a:lnTo>
                <a:lnTo>
                  <a:pt x="4990" y="13939"/>
                </a:lnTo>
                <a:lnTo>
                  <a:pt x="5100" y="14086"/>
                </a:lnTo>
                <a:lnTo>
                  <a:pt x="5136" y="14086"/>
                </a:lnTo>
                <a:lnTo>
                  <a:pt x="4843" y="14306"/>
                </a:lnTo>
                <a:lnTo>
                  <a:pt x="4623" y="14269"/>
                </a:lnTo>
                <a:lnTo>
                  <a:pt x="4109" y="14196"/>
                </a:lnTo>
                <a:lnTo>
                  <a:pt x="3853" y="14159"/>
                </a:lnTo>
                <a:lnTo>
                  <a:pt x="3596" y="14086"/>
                </a:lnTo>
                <a:lnTo>
                  <a:pt x="3669" y="14013"/>
                </a:lnTo>
                <a:lnTo>
                  <a:pt x="3706" y="13903"/>
                </a:lnTo>
                <a:lnTo>
                  <a:pt x="3706" y="13829"/>
                </a:lnTo>
                <a:lnTo>
                  <a:pt x="3669" y="13719"/>
                </a:lnTo>
                <a:lnTo>
                  <a:pt x="3632" y="13646"/>
                </a:lnTo>
                <a:lnTo>
                  <a:pt x="3559" y="13609"/>
                </a:lnTo>
                <a:lnTo>
                  <a:pt x="3632" y="13242"/>
                </a:lnTo>
                <a:lnTo>
                  <a:pt x="3742" y="12876"/>
                </a:lnTo>
                <a:lnTo>
                  <a:pt x="3889" y="12509"/>
                </a:lnTo>
                <a:lnTo>
                  <a:pt x="4073" y="12179"/>
                </a:lnTo>
                <a:lnTo>
                  <a:pt x="4293" y="11848"/>
                </a:lnTo>
                <a:lnTo>
                  <a:pt x="4549" y="11555"/>
                </a:lnTo>
                <a:lnTo>
                  <a:pt x="4843" y="11298"/>
                </a:lnTo>
                <a:lnTo>
                  <a:pt x="5173" y="11115"/>
                </a:lnTo>
                <a:lnTo>
                  <a:pt x="5246" y="11041"/>
                </a:lnTo>
                <a:lnTo>
                  <a:pt x="5283" y="10931"/>
                </a:lnTo>
                <a:lnTo>
                  <a:pt x="5283" y="10858"/>
                </a:lnTo>
                <a:lnTo>
                  <a:pt x="5210" y="10785"/>
                </a:lnTo>
                <a:lnTo>
                  <a:pt x="4770" y="10234"/>
                </a:lnTo>
                <a:lnTo>
                  <a:pt x="4549" y="9978"/>
                </a:lnTo>
                <a:lnTo>
                  <a:pt x="4293" y="9758"/>
                </a:lnTo>
                <a:lnTo>
                  <a:pt x="3999" y="9574"/>
                </a:lnTo>
                <a:lnTo>
                  <a:pt x="3706" y="9427"/>
                </a:lnTo>
                <a:lnTo>
                  <a:pt x="3376" y="9317"/>
                </a:lnTo>
                <a:lnTo>
                  <a:pt x="3046" y="9281"/>
                </a:lnTo>
                <a:lnTo>
                  <a:pt x="3046" y="8877"/>
                </a:lnTo>
                <a:lnTo>
                  <a:pt x="3119" y="8510"/>
                </a:lnTo>
                <a:lnTo>
                  <a:pt x="3266" y="8180"/>
                </a:lnTo>
                <a:lnTo>
                  <a:pt x="3486" y="7887"/>
                </a:lnTo>
                <a:lnTo>
                  <a:pt x="3632" y="7740"/>
                </a:lnTo>
                <a:lnTo>
                  <a:pt x="3816" y="7593"/>
                </a:lnTo>
                <a:lnTo>
                  <a:pt x="3889" y="7557"/>
                </a:lnTo>
                <a:lnTo>
                  <a:pt x="3963" y="7557"/>
                </a:lnTo>
                <a:lnTo>
                  <a:pt x="4036" y="7593"/>
                </a:lnTo>
                <a:lnTo>
                  <a:pt x="4109" y="7630"/>
                </a:lnTo>
                <a:lnTo>
                  <a:pt x="4219" y="7740"/>
                </a:lnTo>
                <a:lnTo>
                  <a:pt x="4329" y="7887"/>
                </a:lnTo>
                <a:lnTo>
                  <a:pt x="4916" y="8657"/>
                </a:lnTo>
                <a:lnTo>
                  <a:pt x="5026" y="8730"/>
                </a:lnTo>
                <a:lnTo>
                  <a:pt x="5136" y="8767"/>
                </a:lnTo>
                <a:lnTo>
                  <a:pt x="5210" y="8730"/>
                </a:lnTo>
                <a:lnTo>
                  <a:pt x="5246" y="8694"/>
                </a:lnTo>
                <a:lnTo>
                  <a:pt x="5283" y="8620"/>
                </a:lnTo>
                <a:lnTo>
                  <a:pt x="5283" y="8547"/>
                </a:lnTo>
                <a:lnTo>
                  <a:pt x="5136" y="7006"/>
                </a:lnTo>
                <a:lnTo>
                  <a:pt x="5100" y="6823"/>
                </a:lnTo>
                <a:lnTo>
                  <a:pt x="4990" y="6640"/>
                </a:lnTo>
                <a:lnTo>
                  <a:pt x="4880" y="6493"/>
                </a:lnTo>
                <a:lnTo>
                  <a:pt x="4660" y="6456"/>
                </a:lnTo>
                <a:lnTo>
                  <a:pt x="4733" y="6420"/>
                </a:lnTo>
                <a:lnTo>
                  <a:pt x="4843" y="6346"/>
                </a:lnTo>
                <a:lnTo>
                  <a:pt x="5026" y="6199"/>
                </a:lnTo>
                <a:lnTo>
                  <a:pt x="5430" y="6016"/>
                </a:lnTo>
                <a:lnTo>
                  <a:pt x="5613" y="5943"/>
                </a:lnTo>
                <a:lnTo>
                  <a:pt x="5760" y="5796"/>
                </a:lnTo>
                <a:lnTo>
                  <a:pt x="5870" y="5649"/>
                </a:lnTo>
                <a:lnTo>
                  <a:pt x="5980" y="5466"/>
                </a:lnTo>
                <a:lnTo>
                  <a:pt x="5980" y="5392"/>
                </a:lnTo>
                <a:lnTo>
                  <a:pt x="5943" y="5319"/>
                </a:lnTo>
                <a:lnTo>
                  <a:pt x="5907" y="5246"/>
                </a:lnTo>
                <a:lnTo>
                  <a:pt x="5833" y="5209"/>
                </a:lnTo>
                <a:lnTo>
                  <a:pt x="4990" y="5099"/>
                </a:lnTo>
                <a:lnTo>
                  <a:pt x="4109" y="4989"/>
                </a:lnTo>
                <a:lnTo>
                  <a:pt x="3742" y="4989"/>
                </a:lnTo>
                <a:lnTo>
                  <a:pt x="3302" y="4952"/>
                </a:lnTo>
                <a:lnTo>
                  <a:pt x="2899" y="4989"/>
                </a:lnTo>
                <a:lnTo>
                  <a:pt x="2715" y="5026"/>
                </a:lnTo>
                <a:lnTo>
                  <a:pt x="2532" y="5099"/>
                </a:lnTo>
                <a:lnTo>
                  <a:pt x="2495" y="5136"/>
                </a:lnTo>
                <a:lnTo>
                  <a:pt x="2532" y="5209"/>
                </a:lnTo>
                <a:lnTo>
                  <a:pt x="2165" y="5062"/>
                </a:lnTo>
                <a:lnTo>
                  <a:pt x="2459" y="4732"/>
                </a:lnTo>
                <a:lnTo>
                  <a:pt x="2752" y="4402"/>
                </a:lnTo>
                <a:lnTo>
                  <a:pt x="3082" y="4145"/>
                </a:lnTo>
                <a:lnTo>
                  <a:pt x="3449" y="3889"/>
                </a:lnTo>
                <a:lnTo>
                  <a:pt x="3816" y="3668"/>
                </a:lnTo>
                <a:lnTo>
                  <a:pt x="4219" y="3448"/>
                </a:lnTo>
                <a:lnTo>
                  <a:pt x="4623" y="3302"/>
                </a:lnTo>
                <a:lnTo>
                  <a:pt x="5026" y="3155"/>
                </a:lnTo>
                <a:lnTo>
                  <a:pt x="5467" y="3045"/>
                </a:lnTo>
                <a:lnTo>
                  <a:pt x="5907" y="2972"/>
                </a:lnTo>
                <a:lnTo>
                  <a:pt x="6310" y="2935"/>
                </a:lnTo>
                <a:close/>
                <a:moveTo>
                  <a:pt x="5393" y="14343"/>
                </a:moveTo>
                <a:lnTo>
                  <a:pt x="5430" y="14379"/>
                </a:lnTo>
                <a:lnTo>
                  <a:pt x="5356" y="14379"/>
                </a:lnTo>
                <a:lnTo>
                  <a:pt x="5393" y="14343"/>
                </a:lnTo>
                <a:close/>
                <a:moveTo>
                  <a:pt x="7704" y="13903"/>
                </a:moveTo>
                <a:lnTo>
                  <a:pt x="7961" y="14049"/>
                </a:lnTo>
                <a:lnTo>
                  <a:pt x="8291" y="14196"/>
                </a:lnTo>
                <a:lnTo>
                  <a:pt x="8584" y="14306"/>
                </a:lnTo>
                <a:lnTo>
                  <a:pt x="8181" y="14379"/>
                </a:lnTo>
                <a:lnTo>
                  <a:pt x="7741" y="14416"/>
                </a:lnTo>
                <a:lnTo>
                  <a:pt x="7704" y="14306"/>
                </a:lnTo>
                <a:lnTo>
                  <a:pt x="7631" y="14233"/>
                </a:lnTo>
                <a:lnTo>
                  <a:pt x="7264" y="14123"/>
                </a:lnTo>
                <a:lnTo>
                  <a:pt x="6970" y="13939"/>
                </a:lnTo>
                <a:lnTo>
                  <a:pt x="7521" y="13903"/>
                </a:lnTo>
                <a:close/>
                <a:moveTo>
                  <a:pt x="6420" y="14013"/>
                </a:moveTo>
                <a:lnTo>
                  <a:pt x="6567" y="14123"/>
                </a:lnTo>
                <a:lnTo>
                  <a:pt x="6787" y="14306"/>
                </a:lnTo>
                <a:lnTo>
                  <a:pt x="7007" y="14453"/>
                </a:lnTo>
                <a:lnTo>
                  <a:pt x="6053" y="14416"/>
                </a:lnTo>
                <a:lnTo>
                  <a:pt x="6053" y="14343"/>
                </a:lnTo>
                <a:lnTo>
                  <a:pt x="6053" y="14269"/>
                </a:lnTo>
                <a:lnTo>
                  <a:pt x="5980" y="14196"/>
                </a:lnTo>
                <a:lnTo>
                  <a:pt x="5907" y="14159"/>
                </a:lnTo>
                <a:lnTo>
                  <a:pt x="5870" y="14159"/>
                </a:lnTo>
                <a:lnTo>
                  <a:pt x="5980" y="14123"/>
                </a:lnTo>
                <a:lnTo>
                  <a:pt x="6420" y="14013"/>
                </a:lnTo>
                <a:close/>
                <a:moveTo>
                  <a:pt x="6824" y="2385"/>
                </a:moveTo>
                <a:lnTo>
                  <a:pt x="6750" y="2421"/>
                </a:lnTo>
                <a:lnTo>
                  <a:pt x="6677" y="2495"/>
                </a:lnTo>
                <a:lnTo>
                  <a:pt x="6127" y="2531"/>
                </a:lnTo>
                <a:lnTo>
                  <a:pt x="5540" y="2605"/>
                </a:lnTo>
                <a:lnTo>
                  <a:pt x="5026" y="2715"/>
                </a:lnTo>
                <a:lnTo>
                  <a:pt x="4476" y="2861"/>
                </a:lnTo>
                <a:lnTo>
                  <a:pt x="3926" y="3082"/>
                </a:lnTo>
                <a:lnTo>
                  <a:pt x="3376" y="3375"/>
                </a:lnTo>
                <a:lnTo>
                  <a:pt x="2899" y="3705"/>
                </a:lnTo>
                <a:lnTo>
                  <a:pt x="2459" y="4109"/>
                </a:lnTo>
                <a:lnTo>
                  <a:pt x="2018" y="4512"/>
                </a:lnTo>
                <a:lnTo>
                  <a:pt x="1652" y="4989"/>
                </a:lnTo>
                <a:lnTo>
                  <a:pt x="1321" y="5466"/>
                </a:lnTo>
                <a:lnTo>
                  <a:pt x="1065" y="6016"/>
                </a:lnTo>
                <a:lnTo>
                  <a:pt x="735" y="6713"/>
                </a:lnTo>
                <a:lnTo>
                  <a:pt x="478" y="7447"/>
                </a:lnTo>
                <a:lnTo>
                  <a:pt x="221" y="8180"/>
                </a:lnTo>
                <a:lnTo>
                  <a:pt x="74" y="8914"/>
                </a:lnTo>
                <a:lnTo>
                  <a:pt x="38" y="9244"/>
                </a:lnTo>
                <a:lnTo>
                  <a:pt x="1" y="9611"/>
                </a:lnTo>
                <a:lnTo>
                  <a:pt x="38" y="9941"/>
                </a:lnTo>
                <a:lnTo>
                  <a:pt x="74" y="10271"/>
                </a:lnTo>
                <a:lnTo>
                  <a:pt x="148" y="10601"/>
                </a:lnTo>
                <a:lnTo>
                  <a:pt x="258" y="10931"/>
                </a:lnTo>
                <a:lnTo>
                  <a:pt x="368" y="11262"/>
                </a:lnTo>
                <a:lnTo>
                  <a:pt x="514" y="11555"/>
                </a:lnTo>
                <a:lnTo>
                  <a:pt x="881" y="12142"/>
                </a:lnTo>
                <a:lnTo>
                  <a:pt x="1285" y="12692"/>
                </a:lnTo>
                <a:lnTo>
                  <a:pt x="1725" y="13206"/>
                </a:lnTo>
                <a:lnTo>
                  <a:pt x="2202" y="13719"/>
                </a:lnTo>
                <a:lnTo>
                  <a:pt x="2459" y="13976"/>
                </a:lnTo>
                <a:lnTo>
                  <a:pt x="2752" y="14233"/>
                </a:lnTo>
                <a:lnTo>
                  <a:pt x="2825" y="14343"/>
                </a:lnTo>
                <a:lnTo>
                  <a:pt x="2899" y="14416"/>
                </a:lnTo>
                <a:lnTo>
                  <a:pt x="3009" y="14453"/>
                </a:lnTo>
                <a:lnTo>
                  <a:pt x="3119" y="14453"/>
                </a:lnTo>
                <a:lnTo>
                  <a:pt x="3192" y="14526"/>
                </a:lnTo>
                <a:lnTo>
                  <a:pt x="3559" y="14636"/>
                </a:lnTo>
                <a:lnTo>
                  <a:pt x="3889" y="14746"/>
                </a:lnTo>
                <a:lnTo>
                  <a:pt x="4623" y="14820"/>
                </a:lnTo>
                <a:lnTo>
                  <a:pt x="6017" y="14966"/>
                </a:lnTo>
                <a:lnTo>
                  <a:pt x="6714" y="15003"/>
                </a:lnTo>
                <a:lnTo>
                  <a:pt x="7411" y="15003"/>
                </a:lnTo>
                <a:lnTo>
                  <a:pt x="8108" y="14930"/>
                </a:lnTo>
                <a:lnTo>
                  <a:pt x="8768" y="14783"/>
                </a:lnTo>
                <a:lnTo>
                  <a:pt x="9465" y="14600"/>
                </a:lnTo>
                <a:lnTo>
                  <a:pt x="9758" y="14453"/>
                </a:lnTo>
                <a:lnTo>
                  <a:pt x="10088" y="14306"/>
                </a:lnTo>
                <a:lnTo>
                  <a:pt x="10382" y="14159"/>
                </a:lnTo>
                <a:lnTo>
                  <a:pt x="10675" y="13976"/>
                </a:lnTo>
                <a:lnTo>
                  <a:pt x="11152" y="13536"/>
                </a:lnTo>
                <a:lnTo>
                  <a:pt x="11629" y="13059"/>
                </a:lnTo>
                <a:lnTo>
                  <a:pt x="12033" y="12509"/>
                </a:lnTo>
                <a:lnTo>
                  <a:pt x="12399" y="11958"/>
                </a:lnTo>
                <a:lnTo>
                  <a:pt x="12729" y="11372"/>
                </a:lnTo>
                <a:lnTo>
                  <a:pt x="12986" y="10748"/>
                </a:lnTo>
                <a:lnTo>
                  <a:pt x="13243" y="10161"/>
                </a:lnTo>
                <a:lnTo>
                  <a:pt x="13426" y="9464"/>
                </a:lnTo>
                <a:lnTo>
                  <a:pt x="13500" y="9097"/>
                </a:lnTo>
                <a:lnTo>
                  <a:pt x="13573" y="8730"/>
                </a:lnTo>
                <a:lnTo>
                  <a:pt x="13573" y="8400"/>
                </a:lnTo>
                <a:lnTo>
                  <a:pt x="13573" y="8034"/>
                </a:lnTo>
                <a:lnTo>
                  <a:pt x="13573" y="7667"/>
                </a:lnTo>
                <a:lnTo>
                  <a:pt x="13500" y="7300"/>
                </a:lnTo>
                <a:lnTo>
                  <a:pt x="13426" y="6970"/>
                </a:lnTo>
                <a:lnTo>
                  <a:pt x="13353" y="6640"/>
                </a:lnTo>
                <a:lnTo>
                  <a:pt x="13206" y="6346"/>
                </a:lnTo>
                <a:lnTo>
                  <a:pt x="13060" y="6053"/>
                </a:lnTo>
                <a:lnTo>
                  <a:pt x="12693" y="5466"/>
                </a:lnTo>
                <a:lnTo>
                  <a:pt x="12289" y="4916"/>
                </a:lnTo>
                <a:lnTo>
                  <a:pt x="11849" y="4475"/>
                </a:lnTo>
                <a:lnTo>
                  <a:pt x="11372" y="4035"/>
                </a:lnTo>
                <a:lnTo>
                  <a:pt x="10895" y="3668"/>
                </a:lnTo>
                <a:lnTo>
                  <a:pt x="10345" y="3338"/>
                </a:lnTo>
                <a:lnTo>
                  <a:pt x="9795" y="3045"/>
                </a:lnTo>
                <a:lnTo>
                  <a:pt x="9208" y="2788"/>
                </a:lnTo>
                <a:lnTo>
                  <a:pt x="8584" y="2605"/>
                </a:lnTo>
                <a:lnTo>
                  <a:pt x="7998" y="2458"/>
                </a:lnTo>
                <a:lnTo>
                  <a:pt x="7447" y="2385"/>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268" name="Google Shape;268;p4"/>
          <p:cNvSpPr/>
          <p:nvPr/>
        </p:nvSpPr>
        <p:spPr>
          <a:xfrm>
            <a:off x="-8" y="1013366"/>
            <a:ext cx="372518" cy="384998"/>
          </a:xfrm>
          <a:custGeom>
            <a:avLst/>
            <a:gdLst/>
            <a:ahLst/>
            <a:cxnLst/>
            <a:rect l="l" t="t" r="r" b="b"/>
            <a:pathLst>
              <a:path w="13133" h="13573" extrusionOk="0">
                <a:moveTo>
                  <a:pt x="2714" y="1798"/>
                </a:moveTo>
                <a:lnTo>
                  <a:pt x="2971" y="1908"/>
                </a:lnTo>
                <a:lnTo>
                  <a:pt x="3118" y="2018"/>
                </a:lnTo>
                <a:lnTo>
                  <a:pt x="3265" y="2128"/>
                </a:lnTo>
                <a:lnTo>
                  <a:pt x="3411" y="2311"/>
                </a:lnTo>
                <a:lnTo>
                  <a:pt x="3485" y="2458"/>
                </a:lnTo>
                <a:lnTo>
                  <a:pt x="3375" y="2458"/>
                </a:lnTo>
                <a:lnTo>
                  <a:pt x="3301" y="2495"/>
                </a:lnTo>
                <a:lnTo>
                  <a:pt x="3265" y="2568"/>
                </a:lnTo>
                <a:lnTo>
                  <a:pt x="3228" y="2605"/>
                </a:lnTo>
                <a:lnTo>
                  <a:pt x="3155" y="2568"/>
                </a:lnTo>
                <a:lnTo>
                  <a:pt x="3008" y="2348"/>
                </a:lnTo>
                <a:lnTo>
                  <a:pt x="2825" y="1981"/>
                </a:lnTo>
                <a:lnTo>
                  <a:pt x="2714" y="1798"/>
                </a:lnTo>
                <a:close/>
                <a:moveTo>
                  <a:pt x="1908" y="2825"/>
                </a:moveTo>
                <a:lnTo>
                  <a:pt x="1797" y="2861"/>
                </a:lnTo>
                <a:lnTo>
                  <a:pt x="1761" y="2898"/>
                </a:lnTo>
                <a:lnTo>
                  <a:pt x="1687" y="2971"/>
                </a:lnTo>
                <a:lnTo>
                  <a:pt x="1687" y="3045"/>
                </a:lnTo>
                <a:lnTo>
                  <a:pt x="1687" y="3118"/>
                </a:lnTo>
                <a:lnTo>
                  <a:pt x="1724" y="3191"/>
                </a:lnTo>
                <a:lnTo>
                  <a:pt x="1797" y="3228"/>
                </a:lnTo>
                <a:lnTo>
                  <a:pt x="1944" y="3301"/>
                </a:lnTo>
                <a:lnTo>
                  <a:pt x="2054" y="3412"/>
                </a:lnTo>
                <a:lnTo>
                  <a:pt x="2164" y="3522"/>
                </a:lnTo>
                <a:lnTo>
                  <a:pt x="2201" y="3595"/>
                </a:lnTo>
                <a:lnTo>
                  <a:pt x="2274" y="3632"/>
                </a:lnTo>
                <a:lnTo>
                  <a:pt x="2384" y="3632"/>
                </a:lnTo>
                <a:lnTo>
                  <a:pt x="2458" y="3558"/>
                </a:lnTo>
                <a:lnTo>
                  <a:pt x="2494" y="3448"/>
                </a:lnTo>
                <a:lnTo>
                  <a:pt x="2494" y="3338"/>
                </a:lnTo>
                <a:lnTo>
                  <a:pt x="2421" y="3228"/>
                </a:lnTo>
                <a:lnTo>
                  <a:pt x="2348" y="3155"/>
                </a:lnTo>
                <a:lnTo>
                  <a:pt x="2164" y="2971"/>
                </a:lnTo>
                <a:lnTo>
                  <a:pt x="1981" y="2861"/>
                </a:lnTo>
                <a:lnTo>
                  <a:pt x="1908" y="2825"/>
                </a:lnTo>
                <a:close/>
                <a:moveTo>
                  <a:pt x="1137" y="2311"/>
                </a:moveTo>
                <a:lnTo>
                  <a:pt x="1614" y="2458"/>
                </a:lnTo>
                <a:lnTo>
                  <a:pt x="2054" y="2678"/>
                </a:lnTo>
                <a:lnTo>
                  <a:pt x="2201" y="2751"/>
                </a:lnTo>
                <a:lnTo>
                  <a:pt x="2348" y="2898"/>
                </a:lnTo>
                <a:lnTo>
                  <a:pt x="2458" y="3008"/>
                </a:lnTo>
                <a:lnTo>
                  <a:pt x="2531" y="3191"/>
                </a:lnTo>
                <a:lnTo>
                  <a:pt x="2568" y="3265"/>
                </a:lnTo>
                <a:lnTo>
                  <a:pt x="2568" y="3338"/>
                </a:lnTo>
                <a:lnTo>
                  <a:pt x="2531" y="3485"/>
                </a:lnTo>
                <a:lnTo>
                  <a:pt x="2384" y="3742"/>
                </a:lnTo>
                <a:lnTo>
                  <a:pt x="2274" y="3852"/>
                </a:lnTo>
                <a:lnTo>
                  <a:pt x="2164" y="3962"/>
                </a:lnTo>
                <a:lnTo>
                  <a:pt x="1834" y="3632"/>
                </a:lnTo>
                <a:lnTo>
                  <a:pt x="1541" y="3228"/>
                </a:lnTo>
                <a:lnTo>
                  <a:pt x="1321" y="2788"/>
                </a:lnTo>
                <a:lnTo>
                  <a:pt x="1137" y="2311"/>
                </a:lnTo>
                <a:close/>
                <a:moveTo>
                  <a:pt x="8804" y="514"/>
                </a:moveTo>
                <a:lnTo>
                  <a:pt x="8694" y="2531"/>
                </a:lnTo>
                <a:lnTo>
                  <a:pt x="8657" y="3632"/>
                </a:lnTo>
                <a:lnTo>
                  <a:pt x="8657" y="4549"/>
                </a:lnTo>
                <a:lnTo>
                  <a:pt x="7556" y="3778"/>
                </a:lnTo>
                <a:lnTo>
                  <a:pt x="7043" y="3375"/>
                </a:lnTo>
                <a:lnTo>
                  <a:pt x="6529" y="2971"/>
                </a:lnTo>
                <a:lnTo>
                  <a:pt x="6639" y="2788"/>
                </a:lnTo>
                <a:lnTo>
                  <a:pt x="6713" y="2678"/>
                </a:lnTo>
                <a:lnTo>
                  <a:pt x="7556" y="1798"/>
                </a:lnTo>
                <a:lnTo>
                  <a:pt x="8290" y="991"/>
                </a:lnTo>
                <a:lnTo>
                  <a:pt x="8510" y="734"/>
                </a:lnTo>
                <a:lnTo>
                  <a:pt x="8657" y="624"/>
                </a:lnTo>
                <a:lnTo>
                  <a:pt x="8804" y="514"/>
                </a:lnTo>
                <a:close/>
                <a:moveTo>
                  <a:pt x="660" y="4145"/>
                </a:moveTo>
                <a:lnTo>
                  <a:pt x="880" y="4219"/>
                </a:lnTo>
                <a:lnTo>
                  <a:pt x="1064" y="4255"/>
                </a:lnTo>
                <a:lnTo>
                  <a:pt x="1247" y="4329"/>
                </a:lnTo>
                <a:lnTo>
                  <a:pt x="1357" y="4439"/>
                </a:lnTo>
                <a:lnTo>
                  <a:pt x="1431" y="4585"/>
                </a:lnTo>
                <a:lnTo>
                  <a:pt x="1467" y="4659"/>
                </a:lnTo>
                <a:lnTo>
                  <a:pt x="1467" y="4732"/>
                </a:lnTo>
                <a:lnTo>
                  <a:pt x="1467" y="4805"/>
                </a:lnTo>
                <a:lnTo>
                  <a:pt x="1394" y="4842"/>
                </a:lnTo>
                <a:lnTo>
                  <a:pt x="1284" y="4805"/>
                </a:lnTo>
                <a:lnTo>
                  <a:pt x="1211" y="4769"/>
                </a:lnTo>
                <a:lnTo>
                  <a:pt x="990" y="4585"/>
                </a:lnTo>
                <a:lnTo>
                  <a:pt x="844" y="4402"/>
                </a:lnTo>
                <a:lnTo>
                  <a:pt x="660" y="4145"/>
                </a:lnTo>
                <a:close/>
                <a:moveTo>
                  <a:pt x="3962" y="2935"/>
                </a:moveTo>
                <a:lnTo>
                  <a:pt x="4218" y="3155"/>
                </a:lnTo>
                <a:lnTo>
                  <a:pt x="4035" y="3338"/>
                </a:lnTo>
                <a:lnTo>
                  <a:pt x="2641" y="4659"/>
                </a:lnTo>
                <a:lnTo>
                  <a:pt x="2311" y="5026"/>
                </a:lnTo>
                <a:lnTo>
                  <a:pt x="2054" y="5392"/>
                </a:lnTo>
                <a:lnTo>
                  <a:pt x="1797" y="5172"/>
                </a:lnTo>
                <a:lnTo>
                  <a:pt x="2971" y="4072"/>
                </a:lnTo>
                <a:lnTo>
                  <a:pt x="3485" y="3522"/>
                </a:lnTo>
                <a:lnTo>
                  <a:pt x="3742" y="3265"/>
                </a:lnTo>
                <a:lnTo>
                  <a:pt x="3962" y="2935"/>
                </a:lnTo>
                <a:close/>
                <a:moveTo>
                  <a:pt x="4989" y="5209"/>
                </a:moveTo>
                <a:lnTo>
                  <a:pt x="5356" y="5686"/>
                </a:lnTo>
                <a:lnTo>
                  <a:pt x="5686" y="6199"/>
                </a:lnTo>
                <a:lnTo>
                  <a:pt x="6199" y="7080"/>
                </a:lnTo>
                <a:lnTo>
                  <a:pt x="6199" y="7080"/>
                </a:lnTo>
                <a:lnTo>
                  <a:pt x="5282" y="6640"/>
                </a:lnTo>
                <a:lnTo>
                  <a:pt x="4365" y="6199"/>
                </a:lnTo>
                <a:lnTo>
                  <a:pt x="4512" y="5943"/>
                </a:lnTo>
                <a:lnTo>
                  <a:pt x="4989" y="5209"/>
                </a:lnTo>
                <a:close/>
                <a:moveTo>
                  <a:pt x="4879" y="4695"/>
                </a:moveTo>
                <a:lnTo>
                  <a:pt x="4805" y="4805"/>
                </a:lnTo>
                <a:lnTo>
                  <a:pt x="4218" y="5649"/>
                </a:lnTo>
                <a:lnTo>
                  <a:pt x="3962" y="6053"/>
                </a:lnTo>
                <a:lnTo>
                  <a:pt x="3852" y="6053"/>
                </a:lnTo>
                <a:lnTo>
                  <a:pt x="3778" y="6126"/>
                </a:lnTo>
                <a:lnTo>
                  <a:pt x="3742" y="6199"/>
                </a:lnTo>
                <a:lnTo>
                  <a:pt x="3705" y="6273"/>
                </a:lnTo>
                <a:lnTo>
                  <a:pt x="3742" y="6346"/>
                </a:lnTo>
                <a:lnTo>
                  <a:pt x="3778" y="6493"/>
                </a:lnTo>
                <a:lnTo>
                  <a:pt x="3852" y="6529"/>
                </a:lnTo>
                <a:lnTo>
                  <a:pt x="3925" y="6566"/>
                </a:lnTo>
                <a:lnTo>
                  <a:pt x="3998" y="6566"/>
                </a:lnTo>
                <a:lnTo>
                  <a:pt x="5172" y="7080"/>
                </a:lnTo>
                <a:lnTo>
                  <a:pt x="5722" y="7336"/>
                </a:lnTo>
                <a:lnTo>
                  <a:pt x="6053" y="7447"/>
                </a:lnTo>
                <a:lnTo>
                  <a:pt x="6346" y="7483"/>
                </a:lnTo>
                <a:lnTo>
                  <a:pt x="6419" y="7483"/>
                </a:lnTo>
                <a:lnTo>
                  <a:pt x="6493" y="7447"/>
                </a:lnTo>
                <a:lnTo>
                  <a:pt x="6529" y="7483"/>
                </a:lnTo>
                <a:lnTo>
                  <a:pt x="6603" y="7483"/>
                </a:lnTo>
                <a:lnTo>
                  <a:pt x="6639" y="7447"/>
                </a:lnTo>
                <a:lnTo>
                  <a:pt x="6639" y="7410"/>
                </a:lnTo>
                <a:lnTo>
                  <a:pt x="6566" y="7080"/>
                </a:lnTo>
                <a:lnTo>
                  <a:pt x="6456" y="6750"/>
                </a:lnTo>
                <a:lnTo>
                  <a:pt x="6273" y="6419"/>
                </a:lnTo>
                <a:lnTo>
                  <a:pt x="6089" y="6089"/>
                </a:lnTo>
                <a:lnTo>
                  <a:pt x="5649" y="5429"/>
                </a:lnTo>
                <a:lnTo>
                  <a:pt x="5135" y="4769"/>
                </a:lnTo>
                <a:lnTo>
                  <a:pt x="5062" y="4695"/>
                </a:lnTo>
                <a:close/>
                <a:moveTo>
                  <a:pt x="9757" y="9537"/>
                </a:moveTo>
                <a:lnTo>
                  <a:pt x="9794" y="9647"/>
                </a:lnTo>
                <a:lnTo>
                  <a:pt x="9831" y="9757"/>
                </a:lnTo>
                <a:lnTo>
                  <a:pt x="9867" y="9867"/>
                </a:lnTo>
                <a:lnTo>
                  <a:pt x="9867" y="9978"/>
                </a:lnTo>
                <a:lnTo>
                  <a:pt x="9831" y="10088"/>
                </a:lnTo>
                <a:lnTo>
                  <a:pt x="9794" y="9757"/>
                </a:lnTo>
                <a:lnTo>
                  <a:pt x="9757" y="9537"/>
                </a:lnTo>
                <a:close/>
                <a:moveTo>
                  <a:pt x="8950" y="8877"/>
                </a:moveTo>
                <a:lnTo>
                  <a:pt x="9207" y="9024"/>
                </a:lnTo>
                <a:lnTo>
                  <a:pt x="9207" y="9207"/>
                </a:lnTo>
                <a:lnTo>
                  <a:pt x="9281" y="9391"/>
                </a:lnTo>
                <a:lnTo>
                  <a:pt x="9391" y="9757"/>
                </a:lnTo>
                <a:lnTo>
                  <a:pt x="9574" y="10418"/>
                </a:lnTo>
                <a:lnTo>
                  <a:pt x="9464" y="10491"/>
                </a:lnTo>
                <a:lnTo>
                  <a:pt x="9391" y="10271"/>
                </a:lnTo>
                <a:lnTo>
                  <a:pt x="9281" y="10088"/>
                </a:lnTo>
                <a:lnTo>
                  <a:pt x="8914" y="9281"/>
                </a:lnTo>
                <a:lnTo>
                  <a:pt x="8840" y="9134"/>
                </a:lnTo>
                <a:lnTo>
                  <a:pt x="8767" y="9024"/>
                </a:lnTo>
                <a:lnTo>
                  <a:pt x="8950" y="8877"/>
                </a:lnTo>
                <a:close/>
                <a:moveTo>
                  <a:pt x="8547" y="9244"/>
                </a:moveTo>
                <a:lnTo>
                  <a:pt x="8547" y="9281"/>
                </a:lnTo>
                <a:lnTo>
                  <a:pt x="8657" y="9281"/>
                </a:lnTo>
                <a:lnTo>
                  <a:pt x="8694" y="9244"/>
                </a:lnTo>
                <a:lnTo>
                  <a:pt x="8657" y="9354"/>
                </a:lnTo>
                <a:lnTo>
                  <a:pt x="8657" y="9464"/>
                </a:lnTo>
                <a:lnTo>
                  <a:pt x="8767" y="9721"/>
                </a:lnTo>
                <a:lnTo>
                  <a:pt x="9024" y="10198"/>
                </a:lnTo>
                <a:lnTo>
                  <a:pt x="9170" y="10528"/>
                </a:lnTo>
                <a:lnTo>
                  <a:pt x="8804" y="10234"/>
                </a:lnTo>
                <a:lnTo>
                  <a:pt x="8804" y="10198"/>
                </a:lnTo>
                <a:lnTo>
                  <a:pt x="8767" y="9904"/>
                </a:lnTo>
                <a:lnTo>
                  <a:pt x="8657" y="9611"/>
                </a:lnTo>
                <a:lnTo>
                  <a:pt x="8584" y="9464"/>
                </a:lnTo>
                <a:lnTo>
                  <a:pt x="8474" y="9317"/>
                </a:lnTo>
                <a:lnTo>
                  <a:pt x="8547" y="9244"/>
                </a:lnTo>
                <a:close/>
                <a:moveTo>
                  <a:pt x="9464" y="10601"/>
                </a:moveTo>
                <a:lnTo>
                  <a:pt x="9574" y="10638"/>
                </a:lnTo>
                <a:lnTo>
                  <a:pt x="9464" y="10638"/>
                </a:lnTo>
                <a:lnTo>
                  <a:pt x="9464" y="10601"/>
                </a:lnTo>
                <a:close/>
                <a:moveTo>
                  <a:pt x="8877" y="8510"/>
                </a:moveTo>
                <a:lnTo>
                  <a:pt x="8584" y="8730"/>
                </a:lnTo>
                <a:lnTo>
                  <a:pt x="8327" y="8914"/>
                </a:lnTo>
                <a:lnTo>
                  <a:pt x="8143" y="9171"/>
                </a:lnTo>
                <a:lnTo>
                  <a:pt x="8070" y="9354"/>
                </a:lnTo>
                <a:lnTo>
                  <a:pt x="7997" y="9501"/>
                </a:lnTo>
                <a:lnTo>
                  <a:pt x="7997" y="9647"/>
                </a:lnTo>
                <a:lnTo>
                  <a:pt x="8033" y="9831"/>
                </a:lnTo>
                <a:lnTo>
                  <a:pt x="8070" y="9978"/>
                </a:lnTo>
                <a:lnTo>
                  <a:pt x="8143" y="10088"/>
                </a:lnTo>
                <a:lnTo>
                  <a:pt x="8363" y="10344"/>
                </a:lnTo>
                <a:lnTo>
                  <a:pt x="8584" y="10564"/>
                </a:lnTo>
                <a:lnTo>
                  <a:pt x="8914" y="10785"/>
                </a:lnTo>
                <a:lnTo>
                  <a:pt x="9244" y="10968"/>
                </a:lnTo>
                <a:lnTo>
                  <a:pt x="9391" y="11041"/>
                </a:lnTo>
                <a:lnTo>
                  <a:pt x="9537" y="11078"/>
                </a:lnTo>
                <a:lnTo>
                  <a:pt x="9684" y="11041"/>
                </a:lnTo>
                <a:lnTo>
                  <a:pt x="9867" y="10968"/>
                </a:lnTo>
                <a:lnTo>
                  <a:pt x="10051" y="10821"/>
                </a:lnTo>
                <a:lnTo>
                  <a:pt x="10234" y="10601"/>
                </a:lnTo>
                <a:lnTo>
                  <a:pt x="10271" y="10491"/>
                </a:lnTo>
                <a:lnTo>
                  <a:pt x="10271" y="10381"/>
                </a:lnTo>
                <a:lnTo>
                  <a:pt x="10271" y="10271"/>
                </a:lnTo>
                <a:lnTo>
                  <a:pt x="10198" y="10161"/>
                </a:lnTo>
                <a:lnTo>
                  <a:pt x="10198" y="9904"/>
                </a:lnTo>
                <a:lnTo>
                  <a:pt x="10161" y="9684"/>
                </a:lnTo>
                <a:lnTo>
                  <a:pt x="10088" y="9464"/>
                </a:lnTo>
                <a:lnTo>
                  <a:pt x="9977" y="9244"/>
                </a:lnTo>
                <a:lnTo>
                  <a:pt x="9831" y="9060"/>
                </a:lnTo>
                <a:lnTo>
                  <a:pt x="9647" y="8914"/>
                </a:lnTo>
                <a:lnTo>
                  <a:pt x="9464" y="8767"/>
                </a:lnTo>
                <a:lnTo>
                  <a:pt x="9060" y="8510"/>
                </a:lnTo>
                <a:close/>
                <a:moveTo>
                  <a:pt x="2604" y="8510"/>
                </a:moveTo>
                <a:lnTo>
                  <a:pt x="3815" y="9757"/>
                </a:lnTo>
                <a:lnTo>
                  <a:pt x="4292" y="10271"/>
                </a:lnTo>
                <a:lnTo>
                  <a:pt x="3852" y="10344"/>
                </a:lnTo>
                <a:lnTo>
                  <a:pt x="2678" y="10674"/>
                </a:lnTo>
                <a:lnTo>
                  <a:pt x="1577" y="10968"/>
                </a:lnTo>
                <a:lnTo>
                  <a:pt x="1064" y="11115"/>
                </a:lnTo>
                <a:lnTo>
                  <a:pt x="697" y="11188"/>
                </a:lnTo>
                <a:lnTo>
                  <a:pt x="587" y="11188"/>
                </a:lnTo>
                <a:lnTo>
                  <a:pt x="477" y="11151"/>
                </a:lnTo>
                <a:lnTo>
                  <a:pt x="1577" y="9721"/>
                </a:lnTo>
                <a:lnTo>
                  <a:pt x="1908" y="9317"/>
                </a:lnTo>
                <a:lnTo>
                  <a:pt x="2201" y="8914"/>
                </a:lnTo>
                <a:lnTo>
                  <a:pt x="2421" y="8730"/>
                </a:lnTo>
                <a:lnTo>
                  <a:pt x="2604" y="8510"/>
                </a:lnTo>
                <a:close/>
                <a:moveTo>
                  <a:pt x="8914" y="8180"/>
                </a:moveTo>
                <a:lnTo>
                  <a:pt x="9097" y="8217"/>
                </a:lnTo>
                <a:lnTo>
                  <a:pt x="9244" y="8253"/>
                </a:lnTo>
                <a:lnTo>
                  <a:pt x="9574" y="8400"/>
                </a:lnTo>
                <a:lnTo>
                  <a:pt x="9867" y="8584"/>
                </a:lnTo>
                <a:lnTo>
                  <a:pt x="10124" y="8840"/>
                </a:lnTo>
                <a:lnTo>
                  <a:pt x="10308" y="9171"/>
                </a:lnTo>
                <a:lnTo>
                  <a:pt x="10454" y="9464"/>
                </a:lnTo>
                <a:lnTo>
                  <a:pt x="10564" y="9794"/>
                </a:lnTo>
                <a:lnTo>
                  <a:pt x="10601" y="10161"/>
                </a:lnTo>
                <a:lnTo>
                  <a:pt x="10601" y="10528"/>
                </a:lnTo>
                <a:lnTo>
                  <a:pt x="10491" y="10858"/>
                </a:lnTo>
                <a:lnTo>
                  <a:pt x="10491" y="10895"/>
                </a:lnTo>
                <a:lnTo>
                  <a:pt x="10454" y="10858"/>
                </a:lnTo>
                <a:lnTo>
                  <a:pt x="10344" y="10785"/>
                </a:lnTo>
                <a:lnTo>
                  <a:pt x="10271" y="10785"/>
                </a:lnTo>
                <a:lnTo>
                  <a:pt x="10161" y="10821"/>
                </a:lnTo>
                <a:lnTo>
                  <a:pt x="10124" y="10931"/>
                </a:lnTo>
                <a:lnTo>
                  <a:pt x="10088" y="11078"/>
                </a:lnTo>
                <a:lnTo>
                  <a:pt x="10051" y="11188"/>
                </a:lnTo>
                <a:lnTo>
                  <a:pt x="9867" y="11298"/>
                </a:lnTo>
                <a:lnTo>
                  <a:pt x="9794" y="11371"/>
                </a:lnTo>
                <a:lnTo>
                  <a:pt x="9757" y="11445"/>
                </a:lnTo>
                <a:lnTo>
                  <a:pt x="9611" y="11481"/>
                </a:lnTo>
                <a:lnTo>
                  <a:pt x="9464" y="11481"/>
                </a:lnTo>
                <a:lnTo>
                  <a:pt x="9354" y="11445"/>
                </a:lnTo>
                <a:lnTo>
                  <a:pt x="9207" y="11408"/>
                </a:lnTo>
                <a:lnTo>
                  <a:pt x="8620" y="11078"/>
                </a:lnTo>
                <a:lnTo>
                  <a:pt x="8327" y="10895"/>
                </a:lnTo>
                <a:lnTo>
                  <a:pt x="8070" y="10674"/>
                </a:lnTo>
                <a:lnTo>
                  <a:pt x="7850" y="10418"/>
                </a:lnTo>
                <a:lnTo>
                  <a:pt x="7703" y="10124"/>
                </a:lnTo>
                <a:lnTo>
                  <a:pt x="7593" y="9794"/>
                </a:lnTo>
                <a:lnTo>
                  <a:pt x="7593" y="9501"/>
                </a:lnTo>
                <a:lnTo>
                  <a:pt x="7630" y="9171"/>
                </a:lnTo>
                <a:lnTo>
                  <a:pt x="7777" y="8877"/>
                </a:lnTo>
                <a:lnTo>
                  <a:pt x="7960" y="8620"/>
                </a:lnTo>
                <a:lnTo>
                  <a:pt x="8217" y="8400"/>
                </a:lnTo>
                <a:lnTo>
                  <a:pt x="8400" y="8290"/>
                </a:lnTo>
                <a:lnTo>
                  <a:pt x="8584" y="8217"/>
                </a:lnTo>
                <a:lnTo>
                  <a:pt x="8730" y="8180"/>
                </a:lnTo>
                <a:close/>
                <a:moveTo>
                  <a:pt x="8767" y="7777"/>
                </a:moveTo>
                <a:lnTo>
                  <a:pt x="8547" y="7813"/>
                </a:lnTo>
                <a:lnTo>
                  <a:pt x="8363" y="7850"/>
                </a:lnTo>
                <a:lnTo>
                  <a:pt x="8143" y="7960"/>
                </a:lnTo>
                <a:lnTo>
                  <a:pt x="7960" y="8033"/>
                </a:lnTo>
                <a:lnTo>
                  <a:pt x="7777" y="8180"/>
                </a:lnTo>
                <a:lnTo>
                  <a:pt x="7593" y="8364"/>
                </a:lnTo>
                <a:lnTo>
                  <a:pt x="7446" y="8510"/>
                </a:lnTo>
                <a:lnTo>
                  <a:pt x="7336" y="8657"/>
                </a:lnTo>
                <a:lnTo>
                  <a:pt x="7190" y="9024"/>
                </a:lnTo>
                <a:lnTo>
                  <a:pt x="7116" y="9427"/>
                </a:lnTo>
                <a:lnTo>
                  <a:pt x="7116" y="9831"/>
                </a:lnTo>
                <a:lnTo>
                  <a:pt x="7153" y="10051"/>
                </a:lnTo>
                <a:lnTo>
                  <a:pt x="7226" y="10271"/>
                </a:lnTo>
                <a:lnTo>
                  <a:pt x="7336" y="10454"/>
                </a:lnTo>
                <a:lnTo>
                  <a:pt x="7446" y="10638"/>
                </a:lnTo>
                <a:lnTo>
                  <a:pt x="7740" y="11005"/>
                </a:lnTo>
                <a:lnTo>
                  <a:pt x="8107" y="11298"/>
                </a:lnTo>
                <a:lnTo>
                  <a:pt x="8510" y="11555"/>
                </a:lnTo>
                <a:lnTo>
                  <a:pt x="8914" y="11775"/>
                </a:lnTo>
                <a:lnTo>
                  <a:pt x="9134" y="11885"/>
                </a:lnTo>
                <a:lnTo>
                  <a:pt x="9354" y="11958"/>
                </a:lnTo>
                <a:lnTo>
                  <a:pt x="9574" y="11958"/>
                </a:lnTo>
                <a:lnTo>
                  <a:pt x="9757" y="11922"/>
                </a:lnTo>
                <a:lnTo>
                  <a:pt x="9977" y="11848"/>
                </a:lnTo>
                <a:lnTo>
                  <a:pt x="10198" y="11702"/>
                </a:lnTo>
                <a:lnTo>
                  <a:pt x="10381" y="11555"/>
                </a:lnTo>
                <a:lnTo>
                  <a:pt x="10491" y="11371"/>
                </a:lnTo>
                <a:lnTo>
                  <a:pt x="10674" y="11298"/>
                </a:lnTo>
                <a:lnTo>
                  <a:pt x="10784" y="11151"/>
                </a:lnTo>
                <a:lnTo>
                  <a:pt x="10895" y="10968"/>
                </a:lnTo>
                <a:lnTo>
                  <a:pt x="10968" y="10785"/>
                </a:lnTo>
                <a:lnTo>
                  <a:pt x="11005" y="10601"/>
                </a:lnTo>
                <a:lnTo>
                  <a:pt x="11005" y="10381"/>
                </a:lnTo>
                <a:lnTo>
                  <a:pt x="11005" y="10124"/>
                </a:lnTo>
                <a:lnTo>
                  <a:pt x="10968" y="9684"/>
                </a:lnTo>
                <a:lnTo>
                  <a:pt x="10821" y="9207"/>
                </a:lnTo>
                <a:lnTo>
                  <a:pt x="10638" y="8804"/>
                </a:lnTo>
                <a:lnTo>
                  <a:pt x="10491" y="8620"/>
                </a:lnTo>
                <a:lnTo>
                  <a:pt x="10344" y="8437"/>
                </a:lnTo>
                <a:lnTo>
                  <a:pt x="10198" y="8290"/>
                </a:lnTo>
                <a:lnTo>
                  <a:pt x="10014" y="8143"/>
                </a:lnTo>
                <a:lnTo>
                  <a:pt x="9831" y="8033"/>
                </a:lnTo>
                <a:lnTo>
                  <a:pt x="9611" y="7923"/>
                </a:lnTo>
                <a:lnTo>
                  <a:pt x="9427" y="7850"/>
                </a:lnTo>
                <a:lnTo>
                  <a:pt x="9207" y="7813"/>
                </a:lnTo>
                <a:lnTo>
                  <a:pt x="8987" y="7777"/>
                </a:lnTo>
                <a:close/>
                <a:moveTo>
                  <a:pt x="9024" y="0"/>
                </a:moveTo>
                <a:lnTo>
                  <a:pt x="8767" y="37"/>
                </a:lnTo>
                <a:lnTo>
                  <a:pt x="8547" y="110"/>
                </a:lnTo>
                <a:lnTo>
                  <a:pt x="8363" y="257"/>
                </a:lnTo>
                <a:lnTo>
                  <a:pt x="8180" y="440"/>
                </a:lnTo>
                <a:lnTo>
                  <a:pt x="7593" y="1027"/>
                </a:lnTo>
                <a:lnTo>
                  <a:pt x="7006" y="1651"/>
                </a:lnTo>
                <a:lnTo>
                  <a:pt x="6639" y="2054"/>
                </a:lnTo>
                <a:lnTo>
                  <a:pt x="6383" y="2311"/>
                </a:lnTo>
                <a:lnTo>
                  <a:pt x="6199" y="2605"/>
                </a:lnTo>
                <a:lnTo>
                  <a:pt x="5796" y="2201"/>
                </a:lnTo>
                <a:lnTo>
                  <a:pt x="5722" y="2128"/>
                </a:lnTo>
                <a:lnTo>
                  <a:pt x="5502" y="2128"/>
                </a:lnTo>
                <a:lnTo>
                  <a:pt x="5392" y="2201"/>
                </a:lnTo>
                <a:lnTo>
                  <a:pt x="5356" y="2238"/>
                </a:lnTo>
                <a:lnTo>
                  <a:pt x="4915" y="2531"/>
                </a:lnTo>
                <a:lnTo>
                  <a:pt x="4512" y="2898"/>
                </a:lnTo>
                <a:lnTo>
                  <a:pt x="4292" y="2715"/>
                </a:lnTo>
                <a:lnTo>
                  <a:pt x="4072" y="2495"/>
                </a:lnTo>
                <a:lnTo>
                  <a:pt x="3998" y="2458"/>
                </a:lnTo>
                <a:lnTo>
                  <a:pt x="3888" y="2458"/>
                </a:lnTo>
                <a:lnTo>
                  <a:pt x="3815" y="2495"/>
                </a:lnTo>
                <a:lnTo>
                  <a:pt x="3778" y="2568"/>
                </a:lnTo>
                <a:lnTo>
                  <a:pt x="3778" y="2421"/>
                </a:lnTo>
                <a:lnTo>
                  <a:pt x="3778" y="2311"/>
                </a:lnTo>
                <a:lnTo>
                  <a:pt x="3668" y="2128"/>
                </a:lnTo>
                <a:lnTo>
                  <a:pt x="3521" y="1908"/>
                </a:lnTo>
                <a:lnTo>
                  <a:pt x="3338" y="1761"/>
                </a:lnTo>
                <a:lnTo>
                  <a:pt x="3118" y="1614"/>
                </a:lnTo>
                <a:lnTo>
                  <a:pt x="2861" y="1504"/>
                </a:lnTo>
                <a:lnTo>
                  <a:pt x="2458" y="1321"/>
                </a:lnTo>
                <a:lnTo>
                  <a:pt x="2348" y="1321"/>
                </a:lnTo>
                <a:lnTo>
                  <a:pt x="2238" y="1357"/>
                </a:lnTo>
                <a:lnTo>
                  <a:pt x="2201" y="1431"/>
                </a:lnTo>
                <a:lnTo>
                  <a:pt x="2201" y="1504"/>
                </a:lnTo>
                <a:lnTo>
                  <a:pt x="2531" y="2238"/>
                </a:lnTo>
                <a:lnTo>
                  <a:pt x="2678" y="2531"/>
                </a:lnTo>
                <a:lnTo>
                  <a:pt x="2751" y="2678"/>
                </a:lnTo>
                <a:lnTo>
                  <a:pt x="2861" y="2825"/>
                </a:lnTo>
                <a:lnTo>
                  <a:pt x="3008" y="2898"/>
                </a:lnTo>
                <a:lnTo>
                  <a:pt x="3191" y="2935"/>
                </a:lnTo>
                <a:lnTo>
                  <a:pt x="3338" y="2935"/>
                </a:lnTo>
                <a:lnTo>
                  <a:pt x="3485" y="2861"/>
                </a:lnTo>
                <a:lnTo>
                  <a:pt x="3632" y="2788"/>
                </a:lnTo>
                <a:lnTo>
                  <a:pt x="3301" y="3155"/>
                </a:lnTo>
                <a:lnTo>
                  <a:pt x="2971" y="3485"/>
                </a:lnTo>
                <a:lnTo>
                  <a:pt x="2935" y="3412"/>
                </a:lnTo>
                <a:lnTo>
                  <a:pt x="2935" y="3265"/>
                </a:lnTo>
                <a:lnTo>
                  <a:pt x="2898" y="3081"/>
                </a:lnTo>
                <a:lnTo>
                  <a:pt x="2825" y="2825"/>
                </a:lnTo>
                <a:lnTo>
                  <a:pt x="2678" y="2605"/>
                </a:lnTo>
                <a:lnTo>
                  <a:pt x="2458" y="2384"/>
                </a:lnTo>
                <a:lnTo>
                  <a:pt x="2238" y="2238"/>
                </a:lnTo>
                <a:lnTo>
                  <a:pt x="1981" y="2091"/>
                </a:lnTo>
                <a:lnTo>
                  <a:pt x="1687" y="1981"/>
                </a:lnTo>
                <a:lnTo>
                  <a:pt x="1431" y="1908"/>
                </a:lnTo>
                <a:lnTo>
                  <a:pt x="880" y="1834"/>
                </a:lnTo>
                <a:lnTo>
                  <a:pt x="770" y="1834"/>
                </a:lnTo>
                <a:lnTo>
                  <a:pt x="697" y="1871"/>
                </a:lnTo>
                <a:lnTo>
                  <a:pt x="624" y="1944"/>
                </a:lnTo>
                <a:lnTo>
                  <a:pt x="624" y="2054"/>
                </a:lnTo>
                <a:lnTo>
                  <a:pt x="697" y="2384"/>
                </a:lnTo>
                <a:lnTo>
                  <a:pt x="807" y="2751"/>
                </a:lnTo>
                <a:lnTo>
                  <a:pt x="917" y="3045"/>
                </a:lnTo>
                <a:lnTo>
                  <a:pt x="1101" y="3375"/>
                </a:lnTo>
                <a:lnTo>
                  <a:pt x="1284" y="3668"/>
                </a:lnTo>
                <a:lnTo>
                  <a:pt x="1504" y="3925"/>
                </a:lnTo>
                <a:lnTo>
                  <a:pt x="1724" y="4182"/>
                </a:lnTo>
                <a:lnTo>
                  <a:pt x="1981" y="4439"/>
                </a:lnTo>
                <a:lnTo>
                  <a:pt x="2018" y="4439"/>
                </a:lnTo>
                <a:lnTo>
                  <a:pt x="1761" y="4695"/>
                </a:lnTo>
                <a:lnTo>
                  <a:pt x="1761" y="4549"/>
                </a:lnTo>
                <a:lnTo>
                  <a:pt x="1724" y="4402"/>
                </a:lnTo>
                <a:lnTo>
                  <a:pt x="1614" y="4255"/>
                </a:lnTo>
                <a:lnTo>
                  <a:pt x="1467" y="4108"/>
                </a:lnTo>
                <a:lnTo>
                  <a:pt x="1321" y="3998"/>
                </a:lnTo>
                <a:lnTo>
                  <a:pt x="1101" y="3925"/>
                </a:lnTo>
                <a:lnTo>
                  <a:pt x="697" y="3815"/>
                </a:lnTo>
                <a:lnTo>
                  <a:pt x="330" y="3742"/>
                </a:lnTo>
                <a:lnTo>
                  <a:pt x="220" y="3742"/>
                </a:lnTo>
                <a:lnTo>
                  <a:pt x="147" y="3815"/>
                </a:lnTo>
                <a:lnTo>
                  <a:pt x="110" y="3925"/>
                </a:lnTo>
                <a:lnTo>
                  <a:pt x="147" y="3998"/>
                </a:lnTo>
                <a:lnTo>
                  <a:pt x="367" y="4329"/>
                </a:lnTo>
                <a:lnTo>
                  <a:pt x="624" y="4732"/>
                </a:lnTo>
                <a:lnTo>
                  <a:pt x="807" y="4915"/>
                </a:lnTo>
                <a:lnTo>
                  <a:pt x="954" y="5062"/>
                </a:lnTo>
                <a:lnTo>
                  <a:pt x="1137" y="5172"/>
                </a:lnTo>
                <a:lnTo>
                  <a:pt x="1321" y="5246"/>
                </a:lnTo>
                <a:lnTo>
                  <a:pt x="1321" y="5282"/>
                </a:lnTo>
                <a:lnTo>
                  <a:pt x="1394" y="5356"/>
                </a:lnTo>
                <a:lnTo>
                  <a:pt x="1834" y="5759"/>
                </a:lnTo>
                <a:lnTo>
                  <a:pt x="1651" y="6126"/>
                </a:lnTo>
                <a:lnTo>
                  <a:pt x="1504" y="6493"/>
                </a:lnTo>
                <a:lnTo>
                  <a:pt x="1394" y="6896"/>
                </a:lnTo>
                <a:lnTo>
                  <a:pt x="1321" y="6933"/>
                </a:lnTo>
                <a:lnTo>
                  <a:pt x="1321" y="7043"/>
                </a:lnTo>
                <a:lnTo>
                  <a:pt x="1321" y="7153"/>
                </a:lnTo>
                <a:lnTo>
                  <a:pt x="1357" y="7263"/>
                </a:lnTo>
                <a:lnTo>
                  <a:pt x="1431" y="7373"/>
                </a:lnTo>
                <a:lnTo>
                  <a:pt x="1467" y="7410"/>
                </a:lnTo>
                <a:lnTo>
                  <a:pt x="1541" y="7447"/>
                </a:lnTo>
                <a:lnTo>
                  <a:pt x="1651" y="7593"/>
                </a:lnTo>
                <a:lnTo>
                  <a:pt x="2311" y="8217"/>
                </a:lnTo>
                <a:lnTo>
                  <a:pt x="2164" y="8327"/>
                </a:lnTo>
                <a:lnTo>
                  <a:pt x="2018" y="8437"/>
                </a:lnTo>
                <a:lnTo>
                  <a:pt x="1761" y="8694"/>
                </a:lnTo>
                <a:lnTo>
                  <a:pt x="1394" y="9207"/>
                </a:lnTo>
                <a:lnTo>
                  <a:pt x="990" y="9721"/>
                </a:lnTo>
                <a:lnTo>
                  <a:pt x="220" y="10748"/>
                </a:lnTo>
                <a:lnTo>
                  <a:pt x="73" y="10968"/>
                </a:lnTo>
                <a:lnTo>
                  <a:pt x="0" y="11151"/>
                </a:lnTo>
                <a:lnTo>
                  <a:pt x="0" y="11225"/>
                </a:lnTo>
                <a:lnTo>
                  <a:pt x="37" y="11335"/>
                </a:lnTo>
                <a:lnTo>
                  <a:pt x="183" y="11518"/>
                </a:lnTo>
                <a:lnTo>
                  <a:pt x="257" y="11592"/>
                </a:lnTo>
                <a:lnTo>
                  <a:pt x="367" y="11628"/>
                </a:lnTo>
                <a:lnTo>
                  <a:pt x="550" y="11665"/>
                </a:lnTo>
                <a:lnTo>
                  <a:pt x="770" y="11628"/>
                </a:lnTo>
                <a:lnTo>
                  <a:pt x="990" y="11592"/>
                </a:lnTo>
                <a:lnTo>
                  <a:pt x="2348" y="11188"/>
                </a:lnTo>
                <a:lnTo>
                  <a:pt x="3595" y="10821"/>
                </a:lnTo>
                <a:lnTo>
                  <a:pt x="4072" y="10711"/>
                </a:lnTo>
                <a:lnTo>
                  <a:pt x="4292" y="10638"/>
                </a:lnTo>
                <a:lnTo>
                  <a:pt x="4512" y="10491"/>
                </a:lnTo>
                <a:lnTo>
                  <a:pt x="5025" y="11005"/>
                </a:lnTo>
                <a:lnTo>
                  <a:pt x="5539" y="11518"/>
                </a:lnTo>
                <a:lnTo>
                  <a:pt x="6089" y="11995"/>
                </a:lnTo>
                <a:lnTo>
                  <a:pt x="6676" y="12398"/>
                </a:lnTo>
                <a:lnTo>
                  <a:pt x="7006" y="12619"/>
                </a:lnTo>
                <a:lnTo>
                  <a:pt x="7373" y="12802"/>
                </a:lnTo>
                <a:lnTo>
                  <a:pt x="7740" y="12985"/>
                </a:lnTo>
                <a:lnTo>
                  <a:pt x="8070" y="13132"/>
                </a:lnTo>
                <a:lnTo>
                  <a:pt x="8474" y="13242"/>
                </a:lnTo>
                <a:lnTo>
                  <a:pt x="8840" y="13352"/>
                </a:lnTo>
                <a:lnTo>
                  <a:pt x="9207" y="13426"/>
                </a:lnTo>
                <a:lnTo>
                  <a:pt x="9611" y="13499"/>
                </a:lnTo>
                <a:lnTo>
                  <a:pt x="9977" y="13536"/>
                </a:lnTo>
                <a:lnTo>
                  <a:pt x="10381" y="13572"/>
                </a:lnTo>
                <a:lnTo>
                  <a:pt x="11115" y="13536"/>
                </a:lnTo>
                <a:lnTo>
                  <a:pt x="11812" y="13426"/>
                </a:lnTo>
                <a:lnTo>
                  <a:pt x="12215" y="13316"/>
                </a:lnTo>
                <a:lnTo>
                  <a:pt x="12362" y="13279"/>
                </a:lnTo>
                <a:lnTo>
                  <a:pt x="12435" y="13279"/>
                </a:lnTo>
                <a:lnTo>
                  <a:pt x="12435" y="13316"/>
                </a:lnTo>
                <a:lnTo>
                  <a:pt x="12509" y="13352"/>
                </a:lnTo>
                <a:lnTo>
                  <a:pt x="12545" y="13352"/>
                </a:lnTo>
                <a:lnTo>
                  <a:pt x="12582" y="13316"/>
                </a:lnTo>
                <a:lnTo>
                  <a:pt x="12619" y="13279"/>
                </a:lnTo>
                <a:lnTo>
                  <a:pt x="12655" y="13169"/>
                </a:lnTo>
                <a:lnTo>
                  <a:pt x="12655" y="13022"/>
                </a:lnTo>
                <a:lnTo>
                  <a:pt x="12545" y="12949"/>
                </a:lnTo>
                <a:lnTo>
                  <a:pt x="12435" y="12912"/>
                </a:lnTo>
                <a:lnTo>
                  <a:pt x="12178" y="12912"/>
                </a:lnTo>
                <a:lnTo>
                  <a:pt x="11702" y="13022"/>
                </a:lnTo>
                <a:lnTo>
                  <a:pt x="11188" y="13095"/>
                </a:lnTo>
                <a:lnTo>
                  <a:pt x="10748" y="13132"/>
                </a:lnTo>
                <a:lnTo>
                  <a:pt x="10308" y="13095"/>
                </a:lnTo>
                <a:lnTo>
                  <a:pt x="9867" y="13095"/>
                </a:lnTo>
                <a:lnTo>
                  <a:pt x="9464" y="13022"/>
                </a:lnTo>
                <a:lnTo>
                  <a:pt x="9024" y="12949"/>
                </a:lnTo>
                <a:lnTo>
                  <a:pt x="8584" y="12802"/>
                </a:lnTo>
                <a:lnTo>
                  <a:pt x="8180" y="12655"/>
                </a:lnTo>
                <a:lnTo>
                  <a:pt x="7777" y="12509"/>
                </a:lnTo>
                <a:lnTo>
                  <a:pt x="7300" y="12252"/>
                </a:lnTo>
                <a:lnTo>
                  <a:pt x="6860" y="11958"/>
                </a:lnTo>
                <a:lnTo>
                  <a:pt x="6419" y="11628"/>
                </a:lnTo>
                <a:lnTo>
                  <a:pt x="6016" y="11298"/>
                </a:lnTo>
                <a:lnTo>
                  <a:pt x="5246" y="10564"/>
                </a:lnTo>
                <a:lnTo>
                  <a:pt x="4512" y="9794"/>
                </a:lnTo>
                <a:lnTo>
                  <a:pt x="3008" y="8290"/>
                </a:lnTo>
                <a:lnTo>
                  <a:pt x="2274" y="7520"/>
                </a:lnTo>
                <a:lnTo>
                  <a:pt x="2091" y="7300"/>
                </a:lnTo>
                <a:lnTo>
                  <a:pt x="1871" y="7080"/>
                </a:lnTo>
                <a:lnTo>
                  <a:pt x="1944" y="6713"/>
                </a:lnTo>
                <a:lnTo>
                  <a:pt x="2054" y="6383"/>
                </a:lnTo>
                <a:lnTo>
                  <a:pt x="2238" y="6053"/>
                </a:lnTo>
                <a:lnTo>
                  <a:pt x="2421" y="5722"/>
                </a:lnTo>
                <a:lnTo>
                  <a:pt x="2641" y="5429"/>
                </a:lnTo>
                <a:lnTo>
                  <a:pt x="2898" y="5172"/>
                </a:lnTo>
                <a:lnTo>
                  <a:pt x="3411" y="4622"/>
                </a:lnTo>
                <a:lnTo>
                  <a:pt x="4475" y="3558"/>
                </a:lnTo>
                <a:lnTo>
                  <a:pt x="5025" y="3045"/>
                </a:lnTo>
                <a:lnTo>
                  <a:pt x="5246" y="2825"/>
                </a:lnTo>
                <a:lnTo>
                  <a:pt x="5392" y="2678"/>
                </a:lnTo>
                <a:lnTo>
                  <a:pt x="5502" y="2605"/>
                </a:lnTo>
                <a:lnTo>
                  <a:pt x="5612" y="2715"/>
                </a:lnTo>
                <a:lnTo>
                  <a:pt x="5392" y="2825"/>
                </a:lnTo>
                <a:lnTo>
                  <a:pt x="5246" y="2971"/>
                </a:lnTo>
                <a:lnTo>
                  <a:pt x="4952" y="3301"/>
                </a:lnTo>
                <a:lnTo>
                  <a:pt x="4805" y="3485"/>
                </a:lnTo>
                <a:lnTo>
                  <a:pt x="4695" y="3668"/>
                </a:lnTo>
                <a:lnTo>
                  <a:pt x="4585" y="3888"/>
                </a:lnTo>
                <a:lnTo>
                  <a:pt x="4585" y="3962"/>
                </a:lnTo>
                <a:lnTo>
                  <a:pt x="4622" y="4072"/>
                </a:lnTo>
                <a:lnTo>
                  <a:pt x="4659" y="4145"/>
                </a:lnTo>
                <a:lnTo>
                  <a:pt x="4732" y="4145"/>
                </a:lnTo>
                <a:lnTo>
                  <a:pt x="4915" y="4035"/>
                </a:lnTo>
                <a:lnTo>
                  <a:pt x="5025" y="3888"/>
                </a:lnTo>
                <a:lnTo>
                  <a:pt x="5209" y="3558"/>
                </a:lnTo>
                <a:lnTo>
                  <a:pt x="5502" y="3228"/>
                </a:lnTo>
                <a:lnTo>
                  <a:pt x="5759" y="2898"/>
                </a:lnTo>
                <a:lnTo>
                  <a:pt x="6016" y="3118"/>
                </a:lnTo>
                <a:lnTo>
                  <a:pt x="5832" y="3301"/>
                </a:lnTo>
                <a:lnTo>
                  <a:pt x="5612" y="3522"/>
                </a:lnTo>
                <a:lnTo>
                  <a:pt x="5466" y="3742"/>
                </a:lnTo>
                <a:lnTo>
                  <a:pt x="5356" y="3962"/>
                </a:lnTo>
                <a:lnTo>
                  <a:pt x="5319" y="4072"/>
                </a:lnTo>
                <a:lnTo>
                  <a:pt x="5392" y="4182"/>
                </a:lnTo>
                <a:lnTo>
                  <a:pt x="5502" y="4219"/>
                </a:lnTo>
                <a:lnTo>
                  <a:pt x="5539" y="4219"/>
                </a:lnTo>
                <a:lnTo>
                  <a:pt x="5612" y="4182"/>
                </a:lnTo>
                <a:lnTo>
                  <a:pt x="5796" y="3998"/>
                </a:lnTo>
                <a:lnTo>
                  <a:pt x="5942" y="3778"/>
                </a:lnTo>
                <a:lnTo>
                  <a:pt x="6089" y="3558"/>
                </a:lnTo>
                <a:lnTo>
                  <a:pt x="6199" y="3301"/>
                </a:lnTo>
                <a:lnTo>
                  <a:pt x="6309" y="3375"/>
                </a:lnTo>
                <a:lnTo>
                  <a:pt x="6456" y="3485"/>
                </a:lnTo>
                <a:lnTo>
                  <a:pt x="6346" y="3595"/>
                </a:lnTo>
                <a:lnTo>
                  <a:pt x="6236" y="3705"/>
                </a:lnTo>
                <a:lnTo>
                  <a:pt x="6089" y="3962"/>
                </a:lnTo>
                <a:lnTo>
                  <a:pt x="5869" y="4255"/>
                </a:lnTo>
                <a:lnTo>
                  <a:pt x="5796" y="4402"/>
                </a:lnTo>
                <a:lnTo>
                  <a:pt x="5722" y="4585"/>
                </a:lnTo>
                <a:lnTo>
                  <a:pt x="5722" y="4622"/>
                </a:lnTo>
                <a:lnTo>
                  <a:pt x="5722" y="4695"/>
                </a:lnTo>
                <a:lnTo>
                  <a:pt x="5796" y="4732"/>
                </a:lnTo>
                <a:lnTo>
                  <a:pt x="5906" y="4769"/>
                </a:lnTo>
                <a:lnTo>
                  <a:pt x="6016" y="4695"/>
                </a:lnTo>
                <a:lnTo>
                  <a:pt x="6126" y="4585"/>
                </a:lnTo>
                <a:lnTo>
                  <a:pt x="6199" y="4439"/>
                </a:lnTo>
                <a:lnTo>
                  <a:pt x="6383" y="4145"/>
                </a:lnTo>
                <a:lnTo>
                  <a:pt x="6456" y="3962"/>
                </a:lnTo>
                <a:lnTo>
                  <a:pt x="6603" y="3632"/>
                </a:lnTo>
                <a:lnTo>
                  <a:pt x="7300" y="4145"/>
                </a:lnTo>
                <a:lnTo>
                  <a:pt x="7116" y="4292"/>
                </a:lnTo>
                <a:lnTo>
                  <a:pt x="6933" y="4439"/>
                </a:lnTo>
                <a:lnTo>
                  <a:pt x="6713" y="4695"/>
                </a:lnTo>
                <a:lnTo>
                  <a:pt x="6529" y="5026"/>
                </a:lnTo>
                <a:lnTo>
                  <a:pt x="6529" y="5099"/>
                </a:lnTo>
                <a:lnTo>
                  <a:pt x="6529" y="5172"/>
                </a:lnTo>
                <a:lnTo>
                  <a:pt x="6566" y="5209"/>
                </a:lnTo>
                <a:lnTo>
                  <a:pt x="6639" y="5246"/>
                </a:lnTo>
                <a:lnTo>
                  <a:pt x="6676" y="5282"/>
                </a:lnTo>
                <a:lnTo>
                  <a:pt x="6749" y="5282"/>
                </a:lnTo>
                <a:lnTo>
                  <a:pt x="6823" y="5246"/>
                </a:lnTo>
                <a:lnTo>
                  <a:pt x="6860" y="5172"/>
                </a:lnTo>
                <a:lnTo>
                  <a:pt x="7153" y="4695"/>
                </a:lnTo>
                <a:lnTo>
                  <a:pt x="7410" y="4255"/>
                </a:lnTo>
                <a:lnTo>
                  <a:pt x="7740" y="4475"/>
                </a:lnTo>
                <a:lnTo>
                  <a:pt x="7483" y="4732"/>
                </a:lnTo>
                <a:lnTo>
                  <a:pt x="7116" y="5136"/>
                </a:lnTo>
                <a:lnTo>
                  <a:pt x="7080" y="5209"/>
                </a:lnTo>
                <a:lnTo>
                  <a:pt x="7043" y="5246"/>
                </a:lnTo>
                <a:lnTo>
                  <a:pt x="7080" y="5319"/>
                </a:lnTo>
                <a:lnTo>
                  <a:pt x="7116" y="5356"/>
                </a:lnTo>
                <a:lnTo>
                  <a:pt x="7190" y="5392"/>
                </a:lnTo>
                <a:lnTo>
                  <a:pt x="7263" y="5429"/>
                </a:lnTo>
                <a:lnTo>
                  <a:pt x="7336" y="5429"/>
                </a:lnTo>
                <a:lnTo>
                  <a:pt x="7373" y="5356"/>
                </a:lnTo>
                <a:lnTo>
                  <a:pt x="7556" y="5172"/>
                </a:lnTo>
                <a:lnTo>
                  <a:pt x="7740" y="4989"/>
                </a:lnTo>
                <a:lnTo>
                  <a:pt x="7813" y="4805"/>
                </a:lnTo>
                <a:lnTo>
                  <a:pt x="7850" y="4695"/>
                </a:lnTo>
                <a:lnTo>
                  <a:pt x="7887" y="4585"/>
                </a:lnTo>
                <a:lnTo>
                  <a:pt x="8474" y="4989"/>
                </a:lnTo>
                <a:lnTo>
                  <a:pt x="8107" y="5319"/>
                </a:lnTo>
                <a:lnTo>
                  <a:pt x="7813" y="5722"/>
                </a:lnTo>
                <a:lnTo>
                  <a:pt x="7777" y="5796"/>
                </a:lnTo>
                <a:lnTo>
                  <a:pt x="7777" y="5833"/>
                </a:lnTo>
                <a:lnTo>
                  <a:pt x="7813" y="5943"/>
                </a:lnTo>
                <a:lnTo>
                  <a:pt x="7887" y="5979"/>
                </a:lnTo>
                <a:lnTo>
                  <a:pt x="7997" y="5979"/>
                </a:lnTo>
                <a:lnTo>
                  <a:pt x="8033" y="5943"/>
                </a:lnTo>
                <a:lnTo>
                  <a:pt x="8327" y="5502"/>
                </a:lnTo>
                <a:lnTo>
                  <a:pt x="8584" y="5062"/>
                </a:lnTo>
                <a:lnTo>
                  <a:pt x="9024" y="5356"/>
                </a:lnTo>
                <a:lnTo>
                  <a:pt x="8767" y="5612"/>
                </a:lnTo>
                <a:lnTo>
                  <a:pt x="8584" y="5796"/>
                </a:lnTo>
                <a:lnTo>
                  <a:pt x="8510" y="5906"/>
                </a:lnTo>
                <a:lnTo>
                  <a:pt x="8474" y="6053"/>
                </a:lnTo>
                <a:lnTo>
                  <a:pt x="8253" y="6383"/>
                </a:lnTo>
                <a:lnTo>
                  <a:pt x="8217" y="6456"/>
                </a:lnTo>
                <a:lnTo>
                  <a:pt x="8253" y="6566"/>
                </a:lnTo>
                <a:lnTo>
                  <a:pt x="8290" y="6603"/>
                </a:lnTo>
                <a:lnTo>
                  <a:pt x="8363" y="6640"/>
                </a:lnTo>
                <a:lnTo>
                  <a:pt x="8474" y="6640"/>
                </a:lnTo>
                <a:lnTo>
                  <a:pt x="8547" y="6566"/>
                </a:lnTo>
                <a:lnTo>
                  <a:pt x="8804" y="6199"/>
                </a:lnTo>
                <a:lnTo>
                  <a:pt x="8877" y="6126"/>
                </a:lnTo>
                <a:lnTo>
                  <a:pt x="8950" y="6016"/>
                </a:lnTo>
                <a:lnTo>
                  <a:pt x="9097" y="5796"/>
                </a:lnTo>
                <a:lnTo>
                  <a:pt x="9244" y="5539"/>
                </a:lnTo>
                <a:lnTo>
                  <a:pt x="9537" y="5722"/>
                </a:lnTo>
                <a:lnTo>
                  <a:pt x="9354" y="5906"/>
                </a:lnTo>
                <a:lnTo>
                  <a:pt x="9207" y="6126"/>
                </a:lnTo>
                <a:lnTo>
                  <a:pt x="8950" y="6419"/>
                </a:lnTo>
                <a:lnTo>
                  <a:pt x="8877" y="6566"/>
                </a:lnTo>
                <a:lnTo>
                  <a:pt x="8840" y="6750"/>
                </a:lnTo>
                <a:lnTo>
                  <a:pt x="8914" y="6823"/>
                </a:lnTo>
                <a:lnTo>
                  <a:pt x="8950" y="6860"/>
                </a:lnTo>
                <a:lnTo>
                  <a:pt x="8987" y="6860"/>
                </a:lnTo>
                <a:lnTo>
                  <a:pt x="9134" y="6786"/>
                </a:lnTo>
                <a:lnTo>
                  <a:pt x="9244" y="6640"/>
                </a:lnTo>
                <a:lnTo>
                  <a:pt x="9391" y="6383"/>
                </a:lnTo>
                <a:lnTo>
                  <a:pt x="9537" y="6126"/>
                </a:lnTo>
                <a:lnTo>
                  <a:pt x="9721" y="5869"/>
                </a:lnTo>
                <a:lnTo>
                  <a:pt x="10198" y="6236"/>
                </a:lnTo>
                <a:lnTo>
                  <a:pt x="10051" y="6419"/>
                </a:lnTo>
                <a:lnTo>
                  <a:pt x="9867" y="6640"/>
                </a:lnTo>
                <a:lnTo>
                  <a:pt x="9684" y="6860"/>
                </a:lnTo>
                <a:lnTo>
                  <a:pt x="9611" y="7006"/>
                </a:lnTo>
                <a:lnTo>
                  <a:pt x="9574" y="7116"/>
                </a:lnTo>
                <a:lnTo>
                  <a:pt x="9574" y="7190"/>
                </a:lnTo>
                <a:lnTo>
                  <a:pt x="9611" y="7263"/>
                </a:lnTo>
                <a:lnTo>
                  <a:pt x="9757" y="7263"/>
                </a:lnTo>
                <a:lnTo>
                  <a:pt x="9867" y="7190"/>
                </a:lnTo>
                <a:lnTo>
                  <a:pt x="9941" y="7080"/>
                </a:lnTo>
                <a:lnTo>
                  <a:pt x="10124" y="6823"/>
                </a:lnTo>
                <a:lnTo>
                  <a:pt x="10271" y="6603"/>
                </a:lnTo>
                <a:lnTo>
                  <a:pt x="10381" y="6383"/>
                </a:lnTo>
                <a:lnTo>
                  <a:pt x="10895" y="6823"/>
                </a:lnTo>
                <a:lnTo>
                  <a:pt x="10931" y="6860"/>
                </a:lnTo>
                <a:lnTo>
                  <a:pt x="10638" y="7226"/>
                </a:lnTo>
                <a:lnTo>
                  <a:pt x="10381" y="7593"/>
                </a:lnTo>
                <a:lnTo>
                  <a:pt x="10271" y="7703"/>
                </a:lnTo>
                <a:lnTo>
                  <a:pt x="10271" y="7777"/>
                </a:lnTo>
                <a:lnTo>
                  <a:pt x="10271" y="7813"/>
                </a:lnTo>
                <a:lnTo>
                  <a:pt x="10344" y="7923"/>
                </a:lnTo>
                <a:lnTo>
                  <a:pt x="10418" y="7960"/>
                </a:lnTo>
                <a:lnTo>
                  <a:pt x="10491" y="7923"/>
                </a:lnTo>
                <a:lnTo>
                  <a:pt x="10528" y="7887"/>
                </a:lnTo>
                <a:lnTo>
                  <a:pt x="10821" y="7483"/>
                </a:lnTo>
                <a:lnTo>
                  <a:pt x="11115" y="7043"/>
                </a:lnTo>
                <a:lnTo>
                  <a:pt x="11445" y="7447"/>
                </a:lnTo>
                <a:lnTo>
                  <a:pt x="11298" y="7703"/>
                </a:lnTo>
                <a:lnTo>
                  <a:pt x="11151" y="7960"/>
                </a:lnTo>
                <a:lnTo>
                  <a:pt x="10968" y="8253"/>
                </a:lnTo>
                <a:lnTo>
                  <a:pt x="10931" y="8437"/>
                </a:lnTo>
                <a:lnTo>
                  <a:pt x="10931" y="8510"/>
                </a:lnTo>
                <a:lnTo>
                  <a:pt x="10931" y="8584"/>
                </a:lnTo>
                <a:lnTo>
                  <a:pt x="10968" y="8657"/>
                </a:lnTo>
                <a:lnTo>
                  <a:pt x="11041" y="8657"/>
                </a:lnTo>
                <a:lnTo>
                  <a:pt x="11188" y="8584"/>
                </a:lnTo>
                <a:lnTo>
                  <a:pt x="11261" y="8474"/>
                </a:lnTo>
                <a:lnTo>
                  <a:pt x="11408" y="8180"/>
                </a:lnTo>
                <a:lnTo>
                  <a:pt x="11628" y="7703"/>
                </a:lnTo>
                <a:lnTo>
                  <a:pt x="11812" y="7997"/>
                </a:lnTo>
                <a:lnTo>
                  <a:pt x="11995" y="8290"/>
                </a:lnTo>
                <a:lnTo>
                  <a:pt x="11812" y="8694"/>
                </a:lnTo>
                <a:lnTo>
                  <a:pt x="11628" y="9097"/>
                </a:lnTo>
                <a:lnTo>
                  <a:pt x="11518" y="9097"/>
                </a:lnTo>
                <a:lnTo>
                  <a:pt x="11408" y="9317"/>
                </a:lnTo>
                <a:lnTo>
                  <a:pt x="11335" y="9501"/>
                </a:lnTo>
                <a:lnTo>
                  <a:pt x="11335" y="9574"/>
                </a:lnTo>
                <a:lnTo>
                  <a:pt x="11335" y="9647"/>
                </a:lnTo>
                <a:lnTo>
                  <a:pt x="11408" y="9721"/>
                </a:lnTo>
                <a:lnTo>
                  <a:pt x="11591" y="9721"/>
                </a:lnTo>
                <a:lnTo>
                  <a:pt x="11628" y="9684"/>
                </a:lnTo>
                <a:lnTo>
                  <a:pt x="11812" y="9427"/>
                </a:lnTo>
                <a:lnTo>
                  <a:pt x="11958" y="9171"/>
                </a:lnTo>
                <a:lnTo>
                  <a:pt x="12105" y="8914"/>
                </a:lnTo>
                <a:lnTo>
                  <a:pt x="12178" y="8657"/>
                </a:lnTo>
                <a:lnTo>
                  <a:pt x="12325" y="9024"/>
                </a:lnTo>
                <a:lnTo>
                  <a:pt x="12472" y="9427"/>
                </a:lnTo>
                <a:lnTo>
                  <a:pt x="12068" y="10088"/>
                </a:lnTo>
                <a:lnTo>
                  <a:pt x="11995" y="10088"/>
                </a:lnTo>
                <a:lnTo>
                  <a:pt x="11922" y="10271"/>
                </a:lnTo>
                <a:lnTo>
                  <a:pt x="11848" y="10418"/>
                </a:lnTo>
                <a:lnTo>
                  <a:pt x="11848" y="10491"/>
                </a:lnTo>
                <a:lnTo>
                  <a:pt x="11848" y="10528"/>
                </a:lnTo>
                <a:lnTo>
                  <a:pt x="11922" y="10601"/>
                </a:lnTo>
                <a:lnTo>
                  <a:pt x="12068" y="10601"/>
                </a:lnTo>
                <a:lnTo>
                  <a:pt x="12142" y="10564"/>
                </a:lnTo>
                <a:lnTo>
                  <a:pt x="12362" y="10198"/>
                </a:lnTo>
                <a:lnTo>
                  <a:pt x="12582" y="9831"/>
                </a:lnTo>
                <a:lnTo>
                  <a:pt x="12692" y="10454"/>
                </a:lnTo>
                <a:lnTo>
                  <a:pt x="12509" y="10638"/>
                </a:lnTo>
                <a:lnTo>
                  <a:pt x="12362" y="10858"/>
                </a:lnTo>
                <a:lnTo>
                  <a:pt x="12215" y="11078"/>
                </a:lnTo>
                <a:lnTo>
                  <a:pt x="12178" y="11225"/>
                </a:lnTo>
                <a:lnTo>
                  <a:pt x="12178" y="11371"/>
                </a:lnTo>
                <a:lnTo>
                  <a:pt x="12215" y="11408"/>
                </a:lnTo>
                <a:lnTo>
                  <a:pt x="12252" y="11408"/>
                </a:lnTo>
                <a:lnTo>
                  <a:pt x="12362" y="11371"/>
                </a:lnTo>
                <a:lnTo>
                  <a:pt x="12472" y="11298"/>
                </a:lnTo>
                <a:lnTo>
                  <a:pt x="12582" y="11078"/>
                </a:lnTo>
                <a:lnTo>
                  <a:pt x="12692" y="10858"/>
                </a:lnTo>
                <a:lnTo>
                  <a:pt x="12729" y="11188"/>
                </a:lnTo>
                <a:lnTo>
                  <a:pt x="12655" y="11775"/>
                </a:lnTo>
                <a:lnTo>
                  <a:pt x="12509" y="11922"/>
                </a:lnTo>
                <a:lnTo>
                  <a:pt x="12362" y="12068"/>
                </a:lnTo>
                <a:lnTo>
                  <a:pt x="12325" y="12215"/>
                </a:lnTo>
                <a:lnTo>
                  <a:pt x="12325" y="12288"/>
                </a:lnTo>
                <a:lnTo>
                  <a:pt x="12362" y="12362"/>
                </a:lnTo>
                <a:lnTo>
                  <a:pt x="12435" y="12398"/>
                </a:lnTo>
                <a:lnTo>
                  <a:pt x="12472" y="12398"/>
                </a:lnTo>
                <a:lnTo>
                  <a:pt x="12619" y="12288"/>
                </a:lnTo>
                <a:lnTo>
                  <a:pt x="12655" y="12655"/>
                </a:lnTo>
                <a:lnTo>
                  <a:pt x="12692" y="12692"/>
                </a:lnTo>
                <a:lnTo>
                  <a:pt x="12729" y="12655"/>
                </a:lnTo>
                <a:lnTo>
                  <a:pt x="12802" y="12545"/>
                </a:lnTo>
                <a:lnTo>
                  <a:pt x="12912" y="12398"/>
                </a:lnTo>
                <a:lnTo>
                  <a:pt x="13022" y="12068"/>
                </a:lnTo>
                <a:lnTo>
                  <a:pt x="13095" y="11738"/>
                </a:lnTo>
                <a:lnTo>
                  <a:pt x="13132" y="11408"/>
                </a:lnTo>
                <a:lnTo>
                  <a:pt x="13132" y="11005"/>
                </a:lnTo>
                <a:lnTo>
                  <a:pt x="13132" y="10638"/>
                </a:lnTo>
                <a:lnTo>
                  <a:pt x="13095" y="10234"/>
                </a:lnTo>
                <a:lnTo>
                  <a:pt x="13022" y="9867"/>
                </a:lnTo>
                <a:lnTo>
                  <a:pt x="12949" y="9464"/>
                </a:lnTo>
                <a:lnTo>
                  <a:pt x="12839" y="9060"/>
                </a:lnTo>
                <a:lnTo>
                  <a:pt x="12692" y="8694"/>
                </a:lnTo>
                <a:lnTo>
                  <a:pt x="12545" y="8327"/>
                </a:lnTo>
                <a:lnTo>
                  <a:pt x="12325" y="7960"/>
                </a:lnTo>
                <a:lnTo>
                  <a:pt x="12142" y="7630"/>
                </a:lnTo>
                <a:lnTo>
                  <a:pt x="11885" y="7300"/>
                </a:lnTo>
                <a:lnTo>
                  <a:pt x="11628" y="6970"/>
                </a:lnTo>
                <a:lnTo>
                  <a:pt x="11335" y="6640"/>
                </a:lnTo>
                <a:lnTo>
                  <a:pt x="11041" y="6346"/>
                </a:lnTo>
                <a:lnTo>
                  <a:pt x="10344" y="5759"/>
                </a:lnTo>
                <a:lnTo>
                  <a:pt x="9647" y="5246"/>
                </a:lnTo>
                <a:lnTo>
                  <a:pt x="8914" y="4732"/>
                </a:lnTo>
                <a:lnTo>
                  <a:pt x="8987" y="4439"/>
                </a:lnTo>
                <a:lnTo>
                  <a:pt x="9024" y="4182"/>
                </a:lnTo>
                <a:lnTo>
                  <a:pt x="9060" y="3558"/>
                </a:lnTo>
                <a:lnTo>
                  <a:pt x="9097" y="2898"/>
                </a:lnTo>
                <a:lnTo>
                  <a:pt x="9281" y="220"/>
                </a:lnTo>
                <a:lnTo>
                  <a:pt x="9244" y="110"/>
                </a:lnTo>
                <a:lnTo>
                  <a:pt x="9207" y="37"/>
                </a:lnTo>
                <a:lnTo>
                  <a:pt x="9097"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269" name="Google Shape;269;p4"/>
          <p:cNvSpPr/>
          <p:nvPr/>
        </p:nvSpPr>
        <p:spPr>
          <a:xfrm>
            <a:off x="8699356" y="179112"/>
            <a:ext cx="521292" cy="538992"/>
          </a:xfrm>
          <a:custGeom>
            <a:avLst/>
            <a:gdLst/>
            <a:ahLst/>
            <a:cxnLst/>
            <a:rect l="l" t="t" r="r" b="b"/>
            <a:pathLst>
              <a:path w="18378" h="19002" extrusionOk="0">
                <a:moveTo>
                  <a:pt x="13793" y="5429"/>
                </a:moveTo>
                <a:lnTo>
                  <a:pt x="13682" y="5466"/>
                </a:lnTo>
                <a:lnTo>
                  <a:pt x="13572" y="5502"/>
                </a:lnTo>
                <a:lnTo>
                  <a:pt x="13499" y="5576"/>
                </a:lnTo>
                <a:lnTo>
                  <a:pt x="13352" y="5759"/>
                </a:lnTo>
                <a:lnTo>
                  <a:pt x="13352" y="5869"/>
                </a:lnTo>
                <a:lnTo>
                  <a:pt x="13352" y="5979"/>
                </a:lnTo>
                <a:lnTo>
                  <a:pt x="13389" y="6016"/>
                </a:lnTo>
                <a:lnTo>
                  <a:pt x="13426" y="6053"/>
                </a:lnTo>
                <a:lnTo>
                  <a:pt x="13499" y="6053"/>
                </a:lnTo>
                <a:lnTo>
                  <a:pt x="13572" y="5979"/>
                </a:lnTo>
                <a:lnTo>
                  <a:pt x="13646" y="5943"/>
                </a:lnTo>
                <a:lnTo>
                  <a:pt x="13719" y="5796"/>
                </a:lnTo>
                <a:lnTo>
                  <a:pt x="13829" y="5649"/>
                </a:lnTo>
                <a:lnTo>
                  <a:pt x="13903" y="5502"/>
                </a:lnTo>
                <a:lnTo>
                  <a:pt x="13903" y="5466"/>
                </a:lnTo>
                <a:lnTo>
                  <a:pt x="13903" y="5429"/>
                </a:lnTo>
                <a:close/>
                <a:moveTo>
                  <a:pt x="13242" y="6089"/>
                </a:moveTo>
                <a:lnTo>
                  <a:pt x="13169" y="6126"/>
                </a:lnTo>
                <a:lnTo>
                  <a:pt x="13022" y="6309"/>
                </a:lnTo>
                <a:lnTo>
                  <a:pt x="12912" y="6493"/>
                </a:lnTo>
                <a:lnTo>
                  <a:pt x="12875" y="6529"/>
                </a:lnTo>
                <a:lnTo>
                  <a:pt x="12875" y="6603"/>
                </a:lnTo>
                <a:lnTo>
                  <a:pt x="12949" y="6676"/>
                </a:lnTo>
                <a:lnTo>
                  <a:pt x="13022" y="6713"/>
                </a:lnTo>
                <a:lnTo>
                  <a:pt x="13096" y="6676"/>
                </a:lnTo>
                <a:lnTo>
                  <a:pt x="13132" y="6639"/>
                </a:lnTo>
                <a:lnTo>
                  <a:pt x="13242" y="6456"/>
                </a:lnTo>
                <a:lnTo>
                  <a:pt x="13352" y="6273"/>
                </a:lnTo>
                <a:lnTo>
                  <a:pt x="13389" y="6199"/>
                </a:lnTo>
                <a:lnTo>
                  <a:pt x="13316" y="6126"/>
                </a:lnTo>
                <a:lnTo>
                  <a:pt x="13242" y="6089"/>
                </a:lnTo>
                <a:close/>
                <a:moveTo>
                  <a:pt x="17241" y="6419"/>
                </a:moveTo>
                <a:lnTo>
                  <a:pt x="17534" y="6713"/>
                </a:lnTo>
                <a:lnTo>
                  <a:pt x="17497" y="6713"/>
                </a:lnTo>
                <a:lnTo>
                  <a:pt x="17387" y="6823"/>
                </a:lnTo>
                <a:lnTo>
                  <a:pt x="17351" y="6676"/>
                </a:lnTo>
                <a:lnTo>
                  <a:pt x="17241" y="6419"/>
                </a:lnTo>
                <a:close/>
                <a:moveTo>
                  <a:pt x="12692" y="6786"/>
                </a:moveTo>
                <a:lnTo>
                  <a:pt x="12582" y="6860"/>
                </a:lnTo>
                <a:lnTo>
                  <a:pt x="12435" y="6970"/>
                </a:lnTo>
                <a:lnTo>
                  <a:pt x="12399" y="7116"/>
                </a:lnTo>
                <a:lnTo>
                  <a:pt x="12362" y="7190"/>
                </a:lnTo>
                <a:lnTo>
                  <a:pt x="12399" y="7226"/>
                </a:lnTo>
                <a:lnTo>
                  <a:pt x="12472" y="7300"/>
                </a:lnTo>
                <a:lnTo>
                  <a:pt x="12582" y="7300"/>
                </a:lnTo>
                <a:lnTo>
                  <a:pt x="12619" y="7263"/>
                </a:lnTo>
                <a:lnTo>
                  <a:pt x="12655" y="7190"/>
                </a:lnTo>
                <a:lnTo>
                  <a:pt x="12729" y="7043"/>
                </a:lnTo>
                <a:lnTo>
                  <a:pt x="12802" y="7006"/>
                </a:lnTo>
                <a:lnTo>
                  <a:pt x="12839" y="6933"/>
                </a:lnTo>
                <a:lnTo>
                  <a:pt x="12875" y="6860"/>
                </a:lnTo>
                <a:lnTo>
                  <a:pt x="12875" y="6823"/>
                </a:lnTo>
                <a:lnTo>
                  <a:pt x="12839" y="6823"/>
                </a:lnTo>
                <a:lnTo>
                  <a:pt x="12765" y="6786"/>
                </a:lnTo>
                <a:close/>
                <a:moveTo>
                  <a:pt x="17571" y="6750"/>
                </a:moveTo>
                <a:lnTo>
                  <a:pt x="17828" y="7043"/>
                </a:lnTo>
                <a:lnTo>
                  <a:pt x="18048" y="7373"/>
                </a:lnTo>
                <a:lnTo>
                  <a:pt x="17828" y="7593"/>
                </a:lnTo>
                <a:lnTo>
                  <a:pt x="17828" y="7520"/>
                </a:lnTo>
                <a:lnTo>
                  <a:pt x="17864" y="7336"/>
                </a:lnTo>
                <a:lnTo>
                  <a:pt x="17828" y="7116"/>
                </a:lnTo>
                <a:lnTo>
                  <a:pt x="17828" y="7080"/>
                </a:lnTo>
                <a:lnTo>
                  <a:pt x="17754" y="7006"/>
                </a:lnTo>
                <a:lnTo>
                  <a:pt x="17681" y="7006"/>
                </a:lnTo>
                <a:lnTo>
                  <a:pt x="17644" y="7043"/>
                </a:lnTo>
                <a:lnTo>
                  <a:pt x="17681" y="7080"/>
                </a:lnTo>
                <a:lnTo>
                  <a:pt x="17644" y="7226"/>
                </a:lnTo>
                <a:lnTo>
                  <a:pt x="17607" y="7446"/>
                </a:lnTo>
                <a:lnTo>
                  <a:pt x="17534" y="7667"/>
                </a:lnTo>
                <a:lnTo>
                  <a:pt x="17534" y="7887"/>
                </a:lnTo>
                <a:lnTo>
                  <a:pt x="17534" y="7960"/>
                </a:lnTo>
                <a:lnTo>
                  <a:pt x="17131" y="8584"/>
                </a:lnTo>
                <a:lnTo>
                  <a:pt x="17167" y="8217"/>
                </a:lnTo>
                <a:lnTo>
                  <a:pt x="17241" y="7850"/>
                </a:lnTo>
                <a:lnTo>
                  <a:pt x="17387" y="7630"/>
                </a:lnTo>
                <a:lnTo>
                  <a:pt x="17387" y="7593"/>
                </a:lnTo>
                <a:lnTo>
                  <a:pt x="17387" y="7520"/>
                </a:lnTo>
                <a:lnTo>
                  <a:pt x="17461" y="7483"/>
                </a:lnTo>
                <a:lnTo>
                  <a:pt x="17497" y="7446"/>
                </a:lnTo>
                <a:lnTo>
                  <a:pt x="17534" y="7373"/>
                </a:lnTo>
                <a:lnTo>
                  <a:pt x="17534" y="7263"/>
                </a:lnTo>
                <a:lnTo>
                  <a:pt x="17497" y="7080"/>
                </a:lnTo>
                <a:lnTo>
                  <a:pt x="17571" y="6750"/>
                </a:lnTo>
                <a:close/>
                <a:moveTo>
                  <a:pt x="16874" y="8840"/>
                </a:moveTo>
                <a:lnTo>
                  <a:pt x="16947" y="8877"/>
                </a:lnTo>
                <a:lnTo>
                  <a:pt x="16874" y="8950"/>
                </a:lnTo>
                <a:lnTo>
                  <a:pt x="16874" y="8877"/>
                </a:lnTo>
                <a:lnTo>
                  <a:pt x="16874" y="8840"/>
                </a:lnTo>
                <a:close/>
                <a:moveTo>
                  <a:pt x="11445" y="8584"/>
                </a:moveTo>
                <a:lnTo>
                  <a:pt x="11408" y="8620"/>
                </a:lnTo>
                <a:lnTo>
                  <a:pt x="11298" y="8657"/>
                </a:lnTo>
                <a:lnTo>
                  <a:pt x="11188" y="8804"/>
                </a:lnTo>
                <a:lnTo>
                  <a:pt x="11188" y="8840"/>
                </a:lnTo>
                <a:lnTo>
                  <a:pt x="11188" y="8914"/>
                </a:lnTo>
                <a:lnTo>
                  <a:pt x="11188" y="8987"/>
                </a:lnTo>
                <a:lnTo>
                  <a:pt x="11225" y="9024"/>
                </a:lnTo>
                <a:lnTo>
                  <a:pt x="11408" y="9024"/>
                </a:lnTo>
                <a:lnTo>
                  <a:pt x="11445" y="8987"/>
                </a:lnTo>
                <a:lnTo>
                  <a:pt x="11555" y="8804"/>
                </a:lnTo>
                <a:lnTo>
                  <a:pt x="11555" y="8730"/>
                </a:lnTo>
                <a:lnTo>
                  <a:pt x="11555" y="8657"/>
                </a:lnTo>
                <a:lnTo>
                  <a:pt x="11518" y="8620"/>
                </a:lnTo>
                <a:lnTo>
                  <a:pt x="11445" y="8584"/>
                </a:lnTo>
                <a:close/>
                <a:moveTo>
                  <a:pt x="16580" y="8804"/>
                </a:moveTo>
                <a:lnTo>
                  <a:pt x="16580" y="8877"/>
                </a:lnTo>
                <a:lnTo>
                  <a:pt x="16580" y="9060"/>
                </a:lnTo>
                <a:lnTo>
                  <a:pt x="16617" y="9170"/>
                </a:lnTo>
                <a:lnTo>
                  <a:pt x="16654" y="9244"/>
                </a:lnTo>
                <a:lnTo>
                  <a:pt x="16397" y="9611"/>
                </a:lnTo>
                <a:lnTo>
                  <a:pt x="16360" y="9391"/>
                </a:lnTo>
                <a:lnTo>
                  <a:pt x="16324" y="9170"/>
                </a:lnTo>
                <a:lnTo>
                  <a:pt x="16324" y="9097"/>
                </a:lnTo>
                <a:lnTo>
                  <a:pt x="16580" y="8804"/>
                </a:lnTo>
                <a:close/>
                <a:moveTo>
                  <a:pt x="16067" y="9391"/>
                </a:moveTo>
                <a:lnTo>
                  <a:pt x="16067" y="9684"/>
                </a:lnTo>
                <a:lnTo>
                  <a:pt x="16103" y="9794"/>
                </a:lnTo>
                <a:lnTo>
                  <a:pt x="16177" y="9941"/>
                </a:lnTo>
                <a:lnTo>
                  <a:pt x="15993" y="10161"/>
                </a:lnTo>
                <a:lnTo>
                  <a:pt x="15920" y="10308"/>
                </a:lnTo>
                <a:lnTo>
                  <a:pt x="15957" y="9867"/>
                </a:lnTo>
                <a:lnTo>
                  <a:pt x="15920" y="9794"/>
                </a:lnTo>
                <a:lnTo>
                  <a:pt x="15847" y="9757"/>
                </a:lnTo>
                <a:lnTo>
                  <a:pt x="15810" y="9721"/>
                </a:lnTo>
                <a:lnTo>
                  <a:pt x="16067" y="9391"/>
                </a:lnTo>
                <a:close/>
                <a:moveTo>
                  <a:pt x="9611" y="2348"/>
                </a:moveTo>
                <a:lnTo>
                  <a:pt x="9574" y="2421"/>
                </a:lnTo>
                <a:lnTo>
                  <a:pt x="9134" y="2861"/>
                </a:lnTo>
                <a:lnTo>
                  <a:pt x="8767" y="3375"/>
                </a:lnTo>
                <a:lnTo>
                  <a:pt x="7997" y="4365"/>
                </a:lnTo>
                <a:lnTo>
                  <a:pt x="7630" y="4879"/>
                </a:lnTo>
                <a:lnTo>
                  <a:pt x="7227" y="5356"/>
                </a:lnTo>
                <a:lnTo>
                  <a:pt x="6823" y="5832"/>
                </a:lnTo>
                <a:lnTo>
                  <a:pt x="6346" y="6273"/>
                </a:lnTo>
                <a:lnTo>
                  <a:pt x="6273" y="6346"/>
                </a:lnTo>
                <a:lnTo>
                  <a:pt x="6273" y="6456"/>
                </a:lnTo>
                <a:lnTo>
                  <a:pt x="6236" y="6456"/>
                </a:lnTo>
                <a:lnTo>
                  <a:pt x="6163" y="6493"/>
                </a:lnTo>
                <a:lnTo>
                  <a:pt x="6163" y="6566"/>
                </a:lnTo>
                <a:lnTo>
                  <a:pt x="6199" y="6603"/>
                </a:lnTo>
                <a:lnTo>
                  <a:pt x="6309" y="6786"/>
                </a:lnTo>
                <a:lnTo>
                  <a:pt x="6493" y="6970"/>
                </a:lnTo>
                <a:lnTo>
                  <a:pt x="6823" y="7263"/>
                </a:lnTo>
                <a:lnTo>
                  <a:pt x="7593" y="7813"/>
                </a:lnTo>
                <a:lnTo>
                  <a:pt x="8437" y="8363"/>
                </a:lnTo>
                <a:lnTo>
                  <a:pt x="8620" y="8510"/>
                </a:lnTo>
                <a:lnTo>
                  <a:pt x="8767" y="8694"/>
                </a:lnTo>
                <a:lnTo>
                  <a:pt x="9061" y="9060"/>
                </a:lnTo>
                <a:lnTo>
                  <a:pt x="9207" y="9207"/>
                </a:lnTo>
                <a:lnTo>
                  <a:pt x="9391" y="9354"/>
                </a:lnTo>
                <a:lnTo>
                  <a:pt x="9758" y="9574"/>
                </a:lnTo>
                <a:lnTo>
                  <a:pt x="10638" y="10161"/>
                </a:lnTo>
                <a:lnTo>
                  <a:pt x="11482" y="10784"/>
                </a:lnTo>
                <a:lnTo>
                  <a:pt x="12289" y="11408"/>
                </a:lnTo>
                <a:lnTo>
                  <a:pt x="12362" y="11445"/>
                </a:lnTo>
                <a:lnTo>
                  <a:pt x="12472" y="11445"/>
                </a:lnTo>
                <a:lnTo>
                  <a:pt x="12545" y="11408"/>
                </a:lnTo>
                <a:lnTo>
                  <a:pt x="12582" y="11371"/>
                </a:lnTo>
                <a:lnTo>
                  <a:pt x="12619" y="11298"/>
                </a:lnTo>
                <a:lnTo>
                  <a:pt x="12655" y="11188"/>
                </a:lnTo>
                <a:lnTo>
                  <a:pt x="12619" y="11115"/>
                </a:lnTo>
                <a:lnTo>
                  <a:pt x="12545" y="11041"/>
                </a:lnTo>
                <a:lnTo>
                  <a:pt x="11775" y="10418"/>
                </a:lnTo>
                <a:lnTo>
                  <a:pt x="11812" y="10381"/>
                </a:lnTo>
                <a:lnTo>
                  <a:pt x="11922" y="10198"/>
                </a:lnTo>
                <a:lnTo>
                  <a:pt x="11995" y="10014"/>
                </a:lnTo>
                <a:lnTo>
                  <a:pt x="11995" y="9941"/>
                </a:lnTo>
                <a:lnTo>
                  <a:pt x="11958" y="9904"/>
                </a:lnTo>
                <a:lnTo>
                  <a:pt x="11885" y="9904"/>
                </a:lnTo>
                <a:lnTo>
                  <a:pt x="11738" y="10051"/>
                </a:lnTo>
                <a:lnTo>
                  <a:pt x="11592" y="10234"/>
                </a:lnTo>
                <a:lnTo>
                  <a:pt x="11555" y="10271"/>
                </a:lnTo>
                <a:lnTo>
                  <a:pt x="11005" y="9867"/>
                </a:lnTo>
                <a:lnTo>
                  <a:pt x="10821" y="9757"/>
                </a:lnTo>
                <a:lnTo>
                  <a:pt x="10858" y="9684"/>
                </a:lnTo>
                <a:lnTo>
                  <a:pt x="10895" y="9611"/>
                </a:lnTo>
                <a:lnTo>
                  <a:pt x="11041" y="9464"/>
                </a:lnTo>
                <a:lnTo>
                  <a:pt x="11078" y="9427"/>
                </a:lnTo>
                <a:lnTo>
                  <a:pt x="11078" y="9354"/>
                </a:lnTo>
                <a:lnTo>
                  <a:pt x="11078" y="9317"/>
                </a:lnTo>
                <a:lnTo>
                  <a:pt x="11005" y="9281"/>
                </a:lnTo>
                <a:lnTo>
                  <a:pt x="10968" y="9317"/>
                </a:lnTo>
                <a:lnTo>
                  <a:pt x="10895" y="9281"/>
                </a:lnTo>
                <a:lnTo>
                  <a:pt x="10821" y="9317"/>
                </a:lnTo>
                <a:lnTo>
                  <a:pt x="10711" y="9427"/>
                </a:lnTo>
                <a:lnTo>
                  <a:pt x="10601" y="9574"/>
                </a:lnTo>
                <a:lnTo>
                  <a:pt x="10124" y="9281"/>
                </a:lnTo>
                <a:lnTo>
                  <a:pt x="10051" y="9207"/>
                </a:lnTo>
                <a:lnTo>
                  <a:pt x="10234" y="8914"/>
                </a:lnTo>
                <a:lnTo>
                  <a:pt x="10234" y="8840"/>
                </a:lnTo>
                <a:lnTo>
                  <a:pt x="10234" y="8804"/>
                </a:lnTo>
                <a:lnTo>
                  <a:pt x="10198" y="8730"/>
                </a:lnTo>
                <a:lnTo>
                  <a:pt x="10088" y="8694"/>
                </a:lnTo>
                <a:lnTo>
                  <a:pt x="10051" y="8730"/>
                </a:lnTo>
                <a:lnTo>
                  <a:pt x="10014" y="8767"/>
                </a:lnTo>
                <a:lnTo>
                  <a:pt x="9758" y="9060"/>
                </a:lnTo>
                <a:lnTo>
                  <a:pt x="9537" y="8877"/>
                </a:lnTo>
                <a:lnTo>
                  <a:pt x="9354" y="8694"/>
                </a:lnTo>
                <a:lnTo>
                  <a:pt x="9134" y="8437"/>
                </a:lnTo>
                <a:lnTo>
                  <a:pt x="9207" y="8327"/>
                </a:lnTo>
                <a:lnTo>
                  <a:pt x="9281" y="8217"/>
                </a:lnTo>
                <a:lnTo>
                  <a:pt x="9354" y="7960"/>
                </a:lnTo>
                <a:lnTo>
                  <a:pt x="9354" y="7887"/>
                </a:lnTo>
                <a:lnTo>
                  <a:pt x="9317" y="7850"/>
                </a:lnTo>
                <a:lnTo>
                  <a:pt x="9244" y="7850"/>
                </a:lnTo>
                <a:lnTo>
                  <a:pt x="9171" y="7887"/>
                </a:lnTo>
                <a:lnTo>
                  <a:pt x="8987" y="8107"/>
                </a:lnTo>
                <a:lnTo>
                  <a:pt x="8951" y="8180"/>
                </a:lnTo>
                <a:lnTo>
                  <a:pt x="8767" y="8033"/>
                </a:lnTo>
                <a:lnTo>
                  <a:pt x="8327" y="7740"/>
                </a:lnTo>
                <a:lnTo>
                  <a:pt x="8364" y="7446"/>
                </a:lnTo>
                <a:lnTo>
                  <a:pt x="8364" y="7410"/>
                </a:lnTo>
                <a:lnTo>
                  <a:pt x="8327" y="7336"/>
                </a:lnTo>
                <a:lnTo>
                  <a:pt x="8290" y="7300"/>
                </a:lnTo>
                <a:lnTo>
                  <a:pt x="8180" y="7300"/>
                </a:lnTo>
                <a:lnTo>
                  <a:pt x="8107" y="7336"/>
                </a:lnTo>
                <a:lnTo>
                  <a:pt x="8070" y="7446"/>
                </a:lnTo>
                <a:lnTo>
                  <a:pt x="8034" y="7556"/>
                </a:lnTo>
                <a:lnTo>
                  <a:pt x="7960" y="7520"/>
                </a:lnTo>
                <a:lnTo>
                  <a:pt x="7410" y="7116"/>
                </a:lnTo>
                <a:lnTo>
                  <a:pt x="7447" y="7080"/>
                </a:lnTo>
                <a:lnTo>
                  <a:pt x="7520" y="6970"/>
                </a:lnTo>
                <a:lnTo>
                  <a:pt x="7520" y="6896"/>
                </a:lnTo>
                <a:lnTo>
                  <a:pt x="7520" y="6860"/>
                </a:lnTo>
                <a:lnTo>
                  <a:pt x="7557" y="6750"/>
                </a:lnTo>
                <a:lnTo>
                  <a:pt x="7520" y="6713"/>
                </a:lnTo>
                <a:lnTo>
                  <a:pt x="7483" y="6713"/>
                </a:lnTo>
                <a:lnTo>
                  <a:pt x="7410" y="6750"/>
                </a:lnTo>
                <a:lnTo>
                  <a:pt x="7337" y="6750"/>
                </a:lnTo>
                <a:lnTo>
                  <a:pt x="7227" y="6823"/>
                </a:lnTo>
                <a:lnTo>
                  <a:pt x="7116" y="6896"/>
                </a:lnTo>
                <a:lnTo>
                  <a:pt x="6640" y="6639"/>
                </a:lnTo>
                <a:lnTo>
                  <a:pt x="6640" y="6603"/>
                </a:lnTo>
                <a:lnTo>
                  <a:pt x="7116" y="6163"/>
                </a:lnTo>
                <a:lnTo>
                  <a:pt x="7557" y="5649"/>
                </a:lnTo>
                <a:lnTo>
                  <a:pt x="7593" y="5722"/>
                </a:lnTo>
                <a:lnTo>
                  <a:pt x="7630" y="5759"/>
                </a:lnTo>
                <a:lnTo>
                  <a:pt x="7740" y="5759"/>
                </a:lnTo>
                <a:lnTo>
                  <a:pt x="8034" y="5576"/>
                </a:lnTo>
                <a:lnTo>
                  <a:pt x="8327" y="5392"/>
                </a:lnTo>
                <a:lnTo>
                  <a:pt x="8620" y="5209"/>
                </a:lnTo>
                <a:lnTo>
                  <a:pt x="8914" y="5025"/>
                </a:lnTo>
                <a:lnTo>
                  <a:pt x="9244" y="4879"/>
                </a:lnTo>
                <a:lnTo>
                  <a:pt x="9574" y="4732"/>
                </a:lnTo>
                <a:lnTo>
                  <a:pt x="9941" y="4659"/>
                </a:lnTo>
                <a:lnTo>
                  <a:pt x="10308" y="4622"/>
                </a:lnTo>
                <a:lnTo>
                  <a:pt x="10491" y="4622"/>
                </a:lnTo>
                <a:lnTo>
                  <a:pt x="10675" y="4659"/>
                </a:lnTo>
                <a:lnTo>
                  <a:pt x="10821" y="4732"/>
                </a:lnTo>
                <a:lnTo>
                  <a:pt x="10931" y="4842"/>
                </a:lnTo>
                <a:lnTo>
                  <a:pt x="11041" y="4989"/>
                </a:lnTo>
                <a:lnTo>
                  <a:pt x="11078" y="5136"/>
                </a:lnTo>
                <a:lnTo>
                  <a:pt x="11151" y="5502"/>
                </a:lnTo>
                <a:lnTo>
                  <a:pt x="11151" y="5906"/>
                </a:lnTo>
                <a:lnTo>
                  <a:pt x="11151" y="6309"/>
                </a:lnTo>
                <a:lnTo>
                  <a:pt x="11151" y="6676"/>
                </a:lnTo>
                <a:lnTo>
                  <a:pt x="11188" y="7006"/>
                </a:lnTo>
                <a:lnTo>
                  <a:pt x="11261" y="7373"/>
                </a:lnTo>
                <a:lnTo>
                  <a:pt x="11445" y="7703"/>
                </a:lnTo>
                <a:lnTo>
                  <a:pt x="11408" y="7813"/>
                </a:lnTo>
                <a:lnTo>
                  <a:pt x="11372" y="7923"/>
                </a:lnTo>
                <a:lnTo>
                  <a:pt x="11372" y="8033"/>
                </a:lnTo>
                <a:lnTo>
                  <a:pt x="11372" y="8143"/>
                </a:lnTo>
                <a:lnTo>
                  <a:pt x="11445" y="8253"/>
                </a:lnTo>
                <a:lnTo>
                  <a:pt x="11482" y="8327"/>
                </a:lnTo>
                <a:lnTo>
                  <a:pt x="11592" y="8400"/>
                </a:lnTo>
                <a:lnTo>
                  <a:pt x="11665" y="8474"/>
                </a:lnTo>
                <a:lnTo>
                  <a:pt x="11775" y="8510"/>
                </a:lnTo>
                <a:lnTo>
                  <a:pt x="12105" y="8510"/>
                </a:lnTo>
                <a:lnTo>
                  <a:pt x="12435" y="8694"/>
                </a:lnTo>
                <a:lnTo>
                  <a:pt x="12765" y="8840"/>
                </a:lnTo>
                <a:lnTo>
                  <a:pt x="13022" y="8877"/>
                </a:lnTo>
                <a:lnTo>
                  <a:pt x="13316" y="8877"/>
                </a:lnTo>
                <a:lnTo>
                  <a:pt x="13646" y="8804"/>
                </a:lnTo>
                <a:lnTo>
                  <a:pt x="13939" y="8694"/>
                </a:lnTo>
                <a:lnTo>
                  <a:pt x="14233" y="8584"/>
                </a:lnTo>
                <a:lnTo>
                  <a:pt x="14489" y="8400"/>
                </a:lnTo>
                <a:lnTo>
                  <a:pt x="14746" y="8217"/>
                </a:lnTo>
                <a:lnTo>
                  <a:pt x="14930" y="8033"/>
                </a:lnTo>
                <a:lnTo>
                  <a:pt x="14966" y="7997"/>
                </a:lnTo>
                <a:lnTo>
                  <a:pt x="14966" y="7923"/>
                </a:lnTo>
                <a:lnTo>
                  <a:pt x="14930" y="7813"/>
                </a:lnTo>
                <a:lnTo>
                  <a:pt x="14820" y="7777"/>
                </a:lnTo>
                <a:lnTo>
                  <a:pt x="14710" y="7777"/>
                </a:lnTo>
                <a:lnTo>
                  <a:pt x="14123" y="8143"/>
                </a:lnTo>
                <a:lnTo>
                  <a:pt x="13829" y="8290"/>
                </a:lnTo>
                <a:lnTo>
                  <a:pt x="13462" y="8400"/>
                </a:lnTo>
                <a:lnTo>
                  <a:pt x="13206" y="8474"/>
                </a:lnTo>
                <a:lnTo>
                  <a:pt x="12912" y="8437"/>
                </a:lnTo>
                <a:lnTo>
                  <a:pt x="12692" y="8363"/>
                </a:lnTo>
                <a:lnTo>
                  <a:pt x="12472" y="8217"/>
                </a:lnTo>
                <a:lnTo>
                  <a:pt x="12545" y="8107"/>
                </a:lnTo>
                <a:lnTo>
                  <a:pt x="12582" y="7960"/>
                </a:lnTo>
                <a:lnTo>
                  <a:pt x="12582" y="7850"/>
                </a:lnTo>
                <a:lnTo>
                  <a:pt x="12545" y="7777"/>
                </a:lnTo>
                <a:lnTo>
                  <a:pt x="12509" y="7740"/>
                </a:lnTo>
                <a:lnTo>
                  <a:pt x="12325" y="7630"/>
                </a:lnTo>
                <a:lnTo>
                  <a:pt x="12142" y="7520"/>
                </a:lnTo>
                <a:lnTo>
                  <a:pt x="11812" y="7520"/>
                </a:lnTo>
                <a:lnTo>
                  <a:pt x="11628" y="7116"/>
                </a:lnTo>
                <a:lnTo>
                  <a:pt x="11518" y="6713"/>
                </a:lnTo>
                <a:lnTo>
                  <a:pt x="11518" y="6346"/>
                </a:lnTo>
                <a:lnTo>
                  <a:pt x="11518" y="6016"/>
                </a:lnTo>
                <a:lnTo>
                  <a:pt x="11555" y="5649"/>
                </a:lnTo>
                <a:lnTo>
                  <a:pt x="11518" y="5282"/>
                </a:lnTo>
                <a:lnTo>
                  <a:pt x="11445" y="4989"/>
                </a:lnTo>
                <a:lnTo>
                  <a:pt x="11335" y="4732"/>
                </a:lnTo>
                <a:lnTo>
                  <a:pt x="11188" y="4549"/>
                </a:lnTo>
                <a:lnTo>
                  <a:pt x="11005" y="4402"/>
                </a:lnTo>
                <a:lnTo>
                  <a:pt x="10785" y="4329"/>
                </a:lnTo>
                <a:lnTo>
                  <a:pt x="10565" y="4255"/>
                </a:lnTo>
                <a:lnTo>
                  <a:pt x="10051" y="4255"/>
                </a:lnTo>
                <a:lnTo>
                  <a:pt x="9758" y="4292"/>
                </a:lnTo>
                <a:lnTo>
                  <a:pt x="9464" y="4365"/>
                </a:lnTo>
                <a:lnTo>
                  <a:pt x="8914" y="4585"/>
                </a:lnTo>
                <a:lnTo>
                  <a:pt x="8400" y="4879"/>
                </a:lnTo>
                <a:lnTo>
                  <a:pt x="7960" y="5209"/>
                </a:lnTo>
                <a:lnTo>
                  <a:pt x="8290" y="4769"/>
                </a:lnTo>
                <a:lnTo>
                  <a:pt x="9061" y="3742"/>
                </a:lnTo>
                <a:lnTo>
                  <a:pt x="9464" y="3191"/>
                </a:lnTo>
                <a:lnTo>
                  <a:pt x="9831" y="2641"/>
                </a:lnTo>
                <a:lnTo>
                  <a:pt x="9868" y="2568"/>
                </a:lnTo>
                <a:lnTo>
                  <a:pt x="9868" y="2531"/>
                </a:lnTo>
                <a:lnTo>
                  <a:pt x="9794" y="2421"/>
                </a:lnTo>
                <a:lnTo>
                  <a:pt x="9721" y="2384"/>
                </a:lnTo>
                <a:lnTo>
                  <a:pt x="9684" y="2348"/>
                </a:lnTo>
                <a:close/>
                <a:moveTo>
                  <a:pt x="15663" y="9867"/>
                </a:moveTo>
                <a:lnTo>
                  <a:pt x="15700" y="9904"/>
                </a:lnTo>
                <a:lnTo>
                  <a:pt x="15627" y="10381"/>
                </a:lnTo>
                <a:lnTo>
                  <a:pt x="15663" y="10418"/>
                </a:lnTo>
                <a:lnTo>
                  <a:pt x="15663" y="10454"/>
                </a:lnTo>
                <a:lnTo>
                  <a:pt x="15773" y="10491"/>
                </a:lnTo>
                <a:lnTo>
                  <a:pt x="15443" y="10895"/>
                </a:lnTo>
                <a:lnTo>
                  <a:pt x="15443" y="10821"/>
                </a:lnTo>
                <a:lnTo>
                  <a:pt x="15333" y="10491"/>
                </a:lnTo>
                <a:lnTo>
                  <a:pt x="15296" y="10454"/>
                </a:lnTo>
                <a:lnTo>
                  <a:pt x="15260" y="10454"/>
                </a:lnTo>
                <a:lnTo>
                  <a:pt x="15223" y="10491"/>
                </a:lnTo>
                <a:lnTo>
                  <a:pt x="15223" y="10528"/>
                </a:lnTo>
                <a:lnTo>
                  <a:pt x="15186" y="10821"/>
                </a:lnTo>
                <a:lnTo>
                  <a:pt x="15186" y="11188"/>
                </a:lnTo>
                <a:lnTo>
                  <a:pt x="15223" y="11225"/>
                </a:lnTo>
                <a:lnTo>
                  <a:pt x="14746" y="11848"/>
                </a:lnTo>
                <a:lnTo>
                  <a:pt x="14746" y="11591"/>
                </a:lnTo>
                <a:lnTo>
                  <a:pt x="14746" y="11371"/>
                </a:lnTo>
                <a:lnTo>
                  <a:pt x="14746" y="11115"/>
                </a:lnTo>
                <a:lnTo>
                  <a:pt x="14710" y="11078"/>
                </a:lnTo>
                <a:lnTo>
                  <a:pt x="15333" y="10308"/>
                </a:lnTo>
                <a:lnTo>
                  <a:pt x="15663" y="9867"/>
                </a:lnTo>
                <a:close/>
                <a:moveTo>
                  <a:pt x="14526" y="11298"/>
                </a:moveTo>
                <a:lnTo>
                  <a:pt x="14453" y="11555"/>
                </a:lnTo>
                <a:lnTo>
                  <a:pt x="14416" y="11775"/>
                </a:lnTo>
                <a:lnTo>
                  <a:pt x="14453" y="11885"/>
                </a:lnTo>
                <a:lnTo>
                  <a:pt x="14489" y="11958"/>
                </a:lnTo>
                <a:lnTo>
                  <a:pt x="14563" y="11995"/>
                </a:lnTo>
                <a:lnTo>
                  <a:pt x="14600" y="11995"/>
                </a:lnTo>
                <a:lnTo>
                  <a:pt x="14123" y="12619"/>
                </a:lnTo>
                <a:lnTo>
                  <a:pt x="14049" y="12655"/>
                </a:lnTo>
                <a:lnTo>
                  <a:pt x="14049" y="12362"/>
                </a:lnTo>
                <a:lnTo>
                  <a:pt x="14049" y="12142"/>
                </a:lnTo>
                <a:lnTo>
                  <a:pt x="14049" y="12032"/>
                </a:lnTo>
                <a:lnTo>
                  <a:pt x="14013" y="11922"/>
                </a:lnTo>
                <a:lnTo>
                  <a:pt x="14526" y="11298"/>
                </a:lnTo>
                <a:close/>
                <a:moveTo>
                  <a:pt x="4806" y="7997"/>
                </a:moveTo>
                <a:lnTo>
                  <a:pt x="4769" y="8033"/>
                </a:lnTo>
                <a:lnTo>
                  <a:pt x="4769" y="8070"/>
                </a:lnTo>
                <a:lnTo>
                  <a:pt x="4952" y="8217"/>
                </a:lnTo>
                <a:lnTo>
                  <a:pt x="5099" y="8327"/>
                </a:lnTo>
                <a:lnTo>
                  <a:pt x="5576" y="8584"/>
                </a:lnTo>
                <a:lnTo>
                  <a:pt x="6126" y="8840"/>
                </a:lnTo>
                <a:lnTo>
                  <a:pt x="6640" y="9134"/>
                </a:lnTo>
                <a:lnTo>
                  <a:pt x="7116" y="9501"/>
                </a:lnTo>
                <a:lnTo>
                  <a:pt x="7557" y="9831"/>
                </a:lnTo>
                <a:lnTo>
                  <a:pt x="8437" y="10638"/>
                </a:lnTo>
                <a:lnTo>
                  <a:pt x="9244" y="11371"/>
                </a:lnTo>
                <a:lnTo>
                  <a:pt x="10088" y="12105"/>
                </a:lnTo>
                <a:lnTo>
                  <a:pt x="10344" y="12325"/>
                </a:lnTo>
                <a:lnTo>
                  <a:pt x="10748" y="12655"/>
                </a:lnTo>
                <a:lnTo>
                  <a:pt x="10931" y="12765"/>
                </a:lnTo>
                <a:lnTo>
                  <a:pt x="11115" y="12839"/>
                </a:lnTo>
                <a:lnTo>
                  <a:pt x="11225" y="12839"/>
                </a:lnTo>
                <a:lnTo>
                  <a:pt x="11298" y="12802"/>
                </a:lnTo>
                <a:lnTo>
                  <a:pt x="11335" y="12765"/>
                </a:lnTo>
                <a:lnTo>
                  <a:pt x="11372" y="12692"/>
                </a:lnTo>
                <a:lnTo>
                  <a:pt x="11372" y="12582"/>
                </a:lnTo>
                <a:lnTo>
                  <a:pt x="11335" y="12472"/>
                </a:lnTo>
                <a:lnTo>
                  <a:pt x="11151" y="12325"/>
                </a:lnTo>
                <a:lnTo>
                  <a:pt x="10711" y="11995"/>
                </a:lnTo>
                <a:lnTo>
                  <a:pt x="10271" y="11628"/>
                </a:lnTo>
                <a:lnTo>
                  <a:pt x="9391" y="10858"/>
                </a:lnTo>
                <a:lnTo>
                  <a:pt x="8547" y="10051"/>
                </a:lnTo>
                <a:lnTo>
                  <a:pt x="8107" y="9684"/>
                </a:lnTo>
                <a:lnTo>
                  <a:pt x="7703" y="9354"/>
                </a:lnTo>
                <a:lnTo>
                  <a:pt x="7227" y="9024"/>
                </a:lnTo>
                <a:lnTo>
                  <a:pt x="6786" y="8694"/>
                </a:lnTo>
                <a:lnTo>
                  <a:pt x="6309" y="8437"/>
                </a:lnTo>
                <a:lnTo>
                  <a:pt x="5833" y="8217"/>
                </a:lnTo>
                <a:lnTo>
                  <a:pt x="5356" y="8033"/>
                </a:lnTo>
                <a:lnTo>
                  <a:pt x="5209" y="7997"/>
                </a:lnTo>
                <a:close/>
                <a:moveTo>
                  <a:pt x="954" y="12582"/>
                </a:moveTo>
                <a:lnTo>
                  <a:pt x="1101" y="12692"/>
                </a:lnTo>
                <a:lnTo>
                  <a:pt x="1064" y="12765"/>
                </a:lnTo>
                <a:lnTo>
                  <a:pt x="1064" y="12839"/>
                </a:lnTo>
                <a:lnTo>
                  <a:pt x="1064" y="12875"/>
                </a:lnTo>
                <a:lnTo>
                  <a:pt x="1101" y="12839"/>
                </a:lnTo>
                <a:lnTo>
                  <a:pt x="1211" y="12912"/>
                </a:lnTo>
                <a:lnTo>
                  <a:pt x="1247" y="12985"/>
                </a:lnTo>
                <a:lnTo>
                  <a:pt x="1247" y="13059"/>
                </a:lnTo>
                <a:lnTo>
                  <a:pt x="1284" y="13242"/>
                </a:lnTo>
                <a:lnTo>
                  <a:pt x="991" y="13095"/>
                </a:lnTo>
                <a:lnTo>
                  <a:pt x="844" y="13059"/>
                </a:lnTo>
                <a:lnTo>
                  <a:pt x="697" y="13022"/>
                </a:lnTo>
                <a:lnTo>
                  <a:pt x="844" y="12765"/>
                </a:lnTo>
                <a:lnTo>
                  <a:pt x="954" y="12582"/>
                </a:lnTo>
                <a:close/>
                <a:moveTo>
                  <a:pt x="2715" y="10858"/>
                </a:moveTo>
                <a:lnTo>
                  <a:pt x="2641" y="10931"/>
                </a:lnTo>
                <a:lnTo>
                  <a:pt x="2641" y="10968"/>
                </a:lnTo>
                <a:lnTo>
                  <a:pt x="2788" y="11151"/>
                </a:lnTo>
                <a:lnTo>
                  <a:pt x="2935" y="11261"/>
                </a:lnTo>
                <a:lnTo>
                  <a:pt x="3302" y="11445"/>
                </a:lnTo>
                <a:lnTo>
                  <a:pt x="3778" y="11775"/>
                </a:lnTo>
                <a:lnTo>
                  <a:pt x="4255" y="12105"/>
                </a:lnTo>
                <a:lnTo>
                  <a:pt x="5099" y="12765"/>
                </a:lnTo>
                <a:lnTo>
                  <a:pt x="5539" y="13095"/>
                </a:lnTo>
                <a:lnTo>
                  <a:pt x="5759" y="13242"/>
                </a:lnTo>
                <a:lnTo>
                  <a:pt x="5869" y="13279"/>
                </a:lnTo>
                <a:lnTo>
                  <a:pt x="6053" y="13279"/>
                </a:lnTo>
                <a:lnTo>
                  <a:pt x="6126" y="13242"/>
                </a:lnTo>
                <a:lnTo>
                  <a:pt x="6163" y="13169"/>
                </a:lnTo>
                <a:lnTo>
                  <a:pt x="6126" y="13059"/>
                </a:lnTo>
                <a:lnTo>
                  <a:pt x="6089" y="12985"/>
                </a:lnTo>
                <a:lnTo>
                  <a:pt x="6016" y="12875"/>
                </a:lnTo>
                <a:lnTo>
                  <a:pt x="5869" y="12729"/>
                </a:lnTo>
                <a:lnTo>
                  <a:pt x="5502" y="12472"/>
                </a:lnTo>
                <a:lnTo>
                  <a:pt x="4512" y="11738"/>
                </a:lnTo>
                <a:lnTo>
                  <a:pt x="4035" y="11408"/>
                </a:lnTo>
                <a:lnTo>
                  <a:pt x="3522" y="11078"/>
                </a:lnTo>
                <a:lnTo>
                  <a:pt x="3338" y="11005"/>
                </a:lnTo>
                <a:lnTo>
                  <a:pt x="3118" y="10895"/>
                </a:lnTo>
                <a:lnTo>
                  <a:pt x="2935" y="10858"/>
                </a:lnTo>
                <a:close/>
                <a:moveTo>
                  <a:pt x="13756" y="12252"/>
                </a:moveTo>
                <a:lnTo>
                  <a:pt x="13719" y="12362"/>
                </a:lnTo>
                <a:lnTo>
                  <a:pt x="13719" y="12619"/>
                </a:lnTo>
                <a:lnTo>
                  <a:pt x="13719" y="12912"/>
                </a:lnTo>
                <a:lnTo>
                  <a:pt x="13756" y="12985"/>
                </a:lnTo>
                <a:lnTo>
                  <a:pt x="13793" y="13022"/>
                </a:lnTo>
                <a:lnTo>
                  <a:pt x="13719" y="13095"/>
                </a:lnTo>
                <a:lnTo>
                  <a:pt x="13389" y="13536"/>
                </a:lnTo>
                <a:lnTo>
                  <a:pt x="13426" y="13132"/>
                </a:lnTo>
                <a:lnTo>
                  <a:pt x="13462" y="12912"/>
                </a:lnTo>
                <a:lnTo>
                  <a:pt x="13462" y="12765"/>
                </a:lnTo>
                <a:lnTo>
                  <a:pt x="13426" y="12655"/>
                </a:lnTo>
                <a:lnTo>
                  <a:pt x="13756" y="12252"/>
                </a:lnTo>
                <a:close/>
                <a:moveTo>
                  <a:pt x="4402" y="8694"/>
                </a:moveTo>
                <a:lnTo>
                  <a:pt x="4329" y="8730"/>
                </a:lnTo>
                <a:lnTo>
                  <a:pt x="4255" y="8804"/>
                </a:lnTo>
                <a:lnTo>
                  <a:pt x="4255" y="8877"/>
                </a:lnTo>
                <a:lnTo>
                  <a:pt x="4255" y="8987"/>
                </a:lnTo>
                <a:lnTo>
                  <a:pt x="4292" y="9060"/>
                </a:lnTo>
                <a:lnTo>
                  <a:pt x="4365" y="9134"/>
                </a:lnTo>
                <a:lnTo>
                  <a:pt x="4512" y="9207"/>
                </a:lnTo>
                <a:lnTo>
                  <a:pt x="4842" y="9354"/>
                </a:lnTo>
                <a:lnTo>
                  <a:pt x="5136" y="9501"/>
                </a:lnTo>
                <a:lnTo>
                  <a:pt x="5392" y="9647"/>
                </a:lnTo>
                <a:lnTo>
                  <a:pt x="5869" y="10014"/>
                </a:lnTo>
                <a:lnTo>
                  <a:pt x="6346" y="10418"/>
                </a:lnTo>
                <a:lnTo>
                  <a:pt x="6786" y="10858"/>
                </a:lnTo>
                <a:lnTo>
                  <a:pt x="8584" y="12398"/>
                </a:lnTo>
                <a:lnTo>
                  <a:pt x="9501" y="13169"/>
                </a:lnTo>
                <a:lnTo>
                  <a:pt x="9721" y="13315"/>
                </a:lnTo>
                <a:lnTo>
                  <a:pt x="9941" y="13462"/>
                </a:lnTo>
                <a:lnTo>
                  <a:pt x="10161" y="13572"/>
                </a:lnTo>
                <a:lnTo>
                  <a:pt x="10271" y="13609"/>
                </a:lnTo>
                <a:lnTo>
                  <a:pt x="10381" y="13609"/>
                </a:lnTo>
                <a:lnTo>
                  <a:pt x="10454" y="13572"/>
                </a:lnTo>
                <a:lnTo>
                  <a:pt x="10491" y="13536"/>
                </a:lnTo>
                <a:lnTo>
                  <a:pt x="10528" y="13462"/>
                </a:lnTo>
                <a:lnTo>
                  <a:pt x="10491" y="13389"/>
                </a:lnTo>
                <a:lnTo>
                  <a:pt x="10418" y="13242"/>
                </a:lnTo>
                <a:lnTo>
                  <a:pt x="10271" y="13132"/>
                </a:lnTo>
                <a:lnTo>
                  <a:pt x="9978" y="12949"/>
                </a:lnTo>
                <a:lnTo>
                  <a:pt x="9537" y="12619"/>
                </a:lnTo>
                <a:lnTo>
                  <a:pt x="9134" y="12288"/>
                </a:lnTo>
                <a:lnTo>
                  <a:pt x="7557" y="10931"/>
                </a:lnTo>
                <a:lnTo>
                  <a:pt x="6823" y="10271"/>
                </a:lnTo>
                <a:lnTo>
                  <a:pt x="6089" y="9647"/>
                </a:lnTo>
                <a:lnTo>
                  <a:pt x="5686" y="9354"/>
                </a:lnTo>
                <a:lnTo>
                  <a:pt x="5246" y="9097"/>
                </a:lnTo>
                <a:lnTo>
                  <a:pt x="4769" y="8950"/>
                </a:lnTo>
                <a:lnTo>
                  <a:pt x="4549" y="8840"/>
                </a:lnTo>
                <a:lnTo>
                  <a:pt x="4475" y="8767"/>
                </a:lnTo>
                <a:lnTo>
                  <a:pt x="4439" y="8694"/>
                </a:lnTo>
                <a:close/>
                <a:moveTo>
                  <a:pt x="1541" y="13022"/>
                </a:moveTo>
                <a:lnTo>
                  <a:pt x="2091" y="13389"/>
                </a:lnTo>
                <a:lnTo>
                  <a:pt x="2091" y="13572"/>
                </a:lnTo>
                <a:lnTo>
                  <a:pt x="2126" y="13749"/>
                </a:lnTo>
                <a:lnTo>
                  <a:pt x="1504" y="13389"/>
                </a:lnTo>
                <a:lnTo>
                  <a:pt x="1578" y="13352"/>
                </a:lnTo>
                <a:lnTo>
                  <a:pt x="1614" y="13315"/>
                </a:lnTo>
                <a:lnTo>
                  <a:pt x="1614" y="13279"/>
                </a:lnTo>
                <a:lnTo>
                  <a:pt x="1614" y="13205"/>
                </a:lnTo>
                <a:lnTo>
                  <a:pt x="1541" y="13095"/>
                </a:lnTo>
                <a:lnTo>
                  <a:pt x="1541" y="13022"/>
                </a:lnTo>
                <a:close/>
                <a:moveTo>
                  <a:pt x="13206" y="12949"/>
                </a:moveTo>
                <a:lnTo>
                  <a:pt x="13169" y="13022"/>
                </a:lnTo>
                <a:lnTo>
                  <a:pt x="13059" y="13756"/>
                </a:lnTo>
                <a:lnTo>
                  <a:pt x="13059" y="13829"/>
                </a:lnTo>
                <a:lnTo>
                  <a:pt x="13096" y="13866"/>
                </a:lnTo>
                <a:lnTo>
                  <a:pt x="12912" y="14086"/>
                </a:lnTo>
                <a:lnTo>
                  <a:pt x="12912" y="13719"/>
                </a:lnTo>
                <a:lnTo>
                  <a:pt x="12875" y="13352"/>
                </a:lnTo>
                <a:lnTo>
                  <a:pt x="13206" y="12949"/>
                </a:lnTo>
                <a:close/>
                <a:moveTo>
                  <a:pt x="2458" y="13646"/>
                </a:moveTo>
                <a:lnTo>
                  <a:pt x="2641" y="13792"/>
                </a:lnTo>
                <a:lnTo>
                  <a:pt x="2788" y="13902"/>
                </a:lnTo>
                <a:lnTo>
                  <a:pt x="2788" y="14086"/>
                </a:lnTo>
                <a:lnTo>
                  <a:pt x="2825" y="14233"/>
                </a:lnTo>
                <a:lnTo>
                  <a:pt x="2605" y="14086"/>
                </a:lnTo>
                <a:lnTo>
                  <a:pt x="2385" y="13939"/>
                </a:lnTo>
                <a:lnTo>
                  <a:pt x="2495" y="13939"/>
                </a:lnTo>
                <a:lnTo>
                  <a:pt x="2568" y="13866"/>
                </a:lnTo>
                <a:lnTo>
                  <a:pt x="2568" y="13829"/>
                </a:lnTo>
                <a:lnTo>
                  <a:pt x="2568" y="13756"/>
                </a:lnTo>
                <a:lnTo>
                  <a:pt x="2458" y="13646"/>
                </a:lnTo>
                <a:close/>
                <a:moveTo>
                  <a:pt x="3595" y="9794"/>
                </a:moveTo>
                <a:lnTo>
                  <a:pt x="3558" y="9831"/>
                </a:lnTo>
                <a:lnTo>
                  <a:pt x="3522" y="9867"/>
                </a:lnTo>
                <a:lnTo>
                  <a:pt x="3558" y="9977"/>
                </a:lnTo>
                <a:lnTo>
                  <a:pt x="3595" y="10088"/>
                </a:lnTo>
                <a:lnTo>
                  <a:pt x="3815" y="10234"/>
                </a:lnTo>
                <a:lnTo>
                  <a:pt x="4659" y="10821"/>
                </a:lnTo>
                <a:lnTo>
                  <a:pt x="5466" y="11518"/>
                </a:lnTo>
                <a:lnTo>
                  <a:pt x="6236" y="12178"/>
                </a:lnTo>
                <a:lnTo>
                  <a:pt x="7080" y="12839"/>
                </a:lnTo>
                <a:lnTo>
                  <a:pt x="7923" y="13462"/>
                </a:lnTo>
                <a:lnTo>
                  <a:pt x="8730" y="14049"/>
                </a:lnTo>
                <a:lnTo>
                  <a:pt x="9134" y="14343"/>
                </a:lnTo>
                <a:lnTo>
                  <a:pt x="9574" y="14563"/>
                </a:lnTo>
                <a:lnTo>
                  <a:pt x="9684" y="14563"/>
                </a:lnTo>
                <a:lnTo>
                  <a:pt x="9794" y="14526"/>
                </a:lnTo>
                <a:lnTo>
                  <a:pt x="9868" y="14453"/>
                </a:lnTo>
                <a:lnTo>
                  <a:pt x="9904" y="14416"/>
                </a:lnTo>
                <a:lnTo>
                  <a:pt x="9904" y="14379"/>
                </a:lnTo>
                <a:lnTo>
                  <a:pt x="9904" y="14306"/>
                </a:lnTo>
                <a:lnTo>
                  <a:pt x="9868" y="14269"/>
                </a:lnTo>
                <a:lnTo>
                  <a:pt x="9794" y="14196"/>
                </a:lnTo>
                <a:lnTo>
                  <a:pt x="9721" y="14159"/>
                </a:lnTo>
                <a:lnTo>
                  <a:pt x="9501" y="14012"/>
                </a:lnTo>
                <a:lnTo>
                  <a:pt x="9281" y="13866"/>
                </a:lnTo>
                <a:lnTo>
                  <a:pt x="8290" y="13205"/>
                </a:lnTo>
                <a:lnTo>
                  <a:pt x="7373" y="12508"/>
                </a:lnTo>
                <a:lnTo>
                  <a:pt x="6493" y="11812"/>
                </a:lnTo>
                <a:lnTo>
                  <a:pt x="5649" y="11115"/>
                </a:lnTo>
                <a:lnTo>
                  <a:pt x="4769" y="10418"/>
                </a:lnTo>
                <a:lnTo>
                  <a:pt x="4549" y="10234"/>
                </a:lnTo>
                <a:lnTo>
                  <a:pt x="4145" y="9977"/>
                </a:lnTo>
                <a:lnTo>
                  <a:pt x="3925" y="9867"/>
                </a:lnTo>
                <a:lnTo>
                  <a:pt x="3742" y="9794"/>
                </a:lnTo>
                <a:close/>
                <a:moveTo>
                  <a:pt x="3155" y="14122"/>
                </a:moveTo>
                <a:lnTo>
                  <a:pt x="3778" y="14563"/>
                </a:lnTo>
                <a:lnTo>
                  <a:pt x="3742" y="14746"/>
                </a:lnTo>
                <a:lnTo>
                  <a:pt x="3742" y="14856"/>
                </a:lnTo>
                <a:lnTo>
                  <a:pt x="3338" y="14563"/>
                </a:lnTo>
                <a:lnTo>
                  <a:pt x="3338" y="14489"/>
                </a:lnTo>
                <a:lnTo>
                  <a:pt x="3302" y="14416"/>
                </a:lnTo>
                <a:lnTo>
                  <a:pt x="3192" y="14269"/>
                </a:lnTo>
                <a:lnTo>
                  <a:pt x="3155" y="14122"/>
                </a:lnTo>
                <a:close/>
                <a:moveTo>
                  <a:pt x="12692" y="13536"/>
                </a:moveTo>
                <a:lnTo>
                  <a:pt x="12619" y="13976"/>
                </a:lnTo>
                <a:lnTo>
                  <a:pt x="12582" y="14416"/>
                </a:lnTo>
                <a:lnTo>
                  <a:pt x="12582" y="14489"/>
                </a:lnTo>
                <a:lnTo>
                  <a:pt x="12142" y="15040"/>
                </a:lnTo>
                <a:lnTo>
                  <a:pt x="12142" y="14893"/>
                </a:lnTo>
                <a:lnTo>
                  <a:pt x="12142" y="14563"/>
                </a:lnTo>
                <a:lnTo>
                  <a:pt x="12105" y="14269"/>
                </a:lnTo>
                <a:lnTo>
                  <a:pt x="12692" y="13536"/>
                </a:lnTo>
                <a:close/>
                <a:moveTo>
                  <a:pt x="4035" y="14746"/>
                </a:moveTo>
                <a:lnTo>
                  <a:pt x="4402" y="15003"/>
                </a:lnTo>
                <a:lnTo>
                  <a:pt x="4402" y="15040"/>
                </a:lnTo>
                <a:lnTo>
                  <a:pt x="4402" y="15150"/>
                </a:lnTo>
                <a:lnTo>
                  <a:pt x="4439" y="15223"/>
                </a:lnTo>
                <a:lnTo>
                  <a:pt x="4549" y="15370"/>
                </a:lnTo>
                <a:lnTo>
                  <a:pt x="4659" y="15553"/>
                </a:lnTo>
                <a:lnTo>
                  <a:pt x="4255" y="15223"/>
                </a:lnTo>
                <a:lnTo>
                  <a:pt x="4255" y="15150"/>
                </a:lnTo>
                <a:lnTo>
                  <a:pt x="4219" y="15076"/>
                </a:lnTo>
                <a:lnTo>
                  <a:pt x="4109" y="14966"/>
                </a:lnTo>
                <a:lnTo>
                  <a:pt x="4035" y="14856"/>
                </a:lnTo>
                <a:lnTo>
                  <a:pt x="4035" y="14746"/>
                </a:lnTo>
                <a:close/>
                <a:moveTo>
                  <a:pt x="11922" y="14489"/>
                </a:moveTo>
                <a:lnTo>
                  <a:pt x="11885" y="14856"/>
                </a:lnTo>
                <a:lnTo>
                  <a:pt x="11848" y="15113"/>
                </a:lnTo>
                <a:lnTo>
                  <a:pt x="11848" y="15260"/>
                </a:lnTo>
                <a:lnTo>
                  <a:pt x="11848" y="15370"/>
                </a:lnTo>
                <a:lnTo>
                  <a:pt x="11555" y="15700"/>
                </a:lnTo>
                <a:lnTo>
                  <a:pt x="11592" y="15480"/>
                </a:lnTo>
                <a:lnTo>
                  <a:pt x="11555" y="15223"/>
                </a:lnTo>
                <a:lnTo>
                  <a:pt x="11555" y="15150"/>
                </a:lnTo>
                <a:lnTo>
                  <a:pt x="11482" y="15113"/>
                </a:lnTo>
                <a:lnTo>
                  <a:pt x="11445" y="15113"/>
                </a:lnTo>
                <a:lnTo>
                  <a:pt x="11922" y="14489"/>
                </a:lnTo>
                <a:close/>
                <a:moveTo>
                  <a:pt x="4769" y="15223"/>
                </a:moveTo>
                <a:lnTo>
                  <a:pt x="5026" y="15406"/>
                </a:lnTo>
                <a:lnTo>
                  <a:pt x="5576" y="15810"/>
                </a:lnTo>
                <a:lnTo>
                  <a:pt x="5576" y="15883"/>
                </a:lnTo>
                <a:lnTo>
                  <a:pt x="5576" y="16177"/>
                </a:lnTo>
                <a:lnTo>
                  <a:pt x="5576" y="16287"/>
                </a:lnTo>
                <a:lnTo>
                  <a:pt x="4916" y="15773"/>
                </a:lnTo>
                <a:lnTo>
                  <a:pt x="4952" y="15663"/>
                </a:lnTo>
                <a:lnTo>
                  <a:pt x="4952" y="15553"/>
                </a:lnTo>
                <a:lnTo>
                  <a:pt x="4916" y="15480"/>
                </a:lnTo>
                <a:lnTo>
                  <a:pt x="4879" y="15370"/>
                </a:lnTo>
                <a:lnTo>
                  <a:pt x="4769" y="15223"/>
                </a:lnTo>
                <a:close/>
                <a:moveTo>
                  <a:pt x="5833" y="15993"/>
                </a:moveTo>
                <a:lnTo>
                  <a:pt x="6456" y="16507"/>
                </a:lnTo>
                <a:lnTo>
                  <a:pt x="6420" y="16580"/>
                </a:lnTo>
                <a:lnTo>
                  <a:pt x="6383" y="16690"/>
                </a:lnTo>
                <a:lnTo>
                  <a:pt x="6346" y="16874"/>
                </a:lnTo>
                <a:lnTo>
                  <a:pt x="5869" y="16507"/>
                </a:lnTo>
                <a:lnTo>
                  <a:pt x="5869" y="16323"/>
                </a:lnTo>
                <a:lnTo>
                  <a:pt x="5869" y="16140"/>
                </a:lnTo>
                <a:lnTo>
                  <a:pt x="5833" y="15993"/>
                </a:lnTo>
                <a:close/>
                <a:moveTo>
                  <a:pt x="11298" y="15260"/>
                </a:moveTo>
                <a:lnTo>
                  <a:pt x="11298" y="15443"/>
                </a:lnTo>
                <a:lnTo>
                  <a:pt x="11225" y="15957"/>
                </a:lnTo>
                <a:lnTo>
                  <a:pt x="11225" y="16030"/>
                </a:lnTo>
                <a:lnTo>
                  <a:pt x="11261" y="16067"/>
                </a:lnTo>
                <a:lnTo>
                  <a:pt x="10088" y="17387"/>
                </a:lnTo>
                <a:lnTo>
                  <a:pt x="10088" y="17130"/>
                </a:lnTo>
                <a:lnTo>
                  <a:pt x="10088" y="16984"/>
                </a:lnTo>
                <a:lnTo>
                  <a:pt x="10308" y="16653"/>
                </a:lnTo>
                <a:lnTo>
                  <a:pt x="10821" y="15920"/>
                </a:lnTo>
                <a:lnTo>
                  <a:pt x="10785" y="16067"/>
                </a:lnTo>
                <a:lnTo>
                  <a:pt x="10711" y="16287"/>
                </a:lnTo>
                <a:lnTo>
                  <a:pt x="10711" y="16397"/>
                </a:lnTo>
                <a:lnTo>
                  <a:pt x="10711" y="16507"/>
                </a:lnTo>
                <a:lnTo>
                  <a:pt x="10748" y="16543"/>
                </a:lnTo>
                <a:lnTo>
                  <a:pt x="10785" y="16543"/>
                </a:lnTo>
                <a:lnTo>
                  <a:pt x="10895" y="16470"/>
                </a:lnTo>
                <a:lnTo>
                  <a:pt x="10968" y="16360"/>
                </a:lnTo>
                <a:lnTo>
                  <a:pt x="11005" y="16103"/>
                </a:lnTo>
                <a:lnTo>
                  <a:pt x="11005" y="15663"/>
                </a:lnTo>
                <a:lnTo>
                  <a:pt x="11225" y="15370"/>
                </a:lnTo>
                <a:lnTo>
                  <a:pt x="11298" y="15260"/>
                </a:lnTo>
                <a:close/>
                <a:moveTo>
                  <a:pt x="6566" y="16580"/>
                </a:moveTo>
                <a:lnTo>
                  <a:pt x="7006" y="17020"/>
                </a:lnTo>
                <a:lnTo>
                  <a:pt x="7006" y="17240"/>
                </a:lnTo>
                <a:lnTo>
                  <a:pt x="7006" y="17460"/>
                </a:lnTo>
                <a:lnTo>
                  <a:pt x="6896" y="17350"/>
                </a:lnTo>
                <a:lnTo>
                  <a:pt x="6640" y="17130"/>
                </a:lnTo>
                <a:lnTo>
                  <a:pt x="6640" y="17020"/>
                </a:lnTo>
                <a:lnTo>
                  <a:pt x="6603" y="16800"/>
                </a:lnTo>
                <a:lnTo>
                  <a:pt x="6566" y="16580"/>
                </a:lnTo>
                <a:close/>
                <a:moveTo>
                  <a:pt x="9464" y="404"/>
                </a:moveTo>
                <a:lnTo>
                  <a:pt x="9684" y="440"/>
                </a:lnTo>
                <a:lnTo>
                  <a:pt x="9868" y="477"/>
                </a:lnTo>
                <a:lnTo>
                  <a:pt x="10051" y="587"/>
                </a:lnTo>
                <a:lnTo>
                  <a:pt x="10418" y="844"/>
                </a:lnTo>
                <a:lnTo>
                  <a:pt x="10711" y="1064"/>
                </a:lnTo>
                <a:lnTo>
                  <a:pt x="12582" y="2421"/>
                </a:lnTo>
                <a:lnTo>
                  <a:pt x="14489" y="3815"/>
                </a:lnTo>
                <a:lnTo>
                  <a:pt x="15443" y="4512"/>
                </a:lnTo>
                <a:lnTo>
                  <a:pt x="15700" y="4732"/>
                </a:lnTo>
                <a:lnTo>
                  <a:pt x="15847" y="4805"/>
                </a:lnTo>
                <a:lnTo>
                  <a:pt x="15993" y="4879"/>
                </a:lnTo>
                <a:lnTo>
                  <a:pt x="15590" y="5356"/>
                </a:lnTo>
                <a:lnTo>
                  <a:pt x="15223" y="5869"/>
                </a:lnTo>
                <a:lnTo>
                  <a:pt x="15040" y="6089"/>
                </a:lnTo>
                <a:lnTo>
                  <a:pt x="14856" y="6383"/>
                </a:lnTo>
                <a:lnTo>
                  <a:pt x="14783" y="6529"/>
                </a:lnTo>
                <a:lnTo>
                  <a:pt x="14746" y="6639"/>
                </a:lnTo>
                <a:lnTo>
                  <a:pt x="14746" y="6786"/>
                </a:lnTo>
                <a:lnTo>
                  <a:pt x="14856" y="6896"/>
                </a:lnTo>
                <a:lnTo>
                  <a:pt x="14966" y="7006"/>
                </a:lnTo>
                <a:lnTo>
                  <a:pt x="15076" y="7080"/>
                </a:lnTo>
                <a:lnTo>
                  <a:pt x="15370" y="7190"/>
                </a:lnTo>
                <a:lnTo>
                  <a:pt x="15957" y="7300"/>
                </a:lnTo>
                <a:lnTo>
                  <a:pt x="16727" y="7446"/>
                </a:lnTo>
                <a:lnTo>
                  <a:pt x="17021" y="7520"/>
                </a:lnTo>
                <a:lnTo>
                  <a:pt x="16984" y="7593"/>
                </a:lnTo>
                <a:lnTo>
                  <a:pt x="16470" y="8143"/>
                </a:lnTo>
                <a:lnTo>
                  <a:pt x="15993" y="8730"/>
                </a:lnTo>
                <a:lnTo>
                  <a:pt x="15040" y="9904"/>
                </a:lnTo>
                <a:lnTo>
                  <a:pt x="12912" y="12508"/>
                </a:lnTo>
                <a:lnTo>
                  <a:pt x="11848" y="13792"/>
                </a:lnTo>
                <a:lnTo>
                  <a:pt x="10821" y="15113"/>
                </a:lnTo>
                <a:lnTo>
                  <a:pt x="10344" y="15736"/>
                </a:lnTo>
                <a:lnTo>
                  <a:pt x="9904" y="16397"/>
                </a:lnTo>
                <a:lnTo>
                  <a:pt x="9464" y="17057"/>
                </a:lnTo>
                <a:lnTo>
                  <a:pt x="9317" y="17277"/>
                </a:lnTo>
                <a:lnTo>
                  <a:pt x="9207" y="17497"/>
                </a:lnTo>
                <a:lnTo>
                  <a:pt x="8987" y="17387"/>
                </a:lnTo>
                <a:lnTo>
                  <a:pt x="8767" y="17350"/>
                </a:lnTo>
                <a:lnTo>
                  <a:pt x="8290" y="17204"/>
                </a:lnTo>
                <a:lnTo>
                  <a:pt x="7997" y="17094"/>
                </a:lnTo>
                <a:lnTo>
                  <a:pt x="7740" y="16910"/>
                </a:lnTo>
                <a:lnTo>
                  <a:pt x="7483" y="16727"/>
                </a:lnTo>
                <a:lnTo>
                  <a:pt x="7227" y="16507"/>
                </a:lnTo>
                <a:lnTo>
                  <a:pt x="6750" y="16067"/>
                </a:lnTo>
                <a:lnTo>
                  <a:pt x="6273" y="15663"/>
                </a:lnTo>
                <a:lnTo>
                  <a:pt x="5723" y="15296"/>
                </a:lnTo>
                <a:lnTo>
                  <a:pt x="5209" y="14929"/>
                </a:lnTo>
                <a:lnTo>
                  <a:pt x="3045" y="13462"/>
                </a:lnTo>
                <a:lnTo>
                  <a:pt x="1908" y="12619"/>
                </a:lnTo>
                <a:lnTo>
                  <a:pt x="1321" y="12215"/>
                </a:lnTo>
                <a:lnTo>
                  <a:pt x="697" y="11848"/>
                </a:lnTo>
                <a:lnTo>
                  <a:pt x="624" y="11812"/>
                </a:lnTo>
                <a:lnTo>
                  <a:pt x="1614" y="10381"/>
                </a:lnTo>
                <a:lnTo>
                  <a:pt x="2641" y="8950"/>
                </a:lnTo>
                <a:lnTo>
                  <a:pt x="3668" y="7556"/>
                </a:lnTo>
                <a:lnTo>
                  <a:pt x="4732" y="6163"/>
                </a:lnTo>
                <a:lnTo>
                  <a:pt x="6970" y="3338"/>
                </a:lnTo>
                <a:lnTo>
                  <a:pt x="8144" y="1944"/>
                </a:lnTo>
                <a:lnTo>
                  <a:pt x="8730" y="1284"/>
                </a:lnTo>
                <a:lnTo>
                  <a:pt x="9244" y="550"/>
                </a:lnTo>
                <a:lnTo>
                  <a:pt x="9281" y="477"/>
                </a:lnTo>
                <a:lnTo>
                  <a:pt x="9281" y="404"/>
                </a:lnTo>
                <a:close/>
                <a:moveTo>
                  <a:pt x="7227" y="17204"/>
                </a:moveTo>
                <a:lnTo>
                  <a:pt x="7667" y="17460"/>
                </a:lnTo>
                <a:lnTo>
                  <a:pt x="8107" y="17681"/>
                </a:lnTo>
                <a:lnTo>
                  <a:pt x="8070" y="17937"/>
                </a:lnTo>
                <a:lnTo>
                  <a:pt x="8107" y="18194"/>
                </a:lnTo>
                <a:lnTo>
                  <a:pt x="7850" y="18084"/>
                </a:lnTo>
                <a:lnTo>
                  <a:pt x="7447" y="17791"/>
                </a:lnTo>
                <a:lnTo>
                  <a:pt x="7410" y="17644"/>
                </a:lnTo>
                <a:lnTo>
                  <a:pt x="7337" y="17497"/>
                </a:lnTo>
                <a:lnTo>
                  <a:pt x="7227" y="17204"/>
                </a:lnTo>
                <a:close/>
                <a:moveTo>
                  <a:pt x="9831" y="17460"/>
                </a:moveTo>
                <a:lnTo>
                  <a:pt x="9868" y="17534"/>
                </a:lnTo>
                <a:lnTo>
                  <a:pt x="9904" y="17571"/>
                </a:lnTo>
                <a:lnTo>
                  <a:pt x="9464" y="18084"/>
                </a:lnTo>
                <a:lnTo>
                  <a:pt x="9207" y="18341"/>
                </a:lnTo>
                <a:lnTo>
                  <a:pt x="9171" y="18231"/>
                </a:lnTo>
                <a:lnTo>
                  <a:pt x="9134" y="18121"/>
                </a:lnTo>
                <a:lnTo>
                  <a:pt x="9134" y="17974"/>
                </a:lnTo>
                <a:lnTo>
                  <a:pt x="9317" y="17974"/>
                </a:lnTo>
                <a:lnTo>
                  <a:pt x="9317" y="17937"/>
                </a:lnTo>
                <a:lnTo>
                  <a:pt x="9391" y="17937"/>
                </a:lnTo>
                <a:lnTo>
                  <a:pt x="9464" y="17901"/>
                </a:lnTo>
                <a:lnTo>
                  <a:pt x="9574" y="17827"/>
                </a:lnTo>
                <a:lnTo>
                  <a:pt x="9647" y="17681"/>
                </a:lnTo>
                <a:lnTo>
                  <a:pt x="9794" y="17460"/>
                </a:lnTo>
                <a:close/>
                <a:moveTo>
                  <a:pt x="9464" y="0"/>
                </a:moveTo>
                <a:lnTo>
                  <a:pt x="9281" y="37"/>
                </a:lnTo>
                <a:lnTo>
                  <a:pt x="9134" y="110"/>
                </a:lnTo>
                <a:lnTo>
                  <a:pt x="9024" y="147"/>
                </a:lnTo>
                <a:lnTo>
                  <a:pt x="8951" y="257"/>
                </a:lnTo>
                <a:lnTo>
                  <a:pt x="8914" y="294"/>
                </a:lnTo>
                <a:lnTo>
                  <a:pt x="8914" y="330"/>
                </a:lnTo>
                <a:lnTo>
                  <a:pt x="8327" y="954"/>
                </a:lnTo>
                <a:lnTo>
                  <a:pt x="7740" y="1614"/>
                </a:lnTo>
                <a:lnTo>
                  <a:pt x="6640" y="2971"/>
                </a:lnTo>
                <a:lnTo>
                  <a:pt x="5502" y="4365"/>
                </a:lnTo>
                <a:lnTo>
                  <a:pt x="4402" y="5759"/>
                </a:lnTo>
                <a:lnTo>
                  <a:pt x="2421" y="8400"/>
                </a:lnTo>
                <a:lnTo>
                  <a:pt x="477" y="11041"/>
                </a:lnTo>
                <a:lnTo>
                  <a:pt x="330" y="11261"/>
                </a:lnTo>
                <a:lnTo>
                  <a:pt x="37" y="11701"/>
                </a:lnTo>
                <a:lnTo>
                  <a:pt x="0" y="11775"/>
                </a:lnTo>
                <a:lnTo>
                  <a:pt x="0" y="11885"/>
                </a:lnTo>
                <a:lnTo>
                  <a:pt x="37" y="11958"/>
                </a:lnTo>
                <a:lnTo>
                  <a:pt x="74" y="12032"/>
                </a:lnTo>
                <a:lnTo>
                  <a:pt x="147" y="12068"/>
                </a:lnTo>
                <a:lnTo>
                  <a:pt x="220" y="12105"/>
                </a:lnTo>
                <a:lnTo>
                  <a:pt x="294" y="12105"/>
                </a:lnTo>
                <a:lnTo>
                  <a:pt x="404" y="12068"/>
                </a:lnTo>
                <a:lnTo>
                  <a:pt x="440" y="12142"/>
                </a:lnTo>
                <a:lnTo>
                  <a:pt x="697" y="12398"/>
                </a:lnTo>
                <a:lnTo>
                  <a:pt x="587" y="12508"/>
                </a:lnTo>
                <a:lnTo>
                  <a:pt x="514" y="12655"/>
                </a:lnTo>
                <a:lnTo>
                  <a:pt x="440" y="12802"/>
                </a:lnTo>
                <a:lnTo>
                  <a:pt x="404" y="12949"/>
                </a:lnTo>
                <a:lnTo>
                  <a:pt x="404" y="13022"/>
                </a:lnTo>
                <a:lnTo>
                  <a:pt x="440" y="13059"/>
                </a:lnTo>
                <a:lnTo>
                  <a:pt x="514" y="13095"/>
                </a:lnTo>
                <a:lnTo>
                  <a:pt x="550" y="13095"/>
                </a:lnTo>
                <a:lnTo>
                  <a:pt x="624" y="13205"/>
                </a:lnTo>
                <a:lnTo>
                  <a:pt x="697" y="13315"/>
                </a:lnTo>
                <a:lnTo>
                  <a:pt x="881" y="13462"/>
                </a:lnTo>
                <a:lnTo>
                  <a:pt x="1284" y="13719"/>
                </a:lnTo>
                <a:lnTo>
                  <a:pt x="2385" y="14416"/>
                </a:lnTo>
                <a:lnTo>
                  <a:pt x="3558" y="15223"/>
                </a:lnTo>
                <a:lnTo>
                  <a:pt x="4659" y="16103"/>
                </a:lnTo>
                <a:lnTo>
                  <a:pt x="6420" y="17534"/>
                </a:lnTo>
                <a:lnTo>
                  <a:pt x="6420" y="17571"/>
                </a:lnTo>
                <a:lnTo>
                  <a:pt x="6493" y="17644"/>
                </a:lnTo>
                <a:lnTo>
                  <a:pt x="6566" y="17644"/>
                </a:lnTo>
                <a:lnTo>
                  <a:pt x="6823" y="17864"/>
                </a:lnTo>
                <a:lnTo>
                  <a:pt x="7300" y="18231"/>
                </a:lnTo>
                <a:lnTo>
                  <a:pt x="7777" y="18561"/>
                </a:lnTo>
                <a:lnTo>
                  <a:pt x="8034" y="18671"/>
                </a:lnTo>
                <a:lnTo>
                  <a:pt x="8254" y="18781"/>
                </a:lnTo>
                <a:lnTo>
                  <a:pt x="8510" y="18854"/>
                </a:lnTo>
                <a:lnTo>
                  <a:pt x="8620" y="18854"/>
                </a:lnTo>
                <a:lnTo>
                  <a:pt x="8767" y="18818"/>
                </a:lnTo>
                <a:lnTo>
                  <a:pt x="8804" y="18744"/>
                </a:lnTo>
                <a:lnTo>
                  <a:pt x="8840" y="18708"/>
                </a:lnTo>
                <a:lnTo>
                  <a:pt x="8840" y="18634"/>
                </a:lnTo>
                <a:lnTo>
                  <a:pt x="8804" y="18561"/>
                </a:lnTo>
                <a:lnTo>
                  <a:pt x="8730" y="18488"/>
                </a:lnTo>
                <a:lnTo>
                  <a:pt x="8620" y="18414"/>
                </a:lnTo>
                <a:lnTo>
                  <a:pt x="8437" y="18341"/>
                </a:lnTo>
                <a:lnTo>
                  <a:pt x="8400" y="18341"/>
                </a:lnTo>
                <a:lnTo>
                  <a:pt x="8400" y="18157"/>
                </a:lnTo>
                <a:lnTo>
                  <a:pt x="8400" y="17974"/>
                </a:lnTo>
                <a:lnTo>
                  <a:pt x="8364" y="17791"/>
                </a:lnTo>
                <a:lnTo>
                  <a:pt x="8620" y="17864"/>
                </a:lnTo>
                <a:lnTo>
                  <a:pt x="8951" y="17937"/>
                </a:lnTo>
                <a:lnTo>
                  <a:pt x="8877" y="18121"/>
                </a:lnTo>
                <a:lnTo>
                  <a:pt x="8877" y="18267"/>
                </a:lnTo>
                <a:lnTo>
                  <a:pt x="8914" y="18451"/>
                </a:lnTo>
                <a:lnTo>
                  <a:pt x="8987" y="18598"/>
                </a:lnTo>
                <a:lnTo>
                  <a:pt x="8877" y="18781"/>
                </a:lnTo>
                <a:lnTo>
                  <a:pt x="8877" y="18854"/>
                </a:lnTo>
                <a:lnTo>
                  <a:pt x="8914" y="18964"/>
                </a:lnTo>
                <a:lnTo>
                  <a:pt x="9024" y="19001"/>
                </a:lnTo>
                <a:lnTo>
                  <a:pt x="9097" y="18964"/>
                </a:lnTo>
                <a:lnTo>
                  <a:pt x="9281" y="18854"/>
                </a:lnTo>
                <a:lnTo>
                  <a:pt x="9427" y="18708"/>
                </a:lnTo>
                <a:lnTo>
                  <a:pt x="9721" y="18414"/>
                </a:lnTo>
                <a:lnTo>
                  <a:pt x="10344" y="17717"/>
                </a:lnTo>
                <a:lnTo>
                  <a:pt x="11555" y="16397"/>
                </a:lnTo>
                <a:lnTo>
                  <a:pt x="12802" y="14929"/>
                </a:lnTo>
                <a:lnTo>
                  <a:pt x="14013" y="13462"/>
                </a:lnTo>
                <a:lnTo>
                  <a:pt x="15150" y="11958"/>
                </a:lnTo>
                <a:lnTo>
                  <a:pt x="16214" y="10454"/>
                </a:lnTo>
                <a:lnTo>
                  <a:pt x="17314" y="8950"/>
                </a:lnTo>
                <a:lnTo>
                  <a:pt x="17791" y="8253"/>
                </a:lnTo>
                <a:lnTo>
                  <a:pt x="18011" y="7887"/>
                </a:lnTo>
                <a:lnTo>
                  <a:pt x="18231" y="7483"/>
                </a:lnTo>
                <a:lnTo>
                  <a:pt x="18304" y="7483"/>
                </a:lnTo>
                <a:lnTo>
                  <a:pt x="18341" y="7446"/>
                </a:lnTo>
                <a:lnTo>
                  <a:pt x="18378" y="7373"/>
                </a:lnTo>
                <a:lnTo>
                  <a:pt x="18378" y="7300"/>
                </a:lnTo>
                <a:lnTo>
                  <a:pt x="18268" y="7080"/>
                </a:lnTo>
                <a:lnTo>
                  <a:pt x="18158" y="6860"/>
                </a:lnTo>
                <a:lnTo>
                  <a:pt x="17828" y="6493"/>
                </a:lnTo>
                <a:lnTo>
                  <a:pt x="17644" y="6346"/>
                </a:lnTo>
                <a:lnTo>
                  <a:pt x="17424" y="6199"/>
                </a:lnTo>
                <a:lnTo>
                  <a:pt x="17277" y="6126"/>
                </a:lnTo>
                <a:lnTo>
                  <a:pt x="17131" y="6089"/>
                </a:lnTo>
                <a:lnTo>
                  <a:pt x="16910" y="5576"/>
                </a:lnTo>
                <a:lnTo>
                  <a:pt x="16837" y="5319"/>
                </a:lnTo>
                <a:lnTo>
                  <a:pt x="16800" y="5062"/>
                </a:lnTo>
                <a:lnTo>
                  <a:pt x="16800" y="4915"/>
                </a:lnTo>
                <a:lnTo>
                  <a:pt x="16727" y="4769"/>
                </a:lnTo>
                <a:lnTo>
                  <a:pt x="16654" y="4695"/>
                </a:lnTo>
                <a:lnTo>
                  <a:pt x="16470" y="4695"/>
                </a:lnTo>
                <a:lnTo>
                  <a:pt x="16397" y="4732"/>
                </a:lnTo>
                <a:lnTo>
                  <a:pt x="16360" y="4769"/>
                </a:lnTo>
                <a:lnTo>
                  <a:pt x="16397" y="4842"/>
                </a:lnTo>
                <a:lnTo>
                  <a:pt x="16434" y="4879"/>
                </a:lnTo>
                <a:lnTo>
                  <a:pt x="16434" y="4915"/>
                </a:lnTo>
                <a:lnTo>
                  <a:pt x="16434" y="5099"/>
                </a:lnTo>
                <a:lnTo>
                  <a:pt x="16434" y="5356"/>
                </a:lnTo>
                <a:lnTo>
                  <a:pt x="16470" y="5539"/>
                </a:lnTo>
                <a:lnTo>
                  <a:pt x="16544" y="5759"/>
                </a:lnTo>
                <a:lnTo>
                  <a:pt x="16690" y="6126"/>
                </a:lnTo>
                <a:lnTo>
                  <a:pt x="16984" y="7006"/>
                </a:lnTo>
                <a:lnTo>
                  <a:pt x="17021" y="7080"/>
                </a:lnTo>
                <a:lnTo>
                  <a:pt x="16544" y="6970"/>
                </a:lnTo>
                <a:lnTo>
                  <a:pt x="15920" y="6860"/>
                </a:lnTo>
                <a:lnTo>
                  <a:pt x="15296" y="6713"/>
                </a:lnTo>
                <a:lnTo>
                  <a:pt x="15186" y="6639"/>
                </a:lnTo>
                <a:lnTo>
                  <a:pt x="15223" y="6603"/>
                </a:lnTo>
                <a:lnTo>
                  <a:pt x="15333" y="6419"/>
                </a:lnTo>
                <a:lnTo>
                  <a:pt x="15700" y="5906"/>
                </a:lnTo>
                <a:lnTo>
                  <a:pt x="16030" y="5392"/>
                </a:lnTo>
                <a:lnTo>
                  <a:pt x="16287" y="4915"/>
                </a:lnTo>
                <a:lnTo>
                  <a:pt x="16360" y="4842"/>
                </a:lnTo>
                <a:lnTo>
                  <a:pt x="16360" y="4732"/>
                </a:lnTo>
                <a:lnTo>
                  <a:pt x="16324" y="4622"/>
                </a:lnTo>
                <a:lnTo>
                  <a:pt x="16250" y="4512"/>
                </a:lnTo>
                <a:lnTo>
                  <a:pt x="16067" y="4329"/>
                </a:lnTo>
                <a:lnTo>
                  <a:pt x="15590" y="4035"/>
                </a:lnTo>
                <a:lnTo>
                  <a:pt x="14526" y="3265"/>
                </a:lnTo>
                <a:lnTo>
                  <a:pt x="12435" y="1724"/>
                </a:lnTo>
                <a:lnTo>
                  <a:pt x="11445" y="1027"/>
                </a:lnTo>
                <a:lnTo>
                  <a:pt x="10454" y="330"/>
                </a:lnTo>
                <a:lnTo>
                  <a:pt x="10124" y="147"/>
                </a:lnTo>
                <a:lnTo>
                  <a:pt x="9794" y="37"/>
                </a:lnTo>
                <a:lnTo>
                  <a:pt x="9611"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270" name="Google Shape;270;p4"/>
          <p:cNvSpPr/>
          <p:nvPr/>
        </p:nvSpPr>
        <p:spPr>
          <a:xfrm>
            <a:off x="700454" y="4557600"/>
            <a:ext cx="504670" cy="400627"/>
          </a:xfrm>
          <a:custGeom>
            <a:avLst/>
            <a:gdLst/>
            <a:ahLst/>
            <a:cxnLst/>
            <a:rect l="l" t="t" r="r" b="b"/>
            <a:pathLst>
              <a:path w="17792" h="14124" extrusionOk="0">
                <a:moveTo>
                  <a:pt x="10565" y="2275"/>
                </a:moveTo>
                <a:lnTo>
                  <a:pt x="10785" y="2312"/>
                </a:lnTo>
                <a:lnTo>
                  <a:pt x="11189" y="2422"/>
                </a:lnTo>
                <a:lnTo>
                  <a:pt x="11555" y="2605"/>
                </a:lnTo>
                <a:lnTo>
                  <a:pt x="11445" y="2605"/>
                </a:lnTo>
                <a:lnTo>
                  <a:pt x="10638" y="2899"/>
                </a:lnTo>
                <a:lnTo>
                  <a:pt x="9868" y="3192"/>
                </a:lnTo>
                <a:lnTo>
                  <a:pt x="9245" y="3449"/>
                </a:lnTo>
                <a:lnTo>
                  <a:pt x="8584" y="3706"/>
                </a:lnTo>
                <a:lnTo>
                  <a:pt x="7961" y="4036"/>
                </a:lnTo>
                <a:lnTo>
                  <a:pt x="7667" y="4219"/>
                </a:lnTo>
                <a:lnTo>
                  <a:pt x="7410" y="4439"/>
                </a:lnTo>
                <a:lnTo>
                  <a:pt x="7631" y="4073"/>
                </a:lnTo>
                <a:lnTo>
                  <a:pt x="7887" y="3743"/>
                </a:lnTo>
                <a:lnTo>
                  <a:pt x="8144" y="3412"/>
                </a:lnTo>
                <a:lnTo>
                  <a:pt x="8438" y="3156"/>
                </a:lnTo>
                <a:lnTo>
                  <a:pt x="8768" y="2899"/>
                </a:lnTo>
                <a:lnTo>
                  <a:pt x="9098" y="2679"/>
                </a:lnTo>
                <a:lnTo>
                  <a:pt x="9501" y="2495"/>
                </a:lnTo>
                <a:lnTo>
                  <a:pt x="9905" y="2349"/>
                </a:lnTo>
                <a:lnTo>
                  <a:pt x="10125" y="2312"/>
                </a:lnTo>
                <a:lnTo>
                  <a:pt x="10345" y="2275"/>
                </a:lnTo>
                <a:close/>
                <a:moveTo>
                  <a:pt x="1285" y="2129"/>
                </a:moveTo>
                <a:lnTo>
                  <a:pt x="1248" y="2165"/>
                </a:lnTo>
                <a:lnTo>
                  <a:pt x="1101" y="2275"/>
                </a:lnTo>
                <a:lnTo>
                  <a:pt x="991" y="2422"/>
                </a:lnTo>
                <a:lnTo>
                  <a:pt x="808" y="2715"/>
                </a:lnTo>
                <a:lnTo>
                  <a:pt x="588" y="2605"/>
                </a:lnTo>
                <a:lnTo>
                  <a:pt x="441" y="2422"/>
                </a:lnTo>
                <a:lnTo>
                  <a:pt x="258" y="2239"/>
                </a:lnTo>
                <a:lnTo>
                  <a:pt x="184" y="2202"/>
                </a:lnTo>
                <a:lnTo>
                  <a:pt x="111" y="2202"/>
                </a:lnTo>
                <a:lnTo>
                  <a:pt x="37" y="2239"/>
                </a:lnTo>
                <a:lnTo>
                  <a:pt x="1" y="2312"/>
                </a:lnTo>
                <a:lnTo>
                  <a:pt x="1" y="2495"/>
                </a:lnTo>
                <a:lnTo>
                  <a:pt x="74" y="2642"/>
                </a:lnTo>
                <a:lnTo>
                  <a:pt x="147" y="2789"/>
                </a:lnTo>
                <a:lnTo>
                  <a:pt x="258" y="2936"/>
                </a:lnTo>
                <a:lnTo>
                  <a:pt x="404" y="3046"/>
                </a:lnTo>
                <a:lnTo>
                  <a:pt x="588" y="3119"/>
                </a:lnTo>
                <a:lnTo>
                  <a:pt x="294" y="3706"/>
                </a:lnTo>
                <a:lnTo>
                  <a:pt x="74" y="4293"/>
                </a:lnTo>
                <a:lnTo>
                  <a:pt x="74" y="4403"/>
                </a:lnTo>
                <a:lnTo>
                  <a:pt x="74" y="4476"/>
                </a:lnTo>
                <a:lnTo>
                  <a:pt x="147" y="4549"/>
                </a:lnTo>
                <a:lnTo>
                  <a:pt x="221" y="4586"/>
                </a:lnTo>
                <a:lnTo>
                  <a:pt x="294" y="4623"/>
                </a:lnTo>
                <a:lnTo>
                  <a:pt x="368" y="4586"/>
                </a:lnTo>
                <a:lnTo>
                  <a:pt x="441" y="4549"/>
                </a:lnTo>
                <a:lnTo>
                  <a:pt x="514" y="4476"/>
                </a:lnTo>
                <a:lnTo>
                  <a:pt x="991" y="3339"/>
                </a:lnTo>
                <a:lnTo>
                  <a:pt x="1248" y="2789"/>
                </a:lnTo>
                <a:lnTo>
                  <a:pt x="1321" y="2495"/>
                </a:lnTo>
                <a:lnTo>
                  <a:pt x="1395" y="2202"/>
                </a:lnTo>
                <a:lnTo>
                  <a:pt x="1358" y="2165"/>
                </a:lnTo>
                <a:lnTo>
                  <a:pt x="1321" y="2129"/>
                </a:lnTo>
                <a:close/>
                <a:moveTo>
                  <a:pt x="11702" y="2715"/>
                </a:moveTo>
                <a:lnTo>
                  <a:pt x="11959" y="2936"/>
                </a:lnTo>
                <a:lnTo>
                  <a:pt x="12142" y="3156"/>
                </a:lnTo>
                <a:lnTo>
                  <a:pt x="12216" y="3266"/>
                </a:lnTo>
                <a:lnTo>
                  <a:pt x="11812" y="3412"/>
                </a:lnTo>
                <a:lnTo>
                  <a:pt x="11445" y="3559"/>
                </a:lnTo>
                <a:lnTo>
                  <a:pt x="9758" y="4183"/>
                </a:lnTo>
                <a:lnTo>
                  <a:pt x="8254" y="4770"/>
                </a:lnTo>
                <a:lnTo>
                  <a:pt x="7484" y="5100"/>
                </a:lnTo>
                <a:lnTo>
                  <a:pt x="7117" y="5283"/>
                </a:lnTo>
                <a:lnTo>
                  <a:pt x="6787" y="5503"/>
                </a:lnTo>
                <a:lnTo>
                  <a:pt x="7337" y="4549"/>
                </a:lnTo>
                <a:lnTo>
                  <a:pt x="7374" y="4549"/>
                </a:lnTo>
                <a:lnTo>
                  <a:pt x="8364" y="4073"/>
                </a:lnTo>
                <a:lnTo>
                  <a:pt x="9355" y="3632"/>
                </a:lnTo>
                <a:lnTo>
                  <a:pt x="11409" y="2862"/>
                </a:lnTo>
                <a:lnTo>
                  <a:pt x="11445" y="2936"/>
                </a:lnTo>
                <a:lnTo>
                  <a:pt x="11519" y="2972"/>
                </a:lnTo>
                <a:lnTo>
                  <a:pt x="11592" y="3009"/>
                </a:lnTo>
                <a:lnTo>
                  <a:pt x="11666" y="2972"/>
                </a:lnTo>
                <a:lnTo>
                  <a:pt x="11739" y="2899"/>
                </a:lnTo>
                <a:lnTo>
                  <a:pt x="11739" y="2789"/>
                </a:lnTo>
                <a:lnTo>
                  <a:pt x="11702" y="2715"/>
                </a:lnTo>
                <a:close/>
                <a:moveTo>
                  <a:pt x="12326" y="3522"/>
                </a:moveTo>
                <a:lnTo>
                  <a:pt x="12399" y="3596"/>
                </a:lnTo>
                <a:lnTo>
                  <a:pt x="12436" y="3596"/>
                </a:lnTo>
                <a:lnTo>
                  <a:pt x="12583" y="3926"/>
                </a:lnTo>
                <a:lnTo>
                  <a:pt x="12546" y="3926"/>
                </a:lnTo>
                <a:lnTo>
                  <a:pt x="12473" y="3963"/>
                </a:lnTo>
                <a:lnTo>
                  <a:pt x="12289" y="4109"/>
                </a:lnTo>
                <a:lnTo>
                  <a:pt x="12106" y="4219"/>
                </a:lnTo>
                <a:lnTo>
                  <a:pt x="11702" y="4403"/>
                </a:lnTo>
                <a:lnTo>
                  <a:pt x="11262" y="4586"/>
                </a:lnTo>
                <a:lnTo>
                  <a:pt x="10822" y="4733"/>
                </a:lnTo>
                <a:lnTo>
                  <a:pt x="9941" y="5026"/>
                </a:lnTo>
                <a:lnTo>
                  <a:pt x="9061" y="5393"/>
                </a:lnTo>
                <a:lnTo>
                  <a:pt x="8217" y="5723"/>
                </a:lnTo>
                <a:lnTo>
                  <a:pt x="7374" y="6127"/>
                </a:lnTo>
                <a:lnTo>
                  <a:pt x="6750" y="6384"/>
                </a:lnTo>
                <a:lnTo>
                  <a:pt x="6420" y="6567"/>
                </a:lnTo>
                <a:lnTo>
                  <a:pt x="6090" y="6750"/>
                </a:lnTo>
                <a:lnTo>
                  <a:pt x="6310" y="6384"/>
                </a:lnTo>
                <a:lnTo>
                  <a:pt x="6677" y="5650"/>
                </a:lnTo>
                <a:lnTo>
                  <a:pt x="7410" y="5467"/>
                </a:lnTo>
                <a:lnTo>
                  <a:pt x="8107" y="5173"/>
                </a:lnTo>
                <a:lnTo>
                  <a:pt x="9465" y="4623"/>
                </a:lnTo>
                <a:lnTo>
                  <a:pt x="10932" y="4073"/>
                </a:lnTo>
                <a:lnTo>
                  <a:pt x="11629" y="3816"/>
                </a:lnTo>
                <a:lnTo>
                  <a:pt x="12326" y="3522"/>
                </a:lnTo>
                <a:close/>
                <a:moveTo>
                  <a:pt x="5100" y="8401"/>
                </a:moveTo>
                <a:lnTo>
                  <a:pt x="4989" y="8438"/>
                </a:lnTo>
                <a:lnTo>
                  <a:pt x="4953" y="8474"/>
                </a:lnTo>
                <a:lnTo>
                  <a:pt x="4953" y="8511"/>
                </a:lnTo>
                <a:lnTo>
                  <a:pt x="4916" y="8768"/>
                </a:lnTo>
                <a:lnTo>
                  <a:pt x="4879" y="8988"/>
                </a:lnTo>
                <a:lnTo>
                  <a:pt x="4879" y="9245"/>
                </a:lnTo>
                <a:lnTo>
                  <a:pt x="4916" y="9355"/>
                </a:lnTo>
                <a:lnTo>
                  <a:pt x="4989" y="9465"/>
                </a:lnTo>
                <a:lnTo>
                  <a:pt x="5026" y="9501"/>
                </a:lnTo>
                <a:lnTo>
                  <a:pt x="5173" y="9501"/>
                </a:lnTo>
                <a:lnTo>
                  <a:pt x="5210" y="9465"/>
                </a:lnTo>
                <a:lnTo>
                  <a:pt x="5283" y="9391"/>
                </a:lnTo>
                <a:lnTo>
                  <a:pt x="5320" y="9281"/>
                </a:lnTo>
                <a:lnTo>
                  <a:pt x="5320" y="9061"/>
                </a:lnTo>
                <a:lnTo>
                  <a:pt x="5320" y="8768"/>
                </a:lnTo>
                <a:lnTo>
                  <a:pt x="5283" y="8511"/>
                </a:lnTo>
                <a:lnTo>
                  <a:pt x="5246" y="8474"/>
                </a:lnTo>
                <a:lnTo>
                  <a:pt x="5210" y="8438"/>
                </a:lnTo>
                <a:lnTo>
                  <a:pt x="5100" y="8401"/>
                </a:lnTo>
                <a:close/>
                <a:moveTo>
                  <a:pt x="5210" y="9685"/>
                </a:moveTo>
                <a:lnTo>
                  <a:pt x="5136" y="9722"/>
                </a:lnTo>
                <a:lnTo>
                  <a:pt x="5063" y="9758"/>
                </a:lnTo>
                <a:lnTo>
                  <a:pt x="5026" y="9795"/>
                </a:lnTo>
                <a:lnTo>
                  <a:pt x="4989" y="9905"/>
                </a:lnTo>
                <a:lnTo>
                  <a:pt x="4989" y="9978"/>
                </a:lnTo>
                <a:lnTo>
                  <a:pt x="4916" y="10308"/>
                </a:lnTo>
                <a:lnTo>
                  <a:pt x="4916" y="10639"/>
                </a:lnTo>
                <a:lnTo>
                  <a:pt x="4953" y="10749"/>
                </a:lnTo>
                <a:lnTo>
                  <a:pt x="4989" y="10785"/>
                </a:lnTo>
                <a:lnTo>
                  <a:pt x="5063" y="10822"/>
                </a:lnTo>
                <a:lnTo>
                  <a:pt x="5173" y="10822"/>
                </a:lnTo>
                <a:lnTo>
                  <a:pt x="5246" y="10785"/>
                </a:lnTo>
                <a:lnTo>
                  <a:pt x="5283" y="10749"/>
                </a:lnTo>
                <a:lnTo>
                  <a:pt x="5283" y="10639"/>
                </a:lnTo>
                <a:lnTo>
                  <a:pt x="5283" y="10272"/>
                </a:lnTo>
                <a:lnTo>
                  <a:pt x="5356" y="9905"/>
                </a:lnTo>
                <a:lnTo>
                  <a:pt x="5356" y="9832"/>
                </a:lnTo>
                <a:lnTo>
                  <a:pt x="5320" y="9758"/>
                </a:lnTo>
                <a:lnTo>
                  <a:pt x="5283" y="9722"/>
                </a:lnTo>
                <a:lnTo>
                  <a:pt x="5210" y="9685"/>
                </a:lnTo>
                <a:close/>
                <a:moveTo>
                  <a:pt x="14600" y="9501"/>
                </a:moveTo>
                <a:lnTo>
                  <a:pt x="14563" y="9575"/>
                </a:lnTo>
                <a:lnTo>
                  <a:pt x="14490" y="9868"/>
                </a:lnTo>
                <a:lnTo>
                  <a:pt x="14417" y="10125"/>
                </a:lnTo>
                <a:lnTo>
                  <a:pt x="14380" y="10712"/>
                </a:lnTo>
                <a:lnTo>
                  <a:pt x="14417" y="10785"/>
                </a:lnTo>
                <a:lnTo>
                  <a:pt x="14453" y="10859"/>
                </a:lnTo>
                <a:lnTo>
                  <a:pt x="14527" y="10895"/>
                </a:lnTo>
                <a:lnTo>
                  <a:pt x="14600" y="10932"/>
                </a:lnTo>
                <a:lnTo>
                  <a:pt x="14673" y="10932"/>
                </a:lnTo>
                <a:lnTo>
                  <a:pt x="14747" y="10895"/>
                </a:lnTo>
                <a:lnTo>
                  <a:pt x="14783" y="10859"/>
                </a:lnTo>
                <a:lnTo>
                  <a:pt x="14820" y="10785"/>
                </a:lnTo>
                <a:lnTo>
                  <a:pt x="14820" y="10639"/>
                </a:lnTo>
                <a:lnTo>
                  <a:pt x="14820" y="10088"/>
                </a:lnTo>
                <a:lnTo>
                  <a:pt x="14820" y="9832"/>
                </a:lnTo>
                <a:lnTo>
                  <a:pt x="14747" y="9575"/>
                </a:lnTo>
                <a:lnTo>
                  <a:pt x="14710" y="9501"/>
                </a:lnTo>
                <a:close/>
                <a:moveTo>
                  <a:pt x="12729" y="4183"/>
                </a:moveTo>
                <a:lnTo>
                  <a:pt x="12986" y="4880"/>
                </a:lnTo>
                <a:lnTo>
                  <a:pt x="12766" y="4990"/>
                </a:lnTo>
                <a:lnTo>
                  <a:pt x="12509" y="5100"/>
                </a:lnTo>
                <a:lnTo>
                  <a:pt x="12032" y="5320"/>
                </a:lnTo>
                <a:lnTo>
                  <a:pt x="10969" y="5833"/>
                </a:lnTo>
                <a:lnTo>
                  <a:pt x="9978" y="6310"/>
                </a:lnTo>
                <a:lnTo>
                  <a:pt x="8988" y="6714"/>
                </a:lnTo>
                <a:lnTo>
                  <a:pt x="8071" y="7007"/>
                </a:lnTo>
                <a:lnTo>
                  <a:pt x="7117" y="7301"/>
                </a:lnTo>
                <a:lnTo>
                  <a:pt x="6677" y="7484"/>
                </a:lnTo>
                <a:lnTo>
                  <a:pt x="6237" y="7704"/>
                </a:lnTo>
                <a:lnTo>
                  <a:pt x="5796" y="7924"/>
                </a:lnTo>
                <a:lnTo>
                  <a:pt x="5430" y="8218"/>
                </a:lnTo>
                <a:lnTo>
                  <a:pt x="5393" y="8254"/>
                </a:lnTo>
                <a:lnTo>
                  <a:pt x="5393" y="8291"/>
                </a:lnTo>
                <a:lnTo>
                  <a:pt x="5430" y="8328"/>
                </a:lnTo>
                <a:lnTo>
                  <a:pt x="5466" y="8328"/>
                </a:lnTo>
                <a:lnTo>
                  <a:pt x="6420" y="7961"/>
                </a:lnTo>
                <a:lnTo>
                  <a:pt x="7337" y="7594"/>
                </a:lnTo>
                <a:lnTo>
                  <a:pt x="8364" y="7264"/>
                </a:lnTo>
                <a:lnTo>
                  <a:pt x="9391" y="6897"/>
                </a:lnTo>
                <a:lnTo>
                  <a:pt x="10345" y="6530"/>
                </a:lnTo>
                <a:lnTo>
                  <a:pt x="11262" y="6090"/>
                </a:lnTo>
                <a:lnTo>
                  <a:pt x="12326" y="5577"/>
                </a:lnTo>
                <a:lnTo>
                  <a:pt x="12729" y="5393"/>
                </a:lnTo>
                <a:lnTo>
                  <a:pt x="12913" y="5283"/>
                </a:lnTo>
                <a:lnTo>
                  <a:pt x="13133" y="5210"/>
                </a:lnTo>
                <a:lnTo>
                  <a:pt x="13169" y="5356"/>
                </a:lnTo>
                <a:lnTo>
                  <a:pt x="13426" y="5870"/>
                </a:lnTo>
                <a:lnTo>
                  <a:pt x="13390" y="5870"/>
                </a:lnTo>
                <a:lnTo>
                  <a:pt x="13353" y="5797"/>
                </a:lnTo>
                <a:lnTo>
                  <a:pt x="13280" y="5760"/>
                </a:lnTo>
                <a:lnTo>
                  <a:pt x="13206" y="5723"/>
                </a:lnTo>
                <a:lnTo>
                  <a:pt x="13133" y="5760"/>
                </a:lnTo>
                <a:lnTo>
                  <a:pt x="12216" y="6237"/>
                </a:lnTo>
                <a:lnTo>
                  <a:pt x="11299" y="6677"/>
                </a:lnTo>
                <a:lnTo>
                  <a:pt x="10345" y="7081"/>
                </a:lnTo>
                <a:lnTo>
                  <a:pt x="9428" y="7484"/>
                </a:lnTo>
                <a:lnTo>
                  <a:pt x="8474" y="7851"/>
                </a:lnTo>
                <a:lnTo>
                  <a:pt x="7520" y="8181"/>
                </a:lnTo>
                <a:lnTo>
                  <a:pt x="6640" y="8474"/>
                </a:lnTo>
                <a:lnTo>
                  <a:pt x="6163" y="8658"/>
                </a:lnTo>
                <a:lnTo>
                  <a:pt x="5980" y="8768"/>
                </a:lnTo>
                <a:lnTo>
                  <a:pt x="5760" y="8878"/>
                </a:lnTo>
                <a:lnTo>
                  <a:pt x="5760" y="8915"/>
                </a:lnTo>
                <a:lnTo>
                  <a:pt x="5760" y="8951"/>
                </a:lnTo>
                <a:lnTo>
                  <a:pt x="6273" y="8951"/>
                </a:lnTo>
                <a:lnTo>
                  <a:pt x="6713" y="8805"/>
                </a:lnTo>
                <a:lnTo>
                  <a:pt x="7631" y="8511"/>
                </a:lnTo>
                <a:lnTo>
                  <a:pt x="8621" y="8144"/>
                </a:lnTo>
                <a:lnTo>
                  <a:pt x="9611" y="7777"/>
                </a:lnTo>
                <a:lnTo>
                  <a:pt x="10528" y="7411"/>
                </a:lnTo>
                <a:lnTo>
                  <a:pt x="11409" y="7007"/>
                </a:lnTo>
                <a:lnTo>
                  <a:pt x="12289" y="6604"/>
                </a:lnTo>
                <a:lnTo>
                  <a:pt x="13133" y="6163"/>
                </a:lnTo>
                <a:lnTo>
                  <a:pt x="13206" y="6200"/>
                </a:lnTo>
                <a:lnTo>
                  <a:pt x="13316" y="6200"/>
                </a:lnTo>
                <a:lnTo>
                  <a:pt x="13390" y="6163"/>
                </a:lnTo>
                <a:lnTo>
                  <a:pt x="13463" y="6090"/>
                </a:lnTo>
                <a:lnTo>
                  <a:pt x="13500" y="6053"/>
                </a:lnTo>
                <a:lnTo>
                  <a:pt x="13866" y="6714"/>
                </a:lnTo>
                <a:lnTo>
                  <a:pt x="13646" y="6787"/>
                </a:lnTo>
                <a:lnTo>
                  <a:pt x="13463" y="6860"/>
                </a:lnTo>
                <a:lnTo>
                  <a:pt x="12913" y="7081"/>
                </a:lnTo>
                <a:lnTo>
                  <a:pt x="12399" y="7337"/>
                </a:lnTo>
                <a:lnTo>
                  <a:pt x="11225" y="7961"/>
                </a:lnTo>
                <a:lnTo>
                  <a:pt x="10675" y="8254"/>
                </a:lnTo>
                <a:lnTo>
                  <a:pt x="10052" y="8548"/>
                </a:lnTo>
                <a:lnTo>
                  <a:pt x="9428" y="8768"/>
                </a:lnTo>
                <a:lnTo>
                  <a:pt x="8804" y="8951"/>
                </a:lnTo>
                <a:lnTo>
                  <a:pt x="7520" y="9318"/>
                </a:lnTo>
                <a:lnTo>
                  <a:pt x="6200" y="9722"/>
                </a:lnTo>
                <a:lnTo>
                  <a:pt x="5796" y="9868"/>
                </a:lnTo>
                <a:lnTo>
                  <a:pt x="5650" y="10015"/>
                </a:lnTo>
                <a:lnTo>
                  <a:pt x="5576" y="10052"/>
                </a:lnTo>
                <a:lnTo>
                  <a:pt x="5576" y="10015"/>
                </a:lnTo>
                <a:lnTo>
                  <a:pt x="5540" y="9978"/>
                </a:lnTo>
                <a:lnTo>
                  <a:pt x="5540" y="10015"/>
                </a:lnTo>
                <a:lnTo>
                  <a:pt x="5503" y="10088"/>
                </a:lnTo>
                <a:lnTo>
                  <a:pt x="5503" y="10198"/>
                </a:lnTo>
                <a:lnTo>
                  <a:pt x="5540" y="10235"/>
                </a:lnTo>
                <a:lnTo>
                  <a:pt x="5576" y="10235"/>
                </a:lnTo>
                <a:lnTo>
                  <a:pt x="5796" y="10125"/>
                </a:lnTo>
                <a:lnTo>
                  <a:pt x="6017" y="10052"/>
                </a:lnTo>
                <a:lnTo>
                  <a:pt x="6530" y="9942"/>
                </a:lnTo>
                <a:lnTo>
                  <a:pt x="7704" y="9575"/>
                </a:lnTo>
                <a:lnTo>
                  <a:pt x="8878" y="9281"/>
                </a:lnTo>
                <a:lnTo>
                  <a:pt x="9465" y="9098"/>
                </a:lnTo>
                <a:lnTo>
                  <a:pt x="10015" y="8878"/>
                </a:lnTo>
                <a:lnTo>
                  <a:pt x="10528" y="8695"/>
                </a:lnTo>
                <a:lnTo>
                  <a:pt x="11005" y="8438"/>
                </a:lnTo>
                <a:lnTo>
                  <a:pt x="11959" y="7924"/>
                </a:lnTo>
                <a:lnTo>
                  <a:pt x="12473" y="7667"/>
                </a:lnTo>
                <a:lnTo>
                  <a:pt x="12986" y="7411"/>
                </a:lnTo>
                <a:lnTo>
                  <a:pt x="13573" y="7191"/>
                </a:lnTo>
                <a:lnTo>
                  <a:pt x="13756" y="7117"/>
                </a:lnTo>
                <a:lnTo>
                  <a:pt x="14013" y="7044"/>
                </a:lnTo>
                <a:lnTo>
                  <a:pt x="14050" y="7081"/>
                </a:lnTo>
                <a:lnTo>
                  <a:pt x="14160" y="7081"/>
                </a:lnTo>
                <a:lnTo>
                  <a:pt x="14197" y="7191"/>
                </a:lnTo>
                <a:lnTo>
                  <a:pt x="13830" y="7374"/>
                </a:lnTo>
                <a:lnTo>
                  <a:pt x="13500" y="7594"/>
                </a:lnTo>
                <a:lnTo>
                  <a:pt x="12436" y="8218"/>
                </a:lnTo>
                <a:lnTo>
                  <a:pt x="11335" y="8768"/>
                </a:lnTo>
                <a:lnTo>
                  <a:pt x="10198" y="9245"/>
                </a:lnTo>
                <a:lnTo>
                  <a:pt x="9061" y="9685"/>
                </a:lnTo>
                <a:lnTo>
                  <a:pt x="7887" y="10088"/>
                </a:lnTo>
                <a:lnTo>
                  <a:pt x="6750" y="10455"/>
                </a:lnTo>
                <a:lnTo>
                  <a:pt x="6200" y="10639"/>
                </a:lnTo>
                <a:lnTo>
                  <a:pt x="5906" y="10749"/>
                </a:lnTo>
                <a:lnTo>
                  <a:pt x="5650" y="10895"/>
                </a:lnTo>
                <a:lnTo>
                  <a:pt x="5613" y="10932"/>
                </a:lnTo>
                <a:lnTo>
                  <a:pt x="5613" y="10969"/>
                </a:lnTo>
                <a:lnTo>
                  <a:pt x="5613" y="11005"/>
                </a:lnTo>
                <a:lnTo>
                  <a:pt x="5686" y="11042"/>
                </a:lnTo>
                <a:lnTo>
                  <a:pt x="5943" y="11005"/>
                </a:lnTo>
                <a:lnTo>
                  <a:pt x="6200" y="10969"/>
                </a:lnTo>
                <a:lnTo>
                  <a:pt x="6713" y="10822"/>
                </a:lnTo>
                <a:lnTo>
                  <a:pt x="7337" y="10602"/>
                </a:lnTo>
                <a:lnTo>
                  <a:pt x="7961" y="10419"/>
                </a:lnTo>
                <a:lnTo>
                  <a:pt x="9208" y="10015"/>
                </a:lnTo>
                <a:lnTo>
                  <a:pt x="10418" y="9538"/>
                </a:lnTo>
                <a:lnTo>
                  <a:pt x="11445" y="9061"/>
                </a:lnTo>
                <a:lnTo>
                  <a:pt x="12473" y="8584"/>
                </a:lnTo>
                <a:lnTo>
                  <a:pt x="13573" y="7961"/>
                </a:lnTo>
                <a:lnTo>
                  <a:pt x="14013" y="7741"/>
                </a:lnTo>
                <a:lnTo>
                  <a:pt x="14233" y="7594"/>
                </a:lnTo>
                <a:lnTo>
                  <a:pt x="14417" y="7447"/>
                </a:lnTo>
                <a:lnTo>
                  <a:pt x="14527" y="7594"/>
                </a:lnTo>
                <a:lnTo>
                  <a:pt x="14527" y="7631"/>
                </a:lnTo>
                <a:lnTo>
                  <a:pt x="14417" y="7961"/>
                </a:lnTo>
                <a:lnTo>
                  <a:pt x="14417" y="8328"/>
                </a:lnTo>
                <a:lnTo>
                  <a:pt x="14343" y="8254"/>
                </a:lnTo>
                <a:lnTo>
                  <a:pt x="14233" y="8254"/>
                </a:lnTo>
                <a:lnTo>
                  <a:pt x="13830" y="8438"/>
                </a:lnTo>
                <a:lnTo>
                  <a:pt x="13426" y="8658"/>
                </a:lnTo>
                <a:lnTo>
                  <a:pt x="12693" y="9135"/>
                </a:lnTo>
                <a:lnTo>
                  <a:pt x="12252" y="9428"/>
                </a:lnTo>
                <a:lnTo>
                  <a:pt x="11776" y="9685"/>
                </a:lnTo>
                <a:lnTo>
                  <a:pt x="11299" y="9942"/>
                </a:lnTo>
                <a:lnTo>
                  <a:pt x="10822" y="10125"/>
                </a:lnTo>
                <a:lnTo>
                  <a:pt x="8658" y="10822"/>
                </a:lnTo>
                <a:lnTo>
                  <a:pt x="7741" y="11115"/>
                </a:lnTo>
                <a:lnTo>
                  <a:pt x="7300" y="11262"/>
                </a:lnTo>
                <a:lnTo>
                  <a:pt x="6860" y="11446"/>
                </a:lnTo>
                <a:lnTo>
                  <a:pt x="5283" y="11409"/>
                </a:lnTo>
                <a:lnTo>
                  <a:pt x="5246" y="11189"/>
                </a:lnTo>
                <a:lnTo>
                  <a:pt x="5173" y="11115"/>
                </a:lnTo>
                <a:lnTo>
                  <a:pt x="5026" y="11115"/>
                </a:lnTo>
                <a:lnTo>
                  <a:pt x="4989" y="11189"/>
                </a:lnTo>
                <a:lnTo>
                  <a:pt x="4953" y="11409"/>
                </a:lnTo>
                <a:lnTo>
                  <a:pt x="4182" y="11336"/>
                </a:lnTo>
                <a:lnTo>
                  <a:pt x="3816" y="11336"/>
                </a:lnTo>
                <a:lnTo>
                  <a:pt x="3412" y="11372"/>
                </a:lnTo>
                <a:lnTo>
                  <a:pt x="3119" y="11409"/>
                </a:lnTo>
                <a:lnTo>
                  <a:pt x="2862" y="11556"/>
                </a:lnTo>
                <a:lnTo>
                  <a:pt x="2825" y="11005"/>
                </a:lnTo>
                <a:lnTo>
                  <a:pt x="2715" y="9428"/>
                </a:lnTo>
                <a:lnTo>
                  <a:pt x="2715" y="9171"/>
                </a:lnTo>
                <a:lnTo>
                  <a:pt x="2972" y="9171"/>
                </a:lnTo>
                <a:lnTo>
                  <a:pt x="3265" y="9135"/>
                </a:lnTo>
                <a:lnTo>
                  <a:pt x="3522" y="9061"/>
                </a:lnTo>
                <a:lnTo>
                  <a:pt x="3779" y="8988"/>
                </a:lnTo>
                <a:lnTo>
                  <a:pt x="4036" y="8841"/>
                </a:lnTo>
                <a:lnTo>
                  <a:pt x="4293" y="8695"/>
                </a:lnTo>
                <a:lnTo>
                  <a:pt x="4733" y="8401"/>
                </a:lnTo>
                <a:lnTo>
                  <a:pt x="5063" y="8108"/>
                </a:lnTo>
                <a:lnTo>
                  <a:pt x="5356" y="7777"/>
                </a:lnTo>
                <a:lnTo>
                  <a:pt x="5613" y="7447"/>
                </a:lnTo>
                <a:lnTo>
                  <a:pt x="5870" y="7117"/>
                </a:lnTo>
                <a:lnTo>
                  <a:pt x="6273" y="7007"/>
                </a:lnTo>
                <a:lnTo>
                  <a:pt x="6640" y="6824"/>
                </a:lnTo>
                <a:lnTo>
                  <a:pt x="7410" y="6420"/>
                </a:lnTo>
                <a:lnTo>
                  <a:pt x="8401" y="5980"/>
                </a:lnTo>
                <a:lnTo>
                  <a:pt x="9355" y="5577"/>
                </a:lnTo>
                <a:lnTo>
                  <a:pt x="10308" y="5246"/>
                </a:lnTo>
                <a:lnTo>
                  <a:pt x="11262" y="4880"/>
                </a:lnTo>
                <a:lnTo>
                  <a:pt x="12032" y="4623"/>
                </a:lnTo>
                <a:lnTo>
                  <a:pt x="12436" y="4403"/>
                </a:lnTo>
                <a:lnTo>
                  <a:pt x="12619" y="4219"/>
                </a:lnTo>
                <a:lnTo>
                  <a:pt x="12729" y="4183"/>
                </a:lnTo>
                <a:close/>
                <a:moveTo>
                  <a:pt x="2385" y="1"/>
                </a:moveTo>
                <a:lnTo>
                  <a:pt x="2238" y="38"/>
                </a:lnTo>
                <a:lnTo>
                  <a:pt x="2202" y="74"/>
                </a:lnTo>
                <a:lnTo>
                  <a:pt x="2165" y="111"/>
                </a:lnTo>
                <a:lnTo>
                  <a:pt x="2055" y="368"/>
                </a:lnTo>
                <a:lnTo>
                  <a:pt x="1982" y="515"/>
                </a:lnTo>
                <a:lnTo>
                  <a:pt x="1578" y="1432"/>
                </a:lnTo>
                <a:lnTo>
                  <a:pt x="1541" y="1542"/>
                </a:lnTo>
                <a:lnTo>
                  <a:pt x="1578" y="1615"/>
                </a:lnTo>
                <a:lnTo>
                  <a:pt x="1615" y="1688"/>
                </a:lnTo>
                <a:lnTo>
                  <a:pt x="1688" y="1762"/>
                </a:lnTo>
                <a:lnTo>
                  <a:pt x="1761" y="1798"/>
                </a:lnTo>
                <a:lnTo>
                  <a:pt x="1835" y="1798"/>
                </a:lnTo>
                <a:lnTo>
                  <a:pt x="1908" y="1762"/>
                </a:lnTo>
                <a:lnTo>
                  <a:pt x="1982" y="1652"/>
                </a:lnTo>
                <a:lnTo>
                  <a:pt x="2128" y="1358"/>
                </a:lnTo>
                <a:lnTo>
                  <a:pt x="2092" y="2165"/>
                </a:lnTo>
                <a:lnTo>
                  <a:pt x="2092" y="2972"/>
                </a:lnTo>
                <a:lnTo>
                  <a:pt x="2055" y="4073"/>
                </a:lnTo>
                <a:lnTo>
                  <a:pt x="1982" y="4109"/>
                </a:lnTo>
                <a:lnTo>
                  <a:pt x="1835" y="4073"/>
                </a:lnTo>
                <a:lnTo>
                  <a:pt x="1725" y="3999"/>
                </a:lnTo>
                <a:lnTo>
                  <a:pt x="1615" y="3999"/>
                </a:lnTo>
                <a:lnTo>
                  <a:pt x="1541" y="4036"/>
                </a:lnTo>
                <a:lnTo>
                  <a:pt x="1505" y="4109"/>
                </a:lnTo>
                <a:lnTo>
                  <a:pt x="1541" y="4219"/>
                </a:lnTo>
                <a:lnTo>
                  <a:pt x="1651" y="4293"/>
                </a:lnTo>
                <a:lnTo>
                  <a:pt x="1761" y="4366"/>
                </a:lnTo>
                <a:lnTo>
                  <a:pt x="1908" y="4403"/>
                </a:lnTo>
                <a:lnTo>
                  <a:pt x="2055" y="4439"/>
                </a:lnTo>
                <a:lnTo>
                  <a:pt x="2055" y="5540"/>
                </a:lnTo>
                <a:lnTo>
                  <a:pt x="1908" y="5577"/>
                </a:lnTo>
                <a:lnTo>
                  <a:pt x="1651" y="5613"/>
                </a:lnTo>
                <a:lnTo>
                  <a:pt x="1615" y="5687"/>
                </a:lnTo>
                <a:lnTo>
                  <a:pt x="1541" y="5723"/>
                </a:lnTo>
                <a:lnTo>
                  <a:pt x="1541" y="5760"/>
                </a:lnTo>
                <a:lnTo>
                  <a:pt x="1505" y="5797"/>
                </a:lnTo>
                <a:lnTo>
                  <a:pt x="1541" y="5833"/>
                </a:lnTo>
                <a:lnTo>
                  <a:pt x="1578" y="5833"/>
                </a:lnTo>
                <a:lnTo>
                  <a:pt x="1651" y="5907"/>
                </a:lnTo>
                <a:lnTo>
                  <a:pt x="2055" y="5907"/>
                </a:lnTo>
                <a:lnTo>
                  <a:pt x="2092" y="6200"/>
                </a:lnTo>
                <a:lnTo>
                  <a:pt x="2092" y="7154"/>
                </a:lnTo>
                <a:lnTo>
                  <a:pt x="1835" y="7227"/>
                </a:lnTo>
                <a:lnTo>
                  <a:pt x="1541" y="7374"/>
                </a:lnTo>
                <a:lnTo>
                  <a:pt x="1505" y="7411"/>
                </a:lnTo>
                <a:lnTo>
                  <a:pt x="1505" y="7447"/>
                </a:lnTo>
                <a:lnTo>
                  <a:pt x="1541" y="7484"/>
                </a:lnTo>
                <a:lnTo>
                  <a:pt x="1578" y="7521"/>
                </a:lnTo>
                <a:lnTo>
                  <a:pt x="2092" y="7521"/>
                </a:lnTo>
                <a:lnTo>
                  <a:pt x="2165" y="8951"/>
                </a:lnTo>
                <a:lnTo>
                  <a:pt x="2165" y="8988"/>
                </a:lnTo>
                <a:lnTo>
                  <a:pt x="1982" y="8951"/>
                </a:lnTo>
                <a:lnTo>
                  <a:pt x="1578" y="8951"/>
                </a:lnTo>
                <a:lnTo>
                  <a:pt x="1505" y="8988"/>
                </a:lnTo>
                <a:lnTo>
                  <a:pt x="1468" y="9061"/>
                </a:lnTo>
                <a:lnTo>
                  <a:pt x="1468" y="9135"/>
                </a:lnTo>
                <a:lnTo>
                  <a:pt x="1541" y="9208"/>
                </a:lnTo>
                <a:lnTo>
                  <a:pt x="1688" y="9245"/>
                </a:lnTo>
                <a:lnTo>
                  <a:pt x="1835" y="9318"/>
                </a:lnTo>
                <a:lnTo>
                  <a:pt x="2202" y="9391"/>
                </a:lnTo>
                <a:lnTo>
                  <a:pt x="2238" y="10419"/>
                </a:lnTo>
                <a:lnTo>
                  <a:pt x="2018" y="10419"/>
                </a:lnTo>
                <a:lnTo>
                  <a:pt x="1798" y="10455"/>
                </a:lnTo>
                <a:lnTo>
                  <a:pt x="1725" y="10529"/>
                </a:lnTo>
                <a:lnTo>
                  <a:pt x="1651" y="10602"/>
                </a:lnTo>
                <a:lnTo>
                  <a:pt x="1578" y="10675"/>
                </a:lnTo>
                <a:lnTo>
                  <a:pt x="1615" y="10749"/>
                </a:lnTo>
                <a:lnTo>
                  <a:pt x="1688" y="10822"/>
                </a:lnTo>
                <a:lnTo>
                  <a:pt x="2128" y="10822"/>
                </a:lnTo>
                <a:lnTo>
                  <a:pt x="2275" y="10859"/>
                </a:lnTo>
                <a:lnTo>
                  <a:pt x="2275" y="10895"/>
                </a:lnTo>
                <a:lnTo>
                  <a:pt x="2312" y="11702"/>
                </a:lnTo>
                <a:lnTo>
                  <a:pt x="2348" y="11959"/>
                </a:lnTo>
                <a:lnTo>
                  <a:pt x="2385" y="12106"/>
                </a:lnTo>
                <a:lnTo>
                  <a:pt x="2495" y="12216"/>
                </a:lnTo>
                <a:lnTo>
                  <a:pt x="2568" y="12253"/>
                </a:lnTo>
                <a:lnTo>
                  <a:pt x="2679" y="12253"/>
                </a:lnTo>
                <a:lnTo>
                  <a:pt x="2752" y="12216"/>
                </a:lnTo>
                <a:lnTo>
                  <a:pt x="2789" y="12143"/>
                </a:lnTo>
                <a:lnTo>
                  <a:pt x="2825" y="12106"/>
                </a:lnTo>
                <a:lnTo>
                  <a:pt x="3009" y="11959"/>
                </a:lnTo>
                <a:lnTo>
                  <a:pt x="3265" y="11886"/>
                </a:lnTo>
                <a:lnTo>
                  <a:pt x="3486" y="11849"/>
                </a:lnTo>
                <a:lnTo>
                  <a:pt x="3742" y="11849"/>
                </a:lnTo>
                <a:lnTo>
                  <a:pt x="3742" y="12033"/>
                </a:lnTo>
                <a:lnTo>
                  <a:pt x="3742" y="12216"/>
                </a:lnTo>
                <a:lnTo>
                  <a:pt x="3816" y="12363"/>
                </a:lnTo>
                <a:lnTo>
                  <a:pt x="3889" y="12509"/>
                </a:lnTo>
                <a:lnTo>
                  <a:pt x="3962" y="12583"/>
                </a:lnTo>
                <a:lnTo>
                  <a:pt x="4036" y="12546"/>
                </a:lnTo>
                <a:lnTo>
                  <a:pt x="4109" y="12509"/>
                </a:lnTo>
                <a:lnTo>
                  <a:pt x="4146" y="12436"/>
                </a:lnTo>
                <a:lnTo>
                  <a:pt x="4072" y="12216"/>
                </a:lnTo>
                <a:lnTo>
                  <a:pt x="4036" y="12069"/>
                </a:lnTo>
                <a:lnTo>
                  <a:pt x="4036" y="11886"/>
                </a:lnTo>
                <a:lnTo>
                  <a:pt x="5063" y="11922"/>
                </a:lnTo>
                <a:lnTo>
                  <a:pt x="5063" y="12143"/>
                </a:lnTo>
                <a:lnTo>
                  <a:pt x="5100" y="12619"/>
                </a:lnTo>
                <a:lnTo>
                  <a:pt x="5136" y="12693"/>
                </a:lnTo>
                <a:lnTo>
                  <a:pt x="5173" y="12766"/>
                </a:lnTo>
                <a:lnTo>
                  <a:pt x="5320" y="12766"/>
                </a:lnTo>
                <a:lnTo>
                  <a:pt x="5466" y="12729"/>
                </a:lnTo>
                <a:lnTo>
                  <a:pt x="5503" y="12619"/>
                </a:lnTo>
                <a:lnTo>
                  <a:pt x="5540" y="12473"/>
                </a:lnTo>
                <a:lnTo>
                  <a:pt x="5466" y="12363"/>
                </a:lnTo>
                <a:lnTo>
                  <a:pt x="5393" y="12326"/>
                </a:lnTo>
                <a:lnTo>
                  <a:pt x="5356" y="12106"/>
                </a:lnTo>
                <a:lnTo>
                  <a:pt x="5283" y="11922"/>
                </a:lnTo>
                <a:lnTo>
                  <a:pt x="5906" y="11959"/>
                </a:lnTo>
                <a:lnTo>
                  <a:pt x="6493" y="11959"/>
                </a:lnTo>
                <a:lnTo>
                  <a:pt x="6493" y="11996"/>
                </a:lnTo>
                <a:lnTo>
                  <a:pt x="6457" y="12179"/>
                </a:lnTo>
                <a:lnTo>
                  <a:pt x="6420" y="12399"/>
                </a:lnTo>
                <a:lnTo>
                  <a:pt x="6457" y="12583"/>
                </a:lnTo>
                <a:lnTo>
                  <a:pt x="6567" y="12766"/>
                </a:lnTo>
                <a:lnTo>
                  <a:pt x="6603" y="12840"/>
                </a:lnTo>
                <a:lnTo>
                  <a:pt x="6677" y="12876"/>
                </a:lnTo>
                <a:lnTo>
                  <a:pt x="6750" y="12876"/>
                </a:lnTo>
                <a:lnTo>
                  <a:pt x="6824" y="12840"/>
                </a:lnTo>
                <a:lnTo>
                  <a:pt x="6897" y="12766"/>
                </a:lnTo>
                <a:lnTo>
                  <a:pt x="6897" y="12729"/>
                </a:lnTo>
                <a:lnTo>
                  <a:pt x="6897" y="12656"/>
                </a:lnTo>
                <a:lnTo>
                  <a:pt x="6824" y="12619"/>
                </a:lnTo>
                <a:lnTo>
                  <a:pt x="6787" y="12583"/>
                </a:lnTo>
                <a:lnTo>
                  <a:pt x="6713" y="12399"/>
                </a:lnTo>
                <a:lnTo>
                  <a:pt x="6677" y="12216"/>
                </a:lnTo>
                <a:lnTo>
                  <a:pt x="6640" y="11996"/>
                </a:lnTo>
                <a:lnTo>
                  <a:pt x="6640" y="11959"/>
                </a:lnTo>
                <a:lnTo>
                  <a:pt x="7924" y="11996"/>
                </a:lnTo>
                <a:lnTo>
                  <a:pt x="7851" y="12033"/>
                </a:lnTo>
                <a:lnTo>
                  <a:pt x="7814" y="12106"/>
                </a:lnTo>
                <a:lnTo>
                  <a:pt x="7777" y="12253"/>
                </a:lnTo>
                <a:lnTo>
                  <a:pt x="7777" y="12399"/>
                </a:lnTo>
                <a:lnTo>
                  <a:pt x="7777" y="12509"/>
                </a:lnTo>
                <a:lnTo>
                  <a:pt x="7814" y="12619"/>
                </a:lnTo>
                <a:lnTo>
                  <a:pt x="7887" y="12729"/>
                </a:lnTo>
                <a:lnTo>
                  <a:pt x="7961" y="12766"/>
                </a:lnTo>
                <a:lnTo>
                  <a:pt x="8034" y="12729"/>
                </a:lnTo>
                <a:lnTo>
                  <a:pt x="8107" y="12693"/>
                </a:lnTo>
                <a:lnTo>
                  <a:pt x="8144" y="12619"/>
                </a:lnTo>
                <a:lnTo>
                  <a:pt x="8107" y="12473"/>
                </a:lnTo>
                <a:lnTo>
                  <a:pt x="8071" y="12289"/>
                </a:lnTo>
                <a:lnTo>
                  <a:pt x="8071" y="12179"/>
                </a:lnTo>
                <a:lnTo>
                  <a:pt x="8034" y="12106"/>
                </a:lnTo>
                <a:lnTo>
                  <a:pt x="8034" y="12033"/>
                </a:lnTo>
                <a:lnTo>
                  <a:pt x="8034" y="11996"/>
                </a:lnTo>
                <a:lnTo>
                  <a:pt x="9391" y="11996"/>
                </a:lnTo>
                <a:lnTo>
                  <a:pt x="9318" y="12216"/>
                </a:lnTo>
                <a:lnTo>
                  <a:pt x="9318" y="12473"/>
                </a:lnTo>
                <a:lnTo>
                  <a:pt x="9355" y="12546"/>
                </a:lnTo>
                <a:lnTo>
                  <a:pt x="9428" y="12583"/>
                </a:lnTo>
                <a:lnTo>
                  <a:pt x="9611" y="12583"/>
                </a:lnTo>
                <a:lnTo>
                  <a:pt x="9685" y="12546"/>
                </a:lnTo>
                <a:lnTo>
                  <a:pt x="9721" y="12473"/>
                </a:lnTo>
                <a:lnTo>
                  <a:pt x="9721" y="12436"/>
                </a:lnTo>
                <a:lnTo>
                  <a:pt x="9721" y="12363"/>
                </a:lnTo>
                <a:lnTo>
                  <a:pt x="9611" y="12326"/>
                </a:lnTo>
                <a:lnTo>
                  <a:pt x="9611" y="11996"/>
                </a:lnTo>
                <a:lnTo>
                  <a:pt x="10638" y="11996"/>
                </a:lnTo>
                <a:lnTo>
                  <a:pt x="10675" y="12253"/>
                </a:lnTo>
                <a:lnTo>
                  <a:pt x="10748" y="12509"/>
                </a:lnTo>
                <a:lnTo>
                  <a:pt x="10822" y="12583"/>
                </a:lnTo>
                <a:lnTo>
                  <a:pt x="10969" y="12583"/>
                </a:lnTo>
                <a:lnTo>
                  <a:pt x="11005" y="12509"/>
                </a:lnTo>
                <a:lnTo>
                  <a:pt x="11042" y="12399"/>
                </a:lnTo>
                <a:lnTo>
                  <a:pt x="10969" y="12179"/>
                </a:lnTo>
                <a:lnTo>
                  <a:pt x="10895" y="11996"/>
                </a:lnTo>
                <a:lnTo>
                  <a:pt x="12106" y="11996"/>
                </a:lnTo>
                <a:lnTo>
                  <a:pt x="12069" y="12069"/>
                </a:lnTo>
                <a:lnTo>
                  <a:pt x="12032" y="12143"/>
                </a:lnTo>
                <a:lnTo>
                  <a:pt x="11996" y="12363"/>
                </a:lnTo>
                <a:lnTo>
                  <a:pt x="12032" y="12473"/>
                </a:lnTo>
                <a:lnTo>
                  <a:pt x="12069" y="12619"/>
                </a:lnTo>
                <a:lnTo>
                  <a:pt x="12142" y="12729"/>
                </a:lnTo>
                <a:lnTo>
                  <a:pt x="12216" y="12803"/>
                </a:lnTo>
                <a:lnTo>
                  <a:pt x="12289" y="12840"/>
                </a:lnTo>
                <a:lnTo>
                  <a:pt x="12362" y="12803"/>
                </a:lnTo>
                <a:lnTo>
                  <a:pt x="12399" y="12766"/>
                </a:lnTo>
                <a:lnTo>
                  <a:pt x="12399" y="12693"/>
                </a:lnTo>
                <a:lnTo>
                  <a:pt x="12362" y="12546"/>
                </a:lnTo>
                <a:lnTo>
                  <a:pt x="12289" y="12363"/>
                </a:lnTo>
                <a:lnTo>
                  <a:pt x="12252" y="12179"/>
                </a:lnTo>
                <a:lnTo>
                  <a:pt x="12252" y="11959"/>
                </a:lnTo>
                <a:lnTo>
                  <a:pt x="13353" y="11959"/>
                </a:lnTo>
                <a:lnTo>
                  <a:pt x="13280" y="12106"/>
                </a:lnTo>
                <a:lnTo>
                  <a:pt x="13243" y="12253"/>
                </a:lnTo>
                <a:lnTo>
                  <a:pt x="13243" y="12436"/>
                </a:lnTo>
                <a:lnTo>
                  <a:pt x="13316" y="12583"/>
                </a:lnTo>
                <a:lnTo>
                  <a:pt x="13353" y="12619"/>
                </a:lnTo>
                <a:lnTo>
                  <a:pt x="13426" y="12656"/>
                </a:lnTo>
                <a:lnTo>
                  <a:pt x="13500" y="12656"/>
                </a:lnTo>
                <a:lnTo>
                  <a:pt x="13573" y="12583"/>
                </a:lnTo>
                <a:lnTo>
                  <a:pt x="13610" y="12436"/>
                </a:lnTo>
                <a:lnTo>
                  <a:pt x="13536" y="12216"/>
                </a:lnTo>
                <a:lnTo>
                  <a:pt x="13536" y="12069"/>
                </a:lnTo>
                <a:lnTo>
                  <a:pt x="13573" y="11922"/>
                </a:lnTo>
                <a:lnTo>
                  <a:pt x="14563" y="11886"/>
                </a:lnTo>
                <a:lnTo>
                  <a:pt x="14563" y="11886"/>
                </a:lnTo>
                <a:lnTo>
                  <a:pt x="14527" y="12363"/>
                </a:lnTo>
                <a:lnTo>
                  <a:pt x="14563" y="12436"/>
                </a:lnTo>
                <a:lnTo>
                  <a:pt x="14637" y="12509"/>
                </a:lnTo>
                <a:lnTo>
                  <a:pt x="14747" y="12509"/>
                </a:lnTo>
                <a:lnTo>
                  <a:pt x="14820" y="12473"/>
                </a:lnTo>
                <a:lnTo>
                  <a:pt x="14893" y="12399"/>
                </a:lnTo>
                <a:lnTo>
                  <a:pt x="14967" y="12289"/>
                </a:lnTo>
                <a:lnTo>
                  <a:pt x="14967" y="12179"/>
                </a:lnTo>
                <a:lnTo>
                  <a:pt x="14967" y="12069"/>
                </a:lnTo>
                <a:lnTo>
                  <a:pt x="14930" y="11996"/>
                </a:lnTo>
                <a:lnTo>
                  <a:pt x="14857" y="11959"/>
                </a:lnTo>
                <a:lnTo>
                  <a:pt x="14857" y="11886"/>
                </a:lnTo>
                <a:lnTo>
                  <a:pt x="16618" y="11776"/>
                </a:lnTo>
                <a:lnTo>
                  <a:pt x="16654" y="11812"/>
                </a:lnTo>
                <a:lnTo>
                  <a:pt x="16544" y="11996"/>
                </a:lnTo>
                <a:lnTo>
                  <a:pt x="16361" y="12179"/>
                </a:lnTo>
                <a:lnTo>
                  <a:pt x="16287" y="12289"/>
                </a:lnTo>
                <a:lnTo>
                  <a:pt x="16251" y="12363"/>
                </a:lnTo>
                <a:lnTo>
                  <a:pt x="16287" y="12436"/>
                </a:lnTo>
                <a:lnTo>
                  <a:pt x="16324" y="12509"/>
                </a:lnTo>
                <a:lnTo>
                  <a:pt x="16397" y="12546"/>
                </a:lnTo>
                <a:lnTo>
                  <a:pt x="16471" y="12583"/>
                </a:lnTo>
                <a:lnTo>
                  <a:pt x="16544" y="12583"/>
                </a:lnTo>
                <a:lnTo>
                  <a:pt x="16581" y="12546"/>
                </a:lnTo>
                <a:lnTo>
                  <a:pt x="16728" y="12473"/>
                </a:lnTo>
                <a:lnTo>
                  <a:pt x="16801" y="12363"/>
                </a:lnTo>
                <a:lnTo>
                  <a:pt x="16984" y="12106"/>
                </a:lnTo>
                <a:lnTo>
                  <a:pt x="17461" y="11482"/>
                </a:lnTo>
                <a:lnTo>
                  <a:pt x="17461" y="11409"/>
                </a:lnTo>
                <a:lnTo>
                  <a:pt x="17461" y="11336"/>
                </a:lnTo>
                <a:lnTo>
                  <a:pt x="17461" y="11262"/>
                </a:lnTo>
                <a:lnTo>
                  <a:pt x="17425" y="11189"/>
                </a:lnTo>
                <a:lnTo>
                  <a:pt x="17058" y="10895"/>
                </a:lnTo>
                <a:lnTo>
                  <a:pt x="16728" y="10639"/>
                </a:lnTo>
                <a:lnTo>
                  <a:pt x="16654" y="10602"/>
                </a:lnTo>
                <a:lnTo>
                  <a:pt x="16581" y="10602"/>
                </a:lnTo>
                <a:lnTo>
                  <a:pt x="16544" y="10639"/>
                </a:lnTo>
                <a:lnTo>
                  <a:pt x="16471" y="10675"/>
                </a:lnTo>
                <a:lnTo>
                  <a:pt x="16434" y="10785"/>
                </a:lnTo>
                <a:lnTo>
                  <a:pt x="16434" y="10859"/>
                </a:lnTo>
                <a:lnTo>
                  <a:pt x="16471" y="10932"/>
                </a:lnTo>
                <a:lnTo>
                  <a:pt x="16801" y="11226"/>
                </a:lnTo>
                <a:lnTo>
                  <a:pt x="13940" y="11372"/>
                </a:lnTo>
                <a:lnTo>
                  <a:pt x="14050" y="11336"/>
                </a:lnTo>
                <a:lnTo>
                  <a:pt x="14270" y="11189"/>
                </a:lnTo>
                <a:lnTo>
                  <a:pt x="14343" y="11115"/>
                </a:lnTo>
                <a:lnTo>
                  <a:pt x="14417" y="11005"/>
                </a:lnTo>
                <a:lnTo>
                  <a:pt x="14417" y="10932"/>
                </a:lnTo>
                <a:lnTo>
                  <a:pt x="14380" y="10895"/>
                </a:lnTo>
                <a:lnTo>
                  <a:pt x="14233" y="10895"/>
                </a:lnTo>
                <a:lnTo>
                  <a:pt x="14123" y="10932"/>
                </a:lnTo>
                <a:lnTo>
                  <a:pt x="13903" y="11079"/>
                </a:lnTo>
                <a:lnTo>
                  <a:pt x="13720" y="11226"/>
                </a:lnTo>
                <a:lnTo>
                  <a:pt x="13573" y="11409"/>
                </a:lnTo>
                <a:lnTo>
                  <a:pt x="12289" y="11446"/>
                </a:lnTo>
                <a:lnTo>
                  <a:pt x="12546" y="11336"/>
                </a:lnTo>
                <a:lnTo>
                  <a:pt x="12839" y="11226"/>
                </a:lnTo>
                <a:lnTo>
                  <a:pt x="13169" y="11079"/>
                </a:lnTo>
                <a:lnTo>
                  <a:pt x="13500" y="10895"/>
                </a:lnTo>
                <a:lnTo>
                  <a:pt x="13793" y="10675"/>
                </a:lnTo>
                <a:lnTo>
                  <a:pt x="14050" y="10419"/>
                </a:lnTo>
                <a:lnTo>
                  <a:pt x="14087" y="10308"/>
                </a:lnTo>
                <a:lnTo>
                  <a:pt x="14050" y="10235"/>
                </a:lnTo>
                <a:lnTo>
                  <a:pt x="13976" y="10198"/>
                </a:lnTo>
                <a:lnTo>
                  <a:pt x="13903" y="10235"/>
                </a:lnTo>
                <a:lnTo>
                  <a:pt x="13646" y="10382"/>
                </a:lnTo>
                <a:lnTo>
                  <a:pt x="13390" y="10565"/>
                </a:lnTo>
                <a:lnTo>
                  <a:pt x="13133" y="10749"/>
                </a:lnTo>
                <a:lnTo>
                  <a:pt x="12876" y="10895"/>
                </a:lnTo>
                <a:lnTo>
                  <a:pt x="12583" y="11042"/>
                </a:lnTo>
                <a:lnTo>
                  <a:pt x="12289" y="11152"/>
                </a:lnTo>
                <a:lnTo>
                  <a:pt x="11996" y="11299"/>
                </a:lnTo>
                <a:lnTo>
                  <a:pt x="11702" y="11446"/>
                </a:lnTo>
                <a:lnTo>
                  <a:pt x="10162" y="11482"/>
                </a:lnTo>
                <a:lnTo>
                  <a:pt x="10602" y="11299"/>
                </a:lnTo>
                <a:lnTo>
                  <a:pt x="12216" y="10639"/>
                </a:lnTo>
                <a:lnTo>
                  <a:pt x="12766" y="10455"/>
                </a:lnTo>
                <a:lnTo>
                  <a:pt x="13316" y="10162"/>
                </a:lnTo>
                <a:lnTo>
                  <a:pt x="13573" y="10015"/>
                </a:lnTo>
                <a:lnTo>
                  <a:pt x="13793" y="9832"/>
                </a:lnTo>
                <a:lnTo>
                  <a:pt x="13976" y="9612"/>
                </a:lnTo>
                <a:lnTo>
                  <a:pt x="14087" y="9355"/>
                </a:lnTo>
                <a:lnTo>
                  <a:pt x="14087" y="9245"/>
                </a:lnTo>
                <a:lnTo>
                  <a:pt x="14050" y="9208"/>
                </a:lnTo>
                <a:lnTo>
                  <a:pt x="13940" y="9171"/>
                </a:lnTo>
                <a:lnTo>
                  <a:pt x="13866" y="9208"/>
                </a:lnTo>
                <a:lnTo>
                  <a:pt x="13463" y="9612"/>
                </a:lnTo>
                <a:lnTo>
                  <a:pt x="13243" y="9795"/>
                </a:lnTo>
                <a:lnTo>
                  <a:pt x="12986" y="9978"/>
                </a:lnTo>
                <a:lnTo>
                  <a:pt x="12693" y="10125"/>
                </a:lnTo>
                <a:lnTo>
                  <a:pt x="12399" y="10235"/>
                </a:lnTo>
                <a:lnTo>
                  <a:pt x="11776" y="10492"/>
                </a:lnTo>
                <a:lnTo>
                  <a:pt x="10418" y="11042"/>
                </a:lnTo>
                <a:lnTo>
                  <a:pt x="9905" y="11262"/>
                </a:lnTo>
                <a:lnTo>
                  <a:pt x="9428" y="11482"/>
                </a:lnTo>
                <a:lnTo>
                  <a:pt x="7667" y="11482"/>
                </a:lnTo>
                <a:lnTo>
                  <a:pt x="8621" y="11152"/>
                </a:lnTo>
                <a:lnTo>
                  <a:pt x="10895" y="10419"/>
                </a:lnTo>
                <a:lnTo>
                  <a:pt x="11335" y="10235"/>
                </a:lnTo>
                <a:lnTo>
                  <a:pt x="11776" y="10052"/>
                </a:lnTo>
                <a:lnTo>
                  <a:pt x="12179" y="9832"/>
                </a:lnTo>
                <a:lnTo>
                  <a:pt x="12583" y="9575"/>
                </a:lnTo>
                <a:lnTo>
                  <a:pt x="13426" y="9025"/>
                </a:lnTo>
                <a:lnTo>
                  <a:pt x="13866" y="8768"/>
                </a:lnTo>
                <a:lnTo>
                  <a:pt x="14307" y="8548"/>
                </a:lnTo>
                <a:lnTo>
                  <a:pt x="14380" y="8511"/>
                </a:lnTo>
                <a:lnTo>
                  <a:pt x="14417" y="8474"/>
                </a:lnTo>
                <a:lnTo>
                  <a:pt x="14417" y="8841"/>
                </a:lnTo>
                <a:lnTo>
                  <a:pt x="14453" y="8915"/>
                </a:lnTo>
                <a:lnTo>
                  <a:pt x="14490" y="8951"/>
                </a:lnTo>
                <a:lnTo>
                  <a:pt x="14527" y="8988"/>
                </a:lnTo>
                <a:lnTo>
                  <a:pt x="14600" y="9025"/>
                </a:lnTo>
                <a:lnTo>
                  <a:pt x="14673" y="8988"/>
                </a:lnTo>
                <a:lnTo>
                  <a:pt x="14747" y="8951"/>
                </a:lnTo>
                <a:lnTo>
                  <a:pt x="14783" y="8915"/>
                </a:lnTo>
                <a:lnTo>
                  <a:pt x="14783" y="8841"/>
                </a:lnTo>
                <a:lnTo>
                  <a:pt x="14783" y="8291"/>
                </a:lnTo>
                <a:lnTo>
                  <a:pt x="14747" y="8034"/>
                </a:lnTo>
                <a:lnTo>
                  <a:pt x="14673" y="7777"/>
                </a:lnTo>
                <a:lnTo>
                  <a:pt x="15077" y="8181"/>
                </a:lnTo>
                <a:lnTo>
                  <a:pt x="15517" y="8584"/>
                </a:lnTo>
                <a:lnTo>
                  <a:pt x="15737" y="8768"/>
                </a:lnTo>
                <a:lnTo>
                  <a:pt x="15847" y="8841"/>
                </a:lnTo>
                <a:lnTo>
                  <a:pt x="15994" y="8878"/>
                </a:lnTo>
                <a:lnTo>
                  <a:pt x="16361" y="8915"/>
                </a:lnTo>
                <a:lnTo>
                  <a:pt x="16764" y="8915"/>
                </a:lnTo>
                <a:lnTo>
                  <a:pt x="17204" y="8878"/>
                </a:lnTo>
                <a:lnTo>
                  <a:pt x="17608" y="8731"/>
                </a:lnTo>
                <a:lnTo>
                  <a:pt x="17681" y="8695"/>
                </a:lnTo>
                <a:lnTo>
                  <a:pt x="17755" y="8584"/>
                </a:lnTo>
                <a:lnTo>
                  <a:pt x="17791" y="8511"/>
                </a:lnTo>
                <a:lnTo>
                  <a:pt x="17755" y="8438"/>
                </a:lnTo>
                <a:lnTo>
                  <a:pt x="17718" y="8328"/>
                </a:lnTo>
                <a:lnTo>
                  <a:pt x="17681" y="8291"/>
                </a:lnTo>
                <a:lnTo>
                  <a:pt x="17571" y="8254"/>
                </a:lnTo>
                <a:lnTo>
                  <a:pt x="17461" y="8254"/>
                </a:lnTo>
                <a:lnTo>
                  <a:pt x="17131" y="8364"/>
                </a:lnTo>
                <a:lnTo>
                  <a:pt x="16764" y="8401"/>
                </a:lnTo>
                <a:lnTo>
                  <a:pt x="16397" y="8438"/>
                </a:lnTo>
                <a:lnTo>
                  <a:pt x="16177" y="8401"/>
                </a:lnTo>
                <a:lnTo>
                  <a:pt x="16031" y="8364"/>
                </a:lnTo>
                <a:lnTo>
                  <a:pt x="15480" y="7888"/>
                </a:lnTo>
                <a:lnTo>
                  <a:pt x="15004" y="7374"/>
                </a:lnTo>
                <a:lnTo>
                  <a:pt x="14563" y="6824"/>
                </a:lnTo>
                <a:lnTo>
                  <a:pt x="14160" y="6237"/>
                </a:lnTo>
                <a:lnTo>
                  <a:pt x="13830" y="5613"/>
                </a:lnTo>
                <a:lnTo>
                  <a:pt x="13536" y="4990"/>
                </a:lnTo>
                <a:lnTo>
                  <a:pt x="13096" y="3926"/>
                </a:lnTo>
                <a:lnTo>
                  <a:pt x="12803" y="3412"/>
                </a:lnTo>
                <a:lnTo>
                  <a:pt x="12509" y="2936"/>
                </a:lnTo>
                <a:lnTo>
                  <a:pt x="12326" y="2752"/>
                </a:lnTo>
                <a:lnTo>
                  <a:pt x="12142" y="2532"/>
                </a:lnTo>
                <a:lnTo>
                  <a:pt x="11959" y="2349"/>
                </a:lnTo>
                <a:lnTo>
                  <a:pt x="11739" y="2202"/>
                </a:lnTo>
                <a:lnTo>
                  <a:pt x="11482" y="2092"/>
                </a:lnTo>
                <a:lnTo>
                  <a:pt x="11225" y="1982"/>
                </a:lnTo>
                <a:lnTo>
                  <a:pt x="10932" y="1908"/>
                </a:lnTo>
                <a:lnTo>
                  <a:pt x="10602" y="1872"/>
                </a:lnTo>
                <a:lnTo>
                  <a:pt x="10308" y="1872"/>
                </a:lnTo>
                <a:lnTo>
                  <a:pt x="9978" y="1908"/>
                </a:lnTo>
                <a:lnTo>
                  <a:pt x="9685" y="1982"/>
                </a:lnTo>
                <a:lnTo>
                  <a:pt x="9391" y="2055"/>
                </a:lnTo>
                <a:lnTo>
                  <a:pt x="9098" y="2202"/>
                </a:lnTo>
                <a:lnTo>
                  <a:pt x="8841" y="2349"/>
                </a:lnTo>
                <a:lnTo>
                  <a:pt x="8584" y="2495"/>
                </a:lnTo>
                <a:lnTo>
                  <a:pt x="8327" y="2715"/>
                </a:lnTo>
                <a:lnTo>
                  <a:pt x="7887" y="3119"/>
                </a:lnTo>
                <a:lnTo>
                  <a:pt x="7484" y="3632"/>
                </a:lnTo>
                <a:lnTo>
                  <a:pt x="7117" y="4146"/>
                </a:lnTo>
                <a:lnTo>
                  <a:pt x="6787" y="4660"/>
                </a:lnTo>
                <a:lnTo>
                  <a:pt x="6127" y="5833"/>
                </a:lnTo>
                <a:lnTo>
                  <a:pt x="5796" y="6457"/>
                </a:lnTo>
                <a:lnTo>
                  <a:pt x="5430" y="7044"/>
                </a:lnTo>
                <a:lnTo>
                  <a:pt x="4989" y="7594"/>
                </a:lnTo>
                <a:lnTo>
                  <a:pt x="4769" y="7851"/>
                </a:lnTo>
                <a:lnTo>
                  <a:pt x="4513" y="8071"/>
                </a:lnTo>
                <a:lnTo>
                  <a:pt x="4256" y="8291"/>
                </a:lnTo>
                <a:lnTo>
                  <a:pt x="3962" y="8474"/>
                </a:lnTo>
                <a:lnTo>
                  <a:pt x="3669" y="8621"/>
                </a:lnTo>
                <a:lnTo>
                  <a:pt x="3339" y="8731"/>
                </a:lnTo>
                <a:lnTo>
                  <a:pt x="3009" y="8841"/>
                </a:lnTo>
                <a:lnTo>
                  <a:pt x="2715" y="8915"/>
                </a:lnTo>
                <a:lnTo>
                  <a:pt x="2605" y="6200"/>
                </a:lnTo>
                <a:lnTo>
                  <a:pt x="2568" y="3119"/>
                </a:lnTo>
                <a:lnTo>
                  <a:pt x="2605" y="1505"/>
                </a:lnTo>
                <a:lnTo>
                  <a:pt x="2568" y="1138"/>
                </a:lnTo>
                <a:lnTo>
                  <a:pt x="2715" y="1395"/>
                </a:lnTo>
                <a:lnTo>
                  <a:pt x="2862" y="1652"/>
                </a:lnTo>
                <a:lnTo>
                  <a:pt x="2899" y="1725"/>
                </a:lnTo>
                <a:lnTo>
                  <a:pt x="2972" y="1762"/>
                </a:lnTo>
                <a:lnTo>
                  <a:pt x="3119" y="1762"/>
                </a:lnTo>
                <a:lnTo>
                  <a:pt x="3192" y="1688"/>
                </a:lnTo>
                <a:lnTo>
                  <a:pt x="3229" y="1652"/>
                </a:lnTo>
                <a:lnTo>
                  <a:pt x="3265" y="1578"/>
                </a:lnTo>
                <a:lnTo>
                  <a:pt x="3265" y="1505"/>
                </a:lnTo>
                <a:lnTo>
                  <a:pt x="3155" y="1138"/>
                </a:lnTo>
                <a:lnTo>
                  <a:pt x="2972" y="771"/>
                </a:lnTo>
                <a:lnTo>
                  <a:pt x="2568" y="111"/>
                </a:lnTo>
                <a:lnTo>
                  <a:pt x="2495" y="38"/>
                </a:lnTo>
                <a:lnTo>
                  <a:pt x="2385" y="1"/>
                </a:lnTo>
                <a:close/>
                <a:moveTo>
                  <a:pt x="15554" y="12546"/>
                </a:moveTo>
                <a:lnTo>
                  <a:pt x="15480" y="12583"/>
                </a:lnTo>
                <a:lnTo>
                  <a:pt x="15370" y="12619"/>
                </a:lnTo>
                <a:lnTo>
                  <a:pt x="15224" y="12766"/>
                </a:lnTo>
                <a:lnTo>
                  <a:pt x="15077" y="12913"/>
                </a:lnTo>
                <a:lnTo>
                  <a:pt x="15077" y="12950"/>
                </a:lnTo>
                <a:lnTo>
                  <a:pt x="14820" y="12803"/>
                </a:lnTo>
                <a:lnTo>
                  <a:pt x="14527" y="12693"/>
                </a:lnTo>
                <a:lnTo>
                  <a:pt x="14453" y="12693"/>
                </a:lnTo>
                <a:lnTo>
                  <a:pt x="14417" y="12729"/>
                </a:lnTo>
                <a:lnTo>
                  <a:pt x="14380" y="12803"/>
                </a:lnTo>
                <a:lnTo>
                  <a:pt x="14380" y="12876"/>
                </a:lnTo>
                <a:lnTo>
                  <a:pt x="14563" y="13096"/>
                </a:lnTo>
                <a:lnTo>
                  <a:pt x="14783" y="13316"/>
                </a:lnTo>
                <a:lnTo>
                  <a:pt x="14673" y="13463"/>
                </a:lnTo>
                <a:lnTo>
                  <a:pt x="14490" y="13720"/>
                </a:lnTo>
                <a:lnTo>
                  <a:pt x="14417" y="13867"/>
                </a:lnTo>
                <a:lnTo>
                  <a:pt x="14417" y="14013"/>
                </a:lnTo>
                <a:lnTo>
                  <a:pt x="14453" y="14087"/>
                </a:lnTo>
                <a:lnTo>
                  <a:pt x="14490" y="14123"/>
                </a:lnTo>
                <a:lnTo>
                  <a:pt x="14600" y="14123"/>
                </a:lnTo>
                <a:lnTo>
                  <a:pt x="14673" y="14087"/>
                </a:lnTo>
                <a:lnTo>
                  <a:pt x="14783" y="14050"/>
                </a:lnTo>
                <a:lnTo>
                  <a:pt x="14893" y="13903"/>
                </a:lnTo>
                <a:lnTo>
                  <a:pt x="15150" y="13573"/>
                </a:lnTo>
                <a:lnTo>
                  <a:pt x="15590" y="13903"/>
                </a:lnTo>
                <a:lnTo>
                  <a:pt x="15700" y="13940"/>
                </a:lnTo>
                <a:lnTo>
                  <a:pt x="15774" y="13940"/>
                </a:lnTo>
                <a:lnTo>
                  <a:pt x="15847" y="13903"/>
                </a:lnTo>
                <a:lnTo>
                  <a:pt x="15884" y="13830"/>
                </a:lnTo>
                <a:lnTo>
                  <a:pt x="15921" y="13757"/>
                </a:lnTo>
                <a:lnTo>
                  <a:pt x="15921" y="13647"/>
                </a:lnTo>
                <a:lnTo>
                  <a:pt x="15921" y="13573"/>
                </a:lnTo>
                <a:lnTo>
                  <a:pt x="15847" y="13500"/>
                </a:lnTo>
                <a:lnTo>
                  <a:pt x="15407" y="13170"/>
                </a:lnTo>
                <a:lnTo>
                  <a:pt x="15480" y="13096"/>
                </a:lnTo>
                <a:lnTo>
                  <a:pt x="15590" y="12876"/>
                </a:lnTo>
                <a:lnTo>
                  <a:pt x="15664" y="12803"/>
                </a:lnTo>
                <a:lnTo>
                  <a:pt x="15737" y="12766"/>
                </a:lnTo>
                <a:lnTo>
                  <a:pt x="15774" y="12729"/>
                </a:lnTo>
                <a:lnTo>
                  <a:pt x="15811" y="12693"/>
                </a:lnTo>
                <a:lnTo>
                  <a:pt x="15811" y="12656"/>
                </a:lnTo>
                <a:lnTo>
                  <a:pt x="15774" y="12656"/>
                </a:lnTo>
                <a:lnTo>
                  <a:pt x="15664" y="12583"/>
                </a:lnTo>
                <a:lnTo>
                  <a:pt x="15554" y="12546"/>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271" name="Google Shape;271;p4"/>
          <p:cNvSpPr/>
          <p:nvPr/>
        </p:nvSpPr>
        <p:spPr>
          <a:xfrm>
            <a:off x="258967" y="-86251"/>
            <a:ext cx="470320" cy="442210"/>
          </a:xfrm>
          <a:custGeom>
            <a:avLst/>
            <a:gdLst/>
            <a:ahLst/>
            <a:cxnLst/>
            <a:rect l="l" t="t" r="r" b="b"/>
            <a:pathLst>
              <a:path w="16581" h="15590" extrusionOk="0">
                <a:moveTo>
                  <a:pt x="13793" y="2568"/>
                </a:moveTo>
                <a:lnTo>
                  <a:pt x="14123" y="2641"/>
                </a:lnTo>
                <a:lnTo>
                  <a:pt x="14123" y="2678"/>
                </a:lnTo>
                <a:lnTo>
                  <a:pt x="14086" y="2825"/>
                </a:lnTo>
                <a:lnTo>
                  <a:pt x="14013" y="2935"/>
                </a:lnTo>
                <a:lnTo>
                  <a:pt x="13866" y="3045"/>
                </a:lnTo>
                <a:lnTo>
                  <a:pt x="13756" y="3081"/>
                </a:lnTo>
                <a:lnTo>
                  <a:pt x="13573" y="2971"/>
                </a:lnTo>
                <a:lnTo>
                  <a:pt x="13609" y="2788"/>
                </a:lnTo>
                <a:lnTo>
                  <a:pt x="13683" y="2678"/>
                </a:lnTo>
                <a:lnTo>
                  <a:pt x="13720" y="2605"/>
                </a:lnTo>
                <a:lnTo>
                  <a:pt x="13793" y="2568"/>
                </a:lnTo>
                <a:close/>
                <a:moveTo>
                  <a:pt x="9428" y="3705"/>
                </a:moveTo>
                <a:lnTo>
                  <a:pt x="9831" y="4475"/>
                </a:lnTo>
                <a:lnTo>
                  <a:pt x="10161" y="5246"/>
                </a:lnTo>
                <a:lnTo>
                  <a:pt x="8327" y="4402"/>
                </a:lnTo>
                <a:lnTo>
                  <a:pt x="8878" y="4035"/>
                </a:lnTo>
                <a:lnTo>
                  <a:pt x="9428" y="3705"/>
                </a:lnTo>
                <a:close/>
                <a:moveTo>
                  <a:pt x="5283" y="3668"/>
                </a:moveTo>
                <a:lnTo>
                  <a:pt x="6383" y="4072"/>
                </a:lnTo>
                <a:lnTo>
                  <a:pt x="7410" y="4512"/>
                </a:lnTo>
                <a:lnTo>
                  <a:pt x="6383" y="5319"/>
                </a:lnTo>
                <a:lnTo>
                  <a:pt x="5393" y="6163"/>
                </a:lnTo>
                <a:lnTo>
                  <a:pt x="5319" y="5282"/>
                </a:lnTo>
                <a:lnTo>
                  <a:pt x="5283" y="4365"/>
                </a:lnTo>
                <a:lnTo>
                  <a:pt x="5283" y="3668"/>
                </a:lnTo>
                <a:close/>
                <a:moveTo>
                  <a:pt x="13096" y="2494"/>
                </a:moveTo>
                <a:lnTo>
                  <a:pt x="13023" y="2641"/>
                </a:lnTo>
                <a:lnTo>
                  <a:pt x="12986" y="2825"/>
                </a:lnTo>
                <a:lnTo>
                  <a:pt x="12949" y="3008"/>
                </a:lnTo>
                <a:lnTo>
                  <a:pt x="12986" y="3191"/>
                </a:lnTo>
                <a:lnTo>
                  <a:pt x="13096" y="3412"/>
                </a:lnTo>
                <a:lnTo>
                  <a:pt x="13243" y="3595"/>
                </a:lnTo>
                <a:lnTo>
                  <a:pt x="13426" y="3705"/>
                </a:lnTo>
                <a:lnTo>
                  <a:pt x="13646" y="3778"/>
                </a:lnTo>
                <a:lnTo>
                  <a:pt x="13793" y="3815"/>
                </a:lnTo>
                <a:lnTo>
                  <a:pt x="13536" y="4512"/>
                </a:lnTo>
                <a:lnTo>
                  <a:pt x="13243" y="5209"/>
                </a:lnTo>
                <a:lnTo>
                  <a:pt x="12913" y="5869"/>
                </a:lnTo>
                <a:lnTo>
                  <a:pt x="12546" y="6529"/>
                </a:lnTo>
                <a:lnTo>
                  <a:pt x="11665" y="6016"/>
                </a:lnTo>
                <a:lnTo>
                  <a:pt x="10785" y="5576"/>
                </a:lnTo>
                <a:lnTo>
                  <a:pt x="10602" y="5026"/>
                </a:lnTo>
                <a:lnTo>
                  <a:pt x="10345" y="4475"/>
                </a:lnTo>
                <a:lnTo>
                  <a:pt x="10125" y="3962"/>
                </a:lnTo>
                <a:lnTo>
                  <a:pt x="9831" y="3448"/>
                </a:lnTo>
                <a:lnTo>
                  <a:pt x="10602" y="3045"/>
                </a:lnTo>
                <a:lnTo>
                  <a:pt x="11005" y="2898"/>
                </a:lnTo>
                <a:lnTo>
                  <a:pt x="11409" y="2751"/>
                </a:lnTo>
                <a:lnTo>
                  <a:pt x="11849" y="2641"/>
                </a:lnTo>
                <a:lnTo>
                  <a:pt x="12252" y="2568"/>
                </a:lnTo>
                <a:lnTo>
                  <a:pt x="12692" y="2494"/>
                </a:lnTo>
                <a:close/>
                <a:moveTo>
                  <a:pt x="2605" y="6713"/>
                </a:moveTo>
                <a:lnTo>
                  <a:pt x="2678" y="6750"/>
                </a:lnTo>
                <a:lnTo>
                  <a:pt x="2752" y="6823"/>
                </a:lnTo>
                <a:lnTo>
                  <a:pt x="2788" y="6970"/>
                </a:lnTo>
                <a:lnTo>
                  <a:pt x="2752" y="7116"/>
                </a:lnTo>
                <a:lnTo>
                  <a:pt x="2715" y="7153"/>
                </a:lnTo>
                <a:lnTo>
                  <a:pt x="2605" y="7226"/>
                </a:lnTo>
                <a:lnTo>
                  <a:pt x="2458" y="7336"/>
                </a:lnTo>
                <a:lnTo>
                  <a:pt x="2165" y="7116"/>
                </a:lnTo>
                <a:lnTo>
                  <a:pt x="2275" y="6970"/>
                </a:lnTo>
                <a:lnTo>
                  <a:pt x="2275" y="6896"/>
                </a:lnTo>
                <a:lnTo>
                  <a:pt x="2458" y="6860"/>
                </a:lnTo>
                <a:lnTo>
                  <a:pt x="2715" y="6860"/>
                </a:lnTo>
                <a:lnTo>
                  <a:pt x="2715" y="6823"/>
                </a:lnTo>
                <a:lnTo>
                  <a:pt x="2678" y="6786"/>
                </a:lnTo>
                <a:lnTo>
                  <a:pt x="2605" y="6713"/>
                </a:lnTo>
                <a:close/>
                <a:moveTo>
                  <a:pt x="8364" y="6529"/>
                </a:moveTo>
                <a:lnTo>
                  <a:pt x="8547" y="6566"/>
                </a:lnTo>
                <a:lnTo>
                  <a:pt x="8657" y="6603"/>
                </a:lnTo>
                <a:lnTo>
                  <a:pt x="8657" y="6713"/>
                </a:lnTo>
                <a:lnTo>
                  <a:pt x="8694" y="6860"/>
                </a:lnTo>
                <a:lnTo>
                  <a:pt x="8694" y="6970"/>
                </a:lnTo>
                <a:lnTo>
                  <a:pt x="8694" y="7116"/>
                </a:lnTo>
                <a:lnTo>
                  <a:pt x="8657" y="7226"/>
                </a:lnTo>
                <a:lnTo>
                  <a:pt x="8621" y="7336"/>
                </a:lnTo>
                <a:lnTo>
                  <a:pt x="8547" y="7446"/>
                </a:lnTo>
                <a:lnTo>
                  <a:pt x="8364" y="7446"/>
                </a:lnTo>
                <a:lnTo>
                  <a:pt x="8107" y="7520"/>
                </a:lnTo>
                <a:lnTo>
                  <a:pt x="7850" y="7593"/>
                </a:lnTo>
                <a:lnTo>
                  <a:pt x="7704" y="7483"/>
                </a:lnTo>
                <a:lnTo>
                  <a:pt x="7630" y="7336"/>
                </a:lnTo>
                <a:lnTo>
                  <a:pt x="7557" y="7190"/>
                </a:lnTo>
                <a:lnTo>
                  <a:pt x="7594" y="7006"/>
                </a:lnTo>
                <a:lnTo>
                  <a:pt x="7667" y="6750"/>
                </a:lnTo>
                <a:lnTo>
                  <a:pt x="7777" y="6750"/>
                </a:lnTo>
                <a:lnTo>
                  <a:pt x="7850" y="6786"/>
                </a:lnTo>
                <a:lnTo>
                  <a:pt x="7924" y="6750"/>
                </a:lnTo>
                <a:lnTo>
                  <a:pt x="7960" y="6713"/>
                </a:lnTo>
                <a:lnTo>
                  <a:pt x="8071" y="6566"/>
                </a:lnTo>
                <a:lnTo>
                  <a:pt x="8364" y="6529"/>
                </a:lnTo>
                <a:close/>
                <a:moveTo>
                  <a:pt x="3155" y="3191"/>
                </a:moveTo>
                <a:lnTo>
                  <a:pt x="3595" y="3228"/>
                </a:lnTo>
                <a:lnTo>
                  <a:pt x="4036" y="3301"/>
                </a:lnTo>
                <a:lnTo>
                  <a:pt x="4439" y="3412"/>
                </a:lnTo>
                <a:lnTo>
                  <a:pt x="4879" y="3522"/>
                </a:lnTo>
                <a:lnTo>
                  <a:pt x="4843" y="4072"/>
                </a:lnTo>
                <a:lnTo>
                  <a:pt x="4843" y="4659"/>
                </a:lnTo>
                <a:lnTo>
                  <a:pt x="4879" y="5282"/>
                </a:lnTo>
                <a:lnTo>
                  <a:pt x="4989" y="6529"/>
                </a:lnTo>
                <a:lnTo>
                  <a:pt x="4182" y="7263"/>
                </a:lnTo>
                <a:lnTo>
                  <a:pt x="3779" y="7630"/>
                </a:lnTo>
                <a:lnTo>
                  <a:pt x="3375" y="8033"/>
                </a:lnTo>
                <a:lnTo>
                  <a:pt x="3265" y="7960"/>
                </a:lnTo>
                <a:lnTo>
                  <a:pt x="2898" y="7667"/>
                </a:lnTo>
                <a:lnTo>
                  <a:pt x="3008" y="7520"/>
                </a:lnTo>
                <a:lnTo>
                  <a:pt x="3119" y="7410"/>
                </a:lnTo>
                <a:lnTo>
                  <a:pt x="3155" y="7336"/>
                </a:lnTo>
                <a:lnTo>
                  <a:pt x="3192" y="7300"/>
                </a:lnTo>
                <a:lnTo>
                  <a:pt x="3192" y="7153"/>
                </a:lnTo>
                <a:lnTo>
                  <a:pt x="3229" y="6933"/>
                </a:lnTo>
                <a:lnTo>
                  <a:pt x="3192" y="6823"/>
                </a:lnTo>
                <a:lnTo>
                  <a:pt x="3155" y="6676"/>
                </a:lnTo>
                <a:lnTo>
                  <a:pt x="3119" y="6566"/>
                </a:lnTo>
                <a:lnTo>
                  <a:pt x="3045" y="6456"/>
                </a:lnTo>
                <a:lnTo>
                  <a:pt x="2972" y="6383"/>
                </a:lnTo>
                <a:lnTo>
                  <a:pt x="2862" y="6309"/>
                </a:lnTo>
                <a:lnTo>
                  <a:pt x="2752" y="6273"/>
                </a:lnTo>
                <a:lnTo>
                  <a:pt x="2605" y="6236"/>
                </a:lnTo>
                <a:lnTo>
                  <a:pt x="2495" y="6236"/>
                </a:lnTo>
                <a:lnTo>
                  <a:pt x="2348" y="6273"/>
                </a:lnTo>
                <a:lnTo>
                  <a:pt x="2128" y="6383"/>
                </a:lnTo>
                <a:lnTo>
                  <a:pt x="1908" y="6529"/>
                </a:lnTo>
                <a:lnTo>
                  <a:pt x="1761" y="6713"/>
                </a:lnTo>
                <a:lnTo>
                  <a:pt x="1321" y="6309"/>
                </a:lnTo>
                <a:lnTo>
                  <a:pt x="954" y="5833"/>
                </a:lnTo>
                <a:lnTo>
                  <a:pt x="734" y="5502"/>
                </a:lnTo>
                <a:lnTo>
                  <a:pt x="624" y="5172"/>
                </a:lnTo>
                <a:lnTo>
                  <a:pt x="551" y="4805"/>
                </a:lnTo>
                <a:lnTo>
                  <a:pt x="514" y="4439"/>
                </a:lnTo>
                <a:lnTo>
                  <a:pt x="551" y="4255"/>
                </a:lnTo>
                <a:lnTo>
                  <a:pt x="624" y="4072"/>
                </a:lnTo>
                <a:lnTo>
                  <a:pt x="734" y="3925"/>
                </a:lnTo>
                <a:lnTo>
                  <a:pt x="844" y="3778"/>
                </a:lnTo>
                <a:lnTo>
                  <a:pt x="991" y="3668"/>
                </a:lnTo>
                <a:lnTo>
                  <a:pt x="1174" y="3558"/>
                </a:lnTo>
                <a:lnTo>
                  <a:pt x="1541" y="3412"/>
                </a:lnTo>
                <a:lnTo>
                  <a:pt x="1908" y="3265"/>
                </a:lnTo>
                <a:lnTo>
                  <a:pt x="2312" y="3191"/>
                </a:lnTo>
                <a:close/>
                <a:moveTo>
                  <a:pt x="11005" y="6199"/>
                </a:moveTo>
                <a:lnTo>
                  <a:pt x="12289" y="6896"/>
                </a:lnTo>
                <a:lnTo>
                  <a:pt x="11885" y="7483"/>
                </a:lnTo>
                <a:lnTo>
                  <a:pt x="11482" y="8033"/>
                </a:lnTo>
                <a:lnTo>
                  <a:pt x="11335" y="7410"/>
                </a:lnTo>
                <a:lnTo>
                  <a:pt x="11188" y="6750"/>
                </a:lnTo>
                <a:lnTo>
                  <a:pt x="11005" y="6199"/>
                </a:lnTo>
                <a:close/>
                <a:moveTo>
                  <a:pt x="7264" y="8180"/>
                </a:moveTo>
                <a:lnTo>
                  <a:pt x="7410" y="8253"/>
                </a:lnTo>
                <a:lnTo>
                  <a:pt x="7594" y="8290"/>
                </a:lnTo>
                <a:lnTo>
                  <a:pt x="7960" y="8290"/>
                </a:lnTo>
                <a:lnTo>
                  <a:pt x="7704" y="8327"/>
                </a:lnTo>
                <a:lnTo>
                  <a:pt x="7557" y="8327"/>
                </a:lnTo>
                <a:lnTo>
                  <a:pt x="7447" y="8290"/>
                </a:lnTo>
                <a:lnTo>
                  <a:pt x="7337" y="8253"/>
                </a:lnTo>
                <a:lnTo>
                  <a:pt x="7264" y="8180"/>
                </a:lnTo>
                <a:close/>
                <a:moveTo>
                  <a:pt x="8181" y="5979"/>
                </a:moveTo>
                <a:lnTo>
                  <a:pt x="7997" y="6016"/>
                </a:lnTo>
                <a:lnTo>
                  <a:pt x="7814" y="6089"/>
                </a:lnTo>
                <a:lnTo>
                  <a:pt x="7667" y="6236"/>
                </a:lnTo>
                <a:lnTo>
                  <a:pt x="7410" y="6346"/>
                </a:lnTo>
                <a:lnTo>
                  <a:pt x="7190" y="6529"/>
                </a:lnTo>
                <a:lnTo>
                  <a:pt x="6970" y="6713"/>
                </a:lnTo>
                <a:lnTo>
                  <a:pt x="6787" y="6933"/>
                </a:lnTo>
                <a:lnTo>
                  <a:pt x="6677" y="7080"/>
                </a:lnTo>
                <a:lnTo>
                  <a:pt x="6640" y="7263"/>
                </a:lnTo>
                <a:lnTo>
                  <a:pt x="6567" y="7410"/>
                </a:lnTo>
                <a:lnTo>
                  <a:pt x="6567" y="7593"/>
                </a:lnTo>
                <a:lnTo>
                  <a:pt x="6567" y="7923"/>
                </a:lnTo>
                <a:lnTo>
                  <a:pt x="6677" y="8253"/>
                </a:lnTo>
                <a:lnTo>
                  <a:pt x="6787" y="8437"/>
                </a:lnTo>
                <a:lnTo>
                  <a:pt x="6897" y="8584"/>
                </a:lnTo>
                <a:lnTo>
                  <a:pt x="7043" y="8694"/>
                </a:lnTo>
                <a:lnTo>
                  <a:pt x="7190" y="8767"/>
                </a:lnTo>
                <a:lnTo>
                  <a:pt x="7374" y="8804"/>
                </a:lnTo>
                <a:lnTo>
                  <a:pt x="7557" y="8840"/>
                </a:lnTo>
                <a:lnTo>
                  <a:pt x="7924" y="8840"/>
                </a:lnTo>
                <a:lnTo>
                  <a:pt x="8254" y="8767"/>
                </a:lnTo>
                <a:lnTo>
                  <a:pt x="8584" y="8620"/>
                </a:lnTo>
                <a:lnTo>
                  <a:pt x="8914" y="8364"/>
                </a:lnTo>
                <a:lnTo>
                  <a:pt x="9208" y="8070"/>
                </a:lnTo>
                <a:lnTo>
                  <a:pt x="9464" y="7740"/>
                </a:lnTo>
                <a:lnTo>
                  <a:pt x="9538" y="7593"/>
                </a:lnTo>
                <a:lnTo>
                  <a:pt x="9611" y="7410"/>
                </a:lnTo>
                <a:lnTo>
                  <a:pt x="9648" y="7226"/>
                </a:lnTo>
                <a:lnTo>
                  <a:pt x="9648" y="7043"/>
                </a:lnTo>
                <a:lnTo>
                  <a:pt x="9648" y="6860"/>
                </a:lnTo>
                <a:lnTo>
                  <a:pt x="9574" y="6713"/>
                </a:lnTo>
                <a:lnTo>
                  <a:pt x="9464" y="6529"/>
                </a:lnTo>
                <a:lnTo>
                  <a:pt x="9354" y="6419"/>
                </a:lnTo>
                <a:lnTo>
                  <a:pt x="9208" y="6273"/>
                </a:lnTo>
                <a:lnTo>
                  <a:pt x="9061" y="6199"/>
                </a:lnTo>
                <a:lnTo>
                  <a:pt x="8731" y="6053"/>
                </a:lnTo>
                <a:lnTo>
                  <a:pt x="8364" y="5979"/>
                </a:lnTo>
                <a:close/>
                <a:moveTo>
                  <a:pt x="5063" y="7080"/>
                </a:moveTo>
                <a:lnTo>
                  <a:pt x="5246" y="8180"/>
                </a:lnTo>
                <a:lnTo>
                  <a:pt x="5466" y="9281"/>
                </a:lnTo>
                <a:lnTo>
                  <a:pt x="4622" y="8804"/>
                </a:lnTo>
                <a:lnTo>
                  <a:pt x="3779" y="8290"/>
                </a:lnTo>
                <a:lnTo>
                  <a:pt x="4439" y="7667"/>
                </a:lnTo>
                <a:lnTo>
                  <a:pt x="5063" y="7080"/>
                </a:lnTo>
                <a:close/>
                <a:moveTo>
                  <a:pt x="7887" y="4732"/>
                </a:moveTo>
                <a:lnTo>
                  <a:pt x="9171" y="5282"/>
                </a:lnTo>
                <a:lnTo>
                  <a:pt x="10381" y="5869"/>
                </a:lnTo>
                <a:lnTo>
                  <a:pt x="10602" y="6529"/>
                </a:lnTo>
                <a:lnTo>
                  <a:pt x="10785" y="7190"/>
                </a:lnTo>
                <a:lnTo>
                  <a:pt x="10932" y="7850"/>
                </a:lnTo>
                <a:lnTo>
                  <a:pt x="11078" y="8547"/>
                </a:lnTo>
                <a:lnTo>
                  <a:pt x="10565" y="9097"/>
                </a:lnTo>
                <a:lnTo>
                  <a:pt x="10015" y="9647"/>
                </a:lnTo>
                <a:lnTo>
                  <a:pt x="9428" y="10161"/>
                </a:lnTo>
                <a:lnTo>
                  <a:pt x="8841" y="10674"/>
                </a:lnTo>
                <a:lnTo>
                  <a:pt x="8107" y="10418"/>
                </a:lnTo>
                <a:lnTo>
                  <a:pt x="7374" y="10161"/>
                </a:lnTo>
                <a:lnTo>
                  <a:pt x="6677" y="9867"/>
                </a:lnTo>
                <a:lnTo>
                  <a:pt x="5980" y="9537"/>
                </a:lnTo>
                <a:lnTo>
                  <a:pt x="5723" y="8143"/>
                </a:lnTo>
                <a:lnTo>
                  <a:pt x="5466" y="6713"/>
                </a:lnTo>
                <a:lnTo>
                  <a:pt x="6677" y="5722"/>
                </a:lnTo>
                <a:lnTo>
                  <a:pt x="7887" y="4732"/>
                </a:lnTo>
                <a:close/>
                <a:moveTo>
                  <a:pt x="11152" y="9171"/>
                </a:moveTo>
                <a:lnTo>
                  <a:pt x="11225" y="10161"/>
                </a:lnTo>
                <a:lnTo>
                  <a:pt x="11225" y="11188"/>
                </a:lnTo>
                <a:lnTo>
                  <a:pt x="11225" y="11225"/>
                </a:lnTo>
                <a:lnTo>
                  <a:pt x="10308" y="11041"/>
                </a:lnTo>
                <a:lnTo>
                  <a:pt x="9391" y="10821"/>
                </a:lnTo>
                <a:lnTo>
                  <a:pt x="10015" y="10308"/>
                </a:lnTo>
                <a:lnTo>
                  <a:pt x="10565" y="9794"/>
                </a:lnTo>
                <a:lnTo>
                  <a:pt x="11152" y="9171"/>
                </a:lnTo>
                <a:close/>
                <a:moveTo>
                  <a:pt x="12729" y="7153"/>
                </a:moveTo>
                <a:lnTo>
                  <a:pt x="13243" y="7483"/>
                </a:lnTo>
                <a:lnTo>
                  <a:pt x="13756" y="7813"/>
                </a:lnTo>
                <a:lnTo>
                  <a:pt x="14233" y="8180"/>
                </a:lnTo>
                <a:lnTo>
                  <a:pt x="14673" y="8584"/>
                </a:lnTo>
                <a:lnTo>
                  <a:pt x="15113" y="9024"/>
                </a:lnTo>
                <a:lnTo>
                  <a:pt x="15480" y="9464"/>
                </a:lnTo>
                <a:lnTo>
                  <a:pt x="15810" y="9941"/>
                </a:lnTo>
                <a:lnTo>
                  <a:pt x="16067" y="10454"/>
                </a:lnTo>
                <a:lnTo>
                  <a:pt x="16251" y="11005"/>
                </a:lnTo>
                <a:lnTo>
                  <a:pt x="16177" y="11041"/>
                </a:lnTo>
                <a:lnTo>
                  <a:pt x="15957" y="11188"/>
                </a:lnTo>
                <a:lnTo>
                  <a:pt x="15700" y="11298"/>
                </a:lnTo>
                <a:lnTo>
                  <a:pt x="15444" y="11371"/>
                </a:lnTo>
                <a:lnTo>
                  <a:pt x="15187" y="11445"/>
                </a:lnTo>
                <a:lnTo>
                  <a:pt x="15113" y="11371"/>
                </a:lnTo>
                <a:lnTo>
                  <a:pt x="15077" y="11408"/>
                </a:lnTo>
                <a:lnTo>
                  <a:pt x="14233" y="11445"/>
                </a:lnTo>
                <a:lnTo>
                  <a:pt x="13389" y="11408"/>
                </a:lnTo>
                <a:lnTo>
                  <a:pt x="12582" y="11371"/>
                </a:lnTo>
                <a:lnTo>
                  <a:pt x="11739" y="11298"/>
                </a:lnTo>
                <a:lnTo>
                  <a:pt x="11702" y="10198"/>
                </a:lnTo>
                <a:lnTo>
                  <a:pt x="11665" y="9464"/>
                </a:lnTo>
                <a:lnTo>
                  <a:pt x="11592" y="8694"/>
                </a:lnTo>
                <a:lnTo>
                  <a:pt x="12179" y="7923"/>
                </a:lnTo>
                <a:lnTo>
                  <a:pt x="12729" y="7153"/>
                </a:lnTo>
                <a:close/>
                <a:moveTo>
                  <a:pt x="6126" y="10161"/>
                </a:moveTo>
                <a:lnTo>
                  <a:pt x="6787" y="10454"/>
                </a:lnTo>
                <a:lnTo>
                  <a:pt x="7447" y="10711"/>
                </a:lnTo>
                <a:lnTo>
                  <a:pt x="8327" y="11005"/>
                </a:lnTo>
                <a:lnTo>
                  <a:pt x="7557" y="11555"/>
                </a:lnTo>
                <a:lnTo>
                  <a:pt x="6713" y="11995"/>
                </a:lnTo>
                <a:lnTo>
                  <a:pt x="6603" y="12068"/>
                </a:lnTo>
                <a:lnTo>
                  <a:pt x="6346" y="11078"/>
                </a:lnTo>
                <a:lnTo>
                  <a:pt x="6126" y="10161"/>
                </a:lnTo>
                <a:close/>
                <a:moveTo>
                  <a:pt x="3449" y="8657"/>
                </a:moveTo>
                <a:lnTo>
                  <a:pt x="3889" y="8950"/>
                </a:lnTo>
                <a:lnTo>
                  <a:pt x="4733" y="9427"/>
                </a:lnTo>
                <a:lnTo>
                  <a:pt x="5613" y="9904"/>
                </a:lnTo>
                <a:lnTo>
                  <a:pt x="5870" y="11078"/>
                </a:lnTo>
                <a:lnTo>
                  <a:pt x="6016" y="11665"/>
                </a:lnTo>
                <a:lnTo>
                  <a:pt x="6200" y="12288"/>
                </a:lnTo>
                <a:lnTo>
                  <a:pt x="5686" y="12509"/>
                </a:lnTo>
                <a:lnTo>
                  <a:pt x="5136" y="12729"/>
                </a:lnTo>
                <a:lnTo>
                  <a:pt x="4622" y="12875"/>
                </a:lnTo>
                <a:lnTo>
                  <a:pt x="4072" y="12985"/>
                </a:lnTo>
                <a:lnTo>
                  <a:pt x="3705" y="12985"/>
                </a:lnTo>
                <a:lnTo>
                  <a:pt x="3375" y="12949"/>
                </a:lnTo>
                <a:lnTo>
                  <a:pt x="3045" y="12875"/>
                </a:lnTo>
                <a:lnTo>
                  <a:pt x="2715" y="12692"/>
                </a:lnTo>
                <a:lnTo>
                  <a:pt x="2568" y="12582"/>
                </a:lnTo>
                <a:lnTo>
                  <a:pt x="2458" y="12435"/>
                </a:lnTo>
                <a:lnTo>
                  <a:pt x="2348" y="12288"/>
                </a:lnTo>
                <a:lnTo>
                  <a:pt x="2275" y="12105"/>
                </a:lnTo>
                <a:lnTo>
                  <a:pt x="2165" y="11775"/>
                </a:lnTo>
                <a:lnTo>
                  <a:pt x="2165" y="11371"/>
                </a:lnTo>
                <a:lnTo>
                  <a:pt x="2201" y="11005"/>
                </a:lnTo>
                <a:lnTo>
                  <a:pt x="2275" y="10638"/>
                </a:lnTo>
                <a:lnTo>
                  <a:pt x="2385" y="10271"/>
                </a:lnTo>
                <a:lnTo>
                  <a:pt x="2532" y="9941"/>
                </a:lnTo>
                <a:lnTo>
                  <a:pt x="2715" y="9574"/>
                </a:lnTo>
                <a:lnTo>
                  <a:pt x="2935" y="9281"/>
                </a:lnTo>
                <a:lnTo>
                  <a:pt x="3192" y="8950"/>
                </a:lnTo>
                <a:lnTo>
                  <a:pt x="3449" y="8657"/>
                </a:lnTo>
                <a:close/>
                <a:moveTo>
                  <a:pt x="8291" y="14049"/>
                </a:moveTo>
                <a:lnTo>
                  <a:pt x="8401" y="14086"/>
                </a:lnTo>
                <a:lnTo>
                  <a:pt x="8401" y="14196"/>
                </a:lnTo>
                <a:lnTo>
                  <a:pt x="8401" y="14343"/>
                </a:lnTo>
                <a:lnTo>
                  <a:pt x="8364" y="14489"/>
                </a:lnTo>
                <a:lnTo>
                  <a:pt x="8291" y="14599"/>
                </a:lnTo>
                <a:lnTo>
                  <a:pt x="8181" y="14673"/>
                </a:lnTo>
                <a:lnTo>
                  <a:pt x="7960" y="14489"/>
                </a:lnTo>
                <a:lnTo>
                  <a:pt x="7777" y="14306"/>
                </a:lnTo>
                <a:lnTo>
                  <a:pt x="7850" y="14159"/>
                </a:lnTo>
                <a:lnTo>
                  <a:pt x="7997" y="14086"/>
                </a:lnTo>
                <a:lnTo>
                  <a:pt x="8144" y="14049"/>
                </a:lnTo>
                <a:close/>
                <a:moveTo>
                  <a:pt x="8914" y="11188"/>
                </a:moveTo>
                <a:lnTo>
                  <a:pt x="10051" y="11481"/>
                </a:lnTo>
                <a:lnTo>
                  <a:pt x="11225" y="11702"/>
                </a:lnTo>
                <a:lnTo>
                  <a:pt x="11188" y="12288"/>
                </a:lnTo>
                <a:lnTo>
                  <a:pt x="11115" y="12839"/>
                </a:lnTo>
                <a:lnTo>
                  <a:pt x="10968" y="13426"/>
                </a:lnTo>
                <a:lnTo>
                  <a:pt x="10822" y="13976"/>
                </a:lnTo>
                <a:lnTo>
                  <a:pt x="10638" y="14269"/>
                </a:lnTo>
                <a:lnTo>
                  <a:pt x="10455" y="14563"/>
                </a:lnTo>
                <a:lnTo>
                  <a:pt x="10198" y="14819"/>
                </a:lnTo>
                <a:lnTo>
                  <a:pt x="9905" y="15003"/>
                </a:lnTo>
                <a:lnTo>
                  <a:pt x="9648" y="15113"/>
                </a:lnTo>
                <a:lnTo>
                  <a:pt x="9391" y="15150"/>
                </a:lnTo>
                <a:lnTo>
                  <a:pt x="9098" y="15113"/>
                </a:lnTo>
                <a:lnTo>
                  <a:pt x="8841" y="15040"/>
                </a:lnTo>
                <a:lnTo>
                  <a:pt x="8951" y="14856"/>
                </a:lnTo>
                <a:lnTo>
                  <a:pt x="8988" y="14673"/>
                </a:lnTo>
                <a:lnTo>
                  <a:pt x="9061" y="14453"/>
                </a:lnTo>
                <a:lnTo>
                  <a:pt x="9061" y="14269"/>
                </a:lnTo>
                <a:lnTo>
                  <a:pt x="9024" y="14086"/>
                </a:lnTo>
                <a:lnTo>
                  <a:pt x="8951" y="13976"/>
                </a:lnTo>
                <a:lnTo>
                  <a:pt x="8841" y="13829"/>
                </a:lnTo>
                <a:lnTo>
                  <a:pt x="8731" y="13756"/>
                </a:lnTo>
                <a:lnTo>
                  <a:pt x="8547" y="13646"/>
                </a:lnTo>
                <a:lnTo>
                  <a:pt x="8401" y="13609"/>
                </a:lnTo>
                <a:lnTo>
                  <a:pt x="8254" y="13572"/>
                </a:lnTo>
                <a:lnTo>
                  <a:pt x="8071" y="13572"/>
                </a:lnTo>
                <a:lnTo>
                  <a:pt x="7887" y="13609"/>
                </a:lnTo>
                <a:lnTo>
                  <a:pt x="7740" y="13682"/>
                </a:lnTo>
                <a:lnTo>
                  <a:pt x="7594" y="13792"/>
                </a:lnTo>
                <a:lnTo>
                  <a:pt x="7447" y="13902"/>
                </a:lnTo>
                <a:lnTo>
                  <a:pt x="7264" y="13609"/>
                </a:lnTo>
                <a:lnTo>
                  <a:pt x="7080" y="13242"/>
                </a:lnTo>
                <a:lnTo>
                  <a:pt x="6897" y="12912"/>
                </a:lnTo>
                <a:lnTo>
                  <a:pt x="6750" y="12545"/>
                </a:lnTo>
                <a:lnTo>
                  <a:pt x="7814" y="11958"/>
                </a:lnTo>
                <a:lnTo>
                  <a:pt x="8364" y="11591"/>
                </a:lnTo>
                <a:lnTo>
                  <a:pt x="8914" y="11188"/>
                </a:lnTo>
                <a:close/>
                <a:moveTo>
                  <a:pt x="6493" y="0"/>
                </a:moveTo>
                <a:lnTo>
                  <a:pt x="6163" y="294"/>
                </a:lnTo>
                <a:lnTo>
                  <a:pt x="5870" y="624"/>
                </a:lnTo>
                <a:lnTo>
                  <a:pt x="5613" y="991"/>
                </a:lnTo>
                <a:lnTo>
                  <a:pt x="5429" y="1394"/>
                </a:lnTo>
                <a:lnTo>
                  <a:pt x="5246" y="1798"/>
                </a:lnTo>
                <a:lnTo>
                  <a:pt x="5099" y="2201"/>
                </a:lnTo>
                <a:lnTo>
                  <a:pt x="5026" y="2641"/>
                </a:lnTo>
                <a:lnTo>
                  <a:pt x="4953" y="3081"/>
                </a:lnTo>
                <a:lnTo>
                  <a:pt x="4219" y="2898"/>
                </a:lnTo>
                <a:lnTo>
                  <a:pt x="3485" y="2788"/>
                </a:lnTo>
                <a:lnTo>
                  <a:pt x="2752" y="2715"/>
                </a:lnTo>
                <a:lnTo>
                  <a:pt x="2385" y="2751"/>
                </a:lnTo>
                <a:lnTo>
                  <a:pt x="2055" y="2788"/>
                </a:lnTo>
                <a:lnTo>
                  <a:pt x="1725" y="2825"/>
                </a:lnTo>
                <a:lnTo>
                  <a:pt x="1394" y="2898"/>
                </a:lnTo>
                <a:lnTo>
                  <a:pt x="1101" y="3045"/>
                </a:lnTo>
                <a:lnTo>
                  <a:pt x="808" y="3191"/>
                </a:lnTo>
                <a:lnTo>
                  <a:pt x="551" y="3338"/>
                </a:lnTo>
                <a:lnTo>
                  <a:pt x="367" y="3558"/>
                </a:lnTo>
                <a:lnTo>
                  <a:pt x="184" y="3815"/>
                </a:lnTo>
                <a:lnTo>
                  <a:pt x="74" y="4108"/>
                </a:lnTo>
                <a:lnTo>
                  <a:pt x="1" y="4402"/>
                </a:lnTo>
                <a:lnTo>
                  <a:pt x="1" y="4732"/>
                </a:lnTo>
                <a:lnTo>
                  <a:pt x="37" y="5026"/>
                </a:lnTo>
                <a:lnTo>
                  <a:pt x="147" y="5356"/>
                </a:lnTo>
                <a:lnTo>
                  <a:pt x="257" y="5649"/>
                </a:lnTo>
                <a:lnTo>
                  <a:pt x="441" y="5943"/>
                </a:lnTo>
                <a:lnTo>
                  <a:pt x="624" y="6236"/>
                </a:lnTo>
                <a:lnTo>
                  <a:pt x="844" y="6493"/>
                </a:lnTo>
                <a:lnTo>
                  <a:pt x="1211" y="6860"/>
                </a:lnTo>
                <a:lnTo>
                  <a:pt x="1615" y="7263"/>
                </a:lnTo>
                <a:lnTo>
                  <a:pt x="1615" y="7300"/>
                </a:lnTo>
                <a:lnTo>
                  <a:pt x="1615" y="7520"/>
                </a:lnTo>
                <a:lnTo>
                  <a:pt x="1688" y="7777"/>
                </a:lnTo>
                <a:lnTo>
                  <a:pt x="1725" y="7887"/>
                </a:lnTo>
                <a:lnTo>
                  <a:pt x="1835" y="7960"/>
                </a:lnTo>
                <a:lnTo>
                  <a:pt x="1908" y="8033"/>
                </a:lnTo>
                <a:lnTo>
                  <a:pt x="2055" y="8070"/>
                </a:lnTo>
                <a:lnTo>
                  <a:pt x="2165" y="8107"/>
                </a:lnTo>
                <a:lnTo>
                  <a:pt x="2275" y="8070"/>
                </a:lnTo>
                <a:lnTo>
                  <a:pt x="2532" y="7997"/>
                </a:lnTo>
                <a:lnTo>
                  <a:pt x="3045" y="8400"/>
                </a:lnTo>
                <a:lnTo>
                  <a:pt x="2642" y="8914"/>
                </a:lnTo>
                <a:lnTo>
                  <a:pt x="2312" y="9464"/>
                </a:lnTo>
                <a:lnTo>
                  <a:pt x="2018" y="10051"/>
                </a:lnTo>
                <a:lnTo>
                  <a:pt x="1871" y="10344"/>
                </a:lnTo>
                <a:lnTo>
                  <a:pt x="1798" y="10674"/>
                </a:lnTo>
                <a:lnTo>
                  <a:pt x="1725" y="10968"/>
                </a:lnTo>
                <a:lnTo>
                  <a:pt x="1688" y="11261"/>
                </a:lnTo>
                <a:lnTo>
                  <a:pt x="1688" y="11555"/>
                </a:lnTo>
                <a:lnTo>
                  <a:pt x="1725" y="11885"/>
                </a:lnTo>
                <a:lnTo>
                  <a:pt x="1798" y="12142"/>
                </a:lnTo>
                <a:lnTo>
                  <a:pt x="1908" y="12435"/>
                </a:lnTo>
                <a:lnTo>
                  <a:pt x="2055" y="12692"/>
                </a:lnTo>
                <a:lnTo>
                  <a:pt x="2238" y="12912"/>
                </a:lnTo>
                <a:lnTo>
                  <a:pt x="2495" y="13132"/>
                </a:lnTo>
                <a:lnTo>
                  <a:pt x="2788" y="13279"/>
                </a:lnTo>
                <a:lnTo>
                  <a:pt x="3045" y="13389"/>
                </a:lnTo>
                <a:lnTo>
                  <a:pt x="3375" y="13426"/>
                </a:lnTo>
                <a:lnTo>
                  <a:pt x="3669" y="13462"/>
                </a:lnTo>
                <a:lnTo>
                  <a:pt x="3999" y="13462"/>
                </a:lnTo>
                <a:lnTo>
                  <a:pt x="4292" y="13426"/>
                </a:lnTo>
                <a:lnTo>
                  <a:pt x="4586" y="13389"/>
                </a:lnTo>
                <a:lnTo>
                  <a:pt x="5026" y="13242"/>
                </a:lnTo>
                <a:lnTo>
                  <a:pt x="5503" y="13095"/>
                </a:lnTo>
                <a:lnTo>
                  <a:pt x="5906" y="12949"/>
                </a:lnTo>
                <a:lnTo>
                  <a:pt x="6346" y="12729"/>
                </a:lnTo>
                <a:lnTo>
                  <a:pt x="6530" y="13169"/>
                </a:lnTo>
                <a:lnTo>
                  <a:pt x="6713" y="13572"/>
                </a:lnTo>
                <a:lnTo>
                  <a:pt x="6970" y="13976"/>
                </a:lnTo>
                <a:lnTo>
                  <a:pt x="7227" y="14343"/>
                </a:lnTo>
                <a:lnTo>
                  <a:pt x="7153" y="14526"/>
                </a:lnTo>
                <a:lnTo>
                  <a:pt x="7117" y="14709"/>
                </a:lnTo>
                <a:lnTo>
                  <a:pt x="7153" y="14893"/>
                </a:lnTo>
                <a:lnTo>
                  <a:pt x="7227" y="15076"/>
                </a:lnTo>
                <a:lnTo>
                  <a:pt x="7337" y="15223"/>
                </a:lnTo>
                <a:lnTo>
                  <a:pt x="7484" y="15333"/>
                </a:lnTo>
                <a:lnTo>
                  <a:pt x="7630" y="15406"/>
                </a:lnTo>
                <a:lnTo>
                  <a:pt x="7777" y="15480"/>
                </a:lnTo>
                <a:lnTo>
                  <a:pt x="7924" y="15516"/>
                </a:lnTo>
                <a:lnTo>
                  <a:pt x="8107" y="15516"/>
                </a:lnTo>
                <a:lnTo>
                  <a:pt x="8254" y="15480"/>
                </a:lnTo>
                <a:lnTo>
                  <a:pt x="8437" y="15406"/>
                </a:lnTo>
                <a:lnTo>
                  <a:pt x="8474" y="15406"/>
                </a:lnTo>
                <a:lnTo>
                  <a:pt x="8804" y="15516"/>
                </a:lnTo>
                <a:lnTo>
                  <a:pt x="9171" y="15590"/>
                </a:lnTo>
                <a:lnTo>
                  <a:pt x="9501" y="15590"/>
                </a:lnTo>
                <a:lnTo>
                  <a:pt x="9868" y="15516"/>
                </a:lnTo>
                <a:lnTo>
                  <a:pt x="10161" y="15406"/>
                </a:lnTo>
                <a:lnTo>
                  <a:pt x="10418" y="15260"/>
                </a:lnTo>
                <a:lnTo>
                  <a:pt x="10675" y="15040"/>
                </a:lnTo>
                <a:lnTo>
                  <a:pt x="10858" y="14819"/>
                </a:lnTo>
                <a:lnTo>
                  <a:pt x="11042" y="14563"/>
                </a:lnTo>
                <a:lnTo>
                  <a:pt x="11188" y="14269"/>
                </a:lnTo>
                <a:lnTo>
                  <a:pt x="11299" y="13976"/>
                </a:lnTo>
                <a:lnTo>
                  <a:pt x="11409" y="13682"/>
                </a:lnTo>
                <a:lnTo>
                  <a:pt x="11519" y="13242"/>
                </a:lnTo>
                <a:lnTo>
                  <a:pt x="11629" y="12765"/>
                </a:lnTo>
                <a:lnTo>
                  <a:pt x="11665" y="12252"/>
                </a:lnTo>
                <a:lnTo>
                  <a:pt x="11702" y="11775"/>
                </a:lnTo>
                <a:lnTo>
                  <a:pt x="12619" y="11848"/>
                </a:lnTo>
                <a:lnTo>
                  <a:pt x="13499" y="11922"/>
                </a:lnTo>
                <a:lnTo>
                  <a:pt x="14416" y="11922"/>
                </a:lnTo>
                <a:lnTo>
                  <a:pt x="15297" y="11885"/>
                </a:lnTo>
                <a:lnTo>
                  <a:pt x="15333" y="11848"/>
                </a:lnTo>
                <a:lnTo>
                  <a:pt x="15333" y="11775"/>
                </a:lnTo>
                <a:lnTo>
                  <a:pt x="15590" y="11702"/>
                </a:lnTo>
                <a:lnTo>
                  <a:pt x="15884" y="11628"/>
                </a:lnTo>
                <a:lnTo>
                  <a:pt x="16140" y="11481"/>
                </a:lnTo>
                <a:lnTo>
                  <a:pt x="16397" y="11335"/>
                </a:lnTo>
                <a:lnTo>
                  <a:pt x="16507" y="11335"/>
                </a:lnTo>
                <a:lnTo>
                  <a:pt x="16544" y="11298"/>
                </a:lnTo>
                <a:lnTo>
                  <a:pt x="16581" y="11225"/>
                </a:lnTo>
                <a:lnTo>
                  <a:pt x="16544" y="10931"/>
                </a:lnTo>
                <a:lnTo>
                  <a:pt x="16471" y="10638"/>
                </a:lnTo>
                <a:lnTo>
                  <a:pt x="16397" y="10344"/>
                </a:lnTo>
                <a:lnTo>
                  <a:pt x="16287" y="10088"/>
                </a:lnTo>
                <a:lnTo>
                  <a:pt x="15994" y="9537"/>
                </a:lnTo>
                <a:lnTo>
                  <a:pt x="15627" y="9060"/>
                </a:lnTo>
                <a:lnTo>
                  <a:pt x="15223" y="8584"/>
                </a:lnTo>
                <a:lnTo>
                  <a:pt x="14783" y="8143"/>
                </a:lnTo>
                <a:lnTo>
                  <a:pt x="14306" y="7740"/>
                </a:lnTo>
                <a:lnTo>
                  <a:pt x="13793" y="7336"/>
                </a:lnTo>
                <a:lnTo>
                  <a:pt x="12949" y="6786"/>
                </a:lnTo>
                <a:lnTo>
                  <a:pt x="13353" y="6053"/>
                </a:lnTo>
                <a:lnTo>
                  <a:pt x="13720" y="5319"/>
                </a:lnTo>
                <a:lnTo>
                  <a:pt x="14050" y="4549"/>
                </a:lnTo>
                <a:lnTo>
                  <a:pt x="14306" y="3778"/>
                </a:lnTo>
                <a:lnTo>
                  <a:pt x="14306" y="3632"/>
                </a:lnTo>
                <a:lnTo>
                  <a:pt x="14453" y="3522"/>
                </a:lnTo>
                <a:lnTo>
                  <a:pt x="14600" y="3375"/>
                </a:lnTo>
                <a:lnTo>
                  <a:pt x="14747" y="3155"/>
                </a:lnTo>
                <a:lnTo>
                  <a:pt x="14820" y="2935"/>
                </a:lnTo>
                <a:lnTo>
                  <a:pt x="14820" y="2678"/>
                </a:lnTo>
                <a:lnTo>
                  <a:pt x="14747" y="2421"/>
                </a:lnTo>
                <a:lnTo>
                  <a:pt x="14637" y="2238"/>
                </a:lnTo>
                <a:lnTo>
                  <a:pt x="14490" y="2054"/>
                </a:lnTo>
                <a:lnTo>
                  <a:pt x="14270" y="1944"/>
                </a:lnTo>
                <a:lnTo>
                  <a:pt x="14160" y="1908"/>
                </a:lnTo>
                <a:lnTo>
                  <a:pt x="14013" y="1908"/>
                </a:lnTo>
                <a:lnTo>
                  <a:pt x="13830" y="1944"/>
                </a:lnTo>
                <a:lnTo>
                  <a:pt x="13683" y="2018"/>
                </a:lnTo>
                <a:lnTo>
                  <a:pt x="13536" y="2091"/>
                </a:lnTo>
                <a:lnTo>
                  <a:pt x="13389" y="2201"/>
                </a:lnTo>
                <a:lnTo>
                  <a:pt x="12949" y="2128"/>
                </a:lnTo>
                <a:lnTo>
                  <a:pt x="12472" y="2164"/>
                </a:lnTo>
                <a:lnTo>
                  <a:pt x="12032" y="2201"/>
                </a:lnTo>
                <a:lnTo>
                  <a:pt x="11592" y="2274"/>
                </a:lnTo>
                <a:lnTo>
                  <a:pt x="11115" y="2421"/>
                </a:lnTo>
                <a:lnTo>
                  <a:pt x="10675" y="2568"/>
                </a:lnTo>
                <a:lnTo>
                  <a:pt x="10271" y="2751"/>
                </a:lnTo>
                <a:lnTo>
                  <a:pt x="9831" y="2971"/>
                </a:lnTo>
                <a:lnTo>
                  <a:pt x="9611" y="3081"/>
                </a:lnTo>
                <a:lnTo>
                  <a:pt x="9208" y="2421"/>
                </a:lnTo>
                <a:lnTo>
                  <a:pt x="8767" y="1761"/>
                </a:lnTo>
                <a:lnTo>
                  <a:pt x="8254" y="1137"/>
                </a:lnTo>
                <a:lnTo>
                  <a:pt x="7740" y="550"/>
                </a:lnTo>
                <a:lnTo>
                  <a:pt x="7630" y="477"/>
                </a:lnTo>
                <a:lnTo>
                  <a:pt x="7520" y="477"/>
                </a:lnTo>
                <a:lnTo>
                  <a:pt x="7117" y="624"/>
                </a:lnTo>
                <a:lnTo>
                  <a:pt x="6713" y="807"/>
                </a:lnTo>
                <a:lnTo>
                  <a:pt x="6640" y="844"/>
                </a:lnTo>
                <a:lnTo>
                  <a:pt x="6603" y="881"/>
                </a:lnTo>
                <a:lnTo>
                  <a:pt x="6640" y="991"/>
                </a:lnTo>
                <a:lnTo>
                  <a:pt x="6677" y="1064"/>
                </a:lnTo>
                <a:lnTo>
                  <a:pt x="6787" y="1064"/>
                </a:lnTo>
                <a:lnTo>
                  <a:pt x="7153" y="1027"/>
                </a:lnTo>
                <a:lnTo>
                  <a:pt x="7484" y="991"/>
                </a:lnTo>
                <a:lnTo>
                  <a:pt x="7960" y="1541"/>
                </a:lnTo>
                <a:lnTo>
                  <a:pt x="8401" y="2091"/>
                </a:lnTo>
                <a:lnTo>
                  <a:pt x="8841" y="2715"/>
                </a:lnTo>
                <a:lnTo>
                  <a:pt x="9208" y="3301"/>
                </a:lnTo>
                <a:lnTo>
                  <a:pt x="8511" y="3742"/>
                </a:lnTo>
                <a:lnTo>
                  <a:pt x="7850" y="4219"/>
                </a:lnTo>
                <a:lnTo>
                  <a:pt x="6603" y="3668"/>
                </a:lnTo>
                <a:lnTo>
                  <a:pt x="5980" y="3412"/>
                </a:lnTo>
                <a:lnTo>
                  <a:pt x="5319" y="3191"/>
                </a:lnTo>
                <a:lnTo>
                  <a:pt x="5393" y="2788"/>
                </a:lnTo>
                <a:lnTo>
                  <a:pt x="5466" y="2384"/>
                </a:lnTo>
                <a:lnTo>
                  <a:pt x="5576" y="1981"/>
                </a:lnTo>
                <a:lnTo>
                  <a:pt x="5723" y="1577"/>
                </a:lnTo>
                <a:lnTo>
                  <a:pt x="5906" y="1211"/>
                </a:lnTo>
                <a:lnTo>
                  <a:pt x="6126" y="844"/>
                </a:lnTo>
                <a:lnTo>
                  <a:pt x="6383" y="514"/>
                </a:lnTo>
                <a:lnTo>
                  <a:pt x="6640" y="184"/>
                </a:lnTo>
                <a:lnTo>
                  <a:pt x="6677" y="110"/>
                </a:lnTo>
                <a:lnTo>
                  <a:pt x="6677" y="37"/>
                </a:lnTo>
                <a:lnTo>
                  <a:pt x="6603"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272" name="Google Shape;272;p4"/>
          <p:cNvSpPr/>
          <p:nvPr/>
        </p:nvSpPr>
        <p:spPr>
          <a:xfrm>
            <a:off x="-35016" y="4075593"/>
            <a:ext cx="339602" cy="400617"/>
          </a:xfrm>
          <a:custGeom>
            <a:avLst/>
            <a:gdLst/>
            <a:ahLst/>
            <a:cxnLst/>
            <a:rect l="l" t="t" r="r" b="b"/>
            <a:pathLst>
              <a:path w="9391" h="11079" extrusionOk="0">
                <a:moveTo>
                  <a:pt x="4916" y="441"/>
                </a:moveTo>
                <a:lnTo>
                  <a:pt x="5026" y="477"/>
                </a:lnTo>
                <a:lnTo>
                  <a:pt x="5099" y="551"/>
                </a:lnTo>
                <a:lnTo>
                  <a:pt x="5099" y="771"/>
                </a:lnTo>
                <a:lnTo>
                  <a:pt x="5026" y="954"/>
                </a:lnTo>
                <a:lnTo>
                  <a:pt x="4953" y="1064"/>
                </a:lnTo>
                <a:lnTo>
                  <a:pt x="4842" y="1138"/>
                </a:lnTo>
                <a:lnTo>
                  <a:pt x="4732" y="1174"/>
                </a:lnTo>
                <a:lnTo>
                  <a:pt x="4622" y="1138"/>
                </a:lnTo>
                <a:lnTo>
                  <a:pt x="4366" y="1028"/>
                </a:lnTo>
                <a:lnTo>
                  <a:pt x="4439" y="917"/>
                </a:lnTo>
                <a:lnTo>
                  <a:pt x="4439" y="771"/>
                </a:lnTo>
                <a:lnTo>
                  <a:pt x="4402" y="697"/>
                </a:lnTo>
                <a:lnTo>
                  <a:pt x="4366" y="661"/>
                </a:lnTo>
                <a:lnTo>
                  <a:pt x="4476" y="551"/>
                </a:lnTo>
                <a:lnTo>
                  <a:pt x="4622" y="477"/>
                </a:lnTo>
                <a:lnTo>
                  <a:pt x="4769" y="441"/>
                </a:lnTo>
                <a:close/>
                <a:moveTo>
                  <a:pt x="3375" y="6493"/>
                </a:moveTo>
                <a:lnTo>
                  <a:pt x="3375" y="6530"/>
                </a:lnTo>
                <a:lnTo>
                  <a:pt x="3339" y="6530"/>
                </a:lnTo>
                <a:lnTo>
                  <a:pt x="3375" y="6493"/>
                </a:lnTo>
                <a:close/>
                <a:moveTo>
                  <a:pt x="4292" y="6933"/>
                </a:moveTo>
                <a:lnTo>
                  <a:pt x="4256" y="7007"/>
                </a:lnTo>
                <a:lnTo>
                  <a:pt x="4219" y="6970"/>
                </a:lnTo>
                <a:lnTo>
                  <a:pt x="4292" y="6933"/>
                </a:lnTo>
                <a:close/>
                <a:moveTo>
                  <a:pt x="5209" y="4219"/>
                </a:moveTo>
                <a:lnTo>
                  <a:pt x="5429" y="4329"/>
                </a:lnTo>
                <a:lnTo>
                  <a:pt x="5649" y="4439"/>
                </a:lnTo>
                <a:lnTo>
                  <a:pt x="5686" y="4549"/>
                </a:lnTo>
                <a:lnTo>
                  <a:pt x="5723" y="4586"/>
                </a:lnTo>
                <a:lnTo>
                  <a:pt x="5796" y="4586"/>
                </a:lnTo>
                <a:lnTo>
                  <a:pt x="6016" y="4879"/>
                </a:lnTo>
                <a:lnTo>
                  <a:pt x="6163" y="5173"/>
                </a:lnTo>
                <a:lnTo>
                  <a:pt x="6200" y="5503"/>
                </a:lnTo>
                <a:lnTo>
                  <a:pt x="6200" y="5833"/>
                </a:lnTo>
                <a:lnTo>
                  <a:pt x="6090" y="6126"/>
                </a:lnTo>
                <a:lnTo>
                  <a:pt x="5943" y="6420"/>
                </a:lnTo>
                <a:lnTo>
                  <a:pt x="5796" y="6603"/>
                </a:lnTo>
                <a:lnTo>
                  <a:pt x="5649" y="6750"/>
                </a:lnTo>
                <a:lnTo>
                  <a:pt x="5649" y="6713"/>
                </a:lnTo>
                <a:lnTo>
                  <a:pt x="5649" y="6566"/>
                </a:lnTo>
                <a:lnTo>
                  <a:pt x="5649" y="6383"/>
                </a:lnTo>
                <a:lnTo>
                  <a:pt x="5613" y="6346"/>
                </a:lnTo>
                <a:lnTo>
                  <a:pt x="5576" y="6310"/>
                </a:lnTo>
                <a:lnTo>
                  <a:pt x="5539" y="6310"/>
                </a:lnTo>
                <a:lnTo>
                  <a:pt x="5503" y="6346"/>
                </a:lnTo>
                <a:lnTo>
                  <a:pt x="5393" y="6493"/>
                </a:lnTo>
                <a:lnTo>
                  <a:pt x="5356" y="6676"/>
                </a:lnTo>
                <a:lnTo>
                  <a:pt x="5319" y="6933"/>
                </a:lnTo>
                <a:lnTo>
                  <a:pt x="5099" y="7007"/>
                </a:lnTo>
                <a:lnTo>
                  <a:pt x="5099" y="6860"/>
                </a:lnTo>
                <a:lnTo>
                  <a:pt x="5099" y="6713"/>
                </a:lnTo>
                <a:lnTo>
                  <a:pt x="5136" y="6566"/>
                </a:lnTo>
                <a:lnTo>
                  <a:pt x="5209" y="6456"/>
                </a:lnTo>
                <a:lnTo>
                  <a:pt x="5246" y="6420"/>
                </a:lnTo>
                <a:lnTo>
                  <a:pt x="5209" y="6383"/>
                </a:lnTo>
                <a:lnTo>
                  <a:pt x="5173" y="6346"/>
                </a:lnTo>
                <a:lnTo>
                  <a:pt x="5136" y="6346"/>
                </a:lnTo>
                <a:lnTo>
                  <a:pt x="4953" y="6456"/>
                </a:lnTo>
                <a:lnTo>
                  <a:pt x="4842" y="6640"/>
                </a:lnTo>
                <a:lnTo>
                  <a:pt x="4769" y="6823"/>
                </a:lnTo>
                <a:lnTo>
                  <a:pt x="4769" y="7043"/>
                </a:lnTo>
                <a:lnTo>
                  <a:pt x="4696" y="7043"/>
                </a:lnTo>
                <a:lnTo>
                  <a:pt x="4659" y="7007"/>
                </a:lnTo>
                <a:lnTo>
                  <a:pt x="4622" y="6970"/>
                </a:lnTo>
                <a:lnTo>
                  <a:pt x="4586" y="6970"/>
                </a:lnTo>
                <a:lnTo>
                  <a:pt x="5026" y="6016"/>
                </a:lnTo>
                <a:lnTo>
                  <a:pt x="5026" y="5943"/>
                </a:lnTo>
                <a:lnTo>
                  <a:pt x="4989" y="5906"/>
                </a:lnTo>
                <a:lnTo>
                  <a:pt x="4953" y="5906"/>
                </a:lnTo>
                <a:lnTo>
                  <a:pt x="4916" y="5943"/>
                </a:lnTo>
                <a:lnTo>
                  <a:pt x="4402" y="6750"/>
                </a:lnTo>
                <a:lnTo>
                  <a:pt x="4366" y="6676"/>
                </a:lnTo>
                <a:lnTo>
                  <a:pt x="4329" y="6640"/>
                </a:lnTo>
                <a:lnTo>
                  <a:pt x="4256" y="6640"/>
                </a:lnTo>
                <a:lnTo>
                  <a:pt x="4439" y="6236"/>
                </a:lnTo>
                <a:lnTo>
                  <a:pt x="4659" y="5796"/>
                </a:lnTo>
                <a:lnTo>
                  <a:pt x="4696" y="5759"/>
                </a:lnTo>
                <a:lnTo>
                  <a:pt x="4659" y="5723"/>
                </a:lnTo>
                <a:lnTo>
                  <a:pt x="4586" y="5723"/>
                </a:lnTo>
                <a:lnTo>
                  <a:pt x="4182" y="6273"/>
                </a:lnTo>
                <a:lnTo>
                  <a:pt x="3999" y="6566"/>
                </a:lnTo>
                <a:lnTo>
                  <a:pt x="3852" y="6860"/>
                </a:lnTo>
                <a:lnTo>
                  <a:pt x="3669" y="6786"/>
                </a:lnTo>
                <a:lnTo>
                  <a:pt x="3779" y="6750"/>
                </a:lnTo>
                <a:lnTo>
                  <a:pt x="3852" y="6640"/>
                </a:lnTo>
                <a:lnTo>
                  <a:pt x="3889" y="6566"/>
                </a:lnTo>
                <a:lnTo>
                  <a:pt x="3889" y="6420"/>
                </a:lnTo>
                <a:lnTo>
                  <a:pt x="3889" y="6383"/>
                </a:lnTo>
                <a:lnTo>
                  <a:pt x="3815" y="6383"/>
                </a:lnTo>
                <a:lnTo>
                  <a:pt x="3999" y="6163"/>
                </a:lnTo>
                <a:lnTo>
                  <a:pt x="4512" y="5539"/>
                </a:lnTo>
                <a:lnTo>
                  <a:pt x="4512" y="5466"/>
                </a:lnTo>
                <a:lnTo>
                  <a:pt x="4476" y="5429"/>
                </a:lnTo>
                <a:lnTo>
                  <a:pt x="4402" y="5429"/>
                </a:lnTo>
                <a:lnTo>
                  <a:pt x="3779" y="6016"/>
                </a:lnTo>
                <a:lnTo>
                  <a:pt x="3632" y="6126"/>
                </a:lnTo>
                <a:lnTo>
                  <a:pt x="3595" y="6090"/>
                </a:lnTo>
                <a:lnTo>
                  <a:pt x="3559" y="6090"/>
                </a:lnTo>
                <a:lnTo>
                  <a:pt x="3485" y="6126"/>
                </a:lnTo>
                <a:lnTo>
                  <a:pt x="3669" y="5869"/>
                </a:lnTo>
                <a:lnTo>
                  <a:pt x="3889" y="5649"/>
                </a:lnTo>
                <a:lnTo>
                  <a:pt x="4146" y="5466"/>
                </a:lnTo>
                <a:lnTo>
                  <a:pt x="4402" y="5283"/>
                </a:lnTo>
                <a:lnTo>
                  <a:pt x="4439" y="5246"/>
                </a:lnTo>
                <a:lnTo>
                  <a:pt x="4402" y="5209"/>
                </a:lnTo>
                <a:lnTo>
                  <a:pt x="4402" y="5173"/>
                </a:lnTo>
                <a:lnTo>
                  <a:pt x="4329" y="5136"/>
                </a:lnTo>
                <a:lnTo>
                  <a:pt x="3962" y="5319"/>
                </a:lnTo>
                <a:lnTo>
                  <a:pt x="3632" y="5539"/>
                </a:lnTo>
                <a:lnTo>
                  <a:pt x="3339" y="5796"/>
                </a:lnTo>
                <a:lnTo>
                  <a:pt x="3082" y="6126"/>
                </a:lnTo>
                <a:lnTo>
                  <a:pt x="3045" y="6016"/>
                </a:lnTo>
                <a:lnTo>
                  <a:pt x="3082" y="5980"/>
                </a:lnTo>
                <a:lnTo>
                  <a:pt x="3339" y="5613"/>
                </a:lnTo>
                <a:lnTo>
                  <a:pt x="3632" y="5283"/>
                </a:lnTo>
                <a:lnTo>
                  <a:pt x="3962" y="4952"/>
                </a:lnTo>
                <a:lnTo>
                  <a:pt x="4292" y="4659"/>
                </a:lnTo>
                <a:lnTo>
                  <a:pt x="4292" y="4622"/>
                </a:lnTo>
                <a:lnTo>
                  <a:pt x="4256" y="4586"/>
                </a:lnTo>
                <a:lnTo>
                  <a:pt x="4219" y="4586"/>
                </a:lnTo>
                <a:lnTo>
                  <a:pt x="3925" y="4732"/>
                </a:lnTo>
                <a:lnTo>
                  <a:pt x="3632" y="4879"/>
                </a:lnTo>
                <a:lnTo>
                  <a:pt x="3375" y="5099"/>
                </a:lnTo>
                <a:lnTo>
                  <a:pt x="3155" y="5356"/>
                </a:lnTo>
                <a:lnTo>
                  <a:pt x="3228" y="5209"/>
                </a:lnTo>
                <a:lnTo>
                  <a:pt x="3339" y="5062"/>
                </a:lnTo>
                <a:lnTo>
                  <a:pt x="3559" y="4842"/>
                </a:lnTo>
                <a:lnTo>
                  <a:pt x="3852" y="4622"/>
                </a:lnTo>
                <a:lnTo>
                  <a:pt x="4146" y="4476"/>
                </a:lnTo>
                <a:lnTo>
                  <a:pt x="4402" y="4366"/>
                </a:lnTo>
                <a:lnTo>
                  <a:pt x="4659" y="4292"/>
                </a:lnTo>
                <a:lnTo>
                  <a:pt x="4953" y="4219"/>
                </a:lnTo>
                <a:close/>
                <a:moveTo>
                  <a:pt x="807" y="8767"/>
                </a:moveTo>
                <a:lnTo>
                  <a:pt x="807" y="8841"/>
                </a:lnTo>
                <a:lnTo>
                  <a:pt x="844" y="8914"/>
                </a:lnTo>
                <a:lnTo>
                  <a:pt x="918" y="8951"/>
                </a:lnTo>
                <a:lnTo>
                  <a:pt x="1138" y="8951"/>
                </a:lnTo>
                <a:lnTo>
                  <a:pt x="1211" y="8987"/>
                </a:lnTo>
                <a:lnTo>
                  <a:pt x="1321" y="8987"/>
                </a:lnTo>
                <a:lnTo>
                  <a:pt x="1321" y="9061"/>
                </a:lnTo>
                <a:lnTo>
                  <a:pt x="1321" y="9097"/>
                </a:lnTo>
                <a:lnTo>
                  <a:pt x="1248" y="9171"/>
                </a:lnTo>
                <a:lnTo>
                  <a:pt x="1174" y="9207"/>
                </a:lnTo>
                <a:lnTo>
                  <a:pt x="954" y="9244"/>
                </a:lnTo>
                <a:lnTo>
                  <a:pt x="844" y="9207"/>
                </a:lnTo>
                <a:lnTo>
                  <a:pt x="697" y="9134"/>
                </a:lnTo>
                <a:lnTo>
                  <a:pt x="587" y="9061"/>
                </a:lnTo>
                <a:lnTo>
                  <a:pt x="551" y="8951"/>
                </a:lnTo>
                <a:lnTo>
                  <a:pt x="661" y="8841"/>
                </a:lnTo>
                <a:lnTo>
                  <a:pt x="807" y="8767"/>
                </a:lnTo>
                <a:close/>
                <a:moveTo>
                  <a:pt x="8511" y="8657"/>
                </a:moveTo>
                <a:lnTo>
                  <a:pt x="8621" y="8694"/>
                </a:lnTo>
                <a:lnTo>
                  <a:pt x="8731" y="8731"/>
                </a:lnTo>
                <a:lnTo>
                  <a:pt x="8841" y="8804"/>
                </a:lnTo>
                <a:lnTo>
                  <a:pt x="8951" y="8877"/>
                </a:lnTo>
                <a:lnTo>
                  <a:pt x="8987" y="8987"/>
                </a:lnTo>
                <a:lnTo>
                  <a:pt x="9024" y="9097"/>
                </a:lnTo>
                <a:lnTo>
                  <a:pt x="9024" y="9134"/>
                </a:lnTo>
                <a:lnTo>
                  <a:pt x="8987" y="9134"/>
                </a:lnTo>
                <a:lnTo>
                  <a:pt x="8877" y="9097"/>
                </a:lnTo>
                <a:lnTo>
                  <a:pt x="8804" y="9134"/>
                </a:lnTo>
                <a:lnTo>
                  <a:pt x="8731" y="9171"/>
                </a:lnTo>
                <a:lnTo>
                  <a:pt x="8621" y="9281"/>
                </a:lnTo>
                <a:lnTo>
                  <a:pt x="8474" y="9354"/>
                </a:lnTo>
                <a:lnTo>
                  <a:pt x="8327" y="9318"/>
                </a:lnTo>
                <a:lnTo>
                  <a:pt x="8254" y="9244"/>
                </a:lnTo>
                <a:lnTo>
                  <a:pt x="8217" y="9171"/>
                </a:lnTo>
                <a:lnTo>
                  <a:pt x="8217" y="9024"/>
                </a:lnTo>
                <a:lnTo>
                  <a:pt x="8254" y="8841"/>
                </a:lnTo>
                <a:lnTo>
                  <a:pt x="8254" y="8694"/>
                </a:lnTo>
                <a:lnTo>
                  <a:pt x="8511" y="8657"/>
                </a:lnTo>
                <a:close/>
                <a:moveTo>
                  <a:pt x="5026" y="9501"/>
                </a:moveTo>
                <a:lnTo>
                  <a:pt x="5063" y="9574"/>
                </a:lnTo>
                <a:lnTo>
                  <a:pt x="4989" y="9538"/>
                </a:lnTo>
                <a:lnTo>
                  <a:pt x="5026" y="9501"/>
                </a:lnTo>
                <a:close/>
                <a:moveTo>
                  <a:pt x="4696" y="9868"/>
                </a:moveTo>
                <a:lnTo>
                  <a:pt x="4953" y="9941"/>
                </a:lnTo>
                <a:lnTo>
                  <a:pt x="4916" y="10014"/>
                </a:lnTo>
                <a:lnTo>
                  <a:pt x="4879" y="10271"/>
                </a:lnTo>
                <a:lnTo>
                  <a:pt x="4842" y="10308"/>
                </a:lnTo>
                <a:lnTo>
                  <a:pt x="4549" y="10308"/>
                </a:lnTo>
                <a:lnTo>
                  <a:pt x="4439" y="10235"/>
                </a:lnTo>
                <a:lnTo>
                  <a:pt x="4329" y="10125"/>
                </a:lnTo>
                <a:lnTo>
                  <a:pt x="4292" y="10051"/>
                </a:lnTo>
                <a:lnTo>
                  <a:pt x="4256" y="9941"/>
                </a:lnTo>
                <a:lnTo>
                  <a:pt x="4329" y="9904"/>
                </a:lnTo>
                <a:lnTo>
                  <a:pt x="4439" y="9868"/>
                </a:lnTo>
                <a:close/>
                <a:moveTo>
                  <a:pt x="4806" y="0"/>
                </a:moveTo>
                <a:lnTo>
                  <a:pt x="4622" y="37"/>
                </a:lnTo>
                <a:lnTo>
                  <a:pt x="4476" y="110"/>
                </a:lnTo>
                <a:lnTo>
                  <a:pt x="4292" y="147"/>
                </a:lnTo>
                <a:lnTo>
                  <a:pt x="4146" y="257"/>
                </a:lnTo>
                <a:lnTo>
                  <a:pt x="3999" y="367"/>
                </a:lnTo>
                <a:lnTo>
                  <a:pt x="3889" y="477"/>
                </a:lnTo>
                <a:lnTo>
                  <a:pt x="3779" y="624"/>
                </a:lnTo>
                <a:lnTo>
                  <a:pt x="3705" y="807"/>
                </a:lnTo>
                <a:lnTo>
                  <a:pt x="3669" y="954"/>
                </a:lnTo>
                <a:lnTo>
                  <a:pt x="3669" y="1138"/>
                </a:lnTo>
                <a:lnTo>
                  <a:pt x="3705" y="1321"/>
                </a:lnTo>
                <a:lnTo>
                  <a:pt x="3815" y="1578"/>
                </a:lnTo>
                <a:lnTo>
                  <a:pt x="3999" y="1761"/>
                </a:lnTo>
                <a:lnTo>
                  <a:pt x="4182" y="1871"/>
                </a:lnTo>
                <a:lnTo>
                  <a:pt x="4402" y="1945"/>
                </a:lnTo>
                <a:lnTo>
                  <a:pt x="4366" y="2055"/>
                </a:lnTo>
                <a:lnTo>
                  <a:pt x="4329" y="2165"/>
                </a:lnTo>
                <a:lnTo>
                  <a:pt x="4329" y="2531"/>
                </a:lnTo>
                <a:lnTo>
                  <a:pt x="4329" y="2898"/>
                </a:lnTo>
                <a:lnTo>
                  <a:pt x="4329" y="3522"/>
                </a:lnTo>
                <a:lnTo>
                  <a:pt x="4329" y="3669"/>
                </a:lnTo>
                <a:lnTo>
                  <a:pt x="4366" y="3779"/>
                </a:lnTo>
                <a:lnTo>
                  <a:pt x="4072" y="3925"/>
                </a:lnTo>
                <a:lnTo>
                  <a:pt x="3815" y="4109"/>
                </a:lnTo>
                <a:lnTo>
                  <a:pt x="3742" y="4182"/>
                </a:lnTo>
                <a:lnTo>
                  <a:pt x="3742" y="4255"/>
                </a:lnTo>
                <a:lnTo>
                  <a:pt x="3522" y="4402"/>
                </a:lnTo>
                <a:lnTo>
                  <a:pt x="3339" y="4549"/>
                </a:lnTo>
                <a:lnTo>
                  <a:pt x="3155" y="4696"/>
                </a:lnTo>
                <a:lnTo>
                  <a:pt x="3008" y="4879"/>
                </a:lnTo>
                <a:lnTo>
                  <a:pt x="2862" y="5062"/>
                </a:lnTo>
                <a:lnTo>
                  <a:pt x="2752" y="5283"/>
                </a:lnTo>
                <a:lnTo>
                  <a:pt x="2678" y="5503"/>
                </a:lnTo>
                <a:lnTo>
                  <a:pt x="2642" y="5686"/>
                </a:lnTo>
                <a:lnTo>
                  <a:pt x="2642" y="5906"/>
                </a:lnTo>
                <a:lnTo>
                  <a:pt x="2678" y="6126"/>
                </a:lnTo>
                <a:lnTo>
                  <a:pt x="2752" y="6346"/>
                </a:lnTo>
                <a:lnTo>
                  <a:pt x="2825" y="6566"/>
                </a:lnTo>
                <a:lnTo>
                  <a:pt x="2898" y="6676"/>
                </a:lnTo>
                <a:lnTo>
                  <a:pt x="2421" y="7080"/>
                </a:lnTo>
                <a:lnTo>
                  <a:pt x="1908" y="7447"/>
                </a:lnTo>
                <a:lnTo>
                  <a:pt x="1431" y="7850"/>
                </a:lnTo>
                <a:lnTo>
                  <a:pt x="1211" y="8070"/>
                </a:lnTo>
                <a:lnTo>
                  <a:pt x="991" y="8327"/>
                </a:lnTo>
                <a:lnTo>
                  <a:pt x="771" y="8364"/>
                </a:lnTo>
                <a:lnTo>
                  <a:pt x="624" y="8327"/>
                </a:lnTo>
                <a:lnTo>
                  <a:pt x="477" y="8327"/>
                </a:lnTo>
                <a:lnTo>
                  <a:pt x="367" y="8364"/>
                </a:lnTo>
                <a:lnTo>
                  <a:pt x="257" y="8437"/>
                </a:lnTo>
                <a:lnTo>
                  <a:pt x="184" y="8511"/>
                </a:lnTo>
                <a:lnTo>
                  <a:pt x="111" y="8584"/>
                </a:lnTo>
                <a:lnTo>
                  <a:pt x="37" y="8804"/>
                </a:lnTo>
                <a:lnTo>
                  <a:pt x="0" y="9061"/>
                </a:lnTo>
                <a:lnTo>
                  <a:pt x="0" y="9318"/>
                </a:lnTo>
                <a:lnTo>
                  <a:pt x="74" y="9538"/>
                </a:lnTo>
                <a:lnTo>
                  <a:pt x="257" y="9684"/>
                </a:lnTo>
                <a:lnTo>
                  <a:pt x="477" y="9831"/>
                </a:lnTo>
                <a:lnTo>
                  <a:pt x="697" y="9904"/>
                </a:lnTo>
                <a:lnTo>
                  <a:pt x="954" y="9941"/>
                </a:lnTo>
                <a:lnTo>
                  <a:pt x="1174" y="9904"/>
                </a:lnTo>
                <a:lnTo>
                  <a:pt x="1431" y="9868"/>
                </a:lnTo>
                <a:lnTo>
                  <a:pt x="1651" y="9794"/>
                </a:lnTo>
                <a:lnTo>
                  <a:pt x="1798" y="9648"/>
                </a:lnTo>
                <a:lnTo>
                  <a:pt x="1908" y="9574"/>
                </a:lnTo>
                <a:lnTo>
                  <a:pt x="1945" y="9464"/>
                </a:lnTo>
                <a:lnTo>
                  <a:pt x="1981" y="9354"/>
                </a:lnTo>
                <a:lnTo>
                  <a:pt x="1981" y="9207"/>
                </a:lnTo>
                <a:lnTo>
                  <a:pt x="1908" y="8987"/>
                </a:lnTo>
                <a:lnTo>
                  <a:pt x="1798" y="8767"/>
                </a:lnTo>
                <a:lnTo>
                  <a:pt x="1651" y="8584"/>
                </a:lnTo>
                <a:lnTo>
                  <a:pt x="1431" y="8437"/>
                </a:lnTo>
                <a:lnTo>
                  <a:pt x="1394" y="8437"/>
                </a:lnTo>
                <a:lnTo>
                  <a:pt x="1578" y="8254"/>
                </a:lnTo>
                <a:lnTo>
                  <a:pt x="1761" y="8070"/>
                </a:lnTo>
                <a:lnTo>
                  <a:pt x="2165" y="7777"/>
                </a:lnTo>
                <a:lnTo>
                  <a:pt x="2421" y="7557"/>
                </a:lnTo>
                <a:lnTo>
                  <a:pt x="2642" y="7337"/>
                </a:lnTo>
                <a:lnTo>
                  <a:pt x="2862" y="7080"/>
                </a:lnTo>
                <a:lnTo>
                  <a:pt x="3008" y="6786"/>
                </a:lnTo>
                <a:lnTo>
                  <a:pt x="3118" y="6897"/>
                </a:lnTo>
                <a:lnTo>
                  <a:pt x="3302" y="7043"/>
                </a:lnTo>
                <a:lnTo>
                  <a:pt x="3632" y="7227"/>
                </a:lnTo>
                <a:lnTo>
                  <a:pt x="3999" y="7337"/>
                </a:lnTo>
                <a:lnTo>
                  <a:pt x="4366" y="7410"/>
                </a:lnTo>
                <a:lnTo>
                  <a:pt x="4439" y="7410"/>
                </a:lnTo>
                <a:lnTo>
                  <a:pt x="4402" y="7887"/>
                </a:lnTo>
                <a:lnTo>
                  <a:pt x="4402" y="8364"/>
                </a:lnTo>
                <a:lnTo>
                  <a:pt x="4439" y="9318"/>
                </a:lnTo>
                <a:lnTo>
                  <a:pt x="4256" y="9391"/>
                </a:lnTo>
                <a:lnTo>
                  <a:pt x="4109" y="9464"/>
                </a:lnTo>
                <a:lnTo>
                  <a:pt x="3999" y="9574"/>
                </a:lnTo>
                <a:lnTo>
                  <a:pt x="3925" y="9684"/>
                </a:lnTo>
                <a:lnTo>
                  <a:pt x="3889" y="9794"/>
                </a:lnTo>
                <a:lnTo>
                  <a:pt x="3852" y="9941"/>
                </a:lnTo>
                <a:lnTo>
                  <a:pt x="3815" y="10125"/>
                </a:lnTo>
                <a:lnTo>
                  <a:pt x="3852" y="10271"/>
                </a:lnTo>
                <a:lnTo>
                  <a:pt x="3925" y="10565"/>
                </a:lnTo>
                <a:lnTo>
                  <a:pt x="4072" y="10821"/>
                </a:lnTo>
                <a:lnTo>
                  <a:pt x="4182" y="10895"/>
                </a:lnTo>
                <a:lnTo>
                  <a:pt x="4329" y="10968"/>
                </a:lnTo>
                <a:lnTo>
                  <a:pt x="4439" y="11042"/>
                </a:lnTo>
                <a:lnTo>
                  <a:pt x="4586" y="11078"/>
                </a:lnTo>
                <a:lnTo>
                  <a:pt x="4879" y="11078"/>
                </a:lnTo>
                <a:lnTo>
                  <a:pt x="5173" y="11005"/>
                </a:lnTo>
                <a:lnTo>
                  <a:pt x="5283" y="10932"/>
                </a:lnTo>
                <a:lnTo>
                  <a:pt x="5393" y="10821"/>
                </a:lnTo>
                <a:lnTo>
                  <a:pt x="5466" y="10711"/>
                </a:lnTo>
                <a:lnTo>
                  <a:pt x="5503" y="10601"/>
                </a:lnTo>
                <a:lnTo>
                  <a:pt x="5576" y="10308"/>
                </a:lnTo>
                <a:lnTo>
                  <a:pt x="5539" y="10051"/>
                </a:lnTo>
                <a:lnTo>
                  <a:pt x="5503" y="9904"/>
                </a:lnTo>
                <a:lnTo>
                  <a:pt x="5393" y="9794"/>
                </a:lnTo>
                <a:lnTo>
                  <a:pt x="5319" y="9684"/>
                </a:lnTo>
                <a:lnTo>
                  <a:pt x="5173" y="9611"/>
                </a:lnTo>
                <a:lnTo>
                  <a:pt x="5136" y="9428"/>
                </a:lnTo>
                <a:lnTo>
                  <a:pt x="5099" y="9354"/>
                </a:lnTo>
                <a:lnTo>
                  <a:pt x="4842" y="9354"/>
                </a:lnTo>
                <a:lnTo>
                  <a:pt x="4806" y="8474"/>
                </a:lnTo>
                <a:lnTo>
                  <a:pt x="4806" y="7960"/>
                </a:lnTo>
                <a:lnTo>
                  <a:pt x="4769" y="7447"/>
                </a:lnTo>
                <a:lnTo>
                  <a:pt x="5136" y="7410"/>
                </a:lnTo>
                <a:lnTo>
                  <a:pt x="5503" y="7300"/>
                </a:lnTo>
                <a:lnTo>
                  <a:pt x="5833" y="7117"/>
                </a:lnTo>
                <a:lnTo>
                  <a:pt x="6126" y="6860"/>
                </a:lnTo>
                <a:lnTo>
                  <a:pt x="6200" y="6786"/>
                </a:lnTo>
                <a:lnTo>
                  <a:pt x="6310" y="6933"/>
                </a:lnTo>
                <a:lnTo>
                  <a:pt x="6493" y="7080"/>
                </a:lnTo>
                <a:lnTo>
                  <a:pt x="6677" y="7190"/>
                </a:lnTo>
                <a:lnTo>
                  <a:pt x="6860" y="7300"/>
                </a:lnTo>
                <a:lnTo>
                  <a:pt x="7043" y="7630"/>
                </a:lnTo>
                <a:lnTo>
                  <a:pt x="7263" y="7997"/>
                </a:lnTo>
                <a:lnTo>
                  <a:pt x="7557" y="8437"/>
                </a:lnTo>
                <a:lnTo>
                  <a:pt x="7667" y="8584"/>
                </a:lnTo>
                <a:lnTo>
                  <a:pt x="7557" y="8767"/>
                </a:lnTo>
                <a:lnTo>
                  <a:pt x="7484" y="8951"/>
                </a:lnTo>
                <a:lnTo>
                  <a:pt x="7447" y="9097"/>
                </a:lnTo>
                <a:lnTo>
                  <a:pt x="7447" y="9281"/>
                </a:lnTo>
                <a:lnTo>
                  <a:pt x="7484" y="9428"/>
                </a:lnTo>
                <a:lnTo>
                  <a:pt x="7520" y="9611"/>
                </a:lnTo>
                <a:lnTo>
                  <a:pt x="7594" y="9758"/>
                </a:lnTo>
                <a:lnTo>
                  <a:pt x="7704" y="9904"/>
                </a:lnTo>
                <a:lnTo>
                  <a:pt x="7850" y="10014"/>
                </a:lnTo>
                <a:lnTo>
                  <a:pt x="7960" y="10125"/>
                </a:lnTo>
                <a:lnTo>
                  <a:pt x="8107" y="10161"/>
                </a:lnTo>
                <a:lnTo>
                  <a:pt x="8254" y="10198"/>
                </a:lnTo>
                <a:lnTo>
                  <a:pt x="8547" y="10198"/>
                </a:lnTo>
                <a:lnTo>
                  <a:pt x="8694" y="10125"/>
                </a:lnTo>
                <a:lnTo>
                  <a:pt x="8877" y="10051"/>
                </a:lnTo>
                <a:lnTo>
                  <a:pt x="9098" y="9831"/>
                </a:lnTo>
                <a:lnTo>
                  <a:pt x="9281" y="9538"/>
                </a:lnTo>
                <a:lnTo>
                  <a:pt x="9354" y="9391"/>
                </a:lnTo>
                <a:lnTo>
                  <a:pt x="9391" y="9244"/>
                </a:lnTo>
                <a:lnTo>
                  <a:pt x="9391" y="9061"/>
                </a:lnTo>
                <a:lnTo>
                  <a:pt x="9391" y="8914"/>
                </a:lnTo>
                <a:lnTo>
                  <a:pt x="9318" y="8767"/>
                </a:lnTo>
                <a:lnTo>
                  <a:pt x="9244" y="8621"/>
                </a:lnTo>
                <a:lnTo>
                  <a:pt x="9134" y="8511"/>
                </a:lnTo>
                <a:lnTo>
                  <a:pt x="8987" y="8437"/>
                </a:lnTo>
                <a:lnTo>
                  <a:pt x="8841" y="8364"/>
                </a:lnTo>
                <a:lnTo>
                  <a:pt x="8694" y="8327"/>
                </a:lnTo>
                <a:lnTo>
                  <a:pt x="8364" y="8290"/>
                </a:lnTo>
                <a:lnTo>
                  <a:pt x="8180" y="8290"/>
                </a:lnTo>
                <a:lnTo>
                  <a:pt x="7997" y="8364"/>
                </a:lnTo>
                <a:lnTo>
                  <a:pt x="7924" y="8217"/>
                </a:lnTo>
                <a:lnTo>
                  <a:pt x="7814" y="8070"/>
                </a:lnTo>
                <a:lnTo>
                  <a:pt x="7557" y="7667"/>
                </a:lnTo>
                <a:lnTo>
                  <a:pt x="7300" y="7300"/>
                </a:lnTo>
                <a:lnTo>
                  <a:pt x="7227" y="7153"/>
                </a:lnTo>
                <a:lnTo>
                  <a:pt x="7153" y="7007"/>
                </a:lnTo>
                <a:lnTo>
                  <a:pt x="7043" y="6933"/>
                </a:lnTo>
                <a:lnTo>
                  <a:pt x="6897" y="6897"/>
                </a:lnTo>
                <a:lnTo>
                  <a:pt x="6640" y="6750"/>
                </a:lnTo>
                <a:lnTo>
                  <a:pt x="6346" y="6530"/>
                </a:lnTo>
                <a:lnTo>
                  <a:pt x="6530" y="6236"/>
                </a:lnTo>
                <a:lnTo>
                  <a:pt x="6603" y="5869"/>
                </a:lnTo>
                <a:lnTo>
                  <a:pt x="6603" y="5503"/>
                </a:lnTo>
                <a:lnTo>
                  <a:pt x="6567" y="5173"/>
                </a:lnTo>
                <a:lnTo>
                  <a:pt x="6456" y="4842"/>
                </a:lnTo>
                <a:lnTo>
                  <a:pt x="6310" y="4586"/>
                </a:lnTo>
                <a:lnTo>
                  <a:pt x="6126" y="4329"/>
                </a:lnTo>
                <a:lnTo>
                  <a:pt x="5870" y="4109"/>
                </a:lnTo>
                <a:lnTo>
                  <a:pt x="5613" y="3962"/>
                </a:lnTo>
                <a:lnTo>
                  <a:pt x="5356" y="3815"/>
                </a:lnTo>
                <a:lnTo>
                  <a:pt x="5026" y="3742"/>
                </a:lnTo>
                <a:lnTo>
                  <a:pt x="4732" y="3742"/>
                </a:lnTo>
                <a:lnTo>
                  <a:pt x="4732" y="3522"/>
                </a:lnTo>
                <a:lnTo>
                  <a:pt x="4696" y="2678"/>
                </a:lnTo>
                <a:lnTo>
                  <a:pt x="4732" y="2385"/>
                </a:lnTo>
                <a:lnTo>
                  <a:pt x="4696" y="2165"/>
                </a:lnTo>
                <a:lnTo>
                  <a:pt x="4659" y="1981"/>
                </a:lnTo>
                <a:lnTo>
                  <a:pt x="4842" y="1945"/>
                </a:lnTo>
                <a:lnTo>
                  <a:pt x="5063" y="1871"/>
                </a:lnTo>
                <a:lnTo>
                  <a:pt x="5246" y="1761"/>
                </a:lnTo>
                <a:lnTo>
                  <a:pt x="5393" y="1651"/>
                </a:lnTo>
                <a:lnTo>
                  <a:pt x="5539" y="1468"/>
                </a:lnTo>
                <a:lnTo>
                  <a:pt x="5613" y="1284"/>
                </a:lnTo>
                <a:lnTo>
                  <a:pt x="5686" y="1101"/>
                </a:lnTo>
                <a:lnTo>
                  <a:pt x="5686" y="844"/>
                </a:lnTo>
                <a:lnTo>
                  <a:pt x="5613" y="624"/>
                </a:lnTo>
                <a:lnTo>
                  <a:pt x="5503" y="404"/>
                </a:lnTo>
                <a:lnTo>
                  <a:pt x="5466" y="257"/>
                </a:lnTo>
                <a:lnTo>
                  <a:pt x="5429" y="184"/>
                </a:lnTo>
                <a:lnTo>
                  <a:pt x="5356" y="147"/>
                </a:lnTo>
                <a:lnTo>
                  <a:pt x="5209" y="147"/>
                </a:lnTo>
                <a:lnTo>
                  <a:pt x="5063" y="110"/>
                </a:lnTo>
                <a:lnTo>
                  <a:pt x="4989" y="37"/>
                </a:lnTo>
                <a:lnTo>
                  <a:pt x="4806"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273" name="Google Shape;273;p4"/>
          <p:cNvSpPr/>
          <p:nvPr/>
        </p:nvSpPr>
        <p:spPr>
          <a:xfrm>
            <a:off x="721258" y="4998019"/>
            <a:ext cx="463059" cy="177962"/>
          </a:xfrm>
          <a:custGeom>
            <a:avLst/>
            <a:gdLst/>
            <a:ahLst/>
            <a:cxnLst/>
            <a:rect l="l" t="t" r="r" b="b"/>
            <a:pathLst>
              <a:path w="16325" h="6274" extrusionOk="0">
                <a:moveTo>
                  <a:pt x="14710" y="1"/>
                </a:moveTo>
                <a:lnTo>
                  <a:pt x="14527" y="74"/>
                </a:lnTo>
                <a:lnTo>
                  <a:pt x="14380" y="147"/>
                </a:lnTo>
                <a:lnTo>
                  <a:pt x="14270" y="221"/>
                </a:lnTo>
                <a:lnTo>
                  <a:pt x="14270" y="257"/>
                </a:lnTo>
                <a:lnTo>
                  <a:pt x="14197" y="221"/>
                </a:lnTo>
                <a:lnTo>
                  <a:pt x="14087" y="221"/>
                </a:lnTo>
                <a:lnTo>
                  <a:pt x="14013" y="294"/>
                </a:lnTo>
                <a:lnTo>
                  <a:pt x="13977" y="331"/>
                </a:lnTo>
                <a:lnTo>
                  <a:pt x="13977" y="441"/>
                </a:lnTo>
                <a:lnTo>
                  <a:pt x="14013" y="551"/>
                </a:lnTo>
                <a:lnTo>
                  <a:pt x="14050" y="587"/>
                </a:lnTo>
                <a:lnTo>
                  <a:pt x="14123" y="624"/>
                </a:lnTo>
                <a:lnTo>
                  <a:pt x="14343" y="624"/>
                </a:lnTo>
                <a:lnTo>
                  <a:pt x="14527" y="551"/>
                </a:lnTo>
                <a:lnTo>
                  <a:pt x="14710" y="477"/>
                </a:lnTo>
                <a:lnTo>
                  <a:pt x="14894" y="441"/>
                </a:lnTo>
                <a:lnTo>
                  <a:pt x="14967" y="477"/>
                </a:lnTo>
                <a:lnTo>
                  <a:pt x="15004" y="514"/>
                </a:lnTo>
                <a:lnTo>
                  <a:pt x="14967" y="587"/>
                </a:lnTo>
                <a:lnTo>
                  <a:pt x="14930" y="661"/>
                </a:lnTo>
                <a:lnTo>
                  <a:pt x="14747" y="881"/>
                </a:lnTo>
                <a:lnTo>
                  <a:pt x="14123" y="1725"/>
                </a:lnTo>
                <a:lnTo>
                  <a:pt x="14123" y="1798"/>
                </a:lnTo>
                <a:lnTo>
                  <a:pt x="14087" y="1871"/>
                </a:lnTo>
                <a:lnTo>
                  <a:pt x="14123" y="1981"/>
                </a:lnTo>
                <a:lnTo>
                  <a:pt x="14233" y="2055"/>
                </a:lnTo>
                <a:lnTo>
                  <a:pt x="14343" y="2091"/>
                </a:lnTo>
                <a:lnTo>
                  <a:pt x="14820" y="2091"/>
                </a:lnTo>
                <a:lnTo>
                  <a:pt x="15260" y="2055"/>
                </a:lnTo>
                <a:lnTo>
                  <a:pt x="15774" y="1945"/>
                </a:lnTo>
                <a:lnTo>
                  <a:pt x="16031" y="1871"/>
                </a:lnTo>
                <a:lnTo>
                  <a:pt x="16251" y="1761"/>
                </a:lnTo>
                <a:lnTo>
                  <a:pt x="16324" y="1651"/>
                </a:lnTo>
                <a:lnTo>
                  <a:pt x="16324" y="1541"/>
                </a:lnTo>
                <a:lnTo>
                  <a:pt x="16288" y="1468"/>
                </a:lnTo>
                <a:lnTo>
                  <a:pt x="16214" y="1431"/>
                </a:lnTo>
                <a:lnTo>
                  <a:pt x="16141" y="1394"/>
                </a:lnTo>
                <a:lnTo>
                  <a:pt x="15957" y="1431"/>
                </a:lnTo>
                <a:lnTo>
                  <a:pt x="15774" y="1468"/>
                </a:lnTo>
                <a:lnTo>
                  <a:pt x="15370" y="1541"/>
                </a:lnTo>
                <a:lnTo>
                  <a:pt x="14820" y="1615"/>
                </a:lnTo>
                <a:lnTo>
                  <a:pt x="14820" y="1615"/>
                </a:lnTo>
                <a:lnTo>
                  <a:pt x="15260" y="1028"/>
                </a:lnTo>
                <a:lnTo>
                  <a:pt x="15370" y="844"/>
                </a:lnTo>
                <a:lnTo>
                  <a:pt x="15481" y="698"/>
                </a:lnTo>
                <a:lnTo>
                  <a:pt x="15517" y="477"/>
                </a:lnTo>
                <a:lnTo>
                  <a:pt x="15517" y="404"/>
                </a:lnTo>
                <a:lnTo>
                  <a:pt x="15481" y="294"/>
                </a:lnTo>
                <a:lnTo>
                  <a:pt x="15370" y="184"/>
                </a:lnTo>
                <a:lnTo>
                  <a:pt x="15224" y="74"/>
                </a:lnTo>
                <a:lnTo>
                  <a:pt x="15077" y="37"/>
                </a:lnTo>
                <a:lnTo>
                  <a:pt x="14894" y="1"/>
                </a:lnTo>
                <a:close/>
                <a:moveTo>
                  <a:pt x="6604" y="2788"/>
                </a:moveTo>
                <a:lnTo>
                  <a:pt x="6163" y="2898"/>
                </a:lnTo>
                <a:lnTo>
                  <a:pt x="5576" y="2972"/>
                </a:lnTo>
                <a:lnTo>
                  <a:pt x="5283" y="3045"/>
                </a:lnTo>
                <a:lnTo>
                  <a:pt x="4990" y="3118"/>
                </a:lnTo>
                <a:lnTo>
                  <a:pt x="4953" y="3155"/>
                </a:lnTo>
                <a:lnTo>
                  <a:pt x="4880" y="3229"/>
                </a:lnTo>
                <a:lnTo>
                  <a:pt x="4880" y="3302"/>
                </a:lnTo>
                <a:lnTo>
                  <a:pt x="4880" y="3339"/>
                </a:lnTo>
                <a:lnTo>
                  <a:pt x="4880" y="3412"/>
                </a:lnTo>
                <a:lnTo>
                  <a:pt x="4916" y="3485"/>
                </a:lnTo>
                <a:lnTo>
                  <a:pt x="4990" y="3522"/>
                </a:lnTo>
                <a:lnTo>
                  <a:pt x="5063" y="3522"/>
                </a:lnTo>
                <a:lnTo>
                  <a:pt x="5613" y="3485"/>
                </a:lnTo>
                <a:lnTo>
                  <a:pt x="6163" y="3412"/>
                </a:lnTo>
                <a:lnTo>
                  <a:pt x="6640" y="3339"/>
                </a:lnTo>
                <a:lnTo>
                  <a:pt x="6860" y="3265"/>
                </a:lnTo>
                <a:lnTo>
                  <a:pt x="6970" y="3192"/>
                </a:lnTo>
                <a:lnTo>
                  <a:pt x="7044" y="3118"/>
                </a:lnTo>
                <a:lnTo>
                  <a:pt x="7044" y="3008"/>
                </a:lnTo>
                <a:lnTo>
                  <a:pt x="7044" y="2972"/>
                </a:lnTo>
                <a:lnTo>
                  <a:pt x="7007" y="2898"/>
                </a:lnTo>
                <a:lnTo>
                  <a:pt x="6897" y="2862"/>
                </a:lnTo>
                <a:lnTo>
                  <a:pt x="6824" y="2825"/>
                </a:lnTo>
                <a:lnTo>
                  <a:pt x="6604" y="2788"/>
                </a:lnTo>
                <a:close/>
                <a:moveTo>
                  <a:pt x="13500" y="1945"/>
                </a:moveTo>
                <a:lnTo>
                  <a:pt x="13280" y="1981"/>
                </a:lnTo>
                <a:lnTo>
                  <a:pt x="13060" y="2018"/>
                </a:lnTo>
                <a:lnTo>
                  <a:pt x="12876" y="2055"/>
                </a:lnTo>
                <a:lnTo>
                  <a:pt x="12693" y="2201"/>
                </a:lnTo>
                <a:lnTo>
                  <a:pt x="12546" y="2275"/>
                </a:lnTo>
                <a:lnTo>
                  <a:pt x="12436" y="2422"/>
                </a:lnTo>
                <a:lnTo>
                  <a:pt x="12289" y="2678"/>
                </a:lnTo>
                <a:lnTo>
                  <a:pt x="12179" y="3008"/>
                </a:lnTo>
                <a:lnTo>
                  <a:pt x="12179" y="3339"/>
                </a:lnTo>
                <a:lnTo>
                  <a:pt x="12179" y="3522"/>
                </a:lnTo>
                <a:lnTo>
                  <a:pt x="12216" y="3669"/>
                </a:lnTo>
                <a:lnTo>
                  <a:pt x="12289" y="3815"/>
                </a:lnTo>
                <a:lnTo>
                  <a:pt x="12363" y="3962"/>
                </a:lnTo>
                <a:lnTo>
                  <a:pt x="12473" y="4109"/>
                </a:lnTo>
                <a:lnTo>
                  <a:pt x="12583" y="4219"/>
                </a:lnTo>
                <a:lnTo>
                  <a:pt x="12729" y="4292"/>
                </a:lnTo>
                <a:lnTo>
                  <a:pt x="12876" y="4366"/>
                </a:lnTo>
                <a:lnTo>
                  <a:pt x="12986" y="4402"/>
                </a:lnTo>
                <a:lnTo>
                  <a:pt x="13096" y="4402"/>
                </a:lnTo>
                <a:lnTo>
                  <a:pt x="13353" y="4329"/>
                </a:lnTo>
                <a:lnTo>
                  <a:pt x="13757" y="4146"/>
                </a:lnTo>
                <a:lnTo>
                  <a:pt x="14197" y="3999"/>
                </a:lnTo>
                <a:lnTo>
                  <a:pt x="14417" y="3852"/>
                </a:lnTo>
                <a:lnTo>
                  <a:pt x="14564" y="3705"/>
                </a:lnTo>
                <a:lnTo>
                  <a:pt x="14600" y="3632"/>
                </a:lnTo>
                <a:lnTo>
                  <a:pt x="14564" y="3559"/>
                </a:lnTo>
                <a:lnTo>
                  <a:pt x="14527" y="3485"/>
                </a:lnTo>
                <a:lnTo>
                  <a:pt x="14453" y="3449"/>
                </a:lnTo>
                <a:lnTo>
                  <a:pt x="14343" y="3412"/>
                </a:lnTo>
                <a:lnTo>
                  <a:pt x="14197" y="3449"/>
                </a:lnTo>
                <a:lnTo>
                  <a:pt x="13940" y="3522"/>
                </a:lnTo>
                <a:lnTo>
                  <a:pt x="13426" y="3742"/>
                </a:lnTo>
                <a:lnTo>
                  <a:pt x="13280" y="3815"/>
                </a:lnTo>
                <a:lnTo>
                  <a:pt x="13133" y="3852"/>
                </a:lnTo>
                <a:lnTo>
                  <a:pt x="12986" y="3852"/>
                </a:lnTo>
                <a:lnTo>
                  <a:pt x="12839" y="3779"/>
                </a:lnTo>
                <a:lnTo>
                  <a:pt x="12766" y="3669"/>
                </a:lnTo>
                <a:lnTo>
                  <a:pt x="12729" y="3559"/>
                </a:lnTo>
                <a:lnTo>
                  <a:pt x="12656" y="3339"/>
                </a:lnTo>
                <a:lnTo>
                  <a:pt x="12656" y="3118"/>
                </a:lnTo>
                <a:lnTo>
                  <a:pt x="12729" y="2898"/>
                </a:lnTo>
                <a:lnTo>
                  <a:pt x="12839" y="2715"/>
                </a:lnTo>
                <a:lnTo>
                  <a:pt x="12986" y="2532"/>
                </a:lnTo>
                <a:lnTo>
                  <a:pt x="13133" y="2458"/>
                </a:lnTo>
                <a:lnTo>
                  <a:pt x="13280" y="2422"/>
                </a:lnTo>
                <a:lnTo>
                  <a:pt x="13610" y="2385"/>
                </a:lnTo>
                <a:lnTo>
                  <a:pt x="13940" y="2348"/>
                </a:lnTo>
                <a:lnTo>
                  <a:pt x="14307" y="2348"/>
                </a:lnTo>
                <a:lnTo>
                  <a:pt x="14307" y="2311"/>
                </a:lnTo>
                <a:lnTo>
                  <a:pt x="14307" y="2275"/>
                </a:lnTo>
                <a:lnTo>
                  <a:pt x="14307" y="2238"/>
                </a:lnTo>
                <a:lnTo>
                  <a:pt x="14123" y="2128"/>
                </a:lnTo>
                <a:lnTo>
                  <a:pt x="13903" y="2055"/>
                </a:lnTo>
                <a:lnTo>
                  <a:pt x="13720" y="1981"/>
                </a:lnTo>
                <a:lnTo>
                  <a:pt x="13500" y="1945"/>
                </a:lnTo>
                <a:close/>
                <a:moveTo>
                  <a:pt x="6787" y="4182"/>
                </a:moveTo>
                <a:lnTo>
                  <a:pt x="6347" y="4292"/>
                </a:lnTo>
                <a:lnTo>
                  <a:pt x="5907" y="4366"/>
                </a:lnTo>
                <a:lnTo>
                  <a:pt x="5466" y="4439"/>
                </a:lnTo>
                <a:lnTo>
                  <a:pt x="5063" y="4549"/>
                </a:lnTo>
                <a:lnTo>
                  <a:pt x="4990" y="4622"/>
                </a:lnTo>
                <a:lnTo>
                  <a:pt x="4953" y="4696"/>
                </a:lnTo>
                <a:lnTo>
                  <a:pt x="4953" y="4806"/>
                </a:lnTo>
                <a:lnTo>
                  <a:pt x="5063" y="4843"/>
                </a:lnTo>
                <a:lnTo>
                  <a:pt x="5283" y="4879"/>
                </a:lnTo>
                <a:lnTo>
                  <a:pt x="5980" y="4879"/>
                </a:lnTo>
                <a:lnTo>
                  <a:pt x="6457" y="4769"/>
                </a:lnTo>
                <a:lnTo>
                  <a:pt x="6897" y="4659"/>
                </a:lnTo>
                <a:lnTo>
                  <a:pt x="6970" y="4622"/>
                </a:lnTo>
                <a:lnTo>
                  <a:pt x="7044" y="4586"/>
                </a:lnTo>
                <a:lnTo>
                  <a:pt x="7080" y="4512"/>
                </a:lnTo>
                <a:lnTo>
                  <a:pt x="7117" y="4439"/>
                </a:lnTo>
                <a:lnTo>
                  <a:pt x="7080" y="4292"/>
                </a:lnTo>
                <a:lnTo>
                  <a:pt x="7007" y="4219"/>
                </a:lnTo>
                <a:lnTo>
                  <a:pt x="6934" y="4182"/>
                </a:lnTo>
                <a:close/>
                <a:moveTo>
                  <a:pt x="11079" y="2055"/>
                </a:moveTo>
                <a:lnTo>
                  <a:pt x="10785" y="2091"/>
                </a:lnTo>
                <a:lnTo>
                  <a:pt x="10565" y="2165"/>
                </a:lnTo>
                <a:lnTo>
                  <a:pt x="10382" y="2311"/>
                </a:lnTo>
                <a:lnTo>
                  <a:pt x="10235" y="2495"/>
                </a:lnTo>
                <a:lnTo>
                  <a:pt x="10198" y="2385"/>
                </a:lnTo>
                <a:lnTo>
                  <a:pt x="10088" y="2348"/>
                </a:lnTo>
                <a:lnTo>
                  <a:pt x="9942" y="2311"/>
                </a:lnTo>
                <a:lnTo>
                  <a:pt x="9611" y="2311"/>
                </a:lnTo>
                <a:lnTo>
                  <a:pt x="9501" y="2348"/>
                </a:lnTo>
                <a:lnTo>
                  <a:pt x="9208" y="2495"/>
                </a:lnTo>
                <a:lnTo>
                  <a:pt x="8988" y="2678"/>
                </a:lnTo>
                <a:lnTo>
                  <a:pt x="8951" y="2568"/>
                </a:lnTo>
                <a:lnTo>
                  <a:pt x="8915" y="2532"/>
                </a:lnTo>
                <a:lnTo>
                  <a:pt x="8878" y="2532"/>
                </a:lnTo>
                <a:lnTo>
                  <a:pt x="8804" y="2568"/>
                </a:lnTo>
                <a:lnTo>
                  <a:pt x="8731" y="2752"/>
                </a:lnTo>
                <a:lnTo>
                  <a:pt x="8658" y="2935"/>
                </a:lnTo>
                <a:lnTo>
                  <a:pt x="8621" y="3339"/>
                </a:lnTo>
                <a:lnTo>
                  <a:pt x="8584" y="3705"/>
                </a:lnTo>
                <a:lnTo>
                  <a:pt x="8621" y="4072"/>
                </a:lnTo>
                <a:lnTo>
                  <a:pt x="8694" y="4439"/>
                </a:lnTo>
                <a:lnTo>
                  <a:pt x="8768" y="4806"/>
                </a:lnTo>
                <a:lnTo>
                  <a:pt x="8804" y="4879"/>
                </a:lnTo>
                <a:lnTo>
                  <a:pt x="8878" y="4953"/>
                </a:lnTo>
                <a:lnTo>
                  <a:pt x="8951" y="4989"/>
                </a:lnTo>
                <a:lnTo>
                  <a:pt x="9061" y="4953"/>
                </a:lnTo>
                <a:lnTo>
                  <a:pt x="9135" y="4916"/>
                </a:lnTo>
                <a:lnTo>
                  <a:pt x="9208" y="4879"/>
                </a:lnTo>
                <a:lnTo>
                  <a:pt x="9245" y="4769"/>
                </a:lnTo>
                <a:lnTo>
                  <a:pt x="9208" y="4659"/>
                </a:lnTo>
                <a:lnTo>
                  <a:pt x="9135" y="4182"/>
                </a:lnTo>
                <a:lnTo>
                  <a:pt x="9098" y="3669"/>
                </a:lnTo>
                <a:lnTo>
                  <a:pt x="9135" y="3339"/>
                </a:lnTo>
                <a:lnTo>
                  <a:pt x="9208" y="3118"/>
                </a:lnTo>
                <a:lnTo>
                  <a:pt x="9391" y="2972"/>
                </a:lnTo>
                <a:lnTo>
                  <a:pt x="9575" y="2825"/>
                </a:lnTo>
                <a:lnTo>
                  <a:pt x="9795" y="2788"/>
                </a:lnTo>
                <a:lnTo>
                  <a:pt x="9868" y="4072"/>
                </a:lnTo>
                <a:lnTo>
                  <a:pt x="9905" y="4146"/>
                </a:lnTo>
                <a:lnTo>
                  <a:pt x="9942" y="4219"/>
                </a:lnTo>
                <a:lnTo>
                  <a:pt x="10015" y="4292"/>
                </a:lnTo>
                <a:lnTo>
                  <a:pt x="10125" y="4292"/>
                </a:lnTo>
                <a:lnTo>
                  <a:pt x="10198" y="4329"/>
                </a:lnTo>
                <a:lnTo>
                  <a:pt x="10272" y="4292"/>
                </a:lnTo>
                <a:lnTo>
                  <a:pt x="10308" y="4219"/>
                </a:lnTo>
                <a:lnTo>
                  <a:pt x="10345" y="4146"/>
                </a:lnTo>
                <a:lnTo>
                  <a:pt x="10455" y="3559"/>
                </a:lnTo>
                <a:lnTo>
                  <a:pt x="10565" y="3008"/>
                </a:lnTo>
                <a:lnTo>
                  <a:pt x="10602" y="2862"/>
                </a:lnTo>
                <a:lnTo>
                  <a:pt x="10675" y="2752"/>
                </a:lnTo>
                <a:lnTo>
                  <a:pt x="10785" y="2642"/>
                </a:lnTo>
                <a:lnTo>
                  <a:pt x="10895" y="2568"/>
                </a:lnTo>
                <a:lnTo>
                  <a:pt x="11079" y="2568"/>
                </a:lnTo>
                <a:lnTo>
                  <a:pt x="11115" y="2642"/>
                </a:lnTo>
                <a:lnTo>
                  <a:pt x="11115" y="2752"/>
                </a:lnTo>
                <a:lnTo>
                  <a:pt x="11115" y="2862"/>
                </a:lnTo>
                <a:lnTo>
                  <a:pt x="11189" y="3449"/>
                </a:lnTo>
                <a:lnTo>
                  <a:pt x="11299" y="4036"/>
                </a:lnTo>
                <a:lnTo>
                  <a:pt x="11372" y="4256"/>
                </a:lnTo>
                <a:lnTo>
                  <a:pt x="11446" y="4512"/>
                </a:lnTo>
                <a:lnTo>
                  <a:pt x="11556" y="4732"/>
                </a:lnTo>
                <a:lnTo>
                  <a:pt x="11629" y="4806"/>
                </a:lnTo>
                <a:lnTo>
                  <a:pt x="11739" y="4843"/>
                </a:lnTo>
                <a:lnTo>
                  <a:pt x="11849" y="4843"/>
                </a:lnTo>
                <a:lnTo>
                  <a:pt x="11922" y="4806"/>
                </a:lnTo>
                <a:lnTo>
                  <a:pt x="11996" y="4769"/>
                </a:lnTo>
                <a:lnTo>
                  <a:pt x="12032" y="4696"/>
                </a:lnTo>
                <a:lnTo>
                  <a:pt x="12069" y="4586"/>
                </a:lnTo>
                <a:lnTo>
                  <a:pt x="11996" y="4476"/>
                </a:lnTo>
                <a:lnTo>
                  <a:pt x="11922" y="4402"/>
                </a:lnTo>
                <a:lnTo>
                  <a:pt x="11886" y="4256"/>
                </a:lnTo>
                <a:lnTo>
                  <a:pt x="11812" y="4072"/>
                </a:lnTo>
                <a:lnTo>
                  <a:pt x="11776" y="3779"/>
                </a:lnTo>
                <a:lnTo>
                  <a:pt x="11666" y="3339"/>
                </a:lnTo>
                <a:lnTo>
                  <a:pt x="11629" y="2862"/>
                </a:lnTo>
                <a:lnTo>
                  <a:pt x="11629" y="2532"/>
                </a:lnTo>
                <a:lnTo>
                  <a:pt x="11592" y="2385"/>
                </a:lnTo>
                <a:lnTo>
                  <a:pt x="11482" y="2275"/>
                </a:lnTo>
                <a:lnTo>
                  <a:pt x="11299" y="2128"/>
                </a:lnTo>
                <a:lnTo>
                  <a:pt x="11189" y="2091"/>
                </a:lnTo>
                <a:lnTo>
                  <a:pt x="11079" y="2055"/>
                </a:lnTo>
                <a:close/>
                <a:moveTo>
                  <a:pt x="2715" y="1138"/>
                </a:moveTo>
                <a:lnTo>
                  <a:pt x="2569" y="1174"/>
                </a:lnTo>
                <a:lnTo>
                  <a:pt x="2422" y="1284"/>
                </a:lnTo>
                <a:lnTo>
                  <a:pt x="2385" y="1358"/>
                </a:lnTo>
                <a:lnTo>
                  <a:pt x="2165" y="1284"/>
                </a:lnTo>
                <a:lnTo>
                  <a:pt x="1762" y="1284"/>
                </a:lnTo>
                <a:lnTo>
                  <a:pt x="1542" y="1358"/>
                </a:lnTo>
                <a:lnTo>
                  <a:pt x="771" y="1504"/>
                </a:lnTo>
                <a:lnTo>
                  <a:pt x="368" y="1651"/>
                </a:lnTo>
                <a:lnTo>
                  <a:pt x="184" y="1725"/>
                </a:lnTo>
                <a:lnTo>
                  <a:pt x="38" y="1835"/>
                </a:lnTo>
                <a:lnTo>
                  <a:pt x="1" y="1908"/>
                </a:lnTo>
                <a:lnTo>
                  <a:pt x="1" y="1981"/>
                </a:lnTo>
                <a:lnTo>
                  <a:pt x="38" y="2018"/>
                </a:lnTo>
                <a:lnTo>
                  <a:pt x="111" y="2055"/>
                </a:lnTo>
                <a:lnTo>
                  <a:pt x="74" y="2348"/>
                </a:lnTo>
                <a:lnTo>
                  <a:pt x="74" y="2642"/>
                </a:lnTo>
                <a:lnTo>
                  <a:pt x="74" y="3705"/>
                </a:lnTo>
                <a:lnTo>
                  <a:pt x="111" y="4843"/>
                </a:lnTo>
                <a:lnTo>
                  <a:pt x="148" y="5980"/>
                </a:lnTo>
                <a:lnTo>
                  <a:pt x="184" y="6090"/>
                </a:lnTo>
                <a:lnTo>
                  <a:pt x="294" y="6200"/>
                </a:lnTo>
                <a:lnTo>
                  <a:pt x="404" y="6236"/>
                </a:lnTo>
                <a:lnTo>
                  <a:pt x="514" y="6200"/>
                </a:lnTo>
                <a:lnTo>
                  <a:pt x="624" y="6236"/>
                </a:lnTo>
                <a:lnTo>
                  <a:pt x="845" y="6273"/>
                </a:lnTo>
                <a:lnTo>
                  <a:pt x="1028" y="6236"/>
                </a:lnTo>
                <a:lnTo>
                  <a:pt x="1395" y="6163"/>
                </a:lnTo>
                <a:lnTo>
                  <a:pt x="2385" y="5980"/>
                </a:lnTo>
                <a:lnTo>
                  <a:pt x="2605" y="5943"/>
                </a:lnTo>
                <a:lnTo>
                  <a:pt x="2752" y="5906"/>
                </a:lnTo>
                <a:lnTo>
                  <a:pt x="2899" y="5833"/>
                </a:lnTo>
                <a:lnTo>
                  <a:pt x="2972" y="5686"/>
                </a:lnTo>
                <a:lnTo>
                  <a:pt x="2972" y="5576"/>
                </a:lnTo>
                <a:lnTo>
                  <a:pt x="2935" y="5503"/>
                </a:lnTo>
                <a:lnTo>
                  <a:pt x="2825" y="5429"/>
                </a:lnTo>
                <a:lnTo>
                  <a:pt x="2679" y="5393"/>
                </a:lnTo>
                <a:lnTo>
                  <a:pt x="2532" y="5393"/>
                </a:lnTo>
                <a:lnTo>
                  <a:pt x="2385" y="5429"/>
                </a:lnTo>
                <a:lnTo>
                  <a:pt x="2055" y="5503"/>
                </a:lnTo>
                <a:lnTo>
                  <a:pt x="1762" y="5576"/>
                </a:lnTo>
                <a:lnTo>
                  <a:pt x="1028" y="5723"/>
                </a:lnTo>
                <a:lnTo>
                  <a:pt x="698" y="5796"/>
                </a:lnTo>
                <a:lnTo>
                  <a:pt x="661" y="4953"/>
                </a:lnTo>
                <a:lnTo>
                  <a:pt x="624" y="4109"/>
                </a:lnTo>
                <a:lnTo>
                  <a:pt x="845" y="4109"/>
                </a:lnTo>
                <a:lnTo>
                  <a:pt x="1028" y="4072"/>
                </a:lnTo>
                <a:lnTo>
                  <a:pt x="1431" y="3962"/>
                </a:lnTo>
                <a:lnTo>
                  <a:pt x="2459" y="3742"/>
                </a:lnTo>
                <a:lnTo>
                  <a:pt x="2495" y="3779"/>
                </a:lnTo>
                <a:lnTo>
                  <a:pt x="2605" y="3779"/>
                </a:lnTo>
                <a:lnTo>
                  <a:pt x="2679" y="3742"/>
                </a:lnTo>
                <a:lnTo>
                  <a:pt x="2752" y="3705"/>
                </a:lnTo>
                <a:lnTo>
                  <a:pt x="2789" y="3669"/>
                </a:lnTo>
                <a:lnTo>
                  <a:pt x="2862" y="3559"/>
                </a:lnTo>
                <a:lnTo>
                  <a:pt x="2899" y="3485"/>
                </a:lnTo>
                <a:lnTo>
                  <a:pt x="2899" y="3412"/>
                </a:lnTo>
                <a:lnTo>
                  <a:pt x="2862" y="3339"/>
                </a:lnTo>
                <a:lnTo>
                  <a:pt x="2825" y="3265"/>
                </a:lnTo>
                <a:lnTo>
                  <a:pt x="2715" y="3155"/>
                </a:lnTo>
                <a:lnTo>
                  <a:pt x="2532" y="3155"/>
                </a:lnTo>
                <a:lnTo>
                  <a:pt x="1431" y="3449"/>
                </a:lnTo>
                <a:lnTo>
                  <a:pt x="1028" y="3522"/>
                </a:lnTo>
                <a:lnTo>
                  <a:pt x="808" y="3595"/>
                </a:lnTo>
                <a:lnTo>
                  <a:pt x="624" y="3632"/>
                </a:lnTo>
                <a:lnTo>
                  <a:pt x="588" y="2788"/>
                </a:lnTo>
                <a:lnTo>
                  <a:pt x="588" y="2458"/>
                </a:lnTo>
                <a:lnTo>
                  <a:pt x="551" y="2091"/>
                </a:lnTo>
                <a:lnTo>
                  <a:pt x="1065" y="1981"/>
                </a:lnTo>
                <a:lnTo>
                  <a:pt x="1615" y="1835"/>
                </a:lnTo>
                <a:lnTo>
                  <a:pt x="1798" y="1798"/>
                </a:lnTo>
                <a:lnTo>
                  <a:pt x="2055" y="1798"/>
                </a:lnTo>
                <a:lnTo>
                  <a:pt x="2165" y="1871"/>
                </a:lnTo>
                <a:lnTo>
                  <a:pt x="2238" y="1908"/>
                </a:lnTo>
                <a:lnTo>
                  <a:pt x="2312" y="1945"/>
                </a:lnTo>
                <a:lnTo>
                  <a:pt x="2422" y="1945"/>
                </a:lnTo>
                <a:lnTo>
                  <a:pt x="2495" y="1908"/>
                </a:lnTo>
                <a:lnTo>
                  <a:pt x="3009" y="1651"/>
                </a:lnTo>
                <a:lnTo>
                  <a:pt x="3082" y="1615"/>
                </a:lnTo>
                <a:lnTo>
                  <a:pt x="3119" y="1578"/>
                </a:lnTo>
                <a:lnTo>
                  <a:pt x="3156" y="1431"/>
                </a:lnTo>
                <a:lnTo>
                  <a:pt x="3119" y="1284"/>
                </a:lnTo>
                <a:lnTo>
                  <a:pt x="3082" y="1248"/>
                </a:lnTo>
                <a:lnTo>
                  <a:pt x="3009" y="1174"/>
                </a:lnTo>
                <a:lnTo>
                  <a:pt x="2862" y="1138"/>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274" name="Google Shape;274;p4"/>
          <p:cNvSpPr/>
          <p:nvPr/>
        </p:nvSpPr>
        <p:spPr>
          <a:xfrm>
            <a:off x="-243128" y="54210"/>
            <a:ext cx="589992" cy="414129"/>
          </a:xfrm>
          <a:custGeom>
            <a:avLst/>
            <a:gdLst/>
            <a:ahLst/>
            <a:cxnLst/>
            <a:rect l="l" t="t" r="r" b="b"/>
            <a:pathLst>
              <a:path w="20800" h="14600" extrusionOk="0">
                <a:moveTo>
                  <a:pt x="5466" y="441"/>
                </a:moveTo>
                <a:lnTo>
                  <a:pt x="5650" y="478"/>
                </a:lnTo>
                <a:lnTo>
                  <a:pt x="5577" y="478"/>
                </a:lnTo>
                <a:lnTo>
                  <a:pt x="5466" y="441"/>
                </a:lnTo>
                <a:close/>
                <a:moveTo>
                  <a:pt x="4843" y="478"/>
                </a:moveTo>
                <a:lnTo>
                  <a:pt x="4806" y="514"/>
                </a:lnTo>
                <a:lnTo>
                  <a:pt x="4586" y="551"/>
                </a:lnTo>
                <a:lnTo>
                  <a:pt x="4843" y="478"/>
                </a:lnTo>
                <a:close/>
                <a:moveTo>
                  <a:pt x="5173" y="808"/>
                </a:moveTo>
                <a:lnTo>
                  <a:pt x="5210" y="844"/>
                </a:lnTo>
                <a:lnTo>
                  <a:pt x="5246" y="918"/>
                </a:lnTo>
                <a:lnTo>
                  <a:pt x="5356" y="991"/>
                </a:lnTo>
                <a:lnTo>
                  <a:pt x="5503" y="1028"/>
                </a:lnTo>
                <a:lnTo>
                  <a:pt x="5760" y="1028"/>
                </a:lnTo>
                <a:lnTo>
                  <a:pt x="5870" y="991"/>
                </a:lnTo>
                <a:lnTo>
                  <a:pt x="5980" y="991"/>
                </a:lnTo>
                <a:lnTo>
                  <a:pt x="6017" y="1028"/>
                </a:lnTo>
                <a:lnTo>
                  <a:pt x="6053" y="1101"/>
                </a:lnTo>
                <a:lnTo>
                  <a:pt x="6163" y="1431"/>
                </a:lnTo>
                <a:lnTo>
                  <a:pt x="6163" y="1725"/>
                </a:lnTo>
                <a:lnTo>
                  <a:pt x="6127" y="2055"/>
                </a:lnTo>
                <a:lnTo>
                  <a:pt x="6053" y="2348"/>
                </a:lnTo>
                <a:lnTo>
                  <a:pt x="5980" y="2532"/>
                </a:lnTo>
                <a:lnTo>
                  <a:pt x="5907" y="2715"/>
                </a:lnTo>
                <a:lnTo>
                  <a:pt x="5650" y="3009"/>
                </a:lnTo>
                <a:lnTo>
                  <a:pt x="5393" y="3229"/>
                </a:lnTo>
                <a:lnTo>
                  <a:pt x="5063" y="3412"/>
                </a:lnTo>
                <a:lnTo>
                  <a:pt x="5063" y="3375"/>
                </a:lnTo>
                <a:lnTo>
                  <a:pt x="5063" y="3302"/>
                </a:lnTo>
                <a:lnTo>
                  <a:pt x="5026" y="3265"/>
                </a:lnTo>
                <a:lnTo>
                  <a:pt x="4953" y="3229"/>
                </a:lnTo>
                <a:lnTo>
                  <a:pt x="4880" y="3229"/>
                </a:lnTo>
                <a:lnTo>
                  <a:pt x="5063" y="2789"/>
                </a:lnTo>
                <a:lnTo>
                  <a:pt x="5063" y="2715"/>
                </a:lnTo>
                <a:lnTo>
                  <a:pt x="4990" y="2679"/>
                </a:lnTo>
                <a:lnTo>
                  <a:pt x="4953" y="2679"/>
                </a:lnTo>
                <a:lnTo>
                  <a:pt x="4880" y="2715"/>
                </a:lnTo>
                <a:lnTo>
                  <a:pt x="4549" y="3229"/>
                </a:lnTo>
                <a:lnTo>
                  <a:pt x="4329" y="3559"/>
                </a:lnTo>
                <a:lnTo>
                  <a:pt x="4109" y="3522"/>
                </a:lnTo>
                <a:lnTo>
                  <a:pt x="3853" y="3486"/>
                </a:lnTo>
                <a:lnTo>
                  <a:pt x="3706" y="3449"/>
                </a:lnTo>
                <a:lnTo>
                  <a:pt x="3999" y="3192"/>
                </a:lnTo>
                <a:lnTo>
                  <a:pt x="4586" y="2642"/>
                </a:lnTo>
                <a:lnTo>
                  <a:pt x="4586" y="2568"/>
                </a:lnTo>
                <a:lnTo>
                  <a:pt x="4586" y="2495"/>
                </a:lnTo>
                <a:lnTo>
                  <a:pt x="4513" y="2458"/>
                </a:lnTo>
                <a:lnTo>
                  <a:pt x="4439" y="2458"/>
                </a:lnTo>
                <a:lnTo>
                  <a:pt x="3486" y="3119"/>
                </a:lnTo>
                <a:lnTo>
                  <a:pt x="3302" y="3265"/>
                </a:lnTo>
                <a:lnTo>
                  <a:pt x="3229" y="3192"/>
                </a:lnTo>
                <a:lnTo>
                  <a:pt x="3266" y="3082"/>
                </a:lnTo>
                <a:lnTo>
                  <a:pt x="3302" y="3009"/>
                </a:lnTo>
                <a:lnTo>
                  <a:pt x="3266" y="2935"/>
                </a:lnTo>
                <a:lnTo>
                  <a:pt x="3229" y="2899"/>
                </a:lnTo>
                <a:lnTo>
                  <a:pt x="3339" y="2935"/>
                </a:lnTo>
                <a:lnTo>
                  <a:pt x="3669" y="2752"/>
                </a:lnTo>
                <a:lnTo>
                  <a:pt x="4733" y="2055"/>
                </a:lnTo>
                <a:lnTo>
                  <a:pt x="4770" y="1982"/>
                </a:lnTo>
                <a:lnTo>
                  <a:pt x="4770" y="1945"/>
                </a:lnTo>
                <a:lnTo>
                  <a:pt x="4733" y="1872"/>
                </a:lnTo>
                <a:lnTo>
                  <a:pt x="4660" y="1872"/>
                </a:lnTo>
                <a:lnTo>
                  <a:pt x="4329" y="1982"/>
                </a:lnTo>
                <a:lnTo>
                  <a:pt x="3816" y="2202"/>
                </a:lnTo>
                <a:lnTo>
                  <a:pt x="3302" y="2458"/>
                </a:lnTo>
                <a:lnTo>
                  <a:pt x="3082" y="2642"/>
                </a:lnTo>
                <a:lnTo>
                  <a:pt x="2935" y="2789"/>
                </a:lnTo>
                <a:lnTo>
                  <a:pt x="2899" y="2605"/>
                </a:lnTo>
                <a:lnTo>
                  <a:pt x="2899" y="2458"/>
                </a:lnTo>
                <a:lnTo>
                  <a:pt x="3082" y="2385"/>
                </a:lnTo>
                <a:lnTo>
                  <a:pt x="3266" y="2238"/>
                </a:lnTo>
                <a:lnTo>
                  <a:pt x="3632" y="2018"/>
                </a:lnTo>
                <a:lnTo>
                  <a:pt x="4109" y="1725"/>
                </a:lnTo>
                <a:lnTo>
                  <a:pt x="4586" y="1505"/>
                </a:lnTo>
                <a:lnTo>
                  <a:pt x="4660" y="1431"/>
                </a:lnTo>
                <a:lnTo>
                  <a:pt x="4660" y="1358"/>
                </a:lnTo>
                <a:lnTo>
                  <a:pt x="4586" y="1321"/>
                </a:lnTo>
                <a:lnTo>
                  <a:pt x="4513" y="1285"/>
                </a:lnTo>
                <a:lnTo>
                  <a:pt x="4256" y="1358"/>
                </a:lnTo>
                <a:lnTo>
                  <a:pt x="3963" y="1431"/>
                </a:lnTo>
                <a:lnTo>
                  <a:pt x="3706" y="1505"/>
                </a:lnTo>
                <a:lnTo>
                  <a:pt x="3449" y="1651"/>
                </a:lnTo>
                <a:lnTo>
                  <a:pt x="3156" y="1798"/>
                </a:lnTo>
                <a:lnTo>
                  <a:pt x="3302" y="1578"/>
                </a:lnTo>
                <a:lnTo>
                  <a:pt x="3486" y="1358"/>
                </a:lnTo>
                <a:lnTo>
                  <a:pt x="3779" y="1211"/>
                </a:lnTo>
                <a:lnTo>
                  <a:pt x="4109" y="1065"/>
                </a:lnTo>
                <a:lnTo>
                  <a:pt x="4733" y="844"/>
                </a:lnTo>
                <a:lnTo>
                  <a:pt x="4770" y="918"/>
                </a:lnTo>
                <a:lnTo>
                  <a:pt x="4843" y="991"/>
                </a:lnTo>
                <a:lnTo>
                  <a:pt x="4916" y="991"/>
                </a:lnTo>
                <a:lnTo>
                  <a:pt x="4990" y="1028"/>
                </a:lnTo>
                <a:lnTo>
                  <a:pt x="5063" y="991"/>
                </a:lnTo>
                <a:lnTo>
                  <a:pt x="5100" y="955"/>
                </a:lnTo>
                <a:lnTo>
                  <a:pt x="5173" y="881"/>
                </a:lnTo>
                <a:lnTo>
                  <a:pt x="5173" y="808"/>
                </a:lnTo>
                <a:close/>
                <a:moveTo>
                  <a:pt x="9648" y="3302"/>
                </a:moveTo>
                <a:lnTo>
                  <a:pt x="9905" y="3375"/>
                </a:lnTo>
                <a:lnTo>
                  <a:pt x="9905" y="3412"/>
                </a:lnTo>
                <a:lnTo>
                  <a:pt x="10125" y="3632"/>
                </a:lnTo>
                <a:lnTo>
                  <a:pt x="10308" y="3889"/>
                </a:lnTo>
                <a:lnTo>
                  <a:pt x="10162" y="4036"/>
                </a:lnTo>
                <a:lnTo>
                  <a:pt x="9978" y="4182"/>
                </a:lnTo>
                <a:lnTo>
                  <a:pt x="9795" y="4293"/>
                </a:lnTo>
                <a:lnTo>
                  <a:pt x="9612" y="4329"/>
                </a:lnTo>
                <a:lnTo>
                  <a:pt x="9501" y="4293"/>
                </a:lnTo>
                <a:lnTo>
                  <a:pt x="9428" y="4256"/>
                </a:lnTo>
                <a:lnTo>
                  <a:pt x="9501" y="4146"/>
                </a:lnTo>
                <a:lnTo>
                  <a:pt x="9501" y="4072"/>
                </a:lnTo>
                <a:lnTo>
                  <a:pt x="9465" y="3999"/>
                </a:lnTo>
                <a:lnTo>
                  <a:pt x="9391" y="3926"/>
                </a:lnTo>
                <a:lnTo>
                  <a:pt x="9245" y="3926"/>
                </a:lnTo>
                <a:lnTo>
                  <a:pt x="9465" y="3816"/>
                </a:lnTo>
                <a:lnTo>
                  <a:pt x="9501" y="3779"/>
                </a:lnTo>
                <a:lnTo>
                  <a:pt x="9538" y="3742"/>
                </a:lnTo>
                <a:lnTo>
                  <a:pt x="9538" y="3632"/>
                </a:lnTo>
                <a:lnTo>
                  <a:pt x="9465" y="3559"/>
                </a:lnTo>
                <a:lnTo>
                  <a:pt x="9391" y="3522"/>
                </a:lnTo>
                <a:lnTo>
                  <a:pt x="9355" y="3522"/>
                </a:lnTo>
                <a:lnTo>
                  <a:pt x="9061" y="3632"/>
                </a:lnTo>
                <a:lnTo>
                  <a:pt x="9208" y="3375"/>
                </a:lnTo>
                <a:lnTo>
                  <a:pt x="9281" y="3412"/>
                </a:lnTo>
                <a:lnTo>
                  <a:pt x="9355" y="3412"/>
                </a:lnTo>
                <a:lnTo>
                  <a:pt x="9501" y="3375"/>
                </a:lnTo>
                <a:lnTo>
                  <a:pt x="9648" y="3302"/>
                </a:lnTo>
                <a:close/>
                <a:moveTo>
                  <a:pt x="1505" y="4329"/>
                </a:moveTo>
                <a:lnTo>
                  <a:pt x="1615" y="4366"/>
                </a:lnTo>
                <a:lnTo>
                  <a:pt x="1725" y="4439"/>
                </a:lnTo>
                <a:lnTo>
                  <a:pt x="1872" y="4586"/>
                </a:lnTo>
                <a:lnTo>
                  <a:pt x="1908" y="4769"/>
                </a:lnTo>
                <a:lnTo>
                  <a:pt x="1945" y="4916"/>
                </a:lnTo>
                <a:lnTo>
                  <a:pt x="1908" y="5100"/>
                </a:lnTo>
                <a:lnTo>
                  <a:pt x="1872" y="5246"/>
                </a:lnTo>
                <a:lnTo>
                  <a:pt x="1762" y="5393"/>
                </a:lnTo>
                <a:lnTo>
                  <a:pt x="1615" y="5503"/>
                </a:lnTo>
                <a:lnTo>
                  <a:pt x="1468" y="5576"/>
                </a:lnTo>
                <a:lnTo>
                  <a:pt x="1432" y="5430"/>
                </a:lnTo>
                <a:lnTo>
                  <a:pt x="1432" y="5283"/>
                </a:lnTo>
                <a:lnTo>
                  <a:pt x="1432" y="5210"/>
                </a:lnTo>
                <a:lnTo>
                  <a:pt x="1395" y="5136"/>
                </a:lnTo>
                <a:lnTo>
                  <a:pt x="1395" y="5063"/>
                </a:lnTo>
                <a:lnTo>
                  <a:pt x="1321" y="4989"/>
                </a:lnTo>
                <a:lnTo>
                  <a:pt x="1285" y="4953"/>
                </a:lnTo>
                <a:lnTo>
                  <a:pt x="1175" y="4989"/>
                </a:lnTo>
                <a:lnTo>
                  <a:pt x="1028" y="5063"/>
                </a:lnTo>
                <a:lnTo>
                  <a:pt x="1138" y="4989"/>
                </a:lnTo>
                <a:lnTo>
                  <a:pt x="1321" y="4879"/>
                </a:lnTo>
                <a:lnTo>
                  <a:pt x="1468" y="4769"/>
                </a:lnTo>
                <a:lnTo>
                  <a:pt x="1542" y="4696"/>
                </a:lnTo>
                <a:lnTo>
                  <a:pt x="1505" y="4623"/>
                </a:lnTo>
                <a:lnTo>
                  <a:pt x="1468" y="4549"/>
                </a:lnTo>
                <a:lnTo>
                  <a:pt x="1395" y="4513"/>
                </a:lnTo>
                <a:lnTo>
                  <a:pt x="1432" y="4476"/>
                </a:lnTo>
                <a:lnTo>
                  <a:pt x="1468" y="4439"/>
                </a:lnTo>
                <a:lnTo>
                  <a:pt x="1468" y="4403"/>
                </a:lnTo>
                <a:lnTo>
                  <a:pt x="1432" y="4329"/>
                </a:lnTo>
                <a:close/>
                <a:moveTo>
                  <a:pt x="1138" y="5576"/>
                </a:moveTo>
                <a:lnTo>
                  <a:pt x="1138" y="5650"/>
                </a:lnTo>
                <a:lnTo>
                  <a:pt x="1028" y="5613"/>
                </a:lnTo>
                <a:lnTo>
                  <a:pt x="1138" y="5576"/>
                </a:lnTo>
                <a:close/>
                <a:moveTo>
                  <a:pt x="7887" y="5907"/>
                </a:moveTo>
                <a:lnTo>
                  <a:pt x="8218" y="5980"/>
                </a:lnTo>
                <a:lnTo>
                  <a:pt x="8291" y="6090"/>
                </a:lnTo>
                <a:lnTo>
                  <a:pt x="8401" y="6163"/>
                </a:lnTo>
                <a:lnTo>
                  <a:pt x="8511" y="6273"/>
                </a:lnTo>
                <a:lnTo>
                  <a:pt x="8621" y="6383"/>
                </a:lnTo>
                <a:lnTo>
                  <a:pt x="8694" y="6530"/>
                </a:lnTo>
                <a:lnTo>
                  <a:pt x="8768" y="6677"/>
                </a:lnTo>
                <a:lnTo>
                  <a:pt x="8805" y="6934"/>
                </a:lnTo>
                <a:lnTo>
                  <a:pt x="8768" y="7154"/>
                </a:lnTo>
                <a:lnTo>
                  <a:pt x="8658" y="7374"/>
                </a:lnTo>
                <a:lnTo>
                  <a:pt x="8548" y="7557"/>
                </a:lnTo>
                <a:lnTo>
                  <a:pt x="8438" y="7704"/>
                </a:lnTo>
                <a:lnTo>
                  <a:pt x="8291" y="7814"/>
                </a:lnTo>
                <a:lnTo>
                  <a:pt x="8144" y="7887"/>
                </a:lnTo>
                <a:lnTo>
                  <a:pt x="7998" y="7961"/>
                </a:lnTo>
                <a:lnTo>
                  <a:pt x="8071" y="7594"/>
                </a:lnTo>
                <a:lnTo>
                  <a:pt x="8071" y="7520"/>
                </a:lnTo>
                <a:lnTo>
                  <a:pt x="8034" y="7484"/>
                </a:lnTo>
                <a:lnTo>
                  <a:pt x="7961" y="7484"/>
                </a:lnTo>
                <a:lnTo>
                  <a:pt x="7924" y="7520"/>
                </a:lnTo>
                <a:lnTo>
                  <a:pt x="7741" y="7741"/>
                </a:lnTo>
                <a:lnTo>
                  <a:pt x="7557" y="7997"/>
                </a:lnTo>
                <a:lnTo>
                  <a:pt x="7264" y="7924"/>
                </a:lnTo>
                <a:lnTo>
                  <a:pt x="7484" y="7594"/>
                </a:lnTo>
                <a:lnTo>
                  <a:pt x="7741" y="7337"/>
                </a:lnTo>
                <a:lnTo>
                  <a:pt x="7741" y="7264"/>
                </a:lnTo>
                <a:lnTo>
                  <a:pt x="7741" y="7227"/>
                </a:lnTo>
                <a:lnTo>
                  <a:pt x="7631" y="7227"/>
                </a:lnTo>
                <a:lnTo>
                  <a:pt x="7447" y="7337"/>
                </a:lnTo>
                <a:lnTo>
                  <a:pt x="7264" y="7447"/>
                </a:lnTo>
                <a:lnTo>
                  <a:pt x="7080" y="7594"/>
                </a:lnTo>
                <a:lnTo>
                  <a:pt x="6934" y="7777"/>
                </a:lnTo>
                <a:lnTo>
                  <a:pt x="6860" y="7704"/>
                </a:lnTo>
                <a:lnTo>
                  <a:pt x="6714" y="7557"/>
                </a:lnTo>
                <a:lnTo>
                  <a:pt x="7227" y="7264"/>
                </a:lnTo>
                <a:lnTo>
                  <a:pt x="7741" y="6934"/>
                </a:lnTo>
                <a:lnTo>
                  <a:pt x="7741" y="6897"/>
                </a:lnTo>
                <a:lnTo>
                  <a:pt x="7704" y="6860"/>
                </a:lnTo>
                <a:lnTo>
                  <a:pt x="7411" y="6860"/>
                </a:lnTo>
                <a:lnTo>
                  <a:pt x="7080" y="6934"/>
                </a:lnTo>
                <a:lnTo>
                  <a:pt x="6787" y="7044"/>
                </a:lnTo>
                <a:lnTo>
                  <a:pt x="6530" y="7227"/>
                </a:lnTo>
                <a:lnTo>
                  <a:pt x="6494" y="7007"/>
                </a:lnTo>
                <a:lnTo>
                  <a:pt x="6494" y="6750"/>
                </a:lnTo>
                <a:lnTo>
                  <a:pt x="6604" y="6713"/>
                </a:lnTo>
                <a:lnTo>
                  <a:pt x="6970" y="6603"/>
                </a:lnTo>
                <a:lnTo>
                  <a:pt x="7117" y="6530"/>
                </a:lnTo>
                <a:lnTo>
                  <a:pt x="7301" y="6420"/>
                </a:lnTo>
                <a:lnTo>
                  <a:pt x="7337" y="6347"/>
                </a:lnTo>
                <a:lnTo>
                  <a:pt x="7337" y="6310"/>
                </a:lnTo>
                <a:lnTo>
                  <a:pt x="7301" y="6310"/>
                </a:lnTo>
                <a:lnTo>
                  <a:pt x="7007" y="6273"/>
                </a:lnTo>
                <a:lnTo>
                  <a:pt x="6750" y="6310"/>
                </a:lnTo>
                <a:lnTo>
                  <a:pt x="6750" y="6310"/>
                </a:lnTo>
                <a:lnTo>
                  <a:pt x="6860" y="6200"/>
                </a:lnTo>
                <a:lnTo>
                  <a:pt x="6970" y="6090"/>
                </a:lnTo>
                <a:lnTo>
                  <a:pt x="7117" y="6017"/>
                </a:lnTo>
                <a:lnTo>
                  <a:pt x="7264" y="5943"/>
                </a:lnTo>
                <a:lnTo>
                  <a:pt x="7557" y="5907"/>
                </a:lnTo>
                <a:close/>
                <a:moveTo>
                  <a:pt x="4953" y="1"/>
                </a:moveTo>
                <a:lnTo>
                  <a:pt x="4733" y="37"/>
                </a:lnTo>
                <a:lnTo>
                  <a:pt x="4476" y="111"/>
                </a:lnTo>
                <a:lnTo>
                  <a:pt x="4256" y="184"/>
                </a:lnTo>
                <a:lnTo>
                  <a:pt x="4036" y="294"/>
                </a:lnTo>
                <a:lnTo>
                  <a:pt x="3632" y="551"/>
                </a:lnTo>
                <a:lnTo>
                  <a:pt x="3302" y="881"/>
                </a:lnTo>
                <a:lnTo>
                  <a:pt x="2972" y="1248"/>
                </a:lnTo>
                <a:lnTo>
                  <a:pt x="2679" y="1651"/>
                </a:lnTo>
                <a:lnTo>
                  <a:pt x="2569" y="1872"/>
                </a:lnTo>
                <a:lnTo>
                  <a:pt x="2495" y="2092"/>
                </a:lnTo>
                <a:lnTo>
                  <a:pt x="2422" y="2348"/>
                </a:lnTo>
                <a:lnTo>
                  <a:pt x="2385" y="2568"/>
                </a:lnTo>
                <a:lnTo>
                  <a:pt x="2422" y="2789"/>
                </a:lnTo>
                <a:lnTo>
                  <a:pt x="2459" y="2935"/>
                </a:lnTo>
                <a:lnTo>
                  <a:pt x="2532" y="3119"/>
                </a:lnTo>
                <a:lnTo>
                  <a:pt x="2605" y="3265"/>
                </a:lnTo>
                <a:lnTo>
                  <a:pt x="2495" y="3339"/>
                </a:lnTo>
                <a:lnTo>
                  <a:pt x="2018" y="3559"/>
                </a:lnTo>
                <a:lnTo>
                  <a:pt x="1798" y="3706"/>
                </a:lnTo>
                <a:lnTo>
                  <a:pt x="1688" y="3779"/>
                </a:lnTo>
                <a:lnTo>
                  <a:pt x="1578" y="3852"/>
                </a:lnTo>
                <a:lnTo>
                  <a:pt x="1065" y="3852"/>
                </a:lnTo>
                <a:lnTo>
                  <a:pt x="881" y="3926"/>
                </a:lnTo>
                <a:lnTo>
                  <a:pt x="735" y="3999"/>
                </a:lnTo>
                <a:lnTo>
                  <a:pt x="588" y="4109"/>
                </a:lnTo>
                <a:lnTo>
                  <a:pt x="478" y="4256"/>
                </a:lnTo>
                <a:lnTo>
                  <a:pt x="368" y="4403"/>
                </a:lnTo>
                <a:lnTo>
                  <a:pt x="184" y="4623"/>
                </a:lnTo>
                <a:lnTo>
                  <a:pt x="74" y="4879"/>
                </a:lnTo>
                <a:lnTo>
                  <a:pt x="38" y="4989"/>
                </a:lnTo>
                <a:lnTo>
                  <a:pt x="1" y="5136"/>
                </a:lnTo>
                <a:lnTo>
                  <a:pt x="38" y="5283"/>
                </a:lnTo>
                <a:lnTo>
                  <a:pt x="74" y="5430"/>
                </a:lnTo>
                <a:lnTo>
                  <a:pt x="184" y="5576"/>
                </a:lnTo>
                <a:lnTo>
                  <a:pt x="258" y="5723"/>
                </a:lnTo>
                <a:lnTo>
                  <a:pt x="404" y="5833"/>
                </a:lnTo>
                <a:lnTo>
                  <a:pt x="514" y="5943"/>
                </a:lnTo>
                <a:lnTo>
                  <a:pt x="661" y="6017"/>
                </a:lnTo>
                <a:lnTo>
                  <a:pt x="845" y="6053"/>
                </a:lnTo>
                <a:lnTo>
                  <a:pt x="1175" y="6127"/>
                </a:lnTo>
                <a:lnTo>
                  <a:pt x="1358" y="6127"/>
                </a:lnTo>
                <a:lnTo>
                  <a:pt x="1505" y="6090"/>
                </a:lnTo>
                <a:lnTo>
                  <a:pt x="1688" y="6053"/>
                </a:lnTo>
                <a:lnTo>
                  <a:pt x="1835" y="5980"/>
                </a:lnTo>
                <a:lnTo>
                  <a:pt x="2055" y="5760"/>
                </a:lnTo>
                <a:lnTo>
                  <a:pt x="2275" y="5503"/>
                </a:lnTo>
                <a:lnTo>
                  <a:pt x="2385" y="5210"/>
                </a:lnTo>
                <a:lnTo>
                  <a:pt x="2422" y="5063"/>
                </a:lnTo>
                <a:lnTo>
                  <a:pt x="2422" y="4879"/>
                </a:lnTo>
                <a:lnTo>
                  <a:pt x="2385" y="4733"/>
                </a:lnTo>
                <a:lnTo>
                  <a:pt x="2349" y="4586"/>
                </a:lnTo>
                <a:lnTo>
                  <a:pt x="2275" y="4403"/>
                </a:lnTo>
                <a:lnTo>
                  <a:pt x="2202" y="4256"/>
                </a:lnTo>
                <a:lnTo>
                  <a:pt x="2092" y="4146"/>
                </a:lnTo>
                <a:lnTo>
                  <a:pt x="2055" y="4109"/>
                </a:lnTo>
                <a:lnTo>
                  <a:pt x="2165" y="4036"/>
                </a:lnTo>
                <a:lnTo>
                  <a:pt x="2495" y="3816"/>
                </a:lnTo>
                <a:lnTo>
                  <a:pt x="2679" y="3669"/>
                </a:lnTo>
                <a:lnTo>
                  <a:pt x="2862" y="3522"/>
                </a:lnTo>
                <a:lnTo>
                  <a:pt x="3119" y="3706"/>
                </a:lnTo>
                <a:lnTo>
                  <a:pt x="3156" y="3779"/>
                </a:lnTo>
                <a:lnTo>
                  <a:pt x="3229" y="3816"/>
                </a:lnTo>
                <a:lnTo>
                  <a:pt x="3339" y="3816"/>
                </a:lnTo>
                <a:lnTo>
                  <a:pt x="3706" y="3962"/>
                </a:lnTo>
                <a:lnTo>
                  <a:pt x="4109" y="4036"/>
                </a:lnTo>
                <a:lnTo>
                  <a:pt x="4513" y="4072"/>
                </a:lnTo>
                <a:lnTo>
                  <a:pt x="4880" y="3999"/>
                </a:lnTo>
                <a:lnTo>
                  <a:pt x="5246" y="3889"/>
                </a:lnTo>
                <a:lnTo>
                  <a:pt x="5283" y="3962"/>
                </a:lnTo>
                <a:lnTo>
                  <a:pt x="5320" y="4036"/>
                </a:lnTo>
                <a:lnTo>
                  <a:pt x="5540" y="4219"/>
                </a:lnTo>
                <a:lnTo>
                  <a:pt x="5723" y="4439"/>
                </a:lnTo>
                <a:lnTo>
                  <a:pt x="5980" y="4916"/>
                </a:lnTo>
                <a:lnTo>
                  <a:pt x="6200" y="5430"/>
                </a:lnTo>
                <a:lnTo>
                  <a:pt x="6347" y="5650"/>
                </a:lnTo>
                <a:lnTo>
                  <a:pt x="6530" y="5870"/>
                </a:lnTo>
                <a:lnTo>
                  <a:pt x="6347" y="6017"/>
                </a:lnTo>
                <a:lnTo>
                  <a:pt x="6237" y="6200"/>
                </a:lnTo>
                <a:lnTo>
                  <a:pt x="6127" y="6383"/>
                </a:lnTo>
                <a:lnTo>
                  <a:pt x="6053" y="6567"/>
                </a:lnTo>
                <a:lnTo>
                  <a:pt x="5797" y="6713"/>
                </a:lnTo>
                <a:lnTo>
                  <a:pt x="5723" y="6824"/>
                </a:lnTo>
                <a:lnTo>
                  <a:pt x="5723" y="6934"/>
                </a:lnTo>
                <a:lnTo>
                  <a:pt x="5760" y="7044"/>
                </a:lnTo>
                <a:lnTo>
                  <a:pt x="5833" y="7080"/>
                </a:lnTo>
                <a:lnTo>
                  <a:pt x="6017" y="7080"/>
                </a:lnTo>
                <a:lnTo>
                  <a:pt x="6053" y="7300"/>
                </a:lnTo>
                <a:lnTo>
                  <a:pt x="6127" y="7520"/>
                </a:lnTo>
                <a:lnTo>
                  <a:pt x="6127" y="7631"/>
                </a:lnTo>
                <a:lnTo>
                  <a:pt x="6127" y="7741"/>
                </a:lnTo>
                <a:lnTo>
                  <a:pt x="6200" y="7814"/>
                </a:lnTo>
                <a:lnTo>
                  <a:pt x="6310" y="7851"/>
                </a:lnTo>
                <a:lnTo>
                  <a:pt x="6347" y="7851"/>
                </a:lnTo>
                <a:lnTo>
                  <a:pt x="6494" y="8034"/>
                </a:lnTo>
                <a:lnTo>
                  <a:pt x="6640" y="8144"/>
                </a:lnTo>
                <a:lnTo>
                  <a:pt x="6787" y="8254"/>
                </a:lnTo>
                <a:lnTo>
                  <a:pt x="6860" y="8291"/>
                </a:lnTo>
                <a:lnTo>
                  <a:pt x="6934" y="8327"/>
                </a:lnTo>
                <a:lnTo>
                  <a:pt x="7191" y="8438"/>
                </a:lnTo>
                <a:lnTo>
                  <a:pt x="7447" y="8474"/>
                </a:lnTo>
                <a:lnTo>
                  <a:pt x="7741" y="8474"/>
                </a:lnTo>
                <a:lnTo>
                  <a:pt x="7998" y="8438"/>
                </a:lnTo>
                <a:lnTo>
                  <a:pt x="8254" y="8364"/>
                </a:lnTo>
                <a:lnTo>
                  <a:pt x="8511" y="8254"/>
                </a:lnTo>
                <a:lnTo>
                  <a:pt x="8731" y="8071"/>
                </a:lnTo>
                <a:lnTo>
                  <a:pt x="8915" y="7887"/>
                </a:lnTo>
                <a:lnTo>
                  <a:pt x="9098" y="7631"/>
                </a:lnTo>
                <a:lnTo>
                  <a:pt x="9245" y="7300"/>
                </a:lnTo>
                <a:lnTo>
                  <a:pt x="9281" y="7007"/>
                </a:lnTo>
                <a:lnTo>
                  <a:pt x="9318" y="6824"/>
                </a:lnTo>
                <a:lnTo>
                  <a:pt x="9281" y="6677"/>
                </a:lnTo>
                <a:lnTo>
                  <a:pt x="9208" y="6457"/>
                </a:lnTo>
                <a:lnTo>
                  <a:pt x="9135" y="6200"/>
                </a:lnTo>
                <a:lnTo>
                  <a:pt x="8951" y="5980"/>
                </a:lnTo>
                <a:lnTo>
                  <a:pt x="8878" y="5907"/>
                </a:lnTo>
                <a:lnTo>
                  <a:pt x="8768" y="5833"/>
                </a:lnTo>
                <a:lnTo>
                  <a:pt x="8805" y="5686"/>
                </a:lnTo>
                <a:lnTo>
                  <a:pt x="9025" y="5246"/>
                </a:lnTo>
                <a:lnTo>
                  <a:pt x="9208" y="4769"/>
                </a:lnTo>
                <a:lnTo>
                  <a:pt x="9428" y="4806"/>
                </a:lnTo>
                <a:lnTo>
                  <a:pt x="9648" y="4806"/>
                </a:lnTo>
                <a:lnTo>
                  <a:pt x="9832" y="4733"/>
                </a:lnTo>
                <a:lnTo>
                  <a:pt x="10052" y="4659"/>
                </a:lnTo>
                <a:lnTo>
                  <a:pt x="10235" y="4549"/>
                </a:lnTo>
                <a:lnTo>
                  <a:pt x="10419" y="4403"/>
                </a:lnTo>
                <a:lnTo>
                  <a:pt x="10712" y="4109"/>
                </a:lnTo>
                <a:lnTo>
                  <a:pt x="10785" y="3962"/>
                </a:lnTo>
                <a:lnTo>
                  <a:pt x="10785" y="3816"/>
                </a:lnTo>
                <a:lnTo>
                  <a:pt x="10639" y="3559"/>
                </a:lnTo>
                <a:lnTo>
                  <a:pt x="10492" y="3339"/>
                </a:lnTo>
                <a:lnTo>
                  <a:pt x="10345" y="3155"/>
                </a:lnTo>
                <a:lnTo>
                  <a:pt x="10125" y="2972"/>
                </a:lnTo>
                <a:lnTo>
                  <a:pt x="9905" y="2825"/>
                </a:lnTo>
                <a:lnTo>
                  <a:pt x="9795" y="2789"/>
                </a:lnTo>
                <a:lnTo>
                  <a:pt x="9685" y="2752"/>
                </a:lnTo>
                <a:lnTo>
                  <a:pt x="9501" y="2862"/>
                </a:lnTo>
                <a:lnTo>
                  <a:pt x="9391" y="2825"/>
                </a:lnTo>
                <a:lnTo>
                  <a:pt x="9318" y="2862"/>
                </a:lnTo>
                <a:lnTo>
                  <a:pt x="9025" y="3009"/>
                </a:lnTo>
                <a:lnTo>
                  <a:pt x="8768" y="3192"/>
                </a:lnTo>
                <a:lnTo>
                  <a:pt x="8658" y="3302"/>
                </a:lnTo>
                <a:lnTo>
                  <a:pt x="8548" y="3449"/>
                </a:lnTo>
                <a:lnTo>
                  <a:pt x="8474" y="3559"/>
                </a:lnTo>
                <a:lnTo>
                  <a:pt x="8438" y="3742"/>
                </a:lnTo>
                <a:lnTo>
                  <a:pt x="8438" y="3852"/>
                </a:lnTo>
                <a:lnTo>
                  <a:pt x="8438" y="3962"/>
                </a:lnTo>
                <a:lnTo>
                  <a:pt x="8474" y="4182"/>
                </a:lnTo>
                <a:lnTo>
                  <a:pt x="8621" y="4403"/>
                </a:lnTo>
                <a:lnTo>
                  <a:pt x="8768" y="4549"/>
                </a:lnTo>
                <a:lnTo>
                  <a:pt x="8878" y="4623"/>
                </a:lnTo>
                <a:lnTo>
                  <a:pt x="8694" y="4879"/>
                </a:lnTo>
                <a:lnTo>
                  <a:pt x="8548" y="5136"/>
                </a:lnTo>
                <a:lnTo>
                  <a:pt x="8291" y="5613"/>
                </a:lnTo>
                <a:lnTo>
                  <a:pt x="8144" y="5540"/>
                </a:lnTo>
                <a:lnTo>
                  <a:pt x="7961" y="5503"/>
                </a:lnTo>
                <a:lnTo>
                  <a:pt x="7777" y="5466"/>
                </a:lnTo>
                <a:lnTo>
                  <a:pt x="7411" y="5466"/>
                </a:lnTo>
                <a:lnTo>
                  <a:pt x="7227" y="5503"/>
                </a:lnTo>
                <a:lnTo>
                  <a:pt x="7044" y="5540"/>
                </a:lnTo>
                <a:lnTo>
                  <a:pt x="6860" y="5650"/>
                </a:lnTo>
                <a:lnTo>
                  <a:pt x="6750" y="5320"/>
                </a:lnTo>
                <a:lnTo>
                  <a:pt x="6604" y="5026"/>
                </a:lnTo>
                <a:lnTo>
                  <a:pt x="6273" y="4476"/>
                </a:lnTo>
                <a:lnTo>
                  <a:pt x="6163" y="4256"/>
                </a:lnTo>
                <a:lnTo>
                  <a:pt x="6053" y="4072"/>
                </a:lnTo>
                <a:lnTo>
                  <a:pt x="5870" y="3889"/>
                </a:lnTo>
                <a:lnTo>
                  <a:pt x="5687" y="3779"/>
                </a:lnTo>
                <a:lnTo>
                  <a:pt x="5723" y="3706"/>
                </a:lnTo>
                <a:lnTo>
                  <a:pt x="5723" y="3632"/>
                </a:lnTo>
                <a:lnTo>
                  <a:pt x="5907" y="3486"/>
                </a:lnTo>
                <a:lnTo>
                  <a:pt x="6053" y="3339"/>
                </a:lnTo>
                <a:lnTo>
                  <a:pt x="6200" y="3155"/>
                </a:lnTo>
                <a:lnTo>
                  <a:pt x="6347" y="2972"/>
                </a:lnTo>
                <a:lnTo>
                  <a:pt x="6457" y="2752"/>
                </a:lnTo>
                <a:lnTo>
                  <a:pt x="6530" y="2532"/>
                </a:lnTo>
                <a:lnTo>
                  <a:pt x="6604" y="2312"/>
                </a:lnTo>
                <a:lnTo>
                  <a:pt x="6677" y="2055"/>
                </a:lnTo>
                <a:lnTo>
                  <a:pt x="6677" y="1615"/>
                </a:lnTo>
                <a:lnTo>
                  <a:pt x="6677" y="1358"/>
                </a:lnTo>
                <a:lnTo>
                  <a:pt x="6640" y="1138"/>
                </a:lnTo>
                <a:lnTo>
                  <a:pt x="6567" y="881"/>
                </a:lnTo>
                <a:lnTo>
                  <a:pt x="6457" y="698"/>
                </a:lnTo>
                <a:lnTo>
                  <a:pt x="6273" y="551"/>
                </a:lnTo>
                <a:lnTo>
                  <a:pt x="6200" y="478"/>
                </a:lnTo>
                <a:lnTo>
                  <a:pt x="6090" y="478"/>
                </a:lnTo>
                <a:lnTo>
                  <a:pt x="6017" y="331"/>
                </a:lnTo>
                <a:lnTo>
                  <a:pt x="5907" y="221"/>
                </a:lnTo>
                <a:lnTo>
                  <a:pt x="5760" y="148"/>
                </a:lnTo>
                <a:lnTo>
                  <a:pt x="5613" y="74"/>
                </a:lnTo>
                <a:lnTo>
                  <a:pt x="5283" y="1"/>
                </a:lnTo>
                <a:close/>
                <a:moveTo>
                  <a:pt x="15114" y="6750"/>
                </a:moveTo>
                <a:lnTo>
                  <a:pt x="15187" y="6787"/>
                </a:lnTo>
                <a:lnTo>
                  <a:pt x="15481" y="6897"/>
                </a:lnTo>
                <a:lnTo>
                  <a:pt x="15591" y="6970"/>
                </a:lnTo>
                <a:lnTo>
                  <a:pt x="15737" y="7044"/>
                </a:lnTo>
                <a:lnTo>
                  <a:pt x="15847" y="7190"/>
                </a:lnTo>
                <a:lnTo>
                  <a:pt x="15921" y="7337"/>
                </a:lnTo>
                <a:lnTo>
                  <a:pt x="16068" y="7667"/>
                </a:lnTo>
                <a:lnTo>
                  <a:pt x="16141" y="8034"/>
                </a:lnTo>
                <a:lnTo>
                  <a:pt x="16178" y="8438"/>
                </a:lnTo>
                <a:lnTo>
                  <a:pt x="16178" y="8621"/>
                </a:lnTo>
                <a:lnTo>
                  <a:pt x="16141" y="8804"/>
                </a:lnTo>
                <a:lnTo>
                  <a:pt x="16068" y="8988"/>
                </a:lnTo>
                <a:lnTo>
                  <a:pt x="15957" y="9134"/>
                </a:lnTo>
                <a:lnTo>
                  <a:pt x="15701" y="9355"/>
                </a:lnTo>
                <a:lnTo>
                  <a:pt x="15407" y="9575"/>
                </a:lnTo>
                <a:lnTo>
                  <a:pt x="15077" y="9758"/>
                </a:lnTo>
                <a:lnTo>
                  <a:pt x="14710" y="9905"/>
                </a:lnTo>
                <a:lnTo>
                  <a:pt x="14710" y="9905"/>
                </a:lnTo>
                <a:lnTo>
                  <a:pt x="15187" y="9208"/>
                </a:lnTo>
                <a:lnTo>
                  <a:pt x="15187" y="9134"/>
                </a:lnTo>
                <a:lnTo>
                  <a:pt x="15150" y="9098"/>
                </a:lnTo>
                <a:lnTo>
                  <a:pt x="15114" y="9061"/>
                </a:lnTo>
                <a:lnTo>
                  <a:pt x="15040" y="9098"/>
                </a:lnTo>
                <a:lnTo>
                  <a:pt x="14564" y="9538"/>
                </a:lnTo>
                <a:lnTo>
                  <a:pt x="14123" y="9978"/>
                </a:lnTo>
                <a:lnTo>
                  <a:pt x="13940" y="9978"/>
                </a:lnTo>
                <a:lnTo>
                  <a:pt x="13757" y="9905"/>
                </a:lnTo>
                <a:lnTo>
                  <a:pt x="13940" y="9648"/>
                </a:lnTo>
                <a:lnTo>
                  <a:pt x="14160" y="9391"/>
                </a:lnTo>
                <a:lnTo>
                  <a:pt x="14380" y="9134"/>
                </a:lnTo>
                <a:lnTo>
                  <a:pt x="14637" y="8914"/>
                </a:lnTo>
                <a:lnTo>
                  <a:pt x="14674" y="8841"/>
                </a:lnTo>
                <a:lnTo>
                  <a:pt x="14674" y="8804"/>
                </a:lnTo>
                <a:lnTo>
                  <a:pt x="14637" y="8731"/>
                </a:lnTo>
                <a:lnTo>
                  <a:pt x="14564" y="8731"/>
                </a:lnTo>
                <a:lnTo>
                  <a:pt x="14784" y="8584"/>
                </a:lnTo>
                <a:lnTo>
                  <a:pt x="14820" y="8511"/>
                </a:lnTo>
                <a:lnTo>
                  <a:pt x="14784" y="8438"/>
                </a:lnTo>
                <a:lnTo>
                  <a:pt x="14710" y="8401"/>
                </a:lnTo>
                <a:lnTo>
                  <a:pt x="14637" y="8401"/>
                </a:lnTo>
                <a:lnTo>
                  <a:pt x="14233" y="8621"/>
                </a:lnTo>
                <a:lnTo>
                  <a:pt x="13867" y="8841"/>
                </a:lnTo>
                <a:lnTo>
                  <a:pt x="13500" y="9061"/>
                </a:lnTo>
                <a:lnTo>
                  <a:pt x="13170" y="9318"/>
                </a:lnTo>
                <a:lnTo>
                  <a:pt x="13060" y="9098"/>
                </a:lnTo>
                <a:lnTo>
                  <a:pt x="13720" y="8658"/>
                </a:lnTo>
                <a:lnTo>
                  <a:pt x="14417" y="8291"/>
                </a:lnTo>
                <a:lnTo>
                  <a:pt x="14454" y="8217"/>
                </a:lnTo>
                <a:lnTo>
                  <a:pt x="14454" y="8144"/>
                </a:lnTo>
                <a:lnTo>
                  <a:pt x="14417" y="8107"/>
                </a:lnTo>
                <a:lnTo>
                  <a:pt x="14343" y="8107"/>
                </a:lnTo>
                <a:lnTo>
                  <a:pt x="13647" y="8364"/>
                </a:lnTo>
                <a:lnTo>
                  <a:pt x="12986" y="8658"/>
                </a:lnTo>
                <a:lnTo>
                  <a:pt x="12986" y="8474"/>
                </a:lnTo>
                <a:lnTo>
                  <a:pt x="13133" y="8401"/>
                </a:lnTo>
                <a:lnTo>
                  <a:pt x="13243" y="8327"/>
                </a:lnTo>
                <a:lnTo>
                  <a:pt x="13500" y="8144"/>
                </a:lnTo>
                <a:lnTo>
                  <a:pt x="14013" y="7924"/>
                </a:lnTo>
                <a:lnTo>
                  <a:pt x="14307" y="7814"/>
                </a:lnTo>
                <a:lnTo>
                  <a:pt x="14564" y="7777"/>
                </a:lnTo>
                <a:lnTo>
                  <a:pt x="14600" y="7741"/>
                </a:lnTo>
                <a:lnTo>
                  <a:pt x="14600" y="7704"/>
                </a:lnTo>
                <a:lnTo>
                  <a:pt x="14564" y="7667"/>
                </a:lnTo>
                <a:lnTo>
                  <a:pt x="14233" y="7667"/>
                </a:lnTo>
                <a:lnTo>
                  <a:pt x="13903" y="7704"/>
                </a:lnTo>
                <a:lnTo>
                  <a:pt x="13573" y="7777"/>
                </a:lnTo>
                <a:lnTo>
                  <a:pt x="13280" y="7851"/>
                </a:lnTo>
                <a:lnTo>
                  <a:pt x="13500" y="7594"/>
                </a:lnTo>
                <a:lnTo>
                  <a:pt x="14087" y="7484"/>
                </a:lnTo>
                <a:lnTo>
                  <a:pt x="14380" y="7410"/>
                </a:lnTo>
                <a:lnTo>
                  <a:pt x="14674" y="7264"/>
                </a:lnTo>
                <a:lnTo>
                  <a:pt x="14710" y="7227"/>
                </a:lnTo>
                <a:lnTo>
                  <a:pt x="14710" y="7190"/>
                </a:lnTo>
                <a:lnTo>
                  <a:pt x="14710" y="7154"/>
                </a:lnTo>
                <a:lnTo>
                  <a:pt x="14637" y="7117"/>
                </a:lnTo>
                <a:lnTo>
                  <a:pt x="14343" y="7080"/>
                </a:lnTo>
                <a:lnTo>
                  <a:pt x="14013" y="7080"/>
                </a:lnTo>
                <a:lnTo>
                  <a:pt x="14270" y="6934"/>
                </a:lnTo>
                <a:lnTo>
                  <a:pt x="14527" y="6824"/>
                </a:lnTo>
                <a:lnTo>
                  <a:pt x="14820" y="6750"/>
                </a:lnTo>
                <a:close/>
                <a:moveTo>
                  <a:pt x="5246" y="9098"/>
                </a:moveTo>
                <a:lnTo>
                  <a:pt x="5320" y="9208"/>
                </a:lnTo>
                <a:lnTo>
                  <a:pt x="5393" y="9245"/>
                </a:lnTo>
                <a:lnTo>
                  <a:pt x="5577" y="9245"/>
                </a:lnTo>
                <a:lnTo>
                  <a:pt x="5650" y="9281"/>
                </a:lnTo>
                <a:lnTo>
                  <a:pt x="5760" y="9318"/>
                </a:lnTo>
                <a:lnTo>
                  <a:pt x="5833" y="9391"/>
                </a:lnTo>
                <a:lnTo>
                  <a:pt x="5870" y="9465"/>
                </a:lnTo>
                <a:lnTo>
                  <a:pt x="5907" y="9538"/>
                </a:lnTo>
                <a:lnTo>
                  <a:pt x="5907" y="9648"/>
                </a:lnTo>
                <a:lnTo>
                  <a:pt x="5870" y="9758"/>
                </a:lnTo>
                <a:lnTo>
                  <a:pt x="5797" y="9831"/>
                </a:lnTo>
                <a:lnTo>
                  <a:pt x="5723" y="9905"/>
                </a:lnTo>
                <a:lnTo>
                  <a:pt x="5650" y="9978"/>
                </a:lnTo>
                <a:lnTo>
                  <a:pt x="5540" y="10015"/>
                </a:lnTo>
                <a:lnTo>
                  <a:pt x="5466" y="9868"/>
                </a:lnTo>
                <a:lnTo>
                  <a:pt x="5356" y="9758"/>
                </a:lnTo>
                <a:lnTo>
                  <a:pt x="5210" y="9685"/>
                </a:lnTo>
                <a:lnTo>
                  <a:pt x="5026" y="9648"/>
                </a:lnTo>
                <a:lnTo>
                  <a:pt x="5063" y="9648"/>
                </a:lnTo>
                <a:lnTo>
                  <a:pt x="5210" y="9575"/>
                </a:lnTo>
                <a:lnTo>
                  <a:pt x="5283" y="9538"/>
                </a:lnTo>
                <a:lnTo>
                  <a:pt x="5283" y="9501"/>
                </a:lnTo>
                <a:lnTo>
                  <a:pt x="5283" y="9355"/>
                </a:lnTo>
                <a:lnTo>
                  <a:pt x="5210" y="9245"/>
                </a:lnTo>
                <a:lnTo>
                  <a:pt x="5100" y="9245"/>
                </a:lnTo>
                <a:lnTo>
                  <a:pt x="4953" y="9281"/>
                </a:lnTo>
                <a:lnTo>
                  <a:pt x="4806" y="9355"/>
                </a:lnTo>
                <a:lnTo>
                  <a:pt x="4806" y="9355"/>
                </a:lnTo>
                <a:lnTo>
                  <a:pt x="4843" y="9281"/>
                </a:lnTo>
                <a:lnTo>
                  <a:pt x="4880" y="9208"/>
                </a:lnTo>
                <a:lnTo>
                  <a:pt x="4843" y="9171"/>
                </a:lnTo>
                <a:lnTo>
                  <a:pt x="5026" y="9134"/>
                </a:lnTo>
                <a:lnTo>
                  <a:pt x="5246" y="9098"/>
                </a:lnTo>
                <a:close/>
                <a:moveTo>
                  <a:pt x="6347" y="8034"/>
                </a:moveTo>
                <a:lnTo>
                  <a:pt x="6347" y="8071"/>
                </a:lnTo>
                <a:lnTo>
                  <a:pt x="6310" y="8181"/>
                </a:lnTo>
                <a:lnTo>
                  <a:pt x="6127" y="8254"/>
                </a:lnTo>
                <a:lnTo>
                  <a:pt x="5980" y="8364"/>
                </a:lnTo>
                <a:lnTo>
                  <a:pt x="5687" y="8621"/>
                </a:lnTo>
                <a:lnTo>
                  <a:pt x="5577" y="8621"/>
                </a:lnTo>
                <a:lnTo>
                  <a:pt x="5466" y="8694"/>
                </a:lnTo>
                <a:lnTo>
                  <a:pt x="5393" y="8768"/>
                </a:lnTo>
                <a:lnTo>
                  <a:pt x="5246" y="8731"/>
                </a:lnTo>
                <a:lnTo>
                  <a:pt x="4806" y="8731"/>
                </a:lnTo>
                <a:lnTo>
                  <a:pt x="4549" y="8841"/>
                </a:lnTo>
                <a:lnTo>
                  <a:pt x="4293" y="9024"/>
                </a:lnTo>
                <a:lnTo>
                  <a:pt x="4183" y="9171"/>
                </a:lnTo>
                <a:lnTo>
                  <a:pt x="4073" y="9355"/>
                </a:lnTo>
                <a:lnTo>
                  <a:pt x="4073" y="9501"/>
                </a:lnTo>
                <a:lnTo>
                  <a:pt x="4073" y="9648"/>
                </a:lnTo>
                <a:lnTo>
                  <a:pt x="4073" y="9721"/>
                </a:lnTo>
                <a:lnTo>
                  <a:pt x="4146" y="9831"/>
                </a:lnTo>
                <a:lnTo>
                  <a:pt x="4256" y="9978"/>
                </a:lnTo>
                <a:lnTo>
                  <a:pt x="4439" y="10162"/>
                </a:lnTo>
                <a:lnTo>
                  <a:pt x="4623" y="10308"/>
                </a:lnTo>
                <a:lnTo>
                  <a:pt x="4843" y="10382"/>
                </a:lnTo>
                <a:lnTo>
                  <a:pt x="5026" y="10455"/>
                </a:lnTo>
                <a:lnTo>
                  <a:pt x="5246" y="10492"/>
                </a:lnTo>
                <a:lnTo>
                  <a:pt x="5466" y="10492"/>
                </a:lnTo>
                <a:lnTo>
                  <a:pt x="5723" y="10455"/>
                </a:lnTo>
                <a:lnTo>
                  <a:pt x="5907" y="10345"/>
                </a:lnTo>
                <a:lnTo>
                  <a:pt x="6090" y="10235"/>
                </a:lnTo>
                <a:lnTo>
                  <a:pt x="6237" y="10052"/>
                </a:lnTo>
                <a:lnTo>
                  <a:pt x="6347" y="9868"/>
                </a:lnTo>
                <a:lnTo>
                  <a:pt x="6384" y="9575"/>
                </a:lnTo>
                <a:lnTo>
                  <a:pt x="6310" y="9355"/>
                </a:lnTo>
                <a:lnTo>
                  <a:pt x="6200" y="9134"/>
                </a:lnTo>
                <a:lnTo>
                  <a:pt x="6017" y="8951"/>
                </a:lnTo>
                <a:lnTo>
                  <a:pt x="6310" y="8658"/>
                </a:lnTo>
                <a:lnTo>
                  <a:pt x="6420" y="8548"/>
                </a:lnTo>
                <a:lnTo>
                  <a:pt x="6567" y="8401"/>
                </a:lnTo>
                <a:lnTo>
                  <a:pt x="6567" y="8327"/>
                </a:lnTo>
                <a:lnTo>
                  <a:pt x="6567" y="8254"/>
                </a:lnTo>
                <a:lnTo>
                  <a:pt x="6530" y="8217"/>
                </a:lnTo>
                <a:lnTo>
                  <a:pt x="6494" y="8181"/>
                </a:lnTo>
                <a:lnTo>
                  <a:pt x="6384" y="8071"/>
                </a:lnTo>
                <a:lnTo>
                  <a:pt x="6347" y="8034"/>
                </a:lnTo>
                <a:close/>
                <a:moveTo>
                  <a:pt x="19992" y="10418"/>
                </a:moveTo>
                <a:lnTo>
                  <a:pt x="20139" y="10492"/>
                </a:lnTo>
                <a:lnTo>
                  <a:pt x="20139" y="10602"/>
                </a:lnTo>
                <a:lnTo>
                  <a:pt x="20176" y="10638"/>
                </a:lnTo>
                <a:lnTo>
                  <a:pt x="20213" y="10638"/>
                </a:lnTo>
                <a:lnTo>
                  <a:pt x="20249" y="10602"/>
                </a:lnTo>
                <a:lnTo>
                  <a:pt x="20286" y="10785"/>
                </a:lnTo>
                <a:lnTo>
                  <a:pt x="20286" y="11042"/>
                </a:lnTo>
                <a:lnTo>
                  <a:pt x="20286" y="11189"/>
                </a:lnTo>
                <a:lnTo>
                  <a:pt x="20213" y="11372"/>
                </a:lnTo>
                <a:lnTo>
                  <a:pt x="20139" y="11519"/>
                </a:lnTo>
                <a:lnTo>
                  <a:pt x="20066" y="11665"/>
                </a:lnTo>
                <a:lnTo>
                  <a:pt x="19956" y="11812"/>
                </a:lnTo>
                <a:lnTo>
                  <a:pt x="19809" y="11886"/>
                </a:lnTo>
                <a:lnTo>
                  <a:pt x="19662" y="11959"/>
                </a:lnTo>
                <a:lnTo>
                  <a:pt x="19479" y="11959"/>
                </a:lnTo>
                <a:lnTo>
                  <a:pt x="19442" y="11886"/>
                </a:lnTo>
                <a:lnTo>
                  <a:pt x="19222" y="11776"/>
                </a:lnTo>
                <a:lnTo>
                  <a:pt x="19626" y="11702"/>
                </a:lnTo>
                <a:lnTo>
                  <a:pt x="19662" y="11665"/>
                </a:lnTo>
                <a:lnTo>
                  <a:pt x="19736" y="11629"/>
                </a:lnTo>
                <a:lnTo>
                  <a:pt x="19736" y="11482"/>
                </a:lnTo>
                <a:lnTo>
                  <a:pt x="19699" y="11372"/>
                </a:lnTo>
                <a:lnTo>
                  <a:pt x="19626" y="11335"/>
                </a:lnTo>
                <a:lnTo>
                  <a:pt x="19406" y="11335"/>
                </a:lnTo>
                <a:lnTo>
                  <a:pt x="19662" y="11152"/>
                </a:lnTo>
                <a:lnTo>
                  <a:pt x="19736" y="11115"/>
                </a:lnTo>
                <a:lnTo>
                  <a:pt x="19736" y="11042"/>
                </a:lnTo>
                <a:lnTo>
                  <a:pt x="19736" y="10969"/>
                </a:lnTo>
                <a:lnTo>
                  <a:pt x="19736" y="10932"/>
                </a:lnTo>
                <a:lnTo>
                  <a:pt x="19699" y="10858"/>
                </a:lnTo>
                <a:lnTo>
                  <a:pt x="19626" y="10822"/>
                </a:lnTo>
                <a:lnTo>
                  <a:pt x="19552" y="10822"/>
                </a:lnTo>
                <a:lnTo>
                  <a:pt x="19479" y="10858"/>
                </a:lnTo>
                <a:lnTo>
                  <a:pt x="19332" y="10895"/>
                </a:lnTo>
                <a:lnTo>
                  <a:pt x="19185" y="10932"/>
                </a:lnTo>
                <a:lnTo>
                  <a:pt x="19185" y="10932"/>
                </a:lnTo>
                <a:lnTo>
                  <a:pt x="19626" y="10748"/>
                </a:lnTo>
                <a:lnTo>
                  <a:pt x="19662" y="10712"/>
                </a:lnTo>
                <a:lnTo>
                  <a:pt x="19662" y="10675"/>
                </a:lnTo>
                <a:lnTo>
                  <a:pt x="19626" y="10638"/>
                </a:lnTo>
                <a:lnTo>
                  <a:pt x="19479" y="10602"/>
                </a:lnTo>
                <a:lnTo>
                  <a:pt x="19295" y="10602"/>
                </a:lnTo>
                <a:lnTo>
                  <a:pt x="19369" y="10565"/>
                </a:lnTo>
                <a:lnTo>
                  <a:pt x="19589" y="10455"/>
                </a:lnTo>
                <a:lnTo>
                  <a:pt x="19772" y="10418"/>
                </a:lnTo>
                <a:close/>
                <a:moveTo>
                  <a:pt x="16691" y="13390"/>
                </a:moveTo>
                <a:lnTo>
                  <a:pt x="16801" y="13463"/>
                </a:lnTo>
                <a:lnTo>
                  <a:pt x="16874" y="13536"/>
                </a:lnTo>
                <a:lnTo>
                  <a:pt x="16728" y="13646"/>
                </a:lnTo>
                <a:lnTo>
                  <a:pt x="16581" y="13756"/>
                </a:lnTo>
                <a:lnTo>
                  <a:pt x="16434" y="13903"/>
                </a:lnTo>
                <a:lnTo>
                  <a:pt x="16361" y="14050"/>
                </a:lnTo>
                <a:lnTo>
                  <a:pt x="16104" y="14013"/>
                </a:lnTo>
                <a:lnTo>
                  <a:pt x="16068" y="13976"/>
                </a:lnTo>
                <a:lnTo>
                  <a:pt x="16691" y="13390"/>
                </a:lnTo>
                <a:close/>
                <a:moveTo>
                  <a:pt x="16654" y="11959"/>
                </a:moveTo>
                <a:lnTo>
                  <a:pt x="17058" y="12326"/>
                </a:lnTo>
                <a:lnTo>
                  <a:pt x="17278" y="12546"/>
                </a:lnTo>
                <a:lnTo>
                  <a:pt x="17498" y="12803"/>
                </a:lnTo>
                <a:lnTo>
                  <a:pt x="17681" y="13059"/>
                </a:lnTo>
                <a:lnTo>
                  <a:pt x="17755" y="13169"/>
                </a:lnTo>
                <a:lnTo>
                  <a:pt x="17792" y="13279"/>
                </a:lnTo>
                <a:lnTo>
                  <a:pt x="17792" y="13426"/>
                </a:lnTo>
                <a:lnTo>
                  <a:pt x="17755" y="13536"/>
                </a:lnTo>
                <a:lnTo>
                  <a:pt x="17718" y="13646"/>
                </a:lnTo>
                <a:lnTo>
                  <a:pt x="17608" y="13756"/>
                </a:lnTo>
                <a:lnTo>
                  <a:pt x="17498" y="13866"/>
                </a:lnTo>
                <a:lnTo>
                  <a:pt x="17351" y="13940"/>
                </a:lnTo>
                <a:lnTo>
                  <a:pt x="17278" y="13866"/>
                </a:lnTo>
                <a:lnTo>
                  <a:pt x="17168" y="13866"/>
                </a:lnTo>
                <a:lnTo>
                  <a:pt x="17095" y="13903"/>
                </a:lnTo>
                <a:lnTo>
                  <a:pt x="17058" y="13940"/>
                </a:lnTo>
                <a:lnTo>
                  <a:pt x="17021" y="13940"/>
                </a:lnTo>
                <a:lnTo>
                  <a:pt x="16948" y="13976"/>
                </a:lnTo>
                <a:lnTo>
                  <a:pt x="16911" y="14050"/>
                </a:lnTo>
                <a:lnTo>
                  <a:pt x="16874" y="14050"/>
                </a:lnTo>
                <a:lnTo>
                  <a:pt x="16948" y="13940"/>
                </a:lnTo>
                <a:lnTo>
                  <a:pt x="17095" y="13793"/>
                </a:lnTo>
                <a:lnTo>
                  <a:pt x="17168" y="13683"/>
                </a:lnTo>
                <a:lnTo>
                  <a:pt x="17205" y="13573"/>
                </a:lnTo>
                <a:lnTo>
                  <a:pt x="17168" y="13500"/>
                </a:lnTo>
                <a:lnTo>
                  <a:pt x="17131" y="13426"/>
                </a:lnTo>
                <a:lnTo>
                  <a:pt x="17021" y="13316"/>
                </a:lnTo>
                <a:lnTo>
                  <a:pt x="16874" y="13206"/>
                </a:lnTo>
                <a:lnTo>
                  <a:pt x="16691" y="13169"/>
                </a:lnTo>
                <a:lnTo>
                  <a:pt x="16618" y="13169"/>
                </a:lnTo>
                <a:lnTo>
                  <a:pt x="16581" y="13206"/>
                </a:lnTo>
                <a:lnTo>
                  <a:pt x="15627" y="13793"/>
                </a:lnTo>
                <a:lnTo>
                  <a:pt x="15517" y="13756"/>
                </a:lnTo>
                <a:lnTo>
                  <a:pt x="15407" y="13646"/>
                </a:lnTo>
                <a:lnTo>
                  <a:pt x="15884" y="13353"/>
                </a:lnTo>
                <a:lnTo>
                  <a:pt x="16361" y="13096"/>
                </a:lnTo>
                <a:lnTo>
                  <a:pt x="16398" y="13023"/>
                </a:lnTo>
                <a:lnTo>
                  <a:pt x="16398" y="12986"/>
                </a:lnTo>
                <a:lnTo>
                  <a:pt x="16361" y="12913"/>
                </a:lnTo>
                <a:lnTo>
                  <a:pt x="16288" y="12913"/>
                </a:lnTo>
                <a:lnTo>
                  <a:pt x="15994" y="12949"/>
                </a:lnTo>
                <a:lnTo>
                  <a:pt x="15701" y="13059"/>
                </a:lnTo>
                <a:lnTo>
                  <a:pt x="15407" y="13169"/>
                </a:lnTo>
                <a:lnTo>
                  <a:pt x="15150" y="13279"/>
                </a:lnTo>
                <a:lnTo>
                  <a:pt x="15040" y="13023"/>
                </a:lnTo>
                <a:lnTo>
                  <a:pt x="15077" y="12986"/>
                </a:lnTo>
                <a:lnTo>
                  <a:pt x="16068" y="12399"/>
                </a:lnTo>
                <a:lnTo>
                  <a:pt x="16104" y="12362"/>
                </a:lnTo>
                <a:lnTo>
                  <a:pt x="16104" y="12326"/>
                </a:lnTo>
                <a:lnTo>
                  <a:pt x="16068" y="12289"/>
                </a:lnTo>
                <a:lnTo>
                  <a:pt x="15994" y="12252"/>
                </a:lnTo>
                <a:lnTo>
                  <a:pt x="15554" y="12362"/>
                </a:lnTo>
                <a:lnTo>
                  <a:pt x="15150" y="12472"/>
                </a:lnTo>
                <a:lnTo>
                  <a:pt x="15150" y="12472"/>
                </a:lnTo>
                <a:lnTo>
                  <a:pt x="15297" y="12326"/>
                </a:lnTo>
                <a:lnTo>
                  <a:pt x="15517" y="12179"/>
                </a:lnTo>
                <a:lnTo>
                  <a:pt x="15737" y="12069"/>
                </a:lnTo>
                <a:lnTo>
                  <a:pt x="15994" y="11996"/>
                </a:lnTo>
                <a:lnTo>
                  <a:pt x="16324" y="11959"/>
                </a:lnTo>
                <a:close/>
                <a:moveTo>
                  <a:pt x="14857" y="6310"/>
                </a:moveTo>
                <a:lnTo>
                  <a:pt x="14600" y="6347"/>
                </a:lnTo>
                <a:lnTo>
                  <a:pt x="14380" y="6383"/>
                </a:lnTo>
                <a:lnTo>
                  <a:pt x="14197" y="6457"/>
                </a:lnTo>
                <a:lnTo>
                  <a:pt x="13793" y="6677"/>
                </a:lnTo>
                <a:lnTo>
                  <a:pt x="13426" y="6970"/>
                </a:lnTo>
                <a:lnTo>
                  <a:pt x="13243" y="7154"/>
                </a:lnTo>
                <a:lnTo>
                  <a:pt x="12950" y="7190"/>
                </a:lnTo>
                <a:lnTo>
                  <a:pt x="12840" y="7227"/>
                </a:lnTo>
                <a:lnTo>
                  <a:pt x="12803" y="7300"/>
                </a:lnTo>
                <a:lnTo>
                  <a:pt x="12766" y="7374"/>
                </a:lnTo>
                <a:lnTo>
                  <a:pt x="12766" y="7447"/>
                </a:lnTo>
                <a:lnTo>
                  <a:pt x="11042" y="7631"/>
                </a:lnTo>
                <a:lnTo>
                  <a:pt x="10052" y="7667"/>
                </a:lnTo>
                <a:lnTo>
                  <a:pt x="9575" y="7704"/>
                </a:lnTo>
                <a:lnTo>
                  <a:pt x="9098" y="7741"/>
                </a:lnTo>
                <a:lnTo>
                  <a:pt x="9025" y="7777"/>
                </a:lnTo>
                <a:lnTo>
                  <a:pt x="8988" y="7814"/>
                </a:lnTo>
                <a:lnTo>
                  <a:pt x="8951" y="7924"/>
                </a:lnTo>
                <a:lnTo>
                  <a:pt x="9025" y="8034"/>
                </a:lnTo>
                <a:lnTo>
                  <a:pt x="9061" y="8071"/>
                </a:lnTo>
                <a:lnTo>
                  <a:pt x="9135" y="8107"/>
                </a:lnTo>
                <a:lnTo>
                  <a:pt x="9612" y="8144"/>
                </a:lnTo>
                <a:lnTo>
                  <a:pt x="10125" y="8144"/>
                </a:lnTo>
                <a:lnTo>
                  <a:pt x="11152" y="8071"/>
                </a:lnTo>
                <a:lnTo>
                  <a:pt x="11922" y="8034"/>
                </a:lnTo>
                <a:lnTo>
                  <a:pt x="12693" y="7961"/>
                </a:lnTo>
                <a:lnTo>
                  <a:pt x="12546" y="8254"/>
                </a:lnTo>
                <a:lnTo>
                  <a:pt x="12473" y="8438"/>
                </a:lnTo>
                <a:lnTo>
                  <a:pt x="12473" y="8584"/>
                </a:lnTo>
                <a:lnTo>
                  <a:pt x="12509" y="8914"/>
                </a:lnTo>
                <a:lnTo>
                  <a:pt x="12363" y="9024"/>
                </a:lnTo>
                <a:lnTo>
                  <a:pt x="12253" y="9134"/>
                </a:lnTo>
                <a:lnTo>
                  <a:pt x="12253" y="9245"/>
                </a:lnTo>
                <a:lnTo>
                  <a:pt x="12289" y="9355"/>
                </a:lnTo>
                <a:lnTo>
                  <a:pt x="12399" y="9428"/>
                </a:lnTo>
                <a:lnTo>
                  <a:pt x="12546" y="9465"/>
                </a:lnTo>
                <a:lnTo>
                  <a:pt x="12693" y="9465"/>
                </a:lnTo>
                <a:lnTo>
                  <a:pt x="12803" y="9685"/>
                </a:lnTo>
                <a:lnTo>
                  <a:pt x="12950" y="9868"/>
                </a:lnTo>
                <a:lnTo>
                  <a:pt x="13096" y="10052"/>
                </a:lnTo>
                <a:lnTo>
                  <a:pt x="13243" y="10198"/>
                </a:lnTo>
                <a:lnTo>
                  <a:pt x="13426" y="10308"/>
                </a:lnTo>
                <a:lnTo>
                  <a:pt x="13647" y="10418"/>
                </a:lnTo>
                <a:lnTo>
                  <a:pt x="13867" y="10455"/>
                </a:lnTo>
                <a:lnTo>
                  <a:pt x="14087" y="10492"/>
                </a:lnTo>
                <a:lnTo>
                  <a:pt x="14233" y="10492"/>
                </a:lnTo>
                <a:lnTo>
                  <a:pt x="14600" y="10418"/>
                </a:lnTo>
                <a:lnTo>
                  <a:pt x="14967" y="10345"/>
                </a:lnTo>
                <a:lnTo>
                  <a:pt x="14930" y="10455"/>
                </a:lnTo>
                <a:lnTo>
                  <a:pt x="14930" y="10602"/>
                </a:lnTo>
                <a:lnTo>
                  <a:pt x="15004" y="10895"/>
                </a:lnTo>
                <a:lnTo>
                  <a:pt x="15077" y="11079"/>
                </a:lnTo>
                <a:lnTo>
                  <a:pt x="15150" y="11299"/>
                </a:lnTo>
                <a:lnTo>
                  <a:pt x="15297" y="11482"/>
                </a:lnTo>
                <a:lnTo>
                  <a:pt x="15481" y="11629"/>
                </a:lnTo>
                <a:lnTo>
                  <a:pt x="15481" y="11665"/>
                </a:lnTo>
                <a:lnTo>
                  <a:pt x="15261" y="11739"/>
                </a:lnTo>
                <a:lnTo>
                  <a:pt x="15077" y="11886"/>
                </a:lnTo>
                <a:lnTo>
                  <a:pt x="14894" y="11996"/>
                </a:lnTo>
                <a:lnTo>
                  <a:pt x="14784" y="12142"/>
                </a:lnTo>
                <a:lnTo>
                  <a:pt x="14674" y="12326"/>
                </a:lnTo>
                <a:lnTo>
                  <a:pt x="14600" y="12509"/>
                </a:lnTo>
                <a:lnTo>
                  <a:pt x="14564" y="12693"/>
                </a:lnTo>
                <a:lnTo>
                  <a:pt x="14527" y="12876"/>
                </a:lnTo>
                <a:lnTo>
                  <a:pt x="14527" y="12986"/>
                </a:lnTo>
                <a:lnTo>
                  <a:pt x="14527" y="13059"/>
                </a:lnTo>
                <a:lnTo>
                  <a:pt x="14600" y="13353"/>
                </a:lnTo>
                <a:lnTo>
                  <a:pt x="14747" y="13610"/>
                </a:lnTo>
                <a:lnTo>
                  <a:pt x="14747" y="13720"/>
                </a:lnTo>
                <a:lnTo>
                  <a:pt x="14784" y="13830"/>
                </a:lnTo>
                <a:lnTo>
                  <a:pt x="14930" y="13903"/>
                </a:lnTo>
                <a:lnTo>
                  <a:pt x="15004" y="13976"/>
                </a:lnTo>
                <a:lnTo>
                  <a:pt x="15297" y="14197"/>
                </a:lnTo>
                <a:lnTo>
                  <a:pt x="15627" y="14380"/>
                </a:lnTo>
                <a:lnTo>
                  <a:pt x="15994" y="14527"/>
                </a:lnTo>
                <a:lnTo>
                  <a:pt x="16398" y="14600"/>
                </a:lnTo>
                <a:lnTo>
                  <a:pt x="16801" y="14600"/>
                </a:lnTo>
                <a:lnTo>
                  <a:pt x="17205" y="14527"/>
                </a:lnTo>
                <a:lnTo>
                  <a:pt x="17571" y="14417"/>
                </a:lnTo>
                <a:lnTo>
                  <a:pt x="17902" y="14233"/>
                </a:lnTo>
                <a:lnTo>
                  <a:pt x="18122" y="14013"/>
                </a:lnTo>
                <a:lnTo>
                  <a:pt x="18268" y="13793"/>
                </a:lnTo>
                <a:lnTo>
                  <a:pt x="18305" y="13536"/>
                </a:lnTo>
                <a:lnTo>
                  <a:pt x="18305" y="13316"/>
                </a:lnTo>
                <a:lnTo>
                  <a:pt x="18232" y="13059"/>
                </a:lnTo>
                <a:lnTo>
                  <a:pt x="18122" y="12803"/>
                </a:lnTo>
                <a:lnTo>
                  <a:pt x="17975" y="12546"/>
                </a:lnTo>
                <a:lnTo>
                  <a:pt x="17792" y="12326"/>
                </a:lnTo>
                <a:lnTo>
                  <a:pt x="17902" y="12289"/>
                </a:lnTo>
                <a:lnTo>
                  <a:pt x="18232" y="12106"/>
                </a:lnTo>
                <a:lnTo>
                  <a:pt x="18599" y="11849"/>
                </a:lnTo>
                <a:lnTo>
                  <a:pt x="18709" y="12032"/>
                </a:lnTo>
                <a:lnTo>
                  <a:pt x="18855" y="12179"/>
                </a:lnTo>
                <a:lnTo>
                  <a:pt x="19002" y="12289"/>
                </a:lnTo>
                <a:lnTo>
                  <a:pt x="19149" y="12362"/>
                </a:lnTo>
                <a:lnTo>
                  <a:pt x="19406" y="12436"/>
                </a:lnTo>
                <a:lnTo>
                  <a:pt x="19662" y="12399"/>
                </a:lnTo>
                <a:lnTo>
                  <a:pt x="19919" y="12326"/>
                </a:lnTo>
                <a:lnTo>
                  <a:pt x="20139" y="12179"/>
                </a:lnTo>
                <a:lnTo>
                  <a:pt x="20359" y="11996"/>
                </a:lnTo>
                <a:lnTo>
                  <a:pt x="20543" y="11776"/>
                </a:lnTo>
                <a:lnTo>
                  <a:pt x="20653" y="11519"/>
                </a:lnTo>
                <a:lnTo>
                  <a:pt x="20726" y="11225"/>
                </a:lnTo>
                <a:lnTo>
                  <a:pt x="20799" y="10858"/>
                </a:lnTo>
                <a:lnTo>
                  <a:pt x="20763" y="10675"/>
                </a:lnTo>
                <a:lnTo>
                  <a:pt x="20726" y="10528"/>
                </a:lnTo>
                <a:lnTo>
                  <a:pt x="20689" y="10382"/>
                </a:lnTo>
                <a:lnTo>
                  <a:pt x="20579" y="10272"/>
                </a:lnTo>
                <a:lnTo>
                  <a:pt x="20359" y="10088"/>
                </a:lnTo>
                <a:lnTo>
                  <a:pt x="20066" y="9978"/>
                </a:lnTo>
                <a:lnTo>
                  <a:pt x="19919" y="9941"/>
                </a:lnTo>
                <a:lnTo>
                  <a:pt x="19626" y="9941"/>
                </a:lnTo>
                <a:lnTo>
                  <a:pt x="19516" y="10015"/>
                </a:lnTo>
                <a:lnTo>
                  <a:pt x="19479" y="10088"/>
                </a:lnTo>
                <a:lnTo>
                  <a:pt x="19185" y="10198"/>
                </a:lnTo>
                <a:lnTo>
                  <a:pt x="18929" y="10308"/>
                </a:lnTo>
                <a:lnTo>
                  <a:pt x="18819" y="10418"/>
                </a:lnTo>
                <a:lnTo>
                  <a:pt x="18672" y="10528"/>
                </a:lnTo>
                <a:lnTo>
                  <a:pt x="18599" y="10675"/>
                </a:lnTo>
                <a:lnTo>
                  <a:pt x="18525" y="10822"/>
                </a:lnTo>
                <a:lnTo>
                  <a:pt x="18452" y="11115"/>
                </a:lnTo>
                <a:lnTo>
                  <a:pt x="18452" y="11409"/>
                </a:lnTo>
                <a:lnTo>
                  <a:pt x="18048" y="11702"/>
                </a:lnTo>
                <a:lnTo>
                  <a:pt x="17645" y="11996"/>
                </a:lnTo>
                <a:lnTo>
                  <a:pt x="17608" y="12032"/>
                </a:lnTo>
                <a:lnTo>
                  <a:pt x="17608" y="12106"/>
                </a:lnTo>
                <a:lnTo>
                  <a:pt x="17241" y="11776"/>
                </a:lnTo>
                <a:lnTo>
                  <a:pt x="16911" y="11519"/>
                </a:lnTo>
                <a:lnTo>
                  <a:pt x="16838" y="11482"/>
                </a:lnTo>
                <a:lnTo>
                  <a:pt x="16691" y="11482"/>
                </a:lnTo>
                <a:lnTo>
                  <a:pt x="16654" y="11555"/>
                </a:lnTo>
                <a:lnTo>
                  <a:pt x="16434" y="11519"/>
                </a:lnTo>
                <a:lnTo>
                  <a:pt x="16214" y="11519"/>
                </a:lnTo>
                <a:lnTo>
                  <a:pt x="15774" y="11555"/>
                </a:lnTo>
                <a:lnTo>
                  <a:pt x="15811" y="11445"/>
                </a:lnTo>
                <a:lnTo>
                  <a:pt x="15774" y="11335"/>
                </a:lnTo>
                <a:lnTo>
                  <a:pt x="15664" y="11152"/>
                </a:lnTo>
                <a:lnTo>
                  <a:pt x="15554" y="11005"/>
                </a:lnTo>
                <a:lnTo>
                  <a:pt x="15444" y="10822"/>
                </a:lnTo>
                <a:lnTo>
                  <a:pt x="15371" y="10602"/>
                </a:lnTo>
                <a:lnTo>
                  <a:pt x="15334" y="10418"/>
                </a:lnTo>
                <a:lnTo>
                  <a:pt x="15297" y="10308"/>
                </a:lnTo>
                <a:lnTo>
                  <a:pt x="15224" y="10235"/>
                </a:lnTo>
                <a:lnTo>
                  <a:pt x="15627" y="10015"/>
                </a:lnTo>
                <a:lnTo>
                  <a:pt x="16031" y="9758"/>
                </a:lnTo>
                <a:lnTo>
                  <a:pt x="16361" y="9428"/>
                </a:lnTo>
                <a:lnTo>
                  <a:pt x="16471" y="9281"/>
                </a:lnTo>
                <a:lnTo>
                  <a:pt x="16581" y="9098"/>
                </a:lnTo>
                <a:lnTo>
                  <a:pt x="16654" y="8878"/>
                </a:lnTo>
                <a:lnTo>
                  <a:pt x="16691" y="8621"/>
                </a:lnTo>
                <a:lnTo>
                  <a:pt x="16691" y="8364"/>
                </a:lnTo>
                <a:lnTo>
                  <a:pt x="16691" y="8107"/>
                </a:lnTo>
                <a:lnTo>
                  <a:pt x="16581" y="7631"/>
                </a:lnTo>
                <a:lnTo>
                  <a:pt x="16398" y="7190"/>
                </a:lnTo>
                <a:lnTo>
                  <a:pt x="16251" y="6897"/>
                </a:lnTo>
                <a:lnTo>
                  <a:pt x="16031" y="6640"/>
                </a:lnTo>
                <a:lnTo>
                  <a:pt x="15884" y="6530"/>
                </a:lnTo>
                <a:lnTo>
                  <a:pt x="15737" y="6457"/>
                </a:lnTo>
                <a:lnTo>
                  <a:pt x="15591" y="6420"/>
                </a:lnTo>
                <a:lnTo>
                  <a:pt x="15407" y="6383"/>
                </a:lnTo>
                <a:lnTo>
                  <a:pt x="15077" y="631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275" name="Google Shape;275;p4"/>
          <p:cNvSpPr/>
          <p:nvPr/>
        </p:nvSpPr>
        <p:spPr>
          <a:xfrm>
            <a:off x="7842052" y="-100873"/>
            <a:ext cx="388118" cy="408938"/>
          </a:xfrm>
          <a:custGeom>
            <a:avLst/>
            <a:gdLst/>
            <a:ahLst/>
            <a:cxnLst/>
            <a:rect l="l" t="t" r="r" b="b"/>
            <a:pathLst>
              <a:path w="13683" h="14417" extrusionOk="0">
                <a:moveTo>
                  <a:pt x="9281" y="2311"/>
                </a:moveTo>
                <a:lnTo>
                  <a:pt x="9170" y="2385"/>
                </a:lnTo>
                <a:lnTo>
                  <a:pt x="9134" y="2495"/>
                </a:lnTo>
                <a:lnTo>
                  <a:pt x="9097" y="2568"/>
                </a:lnTo>
                <a:lnTo>
                  <a:pt x="9097" y="2678"/>
                </a:lnTo>
                <a:lnTo>
                  <a:pt x="9134" y="2862"/>
                </a:lnTo>
                <a:lnTo>
                  <a:pt x="9207" y="3082"/>
                </a:lnTo>
                <a:lnTo>
                  <a:pt x="9464" y="3742"/>
                </a:lnTo>
                <a:lnTo>
                  <a:pt x="9721" y="4402"/>
                </a:lnTo>
                <a:lnTo>
                  <a:pt x="9647" y="4439"/>
                </a:lnTo>
                <a:lnTo>
                  <a:pt x="9060" y="5283"/>
                </a:lnTo>
                <a:lnTo>
                  <a:pt x="8804" y="5649"/>
                </a:lnTo>
                <a:lnTo>
                  <a:pt x="8694" y="5833"/>
                </a:lnTo>
                <a:lnTo>
                  <a:pt x="8657" y="5943"/>
                </a:lnTo>
                <a:lnTo>
                  <a:pt x="8694" y="6053"/>
                </a:lnTo>
                <a:lnTo>
                  <a:pt x="8804" y="6016"/>
                </a:lnTo>
                <a:lnTo>
                  <a:pt x="8877" y="5980"/>
                </a:lnTo>
                <a:lnTo>
                  <a:pt x="9024" y="5833"/>
                </a:lnTo>
                <a:lnTo>
                  <a:pt x="9281" y="5503"/>
                </a:lnTo>
                <a:lnTo>
                  <a:pt x="9941" y="4659"/>
                </a:lnTo>
                <a:lnTo>
                  <a:pt x="10014" y="4659"/>
                </a:lnTo>
                <a:lnTo>
                  <a:pt x="10124" y="4622"/>
                </a:lnTo>
                <a:lnTo>
                  <a:pt x="10161" y="4549"/>
                </a:lnTo>
                <a:lnTo>
                  <a:pt x="10161" y="4439"/>
                </a:lnTo>
                <a:lnTo>
                  <a:pt x="9684" y="3229"/>
                </a:lnTo>
                <a:lnTo>
                  <a:pt x="9427" y="2715"/>
                </a:lnTo>
                <a:lnTo>
                  <a:pt x="9354" y="2532"/>
                </a:lnTo>
                <a:lnTo>
                  <a:pt x="9317" y="2422"/>
                </a:lnTo>
                <a:lnTo>
                  <a:pt x="9317" y="2348"/>
                </a:lnTo>
                <a:lnTo>
                  <a:pt x="9317" y="2311"/>
                </a:lnTo>
                <a:close/>
                <a:moveTo>
                  <a:pt x="8694" y="1615"/>
                </a:moveTo>
                <a:lnTo>
                  <a:pt x="8767" y="1798"/>
                </a:lnTo>
                <a:lnTo>
                  <a:pt x="8804" y="1908"/>
                </a:lnTo>
                <a:lnTo>
                  <a:pt x="8914" y="1981"/>
                </a:lnTo>
                <a:lnTo>
                  <a:pt x="9024" y="2055"/>
                </a:lnTo>
                <a:lnTo>
                  <a:pt x="9170" y="2018"/>
                </a:lnTo>
                <a:lnTo>
                  <a:pt x="9391" y="1908"/>
                </a:lnTo>
                <a:lnTo>
                  <a:pt x="9611" y="1725"/>
                </a:lnTo>
                <a:lnTo>
                  <a:pt x="9867" y="2275"/>
                </a:lnTo>
                <a:lnTo>
                  <a:pt x="10161" y="2752"/>
                </a:lnTo>
                <a:lnTo>
                  <a:pt x="10454" y="3265"/>
                </a:lnTo>
                <a:lnTo>
                  <a:pt x="10674" y="3779"/>
                </a:lnTo>
                <a:lnTo>
                  <a:pt x="10528" y="3925"/>
                </a:lnTo>
                <a:lnTo>
                  <a:pt x="10381" y="4072"/>
                </a:lnTo>
                <a:lnTo>
                  <a:pt x="10271" y="4256"/>
                </a:lnTo>
                <a:lnTo>
                  <a:pt x="10234" y="4476"/>
                </a:lnTo>
                <a:lnTo>
                  <a:pt x="10271" y="4586"/>
                </a:lnTo>
                <a:lnTo>
                  <a:pt x="10344" y="4659"/>
                </a:lnTo>
                <a:lnTo>
                  <a:pt x="10344" y="4806"/>
                </a:lnTo>
                <a:lnTo>
                  <a:pt x="10381" y="4879"/>
                </a:lnTo>
                <a:lnTo>
                  <a:pt x="10491" y="4916"/>
                </a:lnTo>
                <a:lnTo>
                  <a:pt x="10491" y="4953"/>
                </a:lnTo>
                <a:lnTo>
                  <a:pt x="10344" y="5173"/>
                </a:lnTo>
                <a:lnTo>
                  <a:pt x="9977" y="5649"/>
                </a:lnTo>
                <a:lnTo>
                  <a:pt x="9647" y="6163"/>
                </a:lnTo>
                <a:lnTo>
                  <a:pt x="9501" y="6090"/>
                </a:lnTo>
                <a:lnTo>
                  <a:pt x="9317" y="6053"/>
                </a:lnTo>
                <a:lnTo>
                  <a:pt x="9134" y="6126"/>
                </a:lnTo>
                <a:lnTo>
                  <a:pt x="8950" y="6200"/>
                </a:lnTo>
                <a:lnTo>
                  <a:pt x="8840" y="6346"/>
                </a:lnTo>
                <a:lnTo>
                  <a:pt x="8730" y="6493"/>
                </a:lnTo>
                <a:lnTo>
                  <a:pt x="8327" y="6493"/>
                </a:lnTo>
                <a:lnTo>
                  <a:pt x="7556" y="6530"/>
                </a:lnTo>
                <a:lnTo>
                  <a:pt x="7520" y="6456"/>
                </a:lnTo>
                <a:lnTo>
                  <a:pt x="7410" y="6383"/>
                </a:lnTo>
                <a:lnTo>
                  <a:pt x="7080" y="6273"/>
                </a:lnTo>
                <a:lnTo>
                  <a:pt x="7043" y="6273"/>
                </a:lnTo>
                <a:lnTo>
                  <a:pt x="6970" y="6236"/>
                </a:lnTo>
                <a:lnTo>
                  <a:pt x="6786" y="6236"/>
                </a:lnTo>
                <a:lnTo>
                  <a:pt x="6639" y="6200"/>
                </a:lnTo>
                <a:lnTo>
                  <a:pt x="5832" y="5429"/>
                </a:lnTo>
                <a:lnTo>
                  <a:pt x="5246" y="4879"/>
                </a:lnTo>
                <a:lnTo>
                  <a:pt x="5319" y="4696"/>
                </a:lnTo>
                <a:lnTo>
                  <a:pt x="5319" y="4512"/>
                </a:lnTo>
                <a:lnTo>
                  <a:pt x="5282" y="4439"/>
                </a:lnTo>
                <a:lnTo>
                  <a:pt x="5246" y="4366"/>
                </a:lnTo>
                <a:lnTo>
                  <a:pt x="5099" y="4256"/>
                </a:lnTo>
                <a:lnTo>
                  <a:pt x="5282" y="3815"/>
                </a:lnTo>
                <a:lnTo>
                  <a:pt x="5796" y="2715"/>
                </a:lnTo>
                <a:lnTo>
                  <a:pt x="6126" y="2018"/>
                </a:lnTo>
                <a:lnTo>
                  <a:pt x="6273" y="2018"/>
                </a:lnTo>
                <a:lnTo>
                  <a:pt x="6419" y="1981"/>
                </a:lnTo>
                <a:lnTo>
                  <a:pt x="6566" y="1908"/>
                </a:lnTo>
                <a:lnTo>
                  <a:pt x="6713" y="1798"/>
                </a:lnTo>
                <a:lnTo>
                  <a:pt x="6823" y="1688"/>
                </a:lnTo>
                <a:lnTo>
                  <a:pt x="7483" y="1651"/>
                </a:lnTo>
                <a:lnTo>
                  <a:pt x="8694" y="1615"/>
                </a:lnTo>
                <a:close/>
                <a:moveTo>
                  <a:pt x="6823" y="6823"/>
                </a:moveTo>
                <a:lnTo>
                  <a:pt x="6933" y="6897"/>
                </a:lnTo>
                <a:lnTo>
                  <a:pt x="6749" y="6897"/>
                </a:lnTo>
                <a:lnTo>
                  <a:pt x="6713" y="6860"/>
                </a:lnTo>
                <a:lnTo>
                  <a:pt x="6823" y="6823"/>
                </a:lnTo>
                <a:close/>
                <a:moveTo>
                  <a:pt x="2714" y="5393"/>
                </a:moveTo>
                <a:lnTo>
                  <a:pt x="2641" y="5429"/>
                </a:lnTo>
                <a:lnTo>
                  <a:pt x="2531" y="5503"/>
                </a:lnTo>
                <a:lnTo>
                  <a:pt x="2458" y="5576"/>
                </a:lnTo>
                <a:lnTo>
                  <a:pt x="2274" y="5796"/>
                </a:lnTo>
                <a:lnTo>
                  <a:pt x="1981" y="6310"/>
                </a:lnTo>
                <a:lnTo>
                  <a:pt x="1651" y="6860"/>
                </a:lnTo>
                <a:lnTo>
                  <a:pt x="1504" y="7080"/>
                </a:lnTo>
                <a:lnTo>
                  <a:pt x="1431" y="7190"/>
                </a:lnTo>
                <a:lnTo>
                  <a:pt x="1394" y="7263"/>
                </a:lnTo>
                <a:lnTo>
                  <a:pt x="1394" y="7337"/>
                </a:lnTo>
                <a:lnTo>
                  <a:pt x="1321" y="7374"/>
                </a:lnTo>
                <a:lnTo>
                  <a:pt x="1321" y="7410"/>
                </a:lnTo>
                <a:lnTo>
                  <a:pt x="1321" y="7520"/>
                </a:lnTo>
                <a:lnTo>
                  <a:pt x="1394" y="7557"/>
                </a:lnTo>
                <a:lnTo>
                  <a:pt x="1504" y="7594"/>
                </a:lnTo>
                <a:lnTo>
                  <a:pt x="1614" y="7520"/>
                </a:lnTo>
                <a:lnTo>
                  <a:pt x="1724" y="7447"/>
                </a:lnTo>
                <a:lnTo>
                  <a:pt x="1834" y="7337"/>
                </a:lnTo>
                <a:lnTo>
                  <a:pt x="2018" y="7043"/>
                </a:lnTo>
                <a:lnTo>
                  <a:pt x="2128" y="6823"/>
                </a:lnTo>
                <a:lnTo>
                  <a:pt x="2568" y="6200"/>
                </a:lnTo>
                <a:lnTo>
                  <a:pt x="2751" y="5870"/>
                </a:lnTo>
                <a:lnTo>
                  <a:pt x="2861" y="5723"/>
                </a:lnTo>
                <a:lnTo>
                  <a:pt x="2861" y="5539"/>
                </a:lnTo>
                <a:lnTo>
                  <a:pt x="2861" y="5466"/>
                </a:lnTo>
                <a:lnTo>
                  <a:pt x="2788" y="5429"/>
                </a:lnTo>
                <a:lnTo>
                  <a:pt x="2714" y="5393"/>
                </a:lnTo>
                <a:close/>
                <a:moveTo>
                  <a:pt x="4072" y="4843"/>
                </a:moveTo>
                <a:lnTo>
                  <a:pt x="4182" y="5026"/>
                </a:lnTo>
                <a:lnTo>
                  <a:pt x="4328" y="5173"/>
                </a:lnTo>
                <a:lnTo>
                  <a:pt x="4475" y="5209"/>
                </a:lnTo>
                <a:lnTo>
                  <a:pt x="4622" y="5246"/>
                </a:lnTo>
                <a:lnTo>
                  <a:pt x="4769" y="5246"/>
                </a:lnTo>
                <a:lnTo>
                  <a:pt x="4915" y="5209"/>
                </a:lnTo>
                <a:lnTo>
                  <a:pt x="5319" y="5576"/>
                </a:lnTo>
                <a:lnTo>
                  <a:pt x="6163" y="6456"/>
                </a:lnTo>
                <a:lnTo>
                  <a:pt x="6126" y="6530"/>
                </a:lnTo>
                <a:lnTo>
                  <a:pt x="6089" y="6640"/>
                </a:lnTo>
                <a:lnTo>
                  <a:pt x="6126" y="6787"/>
                </a:lnTo>
                <a:lnTo>
                  <a:pt x="6163" y="6897"/>
                </a:lnTo>
                <a:lnTo>
                  <a:pt x="6236" y="7007"/>
                </a:lnTo>
                <a:lnTo>
                  <a:pt x="6236" y="7080"/>
                </a:lnTo>
                <a:lnTo>
                  <a:pt x="5942" y="7410"/>
                </a:lnTo>
                <a:lnTo>
                  <a:pt x="5686" y="7777"/>
                </a:lnTo>
                <a:lnTo>
                  <a:pt x="5172" y="8511"/>
                </a:lnTo>
                <a:lnTo>
                  <a:pt x="4695" y="9134"/>
                </a:lnTo>
                <a:lnTo>
                  <a:pt x="4585" y="9061"/>
                </a:lnTo>
                <a:lnTo>
                  <a:pt x="4439" y="9061"/>
                </a:lnTo>
                <a:lnTo>
                  <a:pt x="4255" y="9098"/>
                </a:lnTo>
                <a:lnTo>
                  <a:pt x="4108" y="9208"/>
                </a:lnTo>
                <a:lnTo>
                  <a:pt x="3998" y="9354"/>
                </a:lnTo>
                <a:lnTo>
                  <a:pt x="3925" y="9538"/>
                </a:lnTo>
                <a:lnTo>
                  <a:pt x="3595" y="9501"/>
                </a:lnTo>
                <a:lnTo>
                  <a:pt x="2825" y="9538"/>
                </a:lnTo>
                <a:lnTo>
                  <a:pt x="2788" y="9354"/>
                </a:lnTo>
                <a:lnTo>
                  <a:pt x="2678" y="9208"/>
                </a:lnTo>
                <a:lnTo>
                  <a:pt x="2531" y="9098"/>
                </a:lnTo>
                <a:lnTo>
                  <a:pt x="2384" y="9061"/>
                </a:lnTo>
                <a:lnTo>
                  <a:pt x="2238" y="9061"/>
                </a:lnTo>
                <a:lnTo>
                  <a:pt x="2054" y="9098"/>
                </a:lnTo>
                <a:lnTo>
                  <a:pt x="1577" y="8437"/>
                </a:lnTo>
                <a:lnTo>
                  <a:pt x="1394" y="8107"/>
                </a:lnTo>
                <a:lnTo>
                  <a:pt x="1137" y="7777"/>
                </a:lnTo>
                <a:lnTo>
                  <a:pt x="1211" y="7594"/>
                </a:lnTo>
                <a:lnTo>
                  <a:pt x="1247" y="7447"/>
                </a:lnTo>
                <a:lnTo>
                  <a:pt x="1211" y="7263"/>
                </a:lnTo>
                <a:lnTo>
                  <a:pt x="1174" y="7117"/>
                </a:lnTo>
                <a:lnTo>
                  <a:pt x="1064" y="7007"/>
                </a:lnTo>
                <a:lnTo>
                  <a:pt x="1101" y="6933"/>
                </a:lnTo>
                <a:lnTo>
                  <a:pt x="1174" y="6823"/>
                </a:lnTo>
                <a:lnTo>
                  <a:pt x="1247" y="6640"/>
                </a:lnTo>
                <a:lnTo>
                  <a:pt x="1614" y="5980"/>
                </a:lnTo>
                <a:lnTo>
                  <a:pt x="1944" y="5356"/>
                </a:lnTo>
                <a:lnTo>
                  <a:pt x="2164" y="5356"/>
                </a:lnTo>
                <a:lnTo>
                  <a:pt x="2384" y="5283"/>
                </a:lnTo>
                <a:lnTo>
                  <a:pt x="2531" y="5136"/>
                </a:lnTo>
                <a:lnTo>
                  <a:pt x="2604" y="5063"/>
                </a:lnTo>
                <a:lnTo>
                  <a:pt x="2641" y="4953"/>
                </a:lnTo>
                <a:lnTo>
                  <a:pt x="2678" y="4916"/>
                </a:lnTo>
                <a:lnTo>
                  <a:pt x="3118" y="4953"/>
                </a:lnTo>
                <a:lnTo>
                  <a:pt x="3705" y="4916"/>
                </a:lnTo>
                <a:lnTo>
                  <a:pt x="4072" y="4843"/>
                </a:lnTo>
                <a:close/>
                <a:moveTo>
                  <a:pt x="8877" y="7740"/>
                </a:moveTo>
                <a:lnTo>
                  <a:pt x="8877" y="7777"/>
                </a:lnTo>
                <a:lnTo>
                  <a:pt x="8877" y="7814"/>
                </a:lnTo>
                <a:lnTo>
                  <a:pt x="8914" y="7997"/>
                </a:lnTo>
                <a:lnTo>
                  <a:pt x="8914" y="8070"/>
                </a:lnTo>
                <a:lnTo>
                  <a:pt x="8950" y="8181"/>
                </a:lnTo>
                <a:lnTo>
                  <a:pt x="9391" y="8731"/>
                </a:lnTo>
                <a:lnTo>
                  <a:pt x="9794" y="9281"/>
                </a:lnTo>
                <a:lnTo>
                  <a:pt x="9941" y="9464"/>
                </a:lnTo>
                <a:lnTo>
                  <a:pt x="10014" y="9538"/>
                </a:lnTo>
                <a:lnTo>
                  <a:pt x="10124" y="9574"/>
                </a:lnTo>
                <a:lnTo>
                  <a:pt x="10234" y="9574"/>
                </a:lnTo>
                <a:lnTo>
                  <a:pt x="10308" y="9538"/>
                </a:lnTo>
                <a:lnTo>
                  <a:pt x="10381" y="9501"/>
                </a:lnTo>
                <a:lnTo>
                  <a:pt x="10418" y="9391"/>
                </a:lnTo>
                <a:lnTo>
                  <a:pt x="10418" y="9354"/>
                </a:lnTo>
                <a:lnTo>
                  <a:pt x="10418" y="9244"/>
                </a:lnTo>
                <a:lnTo>
                  <a:pt x="10381" y="9171"/>
                </a:lnTo>
                <a:lnTo>
                  <a:pt x="10308" y="9134"/>
                </a:lnTo>
                <a:lnTo>
                  <a:pt x="10198" y="9098"/>
                </a:lnTo>
                <a:lnTo>
                  <a:pt x="10088" y="8951"/>
                </a:lnTo>
                <a:lnTo>
                  <a:pt x="10014" y="8841"/>
                </a:lnTo>
                <a:lnTo>
                  <a:pt x="9647" y="8401"/>
                </a:lnTo>
                <a:lnTo>
                  <a:pt x="9281" y="7924"/>
                </a:lnTo>
                <a:lnTo>
                  <a:pt x="9207" y="7850"/>
                </a:lnTo>
                <a:lnTo>
                  <a:pt x="9134" y="7814"/>
                </a:lnTo>
                <a:lnTo>
                  <a:pt x="8950" y="7740"/>
                </a:lnTo>
                <a:close/>
                <a:moveTo>
                  <a:pt x="2128" y="9721"/>
                </a:moveTo>
                <a:lnTo>
                  <a:pt x="2054" y="9758"/>
                </a:lnTo>
                <a:lnTo>
                  <a:pt x="2054" y="9721"/>
                </a:lnTo>
                <a:close/>
                <a:moveTo>
                  <a:pt x="5612" y="9281"/>
                </a:moveTo>
                <a:lnTo>
                  <a:pt x="5576" y="9318"/>
                </a:lnTo>
                <a:lnTo>
                  <a:pt x="5576" y="9354"/>
                </a:lnTo>
                <a:lnTo>
                  <a:pt x="5576" y="9538"/>
                </a:lnTo>
                <a:lnTo>
                  <a:pt x="5649" y="9684"/>
                </a:lnTo>
                <a:lnTo>
                  <a:pt x="5796" y="9941"/>
                </a:lnTo>
                <a:lnTo>
                  <a:pt x="6163" y="10455"/>
                </a:lnTo>
                <a:lnTo>
                  <a:pt x="6456" y="10895"/>
                </a:lnTo>
                <a:lnTo>
                  <a:pt x="6603" y="11115"/>
                </a:lnTo>
                <a:lnTo>
                  <a:pt x="6823" y="11298"/>
                </a:lnTo>
                <a:lnTo>
                  <a:pt x="6860" y="11372"/>
                </a:lnTo>
                <a:lnTo>
                  <a:pt x="6970" y="11482"/>
                </a:lnTo>
                <a:lnTo>
                  <a:pt x="7043" y="11519"/>
                </a:lnTo>
                <a:lnTo>
                  <a:pt x="7116" y="11519"/>
                </a:lnTo>
                <a:lnTo>
                  <a:pt x="7190" y="11482"/>
                </a:lnTo>
                <a:lnTo>
                  <a:pt x="7226" y="11408"/>
                </a:lnTo>
                <a:lnTo>
                  <a:pt x="7263" y="11188"/>
                </a:lnTo>
                <a:lnTo>
                  <a:pt x="7226" y="11078"/>
                </a:lnTo>
                <a:lnTo>
                  <a:pt x="7153" y="10968"/>
                </a:lnTo>
                <a:lnTo>
                  <a:pt x="7080" y="10932"/>
                </a:lnTo>
                <a:lnTo>
                  <a:pt x="7006" y="10895"/>
                </a:lnTo>
                <a:lnTo>
                  <a:pt x="6933" y="10785"/>
                </a:lnTo>
                <a:lnTo>
                  <a:pt x="6860" y="10675"/>
                </a:lnTo>
                <a:lnTo>
                  <a:pt x="6713" y="10455"/>
                </a:lnTo>
                <a:lnTo>
                  <a:pt x="6273" y="9831"/>
                </a:lnTo>
                <a:lnTo>
                  <a:pt x="6016" y="9501"/>
                </a:lnTo>
                <a:lnTo>
                  <a:pt x="5869" y="9391"/>
                </a:lnTo>
                <a:lnTo>
                  <a:pt x="5722" y="9281"/>
                </a:lnTo>
                <a:close/>
                <a:moveTo>
                  <a:pt x="8730" y="6970"/>
                </a:moveTo>
                <a:lnTo>
                  <a:pt x="8804" y="7080"/>
                </a:lnTo>
                <a:lnTo>
                  <a:pt x="8914" y="7153"/>
                </a:lnTo>
                <a:lnTo>
                  <a:pt x="8987" y="7227"/>
                </a:lnTo>
                <a:lnTo>
                  <a:pt x="9097" y="7263"/>
                </a:lnTo>
                <a:lnTo>
                  <a:pt x="9391" y="7227"/>
                </a:lnTo>
                <a:lnTo>
                  <a:pt x="9501" y="7263"/>
                </a:lnTo>
                <a:lnTo>
                  <a:pt x="9574" y="7300"/>
                </a:lnTo>
                <a:lnTo>
                  <a:pt x="9721" y="7557"/>
                </a:lnTo>
                <a:lnTo>
                  <a:pt x="9867" y="7814"/>
                </a:lnTo>
                <a:lnTo>
                  <a:pt x="10234" y="8364"/>
                </a:lnTo>
                <a:lnTo>
                  <a:pt x="10711" y="9098"/>
                </a:lnTo>
                <a:lnTo>
                  <a:pt x="10638" y="9281"/>
                </a:lnTo>
                <a:lnTo>
                  <a:pt x="10601" y="9428"/>
                </a:lnTo>
                <a:lnTo>
                  <a:pt x="10564" y="9758"/>
                </a:lnTo>
                <a:lnTo>
                  <a:pt x="10528" y="9941"/>
                </a:lnTo>
                <a:lnTo>
                  <a:pt x="10528" y="10125"/>
                </a:lnTo>
                <a:lnTo>
                  <a:pt x="10528" y="10235"/>
                </a:lnTo>
                <a:lnTo>
                  <a:pt x="10564" y="10271"/>
                </a:lnTo>
                <a:lnTo>
                  <a:pt x="10344" y="10638"/>
                </a:lnTo>
                <a:lnTo>
                  <a:pt x="9794" y="11555"/>
                </a:lnTo>
                <a:lnTo>
                  <a:pt x="9684" y="11519"/>
                </a:lnTo>
                <a:lnTo>
                  <a:pt x="9537" y="11519"/>
                </a:lnTo>
                <a:lnTo>
                  <a:pt x="9391" y="11555"/>
                </a:lnTo>
                <a:lnTo>
                  <a:pt x="9281" y="11629"/>
                </a:lnTo>
                <a:lnTo>
                  <a:pt x="9170" y="11702"/>
                </a:lnTo>
                <a:lnTo>
                  <a:pt x="9097" y="11812"/>
                </a:lnTo>
                <a:lnTo>
                  <a:pt x="9024" y="11922"/>
                </a:lnTo>
                <a:lnTo>
                  <a:pt x="8987" y="12032"/>
                </a:lnTo>
                <a:lnTo>
                  <a:pt x="8400" y="12069"/>
                </a:lnTo>
                <a:lnTo>
                  <a:pt x="7483" y="12142"/>
                </a:lnTo>
                <a:lnTo>
                  <a:pt x="7006" y="12142"/>
                </a:lnTo>
                <a:lnTo>
                  <a:pt x="6970" y="11959"/>
                </a:lnTo>
                <a:lnTo>
                  <a:pt x="6823" y="11775"/>
                </a:lnTo>
                <a:lnTo>
                  <a:pt x="6749" y="11739"/>
                </a:lnTo>
                <a:lnTo>
                  <a:pt x="6676" y="11702"/>
                </a:lnTo>
                <a:lnTo>
                  <a:pt x="6493" y="11665"/>
                </a:lnTo>
                <a:lnTo>
                  <a:pt x="6419" y="11629"/>
                </a:lnTo>
                <a:lnTo>
                  <a:pt x="6346" y="11665"/>
                </a:lnTo>
                <a:lnTo>
                  <a:pt x="6273" y="11739"/>
                </a:lnTo>
                <a:lnTo>
                  <a:pt x="6199" y="11739"/>
                </a:lnTo>
                <a:lnTo>
                  <a:pt x="5979" y="11225"/>
                </a:lnTo>
                <a:lnTo>
                  <a:pt x="5722" y="10712"/>
                </a:lnTo>
                <a:lnTo>
                  <a:pt x="5466" y="10308"/>
                </a:lnTo>
                <a:lnTo>
                  <a:pt x="5172" y="9868"/>
                </a:lnTo>
                <a:lnTo>
                  <a:pt x="5209" y="9758"/>
                </a:lnTo>
                <a:lnTo>
                  <a:pt x="5246" y="9648"/>
                </a:lnTo>
                <a:lnTo>
                  <a:pt x="5246" y="9501"/>
                </a:lnTo>
                <a:lnTo>
                  <a:pt x="5209" y="9391"/>
                </a:lnTo>
                <a:lnTo>
                  <a:pt x="5135" y="9318"/>
                </a:lnTo>
                <a:lnTo>
                  <a:pt x="5099" y="9318"/>
                </a:lnTo>
                <a:lnTo>
                  <a:pt x="5209" y="9171"/>
                </a:lnTo>
                <a:lnTo>
                  <a:pt x="5759" y="8401"/>
                </a:lnTo>
                <a:lnTo>
                  <a:pt x="6163" y="7850"/>
                </a:lnTo>
                <a:lnTo>
                  <a:pt x="6383" y="7594"/>
                </a:lnTo>
                <a:lnTo>
                  <a:pt x="6529" y="7300"/>
                </a:lnTo>
                <a:lnTo>
                  <a:pt x="6676" y="7337"/>
                </a:lnTo>
                <a:lnTo>
                  <a:pt x="6933" y="7337"/>
                </a:lnTo>
                <a:lnTo>
                  <a:pt x="7080" y="7300"/>
                </a:lnTo>
                <a:lnTo>
                  <a:pt x="7190" y="7263"/>
                </a:lnTo>
                <a:lnTo>
                  <a:pt x="7300" y="7153"/>
                </a:lnTo>
                <a:lnTo>
                  <a:pt x="7410" y="7080"/>
                </a:lnTo>
                <a:lnTo>
                  <a:pt x="7483" y="6970"/>
                </a:lnTo>
                <a:close/>
                <a:moveTo>
                  <a:pt x="4769" y="1"/>
                </a:moveTo>
                <a:lnTo>
                  <a:pt x="4769" y="37"/>
                </a:lnTo>
                <a:lnTo>
                  <a:pt x="4805" y="184"/>
                </a:lnTo>
                <a:lnTo>
                  <a:pt x="4879" y="294"/>
                </a:lnTo>
                <a:lnTo>
                  <a:pt x="4989" y="367"/>
                </a:lnTo>
                <a:lnTo>
                  <a:pt x="5099" y="404"/>
                </a:lnTo>
                <a:lnTo>
                  <a:pt x="5172" y="551"/>
                </a:lnTo>
                <a:lnTo>
                  <a:pt x="5282" y="697"/>
                </a:lnTo>
                <a:lnTo>
                  <a:pt x="5466" y="991"/>
                </a:lnTo>
                <a:lnTo>
                  <a:pt x="5539" y="1101"/>
                </a:lnTo>
                <a:lnTo>
                  <a:pt x="5466" y="1284"/>
                </a:lnTo>
                <a:lnTo>
                  <a:pt x="5466" y="1468"/>
                </a:lnTo>
                <a:lnTo>
                  <a:pt x="5539" y="1688"/>
                </a:lnTo>
                <a:lnTo>
                  <a:pt x="5649" y="1835"/>
                </a:lnTo>
                <a:lnTo>
                  <a:pt x="5722" y="1908"/>
                </a:lnTo>
                <a:lnTo>
                  <a:pt x="5356" y="2605"/>
                </a:lnTo>
                <a:lnTo>
                  <a:pt x="4879" y="3595"/>
                </a:lnTo>
                <a:lnTo>
                  <a:pt x="4769" y="3852"/>
                </a:lnTo>
                <a:lnTo>
                  <a:pt x="4622" y="4072"/>
                </a:lnTo>
                <a:lnTo>
                  <a:pt x="4402" y="4072"/>
                </a:lnTo>
                <a:lnTo>
                  <a:pt x="4292" y="4109"/>
                </a:lnTo>
                <a:lnTo>
                  <a:pt x="4182" y="4182"/>
                </a:lnTo>
                <a:lnTo>
                  <a:pt x="4108" y="4292"/>
                </a:lnTo>
                <a:lnTo>
                  <a:pt x="4072" y="4402"/>
                </a:lnTo>
                <a:lnTo>
                  <a:pt x="3485" y="4476"/>
                </a:lnTo>
                <a:lnTo>
                  <a:pt x="3045" y="4512"/>
                </a:lnTo>
                <a:lnTo>
                  <a:pt x="2678" y="4549"/>
                </a:lnTo>
                <a:lnTo>
                  <a:pt x="2568" y="4366"/>
                </a:lnTo>
                <a:lnTo>
                  <a:pt x="2458" y="4219"/>
                </a:lnTo>
                <a:lnTo>
                  <a:pt x="2274" y="4146"/>
                </a:lnTo>
                <a:lnTo>
                  <a:pt x="2091" y="4109"/>
                </a:lnTo>
                <a:lnTo>
                  <a:pt x="1907" y="4109"/>
                </a:lnTo>
                <a:lnTo>
                  <a:pt x="1797" y="4182"/>
                </a:lnTo>
                <a:lnTo>
                  <a:pt x="1651" y="4292"/>
                </a:lnTo>
                <a:lnTo>
                  <a:pt x="1577" y="4402"/>
                </a:lnTo>
                <a:lnTo>
                  <a:pt x="1504" y="4512"/>
                </a:lnTo>
                <a:lnTo>
                  <a:pt x="1504" y="4622"/>
                </a:lnTo>
                <a:lnTo>
                  <a:pt x="1431" y="4769"/>
                </a:lnTo>
                <a:lnTo>
                  <a:pt x="1431" y="4953"/>
                </a:lnTo>
                <a:lnTo>
                  <a:pt x="1467" y="5099"/>
                </a:lnTo>
                <a:lnTo>
                  <a:pt x="1504" y="5173"/>
                </a:lnTo>
                <a:lnTo>
                  <a:pt x="1504" y="5209"/>
                </a:lnTo>
                <a:lnTo>
                  <a:pt x="1247" y="5760"/>
                </a:lnTo>
                <a:lnTo>
                  <a:pt x="880" y="6420"/>
                </a:lnTo>
                <a:lnTo>
                  <a:pt x="770" y="6640"/>
                </a:lnTo>
                <a:lnTo>
                  <a:pt x="770" y="6713"/>
                </a:lnTo>
                <a:lnTo>
                  <a:pt x="734" y="6823"/>
                </a:lnTo>
                <a:lnTo>
                  <a:pt x="734" y="6787"/>
                </a:lnTo>
                <a:lnTo>
                  <a:pt x="624" y="6787"/>
                </a:lnTo>
                <a:lnTo>
                  <a:pt x="550" y="6823"/>
                </a:lnTo>
                <a:lnTo>
                  <a:pt x="404" y="6933"/>
                </a:lnTo>
                <a:lnTo>
                  <a:pt x="330" y="6970"/>
                </a:lnTo>
                <a:lnTo>
                  <a:pt x="257" y="7007"/>
                </a:lnTo>
                <a:lnTo>
                  <a:pt x="183" y="7117"/>
                </a:lnTo>
                <a:lnTo>
                  <a:pt x="110" y="7227"/>
                </a:lnTo>
                <a:lnTo>
                  <a:pt x="110" y="7447"/>
                </a:lnTo>
                <a:lnTo>
                  <a:pt x="0" y="7777"/>
                </a:lnTo>
                <a:lnTo>
                  <a:pt x="37" y="7850"/>
                </a:lnTo>
                <a:lnTo>
                  <a:pt x="73" y="7887"/>
                </a:lnTo>
                <a:lnTo>
                  <a:pt x="110" y="7960"/>
                </a:lnTo>
                <a:lnTo>
                  <a:pt x="183" y="7960"/>
                </a:lnTo>
                <a:lnTo>
                  <a:pt x="367" y="8034"/>
                </a:lnTo>
                <a:lnTo>
                  <a:pt x="660" y="8034"/>
                </a:lnTo>
                <a:lnTo>
                  <a:pt x="660" y="7997"/>
                </a:lnTo>
                <a:lnTo>
                  <a:pt x="770" y="7997"/>
                </a:lnTo>
                <a:lnTo>
                  <a:pt x="880" y="8181"/>
                </a:lnTo>
                <a:lnTo>
                  <a:pt x="990" y="8364"/>
                </a:lnTo>
                <a:lnTo>
                  <a:pt x="1211" y="8657"/>
                </a:lnTo>
                <a:lnTo>
                  <a:pt x="1651" y="9281"/>
                </a:lnTo>
                <a:lnTo>
                  <a:pt x="1687" y="9354"/>
                </a:lnTo>
                <a:lnTo>
                  <a:pt x="1651" y="9501"/>
                </a:lnTo>
                <a:lnTo>
                  <a:pt x="1614" y="9648"/>
                </a:lnTo>
                <a:lnTo>
                  <a:pt x="1577" y="9831"/>
                </a:lnTo>
                <a:lnTo>
                  <a:pt x="1577" y="9941"/>
                </a:lnTo>
                <a:lnTo>
                  <a:pt x="1614" y="10051"/>
                </a:lnTo>
                <a:lnTo>
                  <a:pt x="1541" y="10235"/>
                </a:lnTo>
                <a:lnTo>
                  <a:pt x="1431" y="10418"/>
                </a:lnTo>
                <a:lnTo>
                  <a:pt x="1357" y="10601"/>
                </a:lnTo>
                <a:lnTo>
                  <a:pt x="1211" y="10785"/>
                </a:lnTo>
                <a:lnTo>
                  <a:pt x="1137" y="10858"/>
                </a:lnTo>
                <a:lnTo>
                  <a:pt x="1137" y="10968"/>
                </a:lnTo>
                <a:lnTo>
                  <a:pt x="1174" y="11078"/>
                </a:lnTo>
                <a:lnTo>
                  <a:pt x="1247" y="11152"/>
                </a:lnTo>
                <a:lnTo>
                  <a:pt x="1357" y="11188"/>
                </a:lnTo>
                <a:lnTo>
                  <a:pt x="1467" y="11152"/>
                </a:lnTo>
                <a:lnTo>
                  <a:pt x="1541" y="11078"/>
                </a:lnTo>
                <a:lnTo>
                  <a:pt x="1577" y="10968"/>
                </a:lnTo>
                <a:lnTo>
                  <a:pt x="1614" y="10932"/>
                </a:lnTo>
                <a:lnTo>
                  <a:pt x="1687" y="10822"/>
                </a:lnTo>
                <a:lnTo>
                  <a:pt x="1761" y="10638"/>
                </a:lnTo>
                <a:lnTo>
                  <a:pt x="1834" y="10491"/>
                </a:lnTo>
                <a:lnTo>
                  <a:pt x="1907" y="10198"/>
                </a:lnTo>
                <a:lnTo>
                  <a:pt x="2164" y="10198"/>
                </a:lnTo>
                <a:lnTo>
                  <a:pt x="2348" y="10161"/>
                </a:lnTo>
                <a:lnTo>
                  <a:pt x="2494" y="10088"/>
                </a:lnTo>
                <a:lnTo>
                  <a:pt x="2641" y="10015"/>
                </a:lnTo>
                <a:lnTo>
                  <a:pt x="2714" y="9905"/>
                </a:lnTo>
                <a:lnTo>
                  <a:pt x="3338" y="9905"/>
                </a:lnTo>
                <a:lnTo>
                  <a:pt x="3998" y="9941"/>
                </a:lnTo>
                <a:lnTo>
                  <a:pt x="4035" y="10051"/>
                </a:lnTo>
                <a:lnTo>
                  <a:pt x="4072" y="10088"/>
                </a:lnTo>
                <a:lnTo>
                  <a:pt x="4145" y="10161"/>
                </a:lnTo>
                <a:lnTo>
                  <a:pt x="4292" y="10235"/>
                </a:lnTo>
                <a:lnTo>
                  <a:pt x="4439" y="10308"/>
                </a:lnTo>
                <a:lnTo>
                  <a:pt x="4622" y="10308"/>
                </a:lnTo>
                <a:lnTo>
                  <a:pt x="4805" y="10271"/>
                </a:lnTo>
                <a:lnTo>
                  <a:pt x="4879" y="10235"/>
                </a:lnTo>
                <a:lnTo>
                  <a:pt x="5282" y="10822"/>
                </a:lnTo>
                <a:lnTo>
                  <a:pt x="5429" y="11115"/>
                </a:lnTo>
                <a:lnTo>
                  <a:pt x="5576" y="11408"/>
                </a:lnTo>
                <a:lnTo>
                  <a:pt x="5796" y="11995"/>
                </a:lnTo>
                <a:lnTo>
                  <a:pt x="5759" y="12105"/>
                </a:lnTo>
                <a:lnTo>
                  <a:pt x="5759" y="12215"/>
                </a:lnTo>
                <a:lnTo>
                  <a:pt x="5759" y="12362"/>
                </a:lnTo>
                <a:lnTo>
                  <a:pt x="5759" y="12472"/>
                </a:lnTo>
                <a:lnTo>
                  <a:pt x="5759" y="12509"/>
                </a:lnTo>
                <a:lnTo>
                  <a:pt x="5722" y="12619"/>
                </a:lnTo>
                <a:lnTo>
                  <a:pt x="5722" y="12692"/>
                </a:lnTo>
                <a:lnTo>
                  <a:pt x="5759" y="12766"/>
                </a:lnTo>
                <a:lnTo>
                  <a:pt x="5979" y="12876"/>
                </a:lnTo>
                <a:lnTo>
                  <a:pt x="5759" y="13169"/>
                </a:lnTo>
                <a:lnTo>
                  <a:pt x="5612" y="13463"/>
                </a:lnTo>
                <a:lnTo>
                  <a:pt x="5502" y="13793"/>
                </a:lnTo>
                <a:lnTo>
                  <a:pt x="5429" y="14123"/>
                </a:lnTo>
                <a:lnTo>
                  <a:pt x="5392" y="14196"/>
                </a:lnTo>
                <a:lnTo>
                  <a:pt x="5429" y="14270"/>
                </a:lnTo>
                <a:lnTo>
                  <a:pt x="5502" y="14343"/>
                </a:lnTo>
                <a:lnTo>
                  <a:pt x="5576" y="14380"/>
                </a:lnTo>
                <a:lnTo>
                  <a:pt x="5649" y="14416"/>
                </a:lnTo>
                <a:lnTo>
                  <a:pt x="5722" y="14416"/>
                </a:lnTo>
                <a:lnTo>
                  <a:pt x="5759" y="14380"/>
                </a:lnTo>
                <a:lnTo>
                  <a:pt x="5832" y="14306"/>
                </a:lnTo>
                <a:lnTo>
                  <a:pt x="5832" y="14233"/>
                </a:lnTo>
                <a:lnTo>
                  <a:pt x="5869" y="14086"/>
                </a:lnTo>
                <a:lnTo>
                  <a:pt x="5979" y="13793"/>
                </a:lnTo>
                <a:lnTo>
                  <a:pt x="6089" y="13463"/>
                </a:lnTo>
                <a:lnTo>
                  <a:pt x="6309" y="13022"/>
                </a:lnTo>
                <a:lnTo>
                  <a:pt x="6566" y="13022"/>
                </a:lnTo>
                <a:lnTo>
                  <a:pt x="6713" y="12986"/>
                </a:lnTo>
                <a:lnTo>
                  <a:pt x="6786" y="12876"/>
                </a:lnTo>
                <a:lnTo>
                  <a:pt x="6860" y="12582"/>
                </a:lnTo>
                <a:lnTo>
                  <a:pt x="7593" y="12582"/>
                </a:lnTo>
                <a:lnTo>
                  <a:pt x="8253" y="12546"/>
                </a:lnTo>
                <a:lnTo>
                  <a:pt x="8914" y="12509"/>
                </a:lnTo>
                <a:lnTo>
                  <a:pt x="8950" y="12509"/>
                </a:lnTo>
                <a:lnTo>
                  <a:pt x="8950" y="12619"/>
                </a:lnTo>
                <a:lnTo>
                  <a:pt x="9024" y="12692"/>
                </a:lnTo>
                <a:lnTo>
                  <a:pt x="9170" y="12802"/>
                </a:lnTo>
                <a:lnTo>
                  <a:pt x="9354" y="12876"/>
                </a:lnTo>
                <a:lnTo>
                  <a:pt x="9537" y="12912"/>
                </a:lnTo>
                <a:lnTo>
                  <a:pt x="9647" y="13279"/>
                </a:lnTo>
                <a:lnTo>
                  <a:pt x="9794" y="13829"/>
                </a:lnTo>
                <a:lnTo>
                  <a:pt x="9904" y="14050"/>
                </a:lnTo>
                <a:lnTo>
                  <a:pt x="9977" y="14160"/>
                </a:lnTo>
                <a:lnTo>
                  <a:pt x="10051" y="14270"/>
                </a:lnTo>
                <a:lnTo>
                  <a:pt x="10198" y="14270"/>
                </a:lnTo>
                <a:lnTo>
                  <a:pt x="10271" y="14233"/>
                </a:lnTo>
                <a:lnTo>
                  <a:pt x="10308" y="14160"/>
                </a:lnTo>
                <a:lnTo>
                  <a:pt x="10308" y="14013"/>
                </a:lnTo>
                <a:lnTo>
                  <a:pt x="10308" y="13903"/>
                </a:lnTo>
                <a:lnTo>
                  <a:pt x="10198" y="13609"/>
                </a:lnTo>
                <a:lnTo>
                  <a:pt x="9977" y="12949"/>
                </a:lnTo>
                <a:lnTo>
                  <a:pt x="9904" y="12729"/>
                </a:lnTo>
                <a:lnTo>
                  <a:pt x="9977" y="12619"/>
                </a:lnTo>
                <a:lnTo>
                  <a:pt x="10088" y="12399"/>
                </a:lnTo>
                <a:lnTo>
                  <a:pt x="10124" y="12215"/>
                </a:lnTo>
                <a:lnTo>
                  <a:pt x="10161" y="12032"/>
                </a:lnTo>
                <a:lnTo>
                  <a:pt x="10161" y="11885"/>
                </a:lnTo>
                <a:lnTo>
                  <a:pt x="10124" y="11849"/>
                </a:lnTo>
                <a:lnTo>
                  <a:pt x="10601" y="11042"/>
                </a:lnTo>
                <a:lnTo>
                  <a:pt x="11115" y="10235"/>
                </a:lnTo>
                <a:lnTo>
                  <a:pt x="11371" y="10088"/>
                </a:lnTo>
                <a:lnTo>
                  <a:pt x="11518" y="9978"/>
                </a:lnTo>
                <a:lnTo>
                  <a:pt x="11628" y="9868"/>
                </a:lnTo>
                <a:lnTo>
                  <a:pt x="11665" y="9831"/>
                </a:lnTo>
                <a:lnTo>
                  <a:pt x="11738" y="9758"/>
                </a:lnTo>
                <a:lnTo>
                  <a:pt x="11812" y="9611"/>
                </a:lnTo>
                <a:lnTo>
                  <a:pt x="11885" y="9464"/>
                </a:lnTo>
                <a:lnTo>
                  <a:pt x="12068" y="9501"/>
                </a:lnTo>
                <a:lnTo>
                  <a:pt x="12288" y="9501"/>
                </a:lnTo>
                <a:lnTo>
                  <a:pt x="12875" y="9538"/>
                </a:lnTo>
                <a:lnTo>
                  <a:pt x="13426" y="9501"/>
                </a:lnTo>
                <a:lnTo>
                  <a:pt x="13499" y="9501"/>
                </a:lnTo>
                <a:lnTo>
                  <a:pt x="13572" y="9464"/>
                </a:lnTo>
                <a:lnTo>
                  <a:pt x="13646" y="9391"/>
                </a:lnTo>
                <a:lnTo>
                  <a:pt x="13646" y="9318"/>
                </a:lnTo>
                <a:lnTo>
                  <a:pt x="13682" y="9244"/>
                </a:lnTo>
                <a:lnTo>
                  <a:pt x="13646" y="9171"/>
                </a:lnTo>
                <a:lnTo>
                  <a:pt x="13609" y="9098"/>
                </a:lnTo>
                <a:lnTo>
                  <a:pt x="13536" y="9024"/>
                </a:lnTo>
                <a:lnTo>
                  <a:pt x="13426" y="9024"/>
                </a:lnTo>
                <a:lnTo>
                  <a:pt x="13059" y="8988"/>
                </a:lnTo>
                <a:lnTo>
                  <a:pt x="12655" y="8988"/>
                </a:lnTo>
                <a:lnTo>
                  <a:pt x="11885" y="9024"/>
                </a:lnTo>
                <a:lnTo>
                  <a:pt x="11812" y="8951"/>
                </a:lnTo>
                <a:lnTo>
                  <a:pt x="11738" y="8877"/>
                </a:lnTo>
                <a:lnTo>
                  <a:pt x="11518" y="8767"/>
                </a:lnTo>
                <a:lnTo>
                  <a:pt x="11445" y="8767"/>
                </a:lnTo>
                <a:lnTo>
                  <a:pt x="11335" y="8804"/>
                </a:lnTo>
                <a:lnTo>
                  <a:pt x="11225" y="8767"/>
                </a:lnTo>
                <a:lnTo>
                  <a:pt x="11078" y="8804"/>
                </a:lnTo>
                <a:lnTo>
                  <a:pt x="10638" y="8107"/>
                </a:lnTo>
                <a:lnTo>
                  <a:pt x="10271" y="7594"/>
                </a:lnTo>
                <a:lnTo>
                  <a:pt x="10088" y="7300"/>
                </a:lnTo>
                <a:lnTo>
                  <a:pt x="9904" y="7080"/>
                </a:lnTo>
                <a:lnTo>
                  <a:pt x="9977" y="6970"/>
                </a:lnTo>
                <a:lnTo>
                  <a:pt x="10051" y="6823"/>
                </a:lnTo>
                <a:lnTo>
                  <a:pt x="10088" y="6713"/>
                </a:lnTo>
                <a:lnTo>
                  <a:pt x="10124" y="6567"/>
                </a:lnTo>
                <a:lnTo>
                  <a:pt x="10088" y="6493"/>
                </a:lnTo>
                <a:lnTo>
                  <a:pt x="10051" y="6456"/>
                </a:lnTo>
                <a:lnTo>
                  <a:pt x="9941" y="6456"/>
                </a:lnTo>
                <a:lnTo>
                  <a:pt x="10124" y="6236"/>
                </a:lnTo>
                <a:lnTo>
                  <a:pt x="10308" y="5980"/>
                </a:lnTo>
                <a:lnTo>
                  <a:pt x="10638" y="5503"/>
                </a:lnTo>
                <a:lnTo>
                  <a:pt x="11005" y="4953"/>
                </a:lnTo>
                <a:lnTo>
                  <a:pt x="11078" y="4953"/>
                </a:lnTo>
                <a:lnTo>
                  <a:pt x="11151" y="4916"/>
                </a:lnTo>
                <a:lnTo>
                  <a:pt x="11225" y="4843"/>
                </a:lnTo>
                <a:lnTo>
                  <a:pt x="11298" y="4769"/>
                </a:lnTo>
                <a:lnTo>
                  <a:pt x="11518" y="4586"/>
                </a:lnTo>
                <a:lnTo>
                  <a:pt x="11591" y="4476"/>
                </a:lnTo>
                <a:lnTo>
                  <a:pt x="11665" y="4366"/>
                </a:lnTo>
                <a:lnTo>
                  <a:pt x="11702" y="4256"/>
                </a:lnTo>
                <a:lnTo>
                  <a:pt x="11702" y="4146"/>
                </a:lnTo>
                <a:lnTo>
                  <a:pt x="11665" y="3999"/>
                </a:lnTo>
                <a:lnTo>
                  <a:pt x="11591" y="3889"/>
                </a:lnTo>
                <a:lnTo>
                  <a:pt x="11518" y="3779"/>
                </a:lnTo>
                <a:lnTo>
                  <a:pt x="11408" y="3742"/>
                </a:lnTo>
                <a:lnTo>
                  <a:pt x="11298" y="3705"/>
                </a:lnTo>
                <a:lnTo>
                  <a:pt x="11151" y="3669"/>
                </a:lnTo>
                <a:lnTo>
                  <a:pt x="10931" y="3192"/>
                </a:lnTo>
                <a:lnTo>
                  <a:pt x="10674" y="2752"/>
                </a:lnTo>
                <a:lnTo>
                  <a:pt x="10344" y="2091"/>
                </a:lnTo>
                <a:lnTo>
                  <a:pt x="10124" y="1725"/>
                </a:lnTo>
                <a:lnTo>
                  <a:pt x="9904" y="1431"/>
                </a:lnTo>
                <a:lnTo>
                  <a:pt x="9941" y="1284"/>
                </a:lnTo>
                <a:lnTo>
                  <a:pt x="9941" y="1211"/>
                </a:lnTo>
                <a:lnTo>
                  <a:pt x="9977" y="1064"/>
                </a:lnTo>
                <a:lnTo>
                  <a:pt x="9941" y="954"/>
                </a:lnTo>
                <a:lnTo>
                  <a:pt x="9904" y="844"/>
                </a:lnTo>
                <a:lnTo>
                  <a:pt x="9831" y="697"/>
                </a:lnTo>
                <a:lnTo>
                  <a:pt x="9721" y="587"/>
                </a:lnTo>
                <a:lnTo>
                  <a:pt x="9574" y="514"/>
                </a:lnTo>
                <a:lnTo>
                  <a:pt x="9427" y="477"/>
                </a:lnTo>
                <a:lnTo>
                  <a:pt x="9244" y="514"/>
                </a:lnTo>
                <a:lnTo>
                  <a:pt x="9097" y="551"/>
                </a:lnTo>
                <a:lnTo>
                  <a:pt x="8987" y="661"/>
                </a:lnTo>
                <a:lnTo>
                  <a:pt x="8914" y="808"/>
                </a:lnTo>
                <a:lnTo>
                  <a:pt x="8877" y="954"/>
                </a:lnTo>
                <a:lnTo>
                  <a:pt x="8840" y="1028"/>
                </a:lnTo>
                <a:lnTo>
                  <a:pt x="7887" y="1101"/>
                </a:lnTo>
                <a:lnTo>
                  <a:pt x="7080" y="1174"/>
                </a:lnTo>
                <a:lnTo>
                  <a:pt x="6933" y="1174"/>
                </a:lnTo>
                <a:lnTo>
                  <a:pt x="6860" y="1064"/>
                </a:lnTo>
                <a:lnTo>
                  <a:pt x="6749" y="918"/>
                </a:lnTo>
                <a:lnTo>
                  <a:pt x="6713" y="881"/>
                </a:lnTo>
                <a:lnTo>
                  <a:pt x="6639" y="808"/>
                </a:lnTo>
                <a:lnTo>
                  <a:pt x="6529" y="771"/>
                </a:lnTo>
                <a:lnTo>
                  <a:pt x="6456" y="771"/>
                </a:lnTo>
                <a:lnTo>
                  <a:pt x="6383" y="808"/>
                </a:lnTo>
                <a:lnTo>
                  <a:pt x="5942" y="808"/>
                </a:lnTo>
                <a:lnTo>
                  <a:pt x="5686" y="477"/>
                </a:lnTo>
                <a:lnTo>
                  <a:pt x="5576" y="294"/>
                </a:lnTo>
                <a:lnTo>
                  <a:pt x="5466" y="111"/>
                </a:lnTo>
                <a:lnTo>
                  <a:pt x="5429" y="37"/>
                </a:lnTo>
                <a:lnTo>
                  <a:pt x="5356" y="1"/>
                </a:lnTo>
                <a:lnTo>
                  <a:pt x="5209" y="1"/>
                </a:lnTo>
                <a:lnTo>
                  <a:pt x="5025" y="37"/>
                </a:lnTo>
                <a:lnTo>
                  <a:pt x="4915" y="1"/>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276" name="Google Shape;276;p4"/>
          <p:cNvSpPr/>
          <p:nvPr/>
        </p:nvSpPr>
        <p:spPr>
          <a:xfrm>
            <a:off x="-38626" y="579046"/>
            <a:ext cx="297606" cy="211234"/>
          </a:xfrm>
          <a:custGeom>
            <a:avLst/>
            <a:gdLst/>
            <a:ahLst/>
            <a:cxnLst/>
            <a:rect l="l" t="t" r="r" b="b"/>
            <a:pathLst>
              <a:path w="10492" h="7447" extrusionOk="0">
                <a:moveTo>
                  <a:pt x="7300" y="1761"/>
                </a:moveTo>
                <a:lnTo>
                  <a:pt x="7117" y="1797"/>
                </a:lnTo>
                <a:lnTo>
                  <a:pt x="6897" y="1834"/>
                </a:lnTo>
                <a:lnTo>
                  <a:pt x="6713" y="1907"/>
                </a:lnTo>
                <a:lnTo>
                  <a:pt x="6530" y="2017"/>
                </a:lnTo>
                <a:lnTo>
                  <a:pt x="6383" y="2128"/>
                </a:lnTo>
                <a:lnTo>
                  <a:pt x="6273" y="2274"/>
                </a:lnTo>
                <a:lnTo>
                  <a:pt x="6200" y="2458"/>
                </a:lnTo>
                <a:lnTo>
                  <a:pt x="6200" y="2531"/>
                </a:lnTo>
                <a:lnTo>
                  <a:pt x="6237" y="2604"/>
                </a:lnTo>
                <a:lnTo>
                  <a:pt x="6310" y="2641"/>
                </a:lnTo>
                <a:lnTo>
                  <a:pt x="6383" y="2641"/>
                </a:lnTo>
                <a:lnTo>
                  <a:pt x="6530" y="2604"/>
                </a:lnTo>
                <a:lnTo>
                  <a:pt x="6640" y="2531"/>
                </a:lnTo>
                <a:lnTo>
                  <a:pt x="6860" y="2384"/>
                </a:lnTo>
                <a:lnTo>
                  <a:pt x="7007" y="2348"/>
                </a:lnTo>
                <a:lnTo>
                  <a:pt x="7154" y="2274"/>
                </a:lnTo>
                <a:lnTo>
                  <a:pt x="7484" y="2274"/>
                </a:lnTo>
                <a:lnTo>
                  <a:pt x="7667" y="2311"/>
                </a:lnTo>
                <a:lnTo>
                  <a:pt x="7851" y="2384"/>
                </a:lnTo>
                <a:lnTo>
                  <a:pt x="7924" y="2458"/>
                </a:lnTo>
                <a:lnTo>
                  <a:pt x="7961" y="2531"/>
                </a:lnTo>
                <a:lnTo>
                  <a:pt x="7997" y="2641"/>
                </a:lnTo>
                <a:lnTo>
                  <a:pt x="7997" y="2751"/>
                </a:lnTo>
                <a:lnTo>
                  <a:pt x="7961" y="2898"/>
                </a:lnTo>
                <a:lnTo>
                  <a:pt x="7887" y="3045"/>
                </a:lnTo>
                <a:lnTo>
                  <a:pt x="7667" y="3338"/>
                </a:lnTo>
                <a:lnTo>
                  <a:pt x="7190" y="3998"/>
                </a:lnTo>
                <a:lnTo>
                  <a:pt x="6713" y="4622"/>
                </a:lnTo>
                <a:lnTo>
                  <a:pt x="5686" y="5869"/>
                </a:lnTo>
                <a:lnTo>
                  <a:pt x="5613" y="6016"/>
                </a:lnTo>
                <a:lnTo>
                  <a:pt x="5650" y="6162"/>
                </a:lnTo>
                <a:lnTo>
                  <a:pt x="5686" y="6236"/>
                </a:lnTo>
                <a:lnTo>
                  <a:pt x="5723" y="6273"/>
                </a:lnTo>
                <a:lnTo>
                  <a:pt x="5796" y="6309"/>
                </a:lnTo>
                <a:lnTo>
                  <a:pt x="5870" y="6309"/>
                </a:lnTo>
                <a:lnTo>
                  <a:pt x="6567" y="6273"/>
                </a:lnTo>
                <a:lnTo>
                  <a:pt x="7264" y="6309"/>
                </a:lnTo>
                <a:lnTo>
                  <a:pt x="8034" y="6346"/>
                </a:lnTo>
                <a:lnTo>
                  <a:pt x="8401" y="6419"/>
                </a:lnTo>
                <a:lnTo>
                  <a:pt x="8547" y="6419"/>
                </a:lnTo>
                <a:lnTo>
                  <a:pt x="8731" y="6383"/>
                </a:lnTo>
                <a:lnTo>
                  <a:pt x="8841" y="6309"/>
                </a:lnTo>
                <a:lnTo>
                  <a:pt x="8878" y="6199"/>
                </a:lnTo>
                <a:lnTo>
                  <a:pt x="8878" y="6089"/>
                </a:lnTo>
                <a:lnTo>
                  <a:pt x="8768" y="6016"/>
                </a:lnTo>
                <a:lnTo>
                  <a:pt x="8658" y="5942"/>
                </a:lnTo>
                <a:lnTo>
                  <a:pt x="8474" y="5869"/>
                </a:lnTo>
                <a:lnTo>
                  <a:pt x="8107" y="5796"/>
                </a:lnTo>
                <a:lnTo>
                  <a:pt x="7410" y="5759"/>
                </a:lnTo>
                <a:lnTo>
                  <a:pt x="6457" y="5759"/>
                </a:lnTo>
                <a:lnTo>
                  <a:pt x="7557" y="4365"/>
                </a:lnTo>
                <a:lnTo>
                  <a:pt x="7851" y="3998"/>
                </a:lnTo>
                <a:lnTo>
                  <a:pt x="8144" y="3595"/>
                </a:lnTo>
                <a:lnTo>
                  <a:pt x="8291" y="3375"/>
                </a:lnTo>
                <a:lnTo>
                  <a:pt x="8401" y="3191"/>
                </a:lnTo>
                <a:lnTo>
                  <a:pt x="8474" y="2935"/>
                </a:lnTo>
                <a:lnTo>
                  <a:pt x="8511" y="2714"/>
                </a:lnTo>
                <a:lnTo>
                  <a:pt x="8511" y="2494"/>
                </a:lnTo>
                <a:lnTo>
                  <a:pt x="8437" y="2311"/>
                </a:lnTo>
                <a:lnTo>
                  <a:pt x="8327" y="2164"/>
                </a:lnTo>
                <a:lnTo>
                  <a:pt x="8217" y="2017"/>
                </a:lnTo>
                <a:lnTo>
                  <a:pt x="8071" y="1907"/>
                </a:lnTo>
                <a:lnTo>
                  <a:pt x="7887" y="1834"/>
                </a:lnTo>
                <a:lnTo>
                  <a:pt x="7667" y="1797"/>
                </a:lnTo>
                <a:lnTo>
                  <a:pt x="7484" y="1761"/>
                </a:lnTo>
                <a:close/>
                <a:moveTo>
                  <a:pt x="954" y="0"/>
                </a:moveTo>
                <a:lnTo>
                  <a:pt x="771" y="37"/>
                </a:lnTo>
                <a:lnTo>
                  <a:pt x="624" y="110"/>
                </a:lnTo>
                <a:lnTo>
                  <a:pt x="441" y="183"/>
                </a:lnTo>
                <a:lnTo>
                  <a:pt x="294" y="257"/>
                </a:lnTo>
                <a:lnTo>
                  <a:pt x="147" y="404"/>
                </a:lnTo>
                <a:lnTo>
                  <a:pt x="37" y="514"/>
                </a:lnTo>
                <a:lnTo>
                  <a:pt x="1" y="587"/>
                </a:lnTo>
                <a:lnTo>
                  <a:pt x="1" y="660"/>
                </a:lnTo>
                <a:lnTo>
                  <a:pt x="74" y="770"/>
                </a:lnTo>
                <a:lnTo>
                  <a:pt x="184" y="844"/>
                </a:lnTo>
                <a:lnTo>
                  <a:pt x="257" y="844"/>
                </a:lnTo>
                <a:lnTo>
                  <a:pt x="331" y="807"/>
                </a:lnTo>
                <a:lnTo>
                  <a:pt x="661" y="660"/>
                </a:lnTo>
                <a:lnTo>
                  <a:pt x="844" y="624"/>
                </a:lnTo>
                <a:lnTo>
                  <a:pt x="1028" y="587"/>
                </a:lnTo>
                <a:lnTo>
                  <a:pt x="991" y="624"/>
                </a:lnTo>
                <a:lnTo>
                  <a:pt x="991" y="844"/>
                </a:lnTo>
                <a:lnTo>
                  <a:pt x="991" y="1064"/>
                </a:lnTo>
                <a:lnTo>
                  <a:pt x="1101" y="1467"/>
                </a:lnTo>
                <a:lnTo>
                  <a:pt x="1358" y="2641"/>
                </a:lnTo>
                <a:lnTo>
                  <a:pt x="2312" y="7263"/>
                </a:lnTo>
                <a:lnTo>
                  <a:pt x="2348" y="7336"/>
                </a:lnTo>
                <a:lnTo>
                  <a:pt x="2422" y="7410"/>
                </a:lnTo>
                <a:lnTo>
                  <a:pt x="2495" y="7446"/>
                </a:lnTo>
                <a:lnTo>
                  <a:pt x="2678" y="7446"/>
                </a:lnTo>
                <a:lnTo>
                  <a:pt x="2752" y="7410"/>
                </a:lnTo>
                <a:lnTo>
                  <a:pt x="2825" y="7336"/>
                </a:lnTo>
                <a:lnTo>
                  <a:pt x="2862" y="7263"/>
                </a:lnTo>
                <a:lnTo>
                  <a:pt x="4072" y="4108"/>
                </a:lnTo>
                <a:lnTo>
                  <a:pt x="5246" y="990"/>
                </a:lnTo>
                <a:lnTo>
                  <a:pt x="6457" y="917"/>
                </a:lnTo>
                <a:lnTo>
                  <a:pt x="7667" y="880"/>
                </a:lnTo>
                <a:lnTo>
                  <a:pt x="8988" y="917"/>
                </a:lnTo>
                <a:lnTo>
                  <a:pt x="9648" y="990"/>
                </a:lnTo>
                <a:lnTo>
                  <a:pt x="9978" y="990"/>
                </a:lnTo>
                <a:lnTo>
                  <a:pt x="10308" y="954"/>
                </a:lnTo>
                <a:lnTo>
                  <a:pt x="10382" y="917"/>
                </a:lnTo>
                <a:lnTo>
                  <a:pt x="10455" y="880"/>
                </a:lnTo>
                <a:lnTo>
                  <a:pt x="10492" y="807"/>
                </a:lnTo>
                <a:lnTo>
                  <a:pt x="10492" y="734"/>
                </a:lnTo>
                <a:lnTo>
                  <a:pt x="10418" y="587"/>
                </a:lnTo>
                <a:lnTo>
                  <a:pt x="10382" y="514"/>
                </a:lnTo>
                <a:lnTo>
                  <a:pt x="10308" y="477"/>
                </a:lnTo>
                <a:lnTo>
                  <a:pt x="10015" y="404"/>
                </a:lnTo>
                <a:lnTo>
                  <a:pt x="9721" y="367"/>
                </a:lnTo>
                <a:lnTo>
                  <a:pt x="9134" y="330"/>
                </a:lnTo>
                <a:lnTo>
                  <a:pt x="7814" y="293"/>
                </a:lnTo>
                <a:lnTo>
                  <a:pt x="6420" y="330"/>
                </a:lnTo>
                <a:lnTo>
                  <a:pt x="5026" y="404"/>
                </a:lnTo>
                <a:lnTo>
                  <a:pt x="4916" y="440"/>
                </a:lnTo>
                <a:lnTo>
                  <a:pt x="4843" y="477"/>
                </a:lnTo>
                <a:lnTo>
                  <a:pt x="4806" y="550"/>
                </a:lnTo>
                <a:lnTo>
                  <a:pt x="4733" y="624"/>
                </a:lnTo>
                <a:lnTo>
                  <a:pt x="2678" y="6162"/>
                </a:lnTo>
                <a:lnTo>
                  <a:pt x="2128" y="3705"/>
                </a:lnTo>
                <a:lnTo>
                  <a:pt x="1725" y="1981"/>
                </a:lnTo>
                <a:lnTo>
                  <a:pt x="1541" y="1210"/>
                </a:lnTo>
                <a:lnTo>
                  <a:pt x="1468" y="844"/>
                </a:lnTo>
                <a:lnTo>
                  <a:pt x="1431" y="660"/>
                </a:lnTo>
                <a:lnTo>
                  <a:pt x="1395" y="550"/>
                </a:lnTo>
                <a:lnTo>
                  <a:pt x="1431" y="550"/>
                </a:lnTo>
                <a:lnTo>
                  <a:pt x="1468" y="514"/>
                </a:lnTo>
                <a:lnTo>
                  <a:pt x="1468" y="477"/>
                </a:lnTo>
                <a:lnTo>
                  <a:pt x="1505" y="367"/>
                </a:lnTo>
                <a:lnTo>
                  <a:pt x="1505" y="220"/>
                </a:lnTo>
                <a:lnTo>
                  <a:pt x="1468" y="110"/>
                </a:lnTo>
                <a:lnTo>
                  <a:pt x="1395" y="73"/>
                </a:lnTo>
                <a:lnTo>
                  <a:pt x="1321" y="37"/>
                </a:lnTo>
                <a:lnTo>
                  <a:pt x="1138"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277" name="Google Shape;277;p4"/>
          <p:cNvSpPr/>
          <p:nvPr/>
        </p:nvSpPr>
        <p:spPr>
          <a:xfrm>
            <a:off x="1403775" y="11500"/>
            <a:ext cx="288245" cy="184202"/>
          </a:xfrm>
          <a:custGeom>
            <a:avLst/>
            <a:gdLst/>
            <a:ahLst/>
            <a:cxnLst/>
            <a:rect l="l" t="t" r="r" b="b"/>
            <a:pathLst>
              <a:path w="10162" h="6494" extrusionOk="0">
                <a:moveTo>
                  <a:pt x="8291" y="587"/>
                </a:moveTo>
                <a:lnTo>
                  <a:pt x="8291" y="698"/>
                </a:lnTo>
                <a:lnTo>
                  <a:pt x="8327" y="771"/>
                </a:lnTo>
                <a:lnTo>
                  <a:pt x="8401" y="808"/>
                </a:lnTo>
                <a:lnTo>
                  <a:pt x="8474" y="808"/>
                </a:lnTo>
                <a:lnTo>
                  <a:pt x="8768" y="771"/>
                </a:lnTo>
                <a:lnTo>
                  <a:pt x="8914" y="771"/>
                </a:lnTo>
                <a:lnTo>
                  <a:pt x="8988" y="808"/>
                </a:lnTo>
                <a:lnTo>
                  <a:pt x="9024" y="844"/>
                </a:lnTo>
                <a:lnTo>
                  <a:pt x="9208" y="1101"/>
                </a:lnTo>
                <a:lnTo>
                  <a:pt x="9318" y="1321"/>
                </a:lnTo>
                <a:lnTo>
                  <a:pt x="9465" y="1615"/>
                </a:lnTo>
                <a:lnTo>
                  <a:pt x="9538" y="1871"/>
                </a:lnTo>
                <a:lnTo>
                  <a:pt x="9611" y="2165"/>
                </a:lnTo>
                <a:lnTo>
                  <a:pt x="9648" y="2458"/>
                </a:lnTo>
                <a:lnTo>
                  <a:pt x="9648" y="2715"/>
                </a:lnTo>
                <a:lnTo>
                  <a:pt x="9575" y="2972"/>
                </a:lnTo>
                <a:lnTo>
                  <a:pt x="9501" y="3229"/>
                </a:lnTo>
                <a:lnTo>
                  <a:pt x="9354" y="3485"/>
                </a:lnTo>
                <a:lnTo>
                  <a:pt x="9171" y="3669"/>
                </a:lnTo>
                <a:lnTo>
                  <a:pt x="8988" y="3852"/>
                </a:lnTo>
                <a:lnTo>
                  <a:pt x="8731" y="3962"/>
                </a:lnTo>
                <a:lnTo>
                  <a:pt x="8474" y="3999"/>
                </a:lnTo>
                <a:lnTo>
                  <a:pt x="8327" y="3999"/>
                </a:lnTo>
                <a:lnTo>
                  <a:pt x="8217" y="3925"/>
                </a:lnTo>
                <a:lnTo>
                  <a:pt x="8107" y="3852"/>
                </a:lnTo>
                <a:lnTo>
                  <a:pt x="7997" y="3742"/>
                </a:lnTo>
                <a:lnTo>
                  <a:pt x="7851" y="3485"/>
                </a:lnTo>
                <a:lnTo>
                  <a:pt x="7740" y="3229"/>
                </a:lnTo>
                <a:lnTo>
                  <a:pt x="7630" y="2935"/>
                </a:lnTo>
                <a:lnTo>
                  <a:pt x="7594" y="2605"/>
                </a:lnTo>
                <a:lnTo>
                  <a:pt x="7557" y="2311"/>
                </a:lnTo>
                <a:lnTo>
                  <a:pt x="7594" y="1981"/>
                </a:lnTo>
                <a:lnTo>
                  <a:pt x="7630" y="1578"/>
                </a:lnTo>
                <a:lnTo>
                  <a:pt x="7777" y="1211"/>
                </a:lnTo>
                <a:lnTo>
                  <a:pt x="7887" y="1028"/>
                </a:lnTo>
                <a:lnTo>
                  <a:pt x="7997" y="844"/>
                </a:lnTo>
                <a:lnTo>
                  <a:pt x="8107" y="698"/>
                </a:lnTo>
                <a:lnTo>
                  <a:pt x="8291" y="587"/>
                </a:lnTo>
                <a:close/>
                <a:moveTo>
                  <a:pt x="8401" y="147"/>
                </a:moveTo>
                <a:lnTo>
                  <a:pt x="8181" y="221"/>
                </a:lnTo>
                <a:lnTo>
                  <a:pt x="7961" y="294"/>
                </a:lnTo>
                <a:lnTo>
                  <a:pt x="7814" y="404"/>
                </a:lnTo>
                <a:lnTo>
                  <a:pt x="7667" y="551"/>
                </a:lnTo>
                <a:lnTo>
                  <a:pt x="7520" y="698"/>
                </a:lnTo>
                <a:lnTo>
                  <a:pt x="7410" y="881"/>
                </a:lnTo>
                <a:lnTo>
                  <a:pt x="7264" y="1284"/>
                </a:lnTo>
                <a:lnTo>
                  <a:pt x="7154" y="1688"/>
                </a:lnTo>
                <a:lnTo>
                  <a:pt x="7117" y="2055"/>
                </a:lnTo>
                <a:lnTo>
                  <a:pt x="7080" y="2458"/>
                </a:lnTo>
                <a:lnTo>
                  <a:pt x="7154" y="2935"/>
                </a:lnTo>
                <a:lnTo>
                  <a:pt x="7264" y="3375"/>
                </a:lnTo>
                <a:lnTo>
                  <a:pt x="7410" y="3779"/>
                </a:lnTo>
                <a:lnTo>
                  <a:pt x="7520" y="3962"/>
                </a:lnTo>
                <a:lnTo>
                  <a:pt x="7667" y="4146"/>
                </a:lnTo>
                <a:lnTo>
                  <a:pt x="7814" y="4292"/>
                </a:lnTo>
                <a:lnTo>
                  <a:pt x="7961" y="4402"/>
                </a:lnTo>
                <a:lnTo>
                  <a:pt x="8144" y="4476"/>
                </a:lnTo>
                <a:lnTo>
                  <a:pt x="8364" y="4512"/>
                </a:lnTo>
                <a:lnTo>
                  <a:pt x="8584" y="4512"/>
                </a:lnTo>
                <a:lnTo>
                  <a:pt x="8768" y="4476"/>
                </a:lnTo>
                <a:lnTo>
                  <a:pt x="8988" y="4439"/>
                </a:lnTo>
                <a:lnTo>
                  <a:pt x="9134" y="4366"/>
                </a:lnTo>
                <a:lnTo>
                  <a:pt x="9318" y="4256"/>
                </a:lnTo>
                <a:lnTo>
                  <a:pt x="9465" y="4146"/>
                </a:lnTo>
                <a:lnTo>
                  <a:pt x="9721" y="3852"/>
                </a:lnTo>
                <a:lnTo>
                  <a:pt x="9905" y="3522"/>
                </a:lnTo>
                <a:lnTo>
                  <a:pt x="10051" y="3118"/>
                </a:lnTo>
                <a:lnTo>
                  <a:pt x="10161" y="2752"/>
                </a:lnTo>
                <a:lnTo>
                  <a:pt x="10161" y="2348"/>
                </a:lnTo>
                <a:lnTo>
                  <a:pt x="10125" y="2091"/>
                </a:lnTo>
                <a:lnTo>
                  <a:pt x="10051" y="1761"/>
                </a:lnTo>
                <a:lnTo>
                  <a:pt x="9941" y="1394"/>
                </a:lnTo>
                <a:lnTo>
                  <a:pt x="9758" y="1064"/>
                </a:lnTo>
                <a:lnTo>
                  <a:pt x="9575" y="734"/>
                </a:lnTo>
                <a:lnTo>
                  <a:pt x="9354" y="441"/>
                </a:lnTo>
                <a:lnTo>
                  <a:pt x="9244" y="331"/>
                </a:lnTo>
                <a:lnTo>
                  <a:pt x="9098" y="257"/>
                </a:lnTo>
                <a:lnTo>
                  <a:pt x="8988" y="221"/>
                </a:lnTo>
                <a:lnTo>
                  <a:pt x="8841" y="184"/>
                </a:lnTo>
                <a:lnTo>
                  <a:pt x="8621" y="147"/>
                </a:lnTo>
                <a:close/>
                <a:moveTo>
                  <a:pt x="3999" y="1"/>
                </a:moveTo>
                <a:lnTo>
                  <a:pt x="3926" y="37"/>
                </a:lnTo>
                <a:lnTo>
                  <a:pt x="3852" y="111"/>
                </a:lnTo>
                <a:lnTo>
                  <a:pt x="3816" y="404"/>
                </a:lnTo>
                <a:lnTo>
                  <a:pt x="3779" y="734"/>
                </a:lnTo>
                <a:lnTo>
                  <a:pt x="3705" y="1321"/>
                </a:lnTo>
                <a:lnTo>
                  <a:pt x="3632" y="2458"/>
                </a:lnTo>
                <a:lnTo>
                  <a:pt x="2898" y="2385"/>
                </a:lnTo>
                <a:lnTo>
                  <a:pt x="2128" y="2385"/>
                </a:lnTo>
                <a:lnTo>
                  <a:pt x="1395" y="2422"/>
                </a:lnTo>
                <a:lnTo>
                  <a:pt x="1028" y="2495"/>
                </a:lnTo>
                <a:lnTo>
                  <a:pt x="661" y="2568"/>
                </a:lnTo>
                <a:lnTo>
                  <a:pt x="661" y="2495"/>
                </a:lnTo>
                <a:lnTo>
                  <a:pt x="588" y="2458"/>
                </a:lnTo>
                <a:lnTo>
                  <a:pt x="551" y="2495"/>
                </a:lnTo>
                <a:lnTo>
                  <a:pt x="478" y="1651"/>
                </a:lnTo>
                <a:lnTo>
                  <a:pt x="441" y="918"/>
                </a:lnTo>
                <a:lnTo>
                  <a:pt x="404" y="551"/>
                </a:lnTo>
                <a:lnTo>
                  <a:pt x="367" y="184"/>
                </a:lnTo>
                <a:lnTo>
                  <a:pt x="331" y="111"/>
                </a:lnTo>
                <a:lnTo>
                  <a:pt x="147" y="111"/>
                </a:lnTo>
                <a:lnTo>
                  <a:pt x="111" y="184"/>
                </a:lnTo>
                <a:lnTo>
                  <a:pt x="37" y="514"/>
                </a:lnTo>
                <a:lnTo>
                  <a:pt x="1" y="881"/>
                </a:lnTo>
                <a:lnTo>
                  <a:pt x="1" y="1578"/>
                </a:lnTo>
                <a:lnTo>
                  <a:pt x="37" y="2275"/>
                </a:lnTo>
                <a:lnTo>
                  <a:pt x="111" y="2972"/>
                </a:lnTo>
                <a:lnTo>
                  <a:pt x="184" y="3632"/>
                </a:lnTo>
                <a:lnTo>
                  <a:pt x="294" y="4329"/>
                </a:lnTo>
                <a:lnTo>
                  <a:pt x="404" y="4989"/>
                </a:lnTo>
                <a:lnTo>
                  <a:pt x="478" y="5356"/>
                </a:lnTo>
                <a:lnTo>
                  <a:pt x="551" y="5503"/>
                </a:lnTo>
                <a:lnTo>
                  <a:pt x="588" y="5650"/>
                </a:lnTo>
                <a:lnTo>
                  <a:pt x="551" y="5723"/>
                </a:lnTo>
                <a:lnTo>
                  <a:pt x="588" y="5833"/>
                </a:lnTo>
                <a:lnTo>
                  <a:pt x="661" y="5906"/>
                </a:lnTo>
                <a:lnTo>
                  <a:pt x="734" y="5943"/>
                </a:lnTo>
                <a:lnTo>
                  <a:pt x="881" y="5943"/>
                </a:lnTo>
                <a:lnTo>
                  <a:pt x="954" y="5906"/>
                </a:lnTo>
                <a:lnTo>
                  <a:pt x="1028" y="5833"/>
                </a:lnTo>
                <a:lnTo>
                  <a:pt x="1064" y="5760"/>
                </a:lnTo>
                <a:lnTo>
                  <a:pt x="1064" y="5650"/>
                </a:lnTo>
                <a:lnTo>
                  <a:pt x="1064" y="5466"/>
                </a:lnTo>
                <a:lnTo>
                  <a:pt x="881" y="4696"/>
                </a:lnTo>
                <a:lnTo>
                  <a:pt x="734" y="3889"/>
                </a:lnTo>
                <a:lnTo>
                  <a:pt x="624" y="3082"/>
                </a:lnTo>
                <a:lnTo>
                  <a:pt x="588" y="2935"/>
                </a:lnTo>
                <a:lnTo>
                  <a:pt x="991" y="2972"/>
                </a:lnTo>
                <a:lnTo>
                  <a:pt x="1358" y="2935"/>
                </a:lnTo>
                <a:lnTo>
                  <a:pt x="2128" y="2898"/>
                </a:lnTo>
                <a:lnTo>
                  <a:pt x="2862" y="2898"/>
                </a:lnTo>
                <a:lnTo>
                  <a:pt x="3632" y="2972"/>
                </a:lnTo>
                <a:lnTo>
                  <a:pt x="3559" y="4256"/>
                </a:lnTo>
                <a:lnTo>
                  <a:pt x="3485" y="4843"/>
                </a:lnTo>
                <a:lnTo>
                  <a:pt x="3485" y="4989"/>
                </a:lnTo>
                <a:lnTo>
                  <a:pt x="3522" y="5173"/>
                </a:lnTo>
                <a:lnTo>
                  <a:pt x="3559" y="5283"/>
                </a:lnTo>
                <a:lnTo>
                  <a:pt x="3632" y="5393"/>
                </a:lnTo>
                <a:lnTo>
                  <a:pt x="3669" y="5429"/>
                </a:lnTo>
                <a:lnTo>
                  <a:pt x="3742" y="5466"/>
                </a:lnTo>
                <a:lnTo>
                  <a:pt x="3852" y="5393"/>
                </a:lnTo>
                <a:lnTo>
                  <a:pt x="3926" y="5319"/>
                </a:lnTo>
                <a:lnTo>
                  <a:pt x="3999" y="5209"/>
                </a:lnTo>
                <a:lnTo>
                  <a:pt x="4036" y="4916"/>
                </a:lnTo>
                <a:lnTo>
                  <a:pt x="4036" y="4366"/>
                </a:lnTo>
                <a:lnTo>
                  <a:pt x="4109" y="2935"/>
                </a:lnTo>
                <a:lnTo>
                  <a:pt x="4146" y="1468"/>
                </a:lnTo>
                <a:lnTo>
                  <a:pt x="4182" y="771"/>
                </a:lnTo>
                <a:lnTo>
                  <a:pt x="4182" y="441"/>
                </a:lnTo>
                <a:lnTo>
                  <a:pt x="4146" y="111"/>
                </a:lnTo>
                <a:lnTo>
                  <a:pt x="4072" y="37"/>
                </a:lnTo>
                <a:lnTo>
                  <a:pt x="3999" y="1"/>
                </a:lnTo>
                <a:close/>
                <a:moveTo>
                  <a:pt x="5503" y="3779"/>
                </a:moveTo>
                <a:lnTo>
                  <a:pt x="5246" y="3815"/>
                </a:lnTo>
                <a:lnTo>
                  <a:pt x="5026" y="3925"/>
                </a:lnTo>
                <a:lnTo>
                  <a:pt x="4879" y="3999"/>
                </a:lnTo>
                <a:lnTo>
                  <a:pt x="4806" y="4109"/>
                </a:lnTo>
                <a:lnTo>
                  <a:pt x="4806" y="4146"/>
                </a:lnTo>
                <a:lnTo>
                  <a:pt x="4843" y="4182"/>
                </a:lnTo>
                <a:lnTo>
                  <a:pt x="4916" y="4256"/>
                </a:lnTo>
                <a:lnTo>
                  <a:pt x="5246" y="4256"/>
                </a:lnTo>
                <a:lnTo>
                  <a:pt x="5723" y="4219"/>
                </a:lnTo>
                <a:lnTo>
                  <a:pt x="5723" y="4219"/>
                </a:lnTo>
                <a:lnTo>
                  <a:pt x="5686" y="4329"/>
                </a:lnTo>
                <a:lnTo>
                  <a:pt x="5576" y="4439"/>
                </a:lnTo>
                <a:lnTo>
                  <a:pt x="5393" y="4622"/>
                </a:lnTo>
                <a:lnTo>
                  <a:pt x="5026" y="5099"/>
                </a:lnTo>
                <a:lnTo>
                  <a:pt x="4659" y="5613"/>
                </a:lnTo>
                <a:lnTo>
                  <a:pt x="4366" y="6126"/>
                </a:lnTo>
                <a:lnTo>
                  <a:pt x="4329" y="6273"/>
                </a:lnTo>
                <a:lnTo>
                  <a:pt x="4366" y="6420"/>
                </a:lnTo>
                <a:lnTo>
                  <a:pt x="4476" y="6493"/>
                </a:lnTo>
                <a:lnTo>
                  <a:pt x="4623" y="6493"/>
                </a:lnTo>
                <a:lnTo>
                  <a:pt x="6310" y="6126"/>
                </a:lnTo>
                <a:lnTo>
                  <a:pt x="6383" y="6090"/>
                </a:lnTo>
                <a:lnTo>
                  <a:pt x="6457" y="6016"/>
                </a:lnTo>
                <a:lnTo>
                  <a:pt x="6493" y="5943"/>
                </a:lnTo>
                <a:lnTo>
                  <a:pt x="6457" y="5833"/>
                </a:lnTo>
                <a:lnTo>
                  <a:pt x="6420" y="5760"/>
                </a:lnTo>
                <a:lnTo>
                  <a:pt x="6383" y="5686"/>
                </a:lnTo>
                <a:lnTo>
                  <a:pt x="6273" y="5650"/>
                </a:lnTo>
                <a:lnTo>
                  <a:pt x="6163" y="5650"/>
                </a:lnTo>
                <a:lnTo>
                  <a:pt x="5026" y="5906"/>
                </a:lnTo>
                <a:lnTo>
                  <a:pt x="5319" y="5466"/>
                </a:lnTo>
                <a:lnTo>
                  <a:pt x="5650" y="5063"/>
                </a:lnTo>
                <a:lnTo>
                  <a:pt x="5870" y="4806"/>
                </a:lnTo>
                <a:lnTo>
                  <a:pt x="6053" y="4549"/>
                </a:lnTo>
                <a:lnTo>
                  <a:pt x="6126" y="4402"/>
                </a:lnTo>
                <a:lnTo>
                  <a:pt x="6200" y="4256"/>
                </a:lnTo>
                <a:lnTo>
                  <a:pt x="6200" y="4109"/>
                </a:lnTo>
                <a:lnTo>
                  <a:pt x="6200" y="3925"/>
                </a:lnTo>
                <a:lnTo>
                  <a:pt x="6163" y="3889"/>
                </a:lnTo>
                <a:lnTo>
                  <a:pt x="6126" y="3815"/>
                </a:lnTo>
                <a:lnTo>
                  <a:pt x="5980" y="3779"/>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278" name="Google Shape;278;p4"/>
          <p:cNvSpPr/>
          <p:nvPr/>
        </p:nvSpPr>
        <p:spPr>
          <a:xfrm>
            <a:off x="955990" y="-57166"/>
            <a:ext cx="323616" cy="321546"/>
          </a:xfrm>
          <a:custGeom>
            <a:avLst/>
            <a:gdLst/>
            <a:ahLst/>
            <a:cxnLst/>
            <a:rect l="l" t="t" r="r" b="b"/>
            <a:pathLst>
              <a:path w="11409" h="11336" extrusionOk="0">
                <a:moveTo>
                  <a:pt x="5173" y="4219"/>
                </a:moveTo>
                <a:lnTo>
                  <a:pt x="5136" y="4256"/>
                </a:lnTo>
                <a:lnTo>
                  <a:pt x="5100" y="4292"/>
                </a:lnTo>
                <a:lnTo>
                  <a:pt x="4990" y="4366"/>
                </a:lnTo>
                <a:lnTo>
                  <a:pt x="4916" y="4476"/>
                </a:lnTo>
                <a:lnTo>
                  <a:pt x="4916" y="4512"/>
                </a:lnTo>
                <a:lnTo>
                  <a:pt x="4843" y="4659"/>
                </a:lnTo>
                <a:lnTo>
                  <a:pt x="4843" y="4769"/>
                </a:lnTo>
                <a:lnTo>
                  <a:pt x="4880" y="4843"/>
                </a:lnTo>
                <a:lnTo>
                  <a:pt x="4990" y="4916"/>
                </a:lnTo>
                <a:lnTo>
                  <a:pt x="5100" y="4989"/>
                </a:lnTo>
                <a:lnTo>
                  <a:pt x="5283" y="4989"/>
                </a:lnTo>
                <a:lnTo>
                  <a:pt x="5430" y="4916"/>
                </a:lnTo>
                <a:lnTo>
                  <a:pt x="5540" y="4769"/>
                </a:lnTo>
                <a:lnTo>
                  <a:pt x="5577" y="4696"/>
                </a:lnTo>
                <a:lnTo>
                  <a:pt x="5613" y="4623"/>
                </a:lnTo>
                <a:lnTo>
                  <a:pt x="5577" y="4549"/>
                </a:lnTo>
                <a:lnTo>
                  <a:pt x="5577" y="4476"/>
                </a:lnTo>
                <a:lnTo>
                  <a:pt x="5430" y="4402"/>
                </a:lnTo>
                <a:lnTo>
                  <a:pt x="5320" y="4366"/>
                </a:lnTo>
                <a:lnTo>
                  <a:pt x="5320" y="4292"/>
                </a:lnTo>
                <a:lnTo>
                  <a:pt x="5246" y="4256"/>
                </a:lnTo>
                <a:lnTo>
                  <a:pt x="5173" y="4219"/>
                </a:lnTo>
                <a:close/>
                <a:moveTo>
                  <a:pt x="5980" y="6016"/>
                </a:moveTo>
                <a:lnTo>
                  <a:pt x="6017" y="6053"/>
                </a:lnTo>
                <a:lnTo>
                  <a:pt x="6053" y="6126"/>
                </a:lnTo>
                <a:lnTo>
                  <a:pt x="6053" y="6200"/>
                </a:lnTo>
                <a:lnTo>
                  <a:pt x="5907" y="6237"/>
                </a:lnTo>
                <a:lnTo>
                  <a:pt x="5943" y="6090"/>
                </a:lnTo>
                <a:lnTo>
                  <a:pt x="5980" y="6016"/>
                </a:lnTo>
                <a:close/>
                <a:moveTo>
                  <a:pt x="5833" y="5613"/>
                </a:moveTo>
                <a:lnTo>
                  <a:pt x="5723" y="5650"/>
                </a:lnTo>
                <a:lnTo>
                  <a:pt x="5650" y="5723"/>
                </a:lnTo>
                <a:lnTo>
                  <a:pt x="5613" y="5796"/>
                </a:lnTo>
                <a:lnTo>
                  <a:pt x="5613" y="5870"/>
                </a:lnTo>
                <a:lnTo>
                  <a:pt x="5687" y="5943"/>
                </a:lnTo>
                <a:lnTo>
                  <a:pt x="5577" y="6163"/>
                </a:lnTo>
                <a:lnTo>
                  <a:pt x="5540" y="6420"/>
                </a:lnTo>
                <a:lnTo>
                  <a:pt x="5577" y="6530"/>
                </a:lnTo>
                <a:lnTo>
                  <a:pt x="5687" y="6567"/>
                </a:lnTo>
                <a:lnTo>
                  <a:pt x="5833" y="6603"/>
                </a:lnTo>
                <a:lnTo>
                  <a:pt x="5980" y="6603"/>
                </a:lnTo>
                <a:lnTo>
                  <a:pt x="6090" y="6567"/>
                </a:lnTo>
                <a:lnTo>
                  <a:pt x="6237" y="6530"/>
                </a:lnTo>
                <a:lnTo>
                  <a:pt x="6347" y="6457"/>
                </a:lnTo>
                <a:lnTo>
                  <a:pt x="6420" y="6347"/>
                </a:lnTo>
                <a:lnTo>
                  <a:pt x="6457" y="6200"/>
                </a:lnTo>
                <a:lnTo>
                  <a:pt x="6457" y="6053"/>
                </a:lnTo>
                <a:lnTo>
                  <a:pt x="6420" y="5943"/>
                </a:lnTo>
                <a:lnTo>
                  <a:pt x="6347" y="5833"/>
                </a:lnTo>
                <a:lnTo>
                  <a:pt x="6274" y="5760"/>
                </a:lnTo>
                <a:lnTo>
                  <a:pt x="6163" y="5686"/>
                </a:lnTo>
                <a:lnTo>
                  <a:pt x="6053" y="5650"/>
                </a:lnTo>
                <a:lnTo>
                  <a:pt x="5943" y="5613"/>
                </a:lnTo>
                <a:close/>
                <a:moveTo>
                  <a:pt x="3926" y="441"/>
                </a:moveTo>
                <a:lnTo>
                  <a:pt x="4623" y="478"/>
                </a:lnTo>
                <a:lnTo>
                  <a:pt x="5356" y="478"/>
                </a:lnTo>
                <a:lnTo>
                  <a:pt x="6824" y="551"/>
                </a:lnTo>
                <a:lnTo>
                  <a:pt x="7631" y="551"/>
                </a:lnTo>
                <a:lnTo>
                  <a:pt x="7704" y="734"/>
                </a:lnTo>
                <a:lnTo>
                  <a:pt x="7777" y="1064"/>
                </a:lnTo>
                <a:lnTo>
                  <a:pt x="7521" y="1174"/>
                </a:lnTo>
                <a:lnTo>
                  <a:pt x="7191" y="1211"/>
                </a:lnTo>
                <a:lnTo>
                  <a:pt x="7044" y="1211"/>
                </a:lnTo>
                <a:lnTo>
                  <a:pt x="6860" y="1174"/>
                </a:lnTo>
                <a:lnTo>
                  <a:pt x="6714" y="1174"/>
                </a:lnTo>
                <a:lnTo>
                  <a:pt x="6530" y="1211"/>
                </a:lnTo>
                <a:lnTo>
                  <a:pt x="6494" y="1248"/>
                </a:lnTo>
                <a:lnTo>
                  <a:pt x="6457" y="1321"/>
                </a:lnTo>
                <a:lnTo>
                  <a:pt x="6420" y="1395"/>
                </a:lnTo>
                <a:lnTo>
                  <a:pt x="6457" y="1468"/>
                </a:lnTo>
                <a:lnTo>
                  <a:pt x="6457" y="1505"/>
                </a:lnTo>
                <a:lnTo>
                  <a:pt x="6494" y="1578"/>
                </a:lnTo>
                <a:lnTo>
                  <a:pt x="6567" y="1651"/>
                </a:lnTo>
                <a:lnTo>
                  <a:pt x="6567" y="1871"/>
                </a:lnTo>
                <a:lnTo>
                  <a:pt x="6567" y="2092"/>
                </a:lnTo>
                <a:lnTo>
                  <a:pt x="6640" y="2642"/>
                </a:lnTo>
                <a:lnTo>
                  <a:pt x="6677" y="3192"/>
                </a:lnTo>
                <a:lnTo>
                  <a:pt x="6714" y="3632"/>
                </a:lnTo>
                <a:lnTo>
                  <a:pt x="6714" y="4072"/>
                </a:lnTo>
                <a:lnTo>
                  <a:pt x="6677" y="4586"/>
                </a:lnTo>
                <a:lnTo>
                  <a:pt x="6640" y="4843"/>
                </a:lnTo>
                <a:lnTo>
                  <a:pt x="6640" y="5099"/>
                </a:lnTo>
                <a:lnTo>
                  <a:pt x="6677" y="5246"/>
                </a:lnTo>
                <a:lnTo>
                  <a:pt x="6640" y="5319"/>
                </a:lnTo>
                <a:lnTo>
                  <a:pt x="6640" y="5393"/>
                </a:lnTo>
                <a:lnTo>
                  <a:pt x="6640" y="5466"/>
                </a:lnTo>
                <a:lnTo>
                  <a:pt x="6714" y="5540"/>
                </a:lnTo>
                <a:lnTo>
                  <a:pt x="7117" y="5796"/>
                </a:lnTo>
                <a:lnTo>
                  <a:pt x="7484" y="6016"/>
                </a:lnTo>
                <a:lnTo>
                  <a:pt x="7851" y="6310"/>
                </a:lnTo>
                <a:lnTo>
                  <a:pt x="8218" y="6640"/>
                </a:lnTo>
                <a:lnTo>
                  <a:pt x="8915" y="7300"/>
                </a:lnTo>
                <a:lnTo>
                  <a:pt x="8621" y="7337"/>
                </a:lnTo>
                <a:lnTo>
                  <a:pt x="8328" y="7300"/>
                </a:lnTo>
                <a:lnTo>
                  <a:pt x="8108" y="7227"/>
                </a:lnTo>
                <a:lnTo>
                  <a:pt x="7887" y="7154"/>
                </a:lnTo>
                <a:lnTo>
                  <a:pt x="7484" y="6933"/>
                </a:lnTo>
                <a:lnTo>
                  <a:pt x="7117" y="6823"/>
                </a:lnTo>
                <a:lnTo>
                  <a:pt x="6750" y="6787"/>
                </a:lnTo>
                <a:lnTo>
                  <a:pt x="6384" y="6823"/>
                </a:lnTo>
                <a:lnTo>
                  <a:pt x="5980" y="6933"/>
                </a:lnTo>
                <a:lnTo>
                  <a:pt x="5577" y="7044"/>
                </a:lnTo>
                <a:lnTo>
                  <a:pt x="5210" y="7227"/>
                </a:lnTo>
                <a:lnTo>
                  <a:pt x="4843" y="7374"/>
                </a:lnTo>
                <a:lnTo>
                  <a:pt x="4439" y="7520"/>
                </a:lnTo>
                <a:lnTo>
                  <a:pt x="4109" y="7557"/>
                </a:lnTo>
                <a:lnTo>
                  <a:pt x="3816" y="7594"/>
                </a:lnTo>
                <a:lnTo>
                  <a:pt x="3889" y="7557"/>
                </a:lnTo>
                <a:lnTo>
                  <a:pt x="3926" y="7484"/>
                </a:lnTo>
                <a:lnTo>
                  <a:pt x="3926" y="7374"/>
                </a:lnTo>
                <a:lnTo>
                  <a:pt x="3926" y="7300"/>
                </a:lnTo>
                <a:lnTo>
                  <a:pt x="3889" y="7227"/>
                </a:lnTo>
                <a:lnTo>
                  <a:pt x="3816" y="7190"/>
                </a:lnTo>
                <a:lnTo>
                  <a:pt x="2789" y="7190"/>
                </a:lnTo>
                <a:lnTo>
                  <a:pt x="2935" y="7044"/>
                </a:lnTo>
                <a:lnTo>
                  <a:pt x="3266" y="6677"/>
                </a:lnTo>
                <a:lnTo>
                  <a:pt x="3559" y="6713"/>
                </a:lnTo>
                <a:lnTo>
                  <a:pt x="3853" y="6713"/>
                </a:lnTo>
                <a:lnTo>
                  <a:pt x="4403" y="6677"/>
                </a:lnTo>
                <a:lnTo>
                  <a:pt x="4549" y="6640"/>
                </a:lnTo>
                <a:lnTo>
                  <a:pt x="4623" y="6530"/>
                </a:lnTo>
                <a:lnTo>
                  <a:pt x="4623" y="6457"/>
                </a:lnTo>
                <a:lnTo>
                  <a:pt x="4586" y="6383"/>
                </a:lnTo>
                <a:lnTo>
                  <a:pt x="4513" y="6310"/>
                </a:lnTo>
                <a:lnTo>
                  <a:pt x="4403" y="6273"/>
                </a:lnTo>
                <a:lnTo>
                  <a:pt x="3669" y="6273"/>
                </a:lnTo>
                <a:lnTo>
                  <a:pt x="3926" y="6016"/>
                </a:lnTo>
                <a:lnTo>
                  <a:pt x="4183" y="5723"/>
                </a:lnTo>
                <a:lnTo>
                  <a:pt x="4293" y="5723"/>
                </a:lnTo>
                <a:lnTo>
                  <a:pt x="4366" y="5686"/>
                </a:lnTo>
                <a:lnTo>
                  <a:pt x="4439" y="5576"/>
                </a:lnTo>
                <a:lnTo>
                  <a:pt x="4476" y="5466"/>
                </a:lnTo>
                <a:lnTo>
                  <a:pt x="4403" y="3449"/>
                </a:lnTo>
                <a:lnTo>
                  <a:pt x="4366" y="2495"/>
                </a:lnTo>
                <a:lnTo>
                  <a:pt x="4329" y="2018"/>
                </a:lnTo>
                <a:lnTo>
                  <a:pt x="4293" y="1541"/>
                </a:lnTo>
                <a:lnTo>
                  <a:pt x="4256" y="1431"/>
                </a:lnTo>
                <a:lnTo>
                  <a:pt x="4549" y="1505"/>
                </a:lnTo>
                <a:lnTo>
                  <a:pt x="4953" y="1578"/>
                </a:lnTo>
                <a:lnTo>
                  <a:pt x="5173" y="1578"/>
                </a:lnTo>
                <a:lnTo>
                  <a:pt x="5356" y="1505"/>
                </a:lnTo>
                <a:lnTo>
                  <a:pt x="5393" y="1468"/>
                </a:lnTo>
                <a:lnTo>
                  <a:pt x="5430" y="1431"/>
                </a:lnTo>
                <a:lnTo>
                  <a:pt x="5430" y="1358"/>
                </a:lnTo>
                <a:lnTo>
                  <a:pt x="5393" y="1321"/>
                </a:lnTo>
                <a:lnTo>
                  <a:pt x="5246" y="1211"/>
                </a:lnTo>
                <a:lnTo>
                  <a:pt x="5063" y="1174"/>
                </a:lnTo>
                <a:lnTo>
                  <a:pt x="4733" y="1138"/>
                </a:lnTo>
                <a:lnTo>
                  <a:pt x="4219" y="1064"/>
                </a:lnTo>
                <a:lnTo>
                  <a:pt x="4183" y="1028"/>
                </a:lnTo>
                <a:lnTo>
                  <a:pt x="4146" y="991"/>
                </a:lnTo>
                <a:lnTo>
                  <a:pt x="3999" y="991"/>
                </a:lnTo>
                <a:lnTo>
                  <a:pt x="3853" y="1028"/>
                </a:lnTo>
                <a:lnTo>
                  <a:pt x="3706" y="1064"/>
                </a:lnTo>
                <a:lnTo>
                  <a:pt x="3596" y="1064"/>
                </a:lnTo>
                <a:lnTo>
                  <a:pt x="3522" y="1028"/>
                </a:lnTo>
                <a:lnTo>
                  <a:pt x="3486" y="991"/>
                </a:lnTo>
                <a:lnTo>
                  <a:pt x="3412" y="881"/>
                </a:lnTo>
                <a:lnTo>
                  <a:pt x="3412" y="771"/>
                </a:lnTo>
                <a:lnTo>
                  <a:pt x="3412" y="698"/>
                </a:lnTo>
                <a:lnTo>
                  <a:pt x="3486" y="624"/>
                </a:lnTo>
                <a:lnTo>
                  <a:pt x="3559" y="551"/>
                </a:lnTo>
                <a:lnTo>
                  <a:pt x="3742" y="478"/>
                </a:lnTo>
                <a:lnTo>
                  <a:pt x="3926" y="441"/>
                </a:lnTo>
                <a:close/>
                <a:moveTo>
                  <a:pt x="6090" y="8071"/>
                </a:moveTo>
                <a:lnTo>
                  <a:pt x="6127" y="8144"/>
                </a:lnTo>
                <a:lnTo>
                  <a:pt x="6127" y="8217"/>
                </a:lnTo>
                <a:lnTo>
                  <a:pt x="6090" y="8291"/>
                </a:lnTo>
                <a:lnTo>
                  <a:pt x="6053" y="8364"/>
                </a:lnTo>
                <a:lnTo>
                  <a:pt x="5980" y="8401"/>
                </a:lnTo>
                <a:lnTo>
                  <a:pt x="5907" y="8401"/>
                </a:lnTo>
                <a:lnTo>
                  <a:pt x="5833" y="8364"/>
                </a:lnTo>
                <a:lnTo>
                  <a:pt x="5760" y="8291"/>
                </a:lnTo>
                <a:lnTo>
                  <a:pt x="5760" y="8181"/>
                </a:lnTo>
                <a:lnTo>
                  <a:pt x="5833" y="8144"/>
                </a:lnTo>
                <a:lnTo>
                  <a:pt x="5943" y="8071"/>
                </a:lnTo>
                <a:lnTo>
                  <a:pt x="6017" y="8107"/>
                </a:lnTo>
                <a:lnTo>
                  <a:pt x="6053" y="8107"/>
                </a:lnTo>
                <a:lnTo>
                  <a:pt x="6090" y="8071"/>
                </a:lnTo>
                <a:close/>
                <a:moveTo>
                  <a:pt x="5907" y="7630"/>
                </a:moveTo>
                <a:lnTo>
                  <a:pt x="5797" y="7667"/>
                </a:lnTo>
                <a:lnTo>
                  <a:pt x="5687" y="7704"/>
                </a:lnTo>
                <a:lnTo>
                  <a:pt x="5577" y="7777"/>
                </a:lnTo>
                <a:lnTo>
                  <a:pt x="5467" y="7887"/>
                </a:lnTo>
                <a:lnTo>
                  <a:pt x="5467" y="7924"/>
                </a:lnTo>
                <a:lnTo>
                  <a:pt x="5430" y="7997"/>
                </a:lnTo>
                <a:lnTo>
                  <a:pt x="5503" y="8071"/>
                </a:lnTo>
                <a:lnTo>
                  <a:pt x="5430" y="8217"/>
                </a:lnTo>
                <a:lnTo>
                  <a:pt x="5430" y="8364"/>
                </a:lnTo>
                <a:lnTo>
                  <a:pt x="5467" y="8474"/>
                </a:lnTo>
                <a:lnTo>
                  <a:pt x="5540" y="8584"/>
                </a:lnTo>
                <a:lnTo>
                  <a:pt x="5650" y="8694"/>
                </a:lnTo>
                <a:lnTo>
                  <a:pt x="5797" y="8731"/>
                </a:lnTo>
                <a:lnTo>
                  <a:pt x="5907" y="8768"/>
                </a:lnTo>
                <a:lnTo>
                  <a:pt x="6053" y="8768"/>
                </a:lnTo>
                <a:lnTo>
                  <a:pt x="6200" y="8731"/>
                </a:lnTo>
                <a:lnTo>
                  <a:pt x="6310" y="8658"/>
                </a:lnTo>
                <a:lnTo>
                  <a:pt x="6384" y="8584"/>
                </a:lnTo>
                <a:lnTo>
                  <a:pt x="6457" y="8474"/>
                </a:lnTo>
                <a:lnTo>
                  <a:pt x="6494" y="8327"/>
                </a:lnTo>
                <a:lnTo>
                  <a:pt x="6494" y="8217"/>
                </a:lnTo>
                <a:lnTo>
                  <a:pt x="6494" y="8071"/>
                </a:lnTo>
                <a:lnTo>
                  <a:pt x="6457" y="7961"/>
                </a:lnTo>
                <a:lnTo>
                  <a:pt x="6384" y="7851"/>
                </a:lnTo>
                <a:lnTo>
                  <a:pt x="6310" y="7777"/>
                </a:lnTo>
                <a:lnTo>
                  <a:pt x="6200" y="7704"/>
                </a:lnTo>
                <a:lnTo>
                  <a:pt x="6053" y="7667"/>
                </a:lnTo>
                <a:lnTo>
                  <a:pt x="5907" y="7630"/>
                </a:lnTo>
                <a:close/>
                <a:moveTo>
                  <a:pt x="4476" y="9134"/>
                </a:moveTo>
                <a:lnTo>
                  <a:pt x="4513" y="9281"/>
                </a:lnTo>
                <a:lnTo>
                  <a:pt x="4476" y="9391"/>
                </a:lnTo>
                <a:lnTo>
                  <a:pt x="4403" y="9538"/>
                </a:lnTo>
                <a:lnTo>
                  <a:pt x="4256" y="9648"/>
                </a:lnTo>
                <a:lnTo>
                  <a:pt x="4183" y="9685"/>
                </a:lnTo>
                <a:lnTo>
                  <a:pt x="4109" y="9685"/>
                </a:lnTo>
                <a:lnTo>
                  <a:pt x="4036" y="9648"/>
                </a:lnTo>
                <a:lnTo>
                  <a:pt x="3963" y="9575"/>
                </a:lnTo>
                <a:lnTo>
                  <a:pt x="3926" y="9501"/>
                </a:lnTo>
                <a:lnTo>
                  <a:pt x="3926" y="9428"/>
                </a:lnTo>
                <a:lnTo>
                  <a:pt x="3963" y="9354"/>
                </a:lnTo>
                <a:lnTo>
                  <a:pt x="4036" y="9281"/>
                </a:lnTo>
                <a:lnTo>
                  <a:pt x="4219" y="9208"/>
                </a:lnTo>
                <a:lnTo>
                  <a:pt x="4403" y="9171"/>
                </a:lnTo>
                <a:lnTo>
                  <a:pt x="4439" y="9171"/>
                </a:lnTo>
                <a:lnTo>
                  <a:pt x="4476" y="9134"/>
                </a:lnTo>
                <a:close/>
                <a:moveTo>
                  <a:pt x="7741" y="9391"/>
                </a:moveTo>
                <a:lnTo>
                  <a:pt x="7814" y="9464"/>
                </a:lnTo>
                <a:lnTo>
                  <a:pt x="7851" y="9575"/>
                </a:lnTo>
                <a:lnTo>
                  <a:pt x="7851" y="9685"/>
                </a:lnTo>
                <a:lnTo>
                  <a:pt x="7814" y="9795"/>
                </a:lnTo>
                <a:lnTo>
                  <a:pt x="7704" y="9868"/>
                </a:lnTo>
                <a:lnTo>
                  <a:pt x="7557" y="9905"/>
                </a:lnTo>
                <a:lnTo>
                  <a:pt x="7447" y="9905"/>
                </a:lnTo>
                <a:lnTo>
                  <a:pt x="7301" y="9868"/>
                </a:lnTo>
                <a:lnTo>
                  <a:pt x="7227" y="9795"/>
                </a:lnTo>
                <a:lnTo>
                  <a:pt x="7301" y="9648"/>
                </a:lnTo>
                <a:lnTo>
                  <a:pt x="7374" y="9538"/>
                </a:lnTo>
                <a:lnTo>
                  <a:pt x="7484" y="9464"/>
                </a:lnTo>
                <a:lnTo>
                  <a:pt x="7631" y="9428"/>
                </a:lnTo>
                <a:lnTo>
                  <a:pt x="7704" y="9391"/>
                </a:lnTo>
                <a:close/>
                <a:moveTo>
                  <a:pt x="4439" y="8658"/>
                </a:moveTo>
                <a:lnTo>
                  <a:pt x="4293" y="8694"/>
                </a:lnTo>
                <a:lnTo>
                  <a:pt x="4146" y="8694"/>
                </a:lnTo>
                <a:lnTo>
                  <a:pt x="4073" y="8731"/>
                </a:lnTo>
                <a:lnTo>
                  <a:pt x="3999" y="8804"/>
                </a:lnTo>
                <a:lnTo>
                  <a:pt x="3963" y="8951"/>
                </a:lnTo>
                <a:lnTo>
                  <a:pt x="3742" y="9061"/>
                </a:lnTo>
                <a:lnTo>
                  <a:pt x="3596" y="9244"/>
                </a:lnTo>
                <a:lnTo>
                  <a:pt x="3559" y="9354"/>
                </a:lnTo>
                <a:lnTo>
                  <a:pt x="3522" y="9501"/>
                </a:lnTo>
                <a:lnTo>
                  <a:pt x="3559" y="9611"/>
                </a:lnTo>
                <a:lnTo>
                  <a:pt x="3596" y="9758"/>
                </a:lnTo>
                <a:lnTo>
                  <a:pt x="3706" y="9868"/>
                </a:lnTo>
                <a:lnTo>
                  <a:pt x="3779" y="9978"/>
                </a:lnTo>
                <a:lnTo>
                  <a:pt x="3926" y="10051"/>
                </a:lnTo>
                <a:lnTo>
                  <a:pt x="4036" y="10088"/>
                </a:lnTo>
                <a:lnTo>
                  <a:pt x="4366" y="10088"/>
                </a:lnTo>
                <a:lnTo>
                  <a:pt x="4513" y="10015"/>
                </a:lnTo>
                <a:lnTo>
                  <a:pt x="4623" y="9905"/>
                </a:lnTo>
                <a:lnTo>
                  <a:pt x="4733" y="9795"/>
                </a:lnTo>
                <a:lnTo>
                  <a:pt x="4843" y="9648"/>
                </a:lnTo>
                <a:lnTo>
                  <a:pt x="4880" y="9501"/>
                </a:lnTo>
                <a:lnTo>
                  <a:pt x="4916" y="9354"/>
                </a:lnTo>
                <a:lnTo>
                  <a:pt x="4916" y="9171"/>
                </a:lnTo>
                <a:lnTo>
                  <a:pt x="4880" y="9024"/>
                </a:lnTo>
                <a:lnTo>
                  <a:pt x="4806" y="8878"/>
                </a:lnTo>
                <a:lnTo>
                  <a:pt x="4733" y="8768"/>
                </a:lnTo>
                <a:lnTo>
                  <a:pt x="4586" y="8694"/>
                </a:lnTo>
                <a:lnTo>
                  <a:pt x="4439" y="8658"/>
                </a:lnTo>
                <a:close/>
                <a:moveTo>
                  <a:pt x="7447" y="8951"/>
                </a:moveTo>
                <a:lnTo>
                  <a:pt x="7337" y="8988"/>
                </a:lnTo>
                <a:lnTo>
                  <a:pt x="7264" y="9061"/>
                </a:lnTo>
                <a:lnTo>
                  <a:pt x="7227" y="9134"/>
                </a:lnTo>
                <a:lnTo>
                  <a:pt x="7227" y="9208"/>
                </a:lnTo>
                <a:lnTo>
                  <a:pt x="7117" y="9318"/>
                </a:lnTo>
                <a:lnTo>
                  <a:pt x="7007" y="9391"/>
                </a:lnTo>
                <a:lnTo>
                  <a:pt x="6934" y="9501"/>
                </a:lnTo>
                <a:lnTo>
                  <a:pt x="6897" y="9611"/>
                </a:lnTo>
                <a:lnTo>
                  <a:pt x="6897" y="9575"/>
                </a:lnTo>
                <a:lnTo>
                  <a:pt x="6860" y="9611"/>
                </a:lnTo>
                <a:lnTo>
                  <a:pt x="6824" y="9758"/>
                </a:lnTo>
                <a:lnTo>
                  <a:pt x="6824" y="9905"/>
                </a:lnTo>
                <a:lnTo>
                  <a:pt x="6860" y="9978"/>
                </a:lnTo>
                <a:lnTo>
                  <a:pt x="6897" y="10051"/>
                </a:lnTo>
                <a:lnTo>
                  <a:pt x="7007" y="10125"/>
                </a:lnTo>
                <a:lnTo>
                  <a:pt x="7044" y="10161"/>
                </a:lnTo>
                <a:lnTo>
                  <a:pt x="7044" y="10198"/>
                </a:lnTo>
                <a:lnTo>
                  <a:pt x="7227" y="10271"/>
                </a:lnTo>
                <a:lnTo>
                  <a:pt x="7374" y="10345"/>
                </a:lnTo>
                <a:lnTo>
                  <a:pt x="7704" y="10345"/>
                </a:lnTo>
                <a:lnTo>
                  <a:pt x="7851" y="10271"/>
                </a:lnTo>
                <a:lnTo>
                  <a:pt x="7998" y="10198"/>
                </a:lnTo>
                <a:lnTo>
                  <a:pt x="8108" y="10088"/>
                </a:lnTo>
                <a:lnTo>
                  <a:pt x="8181" y="9941"/>
                </a:lnTo>
                <a:lnTo>
                  <a:pt x="8254" y="9795"/>
                </a:lnTo>
                <a:lnTo>
                  <a:pt x="8291" y="9611"/>
                </a:lnTo>
                <a:lnTo>
                  <a:pt x="8254" y="9464"/>
                </a:lnTo>
                <a:lnTo>
                  <a:pt x="8218" y="9318"/>
                </a:lnTo>
                <a:lnTo>
                  <a:pt x="8144" y="9171"/>
                </a:lnTo>
                <a:lnTo>
                  <a:pt x="7998" y="9024"/>
                </a:lnTo>
                <a:lnTo>
                  <a:pt x="7924" y="8988"/>
                </a:lnTo>
                <a:lnTo>
                  <a:pt x="7851" y="8951"/>
                </a:lnTo>
                <a:close/>
                <a:moveTo>
                  <a:pt x="6970" y="7227"/>
                </a:moveTo>
                <a:lnTo>
                  <a:pt x="7227" y="7300"/>
                </a:lnTo>
                <a:lnTo>
                  <a:pt x="7741" y="7520"/>
                </a:lnTo>
                <a:lnTo>
                  <a:pt x="8071" y="7667"/>
                </a:lnTo>
                <a:lnTo>
                  <a:pt x="8474" y="7740"/>
                </a:lnTo>
                <a:lnTo>
                  <a:pt x="8658" y="7777"/>
                </a:lnTo>
                <a:lnTo>
                  <a:pt x="8878" y="7777"/>
                </a:lnTo>
                <a:lnTo>
                  <a:pt x="9061" y="7740"/>
                </a:lnTo>
                <a:lnTo>
                  <a:pt x="9245" y="7667"/>
                </a:lnTo>
                <a:lnTo>
                  <a:pt x="9575" y="8071"/>
                </a:lnTo>
                <a:lnTo>
                  <a:pt x="10125" y="8841"/>
                </a:lnTo>
                <a:lnTo>
                  <a:pt x="10639" y="9648"/>
                </a:lnTo>
                <a:lnTo>
                  <a:pt x="10785" y="9868"/>
                </a:lnTo>
                <a:lnTo>
                  <a:pt x="10822" y="10015"/>
                </a:lnTo>
                <a:lnTo>
                  <a:pt x="10785" y="10161"/>
                </a:lnTo>
                <a:lnTo>
                  <a:pt x="10749" y="10235"/>
                </a:lnTo>
                <a:lnTo>
                  <a:pt x="10639" y="10345"/>
                </a:lnTo>
                <a:lnTo>
                  <a:pt x="10455" y="10455"/>
                </a:lnTo>
                <a:lnTo>
                  <a:pt x="10235" y="10602"/>
                </a:lnTo>
                <a:lnTo>
                  <a:pt x="9758" y="10565"/>
                </a:lnTo>
                <a:lnTo>
                  <a:pt x="9281" y="10492"/>
                </a:lnTo>
                <a:lnTo>
                  <a:pt x="8328" y="10455"/>
                </a:lnTo>
                <a:lnTo>
                  <a:pt x="7374" y="10492"/>
                </a:lnTo>
                <a:lnTo>
                  <a:pt x="6420" y="10528"/>
                </a:lnTo>
                <a:lnTo>
                  <a:pt x="2092" y="10675"/>
                </a:lnTo>
                <a:lnTo>
                  <a:pt x="1065" y="10712"/>
                </a:lnTo>
                <a:lnTo>
                  <a:pt x="735" y="10712"/>
                </a:lnTo>
                <a:lnTo>
                  <a:pt x="625" y="10638"/>
                </a:lnTo>
                <a:lnTo>
                  <a:pt x="588" y="10602"/>
                </a:lnTo>
                <a:lnTo>
                  <a:pt x="551" y="10565"/>
                </a:lnTo>
                <a:lnTo>
                  <a:pt x="588" y="10418"/>
                </a:lnTo>
                <a:lnTo>
                  <a:pt x="735" y="10198"/>
                </a:lnTo>
                <a:lnTo>
                  <a:pt x="1065" y="9685"/>
                </a:lnTo>
                <a:lnTo>
                  <a:pt x="1542" y="9575"/>
                </a:lnTo>
                <a:lnTo>
                  <a:pt x="1762" y="9538"/>
                </a:lnTo>
                <a:lnTo>
                  <a:pt x="2018" y="9501"/>
                </a:lnTo>
                <a:lnTo>
                  <a:pt x="2092" y="9464"/>
                </a:lnTo>
                <a:lnTo>
                  <a:pt x="2128" y="9428"/>
                </a:lnTo>
                <a:lnTo>
                  <a:pt x="2165" y="9281"/>
                </a:lnTo>
                <a:lnTo>
                  <a:pt x="2128" y="9171"/>
                </a:lnTo>
                <a:lnTo>
                  <a:pt x="2092" y="9134"/>
                </a:lnTo>
                <a:lnTo>
                  <a:pt x="2018" y="9098"/>
                </a:lnTo>
                <a:lnTo>
                  <a:pt x="1872" y="9061"/>
                </a:lnTo>
                <a:lnTo>
                  <a:pt x="1725" y="9061"/>
                </a:lnTo>
                <a:lnTo>
                  <a:pt x="1395" y="9134"/>
                </a:lnTo>
                <a:lnTo>
                  <a:pt x="1395" y="9134"/>
                </a:lnTo>
                <a:lnTo>
                  <a:pt x="1798" y="8547"/>
                </a:lnTo>
                <a:lnTo>
                  <a:pt x="1835" y="8511"/>
                </a:lnTo>
                <a:lnTo>
                  <a:pt x="1945" y="8547"/>
                </a:lnTo>
                <a:lnTo>
                  <a:pt x="2092" y="8584"/>
                </a:lnTo>
                <a:lnTo>
                  <a:pt x="2459" y="8621"/>
                </a:lnTo>
                <a:lnTo>
                  <a:pt x="2972" y="8621"/>
                </a:lnTo>
                <a:lnTo>
                  <a:pt x="3082" y="8584"/>
                </a:lnTo>
                <a:lnTo>
                  <a:pt x="3156" y="8511"/>
                </a:lnTo>
                <a:lnTo>
                  <a:pt x="3192" y="8401"/>
                </a:lnTo>
                <a:lnTo>
                  <a:pt x="3156" y="8291"/>
                </a:lnTo>
                <a:lnTo>
                  <a:pt x="3082" y="8217"/>
                </a:lnTo>
                <a:lnTo>
                  <a:pt x="2972" y="8181"/>
                </a:lnTo>
                <a:lnTo>
                  <a:pt x="2055" y="8181"/>
                </a:lnTo>
                <a:lnTo>
                  <a:pt x="2532" y="7520"/>
                </a:lnTo>
                <a:lnTo>
                  <a:pt x="2752" y="7557"/>
                </a:lnTo>
                <a:lnTo>
                  <a:pt x="2899" y="7704"/>
                </a:lnTo>
                <a:lnTo>
                  <a:pt x="3046" y="7777"/>
                </a:lnTo>
                <a:lnTo>
                  <a:pt x="3192" y="7851"/>
                </a:lnTo>
                <a:lnTo>
                  <a:pt x="3376" y="7924"/>
                </a:lnTo>
                <a:lnTo>
                  <a:pt x="3742" y="7961"/>
                </a:lnTo>
                <a:lnTo>
                  <a:pt x="4073" y="7961"/>
                </a:lnTo>
                <a:lnTo>
                  <a:pt x="4549" y="7887"/>
                </a:lnTo>
                <a:lnTo>
                  <a:pt x="4953" y="7777"/>
                </a:lnTo>
                <a:lnTo>
                  <a:pt x="5797" y="7410"/>
                </a:lnTo>
                <a:lnTo>
                  <a:pt x="6237" y="7264"/>
                </a:lnTo>
                <a:lnTo>
                  <a:pt x="6494" y="7227"/>
                </a:lnTo>
                <a:close/>
                <a:moveTo>
                  <a:pt x="4036" y="1"/>
                </a:moveTo>
                <a:lnTo>
                  <a:pt x="3816" y="37"/>
                </a:lnTo>
                <a:lnTo>
                  <a:pt x="3596" y="74"/>
                </a:lnTo>
                <a:lnTo>
                  <a:pt x="3412" y="147"/>
                </a:lnTo>
                <a:lnTo>
                  <a:pt x="3229" y="257"/>
                </a:lnTo>
                <a:lnTo>
                  <a:pt x="3119" y="404"/>
                </a:lnTo>
                <a:lnTo>
                  <a:pt x="3009" y="551"/>
                </a:lnTo>
                <a:lnTo>
                  <a:pt x="2972" y="771"/>
                </a:lnTo>
                <a:lnTo>
                  <a:pt x="3009" y="991"/>
                </a:lnTo>
                <a:lnTo>
                  <a:pt x="3082" y="1174"/>
                </a:lnTo>
                <a:lnTo>
                  <a:pt x="3156" y="1285"/>
                </a:lnTo>
                <a:lnTo>
                  <a:pt x="3266" y="1358"/>
                </a:lnTo>
                <a:lnTo>
                  <a:pt x="3412" y="1431"/>
                </a:lnTo>
                <a:lnTo>
                  <a:pt x="3559" y="1468"/>
                </a:lnTo>
                <a:lnTo>
                  <a:pt x="3706" y="1468"/>
                </a:lnTo>
                <a:lnTo>
                  <a:pt x="3853" y="1431"/>
                </a:lnTo>
                <a:lnTo>
                  <a:pt x="3999" y="1395"/>
                </a:lnTo>
                <a:lnTo>
                  <a:pt x="4073" y="1395"/>
                </a:lnTo>
                <a:lnTo>
                  <a:pt x="3963" y="1468"/>
                </a:lnTo>
                <a:lnTo>
                  <a:pt x="3926" y="1578"/>
                </a:lnTo>
                <a:lnTo>
                  <a:pt x="3889" y="2055"/>
                </a:lnTo>
                <a:lnTo>
                  <a:pt x="3889" y="2532"/>
                </a:lnTo>
                <a:lnTo>
                  <a:pt x="3926" y="3449"/>
                </a:lnTo>
                <a:lnTo>
                  <a:pt x="3926" y="5099"/>
                </a:lnTo>
                <a:lnTo>
                  <a:pt x="3926" y="5283"/>
                </a:lnTo>
                <a:lnTo>
                  <a:pt x="3963" y="5466"/>
                </a:lnTo>
                <a:lnTo>
                  <a:pt x="3963" y="5503"/>
                </a:lnTo>
                <a:lnTo>
                  <a:pt x="3742" y="5613"/>
                </a:lnTo>
                <a:lnTo>
                  <a:pt x="3559" y="5723"/>
                </a:lnTo>
                <a:lnTo>
                  <a:pt x="3229" y="6016"/>
                </a:lnTo>
                <a:lnTo>
                  <a:pt x="2899" y="6347"/>
                </a:lnTo>
                <a:lnTo>
                  <a:pt x="2605" y="6677"/>
                </a:lnTo>
                <a:lnTo>
                  <a:pt x="2239" y="7080"/>
                </a:lnTo>
                <a:lnTo>
                  <a:pt x="1908" y="7484"/>
                </a:lnTo>
                <a:lnTo>
                  <a:pt x="1285" y="8364"/>
                </a:lnTo>
                <a:lnTo>
                  <a:pt x="698" y="9244"/>
                </a:lnTo>
                <a:lnTo>
                  <a:pt x="148" y="10125"/>
                </a:lnTo>
                <a:lnTo>
                  <a:pt x="38" y="10308"/>
                </a:lnTo>
                <a:lnTo>
                  <a:pt x="1" y="10492"/>
                </a:lnTo>
                <a:lnTo>
                  <a:pt x="38" y="10675"/>
                </a:lnTo>
                <a:lnTo>
                  <a:pt x="111" y="10858"/>
                </a:lnTo>
                <a:lnTo>
                  <a:pt x="221" y="11005"/>
                </a:lnTo>
                <a:lnTo>
                  <a:pt x="368" y="11115"/>
                </a:lnTo>
                <a:lnTo>
                  <a:pt x="551" y="11225"/>
                </a:lnTo>
                <a:lnTo>
                  <a:pt x="771" y="11262"/>
                </a:lnTo>
                <a:lnTo>
                  <a:pt x="1321" y="11299"/>
                </a:lnTo>
                <a:lnTo>
                  <a:pt x="1872" y="11262"/>
                </a:lnTo>
                <a:lnTo>
                  <a:pt x="3009" y="11189"/>
                </a:lnTo>
                <a:lnTo>
                  <a:pt x="5503" y="11115"/>
                </a:lnTo>
                <a:lnTo>
                  <a:pt x="7447" y="11042"/>
                </a:lnTo>
                <a:lnTo>
                  <a:pt x="8401" y="11005"/>
                </a:lnTo>
                <a:lnTo>
                  <a:pt x="9355" y="11042"/>
                </a:lnTo>
                <a:lnTo>
                  <a:pt x="9391" y="11152"/>
                </a:lnTo>
                <a:lnTo>
                  <a:pt x="9465" y="11225"/>
                </a:lnTo>
                <a:lnTo>
                  <a:pt x="9612" y="11299"/>
                </a:lnTo>
                <a:lnTo>
                  <a:pt x="9795" y="11335"/>
                </a:lnTo>
                <a:lnTo>
                  <a:pt x="9978" y="11335"/>
                </a:lnTo>
                <a:lnTo>
                  <a:pt x="10125" y="11299"/>
                </a:lnTo>
                <a:lnTo>
                  <a:pt x="10272" y="11299"/>
                </a:lnTo>
                <a:lnTo>
                  <a:pt x="10382" y="11262"/>
                </a:lnTo>
                <a:lnTo>
                  <a:pt x="10455" y="11189"/>
                </a:lnTo>
                <a:lnTo>
                  <a:pt x="10565" y="11115"/>
                </a:lnTo>
                <a:lnTo>
                  <a:pt x="10785" y="10968"/>
                </a:lnTo>
                <a:lnTo>
                  <a:pt x="10969" y="10785"/>
                </a:lnTo>
                <a:lnTo>
                  <a:pt x="11152" y="10602"/>
                </a:lnTo>
                <a:lnTo>
                  <a:pt x="11299" y="10455"/>
                </a:lnTo>
                <a:lnTo>
                  <a:pt x="11336" y="10308"/>
                </a:lnTo>
                <a:lnTo>
                  <a:pt x="11372" y="10198"/>
                </a:lnTo>
                <a:lnTo>
                  <a:pt x="11409" y="10051"/>
                </a:lnTo>
                <a:lnTo>
                  <a:pt x="11372" y="9941"/>
                </a:lnTo>
                <a:lnTo>
                  <a:pt x="11299" y="9685"/>
                </a:lnTo>
                <a:lnTo>
                  <a:pt x="11189" y="9464"/>
                </a:lnTo>
                <a:lnTo>
                  <a:pt x="10859" y="8914"/>
                </a:lnTo>
                <a:lnTo>
                  <a:pt x="10492" y="8364"/>
                </a:lnTo>
                <a:lnTo>
                  <a:pt x="10125" y="7887"/>
                </a:lnTo>
                <a:lnTo>
                  <a:pt x="9722" y="7410"/>
                </a:lnTo>
                <a:lnTo>
                  <a:pt x="9318" y="6933"/>
                </a:lnTo>
                <a:lnTo>
                  <a:pt x="8878" y="6493"/>
                </a:lnTo>
                <a:lnTo>
                  <a:pt x="8474" y="6126"/>
                </a:lnTo>
                <a:lnTo>
                  <a:pt x="8071" y="5760"/>
                </a:lnTo>
                <a:lnTo>
                  <a:pt x="7851" y="5576"/>
                </a:lnTo>
                <a:lnTo>
                  <a:pt x="7594" y="5430"/>
                </a:lnTo>
                <a:lnTo>
                  <a:pt x="7374" y="5319"/>
                </a:lnTo>
                <a:lnTo>
                  <a:pt x="7117" y="5209"/>
                </a:lnTo>
                <a:lnTo>
                  <a:pt x="7117" y="5173"/>
                </a:lnTo>
                <a:lnTo>
                  <a:pt x="7191" y="4953"/>
                </a:lnTo>
                <a:lnTo>
                  <a:pt x="7227" y="4696"/>
                </a:lnTo>
                <a:lnTo>
                  <a:pt x="7227" y="4182"/>
                </a:lnTo>
                <a:lnTo>
                  <a:pt x="7227" y="3669"/>
                </a:lnTo>
                <a:lnTo>
                  <a:pt x="7191" y="3192"/>
                </a:lnTo>
                <a:lnTo>
                  <a:pt x="7154" y="2825"/>
                </a:lnTo>
                <a:lnTo>
                  <a:pt x="7117" y="2385"/>
                </a:lnTo>
                <a:lnTo>
                  <a:pt x="7044" y="2165"/>
                </a:lnTo>
                <a:lnTo>
                  <a:pt x="7007" y="1945"/>
                </a:lnTo>
                <a:lnTo>
                  <a:pt x="6934" y="1761"/>
                </a:lnTo>
                <a:lnTo>
                  <a:pt x="6824" y="1615"/>
                </a:lnTo>
                <a:lnTo>
                  <a:pt x="7191" y="1651"/>
                </a:lnTo>
                <a:lnTo>
                  <a:pt x="7521" y="1651"/>
                </a:lnTo>
                <a:lnTo>
                  <a:pt x="7851" y="1541"/>
                </a:lnTo>
                <a:lnTo>
                  <a:pt x="7998" y="1468"/>
                </a:lnTo>
                <a:lnTo>
                  <a:pt x="8144" y="1358"/>
                </a:lnTo>
                <a:lnTo>
                  <a:pt x="8254" y="1248"/>
                </a:lnTo>
                <a:lnTo>
                  <a:pt x="8254" y="1174"/>
                </a:lnTo>
                <a:lnTo>
                  <a:pt x="8254" y="1101"/>
                </a:lnTo>
                <a:lnTo>
                  <a:pt x="8144" y="624"/>
                </a:lnTo>
                <a:lnTo>
                  <a:pt x="8071" y="404"/>
                </a:lnTo>
                <a:lnTo>
                  <a:pt x="7998" y="294"/>
                </a:lnTo>
                <a:lnTo>
                  <a:pt x="7924" y="221"/>
                </a:lnTo>
                <a:lnTo>
                  <a:pt x="7851" y="147"/>
                </a:lnTo>
                <a:lnTo>
                  <a:pt x="7777" y="147"/>
                </a:lnTo>
                <a:lnTo>
                  <a:pt x="7631" y="111"/>
                </a:lnTo>
                <a:lnTo>
                  <a:pt x="6824" y="74"/>
                </a:lnTo>
                <a:lnTo>
                  <a:pt x="4036" y="1"/>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279" name="Google Shape;279;p4"/>
          <p:cNvSpPr/>
          <p:nvPr/>
        </p:nvSpPr>
        <p:spPr>
          <a:xfrm>
            <a:off x="1333294" y="4678454"/>
            <a:ext cx="306966" cy="385027"/>
          </a:xfrm>
          <a:custGeom>
            <a:avLst/>
            <a:gdLst/>
            <a:ahLst/>
            <a:cxnLst/>
            <a:rect l="l" t="t" r="r" b="b"/>
            <a:pathLst>
              <a:path w="10822" h="13574" extrusionOk="0">
                <a:moveTo>
                  <a:pt x="10235" y="1358"/>
                </a:moveTo>
                <a:lnTo>
                  <a:pt x="10345" y="1652"/>
                </a:lnTo>
                <a:lnTo>
                  <a:pt x="10345" y="1982"/>
                </a:lnTo>
                <a:lnTo>
                  <a:pt x="10345" y="2312"/>
                </a:lnTo>
                <a:lnTo>
                  <a:pt x="10235" y="2605"/>
                </a:lnTo>
                <a:lnTo>
                  <a:pt x="10235" y="2569"/>
                </a:lnTo>
                <a:lnTo>
                  <a:pt x="10198" y="1945"/>
                </a:lnTo>
                <a:lnTo>
                  <a:pt x="10235" y="1358"/>
                </a:lnTo>
                <a:close/>
                <a:moveTo>
                  <a:pt x="9538" y="2092"/>
                </a:moveTo>
                <a:lnTo>
                  <a:pt x="9538" y="2422"/>
                </a:lnTo>
                <a:lnTo>
                  <a:pt x="9538" y="2789"/>
                </a:lnTo>
                <a:lnTo>
                  <a:pt x="9465" y="2202"/>
                </a:lnTo>
                <a:lnTo>
                  <a:pt x="9538" y="2092"/>
                </a:lnTo>
                <a:close/>
                <a:moveTo>
                  <a:pt x="9941" y="1285"/>
                </a:moveTo>
                <a:lnTo>
                  <a:pt x="9868" y="1835"/>
                </a:lnTo>
                <a:lnTo>
                  <a:pt x="9831" y="2129"/>
                </a:lnTo>
                <a:lnTo>
                  <a:pt x="9831" y="2459"/>
                </a:lnTo>
                <a:lnTo>
                  <a:pt x="9831" y="2642"/>
                </a:lnTo>
                <a:lnTo>
                  <a:pt x="9868" y="2789"/>
                </a:lnTo>
                <a:lnTo>
                  <a:pt x="9941" y="2936"/>
                </a:lnTo>
                <a:lnTo>
                  <a:pt x="10015" y="3046"/>
                </a:lnTo>
                <a:lnTo>
                  <a:pt x="10051" y="3046"/>
                </a:lnTo>
                <a:lnTo>
                  <a:pt x="9941" y="3229"/>
                </a:lnTo>
                <a:lnTo>
                  <a:pt x="9648" y="3632"/>
                </a:lnTo>
                <a:lnTo>
                  <a:pt x="9575" y="3046"/>
                </a:lnTo>
                <a:lnTo>
                  <a:pt x="9611" y="3119"/>
                </a:lnTo>
                <a:lnTo>
                  <a:pt x="9648" y="3156"/>
                </a:lnTo>
                <a:lnTo>
                  <a:pt x="9721" y="3192"/>
                </a:lnTo>
                <a:lnTo>
                  <a:pt x="9795" y="3156"/>
                </a:lnTo>
                <a:lnTo>
                  <a:pt x="9868" y="3156"/>
                </a:lnTo>
                <a:lnTo>
                  <a:pt x="9905" y="3082"/>
                </a:lnTo>
                <a:lnTo>
                  <a:pt x="9905" y="3046"/>
                </a:lnTo>
                <a:lnTo>
                  <a:pt x="9905" y="2972"/>
                </a:lnTo>
                <a:lnTo>
                  <a:pt x="9868" y="2936"/>
                </a:lnTo>
                <a:lnTo>
                  <a:pt x="9831" y="2899"/>
                </a:lnTo>
                <a:lnTo>
                  <a:pt x="9758" y="2899"/>
                </a:lnTo>
                <a:lnTo>
                  <a:pt x="9758" y="2642"/>
                </a:lnTo>
                <a:lnTo>
                  <a:pt x="9721" y="2092"/>
                </a:lnTo>
                <a:lnTo>
                  <a:pt x="9685" y="2018"/>
                </a:lnTo>
                <a:lnTo>
                  <a:pt x="9587" y="2018"/>
                </a:lnTo>
                <a:lnTo>
                  <a:pt x="9611" y="1982"/>
                </a:lnTo>
                <a:lnTo>
                  <a:pt x="9721" y="1762"/>
                </a:lnTo>
                <a:lnTo>
                  <a:pt x="9831" y="1542"/>
                </a:lnTo>
                <a:lnTo>
                  <a:pt x="9941" y="1285"/>
                </a:lnTo>
                <a:close/>
                <a:moveTo>
                  <a:pt x="9318" y="2385"/>
                </a:moveTo>
                <a:lnTo>
                  <a:pt x="9281" y="3119"/>
                </a:lnTo>
                <a:lnTo>
                  <a:pt x="9318" y="3889"/>
                </a:lnTo>
                <a:lnTo>
                  <a:pt x="9354" y="3963"/>
                </a:lnTo>
                <a:lnTo>
                  <a:pt x="9098" y="4183"/>
                </a:lnTo>
                <a:lnTo>
                  <a:pt x="9098" y="3963"/>
                </a:lnTo>
                <a:lnTo>
                  <a:pt x="9098" y="3743"/>
                </a:lnTo>
                <a:lnTo>
                  <a:pt x="9024" y="3302"/>
                </a:lnTo>
                <a:lnTo>
                  <a:pt x="8988" y="2715"/>
                </a:lnTo>
                <a:lnTo>
                  <a:pt x="9134" y="2569"/>
                </a:lnTo>
                <a:lnTo>
                  <a:pt x="9318" y="2385"/>
                </a:lnTo>
                <a:close/>
                <a:moveTo>
                  <a:pt x="8107" y="3596"/>
                </a:moveTo>
                <a:lnTo>
                  <a:pt x="7997" y="3889"/>
                </a:lnTo>
                <a:lnTo>
                  <a:pt x="7924" y="4219"/>
                </a:lnTo>
                <a:lnTo>
                  <a:pt x="7887" y="3779"/>
                </a:lnTo>
                <a:lnTo>
                  <a:pt x="8107" y="3596"/>
                </a:lnTo>
                <a:close/>
                <a:moveTo>
                  <a:pt x="8731" y="2972"/>
                </a:moveTo>
                <a:lnTo>
                  <a:pt x="8731" y="3302"/>
                </a:lnTo>
                <a:lnTo>
                  <a:pt x="8731" y="3816"/>
                </a:lnTo>
                <a:lnTo>
                  <a:pt x="8768" y="4109"/>
                </a:lnTo>
                <a:lnTo>
                  <a:pt x="8841" y="4366"/>
                </a:lnTo>
                <a:lnTo>
                  <a:pt x="8841" y="4403"/>
                </a:lnTo>
                <a:lnTo>
                  <a:pt x="8621" y="4586"/>
                </a:lnTo>
                <a:lnTo>
                  <a:pt x="8621" y="4586"/>
                </a:lnTo>
                <a:lnTo>
                  <a:pt x="8658" y="4219"/>
                </a:lnTo>
                <a:lnTo>
                  <a:pt x="8694" y="3816"/>
                </a:lnTo>
                <a:lnTo>
                  <a:pt x="8694" y="3449"/>
                </a:lnTo>
                <a:lnTo>
                  <a:pt x="8658" y="3082"/>
                </a:lnTo>
                <a:lnTo>
                  <a:pt x="8731" y="2972"/>
                </a:lnTo>
                <a:close/>
                <a:moveTo>
                  <a:pt x="8364" y="3339"/>
                </a:moveTo>
                <a:lnTo>
                  <a:pt x="8254" y="4733"/>
                </a:lnTo>
                <a:lnTo>
                  <a:pt x="8291" y="4806"/>
                </a:lnTo>
                <a:lnTo>
                  <a:pt x="8291" y="4843"/>
                </a:lnTo>
                <a:lnTo>
                  <a:pt x="8217" y="4916"/>
                </a:lnTo>
                <a:lnTo>
                  <a:pt x="8181" y="4880"/>
                </a:lnTo>
                <a:lnTo>
                  <a:pt x="8327" y="3522"/>
                </a:lnTo>
                <a:lnTo>
                  <a:pt x="8291" y="3486"/>
                </a:lnTo>
                <a:lnTo>
                  <a:pt x="8254" y="3449"/>
                </a:lnTo>
                <a:lnTo>
                  <a:pt x="8364" y="3339"/>
                </a:lnTo>
                <a:close/>
                <a:moveTo>
                  <a:pt x="7704" y="3963"/>
                </a:moveTo>
                <a:lnTo>
                  <a:pt x="7667" y="4329"/>
                </a:lnTo>
                <a:lnTo>
                  <a:pt x="7594" y="4696"/>
                </a:lnTo>
                <a:lnTo>
                  <a:pt x="7520" y="5026"/>
                </a:lnTo>
                <a:lnTo>
                  <a:pt x="7410" y="5393"/>
                </a:lnTo>
                <a:lnTo>
                  <a:pt x="7410" y="5467"/>
                </a:lnTo>
                <a:lnTo>
                  <a:pt x="7337" y="5430"/>
                </a:lnTo>
                <a:lnTo>
                  <a:pt x="7300" y="5430"/>
                </a:lnTo>
                <a:lnTo>
                  <a:pt x="7300" y="4990"/>
                </a:lnTo>
                <a:lnTo>
                  <a:pt x="7264" y="4696"/>
                </a:lnTo>
                <a:lnTo>
                  <a:pt x="7227" y="4366"/>
                </a:lnTo>
                <a:lnTo>
                  <a:pt x="7704" y="3963"/>
                </a:lnTo>
                <a:close/>
                <a:moveTo>
                  <a:pt x="7044" y="4513"/>
                </a:moveTo>
                <a:lnTo>
                  <a:pt x="6970" y="5026"/>
                </a:lnTo>
                <a:lnTo>
                  <a:pt x="6970" y="5320"/>
                </a:lnTo>
                <a:lnTo>
                  <a:pt x="6970" y="5540"/>
                </a:lnTo>
                <a:lnTo>
                  <a:pt x="7007" y="5650"/>
                </a:lnTo>
                <a:lnTo>
                  <a:pt x="7080" y="5760"/>
                </a:lnTo>
                <a:lnTo>
                  <a:pt x="6677" y="6053"/>
                </a:lnTo>
                <a:lnTo>
                  <a:pt x="6677" y="6053"/>
                </a:lnTo>
                <a:lnTo>
                  <a:pt x="6713" y="5797"/>
                </a:lnTo>
                <a:lnTo>
                  <a:pt x="6750" y="5540"/>
                </a:lnTo>
                <a:lnTo>
                  <a:pt x="6750" y="5173"/>
                </a:lnTo>
                <a:lnTo>
                  <a:pt x="6677" y="4843"/>
                </a:lnTo>
                <a:lnTo>
                  <a:pt x="7044" y="4513"/>
                </a:lnTo>
                <a:close/>
                <a:moveTo>
                  <a:pt x="6603" y="4916"/>
                </a:moveTo>
                <a:lnTo>
                  <a:pt x="6567" y="5173"/>
                </a:lnTo>
                <a:lnTo>
                  <a:pt x="6530" y="5430"/>
                </a:lnTo>
                <a:lnTo>
                  <a:pt x="6457" y="5613"/>
                </a:lnTo>
                <a:lnTo>
                  <a:pt x="6383" y="5760"/>
                </a:lnTo>
                <a:lnTo>
                  <a:pt x="6310" y="5943"/>
                </a:lnTo>
                <a:lnTo>
                  <a:pt x="6310" y="6127"/>
                </a:lnTo>
                <a:lnTo>
                  <a:pt x="6310" y="6200"/>
                </a:lnTo>
                <a:lnTo>
                  <a:pt x="6383" y="6237"/>
                </a:lnTo>
                <a:lnTo>
                  <a:pt x="5980" y="6494"/>
                </a:lnTo>
                <a:lnTo>
                  <a:pt x="6053" y="6090"/>
                </a:lnTo>
                <a:lnTo>
                  <a:pt x="6053" y="5760"/>
                </a:lnTo>
                <a:lnTo>
                  <a:pt x="6016" y="5393"/>
                </a:lnTo>
                <a:lnTo>
                  <a:pt x="6603" y="4916"/>
                </a:lnTo>
                <a:close/>
                <a:moveTo>
                  <a:pt x="5870" y="5540"/>
                </a:moveTo>
                <a:lnTo>
                  <a:pt x="5796" y="5943"/>
                </a:lnTo>
                <a:lnTo>
                  <a:pt x="5686" y="6347"/>
                </a:lnTo>
                <a:lnTo>
                  <a:pt x="5613" y="6567"/>
                </a:lnTo>
                <a:lnTo>
                  <a:pt x="5613" y="6677"/>
                </a:lnTo>
                <a:lnTo>
                  <a:pt x="5613" y="6750"/>
                </a:lnTo>
                <a:lnTo>
                  <a:pt x="5173" y="7081"/>
                </a:lnTo>
                <a:lnTo>
                  <a:pt x="5393" y="5943"/>
                </a:lnTo>
                <a:lnTo>
                  <a:pt x="5870" y="5540"/>
                </a:lnTo>
                <a:close/>
                <a:moveTo>
                  <a:pt x="9134" y="478"/>
                </a:moveTo>
                <a:lnTo>
                  <a:pt x="9428" y="588"/>
                </a:lnTo>
                <a:lnTo>
                  <a:pt x="9318" y="735"/>
                </a:lnTo>
                <a:lnTo>
                  <a:pt x="9318" y="845"/>
                </a:lnTo>
                <a:lnTo>
                  <a:pt x="9354" y="918"/>
                </a:lnTo>
                <a:lnTo>
                  <a:pt x="9428" y="955"/>
                </a:lnTo>
                <a:lnTo>
                  <a:pt x="9538" y="955"/>
                </a:lnTo>
                <a:lnTo>
                  <a:pt x="9538" y="1101"/>
                </a:lnTo>
                <a:lnTo>
                  <a:pt x="9465" y="1285"/>
                </a:lnTo>
                <a:lnTo>
                  <a:pt x="9318" y="1615"/>
                </a:lnTo>
                <a:lnTo>
                  <a:pt x="9134" y="1908"/>
                </a:lnTo>
                <a:lnTo>
                  <a:pt x="8914" y="2202"/>
                </a:lnTo>
                <a:lnTo>
                  <a:pt x="8841" y="2165"/>
                </a:lnTo>
                <a:lnTo>
                  <a:pt x="8804" y="2202"/>
                </a:lnTo>
                <a:lnTo>
                  <a:pt x="8768" y="2202"/>
                </a:lnTo>
                <a:lnTo>
                  <a:pt x="8731" y="2275"/>
                </a:lnTo>
                <a:lnTo>
                  <a:pt x="8731" y="2349"/>
                </a:lnTo>
                <a:lnTo>
                  <a:pt x="8364" y="2715"/>
                </a:lnTo>
                <a:lnTo>
                  <a:pt x="7740" y="3339"/>
                </a:lnTo>
                <a:lnTo>
                  <a:pt x="7667" y="3339"/>
                </a:lnTo>
                <a:lnTo>
                  <a:pt x="7667" y="3412"/>
                </a:lnTo>
                <a:lnTo>
                  <a:pt x="6493" y="4439"/>
                </a:lnTo>
                <a:lnTo>
                  <a:pt x="5650" y="5173"/>
                </a:lnTo>
                <a:lnTo>
                  <a:pt x="4806" y="5870"/>
                </a:lnTo>
                <a:lnTo>
                  <a:pt x="4769" y="5870"/>
                </a:lnTo>
                <a:lnTo>
                  <a:pt x="4733" y="5907"/>
                </a:lnTo>
                <a:lnTo>
                  <a:pt x="4623" y="6017"/>
                </a:lnTo>
                <a:lnTo>
                  <a:pt x="3889" y="6567"/>
                </a:lnTo>
                <a:lnTo>
                  <a:pt x="3852" y="6567"/>
                </a:lnTo>
                <a:lnTo>
                  <a:pt x="3816" y="6604"/>
                </a:lnTo>
                <a:lnTo>
                  <a:pt x="3632" y="6714"/>
                </a:lnTo>
                <a:lnTo>
                  <a:pt x="3339" y="6897"/>
                </a:lnTo>
                <a:lnTo>
                  <a:pt x="3155" y="7007"/>
                </a:lnTo>
                <a:lnTo>
                  <a:pt x="3045" y="7154"/>
                </a:lnTo>
                <a:lnTo>
                  <a:pt x="2972" y="7117"/>
                </a:lnTo>
                <a:lnTo>
                  <a:pt x="2605" y="6824"/>
                </a:lnTo>
                <a:lnTo>
                  <a:pt x="2312" y="6457"/>
                </a:lnTo>
                <a:lnTo>
                  <a:pt x="2128" y="6274"/>
                </a:lnTo>
                <a:lnTo>
                  <a:pt x="1945" y="6090"/>
                </a:lnTo>
                <a:lnTo>
                  <a:pt x="2202" y="5943"/>
                </a:lnTo>
                <a:lnTo>
                  <a:pt x="2458" y="5723"/>
                </a:lnTo>
                <a:lnTo>
                  <a:pt x="2605" y="5943"/>
                </a:lnTo>
                <a:lnTo>
                  <a:pt x="2825" y="6127"/>
                </a:lnTo>
                <a:lnTo>
                  <a:pt x="2935" y="6200"/>
                </a:lnTo>
                <a:lnTo>
                  <a:pt x="3082" y="6237"/>
                </a:lnTo>
                <a:lnTo>
                  <a:pt x="3229" y="6237"/>
                </a:lnTo>
                <a:lnTo>
                  <a:pt x="3339" y="6127"/>
                </a:lnTo>
                <a:lnTo>
                  <a:pt x="3375" y="6090"/>
                </a:lnTo>
                <a:lnTo>
                  <a:pt x="3412" y="6017"/>
                </a:lnTo>
                <a:lnTo>
                  <a:pt x="3375" y="5870"/>
                </a:lnTo>
                <a:lnTo>
                  <a:pt x="3339" y="5797"/>
                </a:lnTo>
                <a:lnTo>
                  <a:pt x="3265" y="5760"/>
                </a:lnTo>
                <a:lnTo>
                  <a:pt x="3119" y="5760"/>
                </a:lnTo>
                <a:lnTo>
                  <a:pt x="3082" y="5797"/>
                </a:lnTo>
                <a:lnTo>
                  <a:pt x="3082" y="5760"/>
                </a:lnTo>
                <a:lnTo>
                  <a:pt x="2935" y="5650"/>
                </a:lnTo>
                <a:lnTo>
                  <a:pt x="2752" y="5503"/>
                </a:lnTo>
                <a:lnTo>
                  <a:pt x="2825" y="5430"/>
                </a:lnTo>
                <a:lnTo>
                  <a:pt x="3302" y="4990"/>
                </a:lnTo>
                <a:lnTo>
                  <a:pt x="3375" y="5173"/>
                </a:lnTo>
                <a:lnTo>
                  <a:pt x="3449" y="5283"/>
                </a:lnTo>
                <a:lnTo>
                  <a:pt x="3559" y="5393"/>
                </a:lnTo>
                <a:lnTo>
                  <a:pt x="3669" y="5503"/>
                </a:lnTo>
                <a:lnTo>
                  <a:pt x="3816" y="5540"/>
                </a:lnTo>
                <a:lnTo>
                  <a:pt x="3926" y="5540"/>
                </a:lnTo>
                <a:lnTo>
                  <a:pt x="3999" y="5467"/>
                </a:lnTo>
                <a:lnTo>
                  <a:pt x="4036" y="5393"/>
                </a:lnTo>
                <a:lnTo>
                  <a:pt x="4036" y="5283"/>
                </a:lnTo>
                <a:lnTo>
                  <a:pt x="3889" y="5136"/>
                </a:lnTo>
                <a:lnTo>
                  <a:pt x="3742" y="4990"/>
                </a:lnTo>
                <a:lnTo>
                  <a:pt x="3632" y="4843"/>
                </a:lnTo>
                <a:lnTo>
                  <a:pt x="3595" y="4770"/>
                </a:lnTo>
                <a:lnTo>
                  <a:pt x="3595" y="4733"/>
                </a:lnTo>
                <a:lnTo>
                  <a:pt x="3926" y="4439"/>
                </a:lnTo>
                <a:lnTo>
                  <a:pt x="4146" y="4256"/>
                </a:lnTo>
                <a:lnTo>
                  <a:pt x="4182" y="4403"/>
                </a:lnTo>
                <a:lnTo>
                  <a:pt x="4256" y="4513"/>
                </a:lnTo>
                <a:lnTo>
                  <a:pt x="4329" y="4623"/>
                </a:lnTo>
                <a:lnTo>
                  <a:pt x="4439" y="4770"/>
                </a:lnTo>
                <a:lnTo>
                  <a:pt x="4586" y="4843"/>
                </a:lnTo>
                <a:lnTo>
                  <a:pt x="4696" y="4880"/>
                </a:lnTo>
                <a:lnTo>
                  <a:pt x="4806" y="4843"/>
                </a:lnTo>
                <a:lnTo>
                  <a:pt x="4843" y="4770"/>
                </a:lnTo>
                <a:lnTo>
                  <a:pt x="4879" y="4733"/>
                </a:lnTo>
                <a:lnTo>
                  <a:pt x="4879" y="4623"/>
                </a:lnTo>
                <a:lnTo>
                  <a:pt x="4843" y="4549"/>
                </a:lnTo>
                <a:lnTo>
                  <a:pt x="4769" y="4476"/>
                </a:lnTo>
                <a:lnTo>
                  <a:pt x="4623" y="4329"/>
                </a:lnTo>
                <a:lnTo>
                  <a:pt x="4513" y="4219"/>
                </a:lnTo>
                <a:lnTo>
                  <a:pt x="4476" y="4073"/>
                </a:lnTo>
                <a:lnTo>
                  <a:pt x="4476" y="3999"/>
                </a:lnTo>
                <a:lnTo>
                  <a:pt x="4989" y="3522"/>
                </a:lnTo>
                <a:lnTo>
                  <a:pt x="5063" y="3632"/>
                </a:lnTo>
                <a:lnTo>
                  <a:pt x="5173" y="3853"/>
                </a:lnTo>
                <a:lnTo>
                  <a:pt x="5356" y="4036"/>
                </a:lnTo>
                <a:lnTo>
                  <a:pt x="5430" y="4073"/>
                </a:lnTo>
                <a:lnTo>
                  <a:pt x="5503" y="4109"/>
                </a:lnTo>
                <a:lnTo>
                  <a:pt x="5576" y="4073"/>
                </a:lnTo>
                <a:lnTo>
                  <a:pt x="5650" y="4036"/>
                </a:lnTo>
                <a:lnTo>
                  <a:pt x="5686" y="3963"/>
                </a:lnTo>
                <a:lnTo>
                  <a:pt x="5686" y="3926"/>
                </a:lnTo>
                <a:lnTo>
                  <a:pt x="5686" y="3853"/>
                </a:lnTo>
                <a:lnTo>
                  <a:pt x="5650" y="3779"/>
                </a:lnTo>
                <a:lnTo>
                  <a:pt x="5246" y="3302"/>
                </a:lnTo>
                <a:lnTo>
                  <a:pt x="5980" y="2642"/>
                </a:lnTo>
                <a:lnTo>
                  <a:pt x="6016" y="2715"/>
                </a:lnTo>
                <a:lnTo>
                  <a:pt x="6163" y="3082"/>
                </a:lnTo>
                <a:lnTo>
                  <a:pt x="6200" y="3156"/>
                </a:lnTo>
                <a:lnTo>
                  <a:pt x="6237" y="3192"/>
                </a:lnTo>
                <a:lnTo>
                  <a:pt x="6383" y="3192"/>
                </a:lnTo>
                <a:lnTo>
                  <a:pt x="6457" y="3156"/>
                </a:lnTo>
                <a:lnTo>
                  <a:pt x="6493" y="3082"/>
                </a:lnTo>
                <a:lnTo>
                  <a:pt x="6530" y="3009"/>
                </a:lnTo>
                <a:lnTo>
                  <a:pt x="6493" y="2936"/>
                </a:lnTo>
                <a:lnTo>
                  <a:pt x="6383" y="2605"/>
                </a:lnTo>
                <a:lnTo>
                  <a:pt x="6273" y="2422"/>
                </a:lnTo>
                <a:lnTo>
                  <a:pt x="7007" y="1725"/>
                </a:lnTo>
                <a:lnTo>
                  <a:pt x="7044" y="1945"/>
                </a:lnTo>
                <a:lnTo>
                  <a:pt x="7080" y="2129"/>
                </a:lnTo>
                <a:lnTo>
                  <a:pt x="7154" y="2349"/>
                </a:lnTo>
                <a:lnTo>
                  <a:pt x="7227" y="2532"/>
                </a:lnTo>
                <a:lnTo>
                  <a:pt x="7300" y="2605"/>
                </a:lnTo>
                <a:lnTo>
                  <a:pt x="7410" y="2642"/>
                </a:lnTo>
                <a:lnTo>
                  <a:pt x="7557" y="2569"/>
                </a:lnTo>
                <a:lnTo>
                  <a:pt x="7630" y="2495"/>
                </a:lnTo>
                <a:lnTo>
                  <a:pt x="7667" y="2385"/>
                </a:lnTo>
                <a:lnTo>
                  <a:pt x="7667" y="2312"/>
                </a:lnTo>
                <a:lnTo>
                  <a:pt x="7630" y="2239"/>
                </a:lnTo>
                <a:lnTo>
                  <a:pt x="7557" y="2165"/>
                </a:lnTo>
                <a:lnTo>
                  <a:pt x="7484" y="2165"/>
                </a:lnTo>
                <a:lnTo>
                  <a:pt x="7337" y="1835"/>
                </a:lnTo>
                <a:lnTo>
                  <a:pt x="7227" y="1542"/>
                </a:lnTo>
                <a:lnTo>
                  <a:pt x="7740" y="1101"/>
                </a:lnTo>
                <a:lnTo>
                  <a:pt x="8217" y="735"/>
                </a:lnTo>
                <a:lnTo>
                  <a:pt x="8364" y="625"/>
                </a:lnTo>
                <a:lnTo>
                  <a:pt x="8511" y="551"/>
                </a:lnTo>
                <a:lnTo>
                  <a:pt x="8841" y="478"/>
                </a:lnTo>
                <a:close/>
                <a:moveTo>
                  <a:pt x="3485" y="7264"/>
                </a:moveTo>
                <a:lnTo>
                  <a:pt x="3449" y="7447"/>
                </a:lnTo>
                <a:lnTo>
                  <a:pt x="3302" y="7337"/>
                </a:lnTo>
                <a:lnTo>
                  <a:pt x="3485" y="7264"/>
                </a:lnTo>
                <a:close/>
                <a:moveTo>
                  <a:pt x="5099" y="6163"/>
                </a:moveTo>
                <a:lnTo>
                  <a:pt x="4733" y="7264"/>
                </a:lnTo>
                <a:lnTo>
                  <a:pt x="4733" y="7337"/>
                </a:lnTo>
                <a:lnTo>
                  <a:pt x="4586" y="7447"/>
                </a:lnTo>
                <a:lnTo>
                  <a:pt x="4586" y="7337"/>
                </a:lnTo>
                <a:lnTo>
                  <a:pt x="4586" y="7301"/>
                </a:lnTo>
                <a:lnTo>
                  <a:pt x="4623" y="6860"/>
                </a:lnTo>
                <a:lnTo>
                  <a:pt x="4733" y="6457"/>
                </a:lnTo>
                <a:lnTo>
                  <a:pt x="5026" y="6237"/>
                </a:lnTo>
                <a:lnTo>
                  <a:pt x="5099" y="6163"/>
                </a:lnTo>
                <a:close/>
                <a:moveTo>
                  <a:pt x="4292" y="6750"/>
                </a:moveTo>
                <a:lnTo>
                  <a:pt x="4219" y="7117"/>
                </a:lnTo>
                <a:lnTo>
                  <a:pt x="4219" y="7484"/>
                </a:lnTo>
                <a:lnTo>
                  <a:pt x="4219" y="7594"/>
                </a:lnTo>
                <a:lnTo>
                  <a:pt x="4292" y="7631"/>
                </a:lnTo>
                <a:lnTo>
                  <a:pt x="3889" y="7924"/>
                </a:lnTo>
                <a:lnTo>
                  <a:pt x="3816" y="7851"/>
                </a:lnTo>
                <a:lnTo>
                  <a:pt x="3889" y="7777"/>
                </a:lnTo>
                <a:lnTo>
                  <a:pt x="3926" y="7667"/>
                </a:lnTo>
                <a:lnTo>
                  <a:pt x="3926" y="7594"/>
                </a:lnTo>
                <a:lnTo>
                  <a:pt x="3889" y="7521"/>
                </a:lnTo>
                <a:lnTo>
                  <a:pt x="3852" y="7484"/>
                </a:lnTo>
                <a:lnTo>
                  <a:pt x="3816" y="7484"/>
                </a:lnTo>
                <a:lnTo>
                  <a:pt x="3889" y="7227"/>
                </a:lnTo>
                <a:lnTo>
                  <a:pt x="3926" y="7007"/>
                </a:lnTo>
                <a:lnTo>
                  <a:pt x="3926" y="6970"/>
                </a:lnTo>
                <a:lnTo>
                  <a:pt x="4292" y="6750"/>
                </a:lnTo>
                <a:close/>
                <a:moveTo>
                  <a:pt x="1101" y="6127"/>
                </a:moveTo>
                <a:lnTo>
                  <a:pt x="1358" y="6200"/>
                </a:lnTo>
                <a:lnTo>
                  <a:pt x="1578" y="6310"/>
                </a:lnTo>
                <a:lnTo>
                  <a:pt x="1761" y="6457"/>
                </a:lnTo>
                <a:lnTo>
                  <a:pt x="1945" y="6677"/>
                </a:lnTo>
                <a:lnTo>
                  <a:pt x="2312" y="7081"/>
                </a:lnTo>
                <a:lnTo>
                  <a:pt x="2715" y="7447"/>
                </a:lnTo>
                <a:lnTo>
                  <a:pt x="3155" y="7777"/>
                </a:lnTo>
                <a:lnTo>
                  <a:pt x="3339" y="7961"/>
                </a:lnTo>
                <a:lnTo>
                  <a:pt x="3522" y="8144"/>
                </a:lnTo>
                <a:lnTo>
                  <a:pt x="3522" y="8181"/>
                </a:lnTo>
                <a:lnTo>
                  <a:pt x="3485" y="8291"/>
                </a:lnTo>
                <a:lnTo>
                  <a:pt x="3485" y="8401"/>
                </a:lnTo>
                <a:lnTo>
                  <a:pt x="3559" y="8474"/>
                </a:lnTo>
                <a:lnTo>
                  <a:pt x="3669" y="8511"/>
                </a:lnTo>
                <a:lnTo>
                  <a:pt x="3669" y="8621"/>
                </a:lnTo>
                <a:lnTo>
                  <a:pt x="3669" y="8658"/>
                </a:lnTo>
                <a:lnTo>
                  <a:pt x="3595" y="8695"/>
                </a:lnTo>
                <a:lnTo>
                  <a:pt x="3229" y="8731"/>
                </a:lnTo>
                <a:lnTo>
                  <a:pt x="3009" y="8474"/>
                </a:lnTo>
                <a:lnTo>
                  <a:pt x="2825" y="8254"/>
                </a:lnTo>
                <a:lnTo>
                  <a:pt x="2165" y="7484"/>
                </a:lnTo>
                <a:lnTo>
                  <a:pt x="1615" y="6897"/>
                </a:lnTo>
                <a:lnTo>
                  <a:pt x="1321" y="6604"/>
                </a:lnTo>
                <a:lnTo>
                  <a:pt x="1174" y="6494"/>
                </a:lnTo>
                <a:lnTo>
                  <a:pt x="991" y="6420"/>
                </a:lnTo>
                <a:lnTo>
                  <a:pt x="1101" y="6127"/>
                </a:lnTo>
                <a:close/>
                <a:moveTo>
                  <a:pt x="8731" y="1"/>
                </a:moveTo>
                <a:lnTo>
                  <a:pt x="8474" y="74"/>
                </a:lnTo>
                <a:lnTo>
                  <a:pt x="8217" y="184"/>
                </a:lnTo>
                <a:lnTo>
                  <a:pt x="7997" y="331"/>
                </a:lnTo>
                <a:lnTo>
                  <a:pt x="7777" y="478"/>
                </a:lnTo>
                <a:lnTo>
                  <a:pt x="7154" y="1028"/>
                </a:lnTo>
                <a:lnTo>
                  <a:pt x="6530" y="1578"/>
                </a:lnTo>
                <a:lnTo>
                  <a:pt x="4036" y="3779"/>
                </a:lnTo>
                <a:lnTo>
                  <a:pt x="2825" y="4843"/>
                </a:lnTo>
                <a:lnTo>
                  <a:pt x="2312" y="5283"/>
                </a:lnTo>
                <a:lnTo>
                  <a:pt x="2092" y="5540"/>
                </a:lnTo>
                <a:lnTo>
                  <a:pt x="1871" y="5797"/>
                </a:lnTo>
                <a:lnTo>
                  <a:pt x="1761" y="5833"/>
                </a:lnTo>
                <a:lnTo>
                  <a:pt x="1725" y="5943"/>
                </a:lnTo>
                <a:lnTo>
                  <a:pt x="1541" y="5833"/>
                </a:lnTo>
                <a:lnTo>
                  <a:pt x="1358" y="5797"/>
                </a:lnTo>
                <a:lnTo>
                  <a:pt x="1174" y="5760"/>
                </a:lnTo>
                <a:lnTo>
                  <a:pt x="954" y="5760"/>
                </a:lnTo>
                <a:lnTo>
                  <a:pt x="844" y="5797"/>
                </a:lnTo>
                <a:lnTo>
                  <a:pt x="771" y="5907"/>
                </a:lnTo>
                <a:lnTo>
                  <a:pt x="624" y="6420"/>
                </a:lnTo>
                <a:lnTo>
                  <a:pt x="624" y="6494"/>
                </a:lnTo>
                <a:lnTo>
                  <a:pt x="661" y="6567"/>
                </a:lnTo>
                <a:lnTo>
                  <a:pt x="698" y="6604"/>
                </a:lnTo>
                <a:lnTo>
                  <a:pt x="771" y="6640"/>
                </a:lnTo>
                <a:lnTo>
                  <a:pt x="918" y="6860"/>
                </a:lnTo>
                <a:lnTo>
                  <a:pt x="1101" y="7081"/>
                </a:lnTo>
                <a:lnTo>
                  <a:pt x="1505" y="7484"/>
                </a:lnTo>
                <a:lnTo>
                  <a:pt x="2385" y="8511"/>
                </a:lnTo>
                <a:lnTo>
                  <a:pt x="2715" y="8951"/>
                </a:lnTo>
                <a:lnTo>
                  <a:pt x="2935" y="9171"/>
                </a:lnTo>
                <a:lnTo>
                  <a:pt x="3155" y="9318"/>
                </a:lnTo>
                <a:lnTo>
                  <a:pt x="3302" y="9355"/>
                </a:lnTo>
                <a:lnTo>
                  <a:pt x="3412" y="9355"/>
                </a:lnTo>
                <a:lnTo>
                  <a:pt x="3522" y="9281"/>
                </a:lnTo>
                <a:lnTo>
                  <a:pt x="3595" y="9171"/>
                </a:lnTo>
                <a:lnTo>
                  <a:pt x="3816" y="9135"/>
                </a:lnTo>
                <a:lnTo>
                  <a:pt x="3962" y="9061"/>
                </a:lnTo>
                <a:lnTo>
                  <a:pt x="4072" y="8951"/>
                </a:lnTo>
                <a:lnTo>
                  <a:pt x="4146" y="8805"/>
                </a:lnTo>
                <a:lnTo>
                  <a:pt x="4146" y="8548"/>
                </a:lnTo>
                <a:lnTo>
                  <a:pt x="4109" y="8328"/>
                </a:lnTo>
                <a:lnTo>
                  <a:pt x="5320" y="7557"/>
                </a:lnTo>
                <a:lnTo>
                  <a:pt x="6530" y="6750"/>
                </a:lnTo>
                <a:lnTo>
                  <a:pt x="7667" y="5907"/>
                </a:lnTo>
                <a:lnTo>
                  <a:pt x="8804" y="5026"/>
                </a:lnTo>
                <a:lnTo>
                  <a:pt x="9281" y="4660"/>
                </a:lnTo>
                <a:lnTo>
                  <a:pt x="9721" y="4219"/>
                </a:lnTo>
                <a:lnTo>
                  <a:pt x="10125" y="3743"/>
                </a:lnTo>
                <a:lnTo>
                  <a:pt x="10308" y="3486"/>
                </a:lnTo>
                <a:lnTo>
                  <a:pt x="10455" y="3229"/>
                </a:lnTo>
                <a:lnTo>
                  <a:pt x="10602" y="2972"/>
                </a:lnTo>
                <a:lnTo>
                  <a:pt x="10712" y="2679"/>
                </a:lnTo>
                <a:lnTo>
                  <a:pt x="10785" y="2385"/>
                </a:lnTo>
                <a:lnTo>
                  <a:pt x="10822" y="2129"/>
                </a:lnTo>
                <a:lnTo>
                  <a:pt x="10822" y="1835"/>
                </a:lnTo>
                <a:lnTo>
                  <a:pt x="10785" y="1542"/>
                </a:lnTo>
                <a:lnTo>
                  <a:pt x="10675" y="1248"/>
                </a:lnTo>
                <a:lnTo>
                  <a:pt x="10528" y="955"/>
                </a:lnTo>
                <a:lnTo>
                  <a:pt x="10382" y="735"/>
                </a:lnTo>
                <a:lnTo>
                  <a:pt x="10198" y="515"/>
                </a:lnTo>
                <a:lnTo>
                  <a:pt x="9978" y="368"/>
                </a:lnTo>
                <a:lnTo>
                  <a:pt x="9758" y="221"/>
                </a:lnTo>
                <a:lnTo>
                  <a:pt x="9501" y="111"/>
                </a:lnTo>
                <a:lnTo>
                  <a:pt x="9281" y="38"/>
                </a:lnTo>
                <a:lnTo>
                  <a:pt x="8988" y="1"/>
                </a:lnTo>
                <a:close/>
                <a:moveTo>
                  <a:pt x="1981" y="12399"/>
                </a:moveTo>
                <a:lnTo>
                  <a:pt x="1981" y="12509"/>
                </a:lnTo>
                <a:lnTo>
                  <a:pt x="1981" y="12656"/>
                </a:lnTo>
                <a:lnTo>
                  <a:pt x="1908" y="12913"/>
                </a:lnTo>
                <a:lnTo>
                  <a:pt x="1798" y="12913"/>
                </a:lnTo>
                <a:lnTo>
                  <a:pt x="1871" y="12656"/>
                </a:lnTo>
                <a:lnTo>
                  <a:pt x="1981" y="12399"/>
                </a:lnTo>
                <a:close/>
                <a:moveTo>
                  <a:pt x="1651" y="9391"/>
                </a:moveTo>
                <a:lnTo>
                  <a:pt x="1688" y="9575"/>
                </a:lnTo>
                <a:lnTo>
                  <a:pt x="1908" y="10198"/>
                </a:lnTo>
                <a:lnTo>
                  <a:pt x="2348" y="11372"/>
                </a:lnTo>
                <a:lnTo>
                  <a:pt x="2422" y="11739"/>
                </a:lnTo>
                <a:lnTo>
                  <a:pt x="2458" y="12106"/>
                </a:lnTo>
                <a:lnTo>
                  <a:pt x="2422" y="12436"/>
                </a:lnTo>
                <a:lnTo>
                  <a:pt x="2348" y="12619"/>
                </a:lnTo>
                <a:lnTo>
                  <a:pt x="2275" y="12766"/>
                </a:lnTo>
                <a:lnTo>
                  <a:pt x="2312" y="12583"/>
                </a:lnTo>
                <a:lnTo>
                  <a:pt x="2275" y="12436"/>
                </a:lnTo>
                <a:lnTo>
                  <a:pt x="2202" y="12326"/>
                </a:lnTo>
                <a:lnTo>
                  <a:pt x="2128" y="12216"/>
                </a:lnTo>
                <a:lnTo>
                  <a:pt x="2018" y="12179"/>
                </a:lnTo>
                <a:lnTo>
                  <a:pt x="1871" y="12179"/>
                </a:lnTo>
                <a:lnTo>
                  <a:pt x="1835" y="12253"/>
                </a:lnTo>
                <a:lnTo>
                  <a:pt x="1835" y="12326"/>
                </a:lnTo>
                <a:lnTo>
                  <a:pt x="1578" y="12656"/>
                </a:lnTo>
                <a:lnTo>
                  <a:pt x="1505" y="12840"/>
                </a:lnTo>
                <a:lnTo>
                  <a:pt x="1431" y="13023"/>
                </a:lnTo>
                <a:lnTo>
                  <a:pt x="1358" y="13023"/>
                </a:lnTo>
                <a:lnTo>
                  <a:pt x="1578" y="12509"/>
                </a:lnTo>
                <a:lnTo>
                  <a:pt x="1761" y="11996"/>
                </a:lnTo>
                <a:lnTo>
                  <a:pt x="1761" y="11959"/>
                </a:lnTo>
                <a:lnTo>
                  <a:pt x="1725" y="11922"/>
                </a:lnTo>
                <a:lnTo>
                  <a:pt x="1688" y="11922"/>
                </a:lnTo>
                <a:lnTo>
                  <a:pt x="1651" y="11959"/>
                </a:lnTo>
                <a:lnTo>
                  <a:pt x="1321" y="12399"/>
                </a:lnTo>
                <a:lnTo>
                  <a:pt x="1028" y="12913"/>
                </a:lnTo>
                <a:lnTo>
                  <a:pt x="881" y="12840"/>
                </a:lnTo>
                <a:lnTo>
                  <a:pt x="881" y="12729"/>
                </a:lnTo>
                <a:lnTo>
                  <a:pt x="1028" y="12436"/>
                </a:lnTo>
                <a:lnTo>
                  <a:pt x="1174" y="12143"/>
                </a:lnTo>
                <a:lnTo>
                  <a:pt x="1358" y="11849"/>
                </a:lnTo>
                <a:lnTo>
                  <a:pt x="1541" y="11556"/>
                </a:lnTo>
                <a:lnTo>
                  <a:pt x="1541" y="11519"/>
                </a:lnTo>
                <a:lnTo>
                  <a:pt x="1505" y="11482"/>
                </a:lnTo>
                <a:lnTo>
                  <a:pt x="1468" y="11519"/>
                </a:lnTo>
                <a:lnTo>
                  <a:pt x="1138" y="11812"/>
                </a:lnTo>
                <a:lnTo>
                  <a:pt x="954" y="11996"/>
                </a:lnTo>
                <a:lnTo>
                  <a:pt x="808" y="12179"/>
                </a:lnTo>
                <a:lnTo>
                  <a:pt x="698" y="12399"/>
                </a:lnTo>
                <a:lnTo>
                  <a:pt x="588" y="12619"/>
                </a:lnTo>
                <a:lnTo>
                  <a:pt x="551" y="12583"/>
                </a:lnTo>
                <a:lnTo>
                  <a:pt x="624" y="12473"/>
                </a:lnTo>
                <a:lnTo>
                  <a:pt x="661" y="12363"/>
                </a:lnTo>
                <a:lnTo>
                  <a:pt x="1138" y="11629"/>
                </a:lnTo>
                <a:lnTo>
                  <a:pt x="1321" y="11262"/>
                </a:lnTo>
                <a:lnTo>
                  <a:pt x="1468" y="10859"/>
                </a:lnTo>
                <a:lnTo>
                  <a:pt x="1431" y="10822"/>
                </a:lnTo>
                <a:lnTo>
                  <a:pt x="1395" y="10822"/>
                </a:lnTo>
                <a:lnTo>
                  <a:pt x="1064" y="11189"/>
                </a:lnTo>
                <a:lnTo>
                  <a:pt x="734" y="11556"/>
                </a:lnTo>
                <a:lnTo>
                  <a:pt x="844" y="11372"/>
                </a:lnTo>
                <a:lnTo>
                  <a:pt x="1248" y="10749"/>
                </a:lnTo>
                <a:lnTo>
                  <a:pt x="1651" y="10125"/>
                </a:lnTo>
                <a:lnTo>
                  <a:pt x="1651" y="10052"/>
                </a:lnTo>
                <a:lnTo>
                  <a:pt x="1615" y="9978"/>
                </a:lnTo>
                <a:lnTo>
                  <a:pt x="1505" y="9978"/>
                </a:lnTo>
                <a:lnTo>
                  <a:pt x="1321" y="10162"/>
                </a:lnTo>
                <a:lnTo>
                  <a:pt x="1505" y="9795"/>
                </a:lnTo>
                <a:lnTo>
                  <a:pt x="1651" y="9391"/>
                </a:lnTo>
                <a:close/>
                <a:moveTo>
                  <a:pt x="1541" y="8768"/>
                </a:moveTo>
                <a:lnTo>
                  <a:pt x="1468" y="8805"/>
                </a:lnTo>
                <a:lnTo>
                  <a:pt x="1395" y="8915"/>
                </a:lnTo>
                <a:lnTo>
                  <a:pt x="1395" y="9025"/>
                </a:lnTo>
                <a:lnTo>
                  <a:pt x="1395" y="9061"/>
                </a:lnTo>
                <a:lnTo>
                  <a:pt x="1211" y="9355"/>
                </a:lnTo>
                <a:lnTo>
                  <a:pt x="1101" y="9648"/>
                </a:lnTo>
                <a:lnTo>
                  <a:pt x="661" y="10602"/>
                </a:lnTo>
                <a:lnTo>
                  <a:pt x="294" y="11409"/>
                </a:lnTo>
                <a:lnTo>
                  <a:pt x="147" y="11812"/>
                </a:lnTo>
                <a:lnTo>
                  <a:pt x="37" y="12253"/>
                </a:lnTo>
                <a:lnTo>
                  <a:pt x="1" y="12399"/>
                </a:lnTo>
                <a:lnTo>
                  <a:pt x="1" y="12509"/>
                </a:lnTo>
                <a:lnTo>
                  <a:pt x="74" y="12729"/>
                </a:lnTo>
                <a:lnTo>
                  <a:pt x="221" y="12913"/>
                </a:lnTo>
                <a:lnTo>
                  <a:pt x="404" y="13096"/>
                </a:lnTo>
                <a:lnTo>
                  <a:pt x="441" y="13170"/>
                </a:lnTo>
                <a:lnTo>
                  <a:pt x="514" y="13206"/>
                </a:lnTo>
                <a:lnTo>
                  <a:pt x="588" y="13243"/>
                </a:lnTo>
                <a:lnTo>
                  <a:pt x="661" y="13243"/>
                </a:lnTo>
                <a:lnTo>
                  <a:pt x="734" y="13280"/>
                </a:lnTo>
                <a:lnTo>
                  <a:pt x="881" y="13353"/>
                </a:lnTo>
                <a:lnTo>
                  <a:pt x="954" y="13426"/>
                </a:lnTo>
                <a:lnTo>
                  <a:pt x="1101" y="13426"/>
                </a:lnTo>
                <a:lnTo>
                  <a:pt x="1431" y="13536"/>
                </a:lnTo>
                <a:lnTo>
                  <a:pt x="1468" y="13573"/>
                </a:lnTo>
                <a:lnTo>
                  <a:pt x="1688" y="13573"/>
                </a:lnTo>
                <a:lnTo>
                  <a:pt x="1908" y="13536"/>
                </a:lnTo>
                <a:lnTo>
                  <a:pt x="2128" y="13463"/>
                </a:lnTo>
                <a:lnTo>
                  <a:pt x="2312" y="13390"/>
                </a:lnTo>
                <a:lnTo>
                  <a:pt x="2495" y="13280"/>
                </a:lnTo>
                <a:lnTo>
                  <a:pt x="2605" y="13133"/>
                </a:lnTo>
                <a:lnTo>
                  <a:pt x="2715" y="12986"/>
                </a:lnTo>
                <a:lnTo>
                  <a:pt x="2788" y="12840"/>
                </a:lnTo>
                <a:lnTo>
                  <a:pt x="2862" y="12693"/>
                </a:lnTo>
                <a:lnTo>
                  <a:pt x="2935" y="12326"/>
                </a:lnTo>
                <a:lnTo>
                  <a:pt x="2935" y="11959"/>
                </a:lnTo>
                <a:lnTo>
                  <a:pt x="2862" y="11592"/>
                </a:lnTo>
                <a:lnTo>
                  <a:pt x="2788" y="11226"/>
                </a:lnTo>
                <a:lnTo>
                  <a:pt x="2678" y="10895"/>
                </a:lnTo>
                <a:lnTo>
                  <a:pt x="2055" y="9061"/>
                </a:lnTo>
                <a:lnTo>
                  <a:pt x="1981" y="8951"/>
                </a:lnTo>
                <a:lnTo>
                  <a:pt x="1871" y="8878"/>
                </a:lnTo>
                <a:lnTo>
                  <a:pt x="1761" y="8805"/>
                </a:lnTo>
                <a:lnTo>
                  <a:pt x="1651" y="8768"/>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280" name="Google Shape;280;p4"/>
          <p:cNvSpPr/>
          <p:nvPr/>
        </p:nvSpPr>
        <p:spPr>
          <a:xfrm>
            <a:off x="91624" y="4552927"/>
            <a:ext cx="416228" cy="409988"/>
          </a:xfrm>
          <a:custGeom>
            <a:avLst/>
            <a:gdLst/>
            <a:ahLst/>
            <a:cxnLst/>
            <a:rect l="l" t="t" r="r" b="b"/>
            <a:pathLst>
              <a:path w="14674" h="14454" extrusionOk="0">
                <a:moveTo>
                  <a:pt x="7887" y="3779"/>
                </a:moveTo>
                <a:lnTo>
                  <a:pt x="7961" y="3816"/>
                </a:lnTo>
                <a:lnTo>
                  <a:pt x="8071" y="3889"/>
                </a:lnTo>
                <a:lnTo>
                  <a:pt x="8218" y="4072"/>
                </a:lnTo>
                <a:lnTo>
                  <a:pt x="8291" y="4292"/>
                </a:lnTo>
                <a:lnTo>
                  <a:pt x="8364" y="4513"/>
                </a:lnTo>
                <a:lnTo>
                  <a:pt x="8401" y="4696"/>
                </a:lnTo>
                <a:lnTo>
                  <a:pt x="8401" y="4916"/>
                </a:lnTo>
                <a:lnTo>
                  <a:pt x="8401" y="5099"/>
                </a:lnTo>
                <a:lnTo>
                  <a:pt x="8291" y="5283"/>
                </a:lnTo>
                <a:lnTo>
                  <a:pt x="8144" y="4659"/>
                </a:lnTo>
                <a:lnTo>
                  <a:pt x="8034" y="4219"/>
                </a:lnTo>
                <a:lnTo>
                  <a:pt x="7961" y="3999"/>
                </a:lnTo>
                <a:lnTo>
                  <a:pt x="7887" y="3779"/>
                </a:lnTo>
                <a:close/>
                <a:moveTo>
                  <a:pt x="4329" y="5063"/>
                </a:moveTo>
                <a:lnTo>
                  <a:pt x="4476" y="5209"/>
                </a:lnTo>
                <a:lnTo>
                  <a:pt x="4586" y="5356"/>
                </a:lnTo>
                <a:lnTo>
                  <a:pt x="4696" y="5503"/>
                </a:lnTo>
                <a:lnTo>
                  <a:pt x="4769" y="5686"/>
                </a:lnTo>
                <a:lnTo>
                  <a:pt x="4769" y="5870"/>
                </a:lnTo>
                <a:lnTo>
                  <a:pt x="4769" y="6053"/>
                </a:lnTo>
                <a:lnTo>
                  <a:pt x="4659" y="6126"/>
                </a:lnTo>
                <a:lnTo>
                  <a:pt x="4549" y="6237"/>
                </a:lnTo>
                <a:lnTo>
                  <a:pt x="4439" y="5980"/>
                </a:lnTo>
                <a:lnTo>
                  <a:pt x="4329" y="5686"/>
                </a:lnTo>
                <a:lnTo>
                  <a:pt x="4293" y="5393"/>
                </a:lnTo>
                <a:lnTo>
                  <a:pt x="4293" y="5209"/>
                </a:lnTo>
                <a:lnTo>
                  <a:pt x="4293" y="5136"/>
                </a:lnTo>
                <a:lnTo>
                  <a:pt x="4329" y="5063"/>
                </a:lnTo>
                <a:close/>
                <a:moveTo>
                  <a:pt x="6604" y="7594"/>
                </a:moveTo>
                <a:lnTo>
                  <a:pt x="6714" y="7667"/>
                </a:lnTo>
                <a:lnTo>
                  <a:pt x="6787" y="7814"/>
                </a:lnTo>
                <a:lnTo>
                  <a:pt x="6934" y="8071"/>
                </a:lnTo>
                <a:lnTo>
                  <a:pt x="7337" y="8694"/>
                </a:lnTo>
                <a:lnTo>
                  <a:pt x="7117" y="8878"/>
                </a:lnTo>
                <a:lnTo>
                  <a:pt x="7080" y="8768"/>
                </a:lnTo>
                <a:lnTo>
                  <a:pt x="6860" y="8474"/>
                </a:lnTo>
                <a:lnTo>
                  <a:pt x="6677" y="8144"/>
                </a:lnTo>
                <a:lnTo>
                  <a:pt x="6567" y="7887"/>
                </a:lnTo>
                <a:lnTo>
                  <a:pt x="6420" y="7667"/>
                </a:lnTo>
                <a:lnTo>
                  <a:pt x="6604" y="7594"/>
                </a:lnTo>
                <a:close/>
                <a:moveTo>
                  <a:pt x="5283" y="8107"/>
                </a:moveTo>
                <a:lnTo>
                  <a:pt x="5356" y="8144"/>
                </a:lnTo>
                <a:lnTo>
                  <a:pt x="5833" y="9428"/>
                </a:lnTo>
                <a:lnTo>
                  <a:pt x="5650" y="9501"/>
                </a:lnTo>
                <a:lnTo>
                  <a:pt x="5686" y="9318"/>
                </a:lnTo>
                <a:lnTo>
                  <a:pt x="5650" y="9208"/>
                </a:lnTo>
                <a:lnTo>
                  <a:pt x="5613" y="9061"/>
                </a:lnTo>
                <a:lnTo>
                  <a:pt x="5503" y="8768"/>
                </a:lnTo>
                <a:lnTo>
                  <a:pt x="5246" y="8107"/>
                </a:lnTo>
                <a:close/>
                <a:moveTo>
                  <a:pt x="7337" y="9905"/>
                </a:moveTo>
                <a:lnTo>
                  <a:pt x="7337" y="10235"/>
                </a:lnTo>
                <a:lnTo>
                  <a:pt x="7190" y="9978"/>
                </a:lnTo>
                <a:lnTo>
                  <a:pt x="7337" y="9905"/>
                </a:lnTo>
                <a:close/>
                <a:moveTo>
                  <a:pt x="9721" y="9061"/>
                </a:moveTo>
                <a:lnTo>
                  <a:pt x="9832" y="9281"/>
                </a:lnTo>
                <a:lnTo>
                  <a:pt x="9942" y="9501"/>
                </a:lnTo>
                <a:lnTo>
                  <a:pt x="10052" y="9685"/>
                </a:lnTo>
                <a:lnTo>
                  <a:pt x="10162" y="9868"/>
                </a:lnTo>
                <a:lnTo>
                  <a:pt x="10198" y="10015"/>
                </a:lnTo>
                <a:lnTo>
                  <a:pt x="10198" y="10161"/>
                </a:lnTo>
                <a:lnTo>
                  <a:pt x="10198" y="10308"/>
                </a:lnTo>
                <a:lnTo>
                  <a:pt x="10125" y="10455"/>
                </a:lnTo>
                <a:lnTo>
                  <a:pt x="10052" y="10345"/>
                </a:lnTo>
                <a:lnTo>
                  <a:pt x="9978" y="10308"/>
                </a:lnTo>
                <a:lnTo>
                  <a:pt x="9758" y="9758"/>
                </a:lnTo>
                <a:lnTo>
                  <a:pt x="9685" y="9464"/>
                </a:lnTo>
                <a:lnTo>
                  <a:pt x="9575" y="9171"/>
                </a:lnTo>
                <a:lnTo>
                  <a:pt x="9648" y="9134"/>
                </a:lnTo>
                <a:lnTo>
                  <a:pt x="9721" y="9061"/>
                </a:lnTo>
                <a:close/>
                <a:moveTo>
                  <a:pt x="7667" y="9758"/>
                </a:moveTo>
                <a:lnTo>
                  <a:pt x="7777" y="9795"/>
                </a:lnTo>
                <a:lnTo>
                  <a:pt x="7924" y="9868"/>
                </a:lnTo>
                <a:lnTo>
                  <a:pt x="8071" y="10015"/>
                </a:lnTo>
                <a:lnTo>
                  <a:pt x="8181" y="10235"/>
                </a:lnTo>
                <a:lnTo>
                  <a:pt x="8291" y="10638"/>
                </a:lnTo>
                <a:lnTo>
                  <a:pt x="8328" y="10822"/>
                </a:lnTo>
                <a:lnTo>
                  <a:pt x="8328" y="10968"/>
                </a:lnTo>
                <a:lnTo>
                  <a:pt x="8291" y="11115"/>
                </a:lnTo>
                <a:lnTo>
                  <a:pt x="8181" y="11189"/>
                </a:lnTo>
                <a:lnTo>
                  <a:pt x="8181" y="11115"/>
                </a:lnTo>
                <a:lnTo>
                  <a:pt x="8144" y="11005"/>
                </a:lnTo>
                <a:lnTo>
                  <a:pt x="8071" y="10968"/>
                </a:lnTo>
                <a:lnTo>
                  <a:pt x="7997" y="10895"/>
                </a:lnTo>
                <a:lnTo>
                  <a:pt x="7887" y="10675"/>
                </a:lnTo>
                <a:lnTo>
                  <a:pt x="7814" y="10382"/>
                </a:lnTo>
                <a:lnTo>
                  <a:pt x="7741" y="9831"/>
                </a:lnTo>
                <a:lnTo>
                  <a:pt x="7667" y="9758"/>
                </a:lnTo>
                <a:close/>
                <a:moveTo>
                  <a:pt x="10162" y="1321"/>
                </a:moveTo>
                <a:lnTo>
                  <a:pt x="10198" y="1541"/>
                </a:lnTo>
                <a:lnTo>
                  <a:pt x="10272" y="1725"/>
                </a:lnTo>
                <a:lnTo>
                  <a:pt x="10455" y="2092"/>
                </a:lnTo>
                <a:lnTo>
                  <a:pt x="10932" y="3229"/>
                </a:lnTo>
                <a:lnTo>
                  <a:pt x="10969" y="3302"/>
                </a:lnTo>
                <a:lnTo>
                  <a:pt x="10749" y="3375"/>
                </a:lnTo>
                <a:lnTo>
                  <a:pt x="10528" y="3449"/>
                </a:lnTo>
                <a:lnTo>
                  <a:pt x="9758" y="3742"/>
                </a:lnTo>
                <a:lnTo>
                  <a:pt x="8988" y="4146"/>
                </a:lnTo>
                <a:lnTo>
                  <a:pt x="8841" y="4219"/>
                </a:lnTo>
                <a:lnTo>
                  <a:pt x="8731" y="4329"/>
                </a:lnTo>
                <a:lnTo>
                  <a:pt x="8658" y="4072"/>
                </a:lnTo>
                <a:lnTo>
                  <a:pt x="8511" y="3816"/>
                </a:lnTo>
                <a:lnTo>
                  <a:pt x="8364" y="3595"/>
                </a:lnTo>
                <a:lnTo>
                  <a:pt x="8254" y="3522"/>
                </a:lnTo>
                <a:lnTo>
                  <a:pt x="8144" y="3449"/>
                </a:lnTo>
                <a:lnTo>
                  <a:pt x="7997" y="3412"/>
                </a:lnTo>
                <a:lnTo>
                  <a:pt x="7851" y="3375"/>
                </a:lnTo>
                <a:lnTo>
                  <a:pt x="7777" y="3375"/>
                </a:lnTo>
                <a:lnTo>
                  <a:pt x="7704" y="3412"/>
                </a:lnTo>
                <a:lnTo>
                  <a:pt x="7667" y="3485"/>
                </a:lnTo>
                <a:lnTo>
                  <a:pt x="7667" y="3559"/>
                </a:lnTo>
                <a:lnTo>
                  <a:pt x="7484" y="3595"/>
                </a:lnTo>
                <a:lnTo>
                  <a:pt x="7337" y="3706"/>
                </a:lnTo>
                <a:lnTo>
                  <a:pt x="7190" y="3852"/>
                </a:lnTo>
                <a:lnTo>
                  <a:pt x="7044" y="3999"/>
                </a:lnTo>
                <a:lnTo>
                  <a:pt x="7007" y="4109"/>
                </a:lnTo>
                <a:lnTo>
                  <a:pt x="7044" y="4219"/>
                </a:lnTo>
                <a:lnTo>
                  <a:pt x="7264" y="4696"/>
                </a:lnTo>
                <a:lnTo>
                  <a:pt x="7080" y="4769"/>
                </a:lnTo>
                <a:lnTo>
                  <a:pt x="6310" y="5026"/>
                </a:lnTo>
                <a:lnTo>
                  <a:pt x="5576" y="5283"/>
                </a:lnTo>
                <a:lnTo>
                  <a:pt x="5320" y="5356"/>
                </a:lnTo>
                <a:lnTo>
                  <a:pt x="5210" y="5393"/>
                </a:lnTo>
                <a:lnTo>
                  <a:pt x="5136" y="5466"/>
                </a:lnTo>
                <a:lnTo>
                  <a:pt x="5100" y="5356"/>
                </a:lnTo>
                <a:lnTo>
                  <a:pt x="4916" y="5063"/>
                </a:lnTo>
                <a:lnTo>
                  <a:pt x="4806" y="4879"/>
                </a:lnTo>
                <a:lnTo>
                  <a:pt x="4659" y="4733"/>
                </a:lnTo>
                <a:lnTo>
                  <a:pt x="4513" y="4623"/>
                </a:lnTo>
                <a:lnTo>
                  <a:pt x="4329" y="4549"/>
                </a:lnTo>
                <a:lnTo>
                  <a:pt x="4183" y="4513"/>
                </a:lnTo>
                <a:lnTo>
                  <a:pt x="4036" y="4586"/>
                </a:lnTo>
                <a:lnTo>
                  <a:pt x="3852" y="4586"/>
                </a:lnTo>
                <a:lnTo>
                  <a:pt x="3779" y="4623"/>
                </a:lnTo>
                <a:lnTo>
                  <a:pt x="3742" y="4696"/>
                </a:lnTo>
                <a:lnTo>
                  <a:pt x="3706" y="4989"/>
                </a:lnTo>
                <a:lnTo>
                  <a:pt x="3706" y="5283"/>
                </a:lnTo>
                <a:lnTo>
                  <a:pt x="3742" y="5576"/>
                </a:lnTo>
                <a:lnTo>
                  <a:pt x="3816" y="5870"/>
                </a:lnTo>
                <a:lnTo>
                  <a:pt x="3596" y="5833"/>
                </a:lnTo>
                <a:lnTo>
                  <a:pt x="3376" y="5870"/>
                </a:lnTo>
                <a:lnTo>
                  <a:pt x="2972" y="6016"/>
                </a:lnTo>
                <a:lnTo>
                  <a:pt x="2422" y="6163"/>
                </a:lnTo>
                <a:lnTo>
                  <a:pt x="2165" y="6273"/>
                </a:lnTo>
                <a:lnTo>
                  <a:pt x="2055" y="6347"/>
                </a:lnTo>
                <a:lnTo>
                  <a:pt x="1945" y="6457"/>
                </a:lnTo>
                <a:lnTo>
                  <a:pt x="1945" y="6530"/>
                </a:lnTo>
                <a:lnTo>
                  <a:pt x="1982" y="6567"/>
                </a:lnTo>
                <a:lnTo>
                  <a:pt x="2238" y="6603"/>
                </a:lnTo>
                <a:lnTo>
                  <a:pt x="2459" y="6567"/>
                </a:lnTo>
                <a:lnTo>
                  <a:pt x="2972" y="6457"/>
                </a:lnTo>
                <a:lnTo>
                  <a:pt x="3449" y="6347"/>
                </a:lnTo>
                <a:lnTo>
                  <a:pt x="3706" y="6237"/>
                </a:lnTo>
                <a:lnTo>
                  <a:pt x="3816" y="6163"/>
                </a:lnTo>
                <a:lnTo>
                  <a:pt x="3889" y="6090"/>
                </a:lnTo>
                <a:lnTo>
                  <a:pt x="4073" y="6383"/>
                </a:lnTo>
                <a:lnTo>
                  <a:pt x="4256" y="6677"/>
                </a:lnTo>
                <a:lnTo>
                  <a:pt x="4293" y="6713"/>
                </a:lnTo>
                <a:lnTo>
                  <a:pt x="4366" y="6823"/>
                </a:lnTo>
                <a:lnTo>
                  <a:pt x="4549" y="6970"/>
                </a:lnTo>
                <a:lnTo>
                  <a:pt x="4659" y="7007"/>
                </a:lnTo>
                <a:lnTo>
                  <a:pt x="4733" y="7044"/>
                </a:lnTo>
                <a:lnTo>
                  <a:pt x="4806" y="7007"/>
                </a:lnTo>
                <a:lnTo>
                  <a:pt x="4879" y="6933"/>
                </a:lnTo>
                <a:lnTo>
                  <a:pt x="5063" y="6640"/>
                </a:lnTo>
                <a:lnTo>
                  <a:pt x="5173" y="6347"/>
                </a:lnTo>
                <a:lnTo>
                  <a:pt x="5210" y="6053"/>
                </a:lnTo>
                <a:lnTo>
                  <a:pt x="5210" y="5760"/>
                </a:lnTo>
                <a:lnTo>
                  <a:pt x="5320" y="5760"/>
                </a:lnTo>
                <a:lnTo>
                  <a:pt x="5430" y="5723"/>
                </a:lnTo>
                <a:lnTo>
                  <a:pt x="5686" y="5650"/>
                </a:lnTo>
                <a:lnTo>
                  <a:pt x="6457" y="5430"/>
                </a:lnTo>
                <a:lnTo>
                  <a:pt x="7190" y="5173"/>
                </a:lnTo>
                <a:lnTo>
                  <a:pt x="7447" y="5063"/>
                </a:lnTo>
                <a:lnTo>
                  <a:pt x="7631" y="5430"/>
                </a:lnTo>
                <a:lnTo>
                  <a:pt x="7704" y="5613"/>
                </a:lnTo>
                <a:lnTo>
                  <a:pt x="7814" y="5760"/>
                </a:lnTo>
                <a:lnTo>
                  <a:pt x="7924" y="5833"/>
                </a:lnTo>
                <a:lnTo>
                  <a:pt x="8218" y="5833"/>
                </a:lnTo>
                <a:lnTo>
                  <a:pt x="8328" y="5760"/>
                </a:lnTo>
                <a:lnTo>
                  <a:pt x="8548" y="5576"/>
                </a:lnTo>
                <a:lnTo>
                  <a:pt x="8731" y="5356"/>
                </a:lnTo>
                <a:lnTo>
                  <a:pt x="8804" y="5173"/>
                </a:lnTo>
                <a:lnTo>
                  <a:pt x="8841" y="4989"/>
                </a:lnTo>
                <a:lnTo>
                  <a:pt x="8841" y="4806"/>
                </a:lnTo>
                <a:lnTo>
                  <a:pt x="8804" y="4586"/>
                </a:lnTo>
                <a:lnTo>
                  <a:pt x="8914" y="4586"/>
                </a:lnTo>
                <a:lnTo>
                  <a:pt x="9061" y="4513"/>
                </a:lnTo>
                <a:lnTo>
                  <a:pt x="9942" y="4109"/>
                </a:lnTo>
                <a:lnTo>
                  <a:pt x="10639" y="3852"/>
                </a:lnTo>
                <a:lnTo>
                  <a:pt x="10895" y="3742"/>
                </a:lnTo>
                <a:lnTo>
                  <a:pt x="11115" y="3669"/>
                </a:lnTo>
                <a:lnTo>
                  <a:pt x="11519" y="4586"/>
                </a:lnTo>
                <a:lnTo>
                  <a:pt x="11849" y="5540"/>
                </a:lnTo>
                <a:lnTo>
                  <a:pt x="12069" y="6237"/>
                </a:lnTo>
                <a:lnTo>
                  <a:pt x="12032" y="6347"/>
                </a:lnTo>
                <a:lnTo>
                  <a:pt x="11996" y="6457"/>
                </a:lnTo>
                <a:lnTo>
                  <a:pt x="11959" y="6457"/>
                </a:lnTo>
                <a:lnTo>
                  <a:pt x="11592" y="6603"/>
                </a:lnTo>
                <a:lnTo>
                  <a:pt x="10969" y="6787"/>
                </a:lnTo>
                <a:lnTo>
                  <a:pt x="9685" y="7227"/>
                </a:lnTo>
                <a:lnTo>
                  <a:pt x="8438" y="7630"/>
                </a:lnTo>
                <a:lnTo>
                  <a:pt x="7887" y="7777"/>
                </a:lnTo>
                <a:lnTo>
                  <a:pt x="7631" y="7924"/>
                </a:lnTo>
                <a:lnTo>
                  <a:pt x="7521" y="7997"/>
                </a:lnTo>
                <a:lnTo>
                  <a:pt x="7447" y="8107"/>
                </a:lnTo>
                <a:lnTo>
                  <a:pt x="7447" y="8144"/>
                </a:lnTo>
                <a:lnTo>
                  <a:pt x="7631" y="8181"/>
                </a:lnTo>
                <a:lnTo>
                  <a:pt x="7997" y="8181"/>
                </a:lnTo>
                <a:lnTo>
                  <a:pt x="8181" y="8107"/>
                </a:lnTo>
                <a:lnTo>
                  <a:pt x="8914" y="7887"/>
                </a:lnTo>
                <a:lnTo>
                  <a:pt x="10565" y="7374"/>
                </a:lnTo>
                <a:lnTo>
                  <a:pt x="12216" y="6860"/>
                </a:lnTo>
                <a:lnTo>
                  <a:pt x="12289" y="6823"/>
                </a:lnTo>
                <a:lnTo>
                  <a:pt x="12546" y="7777"/>
                </a:lnTo>
                <a:lnTo>
                  <a:pt x="12766" y="8474"/>
                </a:lnTo>
                <a:lnTo>
                  <a:pt x="12729" y="8511"/>
                </a:lnTo>
                <a:lnTo>
                  <a:pt x="12693" y="8584"/>
                </a:lnTo>
                <a:lnTo>
                  <a:pt x="11629" y="8988"/>
                </a:lnTo>
                <a:lnTo>
                  <a:pt x="11042" y="9208"/>
                </a:lnTo>
                <a:lnTo>
                  <a:pt x="10859" y="9281"/>
                </a:lnTo>
                <a:lnTo>
                  <a:pt x="10749" y="9391"/>
                </a:lnTo>
                <a:lnTo>
                  <a:pt x="10455" y="9575"/>
                </a:lnTo>
                <a:lnTo>
                  <a:pt x="10455" y="9611"/>
                </a:lnTo>
                <a:lnTo>
                  <a:pt x="10418" y="9501"/>
                </a:lnTo>
                <a:lnTo>
                  <a:pt x="10198" y="9024"/>
                </a:lnTo>
                <a:lnTo>
                  <a:pt x="10052" y="8804"/>
                </a:lnTo>
                <a:lnTo>
                  <a:pt x="9942" y="8731"/>
                </a:lnTo>
                <a:lnTo>
                  <a:pt x="9832" y="8694"/>
                </a:lnTo>
                <a:lnTo>
                  <a:pt x="9758" y="8694"/>
                </a:lnTo>
                <a:lnTo>
                  <a:pt x="9721" y="8768"/>
                </a:lnTo>
                <a:lnTo>
                  <a:pt x="9685" y="8841"/>
                </a:lnTo>
                <a:lnTo>
                  <a:pt x="9501" y="8841"/>
                </a:lnTo>
                <a:lnTo>
                  <a:pt x="9355" y="8804"/>
                </a:lnTo>
                <a:lnTo>
                  <a:pt x="9208" y="8841"/>
                </a:lnTo>
                <a:lnTo>
                  <a:pt x="9061" y="8878"/>
                </a:lnTo>
                <a:lnTo>
                  <a:pt x="8988" y="8988"/>
                </a:lnTo>
                <a:lnTo>
                  <a:pt x="8914" y="9098"/>
                </a:lnTo>
                <a:lnTo>
                  <a:pt x="8914" y="9208"/>
                </a:lnTo>
                <a:lnTo>
                  <a:pt x="9025" y="9611"/>
                </a:lnTo>
                <a:lnTo>
                  <a:pt x="9135" y="10051"/>
                </a:lnTo>
                <a:lnTo>
                  <a:pt x="8694" y="10161"/>
                </a:lnTo>
                <a:lnTo>
                  <a:pt x="8658" y="10198"/>
                </a:lnTo>
                <a:lnTo>
                  <a:pt x="8621" y="10235"/>
                </a:lnTo>
                <a:lnTo>
                  <a:pt x="8584" y="10345"/>
                </a:lnTo>
                <a:lnTo>
                  <a:pt x="8511" y="10125"/>
                </a:lnTo>
                <a:lnTo>
                  <a:pt x="8401" y="9905"/>
                </a:lnTo>
                <a:lnTo>
                  <a:pt x="8254" y="9685"/>
                </a:lnTo>
                <a:lnTo>
                  <a:pt x="8034" y="9501"/>
                </a:lnTo>
                <a:lnTo>
                  <a:pt x="7777" y="9391"/>
                </a:lnTo>
                <a:lnTo>
                  <a:pt x="7557" y="9391"/>
                </a:lnTo>
                <a:lnTo>
                  <a:pt x="7411" y="9428"/>
                </a:lnTo>
                <a:lnTo>
                  <a:pt x="7300" y="9464"/>
                </a:lnTo>
                <a:lnTo>
                  <a:pt x="7190" y="9538"/>
                </a:lnTo>
                <a:lnTo>
                  <a:pt x="7080" y="9611"/>
                </a:lnTo>
                <a:lnTo>
                  <a:pt x="7044" y="9721"/>
                </a:lnTo>
                <a:lnTo>
                  <a:pt x="7007" y="9868"/>
                </a:lnTo>
                <a:lnTo>
                  <a:pt x="7044" y="9941"/>
                </a:lnTo>
                <a:lnTo>
                  <a:pt x="7117" y="9978"/>
                </a:lnTo>
                <a:lnTo>
                  <a:pt x="7044" y="10235"/>
                </a:lnTo>
                <a:lnTo>
                  <a:pt x="7080" y="10492"/>
                </a:lnTo>
                <a:lnTo>
                  <a:pt x="4806" y="11152"/>
                </a:lnTo>
                <a:lnTo>
                  <a:pt x="4219" y="11335"/>
                </a:lnTo>
                <a:lnTo>
                  <a:pt x="3632" y="11519"/>
                </a:lnTo>
                <a:lnTo>
                  <a:pt x="3449" y="11629"/>
                </a:lnTo>
                <a:lnTo>
                  <a:pt x="3192" y="10602"/>
                </a:lnTo>
                <a:lnTo>
                  <a:pt x="2862" y="9611"/>
                </a:lnTo>
                <a:lnTo>
                  <a:pt x="3339" y="9538"/>
                </a:lnTo>
                <a:lnTo>
                  <a:pt x="3816" y="9428"/>
                </a:lnTo>
                <a:lnTo>
                  <a:pt x="4769" y="9134"/>
                </a:lnTo>
                <a:lnTo>
                  <a:pt x="4843" y="9318"/>
                </a:lnTo>
                <a:lnTo>
                  <a:pt x="4953" y="9501"/>
                </a:lnTo>
                <a:lnTo>
                  <a:pt x="5063" y="9685"/>
                </a:lnTo>
                <a:lnTo>
                  <a:pt x="5246" y="9831"/>
                </a:lnTo>
                <a:lnTo>
                  <a:pt x="5356" y="9868"/>
                </a:lnTo>
                <a:lnTo>
                  <a:pt x="5466" y="9905"/>
                </a:lnTo>
                <a:lnTo>
                  <a:pt x="5613" y="9905"/>
                </a:lnTo>
                <a:lnTo>
                  <a:pt x="5723" y="9868"/>
                </a:lnTo>
                <a:lnTo>
                  <a:pt x="5980" y="9758"/>
                </a:lnTo>
                <a:lnTo>
                  <a:pt x="6163" y="9648"/>
                </a:lnTo>
                <a:lnTo>
                  <a:pt x="6237" y="9538"/>
                </a:lnTo>
                <a:lnTo>
                  <a:pt x="6273" y="9501"/>
                </a:lnTo>
                <a:lnTo>
                  <a:pt x="6237" y="9428"/>
                </a:lnTo>
                <a:lnTo>
                  <a:pt x="5980" y="8731"/>
                </a:lnTo>
                <a:lnTo>
                  <a:pt x="6200" y="8731"/>
                </a:lnTo>
                <a:lnTo>
                  <a:pt x="6383" y="8658"/>
                </a:lnTo>
                <a:lnTo>
                  <a:pt x="6604" y="9244"/>
                </a:lnTo>
                <a:lnTo>
                  <a:pt x="6677" y="9318"/>
                </a:lnTo>
                <a:lnTo>
                  <a:pt x="6714" y="9354"/>
                </a:lnTo>
                <a:lnTo>
                  <a:pt x="6787" y="9354"/>
                </a:lnTo>
                <a:lnTo>
                  <a:pt x="7044" y="9318"/>
                </a:lnTo>
                <a:lnTo>
                  <a:pt x="7300" y="9208"/>
                </a:lnTo>
                <a:lnTo>
                  <a:pt x="7521" y="9061"/>
                </a:lnTo>
                <a:lnTo>
                  <a:pt x="7704" y="8878"/>
                </a:lnTo>
                <a:lnTo>
                  <a:pt x="7741" y="8841"/>
                </a:lnTo>
                <a:lnTo>
                  <a:pt x="7777" y="8768"/>
                </a:lnTo>
                <a:lnTo>
                  <a:pt x="7741" y="8658"/>
                </a:lnTo>
                <a:lnTo>
                  <a:pt x="7264" y="7887"/>
                </a:lnTo>
                <a:lnTo>
                  <a:pt x="7080" y="7520"/>
                </a:lnTo>
                <a:lnTo>
                  <a:pt x="6970" y="7337"/>
                </a:lnTo>
                <a:lnTo>
                  <a:pt x="6824" y="7227"/>
                </a:lnTo>
                <a:lnTo>
                  <a:pt x="6640" y="7154"/>
                </a:lnTo>
                <a:lnTo>
                  <a:pt x="6457" y="7190"/>
                </a:lnTo>
                <a:lnTo>
                  <a:pt x="6383" y="7227"/>
                </a:lnTo>
                <a:lnTo>
                  <a:pt x="6310" y="7264"/>
                </a:lnTo>
                <a:lnTo>
                  <a:pt x="6237" y="7337"/>
                </a:lnTo>
                <a:lnTo>
                  <a:pt x="6200" y="7410"/>
                </a:lnTo>
                <a:lnTo>
                  <a:pt x="6017" y="7447"/>
                </a:lnTo>
                <a:lnTo>
                  <a:pt x="5980" y="7484"/>
                </a:lnTo>
                <a:lnTo>
                  <a:pt x="5943" y="7520"/>
                </a:lnTo>
                <a:lnTo>
                  <a:pt x="5907" y="7594"/>
                </a:lnTo>
                <a:lnTo>
                  <a:pt x="5907" y="7667"/>
                </a:lnTo>
                <a:lnTo>
                  <a:pt x="6200" y="8291"/>
                </a:lnTo>
                <a:lnTo>
                  <a:pt x="6163" y="8364"/>
                </a:lnTo>
                <a:lnTo>
                  <a:pt x="6127" y="8401"/>
                </a:lnTo>
                <a:lnTo>
                  <a:pt x="6090" y="8401"/>
                </a:lnTo>
                <a:lnTo>
                  <a:pt x="6053" y="8437"/>
                </a:lnTo>
                <a:lnTo>
                  <a:pt x="5943" y="8474"/>
                </a:lnTo>
                <a:lnTo>
                  <a:pt x="5907" y="8511"/>
                </a:lnTo>
                <a:lnTo>
                  <a:pt x="5613" y="7814"/>
                </a:lnTo>
                <a:lnTo>
                  <a:pt x="5576" y="7777"/>
                </a:lnTo>
                <a:lnTo>
                  <a:pt x="5540" y="7704"/>
                </a:lnTo>
                <a:lnTo>
                  <a:pt x="5393" y="7704"/>
                </a:lnTo>
                <a:lnTo>
                  <a:pt x="5356" y="7667"/>
                </a:lnTo>
                <a:lnTo>
                  <a:pt x="5173" y="7667"/>
                </a:lnTo>
                <a:lnTo>
                  <a:pt x="4990" y="7704"/>
                </a:lnTo>
                <a:lnTo>
                  <a:pt x="4843" y="7814"/>
                </a:lnTo>
                <a:lnTo>
                  <a:pt x="4733" y="7961"/>
                </a:lnTo>
                <a:lnTo>
                  <a:pt x="4659" y="8144"/>
                </a:lnTo>
                <a:lnTo>
                  <a:pt x="4623" y="8327"/>
                </a:lnTo>
                <a:lnTo>
                  <a:pt x="4623" y="8511"/>
                </a:lnTo>
                <a:lnTo>
                  <a:pt x="4623" y="8694"/>
                </a:lnTo>
                <a:lnTo>
                  <a:pt x="3669" y="8951"/>
                </a:lnTo>
                <a:lnTo>
                  <a:pt x="3229" y="9134"/>
                </a:lnTo>
                <a:lnTo>
                  <a:pt x="2752" y="9318"/>
                </a:lnTo>
                <a:lnTo>
                  <a:pt x="2348" y="7997"/>
                </a:lnTo>
                <a:lnTo>
                  <a:pt x="1908" y="6677"/>
                </a:lnTo>
                <a:lnTo>
                  <a:pt x="1541" y="5356"/>
                </a:lnTo>
                <a:lnTo>
                  <a:pt x="1395" y="4696"/>
                </a:lnTo>
                <a:lnTo>
                  <a:pt x="1285" y="3999"/>
                </a:lnTo>
                <a:lnTo>
                  <a:pt x="1505" y="3962"/>
                </a:lnTo>
                <a:lnTo>
                  <a:pt x="1725" y="3926"/>
                </a:lnTo>
                <a:lnTo>
                  <a:pt x="2165" y="3816"/>
                </a:lnTo>
                <a:lnTo>
                  <a:pt x="3302" y="3485"/>
                </a:lnTo>
                <a:lnTo>
                  <a:pt x="5760" y="2825"/>
                </a:lnTo>
                <a:lnTo>
                  <a:pt x="6934" y="2495"/>
                </a:lnTo>
                <a:lnTo>
                  <a:pt x="8071" y="2092"/>
                </a:lnTo>
                <a:lnTo>
                  <a:pt x="9135" y="1725"/>
                </a:lnTo>
                <a:lnTo>
                  <a:pt x="9758" y="1505"/>
                </a:lnTo>
                <a:lnTo>
                  <a:pt x="9978" y="1395"/>
                </a:lnTo>
                <a:lnTo>
                  <a:pt x="10088" y="1358"/>
                </a:lnTo>
                <a:lnTo>
                  <a:pt x="10162" y="1321"/>
                </a:lnTo>
                <a:close/>
                <a:moveTo>
                  <a:pt x="12876" y="8988"/>
                </a:moveTo>
                <a:lnTo>
                  <a:pt x="13023" y="9575"/>
                </a:lnTo>
                <a:lnTo>
                  <a:pt x="13096" y="9905"/>
                </a:lnTo>
                <a:lnTo>
                  <a:pt x="13206" y="10198"/>
                </a:lnTo>
                <a:lnTo>
                  <a:pt x="12619" y="10271"/>
                </a:lnTo>
                <a:lnTo>
                  <a:pt x="12069" y="10418"/>
                </a:lnTo>
                <a:lnTo>
                  <a:pt x="11519" y="10565"/>
                </a:lnTo>
                <a:lnTo>
                  <a:pt x="10969" y="10748"/>
                </a:lnTo>
                <a:lnTo>
                  <a:pt x="9685" y="11225"/>
                </a:lnTo>
                <a:lnTo>
                  <a:pt x="8438" y="11702"/>
                </a:lnTo>
                <a:lnTo>
                  <a:pt x="5980" y="12619"/>
                </a:lnTo>
                <a:lnTo>
                  <a:pt x="4879" y="13023"/>
                </a:lnTo>
                <a:lnTo>
                  <a:pt x="4329" y="13243"/>
                </a:lnTo>
                <a:lnTo>
                  <a:pt x="3816" y="13499"/>
                </a:lnTo>
                <a:lnTo>
                  <a:pt x="3669" y="12692"/>
                </a:lnTo>
                <a:lnTo>
                  <a:pt x="3522" y="11885"/>
                </a:lnTo>
                <a:lnTo>
                  <a:pt x="3742" y="11885"/>
                </a:lnTo>
                <a:lnTo>
                  <a:pt x="3999" y="11812"/>
                </a:lnTo>
                <a:lnTo>
                  <a:pt x="5173" y="11482"/>
                </a:lnTo>
                <a:lnTo>
                  <a:pt x="7190" y="10932"/>
                </a:lnTo>
                <a:lnTo>
                  <a:pt x="7374" y="11335"/>
                </a:lnTo>
                <a:lnTo>
                  <a:pt x="7594" y="11702"/>
                </a:lnTo>
                <a:lnTo>
                  <a:pt x="7631" y="11775"/>
                </a:lnTo>
                <a:lnTo>
                  <a:pt x="7814" y="11775"/>
                </a:lnTo>
                <a:lnTo>
                  <a:pt x="7887" y="11702"/>
                </a:lnTo>
                <a:lnTo>
                  <a:pt x="7961" y="11629"/>
                </a:lnTo>
                <a:lnTo>
                  <a:pt x="8107" y="11592"/>
                </a:lnTo>
                <a:lnTo>
                  <a:pt x="8401" y="11519"/>
                </a:lnTo>
                <a:lnTo>
                  <a:pt x="8474" y="11445"/>
                </a:lnTo>
                <a:lnTo>
                  <a:pt x="8548" y="11372"/>
                </a:lnTo>
                <a:lnTo>
                  <a:pt x="8658" y="11189"/>
                </a:lnTo>
                <a:lnTo>
                  <a:pt x="8694" y="11005"/>
                </a:lnTo>
                <a:lnTo>
                  <a:pt x="8694" y="10785"/>
                </a:lnTo>
                <a:lnTo>
                  <a:pt x="8658" y="10602"/>
                </a:lnTo>
                <a:lnTo>
                  <a:pt x="8621" y="10418"/>
                </a:lnTo>
                <a:lnTo>
                  <a:pt x="8658" y="10492"/>
                </a:lnTo>
                <a:lnTo>
                  <a:pt x="8768" y="10528"/>
                </a:lnTo>
                <a:lnTo>
                  <a:pt x="9025" y="10492"/>
                </a:lnTo>
                <a:lnTo>
                  <a:pt x="9281" y="10418"/>
                </a:lnTo>
                <a:lnTo>
                  <a:pt x="9428" y="10638"/>
                </a:lnTo>
                <a:lnTo>
                  <a:pt x="9611" y="10822"/>
                </a:lnTo>
                <a:lnTo>
                  <a:pt x="9758" y="10895"/>
                </a:lnTo>
                <a:lnTo>
                  <a:pt x="9942" y="10932"/>
                </a:lnTo>
                <a:lnTo>
                  <a:pt x="10088" y="10932"/>
                </a:lnTo>
                <a:lnTo>
                  <a:pt x="10235" y="10858"/>
                </a:lnTo>
                <a:lnTo>
                  <a:pt x="10382" y="10785"/>
                </a:lnTo>
                <a:lnTo>
                  <a:pt x="10492" y="10638"/>
                </a:lnTo>
                <a:lnTo>
                  <a:pt x="10565" y="10492"/>
                </a:lnTo>
                <a:lnTo>
                  <a:pt x="10602" y="10345"/>
                </a:lnTo>
                <a:lnTo>
                  <a:pt x="10639" y="10161"/>
                </a:lnTo>
                <a:lnTo>
                  <a:pt x="10602" y="9978"/>
                </a:lnTo>
                <a:lnTo>
                  <a:pt x="10492" y="9648"/>
                </a:lnTo>
                <a:lnTo>
                  <a:pt x="10749" y="9648"/>
                </a:lnTo>
                <a:lnTo>
                  <a:pt x="11005" y="9611"/>
                </a:lnTo>
                <a:lnTo>
                  <a:pt x="11629" y="9428"/>
                </a:lnTo>
                <a:lnTo>
                  <a:pt x="12876" y="8988"/>
                </a:lnTo>
                <a:close/>
                <a:moveTo>
                  <a:pt x="13206" y="10675"/>
                </a:moveTo>
                <a:lnTo>
                  <a:pt x="13096" y="10712"/>
                </a:lnTo>
                <a:lnTo>
                  <a:pt x="11592" y="11262"/>
                </a:lnTo>
                <a:lnTo>
                  <a:pt x="8731" y="12362"/>
                </a:lnTo>
                <a:lnTo>
                  <a:pt x="7300" y="12876"/>
                </a:lnTo>
                <a:lnTo>
                  <a:pt x="6604" y="13133"/>
                </a:lnTo>
                <a:lnTo>
                  <a:pt x="5870" y="13316"/>
                </a:lnTo>
                <a:lnTo>
                  <a:pt x="4696" y="13573"/>
                </a:lnTo>
                <a:lnTo>
                  <a:pt x="5393" y="13279"/>
                </a:lnTo>
                <a:lnTo>
                  <a:pt x="6090" y="13023"/>
                </a:lnTo>
                <a:lnTo>
                  <a:pt x="8438" y="12179"/>
                </a:lnTo>
                <a:lnTo>
                  <a:pt x="9611" y="11702"/>
                </a:lnTo>
                <a:lnTo>
                  <a:pt x="10822" y="11299"/>
                </a:lnTo>
                <a:lnTo>
                  <a:pt x="11409" y="11078"/>
                </a:lnTo>
                <a:lnTo>
                  <a:pt x="11996" y="10895"/>
                </a:lnTo>
                <a:lnTo>
                  <a:pt x="12619" y="10748"/>
                </a:lnTo>
                <a:lnTo>
                  <a:pt x="13206" y="10675"/>
                </a:lnTo>
                <a:close/>
                <a:moveTo>
                  <a:pt x="10492" y="478"/>
                </a:moveTo>
                <a:lnTo>
                  <a:pt x="10712" y="1064"/>
                </a:lnTo>
                <a:lnTo>
                  <a:pt x="10969" y="1688"/>
                </a:lnTo>
                <a:lnTo>
                  <a:pt x="11482" y="2862"/>
                </a:lnTo>
                <a:lnTo>
                  <a:pt x="11996" y="4182"/>
                </a:lnTo>
                <a:lnTo>
                  <a:pt x="12473" y="5466"/>
                </a:lnTo>
                <a:lnTo>
                  <a:pt x="12876" y="6713"/>
                </a:lnTo>
                <a:lnTo>
                  <a:pt x="13280" y="7924"/>
                </a:lnTo>
                <a:lnTo>
                  <a:pt x="13683" y="9171"/>
                </a:lnTo>
                <a:lnTo>
                  <a:pt x="14013" y="10418"/>
                </a:lnTo>
                <a:lnTo>
                  <a:pt x="13793" y="10418"/>
                </a:lnTo>
                <a:lnTo>
                  <a:pt x="13573" y="10492"/>
                </a:lnTo>
                <a:lnTo>
                  <a:pt x="13573" y="10418"/>
                </a:lnTo>
                <a:lnTo>
                  <a:pt x="13573" y="10308"/>
                </a:lnTo>
                <a:lnTo>
                  <a:pt x="13646" y="10235"/>
                </a:lnTo>
                <a:lnTo>
                  <a:pt x="13646" y="10125"/>
                </a:lnTo>
                <a:lnTo>
                  <a:pt x="13610" y="9831"/>
                </a:lnTo>
                <a:lnTo>
                  <a:pt x="13610" y="9758"/>
                </a:lnTo>
                <a:lnTo>
                  <a:pt x="13610" y="9721"/>
                </a:lnTo>
                <a:lnTo>
                  <a:pt x="13426" y="9024"/>
                </a:lnTo>
                <a:lnTo>
                  <a:pt x="13096" y="7777"/>
                </a:lnTo>
                <a:lnTo>
                  <a:pt x="12693" y="6603"/>
                </a:lnTo>
                <a:lnTo>
                  <a:pt x="12289" y="5430"/>
                </a:lnTo>
                <a:lnTo>
                  <a:pt x="11849" y="4256"/>
                </a:lnTo>
                <a:lnTo>
                  <a:pt x="11372" y="3119"/>
                </a:lnTo>
                <a:lnTo>
                  <a:pt x="10859" y="1981"/>
                </a:lnTo>
                <a:lnTo>
                  <a:pt x="10675" y="1651"/>
                </a:lnTo>
                <a:lnTo>
                  <a:pt x="10492" y="1358"/>
                </a:lnTo>
                <a:lnTo>
                  <a:pt x="10602" y="1285"/>
                </a:lnTo>
                <a:lnTo>
                  <a:pt x="10639" y="1174"/>
                </a:lnTo>
                <a:lnTo>
                  <a:pt x="10602" y="1064"/>
                </a:lnTo>
                <a:lnTo>
                  <a:pt x="10565" y="991"/>
                </a:lnTo>
                <a:lnTo>
                  <a:pt x="10528" y="954"/>
                </a:lnTo>
                <a:lnTo>
                  <a:pt x="10455" y="918"/>
                </a:lnTo>
                <a:lnTo>
                  <a:pt x="10272" y="881"/>
                </a:lnTo>
                <a:lnTo>
                  <a:pt x="10088" y="918"/>
                </a:lnTo>
                <a:lnTo>
                  <a:pt x="9391" y="1138"/>
                </a:lnTo>
                <a:lnTo>
                  <a:pt x="8658" y="1431"/>
                </a:lnTo>
                <a:lnTo>
                  <a:pt x="7924" y="1688"/>
                </a:lnTo>
                <a:lnTo>
                  <a:pt x="7190" y="1945"/>
                </a:lnTo>
                <a:lnTo>
                  <a:pt x="5650" y="2422"/>
                </a:lnTo>
                <a:lnTo>
                  <a:pt x="4109" y="2862"/>
                </a:lnTo>
                <a:lnTo>
                  <a:pt x="2569" y="3265"/>
                </a:lnTo>
                <a:lnTo>
                  <a:pt x="1762" y="3485"/>
                </a:lnTo>
                <a:lnTo>
                  <a:pt x="1358" y="3632"/>
                </a:lnTo>
                <a:lnTo>
                  <a:pt x="1175" y="3706"/>
                </a:lnTo>
                <a:lnTo>
                  <a:pt x="1028" y="3816"/>
                </a:lnTo>
                <a:lnTo>
                  <a:pt x="991" y="3816"/>
                </a:lnTo>
                <a:lnTo>
                  <a:pt x="955" y="3889"/>
                </a:lnTo>
                <a:lnTo>
                  <a:pt x="918" y="3962"/>
                </a:lnTo>
                <a:lnTo>
                  <a:pt x="991" y="4586"/>
                </a:lnTo>
                <a:lnTo>
                  <a:pt x="1101" y="5209"/>
                </a:lnTo>
                <a:lnTo>
                  <a:pt x="1248" y="5796"/>
                </a:lnTo>
                <a:lnTo>
                  <a:pt x="1395" y="6420"/>
                </a:lnTo>
                <a:lnTo>
                  <a:pt x="1725" y="7594"/>
                </a:lnTo>
                <a:lnTo>
                  <a:pt x="2128" y="8768"/>
                </a:lnTo>
                <a:lnTo>
                  <a:pt x="2532" y="9978"/>
                </a:lnTo>
                <a:lnTo>
                  <a:pt x="2899" y="11152"/>
                </a:lnTo>
                <a:lnTo>
                  <a:pt x="3045" y="11739"/>
                </a:lnTo>
                <a:lnTo>
                  <a:pt x="3192" y="12362"/>
                </a:lnTo>
                <a:lnTo>
                  <a:pt x="3302" y="12949"/>
                </a:lnTo>
                <a:lnTo>
                  <a:pt x="3412" y="13573"/>
                </a:lnTo>
                <a:lnTo>
                  <a:pt x="3412" y="13683"/>
                </a:lnTo>
                <a:lnTo>
                  <a:pt x="3486" y="13720"/>
                </a:lnTo>
                <a:lnTo>
                  <a:pt x="3559" y="13756"/>
                </a:lnTo>
                <a:lnTo>
                  <a:pt x="3632" y="13793"/>
                </a:lnTo>
                <a:lnTo>
                  <a:pt x="3669" y="13830"/>
                </a:lnTo>
                <a:lnTo>
                  <a:pt x="3742" y="13830"/>
                </a:lnTo>
                <a:lnTo>
                  <a:pt x="4036" y="13756"/>
                </a:lnTo>
                <a:lnTo>
                  <a:pt x="3706" y="13903"/>
                </a:lnTo>
                <a:lnTo>
                  <a:pt x="3412" y="14086"/>
                </a:lnTo>
                <a:lnTo>
                  <a:pt x="2569" y="11115"/>
                </a:lnTo>
                <a:lnTo>
                  <a:pt x="2128" y="9611"/>
                </a:lnTo>
                <a:lnTo>
                  <a:pt x="1725" y="8144"/>
                </a:lnTo>
                <a:lnTo>
                  <a:pt x="955" y="5136"/>
                </a:lnTo>
                <a:lnTo>
                  <a:pt x="808" y="4439"/>
                </a:lnTo>
                <a:lnTo>
                  <a:pt x="661" y="3999"/>
                </a:lnTo>
                <a:lnTo>
                  <a:pt x="588" y="3779"/>
                </a:lnTo>
                <a:lnTo>
                  <a:pt x="478" y="3632"/>
                </a:lnTo>
                <a:lnTo>
                  <a:pt x="1065" y="3522"/>
                </a:lnTo>
                <a:lnTo>
                  <a:pt x="1652" y="3412"/>
                </a:lnTo>
                <a:lnTo>
                  <a:pt x="2825" y="3045"/>
                </a:lnTo>
                <a:lnTo>
                  <a:pt x="4183" y="2642"/>
                </a:lnTo>
                <a:lnTo>
                  <a:pt x="5503" y="2202"/>
                </a:lnTo>
                <a:lnTo>
                  <a:pt x="8034" y="1358"/>
                </a:lnTo>
                <a:lnTo>
                  <a:pt x="9281" y="918"/>
                </a:lnTo>
                <a:lnTo>
                  <a:pt x="9905" y="734"/>
                </a:lnTo>
                <a:lnTo>
                  <a:pt x="10198" y="624"/>
                </a:lnTo>
                <a:lnTo>
                  <a:pt x="10492" y="478"/>
                </a:lnTo>
                <a:close/>
                <a:moveTo>
                  <a:pt x="10455" y="1"/>
                </a:moveTo>
                <a:lnTo>
                  <a:pt x="10162" y="37"/>
                </a:lnTo>
                <a:lnTo>
                  <a:pt x="9832" y="147"/>
                </a:lnTo>
                <a:lnTo>
                  <a:pt x="9245" y="367"/>
                </a:lnTo>
                <a:lnTo>
                  <a:pt x="7997" y="808"/>
                </a:lnTo>
                <a:lnTo>
                  <a:pt x="5503" y="1651"/>
                </a:lnTo>
                <a:lnTo>
                  <a:pt x="2935" y="2495"/>
                </a:lnTo>
                <a:lnTo>
                  <a:pt x="1615" y="2899"/>
                </a:lnTo>
                <a:lnTo>
                  <a:pt x="918" y="3082"/>
                </a:lnTo>
                <a:lnTo>
                  <a:pt x="258" y="3339"/>
                </a:lnTo>
                <a:lnTo>
                  <a:pt x="184" y="3412"/>
                </a:lnTo>
                <a:lnTo>
                  <a:pt x="148" y="3522"/>
                </a:lnTo>
                <a:lnTo>
                  <a:pt x="38" y="3559"/>
                </a:lnTo>
                <a:lnTo>
                  <a:pt x="1" y="3595"/>
                </a:lnTo>
                <a:lnTo>
                  <a:pt x="1" y="3632"/>
                </a:lnTo>
                <a:lnTo>
                  <a:pt x="38" y="3779"/>
                </a:lnTo>
                <a:lnTo>
                  <a:pt x="111" y="3926"/>
                </a:lnTo>
                <a:lnTo>
                  <a:pt x="184" y="4036"/>
                </a:lnTo>
                <a:lnTo>
                  <a:pt x="221" y="4146"/>
                </a:lnTo>
                <a:lnTo>
                  <a:pt x="294" y="4366"/>
                </a:lnTo>
                <a:lnTo>
                  <a:pt x="588" y="5796"/>
                </a:lnTo>
                <a:lnTo>
                  <a:pt x="955" y="7227"/>
                </a:lnTo>
                <a:lnTo>
                  <a:pt x="1285" y="8658"/>
                </a:lnTo>
                <a:lnTo>
                  <a:pt x="2055" y="11482"/>
                </a:lnTo>
                <a:lnTo>
                  <a:pt x="2459" y="12876"/>
                </a:lnTo>
                <a:lnTo>
                  <a:pt x="2899" y="14233"/>
                </a:lnTo>
                <a:lnTo>
                  <a:pt x="2935" y="14380"/>
                </a:lnTo>
                <a:lnTo>
                  <a:pt x="3045" y="14416"/>
                </a:lnTo>
                <a:lnTo>
                  <a:pt x="3155" y="14453"/>
                </a:lnTo>
                <a:lnTo>
                  <a:pt x="3302" y="14416"/>
                </a:lnTo>
                <a:lnTo>
                  <a:pt x="3596" y="14343"/>
                </a:lnTo>
                <a:lnTo>
                  <a:pt x="3889" y="14270"/>
                </a:lnTo>
                <a:lnTo>
                  <a:pt x="4513" y="14086"/>
                </a:lnTo>
                <a:lnTo>
                  <a:pt x="5980" y="13793"/>
                </a:lnTo>
                <a:lnTo>
                  <a:pt x="6714" y="13610"/>
                </a:lnTo>
                <a:lnTo>
                  <a:pt x="7447" y="13353"/>
                </a:lnTo>
                <a:lnTo>
                  <a:pt x="8878" y="12839"/>
                </a:lnTo>
                <a:lnTo>
                  <a:pt x="11739" y="11775"/>
                </a:lnTo>
                <a:lnTo>
                  <a:pt x="13133" y="11225"/>
                </a:lnTo>
                <a:lnTo>
                  <a:pt x="13646" y="11078"/>
                </a:lnTo>
                <a:lnTo>
                  <a:pt x="13903" y="10968"/>
                </a:lnTo>
                <a:lnTo>
                  <a:pt x="14160" y="10822"/>
                </a:lnTo>
                <a:lnTo>
                  <a:pt x="14197" y="10932"/>
                </a:lnTo>
                <a:lnTo>
                  <a:pt x="14270" y="10968"/>
                </a:lnTo>
                <a:lnTo>
                  <a:pt x="14380" y="11005"/>
                </a:lnTo>
                <a:lnTo>
                  <a:pt x="14490" y="11005"/>
                </a:lnTo>
                <a:lnTo>
                  <a:pt x="14563" y="10932"/>
                </a:lnTo>
                <a:lnTo>
                  <a:pt x="14637" y="10895"/>
                </a:lnTo>
                <a:lnTo>
                  <a:pt x="14674" y="10785"/>
                </a:lnTo>
                <a:lnTo>
                  <a:pt x="14637" y="10675"/>
                </a:lnTo>
                <a:lnTo>
                  <a:pt x="14270" y="9318"/>
                </a:lnTo>
                <a:lnTo>
                  <a:pt x="13867" y="7997"/>
                </a:lnTo>
                <a:lnTo>
                  <a:pt x="13426" y="6640"/>
                </a:lnTo>
                <a:lnTo>
                  <a:pt x="12949" y="5356"/>
                </a:lnTo>
                <a:lnTo>
                  <a:pt x="12473" y="4036"/>
                </a:lnTo>
                <a:lnTo>
                  <a:pt x="11922" y="2752"/>
                </a:lnTo>
                <a:lnTo>
                  <a:pt x="11409" y="1468"/>
                </a:lnTo>
                <a:lnTo>
                  <a:pt x="11115" y="881"/>
                </a:lnTo>
                <a:lnTo>
                  <a:pt x="10785" y="257"/>
                </a:lnTo>
                <a:lnTo>
                  <a:pt x="10749" y="221"/>
                </a:lnTo>
                <a:lnTo>
                  <a:pt x="10675" y="184"/>
                </a:lnTo>
                <a:lnTo>
                  <a:pt x="10639" y="111"/>
                </a:lnTo>
                <a:lnTo>
                  <a:pt x="10602" y="74"/>
                </a:lnTo>
                <a:lnTo>
                  <a:pt x="10528" y="37"/>
                </a:lnTo>
                <a:lnTo>
                  <a:pt x="10455" y="1"/>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281" name="Google Shape;281;p4"/>
          <p:cNvSpPr/>
          <p:nvPr/>
        </p:nvSpPr>
        <p:spPr>
          <a:xfrm>
            <a:off x="1525678" y="4911343"/>
            <a:ext cx="391238" cy="289295"/>
          </a:xfrm>
          <a:custGeom>
            <a:avLst/>
            <a:gdLst/>
            <a:ahLst/>
            <a:cxnLst/>
            <a:rect l="l" t="t" r="r" b="b"/>
            <a:pathLst>
              <a:path w="13793" h="10199" extrusionOk="0">
                <a:moveTo>
                  <a:pt x="5649" y="2128"/>
                </a:moveTo>
                <a:lnTo>
                  <a:pt x="5503" y="2165"/>
                </a:lnTo>
                <a:lnTo>
                  <a:pt x="5356" y="2238"/>
                </a:lnTo>
                <a:lnTo>
                  <a:pt x="5209" y="2312"/>
                </a:lnTo>
                <a:lnTo>
                  <a:pt x="5099" y="2422"/>
                </a:lnTo>
                <a:lnTo>
                  <a:pt x="4989" y="2532"/>
                </a:lnTo>
                <a:lnTo>
                  <a:pt x="4916" y="2642"/>
                </a:lnTo>
                <a:lnTo>
                  <a:pt x="4879" y="2788"/>
                </a:lnTo>
                <a:lnTo>
                  <a:pt x="4842" y="2935"/>
                </a:lnTo>
                <a:lnTo>
                  <a:pt x="4842" y="3119"/>
                </a:lnTo>
                <a:lnTo>
                  <a:pt x="4879" y="3265"/>
                </a:lnTo>
                <a:lnTo>
                  <a:pt x="4916" y="3375"/>
                </a:lnTo>
                <a:lnTo>
                  <a:pt x="5026" y="3485"/>
                </a:lnTo>
                <a:lnTo>
                  <a:pt x="5136" y="3522"/>
                </a:lnTo>
                <a:lnTo>
                  <a:pt x="5209" y="3522"/>
                </a:lnTo>
                <a:lnTo>
                  <a:pt x="5319" y="3449"/>
                </a:lnTo>
                <a:lnTo>
                  <a:pt x="5356" y="3375"/>
                </a:lnTo>
                <a:lnTo>
                  <a:pt x="5393" y="3119"/>
                </a:lnTo>
                <a:lnTo>
                  <a:pt x="5393" y="2899"/>
                </a:lnTo>
                <a:lnTo>
                  <a:pt x="5429" y="3045"/>
                </a:lnTo>
                <a:lnTo>
                  <a:pt x="5466" y="3229"/>
                </a:lnTo>
                <a:lnTo>
                  <a:pt x="5503" y="3632"/>
                </a:lnTo>
                <a:lnTo>
                  <a:pt x="5576" y="3926"/>
                </a:lnTo>
                <a:lnTo>
                  <a:pt x="5613" y="4072"/>
                </a:lnTo>
                <a:lnTo>
                  <a:pt x="5723" y="4219"/>
                </a:lnTo>
                <a:lnTo>
                  <a:pt x="5796" y="4256"/>
                </a:lnTo>
                <a:lnTo>
                  <a:pt x="5833" y="4256"/>
                </a:lnTo>
                <a:lnTo>
                  <a:pt x="5906" y="4219"/>
                </a:lnTo>
                <a:lnTo>
                  <a:pt x="5943" y="4146"/>
                </a:lnTo>
                <a:lnTo>
                  <a:pt x="5980" y="4036"/>
                </a:lnTo>
                <a:lnTo>
                  <a:pt x="5980" y="3926"/>
                </a:lnTo>
                <a:lnTo>
                  <a:pt x="5943" y="3669"/>
                </a:lnTo>
                <a:lnTo>
                  <a:pt x="5833" y="3082"/>
                </a:lnTo>
                <a:lnTo>
                  <a:pt x="5759" y="2825"/>
                </a:lnTo>
                <a:lnTo>
                  <a:pt x="5686" y="2715"/>
                </a:lnTo>
                <a:lnTo>
                  <a:pt x="5613" y="2642"/>
                </a:lnTo>
                <a:lnTo>
                  <a:pt x="5723" y="2605"/>
                </a:lnTo>
                <a:lnTo>
                  <a:pt x="6016" y="2605"/>
                </a:lnTo>
                <a:lnTo>
                  <a:pt x="6163" y="2642"/>
                </a:lnTo>
                <a:lnTo>
                  <a:pt x="6310" y="3045"/>
                </a:lnTo>
                <a:lnTo>
                  <a:pt x="6456" y="3522"/>
                </a:lnTo>
                <a:lnTo>
                  <a:pt x="6603" y="3999"/>
                </a:lnTo>
                <a:lnTo>
                  <a:pt x="6640" y="4072"/>
                </a:lnTo>
                <a:lnTo>
                  <a:pt x="6677" y="4109"/>
                </a:lnTo>
                <a:lnTo>
                  <a:pt x="6750" y="4146"/>
                </a:lnTo>
                <a:lnTo>
                  <a:pt x="6823" y="4109"/>
                </a:lnTo>
                <a:lnTo>
                  <a:pt x="6897" y="4072"/>
                </a:lnTo>
                <a:lnTo>
                  <a:pt x="6970" y="4036"/>
                </a:lnTo>
                <a:lnTo>
                  <a:pt x="7007" y="3926"/>
                </a:lnTo>
                <a:lnTo>
                  <a:pt x="7007" y="3852"/>
                </a:lnTo>
                <a:lnTo>
                  <a:pt x="6860" y="3412"/>
                </a:lnTo>
                <a:lnTo>
                  <a:pt x="6750" y="3009"/>
                </a:lnTo>
                <a:lnTo>
                  <a:pt x="6677" y="2862"/>
                </a:lnTo>
                <a:lnTo>
                  <a:pt x="6970" y="3045"/>
                </a:lnTo>
                <a:lnTo>
                  <a:pt x="7227" y="3229"/>
                </a:lnTo>
                <a:lnTo>
                  <a:pt x="7227" y="3449"/>
                </a:lnTo>
                <a:lnTo>
                  <a:pt x="7263" y="3669"/>
                </a:lnTo>
                <a:lnTo>
                  <a:pt x="7410" y="4072"/>
                </a:lnTo>
                <a:lnTo>
                  <a:pt x="7484" y="4146"/>
                </a:lnTo>
                <a:lnTo>
                  <a:pt x="7520" y="4182"/>
                </a:lnTo>
                <a:lnTo>
                  <a:pt x="7667" y="4182"/>
                </a:lnTo>
                <a:lnTo>
                  <a:pt x="7740" y="4146"/>
                </a:lnTo>
                <a:lnTo>
                  <a:pt x="7777" y="4109"/>
                </a:lnTo>
                <a:lnTo>
                  <a:pt x="7814" y="4036"/>
                </a:lnTo>
                <a:lnTo>
                  <a:pt x="7777" y="3926"/>
                </a:lnTo>
                <a:lnTo>
                  <a:pt x="7704" y="3669"/>
                </a:lnTo>
                <a:lnTo>
                  <a:pt x="8034" y="3962"/>
                </a:lnTo>
                <a:lnTo>
                  <a:pt x="8070" y="3999"/>
                </a:lnTo>
                <a:lnTo>
                  <a:pt x="8107" y="3999"/>
                </a:lnTo>
                <a:lnTo>
                  <a:pt x="8144" y="3962"/>
                </a:lnTo>
                <a:lnTo>
                  <a:pt x="8144" y="3926"/>
                </a:lnTo>
                <a:lnTo>
                  <a:pt x="8144" y="3742"/>
                </a:lnTo>
                <a:lnTo>
                  <a:pt x="8107" y="3595"/>
                </a:lnTo>
                <a:lnTo>
                  <a:pt x="7960" y="3302"/>
                </a:lnTo>
                <a:lnTo>
                  <a:pt x="7740" y="3009"/>
                </a:lnTo>
                <a:lnTo>
                  <a:pt x="7484" y="2788"/>
                </a:lnTo>
                <a:lnTo>
                  <a:pt x="7190" y="2568"/>
                </a:lnTo>
                <a:lnTo>
                  <a:pt x="6897" y="2422"/>
                </a:lnTo>
                <a:lnTo>
                  <a:pt x="6566" y="2275"/>
                </a:lnTo>
                <a:lnTo>
                  <a:pt x="6273" y="2165"/>
                </a:lnTo>
                <a:lnTo>
                  <a:pt x="5943" y="2128"/>
                </a:lnTo>
                <a:close/>
                <a:moveTo>
                  <a:pt x="12215" y="3485"/>
                </a:moveTo>
                <a:lnTo>
                  <a:pt x="12142" y="3522"/>
                </a:lnTo>
                <a:lnTo>
                  <a:pt x="12142" y="3559"/>
                </a:lnTo>
                <a:lnTo>
                  <a:pt x="12142" y="3742"/>
                </a:lnTo>
                <a:lnTo>
                  <a:pt x="12142" y="3926"/>
                </a:lnTo>
                <a:lnTo>
                  <a:pt x="12252" y="4292"/>
                </a:lnTo>
                <a:lnTo>
                  <a:pt x="12436" y="4769"/>
                </a:lnTo>
                <a:lnTo>
                  <a:pt x="12582" y="5136"/>
                </a:lnTo>
                <a:lnTo>
                  <a:pt x="12546" y="5209"/>
                </a:lnTo>
                <a:lnTo>
                  <a:pt x="12546" y="5320"/>
                </a:lnTo>
                <a:lnTo>
                  <a:pt x="12582" y="5356"/>
                </a:lnTo>
                <a:lnTo>
                  <a:pt x="12582" y="5430"/>
                </a:lnTo>
                <a:lnTo>
                  <a:pt x="11885" y="5613"/>
                </a:lnTo>
                <a:lnTo>
                  <a:pt x="11885" y="5430"/>
                </a:lnTo>
                <a:lnTo>
                  <a:pt x="11849" y="5246"/>
                </a:lnTo>
                <a:lnTo>
                  <a:pt x="11702" y="4843"/>
                </a:lnTo>
                <a:lnTo>
                  <a:pt x="11629" y="4549"/>
                </a:lnTo>
                <a:lnTo>
                  <a:pt x="11482" y="4256"/>
                </a:lnTo>
                <a:lnTo>
                  <a:pt x="11335" y="3999"/>
                </a:lnTo>
                <a:lnTo>
                  <a:pt x="11115" y="3742"/>
                </a:lnTo>
                <a:lnTo>
                  <a:pt x="11005" y="3742"/>
                </a:lnTo>
                <a:lnTo>
                  <a:pt x="10968" y="3779"/>
                </a:lnTo>
                <a:lnTo>
                  <a:pt x="10932" y="3852"/>
                </a:lnTo>
                <a:lnTo>
                  <a:pt x="10968" y="4109"/>
                </a:lnTo>
                <a:lnTo>
                  <a:pt x="11078" y="4366"/>
                </a:lnTo>
                <a:lnTo>
                  <a:pt x="11262" y="4879"/>
                </a:lnTo>
                <a:lnTo>
                  <a:pt x="11372" y="5320"/>
                </a:lnTo>
                <a:lnTo>
                  <a:pt x="11445" y="5540"/>
                </a:lnTo>
                <a:lnTo>
                  <a:pt x="11555" y="5686"/>
                </a:lnTo>
                <a:lnTo>
                  <a:pt x="11482" y="5723"/>
                </a:lnTo>
                <a:lnTo>
                  <a:pt x="11372" y="5723"/>
                </a:lnTo>
                <a:lnTo>
                  <a:pt x="11262" y="5686"/>
                </a:lnTo>
                <a:lnTo>
                  <a:pt x="11152" y="5650"/>
                </a:lnTo>
                <a:lnTo>
                  <a:pt x="11078" y="5576"/>
                </a:lnTo>
                <a:lnTo>
                  <a:pt x="10895" y="5393"/>
                </a:lnTo>
                <a:lnTo>
                  <a:pt x="10785" y="5209"/>
                </a:lnTo>
                <a:lnTo>
                  <a:pt x="10712" y="5173"/>
                </a:lnTo>
                <a:lnTo>
                  <a:pt x="10675" y="4916"/>
                </a:lnTo>
                <a:lnTo>
                  <a:pt x="10601" y="4696"/>
                </a:lnTo>
                <a:lnTo>
                  <a:pt x="10418" y="4292"/>
                </a:lnTo>
                <a:lnTo>
                  <a:pt x="10381" y="4256"/>
                </a:lnTo>
                <a:lnTo>
                  <a:pt x="10345" y="4219"/>
                </a:lnTo>
                <a:lnTo>
                  <a:pt x="10198" y="4219"/>
                </a:lnTo>
                <a:lnTo>
                  <a:pt x="10125" y="4292"/>
                </a:lnTo>
                <a:lnTo>
                  <a:pt x="10088" y="4366"/>
                </a:lnTo>
                <a:lnTo>
                  <a:pt x="10088" y="4402"/>
                </a:lnTo>
                <a:lnTo>
                  <a:pt x="10125" y="4659"/>
                </a:lnTo>
                <a:lnTo>
                  <a:pt x="10051" y="4623"/>
                </a:lnTo>
                <a:lnTo>
                  <a:pt x="9941" y="4586"/>
                </a:lnTo>
                <a:lnTo>
                  <a:pt x="9868" y="4623"/>
                </a:lnTo>
                <a:lnTo>
                  <a:pt x="9794" y="4696"/>
                </a:lnTo>
                <a:lnTo>
                  <a:pt x="9721" y="4806"/>
                </a:lnTo>
                <a:lnTo>
                  <a:pt x="9684" y="4916"/>
                </a:lnTo>
                <a:lnTo>
                  <a:pt x="9721" y="5026"/>
                </a:lnTo>
                <a:lnTo>
                  <a:pt x="9758" y="5099"/>
                </a:lnTo>
                <a:lnTo>
                  <a:pt x="9905" y="5246"/>
                </a:lnTo>
                <a:lnTo>
                  <a:pt x="10125" y="5356"/>
                </a:lnTo>
                <a:lnTo>
                  <a:pt x="10271" y="5430"/>
                </a:lnTo>
                <a:lnTo>
                  <a:pt x="10345" y="5540"/>
                </a:lnTo>
                <a:lnTo>
                  <a:pt x="10528" y="5796"/>
                </a:lnTo>
                <a:lnTo>
                  <a:pt x="10712" y="5980"/>
                </a:lnTo>
                <a:lnTo>
                  <a:pt x="10932" y="6163"/>
                </a:lnTo>
                <a:lnTo>
                  <a:pt x="11078" y="6200"/>
                </a:lnTo>
                <a:lnTo>
                  <a:pt x="11225" y="6237"/>
                </a:lnTo>
                <a:lnTo>
                  <a:pt x="11519" y="6237"/>
                </a:lnTo>
                <a:lnTo>
                  <a:pt x="11849" y="6163"/>
                </a:lnTo>
                <a:lnTo>
                  <a:pt x="12142" y="6090"/>
                </a:lnTo>
                <a:lnTo>
                  <a:pt x="12986" y="5833"/>
                </a:lnTo>
                <a:lnTo>
                  <a:pt x="13353" y="5686"/>
                </a:lnTo>
                <a:lnTo>
                  <a:pt x="13536" y="5613"/>
                </a:lnTo>
                <a:lnTo>
                  <a:pt x="13719" y="5540"/>
                </a:lnTo>
                <a:lnTo>
                  <a:pt x="13793" y="5466"/>
                </a:lnTo>
                <a:lnTo>
                  <a:pt x="13793" y="5356"/>
                </a:lnTo>
                <a:lnTo>
                  <a:pt x="13756" y="5283"/>
                </a:lnTo>
                <a:lnTo>
                  <a:pt x="13646" y="5246"/>
                </a:lnTo>
                <a:lnTo>
                  <a:pt x="13353" y="5246"/>
                </a:lnTo>
                <a:lnTo>
                  <a:pt x="13059" y="5320"/>
                </a:lnTo>
                <a:lnTo>
                  <a:pt x="13059" y="5099"/>
                </a:lnTo>
                <a:lnTo>
                  <a:pt x="12986" y="4879"/>
                </a:lnTo>
                <a:lnTo>
                  <a:pt x="12839" y="4513"/>
                </a:lnTo>
                <a:lnTo>
                  <a:pt x="12619" y="3962"/>
                </a:lnTo>
                <a:lnTo>
                  <a:pt x="12509" y="3706"/>
                </a:lnTo>
                <a:lnTo>
                  <a:pt x="12326" y="3485"/>
                </a:lnTo>
                <a:close/>
                <a:moveTo>
                  <a:pt x="12069" y="1"/>
                </a:moveTo>
                <a:lnTo>
                  <a:pt x="11702" y="37"/>
                </a:lnTo>
                <a:lnTo>
                  <a:pt x="11335" y="147"/>
                </a:lnTo>
                <a:lnTo>
                  <a:pt x="10638" y="368"/>
                </a:lnTo>
                <a:lnTo>
                  <a:pt x="9905" y="588"/>
                </a:lnTo>
                <a:lnTo>
                  <a:pt x="9538" y="698"/>
                </a:lnTo>
                <a:lnTo>
                  <a:pt x="9171" y="844"/>
                </a:lnTo>
                <a:lnTo>
                  <a:pt x="8914" y="1028"/>
                </a:lnTo>
                <a:lnTo>
                  <a:pt x="8694" y="1211"/>
                </a:lnTo>
                <a:lnTo>
                  <a:pt x="8547" y="1431"/>
                </a:lnTo>
                <a:lnTo>
                  <a:pt x="8437" y="1688"/>
                </a:lnTo>
                <a:lnTo>
                  <a:pt x="8401" y="1945"/>
                </a:lnTo>
                <a:lnTo>
                  <a:pt x="8401" y="2238"/>
                </a:lnTo>
                <a:lnTo>
                  <a:pt x="8401" y="2532"/>
                </a:lnTo>
                <a:lnTo>
                  <a:pt x="8474" y="2825"/>
                </a:lnTo>
                <a:lnTo>
                  <a:pt x="8804" y="4402"/>
                </a:lnTo>
                <a:lnTo>
                  <a:pt x="8951" y="5173"/>
                </a:lnTo>
                <a:lnTo>
                  <a:pt x="9098" y="5980"/>
                </a:lnTo>
                <a:lnTo>
                  <a:pt x="9134" y="6347"/>
                </a:lnTo>
                <a:lnTo>
                  <a:pt x="9134" y="6713"/>
                </a:lnTo>
                <a:lnTo>
                  <a:pt x="8914" y="6126"/>
                </a:lnTo>
                <a:lnTo>
                  <a:pt x="8841" y="5796"/>
                </a:lnTo>
                <a:lnTo>
                  <a:pt x="8731" y="5430"/>
                </a:lnTo>
                <a:lnTo>
                  <a:pt x="8657" y="5246"/>
                </a:lnTo>
                <a:lnTo>
                  <a:pt x="8547" y="5099"/>
                </a:lnTo>
                <a:lnTo>
                  <a:pt x="8437" y="4953"/>
                </a:lnTo>
                <a:lnTo>
                  <a:pt x="8327" y="4879"/>
                </a:lnTo>
                <a:lnTo>
                  <a:pt x="8254" y="4879"/>
                </a:lnTo>
                <a:lnTo>
                  <a:pt x="8217" y="4916"/>
                </a:lnTo>
                <a:lnTo>
                  <a:pt x="8180" y="5026"/>
                </a:lnTo>
                <a:lnTo>
                  <a:pt x="8180" y="5136"/>
                </a:lnTo>
                <a:lnTo>
                  <a:pt x="8217" y="5393"/>
                </a:lnTo>
                <a:lnTo>
                  <a:pt x="8364" y="5906"/>
                </a:lnTo>
                <a:lnTo>
                  <a:pt x="8584" y="6567"/>
                </a:lnTo>
                <a:lnTo>
                  <a:pt x="8767" y="7227"/>
                </a:lnTo>
                <a:lnTo>
                  <a:pt x="8731" y="7374"/>
                </a:lnTo>
                <a:lnTo>
                  <a:pt x="8731" y="7447"/>
                </a:lnTo>
                <a:lnTo>
                  <a:pt x="8731" y="7520"/>
                </a:lnTo>
                <a:lnTo>
                  <a:pt x="8804" y="7594"/>
                </a:lnTo>
                <a:lnTo>
                  <a:pt x="8694" y="7740"/>
                </a:lnTo>
                <a:lnTo>
                  <a:pt x="8547" y="7887"/>
                </a:lnTo>
                <a:lnTo>
                  <a:pt x="8401" y="7997"/>
                </a:lnTo>
                <a:lnTo>
                  <a:pt x="8180" y="8107"/>
                </a:lnTo>
                <a:lnTo>
                  <a:pt x="8144" y="8034"/>
                </a:lnTo>
                <a:lnTo>
                  <a:pt x="8144" y="7997"/>
                </a:lnTo>
                <a:lnTo>
                  <a:pt x="8070" y="7961"/>
                </a:lnTo>
                <a:lnTo>
                  <a:pt x="7630" y="6530"/>
                </a:lnTo>
                <a:lnTo>
                  <a:pt x="7337" y="5650"/>
                </a:lnTo>
                <a:lnTo>
                  <a:pt x="7153" y="5283"/>
                </a:lnTo>
                <a:lnTo>
                  <a:pt x="7080" y="5026"/>
                </a:lnTo>
                <a:lnTo>
                  <a:pt x="7080" y="4953"/>
                </a:lnTo>
                <a:lnTo>
                  <a:pt x="7080" y="4879"/>
                </a:lnTo>
                <a:lnTo>
                  <a:pt x="7117" y="4806"/>
                </a:lnTo>
                <a:lnTo>
                  <a:pt x="7153" y="4733"/>
                </a:lnTo>
                <a:lnTo>
                  <a:pt x="7117" y="4659"/>
                </a:lnTo>
                <a:lnTo>
                  <a:pt x="7080" y="4623"/>
                </a:lnTo>
                <a:lnTo>
                  <a:pt x="6860" y="4476"/>
                </a:lnTo>
                <a:lnTo>
                  <a:pt x="6750" y="4439"/>
                </a:lnTo>
                <a:lnTo>
                  <a:pt x="6640" y="4476"/>
                </a:lnTo>
                <a:lnTo>
                  <a:pt x="6603" y="4549"/>
                </a:lnTo>
                <a:lnTo>
                  <a:pt x="6603" y="4623"/>
                </a:lnTo>
                <a:lnTo>
                  <a:pt x="6640" y="4659"/>
                </a:lnTo>
                <a:lnTo>
                  <a:pt x="6677" y="4769"/>
                </a:lnTo>
                <a:lnTo>
                  <a:pt x="6640" y="4879"/>
                </a:lnTo>
                <a:lnTo>
                  <a:pt x="6640" y="5063"/>
                </a:lnTo>
                <a:lnTo>
                  <a:pt x="6713" y="5320"/>
                </a:lnTo>
                <a:lnTo>
                  <a:pt x="6787" y="5576"/>
                </a:lnTo>
                <a:lnTo>
                  <a:pt x="6970" y="6090"/>
                </a:lnTo>
                <a:lnTo>
                  <a:pt x="7667" y="8254"/>
                </a:lnTo>
                <a:lnTo>
                  <a:pt x="7300" y="8254"/>
                </a:lnTo>
                <a:lnTo>
                  <a:pt x="6970" y="8181"/>
                </a:lnTo>
                <a:lnTo>
                  <a:pt x="6970" y="8107"/>
                </a:lnTo>
                <a:lnTo>
                  <a:pt x="6970" y="8034"/>
                </a:lnTo>
                <a:lnTo>
                  <a:pt x="6897" y="7997"/>
                </a:lnTo>
                <a:lnTo>
                  <a:pt x="6530" y="6383"/>
                </a:lnTo>
                <a:lnTo>
                  <a:pt x="6310" y="5503"/>
                </a:lnTo>
                <a:lnTo>
                  <a:pt x="6200" y="5099"/>
                </a:lnTo>
                <a:lnTo>
                  <a:pt x="6090" y="4916"/>
                </a:lnTo>
                <a:lnTo>
                  <a:pt x="5980" y="4733"/>
                </a:lnTo>
                <a:lnTo>
                  <a:pt x="5943" y="4696"/>
                </a:lnTo>
                <a:lnTo>
                  <a:pt x="5906" y="4696"/>
                </a:lnTo>
                <a:lnTo>
                  <a:pt x="5833" y="4733"/>
                </a:lnTo>
                <a:lnTo>
                  <a:pt x="5833" y="4769"/>
                </a:lnTo>
                <a:lnTo>
                  <a:pt x="5796" y="4989"/>
                </a:lnTo>
                <a:lnTo>
                  <a:pt x="5796" y="5173"/>
                </a:lnTo>
                <a:lnTo>
                  <a:pt x="5870" y="5576"/>
                </a:lnTo>
                <a:lnTo>
                  <a:pt x="6053" y="6383"/>
                </a:lnTo>
                <a:lnTo>
                  <a:pt x="6420" y="7887"/>
                </a:lnTo>
                <a:lnTo>
                  <a:pt x="6420" y="7887"/>
                </a:lnTo>
                <a:lnTo>
                  <a:pt x="6163" y="7740"/>
                </a:lnTo>
                <a:lnTo>
                  <a:pt x="5980" y="7520"/>
                </a:lnTo>
                <a:lnTo>
                  <a:pt x="5759" y="7227"/>
                </a:lnTo>
                <a:lnTo>
                  <a:pt x="5576" y="6897"/>
                </a:lnTo>
                <a:lnTo>
                  <a:pt x="5466" y="6567"/>
                </a:lnTo>
                <a:lnTo>
                  <a:pt x="5393" y="6237"/>
                </a:lnTo>
                <a:lnTo>
                  <a:pt x="5246" y="5540"/>
                </a:lnTo>
                <a:lnTo>
                  <a:pt x="5173" y="5209"/>
                </a:lnTo>
                <a:lnTo>
                  <a:pt x="5063" y="4879"/>
                </a:lnTo>
                <a:lnTo>
                  <a:pt x="4916" y="4586"/>
                </a:lnTo>
                <a:lnTo>
                  <a:pt x="4732" y="4366"/>
                </a:lnTo>
                <a:lnTo>
                  <a:pt x="4512" y="4146"/>
                </a:lnTo>
                <a:lnTo>
                  <a:pt x="4292" y="3962"/>
                </a:lnTo>
                <a:lnTo>
                  <a:pt x="4035" y="3816"/>
                </a:lnTo>
                <a:lnTo>
                  <a:pt x="3779" y="3706"/>
                </a:lnTo>
                <a:lnTo>
                  <a:pt x="3485" y="3595"/>
                </a:lnTo>
                <a:lnTo>
                  <a:pt x="3192" y="3522"/>
                </a:lnTo>
                <a:lnTo>
                  <a:pt x="2862" y="3449"/>
                </a:lnTo>
                <a:lnTo>
                  <a:pt x="2128" y="3449"/>
                </a:lnTo>
                <a:lnTo>
                  <a:pt x="1798" y="3522"/>
                </a:lnTo>
                <a:lnTo>
                  <a:pt x="1101" y="3669"/>
                </a:lnTo>
                <a:lnTo>
                  <a:pt x="404" y="3889"/>
                </a:lnTo>
                <a:lnTo>
                  <a:pt x="184" y="3962"/>
                </a:lnTo>
                <a:lnTo>
                  <a:pt x="74" y="4036"/>
                </a:lnTo>
                <a:lnTo>
                  <a:pt x="0" y="4109"/>
                </a:lnTo>
                <a:lnTo>
                  <a:pt x="0" y="4182"/>
                </a:lnTo>
                <a:lnTo>
                  <a:pt x="0" y="4219"/>
                </a:lnTo>
                <a:lnTo>
                  <a:pt x="0" y="4402"/>
                </a:lnTo>
                <a:lnTo>
                  <a:pt x="37" y="4439"/>
                </a:lnTo>
                <a:lnTo>
                  <a:pt x="74" y="4513"/>
                </a:lnTo>
                <a:lnTo>
                  <a:pt x="257" y="4586"/>
                </a:lnTo>
                <a:lnTo>
                  <a:pt x="404" y="4586"/>
                </a:lnTo>
                <a:lnTo>
                  <a:pt x="514" y="4513"/>
                </a:lnTo>
                <a:lnTo>
                  <a:pt x="624" y="4439"/>
                </a:lnTo>
                <a:lnTo>
                  <a:pt x="881" y="4329"/>
                </a:lnTo>
                <a:lnTo>
                  <a:pt x="881" y="4366"/>
                </a:lnTo>
                <a:lnTo>
                  <a:pt x="881" y="4549"/>
                </a:lnTo>
                <a:lnTo>
                  <a:pt x="881" y="4696"/>
                </a:lnTo>
                <a:lnTo>
                  <a:pt x="954" y="5026"/>
                </a:lnTo>
                <a:lnTo>
                  <a:pt x="1211" y="5686"/>
                </a:lnTo>
                <a:lnTo>
                  <a:pt x="1468" y="6493"/>
                </a:lnTo>
                <a:lnTo>
                  <a:pt x="1761" y="7300"/>
                </a:lnTo>
                <a:lnTo>
                  <a:pt x="1798" y="7374"/>
                </a:lnTo>
                <a:lnTo>
                  <a:pt x="1871" y="7447"/>
                </a:lnTo>
                <a:lnTo>
                  <a:pt x="2055" y="7447"/>
                </a:lnTo>
                <a:lnTo>
                  <a:pt x="2128" y="7410"/>
                </a:lnTo>
                <a:lnTo>
                  <a:pt x="2165" y="7337"/>
                </a:lnTo>
                <a:lnTo>
                  <a:pt x="2201" y="7227"/>
                </a:lnTo>
                <a:lnTo>
                  <a:pt x="2201" y="7154"/>
                </a:lnTo>
                <a:lnTo>
                  <a:pt x="1945" y="6383"/>
                </a:lnTo>
                <a:lnTo>
                  <a:pt x="1688" y="5650"/>
                </a:lnTo>
                <a:lnTo>
                  <a:pt x="1468" y="4989"/>
                </a:lnTo>
                <a:lnTo>
                  <a:pt x="1321" y="4696"/>
                </a:lnTo>
                <a:lnTo>
                  <a:pt x="1138" y="4402"/>
                </a:lnTo>
                <a:lnTo>
                  <a:pt x="1211" y="4329"/>
                </a:lnTo>
                <a:lnTo>
                  <a:pt x="1248" y="4329"/>
                </a:lnTo>
                <a:lnTo>
                  <a:pt x="1248" y="4292"/>
                </a:lnTo>
                <a:lnTo>
                  <a:pt x="1211" y="4292"/>
                </a:lnTo>
                <a:lnTo>
                  <a:pt x="1174" y="4256"/>
                </a:lnTo>
                <a:lnTo>
                  <a:pt x="1138" y="4256"/>
                </a:lnTo>
                <a:lnTo>
                  <a:pt x="1504" y="4182"/>
                </a:lnTo>
                <a:lnTo>
                  <a:pt x="1871" y="4109"/>
                </a:lnTo>
                <a:lnTo>
                  <a:pt x="1945" y="4256"/>
                </a:lnTo>
                <a:lnTo>
                  <a:pt x="2055" y="4439"/>
                </a:lnTo>
                <a:lnTo>
                  <a:pt x="2238" y="4879"/>
                </a:lnTo>
                <a:lnTo>
                  <a:pt x="2421" y="5320"/>
                </a:lnTo>
                <a:lnTo>
                  <a:pt x="2495" y="5760"/>
                </a:lnTo>
                <a:lnTo>
                  <a:pt x="2605" y="6200"/>
                </a:lnTo>
                <a:lnTo>
                  <a:pt x="2715" y="6420"/>
                </a:lnTo>
                <a:lnTo>
                  <a:pt x="2788" y="6603"/>
                </a:lnTo>
                <a:lnTo>
                  <a:pt x="2935" y="6787"/>
                </a:lnTo>
                <a:lnTo>
                  <a:pt x="3082" y="6933"/>
                </a:lnTo>
                <a:lnTo>
                  <a:pt x="3228" y="6970"/>
                </a:lnTo>
                <a:lnTo>
                  <a:pt x="3302" y="6933"/>
                </a:lnTo>
                <a:lnTo>
                  <a:pt x="3375" y="6860"/>
                </a:lnTo>
                <a:lnTo>
                  <a:pt x="3375" y="6750"/>
                </a:lnTo>
                <a:lnTo>
                  <a:pt x="3302" y="6530"/>
                </a:lnTo>
                <a:lnTo>
                  <a:pt x="3192" y="6347"/>
                </a:lnTo>
                <a:lnTo>
                  <a:pt x="3082" y="6126"/>
                </a:lnTo>
                <a:lnTo>
                  <a:pt x="3008" y="5943"/>
                </a:lnTo>
                <a:lnTo>
                  <a:pt x="2898" y="5503"/>
                </a:lnTo>
                <a:lnTo>
                  <a:pt x="2788" y="5063"/>
                </a:lnTo>
                <a:lnTo>
                  <a:pt x="2605" y="4549"/>
                </a:lnTo>
                <a:lnTo>
                  <a:pt x="2458" y="4292"/>
                </a:lnTo>
                <a:lnTo>
                  <a:pt x="2311" y="4036"/>
                </a:lnTo>
                <a:lnTo>
                  <a:pt x="2752" y="4036"/>
                </a:lnTo>
                <a:lnTo>
                  <a:pt x="3192" y="4109"/>
                </a:lnTo>
                <a:lnTo>
                  <a:pt x="3192" y="4219"/>
                </a:lnTo>
                <a:lnTo>
                  <a:pt x="3228" y="4366"/>
                </a:lnTo>
                <a:lnTo>
                  <a:pt x="3302" y="4623"/>
                </a:lnTo>
                <a:lnTo>
                  <a:pt x="3522" y="5063"/>
                </a:lnTo>
                <a:lnTo>
                  <a:pt x="3779" y="5833"/>
                </a:lnTo>
                <a:lnTo>
                  <a:pt x="3852" y="5943"/>
                </a:lnTo>
                <a:lnTo>
                  <a:pt x="3889" y="6016"/>
                </a:lnTo>
                <a:lnTo>
                  <a:pt x="3962" y="6090"/>
                </a:lnTo>
                <a:lnTo>
                  <a:pt x="4109" y="6126"/>
                </a:lnTo>
                <a:lnTo>
                  <a:pt x="4146" y="6090"/>
                </a:lnTo>
                <a:lnTo>
                  <a:pt x="4219" y="6053"/>
                </a:lnTo>
                <a:lnTo>
                  <a:pt x="4292" y="5943"/>
                </a:lnTo>
                <a:lnTo>
                  <a:pt x="4292" y="5796"/>
                </a:lnTo>
                <a:lnTo>
                  <a:pt x="4256" y="5686"/>
                </a:lnTo>
                <a:lnTo>
                  <a:pt x="4182" y="5540"/>
                </a:lnTo>
                <a:lnTo>
                  <a:pt x="3852" y="4659"/>
                </a:lnTo>
                <a:lnTo>
                  <a:pt x="3669" y="4292"/>
                </a:lnTo>
                <a:lnTo>
                  <a:pt x="4035" y="4513"/>
                </a:lnTo>
                <a:lnTo>
                  <a:pt x="4182" y="4623"/>
                </a:lnTo>
                <a:lnTo>
                  <a:pt x="4329" y="4769"/>
                </a:lnTo>
                <a:lnTo>
                  <a:pt x="4439" y="4953"/>
                </a:lnTo>
                <a:lnTo>
                  <a:pt x="4512" y="5136"/>
                </a:lnTo>
                <a:lnTo>
                  <a:pt x="4659" y="5540"/>
                </a:lnTo>
                <a:lnTo>
                  <a:pt x="4806" y="6347"/>
                </a:lnTo>
                <a:lnTo>
                  <a:pt x="4842" y="6640"/>
                </a:lnTo>
                <a:lnTo>
                  <a:pt x="4952" y="6933"/>
                </a:lnTo>
                <a:lnTo>
                  <a:pt x="5063" y="7190"/>
                </a:lnTo>
                <a:lnTo>
                  <a:pt x="5209" y="7447"/>
                </a:lnTo>
                <a:lnTo>
                  <a:pt x="5393" y="7704"/>
                </a:lnTo>
                <a:lnTo>
                  <a:pt x="5576" y="7924"/>
                </a:lnTo>
                <a:lnTo>
                  <a:pt x="5759" y="8144"/>
                </a:lnTo>
                <a:lnTo>
                  <a:pt x="5980" y="8327"/>
                </a:lnTo>
                <a:lnTo>
                  <a:pt x="6236" y="8474"/>
                </a:lnTo>
                <a:lnTo>
                  <a:pt x="6493" y="8621"/>
                </a:lnTo>
                <a:lnTo>
                  <a:pt x="6750" y="8694"/>
                </a:lnTo>
                <a:lnTo>
                  <a:pt x="7043" y="8768"/>
                </a:lnTo>
                <a:lnTo>
                  <a:pt x="7300" y="8804"/>
                </a:lnTo>
                <a:lnTo>
                  <a:pt x="7924" y="8804"/>
                </a:lnTo>
                <a:lnTo>
                  <a:pt x="8217" y="8694"/>
                </a:lnTo>
                <a:lnTo>
                  <a:pt x="8511" y="8621"/>
                </a:lnTo>
                <a:lnTo>
                  <a:pt x="8731" y="8474"/>
                </a:lnTo>
                <a:lnTo>
                  <a:pt x="8951" y="8291"/>
                </a:lnTo>
                <a:lnTo>
                  <a:pt x="9171" y="8107"/>
                </a:lnTo>
                <a:lnTo>
                  <a:pt x="9354" y="7887"/>
                </a:lnTo>
                <a:lnTo>
                  <a:pt x="9464" y="7667"/>
                </a:lnTo>
                <a:lnTo>
                  <a:pt x="9611" y="7410"/>
                </a:lnTo>
                <a:lnTo>
                  <a:pt x="9684" y="7117"/>
                </a:lnTo>
                <a:lnTo>
                  <a:pt x="9721" y="6787"/>
                </a:lnTo>
                <a:lnTo>
                  <a:pt x="9758" y="6457"/>
                </a:lnTo>
                <a:lnTo>
                  <a:pt x="9721" y="6090"/>
                </a:lnTo>
                <a:lnTo>
                  <a:pt x="9684" y="5760"/>
                </a:lnTo>
                <a:lnTo>
                  <a:pt x="9538" y="5063"/>
                </a:lnTo>
                <a:lnTo>
                  <a:pt x="9354" y="4366"/>
                </a:lnTo>
                <a:lnTo>
                  <a:pt x="9024" y="2788"/>
                </a:lnTo>
                <a:lnTo>
                  <a:pt x="8951" y="2422"/>
                </a:lnTo>
                <a:lnTo>
                  <a:pt x="8951" y="2238"/>
                </a:lnTo>
                <a:lnTo>
                  <a:pt x="8951" y="2055"/>
                </a:lnTo>
                <a:lnTo>
                  <a:pt x="9024" y="2348"/>
                </a:lnTo>
                <a:lnTo>
                  <a:pt x="9098" y="2568"/>
                </a:lnTo>
                <a:lnTo>
                  <a:pt x="9244" y="2788"/>
                </a:lnTo>
                <a:lnTo>
                  <a:pt x="9391" y="3009"/>
                </a:lnTo>
                <a:lnTo>
                  <a:pt x="9501" y="3082"/>
                </a:lnTo>
                <a:lnTo>
                  <a:pt x="9611" y="3119"/>
                </a:lnTo>
                <a:lnTo>
                  <a:pt x="9684" y="3119"/>
                </a:lnTo>
                <a:lnTo>
                  <a:pt x="9758" y="3082"/>
                </a:lnTo>
                <a:lnTo>
                  <a:pt x="9794" y="3045"/>
                </a:lnTo>
                <a:lnTo>
                  <a:pt x="9831" y="2972"/>
                </a:lnTo>
                <a:lnTo>
                  <a:pt x="9758" y="2788"/>
                </a:lnTo>
                <a:lnTo>
                  <a:pt x="9648" y="2605"/>
                </a:lnTo>
                <a:lnTo>
                  <a:pt x="9464" y="2275"/>
                </a:lnTo>
                <a:lnTo>
                  <a:pt x="9318" y="1908"/>
                </a:lnTo>
                <a:lnTo>
                  <a:pt x="9244" y="1725"/>
                </a:lnTo>
                <a:lnTo>
                  <a:pt x="9134" y="1541"/>
                </a:lnTo>
                <a:lnTo>
                  <a:pt x="9171" y="1505"/>
                </a:lnTo>
                <a:lnTo>
                  <a:pt x="9354" y="1358"/>
                </a:lnTo>
                <a:lnTo>
                  <a:pt x="9538" y="1248"/>
                </a:lnTo>
                <a:lnTo>
                  <a:pt x="9978" y="1101"/>
                </a:lnTo>
                <a:lnTo>
                  <a:pt x="10051" y="1395"/>
                </a:lnTo>
                <a:lnTo>
                  <a:pt x="10125" y="1688"/>
                </a:lnTo>
                <a:lnTo>
                  <a:pt x="10345" y="2238"/>
                </a:lnTo>
                <a:lnTo>
                  <a:pt x="10418" y="2495"/>
                </a:lnTo>
                <a:lnTo>
                  <a:pt x="10491" y="2825"/>
                </a:lnTo>
                <a:lnTo>
                  <a:pt x="10565" y="2972"/>
                </a:lnTo>
                <a:lnTo>
                  <a:pt x="10638" y="3082"/>
                </a:lnTo>
                <a:lnTo>
                  <a:pt x="10748" y="3192"/>
                </a:lnTo>
                <a:lnTo>
                  <a:pt x="10858" y="3229"/>
                </a:lnTo>
                <a:lnTo>
                  <a:pt x="10968" y="3229"/>
                </a:lnTo>
                <a:lnTo>
                  <a:pt x="11042" y="3192"/>
                </a:lnTo>
                <a:lnTo>
                  <a:pt x="11115" y="3119"/>
                </a:lnTo>
                <a:lnTo>
                  <a:pt x="11115" y="3009"/>
                </a:lnTo>
                <a:lnTo>
                  <a:pt x="11115" y="2972"/>
                </a:lnTo>
                <a:lnTo>
                  <a:pt x="11078" y="2899"/>
                </a:lnTo>
                <a:lnTo>
                  <a:pt x="11005" y="2825"/>
                </a:lnTo>
                <a:lnTo>
                  <a:pt x="10932" y="2642"/>
                </a:lnTo>
                <a:lnTo>
                  <a:pt x="10895" y="2458"/>
                </a:lnTo>
                <a:lnTo>
                  <a:pt x="10675" y="1835"/>
                </a:lnTo>
                <a:lnTo>
                  <a:pt x="10528" y="1395"/>
                </a:lnTo>
                <a:lnTo>
                  <a:pt x="10418" y="1174"/>
                </a:lnTo>
                <a:lnTo>
                  <a:pt x="10308" y="991"/>
                </a:lnTo>
                <a:lnTo>
                  <a:pt x="10455" y="918"/>
                </a:lnTo>
                <a:lnTo>
                  <a:pt x="11005" y="734"/>
                </a:lnTo>
                <a:lnTo>
                  <a:pt x="11152" y="1174"/>
                </a:lnTo>
                <a:lnTo>
                  <a:pt x="11298" y="1615"/>
                </a:lnTo>
                <a:lnTo>
                  <a:pt x="11555" y="2348"/>
                </a:lnTo>
                <a:lnTo>
                  <a:pt x="11702" y="2678"/>
                </a:lnTo>
                <a:lnTo>
                  <a:pt x="11775" y="2788"/>
                </a:lnTo>
                <a:lnTo>
                  <a:pt x="11922" y="2899"/>
                </a:lnTo>
                <a:lnTo>
                  <a:pt x="11959" y="2935"/>
                </a:lnTo>
                <a:lnTo>
                  <a:pt x="12032" y="2899"/>
                </a:lnTo>
                <a:lnTo>
                  <a:pt x="12069" y="2899"/>
                </a:lnTo>
                <a:lnTo>
                  <a:pt x="12105" y="2825"/>
                </a:lnTo>
                <a:lnTo>
                  <a:pt x="12142" y="2715"/>
                </a:lnTo>
                <a:lnTo>
                  <a:pt x="12142" y="2568"/>
                </a:lnTo>
                <a:lnTo>
                  <a:pt x="12069" y="2275"/>
                </a:lnTo>
                <a:lnTo>
                  <a:pt x="11812" y="1688"/>
                </a:lnTo>
                <a:lnTo>
                  <a:pt x="11592" y="1101"/>
                </a:lnTo>
                <a:lnTo>
                  <a:pt x="11445" y="698"/>
                </a:lnTo>
                <a:lnTo>
                  <a:pt x="11372" y="588"/>
                </a:lnTo>
                <a:lnTo>
                  <a:pt x="11665" y="441"/>
                </a:lnTo>
                <a:lnTo>
                  <a:pt x="11922" y="294"/>
                </a:lnTo>
                <a:lnTo>
                  <a:pt x="12105" y="147"/>
                </a:lnTo>
                <a:lnTo>
                  <a:pt x="12142" y="111"/>
                </a:lnTo>
                <a:lnTo>
                  <a:pt x="12142" y="74"/>
                </a:lnTo>
                <a:lnTo>
                  <a:pt x="12105" y="37"/>
                </a:lnTo>
                <a:lnTo>
                  <a:pt x="12069" y="1"/>
                </a:lnTo>
                <a:close/>
                <a:moveTo>
                  <a:pt x="4072" y="7080"/>
                </a:moveTo>
                <a:lnTo>
                  <a:pt x="4035" y="7117"/>
                </a:lnTo>
                <a:lnTo>
                  <a:pt x="3999" y="7154"/>
                </a:lnTo>
                <a:lnTo>
                  <a:pt x="3999" y="7337"/>
                </a:lnTo>
                <a:lnTo>
                  <a:pt x="3999" y="7557"/>
                </a:lnTo>
                <a:lnTo>
                  <a:pt x="4072" y="7961"/>
                </a:lnTo>
                <a:lnTo>
                  <a:pt x="4219" y="8327"/>
                </a:lnTo>
                <a:lnTo>
                  <a:pt x="4366" y="8731"/>
                </a:lnTo>
                <a:lnTo>
                  <a:pt x="4439" y="8804"/>
                </a:lnTo>
                <a:lnTo>
                  <a:pt x="4182" y="8988"/>
                </a:lnTo>
                <a:lnTo>
                  <a:pt x="3889" y="9098"/>
                </a:lnTo>
                <a:lnTo>
                  <a:pt x="3852" y="8951"/>
                </a:lnTo>
                <a:lnTo>
                  <a:pt x="3815" y="8804"/>
                </a:lnTo>
                <a:lnTo>
                  <a:pt x="3669" y="8511"/>
                </a:lnTo>
                <a:lnTo>
                  <a:pt x="3522" y="8071"/>
                </a:lnTo>
                <a:lnTo>
                  <a:pt x="3449" y="7887"/>
                </a:lnTo>
                <a:lnTo>
                  <a:pt x="3339" y="7667"/>
                </a:lnTo>
                <a:lnTo>
                  <a:pt x="3228" y="7630"/>
                </a:lnTo>
                <a:lnTo>
                  <a:pt x="3155" y="7630"/>
                </a:lnTo>
                <a:lnTo>
                  <a:pt x="3045" y="7704"/>
                </a:lnTo>
                <a:lnTo>
                  <a:pt x="3045" y="7777"/>
                </a:lnTo>
                <a:lnTo>
                  <a:pt x="3082" y="7997"/>
                </a:lnTo>
                <a:lnTo>
                  <a:pt x="3118" y="8217"/>
                </a:lnTo>
                <a:lnTo>
                  <a:pt x="3265" y="8658"/>
                </a:lnTo>
                <a:lnTo>
                  <a:pt x="3339" y="8951"/>
                </a:lnTo>
                <a:lnTo>
                  <a:pt x="3412" y="9098"/>
                </a:lnTo>
                <a:lnTo>
                  <a:pt x="3485" y="9244"/>
                </a:lnTo>
                <a:lnTo>
                  <a:pt x="2825" y="9428"/>
                </a:lnTo>
                <a:lnTo>
                  <a:pt x="2788" y="9281"/>
                </a:lnTo>
                <a:lnTo>
                  <a:pt x="2642" y="8768"/>
                </a:lnTo>
                <a:lnTo>
                  <a:pt x="2532" y="8547"/>
                </a:lnTo>
                <a:lnTo>
                  <a:pt x="2385" y="8327"/>
                </a:lnTo>
                <a:lnTo>
                  <a:pt x="2385" y="8254"/>
                </a:lnTo>
                <a:lnTo>
                  <a:pt x="2385" y="8217"/>
                </a:lnTo>
                <a:lnTo>
                  <a:pt x="2421" y="8181"/>
                </a:lnTo>
                <a:lnTo>
                  <a:pt x="2421" y="8144"/>
                </a:lnTo>
                <a:lnTo>
                  <a:pt x="2421" y="8107"/>
                </a:lnTo>
                <a:lnTo>
                  <a:pt x="2385" y="8107"/>
                </a:lnTo>
                <a:lnTo>
                  <a:pt x="2275" y="8144"/>
                </a:lnTo>
                <a:lnTo>
                  <a:pt x="2128" y="8144"/>
                </a:lnTo>
                <a:lnTo>
                  <a:pt x="2055" y="8181"/>
                </a:lnTo>
                <a:lnTo>
                  <a:pt x="2018" y="8254"/>
                </a:lnTo>
                <a:lnTo>
                  <a:pt x="1981" y="8327"/>
                </a:lnTo>
                <a:lnTo>
                  <a:pt x="1981" y="8401"/>
                </a:lnTo>
                <a:lnTo>
                  <a:pt x="2165" y="8841"/>
                </a:lnTo>
                <a:lnTo>
                  <a:pt x="2348" y="9318"/>
                </a:lnTo>
                <a:lnTo>
                  <a:pt x="2385" y="9575"/>
                </a:lnTo>
                <a:lnTo>
                  <a:pt x="1945" y="9685"/>
                </a:lnTo>
                <a:lnTo>
                  <a:pt x="1871" y="9721"/>
                </a:lnTo>
                <a:lnTo>
                  <a:pt x="1798" y="9795"/>
                </a:lnTo>
                <a:lnTo>
                  <a:pt x="1798" y="9868"/>
                </a:lnTo>
                <a:lnTo>
                  <a:pt x="1761" y="9941"/>
                </a:lnTo>
                <a:lnTo>
                  <a:pt x="1798" y="10015"/>
                </a:lnTo>
                <a:lnTo>
                  <a:pt x="1835" y="10088"/>
                </a:lnTo>
                <a:lnTo>
                  <a:pt x="1908" y="10161"/>
                </a:lnTo>
                <a:lnTo>
                  <a:pt x="1981" y="10198"/>
                </a:lnTo>
                <a:lnTo>
                  <a:pt x="2275" y="10198"/>
                </a:lnTo>
                <a:lnTo>
                  <a:pt x="2385" y="10125"/>
                </a:lnTo>
                <a:lnTo>
                  <a:pt x="2495" y="10088"/>
                </a:lnTo>
                <a:lnTo>
                  <a:pt x="2532" y="10051"/>
                </a:lnTo>
                <a:lnTo>
                  <a:pt x="2568" y="10088"/>
                </a:lnTo>
                <a:lnTo>
                  <a:pt x="2605" y="10125"/>
                </a:lnTo>
                <a:lnTo>
                  <a:pt x="2678" y="10125"/>
                </a:lnTo>
                <a:lnTo>
                  <a:pt x="2788" y="10088"/>
                </a:lnTo>
                <a:lnTo>
                  <a:pt x="2825" y="9978"/>
                </a:lnTo>
                <a:lnTo>
                  <a:pt x="3265" y="9868"/>
                </a:lnTo>
                <a:lnTo>
                  <a:pt x="3742" y="9721"/>
                </a:lnTo>
                <a:lnTo>
                  <a:pt x="4146" y="9575"/>
                </a:lnTo>
                <a:lnTo>
                  <a:pt x="4549" y="9354"/>
                </a:lnTo>
                <a:lnTo>
                  <a:pt x="4732" y="9208"/>
                </a:lnTo>
                <a:lnTo>
                  <a:pt x="4879" y="9061"/>
                </a:lnTo>
                <a:lnTo>
                  <a:pt x="5026" y="8841"/>
                </a:lnTo>
                <a:lnTo>
                  <a:pt x="5136" y="8621"/>
                </a:lnTo>
                <a:lnTo>
                  <a:pt x="5209" y="8401"/>
                </a:lnTo>
                <a:lnTo>
                  <a:pt x="5173" y="8181"/>
                </a:lnTo>
                <a:lnTo>
                  <a:pt x="5099" y="7997"/>
                </a:lnTo>
                <a:lnTo>
                  <a:pt x="5026" y="7887"/>
                </a:lnTo>
                <a:lnTo>
                  <a:pt x="4952" y="7814"/>
                </a:lnTo>
                <a:lnTo>
                  <a:pt x="4842" y="7814"/>
                </a:lnTo>
                <a:lnTo>
                  <a:pt x="4806" y="7851"/>
                </a:lnTo>
                <a:lnTo>
                  <a:pt x="4806" y="7887"/>
                </a:lnTo>
                <a:lnTo>
                  <a:pt x="4732" y="8327"/>
                </a:lnTo>
                <a:lnTo>
                  <a:pt x="4512" y="7667"/>
                </a:lnTo>
                <a:lnTo>
                  <a:pt x="4366" y="7374"/>
                </a:lnTo>
                <a:lnTo>
                  <a:pt x="4182" y="7117"/>
                </a:lnTo>
                <a:lnTo>
                  <a:pt x="4146" y="708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282" name="Google Shape;282;p4"/>
          <p:cNvSpPr/>
          <p:nvPr/>
        </p:nvSpPr>
        <p:spPr>
          <a:xfrm>
            <a:off x="2704" y="4900231"/>
            <a:ext cx="180033" cy="373539"/>
          </a:xfrm>
          <a:custGeom>
            <a:avLst/>
            <a:gdLst/>
            <a:ahLst/>
            <a:cxnLst/>
            <a:rect l="l" t="t" r="r" b="b"/>
            <a:pathLst>
              <a:path w="6347" h="13169" extrusionOk="0">
                <a:moveTo>
                  <a:pt x="588" y="330"/>
                </a:moveTo>
                <a:lnTo>
                  <a:pt x="808" y="367"/>
                </a:lnTo>
                <a:lnTo>
                  <a:pt x="1028" y="440"/>
                </a:lnTo>
                <a:lnTo>
                  <a:pt x="1211" y="550"/>
                </a:lnTo>
                <a:lnTo>
                  <a:pt x="1395" y="734"/>
                </a:lnTo>
                <a:lnTo>
                  <a:pt x="1578" y="917"/>
                </a:lnTo>
                <a:lnTo>
                  <a:pt x="1688" y="1101"/>
                </a:lnTo>
                <a:lnTo>
                  <a:pt x="1798" y="1321"/>
                </a:lnTo>
                <a:lnTo>
                  <a:pt x="1908" y="1541"/>
                </a:lnTo>
                <a:lnTo>
                  <a:pt x="1982" y="1761"/>
                </a:lnTo>
                <a:lnTo>
                  <a:pt x="2018" y="2018"/>
                </a:lnTo>
                <a:lnTo>
                  <a:pt x="2018" y="2458"/>
                </a:lnTo>
                <a:lnTo>
                  <a:pt x="2018" y="2495"/>
                </a:lnTo>
                <a:lnTo>
                  <a:pt x="1982" y="2421"/>
                </a:lnTo>
                <a:lnTo>
                  <a:pt x="1762" y="1944"/>
                </a:lnTo>
                <a:lnTo>
                  <a:pt x="1615" y="1724"/>
                </a:lnTo>
                <a:lnTo>
                  <a:pt x="1432" y="1504"/>
                </a:lnTo>
                <a:lnTo>
                  <a:pt x="1395" y="1467"/>
                </a:lnTo>
                <a:lnTo>
                  <a:pt x="1322" y="1467"/>
                </a:lnTo>
                <a:lnTo>
                  <a:pt x="1285" y="1504"/>
                </a:lnTo>
                <a:lnTo>
                  <a:pt x="1285" y="1578"/>
                </a:lnTo>
                <a:lnTo>
                  <a:pt x="1322" y="1834"/>
                </a:lnTo>
                <a:lnTo>
                  <a:pt x="1395" y="2128"/>
                </a:lnTo>
                <a:lnTo>
                  <a:pt x="1615" y="2641"/>
                </a:lnTo>
                <a:lnTo>
                  <a:pt x="1725" y="2935"/>
                </a:lnTo>
                <a:lnTo>
                  <a:pt x="1615" y="2861"/>
                </a:lnTo>
                <a:lnTo>
                  <a:pt x="1468" y="2715"/>
                </a:lnTo>
                <a:lnTo>
                  <a:pt x="1248" y="2348"/>
                </a:lnTo>
                <a:lnTo>
                  <a:pt x="1065" y="1981"/>
                </a:lnTo>
                <a:lnTo>
                  <a:pt x="955" y="1724"/>
                </a:lnTo>
                <a:lnTo>
                  <a:pt x="845" y="1394"/>
                </a:lnTo>
                <a:lnTo>
                  <a:pt x="735" y="1027"/>
                </a:lnTo>
                <a:lnTo>
                  <a:pt x="661" y="697"/>
                </a:lnTo>
                <a:lnTo>
                  <a:pt x="588" y="330"/>
                </a:lnTo>
                <a:close/>
                <a:moveTo>
                  <a:pt x="3706" y="2825"/>
                </a:moveTo>
                <a:lnTo>
                  <a:pt x="3926" y="2861"/>
                </a:lnTo>
                <a:lnTo>
                  <a:pt x="4109" y="2935"/>
                </a:lnTo>
                <a:lnTo>
                  <a:pt x="4733" y="3118"/>
                </a:lnTo>
                <a:lnTo>
                  <a:pt x="4990" y="3228"/>
                </a:lnTo>
                <a:lnTo>
                  <a:pt x="5283" y="3375"/>
                </a:lnTo>
                <a:lnTo>
                  <a:pt x="5503" y="3522"/>
                </a:lnTo>
                <a:lnTo>
                  <a:pt x="5687" y="3668"/>
                </a:lnTo>
                <a:lnTo>
                  <a:pt x="5687" y="3668"/>
                </a:lnTo>
                <a:lnTo>
                  <a:pt x="5540" y="3632"/>
                </a:lnTo>
                <a:lnTo>
                  <a:pt x="5467" y="3632"/>
                </a:lnTo>
                <a:lnTo>
                  <a:pt x="5393" y="3705"/>
                </a:lnTo>
                <a:lnTo>
                  <a:pt x="5356" y="3778"/>
                </a:lnTo>
                <a:lnTo>
                  <a:pt x="5393" y="3888"/>
                </a:lnTo>
                <a:lnTo>
                  <a:pt x="5026" y="4035"/>
                </a:lnTo>
                <a:lnTo>
                  <a:pt x="4660" y="4109"/>
                </a:lnTo>
                <a:lnTo>
                  <a:pt x="4293" y="4182"/>
                </a:lnTo>
                <a:lnTo>
                  <a:pt x="3889" y="4182"/>
                </a:lnTo>
                <a:lnTo>
                  <a:pt x="3449" y="4109"/>
                </a:lnTo>
                <a:lnTo>
                  <a:pt x="3046" y="3999"/>
                </a:lnTo>
                <a:lnTo>
                  <a:pt x="2862" y="3925"/>
                </a:lnTo>
                <a:lnTo>
                  <a:pt x="2642" y="3815"/>
                </a:lnTo>
                <a:lnTo>
                  <a:pt x="2459" y="3668"/>
                </a:lnTo>
                <a:lnTo>
                  <a:pt x="2349" y="3595"/>
                </a:lnTo>
                <a:lnTo>
                  <a:pt x="2312" y="3522"/>
                </a:lnTo>
                <a:lnTo>
                  <a:pt x="2532" y="3668"/>
                </a:lnTo>
                <a:lnTo>
                  <a:pt x="2789" y="3815"/>
                </a:lnTo>
                <a:lnTo>
                  <a:pt x="3046" y="3888"/>
                </a:lnTo>
                <a:lnTo>
                  <a:pt x="3339" y="3999"/>
                </a:lnTo>
                <a:lnTo>
                  <a:pt x="3596" y="4035"/>
                </a:lnTo>
                <a:lnTo>
                  <a:pt x="3889" y="4109"/>
                </a:lnTo>
                <a:lnTo>
                  <a:pt x="4073" y="4109"/>
                </a:lnTo>
                <a:lnTo>
                  <a:pt x="4183" y="4072"/>
                </a:lnTo>
                <a:lnTo>
                  <a:pt x="4329" y="4035"/>
                </a:lnTo>
                <a:lnTo>
                  <a:pt x="4439" y="3962"/>
                </a:lnTo>
                <a:lnTo>
                  <a:pt x="4476" y="3888"/>
                </a:lnTo>
                <a:lnTo>
                  <a:pt x="4439" y="3778"/>
                </a:lnTo>
                <a:lnTo>
                  <a:pt x="4329" y="3705"/>
                </a:lnTo>
                <a:lnTo>
                  <a:pt x="4219" y="3632"/>
                </a:lnTo>
                <a:lnTo>
                  <a:pt x="3963" y="3595"/>
                </a:lnTo>
                <a:lnTo>
                  <a:pt x="3706" y="3558"/>
                </a:lnTo>
                <a:lnTo>
                  <a:pt x="3449" y="3522"/>
                </a:lnTo>
                <a:lnTo>
                  <a:pt x="2715" y="3338"/>
                </a:lnTo>
                <a:lnTo>
                  <a:pt x="2862" y="3228"/>
                </a:lnTo>
                <a:lnTo>
                  <a:pt x="3082" y="3081"/>
                </a:lnTo>
                <a:lnTo>
                  <a:pt x="3302" y="2935"/>
                </a:lnTo>
                <a:lnTo>
                  <a:pt x="3486" y="2861"/>
                </a:lnTo>
                <a:lnTo>
                  <a:pt x="3706" y="2825"/>
                </a:lnTo>
                <a:close/>
                <a:moveTo>
                  <a:pt x="1285" y="5686"/>
                </a:moveTo>
                <a:lnTo>
                  <a:pt x="1725" y="5723"/>
                </a:lnTo>
                <a:lnTo>
                  <a:pt x="1762" y="5723"/>
                </a:lnTo>
                <a:lnTo>
                  <a:pt x="1835" y="5869"/>
                </a:lnTo>
                <a:lnTo>
                  <a:pt x="1908" y="5943"/>
                </a:lnTo>
                <a:lnTo>
                  <a:pt x="2018" y="5943"/>
                </a:lnTo>
                <a:lnTo>
                  <a:pt x="2129" y="5869"/>
                </a:lnTo>
                <a:lnTo>
                  <a:pt x="2165" y="5759"/>
                </a:lnTo>
                <a:lnTo>
                  <a:pt x="2642" y="5796"/>
                </a:lnTo>
                <a:lnTo>
                  <a:pt x="3082" y="5796"/>
                </a:lnTo>
                <a:lnTo>
                  <a:pt x="3339" y="5833"/>
                </a:lnTo>
                <a:lnTo>
                  <a:pt x="3522" y="5869"/>
                </a:lnTo>
                <a:lnTo>
                  <a:pt x="3522" y="6016"/>
                </a:lnTo>
                <a:lnTo>
                  <a:pt x="3376" y="5979"/>
                </a:lnTo>
                <a:lnTo>
                  <a:pt x="3266" y="6016"/>
                </a:lnTo>
                <a:lnTo>
                  <a:pt x="3119" y="6089"/>
                </a:lnTo>
                <a:lnTo>
                  <a:pt x="3082" y="6163"/>
                </a:lnTo>
                <a:lnTo>
                  <a:pt x="3082" y="6236"/>
                </a:lnTo>
                <a:lnTo>
                  <a:pt x="2752" y="6236"/>
                </a:lnTo>
                <a:lnTo>
                  <a:pt x="1322" y="6163"/>
                </a:lnTo>
                <a:lnTo>
                  <a:pt x="808" y="6089"/>
                </a:lnTo>
                <a:lnTo>
                  <a:pt x="515" y="6053"/>
                </a:lnTo>
                <a:lnTo>
                  <a:pt x="258" y="6089"/>
                </a:lnTo>
                <a:lnTo>
                  <a:pt x="368" y="5943"/>
                </a:lnTo>
                <a:lnTo>
                  <a:pt x="515" y="5833"/>
                </a:lnTo>
                <a:lnTo>
                  <a:pt x="661" y="5723"/>
                </a:lnTo>
                <a:lnTo>
                  <a:pt x="808" y="5686"/>
                </a:lnTo>
                <a:close/>
                <a:moveTo>
                  <a:pt x="2239" y="6676"/>
                </a:moveTo>
                <a:lnTo>
                  <a:pt x="3009" y="6713"/>
                </a:lnTo>
                <a:lnTo>
                  <a:pt x="3156" y="6750"/>
                </a:lnTo>
                <a:lnTo>
                  <a:pt x="3156" y="7997"/>
                </a:lnTo>
                <a:lnTo>
                  <a:pt x="3119" y="9244"/>
                </a:lnTo>
                <a:lnTo>
                  <a:pt x="2422" y="9354"/>
                </a:lnTo>
                <a:lnTo>
                  <a:pt x="2422" y="8951"/>
                </a:lnTo>
                <a:lnTo>
                  <a:pt x="2312" y="7630"/>
                </a:lnTo>
                <a:lnTo>
                  <a:pt x="2275" y="6933"/>
                </a:lnTo>
                <a:lnTo>
                  <a:pt x="2239" y="6676"/>
                </a:lnTo>
                <a:close/>
                <a:moveTo>
                  <a:pt x="1065" y="6566"/>
                </a:moveTo>
                <a:lnTo>
                  <a:pt x="1872" y="6676"/>
                </a:lnTo>
                <a:lnTo>
                  <a:pt x="1835" y="6786"/>
                </a:lnTo>
                <a:lnTo>
                  <a:pt x="1835" y="6933"/>
                </a:lnTo>
                <a:lnTo>
                  <a:pt x="1872" y="7226"/>
                </a:lnTo>
                <a:lnTo>
                  <a:pt x="1945" y="8804"/>
                </a:lnTo>
                <a:lnTo>
                  <a:pt x="1982" y="9391"/>
                </a:lnTo>
                <a:lnTo>
                  <a:pt x="1542" y="9391"/>
                </a:lnTo>
                <a:lnTo>
                  <a:pt x="1101" y="9427"/>
                </a:lnTo>
                <a:lnTo>
                  <a:pt x="1028" y="8254"/>
                </a:lnTo>
                <a:lnTo>
                  <a:pt x="955" y="7410"/>
                </a:lnTo>
                <a:lnTo>
                  <a:pt x="918" y="6970"/>
                </a:lnTo>
                <a:lnTo>
                  <a:pt x="808" y="6566"/>
                </a:lnTo>
                <a:close/>
                <a:moveTo>
                  <a:pt x="3082" y="9721"/>
                </a:moveTo>
                <a:lnTo>
                  <a:pt x="3009" y="10454"/>
                </a:lnTo>
                <a:lnTo>
                  <a:pt x="2972" y="10454"/>
                </a:lnTo>
                <a:lnTo>
                  <a:pt x="2862" y="10418"/>
                </a:lnTo>
                <a:lnTo>
                  <a:pt x="2752" y="10418"/>
                </a:lnTo>
                <a:lnTo>
                  <a:pt x="2605" y="10454"/>
                </a:lnTo>
                <a:lnTo>
                  <a:pt x="2495" y="10528"/>
                </a:lnTo>
                <a:lnTo>
                  <a:pt x="2495" y="10418"/>
                </a:lnTo>
                <a:lnTo>
                  <a:pt x="2459" y="9831"/>
                </a:lnTo>
                <a:lnTo>
                  <a:pt x="2789" y="9794"/>
                </a:lnTo>
                <a:lnTo>
                  <a:pt x="3082" y="9721"/>
                </a:lnTo>
                <a:close/>
                <a:moveTo>
                  <a:pt x="1138" y="9758"/>
                </a:moveTo>
                <a:lnTo>
                  <a:pt x="1358" y="9831"/>
                </a:lnTo>
                <a:lnTo>
                  <a:pt x="1542" y="9831"/>
                </a:lnTo>
                <a:lnTo>
                  <a:pt x="1982" y="9868"/>
                </a:lnTo>
                <a:lnTo>
                  <a:pt x="2018" y="10088"/>
                </a:lnTo>
                <a:lnTo>
                  <a:pt x="1982" y="10124"/>
                </a:lnTo>
                <a:lnTo>
                  <a:pt x="1688" y="10088"/>
                </a:lnTo>
                <a:lnTo>
                  <a:pt x="1615" y="10124"/>
                </a:lnTo>
                <a:lnTo>
                  <a:pt x="1542" y="10161"/>
                </a:lnTo>
                <a:lnTo>
                  <a:pt x="1542" y="10234"/>
                </a:lnTo>
                <a:lnTo>
                  <a:pt x="1578" y="10308"/>
                </a:lnTo>
                <a:lnTo>
                  <a:pt x="1725" y="10454"/>
                </a:lnTo>
                <a:lnTo>
                  <a:pt x="1945" y="10491"/>
                </a:lnTo>
                <a:lnTo>
                  <a:pt x="2018" y="10491"/>
                </a:lnTo>
                <a:lnTo>
                  <a:pt x="2018" y="10748"/>
                </a:lnTo>
                <a:lnTo>
                  <a:pt x="1798" y="10785"/>
                </a:lnTo>
                <a:lnTo>
                  <a:pt x="1798" y="10748"/>
                </a:lnTo>
                <a:lnTo>
                  <a:pt x="1762" y="10748"/>
                </a:lnTo>
                <a:lnTo>
                  <a:pt x="1688" y="10785"/>
                </a:lnTo>
                <a:lnTo>
                  <a:pt x="1615" y="10821"/>
                </a:lnTo>
                <a:lnTo>
                  <a:pt x="1542" y="10895"/>
                </a:lnTo>
                <a:lnTo>
                  <a:pt x="1505" y="11005"/>
                </a:lnTo>
                <a:lnTo>
                  <a:pt x="1542" y="11078"/>
                </a:lnTo>
                <a:lnTo>
                  <a:pt x="1652" y="11151"/>
                </a:lnTo>
                <a:lnTo>
                  <a:pt x="2055" y="11151"/>
                </a:lnTo>
                <a:lnTo>
                  <a:pt x="2129" y="11408"/>
                </a:lnTo>
                <a:lnTo>
                  <a:pt x="2239" y="11592"/>
                </a:lnTo>
                <a:lnTo>
                  <a:pt x="2275" y="11628"/>
                </a:lnTo>
                <a:lnTo>
                  <a:pt x="2349" y="11628"/>
                </a:lnTo>
                <a:lnTo>
                  <a:pt x="2422" y="11592"/>
                </a:lnTo>
                <a:lnTo>
                  <a:pt x="2459" y="11555"/>
                </a:lnTo>
                <a:lnTo>
                  <a:pt x="2532" y="11371"/>
                </a:lnTo>
                <a:lnTo>
                  <a:pt x="2569" y="11188"/>
                </a:lnTo>
                <a:lnTo>
                  <a:pt x="2569" y="11005"/>
                </a:lnTo>
                <a:lnTo>
                  <a:pt x="2532" y="10785"/>
                </a:lnTo>
                <a:lnTo>
                  <a:pt x="2679" y="10821"/>
                </a:lnTo>
                <a:lnTo>
                  <a:pt x="3009" y="10821"/>
                </a:lnTo>
                <a:lnTo>
                  <a:pt x="2936" y="11408"/>
                </a:lnTo>
                <a:lnTo>
                  <a:pt x="2862" y="11812"/>
                </a:lnTo>
                <a:lnTo>
                  <a:pt x="2825" y="11995"/>
                </a:lnTo>
                <a:lnTo>
                  <a:pt x="2752" y="12178"/>
                </a:lnTo>
                <a:lnTo>
                  <a:pt x="2642" y="12362"/>
                </a:lnTo>
                <a:lnTo>
                  <a:pt x="2532" y="12472"/>
                </a:lnTo>
                <a:lnTo>
                  <a:pt x="2349" y="12582"/>
                </a:lnTo>
                <a:lnTo>
                  <a:pt x="2129" y="12619"/>
                </a:lnTo>
                <a:lnTo>
                  <a:pt x="1945" y="12619"/>
                </a:lnTo>
                <a:lnTo>
                  <a:pt x="1798" y="12582"/>
                </a:lnTo>
                <a:lnTo>
                  <a:pt x="1652" y="12472"/>
                </a:lnTo>
                <a:lnTo>
                  <a:pt x="1505" y="12362"/>
                </a:lnTo>
                <a:lnTo>
                  <a:pt x="1432" y="12215"/>
                </a:lnTo>
                <a:lnTo>
                  <a:pt x="1322" y="12068"/>
                </a:lnTo>
                <a:lnTo>
                  <a:pt x="1211" y="11738"/>
                </a:lnTo>
                <a:lnTo>
                  <a:pt x="1138" y="11335"/>
                </a:lnTo>
                <a:lnTo>
                  <a:pt x="1138" y="10858"/>
                </a:lnTo>
                <a:lnTo>
                  <a:pt x="1138" y="10014"/>
                </a:lnTo>
                <a:lnTo>
                  <a:pt x="1138" y="9758"/>
                </a:lnTo>
                <a:close/>
                <a:moveTo>
                  <a:pt x="625" y="0"/>
                </a:moveTo>
                <a:lnTo>
                  <a:pt x="478" y="37"/>
                </a:lnTo>
                <a:lnTo>
                  <a:pt x="331" y="110"/>
                </a:lnTo>
                <a:lnTo>
                  <a:pt x="294" y="184"/>
                </a:lnTo>
                <a:lnTo>
                  <a:pt x="294" y="220"/>
                </a:lnTo>
                <a:lnTo>
                  <a:pt x="294" y="294"/>
                </a:lnTo>
                <a:lnTo>
                  <a:pt x="331" y="330"/>
                </a:lnTo>
                <a:lnTo>
                  <a:pt x="294" y="587"/>
                </a:lnTo>
                <a:lnTo>
                  <a:pt x="294" y="844"/>
                </a:lnTo>
                <a:lnTo>
                  <a:pt x="331" y="1101"/>
                </a:lnTo>
                <a:lnTo>
                  <a:pt x="368" y="1321"/>
                </a:lnTo>
                <a:lnTo>
                  <a:pt x="551" y="1834"/>
                </a:lnTo>
                <a:lnTo>
                  <a:pt x="735" y="2274"/>
                </a:lnTo>
                <a:lnTo>
                  <a:pt x="918" y="2641"/>
                </a:lnTo>
                <a:lnTo>
                  <a:pt x="1175" y="3008"/>
                </a:lnTo>
                <a:lnTo>
                  <a:pt x="1322" y="3155"/>
                </a:lnTo>
                <a:lnTo>
                  <a:pt x="1505" y="3265"/>
                </a:lnTo>
                <a:lnTo>
                  <a:pt x="1652" y="3375"/>
                </a:lnTo>
                <a:lnTo>
                  <a:pt x="1872" y="3375"/>
                </a:lnTo>
                <a:lnTo>
                  <a:pt x="1798" y="3815"/>
                </a:lnTo>
                <a:lnTo>
                  <a:pt x="1725" y="4365"/>
                </a:lnTo>
                <a:lnTo>
                  <a:pt x="1725" y="4659"/>
                </a:lnTo>
                <a:lnTo>
                  <a:pt x="1762" y="4806"/>
                </a:lnTo>
                <a:lnTo>
                  <a:pt x="1798" y="4916"/>
                </a:lnTo>
                <a:lnTo>
                  <a:pt x="1762" y="5319"/>
                </a:lnTo>
                <a:lnTo>
                  <a:pt x="1615" y="5319"/>
                </a:lnTo>
                <a:lnTo>
                  <a:pt x="1138" y="5282"/>
                </a:lnTo>
                <a:lnTo>
                  <a:pt x="918" y="5246"/>
                </a:lnTo>
                <a:lnTo>
                  <a:pt x="698" y="5282"/>
                </a:lnTo>
                <a:lnTo>
                  <a:pt x="404" y="5392"/>
                </a:lnTo>
                <a:lnTo>
                  <a:pt x="294" y="5466"/>
                </a:lnTo>
                <a:lnTo>
                  <a:pt x="184" y="5576"/>
                </a:lnTo>
                <a:lnTo>
                  <a:pt x="111" y="5686"/>
                </a:lnTo>
                <a:lnTo>
                  <a:pt x="74" y="5796"/>
                </a:lnTo>
                <a:lnTo>
                  <a:pt x="38" y="5943"/>
                </a:lnTo>
                <a:lnTo>
                  <a:pt x="1" y="6089"/>
                </a:lnTo>
                <a:lnTo>
                  <a:pt x="38" y="6163"/>
                </a:lnTo>
                <a:lnTo>
                  <a:pt x="111" y="6199"/>
                </a:lnTo>
                <a:lnTo>
                  <a:pt x="38" y="6273"/>
                </a:lnTo>
                <a:lnTo>
                  <a:pt x="38" y="6346"/>
                </a:lnTo>
                <a:lnTo>
                  <a:pt x="38" y="6456"/>
                </a:lnTo>
                <a:lnTo>
                  <a:pt x="111" y="6530"/>
                </a:lnTo>
                <a:lnTo>
                  <a:pt x="184" y="6566"/>
                </a:lnTo>
                <a:lnTo>
                  <a:pt x="294" y="6566"/>
                </a:lnTo>
                <a:lnTo>
                  <a:pt x="368" y="6493"/>
                </a:lnTo>
                <a:lnTo>
                  <a:pt x="441" y="6493"/>
                </a:lnTo>
                <a:lnTo>
                  <a:pt x="441" y="6530"/>
                </a:lnTo>
                <a:lnTo>
                  <a:pt x="441" y="6786"/>
                </a:lnTo>
                <a:lnTo>
                  <a:pt x="441" y="7080"/>
                </a:lnTo>
                <a:lnTo>
                  <a:pt x="515" y="7593"/>
                </a:lnTo>
                <a:lnTo>
                  <a:pt x="588" y="8657"/>
                </a:lnTo>
                <a:lnTo>
                  <a:pt x="625" y="9721"/>
                </a:lnTo>
                <a:lnTo>
                  <a:pt x="625" y="10785"/>
                </a:lnTo>
                <a:lnTo>
                  <a:pt x="661" y="11225"/>
                </a:lnTo>
                <a:lnTo>
                  <a:pt x="698" y="11665"/>
                </a:lnTo>
                <a:lnTo>
                  <a:pt x="808" y="12105"/>
                </a:lnTo>
                <a:lnTo>
                  <a:pt x="881" y="12289"/>
                </a:lnTo>
                <a:lnTo>
                  <a:pt x="991" y="12509"/>
                </a:lnTo>
                <a:lnTo>
                  <a:pt x="1065" y="12655"/>
                </a:lnTo>
                <a:lnTo>
                  <a:pt x="1175" y="12765"/>
                </a:lnTo>
                <a:lnTo>
                  <a:pt x="1322" y="12912"/>
                </a:lnTo>
                <a:lnTo>
                  <a:pt x="1468" y="12985"/>
                </a:lnTo>
                <a:lnTo>
                  <a:pt x="1615" y="13059"/>
                </a:lnTo>
                <a:lnTo>
                  <a:pt x="1798" y="13096"/>
                </a:lnTo>
                <a:lnTo>
                  <a:pt x="1945" y="13132"/>
                </a:lnTo>
                <a:lnTo>
                  <a:pt x="2129" y="13169"/>
                </a:lnTo>
                <a:lnTo>
                  <a:pt x="2349" y="13132"/>
                </a:lnTo>
                <a:lnTo>
                  <a:pt x="2569" y="13096"/>
                </a:lnTo>
                <a:lnTo>
                  <a:pt x="2752" y="12985"/>
                </a:lnTo>
                <a:lnTo>
                  <a:pt x="2899" y="12875"/>
                </a:lnTo>
                <a:lnTo>
                  <a:pt x="3009" y="12765"/>
                </a:lnTo>
                <a:lnTo>
                  <a:pt x="3119" y="12582"/>
                </a:lnTo>
                <a:lnTo>
                  <a:pt x="3302" y="12215"/>
                </a:lnTo>
                <a:lnTo>
                  <a:pt x="3412" y="11812"/>
                </a:lnTo>
                <a:lnTo>
                  <a:pt x="3449" y="11408"/>
                </a:lnTo>
                <a:lnTo>
                  <a:pt x="3522" y="10601"/>
                </a:lnTo>
                <a:lnTo>
                  <a:pt x="3632" y="9647"/>
                </a:lnTo>
                <a:lnTo>
                  <a:pt x="3669" y="8657"/>
                </a:lnTo>
                <a:lnTo>
                  <a:pt x="3669" y="7667"/>
                </a:lnTo>
                <a:lnTo>
                  <a:pt x="3669" y="6676"/>
                </a:lnTo>
                <a:lnTo>
                  <a:pt x="3743" y="6603"/>
                </a:lnTo>
                <a:lnTo>
                  <a:pt x="3779" y="6530"/>
                </a:lnTo>
                <a:lnTo>
                  <a:pt x="3779" y="6456"/>
                </a:lnTo>
                <a:lnTo>
                  <a:pt x="3889" y="6273"/>
                </a:lnTo>
                <a:lnTo>
                  <a:pt x="3963" y="6053"/>
                </a:lnTo>
                <a:lnTo>
                  <a:pt x="3999" y="5833"/>
                </a:lnTo>
                <a:lnTo>
                  <a:pt x="3963" y="5723"/>
                </a:lnTo>
                <a:lnTo>
                  <a:pt x="3926" y="5612"/>
                </a:lnTo>
                <a:lnTo>
                  <a:pt x="3816" y="5502"/>
                </a:lnTo>
                <a:lnTo>
                  <a:pt x="3669" y="5429"/>
                </a:lnTo>
                <a:lnTo>
                  <a:pt x="3486" y="5392"/>
                </a:lnTo>
                <a:lnTo>
                  <a:pt x="3266" y="5356"/>
                </a:lnTo>
                <a:lnTo>
                  <a:pt x="2532" y="5356"/>
                </a:lnTo>
                <a:lnTo>
                  <a:pt x="2165" y="5319"/>
                </a:lnTo>
                <a:lnTo>
                  <a:pt x="2092" y="4806"/>
                </a:lnTo>
                <a:lnTo>
                  <a:pt x="2165" y="4585"/>
                </a:lnTo>
                <a:lnTo>
                  <a:pt x="2165" y="4365"/>
                </a:lnTo>
                <a:lnTo>
                  <a:pt x="2202" y="3962"/>
                </a:lnTo>
                <a:lnTo>
                  <a:pt x="2459" y="4145"/>
                </a:lnTo>
                <a:lnTo>
                  <a:pt x="2715" y="4292"/>
                </a:lnTo>
                <a:lnTo>
                  <a:pt x="2972" y="4402"/>
                </a:lnTo>
                <a:lnTo>
                  <a:pt x="3266" y="4475"/>
                </a:lnTo>
                <a:lnTo>
                  <a:pt x="3522" y="4549"/>
                </a:lnTo>
                <a:lnTo>
                  <a:pt x="3816" y="4585"/>
                </a:lnTo>
                <a:lnTo>
                  <a:pt x="4403" y="4585"/>
                </a:lnTo>
                <a:lnTo>
                  <a:pt x="4660" y="4549"/>
                </a:lnTo>
                <a:lnTo>
                  <a:pt x="4953" y="4475"/>
                </a:lnTo>
                <a:lnTo>
                  <a:pt x="5210" y="4402"/>
                </a:lnTo>
                <a:lnTo>
                  <a:pt x="5503" y="4292"/>
                </a:lnTo>
                <a:lnTo>
                  <a:pt x="5760" y="4182"/>
                </a:lnTo>
                <a:lnTo>
                  <a:pt x="5833" y="4109"/>
                </a:lnTo>
                <a:lnTo>
                  <a:pt x="5833" y="3999"/>
                </a:lnTo>
                <a:lnTo>
                  <a:pt x="5833" y="3888"/>
                </a:lnTo>
                <a:lnTo>
                  <a:pt x="5797" y="3778"/>
                </a:lnTo>
                <a:lnTo>
                  <a:pt x="5797" y="3778"/>
                </a:lnTo>
                <a:lnTo>
                  <a:pt x="5833" y="3815"/>
                </a:lnTo>
                <a:lnTo>
                  <a:pt x="5980" y="3962"/>
                </a:lnTo>
                <a:lnTo>
                  <a:pt x="6053" y="3999"/>
                </a:lnTo>
                <a:lnTo>
                  <a:pt x="6200" y="4035"/>
                </a:lnTo>
                <a:lnTo>
                  <a:pt x="6237" y="4035"/>
                </a:lnTo>
                <a:lnTo>
                  <a:pt x="6274" y="3999"/>
                </a:lnTo>
                <a:lnTo>
                  <a:pt x="6347" y="3888"/>
                </a:lnTo>
                <a:lnTo>
                  <a:pt x="6310" y="3742"/>
                </a:lnTo>
                <a:lnTo>
                  <a:pt x="6274" y="3632"/>
                </a:lnTo>
                <a:lnTo>
                  <a:pt x="6200" y="3522"/>
                </a:lnTo>
                <a:lnTo>
                  <a:pt x="6090" y="3375"/>
                </a:lnTo>
                <a:lnTo>
                  <a:pt x="5833" y="3192"/>
                </a:lnTo>
                <a:lnTo>
                  <a:pt x="5613" y="3045"/>
                </a:lnTo>
                <a:lnTo>
                  <a:pt x="5283" y="2861"/>
                </a:lnTo>
                <a:lnTo>
                  <a:pt x="4953" y="2715"/>
                </a:lnTo>
                <a:lnTo>
                  <a:pt x="4256" y="2495"/>
                </a:lnTo>
                <a:lnTo>
                  <a:pt x="3926" y="2421"/>
                </a:lnTo>
                <a:lnTo>
                  <a:pt x="3596" y="2385"/>
                </a:lnTo>
                <a:lnTo>
                  <a:pt x="3302" y="2458"/>
                </a:lnTo>
                <a:lnTo>
                  <a:pt x="2972" y="2605"/>
                </a:lnTo>
                <a:lnTo>
                  <a:pt x="2679" y="2788"/>
                </a:lnTo>
                <a:lnTo>
                  <a:pt x="2349" y="3081"/>
                </a:lnTo>
                <a:lnTo>
                  <a:pt x="2349" y="3045"/>
                </a:lnTo>
                <a:lnTo>
                  <a:pt x="2385" y="2788"/>
                </a:lnTo>
                <a:lnTo>
                  <a:pt x="2459" y="2568"/>
                </a:lnTo>
                <a:lnTo>
                  <a:pt x="2495" y="2458"/>
                </a:lnTo>
                <a:lnTo>
                  <a:pt x="2495" y="2311"/>
                </a:lnTo>
                <a:lnTo>
                  <a:pt x="2495" y="2201"/>
                </a:lnTo>
                <a:lnTo>
                  <a:pt x="2422" y="2128"/>
                </a:lnTo>
                <a:lnTo>
                  <a:pt x="2385" y="1871"/>
                </a:lnTo>
                <a:lnTo>
                  <a:pt x="2312" y="1614"/>
                </a:lnTo>
                <a:lnTo>
                  <a:pt x="2129" y="1137"/>
                </a:lnTo>
                <a:lnTo>
                  <a:pt x="2018" y="917"/>
                </a:lnTo>
                <a:lnTo>
                  <a:pt x="1835" y="661"/>
                </a:lnTo>
                <a:lnTo>
                  <a:pt x="1652" y="440"/>
                </a:lnTo>
                <a:lnTo>
                  <a:pt x="1395" y="220"/>
                </a:lnTo>
                <a:lnTo>
                  <a:pt x="1138" y="74"/>
                </a:lnTo>
                <a:lnTo>
                  <a:pt x="881"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283" name="Google Shape;283;p4"/>
          <p:cNvSpPr/>
          <p:nvPr/>
        </p:nvSpPr>
        <p:spPr>
          <a:xfrm rot="1920548">
            <a:off x="8225551" y="625274"/>
            <a:ext cx="501522" cy="425557"/>
          </a:xfrm>
          <a:custGeom>
            <a:avLst/>
            <a:gdLst/>
            <a:ahLst/>
            <a:cxnLst/>
            <a:rect l="l" t="t" r="r" b="b"/>
            <a:pathLst>
              <a:path w="17681" h="15004" extrusionOk="0">
                <a:moveTo>
                  <a:pt x="6823" y="1981"/>
                </a:moveTo>
                <a:lnTo>
                  <a:pt x="6676" y="2018"/>
                </a:lnTo>
                <a:lnTo>
                  <a:pt x="6566" y="2055"/>
                </a:lnTo>
                <a:lnTo>
                  <a:pt x="6493" y="2201"/>
                </a:lnTo>
                <a:lnTo>
                  <a:pt x="6420" y="2385"/>
                </a:lnTo>
                <a:lnTo>
                  <a:pt x="6383" y="2531"/>
                </a:lnTo>
                <a:lnTo>
                  <a:pt x="6383" y="2641"/>
                </a:lnTo>
                <a:lnTo>
                  <a:pt x="6420" y="2752"/>
                </a:lnTo>
                <a:lnTo>
                  <a:pt x="6493" y="2825"/>
                </a:lnTo>
                <a:lnTo>
                  <a:pt x="6566" y="2862"/>
                </a:lnTo>
                <a:lnTo>
                  <a:pt x="6713" y="2862"/>
                </a:lnTo>
                <a:lnTo>
                  <a:pt x="6860" y="2825"/>
                </a:lnTo>
                <a:lnTo>
                  <a:pt x="6933" y="2752"/>
                </a:lnTo>
                <a:lnTo>
                  <a:pt x="7006" y="2641"/>
                </a:lnTo>
                <a:lnTo>
                  <a:pt x="7080" y="2531"/>
                </a:lnTo>
                <a:lnTo>
                  <a:pt x="7080" y="2421"/>
                </a:lnTo>
                <a:lnTo>
                  <a:pt x="7080" y="2275"/>
                </a:lnTo>
                <a:lnTo>
                  <a:pt x="7006" y="2165"/>
                </a:lnTo>
                <a:lnTo>
                  <a:pt x="6933" y="2055"/>
                </a:lnTo>
                <a:lnTo>
                  <a:pt x="6823" y="1981"/>
                </a:lnTo>
                <a:close/>
                <a:moveTo>
                  <a:pt x="5282" y="2641"/>
                </a:moveTo>
                <a:lnTo>
                  <a:pt x="5209" y="2678"/>
                </a:lnTo>
                <a:lnTo>
                  <a:pt x="5136" y="2715"/>
                </a:lnTo>
                <a:lnTo>
                  <a:pt x="5062" y="2788"/>
                </a:lnTo>
                <a:lnTo>
                  <a:pt x="5062" y="2898"/>
                </a:lnTo>
                <a:lnTo>
                  <a:pt x="5062" y="2935"/>
                </a:lnTo>
                <a:lnTo>
                  <a:pt x="4989" y="2972"/>
                </a:lnTo>
                <a:lnTo>
                  <a:pt x="4952" y="3045"/>
                </a:lnTo>
                <a:lnTo>
                  <a:pt x="4952" y="3118"/>
                </a:lnTo>
                <a:lnTo>
                  <a:pt x="4952" y="3228"/>
                </a:lnTo>
                <a:lnTo>
                  <a:pt x="5026" y="3338"/>
                </a:lnTo>
                <a:lnTo>
                  <a:pt x="5099" y="3412"/>
                </a:lnTo>
                <a:lnTo>
                  <a:pt x="5319" y="3412"/>
                </a:lnTo>
                <a:lnTo>
                  <a:pt x="5429" y="3338"/>
                </a:lnTo>
                <a:lnTo>
                  <a:pt x="5502" y="3265"/>
                </a:lnTo>
                <a:lnTo>
                  <a:pt x="5576" y="3155"/>
                </a:lnTo>
                <a:lnTo>
                  <a:pt x="5613" y="3008"/>
                </a:lnTo>
                <a:lnTo>
                  <a:pt x="5576" y="2862"/>
                </a:lnTo>
                <a:lnTo>
                  <a:pt x="5502" y="2752"/>
                </a:lnTo>
                <a:lnTo>
                  <a:pt x="5392" y="2678"/>
                </a:lnTo>
                <a:lnTo>
                  <a:pt x="5282" y="2641"/>
                </a:lnTo>
                <a:close/>
                <a:moveTo>
                  <a:pt x="6786" y="3559"/>
                </a:moveTo>
                <a:lnTo>
                  <a:pt x="6640" y="3595"/>
                </a:lnTo>
                <a:lnTo>
                  <a:pt x="6493" y="3705"/>
                </a:lnTo>
                <a:lnTo>
                  <a:pt x="6383" y="3815"/>
                </a:lnTo>
                <a:lnTo>
                  <a:pt x="6309" y="3962"/>
                </a:lnTo>
                <a:lnTo>
                  <a:pt x="6273" y="4109"/>
                </a:lnTo>
                <a:lnTo>
                  <a:pt x="6273" y="4255"/>
                </a:lnTo>
                <a:lnTo>
                  <a:pt x="6273" y="4366"/>
                </a:lnTo>
                <a:lnTo>
                  <a:pt x="6383" y="4439"/>
                </a:lnTo>
                <a:lnTo>
                  <a:pt x="6493" y="4476"/>
                </a:lnTo>
                <a:lnTo>
                  <a:pt x="6603" y="4439"/>
                </a:lnTo>
                <a:lnTo>
                  <a:pt x="6750" y="4329"/>
                </a:lnTo>
                <a:lnTo>
                  <a:pt x="6860" y="4329"/>
                </a:lnTo>
                <a:lnTo>
                  <a:pt x="6970" y="4292"/>
                </a:lnTo>
                <a:lnTo>
                  <a:pt x="7080" y="4182"/>
                </a:lnTo>
                <a:lnTo>
                  <a:pt x="7153" y="4035"/>
                </a:lnTo>
                <a:lnTo>
                  <a:pt x="7153" y="3852"/>
                </a:lnTo>
                <a:lnTo>
                  <a:pt x="7080" y="3705"/>
                </a:lnTo>
                <a:lnTo>
                  <a:pt x="7043" y="3632"/>
                </a:lnTo>
                <a:lnTo>
                  <a:pt x="6970" y="3595"/>
                </a:lnTo>
                <a:lnTo>
                  <a:pt x="6786" y="3559"/>
                </a:lnTo>
                <a:close/>
                <a:moveTo>
                  <a:pt x="4806" y="5979"/>
                </a:moveTo>
                <a:lnTo>
                  <a:pt x="4622" y="6090"/>
                </a:lnTo>
                <a:lnTo>
                  <a:pt x="4439" y="6200"/>
                </a:lnTo>
                <a:lnTo>
                  <a:pt x="4402" y="6236"/>
                </a:lnTo>
                <a:lnTo>
                  <a:pt x="4329" y="6310"/>
                </a:lnTo>
                <a:lnTo>
                  <a:pt x="4255" y="6383"/>
                </a:lnTo>
                <a:lnTo>
                  <a:pt x="4219" y="6493"/>
                </a:lnTo>
                <a:lnTo>
                  <a:pt x="4219" y="6566"/>
                </a:lnTo>
                <a:lnTo>
                  <a:pt x="4255" y="6713"/>
                </a:lnTo>
                <a:lnTo>
                  <a:pt x="4329" y="6860"/>
                </a:lnTo>
                <a:lnTo>
                  <a:pt x="4365" y="6897"/>
                </a:lnTo>
                <a:lnTo>
                  <a:pt x="4475" y="6970"/>
                </a:lnTo>
                <a:lnTo>
                  <a:pt x="4585" y="7007"/>
                </a:lnTo>
                <a:lnTo>
                  <a:pt x="4696" y="7043"/>
                </a:lnTo>
                <a:lnTo>
                  <a:pt x="4842" y="7007"/>
                </a:lnTo>
                <a:lnTo>
                  <a:pt x="4952" y="6970"/>
                </a:lnTo>
                <a:lnTo>
                  <a:pt x="5026" y="6897"/>
                </a:lnTo>
                <a:lnTo>
                  <a:pt x="5209" y="6750"/>
                </a:lnTo>
                <a:lnTo>
                  <a:pt x="5282" y="6640"/>
                </a:lnTo>
                <a:lnTo>
                  <a:pt x="5319" y="6493"/>
                </a:lnTo>
                <a:lnTo>
                  <a:pt x="5356" y="6346"/>
                </a:lnTo>
                <a:lnTo>
                  <a:pt x="5356" y="6236"/>
                </a:lnTo>
                <a:lnTo>
                  <a:pt x="5282" y="6126"/>
                </a:lnTo>
                <a:lnTo>
                  <a:pt x="5209" y="6053"/>
                </a:lnTo>
                <a:lnTo>
                  <a:pt x="5136" y="5979"/>
                </a:lnTo>
                <a:close/>
                <a:moveTo>
                  <a:pt x="4219" y="4916"/>
                </a:moveTo>
                <a:lnTo>
                  <a:pt x="4219" y="5062"/>
                </a:lnTo>
                <a:lnTo>
                  <a:pt x="4255" y="5136"/>
                </a:lnTo>
                <a:lnTo>
                  <a:pt x="4292" y="5173"/>
                </a:lnTo>
                <a:lnTo>
                  <a:pt x="4439" y="5209"/>
                </a:lnTo>
                <a:lnTo>
                  <a:pt x="4549" y="5173"/>
                </a:lnTo>
                <a:lnTo>
                  <a:pt x="4585" y="5136"/>
                </a:lnTo>
                <a:lnTo>
                  <a:pt x="4622" y="5062"/>
                </a:lnTo>
                <a:lnTo>
                  <a:pt x="4659" y="5026"/>
                </a:lnTo>
                <a:lnTo>
                  <a:pt x="4989" y="5136"/>
                </a:lnTo>
                <a:lnTo>
                  <a:pt x="5319" y="5209"/>
                </a:lnTo>
                <a:lnTo>
                  <a:pt x="5392" y="5319"/>
                </a:lnTo>
                <a:lnTo>
                  <a:pt x="5466" y="5429"/>
                </a:lnTo>
                <a:lnTo>
                  <a:pt x="5686" y="5613"/>
                </a:lnTo>
                <a:lnTo>
                  <a:pt x="5869" y="5833"/>
                </a:lnTo>
                <a:lnTo>
                  <a:pt x="5979" y="6053"/>
                </a:lnTo>
                <a:lnTo>
                  <a:pt x="6016" y="6273"/>
                </a:lnTo>
                <a:lnTo>
                  <a:pt x="5979" y="6530"/>
                </a:lnTo>
                <a:lnTo>
                  <a:pt x="5943" y="6676"/>
                </a:lnTo>
                <a:lnTo>
                  <a:pt x="5869" y="6823"/>
                </a:lnTo>
                <a:lnTo>
                  <a:pt x="5686" y="7080"/>
                </a:lnTo>
                <a:lnTo>
                  <a:pt x="5466" y="7227"/>
                </a:lnTo>
                <a:lnTo>
                  <a:pt x="5209" y="7373"/>
                </a:lnTo>
                <a:lnTo>
                  <a:pt x="4916" y="7447"/>
                </a:lnTo>
                <a:lnTo>
                  <a:pt x="4622" y="7483"/>
                </a:lnTo>
                <a:lnTo>
                  <a:pt x="4329" y="7520"/>
                </a:lnTo>
                <a:lnTo>
                  <a:pt x="4035" y="7483"/>
                </a:lnTo>
                <a:lnTo>
                  <a:pt x="3778" y="7447"/>
                </a:lnTo>
                <a:lnTo>
                  <a:pt x="3485" y="7337"/>
                </a:lnTo>
                <a:lnTo>
                  <a:pt x="3338" y="7227"/>
                </a:lnTo>
                <a:lnTo>
                  <a:pt x="3228" y="7080"/>
                </a:lnTo>
                <a:lnTo>
                  <a:pt x="3155" y="6897"/>
                </a:lnTo>
                <a:lnTo>
                  <a:pt x="3118" y="6713"/>
                </a:lnTo>
                <a:lnTo>
                  <a:pt x="3082" y="6383"/>
                </a:lnTo>
                <a:lnTo>
                  <a:pt x="3155" y="6090"/>
                </a:lnTo>
                <a:lnTo>
                  <a:pt x="3228" y="5796"/>
                </a:lnTo>
                <a:lnTo>
                  <a:pt x="3375" y="5539"/>
                </a:lnTo>
                <a:lnTo>
                  <a:pt x="3558" y="5319"/>
                </a:lnTo>
                <a:lnTo>
                  <a:pt x="3742" y="5173"/>
                </a:lnTo>
                <a:lnTo>
                  <a:pt x="3962" y="5026"/>
                </a:lnTo>
                <a:lnTo>
                  <a:pt x="4219" y="4916"/>
                </a:lnTo>
                <a:close/>
                <a:moveTo>
                  <a:pt x="11628" y="7190"/>
                </a:moveTo>
                <a:lnTo>
                  <a:pt x="11958" y="7263"/>
                </a:lnTo>
                <a:lnTo>
                  <a:pt x="12252" y="7263"/>
                </a:lnTo>
                <a:lnTo>
                  <a:pt x="12362" y="7227"/>
                </a:lnTo>
                <a:lnTo>
                  <a:pt x="12435" y="7447"/>
                </a:lnTo>
                <a:lnTo>
                  <a:pt x="12509" y="7704"/>
                </a:lnTo>
                <a:lnTo>
                  <a:pt x="12509" y="7814"/>
                </a:lnTo>
                <a:lnTo>
                  <a:pt x="12472" y="7814"/>
                </a:lnTo>
                <a:lnTo>
                  <a:pt x="12399" y="7850"/>
                </a:lnTo>
                <a:lnTo>
                  <a:pt x="12399" y="7887"/>
                </a:lnTo>
                <a:lnTo>
                  <a:pt x="12252" y="7814"/>
                </a:lnTo>
                <a:lnTo>
                  <a:pt x="11738" y="7557"/>
                </a:lnTo>
                <a:lnTo>
                  <a:pt x="11702" y="7483"/>
                </a:lnTo>
                <a:lnTo>
                  <a:pt x="11628" y="7373"/>
                </a:lnTo>
                <a:lnTo>
                  <a:pt x="11628" y="7190"/>
                </a:lnTo>
                <a:close/>
                <a:moveTo>
                  <a:pt x="4329" y="4402"/>
                </a:moveTo>
                <a:lnTo>
                  <a:pt x="4255" y="4476"/>
                </a:lnTo>
                <a:lnTo>
                  <a:pt x="4035" y="4512"/>
                </a:lnTo>
                <a:lnTo>
                  <a:pt x="3815" y="4622"/>
                </a:lnTo>
                <a:lnTo>
                  <a:pt x="3632" y="4732"/>
                </a:lnTo>
                <a:lnTo>
                  <a:pt x="3448" y="4842"/>
                </a:lnTo>
                <a:lnTo>
                  <a:pt x="3265" y="4989"/>
                </a:lnTo>
                <a:lnTo>
                  <a:pt x="3082" y="5173"/>
                </a:lnTo>
                <a:lnTo>
                  <a:pt x="2971" y="5356"/>
                </a:lnTo>
                <a:lnTo>
                  <a:pt x="2825" y="5576"/>
                </a:lnTo>
                <a:lnTo>
                  <a:pt x="2715" y="5906"/>
                </a:lnTo>
                <a:lnTo>
                  <a:pt x="2641" y="6236"/>
                </a:lnTo>
                <a:lnTo>
                  <a:pt x="2641" y="6603"/>
                </a:lnTo>
                <a:lnTo>
                  <a:pt x="2678" y="6933"/>
                </a:lnTo>
                <a:lnTo>
                  <a:pt x="2825" y="7263"/>
                </a:lnTo>
                <a:lnTo>
                  <a:pt x="3008" y="7520"/>
                </a:lnTo>
                <a:lnTo>
                  <a:pt x="3118" y="7667"/>
                </a:lnTo>
                <a:lnTo>
                  <a:pt x="3265" y="7740"/>
                </a:lnTo>
                <a:lnTo>
                  <a:pt x="3412" y="7850"/>
                </a:lnTo>
                <a:lnTo>
                  <a:pt x="3595" y="7887"/>
                </a:lnTo>
                <a:lnTo>
                  <a:pt x="3962" y="7997"/>
                </a:lnTo>
                <a:lnTo>
                  <a:pt x="4292" y="8034"/>
                </a:lnTo>
                <a:lnTo>
                  <a:pt x="4659" y="7997"/>
                </a:lnTo>
                <a:lnTo>
                  <a:pt x="5026" y="7960"/>
                </a:lnTo>
                <a:lnTo>
                  <a:pt x="5356" y="7850"/>
                </a:lnTo>
                <a:lnTo>
                  <a:pt x="5686" y="7704"/>
                </a:lnTo>
                <a:lnTo>
                  <a:pt x="5979" y="7483"/>
                </a:lnTo>
                <a:lnTo>
                  <a:pt x="6236" y="7227"/>
                </a:lnTo>
                <a:lnTo>
                  <a:pt x="6383" y="6933"/>
                </a:lnTo>
                <a:lnTo>
                  <a:pt x="6456" y="6640"/>
                </a:lnTo>
                <a:lnTo>
                  <a:pt x="6530" y="6346"/>
                </a:lnTo>
                <a:lnTo>
                  <a:pt x="6493" y="6016"/>
                </a:lnTo>
                <a:lnTo>
                  <a:pt x="6420" y="5759"/>
                </a:lnTo>
                <a:lnTo>
                  <a:pt x="6273" y="5503"/>
                </a:lnTo>
                <a:lnTo>
                  <a:pt x="6163" y="5393"/>
                </a:lnTo>
                <a:lnTo>
                  <a:pt x="5979" y="5246"/>
                </a:lnTo>
                <a:lnTo>
                  <a:pt x="5833" y="5099"/>
                </a:lnTo>
                <a:lnTo>
                  <a:pt x="5796" y="5026"/>
                </a:lnTo>
                <a:lnTo>
                  <a:pt x="5796" y="4952"/>
                </a:lnTo>
                <a:lnTo>
                  <a:pt x="5759" y="4879"/>
                </a:lnTo>
                <a:lnTo>
                  <a:pt x="5723" y="4806"/>
                </a:lnTo>
                <a:lnTo>
                  <a:pt x="5649" y="4732"/>
                </a:lnTo>
                <a:lnTo>
                  <a:pt x="5539" y="4696"/>
                </a:lnTo>
                <a:lnTo>
                  <a:pt x="5209" y="4659"/>
                </a:lnTo>
                <a:lnTo>
                  <a:pt x="5136" y="4586"/>
                </a:lnTo>
                <a:lnTo>
                  <a:pt x="5136" y="4512"/>
                </a:lnTo>
                <a:lnTo>
                  <a:pt x="5062" y="4439"/>
                </a:lnTo>
                <a:lnTo>
                  <a:pt x="4585" y="4439"/>
                </a:lnTo>
                <a:lnTo>
                  <a:pt x="4475" y="4402"/>
                </a:lnTo>
                <a:close/>
                <a:moveTo>
                  <a:pt x="1761" y="7447"/>
                </a:moveTo>
                <a:lnTo>
                  <a:pt x="1908" y="7483"/>
                </a:lnTo>
                <a:lnTo>
                  <a:pt x="2054" y="7520"/>
                </a:lnTo>
                <a:lnTo>
                  <a:pt x="2164" y="7630"/>
                </a:lnTo>
                <a:lnTo>
                  <a:pt x="2275" y="7740"/>
                </a:lnTo>
                <a:lnTo>
                  <a:pt x="2348" y="7887"/>
                </a:lnTo>
                <a:lnTo>
                  <a:pt x="2348" y="8070"/>
                </a:lnTo>
                <a:lnTo>
                  <a:pt x="2348" y="8107"/>
                </a:lnTo>
                <a:lnTo>
                  <a:pt x="2311" y="8144"/>
                </a:lnTo>
                <a:lnTo>
                  <a:pt x="2238" y="8144"/>
                </a:lnTo>
                <a:lnTo>
                  <a:pt x="2128" y="8070"/>
                </a:lnTo>
                <a:lnTo>
                  <a:pt x="2018" y="7960"/>
                </a:lnTo>
                <a:lnTo>
                  <a:pt x="1908" y="7814"/>
                </a:lnTo>
                <a:lnTo>
                  <a:pt x="1724" y="7520"/>
                </a:lnTo>
                <a:lnTo>
                  <a:pt x="1651" y="7447"/>
                </a:lnTo>
                <a:close/>
                <a:moveTo>
                  <a:pt x="14233" y="7630"/>
                </a:moveTo>
                <a:lnTo>
                  <a:pt x="14159" y="7667"/>
                </a:lnTo>
                <a:lnTo>
                  <a:pt x="14123" y="7740"/>
                </a:lnTo>
                <a:lnTo>
                  <a:pt x="14013" y="7960"/>
                </a:lnTo>
                <a:lnTo>
                  <a:pt x="14013" y="8070"/>
                </a:lnTo>
                <a:lnTo>
                  <a:pt x="14049" y="8180"/>
                </a:lnTo>
                <a:lnTo>
                  <a:pt x="14086" y="8254"/>
                </a:lnTo>
                <a:lnTo>
                  <a:pt x="14159" y="8290"/>
                </a:lnTo>
                <a:lnTo>
                  <a:pt x="14306" y="8290"/>
                </a:lnTo>
                <a:lnTo>
                  <a:pt x="14416" y="8254"/>
                </a:lnTo>
                <a:lnTo>
                  <a:pt x="14453" y="8180"/>
                </a:lnTo>
                <a:lnTo>
                  <a:pt x="14490" y="8107"/>
                </a:lnTo>
                <a:lnTo>
                  <a:pt x="14490" y="7997"/>
                </a:lnTo>
                <a:lnTo>
                  <a:pt x="14490" y="7924"/>
                </a:lnTo>
                <a:lnTo>
                  <a:pt x="14490" y="7777"/>
                </a:lnTo>
                <a:lnTo>
                  <a:pt x="14453" y="7704"/>
                </a:lnTo>
                <a:lnTo>
                  <a:pt x="14416" y="7667"/>
                </a:lnTo>
                <a:lnTo>
                  <a:pt x="14306" y="7630"/>
                </a:lnTo>
                <a:close/>
                <a:moveTo>
                  <a:pt x="7410" y="6236"/>
                </a:moveTo>
                <a:lnTo>
                  <a:pt x="7300" y="6310"/>
                </a:lnTo>
                <a:lnTo>
                  <a:pt x="7227" y="6346"/>
                </a:lnTo>
                <a:lnTo>
                  <a:pt x="7190" y="6420"/>
                </a:lnTo>
                <a:lnTo>
                  <a:pt x="7153" y="6566"/>
                </a:lnTo>
                <a:lnTo>
                  <a:pt x="7153" y="6750"/>
                </a:lnTo>
                <a:lnTo>
                  <a:pt x="7190" y="6933"/>
                </a:lnTo>
                <a:lnTo>
                  <a:pt x="7227" y="7007"/>
                </a:lnTo>
                <a:lnTo>
                  <a:pt x="7300" y="7080"/>
                </a:lnTo>
                <a:lnTo>
                  <a:pt x="7667" y="7153"/>
                </a:lnTo>
                <a:lnTo>
                  <a:pt x="7410" y="7373"/>
                </a:lnTo>
                <a:lnTo>
                  <a:pt x="7263" y="7520"/>
                </a:lnTo>
                <a:lnTo>
                  <a:pt x="7190" y="7593"/>
                </a:lnTo>
                <a:lnTo>
                  <a:pt x="7153" y="7704"/>
                </a:lnTo>
                <a:lnTo>
                  <a:pt x="7153" y="7887"/>
                </a:lnTo>
                <a:lnTo>
                  <a:pt x="7227" y="8070"/>
                </a:lnTo>
                <a:lnTo>
                  <a:pt x="7337" y="8180"/>
                </a:lnTo>
                <a:lnTo>
                  <a:pt x="7483" y="8290"/>
                </a:lnTo>
                <a:lnTo>
                  <a:pt x="7520" y="8400"/>
                </a:lnTo>
                <a:lnTo>
                  <a:pt x="7557" y="8474"/>
                </a:lnTo>
                <a:lnTo>
                  <a:pt x="7593" y="8511"/>
                </a:lnTo>
                <a:lnTo>
                  <a:pt x="7740" y="8511"/>
                </a:lnTo>
                <a:lnTo>
                  <a:pt x="7813" y="8437"/>
                </a:lnTo>
                <a:lnTo>
                  <a:pt x="7850" y="8364"/>
                </a:lnTo>
                <a:lnTo>
                  <a:pt x="7923" y="8217"/>
                </a:lnTo>
                <a:lnTo>
                  <a:pt x="7923" y="8144"/>
                </a:lnTo>
                <a:lnTo>
                  <a:pt x="7887" y="8070"/>
                </a:lnTo>
                <a:lnTo>
                  <a:pt x="7850" y="7997"/>
                </a:lnTo>
                <a:lnTo>
                  <a:pt x="7777" y="7960"/>
                </a:lnTo>
                <a:lnTo>
                  <a:pt x="7667" y="7924"/>
                </a:lnTo>
                <a:lnTo>
                  <a:pt x="7630" y="7887"/>
                </a:lnTo>
                <a:lnTo>
                  <a:pt x="7630" y="7814"/>
                </a:lnTo>
                <a:lnTo>
                  <a:pt x="7630" y="7777"/>
                </a:lnTo>
                <a:lnTo>
                  <a:pt x="7703" y="7667"/>
                </a:lnTo>
                <a:lnTo>
                  <a:pt x="7850" y="7593"/>
                </a:lnTo>
                <a:lnTo>
                  <a:pt x="7997" y="7410"/>
                </a:lnTo>
                <a:lnTo>
                  <a:pt x="8107" y="7190"/>
                </a:lnTo>
                <a:lnTo>
                  <a:pt x="8107" y="7080"/>
                </a:lnTo>
                <a:lnTo>
                  <a:pt x="8070" y="6970"/>
                </a:lnTo>
                <a:lnTo>
                  <a:pt x="8034" y="6897"/>
                </a:lnTo>
                <a:lnTo>
                  <a:pt x="7960" y="6823"/>
                </a:lnTo>
                <a:lnTo>
                  <a:pt x="7740" y="6750"/>
                </a:lnTo>
                <a:lnTo>
                  <a:pt x="7520" y="6713"/>
                </a:lnTo>
                <a:lnTo>
                  <a:pt x="7557" y="6566"/>
                </a:lnTo>
                <a:lnTo>
                  <a:pt x="7593" y="6493"/>
                </a:lnTo>
                <a:lnTo>
                  <a:pt x="7667" y="6456"/>
                </a:lnTo>
                <a:lnTo>
                  <a:pt x="7703" y="6383"/>
                </a:lnTo>
                <a:lnTo>
                  <a:pt x="7667" y="6310"/>
                </a:lnTo>
                <a:lnTo>
                  <a:pt x="7593" y="6236"/>
                </a:lnTo>
                <a:close/>
                <a:moveTo>
                  <a:pt x="1651" y="6897"/>
                </a:moveTo>
                <a:lnTo>
                  <a:pt x="1578" y="6933"/>
                </a:lnTo>
                <a:lnTo>
                  <a:pt x="1541" y="7007"/>
                </a:lnTo>
                <a:lnTo>
                  <a:pt x="1504" y="7080"/>
                </a:lnTo>
                <a:lnTo>
                  <a:pt x="1504" y="7227"/>
                </a:lnTo>
                <a:lnTo>
                  <a:pt x="1541" y="7300"/>
                </a:lnTo>
                <a:lnTo>
                  <a:pt x="1578" y="7373"/>
                </a:lnTo>
                <a:lnTo>
                  <a:pt x="1541" y="7410"/>
                </a:lnTo>
                <a:lnTo>
                  <a:pt x="1504" y="7410"/>
                </a:lnTo>
                <a:lnTo>
                  <a:pt x="1468" y="7483"/>
                </a:lnTo>
                <a:lnTo>
                  <a:pt x="1431" y="7557"/>
                </a:lnTo>
                <a:lnTo>
                  <a:pt x="1468" y="7814"/>
                </a:lnTo>
                <a:lnTo>
                  <a:pt x="1578" y="8034"/>
                </a:lnTo>
                <a:lnTo>
                  <a:pt x="1724" y="8254"/>
                </a:lnTo>
                <a:lnTo>
                  <a:pt x="1908" y="8437"/>
                </a:lnTo>
                <a:lnTo>
                  <a:pt x="2128" y="8547"/>
                </a:lnTo>
                <a:lnTo>
                  <a:pt x="2238" y="8584"/>
                </a:lnTo>
                <a:lnTo>
                  <a:pt x="2348" y="8621"/>
                </a:lnTo>
                <a:lnTo>
                  <a:pt x="2458" y="8621"/>
                </a:lnTo>
                <a:lnTo>
                  <a:pt x="2568" y="8547"/>
                </a:lnTo>
                <a:lnTo>
                  <a:pt x="2641" y="8474"/>
                </a:lnTo>
                <a:lnTo>
                  <a:pt x="2715" y="8364"/>
                </a:lnTo>
                <a:lnTo>
                  <a:pt x="2788" y="8144"/>
                </a:lnTo>
                <a:lnTo>
                  <a:pt x="2788" y="7960"/>
                </a:lnTo>
                <a:lnTo>
                  <a:pt x="2751" y="7740"/>
                </a:lnTo>
                <a:lnTo>
                  <a:pt x="2678" y="7557"/>
                </a:lnTo>
                <a:lnTo>
                  <a:pt x="2531" y="7373"/>
                </a:lnTo>
                <a:lnTo>
                  <a:pt x="2385" y="7227"/>
                </a:lnTo>
                <a:lnTo>
                  <a:pt x="2201" y="7117"/>
                </a:lnTo>
                <a:lnTo>
                  <a:pt x="1981" y="7043"/>
                </a:lnTo>
                <a:lnTo>
                  <a:pt x="1908" y="6933"/>
                </a:lnTo>
                <a:lnTo>
                  <a:pt x="1834" y="6897"/>
                </a:lnTo>
                <a:close/>
                <a:moveTo>
                  <a:pt x="14306" y="7227"/>
                </a:moveTo>
                <a:lnTo>
                  <a:pt x="14453" y="7263"/>
                </a:lnTo>
                <a:lnTo>
                  <a:pt x="14563" y="7300"/>
                </a:lnTo>
                <a:lnTo>
                  <a:pt x="14636" y="7410"/>
                </a:lnTo>
                <a:lnTo>
                  <a:pt x="14673" y="7520"/>
                </a:lnTo>
                <a:lnTo>
                  <a:pt x="14673" y="7667"/>
                </a:lnTo>
                <a:lnTo>
                  <a:pt x="14673" y="7814"/>
                </a:lnTo>
                <a:lnTo>
                  <a:pt x="14600" y="8070"/>
                </a:lnTo>
                <a:lnTo>
                  <a:pt x="14490" y="8290"/>
                </a:lnTo>
                <a:lnTo>
                  <a:pt x="14343" y="8511"/>
                </a:lnTo>
                <a:lnTo>
                  <a:pt x="14269" y="8584"/>
                </a:lnTo>
                <a:lnTo>
                  <a:pt x="14196" y="8621"/>
                </a:lnTo>
                <a:lnTo>
                  <a:pt x="14123" y="8621"/>
                </a:lnTo>
                <a:lnTo>
                  <a:pt x="14049" y="8584"/>
                </a:lnTo>
                <a:lnTo>
                  <a:pt x="14013" y="8547"/>
                </a:lnTo>
                <a:lnTo>
                  <a:pt x="13976" y="8474"/>
                </a:lnTo>
                <a:lnTo>
                  <a:pt x="13903" y="8290"/>
                </a:lnTo>
                <a:lnTo>
                  <a:pt x="13939" y="8034"/>
                </a:lnTo>
                <a:lnTo>
                  <a:pt x="13976" y="7777"/>
                </a:lnTo>
                <a:lnTo>
                  <a:pt x="14086" y="7263"/>
                </a:lnTo>
                <a:lnTo>
                  <a:pt x="14306" y="7227"/>
                </a:lnTo>
                <a:close/>
                <a:moveTo>
                  <a:pt x="14233" y="6750"/>
                </a:moveTo>
                <a:lnTo>
                  <a:pt x="14123" y="6786"/>
                </a:lnTo>
                <a:lnTo>
                  <a:pt x="13866" y="6786"/>
                </a:lnTo>
                <a:lnTo>
                  <a:pt x="13829" y="6823"/>
                </a:lnTo>
                <a:lnTo>
                  <a:pt x="13756" y="6933"/>
                </a:lnTo>
                <a:lnTo>
                  <a:pt x="13609" y="7373"/>
                </a:lnTo>
                <a:lnTo>
                  <a:pt x="13499" y="7850"/>
                </a:lnTo>
                <a:lnTo>
                  <a:pt x="13462" y="8107"/>
                </a:lnTo>
                <a:lnTo>
                  <a:pt x="13462" y="8327"/>
                </a:lnTo>
                <a:lnTo>
                  <a:pt x="13499" y="8584"/>
                </a:lnTo>
                <a:lnTo>
                  <a:pt x="13572" y="8804"/>
                </a:lnTo>
                <a:lnTo>
                  <a:pt x="13683" y="8914"/>
                </a:lnTo>
                <a:lnTo>
                  <a:pt x="13829" y="9024"/>
                </a:lnTo>
                <a:lnTo>
                  <a:pt x="13976" y="9097"/>
                </a:lnTo>
                <a:lnTo>
                  <a:pt x="14123" y="9134"/>
                </a:lnTo>
                <a:lnTo>
                  <a:pt x="14343" y="9097"/>
                </a:lnTo>
                <a:lnTo>
                  <a:pt x="14490" y="9024"/>
                </a:lnTo>
                <a:lnTo>
                  <a:pt x="14600" y="8877"/>
                </a:lnTo>
                <a:lnTo>
                  <a:pt x="14746" y="8731"/>
                </a:lnTo>
                <a:lnTo>
                  <a:pt x="14966" y="8400"/>
                </a:lnTo>
                <a:lnTo>
                  <a:pt x="15076" y="8180"/>
                </a:lnTo>
                <a:lnTo>
                  <a:pt x="15113" y="7997"/>
                </a:lnTo>
                <a:lnTo>
                  <a:pt x="15150" y="7814"/>
                </a:lnTo>
                <a:lnTo>
                  <a:pt x="15150" y="7593"/>
                </a:lnTo>
                <a:lnTo>
                  <a:pt x="15113" y="7410"/>
                </a:lnTo>
                <a:lnTo>
                  <a:pt x="15040" y="7190"/>
                </a:lnTo>
                <a:lnTo>
                  <a:pt x="15003" y="7080"/>
                </a:lnTo>
                <a:lnTo>
                  <a:pt x="14893" y="7007"/>
                </a:lnTo>
                <a:lnTo>
                  <a:pt x="14673" y="6823"/>
                </a:lnTo>
                <a:lnTo>
                  <a:pt x="14526" y="6786"/>
                </a:lnTo>
                <a:lnTo>
                  <a:pt x="14379" y="6750"/>
                </a:lnTo>
                <a:close/>
                <a:moveTo>
                  <a:pt x="6273" y="7887"/>
                </a:moveTo>
                <a:lnTo>
                  <a:pt x="6199" y="7924"/>
                </a:lnTo>
                <a:lnTo>
                  <a:pt x="6126" y="7997"/>
                </a:lnTo>
                <a:lnTo>
                  <a:pt x="5979" y="8107"/>
                </a:lnTo>
                <a:lnTo>
                  <a:pt x="5869" y="8290"/>
                </a:lnTo>
                <a:lnTo>
                  <a:pt x="5796" y="8474"/>
                </a:lnTo>
                <a:lnTo>
                  <a:pt x="5796" y="8584"/>
                </a:lnTo>
                <a:lnTo>
                  <a:pt x="5833" y="8657"/>
                </a:lnTo>
                <a:lnTo>
                  <a:pt x="5906" y="8694"/>
                </a:lnTo>
                <a:lnTo>
                  <a:pt x="6236" y="8694"/>
                </a:lnTo>
                <a:lnTo>
                  <a:pt x="6420" y="8767"/>
                </a:lnTo>
                <a:lnTo>
                  <a:pt x="6199" y="9024"/>
                </a:lnTo>
                <a:lnTo>
                  <a:pt x="6199" y="9061"/>
                </a:lnTo>
                <a:lnTo>
                  <a:pt x="6199" y="9134"/>
                </a:lnTo>
                <a:lnTo>
                  <a:pt x="6236" y="9244"/>
                </a:lnTo>
                <a:lnTo>
                  <a:pt x="6346" y="9354"/>
                </a:lnTo>
                <a:lnTo>
                  <a:pt x="6456" y="9391"/>
                </a:lnTo>
                <a:lnTo>
                  <a:pt x="6713" y="9391"/>
                </a:lnTo>
                <a:lnTo>
                  <a:pt x="6786" y="9318"/>
                </a:lnTo>
                <a:lnTo>
                  <a:pt x="6860" y="9207"/>
                </a:lnTo>
                <a:lnTo>
                  <a:pt x="6823" y="9097"/>
                </a:lnTo>
                <a:lnTo>
                  <a:pt x="6750" y="9024"/>
                </a:lnTo>
                <a:lnTo>
                  <a:pt x="6860" y="8951"/>
                </a:lnTo>
                <a:lnTo>
                  <a:pt x="6933" y="8877"/>
                </a:lnTo>
                <a:lnTo>
                  <a:pt x="6933" y="8804"/>
                </a:lnTo>
                <a:lnTo>
                  <a:pt x="6933" y="8731"/>
                </a:lnTo>
                <a:lnTo>
                  <a:pt x="6896" y="8621"/>
                </a:lnTo>
                <a:lnTo>
                  <a:pt x="6750" y="8511"/>
                </a:lnTo>
                <a:lnTo>
                  <a:pt x="6603" y="8437"/>
                </a:lnTo>
                <a:lnTo>
                  <a:pt x="6456" y="8364"/>
                </a:lnTo>
                <a:lnTo>
                  <a:pt x="6273" y="8327"/>
                </a:lnTo>
                <a:lnTo>
                  <a:pt x="6346" y="8180"/>
                </a:lnTo>
                <a:lnTo>
                  <a:pt x="6420" y="8034"/>
                </a:lnTo>
                <a:lnTo>
                  <a:pt x="6420" y="7960"/>
                </a:lnTo>
                <a:lnTo>
                  <a:pt x="6383" y="7924"/>
                </a:lnTo>
                <a:lnTo>
                  <a:pt x="6346" y="7924"/>
                </a:lnTo>
                <a:lnTo>
                  <a:pt x="6273" y="7887"/>
                </a:lnTo>
                <a:close/>
                <a:moveTo>
                  <a:pt x="7630" y="551"/>
                </a:moveTo>
                <a:lnTo>
                  <a:pt x="7777" y="587"/>
                </a:lnTo>
                <a:lnTo>
                  <a:pt x="7923" y="661"/>
                </a:lnTo>
                <a:lnTo>
                  <a:pt x="8437" y="1101"/>
                </a:lnTo>
                <a:lnTo>
                  <a:pt x="8657" y="1321"/>
                </a:lnTo>
                <a:lnTo>
                  <a:pt x="8877" y="1578"/>
                </a:lnTo>
                <a:lnTo>
                  <a:pt x="9061" y="1834"/>
                </a:lnTo>
                <a:lnTo>
                  <a:pt x="9207" y="2128"/>
                </a:lnTo>
                <a:lnTo>
                  <a:pt x="9281" y="2421"/>
                </a:lnTo>
                <a:lnTo>
                  <a:pt x="9317" y="2752"/>
                </a:lnTo>
                <a:lnTo>
                  <a:pt x="9281" y="3082"/>
                </a:lnTo>
                <a:lnTo>
                  <a:pt x="9244" y="3375"/>
                </a:lnTo>
                <a:lnTo>
                  <a:pt x="9024" y="3962"/>
                </a:lnTo>
                <a:lnTo>
                  <a:pt x="8804" y="4512"/>
                </a:lnTo>
                <a:lnTo>
                  <a:pt x="8584" y="5099"/>
                </a:lnTo>
                <a:lnTo>
                  <a:pt x="8547" y="5356"/>
                </a:lnTo>
                <a:lnTo>
                  <a:pt x="8510" y="5613"/>
                </a:lnTo>
                <a:lnTo>
                  <a:pt x="8510" y="5869"/>
                </a:lnTo>
                <a:lnTo>
                  <a:pt x="8547" y="6163"/>
                </a:lnTo>
                <a:lnTo>
                  <a:pt x="8584" y="6310"/>
                </a:lnTo>
                <a:lnTo>
                  <a:pt x="8657" y="6493"/>
                </a:lnTo>
                <a:lnTo>
                  <a:pt x="8804" y="6823"/>
                </a:lnTo>
                <a:lnTo>
                  <a:pt x="8987" y="7117"/>
                </a:lnTo>
                <a:lnTo>
                  <a:pt x="9134" y="7447"/>
                </a:lnTo>
                <a:lnTo>
                  <a:pt x="9207" y="7777"/>
                </a:lnTo>
                <a:lnTo>
                  <a:pt x="9244" y="8144"/>
                </a:lnTo>
                <a:lnTo>
                  <a:pt x="9207" y="8474"/>
                </a:lnTo>
                <a:lnTo>
                  <a:pt x="9097" y="8804"/>
                </a:lnTo>
                <a:lnTo>
                  <a:pt x="8951" y="9134"/>
                </a:lnTo>
                <a:lnTo>
                  <a:pt x="8767" y="9428"/>
                </a:lnTo>
                <a:lnTo>
                  <a:pt x="8510" y="9684"/>
                </a:lnTo>
                <a:lnTo>
                  <a:pt x="8254" y="9904"/>
                </a:lnTo>
                <a:lnTo>
                  <a:pt x="7960" y="10051"/>
                </a:lnTo>
                <a:lnTo>
                  <a:pt x="7667" y="10198"/>
                </a:lnTo>
                <a:lnTo>
                  <a:pt x="7373" y="10308"/>
                </a:lnTo>
                <a:lnTo>
                  <a:pt x="7043" y="10345"/>
                </a:lnTo>
                <a:lnTo>
                  <a:pt x="6676" y="10418"/>
                </a:lnTo>
                <a:lnTo>
                  <a:pt x="6493" y="10381"/>
                </a:lnTo>
                <a:lnTo>
                  <a:pt x="6309" y="10345"/>
                </a:lnTo>
                <a:lnTo>
                  <a:pt x="6163" y="10235"/>
                </a:lnTo>
                <a:lnTo>
                  <a:pt x="6016" y="10088"/>
                </a:lnTo>
                <a:lnTo>
                  <a:pt x="5906" y="9941"/>
                </a:lnTo>
                <a:lnTo>
                  <a:pt x="5759" y="9831"/>
                </a:lnTo>
                <a:lnTo>
                  <a:pt x="5649" y="9758"/>
                </a:lnTo>
                <a:lnTo>
                  <a:pt x="5502" y="9684"/>
                </a:lnTo>
                <a:lnTo>
                  <a:pt x="5209" y="9611"/>
                </a:lnTo>
                <a:lnTo>
                  <a:pt x="4916" y="9611"/>
                </a:lnTo>
                <a:lnTo>
                  <a:pt x="4622" y="9684"/>
                </a:lnTo>
                <a:lnTo>
                  <a:pt x="3999" y="9868"/>
                </a:lnTo>
                <a:lnTo>
                  <a:pt x="3705" y="9978"/>
                </a:lnTo>
                <a:lnTo>
                  <a:pt x="3412" y="10051"/>
                </a:lnTo>
                <a:lnTo>
                  <a:pt x="3118" y="10088"/>
                </a:lnTo>
                <a:lnTo>
                  <a:pt x="2825" y="10051"/>
                </a:lnTo>
                <a:lnTo>
                  <a:pt x="2495" y="10014"/>
                </a:lnTo>
                <a:lnTo>
                  <a:pt x="2201" y="9904"/>
                </a:lnTo>
                <a:lnTo>
                  <a:pt x="1944" y="9794"/>
                </a:lnTo>
                <a:lnTo>
                  <a:pt x="1651" y="9648"/>
                </a:lnTo>
                <a:lnTo>
                  <a:pt x="1394" y="9464"/>
                </a:lnTo>
                <a:lnTo>
                  <a:pt x="1174" y="9281"/>
                </a:lnTo>
                <a:lnTo>
                  <a:pt x="954" y="8987"/>
                </a:lnTo>
                <a:lnTo>
                  <a:pt x="771" y="8694"/>
                </a:lnTo>
                <a:lnTo>
                  <a:pt x="624" y="8364"/>
                </a:lnTo>
                <a:lnTo>
                  <a:pt x="550" y="8034"/>
                </a:lnTo>
                <a:lnTo>
                  <a:pt x="514" y="7667"/>
                </a:lnTo>
                <a:lnTo>
                  <a:pt x="514" y="7337"/>
                </a:lnTo>
                <a:lnTo>
                  <a:pt x="587" y="6970"/>
                </a:lnTo>
                <a:lnTo>
                  <a:pt x="661" y="6640"/>
                </a:lnTo>
                <a:lnTo>
                  <a:pt x="807" y="6310"/>
                </a:lnTo>
                <a:lnTo>
                  <a:pt x="991" y="6016"/>
                </a:lnTo>
                <a:lnTo>
                  <a:pt x="1211" y="5759"/>
                </a:lnTo>
                <a:lnTo>
                  <a:pt x="1468" y="5539"/>
                </a:lnTo>
                <a:lnTo>
                  <a:pt x="2018" y="5099"/>
                </a:lnTo>
                <a:lnTo>
                  <a:pt x="2568" y="4622"/>
                </a:lnTo>
                <a:lnTo>
                  <a:pt x="2788" y="4366"/>
                </a:lnTo>
                <a:lnTo>
                  <a:pt x="2971" y="4109"/>
                </a:lnTo>
                <a:lnTo>
                  <a:pt x="3082" y="3815"/>
                </a:lnTo>
                <a:lnTo>
                  <a:pt x="3192" y="3485"/>
                </a:lnTo>
                <a:lnTo>
                  <a:pt x="3265" y="3118"/>
                </a:lnTo>
                <a:lnTo>
                  <a:pt x="3302" y="2715"/>
                </a:lnTo>
                <a:lnTo>
                  <a:pt x="3375" y="2348"/>
                </a:lnTo>
                <a:lnTo>
                  <a:pt x="3448" y="2165"/>
                </a:lnTo>
                <a:lnTo>
                  <a:pt x="3558" y="1981"/>
                </a:lnTo>
                <a:lnTo>
                  <a:pt x="3705" y="1798"/>
                </a:lnTo>
                <a:lnTo>
                  <a:pt x="3852" y="1651"/>
                </a:lnTo>
                <a:lnTo>
                  <a:pt x="4072" y="1541"/>
                </a:lnTo>
                <a:lnTo>
                  <a:pt x="4292" y="1468"/>
                </a:lnTo>
                <a:lnTo>
                  <a:pt x="4512" y="1431"/>
                </a:lnTo>
                <a:lnTo>
                  <a:pt x="4769" y="1394"/>
                </a:lnTo>
                <a:lnTo>
                  <a:pt x="4989" y="1394"/>
                </a:lnTo>
                <a:lnTo>
                  <a:pt x="5209" y="1468"/>
                </a:lnTo>
                <a:lnTo>
                  <a:pt x="4952" y="1688"/>
                </a:lnTo>
                <a:lnTo>
                  <a:pt x="4916" y="1761"/>
                </a:lnTo>
                <a:lnTo>
                  <a:pt x="4879" y="1834"/>
                </a:lnTo>
                <a:lnTo>
                  <a:pt x="4916" y="1981"/>
                </a:lnTo>
                <a:lnTo>
                  <a:pt x="4989" y="2091"/>
                </a:lnTo>
                <a:lnTo>
                  <a:pt x="5062" y="2128"/>
                </a:lnTo>
                <a:lnTo>
                  <a:pt x="5136" y="2128"/>
                </a:lnTo>
                <a:lnTo>
                  <a:pt x="5319" y="2091"/>
                </a:lnTo>
                <a:lnTo>
                  <a:pt x="5429" y="2018"/>
                </a:lnTo>
                <a:lnTo>
                  <a:pt x="5539" y="1945"/>
                </a:lnTo>
                <a:lnTo>
                  <a:pt x="5613" y="1798"/>
                </a:lnTo>
                <a:lnTo>
                  <a:pt x="5759" y="1651"/>
                </a:lnTo>
                <a:lnTo>
                  <a:pt x="5833" y="1614"/>
                </a:lnTo>
                <a:lnTo>
                  <a:pt x="5869" y="1578"/>
                </a:lnTo>
                <a:lnTo>
                  <a:pt x="6420" y="1138"/>
                </a:lnTo>
                <a:lnTo>
                  <a:pt x="7006" y="771"/>
                </a:lnTo>
                <a:lnTo>
                  <a:pt x="7337" y="624"/>
                </a:lnTo>
                <a:lnTo>
                  <a:pt x="7483" y="551"/>
                </a:lnTo>
                <a:close/>
                <a:moveTo>
                  <a:pt x="10821" y="9281"/>
                </a:moveTo>
                <a:lnTo>
                  <a:pt x="10968" y="9538"/>
                </a:lnTo>
                <a:lnTo>
                  <a:pt x="11115" y="9758"/>
                </a:lnTo>
                <a:lnTo>
                  <a:pt x="11335" y="9978"/>
                </a:lnTo>
                <a:lnTo>
                  <a:pt x="11592" y="10161"/>
                </a:lnTo>
                <a:lnTo>
                  <a:pt x="11408" y="10418"/>
                </a:lnTo>
                <a:lnTo>
                  <a:pt x="11188" y="10198"/>
                </a:lnTo>
                <a:lnTo>
                  <a:pt x="10968" y="9978"/>
                </a:lnTo>
                <a:lnTo>
                  <a:pt x="10711" y="9831"/>
                </a:lnTo>
                <a:lnTo>
                  <a:pt x="10455" y="9648"/>
                </a:lnTo>
                <a:lnTo>
                  <a:pt x="10601" y="9464"/>
                </a:lnTo>
                <a:lnTo>
                  <a:pt x="10821" y="9281"/>
                </a:lnTo>
                <a:close/>
                <a:moveTo>
                  <a:pt x="13903" y="9941"/>
                </a:moveTo>
                <a:lnTo>
                  <a:pt x="13829" y="9978"/>
                </a:lnTo>
                <a:lnTo>
                  <a:pt x="13756" y="10014"/>
                </a:lnTo>
                <a:lnTo>
                  <a:pt x="13719" y="10014"/>
                </a:lnTo>
                <a:lnTo>
                  <a:pt x="13719" y="10051"/>
                </a:lnTo>
                <a:lnTo>
                  <a:pt x="13646" y="10161"/>
                </a:lnTo>
                <a:lnTo>
                  <a:pt x="13609" y="10271"/>
                </a:lnTo>
                <a:lnTo>
                  <a:pt x="13646" y="10418"/>
                </a:lnTo>
                <a:lnTo>
                  <a:pt x="13719" y="10565"/>
                </a:lnTo>
                <a:lnTo>
                  <a:pt x="13829" y="10638"/>
                </a:lnTo>
                <a:lnTo>
                  <a:pt x="13939" y="10675"/>
                </a:lnTo>
                <a:lnTo>
                  <a:pt x="14049" y="10638"/>
                </a:lnTo>
                <a:lnTo>
                  <a:pt x="14159" y="10601"/>
                </a:lnTo>
                <a:lnTo>
                  <a:pt x="14269" y="10491"/>
                </a:lnTo>
                <a:lnTo>
                  <a:pt x="14343" y="10418"/>
                </a:lnTo>
                <a:lnTo>
                  <a:pt x="14379" y="10308"/>
                </a:lnTo>
                <a:lnTo>
                  <a:pt x="14379" y="10271"/>
                </a:lnTo>
                <a:lnTo>
                  <a:pt x="14379" y="10198"/>
                </a:lnTo>
                <a:lnTo>
                  <a:pt x="14306" y="10124"/>
                </a:lnTo>
                <a:lnTo>
                  <a:pt x="14233" y="10051"/>
                </a:lnTo>
                <a:lnTo>
                  <a:pt x="14159" y="10014"/>
                </a:lnTo>
                <a:lnTo>
                  <a:pt x="14086" y="9978"/>
                </a:lnTo>
                <a:lnTo>
                  <a:pt x="13939" y="9941"/>
                </a:lnTo>
                <a:close/>
                <a:moveTo>
                  <a:pt x="7593" y="0"/>
                </a:moveTo>
                <a:lnTo>
                  <a:pt x="7447" y="37"/>
                </a:lnTo>
                <a:lnTo>
                  <a:pt x="7190" y="110"/>
                </a:lnTo>
                <a:lnTo>
                  <a:pt x="6970" y="221"/>
                </a:lnTo>
                <a:lnTo>
                  <a:pt x="6566" y="441"/>
                </a:lnTo>
                <a:lnTo>
                  <a:pt x="6199" y="697"/>
                </a:lnTo>
                <a:lnTo>
                  <a:pt x="5502" y="1211"/>
                </a:lnTo>
                <a:lnTo>
                  <a:pt x="5209" y="1064"/>
                </a:lnTo>
                <a:lnTo>
                  <a:pt x="4916" y="991"/>
                </a:lnTo>
                <a:lnTo>
                  <a:pt x="4585" y="991"/>
                </a:lnTo>
                <a:lnTo>
                  <a:pt x="4255" y="1027"/>
                </a:lnTo>
                <a:lnTo>
                  <a:pt x="3999" y="1101"/>
                </a:lnTo>
                <a:lnTo>
                  <a:pt x="3778" y="1211"/>
                </a:lnTo>
                <a:lnTo>
                  <a:pt x="3595" y="1358"/>
                </a:lnTo>
                <a:lnTo>
                  <a:pt x="3412" y="1504"/>
                </a:lnTo>
                <a:lnTo>
                  <a:pt x="3228" y="1688"/>
                </a:lnTo>
                <a:lnTo>
                  <a:pt x="3118" y="1908"/>
                </a:lnTo>
                <a:lnTo>
                  <a:pt x="3008" y="2128"/>
                </a:lnTo>
                <a:lnTo>
                  <a:pt x="2935" y="2348"/>
                </a:lnTo>
                <a:lnTo>
                  <a:pt x="2861" y="2678"/>
                </a:lnTo>
                <a:lnTo>
                  <a:pt x="2788" y="3008"/>
                </a:lnTo>
                <a:lnTo>
                  <a:pt x="2751" y="3338"/>
                </a:lnTo>
                <a:lnTo>
                  <a:pt x="2641" y="3669"/>
                </a:lnTo>
                <a:lnTo>
                  <a:pt x="2605" y="3852"/>
                </a:lnTo>
                <a:lnTo>
                  <a:pt x="2495" y="3999"/>
                </a:lnTo>
                <a:lnTo>
                  <a:pt x="2275" y="4255"/>
                </a:lnTo>
                <a:lnTo>
                  <a:pt x="2018" y="4476"/>
                </a:lnTo>
                <a:lnTo>
                  <a:pt x="1761" y="4696"/>
                </a:lnTo>
                <a:lnTo>
                  <a:pt x="1284" y="5062"/>
                </a:lnTo>
                <a:lnTo>
                  <a:pt x="844" y="5466"/>
                </a:lnTo>
                <a:lnTo>
                  <a:pt x="661" y="5649"/>
                </a:lnTo>
                <a:lnTo>
                  <a:pt x="514" y="5906"/>
                </a:lnTo>
                <a:lnTo>
                  <a:pt x="367" y="6126"/>
                </a:lnTo>
                <a:lnTo>
                  <a:pt x="220" y="6420"/>
                </a:lnTo>
                <a:lnTo>
                  <a:pt x="110" y="6713"/>
                </a:lnTo>
                <a:lnTo>
                  <a:pt x="37" y="7007"/>
                </a:lnTo>
                <a:lnTo>
                  <a:pt x="0" y="7263"/>
                </a:lnTo>
                <a:lnTo>
                  <a:pt x="0" y="7557"/>
                </a:lnTo>
                <a:lnTo>
                  <a:pt x="37" y="7850"/>
                </a:lnTo>
                <a:lnTo>
                  <a:pt x="74" y="8144"/>
                </a:lnTo>
                <a:lnTo>
                  <a:pt x="147" y="8400"/>
                </a:lnTo>
                <a:lnTo>
                  <a:pt x="220" y="8657"/>
                </a:lnTo>
                <a:lnTo>
                  <a:pt x="367" y="8914"/>
                </a:lnTo>
                <a:lnTo>
                  <a:pt x="514" y="9171"/>
                </a:lnTo>
                <a:lnTo>
                  <a:pt x="661" y="9391"/>
                </a:lnTo>
                <a:lnTo>
                  <a:pt x="844" y="9611"/>
                </a:lnTo>
                <a:lnTo>
                  <a:pt x="1064" y="9831"/>
                </a:lnTo>
                <a:lnTo>
                  <a:pt x="1284" y="10014"/>
                </a:lnTo>
                <a:lnTo>
                  <a:pt x="1541" y="10161"/>
                </a:lnTo>
                <a:lnTo>
                  <a:pt x="1798" y="10308"/>
                </a:lnTo>
                <a:lnTo>
                  <a:pt x="2054" y="10381"/>
                </a:lnTo>
                <a:lnTo>
                  <a:pt x="2348" y="10491"/>
                </a:lnTo>
                <a:lnTo>
                  <a:pt x="2641" y="10528"/>
                </a:lnTo>
                <a:lnTo>
                  <a:pt x="2898" y="10565"/>
                </a:lnTo>
                <a:lnTo>
                  <a:pt x="3192" y="10565"/>
                </a:lnTo>
                <a:lnTo>
                  <a:pt x="3485" y="10528"/>
                </a:lnTo>
                <a:lnTo>
                  <a:pt x="3742" y="10491"/>
                </a:lnTo>
                <a:lnTo>
                  <a:pt x="4035" y="10418"/>
                </a:lnTo>
                <a:lnTo>
                  <a:pt x="4365" y="10271"/>
                </a:lnTo>
                <a:lnTo>
                  <a:pt x="4696" y="10161"/>
                </a:lnTo>
                <a:lnTo>
                  <a:pt x="4879" y="10124"/>
                </a:lnTo>
                <a:lnTo>
                  <a:pt x="5209" y="10124"/>
                </a:lnTo>
                <a:lnTo>
                  <a:pt x="5392" y="10161"/>
                </a:lnTo>
                <a:lnTo>
                  <a:pt x="5502" y="10271"/>
                </a:lnTo>
                <a:lnTo>
                  <a:pt x="5613" y="10381"/>
                </a:lnTo>
                <a:lnTo>
                  <a:pt x="5833" y="10601"/>
                </a:lnTo>
                <a:lnTo>
                  <a:pt x="5979" y="10711"/>
                </a:lnTo>
                <a:lnTo>
                  <a:pt x="6089" y="10785"/>
                </a:lnTo>
                <a:lnTo>
                  <a:pt x="6273" y="10858"/>
                </a:lnTo>
                <a:lnTo>
                  <a:pt x="6420" y="10895"/>
                </a:lnTo>
                <a:lnTo>
                  <a:pt x="6933" y="10895"/>
                </a:lnTo>
                <a:lnTo>
                  <a:pt x="7227" y="10858"/>
                </a:lnTo>
                <a:lnTo>
                  <a:pt x="7483" y="10821"/>
                </a:lnTo>
                <a:lnTo>
                  <a:pt x="7740" y="10748"/>
                </a:lnTo>
                <a:lnTo>
                  <a:pt x="7997" y="10638"/>
                </a:lnTo>
                <a:lnTo>
                  <a:pt x="8217" y="10528"/>
                </a:lnTo>
                <a:lnTo>
                  <a:pt x="8437" y="10381"/>
                </a:lnTo>
                <a:lnTo>
                  <a:pt x="8657" y="10198"/>
                </a:lnTo>
                <a:lnTo>
                  <a:pt x="8877" y="10014"/>
                </a:lnTo>
                <a:lnTo>
                  <a:pt x="9061" y="9831"/>
                </a:lnTo>
                <a:lnTo>
                  <a:pt x="9207" y="9611"/>
                </a:lnTo>
                <a:lnTo>
                  <a:pt x="9354" y="9391"/>
                </a:lnTo>
                <a:lnTo>
                  <a:pt x="9501" y="9171"/>
                </a:lnTo>
                <a:lnTo>
                  <a:pt x="9574" y="8914"/>
                </a:lnTo>
                <a:lnTo>
                  <a:pt x="9684" y="8694"/>
                </a:lnTo>
                <a:lnTo>
                  <a:pt x="9721" y="8400"/>
                </a:lnTo>
                <a:lnTo>
                  <a:pt x="9721" y="8144"/>
                </a:lnTo>
                <a:lnTo>
                  <a:pt x="9721" y="7887"/>
                </a:lnTo>
                <a:lnTo>
                  <a:pt x="9684" y="7630"/>
                </a:lnTo>
                <a:lnTo>
                  <a:pt x="9611" y="7373"/>
                </a:lnTo>
                <a:lnTo>
                  <a:pt x="9537" y="7117"/>
                </a:lnTo>
                <a:lnTo>
                  <a:pt x="9281" y="6640"/>
                </a:lnTo>
                <a:lnTo>
                  <a:pt x="9171" y="6383"/>
                </a:lnTo>
                <a:lnTo>
                  <a:pt x="9061" y="6090"/>
                </a:lnTo>
                <a:lnTo>
                  <a:pt x="9061" y="5833"/>
                </a:lnTo>
                <a:lnTo>
                  <a:pt x="9061" y="5576"/>
                </a:lnTo>
                <a:lnTo>
                  <a:pt x="9097" y="5319"/>
                </a:lnTo>
                <a:lnTo>
                  <a:pt x="9134" y="5062"/>
                </a:lnTo>
                <a:lnTo>
                  <a:pt x="9317" y="4512"/>
                </a:lnTo>
                <a:lnTo>
                  <a:pt x="9501" y="4035"/>
                </a:lnTo>
                <a:lnTo>
                  <a:pt x="9684" y="3559"/>
                </a:lnTo>
                <a:lnTo>
                  <a:pt x="9794" y="3082"/>
                </a:lnTo>
                <a:lnTo>
                  <a:pt x="9831" y="2825"/>
                </a:lnTo>
                <a:lnTo>
                  <a:pt x="9831" y="2568"/>
                </a:lnTo>
                <a:lnTo>
                  <a:pt x="9794" y="2311"/>
                </a:lnTo>
                <a:lnTo>
                  <a:pt x="9721" y="2055"/>
                </a:lnTo>
                <a:lnTo>
                  <a:pt x="9611" y="1834"/>
                </a:lnTo>
                <a:lnTo>
                  <a:pt x="9501" y="1578"/>
                </a:lnTo>
                <a:lnTo>
                  <a:pt x="9354" y="1358"/>
                </a:lnTo>
                <a:lnTo>
                  <a:pt x="9207" y="1174"/>
                </a:lnTo>
                <a:lnTo>
                  <a:pt x="8841" y="771"/>
                </a:lnTo>
                <a:lnTo>
                  <a:pt x="8400" y="404"/>
                </a:lnTo>
                <a:lnTo>
                  <a:pt x="7960" y="110"/>
                </a:lnTo>
                <a:lnTo>
                  <a:pt x="7850" y="37"/>
                </a:lnTo>
                <a:lnTo>
                  <a:pt x="7703" y="0"/>
                </a:lnTo>
                <a:close/>
                <a:moveTo>
                  <a:pt x="12912" y="10675"/>
                </a:moveTo>
                <a:lnTo>
                  <a:pt x="12839" y="10711"/>
                </a:lnTo>
                <a:lnTo>
                  <a:pt x="12765" y="10785"/>
                </a:lnTo>
                <a:lnTo>
                  <a:pt x="12729" y="10858"/>
                </a:lnTo>
                <a:lnTo>
                  <a:pt x="12729" y="11005"/>
                </a:lnTo>
                <a:lnTo>
                  <a:pt x="12765" y="11115"/>
                </a:lnTo>
                <a:lnTo>
                  <a:pt x="12876" y="11225"/>
                </a:lnTo>
                <a:lnTo>
                  <a:pt x="13022" y="11262"/>
                </a:lnTo>
                <a:lnTo>
                  <a:pt x="13132" y="11225"/>
                </a:lnTo>
                <a:lnTo>
                  <a:pt x="13242" y="11115"/>
                </a:lnTo>
                <a:lnTo>
                  <a:pt x="13279" y="11005"/>
                </a:lnTo>
                <a:lnTo>
                  <a:pt x="13279" y="10858"/>
                </a:lnTo>
                <a:lnTo>
                  <a:pt x="13242" y="10785"/>
                </a:lnTo>
                <a:lnTo>
                  <a:pt x="13169" y="10711"/>
                </a:lnTo>
                <a:lnTo>
                  <a:pt x="13096" y="10675"/>
                </a:lnTo>
                <a:close/>
                <a:moveTo>
                  <a:pt x="13572" y="11262"/>
                </a:moveTo>
                <a:lnTo>
                  <a:pt x="13499" y="11298"/>
                </a:lnTo>
                <a:lnTo>
                  <a:pt x="13462" y="11372"/>
                </a:lnTo>
                <a:lnTo>
                  <a:pt x="13389" y="11408"/>
                </a:lnTo>
                <a:lnTo>
                  <a:pt x="13316" y="11445"/>
                </a:lnTo>
                <a:lnTo>
                  <a:pt x="13242" y="11555"/>
                </a:lnTo>
                <a:lnTo>
                  <a:pt x="13242" y="11702"/>
                </a:lnTo>
                <a:lnTo>
                  <a:pt x="13242" y="11775"/>
                </a:lnTo>
                <a:lnTo>
                  <a:pt x="13279" y="11849"/>
                </a:lnTo>
                <a:lnTo>
                  <a:pt x="13352" y="11959"/>
                </a:lnTo>
                <a:lnTo>
                  <a:pt x="13609" y="11959"/>
                </a:lnTo>
                <a:lnTo>
                  <a:pt x="13719" y="11922"/>
                </a:lnTo>
                <a:lnTo>
                  <a:pt x="13829" y="11849"/>
                </a:lnTo>
                <a:lnTo>
                  <a:pt x="13866" y="11738"/>
                </a:lnTo>
                <a:lnTo>
                  <a:pt x="13939" y="11628"/>
                </a:lnTo>
                <a:lnTo>
                  <a:pt x="13939" y="11555"/>
                </a:lnTo>
                <a:lnTo>
                  <a:pt x="13939" y="11518"/>
                </a:lnTo>
                <a:lnTo>
                  <a:pt x="13903" y="11445"/>
                </a:lnTo>
                <a:lnTo>
                  <a:pt x="13866" y="11372"/>
                </a:lnTo>
                <a:lnTo>
                  <a:pt x="13829" y="11298"/>
                </a:lnTo>
                <a:lnTo>
                  <a:pt x="13719" y="11262"/>
                </a:lnTo>
                <a:close/>
                <a:moveTo>
                  <a:pt x="12215" y="11555"/>
                </a:moveTo>
                <a:lnTo>
                  <a:pt x="12142" y="11592"/>
                </a:lnTo>
                <a:lnTo>
                  <a:pt x="12069" y="11702"/>
                </a:lnTo>
                <a:lnTo>
                  <a:pt x="12032" y="11812"/>
                </a:lnTo>
                <a:lnTo>
                  <a:pt x="12032" y="11959"/>
                </a:lnTo>
                <a:lnTo>
                  <a:pt x="12032" y="12069"/>
                </a:lnTo>
                <a:lnTo>
                  <a:pt x="12105" y="12362"/>
                </a:lnTo>
                <a:lnTo>
                  <a:pt x="12252" y="12582"/>
                </a:lnTo>
                <a:lnTo>
                  <a:pt x="12325" y="12619"/>
                </a:lnTo>
                <a:lnTo>
                  <a:pt x="12399" y="12656"/>
                </a:lnTo>
                <a:lnTo>
                  <a:pt x="12509" y="12656"/>
                </a:lnTo>
                <a:lnTo>
                  <a:pt x="12582" y="12582"/>
                </a:lnTo>
                <a:lnTo>
                  <a:pt x="12619" y="12545"/>
                </a:lnTo>
                <a:lnTo>
                  <a:pt x="12692" y="12545"/>
                </a:lnTo>
                <a:lnTo>
                  <a:pt x="12802" y="12619"/>
                </a:lnTo>
                <a:lnTo>
                  <a:pt x="12876" y="12619"/>
                </a:lnTo>
                <a:lnTo>
                  <a:pt x="12949" y="12582"/>
                </a:lnTo>
                <a:lnTo>
                  <a:pt x="12986" y="12545"/>
                </a:lnTo>
                <a:lnTo>
                  <a:pt x="13022" y="12435"/>
                </a:lnTo>
                <a:lnTo>
                  <a:pt x="12986" y="12325"/>
                </a:lnTo>
                <a:lnTo>
                  <a:pt x="12912" y="12215"/>
                </a:lnTo>
                <a:lnTo>
                  <a:pt x="12802" y="12179"/>
                </a:lnTo>
                <a:lnTo>
                  <a:pt x="12655" y="12142"/>
                </a:lnTo>
                <a:lnTo>
                  <a:pt x="12545" y="12142"/>
                </a:lnTo>
                <a:lnTo>
                  <a:pt x="12472" y="12179"/>
                </a:lnTo>
                <a:lnTo>
                  <a:pt x="12399" y="12032"/>
                </a:lnTo>
                <a:lnTo>
                  <a:pt x="12399" y="11849"/>
                </a:lnTo>
                <a:lnTo>
                  <a:pt x="12399" y="11665"/>
                </a:lnTo>
                <a:lnTo>
                  <a:pt x="12362" y="11592"/>
                </a:lnTo>
                <a:lnTo>
                  <a:pt x="12289" y="11555"/>
                </a:lnTo>
                <a:close/>
                <a:moveTo>
                  <a:pt x="14049" y="5466"/>
                </a:moveTo>
                <a:lnTo>
                  <a:pt x="14196" y="5503"/>
                </a:lnTo>
                <a:lnTo>
                  <a:pt x="14490" y="5649"/>
                </a:lnTo>
                <a:lnTo>
                  <a:pt x="14673" y="5723"/>
                </a:lnTo>
                <a:lnTo>
                  <a:pt x="14930" y="5906"/>
                </a:lnTo>
                <a:lnTo>
                  <a:pt x="15150" y="6090"/>
                </a:lnTo>
                <a:lnTo>
                  <a:pt x="15370" y="6310"/>
                </a:lnTo>
                <a:lnTo>
                  <a:pt x="15590" y="6566"/>
                </a:lnTo>
                <a:lnTo>
                  <a:pt x="15773" y="6860"/>
                </a:lnTo>
                <a:lnTo>
                  <a:pt x="15883" y="7190"/>
                </a:lnTo>
                <a:lnTo>
                  <a:pt x="15993" y="7520"/>
                </a:lnTo>
                <a:lnTo>
                  <a:pt x="16067" y="7850"/>
                </a:lnTo>
                <a:lnTo>
                  <a:pt x="16104" y="8217"/>
                </a:lnTo>
                <a:lnTo>
                  <a:pt x="16104" y="8547"/>
                </a:lnTo>
                <a:lnTo>
                  <a:pt x="16067" y="9244"/>
                </a:lnTo>
                <a:lnTo>
                  <a:pt x="15957" y="9941"/>
                </a:lnTo>
                <a:lnTo>
                  <a:pt x="15773" y="10601"/>
                </a:lnTo>
                <a:lnTo>
                  <a:pt x="15517" y="11225"/>
                </a:lnTo>
                <a:lnTo>
                  <a:pt x="15370" y="11555"/>
                </a:lnTo>
                <a:lnTo>
                  <a:pt x="15186" y="11849"/>
                </a:lnTo>
                <a:lnTo>
                  <a:pt x="15003" y="12105"/>
                </a:lnTo>
                <a:lnTo>
                  <a:pt x="14783" y="12362"/>
                </a:lnTo>
                <a:lnTo>
                  <a:pt x="14526" y="12619"/>
                </a:lnTo>
                <a:lnTo>
                  <a:pt x="14269" y="12839"/>
                </a:lnTo>
                <a:lnTo>
                  <a:pt x="14013" y="13022"/>
                </a:lnTo>
                <a:lnTo>
                  <a:pt x="13719" y="13169"/>
                </a:lnTo>
                <a:lnTo>
                  <a:pt x="13389" y="13316"/>
                </a:lnTo>
                <a:lnTo>
                  <a:pt x="13059" y="13463"/>
                </a:lnTo>
                <a:lnTo>
                  <a:pt x="12802" y="13499"/>
                </a:lnTo>
                <a:lnTo>
                  <a:pt x="12509" y="13536"/>
                </a:lnTo>
                <a:lnTo>
                  <a:pt x="12325" y="13499"/>
                </a:lnTo>
                <a:lnTo>
                  <a:pt x="12179" y="13426"/>
                </a:lnTo>
                <a:lnTo>
                  <a:pt x="12032" y="13279"/>
                </a:lnTo>
                <a:lnTo>
                  <a:pt x="11922" y="13169"/>
                </a:lnTo>
                <a:lnTo>
                  <a:pt x="11482" y="12692"/>
                </a:lnTo>
                <a:lnTo>
                  <a:pt x="11298" y="12435"/>
                </a:lnTo>
                <a:lnTo>
                  <a:pt x="11225" y="12289"/>
                </a:lnTo>
                <a:lnTo>
                  <a:pt x="11188" y="12105"/>
                </a:lnTo>
                <a:lnTo>
                  <a:pt x="11188" y="11922"/>
                </a:lnTo>
                <a:lnTo>
                  <a:pt x="11262" y="11738"/>
                </a:lnTo>
                <a:lnTo>
                  <a:pt x="11445" y="11408"/>
                </a:lnTo>
                <a:lnTo>
                  <a:pt x="11812" y="10785"/>
                </a:lnTo>
                <a:lnTo>
                  <a:pt x="12142" y="10161"/>
                </a:lnTo>
                <a:lnTo>
                  <a:pt x="12472" y="9501"/>
                </a:lnTo>
                <a:lnTo>
                  <a:pt x="12765" y="8877"/>
                </a:lnTo>
                <a:lnTo>
                  <a:pt x="12876" y="8547"/>
                </a:lnTo>
                <a:lnTo>
                  <a:pt x="12949" y="8217"/>
                </a:lnTo>
                <a:lnTo>
                  <a:pt x="12986" y="7887"/>
                </a:lnTo>
                <a:lnTo>
                  <a:pt x="12949" y="7593"/>
                </a:lnTo>
                <a:lnTo>
                  <a:pt x="12876" y="7263"/>
                </a:lnTo>
                <a:lnTo>
                  <a:pt x="12765" y="6970"/>
                </a:lnTo>
                <a:lnTo>
                  <a:pt x="12729" y="6750"/>
                </a:lnTo>
                <a:lnTo>
                  <a:pt x="12692" y="6566"/>
                </a:lnTo>
                <a:lnTo>
                  <a:pt x="12729" y="6346"/>
                </a:lnTo>
                <a:lnTo>
                  <a:pt x="12802" y="6200"/>
                </a:lnTo>
                <a:lnTo>
                  <a:pt x="12876" y="6016"/>
                </a:lnTo>
                <a:lnTo>
                  <a:pt x="12986" y="5869"/>
                </a:lnTo>
                <a:lnTo>
                  <a:pt x="13132" y="5723"/>
                </a:lnTo>
                <a:lnTo>
                  <a:pt x="13279" y="5613"/>
                </a:lnTo>
                <a:lnTo>
                  <a:pt x="13316" y="5686"/>
                </a:lnTo>
                <a:lnTo>
                  <a:pt x="13389" y="5723"/>
                </a:lnTo>
                <a:lnTo>
                  <a:pt x="13536" y="5759"/>
                </a:lnTo>
                <a:lnTo>
                  <a:pt x="13646" y="5686"/>
                </a:lnTo>
                <a:lnTo>
                  <a:pt x="13719" y="5649"/>
                </a:lnTo>
                <a:lnTo>
                  <a:pt x="13756" y="5576"/>
                </a:lnTo>
                <a:lnTo>
                  <a:pt x="13829" y="5503"/>
                </a:lnTo>
                <a:lnTo>
                  <a:pt x="13939" y="5466"/>
                </a:lnTo>
                <a:close/>
                <a:moveTo>
                  <a:pt x="13646" y="3852"/>
                </a:moveTo>
                <a:lnTo>
                  <a:pt x="13609" y="3925"/>
                </a:lnTo>
                <a:lnTo>
                  <a:pt x="13499" y="4182"/>
                </a:lnTo>
                <a:lnTo>
                  <a:pt x="13462" y="4476"/>
                </a:lnTo>
                <a:lnTo>
                  <a:pt x="13462" y="4732"/>
                </a:lnTo>
                <a:lnTo>
                  <a:pt x="13499" y="5026"/>
                </a:lnTo>
                <a:lnTo>
                  <a:pt x="13316" y="5099"/>
                </a:lnTo>
                <a:lnTo>
                  <a:pt x="13132" y="5173"/>
                </a:lnTo>
                <a:lnTo>
                  <a:pt x="13022" y="4769"/>
                </a:lnTo>
                <a:lnTo>
                  <a:pt x="12839" y="4439"/>
                </a:lnTo>
                <a:lnTo>
                  <a:pt x="12802" y="4402"/>
                </a:lnTo>
                <a:lnTo>
                  <a:pt x="12729" y="4402"/>
                </a:lnTo>
                <a:lnTo>
                  <a:pt x="12692" y="4439"/>
                </a:lnTo>
                <a:lnTo>
                  <a:pt x="12692" y="4476"/>
                </a:lnTo>
                <a:lnTo>
                  <a:pt x="12655" y="4732"/>
                </a:lnTo>
                <a:lnTo>
                  <a:pt x="12692" y="4952"/>
                </a:lnTo>
                <a:lnTo>
                  <a:pt x="12802" y="5429"/>
                </a:lnTo>
                <a:lnTo>
                  <a:pt x="12582" y="5649"/>
                </a:lnTo>
                <a:lnTo>
                  <a:pt x="12399" y="5466"/>
                </a:lnTo>
                <a:lnTo>
                  <a:pt x="12142" y="5173"/>
                </a:lnTo>
                <a:lnTo>
                  <a:pt x="12105" y="5136"/>
                </a:lnTo>
                <a:lnTo>
                  <a:pt x="12032" y="5173"/>
                </a:lnTo>
                <a:lnTo>
                  <a:pt x="11995" y="5209"/>
                </a:lnTo>
                <a:lnTo>
                  <a:pt x="11995" y="5283"/>
                </a:lnTo>
                <a:lnTo>
                  <a:pt x="12032" y="5466"/>
                </a:lnTo>
                <a:lnTo>
                  <a:pt x="12142" y="5649"/>
                </a:lnTo>
                <a:lnTo>
                  <a:pt x="12252" y="5796"/>
                </a:lnTo>
                <a:lnTo>
                  <a:pt x="12435" y="5906"/>
                </a:lnTo>
                <a:lnTo>
                  <a:pt x="12399" y="6016"/>
                </a:lnTo>
                <a:lnTo>
                  <a:pt x="12362" y="6053"/>
                </a:lnTo>
                <a:lnTo>
                  <a:pt x="12142" y="6016"/>
                </a:lnTo>
                <a:lnTo>
                  <a:pt x="11738" y="5833"/>
                </a:lnTo>
                <a:lnTo>
                  <a:pt x="11665" y="5686"/>
                </a:lnTo>
                <a:lnTo>
                  <a:pt x="11628" y="5649"/>
                </a:lnTo>
                <a:lnTo>
                  <a:pt x="11592" y="5686"/>
                </a:lnTo>
                <a:lnTo>
                  <a:pt x="11555" y="5833"/>
                </a:lnTo>
                <a:lnTo>
                  <a:pt x="11518" y="5906"/>
                </a:lnTo>
                <a:lnTo>
                  <a:pt x="11518" y="5979"/>
                </a:lnTo>
                <a:lnTo>
                  <a:pt x="11555" y="6053"/>
                </a:lnTo>
                <a:lnTo>
                  <a:pt x="11628" y="6126"/>
                </a:lnTo>
                <a:lnTo>
                  <a:pt x="11775" y="6236"/>
                </a:lnTo>
                <a:lnTo>
                  <a:pt x="11995" y="6346"/>
                </a:lnTo>
                <a:lnTo>
                  <a:pt x="12289" y="6456"/>
                </a:lnTo>
                <a:lnTo>
                  <a:pt x="12252" y="6676"/>
                </a:lnTo>
                <a:lnTo>
                  <a:pt x="12289" y="6897"/>
                </a:lnTo>
                <a:lnTo>
                  <a:pt x="11555" y="6897"/>
                </a:lnTo>
                <a:lnTo>
                  <a:pt x="11445" y="6933"/>
                </a:lnTo>
                <a:lnTo>
                  <a:pt x="11408" y="7007"/>
                </a:lnTo>
                <a:lnTo>
                  <a:pt x="11408" y="7153"/>
                </a:lnTo>
                <a:lnTo>
                  <a:pt x="11408" y="7337"/>
                </a:lnTo>
                <a:lnTo>
                  <a:pt x="11482" y="7483"/>
                </a:lnTo>
                <a:lnTo>
                  <a:pt x="11555" y="7593"/>
                </a:lnTo>
                <a:lnTo>
                  <a:pt x="11592" y="7630"/>
                </a:lnTo>
                <a:lnTo>
                  <a:pt x="11922" y="7960"/>
                </a:lnTo>
                <a:lnTo>
                  <a:pt x="12142" y="8107"/>
                </a:lnTo>
                <a:lnTo>
                  <a:pt x="12252" y="8180"/>
                </a:lnTo>
                <a:lnTo>
                  <a:pt x="12362" y="8217"/>
                </a:lnTo>
                <a:lnTo>
                  <a:pt x="12472" y="8217"/>
                </a:lnTo>
                <a:lnTo>
                  <a:pt x="12362" y="8547"/>
                </a:lnTo>
                <a:lnTo>
                  <a:pt x="12252" y="8804"/>
                </a:lnTo>
                <a:lnTo>
                  <a:pt x="12215" y="8841"/>
                </a:lnTo>
                <a:lnTo>
                  <a:pt x="12179" y="8877"/>
                </a:lnTo>
                <a:lnTo>
                  <a:pt x="11812" y="8731"/>
                </a:lnTo>
                <a:lnTo>
                  <a:pt x="11555" y="8584"/>
                </a:lnTo>
                <a:lnTo>
                  <a:pt x="11335" y="8364"/>
                </a:lnTo>
                <a:lnTo>
                  <a:pt x="11225" y="8364"/>
                </a:lnTo>
                <a:lnTo>
                  <a:pt x="11188" y="8437"/>
                </a:lnTo>
                <a:lnTo>
                  <a:pt x="11188" y="8511"/>
                </a:lnTo>
                <a:lnTo>
                  <a:pt x="11335" y="8731"/>
                </a:lnTo>
                <a:lnTo>
                  <a:pt x="11555" y="8951"/>
                </a:lnTo>
                <a:lnTo>
                  <a:pt x="11812" y="9134"/>
                </a:lnTo>
                <a:lnTo>
                  <a:pt x="12069" y="9244"/>
                </a:lnTo>
                <a:lnTo>
                  <a:pt x="11848" y="9648"/>
                </a:lnTo>
                <a:lnTo>
                  <a:pt x="11738" y="9648"/>
                </a:lnTo>
                <a:lnTo>
                  <a:pt x="11665" y="9721"/>
                </a:lnTo>
                <a:lnTo>
                  <a:pt x="11262" y="9428"/>
                </a:lnTo>
                <a:lnTo>
                  <a:pt x="10895" y="9134"/>
                </a:lnTo>
                <a:lnTo>
                  <a:pt x="10858" y="9097"/>
                </a:lnTo>
                <a:lnTo>
                  <a:pt x="10821" y="9134"/>
                </a:lnTo>
                <a:lnTo>
                  <a:pt x="10601" y="9391"/>
                </a:lnTo>
                <a:lnTo>
                  <a:pt x="10381" y="9648"/>
                </a:lnTo>
                <a:lnTo>
                  <a:pt x="10308" y="9648"/>
                </a:lnTo>
                <a:lnTo>
                  <a:pt x="10234" y="9684"/>
                </a:lnTo>
                <a:lnTo>
                  <a:pt x="10198" y="9758"/>
                </a:lnTo>
                <a:lnTo>
                  <a:pt x="10234" y="9831"/>
                </a:lnTo>
                <a:lnTo>
                  <a:pt x="10748" y="10308"/>
                </a:lnTo>
                <a:lnTo>
                  <a:pt x="11188" y="10821"/>
                </a:lnTo>
                <a:lnTo>
                  <a:pt x="10968" y="11262"/>
                </a:lnTo>
                <a:lnTo>
                  <a:pt x="10785" y="11152"/>
                </a:lnTo>
                <a:lnTo>
                  <a:pt x="10601" y="11078"/>
                </a:lnTo>
                <a:lnTo>
                  <a:pt x="10381" y="11042"/>
                </a:lnTo>
                <a:lnTo>
                  <a:pt x="10308" y="11005"/>
                </a:lnTo>
                <a:lnTo>
                  <a:pt x="10198" y="10968"/>
                </a:lnTo>
                <a:lnTo>
                  <a:pt x="10161" y="10931"/>
                </a:lnTo>
                <a:lnTo>
                  <a:pt x="10088" y="10931"/>
                </a:lnTo>
                <a:lnTo>
                  <a:pt x="9978" y="10968"/>
                </a:lnTo>
                <a:lnTo>
                  <a:pt x="9941" y="11078"/>
                </a:lnTo>
                <a:lnTo>
                  <a:pt x="9941" y="11152"/>
                </a:lnTo>
                <a:lnTo>
                  <a:pt x="9978" y="11188"/>
                </a:lnTo>
                <a:lnTo>
                  <a:pt x="10124" y="11335"/>
                </a:lnTo>
                <a:lnTo>
                  <a:pt x="10308" y="11445"/>
                </a:lnTo>
                <a:lnTo>
                  <a:pt x="10565" y="11555"/>
                </a:lnTo>
                <a:lnTo>
                  <a:pt x="10675" y="11592"/>
                </a:lnTo>
                <a:lnTo>
                  <a:pt x="10785" y="11592"/>
                </a:lnTo>
                <a:lnTo>
                  <a:pt x="10748" y="11775"/>
                </a:lnTo>
                <a:lnTo>
                  <a:pt x="10711" y="11959"/>
                </a:lnTo>
                <a:lnTo>
                  <a:pt x="10675" y="12179"/>
                </a:lnTo>
                <a:lnTo>
                  <a:pt x="10711" y="12362"/>
                </a:lnTo>
                <a:lnTo>
                  <a:pt x="10785" y="12582"/>
                </a:lnTo>
                <a:lnTo>
                  <a:pt x="10638" y="12692"/>
                </a:lnTo>
                <a:lnTo>
                  <a:pt x="10455" y="12876"/>
                </a:lnTo>
                <a:lnTo>
                  <a:pt x="10381" y="12949"/>
                </a:lnTo>
                <a:lnTo>
                  <a:pt x="10308" y="12949"/>
                </a:lnTo>
                <a:lnTo>
                  <a:pt x="10271" y="12986"/>
                </a:lnTo>
                <a:lnTo>
                  <a:pt x="10234" y="13059"/>
                </a:lnTo>
                <a:lnTo>
                  <a:pt x="10234" y="13169"/>
                </a:lnTo>
                <a:lnTo>
                  <a:pt x="10271" y="13206"/>
                </a:lnTo>
                <a:lnTo>
                  <a:pt x="10308" y="13242"/>
                </a:lnTo>
                <a:lnTo>
                  <a:pt x="10455" y="13242"/>
                </a:lnTo>
                <a:lnTo>
                  <a:pt x="10565" y="13206"/>
                </a:lnTo>
                <a:lnTo>
                  <a:pt x="10748" y="13059"/>
                </a:lnTo>
                <a:lnTo>
                  <a:pt x="11005" y="12912"/>
                </a:lnTo>
                <a:lnTo>
                  <a:pt x="11408" y="13352"/>
                </a:lnTo>
                <a:lnTo>
                  <a:pt x="11482" y="13426"/>
                </a:lnTo>
                <a:lnTo>
                  <a:pt x="11335" y="13609"/>
                </a:lnTo>
                <a:lnTo>
                  <a:pt x="11262" y="13829"/>
                </a:lnTo>
                <a:lnTo>
                  <a:pt x="11188" y="13829"/>
                </a:lnTo>
                <a:lnTo>
                  <a:pt x="11115" y="13866"/>
                </a:lnTo>
                <a:lnTo>
                  <a:pt x="11005" y="13939"/>
                </a:lnTo>
                <a:lnTo>
                  <a:pt x="10968" y="14013"/>
                </a:lnTo>
                <a:lnTo>
                  <a:pt x="11005" y="14123"/>
                </a:lnTo>
                <a:lnTo>
                  <a:pt x="11041" y="14233"/>
                </a:lnTo>
                <a:lnTo>
                  <a:pt x="11151" y="14306"/>
                </a:lnTo>
                <a:lnTo>
                  <a:pt x="11262" y="14343"/>
                </a:lnTo>
                <a:lnTo>
                  <a:pt x="11372" y="14343"/>
                </a:lnTo>
                <a:lnTo>
                  <a:pt x="11482" y="14270"/>
                </a:lnTo>
                <a:lnTo>
                  <a:pt x="11555" y="14196"/>
                </a:lnTo>
                <a:lnTo>
                  <a:pt x="11628" y="14086"/>
                </a:lnTo>
                <a:lnTo>
                  <a:pt x="11665" y="13976"/>
                </a:lnTo>
                <a:lnTo>
                  <a:pt x="11665" y="13866"/>
                </a:lnTo>
                <a:lnTo>
                  <a:pt x="11738" y="13719"/>
                </a:lnTo>
                <a:lnTo>
                  <a:pt x="11848" y="13829"/>
                </a:lnTo>
                <a:lnTo>
                  <a:pt x="11995" y="13903"/>
                </a:lnTo>
                <a:lnTo>
                  <a:pt x="12142" y="13976"/>
                </a:lnTo>
                <a:lnTo>
                  <a:pt x="12325" y="14013"/>
                </a:lnTo>
                <a:lnTo>
                  <a:pt x="12362" y="14049"/>
                </a:lnTo>
                <a:lnTo>
                  <a:pt x="12252" y="14270"/>
                </a:lnTo>
                <a:lnTo>
                  <a:pt x="12179" y="14453"/>
                </a:lnTo>
                <a:lnTo>
                  <a:pt x="12105" y="14563"/>
                </a:lnTo>
                <a:lnTo>
                  <a:pt x="11995" y="14600"/>
                </a:lnTo>
                <a:lnTo>
                  <a:pt x="11958" y="14600"/>
                </a:lnTo>
                <a:lnTo>
                  <a:pt x="11885" y="14636"/>
                </a:lnTo>
                <a:lnTo>
                  <a:pt x="11848" y="14746"/>
                </a:lnTo>
                <a:lnTo>
                  <a:pt x="11848" y="14856"/>
                </a:lnTo>
                <a:lnTo>
                  <a:pt x="11922" y="14930"/>
                </a:lnTo>
                <a:lnTo>
                  <a:pt x="11995" y="15003"/>
                </a:lnTo>
                <a:lnTo>
                  <a:pt x="12069" y="15003"/>
                </a:lnTo>
                <a:lnTo>
                  <a:pt x="12215" y="14966"/>
                </a:lnTo>
                <a:lnTo>
                  <a:pt x="12362" y="14856"/>
                </a:lnTo>
                <a:lnTo>
                  <a:pt x="12472" y="14746"/>
                </a:lnTo>
                <a:lnTo>
                  <a:pt x="12545" y="14563"/>
                </a:lnTo>
                <a:lnTo>
                  <a:pt x="12619" y="14416"/>
                </a:lnTo>
                <a:lnTo>
                  <a:pt x="12692" y="14049"/>
                </a:lnTo>
                <a:lnTo>
                  <a:pt x="13132" y="13976"/>
                </a:lnTo>
                <a:lnTo>
                  <a:pt x="13536" y="13829"/>
                </a:lnTo>
                <a:lnTo>
                  <a:pt x="13279" y="14526"/>
                </a:lnTo>
                <a:lnTo>
                  <a:pt x="13206" y="14710"/>
                </a:lnTo>
                <a:lnTo>
                  <a:pt x="13206" y="14820"/>
                </a:lnTo>
                <a:lnTo>
                  <a:pt x="13242" y="14856"/>
                </a:lnTo>
                <a:lnTo>
                  <a:pt x="13279" y="14930"/>
                </a:lnTo>
                <a:lnTo>
                  <a:pt x="13352" y="14966"/>
                </a:lnTo>
                <a:lnTo>
                  <a:pt x="13426" y="14966"/>
                </a:lnTo>
                <a:lnTo>
                  <a:pt x="13499" y="14930"/>
                </a:lnTo>
                <a:lnTo>
                  <a:pt x="13572" y="14893"/>
                </a:lnTo>
                <a:lnTo>
                  <a:pt x="13609" y="14820"/>
                </a:lnTo>
                <a:lnTo>
                  <a:pt x="13719" y="14563"/>
                </a:lnTo>
                <a:lnTo>
                  <a:pt x="13793" y="14270"/>
                </a:lnTo>
                <a:lnTo>
                  <a:pt x="13829" y="13976"/>
                </a:lnTo>
                <a:lnTo>
                  <a:pt x="13829" y="13719"/>
                </a:lnTo>
                <a:lnTo>
                  <a:pt x="14269" y="13463"/>
                </a:lnTo>
                <a:lnTo>
                  <a:pt x="14306" y="13939"/>
                </a:lnTo>
                <a:lnTo>
                  <a:pt x="14343" y="14049"/>
                </a:lnTo>
                <a:lnTo>
                  <a:pt x="14379" y="14123"/>
                </a:lnTo>
                <a:lnTo>
                  <a:pt x="14379" y="14159"/>
                </a:lnTo>
                <a:lnTo>
                  <a:pt x="14416" y="14270"/>
                </a:lnTo>
                <a:lnTo>
                  <a:pt x="14490" y="14343"/>
                </a:lnTo>
                <a:lnTo>
                  <a:pt x="14673" y="14343"/>
                </a:lnTo>
                <a:lnTo>
                  <a:pt x="14673" y="14306"/>
                </a:lnTo>
                <a:lnTo>
                  <a:pt x="14746" y="14233"/>
                </a:lnTo>
                <a:lnTo>
                  <a:pt x="14783" y="14159"/>
                </a:lnTo>
                <a:lnTo>
                  <a:pt x="14710" y="13903"/>
                </a:lnTo>
                <a:lnTo>
                  <a:pt x="14673" y="13646"/>
                </a:lnTo>
                <a:lnTo>
                  <a:pt x="14563" y="13279"/>
                </a:lnTo>
                <a:lnTo>
                  <a:pt x="15003" y="12876"/>
                </a:lnTo>
                <a:lnTo>
                  <a:pt x="15113" y="13022"/>
                </a:lnTo>
                <a:lnTo>
                  <a:pt x="15223" y="13132"/>
                </a:lnTo>
                <a:lnTo>
                  <a:pt x="15370" y="13352"/>
                </a:lnTo>
                <a:lnTo>
                  <a:pt x="15480" y="13463"/>
                </a:lnTo>
                <a:lnTo>
                  <a:pt x="15590" y="13536"/>
                </a:lnTo>
                <a:lnTo>
                  <a:pt x="15663" y="13536"/>
                </a:lnTo>
                <a:lnTo>
                  <a:pt x="15737" y="13463"/>
                </a:lnTo>
                <a:lnTo>
                  <a:pt x="15773" y="13389"/>
                </a:lnTo>
                <a:lnTo>
                  <a:pt x="15773" y="13316"/>
                </a:lnTo>
                <a:lnTo>
                  <a:pt x="15737" y="13132"/>
                </a:lnTo>
                <a:lnTo>
                  <a:pt x="15627" y="12986"/>
                </a:lnTo>
                <a:lnTo>
                  <a:pt x="15480" y="12876"/>
                </a:lnTo>
                <a:lnTo>
                  <a:pt x="15370" y="12729"/>
                </a:lnTo>
                <a:lnTo>
                  <a:pt x="15260" y="12582"/>
                </a:lnTo>
                <a:lnTo>
                  <a:pt x="15480" y="12289"/>
                </a:lnTo>
                <a:lnTo>
                  <a:pt x="15700" y="11995"/>
                </a:lnTo>
                <a:lnTo>
                  <a:pt x="15773" y="12069"/>
                </a:lnTo>
                <a:lnTo>
                  <a:pt x="15993" y="12215"/>
                </a:lnTo>
                <a:lnTo>
                  <a:pt x="16177" y="12399"/>
                </a:lnTo>
                <a:lnTo>
                  <a:pt x="16250" y="12435"/>
                </a:lnTo>
                <a:lnTo>
                  <a:pt x="16397" y="12435"/>
                </a:lnTo>
                <a:lnTo>
                  <a:pt x="16434" y="12399"/>
                </a:lnTo>
                <a:lnTo>
                  <a:pt x="16470" y="12325"/>
                </a:lnTo>
                <a:lnTo>
                  <a:pt x="16507" y="12252"/>
                </a:lnTo>
                <a:lnTo>
                  <a:pt x="16507" y="12179"/>
                </a:lnTo>
                <a:lnTo>
                  <a:pt x="16434" y="12105"/>
                </a:lnTo>
                <a:lnTo>
                  <a:pt x="16250" y="11922"/>
                </a:lnTo>
                <a:lnTo>
                  <a:pt x="16030" y="11775"/>
                </a:lnTo>
                <a:lnTo>
                  <a:pt x="15883" y="11702"/>
                </a:lnTo>
                <a:lnTo>
                  <a:pt x="16140" y="11115"/>
                </a:lnTo>
                <a:lnTo>
                  <a:pt x="16324" y="11225"/>
                </a:lnTo>
                <a:lnTo>
                  <a:pt x="16617" y="11335"/>
                </a:lnTo>
                <a:lnTo>
                  <a:pt x="16984" y="11408"/>
                </a:lnTo>
                <a:lnTo>
                  <a:pt x="17057" y="11408"/>
                </a:lnTo>
                <a:lnTo>
                  <a:pt x="17094" y="11372"/>
                </a:lnTo>
                <a:lnTo>
                  <a:pt x="17131" y="11298"/>
                </a:lnTo>
                <a:lnTo>
                  <a:pt x="17167" y="11225"/>
                </a:lnTo>
                <a:lnTo>
                  <a:pt x="17167" y="11152"/>
                </a:lnTo>
                <a:lnTo>
                  <a:pt x="17131" y="11078"/>
                </a:lnTo>
                <a:lnTo>
                  <a:pt x="17094" y="11042"/>
                </a:lnTo>
                <a:lnTo>
                  <a:pt x="17021" y="11005"/>
                </a:lnTo>
                <a:lnTo>
                  <a:pt x="16764" y="10968"/>
                </a:lnTo>
                <a:lnTo>
                  <a:pt x="16544" y="10895"/>
                </a:lnTo>
                <a:lnTo>
                  <a:pt x="16250" y="10821"/>
                </a:lnTo>
                <a:lnTo>
                  <a:pt x="16397" y="10345"/>
                </a:lnTo>
                <a:lnTo>
                  <a:pt x="16507" y="9831"/>
                </a:lnTo>
                <a:lnTo>
                  <a:pt x="16727" y="9941"/>
                </a:lnTo>
                <a:lnTo>
                  <a:pt x="16984" y="9978"/>
                </a:lnTo>
                <a:lnTo>
                  <a:pt x="17131" y="10014"/>
                </a:lnTo>
                <a:lnTo>
                  <a:pt x="17277" y="10014"/>
                </a:lnTo>
                <a:lnTo>
                  <a:pt x="17424" y="9978"/>
                </a:lnTo>
                <a:lnTo>
                  <a:pt x="17461" y="9904"/>
                </a:lnTo>
                <a:lnTo>
                  <a:pt x="17497" y="9831"/>
                </a:lnTo>
                <a:lnTo>
                  <a:pt x="17497" y="9794"/>
                </a:lnTo>
                <a:lnTo>
                  <a:pt x="17497" y="9721"/>
                </a:lnTo>
                <a:lnTo>
                  <a:pt x="17387" y="9648"/>
                </a:lnTo>
                <a:lnTo>
                  <a:pt x="17277" y="9611"/>
                </a:lnTo>
                <a:lnTo>
                  <a:pt x="17167" y="9574"/>
                </a:lnTo>
                <a:lnTo>
                  <a:pt x="16544" y="9501"/>
                </a:lnTo>
                <a:lnTo>
                  <a:pt x="16544" y="9464"/>
                </a:lnTo>
                <a:lnTo>
                  <a:pt x="16580" y="8987"/>
                </a:lnTo>
                <a:lnTo>
                  <a:pt x="16617" y="8511"/>
                </a:lnTo>
                <a:lnTo>
                  <a:pt x="16800" y="8584"/>
                </a:lnTo>
                <a:lnTo>
                  <a:pt x="17021" y="8621"/>
                </a:lnTo>
                <a:lnTo>
                  <a:pt x="17204" y="8657"/>
                </a:lnTo>
                <a:lnTo>
                  <a:pt x="17424" y="8621"/>
                </a:lnTo>
                <a:lnTo>
                  <a:pt x="17571" y="8584"/>
                </a:lnTo>
                <a:lnTo>
                  <a:pt x="17644" y="8511"/>
                </a:lnTo>
                <a:lnTo>
                  <a:pt x="17681" y="8437"/>
                </a:lnTo>
                <a:lnTo>
                  <a:pt x="17681" y="8364"/>
                </a:lnTo>
                <a:lnTo>
                  <a:pt x="17644" y="8290"/>
                </a:lnTo>
                <a:lnTo>
                  <a:pt x="17534" y="8217"/>
                </a:lnTo>
                <a:lnTo>
                  <a:pt x="17387" y="8217"/>
                </a:lnTo>
                <a:lnTo>
                  <a:pt x="17094" y="8254"/>
                </a:lnTo>
                <a:lnTo>
                  <a:pt x="16617" y="8217"/>
                </a:lnTo>
                <a:lnTo>
                  <a:pt x="16580" y="7814"/>
                </a:lnTo>
                <a:lnTo>
                  <a:pt x="16507" y="7410"/>
                </a:lnTo>
                <a:lnTo>
                  <a:pt x="16507" y="7410"/>
                </a:lnTo>
                <a:lnTo>
                  <a:pt x="16690" y="7447"/>
                </a:lnTo>
                <a:lnTo>
                  <a:pt x="16874" y="7447"/>
                </a:lnTo>
                <a:lnTo>
                  <a:pt x="17021" y="7410"/>
                </a:lnTo>
                <a:lnTo>
                  <a:pt x="17204" y="7337"/>
                </a:lnTo>
                <a:lnTo>
                  <a:pt x="17351" y="7263"/>
                </a:lnTo>
                <a:lnTo>
                  <a:pt x="17387" y="7190"/>
                </a:lnTo>
                <a:lnTo>
                  <a:pt x="17424" y="7117"/>
                </a:lnTo>
                <a:lnTo>
                  <a:pt x="17424" y="7043"/>
                </a:lnTo>
                <a:lnTo>
                  <a:pt x="17424" y="7007"/>
                </a:lnTo>
                <a:lnTo>
                  <a:pt x="17351" y="6933"/>
                </a:lnTo>
                <a:lnTo>
                  <a:pt x="17314" y="6897"/>
                </a:lnTo>
                <a:lnTo>
                  <a:pt x="17131" y="6897"/>
                </a:lnTo>
                <a:lnTo>
                  <a:pt x="16947" y="6970"/>
                </a:lnTo>
                <a:lnTo>
                  <a:pt x="16764" y="7007"/>
                </a:lnTo>
                <a:lnTo>
                  <a:pt x="16397" y="7080"/>
                </a:lnTo>
                <a:lnTo>
                  <a:pt x="16324" y="6897"/>
                </a:lnTo>
                <a:lnTo>
                  <a:pt x="16140" y="6493"/>
                </a:lnTo>
                <a:lnTo>
                  <a:pt x="16397" y="6420"/>
                </a:lnTo>
                <a:lnTo>
                  <a:pt x="16764" y="6273"/>
                </a:lnTo>
                <a:lnTo>
                  <a:pt x="16947" y="6200"/>
                </a:lnTo>
                <a:lnTo>
                  <a:pt x="17094" y="6090"/>
                </a:lnTo>
                <a:lnTo>
                  <a:pt x="17131" y="6053"/>
                </a:lnTo>
                <a:lnTo>
                  <a:pt x="17131" y="5979"/>
                </a:lnTo>
                <a:lnTo>
                  <a:pt x="17131" y="5906"/>
                </a:lnTo>
                <a:lnTo>
                  <a:pt x="17021" y="5833"/>
                </a:lnTo>
                <a:lnTo>
                  <a:pt x="16910" y="5796"/>
                </a:lnTo>
                <a:lnTo>
                  <a:pt x="16764" y="5833"/>
                </a:lnTo>
                <a:lnTo>
                  <a:pt x="16580" y="5906"/>
                </a:lnTo>
                <a:lnTo>
                  <a:pt x="16250" y="6090"/>
                </a:lnTo>
                <a:lnTo>
                  <a:pt x="16104" y="6163"/>
                </a:lnTo>
                <a:lnTo>
                  <a:pt x="15957" y="6236"/>
                </a:lnTo>
                <a:lnTo>
                  <a:pt x="15957" y="6200"/>
                </a:lnTo>
                <a:lnTo>
                  <a:pt x="15957" y="6163"/>
                </a:lnTo>
                <a:lnTo>
                  <a:pt x="15920" y="6163"/>
                </a:lnTo>
                <a:lnTo>
                  <a:pt x="15590" y="5796"/>
                </a:lnTo>
                <a:lnTo>
                  <a:pt x="15920" y="5503"/>
                </a:lnTo>
                <a:lnTo>
                  <a:pt x="16250" y="5173"/>
                </a:lnTo>
                <a:lnTo>
                  <a:pt x="16287" y="5099"/>
                </a:lnTo>
                <a:lnTo>
                  <a:pt x="16324" y="4989"/>
                </a:lnTo>
                <a:lnTo>
                  <a:pt x="16287" y="4916"/>
                </a:lnTo>
                <a:lnTo>
                  <a:pt x="16250" y="4879"/>
                </a:lnTo>
                <a:lnTo>
                  <a:pt x="16177" y="4806"/>
                </a:lnTo>
                <a:lnTo>
                  <a:pt x="16030" y="4806"/>
                </a:lnTo>
                <a:lnTo>
                  <a:pt x="15957" y="4842"/>
                </a:lnTo>
                <a:lnTo>
                  <a:pt x="15627" y="5209"/>
                </a:lnTo>
                <a:lnTo>
                  <a:pt x="15333" y="5576"/>
                </a:lnTo>
                <a:lnTo>
                  <a:pt x="15076" y="5393"/>
                </a:lnTo>
                <a:lnTo>
                  <a:pt x="14820" y="5246"/>
                </a:lnTo>
                <a:lnTo>
                  <a:pt x="14673" y="5173"/>
                </a:lnTo>
                <a:lnTo>
                  <a:pt x="14746" y="5026"/>
                </a:lnTo>
                <a:lnTo>
                  <a:pt x="14966" y="4659"/>
                </a:lnTo>
                <a:lnTo>
                  <a:pt x="15003" y="4586"/>
                </a:lnTo>
                <a:lnTo>
                  <a:pt x="15003" y="4512"/>
                </a:lnTo>
                <a:lnTo>
                  <a:pt x="14930" y="4402"/>
                </a:lnTo>
                <a:lnTo>
                  <a:pt x="14856" y="4366"/>
                </a:lnTo>
                <a:lnTo>
                  <a:pt x="14746" y="4366"/>
                </a:lnTo>
                <a:lnTo>
                  <a:pt x="14673" y="4439"/>
                </a:lnTo>
                <a:lnTo>
                  <a:pt x="14526" y="4622"/>
                </a:lnTo>
                <a:lnTo>
                  <a:pt x="14416" y="4842"/>
                </a:lnTo>
                <a:lnTo>
                  <a:pt x="14343" y="5026"/>
                </a:lnTo>
                <a:lnTo>
                  <a:pt x="14159" y="4989"/>
                </a:lnTo>
                <a:lnTo>
                  <a:pt x="13939" y="4989"/>
                </a:lnTo>
                <a:lnTo>
                  <a:pt x="13903" y="4732"/>
                </a:lnTo>
                <a:lnTo>
                  <a:pt x="13866" y="4476"/>
                </a:lnTo>
                <a:lnTo>
                  <a:pt x="13829" y="3962"/>
                </a:lnTo>
                <a:lnTo>
                  <a:pt x="13829" y="3889"/>
                </a:lnTo>
                <a:lnTo>
                  <a:pt x="13756" y="3852"/>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284" name="Google Shape;284;p4"/>
          <p:cNvSpPr/>
          <p:nvPr/>
        </p:nvSpPr>
        <p:spPr>
          <a:xfrm>
            <a:off x="346867" y="4064142"/>
            <a:ext cx="479681" cy="339217"/>
          </a:xfrm>
          <a:custGeom>
            <a:avLst/>
            <a:gdLst/>
            <a:ahLst/>
            <a:cxnLst/>
            <a:rect l="l" t="t" r="r" b="b"/>
            <a:pathLst>
              <a:path w="16911" h="11959" extrusionOk="0">
                <a:moveTo>
                  <a:pt x="12215" y="8951"/>
                </a:moveTo>
                <a:lnTo>
                  <a:pt x="12032" y="9098"/>
                </a:lnTo>
                <a:lnTo>
                  <a:pt x="11848" y="9244"/>
                </a:lnTo>
                <a:lnTo>
                  <a:pt x="11408" y="9538"/>
                </a:lnTo>
                <a:lnTo>
                  <a:pt x="11005" y="9685"/>
                </a:lnTo>
                <a:lnTo>
                  <a:pt x="10638" y="9868"/>
                </a:lnTo>
                <a:lnTo>
                  <a:pt x="10124" y="10051"/>
                </a:lnTo>
                <a:lnTo>
                  <a:pt x="9977" y="10125"/>
                </a:lnTo>
                <a:lnTo>
                  <a:pt x="9794" y="10161"/>
                </a:lnTo>
                <a:lnTo>
                  <a:pt x="9904" y="9978"/>
                </a:lnTo>
                <a:lnTo>
                  <a:pt x="10051" y="9795"/>
                </a:lnTo>
                <a:lnTo>
                  <a:pt x="10344" y="9758"/>
                </a:lnTo>
                <a:lnTo>
                  <a:pt x="10601" y="9648"/>
                </a:lnTo>
                <a:lnTo>
                  <a:pt x="10858" y="9538"/>
                </a:lnTo>
                <a:lnTo>
                  <a:pt x="11115" y="9354"/>
                </a:lnTo>
                <a:lnTo>
                  <a:pt x="11335" y="9171"/>
                </a:lnTo>
                <a:lnTo>
                  <a:pt x="11371" y="9061"/>
                </a:lnTo>
                <a:lnTo>
                  <a:pt x="11445" y="9061"/>
                </a:lnTo>
                <a:lnTo>
                  <a:pt x="11481" y="9024"/>
                </a:lnTo>
                <a:lnTo>
                  <a:pt x="11848" y="8951"/>
                </a:lnTo>
                <a:close/>
                <a:moveTo>
                  <a:pt x="12619" y="8988"/>
                </a:moveTo>
                <a:lnTo>
                  <a:pt x="12839" y="9061"/>
                </a:lnTo>
                <a:lnTo>
                  <a:pt x="12839" y="9171"/>
                </a:lnTo>
                <a:lnTo>
                  <a:pt x="12215" y="9685"/>
                </a:lnTo>
                <a:lnTo>
                  <a:pt x="11518" y="10125"/>
                </a:lnTo>
                <a:lnTo>
                  <a:pt x="11115" y="10345"/>
                </a:lnTo>
                <a:lnTo>
                  <a:pt x="10711" y="10528"/>
                </a:lnTo>
                <a:lnTo>
                  <a:pt x="10308" y="10712"/>
                </a:lnTo>
                <a:lnTo>
                  <a:pt x="9904" y="10932"/>
                </a:lnTo>
                <a:lnTo>
                  <a:pt x="9831" y="10822"/>
                </a:lnTo>
                <a:lnTo>
                  <a:pt x="9794" y="10712"/>
                </a:lnTo>
                <a:lnTo>
                  <a:pt x="9757" y="10455"/>
                </a:lnTo>
                <a:lnTo>
                  <a:pt x="9904" y="10455"/>
                </a:lnTo>
                <a:lnTo>
                  <a:pt x="10051" y="10381"/>
                </a:lnTo>
                <a:lnTo>
                  <a:pt x="10344" y="10271"/>
                </a:lnTo>
                <a:lnTo>
                  <a:pt x="11078" y="10015"/>
                </a:lnTo>
                <a:lnTo>
                  <a:pt x="11481" y="9831"/>
                </a:lnTo>
                <a:lnTo>
                  <a:pt x="11922" y="9611"/>
                </a:lnTo>
                <a:lnTo>
                  <a:pt x="12288" y="9318"/>
                </a:lnTo>
                <a:lnTo>
                  <a:pt x="12435" y="9171"/>
                </a:lnTo>
                <a:lnTo>
                  <a:pt x="12619" y="8988"/>
                </a:lnTo>
                <a:close/>
                <a:moveTo>
                  <a:pt x="9464" y="514"/>
                </a:moveTo>
                <a:lnTo>
                  <a:pt x="9721" y="551"/>
                </a:lnTo>
                <a:lnTo>
                  <a:pt x="9941" y="588"/>
                </a:lnTo>
                <a:lnTo>
                  <a:pt x="10161" y="661"/>
                </a:lnTo>
                <a:lnTo>
                  <a:pt x="10344" y="771"/>
                </a:lnTo>
                <a:lnTo>
                  <a:pt x="10491" y="918"/>
                </a:lnTo>
                <a:lnTo>
                  <a:pt x="10564" y="1101"/>
                </a:lnTo>
                <a:lnTo>
                  <a:pt x="10601" y="1101"/>
                </a:lnTo>
                <a:lnTo>
                  <a:pt x="10528" y="1211"/>
                </a:lnTo>
                <a:lnTo>
                  <a:pt x="10528" y="1321"/>
                </a:lnTo>
                <a:lnTo>
                  <a:pt x="10564" y="1615"/>
                </a:lnTo>
                <a:lnTo>
                  <a:pt x="10638" y="1871"/>
                </a:lnTo>
                <a:lnTo>
                  <a:pt x="10748" y="2091"/>
                </a:lnTo>
                <a:lnTo>
                  <a:pt x="10931" y="2348"/>
                </a:lnTo>
                <a:lnTo>
                  <a:pt x="11005" y="2495"/>
                </a:lnTo>
                <a:lnTo>
                  <a:pt x="11041" y="2678"/>
                </a:lnTo>
                <a:lnTo>
                  <a:pt x="11041" y="2752"/>
                </a:lnTo>
                <a:lnTo>
                  <a:pt x="11005" y="2788"/>
                </a:lnTo>
                <a:lnTo>
                  <a:pt x="10931" y="2788"/>
                </a:lnTo>
                <a:lnTo>
                  <a:pt x="10858" y="2752"/>
                </a:lnTo>
                <a:lnTo>
                  <a:pt x="10784" y="2642"/>
                </a:lnTo>
                <a:lnTo>
                  <a:pt x="10674" y="2312"/>
                </a:lnTo>
                <a:lnTo>
                  <a:pt x="10601" y="2128"/>
                </a:lnTo>
                <a:lnTo>
                  <a:pt x="10491" y="1981"/>
                </a:lnTo>
                <a:lnTo>
                  <a:pt x="10381" y="1798"/>
                </a:lnTo>
                <a:lnTo>
                  <a:pt x="10234" y="1651"/>
                </a:lnTo>
                <a:lnTo>
                  <a:pt x="10088" y="1541"/>
                </a:lnTo>
                <a:lnTo>
                  <a:pt x="9904" y="1431"/>
                </a:lnTo>
                <a:lnTo>
                  <a:pt x="9721" y="1358"/>
                </a:lnTo>
                <a:lnTo>
                  <a:pt x="9537" y="1321"/>
                </a:lnTo>
                <a:lnTo>
                  <a:pt x="9134" y="1321"/>
                </a:lnTo>
                <a:lnTo>
                  <a:pt x="8950" y="1358"/>
                </a:lnTo>
                <a:lnTo>
                  <a:pt x="8767" y="1431"/>
                </a:lnTo>
                <a:lnTo>
                  <a:pt x="8694" y="1468"/>
                </a:lnTo>
                <a:lnTo>
                  <a:pt x="8657" y="1505"/>
                </a:lnTo>
                <a:lnTo>
                  <a:pt x="8694" y="1615"/>
                </a:lnTo>
                <a:lnTo>
                  <a:pt x="8767" y="1688"/>
                </a:lnTo>
                <a:lnTo>
                  <a:pt x="8804" y="1725"/>
                </a:lnTo>
                <a:lnTo>
                  <a:pt x="8877" y="1725"/>
                </a:lnTo>
                <a:lnTo>
                  <a:pt x="9097" y="1688"/>
                </a:lnTo>
                <a:lnTo>
                  <a:pt x="9281" y="1688"/>
                </a:lnTo>
                <a:lnTo>
                  <a:pt x="9501" y="1725"/>
                </a:lnTo>
                <a:lnTo>
                  <a:pt x="9684" y="1798"/>
                </a:lnTo>
                <a:lnTo>
                  <a:pt x="9867" y="1871"/>
                </a:lnTo>
                <a:lnTo>
                  <a:pt x="10014" y="2018"/>
                </a:lnTo>
                <a:lnTo>
                  <a:pt x="10161" y="2165"/>
                </a:lnTo>
                <a:lnTo>
                  <a:pt x="10271" y="2348"/>
                </a:lnTo>
                <a:lnTo>
                  <a:pt x="10418" y="2788"/>
                </a:lnTo>
                <a:lnTo>
                  <a:pt x="10528" y="2972"/>
                </a:lnTo>
                <a:lnTo>
                  <a:pt x="10638" y="3119"/>
                </a:lnTo>
                <a:lnTo>
                  <a:pt x="10528" y="3192"/>
                </a:lnTo>
                <a:lnTo>
                  <a:pt x="10308" y="3375"/>
                </a:lnTo>
                <a:lnTo>
                  <a:pt x="10088" y="3595"/>
                </a:lnTo>
                <a:lnTo>
                  <a:pt x="9904" y="3816"/>
                </a:lnTo>
                <a:lnTo>
                  <a:pt x="9794" y="4072"/>
                </a:lnTo>
                <a:lnTo>
                  <a:pt x="9721" y="4292"/>
                </a:lnTo>
                <a:lnTo>
                  <a:pt x="9684" y="4512"/>
                </a:lnTo>
                <a:lnTo>
                  <a:pt x="9721" y="4733"/>
                </a:lnTo>
                <a:lnTo>
                  <a:pt x="9757" y="4953"/>
                </a:lnTo>
                <a:lnTo>
                  <a:pt x="9867" y="5136"/>
                </a:lnTo>
                <a:lnTo>
                  <a:pt x="10014" y="5283"/>
                </a:lnTo>
                <a:lnTo>
                  <a:pt x="10198" y="5429"/>
                </a:lnTo>
                <a:lnTo>
                  <a:pt x="10418" y="5503"/>
                </a:lnTo>
                <a:lnTo>
                  <a:pt x="10638" y="5576"/>
                </a:lnTo>
                <a:lnTo>
                  <a:pt x="10895" y="5540"/>
                </a:lnTo>
                <a:lnTo>
                  <a:pt x="11151" y="5503"/>
                </a:lnTo>
                <a:lnTo>
                  <a:pt x="11371" y="5393"/>
                </a:lnTo>
                <a:lnTo>
                  <a:pt x="12032" y="5063"/>
                </a:lnTo>
                <a:lnTo>
                  <a:pt x="12692" y="4659"/>
                </a:lnTo>
                <a:lnTo>
                  <a:pt x="12729" y="4586"/>
                </a:lnTo>
                <a:lnTo>
                  <a:pt x="12765" y="4512"/>
                </a:lnTo>
                <a:lnTo>
                  <a:pt x="12765" y="4439"/>
                </a:lnTo>
                <a:lnTo>
                  <a:pt x="12729" y="4402"/>
                </a:lnTo>
                <a:lnTo>
                  <a:pt x="12692" y="4329"/>
                </a:lnTo>
                <a:lnTo>
                  <a:pt x="12619" y="4292"/>
                </a:lnTo>
                <a:lnTo>
                  <a:pt x="12472" y="4292"/>
                </a:lnTo>
                <a:lnTo>
                  <a:pt x="12032" y="4549"/>
                </a:lnTo>
                <a:lnTo>
                  <a:pt x="11591" y="4843"/>
                </a:lnTo>
                <a:lnTo>
                  <a:pt x="11371" y="4953"/>
                </a:lnTo>
                <a:lnTo>
                  <a:pt x="11151" y="5063"/>
                </a:lnTo>
                <a:lnTo>
                  <a:pt x="10895" y="5136"/>
                </a:lnTo>
                <a:lnTo>
                  <a:pt x="10528" y="5136"/>
                </a:lnTo>
                <a:lnTo>
                  <a:pt x="10418" y="5099"/>
                </a:lnTo>
                <a:lnTo>
                  <a:pt x="10308" y="5026"/>
                </a:lnTo>
                <a:lnTo>
                  <a:pt x="10234" y="4953"/>
                </a:lnTo>
                <a:lnTo>
                  <a:pt x="10161" y="4843"/>
                </a:lnTo>
                <a:lnTo>
                  <a:pt x="10124" y="4733"/>
                </a:lnTo>
                <a:lnTo>
                  <a:pt x="10088" y="4476"/>
                </a:lnTo>
                <a:lnTo>
                  <a:pt x="10124" y="4366"/>
                </a:lnTo>
                <a:lnTo>
                  <a:pt x="10161" y="4219"/>
                </a:lnTo>
                <a:lnTo>
                  <a:pt x="10271" y="3999"/>
                </a:lnTo>
                <a:lnTo>
                  <a:pt x="10454" y="3816"/>
                </a:lnTo>
                <a:lnTo>
                  <a:pt x="10674" y="3632"/>
                </a:lnTo>
                <a:lnTo>
                  <a:pt x="10968" y="3375"/>
                </a:lnTo>
                <a:lnTo>
                  <a:pt x="11225" y="3119"/>
                </a:lnTo>
                <a:lnTo>
                  <a:pt x="11335" y="2972"/>
                </a:lnTo>
                <a:lnTo>
                  <a:pt x="11408" y="2825"/>
                </a:lnTo>
                <a:lnTo>
                  <a:pt x="11408" y="2642"/>
                </a:lnTo>
                <a:lnTo>
                  <a:pt x="11408" y="2422"/>
                </a:lnTo>
                <a:lnTo>
                  <a:pt x="11335" y="2275"/>
                </a:lnTo>
                <a:lnTo>
                  <a:pt x="11261" y="2165"/>
                </a:lnTo>
                <a:lnTo>
                  <a:pt x="11078" y="1871"/>
                </a:lnTo>
                <a:lnTo>
                  <a:pt x="10895" y="1578"/>
                </a:lnTo>
                <a:lnTo>
                  <a:pt x="10821" y="1431"/>
                </a:lnTo>
                <a:lnTo>
                  <a:pt x="10821" y="1284"/>
                </a:lnTo>
                <a:lnTo>
                  <a:pt x="10895" y="1248"/>
                </a:lnTo>
                <a:lnTo>
                  <a:pt x="11298" y="1138"/>
                </a:lnTo>
                <a:lnTo>
                  <a:pt x="11702" y="1028"/>
                </a:lnTo>
                <a:lnTo>
                  <a:pt x="12142" y="954"/>
                </a:lnTo>
                <a:lnTo>
                  <a:pt x="12582" y="918"/>
                </a:lnTo>
                <a:lnTo>
                  <a:pt x="12802" y="954"/>
                </a:lnTo>
                <a:lnTo>
                  <a:pt x="13022" y="1028"/>
                </a:lnTo>
                <a:lnTo>
                  <a:pt x="13205" y="1101"/>
                </a:lnTo>
                <a:lnTo>
                  <a:pt x="13352" y="1211"/>
                </a:lnTo>
                <a:lnTo>
                  <a:pt x="13499" y="1358"/>
                </a:lnTo>
                <a:lnTo>
                  <a:pt x="13609" y="1505"/>
                </a:lnTo>
                <a:lnTo>
                  <a:pt x="13829" y="1908"/>
                </a:lnTo>
                <a:lnTo>
                  <a:pt x="14012" y="2202"/>
                </a:lnTo>
                <a:lnTo>
                  <a:pt x="13866" y="2422"/>
                </a:lnTo>
                <a:lnTo>
                  <a:pt x="13682" y="2568"/>
                </a:lnTo>
                <a:lnTo>
                  <a:pt x="13499" y="2678"/>
                </a:lnTo>
                <a:lnTo>
                  <a:pt x="13279" y="2788"/>
                </a:lnTo>
                <a:lnTo>
                  <a:pt x="12839" y="2935"/>
                </a:lnTo>
                <a:lnTo>
                  <a:pt x="12362" y="3082"/>
                </a:lnTo>
                <a:lnTo>
                  <a:pt x="11995" y="3229"/>
                </a:lnTo>
                <a:lnTo>
                  <a:pt x="11518" y="3449"/>
                </a:lnTo>
                <a:lnTo>
                  <a:pt x="11298" y="3559"/>
                </a:lnTo>
                <a:lnTo>
                  <a:pt x="11151" y="3742"/>
                </a:lnTo>
                <a:lnTo>
                  <a:pt x="11041" y="3889"/>
                </a:lnTo>
                <a:lnTo>
                  <a:pt x="11005" y="3999"/>
                </a:lnTo>
                <a:lnTo>
                  <a:pt x="11005" y="4109"/>
                </a:lnTo>
                <a:lnTo>
                  <a:pt x="11005" y="4182"/>
                </a:lnTo>
                <a:lnTo>
                  <a:pt x="11041" y="4256"/>
                </a:lnTo>
                <a:lnTo>
                  <a:pt x="11115" y="4292"/>
                </a:lnTo>
                <a:lnTo>
                  <a:pt x="11335" y="4292"/>
                </a:lnTo>
                <a:lnTo>
                  <a:pt x="11371" y="4219"/>
                </a:lnTo>
                <a:lnTo>
                  <a:pt x="11408" y="4146"/>
                </a:lnTo>
                <a:lnTo>
                  <a:pt x="11445" y="4072"/>
                </a:lnTo>
                <a:lnTo>
                  <a:pt x="11555" y="3962"/>
                </a:lnTo>
                <a:lnTo>
                  <a:pt x="11775" y="3816"/>
                </a:lnTo>
                <a:lnTo>
                  <a:pt x="12068" y="3669"/>
                </a:lnTo>
                <a:lnTo>
                  <a:pt x="12288" y="3595"/>
                </a:lnTo>
                <a:lnTo>
                  <a:pt x="12802" y="3412"/>
                </a:lnTo>
                <a:lnTo>
                  <a:pt x="13279" y="3229"/>
                </a:lnTo>
                <a:lnTo>
                  <a:pt x="13572" y="3119"/>
                </a:lnTo>
                <a:lnTo>
                  <a:pt x="13866" y="2972"/>
                </a:lnTo>
                <a:lnTo>
                  <a:pt x="14086" y="2752"/>
                </a:lnTo>
                <a:lnTo>
                  <a:pt x="14159" y="2642"/>
                </a:lnTo>
                <a:lnTo>
                  <a:pt x="14233" y="2495"/>
                </a:lnTo>
                <a:lnTo>
                  <a:pt x="14306" y="2568"/>
                </a:lnTo>
                <a:lnTo>
                  <a:pt x="14489" y="2715"/>
                </a:lnTo>
                <a:lnTo>
                  <a:pt x="14673" y="2788"/>
                </a:lnTo>
                <a:lnTo>
                  <a:pt x="14893" y="2898"/>
                </a:lnTo>
                <a:lnTo>
                  <a:pt x="15076" y="3009"/>
                </a:lnTo>
                <a:lnTo>
                  <a:pt x="15296" y="3192"/>
                </a:lnTo>
                <a:lnTo>
                  <a:pt x="15480" y="3449"/>
                </a:lnTo>
                <a:lnTo>
                  <a:pt x="15626" y="3705"/>
                </a:lnTo>
                <a:lnTo>
                  <a:pt x="15700" y="3999"/>
                </a:lnTo>
                <a:lnTo>
                  <a:pt x="15480" y="4366"/>
                </a:lnTo>
                <a:lnTo>
                  <a:pt x="15370" y="4549"/>
                </a:lnTo>
                <a:lnTo>
                  <a:pt x="15186" y="4696"/>
                </a:lnTo>
                <a:lnTo>
                  <a:pt x="14966" y="4879"/>
                </a:lnTo>
                <a:lnTo>
                  <a:pt x="14709" y="5063"/>
                </a:lnTo>
                <a:lnTo>
                  <a:pt x="14416" y="5173"/>
                </a:lnTo>
                <a:lnTo>
                  <a:pt x="14123" y="5283"/>
                </a:lnTo>
                <a:lnTo>
                  <a:pt x="13572" y="5429"/>
                </a:lnTo>
                <a:lnTo>
                  <a:pt x="13022" y="5613"/>
                </a:lnTo>
                <a:lnTo>
                  <a:pt x="12765" y="5723"/>
                </a:lnTo>
                <a:lnTo>
                  <a:pt x="12509" y="5870"/>
                </a:lnTo>
                <a:lnTo>
                  <a:pt x="12288" y="6016"/>
                </a:lnTo>
                <a:lnTo>
                  <a:pt x="12105" y="6236"/>
                </a:lnTo>
                <a:lnTo>
                  <a:pt x="11958" y="6420"/>
                </a:lnTo>
                <a:lnTo>
                  <a:pt x="11922" y="6640"/>
                </a:lnTo>
                <a:lnTo>
                  <a:pt x="11922" y="6823"/>
                </a:lnTo>
                <a:lnTo>
                  <a:pt x="11958" y="7007"/>
                </a:lnTo>
                <a:lnTo>
                  <a:pt x="12032" y="7154"/>
                </a:lnTo>
                <a:lnTo>
                  <a:pt x="12178" y="7300"/>
                </a:lnTo>
                <a:lnTo>
                  <a:pt x="12325" y="7410"/>
                </a:lnTo>
                <a:lnTo>
                  <a:pt x="12545" y="7520"/>
                </a:lnTo>
                <a:lnTo>
                  <a:pt x="12765" y="7557"/>
                </a:lnTo>
                <a:lnTo>
                  <a:pt x="12985" y="7557"/>
                </a:lnTo>
                <a:lnTo>
                  <a:pt x="13205" y="7520"/>
                </a:lnTo>
                <a:lnTo>
                  <a:pt x="13426" y="7484"/>
                </a:lnTo>
                <a:lnTo>
                  <a:pt x="13682" y="7410"/>
                </a:lnTo>
                <a:lnTo>
                  <a:pt x="13976" y="7300"/>
                </a:lnTo>
                <a:lnTo>
                  <a:pt x="14196" y="7154"/>
                </a:lnTo>
                <a:lnTo>
                  <a:pt x="14306" y="7043"/>
                </a:lnTo>
                <a:lnTo>
                  <a:pt x="14343" y="6970"/>
                </a:lnTo>
                <a:lnTo>
                  <a:pt x="14379" y="6823"/>
                </a:lnTo>
                <a:lnTo>
                  <a:pt x="14343" y="6787"/>
                </a:lnTo>
                <a:lnTo>
                  <a:pt x="14269" y="6750"/>
                </a:lnTo>
                <a:lnTo>
                  <a:pt x="14086" y="6750"/>
                </a:lnTo>
                <a:lnTo>
                  <a:pt x="13902" y="6823"/>
                </a:lnTo>
                <a:lnTo>
                  <a:pt x="13536" y="6970"/>
                </a:lnTo>
                <a:lnTo>
                  <a:pt x="13316" y="7043"/>
                </a:lnTo>
                <a:lnTo>
                  <a:pt x="13095" y="7080"/>
                </a:lnTo>
                <a:lnTo>
                  <a:pt x="12655" y="7080"/>
                </a:lnTo>
                <a:lnTo>
                  <a:pt x="12509" y="7007"/>
                </a:lnTo>
                <a:lnTo>
                  <a:pt x="12435" y="6933"/>
                </a:lnTo>
                <a:lnTo>
                  <a:pt x="12362" y="6823"/>
                </a:lnTo>
                <a:lnTo>
                  <a:pt x="12362" y="6713"/>
                </a:lnTo>
                <a:lnTo>
                  <a:pt x="12398" y="6603"/>
                </a:lnTo>
                <a:lnTo>
                  <a:pt x="12472" y="6493"/>
                </a:lnTo>
                <a:lnTo>
                  <a:pt x="12655" y="6310"/>
                </a:lnTo>
                <a:lnTo>
                  <a:pt x="12875" y="6163"/>
                </a:lnTo>
                <a:lnTo>
                  <a:pt x="13132" y="6053"/>
                </a:lnTo>
                <a:lnTo>
                  <a:pt x="13609" y="5906"/>
                </a:lnTo>
                <a:lnTo>
                  <a:pt x="14453" y="5613"/>
                </a:lnTo>
                <a:lnTo>
                  <a:pt x="14893" y="5429"/>
                </a:lnTo>
                <a:lnTo>
                  <a:pt x="15076" y="5319"/>
                </a:lnTo>
                <a:lnTo>
                  <a:pt x="15260" y="5173"/>
                </a:lnTo>
                <a:lnTo>
                  <a:pt x="15516" y="4953"/>
                </a:lnTo>
                <a:lnTo>
                  <a:pt x="15736" y="4659"/>
                </a:lnTo>
                <a:lnTo>
                  <a:pt x="15736" y="4696"/>
                </a:lnTo>
                <a:lnTo>
                  <a:pt x="15700" y="4806"/>
                </a:lnTo>
                <a:lnTo>
                  <a:pt x="15773" y="4916"/>
                </a:lnTo>
                <a:lnTo>
                  <a:pt x="15847" y="4989"/>
                </a:lnTo>
                <a:lnTo>
                  <a:pt x="15957" y="5026"/>
                </a:lnTo>
                <a:lnTo>
                  <a:pt x="16103" y="5063"/>
                </a:lnTo>
                <a:lnTo>
                  <a:pt x="16177" y="5099"/>
                </a:lnTo>
                <a:lnTo>
                  <a:pt x="16250" y="5209"/>
                </a:lnTo>
                <a:lnTo>
                  <a:pt x="16323" y="5356"/>
                </a:lnTo>
                <a:lnTo>
                  <a:pt x="16140" y="5393"/>
                </a:lnTo>
                <a:lnTo>
                  <a:pt x="15920" y="5466"/>
                </a:lnTo>
                <a:lnTo>
                  <a:pt x="15553" y="5650"/>
                </a:lnTo>
                <a:lnTo>
                  <a:pt x="15003" y="5833"/>
                </a:lnTo>
                <a:lnTo>
                  <a:pt x="14783" y="5906"/>
                </a:lnTo>
                <a:lnTo>
                  <a:pt x="14709" y="5980"/>
                </a:lnTo>
                <a:lnTo>
                  <a:pt x="14636" y="6090"/>
                </a:lnTo>
                <a:lnTo>
                  <a:pt x="14599" y="6163"/>
                </a:lnTo>
                <a:lnTo>
                  <a:pt x="14673" y="6273"/>
                </a:lnTo>
                <a:lnTo>
                  <a:pt x="14783" y="6310"/>
                </a:lnTo>
                <a:lnTo>
                  <a:pt x="14893" y="6310"/>
                </a:lnTo>
                <a:lnTo>
                  <a:pt x="15150" y="6273"/>
                </a:lnTo>
                <a:lnTo>
                  <a:pt x="15406" y="6163"/>
                </a:lnTo>
                <a:lnTo>
                  <a:pt x="15626" y="6053"/>
                </a:lnTo>
                <a:lnTo>
                  <a:pt x="16030" y="5870"/>
                </a:lnTo>
                <a:lnTo>
                  <a:pt x="16213" y="5723"/>
                </a:lnTo>
                <a:lnTo>
                  <a:pt x="16397" y="5576"/>
                </a:lnTo>
                <a:lnTo>
                  <a:pt x="16397" y="5833"/>
                </a:lnTo>
                <a:lnTo>
                  <a:pt x="16397" y="6090"/>
                </a:lnTo>
                <a:lnTo>
                  <a:pt x="16397" y="6493"/>
                </a:lnTo>
                <a:lnTo>
                  <a:pt x="16397" y="6567"/>
                </a:lnTo>
                <a:lnTo>
                  <a:pt x="16323" y="6603"/>
                </a:lnTo>
                <a:lnTo>
                  <a:pt x="16177" y="6933"/>
                </a:lnTo>
                <a:lnTo>
                  <a:pt x="16067" y="7264"/>
                </a:lnTo>
                <a:lnTo>
                  <a:pt x="15076" y="7264"/>
                </a:lnTo>
                <a:lnTo>
                  <a:pt x="14783" y="7300"/>
                </a:lnTo>
                <a:lnTo>
                  <a:pt x="14526" y="7410"/>
                </a:lnTo>
                <a:lnTo>
                  <a:pt x="14343" y="7594"/>
                </a:lnTo>
                <a:lnTo>
                  <a:pt x="14196" y="7814"/>
                </a:lnTo>
                <a:lnTo>
                  <a:pt x="14086" y="8034"/>
                </a:lnTo>
                <a:lnTo>
                  <a:pt x="14049" y="8181"/>
                </a:lnTo>
                <a:lnTo>
                  <a:pt x="14012" y="8327"/>
                </a:lnTo>
                <a:lnTo>
                  <a:pt x="14049" y="8584"/>
                </a:lnTo>
                <a:lnTo>
                  <a:pt x="14159" y="8841"/>
                </a:lnTo>
                <a:lnTo>
                  <a:pt x="14306" y="9098"/>
                </a:lnTo>
                <a:lnTo>
                  <a:pt x="14489" y="9318"/>
                </a:lnTo>
                <a:lnTo>
                  <a:pt x="14673" y="9538"/>
                </a:lnTo>
                <a:lnTo>
                  <a:pt x="14856" y="9758"/>
                </a:lnTo>
                <a:lnTo>
                  <a:pt x="15003" y="9831"/>
                </a:lnTo>
                <a:lnTo>
                  <a:pt x="15150" y="9868"/>
                </a:lnTo>
                <a:lnTo>
                  <a:pt x="15223" y="9831"/>
                </a:lnTo>
                <a:lnTo>
                  <a:pt x="15260" y="9758"/>
                </a:lnTo>
                <a:lnTo>
                  <a:pt x="15260" y="9685"/>
                </a:lnTo>
                <a:lnTo>
                  <a:pt x="15260" y="9574"/>
                </a:lnTo>
                <a:lnTo>
                  <a:pt x="15150" y="9428"/>
                </a:lnTo>
                <a:lnTo>
                  <a:pt x="14893" y="9134"/>
                </a:lnTo>
                <a:lnTo>
                  <a:pt x="14709" y="8951"/>
                </a:lnTo>
                <a:lnTo>
                  <a:pt x="14563" y="8731"/>
                </a:lnTo>
                <a:lnTo>
                  <a:pt x="14489" y="8511"/>
                </a:lnTo>
                <a:lnTo>
                  <a:pt x="14453" y="8364"/>
                </a:lnTo>
                <a:lnTo>
                  <a:pt x="14453" y="8254"/>
                </a:lnTo>
                <a:lnTo>
                  <a:pt x="14489" y="8107"/>
                </a:lnTo>
                <a:lnTo>
                  <a:pt x="14563" y="7997"/>
                </a:lnTo>
                <a:lnTo>
                  <a:pt x="14673" y="7850"/>
                </a:lnTo>
                <a:lnTo>
                  <a:pt x="14893" y="7740"/>
                </a:lnTo>
                <a:lnTo>
                  <a:pt x="15113" y="7667"/>
                </a:lnTo>
                <a:lnTo>
                  <a:pt x="15333" y="7630"/>
                </a:lnTo>
                <a:lnTo>
                  <a:pt x="16103" y="7630"/>
                </a:lnTo>
                <a:lnTo>
                  <a:pt x="15993" y="7850"/>
                </a:lnTo>
                <a:lnTo>
                  <a:pt x="15957" y="7961"/>
                </a:lnTo>
                <a:lnTo>
                  <a:pt x="15993" y="8107"/>
                </a:lnTo>
                <a:lnTo>
                  <a:pt x="16030" y="8327"/>
                </a:lnTo>
                <a:lnTo>
                  <a:pt x="16030" y="8584"/>
                </a:lnTo>
                <a:lnTo>
                  <a:pt x="16030" y="8804"/>
                </a:lnTo>
                <a:lnTo>
                  <a:pt x="15993" y="9024"/>
                </a:lnTo>
                <a:lnTo>
                  <a:pt x="15920" y="8841"/>
                </a:lnTo>
                <a:lnTo>
                  <a:pt x="15847" y="8694"/>
                </a:lnTo>
                <a:lnTo>
                  <a:pt x="15736" y="8511"/>
                </a:lnTo>
                <a:lnTo>
                  <a:pt x="15590" y="8364"/>
                </a:lnTo>
                <a:lnTo>
                  <a:pt x="15516" y="8327"/>
                </a:lnTo>
                <a:lnTo>
                  <a:pt x="15370" y="8327"/>
                </a:lnTo>
                <a:lnTo>
                  <a:pt x="15296" y="8364"/>
                </a:lnTo>
                <a:lnTo>
                  <a:pt x="15260" y="8437"/>
                </a:lnTo>
                <a:lnTo>
                  <a:pt x="15260" y="8511"/>
                </a:lnTo>
                <a:lnTo>
                  <a:pt x="15260" y="8584"/>
                </a:lnTo>
                <a:lnTo>
                  <a:pt x="15296" y="8657"/>
                </a:lnTo>
                <a:lnTo>
                  <a:pt x="15480" y="8914"/>
                </a:lnTo>
                <a:lnTo>
                  <a:pt x="15590" y="9171"/>
                </a:lnTo>
                <a:lnTo>
                  <a:pt x="15626" y="9464"/>
                </a:lnTo>
                <a:lnTo>
                  <a:pt x="15590" y="9795"/>
                </a:lnTo>
                <a:lnTo>
                  <a:pt x="15590" y="9868"/>
                </a:lnTo>
                <a:lnTo>
                  <a:pt x="15626" y="9978"/>
                </a:lnTo>
                <a:lnTo>
                  <a:pt x="15370" y="10308"/>
                </a:lnTo>
                <a:lnTo>
                  <a:pt x="15040" y="10638"/>
                </a:lnTo>
                <a:lnTo>
                  <a:pt x="14893" y="10748"/>
                </a:lnTo>
                <a:lnTo>
                  <a:pt x="14673" y="10895"/>
                </a:lnTo>
                <a:lnTo>
                  <a:pt x="14269" y="11042"/>
                </a:lnTo>
                <a:lnTo>
                  <a:pt x="14306" y="10968"/>
                </a:lnTo>
                <a:lnTo>
                  <a:pt x="14343" y="10638"/>
                </a:lnTo>
                <a:lnTo>
                  <a:pt x="14306" y="10345"/>
                </a:lnTo>
                <a:lnTo>
                  <a:pt x="14233" y="10015"/>
                </a:lnTo>
                <a:lnTo>
                  <a:pt x="14086" y="9721"/>
                </a:lnTo>
                <a:lnTo>
                  <a:pt x="13902" y="9428"/>
                </a:lnTo>
                <a:lnTo>
                  <a:pt x="13682" y="9171"/>
                </a:lnTo>
                <a:lnTo>
                  <a:pt x="13499" y="9024"/>
                </a:lnTo>
                <a:lnTo>
                  <a:pt x="13426" y="8914"/>
                </a:lnTo>
                <a:lnTo>
                  <a:pt x="13352" y="8841"/>
                </a:lnTo>
                <a:lnTo>
                  <a:pt x="13169" y="8841"/>
                </a:lnTo>
                <a:lnTo>
                  <a:pt x="12839" y="8694"/>
                </a:lnTo>
                <a:lnTo>
                  <a:pt x="12875" y="8584"/>
                </a:lnTo>
                <a:lnTo>
                  <a:pt x="12875" y="8437"/>
                </a:lnTo>
                <a:lnTo>
                  <a:pt x="12875" y="8364"/>
                </a:lnTo>
                <a:lnTo>
                  <a:pt x="12839" y="8327"/>
                </a:lnTo>
                <a:lnTo>
                  <a:pt x="12765" y="8291"/>
                </a:lnTo>
                <a:lnTo>
                  <a:pt x="12655" y="8291"/>
                </a:lnTo>
                <a:lnTo>
                  <a:pt x="12582" y="8327"/>
                </a:lnTo>
                <a:lnTo>
                  <a:pt x="12545" y="8401"/>
                </a:lnTo>
                <a:lnTo>
                  <a:pt x="12472" y="8584"/>
                </a:lnTo>
                <a:lnTo>
                  <a:pt x="12252" y="8547"/>
                </a:lnTo>
                <a:lnTo>
                  <a:pt x="12032" y="8584"/>
                </a:lnTo>
                <a:lnTo>
                  <a:pt x="11812" y="8621"/>
                </a:lnTo>
                <a:lnTo>
                  <a:pt x="11628" y="8694"/>
                </a:lnTo>
                <a:lnTo>
                  <a:pt x="11555" y="8584"/>
                </a:lnTo>
                <a:lnTo>
                  <a:pt x="11445" y="8511"/>
                </a:lnTo>
                <a:lnTo>
                  <a:pt x="11261" y="8511"/>
                </a:lnTo>
                <a:lnTo>
                  <a:pt x="11188" y="8584"/>
                </a:lnTo>
                <a:lnTo>
                  <a:pt x="11115" y="8657"/>
                </a:lnTo>
                <a:lnTo>
                  <a:pt x="11041" y="8731"/>
                </a:lnTo>
                <a:lnTo>
                  <a:pt x="10895" y="8914"/>
                </a:lnTo>
                <a:lnTo>
                  <a:pt x="10748" y="9061"/>
                </a:lnTo>
                <a:lnTo>
                  <a:pt x="10454" y="9208"/>
                </a:lnTo>
                <a:lnTo>
                  <a:pt x="10124" y="9318"/>
                </a:lnTo>
                <a:lnTo>
                  <a:pt x="9794" y="9391"/>
                </a:lnTo>
                <a:lnTo>
                  <a:pt x="9464" y="9428"/>
                </a:lnTo>
                <a:lnTo>
                  <a:pt x="8767" y="9428"/>
                </a:lnTo>
                <a:lnTo>
                  <a:pt x="8327" y="9354"/>
                </a:lnTo>
                <a:lnTo>
                  <a:pt x="8180" y="9318"/>
                </a:lnTo>
                <a:lnTo>
                  <a:pt x="8143" y="9318"/>
                </a:lnTo>
                <a:lnTo>
                  <a:pt x="8143" y="9281"/>
                </a:lnTo>
                <a:lnTo>
                  <a:pt x="8143" y="9134"/>
                </a:lnTo>
                <a:lnTo>
                  <a:pt x="8033" y="9024"/>
                </a:lnTo>
                <a:lnTo>
                  <a:pt x="8290" y="8621"/>
                </a:lnTo>
                <a:lnTo>
                  <a:pt x="8547" y="8181"/>
                </a:lnTo>
                <a:lnTo>
                  <a:pt x="8767" y="7924"/>
                </a:lnTo>
                <a:lnTo>
                  <a:pt x="8987" y="7630"/>
                </a:lnTo>
                <a:lnTo>
                  <a:pt x="9244" y="7410"/>
                </a:lnTo>
                <a:lnTo>
                  <a:pt x="9501" y="7154"/>
                </a:lnTo>
                <a:lnTo>
                  <a:pt x="9794" y="6970"/>
                </a:lnTo>
                <a:lnTo>
                  <a:pt x="10088" y="6787"/>
                </a:lnTo>
                <a:lnTo>
                  <a:pt x="10234" y="6713"/>
                </a:lnTo>
                <a:lnTo>
                  <a:pt x="10418" y="6713"/>
                </a:lnTo>
                <a:lnTo>
                  <a:pt x="10491" y="6750"/>
                </a:lnTo>
                <a:lnTo>
                  <a:pt x="10528" y="6823"/>
                </a:lnTo>
                <a:lnTo>
                  <a:pt x="10528" y="6897"/>
                </a:lnTo>
                <a:lnTo>
                  <a:pt x="10528" y="7043"/>
                </a:lnTo>
                <a:lnTo>
                  <a:pt x="10454" y="7154"/>
                </a:lnTo>
                <a:lnTo>
                  <a:pt x="10308" y="7374"/>
                </a:lnTo>
                <a:lnTo>
                  <a:pt x="10051" y="7667"/>
                </a:lnTo>
                <a:lnTo>
                  <a:pt x="9757" y="7961"/>
                </a:lnTo>
                <a:lnTo>
                  <a:pt x="9501" y="8291"/>
                </a:lnTo>
                <a:lnTo>
                  <a:pt x="9281" y="8657"/>
                </a:lnTo>
                <a:lnTo>
                  <a:pt x="9281" y="8731"/>
                </a:lnTo>
                <a:lnTo>
                  <a:pt x="9317" y="8841"/>
                </a:lnTo>
                <a:lnTo>
                  <a:pt x="9391" y="8878"/>
                </a:lnTo>
                <a:lnTo>
                  <a:pt x="9501" y="8878"/>
                </a:lnTo>
                <a:lnTo>
                  <a:pt x="9721" y="8694"/>
                </a:lnTo>
                <a:lnTo>
                  <a:pt x="9941" y="8474"/>
                </a:lnTo>
                <a:lnTo>
                  <a:pt x="10271" y="7997"/>
                </a:lnTo>
                <a:lnTo>
                  <a:pt x="10601" y="7630"/>
                </a:lnTo>
                <a:lnTo>
                  <a:pt x="10748" y="7447"/>
                </a:lnTo>
                <a:lnTo>
                  <a:pt x="10858" y="7227"/>
                </a:lnTo>
                <a:lnTo>
                  <a:pt x="10895" y="7043"/>
                </a:lnTo>
                <a:lnTo>
                  <a:pt x="10895" y="6860"/>
                </a:lnTo>
                <a:lnTo>
                  <a:pt x="10858" y="6677"/>
                </a:lnTo>
                <a:lnTo>
                  <a:pt x="10784" y="6530"/>
                </a:lnTo>
                <a:lnTo>
                  <a:pt x="10674" y="6383"/>
                </a:lnTo>
                <a:lnTo>
                  <a:pt x="10491" y="6310"/>
                </a:lnTo>
                <a:lnTo>
                  <a:pt x="10344" y="6310"/>
                </a:lnTo>
                <a:lnTo>
                  <a:pt x="10124" y="6347"/>
                </a:lnTo>
                <a:lnTo>
                  <a:pt x="9904" y="6420"/>
                </a:lnTo>
                <a:lnTo>
                  <a:pt x="9684" y="6567"/>
                </a:lnTo>
                <a:lnTo>
                  <a:pt x="9281" y="6860"/>
                </a:lnTo>
                <a:lnTo>
                  <a:pt x="8914" y="7190"/>
                </a:lnTo>
                <a:lnTo>
                  <a:pt x="8584" y="7557"/>
                </a:lnTo>
                <a:lnTo>
                  <a:pt x="8290" y="7887"/>
                </a:lnTo>
                <a:lnTo>
                  <a:pt x="8033" y="8254"/>
                </a:lnTo>
                <a:lnTo>
                  <a:pt x="7850" y="8657"/>
                </a:lnTo>
                <a:lnTo>
                  <a:pt x="7777" y="8878"/>
                </a:lnTo>
                <a:lnTo>
                  <a:pt x="7740" y="9098"/>
                </a:lnTo>
                <a:lnTo>
                  <a:pt x="7703" y="9098"/>
                </a:lnTo>
                <a:lnTo>
                  <a:pt x="7667" y="9171"/>
                </a:lnTo>
                <a:lnTo>
                  <a:pt x="7556" y="9208"/>
                </a:lnTo>
                <a:lnTo>
                  <a:pt x="7300" y="9208"/>
                </a:lnTo>
                <a:lnTo>
                  <a:pt x="6823" y="9098"/>
                </a:lnTo>
                <a:lnTo>
                  <a:pt x="6236" y="9098"/>
                </a:lnTo>
                <a:lnTo>
                  <a:pt x="5686" y="9171"/>
                </a:lnTo>
                <a:lnTo>
                  <a:pt x="5612" y="9171"/>
                </a:lnTo>
                <a:lnTo>
                  <a:pt x="5612" y="8988"/>
                </a:lnTo>
                <a:lnTo>
                  <a:pt x="5612" y="8804"/>
                </a:lnTo>
                <a:lnTo>
                  <a:pt x="5686" y="8657"/>
                </a:lnTo>
                <a:lnTo>
                  <a:pt x="5759" y="8511"/>
                </a:lnTo>
                <a:lnTo>
                  <a:pt x="5869" y="8364"/>
                </a:lnTo>
                <a:lnTo>
                  <a:pt x="6016" y="8291"/>
                </a:lnTo>
                <a:lnTo>
                  <a:pt x="6163" y="8181"/>
                </a:lnTo>
                <a:lnTo>
                  <a:pt x="6383" y="8144"/>
                </a:lnTo>
                <a:lnTo>
                  <a:pt x="6749" y="8034"/>
                </a:lnTo>
                <a:lnTo>
                  <a:pt x="7080" y="7924"/>
                </a:lnTo>
                <a:lnTo>
                  <a:pt x="7410" y="7777"/>
                </a:lnTo>
                <a:lnTo>
                  <a:pt x="7703" y="7594"/>
                </a:lnTo>
                <a:lnTo>
                  <a:pt x="7960" y="7374"/>
                </a:lnTo>
                <a:lnTo>
                  <a:pt x="8217" y="7154"/>
                </a:lnTo>
                <a:lnTo>
                  <a:pt x="8437" y="6897"/>
                </a:lnTo>
                <a:lnTo>
                  <a:pt x="8620" y="6603"/>
                </a:lnTo>
                <a:lnTo>
                  <a:pt x="8767" y="6383"/>
                </a:lnTo>
                <a:lnTo>
                  <a:pt x="8914" y="6090"/>
                </a:lnTo>
                <a:lnTo>
                  <a:pt x="8950" y="5943"/>
                </a:lnTo>
                <a:lnTo>
                  <a:pt x="8987" y="5796"/>
                </a:lnTo>
                <a:lnTo>
                  <a:pt x="8950" y="5650"/>
                </a:lnTo>
                <a:lnTo>
                  <a:pt x="8914" y="5540"/>
                </a:lnTo>
                <a:lnTo>
                  <a:pt x="8804" y="5540"/>
                </a:lnTo>
                <a:lnTo>
                  <a:pt x="8694" y="5576"/>
                </a:lnTo>
                <a:lnTo>
                  <a:pt x="8620" y="5686"/>
                </a:lnTo>
                <a:lnTo>
                  <a:pt x="8510" y="5943"/>
                </a:lnTo>
                <a:lnTo>
                  <a:pt x="8327" y="6310"/>
                </a:lnTo>
                <a:lnTo>
                  <a:pt x="8107" y="6677"/>
                </a:lnTo>
                <a:lnTo>
                  <a:pt x="7813" y="7007"/>
                </a:lnTo>
                <a:lnTo>
                  <a:pt x="7483" y="7264"/>
                </a:lnTo>
                <a:lnTo>
                  <a:pt x="7116" y="7484"/>
                </a:lnTo>
                <a:lnTo>
                  <a:pt x="6713" y="7667"/>
                </a:lnTo>
                <a:lnTo>
                  <a:pt x="6346" y="7777"/>
                </a:lnTo>
                <a:lnTo>
                  <a:pt x="6016" y="7887"/>
                </a:lnTo>
                <a:lnTo>
                  <a:pt x="5832" y="7924"/>
                </a:lnTo>
                <a:lnTo>
                  <a:pt x="5686" y="8034"/>
                </a:lnTo>
                <a:lnTo>
                  <a:pt x="5539" y="8144"/>
                </a:lnTo>
                <a:lnTo>
                  <a:pt x="5429" y="8291"/>
                </a:lnTo>
                <a:lnTo>
                  <a:pt x="5282" y="8511"/>
                </a:lnTo>
                <a:lnTo>
                  <a:pt x="5209" y="8768"/>
                </a:lnTo>
                <a:lnTo>
                  <a:pt x="5209" y="9024"/>
                </a:lnTo>
                <a:lnTo>
                  <a:pt x="5282" y="9281"/>
                </a:lnTo>
                <a:lnTo>
                  <a:pt x="4915" y="9391"/>
                </a:lnTo>
                <a:lnTo>
                  <a:pt x="4512" y="9501"/>
                </a:lnTo>
                <a:lnTo>
                  <a:pt x="4365" y="9501"/>
                </a:lnTo>
                <a:lnTo>
                  <a:pt x="4218" y="9464"/>
                </a:lnTo>
                <a:lnTo>
                  <a:pt x="4072" y="9428"/>
                </a:lnTo>
                <a:lnTo>
                  <a:pt x="3962" y="9354"/>
                </a:lnTo>
                <a:lnTo>
                  <a:pt x="3852" y="9244"/>
                </a:lnTo>
                <a:lnTo>
                  <a:pt x="3778" y="9134"/>
                </a:lnTo>
                <a:lnTo>
                  <a:pt x="3742" y="9024"/>
                </a:lnTo>
                <a:lnTo>
                  <a:pt x="3778" y="8841"/>
                </a:lnTo>
                <a:lnTo>
                  <a:pt x="3815" y="8768"/>
                </a:lnTo>
                <a:lnTo>
                  <a:pt x="3778" y="8694"/>
                </a:lnTo>
                <a:lnTo>
                  <a:pt x="3888" y="8547"/>
                </a:lnTo>
                <a:lnTo>
                  <a:pt x="3962" y="8401"/>
                </a:lnTo>
                <a:lnTo>
                  <a:pt x="4108" y="8107"/>
                </a:lnTo>
                <a:lnTo>
                  <a:pt x="4255" y="7850"/>
                </a:lnTo>
                <a:lnTo>
                  <a:pt x="4439" y="7520"/>
                </a:lnTo>
                <a:lnTo>
                  <a:pt x="4475" y="7374"/>
                </a:lnTo>
                <a:lnTo>
                  <a:pt x="4512" y="7227"/>
                </a:lnTo>
                <a:lnTo>
                  <a:pt x="4475" y="7043"/>
                </a:lnTo>
                <a:lnTo>
                  <a:pt x="4439" y="6897"/>
                </a:lnTo>
                <a:lnTo>
                  <a:pt x="4328" y="6823"/>
                </a:lnTo>
                <a:lnTo>
                  <a:pt x="4218" y="6750"/>
                </a:lnTo>
                <a:lnTo>
                  <a:pt x="4108" y="6713"/>
                </a:lnTo>
                <a:lnTo>
                  <a:pt x="3962" y="6713"/>
                </a:lnTo>
                <a:lnTo>
                  <a:pt x="3705" y="6750"/>
                </a:lnTo>
                <a:lnTo>
                  <a:pt x="3485" y="6823"/>
                </a:lnTo>
                <a:lnTo>
                  <a:pt x="3191" y="7007"/>
                </a:lnTo>
                <a:lnTo>
                  <a:pt x="2935" y="7227"/>
                </a:lnTo>
                <a:lnTo>
                  <a:pt x="2751" y="7447"/>
                </a:lnTo>
                <a:lnTo>
                  <a:pt x="2568" y="7667"/>
                </a:lnTo>
                <a:lnTo>
                  <a:pt x="2494" y="7667"/>
                </a:lnTo>
                <a:lnTo>
                  <a:pt x="2421" y="7704"/>
                </a:lnTo>
                <a:lnTo>
                  <a:pt x="2348" y="7850"/>
                </a:lnTo>
                <a:lnTo>
                  <a:pt x="2348" y="7887"/>
                </a:lnTo>
                <a:lnTo>
                  <a:pt x="2348" y="7961"/>
                </a:lnTo>
                <a:lnTo>
                  <a:pt x="2384" y="8034"/>
                </a:lnTo>
                <a:lnTo>
                  <a:pt x="2458" y="8071"/>
                </a:lnTo>
                <a:lnTo>
                  <a:pt x="2568" y="8107"/>
                </a:lnTo>
                <a:lnTo>
                  <a:pt x="2678" y="8107"/>
                </a:lnTo>
                <a:lnTo>
                  <a:pt x="2788" y="8071"/>
                </a:lnTo>
                <a:lnTo>
                  <a:pt x="2861" y="7997"/>
                </a:lnTo>
                <a:lnTo>
                  <a:pt x="3191" y="7630"/>
                </a:lnTo>
                <a:lnTo>
                  <a:pt x="3338" y="7447"/>
                </a:lnTo>
                <a:lnTo>
                  <a:pt x="3521" y="7300"/>
                </a:lnTo>
                <a:lnTo>
                  <a:pt x="3742" y="7227"/>
                </a:lnTo>
                <a:lnTo>
                  <a:pt x="3962" y="7154"/>
                </a:lnTo>
                <a:lnTo>
                  <a:pt x="4035" y="7154"/>
                </a:lnTo>
                <a:lnTo>
                  <a:pt x="4035" y="7190"/>
                </a:lnTo>
                <a:lnTo>
                  <a:pt x="4035" y="7300"/>
                </a:lnTo>
                <a:lnTo>
                  <a:pt x="3925" y="7557"/>
                </a:lnTo>
                <a:lnTo>
                  <a:pt x="3668" y="8034"/>
                </a:lnTo>
                <a:lnTo>
                  <a:pt x="3558" y="8327"/>
                </a:lnTo>
                <a:lnTo>
                  <a:pt x="3485" y="8474"/>
                </a:lnTo>
                <a:lnTo>
                  <a:pt x="3411" y="8547"/>
                </a:lnTo>
                <a:lnTo>
                  <a:pt x="3301" y="8621"/>
                </a:lnTo>
                <a:lnTo>
                  <a:pt x="3301" y="8657"/>
                </a:lnTo>
                <a:lnTo>
                  <a:pt x="3265" y="8694"/>
                </a:lnTo>
                <a:lnTo>
                  <a:pt x="3118" y="8804"/>
                </a:lnTo>
                <a:lnTo>
                  <a:pt x="2935" y="8841"/>
                </a:lnTo>
                <a:lnTo>
                  <a:pt x="2751" y="8878"/>
                </a:lnTo>
                <a:lnTo>
                  <a:pt x="2531" y="8878"/>
                </a:lnTo>
                <a:lnTo>
                  <a:pt x="2348" y="8841"/>
                </a:lnTo>
                <a:lnTo>
                  <a:pt x="2164" y="8768"/>
                </a:lnTo>
                <a:lnTo>
                  <a:pt x="2018" y="8694"/>
                </a:lnTo>
                <a:lnTo>
                  <a:pt x="1871" y="8584"/>
                </a:lnTo>
                <a:lnTo>
                  <a:pt x="1724" y="8437"/>
                </a:lnTo>
                <a:lnTo>
                  <a:pt x="1651" y="8291"/>
                </a:lnTo>
                <a:lnTo>
                  <a:pt x="1577" y="8144"/>
                </a:lnTo>
                <a:lnTo>
                  <a:pt x="1504" y="7961"/>
                </a:lnTo>
                <a:lnTo>
                  <a:pt x="1504" y="7777"/>
                </a:lnTo>
                <a:lnTo>
                  <a:pt x="1504" y="7594"/>
                </a:lnTo>
                <a:lnTo>
                  <a:pt x="1504" y="7447"/>
                </a:lnTo>
                <a:lnTo>
                  <a:pt x="1577" y="7264"/>
                </a:lnTo>
                <a:lnTo>
                  <a:pt x="1614" y="7154"/>
                </a:lnTo>
                <a:lnTo>
                  <a:pt x="1651" y="7043"/>
                </a:lnTo>
                <a:lnTo>
                  <a:pt x="1614" y="6970"/>
                </a:lnTo>
                <a:lnTo>
                  <a:pt x="1687" y="6970"/>
                </a:lnTo>
                <a:lnTo>
                  <a:pt x="1944" y="6860"/>
                </a:lnTo>
                <a:lnTo>
                  <a:pt x="2201" y="6787"/>
                </a:lnTo>
                <a:lnTo>
                  <a:pt x="2788" y="6493"/>
                </a:lnTo>
                <a:lnTo>
                  <a:pt x="3375" y="6163"/>
                </a:lnTo>
                <a:lnTo>
                  <a:pt x="3815" y="5870"/>
                </a:lnTo>
                <a:lnTo>
                  <a:pt x="3998" y="5686"/>
                </a:lnTo>
                <a:lnTo>
                  <a:pt x="4145" y="5503"/>
                </a:lnTo>
                <a:lnTo>
                  <a:pt x="4292" y="5283"/>
                </a:lnTo>
                <a:lnTo>
                  <a:pt x="4402" y="5099"/>
                </a:lnTo>
                <a:lnTo>
                  <a:pt x="4475" y="4843"/>
                </a:lnTo>
                <a:lnTo>
                  <a:pt x="4512" y="4586"/>
                </a:lnTo>
                <a:lnTo>
                  <a:pt x="4512" y="4402"/>
                </a:lnTo>
                <a:lnTo>
                  <a:pt x="4475" y="4182"/>
                </a:lnTo>
                <a:lnTo>
                  <a:pt x="4365" y="3999"/>
                </a:lnTo>
                <a:lnTo>
                  <a:pt x="4292" y="3926"/>
                </a:lnTo>
                <a:lnTo>
                  <a:pt x="4218" y="3889"/>
                </a:lnTo>
                <a:lnTo>
                  <a:pt x="3962" y="3816"/>
                </a:lnTo>
                <a:lnTo>
                  <a:pt x="3742" y="3779"/>
                </a:lnTo>
                <a:lnTo>
                  <a:pt x="3485" y="3816"/>
                </a:lnTo>
                <a:lnTo>
                  <a:pt x="3228" y="3852"/>
                </a:lnTo>
                <a:lnTo>
                  <a:pt x="2935" y="3962"/>
                </a:lnTo>
                <a:lnTo>
                  <a:pt x="2678" y="4072"/>
                </a:lnTo>
                <a:lnTo>
                  <a:pt x="2164" y="4366"/>
                </a:lnTo>
                <a:lnTo>
                  <a:pt x="1504" y="4733"/>
                </a:lnTo>
                <a:lnTo>
                  <a:pt x="1211" y="4916"/>
                </a:lnTo>
                <a:lnTo>
                  <a:pt x="917" y="5099"/>
                </a:lnTo>
                <a:lnTo>
                  <a:pt x="844" y="5173"/>
                </a:lnTo>
                <a:lnTo>
                  <a:pt x="807" y="5246"/>
                </a:lnTo>
                <a:lnTo>
                  <a:pt x="807" y="5319"/>
                </a:lnTo>
                <a:lnTo>
                  <a:pt x="844" y="5356"/>
                </a:lnTo>
                <a:lnTo>
                  <a:pt x="880" y="5429"/>
                </a:lnTo>
                <a:lnTo>
                  <a:pt x="954" y="5466"/>
                </a:lnTo>
                <a:lnTo>
                  <a:pt x="1101" y="5466"/>
                </a:lnTo>
                <a:lnTo>
                  <a:pt x="1541" y="5246"/>
                </a:lnTo>
                <a:lnTo>
                  <a:pt x="1944" y="4989"/>
                </a:lnTo>
                <a:lnTo>
                  <a:pt x="2788" y="4512"/>
                </a:lnTo>
                <a:lnTo>
                  <a:pt x="3191" y="4329"/>
                </a:lnTo>
                <a:lnTo>
                  <a:pt x="3375" y="4256"/>
                </a:lnTo>
                <a:lnTo>
                  <a:pt x="3595" y="4219"/>
                </a:lnTo>
                <a:lnTo>
                  <a:pt x="3742" y="4182"/>
                </a:lnTo>
                <a:lnTo>
                  <a:pt x="3852" y="4219"/>
                </a:lnTo>
                <a:lnTo>
                  <a:pt x="3998" y="4256"/>
                </a:lnTo>
                <a:lnTo>
                  <a:pt x="4035" y="4292"/>
                </a:lnTo>
                <a:lnTo>
                  <a:pt x="4072" y="4366"/>
                </a:lnTo>
                <a:lnTo>
                  <a:pt x="4108" y="4476"/>
                </a:lnTo>
                <a:lnTo>
                  <a:pt x="4108" y="4586"/>
                </a:lnTo>
                <a:lnTo>
                  <a:pt x="4072" y="4843"/>
                </a:lnTo>
                <a:lnTo>
                  <a:pt x="3998" y="5026"/>
                </a:lnTo>
                <a:lnTo>
                  <a:pt x="3852" y="5246"/>
                </a:lnTo>
                <a:lnTo>
                  <a:pt x="3705" y="5393"/>
                </a:lnTo>
                <a:lnTo>
                  <a:pt x="3558" y="5576"/>
                </a:lnTo>
                <a:lnTo>
                  <a:pt x="3155" y="5833"/>
                </a:lnTo>
                <a:lnTo>
                  <a:pt x="2788" y="6053"/>
                </a:lnTo>
                <a:lnTo>
                  <a:pt x="2348" y="6310"/>
                </a:lnTo>
                <a:lnTo>
                  <a:pt x="1908" y="6530"/>
                </a:lnTo>
                <a:lnTo>
                  <a:pt x="1467" y="6750"/>
                </a:lnTo>
                <a:lnTo>
                  <a:pt x="1321" y="6823"/>
                </a:lnTo>
                <a:lnTo>
                  <a:pt x="1247" y="6860"/>
                </a:lnTo>
                <a:lnTo>
                  <a:pt x="1211" y="6933"/>
                </a:lnTo>
                <a:lnTo>
                  <a:pt x="1174" y="6933"/>
                </a:lnTo>
                <a:lnTo>
                  <a:pt x="1064" y="6860"/>
                </a:lnTo>
                <a:lnTo>
                  <a:pt x="880" y="6713"/>
                </a:lnTo>
                <a:lnTo>
                  <a:pt x="697" y="6457"/>
                </a:lnTo>
                <a:lnTo>
                  <a:pt x="587" y="6273"/>
                </a:lnTo>
                <a:lnTo>
                  <a:pt x="514" y="6053"/>
                </a:lnTo>
                <a:lnTo>
                  <a:pt x="477" y="5833"/>
                </a:lnTo>
                <a:lnTo>
                  <a:pt x="477" y="5613"/>
                </a:lnTo>
                <a:lnTo>
                  <a:pt x="477" y="5356"/>
                </a:lnTo>
                <a:lnTo>
                  <a:pt x="550" y="5136"/>
                </a:lnTo>
                <a:lnTo>
                  <a:pt x="660" y="4879"/>
                </a:lnTo>
                <a:lnTo>
                  <a:pt x="770" y="4659"/>
                </a:lnTo>
                <a:lnTo>
                  <a:pt x="917" y="4476"/>
                </a:lnTo>
                <a:lnTo>
                  <a:pt x="1101" y="4292"/>
                </a:lnTo>
                <a:lnTo>
                  <a:pt x="1504" y="3962"/>
                </a:lnTo>
                <a:lnTo>
                  <a:pt x="1908" y="3705"/>
                </a:lnTo>
                <a:lnTo>
                  <a:pt x="2384" y="3485"/>
                </a:lnTo>
                <a:lnTo>
                  <a:pt x="2458" y="3412"/>
                </a:lnTo>
                <a:lnTo>
                  <a:pt x="2494" y="3302"/>
                </a:lnTo>
                <a:lnTo>
                  <a:pt x="2568" y="3119"/>
                </a:lnTo>
                <a:lnTo>
                  <a:pt x="2715" y="2898"/>
                </a:lnTo>
                <a:lnTo>
                  <a:pt x="2898" y="2715"/>
                </a:lnTo>
                <a:lnTo>
                  <a:pt x="3045" y="2532"/>
                </a:lnTo>
                <a:lnTo>
                  <a:pt x="3228" y="2385"/>
                </a:lnTo>
                <a:lnTo>
                  <a:pt x="3448" y="2238"/>
                </a:lnTo>
                <a:lnTo>
                  <a:pt x="3632" y="2128"/>
                </a:lnTo>
                <a:lnTo>
                  <a:pt x="3852" y="2055"/>
                </a:lnTo>
                <a:lnTo>
                  <a:pt x="4108" y="1981"/>
                </a:lnTo>
                <a:lnTo>
                  <a:pt x="4328" y="1945"/>
                </a:lnTo>
                <a:lnTo>
                  <a:pt x="4549" y="1908"/>
                </a:lnTo>
                <a:lnTo>
                  <a:pt x="4695" y="2055"/>
                </a:lnTo>
                <a:lnTo>
                  <a:pt x="4879" y="2165"/>
                </a:lnTo>
                <a:lnTo>
                  <a:pt x="5135" y="2348"/>
                </a:lnTo>
                <a:lnTo>
                  <a:pt x="5356" y="2568"/>
                </a:lnTo>
                <a:lnTo>
                  <a:pt x="5466" y="2715"/>
                </a:lnTo>
                <a:lnTo>
                  <a:pt x="5539" y="2898"/>
                </a:lnTo>
                <a:lnTo>
                  <a:pt x="5649" y="3229"/>
                </a:lnTo>
                <a:lnTo>
                  <a:pt x="5722" y="3559"/>
                </a:lnTo>
                <a:lnTo>
                  <a:pt x="5686" y="3926"/>
                </a:lnTo>
                <a:lnTo>
                  <a:pt x="5612" y="4256"/>
                </a:lnTo>
                <a:lnTo>
                  <a:pt x="5466" y="4549"/>
                </a:lnTo>
                <a:lnTo>
                  <a:pt x="5062" y="5063"/>
                </a:lnTo>
                <a:lnTo>
                  <a:pt x="4879" y="5319"/>
                </a:lnTo>
                <a:lnTo>
                  <a:pt x="4732" y="5613"/>
                </a:lnTo>
                <a:lnTo>
                  <a:pt x="4659" y="5943"/>
                </a:lnTo>
                <a:lnTo>
                  <a:pt x="4659" y="6090"/>
                </a:lnTo>
                <a:lnTo>
                  <a:pt x="4659" y="6273"/>
                </a:lnTo>
                <a:lnTo>
                  <a:pt x="4695" y="6420"/>
                </a:lnTo>
                <a:lnTo>
                  <a:pt x="4769" y="6567"/>
                </a:lnTo>
                <a:lnTo>
                  <a:pt x="4805" y="6677"/>
                </a:lnTo>
                <a:lnTo>
                  <a:pt x="4915" y="6787"/>
                </a:lnTo>
                <a:lnTo>
                  <a:pt x="5135" y="6933"/>
                </a:lnTo>
                <a:lnTo>
                  <a:pt x="5392" y="7007"/>
                </a:lnTo>
                <a:lnTo>
                  <a:pt x="5649" y="7043"/>
                </a:lnTo>
                <a:lnTo>
                  <a:pt x="5942" y="7007"/>
                </a:lnTo>
                <a:lnTo>
                  <a:pt x="6199" y="6933"/>
                </a:lnTo>
                <a:lnTo>
                  <a:pt x="6456" y="6823"/>
                </a:lnTo>
                <a:lnTo>
                  <a:pt x="6676" y="6677"/>
                </a:lnTo>
                <a:lnTo>
                  <a:pt x="6896" y="6457"/>
                </a:lnTo>
                <a:lnTo>
                  <a:pt x="7043" y="6200"/>
                </a:lnTo>
                <a:lnTo>
                  <a:pt x="7226" y="5980"/>
                </a:lnTo>
                <a:lnTo>
                  <a:pt x="7667" y="5246"/>
                </a:lnTo>
                <a:lnTo>
                  <a:pt x="7887" y="4879"/>
                </a:lnTo>
                <a:lnTo>
                  <a:pt x="8107" y="4476"/>
                </a:lnTo>
                <a:lnTo>
                  <a:pt x="8143" y="4402"/>
                </a:lnTo>
                <a:lnTo>
                  <a:pt x="8107" y="4329"/>
                </a:lnTo>
                <a:lnTo>
                  <a:pt x="8070" y="4256"/>
                </a:lnTo>
                <a:lnTo>
                  <a:pt x="8033" y="4182"/>
                </a:lnTo>
                <a:lnTo>
                  <a:pt x="7777" y="4182"/>
                </a:lnTo>
                <a:lnTo>
                  <a:pt x="7703" y="4256"/>
                </a:lnTo>
                <a:lnTo>
                  <a:pt x="7520" y="4586"/>
                </a:lnTo>
                <a:lnTo>
                  <a:pt x="7300" y="4879"/>
                </a:lnTo>
                <a:lnTo>
                  <a:pt x="6933" y="5540"/>
                </a:lnTo>
                <a:lnTo>
                  <a:pt x="6749" y="5796"/>
                </a:lnTo>
                <a:lnTo>
                  <a:pt x="6566" y="6053"/>
                </a:lnTo>
                <a:lnTo>
                  <a:pt x="6383" y="6273"/>
                </a:lnTo>
                <a:lnTo>
                  <a:pt x="6126" y="6493"/>
                </a:lnTo>
                <a:lnTo>
                  <a:pt x="5942" y="6567"/>
                </a:lnTo>
                <a:lnTo>
                  <a:pt x="5796" y="6603"/>
                </a:lnTo>
                <a:lnTo>
                  <a:pt x="5612" y="6567"/>
                </a:lnTo>
                <a:lnTo>
                  <a:pt x="5466" y="6530"/>
                </a:lnTo>
                <a:lnTo>
                  <a:pt x="5319" y="6457"/>
                </a:lnTo>
                <a:lnTo>
                  <a:pt x="5209" y="6347"/>
                </a:lnTo>
                <a:lnTo>
                  <a:pt x="5135" y="6200"/>
                </a:lnTo>
                <a:lnTo>
                  <a:pt x="5099" y="6016"/>
                </a:lnTo>
                <a:lnTo>
                  <a:pt x="5135" y="5833"/>
                </a:lnTo>
                <a:lnTo>
                  <a:pt x="5172" y="5686"/>
                </a:lnTo>
                <a:lnTo>
                  <a:pt x="5356" y="5393"/>
                </a:lnTo>
                <a:lnTo>
                  <a:pt x="5759" y="4879"/>
                </a:lnTo>
                <a:lnTo>
                  <a:pt x="5906" y="4659"/>
                </a:lnTo>
                <a:lnTo>
                  <a:pt x="6016" y="4402"/>
                </a:lnTo>
                <a:lnTo>
                  <a:pt x="6126" y="4146"/>
                </a:lnTo>
                <a:lnTo>
                  <a:pt x="6163" y="3889"/>
                </a:lnTo>
                <a:lnTo>
                  <a:pt x="6163" y="3632"/>
                </a:lnTo>
                <a:lnTo>
                  <a:pt x="6163" y="3339"/>
                </a:lnTo>
                <a:lnTo>
                  <a:pt x="6089" y="3082"/>
                </a:lnTo>
                <a:lnTo>
                  <a:pt x="6016" y="2825"/>
                </a:lnTo>
                <a:lnTo>
                  <a:pt x="5832" y="2532"/>
                </a:lnTo>
                <a:lnTo>
                  <a:pt x="5576" y="2165"/>
                </a:lnTo>
                <a:lnTo>
                  <a:pt x="5429" y="2018"/>
                </a:lnTo>
                <a:lnTo>
                  <a:pt x="5282" y="1908"/>
                </a:lnTo>
                <a:lnTo>
                  <a:pt x="5099" y="1798"/>
                </a:lnTo>
                <a:lnTo>
                  <a:pt x="4915" y="1725"/>
                </a:lnTo>
                <a:lnTo>
                  <a:pt x="4915" y="1688"/>
                </a:lnTo>
                <a:lnTo>
                  <a:pt x="4915" y="1468"/>
                </a:lnTo>
                <a:lnTo>
                  <a:pt x="4989" y="1321"/>
                </a:lnTo>
                <a:lnTo>
                  <a:pt x="5062" y="1174"/>
                </a:lnTo>
                <a:lnTo>
                  <a:pt x="5172" y="1028"/>
                </a:lnTo>
                <a:lnTo>
                  <a:pt x="5319" y="918"/>
                </a:lnTo>
                <a:lnTo>
                  <a:pt x="5502" y="844"/>
                </a:lnTo>
                <a:lnTo>
                  <a:pt x="5686" y="808"/>
                </a:lnTo>
                <a:lnTo>
                  <a:pt x="5869" y="771"/>
                </a:lnTo>
                <a:lnTo>
                  <a:pt x="6016" y="771"/>
                </a:lnTo>
                <a:lnTo>
                  <a:pt x="6199" y="808"/>
                </a:lnTo>
                <a:lnTo>
                  <a:pt x="6529" y="918"/>
                </a:lnTo>
                <a:lnTo>
                  <a:pt x="7190" y="1211"/>
                </a:lnTo>
                <a:lnTo>
                  <a:pt x="7080" y="1321"/>
                </a:lnTo>
                <a:lnTo>
                  <a:pt x="7043" y="1431"/>
                </a:lnTo>
                <a:lnTo>
                  <a:pt x="7043" y="1541"/>
                </a:lnTo>
                <a:lnTo>
                  <a:pt x="7043" y="1651"/>
                </a:lnTo>
                <a:lnTo>
                  <a:pt x="7153" y="1871"/>
                </a:lnTo>
                <a:lnTo>
                  <a:pt x="7300" y="2018"/>
                </a:lnTo>
                <a:lnTo>
                  <a:pt x="7446" y="2165"/>
                </a:lnTo>
                <a:lnTo>
                  <a:pt x="7556" y="2275"/>
                </a:lnTo>
                <a:lnTo>
                  <a:pt x="7446" y="2495"/>
                </a:lnTo>
                <a:lnTo>
                  <a:pt x="7263" y="3045"/>
                </a:lnTo>
                <a:lnTo>
                  <a:pt x="7153" y="3265"/>
                </a:lnTo>
                <a:lnTo>
                  <a:pt x="7043" y="3485"/>
                </a:lnTo>
                <a:lnTo>
                  <a:pt x="6933" y="3705"/>
                </a:lnTo>
                <a:lnTo>
                  <a:pt x="6896" y="3926"/>
                </a:lnTo>
                <a:lnTo>
                  <a:pt x="6896" y="3999"/>
                </a:lnTo>
                <a:lnTo>
                  <a:pt x="6970" y="4036"/>
                </a:lnTo>
                <a:lnTo>
                  <a:pt x="7043" y="4072"/>
                </a:lnTo>
                <a:lnTo>
                  <a:pt x="7116" y="4036"/>
                </a:lnTo>
                <a:lnTo>
                  <a:pt x="7263" y="3889"/>
                </a:lnTo>
                <a:lnTo>
                  <a:pt x="7410" y="3705"/>
                </a:lnTo>
                <a:lnTo>
                  <a:pt x="7593" y="3265"/>
                </a:lnTo>
                <a:lnTo>
                  <a:pt x="7777" y="2715"/>
                </a:lnTo>
                <a:lnTo>
                  <a:pt x="7813" y="2458"/>
                </a:lnTo>
                <a:lnTo>
                  <a:pt x="7813" y="2422"/>
                </a:lnTo>
                <a:lnTo>
                  <a:pt x="8363" y="2678"/>
                </a:lnTo>
                <a:lnTo>
                  <a:pt x="8584" y="2862"/>
                </a:lnTo>
                <a:lnTo>
                  <a:pt x="8694" y="3009"/>
                </a:lnTo>
                <a:lnTo>
                  <a:pt x="8804" y="3155"/>
                </a:lnTo>
                <a:lnTo>
                  <a:pt x="8877" y="3302"/>
                </a:lnTo>
                <a:lnTo>
                  <a:pt x="8877" y="3449"/>
                </a:lnTo>
                <a:lnTo>
                  <a:pt x="8840" y="3595"/>
                </a:lnTo>
                <a:lnTo>
                  <a:pt x="8694" y="3705"/>
                </a:lnTo>
                <a:lnTo>
                  <a:pt x="8620" y="3779"/>
                </a:lnTo>
                <a:lnTo>
                  <a:pt x="8584" y="3852"/>
                </a:lnTo>
                <a:lnTo>
                  <a:pt x="8584" y="3926"/>
                </a:lnTo>
                <a:lnTo>
                  <a:pt x="8620" y="3999"/>
                </a:lnTo>
                <a:lnTo>
                  <a:pt x="8657" y="4072"/>
                </a:lnTo>
                <a:lnTo>
                  <a:pt x="8730" y="4109"/>
                </a:lnTo>
                <a:lnTo>
                  <a:pt x="8840" y="4109"/>
                </a:lnTo>
                <a:lnTo>
                  <a:pt x="8914" y="4072"/>
                </a:lnTo>
                <a:lnTo>
                  <a:pt x="9097" y="3926"/>
                </a:lnTo>
                <a:lnTo>
                  <a:pt x="9207" y="3779"/>
                </a:lnTo>
                <a:lnTo>
                  <a:pt x="9281" y="3595"/>
                </a:lnTo>
                <a:lnTo>
                  <a:pt x="9281" y="3412"/>
                </a:lnTo>
                <a:lnTo>
                  <a:pt x="9281" y="3192"/>
                </a:lnTo>
                <a:lnTo>
                  <a:pt x="9207" y="3009"/>
                </a:lnTo>
                <a:lnTo>
                  <a:pt x="9097" y="2825"/>
                </a:lnTo>
                <a:lnTo>
                  <a:pt x="8987" y="2642"/>
                </a:lnTo>
                <a:lnTo>
                  <a:pt x="8804" y="2458"/>
                </a:lnTo>
                <a:lnTo>
                  <a:pt x="8584" y="2348"/>
                </a:lnTo>
                <a:lnTo>
                  <a:pt x="8107" y="2091"/>
                </a:lnTo>
                <a:lnTo>
                  <a:pt x="7887" y="1981"/>
                </a:lnTo>
                <a:lnTo>
                  <a:pt x="7593" y="1798"/>
                </a:lnTo>
                <a:lnTo>
                  <a:pt x="7446" y="1651"/>
                </a:lnTo>
                <a:lnTo>
                  <a:pt x="7373" y="1541"/>
                </a:lnTo>
                <a:lnTo>
                  <a:pt x="7336" y="1431"/>
                </a:lnTo>
                <a:lnTo>
                  <a:pt x="7373" y="1284"/>
                </a:lnTo>
                <a:lnTo>
                  <a:pt x="7483" y="1358"/>
                </a:lnTo>
                <a:lnTo>
                  <a:pt x="7556" y="1358"/>
                </a:lnTo>
                <a:lnTo>
                  <a:pt x="7593" y="1321"/>
                </a:lnTo>
                <a:lnTo>
                  <a:pt x="7630" y="1248"/>
                </a:lnTo>
                <a:lnTo>
                  <a:pt x="7703" y="1138"/>
                </a:lnTo>
                <a:lnTo>
                  <a:pt x="7813" y="954"/>
                </a:lnTo>
                <a:lnTo>
                  <a:pt x="7923" y="808"/>
                </a:lnTo>
                <a:lnTo>
                  <a:pt x="8107" y="698"/>
                </a:lnTo>
                <a:lnTo>
                  <a:pt x="8290" y="624"/>
                </a:lnTo>
                <a:lnTo>
                  <a:pt x="8474" y="588"/>
                </a:lnTo>
                <a:lnTo>
                  <a:pt x="8694" y="551"/>
                </a:lnTo>
                <a:lnTo>
                  <a:pt x="9060" y="514"/>
                </a:lnTo>
                <a:close/>
                <a:moveTo>
                  <a:pt x="13279" y="9318"/>
                </a:moveTo>
                <a:lnTo>
                  <a:pt x="13426" y="9428"/>
                </a:lnTo>
                <a:lnTo>
                  <a:pt x="13426" y="9464"/>
                </a:lnTo>
                <a:lnTo>
                  <a:pt x="13352" y="9464"/>
                </a:lnTo>
                <a:lnTo>
                  <a:pt x="13242" y="9538"/>
                </a:lnTo>
                <a:lnTo>
                  <a:pt x="12985" y="9868"/>
                </a:lnTo>
                <a:lnTo>
                  <a:pt x="12692" y="10198"/>
                </a:lnTo>
                <a:lnTo>
                  <a:pt x="12362" y="10492"/>
                </a:lnTo>
                <a:lnTo>
                  <a:pt x="12032" y="10748"/>
                </a:lnTo>
                <a:lnTo>
                  <a:pt x="11445" y="11078"/>
                </a:lnTo>
                <a:lnTo>
                  <a:pt x="10858" y="11409"/>
                </a:lnTo>
                <a:lnTo>
                  <a:pt x="10638" y="11372"/>
                </a:lnTo>
                <a:lnTo>
                  <a:pt x="10418" y="11299"/>
                </a:lnTo>
                <a:lnTo>
                  <a:pt x="10234" y="11188"/>
                </a:lnTo>
                <a:lnTo>
                  <a:pt x="10051" y="11078"/>
                </a:lnTo>
                <a:lnTo>
                  <a:pt x="10491" y="11005"/>
                </a:lnTo>
                <a:lnTo>
                  <a:pt x="10895" y="10858"/>
                </a:lnTo>
                <a:lnTo>
                  <a:pt x="11298" y="10675"/>
                </a:lnTo>
                <a:lnTo>
                  <a:pt x="11702" y="10492"/>
                </a:lnTo>
                <a:lnTo>
                  <a:pt x="12142" y="10235"/>
                </a:lnTo>
                <a:lnTo>
                  <a:pt x="12545" y="9941"/>
                </a:lnTo>
                <a:lnTo>
                  <a:pt x="12912" y="9648"/>
                </a:lnTo>
                <a:lnTo>
                  <a:pt x="13279" y="9318"/>
                </a:lnTo>
                <a:close/>
                <a:moveTo>
                  <a:pt x="13609" y="9648"/>
                </a:moveTo>
                <a:lnTo>
                  <a:pt x="13719" y="9795"/>
                </a:lnTo>
                <a:lnTo>
                  <a:pt x="13792" y="9978"/>
                </a:lnTo>
                <a:lnTo>
                  <a:pt x="13939" y="10345"/>
                </a:lnTo>
                <a:lnTo>
                  <a:pt x="13939" y="10602"/>
                </a:lnTo>
                <a:lnTo>
                  <a:pt x="13939" y="10858"/>
                </a:lnTo>
                <a:lnTo>
                  <a:pt x="13866" y="10968"/>
                </a:lnTo>
                <a:lnTo>
                  <a:pt x="13829" y="10932"/>
                </a:lnTo>
                <a:lnTo>
                  <a:pt x="13719" y="10932"/>
                </a:lnTo>
                <a:lnTo>
                  <a:pt x="13719" y="10968"/>
                </a:lnTo>
                <a:lnTo>
                  <a:pt x="13609" y="11188"/>
                </a:lnTo>
                <a:lnTo>
                  <a:pt x="12765" y="11299"/>
                </a:lnTo>
                <a:lnTo>
                  <a:pt x="12912" y="11188"/>
                </a:lnTo>
                <a:lnTo>
                  <a:pt x="13316" y="10895"/>
                </a:lnTo>
                <a:lnTo>
                  <a:pt x="13682" y="10565"/>
                </a:lnTo>
                <a:lnTo>
                  <a:pt x="13756" y="10492"/>
                </a:lnTo>
                <a:lnTo>
                  <a:pt x="13756" y="10381"/>
                </a:lnTo>
                <a:lnTo>
                  <a:pt x="13719" y="10308"/>
                </a:lnTo>
                <a:lnTo>
                  <a:pt x="13609" y="10271"/>
                </a:lnTo>
                <a:lnTo>
                  <a:pt x="13536" y="10271"/>
                </a:lnTo>
                <a:lnTo>
                  <a:pt x="13462" y="10308"/>
                </a:lnTo>
                <a:lnTo>
                  <a:pt x="13059" y="10638"/>
                </a:lnTo>
                <a:lnTo>
                  <a:pt x="12655" y="10968"/>
                </a:lnTo>
                <a:lnTo>
                  <a:pt x="12398" y="11152"/>
                </a:lnTo>
                <a:lnTo>
                  <a:pt x="12325" y="11225"/>
                </a:lnTo>
                <a:lnTo>
                  <a:pt x="12252" y="11372"/>
                </a:lnTo>
                <a:lnTo>
                  <a:pt x="11665" y="11409"/>
                </a:lnTo>
                <a:lnTo>
                  <a:pt x="11481" y="11445"/>
                </a:lnTo>
                <a:lnTo>
                  <a:pt x="11775" y="11299"/>
                </a:lnTo>
                <a:lnTo>
                  <a:pt x="12068" y="11115"/>
                </a:lnTo>
                <a:lnTo>
                  <a:pt x="12362" y="10932"/>
                </a:lnTo>
                <a:lnTo>
                  <a:pt x="12655" y="10748"/>
                </a:lnTo>
                <a:lnTo>
                  <a:pt x="12912" y="10492"/>
                </a:lnTo>
                <a:lnTo>
                  <a:pt x="13132" y="10271"/>
                </a:lnTo>
                <a:lnTo>
                  <a:pt x="13352" y="10015"/>
                </a:lnTo>
                <a:lnTo>
                  <a:pt x="13572" y="9721"/>
                </a:lnTo>
                <a:lnTo>
                  <a:pt x="13609" y="9648"/>
                </a:lnTo>
                <a:close/>
                <a:moveTo>
                  <a:pt x="9060" y="1"/>
                </a:moveTo>
                <a:lnTo>
                  <a:pt x="8804" y="37"/>
                </a:lnTo>
                <a:lnTo>
                  <a:pt x="8547" y="37"/>
                </a:lnTo>
                <a:lnTo>
                  <a:pt x="8290" y="111"/>
                </a:lnTo>
                <a:lnTo>
                  <a:pt x="8033" y="184"/>
                </a:lnTo>
                <a:lnTo>
                  <a:pt x="7813" y="294"/>
                </a:lnTo>
                <a:lnTo>
                  <a:pt x="7593" y="441"/>
                </a:lnTo>
                <a:lnTo>
                  <a:pt x="7410" y="624"/>
                </a:lnTo>
                <a:lnTo>
                  <a:pt x="7300" y="844"/>
                </a:lnTo>
                <a:lnTo>
                  <a:pt x="6896" y="624"/>
                </a:lnTo>
                <a:lnTo>
                  <a:pt x="6493" y="441"/>
                </a:lnTo>
                <a:lnTo>
                  <a:pt x="6273" y="367"/>
                </a:lnTo>
                <a:lnTo>
                  <a:pt x="6053" y="331"/>
                </a:lnTo>
                <a:lnTo>
                  <a:pt x="5612" y="331"/>
                </a:lnTo>
                <a:lnTo>
                  <a:pt x="5392" y="404"/>
                </a:lnTo>
                <a:lnTo>
                  <a:pt x="5209" y="477"/>
                </a:lnTo>
                <a:lnTo>
                  <a:pt x="5025" y="588"/>
                </a:lnTo>
                <a:lnTo>
                  <a:pt x="4842" y="734"/>
                </a:lnTo>
                <a:lnTo>
                  <a:pt x="4695" y="881"/>
                </a:lnTo>
                <a:lnTo>
                  <a:pt x="4585" y="1064"/>
                </a:lnTo>
                <a:lnTo>
                  <a:pt x="4512" y="1248"/>
                </a:lnTo>
                <a:lnTo>
                  <a:pt x="4475" y="1468"/>
                </a:lnTo>
                <a:lnTo>
                  <a:pt x="4182" y="1505"/>
                </a:lnTo>
                <a:lnTo>
                  <a:pt x="3888" y="1541"/>
                </a:lnTo>
                <a:lnTo>
                  <a:pt x="3595" y="1651"/>
                </a:lnTo>
                <a:lnTo>
                  <a:pt x="3338" y="1798"/>
                </a:lnTo>
                <a:lnTo>
                  <a:pt x="3081" y="1945"/>
                </a:lnTo>
                <a:lnTo>
                  <a:pt x="2861" y="2091"/>
                </a:lnTo>
                <a:lnTo>
                  <a:pt x="2641" y="2312"/>
                </a:lnTo>
                <a:lnTo>
                  <a:pt x="2421" y="2532"/>
                </a:lnTo>
                <a:lnTo>
                  <a:pt x="2238" y="2788"/>
                </a:lnTo>
                <a:lnTo>
                  <a:pt x="2091" y="3082"/>
                </a:lnTo>
                <a:lnTo>
                  <a:pt x="1981" y="3155"/>
                </a:lnTo>
                <a:lnTo>
                  <a:pt x="1834" y="3229"/>
                </a:lnTo>
                <a:lnTo>
                  <a:pt x="1504" y="3375"/>
                </a:lnTo>
                <a:lnTo>
                  <a:pt x="1211" y="3559"/>
                </a:lnTo>
                <a:lnTo>
                  <a:pt x="954" y="3779"/>
                </a:lnTo>
                <a:lnTo>
                  <a:pt x="697" y="3999"/>
                </a:lnTo>
                <a:lnTo>
                  <a:pt x="477" y="4256"/>
                </a:lnTo>
                <a:lnTo>
                  <a:pt x="330" y="4512"/>
                </a:lnTo>
                <a:lnTo>
                  <a:pt x="183" y="4769"/>
                </a:lnTo>
                <a:lnTo>
                  <a:pt x="73" y="5063"/>
                </a:lnTo>
                <a:lnTo>
                  <a:pt x="37" y="5319"/>
                </a:lnTo>
                <a:lnTo>
                  <a:pt x="0" y="5613"/>
                </a:lnTo>
                <a:lnTo>
                  <a:pt x="0" y="5906"/>
                </a:lnTo>
                <a:lnTo>
                  <a:pt x="73" y="6200"/>
                </a:lnTo>
                <a:lnTo>
                  <a:pt x="183" y="6493"/>
                </a:lnTo>
                <a:lnTo>
                  <a:pt x="294" y="6713"/>
                </a:lnTo>
                <a:lnTo>
                  <a:pt x="440" y="6933"/>
                </a:lnTo>
                <a:lnTo>
                  <a:pt x="660" y="7117"/>
                </a:lnTo>
                <a:lnTo>
                  <a:pt x="880" y="7300"/>
                </a:lnTo>
                <a:lnTo>
                  <a:pt x="1064" y="7374"/>
                </a:lnTo>
                <a:lnTo>
                  <a:pt x="1027" y="7594"/>
                </a:lnTo>
                <a:lnTo>
                  <a:pt x="1027" y="7814"/>
                </a:lnTo>
                <a:lnTo>
                  <a:pt x="1064" y="8034"/>
                </a:lnTo>
                <a:lnTo>
                  <a:pt x="1101" y="8217"/>
                </a:lnTo>
                <a:lnTo>
                  <a:pt x="1174" y="8437"/>
                </a:lnTo>
                <a:lnTo>
                  <a:pt x="1284" y="8621"/>
                </a:lnTo>
                <a:lnTo>
                  <a:pt x="1431" y="8804"/>
                </a:lnTo>
                <a:lnTo>
                  <a:pt x="1614" y="8988"/>
                </a:lnTo>
                <a:lnTo>
                  <a:pt x="1797" y="9098"/>
                </a:lnTo>
                <a:lnTo>
                  <a:pt x="1981" y="9208"/>
                </a:lnTo>
                <a:lnTo>
                  <a:pt x="2201" y="9281"/>
                </a:lnTo>
                <a:lnTo>
                  <a:pt x="2421" y="9318"/>
                </a:lnTo>
                <a:lnTo>
                  <a:pt x="2641" y="9354"/>
                </a:lnTo>
                <a:lnTo>
                  <a:pt x="2861" y="9318"/>
                </a:lnTo>
                <a:lnTo>
                  <a:pt x="3081" y="9281"/>
                </a:lnTo>
                <a:lnTo>
                  <a:pt x="3301" y="9208"/>
                </a:lnTo>
                <a:lnTo>
                  <a:pt x="3375" y="9354"/>
                </a:lnTo>
                <a:lnTo>
                  <a:pt x="3448" y="9501"/>
                </a:lnTo>
                <a:lnTo>
                  <a:pt x="3595" y="9648"/>
                </a:lnTo>
                <a:lnTo>
                  <a:pt x="3742" y="9758"/>
                </a:lnTo>
                <a:lnTo>
                  <a:pt x="3925" y="9868"/>
                </a:lnTo>
                <a:lnTo>
                  <a:pt x="4108" y="9905"/>
                </a:lnTo>
                <a:lnTo>
                  <a:pt x="4292" y="9941"/>
                </a:lnTo>
                <a:lnTo>
                  <a:pt x="4475" y="9941"/>
                </a:lnTo>
                <a:lnTo>
                  <a:pt x="4842" y="9905"/>
                </a:lnTo>
                <a:lnTo>
                  <a:pt x="5246" y="9795"/>
                </a:lnTo>
                <a:lnTo>
                  <a:pt x="5686" y="9648"/>
                </a:lnTo>
                <a:lnTo>
                  <a:pt x="6163" y="9574"/>
                </a:lnTo>
                <a:lnTo>
                  <a:pt x="6603" y="9574"/>
                </a:lnTo>
                <a:lnTo>
                  <a:pt x="7080" y="9611"/>
                </a:lnTo>
                <a:lnTo>
                  <a:pt x="7446" y="9648"/>
                </a:lnTo>
                <a:lnTo>
                  <a:pt x="7630" y="9648"/>
                </a:lnTo>
                <a:lnTo>
                  <a:pt x="7813" y="9611"/>
                </a:lnTo>
                <a:lnTo>
                  <a:pt x="7960" y="9721"/>
                </a:lnTo>
                <a:lnTo>
                  <a:pt x="8143" y="9795"/>
                </a:lnTo>
                <a:lnTo>
                  <a:pt x="8327" y="9831"/>
                </a:lnTo>
                <a:lnTo>
                  <a:pt x="8547" y="9868"/>
                </a:lnTo>
                <a:lnTo>
                  <a:pt x="9024" y="9905"/>
                </a:lnTo>
                <a:lnTo>
                  <a:pt x="9391" y="9868"/>
                </a:lnTo>
                <a:lnTo>
                  <a:pt x="9501" y="9868"/>
                </a:lnTo>
                <a:lnTo>
                  <a:pt x="9354" y="10161"/>
                </a:lnTo>
                <a:lnTo>
                  <a:pt x="9317" y="10308"/>
                </a:lnTo>
                <a:lnTo>
                  <a:pt x="9281" y="10492"/>
                </a:lnTo>
                <a:lnTo>
                  <a:pt x="9317" y="10638"/>
                </a:lnTo>
                <a:lnTo>
                  <a:pt x="9354" y="10785"/>
                </a:lnTo>
                <a:lnTo>
                  <a:pt x="9464" y="11078"/>
                </a:lnTo>
                <a:lnTo>
                  <a:pt x="9647" y="11335"/>
                </a:lnTo>
                <a:lnTo>
                  <a:pt x="9831" y="11519"/>
                </a:lnTo>
                <a:lnTo>
                  <a:pt x="9977" y="11629"/>
                </a:lnTo>
                <a:lnTo>
                  <a:pt x="10198" y="11739"/>
                </a:lnTo>
                <a:lnTo>
                  <a:pt x="10381" y="11812"/>
                </a:lnTo>
                <a:lnTo>
                  <a:pt x="10821" y="11922"/>
                </a:lnTo>
                <a:lnTo>
                  <a:pt x="11298" y="11959"/>
                </a:lnTo>
                <a:lnTo>
                  <a:pt x="11775" y="11922"/>
                </a:lnTo>
                <a:lnTo>
                  <a:pt x="12215" y="11885"/>
                </a:lnTo>
                <a:lnTo>
                  <a:pt x="13095" y="11775"/>
                </a:lnTo>
                <a:lnTo>
                  <a:pt x="13939" y="11665"/>
                </a:lnTo>
                <a:lnTo>
                  <a:pt x="14343" y="11555"/>
                </a:lnTo>
                <a:lnTo>
                  <a:pt x="14746" y="11409"/>
                </a:lnTo>
                <a:lnTo>
                  <a:pt x="15076" y="11262"/>
                </a:lnTo>
                <a:lnTo>
                  <a:pt x="15370" y="11042"/>
                </a:lnTo>
                <a:lnTo>
                  <a:pt x="15626" y="10785"/>
                </a:lnTo>
                <a:lnTo>
                  <a:pt x="15847" y="10528"/>
                </a:lnTo>
                <a:lnTo>
                  <a:pt x="16030" y="10235"/>
                </a:lnTo>
                <a:lnTo>
                  <a:pt x="16213" y="9941"/>
                </a:lnTo>
                <a:lnTo>
                  <a:pt x="16360" y="9648"/>
                </a:lnTo>
                <a:lnTo>
                  <a:pt x="16433" y="9318"/>
                </a:lnTo>
                <a:lnTo>
                  <a:pt x="16507" y="8988"/>
                </a:lnTo>
                <a:lnTo>
                  <a:pt x="16543" y="8657"/>
                </a:lnTo>
                <a:lnTo>
                  <a:pt x="16507" y="8327"/>
                </a:lnTo>
                <a:lnTo>
                  <a:pt x="16470" y="7997"/>
                </a:lnTo>
                <a:lnTo>
                  <a:pt x="16690" y="7447"/>
                </a:lnTo>
                <a:lnTo>
                  <a:pt x="16837" y="6933"/>
                </a:lnTo>
                <a:lnTo>
                  <a:pt x="16910" y="6347"/>
                </a:lnTo>
                <a:lnTo>
                  <a:pt x="16910" y="5796"/>
                </a:lnTo>
                <a:lnTo>
                  <a:pt x="16837" y="5429"/>
                </a:lnTo>
                <a:lnTo>
                  <a:pt x="16727" y="5063"/>
                </a:lnTo>
                <a:lnTo>
                  <a:pt x="16654" y="4916"/>
                </a:lnTo>
                <a:lnTo>
                  <a:pt x="16543" y="4769"/>
                </a:lnTo>
                <a:lnTo>
                  <a:pt x="16397" y="4659"/>
                </a:lnTo>
                <a:lnTo>
                  <a:pt x="16250" y="4586"/>
                </a:lnTo>
                <a:lnTo>
                  <a:pt x="16250" y="4146"/>
                </a:lnTo>
                <a:lnTo>
                  <a:pt x="16177" y="3742"/>
                </a:lnTo>
                <a:lnTo>
                  <a:pt x="16030" y="3375"/>
                </a:lnTo>
                <a:lnTo>
                  <a:pt x="15773" y="3009"/>
                </a:lnTo>
                <a:lnTo>
                  <a:pt x="15626" y="2825"/>
                </a:lnTo>
                <a:lnTo>
                  <a:pt x="15443" y="2642"/>
                </a:lnTo>
                <a:lnTo>
                  <a:pt x="15223" y="2495"/>
                </a:lnTo>
                <a:lnTo>
                  <a:pt x="15003" y="2385"/>
                </a:lnTo>
                <a:lnTo>
                  <a:pt x="14746" y="2238"/>
                </a:lnTo>
                <a:lnTo>
                  <a:pt x="14526" y="2055"/>
                </a:lnTo>
                <a:lnTo>
                  <a:pt x="14379" y="1835"/>
                </a:lnTo>
                <a:lnTo>
                  <a:pt x="14233" y="1578"/>
                </a:lnTo>
                <a:lnTo>
                  <a:pt x="14123" y="1358"/>
                </a:lnTo>
                <a:lnTo>
                  <a:pt x="13976" y="1138"/>
                </a:lnTo>
                <a:lnTo>
                  <a:pt x="13829" y="991"/>
                </a:lnTo>
                <a:lnTo>
                  <a:pt x="13682" y="808"/>
                </a:lnTo>
                <a:lnTo>
                  <a:pt x="13499" y="698"/>
                </a:lnTo>
                <a:lnTo>
                  <a:pt x="13279" y="588"/>
                </a:lnTo>
                <a:lnTo>
                  <a:pt x="13059" y="514"/>
                </a:lnTo>
                <a:lnTo>
                  <a:pt x="12802" y="441"/>
                </a:lnTo>
                <a:lnTo>
                  <a:pt x="12362" y="441"/>
                </a:lnTo>
                <a:lnTo>
                  <a:pt x="11885" y="477"/>
                </a:lnTo>
                <a:lnTo>
                  <a:pt x="11408" y="588"/>
                </a:lnTo>
                <a:lnTo>
                  <a:pt x="10968" y="698"/>
                </a:lnTo>
                <a:lnTo>
                  <a:pt x="10821" y="514"/>
                </a:lnTo>
                <a:lnTo>
                  <a:pt x="10601" y="331"/>
                </a:lnTo>
                <a:lnTo>
                  <a:pt x="10381" y="221"/>
                </a:lnTo>
                <a:lnTo>
                  <a:pt x="10124" y="147"/>
                </a:lnTo>
                <a:lnTo>
                  <a:pt x="9867" y="74"/>
                </a:lnTo>
                <a:lnTo>
                  <a:pt x="9574" y="37"/>
                </a:lnTo>
                <a:lnTo>
                  <a:pt x="9060" y="1"/>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285" name="Google Shape;285;p4"/>
          <p:cNvSpPr/>
          <p:nvPr/>
        </p:nvSpPr>
        <p:spPr>
          <a:xfrm rot="-5400000">
            <a:off x="7996280" y="316930"/>
            <a:ext cx="279906" cy="357966"/>
          </a:xfrm>
          <a:custGeom>
            <a:avLst/>
            <a:gdLst/>
            <a:ahLst/>
            <a:cxnLst/>
            <a:rect l="l" t="t" r="r" b="b"/>
            <a:pathLst>
              <a:path w="9868" h="12620" extrusionOk="0">
                <a:moveTo>
                  <a:pt x="4182" y="661"/>
                </a:moveTo>
                <a:lnTo>
                  <a:pt x="4182" y="918"/>
                </a:lnTo>
                <a:lnTo>
                  <a:pt x="4182" y="1431"/>
                </a:lnTo>
                <a:lnTo>
                  <a:pt x="4145" y="2202"/>
                </a:lnTo>
                <a:lnTo>
                  <a:pt x="3925" y="2165"/>
                </a:lnTo>
                <a:lnTo>
                  <a:pt x="3962" y="2018"/>
                </a:lnTo>
                <a:lnTo>
                  <a:pt x="3962" y="1835"/>
                </a:lnTo>
                <a:lnTo>
                  <a:pt x="3889" y="1468"/>
                </a:lnTo>
                <a:lnTo>
                  <a:pt x="3852" y="1101"/>
                </a:lnTo>
                <a:lnTo>
                  <a:pt x="3889" y="918"/>
                </a:lnTo>
                <a:lnTo>
                  <a:pt x="3962" y="771"/>
                </a:lnTo>
                <a:lnTo>
                  <a:pt x="3999" y="698"/>
                </a:lnTo>
                <a:lnTo>
                  <a:pt x="4072" y="661"/>
                </a:lnTo>
                <a:close/>
                <a:moveTo>
                  <a:pt x="1541" y="404"/>
                </a:moveTo>
                <a:lnTo>
                  <a:pt x="1578" y="441"/>
                </a:lnTo>
                <a:lnTo>
                  <a:pt x="1614" y="514"/>
                </a:lnTo>
                <a:lnTo>
                  <a:pt x="1614" y="1138"/>
                </a:lnTo>
                <a:lnTo>
                  <a:pt x="1688" y="2202"/>
                </a:lnTo>
                <a:lnTo>
                  <a:pt x="1284" y="2238"/>
                </a:lnTo>
                <a:lnTo>
                  <a:pt x="1211" y="2238"/>
                </a:lnTo>
                <a:lnTo>
                  <a:pt x="1211" y="1871"/>
                </a:lnTo>
                <a:lnTo>
                  <a:pt x="1174" y="1505"/>
                </a:lnTo>
                <a:lnTo>
                  <a:pt x="1211" y="1211"/>
                </a:lnTo>
                <a:lnTo>
                  <a:pt x="1248" y="954"/>
                </a:lnTo>
                <a:lnTo>
                  <a:pt x="1358" y="404"/>
                </a:lnTo>
                <a:close/>
                <a:moveTo>
                  <a:pt x="3815" y="2678"/>
                </a:moveTo>
                <a:lnTo>
                  <a:pt x="4439" y="2715"/>
                </a:lnTo>
                <a:lnTo>
                  <a:pt x="5026" y="2789"/>
                </a:lnTo>
                <a:lnTo>
                  <a:pt x="5026" y="2825"/>
                </a:lnTo>
                <a:lnTo>
                  <a:pt x="5136" y="3485"/>
                </a:lnTo>
                <a:lnTo>
                  <a:pt x="3925" y="3559"/>
                </a:lnTo>
                <a:lnTo>
                  <a:pt x="2678" y="3632"/>
                </a:lnTo>
                <a:lnTo>
                  <a:pt x="1358" y="3669"/>
                </a:lnTo>
                <a:lnTo>
                  <a:pt x="917" y="3706"/>
                </a:lnTo>
                <a:lnTo>
                  <a:pt x="477" y="3742"/>
                </a:lnTo>
                <a:lnTo>
                  <a:pt x="441" y="3229"/>
                </a:lnTo>
                <a:lnTo>
                  <a:pt x="441" y="2972"/>
                </a:lnTo>
                <a:lnTo>
                  <a:pt x="404" y="2862"/>
                </a:lnTo>
                <a:lnTo>
                  <a:pt x="331" y="2752"/>
                </a:lnTo>
                <a:lnTo>
                  <a:pt x="587" y="2789"/>
                </a:lnTo>
                <a:lnTo>
                  <a:pt x="807" y="2789"/>
                </a:lnTo>
                <a:lnTo>
                  <a:pt x="1284" y="2752"/>
                </a:lnTo>
                <a:lnTo>
                  <a:pt x="1945" y="2678"/>
                </a:lnTo>
                <a:close/>
                <a:moveTo>
                  <a:pt x="4916" y="3999"/>
                </a:moveTo>
                <a:lnTo>
                  <a:pt x="4989" y="4072"/>
                </a:lnTo>
                <a:lnTo>
                  <a:pt x="5136" y="4109"/>
                </a:lnTo>
                <a:lnTo>
                  <a:pt x="5209" y="4072"/>
                </a:lnTo>
                <a:lnTo>
                  <a:pt x="5246" y="4623"/>
                </a:lnTo>
                <a:lnTo>
                  <a:pt x="5209" y="5173"/>
                </a:lnTo>
                <a:lnTo>
                  <a:pt x="5173" y="5430"/>
                </a:lnTo>
                <a:lnTo>
                  <a:pt x="5099" y="5723"/>
                </a:lnTo>
                <a:lnTo>
                  <a:pt x="4989" y="5980"/>
                </a:lnTo>
                <a:lnTo>
                  <a:pt x="4806" y="6200"/>
                </a:lnTo>
                <a:lnTo>
                  <a:pt x="4659" y="6310"/>
                </a:lnTo>
                <a:lnTo>
                  <a:pt x="4476" y="6420"/>
                </a:lnTo>
                <a:lnTo>
                  <a:pt x="4292" y="6457"/>
                </a:lnTo>
                <a:lnTo>
                  <a:pt x="4072" y="6493"/>
                </a:lnTo>
                <a:lnTo>
                  <a:pt x="3632" y="6530"/>
                </a:lnTo>
                <a:lnTo>
                  <a:pt x="3265" y="6567"/>
                </a:lnTo>
                <a:lnTo>
                  <a:pt x="2605" y="6567"/>
                </a:lnTo>
                <a:lnTo>
                  <a:pt x="2642" y="6493"/>
                </a:lnTo>
                <a:lnTo>
                  <a:pt x="2678" y="6383"/>
                </a:lnTo>
                <a:lnTo>
                  <a:pt x="2788" y="6310"/>
                </a:lnTo>
                <a:lnTo>
                  <a:pt x="2825" y="6273"/>
                </a:lnTo>
                <a:lnTo>
                  <a:pt x="2825" y="6237"/>
                </a:lnTo>
                <a:lnTo>
                  <a:pt x="2788" y="6200"/>
                </a:lnTo>
                <a:lnTo>
                  <a:pt x="2715" y="6200"/>
                </a:lnTo>
                <a:lnTo>
                  <a:pt x="2605" y="6237"/>
                </a:lnTo>
                <a:lnTo>
                  <a:pt x="2458" y="6310"/>
                </a:lnTo>
                <a:lnTo>
                  <a:pt x="2348" y="6420"/>
                </a:lnTo>
                <a:lnTo>
                  <a:pt x="2311" y="6567"/>
                </a:lnTo>
                <a:lnTo>
                  <a:pt x="1724" y="6493"/>
                </a:lnTo>
                <a:lnTo>
                  <a:pt x="1541" y="6457"/>
                </a:lnTo>
                <a:lnTo>
                  <a:pt x="1688" y="6420"/>
                </a:lnTo>
                <a:lnTo>
                  <a:pt x="2055" y="6383"/>
                </a:lnTo>
                <a:lnTo>
                  <a:pt x="2201" y="6310"/>
                </a:lnTo>
                <a:lnTo>
                  <a:pt x="2275" y="6237"/>
                </a:lnTo>
                <a:lnTo>
                  <a:pt x="2311" y="6163"/>
                </a:lnTo>
                <a:lnTo>
                  <a:pt x="2311" y="6090"/>
                </a:lnTo>
                <a:lnTo>
                  <a:pt x="2275" y="6016"/>
                </a:lnTo>
                <a:lnTo>
                  <a:pt x="2238" y="5980"/>
                </a:lnTo>
                <a:lnTo>
                  <a:pt x="2201" y="5943"/>
                </a:lnTo>
                <a:lnTo>
                  <a:pt x="2055" y="5943"/>
                </a:lnTo>
                <a:lnTo>
                  <a:pt x="1981" y="6016"/>
                </a:lnTo>
                <a:lnTo>
                  <a:pt x="1798" y="6053"/>
                </a:lnTo>
                <a:lnTo>
                  <a:pt x="1394" y="6127"/>
                </a:lnTo>
                <a:lnTo>
                  <a:pt x="1138" y="6200"/>
                </a:lnTo>
                <a:lnTo>
                  <a:pt x="917" y="6273"/>
                </a:lnTo>
                <a:lnTo>
                  <a:pt x="807" y="6200"/>
                </a:lnTo>
                <a:lnTo>
                  <a:pt x="697" y="6127"/>
                </a:lnTo>
                <a:lnTo>
                  <a:pt x="661" y="5980"/>
                </a:lnTo>
                <a:lnTo>
                  <a:pt x="624" y="5870"/>
                </a:lnTo>
                <a:lnTo>
                  <a:pt x="624" y="5870"/>
                </a:lnTo>
                <a:lnTo>
                  <a:pt x="844" y="5906"/>
                </a:lnTo>
                <a:lnTo>
                  <a:pt x="1504" y="5906"/>
                </a:lnTo>
                <a:lnTo>
                  <a:pt x="1724" y="5870"/>
                </a:lnTo>
                <a:lnTo>
                  <a:pt x="1945" y="5833"/>
                </a:lnTo>
                <a:lnTo>
                  <a:pt x="1981" y="5796"/>
                </a:lnTo>
                <a:lnTo>
                  <a:pt x="2018" y="5760"/>
                </a:lnTo>
                <a:lnTo>
                  <a:pt x="2055" y="5650"/>
                </a:lnTo>
                <a:lnTo>
                  <a:pt x="1981" y="5540"/>
                </a:lnTo>
                <a:lnTo>
                  <a:pt x="1945" y="5503"/>
                </a:lnTo>
                <a:lnTo>
                  <a:pt x="1504" y="5503"/>
                </a:lnTo>
                <a:lnTo>
                  <a:pt x="1101" y="5540"/>
                </a:lnTo>
                <a:lnTo>
                  <a:pt x="844" y="5576"/>
                </a:lnTo>
                <a:lnTo>
                  <a:pt x="587" y="5576"/>
                </a:lnTo>
                <a:lnTo>
                  <a:pt x="587" y="5356"/>
                </a:lnTo>
                <a:lnTo>
                  <a:pt x="734" y="5430"/>
                </a:lnTo>
                <a:lnTo>
                  <a:pt x="881" y="5466"/>
                </a:lnTo>
                <a:lnTo>
                  <a:pt x="1211" y="5466"/>
                </a:lnTo>
                <a:lnTo>
                  <a:pt x="1541" y="5393"/>
                </a:lnTo>
                <a:lnTo>
                  <a:pt x="1835" y="5246"/>
                </a:lnTo>
                <a:lnTo>
                  <a:pt x="1871" y="5173"/>
                </a:lnTo>
                <a:lnTo>
                  <a:pt x="1908" y="5099"/>
                </a:lnTo>
                <a:lnTo>
                  <a:pt x="1908" y="5026"/>
                </a:lnTo>
                <a:lnTo>
                  <a:pt x="1871" y="4953"/>
                </a:lnTo>
                <a:lnTo>
                  <a:pt x="1835" y="4916"/>
                </a:lnTo>
                <a:lnTo>
                  <a:pt x="1761" y="4879"/>
                </a:lnTo>
                <a:lnTo>
                  <a:pt x="1724" y="4879"/>
                </a:lnTo>
                <a:lnTo>
                  <a:pt x="1614" y="4916"/>
                </a:lnTo>
                <a:lnTo>
                  <a:pt x="1358" y="5026"/>
                </a:lnTo>
                <a:lnTo>
                  <a:pt x="1101" y="5099"/>
                </a:lnTo>
                <a:lnTo>
                  <a:pt x="844" y="5099"/>
                </a:lnTo>
                <a:lnTo>
                  <a:pt x="551" y="5063"/>
                </a:lnTo>
                <a:lnTo>
                  <a:pt x="551" y="4916"/>
                </a:lnTo>
                <a:lnTo>
                  <a:pt x="844" y="4879"/>
                </a:lnTo>
                <a:lnTo>
                  <a:pt x="1138" y="4879"/>
                </a:lnTo>
                <a:lnTo>
                  <a:pt x="1724" y="4769"/>
                </a:lnTo>
                <a:lnTo>
                  <a:pt x="1908" y="4696"/>
                </a:lnTo>
                <a:lnTo>
                  <a:pt x="2091" y="4586"/>
                </a:lnTo>
                <a:lnTo>
                  <a:pt x="2128" y="4513"/>
                </a:lnTo>
                <a:lnTo>
                  <a:pt x="2165" y="4439"/>
                </a:lnTo>
                <a:lnTo>
                  <a:pt x="2128" y="4329"/>
                </a:lnTo>
                <a:lnTo>
                  <a:pt x="2055" y="4256"/>
                </a:lnTo>
                <a:lnTo>
                  <a:pt x="1945" y="4182"/>
                </a:lnTo>
                <a:lnTo>
                  <a:pt x="1871" y="4182"/>
                </a:lnTo>
                <a:lnTo>
                  <a:pt x="1835" y="4219"/>
                </a:lnTo>
                <a:lnTo>
                  <a:pt x="1761" y="4256"/>
                </a:lnTo>
                <a:lnTo>
                  <a:pt x="1724" y="4329"/>
                </a:lnTo>
                <a:lnTo>
                  <a:pt x="1468" y="4403"/>
                </a:lnTo>
                <a:lnTo>
                  <a:pt x="991" y="4476"/>
                </a:lnTo>
                <a:lnTo>
                  <a:pt x="551" y="4586"/>
                </a:lnTo>
                <a:lnTo>
                  <a:pt x="514" y="4146"/>
                </a:lnTo>
                <a:lnTo>
                  <a:pt x="1358" y="4146"/>
                </a:lnTo>
                <a:lnTo>
                  <a:pt x="2678" y="4109"/>
                </a:lnTo>
                <a:lnTo>
                  <a:pt x="3815" y="4072"/>
                </a:lnTo>
                <a:lnTo>
                  <a:pt x="4916" y="3999"/>
                </a:lnTo>
                <a:close/>
                <a:moveTo>
                  <a:pt x="1211" y="1"/>
                </a:moveTo>
                <a:lnTo>
                  <a:pt x="1101" y="37"/>
                </a:lnTo>
                <a:lnTo>
                  <a:pt x="1028" y="147"/>
                </a:lnTo>
                <a:lnTo>
                  <a:pt x="881" y="771"/>
                </a:lnTo>
                <a:lnTo>
                  <a:pt x="807" y="1395"/>
                </a:lnTo>
                <a:lnTo>
                  <a:pt x="807" y="1835"/>
                </a:lnTo>
                <a:lnTo>
                  <a:pt x="807" y="2092"/>
                </a:lnTo>
                <a:lnTo>
                  <a:pt x="881" y="2312"/>
                </a:lnTo>
                <a:lnTo>
                  <a:pt x="551" y="2385"/>
                </a:lnTo>
                <a:lnTo>
                  <a:pt x="367" y="2458"/>
                </a:lnTo>
                <a:lnTo>
                  <a:pt x="221" y="2568"/>
                </a:lnTo>
                <a:lnTo>
                  <a:pt x="184" y="2605"/>
                </a:lnTo>
                <a:lnTo>
                  <a:pt x="147" y="2678"/>
                </a:lnTo>
                <a:lnTo>
                  <a:pt x="37" y="2825"/>
                </a:lnTo>
                <a:lnTo>
                  <a:pt x="37" y="3009"/>
                </a:lnTo>
                <a:lnTo>
                  <a:pt x="37" y="3375"/>
                </a:lnTo>
                <a:lnTo>
                  <a:pt x="37" y="3852"/>
                </a:lnTo>
                <a:lnTo>
                  <a:pt x="37" y="3889"/>
                </a:lnTo>
                <a:lnTo>
                  <a:pt x="0" y="3962"/>
                </a:lnTo>
                <a:lnTo>
                  <a:pt x="37" y="4072"/>
                </a:lnTo>
                <a:lnTo>
                  <a:pt x="74" y="4439"/>
                </a:lnTo>
                <a:lnTo>
                  <a:pt x="110" y="5540"/>
                </a:lnTo>
                <a:lnTo>
                  <a:pt x="110" y="5943"/>
                </a:lnTo>
                <a:lnTo>
                  <a:pt x="184" y="6127"/>
                </a:lnTo>
                <a:lnTo>
                  <a:pt x="257" y="6310"/>
                </a:lnTo>
                <a:lnTo>
                  <a:pt x="367" y="6457"/>
                </a:lnTo>
                <a:lnTo>
                  <a:pt x="477" y="6567"/>
                </a:lnTo>
                <a:lnTo>
                  <a:pt x="624" y="6677"/>
                </a:lnTo>
                <a:lnTo>
                  <a:pt x="771" y="6750"/>
                </a:lnTo>
                <a:lnTo>
                  <a:pt x="1101" y="6860"/>
                </a:lnTo>
                <a:lnTo>
                  <a:pt x="1468" y="6934"/>
                </a:lnTo>
                <a:lnTo>
                  <a:pt x="2091" y="7007"/>
                </a:lnTo>
                <a:lnTo>
                  <a:pt x="2678" y="7044"/>
                </a:lnTo>
                <a:lnTo>
                  <a:pt x="2605" y="7264"/>
                </a:lnTo>
                <a:lnTo>
                  <a:pt x="2605" y="7484"/>
                </a:lnTo>
                <a:lnTo>
                  <a:pt x="2605" y="7887"/>
                </a:lnTo>
                <a:lnTo>
                  <a:pt x="2605" y="8548"/>
                </a:lnTo>
                <a:lnTo>
                  <a:pt x="2678" y="9208"/>
                </a:lnTo>
                <a:lnTo>
                  <a:pt x="2825" y="10455"/>
                </a:lnTo>
                <a:lnTo>
                  <a:pt x="3045" y="11665"/>
                </a:lnTo>
                <a:lnTo>
                  <a:pt x="3118" y="11922"/>
                </a:lnTo>
                <a:lnTo>
                  <a:pt x="3228" y="12106"/>
                </a:lnTo>
                <a:lnTo>
                  <a:pt x="3375" y="12252"/>
                </a:lnTo>
                <a:lnTo>
                  <a:pt x="3595" y="12399"/>
                </a:lnTo>
                <a:lnTo>
                  <a:pt x="3779" y="12472"/>
                </a:lnTo>
                <a:lnTo>
                  <a:pt x="3999" y="12546"/>
                </a:lnTo>
                <a:lnTo>
                  <a:pt x="4476" y="12619"/>
                </a:lnTo>
                <a:lnTo>
                  <a:pt x="4732" y="12582"/>
                </a:lnTo>
                <a:lnTo>
                  <a:pt x="4952" y="12509"/>
                </a:lnTo>
                <a:lnTo>
                  <a:pt x="5136" y="12399"/>
                </a:lnTo>
                <a:lnTo>
                  <a:pt x="5283" y="12216"/>
                </a:lnTo>
                <a:lnTo>
                  <a:pt x="5429" y="12032"/>
                </a:lnTo>
                <a:lnTo>
                  <a:pt x="5503" y="11812"/>
                </a:lnTo>
                <a:lnTo>
                  <a:pt x="5576" y="11592"/>
                </a:lnTo>
                <a:lnTo>
                  <a:pt x="5613" y="11372"/>
                </a:lnTo>
                <a:lnTo>
                  <a:pt x="5613" y="11079"/>
                </a:lnTo>
                <a:lnTo>
                  <a:pt x="5613" y="10785"/>
                </a:lnTo>
                <a:lnTo>
                  <a:pt x="5539" y="10162"/>
                </a:lnTo>
                <a:lnTo>
                  <a:pt x="5539" y="9538"/>
                </a:lnTo>
                <a:lnTo>
                  <a:pt x="5649" y="8951"/>
                </a:lnTo>
                <a:lnTo>
                  <a:pt x="5723" y="8658"/>
                </a:lnTo>
                <a:lnTo>
                  <a:pt x="5833" y="8364"/>
                </a:lnTo>
                <a:lnTo>
                  <a:pt x="5980" y="8071"/>
                </a:lnTo>
                <a:lnTo>
                  <a:pt x="6090" y="7961"/>
                </a:lnTo>
                <a:lnTo>
                  <a:pt x="6200" y="7851"/>
                </a:lnTo>
                <a:lnTo>
                  <a:pt x="6273" y="7814"/>
                </a:lnTo>
                <a:lnTo>
                  <a:pt x="6310" y="7814"/>
                </a:lnTo>
                <a:lnTo>
                  <a:pt x="6456" y="7887"/>
                </a:lnTo>
                <a:lnTo>
                  <a:pt x="6530" y="7997"/>
                </a:lnTo>
                <a:lnTo>
                  <a:pt x="6603" y="8144"/>
                </a:lnTo>
                <a:lnTo>
                  <a:pt x="6640" y="8291"/>
                </a:lnTo>
                <a:lnTo>
                  <a:pt x="6603" y="8474"/>
                </a:lnTo>
                <a:lnTo>
                  <a:pt x="6566" y="8804"/>
                </a:lnTo>
                <a:lnTo>
                  <a:pt x="6530" y="9208"/>
                </a:lnTo>
                <a:lnTo>
                  <a:pt x="6566" y="9428"/>
                </a:lnTo>
                <a:lnTo>
                  <a:pt x="6603" y="9648"/>
                </a:lnTo>
                <a:lnTo>
                  <a:pt x="6676" y="9868"/>
                </a:lnTo>
                <a:lnTo>
                  <a:pt x="6787" y="10051"/>
                </a:lnTo>
                <a:lnTo>
                  <a:pt x="6970" y="10162"/>
                </a:lnTo>
                <a:lnTo>
                  <a:pt x="7153" y="10272"/>
                </a:lnTo>
                <a:lnTo>
                  <a:pt x="7447" y="10345"/>
                </a:lnTo>
                <a:lnTo>
                  <a:pt x="7777" y="10382"/>
                </a:lnTo>
                <a:lnTo>
                  <a:pt x="8437" y="10382"/>
                </a:lnTo>
                <a:lnTo>
                  <a:pt x="9061" y="10308"/>
                </a:lnTo>
                <a:lnTo>
                  <a:pt x="9684" y="10162"/>
                </a:lnTo>
                <a:lnTo>
                  <a:pt x="9758" y="10125"/>
                </a:lnTo>
                <a:lnTo>
                  <a:pt x="9831" y="10051"/>
                </a:lnTo>
                <a:lnTo>
                  <a:pt x="9868" y="9941"/>
                </a:lnTo>
                <a:lnTo>
                  <a:pt x="9831" y="9868"/>
                </a:lnTo>
                <a:lnTo>
                  <a:pt x="9794" y="9758"/>
                </a:lnTo>
                <a:lnTo>
                  <a:pt x="9721" y="9685"/>
                </a:lnTo>
                <a:lnTo>
                  <a:pt x="9648" y="9648"/>
                </a:lnTo>
                <a:lnTo>
                  <a:pt x="9538" y="9648"/>
                </a:lnTo>
                <a:lnTo>
                  <a:pt x="8951" y="9758"/>
                </a:lnTo>
                <a:lnTo>
                  <a:pt x="8327" y="9831"/>
                </a:lnTo>
                <a:lnTo>
                  <a:pt x="7740" y="9831"/>
                </a:lnTo>
                <a:lnTo>
                  <a:pt x="7447" y="9795"/>
                </a:lnTo>
                <a:lnTo>
                  <a:pt x="7300" y="9721"/>
                </a:lnTo>
                <a:lnTo>
                  <a:pt x="7190" y="9648"/>
                </a:lnTo>
                <a:lnTo>
                  <a:pt x="7117" y="9575"/>
                </a:lnTo>
                <a:lnTo>
                  <a:pt x="7080" y="9465"/>
                </a:lnTo>
                <a:lnTo>
                  <a:pt x="7080" y="9208"/>
                </a:lnTo>
                <a:lnTo>
                  <a:pt x="7080" y="8914"/>
                </a:lnTo>
                <a:lnTo>
                  <a:pt x="7117" y="8694"/>
                </a:lnTo>
                <a:lnTo>
                  <a:pt x="7153" y="8474"/>
                </a:lnTo>
                <a:lnTo>
                  <a:pt x="7153" y="8254"/>
                </a:lnTo>
                <a:lnTo>
                  <a:pt x="7117" y="8034"/>
                </a:lnTo>
                <a:lnTo>
                  <a:pt x="7043" y="7851"/>
                </a:lnTo>
                <a:lnTo>
                  <a:pt x="6970" y="7667"/>
                </a:lnTo>
                <a:lnTo>
                  <a:pt x="6823" y="7520"/>
                </a:lnTo>
                <a:lnTo>
                  <a:pt x="6676" y="7410"/>
                </a:lnTo>
                <a:lnTo>
                  <a:pt x="6530" y="7337"/>
                </a:lnTo>
                <a:lnTo>
                  <a:pt x="6383" y="7300"/>
                </a:lnTo>
                <a:lnTo>
                  <a:pt x="6200" y="7300"/>
                </a:lnTo>
                <a:lnTo>
                  <a:pt x="6016" y="7337"/>
                </a:lnTo>
                <a:lnTo>
                  <a:pt x="5833" y="7447"/>
                </a:lnTo>
                <a:lnTo>
                  <a:pt x="5649" y="7594"/>
                </a:lnTo>
                <a:lnTo>
                  <a:pt x="5503" y="7814"/>
                </a:lnTo>
                <a:lnTo>
                  <a:pt x="5393" y="8034"/>
                </a:lnTo>
                <a:lnTo>
                  <a:pt x="5283" y="8291"/>
                </a:lnTo>
                <a:lnTo>
                  <a:pt x="5136" y="8768"/>
                </a:lnTo>
                <a:lnTo>
                  <a:pt x="5026" y="9281"/>
                </a:lnTo>
                <a:lnTo>
                  <a:pt x="4989" y="9795"/>
                </a:lnTo>
                <a:lnTo>
                  <a:pt x="5026" y="10308"/>
                </a:lnTo>
                <a:lnTo>
                  <a:pt x="5062" y="10858"/>
                </a:lnTo>
                <a:lnTo>
                  <a:pt x="5062" y="11372"/>
                </a:lnTo>
                <a:lnTo>
                  <a:pt x="5062" y="11519"/>
                </a:lnTo>
                <a:lnTo>
                  <a:pt x="5026" y="11665"/>
                </a:lnTo>
                <a:lnTo>
                  <a:pt x="4952" y="11775"/>
                </a:lnTo>
                <a:lnTo>
                  <a:pt x="4879" y="11886"/>
                </a:lnTo>
                <a:lnTo>
                  <a:pt x="4769" y="11959"/>
                </a:lnTo>
                <a:lnTo>
                  <a:pt x="4659" y="12032"/>
                </a:lnTo>
                <a:lnTo>
                  <a:pt x="4512" y="12069"/>
                </a:lnTo>
                <a:lnTo>
                  <a:pt x="4366" y="12069"/>
                </a:lnTo>
                <a:lnTo>
                  <a:pt x="4109" y="11996"/>
                </a:lnTo>
                <a:lnTo>
                  <a:pt x="3815" y="11922"/>
                </a:lnTo>
                <a:lnTo>
                  <a:pt x="3705" y="11849"/>
                </a:lnTo>
                <a:lnTo>
                  <a:pt x="3595" y="11739"/>
                </a:lnTo>
                <a:lnTo>
                  <a:pt x="3559" y="11592"/>
                </a:lnTo>
                <a:lnTo>
                  <a:pt x="3522" y="11445"/>
                </a:lnTo>
                <a:lnTo>
                  <a:pt x="3302" y="10272"/>
                </a:lnTo>
                <a:lnTo>
                  <a:pt x="3155" y="9061"/>
                </a:lnTo>
                <a:lnTo>
                  <a:pt x="3045" y="7887"/>
                </a:lnTo>
                <a:lnTo>
                  <a:pt x="3045" y="7484"/>
                </a:lnTo>
                <a:lnTo>
                  <a:pt x="3008" y="7264"/>
                </a:lnTo>
                <a:lnTo>
                  <a:pt x="2935" y="7044"/>
                </a:lnTo>
                <a:lnTo>
                  <a:pt x="3375" y="7044"/>
                </a:lnTo>
                <a:lnTo>
                  <a:pt x="3779" y="7007"/>
                </a:lnTo>
                <a:lnTo>
                  <a:pt x="4219" y="6970"/>
                </a:lnTo>
                <a:lnTo>
                  <a:pt x="4622" y="6860"/>
                </a:lnTo>
                <a:lnTo>
                  <a:pt x="4806" y="6787"/>
                </a:lnTo>
                <a:lnTo>
                  <a:pt x="4952" y="6677"/>
                </a:lnTo>
                <a:lnTo>
                  <a:pt x="5099" y="6603"/>
                </a:lnTo>
                <a:lnTo>
                  <a:pt x="5209" y="6493"/>
                </a:lnTo>
                <a:lnTo>
                  <a:pt x="5429" y="6200"/>
                </a:lnTo>
                <a:lnTo>
                  <a:pt x="5539" y="5906"/>
                </a:lnTo>
                <a:lnTo>
                  <a:pt x="5649" y="5576"/>
                </a:lnTo>
                <a:lnTo>
                  <a:pt x="5723" y="5210"/>
                </a:lnTo>
                <a:lnTo>
                  <a:pt x="5723" y="4806"/>
                </a:lnTo>
                <a:lnTo>
                  <a:pt x="5686" y="4036"/>
                </a:lnTo>
                <a:lnTo>
                  <a:pt x="5649" y="3559"/>
                </a:lnTo>
                <a:lnTo>
                  <a:pt x="5576" y="3082"/>
                </a:lnTo>
                <a:lnTo>
                  <a:pt x="5539" y="2789"/>
                </a:lnTo>
                <a:lnTo>
                  <a:pt x="5503" y="2678"/>
                </a:lnTo>
                <a:lnTo>
                  <a:pt x="5466" y="2568"/>
                </a:lnTo>
                <a:lnTo>
                  <a:pt x="5429" y="2422"/>
                </a:lnTo>
                <a:lnTo>
                  <a:pt x="5356" y="2348"/>
                </a:lnTo>
                <a:lnTo>
                  <a:pt x="5173" y="2238"/>
                </a:lnTo>
                <a:lnTo>
                  <a:pt x="5026" y="2202"/>
                </a:lnTo>
                <a:lnTo>
                  <a:pt x="4916" y="2202"/>
                </a:lnTo>
                <a:lnTo>
                  <a:pt x="4879" y="2238"/>
                </a:lnTo>
                <a:lnTo>
                  <a:pt x="4586" y="2238"/>
                </a:lnTo>
                <a:lnTo>
                  <a:pt x="4622" y="808"/>
                </a:lnTo>
                <a:lnTo>
                  <a:pt x="4586" y="551"/>
                </a:lnTo>
                <a:lnTo>
                  <a:pt x="4549" y="441"/>
                </a:lnTo>
                <a:lnTo>
                  <a:pt x="4512" y="331"/>
                </a:lnTo>
                <a:lnTo>
                  <a:pt x="4439" y="258"/>
                </a:lnTo>
                <a:lnTo>
                  <a:pt x="4329" y="221"/>
                </a:lnTo>
                <a:lnTo>
                  <a:pt x="4219" y="184"/>
                </a:lnTo>
                <a:lnTo>
                  <a:pt x="4072" y="221"/>
                </a:lnTo>
                <a:lnTo>
                  <a:pt x="3815" y="331"/>
                </a:lnTo>
                <a:lnTo>
                  <a:pt x="3705" y="404"/>
                </a:lnTo>
                <a:lnTo>
                  <a:pt x="3632" y="514"/>
                </a:lnTo>
                <a:lnTo>
                  <a:pt x="3522" y="734"/>
                </a:lnTo>
                <a:lnTo>
                  <a:pt x="3449" y="991"/>
                </a:lnTo>
                <a:lnTo>
                  <a:pt x="3485" y="1321"/>
                </a:lnTo>
                <a:lnTo>
                  <a:pt x="3522" y="1651"/>
                </a:lnTo>
                <a:lnTo>
                  <a:pt x="3559" y="1908"/>
                </a:lnTo>
                <a:lnTo>
                  <a:pt x="3669" y="2165"/>
                </a:lnTo>
                <a:lnTo>
                  <a:pt x="2091" y="2165"/>
                </a:lnTo>
                <a:lnTo>
                  <a:pt x="2055" y="1358"/>
                </a:lnTo>
                <a:lnTo>
                  <a:pt x="2018" y="514"/>
                </a:lnTo>
                <a:lnTo>
                  <a:pt x="2018" y="368"/>
                </a:lnTo>
                <a:lnTo>
                  <a:pt x="1945" y="221"/>
                </a:lnTo>
                <a:lnTo>
                  <a:pt x="1871" y="147"/>
                </a:lnTo>
                <a:lnTo>
                  <a:pt x="1761" y="74"/>
                </a:lnTo>
                <a:lnTo>
                  <a:pt x="1651" y="37"/>
                </a:lnTo>
                <a:lnTo>
                  <a:pt x="1504" y="1"/>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286" name="Google Shape;286;p4"/>
          <p:cNvSpPr/>
          <p:nvPr/>
        </p:nvSpPr>
        <p:spPr>
          <a:xfrm>
            <a:off x="8801760" y="790271"/>
            <a:ext cx="377708" cy="426638"/>
          </a:xfrm>
          <a:custGeom>
            <a:avLst/>
            <a:gdLst/>
            <a:ahLst/>
            <a:cxnLst/>
            <a:rect l="l" t="t" r="r" b="b"/>
            <a:pathLst>
              <a:path w="13316" h="15041" extrusionOk="0">
                <a:moveTo>
                  <a:pt x="5466" y="1"/>
                </a:moveTo>
                <a:lnTo>
                  <a:pt x="5466" y="38"/>
                </a:lnTo>
                <a:lnTo>
                  <a:pt x="5576" y="1248"/>
                </a:lnTo>
                <a:lnTo>
                  <a:pt x="5612" y="1321"/>
                </a:lnTo>
                <a:lnTo>
                  <a:pt x="5649" y="1395"/>
                </a:lnTo>
                <a:lnTo>
                  <a:pt x="5759" y="1431"/>
                </a:lnTo>
                <a:lnTo>
                  <a:pt x="5833" y="1395"/>
                </a:lnTo>
                <a:lnTo>
                  <a:pt x="6713" y="881"/>
                </a:lnTo>
                <a:lnTo>
                  <a:pt x="6713" y="881"/>
                </a:lnTo>
                <a:lnTo>
                  <a:pt x="6640" y="1285"/>
                </a:lnTo>
                <a:lnTo>
                  <a:pt x="6603" y="1652"/>
                </a:lnTo>
                <a:lnTo>
                  <a:pt x="6603" y="2055"/>
                </a:lnTo>
                <a:lnTo>
                  <a:pt x="6640" y="2459"/>
                </a:lnTo>
                <a:lnTo>
                  <a:pt x="6676" y="2569"/>
                </a:lnTo>
                <a:lnTo>
                  <a:pt x="6750" y="2605"/>
                </a:lnTo>
                <a:lnTo>
                  <a:pt x="6823" y="2642"/>
                </a:lnTo>
                <a:lnTo>
                  <a:pt x="6896" y="2679"/>
                </a:lnTo>
                <a:lnTo>
                  <a:pt x="6970" y="2642"/>
                </a:lnTo>
                <a:lnTo>
                  <a:pt x="7043" y="2605"/>
                </a:lnTo>
                <a:lnTo>
                  <a:pt x="7080" y="2532"/>
                </a:lnTo>
                <a:lnTo>
                  <a:pt x="7080" y="2459"/>
                </a:lnTo>
                <a:lnTo>
                  <a:pt x="7043" y="2275"/>
                </a:lnTo>
                <a:lnTo>
                  <a:pt x="7006" y="1835"/>
                </a:lnTo>
                <a:lnTo>
                  <a:pt x="7043" y="1395"/>
                </a:lnTo>
                <a:lnTo>
                  <a:pt x="7116" y="955"/>
                </a:lnTo>
                <a:lnTo>
                  <a:pt x="7226" y="514"/>
                </a:lnTo>
                <a:lnTo>
                  <a:pt x="7190" y="404"/>
                </a:lnTo>
                <a:lnTo>
                  <a:pt x="7153" y="294"/>
                </a:lnTo>
                <a:lnTo>
                  <a:pt x="7043" y="258"/>
                </a:lnTo>
                <a:lnTo>
                  <a:pt x="6933" y="294"/>
                </a:lnTo>
                <a:lnTo>
                  <a:pt x="5906" y="918"/>
                </a:lnTo>
                <a:lnTo>
                  <a:pt x="5869" y="698"/>
                </a:lnTo>
                <a:lnTo>
                  <a:pt x="5796" y="478"/>
                </a:lnTo>
                <a:lnTo>
                  <a:pt x="5686" y="221"/>
                </a:lnTo>
                <a:lnTo>
                  <a:pt x="5576" y="1"/>
                </a:lnTo>
                <a:close/>
                <a:moveTo>
                  <a:pt x="8840" y="3816"/>
                </a:moveTo>
                <a:lnTo>
                  <a:pt x="8730" y="3852"/>
                </a:lnTo>
                <a:lnTo>
                  <a:pt x="8657" y="3926"/>
                </a:lnTo>
                <a:lnTo>
                  <a:pt x="8510" y="4146"/>
                </a:lnTo>
                <a:lnTo>
                  <a:pt x="8364" y="4293"/>
                </a:lnTo>
                <a:lnTo>
                  <a:pt x="8143" y="4476"/>
                </a:lnTo>
                <a:lnTo>
                  <a:pt x="7997" y="4659"/>
                </a:lnTo>
                <a:lnTo>
                  <a:pt x="7997" y="4733"/>
                </a:lnTo>
                <a:lnTo>
                  <a:pt x="7997" y="4769"/>
                </a:lnTo>
                <a:lnTo>
                  <a:pt x="8033" y="4806"/>
                </a:lnTo>
                <a:lnTo>
                  <a:pt x="8070" y="4843"/>
                </a:lnTo>
                <a:lnTo>
                  <a:pt x="8253" y="4843"/>
                </a:lnTo>
                <a:lnTo>
                  <a:pt x="8400" y="4806"/>
                </a:lnTo>
                <a:lnTo>
                  <a:pt x="8547" y="4733"/>
                </a:lnTo>
                <a:lnTo>
                  <a:pt x="8694" y="4659"/>
                </a:lnTo>
                <a:lnTo>
                  <a:pt x="8914" y="4403"/>
                </a:lnTo>
                <a:lnTo>
                  <a:pt x="9097" y="4146"/>
                </a:lnTo>
                <a:lnTo>
                  <a:pt x="9134" y="4073"/>
                </a:lnTo>
                <a:lnTo>
                  <a:pt x="9134" y="3963"/>
                </a:lnTo>
                <a:lnTo>
                  <a:pt x="9097" y="3889"/>
                </a:lnTo>
                <a:lnTo>
                  <a:pt x="9024" y="3852"/>
                </a:lnTo>
                <a:lnTo>
                  <a:pt x="8914" y="3816"/>
                </a:lnTo>
                <a:close/>
                <a:moveTo>
                  <a:pt x="147" y="2972"/>
                </a:moveTo>
                <a:lnTo>
                  <a:pt x="73" y="3009"/>
                </a:lnTo>
                <a:lnTo>
                  <a:pt x="37" y="3082"/>
                </a:lnTo>
                <a:lnTo>
                  <a:pt x="0" y="3229"/>
                </a:lnTo>
                <a:lnTo>
                  <a:pt x="37" y="3559"/>
                </a:lnTo>
                <a:lnTo>
                  <a:pt x="110" y="4073"/>
                </a:lnTo>
                <a:lnTo>
                  <a:pt x="220" y="4549"/>
                </a:lnTo>
                <a:lnTo>
                  <a:pt x="257" y="4623"/>
                </a:lnTo>
                <a:lnTo>
                  <a:pt x="330" y="4696"/>
                </a:lnTo>
                <a:lnTo>
                  <a:pt x="514" y="4696"/>
                </a:lnTo>
                <a:lnTo>
                  <a:pt x="1174" y="4219"/>
                </a:lnTo>
                <a:lnTo>
                  <a:pt x="1247" y="4843"/>
                </a:lnTo>
                <a:lnTo>
                  <a:pt x="1284" y="4990"/>
                </a:lnTo>
                <a:lnTo>
                  <a:pt x="1321" y="5173"/>
                </a:lnTo>
                <a:lnTo>
                  <a:pt x="1394" y="5320"/>
                </a:lnTo>
                <a:lnTo>
                  <a:pt x="1431" y="5356"/>
                </a:lnTo>
                <a:lnTo>
                  <a:pt x="1541" y="5393"/>
                </a:lnTo>
                <a:lnTo>
                  <a:pt x="1614" y="5393"/>
                </a:lnTo>
                <a:lnTo>
                  <a:pt x="1687" y="5356"/>
                </a:lnTo>
                <a:lnTo>
                  <a:pt x="1724" y="5320"/>
                </a:lnTo>
                <a:lnTo>
                  <a:pt x="1761" y="5246"/>
                </a:lnTo>
                <a:lnTo>
                  <a:pt x="1761" y="5173"/>
                </a:lnTo>
                <a:lnTo>
                  <a:pt x="1724" y="5063"/>
                </a:lnTo>
                <a:lnTo>
                  <a:pt x="1724" y="5026"/>
                </a:lnTo>
                <a:lnTo>
                  <a:pt x="1687" y="4953"/>
                </a:lnTo>
                <a:lnTo>
                  <a:pt x="1651" y="4549"/>
                </a:lnTo>
                <a:lnTo>
                  <a:pt x="1614" y="4183"/>
                </a:lnTo>
                <a:lnTo>
                  <a:pt x="1577" y="3816"/>
                </a:lnTo>
                <a:lnTo>
                  <a:pt x="1577" y="3706"/>
                </a:lnTo>
                <a:lnTo>
                  <a:pt x="1467" y="3632"/>
                </a:lnTo>
                <a:lnTo>
                  <a:pt x="1357" y="3632"/>
                </a:lnTo>
                <a:lnTo>
                  <a:pt x="1247" y="3669"/>
                </a:lnTo>
                <a:lnTo>
                  <a:pt x="880" y="3889"/>
                </a:lnTo>
                <a:lnTo>
                  <a:pt x="550" y="4146"/>
                </a:lnTo>
                <a:lnTo>
                  <a:pt x="330" y="3302"/>
                </a:lnTo>
                <a:lnTo>
                  <a:pt x="294" y="3082"/>
                </a:lnTo>
                <a:lnTo>
                  <a:pt x="220" y="2972"/>
                </a:lnTo>
                <a:close/>
                <a:moveTo>
                  <a:pt x="8400" y="2679"/>
                </a:moveTo>
                <a:lnTo>
                  <a:pt x="10124" y="5173"/>
                </a:lnTo>
                <a:lnTo>
                  <a:pt x="10161" y="5210"/>
                </a:lnTo>
                <a:lnTo>
                  <a:pt x="10124" y="5246"/>
                </a:lnTo>
                <a:lnTo>
                  <a:pt x="9684" y="5613"/>
                </a:lnTo>
                <a:lnTo>
                  <a:pt x="9207" y="6017"/>
                </a:lnTo>
                <a:lnTo>
                  <a:pt x="8804" y="6310"/>
                </a:lnTo>
                <a:lnTo>
                  <a:pt x="8584" y="6017"/>
                </a:lnTo>
                <a:lnTo>
                  <a:pt x="6970" y="3852"/>
                </a:lnTo>
                <a:lnTo>
                  <a:pt x="7703" y="3339"/>
                </a:lnTo>
                <a:lnTo>
                  <a:pt x="8033" y="3045"/>
                </a:lnTo>
                <a:lnTo>
                  <a:pt x="8364" y="2752"/>
                </a:lnTo>
                <a:lnTo>
                  <a:pt x="8400" y="2679"/>
                </a:lnTo>
                <a:close/>
                <a:moveTo>
                  <a:pt x="2494" y="7227"/>
                </a:moveTo>
                <a:lnTo>
                  <a:pt x="2421" y="7301"/>
                </a:lnTo>
                <a:lnTo>
                  <a:pt x="2421" y="7411"/>
                </a:lnTo>
                <a:lnTo>
                  <a:pt x="2678" y="7887"/>
                </a:lnTo>
                <a:lnTo>
                  <a:pt x="2494" y="8034"/>
                </a:lnTo>
                <a:lnTo>
                  <a:pt x="2458" y="8108"/>
                </a:lnTo>
                <a:lnTo>
                  <a:pt x="2421" y="8218"/>
                </a:lnTo>
                <a:lnTo>
                  <a:pt x="2421" y="8291"/>
                </a:lnTo>
                <a:lnTo>
                  <a:pt x="2494" y="8328"/>
                </a:lnTo>
                <a:lnTo>
                  <a:pt x="2605" y="8364"/>
                </a:lnTo>
                <a:lnTo>
                  <a:pt x="2678" y="8328"/>
                </a:lnTo>
                <a:lnTo>
                  <a:pt x="2861" y="8254"/>
                </a:lnTo>
                <a:lnTo>
                  <a:pt x="2935" y="8364"/>
                </a:lnTo>
                <a:lnTo>
                  <a:pt x="3155" y="8694"/>
                </a:lnTo>
                <a:lnTo>
                  <a:pt x="3301" y="8841"/>
                </a:lnTo>
                <a:lnTo>
                  <a:pt x="3375" y="8878"/>
                </a:lnTo>
                <a:lnTo>
                  <a:pt x="3485" y="8915"/>
                </a:lnTo>
                <a:lnTo>
                  <a:pt x="3558" y="8878"/>
                </a:lnTo>
                <a:lnTo>
                  <a:pt x="3595" y="8804"/>
                </a:lnTo>
                <a:lnTo>
                  <a:pt x="3632" y="8731"/>
                </a:lnTo>
                <a:lnTo>
                  <a:pt x="3595" y="8621"/>
                </a:lnTo>
                <a:lnTo>
                  <a:pt x="3558" y="8438"/>
                </a:lnTo>
                <a:lnTo>
                  <a:pt x="3301" y="8108"/>
                </a:lnTo>
                <a:lnTo>
                  <a:pt x="3228" y="7997"/>
                </a:lnTo>
                <a:lnTo>
                  <a:pt x="3558" y="7704"/>
                </a:lnTo>
                <a:lnTo>
                  <a:pt x="3595" y="7594"/>
                </a:lnTo>
                <a:lnTo>
                  <a:pt x="3595" y="7484"/>
                </a:lnTo>
                <a:lnTo>
                  <a:pt x="3558" y="7411"/>
                </a:lnTo>
                <a:lnTo>
                  <a:pt x="3485" y="7374"/>
                </a:lnTo>
                <a:lnTo>
                  <a:pt x="3412" y="7337"/>
                </a:lnTo>
                <a:lnTo>
                  <a:pt x="3338" y="7337"/>
                </a:lnTo>
                <a:lnTo>
                  <a:pt x="3228" y="7411"/>
                </a:lnTo>
                <a:lnTo>
                  <a:pt x="2971" y="7631"/>
                </a:lnTo>
                <a:lnTo>
                  <a:pt x="2641" y="7264"/>
                </a:lnTo>
                <a:lnTo>
                  <a:pt x="2568" y="7227"/>
                </a:lnTo>
                <a:close/>
                <a:moveTo>
                  <a:pt x="3191" y="6090"/>
                </a:moveTo>
                <a:lnTo>
                  <a:pt x="3595" y="6860"/>
                </a:lnTo>
                <a:lnTo>
                  <a:pt x="3998" y="7594"/>
                </a:lnTo>
                <a:lnTo>
                  <a:pt x="4439" y="8328"/>
                </a:lnTo>
                <a:lnTo>
                  <a:pt x="4915" y="9025"/>
                </a:lnTo>
                <a:lnTo>
                  <a:pt x="4769" y="9098"/>
                </a:lnTo>
                <a:lnTo>
                  <a:pt x="4622" y="9171"/>
                </a:lnTo>
                <a:lnTo>
                  <a:pt x="4365" y="9355"/>
                </a:lnTo>
                <a:lnTo>
                  <a:pt x="3778" y="9721"/>
                </a:lnTo>
                <a:lnTo>
                  <a:pt x="3522" y="9905"/>
                </a:lnTo>
                <a:lnTo>
                  <a:pt x="3412" y="10015"/>
                </a:lnTo>
                <a:lnTo>
                  <a:pt x="3265" y="10052"/>
                </a:lnTo>
                <a:lnTo>
                  <a:pt x="3228" y="10052"/>
                </a:lnTo>
                <a:lnTo>
                  <a:pt x="3191" y="10088"/>
                </a:lnTo>
                <a:lnTo>
                  <a:pt x="3191" y="10162"/>
                </a:lnTo>
                <a:lnTo>
                  <a:pt x="2421" y="9025"/>
                </a:lnTo>
                <a:lnTo>
                  <a:pt x="1761" y="7997"/>
                </a:lnTo>
                <a:lnTo>
                  <a:pt x="1064" y="7007"/>
                </a:lnTo>
                <a:lnTo>
                  <a:pt x="1394" y="6897"/>
                </a:lnTo>
                <a:lnTo>
                  <a:pt x="1724" y="6714"/>
                </a:lnTo>
                <a:lnTo>
                  <a:pt x="2348" y="6383"/>
                </a:lnTo>
                <a:lnTo>
                  <a:pt x="2494" y="6310"/>
                </a:lnTo>
                <a:lnTo>
                  <a:pt x="2641" y="6273"/>
                </a:lnTo>
                <a:lnTo>
                  <a:pt x="2935" y="6237"/>
                </a:lnTo>
                <a:lnTo>
                  <a:pt x="3081" y="6200"/>
                </a:lnTo>
                <a:lnTo>
                  <a:pt x="3191" y="6090"/>
                </a:lnTo>
                <a:close/>
                <a:moveTo>
                  <a:pt x="12729" y="11005"/>
                </a:moveTo>
                <a:lnTo>
                  <a:pt x="12655" y="11225"/>
                </a:lnTo>
                <a:lnTo>
                  <a:pt x="12582" y="11115"/>
                </a:lnTo>
                <a:lnTo>
                  <a:pt x="12729" y="11005"/>
                </a:lnTo>
                <a:close/>
                <a:moveTo>
                  <a:pt x="9647" y="12949"/>
                </a:moveTo>
                <a:lnTo>
                  <a:pt x="9721" y="13096"/>
                </a:lnTo>
                <a:lnTo>
                  <a:pt x="9831" y="13280"/>
                </a:lnTo>
                <a:lnTo>
                  <a:pt x="9941" y="13463"/>
                </a:lnTo>
                <a:lnTo>
                  <a:pt x="10088" y="13573"/>
                </a:lnTo>
                <a:lnTo>
                  <a:pt x="10051" y="13573"/>
                </a:lnTo>
                <a:lnTo>
                  <a:pt x="9647" y="13756"/>
                </a:lnTo>
                <a:lnTo>
                  <a:pt x="9647" y="13646"/>
                </a:lnTo>
                <a:lnTo>
                  <a:pt x="9574" y="13536"/>
                </a:lnTo>
                <a:lnTo>
                  <a:pt x="9427" y="13426"/>
                </a:lnTo>
                <a:lnTo>
                  <a:pt x="9354" y="13280"/>
                </a:lnTo>
                <a:lnTo>
                  <a:pt x="9281" y="13133"/>
                </a:lnTo>
                <a:lnTo>
                  <a:pt x="9244" y="12986"/>
                </a:lnTo>
                <a:lnTo>
                  <a:pt x="9647" y="12949"/>
                </a:lnTo>
                <a:close/>
                <a:moveTo>
                  <a:pt x="6640" y="12839"/>
                </a:moveTo>
                <a:lnTo>
                  <a:pt x="6493" y="13426"/>
                </a:lnTo>
                <a:lnTo>
                  <a:pt x="6419" y="14013"/>
                </a:lnTo>
                <a:lnTo>
                  <a:pt x="6419" y="14160"/>
                </a:lnTo>
                <a:lnTo>
                  <a:pt x="6163" y="13940"/>
                </a:lnTo>
                <a:lnTo>
                  <a:pt x="6126" y="13940"/>
                </a:lnTo>
                <a:lnTo>
                  <a:pt x="6126" y="13903"/>
                </a:lnTo>
                <a:lnTo>
                  <a:pt x="6126" y="13646"/>
                </a:lnTo>
                <a:lnTo>
                  <a:pt x="6163" y="13353"/>
                </a:lnTo>
                <a:lnTo>
                  <a:pt x="6236" y="13096"/>
                </a:lnTo>
                <a:lnTo>
                  <a:pt x="6346" y="12876"/>
                </a:lnTo>
                <a:lnTo>
                  <a:pt x="6640" y="12839"/>
                </a:lnTo>
                <a:close/>
                <a:moveTo>
                  <a:pt x="7336" y="13170"/>
                </a:moveTo>
                <a:lnTo>
                  <a:pt x="7263" y="13206"/>
                </a:lnTo>
                <a:lnTo>
                  <a:pt x="7226" y="13243"/>
                </a:lnTo>
                <a:lnTo>
                  <a:pt x="7080" y="13720"/>
                </a:lnTo>
                <a:lnTo>
                  <a:pt x="7006" y="13977"/>
                </a:lnTo>
                <a:lnTo>
                  <a:pt x="7006" y="14233"/>
                </a:lnTo>
                <a:lnTo>
                  <a:pt x="7006" y="14307"/>
                </a:lnTo>
                <a:lnTo>
                  <a:pt x="7043" y="14380"/>
                </a:lnTo>
                <a:lnTo>
                  <a:pt x="7116" y="14453"/>
                </a:lnTo>
                <a:lnTo>
                  <a:pt x="7190" y="14490"/>
                </a:lnTo>
                <a:lnTo>
                  <a:pt x="7263" y="14527"/>
                </a:lnTo>
                <a:lnTo>
                  <a:pt x="7336" y="14527"/>
                </a:lnTo>
                <a:lnTo>
                  <a:pt x="7410" y="14453"/>
                </a:lnTo>
                <a:lnTo>
                  <a:pt x="7483" y="14380"/>
                </a:lnTo>
                <a:lnTo>
                  <a:pt x="7483" y="14270"/>
                </a:lnTo>
                <a:lnTo>
                  <a:pt x="7446" y="14160"/>
                </a:lnTo>
                <a:lnTo>
                  <a:pt x="7373" y="14123"/>
                </a:lnTo>
                <a:lnTo>
                  <a:pt x="7373" y="13830"/>
                </a:lnTo>
                <a:lnTo>
                  <a:pt x="7410" y="13280"/>
                </a:lnTo>
                <a:lnTo>
                  <a:pt x="7373" y="13206"/>
                </a:lnTo>
                <a:lnTo>
                  <a:pt x="7336" y="13170"/>
                </a:lnTo>
                <a:close/>
                <a:moveTo>
                  <a:pt x="10418" y="5613"/>
                </a:moveTo>
                <a:lnTo>
                  <a:pt x="11188" y="6714"/>
                </a:lnTo>
                <a:lnTo>
                  <a:pt x="11555" y="7264"/>
                </a:lnTo>
                <a:lnTo>
                  <a:pt x="11922" y="7814"/>
                </a:lnTo>
                <a:lnTo>
                  <a:pt x="12252" y="8474"/>
                </a:lnTo>
                <a:lnTo>
                  <a:pt x="12399" y="8841"/>
                </a:lnTo>
                <a:lnTo>
                  <a:pt x="12545" y="9208"/>
                </a:lnTo>
                <a:lnTo>
                  <a:pt x="12619" y="9575"/>
                </a:lnTo>
                <a:lnTo>
                  <a:pt x="12692" y="9942"/>
                </a:lnTo>
                <a:lnTo>
                  <a:pt x="12729" y="10308"/>
                </a:lnTo>
                <a:lnTo>
                  <a:pt x="12729" y="10675"/>
                </a:lnTo>
                <a:lnTo>
                  <a:pt x="12325" y="10932"/>
                </a:lnTo>
                <a:lnTo>
                  <a:pt x="12288" y="10969"/>
                </a:lnTo>
                <a:lnTo>
                  <a:pt x="12252" y="11042"/>
                </a:lnTo>
                <a:lnTo>
                  <a:pt x="12288" y="11079"/>
                </a:lnTo>
                <a:lnTo>
                  <a:pt x="12325" y="11152"/>
                </a:lnTo>
                <a:lnTo>
                  <a:pt x="12435" y="11372"/>
                </a:lnTo>
                <a:lnTo>
                  <a:pt x="12509" y="11446"/>
                </a:lnTo>
                <a:lnTo>
                  <a:pt x="12582" y="11519"/>
                </a:lnTo>
                <a:lnTo>
                  <a:pt x="12472" y="11776"/>
                </a:lnTo>
                <a:lnTo>
                  <a:pt x="12325" y="12032"/>
                </a:lnTo>
                <a:lnTo>
                  <a:pt x="11848" y="11666"/>
                </a:lnTo>
                <a:lnTo>
                  <a:pt x="11775" y="11629"/>
                </a:lnTo>
                <a:lnTo>
                  <a:pt x="11702" y="11666"/>
                </a:lnTo>
                <a:lnTo>
                  <a:pt x="11665" y="11739"/>
                </a:lnTo>
                <a:lnTo>
                  <a:pt x="11702" y="11812"/>
                </a:lnTo>
                <a:lnTo>
                  <a:pt x="12142" y="12326"/>
                </a:lnTo>
                <a:lnTo>
                  <a:pt x="11848" y="12619"/>
                </a:lnTo>
                <a:lnTo>
                  <a:pt x="11812" y="12546"/>
                </a:lnTo>
                <a:lnTo>
                  <a:pt x="11665" y="12399"/>
                </a:lnTo>
                <a:lnTo>
                  <a:pt x="11518" y="12253"/>
                </a:lnTo>
                <a:lnTo>
                  <a:pt x="11371" y="12069"/>
                </a:lnTo>
                <a:lnTo>
                  <a:pt x="11298" y="11886"/>
                </a:lnTo>
                <a:lnTo>
                  <a:pt x="11225" y="11849"/>
                </a:lnTo>
                <a:lnTo>
                  <a:pt x="11188" y="11812"/>
                </a:lnTo>
                <a:lnTo>
                  <a:pt x="11115" y="11849"/>
                </a:lnTo>
                <a:lnTo>
                  <a:pt x="11078" y="11922"/>
                </a:lnTo>
                <a:lnTo>
                  <a:pt x="11078" y="12106"/>
                </a:lnTo>
                <a:lnTo>
                  <a:pt x="11115" y="12253"/>
                </a:lnTo>
                <a:lnTo>
                  <a:pt x="11188" y="12436"/>
                </a:lnTo>
                <a:lnTo>
                  <a:pt x="11261" y="12583"/>
                </a:lnTo>
                <a:lnTo>
                  <a:pt x="11371" y="12729"/>
                </a:lnTo>
                <a:lnTo>
                  <a:pt x="11518" y="12876"/>
                </a:lnTo>
                <a:lnTo>
                  <a:pt x="11115" y="13096"/>
                </a:lnTo>
                <a:lnTo>
                  <a:pt x="11151" y="12986"/>
                </a:lnTo>
                <a:lnTo>
                  <a:pt x="11151" y="12839"/>
                </a:lnTo>
                <a:lnTo>
                  <a:pt x="11078" y="12766"/>
                </a:lnTo>
                <a:lnTo>
                  <a:pt x="10968" y="12656"/>
                </a:lnTo>
                <a:lnTo>
                  <a:pt x="10931" y="12656"/>
                </a:lnTo>
                <a:lnTo>
                  <a:pt x="10858" y="12693"/>
                </a:lnTo>
                <a:lnTo>
                  <a:pt x="10858" y="12766"/>
                </a:lnTo>
                <a:lnTo>
                  <a:pt x="10821" y="12729"/>
                </a:lnTo>
                <a:lnTo>
                  <a:pt x="10491" y="12436"/>
                </a:lnTo>
                <a:lnTo>
                  <a:pt x="10418" y="12363"/>
                </a:lnTo>
                <a:lnTo>
                  <a:pt x="10344" y="12399"/>
                </a:lnTo>
                <a:lnTo>
                  <a:pt x="10308" y="12473"/>
                </a:lnTo>
                <a:lnTo>
                  <a:pt x="10308" y="12546"/>
                </a:lnTo>
                <a:lnTo>
                  <a:pt x="10491" y="12839"/>
                </a:lnTo>
                <a:lnTo>
                  <a:pt x="10711" y="13206"/>
                </a:lnTo>
                <a:lnTo>
                  <a:pt x="10785" y="13280"/>
                </a:lnTo>
                <a:lnTo>
                  <a:pt x="10381" y="13426"/>
                </a:lnTo>
                <a:lnTo>
                  <a:pt x="10381" y="13353"/>
                </a:lnTo>
                <a:lnTo>
                  <a:pt x="10344" y="13280"/>
                </a:lnTo>
                <a:lnTo>
                  <a:pt x="10234" y="13133"/>
                </a:lnTo>
                <a:lnTo>
                  <a:pt x="10051" y="12913"/>
                </a:lnTo>
                <a:lnTo>
                  <a:pt x="9904" y="12693"/>
                </a:lnTo>
                <a:lnTo>
                  <a:pt x="9831" y="12619"/>
                </a:lnTo>
                <a:lnTo>
                  <a:pt x="9721" y="12619"/>
                </a:lnTo>
                <a:lnTo>
                  <a:pt x="9391" y="12693"/>
                </a:lnTo>
                <a:lnTo>
                  <a:pt x="9097" y="12729"/>
                </a:lnTo>
                <a:lnTo>
                  <a:pt x="9024" y="12766"/>
                </a:lnTo>
                <a:lnTo>
                  <a:pt x="8987" y="12839"/>
                </a:lnTo>
                <a:lnTo>
                  <a:pt x="8987" y="12913"/>
                </a:lnTo>
                <a:lnTo>
                  <a:pt x="9024" y="12986"/>
                </a:lnTo>
                <a:lnTo>
                  <a:pt x="9024" y="13243"/>
                </a:lnTo>
                <a:lnTo>
                  <a:pt x="9097" y="13500"/>
                </a:lnTo>
                <a:lnTo>
                  <a:pt x="9134" y="13646"/>
                </a:lnTo>
                <a:lnTo>
                  <a:pt x="9207" y="13756"/>
                </a:lnTo>
                <a:lnTo>
                  <a:pt x="9317" y="13830"/>
                </a:lnTo>
                <a:lnTo>
                  <a:pt x="9427" y="13867"/>
                </a:lnTo>
                <a:lnTo>
                  <a:pt x="8987" y="14050"/>
                </a:lnTo>
                <a:lnTo>
                  <a:pt x="8950" y="13977"/>
                </a:lnTo>
                <a:lnTo>
                  <a:pt x="8804" y="13903"/>
                </a:lnTo>
                <a:lnTo>
                  <a:pt x="8767" y="13903"/>
                </a:lnTo>
                <a:lnTo>
                  <a:pt x="8620" y="13536"/>
                </a:lnTo>
                <a:lnTo>
                  <a:pt x="8510" y="13390"/>
                </a:lnTo>
                <a:lnTo>
                  <a:pt x="8364" y="13206"/>
                </a:lnTo>
                <a:lnTo>
                  <a:pt x="8327" y="13206"/>
                </a:lnTo>
                <a:lnTo>
                  <a:pt x="8327" y="13243"/>
                </a:lnTo>
                <a:lnTo>
                  <a:pt x="8327" y="13500"/>
                </a:lnTo>
                <a:lnTo>
                  <a:pt x="8364" y="13756"/>
                </a:lnTo>
                <a:lnTo>
                  <a:pt x="8510" y="14270"/>
                </a:lnTo>
                <a:lnTo>
                  <a:pt x="8070" y="14453"/>
                </a:lnTo>
                <a:lnTo>
                  <a:pt x="8033" y="14160"/>
                </a:lnTo>
                <a:lnTo>
                  <a:pt x="7960" y="13903"/>
                </a:lnTo>
                <a:lnTo>
                  <a:pt x="7923" y="13536"/>
                </a:lnTo>
                <a:lnTo>
                  <a:pt x="7923" y="13206"/>
                </a:lnTo>
                <a:lnTo>
                  <a:pt x="7887" y="13133"/>
                </a:lnTo>
                <a:lnTo>
                  <a:pt x="7813" y="13096"/>
                </a:lnTo>
                <a:lnTo>
                  <a:pt x="7777" y="13096"/>
                </a:lnTo>
                <a:lnTo>
                  <a:pt x="7703" y="13170"/>
                </a:lnTo>
                <a:lnTo>
                  <a:pt x="7667" y="13536"/>
                </a:lnTo>
                <a:lnTo>
                  <a:pt x="7630" y="13903"/>
                </a:lnTo>
                <a:lnTo>
                  <a:pt x="7667" y="14233"/>
                </a:lnTo>
                <a:lnTo>
                  <a:pt x="7667" y="14380"/>
                </a:lnTo>
                <a:lnTo>
                  <a:pt x="7740" y="14527"/>
                </a:lnTo>
                <a:lnTo>
                  <a:pt x="7483" y="14563"/>
                </a:lnTo>
                <a:lnTo>
                  <a:pt x="7190" y="14527"/>
                </a:lnTo>
                <a:lnTo>
                  <a:pt x="7006" y="14453"/>
                </a:lnTo>
                <a:lnTo>
                  <a:pt x="6786" y="14380"/>
                </a:lnTo>
                <a:lnTo>
                  <a:pt x="6823" y="14160"/>
                </a:lnTo>
                <a:lnTo>
                  <a:pt x="6860" y="13646"/>
                </a:lnTo>
                <a:lnTo>
                  <a:pt x="6860" y="13206"/>
                </a:lnTo>
                <a:lnTo>
                  <a:pt x="6860" y="12766"/>
                </a:lnTo>
                <a:lnTo>
                  <a:pt x="6823" y="12693"/>
                </a:lnTo>
                <a:lnTo>
                  <a:pt x="6713" y="12656"/>
                </a:lnTo>
                <a:lnTo>
                  <a:pt x="6346" y="12693"/>
                </a:lnTo>
                <a:lnTo>
                  <a:pt x="6309" y="12656"/>
                </a:lnTo>
                <a:lnTo>
                  <a:pt x="6236" y="12693"/>
                </a:lnTo>
                <a:lnTo>
                  <a:pt x="6089" y="12913"/>
                </a:lnTo>
                <a:lnTo>
                  <a:pt x="5943" y="13133"/>
                </a:lnTo>
                <a:lnTo>
                  <a:pt x="5869" y="13390"/>
                </a:lnTo>
                <a:lnTo>
                  <a:pt x="5796" y="13610"/>
                </a:lnTo>
                <a:lnTo>
                  <a:pt x="5392" y="13206"/>
                </a:lnTo>
                <a:lnTo>
                  <a:pt x="5686" y="12839"/>
                </a:lnTo>
                <a:lnTo>
                  <a:pt x="5943" y="12473"/>
                </a:lnTo>
                <a:lnTo>
                  <a:pt x="5943" y="12363"/>
                </a:lnTo>
                <a:lnTo>
                  <a:pt x="5943" y="12289"/>
                </a:lnTo>
                <a:lnTo>
                  <a:pt x="5869" y="12216"/>
                </a:lnTo>
                <a:lnTo>
                  <a:pt x="5686" y="12216"/>
                </a:lnTo>
                <a:lnTo>
                  <a:pt x="5612" y="12289"/>
                </a:lnTo>
                <a:lnTo>
                  <a:pt x="5209" y="12949"/>
                </a:lnTo>
                <a:lnTo>
                  <a:pt x="4952" y="12619"/>
                </a:lnTo>
                <a:lnTo>
                  <a:pt x="5136" y="12473"/>
                </a:lnTo>
                <a:lnTo>
                  <a:pt x="5319" y="12289"/>
                </a:lnTo>
                <a:lnTo>
                  <a:pt x="5466" y="12069"/>
                </a:lnTo>
                <a:lnTo>
                  <a:pt x="5576" y="11849"/>
                </a:lnTo>
                <a:lnTo>
                  <a:pt x="5576" y="11776"/>
                </a:lnTo>
                <a:lnTo>
                  <a:pt x="5576" y="11739"/>
                </a:lnTo>
                <a:lnTo>
                  <a:pt x="5539" y="11666"/>
                </a:lnTo>
                <a:lnTo>
                  <a:pt x="5502" y="11629"/>
                </a:lnTo>
                <a:lnTo>
                  <a:pt x="5319" y="11629"/>
                </a:lnTo>
                <a:lnTo>
                  <a:pt x="5282" y="11702"/>
                </a:lnTo>
                <a:lnTo>
                  <a:pt x="4805" y="12399"/>
                </a:lnTo>
                <a:lnTo>
                  <a:pt x="4439" y="11922"/>
                </a:lnTo>
                <a:lnTo>
                  <a:pt x="4549" y="11812"/>
                </a:lnTo>
                <a:lnTo>
                  <a:pt x="4879" y="11409"/>
                </a:lnTo>
                <a:lnTo>
                  <a:pt x="5209" y="10969"/>
                </a:lnTo>
                <a:lnTo>
                  <a:pt x="5209" y="10895"/>
                </a:lnTo>
                <a:lnTo>
                  <a:pt x="5246" y="10859"/>
                </a:lnTo>
                <a:lnTo>
                  <a:pt x="5282" y="10785"/>
                </a:lnTo>
                <a:lnTo>
                  <a:pt x="5282" y="10712"/>
                </a:lnTo>
                <a:lnTo>
                  <a:pt x="5209" y="10639"/>
                </a:lnTo>
                <a:lnTo>
                  <a:pt x="5099" y="10602"/>
                </a:lnTo>
                <a:lnTo>
                  <a:pt x="5026" y="10602"/>
                </a:lnTo>
                <a:lnTo>
                  <a:pt x="4952" y="10639"/>
                </a:lnTo>
                <a:lnTo>
                  <a:pt x="4549" y="11225"/>
                </a:lnTo>
                <a:lnTo>
                  <a:pt x="4329" y="11556"/>
                </a:lnTo>
                <a:lnTo>
                  <a:pt x="4292" y="11482"/>
                </a:lnTo>
                <a:lnTo>
                  <a:pt x="4145" y="11482"/>
                </a:lnTo>
                <a:lnTo>
                  <a:pt x="3888" y="11152"/>
                </a:lnTo>
                <a:lnTo>
                  <a:pt x="4329" y="10822"/>
                </a:lnTo>
                <a:lnTo>
                  <a:pt x="4549" y="10675"/>
                </a:lnTo>
                <a:lnTo>
                  <a:pt x="4732" y="10455"/>
                </a:lnTo>
                <a:lnTo>
                  <a:pt x="4769" y="10418"/>
                </a:lnTo>
                <a:lnTo>
                  <a:pt x="4805" y="10345"/>
                </a:lnTo>
                <a:lnTo>
                  <a:pt x="4732" y="10235"/>
                </a:lnTo>
                <a:lnTo>
                  <a:pt x="4659" y="10162"/>
                </a:lnTo>
                <a:lnTo>
                  <a:pt x="4585" y="10162"/>
                </a:lnTo>
                <a:lnTo>
                  <a:pt x="4512" y="10198"/>
                </a:lnTo>
                <a:lnTo>
                  <a:pt x="4292" y="10345"/>
                </a:lnTo>
                <a:lnTo>
                  <a:pt x="4072" y="10528"/>
                </a:lnTo>
                <a:lnTo>
                  <a:pt x="3705" y="10895"/>
                </a:lnTo>
                <a:lnTo>
                  <a:pt x="3256" y="10239"/>
                </a:lnTo>
                <a:lnTo>
                  <a:pt x="3256" y="10239"/>
                </a:lnTo>
                <a:lnTo>
                  <a:pt x="3485" y="10272"/>
                </a:lnTo>
                <a:lnTo>
                  <a:pt x="3742" y="10235"/>
                </a:lnTo>
                <a:lnTo>
                  <a:pt x="3888" y="10162"/>
                </a:lnTo>
                <a:lnTo>
                  <a:pt x="4072" y="10052"/>
                </a:lnTo>
                <a:lnTo>
                  <a:pt x="4365" y="9868"/>
                </a:lnTo>
                <a:lnTo>
                  <a:pt x="4769" y="9648"/>
                </a:lnTo>
                <a:lnTo>
                  <a:pt x="4989" y="9538"/>
                </a:lnTo>
                <a:lnTo>
                  <a:pt x="5172" y="9391"/>
                </a:lnTo>
                <a:lnTo>
                  <a:pt x="6053" y="10675"/>
                </a:lnTo>
                <a:lnTo>
                  <a:pt x="6383" y="11115"/>
                </a:lnTo>
                <a:lnTo>
                  <a:pt x="6713" y="11556"/>
                </a:lnTo>
                <a:lnTo>
                  <a:pt x="6896" y="11739"/>
                </a:lnTo>
                <a:lnTo>
                  <a:pt x="7116" y="11922"/>
                </a:lnTo>
                <a:lnTo>
                  <a:pt x="7336" y="12069"/>
                </a:lnTo>
                <a:lnTo>
                  <a:pt x="7593" y="12179"/>
                </a:lnTo>
                <a:lnTo>
                  <a:pt x="7813" y="12253"/>
                </a:lnTo>
                <a:lnTo>
                  <a:pt x="8070" y="12289"/>
                </a:lnTo>
                <a:lnTo>
                  <a:pt x="8547" y="12289"/>
                </a:lnTo>
                <a:lnTo>
                  <a:pt x="8767" y="12253"/>
                </a:lnTo>
                <a:lnTo>
                  <a:pt x="8987" y="12179"/>
                </a:lnTo>
                <a:lnTo>
                  <a:pt x="9207" y="12106"/>
                </a:lnTo>
                <a:lnTo>
                  <a:pt x="9427" y="11996"/>
                </a:lnTo>
                <a:lnTo>
                  <a:pt x="9684" y="11849"/>
                </a:lnTo>
                <a:lnTo>
                  <a:pt x="9867" y="11666"/>
                </a:lnTo>
                <a:lnTo>
                  <a:pt x="10051" y="11482"/>
                </a:lnTo>
                <a:lnTo>
                  <a:pt x="10198" y="11262"/>
                </a:lnTo>
                <a:lnTo>
                  <a:pt x="10308" y="11042"/>
                </a:lnTo>
                <a:lnTo>
                  <a:pt x="10418" y="10822"/>
                </a:lnTo>
                <a:lnTo>
                  <a:pt x="10491" y="10565"/>
                </a:lnTo>
                <a:lnTo>
                  <a:pt x="10528" y="10345"/>
                </a:lnTo>
                <a:lnTo>
                  <a:pt x="10564" y="9832"/>
                </a:lnTo>
                <a:lnTo>
                  <a:pt x="10528" y="9318"/>
                </a:lnTo>
                <a:lnTo>
                  <a:pt x="10418" y="8804"/>
                </a:lnTo>
                <a:lnTo>
                  <a:pt x="10234" y="8328"/>
                </a:lnTo>
                <a:lnTo>
                  <a:pt x="9978" y="7887"/>
                </a:lnTo>
                <a:lnTo>
                  <a:pt x="9684" y="7484"/>
                </a:lnTo>
                <a:lnTo>
                  <a:pt x="9097" y="6640"/>
                </a:lnTo>
                <a:lnTo>
                  <a:pt x="9354" y="6494"/>
                </a:lnTo>
                <a:lnTo>
                  <a:pt x="9574" y="6347"/>
                </a:lnTo>
                <a:lnTo>
                  <a:pt x="10014" y="5980"/>
                </a:lnTo>
                <a:lnTo>
                  <a:pt x="10418" y="5613"/>
                </a:lnTo>
                <a:close/>
                <a:moveTo>
                  <a:pt x="8400" y="2055"/>
                </a:moveTo>
                <a:lnTo>
                  <a:pt x="8290" y="2092"/>
                </a:lnTo>
                <a:lnTo>
                  <a:pt x="8217" y="2165"/>
                </a:lnTo>
                <a:lnTo>
                  <a:pt x="8180" y="2202"/>
                </a:lnTo>
                <a:lnTo>
                  <a:pt x="8180" y="2312"/>
                </a:lnTo>
                <a:lnTo>
                  <a:pt x="8180" y="2385"/>
                </a:lnTo>
                <a:lnTo>
                  <a:pt x="8107" y="2422"/>
                </a:lnTo>
                <a:lnTo>
                  <a:pt x="8033" y="2459"/>
                </a:lnTo>
                <a:lnTo>
                  <a:pt x="7300" y="3045"/>
                </a:lnTo>
                <a:lnTo>
                  <a:pt x="6896" y="3339"/>
                </a:lnTo>
                <a:lnTo>
                  <a:pt x="6529" y="3596"/>
                </a:lnTo>
                <a:lnTo>
                  <a:pt x="6456" y="3669"/>
                </a:lnTo>
                <a:lnTo>
                  <a:pt x="6419" y="3742"/>
                </a:lnTo>
                <a:lnTo>
                  <a:pt x="6419" y="3852"/>
                </a:lnTo>
                <a:lnTo>
                  <a:pt x="6419" y="3926"/>
                </a:lnTo>
                <a:lnTo>
                  <a:pt x="8547" y="6677"/>
                </a:lnTo>
                <a:lnTo>
                  <a:pt x="8547" y="6750"/>
                </a:lnTo>
                <a:lnTo>
                  <a:pt x="8620" y="6787"/>
                </a:lnTo>
                <a:lnTo>
                  <a:pt x="9391" y="7851"/>
                </a:lnTo>
                <a:lnTo>
                  <a:pt x="9684" y="8291"/>
                </a:lnTo>
                <a:lnTo>
                  <a:pt x="9904" y="8768"/>
                </a:lnTo>
                <a:lnTo>
                  <a:pt x="10014" y="9025"/>
                </a:lnTo>
                <a:lnTo>
                  <a:pt x="10088" y="9281"/>
                </a:lnTo>
                <a:lnTo>
                  <a:pt x="10124" y="9538"/>
                </a:lnTo>
                <a:lnTo>
                  <a:pt x="10124" y="9832"/>
                </a:lnTo>
                <a:lnTo>
                  <a:pt x="10124" y="10088"/>
                </a:lnTo>
                <a:lnTo>
                  <a:pt x="10088" y="10308"/>
                </a:lnTo>
                <a:lnTo>
                  <a:pt x="10014" y="10565"/>
                </a:lnTo>
                <a:lnTo>
                  <a:pt x="9904" y="10785"/>
                </a:lnTo>
                <a:lnTo>
                  <a:pt x="9794" y="11005"/>
                </a:lnTo>
                <a:lnTo>
                  <a:pt x="9647" y="11189"/>
                </a:lnTo>
                <a:lnTo>
                  <a:pt x="9464" y="11372"/>
                </a:lnTo>
                <a:lnTo>
                  <a:pt x="9281" y="11556"/>
                </a:lnTo>
                <a:lnTo>
                  <a:pt x="9097" y="11666"/>
                </a:lnTo>
                <a:lnTo>
                  <a:pt x="8877" y="11739"/>
                </a:lnTo>
                <a:lnTo>
                  <a:pt x="8657" y="11776"/>
                </a:lnTo>
                <a:lnTo>
                  <a:pt x="8437" y="11812"/>
                </a:lnTo>
                <a:lnTo>
                  <a:pt x="7997" y="11812"/>
                </a:lnTo>
                <a:lnTo>
                  <a:pt x="7813" y="11739"/>
                </a:lnTo>
                <a:lnTo>
                  <a:pt x="7593" y="11666"/>
                </a:lnTo>
                <a:lnTo>
                  <a:pt x="7373" y="11519"/>
                </a:lnTo>
                <a:lnTo>
                  <a:pt x="7153" y="11372"/>
                </a:lnTo>
                <a:lnTo>
                  <a:pt x="6970" y="11152"/>
                </a:lnTo>
                <a:lnTo>
                  <a:pt x="6823" y="10932"/>
                </a:lnTo>
                <a:lnTo>
                  <a:pt x="6053" y="9905"/>
                </a:lnTo>
                <a:lnTo>
                  <a:pt x="5356" y="8878"/>
                </a:lnTo>
                <a:lnTo>
                  <a:pt x="4659" y="7814"/>
                </a:lnTo>
                <a:lnTo>
                  <a:pt x="4035" y="6714"/>
                </a:lnTo>
                <a:lnTo>
                  <a:pt x="3742" y="6163"/>
                </a:lnTo>
                <a:lnTo>
                  <a:pt x="3485" y="5613"/>
                </a:lnTo>
                <a:lnTo>
                  <a:pt x="3412" y="5540"/>
                </a:lnTo>
                <a:lnTo>
                  <a:pt x="3301" y="5503"/>
                </a:lnTo>
                <a:lnTo>
                  <a:pt x="3191" y="5503"/>
                </a:lnTo>
                <a:lnTo>
                  <a:pt x="3118" y="5576"/>
                </a:lnTo>
                <a:lnTo>
                  <a:pt x="3008" y="5687"/>
                </a:lnTo>
                <a:lnTo>
                  <a:pt x="2861" y="5760"/>
                </a:lnTo>
                <a:lnTo>
                  <a:pt x="2715" y="5833"/>
                </a:lnTo>
                <a:lnTo>
                  <a:pt x="2568" y="5833"/>
                </a:lnTo>
                <a:lnTo>
                  <a:pt x="2421" y="5870"/>
                </a:lnTo>
                <a:lnTo>
                  <a:pt x="2274" y="5907"/>
                </a:lnTo>
                <a:lnTo>
                  <a:pt x="2018" y="6053"/>
                </a:lnTo>
                <a:lnTo>
                  <a:pt x="1431" y="6420"/>
                </a:lnTo>
                <a:lnTo>
                  <a:pt x="1137" y="6604"/>
                </a:lnTo>
                <a:lnTo>
                  <a:pt x="880" y="6824"/>
                </a:lnTo>
                <a:lnTo>
                  <a:pt x="770" y="6824"/>
                </a:lnTo>
                <a:lnTo>
                  <a:pt x="697" y="6897"/>
                </a:lnTo>
                <a:lnTo>
                  <a:pt x="660" y="6970"/>
                </a:lnTo>
                <a:lnTo>
                  <a:pt x="697" y="7080"/>
                </a:lnTo>
                <a:lnTo>
                  <a:pt x="1101" y="7814"/>
                </a:lnTo>
                <a:lnTo>
                  <a:pt x="1541" y="8548"/>
                </a:lnTo>
                <a:lnTo>
                  <a:pt x="2458" y="9942"/>
                </a:lnTo>
                <a:lnTo>
                  <a:pt x="3412" y="11335"/>
                </a:lnTo>
                <a:lnTo>
                  <a:pt x="4402" y="12693"/>
                </a:lnTo>
                <a:lnTo>
                  <a:pt x="4989" y="13426"/>
                </a:lnTo>
                <a:lnTo>
                  <a:pt x="4952" y="13426"/>
                </a:lnTo>
                <a:lnTo>
                  <a:pt x="4952" y="13500"/>
                </a:lnTo>
                <a:lnTo>
                  <a:pt x="4989" y="13536"/>
                </a:lnTo>
                <a:lnTo>
                  <a:pt x="5026" y="13573"/>
                </a:lnTo>
                <a:lnTo>
                  <a:pt x="5099" y="13536"/>
                </a:lnTo>
                <a:lnTo>
                  <a:pt x="5429" y="13940"/>
                </a:lnTo>
                <a:lnTo>
                  <a:pt x="5796" y="14307"/>
                </a:lnTo>
                <a:lnTo>
                  <a:pt x="5833" y="14343"/>
                </a:lnTo>
                <a:lnTo>
                  <a:pt x="5906" y="14380"/>
                </a:lnTo>
                <a:lnTo>
                  <a:pt x="6126" y="14563"/>
                </a:lnTo>
                <a:lnTo>
                  <a:pt x="6383" y="14710"/>
                </a:lnTo>
                <a:lnTo>
                  <a:pt x="6640" y="14857"/>
                </a:lnTo>
                <a:lnTo>
                  <a:pt x="6933" y="14967"/>
                </a:lnTo>
                <a:lnTo>
                  <a:pt x="7226" y="15040"/>
                </a:lnTo>
                <a:lnTo>
                  <a:pt x="7850" y="15040"/>
                </a:lnTo>
                <a:lnTo>
                  <a:pt x="8180" y="14967"/>
                </a:lnTo>
                <a:lnTo>
                  <a:pt x="8510" y="14820"/>
                </a:lnTo>
                <a:lnTo>
                  <a:pt x="8877" y="14673"/>
                </a:lnTo>
                <a:lnTo>
                  <a:pt x="9574" y="14343"/>
                </a:lnTo>
                <a:lnTo>
                  <a:pt x="11115" y="13683"/>
                </a:lnTo>
                <a:lnTo>
                  <a:pt x="11592" y="13426"/>
                </a:lnTo>
                <a:lnTo>
                  <a:pt x="11995" y="13170"/>
                </a:lnTo>
                <a:lnTo>
                  <a:pt x="12399" y="12839"/>
                </a:lnTo>
                <a:lnTo>
                  <a:pt x="12729" y="12436"/>
                </a:lnTo>
                <a:lnTo>
                  <a:pt x="12912" y="12142"/>
                </a:lnTo>
                <a:lnTo>
                  <a:pt x="13059" y="11849"/>
                </a:lnTo>
                <a:lnTo>
                  <a:pt x="13169" y="11519"/>
                </a:lnTo>
                <a:lnTo>
                  <a:pt x="13242" y="11189"/>
                </a:lnTo>
                <a:lnTo>
                  <a:pt x="13279" y="10859"/>
                </a:lnTo>
                <a:lnTo>
                  <a:pt x="13316" y="10528"/>
                </a:lnTo>
                <a:lnTo>
                  <a:pt x="13279" y="10198"/>
                </a:lnTo>
                <a:lnTo>
                  <a:pt x="13242" y="9868"/>
                </a:lnTo>
                <a:lnTo>
                  <a:pt x="13169" y="9538"/>
                </a:lnTo>
                <a:lnTo>
                  <a:pt x="13095" y="9208"/>
                </a:lnTo>
                <a:lnTo>
                  <a:pt x="12875" y="8584"/>
                </a:lnTo>
                <a:lnTo>
                  <a:pt x="12582" y="7961"/>
                </a:lnTo>
                <a:lnTo>
                  <a:pt x="12252" y="7374"/>
                </a:lnTo>
                <a:lnTo>
                  <a:pt x="11885" y="6824"/>
                </a:lnTo>
                <a:lnTo>
                  <a:pt x="10271" y="4476"/>
                </a:lnTo>
                <a:lnTo>
                  <a:pt x="8657" y="2165"/>
                </a:lnTo>
                <a:lnTo>
                  <a:pt x="8584" y="2092"/>
                </a:lnTo>
                <a:lnTo>
                  <a:pt x="8474" y="2055"/>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287" name="Google Shape;287;p4"/>
          <p:cNvSpPr/>
          <p:nvPr/>
        </p:nvSpPr>
        <p:spPr>
          <a:xfrm>
            <a:off x="258963" y="4957957"/>
            <a:ext cx="386048" cy="258065"/>
          </a:xfrm>
          <a:custGeom>
            <a:avLst/>
            <a:gdLst/>
            <a:ahLst/>
            <a:cxnLst/>
            <a:rect l="l" t="t" r="r" b="b"/>
            <a:pathLst>
              <a:path w="13610" h="9098" extrusionOk="0">
                <a:moveTo>
                  <a:pt x="4696" y="0"/>
                </a:moveTo>
                <a:lnTo>
                  <a:pt x="4586" y="74"/>
                </a:lnTo>
                <a:lnTo>
                  <a:pt x="4256" y="440"/>
                </a:lnTo>
                <a:lnTo>
                  <a:pt x="3999" y="844"/>
                </a:lnTo>
                <a:lnTo>
                  <a:pt x="3742" y="1247"/>
                </a:lnTo>
                <a:lnTo>
                  <a:pt x="3522" y="1688"/>
                </a:lnTo>
                <a:lnTo>
                  <a:pt x="3339" y="2128"/>
                </a:lnTo>
                <a:lnTo>
                  <a:pt x="3228" y="2605"/>
                </a:lnTo>
                <a:lnTo>
                  <a:pt x="3118" y="3081"/>
                </a:lnTo>
                <a:lnTo>
                  <a:pt x="3045" y="3595"/>
                </a:lnTo>
                <a:lnTo>
                  <a:pt x="3008" y="3852"/>
                </a:lnTo>
                <a:lnTo>
                  <a:pt x="2935" y="4072"/>
                </a:lnTo>
                <a:lnTo>
                  <a:pt x="2825" y="4329"/>
                </a:lnTo>
                <a:lnTo>
                  <a:pt x="2678" y="4512"/>
                </a:lnTo>
                <a:lnTo>
                  <a:pt x="2605" y="4622"/>
                </a:lnTo>
                <a:lnTo>
                  <a:pt x="2495" y="4659"/>
                </a:lnTo>
                <a:lnTo>
                  <a:pt x="2275" y="4732"/>
                </a:lnTo>
                <a:lnTo>
                  <a:pt x="1835" y="4732"/>
                </a:lnTo>
                <a:lnTo>
                  <a:pt x="1541" y="4659"/>
                </a:lnTo>
                <a:lnTo>
                  <a:pt x="991" y="4659"/>
                </a:lnTo>
                <a:lnTo>
                  <a:pt x="881" y="4732"/>
                </a:lnTo>
                <a:lnTo>
                  <a:pt x="771" y="4769"/>
                </a:lnTo>
                <a:lnTo>
                  <a:pt x="587" y="4732"/>
                </a:lnTo>
                <a:lnTo>
                  <a:pt x="404" y="4732"/>
                </a:lnTo>
                <a:lnTo>
                  <a:pt x="257" y="4805"/>
                </a:lnTo>
                <a:lnTo>
                  <a:pt x="74" y="4879"/>
                </a:lnTo>
                <a:lnTo>
                  <a:pt x="37" y="4952"/>
                </a:lnTo>
                <a:lnTo>
                  <a:pt x="0" y="5026"/>
                </a:lnTo>
                <a:lnTo>
                  <a:pt x="0" y="5172"/>
                </a:lnTo>
                <a:lnTo>
                  <a:pt x="37" y="5209"/>
                </a:lnTo>
                <a:lnTo>
                  <a:pt x="74" y="5246"/>
                </a:lnTo>
                <a:lnTo>
                  <a:pt x="147" y="5282"/>
                </a:lnTo>
                <a:lnTo>
                  <a:pt x="221" y="5246"/>
                </a:lnTo>
                <a:lnTo>
                  <a:pt x="514" y="5172"/>
                </a:lnTo>
                <a:lnTo>
                  <a:pt x="587" y="5282"/>
                </a:lnTo>
                <a:lnTo>
                  <a:pt x="697" y="5356"/>
                </a:lnTo>
                <a:lnTo>
                  <a:pt x="807" y="5356"/>
                </a:lnTo>
                <a:lnTo>
                  <a:pt x="881" y="5319"/>
                </a:lnTo>
                <a:lnTo>
                  <a:pt x="918" y="5282"/>
                </a:lnTo>
                <a:lnTo>
                  <a:pt x="991" y="5209"/>
                </a:lnTo>
                <a:lnTo>
                  <a:pt x="1064" y="5172"/>
                </a:lnTo>
                <a:lnTo>
                  <a:pt x="1248" y="5136"/>
                </a:lnTo>
                <a:lnTo>
                  <a:pt x="1431" y="5172"/>
                </a:lnTo>
                <a:lnTo>
                  <a:pt x="1614" y="5209"/>
                </a:lnTo>
                <a:lnTo>
                  <a:pt x="1981" y="5282"/>
                </a:lnTo>
                <a:lnTo>
                  <a:pt x="2201" y="5282"/>
                </a:lnTo>
                <a:lnTo>
                  <a:pt x="2385" y="5246"/>
                </a:lnTo>
                <a:lnTo>
                  <a:pt x="2605" y="5209"/>
                </a:lnTo>
                <a:lnTo>
                  <a:pt x="2752" y="5136"/>
                </a:lnTo>
                <a:lnTo>
                  <a:pt x="2935" y="5026"/>
                </a:lnTo>
                <a:lnTo>
                  <a:pt x="3082" y="4879"/>
                </a:lnTo>
                <a:lnTo>
                  <a:pt x="3192" y="4732"/>
                </a:lnTo>
                <a:lnTo>
                  <a:pt x="3302" y="4549"/>
                </a:lnTo>
                <a:lnTo>
                  <a:pt x="3449" y="4182"/>
                </a:lnTo>
                <a:lnTo>
                  <a:pt x="3522" y="3925"/>
                </a:lnTo>
                <a:lnTo>
                  <a:pt x="3559" y="3668"/>
                </a:lnTo>
                <a:lnTo>
                  <a:pt x="3632" y="3118"/>
                </a:lnTo>
                <a:lnTo>
                  <a:pt x="3742" y="2641"/>
                </a:lnTo>
                <a:lnTo>
                  <a:pt x="3889" y="2201"/>
                </a:lnTo>
                <a:lnTo>
                  <a:pt x="4035" y="1834"/>
                </a:lnTo>
                <a:lnTo>
                  <a:pt x="4219" y="1467"/>
                </a:lnTo>
                <a:lnTo>
                  <a:pt x="4402" y="1137"/>
                </a:lnTo>
                <a:lnTo>
                  <a:pt x="4659" y="844"/>
                </a:lnTo>
                <a:lnTo>
                  <a:pt x="5173" y="2861"/>
                </a:lnTo>
                <a:lnTo>
                  <a:pt x="5649" y="4842"/>
                </a:lnTo>
                <a:lnTo>
                  <a:pt x="6126" y="6860"/>
                </a:lnTo>
                <a:lnTo>
                  <a:pt x="6567" y="8914"/>
                </a:lnTo>
                <a:lnTo>
                  <a:pt x="6603" y="8987"/>
                </a:lnTo>
                <a:lnTo>
                  <a:pt x="6713" y="9061"/>
                </a:lnTo>
                <a:lnTo>
                  <a:pt x="6787" y="9097"/>
                </a:lnTo>
                <a:lnTo>
                  <a:pt x="6897" y="9097"/>
                </a:lnTo>
                <a:lnTo>
                  <a:pt x="7153" y="8987"/>
                </a:lnTo>
                <a:lnTo>
                  <a:pt x="7374" y="8804"/>
                </a:lnTo>
                <a:lnTo>
                  <a:pt x="7520" y="8620"/>
                </a:lnTo>
                <a:lnTo>
                  <a:pt x="7667" y="8364"/>
                </a:lnTo>
                <a:lnTo>
                  <a:pt x="7814" y="7997"/>
                </a:lnTo>
                <a:lnTo>
                  <a:pt x="7924" y="7593"/>
                </a:lnTo>
                <a:lnTo>
                  <a:pt x="8181" y="6823"/>
                </a:lnTo>
                <a:lnTo>
                  <a:pt x="9061" y="3962"/>
                </a:lnTo>
                <a:lnTo>
                  <a:pt x="9208" y="4439"/>
                </a:lnTo>
                <a:lnTo>
                  <a:pt x="9318" y="4952"/>
                </a:lnTo>
                <a:lnTo>
                  <a:pt x="9318" y="5062"/>
                </a:lnTo>
                <a:lnTo>
                  <a:pt x="9391" y="5136"/>
                </a:lnTo>
                <a:lnTo>
                  <a:pt x="9464" y="5209"/>
                </a:lnTo>
                <a:lnTo>
                  <a:pt x="9574" y="5209"/>
                </a:lnTo>
                <a:lnTo>
                  <a:pt x="12032" y="5062"/>
                </a:lnTo>
                <a:lnTo>
                  <a:pt x="12069" y="5136"/>
                </a:lnTo>
                <a:lnTo>
                  <a:pt x="12105" y="5209"/>
                </a:lnTo>
                <a:lnTo>
                  <a:pt x="12326" y="5356"/>
                </a:lnTo>
                <a:lnTo>
                  <a:pt x="12582" y="5429"/>
                </a:lnTo>
                <a:lnTo>
                  <a:pt x="12619" y="5466"/>
                </a:lnTo>
                <a:lnTo>
                  <a:pt x="12912" y="5466"/>
                </a:lnTo>
                <a:lnTo>
                  <a:pt x="13059" y="5429"/>
                </a:lnTo>
                <a:lnTo>
                  <a:pt x="13206" y="5319"/>
                </a:lnTo>
                <a:lnTo>
                  <a:pt x="13316" y="5209"/>
                </a:lnTo>
                <a:lnTo>
                  <a:pt x="13426" y="5062"/>
                </a:lnTo>
                <a:lnTo>
                  <a:pt x="13536" y="4915"/>
                </a:lnTo>
                <a:lnTo>
                  <a:pt x="13609" y="4732"/>
                </a:lnTo>
                <a:lnTo>
                  <a:pt x="13609" y="4659"/>
                </a:lnTo>
                <a:lnTo>
                  <a:pt x="13609" y="4549"/>
                </a:lnTo>
                <a:lnTo>
                  <a:pt x="13536" y="4439"/>
                </a:lnTo>
                <a:lnTo>
                  <a:pt x="13426" y="4292"/>
                </a:lnTo>
                <a:lnTo>
                  <a:pt x="13279" y="4219"/>
                </a:lnTo>
                <a:lnTo>
                  <a:pt x="13133" y="4145"/>
                </a:lnTo>
                <a:lnTo>
                  <a:pt x="12949" y="4072"/>
                </a:lnTo>
                <a:lnTo>
                  <a:pt x="12802" y="4072"/>
                </a:lnTo>
                <a:lnTo>
                  <a:pt x="12619" y="4108"/>
                </a:lnTo>
                <a:lnTo>
                  <a:pt x="12436" y="4182"/>
                </a:lnTo>
                <a:lnTo>
                  <a:pt x="12326" y="4255"/>
                </a:lnTo>
                <a:lnTo>
                  <a:pt x="12252" y="4329"/>
                </a:lnTo>
                <a:lnTo>
                  <a:pt x="12142" y="4512"/>
                </a:lnTo>
                <a:lnTo>
                  <a:pt x="9794" y="4659"/>
                </a:lnTo>
                <a:lnTo>
                  <a:pt x="9721" y="4255"/>
                </a:lnTo>
                <a:lnTo>
                  <a:pt x="9611" y="3852"/>
                </a:lnTo>
                <a:lnTo>
                  <a:pt x="9464" y="3448"/>
                </a:lnTo>
                <a:lnTo>
                  <a:pt x="9281" y="3045"/>
                </a:lnTo>
                <a:lnTo>
                  <a:pt x="9208" y="2971"/>
                </a:lnTo>
                <a:lnTo>
                  <a:pt x="9134" y="2935"/>
                </a:lnTo>
                <a:lnTo>
                  <a:pt x="8987" y="2935"/>
                </a:lnTo>
                <a:lnTo>
                  <a:pt x="8841" y="2971"/>
                </a:lnTo>
                <a:lnTo>
                  <a:pt x="8804" y="3045"/>
                </a:lnTo>
                <a:lnTo>
                  <a:pt x="8767" y="3118"/>
                </a:lnTo>
                <a:lnTo>
                  <a:pt x="7850" y="6016"/>
                </a:lnTo>
                <a:lnTo>
                  <a:pt x="7374" y="7557"/>
                </a:lnTo>
                <a:lnTo>
                  <a:pt x="7227" y="7997"/>
                </a:lnTo>
                <a:lnTo>
                  <a:pt x="7153" y="8217"/>
                </a:lnTo>
                <a:lnTo>
                  <a:pt x="7007" y="8400"/>
                </a:lnTo>
                <a:lnTo>
                  <a:pt x="6567" y="6346"/>
                </a:lnTo>
                <a:lnTo>
                  <a:pt x="6090" y="4292"/>
                </a:lnTo>
                <a:lnTo>
                  <a:pt x="5576" y="2238"/>
                </a:lnTo>
                <a:lnTo>
                  <a:pt x="5026" y="220"/>
                </a:lnTo>
                <a:lnTo>
                  <a:pt x="4953" y="74"/>
                </a:lnTo>
                <a:lnTo>
                  <a:pt x="4842" y="37"/>
                </a:lnTo>
                <a:lnTo>
                  <a:pt x="4696"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288" name="Google Shape;288;p4"/>
          <p:cNvSpPr/>
          <p:nvPr/>
        </p:nvSpPr>
        <p:spPr>
          <a:xfrm>
            <a:off x="8699345" y="1151407"/>
            <a:ext cx="174842" cy="187322"/>
          </a:xfrm>
          <a:custGeom>
            <a:avLst/>
            <a:gdLst/>
            <a:ahLst/>
            <a:cxnLst/>
            <a:rect l="l" t="t" r="r" b="b"/>
            <a:pathLst>
              <a:path w="6164" h="6604" extrusionOk="0">
                <a:moveTo>
                  <a:pt x="3962" y="0"/>
                </a:moveTo>
                <a:lnTo>
                  <a:pt x="3926" y="37"/>
                </a:lnTo>
                <a:lnTo>
                  <a:pt x="3889" y="74"/>
                </a:lnTo>
                <a:lnTo>
                  <a:pt x="3889" y="147"/>
                </a:lnTo>
                <a:lnTo>
                  <a:pt x="3522" y="477"/>
                </a:lnTo>
                <a:lnTo>
                  <a:pt x="3229" y="807"/>
                </a:lnTo>
                <a:lnTo>
                  <a:pt x="2788" y="1284"/>
                </a:lnTo>
                <a:lnTo>
                  <a:pt x="2458" y="1651"/>
                </a:lnTo>
                <a:lnTo>
                  <a:pt x="2201" y="1578"/>
                </a:lnTo>
                <a:lnTo>
                  <a:pt x="1321" y="1321"/>
                </a:lnTo>
                <a:lnTo>
                  <a:pt x="1138" y="1284"/>
                </a:lnTo>
                <a:lnTo>
                  <a:pt x="808" y="1211"/>
                </a:lnTo>
                <a:lnTo>
                  <a:pt x="661" y="1174"/>
                </a:lnTo>
                <a:lnTo>
                  <a:pt x="514" y="1211"/>
                </a:lnTo>
                <a:lnTo>
                  <a:pt x="441" y="1248"/>
                </a:lnTo>
                <a:lnTo>
                  <a:pt x="441" y="1284"/>
                </a:lnTo>
                <a:lnTo>
                  <a:pt x="441" y="1358"/>
                </a:lnTo>
                <a:lnTo>
                  <a:pt x="477" y="1468"/>
                </a:lnTo>
                <a:lnTo>
                  <a:pt x="551" y="1541"/>
                </a:lnTo>
                <a:lnTo>
                  <a:pt x="661" y="1614"/>
                </a:lnTo>
                <a:lnTo>
                  <a:pt x="771" y="1651"/>
                </a:lnTo>
                <a:lnTo>
                  <a:pt x="1064" y="1761"/>
                </a:lnTo>
                <a:lnTo>
                  <a:pt x="1284" y="1798"/>
                </a:lnTo>
                <a:lnTo>
                  <a:pt x="2055" y="2018"/>
                </a:lnTo>
                <a:lnTo>
                  <a:pt x="2055" y="2091"/>
                </a:lnTo>
                <a:lnTo>
                  <a:pt x="2091" y="2165"/>
                </a:lnTo>
                <a:lnTo>
                  <a:pt x="2165" y="2238"/>
                </a:lnTo>
                <a:lnTo>
                  <a:pt x="2201" y="2238"/>
                </a:lnTo>
                <a:lnTo>
                  <a:pt x="2275" y="2275"/>
                </a:lnTo>
                <a:lnTo>
                  <a:pt x="2385" y="2238"/>
                </a:lnTo>
                <a:lnTo>
                  <a:pt x="2532" y="2165"/>
                </a:lnTo>
                <a:lnTo>
                  <a:pt x="2678" y="2128"/>
                </a:lnTo>
                <a:lnTo>
                  <a:pt x="2752" y="2091"/>
                </a:lnTo>
                <a:lnTo>
                  <a:pt x="2788" y="2055"/>
                </a:lnTo>
                <a:lnTo>
                  <a:pt x="2788" y="1981"/>
                </a:lnTo>
                <a:lnTo>
                  <a:pt x="2788" y="1908"/>
                </a:lnTo>
                <a:lnTo>
                  <a:pt x="2935" y="1761"/>
                </a:lnTo>
                <a:lnTo>
                  <a:pt x="3375" y="1284"/>
                </a:lnTo>
                <a:lnTo>
                  <a:pt x="3815" y="771"/>
                </a:lnTo>
                <a:lnTo>
                  <a:pt x="3852" y="1394"/>
                </a:lnTo>
                <a:lnTo>
                  <a:pt x="3852" y="2091"/>
                </a:lnTo>
                <a:lnTo>
                  <a:pt x="3889" y="2421"/>
                </a:lnTo>
                <a:lnTo>
                  <a:pt x="3962" y="2605"/>
                </a:lnTo>
                <a:lnTo>
                  <a:pt x="4036" y="2751"/>
                </a:lnTo>
                <a:lnTo>
                  <a:pt x="4109" y="2825"/>
                </a:lnTo>
                <a:lnTo>
                  <a:pt x="4219" y="2825"/>
                </a:lnTo>
                <a:lnTo>
                  <a:pt x="4476" y="3008"/>
                </a:lnTo>
                <a:lnTo>
                  <a:pt x="4732" y="3155"/>
                </a:lnTo>
                <a:lnTo>
                  <a:pt x="5063" y="3265"/>
                </a:lnTo>
                <a:lnTo>
                  <a:pt x="5356" y="3338"/>
                </a:lnTo>
                <a:lnTo>
                  <a:pt x="5246" y="3412"/>
                </a:lnTo>
                <a:lnTo>
                  <a:pt x="4732" y="3669"/>
                </a:lnTo>
                <a:lnTo>
                  <a:pt x="4512" y="3779"/>
                </a:lnTo>
                <a:lnTo>
                  <a:pt x="4292" y="3925"/>
                </a:lnTo>
                <a:lnTo>
                  <a:pt x="4219" y="3925"/>
                </a:lnTo>
                <a:lnTo>
                  <a:pt x="4182" y="3962"/>
                </a:lnTo>
                <a:lnTo>
                  <a:pt x="4072" y="4072"/>
                </a:lnTo>
                <a:lnTo>
                  <a:pt x="3962" y="4292"/>
                </a:lnTo>
                <a:lnTo>
                  <a:pt x="3889" y="4549"/>
                </a:lnTo>
                <a:lnTo>
                  <a:pt x="3852" y="5283"/>
                </a:lnTo>
                <a:lnTo>
                  <a:pt x="3852" y="5649"/>
                </a:lnTo>
                <a:lnTo>
                  <a:pt x="3852" y="6053"/>
                </a:lnTo>
                <a:lnTo>
                  <a:pt x="3559" y="5723"/>
                </a:lnTo>
                <a:lnTo>
                  <a:pt x="3229" y="5393"/>
                </a:lnTo>
                <a:lnTo>
                  <a:pt x="2642" y="4769"/>
                </a:lnTo>
                <a:lnTo>
                  <a:pt x="2568" y="4659"/>
                </a:lnTo>
                <a:lnTo>
                  <a:pt x="2495" y="4586"/>
                </a:lnTo>
                <a:lnTo>
                  <a:pt x="2385" y="4586"/>
                </a:lnTo>
                <a:lnTo>
                  <a:pt x="2385" y="4622"/>
                </a:lnTo>
                <a:lnTo>
                  <a:pt x="2312" y="4622"/>
                </a:lnTo>
                <a:lnTo>
                  <a:pt x="1908" y="4769"/>
                </a:lnTo>
                <a:lnTo>
                  <a:pt x="1468" y="4842"/>
                </a:lnTo>
                <a:lnTo>
                  <a:pt x="1064" y="4916"/>
                </a:lnTo>
                <a:lnTo>
                  <a:pt x="624" y="4952"/>
                </a:lnTo>
                <a:lnTo>
                  <a:pt x="1138" y="4329"/>
                </a:lnTo>
                <a:lnTo>
                  <a:pt x="1358" y="3999"/>
                </a:lnTo>
                <a:lnTo>
                  <a:pt x="1541" y="3632"/>
                </a:lnTo>
                <a:lnTo>
                  <a:pt x="1688" y="3595"/>
                </a:lnTo>
                <a:lnTo>
                  <a:pt x="1725" y="3558"/>
                </a:lnTo>
                <a:lnTo>
                  <a:pt x="1761" y="3485"/>
                </a:lnTo>
                <a:lnTo>
                  <a:pt x="1798" y="3448"/>
                </a:lnTo>
                <a:lnTo>
                  <a:pt x="1798" y="3375"/>
                </a:lnTo>
                <a:lnTo>
                  <a:pt x="1761" y="3302"/>
                </a:lnTo>
                <a:lnTo>
                  <a:pt x="1725" y="3265"/>
                </a:lnTo>
                <a:lnTo>
                  <a:pt x="1651" y="3228"/>
                </a:lnTo>
                <a:lnTo>
                  <a:pt x="1541" y="3045"/>
                </a:lnTo>
                <a:lnTo>
                  <a:pt x="1211" y="2458"/>
                </a:lnTo>
                <a:lnTo>
                  <a:pt x="844" y="1908"/>
                </a:lnTo>
                <a:lnTo>
                  <a:pt x="624" y="1651"/>
                </a:lnTo>
                <a:lnTo>
                  <a:pt x="367" y="1431"/>
                </a:lnTo>
                <a:lnTo>
                  <a:pt x="257" y="1394"/>
                </a:lnTo>
                <a:lnTo>
                  <a:pt x="184" y="1431"/>
                </a:lnTo>
                <a:lnTo>
                  <a:pt x="111" y="1504"/>
                </a:lnTo>
                <a:lnTo>
                  <a:pt x="111" y="1578"/>
                </a:lnTo>
                <a:lnTo>
                  <a:pt x="111" y="1614"/>
                </a:lnTo>
                <a:lnTo>
                  <a:pt x="331" y="1945"/>
                </a:lnTo>
                <a:lnTo>
                  <a:pt x="551" y="2238"/>
                </a:lnTo>
                <a:lnTo>
                  <a:pt x="771" y="2531"/>
                </a:lnTo>
                <a:lnTo>
                  <a:pt x="954" y="2825"/>
                </a:lnTo>
                <a:lnTo>
                  <a:pt x="1101" y="3155"/>
                </a:lnTo>
                <a:lnTo>
                  <a:pt x="1174" y="3338"/>
                </a:lnTo>
                <a:lnTo>
                  <a:pt x="1284" y="3522"/>
                </a:lnTo>
                <a:lnTo>
                  <a:pt x="1101" y="3669"/>
                </a:lnTo>
                <a:lnTo>
                  <a:pt x="918" y="3815"/>
                </a:lnTo>
                <a:lnTo>
                  <a:pt x="587" y="4219"/>
                </a:lnTo>
                <a:lnTo>
                  <a:pt x="294" y="4622"/>
                </a:lnTo>
                <a:lnTo>
                  <a:pt x="37" y="5062"/>
                </a:lnTo>
                <a:lnTo>
                  <a:pt x="1" y="5172"/>
                </a:lnTo>
                <a:lnTo>
                  <a:pt x="1" y="5283"/>
                </a:lnTo>
                <a:lnTo>
                  <a:pt x="74" y="5356"/>
                </a:lnTo>
                <a:lnTo>
                  <a:pt x="184" y="5393"/>
                </a:lnTo>
                <a:lnTo>
                  <a:pt x="734" y="5393"/>
                </a:lnTo>
                <a:lnTo>
                  <a:pt x="1284" y="5356"/>
                </a:lnTo>
                <a:lnTo>
                  <a:pt x="1835" y="5246"/>
                </a:lnTo>
                <a:lnTo>
                  <a:pt x="2348" y="5062"/>
                </a:lnTo>
                <a:lnTo>
                  <a:pt x="2568" y="5356"/>
                </a:lnTo>
                <a:lnTo>
                  <a:pt x="2788" y="5576"/>
                </a:lnTo>
                <a:lnTo>
                  <a:pt x="3229" y="6163"/>
                </a:lnTo>
                <a:lnTo>
                  <a:pt x="3485" y="6383"/>
                </a:lnTo>
                <a:lnTo>
                  <a:pt x="3632" y="6493"/>
                </a:lnTo>
                <a:lnTo>
                  <a:pt x="3779" y="6566"/>
                </a:lnTo>
                <a:lnTo>
                  <a:pt x="3889" y="6566"/>
                </a:lnTo>
                <a:lnTo>
                  <a:pt x="4036" y="6530"/>
                </a:lnTo>
                <a:lnTo>
                  <a:pt x="4146" y="6603"/>
                </a:lnTo>
                <a:lnTo>
                  <a:pt x="4292" y="6603"/>
                </a:lnTo>
                <a:lnTo>
                  <a:pt x="4366" y="6530"/>
                </a:lnTo>
                <a:lnTo>
                  <a:pt x="4402" y="6456"/>
                </a:lnTo>
                <a:lnTo>
                  <a:pt x="4439" y="6383"/>
                </a:lnTo>
                <a:lnTo>
                  <a:pt x="4402" y="6310"/>
                </a:lnTo>
                <a:lnTo>
                  <a:pt x="4366" y="6273"/>
                </a:lnTo>
                <a:lnTo>
                  <a:pt x="4329" y="6236"/>
                </a:lnTo>
                <a:lnTo>
                  <a:pt x="4292" y="6053"/>
                </a:lnTo>
                <a:lnTo>
                  <a:pt x="4292" y="5833"/>
                </a:lnTo>
                <a:lnTo>
                  <a:pt x="4256" y="5172"/>
                </a:lnTo>
                <a:lnTo>
                  <a:pt x="4256" y="4769"/>
                </a:lnTo>
                <a:lnTo>
                  <a:pt x="4256" y="4402"/>
                </a:lnTo>
                <a:lnTo>
                  <a:pt x="4402" y="4402"/>
                </a:lnTo>
                <a:lnTo>
                  <a:pt x="4476" y="4365"/>
                </a:lnTo>
                <a:lnTo>
                  <a:pt x="4549" y="4292"/>
                </a:lnTo>
                <a:lnTo>
                  <a:pt x="4549" y="4255"/>
                </a:lnTo>
                <a:lnTo>
                  <a:pt x="4622" y="4219"/>
                </a:lnTo>
                <a:lnTo>
                  <a:pt x="5209" y="3889"/>
                </a:lnTo>
                <a:lnTo>
                  <a:pt x="5539" y="3705"/>
                </a:lnTo>
                <a:lnTo>
                  <a:pt x="5686" y="3595"/>
                </a:lnTo>
                <a:lnTo>
                  <a:pt x="5833" y="3485"/>
                </a:lnTo>
                <a:lnTo>
                  <a:pt x="5980" y="3485"/>
                </a:lnTo>
                <a:lnTo>
                  <a:pt x="6090" y="3448"/>
                </a:lnTo>
                <a:lnTo>
                  <a:pt x="6126" y="3375"/>
                </a:lnTo>
                <a:lnTo>
                  <a:pt x="6163" y="3302"/>
                </a:lnTo>
                <a:lnTo>
                  <a:pt x="6163" y="3228"/>
                </a:lnTo>
                <a:lnTo>
                  <a:pt x="6126" y="3118"/>
                </a:lnTo>
                <a:lnTo>
                  <a:pt x="6090" y="3045"/>
                </a:lnTo>
                <a:lnTo>
                  <a:pt x="5980" y="3008"/>
                </a:lnTo>
                <a:lnTo>
                  <a:pt x="5576" y="2935"/>
                </a:lnTo>
                <a:lnTo>
                  <a:pt x="5173" y="2788"/>
                </a:lnTo>
                <a:lnTo>
                  <a:pt x="4769" y="2678"/>
                </a:lnTo>
                <a:lnTo>
                  <a:pt x="4366" y="2568"/>
                </a:lnTo>
                <a:lnTo>
                  <a:pt x="4366" y="2275"/>
                </a:lnTo>
                <a:lnTo>
                  <a:pt x="4329" y="2018"/>
                </a:lnTo>
                <a:lnTo>
                  <a:pt x="4256" y="1468"/>
                </a:lnTo>
                <a:lnTo>
                  <a:pt x="4256" y="881"/>
                </a:lnTo>
                <a:lnTo>
                  <a:pt x="4219" y="551"/>
                </a:lnTo>
                <a:lnTo>
                  <a:pt x="4182" y="257"/>
                </a:lnTo>
                <a:lnTo>
                  <a:pt x="4219" y="184"/>
                </a:lnTo>
                <a:lnTo>
                  <a:pt x="4256" y="110"/>
                </a:lnTo>
                <a:lnTo>
                  <a:pt x="4219" y="37"/>
                </a:lnTo>
                <a:lnTo>
                  <a:pt x="4182"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289" name="Google Shape;289;p4"/>
          <p:cNvSpPr txBox="1">
            <a:spLocks noGrp="1"/>
          </p:cNvSpPr>
          <p:nvPr>
            <p:ph type="sldNum" idx="12"/>
          </p:nvPr>
        </p:nvSpPr>
        <p:spPr>
          <a:xfrm>
            <a:off x="4297650" y="4853299"/>
            <a:ext cx="548700" cy="290100"/>
          </a:xfrm>
          <a:prstGeom prst="rect">
            <a:avLst/>
          </a:prstGeom>
        </p:spPr>
        <p:txBody>
          <a:bodyPr spcFirstLastPara="1" wrap="square" lIns="91425" tIns="91425" rIns="91425" bIns="91425" anchor="ctr" anchorCtr="0">
            <a:noAutofit/>
          </a:bodyPr>
          <a:lstStyle>
            <a:lvl1pPr lvl="0" algn="ctr" rtl="0">
              <a:buNone/>
              <a:defRPr/>
            </a:lvl1pPr>
            <a:lvl2pPr lvl="1" algn="ctr" rtl="0">
              <a:buNone/>
              <a:defRPr/>
            </a:lvl2pPr>
            <a:lvl3pPr lvl="2" algn="ctr" rtl="0">
              <a:buNone/>
              <a:defRPr/>
            </a:lvl3pPr>
            <a:lvl4pPr lvl="3" algn="ctr" rtl="0">
              <a:buNone/>
              <a:defRPr/>
            </a:lvl4pPr>
            <a:lvl5pPr lvl="4" algn="ctr" rtl="0">
              <a:buNone/>
              <a:defRPr/>
            </a:lvl5pPr>
            <a:lvl6pPr lvl="5" algn="ctr" rtl="0">
              <a:buNone/>
              <a:defRPr/>
            </a:lvl6pPr>
            <a:lvl7pPr lvl="6" algn="ctr" rtl="0">
              <a:buNone/>
              <a:defRPr/>
            </a:lvl7pPr>
            <a:lvl8pPr lvl="7" algn="ctr" rtl="0">
              <a:buNone/>
              <a:defRPr/>
            </a:lvl8pPr>
            <a:lvl9pPr lvl="8" algn="ctr" rtl="0">
              <a:buNone/>
              <a:defRPr/>
            </a:lvl9pPr>
          </a:lstStyle>
          <a:p>
            <a:pPr marL="0" lvl="0" indent="0" algn="ctr" rtl="0">
              <a:spcBef>
                <a:spcPts val="0"/>
              </a:spcBef>
              <a:spcAft>
                <a:spcPts val="0"/>
              </a:spcAft>
              <a:buNone/>
            </a:pPr>
            <a:fld id="{00000000-1234-1234-1234-123412341234}" type="slidenum">
              <a:rPr lang="en"/>
              <a:t>‹N°›</a:t>
            </a:fld>
            <a:endParaRPr/>
          </a:p>
        </p:txBody>
      </p:sp>
    </p:spTree>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matchingName="Title + 3 columns">
  <p:cSld name="TITLE_AND_TWO_COLUMNS_1">
    <p:spTree>
      <p:nvGrpSpPr>
        <p:cNvPr id="1" name="Shape 620"/>
        <p:cNvGrpSpPr/>
        <p:nvPr/>
      </p:nvGrpSpPr>
      <p:grpSpPr>
        <a:xfrm>
          <a:off x="0" y="0"/>
          <a:ext cx="0" cy="0"/>
          <a:chOff x="0" y="0"/>
          <a:chExt cx="0" cy="0"/>
        </a:xfrm>
      </p:grpSpPr>
      <p:sp>
        <p:nvSpPr>
          <p:cNvPr id="621" name="Google Shape;621;p33"/>
          <p:cNvSpPr/>
          <p:nvPr/>
        </p:nvSpPr>
        <p:spPr>
          <a:xfrm rot="5400000">
            <a:off x="163900" y="578775"/>
            <a:ext cx="633300" cy="960900"/>
          </a:xfrm>
          <a:prstGeom prst="round2SameRect">
            <a:avLst>
              <a:gd name="adj1" fmla="val 50000"/>
              <a:gd name="adj2" fmla="val 0"/>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622" name="Google Shape;622;p33"/>
          <p:cNvPicPr preferRelativeResize="0"/>
          <p:nvPr/>
        </p:nvPicPr>
        <p:blipFill rotWithShape="1">
          <a:blip r:embed="rId2">
            <a:alphaModFix/>
          </a:blip>
          <a:srcRect/>
          <a:stretch/>
        </p:blipFill>
        <p:spPr>
          <a:xfrm>
            <a:off x="0" y="0"/>
            <a:ext cx="9144000" cy="5143500"/>
          </a:xfrm>
          <a:prstGeom prst="rect">
            <a:avLst/>
          </a:prstGeom>
          <a:noFill/>
          <a:ln>
            <a:noFill/>
          </a:ln>
        </p:spPr>
      </p:pic>
      <p:sp>
        <p:nvSpPr>
          <p:cNvPr id="623" name="Google Shape;623;p33"/>
          <p:cNvSpPr txBox="1">
            <a:spLocks noGrp="1"/>
          </p:cNvSpPr>
          <p:nvPr>
            <p:ph type="title"/>
          </p:nvPr>
        </p:nvSpPr>
        <p:spPr>
          <a:xfrm>
            <a:off x="1044475" y="742575"/>
            <a:ext cx="7207500" cy="633300"/>
          </a:xfrm>
          <a:prstGeom prst="rect">
            <a:avLst/>
          </a:prstGeom>
        </p:spPr>
        <p:txBody>
          <a:bodyPr spcFirstLastPara="1" wrap="square" lIns="0" tIns="0" rIns="0" bIns="0" anchor="ctr" anchorCtr="0">
            <a:noAutofit/>
          </a:bodyPr>
          <a:lstStyle>
            <a:lvl1pPr lvl="0" rtl="0">
              <a:spcBef>
                <a:spcPts val="0"/>
              </a:spcBef>
              <a:spcAft>
                <a:spcPts val="0"/>
              </a:spcAft>
              <a:buSzPts val="3200"/>
              <a:buNone/>
              <a:defRPr/>
            </a:lvl1pPr>
            <a:lvl2pPr lvl="1" rtl="0">
              <a:spcBef>
                <a:spcPts val="0"/>
              </a:spcBef>
              <a:spcAft>
                <a:spcPts val="0"/>
              </a:spcAft>
              <a:buSzPts val="3200"/>
              <a:buNone/>
              <a:defRPr/>
            </a:lvl2pPr>
            <a:lvl3pPr lvl="2" rtl="0">
              <a:spcBef>
                <a:spcPts val="0"/>
              </a:spcBef>
              <a:spcAft>
                <a:spcPts val="0"/>
              </a:spcAft>
              <a:buSzPts val="3200"/>
              <a:buNone/>
              <a:defRPr/>
            </a:lvl3pPr>
            <a:lvl4pPr lvl="3" rtl="0">
              <a:spcBef>
                <a:spcPts val="0"/>
              </a:spcBef>
              <a:spcAft>
                <a:spcPts val="0"/>
              </a:spcAft>
              <a:buSzPts val="3200"/>
              <a:buNone/>
              <a:defRPr/>
            </a:lvl4pPr>
            <a:lvl5pPr lvl="4" rtl="0">
              <a:spcBef>
                <a:spcPts val="0"/>
              </a:spcBef>
              <a:spcAft>
                <a:spcPts val="0"/>
              </a:spcAft>
              <a:buSzPts val="3200"/>
              <a:buNone/>
              <a:defRPr/>
            </a:lvl5pPr>
            <a:lvl6pPr lvl="5" rtl="0">
              <a:spcBef>
                <a:spcPts val="0"/>
              </a:spcBef>
              <a:spcAft>
                <a:spcPts val="0"/>
              </a:spcAft>
              <a:buSzPts val="3200"/>
              <a:buNone/>
              <a:defRPr/>
            </a:lvl6pPr>
            <a:lvl7pPr lvl="6" rtl="0">
              <a:spcBef>
                <a:spcPts val="0"/>
              </a:spcBef>
              <a:spcAft>
                <a:spcPts val="0"/>
              </a:spcAft>
              <a:buSzPts val="3200"/>
              <a:buNone/>
              <a:defRPr/>
            </a:lvl7pPr>
            <a:lvl8pPr lvl="7" rtl="0">
              <a:spcBef>
                <a:spcPts val="0"/>
              </a:spcBef>
              <a:spcAft>
                <a:spcPts val="0"/>
              </a:spcAft>
              <a:buSzPts val="3200"/>
              <a:buNone/>
              <a:defRPr/>
            </a:lvl8pPr>
            <a:lvl9pPr lvl="8" rtl="0">
              <a:spcBef>
                <a:spcPts val="0"/>
              </a:spcBef>
              <a:spcAft>
                <a:spcPts val="0"/>
              </a:spcAft>
              <a:buSzPts val="3200"/>
              <a:buNone/>
              <a:defRPr/>
            </a:lvl9pPr>
          </a:lstStyle>
          <a:p>
            <a:endParaRPr/>
          </a:p>
        </p:txBody>
      </p:sp>
      <p:sp>
        <p:nvSpPr>
          <p:cNvPr id="624" name="Google Shape;624;p33"/>
          <p:cNvSpPr txBox="1">
            <a:spLocks noGrp="1"/>
          </p:cNvSpPr>
          <p:nvPr>
            <p:ph type="body" idx="1"/>
          </p:nvPr>
        </p:nvSpPr>
        <p:spPr>
          <a:xfrm>
            <a:off x="1044446" y="1468375"/>
            <a:ext cx="2245200" cy="3009000"/>
          </a:xfrm>
          <a:prstGeom prst="rect">
            <a:avLst/>
          </a:prstGeom>
        </p:spPr>
        <p:txBody>
          <a:bodyPr spcFirstLastPara="1" wrap="square" lIns="0" tIns="0" rIns="0" bIns="0" anchor="t" anchorCtr="0">
            <a:noAutofit/>
          </a:bodyPr>
          <a:lstStyle>
            <a:lvl1pPr marL="457200" lvl="0" indent="-342900" rtl="0">
              <a:spcBef>
                <a:spcPts val="0"/>
              </a:spcBef>
              <a:spcAft>
                <a:spcPts val="0"/>
              </a:spcAft>
              <a:buSzPts val="1800"/>
              <a:buChar char="●"/>
              <a:defRPr sz="1800"/>
            </a:lvl1pPr>
            <a:lvl2pPr marL="914400" lvl="1" indent="-342900" rtl="0">
              <a:spcBef>
                <a:spcPts val="800"/>
              </a:spcBef>
              <a:spcAft>
                <a:spcPts val="0"/>
              </a:spcAft>
              <a:buSzPts val="1800"/>
              <a:buChar char="○"/>
              <a:defRPr sz="1800"/>
            </a:lvl2pPr>
            <a:lvl3pPr marL="1371600" lvl="2" indent="-342900" rtl="0">
              <a:spcBef>
                <a:spcPts val="800"/>
              </a:spcBef>
              <a:spcAft>
                <a:spcPts val="0"/>
              </a:spcAft>
              <a:buSzPts val="1800"/>
              <a:buChar char="■"/>
              <a:defRPr sz="1800"/>
            </a:lvl3pPr>
            <a:lvl4pPr marL="1828800" lvl="3" indent="-342900" rtl="0">
              <a:spcBef>
                <a:spcPts val="800"/>
              </a:spcBef>
              <a:spcAft>
                <a:spcPts val="0"/>
              </a:spcAft>
              <a:buSzPts val="1800"/>
              <a:buChar char="●"/>
              <a:defRPr sz="1800"/>
            </a:lvl4pPr>
            <a:lvl5pPr marL="2286000" lvl="4" indent="-342900" rtl="0">
              <a:spcBef>
                <a:spcPts val="800"/>
              </a:spcBef>
              <a:spcAft>
                <a:spcPts val="0"/>
              </a:spcAft>
              <a:buSzPts val="1800"/>
              <a:buChar char="○"/>
              <a:defRPr sz="1800"/>
            </a:lvl5pPr>
            <a:lvl6pPr marL="2743200" lvl="5" indent="-342900" rtl="0">
              <a:spcBef>
                <a:spcPts val="800"/>
              </a:spcBef>
              <a:spcAft>
                <a:spcPts val="0"/>
              </a:spcAft>
              <a:buSzPts val="1800"/>
              <a:buChar char="■"/>
              <a:defRPr sz="1800"/>
            </a:lvl6pPr>
            <a:lvl7pPr marL="3200400" lvl="6" indent="-342900" rtl="0">
              <a:spcBef>
                <a:spcPts val="800"/>
              </a:spcBef>
              <a:spcAft>
                <a:spcPts val="0"/>
              </a:spcAft>
              <a:buSzPts val="1800"/>
              <a:buChar char="●"/>
              <a:defRPr sz="1800"/>
            </a:lvl7pPr>
            <a:lvl8pPr marL="3657600" lvl="7" indent="-342900" rtl="0">
              <a:spcBef>
                <a:spcPts val="800"/>
              </a:spcBef>
              <a:spcAft>
                <a:spcPts val="0"/>
              </a:spcAft>
              <a:buSzPts val="1800"/>
              <a:buChar char="○"/>
              <a:defRPr sz="1800"/>
            </a:lvl8pPr>
            <a:lvl9pPr marL="4114800" lvl="8" indent="-342900" rtl="0">
              <a:spcBef>
                <a:spcPts val="800"/>
              </a:spcBef>
              <a:spcAft>
                <a:spcPts val="800"/>
              </a:spcAft>
              <a:buSzPts val="1800"/>
              <a:buChar char="■"/>
              <a:defRPr sz="1800"/>
            </a:lvl9pPr>
          </a:lstStyle>
          <a:p>
            <a:endParaRPr/>
          </a:p>
        </p:txBody>
      </p:sp>
      <p:sp>
        <p:nvSpPr>
          <p:cNvPr id="625" name="Google Shape;625;p33"/>
          <p:cNvSpPr txBox="1">
            <a:spLocks noGrp="1"/>
          </p:cNvSpPr>
          <p:nvPr>
            <p:ph type="body" idx="2"/>
          </p:nvPr>
        </p:nvSpPr>
        <p:spPr>
          <a:xfrm>
            <a:off x="3525597" y="1468375"/>
            <a:ext cx="2245200" cy="3009000"/>
          </a:xfrm>
          <a:prstGeom prst="rect">
            <a:avLst/>
          </a:prstGeom>
        </p:spPr>
        <p:txBody>
          <a:bodyPr spcFirstLastPara="1" wrap="square" lIns="0" tIns="0" rIns="0" bIns="0" anchor="t" anchorCtr="0">
            <a:noAutofit/>
          </a:bodyPr>
          <a:lstStyle>
            <a:lvl1pPr marL="457200" lvl="0" indent="-342900" rtl="0">
              <a:spcBef>
                <a:spcPts val="0"/>
              </a:spcBef>
              <a:spcAft>
                <a:spcPts val="0"/>
              </a:spcAft>
              <a:buSzPts val="1800"/>
              <a:buChar char="●"/>
              <a:defRPr sz="1800"/>
            </a:lvl1pPr>
            <a:lvl2pPr marL="914400" lvl="1" indent="-342900" rtl="0">
              <a:spcBef>
                <a:spcPts val="800"/>
              </a:spcBef>
              <a:spcAft>
                <a:spcPts val="0"/>
              </a:spcAft>
              <a:buSzPts val="1800"/>
              <a:buChar char="○"/>
              <a:defRPr sz="1800"/>
            </a:lvl2pPr>
            <a:lvl3pPr marL="1371600" lvl="2" indent="-342900" rtl="0">
              <a:spcBef>
                <a:spcPts val="800"/>
              </a:spcBef>
              <a:spcAft>
                <a:spcPts val="0"/>
              </a:spcAft>
              <a:buSzPts val="1800"/>
              <a:buChar char="■"/>
              <a:defRPr sz="1800"/>
            </a:lvl3pPr>
            <a:lvl4pPr marL="1828800" lvl="3" indent="-342900" rtl="0">
              <a:spcBef>
                <a:spcPts val="800"/>
              </a:spcBef>
              <a:spcAft>
                <a:spcPts val="0"/>
              </a:spcAft>
              <a:buSzPts val="1800"/>
              <a:buChar char="●"/>
              <a:defRPr sz="1800"/>
            </a:lvl4pPr>
            <a:lvl5pPr marL="2286000" lvl="4" indent="-342900" rtl="0">
              <a:spcBef>
                <a:spcPts val="800"/>
              </a:spcBef>
              <a:spcAft>
                <a:spcPts val="0"/>
              </a:spcAft>
              <a:buSzPts val="1800"/>
              <a:buChar char="○"/>
              <a:defRPr sz="1800"/>
            </a:lvl5pPr>
            <a:lvl6pPr marL="2743200" lvl="5" indent="-342900" rtl="0">
              <a:spcBef>
                <a:spcPts val="800"/>
              </a:spcBef>
              <a:spcAft>
                <a:spcPts val="0"/>
              </a:spcAft>
              <a:buSzPts val="1800"/>
              <a:buChar char="■"/>
              <a:defRPr sz="1800"/>
            </a:lvl6pPr>
            <a:lvl7pPr marL="3200400" lvl="6" indent="-342900" rtl="0">
              <a:spcBef>
                <a:spcPts val="800"/>
              </a:spcBef>
              <a:spcAft>
                <a:spcPts val="0"/>
              </a:spcAft>
              <a:buSzPts val="1800"/>
              <a:buChar char="●"/>
              <a:defRPr sz="1800"/>
            </a:lvl7pPr>
            <a:lvl8pPr marL="3657600" lvl="7" indent="-342900" rtl="0">
              <a:spcBef>
                <a:spcPts val="800"/>
              </a:spcBef>
              <a:spcAft>
                <a:spcPts val="0"/>
              </a:spcAft>
              <a:buSzPts val="1800"/>
              <a:buChar char="○"/>
              <a:defRPr sz="1800"/>
            </a:lvl8pPr>
            <a:lvl9pPr marL="4114800" lvl="8" indent="-342900" rtl="0">
              <a:spcBef>
                <a:spcPts val="800"/>
              </a:spcBef>
              <a:spcAft>
                <a:spcPts val="800"/>
              </a:spcAft>
              <a:buSzPts val="1800"/>
              <a:buChar char="■"/>
              <a:defRPr sz="1800"/>
            </a:lvl9pPr>
          </a:lstStyle>
          <a:p>
            <a:endParaRPr/>
          </a:p>
        </p:txBody>
      </p:sp>
      <p:sp>
        <p:nvSpPr>
          <p:cNvPr id="626" name="Google Shape;626;p33"/>
          <p:cNvSpPr txBox="1">
            <a:spLocks noGrp="1"/>
          </p:cNvSpPr>
          <p:nvPr>
            <p:ph type="body" idx="3"/>
          </p:nvPr>
        </p:nvSpPr>
        <p:spPr>
          <a:xfrm>
            <a:off x="6006748" y="1468375"/>
            <a:ext cx="2245200" cy="3009000"/>
          </a:xfrm>
          <a:prstGeom prst="rect">
            <a:avLst/>
          </a:prstGeom>
        </p:spPr>
        <p:txBody>
          <a:bodyPr spcFirstLastPara="1" wrap="square" lIns="0" tIns="0" rIns="0" bIns="0" anchor="t" anchorCtr="0">
            <a:noAutofit/>
          </a:bodyPr>
          <a:lstStyle>
            <a:lvl1pPr marL="457200" lvl="0" indent="-342900" rtl="0">
              <a:spcBef>
                <a:spcPts val="0"/>
              </a:spcBef>
              <a:spcAft>
                <a:spcPts val="0"/>
              </a:spcAft>
              <a:buSzPts val="1800"/>
              <a:buChar char="●"/>
              <a:defRPr sz="1800"/>
            </a:lvl1pPr>
            <a:lvl2pPr marL="914400" lvl="1" indent="-342900" rtl="0">
              <a:spcBef>
                <a:spcPts val="800"/>
              </a:spcBef>
              <a:spcAft>
                <a:spcPts val="0"/>
              </a:spcAft>
              <a:buSzPts val="1800"/>
              <a:buChar char="○"/>
              <a:defRPr sz="1800"/>
            </a:lvl2pPr>
            <a:lvl3pPr marL="1371600" lvl="2" indent="-342900" rtl="0">
              <a:spcBef>
                <a:spcPts val="800"/>
              </a:spcBef>
              <a:spcAft>
                <a:spcPts val="0"/>
              </a:spcAft>
              <a:buSzPts val="1800"/>
              <a:buChar char="■"/>
              <a:defRPr sz="1800"/>
            </a:lvl3pPr>
            <a:lvl4pPr marL="1828800" lvl="3" indent="-342900" rtl="0">
              <a:spcBef>
                <a:spcPts val="800"/>
              </a:spcBef>
              <a:spcAft>
                <a:spcPts val="0"/>
              </a:spcAft>
              <a:buSzPts val="1800"/>
              <a:buChar char="●"/>
              <a:defRPr sz="1800"/>
            </a:lvl4pPr>
            <a:lvl5pPr marL="2286000" lvl="4" indent="-342900" rtl="0">
              <a:spcBef>
                <a:spcPts val="800"/>
              </a:spcBef>
              <a:spcAft>
                <a:spcPts val="0"/>
              </a:spcAft>
              <a:buSzPts val="1800"/>
              <a:buChar char="○"/>
              <a:defRPr sz="1800"/>
            </a:lvl5pPr>
            <a:lvl6pPr marL="2743200" lvl="5" indent="-342900" rtl="0">
              <a:spcBef>
                <a:spcPts val="800"/>
              </a:spcBef>
              <a:spcAft>
                <a:spcPts val="0"/>
              </a:spcAft>
              <a:buSzPts val="1800"/>
              <a:buChar char="■"/>
              <a:defRPr sz="1800"/>
            </a:lvl6pPr>
            <a:lvl7pPr marL="3200400" lvl="6" indent="-342900" rtl="0">
              <a:spcBef>
                <a:spcPts val="800"/>
              </a:spcBef>
              <a:spcAft>
                <a:spcPts val="0"/>
              </a:spcAft>
              <a:buSzPts val="1800"/>
              <a:buChar char="●"/>
              <a:defRPr sz="1800"/>
            </a:lvl7pPr>
            <a:lvl8pPr marL="3657600" lvl="7" indent="-342900" rtl="0">
              <a:spcBef>
                <a:spcPts val="800"/>
              </a:spcBef>
              <a:spcAft>
                <a:spcPts val="0"/>
              </a:spcAft>
              <a:buSzPts val="1800"/>
              <a:buChar char="○"/>
              <a:defRPr sz="1800"/>
            </a:lvl8pPr>
            <a:lvl9pPr marL="4114800" lvl="8" indent="-342900" rtl="0">
              <a:spcBef>
                <a:spcPts val="800"/>
              </a:spcBef>
              <a:spcAft>
                <a:spcPts val="800"/>
              </a:spcAft>
              <a:buSzPts val="1800"/>
              <a:buChar char="■"/>
              <a:defRPr sz="1800"/>
            </a:lvl9pPr>
          </a:lstStyle>
          <a:p>
            <a:endParaRPr/>
          </a:p>
        </p:txBody>
      </p:sp>
      <p:sp>
        <p:nvSpPr>
          <p:cNvPr id="627" name="Google Shape;627;p33"/>
          <p:cNvSpPr txBox="1">
            <a:spLocks noGrp="1"/>
          </p:cNvSpPr>
          <p:nvPr>
            <p:ph type="sldNum" idx="12"/>
          </p:nvPr>
        </p:nvSpPr>
        <p:spPr>
          <a:xfrm>
            <a:off x="8619825" y="4630250"/>
            <a:ext cx="524100" cy="513300"/>
          </a:xfrm>
          <a:prstGeom prst="rect">
            <a:avLst/>
          </a:prstGeom>
        </p:spPr>
        <p:txBody>
          <a:bodyPr spcFirstLastPara="1" wrap="square" lIns="0" tIns="0" rIns="0" bIns="0" anchor="ctr"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ctr" rtl="0">
              <a:spcBef>
                <a:spcPts val="0"/>
              </a:spcBef>
              <a:spcAft>
                <a:spcPts val="0"/>
              </a:spcAft>
              <a:buNone/>
            </a:pPr>
            <a:fld id="{00000000-1234-1234-1234-123412341234}" type="slidenum">
              <a:rPr lang="en"/>
              <a:t>‹N°›</a:t>
            </a:fld>
            <a:endParaRPr/>
          </a:p>
        </p:txBody>
      </p:sp>
    </p:spTree>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628"/>
        <p:cNvGrpSpPr/>
        <p:nvPr/>
      </p:nvGrpSpPr>
      <p:grpSpPr>
        <a:xfrm>
          <a:off x="0" y="0"/>
          <a:ext cx="0" cy="0"/>
          <a:chOff x="0" y="0"/>
          <a:chExt cx="0" cy="0"/>
        </a:xfrm>
      </p:grpSpPr>
      <p:sp>
        <p:nvSpPr>
          <p:cNvPr id="629" name="Google Shape;629;p34"/>
          <p:cNvSpPr/>
          <p:nvPr/>
        </p:nvSpPr>
        <p:spPr>
          <a:xfrm rot="5400000">
            <a:off x="163900" y="578775"/>
            <a:ext cx="633300" cy="960900"/>
          </a:xfrm>
          <a:prstGeom prst="round2SameRect">
            <a:avLst>
              <a:gd name="adj1" fmla="val 50000"/>
              <a:gd name="adj2" fmla="val 0"/>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630" name="Google Shape;630;p34"/>
          <p:cNvPicPr preferRelativeResize="0"/>
          <p:nvPr/>
        </p:nvPicPr>
        <p:blipFill rotWithShape="1">
          <a:blip r:embed="rId2">
            <a:alphaModFix/>
          </a:blip>
          <a:srcRect/>
          <a:stretch/>
        </p:blipFill>
        <p:spPr>
          <a:xfrm>
            <a:off x="0" y="0"/>
            <a:ext cx="9144000" cy="5143500"/>
          </a:xfrm>
          <a:prstGeom prst="rect">
            <a:avLst/>
          </a:prstGeom>
          <a:noFill/>
          <a:ln>
            <a:noFill/>
          </a:ln>
        </p:spPr>
      </p:pic>
      <p:sp>
        <p:nvSpPr>
          <p:cNvPr id="631" name="Google Shape;631;p34"/>
          <p:cNvSpPr txBox="1">
            <a:spLocks noGrp="1"/>
          </p:cNvSpPr>
          <p:nvPr>
            <p:ph type="title"/>
          </p:nvPr>
        </p:nvSpPr>
        <p:spPr>
          <a:xfrm>
            <a:off x="1044475" y="742575"/>
            <a:ext cx="7207500" cy="633300"/>
          </a:xfrm>
          <a:prstGeom prst="rect">
            <a:avLst/>
          </a:prstGeom>
        </p:spPr>
        <p:txBody>
          <a:bodyPr spcFirstLastPara="1" wrap="square" lIns="0" tIns="0" rIns="0" bIns="0" anchor="ctr" anchorCtr="0">
            <a:noAutofit/>
          </a:bodyPr>
          <a:lstStyle>
            <a:lvl1pPr lvl="0" rtl="0">
              <a:spcBef>
                <a:spcPts val="0"/>
              </a:spcBef>
              <a:spcAft>
                <a:spcPts val="0"/>
              </a:spcAft>
              <a:buSzPts val="3200"/>
              <a:buNone/>
              <a:defRPr/>
            </a:lvl1pPr>
            <a:lvl2pPr lvl="1" rtl="0">
              <a:spcBef>
                <a:spcPts val="0"/>
              </a:spcBef>
              <a:spcAft>
                <a:spcPts val="0"/>
              </a:spcAft>
              <a:buSzPts val="3200"/>
              <a:buNone/>
              <a:defRPr/>
            </a:lvl2pPr>
            <a:lvl3pPr lvl="2" rtl="0">
              <a:spcBef>
                <a:spcPts val="0"/>
              </a:spcBef>
              <a:spcAft>
                <a:spcPts val="0"/>
              </a:spcAft>
              <a:buSzPts val="3200"/>
              <a:buNone/>
              <a:defRPr/>
            </a:lvl3pPr>
            <a:lvl4pPr lvl="3" rtl="0">
              <a:spcBef>
                <a:spcPts val="0"/>
              </a:spcBef>
              <a:spcAft>
                <a:spcPts val="0"/>
              </a:spcAft>
              <a:buSzPts val="3200"/>
              <a:buNone/>
              <a:defRPr/>
            </a:lvl4pPr>
            <a:lvl5pPr lvl="4" rtl="0">
              <a:spcBef>
                <a:spcPts val="0"/>
              </a:spcBef>
              <a:spcAft>
                <a:spcPts val="0"/>
              </a:spcAft>
              <a:buSzPts val="3200"/>
              <a:buNone/>
              <a:defRPr/>
            </a:lvl5pPr>
            <a:lvl6pPr lvl="5" rtl="0">
              <a:spcBef>
                <a:spcPts val="0"/>
              </a:spcBef>
              <a:spcAft>
                <a:spcPts val="0"/>
              </a:spcAft>
              <a:buSzPts val="3200"/>
              <a:buNone/>
              <a:defRPr/>
            </a:lvl6pPr>
            <a:lvl7pPr lvl="6" rtl="0">
              <a:spcBef>
                <a:spcPts val="0"/>
              </a:spcBef>
              <a:spcAft>
                <a:spcPts val="0"/>
              </a:spcAft>
              <a:buSzPts val="3200"/>
              <a:buNone/>
              <a:defRPr/>
            </a:lvl7pPr>
            <a:lvl8pPr lvl="7" rtl="0">
              <a:spcBef>
                <a:spcPts val="0"/>
              </a:spcBef>
              <a:spcAft>
                <a:spcPts val="0"/>
              </a:spcAft>
              <a:buSzPts val="3200"/>
              <a:buNone/>
              <a:defRPr/>
            </a:lvl8pPr>
            <a:lvl9pPr lvl="8" rtl="0">
              <a:spcBef>
                <a:spcPts val="0"/>
              </a:spcBef>
              <a:spcAft>
                <a:spcPts val="0"/>
              </a:spcAft>
              <a:buSzPts val="3200"/>
              <a:buNone/>
              <a:defRPr/>
            </a:lvl9pPr>
          </a:lstStyle>
          <a:p>
            <a:endParaRPr/>
          </a:p>
        </p:txBody>
      </p:sp>
      <p:sp>
        <p:nvSpPr>
          <p:cNvPr id="632" name="Google Shape;632;p34"/>
          <p:cNvSpPr txBox="1">
            <a:spLocks noGrp="1"/>
          </p:cNvSpPr>
          <p:nvPr>
            <p:ph type="sldNum" idx="12"/>
          </p:nvPr>
        </p:nvSpPr>
        <p:spPr>
          <a:xfrm>
            <a:off x="8619825" y="4630250"/>
            <a:ext cx="524100" cy="513300"/>
          </a:xfrm>
          <a:prstGeom prst="rect">
            <a:avLst/>
          </a:prstGeom>
        </p:spPr>
        <p:txBody>
          <a:bodyPr spcFirstLastPara="1" wrap="square" lIns="0" tIns="0" rIns="0" bIns="0" anchor="ctr"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ctr" rtl="0">
              <a:spcBef>
                <a:spcPts val="0"/>
              </a:spcBef>
              <a:spcAft>
                <a:spcPts val="0"/>
              </a:spcAft>
              <a:buNone/>
            </a:pPr>
            <a:fld id="{00000000-1234-1234-1234-123412341234}" type="slidenum">
              <a:rPr lang="en"/>
              <a:t>‹N°›</a:t>
            </a:fld>
            <a:endParaRPr/>
          </a:p>
        </p:txBody>
      </p:sp>
    </p:spTree>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matchingName="Caption">
  <p:cSld name="CAPTION_ONLY">
    <p:spTree>
      <p:nvGrpSpPr>
        <p:cNvPr id="1" name="Shape 633"/>
        <p:cNvGrpSpPr/>
        <p:nvPr/>
      </p:nvGrpSpPr>
      <p:grpSpPr>
        <a:xfrm>
          <a:off x="0" y="0"/>
          <a:ext cx="0" cy="0"/>
          <a:chOff x="0" y="0"/>
          <a:chExt cx="0" cy="0"/>
        </a:xfrm>
      </p:grpSpPr>
      <p:sp>
        <p:nvSpPr>
          <p:cNvPr id="634" name="Google Shape;634;p35"/>
          <p:cNvSpPr/>
          <p:nvPr/>
        </p:nvSpPr>
        <p:spPr>
          <a:xfrm>
            <a:off x="4255350" y="4182650"/>
            <a:ext cx="633300" cy="960900"/>
          </a:xfrm>
          <a:prstGeom prst="round2SameRect">
            <a:avLst>
              <a:gd name="adj1" fmla="val 50000"/>
              <a:gd name="adj2" fmla="val 0"/>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635" name="Google Shape;635;p35"/>
          <p:cNvPicPr preferRelativeResize="0"/>
          <p:nvPr/>
        </p:nvPicPr>
        <p:blipFill rotWithShape="1">
          <a:blip r:embed="rId2">
            <a:alphaModFix/>
          </a:blip>
          <a:srcRect/>
          <a:stretch/>
        </p:blipFill>
        <p:spPr>
          <a:xfrm>
            <a:off x="0" y="0"/>
            <a:ext cx="9144000" cy="5143500"/>
          </a:xfrm>
          <a:prstGeom prst="rect">
            <a:avLst/>
          </a:prstGeom>
          <a:noFill/>
          <a:ln>
            <a:noFill/>
          </a:ln>
        </p:spPr>
      </p:pic>
      <p:sp>
        <p:nvSpPr>
          <p:cNvPr id="636" name="Google Shape;636;p35"/>
          <p:cNvSpPr txBox="1">
            <a:spLocks noGrp="1"/>
          </p:cNvSpPr>
          <p:nvPr>
            <p:ph type="body" idx="1"/>
          </p:nvPr>
        </p:nvSpPr>
        <p:spPr>
          <a:xfrm>
            <a:off x="855300" y="3872900"/>
            <a:ext cx="7433400" cy="282300"/>
          </a:xfrm>
          <a:prstGeom prst="rect">
            <a:avLst/>
          </a:prstGeom>
        </p:spPr>
        <p:txBody>
          <a:bodyPr spcFirstLastPara="1" wrap="square" lIns="0" tIns="0" rIns="0" bIns="0" anchor="t" anchorCtr="0">
            <a:noAutofit/>
          </a:bodyPr>
          <a:lstStyle>
            <a:lvl1pPr marL="457200" lvl="0" indent="-228600" algn="ctr" rtl="0">
              <a:spcBef>
                <a:spcPts val="0"/>
              </a:spcBef>
              <a:spcAft>
                <a:spcPts val="800"/>
              </a:spcAft>
              <a:buSzPts val="1600"/>
              <a:buNone/>
              <a:defRPr sz="1600"/>
            </a:lvl1pPr>
          </a:lstStyle>
          <a:p>
            <a:endParaRPr/>
          </a:p>
        </p:txBody>
      </p:sp>
      <p:sp>
        <p:nvSpPr>
          <p:cNvPr id="637" name="Google Shape;637;p35"/>
          <p:cNvSpPr txBox="1">
            <a:spLocks noGrp="1"/>
          </p:cNvSpPr>
          <p:nvPr>
            <p:ph type="sldNum" idx="12"/>
          </p:nvPr>
        </p:nvSpPr>
        <p:spPr>
          <a:xfrm>
            <a:off x="4255350" y="4717625"/>
            <a:ext cx="633300" cy="426000"/>
          </a:xfrm>
          <a:prstGeom prst="rect">
            <a:avLst/>
          </a:prstGeom>
        </p:spPr>
        <p:txBody>
          <a:bodyPr spcFirstLastPara="1" wrap="square" lIns="0" tIns="0" rIns="0" bIns="0" anchor="ctr" anchorCtr="0">
            <a:noAutofit/>
          </a:bodyPr>
          <a:lstStyle>
            <a:lvl1pPr lvl="0" rtl="0">
              <a:buNone/>
              <a:defRPr>
                <a:solidFill>
                  <a:schemeClr val="lt1"/>
                </a:solidFill>
              </a:defRPr>
            </a:lvl1pPr>
            <a:lvl2pPr lvl="1" rtl="0">
              <a:buNone/>
              <a:defRPr>
                <a:solidFill>
                  <a:schemeClr val="lt1"/>
                </a:solidFill>
              </a:defRPr>
            </a:lvl2pPr>
            <a:lvl3pPr lvl="2" rtl="0">
              <a:buNone/>
              <a:defRPr>
                <a:solidFill>
                  <a:schemeClr val="lt1"/>
                </a:solidFill>
              </a:defRPr>
            </a:lvl3pPr>
            <a:lvl4pPr lvl="3" rtl="0">
              <a:buNone/>
              <a:defRPr>
                <a:solidFill>
                  <a:schemeClr val="lt1"/>
                </a:solidFill>
              </a:defRPr>
            </a:lvl4pPr>
            <a:lvl5pPr lvl="4" rtl="0">
              <a:buNone/>
              <a:defRPr>
                <a:solidFill>
                  <a:schemeClr val="lt1"/>
                </a:solidFill>
              </a:defRPr>
            </a:lvl5pPr>
            <a:lvl6pPr lvl="5" rtl="0">
              <a:buNone/>
              <a:defRPr>
                <a:solidFill>
                  <a:schemeClr val="lt1"/>
                </a:solidFill>
              </a:defRPr>
            </a:lvl6pPr>
            <a:lvl7pPr lvl="6" rtl="0">
              <a:buNone/>
              <a:defRPr>
                <a:solidFill>
                  <a:schemeClr val="lt1"/>
                </a:solidFill>
              </a:defRPr>
            </a:lvl7pPr>
            <a:lvl8pPr lvl="7" rtl="0">
              <a:buNone/>
              <a:defRPr>
                <a:solidFill>
                  <a:schemeClr val="lt1"/>
                </a:solidFill>
              </a:defRPr>
            </a:lvl8pPr>
            <a:lvl9pPr lvl="8" rtl="0">
              <a:buNone/>
              <a:defRPr>
                <a:solidFill>
                  <a:schemeClr val="lt1"/>
                </a:solidFill>
              </a:defRPr>
            </a:lvl9pPr>
          </a:lstStyle>
          <a:p>
            <a:pPr marL="0" lvl="0" indent="0" algn="ctr" rtl="0">
              <a:spcBef>
                <a:spcPts val="0"/>
              </a:spcBef>
              <a:spcAft>
                <a:spcPts val="0"/>
              </a:spcAft>
              <a:buNone/>
            </a:pPr>
            <a:fld id="{00000000-1234-1234-1234-123412341234}" type="slidenum">
              <a:rPr lang="en"/>
              <a:t>‹N°›</a:t>
            </a:fld>
            <a:endParaRPr/>
          </a:p>
        </p:txBody>
      </p:sp>
    </p:spTree>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matchingName="Blank - Light background" type="blank">
  <p:cSld name="BLANK">
    <p:spTree>
      <p:nvGrpSpPr>
        <p:cNvPr id="1" name="Shape 638"/>
        <p:cNvGrpSpPr/>
        <p:nvPr/>
      </p:nvGrpSpPr>
      <p:grpSpPr>
        <a:xfrm>
          <a:off x="0" y="0"/>
          <a:ext cx="0" cy="0"/>
          <a:chOff x="0" y="0"/>
          <a:chExt cx="0" cy="0"/>
        </a:xfrm>
      </p:grpSpPr>
      <p:sp>
        <p:nvSpPr>
          <p:cNvPr id="639" name="Google Shape;639;p36"/>
          <p:cNvSpPr/>
          <p:nvPr/>
        </p:nvSpPr>
        <p:spPr>
          <a:xfrm rot="5400000">
            <a:off x="163900" y="2091300"/>
            <a:ext cx="633300" cy="960900"/>
          </a:xfrm>
          <a:prstGeom prst="round2SameRect">
            <a:avLst>
              <a:gd name="adj1" fmla="val 50000"/>
              <a:gd name="adj2" fmla="val 0"/>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640" name="Google Shape;640;p36"/>
          <p:cNvPicPr preferRelativeResize="0"/>
          <p:nvPr/>
        </p:nvPicPr>
        <p:blipFill rotWithShape="1">
          <a:blip r:embed="rId2">
            <a:alphaModFix/>
          </a:blip>
          <a:srcRect/>
          <a:stretch/>
        </p:blipFill>
        <p:spPr>
          <a:xfrm>
            <a:off x="0" y="0"/>
            <a:ext cx="9144000" cy="5143500"/>
          </a:xfrm>
          <a:prstGeom prst="rect">
            <a:avLst/>
          </a:prstGeom>
          <a:noFill/>
          <a:ln>
            <a:noFill/>
          </a:ln>
        </p:spPr>
      </p:pic>
      <p:sp>
        <p:nvSpPr>
          <p:cNvPr id="641" name="Google Shape;641;p36"/>
          <p:cNvSpPr txBox="1">
            <a:spLocks noGrp="1"/>
          </p:cNvSpPr>
          <p:nvPr>
            <p:ph type="sldNum" idx="12"/>
          </p:nvPr>
        </p:nvSpPr>
        <p:spPr>
          <a:xfrm>
            <a:off x="8619825" y="4630250"/>
            <a:ext cx="524100" cy="513300"/>
          </a:xfrm>
          <a:prstGeom prst="rect">
            <a:avLst/>
          </a:prstGeom>
        </p:spPr>
        <p:txBody>
          <a:bodyPr spcFirstLastPara="1" wrap="square" lIns="0" tIns="0" rIns="0" bIns="0" anchor="ctr"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ctr" rtl="0">
              <a:spcBef>
                <a:spcPts val="0"/>
              </a:spcBef>
              <a:spcAft>
                <a:spcPts val="0"/>
              </a:spcAft>
              <a:buNone/>
            </a:pPr>
            <a:fld id="{00000000-1234-1234-1234-123412341234}" type="slidenum">
              <a:rPr lang="en"/>
              <a:t>‹N°›</a:t>
            </a:fld>
            <a:endParaRPr/>
          </a:p>
        </p:txBody>
      </p:sp>
    </p:spTree>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matchingName="Blank - Dark background">
  <p:cSld name="BLANK_1">
    <p:bg>
      <p:bgPr>
        <a:gradFill>
          <a:gsLst>
            <a:gs pos="0">
              <a:schemeClr val="accent5"/>
            </a:gs>
            <a:gs pos="100000">
              <a:schemeClr val="accent4"/>
            </a:gs>
          </a:gsLst>
          <a:lin ang="18900044" scaled="0"/>
        </a:gradFill>
        <a:effectLst/>
      </p:bgPr>
    </p:bg>
    <p:spTree>
      <p:nvGrpSpPr>
        <p:cNvPr id="1" name="Shape 642"/>
        <p:cNvGrpSpPr/>
        <p:nvPr/>
      </p:nvGrpSpPr>
      <p:grpSpPr>
        <a:xfrm>
          <a:off x="0" y="0"/>
          <a:ext cx="0" cy="0"/>
          <a:chOff x="0" y="0"/>
          <a:chExt cx="0" cy="0"/>
        </a:xfrm>
      </p:grpSpPr>
      <p:sp>
        <p:nvSpPr>
          <p:cNvPr id="643" name="Google Shape;643;p37"/>
          <p:cNvSpPr/>
          <p:nvPr/>
        </p:nvSpPr>
        <p:spPr>
          <a:xfrm rot="5400000">
            <a:off x="163900" y="2091300"/>
            <a:ext cx="633300" cy="960900"/>
          </a:xfrm>
          <a:prstGeom prst="round2SameRect">
            <a:avLst>
              <a:gd name="adj1" fmla="val 50000"/>
              <a:gd name="adj2" fmla="val 0"/>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644" name="Google Shape;644;p37"/>
          <p:cNvPicPr preferRelativeResize="0"/>
          <p:nvPr/>
        </p:nvPicPr>
        <p:blipFill rotWithShape="1">
          <a:blip r:embed="rId2">
            <a:alphaModFix/>
          </a:blip>
          <a:srcRect/>
          <a:stretch/>
        </p:blipFill>
        <p:spPr>
          <a:xfrm>
            <a:off x="0" y="0"/>
            <a:ext cx="9144000" cy="5143500"/>
          </a:xfrm>
          <a:prstGeom prst="rect">
            <a:avLst/>
          </a:prstGeom>
          <a:noFill/>
          <a:ln>
            <a:noFill/>
          </a:ln>
        </p:spPr>
      </p:pic>
      <p:sp>
        <p:nvSpPr>
          <p:cNvPr id="645" name="Google Shape;645;p37"/>
          <p:cNvSpPr txBox="1">
            <a:spLocks noGrp="1"/>
          </p:cNvSpPr>
          <p:nvPr>
            <p:ph type="sldNum" idx="12"/>
          </p:nvPr>
        </p:nvSpPr>
        <p:spPr>
          <a:xfrm>
            <a:off x="8619825" y="4630250"/>
            <a:ext cx="524100" cy="513300"/>
          </a:xfrm>
          <a:prstGeom prst="rect">
            <a:avLst/>
          </a:prstGeom>
        </p:spPr>
        <p:txBody>
          <a:bodyPr spcFirstLastPara="1" wrap="square" lIns="0" tIns="0" rIns="0" bIns="0" anchor="ctr" anchorCtr="0">
            <a:noAutofit/>
          </a:bodyPr>
          <a:lstStyle>
            <a:lvl1pPr lvl="0" rtl="0">
              <a:buNone/>
              <a:defRPr>
                <a:solidFill>
                  <a:schemeClr val="lt1"/>
                </a:solidFill>
              </a:defRPr>
            </a:lvl1pPr>
            <a:lvl2pPr lvl="1" rtl="0">
              <a:buNone/>
              <a:defRPr>
                <a:solidFill>
                  <a:schemeClr val="lt1"/>
                </a:solidFill>
              </a:defRPr>
            </a:lvl2pPr>
            <a:lvl3pPr lvl="2" rtl="0">
              <a:buNone/>
              <a:defRPr>
                <a:solidFill>
                  <a:schemeClr val="lt1"/>
                </a:solidFill>
              </a:defRPr>
            </a:lvl3pPr>
            <a:lvl4pPr lvl="3" rtl="0">
              <a:buNone/>
              <a:defRPr>
                <a:solidFill>
                  <a:schemeClr val="lt1"/>
                </a:solidFill>
              </a:defRPr>
            </a:lvl4pPr>
            <a:lvl5pPr lvl="4" rtl="0">
              <a:buNone/>
              <a:defRPr>
                <a:solidFill>
                  <a:schemeClr val="lt1"/>
                </a:solidFill>
              </a:defRPr>
            </a:lvl5pPr>
            <a:lvl6pPr lvl="5" rtl="0">
              <a:buNone/>
              <a:defRPr>
                <a:solidFill>
                  <a:schemeClr val="lt1"/>
                </a:solidFill>
              </a:defRPr>
            </a:lvl6pPr>
            <a:lvl7pPr lvl="6" rtl="0">
              <a:buNone/>
              <a:defRPr>
                <a:solidFill>
                  <a:schemeClr val="lt1"/>
                </a:solidFill>
              </a:defRPr>
            </a:lvl7pPr>
            <a:lvl8pPr lvl="7" rtl="0">
              <a:buNone/>
              <a:defRPr>
                <a:solidFill>
                  <a:schemeClr val="lt1"/>
                </a:solidFill>
              </a:defRPr>
            </a:lvl8pPr>
            <a:lvl9pPr lvl="8" rtl="0">
              <a:buNone/>
              <a:defRPr>
                <a:solidFill>
                  <a:schemeClr val="lt1"/>
                </a:solidFill>
              </a:defRPr>
            </a:lvl9pPr>
          </a:lstStyle>
          <a:p>
            <a:pPr marL="0" lvl="0" indent="0" algn="ctr" rtl="0">
              <a:spcBef>
                <a:spcPts val="0"/>
              </a:spcBef>
              <a:spcAft>
                <a:spcPts val="0"/>
              </a:spcAft>
              <a:buNone/>
            </a:pPr>
            <a:fld id="{00000000-1234-1234-1234-123412341234}" type="slidenum">
              <a:rPr lang="en"/>
              <a:t>‹N°›</a:t>
            </a:fld>
            <a:endParaRPr/>
          </a:p>
        </p:txBody>
      </p:sp>
    </p:spTree>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matchingName="Blank" type="blank">
  <p:cSld name="BLANK">
    <p:spTree>
      <p:nvGrpSpPr>
        <p:cNvPr id="1" name="Shape 802"/>
        <p:cNvGrpSpPr/>
        <p:nvPr/>
      </p:nvGrpSpPr>
      <p:grpSpPr>
        <a:xfrm>
          <a:off x="0" y="0"/>
          <a:ext cx="0" cy="0"/>
          <a:chOff x="0" y="0"/>
          <a:chExt cx="0" cy="0"/>
        </a:xfrm>
      </p:grpSpPr>
      <p:sp>
        <p:nvSpPr>
          <p:cNvPr id="803" name="Google Shape;803;p39"/>
          <p:cNvSpPr/>
          <p:nvPr/>
        </p:nvSpPr>
        <p:spPr>
          <a:xfrm>
            <a:off x="7302880" y="-294362"/>
            <a:ext cx="450550" cy="558734"/>
          </a:xfrm>
          <a:custGeom>
            <a:avLst/>
            <a:gdLst/>
            <a:ahLst/>
            <a:cxnLst/>
            <a:rect l="l" t="t" r="r" b="b"/>
            <a:pathLst>
              <a:path w="15884" h="19698" extrusionOk="0">
                <a:moveTo>
                  <a:pt x="9355" y="4108"/>
                </a:moveTo>
                <a:lnTo>
                  <a:pt x="9465" y="4145"/>
                </a:lnTo>
                <a:lnTo>
                  <a:pt x="9538" y="4182"/>
                </a:lnTo>
                <a:lnTo>
                  <a:pt x="9648" y="4328"/>
                </a:lnTo>
                <a:lnTo>
                  <a:pt x="9721" y="4549"/>
                </a:lnTo>
                <a:lnTo>
                  <a:pt x="9721" y="4769"/>
                </a:lnTo>
                <a:lnTo>
                  <a:pt x="9721" y="4842"/>
                </a:lnTo>
                <a:lnTo>
                  <a:pt x="9685" y="4879"/>
                </a:lnTo>
                <a:lnTo>
                  <a:pt x="9575" y="4952"/>
                </a:lnTo>
                <a:lnTo>
                  <a:pt x="9391" y="4952"/>
                </a:lnTo>
                <a:lnTo>
                  <a:pt x="9355" y="4915"/>
                </a:lnTo>
                <a:lnTo>
                  <a:pt x="9281" y="4842"/>
                </a:lnTo>
                <a:lnTo>
                  <a:pt x="9208" y="4695"/>
                </a:lnTo>
                <a:lnTo>
                  <a:pt x="9171" y="4549"/>
                </a:lnTo>
                <a:lnTo>
                  <a:pt x="9171" y="4438"/>
                </a:lnTo>
                <a:lnTo>
                  <a:pt x="9171" y="4328"/>
                </a:lnTo>
                <a:lnTo>
                  <a:pt x="9245" y="4108"/>
                </a:lnTo>
                <a:close/>
                <a:moveTo>
                  <a:pt x="9355" y="3705"/>
                </a:moveTo>
                <a:lnTo>
                  <a:pt x="9245" y="3742"/>
                </a:lnTo>
                <a:lnTo>
                  <a:pt x="9135" y="3778"/>
                </a:lnTo>
                <a:lnTo>
                  <a:pt x="9025" y="3852"/>
                </a:lnTo>
                <a:lnTo>
                  <a:pt x="8988" y="3925"/>
                </a:lnTo>
                <a:lnTo>
                  <a:pt x="8914" y="3998"/>
                </a:lnTo>
                <a:lnTo>
                  <a:pt x="8841" y="4218"/>
                </a:lnTo>
                <a:lnTo>
                  <a:pt x="8804" y="4475"/>
                </a:lnTo>
                <a:lnTo>
                  <a:pt x="8804" y="4659"/>
                </a:lnTo>
                <a:lnTo>
                  <a:pt x="8841" y="4805"/>
                </a:lnTo>
                <a:lnTo>
                  <a:pt x="8878" y="4952"/>
                </a:lnTo>
                <a:lnTo>
                  <a:pt x="8988" y="5099"/>
                </a:lnTo>
                <a:lnTo>
                  <a:pt x="9098" y="5209"/>
                </a:lnTo>
                <a:lnTo>
                  <a:pt x="9245" y="5282"/>
                </a:lnTo>
                <a:lnTo>
                  <a:pt x="9391" y="5355"/>
                </a:lnTo>
                <a:lnTo>
                  <a:pt x="9538" y="5355"/>
                </a:lnTo>
                <a:lnTo>
                  <a:pt x="9721" y="5319"/>
                </a:lnTo>
                <a:lnTo>
                  <a:pt x="9868" y="5245"/>
                </a:lnTo>
                <a:lnTo>
                  <a:pt x="10015" y="5135"/>
                </a:lnTo>
                <a:lnTo>
                  <a:pt x="10088" y="4989"/>
                </a:lnTo>
                <a:lnTo>
                  <a:pt x="10125" y="4805"/>
                </a:lnTo>
                <a:lnTo>
                  <a:pt x="10125" y="4659"/>
                </a:lnTo>
                <a:lnTo>
                  <a:pt x="10088" y="4475"/>
                </a:lnTo>
                <a:lnTo>
                  <a:pt x="10052" y="4292"/>
                </a:lnTo>
                <a:lnTo>
                  <a:pt x="9978" y="4145"/>
                </a:lnTo>
                <a:lnTo>
                  <a:pt x="9905" y="3998"/>
                </a:lnTo>
                <a:lnTo>
                  <a:pt x="9795" y="3888"/>
                </a:lnTo>
                <a:lnTo>
                  <a:pt x="9648" y="3778"/>
                </a:lnTo>
                <a:lnTo>
                  <a:pt x="9501" y="3742"/>
                </a:lnTo>
                <a:lnTo>
                  <a:pt x="9355" y="3705"/>
                </a:lnTo>
                <a:close/>
                <a:moveTo>
                  <a:pt x="11262" y="6676"/>
                </a:moveTo>
                <a:lnTo>
                  <a:pt x="11262" y="6786"/>
                </a:lnTo>
                <a:lnTo>
                  <a:pt x="11225" y="6859"/>
                </a:lnTo>
                <a:lnTo>
                  <a:pt x="11152" y="6933"/>
                </a:lnTo>
                <a:lnTo>
                  <a:pt x="11042" y="7006"/>
                </a:lnTo>
                <a:lnTo>
                  <a:pt x="10785" y="7116"/>
                </a:lnTo>
                <a:lnTo>
                  <a:pt x="10602" y="7190"/>
                </a:lnTo>
                <a:lnTo>
                  <a:pt x="9795" y="7556"/>
                </a:lnTo>
                <a:lnTo>
                  <a:pt x="9721" y="7263"/>
                </a:lnTo>
                <a:lnTo>
                  <a:pt x="10639" y="6823"/>
                </a:lnTo>
                <a:lnTo>
                  <a:pt x="11079" y="6676"/>
                </a:lnTo>
                <a:close/>
                <a:moveTo>
                  <a:pt x="11115" y="6273"/>
                </a:moveTo>
                <a:lnTo>
                  <a:pt x="10859" y="6346"/>
                </a:lnTo>
                <a:lnTo>
                  <a:pt x="10052" y="6639"/>
                </a:lnTo>
                <a:lnTo>
                  <a:pt x="9648" y="6823"/>
                </a:lnTo>
                <a:lnTo>
                  <a:pt x="9281" y="7006"/>
                </a:lnTo>
                <a:lnTo>
                  <a:pt x="9208" y="7080"/>
                </a:lnTo>
                <a:lnTo>
                  <a:pt x="9208" y="7116"/>
                </a:lnTo>
                <a:lnTo>
                  <a:pt x="9208" y="7190"/>
                </a:lnTo>
                <a:lnTo>
                  <a:pt x="9208" y="7263"/>
                </a:lnTo>
                <a:lnTo>
                  <a:pt x="9318" y="7336"/>
                </a:lnTo>
                <a:lnTo>
                  <a:pt x="9465" y="7336"/>
                </a:lnTo>
                <a:lnTo>
                  <a:pt x="9465" y="7593"/>
                </a:lnTo>
                <a:lnTo>
                  <a:pt x="9538" y="7813"/>
                </a:lnTo>
                <a:lnTo>
                  <a:pt x="9575" y="7887"/>
                </a:lnTo>
                <a:lnTo>
                  <a:pt x="9648" y="7923"/>
                </a:lnTo>
                <a:lnTo>
                  <a:pt x="9758" y="7923"/>
                </a:lnTo>
                <a:lnTo>
                  <a:pt x="10492" y="7630"/>
                </a:lnTo>
                <a:lnTo>
                  <a:pt x="10859" y="7483"/>
                </a:lnTo>
                <a:lnTo>
                  <a:pt x="11225" y="7336"/>
                </a:lnTo>
                <a:lnTo>
                  <a:pt x="11409" y="7190"/>
                </a:lnTo>
                <a:lnTo>
                  <a:pt x="11556" y="7006"/>
                </a:lnTo>
                <a:lnTo>
                  <a:pt x="11629" y="6896"/>
                </a:lnTo>
                <a:lnTo>
                  <a:pt x="11629" y="6786"/>
                </a:lnTo>
                <a:lnTo>
                  <a:pt x="11629" y="6676"/>
                </a:lnTo>
                <a:lnTo>
                  <a:pt x="11592" y="6566"/>
                </a:lnTo>
                <a:lnTo>
                  <a:pt x="11556" y="6419"/>
                </a:lnTo>
                <a:lnTo>
                  <a:pt x="11482" y="6346"/>
                </a:lnTo>
                <a:lnTo>
                  <a:pt x="11372" y="6273"/>
                </a:lnTo>
                <a:close/>
                <a:moveTo>
                  <a:pt x="10198" y="2861"/>
                </a:moveTo>
                <a:lnTo>
                  <a:pt x="10235" y="3228"/>
                </a:lnTo>
                <a:lnTo>
                  <a:pt x="10345" y="3595"/>
                </a:lnTo>
                <a:lnTo>
                  <a:pt x="10565" y="4292"/>
                </a:lnTo>
                <a:lnTo>
                  <a:pt x="10822" y="5062"/>
                </a:lnTo>
                <a:lnTo>
                  <a:pt x="10895" y="5282"/>
                </a:lnTo>
                <a:lnTo>
                  <a:pt x="9025" y="6052"/>
                </a:lnTo>
                <a:lnTo>
                  <a:pt x="7154" y="6786"/>
                </a:lnTo>
                <a:lnTo>
                  <a:pt x="5173" y="7593"/>
                </a:lnTo>
                <a:lnTo>
                  <a:pt x="4146" y="7997"/>
                </a:lnTo>
                <a:lnTo>
                  <a:pt x="3816" y="8143"/>
                </a:lnTo>
                <a:lnTo>
                  <a:pt x="3486" y="8290"/>
                </a:lnTo>
                <a:lnTo>
                  <a:pt x="3266" y="7887"/>
                </a:lnTo>
                <a:lnTo>
                  <a:pt x="3045" y="7446"/>
                </a:lnTo>
                <a:lnTo>
                  <a:pt x="2679" y="6566"/>
                </a:lnTo>
                <a:lnTo>
                  <a:pt x="2532" y="6162"/>
                </a:lnTo>
                <a:lnTo>
                  <a:pt x="2385" y="5869"/>
                </a:lnTo>
                <a:lnTo>
                  <a:pt x="2238" y="5612"/>
                </a:lnTo>
                <a:lnTo>
                  <a:pt x="2715" y="5539"/>
                </a:lnTo>
                <a:lnTo>
                  <a:pt x="3192" y="5429"/>
                </a:lnTo>
                <a:lnTo>
                  <a:pt x="3669" y="5282"/>
                </a:lnTo>
                <a:lnTo>
                  <a:pt x="4146" y="5099"/>
                </a:lnTo>
                <a:lnTo>
                  <a:pt x="5210" y="4659"/>
                </a:lnTo>
                <a:lnTo>
                  <a:pt x="6273" y="4218"/>
                </a:lnTo>
                <a:lnTo>
                  <a:pt x="6824" y="4035"/>
                </a:lnTo>
                <a:lnTo>
                  <a:pt x="7374" y="3852"/>
                </a:lnTo>
                <a:lnTo>
                  <a:pt x="8474" y="3558"/>
                </a:lnTo>
                <a:lnTo>
                  <a:pt x="9025" y="3411"/>
                </a:lnTo>
                <a:lnTo>
                  <a:pt x="9538" y="3191"/>
                </a:lnTo>
                <a:lnTo>
                  <a:pt x="9868" y="3081"/>
                </a:lnTo>
                <a:lnTo>
                  <a:pt x="10015" y="2971"/>
                </a:lnTo>
                <a:lnTo>
                  <a:pt x="10198" y="2861"/>
                </a:lnTo>
                <a:close/>
                <a:moveTo>
                  <a:pt x="8658" y="7740"/>
                </a:moveTo>
                <a:lnTo>
                  <a:pt x="8694" y="7923"/>
                </a:lnTo>
                <a:lnTo>
                  <a:pt x="8071" y="8253"/>
                </a:lnTo>
                <a:lnTo>
                  <a:pt x="7704" y="8437"/>
                </a:lnTo>
                <a:lnTo>
                  <a:pt x="7594" y="8437"/>
                </a:lnTo>
                <a:lnTo>
                  <a:pt x="7557" y="8363"/>
                </a:lnTo>
                <a:lnTo>
                  <a:pt x="7557" y="8180"/>
                </a:lnTo>
                <a:lnTo>
                  <a:pt x="8658" y="7740"/>
                </a:lnTo>
                <a:close/>
                <a:moveTo>
                  <a:pt x="10198" y="2384"/>
                </a:moveTo>
                <a:lnTo>
                  <a:pt x="9978" y="2458"/>
                </a:lnTo>
                <a:lnTo>
                  <a:pt x="9795" y="2568"/>
                </a:lnTo>
                <a:lnTo>
                  <a:pt x="9391" y="2788"/>
                </a:lnTo>
                <a:lnTo>
                  <a:pt x="8841" y="2971"/>
                </a:lnTo>
                <a:lnTo>
                  <a:pt x="8328" y="3155"/>
                </a:lnTo>
                <a:lnTo>
                  <a:pt x="7264" y="3411"/>
                </a:lnTo>
                <a:lnTo>
                  <a:pt x="6750" y="3558"/>
                </a:lnTo>
                <a:lnTo>
                  <a:pt x="6237" y="3742"/>
                </a:lnTo>
                <a:lnTo>
                  <a:pt x="5210" y="4145"/>
                </a:lnTo>
                <a:lnTo>
                  <a:pt x="4219" y="4585"/>
                </a:lnTo>
                <a:lnTo>
                  <a:pt x="3669" y="4805"/>
                </a:lnTo>
                <a:lnTo>
                  <a:pt x="3119" y="4989"/>
                </a:lnTo>
                <a:lnTo>
                  <a:pt x="2018" y="5319"/>
                </a:lnTo>
                <a:lnTo>
                  <a:pt x="1945" y="5355"/>
                </a:lnTo>
                <a:lnTo>
                  <a:pt x="1908" y="5392"/>
                </a:lnTo>
                <a:lnTo>
                  <a:pt x="1908" y="5466"/>
                </a:lnTo>
                <a:lnTo>
                  <a:pt x="1945" y="5539"/>
                </a:lnTo>
                <a:lnTo>
                  <a:pt x="1982" y="5576"/>
                </a:lnTo>
                <a:lnTo>
                  <a:pt x="1945" y="5686"/>
                </a:lnTo>
                <a:lnTo>
                  <a:pt x="1945" y="5759"/>
                </a:lnTo>
                <a:lnTo>
                  <a:pt x="2018" y="5979"/>
                </a:lnTo>
                <a:lnTo>
                  <a:pt x="2165" y="6456"/>
                </a:lnTo>
                <a:lnTo>
                  <a:pt x="2385" y="6933"/>
                </a:lnTo>
                <a:lnTo>
                  <a:pt x="2752" y="7850"/>
                </a:lnTo>
                <a:lnTo>
                  <a:pt x="2972" y="8290"/>
                </a:lnTo>
                <a:lnTo>
                  <a:pt x="3192" y="8694"/>
                </a:lnTo>
                <a:lnTo>
                  <a:pt x="3266" y="8767"/>
                </a:lnTo>
                <a:lnTo>
                  <a:pt x="3302" y="8804"/>
                </a:lnTo>
                <a:lnTo>
                  <a:pt x="3412" y="8804"/>
                </a:lnTo>
                <a:lnTo>
                  <a:pt x="3522" y="8730"/>
                </a:lnTo>
                <a:lnTo>
                  <a:pt x="3596" y="8620"/>
                </a:lnTo>
                <a:lnTo>
                  <a:pt x="3999" y="8510"/>
                </a:lnTo>
                <a:lnTo>
                  <a:pt x="4403" y="8363"/>
                </a:lnTo>
                <a:lnTo>
                  <a:pt x="5173" y="8033"/>
                </a:lnTo>
                <a:lnTo>
                  <a:pt x="7300" y="7190"/>
                </a:lnTo>
                <a:lnTo>
                  <a:pt x="9281" y="6419"/>
                </a:lnTo>
                <a:lnTo>
                  <a:pt x="10235" y="6052"/>
                </a:lnTo>
                <a:lnTo>
                  <a:pt x="10712" y="5832"/>
                </a:lnTo>
                <a:lnTo>
                  <a:pt x="11152" y="5612"/>
                </a:lnTo>
                <a:lnTo>
                  <a:pt x="11262" y="5612"/>
                </a:lnTo>
                <a:lnTo>
                  <a:pt x="11335" y="5539"/>
                </a:lnTo>
                <a:lnTo>
                  <a:pt x="11372" y="5392"/>
                </a:lnTo>
                <a:lnTo>
                  <a:pt x="11372" y="5282"/>
                </a:lnTo>
                <a:lnTo>
                  <a:pt x="11299" y="5025"/>
                </a:lnTo>
                <a:lnTo>
                  <a:pt x="11042" y="4255"/>
                </a:lnTo>
                <a:lnTo>
                  <a:pt x="10785" y="3485"/>
                </a:lnTo>
                <a:lnTo>
                  <a:pt x="10639" y="3118"/>
                </a:lnTo>
                <a:lnTo>
                  <a:pt x="10455" y="2751"/>
                </a:lnTo>
                <a:lnTo>
                  <a:pt x="10418" y="2714"/>
                </a:lnTo>
                <a:lnTo>
                  <a:pt x="10345" y="2678"/>
                </a:lnTo>
                <a:lnTo>
                  <a:pt x="10382" y="2568"/>
                </a:lnTo>
                <a:lnTo>
                  <a:pt x="10382" y="2494"/>
                </a:lnTo>
                <a:lnTo>
                  <a:pt x="10308" y="2421"/>
                </a:lnTo>
                <a:lnTo>
                  <a:pt x="10198" y="2384"/>
                </a:lnTo>
                <a:close/>
                <a:moveTo>
                  <a:pt x="8694" y="7263"/>
                </a:moveTo>
                <a:lnTo>
                  <a:pt x="7337" y="7813"/>
                </a:lnTo>
                <a:lnTo>
                  <a:pt x="7264" y="7850"/>
                </a:lnTo>
                <a:lnTo>
                  <a:pt x="7227" y="7923"/>
                </a:lnTo>
                <a:lnTo>
                  <a:pt x="7190" y="7997"/>
                </a:lnTo>
                <a:lnTo>
                  <a:pt x="7227" y="8070"/>
                </a:lnTo>
                <a:lnTo>
                  <a:pt x="7190" y="8143"/>
                </a:lnTo>
                <a:lnTo>
                  <a:pt x="7154" y="8363"/>
                </a:lnTo>
                <a:lnTo>
                  <a:pt x="7190" y="8620"/>
                </a:lnTo>
                <a:lnTo>
                  <a:pt x="7227" y="8730"/>
                </a:lnTo>
                <a:lnTo>
                  <a:pt x="7300" y="8840"/>
                </a:lnTo>
                <a:lnTo>
                  <a:pt x="7411" y="8877"/>
                </a:lnTo>
                <a:lnTo>
                  <a:pt x="7557" y="8877"/>
                </a:lnTo>
                <a:lnTo>
                  <a:pt x="7704" y="8840"/>
                </a:lnTo>
                <a:lnTo>
                  <a:pt x="7887" y="8804"/>
                </a:lnTo>
                <a:lnTo>
                  <a:pt x="8218" y="8620"/>
                </a:lnTo>
                <a:lnTo>
                  <a:pt x="9061" y="8217"/>
                </a:lnTo>
                <a:lnTo>
                  <a:pt x="9098" y="8180"/>
                </a:lnTo>
                <a:lnTo>
                  <a:pt x="9171" y="8107"/>
                </a:lnTo>
                <a:lnTo>
                  <a:pt x="9171" y="8033"/>
                </a:lnTo>
                <a:lnTo>
                  <a:pt x="9171" y="7960"/>
                </a:lnTo>
                <a:lnTo>
                  <a:pt x="8951" y="7410"/>
                </a:lnTo>
                <a:lnTo>
                  <a:pt x="8914" y="7336"/>
                </a:lnTo>
                <a:lnTo>
                  <a:pt x="8841" y="7300"/>
                </a:lnTo>
                <a:lnTo>
                  <a:pt x="8768" y="7263"/>
                </a:lnTo>
                <a:close/>
                <a:moveTo>
                  <a:pt x="11702" y="8327"/>
                </a:moveTo>
                <a:lnTo>
                  <a:pt x="11886" y="8694"/>
                </a:lnTo>
                <a:lnTo>
                  <a:pt x="12106" y="9060"/>
                </a:lnTo>
                <a:lnTo>
                  <a:pt x="11702" y="9244"/>
                </a:lnTo>
                <a:lnTo>
                  <a:pt x="11335" y="9390"/>
                </a:lnTo>
                <a:lnTo>
                  <a:pt x="10932" y="9500"/>
                </a:lnTo>
                <a:lnTo>
                  <a:pt x="10528" y="9611"/>
                </a:lnTo>
                <a:lnTo>
                  <a:pt x="10382" y="9244"/>
                </a:lnTo>
                <a:lnTo>
                  <a:pt x="10198" y="8877"/>
                </a:lnTo>
                <a:lnTo>
                  <a:pt x="10162" y="8840"/>
                </a:lnTo>
                <a:lnTo>
                  <a:pt x="10565" y="8730"/>
                </a:lnTo>
                <a:lnTo>
                  <a:pt x="10932" y="8620"/>
                </a:lnTo>
                <a:lnTo>
                  <a:pt x="11702" y="8327"/>
                </a:lnTo>
                <a:close/>
                <a:moveTo>
                  <a:pt x="11776" y="7887"/>
                </a:moveTo>
                <a:lnTo>
                  <a:pt x="11299" y="8070"/>
                </a:lnTo>
                <a:lnTo>
                  <a:pt x="10822" y="8217"/>
                </a:lnTo>
                <a:lnTo>
                  <a:pt x="9868" y="8510"/>
                </a:lnTo>
                <a:lnTo>
                  <a:pt x="9832" y="8510"/>
                </a:lnTo>
                <a:lnTo>
                  <a:pt x="9795" y="8583"/>
                </a:lnTo>
                <a:lnTo>
                  <a:pt x="9758" y="8694"/>
                </a:lnTo>
                <a:lnTo>
                  <a:pt x="9832" y="8804"/>
                </a:lnTo>
                <a:lnTo>
                  <a:pt x="9868" y="8840"/>
                </a:lnTo>
                <a:lnTo>
                  <a:pt x="9942" y="8877"/>
                </a:lnTo>
                <a:lnTo>
                  <a:pt x="9905" y="8950"/>
                </a:lnTo>
                <a:lnTo>
                  <a:pt x="9905" y="9024"/>
                </a:lnTo>
                <a:lnTo>
                  <a:pt x="10088" y="9427"/>
                </a:lnTo>
                <a:lnTo>
                  <a:pt x="10198" y="9867"/>
                </a:lnTo>
                <a:lnTo>
                  <a:pt x="10235" y="9941"/>
                </a:lnTo>
                <a:lnTo>
                  <a:pt x="10272" y="9977"/>
                </a:lnTo>
                <a:lnTo>
                  <a:pt x="10308" y="10014"/>
                </a:lnTo>
                <a:lnTo>
                  <a:pt x="10382" y="10051"/>
                </a:lnTo>
                <a:lnTo>
                  <a:pt x="10932" y="9904"/>
                </a:lnTo>
                <a:lnTo>
                  <a:pt x="11446" y="9757"/>
                </a:lnTo>
                <a:lnTo>
                  <a:pt x="11959" y="9574"/>
                </a:lnTo>
                <a:lnTo>
                  <a:pt x="12436" y="9317"/>
                </a:lnTo>
                <a:lnTo>
                  <a:pt x="12509" y="9280"/>
                </a:lnTo>
                <a:lnTo>
                  <a:pt x="12583" y="9207"/>
                </a:lnTo>
                <a:lnTo>
                  <a:pt x="12583" y="9097"/>
                </a:lnTo>
                <a:lnTo>
                  <a:pt x="12546" y="9024"/>
                </a:lnTo>
                <a:lnTo>
                  <a:pt x="12253" y="8547"/>
                </a:lnTo>
                <a:lnTo>
                  <a:pt x="11996" y="7997"/>
                </a:lnTo>
                <a:lnTo>
                  <a:pt x="11959" y="7923"/>
                </a:lnTo>
                <a:lnTo>
                  <a:pt x="11922" y="7887"/>
                </a:lnTo>
                <a:close/>
                <a:moveTo>
                  <a:pt x="8914" y="9354"/>
                </a:moveTo>
                <a:lnTo>
                  <a:pt x="9061" y="9757"/>
                </a:lnTo>
                <a:lnTo>
                  <a:pt x="9281" y="10161"/>
                </a:lnTo>
                <a:lnTo>
                  <a:pt x="8658" y="10491"/>
                </a:lnTo>
                <a:lnTo>
                  <a:pt x="7961" y="10784"/>
                </a:lnTo>
                <a:lnTo>
                  <a:pt x="7814" y="10858"/>
                </a:lnTo>
                <a:lnTo>
                  <a:pt x="7741" y="10858"/>
                </a:lnTo>
                <a:lnTo>
                  <a:pt x="7704" y="10821"/>
                </a:lnTo>
                <a:lnTo>
                  <a:pt x="7631" y="10674"/>
                </a:lnTo>
                <a:lnTo>
                  <a:pt x="7594" y="10491"/>
                </a:lnTo>
                <a:lnTo>
                  <a:pt x="7521" y="10161"/>
                </a:lnTo>
                <a:lnTo>
                  <a:pt x="7374" y="9867"/>
                </a:lnTo>
                <a:lnTo>
                  <a:pt x="8914" y="9354"/>
                </a:lnTo>
                <a:close/>
                <a:moveTo>
                  <a:pt x="8951" y="8950"/>
                </a:moveTo>
                <a:lnTo>
                  <a:pt x="7154" y="9537"/>
                </a:lnTo>
                <a:lnTo>
                  <a:pt x="7117" y="9574"/>
                </a:lnTo>
                <a:lnTo>
                  <a:pt x="7080" y="9611"/>
                </a:lnTo>
                <a:lnTo>
                  <a:pt x="7044" y="9721"/>
                </a:lnTo>
                <a:lnTo>
                  <a:pt x="7080" y="9831"/>
                </a:lnTo>
                <a:lnTo>
                  <a:pt x="7190" y="9904"/>
                </a:lnTo>
                <a:lnTo>
                  <a:pt x="7190" y="10124"/>
                </a:lnTo>
                <a:lnTo>
                  <a:pt x="7227" y="10381"/>
                </a:lnTo>
                <a:lnTo>
                  <a:pt x="7374" y="10858"/>
                </a:lnTo>
                <a:lnTo>
                  <a:pt x="7411" y="11004"/>
                </a:lnTo>
                <a:lnTo>
                  <a:pt x="7521" y="11114"/>
                </a:lnTo>
                <a:lnTo>
                  <a:pt x="7631" y="11188"/>
                </a:lnTo>
                <a:lnTo>
                  <a:pt x="7777" y="11225"/>
                </a:lnTo>
                <a:lnTo>
                  <a:pt x="8034" y="11151"/>
                </a:lnTo>
                <a:lnTo>
                  <a:pt x="8291" y="11078"/>
                </a:lnTo>
                <a:lnTo>
                  <a:pt x="8768" y="10858"/>
                </a:lnTo>
                <a:lnTo>
                  <a:pt x="9245" y="10601"/>
                </a:lnTo>
                <a:lnTo>
                  <a:pt x="9685" y="10344"/>
                </a:lnTo>
                <a:lnTo>
                  <a:pt x="9721" y="10271"/>
                </a:lnTo>
                <a:lnTo>
                  <a:pt x="9758" y="10197"/>
                </a:lnTo>
                <a:lnTo>
                  <a:pt x="9758" y="10161"/>
                </a:lnTo>
                <a:lnTo>
                  <a:pt x="9721" y="10087"/>
                </a:lnTo>
                <a:lnTo>
                  <a:pt x="9538" y="9867"/>
                </a:lnTo>
                <a:lnTo>
                  <a:pt x="9391" y="9611"/>
                </a:lnTo>
                <a:lnTo>
                  <a:pt x="9281" y="9354"/>
                </a:lnTo>
                <a:lnTo>
                  <a:pt x="9208" y="9060"/>
                </a:lnTo>
                <a:lnTo>
                  <a:pt x="9171" y="8987"/>
                </a:lnTo>
                <a:lnTo>
                  <a:pt x="9098" y="8950"/>
                </a:lnTo>
                <a:close/>
                <a:moveTo>
                  <a:pt x="12473" y="10344"/>
                </a:moveTo>
                <a:lnTo>
                  <a:pt x="12619" y="10711"/>
                </a:lnTo>
                <a:lnTo>
                  <a:pt x="11959" y="11078"/>
                </a:lnTo>
                <a:lnTo>
                  <a:pt x="11299" y="11445"/>
                </a:lnTo>
                <a:lnTo>
                  <a:pt x="11152" y="10894"/>
                </a:lnTo>
                <a:lnTo>
                  <a:pt x="11189" y="10858"/>
                </a:lnTo>
                <a:lnTo>
                  <a:pt x="11189" y="10784"/>
                </a:lnTo>
                <a:lnTo>
                  <a:pt x="11482" y="10674"/>
                </a:lnTo>
                <a:lnTo>
                  <a:pt x="11776" y="10601"/>
                </a:lnTo>
                <a:lnTo>
                  <a:pt x="12473" y="10344"/>
                </a:lnTo>
                <a:close/>
                <a:moveTo>
                  <a:pt x="6273" y="10418"/>
                </a:moveTo>
                <a:lnTo>
                  <a:pt x="6347" y="10454"/>
                </a:lnTo>
                <a:lnTo>
                  <a:pt x="6420" y="10564"/>
                </a:lnTo>
                <a:lnTo>
                  <a:pt x="6567" y="10894"/>
                </a:lnTo>
                <a:lnTo>
                  <a:pt x="5797" y="11261"/>
                </a:lnTo>
                <a:lnTo>
                  <a:pt x="5100" y="11738"/>
                </a:lnTo>
                <a:lnTo>
                  <a:pt x="4953" y="11298"/>
                </a:lnTo>
                <a:lnTo>
                  <a:pt x="4843" y="11078"/>
                </a:lnTo>
                <a:lnTo>
                  <a:pt x="4733" y="10894"/>
                </a:lnTo>
                <a:lnTo>
                  <a:pt x="5613" y="10601"/>
                </a:lnTo>
                <a:lnTo>
                  <a:pt x="5943" y="10491"/>
                </a:lnTo>
                <a:lnTo>
                  <a:pt x="6237" y="10418"/>
                </a:lnTo>
                <a:close/>
                <a:moveTo>
                  <a:pt x="12583" y="9867"/>
                </a:moveTo>
                <a:lnTo>
                  <a:pt x="12509" y="9904"/>
                </a:lnTo>
                <a:lnTo>
                  <a:pt x="11519" y="10271"/>
                </a:lnTo>
                <a:lnTo>
                  <a:pt x="11115" y="10381"/>
                </a:lnTo>
                <a:lnTo>
                  <a:pt x="10932" y="10491"/>
                </a:lnTo>
                <a:lnTo>
                  <a:pt x="10859" y="10564"/>
                </a:lnTo>
                <a:lnTo>
                  <a:pt x="10785" y="10638"/>
                </a:lnTo>
                <a:lnTo>
                  <a:pt x="10785" y="10748"/>
                </a:lnTo>
                <a:lnTo>
                  <a:pt x="10822" y="10821"/>
                </a:lnTo>
                <a:lnTo>
                  <a:pt x="10859" y="10858"/>
                </a:lnTo>
                <a:lnTo>
                  <a:pt x="10859" y="10894"/>
                </a:lnTo>
                <a:lnTo>
                  <a:pt x="10895" y="11335"/>
                </a:lnTo>
                <a:lnTo>
                  <a:pt x="11005" y="11738"/>
                </a:lnTo>
                <a:lnTo>
                  <a:pt x="11005" y="11848"/>
                </a:lnTo>
                <a:lnTo>
                  <a:pt x="11079" y="11885"/>
                </a:lnTo>
                <a:lnTo>
                  <a:pt x="11152" y="11921"/>
                </a:lnTo>
                <a:lnTo>
                  <a:pt x="11225" y="11921"/>
                </a:lnTo>
                <a:lnTo>
                  <a:pt x="12142" y="11445"/>
                </a:lnTo>
                <a:lnTo>
                  <a:pt x="12986" y="10931"/>
                </a:lnTo>
                <a:lnTo>
                  <a:pt x="13060" y="10858"/>
                </a:lnTo>
                <a:lnTo>
                  <a:pt x="13096" y="10784"/>
                </a:lnTo>
                <a:lnTo>
                  <a:pt x="13096" y="10711"/>
                </a:lnTo>
                <a:lnTo>
                  <a:pt x="13060" y="10638"/>
                </a:lnTo>
                <a:lnTo>
                  <a:pt x="12876" y="10344"/>
                </a:lnTo>
                <a:lnTo>
                  <a:pt x="12766" y="10014"/>
                </a:lnTo>
                <a:lnTo>
                  <a:pt x="12729" y="9941"/>
                </a:lnTo>
                <a:lnTo>
                  <a:pt x="12656" y="9904"/>
                </a:lnTo>
                <a:lnTo>
                  <a:pt x="12583" y="9867"/>
                </a:lnTo>
                <a:close/>
                <a:moveTo>
                  <a:pt x="6200" y="9977"/>
                </a:moveTo>
                <a:lnTo>
                  <a:pt x="5980" y="10014"/>
                </a:lnTo>
                <a:lnTo>
                  <a:pt x="5760" y="10087"/>
                </a:lnTo>
                <a:lnTo>
                  <a:pt x="5356" y="10234"/>
                </a:lnTo>
                <a:lnTo>
                  <a:pt x="4843" y="10381"/>
                </a:lnTo>
                <a:lnTo>
                  <a:pt x="4329" y="10564"/>
                </a:lnTo>
                <a:lnTo>
                  <a:pt x="4293" y="10601"/>
                </a:lnTo>
                <a:lnTo>
                  <a:pt x="4256" y="10638"/>
                </a:lnTo>
                <a:lnTo>
                  <a:pt x="4219" y="10784"/>
                </a:lnTo>
                <a:lnTo>
                  <a:pt x="4256" y="10894"/>
                </a:lnTo>
                <a:lnTo>
                  <a:pt x="4293" y="10931"/>
                </a:lnTo>
                <a:lnTo>
                  <a:pt x="4366" y="10968"/>
                </a:lnTo>
                <a:lnTo>
                  <a:pt x="4513" y="11298"/>
                </a:lnTo>
                <a:lnTo>
                  <a:pt x="4659" y="11701"/>
                </a:lnTo>
                <a:lnTo>
                  <a:pt x="4769" y="12142"/>
                </a:lnTo>
                <a:lnTo>
                  <a:pt x="4843" y="12215"/>
                </a:lnTo>
                <a:lnTo>
                  <a:pt x="4916" y="12252"/>
                </a:lnTo>
                <a:lnTo>
                  <a:pt x="4990" y="12252"/>
                </a:lnTo>
                <a:lnTo>
                  <a:pt x="5100" y="12215"/>
                </a:lnTo>
                <a:lnTo>
                  <a:pt x="5540" y="11921"/>
                </a:lnTo>
                <a:lnTo>
                  <a:pt x="5980" y="11665"/>
                </a:lnTo>
                <a:lnTo>
                  <a:pt x="6420" y="11445"/>
                </a:lnTo>
                <a:lnTo>
                  <a:pt x="6934" y="11225"/>
                </a:lnTo>
                <a:lnTo>
                  <a:pt x="6970" y="11188"/>
                </a:lnTo>
                <a:lnTo>
                  <a:pt x="7044" y="11114"/>
                </a:lnTo>
                <a:lnTo>
                  <a:pt x="7044" y="11041"/>
                </a:lnTo>
                <a:lnTo>
                  <a:pt x="7044" y="10931"/>
                </a:lnTo>
                <a:lnTo>
                  <a:pt x="6897" y="10601"/>
                </a:lnTo>
                <a:lnTo>
                  <a:pt x="6750" y="10307"/>
                </a:lnTo>
                <a:lnTo>
                  <a:pt x="6677" y="10161"/>
                </a:lnTo>
                <a:lnTo>
                  <a:pt x="6530" y="10051"/>
                </a:lnTo>
                <a:lnTo>
                  <a:pt x="6383" y="10014"/>
                </a:lnTo>
                <a:lnTo>
                  <a:pt x="6200" y="9977"/>
                </a:lnTo>
                <a:close/>
                <a:moveTo>
                  <a:pt x="9832" y="11371"/>
                </a:moveTo>
                <a:lnTo>
                  <a:pt x="10125" y="11921"/>
                </a:lnTo>
                <a:lnTo>
                  <a:pt x="9721" y="12142"/>
                </a:lnTo>
                <a:lnTo>
                  <a:pt x="9318" y="12288"/>
                </a:lnTo>
                <a:lnTo>
                  <a:pt x="8914" y="12435"/>
                </a:lnTo>
                <a:lnTo>
                  <a:pt x="8511" y="12545"/>
                </a:lnTo>
                <a:lnTo>
                  <a:pt x="8328" y="12032"/>
                </a:lnTo>
                <a:lnTo>
                  <a:pt x="8694" y="11921"/>
                </a:lnTo>
                <a:lnTo>
                  <a:pt x="9098" y="11738"/>
                </a:lnTo>
                <a:lnTo>
                  <a:pt x="9832" y="11371"/>
                </a:lnTo>
                <a:close/>
                <a:moveTo>
                  <a:pt x="9868" y="10894"/>
                </a:moveTo>
                <a:lnTo>
                  <a:pt x="8951" y="11298"/>
                </a:lnTo>
                <a:lnTo>
                  <a:pt x="8474" y="11481"/>
                </a:lnTo>
                <a:lnTo>
                  <a:pt x="8071" y="11738"/>
                </a:lnTo>
                <a:lnTo>
                  <a:pt x="7997" y="11738"/>
                </a:lnTo>
                <a:lnTo>
                  <a:pt x="7924" y="11775"/>
                </a:lnTo>
                <a:lnTo>
                  <a:pt x="7887" y="11885"/>
                </a:lnTo>
                <a:lnTo>
                  <a:pt x="7887" y="11958"/>
                </a:lnTo>
                <a:lnTo>
                  <a:pt x="8034" y="12398"/>
                </a:lnTo>
                <a:lnTo>
                  <a:pt x="8181" y="12839"/>
                </a:lnTo>
                <a:lnTo>
                  <a:pt x="8254" y="12949"/>
                </a:lnTo>
                <a:lnTo>
                  <a:pt x="8328" y="12985"/>
                </a:lnTo>
                <a:lnTo>
                  <a:pt x="8364" y="12985"/>
                </a:lnTo>
                <a:lnTo>
                  <a:pt x="8951" y="12839"/>
                </a:lnTo>
                <a:lnTo>
                  <a:pt x="9465" y="12655"/>
                </a:lnTo>
                <a:lnTo>
                  <a:pt x="10015" y="12472"/>
                </a:lnTo>
                <a:lnTo>
                  <a:pt x="10528" y="12215"/>
                </a:lnTo>
                <a:lnTo>
                  <a:pt x="10565" y="12142"/>
                </a:lnTo>
                <a:lnTo>
                  <a:pt x="10602" y="12105"/>
                </a:lnTo>
                <a:lnTo>
                  <a:pt x="10602" y="12032"/>
                </a:lnTo>
                <a:lnTo>
                  <a:pt x="10602" y="11958"/>
                </a:lnTo>
                <a:lnTo>
                  <a:pt x="10125" y="11041"/>
                </a:lnTo>
                <a:lnTo>
                  <a:pt x="10088" y="10968"/>
                </a:lnTo>
                <a:lnTo>
                  <a:pt x="10015" y="10894"/>
                </a:lnTo>
                <a:close/>
                <a:moveTo>
                  <a:pt x="13133" y="12288"/>
                </a:moveTo>
                <a:lnTo>
                  <a:pt x="13243" y="12325"/>
                </a:lnTo>
                <a:lnTo>
                  <a:pt x="13353" y="12472"/>
                </a:lnTo>
                <a:lnTo>
                  <a:pt x="13610" y="12985"/>
                </a:lnTo>
                <a:lnTo>
                  <a:pt x="12839" y="13242"/>
                </a:lnTo>
                <a:lnTo>
                  <a:pt x="12106" y="13572"/>
                </a:lnTo>
                <a:lnTo>
                  <a:pt x="11996" y="13352"/>
                </a:lnTo>
                <a:lnTo>
                  <a:pt x="11886" y="13132"/>
                </a:lnTo>
                <a:lnTo>
                  <a:pt x="11739" y="12692"/>
                </a:lnTo>
                <a:lnTo>
                  <a:pt x="12032" y="12618"/>
                </a:lnTo>
                <a:lnTo>
                  <a:pt x="12289" y="12545"/>
                </a:lnTo>
                <a:lnTo>
                  <a:pt x="12839" y="12362"/>
                </a:lnTo>
                <a:lnTo>
                  <a:pt x="13023" y="12288"/>
                </a:lnTo>
                <a:close/>
                <a:moveTo>
                  <a:pt x="7044" y="12325"/>
                </a:moveTo>
                <a:lnTo>
                  <a:pt x="7337" y="13022"/>
                </a:lnTo>
                <a:lnTo>
                  <a:pt x="5833" y="13792"/>
                </a:lnTo>
                <a:lnTo>
                  <a:pt x="5613" y="13132"/>
                </a:lnTo>
                <a:lnTo>
                  <a:pt x="5943" y="12875"/>
                </a:lnTo>
                <a:lnTo>
                  <a:pt x="6273" y="12655"/>
                </a:lnTo>
                <a:lnTo>
                  <a:pt x="6677" y="12472"/>
                </a:lnTo>
                <a:lnTo>
                  <a:pt x="7044" y="12325"/>
                </a:lnTo>
                <a:close/>
                <a:moveTo>
                  <a:pt x="13060" y="11885"/>
                </a:moveTo>
                <a:lnTo>
                  <a:pt x="12839" y="11921"/>
                </a:lnTo>
                <a:lnTo>
                  <a:pt x="12473" y="12068"/>
                </a:lnTo>
                <a:lnTo>
                  <a:pt x="11922" y="12215"/>
                </a:lnTo>
                <a:lnTo>
                  <a:pt x="11666" y="12288"/>
                </a:lnTo>
                <a:lnTo>
                  <a:pt x="11446" y="12398"/>
                </a:lnTo>
                <a:lnTo>
                  <a:pt x="11372" y="12435"/>
                </a:lnTo>
                <a:lnTo>
                  <a:pt x="11372" y="12472"/>
                </a:lnTo>
                <a:lnTo>
                  <a:pt x="11372" y="12582"/>
                </a:lnTo>
                <a:lnTo>
                  <a:pt x="11446" y="12655"/>
                </a:lnTo>
                <a:lnTo>
                  <a:pt x="11519" y="12692"/>
                </a:lnTo>
                <a:lnTo>
                  <a:pt x="11482" y="12839"/>
                </a:lnTo>
                <a:lnTo>
                  <a:pt x="11482" y="13022"/>
                </a:lnTo>
                <a:lnTo>
                  <a:pt x="11519" y="13169"/>
                </a:lnTo>
                <a:lnTo>
                  <a:pt x="11556" y="13315"/>
                </a:lnTo>
                <a:lnTo>
                  <a:pt x="11702" y="13646"/>
                </a:lnTo>
                <a:lnTo>
                  <a:pt x="11886" y="13902"/>
                </a:lnTo>
                <a:lnTo>
                  <a:pt x="11996" y="13976"/>
                </a:lnTo>
                <a:lnTo>
                  <a:pt x="12106" y="13976"/>
                </a:lnTo>
                <a:lnTo>
                  <a:pt x="13023" y="13609"/>
                </a:lnTo>
                <a:lnTo>
                  <a:pt x="13940" y="13279"/>
                </a:lnTo>
                <a:lnTo>
                  <a:pt x="14013" y="13205"/>
                </a:lnTo>
                <a:lnTo>
                  <a:pt x="14050" y="13169"/>
                </a:lnTo>
                <a:lnTo>
                  <a:pt x="14087" y="13095"/>
                </a:lnTo>
                <a:lnTo>
                  <a:pt x="14050" y="13022"/>
                </a:lnTo>
                <a:lnTo>
                  <a:pt x="13646" y="12142"/>
                </a:lnTo>
                <a:lnTo>
                  <a:pt x="13573" y="12032"/>
                </a:lnTo>
                <a:lnTo>
                  <a:pt x="13463" y="11958"/>
                </a:lnTo>
                <a:lnTo>
                  <a:pt x="13353" y="11885"/>
                </a:lnTo>
                <a:close/>
                <a:moveTo>
                  <a:pt x="7190" y="11848"/>
                </a:moveTo>
                <a:lnTo>
                  <a:pt x="7117" y="11885"/>
                </a:lnTo>
                <a:lnTo>
                  <a:pt x="6640" y="12032"/>
                </a:lnTo>
                <a:lnTo>
                  <a:pt x="6163" y="12215"/>
                </a:lnTo>
                <a:lnTo>
                  <a:pt x="5723" y="12508"/>
                </a:lnTo>
                <a:lnTo>
                  <a:pt x="5320" y="12802"/>
                </a:lnTo>
                <a:lnTo>
                  <a:pt x="5246" y="12839"/>
                </a:lnTo>
                <a:lnTo>
                  <a:pt x="5210" y="12875"/>
                </a:lnTo>
                <a:lnTo>
                  <a:pt x="5173" y="12912"/>
                </a:lnTo>
                <a:lnTo>
                  <a:pt x="5173" y="12985"/>
                </a:lnTo>
                <a:lnTo>
                  <a:pt x="5246" y="13279"/>
                </a:lnTo>
                <a:lnTo>
                  <a:pt x="5320" y="13572"/>
                </a:lnTo>
                <a:lnTo>
                  <a:pt x="5540" y="14159"/>
                </a:lnTo>
                <a:lnTo>
                  <a:pt x="5576" y="14196"/>
                </a:lnTo>
                <a:lnTo>
                  <a:pt x="5650" y="14269"/>
                </a:lnTo>
                <a:lnTo>
                  <a:pt x="5797" y="14269"/>
                </a:lnTo>
                <a:lnTo>
                  <a:pt x="7667" y="13315"/>
                </a:lnTo>
                <a:lnTo>
                  <a:pt x="7741" y="13279"/>
                </a:lnTo>
                <a:lnTo>
                  <a:pt x="7777" y="13205"/>
                </a:lnTo>
                <a:lnTo>
                  <a:pt x="7814" y="13132"/>
                </a:lnTo>
                <a:lnTo>
                  <a:pt x="7777" y="13059"/>
                </a:lnTo>
                <a:lnTo>
                  <a:pt x="7374" y="11995"/>
                </a:lnTo>
                <a:lnTo>
                  <a:pt x="7337" y="11921"/>
                </a:lnTo>
                <a:lnTo>
                  <a:pt x="7264" y="11885"/>
                </a:lnTo>
                <a:lnTo>
                  <a:pt x="7190" y="11848"/>
                </a:lnTo>
                <a:close/>
                <a:moveTo>
                  <a:pt x="10528" y="13279"/>
                </a:moveTo>
                <a:lnTo>
                  <a:pt x="10895" y="13976"/>
                </a:lnTo>
                <a:lnTo>
                  <a:pt x="9318" y="14599"/>
                </a:lnTo>
                <a:lnTo>
                  <a:pt x="9025" y="13902"/>
                </a:lnTo>
                <a:lnTo>
                  <a:pt x="9098" y="13829"/>
                </a:lnTo>
                <a:lnTo>
                  <a:pt x="9098" y="13792"/>
                </a:lnTo>
                <a:lnTo>
                  <a:pt x="9135" y="13756"/>
                </a:lnTo>
                <a:lnTo>
                  <a:pt x="9465" y="13609"/>
                </a:lnTo>
                <a:lnTo>
                  <a:pt x="9758" y="13535"/>
                </a:lnTo>
                <a:lnTo>
                  <a:pt x="10528" y="13279"/>
                </a:lnTo>
                <a:close/>
                <a:moveTo>
                  <a:pt x="10639" y="12839"/>
                </a:moveTo>
                <a:lnTo>
                  <a:pt x="10565" y="12875"/>
                </a:lnTo>
                <a:lnTo>
                  <a:pt x="9501" y="13242"/>
                </a:lnTo>
                <a:lnTo>
                  <a:pt x="9061" y="13352"/>
                </a:lnTo>
                <a:lnTo>
                  <a:pt x="8878" y="13462"/>
                </a:lnTo>
                <a:lnTo>
                  <a:pt x="8768" y="13499"/>
                </a:lnTo>
                <a:lnTo>
                  <a:pt x="8731" y="13572"/>
                </a:lnTo>
                <a:lnTo>
                  <a:pt x="8658" y="13682"/>
                </a:lnTo>
                <a:lnTo>
                  <a:pt x="8694" y="13829"/>
                </a:lnTo>
                <a:lnTo>
                  <a:pt x="8731" y="13866"/>
                </a:lnTo>
                <a:lnTo>
                  <a:pt x="8731" y="13902"/>
                </a:lnTo>
                <a:lnTo>
                  <a:pt x="8768" y="14159"/>
                </a:lnTo>
                <a:lnTo>
                  <a:pt x="8841" y="14416"/>
                </a:lnTo>
                <a:lnTo>
                  <a:pt x="9025" y="14893"/>
                </a:lnTo>
                <a:lnTo>
                  <a:pt x="9098" y="14929"/>
                </a:lnTo>
                <a:lnTo>
                  <a:pt x="9135" y="14966"/>
                </a:lnTo>
                <a:lnTo>
                  <a:pt x="9208" y="15003"/>
                </a:lnTo>
                <a:lnTo>
                  <a:pt x="9281" y="15003"/>
                </a:lnTo>
                <a:lnTo>
                  <a:pt x="11225" y="14269"/>
                </a:lnTo>
                <a:lnTo>
                  <a:pt x="11262" y="14232"/>
                </a:lnTo>
                <a:lnTo>
                  <a:pt x="11299" y="14159"/>
                </a:lnTo>
                <a:lnTo>
                  <a:pt x="11335" y="14086"/>
                </a:lnTo>
                <a:lnTo>
                  <a:pt x="11335" y="14012"/>
                </a:lnTo>
                <a:lnTo>
                  <a:pt x="10822" y="12985"/>
                </a:lnTo>
                <a:lnTo>
                  <a:pt x="10785" y="12912"/>
                </a:lnTo>
                <a:lnTo>
                  <a:pt x="10712" y="12875"/>
                </a:lnTo>
                <a:lnTo>
                  <a:pt x="10639" y="12839"/>
                </a:lnTo>
                <a:close/>
                <a:moveTo>
                  <a:pt x="7997" y="14342"/>
                </a:moveTo>
                <a:lnTo>
                  <a:pt x="8107" y="14489"/>
                </a:lnTo>
                <a:lnTo>
                  <a:pt x="8144" y="14599"/>
                </a:lnTo>
                <a:lnTo>
                  <a:pt x="8107" y="14746"/>
                </a:lnTo>
                <a:lnTo>
                  <a:pt x="8034" y="14893"/>
                </a:lnTo>
                <a:lnTo>
                  <a:pt x="7924" y="15003"/>
                </a:lnTo>
                <a:lnTo>
                  <a:pt x="7814" y="15149"/>
                </a:lnTo>
                <a:lnTo>
                  <a:pt x="7557" y="15296"/>
                </a:lnTo>
                <a:lnTo>
                  <a:pt x="7044" y="15516"/>
                </a:lnTo>
                <a:lnTo>
                  <a:pt x="6787" y="15590"/>
                </a:lnTo>
                <a:lnTo>
                  <a:pt x="6567" y="15736"/>
                </a:lnTo>
                <a:lnTo>
                  <a:pt x="6310" y="15113"/>
                </a:lnTo>
                <a:lnTo>
                  <a:pt x="6383" y="15076"/>
                </a:lnTo>
                <a:lnTo>
                  <a:pt x="6457" y="14966"/>
                </a:lnTo>
                <a:lnTo>
                  <a:pt x="6457" y="14929"/>
                </a:lnTo>
                <a:lnTo>
                  <a:pt x="6530" y="15003"/>
                </a:lnTo>
                <a:lnTo>
                  <a:pt x="6604" y="14966"/>
                </a:lnTo>
                <a:lnTo>
                  <a:pt x="6787" y="14929"/>
                </a:lnTo>
                <a:lnTo>
                  <a:pt x="7227" y="14783"/>
                </a:lnTo>
                <a:lnTo>
                  <a:pt x="7631" y="14599"/>
                </a:lnTo>
                <a:lnTo>
                  <a:pt x="7997" y="14342"/>
                </a:lnTo>
                <a:close/>
                <a:moveTo>
                  <a:pt x="15150" y="15370"/>
                </a:moveTo>
                <a:lnTo>
                  <a:pt x="15150" y="15443"/>
                </a:lnTo>
                <a:lnTo>
                  <a:pt x="15224" y="15480"/>
                </a:lnTo>
                <a:lnTo>
                  <a:pt x="15260" y="15516"/>
                </a:lnTo>
                <a:lnTo>
                  <a:pt x="15150" y="15736"/>
                </a:lnTo>
                <a:lnTo>
                  <a:pt x="15004" y="15993"/>
                </a:lnTo>
                <a:lnTo>
                  <a:pt x="14857" y="15626"/>
                </a:lnTo>
                <a:lnTo>
                  <a:pt x="15150" y="15370"/>
                </a:lnTo>
                <a:close/>
                <a:moveTo>
                  <a:pt x="7997" y="13902"/>
                </a:moveTo>
                <a:lnTo>
                  <a:pt x="7887" y="13939"/>
                </a:lnTo>
                <a:lnTo>
                  <a:pt x="7631" y="14122"/>
                </a:lnTo>
                <a:lnTo>
                  <a:pt x="7337" y="14269"/>
                </a:lnTo>
                <a:lnTo>
                  <a:pt x="7044" y="14416"/>
                </a:lnTo>
                <a:lnTo>
                  <a:pt x="6750" y="14526"/>
                </a:lnTo>
                <a:lnTo>
                  <a:pt x="6347" y="14599"/>
                </a:lnTo>
                <a:lnTo>
                  <a:pt x="6163" y="14673"/>
                </a:lnTo>
                <a:lnTo>
                  <a:pt x="6090" y="14746"/>
                </a:lnTo>
                <a:lnTo>
                  <a:pt x="6017" y="14819"/>
                </a:lnTo>
                <a:lnTo>
                  <a:pt x="6017" y="14929"/>
                </a:lnTo>
                <a:lnTo>
                  <a:pt x="5943" y="15003"/>
                </a:lnTo>
                <a:lnTo>
                  <a:pt x="5943" y="15113"/>
                </a:lnTo>
                <a:lnTo>
                  <a:pt x="6127" y="15590"/>
                </a:lnTo>
                <a:lnTo>
                  <a:pt x="6273" y="16103"/>
                </a:lnTo>
                <a:lnTo>
                  <a:pt x="6347" y="16177"/>
                </a:lnTo>
                <a:lnTo>
                  <a:pt x="6420" y="16213"/>
                </a:lnTo>
                <a:lnTo>
                  <a:pt x="6493" y="16213"/>
                </a:lnTo>
                <a:lnTo>
                  <a:pt x="6567" y="16177"/>
                </a:lnTo>
                <a:lnTo>
                  <a:pt x="6787" y="16030"/>
                </a:lnTo>
                <a:lnTo>
                  <a:pt x="7007" y="15920"/>
                </a:lnTo>
                <a:lnTo>
                  <a:pt x="7484" y="15736"/>
                </a:lnTo>
                <a:lnTo>
                  <a:pt x="7704" y="15663"/>
                </a:lnTo>
                <a:lnTo>
                  <a:pt x="7924" y="15553"/>
                </a:lnTo>
                <a:lnTo>
                  <a:pt x="8144" y="15406"/>
                </a:lnTo>
                <a:lnTo>
                  <a:pt x="8328" y="15223"/>
                </a:lnTo>
                <a:lnTo>
                  <a:pt x="8438" y="15076"/>
                </a:lnTo>
                <a:lnTo>
                  <a:pt x="8511" y="14893"/>
                </a:lnTo>
                <a:lnTo>
                  <a:pt x="8511" y="14709"/>
                </a:lnTo>
                <a:lnTo>
                  <a:pt x="8511" y="14526"/>
                </a:lnTo>
                <a:lnTo>
                  <a:pt x="8474" y="14342"/>
                </a:lnTo>
                <a:lnTo>
                  <a:pt x="8364" y="14159"/>
                </a:lnTo>
                <a:lnTo>
                  <a:pt x="8254" y="14049"/>
                </a:lnTo>
                <a:lnTo>
                  <a:pt x="8071" y="13939"/>
                </a:lnTo>
                <a:lnTo>
                  <a:pt x="7997" y="13902"/>
                </a:lnTo>
                <a:close/>
                <a:moveTo>
                  <a:pt x="14710" y="15736"/>
                </a:moveTo>
                <a:lnTo>
                  <a:pt x="14747" y="15993"/>
                </a:lnTo>
                <a:lnTo>
                  <a:pt x="14820" y="16250"/>
                </a:lnTo>
                <a:lnTo>
                  <a:pt x="14490" y="16507"/>
                </a:lnTo>
                <a:lnTo>
                  <a:pt x="14417" y="16397"/>
                </a:lnTo>
                <a:lnTo>
                  <a:pt x="14307" y="15993"/>
                </a:lnTo>
                <a:lnTo>
                  <a:pt x="14380" y="15956"/>
                </a:lnTo>
                <a:lnTo>
                  <a:pt x="14710" y="15736"/>
                </a:lnTo>
                <a:close/>
                <a:moveTo>
                  <a:pt x="14123" y="16103"/>
                </a:moveTo>
                <a:lnTo>
                  <a:pt x="14160" y="16397"/>
                </a:lnTo>
                <a:lnTo>
                  <a:pt x="14233" y="16690"/>
                </a:lnTo>
                <a:lnTo>
                  <a:pt x="13830" y="16873"/>
                </a:lnTo>
                <a:lnTo>
                  <a:pt x="13720" y="16727"/>
                </a:lnTo>
                <a:lnTo>
                  <a:pt x="13500" y="16433"/>
                </a:lnTo>
                <a:lnTo>
                  <a:pt x="14123" y="16103"/>
                </a:lnTo>
                <a:close/>
                <a:moveTo>
                  <a:pt x="13426" y="16470"/>
                </a:moveTo>
                <a:lnTo>
                  <a:pt x="13500" y="16727"/>
                </a:lnTo>
                <a:lnTo>
                  <a:pt x="13536" y="16873"/>
                </a:lnTo>
                <a:lnTo>
                  <a:pt x="13573" y="16984"/>
                </a:lnTo>
                <a:lnTo>
                  <a:pt x="13096" y="17167"/>
                </a:lnTo>
                <a:lnTo>
                  <a:pt x="12986" y="17057"/>
                </a:lnTo>
                <a:lnTo>
                  <a:pt x="12876" y="16873"/>
                </a:lnTo>
                <a:lnTo>
                  <a:pt x="12839" y="16727"/>
                </a:lnTo>
                <a:lnTo>
                  <a:pt x="13426" y="16470"/>
                </a:lnTo>
                <a:close/>
                <a:moveTo>
                  <a:pt x="12583" y="16837"/>
                </a:moveTo>
                <a:lnTo>
                  <a:pt x="12656" y="17094"/>
                </a:lnTo>
                <a:lnTo>
                  <a:pt x="12803" y="17277"/>
                </a:lnTo>
                <a:lnTo>
                  <a:pt x="12399" y="17460"/>
                </a:lnTo>
                <a:lnTo>
                  <a:pt x="12326" y="17387"/>
                </a:lnTo>
                <a:lnTo>
                  <a:pt x="12253" y="17277"/>
                </a:lnTo>
                <a:lnTo>
                  <a:pt x="12216" y="17167"/>
                </a:lnTo>
                <a:lnTo>
                  <a:pt x="12216" y="17020"/>
                </a:lnTo>
                <a:lnTo>
                  <a:pt x="12583" y="16837"/>
                </a:lnTo>
                <a:close/>
                <a:moveTo>
                  <a:pt x="12032" y="17094"/>
                </a:moveTo>
                <a:lnTo>
                  <a:pt x="11996" y="17240"/>
                </a:lnTo>
                <a:lnTo>
                  <a:pt x="12032" y="17387"/>
                </a:lnTo>
                <a:lnTo>
                  <a:pt x="12106" y="17570"/>
                </a:lnTo>
                <a:lnTo>
                  <a:pt x="11812" y="17644"/>
                </a:lnTo>
                <a:lnTo>
                  <a:pt x="11776" y="17644"/>
                </a:lnTo>
                <a:lnTo>
                  <a:pt x="11739" y="17497"/>
                </a:lnTo>
                <a:lnTo>
                  <a:pt x="11666" y="17240"/>
                </a:lnTo>
                <a:lnTo>
                  <a:pt x="12032" y="17094"/>
                </a:lnTo>
                <a:close/>
                <a:moveTo>
                  <a:pt x="11446" y="17350"/>
                </a:moveTo>
                <a:lnTo>
                  <a:pt x="11482" y="17607"/>
                </a:lnTo>
                <a:lnTo>
                  <a:pt x="11519" y="17791"/>
                </a:lnTo>
                <a:lnTo>
                  <a:pt x="11189" y="17901"/>
                </a:lnTo>
                <a:lnTo>
                  <a:pt x="11115" y="17937"/>
                </a:lnTo>
                <a:lnTo>
                  <a:pt x="11115" y="17864"/>
                </a:lnTo>
                <a:lnTo>
                  <a:pt x="11115" y="17827"/>
                </a:lnTo>
                <a:lnTo>
                  <a:pt x="11115" y="17717"/>
                </a:lnTo>
                <a:lnTo>
                  <a:pt x="11005" y="17607"/>
                </a:lnTo>
                <a:lnTo>
                  <a:pt x="10969" y="17534"/>
                </a:lnTo>
                <a:lnTo>
                  <a:pt x="11446" y="17350"/>
                </a:lnTo>
                <a:close/>
                <a:moveTo>
                  <a:pt x="10639" y="17644"/>
                </a:moveTo>
                <a:lnTo>
                  <a:pt x="10749" y="17791"/>
                </a:lnTo>
                <a:lnTo>
                  <a:pt x="10859" y="17901"/>
                </a:lnTo>
                <a:lnTo>
                  <a:pt x="10932" y="17974"/>
                </a:lnTo>
                <a:lnTo>
                  <a:pt x="10969" y="17974"/>
                </a:lnTo>
                <a:lnTo>
                  <a:pt x="10455" y="18194"/>
                </a:lnTo>
                <a:lnTo>
                  <a:pt x="10418" y="18121"/>
                </a:lnTo>
                <a:lnTo>
                  <a:pt x="10345" y="18121"/>
                </a:lnTo>
                <a:lnTo>
                  <a:pt x="10235" y="18157"/>
                </a:lnTo>
                <a:lnTo>
                  <a:pt x="10162" y="17901"/>
                </a:lnTo>
                <a:lnTo>
                  <a:pt x="10125" y="17827"/>
                </a:lnTo>
                <a:lnTo>
                  <a:pt x="10639" y="17644"/>
                </a:lnTo>
                <a:close/>
                <a:moveTo>
                  <a:pt x="10272" y="440"/>
                </a:moveTo>
                <a:lnTo>
                  <a:pt x="10455" y="477"/>
                </a:lnTo>
                <a:lnTo>
                  <a:pt x="10565" y="550"/>
                </a:lnTo>
                <a:lnTo>
                  <a:pt x="10675" y="624"/>
                </a:lnTo>
                <a:lnTo>
                  <a:pt x="10785" y="734"/>
                </a:lnTo>
                <a:lnTo>
                  <a:pt x="10969" y="990"/>
                </a:lnTo>
                <a:lnTo>
                  <a:pt x="11005" y="1210"/>
                </a:lnTo>
                <a:lnTo>
                  <a:pt x="11042" y="1431"/>
                </a:lnTo>
                <a:lnTo>
                  <a:pt x="11335" y="2348"/>
                </a:lnTo>
                <a:lnTo>
                  <a:pt x="11886" y="3998"/>
                </a:lnTo>
                <a:lnTo>
                  <a:pt x="13060" y="7300"/>
                </a:lnTo>
                <a:lnTo>
                  <a:pt x="14233" y="10564"/>
                </a:lnTo>
                <a:lnTo>
                  <a:pt x="14857" y="12215"/>
                </a:lnTo>
                <a:lnTo>
                  <a:pt x="15187" y="13095"/>
                </a:lnTo>
                <a:lnTo>
                  <a:pt x="15407" y="13646"/>
                </a:lnTo>
                <a:lnTo>
                  <a:pt x="15334" y="13682"/>
                </a:lnTo>
                <a:lnTo>
                  <a:pt x="15297" y="13829"/>
                </a:lnTo>
                <a:lnTo>
                  <a:pt x="15297" y="13939"/>
                </a:lnTo>
                <a:lnTo>
                  <a:pt x="15260" y="14196"/>
                </a:lnTo>
                <a:lnTo>
                  <a:pt x="15224" y="14379"/>
                </a:lnTo>
                <a:lnTo>
                  <a:pt x="15187" y="14526"/>
                </a:lnTo>
                <a:lnTo>
                  <a:pt x="15004" y="14856"/>
                </a:lnTo>
                <a:lnTo>
                  <a:pt x="14747" y="15149"/>
                </a:lnTo>
                <a:lnTo>
                  <a:pt x="14453" y="15370"/>
                </a:lnTo>
                <a:lnTo>
                  <a:pt x="14123" y="15590"/>
                </a:lnTo>
                <a:lnTo>
                  <a:pt x="13793" y="15773"/>
                </a:lnTo>
                <a:lnTo>
                  <a:pt x="13060" y="16140"/>
                </a:lnTo>
                <a:lnTo>
                  <a:pt x="12326" y="16470"/>
                </a:lnTo>
                <a:lnTo>
                  <a:pt x="10859" y="17094"/>
                </a:lnTo>
                <a:lnTo>
                  <a:pt x="10015" y="17424"/>
                </a:lnTo>
                <a:lnTo>
                  <a:pt x="9978" y="17387"/>
                </a:lnTo>
                <a:lnTo>
                  <a:pt x="9942" y="17387"/>
                </a:lnTo>
                <a:lnTo>
                  <a:pt x="9905" y="17424"/>
                </a:lnTo>
                <a:lnTo>
                  <a:pt x="9905" y="17460"/>
                </a:lnTo>
                <a:lnTo>
                  <a:pt x="8841" y="17791"/>
                </a:lnTo>
                <a:lnTo>
                  <a:pt x="7777" y="18121"/>
                </a:lnTo>
                <a:lnTo>
                  <a:pt x="6970" y="18304"/>
                </a:lnTo>
                <a:lnTo>
                  <a:pt x="6163" y="18487"/>
                </a:lnTo>
                <a:lnTo>
                  <a:pt x="5797" y="18524"/>
                </a:lnTo>
                <a:lnTo>
                  <a:pt x="5613" y="18524"/>
                </a:lnTo>
                <a:lnTo>
                  <a:pt x="5430" y="18451"/>
                </a:lnTo>
                <a:lnTo>
                  <a:pt x="5283" y="18377"/>
                </a:lnTo>
                <a:lnTo>
                  <a:pt x="5173" y="18231"/>
                </a:lnTo>
                <a:lnTo>
                  <a:pt x="5063" y="18121"/>
                </a:lnTo>
                <a:lnTo>
                  <a:pt x="4953" y="17974"/>
                </a:lnTo>
                <a:lnTo>
                  <a:pt x="4879" y="17680"/>
                </a:lnTo>
                <a:lnTo>
                  <a:pt x="4769" y="17387"/>
                </a:lnTo>
                <a:lnTo>
                  <a:pt x="4476" y="16507"/>
                </a:lnTo>
                <a:lnTo>
                  <a:pt x="3926" y="14819"/>
                </a:lnTo>
                <a:lnTo>
                  <a:pt x="3376" y="13169"/>
                </a:lnTo>
                <a:lnTo>
                  <a:pt x="2752" y="11518"/>
                </a:lnTo>
                <a:lnTo>
                  <a:pt x="2165" y="9867"/>
                </a:lnTo>
                <a:lnTo>
                  <a:pt x="1505" y="8253"/>
                </a:lnTo>
                <a:lnTo>
                  <a:pt x="845" y="6603"/>
                </a:lnTo>
                <a:lnTo>
                  <a:pt x="588" y="6052"/>
                </a:lnTo>
                <a:lnTo>
                  <a:pt x="478" y="5796"/>
                </a:lnTo>
                <a:lnTo>
                  <a:pt x="331" y="5539"/>
                </a:lnTo>
                <a:lnTo>
                  <a:pt x="368" y="5502"/>
                </a:lnTo>
                <a:lnTo>
                  <a:pt x="404" y="5429"/>
                </a:lnTo>
                <a:lnTo>
                  <a:pt x="368" y="5209"/>
                </a:lnTo>
                <a:lnTo>
                  <a:pt x="404" y="5025"/>
                </a:lnTo>
                <a:lnTo>
                  <a:pt x="404" y="4879"/>
                </a:lnTo>
                <a:lnTo>
                  <a:pt x="478" y="4695"/>
                </a:lnTo>
                <a:lnTo>
                  <a:pt x="624" y="4402"/>
                </a:lnTo>
                <a:lnTo>
                  <a:pt x="845" y="4145"/>
                </a:lnTo>
                <a:lnTo>
                  <a:pt x="1101" y="3888"/>
                </a:lnTo>
                <a:lnTo>
                  <a:pt x="1395" y="3668"/>
                </a:lnTo>
                <a:lnTo>
                  <a:pt x="1725" y="3485"/>
                </a:lnTo>
                <a:lnTo>
                  <a:pt x="2018" y="3301"/>
                </a:lnTo>
                <a:lnTo>
                  <a:pt x="2789" y="2935"/>
                </a:lnTo>
                <a:lnTo>
                  <a:pt x="3596" y="2641"/>
                </a:lnTo>
                <a:lnTo>
                  <a:pt x="5210" y="2017"/>
                </a:lnTo>
                <a:lnTo>
                  <a:pt x="6787" y="1394"/>
                </a:lnTo>
                <a:lnTo>
                  <a:pt x="7557" y="1100"/>
                </a:lnTo>
                <a:lnTo>
                  <a:pt x="8364" y="807"/>
                </a:lnTo>
                <a:lnTo>
                  <a:pt x="9135" y="587"/>
                </a:lnTo>
                <a:lnTo>
                  <a:pt x="9538" y="514"/>
                </a:lnTo>
                <a:lnTo>
                  <a:pt x="9942" y="440"/>
                </a:lnTo>
                <a:close/>
                <a:moveTo>
                  <a:pt x="9868" y="17937"/>
                </a:moveTo>
                <a:lnTo>
                  <a:pt x="9868" y="17974"/>
                </a:lnTo>
                <a:lnTo>
                  <a:pt x="9905" y="18157"/>
                </a:lnTo>
                <a:lnTo>
                  <a:pt x="10015" y="18341"/>
                </a:lnTo>
                <a:lnTo>
                  <a:pt x="9575" y="18524"/>
                </a:lnTo>
                <a:lnTo>
                  <a:pt x="9575" y="18487"/>
                </a:lnTo>
                <a:lnTo>
                  <a:pt x="9538" y="18341"/>
                </a:lnTo>
                <a:lnTo>
                  <a:pt x="9465" y="18231"/>
                </a:lnTo>
                <a:lnTo>
                  <a:pt x="9391" y="18084"/>
                </a:lnTo>
                <a:lnTo>
                  <a:pt x="9868" y="17937"/>
                </a:lnTo>
                <a:close/>
                <a:moveTo>
                  <a:pt x="9098" y="18194"/>
                </a:moveTo>
                <a:lnTo>
                  <a:pt x="9171" y="18414"/>
                </a:lnTo>
                <a:lnTo>
                  <a:pt x="9245" y="18524"/>
                </a:lnTo>
                <a:lnTo>
                  <a:pt x="9318" y="18598"/>
                </a:lnTo>
                <a:lnTo>
                  <a:pt x="8841" y="18781"/>
                </a:lnTo>
                <a:lnTo>
                  <a:pt x="8768" y="18708"/>
                </a:lnTo>
                <a:lnTo>
                  <a:pt x="8694" y="18598"/>
                </a:lnTo>
                <a:lnTo>
                  <a:pt x="8621" y="18487"/>
                </a:lnTo>
                <a:lnTo>
                  <a:pt x="8584" y="18341"/>
                </a:lnTo>
                <a:lnTo>
                  <a:pt x="9098" y="18194"/>
                </a:lnTo>
                <a:close/>
                <a:moveTo>
                  <a:pt x="8254" y="18414"/>
                </a:moveTo>
                <a:lnTo>
                  <a:pt x="8291" y="18561"/>
                </a:lnTo>
                <a:lnTo>
                  <a:pt x="8364" y="18744"/>
                </a:lnTo>
                <a:lnTo>
                  <a:pt x="8511" y="18928"/>
                </a:lnTo>
                <a:lnTo>
                  <a:pt x="8181" y="19038"/>
                </a:lnTo>
                <a:lnTo>
                  <a:pt x="8144" y="18964"/>
                </a:lnTo>
                <a:lnTo>
                  <a:pt x="8107" y="18928"/>
                </a:lnTo>
                <a:lnTo>
                  <a:pt x="7997" y="18854"/>
                </a:lnTo>
                <a:lnTo>
                  <a:pt x="7961" y="18818"/>
                </a:lnTo>
                <a:lnTo>
                  <a:pt x="7851" y="18634"/>
                </a:lnTo>
                <a:lnTo>
                  <a:pt x="7851" y="18561"/>
                </a:lnTo>
                <a:lnTo>
                  <a:pt x="8254" y="18414"/>
                </a:lnTo>
                <a:close/>
                <a:moveTo>
                  <a:pt x="5246" y="18818"/>
                </a:moveTo>
                <a:lnTo>
                  <a:pt x="5430" y="18891"/>
                </a:lnTo>
                <a:lnTo>
                  <a:pt x="5650" y="18928"/>
                </a:lnTo>
                <a:lnTo>
                  <a:pt x="5870" y="18964"/>
                </a:lnTo>
                <a:lnTo>
                  <a:pt x="5943" y="19221"/>
                </a:lnTo>
                <a:lnTo>
                  <a:pt x="5760" y="19148"/>
                </a:lnTo>
                <a:lnTo>
                  <a:pt x="5576" y="19038"/>
                </a:lnTo>
                <a:lnTo>
                  <a:pt x="5393" y="18928"/>
                </a:lnTo>
                <a:lnTo>
                  <a:pt x="5246" y="18818"/>
                </a:lnTo>
                <a:close/>
                <a:moveTo>
                  <a:pt x="7557" y="18634"/>
                </a:moveTo>
                <a:lnTo>
                  <a:pt x="7557" y="18781"/>
                </a:lnTo>
                <a:lnTo>
                  <a:pt x="7631" y="18928"/>
                </a:lnTo>
                <a:lnTo>
                  <a:pt x="7704" y="19038"/>
                </a:lnTo>
                <a:lnTo>
                  <a:pt x="7777" y="19148"/>
                </a:lnTo>
                <a:lnTo>
                  <a:pt x="7704" y="19184"/>
                </a:lnTo>
                <a:lnTo>
                  <a:pt x="7227" y="19294"/>
                </a:lnTo>
                <a:lnTo>
                  <a:pt x="7154" y="19184"/>
                </a:lnTo>
                <a:lnTo>
                  <a:pt x="7080" y="19074"/>
                </a:lnTo>
                <a:lnTo>
                  <a:pt x="6970" y="18928"/>
                </a:lnTo>
                <a:lnTo>
                  <a:pt x="6897" y="18781"/>
                </a:lnTo>
                <a:lnTo>
                  <a:pt x="7117" y="18708"/>
                </a:lnTo>
                <a:lnTo>
                  <a:pt x="7557" y="18634"/>
                </a:lnTo>
                <a:close/>
                <a:moveTo>
                  <a:pt x="6604" y="18854"/>
                </a:moveTo>
                <a:lnTo>
                  <a:pt x="6677" y="19111"/>
                </a:lnTo>
                <a:lnTo>
                  <a:pt x="6750" y="19221"/>
                </a:lnTo>
                <a:lnTo>
                  <a:pt x="6824" y="19331"/>
                </a:lnTo>
                <a:lnTo>
                  <a:pt x="6493" y="19331"/>
                </a:lnTo>
                <a:lnTo>
                  <a:pt x="6493" y="19258"/>
                </a:lnTo>
                <a:lnTo>
                  <a:pt x="6493" y="19221"/>
                </a:lnTo>
                <a:lnTo>
                  <a:pt x="6420" y="19184"/>
                </a:lnTo>
                <a:lnTo>
                  <a:pt x="6383" y="19184"/>
                </a:lnTo>
                <a:lnTo>
                  <a:pt x="6310" y="19221"/>
                </a:lnTo>
                <a:lnTo>
                  <a:pt x="6273" y="19221"/>
                </a:lnTo>
                <a:lnTo>
                  <a:pt x="6200" y="19184"/>
                </a:lnTo>
                <a:lnTo>
                  <a:pt x="6163" y="19074"/>
                </a:lnTo>
                <a:lnTo>
                  <a:pt x="6127" y="18928"/>
                </a:lnTo>
                <a:lnTo>
                  <a:pt x="6604" y="18854"/>
                </a:lnTo>
                <a:close/>
                <a:moveTo>
                  <a:pt x="10125" y="0"/>
                </a:moveTo>
                <a:lnTo>
                  <a:pt x="9721" y="37"/>
                </a:lnTo>
                <a:lnTo>
                  <a:pt x="9318" y="110"/>
                </a:lnTo>
                <a:lnTo>
                  <a:pt x="8804" y="220"/>
                </a:lnTo>
                <a:lnTo>
                  <a:pt x="8291" y="403"/>
                </a:lnTo>
                <a:lnTo>
                  <a:pt x="7300" y="734"/>
                </a:lnTo>
                <a:lnTo>
                  <a:pt x="5320" y="1504"/>
                </a:lnTo>
                <a:lnTo>
                  <a:pt x="3376" y="2274"/>
                </a:lnTo>
                <a:lnTo>
                  <a:pt x="2422" y="2678"/>
                </a:lnTo>
                <a:lnTo>
                  <a:pt x="1945" y="2898"/>
                </a:lnTo>
                <a:lnTo>
                  <a:pt x="1505" y="3118"/>
                </a:lnTo>
                <a:lnTo>
                  <a:pt x="1248" y="3301"/>
                </a:lnTo>
                <a:lnTo>
                  <a:pt x="955" y="3485"/>
                </a:lnTo>
                <a:lnTo>
                  <a:pt x="698" y="3742"/>
                </a:lnTo>
                <a:lnTo>
                  <a:pt x="441" y="3998"/>
                </a:lnTo>
                <a:lnTo>
                  <a:pt x="221" y="4292"/>
                </a:lnTo>
                <a:lnTo>
                  <a:pt x="74" y="4622"/>
                </a:lnTo>
                <a:lnTo>
                  <a:pt x="38" y="4769"/>
                </a:lnTo>
                <a:lnTo>
                  <a:pt x="38" y="4915"/>
                </a:lnTo>
                <a:lnTo>
                  <a:pt x="38" y="5099"/>
                </a:lnTo>
                <a:lnTo>
                  <a:pt x="74" y="5245"/>
                </a:lnTo>
                <a:lnTo>
                  <a:pt x="1" y="5282"/>
                </a:lnTo>
                <a:lnTo>
                  <a:pt x="1" y="5319"/>
                </a:lnTo>
                <a:lnTo>
                  <a:pt x="38" y="5722"/>
                </a:lnTo>
                <a:lnTo>
                  <a:pt x="148" y="6052"/>
                </a:lnTo>
                <a:lnTo>
                  <a:pt x="441" y="6786"/>
                </a:lnTo>
                <a:lnTo>
                  <a:pt x="1065" y="8400"/>
                </a:lnTo>
                <a:lnTo>
                  <a:pt x="2348" y="11665"/>
                </a:lnTo>
                <a:lnTo>
                  <a:pt x="2935" y="13315"/>
                </a:lnTo>
                <a:lnTo>
                  <a:pt x="3522" y="15003"/>
                </a:lnTo>
                <a:lnTo>
                  <a:pt x="4072" y="16653"/>
                </a:lnTo>
                <a:lnTo>
                  <a:pt x="4293" y="17424"/>
                </a:lnTo>
                <a:lnTo>
                  <a:pt x="4439" y="17827"/>
                </a:lnTo>
                <a:lnTo>
                  <a:pt x="4513" y="18047"/>
                </a:lnTo>
                <a:lnTo>
                  <a:pt x="4623" y="18231"/>
                </a:lnTo>
                <a:lnTo>
                  <a:pt x="4659" y="18451"/>
                </a:lnTo>
                <a:lnTo>
                  <a:pt x="4733" y="18634"/>
                </a:lnTo>
                <a:lnTo>
                  <a:pt x="4806" y="18781"/>
                </a:lnTo>
                <a:lnTo>
                  <a:pt x="4916" y="18928"/>
                </a:lnTo>
                <a:lnTo>
                  <a:pt x="5026" y="19074"/>
                </a:lnTo>
                <a:lnTo>
                  <a:pt x="5173" y="19221"/>
                </a:lnTo>
                <a:lnTo>
                  <a:pt x="5503" y="19404"/>
                </a:lnTo>
                <a:lnTo>
                  <a:pt x="5833" y="19551"/>
                </a:lnTo>
                <a:lnTo>
                  <a:pt x="6237" y="19661"/>
                </a:lnTo>
                <a:lnTo>
                  <a:pt x="6604" y="19698"/>
                </a:lnTo>
                <a:lnTo>
                  <a:pt x="7007" y="19698"/>
                </a:lnTo>
                <a:lnTo>
                  <a:pt x="7484" y="19625"/>
                </a:lnTo>
                <a:lnTo>
                  <a:pt x="7924" y="19515"/>
                </a:lnTo>
                <a:lnTo>
                  <a:pt x="8841" y="19184"/>
                </a:lnTo>
                <a:lnTo>
                  <a:pt x="11079" y="18341"/>
                </a:lnTo>
                <a:lnTo>
                  <a:pt x="13206" y="17570"/>
                </a:lnTo>
                <a:lnTo>
                  <a:pt x="13830" y="17314"/>
                </a:lnTo>
                <a:lnTo>
                  <a:pt x="14417" y="17020"/>
                </a:lnTo>
                <a:lnTo>
                  <a:pt x="14527" y="17020"/>
                </a:lnTo>
                <a:lnTo>
                  <a:pt x="14674" y="16947"/>
                </a:lnTo>
                <a:lnTo>
                  <a:pt x="14710" y="16873"/>
                </a:lnTo>
                <a:lnTo>
                  <a:pt x="14710" y="16837"/>
                </a:lnTo>
                <a:lnTo>
                  <a:pt x="14894" y="16690"/>
                </a:lnTo>
                <a:lnTo>
                  <a:pt x="15187" y="16433"/>
                </a:lnTo>
                <a:lnTo>
                  <a:pt x="15407" y="16103"/>
                </a:lnTo>
                <a:lnTo>
                  <a:pt x="15554" y="15773"/>
                </a:lnTo>
                <a:lnTo>
                  <a:pt x="15701" y="15406"/>
                </a:lnTo>
                <a:lnTo>
                  <a:pt x="15774" y="15039"/>
                </a:lnTo>
                <a:lnTo>
                  <a:pt x="15811" y="14636"/>
                </a:lnTo>
                <a:lnTo>
                  <a:pt x="15847" y="13866"/>
                </a:lnTo>
                <a:lnTo>
                  <a:pt x="15884" y="13829"/>
                </a:lnTo>
                <a:lnTo>
                  <a:pt x="15884" y="13756"/>
                </a:lnTo>
                <a:lnTo>
                  <a:pt x="15847" y="13572"/>
                </a:lnTo>
                <a:lnTo>
                  <a:pt x="15811" y="13389"/>
                </a:lnTo>
                <a:lnTo>
                  <a:pt x="15664" y="13059"/>
                </a:lnTo>
                <a:lnTo>
                  <a:pt x="15334" y="12178"/>
                </a:lnTo>
                <a:lnTo>
                  <a:pt x="14710" y="10564"/>
                </a:lnTo>
                <a:lnTo>
                  <a:pt x="13500" y="7263"/>
                </a:lnTo>
                <a:lnTo>
                  <a:pt x="12326" y="3962"/>
                </a:lnTo>
                <a:lnTo>
                  <a:pt x="11776" y="2311"/>
                </a:lnTo>
                <a:lnTo>
                  <a:pt x="11446" y="1431"/>
                </a:lnTo>
                <a:lnTo>
                  <a:pt x="11372" y="1174"/>
                </a:lnTo>
                <a:lnTo>
                  <a:pt x="11409" y="1027"/>
                </a:lnTo>
                <a:lnTo>
                  <a:pt x="11409" y="917"/>
                </a:lnTo>
                <a:lnTo>
                  <a:pt x="11372" y="770"/>
                </a:lnTo>
                <a:lnTo>
                  <a:pt x="11299" y="624"/>
                </a:lnTo>
                <a:lnTo>
                  <a:pt x="11152" y="403"/>
                </a:lnTo>
                <a:lnTo>
                  <a:pt x="10895" y="220"/>
                </a:lnTo>
                <a:lnTo>
                  <a:pt x="10712" y="110"/>
                </a:lnTo>
                <a:lnTo>
                  <a:pt x="10528" y="37"/>
                </a:lnTo>
                <a:lnTo>
                  <a:pt x="10345" y="0"/>
                </a:lnTo>
                <a:close/>
              </a:path>
            </a:pathLst>
          </a:custGeom>
          <a:solidFill>
            <a:srgbClr val="A4C2F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A4C2F4"/>
              </a:solidFill>
              <a:latin typeface="Arial"/>
              <a:ea typeface="Arial"/>
              <a:cs typeface="Arial"/>
              <a:sym typeface="Arial"/>
            </a:endParaRPr>
          </a:p>
        </p:txBody>
      </p:sp>
      <p:sp>
        <p:nvSpPr>
          <p:cNvPr id="804" name="Google Shape;804;p39"/>
          <p:cNvSpPr/>
          <p:nvPr/>
        </p:nvSpPr>
        <p:spPr>
          <a:xfrm>
            <a:off x="-35374" y="3366963"/>
            <a:ext cx="443260" cy="504670"/>
          </a:xfrm>
          <a:custGeom>
            <a:avLst/>
            <a:gdLst/>
            <a:ahLst/>
            <a:cxnLst/>
            <a:rect l="l" t="t" r="r" b="b"/>
            <a:pathLst>
              <a:path w="15627" h="17792" extrusionOk="0">
                <a:moveTo>
                  <a:pt x="10528" y="1"/>
                </a:moveTo>
                <a:lnTo>
                  <a:pt x="10455" y="37"/>
                </a:lnTo>
                <a:lnTo>
                  <a:pt x="10308" y="221"/>
                </a:lnTo>
                <a:lnTo>
                  <a:pt x="10198" y="441"/>
                </a:lnTo>
                <a:lnTo>
                  <a:pt x="10015" y="881"/>
                </a:lnTo>
                <a:lnTo>
                  <a:pt x="9831" y="1468"/>
                </a:lnTo>
                <a:lnTo>
                  <a:pt x="9685" y="2091"/>
                </a:lnTo>
                <a:lnTo>
                  <a:pt x="9685" y="2201"/>
                </a:lnTo>
                <a:lnTo>
                  <a:pt x="9721" y="2311"/>
                </a:lnTo>
                <a:lnTo>
                  <a:pt x="9795" y="2348"/>
                </a:lnTo>
                <a:lnTo>
                  <a:pt x="9868" y="2385"/>
                </a:lnTo>
                <a:lnTo>
                  <a:pt x="9941" y="2421"/>
                </a:lnTo>
                <a:lnTo>
                  <a:pt x="10051" y="2385"/>
                </a:lnTo>
                <a:lnTo>
                  <a:pt x="10125" y="2311"/>
                </a:lnTo>
                <a:lnTo>
                  <a:pt x="10198" y="2238"/>
                </a:lnTo>
                <a:lnTo>
                  <a:pt x="10235" y="2055"/>
                </a:lnTo>
                <a:lnTo>
                  <a:pt x="10235" y="2018"/>
                </a:lnTo>
                <a:lnTo>
                  <a:pt x="10235" y="1981"/>
                </a:lnTo>
                <a:lnTo>
                  <a:pt x="10455" y="1138"/>
                </a:lnTo>
                <a:lnTo>
                  <a:pt x="10638" y="624"/>
                </a:lnTo>
                <a:lnTo>
                  <a:pt x="10675" y="367"/>
                </a:lnTo>
                <a:lnTo>
                  <a:pt x="10712" y="111"/>
                </a:lnTo>
                <a:lnTo>
                  <a:pt x="10675" y="37"/>
                </a:lnTo>
                <a:lnTo>
                  <a:pt x="10602" y="1"/>
                </a:lnTo>
                <a:close/>
                <a:moveTo>
                  <a:pt x="3559" y="1028"/>
                </a:moveTo>
                <a:lnTo>
                  <a:pt x="3522" y="1064"/>
                </a:lnTo>
                <a:lnTo>
                  <a:pt x="3485" y="1101"/>
                </a:lnTo>
                <a:lnTo>
                  <a:pt x="3485" y="1138"/>
                </a:lnTo>
                <a:lnTo>
                  <a:pt x="3559" y="1321"/>
                </a:lnTo>
                <a:lnTo>
                  <a:pt x="3669" y="1468"/>
                </a:lnTo>
                <a:lnTo>
                  <a:pt x="3889" y="1761"/>
                </a:lnTo>
                <a:lnTo>
                  <a:pt x="4109" y="2055"/>
                </a:lnTo>
                <a:lnTo>
                  <a:pt x="4366" y="2348"/>
                </a:lnTo>
                <a:lnTo>
                  <a:pt x="4476" y="2605"/>
                </a:lnTo>
                <a:lnTo>
                  <a:pt x="4586" y="2862"/>
                </a:lnTo>
                <a:lnTo>
                  <a:pt x="4696" y="2972"/>
                </a:lnTo>
                <a:lnTo>
                  <a:pt x="4769" y="3045"/>
                </a:lnTo>
                <a:lnTo>
                  <a:pt x="4916" y="3082"/>
                </a:lnTo>
                <a:lnTo>
                  <a:pt x="5063" y="3082"/>
                </a:lnTo>
                <a:lnTo>
                  <a:pt x="5136" y="3045"/>
                </a:lnTo>
                <a:lnTo>
                  <a:pt x="5209" y="3008"/>
                </a:lnTo>
                <a:lnTo>
                  <a:pt x="5246" y="2935"/>
                </a:lnTo>
                <a:lnTo>
                  <a:pt x="5246" y="2862"/>
                </a:lnTo>
                <a:lnTo>
                  <a:pt x="5209" y="2715"/>
                </a:lnTo>
                <a:lnTo>
                  <a:pt x="5173" y="2642"/>
                </a:lnTo>
                <a:lnTo>
                  <a:pt x="5099" y="2605"/>
                </a:lnTo>
                <a:lnTo>
                  <a:pt x="4989" y="2605"/>
                </a:lnTo>
                <a:lnTo>
                  <a:pt x="4989" y="2568"/>
                </a:lnTo>
                <a:lnTo>
                  <a:pt x="4989" y="2495"/>
                </a:lnTo>
                <a:lnTo>
                  <a:pt x="4953" y="2385"/>
                </a:lnTo>
                <a:lnTo>
                  <a:pt x="4806" y="2128"/>
                </a:lnTo>
                <a:lnTo>
                  <a:pt x="4623" y="1871"/>
                </a:lnTo>
                <a:lnTo>
                  <a:pt x="4402" y="1615"/>
                </a:lnTo>
                <a:lnTo>
                  <a:pt x="4146" y="1394"/>
                </a:lnTo>
                <a:lnTo>
                  <a:pt x="3889" y="1174"/>
                </a:lnTo>
                <a:lnTo>
                  <a:pt x="3595" y="1028"/>
                </a:lnTo>
                <a:close/>
                <a:moveTo>
                  <a:pt x="15334" y="3999"/>
                </a:moveTo>
                <a:lnTo>
                  <a:pt x="15260" y="4035"/>
                </a:lnTo>
                <a:lnTo>
                  <a:pt x="15187" y="4109"/>
                </a:lnTo>
                <a:lnTo>
                  <a:pt x="15077" y="4182"/>
                </a:lnTo>
                <a:lnTo>
                  <a:pt x="14967" y="4256"/>
                </a:lnTo>
                <a:lnTo>
                  <a:pt x="14820" y="4329"/>
                </a:lnTo>
                <a:lnTo>
                  <a:pt x="14673" y="4329"/>
                </a:lnTo>
                <a:lnTo>
                  <a:pt x="14527" y="4402"/>
                </a:lnTo>
                <a:lnTo>
                  <a:pt x="14490" y="4439"/>
                </a:lnTo>
                <a:lnTo>
                  <a:pt x="14453" y="4549"/>
                </a:lnTo>
                <a:lnTo>
                  <a:pt x="14417" y="4586"/>
                </a:lnTo>
                <a:lnTo>
                  <a:pt x="14380" y="4622"/>
                </a:lnTo>
                <a:lnTo>
                  <a:pt x="14233" y="4732"/>
                </a:lnTo>
                <a:lnTo>
                  <a:pt x="13940" y="4842"/>
                </a:lnTo>
                <a:lnTo>
                  <a:pt x="13720" y="4989"/>
                </a:lnTo>
                <a:lnTo>
                  <a:pt x="13536" y="5173"/>
                </a:lnTo>
                <a:lnTo>
                  <a:pt x="13499" y="5246"/>
                </a:lnTo>
                <a:lnTo>
                  <a:pt x="13499" y="5319"/>
                </a:lnTo>
                <a:lnTo>
                  <a:pt x="13573" y="5356"/>
                </a:lnTo>
                <a:lnTo>
                  <a:pt x="13830" y="5356"/>
                </a:lnTo>
                <a:lnTo>
                  <a:pt x="14013" y="5319"/>
                </a:lnTo>
                <a:lnTo>
                  <a:pt x="14380" y="5173"/>
                </a:lnTo>
                <a:lnTo>
                  <a:pt x="14673" y="5026"/>
                </a:lnTo>
                <a:lnTo>
                  <a:pt x="14783" y="4953"/>
                </a:lnTo>
                <a:lnTo>
                  <a:pt x="14857" y="4806"/>
                </a:lnTo>
                <a:lnTo>
                  <a:pt x="15077" y="4769"/>
                </a:lnTo>
                <a:lnTo>
                  <a:pt x="15260" y="4659"/>
                </a:lnTo>
                <a:lnTo>
                  <a:pt x="15370" y="4696"/>
                </a:lnTo>
                <a:lnTo>
                  <a:pt x="15444" y="4696"/>
                </a:lnTo>
                <a:lnTo>
                  <a:pt x="15554" y="4622"/>
                </a:lnTo>
                <a:lnTo>
                  <a:pt x="15627" y="4549"/>
                </a:lnTo>
                <a:lnTo>
                  <a:pt x="15627" y="4476"/>
                </a:lnTo>
                <a:lnTo>
                  <a:pt x="15590" y="4366"/>
                </a:lnTo>
                <a:lnTo>
                  <a:pt x="15627" y="4329"/>
                </a:lnTo>
                <a:lnTo>
                  <a:pt x="15627" y="4256"/>
                </a:lnTo>
                <a:lnTo>
                  <a:pt x="15590" y="4182"/>
                </a:lnTo>
                <a:lnTo>
                  <a:pt x="15554" y="4109"/>
                </a:lnTo>
                <a:lnTo>
                  <a:pt x="15480" y="4035"/>
                </a:lnTo>
                <a:lnTo>
                  <a:pt x="15407" y="4035"/>
                </a:lnTo>
                <a:lnTo>
                  <a:pt x="15334" y="3999"/>
                </a:lnTo>
                <a:close/>
                <a:moveTo>
                  <a:pt x="2238" y="7447"/>
                </a:moveTo>
                <a:lnTo>
                  <a:pt x="2128" y="7484"/>
                </a:lnTo>
                <a:lnTo>
                  <a:pt x="1064" y="7960"/>
                </a:lnTo>
                <a:lnTo>
                  <a:pt x="477" y="8217"/>
                </a:lnTo>
                <a:lnTo>
                  <a:pt x="257" y="8364"/>
                </a:lnTo>
                <a:lnTo>
                  <a:pt x="147" y="8474"/>
                </a:lnTo>
                <a:lnTo>
                  <a:pt x="111" y="8437"/>
                </a:lnTo>
                <a:lnTo>
                  <a:pt x="74" y="8437"/>
                </a:lnTo>
                <a:lnTo>
                  <a:pt x="1" y="8511"/>
                </a:lnTo>
                <a:lnTo>
                  <a:pt x="1" y="8584"/>
                </a:lnTo>
                <a:lnTo>
                  <a:pt x="37" y="8621"/>
                </a:lnTo>
                <a:lnTo>
                  <a:pt x="111" y="8694"/>
                </a:lnTo>
                <a:lnTo>
                  <a:pt x="221" y="8731"/>
                </a:lnTo>
                <a:lnTo>
                  <a:pt x="367" y="8694"/>
                </a:lnTo>
                <a:lnTo>
                  <a:pt x="514" y="8657"/>
                </a:lnTo>
                <a:lnTo>
                  <a:pt x="808" y="8547"/>
                </a:lnTo>
                <a:lnTo>
                  <a:pt x="1028" y="8474"/>
                </a:lnTo>
                <a:lnTo>
                  <a:pt x="2385" y="7887"/>
                </a:lnTo>
                <a:lnTo>
                  <a:pt x="2458" y="7850"/>
                </a:lnTo>
                <a:lnTo>
                  <a:pt x="2532" y="7777"/>
                </a:lnTo>
                <a:lnTo>
                  <a:pt x="2532" y="7667"/>
                </a:lnTo>
                <a:lnTo>
                  <a:pt x="2495" y="7594"/>
                </a:lnTo>
                <a:lnTo>
                  <a:pt x="2422" y="7520"/>
                </a:lnTo>
                <a:lnTo>
                  <a:pt x="2348" y="7484"/>
                </a:lnTo>
                <a:lnTo>
                  <a:pt x="2238" y="7447"/>
                </a:lnTo>
                <a:close/>
                <a:moveTo>
                  <a:pt x="6677" y="7814"/>
                </a:moveTo>
                <a:lnTo>
                  <a:pt x="6603" y="7887"/>
                </a:lnTo>
                <a:lnTo>
                  <a:pt x="6603" y="7960"/>
                </a:lnTo>
                <a:lnTo>
                  <a:pt x="6603" y="8070"/>
                </a:lnTo>
                <a:lnTo>
                  <a:pt x="6933" y="8474"/>
                </a:lnTo>
                <a:lnTo>
                  <a:pt x="7044" y="8694"/>
                </a:lnTo>
                <a:lnTo>
                  <a:pt x="7154" y="8914"/>
                </a:lnTo>
                <a:lnTo>
                  <a:pt x="7227" y="8951"/>
                </a:lnTo>
                <a:lnTo>
                  <a:pt x="7264" y="8987"/>
                </a:lnTo>
                <a:lnTo>
                  <a:pt x="7410" y="8987"/>
                </a:lnTo>
                <a:lnTo>
                  <a:pt x="7594" y="8877"/>
                </a:lnTo>
                <a:lnTo>
                  <a:pt x="7777" y="8767"/>
                </a:lnTo>
                <a:lnTo>
                  <a:pt x="7924" y="8621"/>
                </a:lnTo>
                <a:lnTo>
                  <a:pt x="7924" y="8657"/>
                </a:lnTo>
                <a:lnTo>
                  <a:pt x="7997" y="8767"/>
                </a:lnTo>
                <a:lnTo>
                  <a:pt x="8071" y="8877"/>
                </a:lnTo>
                <a:lnTo>
                  <a:pt x="8181" y="8951"/>
                </a:lnTo>
                <a:lnTo>
                  <a:pt x="8327" y="9024"/>
                </a:lnTo>
                <a:lnTo>
                  <a:pt x="8584" y="9061"/>
                </a:lnTo>
                <a:lnTo>
                  <a:pt x="8768" y="9061"/>
                </a:lnTo>
                <a:lnTo>
                  <a:pt x="8951" y="8987"/>
                </a:lnTo>
                <a:lnTo>
                  <a:pt x="9281" y="8841"/>
                </a:lnTo>
                <a:lnTo>
                  <a:pt x="9611" y="8657"/>
                </a:lnTo>
                <a:lnTo>
                  <a:pt x="9721" y="8547"/>
                </a:lnTo>
                <a:lnTo>
                  <a:pt x="9758" y="8474"/>
                </a:lnTo>
                <a:lnTo>
                  <a:pt x="9758" y="8364"/>
                </a:lnTo>
                <a:lnTo>
                  <a:pt x="9685" y="8254"/>
                </a:lnTo>
                <a:lnTo>
                  <a:pt x="9648" y="8217"/>
                </a:lnTo>
                <a:lnTo>
                  <a:pt x="9464" y="8217"/>
                </a:lnTo>
                <a:lnTo>
                  <a:pt x="9428" y="8291"/>
                </a:lnTo>
                <a:lnTo>
                  <a:pt x="9244" y="8437"/>
                </a:lnTo>
                <a:lnTo>
                  <a:pt x="8988" y="8547"/>
                </a:lnTo>
                <a:lnTo>
                  <a:pt x="8768" y="8621"/>
                </a:lnTo>
                <a:lnTo>
                  <a:pt x="8584" y="8657"/>
                </a:lnTo>
                <a:lnTo>
                  <a:pt x="8474" y="8657"/>
                </a:lnTo>
                <a:lnTo>
                  <a:pt x="8401" y="8621"/>
                </a:lnTo>
                <a:lnTo>
                  <a:pt x="8364" y="8584"/>
                </a:lnTo>
                <a:lnTo>
                  <a:pt x="8327" y="8547"/>
                </a:lnTo>
                <a:lnTo>
                  <a:pt x="8254" y="8254"/>
                </a:lnTo>
                <a:lnTo>
                  <a:pt x="8181" y="8144"/>
                </a:lnTo>
                <a:lnTo>
                  <a:pt x="8071" y="8107"/>
                </a:lnTo>
                <a:lnTo>
                  <a:pt x="7961" y="8107"/>
                </a:lnTo>
                <a:lnTo>
                  <a:pt x="7887" y="8144"/>
                </a:lnTo>
                <a:lnTo>
                  <a:pt x="7740" y="8254"/>
                </a:lnTo>
                <a:lnTo>
                  <a:pt x="7630" y="8401"/>
                </a:lnTo>
                <a:lnTo>
                  <a:pt x="7410" y="8547"/>
                </a:lnTo>
                <a:lnTo>
                  <a:pt x="7264" y="8364"/>
                </a:lnTo>
                <a:lnTo>
                  <a:pt x="7117" y="8180"/>
                </a:lnTo>
                <a:lnTo>
                  <a:pt x="6970" y="7997"/>
                </a:lnTo>
                <a:lnTo>
                  <a:pt x="6787" y="7850"/>
                </a:lnTo>
                <a:lnTo>
                  <a:pt x="6713" y="7814"/>
                </a:lnTo>
                <a:close/>
                <a:moveTo>
                  <a:pt x="12876" y="11005"/>
                </a:moveTo>
                <a:lnTo>
                  <a:pt x="12803" y="11042"/>
                </a:lnTo>
                <a:lnTo>
                  <a:pt x="12766" y="11078"/>
                </a:lnTo>
                <a:lnTo>
                  <a:pt x="12766" y="11152"/>
                </a:lnTo>
                <a:lnTo>
                  <a:pt x="12729" y="11225"/>
                </a:lnTo>
                <a:lnTo>
                  <a:pt x="12766" y="11298"/>
                </a:lnTo>
                <a:lnTo>
                  <a:pt x="12986" y="11702"/>
                </a:lnTo>
                <a:lnTo>
                  <a:pt x="13279" y="12069"/>
                </a:lnTo>
                <a:lnTo>
                  <a:pt x="13499" y="12399"/>
                </a:lnTo>
                <a:lnTo>
                  <a:pt x="13646" y="12509"/>
                </a:lnTo>
                <a:lnTo>
                  <a:pt x="13830" y="12619"/>
                </a:lnTo>
                <a:lnTo>
                  <a:pt x="13976" y="12619"/>
                </a:lnTo>
                <a:lnTo>
                  <a:pt x="14013" y="12582"/>
                </a:lnTo>
                <a:lnTo>
                  <a:pt x="14086" y="12546"/>
                </a:lnTo>
                <a:lnTo>
                  <a:pt x="14160" y="12436"/>
                </a:lnTo>
                <a:lnTo>
                  <a:pt x="14160" y="12325"/>
                </a:lnTo>
                <a:lnTo>
                  <a:pt x="14160" y="12252"/>
                </a:lnTo>
                <a:lnTo>
                  <a:pt x="14123" y="12142"/>
                </a:lnTo>
                <a:lnTo>
                  <a:pt x="14086" y="12069"/>
                </a:lnTo>
                <a:lnTo>
                  <a:pt x="14050" y="12032"/>
                </a:lnTo>
                <a:lnTo>
                  <a:pt x="13903" y="12032"/>
                </a:lnTo>
                <a:lnTo>
                  <a:pt x="13830" y="11885"/>
                </a:lnTo>
                <a:lnTo>
                  <a:pt x="13573" y="11592"/>
                </a:lnTo>
                <a:lnTo>
                  <a:pt x="13316" y="11298"/>
                </a:lnTo>
                <a:lnTo>
                  <a:pt x="13059" y="11042"/>
                </a:lnTo>
                <a:lnTo>
                  <a:pt x="13023" y="11005"/>
                </a:lnTo>
                <a:close/>
                <a:moveTo>
                  <a:pt x="8181" y="3192"/>
                </a:moveTo>
                <a:lnTo>
                  <a:pt x="8511" y="3228"/>
                </a:lnTo>
                <a:lnTo>
                  <a:pt x="8878" y="3265"/>
                </a:lnTo>
                <a:lnTo>
                  <a:pt x="9208" y="3339"/>
                </a:lnTo>
                <a:lnTo>
                  <a:pt x="9538" y="3412"/>
                </a:lnTo>
                <a:lnTo>
                  <a:pt x="9868" y="3522"/>
                </a:lnTo>
                <a:lnTo>
                  <a:pt x="10198" y="3669"/>
                </a:lnTo>
                <a:lnTo>
                  <a:pt x="10528" y="3852"/>
                </a:lnTo>
                <a:lnTo>
                  <a:pt x="10822" y="4035"/>
                </a:lnTo>
                <a:lnTo>
                  <a:pt x="11078" y="4256"/>
                </a:lnTo>
                <a:lnTo>
                  <a:pt x="11335" y="4476"/>
                </a:lnTo>
                <a:lnTo>
                  <a:pt x="11592" y="4732"/>
                </a:lnTo>
                <a:lnTo>
                  <a:pt x="11812" y="4989"/>
                </a:lnTo>
                <a:lnTo>
                  <a:pt x="11996" y="5319"/>
                </a:lnTo>
                <a:lnTo>
                  <a:pt x="12142" y="5576"/>
                </a:lnTo>
                <a:lnTo>
                  <a:pt x="12252" y="5870"/>
                </a:lnTo>
                <a:lnTo>
                  <a:pt x="12362" y="6200"/>
                </a:lnTo>
                <a:lnTo>
                  <a:pt x="12436" y="6530"/>
                </a:lnTo>
                <a:lnTo>
                  <a:pt x="12509" y="6823"/>
                </a:lnTo>
                <a:lnTo>
                  <a:pt x="12509" y="7153"/>
                </a:lnTo>
                <a:lnTo>
                  <a:pt x="12509" y="7484"/>
                </a:lnTo>
                <a:lnTo>
                  <a:pt x="12472" y="7814"/>
                </a:lnTo>
                <a:lnTo>
                  <a:pt x="12399" y="8144"/>
                </a:lnTo>
                <a:lnTo>
                  <a:pt x="12289" y="8511"/>
                </a:lnTo>
                <a:lnTo>
                  <a:pt x="12142" y="8804"/>
                </a:lnTo>
                <a:lnTo>
                  <a:pt x="11996" y="9134"/>
                </a:lnTo>
                <a:lnTo>
                  <a:pt x="11812" y="9428"/>
                </a:lnTo>
                <a:lnTo>
                  <a:pt x="11592" y="9721"/>
                </a:lnTo>
                <a:lnTo>
                  <a:pt x="11115" y="10271"/>
                </a:lnTo>
                <a:lnTo>
                  <a:pt x="10345" y="11115"/>
                </a:lnTo>
                <a:lnTo>
                  <a:pt x="9941" y="11555"/>
                </a:lnTo>
                <a:lnTo>
                  <a:pt x="9575" y="12032"/>
                </a:lnTo>
                <a:lnTo>
                  <a:pt x="9281" y="12509"/>
                </a:lnTo>
                <a:lnTo>
                  <a:pt x="8988" y="13022"/>
                </a:lnTo>
                <a:lnTo>
                  <a:pt x="8914" y="13279"/>
                </a:lnTo>
                <a:lnTo>
                  <a:pt x="8804" y="13573"/>
                </a:lnTo>
                <a:lnTo>
                  <a:pt x="8768" y="13829"/>
                </a:lnTo>
                <a:lnTo>
                  <a:pt x="8731" y="14123"/>
                </a:lnTo>
                <a:lnTo>
                  <a:pt x="8217" y="14013"/>
                </a:lnTo>
                <a:lnTo>
                  <a:pt x="7704" y="13939"/>
                </a:lnTo>
                <a:lnTo>
                  <a:pt x="8584" y="11665"/>
                </a:lnTo>
                <a:lnTo>
                  <a:pt x="9061" y="10418"/>
                </a:lnTo>
                <a:lnTo>
                  <a:pt x="9318" y="9831"/>
                </a:lnTo>
                <a:lnTo>
                  <a:pt x="9391" y="9538"/>
                </a:lnTo>
                <a:lnTo>
                  <a:pt x="9391" y="9391"/>
                </a:lnTo>
                <a:lnTo>
                  <a:pt x="9354" y="9244"/>
                </a:lnTo>
                <a:lnTo>
                  <a:pt x="9318" y="9208"/>
                </a:lnTo>
                <a:lnTo>
                  <a:pt x="9281" y="9208"/>
                </a:lnTo>
                <a:lnTo>
                  <a:pt x="9171" y="9281"/>
                </a:lnTo>
                <a:lnTo>
                  <a:pt x="9098" y="9391"/>
                </a:lnTo>
                <a:lnTo>
                  <a:pt x="8988" y="9611"/>
                </a:lnTo>
                <a:lnTo>
                  <a:pt x="8768" y="10088"/>
                </a:lnTo>
                <a:lnTo>
                  <a:pt x="8217" y="11445"/>
                </a:lnTo>
                <a:lnTo>
                  <a:pt x="7337" y="13719"/>
                </a:lnTo>
                <a:lnTo>
                  <a:pt x="7227" y="13903"/>
                </a:lnTo>
                <a:lnTo>
                  <a:pt x="6970" y="13829"/>
                </a:lnTo>
                <a:lnTo>
                  <a:pt x="6420" y="13683"/>
                </a:lnTo>
                <a:lnTo>
                  <a:pt x="6420" y="13646"/>
                </a:lnTo>
                <a:lnTo>
                  <a:pt x="6493" y="13389"/>
                </a:lnTo>
                <a:lnTo>
                  <a:pt x="6530" y="13096"/>
                </a:lnTo>
                <a:lnTo>
                  <a:pt x="6530" y="12546"/>
                </a:lnTo>
                <a:lnTo>
                  <a:pt x="6603" y="11372"/>
                </a:lnTo>
                <a:lnTo>
                  <a:pt x="6677" y="10125"/>
                </a:lnTo>
                <a:lnTo>
                  <a:pt x="6713" y="9501"/>
                </a:lnTo>
                <a:lnTo>
                  <a:pt x="6677" y="8877"/>
                </a:lnTo>
                <a:lnTo>
                  <a:pt x="6677" y="8804"/>
                </a:lnTo>
                <a:lnTo>
                  <a:pt x="6640" y="8767"/>
                </a:lnTo>
                <a:lnTo>
                  <a:pt x="6530" y="8694"/>
                </a:lnTo>
                <a:lnTo>
                  <a:pt x="6420" y="8731"/>
                </a:lnTo>
                <a:lnTo>
                  <a:pt x="6383" y="8767"/>
                </a:lnTo>
                <a:lnTo>
                  <a:pt x="6347" y="8841"/>
                </a:lnTo>
                <a:lnTo>
                  <a:pt x="6273" y="9391"/>
                </a:lnTo>
                <a:lnTo>
                  <a:pt x="6237" y="9978"/>
                </a:lnTo>
                <a:lnTo>
                  <a:pt x="6200" y="11115"/>
                </a:lnTo>
                <a:lnTo>
                  <a:pt x="6090" y="12289"/>
                </a:lnTo>
                <a:lnTo>
                  <a:pt x="6016" y="12912"/>
                </a:lnTo>
                <a:lnTo>
                  <a:pt x="6016" y="13206"/>
                </a:lnTo>
                <a:lnTo>
                  <a:pt x="6016" y="13536"/>
                </a:lnTo>
                <a:lnTo>
                  <a:pt x="5540" y="13353"/>
                </a:lnTo>
                <a:lnTo>
                  <a:pt x="5099" y="13206"/>
                </a:lnTo>
                <a:lnTo>
                  <a:pt x="4623" y="13132"/>
                </a:lnTo>
                <a:lnTo>
                  <a:pt x="4182" y="13132"/>
                </a:lnTo>
                <a:lnTo>
                  <a:pt x="4329" y="12876"/>
                </a:lnTo>
                <a:lnTo>
                  <a:pt x="4439" y="12619"/>
                </a:lnTo>
                <a:lnTo>
                  <a:pt x="4549" y="12362"/>
                </a:lnTo>
                <a:lnTo>
                  <a:pt x="4623" y="12069"/>
                </a:lnTo>
                <a:lnTo>
                  <a:pt x="4696" y="11482"/>
                </a:lnTo>
                <a:lnTo>
                  <a:pt x="4696" y="10895"/>
                </a:lnTo>
                <a:lnTo>
                  <a:pt x="4623" y="10161"/>
                </a:lnTo>
                <a:lnTo>
                  <a:pt x="4512" y="9428"/>
                </a:lnTo>
                <a:lnTo>
                  <a:pt x="4366" y="8694"/>
                </a:lnTo>
                <a:lnTo>
                  <a:pt x="4219" y="7960"/>
                </a:lnTo>
                <a:lnTo>
                  <a:pt x="4182" y="7594"/>
                </a:lnTo>
                <a:lnTo>
                  <a:pt x="4182" y="7190"/>
                </a:lnTo>
                <a:lnTo>
                  <a:pt x="4182" y="6823"/>
                </a:lnTo>
                <a:lnTo>
                  <a:pt x="4219" y="6456"/>
                </a:lnTo>
                <a:lnTo>
                  <a:pt x="4292" y="6090"/>
                </a:lnTo>
                <a:lnTo>
                  <a:pt x="4439" y="5760"/>
                </a:lnTo>
                <a:lnTo>
                  <a:pt x="4586" y="5429"/>
                </a:lnTo>
                <a:lnTo>
                  <a:pt x="4769" y="5063"/>
                </a:lnTo>
                <a:lnTo>
                  <a:pt x="5026" y="4769"/>
                </a:lnTo>
                <a:lnTo>
                  <a:pt x="5246" y="4476"/>
                </a:lnTo>
                <a:lnTo>
                  <a:pt x="5503" y="4219"/>
                </a:lnTo>
                <a:lnTo>
                  <a:pt x="5796" y="3999"/>
                </a:lnTo>
                <a:lnTo>
                  <a:pt x="6090" y="3779"/>
                </a:lnTo>
                <a:lnTo>
                  <a:pt x="6420" y="3595"/>
                </a:lnTo>
                <a:lnTo>
                  <a:pt x="6787" y="3449"/>
                </a:lnTo>
                <a:lnTo>
                  <a:pt x="7117" y="3339"/>
                </a:lnTo>
                <a:lnTo>
                  <a:pt x="7484" y="3265"/>
                </a:lnTo>
                <a:lnTo>
                  <a:pt x="7814" y="3228"/>
                </a:lnTo>
                <a:lnTo>
                  <a:pt x="8181" y="3192"/>
                </a:lnTo>
                <a:close/>
                <a:moveTo>
                  <a:pt x="3962" y="13426"/>
                </a:moveTo>
                <a:lnTo>
                  <a:pt x="4623" y="13536"/>
                </a:lnTo>
                <a:lnTo>
                  <a:pt x="5246" y="13719"/>
                </a:lnTo>
                <a:lnTo>
                  <a:pt x="5943" y="13939"/>
                </a:lnTo>
                <a:lnTo>
                  <a:pt x="6603" y="14196"/>
                </a:lnTo>
                <a:lnTo>
                  <a:pt x="6860" y="14270"/>
                </a:lnTo>
                <a:lnTo>
                  <a:pt x="7154" y="14306"/>
                </a:lnTo>
                <a:lnTo>
                  <a:pt x="7704" y="14380"/>
                </a:lnTo>
                <a:lnTo>
                  <a:pt x="8217" y="14490"/>
                </a:lnTo>
                <a:lnTo>
                  <a:pt x="8474" y="14563"/>
                </a:lnTo>
                <a:lnTo>
                  <a:pt x="8731" y="14636"/>
                </a:lnTo>
                <a:lnTo>
                  <a:pt x="8768" y="14783"/>
                </a:lnTo>
                <a:lnTo>
                  <a:pt x="8841" y="14857"/>
                </a:lnTo>
                <a:lnTo>
                  <a:pt x="8951" y="14893"/>
                </a:lnTo>
                <a:lnTo>
                  <a:pt x="9061" y="14893"/>
                </a:lnTo>
                <a:lnTo>
                  <a:pt x="9061" y="15003"/>
                </a:lnTo>
                <a:lnTo>
                  <a:pt x="9024" y="15150"/>
                </a:lnTo>
                <a:lnTo>
                  <a:pt x="8914" y="15223"/>
                </a:lnTo>
                <a:lnTo>
                  <a:pt x="8768" y="15333"/>
                </a:lnTo>
                <a:lnTo>
                  <a:pt x="8034" y="15040"/>
                </a:lnTo>
                <a:lnTo>
                  <a:pt x="6383" y="14490"/>
                </a:lnTo>
                <a:lnTo>
                  <a:pt x="5576" y="14270"/>
                </a:lnTo>
                <a:lnTo>
                  <a:pt x="4769" y="14086"/>
                </a:lnTo>
                <a:lnTo>
                  <a:pt x="4292" y="14013"/>
                </a:lnTo>
                <a:lnTo>
                  <a:pt x="4072" y="14013"/>
                </a:lnTo>
                <a:lnTo>
                  <a:pt x="3852" y="14050"/>
                </a:lnTo>
                <a:lnTo>
                  <a:pt x="3742" y="14013"/>
                </a:lnTo>
                <a:lnTo>
                  <a:pt x="3669" y="13939"/>
                </a:lnTo>
                <a:lnTo>
                  <a:pt x="3632" y="13829"/>
                </a:lnTo>
                <a:lnTo>
                  <a:pt x="3632" y="13719"/>
                </a:lnTo>
                <a:lnTo>
                  <a:pt x="3632" y="13609"/>
                </a:lnTo>
                <a:lnTo>
                  <a:pt x="3705" y="13536"/>
                </a:lnTo>
                <a:lnTo>
                  <a:pt x="3816" y="13463"/>
                </a:lnTo>
                <a:lnTo>
                  <a:pt x="3926" y="13426"/>
                </a:lnTo>
                <a:close/>
                <a:moveTo>
                  <a:pt x="4256" y="15737"/>
                </a:moveTo>
                <a:lnTo>
                  <a:pt x="4696" y="15847"/>
                </a:lnTo>
                <a:lnTo>
                  <a:pt x="4476" y="16067"/>
                </a:lnTo>
                <a:lnTo>
                  <a:pt x="4292" y="16287"/>
                </a:lnTo>
                <a:lnTo>
                  <a:pt x="4292" y="16250"/>
                </a:lnTo>
                <a:lnTo>
                  <a:pt x="4256" y="16140"/>
                </a:lnTo>
                <a:lnTo>
                  <a:pt x="4256" y="15994"/>
                </a:lnTo>
                <a:lnTo>
                  <a:pt x="4256" y="15737"/>
                </a:lnTo>
                <a:close/>
                <a:moveTo>
                  <a:pt x="4843" y="15920"/>
                </a:moveTo>
                <a:lnTo>
                  <a:pt x="4989" y="15957"/>
                </a:lnTo>
                <a:lnTo>
                  <a:pt x="5136" y="15994"/>
                </a:lnTo>
                <a:lnTo>
                  <a:pt x="4879" y="16140"/>
                </a:lnTo>
                <a:lnTo>
                  <a:pt x="4623" y="16360"/>
                </a:lnTo>
                <a:lnTo>
                  <a:pt x="4623" y="16360"/>
                </a:lnTo>
                <a:lnTo>
                  <a:pt x="4733" y="16140"/>
                </a:lnTo>
                <a:lnTo>
                  <a:pt x="4843" y="15920"/>
                </a:lnTo>
                <a:close/>
                <a:moveTo>
                  <a:pt x="4146" y="14453"/>
                </a:moveTo>
                <a:lnTo>
                  <a:pt x="4659" y="14490"/>
                </a:lnTo>
                <a:lnTo>
                  <a:pt x="5356" y="14673"/>
                </a:lnTo>
                <a:lnTo>
                  <a:pt x="6053" y="14857"/>
                </a:lnTo>
                <a:lnTo>
                  <a:pt x="7410" y="15333"/>
                </a:lnTo>
                <a:lnTo>
                  <a:pt x="8034" y="15553"/>
                </a:lnTo>
                <a:lnTo>
                  <a:pt x="8401" y="15663"/>
                </a:lnTo>
                <a:lnTo>
                  <a:pt x="8694" y="15774"/>
                </a:lnTo>
                <a:lnTo>
                  <a:pt x="8731" y="15847"/>
                </a:lnTo>
                <a:lnTo>
                  <a:pt x="8768" y="15884"/>
                </a:lnTo>
                <a:lnTo>
                  <a:pt x="8841" y="15957"/>
                </a:lnTo>
                <a:lnTo>
                  <a:pt x="8951" y="15957"/>
                </a:lnTo>
                <a:lnTo>
                  <a:pt x="8914" y="16067"/>
                </a:lnTo>
                <a:lnTo>
                  <a:pt x="8841" y="16214"/>
                </a:lnTo>
                <a:lnTo>
                  <a:pt x="8694" y="16397"/>
                </a:lnTo>
                <a:lnTo>
                  <a:pt x="8547" y="16507"/>
                </a:lnTo>
                <a:lnTo>
                  <a:pt x="8401" y="16581"/>
                </a:lnTo>
                <a:lnTo>
                  <a:pt x="7227" y="16140"/>
                </a:lnTo>
                <a:lnTo>
                  <a:pt x="6016" y="15774"/>
                </a:lnTo>
                <a:lnTo>
                  <a:pt x="4733" y="15370"/>
                </a:lnTo>
                <a:lnTo>
                  <a:pt x="4072" y="15223"/>
                </a:lnTo>
                <a:lnTo>
                  <a:pt x="3449" y="15113"/>
                </a:lnTo>
                <a:lnTo>
                  <a:pt x="3449" y="15040"/>
                </a:lnTo>
                <a:lnTo>
                  <a:pt x="3449" y="14857"/>
                </a:lnTo>
                <a:lnTo>
                  <a:pt x="3522" y="14673"/>
                </a:lnTo>
                <a:lnTo>
                  <a:pt x="3632" y="14563"/>
                </a:lnTo>
                <a:lnTo>
                  <a:pt x="3705" y="14490"/>
                </a:lnTo>
                <a:lnTo>
                  <a:pt x="3926" y="14490"/>
                </a:lnTo>
                <a:lnTo>
                  <a:pt x="3962" y="14526"/>
                </a:lnTo>
                <a:lnTo>
                  <a:pt x="3999" y="14526"/>
                </a:lnTo>
                <a:lnTo>
                  <a:pt x="4036" y="14490"/>
                </a:lnTo>
                <a:lnTo>
                  <a:pt x="4146" y="14453"/>
                </a:lnTo>
                <a:close/>
                <a:moveTo>
                  <a:pt x="5503" y="16067"/>
                </a:moveTo>
                <a:lnTo>
                  <a:pt x="5723" y="16140"/>
                </a:lnTo>
                <a:lnTo>
                  <a:pt x="5503" y="16287"/>
                </a:lnTo>
                <a:lnTo>
                  <a:pt x="5246" y="16434"/>
                </a:lnTo>
                <a:lnTo>
                  <a:pt x="5026" y="16617"/>
                </a:lnTo>
                <a:lnTo>
                  <a:pt x="4843" y="16837"/>
                </a:lnTo>
                <a:lnTo>
                  <a:pt x="4659" y="16764"/>
                </a:lnTo>
                <a:lnTo>
                  <a:pt x="4733" y="16691"/>
                </a:lnTo>
                <a:lnTo>
                  <a:pt x="5503" y="16067"/>
                </a:lnTo>
                <a:close/>
                <a:moveTo>
                  <a:pt x="5980" y="16214"/>
                </a:moveTo>
                <a:lnTo>
                  <a:pt x="6200" y="16287"/>
                </a:lnTo>
                <a:lnTo>
                  <a:pt x="6200" y="16324"/>
                </a:lnTo>
                <a:lnTo>
                  <a:pt x="5943" y="16434"/>
                </a:lnTo>
                <a:lnTo>
                  <a:pt x="5723" y="16581"/>
                </a:lnTo>
                <a:lnTo>
                  <a:pt x="5540" y="16727"/>
                </a:lnTo>
                <a:lnTo>
                  <a:pt x="5393" y="16947"/>
                </a:lnTo>
                <a:lnTo>
                  <a:pt x="5246" y="16911"/>
                </a:lnTo>
                <a:lnTo>
                  <a:pt x="5613" y="16544"/>
                </a:lnTo>
                <a:lnTo>
                  <a:pt x="5980" y="16214"/>
                </a:lnTo>
                <a:close/>
                <a:moveTo>
                  <a:pt x="6383" y="16360"/>
                </a:moveTo>
                <a:lnTo>
                  <a:pt x="6897" y="16544"/>
                </a:lnTo>
                <a:lnTo>
                  <a:pt x="6420" y="16801"/>
                </a:lnTo>
                <a:lnTo>
                  <a:pt x="6200" y="16947"/>
                </a:lnTo>
                <a:lnTo>
                  <a:pt x="5980" y="17131"/>
                </a:lnTo>
                <a:lnTo>
                  <a:pt x="5796" y="17057"/>
                </a:lnTo>
                <a:lnTo>
                  <a:pt x="5833" y="16984"/>
                </a:lnTo>
                <a:lnTo>
                  <a:pt x="5833" y="16911"/>
                </a:lnTo>
                <a:lnTo>
                  <a:pt x="5833" y="16874"/>
                </a:lnTo>
                <a:lnTo>
                  <a:pt x="6090" y="16617"/>
                </a:lnTo>
                <a:lnTo>
                  <a:pt x="6383" y="16397"/>
                </a:lnTo>
                <a:lnTo>
                  <a:pt x="6383" y="16360"/>
                </a:lnTo>
                <a:close/>
                <a:moveTo>
                  <a:pt x="7080" y="16581"/>
                </a:moveTo>
                <a:lnTo>
                  <a:pt x="7410" y="16691"/>
                </a:lnTo>
                <a:lnTo>
                  <a:pt x="7154" y="16911"/>
                </a:lnTo>
                <a:lnTo>
                  <a:pt x="6787" y="17314"/>
                </a:lnTo>
                <a:lnTo>
                  <a:pt x="6457" y="17241"/>
                </a:lnTo>
                <a:lnTo>
                  <a:pt x="6493" y="17167"/>
                </a:lnTo>
                <a:lnTo>
                  <a:pt x="6457" y="17131"/>
                </a:lnTo>
                <a:lnTo>
                  <a:pt x="6750" y="16837"/>
                </a:lnTo>
                <a:lnTo>
                  <a:pt x="7080" y="16581"/>
                </a:lnTo>
                <a:close/>
                <a:moveTo>
                  <a:pt x="8034" y="2678"/>
                </a:moveTo>
                <a:lnTo>
                  <a:pt x="7704" y="2715"/>
                </a:lnTo>
                <a:lnTo>
                  <a:pt x="7374" y="2752"/>
                </a:lnTo>
                <a:lnTo>
                  <a:pt x="7044" y="2825"/>
                </a:lnTo>
                <a:lnTo>
                  <a:pt x="6750" y="2898"/>
                </a:lnTo>
                <a:lnTo>
                  <a:pt x="6420" y="3008"/>
                </a:lnTo>
                <a:lnTo>
                  <a:pt x="6126" y="3155"/>
                </a:lnTo>
                <a:lnTo>
                  <a:pt x="5833" y="3302"/>
                </a:lnTo>
                <a:lnTo>
                  <a:pt x="5576" y="3522"/>
                </a:lnTo>
                <a:lnTo>
                  <a:pt x="5026" y="3962"/>
                </a:lnTo>
                <a:lnTo>
                  <a:pt x="4806" y="4219"/>
                </a:lnTo>
                <a:lnTo>
                  <a:pt x="4586" y="4512"/>
                </a:lnTo>
                <a:lnTo>
                  <a:pt x="4366" y="4769"/>
                </a:lnTo>
                <a:lnTo>
                  <a:pt x="4182" y="5099"/>
                </a:lnTo>
                <a:lnTo>
                  <a:pt x="3999" y="5393"/>
                </a:lnTo>
                <a:lnTo>
                  <a:pt x="3852" y="5723"/>
                </a:lnTo>
                <a:lnTo>
                  <a:pt x="3742" y="6163"/>
                </a:lnTo>
                <a:lnTo>
                  <a:pt x="3669" y="6603"/>
                </a:lnTo>
                <a:lnTo>
                  <a:pt x="3632" y="7043"/>
                </a:lnTo>
                <a:lnTo>
                  <a:pt x="3632" y="7520"/>
                </a:lnTo>
                <a:lnTo>
                  <a:pt x="3705" y="7960"/>
                </a:lnTo>
                <a:lnTo>
                  <a:pt x="3779" y="8437"/>
                </a:lnTo>
                <a:lnTo>
                  <a:pt x="3962" y="9318"/>
                </a:lnTo>
                <a:lnTo>
                  <a:pt x="4109" y="10308"/>
                </a:lnTo>
                <a:lnTo>
                  <a:pt x="4182" y="10785"/>
                </a:lnTo>
                <a:lnTo>
                  <a:pt x="4219" y="11262"/>
                </a:lnTo>
                <a:lnTo>
                  <a:pt x="4182" y="11739"/>
                </a:lnTo>
                <a:lnTo>
                  <a:pt x="4109" y="12215"/>
                </a:lnTo>
                <a:lnTo>
                  <a:pt x="3999" y="12619"/>
                </a:lnTo>
                <a:lnTo>
                  <a:pt x="3816" y="13059"/>
                </a:lnTo>
                <a:lnTo>
                  <a:pt x="3595" y="13132"/>
                </a:lnTo>
                <a:lnTo>
                  <a:pt x="3449" y="13279"/>
                </a:lnTo>
                <a:lnTo>
                  <a:pt x="3302" y="13426"/>
                </a:lnTo>
                <a:lnTo>
                  <a:pt x="3229" y="13646"/>
                </a:lnTo>
                <a:lnTo>
                  <a:pt x="3229" y="13829"/>
                </a:lnTo>
                <a:lnTo>
                  <a:pt x="3265" y="13976"/>
                </a:lnTo>
                <a:lnTo>
                  <a:pt x="3339" y="14160"/>
                </a:lnTo>
                <a:lnTo>
                  <a:pt x="3412" y="14270"/>
                </a:lnTo>
                <a:lnTo>
                  <a:pt x="3339" y="14343"/>
                </a:lnTo>
                <a:lnTo>
                  <a:pt x="3265" y="14416"/>
                </a:lnTo>
                <a:lnTo>
                  <a:pt x="3192" y="14526"/>
                </a:lnTo>
                <a:lnTo>
                  <a:pt x="3119" y="14673"/>
                </a:lnTo>
                <a:lnTo>
                  <a:pt x="3082" y="14857"/>
                </a:lnTo>
                <a:lnTo>
                  <a:pt x="3045" y="15040"/>
                </a:lnTo>
                <a:lnTo>
                  <a:pt x="3045" y="15187"/>
                </a:lnTo>
                <a:lnTo>
                  <a:pt x="3082" y="15370"/>
                </a:lnTo>
                <a:lnTo>
                  <a:pt x="3192" y="15480"/>
                </a:lnTo>
                <a:lnTo>
                  <a:pt x="3302" y="15590"/>
                </a:lnTo>
                <a:lnTo>
                  <a:pt x="3412" y="15627"/>
                </a:lnTo>
                <a:lnTo>
                  <a:pt x="3485" y="15590"/>
                </a:lnTo>
                <a:lnTo>
                  <a:pt x="3522" y="15553"/>
                </a:lnTo>
                <a:lnTo>
                  <a:pt x="3559" y="15553"/>
                </a:lnTo>
                <a:lnTo>
                  <a:pt x="4072" y="15700"/>
                </a:lnTo>
                <a:lnTo>
                  <a:pt x="3999" y="15810"/>
                </a:lnTo>
                <a:lnTo>
                  <a:pt x="3926" y="15957"/>
                </a:lnTo>
                <a:lnTo>
                  <a:pt x="3926" y="16140"/>
                </a:lnTo>
                <a:lnTo>
                  <a:pt x="3926" y="16324"/>
                </a:lnTo>
                <a:lnTo>
                  <a:pt x="3999" y="16507"/>
                </a:lnTo>
                <a:lnTo>
                  <a:pt x="4072" y="16654"/>
                </a:lnTo>
                <a:lnTo>
                  <a:pt x="4146" y="16801"/>
                </a:lnTo>
                <a:lnTo>
                  <a:pt x="4292" y="16874"/>
                </a:lnTo>
                <a:lnTo>
                  <a:pt x="4256" y="16947"/>
                </a:lnTo>
                <a:lnTo>
                  <a:pt x="4292" y="17021"/>
                </a:lnTo>
                <a:lnTo>
                  <a:pt x="4329" y="17057"/>
                </a:lnTo>
                <a:lnTo>
                  <a:pt x="4402" y="17094"/>
                </a:lnTo>
                <a:lnTo>
                  <a:pt x="4586" y="17167"/>
                </a:lnTo>
                <a:lnTo>
                  <a:pt x="4806" y="17277"/>
                </a:lnTo>
                <a:lnTo>
                  <a:pt x="5283" y="17388"/>
                </a:lnTo>
                <a:lnTo>
                  <a:pt x="5393" y="17424"/>
                </a:lnTo>
                <a:lnTo>
                  <a:pt x="5576" y="17461"/>
                </a:lnTo>
                <a:lnTo>
                  <a:pt x="6310" y="17681"/>
                </a:lnTo>
                <a:lnTo>
                  <a:pt x="6677" y="17754"/>
                </a:lnTo>
                <a:lnTo>
                  <a:pt x="6860" y="17791"/>
                </a:lnTo>
                <a:lnTo>
                  <a:pt x="7044" y="17754"/>
                </a:lnTo>
                <a:lnTo>
                  <a:pt x="7117" y="17718"/>
                </a:lnTo>
                <a:lnTo>
                  <a:pt x="7154" y="17681"/>
                </a:lnTo>
                <a:lnTo>
                  <a:pt x="7154" y="17608"/>
                </a:lnTo>
                <a:lnTo>
                  <a:pt x="7117" y="17534"/>
                </a:lnTo>
                <a:lnTo>
                  <a:pt x="7447" y="17204"/>
                </a:lnTo>
                <a:lnTo>
                  <a:pt x="7594" y="17021"/>
                </a:lnTo>
                <a:lnTo>
                  <a:pt x="7740" y="16837"/>
                </a:lnTo>
                <a:lnTo>
                  <a:pt x="8327" y="17021"/>
                </a:lnTo>
                <a:lnTo>
                  <a:pt x="8437" y="17021"/>
                </a:lnTo>
                <a:lnTo>
                  <a:pt x="8547" y="16984"/>
                </a:lnTo>
                <a:lnTo>
                  <a:pt x="8731" y="16911"/>
                </a:lnTo>
                <a:lnTo>
                  <a:pt x="8914" y="16764"/>
                </a:lnTo>
                <a:lnTo>
                  <a:pt x="9098" y="16581"/>
                </a:lnTo>
                <a:lnTo>
                  <a:pt x="9208" y="16360"/>
                </a:lnTo>
                <a:lnTo>
                  <a:pt x="9281" y="16140"/>
                </a:lnTo>
                <a:lnTo>
                  <a:pt x="9318" y="15884"/>
                </a:lnTo>
                <a:lnTo>
                  <a:pt x="9281" y="15700"/>
                </a:lnTo>
                <a:lnTo>
                  <a:pt x="9208" y="15590"/>
                </a:lnTo>
                <a:lnTo>
                  <a:pt x="9171" y="15517"/>
                </a:lnTo>
                <a:lnTo>
                  <a:pt x="9244" y="15407"/>
                </a:lnTo>
                <a:lnTo>
                  <a:pt x="9354" y="15260"/>
                </a:lnTo>
                <a:lnTo>
                  <a:pt x="9391" y="15113"/>
                </a:lnTo>
                <a:lnTo>
                  <a:pt x="9428" y="15003"/>
                </a:lnTo>
                <a:lnTo>
                  <a:pt x="9501" y="14930"/>
                </a:lnTo>
                <a:lnTo>
                  <a:pt x="9575" y="14857"/>
                </a:lnTo>
                <a:lnTo>
                  <a:pt x="9575" y="14783"/>
                </a:lnTo>
                <a:lnTo>
                  <a:pt x="9538" y="14673"/>
                </a:lnTo>
                <a:lnTo>
                  <a:pt x="9391" y="14526"/>
                </a:lnTo>
                <a:lnTo>
                  <a:pt x="9244" y="14380"/>
                </a:lnTo>
                <a:lnTo>
                  <a:pt x="9244" y="14050"/>
                </a:lnTo>
                <a:lnTo>
                  <a:pt x="9318" y="13683"/>
                </a:lnTo>
                <a:lnTo>
                  <a:pt x="9428" y="13353"/>
                </a:lnTo>
                <a:lnTo>
                  <a:pt x="9538" y="13059"/>
                </a:lnTo>
                <a:lnTo>
                  <a:pt x="9721" y="12766"/>
                </a:lnTo>
                <a:lnTo>
                  <a:pt x="9905" y="12472"/>
                </a:lnTo>
                <a:lnTo>
                  <a:pt x="10308" y="11885"/>
                </a:lnTo>
                <a:lnTo>
                  <a:pt x="10785" y="11335"/>
                </a:lnTo>
                <a:lnTo>
                  <a:pt x="11299" y="10822"/>
                </a:lnTo>
                <a:lnTo>
                  <a:pt x="11775" y="10308"/>
                </a:lnTo>
                <a:lnTo>
                  <a:pt x="12179" y="9758"/>
                </a:lnTo>
                <a:lnTo>
                  <a:pt x="12362" y="9501"/>
                </a:lnTo>
                <a:lnTo>
                  <a:pt x="12546" y="9208"/>
                </a:lnTo>
                <a:lnTo>
                  <a:pt x="12656" y="8951"/>
                </a:lnTo>
                <a:lnTo>
                  <a:pt x="12803" y="8657"/>
                </a:lnTo>
                <a:lnTo>
                  <a:pt x="12876" y="8364"/>
                </a:lnTo>
                <a:lnTo>
                  <a:pt x="12949" y="8034"/>
                </a:lnTo>
                <a:lnTo>
                  <a:pt x="12986" y="7740"/>
                </a:lnTo>
                <a:lnTo>
                  <a:pt x="13023" y="7447"/>
                </a:lnTo>
                <a:lnTo>
                  <a:pt x="13023" y="6823"/>
                </a:lnTo>
                <a:lnTo>
                  <a:pt x="12913" y="6236"/>
                </a:lnTo>
                <a:lnTo>
                  <a:pt x="12729" y="5613"/>
                </a:lnTo>
                <a:lnTo>
                  <a:pt x="12436" y="5026"/>
                </a:lnTo>
                <a:lnTo>
                  <a:pt x="12252" y="4769"/>
                </a:lnTo>
                <a:lnTo>
                  <a:pt x="12069" y="4476"/>
                </a:lnTo>
                <a:lnTo>
                  <a:pt x="11849" y="4256"/>
                </a:lnTo>
                <a:lnTo>
                  <a:pt x="11629" y="3999"/>
                </a:lnTo>
                <a:lnTo>
                  <a:pt x="11372" y="3815"/>
                </a:lnTo>
                <a:lnTo>
                  <a:pt x="11115" y="3595"/>
                </a:lnTo>
                <a:lnTo>
                  <a:pt x="10565" y="3265"/>
                </a:lnTo>
                <a:lnTo>
                  <a:pt x="9978" y="3008"/>
                </a:lnTo>
                <a:lnTo>
                  <a:pt x="9354" y="2825"/>
                </a:lnTo>
                <a:lnTo>
                  <a:pt x="8694" y="2715"/>
                </a:lnTo>
                <a:lnTo>
                  <a:pt x="8034" y="2678"/>
                </a:lnTo>
                <a:close/>
              </a:path>
            </a:pathLst>
          </a:custGeom>
          <a:solidFill>
            <a:srgbClr val="A4C2F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A4C2F4"/>
              </a:solidFill>
              <a:latin typeface="Arial"/>
              <a:ea typeface="Arial"/>
              <a:cs typeface="Arial"/>
              <a:sym typeface="Arial"/>
            </a:endParaRPr>
          </a:p>
        </p:txBody>
      </p:sp>
      <p:sp>
        <p:nvSpPr>
          <p:cNvPr id="805" name="Google Shape;805;p39"/>
          <p:cNvSpPr/>
          <p:nvPr/>
        </p:nvSpPr>
        <p:spPr>
          <a:xfrm>
            <a:off x="8817948" y="3439661"/>
            <a:ext cx="414157" cy="507762"/>
          </a:xfrm>
          <a:custGeom>
            <a:avLst/>
            <a:gdLst/>
            <a:ahLst/>
            <a:cxnLst/>
            <a:rect l="l" t="t" r="r" b="b"/>
            <a:pathLst>
              <a:path w="14601" h="17901" extrusionOk="0">
                <a:moveTo>
                  <a:pt x="10492" y="4329"/>
                </a:moveTo>
                <a:lnTo>
                  <a:pt x="10859" y="4769"/>
                </a:lnTo>
                <a:lnTo>
                  <a:pt x="10712" y="4769"/>
                </a:lnTo>
                <a:lnTo>
                  <a:pt x="10712" y="4696"/>
                </a:lnTo>
                <a:lnTo>
                  <a:pt x="10675" y="4622"/>
                </a:lnTo>
                <a:lnTo>
                  <a:pt x="10639" y="4622"/>
                </a:lnTo>
                <a:lnTo>
                  <a:pt x="10602" y="4549"/>
                </a:lnTo>
                <a:lnTo>
                  <a:pt x="10565" y="4512"/>
                </a:lnTo>
                <a:lnTo>
                  <a:pt x="10455" y="4475"/>
                </a:lnTo>
                <a:lnTo>
                  <a:pt x="10345" y="4512"/>
                </a:lnTo>
                <a:lnTo>
                  <a:pt x="10308" y="4549"/>
                </a:lnTo>
                <a:lnTo>
                  <a:pt x="10272" y="4622"/>
                </a:lnTo>
                <a:lnTo>
                  <a:pt x="10272" y="4696"/>
                </a:lnTo>
                <a:lnTo>
                  <a:pt x="10052" y="4622"/>
                </a:lnTo>
                <a:lnTo>
                  <a:pt x="10492" y="4329"/>
                </a:lnTo>
                <a:close/>
                <a:moveTo>
                  <a:pt x="6897" y="3448"/>
                </a:moveTo>
                <a:lnTo>
                  <a:pt x="7044" y="3485"/>
                </a:lnTo>
                <a:lnTo>
                  <a:pt x="7227" y="3522"/>
                </a:lnTo>
                <a:lnTo>
                  <a:pt x="7374" y="3595"/>
                </a:lnTo>
                <a:lnTo>
                  <a:pt x="7484" y="3705"/>
                </a:lnTo>
                <a:lnTo>
                  <a:pt x="7521" y="3815"/>
                </a:lnTo>
                <a:lnTo>
                  <a:pt x="7521" y="3889"/>
                </a:lnTo>
                <a:lnTo>
                  <a:pt x="7484" y="3999"/>
                </a:lnTo>
                <a:lnTo>
                  <a:pt x="7447" y="4109"/>
                </a:lnTo>
                <a:lnTo>
                  <a:pt x="7264" y="4292"/>
                </a:lnTo>
                <a:lnTo>
                  <a:pt x="7154" y="4439"/>
                </a:lnTo>
                <a:lnTo>
                  <a:pt x="6934" y="4732"/>
                </a:lnTo>
                <a:lnTo>
                  <a:pt x="6714" y="4952"/>
                </a:lnTo>
                <a:lnTo>
                  <a:pt x="6494" y="5099"/>
                </a:lnTo>
                <a:lnTo>
                  <a:pt x="6384" y="5136"/>
                </a:lnTo>
                <a:lnTo>
                  <a:pt x="6310" y="5136"/>
                </a:lnTo>
                <a:lnTo>
                  <a:pt x="6237" y="5062"/>
                </a:lnTo>
                <a:lnTo>
                  <a:pt x="6200" y="4989"/>
                </a:lnTo>
                <a:lnTo>
                  <a:pt x="6163" y="4806"/>
                </a:lnTo>
                <a:lnTo>
                  <a:pt x="6163" y="4659"/>
                </a:lnTo>
                <a:lnTo>
                  <a:pt x="6163" y="4145"/>
                </a:lnTo>
                <a:lnTo>
                  <a:pt x="6127" y="3595"/>
                </a:lnTo>
                <a:lnTo>
                  <a:pt x="6273" y="3522"/>
                </a:lnTo>
                <a:lnTo>
                  <a:pt x="6420" y="3485"/>
                </a:lnTo>
                <a:lnTo>
                  <a:pt x="6567" y="3448"/>
                </a:lnTo>
                <a:close/>
                <a:moveTo>
                  <a:pt x="6457" y="3118"/>
                </a:moveTo>
                <a:lnTo>
                  <a:pt x="6237" y="3192"/>
                </a:lnTo>
                <a:lnTo>
                  <a:pt x="6017" y="3265"/>
                </a:lnTo>
                <a:lnTo>
                  <a:pt x="5833" y="3375"/>
                </a:lnTo>
                <a:lnTo>
                  <a:pt x="5723" y="3558"/>
                </a:lnTo>
                <a:lnTo>
                  <a:pt x="5723" y="3632"/>
                </a:lnTo>
                <a:lnTo>
                  <a:pt x="5760" y="3668"/>
                </a:lnTo>
                <a:lnTo>
                  <a:pt x="5797" y="3705"/>
                </a:lnTo>
                <a:lnTo>
                  <a:pt x="5870" y="3705"/>
                </a:lnTo>
                <a:lnTo>
                  <a:pt x="5980" y="3668"/>
                </a:lnTo>
                <a:lnTo>
                  <a:pt x="5943" y="4219"/>
                </a:lnTo>
                <a:lnTo>
                  <a:pt x="5943" y="4769"/>
                </a:lnTo>
                <a:lnTo>
                  <a:pt x="5943" y="4952"/>
                </a:lnTo>
                <a:lnTo>
                  <a:pt x="5980" y="5099"/>
                </a:lnTo>
                <a:lnTo>
                  <a:pt x="6053" y="5209"/>
                </a:lnTo>
                <a:lnTo>
                  <a:pt x="6163" y="5319"/>
                </a:lnTo>
                <a:lnTo>
                  <a:pt x="6237" y="5393"/>
                </a:lnTo>
                <a:lnTo>
                  <a:pt x="6530" y="5393"/>
                </a:lnTo>
                <a:lnTo>
                  <a:pt x="6714" y="5282"/>
                </a:lnTo>
                <a:lnTo>
                  <a:pt x="6897" y="5136"/>
                </a:lnTo>
                <a:lnTo>
                  <a:pt x="7227" y="4806"/>
                </a:lnTo>
                <a:lnTo>
                  <a:pt x="7447" y="4512"/>
                </a:lnTo>
                <a:lnTo>
                  <a:pt x="7594" y="4329"/>
                </a:lnTo>
                <a:lnTo>
                  <a:pt x="7741" y="4182"/>
                </a:lnTo>
                <a:lnTo>
                  <a:pt x="7814" y="3962"/>
                </a:lnTo>
                <a:lnTo>
                  <a:pt x="7851" y="3852"/>
                </a:lnTo>
                <a:lnTo>
                  <a:pt x="7851" y="3742"/>
                </a:lnTo>
                <a:lnTo>
                  <a:pt x="7777" y="3595"/>
                </a:lnTo>
                <a:lnTo>
                  <a:pt x="7667" y="3448"/>
                </a:lnTo>
                <a:lnTo>
                  <a:pt x="7521" y="3302"/>
                </a:lnTo>
                <a:lnTo>
                  <a:pt x="7374" y="3228"/>
                </a:lnTo>
                <a:lnTo>
                  <a:pt x="7190" y="3155"/>
                </a:lnTo>
                <a:lnTo>
                  <a:pt x="6970" y="3118"/>
                </a:lnTo>
                <a:close/>
                <a:moveTo>
                  <a:pt x="2789" y="3522"/>
                </a:moveTo>
                <a:lnTo>
                  <a:pt x="2935" y="3668"/>
                </a:lnTo>
                <a:lnTo>
                  <a:pt x="3082" y="3779"/>
                </a:lnTo>
                <a:lnTo>
                  <a:pt x="3449" y="3925"/>
                </a:lnTo>
                <a:lnTo>
                  <a:pt x="3632" y="3999"/>
                </a:lnTo>
                <a:lnTo>
                  <a:pt x="3669" y="4072"/>
                </a:lnTo>
                <a:lnTo>
                  <a:pt x="3706" y="4145"/>
                </a:lnTo>
                <a:lnTo>
                  <a:pt x="3706" y="4219"/>
                </a:lnTo>
                <a:lnTo>
                  <a:pt x="3742" y="4255"/>
                </a:lnTo>
                <a:lnTo>
                  <a:pt x="3779" y="4292"/>
                </a:lnTo>
                <a:lnTo>
                  <a:pt x="3852" y="4329"/>
                </a:lnTo>
                <a:lnTo>
                  <a:pt x="4036" y="4402"/>
                </a:lnTo>
                <a:lnTo>
                  <a:pt x="4219" y="4475"/>
                </a:lnTo>
                <a:lnTo>
                  <a:pt x="4403" y="4586"/>
                </a:lnTo>
                <a:lnTo>
                  <a:pt x="4549" y="4696"/>
                </a:lnTo>
                <a:lnTo>
                  <a:pt x="4843" y="5026"/>
                </a:lnTo>
                <a:lnTo>
                  <a:pt x="5100" y="5319"/>
                </a:lnTo>
                <a:lnTo>
                  <a:pt x="4770" y="5356"/>
                </a:lnTo>
                <a:lnTo>
                  <a:pt x="4476" y="5356"/>
                </a:lnTo>
                <a:lnTo>
                  <a:pt x="3816" y="5319"/>
                </a:lnTo>
                <a:lnTo>
                  <a:pt x="3486" y="5319"/>
                </a:lnTo>
                <a:lnTo>
                  <a:pt x="3156" y="5393"/>
                </a:lnTo>
                <a:lnTo>
                  <a:pt x="2972" y="5466"/>
                </a:lnTo>
                <a:lnTo>
                  <a:pt x="2789" y="5576"/>
                </a:lnTo>
                <a:lnTo>
                  <a:pt x="2605" y="5649"/>
                </a:lnTo>
                <a:lnTo>
                  <a:pt x="2495" y="5686"/>
                </a:lnTo>
                <a:lnTo>
                  <a:pt x="2349" y="5686"/>
                </a:lnTo>
                <a:lnTo>
                  <a:pt x="2312" y="5723"/>
                </a:lnTo>
                <a:lnTo>
                  <a:pt x="2275" y="5796"/>
                </a:lnTo>
                <a:lnTo>
                  <a:pt x="2275" y="5833"/>
                </a:lnTo>
                <a:lnTo>
                  <a:pt x="2349" y="6676"/>
                </a:lnTo>
                <a:lnTo>
                  <a:pt x="2128" y="6493"/>
                </a:lnTo>
                <a:lnTo>
                  <a:pt x="1908" y="6383"/>
                </a:lnTo>
                <a:lnTo>
                  <a:pt x="1908" y="6126"/>
                </a:lnTo>
                <a:lnTo>
                  <a:pt x="1835" y="5906"/>
                </a:lnTo>
                <a:lnTo>
                  <a:pt x="1725" y="5796"/>
                </a:lnTo>
                <a:lnTo>
                  <a:pt x="1578" y="5723"/>
                </a:lnTo>
                <a:lnTo>
                  <a:pt x="1285" y="5649"/>
                </a:lnTo>
                <a:lnTo>
                  <a:pt x="1101" y="5649"/>
                </a:lnTo>
                <a:lnTo>
                  <a:pt x="918" y="5686"/>
                </a:lnTo>
                <a:lnTo>
                  <a:pt x="918" y="5686"/>
                </a:lnTo>
                <a:lnTo>
                  <a:pt x="1101" y="5356"/>
                </a:lnTo>
                <a:lnTo>
                  <a:pt x="1285" y="5026"/>
                </a:lnTo>
                <a:lnTo>
                  <a:pt x="1468" y="4732"/>
                </a:lnTo>
                <a:lnTo>
                  <a:pt x="1688" y="4439"/>
                </a:lnTo>
                <a:lnTo>
                  <a:pt x="1945" y="4182"/>
                </a:lnTo>
                <a:lnTo>
                  <a:pt x="2202" y="3962"/>
                </a:lnTo>
                <a:lnTo>
                  <a:pt x="2495" y="3742"/>
                </a:lnTo>
                <a:lnTo>
                  <a:pt x="2789" y="3522"/>
                </a:lnTo>
                <a:close/>
                <a:moveTo>
                  <a:pt x="10639" y="7520"/>
                </a:moveTo>
                <a:lnTo>
                  <a:pt x="11042" y="7703"/>
                </a:lnTo>
                <a:lnTo>
                  <a:pt x="11336" y="7850"/>
                </a:lnTo>
                <a:lnTo>
                  <a:pt x="11482" y="7924"/>
                </a:lnTo>
                <a:lnTo>
                  <a:pt x="11629" y="7960"/>
                </a:lnTo>
                <a:lnTo>
                  <a:pt x="11556" y="8254"/>
                </a:lnTo>
                <a:lnTo>
                  <a:pt x="11225" y="8107"/>
                </a:lnTo>
                <a:lnTo>
                  <a:pt x="10895" y="7960"/>
                </a:lnTo>
                <a:lnTo>
                  <a:pt x="10785" y="7887"/>
                </a:lnTo>
                <a:lnTo>
                  <a:pt x="10639" y="7520"/>
                </a:lnTo>
                <a:close/>
                <a:moveTo>
                  <a:pt x="10272" y="8070"/>
                </a:moveTo>
                <a:lnTo>
                  <a:pt x="10382" y="8144"/>
                </a:lnTo>
                <a:lnTo>
                  <a:pt x="10529" y="8217"/>
                </a:lnTo>
                <a:lnTo>
                  <a:pt x="10565" y="8327"/>
                </a:lnTo>
                <a:lnTo>
                  <a:pt x="10602" y="8400"/>
                </a:lnTo>
                <a:lnTo>
                  <a:pt x="10712" y="8437"/>
                </a:lnTo>
                <a:lnTo>
                  <a:pt x="10932" y="8510"/>
                </a:lnTo>
                <a:lnTo>
                  <a:pt x="11042" y="8547"/>
                </a:lnTo>
                <a:lnTo>
                  <a:pt x="11042" y="8584"/>
                </a:lnTo>
                <a:lnTo>
                  <a:pt x="11042" y="8657"/>
                </a:lnTo>
                <a:lnTo>
                  <a:pt x="11079" y="8731"/>
                </a:lnTo>
                <a:lnTo>
                  <a:pt x="11152" y="8804"/>
                </a:lnTo>
                <a:lnTo>
                  <a:pt x="11336" y="8841"/>
                </a:lnTo>
                <a:lnTo>
                  <a:pt x="11152" y="9244"/>
                </a:lnTo>
                <a:lnTo>
                  <a:pt x="11079" y="9171"/>
                </a:lnTo>
                <a:lnTo>
                  <a:pt x="10602" y="8767"/>
                </a:lnTo>
                <a:lnTo>
                  <a:pt x="10602" y="8547"/>
                </a:lnTo>
                <a:lnTo>
                  <a:pt x="10565" y="8364"/>
                </a:lnTo>
                <a:lnTo>
                  <a:pt x="10492" y="8254"/>
                </a:lnTo>
                <a:lnTo>
                  <a:pt x="10345" y="8180"/>
                </a:lnTo>
                <a:lnTo>
                  <a:pt x="10272" y="8070"/>
                </a:lnTo>
                <a:close/>
                <a:moveTo>
                  <a:pt x="9135" y="4806"/>
                </a:moveTo>
                <a:lnTo>
                  <a:pt x="9501" y="4842"/>
                </a:lnTo>
                <a:lnTo>
                  <a:pt x="9575" y="4879"/>
                </a:lnTo>
                <a:lnTo>
                  <a:pt x="9611" y="4842"/>
                </a:lnTo>
                <a:lnTo>
                  <a:pt x="9905" y="4916"/>
                </a:lnTo>
                <a:lnTo>
                  <a:pt x="10198" y="5026"/>
                </a:lnTo>
                <a:lnTo>
                  <a:pt x="10015" y="5246"/>
                </a:lnTo>
                <a:lnTo>
                  <a:pt x="10015" y="5319"/>
                </a:lnTo>
                <a:lnTo>
                  <a:pt x="10052" y="5393"/>
                </a:lnTo>
                <a:lnTo>
                  <a:pt x="10125" y="5429"/>
                </a:lnTo>
                <a:lnTo>
                  <a:pt x="10198" y="5429"/>
                </a:lnTo>
                <a:lnTo>
                  <a:pt x="10418" y="5319"/>
                </a:lnTo>
                <a:lnTo>
                  <a:pt x="10639" y="5246"/>
                </a:lnTo>
                <a:lnTo>
                  <a:pt x="10859" y="5209"/>
                </a:lnTo>
                <a:lnTo>
                  <a:pt x="11115" y="5172"/>
                </a:lnTo>
                <a:lnTo>
                  <a:pt x="11336" y="5613"/>
                </a:lnTo>
                <a:lnTo>
                  <a:pt x="10859" y="5723"/>
                </a:lnTo>
                <a:lnTo>
                  <a:pt x="10602" y="5796"/>
                </a:lnTo>
                <a:lnTo>
                  <a:pt x="10382" y="5906"/>
                </a:lnTo>
                <a:lnTo>
                  <a:pt x="10345" y="5943"/>
                </a:lnTo>
                <a:lnTo>
                  <a:pt x="10345" y="5979"/>
                </a:lnTo>
                <a:lnTo>
                  <a:pt x="10345" y="6016"/>
                </a:lnTo>
                <a:lnTo>
                  <a:pt x="10382" y="6053"/>
                </a:lnTo>
                <a:lnTo>
                  <a:pt x="10639" y="6126"/>
                </a:lnTo>
                <a:lnTo>
                  <a:pt x="10932" y="6126"/>
                </a:lnTo>
                <a:lnTo>
                  <a:pt x="11225" y="6089"/>
                </a:lnTo>
                <a:lnTo>
                  <a:pt x="11482" y="6016"/>
                </a:lnTo>
                <a:lnTo>
                  <a:pt x="11629" y="6566"/>
                </a:lnTo>
                <a:lnTo>
                  <a:pt x="11666" y="6640"/>
                </a:lnTo>
                <a:lnTo>
                  <a:pt x="11666" y="6640"/>
                </a:lnTo>
                <a:lnTo>
                  <a:pt x="11262" y="6530"/>
                </a:lnTo>
                <a:lnTo>
                  <a:pt x="10932" y="6456"/>
                </a:lnTo>
                <a:lnTo>
                  <a:pt x="10749" y="6420"/>
                </a:lnTo>
                <a:lnTo>
                  <a:pt x="10565" y="6456"/>
                </a:lnTo>
                <a:lnTo>
                  <a:pt x="10529" y="6456"/>
                </a:lnTo>
                <a:lnTo>
                  <a:pt x="10565" y="6530"/>
                </a:lnTo>
                <a:lnTo>
                  <a:pt x="10712" y="6640"/>
                </a:lnTo>
                <a:lnTo>
                  <a:pt x="10895" y="6750"/>
                </a:lnTo>
                <a:lnTo>
                  <a:pt x="11336" y="6933"/>
                </a:lnTo>
                <a:lnTo>
                  <a:pt x="11702" y="7043"/>
                </a:lnTo>
                <a:lnTo>
                  <a:pt x="11666" y="7593"/>
                </a:lnTo>
                <a:lnTo>
                  <a:pt x="11482" y="7520"/>
                </a:lnTo>
                <a:lnTo>
                  <a:pt x="11299" y="7447"/>
                </a:lnTo>
                <a:lnTo>
                  <a:pt x="10785" y="7227"/>
                </a:lnTo>
                <a:lnTo>
                  <a:pt x="10529" y="7153"/>
                </a:lnTo>
                <a:lnTo>
                  <a:pt x="10235" y="7117"/>
                </a:lnTo>
                <a:lnTo>
                  <a:pt x="10198" y="7117"/>
                </a:lnTo>
                <a:lnTo>
                  <a:pt x="10198" y="7153"/>
                </a:lnTo>
                <a:lnTo>
                  <a:pt x="10198" y="7190"/>
                </a:lnTo>
                <a:lnTo>
                  <a:pt x="10198" y="7227"/>
                </a:lnTo>
                <a:lnTo>
                  <a:pt x="10492" y="7410"/>
                </a:lnTo>
                <a:lnTo>
                  <a:pt x="10418" y="7447"/>
                </a:lnTo>
                <a:lnTo>
                  <a:pt x="10015" y="7593"/>
                </a:lnTo>
                <a:lnTo>
                  <a:pt x="9905" y="7483"/>
                </a:lnTo>
                <a:lnTo>
                  <a:pt x="9832" y="7447"/>
                </a:lnTo>
                <a:lnTo>
                  <a:pt x="9795" y="7483"/>
                </a:lnTo>
                <a:lnTo>
                  <a:pt x="9758" y="7520"/>
                </a:lnTo>
                <a:lnTo>
                  <a:pt x="9722" y="7557"/>
                </a:lnTo>
                <a:lnTo>
                  <a:pt x="9722" y="7703"/>
                </a:lnTo>
                <a:lnTo>
                  <a:pt x="9685" y="7740"/>
                </a:lnTo>
                <a:lnTo>
                  <a:pt x="9685" y="7813"/>
                </a:lnTo>
                <a:lnTo>
                  <a:pt x="9722" y="7924"/>
                </a:lnTo>
                <a:lnTo>
                  <a:pt x="9942" y="8180"/>
                </a:lnTo>
                <a:lnTo>
                  <a:pt x="9611" y="7960"/>
                </a:lnTo>
                <a:lnTo>
                  <a:pt x="9281" y="7777"/>
                </a:lnTo>
                <a:lnTo>
                  <a:pt x="9245" y="7777"/>
                </a:lnTo>
                <a:lnTo>
                  <a:pt x="9208" y="7813"/>
                </a:lnTo>
                <a:lnTo>
                  <a:pt x="9171" y="7850"/>
                </a:lnTo>
                <a:lnTo>
                  <a:pt x="9171" y="7924"/>
                </a:lnTo>
                <a:lnTo>
                  <a:pt x="9391" y="8180"/>
                </a:lnTo>
                <a:lnTo>
                  <a:pt x="9648" y="8437"/>
                </a:lnTo>
                <a:lnTo>
                  <a:pt x="10162" y="8877"/>
                </a:lnTo>
                <a:lnTo>
                  <a:pt x="10235" y="8951"/>
                </a:lnTo>
                <a:lnTo>
                  <a:pt x="10162" y="9134"/>
                </a:lnTo>
                <a:lnTo>
                  <a:pt x="10052" y="9317"/>
                </a:lnTo>
                <a:lnTo>
                  <a:pt x="9905" y="9391"/>
                </a:lnTo>
                <a:lnTo>
                  <a:pt x="9832" y="9354"/>
                </a:lnTo>
                <a:lnTo>
                  <a:pt x="9428" y="9097"/>
                </a:lnTo>
                <a:lnTo>
                  <a:pt x="9318" y="8914"/>
                </a:lnTo>
                <a:lnTo>
                  <a:pt x="9171" y="8694"/>
                </a:lnTo>
                <a:lnTo>
                  <a:pt x="8951" y="8547"/>
                </a:lnTo>
                <a:lnTo>
                  <a:pt x="8768" y="8400"/>
                </a:lnTo>
                <a:lnTo>
                  <a:pt x="8658" y="8290"/>
                </a:lnTo>
                <a:lnTo>
                  <a:pt x="8548" y="8107"/>
                </a:lnTo>
                <a:lnTo>
                  <a:pt x="8511" y="7887"/>
                </a:lnTo>
                <a:lnTo>
                  <a:pt x="8474" y="7887"/>
                </a:lnTo>
                <a:lnTo>
                  <a:pt x="8474" y="7777"/>
                </a:lnTo>
                <a:lnTo>
                  <a:pt x="8438" y="7740"/>
                </a:lnTo>
                <a:lnTo>
                  <a:pt x="8364" y="7740"/>
                </a:lnTo>
                <a:lnTo>
                  <a:pt x="7887" y="7667"/>
                </a:lnTo>
                <a:lnTo>
                  <a:pt x="7374" y="7630"/>
                </a:lnTo>
                <a:lnTo>
                  <a:pt x="7117" y="7630"/>
                </a:lnTo>
                <a:lnTo>
                  <a:pt x="6860" y="7667"/>
                </a:lnTo>
                <a:lnTo>
                  <a:pt x="6640" y="7740"/>
                </a:lnTo>
                <a:lnTo>
                  <a:pt x="6457" y="7887"/>
                </a:lnTo>
                <a:lnTo>
                  <a:pt x="6384" y="7777"/>
                </a:lnTo>
                <a:lnTo>
                  <a:pt x="6347" y="7703"/>
                </a:lnTo>
                <a:lnTo>
                  <a:pt x="6384" y="7630"/>
                </a:lnTo>
                <a:lnTo>
                  <a:pt x="6420" y="7557"/>
                </a:lnTo>
                <a:lnTo>
                  <a:pt x="6604" y="7410"/>
                </a:lnTo>
                <a:lnTo>
                  <a:pt x="6787" y="7337"/>
                </a:lnTo>
                <a:lnTo>
                  <a:pt x="7080" y="7300"/>
                </a:lnTo>
                <a:lnTo>
                  <a:pt x="7374" y="7227"/>
                </a:lnTo>
                <a:lnTo>
                  <a:pt x="7521" y="7153"/>
                </a:lnTo>
                <a:lnTo>
                  <a:pt x="7704" y="7006"/>
                </a:lnTo>
                <a:lnTo>
                  <a:pt x="7741" y="6896"/>
                </a:lnTo>
                <a:lnTo>
                  <a:pt x="7777" y="6823"/>
                </a:lnTo>
                <a:lnTo>
                  <a:pt x="7741" y="6750"/>
                </a:lnTo>
                <a:lnTo>
                  <a:pt x="7667" y="6676"/>
                </a:lnTo>
                <a:lnTo>
                  <a:pt x="7594" y="6603"/>
                </a:lnTo>
                <a:lnTo>
                  <a:pt x="7484" y="6603"/>
                </a:lnTo>
                <a:lnTo>
                  <a:pt x="7227" y="6640"/>
                </a:lnTo>
                <a:lnTo>
                  <a:pt x="7007" y="6713"/>
                </a:lnTo>
                <a:lnTo>
                  <a:pt x="6787" y="6786"/>
                </a:lnTo>
                <a:lnTo>
                  <a:pt x="6714" y="6786"/>
                </a:lnTo>
                <a:lnTo>
                  <a:pt x="6640" y="6750"/>
                </a:lnTo>
                <a:lnTo>
                  <a:pt x="6640" y="6676"/>
                </a:lnTo>
                <a:lnTo>
                  <a:pt x="6677" y="6603"/>
                </a:lnTo>
                <a:lnTo>
                  <a:pt x="6750" y="6456"/>
                </a:lnTo>
                <a:lnTo>
                  <a:pt x="6824" y="6346"/>
                </a:lnTo>
                <a:lnTo>
                  <a:pt x="7080" y="6199"/>
                </a:lnTo>
                <a:lnTo>
                  <a:pt x="7337" y="6016"/>
                </a:lnTo>
                <a:lnTo>
                  <a:pt x="7704" y="5759"/>
                </a:lnTo>
                <a:lnTo>
                  <a:pt x="8108" y="5466"/>
                </a:lnTo>
                <a:lnTo>
                  <a:pt x="8181" y="5539"/>
                </a:lnTo>
                <a:lnTo>
                  <a:pt x="8218" y="5539"/>
                </a:lnTo>
                <a:lnTo>
                  <a:pt x="8254" y="5503"/>
                </a:lnTo>
                <a:lnTo>
                  <a:pt x="8511" y="5172"/>
                </a:lnTo>
                <a:lnTo>
                  <a:pt x="8731" y="4806"/>
                </a:lnTo>
                <a:close/>
                <a:moveTo>
                  <a:pt x="10492" y="9171"/>
                </a:moveTo>
                <a:lnTo>
                  <a:pt x="10749" y="9391"/>
                </a:lnTo>
                <a:lnTo>
                  <a:pt x="10969" y="9611"/>
                </a:lnTo>
                <a:lnTo>
                  <a:pt x="10675" y="10124"/>
                </a:lnTo>
                <a:lnTo>
                  <a:pt x="10602" y="10198"/>
                </a:lnTo>
                <a:lnTo>
                  <a:pt x="10565" y="10161"/>
                </a:lnTo>
                <a:lnTo>
                  <a:pt x="10529" y="10088"/>
                </a:lnTo>
                <a:lnTo>
                  <a:pt x="10418" y="9941"/>
                </a:lnTo>
                <a:lnTo>
                  <a:pt x="10308" y="9758"/>
                </a:lnTo>
                <a:lnTo>
                  <a:pt x="10162" y="9611"/>
                </a:lnTo>
                <a:lnTo>
                  <a:pt x="10272" y="9501"/>
                </a:lnTo>
                <a:lnTo>
                  <a:pt x="10345" y="9427"/>
                </a:lnTo>
                <a:lnTo>
                  <a:pt x="10492" y="9171"/>
                </a:lnTo>
                <a:close/>
                <a:moveTo>
                  <a:pt x="551" y="7300"/>
                </a:moveTo>
                <a:lnTo>
                  <a:pt x="808" y="7483"/>
                </a:lnTo>
                <a:lnTo>
                  <a:pt x="991" y="7703"/>
                </a:lnTo>
                <a:lnTo>
                  <a:pt x="1211" y="7924"/>
                </a:lnTo>
                <a:lnTo>
                  <a:pt x="1431" y="8144"/>
                </a:lnTo>
                <a:lnTo>
                  <a:pt x="1982" y="8584"/>
                </a:lnTo>
                <a:lnTo>
                  <a:pt x="2238" y="8841"/>
                </a:lnTo>
                <a:lnTo>
                  <a:pt x="2349" y="8987"/>
                </a:lnTo>
                <a:lnTo>
                  <a:pt x="2422" y="9134"/>
                </a:lnTo>
                <a:lnTo>
                  <a:pt x="2202" y="9281"/>
                </a:lnTo>
                <a:lnTo>
                  <a:pt x="2018" y="9464"/>
                </a:lnTo>
                <a:lnTo>
                  <a:pt x="1872" y="9684"/>
                </a:lnTo>
                <a:lnTo>
                  <a:pt x="1762" y="9978"/>
                </a:lnTo>
                <a:lnTo>
                  <a:pt x="1725" y="10344"/>
                </a:lnTo>
                <a:lnTo>
                  <a:pt x="1762" y="10675"/>
                </a:lnTo>
                <a:lnTo>
                  <a:pt x="1908" y="11408"/>
                </a:lnTo>
                <a:lnTo>
                  <a:pt x="1542" y="10968"/>
                </a:lnTo>
                <a:lnTo>
                  <a:pt x="1248" y="10528"/>
                </a:lnTo>
                <a:lnTo>
                  <a:pt x="991" y="10014"/>
                </a:lnTo>
                <a:lnTo>
                  <a:pt x="808" y="9501"/>
                </a:lnTo>
                <a:lnTo>
                  <a:pt x="661" y="8951"/>
                </a:lnTo>
                <a:lnTo>
                  <a:pt x="551" y="8400"/>
                </a:lnTo>
                <a:lnTo>
                  <a:pt x="514" y="7850"/>
                </a:lnTo>
                <a:lnTo>
                  <a:pt x="551" y="7300"/>
                </a:lnTo>
                <a:close/>
                <a:moveTo>
                  <a:pt x="6897" y="8620"/>
                </a:moveTo>
                <a:lnTo>
                  <a:pt x="6934" y="8694"/>
                </a:lnTo>
                <a:lnTo>
                  <a:pt x="7007" y="8731"/>
                </a:lnTo>
                <a:lnTo>
                  <a:pt x="7264" y="8877"/>
                </a:lnTo>
                <a:lnTo>
                  <a:pt x="7484" y="9024"/>
                </a:lnTo>
                <a:lnTo>
                  <a:pt x="7704" y="9207"/>
                </a:lnTo>
                <a:lnTo>
                  <a:pt x="7887" y="9427"/>
                </a:lnTo>
                <a:lnTo>
                  <a:pt x="8034" y="9648"/>
                </a:lnTo>
                <a:lnTo>
                  <a:pt x="8181" y="9904"/>
                </a:lnTo>
                <a:lnTo>
                  <a:pt x="8254" y="10161"/>
                </a:lnTo>
                <a:lnTo>
                  <a:pt x="8254" y="10418"/>
                </a:lnTo>
                <a:lnTo>
                  <a:pt x="8218" y="10638"/>
                </a:lnTo>
                <a:lnTo>
                  <a:pt x="7704" y="10088"/>
                </a:lnTo>
                <a:lnTo>
                  <a:pt x="7154" y="9611"/>
                </a:lnTo>
                <a:lnTo>
                  <a:pt x="7080" y="9611"/>
                </a:lnTo>
                <a:lnTo>
                  <a:pt x="7044" y="9648"/>
                </a:lnTo>
                <a:lnTo>
                  <a:pt x="7080" y="9684"/>
                </a:lnTo>
                <a:lnTo>
                  <a:pt x="7557" y="10344"/>
                </a:lnTo>
                <a:lnTo>
                  <a:pt x="8071" y="10968"/>
                </a:lnTo>
                <a:lnTo>
                  <a:pt x="7887" y="11188"/>
                </a:lnTo>
                <a:lnTo>
                  <a:pt x="7741" y="11408"/>
                </a:lnTo>
                <a:lnTo>
                  <a:pt x="7521" y="11628"/>
                </a:lnTo>
                <a:lnTo>
                  <a:pt x="7227" y="11372"/>
                </a:lnTo>
                <a:lnTo>
                  <a:pt x="6860" y="11005"/>
                </a:lnTo>
                <a:lnTo>
                  <a:pt x="6787" y="10748"/>
                </a:lnTo>
                <a:lnTo>
                  <a:pt x="6750" y="10491"/>
                </a:lnTo>
                <a:lnTo>
                  <a:pt x="6640" y="10234"/>
                </a:lnTo>
                <a:lnTo>
                  <a:pt x="6530" y="9978"/>
                </a:lnTo>
                <a:lnTo>
                  <a:pt x="6457" y="9868"/>
                </a:lnTo>
                <a:lnTo>
                  <a:pt x="6310" y="9868"/>
                </a:lnTo>
                <a:lnTo>
                  <a:pt x="5870" y="10014"/>
                </a:lnTo>
                <a:lnTo>
                  <a:pt x="5650" y="10088"/>
                </a:lnTo>
                <a:lnTo>
                  <a:pt x="5577" y="10088"/>
                </a:lnTo>
                <a:lnTo>
                  <a:pt x="5466" y="10014"/>
                </a:lnTo>
                <a:lnTo>
                  <a:pt x="5210" y="9904"/>
                </a:lnTo>
                <a:lnTo>
                  <a:pt x="5026" y="9758"/>
                </a:lnTo>
                <a:lnTo>
                  <a:pt x="4953" y="9648"/>
                </a:lnTo>
                <a:lnTo>
                  <a:pt x="4880" y="9538"/>
                </a:lnTo>
                <a:lnTo>
                  <a:pt x="4843" y="9427"/>
                </a:lnTo>
                <a:lnTo>
                  <a:pt x="4843" y="9281"/>
                </a:lnTo>
                <a:lnTo>
                  <a:pt x="4880" y="9134"/>
                </a:lnTo>
                <a:lnTo>
                  <a:pt x="4953" y="8987"/>
                </a:lnTo>
                <a:lnTo>
                  <a:pt x="5063" y="8877"/>
                </a:lnTo>
                <a:lnTo>
                  <a:pt x="5210" y="8804"/>
                </a:lnTo>
                <a:lnTo>
                  <a:pt x="5577" y="8694"/>
                </a:lnTo>
                <a:lnTo>
                  <a:pt x="5870" y="8657"/>
                </a:lnTo>
                <a:lnTo>
                  <a:pt x="6384" y="8657"/>
                </a:lnTo>
                <a:lnTo>
                  <a:pt x="6897" y="8620"/>
                </a:lnTo>
                <a:close/>
                <a:moveTo>
                  <a:pt x="8621" y="10088"/>
                </a:moveTo>
                <a:lnTo>
                  <a:pt x="9355" y="10565"/>
                </a:lnTo>
                <a:lnTo>
                  <a:pt x="9501" y="10711"/>
                </a:lnTo>
                <a:lnTo>
                  <a:pt x="9648" y="10858"/>
                </a:lnTo>
                <a:lnTo>
                  <a:pt x="9758" y="11005"/>
                </a:lnTo>
                <a:lnTo>
                  <a:pt x="9868" y="11151"/>
                </a:lnTo>
                <a:lnTo>
                  <a:pt x="9355" y="11628"/>
                </a:lnTo>
                <a:lnTo>
                  <a:pt x="9318" y="11592"/>
                </a:lnTo>
                <a:lnTo>
                  <a:pt x="9208" y="11482"/>
                </a:lnTo>
                <a:lnTo>
                  <a:pt x="9061" y="11408"/>
                </a:lnTo>
                <a:lnTo>
                  <a:pt x="8878" y="11298"/>
                </a:lnTo>
                <a:lnTo>
                  <a:pt x="8768" y="11188"/>
                </a:lnTo>
                <a:lnTo>
                  <a:pt x="8511" y="10931"/>
                </a:lnTo>
                <a:lnTo>
                  <a:pt x="8548" y="10821"/>
                </a:lnTo>
                <a:lnTo>
                  <a:pt x="8621" y="10638"/>
                </a:lnTo>
                <a:lnTo>
                  <a:pt x="8658" y="10455"/>
                </a:lnTo>
                <a:lnTo>
                  <a:pt x="8658" y="10271"/>
                </a:lnTo>
                <a:lnTo>
                  <a:pt x="8621" y="10088"/>
                </a:lnTo>
                <a:close/>
                <a:moveTo>
                  <a:pt x="6860" y="11555"/>
                </a:moveTo>
                <a:lnTo>
                  <a:pt x="7190" y="11885"/>
                </a:lnTo>
                <a:lnTo>
                  <a:pt x="7007" y="11958"/>
                </a:lnTo>
                <a:lnTo>
                  <a:pt x="6897" y="11958"/>
                </a:lnTo>
                <a:lnTo>
                  <a:pt x="6787" y="11922"/>
                </a:lnTo>
                <a:lnTo>
                  <a:pt x="6860" y="11555"/>
                </a:lnTo>
                <a:close/>
                <a:moveTo>
                  <a:pt x="8328" y="11262"/>
                </a:moveTo>
                <a:lnTo>
                  <a:pt x="8474" y="11445"/>
                </a:lnTo>
                <a:lnTo>
                  <a:pt x="8658" y="11628"/>
                </a:lnTo>
                <a:lnTo>
                  <a:pt x="8878" y="11775"/>
                </a:lnTo>
                <a:lnTo>
                  <a:pt x="8988" y="11812"/>
                </a:lnTo>
                <a:lnTo>
                  <a:pt x="9098" y="11848"/>
                </a:lnTo>
                <a:lnTo>
                  <a:pt x="8731" y="12105"/>
                </a:lnTo>
                <a:lnTo>
                  <a:pt x="8328" y="12325"/>
                </a:lnTo>
                <a:lnTo>
                  <a:pt x="8291" y="12289"/>
                </a:lnTo>
                <a:lnTo>
                  <a:pt x="7814" y="11885"/>
                </a:lnTo>
                <a:lnTo>
                  <a:pt x="8071" y="11592"/>
                </a:lnTo>
                <a:lnTo>
                  <a:pt x="8328" y="11262"/>
                </a:lnTo>
                <a:close/>
                <a:moveTo>
                  <a:pt x="6970" y="2678"/>
                </a:moveTo>
                <a:lnTo>
                  <a:pt x="7374" y="2715"/>
                </a:lnTo>
                <a:lnTo>
                  <a:pt x="7777" y="2788"/>
                </a:lnTo>
                <a:lnTo>
                  <a:pt x="8181" y="2898"/>
                </a:lnTo>
                <a:lnTo>
                  <a:pt x="8548" y="3008"/>
                </a:lnTo>
                <a:lnTo>
                  <a:pt x="8915" y="3192"/>
                </a:lnTo>
                <a:lnTo>
                  <a:pt x="9281" y="3375"/>
                </a:lnTo>
                <a:lnTo>
                  <a:pt x="9611" y="3595"/>
                </a:lnTo>
                <a:lnTo>
                  <a:pt x="9501" y="3632"/>
                </a:lnTo>
                <a:lnTo>
                  <a:pt x="9281" y="3815"/>
                </a:lnTo>
                <a:lnTo>
                  <a:pt x="9171" y="3925"/>
                </a:lnTo>
                <a:lnTo>
                  <a:pt x="9061" y="4035"/>
                </a:lnTo>
                <a:lnTo>
                  <a:pt x="9061" y="4072"/>
                </a:lnTo>
                <a:lnTo>
                  <a:pt x="9061" y="4109"/>
                </a:lnTo>
                <a:lnTo>
                  <a:pt x="9135" y="4109"/>
                </a:lnTo>
                <a:lnTo>
                  <a:pt x="9245" y="4072"/>
                </a:lnTo>
                <a:lnTo>
                  <a:pt x="9355" y="4072"/>
                </a:lnTo>
                <a:lnTo>
                  <a:pt x="9685" y="3925"/>
                </a:lnTo>
                <a:lnTo>
                  <a:pt x="9905" y="3815"/>
                </a:lnTo>
                <a:lnTo>
                  <a:pt x="10198" y="4035"/>
                </a:lnTo>
                <a:lnTo>
                  <a:pt x="9905" y="4255"/>
                </a:lnTo>
                <a:lnTo>
                  <a:pt x="9611" y="4512"/>
                </a:lnTo>
                <a:lnTo>
                  <a:pt x="9281" y="4475"/>
                </a:lnTo>
                <a:lnTo>
                  <a:pt x="8731" y="4475"/>
                </a:lnTo>
                <a:lnTo>
                  <a:pt x="8584" y="4512"/>
                </a:lnTo>
                <a:lnTo>
                  <a:pt x="8548" y="4549"/>
                </a:lnTo>
                <a:lnTo>
                  <a:pt x="8511" y="4622"/>
                </a:lnTo>
                <a:lnTo>
                  <a:pt x="8328" y="4989"/>
                </a:lnTo>
                <a:lnTo>
                  <a:pt x="8108" y="5356"/>
                </a:lnTo>
                <a:lnTo>
                  <a:pt x="7851" y="5466"/>
                </a:lnTo>
                <a:lnTo>
                  <a:pt x="7594" y="5613"/>
                </a:lnTo>
                <a:lnTo>
                  <a:pt x="7117" y="5906"/>
                </a:lnTo>
                <a:lnTo>
                  <a:pt x="6714" y="6163"/>
                </a:lnTo>
                <a:lnTo>
                  <a:pt x="6530" y="6310"/>
                </a:lnTo>
                <a:lnTo>
                  <a:pt x="6457" y="6383"/>
                </a:lnTo>
                <a:lnTo>
                  <a:pt x="6420" y="6493"/>
                </a:lnTo>
                <a:lnTo>
                  <a:pt x="6384" y="6676"/>
                </a:lnTo>
                <a:lnTo>
                  <a:pt x="6420" y="6786"/>
                </a:lnTo>
                <a:lnTo>
                  <a:pt x="6457" y="6896"/>
                </a:lnTo>
                <a:lnTo>
                  <a:pt x="6567" y="6970"/>
                </a:lnTo>
                <a:lnTo>
                  <a:pt x="6677" y="6970"/>
                </a:lnTo>
                <a:lnTo>
                  <a:pt x="6824" y="7006"/>
                </a:lnTo>
                <a:lnTo>
                  <a:pt x="7117" y="6933"/>
                </a:lnTo>
                <a:lnTo>
                  <a:pt x="7301" y="6860"/>
                </a:lnTo>
                <a:lnTo>
                  <a:pt x="7447" y="6823"/>
                </a:lnTo>
                <a:lnTo>
                  <a:pt x="7484" y="6860"/>
                </a:lnTo>
                <a:lnTo>
                  <a:pt x="7411" y="6896"/>
                </a:lnTo>
                <a:lnTo>
                  <a:pt x="7227" y="7006"/>
                </a:lnTo>
                <a:lnTo>
                  <a:pt x="6860" y="7080"/>
                </a:lnTo>
                <a:lnTo>
                  <a:pt x="6530" y="7153"/>
                </a:lnTo>
                <a:lnTo>
                  <a:pt x="6347" y="7227"/>
                </a:lnTo>
                <a:lnTo>
                  <a:pt x="6237" y="7337"/>
                </a:lnTo>
                <a:lnTo>
                  <a:pt x="6163" y="7483"/>
                </a:lnTo>
                <a:lnTo>
                  <a:pt x="6127" y="7630"/>
                </a:lnTo>
                <a:lnTo>
                  <a:pt x="6127" y="7777"/>
                </a:lnTo>
                <a:lnTo>
                  <a:pt x="6163" y="7924"/>
                </a:lnTo>
                <a:lnTo>
                  <a:pt x="6237" y="8070"/>
                </a:lnTo>
                <a:lnTo>
                  <a:pt x="6384" y="8180"/>
                </a:lnTo>
                <a:lnTo>
                  <a:pt x="6494" y="8180"/>
                </a:lnTo>
                <a:lnTo>
                  <a:pt x="6567" y="8144"/>
                </a:lnTo>
                <a:lnTo>
                  <a:pt x="6640" y="8070"/>
                </a:lnTo>
                <a:lnTo>
                  <a:pt x="6714" y="7997"/>
                </a:lnTo>
                <a:lnTo>
                  <a:pt x="6897" y="7924"/>
                </a:lnTo>
                <a:lnTo>
                  <a:pt x="7337" y="7924"/>
                </a:lnTo>
                <a:lnTo>
                  <a:pt x="8328" y="7997"/>
                </a:lnTo>
                <a:lnTo>
                  <a:pt x="8328" y="8144"/>
                </a:lnTo>
                <a:lnTo>
                  <a:pt x="8364" y="8327"/>
                </a:lnTo>
                <a:lnTo>
                  <a:pt x="8438" y="8474"/>
                </a:lnTo>
                <a:lnTo>
                  <a:pt x="8548" y="8584"/>
                </a:lnTo>
                <a:lnTo>
                  <a:pt x="8768" y="8767"/>
                </a:lnTo>
                <a:lnTo>
                  <a:pt x="8548" y="8694"/>
                </a:lnTo>
                <a:lnTo>
                  <a:pt x="8328" y="8657"/>
                </a:lnTo>
                <a:lnTo>
                  <a:pt x="8291" y="8657"/>
                </a:lnTo>
                <a:lnTo>
                  <a:pt x="8291" y="8731"/>
                </a:lnTo>
                <a:lnTo>
                  <a:pt x="8511" y="8951"/>
                </a:lnTo>
                <a:lnTo>
                  <a:pt x="8768" y="9171"/>
                </a:lnTo>
                <a:lnTo>
                  <a:pt x="9355" y="9501"/>
                </a:lnTo>
                <a:lnTo>
                  <a:pt x="9428" y="9574"/>
                </a:lnTo>
                <a:lnTo>
                  <a:pt x="9538" y="9648"/>
                </a:lnTo>
                <a:lnTo>
                  <a:pt x="9648" y="9684"/>
                </a:lnTo>
                <a:lnTo>
                  <a:pt x="9795" y="9794"/>
                </a:lnTo>
                <a:lnTo>
                  <a:pt x="9942" y="9941"/>
                </a:lnTo>
                <a:lnTo>
                  <a:pt x="10125" y="10198"/>
                </a:lnTo>
                <a:lnTo>
                  <a:pt x="10272" y="10344"/>
                </a:lnTo>
                <a:lnTo>
                  <a:pt x="10418" y="10491"/>
                </a:lnTo>
                <a:lnTo>
                  <a:pt x="10125" y="10858"/>
                </a:lnTo>
                <a:lnTo>
                  <a:pt x="9978" y="10638"/>
                </a:lnTo>
                <a:lnTo>
                  <a:pt x="9795" y="10455"/>
                </a:lnTo>
                <a:lnTo>
                  <a:pt x="9428" y="10161"/>
                </a:lnTo>
                <a:lnTo>
                  <a:pt x="8988" y="9904"/>
                </a:lnTo>
                <a:lnTo>
                  <a:pt x="8401" y="9501"/>
                </a:lnTo>
                <a:lnTo>
                  <a:pt x="8144" y="9171"/>
                </a:lnTo>
                <a:lnTo>
                  <a:pt x="7851" y="8877"/>
                </a:lnTo>
                <a:lnTo>
                  <a:pt x="7557" y="8657"/>
                </a:lnTo>
                <a:lnTo>
                  <a:pt x="7227" y="8437"/>
                </a:lnTo>
                <a:lnTo>
                  <a:pt x="7190" y="8437"/>
                </a:lnTo>
                <a:lnTo>
                  <a:pt x="7190" y="8400"/>
                </a:lnTo>
                <a:lnTo>
                  <a:pt x="7154" y="8400"/>
                </a:lnTo>
                <a:lnTo>
                  <a:pt x="7044" y="8364"/>
                </a:lnTo>
                <a:lnTo>
                  <a:pt x="6677" y="8327"/>
                </a:lnTo>
                <a:lnTo>
                  <a:pt x="6273" y="8290"/>
                </a:lnTo>
                <a:lnTo>
                  <a:pt x="5870" y="8327"/>
                </a:lnTo>
                <a:lnTo>
                  <a:pt x="5466" y="8364"/>
                </a:lnTo>
                <a:lnTo>
                  <a:pt x="5173" y="8437"/>
                </a:lnTo>
                <a:lnTo>
                  <a:pt x="4990" y="8510"/>
                </a:lnTo>
                <a:lnTo>
                  <a:pt x="4843" y="8620"/>
                </a:lnTo>
                <a:lnTo>
                  <a:pt x="4733" y="8731"/>
                </a:lnTo>
                <a:lnTo>
                  <a:pt x="4623" y="8841"/>
                </a:lnTo>
                <a:lnTo>
                  <a:pt x="4549" y="8987"/>
                </a:lnTo>
                <a:lnTo>
                  <a:pt x="4476" y="9171"/>
                </a:lnTo>
                <a:lnTo>
                  <a:pt x="4476" y="9317"/>
                </a:lnTo>
                <a:lnTo>
                  <a:pt x="4476" y="9464"/>
                </a:lnTo>
                <a:lnTo>
                  <a:pt x="4513" y="9611"/>
                </a:lnTo>
                <a:lnTo>
                  <a:pt x="4549" y="9721"/>
                </a:lnTo>
                <a:lnTo>
                  <a:pt x="4733" y="9978"/>
                </a:lnTo>
                <a:lnTo>
                  <a:pt x="4953" y="10161"/>
                </a:lnTo>
                <a:lnTo>
                  <a:pt x="5246" y="10344"/>
                </a:lnTo>
                <a:lnTo>
                  <a:pt x="5577" y="10491"/>
                </a:lnTo>
                <a:lnTo>
                  <a:pt x="5687" y="10491"/>
                </a:lnTo>
                <a:lnTo>
                  <a:pt x="5797" y="10418"/>
                </a:lnTo>
                <a:lnTo>
                  <a:pt x="6090" y="10308"/>
                </a:lnTo>
                <a:lnTo>
                  <a:pt x="6090" y="10418"/>
                </a:lnTo>
                <a:lnTo>
                  <a:pt x="6090" y="10528"/>
                </a:lnTo>
                <a:lnTo>
                  <a:pt x="6163" y="10785"/>
                </a:lnTo>
                <a:lnTo>
                  <a:pt x="6310" y="10968"/>
                </a:lnTo>
                <a:lnTo>
                  <a:pt x="6494" y="11188"/>
                </a:lnTo>
                <a:lnTo>
                  <a:pt x="6494" y="11592"/>
                </a:lnTo>
                <a:lnTo>
                  <a:pt x="6420" y="11958"/>
                </a:lnTo>
                <a:lnTo>
                  <a:pt x="6384" y="12105"/>
                </a:lnTo>
                <a:lnTo>
                  <a:pt x="6420" y="12142"/>
                </a:lnTo>
                <a:lnTo>
                  <a:pt x="6457" y="12179"/>
                </a:lnTo>
                <a:lnTo>
                  <a:pt x="6714" y="12289"/>
                </a:lnTo>
                <a:lnTo>
                  <a:pt x="6970" y="12325"/>
                </a:lnTo>
                <a:lnTo>
                  <a:pt x="7227" y="12252"/>
                </a:lnTo>
                <a:lnTo>
                  <a:pt x="7447" y="12142"/>
                </a:lnTo>
                <a:lnTo>
                  <a:pt x="7924" y="12509"/>
                </a:lnTo>
                <a:lnTo>
                  <a:pt x="7484" y="12655"/>
                </a:lnTo>
                <a:lnTo>
                  <a:pt x="7044" y="12802"/>
                </a:lnTo>
                <a:lnTo>
                  <a:pt x="6714" y="12876"/>
                </a:lnTo>
                <a:lnTo>
                  <a:pt x="6604" y="12765"/>
                </a:lnTo>
                <a:lnTo>
                  <a:pt x="6494" y="12582"/>
                </a:lnTo>
                <a:lnTo>
                  <a:pt x="6310" y="12289"/>
                </a:lnTo>
                <a:lnTo>
                  <a:pt x="6090" y="12032"/>
                </a:lnTo>
                <a:lnTo>
                  <a:pt x="5870" y="11812"/>
                </a:lnTo>
                <a:lnTo>
                  <a:pt x="5466" y="11372"/>
                </a:lnTo>
                <a:lnTo>
                  <a:pt x="5100" y="10895"/>
                </a:lnTo>
                <a:lnTo>
                  <a:pt x="5063" y="10858"/>
                </a:lnTo>
                <a:lnTo>
                  <a:pt x="4990" y="10858"/>
                </a:lnTo>
                <a:lnTo>
                  <a:pt x="4953" y="10895"/>
                </a:lnTo>
                <a:lnTo>
                  <a:pt x="4953" y="10931"/>
                </a:lnTo>
                <a:lnTo>
                  <a:pt x="4953" y="11151"/>
                </a:lnTo>
                <a:lnTo>
                  <a:pt x="5026" y="11335"/>
                </a:lnTo>
                <a:lnTo>
                  <a:pt x="5100" y="11518"/>
                </a:lnTo>
                <a:lnTo>
                  <a:pt x="5246" y="11702"/>
                </a:lnTo>
                <a:lnTo>
                  <a:pt x="5540" y="12032"/>
                </a:lnTo>
                <a:lnTo>
                  <a:pt x="5833" y="12325"/>
                </a:lnTo>
                <a:lnTo>
                  <a:pt x="6017" y="12582"/>
                </a:lnTo>
                <a:lnTo>
                  <a:pt x="6200" y="12912"/>
                </a:lnTo>
                <a:lnTo>
                  <a:pt x="5650" y="12949"/>
                </a:lnTo>
                <a:lnTo>
                  <a:pt x="5026" y="12362"/>
                </a:lnTo>
                <a:lnTo>
                  <a:pt x="4659" y="11995"/>
                </a:lnTo>
                <a:lnTo>
                  <a:pt x="4513" y="11812"/>
                </a:lnTo>
                <a:lnTo>
                  <a:pt x="4439" y="11555"/>
                </a:lnTo>
                <a:lnTo>
                  <a:pt x="4403" y="11518"/>
                </a:lnTo>
                <a:lnTo>
                  <a:pt x="4329" y="11482"/>
                </a:lnTo>
                <a:lnTo>
                  <a:pt x="4256" y="11482"/>
                </a:lnTo>
                <a:lnTo>
                  <a:pt x="4219" y="11555"/>
                </a:lnTo>
                <a:lnTo>
                  <a:pt x="4219" y="11665"/>
                </a:lnTo>
                <a:lnTo>
                  <a:pt x="4219" y="11812"/>
                </a:lnTo>
                <a:lnTo>
                  <a:pt x="4293" y="12032"/>
                </a:lnTo>
                <a:lnTo>
                  <a:pt x="4403" y="12252"/>
                </a:lnTo>
                <a:lnTo>
                  <a:pt x="4586" y="12435"/>
                </a:lnTo>
                <a:lnTo>
                  <a:pt x="4953" y="12876"/>
                </a:lnTo>
                <a:lnTo>
                  <a:pt x="4880" y="12876"/>
                </a:lnTo>
                <a:lnTo>
                  <a:pt x="4880" y="12839"/>
                </a:lnTo>
                <a:lnTo>
                  <a:pt x="4880" y="12802"/>
                </a:lnTo>
                <a:lnTo>
                  <a:pt x="4843" y="12765"/>
                </a:lnTo>
                <a:lnTo>
                  <a:pt x="4549" y="12692"/>
                </a:lnTo>
                <a:lnTo>
                  <a:pt x="4439" y="12655"/>
                </a:lnTo>
                <a:lnTo>
                  <a:pt x="4366" y="12545"/>
                </a:lnTo>
                <a:lnTo>
                  <a:pt x="4293" y="12362"/>
                </a:lnTo>
                <a:lnTo>
                  <a:pt x="4073" y="11995"/>
                </a:lnTo>
                <a:lnTo>
                  <a:pt x="3926" y="11848"/>
                </a:lnTo>
                <a:lnTo>
                  <a:pt x="3816" y="11738"/>
                </a:lnTo>
                <a:lnTo>
                  <a:pt x="3816" y="11665"/>
                </a:lnTo>
                <a:lnTo>
                  <a:pt x="3816" y="11592"/>
                </a:lnTo>
                <a:lnTo>
                  <a:pt x="3779" y="11555"/>
                </a:lnTo>
                <a:lnTo>
                  <a:pt x="3742" y="11518"/>
                </a:lnTo>
                <a:lnTo>
                  <a:pt x="3669" y="11555"/>
                </a:lnTo>
                <a:lnTo>
                  <a:pt x="3559" y="11628"/>
                </a:lnTo>
                <a:lnTo>
                  <a:pt x="3522" y="11702"/>
                </a:lnTo>
                <a:lnTo>
                  <a:pt x="3522" y="11848"/>
                </a:lnTo>
                <a:lnTo>
                  <a:pt x="3559" y="11958"/>
                </a:lnTo>
                <a:lnTo>
                  <a:pt x="3669" y="12105"/>
                </a:lnTo>
                <a:lnTo>
                  <a:pt x="3779" y="12252"/>
                </a:lnTo>
                <a:lnTo>
                  <a:pt x="3889" y="12435"/>
                </a:lnTo>
                <a:lnTo>
                  <a:pt x="3963" y="12655"/>
                </a:lnTo>
                <a:lnTo>
                  <a:pt x="3963" y="12655"/>
                </a:lnTo>
                <a:lnTo>
                  <a:pt x="3376" y="12435"/>
                </a:lnTo>
                <a:lnTo>
                  <a:pt x="2825" y="12105"/>
                </a:lnTo>
                <a:lnTo>
                  <a:pt x="2789" y="12069"/>
                </a:lnTo>
                <a:lnTo>
                  <a:pt x="2715" y="11958"/>
                </a:lnTo>
                <a:lnTo>
                  <a:pt x="2605" y="11885"/>
                </a:lnTo>
                <a:lnTo>
                  <a:pt x="2349" y="11812"/>
                </a:lnTo>
                <a:lnTo>
                  <a:pt x="2312" y="11738"/>
                </a:lnTo>
                <a:lnTo>
                  <a:pt x="2165" y="11115"/>
                </a:lnTo>
                <a:lnTo>
                  <a:pt x="2092" y="10748"/>
                </a:lnTo>
                <a:lnTo>
                  <a:pt x="2055" y="10381"/>
                </a:lnTo>
                <a:lnTo>
                  <a:pt x="2055" y="10051"/>
                </a:lnTo>
                <a:lnTo>
                  <a:pt x="2092" y="9868"/>
                </a:lnTo>
                <a:lnTo>
                  <a:pt x="2165" y="9758"/>
                </a:lnTo>
                <a:lnTo>
                  <a:pt x="2238" y="9611"/>
                </a:lnTo>
                <a:lnTo>
                  <a:pt x="2349" y="9538"/>
                </a:lnTo>
                <a:lnTo>
                  <a:pt x="2495" y="9464"/>
                </a:lnTo>
                <a:lnTo>
                  <a:pt x="2679" y="9391"/>
                </a:lnTo>
                <a:lnTo>
                  <a:pt x="2715" y="9391"/>
                </a:lnTo>
                <a:lnTo>
                  <a:pt x="2752" y="9354"/>
                </a:lnTo>
                <a:lnTo>
                  <a:pt x="2789" y="9281"/>
                </a:lnTo>
                <a:lnTo>
                  <a:pt x="2789" y="9207"/>
                </a:lnTo>
                <a:lnTo>
                  <a:pt x="2715" y="9024"/>
                </a:lnTo>
                <a:lnTo>
                  <a:pt x="2605" y="8841"/>
                </a:lnTo>
                <a:lnTo>
                  <a:pt x="2495" y="8694"/>
                </a:lnTo>
                <a:lnTo>
                  <a:pt x="2349" y="8510"/>
                </a:lnTo>
                <a:lnTo>
                  <a:pt x="2055" y="8254"/>
                </a:lnTo>
                <a:lnTo>
                  <a:pt x="1725" y="7960"/>
                </a:lnTo>
                <a:lnTo>
                  <a:pt x="1505" y="7813"/>
                </a:lnTo>
                <a:lnTo>
                  <a:pt x="1285" y="7630"/>
                </a:lnTo>
                <a:lnTo>
                  <a:pt x="1175" y="7447"/>
                </a:lnTo>
                <a:lnTo>
                  <a:pt x="991" y="7300"/>
                </a:lnTo>
                <a:lnTo>
                  <a:pt x="771" y="7153"/>
                </a:lnTo>
                <a:lnTo>
                  <a:pt x="551" y="7117"/>
                </a:lnTo>
                <a:lnTo>
                  <a:pt x="661" y="6566"/>
                </a:lnTo>
                <a:lnTo>
                  <a:pt x="771" y="6089"/>
                </a:lnTo>
                <a:lnTo>
                  <a:pt x="808" y="6016"/>
                </a:lnTo>
                <a:lnTo>
                  <a:pt x="955" y="5943"/>
                </a:lnTo>
                <a:lnTo>
                  <a:pt x="1101" y="5906"/>
                </a:lnTo>
                <a:lnTo>
                  <a:pt x="1248" y="5906"/>
                </a:lnTo>
                <a:lnTo>
                  <a:pt x="1395" y="5943"/>
                </a:lnTo>
                <a:lnTo>
                  <a:pt x="1505" y="6016"/>
                </a:lnTo>
                <a:lnTo>
                  <a:pt x="1615" y="6126"/>
                </a:lnTo>
                <a:lnTo>
                  <a:pt x="1652" y="6236"/>
                </a:lnTo>
                <a:lnTo>
                  <a:pt x="1652" y="6420"/>
                </a:lnTo>
                <a:lnTo>
                  <a:pt x="1652" y="6530"/>
                </a:lnTo>
                <a:lnTo>
                  <a:pt x="1688" y="6566"/>
                </a:lnTo>
                <a:lnTo>
                  <a:pt x="1725" y="6566"/>
                </a:lnTo>
                <a:lnTo>
                  <a:pt x="1945" y="6676"/>
                </a:lnTo>
                <a:lnTo>
                  <a:pt x="2128" y="6786"/>
                </a:lnTo>
                <a:lnTo>
                  <a:pt x="2275" y="6970"/>
                </a:lnTo>
                <a:lnTo>
                  <a:pt x="2385" y="7153"/>
                </a:lnTo>
                <a:lnTo>
                  <a:pt x="2459" y="7227"/>
                </a:lnTo>
                <a:lnTo>
                  <a:pt x="2532" y="7227"/>
                </a:lnTo>
                <a:lnTo>
                  <a:pt x="2605" y="7190"/>
                </a:lnTo>
                <a:lnTo>
                  <a:pt x="2642" y="7080"/>
                </a:lnTo>
                <a:lnTo>
                  <a:pt x="2532" y="5943"/>
                </a:lnTo>
                <a:lnTo>
                  <a:pt x="2752" y="5906"/>
                </a:lnTo>
                <a:lnTo>
                  <a:pt x="3009" y="5796"/>
                </a:lnTo>
                <a:lnTo>
                  <a:pt x="3229" y="5723"/>
                </a:lnTo>
                <a:lnTo>
                  <a:pt x="3449" y="5686"/>
                </a:lnTo>
                <a:lnTo>
                  <a:pt x="3669" y="5649"/>
                </a:lnTo>
                <a:lnTo>
                  <a:pt x="3889" y="5686"/>
                </a:lnTo>
                <a:lnTo>
                  <a:pt x="4293" y="5723"/>
                </a:lnTo>
                <a:lnTo>
                  <a:pt x="5100" y="5723"/>
                </a:lnTo>
                <a:lnTo>
                  <a:pt x="5283" y="5649"/>
                </a:lnTo>
                <a:lnTo>
                  <a:pt x="5503" y="5576"/>
                </a:lnTo>
                <a:lnTo>
                  <a:pt x="5577" y="5539"/>
                </a:lnTo>
                <a:lnTo>
                  <a:pt x="5613" y="5466"/>
                </a:lnTo>
                <a:lnTo>
                  <a:pt x="5613" y="5356"/>
                </a:lnTo>
                <a:lnTo>
                  <a:pt x="5577" y="5282"/>
                </a:lnTo>
                <a:lnTo>
                  <a:pt x="5246" y="4916"/>
                </a:lnTo>
                <a:lnTo>
                  <a:pt x="4880" y="4549"/>
                </a:lnTo>
                <a:lnTo>
                  <a:pt x="4696" y="4365"/>
                </a:lnTo>
                <a:lnTo>
                  <a:pt x="4513" y="4219"/>
                </a:lnTo>
                <a:lnTo>
                  <a:pt x="4293" y="4109"/>
                </a:lnTo>
                <a:lnTo>
                  <a:pt x="4036" y="3999"/>
                </a:lnTo>
                <a:lnTo>
                  <a:pt x="3999" y="3889"/>
                </a:lnTo>
                <a:lnTo>
                  <a:pt x="3963" y="3815"/>
                </a:lnTo>
                <a:lnTo>
                  <a:pt x="3852" y="3742"/>
                </a:lnTo>
                <a:lnTo>
                  <a:pt x="3742" y="3668"/>
                </a:lnTo>
                <a:lnTo>
                  <a:pt x="3376" y="3522"/>
                </a:lnTo>
                <a:lnTo>
                  <a:pt x="3192" y="3448"/>
                </a:lnTo>
                <a:lnTo>
                  <a:pt x="2972" y="3412"/>
                </a:lnTo>
                <a:lnTo>
                  <a:pt x="3412" y="3228"/>
                </a:lnTo>
                <a:lnTo>
                  <a:pt x="3816" y="3045"/>
                </a:lnTo>
                <a:lnTo>
                  <a:pt x="4256" y="2935"/>
                </a:lnTo>
                <a:lnTo>
                  <a:pt x="4696" y="2861"/>
                </a:lnTo>
                <a:lnTo>
                  <a:pt x="5136" y="2788"/>
                </a:lnTo>
                <a:lnTo>
                  <a:pt x="6494" y="2788"/>
                </a:lnTo>
                <a:lnTo>
                  <a:pt x="6567" y="2751"/>
                </a:lnTo>
                <a:lnTo>
                  <a:pt x="6567" y="2678"/>
                </a:lnTo>
                <a:close/>
                <a:moveTo>
                  <a:pt x="5100" y="15590"/>
                </a:moveTo>
                <a:lnTo>
                  <a:pt x="5246" y="15627"/>
                </a:lnTo>
                <a:lnTo>
                  <a:pt x="5503" y="15700"/>
                </a:lnTo>
                <a:lnTo>
                  <a:pt x="5393" y="15737"/>
                </a:lnTo>
                <a:lnTo>
                  <a:pt x="5320" y="15810"/>
                </a:lnTo>
                <a:lnTo>
                  <a:pt x="5246" y="15920"/>
                </a:lnTo>
                <a:lnTo>
                  <a:pt x="5246" y="16030"/>
                </a:lnTo>
                <a:lnTo>
                  <a:pt x="5210" y="16177"/>
                </a:lnTo>
                <a:lnTo>
                  <a:pt x="5246" y="16360"/>
                </a:lnTo>
                <a:lnTo>
                  <a:pt x="5246" y="16434"/>
                </a:lnTo>
                <a:lnTo>
                  <a:pt x="5283" y="16507"/>
                </a:lnTo>
                <a:lnTo>
                  <a:pt x="5356" y="16580"/>
                </a:lnTo>
                <a:lnTo>
                  <a:pt x="5430" y="16617"/>
                </a:lnTo>
                <a:lnTo>
                  <a:pt x="5540" y="16617"/>
                </a:lnTo>
                <a:lnTo>
                  <a:pt x="5870" y="16947"/>
                </a:lnTo>
                <a:lnTo>
                  <a:pt x="6237" y="17167"/>
                </a:lnTo>
                <a:lnTo>
                  <a:pt x="6567" y="17351"/>
                </a:lnTo>
                <a:lnTo>
                  <a:pt x="6750" y="17424"/>
                </a:lnTo>
                <a:lnTo>
                  <a:pt x="3449" y="17387"/>
                </a:lnTo>
                <a:lnTo>
                  <a:pt x="3596" y="17314"/>
                </a:lnTo>
                <a:lnTo>
                  <a:pt x="3926" y="17167"/>
                </a:lnTo>
                <a:lnTo>
                  <a:pt x="4256" y="16984"/>
                </a:lnTo>
                <a:lnTo>
                  <a:pt x="4476" y="16837"/>
                </a:lnTo>
                <a:lnTo>
                  <a:pt x="4696" y="16654"/>
                </a:lnTo>
                <a:lnTo>
                  <a:pt x="4770" y="16690"/>
                </a:lnTo>
                <a:lnTo>
                  <a:pt x="4880" y="16690"/>
                </a:lnTo>
                <a:lnTo>
                  <a:pt x="4953" y="16654"/>
                </a:lnTo>
                <a:lnTo>
                  <a:pt x="5026" y="16580"/>
                </a:lnTo>
                <a:lnTo>
                  <a:pt x="5136" y="16397"/>
                </a:lnTo>
                <a:lnTo>
                  <a:pt x="5210" y="16214"/>
                </a:lnTo>
                <a:lnTo>
                  <a:pt x="5173" y="16103"/>
                </a:lnTo>
                <a:lnTo>
                  <a:pt x="5100" y="16030"/>
                </a:lnTo>
                <a:lnTo>
                  <a:pt x="5063" y="15993"/>
                </a:lnTo>
                <a:lnTo>
                  <a:pt x="5100" y="15773"/>
                </a:lnTo>
                <a:lnTo>
                  <a:pt x="5100" y="15590"/>
                </a:lnTo>
                <a:close/>
                <a:moveTo>
                  <a:pt x="9795" y="0"/>
                </a:moveTo>
                <a:lnTo>
                  <a:pt x="9648" y="74"/>
                </a:lnTo>
                <a:lnTo>
                  <a:pt x="9391" y="110"/>
                </a:lnTo>
                <a:lnTo>
                  <a:pt x="9171" y="220"/>
                </a:lnTo>
                <a:lnTo>
                  <a:pt x="9061" y="294"/>
                </a:lnTo>
                <a:lnTo>
                  <a:pt x="8988" y="404"/>
                </a:lnTo>
                <a:lnTo>
                  <a:pt x="8951" y="514"/>
                </a:lnTo>
                <a:lnTo>
                  <a:pt x="8915" y="661"/>
                </a:lnTo>
                <a:lnTo>
                  <a:pt x="8915" y="771"/>
                </a:lnTo>
                <a:lnTo>
                  <a:pt x="8915" y="881"/>
                </a:lnTo>
                <a:lnTo>
                  <a:pt x="8988" y="1027"/>
                </a:lnTo>
                <a:lnTo>
                  <a:pt x="9025" y="1137"/>
                </a:lnTo>
                <a:lnTo>
                  <a:pt x="8254" y="2348"/>
                </a:lnTo>
                <a:lnTo>
                  <a:pt x="7631" y="2201"/>
                </a:lnTo>
                <a:lnTo>
                  <a:pt x="7007" y="2165"/>
                </a:lnTo>
                <a:lnTo>
                  <a:pt x="6384" y="2165"/>
                </a:lnTo>
                <a:lnTo>
                  <a:pt x="5797" y="2238"/>
                </a:lnTo>
                <a:lnTo>
                  <a:pt x="5650" y="2275"/>
                </a:lnTo>
                <a:lnTo>
                  <a:pt x="5577" y="2385"/>
                </a:lnTo>
                <a:lnTo>
                  <a:pt x="5100" y="2348"/>
                </a:lnTo>
                <a:lnTo>
                  <a:pt x="4623" y="2421"/>
                </a:lnTo>
                <a:lnTo>
                  <a:pt x="4109" y="2495"/>
                </a:lnTo>
                <a:lnTo>
                  <a:pt x="3632" y="2641"/>
                </a:lnTo>
                <a:lnTo>
                  <a:pt x="3192" y="2825"/>
                </a:lnTo>
                <a:lnTo>
                  <a:pt x="2715" y="3045"/>
                </a:lnTo>
                <a:lnTo>
                  <a:pt x="2312" y="3302"/>
                </a:lnTo>
                <a:lnTo>
                  <a:pt x="1945" y="3558"/>
                </a:lnTo>
                <a:lnTo>
                  <a:pt x="1505" y="3925"/>
                </a:lnTo>
                <a:lnTo>
                  <a:pt x="1138" y="4365"/>
                </a:lnTo>
                <a:lnTo>
                  <a:pt x="808" y="4806"/>
                </a:lnTo>
                <a:lnTo>
                  <a:pt x="551" y="5282"/>
                </a:lnTo>
                <a:lnTo>
                  <a:pt x="331" y="5796"/>
                </a:lnTo>
                <a:lnTo>
                  <a:pt x="184" y="6346"/>
                </a:lnTo>
                <a:lnTo>
                  <a:pt x="74" y="6896"/>
                </a:lnTo>
                <a:lnTo>
                  <a:pt x="1" y="7447"/>
                </a:lnTo>
                <a:lnTo>
                  <a:pt x="1" y="7997"/>
                </a:lnTo>
                <a:lnTo>
                  <a:pt x="38" y="8547"/>
                </a:lnTo>
                <a:lnTo>
                  <a:pt x="148" y="9097"/>
                </a:lnTo>
                <a:lnTo>
                  <a:pt x="294" y="9648"/>
                </a:lnTo>
                <a:lnTo>
                  <a:pt x="478" y="10161"/>
                </a:lnTo>
                <a:lnTo>
                  <a:pt x="698" y="10638"/>
                </a:lnTo>
                <a:lnTo>
                  <a:pt x="991" y="11115"/>
                </a:lnTo>
                <a:lnTo>
                  <a:pt x="1358" y="11555"/>
                </a:lnTo>
                <a:lnTo>
                  <a:pt x="1725" y="11958"/>
                </a:lnTo>
                <a:lnTo>
                  <a:pt x="2165" y="12325"/>
                </a:lnTo>
                <a:lnTo>
                  <a:pt x="2679" y="12655"/>
                </a:lnTo>
                <a:lnTo>
                  <a:pt x="3156" y="12912"/>
                </a:lnTo>
                <a:lnTo>
                  <a:pt x="3706" y="13132"/>
                </a:lnTo>
                <a:lnTo>
                  <a:pt x="4256" y="13279"/>
                </a:lnTo>
                <a:lnTo>
                  <a:pt x="4806" y="13389"/>
                </a:lnTo>
                <a:lnTo>
                  <a:pt x="5393" y="13462"/>
                </a:lnTo>
                <a:lnTo>
                  <a:pt x="5943" y="13462"/>
                </a:lnTo>
                <a:lnTo>
                  <a:pt x="6494" y="13426"/>
                </a:lnTo>
                <a:lnTo>
                  <a:pt x="7044" y="13352"/>
                </a:lnTo>
                <a:lnTo>
                  <a:pt x="7594" y="13206"/>
                </a:lnTo>
                <a:lnTo>
                  <a:pt x="8108" y="13022"/>
                </a:lnTo>
                <a:lnTo>
                  <a:pt x="8621" y="12802"/>
                </a:lnTo>
                <a:lnTo>
                  <a:pt x="9098" y="12509"/>
                </a:lnTo>
                <a:lnTo>
                  <a:pt x="9538" y="12215"/>
                </a:lnTo>
                <a:lnTo>
                  <a:pt x="10052" y="11775"/>
                </a:lnTo>
                <a:lnTo>
                  <a:pt x="10492" y="11262"/>
                </a:lnTo>
                <a:lnTo>
                  <a:pt x="10932" y="10711"/>
                </a:lnTo>
                <a:lnTo>
                  <a:pt x="11299" y="10161"/>
                </a:lnTo>
                <a:lnTo>
                  <a:pt x="11629" y="9538"/>
                </a:lnTo>
                <a:lnTo>
                  <a:pt x="11886" y="8914"/>
                </a:lnTo>
                <a:lnTo>
                  <a:pt x="12106" y="8290"/>
                </a:lnTo>
                <a:lnTo>
                  <a:pt x="12179" y="7924"/>
                </a:lnTo>
                <a:lnTo>
                  <a:pt x="12216" y="7593"/>
                </a:lnTo>
                <a:lnTo>
                  <a:pt x="12253" y="7080"/>
                </a:lnTo>
                <a:lnTo>
                  <a:pt x="12216" y="6603"/>
                </a:lnTo>
                <a:lnTo>
                  <a:pt x="12106" y="6126"/>
                </a:lnTo>
                <a:lnTo>
                  <a:pt x="11922" y="5649"/>
                </a:lnTo>
                <a:lnTo>
                  <a:pt x="11739" y="5172"/>
                </a:lnTo>
                <a:lnTo>
                  <a:pt x="11482" y="4732"/>
                </a:lnTo>
                <a:lnTo>
                  <a:pt x="11189" y="4329"/>
                </a:lnTo>
                <a:lnTo>
                  <a:pt x="10859" y="3962"/>
                </a:lnTo>
                <a:lnTo>
                  <a:pt x="10822" y="3852"/>
                </a:lnTo>
                <a:lnTo>
                  <a:pt x="10712" y="3815"/>
                </a:lnTo>
                <a:lnTo>
                  <a:pt x="10272" y="3375"/>
                </a:lnTo>
                <a:lnTo>
                  <a:pt x="10162" y="3302"/>
                </a:lnTo>
                <a:lnTo>
                  <a:pt x="9832" y="3082"/>
                </a:lnTo>
                <a:lnTo>
                  <a:pt x="9501" y="2861"/>
                </a:lnTo>
                <a:lnTo>
                  <a:pt x="9135" y="2678"/>
                </a:lnTo>
                <a:lnTo>
                  <a:pt x="8768" y="2531"/>
                </a:lnTo>
                <a:lnTo>
                  <a:pt x="8804" y="2458"/>
                </a:lnTo>
                <a:lnTo>
                  <a:pt x="8841" y="2421"/>
                </a:lnTo>
                <a:lnTo>
                  <a:pt x="8804" y="2348"/>
                </a:lnTo>
                <a:lnTo>
                  <a:pt x="9171" y="1871"/>
                </a:lnTo>
                <a:lnTo>
                  <a:pt x="9501" y="1394"/>
                </a:lnTo>
                <a:lnTo>
                  <a:pt x="9758" y="1394"/>
                </a:lnTo>
                <a:lnTo>
                  <a:pt x="9868" y="1358"/>
                </a:lnTo>
                <a:lnTo>
                  <a:pt x="9978" y="1284"/>
                </a:lnTo>
                <a:lnTo>
                  <a:pt x="10052" y="1211"/>
                </a:lnTo>
                <a:lnTo>
                  <a:pt x="10602" y="1468"/>
                </a:lnTo>
                <a:lnTo>
                  <a:pt x="11079" y="1798"/>
                </a:lnTo>
                <a:lnTo>
                  <a:pt x="11556" y="2128"/>
                </a:lnTo>
                <a:lnTo>
                  <a:pt x="11996" y="2531"/>
                </a:lnTo>
                <a:lnTo>
                  <a:pt x="12399" y="2972"/>
                </a:lnTo>
                <a:lnTo>
                  <a:pt x="12766" y="3412"/>
                </a:lnTo>
                <a:lnTo>
                  <a:pt x="13060" y="3925"/>
                </a:lnTo>
                <a:lnTo>
                  <a:pt x="13353" y="4439"/>
                </a:lnTo>
                <a:lnTo>
                  <a:pt x="13573" y="4989"/>
                </a:lnTo>
                <a:lnTo>
                  <a:pt x="13757" y="5539"/>
                </a:lnTo>
                <a:lnTo>
                  <a:pt x="13903" y="6126"/>
                </a:lnTo>
                <a:lnTo>
                  <a:pt x="14013" y="6713"/>
                </a:lnTo>
                <a:lnTo>
                  <a:pt x="14087" y="7300"/>
                </a:lnTo>
                <a:lnTo>
                  <a:pt x="14087" y="7887"/>
                </a:lnTo>
                <a:lnTo>
                  <a:pt x="14087" y="8510"/>
                </a:lnTo>
                <a:lnTo>
                  <a:pt x="14013" y="9097"/>
                </a:lnTo>
                <a:lnTo>
                  <a:pt x="13867" y="9758"/>
                </a:lnTo>
                <a:lnTo>
                  <a:pt x="13720" y="10381"/>
                </a:lnTo>
                <a:lnTo>
                  <a:pt x="13463" y="11005"/>
                </a:lnTo>
                <a:lnTo>
                  <a:pt x="13206" y="11592"/>
                </a:lnTo>
                <a:lnTo>
                  <a:pt x="12876" y="12179"/>
                </a:lnTo>
                <a:lnTo>
                  <a:pt x="12473" y="12692"/>
                </a:lnTo>
                <a:lnTo>
                  <a:pt x="12069" y="13206"/>
                </a:lnTo>
                <a:lnTo>
                  <a:pt x="11592" y="13683"/>
                </a:lnTo>
                <a:lnTo>
                  <a:pt x="11079" y="14049"/>
                </a:lnTo>
                <a:lnTo>
                  <a:pt x="10565" y="14416"/>
                </a:lnTo>
                <a:lnTo>
                  <a:pt x="9978" y="14710"/>
                </a:lnTo>
                <a:lnTo>
                  <a:pt x="9391" y="14966"/>
                </a:lnTo>
                <a:lnTo>
                  <a:pt x="8804" y="15150"/>
                </a:lnTo>
                <a:lnTo>
                  <a:pt x="8181" y="15260"/>
                </a:lnTo>
                <a:lnTo>
                  <a:pt x="7557" y="15333"/>
                </a:lnTo>
                <a:lnTo>
                  <a:pt x="6897" y="15370"/>
                </a:lnTo>
                <a:lnTo>
                  <a:pt x="6420" y="15333"/>
                </a:lnTo>
                <a:lnTo>
                  <a:pt x="5943" y="15296"/>
                </a:lnTo>
                <a:lnTo>
                  <a:pt x="5466" y="15186"/>
                </a:lnTo>
                <a:lnTo>
                  <a:pt x="5026" y="15076"/>
                </a:lnTo>
                <a:lnTo>
                  <a:pt x="4549" y="14893"/>
                </a:lnTo>
                <a:lnTo>
                  <a:pt x="4109" y="14673"/>
                </a:lnTo>
                <a:lnTo>
                  <a:pt x="3632" y="14453"/>
                </a:lnTo>
                <a:lnTo>
                  <a:pt x="3669" y="14416"/>
                </a:lnTo>
                <a:lnTo>
                  <a:pt x="3706" y="14343"/>
                </a:lnTo>
                <a:lnTo>
                  <a:pt x="3706" y="14269"/>
                </a:lnTo>
                <a:lnTo>
                  <a:pt x="3706" y="14196"/>
                </a:lnTo>
                <a:lnTo>
                  <a:pt x="3669" y="14123"/>
                </a:lnTo>
                <a:lnTo>
                  <a:pt x="3522" y="14013"/>
                </a:lnTo>
                <a:lnTo>
                  <a:pt x="3376" y="13939"/>
                </a:lnTo>
                <a:lnTo>
                  <a:pt x="3229" y="13903"/>
                </a:lnTo>
                <a:lnTo>
                  <a:pt x="3009" y="13903"/>
                </a:lnTo>
                <a:lnTo>
                  <a:pt x="2899" y="13939"/>
                </a:lnTo>
                <a:lnTo>
                  <a:pt x="2752" y="14013"/>
                </a:lnTo>
                <a:lnTo>
                  <a:pt x="2642" y="14123"/>
                </a:lnTo>
                <a:lnTo>
                  <a:pt x="2605" y="14269"/>
                </a:lnTo>
                <a:lnTo>
                  <a:pt x="2605" y="14416"/>
                </a:lnTo>
                <a:lnTo>
                  <a:pt x="2642" y="14563"/>
                </a:lnTo>
                <a:lnTo>
                  <a:pt x="2715" y="14710"/>
                </a:lnTo>
                <a:lnTo>
                  <a:pt x="2825" y="14820"/>
                </a:lnTo>
                <a:lnTo>
                  <a:pt x="2972" y="14856"/>
                </a:lnTo>
                <a:lnTo>
                  <a:pt x="3119" y="14893"/>
                </a:lnTo>
                <a:lnTo>
                  <a:pt x="3266" y="14856"/>
                </a:lnTo>
                <a:lnTo>
                  <a:pt x="3376" y="14746"/>
                </a:lnTo>
                <a:lnTo>
                  <a:pt x="3522" y="14856"/>
                </a:lnTo>
                <a:lnTo>
                  <a:pt x="4036" y="15150"/>
                </a:lnTo>
                <a:lnTo>
                  <a:pt x="4439" y="15333"/>
                </a:lnTo>
                <a:lnTo>
                  <a:pt x="4806" y="15480"/>
                </a:lnTo>
                <a:lnTo>
                  <a:pt x="4770" y="15553"/>
                </a:lnTo>
                <a:lnTo>
                  <a:pt x="4733" y="15590"/>
                </a:lnTo>
                <a:lnTo>
                  <a:pt x="4659" y="15810"/>
                </a:lnTo>
                <a:lnTo>
                  <a:pt x="4623" y="16030"/>
                </a:lnTo>
                <a:lnTo>
                  <a:pt x="4586" y="16470"/>
                </a:lnTo>
                <a:lnTo>
                  <a:pt x="3963" y="16654"/>
                </a:lnTo>
                <a:lnTo>
                  <a:pt x="3376" y="16910"/>
                </a:lnTo>
                <a:lnTo>
                  <a:pt x="2752" y="17167"/>
                </a:lnTo>
                <a:lnTo>
                  <a:pt x="2128" y="17387"/>
                </a:lnTo>
                <a:lnTo>
                  <a:pt x="2055" y="17424"/>
                </a:lnTo>
                <a:lnTo>
                  <a:pt x="2018" y="17497"/>
                </a:lnTo>
                <a:lnTo>
                  <a:pt x="1982" y="17571"/>
                </a:lnTo>
                <a:lnTo>
                  <a:pt x="1982" y="17644"/>
                </a:lnTo>
                <a:lnTo>
                  <a:pt x="2018" y="17717"/>
                </a:lnTo>
                <a:lnTo>
                  <a:pt x="2055" y="17791"/>
                </a:lnTo>
                <a:lnTo>
                  <a:pt x="2128" y="17828"/>
                </a:lnTo>
                <a:lnTo>
                  <a:pt x="2202" y="17864"/>
                </a:lnTo>
                <a:lnTo>
                  <a:pt x="8401" y="17901"/>
                </a:lnTo>
                <a:lnTo>
                  <a:pt x="8474" y="17901"/>
                </a:lnTo>
                <a:lnTo>
                  <a:pt x="8548" y="17864"/>
                </a:lnTo>
                <a:lnTo>
                  <a:pt x="8621" y="17791"/>
                </a:lnTo>
                <a:lnTo>
                  <a:pt x="8621" y="17717"/>
                </a:lnTo>
                <a:lnTo>
                  <a:pt x="8621" y="17644"/>
                </a:lnTo>
                <a:lnTo>
                  <a:pt x="8621" y="17571"/>
                </a:lnTo>
                <a:lnTo>
                  <a:pt x="8584" y="17497"/>
                </a:lnTo>
                <a:lnTo>
                  <a:pt x="8474" y="17424"/>
                </a:lnTo>
                <a:lnTo>
                  <a:pt x="8108" y="17277"/>
                </a:lnTo>
                <a:lnTo>
                  <a:pt x="7667" y="17167"/>
                </a:lnTo>
                <a:lnTo>
                  <a:pt x="7264" y="17057"/>
                </a:lnTo>
                <a:lnTo>
                  <a:pt x="6860" y="16947"/>
                </a:lnTo>
                <a:lnTo>
                  <a:pt x="6494" y="16764"/>
                </a:lnTo>
                <a:lnTo>
                  <a:pt x="6163" y="16544"/>
                </a:lnTo>
                <a:lnTo>
                  <a:pt x="5907" y="16324"/>
                </a:lnTo>
                <a:lnTo>
                  <a:pt x="5797" y="16214"/>
                </a:lnTo>
                <a:lnTo>
                  <a:pt x="5650" y="16140"/>
                </a:lnTo>
                <a:lnTo>
                  <a:pt x="5650" y="16103"/>
                </a:lnTo>
                <a:lnTo>
                  <a:pt x="5687" y="15920"/>
                </a:lnTo>
                <a:lnTo>
                  <a:pt x="5650" y="15737"/>
                </a:lnTo>
                <a:lnTo>
                  <a:pt x="6127" y="15810"/>
                </a:lnTo>
                <a:lnTo>
                  <a:pt x="6640" y="15847"/>
                </a:lnTo>
                <a:lnTo>
                  <a:pt x="7631" y="15847"/>
                </a:lnTo>
                <a:lnTo>
                  <a:pt x="8218" y="15773"/>
                </a:lnTo>
                <a:lnTo>
                  <a:pt x="8841" y="15627"/>
                </a:lnTo>
                <a:lnTo>
                  <a:pt x="9428" y="15480"/>
                </a:lnTo>
                <a:lnTo>
                  <a:pt x="10015" y="15260"/>
                </a:lnTo>
                <a:lnTo>
                  <a:pt x="10565" y="14966"/>
                </a:lnTo>
                <a:lnTo>
                  <a:pt x="11079" y="14673"/>
                </a:lnTo>
                <a:lnTo>
                  <a:pt x="11592" y="14306"/>
                </a:lnTo>
                <a:lnTo>
                  <a:pt x="12069" y="13903"/>
                </a:lnTo>
                <a:lnTo>
                  <a:pt x="12509" y="13462"/>
                </a:lnTo>
                <a:lnTo>
                  <a:pt x="12913" y="12986"/>
                </a:lnTo>
                <a:lnTo>
                  <a:pt x="13280" y="12472"/>
                </a:lnTo>
                <a:lnTo>
                  <a:pt x="13573" y="11922"/>
                </a:lnTo>
                <a:lnTo>
                  <a:pt x="13867" y="11372"/>
                </a:lnTo>
                <a:lnTo>
                  <a:pt x="14087" y="10785"/>
                </a:lnTo>
                <a:lnTo>
                  <a:pt x="14307" y="10198"/>
                </a:lnTo>
                <a:lnTo>
                  <a:pt x="14417" y="9574"/>
                </a:lnTo>
                <a:lnTo>
                  <a:pt x="14527" y="8951"/>
                </a:lnTo>
                <a:lnTo>
                  <a:pt x="14600" y="8327"/>
                </a:lnTo>
                <a:lnTo>
                  <a:pt x="14600" y="7703"/>
                </a:lnTo>
                <a:lnTo>
                  <a:pt x="14564" y="7080"/>
                </a:lnTo>
                <a:lnTo>
                  <a:pt x="14490" y="6456"/>
                </a:lnTo>
                <a:lnTo>
                  <a:pt x="14380" y="5833"/>
                </a:lnTo>
                <a:lnTo>
                  <a:pt x="14197" y="5209"/>
                </a:lnTo>
                <a:lnTo>
                  <a:pt x="13977" y="4622"/>
                </a:lnTo>
                <a:lnTo>
                  <a:pt x="13720" y="3999"/>
                </a:lnTo>
                <a:lnTo>
                  <a:pt x="13353" y="3412"/>
                </a:lnTo>
                <a:lnTo>
                  <a:pt x="12986" y="2861"/>
                </a:lnTo>
                <a:lnTo>
                  <a:pt x="12509" y="2311"/>
                </a:lnTo>
                <a:lnTo>
                  <a:pt x="12032" y="1834"/>
                </a:lnTo>
                <a:lnTo>
                  <a:pt x="11482" y="1394"/>
                </a:lnTo>
                <a:lnTo>
                  <a:pt x="10895" y="1027"/>
                </a:lnTo>
                <a:lnTo>
                  <a:pt x="10602" y="881"/>
                </a:lnTo>
                <a:lnTo>
                  <a:pt x="10272" y="734"/>
                </a:lnTo>
                <a:lnTo>
                  <a:pt x="10308" y="587"/>
                </a:lnTo>
                <a:lnTo>
                  <a:pt x="10308" y="441"/>
                </a:lnTo>
                <a:lnTo>
                  <a:pt x="10272" y="294"/>
                </a:lnTo>
                <a:lnTo>
                  <a:pt x="10198" y="147"/>
                </a:lnTo>
                <a:lnTo>
                  <a:pt x="10088" y="74"/>
                </a:lnTo>
                <a:lnTo>
                  <a:pt x="9942" y="0"/>
                </a:lnTo>
                <a:close/>
              </a:path>
            </a:pathLst>
          </a:custGeom>
          <a:solidFill>
            <a:srgbClr val="A4C2F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A4C2F4"/>
              </a:solidFill>
              <a:latin typeface="Arial"/>
              <a:ea typeface="Arial"/>
              <a:cs typeface="Arial"/>
              <a:sym typeface="Arial"/>
            </a:endParaRPr>
          </a:p>
        </p:txBody>
      </p:sp>
      <p:sp>
        <p:nvSpPr>
          <p:cNvPr id="806" name="Google Shape;806;p39"/>
          <p:cNvSpPr/>
          <p:nvPr/>
        </p:nvSpPr>
        <p:spPr>
          <a:xfrm>
            <a:off x="8742973" y="4166677"/>
            <a:ext cx="495281" cy="340238"/>
          </a:xfrm>
          <a:custGeom>
            <a:avLst/>
            <a:gdLst/>
            <a:ahLst/>
            <a:cxnLst/>
            <a:rect l="l" t="t" r="r" b="b"/>
            <a:pathLst>
              <a:path w="17461" h="11995" extrusionOk="0">
                <a:moveTo>
                  <a:pt x="9758" y="2238"/>
                </a:moveTo>
                <a:lnTo>
                  <a:pt x="9721" y="2274"/>
                </a:lnTo>
                <a:lnTo>
                  <a:pt x="9648" y="2311"/>
                </a:lnTo>
                <a:lnTo>
                  <a:pt x="9611" y="2458"/>
                </a:lnTo>
                <a:lnTo>
                  <a:pt x="9648" y="2568"/>
                </a:lnTo>
                <a:lnTo>
                  <a:pt x="9721" y="2605"/>
                </a:lnTo>
                <a:lnTo>
                  <a:pt x="9758" y="2641"/>
                </a:lnTo>
                <a:lnTo>
                  <a:pt x="9941" y="2641"/>
                </a:lnTo>
                <a:lnTo>
                  <a:pt x="9978" y="2605"/>
                </a:lnTo>
                <a:lnTo>
                  <a:pt x="10051" y="2531"/>
                </a:lnTo>
                <a:lnTo>
                  <a:pt x="10051" y="2458"/>
                </a:lnTo>
                <a:lnTo>
                  <a:pt x="10051" y="2348"/>
                </a:lnTo>
                <a:lnTo>
                  <a:pt x="9978" y="2274"/>
                </a:lnTo>
                <a:lnTo>
                  <a:pt x="9941" y="2238"/>
                </a:lnTo>
                <a:close/>
                <a:moveTo>
                  <a:pt x="9795" y="3191"/>
                </a:moveTo>
                <a:lnTo>
                  <a:pt x="9721" y="3265"/>
                </a:lnTo>
                <a:lnTo>
                  <a:pt x="9684" y="3301"/>
                </a:lnTo>
                <a:lnTo>
                  <a:pt x="9684" y="3375"/>
                </a:lnTo>
                <a:lnTo>
                  <a:pt x="9684" y="3485"/>
                </a:lnTo>
                <a:lnTo>
                  <a:pt x="9758" y="3522"/>
                </a:lnTo>
                <a:lnTo>
                  <a:pt x="9795" y="3558"/>
                </a:lnTo>
                <a:lnTo>
                  <a:pt x="9941" y="3558"/>
                </a:lnTo>
                <a:lnTo>
                  <a:pt x="9978" y="3522"/>
                </a:lnTo>
                <a:lnTo>
                  <a:pt x="10015" y="3485"/>
                </a:lnTo>
                <a:lnTo>
                  <a:pt x="10051" y="3375"/>
                </a:lnTo>
                <a:lnTo>
                  <a:pt x="10015" y="3301"/>
                </a:lnTo>
                <a:lnTo>
                  <a:pt x="9978" y="3228"/>
                </a:lnTo>
                <a:lnTo>
                  <a:pt x="9941" y="3191"/>
                </a:lnTo>
                <a:close/>
                <a:moveTo>
                  <a:pt x="11519" y="3045"/>
                </a:moveTo>
                <a:lnTo>
                  <a:pt x="11409" y="3081"/>
                </a:lnTo>
                <a:lnTo>
                  <a:pt x="11335" y="3118"/>
                </a:lnTo>
                <a:lnTo>
                  <a:pt x="11298" y="3191"/>
                </a:lnTo>
                <a:lnTo>
                  <a:pt x="11262" y="3265"/>
                </a:lnTo>
                <a:lnTo>
                  <a:pt x="11262" y="3338"/>
                </a:lnTo>
                <a:lnTo>
                  <a:pt x="11262" y="3412"/>
                </a:lnTo>
                <a:lnTo>
                  <a:pt x="11298" y="3485"/>
                </a:lnTo>
                <a:lnTo>
                  <a:pt x="11372" y="3522"/>
                </a:lnTo>
                <a:lnTo>
                  <a:pt x="11445" y="3595"/>
                </a:lnTo>
                <a:lnTo>
                  <a:pt x="11592" y="3595"/>
                </a:lnTo>
                <a:lnTo>
                  <a:pt x="11665" y="3522"/>
                </a:lnTo>
                <a:lnTo>
                  <a:pt x="11702" y="3485"/>
                </a:lnTo>
                <a:lnTo>
                  <a:pt x="11739" y="3412"/>
                </a:lnTo>
                <a:lnTo>
                  <a:pt x="11702" y="3265"/>
                </a:lnTo>
                <a:lnTo>
                  <a:pt x="11702" y="3155"/>
                </a:lnTo>
                <a:lnTo>
                  <a:pt x="11629" y="3081"/>
                </a:lnTo>
                <a:lnTo>
                  <a:pt x="11519" y="3045"/>
                </a:lnTo>
                <a:close/>
                <a:moveTo>
                  <a:pt x="15554" y="1541"/>
                </a:moveTo>
                <a:lnTo>
                  <a:pt x="15407" y="1871"/>
                </a:lnTo>
                <a:lnTo>
                  <a:pt x="15187" y="2164"/>
                </a:lnTo>
                <a:lnTo>
                  <a:pt x="14967" y="2458"/>
                </a:lnTo>
                <a:lnTo>
                  <a:pt x="14710" y="2715"/>
                </a:lnTo>
                <a:lnTo>
                  <a:pt x="14416" y="2935"/>
                </a:lnTo>
                <a:lnTo>
                  <a:pt x="14123" y="3155"/>
                </a:lnTo>
                <a:lnTo>
                  <a:pt x="13536" y="3595"/>
                </a:lnTo>
                <a:lnTo>
                  <a:pt x="13279" y="3265"/>
                </a:lnTo>
                <a:lnTo>
                  <a:pt x="12986" y="2971"/>
                </a:lnTo>
                <a:lnTo>
                  <a:pt x="13096" y="2935"/>
                </a:lnTo>
                <a:lnTo>
                  <a:pt x="13683" y="2531"/>
                </a:lnTo>
                <a:lnTo>
                  <a:pt x="14306" y="2164"/>
                </a:lnTo>
                <a:lnTo>
                  <a:pt x="14930" y="1834"/>
                </a:lnTo>
                <a:lnTo>
                  <a:pt x="15554" y="1541"/>
                </a:lnTo>
                <a:close/>
                <a:moveTo>
                  <a:pt x="8914" y="3228"/>
                </a:moveTo>
                <a:lnTo>
                  <a:pt x="8841" y="3301"/>
                </a:lnTo>
                <a:lnTo>
                  <a:pt x="8804" y="3375"/>
                </a:lnTo>
                <a:lnTo>
                  <a:pt x="8804" y="3485"/>
                </a:lnTo>
                <a:lnTo>
                  <a:pt x="8804" y="3558"/>
                </a:lnTo>
                <a:lnTo>
                  <a:pt x="8877" y="3632"/>
                </a:lnTo>
                <a:lnTo>
                  <a:pt x="8951" y="3668"/>
                </a:lnTo>
                <a:lnTo>
                  <a:pt x="9098" y="3668"/>
                </a:lnTo>
                <a:lnTo>
                  <a:pt x="9134" y="3632"/>
                </a:lnTo>
                <a:lnTo>
                  <a:pt x="9208" y="3558"/>
                </a:lnTo>
                <a:lnTo>
                  <a:pt x="9208" y="3485"/>
                </a:lnTo>
                <a:lnTo>
                  <a:pt x="9208" y="3375"/>
                </a:lnTo>
                <a:lnTo>
                  <a:pt x="9171" y="3338"/>
                </a:lnTo>
                <a:lnTo>
                  <a:pt x="9134" y="3265"/>
                </a:lnTo>
                <a:lnTo>
                  <a:pt x="9061" y="3228"/>
                </a:lnTo>
                <a:close/>
                <a:moveTo>
                  <a:pt x="16324" y="1101"/>
                </a:moveTo>
                <a:lnTo>
                  <a:pt x="16140" y="1541"/>
                </a:lnTo>
                <a:lnTo>
                  <a:pt x="15884" y="1944"/>
                </a:lnTo>
                <a:lnTo>
                  <a:pt x="15590" y="2348"/>
                </a:lnTo>
                <a:lnTo>
                  <a:pt x="15297" y="2751"/>
                </a:lnTo>
                <a:lnTo>
                  <a:pt x="14967" y="3081"/>
                </a:lnTo>
                <a:lnTo>
                  <a:pt x="14600" y="3412"/>
                </a:lnTo>
                <a:lnTo>
                  <a:pt x="13829" y="4072"/>
                </a:lnTo>
                <a:lnTo>
                  <a:pt x="13756" y="3925"/>
                </a:lnTo>
                <a:lnTo>
                  <a:pt x="13976" y="3778"/>
                </a:lnTo>
                <a:lnTo>
                  <a:pt x="14343" y="3558"/>
                </a:lnTo>
                <a:lnTo>
                  <a:pt x="14673" y="3301"/>
                </a:lnTo>
                <a:lnTo>
                  <a:pt x="15003" y="3008"/>
                </a:lnTo>
                <a:lnTo>
                  <a:pt x="15297" y="2715"/>
                </a:lnTo>
                <a:lnTo>
                  <a:pt x="15554" y="2384"/>
                </a:lnTo>
                <a:lnTo>
                  <a:pt x="15774" y="2018"/>
                </a:lnTo>
                <a:lnTo>
                  <a:pt x="15957" y="1651"/>
                </a:lnTo>
                <a:lnTo>
                  <a:pt x="16104" y="1211"/>
                </a:lnTo>
                <a:lnTo>
                  <a:pt x="16104" y="1137"/>
                </a:lnTo>
                <a:lnTo>
                  <a:pt x="16324" y="1101"/>
                </a:lnTo>
                <a:close/>
                <a:moveTo>
                  <a:pt x="10528" y="3962"/>
                </a:moveTo>
                <a:lnTo>
                  <a:pt x="10455" y="3998"/>
                </a:lnTo>
                <a:lnTo>
                  <a:pt x="10381" y="4072"/>
                </a:lnTo>
                <a:lnTo>
                  <a:pt x="10381" y="4108"/>
                </a:lnTo>
                <a:lnTo>
                  <a:pt x="10345" y="4219"/>
                </a:lnTo>
                <a:lnTo>
                  <a:pt x="10381" y="4329"/>
                </a:lnTo>
                <a:lnTo>
                  <a:pt x="10455" y="4402"/>
                </a:lnTo>
                <a:lnTo>
                  <a:pt x="10491" y="4439"/>
                </a:lnTo>
                <a:lnTo>
                  <a:pt x="10638" y="4439"/>
                </a:lnTo>
                <a:lnTo>
                  <a:pt x="10748" y="4365"/>
                </a:lnTo>
                <a:lnTo>
                  <a:pt x="10785" y="4292"/>
                </a:lnTo>
                <a:lnTo>
                  <a:pt x="10822" y="4219"/>
                </a:lnTo>
                <a:lnTo>
                  <a:pt x="10785" y="4108"/>
                </a:lnTo>
                <a:lnTo>
                  <a:pt x="10748" y="4072"/>
                </a:lnTo>
                <a:lnTo>
                  <a:pt x="10712" y="3998"/>
                </a:lnTo>
                <a:lnTo>
                  <a:pt x="10675" y="3962"/>
                </a:lnTo>
                <a:close/>
                <a:moveTo>
                  <a:pt x="16434" y="477"/>
                </a:moveTo>
                <a:lnTo>
                  <a:pt x="16617" y="514"/>
                </a:lnTo>
                <a:lnTo>
                  <a:pt x="16764" y="587"/>
                </a:lnTo>
                <a:lnTo>
                  <a:pt x="16837" y="734"/>
                </a:lnTo>
                <a:lnTo>
                  <a:pt x="16911" y="880"/>
                </a:lnTo>
                <a:lnTo>
                  <a:pt x="16947" y="1064"/>
                </a:lnTo>
                <a:lnTo>
                  <a:pt x="16947" y="1247"/>
                </a:lnTo>
                <a:lnTo>
                  <a:pt x="16911" y="1541"/>
                </a:lnTo>
                <a:lnTo>
                  <a:pt x="16764" y="1871"/>
                </a:lnTo>
                <a:lnTo>
                  <a:pt x="16544" y="2128"/>
                </a:lnTo>
                <a:lnTo>
                  <a:pt x="16104" y="2641"/>
                </a:lnTo>
                <a:lnTo>
                  <a:pt x="15077" y="3668"/>
                </a:lnTo>
                <a:lnTo>
                  <a:pt x="14086" y="4549"/>
                </a:lnTo>
                <a:lnTo>
                  <a:pt x="14013" y="4402"/>
                </a:lnTo>
                <a:lnTo>
                  <a:pt x="14123" y="4329"/>
                </a:lnTo>
                <a:lnTo>
                  <a:pt x="14967" y="3632"/>
                </a:lnTo>
                <a:lnTo>
                  <a:pt x="15370" y="3228"/>
                </a:lnTo>
                <a:lnTo>
                  <a:pt x="15737" y="2825"/>
                </a:lnTo>
                <a:lnTo>
                  <a:pt x="16067" y="2384"/>
                </a:lnTo>
                <a:lnTo>
                  <a:pt x="16361" y="1908"/>
                </a:lnTo>
                <a:lnTo>
                  <a:pt x="16617" y="1431"/>
                </a:lnTo>
                <a:lnTo>
                  <a:pt x="16764" y="880"/>
                </a:lnTo>
                <a:lnTo>
                  <a:pt x="16764" y="770"/>
                </a:lnTo>
                <a:lnTo>
                  <a:pt x="16727" y="697"/>
                </a:lnTo>
                <a:lnTo>
                  <a:pt x="16654" y="660"/>
                </a:lnTo>
                <a:lnTo>
                  <a:pt x="16544" y="660"/>
                </a:lnTo>
                <a:lnTo>
                  <a:pt x="15920" y="770"/>
                </a:lnTo>
                <a:lnTo>
                  <a:pt x="15333" y="954"/>
                </a:lnTo>
                <a:lnTo>
                  <a:pt x="15333" y="954"/>
                </a:lnTo>
                <a:lnTo>
                  <a:pt x="15590" y="807"/>
                </a:lnTo>
                <a:lnTo>
                  <a:pt x="15884" y="660"/>
                </a:lnTo>
                <a:lnTo>
                  <a:pt x="16177" y="550"/>
                </a:lnTo>
                <a:lnTo>
                  <a:pt x="16434" y="477"/>
                </a:lnTo>
                <a:close/>
                <a:moveTo>
                  <a:pt x="9354" y="4182"/>
                </a:moveTo>
                <a:lnTo>
                  <a:pt x="9208" y="4255"/>
                </a:lnTo>
                <a:lnTo>
                  <a:pt x="9134" y="4365"/>
                </a:lnTo>
                <a:lnTo>
                  <a:pt x="9134" y="4439"/>
                </a:lnTo>
                <a:lnTo>
                  <a:pt x="9171" y="4512"/>
                </a:lnTo>
                <a:lnTo>
                  <a:pt x="9208" y="4585"/>
                </a:lnTo>
                <a:lnTo>
                  <a:pt x="9281" y="4622"/>
                </a:lnTo>
                <a:lnTo>
                  <a:pt x="9428" y="4622"/>
                </a:lnTo>
                <a:lnTo>
                  <a:pt x="9538" y="4585"/>
                </a:lnTo>
                <a:lnTo>
                  <a:pt x="9611" y="4475"/>
                </a:lnTo>
                <a:lnTo>
                  <a:pt x="9648" y="4402"/>
                </a:lnTo>
                <a:lnTo>
                  <a:pt x="9648" y="4292"/>
                </a:lnTo>
                <a:lnTo>
                  <a:pt x="9611" y="4255"/>
                </a:lnTo>
                <a:lnTo>
                  <a:pt x="9538" y="4182"/>
                </a:lnTo>
                <a:close/>
                <a:moveTo>
                  <a:pt x="13243" y="6566"/>
                </a:moveTo>
                <a:lnTo>
                  <a:pt x="13169" y="6639"/>
                </a:lnTo>
                <a:lnTo>
                  <a:pt x="13133" y="6713"/>
                </a:lnTo>
                <a:lnTo>
                  <a:pt x="13133" y="6860"/>
                </a:lnTo>
                <a:lnTo>
                  <a:pt x="13133" y="6933"/>
                </a:lnTo>
                <a:lnTo>
                  <a:pt x="13206" y="6970"/>
                </a:lnTo>
                <a:lnTo>
                  <a:pt x="13316" y="7006"/>
                </a:lnTo>
                <a:lnTo>
                  <a:pt x="13463" y="6970"/>
                </a:lnTo>
                <a:lnTo>
                  <a:pt x="13536" y="6933"/>
                </a:lnTo>
                <a:lnTo>
                  <a:pt x="13536" y="6860"/>
                </a:lnTo>
                <a:lnTo>
                  <a:pt x="13573" y="6750"/>
                </a:lnTo>
                <a:lnTo>
                  <a:pt x="13536" y="6676"/>
                </a:lnTo>
                <a:lnTo>
                  <a:pt x="13463" y="6603"/>
                </a:lnTo>
                <a:lnTo>
                  <a:pt x="13316" y="6566"/>
                </a:lnTo>
                <a:close/>
                <a:moveTo>
                  <a:pt x="12216" y="7300"/>
                </a:moveTo>
                <a:lnTo>
                  <a:pt x="12105" y="7336"/>
                </a:lnTo>
                <a:lnTo>
                  <a:pt x="12032" y="7410"/>
                </a:lnTo>
                <a:lnTo>
                  <a:pt x="11995" y="7520"/>
                </a:lnTo>
                <a:lnTo>
                  <a:pt x="11995" y="7630"/>
                </a:lnTo>
                <a:lnTo>
                  <a:pt x="12032" y="7703"/>
                </a:lnTo>
                <a:lnTo>
                  <a:pt x="12105" y="7777"/>
                </a:lnTo>
                <a:lnTo>
                  <a:pt x="12216" y="7777"/>
                </a:lnTo>
                <a:lnTo>
                  <a:pt x="12289" y="7740"/>
                </a:lnTo>
                <a:lnTo>
                  <a:pt x="12362" y="7703"/>
                </a:lnTo>
                <a:lnTo>
                  <a:pt x="12436" y="7630"/>
                </a:lnTo>
                <a:lnTo>
                  <a:pt x="12436" y="7520"/>
                </a:lnTo>
                <a:lnTo>
                  <a:pt x="12436" y="7410"/>
                </a:lnTo>
                <a:lnTo>
                  <a:pt x="12326" y="7336"/>
                </a:lnTo>
                <a:lnTo>
                  <a:pt x="12216" y="7300"/>
                </a:lnTo>
                <a:close/>
                <a:moveTo>
                  <a:pt x="12729" y="8033"/>
                </a:moveTo>
                <a:lnTo>
                  <a:pt x="12656" y="8107"/>
                </a:lnTo>
                <a:lnTo>
                  <a:pt x="12656" y="8143"/>
                </a:lnTo>
                <a:lnTo>
                  <a:pt x="12619" y="8253"/>
                </a:lnTo>
                <a:lnTo>
                  <a:pt x="12619" y="8400"/>
                </a:lnTo>
                <a:lnTo>
                  <a:pt x="12656" y="8437"/>
                </a:lnTo>
                <a:lnTo>
                  <a:pt x="12692" y="8474"/>
                </a:lnTo>
                <a:lnTo>
                  <a:pt x="12729" y="8474"/>
                </a:lnTo>
                <a:lnTo>
                  <a:pt x="12802" y="8510"/>
                </a:lnTo>
                <a:lnTo>
                  <a:pt x="12912" y="8474"/>
                </a:lnTo>
                <a:lnTo>
                  <a:pt x="12986" y="8437"/>
                </a:lnTo>
                <a:lnTo>
                  <a:pt x="13022" y="8400"/>
                </a:lnTo>
                <a:lnTo>
                  <a:pt x="13022" y="8253"/>
                </a:lnTo>
                <a:lnTo>
                  <a:pt x="13022" y="8180"/>
                </a:lnTo>
                <a:lnTo>
                  <a:pt x="12949" y="8107"/>
                </a:lnTo>
                <a:lnTo>
                  <a:pt x="12912" y="8033"/>
                </a:lnTo>
                <a:close/>
                <a:moveTo>
                  <a:pt x="10051" y="2128"/>
                </a:moveTo>
                <a:lnTo>
                  <a:pt x="10455" y="2164"/>
                </a:lnTo>
                <a:lnTo>
                  <a:pt x="10858" y="2238"/>
                </a:lnTo>
                <a:lnTo>
                  <a:pt x="11262" y="2348"/>
                </a:lnTo>
                <a:lnTo>
                  <a:pt x="11225" y="2458"/>
                </a:lnTo>
                <a:lnTo>
                  <a:pt x="11262" y="2568"/>
                </a:lnTo>
                <a:lnTo>
                  <a:pt x="11335" y="2641"/>
                </a:lnTo>
                <a:lnTo>
                  <a:pt x="11445" y="2715"/>
                </a:lnTo>
                <a:lnTo>
                  <a:pt x="11629" y="2715"/>
                </a:lnTo>
                <a:lnTo>
                  <a:pt x="11775" y="2788"/>
                </a:lnTo>
                <a:lnTo>
                  <a:pt x="12105" y="2935"/>
                </a:lnTo>
                <a:lnTo>
                  <a:pt x="12179" y="2971"/>
                </a:lnTo>
                <a:lnTo>
                  <a:pt x="12252" y="3008"/>
                </a:lnTo>
                <a:lnTo>
                  <a:pt x="12472" y="3191"/>
                </a:lnTo>
                <a:lnTo>
                  <a:pt x="12692" y="3412"/>
                </a:lnTo>
                <a:lnTo>
                  <a:pt x="13096" y="3852"/>
                </a:lnTo>
                <a:lnTo>
                  <a:pt x="11482" y="4842"/>
                </a:lnTo>
                <a:lnTo>
                  <a:pt x="9868" y="5796"/>
                </a:lnTo>
                <a:lnTo>
                  <a:pt x="6090" y="8070"/>
                </a:lnTo>
                <a:lnTo>
                  <a:pt x="5209" y="8620"/>
                </a:lnTo>
                <a:lnTo>
                  <a:pt x="5356" y="8327"/>
                </a:lnTo>
                <a:lnTo>
                  <a:pt x="5649" y="7960"/>
                </a:lnTo>
                <a:lnTo>
                  <a:pt x="5943" y="7557"/>
                </a:lnTo>
                <a:lnTo>
                  <a:pt x="5906" y="7483"/>
                </a:lnTo>
                <a:lnTo>
                  <a:pt x="5870" y="7483"/>
                </a:lnTo>
                <a:lnTo>
                  <a:pt x="5686" y="7593"/>
                </a:lnTo>
                <a:lnTo>
                  <a:pt x="5539" y="7740"/>
                </a:lnTo>
                <a:lnTo>
                  <a:pt x="5209" y="8070"/>
                </a:lnTo>
                <a:lnTo>
                  <a:pt x="4989" y="8437"/>
                </a:lnTo>
                <a:lnTo>
                  <a:pt x="4769" y="8840"/>
                </a:lnTo>
                <a:lnTo>
                  <a:pt x="4732" y="8877"/>
                </a:lnTo>
                <a:lnTo>
                  <a:pt x="4622" y="8584"/>
                </a:lnTo>
                <a:lnTo>
                  <a:pt x="4916" y="8107"/>
                </a:lnTo>
                <a:lnTo>
                  <a:pt x="5283" y="7630"/>
                </a:lnTo>
                <a:lnTo>
                  <a:pt x="5649" y="7190"/>
                </a:lnTo>
                <a:lnTo>
                  <a:pt x="6016" y="6786"/>
                </a:lnTo>
                <a:lnTo>
                  <a:pt x="6016" y="6750"/>
                </a:lnTo>
                <a:lnTo>
                  <a:pt x="6016" y="6713"/>
                </a:lnTo>
                <a:lnTo>
                  <a:pt x="5943" y="6713"/>
                </a:lnTo>
                <a:lnTo>
                  <a:pt x="5539" y="7043"/>
                </a:lnTo>
                <a:lnTo>
                  <a:pt x="5173" y="7410"/>
                </a:lnTo>
                <a:lnTo>
                  <a:pt x="4842" y="7777"/>
                </a:lnTo>
                <a:lnTo>
                  <a:pt x="4512" y="8180"/>
                </a:lnTo>
                <a:lnTo>
                  <a:pt x="4476" y="7923"/>
                </a:lnTo>
                <a:lnTo>
                  <a:pt x="4439" y="7667"/>
                </a:lnTo>
                <a:lnTo>
                  <a:pt x="4659" y="7336"/>
                </a:lnTo>
                <a:lnTo>
                  <a:pt x="4879" y="7080"/>
                </a:lnTo>
                <a:lnTo>
                  <a:pt x="5686" y="6016"/>
                </a:lnTo>
                <a:lnTo>
                  <a:pt x="5723" y="5943"/>
                </a:lnTo>
                <a:lnTo>
                  <a:pt x="5686" y="5906"/>
                </a:lnTo>
                <a:lnTo>
                  <a:pt x="5576" y="5906"/>
                </a:lnTo>
                <a:lnTo>
                  <a:pt x="5283" y="6199"/>
                </a:lnTo>
                <a:lnTo>
                  <a:pt x="4953" y="6529"/>
                </a:lnTo>
                <a:lnTo>
                  <a:pt x="4402" y="7153"/>
                </a:lnTo>
                <a:lnTo>
                  <a:pt x="4402" y="6529"/>
                </a:lnTo>
                <a:lnTo>
                  <a:pt x="4622" y="6199"/>
                </a:lnTo>
                <a:lnTo>
                  <a:pt x="4953" y="5759"/>
                </a:lnTo>
                <a:lnTo>
                  <a:pt x="5136" y="5502"/>
                </a:lnTo>
                <a:lnTo>
                  <a:pt x="5246" y="5392"/>
                </a:lnTo>
                <a:lnTo>
                  <a:pt x="5393" y="5319"/>
                </a:lnTo>
                <a:lnTo>
                  <a:pt x="5429" y="5319"/>
                </a:lnTo>
                <a:lnTo>
                  <a:pt x="5429" y="5282"/>
                </a:lnTo>
                <a:lnTo>
                  <a:pt x="5393" y="5246"/>
                </a:lnTo>
                <a:lnTo>
                  <a:pt x="5393" y="5209"/>
                </a:lnTo>
                <a:lnTo>
                  <a:pt x="5173" y="5209"/>
                </a:lnTo>
                <a:lnTo>
                  <a:pt x="5063" y="5282"/>
                </a:lnTo>
                <a:lnTo>
                  <a:pt x="4953" y="5356"/>
                </a:lnTo>
                <a:lnTo>
                  <a:pt x="4769" y="5539"/>
                </a:lnTo>
                <a:lnTo>
                  <a:pt x="4622" y="5722"/>
                </a:lnTo>
                <a:lnTo>
                  <a:pt x="4476" y="5869"/>
                </a:lnTo>
                <a:lnTo>
                  <a:pt x="4586" y="5466"/>
                </a:lnTo>
                <a:lnTo>
                  <a:pt x="4732" y="5062"/>
                </a:lnTo>
                <a:lnTo>
                  <a:pt x="4879" y="4842"/>
                </a:lnTo>
                <a:lnTo>
                  <a:pt x="5026" y="4622"/>
                </a:lnTo>
                <a:lnTo>
                  <a:pt x="5209" y="4402"/>
                </a:lnTo>
                <a:lnTo>
                  <a:pt x="5393" y="4219"/>
                </a:lnTo>
                <a:lnTo>
                  <a:pt x="5796" y="3852"/>
                </a:lnTo>
                <a:lnTo>
                  <a:pt x="6236" y="3522"/>
                </a:lnTo>
                <a:lnTo>
                  <a:pt x="6677" y="3228"/>
                </a:lnTo>
                <a:lnTo>
                  <a:pt x="7117" y="2935"/>
                </a:lnTo>
                <a:lnTo>
                  <a:pt x="7594" y="2715"/>
                </a:lnTo>
                <a:lnTo>
                  <a:pt x="8070" y="2494"/>
                </a:lnTo>
                <a:lnTo>
                  <a:pt x="8474" y="2348"/>
                </a:lnTo>
                <a:lnTo>
                  <a:pt x="8841" y="2238"/>
                </a:lnTo>
                <a:lnTo>
                  <a:pt x="9244" y="2164"/>
                </a:lnTo>
                <a:lnTo>
                  <a:pt x="9648" y="2128"/>
                </a:lnTo>
                <a:close/>
                <a:moveTo>
                  <a:pt x="13316" y="4219"/>
                </a:moveTo>
                <a:lnTo>
                  <a:pt x="13426" y="4365"/>
                </a:lnTo>
                <a:lnTo>
                  <a:pt x="12582" y="5026"/>
                </a:lnTo>
                <a:lnTo>
                  <a:pt x="11702" y="5649"/>
                </a:lnTo>
                <a:lnTo>
                  <a:pt x="10785" y="6273"/>
                </a:lnTo>
                <a:lnTo>
                  <a:pt x="9868" y="6860"/>
                </a:lnTo>
                <a:lnTo>
                  <a:pt x="8877" y="7446"/>
                </a:lnTo>
                <a:lnTo>
                  <a:pt x="7887" y="8033"/>
                </a:lnTo>
                <a:lnTo>
                  <a:pt x="6860" y="8584"/>
                </a:lnTo>
                <a:lnTo>
                  <a:pt x="5796" y="9097"/>
                </a:lnTo>
                <a:lnTo>
                  <a:pt x="4989" y="9464"/>
                </a:lnTo>
                <a:lnTo>
                  <a:pt x="4916" y="9317"/>
                </a:lnTo>
                <a:lnTo>
                  <a:pt x="4953" y="9207"/>
                </a:lnTo>
                <a:lnTo>
                  <a:pt x="6053" y="8584"/>
                </a:lnTo>
                <a:lnTo>
                  <a:pt x="10198" y="6089"/>
                </a:lnTo>
                <a:lnTo>
                  <a:pt x="11775" y="5136"/>
                </a:lnTo>
                <a:lnTo>
                  <a:pt x="13316" y="4219"/>
                </a:lnTo>
                <a:close/>
                <a:moveTo>
                  <a:pt x="3962" y="7960"/>
                </a:moveTo>
                <a:lnTo>
                  <a:pt x="3999" y="8070"/>
                </a:lnTo>
                <a:lnTo>
                  <a:pt x="3999" y="8107"/>
                </a:lnTo>
                <a:lnTo>
                  <a:pt x="4146" y="8694"/>
                </a:lnTo>
                <a:lnTo>
                  <a:pt x="3962" y="9024"/>
                </a:lnTo>
                <a:lnTo>
                  <a:pt x="3925" y="9097"/>
                </a:lnTo>
                <a:lnTo>
                  <a:pt x="3925" y="9134"/>
                </a:lnTo>
                <a:lnTo>
                  <a:pt x="3999" y="9244"/>
                </a:lnTo>
                <a:lnTo>
                  <a:pt x="3339" y="9501"/>
                </a:lnTo>
                <a:lnTo>
                  <a:pt x="3008" y="9611"/>
                </a:lnTo>
                <a:lnTo>
                  <a:pt x="2642" y="9684"/>
                </a:lnTo>
                <a:lnTo>
                  <a:pt x="2898" y="9171"/>
                </a:lnTo>
                <a:lnTo>
                  <a:pt x="3229" y="8694"/>
                </a:lnTo>
                <a:lnTo>
                  <a:pt x="3559" y="8327"/>
                </a:lnTo>
                <a:lnTo>
                  <a:pt x="3962" y="7960"/>
                </a:lnTo>
                <a:close/>
                <a:moveTo>
                  <a:pt x="13609" y="4732"/>
                </a:moveTo>
                <a:lnTo>
                  <a:pt x="13683" y="4915"/>
                </a:lnTo>
                <a:lnTo>
                  <a:pt x="12986" y="5502"/>
                </a:lnTo>
                <a:lnTo>
                  <a:pt x="12105" y="6199"/>
                </a:lnTo>
                <a:lnTo>
                  <a:pt x="11225" y="6823"/>
                </a:lnTo>
                <a:lnTo>
                  <a:pt x="10308" y="7446"/>
                </a:lnTo>
                <a:lnTo>
                  <a:pt x="9354" y="8033"/>
                </a:lnTo>
                <a:lnTo>
                  <a:pt x="8401" y="8584"/>
                </a:lnTo>
                <a:lnTo>
                  <a:pt x="7447" y="9097"/>
                </a:lnTo>
                <a:lnTo>
                  <a:pt x="6456" y="9574"/>
                </a:lnTo>
                <a:lnTo>
                  <a:pt x="5429" y="10014"/>
                </a:lnTo>
                <a:lnTo>
                  <a:pt x="5246" y="9794"/>
                </a:lnTo>
                <a:lnTo>
                  <a:pt x="5466" y="9684"/>
                </a:lnTo>
                <a:lnTo>
                  <a:pt x="6603" y="9134"/>
                </a:lnTo>
                <a:lnTo>
                  <a:pt x="7740" y="8547"/>
                </a:lnTo>
                <a:lnTo>
                  <a:pt x="8877" y="7923"/>
                </a:lnTo>
                <a:lnTo>
                  <a:pt x="9978" y="7263"/>
                </a:lnTo>
                <a:lnTo>
                  <a:pt x="10895" y="6676"/>
                </a:lnTo>
                <a:lnTo>
                  <a:pt x="11812" y="6053"/>
                </a:lnTo>
                <a:lnTo>
                  <a:pt x="12729" y="5392"/>
                </a:lnTo>
                <a:lnTo>
                  <a:pt x="13609" y="4732"/>
                </a:lnTo>
                <a:close/>
                <a:moveTo>
                  <a:pt x="11995" y="9721"/>
                </a:moveTo>
                <a:lnTo>
                  <a:pt x="12472" y="9831"/>
                </a:lnTo>
                <a:lnTo>
                  <a:pt x="12436" y="9867"/>
                </a:lnTo>
                <a:lnTo>
                  <a:pt x="12032" y="10271"/>
                </a:lnTo>
                <a:lnTo>
                  <a:pt x="12032" y="10198"/>
                </a:lnTo>
                <a:lnTo>
                  <a:pt x="11995" y="9721"/>
                </a:lnTo>
                <a:close/>
                <a:moveTo>
                  <a:pt x="2715" y="8804"/>
                </a:moveTo>
                <a:lnTo>
                  <a:pt x="2422" y="9317"/>
                </a:lnTo>
                <a:lnTo>
                  <a:pt x="2165" y="9867"/>
                </a:lnTo>
                <a:lnTo>
                  <a:pt x="2165" y="9941"/>
                </a:lnTo>
                <a:lnTo>
                  <a:pt x="2201" y="10051"/>
                </a:lnTo>
                <a:lnTo>
                  <a:pt x="2275" y="10088"/>
                </a:lnTo>
                <a:lnTo>
                  <a:pt x="2348" y="10124"/>
                </a:lnTo>
                <a:lnTo>
                  <a:pt x="2898" y="10014"/>
                </a:lnTo>
                <a:lnTo>
                  <a:pt x="3449" y="9867"/>
                </a:lnTo>
                <a:lnTo>
                  <a:pt x="3925" y="9684"/>
                </a:lnTo>
                <a:lnTo>
                  <a:pt x="4439" y="9464"/>
                </a:lnTo>
                <a:lnTo>
                  <a:pt x="4549" y="9684"/>
                </a:lnTo>
                <a:lnTo>
                  <a:pt x="3559" y="10124"/>
                </a:lnTo>
                <a:lnTo>
                  <a:pt x="3082" y="10308"/>
                </a:lnTo>
                <a:lnTo>
                  <a:pt x="2568" y="10528"/>
                </a:lnTo>
                <a:lnTo>
                  <a:pt x="2275" y="10638"/>
                </a:lnTo>
                <a:lnTo>
                  <a:pt x="2018" y="10674"/>
                </a:lnTo>
                <a:lnTo>
                  <a:pt x="1761" y="10711"/>
                </a:lnTo>
                <a:lnTo>
                  <a:pt x="1468" y="10711"/>
                </a:lnTo>
                <a:lnTo>
                  <a:pt x="2091" y="9794"/>
                </a:lnTo>
                <a:lnTo>
                  <a:pt x="2348" y="9317"/>
                </a:lnTo>
                <a:lnTo>
                  <a:pt x="2642" y="8877"/>
                </a:lnTo>
                <a:lnTo>
                  <a:pt x="2715" y="8804"/>
                </a:lnTo>
                <a:close/>
                <a:moveTo>
                  <a:pt x="13829" y="5429"/>
                </a:moveTo>
                <a:lnTo>
                  <a:pt x="13940" y="5943"/>
                </a:lnTo>
                <a:lnTo>
                  <a:pt x="13940" y="6456"/>
                </a:lnTo>
                <a:lnTo>
                  <a:pt x="13940" y="6896"/>
                </a:lnTo>
                <a:lnTo>
                  <a:pt x="13866" y="7336"/>
                </a:lnTo>
                <a:lnTo>
                  <a:pt x="13756" y="7740"/>
                </a:lnTo>
                <a:lnTo>
                  <a:pt x="13609" y="8143"/>
                </a:lnTo>
                <a:lnTo>
                  <a:pt x="13426" y="8547"/>
                </a:lnTo>
                <a:lnTo>
                  <a:pt x="13206" y="8914"/>
                </a:lnTo>
                <a:lnTo>
                  <a:pt x="12949" y="9281"/>
                </a:lnTo>
                <a:lnTo>
                  <a:pt x="12656" y="9647"/>
                </a:lnTo>
                <a:lnTo>
                  <a:pt x="12289" y="9611"/>
                </a:lnTo>
                <a:lnTo>
                  <a:pt x="11922" y="9537"/>
                </a:lnTo>
                <a:lnTo>
                  <a:pt x="11849" y="9574"/>
                </a:lnTo>
                <a:lnTo>
                  <a:pt x="11812" y="9574"/>
                </a:lnTo>
                <a:lnTo>
                  <a:pt x="11775" y="9647"/>
                </a:lnTo>
                <a:lnTo>
                  <a:pt x="11702" y="10418"/>
                </a:lnTo>
                <a:lnTo>
                  <a:pt x="11702" y="10491"/>
                </a:lnTo>
                <a:lnTo>
                  <a:pt x="11409" y="10711"/>
                </a:lnTo>
                <a:lnTo>
                  <a:pt x="11188" y="10821"/>
                </a:lnTo>
                <a:lnTo>
                  <a:pt x="11152" y="10858"/>
                </a:lnTo>
                <a:lnTo>
                  <a:pt x="11042" y="10931"/>
                </a:lnTo>
                <a:lnTo>
                  <a:pt x="11042" y="10564"/>
                </a:lnTo>
                <a:lnTo>
                  <a:pt x="11115" y="10198"/>
                </a:lnTo>
                <a:lnTo>
                  <a:pt x="11188" y="9867"/>
                </a:lnTo>
                <a:lnTo>
                  <a:pt x="11298" y="9501"/>
                </a:lnTo>
                <a:lnTo>
                  <a:pt x="11298" y="9464"/>
                </a:lnTo>
                <a:lnTo>
                  <a:pt x="11262" y="9427"/>
                </a:lnTo>
                <a:lnTo>
                  <a:pt x="11225" y="9427"/>
                </a:lnTo>
                <a:lnTo>
                  <a:pt x="11188" y="9464"/>
                </a:lnTo>
                <a:lnTo>
                  <a:pt x="11078" y="9647"/>
                </a:lnTo>
                <a:lnTo>
                  <a:pt x="10968" y="9831"/>
                </a:lnTo>
                <a:lnTo>
                  <a:pt x="10785" y="10234"/>
                </a:lnTo>
                <a:lnTo>
                  <a:pt x="10712" y="10638"/>
                </a:lnTo>
                <a:lnTo>
                  <a:pt x="10712" y="11078"/>
                </a:lnTo>
                <a:lnTo>
                  <a:pt x="10271" y="11261"/>
                </a:lnTo>
                <a:lnTo>
                  <a:pt x="9831" y="11371"/>
                </a:lnTo>
                <a:lnTo>
                  <a:pt x="9868" y="11005"/>
                </a:lnTo>
                <a:lnTo>
                  <a:pt x="9978" y="10638"/>
                </a:lnTo>
                <a:lnTo>
                  <a:pt x="10051" y="10344"/>
                </a:lnTo>
                <a:lnTo>
                  <a:pt x="10161" y="10088"/>
                </a:lnTo>
                <a:lnTo>
                  <a:pt x="10418" y="9574"/>
                </a:lnTo>
                <a:lnTo>
                  <a:pt x="10418" y="9537"/>
                </a:lnTo>
                <a:lnTo>
                  <a:pt x="10381" y="9501"/>
                </a:lnTo>
                <a:lnTo>
                  <a:pt x="10345" y="9501"/>
                </a:lnTo>
                <a:lnTo>
                  <a:pt x="10345" y="9537"/>
                </a:lnTo>
                <a:lnTo>
                  <a:pt x="10015" y="9941"/>
                </a:lnTo>
                <a:lnTo>
                  <a:pt x="9758" y="10418"/>
                </a:lnTo>
                <a:lnTo>
                  <a:pt x="9538" y="10895"/>
                </a:lnTo>
                <a:lnTo>
                  <a:pt x="9501" y="11151"/>
                </a:lnTo>
                <a:lnTo>
                  <a:pt x="9428" y="11408"/>
                </a:lnTo>
                <a:lnTo>
                  <a:pt x="8951" y="11408"/>
                </a:lnTo>
                <a:lnTo>
                  <a:pt x="8951" y="11261"/>
                </a:lnTo>
                <a:lnTo>
                  <a:pt x="8914" y="11225"/>
                </a:lnTo>
                <a:lnTo>
                  <a:pt x="8877" y="11188"/>
                </a:lnTo>
                <a:lnTo>
                  <a:pt x="8841" y="11188"/>
                </a:lnTo>
                <a:lnTo>
                  <a:pt x="8804" y="11225"/>
                </a:lnTo>
                <a:lnTo>
                  <a:pt x="8731" y="11298"/>
                </a:lnTo>
                <a:lnTo>
                  <a:pt x="9171" y="10454"/>
                </a:lnTo>
                <a:lnTo>
                  <a:pt x="9391" y="10051"/>
                </a:lnTo>
                <a:lnTo>
                  <a:pt x="9684" y="9647"/>
                </a:lnTo>
                <a:lnTo>
                  <a:pt x="9684" y="9611"/>
                </a:lnTo>
                <a:lnTo>
                  <a:pt x="9648" y="9611"/>
                </a:lnTo>
                <a:lnTo>
                  <a:pt x="9648" y="9574"/>
                </a:lnTo>
                <a:lnTo>
                  <a:pt x="9611" y="9611"/>
                </a:lnTo>
                <a:lnTo>
                  <a:pt x="9244" y="10014"/>
                </a:lnTo>
                <a:lnTo>
                  <a:pt x="8914" y="10418"/>
                </a:lnTo>
                <a:lnTo>
                  <a:pt x="8621" y="10858"/>
                </a:lnTo>
                <a:lnTo>
                  <a:pt x="8327" y="11335"/>
                </a:lnTo>
                <a:lnTo>
                  <a:pt x="7960" y="11225"/>
                </a:lnTo>
                <a:lnTo>
                  <a:pt x="7997" y="11188"/>
                </a:lnTo>
                <a:lnTo>
                  <a:pt x="7997" y="11151"/>
                </a:lnTo>
                <a:lnTo>
                  <a:pt x="7960" y="11115"/>
                </a:lnTo>
                <a:lnTo>
                  <a:pt x="7960" y="11078"/>
                </a:lnTo>
                <a:lnTo>
                  <a:pt x="7924" y="10968"/>
                </a:lnTo>
                <a:lnTo>
                  <a:pt x="7960" y="10858"/>
                </a:lnTo>
                <a:lnTo>
                  <a:pt x="8034" y="10601"/>
                </a:lnTo>
                <a:lnTo>
                  <a:pt x="8181" y="10308"/>
                </a:lnTo>
                <a:lnTo>
                  <a:pt x="8474" y="9831"/>
                </a:lnTo>
                <a:lnTo>
                  <a:pt x="8767" y="9427"/>
                </a:lnTo>
                <a:lnTo>
                  <a:pt x="8804" y="9391"/>
                </a:lnTo>
                <a:lnTo>
                  <a:pt x="8767" y="9317"/>
                </a:lnTo>
                <a:lnTo>
                  <a:pt x="8694" y="9317"/>
                </a:lnTo>
                <a:lnTo>
                  <a:pt x="8364" y="9537"/>
                </a:lnTo>
                <a:lnTo>
                  <a:pt x="8107" y="9831"/>
                </a:lnTo>
                <a:lnTo>
                  <a:pt x="7887" y="10124"/>
                </a:lnTo>
                <a:lnTo>
                  <a:pt x="7704" y="10454"/>
                </a:lnTo>
                <a:lnTo>
                  <a:pt x="7594" y="10784"/>
                </a:lnTo>
                <a:lnTo>
                  <a:pt x="7557" y="10968"/>
                </a:lnTo>
                <a:lnTo>
                  <a:pt x="7594" y="11115"/>
                </a:lnTo>
                <a:lnTo>
                  <a:pt x="7153" y="10968"/>
                </a:lnTo>
                <a:lnTo>
                  <a:pt x="6713" y="10784"/>
                </a:lnTo>
                <a:lnTo>
                  <a:pt x="6933" y="10564"/>
                </a:lnTo>
                <a:lnTo>
                  <a:pt x="7080" y="10344"/>
                </a:lnTo>
                <a:lnTo>
                  <a:pt x="7153" y="10234"/>
                </a:lnTo>
                <a:lnTo>
                  <a:pt x="7190" y="10124"/>
                </a:lnTo>
                <a:lnTo>
                  <a:pt x="7190" y="10088"/>
                </a:lnTo>
                <a:lnTo>
                  <a:pt x="7153" y="10088"/>
                </a:lnTo>
                <a:lnTo>
                  <a:pt x="7080" y="10124"/>
                </a:lnTo>
                <a:lnTo>
                  <a:pt x="7007" y="10161"/>
                </a:lnTo>
                <a:lnTo>
                  <a:pt x="6823" y="10308"/>
                </a:lnTo>
                <a:lnTo>
                  <a:pt x="6493" y="10564"/>
                </a:lnTo>
                <a:lnTo>
                  <a:pt x="6420" y="10638"/>
                </a:lnTo>
                <a:lnTo>
                  <a:pt x="5906" y="10344"/>
                </a:lnTo>
                <a:lnTo>
                  <a:pt x="6897" y="9904"/>
                </a:lnTo>
                <a:lnTo>
                  <a:pt x="7887" y="9391"/>
                </a:lnTo>
                <a:lnTo>
                  <a:pt x="8877" y="8877"/>
                </a:lnTo>
                <a:lnTo>
                  <a:pt x="9795" y="8327"/>
                </a:lnTo>
                <a:lnTo>
                  <a:pt x="10748" y="7740"/>
                </a:lnTo>
                <a:lnTo>
                  <a:pt x="11665" y="7116"/>
                </a:lnTo>
                <a:lnTo>
                  <a:pt x="12546" y="6456"/>
                </a:lnTo>
                <a:lnTo>
                  <a:pt x="13426" y="5796"/>
                </a:lnTo>
                <a:lnTo>
                  <a:pt x="13829" y="5429"/>
                </a:lnTo>
                <a:close/>
                <a:moveTo>
                  <a:pt x="1651" y="9757"/>
                </a:moveTo>
                <a:lnTo>
                  <a:pt x="1028" y="10711"/>
                </a:lnTo>
                <a:lnTo>
                  <a:pt x="991" y="10784"/>
                </a:lnTo>
                <a:lnTo>
                  <a:pt x="1028" y="10858"/>
                </a:lnTo>
                <a:lnTo>
                  <a:pt x="1028" y="10931"/>
                </a:lnTo>
                <a:lnTo>
                  <a:pt x="1101" y="10968"/>
                </a:lnTo>
                <a:lnTo>
                  <a:pt x="1358" y="11041"/>
                </a:lnTo>
                <a:lnTo>
                  <a:pt x="1651" y="11078"/>
                </a:lnTo>
                <a:lnTo>
                  <a:pt x="1908" y="11078"/>
                </a:lnTo>
                <a:lnTo>
                  <a:pt x="2165" y="11041"/>
                </a:lnTo>
                <a:lnTo>
                  <a:pt x="2715" y="10858"/>
                </a:lnTo>
                <a:lnTo>
                  <a:pt x="3229" y="10638"/>
                </a:lnTo>
                <a:lnTo>
                  <a:pt x="4769" y="10014"/>
                </a:lnTo>
                <a:lnTo>
                  <a:pt x="4953" y="10198"/>
                </a:lnTo>
                <a:lnTo>
                  <a:pt x="4072" y="10564"/>
                </a:lnTo>
                <a:lnTo>
                  <a:pt x="3192" y="10895"/>
                </a:lnTo>
                <a:lnTo>
                  <a:pt x="2238" y="11188"/>
                </a:lnTo>
                <a:lnTo>
                  <a:pt x="1248" y="11445"/>
                </a:lnTo>
                <a:lnTo>
                  <a:pt x="1101" y="11518"/>
                </a:lnTo>
                <a:lnTo>
                  <a:pt x="844" y="11555"/>
                </a:lnTo>
                <a:lnTo>
                  <a:pt x="624" y="11555"/>
                </a:lnTo>
                <a:lnTo>
                  <a:pt x="551" y="11518"/>
                </a:lnTo>
                <a:lnTo>
                  <a:pt x="477" y="11481"/>
                </a:lnTo>
                <a:lnTo>
                  <a:pt x="477" y="11408"/>
                </a:lnTo>
                <a:lnTo>
                  <a:pt x="514" y="11298"/>
                </a:lnTo>
                <a:lnTo>
                  <a:pt x="661" y="11005"/>
                </a:lnTo>
                <a:lnTo>
                  <a:pt x="991" y="10601"/>
                </a:lnTo>
                <a:lnTo>
                  <a:pt x="1321" y="10161"/>
                </a:lnTo>
                <a:lnTo>
                  <a:pt x="1651" y="9757"/>
                </a:lnTo>
                <a:close/>
                <a:moveTo>
                  <a:pt x="16324" y="0"/>
                </a:moveTo>
                <a:lnTo>
                  <a:pt x="16140" y="37"/>
                </a:lnTo>
                <a:lnTo>
                  <a:pt x="15774" y="147"/>
                </a:lnTo>
                <a:lnTo>
                  <a:pt x="15480" y="330"/>
                </a:lnTo>
                <a:lnTo>
                  <a:pt x="14636" y="807"/>
                </a:lnTo>
                <a:lnTo>
                  <a:pt x="13866" y="1357"/>
                </a:lnTo>
                <a:lnTo>
                  <a:pt x="13059" y="1908"/>
                </a:lnTo>
                <a:lnTo>
                  <a:pt x="12289" y="2458"/>
                </a:lnTo>
                <a:lnTo>
                  <a:pt x="12032" y="2311"/>
                </a:lnTo>
                <a:lnTo>
                  <a:pt x="11812" y="2238"/>
                </a:lnTo>
                <a:lnTo>
                  <a:pt x="11629" y="2238"/>
                </a:lnTo>
                <a:lnTo>
                  <a:pt x="11372" y="2091"/>
                </a:lnTo>
                <a:lnTo>
                  <a:pt x="11115" y="1981"/>
                </a:lnTo>
                <a:lnTo>
                  <a:pt x="10858" y="1908"/>
                </a:lnTo>
                <a:lnTo>
                  <a:pt x="10565" y="1834"/>
                </a:lnTo>
                <a:lnTo>
                  <a:pt x="10015" y="1761"/>
                </a:lnTo>
                <a:lnTo>
                  <a:pt x="9464" y="1761"/>
                </a:lnTo>
                <a:lnTo>
                  <a:pt x="8914" y="1834"/>
                </a:lnTo>
                <a:lnTo>
                  <a:pt x="8364" y="1981"/>
                </a:lnTo>
                <a:lnTo>
                  <a:pt x="7814" y="2164"/>
                </a:lnTo>
                <a:lnTo>
                  <a:pt x="7300" y="2384"/>
                </a:lnTo>
                <a:lnTo>
                  <a:pt x="6677" y="2715"/>
                </a:lnTo>
                <a:lnTo>
                  <a:pt x="6090" y="3081"/>
                </a:lnTo>
                <a:lnTo>
                  <a:pt x="5503" y="3522"/>
                </a:lnTo>
                <a:lnTo>
                  <a:pt x="4989" y="3962"/>
                </a:lnTo>
                <a:lnTo>
                  <a:pt x="4769" y="4219"/>
                </a:lnTo>
                <a:lnTo>
                  <a:pt x="4549" y="4475"/>
                </a:lnTo>
                <a:lnTo>
                  <a:pt x="4402" y="4769"/>
                </a:lnTo>
                <a:lnTo>
                  <a:pt x="4256" y="5062"/>
                </a:lnTo>
                <a:lnTo>
                  <a:pt x="4146" y="5356"/>
                </a:lnTo>
                <a:lnTo>
                  <a:pt x="4035" y="5686"/>
                </a:lnTo>
                <a:lnTo>
                  <a:pt x="3999" y="6016"/>
                </a:lnTo>
                <a:lnTo>
                  <a:pt x="3925" y="6346"/>
                </a:lnTo>
                <a:lnTo>
                  <a:pt x="3889" y="6970"/>
                </a:lnTo>
                <a:lnTo>
                  <a:pt x="3925" y="7630"/>
                </a:lnTo>
                <a:lnTo>
                  <a:pt x="3339" y="7960"/>
                </a:lnTo>
                <a:lnTo>
                  <a:pt x="2752" y="8290"/>
                </a:lnTo>
                <a:lnTo>
                  <a:pt x="2238" y="8657"/>
                </a:lnTo>
                <a:lnTo>
                  <a:pt x="1725" y="9097"/>
                </a:lnTo>
                <a:lnTo>
                  <a:pt x="1248" y="9574"/>
                </a:lnTo>
                <a:lnTo>
                  <a:pt x="808" y="10051"/>
                </a:lnTo>
                <a:lnTo>
                  <a:pt x="404" y="10601"/>
                </a:lnTo>
                <a:lnTo>
                  <a:pt x="221" y="10858"/>
                </a:lnTo>
                <a:lnTo>
                  <a:pt x="74" y="11151"/>
                </a:lnTo>
                <a:lnTo>
                  <a:pt x="1" y="11371"/>
                </a:lnTo>
                <a:lnTo>
                  <a:pt x="37" y="11555"/>
                </a:lnTo>
                <a:lnTo>
                  <a:pt x="111" y="11738"/>
                </a:lnTo>
                <a:lnTo>
                  <a:pt x="184" y="11812"/>
                </a:lnTo>
                <a:lnTo>
                  <a:pt x="257" y="11885"/>
                </a:lnTo>
                <a:lnTo>
                  <a:pt x="477" y="11958"/>
                </a:lnTo>
                <a:lnTo>
                  <a:pt x="697" y="11995"/>
                </a:lnTo>
                <a:lnTo>
                  <a:pt x="918" y="11995"/>
                </a:lnTo>
                <a:lnTo>
                  <a:pt x="1174" y="11958"/>
                </a:lnTo>
                <a:lnTo>
                  <a:pt x="1835" y="11812"/>
                </a:lnTo>
                <a:lnTo>
                  <a:pt x="2495" y="11591"/>
                </a:lnTo>
                <a:lnTo>
                  <a:pt x="3815" y="11151"/>
                </a:lnTo>
                <a:lnTo>
                  <a:pt x="4586" y="10858"/>
                </a:lnTo>
                <a:lnTo>
                  <a:pt x="5356" y="10564"/>
                </a:lnTo>
                <a:lnTo>
                  <a:pt x="5760" y="10858"/>
                </a:lnTo>
                <a:lnTo>
                  <a:pt x="6200" y="11078"/>
                </a:lnTo>
                <a:lnTo>
                  <a:pt x="6236" y="11261"/>
                </a:lnTo>
                <a:lnTo>
                  <a:pt x="6273" y="11335"/>
                </a:lnTo>
                <a:lnTo>
                  <a:pt x="6346" y="11371"/>
                </a:lnTo>
                <a:lnTo>
                  <a:pt x="6493" y="11371"/>
                </a:lnTo>
                <a:lnTo>
                  <a:pt x="6603" y="11261"/>
                </a:lnTo>
                <a:lnTo>
                  <a:pt x="7410" y="11591"/>
                </a:lnTo>
                <a:lnTo>
                  <a:pt x="7814" y="11702"/>
                </a:lnTo>
                <a:lnTo>
                  <a:pt x="8217" y="11812"/>
                </a:lnTo>
                <a:lnTo>
                  <a:pt x="8291" y="11848"/>
                </a:lnTo>
                <a:lnTo>
                  <a:pt x="8364" y="11885"/>
                </a:lnTo>
                <a:lnTo>
                  <a:pt x="8474" y="11848"/>
                </a:lnTo>
                <a:lnTo>
                  <a:pt x="8547" y="11885"/>
                </a:lnTo>
                <a:lnTo>
                  <a:pt x="8877" y="11922"/>
                </a:lnTo>
                <a:lnTo>
                  <a:pt x="9574" y="11922"/>
                </a:lnTo>
                <a:lnTo>
                  <a:pt x="9905" y="11885"/>
                </a:lnTo>
                <a:lnTo>
                  <a:pt x="10235" y="11812"/>
                </a:lnTo>
                <a:lnTo>
                  <a:pt x="10565" y="11702"/>
                </a:lnTo>
                <a:lnTo>
                  <a:pt x="10895" y="11555"/>
                </a:lnTo>
                <a:lnTo>
                  <a:pt x="11225" y="11408"/>
                </a:lnTo>
                <a:lnTo>
                  <a:pt x="11555" y="11225"/>
                </a:lnTo>
                <a:lnTo>
                  <a:pt x="11885" y="11041"/>
                </a:lnTo>
                <a:lnTo>
                  <a:pt x="12179" y="10784"/>
                </a:lnTo>
                <a:lnTo>
                  <a:pt x="12472" y="10564"/>
                </a:lnTo>
                <a:lnTo>
                  <a:pt x="12766" y="10308"/>
                </a:lnTo>
                <a:lnTo>
                  <a:pt x="13022" y="10014"/>
                </a:lnTo>
                <a:lnTo>
                  <a:pt x="13279" y="9721"/>
                </a:lnTo>
                <a:lnTo>
                  <a:pt x="13499" y="9391"/>
                </a:lnTo>
                <a:lnTo>
                  <a:pt x="13719" y="9097"/>
                </a:lnTo>
                <a:lnTo>
                  <a:pt x="13903" y="8730"/>
                </a:lnTo>
                <a:lnTo>
                  <a:pt x="14050" y="8400"/>
                </a:lnTo>
                <a:lnTo>
                  <a:pt x="14196" y="8033"/>
                </a:lnTo>
                <a:lnTo>
                  <a:pt x="14306" y="7667"/>
                </a:lnTo>
                <a:lnTo>
                  <a:pt x="14380" y="7300"/>
                </a:lnTo>
                <a:lnTo>
                  <a:pt x="14453" y="6933"/>
                </a:lnTo>
                <a:lnTo>
                  <a:pt x="14490" y="6529"/>
                </a:lnTo>
                <a:lnTo>
                  <a:pt x="14490" y="6163"/>
                </a:lnTo>
                <a:lnTo>
                  <a:pt x="14453" y="5796"/>
                </a:lnTo>
                <a:lnTo>
                  <a:pt x="14380" y="5429"/>
                </a:lnTo>
                <a:lnTo>
                  <a:pt x="14270" y="5062"/>
                </a:lnTo>
                <a:lnTo>
                  <a:pt x="15113" y="4329"/>
                </a:lnTo>
                <a:lnTo>
                  <a:pt x="15920" y="3558"/>
                </a:lnTo>
                <a:lnTo>
                  <a:pt x="16434" y="3045"/>
                </a:lnTo>
                <a:lnTo>
                  <a:pt x="16691" y="2751"/>
                </a:lnTo>
                <a:lnTo>
                  <a:pt x="16947" y="2458"/>
                </a:lnTo>
                <a:lnTo>
                  <a:pt x="17168" y="2128"/>
                </a:lnTo>
                <a:lnTo>
                  <a:pt x="17351" y="1798"/>
                </a:lnTo>
                <a:lnTo>
                  <a:pt x="17461" y="1431"/>
                </a:lnTo>
                <a:lnTo>
                  <a:pt x="17461" y="1247"/>
                </a:lnTo>
                <a:lnTo>
                  <a:pt x="17461" y="1064"/>
                </a:lnTo>
                <a:lnTo>
                  <a:pt x="17388" y="770"/>
                </a:lnTo>
                <a:lnTo>
                  <a:pt x="17278" y="514"/>
                </a:lnTo>
                <a:lnTo>
                  <a:pt x="17094" y="257"/>
                </a:lnTo>
                <a:lnTo>
                  <a:pt x="16837" y="74"/>
                </a:lnTo>
                <a:lnTo>
                  <a:pt x="16691" y="37"/>
                </a:lnTo>
                <a:lnTo>
                  <a:pt x="16507" y="0"/>
                </a:lnTo>
                <a:close/>
              </a:path>
            </a:pathLst>
          </a:custGeom>
          <a:solidFill>
            <a:srgbClr val="A4C2F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A4C2F4"/>
              </a:solidFill>
              <a:latin typeface="Arial"/>
              <a:ea typeface="Arial"/>
              <a:cs typeface="Arial"/>
              <a:sym typeface="Arial"/>
            </a:endParaRPr>
          </a:p>
        </p:txBody>
      </p:sp>
      <p:sp>
        <p:nvSpPr>
          <p:cNvPr id="807" name="Google Shape;807;p39"/>
          <p:cNvSpPr/>
          <p:nvPr/>
        </p:nvSpPr>
        <p:spPr>
          <a:xfrm>
            <a:off x="8360955" y="4506916"/>
            <a:ext cx="372518" cy="384998"/>
          </a:xfrm>
          <a:custGeom>
            <a:avLst/>
            <a:gdLst/>
            <a:ahLst/>
            <a:cxnLst/>
            <a:rect l="l" t="t" r="r" b="b"/>
            <a:pathLst>
              <a:path w="13133" h="13573" extrusionOk="0">
                <a:moveTo>
                  <a:pt x="2714" y="1798"/>
                </a:moveTo>
                <a:lnTo>
                  <a:pt x="2971" y="1908"/>
                </a:lnTo>
                <a:lnTo>
                  <a:pt x="3118" y="2018"/>
                </a:lnTo>
                <a:lnTo>
                  <a:pt x="3265" y="2128"/>
                </a:lnTo>
                <a:lnTo>
                  <a:pt x="3411" y="2311"/>
                </a:lnTo>
                <a:lnTo>
                  <a:pt x="3485" y="2458"/>
                </a:lnTo>
                <a:lnTo>
                  <a:pt x="3375" y="2458"/>
                </a:lnTo>
                <a:lnTo>
                  <a:pt x="3301" y="2495"/>
                </a:lnTo>
                <a:lnTo>
                  <a:pt x="3265" y="2568"/>
                </a:lnTo>
                <a:lnTo>
                  <a:pt x="3228" y="2605"/>
                </a:lnTo>
                <a:lnTo>
                  <a:pt x="3155" y="2568"/>
                </a:lnTo>
                <a:lnTo>
                  <a:pt x="3008" y="2348"/>
                </a:lnTo>
                <a:lnTo>
                  <a:pt x="2825" y="1981"/>
                </a:lnTo>
                <a:lnTo>
                  <a:pt x="2714" y="1798"/>
                </a:lnTo>
                <a:close/>
                <a:moveTo>
                  <a:pt x="1908" y="2825"/>
                </a:moveTo>
                <a:lnTo>
                  <a:pt x="1797" y="2861"/>
                </a:lnTo>
                <a:lnTo>
                  <a:pt x="1761" y="2898"/>
                </a:lnTo>
                <a:lnTo>
                  <a:pt x="1687" y="2971"/>
                </a:lnTo>
                <a:lnTo>
                  <a:pt x="1687" y="3045"/>
                </a:lnTo>
                <a:lnTo>
                  <a:pt x="1687" y="3118"/>
                </a:lnTo>
                <a:lnTo>
                  <a:pt x="1724" y="3191"/>
                </a:lnTo>
                <a:lnTo>
                  <a:pt x="1797" y="3228"/>
                </a:lnTo>
                <a:lnTo>
                  <a:pt x="1944" y="3301"/>
                </a:lnTo>
                <a:lnTo>
                  <a:pt x="2054" y="3412"/>
                </a:lnTo>
                <a:lnTo>
                  <a:pt x="2164" y="3522"/>
                </a:lnTo>
                <a:lnTo>
                  <a:pt x="2201" y="3595"/>
                </a:lnTo>
                <a:lnTo>
                  <a:pt x="2274" y="3632"/>
                </a:lnTo>
                <a:lnTo>
                  <a:pt x="2384" y="3632"/>
                </a:lnTo>
                <a:lnTo>
                  <a:pt x="2458" y="3558"/>
                </a:lnTo>
                <a:lnTo>
                  <a:pt x="2494" y="3448"/>
                </a:lnTo>
                <a:lnTo>
                  <a:pt x="2494" y="3338"/>
                </a:lnTo>
                <a:lnTo>
                  <a:pt x="2421" y="3228"/>
                </a:lnTo>
                <a:lnTo>
                  <a:pt x="2348" y="3155"/>
                </a:lnTo>
                <a:lnTo>
                  <a:pt x="2164" y="2971"/>
                </a:lnTo>
                <a:lnTo>
                  <a:pt x="1981" y="2861"/>
                </a:lnTo>
                <a:lnTo>
                  <a:pt x="1908" y="2825"/>
                </a:lnTo>
                <a:close/>
                <a:moveTo>
                  <a:pt x="1137" y="2311"/>
                </a:moveTo>
                <a:lnTo>
                  <a:pt x="1614" y="2458"/>
                </a:lnTo>
                <a:lnTo>
                  <a:pt x="2054" y="2678"/>
                </a:lnTo>
                <a:lnTo>
                  <a:pt x="2201" y="2751"/>
                </a:lnTo>
                <a:lnTo>
                  <a:pt x="2348" y="2898"/>
                </a:lnTo>
                <a:lnTo>
                  <a:pt x="2458" y="3008"/>
                </a:lnTo>
                <a:lnTo>
                  <a:pt x="2531" y="3191"/>
                </a:lnTo>
                <a:lnTo>
                  <a:pt x="2568" y="3265"/>
                </a:lnTo>
                <a:lnTo>
                  <a:pt x="2568" y="3338"/>
                </a:lnTo>
                <a:lnTo>
                  <a:pt x="2531" y="3485"/>
                </a:lnTo>
                <a:lnTo>
                  <a:pt x="2384" y="3742"/>
                </a:lnTo>
                <a:lnTo>
                  <a:pt x="2274" y="3852"/>
                </a:lnTo>
                <a:lnTo>
                  <a:pt x="2164" y="3962"/>
                </a:lnTo>
                <a:lnTo>
                  <a:pt x="1834" y="3632"/>
                </a:lnTo>
                <a:lnTo>
                  <a:pt x="1541" y="3228"/>
                </a:lnTo>
                <a:lnTo>
                  <a:pt x="1321" y="2788"/>
                </a:lnTo>
                <a:lnTo>
                  <a:pt x="1137" y="2311"/>
                </a:lnTo>
                <a:close/>
                <a:moveTo>
                  <a:pt x="8804" y="514"/>
                </a:moveTo>
                <a:lnTo>
                  <a:pt x="8694" y="2531"/>
                </a:lnTo>
                <a:lnTo>
                  <a:pt x="8657" y="3632"/>
                </a:lnTo>
                <a:lnTo>
                  <a:pt x="8657" y="4549"/>
                </a:lnTo>
                <a:lnTo>
                  <a:pt x="7556" y="3778"/>
                </a:lnTo>
                <a:lnTo>
                  <a:pt x="7043" y="3375"/>
                </a:lnTo>
                <a:lnTo>
                  <a:pt x="6529" y="2971"/>
                </a:lnTo>
                <a:lnTo>
                  <a:pt x="6639" y="2788"/>
                </a:lnTo>
                <a:lnTo>
                  <a:pt x="6713" y="2678"/>
                </a:lnTo>
                <a:lnTo>
                  <a:pt x="7556" y="1798"/>
                </a:lnTo>
                <a:lnTo>
                  <a:pt x="8290" y="991"/>
                </a:lnTo>
                <a:lnTo>
                  <a:pt x="8510" y="734"/>
                </a:lnTo>
                <a:lnTo>
                  <a:pt x="8657" y="624"/>
                </a:lnTo>
                <a:lnTo>
                  <a:pt x="8804" y="514"/>
                </a:lnTo>
                <a:close/>
                <a:moveTo>
                  <a:pt x="660" y="4145"/>
                </a:moveTo>
                <a:lnTo>
                  <a:pt x="880" y="4219"/>
                </a:lnTo>
                <a:lnTo>
                  <a:pt x="1064" y="4255"/>
                </a:lnTo>
                <a:lnTo>
                  <a:pt x="1247" y="4329"/>
                </a:lnTo>
                <a:lnTo>
                  <a:pt x="1357" y="4439"/>
                </a:lnTo>
                <a:lnTo>
                  <a:pt x="1431" y="4585"/>
                </a:lnTo>
                <a:lnTo>
                  <a:pt x="1467" y="4659"/>
                </a:lnTo>
                <a:lnTo>
                  <a:pt x="1467" y="4732"/>
                </a:lnTo>
                <a:lnTo>
                  <a:pt x="1467" y="4805"/>
                </a:lnTo>
                <a:lnTo>
                  <a:pt x="1394" y="4842"/>
                </a:lnTo>
                <a:lnTo>
                  <a:pt x="1284" y="4805"/>
                </a:lnTo>
                <a:lnTo>
                  <a:pt x="1211" y="4769"/>
                </a:lnTo>
                <a:lnTo>
                  <a:pt x="990" y="4585"/>
                </a:lnTo>
                <a:lnTo>
                  <a:pt x="844" y="4402"/>
                </a:lnTo>
                <a:lnTo>
                  <a:pt x="660" y="4145"/>
                </a:lnTo>
                <a:close/>
                <a:moveTo>
                  <a:pt x="3962" y="2935"/>
                </a:moveTo>
                <a:lnTo>
                  <a:pt x="4218" y="3155"/>
                </a:lnTo>
                <a:lnTo>
                  <a:pt x="4035" y="3338"/>
                </a:lnTo>
                <a:lnTo>
                  <a:pt x="2641" y="4659"/>
                </a:lnTo>
                <a:lnTo>
                  <a:pt x="2311" y="5026"/>
                </a:lnTo>
                <a:lnTo>
                  <a:pt x="2054" y="5392"/>
                </a:lnTo>
                <a:lnTo>
                  <a:pt x="1797" y="5172"/>
                </a:lnTo>
                <a:lnTo>
                  <a:pt x="2971" y="4072"/>
                </a:lnTo>
                <a:lnTo>
                  <a:pt x="3485" y="3522"/>
                </a:lnTo>
                <a:lnTo>
                  <a:pt x="3742" y="3265"/>
                </a:lnTo>
                <a:lnTo>
                  <a:pt x="3962" y="2935"/>
                </a:lnTo>
                <a:close/>
                <a:moveTo>
                  <a:pt x="4989" y="5209"/>
                </a:moveTo>
                <a:lnTo>
                  <a:pt x="5356" y="5686"/>
                </a:lnTo>
                <a:lnTo>
                  <a:pt x="5686" y="6199"/>
                </a:lnTo>
                <a:lnTo>
                  <a:pt x="6199" y="7080"/>
                </a:lnTo>
                <a:lnTo>
                  <a:pt x="6199" y="7080"/>
                </a:lnTo>
                <a:lnTo>
                  <a:pt x="5282" y="6640"/>
                </a:lnTo>
                <a:lnTo>
                  <a:pt x="4365" y="6199"/>
                </a:lnTo>
                <a:lnTo>
                  <a:pt x="4512" y="5943"/>
                </a:lnTo>
                <a:lnTo>
                  <a:pt x="4989" y="5209"/>
                </a:lnTo>
                <a:close/>
                <a:moveTo>
                  <a:pt x="4879" y="4695"/>
                </a:moveTo>
                <a:lnTo>
                  <a:pt x="4805" y="4805"/>
                </a:lnTo>
                <a:lnTo>
                  <a:pt x="4218" y="5649"/>
                </a:lnTo>
                <a:lnTo>
                  <a:pt x="3962" y="6053"/>
                </a:lnTo>
                <a:lnTo>
                  <a:pt x="3852" y="6053"/>
                </a:lnTo>
                <a:lnTo>
                  <a:pt x="3778" y="6126"/>
                </a:lnTo>
                <a:lnTo>
                  <a:pt x="3742" y="6199"/>
                </a:lnTo>
                <a:lnTo>
                  <a:pt x="3705" y="6273"/>
                </a:lnTo>
                <a:lnTo>
                  <a:pt x="3742" y="6346"/>
                </a:lnTo>
                <a:lnTo>
                  <a:pt x="3778" y="6493"/>
                </a:lnTo>
                <a:lnTo>
                  <a:pt x="3852" y="6529"/>
                </a:lnTo>
                <a:lnTo>
                  <a:pt x="3925" y="6566"/>
                </a:lnTo>
                <a:lnTo>
                  <a:pt x="3998" y="6566"/>
                </a:lnTo>
                <a:lnTo>
                  <a:pt x="5172" y="7080"/>
                </a:lnTo>
                <a:lnTo>
                  <a:pt x="5722" y="7336"/>
                </a:lnTo>
                <a:lnTo>
                  <a:pt x="6053" y="7447"/>
                </a:lnTo>
                <a:lnTo>
                  <a:pt x="6346" y="7483"/>
                </a:lnTo>
                <a:lnTo>
                  <a:pt x="6419" y="7483"/>
                </a:lnTo>
                <a:lnTo>
                  <a:pt x="6493" y="7447"/>
                </a:lnTo>
                <a:lnTo>
                  <a:pt x="6529" y="7483"/>
                </a:lnTo>
                <a:lnTo>
                  <a:pt x="6603" y="7483"/>
                </a:lnTo>
                <a:lnTo>
                  <a:pt x="6639" y="7447"/>
                </a:lnTo>
                <a:lnTo>
                  <a:pt x="6639" y="7410"/>
                </a:lnTo>
                <a:lnTo>
                  <a:pt x="6566" y="7080"/>
                </a:lnTo>
                <a:lnTo>
                  <a:pt x="6456" y="6750"/>
                </a:lnTo>
                <a:lnTo>
                  <a:pt x="6273" y="6419"/>
                </a:lnTo>
                <a:lnTo>
                  <a:pt x="6089" y="6089"/>
                </a:lnTo>
                <a:lnTo>
                  <a:pt x="5649" y="5429"/>
                </a:lnTo>
                <a:lnTo>
                  <a:pt x="5135" y="4769"/>
                </a:lnTo>
                <a:lnTo>
                  <a:pt x="5062" y="4695"/>
                </a:lnTo>
                <a:close/>
                <a:moveTo>
                  <a:pt x="9757" y="9537"/>
                </a:moveTo>
                <a:lnTo>
                  <a:pt x="9794" y="9647"/>
                </a:lnTo>
                <a:lnTo>
                  <a:pt x="9831" y="9757"/>
                </a:lnTo>
                <a:lnTo>
                  <a:pt x="9867" y="9867"/>
                </a:lnTo>
                <a:lnTo>
                  <a:pt x="9867" y="9978"/>
                </a:lnTo>
                <a:lnTo>
                  <a:pt x="9831" y="10088"/>
                </a:lnTo>
                <a:lnTo>
                  <a:pt x="9794" y="9757"/>
                </a:lnTo>
                <a:lnTo>
                  <a:pt x="9757" y="9537"/>
                </a:lnTo>
                <a:close/>
                <a:moveTo>
                  <a:pt x="8950" y="8877"/>
                </a:moveTo>
                <a:lnTo>
                  <a:pt x="9207" y="9024"/>
                </a:lnTo>
                <a:lnTo>
                  <a:pt x="9207" y="9207"/>
                </a:lnTo>
                <a:lnTo>
                  <a:pt x="9281" y="9391"/>
                </a:lnTo>
                <a:lnTo>
                  <a:pt x="9391" y="9757"/>
                </a:lnTo>
                <a:lnTo>
                  <a:pt x="9574" y="10418"/>
                </a:lnTo>
                <a:lnTo>
                  <a:pt x="9464" y="10491"/>
                </a:lnTo>
                <a:lnTo>
                  <a:pt x="9391" y="10271"/>
                </a:lnTo>
                <a:lnTo>
                  <a:pt x="9281" y="10088"/>
                </a:lnTo>
                <a:lnTo>
                  <a:pt x="8914" y="9281"/>
                </a:lnTo>
                <a:lnTo>
                  <a:pt x="8840" y="9134"/>
                </a:lnTo>
                <a:lnTo>
                  <a:pt x="8767" y="9024"/>
                </a:lnTo>
                <a:lnTo>
                  <a:pt x="8950" y="8877"/>
                </a:lnTo>
                <a:close/>
                <a:moveTo>
                  <a:pt x="8547" y="9244"/>
                </a:moveTo>
                <a:lnTo>
                  <a:pt x="8547" y="9281"/>
                </a:lnTo>
                <a:lnTo>
                  <a:pt x="8657" y="9281"/>
                </a:lnTo>
                <a:lnTo>
                  <a:pt x="8694" y="9244"/>
                </a:lnTo>
                <a:lnTo>
                  <a:pt x="8657" y="9354"/>
                </a:lnTo>
                <a:lnTo>
                  <a:pt x="8657" y="9464"/>
                </a:lnTo>
                <a:lnTo>
                  <a:pt x="8767" y="9721"/>
                </a:lnTo>
                <a:lnTo>
                  <a:pt x="9024" y="10198"/>
                </a:lnTo>
                <a:lnTo>
                  <a:pt x="9170" y="10528"/>
                </a:lnTo>
                <a:lnTo>
                  <a:pt x="8804" y="10234"/>
                </a:lnTo>
                <a:lnTo>
                  <a:pt x="8804" y="10198"/>
                </a:lnTo>
                <a:lnTo>
                  <a:pt x="8767" y="9904"/>
                </a:lnTo>
                <a:lnTo>
                  <a:pt x="8657" y="9611"/>
                </a:lnTo>
                <a:lnTo>
                  <a:pt x="8584" y="9464"/>
                </a:lnTo>
                <a:lnTo>
                  <a:pt x="8474" y="9317"/>
                </a:lnTo>
                <a:lnTo>
                  <a:pt x="8547" y="9244"/>
                </a:lnTo>
                <a:close/>
                <a:moveTo>
                  <a:pt x="9464" y="10601"/>
                </a:moveTo>
                <a:lnTo>
                  <a:pt x="9574" y="10638"/>
                </a:lnTo>
                <a:lnTo>
                  <a:pt x="9464" y="10638"/>
                </a:lnTo>
                <a:lnTo>
                  <a:pt x="9464" y="10601"/>
                </a:lnTo>
                <a:close/>
                <a:moveTo>
                  <a:pt x="8877" y="8510"/>
                </a:moveTo>
                <a:lnTo>
                  <a:pt x="8584" y="8730"/>
                </a:lnTo>
                <a:lnTo>
                  <a:pt x="8327" y="8914"/>
                </a:lnTo>
                <a:lnTo>
                  <a:pt x="8143" y="9171"/>
                </a:lnTo>
                <a:lnTo>
                  <a:pt x="8070" y="9354"/>
                </a:lnTo>
                <a:lnTo>
                  <a:pt x="7997" y="9501"/>
                </a:lnTo>
                <a:lnTo>
                  <a:pt x="7997" y="9647"/>
                </a:lnTo>
                <a:lnTo>
                  <a:pt x="8033" y="9831"/>
                </a:lnTo>
                <a:lnTo>
                  <a:pt x="8070" y="9978"/>
                </a:lnTo>
                <a:lnTo>
                  <a:pt x="8143" y="10088"/>
                </a:lnTo>
                <a:lnTo>
                  <a:pt x="8363" y="10344"/>
                </a:lnTo>
                <a:lnTo>
                  <a:pt x="8584" y="10564"/>
                </a:lnTo>
                <a:lnTo>
                  <a:pt x="8914" y="10785"/>
                </a:lnTo>
                <a:lnTo>
                  <a:pt x="9244" y="10968"/>
                </a:lnTo>
                <a:lnTo>
                  <a:pt x="9391" y="11041"/>
                </a:lnTo>
                <a:lnTo>
                  <a:pt x="9537" y="11078"/>
                </a:lnTo>
                <a:lnTo>
                  <a:pt x="9684" y="11041"/>
                </a:lnTo>
                <a:lnTo>
                  <a:pt x="9867" y="10968"/>
                </a:lnTo>
                <a:lnTo>
                  <a:pt x="10051" y="10821"/>
                </a:lnTo>
                <a:lnTo>
                  <a:pt x="10234" y="10601"/>
                </a:lnTo>
                <a:lnTo>
                  <a:pt x="10271" y="10491"/>
                </a:lnTo>
                <a:lnTo>
                  <a:pt x="10271" y="10381"/>
                </a:lnTo>
                <a:lnTo>
                  <a:pt x="10271" y="10271"/>
                </a:lnTo>
                <a:lnTo>
                  <a:pt x="10198" y="10161"/>
                </a:lnTo>
                <a:lnTo>
                  <a:pt x="10198" y="9904"/>
                </a:lnTo>
                <a:lnTo>
                  <a:pt x="10161" y="9684"/>
                </a:lnTo>
                <a:lnTo>
                  <a:pt x="10088" y="9464"/>
                </a:lnTo>
                <a:lnTo>
                  <a:pt x="9977" y="9244"/>
                </a:lnTo>
                <a:lnTo>
                  <a:pt x="9831" y="9060"/>
                </a:lnTo>
                <a:lnTo>
                  <a:pt x="9647" y="8914"/>
                </a:lnTo>
                <a:lnTo>
                  <a:pt x="9464" y="8767"/>
                </a:lnTo>
                <a:lnTo>
                  <a:pt x="9060" y="8510"/>
                </a:lnTo>
                <a:close/>
                <a:moveTo>
                  <a:pt x="2604" y="8510"/>
                </a:moveTo>
                <a:lnTo>
                  <a:pt x="3815" y="9757"/>
                </a:lnTo>
                <a:lnTo>
                  <a:pt x="4292" y="10271"/>
                </a:lnTo>
                <a:lnTo>
                  <a:pt x="3852" y="10344"/>
                </a:lnTo>
                <a:lnTo>
                  <a:pt x="2678" y="10674"/>
                </a:lnTo>
                <a:lnTo>
                  <a:pt x="1577" y="10968"/>
                </a:lnTo>
                <a:lnTo>
                  <a:pt x="1064" y="11115"/>
                </a:lnTo>
                <a:lnTo>
                  <a:pt x="697" y="11188"/>
                </a:lnTo>
                <a:lnTo>
                  <a:pt x="587" y="11188"/>
                </a:lnTo>
                <a:lnTo>
                  <a:pt x="477" y="11151"/>
                </a:lnTo>
                <a:lnTo>
                  <a:pt x="1577" y="9721"/>
                </a:lnTo>
                <a:lnTo>
                  <a:pt x="1908" y="9317"/>
                </a:lnTo>
                <a:lnTo>
                  <a:pt x="2201" y="8914"/>
                </a:lnTo>
                <a:lnTo>
                  <a:pt x="2421" y="8730"/>
                </a:lnTo>
                <a:lnTo>
                  <a:pt x="2604" y="8510"/>
                </a:lnTo>
                <a:close/>
                <a:moveTo>
                  <a:pt x="8914" y="8180"/>
                </a:moveTo>
                <a:lnTo>
                  <a:pt x="9097" y="8217"/>
                </a:lnTo>
                <a:lnTo>
                  <a:pt x="9244" y="8253"/>
                </a:lnTo>
                <a:lnTo>
                  <a:pt x="9574" y="8400"/>
                </a:lnTo>
                <a:lnTo>
                  <a:pt x="9867" y="8584"/>
                </a:lnTo>
                <a:lnTo>
                  <a:pt x="10124" y="8840"/>
                </a:lnTo>
                <a:lnTo>
                  <a:pt x="10308" y="9171"/>
                </a:lnTo>
                <a:lnTo>
                  <a:pt x="10454" y="9464"/>
                </a:lnTo>
                <a:lnTo>
                  <a:pt x="10564" y="9794"/>
                </a:lnTo>
                <a:lnTo>
                  <a:pt x="10601" y="10161"/>
                </a:lnTo>
                <a:lnTo>
                  <a:pt x="10601" y="10528"/>
                </a:lnTo>
                <a:lnTo>
                  <a:pt x="10491" y="10858"/>
                </a:lnTo>
                <a:lnTo>
                  <a:pt x="10491" y="10895"/>
                </a:lnTo>
                <a:lnTo>
                  <a:pt x="10454" y="10858"/>
                </a:lnTo>
                <a:lnTo>
                  <a:pt x="10344" y="10785"/>
                </a:lnTo>
                <a:lnTo>
                  <a:pt x="10271" y="10785"/>
                </a:lnTo>
                <a:lnTo>
                  <a:pt x="10161" y="10821"/>
                </a:lnTo>
                <a:lnTo>
                  <a:pt x="10124" y="10931"/>
                </a:lnTo>
                <a:lnTo>
                  <a:pt x="10088" y="11078"/>
                </a:lnTo>
                <a:lnTo>
                  <a:pt x="10051" y="11188"/>
                </a:lnTo>
                <a:lnTo>
                  <a:pt x="9867" y="11298"/>
                </a:lnTo>
                <a:lnTo>
                  <a:pt x="9794" y="11371"/>
                </a:lnTo>
                <a:lnTo>
                  <a:pt x="9757" y="11445"/>
                </a:lnTo>
                <a:lnTo>
                  <a:pt x="9611" y="11481"/>
                </a:lnTo>
                <a:lnTo>
                  <a:pt x="9464" y="11481"/>
                </a:lnTo>
                <a:lnTo>
                  <a:pt x="9354" y="11445"/>
                </a:lnTo>
                <a:lnTo>
                  <a:pt x="9207" y="11408"/>
                </a:lnTo>
                <a:lnTo>
                  <a:pt x="8620" y="11078"/>
                </a:lnTo>
                <a:lnTo>
                  <a:pt x="8327" y="10895"/>
                </a:lnTo>
                <a:lnTo>
                  <a:pt x="8070" y="10674"/>
                </a:lnTo>
                <a:lnTo>
                  <a:pt x="7850" y="10418"/>
                </a:lnTo>
                <a:lnTo>
                  <a:pt x="7703" y="10124"/>
                </a:lnTo>
                <a:lnTo>
                  <a:pt x="7593" y="9794"/>
                </a:lnTo>
                <a:lnTo>
                  <a:pt x="7593" y="9501"/>
                </a:lnTo>
                <a:lnTo>
                  <a:pt x="7630" y="9171"/>
                </a:lnTo>
                <a:lnTo>
                  <a:pt x="7777" y="8877"/>
                </a:lnTo>
                <a:lnTo>
                  <a:pt x="7960" y="8620"/>
                </a:lnTo>
                <a:lnTo>
                  <a:pt x="8217" y="8400"/>
                </a:lnTo>
                <a:lnTo>
                  <a:pt x="8400" y="8290"/>
                </a:lnTo>
                <a:lnTo>
                  <a:pt x="8584" y="8217"/>
                </a:lnTo>
                <a:lnTo>
                  <a:pt x="8730" y="8180"/>
                </a:lnTo>
                <a:close/>
                <a:moveTo>
                  <a:pt x="8767" y="7777"/>
                </a:moveTo>
                <a:lnTo>
                  <a:pt x="8547" y="7813"/>
                </a:lnTo>
                <a:lnTo>
                  <a:pt x="8363" y="7850"/>
                </a:lnTo>
                <a:lnTo>
                  <a:pt x="8143" y="7960"/>
                </a:lnTo>
                <a:lnTo>
                  <a:pt x="7960" y="8033"/>
                </a:lnTo>
                <a:lnTo>
                  <a:pt x="7777" y="8180"/>
                </a:lnTo>
                <a:lnTo>
                  <a:pt x="7593" y="8364"/>
                </a:lnTo>
                <a:lnTo>
                  <a:pt x="7446" y="8510"/>
                </a:lnTo>
                <a:lnTo>
                  <a:pt x="7336" y="8657"/>
                </a:lnTo>
                <a:lnTo>
                  <a:pt x="7190" y="9024"/>
                </a:lnTo>
                <a:lnTo>
                  <a:pt x="7116" y="9427"/>
                </a:lnTo>
                <a:lnTo>
                  <a:pt x="7116" y="9831"/>
                </a:lnTo>
                <a:lnTo>
                  <a:pt x="7153" y="10051"/>
                </a:lnTo>
                <a:lnTo>
                  <a:pt x="7226" y="10271"/>
                </a:lnTo>
                <a:lnTo>
                  <a:pt x="7336" y="10454"/>
                </a:lnTo>
                <a:lnTo>
                  <a:pt x="7446" y="10638"/>
                </a:lnTo>
                <a:lnTo>
                  <a:pt x="7740" y="11005"/>
                </a:lnTo>
                <a:lnTo>
                  <a:pt x="8107" y="11298"/>
                </a:lnTo>
                <a:lnTo>
                  <a:pt x="8510" y="11555"/>
                </a:lnTo>
                <a:lnTo>
                  <a:pt x="8914" y="11775"/>
                </a:lnTo>
                <a:lnTo>
                  <a:pt x="9134" y="11885"/>
                </a:lnTo>
                <a:lnTo>
                  <a:pt x="9354" y="11958"/>
                </a:lnTo>
                <a:lnTo>
                  <a:pt x="9574" y="11958"/>
                </a:lnTo>
                <a:lnTo>
                  <a:pt x="9757" y="11922"/>
                </a:lnTo>
                <a:lnTo>
                  <a:pt x="9977" y="11848"/>
                </a:lnTo>
                <a:lnTo>
                  <a:pt x="10198" y="11702"/>
                </a:lnTo>
                <a:lnTo>
                  <a:pt x="10381" y="11555"/>
                </a:lnTo>
                <a:lnTo>
                  <a:pt x="10491" y="11371"/>
                </a:lnTo>
                <a:lnTo>
                  <a:pt x="10674" y="11298"/>
                </a:lnTo>
                <a:lnTo>
                  <a:pt x="10784" y="11151"/>
                </a:lnTo>
                <a:lnTo>
                  <a:pt x="10895" y="10968"/>
                </a:lnTo>
                <a:lnTo>
                  <a:pt x="10968" y="10785"/>
                </a:lnTo>
                <a:lnTo>
                  <a:pt x="11005" y="10601"/>
                </a:lnTo>
                <a:lnTo>
                  <a:pt x="11005" y="10381"/>
                </a:lnTo>
                <a:lnTo>
                  <a:pt x="11005" y="10124"/>
                </a:lnTo>
                <a:lnTo>
                  <a:pt x="10968" y="9684"/>
                </a:lnTo>
                <a:lnTo>
                  <a:pt x="10821" y="9207"/>
                </a:lnTo>
                <a:lnTo>
                  <a:pt x="10638" y="8804"/>
                </a:lnTo>
                <a:lnTo>
                  <a:pt x="10491" y="8620"/>
                </a:lnTo>
                <a:lnTo>
                  <a:pt x="10344" y="8437"/>
                </a:lnTo>
                <a:lnTo>
                  <a:pt x="10198" y="8290"/>
                </a:lnTo>
                <a:lnTo>
                  <a:pt x="10014" y="8143"/>
                </a:lnTo>
                <a:lnTo>
                  <a:pt x="9831" y="8033"/>
                </a:lnTo>
                <a:lnTo>
                  <a:pt x="9611" y="7923"/>
                </a:lnTo>
                <a:lnTo>
                  <a:pt x="9427" y="7850"/>
                </a:lnTo>
                <a:lnTo>
                  <a:pt x="9207" y="7813"/>
                </a:lnTo>
                <a:lnTo>
                  <a:pt x="8987" y="7777"/>
                </a:lnTo>
                <a:close/>
                <a:moveTo>
                  <a:pt x="9024" y="0"/>
                </a:moveTo>
                <a:lnTo>
                  <a:pt x="8767" y="37"/>
                </a:lnTo>
                <a:lnTo>
                  <a:pt x="8547" y="110"/>
                </a:lnTo>
                <a:lnTo>
                  <a:pt x="8363" y="257"/>
                </a:lnTo>
                <a:lnTo>
                  <a:pt x="8180" y="440"/>
                </a:lnTo>
                <a:lnTo>
                  <a:pt x="7593" y="1027"/>
                </a:lnTo>
                <a:lnTo>
                  <a:pt x="7006" y="1651"/>
                </a:lnTo>
                <a:lnTo>
                  <a:pt x="6639" y="2054"/>
                </a:lnTo>
                <a:lnTo>
                  <a:pt x="6383" y="2311"/>
                </a:lnTo>
                <a:lnTo>
                  <a:pt x="6199" y="2605"/>
                </a:lnTo>
                <a:lnTo>
                  <a:pt x="5796" y="2201"/>
                </a:lnTo>
                <a:lnTo>
                  <a:pt x="5722" y="2128"/>
                </a:lnTo>
                <a:lnTo>
                  <a:pt x="5502" y="2128"/>
                </a:lnTo>
                <a:lnTo>
                  <a:pt x="5392" y="2201"/>
                </a:lnTo>
                <a:lnTo>
                  <a:pt x="5356" y="2238"/>
                </a:lnTo>
                <a:lnTo>
                  <a:pt x="4915" y="2531"/>
                </a:lnTo>
                <a:lnTo>
                  <a:pt x="4512" y="2898"/>
                </a:lnTo>
                <a:lnTo>
                  <a:pt x="4292" y="2715"/>
                </a:lnTo>
                <a:lnTo>
                  <a:pt x="4072" y="2495"/>
                </a:lnTo>
                <a:lnTo>
                  <a:pt x="3998" y="2458"/>
                </a:lnTo>
                <a:lnTo>
                  <a:pt x="3888" y="2458"/>
                </a:lnTo>
                <a:lnTo>
                  <a:pt x="3815" y="2495"/>
                </a:lnTo>
                <a:lnTo>
                  <a:pt x="3778" y="2568"/>
                </a:lnTo>
                <a:lnTo>
                  <a:pt x="3778" y="2421"/>
                </a:lnTo>
                <a:lnTo>
                  <a:pt x="3778" y="2311"/>
                </a:lnTo>
                <a:lnTo>
                  <a:pt x="3668" y="2128"/>
                </a:lnTo>
                <a:lnTo>
                  <a:pt x="3521" y="1908"/>
                </a:lnTo>
                <a:lnTo>
                  <a:pt x="3338" y="1761"/>
                </a:lnTo>
                <a:lnTo>
                  <a:pt x="3118" y="1614"/>
                </a:lnTo>
                <a:lnTo>
                  <a:pt x="2861" y="1504"/>
                </a:lnTo>
                <a:lnTo>
                  <a:pt x="2458" y="1321"/>
                </a:lnTo>
                <a:lnTo>
                  <a:pt x="2348" y="1321"/>
                </a:lnTo>
                <a:lnTo>
                  <a:pt x="2238" y="1357"/>
                </a:lnTo>
                <a:lnTo>
                  <a:pt x="2201" y="1431"/>
                </a:lnTo>
                <a:lnTo>
                  <a:pt x="2201" y="1504"/>
                </a:lnTo>
                <a:lnTo>
                  <a:pt x="2531" y="2238"/>
                </a:lnTo>
                <a:lnTo>
                  <a:pt x="2678" y="2531"/>
                </a:lnTo>
                <a:lnTo>
                  <a:pt x="2751" y="2678"/>
                </a:lnTo>
                <a:lnTo>
                  <a:pt x="2861" y="2825"/>
                </a:lnTo>
                <a:lnTo>
                  <a:pt x="3008" y="2898"/>
                </a:lnTo>
                <a:lnTo>
                  <a:pt x="3191" y="2935"/>
                </a:lnTo>
                <a:lnTo>
                  <a:pt x="3338" y="2935"/>
                </a:lnTo>
                <a:lnTo>
                  <a:pt x="3485" y="2861"/>
                </a:lnTo>
                <a:lnTo>
                  <a:pt x="3632" y="2788"/>
                </a:lnTo>
                <a:lnTo>
                  <a:pt x="3301" y="3155"/>
                </a:lnTo>
                <a:lnTo>
                  <a:pt x="2971" y="3485"/>
                </a:lnTo>
                <a:lnTo>
                  <a:pt x="2935" y="3412"/>
                </a:lnTo>
                <a:lnTo>
                  <a:pt x="2935" y="3265"/>
                </a:lnTo>
                <a:lnTo>
                  <a:pt x="2898" y="3081"/>
                </a:lnTo>
                <a:lnTo>
                  <a:pt x="2825" y="2825"/>
                </a:lnTo>
                <a:lnTo>
                  <a:pt x="2678" y="2605"/>
                </a:lnTo>
                <a:lnTo>
                  <a:pt x="2458" y="2384"/>
                </a:lnTo>
                <a:lnTo>
                  <a:pt x="2238" y="2238"/>
                </a:lnTo>
                <a:lnTo>
                  <a:pt x="1981" y="2091"/>
                </a:lnTo>
                <a:lnTo>
                  <a:pt x="1687" y="1981"/>
                </a:lnTo>
                <a:lnTo>
                  <a:pt x="1431" y="1908"/>
                </a:lnTo>
                <a:lnTo>
                  <a:pt x="880" y="1834"/>
                </a:lnTo>
                <a:lnTo>
                  <a:pt x="770" y="1834"/>
                </a:lnTo>
                <a:lnTo>
                  <a:pt x="697" y="1871"/>
                </a:lnTo>
                <a:lnTo>
                  <a:pt x="624" y="1944"/>
                </a:lnTo>
                <a:lnTo>
                  <a:pt x="624" y="2054"/>
                </a:lnTo>
                <a:lnTo>
                  <a:pt x="697" y="2384"/>
                </a:lnTo>
                <a:lnTo>
                  <a:pt x="807" y="2751"/>
                </a:lnTo>
                <a:lnTo>
                  <a:pt x="917" y="3045"/>
                </a:lnTo>
                <a:lnTo>
                  <a:pt x="1101" y="3375"/>
                </a:lnTo>
                <a:lnTo>
                  <a:pt x="1284" y="3668"/>
                </a:lnTo>
                <a:lnTo>
                  <a:pt x="1504" y="3925"/>
                </a:lnTo>
                <a:lnTo>
                  <a:pt x="1724" y="4182"/>
                </a:lnTo>
                <a:lnTo>
                  <a:pt x="1981" y="4439"/>
                </a:lnTo>
                <a:lnTo>
                  <a:pt x="2018" y="4439"/>
                </a:lnTo>
                <a:lnTo>
                  <a:pt x="1761" y="4695"/>
                </a:lnTo>
                <a:lnTo>
                  <a:pt x="1761" y="4549"/>
                </a:lnTo>
                <a:lnTo>
                  <a:pt x="1724" y="4402"/>
                </a:lnTo>
                <a:lnTo>
                  <a:pt x="1614" y="4255"/>
                </a:lnTo>
                <a:lnTo>
                  <a:pt x="1467" y="4108"/>
                </a:lnTo>
                <a:lnTo>
                  <a:pt x="1321" y="3998"/>
                </a:lnTo>
                <a:lnTo>
                  <a:pt x="1101" y="3925"/>
                </a:lnTo>
                <a:lnTo>
                  <a:pt x="697" y="3815"/>
                </a:lnTo>
                <a:lnTo>
                  <a:pt x="330" y="3742"/>
                </a:lnTo>
                <a:lnTo>
                  <a:pt x="220" y="3742"/>
                </a:lnTo>
                <a:lnTo>
                  <a:pt x="147" y="3815"/>
                </a:lnTo>
                <a:lnTo>
                  <a:pt x="110" y="3925"/>
                </a:lnTo>
                <a:lnTo>
                  <a:pt x="147" y="3998"/>
                </a:lnTo>
                <a:lnTo>
                  <a:pt x="367" y="4329"/>
                </a:lnTo>
                <a:lnTo>
                  <a:pt x="624" y="4732"/>
                </a:lnTo>
                <a:lnTo>
                  <a:pt x="807" y="4915"/>
                </a:lnTo>
                <a:lnTo>
                  <a:pt x="954" y="5062"/>
                </a:lnTo>
                <a:lnTo>
                  <a:pt x="1137" y="5172"/>
                </a:lnTo>
                <a:lnTo>
                  <a:pt x="1321" y="5246"/>
                </a:lnTo>
                <a:lnTo>
                  <a:pt x="1321" y="5282"/>
                </a:lnTo>
                <a:lnTo>
                  <a:pt x="1394" y="5356"/>
                </a:lnTo>
                <a:lnTo>
                  <a:pt x="1834" y="5759"/>
                </a:lnTo>
                <a:lnTo>
                  <a:pt x="1651" y="6126"/>
                </a:lnTo>
                <a:lnTo>
                  <a:pt x="1504" y="6493"/>
                </a:lnTo>
                <a:lnTo>
                  <a:pt x="1394" y="6896"/>
                </a:lnTo>
                <a:lnTo>
                  <a:pt x="1321" y="6933"/>
                </a:lnTo>
                <a:lnTo>
                  <a:pt x="1321" y="7043"/>
                </a:lnTo>
                <a:lnTo>
                  <a:pt x="1321" y="7153"/>
                </a:lnTo>
                <a:lnTo>
                  <a:pt x="1357" y="7263"/>
                </a:lnTo>
                <a:lnTo>
                  <a:pt x="1431" y="7373"/>
                </a:lnTo>
                <a:lnTo>
                  <a:pt x="1467" y="7410"/>
                </a:lnTo>
                <a:lnTo>
                  <a:pt x="1541" y="7447"/>
                </a:lnTo>
                <a:lnTo>
                  <a:pt x="1651" y="7593"/>
                </a:lnTo>
                <a:lnTo>
                  <a:pt x="2311" y="8217"/>
                </a:lnTo>
                <a:lnTo>
                  <a:pt x="2164" y="8327"/>
                </a:lnTo>
                <a:lnTo>
                  <a:pt x="2018" y="8437"/>
                </a:lnTo>
                <a:lnTo>
                  <a:pt x="1761" y="8694"/>
                </a:lnTo>
                <a:lnTo>
                  <a:pt x="1394" y="9207"/>
                </a:lnTo>
                <a:lnTo>
                  <a:pt x="990" y="9721"/>
                </a:lnTo>
                <a:lnTo>
                  <a:pt x="220" y="10748"/>
                </a:lnTo>
                <a:lnTo>
                  <a:pt x="73" y="10968"/>
                </a:lnTo>
                <a:lnTo>
                  <a:pt x="0" y="11151"/>
                </a:lnTo>
                <a:lnTo>
                  <a:pt x="0" y="11225"/>
                </a:lnTo>
                <a:lnTo>
                  <a:pt x="37" y="11335"/>
                </a:lnTo>
                <a:lnTo>
                  <a:pt x="183" y="11518"/>
                </a:lnTo>
                <a:lnTo>
                  <a:pt x="257" y="11592"/>
                </a:lnTo>
                <a:lnTo>
                  <a:pt x="367" y="11628"/>
                </a:lnTo>
                <a:lnTo>
                  <a:pt x="550" y="11665"/>
                </a:lnTo>
                <a:lnTo>
                  <a:pt x="770" y="11628"/>
                </a:lnTo>
                <a:lnTo>
                  <a:pt x="990" y="11592"/>
                </a:lnTo>
                <a:lnTo>
                  <a:pt x="2348" y="11188"/>
                </a:lnTo>
                <a:lnTo>
                  <a:pt x="3595" y="10821"/>
                </a:lnTo>
                <a:lnTo>
                  <a:pt x="4072" y="10711"/>
                </a:lnTo>
                <a:lnTo>
                  <a:pt x="4292" y="10638"/>
                </a:lnTo>
                <a:lnTo>
                  <a:pt x="4512" y="10491"/>
                </a:lnTo>
                <a:lnTo>
                  <a:pt x="5025" y="11005"/>
                </a:lnTo>
                <a:lnTo>
                  <a:pt x="5539" y="11518"/>
                </a:lnTo>
                <a:lnTo>
                  <a:pt x="6089" y="11995"/>
                </a:lnTo>
                <a:lnTo>
                  <a:pt x="6676" y="12398"/>
                </a:lnTo>
                <a:lnTo>
                  <a:pt x="7006" y="12619"/>
                </a:lnTo>
                <a:lnTo>
                  <a:pt x="7373" y="12802"/>
                </a:lnTo>
                <a:lnTo>
                  <a:pt x="7740" y="12985"/>
                </a:lnTo>
                <a:lnTo>
                  <a:pt x="8070" y="13132"/>
                </a:lnTo>
                <a:lnTo>
                  <a:pt x="8474" y="13242"/>
                </a:lnTo>
                <a:lnTo>
                  <a:pt x="8840" y="13352"/>
                </a:lnTo>
                <a:lnTo>
                  <a:pt x="9207" y="13426"/>
                </a:lnTo>
                <a:lnTo>
                  <a:pt x="9611" y="13499"/>
                </a:lnTo>
                <a:lnTo>
                  <a:pt x="9977" y="13536"/>
                </a:lnTo>
                <a:lnTo>
                  <a:pt x="10381" y="13572"/>
                </a:lnTo>
                <a:lnTo>
                  <a:pt x="11115" y="13536"/>
                </a:lnTo>
                <a:lnTo>
                  <a:pt x="11812" y="13426"/>
                </a:lnTo>
                <a:lnTo>
                  <a:pt x="12215" y="13316"/>
                </a:lnTo>
                <a:lnTo>
                  <a:pt x="12362" y="13279"/>
                </a:lnTo>
                <a:lnTo>
                  <a:pt x="12435" y="13279"/>
                </a:lnTo>
                <a:lnTo>
                  <a:pt x="12435" y="13316"/>
                </a:lnTo>
                <a:lnTo>
                  <a:pt x="12509" y="13352"/>
                </a:lnTo>
                <a:lnTo>
                  <a:pt x="12545" y="13352"/>
                </a:lnTo>
                <a:lnTo>
                  <a:pt x="12582" y="13316"/>
                </a:lnTo>
                <a:lnTo>
                  <a:pt x="12619" y="13279"/>
                </a:lnTo>
                <a:lnTo>
                  <a:pt x="12655" y="13169"/>
                </a:lnTo>
                <a:lnTo>
                  <a:pt x="12655" y="13022"/>
                </a:lnTo>
                <a:lnTo>
                  <a:pt x="12545" y="12949"/>
                </a:lnTo>
                <a:lnTo>
                  <a:pt x="12435" y="12912"/>
                </a:lnTo>
                <a:lnTo>
                  <a:pt x="12178" y="12912"/>
                </a:lnTo>
                <a:lnTo>
                  <a:pt x="11702" y="13022"/>
                </a:lnTo>
                <a:lnTo>
                  <a:pt x="11188" y="13095"/>
                </a:lnTo>
                <a:lnTo>
                  <a:pt x="10748" y="13132"/>
                </a:lnTo>
                <a:lnTo>
                  <a:pt x="10308" y="13095"/>
                </a:lnTo>
                <a:lnTo>
                  <a:pt x="9867" y="13095"/>
                </a:lnTo>
                <a:lnTo>
                  <a:pt x="9464" y="13022"/>
                </a:lnTo>
                <a:lnTo>
                  <a:pt x="9024" y="12949"/>
                </a:lnTo>
                <a:lnTo>
                  <a:pt x="8584" y="12802"/>
                </a:lnTo>
                <a:lnTo>
                  <a:pt x="8180" y="12655"/>
                </a:lnTo>
                <a:lnTo>
                  <a:pt x="7777" y="12509"/>
                </a:lnTo>
                <a:lnTo>
                  <a:pt x="7300" y="12252"/>
                </a:lnTo>
                <a:lnTo>
                  <a:pt x="6860" y="11958"/>
                </a:lnTo>
                <a:lnTo>
                  <a:pt x="6419" y="11628"/>
                </a:lnTo>
                <a:lnTo>
                  <a:pt x="6016" y="11298"/>
                </a:lnTo>
                <a:lnTo>
                  <a:pt x="5246" y="10564"/>
                </a:lnTo>
                <a:lnTo>
                  <a:pt x="4512" y="9794"/>
                </a:lnTo>
                <a:lnTo>
                  <a:pt x="3008" y="8290"/>
                </a:lnTo>
                <a:lnTo>
                  <a:pt x="2274" y="7520"/>
                </a:lnTo>
                <a:lnTo>
                  <a:pt x="2091" y="7300"/>
                </a:lnTo>
                <a:lnTo>
                  <a:pt x="1871" y="7080"/>
                </a:lnTo>
                <a:lnTo>
                  <a:pt x="1944" y="6713"/>
                </a:lnTo>
                <a:lnTo>
                  <a:pt x="2054" y="6383"/>
                </a:lnTo>
                <a:lnTo>
                  <a:pt x="2238" y="6053"/>
                </a:lnTo>
                <a:lnTo>
                  <a:pt x="2421" y="5722"/>
                </a:lnTo>
                <a:lnTo>
                  <a:pt x="2641" y="5429"/>
                </a:lnTo>
                <a:lnTo>
                  <a:pt x="2898" y="5172"/>
                </a:lnTo>
                <a:lnTo>
                  <a:pt x="3411" y="4622"/>
                </a:lnTo>
                <a:lnTo>
                  <a:pt x="4475" y="3558"/>
                </a:lnTo>
                <a:lnTo>
                  <a:pt x="5025" y="3045"/>
                </a:lnTo>
                <a:lnTo>
                  <a:pt x="5246" y="2825"/>
                </a:lnTo>
                <a:lnTo>
                  <a:pt x="5392" y="2678"/>
                </a:lnTo>
                <a:lnTo>
                  <a:pt x="5502" y="2605"/>
                </a:lnTo>
                <a:lnTo>
                  <a:pt x="5612" y="2715"/>
                </a:lnTo>
                <a:lnTo>
                  <a:pt x="5392" y="2825"/>
                </a:lnTo>
                <a:lnTo>
                  <a:pt x="5246" y="2971"/>
                </a:lnTo>
                <a:lnTo>
                  <a:pt x="4952" y="3301"/>
                </a:lnTo>
                <a:lnTo>
                  <a:pt x="4805" y="3485"/>
                </a:lnTo>
                <a:lnTo>
                  <a:pt x="4695" y="3668"/>
                </a:lnTo>
                <a:lnTo>
                  <a:pt x="4585" y="3888"/>
                </a:lnTo>
                <a:lnTo>
                  <a:pt x="4585" y="3962"/>
                </a:lnTo>
                <a:lnTo>
                  <a:pt x="4622" y="4072"/>
                </a:lnTo>
                <a:lnTo>
                  <a:pt x="4659" y="4145"/>
                </a:lnTo>
                <a:lnTo>
                  <a:pt x="4732" y="4145"/>
                </a:lnTo>
                <a:lnTo>
                  <a:pt x="4915" y="4035"/>
                </a:lnTo>
                <a:lnTo>
                  <a:pt x="5025" y="3888"/>
                </a:lnTo>
                <a:lnTo>
                  <a:pt x="5209" y="3558"/>
                </a:lnTo>
                <a:lnTo>
                  <a:pt x="5502" y="3228"/>
                </a:lnTo>
                <a:lnTo>
                  <a:pt x="5759" y="2898"/>
                </a:lnTo>
                <a:lnTo>
                  <a:pt x="6016" y="3118"/>
                </a:lnTo>
                <a:lnTo>
                  <a:pt x="5832" y="3301"/>
                </a:lnTo>
                <a:lnTo>
                  <a:pt x="5612" y="3522"/>
                </a:lnTo>
                <a:lnTo>
                  <a:pt x="5466" y="3742"/>
                </a:lnTo>
                <a:lnTo>
                  <a:pt x="5356" y="3962"/>
                </a:lnTo>
                <a:lnTo>
                  <a:pt x="5319" y="4072"/>
                </a:lnTo>
                <a:lnTo>
                  <a:pt x="5392" y="4182"/>
                </a:lnTo>
                <a:lnTo>
                  <a:pt x="5502" y="4219"/>
                </a:lnTo>
                <a:lnTo>
                  <a:pt x="5539" y="4219"/>
                </a:lnTo>
                <a:lnTo>
                  <a:pt x="5612" y="4182"/>
                </a:lnTo>
                <a:lnTo>
                  <a:pt x="5796" y="3998"/>
                </a:lnTo>
                <a:lnTo>
                  <a:pt x="5942" y="3778"/>
                </a:lnTo>
                <a:lnTo>
                  <a:pt x="6089" y="3558"/>
                </a:lnTo>
                <a:lnTo>
                  <a:pt x="6199" y="3301"/>
                </a:lnTo>
                <a:lnTo>
                  <a:pt x="6309" y="3375"/>
                </a:lnTo>
                <a:lnTo>
                  <a:pt x="6456" y="3485"/>
                </a:lnTo>
                <a:lnTo>
                  <a:pt x="6346" y="3595"/>
                </a:lnTo>
                <a:lnTo>
                  <a:pt x="6236" y="3705"/>
                </a:lnTo>
                <a:lnTo>
                  <a:pt x="6089" y="3962"/>
                </a:lnTo>
                <a:lnTo>
                  <a:pt x="5869" y="4255"/>
                </a:lnTo>
                <a:lnTo>
                  <a:pt x="5796" y="4402"/>
                </a:lnTo>
                <a:lnTo>
                  <a:pt x="5722" y="4585"/>
                </a:lnTo>
                <a:lnTo>
                  <a:pt x="5722" y="4622"/>
                </a:lnTo>
                <a:lnTo>
                  <a:pt x="5722" y="4695"/>
                </a:lnTo>
                <a:lnTo>
                  <a:pt x="5796" y="4732"/>
                </a:lnTo>
                <a:lnTo>
                  <a:pt x="5906" y="4769"/>
                </a:lnTo>
                <a:lnTo>
                  <a:pt x="6016" y="4695"/>
                </a:lnTo>
                <a:lnTo>
                  <a:pt x="6126" y="4585"/>
                </a:lnTo>
                <a:lnTo>
                  <a:pt x="6199" y="4439"/>
                </a:lnTo>
                <a:lnTo>
                  <a:pt x="6383" y="4145"/>
                </a:lnTo>
                <a:lnTo>
                  <a:pt x="6456" y="3962"/>
                </a:lnTo>
                <a:lnTo>
                  <a:pt x="6603" y="3632"/>
                </a:lnTo>
                <a:lnTo>
                  <a:pt x="7300" y="4145"/>
                </a:lnTo>
                <a:lnTo>
                  <a:pt x="7116" y="4292"/>
                </a:lnTo>
                <a:lnTo>
                  <a:pt x="6933" y="4439"/>
                </a:lnTo>
                <a:lnTo>
                  <a:pt x="6713" y="4695"/>
                </a:lnTo>
                <a:lnTo>
                  <a:pt x="6529" y="5026"/>
                </a:lnTo>
                <a:lnTo>
                  <a:pt x="6529" y="5099"/>
                </a:lnTo>
                <a:lnTo>
                  <a:pt x="6529" y="5172"/>
                </a:lnTo>
                <a:lnTo>
                  <a:pt x="6566" y="5209"/>
                </a:lnTo>
                <a:lnTo>
                  <a:pt x="6639" y="5246"/>
                </a:lnTo>
                <a:lnTo>
                  <a:pt x="6676" y="5282"/>
                </a:lnTo>
                <a:lnTo>
                  <a:pt x="6749" y="5282"/>
                </a:lnTo>
                <a:lnTo>
                  <a:pt x="6823" y="5246"/>
                </a:lnTo>
                <a:lnTo>
                  <a:pt x="6860" y="5172"/>
                </a:lnTo>
                <a:lnTo>
                  <a:pt x="7153" y="4695"/>
                </a:lnTo>
                <a:lnTo>
                  <a:pt x="7410" y="4255"/>
                </a:lnTo>
                <a:lnTo>
                  <a:pt x="7740" y="4475"/>
                </a:lnTo>
                <a:lnTo>
                  <a:pt x="7483" y="4732"/>
                </a:lnTo>
                <a:lnTo>
                  <a:pt x="7116" y="5136"/>
                </a:lnTo>
                <a:lnTo>
                  <a:pt x="7080" y="5209"/>
                </a:lnTo>
                <a:lnTo>
                  <a:pt x="7043" y="5246"/>
                </a:lnTo>
                <a:lnTo>
                  <a:pt x="7080" y="5319"/>
                </a:lnTo>
                <a:lnTo>
                  <a:pt x="7116" y="5356"/>
                </a:lnTo>
                <a:lnTo>
                  <a:pt x="7190" y="5392"/>
                </a:lnTo>
                <a:lnTo>
                  <a:pt x="7263" y="5429"/>
                </a:lnTo>
                <a:lnTo>
                  <a:pt x="7336" y="5429"/>
                </a:lnTo>
                <a:lnTo>
                  <a:pt x="7373" y="5356"/>
                </a:lnTo>
                <a:lnTo>
                  <a:pt x="7556" y="5172"/>
                </a:lnTo>
                <a:lnTo>
                  <a:pt x="7740" y="4989"/>
                </a:lnTo>
                <a:lnTo>
                  <a:pt x="7813" y="4805"/>
                </a:lnTo>
                <a:lnTo>
                  <a:pt x="7850" y="4695"/>
                </a:lnTo>
                <a:lnTo>
                  <a:pt x="7887" y="4585"/>
                </a:lnTo>
                <a:lnTo>
                  <a:pt x="8474" y="4989"/>
                </a:lnTo>
                <a:lnTo>
                  <a:pt x="8107" y="5319"/>
                </a:lnTo>
                <a:lnTo>
                  <a:pt x="7813" y="5722"/>
                </a:lnTo>
                <a:lnTo>
                  <a:pt x="7777" y="5796"/>
                </a:lnTo>
                <a:lnTo>
                  <a:pt x="7777" y="5833"/>
                </a:lnTo>
                <a:lnTo>
                  <a:pt x="7813" y="5943"/>
                </a:lnTo>
                <a:lnTo>
                  <a:pt x="7887" y="5979"/>
                </a:lnTo>
                <a:lnTo>
                  <a:pt x="7997" y="5979"/>
                </a:lnTo>
                <a:lnTo>
                  <a:pt x="8033" y="5943"/>
                </a:lnTo>
                <a:lnTo>
                  <a:pt x="8327" y="5502"/>
                </a:lnTo>
                <a:lnTo>
                  <a:pt x="8584" y="5062"/>
                </a:lnTo>
                <a:lnTo>
                  <a:pt x="9024" y="5356"/>
                </a:lnTo>
                <a:lnTo>
                  <a:pt x="8767" y="5612"/>
                </a:lnTo>
                <a:lnTo>
                  <a:pt x="8584" y="5796"/>
                </a:lnTo>
                <a:lnTo>
                  <a:pt x="8510" y="5906"/>
                </a:lnTo>
                <a:lnTo>
                  <a:pt x="8474" y="6053"/>
                </a:lnTo>
                <a:lnTo>
                  <a:pt x="8253" y="6383"/>
                </a:lnTo>
                <a:lnTo>
                  <a:pt x="8217" y="6456"/>
                </a:lnTo>
                <a:lnTo>
                  <a:pt x="8253" y="6566"/>
                </a:lnTo>
                <a:lnTo>
                  <a:pt x="8290" y="6603"/>
                </a:lnTo>
                <a:lnTo>
                  <a:pt x="8363" y="6640"/>
                </a:lnTo>
                <a:lnTo>
                  <a:pt x="8474" y="6640"/>
                </a:lnTo>
                <a:lnTo>
                  <a:pt x="8547" y="6566"/>
                </a:lnTo>
                <a:lnTo>
                  <a:pt x="8804" y="6199"/>
                </a:lnTo>
                <a:lnTo>
                  <a:pt x="8877" y="6126"/>
                </a:lnTo>
                <a:lnTo>
                  <a:pt x="8950" y="6016"/>
                </a:lnTo>
                <a:lnTo>
                  <a:pt x="9097" y="5796"/>
                </a:lnTo>
                <a:lnTo>
                  <a:pt x="9244" y="5539"/>
                </a:lnTo>
                <a:lnTo>
                  <a:pt x="9537" y="5722"/>
                </a:lnTo>
                <a:lnTo>
                  <a:pt x="9354" y="5906"/>
                </a:lnTo>
                <a:lnTo>
                  <a:pt x="9207" y="6126"/>
                </a:lnTo>
                <a:lnTo>
                  <a:pt x="8950" y="6419"/>
                </a:lnTo>
                <a:lnTo>
                  <a:pt x="8877" y="6566"/>
                </a:lnTo>
                <a:lnTo>
                  <a:pt x="8840" y="6750"/>
                </a:lnTo>
                <a:lnTo>
                  <a:pt x="8914" y="6823"/>
                </a:lnTo>
                <a:lnTo>
                  <a:pt x="8950" y="6860"/>
                </a:lnTo>
                <a:lnTo>
                  <a:pt x="8987" y="6860"/>
                </a:lnTo>
                <a:lnTo>
                  <a:pt x="9134" y="6786"/>
                </a:lnTo>
                <a:lnTo>
                  <a:pt x="9244" y="6640"/>
                </a:lnTo>
                <a:lnTo>
                  <a:pt x="9391" y="6383"/>
                </a:lnTo>
                <a:lnTo>
                  <a:pt x="9537" y="6126"/>
                </a:lnTo>
                <a:lnTo>
                  <a:pt x="9721" y="5869"/>
                </a:lnTo>
                <a:lnTo>
                  <a:pt x="10198" y="6236"/>
                </a:lnTo>
                <a:lnTo>
                  <a:pt x="10051" y="6419"/>
                </a:lnTo>
                <a:lnTo>
                  <a:pt x="9867" y="6640"/>
                </a:lnTo>
                <a:lnTo>
                  <a:pt x="9684" y="6860"/>
                </a:lnTo>
                <a:lnTo>
                  <a:pt x="9611" y="7006"/>
                </a:lnTo>
                <a:lnTo>
                  <a:pt x="9574" y="7116"/>
                </a:lnTo>
                <a:lnTo>
                  <a:pt x="9574" y="7190"/>
                </a:lnTo>
                <a:lnTo>
                  <a:pt x="9611" y="7263"/>
                </a:lnTo>
                <a:lnTo>
                  <a:pt x="9757" y="7263"/>
                </a:lnTo>
                <a:lnTo>
                  <a:pt x="9867" y="7190"/>
                </a:lnTo>
                <a:lnTo>
                  <a:pt x="9941" y="7080"/>
                </a:lnTo>
                <a:lnTo>
                  <a:pt x="10124" y="6823"/>
                </a:lnTo>
                <a:lnTo>
                  <a:pt x="10271" y="6603"/>
                </a:lnTo>
                <a:lnTo>
                  <a:pt x="10381" y="6383"/>
                </a:lnTo>
                <a:lnTo>
                  <a:pt x="10895" y="6823"/>
                </a:lnTo>
                <a:lnTo>
                  <a:pt x="10931" y="6860"/>
                </a:lnTo>
                <a:lnTo>
                  <a:pt x="10638" y="7226"/>
                </a:lnTo>
                <a:lnTo>
                  <a:pt x="10381" y="7593"/>
                </a:lnTo>
                <a:lnTo>
                  <a:pt x="10271" y="7703"/>
                </a:lnTo>
                <a:lnTo>
                  <a:pt x="10271" y="7777"/>
                </a:lnTo>
                <a:lnTo>
                  <a:pt x="10271" y="7813"/>
                </a:lnTo>
                <a:lnTo>
                  <a:pt x="10344" y="7923"/>
                </a:lnTo>
                <a:lnTo>
                  <a:pt x="10418" y="7960"/>
                </a:lnTo>
                <a:lnTo>
                  <a:pt x="10491" y="7923"/>
                </a:lnTo>
                <a:lnTo>
                  <a:pt x="10528" y="7887"/>
                </a:lnTo>
                <a:lnTo>
                  <a:pt x="10821" y="7483"/>
                </a:lnTo>
                <a:lnTo>
                  <a:pt x="11115" y="7043"/>
                </a:lnTo>
                <a:lnTo>
                  <a:pt x="11445" y="7447"/>
                </a:lnTo>
                <a:lnTo>
                  <a:pt x="11298" y="7703"/>
                </a:lnTo>
                <a:lnTo>
                  <a:pt x="11151" y="7960"/>
                </a:lnTo>
                <a:lnTo>
                  <a:pt x="10968" y="8253"/>
                </a:lnTo>
                <a:lnTo>
                  <a:pt x="10931" y="8437"/>
                </a:lnTo>
                <a:lnTo>
                  <a:pt x="10931" y="8510"/>
                </a:lnTo>
                <a:lnTo>
                  <a:pt x="10931" y="8584"/>
                </a:lnTo>
                <a:lnTo>
                  <a:pt x="10968" y="8657"/>
                </a:lnTo>
                <a:lnTo>
                  <a:pt x="11041" y="8657"/>
                </a:lnTo>
                <a:lnTo>
                  <a:pt x="11188" y="8584"/>
                </a:lnTo>
                <a:lnTo>
                  <a:pt x="11261" y="8474"/>
                </a:lnTo>
                <a:lnTo>
                  <a:pt x="11408" y="8180"/>
                </a:lnTo>
                <a:lnTo>
                  <a:pt x="11628" y="7703"/>
                </a:lnTo>
                <a:lnTo>
                  <a:pt x="11812" y="7997"/>
                </a:lnTo>
                <a:lnTo>
                  <a:pt x="11995" y="8290"/>
                </a:lnTo>
                <a:lnTo>
                  <a:pt x="11812" y="8694"/>
                </a:lnTo>
                <a:lnTo>
                  <a:pt x="11628" y="9097"/>
                </a:lnTo>
                <a:lnTo>
                  <a:pt x="11518" y="9097"/>
                </a:lnTo>
                <a:lnTo>
                  <a:pt x="11408" y="9317"/>
                </a:lnTo>
                <a:lnTo>
                  <a:pt x="11335" y="9501"/>
                </a:lnTo>
                <a:lnTo>
                  <a:pt x="11335" y="9574"/>
                </a:lnTo>
                <a:lnTo>
                  <a:pt x="11335" y="9647"/>
                </a:lnTo>
                <a:lnTo>
                  <a:pt x="11408" y="9721"/>
                </a:lnTo>
                <a:lnTo>
                  <a:pt x="11591" y="9721"/>
                </a:lnTo>
                <a:lnTo>
                  <a:pt x="11628" y="9684"/>
                </a:lnTo>
                <a:lnTo>
                  <a:pt x="11812" y="9427"/>
                </a:lnTo>
                <a:lnTo>
                  <a:pt x="11958" y="9171"/>
                </a:lnTo>
                <a:lnTo>
                  <a:pt x="12105" y="8914"/>
                </a:lnTo>
                <a:lnTo>
                  <a:pt x="12178" y="8657"/>
                </a:lnTo>
                <a:lnTo>
                  <a:pt x="12325" y="9024"/>
                </a:lnTo>
                <a:lnTo>
                  <a:pt x="12472" y="9427"/>
                </a:lnTo>
                <a:lnTo>
                  <a:pt x="12068" y="10088"/>
                </a:lnTo>
                <a:lnTo>
                  <a:pt x="11995" y="10088"/>
                </a:lnTo>
                <a:lnTo>
                  <a:pt x="11922" y="10271"/>
                </a:lnTo>
                <a:lnTo>
                  <a:pt x="11848" y="10418"/>
                </a:lnTo>
                <a:lnTo>
                  <a:pt x="11848" y="10491"/>
                </a:lnTo>
                <a:lnTo>
                  <a:pt x="11848" y="10528"/>
                </a:lnTo>
                <a:lnTo>
                  <a:pt x="11922" y="10601"/>
                </a:lnTo>
                <a:lnTo>
                  <a:pt x="12068" y="10601"/>
                </a:lnTo>
                <a:lnTo>
                  <a:pt x="12142" y="10564"/>
                </a:lnTo>
                <a:lnTo>
                  <a:pt x="12362" y="10198"/>
                </a:lnTo>
                <a:lnTo>
                  <a:pt x="12582" y="9831"/>
                </a:lnTo>
                <a:lnTo>
                  <a:pt x="12692" y="10454"/>
                </a:lnTo>
                <a:lnTo>
                  <a:pt x="12509" y="10638"/>
                </a:lnTo>
                <a:lnTo>
                  <a:pt x="12362" y="10858"/>
                </a:lnTo>
                <a:lnTo>
                  <a:pt x="12215" y="11078"/>
                </a:lnTo>
                <a:lnTo>
                  <a:pt x="12178" y="11225"/>
                </a:lnTo>
                <a:lnTo>
                  <a:pt x="12178" y="11371"/>
                </a:lnTo>
                <a:lnTo>
                  <a:pt x="12215" y="11408"/>
                </a:lnTo>
                <a:lnTo>
                  <a:pt x="12252" y="11408"/>
                </a:lnTo>
                <a:lnTo>
                  <a:pt x="12362" y="11371"/>
                </a:lnTo>
                <a:lnTo>
                  <a:pt x="12472" y="11298"/>
                </a:lnTo>
                <a:lnTo>
                  <a:pt x="12582" y="11078"/>
                </a:lnTo>
                <a:lnTo>
                  <a:pt x="12692" y="10858"/>
                </a:lnTo>
                <a:lnTo>
                  <a:pt x="12729" y="11188"/>
                </a:lnTo>
                <a:lnTo>
                  <a:pt x="12655" y="11775"/>
                </a:lnTo>
                <a:lnTo>
                  <a:pt x="12509" y="11922"/>
                </a:lnTo>
                <a:lnTo>
                  <a:pt x="12362" y="12068"/>
                </a:lnTo>
                <a:lnTo>
                  <a:pt x="12325" y="12215"/>
                </a:lnTo>
                <a:lnTo>
                  <a:pt x="12325" y="12288"/>
                </a:lnTo>
                <a:lnTo>
                  <a:pt x="12362" y="12362"/>
                </a:lnTo>
                <a:lnTo>
                  <a:pt x="12435" y="12398"/>
                </a:lnTo>
                <a:lnTo>
                  <a:pt x="12472" y="12398"/>
                </a:lnTo>
                <a:lnTo>
                  <a:pt x="12619" y="12288"/>
                </a:lnTo>
                <a:lnTo>
                  <a:pt x="12655" y="12655"/>
                </a:lnTo>
                <a:lnTo>
                  <a:pt x="12692" y="12692"/>
                </a:lnTo>
                <a:lnTo>
                  <a:pt x="12729" y="12655"/>
                </a:lnTo>
                <a:lnTo>
                  <a:pt x="12802" y="12545"/>
                </a:lnTo>
                <a:lnTo>
                  <a:pt x="12912" y="12398"/>
                </a:lnTo>
                <a:lnTo>
                  <a:pt x="13022" y="12068"/>
                </a:lnTo>
                <a:lnTo>
                  <a:pt x="13095" y="11738"/>
                </a:lnTo>
                <a:lnTo>
                  <a:pt x="13132" y="11408"/>
                </a:lnTo>
                <a:lnTo>
                  <a:pt x="13132" y="11005"/>
                </a:lnTo>
                <a:lnTo>
                  <a:pt x="13132" y="10638"/>
                </a:lnTo>
                <a:lnTo>
                  <a:pt x="13095" y="10234"/>
                </a:lnTo>
                <a:lnTo>
                  <a:pt x="13022" y="9867"/>
                </a:lnTo>
                <a:lnTo>
                  <a:pt x="12949" y="9464"/>
                </a:lnTo>
                <a:lnTo>
                  <a:pt x="12839" y="9060"/>
                </a:lnTo>
                <a:lnTo>
                  <a:pt x="12692" y="8694"/>
                </a:lnTo>
                <a:lnTo>
                  <a:pt x="12545" y="8327"/>
                </a:lnTo>
                <a:lnTo>
                  <a:pt x="12325" y="7960"/>
                </a:lnTo>
                <a:lnTo>
                  <a:pt x="12142" y="7630"/>
                </a:lnTo>
                <a:lnTo>
                  <a:pt x="11885" y="7300"/>
                </a:lnTo>
                <a:lnTo>
                  <a:pt x="11628" y="6970"/>
                </a:lnTo>
                <a:lnTo>
                  <a:pt x="11335" y="6640"/>
                </a:lnTo>
                <a:lnTo>
                  <a:pt x="11041" y="6346"/>
                </a:lnTo>
                <a:lnTo>
                  <a:pt x="10344" y="5759"/>
                </a:lnTo>
                <a:lnTo>
                  <a:pt x="9647" y="5246"/>
                </a:lnTo>
                <a:lnTo>
                  <a:pt x="8914" y="4732"/>
                </a:lnTo>
                <a:lnTo>
                  <a:pt x="8987" y="4439"/>
                </a:lnTo>
                <a:lnTo>
                  <a:pt x="9024" y="4182"/>
                </a:lnTo>
                <a:lnTo>
                  <a:pt x="9060" y="3558"/>
                </a:lnTo>
                <a:lnTo>
                  <a:pt x="9097" y="2898"/>
                </a:lnTo>
                <a:lnTo>
                  <a:pt x="9281" y="220"/>
                </a:lnTo>
                <a:lnTo>
                  <a:pt x="9244" y="110"/>
                </a:lnTo>
                <a:lnTo>
                  <a:pt x="9207" y="37"/>
                </a:lnTo>
                <a:lnTo>
                  <a:pt x="9097" y="0"/>
                </a:lnTo>
                <a:close/>
              </a:path>
            </a:pathLst>
          </a:custGeom>
          <a:solidFill>
            <a:srgbClr val="A4C2F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A4C2F4"/>
              </a:solidFill>
              <a:latin typeface="Arial"/>
              <a:ea typeface="Arial"/>
              <a:cs typeface="Arial"/>
              <a:sym typeface="Arial"/>
            </a:endParaRPr>
          </a:p>
        </p:txBody>
      </p:sp>
      <p:sp>
        <p:nvSpPr>
          <p:cNvPr id="808" name="Google Shape;808;p39"/>
          <p:cNvSpPr/>
          <p:nvPr/>
        </p:nvSpPr>
        <p:spPr>
          <a:xfrm>
            <a:off x="-77078" y="1488018"/>
            <a:ext cx="339602" cy="400617"/>
          </a:xfrm>
          <a:custGeom>
            <a:avLst/>
            <a:gdLst/>
            <a:ahLst/>
            <a:cxnLst/>
            <a:rect l="l" t="t" r="r" b="b"/>
            <a:pathLst>
              <a:path w="9391" h="11079" extrusionOk="0">
                <a:moveTo>
                  <a:pt x="4916" y="441"/>
                </a:moveTo>
                <a:lnTo>
                  <a:pt x="5026" y="477"/>
                </a:lnTo>
                <a:lnTo>
                  <a:pt x="5099" y="551"/>
                </a:lnTo>
                <a:lnTo>
                  <a:pt x="5099" y="771"/>
                </a:lnTo>
                <a:lnTo>
                  <a:pt x="5026" y="954"/>
                </a:lnTo>
                <a:lnTo>
                  <a:pt x="4953" y="1064"/>
                </a:lnTo>
                <a:lnTo>
                  <a:pt x="4842" y="1138"/>
                </a:lnTo>
                <a:lnTo>
                  <a:pt x="4732" y="1174"/>
                </a:lnTo>
                <a:lnTo>
                  <a:pt x="4622" y="1138"/>
                </a:lnTo>
                <a:lnTo>
                  <a:pt x="4366" y="1028"/>
                </a:lnTo>
                <a:lnTo>
                  <a:pt x="4439" y="917"/>
                </a:lnTo>
                <a:lnTo>
                  <a:pt x="4439" y="771"/>
                </a:lnTo>
                <a:lnTo>
                  <a:pt x="4402" y="697"/>
                </a:lnTo>
                <a:lnTo>
                  <a:pt x="4366" y="661"/>
                </a:lnTo>
                <a:lnTo>
                  <a:pt x="4476" y="551"/>
                </a:lnTo>
                <a:lnTo>
                  <a:pt x="4622" y="477"/>
                </a:lnTo>
                <a:lnTo>
                  <a:pt x="4769" y="441"/>
                </a:lnTo>
                <a:close/>
                <a:moveTo>
                  <a:pt x="3375" y="6493"/>
                </a:moveTo>
                <a:lnTo>
                  <a:pt x="3375" y="6530"/>
                </a:lnTo>
                <a:lnTo>
                  <a:pt x="3339" y="6530"/>
                </a:lnTo>
                <a:lnTo>
                  <a:pt x="3375" y="6493"/>
                </a:lnTo>
                <a:close/>
                <a:moveTo>
                  <a:pt x="4292" y="6933"/>
                </a:moveTo>
                <a:lnTo>
                  <a:pt x="4256" y="7007"/>
                </a:lnTo>
                <a:lnTo>
                  <a:pt x="4219" y="6970"/>
                </a:lnTo>
                <a:lnTo>
                  <a:pt x="4292" y="6933"/>
                </a:lnTo>
                <a:close/>
                <a:moveTo>
                  <a:pt x="5209" y="4219"/>
                </a:moveTo>
                <a:lnTo>
                  <a:pt x="5429" y="4329"/>
                </a:lnTo>
                <a:lnTo>
                  <a:pt x="5649" y="4439"/>
                </a:lnTo>
                <a:lnTo>
                  <a:pt x="5686" y="4549"/>
                </a:lnTo>
                <a:lnTo>
                  <a:pt x="5723" y="4586"/>
                </a:lnTo>
                <a:lnTo>
                  <a:pt x="5796" y="4586"/>
                </a:lnTo>
                <a:lnTo>
                  <a:pt x="6016" y="4879"/>
                </a:lnTo>
                <a:lnTo>
                  <a:pt x="6163" y="5173"/>
                </a:lnTo>
                <a:lnTo>
                  <a:pt x="6200" y="5503"/>
                </a:lnTo>
                <a:lnTo>
                  <a:pt x="6200" y="5833"/>
                </a:lnTo>
                <a:lnTo>
                  <a:pt x="6090" y="6126"/>
                </a:lnTo>
                <a:lnTo>
                  <a:pt x="5943" y="6420"/>
                </a:lnTo>
                <a:lnTo>
                  <a:pt x="5796" y="6603"/>
                </a:lnTo>
                <a:lnTo>
                  <a:pt x="5649" y="6750"/>
                </a:lnTo>
                <a:lnTo>
                  <a:pt x="5649" y="6713"/>
                </a:lnTo>
                <a:lnTo>
                  <a:pt x="5649" y="6566"/>
                </a:lnTo>
                <a:lnTo>
                  <a:pt x="5649" y="6383"/>
                </a:lnTo>
                <a:lnTo>
                  <a:pt x="5613" y="6346"/>
                </a:lnTo>
                <a:lnTo>
                  <a:pt x="5576" y="6310"/>
                </a:lnTo>
                <a:lnTo>
                  <a:pt x="5539" y="6310"/>
                </a:lnTo>
                <a:lnTo>
                  <a:pt x="5503" y="6346"/>
                </a:lnTo>
                <a:lnTo>
                  <a:pt x="5393" y="6493"/>
                </a:lnTo>
                <a:lnTo>
                  <a:pt x="5356" y="6676"/>
                </a:lnTo>
                <a:lnTo>
                  <a:pt x="5319" y="6933"/>
                </a:lnTo>
                <a:lnTo>
                  <a:pt x="5099" y="7007"/>
                </a:lnTo>
                <a:lnTo>
                  <a:pt x="5099" y="6860"/>
                </a:lnTo>
                <a:lnTo>
                  <a:pt x="5099" y="6713"/>
                </a:lnTo>
                <a:lnTo>
                  <a:pt x="5136" y="6566"/>
                </a:lnTo>
                <a:lnTo>
                  <a:pt x="5209" y="6456"/>
                </a:lnTo>
                <a:lnTo>
                  <a:pt x="5246" y="6420"/>
                </a:lnTo>
                <a:lnTo>
                  <a:pt x="5209" y="6383"/>
                </a:lnTo>
                <a:lnTo>
                  <a:pt x="5173" y="6346"/>
                </a:lnTo>
                <a:lnTo>
                  <a:pt x="5136" y="6346"/>
                </a:lnTo>
                <a:lnTo>
                  <a:pt x="4953" y="6456"/>
                </a:lnTo>
                <a:lnTo>
                  <a:pt x="4842" y="6640"/>
                </a:lnTo>
                <a:lnTo>
                  <a:pt x="4769" y="6823"/>
                </a:lnTo>
                <a:lnTo>
                  <a:pt x="4769" y="7043"/>
                </a:lnTo>
                <a:lnTo>
                  <a:pt x="4696" y="7043"/>
                </a:lnTo>
                <a:lnTo>
                  <a:pt x="4659" y="7007"/>
                </a:lnTo>
                <a:lnTo>
                  <a:pt x="4622" y="6970"/>
                </a:lnTo>
                <a:lnTo>
                  <a:pt x="4586" y="6970"/>
                </a:lnTo>
                <a:lnTo>
                  <a:pt x="5026" y="6016"/>
                </a:lnTo>
                <a:lnTo>
                  <a:pt x="5026" y="5943"/>
                </a:lnTo>
                <a:lnTo>
                  <a:pt x="4989" y="5906"/>
                </a:lnTo>
                <a:lnTo>
                  <a:pt x="4953" y="5906"/>
                </a:lnTo>
                <a:lnTo>
                  <a:pt x="4916" y="5943"/>
                </a:lnTo>
                <a:lnTo>
                  <a:pt x="4402" y="6750"/>
                </a:lnTo>
                <a:lnTo>
                  <a:pt x="4366" y="6676"/>
                </a:lnTo>
                <a:lnTo>
                  <a:pt x="4329" y="6640"/>
                </a:lnTo>
                <a:lnTo>
                  <a:pt x="4256" y="6640"/>
                </a:lnTo>
                <a:lnTo>
                  <a:pt x="4439" y="6236"/>
                </a:lnTo>
                <a:lnTo>
                  <a:pt x="4659" y="5796"/>
                </a:lnTo>
                <a:lnTo>
                  <a:pt x="4696" y="5759"/>
                </a:lnTo>
                <a:lnTo>
                  <a:pt x="4659" y="5723"/>
                </a:lnTo>
                <a:lnTo>
                  <a:pt x="4586" y="5723"/>
                </a:lnTo>
                <a:lnTo>
                  <a:pt x="4182" y="6273"/>
                </a:lnTo>
                <a:lnTo>
                  <a:pt x="3999" y="6566"/>
                </a:lnTo>
                <a:lnTo>
                  <a:pt x="3852" y="6860"/>
                </a:lnTo>
                <a:lnTo>
                  <a:pt x="3669" y="6786"/>
                </a:lnTo>
                <a:lnTo>
                  <a:pt x="3779" y="6750"/>
                </a:lnTo>
                <a:lnTo>
                  <a:pt x="3852" y="6640"/>
                </a:lnTo>
                <a:lnTo>
                  <a:pt x="3889" y="6566"/>
                </a:lnTo>
                <a:lnTo>
                  <a:pt x="3889" y="6420"/>
                </a:lnTo>
                <a:lnTo>
                  <a:pt x="3889" y="6383"/>
                </a:lnTo>
                <a:lnTo>
                  <a:pt x="3815" y="6383"/>
                </a:lnTo>
                <a:lnTo>
                  <a:pt x="3999" y="6163"/>
                </a:lnTo>
                <a:lnTo>
                  <a:pt x="4512" y="5539"/>
                </a:lnTo>
                <a:lnTo>
                  <a:pt x="4512" y="5466"/>
                </a:lnTo>
                <a:lnTo>
                  <a:pt x="4476" y="5429"/>
                </a:lnTo>
                <a:lnTo>
                  <a:pt x="4402" y="5429"/>
                </a:lnTo>
                <a:lnTo>
                  <a:pt x="3779" y="6016"/>
                </a:lnTo>
                <a:lnTo>
                  <a:pt x="3632" y="6126"/>
                </a:lnTo>
                <a:lnTo>
                  <a:pt x="3595" y="6090"/>
                </a:lnTo>
                <a:lnTo>
                  <a:pt x="3559" y="6090"/>
                </a:lnTo>
                <a:lnTo>
                  <a:pt x="3485" y="6126"/>
                </a:lnTo>
                <a:lnTo>
                  <a:pt x="3669" y="5869"/>
                </a:lnTo>
                <a:lnTo>
                  <a:pt x="3889" y="5649"/>
                </a:lnTo>
                <a:lnTo>
                  <a:pt x="4146" y="5466"/>
                </a:lnTo>
                <a:lnTo>
                  <a:pt x="4402" y="5283"/>
                </a:lnTo>
                <a:lnTo>
                  <a:pt x="4439" y="5246"/>
                </a:lnTo>
                <a:lnTo>
                  <a:pt x="4402" y="5209"/>
                </a:lnTo>
                <a:lnTo>
                  <a:pt x="4402" y="5173"/>
                </a:lnTo>
                <a:lnTo>
                  <a:pt x="4329" y="5136"/>
                </a:lnTo>
                <a:lnTo>
                  <a:pt x="3962" y="5319"/>
                </a:lnTo>
                <a:lnTo>
                  <a:pt x="3632" y="5539"/>
                </a:lnTo>
                <a:lnTo>
                  <a:pt x="3339" y="5796"/>
                </a:lnTo>
                <a:lnTo>
                  <a:pt x="3082" y="6126"/>
                </a:lnTo>
                <a:lnTo>
                  <a:pt x="3045" y="6016"/>
                </a:lnTo>
                <a:lnTo>
                  <a:pt x="3082" y="5980"/>
                </a:lnTo>
                <a:lnTo>
                  <a:pt x="3339" y="5613"/>
                </a:lnTo>
                <a:lnTo>
                  <a:pt x="3632" y="5283"/>
                </a:lnTo>
                <a:lnTo>
                  <a:pt x="3962" y="4952"/>
                </a:lnTo>
                <a:lnTo>
                  <a:pt x="4292" y="4659"/>
                </a:lnTo>
                <a:lnTo>
                  <a:pt x="4292" y="4622"/>
                </a:lnTo>
                <a:lnTo>
                  <a:pt x="4256" y="4586"/>
                </a:lnTo>
                <a:lnTo>
                  <a:pt x="4219" y="4586"/>
                </a:lnTo>
                <a:lnTo>
                  <a:pt x="3925" y="4732"/>
                </a:lnTo>
                <a:lnTo>
                  <a:pt x="3632" y="4879"/>
                </a:lnTo>
                <a:lnTo>
                  <a:pt x="3375" y="5099"/>
                </a:lnTo>
                <a:lnTo>
                  <a:pt x="3155" y="5356"/>
                </a:lnTo>
                <a:lnTo>
                  <a:pt x="3228" y="5209"/>
                </a:lnTo>
                <a:lnTo>
                  <a:pt x="3339" y="5062"/>
                </a:lnTo>
                <a:lnTo>
                  <a:pt x="3559" y="4842"/>
                </a:lnTo>
                <a:lnTo>
                  <a:pt x="3852" y="4622"/>
                </a:lnTo>
                <a:lnTo>
                  <a:pt x="4146" y="4476"/>
                </a:lnTo>
                <a:lnTo>
                  <a:pt x="4402" y="4366"/>
                </a:lnTo>
                <a:lnTo>
                  <a:pt x="4659" y="4292"/>
                </a:lnTo>
                <a:lnTo>
                  <a:pt x="4953" y="4219"/>
                </a:lnTo>
                <a:close/>
                <a:moveTo>
                  <a:pt x="807" y="8767"/>
                </a:moveTo>
                <a:lnTo>
                  <a:pt x="807" y="8841"/>
                </a:lnTo>
                <a:lnTo>
                  <a:pt x="844" y="8914"/>
                </a:lnTo>
                <a:lnTo>
                  <a:pt x="918" y="8951"/>
                </a:lnTo>
                <a:lnTo>
                  <a:pt x="1138" y="8951"/>
                </a:lnTo>
                <a:lnTo>
                  <a:pt x="1211" y="8987"/>
                </a:lnTo>
                <a:lnTo>
                  <a:pt x="1321" y="8987"/>
                </a:lnTo>
                <a:lnTo>
                  <a:pt x="1321" y="9061"/>
                </a:lnTo>
                <a:lnTo>
                  <a:pt x="1321" y="9097"/>
                </a:lnTo>
                <a:lnTo>
                  <a:pt x="1248" y="9171"/>
                </a:lnTo>
                <a:lnTo>
                  <a:pt x="1174" y="9207"/>
                </a:lnTo>
                <a:lnTo>
                  <a:pt x="954" y="9244"/>
                </a:lnTo>
                <a:lnTo>
                  <a:pt x="844" y="9207"/>
                </a:lnTo>
                <a:lnTo>
                  <a:pt x="697" y="9134"/>
                </a:lnTo>
                <a:lnTo>
                  <a:pt x="587" y="9061"/>
                </a:lnTo>
                <a:lnTo>
                  <a:pt x="551" y="8951"/>
                </a:lnTo>
                <a:lnTo>
                  <a:pt x="661" y="8841"/>
                </a:lnTo>
                <a:lnTo>
                  <a:pt x="807" y="8767"/>
                </a:lnTo>
                <a:close/>
                <a:moveTo>
                  <a:pt x="8511" y="8657"/>
                </a:moveTo>
                <a:lnTo>
                  <a:pt x="8621" y="8694"/>
                </a:lnTo>
                <a:lnTo>
                  <a:pt x="8731" y="8731"/>
                </a:lnTo>
                <a:lnTo>
                  <a:pt x="8841" y="8804"/>
                </a:lnTo>
                <a:lnTo>
                  <a:pt x="8951" y="8877"/>
                </a:lnTo>
                <a:lnTo>
                  <a:pt x="8987" y="8987"/>
                </a:lnTo>
                <a:lnTo>
                  <a:pt x="9024" y="9097"/>
                </a:lnTo>
                <a:lnTo>
                  <a:pt x="9024" y="9134"/>
                </a:lnTo>
                <a:lnTo>
                  <a:pt x="8987" y="9134"/>
                </a:lnTo>
                <a:lnTo>
                  <a:pt x="8877" y="9097"/>
                </a:lnTo>
                <a:lnTo>
                  <a:pt x="8804" y="9134"/>
                </a:lnTo>
                <a:lnTo>
                  <a:pt x="8731" y="9171"/>
                </a:lnTo>
                <a:lnTo>
                  <a:pt x="8621" y="9281"/>
                </a:lnTo>
                <a:lnTo>
                  <a:pt x="8474" y="9354"/>
                </a:lnTo>
                <a:lnTo>
                  <a:pt x="8327" y="9318"/>
                </a:lnTo>
                <a:lnTo>
                  <a:pt x="8254" y="9244"/>
                </a:lnTo>
                <a:lnTo>
                  <a:pt x="8217" y="9171"/>
                </a:lnTo>
                <a:lnTo>
                  <a:pt x="8217" y="9024"/>
                </a:lnTo>
                <a:lnTo>
                  <a:pt x="8254" y="8841"/>
                </a:lnTo>
                <a:lnTo>
                  <a:pt x="8254" y="8694"/>
                </a:lnTo>
                <a:lnTo>
                  <a:pt x="8511" y="8657"/>
                </a:lnTo>
                <a:close/>
                <a:moveTo>
                  <a:pt x="5026" y="9501"/>
                </a:moveTo>
                <a:lnTo>
                  <a:pt x="5063" y="9574"/>
                </a:lnTo>
                <a:lnTo>
                  <a:pt x="4989" y="9538"/>
                </a:lnTo>
                <a:lnTo>
                  <a:pt x="5026" y="9501"/>
                </a:lnTo>
                <a:close/>
                <a:moveTo>
                  <a:pt x="4696" y="9868"/>
                </a:moveTo>
                <a:lnTo>
                  <a:pt x="4953" y="9941"/>
                </a:lnTo>
                <a:lnTo>
                  <a:pt x="4916" y="10014"/>
                </a:lnTo>
                <a:lnTo>
                  <a:pt x="4879" y="10271"/>
                </a:lnTo>
                <a:lnTo>
                  <a:pt x="4842" y="10308"/>
                </a:lnTo>
                <a:lnTo>
                  <a:pt x="4549" y="10308"/>
                </a:lnTo>
                <a:lnTo>
                  <a:pt x="4439" y="10235"/>
                </a:lnTo>
                <a:lnTo>
                  <a:pt x="4329" y="10125"/>
                </a:lnTo>
                <a:lnTo>
                  <a:pt x="4292" y="10051"/>
                </a:lnTo>
                <a:lnTo>
                  <a:pt x="4256" y="9941"/>
                </a:lnTo>
                <a:lnTo>
                  <a:pt x="4329" y="9904"/>
                </a:lnTo>
                <a:lnTo>
                  <a:pt x="4439" y="9868"/>
                </a:lnTo>
                <a:close/>
                <a:moveTo>
                  <a:pt x="4806" y="0"/>
                </a:moveTo>
                <a:lnTo>
                  <a:pt x="4622" y="37"/>
                </a:lnTo>
                <a:lnTo>
                  <a:pt x="4476" y="110"/>
                </a:lnTo>
                <a:lnTo>
                  <a:pt x="4292" y="147"/>
                </a:lnTo>
                <a:lnTo>
                  <a:pt x="4146" y="257"/>
                </a:lnTo>
                <a:lnTo>
                  <a:pt x="3999" y="367"/>
                </a:lnTo>
                <a:lnTo>
                  <a:pt x="3889" y="477"/>
                </a:lnTo>
                <a:lnTo>
                  <a:pt x="3779" y="624"/>
                </a:lnTo>
                <a:lnTo>
                  <a:pt x="3705" y="807"/>
                </a:lnTo>
                <a:lnTo>
                  <a:pt x="3669" y="954"/>
                </a:lnTo>
                <a:lnTo>
                  <a:pt x="3669" y="1138"/>
                </a:lnTo>
                <a:lnTo>
                  <a:pt x="3705" y="1321"/>
                </a:lnTo>
                <a:lnTo>
                  <a:pt x="3815" y="1578"/>
                </a:lnTo>
                <a:lnTo>
                  <a:pt x="3999" y="1761"/>
                </a:lnTo>
                <a:lnTo>
                  <a:pt x="4182" y="1871"/>
                </a:lnTo>
                <a:lnTo>
                  <a:pt x="4402" y="1945"/>
                </a:lnTo>
                <a:lnTo>
                  <a:pt x="4366" y="2055"/>
                </a:lnTo>
                <a:lnTo>
                  <a:pt x="4329" y="2165"/>
                </a:lnTo>
                <a:lnTo>
                  <a:pt x="4329" y="2531"/>
                </a:lnTo>
                <a:lnTo>
                  <a:pt x="4329" y="2898"/>
                </a:lnTo>
                <a:lnTo>
                  <a:pt x="4329" y="3522"/>
                </a:lnTo>
                <a:lnTo>
                  <a:pt x="4329" y="3669"/>
                </a:lnTo>
                <a:lnTo>
                  <a:pt x="4366" y="3779"/>
                </a:lnTo>
                <a:lnTo>
                  <a:pt x="4072" y="3925"/>
                </a:lnTo>
                <a:lnTo>
                  <a:pt x="3815" y="4109"/>
                </a:lnTo>
                <a:lnTo>
                  <a:pt x="3742" y="4182"/>
                </a:lnTo>
                <a:lnTo>
                  <a:pt x="3742" y="4255"/>
                </a:lnTo>
                <a:lnTo>
                  <a:pt x="3522" y="4402"/>
                </a:lnTo>
                <a:lnTo>
                  <a:pt x="3339" y="4549"/>
                </a:lnTo>
                <a:lnTo>
                  <a:pt x="3155" y="4696"/>
                </a:lnTo>
                <a:lnTo>
                  <a:pt x="3008" y="4879"/>
                </a:lnTo>
                <a:lnTo>
                  <a:pt x="2862" y="5062"/>
                </a:lnTo>
                <a:lnTo>
                  <a:pt x="2752" y="5283"/>
                </a:lnTo>
                <a:lnTo>
                  <a:pt x="2678" y="5503"/>
                </a:lnTo>
                <a:lnTo>
                  <a:pt x="2642" y="5686"/>
                </a:lnTo>
                <a:lnTo>
                  <a:pt x="2642" y="5906"/>
                </a:lnTo>
                <a:lnTo>
                  <a:pt x="2678" y="6126"/>
                </a:lnTo>
                <a:lnTo>
                  <a:pt x="2752" y="6346"/>
                </a:lnTo>
                <a:lnTo>
                  <a:pt x="2825" y="6566"/>
                </a:lnTo>
                <a:lnTo>
                  <a:pt x="2898" y="6676"/>
                </a:lnTo>
                <a:lnTo>
                  <a:pt x="2421" y="7080"/>
                </a:lnTo>
                <a:lnTo>
                  <a:pt x="1908" y="7447"/>
                </a:lnTo>
                <a:lnTo>
                  <a:pt x="1431" y="7850"/>
                </a:lnTo>
                <a:lnTo>
                  <a:pt x="1211" y="8070"/>
                </a:lnTo>
                <a:lnTo>
                  <a:pt x="991" y="8327"/>
                </a:lnTo>
                <a:lnTo>
                  <a:pt x="771" y="8364"/>
                </a:lnTo>
                <a:lnTo>
                  <a:pt x="624" y="8327"/>
                </a:lnTo>
                <a:lnTo>
                  <a:pt x="477" y="8327"/>
                </a:lnTo>
                <a:lnTo>
                  <a:pt x="367" y="8364"/>
                </a:lnTo>
                <a:lnTo>
                  <a:pt x="257" y="8437"/>
                </a:lnTo>
                <a:lnTo>
                  <a:pt x="184" y="8511"/>
                </a:lnTo>
                <a:lnTo>
                  <a:pt x="111" y="8584"/>
                </a:lnTo>
                <a:lnTo>
                  <a:pt x="37" y="8804"/>
                </a:lnTo>
                <a:lnTo>
                  <a:pt x="0" y="9061"/>
                </a:lnTo>
                <a:lnTo>
                  <a:pt x="0" y="9318"/>
                </a:lnTo>
                <a:lnTo>
                  <a:pt x="74" y="9538"/>
                </a:lnTo>
                <a:lnTo>
                  <a:pt x="257" y="9684"/>
                </a:lnTo>
                <a:lnTo>
                  <a:pt x="477" y="9831"/>
                </a:lnTo>
                <a:lnTo>
                  <a:pt x="697" y="9904"/>
                </a:lnTo>
                <a:lnTo>
                  <a:pt x="954" y="9941"/>
                </a:lnTo>
                <a:lnTo>
                  <a:pt x="1174" y="9904"/>
                </a:lnTo>
                <a:lnTo>
                  <a:pt x="1431" y="9868"/>
                </a:lnTo>
                <a:lnTo>
                  <a:pt x="1651" y="9794"/>
                </a:lnTo>
                <a:lnTo>
                  <a:pt x="1798" y="9648"/>
                </a:lnTo>
                <a:lnTo>
                  <a:pt x="1908" y="9574"/>
                </a:lnTo>
                <a:lnTo>
                  <a:pt x="1945" y="9464"/>
                </a:lnTo>
                <a:lnTo>
                  <a:pt x="1981" y="9354"/>
                </a:lnTo>
                <a:lnTo>
                  <a:pt x="1981" y="9207"/>
                </a:lnTo>
                <a:lnTo>
                  <a:pt x="1908" y="8987"/>
                </a:lnTo>
                <a:lnTo>
                  <a:pt x="1798" y="8767"/>
                </a:lnTo>
                <a:lnTo>
                  <a:pt x="1651" y="8584"/>
                </a:lnTo>
                <a:lnTo>
                  <a:pt x="1431" y="8437"/>
                </a:lnTo>
                <a:lnTo>
                  <a:pt x="1394" y="8437"/>
                </a:lnTo>
                <a:lnTo>
                  <a:pt x="1578" y="8254"/>
                </a:lnTo>
                <a:lnTo>
                  <a:pt x="1761" y="8070"/>
                </a:lnTo>
                <a:lnTo>
                  <a:pt x="2165" y="7777"/>
                </a:lnTo>
                <a:lnTo>
                  <a:pt x="2421" y="7557"/>
                </a:lnTo>
                <a:lnTo>
                  <a:pt x="2642" y="7337"/>
                </a:lnTo>
                <a:lnTo>
                  <a:pt x="2862" y="7080"/>
                </a:lnTo>
                <a:lnTo>
                  <a:pt x="3008" y="6786"/>
                </a:lnTo>
                <a:lnTo>
                  <a:pt x="3118" y="6897"/>
                </a:lnTo>
                <a:lnTo>
                  <a:pt x="3302" y="7043"/>
                </a:lnTo>
                <a:lnTo>
                  <a:pt x="3632" y="7227"/>
                </a:lnTo>
                <a:lnTo>
                  <a:pt x="3999" y="7337"/>
                </a:lnTo>
                <a:lnTo>
                  <a:pt x="4366" y="7410"/>
                </a:lnTo>
                <a:lnTo>
                  <a:pt x="4439" y="7410"/>
                </a:lnTo>
                <a:lnTo>
                  <a:pt x="4402" y="7887"/>
                </a:lnTo>
                <a:lnTo>
                  <a:pt x="4402" y="8364"/>
                </a:lnTo>
                <a:lnTo>
                  <a:pt x="4439" y="9318"/>
                </a:lnTo>
                <a:lnTo>
                  <a:pt x="4256" y="9391"/>
                </a:lnTo>
                <a:lnTo>
                  <a:pt x="4109" y="9464"/>
                </a:lnTo>
                <a:lnTo>
                  <a:pt x="3999" y="9574"/>
                </a:lnTo>
                <a:lnTo>
                  <a:pt x="3925" y="9684"/>
                </a:lnTo>
                <a:lnTo>
                  <a:pt x="3889" y="9794"/>
                </a:lnTo>
                <a:lnTo>
                  <a:pt x="3852" y="9941"/>
                </a:lnTo>
                <a:lnTo>
                  <a:pt x="3815" y="10125"/>
                </a:lnTo>
                <a:lnTo>
                  <a:pt x="3852" y="10271"/>
                </a:lnTo>
                <a:lnTo>
                  <a:pt x="3925" y="10565"/>
                </a:lnTo>
                <a:lnTo>
                  <a:pt x="4072" y="10821"/>
                </a:lnTo>
                <a:lnTo>
                  <a:pt x="4182" y="10895"/>
                </a:lnTo>
                <a:lnTo>
                  <a:pt x="4329" y="10968"/>
                </a:lnTo>
                <a:lnTo>
                  <a:pt x="4439" y="11042"/>
                </a:lnTo>
                <a:lnTo>
                  <a:pt x="4586" y="11078"/>
                </a:lnTo>
                <a:lnTo>
                  <a:pt x="4879" y="11078"/>
                </a:lnTo>
                <a:lnTo>
                  <a:pt x="5173" y="11005"/>
                </a:lnTo>
                <a:lnTo>
                  <a:pt x="5283" y="10932"/>
                </a:lnTo>
                <a:lnTo>
                  <a:pt x="5393" y="10821"/>
                </a:lnTo>
                <a:lnTo>
                  <a:pt x="5466" y="10711"/>
                </a:lnTo>
                <a:lnTo>
                  <a:pt x="5503" y="10601"/>
                </a:lnTo>
                <a:lnTo>
                  <a:pt x="5576" y="10308"/>
                </a:lnTo>
                <a:lnTo>
                  <a:pt x="5539" y="10051"/>
                </a:lnTo>
                <a:lnTo>
                  <a:pt x="5503" y="9904"/>
                </a:lnTo>
                <a:lnTo>
                  <a:pt x="5393" y="9794"/>
                </a:lnTo>
                <a:lnTo>
                  <a:pt x="5319" y="9684"/>
                </a:lnTo>
                <a:lnTo>
                  <a:pt x="5173" y="9611"/>
                </a:lnTo>
                <a:lnTo>
                  <a:pt x="5136" y="9428"/>
                </a:lnTo>
                <a:lnTo>
                  <a:pt x="5099" y="9354"/>
                </a:lnTo>
                <a:lnTo>
                  <a:pt x="4842" y="9354"/>
                </a:lnTo>
                <a:lnTo>
                  <a:pt x="4806" y="8474"/>
                </a:lnTo>
                <a:lnTo>
                  <a:pt x="4806" y="7960"/>
                </a:lnTo>
                <a:lnTo>
                  <a:pt x="4769" y="7447"/>
                </a:lnTo>
                <a:lnTo>
                  <a:pt x="5136" y="7410"/>
                </a:lnTo>
                <a:lnTo>
                  <a:pt x="5503" y="7300"/>
                </a:lnTo>
                <a:lnTo>
                  <a:pt x="5833" y="7117"/>
                </a:lnTo>
                <a:lnTo>
                  <a:pt x="6126" y="6860"/>
                </a:lnTo>
                <a:lnTo>
                  <a:pt x="6200" y="6786"/>
                </a:lnTo>
                <a:lnTo>
                  <a:pt x="6310" y="6933"/>
                </a:lnTo>
                <a:lnTo>
                  <a:pt x="6493" y="7080"/>
                </a:lnTo>
                <a:lnTo>
                  <a:pt x="6677" y="7190"/>
                </a:lnTo>
                <a:lnTo>
                  <a:pt x="6860" y="7300"/>
                </a:lnTo>
                <a:lnTo>
                  <a:pt x="7043" y="7630"/>
                </a:lnTo>
                <a:lnTo>
                  <a:pt x="7263" y="7997"/>
                </a:lnTo>
                <a:lnTo>
                  <a:pt x="7557" y="8437"/>
                </a:lnTo>
                <a:lnTo>
                  <a:pt x="7667" y="8584"/>
                </a:lnTo>
                <a:lnTo>
                  <a:pt x="7557" y="8767"/>
                </a:lnTo>
                <a:lnTo>
                  <a:pt x="7484" y="8951"/>
                </a:lnTo>
                <a:lnTo>
                  <a:pt x="7447" y="9097"/>
                </a:lnTo>
                <a:lnTo>
                  <a:pt x="7447" y="9281"/>
                </a:lnTo>
                <a:lnTo>
                  <a:pt x="7484" y="9428"/>
                </a:lnTo>
                <a:lnTo>
                  <a:pt x="7520" y="9611"/>
                </a:lnTo>
                <a:lnTo>
                  <a:pt x="7594" y="9758"/>
                </a:lnTo>
                <a:lnTo>
                  <a:pt x="7704" y="9904"/>
                </a:lnTo>
                <a:lnTo>
                  <a:pt x="7850" y="10014"/>
                </a:lnTo>
                <a:lnTo>
                  <a:pt x="7960" y="10125"/>
                </a:lnTo>
                <a:lnTo>
                  <a:pt x="8107" y="10161"/>
                </a:lnTo>
                <a:lnTo>
                  <a:pt x="8254" y="10198"/>
                </a:lnTo>
                <a:lnTo>
                  <a:pt x="8547" y="10198"/>
                </a:lnTo>
                <a:lnTo>
                  <a:pt x="8694" y="10125"/>
                </a:lnTo>
                <a:lnTo>
                  <a:pt x="8877" y="10051"/>
                </a:lnTo>
                <a:lnTo>
                  <a:pt x="9098" y="9831"/>
                </a:lnTo>
                <a:lnTo>
                  <a:pt x="9281" y="9538"/>
                </a:lnTo>
                <a:lnTo>
                  <a:pt x="9354" y="9391"/>
                </a:lnTo>
                <a:lnTo>
                  <a:pt x="9391" y="9244"/>
                </a:lnTo>
                <a:lnTo>
                  <a:pt x="9391" y="9061"/>
                </a:lnTo>
                <a:lnTo>
                  <a:pt x="9391" y="8914"/>
                </a:lnTo>
                <a:lnTo>
                  <a:pt x="9318" y="8767"/>
                </a:lnTo>
                <a:lnTo>
                  <a:pt x="9244" y="8621"/>
                </a:lnTo>
                <a:lnTo>
                  <a:pt x="9134" y="8511"/>
                </a:lnTo>
                <a:lnTo>
                  <a:pt x="8987" y="8437"/>
                </a:lnTo>
                <a:lnTo>
                  <a:pt x="8841" y="8364"/>
                </a:lnTo>
                <a:lnTo>
                  <a:pt x="8694" y="8327"/>
                </a:lnTo>
                <a:lnTo>
                  <a:pt x="8364" y="8290"/>
                </a:lnTo>
                <a:lnTo>
                  <a:pt x="8180" y="8290"/>
                </a:lnTo>
                <a:lnTo>
                  <a:pt x="7997" y="8364"/>
                </a:lnTo>
                <a:lnTo>
                  <a:pt x="7924" y="8217"/>
                </a:lnTo>
                <a:lnTo>
                  <a:pt x="7814" y="8070"/>
                </a:lnTo>
                <a:lnTo>
                  <a:pt x="7557" y="7667"/>
                </a:lnTo>
                <a:lnTo>
                  <a:pt x="7300" y="7300"/>
                </a:lnTo>
                <a:lnTo>
                  <a:pt x="7227" y="7153"/>
                </a:lnTo>
                <a:lnTo>
                  <a:pt x="7153" y="7007"/>
                </a:lnTo>
                <a:lnTo>
                  <a:pt x="7043" y="6933"/>
                </a:lnTo>
                <a:lnTo>
                  <a:pt x="6897" y="6897"/>
                </a:lnTo>
                <a:lnTo>
                  <a:pt x="6640" y="6750"/>
                </a:lnTo>
                <a:lnTo>
                  <a:pt x="6346" y="6530"/>
                </a:lnTo>
                <a:lnTo>
                  <a:pt x="6530" y="6236"/>
                </a:lnTo>
                <a:lnTo>
                  <a:pt x="6603" y="5869"/>
                </a:lnTo>
                <a:lnTo>
                  <a:pt x="6603" y="5503"/>
                </a:lnTo>
                <a:lnTo>
                  <a:pt x="6567" y="5173"/>
                </a:lnTo>
                <a:lnTo>
                  <a:pt x="6456" y="4842"/>
                </a:lnTo>
                <a:lnTo>
                  <a:pt x="6310" y="4586"/>
                </a:lnTo>
                <a:lnTo>
                  <a:pt x="6126" y="4329"/>
                </a:lnTo>
                <a:lnTo>
                  <a:pt x="5870" y="4109"/>
                </a:lnTo>
                <a:lnTo>
                  <a:pt x="5613" y="3962"/>
                </a:lnTo>
                <a:lnTo>
                  <a:pt x="5356" y="3815"/>
                </a:lnTo>
                <a:lnTo>
                  <a:pt x="5026" y="3742"/>
                </a:lnTo>
                <a:lnTo>
                  <a:pt x="4732" y="3742"/>
                </a:lnTo>
                <a:lnTo>
                  <a:pt x="4732" y="3522"/>
                </a:lnTo>
                <a:lnTo>
                  <a:pt x="4696" y="2678"/>
                </a:lnTo>
                <a:lnTo>
                  <a:pt x="4732" y="2385"/>
                </a:lnTo>
                <a:lnTo>
                  <a:pt x="4696" y="2165"/>
                </a:lnTo>
                <a:lnTo>
                  <a:pt x="4659" y="1981"/>
                </a:lnTo>
                <a:lnTo>
                  <a:pt x="4842" y="1945"/>
                </a:lnTo>
                <a:lnTo>
                  <a:pt x="5063" y="1871"/>
                </a:lnTo>
                <a:lnTo>
                  <a:pt x="5246" y="1761"/>
                </a:lnTo>
                <a:lnTo>
                  <a:pt x="5393" y="1651"/>
                </a:lnTo>
                <a:lnTo>
                  <a:pt x="5539" y="1468"/>
                </a:lnTo>
                <a:lnTo>
                  <a:pt x="5613" y="1284"/>
                </a:lnTo>
                <a:lnTo>
                  <a:pt x="5686" y="1101"/>
                </a:lnTo>
                <a:lnTo>
                  <a:pt x="5686" y="844"/>
                </a:lnTo>
                <a:lnTo>
                  <a:pt x="5613" y="624"/>
                </a:lnTo>
                <a:lnTo>
                  <a:pt x="5503" y="404"/>
                </a:lnTo>
                <a:lnTo>
                  <a:pt x="5466" y="257"/>
                </a:lnTo>
                <a:lnTo>
                  <a:pt x="5429" y="184"/>
                </a:lnTo>
                <a:lnTo>
                  <a:pt x="5356" y="147"/>
                </a:lnTo>
                <a:lnTo>
                  <a:pt x="5209" y="147"/>
                </a:lnTo>
                <a:lnTo>
                  <a:pt x="5063" y="110"/>
                </a:lnTo>
                <a:lnTo>
                  <a:pt x="4989" y="37"/>
                </a:lnTo>
                <a:lnTo>
                  <a:pt x="4806" y="0"/>
                </a:lnTo>
                <a:close/>
              </a:path>
            </a:pathLst>
          </a:custGeom>
          <a:solidFill>
            <a:srgbClr val="A4C2F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A4C2F4"/>
              </a:solidFill>
              <a:latin typeface="Arial"/>
              <a:ea typeface="Arial"/>
              <a:cs typeface="Arial"/>
              <a:sym typeface="Arial"/>
            </a:endParaRPr>
          </a:p>
        </p:txBody>
      </p:sp>
      <p:sp>
        <p:nvSpPr>
          <p:cNvPr id="809" name="Google Shape;809;p39"/>
          <p:cNvSpPr/>
          <p:nvPr/>
        </p:nvSpPr>
        <p:spPr>
          <a:xfrm>
            <a:off x="8052572" y="4825260"/>
            <a:ext cx="589992" cy="414129"/>
          </a:xfrm>
          <a:custGeom>
            <a:avLst/>
            <a:gdLst/>
            <a:ahLst/>
            <a:cxnLst/>
            <a:rect l="l" t="t" r="r" b="b"/>
            <a:pathLst>
              <a:path w="20800" h="14600" extrusionOk="0">
                <a:moveTo>
                  <a:pt x="5466" y="441"/>
                </a:moveTo>
                <a:lnTo>
                  <a:pt x="5650" y="478"/>
                </a:lnTo>
                <a:lnTo>
                  <a:pt x="5577" y="478"/>
                </a:lnTo>
                <a:lnTo>
                  <a:pt x="5466" y="441"/>
                </a:lnTo>
                <a:close/>
                <a:moveTo>
                  <a:pt x="4843" y="478"/>
                </a:moveTo>
                <a:lnTo>
                  <a:pt x="4806" y="514"/>
                </a:lnTo>
                <a:lnTo>
                  <a:pt x="4586" y="551"/>
                </a:lnTo>
                <a:lnTo>
                  <a:pt x="4843" y="478"/>
                </a:lnTo>
                <a:close/>
                <a:moveTo>
                  <a:pt x="5173" y="808"/>
                </a:moveTo>
                <a:lnTo>
                  <a:pt x="5210" y="844"/>
                </a:lnTo>
                <a:lnTo>
                  <a:pt x="5246" y="918"/>
                </a:lnTo>
                <a:lnTo>
                  <a:pt x="5356" y="991"/>
                </a:lnTo>
                <a:lnTo>
                  <a:pt x="5503" y="1028"/>
                </a:lnTo>
                <a:lnTo>
                  <a:pt x="5760" y="1028"/>
                </a:lnTo>
                <a:lnTo>
                  <a:pt x="5870" y="991"/>
                </a:lnTo>
                <a:lnTo>
                  <a:pt x="5980" y="991"/>
                </a:lnTo>
                <a:lnTo>
                  <a:pt x="6017" y="1028"/>
                </a:lnTo>
                <a:lnTo>
                  <a:pt x="6053" y="1101"/>
                </a:lnTo>
                <a:lnTo>
                  <a:pt x="6163" y="1431"/>
                </a:lnTo>
                <a:lnTo>
                  <a:pt x="6163" y="1725"/>
                </a:lnTo>
                <a:lnTo>
                  <a:pt x="6127" y="2055"/>
                </a:lnTo>
                <a:lnTo>
                  <a:pt x="6053" y="2348"/>
                </a:lnTo>
                <a:lnTo>
                  <a:pt x="5980" y="2532"/>
                </a:lnTo>
                <a:lnTo>
                  <a:pt x="5907" y="2715"/>
                </a:lnTo>
                <a:lnTo>
                  <a:pt x="5650" y="3009"/>
                </a:lnTo>
                <a:lnTo>
                  <a:pt x="5393" y="3229"/>
                </a:lnTo>
                <a:lnTo>
                  <a:pt x="5063" y="3412"/>
                </a:lnTo>
                <a:lnTo>
                  <a:pt x="5063" y="3375"/>
                </a:lnTo>
                <a:lnTo>
                  <a:pt x="5063" y="3302"/>
                </a:lnTo>
                <a:lnTo>
                  <a:pt x="5026" y="3265"/>
                </a:lnTo>
                <a:lnTo>
                  <a:pt x="4953" y="3229"/>
                </a:lnTo>
                <a:lnTo>
                  <a:pt x="4880" y="3229"/>
                </a:lnTo>
                <a:lnTo>
                  <a:pt x="5063" y="2789"/>
                </a:lnTo>
                <a:lnTo>
                  <a:pt x="5063" y="2715"/>
                </a:lnTo>
                <a:lnTo>
                  <a:pt x="4990" y="2679"/>
                </a:lnTo>
                <a:lnTo>
                  <a:pt x="4953" y="2679"/>
                </a:lnTo>
                <a:lnTo>
                  <a:pt x="4880" y="2715"/>
                </a:lnTo>
                <a:lnTo>
                  <a:pt x="4549" y="3229"/>
                </a:lnTo>
                <a:lnTo>
                  <a:pt x="4329" y="3559"/>
                </a:lnTo>
                <a:lnTo>
                  <a:pt x="4109" y="3522"/>
                </a:lnTo>
                <a:lnTo>
                  <a:pt x="3853" y="3486"/>
                </a:lnTo>
                <a:lnTo>
                  <a:pt x="3706" y="3449"/>
                </a:lnTo>
                <a:lnTo>
                  <a:pt x="3999" y="3192"/>
                </a:lnTo>
                <a:lnTo>
                  <a:pt x="4586" y="2642"/>
                </a:lnTo>
                <a:lnTo>
                  <a:pt x="4586" y="2568"/>
                </a:lnTo>
                <a:lnTo>
                  <a:pt x="4586" y="2495"/>
                </a:lnTo>
                <a:lnTo>
                  <a:pt x="4513" y="2458"/>
                </a:lnTo>
                <a:lnTo>
                  <a:pt x="4439" y="2458"/>
                </a:lnTo>
                <a:lnTo>
                  <a:pt x="3486" y="3119"/>
                </a:lnTo>
                <a:lnTo>
                  <a:pt x="3302" y="3265"/>
                </a:lnTo>
                <a:lnTo>
                  <a:pt x="3229" y="3192"/>
                </a:lnTo>
                <a:lnTo>
                  <a:pt x="3266" y="3082"/>
                </a:lnTo>
                <a:lnTo>
                  <a:pt x="3302" y="3009"/>
                </a:lnTo>
                <a:lnTo>
                  <a:pt x="3266" y="2935"/>
                </a:lnTo>
                <a:lnTo>
                  <a:pt x="3229" y="2899"/>
                </a:lnTo>
                <a:lnTo>
                  <a:pt x="3339" y="2935"/>
                </a:lnTo>
                <a:lnTo>
                  <a:pt x="3669" y="2752"/>
                </a:lnTo>
                <a:lnTo>
                  <a:pt x="4733" y="2055"/>
                </a:lnTo>
                <a:lnTo>
                  <a:pt x="4770" y="1982"/>
                </a:lnTo>
                <a:lnTo>
                  <a:pt x="4770" y="1945"/>
                </a:lnTo>
                <a:lnTo>
                  <a:pt x="4733" y="1872"/>
                </a:lnTo>
                <a:lnTo>
                  <a:pt x="4660" y="1872"/>
                </a:lnTo>
                <a:lnTo>
                  <a:pt x="4329" y="1982"/>
                </a:lnTo>
                <a:lnTo>
                  <a:pt x="3816" y="2202"/>
                </a:lnTo>
                <a:lnTo>
                  <a:pt x="3302" y="2458"/>
                </a:lnTo>
                <a:lnTo>
                  <a:pt x="3082" y="2642"/>
                </a:lnTo>
                <a:lnTo>
                  <a:pt x="2935" y="2789"/>
                </a:lnTo>
                <a:lnTo>
                  <a:pt x="2899" y="2605"/>
                </a:lnTo>
                <a:lnTo>
                  <a:pt x="2899" y="2458"/>
                </a:lnTo>
                <a:lnTo>
                  <a:pt x="3082" y="2385"/>
                </a:lnTo>
                <a:lnTo>
                  <a:pt x="3266" y="2238"/>
                </a:lnTo>
                <a:lnTo>
                  <a:pt x="3632" y="2018"/>
                </a:lnTo>
                <a:lnTo>
                  <a:pt x="4109" y="1725"/>
                </a:lnTo>
                <a:lnTo>
                  <a:pt x="4586" y="1505"/>
                </a:lnTo>
                <a:lnTo>
                  <a:pt x="4660" y="1431"/>
                </a:lnTo>
                <a:lnTo>
                  <a:pt x="4660" y="1358"/>
                </a:lnTo>
                <a:lnTo>
                  <a:pt x="4586" y="1321"/>
                </a:lnTo>
                <a:lnTo>
                  <a:pt x="4513" y="1285"/>
                </a:lnTo>
                <a:lnTo>
                  <a:pt x="4256" y="1358"/>
                </a:lnTo>
                <a:lnTo>
                  <a:pt x="3963" y="1431"/>
                </a:lnTo>
                <a:lnTo>
                  <a:pt x="3706" y="1505"/>
                </a:lnTo>
                <a:lnTo>
                  <a:pt x="3449" y="1651"/>
                </a:lnTo>
                <a:lnTo>
                  <a:pt x="3156" y="1798"/>
                </a:lnTo>
                <a:lnTo>
                  <a:pt x="3302" y="1578"/>
                </a:lnTo>
                <a:lnTo>
                  <a:pt x="3486" y="1358"/>
                </a:lnTo>
                <a:lnTo>
                  <a:pt x="3779" y="1211"/>
                </a:lnTo>
                <a:lnTo>
                  <a:pt x="4109" y="1065"/>
                </a:lnTo>
                <a:lnTo>
                  <a:pt x="4733" y="844"/>
                </a:lnTo>
                <a:lnTo>
                  <a:pt x="4770" y="918"/>
                </a:lnTo>
                <a:lnTo>
                  <a:pt x="4843" y="991"/>
                </a:lnTo>
                <a:lnTo>
                  <a:pt x="4916" y="991"/>
                </a:lnTo>
                <a:lnTo>
                  <a:pt x="4990" y="1028"/>
                </a:lnTo>
                <a:lnTo>
                  <a:pt x="5063" y="991"/>
                </a:lnTo>
                <a:lnTo>
                  <a:pt x="5100" y="955"/>
                </a:lnTo>
                <a:lnTo>
                  <a:pt x="5173" y="881"/>
                </a:lnTo>
                <a:lnTo>
                  <a:pt x="5173" y="808"/>
                </a:lnTo>
                <a:close/>
                <a:moveTo>
                  <a:pt x="9648" y="3302"/>
                </a:moveTo>
                <a:lnTo>
                  <a:pt x="9905" y="3375"/>
                </a:lnTo>
                <a:lnTo>
                  <a:pt x="9905" y="3412"/>
                </a:lnTo>
                <a:lnTo>
                  <a:pt x="10125" y="3632"/>
                </a:lnTo>
                <a:lnTo>
                  <a:pt x="10308" y="3889"/>
                </a:lnTo>
                <a:lnTo>
                  <a:pt x="10162" y="4036"/>
                </a:lnTo>
                <a:lnTo>
                  <a:pt x="9978" y="4182"/>
                </a:lnTo>
                <a:lnTo>
                  <a:pt x="9795" y="4293"/>
                </a:lnTo>
                <a:lnTo>
                  <a:pt x="9612" y="4329"/>
                </a:lnTo>
                <a:lnTo>
                  <a:pt x="9501" y="4293"/>
                </a:lnTo>
                <a:lnTo>
                  <a:pt x="9428" y="4256"/>
                </a:lnTo>
                <a:lnTo>
                  <a:pt x="9501" y="4146"/>
                </a:lnTo>
                <a:lnTo>
                  <a:pt x="9501" y="4072"/>
                </a:lnTo>
                <a:lnTo>
                  <a:pt x="9465" y="3999"/>
                </a:lnTo>
                <a:lnTo>
                  <a:pt x="9391" y="3926"/>
                </a:lnTo>
                <a:lnTo>
                  <a:pt x="9245" y="3926"/>
                </a:lnTo>
                <a:lnTo>
                  <a:pt x="9465" y="3816"/>
                </a:lnTo>
                <a:lnTo>
                  <a:pt x="9501" y="3779"/>
                </a:lnTo>
                <a:lnTo>
                  <a:pt x="9538" y="3742"/>
                </a:lnTo>
                <a:lnTo>
                  <a:pt x="9538" y="3632"/>
                </a:lnTo>
                <a:lnTo>
                  <a:pt x="9465" y="3559"/>
                </a:lnTo>
                <a:lnTo>
                  <a:pt x="9391" y="3522"/>
                </a:lnTo>
                <a:lnTo>
                  <a:pt x="9355" y="3522"/>
                </a:lnTo>
                <a:lnTo>
                  <a:pt x="9061" y="3632"/>
                </a:lnTo>
                <a:lnTo>
                  <a:pt x="9208" y="3375"/>
                </a:lnTo>
                <a:lnTo>
                  <a:pt x="9281" y="3412"/>
                </a:lnTo>
                <a:lnTo>
                  <a:pt x="9355" y="3412"/>
                </a:lnTo>
                <a:lnTo>
                  <a:pt x="9501" y="3375"/>
                </a:lnTo>
                <a:lnTo>
                  <a:pt x="9648" y="3302"/>
                </a:lnTo>
                <a:close/>
                <a:moveTo>
                  <a:pt x="1505" y="4329"/>
                </a:moveTo>
                <a:lnTo>
                  <a:pt x="1615" y="4366"/>
                </a:lnTo>
                <a:lnTo>
                  <a:pt x="1725" y="4439"/>
                </a:lnTo>
                <a:lnTo>
                  <a:pt x="1872" y="4586"/>
                </a:lnTo>
                <a:lnTo>
                  <a:pt x="1908" y="4769"/>
                </a:lnTo>
                <a:lnTo>
                  <a:pt x="1945" y="4916"/>
                </a:lnTo>
                <a:lnTo>
                  <a:pt x="1908" y="5100"/>
                </a:lnTo>
                <a:lnTo>
                  <a:pt x="1872" y="5246"/>
                </a:lnTo>
                <a:lnTo>
                  <a:pt x="1762" y="5393"/>
                </a:lnTo>
                <a:lnTo>
                  <a:pt x="1615" y="5503"/>
                </a:lnTo>
                <a:lnTo>
                  <a:pt x="1468" y="5576"/>
                </a:lnTo>
                <a:lnTo>
                  <a:pt x="1432" y="5430"/>
                </a:lnTo>
                <a:lnTo>
                  <a:pt x="1432" y="5283"/>
                </a:lnTo>
                <a:lnTo>
                  <a:pt x="1432" y="5210"/>
                </a:lnTo>
                <a:lnTo>
                  <a:pt x="1395" y="5136"/>
                </a:lnTo>
                <a:lnTo>
                  <a:pt x="1395" y="5063"/>
                </a:lnTo>
                <a:lnTo>
                  <a:pt x="1321" y="4989"/>
                </a:lnTo>
                <a:lnTo>
                  <a:pt x="1285" y="4953"/>
                </a:lnTo>
                <a:lnTo>
                  <a:pt x="1175" y="4989"/>
                </a:lnTo>
                <a:lnTo>
                  <a:pt x="1028" y="5063"/>
                </a:lnTo>
                <a:lnTo>
                  <a:pt x="1138" y="4989"/>
                </a:lnTo>
                <a:lnTo>
                  <a:pt x="1321" y="4879"/>
                </a:lnTo>
                <a:lnTo>
                  <a:pt x="1468" y="4769"/>
                </a:lnTo>
                <a:lnTo>
                  <a:pt x="1542" y="4696"/>
                </a:lnTo>
                <a:lnTo>
                  <a:pt x="1505" y="4623"/>
                </a:lnTo>
                <a:lnTo>
                  <a:pt x="1468" y="4549"/>
                </a:lnTo>
                <a:lnTo>
                  <a:pt x="1395" y="4513"/>
                </a:lnTo>
                <a:lnTo>
                  <a:pt x="1432" y="4476"/>
                </a:lnTo>
                <a:lnTo>
                  <a:pt x="1468" y="4439"/>
                </a:lnTo>
                <a:lnTo>
                  <a:pt x="1468" y="4403"/>
                </a:lnTo>
                <a:lnTo>
                  <a:pt x="1432" y="4329"/>
                </a:lnTo>
                <a:close/>
                <a:moveTo>
                  <a:pt x="1138" y="5576"/>
                </a:moveTo>
                <a:lnTo>
                  <a:pt x="1138" y="5650"/>
                </a:lnTo>
                <a:lnTo>
                  <a:pt x="1028" y="5613"/>
                </a:lnTo>
                <a:lnTo>
                  <a:pt x="1138" y="5576"/>
                </a:lnTo>
                <a:close/>
                <a:moveTo>
                  <a:pt x="7887" y="5907"/>
                </a:moveTo>
                <a:lnTo>
                  <a:pt x="8218" y="5980"/>
                </a:lnTo>
                <a:lnTo>
                  <a:pt x="8291" y="6090"/>
                </a:lnTo>
                <a:lnTo>
                  <a:pt x="8401" y="6163"/>
                </a:lnTo>
                <a:lnTo>
                  <a:pt x="8511" y="6273"/>
                </a:lnTo>
                <a:lnTo>
                  <a:pt x="8621" y="6383"/>
                </a:lnTo>
                <a:lnTo>
                  <a:pt x="8694" y="6530"/>
                </a:lnTo>
                <a:lnTo>
                  <a:pt x="8768" y="6677"/>
                </a:lnTo>
                <a:lnTo>
                  <a:pt x="8805" y="6934"/>
                </a:lnTo>
                <a:lnTo>
                  <a:pt x="8768" y="7154"/>
                </a:lnTo>
                <a:lnTo>
                  <a:pt x="8658" y="7374"/>
                </a:lnTo>
                <a:lnTo>
                  <a:pt x="8548" y="7557"/>
                </a:lnTo>
                <a:lnTo>
                  <a:pt x="8438" y="7704"/>
                </a:lnTo>
                <a:lnTo>
                  <a:pt x="8291" y="7814"/>
                </a:lnTo>
                <a:lnTo>
                  <a:pt x="8144" y="7887"/>
                </a:lnTo>
                <a:lnTo>
                  <a:pt x="7998" y="7961"/>
                </a:lnTo>
                <a:lnTo>
                  <a:pt x="8071" y="7594"/>
                </a:lnTo>
                <a:lnTo>
                  <a:pt x="8071" y="7520"/>
                </a:lnTo>
                <a:lnTo>
                  <a:pt x="8034" y="7484"/>
                </a:lnTo>
                <a:lnTo>
                  <a:pt x="7961" y="7484"/>
                </a:lnTo>
                <a:lnTo>
                  <a:pt x="7924" y="7520"/>
                </a:lnTo>
                <a:lnTo>
                  <a:pt x="7741" y="7741"/>
                </a:lnTo>
                <a:lnTo>
                  <a:pt x="7557" y="7997"/>
                </a:lnTo>
                <a:lnTo>
                  <a:pt x="7264" y="7924"/>
                </a:lnTo>
                <a:lnTo>
                  <a:pt x="7484" y="7594"/>
                </a:lnTo>
                <a:lnTo>
                  <a:pt x="7741" y="7337"/>
                </a:lnTo>
                <a:lnTo>
                  <a:pt x="7741" y="7264"/>
                </a:lnTo>
                <a:lnTo>
                  <a:pt x="7741" y="7227"/>
                </a:lnTo>
                <a:lnTo>
                  <a:pt x="7631" y="7227"/>
                </a:lnTo>
                <a:lnTo>
                  <a:pt x="7447" y="7337"/>
                </a:lnTo>
                <a:lnTo>
                  <a:pt x="7264" y="7447"/>
                </a:lnTo>
                <a:lnTo>
                  <a:pt x="7080" y="7594"/>
                </a:lnTo>
                <a:lnTo>
                  <a:pt x="6934" y="7777"/>
                </a:lnTo>
                <a:lnTo>
                  <a:pt x="6860" y="7704"/>
                </a:lnTo>
                <a:lnTo>
                  <a:pt x="6714" y="7557"/>
                </a:lnTo>
                <a:lnTo>
                  <a:pt x="7227" y="7264"/>
                </a:lnTo>
                <a:lnTo>
                  <a:pt x="7741" y="6934"/>
                </a:lnTo>
                <a:lnTo>
                  <a:pt x="7741" y="6897"/>
                </a:lnTo>
                <a:lnTo>
                  <a:pt x="7704" y="6860"/>
                </a:lnTo>
                <a:lnTo>
                  <a:pt x="7411" y="6860"/>
                </a:lnTo>
                <a:lnTo>
                  <a:pt x="7080" y="6934"/>
                </a:lnTo>
                <a:lnTo>
                  <a:pt x="6787" y="7044"/>
                </a:lnTo>
                <a:lnTo>
                  <a:pt x="6530" y="7227"/>
                </a:lnTo>
                <a:lnTo>
                  <a:pt x="6494" y="7007"/>
                </a:lnTo>
                <a:lnTo>
                  <a:pt x="6494" y="6750"/>
                </a:lnTo>
                <a:lnTo>
                  <a:pt x="6604" y="6713"/>
                </a:lnTo>
                <a:lnTo>
                  <a:pt x="6970" y="6603"/>
                </a:lnTo>
                <a:lnTo>
                  <a:pt x="7117" y="6530"/>
                </a:lnTo>
                <a:lnTo>
                  <a:pt x="7301" y="6420"/>
                </a:lnTo>
                <a:lnTo>
                  <a:pt x="7337" y="6347"/>
                </a:lnTo>
                <a:lnTo>
                  <a:pt x="7337" y="6310"/>
                </a:lnTo>
                <a:lnTo>
                  <a:pt x="7301" y="6310"/>
                </a:lnTo>
                <a:lnTo>
                  <a:pt x="7007" y="6273"/>
                </a:lnTo>
                <a:lnTo>
                  <a:pt x="6750" y="6310"/>
                </a:lnTo>
                <a:lnTo>
                  <a:pt x="6750" y="6310"/>
                </a:lnTo>
                <a:lnTo>
                  <a:pt x="6860" y="6200"/>
                </a:lnTo>
                <a:lnTo>
                  <a:pt x="6970" y="6090"/>
                </a:lnTo>
                <a:lnTo>
                  <a:pt x="7117" y="6017"/>
                </a:lnTo>
                <a:lnTo>
                  <a:pt x="7264" y="5943"/>
                </a:lnTo>
                <a:lnTo>
                  <a:pt x="7557" y="5907"/>
                </a:lnTo>
                <a:close/>
                <a:moveTo>
                  <a:pt x="4953" y="1"/>
                </a:moveTo>
                <a:lnTo>
                  <a:pt x="4733" y="37"/>
                </a:lnTo>
                <a:lnTo>
                  <a:pt x="4476" y="111"/>
                </a:lnTo>
                <a:lnTo>
                  <a:pt x="4256" y="184"/>
                </a:lnTo>
                <a:lnTo>
                  <a:pt x="4036" y="294"/>
                </a:lnTo>
                <a:lnTo>
                  <a:pt x="3632" y="551"/>
                </a:lnTo>
                <a:lnTo>
                  <a:pt x="3302" y="881"/>
                </a:lnTo>
                <a:lnTo>
                  <a:pt x="2972" y="1248"/>
                </a:lnTo>
                <a:lnTo>
                  <a:pt x="2679" y="1651"/>
                </a:lnTo>
                <a:lnTo>
                  <a:pt x="2569" y="1872"/>
                </a:lnTo>
                <a:lnTo>
                  <a:pt x="2495" y="2092"/>
                </a:lnTo>
                <a:lnTo>
                  <a:pt x="2422" y="2348"/>
                </a:lnTo>
                <a:lnTo>
                  <a:pt x="2385" y="2568"/>
                </a:lnTo>
                <a:lnTo>
                  <a:pt x="2422" y="2789"/>
                </a:lnTo>
                <a:lnTo>
                  <a:pt x="2459" y="2935"/>
                </a:lnTo>
                <a:lnTo>
                  <a:pt x="2532" y="3119"/>
                </a:lnTo>
                <a:lnTo>
                  <a:pt x="2605" y="3265"/>
                </a:lnTo>
                <a:lnTo>
                  <a:pt x="2495" y="3339"/>
                </a:lnTo>
                <a:lnTo>
                  <a:pt x="2018" y="3559"/>
                </a:lnTo>
                <a:lnTo>
                  <a:pt x="1798" y="3706"/>
                </a:lnTo>
                <a:lnTo>
                  <a:pt x="1688" y="3779"/>
                </a:lnTo>
                <a:lnTo>
                  <a:pt x="1578" y="3852"/>
                </a:lnTo>
                <a:lnTo>
                  <a:pt x="1065" y="3852"/>
                </a:lnTo>
                <a:lnTo>
                  <a:pt x="881" y="3926"/>
                </a:lnTo>
                <a:lnTo>
                  <a:pt x="735" y="3999"/>
                </a:lnTo>
                <a:lnTo>
                  <a:pt x="588" y="4109"/>
                </a:lnTo>
                <a:lnTo>
                  <a:pt x="478" y="4256"/>
                </a:lnTo>
                <a:lnTo>
                  <a:pt x="368" y="4403"/>
                </a:lnTo>
                <a:lnTo>
                  <a:pt x="184" y="4623"/>
                </a:lnTo>
                <a:lnTo>
                  <a:pt x="74" y="4879"/>
                </a:lnTo>
                <a:lnTo>
                  <a:pt x="38" y="4989"/>
                </a:lnTo>
                <a:lnTo>
                  <a:pt x="1" y="5136"/>
                </a:lnTo>
                <a:lnTo>
                  <a:pt x="38" y="5283"/>
                </a:lnTo>
                <a:lnTo>
                  <a:pt x="74" y="5430"/>
                </a:lnTo>
                <a:lnTo>
                  <a:pt x="184" y="5576"/>
                </a:lnTo>
                <a:lnTo>
                  <a:pt x="258" y="5723"/>
                </a:lnTo>
                <a:lnTo>
                  <a:pt x="404" y="5833"/>
                </a:lnTo>
                <a:lnTo>
                  <a:pt x="514" y="5943"/>
                </a:lnTo>
                <a:lnTo>
                  <a:pt x="661" y="6017"/>
                </a:lnTo>
                <a:lnTo>
                  <a:pt x="845" y="6053"/>
                </a:lnTo>
                <a:lnTo>
                  <a:pt x="1175" y="6127"/>
                </a:lnTo>
                <a:lnTo>
                  <a:pt x="1358" y="6127"/>
                </a:lnTo>
                <a:lnTo>
                  <a:pt x="1505" y="6090"/>
                </a:lnTo>
                <a:lnTo>
                  <a:pt x="1688" y="6053"/>
                </a:lnTo>
                <a:lnTo>
                  <a:pt x="1835" y="5980"/>
                </a:lnTo>
                <a:lnTo>
                  <a:pt x="2055" y="5760"/>
                </a:lnTo>
                <a:lnTo>
                  <a:pt x="2275" y="5503"/>
                </a:lnTo>
                <a:lnTo>
                  <a:pt x="2385" y="5210"/>
                </a:lnTo>
                <a:lnTo>
                  <a:pt x="2422" y="5063"/>
                </a:lnTo>
                <a:lnTo>
                  <a:pt x="2422" y="4879"/>
                </a:lnTo>
                <a:lnTo>
                  <a:pt x="2385" y="4733"/>
                </a:lnTo>
                <a:lnTo>
                  <a:pt x="2349" y="4586"/>
                </a:lnTo>
                <a:lnTo>
                  <a:pt x="2275" y="4403"/>
                </a:lnTo>
                <a:lnTo>
                  <a:pt x="2202" y="4256"/>
                </a:lnTo>
                <a:lnTo>
                  <a:pt x="2092" y="4146"/>
                </a:lnTo>
                <a:lnTo>
                  <a:pt x="2055" y="4109"/>
                </a:lnTo>
                <a:lnTo>
                  <a:pt x="2165" y="4036"/>
                </a:lnTo>
                <a:lnTo>
                  <a:pt x="2495" y="3816"/>
                </a:lnTo>
                <a:lnTo>
                  <a:pt x="2679" y="3669"/>
                </a:lnTo>
                <a:lnTo>
                  <a:pt x="2862" y="3522"/>
                </a:lnTo>
                <a:lnTo>
                  <a:pt x="3119" y="3706"/>
                </a:lnTo>
                <a:lnTo>
                  <a:pt x="3156" y="3779"/>
                </a:lnTo>
                <a:lnTo>
                  <a:pt x="3229" y="3816"/>
                </a:lnTo>
                <a:lnTo>
                  <a:pt x="3339" y="3816"/>
                </a:lnTo>
                <a:lnTo>
                  <a:pt x="3706" y="3962"/>
                </a:lnTo>
                <a:lnTo>
                  <a:pt x="4109" y="4036"/>
                </a:lnTo>
                <a:lnTo>
                  <a:pt x="4513" y="4072"/>
                </a:lnTo>
                <a:lnTo>
                  <a:pt x="4880" y="3999"/>
                </a:lnTo>
                <a:lnTo>
                  <a:pt x="5246" y="3889"/>
                </a:lnTo>
                <a:lnTo>
                  <a:pt x="5283" y="3962"/>
                </a:lnTo>
                <a:lnTo>
                  <a:pt x="5320" y="4036"/>
                </a:lnTo>
                <a:lnTo>
                  <a:pt x="5540" y="4219"/>
                </a:lnTo>
                <a:lnTo>
                  <a:pt x="5723" y="4439"/>
                </a:lnTo>
                <a:lnTo>
                  <a:pt x="5980" y="4916"/>
                </a:lnTo>
                <a:lnTo>
                  <a:pt x="6200" y="5430"/>
                </a:lnTo>
                <a:lnTo>
                  <a:pt x="6347" y="5650"/>
                </a:lnTo>
                <a:lnTo>
                  <a:pt x="6530" y="5870"/>
                </a:lnTo>
                <a:lnTo>
                  <a:pt x="6347" y="6017"/>
                </a:lnTo>
                <a:lnTo>
                  <a:pt x="6237" y="6200"/>
                </a:lnTo>
                <a:lnTo>
                  <a:pt x="6127" y="6383"/>
                </a:lnTo>
                <a:lnTo>
                  <a:pt x="6053" y="6567"/>
                </a:lnTo>
                <a:lnTo>
                  <a:pt x="5797" y="6713"/>
                </a:lnTo>
                <a:lnTo>
                  <a:pt x="5723" y="6824"/>
                </a:lnTo>
                <a:lnTo>
                  <a:pt x="5723" y="6934"/>
                </a:lnTo>
                <a:lnTo>
                  <a:pt x="5760" y="7044"/>
                </a:lnTo>
                <a:lnTo>
                  <a:pt x="5833" y="7080"/>
                </a:lnTo>
                <a:lnTo>
                  <a:pt x="6017" y="7080"/>
                </a:lnTo>
                <a:lnTo>
                  <a:pt x="6053" y="7300"/>
                </a:lnTo>
                <a:lnTo>
                  <a:pt x="6127" y="7520"/>
                </a:lnTo>
                <a:lnTo>
                  <a:pt x="6127" y="7631"/>
                </a:lnTo>
                <a:lnTo>
                  <a:pt x="6127" y="7741"/>
                </a:lnTo>
                <a:lnTo>
                  <a:pt x="6200" y="7814"/>
                </a:lnTo>
                <a:lnTo>
                  <a:pt x="6310" y="7851"/>
                </a:lnTo>
                <a:lnTo>
                  <a:pt x="6347" y="7851"/>
                </a:lnTo>
                <a:lnTo>
                  <a:pt x="6494" y="8034"/>
                </a:lnTo>
                <a:lnTo>
                  <a:pt x="6640" y="8144"/>
                </a:lnTo>
                <a:lnTo>
                  <a:pt x="6787" y="8254"/>
                </a:lnTo>
                <a:lnTo>
                  <a:pt x="6860" y="8291"/>
                </a:lnTo>
                <a:lnTo>
                  <a:pt x="6934" y="8327"/>
                </a:lnTo>
                <a:lnTo>
                  <a:pt x="7191" y="8438"/>
                </a:lnTo>
                <a:lnTo>
                  <a:pt x="7447" y="8474"/>
                </a:lnTo>
                <a:lnTo>
                  <a:pt x="7741" y="8474"/>
                </a:lnTo>
                <a:lnTo>
                  <a:pt x="7998" y="8438"/>
                </a:lnTo>
                <a:lnTo>
                  <a:pt x="8254" y="8364"/>
                </a:lnTo>
                <a:lnTo>
                  <a:pt x="8511" y="8254"/>
                </a:lnTo>
                <a:lnTo>
                  <a:pt x="8731" y="8071"/>
                </a:lnTo>
                <a:lnTo>
                  <a:pt x="8915" y="7887"/>
                </a:lnTo>
                <a:lnTo>
                  <a:pt x="9098" y="7631"/>
                </a:lnTo>
                <a:lnTo>
                  <a:pt x="9245" y="7300"/>
                </a:lnTo>
                <a:lnTo>
                  <a:pt x="9281" y="7007"/>
                </a:lnTo>
                <a:lnTo>
                  <a:pt x="9318" y="6824"/>
                </a:lnTo>
                <a:lnTo>
                  <a:pt x="9281" y="6677"/>
                </a:lnTo>
                <a:lnTo>
                  <a:pt x="9208" y="6457"/>
                </a:lnTo>
                <a:lnTo>
                  <a:pt x="9135" y="6200"/>
                </a:lnTo>
                <a:lnTo>
                  <a:pt x="8951" y="5980"/>
                </a:lnTo>
                <a:lnTo>
                  <a:pt x="8878" y="5907"/>
                </a:lnTo>
                <a:lnTo>
                  <a:pt x="8768" y="5833"/>
                </a:lnTo>
                <a:lnTo>
                  <a:pt x="8805" y="5686"/>
                </a:lnTo>
                <a:lnTo>
                  <a:pt x="9025" y="5246"/>
                </a:lnTo>
                <a:lnTo>
                  <a:pt x="9208" y="4769"/>
                </a:lnTo>
                <a:lnTo>
                  <a:pt x="9428" y="4806"/>
                </a:lnTo>
                <a:lnTo>
                  <a:pt x="9648" y="4806"/>
                </a:lnTo>
                <a:lnTo>
                  <a:pt x="9832" y="4733"/>
                </a:lnTo>
                <a:lnTo>
                  <a:pt x="10052" y="4659"/>
                </a:lnTo>
                <a:lnTo>
                  <a:pt x="10235" y="4549"/>
                </a:lnTo>
                <a:lnTo>
                  <a:pt x="10419" y="4403"/>
                </a:lnTo>
                <a:lnTo>
                  <a:pt x="10712" y="4109"/>
                </a:lnTo>
                <a:lnTo>
                  <a:pt x="10785" y="3962"/>
                </a:lnTo>
                <a:lnTo>
                  <a:pt x="10785" y="3816"/>
                </a:lnTo>
                <a:lnTo>
                  <a:pt x="10639" y="3559"/>
                </a:lnTo>
                <a:lnTo>
                  <a:pt x="10492" y="3339"/>
                </a:lnTo>
                <a:lnTo>
                  <a:pt x="10345" y="3155"/>
                </a:lnTo>
                <a:lnTo>
                  <a:pt x="10125" y="2972"/>
                </a:lnTo>
                <a:lnTo>
                  <a:pt x="9905" y="2825"/>
                </a:lnTo>
                <a:lnTo>
                  <a:pt x="9795" y="2789"/>
                </a:lnTo>
                <a:lnTo>
                  <a:pt x="9685" y="2752"/>
                </a:lnTo>
                <a:lnTo>
                  <a:pt x="9501" y="2862"/>
                </a:lnTo>
                <a:lnTo>
                  <a:pt x="9391" y="2825"/>
                </a:lnTo>
                <a:lnTo>
                  <a:pt x="9318" y="2862"/>
                </a:lnTo>
                <a:lnTo>
                  <a:pt x="9025" y="3009"/>
                </a:lnTo>
                <a:lnTo>
                  <a:pt x="8768" y="3192"/>
                </a:lnTo>
                <a:lnTo>
                  <a:pt x="8658" y="3302"/>
                </a:lnTo>
                <a:lnTo>
                  <a:pt x="8548" y="3449"/>
                </a:lnTo>
                <a:lnTo>
                  <a:pt x="8474" y="3559"/>
                </a:lnTo>
                <a:lnTo>
                  <a:pt x="8438" y="3742"/>
                </a:lnTo>
                <a:lnTo>
                  <a:pt x="8438" y="3852"/>
                </a:lnTo>
                <a:lnTo>
                  <a:pt x="8438" y="3962"/>
                </a:lnTo>
                <a:lnTo>
                  <a:pt x="8474" y="4182"/>
                </a:lnTo>
                <a:lnTo>
                  <a:pt x="8621" y="4403"/>
                </a:lnTo>
                <a:lnTo>
                  <a:pt x="8768" y="4549"/>
                </a:lnTo>
                <a:lnTo>
                  <a:pt x="8878" y="4623"/>
                </a:lnTo>
                <a:lnTo>
                  <a:pt x="8694" y="4879"/>
                </a:lnTo>
                <a:lnTo>
                  <a:pt x="8548" y="5136"/>
                </a:lnTo>
                <a:lnTo>
                  <a:pt x="8291" y="5613"/>
                </a:lnTo>
                <a:lnTo>
                  <a:pt x="8144" y="5540"/>
                </a:lnTo>
                <a:lnTo>
                  <a:pt x="7961" y="5503"/>
                </a:lnTo>
                <a:lnTo>
                  <a:pt x="7777" y="5466"/>
                </a:lnTo>
                <a:lnTo>
                  <a:pt x="7411" y="5466"/>
                </a:lnTo>
                <a:lnTo>
                  <a:pt x="7227" y="5503"/>
                </a:lnTo>
                <a:lnTo>
                  <a:pt x="7044" y="5540"/>
                </a:lnTo>
                <a:lnTo>
                  <a:pt x="6860" y="5650"/>
                </a:lnTo>
                <a:lnTo>
                  <a:pt x="6750" y="5320"/>
                </a:lnTo>
                <a:lnTo>
                  <a:pt x="6604" y="5026"/>
                </a:lnTo>
                <a:lnTo>
                  <a:pt x="6273" y="4476"/>
                </a:lnTo>
                <a:lnTo>
                  <a:pt x="6163" y="4256"/>
                </a:lnTo>
                <a:lnTo>
                  <a:pt x="6053" y="4072"/>
                </a:lnTo>
                <a:lnTo>
                  <a:pt x="5870" y="3889"/>
                </a:lnTo>
                <a:lnTo>
                  <a:pt x="5687" y="3779"/>
                </a:lnTo>
                <a:lnTo>
                  <a:pt x="5723" y="3706"/>
                </a:lnTo>
                <a:lnTo>
                  <a:pt x="5723" y="3632"/>
                </a:lnTo>
                <a:lnTo>
                  <a:pt x="5907" y="3486"/>
                </a:lnTo>
                <a:lnTo>
                  <a:pt x="6053" y="3339"/>
                </a:lnTo>
                <a:lnTo>
                  <a:pt x="6200" y="3155"/>
                </a:lnTo>
                <a:lnTo>
                  <a:pt x="6347" y="2972"/>
                </a:lnTo>
                <a:lnTo>
                  <a:pt x="6457" y="2752"/>
                </a:lnTo>
                <a:lnTo>
                  <a:pt x="6530" y="2532"/>
                </a:lnTo>
                <a:lnTo>
                  <a:pt x="6604" y="2312"/>
                </a:lnTo>
                <a:lnTo>
                  <a:pt x="6677" y="2055"/>
                </a:lnTo>
                <a:lnTo>
                  <a:pt x="6677" y="1615"/>
                </a:lnTo>
                <a:lnTo>
                  <a:pt x="6677" y="1358"/>
                </a:lnTo>
                <a:lnTo>
                  <a:pt x="6640" y="1138"/>
                </a:lnTo>
                <a:lnTo>
                  <a:pt x="6567" y="881"/>
                </a:lnTo>
                <a:lnTo>
                  <a:pt x="6457" y="698"/>
                </a:lnTo>
                <a:lnTo>
                  <a:pt x="6273" y="551"/>
                </a:lnTo>
                <a:lnTo>
                  <a:pt x="6200" y="478"/>
                </a:lnTo>
                <a:lnTo>
                  <a:pt x="6090" y="478"/>
                </a:lnTo>
                <a:lnTo>
                  <a:pt x="6017" y="331"/>
                </a:lnTo>
                <a:lnTo>
                  <a:pt x="5907" y="221"/>
                </a:lnTo>
                <a:lnTo>
                  <a:pt x="5760" y="148"/>
                </a:lnTo>
                <a:lnTo>
                  <a:pt x="5613" y="74"/>
                </a:lnTo>
                <a:lnTo>
                  <a:pt x="5283" y="1"/>
                </a:lnTo>
                <a:close/>
                <a:moveTo>
                  <a:pt x="15114" y="6750"/>
                </a:moveTo>
                <a:lnTo>
                  <a:pt x="15187" y="6787"/>
                </a:lnTo>
                <a:lnTo>
                  <a:pt x="15481" y="6897"/>
                </a:lnTo>
                <a:lnTo>
                  <a:pt x="15591" y="6970"/>
                </a:lnTo>
                <a:lnTo>
                  <a:pt x="15737" y="7044"/>
                </a:lnTo>
                <a:lnTo>
                  <a:pt x="15847" y="7190"/>
                </a:lnTo>
                <a:lnTo>
                  <a:pt x="15921" y="7337"/>
                </a:lnTo>
                <a:lnTo>
                  <a:pt x="16068" y="7667"/>
                </a:lnTo>
                <a:lnTo>
                  <a:pt x="16141" y="8034"/>
                </a:lnTo>
                <a:lnTo>
                  <a:pt x="16178" y="8438"/>
                </a:lnTo>
                <a:lnTo>
                  <a:pt x="16178" y="8621"/>
                </a:lnTo>
                <a:lnTo>
                  <a:pt x="16141" y="8804"/>
                </a:lnTo>
                <a:lnTo>
                  <a:pt x="16068" y="8988"/>
                </a:lnTo>
                <a:lnTo>
                  <a:pt x="15957" y="9134"/>
                </a:lnTo>
                <a:lnTo>
                  <a:pt x="15701" y="9355"/>
                </a:lnTo>
                <a:lnTo>
                  <a:pt x="15407" y="9575"/>
                </a:lnTo>
                <a:lnTo>
                  <a:pt x="15077" y="9758"/>
                </a:lnTo>
                <a:lnTo>
                  <a:pt x="14710" y="9905"/>
                </a:lnTo>
                <a:lnTo>
                  <a:pt x="14710" y="9905"/>
                </a:lnTo>
                <a:lnTo>
                  <a:pt x="15187" y="9208"/>
                </a:lnTo>
                <a:lnTo>
                  <a:pt x="15187" y="9134"/>
                </a:lnTo>
                <a:lnTo>
                  <a:pt x="15150" y="9098"/>
                </a:lnTo>
                <a:lnTo>
                  <a:pt x="15114" y="9061"/>
                </a:lnTo>
                <a:lnTo>
                  <a:pt x="15040" y="9098"/>
                </a:lnTo>
                <a:lnTo>
                  <a:pt x="14564" y="9538"/>
                </a:lnTo>
                <a:lnTo>
                  <a:pt x="14123" y="9978"/>
                </a:lnTo>
                <a:lnTo>
                  <a:pt x="13940" y="9978"/>
                </a:lnTo>
                <a:lnTo>
                  <a:pt x="13757" y="9905"/>
                </a:lnTo>
                <a:lnTo>
                  <a:pt x="13940" y="9648"/>
                </a:lnTo>
                <a:lnTo>
                  <a:pt x="14160" y="9391"/>
                </a:lnTo>
                <a:lnTo>
                  <a:pt x="14380" y="9134"/>
                </a:lnTo>
                <a:lnTo>
                  <a:pt x="14637" y="8914"/>
                </a:lnTo>
                <a:lnTo>
                  <a:pt x="14674" y="8841"/>
                </a:lnTo>
                <a:lnTo>
                  <a:pt x="14674" y="8804"/>
                </a:lnTo>
                <a:lnTo>
                  <a:pt x="14637" y="8731"/>
                </a:lnTo>
                <a:lnTo>
                  <a:pt x="14564" y="8731"/>
                </a:lnTo>
                <a:lnTo>
                  <a:pt x="14784" y="8584"/>
                </a:lnTo>
                <a:lnTo>
                  <a:pt x="14820" y="8511"/>
                </a:lnTo>
                <a:lnTo>
                  <a:pt x="14784" y="8438"/>
                </a:lnTo>
                <a:lnTo>
                  <a:pt x="14710" y="8401"/>
                </a:lnTo>
                <a:lnTo>
                  <a:pt x="14637" y="8401"/>
                </a:lnTo>
                <a:lnTo>
                  <a:pt x="14233" y="8621"/>
                </a:lnTo>
                <a:lnTo>
                  <a:pt x="13867" y="8841"/>
                </a:lnTo>
                <a:lnTo>
                  <a:pt x="13500" y="9061"/>
                </a:lnTo>
                <a:lnTo>
                  <a:pt x="13170" y="9318"/>
                </a:lnTo>
                <a:lnTo>
                  <a:pt x="13060" y="9098"/>
                </a:lnTo>
                <a:lnTo>
                  <a:pt x="13720" y="8658"/>
                </a:lnTo>
                <a:lnTo>
                  <a:pt x="14417" y="8291"/>
                </a:lnTo>
                <a:lnTo>
                  <a:pt x="14454" y="8217"/>
                </a:lnTo>
                <a:lnTo>
                  <a:pt x="14454" y="8144"/>
                </a:lnTo>
                <a:lnTo>
                  <a:pt x="14417" y="8107"/>
                </a:lnTo>
                <a:lnTo>
                  <a:pt x="14343" y="8107"/>
                </a:lnTo>
                <a:lnTo>
                  <a:pt x="13647" y="8364"/>
                </a:lnTo>
                <a:lnTo>
                  <a:pt x="12986" y="8658"/>
                </a:lnTo>
                <a:lnTo>
                  <a:pt x="12986" y="8474"/>
                </a:lnTo>
                <a:lnTo>
                  <a:pt x="13133" y="8401"/>
                </a:lnTo>
                <a:lnTo>
                  <a:pt x="13243" y="8327"/>
                </a:lnTo>
                <a:lnTo>
                  <a:pt x="13500" y="8144"/>
                </a:lnTo>
                <a:lnTo>
                  <a:pt x="14013" y="7924"/>
                </a:lnTo>
                <a:lnTo>
                  <a:pt x="14307" y="7814"/>
                </a:lnTo>
                <a:lnTo>
                  <a:pt x="14564" y="7777"/>
                </a:lnTo>
                <a:lnTo>
                  <a:pt x="14600" y="7741"/>
                </a:lnTo>
                <a:lnTo>
                  <a:pt x="14600" y="7704"/>
                </a:lnTo>
                <a:lnTo>
                  <a:pt x="14564" y="7667"/>
                </a:lnTo>
                <a:lnTo>
                  <a:pt x="14233" y="7667"/>
                </a:lnTo>
                <a:lnTo>
                  <a:pt x="13903" y="7704"/>
                </a:lnTo>
                <a:lnTo>
                  <a:pt x="13573" y="7777"/>
                </a:lnTo>
                <a:lnTo>
                  <a:pt x="13280" y="7851"/>
                </a:lnTo>
                <a:lnTo>
                  <a:pt x="13500" y="7594"/>
                </a:lnTo>
                <a:lnTo>
                  <a:pt x="14087" y="7484"/>
                </a:lnTo>
                <a:lnTo>
                  <a:pt x="14380" y="7410"/>
                </a:lnTo>
                <a:lnTo>
                  <a:pt x="14674" y="7264"/>
                </a:lnTo>
                <a:lnTo>
                  <a:pt x="14710" y="7227"/>
                </a:lnTo>
                <a:lnTo>
                  <a:pt x="14710" y="7190"/>
                </a:lnTo>
                <a:lnTo>
                  <a:pt x="14710" y="7154"/>
                </a:lnTo>
                <a:lnTo>
                  <a:pt x="14637" y="7117"/>
                </a:lnTo>
                <a:lnTo>
                  <a:pt x="14343" y="7080"/>
                </a:lnTo>
                <a:lnTo>
                  <a:pt x="14013" y="7080"/>
                </a:lnTo>
                <a:lnTo>
                  <a:pt x="14270" y="6934"/>
                </a:lnTo>
                <a:lnTo>
                  <a:pt x="14527" y="6824"/>
                </a:lnTo>
                <a:lnTo>
                  <a:pt x="14820" y="6750"/>
                </a:lnTo>
                <a:close/>
                <a:moveTo>
                  <a:pt x="5246" y="9098"/>
                </a:moveTo>
                <a:lnTo>
                  <a:pt x="5320" y="9208"/>
                </a:lnTo>
                <a:lnTo>
                  <a:pt x="5393" y="9245"/>
                </a:lnTo>
                <a:lnTo>
                  <a:pt x="5577" y="9245"/>
                </a:lnTo>
                <a:lnTo>
                  <a:pt x="5650" y="9281"/>
                </a:lnTo>
                <a:lnTo>
                  <a:pt x="5760" y="9318"/>
                </a:lnTo>
                <a:lnTo>
                  <a:pt x="5833" y="9391"/>
                </a:lnTo>
                <a:lnTo>
                  <a:pt x="5870" y="9465"/>
                </a:lnTo>
                <a:lnTo>
                  <a:pt x="5907" y="9538"/>
                </a:lnTo>
                <a:lnTo>
                  <a:pt x="5907" y="9648"/>
                </a:lnTo>
                <a:lnTo>
                  <a:pt x="5870" y="9758"/>
                </a:lnTo>
                <a:lnTo>
                  <a:pt x="5797" y="9831"/>
                </a:lnTo>
                <a:lnTo>
                  <a:pt x="5723" y="9905"/>
                </a:lnTo>
                <a:lnTo>
                  <a:pt x="5650" y="9978"/>
                </a:lnTo>
                <a:lnTo>
                  <a:pt x="5540" y="10015"/>
                </a:lnTo>
                <a:lnTo>
                  <a:pt x="5466" y="9868"/>
                </a:lnTo>
                <a:lnTo>
                  <a:pt x="5356" y="9758"/>
                </a:lnTo>
                <a:lnTo>
                  <a:pt x="5210" y="9685"/>
                </a:lnTo>
                <a:lnTo>
                  <a:pt x="5026" y="9648"/>
                </a:lnTo>
                <a:lnTo>
                  <a:pt x="5063" y="9648"/>
                </a:lnTo>
                <a:lnTo>
                  <a:pt x="5210" y="9575"/>
                </a:lnTo>
                <a:lnTo>
                  <a:pt x="5283" y="9538"/>
                </a:lnTo>
                <a:lnTo>
                  <a:pt x="5283" y="9501"/>
                </a:lnTo>
                <a:lnTo>
                  <a:pt x="5283" y="9355"/>
                </a:lnTo>
                <a:lnTo>
                  <a:pt x="5210" y="9245"/>
                </a:lnTo>
                <a:lnTo>
                  <a:pt x="5100" y="9245"/>
                </a:lnTo>
                <a:lnTo>
                  <a:pt x="4953" y="9281"/>
                </a:lnTo>
                <a:lnTo>
                  <a:pt x="4806" y="9355"/>
                </a:lnTo>
                <a:lnTo>
                  <a:pt x="4806" y="9355"/>
                </a:lnTo>
                <a:lnTo>
                  <a:pt x="4843" y="9281"/>
                </a:lnTo>
                <a:lnTo>
                  <a:pt x="4880" y="9208"/>
                </a:lnTo>
                <a:lnTo>
                  <a:pt x="4843" y="9171"/>
                </a:lnTo>
                <a:lnTo>
                  <a:pt x="5026" y="9134"/>
                </a:lnTo>
                <a:lnTo>
                  <a:pt x="5246" y="9098"/>
                </a:lnTo>
                <a:close/>
                <a:moveTo>
                  <a:pt x="6347" y="8034"/>
                </a:moveTo>
                <a:lnTo>
                  <a:pt x="6347" y="8071"/>
                </a:lnTo>
                <a:lnTo>
                  <a:pt x="6310" y="8181"/>
                </a:lnTo>
                <a:lnTo>
                  <a:pt x="6127" y="8254"/>
                </a:lnTo>
                <a:lnTo>
                  <a:pt x="5980" y="8364"/>
                </a:lnTo>
                <a:lnTo>
                  <a:pt x="5687" y="8621"/>
                </a:lnTo>
                <a:lnTo>
                  <a:pt x="5577" y="8621"/>
                </a:lnTo>
                <a:lnTo>
                  <a:pt x="5466" y="8694"/>
                </a:lnTo>
                <a:lnTo>
                  <a:pt x="5393" y="8768"/>
                </a:lnTo>
                <a:lnTo>
                  <a:pt x="5246" y="8731"/>
                </a:lnTo>
                <a:lnTo>
                  <a:pt x="4806" y="8731"/>
                </a:lnTo>
                <a:lnTo>
                  <a:pt x="4549" y="8841"/>
                </a:lnTo>
                <a:lnTo>
                  <a:pt x="4293" y="9024"/>
                </a:lnTo>
                <a:lnTo>
                  <a:pt x="4183" y="9171"/>
                </a:lnTo>
                <a:lnTo>
                  <a:pt x="4073" y="9355"/>
                </a:lnTo>
                <a:lnTo>
                  <a:pt x="4073" y="9501"/>
                </a:lnTo>
                <a:lnTo>
                  <a:pt x="4073" y="9648"/>
                </a:lnTo>
                <a:lnTo>
                  <a:pt x="4073" y="9721"/>
                </a:lnTo>
                <a:lnTo>
                  <a:pt x="4146" y="9831"/>
                </a:lnTo>
                <a:lnTo>
                  <a:pt x="4256" y="9978"/>
                </a:lnTo>
                <a:lnTo>
                  <a:pt x="4439" y="10162"/>
                </a:lnTo>
                <a:lnTo>
                  <a:pt x="4623" y="10308"/>
                </a:lnTo>
                <a:lnTo>
                  <a:pt x="4843" y="10382"/>
                </a:lnTo>
                <a:lnTo>
                  <a:pt x="5026" y="10455"/>
                </a:lnTo>
                <a:lnTo>
                  <a:pt x="5246" y="10492"/>
                </a:lnTo>
                <a:lnTo>
                  <a:pt x="5466" y="10492"/>
                </a:lnTo>
                <a:lnTo>
                  <a:pt x="5723" y="10455"/>
                </a:lnTo>
                <a:lnTo>
                  <a:pt x="5907" y="10345"/>
                </a:lnTo>
                <a:lnTo>
                  <a:pt x="6090" y="10235"/>
                </a:lnTo>
                <a:lnTo>
                  <a:pt x="6237" y="10052"/>
                </a:lnTo>
                <a:lnTo>
                  <a:pt x="6347" y="9868"/>
                </a:lnTo>
                <a:lnTo>
                  <a:pt x="6384" y="9575"/>
                </a:lnTo>
                <a:lnTo>
                  <a:pt x="6310" y="9355"/>
                </a:lnTo>
                <a:lnTo>
                  <a:pt x="6200" y="9134"/>
                </a:lnTo>
                <a:lnTo>
                  <a:pt x="6017" y="8951"/>
                </a:lnTo>
                <a:lnTo>
                  <a:pt x="6310" y="8658"/>
                </a:lnTo>
                <a:lnTo>
                  <a:pt x="6420" y="8548"/>
                </a:lnTo>
                <a:lnTo>
                  <a:pt x="6567" y="8401"/>
                </a:lnTo>
                <a:lnTo>
                  <a:pt x="6567" y="8327"/>
                </a:lnTo>
                <a:lnTo>
                  <a:pt x="6567" y="8254"/>
                </a:lnTo>
                <a:lnTo>
                  <a:pt x="6530" y="8217"/>
                </a:lnTo>
                <a:lnTo>
                  <a:pt x="6494" y="8181"/>
                </a:lnTo>
                <a:lnTo>
                  <a:pt x="6384" y="8071"/>
                </a:lnTo>
                <a:lnTo>
                  <a:pt x="6347" y="8034"/>
                </a:lnTo>
                <a:close/>
                <a:moveTo>
                  <a:pt x="19992" y="10418"/>
                </a:moveTo>
                <a:lnTo>
                  <a:pt x="20139" y="10492"/>
                </a:lnTo>
                <a:lnTo>
                  <a:pt x="20139" y="10602"/>
                </a:lnTo>
                <a:lnTo>
                  <a:pt x="20176" y="10638"/>
                </a:lnTo>
                <a:lnTo>
                  <a:pt x="20213" y="10638"/>
                </a:lnTo>
                <a:lnTo>
                  <a:pt x="20249" y="10602"/>
                </a:lnTo>
                <a:lnTo>
                  <a:pt x="20286" y="10785"/>
                </a:lnTo>
                <a:lnTo>
                  <a:pt x="20286" y="11042"/>
                </a:lnTo>
                <a:lnTo>
                  <a:pt x="20286" y="11189"/>
                </a:lnTo>
                <a:lnTo>
                  <a:pt x="20213" y="11372"/>
                </a:lnTo>
                <a:lnTo>
                  <a:pt x="20139" y="11519"/>
                </a:lnTo>
                <a:lnTo>
                  <a:pt x="20066" y="11665"/>
                </a:lnTo>
                <a:lnTo>
                  <a:pt x="19956" y="11812"/>
                </a:lnTo>
                <a:lnTo>
                  <a:pt x="19809" y="11886"/>
                </a:lnTo>
                <a:lnTo>
                  <a:pt x="19662" y="11959"/>
                </a:lnTo>
                <a:lnTo>
                  <a:pt x="19479" y="11959"/>
                </a:lnTo>
                <a:lnTo>
                  <a:pt x="19442" y="11886"/>
                </a:lnTo>
                <a:lnTo>
                  <a:pt x="19222" y="11776"/>
                </a:lnTo>
                <a:lnTo>
                  <a:pt x="19626" y="11702"/>
                </a:lnTo>
                <a:lnTo>
                  <a:pt x="19662" y="11665"/>
                </a:lnTo>
                <a:lnTo>
                  <a:pt x="19736" y="11629"/>
                </a:lnTo>
                <a:lnTo>
                  <a:pt x="19736" y="11482"/>
                </a:lnTo>
                <a:lnTo>
                  <a:pt x="19699" y="11372"/>
                </a:lnTo>
                <a:lnTo>
                  <a:pt x="19626" y="11335"/>
                </a:lnTo>
                <a:lnTo>
                  <a:pt x="19406" y="11335"/>
                </a:lnTo>
                <a:lnTo>
                  <a:pt x="19662" y="11152"/>
                </a:lnTo>
                <a:lnTo>
                  <a:pt x="19736" y="11115"/>
                </a:lnTo>
                <a:lnTo>
                  <a:pt x="19736" y="11042"/>
                </a:lnTo>
                <a:lnTo>
                  <a:pt x="19736" y="10969"/>
                </a:lnTo>
                <a:lnTo>
                  <a:pt x="19736" y="10932"/>
                </a:lnTo>
                <a:lnTo>
                  <a:pt x="19699" y="10858"/>
                </a:lnTo>
                <a:lnTo>
                  <a:pt x="19626" y="10822"/>
                </a:lnTo>
                <a:lnTo>
                  <a:pt x="19552" y="10822"/>
                </a:lnTo>
                <a:lnTo>
                  <a:pt x="19479" y="10858"/>
                </a:lnTo>
                <a:lnTo>
                  <a:pt x="19332" y="10895"/>
                </a:lnTo>
                <a:lnTo>
                  <a:pt x="19185" y="10932"/>
                </a:lnTo>
                <a:lnTo>
                  <a:pt x="19185" y="10932"/>
                </a:lnTo>
                <a:lnTo>
                  <a:pt x="19626" y="10748"/>
                </a:lnTo>
                <a:lnTo>
                  <a:pt x="19662" y="10712"/>
                </a:lnTo>
                <a:lnTo>
                  <a:pt x="19662" y="10675"/>
                </a:lnTo>
                <a:lnTo>
                  <a:pt x="19626" y="10638"/>
                </a:lnTo>
                <a:lnTo>
                  <a:pt x="19479" y="10602"/>
                </a:lnTo>
                <a:lnTo>
                  <a:pt x="19295" y="10602"/>
                </a:lnTo>
                <a:lnTo>
                  <a:pt x="19369" y="10565"/>
                </a:lnTo>
                <a:lnTo>
                  <a:pt x="19589" y="10455"/>
                </a:lnTo>
                <a:lnTo>
                  <a:pt x="19772" y="10418"/>
                </a:lnTo>
                <a:close/>
                <a:moveTo>
                  <a:pt x="16691" y="13390"/>
                </a:moveTo>
                <a:lnTo>
                  <a:pt x="16801" y="13463"/>
                </a:lnTo>
                <a:lnTo>
                  <a:pt x="16874" y="13536"/>
                </a:lnTo>
                <a:lnTo>
                  <a:pt x="16728" y="13646"/>
                </a:lnTo>
                <a:lnTo>
                  <a:pt x="16581" y="13756"/>
                </a:lnTo>
                <a:lnTo>
                  <a:pt x="16434" y="13903"/>
                </a:lnTo>
                <a:lnTo>
                  <a:pt x="16361" y="14050"/>
                </a:lnTo>
                <a:lnTo>
                  <a:pt x="16104" y="14013"/>
                </a:lnTo>
                <a:lnTo>
                  <a:pt x="16068" y="13976"/>
                </a:lnTo>
                <a:lnTo>
                  <a:pt x="16691" y="13390"/>
                </a:lnTo>
                <a:close/>
                <a:moveTo>
                  <a:pt x="16654" y="11959"/>
                </a:moveTo>
                <a:lnTo>
                  <a:pt x="17058" y="12326"/>
                </a:lnTo>
                <a:lnTo>
                  <a:pt x="17278" y="12546"/>
                </a:lnTo>
                <a:lnTo>
                  <a:pt x="17498" y="12803"/>
                </a:lnTo>
                <a:lnTo>
                  <a:pt x="17681" y="13059"/>
                </a:lnTo>
                <a:lnTo>
                  <a:pt x="17755" y="13169"/>
                </a:lnTo>
                <a:lnTo>
                  <a:pt x="17792" y="13279"/>
                </a:lnTo>
                <a:lnTo>
                  <a:pt x="17792" y="13426"/>
                </a:lnTo>
                <a:lnTo>
                  <a:pt x="17755" y="13536"/>
                </a:lnTo>
                <a:lnTo>
                  <a:pt x="17718" y="13646"/>
                </a:lnTo>
                <a:lnTo>
                  <a:pt x="17608" y="13756"/>
                </a:lnTo>
                <a:lnTo>
                  <a:pt x="17498" y="13866"/>
                </a:lnTo>
                <a:lnTo>
                  <a:pt x="17351" y="13940"/>
                </a:lnTo>
                <a:lnTo>
                  <a:pt x="17278" y="13866"/>
                </a:lnTo>
                <a:lnTo>
                  <a:pt x="17168" y="13866"/>
                </a:lnTo>
                <a:lnTo>
                  <a:pt x="17095" y="13903"/>
                </a:lnTo>
                <a:lnTo>
                  <a:pt x="17058" y="13940"/>
                </a:lnTo>
                <a:lnTo>
                  <a:pt x="17021" y="13940"/>
                </a:lnTo>
                <a:lnTo>
                  <a:pt x="16948" y="13976"/>
                </a:lnTo>
                <a:lnTo>
                  <a:pt x="16911" y="14050"/>
                </a:lnTo>
                <a:lnTo>
                  <a:pt x="16874" y="14050"/>
                </a:lnTo>
                <a:lnTo>
                  <a:pt x="16948" y="13940"/>
                </a:lnTo>
                <a:lnTo>
                  <a:pt x="17095" y="13793"/>
                </a:lnTo>
                <a:lnTo>
                  <a:pt x="17168" y="13683"/>
                </a:lnTo>
                <a:lnTo>
                  <a:pt x="17205" y="13573"/>
                </a:lnTo>
                <a:lnTo>
                  <a:pt x="17168" y="13500"/>
                </a:lnTo>
                <a:lnTo>
                  <a:pt x="17131" y="13426"/>
                </a:lnTo>
                <a:lnTo>
                  <a:pt x="17021" y="13316"/>
                </a:lnTo>
                <a:lnTo>
                  <a:pt x="16874" y="13206"/>
                </a:lnTo>
                <a:lnTo>
                  <a:pt x="16691" y="13169"/>
                </a:lnTo>
                <a:lnTo>
                  <a:pt x="16618" y="13169"/>
                </a:lnTo>
                <a:lnTo>
                  <a:pt x="16581" y="13206"/>
                </a:lnTo>
                <a:lnTo>
                  <a:pt x="15627" y="13793"/>
                </a:lnTo>
                <a:lnTo>
                  <a:pt x="15517" y="13756"/>
                </a:lnTo>
                <a:lnTo>
                  <a:pt x="15407" y="13646"/>
                </a:lnTo>
                <a:lnTo>
                  <a:pt x="15884" y="13353"/>
                </a:lnTo>
                <a:lnTo>
                  <a:pt x="16361" y="13096"/>
                </a:lnTo>
                <a:lnTo>
                  <a:pt x="16398" y="13023"/>
                </a:lnTo>
                <a:lnTo>
                  <a:pt x="16398" y="12986"/>
                </a:lnTo>
                <a:lnTo>
                  <a:pt x="16361" y="12913"/>
                </a:lnTo>
                <a:lnTo>
                  <a:pt x="16288" y="12913"/>
                </a:lnTo>
                <a:lnTo>
                  <a:pt x="15994" y="12949"/>
                </a:lnTo>
                <a:lnTo>
                  <a:pt x="15701" y="13059"/>
                </a:lnTo>
                <a:lnTo>
                  <a:pt x="15407" y="13169"/>
                </a:lnTo>
                <a:lnTo>
                  <a:pt x="15150" y="13279"/>
                </a:lnTo>
                <a:lnTo>
                  <a:pt x="15040" y="13023"/>
                </a:lnTo>
                <a:lnTo>
                  <a:pt x="15077" y="12986"/>
                </a:lnTo>
                <a:lnTo>
                  <a:pt x="16068" y="12399"/>
                </a:lnTo>
                <a:lnTo>
                  <a:pt x="16104" y="12362"/>
                </a:lnTo>
                <a:lnTo>
                  <a:pt x="16104" y="12326"/>
                </a:lnTo>
                <a:lnTo>
                  <a:pt x="16068" y="12289"/>
                </a:lnTo>
                <a:lnTo>
                  <a:pt x="15994" y="12252"/>
                </a:lnTo>
                <a:lnTo>
                  <a:pt x="15554" y="12362"/>
                </a:lnTo>
                <a:lnTo>
                  <a:pt x="15150" y="12472"/>
                </a:lnTo>
                <a:lnTo>
                  <a:pt x="15150" y="12472"/>
                </a:lnTo>
                <a:lnTo>
                  <a:pt x="15297" y="12326"/>
                </a:lnTo>
                <a:lnTo>
                  <a:pt x="15517" y="12179"/>
                </a:lnTo>
                <a:lnTo>
                  <a:pt x="15737" y="12069"/>
                </a:lnTo>
                <a:lnTo>
                  <a:pt x="15994" y="11996"/>
                </a:lnTo>
                <a:lnTo>
                  <a:pt x="16324" y="11959"/>
                </a:lnTo>
                <a:close/>
                <a:moveTo>
                  <a:pt x="14857" y="6310"/>
                </a:moveTo>
                <a:lnTo>
                  <a:pt x="14600" y="6347"/>
                </a:lnTo>
                <a:lnTo>
                  <a:pt x="14380" y="6383"/>
                </a:lnTo>
                <a:lnTo>
                  <a:pt x="14197" y="6457"/>
                </a:lnTo>
                <a:lnTo>
                  <a:pt x="13793" y="6677"/>
                </a:lnTo>
                <a:lnTo>
                  <a:pt x="13426" y="6970"/>
                </a:lnTo>
                <a:lnTo>
                  <a:pt x="13243" y="7154"/>
                </a:lnTo>
                <a:lnTo>
                  <a:pt x="12950" y="7190"/>
                </a:lnTo>
                <a:lnTo>
                  <a:pt x="12840" y="7227"/>
                </a:lnTo>
                <a:lnTo>
                  <a:pt x="12803" y="7300"/>
                </a:lnTo>
                <a:lnTo>
                  <a:pt x="12766" y="7374"/>
                </a:lnTo>
                <a:lnTo>
                  <a:pt x="12766" y="7447"/>
                </a:lnTo>
                <a:lnTo>
                  <a:pt x="11042" y="7631"/>
                </a:lnTo>
                <a:lnTo>
                  <a:pt x="10052" y="7667"/>
                </a:lnTo>
                <a:lnTo>
                  <a:pt x="9575" y="7704"/>
                </a:lnTo>
                <a:lnTo>
                  <a:pt x="9098" y="7741"/>
                </a:lnTo>
                <a:lnTo>
                  <a:pt x="9025" y="7777"/>
                </a:lnTo>
                <a:lnTo>
                  <a:pt x="8988" y="7814"/>
                </a:lnTo>
                <a:lnTo>
                  <a:pt x="8951" y="7924"/>
                </a:lnTo>
                <a:lnTo>
                  <a:pt x="9025" y="8034"/>
                </a:lnTo>
                <a:lnTo>
                  <a:pt x="9061" y="8071"/>
                </a:lnTo>
                <a:lnTo>
                  <a:pt x="9135" y="8107"/>
                </a:lnTo>
                <a:lnTo>
                  <a:pt x="9612" y="8144"/>
                </a:lnTo>
                <a:lnTo>
                  <a:pt x="10125" y="8144"/>
                </a:lnTo>
                <a:lnTo>
                  <a:pt x="11152" y="8071"/>
                </a:lnTo>
                <a:lnTo>
                  <a:pt x="11922" y="8034"/>
                </a:lnTo>
                <a:lnTo>
                  <a:pt x="12693" y="7961"/>
                </a:lnTo>
                <a:lnTo>
                  <a:pt x="12546" y="8254"/>
                </a:lnTo>
                <a:lnTo>
                  <a:pt x="12473" y="8438"/>
                </a:lnTo>
                <a:lnTo>
                  <a:pt x="12473" y="8584"/>
                </a:lnTo>
                <a:lnTo>
                  <a:pt x="12509" y="8914"/>
                </a:lnTo>
                <a:lnTo>
                  <a:pt x="12363" y="9024"/>
                </a:lnTo>
                <a:lnTo>
                  <a:pt x="12253" y="9134"/>
                </a:lnTo>
                <a:lnTo>
                  <a:pt x="12253" y="9245"/>
                </a:lnTo>
                <a:lnTo>
                  <a:pt x="12289" y="9355"/>
                </a:lnTo>
                <a:lnTo>
                  <a:pt x="12399" y="9428"/>
                </a:lnTo>
                <a:lnTo>
                  <a:pt x="12546" y="9465"/>
                </a:lnTo>
                <a:lnTo>
                  <a:pt x="12693" y="9465"/>
                </a:lnTo>
                <a:lnTo>
                  <a:pt x="12803" y="9685"/>
                </a:lnTo>
                <a:lnTo>
                  <a:pt x="12950" y="9868"/>
                </a:lnTo>
                <a:lnTo>
                  <a:pt x="13096" y="10052"/>
                </a:lnTo>
                <a:lnTo>
                  <a:pt x="13243" y="10198"/>
                </a:lnTo>
                <a:lnTo>
                  <a:pt x="13426" y="10308"/>
                </a:lnTo>
                <a:lnTo>
                  <a:pt x="13647" y="10418"/>
                </a:lnTo>
                <a:lnTo>
                  <a:pt x="13867" y="10455"/>
                </a:lnTo>
                <a:lnTo>
                  <a:pt x="14087" y="10492"/>
                </a:lnTo>
                <a:lnTo>
                  <a:pt x="14233" y="10492"/>
                </a:lnTo>
                <a:lnTo>
                  <a:pt x="14600" y="10418"/>
                </a:lnTo>
                <a:lnTo>
                  <a:pt x="14967" y="10345"/>
                </a:lnTo>
                <a:lnTo>
                  <a:pt x="14930" y="10455"/>
                </a:lnTo>
                <a:lnTo>
                  <a:pt x="14930" y="10602"/>
                </a:lnTo>
                <a:lnTo>
                  <a:pt x="15004" y="10895"/>
                </a:lnTo>
                <a:lnTo>
                  <a:pt x="15077" y="11079"/>
                </a:lnTo>
                <a:lnTo>
                  <a:pt x="15150" y="11299"/>
                </a:lnTo>
                <a:lnTo>
                  <a:pt x="15297" y="11482"/>
                </a:lnTo>
                <a:lnTo>
                  <a:pt x="15481" y="11629"/>
                </a:lnTo>
                <a:lnTo>
                  <a:pt x="15481" y="11665"/>
                </a:lnTo>
                <a:lnTo>
                  <a:pt x="15261" y="11739"/>
                </a:lnTo>
                <a:lnTo>
                  <a:pt x="15077" y="11886"/>
                </a:lnTo>
                <a:lnTo>
                  <a:pt x="14894" y="11996"/>
                </a:lnTo>
                <a:lnTo>
                  <a:pt x="14784" y="12142"/>
                </a:lnTo>
                <a:lnTo>
                  <a:pt x="14674" y="12326"/>
                </a:lnTo>
                <a:lnTo>
                  <a:pt x="14600" y="12509"/>
                </a:lnTo>
                <a:lnTo>
                  <a:pt x="14564" y="12693"/>
                </a:lnTo>
                <a:lnTo>
                  <a:pt x="14527" y="12876"/>
                </a:lnTo>
                <a:lnTo>
                  <a:pt x="14527" y="12986"/>
                </a:lnTo>
                <a:lnTo>
                  <a:pt x="14527" y="13059"/>
                </a:lnTo>
                <a:lnTo>
                  <a:pt x="14600" y="13353"/>
                </a:lnTo>
                <a:lnTo>
                  <a:pt x="14747" y="13610"/>
                </a:lnTo>
                <a:lnTo>
                  <a:pt x="14747" y="13720"/>
                </a:lnTo>
                <a:lnTo>
                  <a:pt x="14784" y="13830"/>
                </a:lnTo>
                <a:lnTo>
                  <a:pt x="14930" y="13903"/>
                </a:lnTo>
                <a:lnTo>
                  <a:pt x="15004" y="13976"/>
                </a:lnTo>
                <a:lnTo>
                  <a:pt x="15297" y="14197"/>
                </a:lnTo>
                <a:lnTo>
                  <a:pt x="15627" y="14380"/>
                </a:lnTo>
                <a:lnTo>
                  <a:pt x="15994" y="14527"/>
                </a:lnTo>
                <a:lnTo>
                  <a:pt x="16398" y="14600"/>
                </a:lnTo>
                <a:lnTo>
                  <a:pt x="16801" y="14600"/>
                </a:lnTo>
                <a:lnTo>
                  <a:pt x="17205" y="14527"/>
                </a:lnTo>
                <a:lnTo>
                  <a:pt x="17571" y="14417"/>
                </a:lnTo>
                <a:lnTo>
                  <a:pt x="17902" y="14233"/>
                </a:lnTo>
                <a:lnTo>
                  <a:pt x="18122" y="14013"/>
                </a:lnTo>
                <a:lnTo>
                  <a:pt x="18268" y="13793"/>
                </a:lnTo>
                <a:lnTo>
                  <a:pt x="18305" y="13536"/>
                </a:lnTo>
                <a:lnTo>
                  <a:pt x="18305" y="13316"/>
                </a:lnTo>
                <a:lnTo>
                  <a:pt x="18232" y="13059"/>
                </a:lnTo>
                <a:lnTo>
                  <a:pt x="18122" y="12803"/>
                </a:lnTo>
                <a:lnTo>
                  <a:pt x="17975" y="12546"/>
                </a:lnTo>
                <a:lnTo>
                  <a:pt x="17792" y="12326"/>
                </a:lnTo>
                <a:lnTo>
                  <a:pt x="17902" y="12289"/>
                </a:lnTo>
                <a:lnTo>
                  <a:pt x="18232" y="12106"/>
                </a:lnTo>
                <a:lnTo>
                  <a:pt x="18599" y="11849"/>
                </a:lnTo>
                <a:lnTo>
                  <a:pt x="18709" y="12032"/>
                </a:lnTo>
                <a:lnTo>
                  <a:pt x="18855" y="12179"/>
                </a:lnTo>
                <a:lnTo>
                  <a:pt x="19002" y="12289"/>
                </a:lnTo>
                <a:lnTo>
                  <a:pt x="19149" y="12362"/>
                </a:lnTo>
                <a:lnTo>
                  <a:pt x="19406" y="12436"/>
                </a:lnTo>
                <a:lnTo>
                  <a:pt x="19662" y="12399"/>
                </a:lnTo>
                <a:lnTo>
                  <a:pt x="19919" y="12326"/>
                </a:lnTo>
                <a:lnTo>
                  <a:pt x="20139" y="12179"/>
                </a:lnTo>
                <a:lnTo>
                  <a:pt x="20359" y="11996"/>
                </a:lnTo>
                <a:lnTo>
                  <a:pt x="20543" y="11776"/>
                </a:lnTo>
                <a:lnTo>
                  <a:pt x="20653" y="11519"/>
                </a:lnTo>
                <a:lnTo>
                  <a:pt x="20726" y="11225"/>
                </a:lnTo>
                <a:lnTo>
                  <a:pt x="20799" y="10858"/>
                </a:lnTo>
                <a:lnTo>
                  <a:pt x="20763" y="10675"/>
                </a:lnTo>
                <a:lnTo>
                  <a:pt x="20726" y="10528"/>
                </a:lnTo>
                <a:lnTo>
                  <a:pt x="20689" y="10382"/>
                </a:lnTo>
                <a:lnTo>
                  <a:pt x="20579" y="10272"/>
                </a:lnTo>
                <a:lnTo>
                  <a:pt x="20359" y="10088"/>
                </a:lnTo>
                <a:lnTo>
                  <a:pt x="20066" y="9978"/>
                </a:lnTo>
                <a:lnTo>
                  <a:pt x="19919" y="9941"/>
                </a:lnTo>
                <a:lnTo>
                  <a:pt x="19626" y="9941"/>
                </a:lnTo>
                <a:lnTo>
                  <a:pt x="19516" y="10015"/>
                </a:lnTo>
                <a:lnTo>
                  <a:pt x="19479" y="10088"/>
                </a:lnTo>
                <a:lnTo>
                  <a:pt x="19185" y="10198"/>
                </a:lnTo>
                <a:lnTo>
                  <a:pt x="18929" y="10308"/>
                </a:lnTo>
                <a:lnTo>
                  <a:pt x="18819" y="10418"/>
                </a:lnTo>
                <a:lnTo>
                  <a:pt x="18672" y="10528"/>
                </a:lnTo>
                <a:lnTo>
                  <a:pt x="18599" y="10675"/>
                </a:lnTo>
                <a:lnTo>
                  <a:pt x="18525" y="10822"/>
                </a:lnTo>
                <a:lnTo>
                  <a:pt x="18452" y="11115"/>
                </a:lnTo>
                <a:lnTo>
                  <a:pt x="18452" y="11409"/>
                </a:lnTo>
                <a:lnTo>
                  <a:pt x="18048" y="11702"/>
                </a:lnTo>
                <a:lnTo>
                  <a:pt x="17645" y="11996"/>
                </a:lnTo>
                <a:lnTo>
                  <a:pt x="17608" y="12032"/>
                </a:lnTo>
                <a:lnTo>
                  <a:pt x="17608" y="12106"/>
                </a:lnTo>
                <a:lnTo>
                  <a:pt x="17241" y="11776"/>
                </a:lnTo>
                <a:lnTo>
                  <a:pt x="16911" y="11519"/>
                </a:lnTo>
                <a:lnTo>
                  <a:pt x="16838" y="11482"/>
                </a:lnTo>
                <a:lnTo>
                  <a:pt x="16691" y="11482"/>
                </a:lnTo>
                <a:lnTo>
                  <a:pt x="16654" y="11555"/>
                </a:lnTo>
                <a:lnTo>
                  <a:pt x="16434" y="11519"/>
                </a:lnTo>
                <a:lnTo>
                  <a:pt x="16214" y="11519"/>
                </a:lnTo>
                <a:lnTo>
                  <a:pt x="15774" y="11555"/>
                </a:lnTo>
                <a:lnTo>
                  <a:pt x="15811" y="11445"/>
                </a:lnTo>
                <a:lnTo>
                  <a:pt x="15774" y="11335"/>
                </a:lnTo>
                <a:lnTo>
                  <a:pt x="15664" y="11152"/>
                </a:lnTo>
                <a:lnTo>
                  <a:pt x="15554" y="11005"/>
                </a:lnTo>
                <a:lnTo>
                  <a:pt x="15444" y="10822"/>
                </a:lnTo>
                <a:lnTo>
                  <a:pt x="15371" y="10602"/>
                </a:lnTo>
                <a:lnTo>
                  <a:pt x="15334" y="10418"/>
                </a:lnTo>
                <a:lnTo>
                  <a:pt x="15297" y="10308"/>
                </a:lnTo>
                <a:lnTo>
                  <a:pt x="15224" y="10235"/>
                </a:lnTo>
                <a:lnTo>
                  <a:pt x="15627" y="10015"/>
                </a:lnTo>
                <a:lnTo>
                  <a:pt x="16031" y="9758"/>
                </a:lnTo>
                <a:lnTo>
                  <a:pt x="16361" y="9428"/>
                </a:lnTo>
                <a:lnTo>
                  <a:pt x="16471" y="9281"/>
                </a:lnTo>
                <a:lnTo>
                  <a:pt x="16581" y="9098"/>
                </a:lnTo>
                <a:lnTo>
                  <a:pt x="16654" y="8878"/>
                </a:lnTo>
                <a:lnTo>
                  <a:pt x="16691" y="8621"/>
                </a:lnTo>
                <a:lnTo>
                  <a:pt x="16691" y="8364"/>
                </a:lnTo>
                <a:lnTo>
                  <a:pt x="16691" y="8107"/>
                </a:lnTo>
                <a:lnTo>
                  <a:pt x="16581" y="7631"/>
                </a:lnTo>
                <a:lnTo>
                  <a:pt x="16398" y="7190"/>
                </a:lnTo>
                <a:lnTo>
                  <a:pt x="16251" y="6897"/>
                </a:lnTo>
                <a:lnTo>
                  <a:pt x="16031" y="6640"/>
                </a:lnTo>
                <a:lnTo>
                  <a:pt x="15884" y="6530"/>
                </a:lnTo>
                <a:lnTo>
                  <a:pt x="15737" y="6457"/>
                </a:lnTo>
                <a:lnTo>
                  <a:pt x="15591" y="6420"/>
                </a:lnTo>
                <a:lnTo>
                  <a:pt x="15407" y="6383"/>
                </a:lnTo>
                <a:lnTo>
                  <a:pt x="15077" y="6310"/>
                </a:lnTo>
                <a:close/>
              </a:path>
            </a:pathLst>
          </a:custGeom>
          <a:solidFill>
            <a:srgbClr val="A4C2F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A4C2F4"/>
              </a:solidFill>
              <a:latin typeface="Arial"/>
              <a:ea typeface="Arial"/>
              <a:cs typeface="Arial"/>
              <a:sym typeface="Arial"/>
            </a:endParaRPr>
          </a:p>
        </p:txBody>
      </p:sp>
      <p:sp>
        <p:nvSpPr>
          <p:cNvPr id="810" name="Google Shape;810;p39"/>
          <p:cNvSpPr/>
          <p:nvPr/>
        </p:nvSpPr>
        <p:spPr>
          <a:xfrm>
            <a:off x="8052577" y="4132327"/>
            <a:ext cx="388118" cy="408938"/>
          </a:xfrm>
          <a:custGeom>
            <a:avLst/>
            <a:gdLst/>
            <a:ahLst/>
            <a:cxnLst/>
            <a:rect l="l" t="t" r="r" b="b"/>
            <a:pathLst>
              <a:path w="13683" h="14417" extrusionOk="0">
                <a:moveTo>
                  <a:pt x="9281" y="2311"/>
                </a:moveTo>
                <a:lnTo>
                  <a:pt x="9170" y="2385"/>
                </a:lnTo>
                <a:lnTo>
                  <a:pt x="9134" y="2495"/>
                </a:lnTo>
                <a:lnTo>
                  <a:pt x="9097" y="2568"/>
                </a:lnTo>
                <a:lnTo>
                  <a:pt x="9097" y="2678"/>
                </a:lnTo>
                <a:lnTo>
                  <a:pt x="9134" y="2862"/>
                </a:lnTo>
                <a:lnTo>
                  <a:pt x="9207" y="3082"/>
                </a:lnTo>
                <a:lnTo>
                  <a:pt x="9464" y="3742"/>
                </a:lnTo>
                <a:lnTo>
                  <a:pt x="9721" y="4402"/>
                </a:lnTo>
                <a:lnTo>
                  <a:pt x="9647" y="4439"/>
                </a:lnTo>
                <a:lnTo>
                  <a:pt x="9060" y="5283"/>
                </a:lnTo>
                <a:lnTo>
                  <a:pt x="8804" y="5649"/>
                </a:lnTo>
                <a:lnTo>
                  <a:pt x="8694" y="5833"/>
                </a:lnTo>
                <a:lnTo>
                  <a:pt x="8657" y="5943"/>
                </a:lnTo>
                <a:lnTo>
                  <a:pt x="8694" y="6053"/>
                </a:lnTo>
                <a:lnTo>
                  <a:pt x="8804" y="6016"/>
                </a:lnTo>
                <a:lnTo>
                  <a:pt x="8877" y="5980"/>
                </a:lnTo>
                <a:lnTo>
                  <a:pt x="9024" y="5833"/>
                </a:lnTo>
                <a:lnTo>
                  <a:pt x="9281" y="5503"/>
                </a:lnTo>
                <a:lnTo>
                  <a:pt x="9941" y="4659"/>
                </a:lnTo>
                <a:lnTo>
                  <a:pt x="10014" y="4659"/>
                </a:lnTo>
                <a:lnTo>
                  <a:pt x="10124" y="4622"/>
                </a:lnTo>
                <a:lnTo>
                  <a:pt x="10161" y="4549"/>
                </a:lnTo>
                <a:lnTo>
                  <a:pt x="10161" y="4439"/>
                </a:lnTo>
                <a:lnTo>
                  <a:pt x="9684" y="3229"/>
                </a:lnTo>
                <a:lnTo>
                  <a:pt x="9427" y="2715"/>
                </a:lnTo>
                <a:lnTo>
                  <a:pt x="9354" y="2532"/>
                </a:lnTo>
                <a:lnTo>
                  <a:pt x="9317" y="2422"/>
                </a:lnTo>
                <a:lnTo>
                  <a:pt x="9317" y="2348"/>
                </a:lnTo>
                <a:lnTo>
                  <a:pt x="9317" y="2311"/>
                </a:lnTo>
                <a:close/>
                <a:moveTo>
                  <a:pt x="8694" y="1615"/>
                </a:moveTo>
                <a:lnTo>
                  <a:pt x="8767" y="1798"/>
                </a:lnTo>
                <a:lnTo>
                  <a:pt x="8804" y="1908"/>
                </a:lnTo>
                <a:lnTo>
                  <a:pt x="8914" y="1981"/>
                </a:lnTo>
                <a:lnTo>
                  <a:pt x="9024" y="2055"/>
                </a:lnTo>
                <a:lnTo>
                  <a:pt x="9170" y="2018"/>
                </a:lnTo>
                <a:lnTo>
                  <a:pt x="9391" y="1908"/>
                </a:lnTo>
                <a:lnTo>
                  <a:pt x="9611" y="1725"/>
                </a:lnTo>
                <a:lnTo>
                  <a:pt x="9867" y="2275"/>
                </a:lnTo>
                <a:lnTo>
                  <a:pt x="10161" y="2752"/>
                </a:lnTo>
                <a:lnTo>
                  <a:pt x="10454" y="3265"/>
                </a:lnTo>
                <a:lnTo>
                  <a:pt x="10674" y="3779"/>
                </a:lnTo>
                <a:lnTo>
                  <a:pt x="10528" y="3925"/>
                </a:lnTo>
                <a:lnTo>
                  <a:pt x="10381" y="4072"/>
                </a:lnTo>
                <a:lnTo>
                  <a:pt x="10271" y="4256"/>
                </a:lnTo>
                <a:lnTo>
                  <a:pt x="10234" y="4476"/>
                </a:lnTo>
                <a:lnTo>
                  <a:pt x="10271" y="4586"/>
                </a:lnTo>
                <a:lnTo>
                  <a:pt x="10344" y="4659"/>
                </a:lnTo>
                <a:lnTo>
                  <a:pt x="10344" y="4806"/>
                </a:lnTo>
                <a:lnTo>
                  <a:pt x="10381" y="4879"/>
                </a:lnTo>
                <a:lnTo>
                  <a:pt x="10491" y="4916"/>
                </a:lnTo>
                <a:lnTo>
                  <a:pt x="10491" y="4953"/>
                </a:lnTo>
                <a:lnTo>
                  <a:pt x="10344" y="5173"/>
                </a:lnTo>
                <a:lnTo>
                  <a:pt x="9977" y="5649"/>
                </a:lnTo>
                <a:lnTo>
                  <a:pt x="9647" y="6163"/>
                </a:lnTo>
                <a:lnTo>
                  <a:pt x="9501" y="6090"/>
                </a:lnTo>
                <a:lnTo>
                  <a:pt x="9317" y="6053"/>
                </a:lnTo>
                <a:lnTo>
                  <a:pt x="9134" y="6126"/>
                </a:lnTo>
                <a:lnTo>
                  <a:pt x="8950" y="6200"/>
                </a:lnTo>
                <a:lnTo>
                  <a:pt x="8840" y="6346"/>
                </a:lnTo>
                <a:lnTo>
                  <a:pt x="8730" y="6493"/>
                </a:lnTo>
                <a:lnTo>
                  <a:pt x="8327" y="6493"/>
                </a:lnTo>
                <a:lnTo>
                  <a:pt x="7556" y="6530"/>
                </a:lnTo>
                <a:lnTo>
                  <a:pt x="7520" y="6456"/>
                </a:lnTo>
                <a:lnTo>
                  <a:pt x="7410" y="6383"/>
                </a:lnTo>
                <a:lnTo>
                  <a:pt x="7080" y="6273"/>
                </a:lnTo>
                <a:lnTo>
                  <a:pt x="7043" y="6273"/>
                </a:lnTo>
                <a:lnTo>
                  <a:pt x="6970" y="6236"/>
                </a:lnTo>
                <a:lnTo>
                  <a:pt x="6786" y="6236"/>
                </a:lnTo>
                <a:lnTo>
                  <a:pt x="6639" y="6200"/>
                </a:lnTo>
                <a:lnTo>
                  <a:pt x="5832" y="5429"/>
                </a:lnTo>
                <a:lnTo>
                  <a:pt x="5246" y="4879"/>
                </a:lnTo>
                <a:lnTo>
                  <a:pt x="5319" y="4696"/>
                </a:lnTo>
                <a:lnTo>
                  <a:pt x="5319" y="4512"/>
                </a:lnTo>
                <a:lnTo>
                  <a:pt x="5282" y="4439"/>
                </a:lnTo>
                <a:lnTo>
                  <a:pt x="5246" y="4366"/>
                </a:lnTo>
                <a:lnTo>
                  <a:pt x="5099" y="4256"/>
                </a:lnTo>
                <a:lnTo>
                  <a:pt x="5282" y="3815"/>
                </a:lnTo>
                <a:lnTo>
                  <a:pt x="5796" y="2715"/>
                </a:lnTo>
                <a:lnTo>
                  <a:pt x="6126" y="2018"/>
                </a:lnTo>
                <a:lnTo>
                  <a:pt x="6273" y="2018"/>
                </a:lnTo>
                <a:lnTo>
                  <a:pt x="6419" y="1981"/>
                </a:lnTo>
                <a:lnTo>
                  <a:pt x="6566" y="1908"/>
                </a:lnTo>
                <a:lnTo>
                  <a:pt x="6713" y="1798"/>
                </a:lnTo>
                <a:lnTo>
                  <a:pt x="6823" y="1688"/>
                </a:lnTo>
                <a:lnTo>
                  <a:pt x="7483" y="1651"/>
                </a:lnTo>
                <a:lnTo>
                  <a:pt x="8694" y="1615"/>
                </a:lnTo>
                <a:close/>
                <a:moveTo>
                  <a:pt x="6823" y="6823"/>
                </a:moveTo>
                <a:lnTo>
                  <a:pt x="6933" y="6897"/>
                </a:lnTo>
                <a:lnTo>
                  <a:pt x="6749" y="6897"/>
                </a:lnTo>
                <a:lnTo>
                  <a:pt x="6713" y="6860"/>
                </a:lnTo>
                <a:lnTo>
                  <a:pt x="6823" y="6823"/>
                </a:lnTo>
                <a:close/>
                <a:moveTo>
                  <a:pt x="2714" y="5393"/>
                </a:moveTo>
                <a:lnTo>
                  <a:pt x="2641" y="5429"/>
                </a:lnTo>
                <a:lnTo>
                  <a:pt x="2531" y="5503"/>
                </a:lnTo>
                <a:lnTo>
                  <a:pt x="2458" y="5576"/>
                </a:lnTo>
                <a:lnTo>
                  <a:pt x="2274" y="5796"/>
                </a:lnTo>
                <a:lnTo>
                  <a:pt x="1981" y="6310"/>
                </a:lnTo>
                <a:lnTo>
                  <a:pt x="1651" y="6860"/>
                </a:lnTo>
                <a:lnTo>
                  <a:pt x="1504" y="7080"/>
                </a:lnTo>
                <a:lnTo>
                  <a:pt x="1431" y="7190"/>
                </a:lnTo>
                <a:lnTo>
                  <a:pt x="1394" y="7263"/>
                </a:lnTo>
                <a:lnTo>
                  <a:pt x="1394" y="7337"/>
                </a:lnTo>
                <a:lnTo>
                  <a:pt x="1321" y="7374"/>
                </a:lnTo>
                <a:lnTo>
                  <a:pt x="1321" y="7410"/>
                </a:lnTo>
                <a:lnTo>
                  <a:pt x="1321" y="7520"/>
                </a:lnTo>
                <a:lnTo>
                  <a:pt x="1394" y="7557"/>
                </a:lnTo>
                <a:lnTo>
                  <a:pt x="1504" y="7594"/>
                </a:lnTo>
                <a:lnTo>
                  <a:pt x="1614" y="7520"/>
                </a:lnTo>
                <a:lnTo>
                  <a:pt x="1724" y="7447"/>
                </a:lnTo>
                <a:lnTo>
                  <a:pt x="1834" y="7337"/>
                </a:lnTo>
                <a:lnTo>
                  <a:pt x="2018" y="7043"/>
                </a:lnTo>
                <a:lnTo>
                  <a:pt x="2128" y="6823"/>
                </a:lnTo>
                <a:lnTo>
                  <a:pt x="2568" y="6200"/>
                </a:lnTo>
                <a:lnTo>
                  <a:pt x="2751" y="5870"/>
                </a:lnTo>
                <a:lnTo>
                  <a:pt x="2861" y="5723"/>
                </a:lnTo>
                <a:lnTo>
                  <a:pt x="2861" y="5539"/>
                </a:lnTo>
                <a:lnTo>
                  <a:pt x="2861" y="5466"/>
                </a:lnTo>
                <a:lnTo>
                  <a:pt x="2788" y="5429"/>
                </a:lnTo>
                <a:lnTo>
                  <a:pt x="2714" y="5393"/>
                </a:lnTo>
                <a:close/>
                <a:moveTo>
                  <a:pt x="4072" y="4843"/>
                </a:moveTo>
                <a:lnTo>
                  <a:pt x="4182" y="5026"/>
                </a:lnTo>
                <a:lnTo>
                  <a:pt x="4328" y="5173"/>
                </a:lnTo>
                <a:lnTo>
                  <a:pt x="4475" y="5209"/>
                </a:lnTo>
                <a:lnTo>
                  <a:pt x="4622" y="5246"/>
                </a:lnTo>
                <a:lnTo>
                  <a:pt x="4769" y="5246"/>
                </a:lnTo>
                <a:lnTo>
                  <a:pt x="4915" y="5209"/>
                </a:lnTo>
                <a:lnTo>
                  <a:pt x="5319" y="5576"/>
                </a:lnTo>
                <a:lnTo>
                  <a:pt x="6163" y="6456"/>
                </a:lnTo>
                <a:lnTo>
                  <a:pt x="6126" y="6530"/>
                </a:lnTo>
                <a:lnTo>
                  <a:pt x="6089" y="6640"/>
                </a:lnTo>
                <a:lnTo>
                  <a:pt x="6126" y="6787"/>
                </a:lnTo>
                <a:lnTo>
                  <a:pt x="6163" y="6897"/>
                </a:lnTo>
                <a:lnTo>
                  <a:pt x="6236" y="7007"/>
                </a:lnTo>
                <a:lnTo>
                  <a:pt x="6236" y="7080"/>
                </a:lnTo>
                <a:lnTo>
                  <a:pt x="5942" y="7410"/>
                </a:lnTo>
                <a:lnTo>
                  <a:pt x="5686" y="7777"/>
                </a:lnTo>
                <a:lnTo>
                  <a:pt x="5172" y="8511"/>
                </a:lnTo>
                <a:lnTo>
                  <a:pt x="4695" y="9134"/>
                </a:lnTo>
                <a:lnTo>
                  <a:pt x="4585" y="9061"/>
                </a:lnTo>
                <a:lnTo>
                  <a:pt x="4439" y="9061"/>
                </a:lnTo>
                <a:lnTo>
                  <a:pt x="4255" y="9098"/>
                </a:lnTo>
                <a:lnTo>
                  <a:pt x="4108" y="9208"/>
                </a:lnTo>
                <a:lnTo>
                  <a:pt x="3998" y="9354"/>
                </a:lnTo>
                <a:lnTo>
                  <a:pt x="3925" y="9538"/>
                </a:lnTo>
                <a:lnTo>
                  <a:pt x="3595" y="9501"/>
                </a:lnTo>
                <a:lnTo>
                  <a:pt x="2825" y="9538"/>
                </a:lnTo>
                <a:lnTo>
                  <a:pt x="2788" y="9354"/>
                </a:lnTo>
                <a:lnTo>
                  <a:pt x="2678" y="9208"/>
                </a:lnTo>
                <a:lnTo>
                  <a:pt x="2531" y="9098"/>
                </a:lnTo>
                <a:lnTo>
                  <a:pt x="2384" y="9061"/>
                </a:lnTo>
                <a:lnTo>
                  <a:pt x="2238" y="9061"/>
                </a:lnTo>
                <a:lnTo>
                  <a:pt x="2054" y="9098"/>
                </a:lnTo>
                <a:lnTo>
                  <a:pt x="1577" y="8437"/>
                </a:lnTo>
                <a:lnTo>
                  <a:pt x="1394" y="8107"/>
                </a:lnTo>
                <a:lnTo>
                  <a:pt x="1137" y="7777"/>
                </a:lnTo>
                <a:lnTo>
                  <a:pt x="1211" y="7594"/>
                </a:lnTo>
                <a:lnTo>
                  <a:pt x="1247" y="7447"/>
                </a:lnTo>
                <a:lnTo>
                  <a:pt x="1211" y="7263"/>
                </a:lnTo>
                <a:lnTo>
                  <a:pt x="1174" y="7117"/>
                </a:lnTo>
                <a:lnTo>
                  <a:pt x="1064" y="7007"/>
                </a:lnTo>
                <a:lnTo>
                  <a:pt x="1101" y="6933"/>
                </a:lnTo>
                <a:lnTo>
                  <a:pt x="1174" y="6823"/>
                </a:lnTo>
                <a:lnTo>
                  <a:pt x="1247" y="6640"/>
                </a:lnTo>
                <a:lnTo>
                  <a:pt x="1614" y="5980"/>
                </a:lnTo>
                <a:lnTo>
                  <a:pt x="1944" y="5356"/>
                </a:lnTo>
                <a:lnTo>
                  <a:pt x="2164" y="5356"/>
                </a:lnTo>
                <a:lnTo>
                  <a:pt x="2384" y="5283"/>
                </a:lnTo>
                <a:lnTo>
                  <a:pt x="2531" y="5136"/>
                </a:lnTo>
                <a:lnTo>
                  <a:pt x="2604" y="5063"/>
                </a:lnTo>
                <a:lnTo>
                  <a:pt x="2641" y="4953"/>
                </a:lnTo>
                <a:lnTo>
                  <a:pt x="2678" y="4916"/>
                </a:lnTo>
                <a:lnTo>
                  <a:pt x="3118" y="4953"/>
                </a:lnTo>
                <a:lnTo>
                  <a:pt x="3705" y="4916"/>
                </a:lnTo>
                <a:lnTo>
                  <a:pt x="4072" y="4843"/>
                </a:lnTo>
                <a:close/>
                <a:moveTo>
                  <a:pt x="8877" y="7740"/>
                </a:moveTo>
                <a:lnTo>
                  <a:pt x="8877" y="7777"/>
                </a:lnTo>
                <a:lnTo>
                  <a:pt x="8877" y="7814"/>
                </a:lnTo>
                <a:lnTo>
                  <a:pt x="8914" y="7997"/>
                </a:lnTo>
                <a:lnTo>
                  <a:pt x="8914" y="8070"/>
                </a:lnTo>
                <a:lnTo>
                  <a:pt x="8950" y="8181"/>
                </a:lnTo>
                <a:lnTo>
                  <a:pt x="9391" y="8731"/>
                </a:lnTo>
                <a:lnTo>
                  <a:pt x="9794" y="9281"/>
                </a:lnTo>
                <a:lnTo>
                  <a:pt x="9941" y="9464"/>
                </a:lnTo>
                <a:lnTo>
                  <a:pt x="10014" y="9538"/>
                </a:lnTo>
                <a:lnTo>
                  <a:pt x="10124" y="9574"/>
                </a:lnTo>
                <a:lnTo>
                  <a:pt x="10234" y="9574"/>
                </a:lnTo>
                <a:lnTo>
                  <a:pt x="10308" y="9538"/>
                </a:lnTo>
                <a:lnTo>
                  <a:pt x="10381" y="9501"/>
                </a:lnTo>
                <a:lnTo>
                  <a:pt x="10418" y="9391"/>
                </a:lnTo>
                <a:lnTo>
                  <a:pt x="10418" y="9354"/>
                </a:lnTo>
                <a:lnTo>
                  <a:pt x="10418" y="9244"/>
                </a:lnTo>
                <a:lnTo>
                  <a:pt x="10381" y="9171"/>
                </a:lnTo>
                <a:lnTo>
                  <a:pt x="10308" y="9134"/>
                </a:lnTo>
                <a:lnTo>
                  <a:pt x="10198" y="9098"/>
                </a:lnTo>
                <a:lnTo>
                  <a:pt x="10088" y="8951"/>
                </a:lnTo>
                <a:lnTo>
                  <a:pt x="10014" y="8841"/>
                </a:lnTo>
                <a:lnTo>
                  <a:pt x="9647" y="8401"/>
                </a:lnTo>
                <a:lnTo>
                  <a:pt x="9281" y="7924"/>
                </a:lnTo>
                <a:lnTo>
                  <a:pt x="9207" y="7850"/>
                </a:lnTo>
                <a:lnTo>
                  <a:pt x="9134" y="7814"/>
                </a:lnTo>
                <a:lnTo>
                  <a:pt x="8950" y="7740"/>
                </a:lnTo>
                <a:close/>
                <a:moveTo>
                  <a:pt x="2128" y="9721"/>
                </a:moveTo>
                <a:lnTo>
                  <a:pt x="2054" y="9758"/>
                </a:lnTo>
                <a:lnTo>
                  <a:pt x="2054" y="9721"/>
                </a:lnTo>
                <a:close/>
                <a:moveTo>
                  <a:pt x="5612" y="9281"/>
                </a:moveTo>
                <a:lnTo>
                  <a:pt x="5576" y="9318"/>
                </a:lnTo>
                <a:lnTo>
                  <a:pt x="5576" y="9354"/>
                </a:lnTo>
                <a:lnTo>
                  <a:pt x="5576" y="9538"/>
                </a:lnTo>
                <a:lnTo>
                  <a:pt x="5649" y="9684"/>
                </a:lnTo>
                <a:lnTo>
                  <a:pt x="5796" y="9941"/>
                </a:lnTo>
                <a:lnTo>
                  <a:pt x="6163" y="10455"/>
                </a:lnTo>
                <a:lnTo>
                  <a:pt x="6456" y="10895"/>
                </a:lnTo>
                <a:lnTo>
                  <a:pt x="6603" y="11115"/>
                </a:lnTo>
                <a:lnTo>
                  <a:pt x="6823" y="11298"/>
                </a:lnTo>
                <a:lnTo>
                  <a:pt x="6860" y="11372"/>
                </a:lnTo>
                <a:lnTo>
                  <a:pt x="6970" y="11482"/>
                </a:lnTo>
                <a:lnTo>
                  <a:pt x="7043" y="11519"/>
                </a:lnTo>
                <a:lnTo>
                  <a:pt x="7116" y="11519"/>
                </a:lnTo>
                <a:lnTo>
                  <a:pt x="7190" y="11482"/>
                </a:lnTo>
                <a:lnTo>
                  <a:pt x="7226" y="11408"/>
                </a:lnTo>
                <a:lnTo>
                  <a:pt x="7263" y="11188"/>
                </a:lnTo>
                <a:lnTo>
                  <a:pt x="7226" y="11078"/>
                </a:lnTo>
                <a:lnTo>
                  <a:pt x="7153" y="10968"/>
                </a:lnTo>
                <a:lnTo>
                  <a:pt x="7080" y="10932"/>
                </a:lnTo>
                <a:lnTo>
                  <a:pt x="7006" y="10895"/>
                </a:lnTo>
                <a:lnTo>
                  <a:pt x="6933" y="10785"/>
                </a:lnTo>
                <a:lnTo>
                  <a:pt x="6860" y="10675"/>
                </a:lnTo>
                <a:lnTo>
                  <a:pt x="6713" y="10455"/>
                </a:lnTo>
                <a:lnTo>
                  <a:pt x="6273" y="9831"/>
                </a:lnTo>
                <a:lnTo>
                  <a:pt x="6016" y="9501"/>
                </a:lnTo>
                <a:lnTo>
                  <a:pt x="5869" y="9391"/>
                </a:lnTo>
                <a:lnTo>
                  <a:pt x="5722" y="9281"/>
                </a:lnTo>
                <a:close/>
                <a:moveTo>
                  <a:pt x="8730" y="6970"/>
                </a:moveTo>
                <a:lnTo>
                  <a:pt x="8804" y="7080"/>
                </a:lnTo>
                <a:lnTo>
                  <a:pt x="8914" y="7153"/>
                </a:lnTo>
                <a:lnTo>
                  <a:pt x="8987" y="7227"/>
                </a:lnTo>
                <a:lnTo>
                  <a:pt x="9097" y="7263"/>
                </a:lnTo>
                <a:lnTo>
                  <a:pt x="9391" y="7227"/>
                </a:lnTo>
                <a:lnTo>
                  <a:pt x="9501" y="7263"/>
                </a:lnTo>
                <a:lnTo>
                  <a:pt x="9574" y="7300"/>
                </a:lnTo>
                <a:lnTo>
                  <a:pt x="9721" y="7557"/>
                </a:lnTo>
                <a:lnTo>
                  <a:pt x="9867" y="7814"/>
                </a:lnTo>
                <a:lnTo>
                  <a:pt x="10234" y="8364"/>
                </a:lnTo>
                <a:lnTo>
                  <a:pt x="10711" y="9098"/>
                </a:lnTo>
                <a:lnTo>
                  <a:pt x="10638" y="9281"/>
                </a:lnTo>
                <a:lnTo>
                  <a:pt x="10601" y="9428"/>
                </a:lnTo>
                <a:lnTo>
                  <a:pt x="10564" y="9758"/>
                </a:lnTo>
                <a:lnTo>
                  <a:pt x="10528" y="9941"/>
                </a:lnTo>
                <a:lnTo>
                  <a:pt x="10528" y="10125"/>
                </a:lnTo>
                <a:lnTo>
                  <a:pt x="10528" y="10235"/>
                </a:lnTo>
                <a:lnTo>
                  <a:pt x="10564" y="10271"/>
                </a:lnTo>
                <a:lnTo>
                  <a:pt x="10344" y="10638"/>
                </a:lnTo>
                <a:lnTo>
                  <a:pt x="9794" y="11555"/>
                </a:lnTo>
                <a:lnTo>
                  <a:pt x="9684" y="11519"/>
                </a:lnTo>
                <a:lnTo>
                  <a:pt x="9537" y="11519"/>
                </a:lnTo>
                <a:lnTo>
                  <a:pt x="9391" y="11555"/>
                </a:lnTo>
                <a:lnTo>
                  <a:pt x="9281" y="11629"/>
                </a:lnTo>
                <a:lnTo>
                  <a:pt x="9170" y="11702"/>
                </a:lnTo>
                <a:lnTo>
                  <a:pt x="9097" y="11812"/>
                </a:lnTo>
                <a:lnTo>
                  <a:pt x="9024" y="11922"/>
                </a:lnTo>
                <a:lnTo>
                  <a:pt x="8987" y="12032"/>
                </a:lnTo>
                <a:lnTo>
                  <a:pt x="8400" y="12069"/>
                </a:lnTo>
                <a:lnTo>
                  <a:pt x="7483" y="12142"/>
                </a:lnTo>
                <a:lnTo>
                  <a:pt x="7006" y="12142"/>
                </a:lnTo>
                <a:lnTo>
                  <a:pt x="6970" y="11959"/>
                </a:lnTo>
                <a:lnTo>
                  <a:pt x="6823" y="11775"/>
                </a:lnTo>
                <a:lnTo>
                  <a:pt x="6749" y="11739"/>
                </a:lnTo>
                <a:lnTo>
                  <a:pt x="6676" y="11702"/>
                </a:lnTo>
                <a:lnTo>
                  <a:pt x="6493" y="11665"/>
                </a:lnTo>
                <a:lnTo>
                  <a:pt x="6419" y="11629"/>
                </a:lnTo>
                <a:lnTo>
                  <a:pt x="6346" y="11665"/>
                </a:lnTo>
                <a:lnTo>
                  <a:pt x="6273" y="11739"/>
                </a:lnTo>
                <a:lnTo>
                  <a:pt x="6199" y="11739"/>
                </a:lnTo>
                <a:lnTo>
                  <a:pt x="5979" y="11225"/>
                </a:lnTo>
                <a:lnTo>
                  <a:pt x="5722" y="10712"/>
                </a:lnTo>
                <a:lnTo>
                  <a:pt x="5466" y="10308"/>
                </a:lnTo>
                <a:lnTo>
                  <a:pt x="5172" y="9868"/>
                </a:lnTo>
                <a:lnTo>
                  <a:pt x="5209" y="9758"/>
                </a:lnTo>
                <a:lnTo>
                  <a:pt x="5246" y="9648"/>
                </a:lnTo>
                <a:lnTo>
                  <a:pt x="5246" y="9501"/>
                </a:lnTo>
                <a:lnTo>
                  <a:pt x="5209" y="9391"/>
                </a:lnTo>
                <a:lnTo>
                  <a:pt x="5135" y="9318"/>
                </a:lnTo>
                <a:lnTo>
                  <a:pt x="5099" y="9318"/>
                </a:lnTo>
                <a:lnTo>
                  <a:pt x="5209" y="9171"/>
                </a:lnTo>
                <a:lnTo>
                  <a:pt x="5759" y="8401"/>
                </a:lnTo>
                <a:lnTo>
                  <a:pt x="6163" y="7850"/>
                </a:lnTo>
                <a:lnTo>
                  <a:pt x="6383" y="7594"/>
                </a:lnTo>
                <a:lnTo>
                  <a:pt x="6529" y="7300"/>
                </a:lnTo>
                <a:lnTo>
                  <a:pt x="6676" y="7337"/>
                </a:lnTo>
                <a:lnTo>
                  <a:pt x="6933" y="7337"/>
                </a:lnTo>
                <a:lnTo>
                  <a:pt x="7080" y="7300"/>
                </a:lnTo>
                <a:lnTo>
                  <a:pt x="7190" y="7263"/>
                </a:lnTo>
                <a:lnTo>
                  <a:pt x="7300" y="7153"/>
                </a:lnTo>
                <a:lnTo>
                  <a:pt x="7410" y="7080"/>
                </a:lnTo>
                <a:lnTo>
                  <a:pt x="7483" y="6970"/>
                </a:lnTo>
                <a:close/>
                <a:moveTo>
                  <a:pt x="4769" y="1"/>
                </a:moveTo>
                <a:lnTo>
                  <a:pt x="4769" y="37"/>
                </a:lnTo>
                <a:lnTo>
                  <a:pt x="4805" y="184"/>
                </a:lnTo>
                <a:lnTo>
                  <a:pt x="4879" y="294"/>
                </a:lnTo>
                <a:lnTo>
                  <a:pt x="4989" y="367"/>
                </a:lnTo>
                <a:lnTo>
                  <a:pt x="5099" y="404"/>
                </a:lnTo>
                <a:lnTo>
                  <a:pt x="5172" y="551"/>
                </a:lnTo>
                <a:lnTo>
                  <a:pt x="5282" y="697"/>
                </a:lnTo>
                <a:lnTo>
                  <a:pt x="5466" y="991"/>
                </a:lnTo>
                <a:lnTo>
                  <a:pt x="5539" y="1101"/>
                </a:lnTo>
                <a:lnTo>
                  <a:pt x="5466" y="1284"/>
                </a:lnTo>
                <a:lnTo>
                  <a:pt x="5466" y="1468"/>
                </a:lnTo>
                <a:lnTo>
                  <a:pt x="5539" y="1688"/>
                </a:lnTo>
                <a:lnTo>
                  <a:pt x="5649" y="1835"/>
                </a:lnTo>
                <a:lnTo>
                  <a:pt x="5722" y="1908"/>
                </a:lnTo>
                <a:lnTo>
                  <a:pt x="5356" y="2605"/>
                </a:lnTo>
                <a:lnTo>
                  <a:pt x="4879" y="3595"/>
                </a:lnTo>
                <a:lnTo>
                  <a:pt x="4769" y="3852"/>
                </a:lnTo>
                <a:lnTo>
                  <a:pt x="4622" y="4072"/>
                </a:lnTo>
                <a:lnTo>
                  <a:pt x="4402" y="4072"/>
                </a:lnTo>
                <a:lnTo>
                  <a:pt x="4292" y="4109"/>
                </a:lnTo>
                <a:lnTo>
                  <a:pt x="4182" y="4182"/>
                </a:lnTo>
                <a:lnTo>
                  <a:pt x="4108" y="4292"/>
                </a:lnTo>
                <a:lnTo>
                  <a:pt x="4072" y="4402"/>
                </a:lnTo>
                <a:lnTo>
                  <a:pt x="3485" y="4476"/>
                </a:lnTo>
                <a:lnTo>
                  <a:pt x="3045" y="4512"/>
                </a:lnTo>
                <a:lnTo>
                  <a:pt x="2678" y="4549"/>
                </a:lnTo>
                <a:lnTo>
                  <a:pt x="2568" y="4366"/>
                </a:lnTo>
                <a:lnTo>
                  <a:pt x="2458" y="4219"/>
                </a:lnTo>
                <a:lnTo>
                  <a:pt x="2274" y="4146"/>
                </a:lnTo>
                <a:lnTo>
                  <a:pt x="2091" y="4109"/>
                </a:lnTo>
                <a:lnTo>
                  <a:pt x="1907" y="4109"/>
                </a:lnTo>
                <a:lnTo>
                  <a:pt x="1797" y="4182"/>
                </a:lnTo>
                <a:lnTo>
                  <a:pt x="1651" y="4292"/>
                </a:lnTo>
                <a:lnTo>
                  <a:pt x="1577" y="4402"/>
                </a:lnTo>
                <a:lnTo>
                  <a:pt x="1504" y="4512"/>
                </a:lnTo>
                <a:lnTo>
                  <a:pt x="1504" y="4622"/>
                </a:lnTo>
                <a:lnTo>
                  <a:pt x="1431" y="4769"/>
                </a:lnTo>
                <a:lnTo>
                  <a:pt x="1431" y="4953"/>
                </a:lnTo>
                <a:lnTo>
                  <a:pt x="1467" y="5099"/>
                </a:lnTo>
                <a:lnTo>
                  <a:pt x="1504" y="5173"/>
                </a:lnTo>
                <a:lnTo>
                  <a:pt x="1504" y="5209"/>
                </a:lnTo>
                <a:lnTo>
                  <a:pt x="1247" y="5760"/>
                </a:lnTo>
                <a:lnTo>
                  <a:pt x="880" y="6420"/>
                </a:lnTo>
                <a:lnTo>
                  <a:pt x="770" y="6640"/>
                </a:lnTo>
                <a:lnTo>
                  <a:pt x="770" y="6713"/>
                </a:lnTo>
                <a:lnTo>
                  <a:pt x="734" y="6823"/>
                </a:lnTo>
                <a:lnTo>
                  <a:pt x="734" y="6787"/>
                </a:lnTo>
                <a:lnTo>
                  <a:pt x="624" y="6787"/>
                </a:lnTo>
                <a:lnTo>
                  <a:pt x="550" y="6823"/>
                </a:lnTo>
                <a:lnTo>
                  <a:pt x="404" y="6933"/>
                </a:lnTo>
                <a:lnTo>
                  <a:pt x="330" y="6970"/>
                </a:lnTo>
                <a:lnTo>
                  <a:pt x="257" y="7007"/>
                </a:lnTo>
                <a:lnTo>
                  <a:pt x="183" y="7117"/>
                </a:lnTo>
                <a:lnTo>
                  <a:pt x="110" y="7227"/>
                </a:lnTo>
                <a:lnTo>
                  <a:pt x="110" y="7447"/>
                </a:lnTo>
                <a:lnTo>
                  <a:pt x="0" y="7777"/>
                </a:lnTo>
                <a:lnTo>
                  <a:pt x="37" y="7850"/>
                </a:lnTo>
                <a:lnTo>
                  <a:pt x="73" y="7887"/>
                </a:lnTo>
                <a:lnTo>
                  <a:pt x="110" y="7960"/>
                </a:lnTo>
                <a:lnTo>
                  <a:pt x="183" y="7960"/>
                </a:lnTo>
                <a:lnTo>
                  <a:pt x="367" y="8034"/>
                </a:lnTo>
                <a:lnTo>
                  <a:pt x="660" y="8034"/>
                </a:lnTo>
                <a:lnTo>
                  <a:pt x="660" y="7997"/>
                </a:lnTo>
                <a:lnTo>
                  <a:pt x="770" y="7997"/>
                </a:lnTo>
                <a:lnTo>
                  <a:pt x="880" y="8181"/>
                </a:lnTo>
                <a:lnTo>
                  <a:pt x="990" y="8364"/>
                </a:lnTo>
                <a:lnTo>
                  <a:pt x="1211" y="8657"/>
                </a:lnTo>
                <a:lnTo>
                  <a:pt x="1651" y="9281"/>
                </a:lnTo>
                <a:lnTo>
                  <a:pt x="1687" y="9354"/>
                </a:lnTo>
                <a:lnTo>
                  <a:pt x="1651" y="9501"/>
                </a:lnTo>
                <a:lnTo>
                  <a:pt x="1614" y="9648"/>
                </a:lnTo>
                <a:lnTo>
                  <a:pt x="1577" y="9831"/>
                </a:lnTo>
                <a:lnTo>
                  <a:pt x="1577" y="9941"/>
                </a:lnTo>
                <a:lnTo>
                  <a:pt x="1614" y="10051"/>
                </a:lnTo>
                <a:lnTo>
                  <a:pt x="1541" y="10235"/>
                </a:lnTo>
                <a:lnTo>
                  <a:pt x="1431" y="10418"/>
                </a:lnTo>
                <a:lnTo>
                  <a:pt x="1357" y="10601"/>
                </a:lnTo>
                <a:lnTo>
                  <a:pt x="1211" y="10785"/>
                </a:lnTo>
                <a:lnTo>
                  <a:pt x="1137" y="10858"/>
                </a:lnTo>
                <a:lnTo>
                  <a:pt x="1137" y="10968"/>
                </a:lnTo>
                <a:lnTo>
                  <a:pt x="1174" y="11078"/>
                </a:lnTo>
                <a:lnTo>
                  <a:pt x="1247" y="11152"/>
                </a:lnTo>
                <a:lnTo>
                  <a:pt x="1357" y="11188"/>
                </a:lnTo>
                <a:lnTo>
                  <a:pt x="1467" y="11152"/>
                </a:lnTo>
                <a:lnTo>
                  <a:pt x="1541" y="11078"/>
                </a:lnTo>
                <a:lnTo>
                  <a:pt x="1577" y="10968"/>
                </a:lnTo>
                <a:lnTo>
                  <a:pt x="1614" y="10932"/>
                </a:lnTo>
                <a:lnTo>
                  <a:pt x="1687" y="10822"/>
                </a:lnTo>
                <a:lnTo>
                  <a:pt x="1761" y="10638"/>
                </a:lnTo>
                <a:lnTo>
                  <a:pt x="1834" y="10491"/>
                </a:lnTo>
                <a:lnTo>
                  <a:pt x="1907" y="10198"/>
                </a:lnTo>
                <a:lnTo>
                  <a:pt x="2164" y="10198"/>
                </a:lnTo>
                <a:lnTo>
                  <a:pt x="2348" y="10161"/>
                </a:lnTo>
                <a:lnTo>
                  <a:pt x="2494" y="10088"/>
                </a:lnTo>
                <a:lnTo>
                  <a:pt x="2641" y="10015"/>
                </a:lnTo>
                <a:lnTo>
                  <a:pt x="2714" y="9905"/>
                </a:lnTo>
                <a:lnTo>
                  <a:pt x="3338" y="9905"/>
                </a:lnTo>
                <a:lnTo>
                  <a:pt x="3998" y="9941"/>
                </a:lnTo>
                <a:lnTo>
                  <a:pt x="4035" y="10051"/>
                </a:lnTo>
                <a:lnTo>
                  <a:pt x="4072" y="10088"/>
                </a:lnTo>
                <a:lnTo>
                  <a:pt x="4145" y="10161"/>
                </a:lnTo>
                <a:lnTo>
                  <a:pt x="4292" y="10235"/>
                </a:lnTo>
                <a:lnTo>
                  <a:pt x="4439" y="10308"/>
                </a:lnTo>
                <a:lnTo>
                  <a:pt x="4622" y="10308"/>
                </a:lnTo>
                <a:lnTo>
                  <a:pt x="4805" y="10271"/>
                </a:lnTo>
                <a:lnTo>
                  <a:pt x="4879" y="10235"/>
                </a:lnTo>
                <a:lnTo>
                  <a:pt x="5282" y="10822"/>
                </a:lnTo>
                <a:lnTo>
                  <a:pt x="5429" y="11115"/>
                </a:lnTo>
                <a:lnTo>
                  <a:pt x="5576" y="11408"/>
                </a:lnTo>
                <a:lnTo>
                  <a:pt x="5796" y="11995"/>
                </a:lnTo>
                <a:lnTo>
                  <a:pt x="5759" y="12105"/>
                </a:lnTo>
                <a:lnTo>
                  <a:pt x="5759" y="12215"/>
                </a:lnTo>
                <a:lnTo>
                  <a:pt x="5759" y="12362"/>
                </a:lnTo>
                <a:lnTo>
                  <a:pt x="5759" y="12472"/>
                </a:lnTo>
                <a:lnTo>
                  <a:pt x="5759" y="12509"/>
                </a:lnTo>
                <a:lnTo>
                  <a:pt x="5722" y="12619"/>
                </a:lnTo>
                <a:lnTo>
                  <a:pt x="5722" y="12692"/>
                </a:lnTo>
                <a:lnTo>
                  <a:pt x="5759" y="12766"/>
                </a:lnTo>
                <a:lnTo>
                  <a:pt x="5979" y="12876"/>
                </a:lnTo>
                <a:lnTo>
                  <a:pt x="5759" y="13169"/>
                </a:lnTo>
                <a:lnTo>
                  <a:pt x="5612" y="13463"/>
                </a:lnTo>
                <a:lnTo>
                  <a:pt x="5502" y="13793"/>
                </a:lnTo>
                <a:lnTo>
                  <a:pt x="5429" y="14123"/>
                </a:lnTo>
                <a:lnTo>
                  <a:pt x="5392" y="14196"/>
                </a:lnTo>
                <a:lnTo>
                  <a:pt x="5429" y="14270"/>
                </a:lnTo>
                <a:lnTo>
                  <a:pt x="5502" y="14343"/>
                </a:lnTo>
                <a:lnTo>
                  <a:pt x="5576" y="14380"/>
                </a:lnTo>
                <a:lnTo>
                  <a:pt x="5649" y="14416"/>
                </a:lnTo>
                <a:lnTo>
                  <a:pt x="5722" y="14416"/>
                </a:lnTo>
                <a:lnTo>
                  <a:pt x="5759" y="14380"/>
                </a:lnTo>
                <a:lnTo>
                  <a:pt x="5832" y="14306"/>
                </a:lnTo>
                <a:lnTo>
                  <a:pt x="5832" y="14233"/>
                </a:lnTo>
                <a:lnTo>
                  <a:pt x="5869" y="14086"/>
                </a:lnTo>
                <a:lnTo>
                  <a:pt x="5979" y="13793"/>
                </a:lnTo>
                <a:lnTo>
                  <a:pt x="6089" y="13463"/>
                </a:lnTo>
                <a:lnTo>
                  <a:pt x="6309" y="13022"/>
                </a:lnTo>
                <a:lnTo>
                  <a:pt x="6566" y="13022"/>
                </a:lnTo>
                <a:lnTo>
                  <a:pt x="6713" y="12986"/>
                </a:lnTo>
                <a:lnTo>
                  <a:pt x="6786" y="12876"/>
                </a:lnTo>
                <a:lnTo>
                  <a:pt x="6860" y="12582"/>
                </a:lnTo>
                <a:lnTo>
                  <a:pt x="7593" y="12582"/>
                </a:lnTo>
                <a:lnTo>
                  <a:pt x="8253" y="12546"/>
                </a:lnTo>
                <a:lnTo>
                  <a:pt x="8914" y="12509"/>
                </a:lnTo>
                <a:lnTo>
                  <a:pt x="8950" y="12509"/>
                </a:lnTo>
                <a:lnTo>
                  <a:pt x="8950" y="12619"/>
                </a:lnTo>
                <a:lnTo>
                  <a:pt x="9024" y="12692"/>
                </a:lnTo>
                <a:lnTo>
                  <a:pt x="9170" y="12802"/>
                </a:lnTo>
                <a:lnTo>
                  <a:pt x="9354" y="12876"/>
                </a:lnTo>
                <a:lnTo>
                  <a:pt x="9537" y="12912"/>
                </a:lnTo>
                <a:lnTo>
                  <a:pt x="9647" y="13279"/>
                </a:lnTo>
                <a:lnTo>
                  <a:pt x="9794" y="13829"/>
                </a:lnTo>
                <a:lnTo>
                  <a:pt x="9904" y="14050"/>
                </a:lnTo>
                <a:lnTo>
                  <a:pt x="9977" y="14160"/>
                </a:lnTo>
                <a:lnTo>
                  <a:pt x="10051" y="14270"/>
                </a:lnTo>
                <a:lnTo>
                  <a:pt x="10198" y="14270"/>
                </a:lnTo>
                <a:lnTo>
                  <a:pt x="10271" y="14233"/>
                </a:lnTo>
                <a:lnTo>
                  <a:pt x="10308" y="14160"/>
                </a:lnTo>
                <a:lnTo>
                  <a:pt x="10308" y="14013"/>
                </a:lnTo>
                <a:lnTo>
                  <a:pt x="10308" y="13903"/>
                </a:lnTo>
                <a:lnTo>
                  <a:pt x="10198" y="13609"/>
                </a:lnTo>
                <a:lnTo>
                  <a:pt x="9977" y="12949"/>
                </a:lnTo>
                <a:lnTo>
                  <a:pt x="9904" y="12729"/>
                </a:lnTo>
                <a:lnTo>
                  <a:pt x="9977" y="12619"/>
                </a:lnTo>
                <a:lnTo>
                  <a:pt x="10088" y="12399"/>
                </a:lnTo>
                <a:lnTo>
                  <a:pt x="10124" y="12215"/>
                </a:lnTo>
                <a:lnTo>
                  <a:pt x="10161" y="12032"/>
                </a:lnTo>
                <a:lnTo>
                  <a:pt x="10161" y="11885"/>
                </a:lnTo>
                <a:lnTo>
                  <a:pt x="10124" y="11849"/>
                </a:lnTo>
                <a:lnTo>
                  <a:pt x="10601" y="11042"/>
                </a:lnTo>
                <a:lnTo>
                  <a:pt x="11115" y="10235"/>
                </a:lnTo>
                <a:lnTo>
                  <a:pt x="11371" y="10088"/>
                </a:lnTo>
                <a:lnTo>
                  <a:pt x="11518" y="9978"/>
                </a:lnTo>
                <a:lnTo>
                  <a:pt x="11628" y="9868"/>
                </a:lnTo>
                <a:lnTo>
                  <a:pt x="11665" y="9831"/>
                </a:lnTo>
                <a:lnTo>
                  <a:pt x="11738" y="9758"/>
                </a:lnTo>
                <a:lnTo>
                  <a:pt x="11812" y="9611"/>
                </a:lnTo>
                <a:lnTo>
                  <a:pt x="11885" y="9464"/>
                </a:lnTo>
                <a:lnTo>
                  <a:pt x="12068" y="9501"/>
                </a:lnTo>
                <a:lnTo>
                  <a:pt x="12288" y="9501"/>
                </a:lnTo>
                <a:lnTo>
                  <a:pt x="12875" y="9538"/>
                </a:lnTo>
                <a:lnTo>
                  <a:pt x="13426" y="9501"/>
                </a:lnTo>
                <a:lnTo>
                  <a:pt x="13499" y="9501"/>
                </a:lnTo>
                <a:lnTo>
                  <a:pt x="13572" y="9464"/>
                </a:lnTo>
                <a:lnTo>
                  <a:pt x="13646" y="9391"/>
                </a:lnTo>
                <a:lnTo>
                  <a:pt x="13646" y="9318"/>
                </a:lnTo>
                <a:lnTo>
                  <a:pt x="13682" y="9244"/>
                </a:lnTo>
                <a:lnTo>
                  <a:pt x="13646" y="9171"/>
                </a:lnTo>
                <a:lnTo>
                  <a:pt x="13609" y="9098"/>
                </a:lnTo>
                <a:lnTo>
                  <a:pt x="13536" y="9024"/>
                </a:lnTo>
                <a:lnTo>
                  <a:pt x="13426" y="9024"/>
                </a:lnTo>
                <a:lnTo>
                  <a:pt x="13059" y="8988"/>
                </a:lnTo>
                <a:lnTo>
                  <a:pt x="12655" y="8988"/>
                </a:lnTo>
                <a:lnTo>
                  <a:pt x="11885" y="9024"/>
                </a:lnTo>
                <a:lnTo>
                  <a:pt x="11812" y="8951"/>
                </a:lnTo>
                <a:lnTo>
                  <a:pt x="11738" y="8877"/>
                </a:lnTo>
                <a:lnTo>
                  <a:pt x="11518" y="8767"/>
                </a:lnTo>
                <a:lnTo>
                  <a:pt x="11445" y="8767"/>
                </a:lnTo>
                <a:lnTo>
                  <a:pt x="11335" y="8804"/>
                </a:lnTo>
                <a:lnTo>
                  <a:pt x="11225" y="8767"/>
                </a:lnTo>
                <a:lnTo>
                  <a:pt x="11078" y="8804"/>
                </a:lnTo>
                <a:lnTo>
                  <a:pt x="10638" y="8107"/>
                </a:lnTo>
                <a:lnTo>
                  <a:pt x="10271" y="7594"/>
                </a:lnTo>
                <a:lnTo>
                  <a:pt x="10088" y="7300"/>
                </a:lnTo>
                <a:lnTo>
                  <a:pt x="9904" y="7080"/>
                </a:lnTo>
                <a:lnTo>
                  <a:pt x="9977" y="6970"/>
                </a:lnTo>
                <a:lnTo>
                  <a:pt x="10051" y="6823"/>
                </a:lnTo>
                <a:lnTo>
                  <a:pt x="10088" y="6713"/>
                </a:lnTo>
                <a:lnTo>
                  <a:pt x="10124" y="6567"/>
                </a:lnTo>
                <a:lnTo>
                  <a:pt x="10088" y="6493"/>
                </a:lnTo>
                <a:lnTo>
                  <a:pt x="10051" y="6456"/>
                </a:lnTo>
                <a:lnTo>
                  <a:pt x="9941" y="6456"/>
                </a:lnTo>
                <a:lnTo>
                  <a:pt x="10124" y="6236"/>
                </a:lnTo>
                <a:lnTo>
                  <a:pt x="10308" y="5980"/>
                </a:lnTo>
                <a:lnTo>
                  <a:pt x="10638" y="5503"/>
                </a:lnTo>
                <a:lnTo>
                  <a:pt x="11005" y="4953"/>
                </a:lnTo>
                <a:lnTo>
                  <a:pt x="11078" y="4953"/>
                </a:lnTo>
                <a:lnTo>
                  <a:pt x="11151" y="4916"/>
                </a:lnTo>
                <a:lnTo>
                  <a:pt x="11225" y="4843"/>
                </a:lnTo>
                <a:lnTo>
                  <a:pt x="11298" y="4769"/>
                </a:lnTo>
                <a:lnTo>
                  <a:pt x="11518" y="4586"/>
                </a:lnTo>
                <a:lnTo>
                  <a:pt x="11591" y="4476"/>
                </a:lnTo>
                <a:lnTo>
                  <a:pt x="11665" y="4366"/>
                </a:lnTo>
                <a:lnTo>
                  <a:pt x="11702" y="4256"/>
                </a:lnTo>
                <a:lnTo>
                  <a:pt x="11702" y="4146"/>
                </a:lnTo>
                <a:lnTo>
                  <a:pt x="11665" y="3999"/>
                </a:lnTo>
                <a:lnTo>
                  <a:pt x="11591" y="3889"/>
                </a:lnTo>
                <a:lnTo>
                  <a:pt x="11518" y="3779"/>
                </a:lnTo>
                <a:lnTo>
                  <a:pt x="11408" y="3742"/>
                </a:lnTo>
                <a:lnTo>
                  <a:pt x="11298" y="3705"/>
                </a:lnTo>
                <a:lnTo>
                  <a:pt x="11151" y="3669"/>
                </a:lnTo>
                <a:lnTo>
                  <a:pt x="10931" y="3192"/>
                </a:lnTo>
                <a:lnTo>
                  <a:pt x="10674" y="2752"/>
                </a:lnTo>
                <a:lnTo>
                  <a:pt x="10344" y="2091"/>
                </a:lnTo>
                <a:lnTo>
                  <a:pt x="10124" y="1725"/>
                </a:lnTo>
                <a:lnTo>
                  <a:pt x="9904" y="1431"/>
                </a:lnTo>
                <a:lnTo>
                  <a:pt x="9941" y="1284"/>
                </a:lnTo>
                <a:lnTo>
                  <a:pt x="9941" y="1211"/>
                </a:lnTo>
                <a:lnTo>
                  <a:pt x="9977" y="1064"/>
                </a:lnTo>
                <a:lnTo>
                  <a:pt x="9941" y="954"/>
                </a:lnTo>
                <a:lnTo>
                  <a:pt x="9904" y="844"/>
                </a:lnTo>
                <a:lnTo>
                  <a:pt x="9831" y="697"/>
                </a:lnTo>
                <a:lnTo>
                  <a:pt x="9721" y="587"/>
                </a:lnTo>
                <a:lnTo>
                  <a:pt x="9574" y="514"/>
                </a:lnTo>
                <a:lnTo>
                  <a:pt x="9427" y="477"/>
                </a:lnTo>
                <a:lnTo>
                  <a:pt x="9244" y="514"/>
                </a:lnTo>
                <a:lnTo>
                  <a:pt x="9097" y="551"/>
                </a:lnTo>
                <a:lnTo>
                  <a:pt x="8987" y="661"/>
                </a:lnTo>
                <a:lnTo>
                  <a:pt x="8914" y="808"/>
                </a:lnTo>
                <a:lnTo>
                  <a:pt x="8877" y="954"/>
                </a:lnTo>
                <a:lnTo>
                  <a:pt x="8840" y="1028"/>
                </a:lnTo>
                <a:lnTo>
                  <a:pt x="7887" y="1101"/>
                </a:lnTo>
                <a:lnTo>
                  <a:pt x="7080" y="1174"/>
                </a:lnTo>
                <a:lnTo>
                  <a:pt x="6933" y="1174"/>
                </a:lnTo>
                <a:lnTo>
                  <a:pt x="6860" y="1064"/>
                </a:lnTo>
                <a:lnTo>
                  <a:pt x="6749" y="918"/>
                </a:lnTo>
                <a:lnTo>
                  <a:pt x="6713" y="881"/>
                </a:lnTo>
                <a:lnTo>
                  <a:pt x="6639" y="808"/>
                </a:lnTo>
                <a:lnTo>
                  <a:pt x="6529" y="771"/>
                </a:lnTo>
                <a:lnTo>
                  <a:pt x="6456" y="771"/>
                </a:lnTo>
                <a:lnTo>
                  <a:pt x="6383" y="808"/>
                </a:lnTo>
                <a:lnTo>
                  <a:pt x="5942" y="808"/>
                </a:lnTo>
                <a:lnTo>
                  <a:pt x="5686" y="477"/>
                </a:lnTo>
                <a:lnTo>
                  <a:pt x="5576" y="294"/>
                </a:lnTo>
                <a:lnTo>
                  <a:pt x="5466" y="111"/>
                </a:lnTo>
                <a:lnTo>
                  <a:pt x="5429" y="37"/>
                </a:lnTo>
                <a:lnTo>
                  <a:pt x="5356" y="1"/>
                </a:lnTo>
                <a:lnTo>
                  <a:pt x="5209" y="1"/>
                </a:lnTo>
                <a:lnTo>
                  <a:pt x="5025" y="37"/>
                </a:lnTo>
                <a:lnTo>
                  <a:pt x="4915" y="1"/>
                </a:lnTo>
                <a:close/>
              </a:path>
            </a:pathLst>
          </a:custGeom>
          <a:solidFill>
            <a:srgbClr val="A4C2F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A4C2F4"/>
              </a:solidFill>
              <a:latin typeface="Arial"/>
              <a:ea typeface="Arial"/>
              <a:cs typeface="Arial"/>
              <a:sym typeface="Arial"/>
            </a:endParaRPr>
          </a:p>
        </p:txBody>
      </p:sp>
      <p:sp>
        <p:nvSpPr>
          <p:cNvPr id="811" name="Google Shape;811;p39"/>
          <p:cNvSpPr/>
          <p:nvPr/>
        </p:nvSpPr>
        <p:spPr>
          <a:xfrm>
            <a:off x="7430898" y="4873171"/>
            <a:ext cx="297606" cy="211234"/>
          </a:xfrm>
          <a:custGeom>
            <a:avLst/>
            <a:gdLst/>
            <a:ahLst/>
            <a:cxnLst/>
            <a:rect l="l" t="t" r="r" b="b"/>
            <a:pathLst>
              <a:path w="10492" h="7447" extrusionOk="0">
                <a:moveTo>
                  <a:pt x="7300" y="1761"/>
                </a:moveTo>
                <a:lnTo>
                  <a:pt x="7117" y="1797"/>
                </a:lnTo>
                <a:lnTo>
                  <a:pt x="6897" y="1834"/>
                </a:lnTo>
                <a:lnTo>
                  <a:pt x="6713" y="1907"/>
                </a:lnTo>
                <a:lnTo>
                  <a:pt x="6530" y="2017"/>
                </a:lnTo>
                <a:lnTo>
                  <a:pt x="6383" y="2128"/>
                </a:lnTo>
                <a:lnTo>
                  <a:pt x="6273" y="2274"/>
                </a:lnTo>
                <a:lnTo>
                  <a:pt x="6200" y="2458"/>
                </a:lnTo>
                <a:lnTo>
                  <a:pt x="6200" y="2531"/>
                </a:lnTo>
                <a:lnTo>
                  <a:pt x="6237" y="2604"/>
                </a:lnTo>
                <a:lnTo>
                  <a:pt x="6310" y="2641"/>
                </a:lnTo>
                <a:lnTo>
                  <a:pt x="6383" y="2641"/>
                </a:lnTo>
                <a:lnTo>
                  <a:pt x="6530" y="2604"/>
                </a:lnTo>
                <a:lnTo>
                  <a:pt x="6640" y="2531"/>
                </a:lnTo>
                <a:lnTo>
                  <a:pt x="6860" y="2384"/>
                </a:lnTo>
                <a:lnTo>
                  <a:pt x="7007" y="2348"/>
                </a:lnTo>
                <a:lnTo>
                  <a:pt x="7154" y="2274"/>
                </a:lnTo>
                <a:lnTo>
                  <a:pt x="7484" y="2274"/>
                </a:lnTo>
                <a:lnTo>
                  <a:pt x="7667" y="2311"/>
                </a:lnTo>
                <a:lnTo>
                  <a:pt x="7851" y="2384"/>
                </a:lnTo>
                <a:lnTo>
                  <a:pt x="7924" y="2458"/>
                </a:lnTo>
                <a:lnTo>
                  <a:pt x="7961" y="2531"/>
                </a:lnTo>
                <a:lnTo>
                  <a:pt x="7997" y="2641"/>
                </a:lnTo>
                <a:lnTo>
                  <a:pt x="7997" y="2751"/>
                </a:lnTo>
                <a:lnTo>
                  <a:pt x="7961" y="2898"/>
                </a:lnTo>
                <a:lnTo>
                  <a:pt x="7887" y="3045"/>
                </a:lnTo>
                <a:lnTo>
                  <a:pt x="7667" y="3338"/>
                </a:lnTo>
                <a:lnTo>
                  <a:pt x="7190" y="3998"/>
                </a:lnTo>
                <a:lnTo>
                  <a:pt x="6713" y="4622"/>
                </a:lnTo>
                <a:lnTo>
                  <a:pt x="5686" y="5869"/>
                </a:lnTo>
                <a:lnTo>
                  <a:pt x="5613" y="6016"/>
                </a:lnTo>
                <a:lnTo>
                  <a:pt x="5650" y="6162"/>
                </a:lnTo>
                <a:lnTo>
                  <a:pt x="5686" y="6236"/>
                </a:lnTo>
                <a:lnTo>
                  <a:pt x="5723" y="6273"/>
                </a:lnTo>
                <a:lnTo>
                  <a:pt x="5796" y="6309"/>
                </a:lnTo>
                <a:lnTo>
                  <a:pt x="5870" y="6309"/>
                </a:lnTo>
                <a:lnTo>
                  <a:pt x="6567" y="6273"/>
                </a:lnTo>
                <a:lnTo>
                  <a:pt x="7264" y="6309"/>
                </a:lnTo>
                <a:lnTo>
                  <a:pt x="8034" y="6346"/>
                </a:lnTo>
                <a:lnTo>
                  <a:pt x="8401" y="6419"/>
                </a:lnTo>
                <a:lnTo>
                  <a:pt x="8547" y="6419"/>
                </a:lnTo>
                <a:lnTo>
                  <a:pt x="8731" y="6383"/>
                </a:lnTo>
                <a:lnTo>
                  <a:pt x="8841" y="6309"/>
                </a:lnTo>
                <a:lnTo>
                  <a:pt x="8878" y="6199"/>
                </a:lnTo>
                <a:lnTo>
                  <a:pt x="8878" y="6089"/>
                </a:lnTo>
                <a:lnTo>
                  <a:pt x="8768" y="6016"/>
                </a:lnTo>
                <a:lnTo>
                  <a:pt x="8658" y="5942"/>
                </a:lnTo>
                <a:lnTo>
                  <a:pt x="8474" y="5869"/>
                </a:lnTo>
                <a:lnTo>
                  <a:pt x="8107" y="5796"/>
                </a:lnTo>
                <a:lnTo>
                  <a:pt x="7410" y="5759"/>
                </a:lnTo>
                <a:lnTo>
                  <a:pt x="6457" y="5759"/>
                </a:lnTo>
                <a:lnTo>
                  <a:pt x="7557" y="4365"/>
                </a:lnTo>
                <a:lnTo>
                  <a:pt x="7851" y="3998"/>
                </a:lnTo>
                <a:lnTo>
                  <a:pt x="8144" y="3595"/>
                </a:lnTo>
                <a:lnTo>
                  <a:pt x="8291" y="3375"/>
                </a:lnTo>
                <a:lnTo>
                  <a:pt x="8401" y="3191"/>
                </a:lnTo>
                <a:lnTo>
                  <a:pt x="8474" y="2935"/>
                </a:lnTo>
                <a:lnTo>
                  <a:pt x="8511" y="2714"/>
                </a:lnTo>
                <a:lnTo>
                  <a:pt x="8511" y="2494"/>
                </a:lnTo>
                <a:lnTo>
                  <a:pt x="8437" y="2311"/>
                </a:lnTo>
                <a:lnTo>
                  <a:pt x="8327" y="2164"/>
                </a:lnTo>
                <a:lnTo>
                  <a:pt x="8217" y="2017"/>
                </a:lnTo>
                <a:lnTo>
                  <a:pt x="8071" y="1907"/>
                </a:lnTo>
                <a:lnTo>
                  <a:pt x="7887" y="1834"/>
                </a:lnTo>
                <a:lnTo>
                  <a:pt x="7667" y="1797"/>
                </a:lnTo>
                <a:lnTo>
                  <a:pt x="7484" y="1761"/>
                </a:lnTo>
                <a:close/>
                <a:moveTo>
                  <a:pt x="954" y="0"/>
                </a:moveTo>
                <a:lnTo>
                  <a:pt x="771" y="37"/>
                </a:lnTo>
                <a:lnTo>
                  <a:pt x="624" y="110"/>
                </a:lnTo>
                <a:lnTo>
                  <a:pt x="441" y="183"/>
                </a:lnTo>
                <a:lnTo>
                  <a:pt x="294" y="257"/>
                </a:lnTo>
                <a:lnTo>
                  <a:pt x="147" y="404"/>
                </a:lnTo>
                <a:lnTo>
                  <a:pt x="37" y="514"/>
                </a:lnTo>
                <a:lnTo>
                  <a:pt x="1" y="587"/>
                </a:lnTo>
                <a:lnTo>
                  <a:pt x="1" y="660"/>
                </a:lnTo>
                <a:lnTo>
                  <a:pt x="74" y="770"/>
                </a:lnTo>
                <a:lnTo>
                  <a:pt x="184" y="844"/>
                </a:lnTo>
                <a:lnTo>
                  <a:pt x="257" y="844"/>
                </a:lnTo>
                <a:lnTo>
                  <a:pt x="331" y="807"/>
                </a:lnTo>
                <a:lnTo>
                  <a:pt x="661" y="660"/>
                </a:lnTo>
                <a:lnTo>
                  <a:pt x="844" y="624"/>
                </a:lnTo>
                <a:lnTo>
                  <a:pt x="1028" y="587"/>
                </a:lnTo>
                <a:lnTo>
                  <a:pt x="991" y="624"/>
                </a:lnTo>
                <a:lnTo>
                  <a:pt x="991" y="844"/>
                </a:lnTo>
                <a:lnTo>
                  <a:pt x="991" y="1064"/>
                </a:lnTo>
                <a:lnTo>
                  <a:pt x="1101" y="1467"/>
                </a:lnTo>
                <a:lnTo>
                  <a:pt x="1358" y="2641"/>
                </a:lnTo>
                <a:lnTo>
                  <a:pt x="2312" y="7263"/>
                </a:lnTo>
                <a:lnTo>
                  <a:pt x="2348" y="7336"/>
                </a:lnTo>
                <a:lnTo>
                  <a:pt x="2422" y="7410"/>
                </a:lnTo>
                <a:lnTo>
                  <a:pt x="2495" y="7446"/>
                </a:lnTo>
                <a:lnTo>
                  <a:pt x="2678" y="7446"/>
                </a:lnTo>
                <a:lnTo>
                  <a:pt x="2752" y="7410"/>
                </a:lnTo>
                <a:lnTo>
                  <a:pt x="2825" y="7336"/>
                </a:lnTo>
                <a:lnTo>
                  <a:pt x="2862" y="7263"/>
                </a:lnTo>
                <a:lnTo>
                  <a:pt x="4072" y="4108"/>
                </a:lnTo>
                <a:lnTo>
                  <a:pt x="5246" y="990"/>
                </a:lnTo>
                <a:lnTo>
                  <a:pt x="6457" y="917"/>
                </a:lnTo>
                <a:lnTo>
                  <a:pt x="7667" y="880"/>
                </a:lnTo>
                <a:lnTo>
                  <a:pt x="8988" y="917"/>
                </a:lnTo>
                <a:lnTo>
                  <a:pt x="9648" y="990"/>
                </a:lnTo>
                <a:lnTo>
                  <a:pt x="9978" y="990"/>
                </a:lnTo>
                <a:lnTo>
                  <a:pt x="10308" y="954"/>
                </a:lnTo>
                <a:lnTo>
                  <a:pt x="10382" y="917"/>
                </a:lnTo>
                <a:lnTo>
                  <a:pt x="10455" y="880"/>
                </a:lnTo>
                <a:lnTo>
                  <a:pt x="10492" y="807"/>
                </a:lnTo>
                <a:lnTo>
                  <a:pt x="10492" y="734"/>
                </a:lnTo>
                <a:lnTo>
                  <a:pt x="10418" y="587"/>
                </a:lnTo>
                <a:lnTo>
                  <a:pt x="10382" y="514"/>
                </a:lnTo>
                <a:lnTo>
                  <a:pt x="10308" y="477"/>
                </a:lnTo>
                <a:lnTo>
                  <a:pt x="10015" y="404"/>
                </a:lnTo>
                <a:lnTo>
                  <a:pt x="9721" y="367"/>
                </a:lnTo>
                <a:lnTo>
                  <a:pt x="9134" y="330"/>
                </a:lnTo>
                <a:lnTo>
                  <a:pt x="7814" y="293"/>
                </a:lnTo>
                <a:lnTo>
                  <a:pt x="6420" y="330"/>
                </a:lnTo>
                <a:lnTo>
                  <a:pt x="5026" y="404"/>
                </a:lnTo>
                <a:lnTo>
                  <a:pt x="4916" y="440"/>
                </a:lnTo>
                <a:lnTo>
                  <a:pt x="4843" y="477"/>
                </a:lnTo>
                <a:lnTo>
                  <a:pt x="4806" y="550"/>
                </a:lnTo>
                <a:lnTo>
                  <a:pt x="4733" y="624"/>
                </a:lnTo>
                <a:lnTo>
                  <a:pt x="2678" y="6162"/>
                </a:lnTo>
                <a:lnTo>
                  <a:pt x="2128" y="3705"/>
                </a:lnTo>
                <a:lnTo>
                  <a:pt x="1725" y="1981"/>
                </a:lnTo>
                <a:lnTo>
                  <a:pt x="1541" y="1210"/>
                </a:lnTo>
                <a:lnTo>
                  <a:pt x="1468" y="844"/>
                </a:lnTo>
                <a:lnTo>
                  <a:pt x="1431" y="660"/>
                </a:lnTo>
                <a:lnTo>
                  <a:pt x="1395" y="550"/>
                </a:lnTo>
                <a:lnTo>
                  <a:pt x="1431" y="550"/>
                </a:lnTo>
                <a:lnTo>
                  <a:pt x="1468" y="514"/>
                </a:lnTo>
                <a:lnTo>
                  <a:pt x="1468" y="477"/>
                </a:lnTo>
                <a:lnTo>
                  <a:pt x="1505" y="367"/>
                </a:lnTo>
                <a:lnTo>
                  <a:pt x="1505" y="220"/>
                </a:lnTo>
                <a:lnTo>
                  <a:pt x="1468" y="110"/>
                </a:lnTo>
                <a:lnTo>
                  <a:pt x="1395" y="73"/>
                </a:lnTo>
                <a:lnTo>
                  <a:pt x="1321" y="37"/>
                </a:lnTo>
                <a:lnTo>
                  <a:pt x="1138" y="0"/>
                </a:lnTo>
                <a:close/>
              </a:path>
            </a:pathLst>
          </a:custGeom>
          <a:solidFill>
            <a:srgbClr val="A4C2F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A4C2F4"/>
              </a:solidFill>
              <a:latin typeface="Arial"/>
              <a:ea typeface="Arial"/>
              <a:cs typeface="Arial"/>
              <a:sym typeface="Arial"/>
            </a:endParaRPr>
          </a:p>
        </p:txBody>
      </p:sp>
      <p:sp>
        <p:nvSpPr>
          <p:cNvPr id="812" name="Google Shape;812;p39"/>
          <p:cNvSpPr/>
          <p:nvPr/>
        </p:nvSpPr>
        <p:spPr>
          <a:xfrm>
            <a:off x="8749725" y="4950125"/>
            <a:ext cx="288245" cy="184202"/>
          </a:xfrm>
          <a:custGeom>
            <a:avLst/>
            <a:gdLst/>
            <a:ahLst/>
            <a:cxnLst/>
            <a:rect l="l" t="t" r="r" b="b"/>
            <a:pathLst>
              <a:path w="10162" h="6494" extrusionOk="0">
                <a:moveTo>
                  <a:pt x="8291" y="587"/>
                </a:moveTo>
                <a:lnTo>
                  <a:pt x="8291" y="698"/>
                </a:lnTo>
                <a:lnTo>
                  <a:pt x="8327" y="771"/>
                </a:lnTo>
                <a:lnTo>
                  <a:pt x="8401" y="808"/>
                </a:lnTo>
                <a:lnTo>
                  <a:pt x="8474" y="808"/>
                </a:lnTo>
                <a:lnTo>
                  <a:pt x="8768" y="771"/>
                </a:lnTo>
                <a:lnTo>
                  <a:pt x="8914" y="771"/>
                </a:lnTo>
                <a:lnTo>
                  <a:pt x="8988" y="808"/>
                </a:lnTo>
                <a:lnTo>
                  <a:pt x="9024" y="844"/>
                </a:lnTo>
                <a:lnTo>
                  <a:pt x="9208" y="1101"/>
                </a:lnTo>
                <a:lnTo>
                  <a:pt x="9318" y="1321"/>
                </a:lnTo>
                <a:lnTo>
                  <a:pt x="9465" y="1615"/>
                </a:lnTo>
                <a:lnTo>
                  <a:pt x="9538" y="1871"/>
                </a:lnTo>
                <a:lnTo>
                  <a:pt x="9611" y="2165"/>
                </a:lnTo>
                <a:lnTo>
                  <a:pt x="9648" y="2458"/>
                </a:lnTo>
                <a:lnTo>
                  <a:pt x="9648" y="2715"/>
                </a:lnTo>
                <a:lnTo>
                  <a:pt x="9575" y="2972"/>
                </a:lnTo>
                <a:lnTo>
                  <a:pt x="9501" y="3229"/>
                </a:lnTo>
                <a:lnTo>
                  <a:pt x="9354" y="3485"/>
                </a:lnTo>
                <a:lnTo>
                  <a:pt x="9171" y="3669"/>
                </a:lnTo>
                <a:lnTo>
                  <a:pt x="8988" y="3852"/>
                </a:lnTo>
                <a:lnTo>
                  <a:pt x="8731" y="3962"/>
                </a:lnTo>
                <a:lnTo>
                  <a:pt x="8474" y="3999"/>
                </a:lnTo>
                <a:lnTo>
                  <a:pt x="8327" y="3999"/>
                </a:lnTo>
                <a:lnTo>
                  <a:pt x="8217" y="3925"/>
                </a:lnTo>
                <a:lnTo>
                  <a:pt x="8107" y="3852"/>
                </a:lnTo>
                <a:lnTo>
                  <a:pt x="7997" y="3742"/>
                </a:lnTo>
                <a:lnTo>
                  <a:pt x="7851" y="3485"/>
                </a:lnTo>
                <a:lnTo>
                  <a:pt x="7740" y="3229"/>
                </a:lnTo>
                <a:lnTo>
                  <a:pt x="7630" y="2935"/>
                </a:lnTo>
                <a:lnTo>
                  <a:pt x="7594" y="2605"/>
                </a:lnTo>
                <a:lnTo>
                  <a:pt x="7557" y="2311"/>
                </a:lnTo>
                <a:lnTo>
                  <a:pt x="7594" y="1981"/>
                </a:lnTo>
                <a:lnTo>
                  <a:pt x="7630" y="1578"/>
                </a:lnTo>
                <a:lnTo>
                  <a:pt x="7777" y="1211"/>
                </a:lnTo>
                <a:lnTo>
                  <a:pt x="7887" y="1028"/>
                </a:lnTo>
                <a:lnTo>
                  <a:pt x="7997" y="844"/>
                </a:lnTo>
                <a:lnTo>
                  <a:pt x="8107" y="698"/>
                </a:lnTo>
                <a:lnTo>
                  <a:pt x="8291" y="587"/>
                </a:lnTo>
                <a:close/>
                <a:moveTo>
                  <a:pt x="8401" y="147"/>
                </a:moveTo>
                <a:lnTo>
                  <a:pt x="8181" y="221"/>
                </a:lnTo>
                <a:lnTo>
                  <a:pt x="7961" y="294"/>
                </a:lnTo>
                <a:lnTo>
                  <a:pt x="7814" y="404"/>
                </a:lnTo>
                <a:lnTo>
                  <a:pt x="7667" y="551"/>
                </a:lnTo>
                <a:lnTo>
                  <a:pt x="7520" y="698"/>
                </a:lnTo>
                <a:lnTo>
                  <a:pt x="7410" y="881"/>
                </a:lnTo>
                <a:lnTo>
                  <a:pt x="7264" y="1284"/>
                </a:lnTo>
                <a:lnTo>
                  <a:pt x="7154" y="1688"/>
                </a:lnTo>
                <a:lnTo>
                  <a:pt x="7117" y="2055"/>
                </a:lnTo>
                <a:lnTo>
                  <a:pt x="7080" y="2458"/>
                </a:lnTo>
                <a:lnTo>
                  <a:pt x="7154" y="2935"/>
                </a:lnTo>
                <a:lnTo>
                  <a:pt x="7264" y="3375"/>
                </a:lnTo>
                <a:lnTo>
                  <a:pt x="7410" y="3779"/>
                </a:lnTo>
                <a:lnTo>
                  <a:pt x="7520" y="3962"/>
                </a:lnTo>
                <a:lnTo>
                  <a:pt x="7667" y="4146"/>
                </a:lnTo>
                <a:lnTo>
                  <a:pt x="7814" y="4292"/>
                </a:lnTo>
                <a:lnTo>
                  <a:pt x="7961" y="4402"/>
                </a:lnTo>
                <a:lnTo>
                  <a:pt x="8144" y="4476"/>
                </a:lnTo>
                <a:lnTo>
                  <a:pt x="8364" y="4512"/>
                </a:lnTo>
                <a:lnTo>
                  <a:pt x="8584" y="4512"/>
                </a:lnTo>
                <a:lnTo>
                  <a:pt x="8768" y="4476"/>
                </a:lnTo>
                <a:lnTo>
                  <a:pt x="8988" y="4439"/>
                </a:lnTo>
                <a:lnTo>
                  <a:pt x="9134" y="4366"/>
                </a:lnTo>
                <a:lnTo>
                  <a:pt x="9318" y="4256"/>
                </a:lnTo>
                <a:lnTo>
                  <a:pt x="9465" y="4146"/>
                </a:lnTo>
                <a:lnTo>
                  <a:pt x="9721" y="3852"/>
                </a:lnTo>
                <a:lnTo>
                  <a:pt x="9905" y="3522"/>
                </a:lnTo>
                <a:lnTo>
                  <a:pt x="10051" y="3118"/>
                </a:lnTo>
                <a:lnTo>
                  <a:pt x="10161" y="2752"/>
                </a:lnTo>
                <a:lnTo>
                  <a:pt x="10161" y="2348"/>
                </a:lnTo>
                <a:lnTo>
                  <a:pt x="10125" y="2091"/>
                </a:lnTo>
                <a:lnTo>
                  <a:pt x="10051" y="1761"/>
                </a:lnTo>
                <a:lnTo>
                  <a:pt x="9941" y="1394"/>
                </a:lnTo>
                <a:lnTo>
                  <a:pt x="9758" y="1064"/>
                </a:lnTo>
                <a:lnTo>
                  <a:pt x="9575" y="734"/>
                </a:lnTo>
                <a:lnTo>
                  <a:pt x="9354" y="441"/>
                </a:lnTo>
                <a:lnTo>
                  <a:pt x="9244" y="331"/>
                </a:lnTo>
                <a:lnTo>
                  <a:pt x="9098" y="257"/>
                </a:lnTo>
                <a:lnTo>
                  <a:pt x="8988" y="221"/>
                </a:lnTo>
                <a:lnTo>
                  <a:pt x="8841" y="184"/>
                </a:lnTo>
                <a:lnTo>
                  <a:pt x="8621" y="147"/>
                </a:lnTo>
                <a:close/>
                <a:moveTo>
                  <a:pt x="3999" y="1"/>
                </a:moveTo>
                <a:lnTo>
                  <a:pt x="3926" y="37"/>
                </a:lnTo>
                <a:lnTo>
                  <a:pt x="3852" y="111"/>
                </a:lnTo>
                <a:lnTo>
                  <a:pt x="3816" y="404"/>
                </a:lnTo>
                <a:lnTo>
                  <a:pt x="3779" y="734"/>
                </a:lnTo>
                <a:lnTo>
                  <a:pt x="3705" y="1321"/>
                </a:lnTo>
                <a:lnTo>
                  <a:pt x="3632" y="2458"/>
                </a:lnTo>
                <a:lnTo>
                  <a:pt x="2898" y="2385"/>
                </a:lnTo>
                <a:lnTo>
                  <a:pt x="2128" y="2385"/>
                </a:lnTo>
                <a:lnTo>
                  <a:pt x="1395" y="2422"/>
                </a:lnTo>
                <a:lnTo>
                  <a:pt x="1028" y="2495"/>
                </a:lnTo>
                <a:lnTo>
                  <a:pt x="661" y="2568"/>
                </a:lnTo>
                <a:lnTo>
                  <a:pt x="661" y="2495"/>
                </a:lnTo>
                <a:lnTo>
                  <a:pt x="588" y="2458"/>
                </a:lnTo>
                <a:lnTo>
                  <a:pt x="551" y="2495"/>
                </a:lnTo>
                <a:lnTo>
                  <a:pt x="478" y="1651"/>
                </a:lnTo>
                <a:lnTo>
                  <a:pt x="441" y="918"/>
                </a:lnTo>
                <a:lnTo>
                  <a:pt x="404" y="551"/>
                </a:lnTo>
                <a:lnTo>
                  <a:pt x="367" y="184"/>
                </a:lnTo>
                <a:lnTo>
                  <a:pt x="331" y="111"/>
                </a:lnTo>
                <a:lnTo>
                  <a:pt x="147" y="111"/>
                </a:lnTo>
                <a:lnTo>
                  <a:pt x="111" y="184"/>
                </a:lnTo>
                <a:lnTo>
                  <a:pt x="37" y="514"/>
                </a:lnTo>
                <a:lnTo>
                  <a:pt x="1" y="881"/>
                </a:lnTo>
                <a:lnTo>
                  <a:pt x="1" y="1578"/>
                </a:lnTo>
                <a:lnTo>
                  <a:pt x="37" y="2275"/>
                </a:lnTo>
                <a:lnTo>
                  <a:pt x="111" y="2972"/>
                </a:lnTo>
                <a:lnTo>
                  <a:pt x="184" y="3632"/>
                </a:lnTo>
                <a:lnTo>
                  <a:pt x="294" y="4329"/>
                </a:lnTo>
                <a:lnTo>
                  <a:pt x="404" y="4989"/>
                </a:lnTo>
                <a:lnTo>
                  <a:pt x="478" y="5356"/>
                </a:lnTo>
                <a:lnTo>
                  <a:pt x="551" y="5503"/>
                </a:lnTo>
                <a:lnTo>
                  <a:pt x="588" y="5650"/>
                </a:lnTo>
                <a:lnTo>
                  <a:pt x="551" y="5723"/>
                </a:lnTo>
                <a:lnTo>
                  <a:pt x="588" y="5833"/>
                </a:lnTo>
                <a:lnTo>
                  <a:pt x="661" y="5906"/>
                </a:lnTo>
                <a:lnTo>
                  <a:pt x="734" y="5943"/>
                </a:lnTo>
                <a:lnTo>
                  <a:pt x="881" y="5943"/>
                </a:lnTo>
                <a:lnTo>
                  <a:pt x="954" y="5906"/>
                </a:lnTo>
                <a:lnTo>
                  <a:pt x="1028" y="5833"/>
                </a:lnTo>
                <a:lnTo>
                  <a:pt x="1064" y="5760"/>
                </a:lnTo>
                <a:lnTo>
                  <a:pt x="1064" y="5650"/>
                </a:lnTo>
                <a:lnTo>
                  <a:pt x="1064" y="5466"/>
                </a:lnTo>
                <a:lnTo>
                  <a:pt x="881" y="4696"/>
                </a:lnTo>
                <a:lnTo>
                  <a:pt x="734" y="3889"/>
                </a:lnTo>
                <a:lnTo>
                  <a:pt x="624" y="3082"/>
                </a:lnTo>
                <a:lnTo>
                  <a:pt x="588" y="2935"/>
                </a:lnTo>
                <a:lnTo>
                  <a:pt x="991" y="2972"/>
                </a:lnTo>
                <a:lnTo>
                  <a:pt x="1358" y="2935"/>
                </a:lnTo>
                <a:lnTo>
                  <a:pt x="2128" y="2898"/>
                </a:lnTo>
                <a:lnTo>
                  <a:pt x="2862" y="2898"/>
                </a:lnTo>
                <a:lnTo>
                  <a:pt x="3632" y="2972"/>
                </a:lnTo>
                <a:lnTo>
                  <a:pt x="3559" y="4256"/>
                </a:lnTo>
                <a:lnTo>
                  <a:pt x="3485" y="4843"/>
                </a:lnTo>
                <a:lnTo>
                  <a:pt x="3485" y="4989"/>
                </a:lnTo>
                <a:lnTo>
                  <a:pt x="3522" y="5173"/>
                </a:lnTo>
                <a:lnTo>
                  <a:pt x="3559" y="5283"/>
                </a:lnTo>
                <a:lnTo>
                  <a:pt x="3632" y="5393"/>
                </a:lnTo>
                <a:lnTo>
                  <a:pt x="3669" y="5429"/>
                </a:lnTo>
                <a:lnTo>
                  <a:pt x="3742" y="5466"/>
                </a:lnTo>
                <a:lnTo>
                  <a:pt x="3852" y="5393"/>
                </a:lnTo>
                <a:lnTo>
                  <a:pt x="3926" y="5319"/>
                </a:lnTo>
                <a:lnTo>
                  <a:pt x="3999" y="5209"/>
                </a:lnTo>
                <a:lnTo>
                  <a:pt x="4036" y="4916"/>
                </a:lnTo>
                <a:lnTo>
                  <a:pt x="4036" y="4366"/>
                </a:lnTo>
                <a:lnTo>
                  <a:pt x="4109" y="2935"/>
                </a:lnTo>
                <a:lnTo>
                  <a:pt x="4146" y="1468"/>
                </a:lnTo>
                <a:lnTo>
                  <a:pt x="4182" y="771"/>
                </a:lnTo>
                <a:lnTo>
                  <a:pt x="4182" y="441"/>
                </a:lnTo>
                <a:lnTo>
                  <a:pt x="4146" y="111"/>
                </a:lnTo>
                <a:lnTo>
                  <a:pt x="4072" y="37"/>
                </a:lnTo>
                <a:lnTo>
                  <a:pt x="3999" y="1"/>
                </a:lnTo>
                <a:close/>
                <a:moveTo>
                  <a:pt x="5503" y="3779"/>
                </a:moveTo>
                <a:lnTo>
                  <a:pt x="5246" y="3815"/>
                </a:lnTo>
                <a:lnTo>
                  <a:pt x="5026" y="3925"/>
                </a:lnTo>
                <a:lnTo>
                  <a:pt x="4879" y="3999"/>
                </a:lnTo>
                <a:lnTo>
                  <a:pt x="4806" y="4109"/>
                </a:lnTo>
                <a:lnTo>
                  <a:pt x="4806" y="4146"/>
                </a:lnTo>
                <a:lnTo>
                  <a:pt x="4843" y="4182"/>
                </a:lnTo>
                <a:lnTo>
                  <a:pt x="4916" y="4256"/>
                </a:lnTo>
                <a:lnTo>
                  <a:pt x="5246" y="4256"/>
                </a:lnTo>
                <a:lnTo>
                  <a:pt x="5723" y="4219"/>
                </a:lnTo>
                <a:lnTo>
                  <a:pt x="5723" y="4219"/>
                </a:lnTo>
                <a:lnTo>
                  <a:pt x="5686" y="4329"/>
                </a:lnTo>
                <a:lnTo>
                  <a:pt x="5576" y="4439"/>
                </a:lnTo>
                <a:lnTo>
                  <a:pt x="5393" y="4622"/>
                </a:lnTo>
                <a:lnTo>
                  <a:pt x="5026" y="5099"/>
                </a:lnTo>
                <a:lnTo>
                  <a:pt x="4659" y="5613"/>
                </a:lnTo>
                <a:lnTo>
                  <a:pt x="4366" y="6126"/>
                </a:lnTo>
                <a:lnTo>
                  <a:pt x="4329" y="6273"/>
                </a:lnTo>
                <a:lnTo>
                  <a:pt x="4366" y="6420"/>
                </a:lnTo>
                <a:lnTo>
                  <a:pt x="4476" y="6493"/>
                </a:lnTo>
                <a:lnTo>
                  <a:pt x="4623" y="6493"/>
                </a:lnTo>
                <a:lnTo>
                  <a:pt x="6310" y="6126"/>
                </a:lnTo>
                <a:lnTo>
                  <a:pt x="6383" y="6090"/>
                </a:lnTo>
                <a:lnTo>
                  <a:pt x="6457" y="6016"/>
                </a:lnTo>
                <a:lnTo>
                  <a:pt x="6493" y="5943"/>
                </a:lnTo>
                <a:lnTo>
                  <a:pt x="6457" y="5833"/>
                </a:lnTo>
                <a:lnTo>
                  <a:pt x="6420" y="5760"/>
                </a:lnTo>
                <a:lnTo>
                  <a:pt x="6383" y="5686"/>
                </a:lnTo>
                <a:lnTo>
                  <a:pt x="6273" y="5650"/>
                </a:lnTo>
                <a:lnTo>
                  <a:pt x="6163" y="5650"/>
                </a:lnTo>
                <a:lnTo>
                  <a:pt x="5026" y="5906"/>
                </a:lnTo>
                <a:lnTo>
                  <a:pt x="5319" y="5466"/>
                </a:lnTo>
                <a:lnTo>
                  <a:pt x="5650" y="5063"/>
                </a:lnTo>
                <a:lnTo>
                  <a:pt x="5870" y="4806"/>
                </a:lnTo>
                <a:lnTo>
                  <a:pt x="6053" y="4549"/>
                </a:lnTo>
                <a:lnTo>
                  <a:pt x="6126" y="4402"/>
                </a:lnTo>
                <a:lnTo>
                  <a:pt x="6200" y="4256"/>
                </a:lnTo>
                <a:lnTo>
                  <a:pt x="6200" y="4109"/>
                </a:lnTo>
                <a:lnTo>
                  <a:pt x="6200" y="3925"/>
                </a:lnTo>
                <a:lnTo>
                  <a:pt x="6163" y="3889"/>
                </a:lnTo>
                <a:lnTo>
                  <a:pt x="6126" y="3815"/>
                </a:lnTo>
                <a:lnTo>
                  <a:pt x="5980" y="3779"/>
                </a:lnTo>
                <a:close/>
              </a:path>
            </a:pathLst>
          </a:custGeom>
          <a:solidFill>
            <a:srgbClr val="A4C2F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A4C2F4"/>
              </a:solidFill>
              <a:latin typeface="Arial"/>
              <a:ea typeface="Arial"/>
              <a:cs typeface="Arial"/>
              <a:sym typeface="Arial"/>
            </a:endParaRPr>
          </a:p>
        </p:txBody>
      </p:sp>
      <p:sp>
        <p:nvSpPr>
          <p:cNvPr id="813" name="Google Shape;813;p39"/>
          <p:cNvSpPr/>
          <p:nvPr/>
        </p:nvSpPr>
        <p:spPr>
          <a:xfrm>
            <a:off x="8522444" y="4000279"/>
            <a:ext cx="306966" cy="385027"/>
          </a:xfrm>
          <a:custGeom>
            <a:avLst/>
            <a:gdLst/>
            <a:ahLst/>
            <a:cxnLst/>
            <a:rect l="l" t="t" r="r" b="b"/>
            <a:pathLst>
              <a:path w="10822" h="13574" extrusionOk="0">
                <a:moveTo>
                  <a:pt x="10235" y="1358"/>
                </a:moveTo>
                <a:lnTo>
                  <a:pt x="10345" y="1652"/>
                </a:lnTo>
                <a:lnTo>
                  <a:pt x="10345" y="1982"/>
                </a:lnTo>
                <a:lnTo>
                  <a:pt x="10345" y="2312"/>
                </a:lnTo>
                <a:lnTo>
                  <a:pt x="10235" y="2605"/>
                </a:lnTo>
                <a:lnTo>
                  <a:pt x="10235" y="2569"/>
                </a:lnTo>
                <a:lnTo>
                  <a:pt x="10198" y="1945"/>
                </a:lnTo>
                <a:lnTo>
                  <a:pt x="10235" y="1358"/>
                </a:lnTo>
                <a:close/>
                <a:moveTo>
                  <a:pt x="9538" y="2092"/>
                </a:moveTo>
                <a:lnTo>
                  <a:pt x="9538" y="2422"/>
                </a:lnTo>
                <a:lnTo>
                  <a:pt x="9538" y="2789"/>
                </a:lnTo>
                <a:lnTo>
                  <a:pt x="9465" y="2202"/>
                </a:lnTo>
                <a:lnTo>
                  <a:pt x="9538" y="2092"/>
                </a:lnTo>
                <a:close/>
                <a:moveTo>
                  <a:pt x="9941" y="1285"/>
                </a:moveTo>
                <a:lnTo>
                  <a:pt x="9868" y="1835"/>
                </a:lnTo>
                <a:lnTo>
                  <a:pt x="9831" y="2129"/>
                </a:lnTo>
                <a:lnTo>
                  <a:pt x="9831" y="2459"/>
                </a:lnTo>
                <a:lnTo>
                  <a:pt x="9831" y="2642"/>
                </a:lnTo>
                <a:lnTo>
                  <a:pt x="9868" y="2789"/>
                </a:lnTo>
                <a:lnTo>
                  <a:pt x="9941" y="2936"/>
                </a:lnTo>
                <a:lnTo>
                  <a:pt x="10015" y="3046"/>
                </a:lnTo>
                <a:lnTo>
                  <a:pt x="10051" y="3046"/>
                </a:lnTo>
                <a:lnTo>
                  <a:pt x="9941" y="3229"/>
                </a:lnTo>
                <a:lnTo>
                  <a:pt x="9648" y="3632"/>
                </a:lnTo>
                <a:lnTo>
                  <a:pt x="9575" y="3046"/>
                </a:lnTo>
                <a:lnTo>
                  <a:pt x="9611" y="3119"/>
                </a:lnTo>
                <a:lnTo>
                  <a:pt x="9648" y="3156"/>
                </a:lnTo>
                <a:lnTo>
                  <a:pt x="9721" y="3192"/>
                </a:lnTo>
                <a:lnTo>
                  <a:pt x="9795" y="3156"/>
                </a:lnTo>
                <a:lnTo>
                  <a:pt x="9868" y="3156"/>
                </a:lnTo>
                <a:lnTo>
                  <a:pt x="9905" y="3082"/>
                </a:lnTo>
                <a:lnTo>
                  <a:pt x="9905" y="3046"/>
                </a:lnTo>
                <a:lnTo>
                  <a:pt x="9905" y="2972"/>
                </a:lnTo>
                <a:lnTo>
                  <a:pt x="9868" y="2936"/>
                </a:lnTo>
                <a:lnTo>
                  <a:pt x="9831" y="2899"/>
                </a:lnTo>
                <a:lnTo>
                  <a:pt x="9758" y="2899"/>
                </a:lnTo>
                <a:lnTo>
                  <a:pt x="9758" y="2642"/>
                </a:lnTo>
                <a:lnTo>
                  <a:pt x="9721" y="2092"/>
                </a:lnTo>
                <a:lnTo>
                  <a:pt x="9685" y="2018"/>
                </a:lnTo>
                <a:lnTo>
                  <a:pt x="9587" y="2018"/>
                </a:lnTo>
                <a:lnTo>
                  <a:pt x="9611" y="1982"/>
                </a:lnTo>
                <a:lnTo>
                  <a:pt x="9721" y="1762"/>
                </a:lnTo>
                <a:lnTo>
                  <a:pt x="9831" y="1542"/>
                </a:lnTo>
                <a:lnTo>
                  <a:pt x="9941" y="1285"/>
                </a:lnTo>
                <a:close/>
                <a:moveTo>
                  <a:pt x="9318" y="2385"/>
                </a:moveTo>
                <a:lnTo>
                  <a:pt x="9281" y="3119"/>
                </a:lnTo>
                <a:lnTo>
                  <a:pt x="9318" y="3889"/>
                </a:lnTo>
                <a:lnTo>
                  <a:pt x="9354" y="3963"/>
                </a:lnTo>
                <a:lnTo>
                  <a:pt x="9098" y="4183"/>
                </a:lnTo>
                <a:lnTo>
                  <a:pt x="9098" y="3963"/>
                </a:lnTo>
                <a:lnTo>
                  <a:pt x="9098" y="3743"/>
                </a:lnTo>
                <a:lnTo>
                  <a:pt x="9024" y="3302"/>
                </a:lnTo>
                <a:lnTo>
                  <a:pt x="8988" y="2715"/>
                </a:lnTo>
                <a:lnTo>
                  <a:pt x="9134" y="2569"/>
                </a:lnTo>
                <a:lnTo>
                  <a:pt x="9318" y="2385"/>
                </a:lnTo>
                <a:close/>
                <a:moveTo>
                  <a:pt x="8107" y="3596"/>
                </a:moveTo>
                <a:lnTo>
                  <a:pt x="7997" y="3889"/>
                </a:lnTo>
                <a:lnTo>
                  <a:pt x="7924" y="4219"/>
                </a:lnTo>
                <a:lnTo>
                  <a:pt x="7887" y="3779"/>
                </a:lnTo>
                <a:lnTo>
                  <a:pt x="8107" y="3596"/>
                </a:lnTo>
                <a:close/>
                <a:moveTo>
                  <a:pt x="8731" y="2972"/>
                </a:moveTo>
                <a:lnTo>
                  <a:pt x="8731" y="3302"/>
                </a:lnTo>
                <a:lnTo>
                  <a:pt x="8731" y="3816"/>
                </a:lnTo>
                <a:lnTo>
                  <a:pt x="8768" y="4109"/>
                </a:lnTo>
                <a:lnTo>
                  <a:pt x="8841" y="4366"/>
                </a:lnTo>
                <a:lnTo>
                  <a:pt x="8841" y="4403"/>
                </a:lnTo>
                <a:lnTo>
                  <a:pt x="8621" y="4586"/>
                </a:lnTo>
                <a:lnTo>
                  <a:pt x="8621" y="4586"/>
                </a:lnTo>
                <a:lnTo>
                  <a:pt x="8658" y="4219"/>
                </a:lnTo>
                <a:lnTo>
                  <a:pt x="8694" y="3816"/>
                </a:lnTo>
                <a:lnTo>
                  <a:pt x="8694" y="3449"/>
                </a:lnTo>
                <a:lnTo>
                  <a:pt x="8658" y="3082"/>
                </a:lnTo>
                <a:lnTo>
                  <a:pt x="8731" y="2972"/>
                </a:lnTo>
                <a:close/>
                <a:moveTo>
                  <a:pt x="8364" y="3339"/>
                </a:moveTo>
                <a:lnTo>
                  <a:pt x="8254" y="4733"/>
                </a:lnTo>
                <a:lnTo>
                  <a:pt x="8291" y="4806"/>
                </a:lnTo>
                <a:lnTo>
                  <a:pt x="8291" y="4843"/>
                </a:lnTo>
                <a:lnTo>
                  <a:pt x="8217" y="4916"/>
                </a:lnTo>
                <a:lnTo>
                  <a:pt x="8181" y="4880"/>
                </a:lnTo>
                <a:lnTo>
                  <a:pt x="8327" y="3522"/>
                </a:lnTo>
                <a:lnTo>
                  <a:pt x="8291" y="3486"/>
                </a:lnTo>
                <a:lnTo>
                  <a:pt x="8254" y="3449"/>
                </a:lnTo>
                <a:lnTo>
                  <a:pt x="8364" y="3339"/>
                </a:lnTo>
                <a:close/>
                <a:moveTo>
                  <a:pt x="7704" y="3963"/>
                </a:moveTo>
                <a:lnTo>
                  <a:pt x="7667" y="4329"/>
                </a:lnTo>
                <a:lnTo>
                  <a:pt x="7594" y="4696"/>
                </a:lnTo>
                <a:lnTo>
                  <a:pt x="7520" y="5026"/>
                </a:lnTo>
                <a:lnTo>
                  <a:pt x="7410" y="5393"/>
                </a:lnTo>
                <a:lnTo>
                  <a:pt x="7410" y="5467"/>
                </a:lnTo>
                <a:lnTo>
                  <a:pt x="7337" y="5430"/>
                </a:lnTo>
                <a:lnTo>
                  <a:pt x="7300" y="5430"/>
                </a:lnTo>
                <a:lnTo>
                  <a:pt x="7300" y="4990"/>
                </a:lnTo>
                <a:lnTo>
                  <a:pt x="7264" y="4696"/>
                </a:lnTo>
                <a:lnTo>
                  <a:pt x="7227" y="4366"/>
                </a:lnTo>
                <a:lnTo>
                  <a:pt x="7704" y="3963"/>
                </a:lnTo>
                <a:close/>
                <a:moveTo>
                  <a:pt x="7044" y="4513"/>
                </a:moveTo>
                <a:lnTo>
                  <a:pt x="6970" y="5026"/>
                </a:lnTo>
                <a:lnTo>
                  <a:pt x="6970" y="5320"/>
                </a:lnTo>
                <a:lnTo>
                  <a:pt x="6970" y="5540"/>
                </a:lnTo>
                <a:lnTo>
                  <a:pt x="7007" y="5650"/>
                </a:lnTo>
                <a:lnTo>
                  <a:pt x="7080" y="5760"/>
                </a:lnTo>
                <a:lnTo>
                  <a:pt x="6677" y="6053"/>
                </a:lnTo>
                <a:lnTo>
                  <a:pt x="6677" y="6053"/>
                </a:lnTo>
                <a:lnTo>
                  <a:pt x="6713" y="5797"/>
                </a:lnTo>
                <a:lnTo>
                  <a:pt x="6750" y="5540"/>
                </a:lnTo>
                <a:lnTo>
                  <a:pt x="6750" y="5173"/>
                </a:lnTo>
                <a:lnTo>
                  <a:pt x="6677" y="4843"/>
                </a:lnTo>
                <a:lnTo>
                  <a:pt x="7044" y="4513"/>
                </a:lnTo>
                <a:close/>
                <a:moveTo>
                  <a:pt x="6603" y="4916"/>
                </a:moveTo>
                <a:lnTo>
                  <a:pt x="6567" y="5173"/>
                </a:lnTo>
                <a:lnTo>
                  <a:pt x="6530" y="5430"/>
                </a:lnTo>
                <a:lnTo>
                  <a:pt x="6457" y="5613"/>
                </a:lnTo>
                <a:lnTo>
                  <a:pt x="6383" y="5760"/>
                </a:lnTo>
                <a:lnTo>
                  <a:pt x="6310" y="5943"/>
                </a:lnTo>
                <a:lnTo>
                  <a:pt x="6310" y="6127"/>
                </a:lnTo>
                <a:lnTo>
                  <a:pt x="6310" y="6200"/>
                </a:lnTo>
                <a:lnTo>
                  <a:pt x="6383" y="6237"/>
                </a:lnTo>
                <a:lnTo>
                  <a:pt x="5980" y="6494"/>
                </a:lnTo>
                <a:lnTo>
                  <a:pt x="6053" y="6090"/>
                </a:lnTo>
                <a:lnTo>
                  <a:pt x="6053" y="5760"/>
                </a:lnTo>
                <a:lnTo>
                  <a:pt x="6016" y="5393"/>
                </a:lnTo>
                <a:lnTo>
                  <a:pt x="6603" y="4916"/>
                </a:lnTo>
                <a:close/>
                <a:moveTo>
                  <a:pt x="5870" y="5540"/>
                </a:moveTo>
                <a:lnTo>
                  <a:pt x="5796" y="5943"/>
                </a:lnTo>
                <a:lnTo>
                  <a:pt x="5686" y="6347"/>
                </a:lnTo>
                <a:lnTo>
                  <a:pt x="5613" y="6567"/>
                </a:lnTo>
                <a:lnTo>
                  <a:pt x="5613" y="6677"/>
                </a:lnTo>
                <a:lnTo>
                  <a:pt x="5613" y="6750"/>
                </a:lnTo>
                <a:lnTo>
                  <a:pt x="5173" y="7081"/>
                </a:lnTo>
                <a:lnTo>
                  <a:pt x="5393" y="5943"/>
                </a:lnTo>
                <a:lnTo>
                  <a:pt x="5870" y="5540"/>
                </a:lnTo>
                <a:close/>
                <a:moveTo>
                  <a:pt x="9134" y="478"/>
                </a:moveTo>
                <a:lnTo>
                  <a:pt x="9428" y="588"/>
                </a:lnTo>
                <a:lnTo>
                  <a:pt x="9318" y="735"/>
                </a:lnTo>
                <a:lnTo>
                  <a:pt x="9318" y="845"/>
                </a:lnTo>
                <a:lnTo>
                  <a:pt x="9354" y="918"/>
                </a:lnTo>
                <a:lnTo>
                  <a:pt x="9428" y="955"/>
                </a:lnTo>
                <a:lnTo>
                  <a:pt x="9538" y="955"/>
                </a:lnTo>
                <a:lnTo>
                  <a:pt x="9538" y="1101"/>
                </a:lnTo>
                <a:lnTo>
                  <a:pt x="9465" y="1285"/>
                </a:lnTo>
                <a:lnTo>
                  <a:pt x="9318" y="1615"/>
                </a:lnTo>
                <a:lnTo>
                  <a:pt x="9134" y="1908"/>
                </a:lnTo>
                <a:lnTo>
                  <a:pt x="8914" y="2202"/>
                </a:lnTo>
                <a:lnTo>
                  <a:pt x="8841" y="2165"/>
                </a:lnTo>
                <a:lnTo>
                  <a:pt x="8804" y="2202"/>
                </a:lnTo>
                <a:lnTo>
                  <a:pt x="8768" y="2202"/>
                </a:lnTo>
                <a:lnTo>
                  <a:pt x="8731" y="2275"/>
                </a:lnTo>
                <a:lnTo>
                  <a:pt x="8731" y="2349"/>
                </a:lnTo>
                <a:lnTo>
                  <a:pt x="8364" y="2715"/>
                </a:lnTo>
                <a:lnTo>
                  <a:pt x="7740" y="3339"/>
                </a:lnTo>
                <a:lnTo>
                  <a:pt x="7667" y="3339"/>
                </a:lnTo>
                <a:lnTo>
                  <a:pt x="7667" y="3412"/>
                </a:lnTo>
                <a:lnTo>
                  <a:pt x="6493" y="4439"/>
                </a:lnTo>
                <a:lnTo>
                  <a:pt x="5650" y="5173"/>
                </a:lnTo>
                <a:lnTo>
                  <a:pt x="4806" y="5870"/>
                </a:lnTo>
                <a:lnTo>
                  <a:pt x="4769" y="5870"/>
                </a:lnTo>
                <a:lnTo>
                  <a:pt x="4733" y="5907"/>
                </a:lnTo>
                <a:lnTo>
                  <a:pt x="4623" y="6017"/>
                </a:lnTo>
                <a:lnTo>
                  <a:pt x="3889" y="6567"/>
                </a:lnTo>
                <a:lnTo>
                  <a:pt x="3852" y="6567"/>
                </a:lnTo>
                <a:lnTo>
                  <a:pt x="3816" y="6604"/>
                </a:lnTo>
                <a:lnTo>
                  <a:pt x="3632" y="6714"/>
                </a:lnTo>
                <a:lnTo>
                  <a:pt x="3339" y="6897"/>
                </a:lnTo>
                <a:lnTo>
                  <a:pt x="3155" y="7007"/>
                </a:lnTo>
                <a:lnTo>
                  <a:pt x="3045" y="7154"/>
                </a:lnTo>
                <a:lnTo>
                  <a:pt x="2972" y="7117"/>
                </a:lnTo>
                <a:lnTo>
                  <a:pt x="2605" y="6824"/>
                </a:lnTo>
                <a:lnTo>
                  <a:pt x="2312" y="6457"/>
                </a:lnTo>
                <a:lnTo>
                  <a:pt x="2128" y="6274"/>
                </a:lnTo>
                <a:lnTo>
                  <a:pt x="1945" y="6090"/>
                </a:lnTo>
                <a:lnTo>
                  <a:pt x="2202" y="5943"/>
                </a:lnTo>
                <a:lnTo>
                  <a:pt x="2458" y="5723"/>
                </a:lnTo>
                <a:lnTo>
                  <a:pt x="2605" y="5943"/>
                </a:lnTo>
                <a:lnTo>
                  <a:pt x="2825" y="6127"/>
                </a:lnTo>
                <a:lnTo>
                  <a:pt x="2935" y="6200"/>
                </a:lnTo>
                <a:lnTo>
                  <a:pt x="3082" y="6237"/>
                </a:lnTo>
                <a:lnTo>
                  <a:pt x="3229" y="6237"/>
                </a:lnTo>
                <a:lnTo>
                  <a:pt x="3339" y="6127"/>
                </a:lnTo>
                <a:lnTo>
                  <a:pt x="3375" y="6090"/>
                </a:lnTo>
                <a:lnTo>
                  <a:pt x="3412" y="6017"/>
                </a:lnTo>
                <a:lnTo>
                  <a:pt x="3375" y="5870"/>
                </a:lnTo>
                <a:lnTo>
                  <a:pt x="3339" y="5797"/>
                </a:lnTo>
                <a:lnTo>
                  <a:pt x="3265" y="5760"/>
                </a:lnTo>
                <a:lnTo>
                  <a:pt x="3119" y="5760"/>
                </a:lnTo>
                <a:lnTo>
                  <a:pt x="3082" y="5797"/>
                </a:lnTo>
                <a:lnTo>
                  <a:pt x="3082" y="5760"/>
                </a:lnTo>
                <a:lnTo>
                  <a:pt x="2935" y="5650"/>
                </a:lnTo>
                <a:lnTo>
                  <a:pt x="2752" y="5503"/>
                </a:lnTo>
                <a:lnTo>
                  <a:pt x="2825" y="5430"/>
                </a:lnTo>
                <a:lnTo>
                  <a:pt x="3302" y="4990"/>
                </a:lnTo>
                <a:lnTo>
                  <a:pt x="3375" y="5173"/>
                </a:lnTo>
                <a:lnTo>
                  <a:pt x="3449" y="5283"/>
                </a:lnTo>
                <a:lnTo>
                  <a:pt x="3559" y="5393"/>
                </a:lnTo>
                <a:lnTo>
                  <a:pt x="3669" y="5503"/>
                </a:lnTo>
                <a:lnTo>
                  <a:pt x="3816" y="5540"/>
                </a:lnTo>
                <a:lnTo>
                  <a:pt x="3926" y="5540"/>
                </a:lnTo>
                <a:lnTo>
                  <a:pt x="3999" y="5467"/>
                </a:lnTo>
                <a:lnTo>
                  <a:pt x="4036" y="5393"/>
                </a:lnTo>
                <a:lnTo>
                  <a:pt x="4036" y="5283"/>
                </a:lnTo>
                <a:lnTo>
                  <a:pt x="3889" y="5136"/>
                </a:lnTo>
                <a:lnTo>
                  <a:pt x="3742" y="4990"/>
                </a:lnTo>
                <a:lnTo>
                  <a:pt x="3632" y="4843"/>
                </a:lnTo>
                <a:lnTo>
                  <a:pt x="3595" y="4770"/>
                </a:lnTo>
                <a:lnTo>
                  <a:pt x="3595" y="4733"/>
                </a:lnTo>
                <a:lnTo>
                  <a:pt x="3926" y="4439"/>
                </a:lnTo>
                <a:lnTo>
                  <a:pt x="4146" y="4256"/>
                </a:lnTo>
                <a:lnTo>
                  <a:pt x="4182" y="4403"/>
                </a:lnTo>
                <a:lnTo>
                  <a:pt x="4256" y="4513"/>
                </a:lnTo>
                <a:lnTo>
                  <a:pt x="4329" y="4623"/>
                </a:lnTo>
                <a:lnTo>
                  <a:pt x="4439" y="4770"/>
                </a:lnTo>
                <a:lnTo>
                  <a:pt x="4586" y="4843"/>
                </a:lnTo>
                <a:lnTo>
                  <a:pt x="4696" y="4880"/>
                </a:lnTo>
                <a:lnTo>
                  <a:pt x="4806" y="4843"/>
                </a:lnTo>
                <a:lnTo>
                  <a:pt x="4843" y="4770"/>
                </a:lnTo>
                <a:lnTo>
                  <a:pt x="4879" y="4733"/>
                </a:lnTo>
                <a:lnTo>
                  <a:pt x="4879" y="4623"/>
                </a:lnTo>
                <a:lnTo>
                  <a:pt x="4843" y="4549"/>
                </a:lnTo>
                <a:lnTo>
                  <a:pt x="4769" y="4476"/>
                </a:lnTo>
                <a:lnTo>
                  <a:pt x="4623" y="4329"/>
                </a:lnTo>
                <a:lnTo>
                  <a:pt x="4513" y="4219"/>
                </a:lnTo>
                <a:lnTo>
                  <a:pt x="4476" y="4073"/>
                </a:lnTo>
                <a:lnTo>
                  <a:pt x="4476" y="3999"/>
                </a:lnTo>
                <a:lnTo>
                  <a:pt x="4989" y="3522"/>
                </a:lnTo>
                <a:lnTo>
                  <a:pt x="5063" y="3632"/>
                </a:lnTo>
                <a:lnTo>
                  <a:pt x="5173" y="3853"/>
                </a:lnTo>
                <a:lnTo>
                  <a:pt x="5356" y="4036"/>
                </a:lnTo>
                <a:lnTo>
                  <a:pt x="5430" y="4073"/>
                </a:lnTo>
                <a:lnTo>
                  <a:pt x="5503" y="4109"/>
                </a:lnTo>
                <a:lnTo>
                  <a:pt x="5576" y="4073"/>
                </a:lnTo>
                <a:lnTo>
                  <a:pt x="5650" y="4036"/>
                </a:lnTo>
                <a:lnTo>
                  <a:pt x="5686" y="3963"/>
                </a:lnTo>
                <a:lnTo>
                  <a:pt x="5686" y="3926"/>
                </a:lnTo>
                <a:lnTo>
                  <a:pt x="5686" y="3853"/>
                </a:lnTo>
                <a:lnTo>
                  <a:pt x="5650" y="3779"/>
                </a:lnTo>
                <a:lnTo>
                  <a:pt x="5246" y="3302"/>
                </a:lnTo>
                <a:lnTo>
                  <a:pt x="5980" y="2642"/>
                </a:lnTo>
                <a:lnTo>
                  <a:pt x="6016" y="2715"/>
                </a:lnTo>
                <a:lnTo>
                  <a:pt x="6163" y="3082"/>
                </a:lnTo>
                <a:lnTo>
                  <a:pt x="6200" y="3156"/>
                </a:lnTo>
                <a:lnTo>
                  <a:pt x="6237" y="3192"/>
                </a:lnTo>
                <a:lnTo>
                  <a:pt x="6383" y="3192"/>
                </a:lnTo>
                <a:lnTo>
                  <a:pt x="6457" y="3156"/>
                </a:lnTo>
                <a:lnTo>
                  <a:pt x="6493" y="3082"/>
                </a:lnTo>
                <a:lnTo>
                  <a:pt x="6530" y="3009"/>
                </a:lnTo>
                <a:lnTo>
                  <a:pt x="6493" y="2936"/>
                </a:lnTo>
                <a:lnTo>
                  <a:pt x="6383" y="2605"/>
                </a:lnTo>
                <a:lnTo>
                  <a:pt x="6273" y="2422"/>
                </a:lnTo>
                <a:lnTo>
                  <a:pt x="7007" y="1725"/>
                </a:lnTo>
                <a:lnTo>
                  <a:pt x="7044" y="1945"/>
                </a:lnTo>
                <a:lnTo>
                  <a:pt x="7080" y="2129"/>
                </a:lnTo>
                <a:lnTo>
                  <a:pt x="7154" y="2349"/>
                </a:lnTo>
                <a:lnTo>
                  <a:pt x="7227" y="2532"/>
                </a:lnTo>
                <a:lnTo>
                  <a:pt x="7300" y="2605"/>
                </a:lnTo>
                <a:lnTo>
                  <a:pt x="7410" y="2642"/>
                </a:lnTo>
                <a:lnTo>
                  <a:pt x="7557" y="2569"/>
                </a:lnTo>
                <a:lnTo>
                  <a:pt x="7630" y="2495"/>
                </a:lnTo>
                <a:lnTo>
                  <a:pt x="7667" y="2385"/>
                </a:lnTo>
                <a:lnTo>
                  <a:pt x="7667" y="2312"/>
                </a:lnTo>
                <a:lnTo>
                  <a:pt x="7630" y="2239"/>
                </a:lnTo>
                <a:lnTo>
                  <a:pt x="7557" y="2165"/>
                </a:lnTo>
                <a:lnTo>
                  <a:pt x="7484" y="2165"/>
                </a:lnTo>
                <a:lnTo>
                  <a:pt x="7337" y="1835"/>
                </a:lnTo>
                <a:lnTo>
                  <a:pt x="7227" y="1542"/>
                </a:lnTo>
                <a:lnTo>
                  <a:pt x="7740" y="1101"/>
                </a:lnTo>
                <a:lnTo>
                  <a:pt x="8217" y="735"/>
                </a:lnTo>
                <a:lnTo>
                  <a:pt x="8364" y="625"/>
                </a:lnTo>
                <a:lnTo>
                  <a:pt x="8511" y="551"/>
                </a:lnTo>
                <a:lnTo>
                  <a:pt x="8841" y="478"/>
                </a:lnTo>
                <a:close/>
                <a:moveTo>
                  <a:pt x="3485" y="7264"/>
                </a:moveTo>
                <a:lnTo>
                  <a:pt x="3449" y="7447"/>
                </a:lnTo>
                <a:lnTo>
                  <a:pt x="3302" y="7337"/>
                </a:lnTo>
                <a:lnTo>
                  <a:pt x="3485" y="7264"/>
                </a:lnTo>
                <a:close/>
                <a:moveTo>
                  <a:pt x="5099" y="6163"/>
                </a:moveTo>
                <a:lnTo>
                  <a:pt x="4733" y="7264"/>
                </a:lnTo>
                <a:lnTo>
                  <a:pt x="4733" y="7337"/>
                </a:lnTo>
                <a:lnTo>
                  <a:pt x="4586" y="7447"/>
                </a:lnTo>
                <a:lnTo>
                  <a:pt x="4586" y="7337"/>
                </a:lnTo>
                <a:lnTo>
                  <a:pt x="4586" y="7301"/>
                </a:lnTo>
                <a:lnTo>
                  <a:pt x="4623" y="6860"/>
                </a:lnTo>
                <a:lnTo>
                  <a:pt x="4733" y="6457"/>
                </a:lnTo>
                <a:lnTo>
                  <a:pt x="5026" y="6237"/>
                </a:lnTo>
                <a:lnTo>
                  <a:pt x="5099" y="6163"/>
                </a:lnTo>
                <a:close/>
                <a:moveTo>
                  <a:pt x="4292" y="6750"/>
                </a:moveTo>
                <a:lnTo>
                  <a:pt x="4219" y="7117"/>
                </a:lnTo>
                <a:lnTo>
                  <a:pt x="4219" y="7484"/>
                </a:lnTo>
                <a:lnTo>
                  <a:pt x="4219" y="7594"/>
                </a:lnTo>
                <a:lnTo>
                  <a:pt x="4292" y="7631"/>
                </a:lnTo>
                <a:lnTo>
                  <a:pt x="3889" y="7924"/>
                </a:lnTo>
                <a:lnTo>
                  <a:pt x="3816" y="7851"/>
                </a:lnTo>
                <a:lnTo>
                  <a:pt x="3889" y="7777"/>
                </a:lnTo>
                <a:lnTo>
                  <a:pt x="3926" y="7667"/>
                </a:lnTo>
                <a:lnTo>
                  <a:pt x="3926" y="7594"/>
                </a:lnTo>
                <a:lnTo>
                  <a:pt x="3889" y="7521"/>
                </a:lnTo>
                <a:lnTo>
                  <a:pt x="3852" y="7484"/>
                </a:lnTo>
                <a:lnTo>
                  <a:pt x="3816" y="7484"/>
                </a:lnTo>
                <a:lnTo>
                  <a:pt x="3889" y="7227"/>
                </a:lnTo>
                <a:lnTo>
                  <a:pt x="3926" y="7007"/>
                </a:lnTo>
                <a:lnTo>
                  <a:pt x="3926" y="6970"/>
                </a:lnTo>
                <a:lnTo>
                  <a:pt x="4292" y="6750"/>
                </a:lnTo>
                <a:close/>
                <a:moveTo>
                  <a:pt x="1101" y="6127"/>
                </a:moveTo>
                <a:lnTo>
                  <a:pt x="1358" y="6200"/>
                </a:lnTo>
                <a:lnTo>
                  <a:pt x="1578" y="6310"/>
                </a:lnTo>
                <a:lnTo>
                  <a:pt x="1761" y="6457"/>
                </a:lnTo>
                <a:lnTo>
                  <a:pt x="1945" y="6677"/>
                </a:lnTo>
                <a:lnTo>
                  <a:pt x="2312" y="7081"/>
                </a:lnTo>
                <a:lnTo>
                  <a:pt x="2715" y="7447"/>
                </a:lnTo>
                <a:lnTo>
                  <a:pt x="3155" y="7777"/>
                </a:lnTo>
                <a:lnTo>
                  <a:pt x="3339" y="7961"/>
                </a:lnTo>
                <a:lnTo>
                  <a:pt x="3522" y="8144"/>
                </a:lnTo>
                <a:lnTo>
                  <a:pt x="3522" y="8181"/>
                </a:lnTo>
                <a:lnTo>
                  <a:pt x="3485" y="8291"/>
                </a:lnTo>
                <a:lnTo>
                  <a:pt x="3485" y="8401"/>
                </a:lnTo>
                <a:lnTo>
                  <a:pt x="3559" y="8474"/>
                </a:lnTo>
                <a:lnTo>
                  <a:pt x="3669" y="8511"/>
                </a:lnTo>
                <a:lnTo>
                  <a:pt x="3669" y="8621"/>
                </a:lnTo>
                <a:lnTo>
                  <a:pt x="3669" y="8658"/>
                </a:lnTo>
                <a:lnTo>
                  <a:pt x="3595" y="8695"/>
                </a:lnTo>
                <a:lnTo>
                  <a:pt x="3229" y="8731"/>
                </a:lnTo>
                <a:lnTo>
                  <a:pt x="3009" y="8474"/>
                </a:lnTo>
                <a:lnTo>
                  <a:pt x="2825" y="8254"/>
                </a:lnTo>
                <a:lnTo>
                  <a:pt x="2165" y="7484"/>
                </a:lnTo>
                <a:lnTo>
                  <a:pt x="1615" y="6897"/>
                </a:lnTo>
                <a:lnTo>
                  <a:pt x="1321" y="6604"/>
                </a:lnTo>
                <a:lnTo>
                  <a:pt x="1174" y="6494"/>
                </a:lnTo>
                <a:lnTo>
                  <a:pt x="991" y="6420"/>
                </a:lnTo>
                <a:lnTo>
                  <a:pt x="1101" y="6127"/>
                </a:lnTo>
                <a:close/>
                <a:moveTo>
                  <a:pt x="8731" y="1"/>
                </a:moveTo>
                <a:lnTo>
                  <a:pt x="8474" y="74"/>
                </a:lnTo>
                <a:lnTo>
                  <a:pt x="8217" y="184"/>
                </a:lnTo>
                <a:lnTo>
                  <a:pt x="7997" y="331"/>
                </a:lnTo>
                <a:lnTo>
                  <a:pt x="7777" y="478"/>
                </a:lnTo>
                <a:lnTo>
                  <a:pt x="7154" y="1028"/>
                </a:lnTo>
                <a:lnTo>
                  <a:pt x="6530" y="1578"/>
                </a:lnTo>
                <a:lnTo>
                  <a:pt x="4036" y="3779"/>
                </a:lnTo>
                <a:lnTo>
                  <a:pt x="2825" y="4843"/>
                </a:lnTo>
                <a:lnTo>
                  <a:pt x="2312" y="5283"/>
                </a:lnTo>
                <a:lnTo>
                  <a:pt x="2092" y="5540"/>
                </a:lnTo>
                <a:lnTo>
                  <a:pt x="1871" y="5797"/>
                </a:lnTo>
                <a:lnTo>
                  <a:pt x="1761" y="5833"/>
                </a:lnTo>
                <a:lnTo>
                  <a:pt x="1725" y="5943"/>
                </a:lnTo>
                <a:lnTo>
                  <a:pt x="1541" y="5833"/>
                </a:lnTo>
                <a:lnTo>
                  <a:pt x="1358" y="5797"/>
                </a:lnTo>
                <a:lnTo>
                  <a:pt x="1174" y="5760"/>
                </a:lnTo>
                <a:lnTo>
                  <a:pt x="954" y="5760"/>
                </a:lnTo>
                <a:lnTo>
                  <a:pt x="844" y="5797"/>
                </a:lnTo>
                <a:lnTo>
                  <a:pt x="771" y="5907"/>
                </a:lnTo>
                <a:lnTo>
                  <a:pt x="624" y="6420"/>
                </a:lnTo>
                <a:lnTo>
                  <a:pt x="624" y="6494"/>
                </a:lnTo>
                <a:lnTo>
                  <a:pt x="661" y="6567"/>
                </a:lnTo>
                <a:lnTo>
                  <a:pt x="698" y="6604"/>
                </a:lnTo>
                <a:lnTo>
                  <a:pt x="771" y="6640"/>
                </a:lnTo>
                <a:lnTo>
                  <a:pt x="918" y="6860"/>
                </a:lnTo>
                <a:lnTo>
                  <a:pt x="1101" y="7081"/>
                </a:lnTo>
                <a:lnTo>
                  <a:pt x="1505" y="7484"/>
                </a:lnTo>
                <a:lnTo>
                  <a:pt x="2385" y="8511"/>
                </a:lnTo>
                <a:lnTo>
                  <a:pt x="2715" y="8951"/>
                </a:lnTo>
                <a:lnTo>
                  <a:pt x="2935" y="9171"/>
                </a:lnTo>
                <a:lnTo>
                  <a:pt x="3155" y="9318"/>
                </a:lnTo>
                <a:lnTo>
                  <a:pt x="3302" y="9355"/>
                </a:lnTo>
                <a:lnTo>
                  <a:pt x="3412" y="9355"/>
                </a:lnTo>
                <a:lnTo>
                  <a:pt x="3522" y="9281"/>
                </a:lnTo>
                <a:lnTo>
                  <a:pt x="3595" y="9171"/>
                </a:lnTo>
                <a:lnTo>
                  <a:pt x="3816" y="9135"/>
                </a:lnTo>
                <a:lnTo>
                  <a:pt x="3962" y="9061"/>
                </a:lnTo>
                <a:lnTo>
                  <a:pt x="4072" y="8951"/>
                </a:lnTo>
                <a:lnTo>
                  <a:pt x="4146" y="8805"/>
                </a:lnTo>
                <a:lnTo>
                  <a:pt x="4146" y="8548"/>
                </a:lnTo>
                <a:lnTo>
                  <a:pt x="4109" y="8328"/>
                </a:lnTo>
                <a:lnTo>
                  <a:pt x="5320" y="7557"/>
                </a:lnTo>
                <a:lnTo>
                  <a:pt x="6530" y="6750"/>
                </a:lnTo>
                <a:lnTo>
                  <a:pt x="7667" y="5907"/>
                </a:lnTo>
                <a:lnTo>
                  <a:pt x="8804" y="5026"/>
                </a:lnTo>
                <a:lnTo>
                  <a:pt x="9281" y="4660"/>
                </a:lnTo>
                <a:lnTo>
                  <a:pt x="9721" y="4219"/>
                </a:lnTo>
                <a:lnTo>
                  <a:pt x="10125" y="3743"/>
                </a:lnTo>
                <a:lnTo>
                  <a:pt x="10308" y="3486"/>
                </a:lnTo>
                <a:lnTo>
                  <a:pt x="10455" y="3229"/>
                </a:lnTo>
                <a:lnTo>
                  <a:pt x="10602" y="2972"/>
                </a:lnTo>
                <a:lnTo>
                  <a:pt x="10712" y="2679"/>
                </a:lnTo>
                <a:lnTo>
                  <a:pt x="10785" y="2385"/>
                </a:lnTo>
                <a:lnTo>
                  <a:pt x="10822" y="2129"/>
                </a:lnTo>
                <a:lnTo>
                  <a:pt x="10822" y="1835"/>
                </a:lnTo>
                <a:lnTo>
                  <a:pt x="10785" y="1542"/>
                </a:lnTo>
                <a:lnTo>
                  <a:pt x="10675" y="1248"/>
                </a:lnTo>
                <a:lnTo>
                  <a:pt x="10528" y="955"/>
                </a:lnTo>
                <a:lnTo>
                  <a:pt x="10382" y="735"/>
                </a:lnTo>
                <a:lnTo>
                  <a:pt x="10198" y="515"/>
                </a:lnTo>
                <a:lnTo>
                  <a:pt x="9978" y="368"/>
                </a:lnTo>
                <a:lnTo>
                  <a:pt x="9758" y="221"/>
                </a:lnTo>
                <a:lnTo>
                  <a:pt x="9501" y="111"/>
                </a:lnTo>
                <a:lnTo>
                  <a:pt x="9281" y="38"/>
                </a:lnTo>
                <a:lnTo>
                  <a:pt x="8988" y="1"/>
                </a:lnTo>
                <a:close/>
                <a:moveTo>
                  <a:pt x="1981" y="12399"/>
                </a:moveTo>
                <a:lnTo>
                  <a:pt x="1981" y="12509"/>
                </a:lnTo>
                <a:lnTo>
                  <a:pt x="1981" y="12656"/>
                </a:lnTo>
                <a:lnTo>
                  <a:pt x="1908" y="12913"/>
                </a:lnTo>
                <a:lnTo>
                  <a:pt x="1798" y="12913"/>
                </a:lnTo>
                <a:lnTo>
                  <a:pt x="1871" y="12656"/>
                </a:lnTo>
                <a:lnTo>
                  <a:pt x="1981" y="12399"/>
                </a:lnTo>
                <a:close/>
                <a:moveTo>
                  <a:pt x="1651" y="9391"/>
                </a:moveTo>
                <a:lnTo>
                  <a:pt x="1688" y="9575"/>
                </a:lnTo>
                <a:lnTo>
                  <a:pt x="1908" y="10198"/>
                </a:lnTo>
                <a:lnTo>
                  <a:pt x="2348" y="11372"/>
                </a:lnTo>
                <a:lnTo>
                  <a:pt x="2422" y="11739"/>
                </a:lnTo>
                <a:lnTo>
                  <a:pt x="2458" y="12106"/>
                </a:lnTo>
                <a:lnTo>
                  <a:pt x="2422" y="12436"/>
                </a:lnTo>
                <a:lnTo>
                  <a:pt x="2348" y="12619"/>
                </a:lnTo>
                <a:lnTo>
                  <a:pt x="2275" y="12766"/>
                </a:lnTo>
                <a:lnTo>
                  <a:pt x="2312" y="12583"/>
                </a:lnTo>
                <a:lnTo>
                  <a:pt x="2275" y="12436"/>
                </a:lnTo>
                <a:lnTo>
                  <a:pt x="2202" y="12326"/>
                </a:lnTo>
                <a:lnTo>
                  <a:pt x="2128" y="12216"/>
                </a:lnTo>
                <a:lnTo>
                  <a:pt x="2018" y="12179"/>
                </a:lnTo>
                <a:lnTo>
                  <a:pt x="1871" y="12179"/>
                </a:lnTo>
                <a:lnTo>
                  <a:pt x="1835" y="12253"/>
                </a:lnTo>
                <a:lnTo>
                  <a:pt x="1835" y="12326"/>
                </a:lnTo>
                <a:lnTo>
                  <a:pt x="1578" y="12656"/>
                </a:lnTo>
                <a:lnTo>
                  <a:pt x="1505" y="12840"/>
                </a:lnTo>
                <a:lnTo>
                  <a:pt x="1431" y="13023"/>
                </a:lnTo>
                <a:lnTo>
                  <a:pt x="1358" y="13023"/>
                </a:lnTo>
                <a:lnTo>
                  <a:pt x="1578" y="12509"/>
                </a:lnTo>
                <a:lnTo>
                  <a:pt x="1761" y="11996"/>
                </a:lnTo>
                <a:lnTo>
                  <a:pt x="1761" y="11959"/>
                </a:lnTo>
                <a:lnTo>
                  <a:pt x="1725" y="11922"/>
                </a:lnTo>
                <a:lnTo>
                  <a:pt x="1688" y="11922"/>
                </a:lnTo>
                <a:lnTo>
                  <a:pt x="1651" y="11959"/>
                </a:lnTo>
                <a:lnTo>
                  <a:pt x="1321" y="12399"/>
                </a:lnTo>
                <a:lnTo>
                  <a:pt x="1028" y="12913"/>
                </a:lnTo>
                <a:lnTo>
                  <a:pt x="881" y="12840"/>
                </a:lnTo>
                <a:lnTo>
                  <a:pt x="881" y="12729"/>
                </a:lnTo>
                <a:lnTo>
                  <a:pt x="1028" y="12436"/>
                </a:lnTo>
                <a:lnTo>
                  <a:pt x="1174" y="12143"/>
                </a:lnTo>
                <a:lnTo>
                  <a:pt x="1358" y="11849"/>
                </a:lnTo>
                <a:lnTo>
                  <a:pt x="1541" y="11556"/>
                </a:lnTo>
                <a:lnTo>
                  <a:pt x="1541" y="11519"/>
                </a:lnTo>
                <a:lnTo>
                  <a:pt x="1505" y="11482"/>
                </a:lnTo>
                <a:lnTo>
                  <a:pt x="1468" y="11519"/>
                </a:lnTo>
                <a:lnTo>
                  <a:pt x="1138" y="11812"/>
                </a:lnTo>
                <a:lnTo>
                  <a:pt x="954" y="11996"/>
                </a:lnTo>
                <a:lnTo>
                  <a:pt x="808" y="12179"/>
                </a:lnTo>
                <a:lnTo>
                  <a:pt x="698" y="12399"/>
                </a:lnTo>
                <a:lnTo>
                  <a:pt x="588" y="12619"/>
                </a:lnTo>
                <a:lnTo>
                  <a:pt x="551" y="12583"/>
                </a:lnTo>
                <a:lnTo>
                  <a:pt x="624" y="12473"/>
                </a:lnTo>
                <a:lnTo>
                  <a:pt x="661" y="12363"/>
                </a:lnTo>
                <a:lnTo>
                  <a:pt x="1138" y="11629"/>
                </a:lnTo>
                <a:lnTo>
                  <a:pt x="1321" y="11262"/>
                </a:lnTo>
                <a:lnTo>
                  <a:pt x="1468" y="10859"/>
                </a:lnTo>
                <a:lnTo>
                  <a:pt x="1431" y="10822"/>
                </a:lnTo>
                <a:lnTo>
                  <a:pt x="1395" y="10822"/>
                </a:lnTo>
                <a:lnTo>
                  <a:pt x="1064" y="11189"/>
                </a:lnTo>
                <a:lnTo>
                  <a:pt x="734" y="11556"/>
                </a:lnTo>
                <a:lnTo>
                  <a:pt x="844" y="11372"/>
                </a:lnTo>
                <a:lnTo>
                  <a:pt x="1248" y="10749"/>
                </a:lnTo>
                <a:lnTo>
                  <a:pt x="1651" y="10125"/>
                </a:lnTo>
                <a:lnTo>
                  <a:pt x="1651" y="10052"/>
                </a:lnTo>
                <a:lnTo>
                  <a:pt x="1615" y="9978"/>
                </a:lnTo>
                <a:lnTo>
                  <a:pt x="1505" y="9978"/>
                </a:lnTo>
                <a:lnTo>
                  <a:pt x="1321" y="10162"/>
                </a:lnTo>
                <a:lnTo>
                  <a:pt x="1505" y="9795"/>
                </a:lnTo>
                <a:lnTo>
                  <a:pt x="1651" y="9391"/>
                </a:lnTo>
                <a:close/>
                <a:moveTo>
                  <a:pt x="1541" y="8768"/>
                </a:moveTo>
                <a:lnTo>
                  <a:pt x="1468" y="8805"/>
                </a:lnTo>
                <a:lnTo>
                  <a:pt x="1395" y="8915"/>
                </a:lnTo>
                <a:lnTo>
                  <a:pt x="1395" y="9025"/>
                </a:lnTo>
                <a:lnTo>
                  <a:pt x="1395" y="9061"/>
                </a:lnTo>
                <a:lnTo>
                  <a:pt x="1211" y="9355"/>
                </a:lnTo>
                <a:lnTo>
                  <a:pt x="1101" y="9648"/>
                </a:lnTo>
                <a:lnTo>
                  <a:pt x="661" y="10602"/>
                </a:lnTo>
                <a:lnTo>
                  <a:pt x="294" y="11409"/>
                </a:lnTo>
                <a:lnTo>
                  <a:pt x="147" y="11812"/>
                </a:lnTo>
                <a:lnTo>
                  <a:pt x="37" y="12253"/>
                </a:lnTo>
                <a:lnTo>
                  <a:pt x="1" y="12399"/>
                </a:lnTo>
                <a:lnTo>
                  <a:pt x="1" y="12509"/>
                </a:lnTo>
                <a:lnTo>
                  <a:pt x="74" y="12729"/>
                </a:lnTo>
                <a:lnTo>
                  <a:pt x="221" y="12913"/>
                </a:lnTo>
                <a:lnTo>
                  <a:pt x="404" y="13096"/>
                </a:lnTo>
                <a:lnTo>
                  <a:pt x="441" y="13170"/>
                </a:lnTo>
                <a:lnTo>
                  <a:pt x="514" y="13206"/>
                </a:lnTo>
                <a:lnTo>
                  <a:pt x="588" y="13243"/>
                </a:lnTo>
                <a:lnTo>
                  <a:pt x="661" y="13243"/>
                </a:lnTo>
                <a:lnTo>
                  <a:pt x="734" y="13280"/>
                </a:lnTo>
                <a:lnTo>
                  <a:pt x="881" y="13353"/>
                </a:lnTo>
                <a:lnTo>
                  <a:pt x="954" y="13426"/>
                </a:lnTo>
                <a:lnTo>
                  <a:pt x="1101" y="13426"/>
                </a:lnTo>
                <a:lnTo>
                  <a:pt x="1431" y="13536"/>
                </a:lnTo>
                <a:lnTo>
                  <a:pt x="1468" y="13573"/>
                </a:lnTo>
                <a:lnTo>
                  <a:pt x="1688" y="13573"/>
                </a:lnTo>
                <a:lnTo>
                  <a:pt x="1908" y="13536"/>
                </a:lnTo>
                <a:lnTo>
                  <a:pt x="2128" y="13463"/>
                </a:lnTo>
                <a:lnTo>
                  <a:pt x="2312" y="13390"/>
                </a:lnTo>
                <a:lnTo>
                  <a:pt x="2495" y="13280"/>
                </a:lnTo>
                <a:lnTo>
                  <a:pt x="2605" y="13133"/>
                </a:lnTo>
                <a:lnTo>
                  <a:pt x="2715" y="12986"/>
                </a:lnTo>
                <a:lnTo>
                  <a:pt x="2788" y="12840"/>
                </a:lnTo>
                <a:lnTo>
                  <a:pt x="2862" y="12693"/>
                </a:lnTo>
                <a:lnTo>
                  <a:pt x="2935" y="12326"/>
                </a:lnTo>
                <a:lnTo>
                  <a:pt x="2935" y="11959"/>
                </a:lnTo>
                <a:lnTo>
                  <a:pt x="2862" y="11592"/>
                </a:lnTo>
                <a:lnTo>
                  <a:pt x="2788" y="11226"/>
                </a:lnTo>
                <a:lnTo>
                  <a:pt x="2678" y="10895"/>
                </a:lnTo>
                <a:lnTo>
                  <a:pt x="2055" y="9061"/>
                </a:lnTo>
                <a:lnTo>
                  <a:pt x="1981" y="8951"/>
                </a:lnTo>
                <a:lnTo>
                  <a:pt x="1871" y="8878"/>
                </a:lnTo>
                <a:lnTo>
                  <a:pt x="1761" y="8805"/>
                </a:lnTo>
                <a:lnTo>
                  <a:pt x="1651" y="8768"/>
                </a:lnTo>
                <a:close/>
              </a:path>
            </a:pathLst>
          </a:custGeom>
          <a:solidFill>
            <a:srgbClr val="A4C2F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A4C2F4"/>
              </a:solidFill>
              <a:latin typeface="Arial"/>
              <a:ea typeface="Arial"/>
              <a:cs typeface="Arial"/>
              <a:sym typeface="Arial"/>
            </a:endParaRPr>
          </a:p>
        </p:txBody>
      </p:sp>
      <p:sp>
        <p:nvSpPr>
          <p:cNvPr id="814" name="Google Shape;814;p39"/>
          <p:cNvSpPr/>
          <p:nvPr/>
        </p:nvSpPr>
        <p:spPr>
          <a:xfrm>
            <a:off x="8829403" y="4583868"/>
            <a:ext cx="391238" cy="289295"/>
          </a:xfrm>
          <a:custGeom>
            <a:avLst/>
            <a:gdLst/>
            <a:ahLst/>
            <a:cxnLst/>
            <a:rect l="l" t="t" r="r" b="b"/>
            <a:pathLst>
              <a:path w="13793" h="10199" extrusionOk="0">
                <a:moveTo>
                  <a:pt x="5649" y="2128"/>
                </a:moveTo>
                <a:lnTo>
                  <a:pt x="5503" y="2165"/>
                </a:lnTo>
                <a:lnTo>
                  <a:pt x="5356" y="2238"/>
                </a:lnTo>
                <a:lnTo>
                  <a:pt x="5209" y="2312"/>
                </a:lnTo>
                <a:lnTo>
                  <a:pt x="5099" y="2422"/>
                </a:lnTo>
                <a:lnTo>
                  <a:pt x="4989" y="2532"/>
                </a:lnTo>
                <a:lnTo>
                  <a:pt x="4916" y="2642"/>
                </a:lnTo>
                <a:lnTo>
                  <a:pt x="4879" y="2788"/>
                </a:lnTo>
                <a:lnTo>
                  <a:pt x="4842" y="2935"/>
                </a:lnTo>
                <a:lnTo>
                  <a:pt x="4842" y="3119"/>
                </a:lnTo>
                <a:lnTo>
                  <a:pt x="4879" y="3265"/>
                </a:lnTo>
                <a:lnTo>
                  <a:pt x="4916" y="3375"/>
                </a:lnTo>
                <a:lnTo>
                  <a:pt x="5026" y="3485"/>
                </a:lnTo>
                <a:lnTo>
                  <a:pt x="5136" y="3522"/>
                </a:lnTo>
                <a:lnTo>
                  <a:pt x="5209" y="3522"/>
                </a:lnTo>
                <a:lnTo>
                  <a:pt x="5319" y="3449"/>
                </a:lnTo>
                <a:lnTo>
                  <a:pt x="5356" y="3375"/>
                </a:lnTo>
                <a:lnTo>
                  <a:pt x="5393" y="3119"/>
                </a:lnTo>
                <a:lnTo>
                  <a:pt x="5393" y="2899"/>
                </a:lnTo>
                <a:lnTo>
                  <a:pt x="5429" y="3045"/>
                </a:lnTo>
                <a:lnTo>
                  <a:pt x="5466" y="3229"/>
                </a:lnTo>
                <a:lnTo>
                  <a:pt x="5503" y="3632"/>
                </a:lnTo>
                <a:lnTo>
                  <a:pt x="5576" y="3926"/>
                </a:lnTo>
                <a:lnTo>
                  <a:pt x="5613" y="4072"/>
                </a:lnTo>
                <a:lnTo>
                  <a:pt x="5723" y="4219"/>
                </a:lnTo>
                <a:lnTo>
                  <a:pt x="5796" y="4256"/>
                </a:lnTo>
                <a:lnTo>
                  <a:pt x="5833" y="4256"/>
                </a:lnTo>
                <a:lnTo>
                  <a:pt x="5906" y="4219"/>
                </a:lnTo>
                <a:lnTo>
                  <a:pt x="5943" y="4146"/>
                </a:lnTo>
                <a:lnTo>
                  <a:pt x="5980" y="4036"/>
                </a:lnTo>
                <a:lnTo>
                  <a:pt x="5980" y="3926"/>
                </a:lnTo>
                <a:lnTo>
                  <a:pt x="5943" y="3669"/>
                </a:lnTo>
                <a:lnTo>
                  <a:pt x="5833" y="3082"/>
                </a:lnTo>
                <a:lnTo>
                  <a:pt x="5759" y="2825"/>
                </a:lnTo>
                <a:lnTo>
                  <a:pt x="5686" y="2715"/>
                </a:lnTo>
                <a:lnTo>
                  <a:pt x="5613" y="2642"/>
                </a:lnTo>
                <a:lnTo>
                  <a:pt x="5723" y="2605"/>
                </a:lnTo>
                <a:lnTo>
                  <a:pt x="6016" y="2605"/>
                </a:lnTo>
                <a:lnTo>
                  <a:pt x="6163" y="2642"/>
                </a:lnTo>
                <a:lnTo>
                  <a:pt x="6310" y="3045"/>
                </a:lnTo>
                <a:lnTo>
                  <a:pt x="6456" y="3522"/>
                </a:lnTo>
                <a:lnTo>
                  <a:pt x="6603" y="3999"/>
                </a:lnTo>
                <a:lnTo>
                  <a:pt x="6640" y="4072"/>
                </a:lnTo>
                <a:lnTo>
                  <a:pt x="6677" y="4109"/>
                </a:lnTo>
                <a:lnTo>
                  <a:pt x="6750" y="4146"/>
                </a:lnTo>
                <a:lnTo>
                  <a:pt x="6823" y="4109"/>
                </a:lnTo>
                <a:lnTo>
                  <a:pt x="6897" y="4072"/>
                </a:lnTo>
                <a:lnTo>
                  <a:pt x="6970" y="4036"/>
                </a:lnTo>
                <a:lnTo>
                  <a:pt x="7007" y="3926"/>
                </a:lnTo>
                <a:lnTo>
                  <a:pt x="7007" y="3852"/>
                </a:lnTo>
                <a:lnTo>
                  <a:pt x="6860" y="3412"/>
                </a:lnTo>
                <a:lnTo>
                  <a:pt x="6750" y="3009"/>
                </a:lnTo>
                <a:lnTo>
                  <a:pt x="6677" y="2862"/>
                </a:lnTo>
                <a:lnTo>
                  <a:pt x="6970" y="3045"/>
                </a:lnTo>
                <a:lnTo>
                  <a:pt x="7227" y="3229"/>
                </a:lnTo>
                <a:lnTo>
                  <a:pt x="7227" y="3449"/>
                </a:lnTo>
                <a:lnTo>
                  <a:pt x="7263" y="3669"/>
                </a:lnTo>
                <a:lnTo>
                  <a:pt x="7410" y="4072"/>
                </a:lnTo>
                <a:lnTo>
                  <a:pt x="7484" y="4146"/>
                </a:lnTo>
                <a:lnTo>
                  <a:pt x="7520" y="4182"/>
                </a:lnTo>
                <a:lnTo>
                  <a:pt x="7667" y="4182"/>
                </a:lnTo>
                <a:lnTo>
                  <a:pt x="7740" y="4146"/>
                </a:lnTo>
                <a:lnTo>
                  <a:pt x="7777" y="4109"/>
                </a:lnTo>
                <a:lnTo>
                  <a:pt x="7814" y="4036"/>
                </a:lnTo>
                <a:lnTo>
                  <a:pt x="7777" y="3926"/>
                </a:lnTo>
                <a:lnTo>
                  <a:pt x="7704" y="3669"/>
                </a:lnTo>
                <a:lnTo>
                  <a:pt x="8034" y="3962"/>
                </a:lnTo>
                <a:lnTo>
                  <a:pt x="8070" y="3999"/>
                </a:lnTo>
                <a:lnTo>
                  <a:pt x="8107" y="3999"/>
                </a:lnTo>
                <a:lnTo>
                  <a:pt x="8144" y="3962"/>
                </a:lnTo>
                <a:lnTo>
                  <a:pt x="8144" y="3926"/>
                </a:lnTo>
                <a:lnTo>
                  <a:pt x="8144" y="3742"/>
                </a:lnTo>
                <a:lnTo>
                  <a:pt x="8107" y="3595"/>
                </a:lnTo>
                <a:lnTo>
                  <a:pt x="7960" y="3302"/>
                </a:lnTo>
                <a:lnTo>
                  <a:pt x="7740" y="3009"/>
                </a:lnTo>
                <a:lnTo>
                  <a:pt x="7484" y="2788"/>
                </a:lnTo>
                <a:lnTo>
                  <a:pt x="7190" y="2568"/>
                </a:lnTo>
                <a:lnTo>
                  <a:pt x="6897" y="2422"/>
                </a:lnTo>
                <a:lnTo>
                  <a:pt x="6566" y="2275"/>
                </a:lnTo>
                <a:lnTo>
                  <a:pt x="6273" y="2165"/>
                </a:lnTo>
                <a:lnTo>
                  <a:pt x="5943" y="2128"/>
                </a:lnTo>
                <a:close/>
                <a:moveTo>
                  <a:pt x="12215" y="3485"/>
                </a:moveTo>
                <a:lnTo>
                  <a:pt x="12142" y="3522"/>
                </a:lnTo>
                <a:lnTo>
                  <a:pt x="12142" y="3559"/>
                </a:lnTo>
                <a:lnTo>
                  <a:pt x="12142" y="3742"/>
                </a:lnTo>
                <a:lnTo>
                  <a:pt x="12142" y="3926"/>
                </a:lnTo>
                <a:lnTo>
                  <a:pt x="12252" y="4292"/>
                </a:lnTo>
                <a:lnTo>
                  <a:pt x="12436" y="4769"/>
                </a:lnTo>
                <a:lnTo>
                  <a:pt x="12582" y="5136"/>
                </a:lnTo>
                <a:lnTo>
                  <a:pt x="12546" y="5209"/>
                </a:lnTo>
                <a:lnTo>
                  <a:pt x="12546" y="5320"/>
                </a:lnTo>
                <a:lnTo>
                  <a:pt x="12582" y="5356"/>
                </a:lnTo>
                <a:lnTo>
                  <a:pt x="12582" y="5430"/>
                </a:lnTo>
                <a:lnTo>
                  <a:pt x="11885" y="5613"/>
                </a:lnTo>
                <a:lnTo>
                  <a:pt x="11885" y="5430"/>
                </a:lnTo>
                <a:lnTo>
                  <a:pt x="11849" y="5246"/>
                </a:lnTo>
                <a:lnTo>
                  <a:pt x="11702" y="4843"/>
                </a:lnTo>
                <a:lnTo>
                  <a:pt x="11629" y="4549"/>
                </a:lnTo>
                <a:lnTo>
                  <a:pt x="11482" y="4256"/>
                </a:lnTo>
                <a:lnTo>
                  <a:pt x="11335" y="3999"/>
                </a:lnTo>
                <a:lnTo>
                  <a:pt x="11115" y="3742"/>
                </a:lnTo>
                <a:lnTo>
                  <a:pt x="11005" y="3742"/>
                </a:lnTo>
                <a:lnTo>
                  <a:pt x="10968" y="3779"/>
                </a:lnTo>
                <a:lnTo>
                  <a:pt x="10932" y="3852"/>
                </a:lnTo>
                <a:lnTo>
                  <a:pt x="10968" y="4109"/>
                </a:lnTo>
                <a:lnTo>
                  <a:pt x="11078" y="4366"/>
                </a:lnTo>
                <a:lnTo>
                  <a:pt x="11262" y="4879"/>
                </a:lnTo>
                <a:lnTo>
                  <a:pt x="11372" y="5320"/>
                </a:lnTo>
                <a:lnTo>
                  <a:pt x="11445" y="5540"/>
                </a:lnTo>
                <a:lnTo>
                  <a:pt x="11555" y="5686"/>
                </a:lnTo>
                <a:lnTo>
                  <a:pt x="11482" y="5723"/>
                </a:lnTo>
                <a:lnTo>
                  <a:pt x="11372" y="5723"/>
                </a:lnTo>
                <a:lnTo>
                  <a:pt x="11262" y="5686"/>
                </a:lnTo>
                <a:lnTo>
                  <a:pt x="11152" y="5650"/>
                </a:lnTo>
                <a:lnTo>
                  <a:pt x="11078" y="5576"/>
                </a:lnTo>
                <a:lnTo>
                  <a:pt x="10895" y="5393"/>
                </a:lnTo>
                <a:lnTo>
                  <a:pt x="10785" y="5209"/>
                </a:lnTo>
                <a:lnTo>
                  <a:pt x="10712" y="5173"/>
                </a:lnTo>
                <a:lnTo>
                  <a:pt x="10675" y="4916"/>
                </a:lnTo>
                <a:lnTo>
                  <a:pt x="10601" y="4696"/>
                </a:lnTo>
                <a:lnTo>
                  <a:pt x="10418" y="4292"/>
                </a:lnTo>
                <a:lnTo>
                  <a:pt x="10381" y="4256"/>
                </a:lnTo>
                <a:lnTo>
                  <a:pt x="10345" y="4219"/>
                </a:lnTo>
                <a:lnTo>
                  <a:pt x="10198" y="4219"/>
                </a:lnTo>
                <a:lnTo>
                  <a:pt x="10125" y="4292"/>
                </a:lnTo>
                <a:lnTo>
                  <a:pt x="10088" y="4366"/>
                </a:lnTo>
                <a:lnTo>
                  <a:pt x="10088" y="4402"/>
                </a:lnTo>
                <a:lnTo>
                  <a:pt x="10125" y="4659"/>
                </a:lnTo>
                <a:lnTo>
                  <a:pt x="10051" y="4623"/>
                </a:lnTo>
                <a:lnTo>
                  <a:pt x="9941" y="4586"/>
                </a:lnTo>
                <a:lnTo>
                  <a:pt x="9868" y="4623"/>
                </a:lnTo>
                <a:lnTo>
                  <a:pt x="9794" y="4696"/>
                </a:lnTo>
                <a:lnTo>
                  <a:pt x="9721" y="4806"/>
                </a:lnTo>
                <a:lnTo>
                  <a:pt x="9684" y="4916"/>
                </a:lnTo>
                <a:lnTo>
                  <a:pt x="9721" y="5026"/>
                </a:lnTo>
                <a:lnTo>
                  <a:pt x="9758" y="5099"/>
                </a:lnTo>
                <a:lnTo>
                  <a:pt x="9905" y="5246"/>
                </a:lnTo>
                <a:lnTo>
                  <a:pt x="10125" y="5356"/>
                </a:lnTo>
                <a:lnTo>
                  <a:pt x="10271" y="5430"/>
                </a:lnTo>
                <a:lnTo>
                  <a:pt x="10345" y="5540"/>
                </a:lnTo>
                <a:lnTo>
                  <a:pt x="10528" y="5796"/>
                </a:lnTo>
                <a:lnTo>
                  <a:pt x="10712" y="5980"/>
                </a:lnTo>
                <a:lnTo>
                  <a:pt x="10932" y="6163"/>
                </a:lnTo>
                <a:lnTo>
                  <a:pt x="11078" y="6200"/>
                </a:lnTo>
                <a:lnTo>
                  <a:pt x="11225" y="6237"/>
                </a:lnTo>
                <a:lnTo>
                  <a:pt x="11519" y="6237"/>
                </a:lnTo>
                <a:lnTo>
                  <a:pt x="11849" y="6163"/>
                </a:lnTo>
                <a:lnTo>
                  <a:pt x="12142" y="6090"/>
                </a:lnTo>
                <a:lnTo>
                  <a:pt x="12986" y="5833"/>
                </a:lnTo>
                <a:lnTo>
                  <a:pt x="13353" y="5686"/>
                </a:lnTo>
                <a:lnTo>
                  <a:pt x="13536" y="5613"/>
                </a:lnTo>
                <a:lnTo>
                  <a:pt x="13719" y="5540"/>
                </a:lnTo>
                <a:lnTo>
                  <a:pt x="13793" y="5466"/>
                </a:lnTo>
                <a:lnTo>
                  <a:pt x="13793" y="5356"/>
                </a:lnTo>
                <a:lnTo>
                  <a:pt x="13756" y="5283"/>
                </a:lnTo>
                <a:lnTo>
                  <a:pt x="13646" y="5246"/>
                </a:lnTo>
                <a:lnTo>
                  <a:pt x="13353" y="5246"/>
                </a:lnTo>
                <a:lnTo>
                  <a:pt x="13059" y="5320"/>
                </a:lnTo>
                <a:lnTo>
                  <a:pt x="13059" y="5099"/>
                </a:lnTo>
                <a:lnTo>
                  <a:pt x="12986" y="4879"/>
                </a:lnTo>
                <a:lnTo>
                  <a:pt x="12839" y="4513"/>
                </a:lnTo>
                <a:lnTo>
                  <a:pt x="12619" y="3962"/>
                </a:lnTo>
                <a:lnTo>
                  <a:pt x="12509" y="3706"/>
                </a:lnTo>
                <a:lnTo>
                  <a:pt x="12326" y="3485"/>
                </a:lnTo>
                <a:close/>
                <a:moveTo>
                  <a:pt x="12069" y="1"/>
                </a:moveTo>
                <a:lnTo>
                  <a:pt x="11702" y="37"/>
                </a:lnTo>
                <a:lnTo>
                  <a:pt x="11335" y="147"/>
                </a:lnTo>
                <a:lnTo>
                  <a:pt x="10638" y="368"/>
                </a:lnTo>
                <a:lnTo>
                  <a:pt x="9905" y="588"/>
                </a:lnTo>
                <a:lnTo>
                  <a:pt x="9538" y="698"/>
                </a:lnTo>
                <a:lnTo>
                  <a:pt x="9171" y="844"/>
                </a:lnTo>
                <a:lnTo>
                  <a:pt x="8914" y="1028"/>
                </a:lnTo>
                <a:lnTo>
                  <a:pt x="8694" y="1211"/>
                </a:lnTo>
                <a:lnTo>
                  <a:pt x="8547" y="1431"/>
                </a:lnTo>
                <a:lnTo>
                  <a:pt x="8437" y="1688"/>
                </a:lnTo>
                <a:lnTo>
                  <a:pt x="8401" y="1945"/>
                </a:lnTo>
                <a:lnTo>
                  <a:pt x="8401" y="2238"/>
                </a:lnTo>
                <a:lnTo>
                  <a:pt x="8401" y="2532"/>
                </a:lnTo>
                <a:lnTo>
                  <a:pt x="8474" y="2825"/>
                </a:lnTo>
                <a:lnTo>
                  <a:pt x="8804" y="4402"/>
                </a:lnTo>
                <a:lnTo>
                  <a:pt x="8951" y="5173"/>
                </a:lnTo>
                <a:lnTo>
                  <a:pt x="9098" y="5980"/>
                </a:lnTo>
                <a:lnTo>
                  <a:pt x="9134" y="6347"/>
                </a:lnTo>
                <a:lnTo>
                  <a:pt x="9134" y="6713"/>
                </a:lnTo>
                <a:lnTo>
                  <a:pt x="8914" y="6126"/>
                </a:lnTo>
                <a:lnTo>
                  <a:pt x="8841" y="5796"/>
                </a:lnTo>
                <a:lnTo>
                  <a:pt x="8731" y="5430"/>
                </a:lnTo>
                <a:lnTo>
                  <a:pt x="8657" y="5246"/>
                </a:lnTo>
                <a:lnTo>
                  <a:pt x="8547" y="5099"/>
                </a:lnTo>
                <a:lnTo>
                  <a:pt x="8437" y="4953"/>
                </a:lnTo>
                <a:lnTo>
                  <a:pt x="8327" y="4879"/>
                </a:lnTo>
                <a:lnTo>
                  <a:pt x="8254" y="4879"/>
                </a:lnTo>
                <a:lnTo>
                  <a:pt x="8217" y="4916"/>
                </a:lnTo>
                <a:lnTo>
                  <a:pt x="8180" y="5026"/>
                </a:lnTo>
                <a:lnTo>
                  <a:pt x="8180" y="5136"/>
                </a:lnTo>
                <a:lnTo>
                  <a:pt x="8217" y="5393"/>
                </a:lnTo>
                <a:lnTo>
                  <a:pt x="8364" y="5906"/>
                </a:lnTo>
                <a:lnTo>
                  <a:pt x="8584" y="6567"/>
                </a:lnTo>
                <a:lnTo>
                  <a:pt x="8767" y="7227"/>
                </a:lnTo>
                <a:lnTo>
                  <a:pt x="8731" y="7374"/>
                </a:lnTo>
                <a:lnTo>
                  <a:pt x="8731" y="7447"/>
                </a:lnTo>
                <a:lnTo>
                  <a:pt x="8731" y="7520"/>
                </a:lnTo>
                <a:lnTo>
                  <a:pt x="8804" y="7594"/>
                </a:lnTo>
                <a:lnTo>
                  <a:pt x="8694" y="7740"/>
                </a:lnTo>
                <a:lnTo>
                  <a:pt x="8547" y="7887"/>
                </a:lnTo>
                <a:lnTo>
                  <a:pt x="8401" y="7997"/>
                </a:lnTo>
                <a:lnTo>
                  <a:pt x="8180" y="8107"/>
                </a:lnTo>
                <a:lnTo>
                  <a:pt x="8144" y="8034"/>
                </a:lnTo>
                <a:lnTo>
                  <a:pt x="8144" y="7997"/>
                </a:lnTo>
                <a:lnTo>
                  <a:pt x="8070" y="7961"/>
                </a:lnTo>
                <a:lnTo>
                  <a:pt x="7630" y="6530"/>
                </a:lnTo>
                <a:lnTo>
                  <a:pt x="7337" y="5650"/>
                </a:lnTo>
                <a:lnTo>
                  <a:pt x="7153" y="5283"/>
                </a:lnTo>
                <a:lnTo>
                  <a:pt x="7080" y="5026"/>
                </a:lnTo>
                <a:lnTo>
                  <a:pt x="7080" y="4953"/>
                </a:lnTo>
                <a:lnTo>
                  <a:pt x="7080" y="4879"/>
                </a:lnTo>
                <a:lnTo>
                  <a:pt x="7117" y="4806"/>
                </a:lnTo>
                <a:lnTo>
                  <a:pt x="7153" y="4733"/>
                </a:lnTo>
                <a:lnTo>
                  <a:pt x="7117" y="4659"/>
                </a:lnTo>
                <a:lnTo>
                  <a:pt x="7080" y="4623"/>
                </a:lnTo>
                <a:lnTo>
                  <a:pt x="6860" y="4476"/>
                </a:lnTo>
                <a:lnTo>
                  <a:pt x="6750" y="4439"/>
                </a:lnTo>
                <a:lnTo>
                  <a:pt x="6640" y="4476"/>
                </a:lnTo>
                <a:lnTo>
                  <a:pt x="6603" y="4549"/>
                </a:lnTo>
                <a:lnTo>
                  <a:pt x="6603" y="4623"/>
                </a:lnTo>
                <a:lnTo>
                  <a:pt x="6640" y="4659"/>
                </a:lnTo>
                <a:lnTo>
                  <a:pt x="6677" y="4769"/>
                </a:lnTo>
                <a:lnTo>
                  <a:pt x="6640" y="4879"/>
                </a:lnTo>
                <a:lnTo>
                  <a:pt x="6640" y="5063"/>
                </a:lnTo>
                <a:lnTo>
                  <a:pt x="6713" y="5320"/>
                </a:lnTo>
                <a:lnTo>
                  <a:pt x="6787" y="5576"/>
                </a:lnTo>
                <a:lnTo>
                  <a:pt x="6970" y="6090"/>
                </a:lnTo>
                <a:lnTo>
                  <a:pt x="7667" y="8254"/>
                </a:lnTo>
                <a:lnTo>
                  <a:pt x="7300" y="8254"/>
                </a:lnTo>
                <a:lnTo>
                  <a:pt x="6970" y="8181"/>
                </a:lnTo>
                <a:lnTo>
                  <a:pt x="6970" y="8107"/>
                </a:lnTo>
                <a:lnTo>
                  <a:pt x="6970" y="8034"/>
                </a:lnTo>
                <a:lnTo>
                  <a:pt x="6897" y="7997"/>
                </a:lnTo>
                <a:lnTo>
                  <a:pt x="6530" y="6383"/>
                </a:lnTo>
                <a:lnTo>
                  <a:pt x="6310" y="5503"/>
                </a:lnTo>
                <a:lnTo>
                  <a:pt x="6200" y="5099"/>
                </a:lnTo>
                <a:lnTo>
                  <a:pt x="6090" y="4916"/>
                </a:lnTo>
                <a:lnTo>
                  <a:pt x="5980" y="4733"/>
                </a:lnTo>
                <a:lnTo>
                  <a:pt x="5943" y="4696"/>
                </a:lnTo>
                <a:lnTo>
                  <a:pt x="5906" y="4696"/>
                </a:lnTo>
                <a:lnTo>
                  <a:pt x="5833" y="4733"/>
                </a:lnTo>
                <a:lnTo>
                  <a:pt x="5833" y="4769"/>
                </a:lnTo>
                <a:lnTo>
                  <a:pt x="5796" y="4989"/>
                </a:lnTo>
                <a:lnTo>
                  <a:pt x="5796" y="5173"/>
                </a:lnTo>
                <a:lnTo>
                  <a:pt x="5870" y="5576"/>
                </a:lnTo>
                <a:lnTo>
                  <a:pt x="6053" y="6383"/>
                </a:lnTo>
                <a:lnTo>
                  <a:pt x="6420" y="7887"/>
                </a:lnTo>
                <a:lnTo>
                  <a:pt x="6420" y="7887"/>
                </a:lnTo>
                <a:lnTo>
                  <a:pt x="6163" y="7740"/>
                </a:lnTo>
                <a:lnTo>
                  <a:pt x="5980" y="7520"/>
                </a:lnTo>
                <a:lnTo>
                  <a:pt x="5759" y="7227"/>
                </a:lnTo>
                <a:lnTo>
                  <a:pt x="5576" y="6897"/>
                </a:lnTo>
                <a:lnTo>
                  <a:pt x="5466" y="6567"/>
                </a:lnTo>
                <a:lnTo>
                  <a:pt x="5393" y="6237"/>
                </a:lnTo>
                <a:lnTo>
                  <a:pt x="5246" y="5540"/>
                </a:lnTo>
                <a:lnTo>
                  <a:pt x="5173" y="5209"/>
                </a:lnTo>
                <a:lnTo>
                  <a:pt x="5063" y="4879"/>
                </a:lnTo>
                <a:lnTo>
                  <a:pt x="4916" y="4586"/>
                </a:lnTo>
                <a:lnTo>
                  <a:pt x="4732" y="4366"/>
                </a:lnTo>
                <a:lnTo>
                  <a:pt x="4512" y="4146"/>
                </a:lnTo>
                <a:lnTo>
                  <a:pt x="4292" y="3962"/>
                </a:lnTo>
                <a:lnTo>
                  <a:pt x="4035" y="3816"/>
                </a:lnTo>
                <a:lnTo>
                  <a:pt x="3779" y="3706"/>
                </a:lnTo>
                <a:lnTo>
                  <a:pt x="3485" y="3595"/>
                </a:lnTo>
                <a:lnTo>
                  <a:pt x="3192" y="3522"/>
                </a:lnTo>
                <a:lnTo>
                  <a:pt x="2862" y="3449"/>
                </a:lnTo>
                <a:lnTo>
                  <a:pt x="2128" y="3449"/>
                </a:lnTo>
                <a:lnTo>
                  <a:pt x="1798" y="3522"/>
                </a:lnTo>
                <a:lnTo>
                  <a:pt x="1101" y="3669"/>
                </a:lnTo>
                <a:lnTo>
                  <a:pt x="404" y="3889"/>
                </a:lnTo>
                <a:lnTo>
                  <a:pt x="184" y="3962"/>
                </a:lnTo>
                <a:lnTo>
                  <a:pt x="74" y="4036"/>
                </a:lnTo>
                <a:lnTo>
                  <a:pt x="0" y="4109"/>
                </a:lnTo>
                <a:lnTo>
                  <a:pt x="0" y="4182"/>
                </a:lnTo>
                <a:lnTo>
                  <a:pt x="0" y="4219"/>
                </a:lnTo>
                <a:lnTo>
                  <a:pt x="0" y="4402"/>
                </a:lnTo>
                <a:lnTo>
                  <a:pt x="37" y="4439"/>
                </a:lnTo>
                <a:lnTo>
                  <a:pt x="74" y="4513"/>
                </a:lnTo>
                <a:lnTo>
                  <a:pt x="257" y="4586"/>
                </a:lnTo>
                <a:lnTo>
                  <a:pt x="404" y="4586"/>
                </a:lnTo>
                <a:lnTo>
                  <a:pt x="514" y="4513"/>
                </a:lnTo>
                <a:lnTo>
                  <a:pt x="624" y="4439"/>
                </a:lnTo>
                <a:lnTo>
                  <a:pt x="881" y="4329"/>
                </a:lnTo>
                <a:lnTo>
                  <a:pt x="881" y="4366"/>
                </a:lnTo>
                <a:lnTo>
                  <a:pt x="881" y="4549"/>
                </a:lnTo>
                <a:lnTo>
                  <a:pt x="881" y="4696"/>
                </a:lnTo>
                <a:lnTo>
                  <a:pt x="954" y="5026"/>
                </a:lnTo>
                <a:lnTo>
                  <a:pt x="1211" y="5686"/>
                </a:lnTo>
                <a:lnTo>
                  <a:pt x="1468" y="6493"/>
                </a:lnTo>
                <a:lnTo>
                  <a:pt x="1761" y="7300"/>
                </a:lnTo>
                <a:lnTo>
                  <a:pt x="1798" y="7374"/>
                </a:lnTo>
                <a:lnTo>
                  <a:pt x="1871" y="7447"/>
                </a:lnTo>
                <a:lnTo>
                  <a:pt x="2055" y="7447"/>
                </a:lnTo>
                <a:lnTo>
                  <a:pt x="2128" y="7410"/>
                </a:lnTo>
                <a:lnTo>
                  <a:pt x="2165" y="7337"/>
                </a:lnTo>
                <a:lnTo>
                  <a:pt x="2201" y="7227"/>
                </a:lnTo>
                <a:lnTo>
                  <a:pt x="2201" y="7154"/>
                </a:lnTo>
                <a:lnTo>
                  <a:pt x="1945" y="6383"/>
                </a:lnTo>
                <a:lnTo>
                  <a:pt x="1688" y="5650"/>
                </a:lnTo>
                <a:lnTo>
                  <a:pt x="1468" y="4989"/>
                </a:lnTo>
                <a:lnTo>
                  <a:pt x="1321" y="4696"/>
                </a:lnTo>
                <a:lnTo>
                  <a:pt x="1138" y="4402"/>
                </a:lnTo>
                <a:lnTo>
                  <a:pt x="1211" y="4329"/>
                </a:lnTo>
                <a:lnTo>
                  <a:pt x="1248" y="4329"/>
                </a:lnTo>
                <a:lnTo>
                  <a:pt x="1248" y="4292"/>
                </a:lnTo>
                <a:lnTo>
                  <a:pt x="1211" y="4292"/>
                </a:lnTo>
                <a:lnTo>
                  <a:pt x="1174" y="4256"/>
                </a:lnTo>
                <a:lnTo>
                  <a:pt x="1138" y="4256"/>
                </a:lnTo>
                <a:lnTo>
                  <a:pt x="1504" y="4182"/>
                </a:lnTo>
                <a:lnTo>
                  <a:pt x="1871" y="4109"/>
                </a:lnTo>
                <a:lnTo>
                  <a:pt x="1945" y="4256"/>
                </a:lnTo>
                <a:lnTo>
                  <a:pt x="2055" y="4439"/>
                </a:lnTo>
                <a:lnTo>
                  <a:pt x="2238" y="4879"/>
                </a:lnTo>
                <a:lnTo>
                  <a:pt x="2421" y="5320"/>
                </a:lnTo>
                <a:lnTo>
                  <a:pt x="2495" y="5760"/>
                </a:lnTo>
                <a:lnTo>
                  <a:pt x="2605" y="6200"/>
                </a:lnTo>
                <a:lnTo>
                  <a:pt x="2715" y="6420"/>
                </a:lnTo>
                <a:lnTo>
                  <a:pt x="2788" y="6603"/>
                </a:lnTo>
                <a:lnTo>
                  <a:pt x="2935" y="6787"/>
                </a:lnTo>
                <a:lnTo>
                  <a:pt x="3082" y="6933"/>
                </a:lnTo>
                <a:lnTo>
                  <a:pt x="3228" y="6970"/>
                </a:lnTo>
                <a:lnTo>
                  <a:pt x="3302" y="6933"/>
                </a:lnTo>
                <a:lnTo>
                  <a:pt x="3375" y="6860"/>
                </a:lnTo>
                <a:lnTo>
                  <a:pt x="3375" y="6750"/>
                </a:lnTo>
                <a:lnTo>
                  <a:pt x="3302" y="6530"/>
                </a:lnTo>
                <a:lnTo>
                  <a:pt x="3192" y="6347"/>
                </a:lnTo>
                <a:lnTo>
                  <a:pt x="3082" y="6126"/>
                </a:lnTo>
                <a:lnTo>
                  <a:pt x="3008" y="5943"/>
                </a:lnTo>
                <a:lnTo>
                  <a:pt x="2898" y="5503"/>
                </a:lnTo>
                <a:lnTo>
                  <a:pt x="2788" y="5063"/>
                </a:lnTo>
                <a:lnTo>
                  <a:pt x="2605" y="4549"/>
                </a:lnTo>
                <a:lnTo>
                  <a:pt x="2458" y="4292"/>
                </a:lnTo>
                <a:lnTo>
                  <a:pt x="2311" y="4036"/>
                </a:lnTo>
                <a:lnTo>
                  <a:pt x="2752" y="4036"/>
                </a:lnTo>
                <a:lnTo>
                  <a:pt x="3192" y="4109"/>
                </a:lnTo>
                <a:lnTo>
                  <a:pt x="3192" y="4219"/>
                </a:lnTo>
                <a:lnTo>
                  <a:pt x="3228" y="4366"/>
                </a:lnTo>
                <a:lnTo>
                  <a:pt x="3302" y="4623"/>
                </a:lnTo>
                <a:lnTo>
                  <a:pt x="3522" y="5063"/>
                </a:lnTo>
                <a:lnTo>
                  <a:pt x="3779" y="5833"/>
                </a:lnTo>
                <a:lnTo>
                  <a:pt x="3852" y="5943"/>
                </a:lnTo>
                <a:lnTo>
                  <a:pt x="3889" y="6016"/>
                </a:lnTo>
                <a:lnTo>
                  <a:pt x="3962" y="6090"/>
                </a:lnTo>
                <a:lnTo>
                  <a:pt x="4109" y="6126"/>
                </a:lnTo>
                <a:lnTo>
                  <a:pt x="4146" y="6090"/>
                </a:lnTo>
                <a:lnTo>
                  <a:pt x="4219" y="6053"/>
                </a:lnTo>
                <a:lnTo>
                  <a:pt x="4292" y="5943"/>
                </a:lnTo>
                <a:lnTo>
                  <a:pt x="4292" y="5796"/>
                </a:lnTo>
                <a:lnTo>
                  <a:pt x="4256" y="5686"/>
                </a:lnTo>
                <a:lnTo>
                  <a:pt x="4182" y="5540"/>
                </a:lnTo>
                <a:lnTo>
                  <a:pt x="3852" y="4659"/>
                </a:lnTo>
                <a:lnTo>
                  <a:pt x="3669" y="4292"/>
                </a:lnTo>
                <a:lnTo>
                  <a:pt x="4035" y="4513"/>
                </a:lnTo>
                <a:lnTo>
                  <a:pt x="4182" y="4623"/>
                </a:lnTo>
                <a:lnTo>
                  <a:pt x="4329" y="4769"/>
                </a:lnTo>
                <a:lnTo>
                  <a:pt x="4439" y="4953"/>
                </a:lnTo>
                <a:lnTo>
                  <a:pt x="4512" y="5136"/>
                </a:lnTo>
                <a:lnTo>
                  <a:pt x="4659" y="5540"/>
                </a:lnTo>
                <a:lnTo>
                  <a:pt x="4806" y="6347"/>
                </a:lnTo>
                <a:lnTo>
                  <a:pt x="4842" y="6640"/>
                </a:lnTo>
                <a:lnTo>
                  <a:pt x="4952" y="6933"/>
                </a:lnTo>
                <a:lnTo>
                  <a:pt x="5063" y="7190"/>
                </a:lnTo>
                <a:lnTo>
                  <a:pt x="5209" y="7447"/>
                </a:lnTo>
                <a:lnTo>
                  <a:pt x="5393" y="7704"/>
                </a:lnTo>
                <a:lnTo>
                  <a:pt x="5576" y="7924"/>
                </a:lnTo>
                <a:lnTo>
                  <a:pt x="5759" y="8144"/>
                </a:lnTo>
                <a:lnTo>
                  <a:pt x="5980" y="8327"/>
                </a:lnTo>
                <a:lnTo>
                  <a:pt x="6236" y="8474"/>
                </a:lnTo>
                <a:lnTo>
                  <a:pt x="6493" y="8621"/>
                </a:lnTo>
                <a:lnTo>
                  <a:pt x="6750" y="8694"/>
                </a:lnTo>
                <a:lnTo>
                  <a:pt x="7043" y="8768"/>
                </a:lnTo>
                <a:lnTo>
                  <a:pt x="7300" y="8804"/>
                </a:lnTo>
                <a:lnTo>
                  <a:pt x="7924" y="8804"/>
                </a:lnTo>
                <a:lnTo>
                  <a:pt x="8217" y="8694"/>
                </a:lnTo>
                <a:lnTo>
                  <a:pt x="8511" y="8621"/>
                </a:lnTo>
                <a:lnTo>
                  <a:pt x="8731" y="8474"/>
                </a:lnTo>
                <a:lnTo>
                  <a:pt x="8951" y="8291"/>
                </a:lnTo>
                <a:lnTo>
                  <a:pt x="9171" y="8107"/>
                </a:lnTo>
                <a:lnTo>
                  <a:pt x="9354" y="7887"/>
                </a:lnTo>
                <a:lnTo>
                  <a:pt x="9464" y="7667"/>
                </a:lnTo>
                <a:lnTo>
                  <a:pt x="9611" y="7410"/>
                </a:lnTo>
                <a:lnTo>
                  <a:pt x="9684" y="7117"/>
                </a:lnTo>
                <a:lnTo>
                  <a:pt x="9721" y="6787"/>
                </a:lnTo>
                <a:lnTo>
                  <a:pt x="9758" y="6457"/>
                </a:lnTo>
                <a:lnTo>
                  <a:pt x="9721" y="6090"/>
                </a:lnTo>
                <a:lnTo>
                  <a:pt x="9684" y="5760"/>
                </a:lnTo>
                <a:lnTo>
                  <a:pt x="9538" y="5063"/>
                </a:lnTo>
                <a:lnTo>
                  <a:pt x="9354" y="4366"/>
                </a:lnTo>
                <a:lnTo>
                  <a:pt x="9024" y="2788"/>
                </a:lnTo>
                <a:lnTo>
                  <a:pt x="8951" y="2422"/>
                </a:lnTo>
                <a:lnTo>
                  <a:pt x="8951" y="2238"/>
                </a:lnTo>
                <a:lnTo>
                  <a:pt x="8951" y="2055"/>
                </a:lnTo>
                <a:lnTo>
                  <a:pt x="9024" y="2348"/>
                </a:lnTo>
                <a:lnTo>
                  <a:pt x="9098" y="2568"/>
                </a:lnTo>
                <a:lnTo>
                  <a:pt x="9244" y="2788"/>
                </a:lnTo>
                <a:lnTo>
                  <a:pt x="9391" y="3009"/>
                </a:lnTo>
                <a:lnTo>
                  <a:pt x="9501" y="3082"/>
                </a:lnTo>
                <a:lnTo>
                  <a:pt x="9611" y="3119"/>
                </a:lnTo>
                <a:lnTo>
                  <a:pt x="9684" y="3119"/>
                </a:lnTo>
                <a:lnTo>
                  <a:pt x="9758" y="3082"/>
                </a:lnTo>
                <a:lnTo>
                  <a:pt x="9794" y="3045"/>
                </a:lnTo>
                <a:lnTo>
                  <a:pt x="9831" y="2972"/>
                </a:lnTo>
                <a:lnTo>
                  <a:pt x="9758" y="2788"/>
                </a:lnTo>
                <a:lnTo>
                  <a:pt x="9648" y="2605"/>
                </a:lnTo>
                <a:lnTo>
                  <a:pt x="9464" y="2275"/>
                </a:lnTo>
                <a:lnTo>
                  <a:pt x="9318" y="1908"/>
                </a:lnTo>
                <a:lnTo>
                  <a:pt x="9244" y="1725"/>
                </a:lnTo>
                <a:lnTo>
                  <a:pt x="9134" y="1541"/>
                </a:lnTo>
                <a:lnTo>
                  <a:pt x="9171" y="1505"/>
                </a:lnTo>
                <a:lnTo>
                  <a:pt x="9354" y="1358"/>
                </a:lnTo>
                <a:lnTo>
                  <a:pt x="9538" y="1248"/>
                </a:lnTo>
                <a:lnTo>
                  <a:pt x="9978" y="1101"/>
                </a:lnTo>
                <a:lnTo>
                  <a:pt x="10051" y="1395"/>
                </a:lnTo>
                <a:lnTo>
                  <a:pt x="10125" y="1688"/>
                </a:lnTo>
                <a:lnTo>
                  <a:pt x="10345" y="2238"/>
                </a:lnTo>
                <a:lnTo>
                  <a:pt x="10418" y="2495"/>
                </a:lnTo>
                <a:lnTo>
                  <a:pt x="10491" y="2825"/>
                </a:lnTo>
                <a:lnTo>
                  <a:pt x="10565" y="2972"/>
                </a:lnTo>
                <a:lnTo>
                  <a:pt x="10638" y="3082"/>
                </a:lnTo>
                <a:lnTo>
                  <a:pt x="10748" y="3192"/>
                </a:lnTo>
                <a:lnTo>
                  <a:pt x="10858" y="3229"/>
                </a:lnTo>
                <a:lnTo>
                  <a:pt x="10968" y="3229"/>
                </a:lnTo>
                <a:lnTo>
                  <a:pt x="11042" y="3192"/>
                </a:lnTo>
                <a:lnTo>
                  <a:pt x="11115" y="3119"/>
                </a:lnTo>
                <a:lnTo>
                  <a:pt x="11115" y="3009"/>
                </a:lnTo>
                <a:lnTo>
                  <a:pt x="11115" y="2972"/>
                </a:lnTo>
                <a:lnTo>
                  <a:pt x="11078" y="2899"/>
                </a:lnTo>
                <a:lnTo>
                  <a:pt x="11005" y="2825"/>
                </a:lnTo>
                <a:lnTo>
                  <a:pt x="10932" y="2642"/>
                </a:lnTo>
                <a:lnTo>
                  <a:pt x="10895" y="2458"/>
                </a:lnTo>
                <a:lnTo>
                  <a:pt x="10675" y="1835"/>
                </a:lnTo>
                <a:lnTo>
                  <a:pt x="10528" y="1395"/>
                </a:lnTo>
                <a:lnTo>
                  <a:pt x="10418" y="1174"/>
                </a:lnTo>
                <a:lnTo>
                  <a:pt x="10308" y="991"/>
                </a:lnTo>
                <a:lnTo>
                  <a:pt x="10455" y="918"/>
                </a:lnTo>
                <a:lnTo>
                  <a:pt x="11005" y="734"/>
                </a:lnTo>
                <a:lnTo>
                  <a:pt x="11152" y="1174"/>
                </a:lnTo>
                <a:lnTo>
                  <a:pt x="11298" y="1615"/>
                </a:lnTo>
                <a:lnTo>
                  <a:pt x="11555" y="2348"/>
                </a:lnTo>
                <a:lnTo>
                  <a:pt x="11702" y="2678"/>
                </a:lnTo>
                <a:lnTo>
                  <a:pt x="11775" y="2788"/>
                </a:lnTo>
                <a:lnTo>
                  <a:pt x="11922" y="2899"/>
                </a:lnTo>
                <a:lnTo>
                  <a:pt x="11959" y="2935"/>
                </a:lnTo>
                <a:lnTo>
                  <a:pt x="12032" y="2899"/>
                </a:lnTo>
                <a:lnTo>
                  <a:pt x="12069" y="2899"/>
                </a:lnTo>
                <a:lnTo>
                  <a:pt x="12105" y="2825"/>
                </a:lnTo>
                <a:lnTo>
                  <a:pt x="12142" y="2715"/>
                </a:lnTo>
                <a:lnTo>
                  <a:pt x="12142" y="2568"/>
                </a:lnTo>
                <a:lnTo>
                  <a:pt x="12069" y="2275"/>
                </a:lnTo>
                <a:lnTo>
                  <a:pt x="11812" y="1688"/>
                </a:lnTo>
                <a:lnTo>
                  <a:pt x="11592" y="1101"/>
                </a:lnTo>
                <a:lnTo>
                  <a:pt x="11445" y="698"/>
                </a:lnTo>
                <a:lnTo>
                  <a:pt x="11372" y="588"/>
                </a:lnTo>
                <a:lnTo>
                  <a:pt x="11665" y="441"/>
                </a:lnTo>
                <a:lnTo>
                  <a:pt x="11922" y="294"/>
                </a:lnTo>
                <a:lnTo>
                  <a:pt x="12105" y="147"/>
                </a:lnTo>
                <a:lnTo>
                  <a:pt x="12142" y="111"/>
                </a:lnTo>
                <a:lnTo>
                  <a:pt x="12142" y="74"/>
                </a:lnTo>
                <a:lnTo>
                  <a:pt x="12105" y="37"/>
                </a:lnTo>
                <a:lnTo>
                  <a:pt x="12069" y="1"/>
                </a:lnTo>
                <a:close/>
                <a:moveTo>
                  <a:pt x="4072" y="7080"/>
                </a:moveTo>
                <a:lnTo>
                  <a:pt x="4035" y="7117"/>
                </a:lnTo>
                <a:lnTo>
                  <a:pt x="3999" y="7154"/>
                </a:lnTo>
                <a:lnTo>
                  <a:pt x="3999" y="7337"/>
                </a:lnTo>
                <a:lnTo>
                  <a:pt x="3999" y="7557"/>
                </a:lnTo>
                <a:lnTo>
                  <a:pt x="4072" y="7961"/>
                </a:lnTo>
                <a:lnTo>
                  <a:pt x="4219" y="8327"/>
                </a:lnTo>
                <a:lnTo>
                  <a:pt x="4366" y="8731"/>
                </a:lnTo>
                <a:lnTo>
                  <a:pt x="4439" y="8804"/>
                </a:lnTo>
                <a:lnTo>
                  <a:pt x="4182" y="8988"/>
                </a:lnTo>
                <a:lnTo>
                  <a:pt x="3889" y="9098"/>
                </a:lnTo>
                <a:lnTo>
                  <a:pt x="3852" y="8951"/>
                </a:lnTo>
                <a:lnTo>
                  <a:pt x="3815" y="8804"/>
                </a:lnTo>
                <a:lnTo>
                  <a:pt x="3669" y="8511"/>
                </a:lnTo>
                <a:lnTo>
                  <a:pt x="3522" y="8071"/>
                </a:lnTo>
                <a:lnTo>
                  <a:pt x="3449" y="7887"/>
                </a:lnTo>
                <a:lnTo>
                  <a:pt x="3339" y="7667"/>
                </a:lnTo>
                <a:lnTo>
                  <a:pt x="3228" y="7630"/>
                </a:lnTo>
                <a:lnTo>
                  <a:pt x="3155" y="7630"/>
                </a:lnTo>
                <a:lnTo>
                  <a:pt x="3045" y="7704"/>
                </a:lnTo>
                <a:lnTo>
                  <a:pt x="3045" y="7777"/>
                </a:lnTo>
                <a:lnTo>
                  <a:pt x="3082" y="7997"/>
                </a:lnTo>
                <a:lnTo>
                  <a:pt x="3118" y="8217"/>
                </a:lnTo>
                <a:lnTo>
                  <a:pt x="3265" y="8658"/>
                </a:lnTo>
                <a:lnTo>
                  <a:pt x="3339" y="8951"/>
                </a:lnTo>
                <a:lnTo>
                  <a:pt x="3412" y="9098"/>
                </a:lnTo>
                <a:lnTo>
                  <a:pt x="3485" y="9244"/>
                </a:lnTo>
                <a:lnTo>
                  <a:pt x="2825" y="9428"/>
                </a:lnTo>
                <a:lnTo>
                  <a:pt x="2788" y="9281"/>
                </a:lnTo>
                <a:lnTo>
                  <a:pt x="2642" y="8768"/>
                </a:lnTo>
                <a:lnTo>
                  <a:pt x="2532" y="8547"/>
                </a:lnTo>
                <a:lnTo>
                  <a:pt x="2385" y="8327"/>
                </a:lnTo>
                <a:lnTo>
                  <a:pt x="2385" y="8254"/>
                </a:lnTo>
                <a:lnTo>
                  <a:pt x="2385" y="8217"/>
                </a:lnTo>
                <a:lnTo>
                  <a:pt x="2421" y="8181"/>
                </a:lnTo>
                <a:lnTo>
                  <a:pt x="2421" y="8144"/>
                </a:lnTo>
                <a:lnTo>
                  <a:pt x="2421" y="8107"/>
                </a:lnTo>
                <a:lnTo>
                  <a:pt x="2385" y="8107"/>
                </a:lnTo>
                <a:lnTo>
                  <a:pt x="2275" y="8144"/>
                </a:lnTo>
                <a:lnTo>
                  <a:pt x="2128" y="8144"/>
                </a:lnTo>
                <a:lnTo>
                  <a:pt x="2055" y="8181"/>
                </a:lnTo>
                <a:lnTo>
                  <a:pt x="2018" y="8254"/>
                </a:lnTo>
                <a:lnTo>
                  <a:pt x="1981" y="8327"/>
                </a:lnTo>
                <a:lnTo>
                  <a:pt x="1981" y="8401"/>
                </a:lnTo>
                <a:lnTo>
                  <a:pt x="2165" y="8841"/>
                </a:lnTo>
                <a:lnTo>
                  <a:pt x="2348" y="9318"/>
                </a:lnTo>
                <a:lnTo>
                  <a:pt x="2385" y="9575"/>
                </a:lnTo>
                <a:lnTo>
                  <a:pt x="1945" y="9685"/>
                </a:lnTo>
                <a:lnTo>
                  <a:pt x="1871" y="9721"/>
                </a:lnTo>
                <a:lnTo>
                  <a:pt x="1798" y="9795"/>
                </a:lnTo>
                <a:lnTo>
                  <a:pt x="1798" y="9868"/>
                </a:lnTo>
                <a:lnTo>
                  <a:pt x="1761" y="9941"/>
                </a:lnTo>
                <a:lnTo>
                  <a:pt x="1798" y="10015"/>
                </a:lnTo>
                <a:lnTo>
                  <a:pt x="1835" y="10088"/>
                </a:lnTo>
                <a:lnTo>
                  <a:pt x="1908" y="10161"/>
                </a:lnTo>
                <a:lnTo>
                  <a:pt x="1981" y="10198"/>
                </a:lnTo>
                <a:lnTo>
                  <a:pt x="2275" y="10198"/>
                </a:lnTo>
                <a:lnTo>
                  <a:pt x="2385" y="10125"/>
                </a:lnTo>
                <a:lnTo>
                  <a:pt x="2495" y="10088"/>
                </a:lnTo>
                <a:lnTo>
                  <a:pt x="2532" y="10051"/>
                </a:lnTo>
                <a:lnTo>
                  <a:pt x="2568" y="10088"/>
                </a:lnTo>
                <a:lnTo>
                  <a:pt x="2605" y="10125"/>
                </a:lnTo>
                <a:lnTo>
                  <a:pt x="2678" y="10125"/>
                </a:lnTo>
                <a:lnTo>
                  <a:pt x="2788" y="10088"/>
                </a:lnTo>
                <a:lnTo>
                  <a:pt x="2825" y="9978"/>
                </a:lnTo>
                <a:lnTo>
                  <a:pt x="3265" y="9868"/>
                </a:lnTo>
                <a:lnTo>
                  <a:pt x="3742" y="9721"/>
                </a:lnTo>
                <a:lnTo>
                  <a:pt x="4146" y="9575"/>
                </a:lnTo>
                <a:lnTo>
                  <a:pt x="4549" y="9354"/>
                </a:lnTo>
                <a:lnTo>
                  <a:pt x="4732" y="9208"/>
                </a:lnTo>
                <a:lnTo>
                  <a:pt x="4879" y="9061"/>
                </a:lnTo>
                <a:lnTo>
                  <a:pt x="5026" y="8841"/>
                </a:lnTo>
                <a:lnTo>
                  <a:pt x="5136" y="8621"/>
                </a:lnTo>
                <a:lnTo>
                  <a:pt x="5209" y="8401"/>
                </a:lnTo>
                <a:lnTo>
                  <a:pt x="5173" y="8181"/>
                </a:lnTo>
                <a:lnTo>
                  <a:pt x="5099" y="7997"/>
                </a:lnTo>
                <a:lnTo>
                  <a:pt x="5026" y="7887"/>
                </a:lnTo>
                <a:lnTo>
                  <a:pt x="4952" y="7814"/>
                </a:lnTo>
                <a:lnTo>
                  <a:pt x="4842" y="7814"/>
                </a:lnTo>
                <a:lnTo>
                  <a:pt x="4806" y="7851"/>
                </a:lnTo>
                <a:lnTo>
                  <a:pt x="4806" y="7887"/>
                </a:lnTo>
                <a:lnTo>
                  <a:pt x="4732" y="8327"/>
                </a:lnTo>
                <a:lnTo>
                  <a:pt x="4512" y="7667"/>
                </a:lnTo>
                <a:lnTo>
                  <a:pt x="4366" y="7374"/>
                </a:lnTo>
                <a:lnTo>
                  <a:pt x="4182" y="7117"/>
                </a:lnTo>
                <a:lnTo>
                  <a:pt x="4146" y="7080"/>
                </a:lnTo>
                <a:close/>
              </a:path>
            </a:pathLst>
          </a:custGeom>
          <a:solidFill>
            <a:srgbClr val="A4C2F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A4C2F4"/>
              </a:solidFill>
              <a:latin typeface="Arial"/>
              <a:ea typeface="Arial"/>
              <a:cs typeface="Arial"/>
              <a:sym typeface="Arial"/>
            </a:endParaRPr>
          </a:p>
        </p:txBody>
      </p:sp>
      <p:sp>
        <p:nvSpPr>
          <p:cNvPr id="815" name="Google Shape;815;p39"/>
          <p:cNvSpPr/>
          <p:nvPr/>
        </p:nvSpPr>
        <p:spPr>
          <a:xfrm>
            <a:off x="8963979" y="1338718"/>
            <a:ext cx="180033" cy="373539"/>
          </a:xfrm>
          <a:custGeom>
            <a:avLst/>
            <a:gdLst/>
            <a:ahLst/>
            <a:cxnLst/>
            <a:rect l="l" t="t" r="r" b="b"/>
            <a:pathLst>
              <a:path w="6347" h="13169" extrusionOk="0">
                <a:moveTo>
                  <a:pt x="588" y="330"/>
                </a:moveTo>
                <a:lnTo>
                  <a:pt x="808" y="367"/>
                </a:lnTo>
                <a:lnTo>
                  <a:pt x="1028" y="440"/>
                </a:lnTo>
                <a:lnTo>
                  <a:pt x="1211" y="550"/>
                </a:lnTo>
                <a:lnTo>
                  <a:pt x="1395" y="734"/>
                </a:lnTo>
                <a:lnTo>
                  <a:pt x="1578" y="917"/>
                </a:lnTo>
                <a:lnTo>
                  <a:pt x="1688" y="1101"/>
                </a:lnTo>
                <a:lnTo>
                  <a:pt x="1798" y="1321"/>
                </a:lnTo>
                <a:lnTo>
                  <a:pt x="1908" y="1541"/>
                </a:lnTo>
                <a:lnTo>
                  <a:pt x="1982" y="1761"/>
                </a:lnTo>
                <a:lnTo>
                  <a:pt x="2018" y="2018"/>
                </a:lnTo>
                <a:lnTo>
                  <a:pt x="2018" y="2458"/>
                </a:lnTo>
                <a:lnTo>
                  <a:pt x="2018" y="2495"/>
                </a:lnTo>
                <a:lnTo>
                  <a:pt x="1982" y="2421"/>
                </a:lnTo>
                <a:lnTo>
                  <a:pt x="1762" y="1944"/>
                </a:lnTo>
                <a:lnTo>
                  <a:pt x="1615" y="1724"/>
                </a:lnTo>
                <a:lnTo>
                  <a:pt x="1432" y="1504"/>
                </a:lnTo>
                <a:lnTo>
                  <a:pt x="1395" y="1467"/>
                </a:lnTo>
                <a:lnTo>
                  <a:pt x="1322" y="1467"/>
                </a:lnTo>
                <a:lnTo>
                  <a:pt x="1285" y="1504"/>
                </a:lnTo>
                <a:lnTo>
                  <a:pt x="1285" y="1578"/>
                </a:lnTo>
                <a:lnTo>
                  <a:pt x="1322" y="1834"/>
                </a:lnTo>
                <a:lnTo>
                  <a:pt x="1395" y="2128"/>
                </a:lnTo>
                <a:lnTo>
                  <a:pt x="1615" y="2641"/>
                </a:lnTo>
                <a:lnTo>
                  <a:pt x="1725" y="2935"/>
                </a:lnTo>
                <a:lnTo>
                  <a:pt x="1615" y="2861"/>
                </a:lnTo>
                <a:lnTo>
                  <a:pt x="1468" y="2715"/>
                </a:lnTo>
                <a:lnTo>
                  <a:pt x="1248" y="2348"/>
                </a:lnTo>
                <a:lnTo>
                  <a:pt x="1065" y="1981"/>
                </a:lnTo>
                <a:lnTo>
                  <a:pt x="955" y="1724"/>
                </a:lnTo>
                <a:lnTo>
                  <a:pt x="845" y="1394"/>
                </a:lnTo>
                <a:lnTo>
                  <a:pt x="735" y="1027"/>
                </a:lnTo>
                <a:lnTo>
                  <a:pt x="661" y="697"/>
                </a:lnTo>
                <a:lnTo>
                  <a:pt x="588" y="330"/>
                </a:lnTo>
                <a:close/>
                <a:moveTo>
                  <a:pt x="3706" y="2825"/>
                </a:moveTo>
                <a:lnTo>
                  <a:pt x="3926" y="2861"/>
                </a:lnTo>
                <a:lnTo>
                  <a:pt x="4109" y="2935"/>
                </a:lnTo>
                <a:lnTo>
                  <a:pt x="4733" y="3118"/>
                </a:lnTo>
                <a:lnTo>
                  <a:pt x="4990" y="3228"/>
                </a:lnTo>
                <a:lnTo>
                  <a:pt x="5283" y="3375"/>
                </a:lnTo>
                <a:lnTo>
                  <a:pt x="5503" y="3522"/>
                </a:lnTo>
                <a:lnTo>
                  <a:pt x="5687" y="3668"/>
                </a:lnTo>
                <a:lnTo>
                  <a:pt x="5687" y="3668"/>
                </a:lnTo>
                <a:lnTo>
                  <a:pt x="5540" y="3632"/>
                </a:lnTo>
                <a:lnTo>
                  <a:pt x="5467" y="3632"/>
                </a:lnTo>
                <a:lnTo>
                  <a:pt x="5393" y="3705"/>
                </a:lnTo>
                <a:lnTo>
                  <a:pt x="5356" y="3778"/>
                </a:lnTo>
                <a:lnTo>
                  <a:pt x="5393" y="3888"/>
                </a:lnTo>
                <a:lnTo>
                  <a:pt x="5026" y="4035"/>
                </a:lnTo>
                <a:lnTo>
                  <a:pt x="4660" y="4109"/>
                </a:lnTo>
                <a:lnTo>
                  <a:pt x="4293" y="4182"/>
                </a:lnTo>
                <a:lnTo>
                  <a:pt x="3889" y="4182"/>
                </a:lnTo>
                <a:lnTo>
                  <a:pt x="3449" y="4109"/>
                </a:lnTo>
                <a:lnTo>
                  <a:pt x="3046" y="3999"/>
                </a:lnTo>
                <a:lnTo>
                  <a:pt x="2862" y="3925"/>
                </a:lnTo>
                <a:lnTo>
                  <a:pt x="2642" y="3815"/>
                </a:lnTo>
                <a:lnTo>
                  <a:pt x="2459" y="3668"/>
                </a:lnTo>
                <a:lnTo>
                  <a:pt x="2349" y="3595"/>
                </a:lnTo>
                <a:lnTo>
                  <a:pt x="2312" y="3522"/>
                </a:lnTo>
                <a:lnTo>
                  <a:pt x="2532" y="3668"/>
                </a:lnTo>
                <a:lnTo>
                  <a:pt x="2789" y="3815"/>
                </a:lnTo>
                <a:lnTo>
                  <a:pt x="3046" y="3888"/>
                </a:lnTo>
                <a:lnTo>
                  <a:pt x="3339" y="3999"/>
                </a:lnTo>
                <a:lnTo>
                  <a:pt x="3596" y="4035"/>
                </a:lnTo>
                <a:lnTo>
                  <a:pt x="3889" y="4109"/>
                </a:lnTo>
                <a:lnTo>
                  <a:pt x="4073" y="4109"/>
                </a:lnTo>
                <a:lnTo>
                  <a:pt x="4183" y="4072"/>
                </a:lnTo>
                <a:lnTo>
                  <a:pt x="4329" y="4035"/>
                </a:lnTo>
                <a:lnTo>
                  <a:pt x="4439" y="3962"/>
                </a:lnTo>
                <a:lnTo>
                  <a:pt x="4476" y="3888"/>
                </a:lnTo>
                <a:lnTo>
                  <a:pt x="4439" y="3778"/>
                </a:lnTo>
                <a:lnTo>
                  <a:pt x="4329" y="3705"/>
                </a:lnTo>
                <a:lnTo>
                  <a:pt x="4219" y="3632"/>
                </a:lnTo>
                <a:lnTo>
                  <a:pt x="3963" y="3595"/>
                </a:lnTo>
                <a:lnTo>
                  <a:pt x="3706" y="3558"/>
                </a:lnTo>
                <a:lnTo>
                  <a:pt x="3449" y="3522"/>
                </a:lnTo>
                <a:lnTo>
                  <a:pt x="2715" y="3338"/>
                </a:lnTo>
                <a:lnTo>
                  <a:pt x="2862" y="3228"/>
                </a:lnTo>
                <a:lnTo>
                  <a:pt x="3082" y="3081"/>
                </a:lnTo>
                <a:lnTo>
                  <a:pt x="3302" y="2935"/>
                </a:lnTo>
                <a:lnTo>
                  <a:pt x="3486" y="2861"/>
                </a:lnTo>
                <a:lnTo>
                  <a:pt x="3706" y="2825"/>
                </a:lnTo>
                <a:close/>
                <a:moveTo>
                  <a:pt x="1285" y="5686"/>
                </a:moveTo>
                <a:lnTo>
                  <a:pt x="1725" y="5723"/>
                </a:lnTo>
                <a:lnTo>
                  <a:pt x="1762" y="5723"/>
                </a:lnTo>
                <a:lnTo>
                  <a:pt x="1835" y="5869"/>
                </a:lnTo>
                <a:lnTo>
                  <a:pt x="1908" y="5943"/>
                </a:lnTo>
                <a:lnTo>
                  <a:pt x="2018" y="5943"/>
                </a:lnTo>
                <a:lnTo>
                  <a:pt x="2129" y="5869"/>
                </a:lnTo>
                <a:lnTo>
                  <a:pt x="2165" y="5759"/>
                </a:lnTo>
                <a:lnTo>
                  <a:pt x="2642" y="5796"/>
                </a:lnTo>
                <a:lnTo>
                  <a:pt x="3082" y="5796"/>
                </a:lnTo>
                <a:lnTo>
                  <a:pt x="3339" y="5833"/>
                </a:lnTo>
                <a:lnTo>
                  <a:pt x="3522" y="5869"/>
                </a:lnTo>
                <a:lnTo>
                  <a:pt x="3522" y="6016"/>
                </a:lnTo>
                <a:lnTo>
                  <a:pt x="3376" y="5979"/>
                </a:lnTo>
                <a:lnTo>
                  <a:pt x="3266" y="6016"/>
                </a:lnTo>
                <a:lnTo>
                  <a:pt x="3119" y="6089"/>
                </a:lnTo>
                <a:lnTo>
                  <a:pt x="3082" y="6163"/>
                </a:lnTo>
                <a:lnTo>
                  <a:pt x="3082" y="6236"/>
                </a:lnTo>
                <a:lnTo>
                  <a:pt x="2752" y="6236"/>
                </a:lnTo>
                <a:lnTo>
                  <a:pt x="1322" y="6163"/>
                </a:lnTo>
                <a:lnTo>
                  <a:pt x="808" y="6089"/>
                </a:lnTo>
                <a:lnTo>
                  <a:pt x="515" y="6053"/>
                </a:lnTo>
                <a:lnTo>
                  <a:pt x="258" y="6089"/>
                </a:lnTo>
                <a:lnTo>
                  <a:pt x="368" y="5943"/>
                </a:lnTo>
                <a:lnTo>
                  <a:pt x="515" y="5833"/>
                </a:lnTo>
                <a:lnTo>
                  <a:pt x="661" y="5723"/>
                </a:lnTo>
                <a:lnTo>
                  <a:pt x="808" y="5686"/>
                </a:lnTo>
                <a:close/>
                <a:moveTo>
                  <a:pt x="2239" y="6676"/>
                </a:moveTo>
                <a:lnTo>
                  <a:pt x="3009" y="6713"/>
                </a:lnTo>
                <a:lnTo>
                  <a:pt x="3156" y="6750"/>
                </a:lnTo>
                <a:lnTo>
                  <a:pt x="3156" y="7997"/>
                </a:lnTo>
                <a:lnTo>
                  <a:pt x="3119" y="9244"/>
                </a:lnTo>
                <a:lnTo>
                  <a:pt x="2422" y="9354"/>
                </a:lnTo>
                <a:lnTo>
                  <a:pt x="2422" y="8951"/>
                </a:lnTo>
                <a:lnTo>
                  <a:pt x="2312" y="7630"/>
                </a:lnTo>
                <a:lnTo>
                  <a:pt x="2275" y="6933"/>
                </a:lnTo>
                <a:lnTo>
                  <a:pt x="2239" y="6676"/>
                </a:lnTo>
                <a:close/>
                <a:moveTo>
                  <a:pt x="1065" y="6566"/>
                </a:moveTo>
                <a:lnTo>
                  <a:pt x="1872" y="6676"/>
                </a:lnTo>
                <a:lnTo>
                  <a:pt x="1835" y="6786"/>
                </a:lnTo>
                <a:lnTo>
                  <a:pt x="1835" y="6933"/>
                </a:lnTo>
                <a:lnTo>
                  <a:pt x="1872" y="7226"/>
                </a:lnTo>
                <a:lnTo>
                  <a:pt x="1945" y="8804"/>
                </a:lnTo>
                <a:lnTo>
                  <a:pt x="1982" y="9391"/>
                </a:lnTo>
                <a:lnTo>
                  <a:pt x="1542" y="9391"/>
                </a:lnTo>
                <a:lnTo>
                  <a:pt x="1101" y="9427"/>
                </a:lnTo>
                <a:lnTo>
                  <a:pt x="1028" y="8254"/>
                </a:lnTo>
                <a:lnTo>
                  <a:pt x="955" y="7410"/>
                </a:lnTo>
                <a:lnTo>
                  <a:pt x="918" y="6970"/>
                </a:lnTo>
                <a:lnTo>
                  <a:pt x="808" y="6566"/>
                </a:lnTo>
                <a:close/>
                <a:moveTo>
                  <a:pt x="3082" y="9721"/>
                </a:moveTo>
                <a:lnTo>
                  <a:pt x="3009" y="10454"/>
                </a:lnTo>
                <a:lnTo>
                  <a:pt x="2972" y="10454"/>
                </a:lnTo>
                <a:lnTo>
                  <a:pt x="2862" y="10418"/>
                </a:lnTo>
                <a:lnTo>
                  <a:pt x="2752" y="10418"/>
                </a:lnTo>
                <a:lnTo>
                  <a:pt x="2605" y="10454"/>
                </a:lnTo>
                <a:lnTo>
                  <a:pt x="2495" y="10528"/>
                </a:lnTo>
                <a:lnTo>
                  <a:pt x="2495" y="10418"/>
                </a:lnTo>
                <a:lnTo>
                  <a:pt x="2459" y="9831"/>
                </a:lnTo>
                <a:lnTo>
                  <a:pt x="2789" y="9794"/>
                </a:lnTo>
                <a:lnTo>
                  <a:pt x="3082" y="9721"/>
                </a:lnTo>
                <a:close/>
                <a:moveTo>
                  <a:pt x="1138" y="9758"/>
                </a:moveTo>
                <a:lnTo>
                  <a:pt x="1358" y="9831"/>
                </a:lnTo>
                <a:lnTo>
                  <a:pt x="1542" y="9831"/>
                </a:lnTo>
                <a:lnTo>
                  <a:pt x="1982" y="9868"/>
                </a:lnTo>
                <a:lnTo>
                  <a:pt x="2018" y="10088"/>
                </a:lnTo>
                <a:lnTo>
                  <a:pt x="1982" y="10124"/>
                </a:lnTo>
                <a:lnTo>
                  <a:pt x="1688" y="10088"/>
                </a:lnTo>
                <a:lnTo>
                  <a:pt x="1615" y="10124"/>
                </a:lnTo>
                <a:lnTo>
                  <a:pt x="1542" y="10161"/>
                </a:lnTo>
                <a:lnTo>
                  <a:pt x="1542" y="10234"/>
                </a:lnTo>
                <a:lnTo>
                  <a:pt x="1578" y="10308"/>
                </a:lnTo>
                <a:lnTo>
                  <a:pt x="1725" y="10454"/>
                </a:lnTo>
                <a:lnTo>
                  <a:pt x="1945" y="10491"/>
                </a:lnTo>
                <a:lnTo>
                  <a:pt x="2018" y="10491"/>
                </a:lnTo>
                <a:lnTo>
                  <a:pt x="2018" y="10748"/>
                </a:lnTo>
                <a:lnTo>
                  <a:pt x="1798" y="10785"/>
                </a:lnTo>
                <a:lnTo>
                  <a:pt x="1798" y="10748"/>
                </a:lnTo>
                <a:lnTo>
                  <a:pt x="1762" y="10748"/>
                </a:lnTo>
                <a:lnTo>
                  <a:pt x="1688" y="10785"/>
                </a:lnTo>
                <a:lnTo>
                  <a:pt x="1615" y="10821"/>
                </a:lnTo>
                <a:lnTo>
                  <a:pt x="1542" y="10895"/>
                </a:lnTo>
                <a:lnTo>
                  <a:pt x="1505" y="11005"/>
                </a:lnTo>
                <a:lnTo>
                  <a:pt x="1542" y="11078"/>
                </a:lnTo>
                <a:lnTo>
                  <a:pt x="1652" y="11151"/>
                </a:lnTo>
                <a:lnTo>
                  <a:pt x="2055" y="11151"/>
                </a:lnTo>
                <a:lnTo>
                  <a:pt x="2129" y="11408"/>
                </a:lnTo>
                <a:lnTo>
                  <a:pt x="2239" y="11592"/>
                </a:lnTo>
                <a:lnTo>
                  <a:pt x="2275" y="11628"/>
                </a:lnTo>
                <a:lnTo>
                  <a:pt x="2349" y="11628"/>
                </a:lnTo>
                <a:lnTo>
                  <a:pt x="2422" y="11592"/>
                </a:lnTo>
                <a:lnTo>
                  <a:pt x="2459" y="11555"/>
                </a:lnTo>
                <a:lnTo>
                  <a:pt x="2532" y="11371"/>
                </a:lnTo>
                <a:lnTo>
                  <a:pt x="2569" y="11188"/>
                </a:lnTo>
                <a:lnTo>
                  <a:pt x="2569" y="11005"/>
                </a:lnTo>
                <a:lnTo>
                  <a:pt x="2532" y="10785"/>
                </a:lnTo>
                <a:lnTo>
                  <a:pt x="2679" y="10821"/>
                </a:lnTo>
                <a:lnTo>
                  <a:pt x="3009" y="10821"/>
                </a:lnTo>
                <a:lnTo>
                  <a:pt x="2936" y="11408"/>
                </a:lnTo>
                <a:lnTo>
                  <a:pt x="2862" y="11812"/>
                </a:lnTo>
                <a:lnTo>
                  <a:pt x="2825" y="11995"/>
                </a:lnTo>
                <a:lnTo>
                  <a:pt x="2752" y="12178"/>
                </a:lnTo>
                <a:lnTo>
                  <a:pt x="2642" y="12362"/>
                </a:lnTo>
                <a:lnTo>
                  <a:pt x="2532" y="12472"/>
                </a:lnTo>
                <a:lnTo>
                  <a:pt x="2349" y="12582"/>
                </a:lnTo>
                <a:lnTo>
                  <a:pt x="2129" y="12619"/>
                </a:lnTo>
                <a:lnTo>
                  <a:pt x="1945" y="12619"/>
                </a:lnTo>
                <a:lnTo>
                  <a:pt x="1798" y="12582"/>
                </a:lnTo>
                <a:lnTo>
                  <a:pt x="1652" y="12472"/>
                </a:lnTo>
                <a:lnTo>
                  <a:pt x="1505" y="12362"/>
                </a:lnTo>
                <a:lnTo>
                  <a:pt x="1432" y="12215"/>
                </a:lnTo>
                <a:lnTo>
                  <a:pt x="1322" y="12068"/>
                </a:lnTo>
                <a:lnTo>
                  <a:pt x="1211" y="11738"/>
                </a:lnTo>
                <a:lnTo>
                  <a:pt x="1138" y="11335"/>
                </a:lnTo>
                <a:lnTo>
                  <a:pt x="1138" y="10858"/>
                </a:lnTo>
                <a:lnTo>
                  <a:pt x="1138" y="10014"/>
                </a:lnTo>
                <a:lnTo>
                  <a:pt x="1138" y="9758"/>
                </a:lnTo>
                <a:close/>
                <a:moveTo>
                  <a:pt x="625" y="0"/>
                </a:moveTo>
                <a:lnTo>
                  <a:pt x="478" y="37"/>
                </a:lnTo>
                <a:lnTo>
                  <a:pt x="331" y="110"/>
                </a:lnTo>
                <a:lnTo>
                  <a:pt x="294" y="184"/>
                </a:lnTo>
                <a:lnTo>
                  <a:pt x="294" y="220"/>
                </a:lnTo>
                <a:lnTo>
                  <a:pt x="294" y="294"/>
                </a:lnTo>
                <a:lnTo>
                  <a:pt x="331" y="330"/>
                </a:lnTo>
                <a:lnTo>
                  <a:pt x="294" y="587"/>
                </a:lnTo>
                <a:lnTo>
                  <a:pt x="294" y="844"/>
                </a:lnTo>
                <a:lnTo>
                  <a:pt x="331" y="1101"/>
                </a:lnTo>
                <a:lnTo>
                  <a:pt x="368" y="1321"/>
                </a:lnTo>
                <a:lnTo>
                  <a:pt x="551" y="1834"/>
                </a:lnTo>
                <a:lnTo>
                  <a:pt x="735" y="2274"/>
                </a:lnTo>
                <a:lnTo>
                  <a:pt x="918" y="2641"/>
                </a:lnTo>
                <a:lnTo>
                  <a:pt x="1175" y="3008"/>
                </a:lnTo>
                <a:lnTo>
                  <a:pt x="1322" y="3155"/>
                </a:lnTo>
                <a:lnTo>
                  <a:pt x="1505" y="3265"/>
                </a:lnTo>
                <a:lnTo>
                  <a:pt x="1652" y="3375"/>
                </a:lnTo>
                <a:lnTo>
                  <a:pt x="1872" y="3375"/>
                </a:lnTo>
                <a:lnTo>
                  <a:pt x="1798" y="3815"/>
                </a:lnTo>
                <a:lnTo>
                  <a:pt x="1725" y="4365"/>
                </a:lnTo>
                <a:lnTo>
                  <a:pt x="1725" y="4659"/>
                </a:lnTo>
                <a:lnTo>
                  <a:pt x="1762" y="4806"/>
                </a:lnTo>
                <a:lnTo>
                  <a:pt x="1798" y="4916"/>
                </a:lnTo>
                <a:lnTo>
                  <a:pt x="1762" y="5319"/>
                </a:lnTo>
                <a:lnTo>
                  <a:pt x="1615" y="5319"/>
                </a:lnTo>
                <a:lnTo>
                  <a:pt x="1138" y="5282"/>
                </a:lnTo>
                <a:lnTo>
                  <a:pt x="918" y="5246"/>
                </a:lnTo>
                <a:lnTo>
                  <a:pt x="698" y="5282"/>
                </a:lnTo>
                <a:lnTo>
                  <a:pt x="404" y="5392"/>
                </a:lnTo>
                <a:lnTo>
                  <a:pt x="294" y="5466"/>
                </a:lnTo>
                <a:lnTo>
                  <a:pt x="184" y="5576"/>
                </a:lnTo>
                <a:lnTo>
                  <a:pt x="111" y="5686"/>
                </a:lnTo>
                <a:lnTo>
                  <a:pt x="74" y="5796"/>
                </a:lnTo>
                <a:lnTo>
                  <a:pt x="38" y="5943"/>
                </a:lnTo>
                <a:lnTo>
                  <a:pt x="1" y="6089"/>
                </a:lnTo>
                <a:lnTo>
                  <a:pt x="38" y="6163"/>
                </a:lnTo>
                <a:lnTo>
                  <a:pt x="111" y="6199"/>
                </a:lnTo>
                <a:lnTo>
                  <a:pt x="38" y="6273"/>
                </a:lnTo>
                <a:lnTo>
                  <a:pt x="38" y="6346"/>
                </a:lnTo>
                <a:lnTo>
                  <a:pt x="38" y="6456"/>
                </a:lnTo>
                <a:lnTo>
                  <a:pt x="111" y="6530"/>
                </a:lnTo>
                <a:lnTo>
                  <a:pt x="184" y="6566"/>
                </a:lnTo>
                <a:lnTo>
                  <a:pt x="294" y="6566"/>
                </a:lnTo>
                <a:lnTo>
                  <a:pt x="368" y="6493"/>
                </a:lnTo>
                <a:lnTo>
                  <a:pt x="441" y="6493"/>
                </a:lnTo>
                <a:lnTo>
                  <a:pt x="441" y="6530"/>
                </a:lnTo>
                <a:lnTo>
                  <a:pt x="441" y="6786"/>
                </a:lnTo>
                <a:lnTo>
                  <a:pt x="441" y="7080"/>
                </a:lnTo>
                <a:lnTo>
                  <a:pt x="515" y="7593"/>
                </a:lnTo>
                <a:lnTo>
                  <a:pt x="588" y="8657"/>
                </a:lnTo>
                <a:lnTo>
                  <a:pt x="625" y="9721"/>
                </a:lnTo>
                <a:lnTo>
                  <a:pt x="625" y="10785"/>
                </a:lnTo>
                <a:lnTo>
                  <a:pt x="661" y="11225"/>
                </a:lnTo>
                <a:lnTo>
                  <a:pt x="698" y="11665"/>
                </a:lnTo>
                <a:lnTo>
                  <a:pt x="808" y="12105"/>
                </a:lnTo>
                <a:lnTo>
                  <a:pt x="881" y="12289"/>
                </a:lnTo>
                <a:lnTo>
                  <a:pt x="991" y="12509"/>
                </a:lnTo>
                <a:lnTo>
                  <a:pt x="1065" y="12655"/>
                </a:lnTo>
                <a:lnTo>
                  <a:pt x="1175" y="12765"/>
                </a:lnTo>
                <a:lnTo>
                  <a:pt x="1322" y="12912"/>
                </a:lnTo>
                <a:lnTo>
                  <a:pt x="1468" y="12985"/>
                </a:lnTo>
                <a:lnTo>
                  <a:pt x="1615" y="13059"/>
                </a:lnTo>
                <a:lnTo>
                  <a:pt x="1798" y="13096"/>
                </a:lnTo>
                <a:lnTo>
                  <a:pt x="1945" y="13132"/>
                </a:lnTo>
                <a:lnTo>
                  <a:pt x="2129" y="13169"/>
                </a:lnTo>
                <a:lnTo>
                  <a:pt x="2349" y="13132"/>
                </a:lnTo>
                <a:lnTo>
                  <a:pt x="2569" y="13096"/>
                </a:lnTo>
                <a:lnTo>
                  <a:pt x="2752" y="12985"/>
                </a:lnTo>
                <a:lnTo>
                  <a:pt x="2899" y="12875"/>
                </a:lnTo>
                <a:lnTo>
                  <a:pt x="3009" y="12765"/>
                </a:lnTo>
                <a:lnTo>
                  <a:pt x="3119" y="12582"/>
                </a:lnTo>
                <a:lnTo>
                  <a:pt x="3302" y="12215"/>
                </a:lnTo>
                <a:lnTo>
                  <a:pt x="3412" y="11812"/>
                </a:lnTo>
                <a:lnTo>
                  <a:pt x="3449" y="11408"/>
                </a:lnTo>
                <a:lnTo>
                  <a:pt x="3522" y="10601"/>
                </a:lnTo>
                <a:lnTo>
                  <a:pt x="3632" y="9647"/>
                </a:lnTo>
                <a:lnTo>
                  <a:pt x="3669" y="8657"/>
                </a:lnTo>
                <a:lnTo>
                  <a:pt x="3669" y="7667"/>
                </a:lnTo>
                <a:lnTo>
                  <a:pt x="3669" y="6676"/>
                </a:lnTo>
                <a:lnTo>
                  <a:pt x="3743" y="6603"/>
                </a:lnTo>
                <a:lnTo>
                  <a:pt x="3779" y="6530"/>
                </a:lnTo>
                <a:lnTo>
                  <a:pt x="3779" y="6456"/>
                </a:lnTo>
                <a:lnTo>
                  <a:pt x="3889" y="6273"/>
                </a:lnTo>
                <a:lnTo>
                  <a:pt x="3963" y="6053"/>
                </a:lnTo>
                <a:lnTo>
                  <a:pt x="3999" y="5833"/>
                </a:lnTo>
                <a:lnTo>
                  <a:pt x="3963" y="5723"/>
                </a:lnTo>
                <a:lnTo>
                  <a:pt x="3926" y="5612"/>
                </a:lnTo>
                <a:lnTo>
                  <a:pt x="3816" y="5502"/>
                </a:lnTo>
                <a:lnTo>
                  <a:pt x="3669" y="5429"/>
                </a:lnTo>
                <a:lnTo>
                  <a:pt x="3486" y="5392"/>
                </a:lnTo>
                <a:lnTo>
                  <a:pt x="3266" y="5356"/>
                </a:lnTo>
                <a:lnTo>
                  <a:pt x="2532" y="5356"/>
                </a:lnTo>
                <a:lnTo>
                  <a:pt x="2165" y="5319"/>
                </a:lnTo>
                <a:lnTo>
                  <a:pt x="2092" y="4806"/>
                </a:lnTo>
                <a:lnTo>
                  <a:pt x="2165" y="4585"/>
                </a:lnTo>
                <a:lnTo>
                  <a:pt x="2165" y="4365"/>
                </a:lnTo>
                <a:lnTo>
                  <a:pt x="2202" y="3962"/>
                </a:lnTo>
                <a:lnTo>
                  <a:pt x="2459" y="4145"/>
                </a:lnTo>
                <a:lnTo>
                  <a:pt x="2715" y="4292"/>
                </a:lnTo>
                <a:lnTo>
                  <a:pt x="2972" y="4402"/>
                </a:lnTo>
                <a:lnTo>
                  <a:pt x="3266" y="4475"/>
                </a:lnTo>
                <a:lnTo>
                  <a:pt x="3522" y="4549"/>
                </a:lnTo>
                <a:lnTo>
                  <a:pt x="3816" y="4585"/>
                </a:lnTo>
                <a:lnTo>
                  <a:pt x="4403" y="4585"/>
                </a:lnTo>
                <a:lnTo>
                  <a:pt x="4660" y="4549"/>
                </a:lnTo>
                <a:lnTo>
                  <a:pt x="4953" y="4475"/>
                </a:lnTo>
                <a:lnTo>
                  <a:pt x="5210" y="4402"/>
                </a:lnTo>
                <a:lnTo>
                  <a:pt x="5503" y="4292"/>
                </a:lnTo>
                <a:lnTo>
                  <a:pt x="5760" y="4182"/>
                </a:lnTo>
                <a:lnTo>
                  <a:pt x="5833" y="4109"/>
                </a:lnTo>
                <a:lnTo>
                  <a:pt x="5833" y="3999"/>
                </a:lnTo>
                <a:lnTo>
                  <a:pt x="5833" y="3888"/>
                </a:lnTo>
                <a:lnTo>
                  <a:pt x="5797" y="3778"/>
                </a:lnTo>
                <a:lnTo>
                  <a:pt x="5797" y="3778"/>
                </a:lnTo>
                <a:lnTo>
                  <a:pt x="5833" y="3815"/>
                </a:lnTo>
                <a:lnTo>
                  <a:pt x="5980" y="3962"/>
                </a:lnTo>
                <a:lnTo>
                  <a:pt x="6053" y="3999"/>
                </a:lnTo>
                <a:lnTo>
                  <a:pt x="6200" y="4035"/>
                </a:lnTo>
                <a:lnTo>
                  <a:pt x="6237" y="4035"/>
                </a:lnTo>
                <a:lnTo>
                  <a:pt x="6274" y="3999"/>
                </a:lnTo>
                <a:lnTo>
                  <a:pt x="6347" y="3888"/>
                </a:lnTo>
                <a:lnTo>
                  <a:pt x="6310" y="3742"/>
                </a:lnTo>
                <a:lnTo>
                  <a:pt x="6274" y="3632"/>
                </a:lnTo>
                <a:lnTo>
                  <a:pt x="6200" y="3522"/>
                </a:lnTo>
                <a:lnTo>
                  <a:pt x="6090" y="3375"/>
                </a:lnTo>
                <a:lnTo>
                  <a:pt x="5833" y="3192"/>
                </a:lnTo>
                <a:lnTo>
                  <a:pt x="5613" y="3045"/>
                </a:lnTo>
                <a:lnTo>
                  <a:pt x="5283" y="2861"/>
                </a:lnTo>
                <a:lnTo>
                  <a:pt x="4953" y="2715"/>
                </a:lnTo>
                <a:lnTo>
                  <a:pt x="4256" y="2495"/>
                </a:lnTo>
                <a:lnTo>
                  <a:pt x="3926" y="2421"/>
                </a:lnTo>
                <a:lnTo>
                  <a:pt x="3596" y="2385"/>
                </a:lnTo>
                <a:lnTo>
                  <a:pt x="3302" y="2458"/>
                </a:lnTo>
                <a:lnTo>
                  <a:pt x="2972" y="2605"/>
                </a:lnTo>
                <a:lnTo>
                  <a:pt x="2679" y="2788"/>
                </a:lnTo>
                <a:lnTo>
                  <a:pt x="2349" y="3081"/>
                </a:lnTo>
                <a:lnTo>
                  <a:pt x="2349" y="3045"/>
                </a:lnTo>
                <a:lnTo>
                  <a:pt x="2385" y="2788"/>
                </a:lnTo>
                <a:lnTo>
                  <a:pt x="2459" y="2568"/>
                </a:lnTo>
                <a:lnTo>
                  <a:pt x="2495" y="2458"/>
                </a:lnTo>
                <a:lnTo>
                  <a:pt x="2495" y="2311"/>
                </a:lnTo>
                <a:lnTo>
                  <a:pt x="2495" y="2201"/>
                </a:lnTo>
                <a:lnTo>
                  <a:pt x="2422" y="2128"/>
                </a:lnTo>
                <a:lnTo>
                  <a:pt x="2385" y="1871"/>
                </a:lnTo>
                <a:lnTo>
                  <a:pt x="2312" y="1614"/>
                </a:lnTo>
                <a:lnTo>
                  <a:pt x="2129" y="1137"/>
                </a:lnTo>
                <a:lnTo>
                  <a:pt x="2018" y="917"/>
                </a:lnTo>
                <a:lnTo>
                  <a:pt x="1835" y="661"/>
                </a:lnTo>
                <a:lnTo>
                  <a:pt x="1652" y="440"/>
                </a:lnTo>
                <a:lnTo>
                  <a:pt x="1395" y="220"/>
                </a:lnTo>
                <a:lnTo>
                  <a:pt x="1138" y="74"/>
                </a:lnTo>
                <a:lnTo>
                  <a:pt x="881" y="0"/>
                </a:lnTo>
                <a:close/>
              </a:path>
            </a:pathLst>
          </a:custGeom>
          <a:solidFill>
            <a:srgbClr val="A4C2F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A4C2F4"/>
              </a:solidFill>
              <a:latin typeface="Arial"/>
              <a:ea typeface="Arial"/>
              <a:cs typeface="Arial"/>
              <a:sym typeface="Arial"/>
            </a:endParaRPr>
          </a:p>
        </p:txBody>
      </p:sp>
      <p:sp>
        <p:nvSpPr>
          <p:cNvPr id="816" name="Google Shape;816;p39"/>
          <p:cNvSpPr/>
          <p:nvPr/>
        </p:nvSpPr>
        <p:spPr>
          <a:xfrm rot="-2426120">
            <a:off x="7110132" y="4877011"/>
            <a:ext cx="279910" cy="357971"/>
          </a:xfrm>
          <a:custGeom>
            <a:avLst/>
            <a:gdLst/>
            <a:ahLst/>
            <a:cxnLst/>
            <a:rect l="l" t="t" r="r" b="b"/>
            <a:pathLst>
              <a:path w="9868" h="12620" extrusionOk="0">
                <a:moveTo>
                  <a:pt x="4182" y="661"/>
                </a:moveTo>
                <a:lnTo>
                  <a:pt x="4182" y="918"/>
                </a:lnTo>
                <a:lnTo>
                  <a:pt x="4182" y="1431"/>
                </a:lnTo>
                <a:lnTo>
                  <a:pt x="4145" y="2202"/>
                </a:lnTo>
                <a:lnTo>
                  <a:pt x="3925" y="2165"/>
                </a:lnTo>
                <a:lnTo>
                  <a:pt x="3962" y="2018"/>
                </a:lnTo>
                <a:lnTo>
                  <a:pt x="3962" y="1835"/>
                </a:lnTo>
                <a:lnTo>
                  <a:pt x="3889" y="1468"/>
                </a:lnTo>
                <a:lnTo>
                  <a:pt x="3852" y="1101"/>
                </a:lnTo>
                <a:lnTo>
                  <a:pt x="3889" y="918"/>
                </a:lnTo>
                <a:lnTo>
                  <a:pt x="3962" y="771"/>
                </a:lnTo>
                <a:lnTo>
                  <a:pt x="3999" y="698"/>
                </a:lnTo>
                <a:lnTo>
                  <a:pt x="4072" y="661"/>
                </a:lnTo>
                <a:close/>
                <a:moveTo>
                  <a:pt x="1541" y="404"/>
                </a:moveTo>
                <a:lnTo>
                  <a:pt x="1578" y="441"/>
                </a:lnTo>
                <a:lnTo>
                  <a:pt x="1614" y="514"/>
                </a:lnTo>
                <a:lnTo>
                  <a:pt x="1614" y="1138"/>
                </a:lnTo>
                <a:lnTo>
                  <a:pt x="1688" y="2202"/>
                </a:lnTo>
                <a:lnTo>
                  <a:pt x="1284" y="2238"/>
                </a:lnTo>
                <a:lnTo>
                  <a:pt x="1211" y="2238"/>
                </a:lnTo>
                <a:lnTo>
                  <a:pt x="1211" y="1871"/>
                </a:lnTo>
                <a:lnTo>
                  <a:pt x="1174" y="1505"/>
                </a:lnTo>
                <a:lnTo>
                  <a:pt x="1211" y="1211"/>
                </a:lnTo>
                <a:lnTo>
                  <a:pt x="1248" y="954"/>
                </a:lnTo>
                <a:lnTo>
                  <a:pt x="1358" y="404"/>
                </a:lnTo>
                <a:close/>
                <a:moveTo>
                  <a:pt x="3815" y="2678"/>
                </a:moveTo>
                <a:lnTo>
                  <a:pt x="4439" y="2715"/>
                </a:lnTo>
                <a:lnTo>
                  <a:pt x="5026" y="2789"/>
                </a:lnTo>
                <a:lnTo>
                  <a:pt x="5026" y="2825"/>
                </a:lnTo>
                <a:lnTo>
                  <a:pt x="5136" y="3485"/>
                </a:lnTo>
                <a:lnTo>
                  <a:pt x="3925" y="3559"/>
                </a:lnTo>
                <a:lnTo>
                  <a:pt x="2678" y="3632"/>
                </a:lnTo>
                <a:lnTo>
                  <a:pt x="1358" y="3669"/>
                </a:lnTo>
                <a:lnTo>
                  <a:pt x="917" y="3706"/>
                </a:lnTo>
                <a:lnTo>
                  <a:pt x="477" y="3742"/>
                </a:lnTo>
                <a:lnTo>
                  <a:pt x="441" y="3229"/>
                </a:lnTo>
                <a:lnTo>
                  <a:pt x="441" y="2972"/>
                </a:lnTo>
                <a:lnTo>
                  <a:pt x="404" y="2862"/>
                </a:lnTo>
                <a:lnTo>
                  <a:pt x="331" y="2752"/>
                </a:lnTo>
                <a:lnTo>
                  <a:pt x="587" y="2789"/>
                </a:lnTo>
                <a:lnTo>
                  <a:pt x="807" y="2789"/>
                </a:lnTo>
                <a:lnTo>
                  <a:pt x="1284" y="2752"/>
                </a:lnTo>
                <a:lnTo>
                  <a:pt x="1945" y="2678"/>
                </a:lnTo>
                <a:close/>
                <a:moveTo>
                  <a:pt x="4916" y="3999"/>
                </a:moveTo>
                <a:lnTo>
                  <a:pt x="4989" y="4072"/>
                </a:lnTo>
                <a:lnTo>
                  <a:pt x="5136" y="4109"/>
                </a:lnTo>
                <a:lnTo>
                  <a:pt x="5209" y="4072"/>
                </a:lnTo>
                <a:lnTo>
                  <a:pt x="5246" y="4623"/>
                </a:lnTo>
                <a:lnTo>
                  <a:pt x="5209" y="5173"/>
                </a:lnTo>
                <a:lnTo>
                  <a:pt x="5173" y="5430"/>
                </a:lnTo>
                <a:lnTo>
                  <a:pt x="5099" y="5723"/>
                </a:lnTo>
                <a:lnTo>
                  <a:pt x="4989" y="5980"/>
                </a:lnTo>
                <a:lnTo>
                  <a:pt x="4806" y="6200"/>
                </a:lnTo>
                <a:lnTo>
                  <a:pt x="4659" y="6310"/>
                </a:lnTo>
                <a:lnTo>
                  <a:pt x="4476" y="6420"/>
                </a:lnTo>
                <a:lnTo>
                  <a:pt x="4292" y="6457"/>
                </a:lnTo>
                <a:lnTo>
                  <a:pt x="4072" y="6493"/>
                </a:lnTo>
                <a:lnTo>
                  <a:pt x="3632" y="6530"/>
                </a:lnTo>
                <a:lnTo>
                  <a:pt x="3265" y="6567"/>
                </a:lnTo>
                <a:lnTo>
                  <a:pt x="2605" y="6567"/>
                </a:lnTo>
                <a:lnTo>
                  <a:pt x="2642" y="6493"/>
                </a:lnTo>
                <a:lnTo>
                  <a:pt x="2678" y="6383"/>
                </a:lnTo>
                <a:lnTo>
                  <a:pt x="2788" y="6310"/>
                </a:lnTo>
                <a:lnTo>
                  <a:pt x="2825" y="6273"/>
                </a:lnTo>
                <a:lnTo>
                  <a:pt x="2825" y="6237"/>
                </a:lnTo>
                <a:lnTo>
                  <a:pt x="2788" y="6200"/>
                </a:lnTo>
                <a:lnTo>
                  <a:pt x="2715" y="6200"/>
                </a:lnTo>
                <a:lnTo>
                  <a:pt x="2605" y="6237"/>
                </a:lnTo>
                <a:lnTo>
                  <a:pt x="2458" y="6310"/>
                </a:lnTo>
                <a:lnTo>
                  <a:pt x="2348" y="6420"/>
                </a:lnTo>
                <a:lnTo>
                  <a:pt x="2311" y="6567"/>
                </a:lnTo>
                <a:lnTo>
                  <a:pt x="1724" y="6493"/>
                </a:lnTo>
                <a:lnTo>
                  <a:pt x="1541" y="6457"/>
                </a:lnTo>
                <a:lnTo>
                  <a:pt x="1688" y="6420"/>
                </a:lnTo>
                <a:lnTo>
                  <a:pt x="2055" y="6383"/>
                </a:lnTo>
                <a:lnTo>
                  <a:pt x="2201" y="6310"/>
                </a:lnTo>
                <a:lnTo>
                  <a:pt x="2275" y="6237"/>
                </a:lnTo>
                <a:lnTo>
                  <a:pt x="2311" y="6163"/>
                </a:lnTo>
                <a:lnTo>
                  <a:pt x="2311" y="6090"/>
                </a:lnTo>
                <a:lnTo>
                  <a:pt x="2275" y="6016"/>
                </a:lnTo>
                <a:lnTo>
                  <a:pt x="2238" y="5980"/>
                </a:lnTo>
                <a:lnTo>
                  <a:pt x="2201" y="5943"/>
                </a:lnTo>
                <a:lnTo>
                  <a:pt x="2055" y="5943"/>
                </a:lnTo>
                <a:lnTo>
                  <a:pt x="1981" y="6016"/>
                </a:lnTo>
                <a:lnTo>
                  <a:pt x="1798" y="6053"/>
                </a:lnTo>
                <a:lnTo>
                  <a:pt x="1394" y="6127"/>
                </a:lnTo>
                <a:lnTo>
                  <a:pt x="1138" y="6200"/>
                </a:lnTo>
                <a:lnTo>
                  <a:pt x="917" y="6273"/>
                </a:lnTo>
                <a:lnTo>
                  <a:pt x="807" y="6200"/>
                </a:lnTo>
                <a:lnTo>
                  <a:pt x="697" y="6127"/>
                </a:lnTo>
                <a:lnTo>
                  <a:pt x="661" y="5980"/>
                </a:lnTo>
                <a:lnTo>
                  <a:pt x="624" y="5870"/>
                </a:lnTo>
                <a:lnTo>
                  <a:pt x="624" y="5870"/>
                </a:lnTo>
                <a:lnTo>
                  <a:pt x="844" y="5906"/>
                </a:lnTo>
                <a:lnTo>
                  <a:pt x="1504" y="5906"/>
                </a:lnTo>
                <a:lnTo>
                  <a:pt x="1724" y="5870"/>
                </a:lnTo>
                <a:lnTo>
                  <a:pt x="1945" y="5833"/>
                </a:lnTo>
                <a:lnTo>
                  <a:pt x="1981" y="5796"/>
                </a:lnTo>
                <a:lnTo>
                  <a:pt x="2018" y="5760"/>
                </a:lnTo>
                <a:lnTo>
                  <a:pt x="2055" y="5650"/>
                </a:lnTo>
                <a:lnTo>
                  <a:pt x="1981" y="5540"/>
                </a:lnTo>
                <a:lnTo>
                  <a:pt x="1945" y="5503"/>
                </a:lnTo>
                <a:lnTo>
                  <a:pt x="1504" y="5503"/>
                </a:lnTo>
                <a:lnTo>
                  <a:pt x="1101" y="5540"/>
                </a:lnTo>
                <a:lnTo>
                  <a:pt x="844" y="5576"/>
                </a:lnTo>
                <a:lnTo>
                  <a:pt x="587" y="5576"/>
                </a:lnTo>
                <a:lnTo>
                  <a:pt x="587" y="5356"/>
                </a:lnTo>
                <a:lnTo>
                  <a:pt x="734" y="5430"/>
                </a:lnTo>
                <a:lnTo>
                  <a:pt x="881" y="5466"/>
                </a:lnTo>
                <a:lnTo>
                  <a:pt x="1211" y="5466"/>
                </a:lnTo>
                <a:lnTo>
                  <a:pt x="1541" y="5393"/>
                </a:lnTo>
                <a:lnTo>
                  <a:pt x="1835" y="5246"/>
                </a:lnTo>
                <a:lnTo>
                  <a:pt x="1871" y="5173"/>
                </a:lnTo>
                <a:lnTo>
                  <a:pt x="1908" y="5099"/>
                </a:lnTo>
                <a:lnTo>
                  <a:pt x="1908" y="5026"/>
                </a:lnTo>
                <a:lnTo>
                  <a:pt x="1871" y="4953"/>
                </a:lnTo>
                <a:lnTo>
                  <a:pt x="1835" y="4916"/>
                </a:lnTo>
                <a:lnTo>
                  <a:pt x="1761" y="4879"/>
                </a:lnTo>
                <a:lnTo>
                  <a:pt x="1724" y="4879"/>
                </a:lnTo>
                <a:lnTo>
                  <a:pt x="1614" y="4916"/>
                </a:lnTo>
                <a:lnTo>
                  <a:pt x="1358" y="5026"/>
                </a:lnTo>
                <a:lnTo>
                  <a:pt x="1101" y="5099"/>
                </a:lnTo>
                <a:lnTo>
                  <a:pt x="844" y="5099"/>
                </a:lnTo>
                <a:lnTo>
                  <a:pt x="551" y="5063"/>
                </a:lnTo>
                <a:lnTo>
                  <a:pt x="551" y="4916"/>
                </a:lnTo>
                <a:lnTo>
                  <a:pt x="844" y="4879"/>
                </a:lnTo>
                <a:lnTo>
                  <a:pt x="1138" y="4879"/>
                </a:lnTo>
                <a:lnTo>
                  <a:pt x="1724" y="4769"/>
                </a:lnTo>
                <a:lnTo>
                  <a:pt x="1908" y="4696"/>
                </a:lnTo>
                <a:lnTo>
                  <a:pt x="2091" y="4586"/>
                </a:lnTo>
                <a:lnTo>
                  <a:pt x="2128" y="4513"/>
                </a:lnTo>
                <a:lnTo>
                  <a:pt x="2165" y="4439"/>
                </a:lnTo>
                <a:lnTo>
                  <a:pt x="2128" y="4329"/>
                </a:lnTo>
                <a:lnTo>
                  <a:pt x="2055" y="4256"/>
                </a:lnTo>
                <a:lnTo>
                  <a:pt x="1945" y="4182"/>
                </a:lnTo>
                <a:lnTo>
                  <a:pt x="1871" y="4182"/>
                </a:lnTo>
                <a:lnTo>
                  <a:pt x="1835" y="4219"/>
                </a:lnTo>
                <a:lnTo>
                  <a:pt x="1761" y="4256"/>
                </a:lnTo>
                <a:lnTo>
                  <a:pt x="1724" y="4329"/>
                </a:lnTo>
                <a:lnTo>
                  <a:pt x="1468" y="4403"/>
                </a:lnTo>
                <a:lnTo>
                  <a:pt x="991" y="4476"/>
                </a:lnTo>
                <a:lnTo>
                  <a:pt x="551" y="4586"/>
                </a:lnTo>
                <a:lnTo>
                  <a:pt x="514" y="4146"/>
                </a:lnTo>
                <a:lnTo>
                  <a:pt x="1358" y="4146"/>
                </a:lnTo>
                <a:lnTo>
                  <a:pt x="2678" y="4109"/>
                </a:lnTo>
                <a:lnTo>
                  <a:pt x="3815" y="4072"/>
                </a:lnTo>
                <a:lnTo>
                  <a:pt x="4916" y="3999"/>
                </a:lnTo>
                <a:close/>
                <a:moveTo>
                  <a:pt x="1211" y="1"/>
                </a:moveTo>
                <a:lnTo>
                  <a:pt x="1101" y="37"/>
                </a:lnTo>
                <a:lnTo>
                  <a:pt x="1028" y="147"/>
                </a:lnTo>
                <a:lnTo>
                  <a:pt x="881" y="771"/>
                </a:lnTo>
                <a:lnTo>
                  <a:pt x="807" y="1395"/>
                </a:lnTo>
                <a:lnTo>
                  <a:pt x="807" y="1835"/>
                </a:lnTo>
                <a:lnTo>
                  <a:pt x="807" y="2092"/>
                </a:lnTo>
                <a:lnTo>
                  <a:pt x="881" y="2312"/>
                </a:lnTo>
                <a:lnTo>
                  <a:pt x="551" y="2385"/>
                </a:lnTo>
                <a:lnTo>
                  <a:pt x="367" y="2458"/>
                </a:lnTo>
                <a:lnTo>
                  <a:pt x="221" y="2568"/>
                </a:lnTo>
                <a:lnTo>
                  <a:pt x="184" y="2605"/>
                </a:lnTo>
                <a:lnTo>
                  <a:pt x="147" y="2678"/>
                </a:lnTo>
                <a:lnTo>
                  <a:pt x="37" y="2825"/>
                </a:lnTo>
                <a:lnTo>
                  <a:pt x="37" y="3009"/>
                </a:lnTo>
                <a:lnTo>
                  <a:pt x="37" y="3375"/>
                </a:lnTo>
                <a:lnTo>
                  <a:pt x="37" y="3852"/>
                </a:lnTo>
                <a:lnTo>
                  <a:pt x="37" y="3889"/>
                </a:lnTo>
                <a:lnTo>
                  <a:pt x="0" y="3962"/>
                </a:lnTo>
                <a:lnTo>
                  <a:pt x="37" y="4072"/>
                </a:lnTo>
                <a:lnTo>
                  <a:pt x="74" y="4439"/>
                </a:lnTo>
                <a:lnTo>
                  <a:pt x="110" y="5540"/>
                </a:lnTo>
                <a:lnTo>
                  <a:pt x="110" y="5943"/>
                </a:lnTo>
                <a:lnTo>
                  <a:pt x="184" y="6127"/>
                </a:lnTo>
                <a:lnTo>
                  <a:pt x="257" y="6310"/>
                </a:lnTo>
                <a:lnTo>
                  <a:pt x="367" y="6457"/>
                </a:lnTo>
                <a:lnTo>
                  <a:pt x="477" y="6567"/>
                </a:lnTo>
                <a:lnTo>
                  <a:pt x="624" y="6677"/>
                </a:lnTo>
                <a:lnTo>
                  <a:pt x="771" y="6750"/>
                </a:lnTo>
                <a:lnTo>
                  <a:pt x="1101" y="6860"/>
                </a:lnTo>
                <a:lnTo>
                  <a:pt x="1468" y="6934"/>
                </a:lnTo>
                <a:lnTo>
                  <a:pt x="2091" y="7007"/>
                </a:lnTo>
                <a:lnTo>
                  <a:pt x="2678" y="7044"/>
                </a:lnTo>
                <a:lnTo>
                  <a:pt x="2605" y="7264"/>
                </a:lnTo>
                <a:lnTo>
                  <a:pt x="2605" y="7484"/>
                </a:lnTo>
                <a:lnTo>
                  <a:pt x="2605" y="7887"/>
                </a:lnTo>
                <a:lnTo>
                  <a:pt x="2605" y="8548"/>
                </a:lnTo>
                <a:lnTo>
                  <a:pt x="2678" y="9208"/>
                </a:lnTo>
                <a:lnTo>
                  <a:pt x="2825" y="10455"/>
                </a:lnTo>
                <a:lnTo>
                  <a:pt x="3045" y="11665"/>
                </a:lnTo>
                <a:lnTo>
                  <a:pt x="3118" y="11922"/>
                </a:lnTo>
                <a:lnTo>
                  <a:pt x="3228" y="12106"/>
                </a:lnTo>
                <a:lnTo>
                  <a:pt x="3375" y="12252"/>
                </a:lnTo>
                <a:lnTo>
                  <a:pt x="3595" y="12399"/>
                </a:lnTo>
                <a:lnTo>
                  <a:pt x="3779" y="12472"/>
                </a:lnTo>
                <a:lnTo>
                  <a:pt x="3999" y="12546"/>
                </a:lnTo>
                <a:lnTo>
                  <a:pt x="4476" y="12619"/>
                </a:lnTo>
                <a:lnTo>
                  <a:pt x="4732" y="12582"/>
                </a:lnTo>
                <a:lnTo>
                  <a:pt x="4952" y="12509"/>
                </a:lnTo>
                <a:lnTo>
                  <a:pt x="5136" y="12399"/>
                </a:lnTo>
                <a:lnTo>
                  <a:pt x="5283" y="12216"/>
                </a:lnTo>
                <a:lnTo>
                  <a:pt x="5429" y="12032"/>
                </a:lnTo>
                <a:lnTo>
                  <a:pt x="5503" y="11812"/>
                </a:lnTo>
                <a:lnTo>
                  <a:pt x="5576" y="11592"/>
                </a:lnTo>
                <a:lnTo>
                  <a:pt x="5613" y="11372"/>
                </a:lnTo>
                <a:lnTo>
                  <a:pt x="5613" y="11079"/>
                </a:lnTo>
                <a:lnTo>
                  <a:pt x="5613" y="10785"/>
                </a:lnTo>
                <a:lnTo>
                  <a:pt x="5539" y="10162"/>
                </a:lnTo>
                <a:lnTo>
                  <a:pt x="5539" y="9538"/>
                </a:lnTo>
                <a:lnTo>
                  <a:pt x="5649" y="8951"/>
                </a:lnTo>
                <a:lnTo>
                  <a:pt x="5723" y="8658"/>
                </a:lnTo>
                <a:lnTo>
                  <a:pt x="5833" y="8364"/>
                </a:lnTo>
                <a:lnTo>
                  <a:pt x="5980" y="8071"/>
                </a:lnTo>
                <a:lnTo>
                  <a:pt x="6090" y="7961"/>
                </a:lnTo>
                <a:lnTo>
                  <a:pt x="6200" y="7851"/>
                </a:lnTo>
                <a:lnTo>
                  <a:pt x="6273" y="7814"/>
                </a:lnTo>
                <a:lnTo>
                  <a:pt x="6310" y="7814"/>
                </a:lnTo>
                <a:lnTo>
                  <a:pt x="6456" y="7887"/>
                </a:lnTo>
                <a:lnTo>
                  <a:pt x="6530" y="7997"/>
                </a:lnTo>
                <a:lnTo>
                  <a:pt x="6603" y="8144"/>
                </a:lnTo>
                <a:lnTo>
                  <a:pt x="6640" y="8291"/>
                </a:lnTo>
                <a:lnTo>
                  <a:pt x="6603" y="8474"/>
                </a:lnTo>
                <a:lnTo>
                  <a:pt x="6566" y="8804"/>
                </a:lnTo>
                <a:lnTo>
                  <a:pt x="6530" y="9208"/>
                </a:lnTo>
                <a:lnTo>
                  <a:pt x="6566" y="9428"/>
                </a:lnTo>
                <a:lnTo>
                  <a:pt x="6603" y="9648"/>
                </a:lnTo>
                <a:lnTo>
                  <a:pt x="6676" y="9868"/>
                </a:lnTo>
                <a:lnTo>
                  <a:pt x="6787" y="10051"/>
                </a:lnTo>
                <a:lnTo>
                  <a:pt x="6970" y="10162"/>
                </a:lnTo>
                <a:lnTo>
                  <a:pt x="7153" y="10272"/>
                </a:lnTo>
                <a:lnTo>
                  <a:pt x="7447" y="10345"/>
                </a:lnTo>
                <a:lnTo>
                  <a:pt x="7777" y="10382"/>
                </a:lnTo>
                <a:lnTo>
                  <a:pt x="8437" y="10382"/>
                </a:lnTo>
                <a:lnTo>
                  <a:pt x="9061" y="10308"/>
                </a:lnTo>
                <a:lnTo>
                  <a:pt x="9684" y="10162"/>
                </a:lnTo>
                <a:lnTo>
                  <a:pt x="9758" y="10125"/>
                </a:lnTo>
                <a:lnTo>
                  <a:pt x="9831" y="10051"/>
                </a:lnTo>
                <a:lnTo>
                  <a:pt x="9868" y="9941"/>
                </a:lnTo>
                <a:lnTo>
                  <a:pt x="9831" y="9868"/>
                </a:lnTo>
                <a:lnTo>
                  <a:pt x="9794" y="9758"/>
                </a:lnTo>
                <a:lnTo>
                  <a:pt x="9721" y="9685"/>
                </a:lnTo>
                <a:lnTo>
                  <a:pt x="9648" y="9648"/>
                </a:lnTo>
                <a:lnTo>
                  <a:pt x="9538" y="9648"/>
                </a:lnTo>
                <a:lnTo>
                  <a:pt x="8951" y="9758"/>
                </a:lnTo>
                <a:lnTo>
                  <a:pt x="8327" y="9831"/>
                </a:lnTo>
                <a:lnTo>
                  <a:pt x="7740" y="9831"/>
                </a:lnTo>
                <a:lnTo>
                  <a:pt x="7447" y="9795"/>
                </a:lnTo>
                <a:lnTo>
                  <a:pt x="7300" y="9721"/>
                </a:lnTo>
                <a:lnTo>
                  <a:pt x="7190" y="9648"/>
                </a:lnTo>
                <a:lnTo>
                  <a:pt x="7117" y="9575"/>
                </a:lnTo>
                <a:lnTo>
                  <a:pt x="7080" y="9465"/>
                </a:lnTo>
                <a:lnTo>
                  <a:pt x="7080" y="9208"/>
                </a:lnTo>
                <a:lnTo>
                  <a:pt x="7080" y="8914"/>
                </a:lnTo>
                <a:lnTo>
                  <a:pt x="7117" y="8694"/>
                </a:lnTo>
                <a:lnTo>
                  <a:pt x="7153" y="8474"/>
                </a:lnTo>
                <a:lnTo>
                  <a:pt x="7153" y="8254"/>
                </a:lnTo>
                <a:lnTo>
                  <a:pt x="7117" y="8034"/>
                </a:lnTo>
                <a:lnTo>
                  <a:pt x="7043" y="7851"/>
                </a:lnTo>
                <a:lnTo>
                  <a:pt x="6970" y="7667"/>
                </a:lnTo>
                <a:lnTo>
                  <a:pt x="6823" y="7520"/>
                </a:lnTo>
                <a:lnTo>
                  <a:pt x="6676" y="7410"/>
                </a:lnTo>
                <a:lnTo>
                  <a:pt x="6530" y="7337"/>
                </a:lnTo>
                <a:lnTo>
                  <a:pt x="6383" y="7300"/>
                </a:lnTo>
                <a:lnTo>
                  <a:pt x="6200" y="7300"/>
                </a:lnTo>
                <a:lnTo>
                  <a:pt x="6016" y="7337"/>
                </a:lnTo>
                <a:lnTo>
                  <a:pt x="5833" y="7447"/>
                </a:lnTo>
                <a:lnTo>
                  <a:pt x="5649" y="7594"/>
                </a:lnTo>
                <a:lnTo>
                  <a:pt x="5503" y="7814"/>
                </a:lnTo>
                <a:lnTo>
                  <a:pt x="5393" y="8034"/>
                </a:lnTo>
                <a:lnTo>
                  <a:pt x="5283" y="8291"/>
                </a:lnTo>
                <a:lnTo>
                  <a:pt x="5136" y="8768"/>
                </a:lnTo>
                <a:lnTo>
                  <a:pt x="5026" y="9281"/>
                </a:lnTo>
                <a:lnTo>
                  <a:pt x="4989" y="9795"/>
                </a:lnTo>
                <a:lnTo>
                  <a:pt x="5026" y="10308"/>
                </a:lnTo>
                <a:lnTo>
                  <a:pt x="5062" y="10858"/>
                </a:lnTo>
                <a:lnTo>
                  <a:pt x="5062" y="11372"/>
                </a:lnTo>
                <a:lnTo>
                  <a:pt x="5062" y="11519"/>
                </a:lnTo>
                <a:lnTo>
                  <a:pt x="5026" y="11665"/>
                </a:lnTo>
                <a:lnTo>
                  <a:pt x="4952" y="11775"/>
                </a:lnTo>
                <a:lnTo>
                  <a:pt x="4879" y="11886"/>
                </a:lnTo>
                <a:lnTo>
                  <a:pt x="4769" y="11959"/>
                </a:lnTo>
                <a:lnTo>
                  <a:pt x="4659" y="12032"/>
                </a:lnTo>
                <a:lnTo>
                  <a:pt x="4512" y="12069"/>
                </a:lnTo>
                <a:lnTo>
                  <a:pt x="4366" y="12069"/>
                </a:lnTo>
                <a:lnTo>
                  <a:pt x="4109" y="11996"/>
                </a:lnTo>
                <a:lnTo>
                  <a:pt x="3815" y="11922"/>
                </a:lnTo>
                <a:lnTo>
                  <a:pt x="3705" y="11849"/>
                </a:lnTo>
                <a:lnTo>
                  <a:pt x="3595" y="11739"/>
                </a:lnTo>
                <a:lnTo>
                  <a:pt x="3559" y="11592"/>
                </a:lnTo>
                <a:lnTo>
                  <a:pt x="3522" y="11445"/>
                </a:lnTo>
                <a:lnTo>
                  <a:pt x="3302" y="10272"/>
                </a:lnTo>
                <a:lnTo>
                  <a:pt x="3155" y="9061"/>
                </a:lnTo>
                <a:lnTo>
                  <a:pt x="3045" y="7887"/>
                </a:lnTo>
                <a:lnTo>
                  <a:pt x="3045" y="7484"/>
                </a:lnTo>
                <a:lnTo>
                  <a:pt x="3008" y="7264"/>
                </a:lnTo>
                <a:lnTo>
                  <a:pt x="2935" y="7044"/>
                </a:lnTo>
                <a:lnTo>
                  <a:pt x="3375" y="7044"/>
                </a:lnTo>
                <a:lnTo>
                  <a:pt x="3779" y="7007"/>
                </a:lnTo>
                <a:lnTo>
                  <a:pt x="4219" y="6970"/>
                </a:lnTo>
                <a:lnTo>
                  <a:pt x="4622" y="6860"/>
                </a:lnTo>
                <a:lnTo>
                  <a:pt x="4806" y="6787"/>
                </a:lnTo>
                <a:lnTo>
                  <a:pt x="4952" y="6677"/>
                </a:lnTo>
                <a:lnTo>
                  <a:pt x="5099" y="6603"/>
                </a:lnTo>
                <a:lnTo>
                  <a:pt x="5209" y="6493"/>
                </a:lnTo>
                <a:lnTo>
                  <a:pt x="5429" y="6200"/>
                </a:lnTo>
                <a:lnTo>
                  <a:pt x="5539" y="5906"/>
                </a:lnTo>
                <a:lnTo>
                  <a:pt x="5649" y="5576"/>
                </a:lnTo>
                <a:lnTo>
                  <a:pt x="5723" y="5210"/>
                </a:lnTo>
                <a:lnTo>
                  <a:pt x="5723" y="4806"/>
                </a:lnTo>
                <a:lnTo>
                  <a:pt x="5686" y="4036"/>
                </a:lnTo>
                <a:lnTo>
                  <a:pt x="5649" y="3559"/>
                </a:lnTo>
                <a:lnTo>
                  <a:pt x="5576" y="3082"/>
                </a:lnTo>
                <a:lnTo>
                  <a:pt x="5539" y="2789"/>
                </a:lnTo>
                <a:lnTo>
                  <a:pt x="5503" y="2678"/>
                </a:lnTo>
                <a:lnTo>
                  <a:pt x="5466" y="2568"/>
                </a:lnTo>
                <a:lnTo>
                  <a:pt x="5429" y="2422"/>
                </a:lnTo>
                <a:lnTo>
                  <a:pt x="5356" y="2348"/>
                </a:lnTo>
                <a:lnTo>
                  <a:pt x="5173" y="2238"/>
                </a:lnTo>
                <a:lnTo>
                  <a:pt x="5026" y="2202"/>
                </a:lnTo>
                <a:lnTo>
                  <a:pt x="4916" y="2202"/>
                </a:lnTo>
                <a:lnTo>
                  <a:pt x="4879" y="2238"/>
                </a:lnTo>
                <a:lnTo>
                  <a:pt x="4586" y="2238"/>
                </a:lnTo>
                <a:lnTo>
                  <a:pt x="4622" y="808"/>
                </a:lnTo>
                <a:lnTo>
                  <a:pt x="4586" y="551"/>
                </a:lnTo>
                <a:lnTo>
                  <a:pt x="4549" y="441"/>
                </a:lnTo>
                <a:lnTo>
                  <a:pt x="4512" y="331"/>
                </a:lnTo>
                <a:lnTo>
                  <a:pt x="4439" y="258"/>
                </a:lnTo>
                <a:lnTo>
                  <a:pt x="4329" y="221"/>
                </a:lnTo>
                <a:lnTo>
                  <a:pt x="4219" y="184"/>
                </a:lnTo>
                <a:lnTo>
                  <a:pt x="4072" y="221"/>
                </a:lnTo>
                <a:lnTo>
                  <a:pt x="3815" y="331"/>
                </a:lnTo>
                <a:lnTo>
                  <a:pt x="3705" y="404"/>
                </a:lnTo>
                <a:lnTo>
                  <a:pt x="3632" y="514"/>
                </a:lnTo>
                <a:lnTo>
                  <a:pt x="3522" y="734"/>
                </a:lnTo>
                <a:lnTo>
                  <a:pt x="3449" y="991"/>
                </a:lnTo>
                <a:lnTo>
                  <a:pt x="3485" y="1321"/>
                </a:lnTo>
                <a:lnTo>
                  <a:pt x="3522" y="1651"/>
                </a:lnTo>
                <a:lnTo>
                  <a:pt x="3559" y="1908"/>
                </a:lnTo>
                <a:lnTo>
                  <a:pt x="3669" y="2165"/>
                </a:lnTo>
                <a:lnTo>
                  <a:pt x="2091" y="2165"/>
                </a:lnTo>
                <a:lnTo>
                  <a:pt x="2055" y="1358"/>
                </a:lnTo>
                <a:lnTo>
                  <a:pt x="2018" y="514"/>
                </a:lnTo>
                <a:lnTo>
                  <a:pt x="2018" y="368"/>
                </a:lnTo>
                <a:lnTo>
                  <a:pt x="1945" y="221"/>
                </a:lnTo>
                <a:lnTo>
                  <a:pt x="1871" y="147"/>
                </a:lnTo>
                <a:lnTo>
                  <a:pt x="1761" y="74"/>
                </a:lnTo>
                <a:lnTo>
                  <a:pt x="1651" y="37"/>
                </a:lnTo>
                <a:lnTo>
                  <a:pt x="1504" y="1"/>
                </a:lnTo>
                <a:close/>
              </a:path>
            </a:pathLst>
          </a:custGeom>
          <a:solidFill>
            <a:srgbClr val="A4C2F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A4C2F4"/>
              </a:solidFill>
              <a:latin typeface="Arial"/>
              <a:ea typeface="Arial"/>
              <a:cs typeface="Arial"/>
              <a:sym typeface="Arial"/>
            </a:endParaRPr>
          </a:p>
        </p:txBody>
      </p:sp>
      <p:sp>
        <p:nvSpPr>
          <p:cNvPr id="817" name="Google Shape;817;p39"/>
          <p:cNvSpPr/>
          <p:nvPr/>
        </p:nvSpPr>
        <p:spPr>
          <a:xfrm>
            <a:off x="7659648" y="4370196"/>
            <a:ext cx="377708" cy="426638"/>
          </a:xfrm>
          <a:custGeom>
            <a:avLst/>
            <a:gdLst/>
            <a:ahLst/>
            <a:cxnLst/>
            <a:rect l="l" t="t" r="r" b="b"/>
            <a:pathLst>
              <a:path w="13316" h="15041" extrusionOk="0">
                <a:moveTo>
                  <a:pt x="5466" y="1"/>
                </a:moveTo>
                <a:lnTo>
                  <a:pt x="5466" y="38"/>
                </a:lnTo>
                <a:lnTo>
                  <a:pt x="5576" y="1248"/>
                </a:lnTo>
                <a:lnTo>
                  <a:pt x="5612" y="1321"/>
                </a:lnTo>
                <a:lnTo>
                  <a:pt x="5649" y="1395"/>
                </a:lnTo>
                <a:lnTo>
                  <a:pt x="5759" y="1431"/>
                </a:lnTo>
                <a:lnTo>
                  <a:pt x="5833" y="1395"/>
                </a:lnTo>
                <a:lnTo>
                  <a:pt x="6713" y="881"/>
                </a:lnTo>
                <a:lnTo>
                  <a:pt x="6713" y="881"/>
                </a:lnTo>
                <a:lnTo>
                  <a:pt x="6640" y="1285"/>
                </a:lnTo>
                <a:lnTo>
                  <a:pt x="6603" y="1652"/>
                </a:lnTo>
                <a:lnTo>
                  <a:pt x="6603" y="2055"/>
                </a:lnTo>
                <a:lnTo>
                  <a:pt x="6640" y="2459"/>
                </a:lnTo>
                <a:lnTo>
                  <a:pt x="6676" y="2569"/>
                </a:lnTo>
                <a:lnTo>
                  <a:pt x="6750" y="2605"/>
                </a:lnTo>
                <a:lnTo>
                  <a:pt x="6823" y="2642"/>
                </a:lnTo>
                <a:lnTo>
                  <a:pt x="6896" y="2679"/>
                </a:lnTo>
                <a:lnTo>
                  <a:pt x="6970" y="2642"/>
                </a:lnTo>
                <a:lnTo>
                  <a:pt x="7043" y="2605"/>
                </a:lnTo>
                <a:lnTo>
                  <a:pt x="7080" y="2532"/>
                </a:lnTo>
                <a:lnTo>
                  <a:pt x="7080" y="2459"/>
                </a:lnTo>
                <a:lnTo>
                  <a:pt x="7043" y="2275"/>
                </a:lnTo>
                <a:lnTo>
                  <a:pt x="7006" y="1835"/>
                </a:lnTo>
                <a:lnTo>
                  <a:pt x="7043" y="1395"/>
                </a:lnTo>
                <a:lnTo>
                  <a:pt x="7116" y="955"/>
                </a:lnTo>
                <a:lnTo>
                  <a:pt x="7226" y="514"/>
                </a:lnTo>
                <a:lnTo>
                  <a:pt x="7190" y="404"/>
                </a:lnTo>
                <a:lnTo>
                  <a:pt x="7153" y="294"/>
                </a:lnTo>
                <a:lnTo>
                  <a:pt x="7043" y="258"/>
                </a:lnTo>
                <a:lnTo>
                  <a:pt x="6933" y="294"/>
                </a:lnTo>
                <a:lnTo>
                  <a:pt x="5906" y="918"/>
                </a:lnTo>
                <a:lnTo>
                  <a:pt x="5869" y="698"/>
                </a:lnTo>
                <a:lnTo>
                  <a:pt x="5796" y="478"/>
                </a:lnTo>
                <a:lnTo>
                  <a:pt x="5686" y="221"/>
                </a:lnTo>
                <a:lnTo>
                  <a:pt x="5576" y="1"/>
                </a:lnTo>
                <a:close/>
                <a:moveTo>
                  <a:pt x="8840" y="3816"/>
                </a:moveTo>
                <a:lnTo>
                  <a:pt x="8730" y="3852"/>
                </a:lnTo>
                <a:lnTo>
                  <a:pt x="8657" y="3926"/>
                </a:lnTo>
                <a:lnTo>
                  <a:pt x="8510" y="4146"/>
                </a:lnTo>
                <a:lnTo>
                  <a:pt x="8364" y="4293"/>
                </a:lnTo>
                <a:lnTo>
                  <a:pt x="8143" y="4476"/>
                </a:lnTo>
                <a:lnTo>
                  <a:pt x="7997" y="4659"/>
                </a:lnTo>
                <a:lnTo>
                  <a:pt x="7997" y="4733"/>
                </a:lnTo>
                <a:lnTo>
                  <a:pt x="7997" y="4769"/>
                </a:lnTo>
                <a:lnTo>
                  <a:pt x="8033" y="4806"/>
                </a:lnTo>
                <a:lnTo>
                  <a:pt x="8070" y="4843"/>
                </a:lnTo>
                <a:lnTo>
                  <a:pt x="8253" y="4843"/>
                </a:lnTo>
                <a:lnTo>
                  <a:pt x="8400" y="4806"/>
                </a:lnTo>
                <a:lnTo>
                  <a:pt x="8547" y="4733"/>
                </a:lnTo>
                <a:lnTo>
                  <a:pt x="8694" y="4659"/>
                </a:lnTo>
                <a:lnTo>
                  <a:pt x="8914" y="4403"/>
                </a:lnTo>
                <a:lnTo>
                  <a:pt x="9097" y="4146"/>
                </a:lnTo>
                <a:lnTo>
                  <a:pt x="9134" y="4073"/>
                </a:lnTo>
                <a:lnTo>
                  <a:pt x="9134" y="3963"/>
                </a:lnTo>
                <a:lnTo>
                  <a:pt x="9097" y="3889"/>
                </a:lnTo>
                <a:lnTo>
                  <a:pt x="9024" y="3852"/>
                </a:lnTo>
                <a:lnTo>
                  <a:pt x="8914" y="3816"/>
                </a:lnTo>
                <a:close/>
                <a:moveTo>
                  <a:pt x="147" y="2972"/>
                </a:moveTo>
                <a:lnTo>
                  <a:pt x="73" y="3009"/>
                </a:lnTo>
                <a:lnTo>
                  <a:pt x="37" y="3082"/>
                </a:lnTo>
                <a:lnTo>
                  <a:pt x="0" y="3229"/>
                </a:lnTo>
                <a:lnTo>
                  <a:pt x="37" y="3559"/>
                </a:lnTo>
                <a:lnTo>
                  <a:pt x="110" y="4073"/>
                </a:lnTo>
                <a:lnTo>
                  <a:pt x="220" y="4549"/>
                </a:lnTo>
                <a:lnTo>
                  <a:pt x="257" y="4623"/>
                </a:lnTo>
                <a:lnTo>
                  <a:pt x="330" y="4696"/>
                </a:lnTo>
                <a:lnTo>
                  <a:pt x="514" y="4696"/>
                </a:lnTo>
                <a:lnTo>
                  <a:pt x="1174" y="4219"/>
                </a:lnTo>
                <a:lnTo>
                  <a:pt x="1247" y="4843"/>
                </a:lnTo>
                <a:lnTo>
                  <a:pt x="1284" y="4990"/>
                </a:lnTo>
                <a:lnTo>
                  <a:pt x="1321" y="5173"/>
                </a:lnTo>
                <a:lnTo>
                  <a:pt x="1394" y="5320"/>
                </a:lnTo>
                <a:lnTo>
                  <a:pt x="1431" y="5356"/>
                </a:lnTo>
                <a:lnTo>
                  <a:pt x="1541" y="5393"/>
                </a:lnTo>
                <a:lnTo>
                  <a:pt x="1614" y="5393"/>
                </a:lnTo>
                <a:lnTo>
                  <a:pt x="1687" y="5356"/>
                </a:lnTo>
                <a:lnTo>
                  <a:pt x="1724" y="5320"/>
                </a:lnTo>
                <a:lnTo>
                  <a:pt x="1761" y="5246"/>
                </a:lnTo>
                <a:lnTo>
                  <a:pt x="1761" y="5173"/>
                </a:lnTo>
                <a:lnTo>
                  <a:pt x="1724" y="5063"/>
                </a:lnTo>
                <a:lnTo>
                  <a:pt x="1724" y="5026"/>
                </a:lnTo>
                <a:lnTo>
                  <a:pt x="1687" y="4953"/>
                </a:lnTo>
                <a:lnTo>
                  <a:pt x="1651" y="4549"/>
                </a:lnTo>
                <a:lnTo>
                  <a:pt x="1614" y="4183"/>
                </a:lnTo>
                <a:lnTo>
                  <a:pt x="1577" y="3816"/>
                </a:lnTo>
                <a:lnTo>
                  <a:pt x="1577" y="3706"/>
                </a:lnTo>
                <a:lnTo>
                  <a:pt x="1467" y="3632"/>
                </a:lnTo>
                <a:lnTo>
                  <a:pt x="1357" y="3632"/>
                </a:lnTo>
                <a:lnTo>
                  <a:pt x="1247" y="3669"/>
                </a:lnTo>
                <a:lnTo>
                  <a:pt x="880" y="3889"/>
                </a:lnTo>
                <a:lnTo>
                  <a:pt x="550" y="4146"/>
                </a:lnTo>
                <a:lnTo>
                  <a:pt x="330" y="3302"/>
                </a:lnTo>
                <a:lnTo>
                  <a:pt x="294" y="3082"/>
                </a:lnTo>
                <a:lnTo>
                  <a:pt x="220" y="2972"/>
                </a:lnTo>
                <a:close/>
                <a:moveTo>
                  <a:pt x="8400" y="2679"/>
                </a:moveTo>
                <a:lnTo>
                  <a:pt x="10124" y="5173"/>
                </a:lnTo>
                <a:lnTo>
                  <a:pt x="10161" y="5210"/>
                </a:lnTo>
                <a:lnTo>
                  <a:pt x="10124" y="5246"/>
                </a:lnTo>
                <a:lnTo>
                  <a:pt x="9684" y="5613"/>
                </a:lnTo>
                <a:lnTo>
                  <a:pt x="9207" y="6017"/>
                </a:lnTo>
                <a:lnTo>
                  <a:pt x="8804" y="6310"/>
                </a:lnTo>
                <a:lnTo>
                  <a:pt x="8584" y="6017"/>
                </a:lnTo>
                <a:lnTo>
                  <a:pt x="6970" y="3852"/>
                </a:lnTo>
                <a:lnTo>
                  <a:pt x="7703" y="3339"/>
                </a:lnTo>
                <a:lnTo>
                  <a:pt x="8033" y="3045"/>
                </a:lnTo>
                <a:lnTo>
                  <a:pt x="8364" y="2752"/>
                </a:lnTo>
                <a:lnTo>
                  <a:pt x="8400" y="2679"/>
                </a:lnTo>
                <a:close/>
                <a:moveTo>
                  <a:pt x="2494" y="7227"/>
                </a:moveTo>
                <a:lnTo>
                  <a:pt x="2421" y="7301"/>
                </a:lnTo>
                <a:lnTo>
                  <a:pt x="2421" y="7411"/>
                </a:lnTo>
                <a:lnTo>
                  <a:pt x="2678" y="7887"/>
                </a:lnTo>
                <a:lnTo>
                  <a:pt x="2494" y="8034"/>
                </a:lnTo>
                <a:lnTo>
                  <a:pt x="2458" y="8108"/>
                </a:lnTo>
                <a:lnTo>
                  <a:pt x="2421" y="8218"/>
                </a:lnTo>
                <a:lnTo>
                  <a:pt x="2421" y="8291"/>
                </a:lnTo>
                <a:lnTo>
                  <a:pt x="2494" y="8328"/>
                </a:lnTo>
                <a:lnTo>
                  <a:pt x="2605" y="8364"/>
                </a:lnTo>
                <a:lnTo>
                  <a:pt x="2678" y="8328"/>
                </a:lnTo>
                <a:lnTo>
                  <a:pt x="2861" y="8254"/>
                </a:lnTo>
                <a:lnTo>
                  <a:pt x="2935" y="8364"/>
                </a:lnTo>
                <a:lnTo>
                  <a:pt x="3155" y="8694"/>
                </a:lnTo>
                <a:lnTo>
                  <a:pt x="3301" y="8841"/>
                </a:lnTo>
                <a:lnTo>
                  <a:pt x="3375" y="8878"/>
                </a:lnTo>
                <a:lnTo>
                  <a:pt x="3485" y="8915"/>
                </a:lnTo>
                <a:lnTo>
                  <a:pt x="3558" y="8878"/>
                </a:lnTo>
                <a:lnTo>
                  <a:pt x="3595" y="8804"/>
                </a:lnTo>
                <a:lnTo>
                  <a:pt x="3632" y="8731"/>
                </a:lnTo>
                <a:lnTo>
                  <a:pt x="3595" y="8621"/>
                </a:lnTo>
                <a:lnTo>
                  <a:pt x="3558" y="8438"/>
                </a:lnTo>
                <a:lnTo>
                  <a:pt x="3301" y="8108"/>
                </a:lnTo>
                <a:lnTo>
                  <a:pt x="3228" y="7997"/>
                </a:lnTo>
                <a:lnTo>
                  <a:pt x="3558" y="7704"/>
                </a:lnTo>
                <a:lnTo>
                  <a:pt x="3595" y="7594"/>
                </a:lnTo>
                <a:lnTo>
                  <a:pt x="3595" y="7484"/>
                </a:lnTo>
                <a:lnTo>
                  <a:pt x="3558" y="7411"/>
                </a:lnTo>
                <a:lnTo>
                  <a:pt x="3485" y="7374"/>
                </a:lnTo>
                <a:lnTo>
                  <a:pt x="3412" y="7337"/>
                </a:lnTo>
                <a:lnTo>
                  <a:pt x="3338" y="7337"/>
                </a:lnTo>
                <a:lnTo>
                  <a:pt x="3228" y="7411"/>
                </a:lnTo>
                <a:lnTo>
                  <a:pt x="2971" y="7631"/>
                </a:lnTo>
                <a:lnTo>
                  <a:pt x="2641" y="7264"/>
                </a:lnTo>
                <a:lnTo>
                  <a:pt x="2568" y="7227"/>
                </a:lnTo>
                <a:close/>
                <a:moveTo>
                  <a:pt x="3191" y="6090"/>
                </a:moveTo>
                <a:lnTo>
                  <a:pt x="3595" y="6860"/>
                </a:lnTo>
                <a:lnTo>
                  <a:pt x="3998" y="7594"/>
                </a:lnTo>
                <a:lnTo>
                  <a:pt x="4439" y="8328"/>
                </a:lnTo>
                <a:lnTo>
                  <a:pt x="4915" y="9025"/>
                </a:lnTo>
                <a:lnTo>
                  <a:pt x="4769" y="9098"/>
                </a:lnTo>
                <a:lnTo>
                  <a:pt x="4622" y="9171"/>
                </a:lnTo>
                <a:lnTo>
                  <a:pt x="4365" y="9355"/>
                </a:lnTo>
                <a:lnTo>
                  <a:pt x="3778" y="9721"/>
                </a:lnTo>
                <a:lnTo>
                  <a:pt x="3522" y="9905"/>
                </a:lnTo>
                <a:lnTo>
                  <a:pt x="3412" y="10015"/>
                </a:lnTo>
                <a:lnTo>
                  <a:pt x="3265" y="10052"/>
                </a:lnTo>
                <a:lnTo>
                  <a:pt x="3228" y="10052"/>
                </a:lnTo>
                <a:lnTo>
                  <a:pt x="3191" y="10088"/>
                </a:lnTo>
                <a:lnTo>
                  <a:pt x="3191" y="10162"/>
                </a:lnTo>
                <a:lnTo>
                  <a:pt x="2421" y="9025"/>
                </a:lnTo>
                <a:lnTo>
                  <a:pt x="1761" y="7997"/>
                </a:lnTo>
                <a:lnTo>
                  <a:pt x="1064" y="7007"/>
                </a:lnTo>
                <a:lnTo>
                  <a:pt x="1394" y="6897"/>
                </a:lnTo>
                <a:lnTo>
                  <a:pt x="1724" y="6714"/>
                </a:lnTo>
                <a:lnTo>
                  <a:pt x="2348" y="6383"/>
                </a:lnTo>
                <a:lnTo>
                  <a:pt x="2494" y="6310"/>
                </a:lnTo>
                <a:lnTo>
                  <a:pt x="2641" y="6273"/>
                </a:lnTo>
                <a:lnTo>
                  <a:pt x="2935" y="6237"/>
                </a:lnTo>
                <a:lnTo>
                  <a:pt x="3081" y="6200"/>
                </a:lnTo>
                <a:lnTo>
                  <a:pt x="3191" y="6090"/>
                </a:lnTo>
                <a:close/>
                <a:moveTo>
                  <a:pt x="12729" y="11005"/>
                </a:moveTo>
                <a:lnTo>
                  <a:pt x="12655" y="11225"/>
                </a:lnTo>
                <a:lnTo>
                  <a:pt x="12582" y="11115"/>
                </a:lnTo>
                <a:lnTo>
                  <a:pt x="12729" y="11005"/>
                </a:lnTo>
                <a:close/>
                <a:moveTo>
                  <a:pt x="9647" y="12949"/>
                </a:moveTo>
                <a:lnTo>
                  <a:pt x="9721" y="13096"/>
                </a:lnTo>
                <a:lnTo>
                  <a:pt x="9831" y="13280"/>
                </a:lnTo>
                <a:lnTo>
                  <a:pt x="9941" y="13463"/>
                </a:lnTo>
                <a:lnTo>
                  <a:pt x="10088" y="13573"/>
                </a:lnTo>
                <a:lnTo>
                  <a:pt x="10051" y="13573"/>
                </a:lnTo>
                <a:lnTo>
                  <a:pt x="9647" y="13756"/>
                </a:lnTo>
                <a:lnTo>
                  <a:pt x="9647" y="13646"/>
                </a:lnTo>
                <a:lnTo>
                  <a:pt x="9574" y="13536"/>
                </a:lnTo>
                <a:lnTo>
                  <a:pt x="9427" y="13426"/>
                </a:lnTo>
                <a:lnTo>
                  <a:pt x="9354" y="13280"/>
                </a:lnTo>
                <a:lnTo>
                  <a:pt x="9281" y="13133"/>
                </a:lnTo>
                <a:lnTo>
                  <a:pt x="9244" y="12986"/>
                </a:lnTo>
                <a:lnTo>
                  <a:pt x="9647" y="12949"/>
                </a:lnTo>
                <a:close/>
                <a:moveTo>
                  <a:pt x="6640" y="12839"/>
                </a:moveTo>
                <a:lnTo>
                  <a:pt x="6493" y="13426"/>
                </a:lnTo>
                <a:lnTo>
                  <a:pt x="6419" y="14013"/>
                </a:lnTo>
                <a:lnTo>
                  <a:pt x="6419" y="14160"/>
                </a:lnTo>
                <a:lnTo>
                  <a:pt x="6163" y="13940"/>
                </a:lnTo>
                <a:lnTo>
                  <a:pt x="6126" y="13940"/>
                </a:lnTo>
                <a:lnTo>
                  <a:pt x="6126" y="13903"/>
                </a:lnTo>
                <a:lnTo>
                  <a:pt x="6126" y="13646"/>
                </a:lnTo>
                <a:lnTo>
                  <a:pt x="6163" y="13353"/>
                </a:lnTo>
                <a:lnTo>
                  <a:pt x="6236" y="13096"/>
                </a:lnTo>
                <a:lnTo>
                  <a:pt x="6346" y="12876"/>
                </a:lnTo>
                <a:lnTo>
                  <a:pt x="6640" y="12839"/>
                </a:lnTo>
                <a:close/>
                <a:moveTo>
                  <a:pt x="7336" y="13170"/>
                </a:moveTo>
                <a:lnTo>
                  <a:pt x="7263" y="13206"/>
                </a:lnTo>
                <a:lnTo>
                  <a:pt x="7226" y="13243"/>
                </a:lnTo>
                <a:lnTo>
                  <a:pt x="7080" y="13720"/>
                </a:lnTo>
                <a:lnTo>
                  <a:pt x="7006" y="13977"/>
                </a:lnTo>
                <a:lnTo>
                  <a:pt x="7006" y="14233"/>
                </a:lnTo>
                <a:lnTo>
                  <a:pt x="7006" y="14307"/>
                </a:lnTo>
                <a:lnTo>
                  <a:pt x="7043" y="14380"/>
                </a:lnTo>
                <a:lnTo>
                  <a:pt x="7116" y="14453"/>
                </a:lnTo>
                <a:lnTo>
                  <a:pt x="7190" y="14490"/>
                </a:lnTo>
                <a:lnTo>
                  <a:pt x="7263" y="14527"/>
                </a:lnTo>
                <a:lnTo>
                  <a:pt x="7336" y="14527"/>
                </a:lnTo>
                <a:lnTo>
                  <a:pt x="7410" y="14453"/>
                </a:lnTo>
                <a:lnTo>
                  <a:pt x="7483" y="14380"/>
                </a:lnTo>
                <a:lnTo>
                  <a:pt x="7483" y="14270"/>
                </a:lnTo>
                <a:lnTo>
                  <a:pt x="7446" y="14160"/>
                </a:lnTo>
                <a:lnTo>
                  <a:pt x="7373" y="14123"/>
                </a:lnTo>
                <a:lnTo>
                  <a:pt x="7373" y="13830"/>
                </a:lnTo>
                <a:lnTo>
                  <a:pt x="7410" y="13280"/>
                </a:lnTo>
                <a:lnTo>
                  <a:pt x="7373" y="13206"/>
                </a:lnTo>
                <a:lnTo>
                  <a:pt x="7336" y="13170"/>
                </a:lnTo>
                <a:close/>
                <a:moveTo>
                  <a:pt x="10418" y="5613"/>
                </a:moveTo>
                <a:lnTo>
                  <a:pt x="11188" y="6714"/>
                </a:lnTo>
                <a:lnTo>
                  <a:pt x="11555" y="7264"/>
                </a:lnTo>
                <a:lnTo>
                  <a:pt x="11922" y="7814"/>
                </a:lnTo>
                <a:lnTo>
                  <a:pt x="12252" y="8474"/>
                </a:lnTo>
                <a:lnTo>
                  <a:pt x="12399" y="8841"/>
                </a:lnTo>
                <a:lnTo>
                  <a:pt x="12545" y="9208"/>
                </a:lnTo>
                <a:lnTo>
                  <a:pt x="12619" y="9575"/>
                </a:lnTo>
                <a:lnTo>
                  <a:pt x="12692" y="9942"/>
                </a:lnTo>
                <a:lnTo>
                  <a:pt x="12729" y="10308"/>
                </a:lnTo>
                <a:lnTo>
                  <a:pt x="12729" y="10675"/>
                </a:lnTo>
                <a:lnTo>
                  <a:pt x="12325" y="10932"/>
                </a:lnTo>
                <a:lnTo>
                  <a:pt x="12288" y="10969"/>
                </a:lnTo>
                <a:lnTo>
                  <a:pt x="12252" y="11042"/>
                </a:lnTo>
                <a:lnTo>
                  <a:pt x="12288" y="11079"/>
                </a:lnTo>
                <a:lnTo>
                  <a:pt x="12325" y="11152"/>
                </a:lnTo>
                <a:lnTo>
                  <a:pt x="12435" y="11372"/>
                </a:lnTo>
                <a:lnTo>
                  <a:pt x="12509" y="11446"/>
                </a:lnTo>
                <a:lnTo>
                  <a:pt x="12582" y="11519"/>
                </a:lnTo>
                <a:lnTo>
                  <a:pt x="12472" y="11776"/>
                </a:lnTo>
                <a:lnTo>
                  <a:pt x="12325" y="12032"/>
                </a:lnTo>
                <a:lnTo>
                  <a:pt x="11848" y="11666"/>
                </a:lnTo>
                <a:lnTo>
                  <a:pt x="11775" y="11629"/>
                </a:lnTo>
                <a:lnTo>
                  <a:pt x="11702" y="11666"/>
                </a:lnTo>
                <a:lnTo>
                  <a:pt x="11665" y="11739"/>
                </a:lnTo>
                <a:lnTo>
                  <a:pt x="11702" y="11812"/>
                </a:lnTo>
                <a:lnTo>
                  <a:pt x="12142" y="12326"/>
                </a:lnTo>
                <a:lnTo>
                  <a:pt x="11848" y="12619"/>
                </a:lnTo>
                <a:lnTo>
                  <a:pt x="11812" y="12546"/>
                </a:lnTo>
                <a:lnTo>
                  <a:pt x="11665" y="12399"/>
                </a:lnTo>
                <a:lnTo>
                  <a:pt x="11518" y="12253"/>
                </a:lnTo>
                <a:lnTo>
                  <a:pt x="11371" y="12069"/>
                </a:lnTo>
                <a:lnTo>
                  <a:pt x="11298" y="11886"/>
                </a:lnTo>
                <a:lnTo>
                  <a:pt x="11225" y="11849"/>
                </a:lnTo>
                <a:lnTo>
                  <a:pt x="11188" y="11812"/>
                </a:lnTo>
                <a:lnTo>
                  <a:pt x="11115" y="11849"/>
                </a:lnTo>
                <a:lnTo>
                  <a:pt x="11078" y="11922"/>
                </a:lnTo>
                <a:lnTo>
                  <a:pt x="11078" y="12106"/>
                </a:lnTo>
                <a:lnTo>
                  <a:pt x="11115" y="12253"/>
                </a:lnTo>
                <a:lnTo>
                  <a:pt x="11188" y="12436"/>
                </a:lnTo>
                <a:lnTo>
                  <a:pt x="11261" y="12583"/>
                </a:lnTo>
                <a:lnTo>
                  <a:pt x="11371" y="12729"/>
                </a:lnTo>
                <a:lnTo>
                  <a:pt x="11518" y="12876"/>
                </a:lnTo>
                <a:lnTo>
                  <a:pt x="11115" y="13096"/>
                </a:lnTo>
                <a:lnTo>
                  <a:pt x="11151" y="12986"/>
                </a:lnTo>
                <a:lnTo>
                  <a:pt x="11151" y="12839"/>
                </a:lnTo>
                <a:lnTo>
                  <a:pt x="11078" y="12766"/>
                </a:lnTo>
                <a:lnTo>
                  <a:pt x="10968" y="12656"/>
                </a:lnTo>
                <a:lnTo>
                  <a:pt x="10931" y="12656"/>
                </a:lnTo>
                <a:lnTo>
                  <a:pt x="10858" y="12693"/>
                </a:lnTo>
                <a:lnTo>
                  <a:pt x="10858" y="12766"/>
                </a:lnTo>
                <a:lnTo>
                  <a:pt x="10821" y="12729"/>
                </a:lnTo>
                <a:lnTo>
                  <a:pt x="10491" y="12436"/>
                </a:lnTo>
                <a:lnTo>
                  <a:pt x="10418" y="12363"/>
                </a:lnTo>
                <a:lnTo>
                  <a:pt x="10344" y="12399"/>
                </a:lnTo>
                <a:lnTo>
                  <a:pt x="10308" y="12473"/>
                </a:lnTo>
                <a:lnTo>
                  <a:pt x="10308" y="12546"/>
                </a:lnTo>
                <a:lnTo>
                  <a:pt x="10491" y="12839"/>
                </a:lnTo>
                <a:lnTo>
                  <a:pt x="10711" y="13206"/>
                </a:lnTo>
                <a:lnTo>
                  <a:pt x="10785" y="13280"/>
                </a:lnTo>
                <a:lnTo>
                  <a:pt x="10381" y="13426"/>
                </a:lnTo>
                <a:lnTo>
                  <a:pt x="10381" y="13353"/>
                </a:lnTo>
                <a:lnTo>
                  <a:pt x="10344" y="13280"/>
                </a:lnTo>
                <a:lnTo>
                  <a:pt x="10234" y="13133"/>
                </a:lnTo>
                <a:lnTo>
                  <a:pt x="10051" y="12913"/>
                </a:lnTo>
                <a:lnTo>
                  <a:pt x="9904" y="12693"/>
                </a:lnTo>
                <a:lnTo>
                  <a:pt x="9831" y="12619"/>
                </a:lnTo>
                <a:lnTo>
                  <a:pt x="9721" y="12619"/>
                </a:lnTo>
                <a:lnTo>
                  <a:pt x="9391" y="12693"/>
                </a:lnTo>
                <a:lnTo>
                  <a:pt x="9097" y="12729"/>
                </a:lnTo>
                <a:lnTo>
                  <a:pt x="9024" y="12766"/>
                </a:lnTo>
                <a:lnTo>
                  <a:pt x="8987" y="12839"/>
                </a:lnTo>
                <a:lnTo>
                  <a:pt x="8987" y="12913"/>
                </a:lnTo>
                <a:lnTo>
                  <a:pt x="9024" y="12986"/>
                </a:lnTo>
                <a:lnTo>
                  <a:pt x="9024" y="13243"/>
                </a:lnTo>
                <a:lnTo>
                  <a:pt x="9097" y="13500"/>
                </a:lnTo>
                <a:lnTo>
                  <a:pt x="9134" y="13646"/>
                </a:lnTo>
                <a:lnTo>
                  <a:pt x="9207" y="13756"/>
                </a:lnTo>
                <a:lnTo>
                  <a:pt x="9317" y="13830"/>
                </a:lnTo>
                <a:lnTo>
                  <a:pt x="9427" y="13867"/>
                </a:lnTo>
                <a:lnTo>
                  <a:pt x="8987" y="14050"/>
                </a:lnTo>
                <a:lnTo>
                  <a:pt x="8950" y="13977"/>
                </a:lnTo>
                <a:lnTo>
                  <a:pt x="8804" y="13903"/>
                </a:lnTo>
                <a:lnTo>
                  <a:pt x="8767" y="13903"/>
                </a:lnTo>
                <a:lnTo>
                  <a:pt x="8620" y="13536"/>
                </a:lnTo>
                <a:lnTo>
                  <a:pt x="8510" y="13390"/>
                </a:lnTo>
                <a:lnTo>
                  <a:pt x="8364" y="13206"/>
                </a:lnTo>
                <a:lnTo>
                  <a:pt x="8327" y="13206"/>
                </a:lnTo>
                <a:lnTo>
                  <a:pt x="8327" y="13243"/>
                </a:lnTo>
                <a:lnTo>
                  <a:pt x="8327" y="13500"/>
                </a:lnTo>
                <a:lnTo>
                  <a:pt x="8364" y="13756"/>
                </a:lnTo>
                <a:lnTo>
                  <a:pt x="8510" y="14270"/>
                </a:lnTo>
                <a:lnTo>
                  <a:pt x="8070" y="14453"/>
                </a:lnTo>
                <a:lnTo>
                  <a:pt x="8033" y="14160"/>
                </a:lnTo>
                <a:lnTo>
                  <a:pt x="7960" y="13903"/>
                </a:lnTo>
                <a:lnTo>
                  <a:pt x="7923" y="13536"/>
                </a:lnTo>
                <a:lnTo>
                  <a:pt x="7923" y="13206"/>
                </a:lnTo>
                <a:lnTo>
                  <a:pt x="7887" y="13133"/>
                </a:lnTo>
                <a:lnTo>
                  <a:pt x="7813" y="13096"/>
                </a:lnTo>
                <a:lnTo>
                  <a:pt x="7777" y="13096"/>
                </a:lnTo>
                <a:lnTo>
                  <a:pt x="7703" y="13170"/>
                </a:lnTo>
                <a:lnTo>
                  <a:pt x="7667" y="13536"/>
                </a:lnTo>
                <a:lnTo>
                  <a:pt x="7630" y="13903"/>
                </a:lnTo>
                <a:lnTo>
                  <a:pt x="7667" y="14233"/>
                </a:lnTo>
                <a:lnTo>
                  <a:pt x="7667" y="14380"/>
                </a:lnTo>
                <a:lnTo>
                  <a:pt x="7740" y="14527"/>
                </a:lnTo>
                <a:lnTo>
                  <a:pt x="7483" y="14563"/>
                </a:lnTo>
                <a:lnTo>
                  <a:pt x="7190" y="14527"/>
                </a:lnTo>
                <a:lnTo>
                  <a:pt x="7006" y="14453"/>
                </a:lnTo>
                <a:lnTo>
                  <a:pt x="6786" y="14380"/>
                </a:lnTo>
                <a:lnTo>
                  <a:pt x="6823" y="14160"/>
                </a:lnTo>
                <a:lnTo>
                  <a:pt x="6860" y="13646"/>
                </a:lnTo>
                <a:lnTo>
                  <a:pt x="6860" y="13206"/>
                </a:lnTo>
                <a:lnTo>
                  <a:pt x="6860" y="12766"/>
                </a:lnTo>
                <a:lnTo>
                  <a:pt x="6823" y="12693"/>
                </a:lnTo>
                <a:lnTo>
                  <a:pt x="6713" y="12656"/>
                </a:lnTo>
                <a:lnTo>
                  <a:pt x="6346" y="12693"/>
                </a:lnTo>
                <a:lnTo>
                  <a:pt x="6309" y="12656"/>
                </a:lnTo>
                <a:lnTo>
                  <a:pt x="6236" y="12693"/>
                </a:lnTo>
                <a:lnTo>
                  <a:pt x="6089" y="12913"/>
                </a:lnTo>
                <a:lnTo>
                  <a:pt x="5943" y="13133"/>
                </a:lnTo>
                <a:lnTo>
                  <a:pt x="5869" y="13390"/>
                </a:lnTo>
                <a:lnTo>
                  <a:pt x="5796" y="13610"/>
                </a:lnTo>
                <a:lnTo>
                  <a:pt x="5392" y="13206"/>
                </a:lnTo>
                <a:lnTo>
                  <a:pt x="5686" y="12839"/>
                </a:lnTo>
                <a:lnTo>
                  <a:pt x="5943" y="12473"/>
                </a:lnTo>
                <a:lnTo>
                  <a:pt x="5943" y="12363"/>
                </a:lnTo>
                <a:lnTo>
                  <a:pt x="5943" y="12289"/>
                </a:lnTo>
                <a:lnTo>
                  <a:pt x="5869" y="12216"/>
                </a:lnTo>
                <a:lnTo>
                  <a:pt x="5686" y="12216"/>
                </a:lnTo>
                <a:lnTo>
                  <a:pt x="5612" y="12289"/>
                </a:lnTo>
                <a:lnTo>
                  <a:pt x="5209" y="12949"/>
                </a:lnTo>
                <a:lnTo>
                  <a:pt x="4952" y="12619"/>
                </a:lnTo>
                <a:lnTo>
                  <a:pt x="5136" y="12473"/>
                </a:lnTo>
                <a:lnTo>
                  <a:pt x="5319" y="12289"/>
                </a:lnTo>
                <a:lnTo>
                  <a:pt x="5466" y="12069"/>
                </a:lnTo>
                <a:lnTo>
                  <a:pt x="5576" y="11849"/>
                </a:lnTo>
                <a:lnTo>
                  <a:pt x="5576" y="11776"/>
                </a:lnTo>
                <a:lnTo>
                  <a:pt x="5576" y="11739"/>
                </a:lnTo>
                <a:lnTo>
                  <a:pt x="5539" y="11666"/>
                </a:lnTo>
                <a:lnTo>
                  <a:pt x="5502" y="11629"/>
                </a:lnTo>
                <a:lnTo>
                  <a:pt x="5319" y="11629"/>
                </a:lnTo>
                <a:lnTo>
                  <a:pt x="5282" y="11702"/>
                </a:lnTo>
                <a:lnTo>
                  <a:pt x="4805" y="12399"/>
                </a:lnTo>
                <a:lnTo>
                  <a:pt x="4439" y="11922"/>
                </a:lnTo>
                <a:lnTo>
                  <a:pt x="4549" y="11812"/>
                </a:lnTo>
                <a:lnTo>
                  <a:pt x="4879" y="11409"/>
                </a:lnTo>
                <a:lnTo>
                  <a:pt x="5209" y="10969"/>
                </a:lnTo>
                <a:lnTo>
                  <a:pt x="5209" y="10895"/>
                </a:lnTo>
                <a:lnTo>
                  <a:pt x="5246" y="10859"/>
                </a:lnTo>
                <a:lnTo>
                  <a:pt x="5282" y="10785"/>
                </a:lnTo>
                <a:lnTo>
                  <a:pt x="5282" y="10712"/>
                </a:lnTo>
                <a:lnTo>
                  <a:pt x="5209" y="10639"/>
                </a:lnTo>
                <a:lnTo>
                  <a:pt x="5099" y="10602"/>
                </a:lnTo>
                <a:lnTo>
                  <a:pt x="5026" y="10602"/>
                </a:lnTo>
                <a:lnTo>
                  <a:pt x="4952" y="10639"/>
                </a:lnTo>
                <a:lnTo>
                  <a:pt x="4549" y="11225"/>
                </a:lnTo>
                <a:lnTo>
                  <a:pt x="4329" y="11556"/>
                </a:lnTo>
                <a:lnTo>
                  <a:pt x="4292" y="11482"/>
                </a:lnTo>
                <a:lnTo>
                  <a:pt x="4145" y="11482"/>
                </a:lnTo>
                <a:lnTo>
                  <a:pt x="3888" y="11152"/>
                </a:lnTo>
                <a:lnTo>
                  <a:pt x="4329" y="10822"/>
                </a:lnTo>
                <a:lnTo>
                  <a:pt x="4549" y="10675"/>
                </a:lnTo>
                <a:lnTo>
                  <a:pt x="4732" y="10455"/>
                </a:lnTo>
                <a:lnTo>
                  <a:pt x="4769" y="10418"/>
                </a:lnTo>
                <a:lnTo>
                  <a:pt x="4805" y="10345"/>
                </a:lnTo>
                <a:lnTo>
                  <a:pt x="4732" y="10235"/>
                </a:lnTo>
                <a:lnTo>
                  <a:pt x="4659" y="10162"/>
                </a:lnTo>
                <a:lnTo>
                  <a:pt x="4585" y="10162"/>
                </a:lnTo>
                <a:lnTo>
                  <a:pt x="4512" y="10198"/>
                </a:lnTo>
                <a:lnTo>
                  <a:pt x="4292" y="10345"/>
                </a:lnTo>
                <a:lnTo>
                  <a:pt x="4072" y="10528"/>
                </a:lnTo>
                <a:lnTo>
                  <a:pt x="3705" y="10895"/>
                </a:lnTo>
                <a:lnTo>
                  <a:pt x="3256" y="10239"/>
                </a:lnTo>
                <a:lnTo>
                  <a:pt x="3256" y="10239"/>
                </a:lnTo>
                <a:lnTo>
                  <a:pt x="3485" y="10272"/>
                </a:lnTo>
                <a:lnTo>
                  <a:pt x="3742" y="10235"/>
                </a:lnTo>
                <a:lnTo>
                  <a:pt x="3888" y="10162"/>
                </a:lnTo>
                <a:lnTo>
                  <a:pt x="4072" y="10052"/>
                </a:lnTo>
                <a:lnTo>
                  <a:pt x="4365" y="9868"/>
                </a:lnTo>
                <a:lnTo>
                  <a:pt x="4769" y="9648"/>
                </a:lnTo>
                <a:lnTo>
                  <a:pt x="4989" y="9538"/>
                </a:lnTo>
                <a:lnTo>
                  <a:pt x="5172" y="9391"/>
                </a:lnTo>
                <a:lnTo>
                  <a:pt x="6053" y="10675"/>
                </a:lnTo>
                <a:lnTo>
                  <a:pt x="6383" y="11115"/>
                </a:lnTo>
                <a:lnTo>
                  <a:pt x="6713" y="11556"/>
                </a:lnTo>
                <a:lnTo>
                  <a:pt x="6896" y="11739"/>
                </a:lnTo>
                <a:lnTo>
                  <a:pt x="7116" y="11922"/>
                </a:lnTo>
                <a:lnTo>
                  <a:pt x="7336" y="12069"/>
                </a:lnTo>
                <a:lnTo>
                  <a:pt x="7593" y="12179"/>
                </a:lnTo>
                <a:lnTo>
                  <a:pt x="7813" y="12253"/>
                </a:lnTo>
                <a:lnTo>
                  <a:pt x="8070" y="12289"/>
                </a:lnTo>
                <a:lnTo>
                  <a:pt x="8547" y="12289"/>
                </a:lnTo>
                <a:lnTo>
                  <a:pt x="8767" y="12253"/>
                </a:lnTo>
                <a:lnTo>
                  <a:pt x="8987" y="12179"/>
                </a:lnTo>
                <a:lnTo>
                  <a:pt x="9207" y="12106"/>
                </a:lnTo>
                <a:lnTo>
                  <a:pt x="9427" y="11996"/>
                </a:lnTo>
                <a:lnTo>
                  <a:pt x="9684" y="11849"/>
                </a:lnTo>
                <a:lnTo>
                  <a:pt x="9867" y="11666"/>
                </a:lnTo>
                <a:lnTo>
                  <a:pt x="10051" y="11482"/>
                </a:lnTo>
                <a:lnTo>
                  <a:pt x="10198" y="11262"/>
                </a:lnTo>
                <a:lnTo>
                  <a:pt x="10308" y="11042"/>
                </a:lnTo>
                <a:lnTo>
                  <a:pt x="10418" y="10822"/>
                </a:lnTo>
                <a:lnTo>
                  <a:pt x="10491" y="10565"/>
                </a:lnTo>
                <a:lnTo>
                  <a:pt x="10528" y="10345"/>
                </a:lnTo>
                <a:lnTo>
                  <a:pt x="10564" y="9832"/>
                </a:lnTo>
                <a:lnTo>
                  <a:pt x="10528" y="9318"/>
                </a:lnTo>
                <a:lnTo>
                  <a:pt x="10418" y="8804"/>
                </a:lnTo>
                <a:lnTo>
                  <a:pt x="10234" y="8328"/>
                </a:lnTo>
                <a:lnTo>
                  <a:pt x="9978" y="7887"/>
                </a:lnTo>
                <a:lnTo>
                  <a:pt x="9684" y="7484"/>
                </a:lnTo>
                <a:lnTo>
                  <a:pt x="9097" y="6640"/>
                </a:lnTo>
                <a:lnTo>
                  <a:pt x="9354" y="6494"/>
                </a:lnTo>
                <a:lnTo>
                  <a:pt x="9574" y="6347"/>
                </a:lnTo>
                <a:lnTo>
                  <a:pt x="10014" y="5980"/>
                </a:lnTo>
                <a:lnTo>
                  <a:pt x="10418" y="5613"/>
                </a:lnTo>
                <a:close/>
                <a:moveTo>
                  <a:pt x="8400" y="2055"/>
                </a:moveTo>
                <a:lnTo>
                  <a:pt x="8290" y="2092"/>
                </a:lnTo>
                <a:lnTo>
                  <a:pt x="8217" y="2165"/>
                </a:lnTo>
                <a:lnTo>
                  <a:pt x="8180" y="2202"/>
                </a:lnTo>
                <a:lnTo>
                  <a:pt x="8180" y="2312"/>
                </a:lnTo>
                <a:lnTo>
                  <a:pt x="8180" y="2385"/>
                </a:lnTo>
                <a:lnTo>
                  <a:pt x="8107" y="2422"/>
                </a:lnTo>
                <a:lnTo>
                  <a:pt x="8033" y="2459"/>
                </a:lnTo>
                <a:lnTo>
                  <a:pt x="7300" y="3045"/>
                </a:lnTo>
                <a:lnTo>
                  <a:pt x="6896" y="3339"/>
                </a:lnTo>
                <a:lnTo>
                  <a:pt x="6529" y="3596"/>
                </a:lnTo>
                <a:lnTo>
                  <a:pt x="6456" y="3669"/>
                </a:lnTo>
                <a:lnTo>
                  <a:pt x="6419" y="3742"/>
                </a:lnTo>
                <a:lnTo>
                  <a:pt x="6419" y="3852"/>
                </a:lnTo>
                <a:lnTo>
                  <a:pt x="6419" y="3926"/>
                </a:lnTo>
                <a:lnTo>
                  <a:pt x="8547" y="6677"/>
                </a:lnTo>
                <a:lnTo>
                  <a:pt x="8547" y="6750"/>
                </a:lnTo>
                <a:lnTo>
                  <a:pt x="8620" y="6787"/>
                </a:lnTo>
                <a:lnTo>
                  <a:pt x="9391" y="7851"/>
                </a:lnTo>
                <a:lnTo>
                  <a:pt x="9684" y="8291"/>
                </a:lnTo>
                <a:lnTo>
                  <a:pt x="9904" y="8768"/>
                </a:lnTo>
                <a:lnTo>
                  <a:pt x="10014" y="9025"/>
                </a:lnTo>
                <a:lnTo>
                  <a:pt x="10088" y="9281"/>
                </a:lnTo>
                <a:lnTo>
                  <a:pt x="10124" y="9538"/>
                </a:lnTo>
                <a:lnTo>
                  <a:pt x="10124" y="9832"/>
                </a:lnTo>
                <a:lnTo>
                  <a:pt x="10124" y="10088"/>
                </a:lnTo>
                <a:lnTo>
                  <a:pt x="10088" y="10308"/>
                </a:lnTo>
                <a:lnTo>
                  <a:pt x="10014" y="10565"/>
                </a:lnTo>
                <a:lnTo>
                  <a:pt x="9904" y="10785"/>
                </a:lnTo>
                <a:lnTo>
                  <a:pt x="9794" y="11005"/>
                </a:lnTo>
                <a:lnTo>
                  <a:pt x="9647" y="11189"/>
                </a:lnTo>
                <a:lnTo>
                  <a:pt x="9464" y="11372"/>
                </a:lnTo>
                <a:lnTo>
                  <a:pt x="9281" y="11556"/>
                </a:lnTo>
                <a:lnTo>
                  <a:pt x="9097" y="11666"/>
                </a:lnTo>
                <a:lnTo>
                  <a:pt x="8877" y="11739"/>
                </a:lnTo>
                <a:lnTo>
                  <a:pt x="8657" y="11776"/>
                </a:lnTo>
                <a:lnTo>
                  <a:pt x="8437" y="11812"/>
                </a:lnTo>
                <a:lnTo>
                  <a:pt x="7997" y="11812"/>
                </a:lnTo>
                <a:lnTo>
                  <a:pt x="7813" y="11739"/>
                </a:lnTo>
                <a:lnTo>
                  <a:pt x="7593" y="11666"/>
                </a:lnTo>
                <a:lnTo>
                  <a:pt x="7373" y="11519"/>
                </a:lnTo>
                <a:lnTo>
                  <a:pt x="7153" y="11372"/>
                </a:lnTo>
                <a:lnTo>
                  <a:pt x="6970" y="11152"/>
                </a:lnTo>
                <a:lnTo>
                  <a:pt x="6823" y="10932"/>
                </a:lnTo>
                <a:lnTo>
                  <a:pt x="6053" y="9905"/>
                </a:lnTo>
                <a:lnTo>
                  <a:pt x="5356" y="8878"/>
                </a:lnTo>
                <a:lnTo>
                  <a:pt x="4659" y="7814"/>
                </a:lnTo>
                <a:lnTo>
                  <a:pt x="4035" y="6714"/>
                </a:lnTo>
                <a:lnTo>
                  <a:pt x="3742" y="6163"/>
                </a:lnTo>
                <a:lnTo>
                  <a:pt x="3485" y="5613"/>
                </a:lnTo>
                <a:lnTo>
                  <a:pt x="3412" y="5540"/>
                </a:lnTo>
                <a:lnTo>
                  <a:pt x="3301" y="5503"/>
                </a:lnTo>
                <a:lnTo>
                  <a:pt x="3191" y="5503"/>
                </a:lnTo>
                <a:lnTo>
                  <a:pt x="3118" y="5576"/>
                </a:lnTo>
                <a:lnTo>
                  <a:pt x="3008" y="5687"/>
                </a:lnTo>
                <a:lnTo>
                  <a:pt x="2861" y="5760"/>
                </a:lnTo>
                <a:lnTo>
                  <a:pt x="2715" y="5833"/>
                </a:lnTo>
                <a:lnTo>
                  <a:pt x="2568" y="5833"/>
                </a:lnTo>
                <a:lnTo>
                  <a:pt x="2421" y="5870"/>
                </a:lnTo>
                <a:lnTo>
                  <a:pt x="2274" y="5907"/>
                </a:lnTo>
                <a:lnTo>
                  <a:pt x="2018" y="6053"/>
                </a:lnTo>
                <a:lnTo>
                  <a:pt x="1431" y="6420"/>
                </a:lnTo>
                <a:lnTo>
                  <a:pt x="1137" y="6604"/>
                </a:lnTo>
                <a:lnTo>
                  <a:pt x="880" y="6824"/>
                </a:lnTo>
                <a:lnTo>
                  <a:pt x="770" y="6824"/>
                </a:lnTo>
                <a:lnTo>
                  <a:pt x="697" y="6897"/>
                </a:lnTo>
                <a:lnTo>
                  <a:pt x="660" y="6970"/>
                </a:lnTo>
                <a:lnTo>
                  <a:pt x="697" y="7080"/>
                </a:lnTo>
                <a:lnTo>
                  <a:pt x="1101" y="7814"/>
                </a:lnTo>
                <a:lnTo>
                  <a:pt x="1541" y="8548"/>
                </a:lnTo>
                <a:lnTo>
                  <a:pt x="2458" y="9942"/>
                </a:lnTo>
                <a:lnTo>
                  <a:pt x="3412" y="11335"/>
                </a:lnTo>
                <a:lnTo>
                  <a:pt x="4402" y="12693"/>
                </a:lnTo>
                <a:lnTo>
                  <a:pt x="4989" y="13426"/>
                </a:lnTo>
                <a:lnTo>
                  <a:pt x="4952" y="13426"/>
                </a:lnTo>
                <a:lnTo>
                  <a:pt x="4952" y="13500"/>
                </a:lnTo>
                <a:lnTo>
                  <a:pt x="4989" y="13536"/>
                </a:lnTo>
                <a:lnTo>
                  <a:pt x="5026" y="13573"/>
                </a:lnTo>
                <a:lnTo>
                  <a:pt x="5099" y="13536"/>
                </a:lnTo>
                <a:lnTo>
                  <a:pt x="5429" y="13940"/>
                </a:lnTo>
                <a:lnTo>
                  <a:pt x="5796" y="14307"/>
                </a:lnTo>
                <a:lnTo>
                  <a:pt x="5833" y="14343"/>
                </a:lnTo>
                <a:lnTo>
                  <a:pt x="5906" y="14380"/>
                </a:lnTo>
                <a:lnTo>
                  <a:pt x="6126" y="14563"/>
                </a:lnTo>
                <a:lnTo>
                  <a:pt x="6383" y="14710"/>
                </a:lnTo>
                <a:lnTo>
                  <a:pt x="6640" y="14857"/>
                </a:lnTo>
                <a:lnTo>
                  <a:pt x="6933" y="14967"/>
                </a:lnTo>
                <a:lnTo>
                  <a:pt x="7226" y="15040"/>
                </a:lnTo>
                <a:lnTo>
                  <a:pt x="7850" y="15040"/>
                </a:lnTo>
                <a:lnTo>
                  <a:pt x="8180" y="14967"/>
                </a:lnTo>
                <a:lnTo>
                  <a:pt x="8510" y="14820"/>
                </a:lnTo>
                <a:lnTo>
                  <a:pt x="8877" y="14673"/>
                </a:lnTo>
                <a:lnTo>
                  <a:pt x="9574" y="14343"/>
                </a:lnTo>
                <a:lnTo>
                  <a:pt x="11115" y="13683"/>
                </a:lnTo>
                <a:lnTo>
                  <a:pt x="11592" y="13426"/>
                </a:lnTo>
                <a:lnTo>
                  <a:pt x="11995" y="13170"/>
                </a:lnTo>
                <a:lnTo>
                  <a:pt x="12399" y="12839"/>
                </a:lnTo>
                <a:lnTo>
                  <a:pt x="12729" y="12436"/>
                </a:lnTo>
                <a:lnTo>
                  <a:pt x="12912" y="12142"/>
                </a:lnTo>
                <a:lnTo>
                  <a:pt x="13059" y="11849"/>
                </a:lnTo>
                <a:lnTo>
                  <a:pt x="13169" y="11519"/>
                </a:lnTo>
                <a:lnTo>
                  <a:pt x="13242" y="11189"/>
                </a:lnTo>
                <a:lnTo>
                  <a:pt x="13279" y="10859"/>
                </a:lnTo>
                <a:lnTo>
                  <a:pt x="13316" y="10528"/>
                </a:lnTo>
                <a:lnTo>
                  <a:pt x="13279" y="10198"/>
                </a:lnTo>
                <a:lnTo>
                  <a:pt x="13242" y="9868"/>
                </a:lnTo>
                <a:lnTo>
                  <a:pt x="13169" y="9538"/>
                </a:lnTo>
                <a:lnTo>
                  <a:pt x="13095" y="9208"/>
                </a:lnTo>
                <a:lnTo>
                  <a:pt x="12875" y="8584"/>
                </a:lnTo>
                <a:lnTo>
                  <a:pt x="12582" y="7961"/>
                </a:lnTo>
                <a:lnTo>
                  <a:pt x="12252" y="7374"/>
                </a:lnTo>
                <a:lnTo>
                  <a:pt x="11885" y="6824"/>
                </a:lnTo>
                <a:lnTo>
                  <a:pt x="10271" y="4476"/>
                </a:lnTo>
                <a:lnTo>
                  <a:pt x="8657" y="2165"/>
                </a:lnTo>
                <a:lnTo>
                  <a:pt x="8584" y="2092"/>
                </a:lnTo>
                <a:lnTo>
                  <a:pt x="8474" y="2055"/>
                </a:lnTo>
                <a:close/>
              </a:path>
            </a:pathLst>
          </a:custGeom>
          <a:solidFill>
            <a:srgbClr val="A4C2F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A4C2F4"/>
              </a:solidFill>
              <a:latin typeface="Arial"/>
              <a:ea typeface="Arial"/>
              <a:cs typeface="Arial"/>
              <a:sym typeface="Arial"/>
            </a:endParaRPr>
          </a:p>
        </p:txBody>
      </p:sp>
      <p:sp>
        <p:nvSpPr>
          <p:cNvPr id="818" name="Google Shape;818;p39"/>
          <p:cNvSpPr/>
          <p:nvPr/>
        </p:nvSpPr>
        <p:spPr>
          <a:xfrm>
            <a:off x="8797588" y="3078732"/>
            <a:ext cx="386048" cy="258065"/>
          </a:xfrm>
          <a:custGeom>
            <a:avLst/>
            <a:gdLst/>
            <a:ahLst/>
            <a:cxnLst/>
            <a:rect l="l" t="t" r="r" b="b"/>
            <a:pathLst>
              <a:path w="13610" h="9098" extrusionOk="0">
                <a:moveTo>
                  <a:pt x="4696" y="0"/>
                </a:moveTo>
                <a:lnTo>
                  <a:pt x="4586" y="74"/>
                </a:lnTo>
                <a:lnTo>
                  <a:pt x="4256" y="440"/>
                </a:lnTo>
                <a:lnTo>
                  <a:pt x="3999" y="844"/>
                </a:lnTo>
                <a:lnTo>
                  <a:pt x="3742" y="1247"/>
                </a:lnTo>
                <a:lnTo>
                  <a:pt x="3522" y="1688"/>
                </a:lnTo>
                <a:lnTo>
                  <a:pt x="3339" y="2128"/>
                </a:lnTo>
                <a:lnTo>
                  <a:pt x="3228" y="2605"/>
                </a:lnTo>
                <a:lnTo>
                  <a:pt x="3118" y="3081"/>
                </a:lnTo>
                <a:lnTo>
                  <a:pt x="3045" y="3595"/>
                </a:lnTo>
                <a:lnTo>
                  <a:pt x="3008" y="3852"/>
                </a:lnTo>
                <a:lnTo>
                  <a:pt x="2935" y="4072"/>
                </a:lnTo>
                <a:lnTo>
                  <a:pt x="2825" y="4329"/>
                </a:lnTo>
                <a:lnTo>
                  <a:pt x="2678" y="4512"/>
                </a:lnTo>
                <a:lnTo>
                  <a:pt x="2605" y="4622"/>
                </a:lnTo>
                <a:lnTo>
                  <a:pt x="2495" y="4659"/>
                </a:lnTo>
                <a:lnTo>
                  <a:pt x="2275" y="4732"/>
                </a:lnTo>
                <a:lnTo>
                  <a:pt x="1835" y="4732"/>
                </a:lnTo>
                <a:lnTo>
                  <a:pt x="1541" y="4659"/>
                </a:lnTo>
                <a:lnTo>
                  <a:pt x="991" y="4659"/>
                </a:lnTo>
                <a:lnTo>
                  <a:pt x="881" y="4732"/>
                </a:lnTo>
                <a:lnTo>
                  <a:pt x="771" y="4769"/>
                </a:lnTo>
                <a:lnTo>
                  <a:pt x="587" y="4732"/>
                </a:lnTo>
                <a:lnTo>
                  <a:pt x="404" y="4732"/>
                </a:lnTo>
                <a:lnTo>
                  <a:pt x="257" y="4805"/>
                </a:lnTo>
                <a:lnTo>
                  <a:pt x="74" y="4879"/>
                </a:lnTo>
                <a:lnTo>
                  <a:pt x="37" y="4952"/>
                </a:lnTo>
                <a:lnTo>
                  <a:pt x="0" y="5026"/>
                </a:lnTo>
                <a:lnTo>
                  <a:pt x="0" y="5172"/>
                </a:lnTo>
                <a:lnTo>
                  <a:pt x="37" y="5209"/>
                </a:lnTo>
                <a:lnTo>
                  <a:pt x="74" y="5246"/>
                </a:lnTo>
                <a:lnTo>
                  <a:pt x="147" y="5282"/>
                </a:lnTo>
                <a:lnTo>
                  <a:pt x="221" y="5246"/>
                </a:lnTo>
                <a:lnTo>
                  <a:pt x="514" y="5172"/>
                </a:lnTo>
                <a:lnTo>
                  <a:pt x="587" y="5282"/>
                </a:lnTo>
                <a:lnTo>
                  <a:pt x="697" y="5356"/>
                </a:lnTo>
                <a:lnTo>
                  <a:pt x="807" y="5356"/>
                </a:lnTo>
                <a:lnTo>
                  <a:pt x="881" y="5319"/>
                </a:lnTo>
                <a:lnTo>
                  <a:pt x="918" y="5282"/>
                </a:lnTo>
                <a:lnTo>
                  <a:pt x="991" y="5209"/>
                </a:lnTo>
                <a:lnTo>
                  <a:pt x="1064" y="5172"/>
                </a:lnTo>
                <a:lnTo>
                  <a:pt x="1248" y="5136"/>
                </a:lnTo>
                <a:lnTo>
                  <a:pt x="1431" y="5172"/>
                </a:lnTo>
                <a:lnTo>
                  <a:pt x="1614" y="5209"/>
                </a:lnTo>
                <a:lnTo>
                  <a:pt x="1981" y="5282"/>
                </a:lnTo>
                <a:lnTo>
                  <a:pt x="2201" y="5282"/>
                </a:lnTo>
                <a:lnTo>
                  <a:pt x="2385" y="5246"/>
                </a:lnTo>
                <a:lnTo>
                  <a:pt x="2605" y="5209"/>
                </a:lnTo>
                <a:lnTo>
                  <a:pt x="2752" y="5136"/>
                </a:lnTo>
                <a:lnTo>
                  <a:pt x="2935" y="5026"/>
                </a:lnTo>
                <a:lnTo>
                  <a:pt x="3082" y="4879"/>
                </a:lnTo>
                <a:lnTo>
                  <a:pt x="3192" y="4732"/>
                </a:lnTo>
                <a:lnTo>
                  <a:pt x="3302" y="4549"/>
                </a:lnTo>
                <a:lnTo>
                  <a:pt x="3449" y="4182"/>
                </a:lnTo>
                <a:lnTo>
                  <a:pt x="3522" y="3925"/>
                </a:lnTo>
                <a:lnTo>
                  <a:pt x="3559" y="3668"/>
                </a:lnTo>
                <a:lnTo>
                  <a:pt x="3632" y="3118"/>
                </a:lnTo>
                <a:lnTo>
                  <a:pt x="3742" y="2641"/>
                </a:lnTo>
                <a:lnTo>
                  <a:pt x="3889" y="2201"/>
                </a:lnTo>
                <a:lnTo>
                  <a:pt x="4035" y="1834"/>
                </a:lnTo>
                <a:lnTo>
                  <a:pt x="4219" y="1467"/>
                </a:lnTo>
                <a:lnTo>
                  <a:pt x="4402" y="1137"/>
                </a:lnTo>
                <a:lnTo>
                  <a:pt x="4659" y="844"/>
                </a:lnTo>
                <a:lnTo>
                  <a:pt x="5173" y="2861"/>
                </a:lnTo>
                <a:lnTo>
                  <a:pt x="5649" y="4842"/>
                </a:lnTo>
                <a:lnTo>
                  <a:pt x="6126" y="6860"/>
                </a:lnTo>
                <a:lnTo>
                  <a:pt x="6567" y="8914"/>
                </a:lnTo>
                <a:lnTo>
                  <a:pt x="6603" y="8987"/>
                </a:lnTo>
                <a:lnTo>
                  <a:pt x="6713" y="9061"/>
                </a:lnTo>
                <a:lnTo>
                  <a:pt x="6787" y="9097"/>
                </a:lnTo>
                <a:lnTo>
                  <a:pt x="6897" y="9097"/>
                </a:lnTo>
                <a:lnTo>
                  <a:pt x="7153" y="8987"/>
                </a:lnTo>
                <a:lnTo>
                  <a:pt x="7374" y="8804"/>
                </a:lnTo>
                <a:lnTo>
                  <a:pt x="7520" y="8620"/>
                </a:lnTo>
                <a:lnTo>
                  <a:pt x="7667" y="8364"/>
                </a:lnTo>
                <a:lnTo>
                  <a:pt x="7814" y="7997"/>
                </a:lnTo>
                <a:lnTo>
                  <a:pt x="7924" y="7593"/>
                </a:lnTo>
                <a:lnTo>
                  <a:pt x="8181" y="6823"/>
                </a:lnTo>
                <a:lnTo>
                  <a:pt x="9061" y="3962"/>
                </a:lnTo>
                <a:lnTo>
                  <a:pt x="9208" y="4439"/>
                </a:lnTo>
                <a:lnTo>
                  <a:pt x="9318" y="4952"/>
                </a:lnTo>
                <a:lnTo>
                  <a:pt x="9318" y="5062"/>
                </a:lnTo>
                <a:lnTo>
                  <a:pt x="9391" y="5136"/>
                </a:lnTo>
                <a:lnTo>
                  <a:pt x="9464" y="5209"/>
                </a:lnTo>
                <a:lnTo>
                  <a:pt x="9574" y="5209"/>
                </a:lnTo>
                <a:lnTo>
                  <a:pt x="12032" y="5062"/>
                </a:lnTo>
                <a:lnTo>
                  <a:pt x="12069" y="5136"/>
                </a:lnTo>
                <a:lnTo>
                  <a:pt x="12105" y="5209"/>
                </a:lnTo>
                <a:lnTo>
                  <a:pt x="12326" y="5356"/>
                </a:lnTo>
                <a:lnTo>
                  <a:pt x="12582" y="5429"/>
                </a:lnTo>
                <a:lnTo>
                  <a:pt x="12619" y="5466"/>
                </a:lnTo>
                <a:lnTo>
                  <a:pt x="12912" y="5466"/>
                </a:lnTo>
                <a:lnTo>
                  <a:pt x="13059" y="5429"/>
                </a:lnTo>
                <a:lnTo>
                  <a:pt x="13206" y="5319"/>
                </a:lnTo>
                <a:lnTo>
                  <a:pt x="13316" y="5209"/>
                </a:lnTo>
                <a:lnTo>
                  <a:pt x="13426" y="5062"/>
                </a:lnTo>
                <a:lnTo>
                  <a:pt x="13536" y="4915"/>
                </a:lnTo>
                <a:lnTo>
                  <a:pt x="13609" y="4732"/>
                </a:lnTo>
                <a:lnTo>
                  <a:pt x="13609" y="4659"/>
                </a:lnTo>
                <a:lnTo>
                  <a:pt x="13609" y="4549"/>
                </a:lnTo>
                <a:lnTo>
                  <a:pt x="13536" y="4439"/>
                </a:lnTo>
                <a:lnTo>
                  <a:pt x="13426" y="4292"/>
                </a:lnTo>
                <a:lnTo>
                  <a:pt x="13279" y="4219"/>
                </a:lnTo>
                <a:lnTo>
                  <a:pt x="13133" y="4145"/>
                </a:lnTo>
                <a:lnTo>
                  <a:pt x="12949" y="4072"/>
                </a:lnTo>
                <a:lnTo>
                  <a:pt x="12802" y="4072"/>
                </a:lnTo>
                <a:lnTo>
                  <a:pt x="12619" y="4108"/>
                </a:lnTo>
                <a:lnTo>
                  <a:pt x="12436" y="4182"/>
                </a:lnTo>
                <a:lnTo>
                  <a:pt x="12326" y="4255"/>
                </a:lnTo>
                <a:lnTo>
                  <a:pt x="12252" y="4329"/>
                </a:lnTo>
                <a:lnTo>
                  <a:pt x="12142" y="4512"/>
                </a:lnTo>
                <a:lnTo>
                  <a:pt x="9794" y="4659"/>
                </a:lnTo>
                <a:lnTo>
                  <a:pt x="9721" y="4255"/>
                </a:lnTo>
                <a:lnTo>
                  <a:pt x="9611" y="3852"/>
                </a:lnTo>
                <a:lnTo>
                  <a:pt x="9464" y="3448"/>
                </a:lnTo>
                <a:lnTo>
                  <a:pt x="9281" y="3045"/>
                </a:lnTo>
                <a:lnTo>
                  <a:pt x="9208" y="2971"/>
                </a:lnTo>
                <a:lnTo>
                  <a:pt x="9134" y="2935"/>
                </a:lnTo>
                <a:lnTo>
                  <a:pt x="8987" y="2935"/>
                </a:lnTo>
                <a:lnTo>
                  <a:pt x="8841" y="2971"/>
                </a:lnTo>
                <a:lnTo>
                  <a:pt x="8804" y="3045"/>
                </a:lnTo>
                <a:lnTo>
                  <a:pt x="8767" y="3118"/>
                </a:lnTo>
                <a:lnTo>
                  <a:pt x="7850" y="6016"/>
                </a:lnTo>
                <a:lnTo>
                  <a:pt x="7374" y="7557"/>
                </a:lnTo>
                <a:lnTo>
                  <a:pt x="7227" y="7997"/>
                </a:lnTo>
                <a:lnTo>
                  <a:pt x="7153" y="8217"/>
                </a:lnTo>
                <a:lnTo>
                  <a:pt x="7007" y="8400"/>
                </a:lnTo>
                <a:lnTo>
                  <a:pt x="6567" y="6346"/>
                </a:lnTo>
                <a:lnTo>
                  <a:pt x="6090" y="4292"/>
                </a:lnTo>
                <a:lnTo>
                  <a:pt x="5576" y="2238"/>
                </a:lnTo>
                <a:lnTo>
                  <a:pt x="5026" y="220"/>
                </a:lnTo>
                <a:lnTo>
                  <a:pt x="4953" y="74"/>
                </a:lnTo>
                <a:lnTo>
                  <a:pt x="4842" y="37"/>
                </a:lnTo>
                <a:lnTo>
                  <a:pt x="4696" y="0"/>
                </a:lnTo>
                <a:close/>
              </a:path>
            </a:pathLst>
          </a:custGeom>
          <a:solidFill>
            <a:srgbClr val="A4C2F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A4C2F4"/>
              </a:solidFill>
              <a:latin typeface="Arial"/>
              <a:ea typeface="Arial"/>
              <a:cs typeface="Arial"/>
              <a:sym typeface="Arial"/>
            </a:endParaRPr>
          </a:p>
        </p:txBody>
      </p:sp>
      <p:sp>
        <p:nvSpPr>
          <p:cNvPr id="819" name="Google Shape;819;p39"/>
          <p:cNvSpPr/>
          <p:nvPr/>
        </p:nvSpPr>
        <p:spPr>
          <a:xfrm>
            <a:off x="7782420" y="4885132"/>
            <a:ext cx="174842" cy="187322"/>
          </a:xfrm>
          <a:custGeom>
            <a:avLst/>
            <a:gdLst/>
            <a:ahLst/>
            <a:cxnLst/>
            <a:rect l="l" t="t" r="r" b="b"/>
            <a:pathLst>
              <a:path w="6164" h="6604" extrusionOk="0">
                <a:moveTo>
                  <a:pt x="3962" y="0"/>
                </a:moveTo>
                <a:lnTo>
                  <a:pt x="3926" y="37"/>
                </a:lnTo>
                <a:lnTo>
                  <a:pt x="3889" y="74"/>
                </a:lnTo>
                <a:lnTo>
                  <a:pt x="3889" y="147"/>
                </a:lnTo>
                <a:lnTo>
                  <a:pt x="3522" y="477"/>
                </a:lnTo>
                <a:lnTo>
                  <a:pt x="3229" y="807"/>
                </a:lnTo>
                <a:lnTo>
                  <a:pt x="2788" y="1284"/>
                </a:lnTo>
                <a:lnTo>
                  <a:pt x="2458" y="1651"/>
                </a:lnTo>
                <a:lnTo>
                  <a:pt x="2201" y="1578"/>
                </a:lnTo>
                <a:lnTo>
                  <a:pt x="1321" y="1321"/>
                </a:lnTo>
                <a:lnTo>
                  <a:pt x="1138" y="1284"/>
                </a:lnTo>
                <a:lnTo>
                  <a:pt x="808" y="1211"/>
                </a:lnTo>
                <a:lnTo>
                  <a:pt x="661" y="1174"/>
                </a:lnTo>
                <a:lnTo>
                  <a:pt x="514" y="1211"/>
                </a:lnTo>
                <a:lnTo>
                  <a:pt x="441" y="1248"/>
                </a:lnTo>
                <a:lnTo>
                  <a:pt x="441" y="1284"/>
                </a:lnTo>
                <a:lnTo>
                  <a:pt x="441" y="1358"/>
                </a:lnTo>
                <a:lnTo>
                  <a:pt x="477" y="1468"/>
                </a:lnTo>
                <a:lnTo>
                  <a:pt x="551" y="1541"/>
                </a:lnTo>
                <a:lnTo>
                  <a:pt x="661" y="1614"/>
                </a:lnTo>
                <a:lnTo>
                  <a:pt x="771" y="1651"/>
                </a:lnTo>
                <a:lnTo>
                  <a:pt x="1064" y="1761"/>
                </a:lnTo>
                <a:lnTo>
                  <a:pt x="1284" y="1798"/>
                </a:lnTo>
                <a:lnTo>
                  <a:pt x="2055" y="2018"/>
                </a:lnTo>
                <a:lnTo>
                  <a:pt x="2055" y="2091"/>
                </a:lnTo>
                <a:lnTo>
                  <a:pt x="2091" y="2165"/>
                </a:lnTo>
                <a:lnTo>
                  <a:pt x="2165" y="2238"/>
                </a:lnTo>
                <a:lnTo>
                  <a:pt x="2201" y="2238"/>
                </a:lnTo>
                <a:lnTo>
                  <a:pt x="2275" y="2275"/>
                </a:lnTo>
                <a:lnTo>
                  <a:pt x="2385" y="2238"/>
                </a:lnTo>
                <a:lnTo>
                  <a:pt x="2532" y="2165"/>
                </a:lnTo>
                <a:lnTo>
                  <a:pt x="2678" y="2128"/>
                </a:lnTo>
                <a:lnTo>
                  <a:pt x="2752" y="2091"/>
                </a:lnTo>
                <a:lnTo>
                  <a:pt x="2788" y="2055"/>
                </a:lnTo>
                <a:lnTo>
                  <a:pt x="2788" y="1981"/>
                </a:lnTo>
                <a:lnTo>
                  <a:pt x="2788" y="1908"/>
                </a:lnTo>
                <a:lnTo>
                  <a:pt x="2935" y="1761"/>
                </a:lnTo>
                <a:lnTo>
                  <a:pt x="3375" y="1284"/>
                </a:lnTo>
                <a:lnTo>
                  <a:pt x="3815" y="771"/>
                </a:lnTo>
                <a:lnTo>
                  <a:pt x="3852" y="1394"/>
                </a:lnTo>
                <a:lnTo>
                  <a:pt x="3852" y="2091"/>
                </a:lnTo>
                <a:lnTo>
                  <a:pt x="3889" y="2421"/>
                </a:lnTo>
                <a:lnTo>
                  <a:pt x="3962" y="2605"/>
                </a:lnTo>
                <a:lnTo>
                  <a:pt x="4036" y="2751"/>
                </a:lnTo>
                <a:lnTo>
                  <a:pt x="4109" y="2825"/>
                </a:lnTo>
                <a:lnTo>
                  <a:pt x="4219" y="2825"/>
                </a:lnTo>
                <a:lnTo>
                  <a:pt x="4476" y="3008"/>
                </a:lnTo>
                <a:lnTo>
                  <a:pt x="4732" y="3155"/>
                </a:lnTo>
                <a:lnTo>
                  <a:pt x="5063" y="3265"/>
                </a:lnTo>
                <a:lnTo>
                  <a:pt x="5356" y="3338"/>
                </a:lnTo>
                <a:lnTo>
                  <a:pt x="5246" y="3412"/>
                </a:lnTo>
                <a:lnTo>
                  <a:pt x="4732" y="3669"/>
                </a:lnTo>
                <a:lnTo>
                  <a:pt x="4512" y="3779"/>
                </a:lnTo>
                <a:lnTo>
                  <a:pt x="4292" y="3925"/>
                </a:lnTo>
                <a:lnTo>
                  <a:pt x="4219" y="3925"/>
                </a:lnTo>
                <a:lnTo>
                  <a:pt x="4182" y="3962"/>
                </a:lnTo>
                <a:lnTo>
                  <a:pt x="4072" y="4072"/>
                </a:lnTo>
                <a:lnTo>
                  <a:pt x="3962" y="4292"/>
                </a:lnTo>
                <a:lnTo>
                  <a:pt x="3889" y="4549"/>
                </a:lnTo>
                <a:lnTo>
                  <a:pt x="3852" y="5283"/>
                </a:lnTo>
                <a:lnTo>
                  <a:pt x="3852" y="5649"/>
                </a:lnTo>
                <a:lnTo>
                  <a:pt x="3852" y="6053"/>
                </a:lnTo>
                <a:lnTo>
                  <a:pt x="3559" y="5723"/>
                </a:lnTo>
                <a:lnTo>
                  <a:pt x="3229" y="5393"/>
                </a:lnTo>
                <a:lnTo>
                  <a:pt x="2642" y="4769"/>
                </a:lnTo>
                <a:lnTo>
                  <a:pt x="2568" y="4659"/>
                </a:lnTo>
                <a:lnTo>
                  <a:pt x="2495" y="4586"/>
                </a:lnTo>
                <a:lnTo>
                  <a:pt x="2385" y="4586"/>
                </a:lnTo>
                <a:lnTo>
                  <a:pt x="2385" y="4622"/>
                </a:lnTo>
                <a:lnTo>
                  <a:pt x="2312" y="4622"/>
                </a:lnTo>
                <a:lnTo>
                  <a:pt x="1908" y="4769"/>
                </a:lnTo>
                <a:lnTo>
                  <a:pt x="1468" y="4842"/>
                </a:lnTo>
                <a:lnTo>
                  <a:pt x="1064" y="4916"/>
                </a:lnTo>
                <a:lnTo>
                  <a:pt x="624" y="4952"/>
                </a:lnTo>
                <a:lnTo>
                  <a:pt x="1138" y="4329"/>
                </a:lnTo>
                <a:lnTo>
                  <a:pt x="1358" y="3999"/>
                </a:lnTo>
                <a:lnTo>
                  <a:pt x="1541" y="3632"/>
                </a:lnTo>
                <a:lnTo>
                  <a:pt x="1688" y="3595"/>
                </a:lnTo>
                <a:lnTo>
                  <a:pt x="1725" y="3558"/>
                </a:lnTo>
                <a:lnTo>
                  <a:pt x="1761" y="3485"/>
                </a:lnTo>
                <a:lnTo>
                  <a:pt x="1798" y="3448"/>
                </a:lnTo>
                <a:lnTo>
                  <a:pt x="1798" y="3375"/>
                </a:lnTo>
                <a:lnTo>
                  <a:pt x="1761" y="3302"/>
                </a:lnTo>
                <a:lnTo>
                  <a:pt x="1725" y="3265"/>
                </a:lnTo>
                <a:lnTo>
                  <a:pt x="1651" y="3228"/>
                </a:lnTo>
                <a:lnTo>
                  <a:pt x="1541" y="3045"/>
                </a:lnTo>
                <a:lnTo>
                  <a:pt x="1211" y="2458"/>
                </a:lnTo>
                <a:lnTo>
                  <a:pt x="844" y="1908"/>
                </a:lnTo>
                <a:lnTo>
                  <a:pt x="624" y="1651"/>
                </a:lnTo>
                <a:lnTo>
                  <a:pt x="367" y="1431"/>
                </a:lnTo>
                <a:lnTo>
                  <a:pt x="257" y="1394"/>
                </a:lnTo>
                <a:lnTo>
                  <a:pt x="184" y="1431"/>
                </a:lnTo>
                <a:lnTo>
                  <a:pt x="111" y="1504"/>
                </a:lnTo>
                <a:lnTo>
                  <a:pt x="111" y="1578"/>
                </a:lnTo>
                <a:lnTo>
                  <a:pt x="111" y="1614"/>
                </a:lnTo>
                <a:lnTo>
                  <a:pt x="331" y="1945"/>
                </a:lnTo>
                <a:lnTo>
                  <a:pt x="551" y="2238"/>
                </a:lnTo>
                <a:lnTo>
                  <a:pt x="771" y="2531"/>
                </a:lnTo>
                <a:lnTo>
                  <a:pt x="954" y="2825"/>
                </a:lnTo>
                <a:lnTo>
                  <a:pt x="1101" y="3155"/>
                </a:lnTo>
                <a:lnTo>
                  <a:pt x="1174" y="3338"/>
                </a:lnTo>
                <a:lnTo>
                  <a:pt x="1284" y="3522"/>
                </a:lnTo>
                <a:lnTo>
                  <a:pt x="1101" y="3669"/>
                </a:lnTo>
                <a:lnTo>
                  <a:pt x="918" y="3815"/>
                </a:lnTo>
                <a:lnTo>
                  <a:pt x="587" y="4219"/>
                </a:lnTo>
                <a:lnTo>
                  <a:pt x="294" y="4622"/>
                </a:lnTo>
                <a:lnTo>
                  <a:pt x="37" y="5062"/>
                </a:lnTo>
                <a:lnTo>
                  <a:pt x="1" y="5172"/>
                </a:lnTo>
                <a:lnTo>
                  <a:pt x="1" y="5283"/>
                </a:lnTo>
                <a:lnTo>
                  <a:pt x="74" y="5356"/>
                </a:lnTo>
                <a:lnTo>
                  <a:pt x="184" y="5393"/>
                </a:lnTo>
                <a:lnTo>
                  <a:pt x="734" y="5393"/>
                </a:lnTo>
                <a:lnTo>
                  <a:pt x="1284" y="5356"/>
                </a:lnTo>
                <a:lnTo>
                  <a:pt x="1835" y="5246"/>
                </a:lnTo>
                <a:lnTo>
                  <a:pt x="2348" y="5062"/>
                </a:lnTo>
                <a:lnTo>
                  <a:pt x="2568" y="5356"/>
                </a:lnTo>
                <a:lnTo>
                  <a:pt x="2788" y="5576"/>
                </a:lnTo>
                <a:lnTo>
                  <a:pt x="3229" y="6163"/>
                </a:lnTo>
                <a:lnTo>
                  <a:pt x="3485" y="6383"/>
                </a:lnTo>
                <a:lnTo>
                  <a:pt x="3632" y="6493"/>
                </a:lnTo>
                <a:lnTo>
                  <a:pt x="3779" y="6566"/>
                </a:lnTo>
                <a:lnTo>
                  <a:pt x="3889" y="6566"/>
                </a:lnTo>
                <a:lnTo>
                  <a:pt x="4036" y="6530"/>
                </a:lnTo>
                <a:lnTo>
                  <a:pt x="4146" y="6603"/>
                </a:lnTo>
                <a:lnTo>
                  <a:pt x="4292" y="6603"/>
                </a:lnTo>
                <a:lnTo>
                  <a:pt x="4366" y="6530"/>
                </a:lnTo>
                <a:lnTo>
                  <a:pt x="4402" y="6456"/>
                </a:lnTo>
                <a:lnTo>
                  <a:pt x="4439" y="6383"/>
                </a:lnTo>
                <a:lnTo>
                  <a:pt x="4402" y="6310"/>
                </a:lnTo>
                <a:lnTo>
                  <a:pt x="4366" y="6273"/>
                </a:lnTo>
                <a:lnTo>
                  <a:pt x="4329" y="6236"/>
                </a:lnTo>
                <a:lnTo>
                  <a:pt x="4292" y="6053"/>
                </a:lnTo>
                <a:lnTo>
                  <a:pt x="4292" y="5833"/>
                </a:lnTo>
                <a:lnTo>
                  <a:pt x="4256" y="5172"/>
                </a:lnTo>
                <a:lnTo>
                  <a:pt x="4256" y="4769"/>
                </a:lnTo>
                <a:lnTo>
                  <a:pt x="4256" y="4402"/>
                </a:lnTo>
                <a:lnTo>
                  <a:pt x="4402" y="4402"/>
                </a:lnTo>
                <a:lnTo>
                  <a:pt x="4476" y="4365"/>
                </a:lnTo>
                <a:lnTo>
                  <a:pt x="4549" y="4292"/>
                </a:lnTo>
                <a:lnTo>
                  <a:pt x="4549" y="4255"/>
                </a:lnTo>
                <a:lnTo>
                  <a:pt x="4622" y="4219"/>
                </a:lnTo>
                <a:lnTo>
                  <a:pt x="5209" y="3889"/>
                </a:lnTo>
                <a:lnTo>
                  <a:pt x="5539" y="3705"/>
                </a:lnTo>
                <a:lnTo>
                  <a:pt x="5686" y="3595"/>
                </a:lnTo>
                <a:lnTo>
                  <a:pt x="5833" y="3485"/>
                </a:lnTo>
                <a:lnTo>
                  <a:pt x="5980" y="3485"/>
                </a:lnTo>
                <a:lnTo>
                  <a:pt x="6090" y="3448"/>
                </a:lnTo>
                <a:lnTo>
                  <a:pt x="6126" y="3375"/>
                </a:lnTo>
                <a:lnTo>
                  <a:pt x="6163" y="3302"/>
                </a:lnTo>
                <a:lnTo>
                  <a:pt x="6163" y="3228"/>
                </a:lnTo>
                <a:lnTo>
                  <a:pt x="6126" y="3118"/>
                </a:lnTo>
                <a:lnTo>
                  <a:pt x="6090" y="3045"/>
                </a:lnTo>
                <a:lnTo>
                  <a:pt x="5980" y="3008"/>
                </a:lnTo>
                <a:lnTo>
                  <a:pt x="5576" y="2935"/>
                </a:lnTo>
                <a:lnTo>
                  <a:pt x="5173" y="2788"/>
                </a:lnTo>
                <a:lnTo>
                  <a:pt x="4769" y="2678"/>
                </a:lnTo>
                <a:lnTo>
                  <a:pt x="4366" y="2568"/>
                </a:lnTo>
                <a:lnTo>
                  <a:pt x="4366" y="2275"/>
                </a:lnTo>
                <a:lnTo>
                  <a:pt x="4329" y="2018"/>
                </a:lnTo>
                <a:lnTo>
                  <a:pt x="4256" y="1468"/>
                </a:lnTo>
                <a:lnTo>
                  <a:pt x="4256" y="881"/>
                </a:lnTo>
                <a:lnTo>
                  <a:pt x="4219" y="551"/>
                </a:lnTo>
                <a:lnTo>
                  <a:pt x="4182" y="257"/>
                </a:lnTo>
                <a:lnTo>
                  <a:pt x="4219" y="184"/>
                </a:lnTo>
                <a:lnTo>
                  <a:pt x="4256" y="110"/>
                </a:lnTo>
                <a:lnTo>
                  <a:pt x="4219" y="37"/>
                </a:lnTo>
                <a:lnTo>
                  <a:pt x="4182" y="0"/>
                </a:lnTo>
                <a:close/>
              </a:path>
            </a:pathLst>
          </a:custGeom>
          <a:solidFill>
            <a:srgbClr val="A4C2F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A4C2F4"/>
              </a:solidFill>
              <a:latin typeface="Arial"/>
              <a:ea typeface="Arial"/>
              <a:cs typeface="Arial"/>
              <a:sym typeface="Arial"/>
            </a:endParaRPr>
          </a:p>
        </p:txBody>
      </p:sp>
      <p:sp>
        <p:nvSpPr>
          <p:cNvPr id="820" name="Google Shape;820;p39"/>
          <p:cNvSpPr/>
          <p:nvPr/>
        </p:nvSpPr>
        <p:spPr>
          <a:xfrm>
            <a:off x="346877" y="608615"/>
            <a:ext cx="210213" cy="458889"/>
          </a:xfrm>
          <a:custGeom>
            <a:avLst/>
            <a:gdLst/>
            <a:ahLst/>
            <a:cxnLst/>
            <a:rect l="l" t="t" r="r" b="b"/>
            <a:pathLst>
              <a:path w="7411" h="16178" extrusionOk="0">
                <a:moveTo>
                  <a:pt x="3339" y="147"/>
                </a:moveTo>
                <a:lnTo>
                  <a:pt x="3229" y="441"/>
                </a:lnTo>
                <a:lnTo>
                  <a:pt x="3155" y="734"/>
                </a:lnTo>
                <a:lnTo>
                  <a:pt x="3119" y="1358"/>
                </a:lnTo>
                <a:lnTo>
                  <a:pt x="3082" y="2972"/>
                </a:lnTo>
                <a:lnTo>
                  <a:pt x="3119" y="4476"/>
                </a:lnTo>
                <a:lnTo>
                  <a:pt x="3119" y="5283"/>
                </a:lnTo>
                <a:lnTo>
                  <a:pt x="3119" y="5576"/>
                </a:lnTo>
                <a:lnTo>
                  <a:pt x="3155" y="5723"/>
                </a:lnTo>
                <a:lnTo>
                  <a:pt x="3229" y="5870"/>
                </a:lnTo>
                <a:lnTo>
                  <a:pt x="3265" y="5906"/>
                </a:lnTo>
                <a:lnTo>
                  <a:pt x="3339" y="5943"/>
                </a:lnTo>
                <a:lnTo>
                  <a:pt x="3375" y="5943"/>
                </a:lnTo>
                <a:lnTo>
                  <a:pt x="3449" y="5870"/>
                </a:lnTo>
                <a:lnTo>
                  <a:pt x="3486" y="5760"/>
                </a:lnTo>
                <a:lnTo>
                  <a:pt x="3522" y="5649"/>
                </a:lnTo>
                <a:lnTo>
                  <a:pt x="3522" y="5393"/>
                </a:lnTo>
                <a:lnTo>
                  <a:pt x="3522" y="4586"/>
                </a:lnTo>
                <a:lnTo>
                  <a:pt x="3486" y="2972"/>
                </a:lnTo>
                <a:lnTo>
                  <a:pt x="3522" y="1504"/>
                </a:lnTo>
                <a:lnTo>
                  <a:pt x="3522" y="808"/>
                </a:lnTo>
                <a:lnTo>
                  <a:pt x="3486" y="477"/>
                </a:lnTo>
                <a:lnTo>
                  <a:pt x="3412" y="294"/>
                </a:lnTo>
                <a:lnTo>
                  <a:pt x="3375" y="147"/>
                </a:lnTo>
                <a:close/>
                <a:moveTo>
                  <a:pt x="1725" y="1"/>
                </a:moveTo>
                <a:lnTo>
                  <a:pt x="1688" y="37"/>
                </a:lnTo>
                <a:lnTo>
                  <a:pt x="1615" y="147"/>
                </a:lnTo>
                <a:lnTo>
                  <a:pt x="1578" y="294"/>
                </a:lnTo>
                <a:lnTo>
                  <a:pt x="1541" y="624"/>
                </a:lnTo>
                <a:lnTo>
                  <a:pt x="1578" y="1284"/>
                </a:lnTo>
                <a:lnTo>
                  <a:pt x="1615" y="2898"/>
                </a:lnTo>
                <a:lnTo>
                  <a:pt x="1725" y="6236"/>
                </a:lnTo>
                <a:lnTo>
                  <a:pt x="1761" y="6346"/>
                </a:lnTo>
                <a:lnTo>
                  <a:pt x="1798" y="6383"/>
                </a:lnTo>
                <a:lnTo>
                  <a:pt x="1872" y="6420"/>
                </a:lnTo>
                <a:lnTo>
                  <a:pt x="1945" y="6456"/>
                </a:lnTo>
                <a:lnTo>
                  <a:pt x="2018" y="6420"/>
                </a:lnTo>
                <a:lnTo>
                  <a:pt x="2092" y="6383"/>
                </a:lnTo>
                <a:lnTo>
                  <a:pt x="2165" y="6346"/>
                </a:lnTo>
                <a:lnTo>
                  <a:pt x="2165" y="6236"/>
                </a:lnTo>
                <a:lnTo>
                  <a:pt x="2165" y="5980"/>
                </a:lnTo>
                <a:lnTo>
                  <a:pt x="2165" y="5943"/>
                </a:lnTo>
                <a:lnTo>
                  <a:pt x="2055" y="3008"/>
                </a:lnTo>
                <a:lnTo>
                  <a:pt x="1982" y="1394"/>
                </a:lnTo>
                <a:lnTo>
                  <a:pt x="1945" y="587"/>
                </a:lnTo>
                <a:lnTo>
                  <a:pt x="1908" y="294"/>
                </a:lnTo>
                <a:lnTo>
                  <a:pt x="1872" y="147"/>
                </a:lnTo>
                <a:lnTo>
                  <a:pt x="1761" y="37"/>
                </a:lnTo>
                <a:lnTo>
                  <a:pt x="1725" y="1"/>
                </a:lnTo>
                <a:close/>
                <a:moveTo>
                  <a:pt x="4953" y="184"/>
                </a:moveTo>
                <a:lnTo>
                  <a:pt x="4879" y="221"/>
                </a:lnTo>
                <a:lnTo>
                  <a:pt x="4843" y="257"/>
                </a:lnTo>
                <a:lnTo>
                  <a:pt x="4843" y="331"/>
                </a:lnTo>
                <a:lnTo>
                  <a:pt x="4769" y="1101"/>
                </a:lnTo>
                <a:lnTo>
                  <a:pt x="4733" y="1908"/>
                </a:lnTo>
                <a:lnTo>
                  <a:pt x="4733" y="3522"/>
                </a:lnTo>
                <a:lnTo>
                  <a:pt x="4733" y="5136"/>
                </a:lnTo>
                <a:lnTo>
                  <a:pt x="4696" y="5870"/>
                </a:lnTo>
                <a:lnTo>
                  <a:pt x="4696" y="6273"/>
                </a:lnTo>
                <a:lnTo>
                  <a:pt x="4769" y="6640"/>
                </a:lnTo>
                <a:lnTo>
                  <a:pt x="4806" y="6713"/>
                </a:lnTo>
                <a:lnTo>
                  <a:pt x="4916" y="6750"/>
                </a:lnTo>
                <a:lnTo>
                  <a:pt x="5026" y="6713"/>
                </a:lnTo>
                <a:lnTo>
                  <a:pt x="5100" y="6640"/>
                </a:lnTo>
                <a:lnTo>
                  <a:pt x="5173" y="6273"/>
                </a:lnTo>
                <a:lnTo>
                  <a:pt x="5173" y="5870"/>
                </a:lnTo>
                <a:lnTo>
                  <a:pt x="5136" y="5136"/>
                </a:lnTo>
                <a:lnTo>
                  <a:pt x="5136" y="3522"/>
                </a:lnTo>
                <a:lnTo>
                  <a:pt x="5173" y="1908"/>
                </a:lnTo>
                <a:lnTo>
                  <a:pt x="5136" y="1138"/>
                </a:lnTo>
                <a:lnTo>
                  <a:pt x="5100" y="331"/>
                </a:lnTo>
                <a:lnTo>
                  <a:pt x="5100" y="257"/>
                </a:lnTo>
                <a:lnTo>
                  <a:pt x="5063" y="221"/>
                </a:lnTo>
                <a:lnTo>
                  <a:pt x="4953" y="184"/>
                </a:lnTo>
                <a:close/>
                <a:moveTo>
                  <a:pt x="6273" y="2678"/>
                </a:moveTo>
                <a:lnTo>
                  <a:pt x="6273" y="2715"/>
                </a:lnTo>
                <a:lnTo>
                  <a:pt x="6200" y="3008"/>
                </a:lnTo>
                <a:lnTo>
                  <a:pt x="6163" y="3302"/>
                </a:lnTo>
                <a:lnTo>
                  <a:pt x="6127" y="3925"/>
                </a:lnTo>
                <a:lnTo>
                  <a:pt x="6127" y="5173"/>
                </a:lnTo>
                <a:lnTo>
                  <a:pt x="6090" y="7667"/>
                </a:lnTo>
                <a:lnTo>
                  <a:pt x="6090" y="7887"/>
                </a:lnTo>
                <a:lnTo>
                  <a:pt x="6127" y="7960"/>
                </a:lnTo>
                <a:lnTo>
                  <a:pt x="6163" y="8034"/>
                </a:lnTo>
                <a:lnTo>
                  <a:pt x="6237" y="8070"/>
                </a:lnTo>
                <a:lnTo>
                  <a:pt x="6383" y="8070"/>
                </a:lnTo>
                <a:lnTo>
                  <a:pt x="6457" y="8034"/>
                </a:lnTo>
                <a:lnTo>
                  <a:pt x="6493" y="7960"/>
                </a:lnTo>
                <a:lnTo>
                  <a:pt x="6530" y="7887"/>
                </a:lnTo>
                <a:lnTo>
                  <a:pt x="6530" y="5283"/>
                </a:lnTo>
                <a:lnTo>
                  <a:pt x="6530" y="3962"/>
                </a:lnTo>
                <a:lnTo>
                  <a:pt x="6493" y="3339"/>
                </a:lnTo>
                <a:lnTo>
                  <a:pt x="6457" y="3008"/>
                </a:lnTo>
                <a:lnTo>
                  <a:pt x="6383" y="2715"/>
                </a:lnTo>
                <a:lnTo>
                  <a:pt x="6347" y="2678"/>
                </a:lnTo>
                <a:close/>
                <a:moveTo>
                  <a:pt x="3265" y="7887"/>
                </a:moveTo>
                <a:lnTo>
                  <a:pt x="3082" y="8107"/>
                </a:lnTo>
                <a:lnTo>
                  <a:pt x="2862" y="8291"/>
                </a:lnTo>
                <a:lnTo>
                  <a:pt x="2679" y="8401"/>
                </a:lnTo>
                <a:lnTo>
                  <a:pt x="2458" y="8474"/>
                </a:lnTo>
                <a:lnTo>
                  <a:pt x="2458" y="8474"/>
                </a:lnTo>
                <a:lnTo>
                  <a:pt x="2605" y="8291"/>
                </a:lnTo>
                <a:lnTo>
                  <a:pt x="2752" y="8144"/>
                </a:lnTo>
                <a:lnTo>
                  <a:pt x="2972" y="7997"/>
                </a:lnTo>
                <a:lnTo>
                  <a:pt x="3192" y="7924"/>
                </a:lnTo>
                <a:lnTo>
                  <a:pt x="3265" y="7887"/>
                </a:lnTo>
                <a:close/>
                <a:moveTo>
                  <a:pt x="4806" y="9501"/>
                </a:moveTo>
                <a:lnTo>
                  <a:pt x="4513" y="9538"/>
                </a:lnTo>
                <a:lnTo>
                  <a:pt x="4329" y="9574"/>
                </a:lnTo>
                <a:lnTo>
                  <a:pt x="4072" y="9574"/>
                </a:lnTo>
                <a:lnTo>
                  <a:pt x="4072" y="9611"/>
                </a:lnTo>
                <a:lnTo>
                  <a:pt x="4072" y="9684"/>
                </a:lnTo>
                <a:lnTo>
                  <a:pt x="4109" y="9758"/>
                </a:lnTo>
                <a:lnTo>
                  <a:pt x="4146" y="9831"/>
                </a:lnTo>
                <a:lnTo>
                  <a:pt x="4219" y="9868"/>
                </a:lnTo>
                <a:lnTo>
                  <a:pt x="4293" y="9905"/>
                </a:lnTo>
                <a:lnTo>
                  <a:pt x="4476" y="9941"/>
                </a:lnTo>
                <a:lnTo>
                  <a:pt x="4659" y="9905"/>
                </a:lnTo>
                <a:lnTo>
                  <a:pt x="4806" y="9941"/>
                </a:lnTo>
                <a:lnTo>
                  <a:pt x="4953" y="9978"/>
                </a:lnTo>
                <a:lnTo>
                  <a:pt x="5100" y="10015"/>
                </a:lnTo>
                <a:lnTo>
                  <a:pt x="5246" y="10125"/>
                </a:lnTo>
                <a:lnTo>
                  <a:pt x="5320" y="10235"/>
                </a:lnTo>
                <a:lnTo>
                  <a:pt x="5430" y="10381"/>
                </a:lnTo>
                <a:lnTo>
                  <a:pt x="5466" y="10528"/>
                </a:lnTo>
                <a:lnTo>
                  <a:pt x="5503" y="10675"/>
                </a:lnTo>
                <a:lnTo>
                  <a:pt x="5540" y="10748"/>
                </a:lnTo>
                <a:lnTo>
                  <a:pt x="5613" y="10822"/>
                </a:lnTo>
                <a:lnTo>
                  <a:pt x="5833" y="10822"/>
                </a:lnTo>
                <a:lnTo>
                  <a:pt x="5907" y="10748"/>
                </a:lnTo>
                <a:lnTo>
                  <a:pt x="5943" y="10711"/>
                </a:lnTo>
                <a:lnTo>
                  <a:pt x="5980" y="10601"/>
                </a:lnTo>
                <a:lnTo>
                  <a:pt x="5907" y="10308"/>
                </a:lnTo>
                <a:lnTo>
                  <a:pt x="5760" y="10051"/>
                </a:lnTo>
                <a:lnTo>
                  <a:pt x="5576" y="9831"/>
                </a:lnTo>
                <a:lnTo>
                  <a:pt x="5356" y="9648"/>
                </a:lnTo>
                <a:lnTo>
                  <a:pt x="5100" y="9538"/>
                </a:lnTo>
                <a:lnTo>
                  <a:pt x="4806" y="9501"/>
                </a:lnTo>
                <a:close/>
                <a:moveTo>
                  <a:pt x="4879" y="8547"/>
                </a:moveTo>
                <a:lnTo>
                  <a:pt x="5136" y="8621"/>
                </a:lnTo>
                <a:lnTo>
                  <a:pt x="5393" y="8731"/>
                </a:lnTo>
                <a:lnTo>
                  <a:pt x="5650" y="8877"/>
                </a:lnTo>
                <a:lnTo>
                  <a:pt x="5907" y="9061"/>
                </a:lnTo>
                <a:lnTo>
                  <a:pt x="6090" y="9244"/>
                </a:lnTo>
                <a:lnTo>
                  <a:pt x="6310" y="9464"/>
                </a:lnTo>
                <a:lnTo>
                  <a:pt x="6457" y="9684"/>
                </a:lnTo>
                <a:lnTo>
                  <a:pt x="6603" y="9941"/>
                </a:lnTo>
                <a:lnTo>
                  <a:pt x="6714" y="10198"/>
                </a:lnTo>
                <a:lnTo>
                  <a:pt x="6787" y="10491"/>
                </a:lnTo>
                <a:lnTo>
                  <a:pt x="6860" y="10748"/>
                </a:lnTo>
                <a:lnTo>
                  <a:pt x="6934" y="11078"/>
                </a:lnTo>
                <a:lnTo>
                  <a:pt x="6934" y="11372"/>
                </a:lnTo>
                <a:lnTo>
                  <a:pt x="6934" y="11665"/>
                </a:lnTo>
                <a:lnTo>
                  <a:pt x="6934" y="11995"/>
                </a:lnTo>
                <a:lnTo>
                  <a:pt x="6824" y="12619"/>
                </a:lnTo>
                <a:lnTo>
                  <a:pt x="6677" y="13206"/>
                </a:lnTo>
                <a:lnTo>
                  <a:pt x="6530" y="13499"/>
                </a:lnTo>
                <a:lnTo>
                  <a:pt x="6383" y="13793"/>
                </a:lnTo>
                <a:lnTo>
                  <a:pt x="6310" y="13939"/>
                </a:lnTo>
                <a:lnTo>
                  <a:pt x="6163" y="14050"/>
                </a:lnTo>
                <a:lnTo>
                  <a:pt x="5907" y="14270"/>
                </a:lnTo>
                <a:lnTo>
                  <a:pt x="5540" y="14526"/>
                </a:lnTo>
                <a:lnTo>
                  <a:pt x="5173" y="14857"/>
                </a:lnTo>
                <a:lnTo>
                  <a:pt x="5026" y="14967"/>
                </a:lnTo>
                <a:lnTo>
                  <a:pt x="4659" y="15187"/>
                </a:lnTo>
                <a:lnTo>
                  <a:pt x="4659" y="15187"/>
                </a:lnTo>
                <a:lnTo>
                  <a:pt x="4806" y="14857"/>
                </a:lnTo>
                <a:lnTo>
                  <a:pt x="4916" y="14636"/>
                </a:lnTo>
                <a:lnTo>
                  <a:pt x="4953" y="14490"/>
                </a:lnTo>
                <a:lnTo>
                  <a:pt x="4989" y="14380"/>
                </a:lnTo>
                <a:lnTo>
                  <a:pt x="4953" y="14270"/>
                </a:lnTo>
                <a:lnTo>
                  <a:pt x="4916" y="14160"/>
                </a:lnTo>
                <a:lnTo>
                  <a:pt x="4843" y="14123"/>
                </a:lnTo>
                <a:lnTo>
                  <a:pt x="4659" y="14123"/>
                </a:lnTo>
                <a:lnTo>
                  <a:pt x="4586" y="14160"/>
                </a:lnTo>
                <a:lnTo>
                  <a:pt x="4549" y="14233"/>
                </a:lnTo>
                <a:lnTo>
                  <a:pt x="4513" y="14343"/>
                </a:lnTo>
                <a:lnTo>
                  <a:pt x="4549" y="14453"/>
                </a:lnTo>
                <a:lnTo>
                  <a:pt x="4513" y="14526"/>
                </a:lnTo>
                <a:lnTo>
                  <a:pt x="4439" y="14783"/>
                </a:lnTo>
                <a:lnTo>
                  <a:pt x="4366" y="15003"/>
                </a:lnTo>
                <a:lnTo>
                  <a:pt x="4329" y="15260"/>
                </a:lnTo>
                <a:lnTo>
                  <a:pt x="4366" y="15333"/>
                </a:lnTo>
                <a:lnTo>
                  <a:pt x="4293" y="15370"/>
                </a:lnTo>
                <a:lnTo>
                  <a:pt x="3999" y="15480"/>
                </a:lnTo>
                <a:lnTo>
                  <a:pt x="3632" y="15590"/>
                </a:lnTo>
                <a:lnTo>
                  <a:pt x="3816" y="15333"/>
                </a:lnTo>
                <a:lnTo>
                  <a:pt x="4109" y="14746"/>
                </a:lnTo>
                <a:lnTo>
                  <a:pt x="4109" y="14673"/>
                </a:lnTo>
                <a:lnTo>
                  <a:pt x="4109" y="14600"/>
                </a:lnTo>
                <a:lnTo>
                  <a:pt x="4072" y="14526"/>
                </a:lnTo>
                <a:lnTo>
                  <a:pt x="4036" y="14490"/>
                </a:lnTo>
                <a:lnTo>
                  <a:pt x="3962" y="14453"/>
                </a:lnTo>
                <a:lnTo>
                  <a:pt x="3889" y="14453"/>
                </a:lnTo>
                <a:lnTo>
                  <a:pt x="3816" y="14490"/>
                </a:lnTo>
                <a:lnTo>
                  <a:pt x="3779" y="14563"/>
                </a:lnTo>
                <a:lnTo>
                  <a:pt x="3486" y="15150"/>
                </a:lnTo>
                <a:lnTo>
                  <a:pt x="3339" y="15407"/>
                </a:lnTo>
                <a:lnTo>
                  <a:pt x="3229" y="15663"/>
                </a:lnTo>
                <a:lnTo>
                  <a:pt x="2899" y="15700"/>
                </a:lnTo>
                <a:lnTo>
                  <a:pt x="2532" y="15627"/>
                </a:lnTo>
                <a:lnTo>
                  <a:pt x="2752" y="15407"/>
                </a:lnTo>
                <a:lnTo>
                  <a:pt x="2935" y="15187"/>
                </a:lnTo>
                <a:lnTo>
                  <a:pt x="3119" y="14893"/>
                </a:lnTo>
                <a:lnTo>
                  <a:pt x="3265" y="14600"/>
                </a:lnTo>
                <a:lnTo>
                  <a:pt x="3339" y="14600"/>
                </a:lnTo>
                <a:lnTo>
                  <a:pt x="3375" y="14526"/>
                </a:lnTo>
                <a:lnTo>
                  <a:pt x="3412" y="14490"/>
                </a:lnTo>
                <a:lnTo>
                  <a:pt x="3449" y="14380"/>
                </a:lnTo>
                <a:lnTo>
                  <a:pt x="3412" y="14343"/>
                </a:lnTo>
                <a:lnTo>
                  <a:pt x="3412" y="14270"/>
                </a:lnTo>
                <a:lnTo>
                  <a:pt x="3339" y="14233"/>
                </a:lnTo>
                <a:lnTo>
                  <a:pt x="3229" y="14196"/>
                </a:lnTo>
                <a:lnTo>
                  <a:pt x="3155" y="14196"/>
                </a:lnTo>
                <a:lnTo>
                  <a:pt x="3045" y="14233"/>
                </a:lnTo>
                <a:lnTo>
                  <a:pt x="2935" y="14380"/>
                </a:lnTo>
                <a:lnTo>
                  <a:pt x="2752" y="14673"/>
                </a:lnTo>
                <a:lnTo>
                  <a:pt x="2495" y="15077"/>
                </a:lnTo>
                <a:lnTo>
                  <a:pt x="2238" y="15443"/>
                </a:lnTo>
                <a:lnTo>
                  <a:pt x="2202" y="15553"/>
                </a:lnTo>
                <a:lnTo>
                  <a:pt x="1908" y="15370"/>
                </a:lnTo>
                <a:lnTo>
                  <a:pt x="1615" y="15187"/>
                </a:lnTo>
                <a:lnTo>
                  <a:pt x="1761" y="15077"/>
                </a:lnTo>
                <a:lnTo>
                  <a:pt x="1872" y="14967"/>
                </a:lnTo>
                <a:lnTo>
                  <a:pt x="2238" y="14563"/>
                </a:lnTo>
                <a:lnTo>
                  <a:pt x="2568" y="14196"/>
                </a:lnTo>
                <a:lnTo>
                  <a:pt x="2715" y="13976"/>
                </a:lnTo>
                <a:lnTo>
                  <a:pt x="2789" y="13756"/>
                </a:lnTo>
                <a:lnTo>
                  <a:pt x="2789" y="13683"/>
                </a:lnTo>
                <a:lnTo>
                  <a:pt x="2752" y="13609"/>
                </a:lnTo>
                <a:lnTo>
                  <a:pt x="2642" y="13609"/>
                </a:lnTo>
                <a:lnTo>
                  <a:pt x="2422" y="13719"/>
                </a:lnTo>
                <a:lnTo>
                  <a:pt x="2238" y="13866"/>
                </a:lnTo>
                <a:lnTo>
                  <a:pt x="1945" y="14233"/>
                </a:lnTo>
                <a:lnTo>
                  <a:pt x="1578" y="14673"/>
                </a:lnTo>
                <a:lnTo>
                  <a:pt x="1505" y="14820"/>
                </a:lnTo>
                <a:lnTo>
                  <a:pt x="1431" y="15003"/>
                </a:lnTo>
                <a:lnTo>
                  <a:pt x="1138" y="14636"/>
                </a:lnTo>
                <a:lnTo>
                  <a:pt x="1468" y="14306"/>
                </a:lnTo>
                <a:lnTo>
                  <a:pt x="1761" y="13939"/>
                </a:lnTo>
                <a:lnTo>
                  <a:pt x="2312" y="13206"/>
                </a:lnTo>
                <a:lnTo>
                  <a:pt x="2312" y="13132"/>
                </a:lnTo>
                <a:lnTo>
                  <a:pt x="2312" y="13059"/>
                </a:lnTo>
                <a:lnTo>
                  <a:pt x="2238" y="12949"/>
                </a:lnTo>
                <a:lnTo>
                  <a:pt x="2202" y="12912"/>
                </a:lnTo>
                <a:lnTo>
                  <a:pt x="2055" y="12912"/>
                </a:lnTo>
                <a:lnTo>
                  <a:pt x="1982" y="12949"/>
                </a:lnTo>
                <a:lnTo>
                  <a:pt x="1431" y="13646"/>
                </a:lnTo>
                <a:lnTo>
                  <a:pt x="1211" y="14013"/>
                </a:lnTo>
                <a:lnTo>
                  <a:pt x="991" y="14380"/>
                </a:lnTo>
                <a:lnTo>
                  <a:pt x="844" y="14050"/>
                </a:lnTo>
                <a:lnTo>
                  <a:pt x="698" y="13719"/>
                </a:lnTo>
                <a:lnTo>
                  <a:pt x="1028" y="13426"/>
                </a:lnTo>
                <a:lnTo>
                  <a:pt x="1358" y="13096"/>
                </a:lnTo>
                <a:lnTo>
                  <a:pt x="1872" y="12436"/>
                </a:lnTo>
                <a:lnTo>
                  <a:pt x="1908" y="12362"/>
                </a:lnTo>
                <a:lnTo>
                  <a:pt x="1908" y="12289"/>
                </a:lnTo>
                <a:lnTo>
                  <a:pt x="1872" y="12215"/>
                </a:lnTo>
                <a:lnTo>
                  <a:pt x="1835" y="12179"/>
                </a:lnTo>
                <a:lnTo>
                  <a:pt x="1761" y="12142"/>
                </a:lnTo>
                <a:lnTo>
                  <a:pt x="1688" y="12105"/>
                </a:lnTo>
                <a:lnTo>
                  <a:pt x="1615" y="12105"/>
                </a:lnTo>
                <a:lnTo>
                  <a:pt x="1541" y="12179"/>
                </a:lnTo>
                <a:lnTo>
                  <a:pt x="1065" y="12729"/>
                </a:lnTo>
                <a:lnTo>
                  <a:pt x="808" y="13022"/>
                </a:lnTo>
                <a:lnTo>
                  <a:pt x="624" y="13353"/>
                </a:lnTo>
                <a:lnTo>
                  <a:pt x="588" y="13206"/>
                </a:lnTo>
                <a:lnTo>
                  <a:pt x="551" y="12876"/>
                </a:lnTo>
                <a:lnTo>
                  <a:pt x="771" y="12656"/>
                </a:lnTo>
                <a:lnTo>
                  <a:pt x="1028" y="12399"/>
                </a:lnTo>
                <a:lnTo>
                  <a:pt x="1321" y="12069"/>
                </a:lnTo>
                <a:lnTo>
                  <a:pt x="1468" y="11885"/>
                </a:lnTo>
                <a:lnTo>
                  <a:pt x="1505" y="11775"/>
                </a:lnTo>
                <a:lnTo>
                  <a:pt x="1505" y="11665"/>
                </a:lnTo>
                <a:lnTo>
                  <a:pt x="1505" y="11592"/>
                </a:lnTo>
                <a:lnTo>
                  <a:pt x="1468" y="11555"/>
                </a:lnTo>
                <a:lnTo>
                  <a:pt x="1395" y="11518"/>
                </a:lnTo>
                <a:lnTo>
                  <a:pt x="1358" y="11555"/>
                </a:lnTo>
                <a:lnTo>
                  <a:pt x="1175" y="11629"/>
                </a:lnTo>
                <a:lnTo>
                  <a:pt x="1028" y="11775"/>
                </a:lnTo>
                <a:lnTo>
                  <a:pt x="771" y="12105"/>
                </a:lnTo>
                <a:lnTo>
                  <a:pt x="514" y="12436"/>
                </a:lnTo>
                <a:lnTo>
                  <a:pt x="514" y="11922"/>
                </a:lnTo>
                <a:lnTo>
                  <a:pt x="624" y="11812"/>
                </a:lnTo>
                <a:lnTo>
                  <a:pt x="734" y="11702"/>
                </a:lnTo>
                <a:lnTo>
                  <a:pt x="808" y="11482"/>
                </a:lnTo>
                <a:lnTo>
                  <a:pt x="991" y="11445"/>
                </a:lnTo>
                <a:lnTo>
                  <a:pt x="1138" y="11408"/>
                </a:lnTo>
                <a:lnTo>
                  <a:pt x="1248" y="11298"/>
                </a:lnTo>
                <a:lnTo>
                  <a:pt x="1358" y="11188"/>
                </a:lnTo>
                <a:lnTo>
                  <a:pt x="1468" y="11078"/>
                </a:lnTo>
                <a:lnTo>
                  <a:pt x="1505" y="10932"/>
                </a:lnTo>
                <a:lnTo>
                  <a:pt x="1505" y="10858"/>
                </a:lnTo>
                <a:lnTo>
                  <a:pt x="1505" y="10785"/>
                </a:lnTo>
                <a:lnTo>
                  <a:pt x="1468" y="10711"/>
                </a:lnTo>
                <a:lnTo>
                  <a:pt x="1395" y="10675"/>
                </a:lnTo>
                <a:lnTo>
                  <a:pt x="1175" y="10675"/>
                </a:lnTo>
                <a:lnTo>
                  <a:pt x="1101" y="10748"/>
                </a:lnTo>
                <a:lnTo>
                  <a:pt x="1065" y="10822"/>
                </a:lnTo>
                <a:lnTo>
                  <a:pt x="1028" y="10932"/>
                </a:lnTo>
                <a:lnTo>
                  <a:pt x="954" y="11005"/>
                </a:lnTo>
                <a:lnTo>
                  <a:pt x="844" y="11042"/>
                </a:lnTo>
                <a:lnTo>
                  <a:pt x="698" y="11078"/>
                </a:lnTo>
                <a:lnTo>
                  <a:pt x="881" y="10785"/>
                </a:lnTo>
                <a:lnTo>
                  <a:pt x="954" y="10675"/>
                </a:lnTo>
                <a:lnTo>
                  <a:pt x="1101" y="10565"/>
                </a:lnTo>
                <a:lnTo>
                  <a:pt x="1211" y="10455"/>
                </a:lnTo>
                <a:lnTo>
                  <a:pt x="1395" y="10418"/>
                </a:lnTo>
                <a:lnTo>
                  <a:pt x="1541" y="10345"/>
                </a:lnTo>
                <a:lnTo>
                  <a:pt x="1725" y="10345"/>
                </a:lnTo>
                <a:lnTo>
                  <a:pt x="2092" y="10308"/>
                </a:lnTo>
                <a:lnTo>
                  <a:pt x="2422" y="10271"/>
                </a:lnTo>
                <a:lnTo>
                  <a:pt x="2715" y="10161"/>
                </a:lnTo>
                <a:lnTo>
                  <a:pt x="3009" y="9978"/>
                </a:lnTo>
                <a:lnTo>
                  <a:pt x="3229" y="9721"/>
                </a:lnTo>
                <a:lnTo>
                  <a:pt x="3412" y="9464"/>
                </a:lnTo>
                <a:lnTo>
                  <a:pt x="3559" y="9171"/>
                </a:lnTo>
                <a:lnTo>
                  <a:pt x="3706" y="8841"/>
                </a:lnTo>
                <a:lnTo>
                  <a:pt x="3706" y="8804"/>
                </a:lnTo>
                <a:lnTo>
                  <a:pt x="3706" y="8767"/>
                </a:lnTo>
                <a:lnTo>
                  <a:pt x="3926" y="8731"/>
                </a:lnTo>
                <a:lnTo>
                  <a:pt x="4146" y="8657"/>
                </a:lnTo>
                <a:lnTo>
                  <a:pt x="4366" y="8584"/>
                </a:lnTo>
                <a:lnTo>
                  <a:pt x="4586" y="8547"/>
                </a:lnTo>
                <a:close/>
                <a:moveTo>
                  <a:pt x="3265" y="7484"/>
                </a:moveTo>
                <a:lnTo>
                  <a:pt x="3009" y="7557"/>
                </a:lnTo>
                <a:lnTo>
                  <a:pt x="2789" y="7704"/>
                </a:lnTo>
                <a:lnTo>
                  <a:pt x="2568" y="7850"/>
                </a:lnTo>
                <a:lnTo>
                  <a:pt x="2422" y="7997"/>
                </a:lnTo>
                <a:lnTo>
                  <a:pt x="2275" y="8180"/>
                </a:lnTo>
                <a:lnTo>
                  <a:pt x="2165" y="8364"/>
                </a:lnTo>
                <a:lnTo>
                  <a:pt x="2092" y="8584"/>
                </a:lnTo>
                <a:lnTo>
                  <a:pt x="2018" y="8254"/>
                </a:lnTo>
                <a:lnTo>
                  <a:pt x="1945" y="7924"/>
                </a:lnTo>
                <a:lnTo>
                  <a:pt x="1872" y="7850"/>
                </a:lnTo>
                <a:lnTo>
                  <a:pt x="1835" y="7850"/>
                </a:lnTo>
                <a:lnTo>
                  <a:pt x="1761" y="7887"/>
                </a:lnTo>
                <a:lnTo>
                  <a:pt x="1688" y="7997"/>
                </a:lnTo>
                <a:lnTo>
                  <a:pt x="1651" y="8107"/>
                </a:lnTo>
                <a:lnTo>
                  <a:pt x="1615" y="8364"/>
                </a:lnTo>
                <a:lnTo>
                  <a:pt x="1651" y="8657"/>
                </a:lnTo>
                <a:lnTo>
                  <a:pt x="1725" y="8914"/>
                </a:lnTo>
                <a:lnTo>
                  <a:pt x="1872" y="9208"/>
                </a:lnTo>
                <a:lnTo>
                  <a:pt x="2055" y="9428"/>
                </a:lnTo>
                <a:lnTo>
                  <a:pt x="2275" y="9611"/>
                </a:lnTo>
                <a:lnTo>
                  <a:pt x="2495" y="9758"/>
                </a:lnTo>
                <a:lnTo>
                  <a:pt x="2312" y="9831"/>
                </a:lnTo>
                <a:lnTo>
                  <a:pt x="2128" y="9868"/>
                </a:lnTo>
                <a:lnTo>
                  <a:pt x="1688" y="9868"/>
                </a:lnTo>
                <a:lnTo>
                  <a:pt x="1468" y="9905"/>
                </a:lnTo>
                <a:lnTo>
                  <a:pt x="1248" y="9941"/>
                </a:lnTo>
                <a:lnTo>
                  <a:pt x="1065" y="10015"/>
                </a:lnTo>
                <a:lnTo>
                  <a:pt x="881" y="10125"/>
                </a:lnTo>
                <a:lnTo>
                  <a:pt x="588" y="10381"/>
                </a:lnTo>
                <a:lnTo>
                  <a:pt x="441" y="10528"/>
                </a:lnTo>
                <a:lnTo>
                  <a:pt x="331" y="10711"/>
                </a:lnTo>
                <a:lnTo>
                  <a:pt x="221" y="10932"/>
                </a:lnTo>
                <a:lnTo>
                  <a:pt x="147" y="11115"/>
                </a:lnTo>
                <a:lnTo>
                  <a:pt x="37" y="11592"/>
                </a:lnTo>
                <a:lnTo>
                  <a:pt x="1" y="12069"/>
                </a:lnTo>
                <a:lnTo>
                  <a:pt x="1" y="12546"/>
                </a:lnTo>
                <a:lnTo>
                  <a:pt x="74" y="13022"/>
                </a:lnTo>
                <a:lnTo>
                  <a:pt x="147" y="13463"/>
                </a:lnTo>
                <a:lnTo>
                  <a:pt x="258" y="13903"/>
                </a:lnTo>
                <a:lnTo>
                  <a:pt x="404" y="14270"/>
                </a:lnTo>
                <a:lnTo>
                  <a:pt x="588" y="14673"/>
                </a:lnTo>
                <a:lnTo>
                  <a:pt x="844" y="15040"/>
                </a:lnTo>
                <a:lnTo>
                  <a:pt x="1101" y="15333"/>
                </a:lnTo>
                <a:lnTo>
                  <a:pt x="1431" y="15627"/>
                </a:lnTo>
                <a:lnTo>
                  <a:pt x="1761" y="15847"/>
                </a:lnTo>
                <a:lnTo>
                  <a:pt x="2165" y="16030"/>
                </a:lnTo>
                <a:lnTo>
                  <a:pt x="2568" y="16140"/>
                </a:lnTo>
                <a:lnTo>
                  <a:pt x="2789" y="16177"/>
                </a:lnTo>
                <a:lnTo>
                  <a:pt x="3009" y="16177"/>
                </a:lnTo>
                <a:lnTo>
                  <a:pt x="3486" y="16140"/>
                </a:lnTo>
                <a:lnTo>
                  <a:pt x="3926" y="16030"/>
                </a:lnTo>
                <a:lnTo>
                  <a:pt x="4329" y="15884"/>
                </a:lnTo>
                <a:lnTo>
                  <a:pt x="4696" y="15700"/>
                </a:lnTo>
                <a:lnTo>
                  <a:pt x="5100" y="15517"/>
                </a:lnTo>
                <a:lnTo>
                  <a:pt x="5430" y="15297"/>
                </a:lnTo>
                <a:lnTo>
                  <a:pt x="5613" y="15150"/>
                </a:lnTo>
                <a:lnTo>
                  <a:pt x="5723" y="15003"/>
                </a:lnTo>
                <a:lnTo>
                  <a:pt x="6310" y="14490"/>
                </a:lnTo>
                <a:lnTo>
                  <a:pt x="6567" y="14270"/>
                </a:lnTo>
                <a:lnTo>
                  <a:pt x="6714" y="14160"/>
                </a:lnTo>
                <a:lnTo>
                  <a:pt x="6787" y="14013"/>
                </a:lnTo>
                <a:lnTo>
                  <a:pt x="6970" y="13683"/>
                </a:lnTo>
                <a:lnTo>
                  <a:pt x="7117" y="13316"/>
                </a:lnTo>
                <a:lnTo>
                  <a:pt x="7227" y="12949"/>
                </a:lnTo>
                <a:lnTo>
                  <a:pt x="7300" y="12619"/>
                </a:lnTo>
                <a:lnTo>
                  <a:pt x="7374" y="12252"/>
                </a:lnTo>
                <a:lnTo>
                  <a:pt x="7410" y="11885"/>
                </a:lnTo>
                <a:lnTo>
                  <a:pt x="7410" y="11518"/>
                </a:lnTo>
                <a:lnTo>
                  <a:pt x="7374" y="11152"/>
                </a:lnTo>
                <a:lnTo>
                  <a:pt x="7337" y="10785"/>
                </a:lnTo>
                <a:lnTo>
                  <a:pt x="7264" y="10418"/>
                </a:lnTo>
                <a:lnTo>
                  <a:pt x="7154" y="10125"/>
                </a:lnTo>
                <a:lnTo>
                  <a:pt x="7007" y="9794"/>
                </a:lnTo>
                <a:lnTo>
                  <a:pt x="6860" y="9538"/>
                </a:lnTo>
                <a:lnTo>
                  <a:pt x="6677" y="9244"/>
                </a:lnTo>
                <a:lnTo>
                  <a:pt x="6457" y="8987"/>
                </a:lnTo>
                <a:lnTo>
                  <a:pt x="6237" y="8767"/>
                </a:lnTo>
                <a:lnTo>
                  <a:pt x="5980" y="8584"/>
                </a:lnTo>
                <a:lnTo>
                  <a:pt x="5686" y="8401"/>
                </a:lnTo>
                <a:lnTo>
                  <a:pt x="5393" y="8291"/>
                </a:lnTo>
                <a:lnTo>
                  <a:pt x="5100" y="8180"/>
                </a:lnTo>
                <a:lnTo>
                  <a:pt x="4769" y="8144"/>
                </a:lnTo>
                <a:lnTo>
                  <a:pt x="4476" y="8144"/>
                </a:lnTo>
                <a:lnTo>
                  <a:pt x="4219" y="8180"/>
                </a:lnTo>
                <a:lnTo>
                  <a:pt x="3926" y="8291"/>
                </a:lnTo>
                <a:lnTo>
                  <a:pt x="3816" y="8364"/>
                </a:lnTo>
                <a:lnTo>
                  <a:pt x="3706" y="8437"/>
                </a:lnTo>
                <a:lnTo>
                  <a:pt x="3632" y="8547"/>
                </a:lnTo>
                <a:lnTo>
                  <a:pt x="3559" y="8657"/>
                </a:lnTo>
                <a:lnTo>
                  <a:pt x="3559" y="8694"/>
                </a:lnTo>
                <a:lnTo>
                  <a:pt x="3522" y="8731"/>
                </a:lnTo>
                <a:lnTo>
                  <a:pt x="3486" y="8767"/>
                </a:lnTo>
                <a:lnTo>
                  <a:pt x="3192" y="9171"/>
                </a:lnTo>
                <a:lnTo>
                  <a:pt x="3009" y="9354"/>
                </a:lnTo>
                <a:lnTo>
                  <a:pt x="2825" y="9538"/>
                </a:lnTo>
                <a:lnTo>
                  <a:pt x="2789" y="9464"/>
                </a:lnTo>
                <a:lnTo>
                  <a:pt x="2458" y="9171"/>
                </a:lnTo>
                <a:lnTo>
                  <a:pt x="2348" y="9024"/>
                </a:lnTo>
                <a:lnTo>
                  <a:pt x="2202" y="8877"/>
                </a:lnTo>
                <a:lnTo>
                  <a:pt x="2275" y="8877"/>
                </a:lnTo>
                <a:lnTo>
                  <a:pt x="2312" y="8841"/>
                </a:lnTo>
                <a:lnTo>
                  <a:pt x="2532" y="8841"/>
                </a:lnTo>
                <a:lnTo>
                  <a:pt x="2715" y="8804"/>
                </a:lnTo>
                <a:lnTo>
                  <a:pt x="2899" y="8731"/>
                </a:lnTo>
                <a:lnTo>
                  <a:pt x="3045" y="8621"/>
                </a:lnTo>
                <a:lnTo>
                  <a:pt x="3265" y="8474"/>
                </a:lnTo>
                <a:lnTo>
                  <a:pt x="3486" y="8254"/>
                </a:lnTo>
                <a:lnTo>
                  <a:pt x="3669" y="8034"/>
                </a:lnTo>
                <a:lnTo>
                  <a:pt x="3816" y="7814"/>
                </a:lnTo>
                <a:lnTo>
                  <a:pt x="3852" y="7740"/>
                </a:lnTo>
                <a:lnTo>
                  <a:pt x="3852" y="7667"/>
                </a:lnTo>
                <a:lnTo>
                  <a:pt x="3779" y="7557"/>
                </a:lnTo>
                <a:lnTo>
                  <a:pt x="3669" y="7484"/>
                </a:lnTo>
                <a:lnTo>
                  <a:pt x="3596" y="7484"/>
                </a:lnTo>
                <a:lnTo>
                  <a:pt x="3522" y="7520"/>
                </a:lnTo>
                <a:lnTo>
                  <a:pt x="3412" y="7484"/>
                </a:lnTo>
                <a:close/>
              </a:path>
            </a:pathLst>
          </a:custGeom>
          <a:solidFill>
            <a:srgbClr val="A4C2F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A4C2F4"/>
              </a:solidFill>
              <a:latin typeface="Arial"/>
              <a:ea typeface="Arial"/>
              <a:cs typeface="Arial"/>
              <a:sym typeface="Arial"/>
            </a:endParaRPr>
          </a:p>
        </p:txBody>
      </p:sp>
      <p:sp>
        <p:nvSpPr>
          <p:cNvPr id="821" name="Google Shape;821;p39"/>
          <p:cNvSpPr/>
          <p:nvPr/>
        </p:nvSpPr>
        <p:spPr>
          <a:xfrm>
            <a:off x="645010" y="355961"/>
            <a:ext cx="414157" cy="507762"/>
          </a:xfrm>
          <a:custGeom>
            <a:avLst/>
            <a:gdLst/>
            <a:ahLst/>
            <a:cxnLst/>
            <a:rect l="l" t="t" r="r" b="b"/>
            <a:pathLst>
              <a:path w="14601" h="17901" extrusionOk="0">
                <a:moveTo>
                  <a:pt x="10492" y="4329"/>
                </a:moveTo>
                <a:lnTo>
                  <a:pt x="10859" y="4769"/>
                </a:lnTo>
                <a:lnTo>
                  <a:pt x="10712" y="4769"/>
                </a:lnTo>
                <a:lnTo>
                  <a:pt x="10712" y="4696"/>
                </a:lnTo>
                <a:lnTo>
                  <a:pt x="10675" y="4622"/>
                </a:lnTo>
                <a:lnTo>
                  <a:pt x="10639" y="4622"/>
                </a:lnTo>
                <a:lnTo>
                  <a:pt x="10602" y="4549"/>
                </a:lnTo>
                <a:lnTo>
                  <a:pt x="10565" y="4512"/>
                </a:lnTo>
                <a:lnTo>
                  <a:pt x="10455" y="4475"/>
                </a:lnTo>
                <a:lnTo>
                  <a:pt x="10345" y="4512"/>
                </a:lnTo>
                <a:lnTo>
                  <a:pt x="10308" y="4549"/>
                </a:lnTo>
                <a:lnTo>
                  <a:pt x="10272" y="4622"/>
                </a:lnTo>
                <a:lnTo>
                  <a:pt x="10272" y="4696"/>
                </a:lnTo>
                <a:lnTo>
                  <a:pt x="10052" y="4622"/>
                </a:lnTo>
                <a:lnTo>
                  <a:pt x="10492" y="4329"/>
                </a:lnTo>
                <a:close/>
                <a:moveTo>
                  <a:pt x="6897" y="3448"/>
                </a:moveTo>
                <a:lnTo>
                  <a:pt x="7044" y="3485"/>
                </a:lnTo>
                <a:lnTo>
                  <a:pt x="7227" y="3522"/>
                </a:lnTo>
                <a:lnTo>
                  <a:pt x="7374" y="3595"/>
                </a:lnTo>
                <a:lnTo>
                  <a:pt x="7484" y="3705"/>
                </a:lnTo>
                <a:lnTo>
                  <a:pt x="7521" y="3815"/>
                </a:lnTo>
                <a:lnTo>
                  <a:pt x="7521" y="3889"/>
                </a:lnTo>
                <a:lnTo>
                  <a:pt x="7484" y="3999"/>
                </a:lnTo>
                <a:lnTo>
                  <a:pt x="7447" y="4109"/>
                </a:lnTo>
                <a:lnTo>
                  <a:pt x="7264" y="4292"/>
                </a:lnTo>
                <a:lnTo>
                  <a:pt x="7154" y="4439"/>
                </a:lnTo>
                <a:lnTo>
                  <a:pt x="6934" y="4732"/>
                </a:lnTo>
                <a:lnTo>
                  <a:pt x="6714" y="4952"/>
                </a:lnTo>
                <a:lnTo>
                  <a:pt x="6494" y="5099"/>
                </a:lnTo>
                <a:lnTo>
                  <a:pt x="6384" y="5136"/>
                </a:lnTo>
                <a:lnTo>
                  <a:pt x="6310" y="5136"/>
                </a:lnTo>
                <a:lnTo>
                  <a:pt x="6237" y="5062"/>
                </a:lnTo>
                <a:lnTo>
                  <a:pt x="6200" y="4989"/>
                </a:lnTo>
                <a:lnTo>
                  <a:pt x="6163" y="4806"/>
                </a:lnTo>
                <a:lnTo>
                  <a:pt x="6163" y="4659"/>
                </a:lnTo>
                <a:lnTo>
                  <a:pt x="6163" y="4145"/>
                </a:lnTo>
                <a:lnTo>
                  <a:pt x="6127" y="3595"/>
                </a:lnTo>
                <a:lnTo>
                  <a:pt x="6273" y="3522"/>
                </a:lnTo>
                <a:lnTo>
                  <a:pt x="6420" y="3485"/>
                </a:lnTo>
                <a:lnTo>
                  <a:pt x="6567" y="3448"/>
                </a:lnTo>
                <a:close/>
                <a:moveTo>
                  <a:pt x="6457" y="3118"/>
                </a:moveTo>
                <a:lnTo>
                  <a:pt x="6237" y="3192"/>
                </a:lnTo>
                <a:lnTo>
                  <a:pt x="6017" y="3265"/>
                </a:lnTo>
                <a:lnTo>
                  <a:pt x="5833" y="3375"/>
                </a:lnTo>
                <a:lnTo>
                  <a:pt x="5723" y="3558"/>
                </a:lnTo>
                <a:lnTo>
                  <a:pt x="5723" y="3632"/>
                </a:lnTo>
                <a:lnTo>
                  <a:pt x="5760" y="3668"/>
                </a:lnTo>
                <a:lnTo>
                  <a:pt x="5797" y="3705"/>
                </a:lnTo>
                <a:lnTo>
                  <a:pt x="5870" y="3705"/>
                </a:lnTo>
                <a:lnTo>
                  <a:pt x="5980" y="3668"/>
                </a:lnTo>
                <a:lnTo>
                  <a:pt x="5943" y="4219"/>
                </a:lnTo>
                <a:lnTo>
                  <a:pt x="5943" y="4769"/>
                </a:lnTo>
                <a:lnTo>
                  <a:pt x="5943" y="4952"/>
                </a:lnTo>
                <a:lnTo>
                  <a:pt x="5980" y="5099"/>
                </a:lnTo>
                <a:lnTo>
                  <a:pt x="6053" y="5209"/>
                </a:lnTo>
                <a:lnTo>
                  <a:pt x="6163" y="5319"/>
                </a:lnTo>
                <a:lnTo>
                  <a:pt x="6237" y="5393"/>
                </a:lnTo>
                <a:lnTo>
                  <a:pt x="6530" y="5393"/>
                </a:lnTo>
                <a:lnTo>
                  <a:pt x="6714" y="5282"/>
                </a:lnTo>
                <a:lnTo>
                  <a:pt x="6897" y="5136"/>
                </a:lnTo>
                <a:lnTo>
                  <a:pt x="7227" y="4806"/>
                </a:lnTo>
                <a:lnTo>
                  <a:pt x="7447" y="4512"/>
                </a:lnTo>
                <a:lnTo>
                  <a:pt x="7594" y="4329"/>
                </a:lnTo>
                <a:lnTo>
                  <a:pt x="7741" y="4182"/>
                </a:lnTo>
                <a:lnTo>
                  <a:pt x="7814" y="3962"/>
                </a:lnTo>
                <a:lnTo>
                  <a:pt x="7851" y="3852"/>
                </a:lnTo>
                <a:lnTo>
                  <a:pt x="7851" y="3742"/>
                </a:lnTo>
                <a:lnTo>
                  <a:pt x="7777" y="3595"/>
                </a:lnTo>
                <a:lnTo>
                  <a:pt x="7667" y="3448"/>
                </a:lnTo>
                <a:lnTo>
                  <a:pt x="7521" y="3302"/>
                </a:lnTo>
                <a:lnTo>
                  <a:pt x="7374" y="3228"/>
                </a:lnTo>
                <a:lnTo>
                  <a:pt x="7190" y="3155"/>
                </a:lnTo>
                <a:lnTo>
                  <a:pt x="6970" y="3118"/>
                </a:lnTo>
                <a:close/>
                <a:moveTo>
                  <a:pt x="2789" y="3522"/>
                </a:moveTo>
                <a:lnTo>
                  <a:pt x="2935" y="3668"/>
                </a:lnTo>
                <a:lnTo>
                  <a:pt x="3082" y="3779"/>
                </a:lnTo>
                <a:lnTo>
                  <a:pt x="3449" y="3925"/>
                </a:lnTo>
                <a:lnTo>
                  <a:pt x="3632" y="3999"/>
                </a:lnTo>
                <a:lnTo>
                  <a:pt x="3669" y="4072"/>
                </a:lnTo>
                <a:lnTo>
                  <a:pt x="3706" y="4145"/>
                </a:lnTo>
                <a:lnTo>
                  <a:pt x="3706" y="4219"/>
                </a:lnTo>
                <a:lnTo>
                  <a:pt x="3742" y="4255"/>
                </a:lnTo>
                <a:lnTo>
                  <a:pt x="3779" y="4292"/>
                </a:lnTo>
                <a:lnTo>
                  <a:pt x="3852" y="4329"/>
                </a:lnTo>
                <a:lnTo>
                  <a:pt x="4036" y="4402"/>
                </a:lnTo>
                <a:lnTo>
                  <a:pt x="4219" y="4475"/>
                </a:lnTo>
                <a:lnTo>
                  <a:pt x="4403" y="4586"/>
                </a:lnTo>
                <a:lnTo>
                  <a:pt x="4549" y="4696"/>
                </a:lnTo>
                <a:lnTo>
                  <a:pt x="4843" y="5026"/>
                </a:lnTo>
                <a:lnTo>
                  <a:pt x="5100" y="5319"/>
                </a:lnTo>
                <a:lnTo>
                  <a:pt x="4770" y="5356"/>
                </a:lnTo>
                <a:lnTo>
                  <a:pt x="4476" y="5356"/>
                </a:lnTo>
                <a:lnTo>
                  <a:pt x="3816" y="5319"/>
                </a:lnTo>
                <a:lnTo>
                  <a:pt x="3486" y="5319"/>
                </a:lnTo>
                <a:lnTo>
                  <a:pt x="3156" y="5393"/>
                </a:lnTo>
                <a:lnTo>
                  <a:pt x="2972" y="5466"/>
                </a:lnTo>
                <a:lnTo>
                  <a:pt x="2789" y="5576"/>
                </a:lnTo>
                <a:lnTo>
                  <a:pt x="2605" y="5649"/>
                </a:lnTo>
                <a:lnTo>
                  <a:pt x="2495" y="5686"/>
                </a:lnTo>
                <a:lnTo>
                  <a:pt x="2349" y="5686"/>
                </a:lnTo>
                <a:lnTo>
                  <a:pt x="2312" y="5723"/>
                </a:lnTo>
                <a:lnTo>
                  <a:pt x="2275" y="5796"/>
                </a:lnTo>
                <a:lnTo>
                  <a:pt x="2275" y="5833"/>
                </a:lnTo>
                <a:lnTo>
                  <a:pt x="2349" y="6676"/>
                </a:lnTo>
                <a:lnTo>
                  <a:pt x="2128" y="6493"/>
                </a:lnTo>
                <a:lnTo>
                  <a:pt x="1908" y="6383"/>
                </a:lnTo>
                <a:lnTo>
                  <a:pt x="1908" y="6126"/>
                </a:lnTo>
                <a:lnTo>
                  <a:pt x="1835" y="5906"/>
                </a:lnTo>
                <a:lnTo>
                  <a:pt x="1725" y="5796"/>
                </a:lnTo>
                <a:lnTo>
                  <a:pt x="1578" y="5723"/>
                </a:lnTo>
                <a:lnTo>
                  <a:pt x="1285" y="5649"/>
                </a:lnTo>
                <a:lnTo>
                  <a:pt x="1101" y="5649"/>
                </a:lnTo>
                <a:lnTo>
                  <a:pt x="918" y="5686"/>
                </a:lnTo>
                <a:lnTo>
                  <a:pt x="918" y="5686"/>
                </a:lnTo>
                <a:lnTo>
                  <a:pt x="1101" y="5356"/>
                </a:lnTo>
                <a:lnTo>
                  <a:pt x="1285" y="5026"/>
                </a:lnTo>
                <a:lnTo>
                  <a:pt x="1468" y="4732"/>
                </a:lnTo>
                <a:lnTo>
                  <a:pt x="1688" y="4439"/>
                </a:lnTo>
                <a:lnTo>
                  <a:pt x="1945" y="4182"/>
                </a:lnTo>
                <a:lnTo>
                  <a:pt x="2202" y="3962"/>
                </a:lnTo>
                <a:lnTo>
                  <a:pt x="2495" y="3742"/>
                </a:lnTo>
                <a:lnTo>
                  <a:pt x="2789" y="3522"/>
                </a:lnTo>
                <a:close/>
                <a:moveTo>
                  <a:pt x="10639" y="7520"/>
                </a:moveTo>
                <a:lnTo>
                  <a:pt x="11042" y="7703"/>
                </a:lnTo>
                <a:lnTo>
                  <a:pt x="11336" y="7850"/>
                </a:lnTo>
                <a:lnTo>
                  <a:pt x="11482" y="7924"/>
                </a:lnTo>
                <a:lnTo>
                  <a:pt x="11629" y="7960"/>
                </a:lnTo>
                <a:lnTo>
                  <a:pt x="11556" y="8254"/>
                </a:lnTo>
                <a:lnTo>
                  <a:pt x="11225" y="8107"/>
                </a:lnTo>
                <a:lnTo>
                  <a:pt x="10895" y="7960"/>
                </a:lnTo>
                <a:lnTo>
                  <a:pt x="10785" y="7887"/>
                </a:lnTo>
                <a:lnTo>
                  <a:pt x="10639" y="7520"/>
                </a:lnTo>
                <a:close/>
                <a:moveTo>
                  <a:pt x="10272" y="8070"/>
                </a:moveTo>
                <a:lnTo>
                  <a:pt x="10382" y="8144"/>
                </a:lnTo>
                <a:lnTo>
                  <a:pt x="10529" y="8217"/>
                </a:lnTo>
                <a:lnTo>
                  <a:pt x="10565" y="8327"/>
                </a:lnTo>
                <a:lnTo>
                  <a:pt x="10602" y="8400"/>
                </a:lnTo>
                <a:lnTo>
                  <a:pt x="10712" y="8437"/>
                </a:lnTo>
                <a:lnTo>
                  <a:pt x="10932" y="8510"/>
                </a:lnTo>
                <a:lnTo>
                  <a:pt x="11042" y="8547"/>
                </a:lnTo>
                <a:lnTo>
                  <a:pt x="11042" y="8584"/>
                </a:lnTo>
                <a:lnTo>
                  <a:pt x="11042" y="8657"/>
                </a:lnTo>
                <a:lnTo>
                  <a:pt x="11079" y="8731"/>
                </a:lnTo>
                <a:lnTo>
                  <a:pt x="11152" y="8804"/>
                </a:lnTo>
                <a:lnTo>
                  <a:pt x="11336" y="8841"/>
                </a:lnTo>
                <a:lnTo>
                  <a:pt x="11152" y="9244"/>
                </a:lnTo>
                <a:lnTo>
                  <a:pt x="11079" y="9171"/>
                </a:lnTo>
                <a:lnTo>
                  <a:pt x="10602" y="8767"/>
                </a:lnTo>
                <a:lnTo>
                  <a:pt x="10602" y="8547"/>
                </a:lnTo>
                <a:lnTo>
                  <a:pt x="10565" y="8364"/>
                </a:lnTo>
                <a:lnTo>
                  <a:pt x="10492" y="8254"/>
                </a:lnTo>
                <a:lnTo>
                  <a:pt x="10345" y="8180"/>
                </a:lnTo>
                <a:lnTo>
                  <a:pt x="10272" y="8070"/>
                </a:lnTo>
                <a:close/>
                <a:moveTo>
                  <a:pt x="9135" y="4806"/>
                </a:moveTo>
                <a:lnTo>
                  <a:pt x="9501" y="4842"/>
                </a:lnTo>
                <a:lnTo>
                  <a:pt x="9575" y="4879"/>
                </a:lnTo>
                <a:lnTo>
                  <a:pt x="9611" y="4842"/>
                </a:lnTo>
                <a:lnTo>
                  <a:pt x="9905" y="4916"/>
                </a:lnTo>
                <a:lnTo>
                  <a:pt x="10198" y="5026"/>
                </a:lnTo>
                <a:lnTo>
                  <a:pt x="10015" y="5246"/>
                </a:lnTo>
                <a:lnTo>
                  <a:pt x="10015" y="5319"/>
                </a:lnTo>
                <a:lnTo>
                  <a:pt x="10052" y="5393"/>
                </a:lnTo>
                <a:lnTo>
                  <a:pt x="10125" y="5429"/>
                </a:lnTo>
                <a:lnTo>
                  <a:pt x="10198" y="5429"/>
                </a:lnTo>
                <a:lnTo>
                  <a:pt x="10418" y="5319"/>
                </a:lnTo>
                <a:lnTo>
                  <a:pt x="10639" y="5246"/>
                </a:lnTo>
                <a:lnTo>
                  <a:pt x="10859" y="5209"/>
                </a:lnTo>
                <a:lnTo>
                  <a:pt x="11115" y="5172"/>
                </a:lnTo>
                <a:lnTo>
                  <a:pt x="11336" y="5613"/>
                </a:lnTo>
                <a:lnTo>
                  <a:pt x="10859" y="5723"/>
                </a:lnTo>
                <a:lnTo>
                  <a:pt x="10602" y="5796"/>
                </a:lnTo>
                <a:lnTo>
                  <a:pt x="10382" y="5906"/>
                </a:lnTo>
                <a:lnTo>
                  <a:pt x="10345" y="5943"/>
                </a:lnTo>
                <a:lnTo>
                  <a:pt x="10345" y="5979"/>
                </a:lnTo>
                <a:lnTo>
                  <a:pt x="10345" y="6016"/>
                </a:lnTo>
                <a:lnTo>
                  <a:pt x="10382" y="6053"/>
                </a:lnTo>
                <a:lnTo>
                  <a:pt x="10639" y="6126"/>
                </a:lnTo>
                <a:lnTo>
                  <a:pt x="10932" y="6126"/>
                </a:lnTo>
                <a:lnTo>
                  <a:pt x="11225" y="6089"/>
                </a:lnTo>
                <a:lnTo>
                  <a:pt x="11482" y="6016"/>
                </a:lnTo>
                <a:lnTo>
                  <a:pt x="11629" y="6566"/>
                </a:lnTo>
                <a:lnTo>
                  <a:pt x="11666" y="6640"/>
                </a:lnTo>
                <a:lnTo>
                  <a:pt x="11666" y="6640"/>
                </a:lnTo>
                <a:lnTo>
                  <a:pt x="11262" y="6530"/>
                </a:lnTo>
                <a:lnTo>
                  <a:pt x="10932" y="6456"/>
                </a:lnTo>
                <a:lnTo>
                  <a:pt x="10749" y="6420"/>
                </a:lnTo>
                <a:lnTo>
                  <a:pt x="10565" y="6456"/>
                </a:lnTo>
                <a:lnTo>
                  <a:pt x="10529" y="6456"/>
                </a:lnTo>
                <a:lnTo>
                  <a:pt x="10565" y="6530"/>
                </a:lnTo>
                <a:lnTo>
                  <a:pt x="10712" y="6640"/>
                </a:lnTo>
                <a:lnTo>
                  <a:pt x="10895" y="6750"/>
                </a:lnTo>
                <a:lnTo>
                  <a:pt x="11336" y="6933"/>
                </a:lnTo>
                <a:lnTo>
                  <a:pt x="11702" y="7043"/>
                </a:lnTo>
                <a:lnTo>
                  <a:pt x="11666" y="7593"/>
                </a:lnTo>
                <a:lnTo>
                  <a:pt x="11482" y="7520"/>
                </a:lnTo>
                <a:lnTo>
                  <a:pt x="11299" y="7447"/>
                </a:lnTo>
                <a:lnTo>
                  <a:pt x="10785" y="7227"/>
                </a:lnTo>
                <a:lnTo>
                  <a:pt x="10529" y="7153"/>
                </a:lnTo>
                <a:lnTo>
                  <a:pt x="10235" y="7117"/>
                </a:lnTo>
                <a:lnTo>
                  <a:pt x="10198" y="7117"/>
                </a:lnTo>
                <a:lnTo>
                  <a:pt x="10198" y="7153"/>
                </a:lnTo>
                <a:lnTo>
                  <a:pt x="10198" y="7190"/>
                </a:lnTo>
                <a:lnTo>
                  <a:pt x="10198" y="7227"/>
                </a:lnTo>
                <a:lnTo>
                  <a:pt x="10492" y="7410"/>
                </a:lnTo>
                <a:lnTo>
                  <a:pt x="10418" y="7447"/>
                </a:lnTo>
                <a:lnTo>
                  <a:pt x="10015" y="7593"/>
                </a:lnTo>
                <a:lnTo>
                  <a:pt x="9905" y="7483"/>
                </a:lnTo>
                <a:lnTo>
                  <a:pt x="9832" y="7447"/>
                </a:lnTo>
                <a:lnTo>
                  <a:pt x="9795" y="7483"/>
                </a:lnTo>
                <a:lnTo>
                  <a:pt x="9758" y="7520"/>
                </a:lnTo>
                <a:lnTo>
                  <a:pt x="9722" y="7557"/>
                </a:lnTo>
                <a:lnTo>
                  <a:pt x="9722" y="7703"/>
                </a:lnTo>
                <a:lnTo>
                  <a:pt x="9685" y="7740"/>
                </a:lnTo>
                <a:lnTo>
                  <a:pt x="9685" y="7813"/>
                </a:lnTo>
                <a:lnTo>
                  <a:pt x="9722" y="7924"/>
                </a:lnTo>
                <a:lnTo>
                  <a:pt x="9942" y="8180"/>
                </a:lnTo>
                <a:lnTo>
                  <a:pt x="9611" y="7960"/>
                </a:lnTo>
                <a:lnTo>
                  <a:pt x="9281" y="7777"/>
                </a:lnTo>
                <a:lnTo>
                  <a:pt x="9245" y="7777"/>
                </a:lnTo>
                <a:lnTo>
                  <a:pt x="9208" y="7813"/>
                </a:lnTo>
                <a:lnTo>
                  <a:pt x="9171" y="7850"/>
                </a:lnTo>
                <a:lnTo>
                  <a:pt x="9171" y="7924"/>
                </a:lnTo>
                <a:lnTo>
                  <a:pt x="9391" y="8180"/>
                </a:lnTo>
                <a:lnTo>
                  <a:pt x="9648" y="8437"/>
                </a:lnTo>
                <a:lnTo>
                  <a:pt x="10162" y="8877"/>
                </a:lnTo>
                <a:lnTo>
                  <a:pt x="10235" y="8951"/>
                </a:lnTo>
                <a:lnTo>
                  <a:pt x="10162" y="9134"/>
                </a:lnTo>
                <a:lnTo>
                  <a:pt x="10052" y="9317"/>
                </a:lnTo>
                <a:lnTo>
                  <a:pt x="9905" y="9391"/>
                </a:lnTo>
                <a:lnTo>
                  <a:pt x="9832" y="9354"/>
                </a:lnTo>
                <a:lnTo>
                  <a:pt x="9428" y="9097"/>
                </a:lnTo>
                <a:lnTo>
                  <a:pt x="9318" y="8914"/>
                </a:lnTo>
                <a:lnTo>
                  <a:pt x="9171" y="8694"/>
                </a:lnTo>
                <a:lnTo>
                  <a:pt x="8951" y="8547"/>
                </a:lnTo>
                <a:lnTo>
                  <a:pt x="8768" y="8400"/>
                </a:lnTo>
                <a:lnTo>
                  <a:pt x="8658" y="8290"/>
                </a:lnTo>
                <a:lnTo>
                  <a:pt x="8548" y="8107"/>
                </a:lnTo>
                <a:lnTo>
                  <a:pt x="8511" y="7887"/>
                </a:lnTo>
                <a:lnTo>
                  <a:pt x="8474" y="7887"/>
                </a:lnTo>
                <a:lnTo>
                  <a:pt x="8474" y="7777"/>
                </a:lnTo>
                <a:lnTo>
                  <a:pt x="8438" y="7740"/>
                </a:lnTo>
                <a:lnTo>
                  <a:pt x="8364" y="7740"/>
                </a:lnTo>
                <a:lnTo>
                  <a:pt x="7887" y="7667"/>
                </a:lnTo>
                <a:lnTo>
                  <a:pt x="7374" y="7630"/>
                </a:lnTo>
                <a:lnTo>
                  <a:pt x="7117" y="7630"/>
                </a:lnTo>
                <a:lnTo>
                  <a:pt x="6860" y="7667"/>
                </a:lnTo>
                <a:lnTo>
                  <a:pt x="6640" y="7740"/>
                </a:lnTo>
                <a:lnTo>
                  <a:pt x="6457" y="7887"/>
                </a:lnTo>
                <a:lnTo>
                  <a:pt x="6384" y="7777"/>
                </a:lnTo>
                <a:lnTo>
                  <a:pt x="6347" y="7703"/>
                </a:lnTo>
                <a:lnTo>
                  <a:pt x="6384" y="7630"/>
                </a:lnTo>
                <a:lnTo>
                  <a:pt x="6420" y="7557"/>
                </a:lnTo>
                <a:lnTo>
                  <a:pt x="6604" y="7410"/>
                </a:lnTo>
                <a:lnTo>
                  <a:pt x="6787" y="7337"/>
                </a:lnTo>
                <a:lnTo>
                  <a:pt x="7080" y="7300"/>
                </a:lnTo>
                <a:lnTo>
                  <a:pt x="7374" y="7227"/>
                </a:lnTo>
                <a:lnTo>
                  <a:pt x="7521" y="7153"/>
                </a:lnTo>
                <a:lnTo>
                  <a:pt x="7704" y="7006"/>
                </a:lnTo>
                <a:lnTo>
                  <a:pt x="7741" y="6896"/>
                </a:lnTo>
                <a:lnTo>
                  <a:pt x="7777" y="6823"/>
                </a:lnTo>
                <a:lnTo>
                  <a:pt x="7741" y="6750"/>
                </a:lnTo>
                <a:lnTo>
                  <a:pt x="7667" y="6676"/>
                </a:lnTo>
                <a:lnTo>
                  <a:pt x="7594" y="6603"/>
                </a:lnTo>
                <a:lnTo>
                  <a:pt x="7484" y="6603"/>
                </a:lnTo>
                <a:lnTo>
                  <a:pt x="7227" y="6640"/>
                </a:lnTo>
                <a:lnTo>
                  <a:pt x="7007" y="6713"/>
                </a:lnTo>
                <a:lnTo>
                  <a:pt x="6787" y="6786"/>
                </a:lnTo>
                <a:lnTo>
                  <a:pt x="6714" y="6786"/>
                </a:lnTo>
                <a:lnTo>
                  <a:pt x="6640" y="6750"/>
                </a:lnTo>
                <a:lnTo>
                  <a:pt x="6640" y="6676"/>
                </a:lnTo>
                <a:lnTo>
                  <a:pt x="6677" y="6603"/>
                </a:lnTo>
                <a:lnTo>
                  <a:pt x="6750" y="6456"/>
                </a:lnTo>
                <a:lnTo>
                  <a:pt x="6824" y="6346"/>
                </a:lnTo>
                <a:lnTo>
                  <a:pt x="7080" y="6199"/>
                </a:lnTo>
                <a:lnTo>
                  <a:pt x="7337" y="6016"/>
                </a:lnTo>
                <a:lnTo>
                  <a:pt x="7704" y="5759"/>
                </a:lnTo>
                <a:lnTo>
                  <a:pt x="8108" y="5466"/>
                </a:lnTo>
                <a:lnTo>
                  <a:pt x="8181" y="5539"/>
                </a:lnTo>
                <a:lnTo>
                  <a:pt x="8218" y="5539"/>
                </a:lnTo>
                <a:lnTo>
                  <a:pt x="8254" y="5503"/>
                </a:lnTo>
                <a:lnTo>
                  <a:pt x="8511" y="5172"/>
                </a:lnTo>
                <a:lnTo>
                  <a:pt x="8731" y="4806"/>
                </a:lnTo>
                <a:close/>
                <a:moveTo>
                  <a:pt x="10492" y="9171"/>
                </a:moveTo>
                <a:lnTo>
                  <a:pt x="10749" y="9391"/>
                </a:lnTo>
                <a:lnTo>
                  <a:pt x="10969" y="9611"/>
                </a:lnTo>
                <a:lnTo>
                  <a:pt x="10675" y="10124"/>
                </a:lnTo>
                <a:lnTo>
                  <a:pt x="10602" y="10198"/>
                </a:lnTo>
                <a:lnTo>
                  <a:pt x="10565" y="10161"/>
                </a:lnTo>
                <a:lnTo>
                  <a:pt x="10529" y="10088"/>
                </a:lnTo>
                <a:lnTo>
                  <a:pt x="10418" y="9941"/>
                </a:lnTo>
                <a:lnTo>
                  <a:pt x="10308" y="9758"/>
                </a:lnTo>
                <a:lnTo>
                  <a:pt x="10162" y="9611"/>
                </a:lnTo>
                <a:lnTo>
                  <a:pt x="10272" y="9501"/>
                </a:lnTo>
                <a:lnTo>
                  <a:pt x="10345" y="9427"/>
                </a:lnTo>
                <a:lnTo>
                  <a:pt x="10492" y="9171"/>
                </a:lnTo>
                <a:close/>
                <a:moveTo>
                  <a:pt x="551" y="7300"/>
                </a:moveTo>
                <a:lnTo>
                  <a:pt x="808" y="7483"/>
                </a:lnTo>
                <a:lnTo>
                  <a:pt x="991" y="7703"/>
                </a:lnTo>
                <a:lnTo>
                  <a:pt x="1211" y="7924"/>
                </a:lnTo>
                <a:lnTo>
                  <a:pt x="1431" y="8144"/>
                </a:lnTo>
                <a:lnTo>
                  <a:pt x="1982" y="8584"/>
                </a:lnTo>
                <a:lnTo>
                  <a:pt x="2238" y="8841"/>
                </a:lnTo>
                <a:lnTo>
                  <a:pt x="2349" y="8987"/>
                </a:lnTo>
                <a:lnTo>
                  <a:pt x="2422" y="9134"/>
                </a:lnTo>
                <a:lnTo>
                  <a:pt x="2202" y="9281"/>
                </a:lnTo>
                <a:lnTo>
                  <a:pt x="2018" y="9464"/>
                </a:lnTo>
                <a:lnTo>
                  <a:pt x="1872" y="9684"/>
                </a:lnTo>
                <a:lnTo>
                  <a:pt x="1762" y="9978"/>
                </a:lnTo>
                <a:lnTo>
                  <a:pt x="1725" y="10344"/>
                </a:lnTo>
                <a:lnTo>
                  <a:pt x="1762" y="10675"/>
                </a:lnTo>
                <a:lnTo>
                  <a:pt x="1908" y="11408"/>
                </a:lnTo>
                <a:lnTo>
                  <a:pt x="1542" y="10968"/>
                </a:lnTo>
                <a:lnTo>
                  <a:pt x="1248" y="10528"/>
                </a:lnTo>
                <a:lnTo>
                  <a:pt x="991" y="10014"/>
                </a:lnTo>
                <a:lnTo>
                  <a:pt x="808" y="9501"/>
                </a:lnTo>
                <a:lnTo>
                  <a:pt x="661" y="8951"/>
                </a:lnTo>
                <a:lnTo>
                  <a:pt x="551" y="8400"/>
                </a:lnTo>
                <a:lnTo>
                  <a:pt x="514" y="7850"/>
                </a:lnTo>
                <a:lnTo>
                  <a:pt x="551" y="7300"/>
                </a:lnTo>
                <a:close/>
                <a:moveTo>
                  <a:pt x="6897" y="8620"/>
                </a:moveTo>
                <a:lnTo>
                  <a:pt x="6934" y="8694"/>
                </a:lnTo>
                <a:lnTo>
                  <a:pt x="7007" y="8731"/>
                </a:lnTo>
                <a:lnTo>
                  <a:pt x="7264" y="8877"/>
                </a:lnTo>
                <a:lnTo>
                  <a:pt x="7484" y="9024"/>
                </a:lnTo>
                <a:lnTo>
                  <a:pt x="7704" y="9207"/>
                </a:lnTo>
                <a:lnTo>
                  <a:pt x="7887" y="9427"/>
                </a:lnTo>
                <a:lnTo>
                  <a:pt x="8034" y="9648"/>
                </a:lnTo>
                <a:lnTo>
                  <a:pt x="8181" y="9904"/>
                </a:lnTo>
                <a:lnTo>
                  <a:pt x="8254" y="10161"/>
                </a:lnTo>
                <a:lnTo>
                  <a:pt x="8254" y="10418"/>
                </a:lnTo>
                <a:lnTo>
                  <a:pt x="8218" y="10638"/>
                </a:lnTo>
                <a:lnTo>
                  <a:pt x="7704" y="10088"/>
                </a:lnTo>
                <a:lnTo>
                  <a:pt x="7154" y="9611"/>
                </a:lnTo>
                <a:lnTo>
                  <a:pt x="7080" y="9611"/>
                </a:lnTo>
                <a:lnTo>
                  <a:pt x="7044" y="9648"/>
                </a:lnTo>
                <a:lnTo>
                  <a:pt x="7080" y="9684"/>
                </a:lnTo>
                <a:lnTo>
                  <a:pt x="7557" y="10344"/>
                </a:lnTo>
                <a:lnTo>
                  <a:pt x="8071" y="10968"/>
                </a:lnTo>
                <a:lnTo>
                  <a:pt x="7887" y="11188"/>
                </a:lnTo>
                <a:lnTo>
                  <a:pt x="7741" y="11408"/>
                </a:lnTo>
                <a:lnTo>
                  <a:pt x="7521" y="11628"/>
                </a:lnTo>
                <a:lnTo>
                  <a:pt x="7227" y="11372"/>
                </a:lnTo>
                <a:lnTo>
                  <a:pt x="6860" y="11005"/>
                </a:lnTo>
                <a:lnTo>
                  <a:pt x="6787" y="10748"/>
                </a:lnTo>
                <a:lnTo>
                  <a:pt x="6750" y="10491"/>
                </a:lnTo>
                <a:lnTo>
                  <a:pt x="6640" y="10234"/>
                </a:lnTo>
                <a:lnTo>
                  <a:pt x="6530" y="9978"/>
                </a:lnTo>
                <a:lnTo>
                  <a:pt x="6457" y="9868"/>
                </a:lnTo>
                <a:lnTo>
                  <a:pt x="6310" y="9868"/>
                </a:lnTo>
                <a:lnTo>
                  <a:pt x="5870" y="10014"/>
                </a:lnTo>
                <a:lnTo>
                  <a:pt x="5650" y="10088"/>
                </a:lnTo>
                <a:lnTo>
                  <a:pt x="5577" y="10088"/>
                </a:lnTo>
                <a:lnTo>
                  <a:pt x="5466" y="10014"/>
                </a:lnTo>
                <a:lnTo>
                  <a:pt x="5210" y="9904"/>
                </a:lnTo>
                <a:lnTo>
                  <a:pt x="5026" y="9758"/>
                </a:lnTo>
                <a:lnTo>
                  <a:pt x="4953" y="9648"/>
                </a:lnTo>
                <a:lnTo>
                  <a:pt x="4880" y="9538"/>
                </a:lnTo>
                <a:lnTo>
                  <a:pt x="4843" y="9427"/>
                </a:lnTo>
                <a:lnTo>
                  <a:pt x="4843" y="9281"/>
                </a:lnTo>
                <a:lnTo>
                  <a:pt x="4880" y="9134"/>
                </a:lnTo>
                <a:lnTo>
                  <a:pt x="4953" y="8987"/>
                </a:lnTo>
                <a:lnTo>
                  <a:pt x="5063" y="8877"/>
                </a:lnTo>
                <a:lnTo>
                  <a:pt x="5210" y="8804"/>
                </a:lnTo>
                <a:lnTo>
                  <a:pt x="5577" y="8694"/>
                </a:lnTo>
                <a:lnTo>
                  <a:pt x="5870" y="8657"/>
                </a:lnTo>
                <a:lnTo>
                  <a:pt x="6384" y="8657"/>
                </a:lnTo>
                <a:lnTo>
                  <a:pt x="6897" y="8620"/>
                </a:lnTo>
                <a:close/>
                <a:moveTo>
                  <a:pt x="8621" y="10088"/>
                </a:moveTo>
                <a:lnTo>
                  <a:pt x="9355" y="10565"/>
                </a:lnTo>
                <a:lnTo>
                  <a:pt x="9501" y="10711"/>
                </a:lnTo>
                <a:lnTo>
                  <a:pt x="9648" y="10858"/>
                </a:lnTo>
                <a:lnTo>
                  <a:pt x="9758" y="11005"/>
                </a:lnTo>
                <a:lnTo>
                  <a:pt x="9868" y="11151"/>
                </a:lnTo>
                <a:lnTo>
                  <a:pt x="9355" y="11628"/>
                </a:lnTo>
                <a:lnTo>
                  <a:pt x="9318" y="11592"/>
                </a:lnTo>
                <a:lnTo>
                  <a:pt x="9208" y="11482"/>
                </a:lnTo>
                <a:lnTo>
                  <a:pt x="9061" y="11408"/>
                </a:lnTo>
                <a:lnTo>
                  <a:pt x="8878" y="11298"/>
                </a:lnTo>
                <a:lnTo>
                  <a:pt x="8768" y="11188"/>
                </a:lnTo>
                <a:lnTo>
                  <a:pt x="8511" y="10931"/>
                </a:lnTo>
                <a:lnTo>
                  <a:pt x="8548" y="10821"/>
                </a:lnTo>
                <a:lnTo>
                  <a:pt x="8621" y="10638"/>
                </a:lnTo>
                <a:lnTo>
                  <a:pt x="8658" y="10455"/>
                </a:lnTo>
                <a:lnTo>
                  <a:pt x="8658" y="10271"/>
                </a:lnTo>
                <a:lnTo>
                  <a:pt x="8621" y="10088"/>
                </a:lnTo>
                <a:close/>
                <a:moveTo>
                  <a:pt x="6860" y="11555"/>
                </a:moveTo>
                <a:lnTo>
                  <a:pt x="7190" y="11885"/>
                </a:lnTo>
                <a:lnTo>
                  <a:pt x="7007" y="11958"/>
                </a:lnTo>
                <a:lnTo>
                  <a:pt x="6897" y="11958"/>
                </a:lnTo>
                <a:lnTo>
                  <a:pt x="6787" y="11922"/>
                </a:lnTo>
                <a:lnTo>
                  <a:pt x="6860" y="11555"/>
                </a:lnTo>
                <a:close/>
                <a:moveTo>
                  <a:pt x="8328" y="11262"/>
                </a:moveTo>
                <a:lnTo>
                  <a:pt x="8474" y="11445"/>
                </a:lnTo>
                <a:lnTo>
                  <a:pt x="8658" y="11628"/>
                </a:lnTo>
                <a:lnTo>
                  <a:pt x="8878" y="11775"/>
                </a:lnTo>
                <a:lnTo>
                  <a:pt x="8988" y="11812"/>
                </a:lnTo>
                <a:lnTo>
                  <a:pt x="9098" y="11848"/>
                </a:lnTo>
                <a:lnTo>
                  <a:pt x="8731" y="12105"/>
                </a:lnTo>
                <a:lnTo>
                  <a:pt x="8328" y="12325"/>
                </a:lnTo>
                <a:lnTo>
                  <a:pt x="8291" y="12289"/>
                </a:lnTo>
                <a:lnTo>
                  <a:pt x="7814" y="11885"/>
                </a:lnTo>
                <a:lnTo>
                  <a:pt x="8071" y="11592"/>
                </a:lnTo>
                <a:lnTo>
                  <a:pt x="8328" y="11262"/>
                </a:lnTo>
                <a:close/>
                <a:moveTo>
                  <a:pt x="6970" y="2678"/>
                </a:moveTo>
                <a:lnTo>
                  <a:pt x="7374" y="2715"/>
                </a:lnTo>
                <a:lnTo>
                  <a:pt x="7777" y="2788"/>
                </a:lnTo>
                <a:lnTo>
                  <a:pt x="8181" y="2898"/>
                </a:lnTo>
                <a:lnTo>
                  <a:pt x="8548" y="3008"/>
                </a:lnTo>
                <a:lnTo>
                  <a:pt x="8915" y="3192"/>
                </a:lnTo>
                <a:lnTo>
                  <a:pt x="9281" y="3375"/>
                </a:lnTo>
                <a:lnTo>
                  <a:pt x="9611" y="3595"/>
                </a:lnTo>
                <a:lnTo>
                  <a:pt x="9501" y="3632"/>
                </a:lnTo>
                <a:lnTo>
                  <a:pt x="9281" y="3815"/>
                </a:lnTo>
                <a:lnTo>
                  <a:pt x="9171" y="3925"/>
                </a:lnTo>
                <a:lnTo>
                  <a:pt x="9061" y="4035"/>
                </a:lnTo>
                <a:lnTo>
                  <a:pt x="9061" y="4072"/>
                </a:lnTo>
                <a:lnTo>
                  <a:pt x="9061" y="4109"/>
                </a:lnTo>
                <a:lnTo>
                  <a:pt x="9135" y="4109"/>
                </a:lnTo>
                <a:lnTo>
                  <a:pt x="9245" y="4072"/>
                </a:lnTo>
                <a:lnTo>
                  <a:pt x="9355" y="4072"/>
                </a:lnTo>
                <a:lnTo>
                  <a:pt x="9685" y="3925"/>
                </a:lnTo>
                <a:lnTo>
                  <a:pt x="9905" y="3815"/>
                </a:lnTo>
                <a:lnTo>
                  <a:pt x="10198" y="4035"/>
                </a:lnTo>
                <a:lnTo>
                  <a:pt x="9905" y="4255"/>
                </a:lnTo>
                <a:lnTo>
                  <a:pt x="9611" y="4512"/>
                </a:lnTo>
                <a:lnTo>
                  <a:pt x="9281" y="4475"/>
                </a:lnTo>
                <a:lnTo>
                  <a:pt x="8731" y="4475"/>
                </a:lnTo>
                <a:lnTo>
                  <a:pt x="8584" y="4512"/>
                </a:lnTo>
                <a:lnTo>
                  <a:pt x="8548" y="4549"/>
                </a:lnTo>
                <a:lnTo>
                  <a:pt x="8511" y="4622"/>
                </a:lnTo>
                <a:lnTo>
                  <a:pt x="8328" y="4989"/>
                </a:lnTo>
                <a:lnTo>
                  <a:pt x="8108" y="5356"/>
                </a:lnTo>
                <a:lnTo>
                  <a:pt x="7851" y="5466"/>
                </a:lnTo>
                <a:lnTo>
                  <a:pt x="7594" y="5613"/>
                </a:lnTo>
                <a:lnTo>
                  <a:pt x="7117" y="5906"/>
                </a:lnTo>
                <a:lnTo>
                  <a:pt x="6714" y="6163"/>
                </a:lnTo>
                <a:lnTo>
                  <a:pt x="6530" y="6310"/>
                </a:lnTo>
                <a:lnTo>
                  <a:pt x="6457" y="6383"/>
                </a:lnTo>
                <a:lnTo>
                  <a:pt x="6420" y="6493"/>
                </a:lnTo>
                <a:lnTo>
                  <a:pt x="6384" y="6676"/>
                </a:lnTo>
                <a:lnTo>
                  <a:pt x="6420" y="6786"/>
                </a:lnTo>
                <a:lnTo>
                  <a:pt x="6457" y="6896"/>
                </a:lnTo>
                <a:lnTo>
                  <a:pt x="6567" y="6970"/>
                </a:lnTo>
                <a:lnTo>
                  <a:pt x="6677" y="6970"/>
                </a:lnTo>
                <a:lnTo>
                  <a:pt x="6824" y="7006"/>
                </a:lnTo>
                <a:lnTo>
                  <a:pt x="7117" y="6933"/>
                </a:lnTo>
                <a:lnTo>
                  <a:pt x="7301" y="6860"/>
                </a:lnTo>
                <a:lnTo>
                  <a:pt x="7447" y="6823"/>
                </a:lnTo>
                <a:lnTo>
                  <a:pt x="7484" y="6860"/>
                </a:lnTo>
                <a:lnTo>
                  <a:pt x="7411" y="6896"/>
                </a:lnTo>
                <a:lnTo>
                  <a:pt x="7227" y="7006"/>
                </a:lnTo>
                <a:lnTo>
                  <a:pt x="6860" y="7080"/>
                </a:lnTo>
                <a:lnTo>
                  <a:pt x="6530" y="7153"/>
                </a:lnTo>
                <a:lnTo>
                  <a:pt x="6347" y="7227"/>
                </a:lnTo>
                <a:lnTo>
                  <a:pt x="6237" y="7337"/>
                </a:lnTo>
                <a:lnTo>
                  <a:pt x="6163" y="7483"/>
                </a:lnTo>
                <a:lnTo>
                  <a:pt x="6127" y="7630"/>
                </a:lnTo>
                <a:lnTo>
                  <a:pt x="6127" y="7777"/>
                </a:lnTo>
                <a:lnTo>
                  <a:pt x="6163" y="7924"/>
                </a:lnTo>
                <a:lnTo>
                  <a:pt x="6237" y="8070"/>
                </a:lnTo>
                <a:lnTo>
                  <a:pt x="6384" y="8180"/>
                </a:lnTo>
                <a:lnTo>
                  <a:pt x="6494" y="8180"/>
                </a:lnTo>
                <a:lnTo>
                  <a:pt x="6567" y="8144"/>
                </a:lnTo>
                <a:lnTo>
                  <a:pt x="6640" y="8070"/>
                </a:lnTo>
                <a:lnTo>
                  <a:pt x="6714" y="7997"/>
                </a:lnTo>
                <a:lnTo>
                  <a:pt x="6897" y="7924"/>
                </a:lnTo>
                <a:lnTo>
                  <a:pt x="7337" y="7924"/>
                </a:lnTo>
                <a:lnTo>
                  <a:pt x="8328" y="7997"/>
                </a:lnTo>
                <a:lnTo>
                  <a:pt x="8328" y="8144"/>
                </a:lnTo>
                <a:lnTo>
                  <a:pt x="8364" y="8327"/>
                </a:lnTo>
                <a:lnTo>
                  <a:pt x="8438" y="8474"/>
                </a:lnTo>
                <a:lnTo>
                  <a:pt x="8548" y="8584"/>
                </a:lnTo>
                <a:lnTo>
                  <a:pt x="8768" y="8767"/>
                </a:lnTo>
                <a:lnTo>
                  <a:pt x="8548" y="8694"/>
                </a:lnTo>
                <a:lnTo>
                  <a:pt x="8328" y="8657"/>
                </a:lnTo>
                <a:lnTo>
                  <a:pt x="8291" y="8657"/>
                </a:lnTo>
                <a:lnTo>
                  <a:pt x="8291" y="8731"/>
                </a:lnTo>
                <a:lnTo>
                  <a:pt x="8511" y="8951"/>
                </a:lnTo>
                <a:lnTo>
                  <a:pt x="8768" y="9171"/>
                </a:lnTo>
                <a:lnTo>
                  <a:pt x="9355" y="9501"/>
                </a:lnTo>
                <a:lnTo>
                  <a:pt x="9428" y="9574"/>
                </a:lnTo>
                <a:lnTo>
                  <a:pt x="9538" y="9648"/>
                </a:lnTo>
                <a:lnTo>
                  <a:pt x="9648" y="9684"/>
                </a:lnTo>
                <a:lnTo>
                  <a:pt x="9795" y="9794"/>
                </a:lnTo>
                <a:lnTo>
                  <a:pt x="9942" y="9941"/>
                </a:lnTo>
                <a:lnTo>
                  <a:pt x="10125" y="10198"/>
                </a:lnTo>
                <a:lnTo>
                  <a:pt x="10272" y="10344"/>
                </a:lnTo>
                <a:lnTo>
                  <a:pt x="10418" y="10491"/>
                </a:lnTo>
                <a:lnTo>
                  <a:pt x="10125" y="10858"/>
                </a:lnTo>
                <a:lnTo>
                  <a:pt x="9978" y="10638"/>
                </a:lnTo>
                <a:lnTo>
                  <a:pt x="9795" y="10455"/>
                </a:lnTo>
                <a:lnTo>
                  <a:pt x="9428" y="10161"/>
                </a:lnTo>
                <a:lnTo>
                  <a:pt x="8988" y="9904"/>
                </a:lnTo>
                <a:lnTo>
                  <a:pt x="8401" y="9501"/>
                </a:lnTo>
                <a:lnTo>
                  <a:pt x="8144" y="9171"/>
                </a:lnTo>
                <a:lnTo>
                  <a:pt x="7851" y="8877"/>
                </a:lnTo>
                <a:lnTo>
                  <a:pt x="7557" y="8657"/>
                </a:lnTo>
                <a:lnTo>
                  <a:pt x="7227" y="8437"/>
                </a:lnTo>
                <a:lnTo>
                  <a:pt x="7190" y="8437"/>
                </a:lnTo>
                <a:lnTo>
                  <a:pt x="7190" y="8400"/>
                </a:lnTo>
                <a:lnTo>
                  <a:pt x="7154" y="8400"/>
                </a:lnTo>
                <a:lnTo>
                  <a:pt x="7044" y="8364"/>
                </a:lnTo>
                <a:lnTo>
                  <a:pt x="6677" y="8327"/>
                </a:lnTo>
                <a:lnTo>
                  <a:pt x="6273" y="8290"/>
                </a:lnTo>
                <a:lnTo>
                  <a:pt x="5870" y="8327"/>
                </a:lnTo>
                <a:lnTo>
                  <a:pt x="5466" y="8364"/>
                </a:lnTo>
                <a:lnTo>
                  <a:pt x="5173" y="8437"/>
                </a:lnTo>
                <a:lnTo>
                  <a:pt x="4990" y="8510"/>
                </a:lnTo>
                <a:lnTo>
                  <a:pt x="4843" y="8620"/>
                </a:lnTo>
                <a:lnTo>
                  <a:pt x="4733" y="8731"/>
                </a:lnTo>
                <a:lnTo>
                  <a:pt x="4623" y="8841"/>
                </a:lnTo>
                <a:lnTo>
                  <a:pt x="4549" y="8987"/>
                </a:lnTo>
                <a:lnTo>
                  <a:pt x="4476" y="9171"/>
                </a:lnTo>
                <a:lnTo>
                  <a:pt x="4476" y="9317"/>
                </a:lnTo>
                <a:lnTo>
                  <a:pt x="4476" y="9464"/>
                </a:lnTo>
                <a:lnTo>
                  <a:pt x="4513" y="9611"/>
                </a:lnTo>
                <a:lnTo>
                  <a:pt x="4549" y="9721"/>
                </a:lnTo>
                <a:lnTo>
                  <a:pt x="4733" y="9978"/>
                </a:lnTo>
                <a:lnTo>
                  <a:pt x="4953" y="10161"/>
                </a:lnTo>
                <a:lnTo>
                  <a:pt x="5246" y="10344"/>
                </a:lnTo>
                <a:lnTo>
                  <a:pt x="5577" y="10491"/>
                </a:lnTo>
                <a:lnTo>
                  <a:pt x="5687" y="10491"/>
                </a:lnTo>
                <a:lnTo>
                  <a:pt x="5797" y="10418"/>
                </a:lnTo>
                <a:lnTo>
                  <a:pt x="6090" y="10308"/>
                </a:lnTo>
                <a:lnTo>
                  <a:pt x="6090" y="10418"/>
                </a:lnTo>
                <a:lnTo>
                  <a:pt x="6090" y="10528"/>
                </a:lnTo>
                <a:lnTo>
                  <a:pt x="6163" y="10785"/>
                </a:lnTo>
                <a:lnTo>
                  <a:pt x="6310" y="10968"/>
                </a:lnTo>
                <a:lnTo>
                  <a:pt x="6494" y="11188"/>
                </a:lnTo>
                <a:lnTo>
                  <a:pt x="6494" y="11592"/>
                </a:lnTo>
                <a:lnTo>
                  <a:pt x="6420" y="11958"/>
                </a:lnTo>
                <a:lnTo>
                  <a:pt x="6384" y="12105"/>
                </a:lnTo>
                <a:lnTo>
                  <a:pt x="6420" y="12142"/>
                </a:lnTo>
                <a:lnTo>
                  <a:pt x="6457" y="12179"/>
                </a:lnTo>
                <a:lnTo>
                  <a:pt x="6714" y="12289"/>
                </a:lnTo>
                <a:lnTo>
                  <a:pt x="6970" y="12325"/>
                </a:lnTo>
                <a:lnTo>
                  <a:pt x="7227" y="12252"/>
                </a:lnTo>
                <a:lnTo>
                  <a:pt x="7447" y="12142"/>
                </a:lnTo>
                <a:lnTo>
                  <a:pt x="7924" y="12509"/>
                </a:lnTo>
                <a:lnTo>
                  <a:pt x="7484" y="12655"/>
                </a:lnTo>
                <a:lnTo>
                  <a:pt x="7044" y="12802"/>
                </a:lnTo>
                <a:lnTo>
                  <a:pt x="6714" y="12876"/>
                </a:lnTo>
                <a:lnTo>
                  <a:pt x="6604" y="12765"/>
                </a:lnTo>
                <a:lnTo>
                  <a:pt x="6494" y="12582"/>
                </a:lnTo>
                <a:lnTo>
                  <a:pt x="6310" y="12289"/>
                </a:lnTo>
                <a:lnTo>
                  <a:pt x="6090" y="12032"/>
                </a:lnTo>
                <a:lnTo>
                  <a:pt x="5870" y="11812"/>
                </a:lnTo>
                <a:lnTo>
                  <a:pt x="5466" y="11372"/>
                </a:lnTo>
                <a:lnTo>
                  <a:pt x="5100" y="10895"/>
                </a:lnTo>
                <a:lnTo>
                  <a:pt x="5063" y="10858"/>
                </a:lnTo>
                <a:lnTo>
                  <a:pt x="4990" y="10858"/>
                </a:lnTo>
                <a:lnTo>
                  <a:pt x="4953" y="10895"/>
                </a:lnTo>
                <a:lnTo>
                  <a:pt x="4953" y="10931"/>
                </a:lnTo>
                <a:lnTo>
                  <a:pt x="4953" y="11151"/>
                </a:lnTo>
                <a:lnTo>
                  <a:pt x="5026" y="11335"/>
                </a:lnTo>
                <a:lnTo>
                  <a:pt x="5100" y="11518"/>
                </a:lnTo>
                <a:lnTo>
                  <a:pt x="5246" y="11702"/>
                </a:lnTo>
                <a:lnTo>
                  <a:pt x="5540" y="12032"/>
                </a:lnTo>
                <a:lnTo>
                  <a:pt x="5833" y="12325"/>
                </a:lnTo>
                <a:lnTo>
                  <a:pt x="6017" y="12582"/>
                </a:lnTo>
                <a:lnTo>
                  <a:pt x="6200" y="12912"/>
                </a:lnTo>
                <a:lnTo>
                  <a:pt x="5650" y="12949"/>
                </a:lnTo>
                <a:lnTo>
                  <a:pt x="5026" y="12362"/>
                </a:lnTo>
                <a:lnTo>
                  <a:pt x="4659" y="11995"/>
                </a:lnTo>
                <a:lnTo>
                  <a:pt x="4513" y="11812"/>
                </a:lnTo>
                <a:lnTo>
                  <a:pt x="4439" y="11555"/>
                </a:lnTo>
                <a:lnTo>
                  <a:pt x="4403" y="11518"/>
                </a:lnTo>
                <a:lnTo>
                  <a:pt x="4329" y="11482"/>
                </a:lnTo>
                <a:lnTo>
                  <a:pt x="4256" y="11482"/>
                </a:lnTo>
                <a:lnTo>
                  <a:pt x="4219" y="11555"/>
                </a:lnTo>
                <a:lnTo>
                  <a:pt x="4219" y="11665"/>
                </a:lnTo>
                <a:lnTo>
                  <a:pt x="4219" y="11812"/>
                </a:lnTo>
                <a:lnTo>
                  <a:pt x="4293" y="12032"/>
                </a:lnTo>
                <a:lnTo>
                  <a:pt x="4403" y="12252"/>
                </a:lnTo>
                <a:lnTo>
                  <a:pt x="4586" y="12435"/>
                </a:lnTo>
                <a:lnTo>
                  <a:pt x="4953" y="12876"/>
                </a:lnTo>
                <a:lnTo>
                  <a:pt x="4880" y="12876"/>
                </a:lnTo>
                <a:lnTo>
                  <a:pt x="4880" y="12839"/>
                </a:lnTo>
                <a:lnTo>
                  <a:pt x="4880" y="12802"/>
                </a:lnTo>
                <a:lnTo>
                  <a:pt x="4843" y="12765"/>
                </a:lnTo>
                <a:lnTo>
                  <a:pt x="4549" y="12692"/>
                </a:lnTo>
                <a:lnTo>
                  <a:pt x="4439" y="12655"/>
                </a:lnTo>
                <a:lnTo>
                  <a:pt x="4366" y="12545"/>
                </a:lnTo>
                <a:lnTo>
                  <a:pt x="4293" y="12362"/>
                </a:lnTo>
                <a:lnTo>
                  <a:pt x="4073" y="11995"/>
                </a:lnTo>
                <a:lnTo>
                  <a:pt x="3926" y="11848"/>
                </a:lnTo>
                <a:lnTo>
                  <a:pt x="3816" y="11738"/>
                </a:lnTo>
                <a:lnTo>
                  <a:pt x="3816" y="11665"/>
                </a:lnTo>
                <a:lnTo>
                  <a:pt x="3816" y="11592"/>
                </a:lnTo>
                <a:lnTo>
                  <a:pt x="3779" y="11555"/>
                </a:lnTo>
                <a:lnTo>
                  <a:pt x="3742" y="11518"/>
                </a:lnTo>
                <a:lnTo>
                  <a:pt x="3669" y="11555"/>
                </a:lnTo>
                <a:lnTo>
                  <a:pt x="3559" y="11628"/>
                </a:lnTo>
                <a:lnTo>
                  <a:pt x="3522" y="11702"/>
                </a:lnTo>
                <a:lnTo>
                  <a:pt x="3522" y="11848"/>
                </a:lnTo>
                <a:lnTo>
                  <a:pt x="3559" y="11958"/>
                </a:lnTo>
                <a:lnTo>
                  <a:pt x="3669" y="12105"/>
                </a:lnTo>
                <a:lnTo>
                  <a:pt x="3779" y="12252"/>
                </a:lnTo>
                <a:lnTo>
                  <a:pt x="3889" y="12435"/>
                </a:lnTo>
                <a:lnTo>
                  <a:pt x="3963" y="12655"/>
                </a:lnTo>
                <a:lnTo>
                  <a:pt x="3963" y="12655"/>
                </a:lnTo>
                <a:lnTo>
                  <a:pt x="3376" y="12435"/>
                </a:lnTo>
                <a:lnTo>
                  <a:pt x="2825" y="12105"/>
                </a:lnTo>
                <a:lnTo>
                  <a:pt x="2789" y="12069"/>
                </a:lnTo>
                <a:lnTo>
                  <a:pt x="2715" y="11958"/>
                </a:lnTo>
                <a:lnTo>
                  <a:pt x="2605" y="11885"/>
                </a:lnTo>
                <a:lnTo>
                  <a:pt x="2349" y="11812"/>
                </a:lnTo>
                <a:lnTo>
                  <a:pt x="2312" y="11738"/>
                </a:lnTo>
                <a:lnTo>
                  <a:pt x="2165" y="11115"/>
                </a:lnTo>
                <a:lnTo>
                  <a:pt x="2092" y="10748"/>
                </a:lnTo>
                <a:lnTo>
                  <a:pt x="2055" y="10381"/>
                </a:lnTo>
                <a:lnTo>
                  <a:pt x="2055" y="10051"/>
                </a:lnTo>
                <a:lnTo>
                  <a:pt x="2092" y="9868"/>
                </a:lnTo>
                <a:lnTo>
                  <a:pt x="2165" y="9758"/>
                </a:lnTo>
                <a:lnTo>
                  <a:pt x="2238" y="9611"/>
                </a:lnTo>
                <a:lnTo>
                  <a:pt x="2349" y="9538"/>
                </a:lnTo>
                <a:lnTo>
                  <a:pt x="2495" y="9464"/>
                </a:lnTo>
                <a:lnTo>
                  <a:pt x="2679" y="9391"/>
                </a:lnTo>
                <a:lnTo>
                  <a:pt x="2715" y="9391"/>
                </a:lnTo>
                <a:lnTo>
                  <a:pt x="2752" y="9354"/>
                </a:lnTo>
                <a:lnTo>
                  <a:pt x="2789" y="9281"/>
                </a:lnTo>
                <a:lnTo>
                  <a:pt x="2789" y="9207"/>
                </a:lnTo>
                <a:lnTo>
                  <a:pt x="2715" y="9024"/>
                </a:lnTo>
                <a:lnTo>
                  <a:pt x="2605" y="8841"/>
                </a:lnTo>
                <a:lnTo>
                  <a:pt x="2495" y="8694"/>
                </a:lnTo>
                <a:lnTo>
                  <a:pt x="2349" y="8510"/>
                </a:lnTo>
                <a:lnTo>
                  <a:pt x="2055" y="8254"/>
                </a:lnTo>
                <a:lnTo>
                  <a:pt x="1725" y="7960"/>
                </a:lnTo>
                <a:lnTo>
                  <a:pt x="1505" y="7813"/>
                </a:lnTo>
                <a:lnTo>
                  <a:pt x="1285" y="7630"/>
                </a:lnTo>
                <a:lnTo>
                  <a:pt x="1175" y="7447"/>
                </a:lnTo>
                <a:lnTo>
                  <a:pt x="991" y="7300"/>
                </a:lnTo>
                <a:lnTo>
                  <a:pt x="771" y="7153"/>
                </a:lnTo>
                <a:lnTo>
                  <a:pt x="551" y="7117"/>
                </a:lnTo>
                <a:lnTo>
                  <a:pt x="661" y="6566"/>
                </a:lnTo>
                <a:lnTo>
                  <a:pt x="771" y="6089"/>
                </a:lnTo>
                <a:lnTo>
                  <a:pt x="808" y="6016"/>
                </a:lnTo>
                <a:lnTo>
                  <a:pt x="955" y="5943"/>
                </a:lnTo>
                <a:lnTo>
                  <a:pt x="1101" y="5906"/>
                </a:lnTo>
                <a:lnTo>
                  <a:pt x="1248" y="5906"/>
                </a:lnTo>
                <a:lnTo>
                  <a:pt x="1395" y="5943"/>
                </a:lnTo>
                <a:lnTo>
                  <a:pt x="1505" y="6016"/>
                </a:lnTo>
                <a:lnTo>
                  <a:pt x="1615" y="6126"/>
                </a:lnTo>
                <a:lnTo>
                  <a:pt x="1652" y="6236"/>
                </a:lnTo>
                <a:lnTo>
                  <a:pt x="1652" y="6420"/>
                </a:lnTo>
                <a:lnTo>
                  <a:pt x="1652" y="6530"/>
                </a:lnTo>
                <a:lnTo>
                  <a:pt x="1688" y="6566"/>
                </a:lnTo>
                <a:lnTo>
                  <a:pt x="1725" y="6566"/>
                </a:lnTo>
                <a:lnTo>
                  <a:pt x="1945" y="6676"/>
                </a:lnTo>
                <a:lnTo>
                  <a:pt x="2128" y="6786"/>
                </a:lnTo>
                <a:lnTo>
                  <a:pt x="2275" y="6970"/>
                </a:lnTo>
                <a:lnTo>
                  <a:pt x="2385" y="7153"/>
                </a:lnTo>
                <a:lnTo>
                  <a:pt x="2459" y="7227"/>
                </a:lnTo>
                <a:lnTo>
                  <a:pt x="2532" y="7227"/>
                </a:lnTo>
                <a:lnTo>
                  <a:pt x="2605" y="7190"/>
                </a:lnTo>
                <a:lnTo>
                  <a:pt x="2642" y="7080"/>
                </a:lnTo>
                <a:lnTo>
                  <a:pt x="2532" y="5943"/>
                </a:lnTo>
                <a:lnTo>
                  <a:pt x="2752" y="5906"/>
                </a:lnTo>
                <a:lnTo>
                  <a:pt x="3009" y="5796"/>
                </a:lnTo>
                <a:lnTo>
                  <a:pt x="3229" y="5723"/>
                </a:lnTo>
                <a:lnTo>
                  <a:pt x="3449" y="5686"/>
                </a:lnTo>
                <a:lnTo>
                  <a:pt x="3669" y="5649"/>
                </a:lnTo>
                <a:lnTo>
                  <a:pt x="3889" y="5686"/>
                </a:lnTo>
                <a:lnTo>
                  <a:pt x="4293" y="5723"/>
                </a:lnTo>
                <a:lnTo>
                  <a:pt x="5100" y="5723"/>
                </a:lnTo>
                <a:lnTo>
                  <a:pt x="5283" y="5649"/>
                </a:lnTo>
                <a:lnTo>
                  <a:pt x="5503" y="5576"/>
                </a:lnTo>
                <a:lnTo>
                  <a:pt x="5577" y="5539"/>
                </a:lnTo>
                <a:lnTo>
                  <a:pt x="5613" y="5466"/>
                </a:lnTo>
                <a:lnTo>
                  <a:pt x="5613" y="5356"/>
                </a:lnTo>
                <a:lnTo>
                  <a:pt x="5577" y="5282"/>
                </a:lnTo>
                <a:lnTo>
                  <a:pt x="5246" y="4916"/>
                </a:lnTo>
                <a:lnTo>
                  <a:pt x="4880" y="4549"/>
                </a:lnTo>
                <a:lnTo>
                  <a:pt x="4696" y="4365"/>
                </a:lnTo>
                <a:lnTo>
                  <a:pt x="4513" y="4219"/>
                </a:lnTo>
                <a:lnTo>
                  <a:pt x="4293" y="4109"/>
                </a:lnTo>
                <a:lnTo>
                  <a:pt x="4036" y="3999"/>
                </a:lnTo>
                <a:lnTo>
                  <a:pt x="3999" y="3889"/>
                </a:lnTo>
                <a:lnTo>
                  <a:pt x="3963" y="3815"/>
                </a:lnTo>
                <a:lnTo>
                  <a:pt x="3852" y="3742"/>
                </a:lnTo>
                <a:lnTo>
                  <a:pt x="3742" y="3668"/>
                </a:lnTo>
                <a:lnTo>
                  <a:pt x="3376" y="3522"/>
                </a:lnTo>
                <a:lnTo>
                  <a:pt x="3192" y="3448"/>
                </a:lnTo>
                <a:lnTo>
                  <a:pt x="2972" y="3412"/>
                </a:lnTo>
                <a:lnTo>
                  <a:pt x="3412" y="3228"/>
                </a:lnTo>
                <a:lnTo>
                  <a:pt x="3816" y="3045"/>
                </a:lnTo>
                <a:lnTo>
                  <a:pt x="4256" y="2935"/>
                </a:lnTo>
                <a:lnTo>
                  <a:pt x="4696" y="2861"/>
                </a:lnTo>
                <a:lnTo>
                  <a:pt x="5136" y="2788"/>
                </a:lnTo>
                <a:lnTo>
                  <a:pt x="6494" y="2788"/>
                </a:lnTo>
                <a:lnTo>
                  <a:pt x="6567" y="2751"/>
                </a:lnTo>
                <a:lnTo>
                  <a:pt x="6567" y="2678"/>
                </a:lnTo>
                <a:close/>
                <a:moveTo>
                  <a:pt x="5100" y="15590"/>
                </a:moveTo>
                <a:lnTo>
                  <a:pt x="5246" y="15627"/>
                </a:lnTo>
                <a:lnTo>
                  <a:pt x="5503" y="15700"/>
                </a:lnTo>
                <a:lnTo>
                  <a:pt x="5393" y="15737"/>
                </a:lnTo>
                <a:lnTo>
                  <a:pt x="5320" y="15810"/>
                </a:lnTo>
                <a:lnTo>
                  <a:pt x="5246" y="15920"/>
                </a:lnTo>
                <a:lnTo>
                  <a:pt x="5246" y="16030"/>
                </a:lnTo>
                <a:lnTo>
                  <a:pt x="5210" y="16177"/>
                </a:lnTo>
                <a:lnTo>
                  <a:pt x="5246" y="16360"/>
                </a:lnTo>
                <a:lnTo>
                  <a:pt x="5246" y="16434"/>
                </a:lnTo>
                <a:lnTo>
                  <a:pt x="5283" y="16507"/>
                </a:lnTo>
                <a:lnTo>
                  <a:pt x="5356" y="16580"/>
                </a:lnTo>
                <a:lnTo>
                  <a:pt x="5430" y="16617"/>
                </a:lnTo>
                <a:lnTo>
                  <a:pt x="5540" y="16617"/>
                </a:lnTo>
                <a:lnTo>
                  <a:pt x="5870" y="16947"/>
                </a:lnTo>
                <a:lnTo>
                  <a:pt x="6237" y="17167"/>
                </a:lnTo>
                <a:lnTo>
                  <a:pt x="6567" y="17351"/>
                </a:lnTo>
                <a:lnTo>
                  <a:pt x="6750" y="17424"/>
                </a:lnTo>
                <a:lnTo>
                  <a:pt x="3449" y="17387"/>
                </a:lnTo>
                <a:lnTo>
                  <a:pt x="3596" y="17314"/>
                </a:lnTo>
                <a:lnTo>
                  <a:pt x="3926" y="17167"/>
                </a:lnTo>
                <a:lnTo>
                  <a:pt x="4256" y="16984"/>
                </a:lnTo>
                <a:lnTo>
                  <a:pt x="4476" y="16837"/>
                </a:lnTo>
                <a:lnTo>
                  <a:pt x="4696" y="16654"/>
                </a:lnTo>
                <a:lnTo>
                  <a:pt x="4770" y="16690"/>
                </a:lnTo>
                <a:lnTo>
                  <a:pt x="4880" y="16690"/>
                </a:lnTo>
                <a:lnTo>
                  <a:pt x="4953" y="16654"/>
                </a:lnTo>
                <a:lnTo>
                  <a:pt x="5026" y="16580"/>
                </a:lnTo>
                <a:lnTo>
                  <a:pt x="5136" y="16397"/>
                </a:lnTo>
                <a:lnTo>
                  <a:pt x="5210" y="16214"/>
                </a:lnTo>
                <a:lnTo>
                  <a:pt x="5173" y="16103"/>
                </a:lnTo>
                <a:lnTo>
                  <a:pt x="5100" y="16030"/>
                </a:lnTo>
                <a:lnTo>
                  <a:pt x="5063" y="15993"/>
                </a:lnTo>
                <a:lnTo>
                  <a:pt x="5100" y="15773"/>
                </a:lnTo>
                <a:lnTo>
                  <a:pt x="5100" y="15590"/>
                </a:lnTo>
                <a:close/>
                <a:moveTo>
                  <a:pt x="9795" y="0"/>
                </a:moveTo>
                <a:lnTo>
                  <a:pt x="9648" y="74"/>
                </a:lnTo>
                <a:lnTo>
                  <a:pt x="9391" y="110"/>
                </a:lnTo>
                <a:lnTo>
                  <a:pt x="9171" y="220"/>
                </a:lnTo>
                <a:lnTo>
                  <a:pt x="9061" y="294"/>
                </a:lnTo>
                <a:lnTo>
                  <a:pt x="8988" y="404"/>
                </a:lnTo>
                <a:lnTo>
                  <a:pt x="8951" y="514"/>
                </a:lnTo>
                <a:lnTo>
                  <a:pt x="8915" y="661"/>
                </a:lnTo>
                <a:lnTo>
                  <a:pt x="8915" y="771"/>
                </a:lnTo>
                <a:lnTo>
                  <a:pt x="8915" y="881"/>
                </a:lnTo>
                <a:lnTo>
                  <a:pt x="8988" y="1027"/>
                </a:lnTo>
                <a:lnTo>
                  <a:pt x="9025" y="1137"/>
                </a:lnTo>
                <a:lnTo>
                  <a:pt x="8254" y="2348"/>
                </a:lnTo>
                <a:lnTo>
                  <a:pt x="7631" y="2201"/>
                </a:lnTo>
                <a:lnTo>
                  <a:pt x="7007" y="2165"/>
                </a:lnTo>
                <a:lnTo>
                  <a:pt x="6384" y="2165"/>
                </a:lnTo>
                <a:lnTo>
                  <a:pt x="5797" y="2238"/>
                </a:lnTo>
                <a:lnTo>
                  <a:pt x="5650" y="2275"/>
                </a:lnTo>
                <a:lnTo>
                  <a:pt x="5577" y="2385"/>
                </a:lnTo>
                <a:lnTo>
                  <a:pt x="5100" y="2348"/>
                </a:lnTo>
                <a:lnTo>
                  <a:pt x="4623" y="2421"/>
                </a:lnTo>
                <a:lnTo>
                  <a:pt x="4109" y="2495"/>
                </a:lnTo>
                <a:lnTo>
                  <a:pt x="3632" y="2641"/>
                </a:lnTo>
                <a:lnTo>
                  <a:pt x="3192" y="2825"/>
                </a:lnTo>
                <a:lnTo>
                  <a:pt x="2715" y="3045"/>
                </a:lnTo>
                <a:lnTo>
                  <a:pt x="2312" y="3302"/>
                </a:lnTo>
                <a:lnTo>
                  <a:pt x="1945" y="3558"/>
                </a:lnTo>
                <a:lnTo>
                  <a:pt x="1505" y="3925"/>
                </a:lnTo>
                <a:lnTo>
                  <a:pt x="1138" y="4365"/>
                </a:lnTo>
                <a:lnTo>
                  <a:pt x="808" y="4806"/>
                </a:lnTo>
                <a:lnTo>
                  <a:pt x="551" y="5282"/>
                </a:lnTo>
                <a:lnTo>
                  <a:pt x="331" y="5796"/>
                </a:lnTo>
                <a:lnTo>
                  <a:pt x="184" y="6346"/>
                </a:lnTo>
                <a:lnTo>
                  <a:pt x="74" y="6896"/>
                </a:lnTo>
                <a:lnTo>
                  <a:pt x="1" y="7447"/>
                </a:lnTo>
                <a:lnTo>
                  <a:pt x="1" y="7997"/>
                </a:lnTo>
                <a:lnTo>
                  <a:pt x="38" y="8547"/>
                </a:lnTo>
                <a:lnTo>
                  <a:pt x="148" y="9097"/>
                </a:lnTo>
                <a:lnTo>
                  <a:pt x="294" y="9648"/>
                </a:lnTo>
                <a:lnTo>
                  <a:pt x="478" y="10161"/>
                </a:lnTo>
                <a:lnTo>
                  <a:pt x="698" y="10638"/>
                </a:lnTo>
                <a:lnTo>
                  <a:pt x="991" y="11115"/>
                </a:lnTo>
                <a:lnTo>
                  <a:pt x="1358" y="11555"/>
                </a:lnTo>
                <a:lnTo>
                  <a:pt x="1725" y="11958"/>
                </a:lnTo>
                <a:lnTo>
                  <a:pt x="2165" y="12325"/>
                </a:lnTo>
                <a:lnTo>
                  <a:pt x="2679" y="12655"/>
                </a:lnTo>
                <a:lnTo>
                  <a:pt x="3156" y="12912"/>
                </a:lnTo>
                <a:lnTo>
                  <a:pt x="3706" y="13132"/>
                </a:lnTo>
                <a:lnTo>
                  <a:pt x="4256" y="13279"/>
                </a:lnTo>
                <a:lnTo>
                  <a:pt x="4806" y="13389"/>
                </a:lnTo>
                <a:lnTo>
                  <a:pt x="5393" y="13462"/>
                </a:lnTo>
                <a:lnTo>
                  <a:pt x="5943" y="13462"/>
                </a:lnTo>
                <a:lnTo>
                  <a:pt x="6494" y="13426"/>
                </a:lnTo>
                <a:lnTo>
                  <a:pt x="7044" y="13352"/>
                </a:lnTo>
                <a:lnTo>
                  <a:pt x="7594" y="13206"/>
                </a:lnTo>
                <a:lnTo>
                  <a:pt x="8108" y="13022"/>
                </a:lnTo>
                <a:lnTo>
                  <a:pt x="8621" y="12802"/>
                </a:lnTo>
                <a:lnTo>
                  <a:pt x="9098" y="12509"/>
                </a:lnTo>
                <a:lnTo>
                  <a:pt x="9538" y="12215"/>
                </a:lnTo>
                <a:lnTo>
                  <a:pt x="10052" y="11775"/>
                </a:lnTo>
                <a:lnTo>
                  <a:pt x="10492" y="11262"/>
                </a:lnTo>
                <a:lnTo>
                  <a:pt x="10932" y="10711"/>
                </a:lnTo>
                <a:lnTo>
                  <a:pt x="11299" y="10161"/>
                </a:lnTo>
                <a:lnTo>
                  <a:pt x="11629" y="9538"/>
                </a:lnTo>
                <a:lnTo>
                  <a:pt x="11886" y="8914"/>
                </a:lnTo>
                <a:lnTo>
                  <a:pt x="12106" y="8290"/>
                </a:lnTo>
                <a:lnTo>
                  <a:pt x="12179" y="7924"/>
                </a:lnTo>
                <a:lnTo>
                  <a:pt x="12216" y="7593"/>
                </a:lnTo>
                <a:lnTo>
                  <a:pt x="12253" y="7080"/>
                </a:lnTo>
                <a:lnTo>
                  <a:pt x="12216" y="6603"/>
                </a:lnTo>
                <a:lnTo>
                  <a:pt x="12106" y="6126"/>
                </a:lnTo>
                <a:lnTo>
                  <a:pt x="11922" y="5649"/>
                </a:lnTo>
                <a:lnTo>
                  <a:pt x="11739" y="5172"/>
                </a:lnTo>
                <a:lnTo>
                  <a:pt x="11482" y="4732"/>
                </a:lnTo>
                <a:lnTo>
                  <a:pt x="11189" y="4329"/>
                </a:lnTo>
                <a:lnTo>
                  <a:pt x="10859" y="3962"/>
                </a:lnTo>
                <a:lnTo>
                  <a:pt x="10822" y="3852"/>
                </a:lnTo>
                <a:lnTo>
                  <a:pt x="10712" y="3815"/>
                </a:lnTo>
                <a:lnTo>
                  <a:pt x="10272" y="3375"/>
                </a:lnTo>
                <a:lnTo>
                  <a:pt x="10162" y="3302"/>
                </a:lnTo>
                <a:lnTo>
                  <a:pt x="9832" y="3082"/>
                </a:lnTo>
                <a:lnTo>
                  <a:pt x="9501" y="2861"/>
                </a:lnTo>
                <a:lnTo>
                  <a:pt x="9135" y="2678"/>
                </a:lnTo>
                <a:lnTo>
                  <a:pt x="8768" y="2531"/>
                </a:lnTo>
                <a:lnTo>
                  <a:pt x="8804" y="2458"/>
                </a:lnTo>
                <a:lnTo>
                  <a:pt x="8841" y="2421"/>
                </a:lnTo>
                <a:lnTo>
                  <a:pt x="8804" y="2348"/>
                </a:lnTo>
                <a:lnTo>
                  <a:pt x="9171" y="1871"/>
                </a:lnTo>
                <a:lnTo>
                  <a:pt x="9501" y="1394"/>
                </a:lnTo>
                <a:lnTo>
                  <a:pt x="9758" y="1394"/>
                </a:lnTo>
                <a:lnTo>
                  <a:pt x="9868" y="1358"/>
                </a:lnTo>
                <a:lnTo>
                  <a:pt x="9978" y="1284"/>
                </a:lnTo>
                <a:lnTo>
                  <a:pt x="10052" y="1211"/>
                </a:lnTo>
                <a:lnTo>
                  <a:pt x="10602" y="1468"/>
                </a:lnTo>
                <a:lnTo>
                  <a:pt x="11079" y="1798"/>
                </a:lnTo>
                <a:lnTo>
                  <a:pt x="11556" y="2128"/>
                </a:lnTo>
                <a:lnTo>
                  <a:pt x="11996" y="2531"/>
                </a:lnTo>
                <a:lnTo>
                  <a:pt x="12399" y="2972"/>
                </a:lnTo>
                <a:lnTo>
                  <a:pt x="12766" y="3412"/>
                </a:lnTo>
                <a:lnTo>
                  <a:pt x="13060" y="3925"/>
                </a:lnTo>
                <a:lnTo>
                  <a:pt x="13353" y="4439"/>
                </a:lnTo>
                <a:lnTo>
                  <a:pt x="13573" y="4989"/>
                </a:lnTo>
                <a:lnTo>
                  <a:pt x="13757" y="5539"/>
                </a:lnTo>
                <a:lnTo>
                  <a:pt x="13903" y="6126"/>
                </a:lnTo>
                <a:lnTo>
                  <a:pt x="14013" y="6713"/>
                </a:lnTo>
                <a:lnTo>
                  <a:pt x="14087" y="7300"/>
                </a:lnTo>
                <a:lnTo>
                  <a:pt x="14087" y="7887"/>
                </a:lnTo>
                <a:lnTo>
                  <a:pt x="14087" y="8510"/>
                </a:lnTo>
                <a:lnTo>
                  <a:pt x="14013" y="9097"/>
                </a:lnTo>
                <a:lnTo>
                  <a:pt x="13867" y="9758"/>
                </a:lnTo>
                <a:lnTo>
                  <a:pt x="13720" y="10381"/>
                </a:lnTo>
                <a:lnTo>
                  <a:pt x="13463" y="11005"/>
                </a:lnTo>
                <a:lnTo>
                  <a:pt x="13206" y="11592"/>
                </a:lnTo>
                <a:lnTo>
                  <a:pt x="12876" y="12179"/>
                </a:lnTo>
                <a:lnTo>
                  <a:pt x="12473" y="12692"/>
                </a:lnTo>
                <a:lnTo>
                  <a:pt x="12069" y="13206"/>
                </a:lnTo>
                <a:lnTo>
                  <a:pt x="11592" y="13683"/>
                </a:lnTo>
                <a:lnTo>
                  <a:pt x="11079" y="14049"/>
                </a:lnTo>
                <a:lnTo>
                  <a:pt x="10565" y="14416"/>
                </a:lnTo>
                <a:lnTo>
                  <a:pt x="9978" y="14710"/>
                </a:lnTo>
                <a:lnTo>
                  <a:pt x="9391" y="14966"/>
                </a:lnTo>
                <a:lnTo>
                  <a:pt x="8804" y="15150"/>
                </a:lnTo>
                <a:lnTo>
                  <a:pt x="8181" y="15260"/>
                </a:lnTo>
                <a:lnTo>
                  <a:pt x="7557" y="15333"/>
                </a:lnTo>
                <a:lnTo>
                  <a:pt x="6897" y="15370"/>
                </a:lnTo>
                <a:lnTo>
                  <a:pt x="6420" y="15333"/>
                </a:lnTo>
                <a:lnTo>
                  <a:pt x="5943" y="15296"/>
                </a:lnTo>
                <a:lnTo>
                  <a:pt x="5466" y="15186"/>
                </a:lnTo>
                <a:lnTo>
                  <a:pt x="5026" y="15076"/>
                </a:lnTo>
                <a:lnTo>
                  <a:pt x="4549" y="14893"/>
                </a:lnTo>
                <a:lnTo>
                  <a:pt x="4109" y="14673"/>
                </a:lnTo>
                <a:lnTo>
                  <a:pt x="3632" y="14453"/>
                </a:lnTo>
                <a:lnTo>
                  <a:pt x="3669" y="14416"/>
                </a:lnTo>
                <a:lnTo>
                  <a:pt x="3706" y="14343"/>
                </a:lnTo>
                <a:lnTo>
                  <a:pt x="3706" y="14269"/>
                </a:lnTo>
                <a:lnTo>
                  <a:pt x="3706" y="14196"/>
                </a:lnTo>
                <a:lnTo>
                  <a:pt x="3669" y="14123"/>
                </a:lnTo>
                <a:lnTo>
                  <a:pt x="3522" y="14013"/>
                </a:lnTo>
                <a:lnTo>
                  <a:pt x="3376" y="13939"/>
                </a:lnTo>
                <a:lnTo>
                  <a:pt x="3229" y="13903"/>
                </a:lnTo>
                <a:lnTo>
                  <a:pt x="3009" y="13903"/>
                </a:lnTo>
                <a:lnTo>
                  <a:pt x="2899" y="13939"/>
                </a:lnTo>
                <a:lnTo>
                  <a:pt x="2752" y="14013"/>
                </a:lnTo>
                <a:lnTo>
                  <a:pt x="2642" y="14123"/>
                </a:lnTo>
                <a:lnTo>
                  <a:pt x="2605" y="14269"/>
                </a:lnTo>
                <a:lnTo>
                  <a:pt x="2605" y="14416"/>
                </a:lnTo>
                <a:lnTo>
                  <a:pt x="2642" y="14563"/>
                </a:lnTo>
                <a:lnTo>
                  <a:pt x="2715" y="14710"/>
                </a:lnTo>
                <a:lnTo>
                  <a:pt x="2825" y="14820"/>
                </a:lnTo>
                <a:lnTo>
                  <a:pt x="2972" y="14856"/>
                </a:lnTo>
                <a:lnTo>
                  <a:pt x="3119" y="14893"/>
                </a:lnTo>
                <a:lnTo>
                  <a:pt x="3266" y="14856"/>
                </a:lnTo>
                <a:lnTo>
                  <a:pt x="3376" y="14746"/>
                </a:lnTo>
                <a:lnTo>
                  <a:pt x="3522" y="14856"/>
                </a:lnTo>
                <a:lnTo>
                  <a:pt x="4036" y="15150"/>
                </a:lnTo>
                <a:lnTo>
                  <a:pt x="4439" y="15333"/>
                </a:lnTo>
                <a:lnTo>
                  <a:pt x="4806" y="15480"/>
                </a:lnTo>
                <a:lnTo>
                  <a:pt x="4770" y="15553"/>
                </a:lnTo>
                <a:lnTo>
                  <a:pt x="4733" y="15590"/>
                </a:lnTo>
                <a:lnTo>
                  <a:pt x="4659" y="15810"/>
                </a:lnTo>
                <a:lnTo>
                  <a:pt x="4623" y="16030"/>
                </a:lnTo>
                <a:lnTo>
                  <a:pt x="4586" y="16470"/>
                </a:lnTo>
                <a:lnTo>
                  <a:pt x="3963" y="16654"/>
                </a:lnTo>
                <a:lnTo>
                  <a:pt x="3376" y="16910"/>
                </a:lnTo>
                <a:lnTo>
                  <a:pt x="2752" y="17167"/>
                </a:lnTo>
                <a:lnTo>
                  <a:pt x="2128" y="17387"/>
                </a:lnTo>
                <a:lnTo>
                  <a:pt x="2055" y="17424"/>
                </a:lnTo>
                <a:lnTo>
                  <a:pt x="2018" y="17497"/>
                </a:lnTo>
                <a:lnTo>
                  <a:pt x="1982" y="17571"/>
                </a:lnTo>
                <a:lnTo>
                  <a:pt x="1982" y="17644"/>
                </a:lnTo>
                <a:lnTo>
                  <a:pt x="2018" y="17717"/>
                </a:lnTo>
                <a:lnTo>
                  <a:pt x="2055" y="17791"/>
                </a:lnTo>
                <a:lnTo>
                  <a:pt x="2128" y="17828"/>
                </a:lnTo>
                <a:lnTo>
                  <a:pt x="2202" y="17864"/>
                </a:lnTo>
                <a:lnTo>
                  <a:pt x="8401" y="17901"/>
                </a:lnTo>
                <a:lnTo>
                  <a:pt x="8474" y="17901"/>
                </a:lnTo>
                <a:lnTo>
                  <a:pt x="8548" y="17864"/>
                </a:lnTo>
                <a:lnTo>
                  <a:pt x="8621" y="17791"/>
                </a:lnTo>
                <a:lnTo>
                  <a:pt x="8621" y="17717"/>
                </a:lnTo>
                <a:lnTo>
                  <a:pt x="8621" y="17644"/>
                </a:lnTo>
                <a:lnTo>
                  <a:pt x="8621" y="17571"/>
                </a:lnTo>
                <a:lnTo>
                  <a:pt x="8584" y="17497"/>
                </a:lnTo>
                <a:lnTo>
                  <a:pt x="8474" y="17424"/>
                </a:lnTo>
                <a:lnTo>
                  <a:pt x="8108" y="17277"/>
                </a:lnTo>
                <a:lnTo>
                  <a:pt x="7667" y="17167"/>
                </a:lnTo>
                <a:lnTo>
                  <a:pt x="7264" y="17057"/>
                </a:lnTo>
                <a:lnTo>
                  <a:pt x="6860" y="16947"/>
                </a:lnTo>
                <a:lnTo>
                  <a:pt x="6494" y="16764"/>
                </a:lnTo>
                <a:lnTo>
                  <a:pt x="6163" y="16544"/>
                </a:lnTo>
                <a:lnTo>
                  <a:pt x="5907" y="16324"/>
                </a:lnTo>
                <a:lnTo>
                  <a:pt x="5797" y="16214"/>
                </a:lnTo>
                <a:lnTo>
                  <a:pt x="5650" y="16140"/>
                </a:lnTo>
                <a:lnTo>
                  <a:pt x="5650" y="16103"/>
                </a:lnTo>
                <a:lnTo>
                  <a:pt x="5687" y="15920"/>
                </a:lnTo>
                <a:lnTo>
                  <a:pt x="5650" y="15737"/>
                </a:lnTo>
                <a:lnTo>
                  <a:pt x="6127" y="15810"/>
                </a:lnTo>
                <a:lnTo>
                  <a:pt x="6640" y="15847"/>
                </a:lnTo>
                <a:lnTo>
                  <a:pt x="7631" y="15847"/>
                </a:lnTo>
                <a:lnTo>
                  <a:pt x="8218" y="15773"/>
                </a:lnTo>
                <a:lnTo>
                  <a:pt x="8841" y="15627"/>
                </a:lnTo>
                <a:lnTo>
                  <a:pt x="9428" y="15480"/>
                </a:lnTo>
                <a:lnTo>
                  <a:pt x="10015" y="15260"/>
                </a:lnTo>
                <a:lnTo>
                  <a:pt x="10565" y="14966"/>
                </a:lnTo>
                <a:lnTo>
                  <a:pt x="11079" y="14673"/>
                </a:lnTo>
                <a:lnTo>
                  <a:pt x="11592" y="14306"/>
                </a:lnTo>
                <a:lnTo>
                  <a:pt x="12069" y="13903"/>
                </a:lnTo>
                <a:lnTo>
                  <a:pt x="12509" y="13462"/>
                </a:lnTo>
                <a:lnTo>
                  <a:pt x="12913" y="12986"/>
                </a:lnTo>
                <a:lnTo>
                  <a:pt x="13280" y="12472"/>
                </a:lnTo>
                <a:lnTo>
                  <a:pt x="13573" y="11922"/>
                </a:lnTo>
                <a:lnTo>
                  <a:pt x="13867" y="11372"/>
                </a:lnTo>
                <a:lnTo>
                  <a:pt x="14087" y="10785"/>
                </a:lnTo>
                <a:lnTo>
                  <a:pt x="14307" y="10198"/>
                </a:lnTo>
                <a:lnTo>
                  <a:pt x="14417" y="9574"/>
                </a:lnTo>
                <a:lnTo>
                  <a:pt x="14527" y="8951"/>
                </a:lnTo>
                <a:lnTo>
                  <a:pt x="14600" y="8327"/>
                </a:lnTo>
                <a:lnTo>
                  <a:pt x="14600" y="7703"/>
                </a:lnTo>
                <a:lnTo>
                  <a:pt x="14564" y="7080"/>
                </a:lnTo>
                <a:lnTo>
                  <a:pt x="14490" y="6456"/>
                </a:lnTo>
                <a:lnTo>
                  <a:pt x="14380" y="5833"/>
                </a:lnTo>
                <a:lnTo>
                  <a:pt x="14197" y="5209"/>
                </a:lnTo>
                <a:lnTo>
                  <a:pt x="13977" y="4622"/>
                </a:lnTo>
                <a:lnTo>
                  <a:pt x="13720" y="3999"/>
                </a:lnTo>
                <a:lnTo>
                  <a:pt x="13353" y="3412"/>
                </a:lnTo>
                <a:lnTo>
                  <a:pt x="12986" y="2861"/>
                </a:lnTo>
                <a:lnTo>
                  <a:pt x="12509" y="2311"/>
                </a:lnTo>
                <a:lnTo>
                  <a:pt x="12032" y="1834"/>
                </a:lnTo>
                <a:lnTo>
                  <a:pt x="11482" y="1394"/>
                </a:lnTo>
                <a:lnTo>
                  <a:pt x="10895" y="1027"/>
                </a:lnTo>
                <a:lnTo>
                  <a:pt x="10602" y="881"/>
                </a:lnTo>
                <a:lnTo>
                  <a:pt x="10272" y="734"/>
                </a:lnTo>
                <a:lnTo>
                  <a:pt x="10308" y="587"/>
                </a:lnTo>
                <a:lnTo>
                  <a:pt x="10308" y="441"/>
                </a:lnTo>
                <a:lnTo>
                  <a:pt x="10272" y="294"/>
                </a:lnTo>
                <a:lnTo>
                  <a:pt x="10198" y="147"/>
                </a:lnTo>
                <a:lnTo>
                  <a:pt x="10088" y="74"/>
                </a:lnTo>
                <a:lnTo>
                  <a:pt x="9942" y="0"/>
                </a:lnTo>
                <a:close/>
              </a:path>
            </a:pathLst>
          </a:custGeom>
          <a:solidFill>
            <a:srgbClr val="A4C2F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A4C2F4"/>
              </a:solidFill>
              <a:latin typeface="Arial"/>
              <a:ea typeface="Arial"/>
              <a:cs typeface="Arial"/>
              <a:sym typeface="Arial"/>
            </a:endParaRPr>
          </a:p>
        </p:txBody>
      </p:sp>
      <p:sp>
        <p:nvSpPr>
          <p:cNvPr id="822" name="Google Shape;822;p39"/>
          <p:cNvSpPr/>
          <p:nvPr/>
        </p:nvSpPr>
        <p:spPr>
          <a:xfrm>
            <a:off x="8318810" y="-29822"/>
            <a:ext cx="456818" cy="425588"/>
          </a:xfrm>
          <a:custGeom>
            <a:avLst/>
            <a:gdLst/>
            <a:ahLst/>
            <a:cxnLst/>
            <a:rect l="l" t="t" r="r" b="b"/>
            <a:pathLst>
              <a:path w="16105" h="15004" extrusionOk="0">
                <a:moveTo>
                  <a:pt x="13170" y="587"/>
                </a:moveTo>
                <a:lnTo>
                  <a:pt x="13206" y="624"/>
                </a:lnTo>
                <a:lnTo>
                  <a:pt x="13280" y="661"/>
                </a:lnTo>
                <a:lnTo>
                  <a:pt x="13353" y="697"/>
                </a:lnTo>
                <a:lnTo>
                  <a:pt x="13610" y="771"/>
                </a:lnTo>
                <a:lnTo>
                  <a:pt x="13830" y="844"/>
                </a:lnTo>
                <a:lnTo>
                  <a:pt x="14013" y="954"/>
                </a:lnTo>
                <a:lnTo>
                  <a:pt x="14160" y="1174"/>
                </a:lnTo>
                <a:lnTo>
                  <a:pt x="14307" y="1394"/>
                </a:lnTo>
                <a:lnTo>
                  <a:pt x="14343" y="1651"/>
                </a:lnTo>
                <a:lnTo>
                  <a:pt x="14307" y="1908"/>
                </a:lnTo>
                <a:lnTo>
                  <a:pt x="14233" y="2128"/>
                </a:lnTo>
                <a:lnTo>
                  <a:pt x="14087" y="2348"/>
                </a:lnTo>
                <a:lnTo>
                  <a:pt x="13903" y="2531"/>
                </a:lnTo>
                <a:lnTo>
                  <a:pt x="13683" y="2678"/>
                </a:lnTo>
                <a:lnTo>
                  <a:pt x="13463" y="2788"/>
                </a:lnTo>
                <a:lnTo>
                  <a:pt x="13170" y="2825"/>
                </a:lnTo>
                <a:lnTo>
                  <a:pt x="12840" y="2788"/>
                </a:lnTo>
                <a:lnTo>
                  <a:pt x="12656" y="2751"/>
                </a:lnTo>
                <a:lnTo>
                  <a:pt x="12546" y="2715"/>
                </a:lnTo>
                <a:lnTo>
                  <a:pt x="12436" y="2641"/>
                </a:lnTo>
                <a:lnTo>
                  <a:pt x="12363" y="2495"/>
                </a:lnTo>
                <a:lnTo>
                  <a:pt x="12289" y="2495"/>
                </a:lnTo>
                <a:lnTo>
                  <a:pt x="12253" y="2275"/>
                </a:lnTo>
                <a:lnTo>
                  <a:pt x="12253" y="2054"/>
                </a:lnTo>
                <a:lnTo>
                  <a:pt x="12253" y="1871"/>
                </a:lnTo>
                <a:lnTo>
                  <a:pt x="12289" y="1724"/>
                </a:lnTo>
                <a:lnTo>
                  <a:pt x="12399" y="1394"/>
                </a:lnTo>
                <a:lnTo>
                  <a:pt x="12583" y="1064"/>
                </a:lnTo>
                <a:lnTo>
                  <a:pt x="12840" y="807"/>
                </a:lnTo>
                <a:lnTo>
                  <a:pt x="12986" y="697"/>
                </a:lnTo>
                <a:lnTo>
                  <a:pt x="13170" y="587"/>
                </a:lnTo>
                <a:close/>
                <a:moveTo>
                  <a:pt x="9061" y="3338"/>
                </a:moveTo>
                <a:lnTo>
                  <a:pt x="9245" y="3412"/>
                </a:lnTo>
                <a:lnTo>
                  <a:pt x="9245" y="3448"/>
                </a:lnTo>
                <a:lnTo>
                  <a:pt x="9171" y="3632"/>
                </a:lnTo>
                <a:lnTo>
                  <a:pt x="9171" y="3668"/>
                </a:lnTo>
                <a:lnTo>
                  <a:pt x="9135" y="3632"/>
                </a:lnTo>
                <a:lnTo>
                  <a:pt x="9061" y="3522"/>
                </a:lnTo>
                <a:lnTo>
                  <a:pt x="8988" y="3448"/>
                </a:lnTo>
                <a:lnTo>
                  <a:pt x="8988" y="3412"/>
                </a:lnTo>
                <a:lnTo>
                  <a:pt x="8988" y="3375"/>
                </a:lnTo>
                <a:lnTo>
                  <a:pt x="9061" y="3338"/>
                </a:lnTo>
                <a:close/>
                <a:moveTo>
                  <a:pt x="14123" y="440"/>
                </a:moveTo>
                <a:lnTo>
                  <a:pt x="14233" y="477"/>
                </a:lnTo>
                <a:lnTo>
                  <a:pt x="14307" y="587"/>
                </a:lnTo>
                <a:lnTo>
                  <a:pt x="14417" y="661"/>
                </a:lnTo>
                <a:lnTo>
                  <a:pt x="14454" y="807"/>
                </a:lnTo>
                <a:lnTo>
                  <a:pt x="14527" y="807"/>
                </a:lnTo>
                <a:lnTo>
                  <a:pt x="14490" y="624"/>
                </a:lnTo>
                <a:lnTo>
                  <a:pt x="14454" y="477"/>
                </a:lnTo>
                <a:lnTo>
                  <a:pt x="14600" y="551"/>
                </a:lnTo>
                <a:lnTo>
                  <a:pt x="14784" y="624"/>
                </a:lnTo>
                <a:lnTo>
                  <a:pt x="14967" y="771"/>
                </a:lnTo>
                <a:lnTo>
                  <a:pt x="15114" y="881"/>
                </a:lnTo>
                <a:lnTo>
                  <a:pt x="15224" y="1064"/>
                </a:lnTo>
                <a:lnTo>
                  <a:pt x="15334" y="1211"/>
                </a:lnTo>
                <a:lnTo>
                  <a:pt x="15444" y="1578"/>
                </a:lnTo>
                <a:lnTo>
                  <a:pt x="15554" y="1944"/>
                </a:lnTo>
                <a:lnTo>
                  <a:pt x="15627" y="2385"/>
                </a:lnTo>
                <a:lnTo>
                  <a:pt x="15664" y="2568"/>
                </a:lnTo>
                <a:lnTo>
                  <a:pt x="15627" y="2788"/>
                </a:lnTo>
                <a:lnTo>
                  <a:pt x="15591" y="2972"/>
                </a:lnTo>
                <a:lnTo>
                  <a:pt x="15481" y="3118"/>
                </a:lnTo>
                <a:lnTo>
                  <a:pt x="15187" y="3412"/>
                </a:lnTo>
                <a:lnTo>
                  <a:pt x="14930" y="3595"/>
                </a:lnTo>
                <a:lnTo>
                  <a:pt x="14600" y="3705"/>
                </a:lnTo>
                <a:lnTo>
                  <a:pt x="14270" y="3779"/>
                </a:lnTo>
                <a:lnTo>
                  <a:pt x="13940" y="3815"/>
                </a:lnTo>
                <a:lnTo>
                  <a:pt x="13720" y="3779"/>
                </a:lnTo>
                <a:lnTo>
                  <a:pt x="13500" y="3742"/>
                </a:lnTo>
                <a:lnTo>
                  <a:pt x="13316" y="3668"/>
                </a:lnTo>
                <a:lnTo>
                  <a:pt x="13133" y="3595"/>
                </a:lnTo>
                <a:lnTo>
                  <a:pt x="12950" y="3485"/>
                </a:lnTo>
                <a:lnTo>
                  <a:pt x="12803" y="3338"/>
                </a:lnTo>
                <a:lnTo>
                  <a:pt x="12656" y="3192"/>
                </a:lnTo>
                <a:lnTo>
                  <a:pt x="12546" y="3045"/>
                </a:lnTo>
                <a:lnTo>
                  <a:pt x="12840" y="3118"/>
                </a:lnTo>
                <a:lnTo>
                  <a:pt x="13133" y="3155"/>
                </a:lnTo>
                <a:lnTo>
                  <a:pt x="13426" y="3118"/>
                </a:lnTo>
                <a:lnTo>
                  <a:pt x="13720" y="3045"/>
                </a:lnTo>
                <a:lnTo>
                  <a:pt x="13977" y="2935"/>
                </a:lnTo>
                <a:lnTo>
                  <a:pt x="14233" y="2751"/>
                </a:lnTo>
                <a:lnTo>
                  <a:pt x="14417" y="2495"/>
                </a:lnTo>
                <a:lnTo>
                  <a:pt x="14600" y="2238"/>
                </a:lnTo>
                <a:lnTo>
                  <a:pt x="14674" y="1981"/>
                </a:lnTo>
                <a:lnTo>
                  <a:pt x="14710" y="1724"/>
                </a:lnTo>
                <a:lnTo>
                  <a:pt x="14674" y="1468"/>
                </a:lnTo>
                <a:lnTo>
                  <a:pt x="14600" y="1211"/>
                </a:lnTo>
                <a:lnTo>
                  <a:pt x="14490" y="991"/>
                </a:lnTo>
                <a:lnTo>
                  <a:pt x="14343" y="771"/>
                </a:lnTo>
                <a:lnTo>
                  <a:pt x="14160" y="587"/>
                </a:lnTo>
                <a:lnTo>
                  <a:pt x="13940" y="440"/>
                </a:lnTo>
                <a:close/>
                <a:moveTo>
                  <a:pt x="13757" y="0"/>
                </a:moveTo>
                <a:lnTo>
                  <a:pt x="13610" y="74"/>
                </a:lnTo>
                <a:lnTo>
                  <a:pt x="13353" y="110"/>
                </a:lnTo>
                <a:lnTo>
                  <a:pt x="13133" y="147"/>
                </a:lnTo>
                <a:lnTo>
                  <a:pt x="12913" y="257"/>
                </a:lnTo>
                <a:lnTo>
                  <a:pt x="12729" y="404"/>
                </a:lnTo>
                <a:lnTo>
                  <a:pt x="12509" y="551"/>
                </a:lnTo>
                <a:lnTo>
                  <a:pt x="12363" y="734"/>
                </a:lnTo>
                <a:lnTo>
                  <a:pt x="12216" y="917"/>
                </a:lnTo>
                <a:lnTo>
                  <a:pt x="12069" y="1137"/>
                </a:lnTo>
                <a:lnTo>
                  <a:pt x="11996" y="1321"/>
                </a:lnTo>
                <a:lnTo>
                  <a:pt x="11922" y="1578"/>
                </a:lnTo>
                <a:lnTo>
                  <a:pt x="11849" y="1798"/>
                </a:lnTo>
                <a:lnTo>
                  <a:pt x="11849" y="2054"/>
                </a:lnTo>
                <a:lnTo>
                  <a:pt x="11849" y="2275"/>
                </a:lnTo>
                <a:lnTo>
                  <a:pt x="11886" y="2531"/>
                </a:lnTo>
                <a:lnTo>
                  <a:pt x="11959" y="2751"/>
                </a:lnTo>
                <a:lnTo>
                  <a:pt x="12033" y="2972"/>
                </a:lnTo>
                <a:lnTo>
                  <a:pt x="12143" y="3192"/>
                </a:lnTo>
                <a:lnTo>
                  <a:pt x="12253" y="3375"/>
                </a:lnTo>
                <a:lnTo>
                  <a:pt x="12399" y="3558"/>
                </a:lnTo>
                <a:lnTo>
                  <a:pt x="12583" y="3705"/>
                </a:lnTo>
                <a:lnTo>
                  <a:pt x="12766" y="3852"/>
                </a:lnTo>
                <a:lnTo>
                  <a:pt x="12986" y="3999"/>
                </a:lnTo>
                <a:lnTo>
                  <a:pt x="13206" y="4072"/>
                </a:lnTo>
                <a:lnTo>
                  <a:pt x="13426" y="4145"/>
                </a:lnTo>
                <a:lnTo>
                  <a:pt x="13683" y="4219"/>
                </a:lnTo>
                <a:lnTo>
                  <a:pt x="14123" y="4219"/>
                </a:lnTo>
                <a:lnTo>
                  <a:pt x="14564" y="4145"/>
                </a:lnTo>
                <a:lnTo>
                  <a:pt x="15004" y="3999"/>
                </a:lnTo>
                <a:lnTo>
                  <a:pt x="15371" y="3779"/>
                </a:lnTo>
                <a:lnTo>
                  <a:pt x="15591" y="3632"/>
                </a:lnTo>
                <a:lnTo>
                  <a:pt x="15737" y="3448"/>
                </a:lnTo>
                <a:lnTo>
                  <a:pt x="15884" y="3265"/>
                </a:lnTo>
                <a:lnTo>
                  <a:pt x="15994" y="3045"/>
                </a:lnTo>
                <a:lnTo>
                  <a:pt x="16067" y="2788"/>
                </a:lnTo>
                <a:lnTo>
                  <a:pt x="16104" y="2495"/>
                </a:lnTo>
                <a:lnTo>
                  <a:pt x="16067" y="2238"/>
                </a:lnTo>
                <a:lnTo>
                  <a:pt x="15994" y="1981"/>
                </a:lnTo>
                <a:lnTo>
                  <a:pt x="15884" y="1431"/>
                </a:lnTo>
                <a:lnTo>
                  <a:pt x="15774" y="1174"/>
                </a:lnTo>
                <a:lnTo>
                  <a:pt x="15664" y="954"/>
                </a:lnTo>
                <a:lnTo>
                  <a:pt x="15517" y="734"/>
                </a:lnTo>
                <a:lnTo>
                  <a:pt x="15371" y="551"/>
                </a:lnTo>
                <a:lnTo>
                  <a:pt x="15150" y="367"/>
                </a:lnTo>
                <a:lnTo>
                  <a:pt x="14930" y="220"/>
                </a:lnTo>
                <a:lnTo>
                  <a:pt x="14637" y="74"/>
                </a:lnTo>
                <a:lnTo>
                  <a:pt x="14270" y="0"/>
                </a:lnTo>
                <a:close/>
                <a:moveTo>
                  <a:pt x="11115" y="4549"/>
                </a:moveTo>
                <a:lnTo>
                  <a:pt x="11446" y="4842"/>
                </a:lnTo>
                <a:lnTo>
                  <a:pt x="11299" y="4952"/>
                </a:lnTo>
                <a:lnTo>
                  <a:pt x="11115" y="4916"/>
                </a:lnTo>
                <a:lnTo>
                  <a:pt x="10932" y="4916"/>
                </a:lnTo>
                <a:lnTo>
                  <a:pt x="10639" y="4952"/>
                </a:lnTo>
                <a:lnTo>
                  <a:pt x="10859" y="4732"/>
                </a:lnTo>
                <a:lnTo>
                  <a:pt x="11115" y="4549"/>
                </a:lnTo>
                <a:close/>
                <a:moveTo>
                  <a:pt x="6860" y="3632"/>
                </a:moveTo>
                <a:lnTo>
                  <a:pt x="7007" y="3668"/>
                </a:lnTo>
                <a:lnTo>
                  <a:pt x="7044" y="3705"/>
                </a:lnTo>
                <a:lnTo>
                  <a:pt x="7044" y="3742"/>
                </a:lnTo>
                <a:lnTo>
                  <a:pt x="7044" y="3779"/>
                </a:lnTo>
                <a:lnTo>
                  <a:pt x="7080" y="3852"/>
                </a:lnTo>
                <a:lnTo>
                  <a:pt x="7191" y="3889"/>
                </a:lnTo>
                <a:lnTo>
                  <a:pt x="7374" y="3889"/>
                </a:lnTo>
                <a:lnTo>
                  <a:pt x="7411" y="3925"/>
                </a:lnTo>
                <a:lnTo>
                  <a:pt x="7447" y="4035"/>
                </a:lnTo>
                <a:lnTo>
                  <a:pt x="7484" y="4145"/>
                </a:lnTo>
                <a:lnTo>
                  <a:pt x="7484" y="4255"/>
                </a:lnTo>
                <a:lnTo>
                  <a:pt x="7447" y="4512"/>
                </a:lnTo>
                <a:lnTo>
                  <a:pt x="7374" y="4769"/>
                </a:lnTo>
                <a:lnTo>
                  <a:pt x="7227" y="5026"/>
                </a:lnTo>
                <a:lnTo>
                  <a:pt x="7154" y="5136"/>
                </a:lnTo>
                <a:lnTo>
                  <a:pt x="7044" y="5209"/>
                </a:lnTo>
                <a:lnTo>
                  <a:pt x="6934" y="5246"/>
                </a:lnTo>
                <a:lnTo>
                  <a:pt x="6787" y="5246"/>
                </a:lnTo>
                <a:lnTo>
                  <a:pt x="6787" y="4989"/>
                </a:lnTo>
                <a:lnTo>
                  <a:pt x="6750" y="4769"/>
                </a:lnTo>
                <a:lnTo>
                  <a:pt x="6640" y="4549"/>
                </a:lnTo>
                <a:lnTo>
                  <a:pt x="6494" y="4329"/>
                </a:lnTo>
                <a:lnTo>
                  <a:pt x="6310" y="4145"/>
                </a:lnTo>
                <a:lnTo>
                  <a:pt x="6090" y="4035"/>
                </a:lnTo>
                <a:lnTo>
                  <a:pt x="6090" y="3925"/>
                </a:lnTo>
                <a:lnTo>
                  <a:pt x="6163" y="3852"/>
                </a:lnTo>
                <a:lnTo>
                  <a:pt x="6237" y="3779"/>
                </a:lnTo>
                <a:lnTo>
                  <a:pt x="6347" y="3742"/>
                </a:lnTo>
                <a:lnTo>
                  <a:pt x="6567" y="3705"/>
                </a:lnTo>
                <a:lnTo>
                  <a:pt x="6860" y="3632"/>
                </a:lnTo>
                <a:close/>
                <a:moveTo>
                  <a:pt x="6530" y="3192"/>
                </a:moveTo>
                <a:lnTo>
                  <a:pt x="6494" y="3228"/>
                </a:lnTo>
                <a:lnTo>
                  <a:pt x="6457" y="3302"/>
                </a:lnTo>
                <a:lnTo>
                  <a:pt x="6457" y="3338"/>
                </a:lnTo>
                <a:lnTo>
                  <a:pt x="6457" y="3412"/>
                </a:lnTo>
                <a:lnTo>
                  <a:pt x="6200" y="3485"/>
                </a:lnTo>
                <a:lnTo>
                  <a:pt x="5980" y="3558"/>
                </a:lnTo>
                <a:lnTo>
                  <a:pt x="5797" y="3742"/>
                </a:lnTo>
                <a:lnTo>
                  <a:pt x="5760" y="3815"/>
                </a:lnTo>
                <a:lnTo>
                  <a:pt x="5687" y="3925"/>
                </a:lnTo>
                <a:lnTo>
                  <a:pt x="5687" y="4035"/>
                </a:lnTo>
                <a:lnTo>
                  <a:pt x="5687" y="4072"/>
                </a:lnTo>
                <a:lnTo>
                  <a:pt x="5797" y="4219"/>
                </a:lnTo>
                <a:lnTo>
                  <a:pt x="5907" y="4292"/>
                </a:lnTo>
                <a:lnTo>
                  <a:pt x="6053" y="4365"/>
                </a:lnTo>
                <a:lnTo>
                  <a:pt x="6163" y="4439"/>
                </a:lnTo>
                <a:lnTo>
                  <a:pt x="6274" y="4512"/>
                </a:lnTo>
                <a:lnTo>
                  <a:pt x="6347" y="4622"/>
                </a:lnTo>
                <a:lnTo>
                  <a:pt x="6420" y="4769"/>
                </a:lnTo>
                <a:lnTo>
                  <a:pt x="6494" y="5026"/>
                </a:lnTo>
                <a:lnTo>
                  <a:pt x="6457" y="5282"/>
                </a:lnTo>
                <a:lnTo>
                  <a:pt x="6494" y="5392"/>
                </a:lnTo>
                <a:lnTo>
                  <a:pt x="6530" y="5466"/>
                </a:lnTo>
                <a:lnTo>
                  <a:pt x="6750" y="5539"/>
                </a:lnTo>
                <a:lnTo>
                  <a:pt x="6934" y="5539"/>
                </a:lnTo>
                <a:lnTo>
                  <a:pt x="7117" y="5503"/>
                </a:lnTo>
                <a:lnTo>
                  <a:pt x="7264" y="5429"/>
                </a:lnTo>
                <a:lnTo>
                  <a:pt x="7411" y="5282"/>
                </a:lnTo>
                <a:lnTo>
                  <a:pt x="7521" y="5136"/>
                </a:lnTo>
                <a:lnTo>
                  <a:pt x="7631" y="4952"/>
                </a:lnTo>
                <a:lnTo>
                  <a:pt x="7704" y="4769"/>
                </a:lnTo>
                <a:lnTo>
                  <a:pt x="7741" y="4585"/>
                </a:lnTo>
                <a:lnTo>
                  <a:pt x="7777" y="4365"/>
                </a:lnTo>
                <a:lnTo>
                  <a:pt x="7777" y="4145"/>
                </a:lnTo>
                <a:lnTo>
                  <a:pt x="7777" y="3925"/>
                </a:lnTo>
                <a:lnTo>
                  <a:pt x="7704" y="3779"/>
                </a:lnTo>
                <a:lnTo>
                  <a:pt x="7631" y="3668"/>
                </a:lnTo>
                <a:lnTo>
                  <a:pt x="7484" y="3595"/>
                </a:lnTo>
                <a:lnTo>
                  <a:pt x="7337" y="3595"/>
                </a:lnTo>
                <a:lnTo>
                  <a:pt x="7301" y="3485"/>
                </a:lnTo>
                <a:lnTo>
                  <a:pt x="7227" y="3448"/>
                </a:lnTo>
                <a:lnTo>
                  <a:pt x="7044" y="3375"/>
                </a:lnTo>
                <a:lnTo>
                  <a:pt x="6824" y="3302"/>
                </a:lnTo>
                <a:lnTo>
                  <a:pt x="6677" y="3228"/>
                </a:lnTo>
                <a:lnTo>
                  <a:pt x="6567" y="3192"/>
                </a:lnTo>
                <a:close/>
                <a:moveTo>
                  <a:pt x="11739" y="5136"/>
                </a:moveTo>
                <a:lnTo>
                  <a:pt x="12179" y="5686"/>
                </a:lnTo>
                <a:lnTo>
                  <a:pt x="11776" y="5796"/>
                </a:lnTo>
                <a:lnTo>
                  <a:pt x="11409" y="6016"/>
                </a:lnTo>
                <a:lnTo>
                  <a:pt x="11042" y="6236"/>
                </a:lnTo>
                <a:lnTo>
                  <a:pt x="10895" y="6383"/>
                </a:lnTo>
                <a:lnTo>
                  <a:pt x="10785" y="6566"/>
                </a:lnTo>
                <a:lnTo>
                  <a:pt x="10749" y="6640"/>
                </a:lnTo>
                <a:lnTo>
                  <a:pt x="10785" y="6676"/>
                </a:lnTo>
                <a:lnTo>
                  <a:pt x="10859" y="6713"/>
                </a:lnTo>
                <a:lnTo>
                  <a:pt x="10932" y="6713"/>
                </a:lnTo>
                <a:lnTo>
                  <a:pt x="11262" y="6493"/>
                </a:lnTo>
                <a:lnTo>
                  <a:pt x="11556" y="6310"/>
                </a:lnTo>
                <a:lnTo>
                  <a:pt x="11849" y="6199"/>
                </a:lnTo>
                <a:lnTo>
                  <a:pt x="12143" y="6089"/>
                </a:lnTo>
                <a:lnTo>
                  <a:pt x="12253" y="6053"/>
                </a:lnTo>
                <a:lnTo>
                  <a:pt x="12363" y="6016"/>
                </a:lnTo>
                <a:lnTo>
                  <a:pt x="12399" y="5979"/>
                </a:lnTo>
                <a:lnTo>
                  <a:pt x="12619" y="6456"/>
                </a:lnTo>
                <a:lnTo>
                  <a:pt x="12840" y="6896"/>
                </a:lnTo>
                <a:lnTo>
                  <a:pt x="12803" y="6933"/>
                </a:lnTo>
                <a:lnTo>
                  <a:pt x="12326" y="7043"/>
                </a:lnTo>
                <a:lnTo>
                  <a:pt x="11812" y="7117"/>
                </a:lnTo>
                <a:lnTo>
                  <a:pt x="11299" y="7117"/>
                </a:lnTo>
                <a:lnTo>
                  <a:pt x="10749" y="7080"/>
                </a:lnTo>
                <a:lnTo>
                  <a:pt x="10675" y="7117"/>
                </a:lnTo>
                <a:lnTo>
                  <a:pt x="10639" y="7153"/>
                </a:lnTo>
                <a:lnTo>
                  <a:pt x="10639" y="7227"/>
                </a:lnTo>
                <a:lnTo>
                  <a:pt x="10712" y="7300"/>
                </a:lnTo>
                <a:lnTo>
                  <a:pt x="10932" y="7373"/>
                </a:lnTo>
                <a:lnTo>
                  <a:pt x="11189" y="7447"/>
                </a:lnTo>
                <a:lnTo>
                  <a:pt x="11702" y="7483"/>
                </a:lnTo>
                <a:lnTo>
                  <a:pt x="11959" y="7483"/>
                </a:lnTo>
                <a:lnTo>
                  <a:pt x="12216" y="7447"/>
                </a:lnTo>
                <a:lnTo>
                  <a:pt x="12583" y="7373"/>
                </a:lnTo>
                <a:lnTo>
                  <a:pt x="12693" y="7373"/>
                </a:lnTo>
                <a:lnTo>
                  <a:pt x="12766" y="7337"/>
                </a:lnTo>
                <a:lnTo>
                  <a:pt x="12803" y="7410"/>
                </a:lnTo>
                <a:lnTo>
                  <a:pt x="12840" y="7447"/>
                </a:lnTo>
                <a:lnTo>
                  <a:pt x="12876" y="7483"/>
                </a:lnTo>
                <a:lnTo>
                  <a:pt x="12986" y="7520"/>
                </a:lnTo>
                <a:lnTo>
                  <a:pt x="13023" y="7777"/>
                </a:lnTo>
                <a:lnTo>
                  <a:pt x="13060" y="8070"/>
                </a:lnTo>
                <a:lnTo>
                  <a:pt x="12986" y="8107"/>
                </a:lnTo>
                <a:lnTo>
                  <a:pt x="12693" y="7997"/>
                </a:lnTo>
                <a:lnTo>
                  <a:pt x="12473" y="7887"/>
                </a:lnTo>
                <a:lnTo>
                  <a:pt x="12253" y="7777"/>
                </a:lnTo>
                <a:lnTo>
                  <a:pt x="11886" y="7777"/>
                </a:lnTo>
                <a:lnTo>
                  <a:pt x="11776" y="7813"/>
                </a:lnTo>
                <a:lnTo>
                  <a:pt x="11226" y="7777"/>
                </a:lnTo>
                <a:lnTo>
                  <a:pt x="10895" y="7740"/>
                </a:lnTo>
                <a:lnTo>
                  <a:pt x="10749" y="7740"/>
                </a:lnTo>
                <a:lnTo>
                  <a:pt x="10675" y="7703"/>
                </a:lnTo>
                <a:lnTo>
                  <a:pt x="10565" y="7483"/>
                </a:lnTo>
                <a:lnTo>
                  <a:pt x="10529" y="7483"/>
                </a:lnTo>
                <a:lnTo>
                  <a:pt x="10529" y="7520"/>
                </a:lnTo>
                <a:lnTo>
                  <a:pt x="10529" y="7887"/>
                </a:lnTo>
                <a:lnTo>
                  <a:pt x="10529" y="7960"/>
                </a:lnTo>
                <a:lnTo>
                  <a:pt x="10602" y="7997"/>
                </a:lnTo>
                <a:lnTo>
                  <a:pt x="11042" y="8107"/>
                </a:lnTo>
                <a:lnTo>
                  <a:pt x="11482" y="8144"/>
                </a:lnTo>
                <a:lnTo>
                  <a:pt x="11482" y="8327"/>
                </a:lnTo>
                <a:lnTo>
                  <a:pt x="11519" y="8474"/>
                </a:lnTo>
                <a:lnTo>
                  <a:pt x="11592" y="8547"/>
                </a:lnTo>
                <a:lnTo>
                  <a:pt x="11629" y="8584"/>
                </a:lnTo>
                <a:lnTo>
                  <a:pt x="11776" y="8657"/>
                </a:lnTo>
                <a:lnTo>
                  <a:pt x="11959" y="8767"/>
                </a:lnTo>
                <a:lnTo>
                  <a:pt x="11409" y="8657"/>
                </a:lnTo>
                <a:lnTo>
                  <a:pt x="10969" y="8474"/>
                </a:lnTo>
                <a:lnTo>
                  <a:pt x="10712" y="8437"/>
                </a:lnTo>
                <a:lnTo>
                  <a:pt x="10455" y="8400"/>
                </a:lnTo>
                <a:lnTo>
                  <a:pt x="10198" y="8217"/>
                </a:lnTo>
                <a:lnTo>
                  <a:pt x="10052" y="8180"/>
                </a:lnTo>
                <a:lnTo>
                  <a:pt x="9942" y="8144"/>
                </a:lnTo>
                <a:lnTo>
                  <a:pt x="9722" y="8180"/>
                </a:lnTo>
                <a:lnTo>
                  <a:pt x="9575" y="8254"/>
                </a:lnTo>
                <a:lnTo>
                  <a:pt x="9465" y="8364"/>
                </a:lnTo>
                <a:lnTo>
                  <a:pt x="9355" y="8510"/>
                </a:lnTo>
                <a:lnTo>
                  <a:pt x="9245" y="8584"/>
                </a:lnTo>
                <a:lnTo>
                  <a:pt x="9098" y="8620"/>
                </a:lnTo>
                <a:lnTo>
                  <a:pt x="8841" y="8584"/>
                </a:lnTo>
                <a:lnTo>
                  <a:pt x="8621" y="8620"/>
                </a:lnTo>
                <a:lnTo>
                  <a:pt x="8401" y="8694"/>
                </a:lnTo>
                <a:lnTo>
                  <a:pt x="8181" y="8804"/>
                </a:lnTo>
                <a:lnTo>
                  <a:pt x="7924" y="8804"/>
                </a:lnTo>
                <a:lnTo>
                  <a:pt x="7851" y="8767"/>
                </a:lnTo>
                <a:lnTo>
                  <a:pt x="7814" y="8730"/>
                </a:lnTo>
                <a:lnTo>
                  <a:pt x="7814" y="8694"/>
                </a:lnTo>
                <a:lnTo>
                  <a:pt x="7887" y="8620"/>
                </a:lnTo>
                <a:lnTo>
                  <a:pt x="7998" y="8510"/>
                </a:lnTo>
                <a:lnTo>
                  <a:pt x="8144" y="8437"/>
                </a:lnTo>
                <a:lnTo>
                  <a:pt x="8401" y="8327"/>
                </a:lnTo>
                <a:lnTo>
                  <a:pt x="8731" y="8180"/>
                </a:lnTo>
                <a:lnTo>
                  <a:pt x="8915" y="8070"/>
                </a:lnTo>
                <a:lnTo>
                  <a:pt x="9025" y="7924"/>
                </a:lnTo>
                <a:lnTo>
                  <a:pt x="9135" y="7777"/>
                </a:lnTo>
                <a:lnTo>
                  <a:pt x="9208" y="7630"/>
                </a:lnTo>
                <a:lnTo>
                  <a:pt x="9208" y="7447"/>
                </a:lnTo>
                <a:lnTo>
                  <a:pt x="9171" y="7227"/>
                </a:lnTo>
                <a:lnTo>
                  <a:pt x="9098" y="7117"/>
                </a:lnTo>
                <a:lnTo>
                  <a:pt x="8988" y="7006"/>
                </a:lnTo>
                <a:lnTo>
                  <a:pt x="8841" y="6896"/>
                </a:lnTo>
                <a:lnTo>
                  <a:pt x="8694" y="6860"/>
                </a:lnTo>
                <a:lnTo>
                  <a:pt x="8548" y="6823"/>
                </a:lnTo>
                <a:lnTo>
                  <a:pt x="8401" y="6823"/>
                </a:lnTo>
                <a:lnTo>
                  <a:pt x="8254" y="6860"/>
                </a:lnTo>
                <a:lnTo>
                  <a:pt x="8108" y="6933"/>
                </a:lnTo>
                <a:lnTo>
                  <a:pt x="7924" y="7117"/>
                </a:lnTo>
                <a:lnTo>
                  <a:pt x="7924" y="7117"/>
                </a:lnTo>
                <a:lnTo>
                  <a:pt x="7998" y="6970"/>
                </a:lnTo>
                <a:lnTo>
                  <a:pt x="8108" y="6860"/>
                </a:lnTo>
                <a:lnTo>
                  <a:pt x="8291" y="6603"/>
                </a:lnTo>
                <a:lnTo>
                  <a:pt x="8511" y="6383"/>
                </a:lnTo>
                <a:lnTo>
                  <a:pt x="8768" y="6126"/>
                </a:lnTo>
                <a:lnTo>
                  <a:pt x="8951" y="5943"/>
                </a:lnTo>
                <a:lnTo>
                  <a:pt x="9135" y="5796"/>
                </a:lnTo>
                <a:lnTo>
                  <a:pt x="9171" y="5796"/>
                </a:lnTo>
                <a:lnTo>
                  <a:pt x="9391" y="5759"/>
                </a:lnTo>
                <a:lnTo>
                  <a:pt x="9612" y="5686"/>
                </a:lnTo>
                <a:lnTo>
                  <a:pt x="10052" y="5539"/>
                </a:lnTo>
                <a:lnTo>
                  <a:pt x="10455" y="5356"/>
                </a:lnTo>
                <a:lnTo>
                  <a:pt x="10639" y="5282"/>
                </a:lnTo>
                <a:lnTo>
                  <a:pt x="10895" y="5246"/>
                </a:lnTo>
                <a:lnTo>
                  <a:pt x="10895" y="5246"/>
                </a:lnTo>
                <a:lnTo>
                  <a:pt x="10602" y="5503"/>
                </a:lnTo>
                <a:lnTo>
                  <a:pt x="10492" y="5649"/>
                </a:lnTo>
                <a:lnTo>
                  <a:pt x="10419" y="5833"/>
                </a:lnTo>
                <a:lnTo>
                  <a:pt x="10455" y="5869"/>
                </a:lnTo>
                <a:lnTo>
                  <a:pt x="10639" y="5796"/>
                </a:lnTo>
                <a:lnTo>
                  <a:pt x="10822" y="5723"/>
                </a:lnTo>
                <a:lnTo>
                  <a:pt x="11152" y="5503"/>
                </a:lnTo>
                <a:lnTo>
                  <a:pt x="11739" y="5136"/>
                </a:lnTo>
                <a:close/>
                <a:moveTo>
                  <a:pt x="11996" y="8254"/>
                </a:moveTo>
                <a:lnTo>
                  <a:pt x="12546" y="8400"/>
                </a:lnTo>
                <a:lnTo>
                  <a:pt x="12729" y="8584"/>
                </a:lnTo>
                <a:lnTo>
                  <a:pt x="12803" y="8620"/>
                </a:lnTo>
                <a:lnTo>
                  <a:pt x="12876" y="8657"/>
                </a:lnTo>
                <a:lnTo>
                  <a:pt x="12950" y="8620"/>
                </a:lnTo>
                <a:lnTo>
                  <a:pt x="13023" y="8584"/>
                </a:lnTo>
                <a:lnTo>
                  <a:pt x="12950" y="9024"/>
                </a:lnTo>
                <a:lnTo>
                  <a:pt x="12509" y="8914"/>
                </a:lnTo>
                <a:lnTo>
                  <a:pt x="12399" y="8657"/>
                </a:lnTo>
                <a:lnTo>
                  <a:pt x="12216" y="8474"/>
                </a:lnTo>
                <a:lnTo>
                  <a:pt x="12033" y="8327"/>
                </a:lnTo>
                <a:lnTo>
                  <a:pt x="11959" y="8290"/>
                </a:lnTo>
                <a:lnTo>
                  <a:pt x="11996" y="8254"/>
                </a:lnTo>
                <a:close/>
                <a:moveTo>
                  <a:pt x="10932" y="8841"/>
                </a:moveTo>
                <a:lnTo>
                  <a:pt x="11519" y="9097"/>
                </a:lnTo>
                <a:lnTo>
                  <a:pt x="12106" y="9244"/>
                </a:lnTo>
                <a:lnTo>
                  <a:pt x="12033" y="9391"/>
                </a:lnTo>
                <a:lnTo>
                  <a:pt x="11922" y="9537"/>
                </a:lnTo>
                <a:lnTo>
                  <a:pt x="11776" y="9611"/>
                </a:lnTo>
                <a:lnTo>
                  <a:pt x="11702" y="9611"/>
                </a:lnTo>
                <a:lnTo>
                  <a:pt x="11629" y="9574"/>
                </a:lnTo>
                <a:lnTo>
                  <a:pt x="11519" y="9537"/>
                </a:lnTo>
                <a:lnTo>
                  <a:pt x="11409" y="9427"/>
                </a:lnTo>
                <a:lnTo>
                  <a:pt x="11226" y="9244"/>
                </a:lnTo>
                <a:lnTo>
                  <a:pt x="10932" y="8841"/>
                </a:lnTo>
                <a:close/>
                <a:moveTo>
                  <a:pt x="12509" y="9354"/>
                </a:moveTo>
                <a:lnTo>
                  <a:pt x="12876" y="9391"/>
                </a:lnTo>
                <a:lnTo>
                  <a:pt x="12656" y="10161"/>
                </a:lnTo>
                <a:lnTo>
                  <a:pt x="12583" y="10088"/>
                </a:lnTo>
                <a:lnTo>
                  <a:pt x="12363" y="10088"/>
                </a:lnTo>
                <a:lnTo>
                  <a:pt x="12216" y="10051"/>
                </a:lnTo>
                <a:lnTo>
                  <a:pt x="11886" y="9978"/>
                </a:lnTo>
                <a:lnTo>
                  <a:pt x="12106" y="9868"/>
                </a:lnTo>
                <a:lnTo>
                  <a:pt x="12289" y="9758"/>
                </a:lnTo>
                <a:lnTo>
                  <a:pt x="12399" y="9574"/>
                </a:lnTo>
                <a:lnTo>
                  <a:pt x="12509" y="9354"/>
                </a:lnTo>
                <a:close/>
                <a:moveTo>
                  <a:pt x="10382" y="9721"/>
                </a:moveTo>
                <a:lnTo>
                  <a:pt x="11409" y="10161"/>
                </a:lnTo>
                <a:lnTo>
                  <a:pt x="11922" y="10381"/>
                </a:lnTo>
                <a:lnTo>
                  <a:pt x="12253" y="10491"/>
                </a:lnTo>
                <a:lnTo>
                  <a:pt x="12399" y="10491"/>
                </a:lnTo>
                <a:lnTo>
                  <a:pt x="12509" y="10455"/>
                </a:lnTo>
                <a:lnTo>
                  <a:pt x="12326" y="10968"/>
                </a:lnTo>
                <a:lnTo>
                  <a:pt x="12033" y="10858"/>
                </a:lnTo>
                <a:lnTo>
                  <a:pt x="11886" y="10785"/>
                </a:lnTo>
                <a:lnTo>
                  <a:pt x="11776" y="10711"/>
                </a:lnTo>
                <a:lnTo>
                  <a:pt x="11519" y="10528"/>
                </a:lnTo>
                <a:lnTo>
                  <a:pt x="11409" y="10418"/>
                </a:lnTo>
                <a:lnTo>
                  <a:pt x="11262" y="10344"/>
                </a:lnTo>
                <a:lnTo>
                  <a:pt x="11079" y="10308"/>
                </a:lnTo>
                <a:lnTo>
                  <a:pt x="10895" y="10271"/>
                </a:lnTo>
                <a:lnTo>
                  <a:pt x="10492" y="10234"/>
                </a:lnTo>
                <a:lnTo>
                  <a:pt x="10455" y="9978"/>
                </a:lnTo>
                <a:lnTo>
                  <a:pt x="10382" y="9721"/>
                </a:lnTo>
                <a:close/>
                <a:moveTo>
                  <a:pt x="10455" y="10528"/>
                </a:moveTo>
                <a:lnTo>
                  <a:pt x="10785" y="10601"/>
                </a:lnTo>
                <a:lnTo>
                  <a:pt x="10969" y="10638"/>
                </a:lnTo>
                <a:lnTo>
                  <a:pt x="11115" y="10711"/>
                </a:lnTo>
                <a:lnTo>
                  <a:pt x="11336" y="10821"/>
                </a:lnTo>
                <a:lnTo>
                  <a:pt x="11519" y="10968"/>
                </a:lnTo>
                <a:lnTo>
                  <a:pt x="11702" y="11115"/>
                </a:lnTo>
                <a:lnTo>
                  <a:pt x="11886" y="11262"/>
                </a:lnTo>
                <a:lnTo>
                  <a:pt x="12106" y="11335"/>
                </a:lnTo>
                <a:lnTo>
                  <a:pt x="11739" y="11922"/>
                </a:lnTo>
                <a:lnTo>
                  <a:pt x="11629" y="11922"/>
                </a:lnTo>
                <a:lnTo>
                  <a:pt x="11482" y="11885"/>
                </a:lnTo>
                <a:lnTo>
                  <a:pt x="11226" y="11738"/>
                </a:lnTo>
                <a:lnTo>
                  <a:pt x="10565" y="11482"/>
                </a:lnTo>
                <a:lnTo>
                  <a:pt x="10272" y="11335"/>
                </a:lnTo>
                <a:lnTo>
                  <a:pt x="10382" y="10968"/>
                </a:lnTo>
                <a:lnTo>
                  <a:pt x="10455" y="10601"/>
                </a:lnTo>
                <a:lnTo>
                  <a:pt x="10455" y="10528"/>
                </a:lnTo>
                <a:close/>
                <a:moveTo>
                  <a:pt x="10125" y="11665"/>
                </a:moveTo>
                <a:lnTo>
                  <a:pt x="10785" y="11958"/>
                </a:lnTo>
                <a:lnTo>
                  <a:pt x="11115" y="12142"/>
                </a:lnTo>
                <a:lnTo>
                  <a:pt x="11299" y="12215"/>
                </a:lnTo>
                <a:lnTo>
                  <a:pt x="11482" y="12289"/>
                </a:lnTo>
                <a:lnTo>
                  <a:pt x="11226" y="12655"/>
                </a:lnTo>
                <a:lnTo>
                  <a:pt x="10895" y="12545"/>
                </a:lnTo>
                <a:lnTo>
                  <a:pt x="10455" y="12399"/>
                </a:lnTo>
                <a:lnTo>
                  <a:pt x="10052" y="12252"/>
                </a:lnTo>
                <a:lnTo>
                  <a:pt x="9868" y="12142"/>
                </a:lnTo>
                <a:lnTo>
                  <a:pt x="10125" y="11665"/>
                </a:lnTo>
                <a:close/>
                <a:moveTo>
                  <a:pt x="9355" y="9574"/>
                </a:moveTo>
                <a:lnTo>
                  <a:pt x="9575" y="9611"/>
                </a:lnTo>
                <a:lnTo>
                  <a:pt x="9795" y="9648"/>
                </a:lnTo>
                <a:lnTo>
                  <a:pt x="9978" y="9758"/>
                </a:lnTo>
                <a:lnTo>
                  <a:pt x="10052" y="9868"/>
                </a:lnTo>
                <a:lnTo>
                  <a:pt x="10088" y="9941"/>
                </a:lnTo>
                <a:lnTo>
                  <a:pt x="10125" y="10088"/>
                </a:lnTo>
                <a:lnTo>
                  <a:pt x="10125" y="10198"/>
                </a:lnTo>
                <a:lnTo>
                  <a:pt x="9832" y="10161"/>
                </a:lnTo>
                <a:lnTo>
                  <a:pt x="9795" y="10198"/>
                </a:lnTo>
                <a:lnTo>
                  <a:pt x="9795" y="10234"/>
                </a:lnTo>
                <a:lnTo>
                  <a:pt x="9942" y="10344"/>
                </a:lnTo>
                <a:lnTo>
                  <a:pt x="10088" y="10455"/>
                </a:lnTo>
                <a:lnTo>
                  <a:pt x="10015" y="10785"/>
                </a:lnTo>
                <a:lnTo>
                  <a:pt x="9942" y="11078"/>
                </a:lnTo>
                <a:lnTo>
                  <a:pt x="9905" y="11188"/>
                </a:lnTo>
                <a:lnTo>
                  <a:pt x="9648" y="11115"/>
                </a:lnTo>
                <a:lnTo>
                  <a:pt x="9391" y="11078"/>
                </a:lnTo>
                <a:lnTo>
                  <a:pt x="9355" y="11078"/>
                </a:lnTo>
                <a:lnTo>
                  <a:pt x="9318" y="11115"/>
                </a:lnTo>
                <a:lnTo>
                  <a:pt x="9318" y="11151"/>
                </a:lnTo>
                <a:lnTo>
                  <a:pt x="9355" y="11188"/>
                </a:lnTo>
                <a:lnTo>
                  <a:pt x="9538" y="11372"/>
                </a:lnTo>
                <a:lnTo>
                  <a:pt x="9795" y="11518"/>
                </a:lnTo>
                <a:lnTo>
                  <a:pt x="9501" y="11995"/>
                </a:lnTo>
                <a:lnTo>
                  <a:pt x="9061" y="11812"/>
                </a:lnTo>
                <a:lnTo>
                  <a:pt x="8584" y="11628"/>
                </a:lnTo>
                <a:lnTo>
                  <a:pt x="8548" y="11628"/>
                </a:lnTo>
                <a:lnTo>
                  <a:pt x="8548" y="11702"/>
                </a:lnTo>
                <a:lnTo>
                  <a:pt x="8731" y="11848"/>
                </a:lnTo>
                <a:lnTo>
                  <a:pt x="8915" y="12032"/>
                </a:lnTo>
                <a:lnTo>
                  <a:pt x="9318" y="12289"/>
                </a:lnTo>
                <a:lnTo>
                  <a:pt x="9061" y="12582"/>
                </a:lnTo>
                <a:lnTo>
                  <a:pt x="8805" y="12802"/>
                </a:lnTo>
                <a:lnTo>
                  <a:pt x="8548" y="12692"/>
                </a:lnTo>
                <a:lnTo>
                  <a:pt x="8401" y="12069"/>
                </a:lnTo>
                <a:lnTo>
                  <a:pt x="8291" y="11445"/>
                </a:lnTo>
                <a:lnTo>
                  <a:pt x="8218" y="11298"/>
                </a:lnTo>
                <a:lnTo>
                  <a:pt x="8144" y="11188"/>
                </a:lnTo>
                <a:lnTo>
                  <a:pt x="8034" y="11115"/>
                </a:lnTo>
                <a:lnTo>
                  <a:pt x="7374" y="11115"/>
                </a:lnTo>
                <a:lnTo>
                  <a:pt x="7264" y="11078"/>
                </a:lnTo>
                <a:lnTo>
                  <a:pt x="7154" y="11041"/>
                </a:lnTo>
                <a:lnTo>
                  <a:pt x="7007" y="10895"/>
                </a:lnTo>
                <a:lnTo>
                  <a:pt x="6897" y="10675"/>
                </a:lnTo>
                <a:lnTo>
                  <a:pt x="6860" y="10455"/>
                </a:lnTo>
                <a:lnTo>
                  <a:pt x="6860" y="10344"/>
                </a:lnTo>
                <a:lnTo>
                  <a:pt x="6897" y="10234"/>
                </a:lnTo>
                <a:lnTo>
                  <a:pt x="6934" y="10124"/>
                </a:lnTo>
                <a:lnTo>
                  <a:pt x="7007" y="10051"/>
                </a:lnTo>
                <a:lnTo>
                  <a:pt x="7227" y="9978"/>
                </a:lnTo>
                <a:lnTo>
                  <a:pt x="7447" y="9904"/>
                </a:lnTo>
                <a:lnTo>
                  <a:pt x="8328" y="9721"/>
                </a:lnTo>
                <a:lnTo>
                  <a:pt x="8401" y="9758"/>
                </a:lnTo>
                <a:lnTo>
                  <a:pt x="8548" y="9758"/>
                </a:lnTo>
                <a:lnTo>
                  <a:pt x="8841" y="9648"/>
                </a:lnTo>
                <a:lnTo>
                  <a:pt x="9135" y="9574"/>
                </a:lnTo>
                <a:close/>
                <a:moveTo>
                  <a:pt x="1028" y="7373"/>
                </a:moveTo>
                <a:lnTo>
                  <a:pt x="1028" y="7887"/>
                </a:lnTo>
                <a:lnTo>
                  <a:pt x="1101" y="8437"/>
                </a:lnTo>
                <a:lnTo>
                  <a:pt x="1138" y="8474"/>
                </a:lnTo>
                <a:lnTo>
                  <a:pt x="1211" y="8510"/>
                </a:lnTo>
                <a:lnTo>
                  <a:pt x="1285" y="8510"/>
                </a:lnTo>
                <a:lnTo>
                  <a:pt x="1358" y="8474"/>
                </a:lnTo>
                <a:lnTo>
                  <a:pt x="1872" y="8070"/>
                </a:lnTo>
                <a:lnTo>
                  <a:pt x="1945" y="8951"/>
                </a:lnTo>
                <a:lnTo>
                  <a:pt x="1982" y="9611"/>
                </a:lnTo>
                <a:lnTo>
                  <a:pt x="1982" y="9758"/>
                </a:lnTo>
                <a:lnTo>
                  <a:pt x="1982" y="9904"/>
                </a:lnTo>
                <a:lnTo>
                  <a:pt x="1872" y="10014"/>
                </a:lnTo>
                <a:lnTo>
                  <a:pt x="1762" y="10088"/>
                </a:lnTo>
                <a:lnTo>
                  <a:pt x="1615" y="10271"/>
                </a:lnTo>
                <a:lnTo>
                  <a:pt x="1505" y="10455"/>
                </a:lnTo>
                <a:lnTo>
                  <a:pt x="1468" y="10638"/>
                </a:lnTo>
                <a:lnTo>
                  <a:pt x="1468" y="10858"/>
                </a:lnTo>
                <a:lnTo>
                  <a:pt x="1505" y="11078"/>
                </a:lnTo>
                <a:lnTo>
                  <a:pt x="1578" y="11298"/>
                </a:lnTo>
                <a:lnTo>
                  <a:pt x="1688" y="11702"/>
                </a:lnTo>
                <a:lnTo>
                  <a:pt x="2165" y="12876"/>
                </a:lnTo>
                <a:lnTo>
                  <a:pt x="1835" y="12509"/>
                </a:lnTo>
                <a:lnTo>
                  <a:pt x="1505" y="12142"/>
                </a:lnTo>
                <a:lnTo>
                  <a:pt x="1211" y="11665"/>
                </a:lnTo>
                <a:lnTo>
                  <a:pt x="918" y="11188"/>
                </a:lnTo>
                <a:lnTo>
                  <a:pt x="735" y="10675"/>
                </a:lnTo>
                <a:lnTo>
                  <a:pt x="588" y="10161"/>
                </a:lnTo>
                <a:lnTo>
                  <a:pt x="551" y="9831"/>
                </a:lnTo>
                <a:lnTo>
                  <a:pt x="514" y="9501"/>
                </a:lnTo>
                <a:lnTo>
                  <a:pt x="551" y="9171"/>
                </a:lnTo>
                <a:lnTo>
                  <a:pt x="588" y="8841"/>
                </a:lnTo>
                <a:lnTo>
                  <a:pt x="771" y="8180"/>
                </a:lnTo>
                <a:lnTo>
                  <a:pt x="955" y="7557"/>
                </a:lnTo>
                <a:lnTo>
                  <a:pt x="1028" y="7373"/>
                </a:lnTo>
                <a:close/>
                <a:moveTo>
                  <a:pt x="9612" y="12472"/>
                </a:moveTo>
                <a:lnTo>
                  <a:pt x="9942" y="12619"/>
                </a:lnTo>
                <a:lnTo>
                  <a:pt x="10675" y="12912"/>
                </a:lnTo>
                <a:lnTo>
                  <a:pt x="10895" y="12986"/>
                </a:lnTo>
                <a:lnTo>
                  <a:pt x="10529" y="13316"/>
                </a:lnTo>
                <a:lnTo>
                  <a:pt x="10162" y="13609"/>
                </a:lnTo>
                <a:lnTo>
                  <a:pt x="9685" y="13279"/>
                </a:lnTo>
                <a:lnTo>
                  <a:pt x="9171" y="12986"/>
                </a:lnTo>
                <a:lnTo>
                  <a:pt x="9391" y="12729"/>
                </a:lnTo>
                <a:lnTo>
                  <a:pt x="9612" y="12472"/>
                </a:lnTo>
                <a:close/>
                <a:moveTo>
                  <a:pt x="2569" y="5209"/>
                </a:moveTo>
                <a:lnTo>
                  <a:pt x="2899" y="5319"/>
                </a:lnTo>
                <a:lnTo>
                  <a:pt x="3266" y="5356"/>
                </a:lnTo>
                <a:lnTo>
                  <a:pt x="3999" y="5356"/>
                </a:lnTo>
                <a:lnTo>
                  <a:pt x="4733" y="5429"/>
                </a:lnTo>
                <a:lnTo>
                  <a:pt x="5467" y="5539"/>
                </a:lnTo>
                <a:lnTo>
                  <a:pt x="5320" y="5649"/>
                </a:lnTo>
                <a:lnTo>
                  <a:pt x="5173" y="5723"/>
                </a:lnTo>
                <a:lnTo>
                  <a:pt x="4880" y="5833"/>
                </a:lnTo>
                <a:lnTo>
                  <a:pt x="4696" y="5943"/>
                </a:lnTo>
                <a:lnTo>
                  <a:pt x="4513" y="6053"/>
                </a:lnTo>
                <a:lnTo>
                  <a:pt x="4366" y="6236"/>
                </a:lnTo>
                <a:lnTo>
                  <a:pt x="4293" y="6420"/>
                </a:lnTo>
                <a:lnTo>
                  <a:pt x="4256" y="6493"/>
                </a:lnTo>
                <a:lnTo>
                  <a:pt x="4293" y="6603"/>
                </a:lnTo>
                <a:lnTo>
                  <a:pt x="4329" y="6676"/>
                </a:lnTo>
                <a:lnTo>
                  <a:pt x="4366" y="6750"/>
                </a:lnTo>
                <a:lnTo>
                  <a:pt x="4439" y="6823"/>
                </a:lnTo>
                <a:lnTo>
                  <a:pt x="4549" y="6823"/>
                </a:lnTo>
                <a:lnTo>
                  <a:pt x="4660" y="6860"/>
                </a:lnTo>
                <a:lnTo>
                  <a:pt x="4696" y="6933"/>
                </a:lnTo>
                <a:lnTo>
                  <a:pt x="4733" y="7117"/>
                </a:lnTo>
                <a:lnTo>
                  <a:pt x="4770" y="7300"/>
                </a:lnTo>
                <a:lnTo>
                  <a:pt x="4770" y="7667"/>
                </a:lnTo>
                <a:lnTo>
                  <a:pt x="4806" y="7813"/>
                </a:lnTo>
                <a:lnTo>
                  <a:pt x="4586" y="7520"/>
                </a:lnTo>
                <a:lnTo>
                  <a:pt x="4366" y="7263"/>
                </a:lnTo>
                <a:lnTo>
                  <a:pt x="4256" y="7190"/>
                </a:lnTo>
                <a:lnTo>
                  <a:pt x="4146" y="7153"/>
                </a:lnTo>
                <a:lnTo>
                  <a:pt x="3999" y="7117"/>
                </a:lnTo>
                <a:lnTo>
                  <a:pt x="3889" y="7153"/>
                </a:lnTo>
                <a:lnTo>
                  <a:pt x="3632" y="7227"/>
                </a:lnTo>
                <a:lnTo>
                  <a:pt x="3412" y="7373"/>
                </a:lnTo>
                <a:lnTo>
                  <a:pt x="3192" y="7593"/>
                </a:lnTo>
                <a:lnTo>
                  <a:pt x="2972" y="7813"/>
                </a:lnTo>
                <a:lnTo>
                  <a:pt x="2825" y="8070"/>
                </a:lnTo>
                <a:lnTo>
                  <a:pt x="2715" y="8364"/>
                </a:lnTo>
                <a:lnTo>
                  <a:pt x="2642" y="8657"/>
                </a:lnTo>
                <a:lnTo>
                  <a:pt x="2605" y="8951"/>
                </a:lnTo>
                <a:lnTo>
                  <a:pt x="2605" y="9244"/>
                </a:lnTo>
                <a:lnTo>
                  <a:pt x="2679" y="9537"/>
                </a:lnTo>
                <a:lnTo>
                  <a:pt x="2679" y="9611"/>
                </a:lnTo>
                <a:lnTo>
                  <a:pt x="2752" y="9648"/>
                </a:lnTo>
                <a:lnTo>
                  <a:pt x="2789" y="9684"/>
                </a:lnTo>
                <a:lnTo>
                  <a:pt x="3156" y="9684"/>
                </a:lnTo>
                <a:lnTo>
                  <a:pt x="3449" y="9758"/>
                </a:lnTo>
                <a:lnTo>
                  <a:pt x="3706" y="9868"/>
                </a:lnTo>
                <a:lnTo>
                  <a:pt x="3963" y="10014"/>
                </a:lnTo>
                <a:lnTo>
                  <a:pt x="4183" y="10198"/>
                </a:lnTo>
                <a:lnTo>
                  <a:pt x="4403" y="10418"/>
                </a:lnTo>
                <a:lnTo>
                  <a:pt x="4770" y="10858"/>
                </a:lnTo>
                <a:lnTo>
                  <a:pt x="4403" y="11151"/>
                </a:lnTo>
                <a:lnTo>
                  <a:pt x="4109" y="11445"/>
                </a:lnTo>
                <a:lnTo>
                  <a:pt x="3816" y="11775"/>
                </a:lnTo>
                <a:lnTo>
                  <a:pt x="3596" y="12142"/>
                </a:lnTo>
                <a:lnTo>
                  <a:pt x="3412" y="12545"/>
                </a:lnTo>
                <a:lnTo>
                  <a:pt x="3266" y="12986"/>
                </a:lnTo>
                <a:lnTo>
                  <a:pt x="3192" y="13426"/>
                </a:lnTo>
                <a:lnTo>
                  <a:pt x="3156" y="13866"/>
                </a:lnTo>
                <a:lnTo>
                  <a:pt x="3082" y="13829"/>
                </a:lnTo>
                <a:lnTo>
                  <a:pt x="2972" y="13719"/>
                </a:lnTo>
                <a:lnTo>
                  <a:pt x="2899" y="13572"/>
                </a:lnTo>
                <a:lnTo>
                  <a:pt x="2459" y="12582"/>
                </a:lnTo>
                <a:lnTo>
                  <a:pt x="2092" y="11702"/>
                </a:lnTo>
                <a:lnTo>
                  <a:pt x="1945" y="11262"/>
                </a:lnTo>
                <a:lnTo>
                  <a:pt x="1872" y="10821"/>
                </a:lnTo>
                <a:lnTo>
                  <a:pt x="1872" y="10638"/>
                </a:lnTo>
                <a:lnTo>
                  <a:pt x="1945" y="10491"/>
                </a:lnTo>
                <a:lnTo>
                  <a:pt x="2055" y="10381"/>
                </a:lnTo>
                <a:lnTo>
                  <a:pt x="2202" y="10271"/>
                </a:lnTo>
                <a:lnTo>
                  <a:pt x="2312" y="10161"/>
                </a:lnTo>
                <a:lnTo>
                  <a:pt x="2385" y="10051"/>
                </a:lnTo>
                <a:lnTo>
                  <a:pt x="2385" y="9904"/>
                </a:lnTo>
                <a:lnTo>
                  <a:pt x="2385" y="9721"/>
                </a:lnTo>
                <a:lnTo>
                  <a:pt x="2312" y="8730"/>
                </a:lnTo>
                <a:lnTo>
                  <a:pt x="2165" y="7740"/>
                </a:lnTo>
                <a:lnTo>
                  <a:pt x="2165" y="7667"/>
                </a:lnTo>
                <a:lnTo>
                  <a:pt x="2092" y="7593"/>
                </a:lnTo>
                <a:lnTo>
                  <a:pt x="1945" y="7593"/>
                </a:lnTo>
                <a:lnTo>
                  <a:pt x="1358" y="8070"/>
                </a:lnTo>
                <a:lnTo>
                  <a:pt x="1321" y="7667"/>
                </a:lnTo>
                <a:lnTo>
                  <a:pt x="1358" y="7263"/>
                </a:lnTo>
                <a:lnTo>
                  <a:pt x="1395" y="6860"/>
                </a:lnTo>
                <a:lnTo>
                  <a:pt x="1505" y="6456"/>
                </a:lnTo>
                <a:lnTo>
                  <a:pt x="1505" y="6383"/>
                </a:lnTo>
                <a:lnTo>
                  <a:pt x="1468" y="6310"/>
                </a:lnTo>
                <a:lnTo>
                  <a:pt x="1725" y="5796"/>
                </a:lnTo>
                <a:lnTo>
                  <a:pt x="1982" y="5319"/>
                </a:lnTo>
                <a:lnTo>
                  <a:pt x="2239" y="5356"/>
                </a:lnTo>
                <a:lnTo>
                  <a:pt x="2495" y="5392"/>
                </a:lnTo>
                <a:lnTo>
                  <a:pt x="2569" y="5356"/>
                </a:lnTo>
                <a:lnTo>
                  <a:pt x="2605" y="5319"/>
                </a:lnTo>
                <a:lnTo>
                  <a:pt x="2605" y="5282"/>
                </a:lnTo>
                <a:lnTo>
                  <a:pt x="2569" y="5209"/>
                </a:lnTo>
                <a:close/>
                <a:moveTo>
                  <a:pt x="8805" y="13939"/>
                </a:moveTo>
                <a:lnTo>
                  <a:pt x="9098" y="13976"/>
                </a:lnTo>
                <a:lnTo>
                  <a:pt x="9391" y="14049"/>
                </a:lnTo>
                <a:lnTo>
                  <a:pt x="9208" y="14086"/>
                </a:lnTo>
                <a:lnTo>
                  <a:pt x="9171" y="14049"/>
                </a:lnTo>
                <a:lnTo>
                  <a:pt x="9061" y="14049"/>
                </a:lnTo>
                <a:lnTo>
                  <a:pt x="8988" y="13976"/>
                </a:lnTo>
                <a:lnTo>
                  <a:pt x="8805" y="13939"/>
                </a:lnTo>
                <a:close/>
                <a:moveTo>
                  <a:pt x="5815" y="14178"/>
                </a:moveTo>
                <a:lnTo>
                  <a:pt x="5797" y="14196"/>
                </a:lnTo>
                <a:lnTo>
                  <a:pt x="5760" y="14196"/>
                </a:lnTo>
                <a:lnTo>
                  <a:pt x="5815" y="14178"/>
                </a:lnTo>
                <a:close/>
                <a:moveTo>
                  <a:pt x="7154" y="2935"/>
                </a:moveTo>
                <a:lnTo>
                  <a:pt x="7594" y="3008"/>
                </a:lnTo>
                <a:lnTo>
                  <a:pt x="8034" y="3082"/>
                </a:lnTo>
                <a:lnTo>
                  <a:pt x="8438" y="3155"/>
                </a:lnTo>
                <a:lnTo>
                  <a:pt x="8401" y="3192"/>
                </a:lnTo>
                <a:lnTo>
                  <a:pt x="8401" y="3228"/>
                </a:lnTo>
                <a:lnTo>
                  <a:pt x="8401" y="3265"/>
                </a:lnTo>
                <a:lnTo>
                  <a:pt x="8438" y="3265"/>
                </a:lnTo>
                <a:lnTo>
                  <a:pt x="8621" y="3228"/>
                </a:lnTo>
                <a:lnTo>
                  <a:pt x="8768" y="3265"/>
                </a:lnTo>
                <a:lnTo>
                  <a:pt x="8805" y="3265"/>
                </a:lnTo>
                <a:lnTo>
                  <a:pt x="8768" y="3338"/>
                </a:lnTo>
                <a:lnTo>
                  <a:pt x="8768" y="3412"/>
                </a:lnTo>
                <a:lnTo>
                  <a:pt x="8768" y="3448"/>
                </a:lnTo>
                <a:lnTo>
                  <a:pt x="8805" y="3485"/>
                </a:lnTo>
                <a:lnTo>
                  <a:pt x="8841" y="3485"/>
                </a:lnTo>
                <a:lnTo>
                  <a:pt x="8915" y="3522"/>
                </a:lnTo>
                <a:lnTo>
                  <a:pt x="8988" y="3558"/>
                </a:lnTo>
                <a:lnTo>
                  <a:pt x="9098" y="3668"/>
                </a:lnTo>
                <a:lnTo>
                  <a:pt x="9208" y="3815"/>
                </a:lnTo>
                <a:lnTo>
                  <a:pt x="9245" y="3852"/>
                </a:lnTo>
                <a:lnTo>
                  <a:pt x="9281" y="3889"/>
                </a:lnTo>
                <a:lnTo>
                  <a:pt x="9318" y="3852"/>
                </a:lnTo>
                <a:lnTo>
                  <a:pt x="9391" y="3742"/>
                </a:lnTo>
                <a:lnTo>
                  <a:pt x="9465" y="3632"/>
                </a:lnTo>
                <a:lnTo>
                  <a:pt x="9538" y="3558"/>
                </a:lnTo>
                <a:lnTo>
                  <a:pt x="9758" y="3632"/>
                </a:lnTo>
                <a:lnTo>
                  <a:pt x="9612" y="3815"/>
                </a:lnTo>
                <a:lnTo>
                  <a:pt x="9501" y="3999"/>
                </a:lnTo>
                <a:lnTo>
                  <a:pt x="9465" y="4072"/>
                </a:lnTo>
                <a:lnTo>
                  <a:pt x="9465" y="4182"/>
                </a:lnTo>
                <a:lnTo>
                  <a:pt x="9575" y="4182"/>
                </a:lnTo>
                <a:lnTo>
                  <a:pt x="9648" y="4145"/>
                </a:lnTo>
                <a:lnTo>
                  <a:pt x="9795" y="4035"/>
                </a:lnTo>
                <a:lnTo>
                  <a:pt x="10052" y="3815"/>
                </a:lnTo>
                <a:lnTo>
                  <a:pt x="10308" y="3962"/>
                </a:lnTo>
                <a:lnTo>
                  <a:pt x="10235" y="4035"/>
                </a:lnTo>
                <a:lnTo>
                  <a:pt x="9978" y="4365"/>
                </a:lnTo>
                <a:lnTo>
                  <a:pt x="9868" y="4512"/>
                </a:lnTo>
                <a:lnTo>
                  <a:pt x="9795" y="4696"/>
                </a:lnTo>
                <a:lnTo>
                  <a:pt x="9795" y="4732"/>
                </a:lnTo>
                <a:lnTo>
                  <a:pt x="9832" y="4732"/>
                </a:lnTo>
                <a:lnTo>
                  <a:pt x="10015" y="4659"/>
                </a:lnTo>
                <a:lnTo>
                  <a:pt x="10198" y="4549"/>
                </a:lnTo>
                <a:lnTo>
                  <a:pt x="10492" y="4329"/>
                </a:lnTo>
                <a:lnTo>
                  <a:pt x="10639" y="4182"/>
                </a:lnTo>
                <a:lnTo>
                  <a:pt x="10822" y="4292"/>
                </a:lnTo>
                <a:lnTo>
                  <a:pt x="10565" y="4549"/>
                </a:lnTo>
                <a:lnTo>
                  <a:pt x="10272" y="4879"/>
                </a:lnTo>
                <a:lnTo>
                  <a:pt x="10052" y="5209"/>
                </a:lnTo>
                <a:lnTo>
                  <a:pt x="9942" y="5246"/>
                </a:lnTo>
                <a:lnTo>
                  <a:pt x="9648" y="5392"/>
                </a:lnTo>
                <a:lnTo>
                  <a:pt x="9391" y="5539"/>
                </a:lnTo>
                <a:lnTo>
                  <a:pt x="9281" y="5539"/>
                </a:lnTo>
                <a:lnTo>
                  <a:pt x="9135" y="5576"/>
                </a:lnTo>
                <a:lnTo>
                  <a:pt x="8805" y="5759"/>
                </a:lnTo>
                <a:lnTo>
                  <a:pt x="8548" y="5979"/>
                </a:lnTo>
                <a:lnTo>
                  <a:pt x="8364" y="6089"/>
                </a:lnTo>
                <a:lnTo>
                  <a:pt x="8071" y="6346"/>
                </a:lnTo>
                <a:lnTo>
                  <a:pt x="7924" y="6566"/>
                </a:lnTo>
                <a:lnTo>
                  <a:pt x="7741" y="6750"/>
                </a:lnTo>
                <a:lnTo>
                  <a:pt x="7631" y="6970"/>
                </a:lnTo>
                <a:lnTo>
                  <a:pt x="7594" y="7153"/>
                </a:lnTo>
                <a:lnTo>
                  <a:pt x="7631" y="7227"/>
                </a:lnTo>
                <a:lnTo>
                  <a:pt x="7667" y="7300"/>
                </a:lnTo>
                <a:lnTo>
                  <a:pt x="7741" y="7373"/>
                </a:lnTo>
                <a:lnTo>
                  <a:pt x="7851" y="7410"/>
                </a:lnTo>
                <a:lnTo>
                  <a:pt x="7998" y="7410"/>
                </a:lnTo>
                <a:lnTo>
                  <a:pt x="8144" y="7337"/>
                </a:lnTo>
                <a:lnTo>
                  <a:pt x="8401" y="7190"/>
                </a:lnTo>
                <a:lnTo>
                  <a:pt x="8548" y="7153"/>
                </a:lnTo>
                <a:lnTo>
                  <a:pt x="8731" y="7227"/>
                </a:lnTo>
                <a:lnTo>
                  <a:pt x="8805" y="7263"/>
                </a:lnTo>
                <a:lnTo>
                  <a:pt x="8878" y="7337"/>
                </a:lnTo>
                <a:lnTo>
                  <a:pt x="8915" y="7410"/>
                </a:lnTo>
                <a:lnTo>
                  <a:pt x="8915" y="7483"/>
                </a:lnTo>
                <a:lnTo>
                  <a:pt x="8841" y="7593"/>
                </a:lnTo>
                <a:lnTo>
                  <a:pt x="8731" y="7740"/>
                </a:lnTo>
                <a:lnTo>
                  <a:pt x="8584" y="7850"/>
                </a:lnTo>
                <a:lnTo>
                  <a:pt x="8401" y="7960"/>
                </a:lnTo>
                <a:lnTo>
                  <a:pt x="8144" y="8070"/>
                </a:lnTo>
                <a:lnTo>
                  <a:pt x="7961" y="8144"/>
                </a:lnTo>
                <a:lnTo>
                  <a:pt x="7741" y="8254"/>
                </a:lnTo>
                <a:lnTo>
                  <a:pt x="7557" y="8400"/>
                </a:lnTo>
                <a:lnTo>
                  <a:pt x="7521" y="8474"/>
                </a:lnTo>
                <a:lnTo>
                  <a:pt x="7484" y="8584"/>
                </a:lnTo>
                <a:lnTo>
                  <a:pt x="7447" y="8767"/>
                </a:lnTo>
                <a:lnTo>
                  <a:pt x="7521" y="8914"/>
                </a:lnTo>
                <a:lnTo>
                  <a:pt x="7631" y="9061"/>
                </a:lnTo>
                <a:lnTo>
                  <a:pt x="7777" y="9134"/>
                </a:lnTo>
                <a:lnTo>
                  <a:pt x="7887" y="9171"/>
                </a:lnTo>
                <a:lnTo>
                  <a:pt x="8034" y="9207"/>
                </a:lnTo>
                <a:lnTo>
                  <a:pt x="8254" y="9134"/>
                </a:lnTo>
                <a:lnTo>
                  <a:pt x="8694" y="8951"/>
                </a:lnTo>
                <a:lnTo>
                  <a:pt x="9208" y="8951"/>
                </a:lnTo>
                <a:lnTo>
                  <a:pt x="9391" y="8877"/>
                </a:lnTo>
                <a:lnTo>
                  <a:pt x="9575" y="8767"/>
                </a:lnTo>
                <a:lnTo>
                  <a:pt x="9685" y="8657"/>
                </a:lnTo>
                <a:lnTo>
                  <a:pt x="9795" y="8547"/>
                </a:lnTo>
                <a:lnTo>
                  <a:pt x="9905" y="8547"/>
                </a:lnTo>
                <a:lnTo>
                  <a:pt x="10052" y="8584"/>
                </a:lnTo>
                <a:lnTo>
                  <a:pt x="10088" y="8620"/>
                </a:lnTo>
                <a:lnTo>
                  <a:pt x="10125" y="8620"/>
                </a:lnTo>
                <a:lnTo>
                  <a:pt x="10198" y="8657"/>
                </a:lnTo>
                <a:lnTo>
                  <a:pt x="10382" y="8804"/>
                </a:lnTo>
                <a:lnTo>
                  <a:pt x="10565" y="8987"/>
                </a:lnTo>
                <a:lnTo>
                  <a:pt x="11115" y="9648"/>
                </a:lnTo>
                <a:lnTo>
                  <a:pt x="10382" y="9391"/>
                </a:lnTo>
                <a:lnTo>
                  <a:pt x="10015" y="9281"/>
                </a:lnTo>
                <a:lnTo>
                  <a:pt x="9648" y="9171"/>
                </a:lnTo>
                <a:lnTo>
                  <a:pt x="9612" y="9207"/>
                </a:lnTo>
                <a:lnTo>
                  <a:pt x="9281" y="9171"/>
                </a:lnTo>
                <a:lnTo>
                  <a:pt x="8951" y="9207"/>
                </a:lnTo>
                <a:lnTo>
                  <a:pt x="8621" y="9281"/>
                </a:lnTo>
                <a:lnTo>
                  <a:pt x="8328" y="9391"/>
                </a:lnTo>
                <a:lnTo>
                  <a:pt x="8291" y="9427"/>
                </a:lnTo>
                <a:lnTo>
                  <a:pt x="8144" y="9427"/>
                </a:lnTo>
                <a:lnTo>
                  <a:pt x="7631" y="9537"/>
                </a:lnTo>
                <a:lnTo>
                  <a:pt x="7117" y="9648"/>
                </a:lnTo>
                <a:lnTo>
                  <a:pt x="6934" y="9684"/>
                </a:lnTo>
                <a:lnTo>
                  <a:pt x="6787" y="9794"/>
                </a:lnTo>
                <a:lnTo>
                  <a:pt x="6677" y="9904"/>
                </a:lnTo>
                <a:lnTo>
                  <a:pt x="6567" y="10088"/>
                </a:lnTo>
                <a:lnTo>
                  <a:pt x="6494" y="10271"/>
                </a:lnTo>
                <a:lnTo>
                  <a:pt x="6494" y="10455"/>
                </a:lnTo>
                <a:lnTo>
                  <a:pt x="6494" y="10601"/>
                </a:lnTo>
                <a:lnTo>
                  <a:pt x="6530" y="10785"/>
                </a:lnTo>
                <a:lnTo>
                  <a:pt x="6604" y="10968"/>
                </a:lnTo>
                <a:lnTo>
                  <a:pt x="6714" y="11115"/>
                </a:lnTo>
                <a:lnTo>
                  <a:pt x="6824" y="11225"/>
                </a:lnTo>
                <a:lnTo>
                  <a:pt x="6970" y="11335"/>
                </a:lnTo>
                <a:lnTo>
                  <a:pt x="7117" y="11408"/>
                </a:lnTo>
                <a:lnTo>
                  <a:pt x="7301" y="11445"/>
                </a:lnTo>
                <a:lnTo>
                  <a:pt x="7484" y="11482"/>
                </a:lnTo>
                <a:lnTo>
                  <a:pt x="7777" y="11482"/>
                </a:lnTo>
                <a:lnTo>
                  <a:pt x="7851" y="11555"/>
                </a:lnTo>
                <a:lnTo>
                  <a:pt x="7924" y="11665"/>
                </a:lnTo>
                <a:lnTo>
                  <a:pt x="7961" y="11812"/>
                </a:lnTo>
                <a:lnTo>
                  <a:pt x="8034" y="12105"/>
                </a:lnTo>
                <a:lnTo>
                  <a:pt x="8071" y="12362"/>
                </a:lnTo>
                <a:lnTo>
                  <a:pt x="8108" y="12509"/>
                </a:lnTo>
                <a:lnTo>
                  <a:pt x="7851" y="12435"/>
                </a:lnTo>
                <a:lnTo>
                  <a:pt x="7631" y="12399"/>
                </a:lnTo>
                <a:lnTo>
                  <a:pt x="7557" y="12362"/>
                </a:lnTo>
                <a:lnTo>
                  <a:pt x="7521" y="12215"/>
                </a:lnTo>
                <a:lnTo>
                  <a:pt x="7521" y="12179"/>
                </a:lnTo>
                <a:lnTo>
                  <a:pt x="7447" y="12179"/>
                </a:lnTo>
                <a:lnTo>
                  <a:pt x="7447" y="12215"/>
                </a:lnTo>
                <a:lnTo>
                  <a:pt x="7411" y="12472"/>
                </a:lnTo>
                <a:lnTo>
                  <a:pt x="7411" y="12509"/>
                </a:lnTo>
                <a:lnTo>
                  <a:pt x="7447" y="12545"/>
                </a:lnTo>
                <a:lnTo>
                  <a:pt x="7851" y="12729"/>
                </a:lnTo>
                <a:lnTo>
                  <a:pt x="8254" y="12949"/>
                </a:lnTo>
                <a:lnTo>
                  <a:pt x="8438" y="13316"/>
                </a:lnTo>
                <a:lnTo>
                  <a:pt x="8474" y="13389"/>
                </a:lnTo>
                <a:lnTo>
                  <a:pt x="8548" y="13426"/>
                </a:lnTo>
                <a:lnTo>
                  <a:pt x="8621" y="13426"/>
                </a:lnTo>
                <a:lnTo>
                  <a:pt x="8694" y="13389"/>
                </a:lnTo>
                <a:lnTo>
                  <a:pt x="8841" y="13279"/>
                </a:lnTo>
                <a:lnTo>
                  <a:pt x="9428" y="13609"/>
                </a:lnTo>
                <a:lnTo>
                  <a:pt x="9281" y="13609"/>
                </a:lnTo>
                <a:lnTo>
                  <a:pt x="8548" y="13536"/>
                </a:lnTo>
                <a:lnTo>
                  <a:pt x="7851" y="13536"/>
                </a:lnTo>
                <a:lnTo>
                  <a:pt x="7374" y="13206"/>
                </a:lnTo>
                <a:lnTo>
                  <a:pt x="6860" y="12912"/>
                </a:lnTo>
                <a:lnTo>
                  <a:pt x="6824" y="12876"/>
                </a:lnTo>
                <a:lnTo>
                  <a:pt x="6750" y="12912"/>
                </a:lnTo>
                <a:lnTo>
                  <a:pt x="6750" y="12949"/>
                </a:lnTo>
                <a:lnTo>
                  <a:pt x="6750" y="13022"/>
                </a:lnTo>
                <a:lnTo>
                  <a:pt x="6970" y="13316"/>
                </a:lnTo>
                <a:lnTo>
                  <a:pt x="7227" y="13572"/>
                </a:lnTo>
                <a:lnTo>
                  <a:pt x="6897" y="13609"/>
                </a:lnTo>
                <a:lnTo>
                  <a:pt x="6567" y="13646"/>
                </a:lnTo>
                <a:lnTo>
                  <a:pt x="6310" y="13426"/>
                </a:lnTo>
                <a:lnTo>
                  <a:pt x="6090" y="13169"/>
                </a:lnTo>
                <a:lnTo>
                  <a:pt x="6017" y="13169"/>
                </a:lnTo>
                <a:lnTo>
                  <a:pt x="5943" y="13242"/>
                </a:lnTo>
                <a:lnTo>
                  <a:pt x="5907" y="13389"/>
                </a:lnTo>
                <a:lnTo>
                  <a:pt x="5943" y="13499"/>
                </a:lnTo>
                <a:lnTo>
                  <a:pt x="5980" y="13646"/>
                </a:lnTo>
                <a:lnTo>
                  <a:pt x="6090" y="13756"/>
                </a:lnTo>
                <a:lnTo>
                  <a:pt x="5760" y="13829"/>
                </a:lnTo>
                <a:lnTo>
                  <a:pt x="5430" y="13939"/>
                </a:lnTo>
                <a:lnTo>
                  <a:pt x="5393" y="13903"/>
                </a:lnTo>
                <a:lnTo>
                  <a:pt x="5173" y="13682"/>
                </a:lnTo>
                <a:lnTo>
                  <a:pt x="5026" y="13609"/>
                </a:lnTo>
                <a:lnTo>
                  <a:pt x="4916" y="13572"/>
                </a:lnTo>
                <a:lnTo>
                  <a:pt x="4880" y="13572"/>
                </a:lnTo>
                <a:lnTo>
                  <a:pt x="4880" y="13609"/>
                </a:lnTo>
                <a:lnTo>
                  <a:pt x="4880" y="13682"/>
                </a:lnTo>
                <a:lnTo>
                  <a:pt x="4916" y="13793"/>
                </a:lnTo>
                <a:lnTo>
                  <a:pt x="4990" y="13939"/>
                </a:lnTo>
                <a:lnTo>
                  <a:pt x="5100" y="14086"/>
                </a:lnTo>
                <a:lnTo>
                  <a:pt x="5136" y="14086"/>
                </a:lnTo>
                <a:lnTo>
                  <a:pt x="4843" y="14306"/>
                </a:lnTo>
                <a:lnTo>
                  <a:pt x="4623" y="14269"/>
                </a:lnTo>
                <a:lnTo>
                  <a:pt x="4109" y="14196"/>
                </a:lnTo>
                <a:lnTo>
                  <a:pt x="3853" y="14159"/>
                </a:lnTo>
                <a:lnTo>
                  <a:pt x="3596" y="14086"/>
                </a:lnTo>
                <a:lnTo>
                  <a:pt x="3669" y="14013"/>
                </a:lnTo>
                <a:lnTo>
                  <a:pt x="3706" y="13903"/>
                </a:lnTo>
                <a:lnTo>
                  <a:pt x="3706" y="13829"/>
                </a:lnTo>
                <a:lnTo>
                  <a:pt x="3669" y="13719"/>
                </a:lnTo>
                <a:lnTo>
                  <a:pt x="3632" y="13646"/>
                </a:lnTo>
                <a:lnTo>
                  <a:pt x="3559" y="13609"/>
                </a:lnTo>
                <a:lnTo>
                  <a:pt x="3632" y="13242"/>
                </a:lnTo>
                <a:lnTo>
                  <a:pt x="3742" y="12876"/>
                </a:lnTo>
                <a:lnTo>
                  <a:pt x="3889" y="12509"/>
                </a:lnTo>
                <a:lnTo>
                  <a:pt x="4073" y="12179"/>
                </a:lnTo>
                <a:lnTo>
                  <a:pt x="4293" y="11848"/>
                </a:lnTo>
                <a:lnTo>
                  <a:pt x="4549" y="11555"/>
                </a:lnTo>
                <a:lnTo>
                  <a:pt x="4843" y="11298"/>
                </a:lnTo>
                <a:lnTo>
                  <a:pt x="5173" y="11115"/>
                </a:lnTo>
                <a:lnTo>
                  <a:pt x="5246" y="11041"/>
                </a:lnTo>
                <a:lnTo>
                  <a:pt x="5283" y="10931"/>
                </a:lnTo>
                <a:lnTo>
                  <a:pt x="5283" y="10858"/>
                </a:lnTo>
                <a:lnTo>
                  <a:pt x="5210" y="10785"/>
                </a:lnTo>
                <a:lnTo>
                  <a:pt x="4770" y="10234"/>
                </a:lnTo>
                <a:lnTo>
                  <a:pt x="4549" y="9978"/>
                </a:lnTo>
                <a:lnTo>
                  <a:pt x="4293" y="9758"/>
                </a:lnTo>
                <a:lnTo>
                  <a:pt x="3999" y="9574"/>
                </a:lnTo>
                <a:lnTo>
                  <a:pt x="3706" y="9427"/>
                </a:lnTo>
                <a:lnTo>
                  <a:pt x="3376" y="9317"/>
                </a:lnTo>
                <a:lnTo>
                  <a:pt x="3046" y="9281"/>
                </a:lnTo>
                <a:lnTo>
                  <a:pt x="3046" y="8877"/>
                </a:lnTo>
                <a:lnTo>
                  <a:pt x="3119" y="8510"/>
                </a:lnTo>
                <a:lnTo>
                  <a:pt x="3266" y="8180"/>
                </a:lnTo>
                <a:lnTo>
                  <a:pt x="3486" y="7887"/>
                </a:lnTo>
                <a:lnTo>
                  <a:pt x="3632" y="7740"/>
                </a:lnTo>
                <a:lnTo>
                  <a:pt x="3816" y="7593"/>
                </a:lnTo>
                <a:lnTo>
                  <a:pt x="3889" y="7557"/>
                </a:lnTo>
                <a:lnTo>
                  <a:pt x="3963" y="7557"/>
                </a:lnTo>
                <a:lnTo>
                  <a:pt x="4036" y="7593"/>
                </a:lnTo>
                <a:lnTo>
                  <a:pt x="4109" y="7630"/>
                </a:lnTo>
                <a:lnTo>
                  <a:pt x="4219" y="7740"/>
                </a:lnTo>
                <a:lnTo>
                  <a:pt x="4329" y="7887"/>
                </a:lnTo>
                <a:lnTo>
                  <a:pt x="4916" y="8657"/>
                </a:lnTo>
                <a:lnTo>
                  <a:pt x="5026" y="8730"/>
                </a:lnTo>
                <a:lnTo>
                  <a:pt x="5136" y="8767"/>
                </a:lnTo>
                <a:lnTo>
                  <a:pt x="5210" y="8730"/>
                </a:lnTo>
                <a:lnTo>
                  <a:pt x="5246" y="8694"/>
                </a:lnTo>
                <a:lnTo>
                  <a:pt x="5283" y="8620"/>
                </a:lnTo>
                <a:lnTo>
                  <a:pt x="5283" y="8547"/>
                </a:lnTo>
                <a:lnTo>
                  <a:pt x="5136" y="7006"/>
                </a:lnTo>
                <a:lnTo>
                  <a:pt x="5100" y="6823"/>
                </a:lnTo>
                <a:lnTo>
                  <a:pt x="4990" y="6640"/>
                </a:lnTo>
                <a:lnTo>
                  <a:pt x="4880" y="6493"/>
                </a:lnTo>
                <a:lnTo>
                  <a:pt x="4660" y="6456"/>
                </a:lnTo>
                <a:lnTo>
                  <a:pt x="4733" y="6420"/>
                </a:lnTo>
                <a:lnTo>
                  <a:pt x="4843" y="6346"/>
                </a:lnTo>
                <a:lnTo>
                  <a:pt x="5026" y="6199"/>
                </a:lnTo>
                <a:lnTo>
                  <a:pt x="5430" y="6016"/>
                </a:lnTo>
                <a:lnTo>
                  <a:pt x="5613" y="5943"/>
                </a:lnTo>
                <a:lnTo>
                  <a:pt x="5760" y="5796"/>
                </a:lnTo>
                <a:lnTo>
                  <a:pt x="5870" y="5649"/>
                </a:lnTo>
                <a:lnTo>
                  <a:pt x="5980" y="5466"/>
                </a:lnTo>
                <a:lnTo>
                  <a:pt x="5980" y="5392"/>
                </a:lnTo>
                <a:lnTo>
                  <a:pt x="5943" y="5319"/>
                </a:lnTo>
                <a:lnTo>
                  <a:pt x="5907" y="5246"/>
                </a:lnTo>
                <a:lnTo>
                  <a:pt x="5833" y="5209"/>
                </a:lnTo>
                <a:lnTo>
                  <a:pt x="4990" y="5099"/>
                </a:lnTo>
                <a:lnTo>
                  <a:pt x="4109" y="4989"/>
                </a:lnTo>
                <a:lnTo>
                  <a:pt x="3742" y="4989"/>
                </a:lnTo>
                <a:lnTo>
                  <a:pt x="3302" y="4952"/>
                </a:lnTo>
                <a:lnTo>
                  <a:pt x="2899" y="4989"/>
                </a:lnTo>
                <a:lnTo>
                  <a:pt x="2715" y="5026"/>
                </a:lnTo>
                <a:lnTo>
                  <a:pt x="2532" y="5099"/>
                </a:lnTo>
                <a:lnTo>
                  <a:pt x="2495" y="5136"/>
                </a:lnTo>
                <a:lnTo>
                  <a:pt x="2532" y="5209"/>
                </a:lnTo>
                <a:lnTo>
                  <a:pt x="2165" y="5062"/>
                </a:lnTo>
                <a:lnTo>
                  <a:pt x="2459" y="4732"/>
                </a:lnTo>
                <a:lnTo>
                  <a:pt x="2752" y="4402"/>
                </a:lnTo>
                <a:lnTo>
                  <a:pt x="3082" y="4145"/>
                </a:lnTo>
                <a:lnTo>
                  <a:pt x="3449" y="3889"/>
                </a:lnTo>
                <a:lnTo>
                  <a:pt x="3816" y="3668"/>
                </a:lnTo>
                <a:lnTo>
                  <a:pt x="4219" y="3448"/>
                </a:lnTo>
                <a:lnTo>
                  <a:pt x="4623" y="3302"/>
                </a:lnTo>
                <a:lnTo>
                  <a:pt x="5026" y="3155"/>
                </a:lnTo>
                <a:lnTo>
                  <a:pt x="5467" y="3045"/>
                </a:lnTo>
                <a:lnTo>
                  <a:pt x="5907" y="2972"/>
                </a:lnTo>
                <a:lnTo>
                  <a:pt x="6310" y="2935"/>
                </a:lnTo>
                <a:close/>
                <a:moveTo>
                  <a:pt x="5393" y="14343"/>
                </a:moveTo>
                <a:lnTo>
                  <a:pt x="5430" y="14379"/>
                </a:lnTo>
                <a:lnTo>
                  <a:pt x="5356" y="14379"/>
                </a:lnTo>
                <a:lnTo>
                  <a:pt x="5393" y="14343"/>
                </a:lnTo>
                <a:close/>
                <a:moveTo>
                  <a:pt x="7704" y="13903"/>
                </a:moveTo>
                <a:lnTo>
                  <a:pt x="7961" y="14049"/>
                </a:lnTo>
                <a:lnTo>
                  <a:pt x="8291" y="14196"/>
                </a:lnTo>
                <a:lnTo>
                  <a:pt x="8584" y="14306"/>
                </a:lnTo>
                <a:lnTo>
                  <a:pt x="8181" y="14379"/>
                </a:lnTo>
                <a:lnTo>
                  <a:pt x="7741" y="14416"/>
                </a:lnTo>
                <a:lnTo>
                  <a:pt x="7704" y="14306"/>
                </a:lnTo>
                <a:lnTo>
                  <a:pt x="7631" y="14233"/>
                </a:lnTo>
                <a:lnTo>
                  <a:pt x="7264" y="14123"/>
                </a:lnTo>
                <a:lnTo>
                  <a:pt x="6970" y="13939"/>
                </a:lnTo>
                <a:lnTo>
                  <a:pt x="7521" y="13903"/>
                </a:lnTo>
                <a:close/>
                <a:moveTo>
                  <a:pt x="6420" y="14013"/>
                </a:moveTo>
                <a:lnTo>
                  <a:pt x="6567" y="14123"/>
                </a:lnTo>
                <a:lnTo>
                  <a:pt x="6787" y="14306"/>
                </a:lnTo>
                <a:lnTo>
                  <a:pt x="7007" y="14453"/>
                </a:lnTo>
                <a:lnTo>
                  <a:pt x="6053" y="14416"/>
                </a:lnTo>
                <a:lnTo>
                  <a:pt x="6053" y="14343"/>
                </a:lnTo>
                <a:lnTo>
                  <a:pt x="6053" y="14269"/>
                </a:lnTo>
                <a:lnTo>
                  <a:pt x="5980" y="14196"/>
                </a:lnTo>
                <a:lnTo>
                  <a:pt x="5907" y="14159"/>
                </a:lnTo>
                <a:lnTo>
                  <a:pt x="5870" y="14159"/>
                </a:lnTo>
                <a:lnTo>
                  <a:pt x="5980" y="14123"/>
                </a:lnTo>
                <a:lnTo>
                  <a:pt x="6420" y="14013"/>
                </a:lnTo>
                <a:close/>
                <a:moveTo>
                  <a:pt x="6824" y="2385"/>
                </a:moveTo>
                <a:lnTo>
                  <a:pt x="6750" y="2421"/>
                </a:lnTo>
                <a:lnTo>
                  <a:pt x="6677" y="2495"/>
                </a:lnTo>
                <a:lnTo>
                  <a:pt x="6127" y="2531"/>
                </a:lnTo>
                <a:lnTo>
                  <a:pt x="5540" y="2605"/>
                </a:lnTo>
                <a:lnTo>
                  <a:pt x="5026" y="2715"/>
                </a:lnTo>
                <a:lnTo>
                  <a:pt x="4476" y="2861"/>
                </a:lnTo>
                <a:lnTo>
                  <a:pt x="3926" y="3082"/>
                </a:lnTo>
                <a:lnTo>
                  <a:pt x="3376" y="3375"/>
                </a:lnTo>
                <a:lnTo>
                  <a:pt x="2899" y="3705"/>
                </a:lnTo>
                <a:lnTo>
                  <a:pt x="2459" y="4109"/>
                </a:lnTo>
                <a:lnTo>
                  <a:pt x="2018" y="4512"/>
                </a:lnTo>
                <a:lnTo>
                  <a:pt x="1652" y="4989"/>
                </a:lnTo>
                <a:lnTo>
                  <a:pt x="1321" y="5466"/>
                </a:lnTo>
                <a:lnTo>
                  <a:pt x="1065" y="6016"/>
                </a:lnTo>
                <a:lnTo>
                  <a:pt x="735" y="6713"/>
                </a:lnTo>
                <a:lnTo>
                  <a:pt x="478" y="7447"/>
                </a:lnTo>
                <a:lnTo>
                  <a:pt x="221" y="8180"/>
                </a:lnTo>
                <a:lnTo>
                  <a:pt x="74" y="8914"/>
                </a:lnTo>
                <a:lnTo>
                  <a:pt x="38" y="9244"/>
                </a:lnTo>
                <a:lnTo>
                  <a:pt x="1" y="9611"/>
                </a:lnTo>
                <a:lnTo>
                  <a:pt x="38" y="9941"/>
                </a:lnTo>
                <a:lnTo>
                  <a:pt x="74" y="10271"/>
                </a:lnTo>
                <a:lnTo>
                  <a:pt x="148" y="10601"/>
                </a:lnTo>
                <a:lnTo>
                  <a:pt x="258" y="10931"/>
                </a:lnTo>
                <a:lnTo>
                  <a:pt x="368" y="11262"/>
                </a:lnTo>
                <a:lnTo>
                  <a:pt x="514" y="11555"/>
                </a:lnTo>
                <a:lnTo>
                  <a:pt x="881" y="12142"/>
                </a:lnTo>
                <a:lnTo>
                  <a:pt x="1285" y="12692"/>
                </a:lnTo>
                <a:lnTo>
                  <a:pt x="1725" y="13206"/>
                </a:lnTo>
                <a:lnTo>
                  <a:pt x="2202" y="13719"/>
                </a:lnTo>
                <a:lnTo>
                  <a:pt x="2459" y="13976"/>
                </a:lnTo>
                <a:lnTo>
                  <a:pt x="2752" y="14233"/>
                </a:lnTo>
                <a:lnTo>
                  <a:pt x="2825" y="14343"/>
                </a:lnTo>
                <a:lnTo>
                  <a:pt x="2899" y="14416"/>
                </a:lnTo>
                <a:lnTo>
                  <a:pt x="3009" y="14453"/>
                </a:lnTo>
                <a:lnTo>
                  <a:pt x="3119" y="14453"/>
                </a:lnTo>
                <a:lnTo>
                  <a:pt x="3192" y="14526"/>
                </a:lnTo>
                <a:lnTo>
                  <a:pt x="3559" y="14636"/>
                </a:lnTo>
                <a:lnTo>
                  <a:pt x="3889" y="14746"/>
                </a:lnTo>
                <a:lnTo>
                  <a:pt x="4623" y="14820"/>
                </a:lnTo>
                <a:lnTo>
                  <a:pt x="6017" y="14966"/>
                </a:lnTo>
                <a:lnTo>
                  <a:pt x="6714" y="15003"/>
                </a:lnTo>
                <a:lnTo>
                  <a:pt x="7411" y="15003"/>
                </a:lnTo>
                <a:lnTo>
                  <a:pt x="8108" y="14930"/>
                </a:lnTo>
                <a:lnTo>
                  <a:pt x="8768" y="14783"/>
                </a:lnTo>
                <a:lnTo>
                  <a:pt x="9465" y="14600"/>
                </a:lnTo>
                <a:lnTo>
                  <a:pt x="9758" y="14453"/>
                </a:lnTo>
                <a:lnTo>
                  <a:pt x="10088" y="14306"/>
                </a:lnTo>
                <a:lnTo>
                  <a:pt x="10382" y="14159"/>
                </a:lnTo>
                <a:lnTo>
                  <a:pt x="10675" y="13976"/>
                </a:lnTo>
                <a:lnTo>
                  <a:pt x="11152" y="13536"/>
                </a:lnTo>
                <a:lnTo>
                  <a:pt x="11629" y="13059"/>
                </a:lnTo>
                <a:lnTo>
                  <a:pt x="12033" y="12509"/>
                </a:lnTo>
                <a:lnTo>
                  <a:pt x="12399" y="11958"/>
                </a:lnTo>
                <a:lnTo>
                  <a:pt x="12729" y="11372"/>
                </a:lnTo>
                <a:lnTo>
                  <a:pt x="12986" y="10748"/>
                </a:lnTo>
                <a:lnTo>
                  <a:pt x="13243" y="10161"/>
                </a:lnTo>
                <a:lnTo>
                  <a:pt x="13426" y="9464"/>
                </a:lnTo>
                <a:lnTo>
                  <a:pt x="13500" y="9097"/>
                </a:lnTo>
                <a:lnTo>
                  <a:pt x="13573" y="8730"/>
                </a:lnTo>
                <a:lnTo>
                  <a:pt x="13573" y="8400"/>
                </a:lnTo>
                <a:lnTo>
                  <a:pt x="13573" y="8034"/>
                </a:lnTo>
                <a:lnTo>
                  <a:pt x="13573" y="7667"/>
                </a:lnTo>
                <a:lnTo>
                  <a:pt x="13500" y="7300"/>
                </a:lnTo>
                <a:lnTo>
                  <a:pt x="13426" y="6970"/>
                </a:lnTo>
                <a:lnTo>
                  <a:pt x="13353" y="6640"/>
                </a:lnTo>
                <a:lnTo>
                  <a:pt x="13206" y="6346"/>
                </a:lnTo>
                <a:lnTo>
                  <a:pt x="13060" y="6053"/>
                </a:lnTo>
                <a:lnTo>
                  <a:pt x="12693" y="5466"/>
                </a:lnTo>
                <a:lnTo>
                  <a:pt x="12289" y="4916"/>
                </a:lnTo>
                <a:lnTo>
                  <a:pt x="11849" y="4475"/>
                </a:lnTo>
                <a:lnTo>
                  <a:pt x="11372" y="4035"/>
                </a:lnTo>
                <a:lnTo>
                  <a:pt x="10895" y="3668"/>
                </a:lnTo>
                <a:lnTo>
                  <a:pt x="10345" y="3338"/>
                </a:lnTo>
                <a:lnTo>
                  <a:pt x="9795" y="3045"/>
                </a:lnTo>
                <a:lnTo>
                  <a:pt x="9208" y="2788"/>
                </a:lnTo>
                <a:lnTo>
                  <a:pt x="8584" y="2605"/>
                </a:lnTo>
                <a:lnTo>
                  <a:pt x="7998" y="2458"/>
                </a:lnTo>
                <a:lnTo>
                  <a:pt x="7447" y="2385"/>
                </a:lnTo>
                <a:close/>
              </a:path>
            </a:pathLst>
          </a:custGeom>
          <a:solidFill>
            <a:srgbClr val="A4C2F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A4C2F4"/>
              </a:solidFill>
              <a:latin typeface="Arial"/>
              <a:ea typeface="Arial"/>
              <a:cs typeface="Arial"/>
              <a:sym typeface="Arial"/>
            </a:endParaRPr>
          </a:p>
        </p:txBody>
      </p:sp>
      <p:sp>
        <p:nvSpPr>
          <p:cNvPr id="823" name="Google Shape;823;p39"/>
          <p:cNvSpPr/>
          <p:nvPr/>
        </p:nvSpPr>
        <p:spPr>
          <a:xfrm>
            <a:off x="-8" y="1013366"/>
            <a:ext cx="372518" cy="384998"/>
          </a:xfrm>
          <a:custGeom>
            <a:avLst/>
            <a:gdLst/>
            <a:ahLst/>
            <a:cxnLst/>
            <a:rect l="l" t="t" r="r" b="b"/>
            <a:pathLst>
              <a:path w="13133" h="13573" extrusionOk="0">
                <a:moveTo>
                  <a:pt x="2714" y="1798"/>
                </a:moveTo>
                <a:lnTo>
                  <a:pt x="2971" y="1908"/>
                </a:lnTo>
                <a:lnTo>
                  <a:pt x="3118" y="2018"/>
                </a:lnTo>
                <a:lnTo>
                  <a:pt x="3265" y="2128"/>
                </a:lnTo>
                <a:lnTo>
                  <a:pt x="3411" y="2311"/>
                </a:lnTo>
                <a:lnTo>
                  <a:pt x="3485" y="2458"/>
                </a:lnTo>
                <a:lnTo>
                  <a:pt x="3375" y="2458"/>
                </a:lnTo>
                <a:lnTo>
                  <a:pt x="3301" y="2495"/>
                </a:lnTo>
                <a:lnTo>
                  <a:pt x="3265" y="2568"/>
                </a:lnTo>
                <a:lnTo>
                  <a:pt x="3228" y="2605"/>
                </a:lnTo>
                <a:lnTo>
                  <a:pt x="3155" y="2568"/>
                </a:lnTo>
                <a:lnTo>
                  <a:pt x="3008" y="2348"/>
                </a:lnTo>
                <a:lnTo>
                  <a:pt x="2825" y="1981"/>
                </a:lnTo>
                <a:lnTo>
                  <a:pt x="2714" y="1798"/>
                </a:lnTo>
                <a:close/>
                <a:moveTo>
                  <a:pt x="1908" y="2825"/>
                </a:moveTo>
                <a:lnTo>
                  <a:pt x="1797" y="2861"/>
                </a:lnTo>
                <a:lnTo>
                  <a:pt x="1761" y="2898"/>
                </a:lnTo>
                <a:lnTo>
                  <a:pt x="1687" y="2971"/>
                </a:lnTo>
                <a:lnTo>
                  <a:pt x="1687" y="3045"/>
                </a:lnTo>
                <a:lnTo>
                  <a:pt x="1687" y="3118"/>
                </a:lnTo>
                <a:lnTo>
                  <a:pt x="1724" y="3191"/>
                </a:lnTo>
                <a:lnTo>
                  <a:pt x="1797" y="3228"/>
                </a:lnTo>
                <a:lnTo>
                  <a:pt x="1944" y="3301"/>
                </a:lnTo>
                <a:lnTo>
                  <a:pt x="2054" y="3412"/>
                </a:lnTo>
                <a:lnTo>
                  <a:pt x="2164" y="3522"/>
                </a:lnTo>
                <a:lnTo>
                  <a:pt x="2201" y="3595"/>
                </a:lnTo>
                <a:lnTo>
                  <a:pt x="2274" y="3632"/>
                </a:lnTo>
                <a:lnTo>
                  <a:pt x="2384" y="3632"/>
                </a:lnTo>
                <a:lnTo>
                  <a:pt x="2458" y="3558"/>
                </a:lnTo>
                <a:lnTo>
                  <a:pt x="2494" y="3448"/>
                </a:lnTo>
                <a:lnTo>
                  <a:pt x="2494" y="3338"/>
                </a:lnTo>
                <a:lnTo>
                  <a:pt x="2421" y="3228"/>
                </a:lnTo>
                <a:lnTo>
                  <a:pt x="2348" y="3155"/>
                </a:lnTo>
                <a:lnTo>
                  <a:pt x="2164" y="2971"/>
                </a:lnTo>
                <a:lnTo>
                  <a:pt x="1981" y="2861"/>
                </a:lnTo>
                <a:lnTo>
                  <a:pt x="1908" y="2825"/>
                </a:lnTo>
                <a:close/>
                <a:moveTo>
                  <a:pt x="1137" y="2311"/>
                </a:moveTo>
                <a:lnTo>
                  <a:pt x="1614" y="2458"/>
                </a:lnTo>
                <a:lnTo>
                  <a:pt x="2054" y="2678"/>
                </a:lnTo>
                <a:lnTo>
                  <a:pt x="2201" y="2751"/>
                </a:lnTo>
                <a:lnTo>
                  <a:pt x="2348" y="2898"/>
                </a:lnTo>
                <a:lnTo>
                  <a:pt x="2458" y="3008"/>
                </a:lnTo>
                <a:lnTo>
                  <a:pt x="2531" y="3191"/>
                </a:lnTo>
                <a:lnTo>
                  <a:pt x="2568" y="3265"/>
                </a:lnTo>
                <a:lnTo>
                  <a:pt x="2568" y="3338"/>
                </a:lnTo>
                <a:lnTo>
                  <a:pt x="2531" y="3485"/>
                </a:lnTo>
                <a:lnTo>
                  <a:pt x="2384" y="3742"/>
                </a:lnTo>
                <a:lnTo>
                  <a:pt x="2274" y="3852"/>
                </a:lnTo>
                <a:lnTo>
                  <a:pt x="2164" y="3962"/>
                </a:lnTo>
                <a:lnTo>
                  <a:pt x="1834" y="3632"/>
                </a:lnTo>
                <a:lnTo>
                  <a:pt x="1541" y="3228"/>
                </a:lnTo>
                <a:lnTo>
                  <a:pt x="1321" y="2788"/>
                </a:lnTo>
                <a:lnTo>
                  <a:pt x="1137" y="2311"/>
                </a:lnTo>
                <a:close/>
                <a:moveTo>
                  <a:pt x="8804" y="514"/>
                </a:moveTo>
                <a:lnTo>
                  <a:pt x="8694" y="2531"/>
                </a:lnTo>
                <a:lnTo>
                  <a:pt x="8657" y="3632"/>
                </a:lnTo>
                <a:lnTo>
                  <a:pt x="8657" y="4549"/>
                </a:lnTo>
                <a:lnTo>
                  <a:pt x="7556" y="3778"/>
                </a:lnTo>
                <a:lnTo>
                  <a:pt x="7043" y="3375"/>
                </a:lnTo>
                <a:lnTo>
                  <a:pt x="6529" y="2971"/>
                </a:lnTo>
                <a:lnTo>
                  <a:pt x="6639" y="2788"/>
                </a:lnTo>
                <a:lnTo>
                  <a:pt x="6713" y="2678"/>
                </a:lnTo>
                <a:lnTo>
                  <a:pt x="7556" y="1798"/>
                </a:lnTo>
                <a:lnTo>
                  <a:pt x="8290" y="991"/>
                </a:lnTo>
                <a:lnTo>
                  <a:pt x="8510" y="734"/>
                </a:lnTo>
                <a:lnTo>
                  <a:pt x="8657" y="624"/>
                </a:lnTo>
                <a:lnTo>
                  <a:pt x="8804" y="514"/>
                </a:lnTo>
                <a:close/>
                <a:moveTo>
                  <a:pt x="660" y="4145"/>
                </a:moveTo>
                <a:lnTo>
                  <a:pt x="880" y="4219"/>
                </a:lnTo>
                <a:lnTo>
                  <a:pt x="1064" y="4255"/>
                </a:lnTo>
                <a:lnTo>
                  <a:pt x="1247" y="4329"/>
                </a:lnTo>
                <a:lnTo>
                  <a:pt x="1357" y="4439"/>
                </a:lnTo>
                <a:lnTo>
                  <a:pt x="1431" y="4585"/>
                </a:lnTo>
                <a:lnTo>
                  <a:pt x="1467" y="4659"/>
                </a:lnTo>
                <a:lnTo>
                  <a:pt x="1467" y="4732"/>
                </a:lnTo>
                <a:lnTo>
                  <a:pt x="1467" y="4805"/>
                </a:lnTo>
                <a:lnTo>
                  <a:pt x="1394" y="4842"/>
                </a:lnTo>
                <a:lnTo>
                  <a:pt x="1284" y="4805"/>
                </a:lnTo>
                <a:lnTo>
                  <a:pt x="1211" y="4769"/>
                </a:lnTo>
                <a:lnTo>
                  <a:pt x="990" y="4585"/>
                </a:lnTo>
                <a:lnTo>
                  <a:pt x="844" y="4402"/>
                </a:lnTo>
                <a:lnTo>
                  <a:pt x="660" y="4145"/>
                </a:lnTo>
                <a:close/>
                <a:moveTo>
                  <a:pt x="3962" y="2935"/>
                </a:moveTo>
                <a:lnTo>
                  <a:pt x="4218" y="3155"/>
                </a:lnTo>
                <a:lnTo>
                  <a:pt x="4035" y="3338"/>
                </a:lnTo>
                <a:lnTo>
                  <a:pt x="2641" y="4659"/>
                </a:lnTo>
                <a:lnTo>
                  <a:pt x="2311" y="5026"/>
                </a:lnTo>
                <a:lnTo>
                  <a:pt x="2054" y="5392"/>
                </a:lnTo>
                <a:lnTo>
                  <a:pt x="1797" y="5172"/>
                </a:lnTo>
                <a:lnTo>
                  <a:pt x="2971" y="4072"/>
                </a:lnTo>
                <a:lnTo>
                  <a:pt x="3485" y="3522"/>
                </a:lnTo>
                <a:lnTo>
                  <a:pt x="3742" y="3265"/>
                </a:lnTo>
                <a:lnTo>
                  <a:pt x="3962" y="2935"/>
                </a:lnTo>
                <a:close/>
                <a:moveTo>
                  <a:pt x="4989" y="5209"/>
                </a:moveTo>
                <a:lnTo>
                  <a:pt x="5356" y="5686"/>
                </a:lnTo>
                <a:lnTo>
                  <a:pt x="5686" y="6199"/>
                </a:lnTo>
                <a:lnTo>
                  <a:pt x="6199" y="7080"/>
                </a:lnTo>
                <a:lnTo>
                  <a:pt x="6199" y="7080"/>
                </a:lnTo>
                <a:lnTo>
                  <a:pt x="5282" y="6640"/>
                </a:lnTo>
                <a:lnTo>
                  <a:pt x="4365" y="6199"/>
                </a:lnTo>
                <a:lnTo>
                  <a:pt x="4512" y="5943"/>
                </a:lnTo>
                <a:lnTo>
                  <a:pt x="4989" y="5209"/>
                </a:lnTo>
                <a:close/>
                <a:moveTo>
                  <a:pt x="4879" y="4695"/>
                </a:moveTo>
                <a:lnTo>
                  <a:pt x="4805" y="4805"/>
                </a:lnTo>
                <a:lnTo>
                  <a:pt x="4218" y="5649"/>
                </a:lnTo>
                <a:lnTo>
                  <a:pt x="3962" y="6053"/>
                </a:lnTo>
                <a:lnTo>
                  <a:pt x="3852" y="6053"/>
                </a:lnTo>
                <a:lnTo>
                  <a:pt x="3778" y="6126"/>
                </a:lnTo>
                <a:lnTo>
                  <a:pt x="3742" y="6199"/>
                </a:lnTo>
                <a:lnTo>
                  <a:pt x="3705" y="6273"/>
                </a:lnTo>
                <a:lnTo>
                  <a:pt x="3742" y="6346"/>
                </a:lnTo>
                <a:lnTo>
                  <a:pt x="3778" y="6493"/>
                </a:lnTo>
                <a:lnTo>
                  <a:pt x="3852" y="6529"/>
                </a:lnTo>
                <a:lnTo>
                  <a:pt x="3925" y="6566"/>
                </a:lnTo>
                <a:lnTo>
                  <a:pt x="3998" y="6566"/>
                </a:lnTo>
                <a:lnTo>
                  <a:pt x="5172" y="7080"/>
                </a:lnTo>
                <a:lnTo>
                  <a:pt x="5722" y="7336"/>
                </a:lnTo>
                <a:lnTo>
                  <a:pt x="6053" y="7447"/>
                </a:lnTo>
                <a:lnTo>
                  <a:pt x="6346" y="7483"/>
                </a:lnTo>
                <a:lnTo>
                  <a:pt x="6419" y="7483"/>
                </a:lnTo>
                <a:lnTo>
                  <a:pt x="6493" y="7447"/>
                </a:lnTo>
                <a:lnTo>
                  <a:pt x="6529" y="7483"/>
                </a:lnTo>
                <a:lnTo>
                  <a:pt x="6603" y="7483"/>
                </a:lnTo>
                <a:lnTo>
                  <a:pt x="6639" y="7447"/>
                </a:lnTo>
                <a:lnTo>
                  <a:pt x="6639" y="7410"/>
                </a:lnTo>
                <a:lnTo>
                  <a:pt x="6566" y="7080"/>
                </a:lnTo>
                <a:lnTo>
                  <a:pt x="6456" y="6750"/>
                </a:lnTo>
                <a:lnTo>
                  <a:pt x="6273" y="6419"/>
                </a:lnTo>
                <a:lnTo>
                  <a:pt x="6089" y="6089"/>
                </a:lnTo>
                <a:lnTo>
                  <a:pt x="5649" y="5429"/>
                </a:lnTo>
                <a:lnTo>
                  <a:pt x="5135" y="4769"/>
                </a:lnTo>
                <a:lnTo>
                  <a:pt x="5062" y="4695"/>
                </a:lnTo>
                <a:close/>
                <a:moveTo>
                  <a:pt x="9757" y="9537"/>
                </a:moveTo>
                <a:lnTo>
                  <a:pt x="9794" y="9647"/>
                </a:lnTo>
                <a:lnTo>
                  <a:pt x="9831" y="9757"/>
                </a:lnTo>
                <a:lnTo>
                  <a:pt x="9867" y="9867"/>
                </a:lnTo>
                <a:lnTo>
                  <a:pt x="9867" y="9978"/>
                </a:lnTo>
                <a:lnTo>
                  <a:pt x="9831" y="10088"/>
                </a:lnTo>
                <a:lnTo>
                  <a:pt x="9794" y="9757"/>
                </a:lnTo>
                <a:lnTo>
                  <a:pt x="9757" y="9537"/>
                </a:lnTo>
                <a:close/>
                <a:moveTo>
                  <a:pt x="8950" y="8877"/>
                </a:moveTo>
                <a:lnTo>
                  <a:pt x="9207" y="9024"/>
                </a:lnTo>
                <a:lnTo>
                  <a:pt x="9207" y="9207"/>
                </a:lnTo>
                <a:lnTo>
                  <a:pt x="9281" y="9391"/>
                </a:lnTo>
                <a:lnTo>
                  <a:pt x="9391" y="9757"/>
                </a:lnTo>
                <a:lnTo>
                  <a:pt x="9574" y="10418"/>
                </a:lnTo>
                <a:lnTo>
                  <a:pt x="9464" y="10491"/>
                </a:lnTo>
                <a:lnTo>
                  <a:pt x="9391" y="10271"/>
                </a:lnTo>
                <a:lnTo>
                  <a:pt x="9281" y="10088"/>
                </a:lnTo>
                <a:lnTo>
                  <a:pt x="8914" y="9281"/>
                </a:lnTo>
                <a:lnTo>
                  <a:pt x="8840" y="9134"/>
                </a:lnTo>
                <a:lnTo>
                  <a:pt x="8767" y="9024"/>
                </a:lnTo>
                <a:lnTo>
                  <a:pt x="8950" y="8877"/>
                </a:lnTo>
                <a:close/>
                <a:moveTo>
                  <a:pt x="8547" y="9244"/>
                </a:moveTo>
                <a:lnTo>
                  <a:pt x="8547" y="9281"/>
                </a:lnTo>
                <a:lnTo>
                  <a:pt x="8657" y="9281"/>
                </a:lnTo>
                <a:lnTo>
                  <a:pt x="8694" y="9244"/>
                </a:lnTo>
                <a:lnTo>
                  <a:pt x="8657" y="9354"/>
                </a:lnTo>
                <a:lnTo>
                  <a:pt x="8657" y="9464"/>
                </a:lnTo>
                <a:lnTo>
                  <a:pt x="8767" y="9721"/>
                </a:lnTo>
                <a:lnTo>
                  <a:pt x="9024" y="10198"/>
                </a:lnTo>
                <a:lnTo>
                  <a:pt x="9170" y="10528"/>
                </a:lnTo>
                <a:lnTo>
                  <a:pt x="8804" y="10234"/>
                </a:lnTo>
                <a:lnTo>
                  <a:pt x="8804" y="10198"/>
                </a:lnTo>
                <a:lnTo>
                  <a:pt x="8767" y="9904"/>
                </a:lnTo>
                <a:lnTo>
                  <a:pt x="8657" y="9611"/>
                </a:lnTo>
                <a:lnTo>
                  <a:pt x="8584" y="9464"/>
                </a:lnTo>
                <a:lnTo>
                  <a:pt x="8474" y="9317"/>
                </a:lnTo>
                <a:lnTo>
                  <a:pt x="8547" y="9244"/>
                </a:lnTo>
                <a:close/>
                <a:moveTo>
                  <a:pt x="9464" y="10601"/>
                </a:moveTo>
                <a:lnTo>
                  <a:pt x="9574" y="10638"/>
                </a:lnTo>
                <a:lnTo>
                  <a:pt x="9464" y="10638"/>
                </a:lnTo>
                <a:lnTo>
                  <a:pt x="9464" y="10601"/>
                </a:lnTo>
                <a:close/>
                <a:moveTo>
                  <a:pt x="8877" y="8510"/>
                </a:moveTo>
                <a:lnTo>
                  <a:pt x="8584" y="8730"/>
                </a:lnTo>
                <a:lnTo>
                  <a:pt x="8327" y="8914"/>
                </a:lnTo>
                <a:lnTo>
                  <a:pt x="8143" y="9171"/>
                </a:lnTo>
                <a:lnTo>
                  <a:pt x="8070" y="9354"/>
                </a:lnTo>
                <a:lnTo>
                  <a:pt x="7997" y="9501"/>
                </a:lnTo>
                <a:lnTo>
                  <a:pt x="7997" y="9647"/>
                </a:lnTo>
                <a:lnTo>
                  <a:pt x="8033" y="9831"/>
                </a:lnTo>
                <a:lnTo>
                  <a:pt x="8070" y="9978"/>
                </a:lnTo>
                <a:lnTo>
                  <a:pt x="8143" y="10088"/>
                </a:lnTo>
                <a:lnTo>
                  <a:pt x="8363" y="10344"/>
                </a:lnTo>
                <a:lnTo>
                  <a:pt x="8584" y="10564"/>
                </a:lnTo>
                <a:lnTo>
                  <a:pt x="8914" y="10785"/>
                </a:lnTo>
                <a:lnTo>
                  <a:pt x="9244" y="10968"/>
                </a:lnTo>
                <a:lnTo>
                  <a:pt x="9391" y="11041"/>
                </a:lnTo>
                <a:lnTo>
                  <a:pt x="9537" y="11078"/>
                </a:lnTo>
                <a:lnTo>
                  <a:pt x="9684" y="11041"/>
                </a:lnTo>
                <a:lnTo>
                  <a:pt x="9867" y="10968"/>
                </a:lnTo>
                <a:lnTo>
                  <a:pt x="10051" y="10821"/>
                </a:lnTo>
                <a:lnTo>
                  <a:pt x="10234" y="10601"/>
                </a:lnTo>
                <a:lnTo>
                  <a:pt x="10271" y="10491"/>
                </a:lnTo>
                <a:lnTo>
                  <a:pt x="10271" y="10381"/>
                </a:lnTo>
                <a:lnTo>
                  <a:pt x="10271" y="10271"/>
                </a:lnTo>
                <a:lnTo>
                  <a:pt x="10198" y="10161"/>
                </a:lnTo>
                <a:lnTo>
                  <a:pt x="10198" y="9904"/>
                </a:lnTo>
                <a:lnTo>
                  <a:pt x="10161" y="9684"/>
                </a:lnTo>
                <a:lnTo>
                  <a:pt x="10088" y="9464"/>
                </a:lnTo>
                <a:lnTo>
                  <a:pt x="9977" y="9244"/>
                </a:lnTo>
                <a:lnTo>
                  <a:pt x="9831" y="9060"/>
                </a:lnTo>
                <a:lnTo>
                  <a:pt x="9647" y="8914"/>
                </a:lnTo>
                <a:lnTo>
                  <a:pt x="9464" y="8767"/>
                </a:lnTo>
                <a:lnTo>
                  <a:pt x="9060" y="8510"/>
                </a:lnTo>
                <a:close/>
                <a:moveTo>
                  <a:pt x="2604" y="8510"/>
                </a:moveTo>
                <a:lnTo>
                  <a:pt x="3815" y="9757"/>
                </a:lnTo>
                <a:lnTo>
                  <a:pt x="4292" y="10271"/>
                </a:lnTo>
                <a:lnTo>
                  <a:pt x="3852" y="10344"/>
                </a:lnTo>
                <a:lnTo>
                  <a:pt x="2678" y="10674"/>
                </a:lnTo>
                <a:lnTo>
                  <a:pt x="1577" y="10968"/>
                </a:lnTo>
                <a:lnTo>
                  <a:pt x="1064" y="11115"/>
                </a:lnTo>
                <a:lnTo>
                  <a:pt x="697" y="11188"/>
                </a:lnTo>
                <a:lnTo>
                  <a:pt x="587" y="11188"/>
                </a:lnTo>
                <a:lnTo>
                  <a:pt x="477" y="11151"/>
                </a:lnTo>
                <a:lnTo>
                  <a:pt x="1577" y="9721"/>
                </a:lnTo>
                <a:lnTo>
                  <a:pt x="1908" y="9317"/>
                </a:lnTo>
                <a:lnTo>
                  <a:pt x="2201" y="8914"/>
                </a:lnTo>
                <a:lnTo>
                  <a:pt x="2421" y="8730"/>
                </a:lnTo>
                <a:lnTo>
                  <a:pt x="2604" y="8510"/>
                </a:lnTo>
                <a:close/>
                <a:moveTo>
                  <a:pt x="8914" y="8180"/>
                </a:moveTo>
                <a:lnTo>
                  <a:pt x="9097" y="8217"/>
                </a:lnTo>
                <a:lnTo>
                  <a:pt x="9244" y="8253"/>
                </a:lnTo>
                <a:lnTo>
                  <a:pt x="9574" y="8400"/>
                </a:lnTo>
                <a:lnTo>
                  <a:pt x="9867" y="8584"/>
                </a:lnTo>
                <a:lnTo>
                  <a:pt x="10124" y="8840"/>
                </a:lnTo>
                <a:lnTo>
                  <a:pt x="10308" y="9171"/>
                </a:lnTo>
                <a:lnTo>
                  <a:pt x="10454" y="9464"/>
                </a:lnTo>
                <a:lnTo>
                  <a:pt x="10564" y="9794"/>
                </a:lnTo>
                <a:lnTo>
                  <a:pt x="10601" y="10161"/>
                </a:lnTo>
                <a:lnTo>
                  <a:pt x="10601" y="10528"/>
                </a:lnTo>
                <a:lnTo>
                  <a:pt x="10491" y="10858"/>
                </a:lnTo>
                <a:lnTo>
                  <a:pt x="10491" y="10895"/>
                </a:lnTo>
                <a:lnTo>
                  <a:pt x="10454" y="10858"/>
                </a:lnTo>
                <a:lnTo>
                  <a:pt x="10344" y="10785"/>
                </a:lnTo>
                <a:lnTo>
                  <a:pt x="10271" y="10785"/>
                </a:lnTo>
                <a:lnTo>
                  <a:pt x="10161" y="10821"/>
                </a:lnTo>
                <a:lnTo>
                  <a:pt x="10124" y="10931"/>
                </a:lnTo>
                <a:lnTo>
                  <a:pt x="10088" y="11078"/>
                </a:lnTo>
                <a:lnTo>
                  <a:pt x="10051" y="11188"/>
                </a:lnTo>
                <a:lnTo>
                  <a:pt x="9867" y="11298"/>
                </a:lnTo>
                <a:lnTo>
                  <a:pt x="9794" y="11371"/>
                </a:lnTo>
                <a:lnTo>
                  <a:pt x="9757" y="11445"/>
                </a:lnTo>
                <a:lnTo>
                  <a:pt x="9611" y="11481"/>
                </a:lnTo>
                <a:lnTo>
                  <a:pt x="9464" y="11481"/>
                </a:lnTo>
                <a:lnTo>
                  <a:pt x="9354" y="11445"/>
                </a:lnTo>
                <a:lnTo>
                  <a:pt x="9207" y="11408"/>
                </a:lnTo>
                <a:lnTo>
                  <a:pt x="8620" y="11078"/>
                </a:lnTo>
                <a:lnTo>
                  <a:pt x="8327" y="10895"/>
                </a:lnTo>
                <a:lnTo>
                  <a:pt x="8070" y="10674"/>
                </a:lnTo>
                <a:lnTo>
                  <a:pt x="7850" y="10418"/>
                </a:lnTo>
                <a:lnTo>
                  <a:pt x="7703" y="10124"/>
                </a:lnTo>
                <a:lnTo>
                  <a:pt x="7593" y="9794"/>
                </a:lnTo>
                <a:lnTo>
                  <a:pt x="7593" y="9501"/>
                </a:lnTo>
                <a:lnTo>
                  <a:pt x="7630" y="9171"/>
                </a:lnTo>
                <a:lnTo>
                  <a:pt x="7777" y="8877"/>
                </a:lnTo>
                <a:lnTo>
                  <a:pt x="7960" y="8620"/>
                </a:lnTo>
                <a:lnTo>
                  <a:pt x="8217" y="8400"/>
                </a:lnTo>
                <a:lnTo>
                  <a:pt x="8400" y="8290"/>
                </a:lnTo>
                <a:lnTo>
                  <a:pt x="8584" y="8217"/>
                </a:lnTo>
                <a:lnTo>
                  <a:pt x="8730" y="8180"/>
                </a:lnTo>
                <a:close/>
                <a:moveTo>
                  <a:pt x="8767" y="7777"/>
                </a:moveTo>
                <a:lnTo>
                  <a:pt x="8547" y="7813"/>
                </a:lnTo>
                <a:lnTo>
                  <a:pt x="8363" y="7850"/>
                </a:lnTo>
                <a:lnTo>
                  <a:pt x="8143" y="7960"/>
                </a:lnTo>
                <a:lnTo>
                  <a:pt x="7960" y="8033"/>
                </a:lnTo>
                <a:lnTo>
                  <a:pt x="7777" y="8180"/>
                </a:lnTo>
                <a:lnTo>
                  <a:pt x="7593" y="8364"/>
                </a:lnTo>
                <a:lnTo>
                  <a:pt x="7446" y="8510"/>
                </a:lnTo>
                <a:lnTo>
                  <a:pt x="7336" y="8657"/>
                </a:lnTo>
                <a:lnTo>
                  <a:pt x="7190" y="9024"/>
                </a:lnTo>
                <a:lnTo>
                  <a:pt x="7116" y="9427"/>
                </a:lnTo>
                <a:lnTo>
                  <a:pt x="7116" y="9831"/>
                </a:lnTo>
                <a:lnTo>
                  <a:pt x="7153" y="10051"/>
                </a:lnTo>
                <a:lnTo>
                  <a:pt x="7226" y="10271"/>
                </a:lnTo>
                <a:lnTo>
                  <a:pt x="7336" y="10454"/>
                </a:lnTo>
                <a:lnTo>
                  <a:pt x="7446" y="10638"/>
                </a:lnTo>
                <a:lnTo>
                  <a:pt x="7740" y="11005"/>
                </a:lnTo>
                <a:lnTo>
                  <a:pt x="8107" y="11298"/>
                </a:lnTo>
                <a:lnTo>
                  <a:pt x="8510" y="11555"/>
                </a:lnTo>
                <a:lnTo>
                  <a:pt x="8914" y="11775"/>
                </a:lnTo>
                <a:lnTo>
                  <a:pt x="9134" y="11885"/>
                </a:lnTo>
                <a:lnTo>
                  <a:pt x="9354" y="11958"/>
                </a:lnTo>
                <a:lnTo>
                  <a:pt x="9574" y="11958"/>
                </a:lnTo>
                <a:lnTo>
                  <a:pt x="9757" y="11922"/>
                </a:lnTo>
                <a:lnTo>
                  <a:pt x="9977" y="11848"/>
                </a:lnTo>
                <a:lnTo>
                  <a:pt x="10198" y="11702"/>
                </a:lnTo>
                <a:lnTo>
                  <a:pt x="10381" y="11555"/>
                </a:lnTo>
                <a:lnTo>
                  <a:pt x="10491" y="11371"/>
                </a:lnTo>
                <a:lnTo>
                  <a:pt x="10674" y="11298"/>
                </a:lnTo>
                <a:lnTo>
                  <a:pt x="10784" y="11151"/>
                </a:lnTo>
                <a:lnTo>
                  <a:pt x="10895" y="10968"/>
                </a:lnTo>
                <a:lnTo>
                  <a:pt x="10968" y="10785"/>
                </a:lnTo>
                <a:lnTo>
                  <a:pt x="11005" y="10601"/>
                </a:lnTo>
                <a:lnTo>
                  <a:pt x="11005" y="10381"/>
                </a:lnTo>
                <a:lnTo>
                  <a:pt x="11005" y="10124"/>
                </a:lnTo>
                <a:lnTo>
                  <a:pt x="10968" y="9684"/>
                </a:lnTo>
                <a:lnTo>
                  <a:pt x="10821" y="9207"/>
                </a:lnTo>
                <a:lnTo>
                  <a:pt x="10638" y="8804"/>
                </a:lnTo>
                <a:lnTo>
                  <a:pt x="10491" y="8620"/>
                </a:lnTo>
                <a:lnTo>
                  <a:pt x="10344" y="8437"/>
                </a:lnTo>
                <a:lnTo>
                  <a:pt x="10198" y="8290"/>
                </a:lnTo>
                <a:lnTo>
                  <a:pt x="10014" y="8143"/>
                </a:lnTo>
                <a:lnTo>
                  <a:pt x="9831" y="8033"/>
                </a:lnTo>
                <a:lnTo>
                  <a:pt x="9611" y="7923"/>
                </a:lnTo>
                <a:lnTo>
                  <a:pt x="9427" y="7850"/>
                </a:lnTo>
                <a:lnTo>
                  <a:pt x="9207" y="7813"/>
                </a:lnTo>
                <a:lnTo>
                  <a:pt x="8987" y="7777"/>
                </a:lnTo>
                <a:close/>
                <a:moveTo>
                  <a:pt x="9024" y="0"/>
                </a:moveTo>
                <a:lnTo>
                  <a:pt x="8767" y="37"/>
                </a:lnTo>
                <a:lnTo>
                  <a:pt x="8547" y="110"/>
                </a:lnTo>
                <a:lnTo>
                  <a:pt x="8363" y="257"/>
                </a:lnTo>
                <a:lnTo>
                  <a:pt x="8180" y="440"/>
                </a:lnTo>
                <a:lnTo>
                  <a:pt x="7593" y="1027"/>
                </a:lnTo>
                <a:lnTo>
                  <a:pt x="7006" y="1651"/>
                </a:lnTo>
                <a:lnTo>
                  <a:pt x="6639" y="2054"/>
                </a:lnTo>
                <a:lnTo>
                  <a:pt x="6383" y="2311"/>
                </a:lnTo>
                <a:lnTo>
                  <a:pt x="6199" y="2605"/>
                </a:lnTo>
                <a:lnTo>
                  <a:pt x="5796" y="2201"/>
                </a:lnTo>
                <a:lnTo>
                  <a:pt x="5722" y="2128"/>
                </a:lnTo>
                <a:lnTo>
                  <a:pt x="5502" y="2128"/>
                </a:lnTo>
                <a:lnTo>
                  <a:pt x="5392" y="2201"/>
                </a:lnTo>
                <a:lnTo>
                  <a:pt x="5356" y="2238"/>
                </a:lnTo>
                <a:lnTo>
                  <a:pt x="4915" y="2531"/>
                </a:lnTo>
                <a:lnTo>
                  <a:pt x="4512" y="2898"/>
                </a:lnTo>
                <a:lnTo>
                  <a:pt x="4292" y="2715"/>
                </a:lnTo>
                <a:lnTo>
                  <a:pt x="4072" y="2495"/>
                </a:lnTo>
                <a:lnTo>
                  <a:pt x="3998" y="2458"/>
                </a:lnTo>
                <a:lnTo>
                  <a:pt x="3888" y="2458"/>
                </a:lnTo>
                <a:lnTo>
                  <a:pt x="3815" y="2495"/>
                </a:lnTo>
                <a:lnTo>
                  <a:pt x="3778" y="2568"/>
                </a:lnTo>
                <a:lnTo>
                  <a:pt x="3778" y="2421"/>
                </a:lnTo>
                <a:lnTo>
                  <a:pt x="3778" y="2311"/>
                </a:lnTo>
                <a:lnTo>
                  <a:pt x="3668" y="2128"/>
                </a:lnTo>
                <a:lnTo>
                  <a:pt x="3521" y="1908"/>
                </a:lnTo>
                <a:lnTo>
                  <a:pt x="3338" y="1761"/>
                </a:lnTo>
                <a:lnTo>
                  <a:pt x="3118" y="1614"/>
                </a:lnTo>
                <a:lnTo>
                  <a:pt x="2861" y="1504"/>
                </a:lnTo>
                <a:lnTo>
                  <a:pt x="2458" y="1321"/>
                </a:lnTo>
                <a:lnTo>
                  <a:pt x="2348" y="1321"/>
                </a:lnTo>
                <a:lnTo>
                  <a:pt x="2238" y="1357"/>
                </a:lnTo>
                <a:lnTo>
                  <a:pt x="2201" y="1431"/>
                </a:lnTo>
                <a:lnTo>
                  <a:pt x="2201" y="1504"/>
                </a:lnTo>
                <a:lnTo>
                  <a:pt x="2531" y="2238"/>
                </a:lnTo>
                <a:lnTo>
                  <a:pt x="2678" y="2531"/>
                </a:lnTo>
                <a:lnTo>
                  <a:pt x="2751" y="2678"/>
                </a:lnTo>
                <a:lnTo>
                  <a:pt x="2861" y="2825"/>
                </a:lnTo>
                <a:lnTo>
                  <a:pt x="3008" y="2898"/>
                </a:lnTo>
                <a:lnTo>
                  <a:pt x="3191" y="2935"/>
                </a:lnTo>
                <a:lnTo>
                  <a:pt x="3338" y="2935"/>
                </a:lnTo>
                <a:lnTo>
                  <a:pt x="3485" y="2861"/>
                </a:lnTo>
                <a:lnTo>
                  <a:pt x="3632" y="2788"/>
                </a:lnTo>
                <a:lnTo>
                  <a:pt x="3301" y="3155"/>
                </a:lnTo>
                <a:lnTo>
                  <a:pt x="2971" y="3485"/>
                </a:lnTo>
                <a:lnTo>
                  <a:pt x="2935" y="3412"/>
                </a:lnTo>
                <a:lnTo>
                  <a:pt x="2935" y="3265"/>
                </a:lnTo>
                <a:lnTo>
                  <a:pt x="2898" y="3081"/>
                </a:lnTo>
                <a:lnTo>
                  <a:pt x="2825" y="2825"/>
                </a:lnTo>
                <a:lnTo>
                  <a:pt x="2678" y="2605"/>
                </a:lnTo>
                <a:lnTo>
                  <a:pt x="2458" y="2384"/>
                </a:lnTo>
                <a:lnTo>
                  <a:pt x="2238" y="2238"/>
                </a:lnTo>
                <a:lnTo>
                  <a:pt x="1981" y="2091"/>
                </a:lnTo>
                <a:lnTo>
                  <a:pt x="1687" y="1981"/>
                </a:lnTo>
                <a:lnTo>
                  <a:pt x="1431" y="1908"/>
                </a:lnTo>
                <a:lnTo>
                  <a:pt x="880" y="1834"/>
                </a:lnTo>
                <a:lnTo>
                  <a:pt x="770" y="1834"/>
                </a:lnTo>
                <a:lnTo>
                  <a:pt x="697" y="1871"/>
                </a:lnTo>
                <a:lnTo>
                  <a:pt x="624" y="1944"/>
                </a:lnTo>
                <a:lnTo>
                  <a:pt x="624" y="2054"/>
                </a:lnTo>
                <a:lnTo>
                  <a:pt x="697" y="2384"/>
                </a:lnTo>
                <a:lnTo>
                  <a:pt x="807" y="2751"/>
                </a:lnTo>
                <a:lnTo>
                  <a:pt x="917" y="3045"/>
                </a:lnTo>
                <a:lnTo>
                  <a:pt x="1101" y="3375"/>
                </a:lnTo>
                <a:lnTo>
                  <a:pt x="1284" y="3668"/>
                </a:lnTo>
                <a:lnTo>
                  <a:pt x="1504" y="3925"/>
                </a:lnTo>
                <a:lnTo>
                  <a:pt x="1724" y="4182"/>
                </a:lnTo>
                <a:lnTo>
                  <a:pt x="1981" y="4439"/>
                </a:lnTo>
                <a:lnTo>
                  <a:pt x="2018" y="4439"/>
                </a:lnTo>
                <a:lnTo>
                  <a:pt x="1761" y="4695"/>
                </a:lnTo>
                <a:lnTo>
                  <a:pt x="1761" y="4549"/>
                </a:lnTo>
                <a:lnTo>
                  <a:pt x="1724" y="4402"/>
                </a:lnTo>
                <a:lnTo>
                  <a:pt x="1614" y="4255"/>
                </a:lnTo>
                <a:lnTo>
                  <a:pt x="1467" y="4108"/>
                </a:lnTo>
                <a:lnTo>
                  <a:pt x="1321" y="3998"/>
                </a:lnTo>
                <a:lnTo>
                  <a:pt x="1101" y="3925"/>
                </a:lnTo>
                <a:lnTo>
                  <a:pt x="697" y="3815"/>
                </a:lnTo>
                <a:lnTo>
                  <a:pt x="330" y="3742"/>
                </a:lnTo>
                <a:lnTo>
                  <a:pt x="220" y="3742"/>
                </a:lnTo>
                <a:lnTo>
                  <a:pt x="147" y="3815"/>
                </a:lnTo>
                <a:lnTo>
                  <a:pt x="110" y="3925"/>
                </a:lnTo>
                <a:lnTo>
                  <a:pt x="147" y="3998"/>
                </a:lnTo>
                <a:lnTo>
                  <a:pt x="367" y="4329"/>
                </a:lnTo>
                <a:lnTo>
                  <a:pt x="624" y="4732"/>
                </a:lnTo>
                <a:lnTo>
                  <a:pt x="807" y="4915"/>
                </a:lnTo>
                <a:lnTo>
                  <a:pt x="954" y="5062"/>
                </a:lnTo>
                <a:lnTo>
                  <a:pt x="1137" y="5172"/>
                </a:lnTo>
                <a:lnTo>
                  <a:pt x="1321" y="5246"/>
                </a:lnTo>
                <a:lnTo>
                  <a:pt x="1321" y="5282"/>
                </a:lnTo>
                <a:lnTo>
                  <a:pt x="1394" y="5356"/>
                </a:lnTo>
                <a:lnTo>
                  <a:pt x="1834" y="5759"/>
                </a:lnTo>
                <a:lnTo>
                  <a:pt x="1651" y="6126"/>
                </a:lnTo>
                <a:lnTo>
                  <a:pt x="1504" y="6493"/>
                </a:lnTo>
                <a:lnTo>
                  <a:pt x="1394" y="6896"/>
                </a:lnTo>
                <a:lnTo>
                  <a:pt x="1321" y="6933"/>
                </a:lnTo>
                <a:lnTo>
                  <a:pt x="1321" y="7043"/>
                </a:lnTo>
                <a:lnTo>
                  <a:pt x="1321" y="7153"/>
                </a:lnTo>
                <a:lnTo>
                  <a:pt x="1357" y="7263"/>
                </a:lnTo>
                <a:lnTo>
                  <a:pt x="1431" y="7373"/>
                </a:lnTo>
                <a:lnTo>
                  <a:pt x="1467" y="7410"/>
                </a:lnTo>
                <a:lnTo>
                  <a:pt x="1541" y="7447"/>
                </a:lnTo>
                <a:lnTo>
                  <a:pt x="1651" y="7593"/>
                </a:lnTo>
                <a:lnTo>
                  <a:pt x="2311" y="8217"/>
                </a:lnTo>
                <a:lnTo>
                  <a:pt x="2164" y="8327"/>
                </a:lnTo>
                <a:lnTo>
                  <a:pt x="2018" y="8437"/>
                </a:lnTo>
                <a:lnTo>
                  <a:pt x="1761" y="8694"/>
                </a:lnTo>
                <a:lnTo>
                  <a:pt x="1394" y="9207"/>
                </a:lnTo>
                <a:lnTo>
                  <a:pt x="990" y="9721"/>
                </a:lnTo>
                <a:lnTo>
                  <a:pt x="220" y="10748"/>
                </a:lnTo>
                <a:lnTo>
                  <a:pt x="73" y="10968"/>
                </a:lnTo>
                <a:lnTo>
                  <a:pt x="0" y="11151"/>
                </a:lnTo>
                <a:lnTo>
                  <a:pt x="0" y="11225"/>
                </a:lnTo>
                <a:lnTo>
                  <a:pt x="37" y="11335"/>
                </a:lnTo>
                <a:lnTo>
                  <a:pt x="183" y="11518"/>
                </a:lnTo>
                <a:lnTo>
                  <a:pt x="257" y="11592"/>
                </a:lnTo>
                <a:lnTo>
                  <a:pt x="367" y="11628"/>
                </a:lnTo>
                <a:lnTo>
                  <a:pt x="550" y="11665"/>
                </a:lnTo>
                <a:lnTo>
                  <a:pt x="770" y="11628"/>
                </a:lnTo>
                <a:lnTo>
                  <a:pt x="990" y="11592"/>
                </a:lnTo>
                <a:lnTo>
                  <a:pt x="2348" y="11188"/>
                </a:lnTo>
                <a:lnTo>
                  <a:pt x="3595" y="10821"/>
                </a:lnTo>
                <a:lnTo>
                  <a:pt x="4072" y="10711"/>
                </a:lnTo>
                <a:lnTo>
                  <a:pt x="4292" y="10638"/>
                </a:lnTo>
                <a:lnTo>
                  <a:pt x="4512" y="10491"/>
                </a:lnTo>
                <a:lnTo>
                  <a:pt x="5025" y="11005"/>
                </a:lnTo>
                <a:lnTo>
                  <a:pt x="5539" y="11518"/>
                </a:lnTo>
                <a:lnTo>
                  <a:pt x="6089" y="11995"/>
                </a:lnTo>
                <a:lnTo>
                  <a:pt x="6676" y="12398"/>
                </a:lnTo>
                <a:lnTo>
                  <a:pt x="7006" y="12619"/>
                </a:lnTo>
                <a:lnTo>
                  <a:pt x="7373" y="12802"/>
                </a:lnTo>
                <a:lnTo>
                  <a:pt x="7740" y="12985"/>
                </a:lnTo>
                <a:lnTo>
                  <a:pt x="8070" y="13132"/>
                </a:lnTo>
                <a:lnTo>
                  <a:pt x="8474" y="13242"/>
                </a:lnTo>
                <a:lnTo>
                  <a:pt x="8840" y="13352"/>
                </a:lnTo>
                <a:lnTo>
                  <a:pt x="9207" y="13426"/>
                </a:lnTo>
                <a:lnTo>
                  <a:pt x="9611" y="13499"/>
                </a:lnTo>
                <a:lnTo>
                  <a:pt x="9977" y="13536"/>
                </a:lnTo>
                <a:lnTo>
                  <a:pt x="10381" y="13572"/>
                </a:lnTo>
                <a:lnTo>
                  <a:pt x="11115" y="13536"/>
                </a:lnTo>
                <a:lnTo>
                  <a:pt x="11812" y="13426"/>
                </a:lnTo>
                <a:lnTo>
                  <a:pt x="12215" y="13316"/>
                </a:lnTo>
                <a:lnTo>
                  <a:pt x="12362" y="13279"/>
                </a:lnTo>
                <a:lnTo>
                  <a:pt x="12435" y="13279"/>
                </a:lnTo>
                <a:lnTo>
                  <a:pt x="12435" y="13316"/>
                </a:lnTo>
                <a:lnTo>
                  <a:pt x="12509" y="13352"/>
                </a:lnTo>
                <a:lnTo>
                  <a:pt x="12545" y="13352"/>
                </a:lnTo>
                <a:lnTo>
                  <a:pt x="12582" y="13316"/>
                </a:lnTo>
                <a:lnTo>
                  <a:pt x="12619" y="13279"/>
                </a:lnTo>
                <a:lnTo>
                  <a:pt x="12655" y="13169"/>
                </a:lnTo>
                <a:lnTo>
                  <a:pt x="12655" y="13022"/>
                </a:lnTo>
                <a:lnTo>
                  <a:pt x="12545" y="12949"/>
                </a:lnTo>
                <a:lnTo>
                  <a:pt x="12435" y="12912"/>
                </a:lnTo>
                <a:lnTo>
                  <a:pt x="12178" y="12912"/>
                </a:lnTo>
                <a:lnTo>
                  <a:pt x="11702" y="13022"/>
                </a:lnTo>
                <a:lnTo>
                  <a:pt x="11188" y="13095"/>
                </a:lnTo>
                <a:lnTo>
                  <a:pt x="10748" y="13132"/>
                </a:lnTo>
                <a:lnTo>
                  <a:pt x="10308" y="13095"/>
                </a:lnTo>
                <a:lnTo>
                  <a:pt x="9867" y="13095"/>
                </a:lnTo>
                <a:lnTo>
                  <a:pt x="9464" y="13022"/>
                </a:lnTo>
                <a:lnTo>
                  <a:pt x="9024" y="12949"/>
                </a:lnTo>
                <a:lnTo>
                  <a:pt x="8584" y="12802"/>
                </a:lnTo>
                <a:lnTo>
                  <a:pt x="8180" y="12655"/>
                </a:lnTo>
                <a:lnTo>
                  <a:pt x="7777" y="12509"/>
                </a:lnTo>
                <a:lnTo>
                  <a:pt x="7300" y="12252"/>
                </a:lnTo>
                <a:lnTo>
                  <a:pt x="6860" y="11958"/>
                </a:lnTo>
                <a:lnTo>
                  <a:pt x="6419" y="11628"/>
                </a:lnTo>
                <a:lnTo>
                  <a:pt x="6016" y="11298"/>
                </a:lnTo>
                <a:lnTo>
                  <a:pt x="5246" y="10564"/>
                </a:lnTo>
                <a:lnTo>
                  <a:pt x="4512" y="9794"/>
                </a:lnTo>
                <a:lnTo>
                  <a:pt x="3008" y="8290"/>
                </a:lnTo>
                <a:lnTo>
                  <a:pt x="2274" y="7520"/>
                </a:lnTo>
                <a:lnTo>
                  <a:pt x="2091" y="7300"/>
                </a:lnTo>
                <a:lnTo>
                  <a:pt x="1871" y="7080"/>
                </a:lnTo>
                <a:lnTo>
                  <a:pt x="1944" y="6713"/>
                </a:lnTo>
                <a:lnTo>
                  <a:pt x="2054" y="6383"/>
                </a:lnTo>
                <a:lnTo>
                  <a:pt x="2238" y="6053"/>
                </a:lnTo>
                <a:lnTo>
                  <a:pt x="2421" y="5722"/>
                </a:lnTo>
                <a:lnTo>
                  <a:pt x="2641" y="5429"/>
                </a:lnTo>
                <a:lnTo>
                  <a:pt x="2898" y="5172"/>
                </a:lnTo>
                <a:lnTo>
                  <a:pt x="3411" y="4622"/>
                </a:lnTo>
                <a:lnTo>
                  <a:pt x="4475" y="3558"/>
                </a:lnTo>
                <a:lnTo>
                  <a:pt x="5025" y="3045"/>
                </a:lnTo>
                <a:lnTo>
                  <a:pt x="5246" y="2825"/>
                </a:lnTo>
                <a:lnTo>
                  <a:pt x="5392" y="2678"/>
                </a:lnTo>
                <a:lnTo>
                  <a:pt x="5502" y="2605"/>
                </a:lnTo>
                <a:lnTo>
                  <a:pt x="5612" y="2715"/>
                </a:lnTo>
                <a:lnTo>
                  <a:pt x="5392" y="2825"/>
                </a:lnTo>
                <a:lnTo>
                  <a:pt x="5246" y="2971"/>
                </a:lnTo>
                <a:lnTo>
                  <a:pt x="4952" y="3301"/>
                </a:lnTo>
                <a:lnTo>
                  <a:pt x="4805" y="3485"/>
                </a:lnTo>
                <a:lnTo>
                  <a:pt x="4695" y="3668"/>
                </a:lnTo>
                <a:lnTo>
                  <a:pt x="4585" y="3888"/>
                </a:lnTo>
                <a:lnTo>
                  <a:pt x="4585" y="3962"/>
                </a:lnTo>
                <a:lnTo>
                  <a:pt x="4622" y="4072"/>
                </a:lnTo>
                <a:lnTo>
                  <a:pt x="4659" y="4145"/>
                </a:lnTo>
                <a:lnTo>
                  <a:pt x="4732" y="4145"/>
                </a:lnTo>
                <a:lnTo>
                  <a:pt x="4915" y="4035"/>
                </a:lnTo>
                <a:lnTo>
                  <a:pt x="5025" y="3888"/>
                </a:lnTo>
                <a:lnTo>
                  <a:pt x="5209" y="3558"/>
                </a:lnTo>
                <a:lnTo>
                  <a:pt x="5502" y="3228"/>
                </a:lnTo>
                <a:lnTo>
                  <a:pt x="5759" y="2898"/>
                </a:lnTo>
                <a:lnTo>
                  <a:pt x="6016" y="3118"/>
                </a:lnTo>
                <a:lnTo>
                  <a:pt x="5832" y="3301"/>
                </a:lnTo>
                <a:lnTo>
                  <a:pt x="5612" y="3522"/>
                </a:lnTo>
                <a:lnTo>
                  <a:pt x="5466" y="3742"/>
                </a:lnTo>
                <a:lnTo>
                  <a:pt x="5356" y="3962"/>
                </a:lnTo>
                <a:lnTo>
                  <a:pt x="5319" y="4072"/>
                </a:lnTo>
                <a:lnTo>
                  <a:pt x="5392" y="4182"/>
                </a:lnTo>
                <a:lnTo>
                  <a:pt x="5502" y="4219"/>
                </a:lnTo>
                <a:lnTo>
                  <a:pt x="5539" y="4219"/>
                </a:lnTo>
                <a:lnTo>
                  <a:pt x="5612" y="4182"/>
                </a:lnTo>
                <a:lnTo>
                  <a:pt x="5796" y="3998"/>
                </a:lnTo>
                <a:lnTo>
                  <a:pt x="5942" y="3778"/>
                </a:lnTo>
                <a:lnTo>
                  <a:pt x="6089" y="3558"/>
                </a:lnTo>
                <a:lnTo>
                  <a:pt x="6199" y="3301"/>
                </a:lnTo>
                <a:lnTo>
                  <a:pt x="6309" y="3375"/>
                </a:lnTo>
                <a:lnTo>
                  <a:pt x="6456" y="3485"/>
                </a:lnTo>
                <a:lnTo>
                  <a:pt x="6346" y="3595"/>
                </a:lnTo>
                <a:lnTo>
                  <a:pt x="6236" y="3705"/>
                </a:lnTo>
                <a:lnTo>
                  <a:pt x="6089" y="3962"/>
                </a:lnTo>
                <a:lnTo>
                  <a:pt x="5869" y="4255"/>
                </a:lnTo>
                <a:lnTo>
                  <a:pt x="5796" y="4402"/>
                </a:lnTo>
                <a:lnTo>
                  <a:pt x="5722" y="4585"/>
                </a:lnTo>
                <a:lnTo>
                  <a:pt x="5722" y="4622"/>
                </a:lnTo>
                <a:lnTo>
                  <a:pt x="5722" y="4695"/>
                </a:lnTo>
                <a:lnTo>
                  <a:pt x="5796" y="4732"/>
                </a:lnTo>
                <a:lnTo>
                  <a:pt x="5906" y="4769"/>
                </a:lnTo>
                <a:lnTo>
                  <a:pt x="6016" y="4695"/>
                </a:lnTo>
                <a:lnTo>
                  <a:pt x="6126" y="4585"/>
                </a:lnTo>
                <a:lnTo>
                  <a:pt x="6199" y="4439"/>
                </a:lnTo>
                <a:lnTo>
                  <a:pt x="6383" y="4145"/>
                </a:lnTo>
                <a:lnTo>
                  <a:pt x="6456" y="3962"/>
                </a:lnTo>
                <a:lnTo>
                  <a:pt x="6603" y="3632"/>
                </a:lnTo>
                <a:lnTo>
                  <a:pt x="7300" y="4145"/>
                </a:lnTo>
                <a:lnTo>
                  <a:pt x="7116" y="4292"/>
                </a:lnTo>
                <a:lnTo>
                  <a:pt x="6933" y="4439"/>
                </a:lnTo>
                <a:lnTo>
                  <a:pt x="6713" y="4695"/>
                </a:lnTo>
                <a:lnTo>
                  <a:pt x="6529" y="5026"/>
                </a:lnTo>
                <a:lnTo>
                  <a:pt x="6529" y="5099"/>
                </a:lnTo>
                <a:lnTo>
                  <a:pt x="6529" y="5172"/>
                </a:lnTo>
                <a:lnTo>
                  <a:pt x="6566" y="5209"/>
                </a:lnTo>
                <a:lnTo>
                  <a:pt x="6639" y="5246"/>
                </a:lnTo>
                <a:lnTo>
                  <a:pt x="6676" y="5282"/>
                </a:lnTo>
                <a:lnTo>
                  <a:pt x="6749" y="5282"/>
                </a:lnTo>
                <a:lnTo>
                  <a:pt x="6823" y="5246"/>
                </a:lnTo>
                <a:lnTo>
                  <a:pt x="6860" y="5172"/>
                </a:lnTo>
                <a:lnTo>
                  <a:pt x="7153" y="4695"/>
                </a:lnTo>
                <a:lnTo>
                  <a:pt x="7410" y="4255"/>
                </a:lnTo>
                <a:lnTo>
                  <a:pt x="7740" y="4475"/>
                </a:lnTo>
                <a:lnTo>
                  <a:pt x="7483" y="4732"/>
                </a:lnTo>
                <a:lnTo>
                  <a:pt x="7116" y="5136"/>
                </a:lnTo>
                <a:lnTo>
                  <a:pt x="7080" y="5209"/>
                </a:lnTo>
                <a:lnTo>
                  <a:pt x="7043" y="5246"/>
                </a:lnTo>
                <a:lnTo>
                  <a:pt x="7080" y="5319"/>
                </a:lnTo>
                <a:lnTo>
                  <a:pt x="7116" y="5356"/>
                </a:lnTo>
                <a:lnTo>
                  <a:pt x="7190" y="5392"/>
                </a:lnTo>
                <a:lnTo>
                  <a:pt x="7263" y="5429"/>
                </a:lnTo>
                <a:lnTo>
                  <a:pt x="7336" y="5429"/>
                </a:lnTo>
                <a:lnTo>
                  <a:pt x="7373" y="5356"/>
                </a:lnTo>
                <a:lnTo>
                  <a:pt x="7556" y="5172"/>
                </a:lnTo>
                <a:lnTo>
                  <a:pt x="7740" y="4989"/>
                </a:lnTo>
                <a:lnTo>
                  <a:pt x="7813" y="4805"/>
                </a:lnTo>
                <a:lnTo>
                  <a:pt x="7850" y="4695"/>
                </a:lnTo>
                <a:lnTo>
                  <a:pt x="7887" y="4585"/>
                </a:lnTo>
                <a:lnTo>
                  <a:pt x="8474" y="4989"/>
                </a:lnTo>
                <a:lnTo>
                  <a:pt x="8107" y="5319"/>
                </a:lnTo>
                <a:lnTo>
                  <a:pt x="7813" y="5722"/>
                </a:lnTo>
                <a:lnTo>
                  <a:pt x="7777" y="5796"/>
                </a:lnTo>
                <a:lnTo>
                  <a:pt x="7777" y="5833"/>
                </a:lnTo>
                <a:lnTo>
                  <a:pt x="7813" y="5943"/>
                </a:lnTo>
                <a:lnTo>
                  <a:pt x="7887" y="5979"/>
                </a:lnTo>
                <a:lnTo>
                  <a:pt x="7997" y="5979"/>
                </a:lnTo>
                <a:lnTo>
                  <a:pt x="8033" y="5943"/>
                </a:lnTo>
                <a:lnTo>
                  <a:pt x="8327" y="5502"/>
                </a:lnTo>
                <a:lnTo>
                  <a:pt x="8584" y="5062"/>
                </a:lnTo>
                <a:lnTo>
                  <a:pt x="9024" y="5356"/>
                </a:lnTo>
                <a:lnTo>
                  <a:pt x="8767" y="5612"/>
                </a:lnTo>
                <a:lnTo>
                  <a:pt x="8584" y="5796"/>
                </a:lnTo>
                <a:lnTo>
                  <a:pt x="8510" y="5906"/>
                </a:lnTo>
                <a:lnTo>
                  <a:pt x="8474" y="6053"/>
                </a:lnTo>
                <a:lnTo>
                  <a:pt x="8253" y="6383"/>
                </a:lnTo>
                <a:lnTo>
                  <a:pt x="8217" y="6456"/>
                </a:lnTo>
                <a:lnTo>
                  <a:pt x="8253" y="6566"/>
                </a:lnTo>
                <a:lnTo>
                  <a:pt x="8290" y="6603"/>
                </a:lnTo>
                <a:lnTo>
                  <a:pt x="8363" y="6640"/>
                </a:lnTo>
                <a:lnTo>
                  <a:pt x="8474" y="6640"/>
                </a:lnTo>
                <a:lnTo>
                  <a:pt x="8547" y="6566"/>
                </a:lnTo>
                <a:lnTo>
                  <a:pt x="8804" y="6199"/>
                </a:lnTo>
                <a:lnTo>
                  <a:pt x="8877" y="6126"/>
                </a:lnTo>
                <a:lnTo>
                  <a:pt x="8950" y="6016"/>
                </a:lnTo>
                <a:lnTo>
                  <a:pt x="9097" y="5796"/>
                </a:lnTo>
                <a:lnTo>
                  <a:pt x="9244" y="5539"/>
                </a:lnTo>
                <a:lnTo>
                  <a:pt x="9537" y="5722"/>
                </a:lnTo>
                <a:lnTo>
                  <a:pt x="9354" y="5906"/>
                </a:lnTo>
                <a:lnTo>
                  <a:pt x="9207" y="6126"/>
                </a:lnTo>
                <a:lnTo>
                  <a:pt x="8950" y="6419"/>
                </a:lnTo>
                <a:lnTo>
                  <a:pt x="8877" y="6566"/>
                </a:lnTo>
                <a:lnTo>
                  <a:pt x="8840" y="6750"/>
                </a:lnTo>
                <a:lnTo>
                  <a:pt x="8914" y="6823"/>
                </a:lnTo>
                <a:lnTo>
                  <a:pt x="8950" y="6860"/>
                </a:lnTo>
                <a:lnTo>
                  <a:pt x="8987" y="6860"/>
                </a:lnTo>
                <a:lnTo>
                  <a:pt x="9134" y="6786"/>
                </a:lnTo>
                <a:lnTo>
                  <a:pt x="9244" y="6640"/>
                </a:lnTo>
                <a:lnTo>
                  <a:pt x="9391" y="6383"/>
                </a:lnTo>
                <a:lnTo>
                  <a:pt x="9537" y="6126"/>
                </a:lnTo>
                <a:lnTo>
                  <a:pt x="9721" y="5869"/>
                </a:lnTo>
                <a:lnTo>
                  <a:pt x="10198" y="6236"/>
                </a:lnTo>
                <a:lnTo>
                  <a:pt x="10051" y="6419"/>
                </a:lnTo>
                <a:lnTo>
                  <a:pt x="9867" y="6640"/>
                </a:lnTo>
                <a:lnTo>
                  <a:pt x="9684" y="6860"/>
                </a:lnTo>
                <a:lnTo>
                  <a:pt x="9611" y="7006"/>
                </a:lnTo>
                <a:lnTo>
                  <a:pt x="9574" y="7116"/>
                </a:lnTo>
                <a:lnTo>
                  <a:pt x="9574" y="7190"/>
                </a:lnTo>
                <a:lnTo>
                  <a:pt x="9611" y="7263"/>
                </a:lnTo>
                <a:lnTo>
                  <a:pt x="9757" y="7263"/>
                </a:lnTo>
                <a:lnTo>
                  <a:pt x="9867" y="7190"/>
                </a:lnTo>
                <a:lnTo>
                  <a:pt x="9941" y="7080"/>
                </a:lnTo>
                <a:lnTo>
                  <a:pt x="10124" y="6823"/>
                </a:lnTo>
                <a:lnTo>
                  <a:pt x="10271" y="6603"/>
                </a:lnTo>
                <a:lnTo>
                  <a:pt x="10381" y="6383"/>
                </a:lnTo>
                <a:lnTo>
                  <a:pt x="10895" y="6823"/>
                </a:lnTo>
                <a:lnTo>
                  <a:pt x="10931" y="6860"/>
                </a:lnTo>
                <a:lnTo>
                  <a:pt x="10638" y="7226"/>
                </a:lnTo>
                <a:lnTo>
                  <a:pt x="10381" y="7593"/>
                </a:lnTo>
                <a:lnTo>
                  <a:pt x="10271" y="7703"/>
                </a:lnTo>
                <a:lnTo>
                  <a:pt x="10271" y="7777"/>
                </a:lnTo>
                <a:lnTo>
                  <a:pt x="10271" y="7813"/>
                </a:lnTo>
                <a:lnTo>
                  <a:pt x="10344" y="7923"/>
                </a:lnTo>
                <a:lnTo>
                  <a:pt x="10418" y="7960"/>
                </a:lnTo>
                <a:lnTo>
                  <a:pt x="10491" y="7923"/>
                </a:lnTo>
                <a:lnTo>
                  <a:pt x="10528" y="7887"/>
                </a:lnTo>
                <a:lnTo>
                  <a:pt x="10821" y="7483"/>
                </a:lnTo>
                <a:lnTo>
                  <a:pt x="11115" y="7043"/>
                </a:lnTo>
                <a:lnTo>
                  <a:pt x="11445" y="7447"/>
                </a:lnTo>
                <a:lnTo>
                  <a:pt x="11298" y="7703"/>
                </a:lnTo>
                <a:lnTo>
                  <a:pt x="11151" y="7960"/>
                </a:lnTo>
                <a:lnTo>
                  <a:pt x="10968" y="8253"/>
                </a:lnTo>
                <a:lnTo>
                  <a:pt x="10931" y="8437"/>
                </a:lnTo>
                <a:lnTo>
                  <a:pt x="10931" y="8510"/>
                </a:lnTo>
                <a:lnTo>
                  <a:pt x="10931" y="8584"/>
                </a:lnTo>
                <a:lnTo>
                  <a:pt x="10968" y="8657"/>
                </a:lnTo>
                <a:lnTo>
                  <a:pt x="11041" y="8657"/>
                </a:lnTo>
                <a:lnTo>
                  <a:pt x="11188" y="8584"/>
                </a:lnTo>
                <a:lnTo>
                  <a:pt x="11261" y="8474"/>
                </a:lnTo>
                <a:lnTo>
                  <a:pt x="11408" y="8180"/>
                </a:lnTo>
                <a:lnTo>
                  <a:pt x="11628" y="7703"/>
                </a:lnTo>
                <a:lnTo>
                  <a:pt x="11812" y="7997"/>
                </a:lnTo>
                <a:lnTo>
                  <a:pt x="11995" y="8290"/>
                </a:lnTo>
                <a:lnTo>
                  <a:pt x="11812" y="8694"/>
                </a:lnTo>
                <a:lnTo>
                  <a:pt x="11628" y="9097"/>
                </a:lnTo>
                <a:lnTo>
                  <a:pt x="11518" y="9097"/>
                </a:lnTo>
                <a:lnTo>
                  <a:pt x="11408" y="9317"/>
                </a:lnTo>
                <a:lnTo>
                  <a:pt x="11335" y="9501"/>
                </a:lnTo>
                <a:lnTo>
                  <a:pt x="11335" y="9574"/>
                </a:lnTo>
                <a:lnTo>
                  <a:pt x="11335" y="9647"/>
                </a:lnTo>
                <a:lnTo>
                  <a:pt x="11408" y="9721"/>
                </a:lnTo>
                <a:lnTo>
                  <a:pt x="11591" y="9721"/>
                </a:lnTo>
                <a:lnTo>
                  <a:pt x="11628" y="9684"/>
                </a:lnTo>
                <a:lnTo>
                  <a:pt x="11812" y="9427"/>
                </a:lnTo>
                <a:lnTo>
                  <a:pt x="11958" y="9171"/>
                </a:lnTo>
                <a:lnTo>
                  <a:pt x="12105" y="8914"/>
                </a:lnTo>
                <a:lnTo>
                  <a:pt x="12178" y="8657"/>
                </a:lnTo>
                <a:lnTo>
                  <a:pt x="12325" y="9024"/>
                </a:lnTo>
                <a:lnTo>
                  <a:pt x="12472" y="9427"/>
                </a:lnTo>
                <a:lnTo>
                  <a:pt x="12068" y="10088"/>
                </a:lnTo>
                <a:lnTo>
                  <a:pt x="11995" y="10088"/>
                </a:lnTo>
                <a:lnTo>
                  <a:pt x="11922" y="10271"/>
                </a:lnTo>
                <a:lnTo>
                  <a:pt x="11848" y="10418"/>
                </a:lnTo>
                <a:lnTo>
                  <a:pt x="11848" y="10491"/>
                </a:lnTo>
                <a:lnTo>
                  <a:pt x="11848" y="10528"/>
                </a:lnTo>
                <a:lnTo>
                  <a:pt x="11922" y="10601"/>
                </a:lnTo>
                <a:lnTo>
                  <a:pt x="12068" y="10601"/>
                </a:lnTo>
                <a:lnTo>
                  <a:pt x="12142" y="10564"/>
                </a:lnTo>
                <a:lnTo>
                  <a:pt x="12362" y="10198"/>
                </a:lnTo>
                <a:lnTo>
                  <a:pt x="12582" y="9831"/>
                </a:lnTo>
                <a:lnTo>
                  <a:pt x="12692" y="10454"/>
                </a:lnTo>
                <a:lnTo>
                  <a:pt x="12509" y="10638"/>
                </a:lnTo>
                <a:lnTo>
                  <a:pt x="12362" y="10858"/>
                </a:lnTo>
                <a:lnTo>
                  <a:pt x="12215" y="11078"/>
                </a:lnTo>
                <a:lnTo>
                  <a:pt x="12178" y="11225"/>
                </a:lnTo>
                <a:lnTo>
                  <a:pt x="12178" y="11371"/>
                </a:lnTo>
                <a:lnTo>
                  <a:pt x="12215" y="11408"/>
                </a:lnTo>
                <a:lnTo>
                  <a:pt x="12252" y="11408"/>
                </a:lnTo>
                <a:lnTo>
                  <a:pt x="12362" y="11371"/>
                </a:lnTo>
                <a:lnTo>
                  <a:pt x="12472" y="11298"/>
                </a:lnTo>
                <a:lnTo>
                  <a:pt x="12582" y="11078"/>
                </a:lnTo>
                <a:lnTo>
                  <a:pt x="12692" y="10858"/>
                </a:lnTo>
                <a:lnTo>
                  <a:pt x="12729" y="11188"/>
                </a:lnTo>
                <a:lnTo>
                  <a:pt x="12655" y="11775"/>
                </a:lnTo>
                <a:lnTo>
                  <a:pt x="12509" y="11922"/>
                </a:lnTo>
                <a:lnTo>
                  <a:pt x="12362" y="12068"/>
                </a:lnTo>
                <a:lnTo>
                  <a:pt x="12325" y="12215"/>
                </a:lnTo>
                <a:lnTo>
                  <a:pt x="12325" y="12288"/>
                </a:lnTo>
                <a:lnTo>
                  <a:pt x="12362" y="12362"/>
                </a:lnTo>
                <a:lnTo>
                  <a:pt x="12435" y="12398"/>
                </a:lnTo>
                <a:lnTo>
                  <a:pt x="12472" y="12398"/>
                </a:lnTo>
                <a:lnTo>
                  <a:pt x="12619" y="12288"/>
                </a:lnTo>
                <a:lnTo>
                  <a:pt x="12655" y="12655"/>
                </a:lnTo>
                <a:lnTo>
                  <a:pt x="12692" y="12692"/>
                </a:lnTo>
                <a:lnTo>
                  <a:pt x="12729" y="12655"/>
                </a:lnTo>
                <a:lnTo>
                  <a:pt x="12802" y="12545"/>
                </a:lnTo>
                <a:lnTo>
                  <a:pt x="12912" y="12398"/>
                </a:lnTo>
                <a:lnTo>
                  <a:pt x="13022" y="12068"/>
                </a:lnTo>
                <a:lnTo>
                  <a:pt x="13095" y="11738"/>
                </a:lnTo>
                <a:lnTo>
                  <a:pt x="13132" y="11408"/>
                </a:lnTo>
                <a:lnTo>
                  <a:pt x="13132" y="11005"/>
                </a:lnTo>
                <a:lnTo>
                  <a:pt x="13132" y="10638"/>
                </a:lnTo>
                <a:lnTo>
                  <a:pt x="13095" y="10234"/>
                </a:lnTo>
                <a:lnTo>
                  <a:pt x="13022" y="9867"/>
                </a:lnTo>
                <a:lnTo>
                  <a:pt x="12949" y="9464"/>
                </a:lnTo>
                <a:lnTo>
                  <a:pt x="12839" y="9060"/>
                </a:lnTo>
                <a:lnTo>
                  <a:pt x="12692" y="8694"/>
                </a:lnTo>
                <a:lnTo>
                  <a:pt x="12545" y="8327"/>
                </a:lnTo>
                <a:lnTo>
                  <a:pt x="12325" y="7960"/>
                </a:lnTo>
                <a:lnTo>
                  <a:pt x="12142" y="7630"/>
                </a:lnTo>
                <a:lnTo>
                  <a:pt x="11885" y="7300"/>
                </a:lnTo>
                <a:lnTo>
                  <a:pt x="11628" y="6970"/>
                </a:lnTo>
                <a:lnTo>
                  <a:pt x="11335" y="6640"/>
                </a:lnTo>
                <a:lnTo>
                  <a:pt x="11041" y="6346"/>
                </a:lnTo>
                <a:lnTo>
                  <a:pt x="10344" y="5759"/>
                </a:lnTo>
                <a:lnTo>
                  <a:pt x="9647" y="5246"/>
                </a:lnTo>
                <a:lnTo>
                  <a:pt x="8914" y="4732"/>
                </a:lnTo>
                <a:lnTo>
                  <a:pt x="8987" y="4439"/>
                </a:lnTo>
                <a:lnTo>
                  <a:pt x="9024" y="4182"/>
                </a:lnTo>
                <a:lnTo>
                  <a:pt x="9060" y="3558"/>
                </a:lnTo>
                <a:lnTo>
                  <a:pt x="9097" y="2898"/>
                </a:lnTo>
                <a:lnTo>
                  <a:pt x="9281" y="220"/>
                </a:lnTo>
                <a:lnTo>
                  <a:pt x="9244" y="110"/>
                </a:lnTo>
                <a:lnTo>
                  <a:pt x="9207" y="37"/>
                </a:lnTo>
                <a:lnTo>
                  <a:pt x="9097" y="0"/>
                </a:lnTo>
                <a:close/>
              </a:path>
            </a:pathLst>
          </a:custGeom>
          <a:solidFill>
            <a:srgbClr val="A4C2F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A4C2F4"/>
              </a:solidFill>
              <a:latin typeface="Arial"/>
              <a:ea typeface="Arial"/>
              <a:cs typeface="Arial"/>
              <a:sym typeface="Arial"/>
            </a:endParaRPr>
          </a:p>
        </p:txBody>
      </p:sp>
      <p:sp>
        <p:nvSpPr>
          <p:cNvPr id="824" name="Google Shape;824;p39"/>
          <p:cNvSpPr/>
          <p:nvPr/>
        </p:nvSpPr>
        <p:spPr>
          <a:xfrm>
            <a:off x="8699356" y="179112"/>
            <a:ext cx="521292" cy="538992"/>
          </a:xfrm>
          <a:custGeom>
            <a:avLst/>
            <a:gdLst/>
            <a:ahLst/>
            <a:cxnLst/>
            <a:rect l="l" t="t" r="r" b="b"/>
            <a:pathLst>
              <a:path w="18378" h="19002" extrusionOk="0">
                <a:moveTo>
                  <a:pt x="13793" y="5429"/>
                </a:moveTo>
                <a:lnTo>
                  <a:pt x="13682" y="5466"/>
                </a:lnTo>
                <a:lnTo>
                  <a:pt x="13572" y="5502"/>
                </a:lnTo>
                <a:lnTo>
                  <a:pt x="13499" y="5576"/>
                </a:lnTo>
                <a:lnTo>
                  <a:pt x="13352" y="5759"/>
                </a:lnTo>
                <a:lnTo>
                  <a:pt x="13352" y="5869"/>
                </a:lnTo>
                <a:lnTo>
                  <a:pt x="13352" y="5979"/>
                </a:lnTo>
                <a:lnTo>
                  <a:pt x="13389" y="6016"/>
                </a:lnTo>
                <a:lnTo>
                  <a:pt x="13426" y="6053"/>
                </a:lnTo>
                <a:lnTo>
                  <a:pt x="13499" y="6053"/>
                </a:lnTo>
                <a:lnTo>
                  <a:pt x="13572" y="5979"/>
                </a:lnTo>
                <a:lnTo>
                  <a:pt x="13646" y="5943"/>
                </a:lnTo>
                <a:lnTo>
                  <a:pt x="13719" y="5796"/>
                </a:lnTo>
                <a:lnTo>
                  <a:pt x="13829" y="5649"/>
                </a:lnTo>
                <a:lnTo>
                  <a:pt x="13903" y="5502"/>
                </a:lnTo>
                <a:lnTo>
                  <a:pt x="13903" y="5466"/>
                </a:lnTo>
                <a:lnTo>
                  <a:pt x="13903" y="5429"/>
                </a:lnTo>
                <a:close/>
                <a:moveTo>
                  <a:pt x="13242" y="6089"/>
                </a:moveTo>
                <a:lnTo>
                  <a:pt x="13169" y="6126"/>
                </a:lnTo>
                <a:lnTo>
                  <a:pt x="13022" y="6309"/>
                </a:lnTo>
                <a:lnTo>
                  <a:pt x="12912" y="6493"/>
                </a:lnTo>
                <a:lnTo>
                  <a:pt x="12875" y="6529"/>
                </a:lnTo>
                <a:lnTo>
                  <a:pt x="12875" y="6603"/>
                </a:lnTo>
                <a:lnTo>
                  <a:pt x="12949" y="6676"/>
                </a:lnTo>
                <a:lnTo>
                  <a:pt x="13022" y="6713"/>
                </a:lnTo>
                <a:lnTo>
                  <a:pt x="13096" y="6676"/>
                </a:lnTo>
                <a:lnTo>
                  <a:pt x="13132" y="6639"/>
                </a:lnTo>
                <a:lnTo>
                  <a:pt x="13242" y="6456"/>
                </a:lnTo>
                <a:lnTo>
                  <a:pt x="13352" y="6273"/>
                </a:lnTo>
                <a:lnTo>
                  <a:pt x="13389" y="6199"/>
                </a:lnTo>
                <a:lnTo>
                  <a:pt x="13316" y="6126"/>
                </a:lnTo>
                <a:lnTo>
                  <a:pt x="13242" y="6089"/>
                </a:lnTo>
                <a:close/>
                <a:moveTo>
                  <a:pt x="17241" y="6419"/>
                </a:moveTo>
                <a:lnTo>
                  <a:pt x="17534" y="6713"/>
                </a:lnTo>
                <a:lnTo>
                  <a:pt x="17497" y="6713"/>
                </a:lnTo>
                <a:lnTo>
                  <a:pt x="17387" y="6823"/>
                </a:lnTo>
                <a:lnTo>
                  <a:pt x="17351" y="6676"/>
                </a:lnTo>
                <a:lnTo>
                  <a:pt x="17241" y="6419"/>
                </a:lnTo>
                <a:close/>
                <a:moveTo>
                  <a:pt x="12692" y="6786"/>
                </a:moveTo>
                <a:lnTo>
                  <a:pt x="12582" y="6860"/>
                </a:lnTo>
                <a:lnTo>
                  <a:pt x="12435" y="6970"/>
                </a:lnTo>
                <a:lnTo>
                  <a:pt x="12399" y="7116"/>
                </a:lnTo>
                <a:lnTo>
                  <a:pt x="12362" y="7190"/>
                </a:lnTo>
                <a:lnTo>
                  <a:pt x="12399" y="7226"/>
                </a:lnTo>
                <a:lnTo>
                  <a:pt x="12472" y="7300"/>
                </a:lnTo>
                <a:lnTo>
                  <a:pt x="12582" y="7300"/>
                </a:lnTo>
                <a:lnTo>
                  <a:pt x="12619" y="7263"/>
                </a:lnTo>
                <a:lnTo>
                  <a:pt x="12655" y="7190"/>
                </a:lnTo>
                <a:lnTo>
                  <a:pt x="12729" y="7043"/>
                </a:lnTo>
                <a:lnTo>
                  <a:pt x="12802" y="7006"/>
                </a:lnTo>
                <a:lnTo>
                  <a:pt x="12839" y="6933"/>
                </a:lnTo>
                <a:lnTo>
                  <a:pt x="12875" y="6860"/>
                </a:lnTo>
                <a:lnTo>
                  <a:pt x="12875" y="6823"/>
                </a:lnTo>
                <a:lnTo>
                  <a:pt x="12839" y="6823"/>
                </a:lnTo>
                <a:lnTo>
                  <a:pt x="12765" y="6786"/>
                </a:lnTo>
                <a:close/>
                <a:moveTo>
                  <a:pt x="17571" y="6750"/>
                </a:moveTo>
                <a:lnTo>
                  <a:pt x="17828" y="7043"/>
                </a:lnTo>
                <a:lnTo>
                  <a:pt x="18048" y="7373"/>
                </a:lnTo>
                <a:lnTo>
                  <a:pt x="17828" y="7593"/>
                </a:lnTo>
                <a:lnTo>
                  <a:pt x="17828" y="7520"/>
                </a:lnTo>
                <a:lnTo>
                  <a:pt x="17864" y="7336"/>
                </a:lnTo>
                <a:lnTo>
                  <a:pt x="17828" y="7116"/>
                </a:lnTo>
                <a:lnTo>
                  <a:pt x="17828" y="7080"/>
                </a:lnTo>
                <a:lnTo>
                  <a:pt x="17754" y="7006"/>
                </a:lnTo>
                <a:lnTo>
                  <a:pt x="17681" y="7006"/>
                </a:lnTo>
                <a:lnTo>
                  <a:pt x="17644" y="7043"/>
                </a:lnTo>
                <a:lnTo>
                  <a:pt x="17681" y="7080"/>
                </a:lnTo>
                <a:lnTo>
                  <a:pt x="17644" y="7226"/>
                </a:lnTo>
                <a:lnTo>
                  <a:pt x="17607" y="7446"/>
                </a:lnTo>
                <a:lnTo>
                  <a:pt x="17534" y="7667"/>
                </a:lnTo>
                <a:lnTo>
                  <a:pt x="17534" y="7887"/>
                </a:lnTo>
                <a:lnTo>
                  <a:pt x="17534" y="7960"/>
                </a:lnTo>
                <a:lnTo>
                  <a:pt x="17131" y="8584"/>
                </a:lnTo>
                <a:lnTo>
                  <a:pt x="17167" y="8217"/>
                </a:lnTo>
                <a:lnTo>
                  <a:pt x="17241" y="7850"/>
                </a:lnTo>
                <a:lnTo>
                  <a:pt x="17387" y="7630"/>
                </a:lnTo>
                <a:lnTo>
                  <a:pt x="17387" y="7593"/>
                </a:lnTo>
                <a:lnTo>
                  <a:pt x="17387" y="7520"/>
                </a:lnTo>
                <a:lnTo>
                  <a:pt x="17461" y="7483"/>
                </a:lnTo>
                <a:lnTo>
                  <a:pt x="17497" y="7446"/>
                </a:lnTo>
                <a:lnTo>
                  <a:pt x="17534" y="7373"/>
                </a:lnTo>
                <a:lnTo>
                  <a:pt x="17534" y="7263"/>
                </a:lnTo>
                <a:lnTo>
                  <a:pt x="17497" y="7080"/>
                </a:lnTo>
                <a:lnTo>
                  <a:pt x="17571" y="6750"/>
                </a:lnTo>
                <a:close/>
                <a:moveTo>
                  <a:pt x="16874" y="8840"/>
                </a:moveTo>
                <a:lnTo>
                  <a:pt x="16947" y="8877"/>
                </a:lnTo>
                <a:lnTo>
                  <a:pt x="16874" y="8950"/>
                </a:lnTo>
                <a:lnTo>
                  <a:pt x="16874" y="8877"/>
                </a:lnTo>
                <a:lnTo>
                  <a:pt x="16874" y="8840"/>
                </a:lnTo>
                <a:close/>
                <a:moveTo>
                  <a:pt x="11445" y="8584"/>
                </a:moveTo>
                <a:lnTo>
                  <a:pt x="11408" y="8620"/>
                </a:lnTo>
                <a:lnTo>
                  <a:pt x="11298" y="8657"/>
                </a:lnTo>
                <a:lnTo>
                  <a:pt x="11188" y="8804"/>
                </a:lnTo>
                <a:lnTo>
                  <a:pt x="11188" y="8840"/>
                </a:lnTo>
                <a:lnTo>
                  <a:pt x="11188" y="8914"/>
                </a:lnTo>
                <a:lnTo>
                  <a:pt x="11188" y="8987"/>
                </a:lnTo>
                <a:lnTo>
                  <a:pt x="11225" y="9024"/>
                </a:lnTo>
                <a:lnTo>
                  <a:pt x="11408" y="9024"/>
                </a:lnTo>
                <a:lnTo>
                  <a:pt x="11445" y="8987"/>
                </a:lnTo>
                <a:lnTo>
                  <a:pt x="11555" y="8804"/>
                </a:lnTo>
                <a:lnTo>
                  <a:pt x="11555" y="8730"/>
                </a:lnTo>
                <a:lnTo>
                  <a:pt x="11555" y="8657"/>
                </a:lnTo>
                <a:lnTo>
                  <a:pt x="11518" y="8620"/>
                </a:lnTo>
                <a:lnTo>
                  <a:pt x="11445" y="8584"/>
                </a:lnTo>
                <a:close/>
                <a:moveTo>
                  <a:pt x="16580" y="8804"/>
                </a:moveTo>
                <a:lnTo>
                  <a:pt x="16580" y="8877"/>
                </a:lnTo>
                <a:lnTo>
                  <a:pt x="16580" y="9060"/>
                </a:lnTo>
                <a:lnTo>
                  <a:pt x="16617" y="9170"/>
                </a:lnTo>
                <a:lnTo>
                  <a:pt x="16654" y="9244"/>
                </a:lnTo>
                <a:lnTo>
                  <a:pt x="16397" y="9611"/>
                </a:lnTo>
                <a:lnTo>
                  <a:pt x="16360" y="9391"/>
                </a:lnTo>
                <a:lnTo>
                  <a:pt x="16324" y="9170"/>
                </a:lnTo>
                <a:lnTo>
                  <a:pt x="16324" y="9097"/>
                </a:lnTo>
                <a:lnTo>
                  <a:pt x="16580" y="8804"/>
                </a:lnTo>
                <a:close/>
                <a:moveTo>
                  <a:pt x="16067" y="9391"/>
                </a:moveTo>
                <a:lnTo>
                  <a:pt x="16067" y="9684"/>
                </a:lnTo>
                <a:lnTo>
                  <a:pt x="16103" y="9794"/>
                </a:lnTo>
                <a:lnTo>
                  <a:pt x="16177" y="9941"/>
                </a:lnTo>
                <a:lnTo>
                  <a:pt x="15993" y="10161"/>
                </a:lnTo>
                <a:lnTo>
                  <a:pt x="15920" y="10308"/>
                </a:lnTo>
                <a:lnTo>
                  <a:pt x="15957" y="9867"/>
                </a:lnTo>
                <a:lnTo>
                  <a:pt x="15920" y="9794"/>
                </a:lnTo>
                <a:lnTo>
                  <a:pt x="15847" y="9757"/>
                </a:lnTo>
                <a:lnTo>
                  <a:pt x="15810" y="9721"/>
                </a:lnTo>
                <a:lnTo>
                  <a:pt x="16067" y="9391"/>
                </a:lnTo>
                <a:close/>
                <a:moveTo>
                  <a:pt x="9611" y="2348"/>
                </a:moveTo>
                <a:lnTo>
                  <a:pt x="9574" y="2421"/>
                </a:lnTo>
                <a:lnTo>
                  <a:pt x="9134" y="2861"/>
                </a:lnTo>
                <a:lnTo>
                  <a:pt x="8767" y="3375"/>
                </a:lnTo>
                <a:lnTo>
                  <a:pt x="7997" y="4365"/>
                </a:lnTo>
                <a:lnTo>
                  <a:pt x="7630" y="4879"/>
                </a:lnTo>
                <a:lnTo>
                  <a:pt x="7227" y="5356"/>
                </a:lnTo>
                <a:lnTo>
                  <a:pt x="6823" y="5832"/>
                </a:lnTo>
                <a:lnTo>
                  <a:pt x="6346" y="6273"/>
                </a:lnTo>
                <a:lnTo>
                  <a:pt x="6273" y="6346"/>
                </a:lnTo>
                <a:lnTo>
                  <a:pt x="6273" y="6456"/>
                </a:lnTo>
                <a:lnTo>
                  <a:pt x="6236" y="6456"/>
                </a:lnTo>
                <a:lnTo>
                  <a:pt x="6163" y="6493"/>
                </a:lnTo>
                <a:lnTo>
                  <a:pt x="6163" y="6566"/>
                </a:lnTo>
                <a:lnTo>
                  <a:pt x="6199" y="6603"/>
                </a:lnTo>
                <a:lnTo>
                  <a:pt x="6309" y="6786"/>
                </a:lnTo>
                <a:lnTo>
                  <a:pt x="6493" y="6970"/>
                </a:lnTo>
                <a:lnTo>
                  <a:pt x="6823" y="7263"/>
                </a:lnTo>
                <a:lnTo>
                  <a:pt x="7593" y="7813"/>
                </a:lnTo>
                <a:lnTo>
                  <a:pt x="8437" y="8363"/>
                </a:lnTo>
                <a:lnTo>
                  <a:pt x="8620" y="8510"/>
                </a:lnTo>
                <a:lnTo>
                  <a:pt x="8767" y="8694"/>
                </a:lnTo>
                <a:lnTo>
                  <a:pt x="9061" y="9060"/>
                </a:lnTo>
                <a:lnTo>
                  <a:pt x="9207" y="9207"/>
                </a:lnTo>
                <a:lnTo>
                  <a:pt x="9391" y="9354"/>
                </a:lnTo>
                <a:lnTo>
                  <a:pt x="9758" y="9574"/>
                </a:lnTo>
                <a:lnTo>
                  <a:pt x="10638" y="10161"/>
                </a:lnTo>
                <a:lnTo>
                  <a:pt x="11482" y="10784"/>
                </a:lnTo>
                <a:lnTo>
                  <a:pt x="12289" y="11408"/>
                </a:lnTo>
                <a:lnTo>
                  <a:pt x="12362" y="11445"/>
                </a:lnTo>
                <a:lnTo>
                  <a:pt x="12472" y="11445"/>
                </a:lnTo>
                <a:lnTo>
                  <a:pt x="12545" y="11408"/>
                </a:lnTo>
                <a:lnTo>
                  <a:pt x="12582" y="11371"/>
                </a:lnTo>
                <a:lnTo>
                  <a:pt x="12619" y="11298"/>
                </a:lnTo>
                <a:lnTo>
                  <a:pt x="12655" y="11188"/>
                </a:lnTo>
                <a:lnTo>
                  <a:pt x="12619" y="11115"/>
                </a:lnTo>
                <a:lnTo>
                  <a:pt x="12545" y="11041"/>
                </a:lnTo>
                <a:lnTo>
                  <a:pt x="11775" y="10418"/>
                </a:lnTo>
                <a:lnTo>
                  <a:pt x="11812" y="10381"/>
                </a:lnTo>
                <a:lnTo>
                  <a:pt x="11922" y="10198"/>
                </a:lnTo>
                <a:lnTo>
                  <a:pt x="11995" y="10014"/>
                </a:lnTo>
                <a:lnTo>
                  <a:pt x="11995" y="9941"/>
                </a:lnTo>
                <a:lnTo>
                  <a:pt x="11958" y="9904"/>
                </a:lnTo>
                <a:lnTo>
                  <a:pt x="11885" y="9904"/>
                </a:lnTo>
                <a:lnTo>
                  <a:pt x="11738" y="10051"/>
                </a:lnTo>
                <a:lnTo>
                  <a:pt x="11592" y="10234"/>
                </a:lnTo>
                <a:lnTo>
                  <a:pt x="11555" y="10271"/>
                </a:lnTo>
                <a:lnTo>
                  <a:pt x="11005" y="9867"/>
                </a:lnTo>
                <a:lnTo>
                  <a:pt x="10821" y="9757"/>
                </a:lnTo>
                <a:lnTo>
                  <a:pt x="10858" y="9684"/>
                </a:lnTo>
                <a:lnTo>
                  <a:pt x="10895" y="9611"/>
                </a:lnTo>
                <a:lnTo>
                  <a:pt x="11041" y="9464"/>
                </a:lnTo>
                <a:lnTo>
                  <a:pt x="11078" y="9427"/>
                </a:lnTo>
                <a:lnTo>
                  <a:pt x="11078" y="9354"/>
                </a:lnTo>
                <a:lnTo>
                  <a:pt x="11078" y="9317"/>
                </a:lnTo>
                <a:lnTo>
                  <a:pt x="11005" y="9281"/>
                </a:lnTo>
                <a:lnTo>
                  <a:pt x="10968" y="9317"/>
                </a:lnTo>
                <a:lnTo>
                  <a:pt x="10895" y="9281"/>
                </a:lnTo>
                <a:lnTo>
                  <a:pt x="10821" y="9317"/>
                </a:lnTo>
                <a:lnTo>
                  <a:pt x="10711" y="9427"/>
                </a:lnTo>
                <a:lnTo>
                  <a:pt x="10601" y="9574"/>
                </a:lnTo>
                <a:lnTo>
                  <a:pt x="10124" y="9281"/>
                </a:lnTo>
                <a:lnTo>
                  <a:pt x="10051" y="9207"/>
                </a:lnTo>
                <a:lnTo>
                  <a:pt x="10234" y="8914"/>
                </a:lnTo>
                <a:lnTo>
                  <a:pt x="10234" y="8840"/>
                </a:lnTo>
                <a:lnTo>
                  <a:pt x="10234" y="8804"/>
                </a:lnTo>
                <a:lnTo>
                  <a:pt x="10198" y="8730"/>
                </a:lnTo>
                <a:lnTo>
                  <a:pt x="10088" y="8694"/>
                </a:lnTo>
                <a:lnTo>
                  <a:pt x="10051" y="8730"/>
                </a:lnTo>
                <a:lnTo>
                  <a:pt x="10014" y="8767"/>
                </a:lnTo>
                <a:lnTo>
                  <a:pt x="9758" y="9060"/>
                </a:lnTo>
                <a:lnTo>
                  <a:pt x="9537" y="8877"/>
                </a:lnTo>
                <a:lnTo>
                  <a:pt x="9354" y="8694"/>
                </a:lnTo>
                <a:lnTo>
                  <a:pt x="9134" y="8437"/>
                </a:lnTo>
                <a:lnTo>
                  <a:pt x="9207" y="8327"/>
                </a:lnTo>
                <a:lnTo>
                  <a:pt x="9281" y="8217"/>
                </a:lnTo>
                <a:lnTo>
                  <a:pt x="9354" y="7960"/>
                </a:lnTo>
                <a:lnTo>
                  <a:pt x="9354" y="7887"/>
                </a:lnTo>
                <a:lnTo>
                  <a:pt x="9317" y="7850"/>
                </a:lnTo>
                <a:lnTo>
                  <a:pt x="9244" y="7850"/>
                </a:lnTo>
                <a:lnTo>
                  <a:pt x="9171" y="7887"/>
                </a:lnTo>
                <a:lnTo>
                  <a:pt x="8987" y="8107"/>
                </a:lnTo>
                <a:lnTo>
                  <a:pt x="8951" y="8180"/>
                </a:lnTo>
                <a:lnTo>
                  <a:pt x="8767" y="8033"/>
                </a:lnTo>
                <a:lnTo>
                  <a:pt x="8327" y="7740"/>
                </a:lnTo>
                <a:lnTo>
                  <a:pt x="8364" y="7446"/>
                </a:lnTo>
                <a:lnTo>
                  <a:pt x="8364" y="7410"/>
                </a:lnTo>
                <a:lnTo>
                  <a:pt x="8327" y="7336"/>
                </a:lnTo>
                <a:lnTo>
                  <a:pt x="8290" y="7300"/>
                </a:lnTo>
                <a:lnTo>
                  <a:pt x="8180" y="7300"/>
                </a:lnTo>
                <a:lnTo>
                  <a:pt x="8107" y="7336"/>
                </a:lnTo>
                <a:lnTo>
                  <a:pt x="8070" y="7446"/>
                </a:lnTo>
                <a:lnTo>
                  <a:pt x="8034" y="7556"/>
                </a:lnTo>
                <a:lnTo>
                  <a:pt x="7960" y="7520"/>
                </a:lnTo>
                <a:lnTo>
                  <a:pt x="7410" y="7116"/>
                </a:lnTo>
                <a:lnTo>
                  <a:pt x="7447" y="7080"/>
                </a:lnTo>
                <a:lnTo>
                  <a:pt x="7520" y="6970"/>
                </a:lnTo>
                <a:lnTo>
                  <a:pt x="7520" y="6896"/>
                </a:lnTo>
                <a:lnTo>
                  <a:pt x="7520" y="6860"/>
                </a:lnTo>
                <a:lnTo>
                  <a:pt x="7557" y="6750"/>
                </a:lnTo>
                <a:lnTo>
                  <a:pt x="7520" y="6713"/>
                </a:lnTo>
                <a:lnTo>
                  <a:pt x="7483" y="6713"/>
                </a:lnTo>
                <a:lnTo>
                  <a:pt x="7410" y="6750"/>
                </a:lnTo>
                <a:lnTo>
                  <a:pt x="7337" y="6750"/>
                </a:lnTo>
                <a:lnTo>
                  <a:pt x="7227" y="6823"/>
                </a:lnTo>
                <a:lnTo>
                  <a:pt x="7116" y="6896"/>
                </a:lnTo>
                <a:lnTo>
                  <a:pt x="6640" y="6639"/>
                </a:lnTo>
                <a:lnTo>
                  <a:pt x="6640" y="6603"/>
                </a:lnTo>
                <a:lnTo>
                  <a:pt x="7116" y="6163"/>
                </a:lnTo>
                <a:lnTo>
                  <a:pt x="7557" y="5649"/>
                </a:lnTo>
                <a:lnTo>
                  <a:pt x="7593" y="5722"/>
                </a:lnTo>
                <a:lnTo>
                  <a:pt x="7630" y="5759"/>
                </a:lnTo>
                <a:lnTo>
                  <a:pt x="7740" y="5759"/>
                </a:lnTo>
                <a:lnTo>
                  <a:pt x="8034" y="5576"/>
                </a:lnTo>
                <a:lnTo>
                  <a:pt x="8327" y="5392"/>
                </a:lnTo>
                <a:lnTo>
                  <a:pt x="8620" y="5209"/>
                </a:lnTo>
                <a:lnTo>
                  <a:pt x="8914" y="5025"/>
                </a:lnTo>
                <a:lnTo>
                  <a:pt x="9244" y="4879"/>
                </a:lnTo>
                <a:lnTo>
                  <a:pt x="9574" y="4732"/>
                </a:lnTo>
                <a:lnTo>
                  <a:pt x="9941" y="4659"/>
                </a:lnTo>
                <a:lnTo>
                  <a:pt x="10308" y="4622"/>
                </a:lnTo>
                <a:lnTo>
                  <a:pt x="10491" y="4622"/>
                </a:lnTo>
                <a:lnTo>
                  <a:pt x="10675" y="4659"/>
                </a:lnTo>
                <a:lnTo>
                  <a:pt x="10821" y="4732"/>
                </a:lnTo>
                <a:lnTo>
                  <a:pt x="10931" y="4842"/>
                </a:lnTo>
                <a:lnTo>
                  <a:pt x="11041" y="4989"/>
                </a:lnTo>
                <a:lnTo>
                  <a:pt x="11078" y="5136"/>
                </a:lnTo>
                <a:lnTo>
                  <a:pt x="11151" y="5502"/>
                </a:lnTo>
                <a:lnTo>
                  <a:pt x="11151" y="5906"/>
                </a:lnTo>
                <a:lnTo>
                  <a:pt x="11151" y="6309"/>
                </a:lnTo>
                <a:lnTo>
                  <a:pt x="11151" y="6676"/>
                </a:lnTo>
                <a:lnTo>
                  <a:pt x="11188" y="7006"/>
                </a:lnTo>
                <a:lnTo>
                  <a:pt x="11261" y="7373"/>
                </a:lnTo>
                <a:lnTo>
                  <a:pt x="11445" y="7703"/>
                </a:lnTo>
                <a:lnTo>
                  <a:pt x="11408" y="7813"/>
                </a:lnTo>
                <a:lnTo>
                  <a:pt x="11372" y="7923"/>
                </a:lnTo>
                <a:lnTo>
                  <a:pt x="11372" y="8033"/>
                </a:lnTo>
                <a:lnTo>
                  <a:pt x="11372" y="8143"/>
                </a:lnTo>
                <a:lnTo>
                  <a:pt x="11445" y="8253"/>
                </a:lnTo>
                <a:lnTo>
                  <a:pt x="11482" y="8327"/>
                </a:lnTo>
                <a:lnTo>
                  <a:pt x="11592" y="8400"/>
                </a:lnTo>
                <a:lnTo>
                  <a:pt x="11665" y="8474"/>
                </a:lnTo>
                <a:lnTo>
                  <a:pt x="11775" y="8510"/>
                </a:lnTo>
                <a:lnTo>
                  <a:pt x="12105" y="8510"/>
                </a:lnTo>
                <a:lnTo>
                  <a:pt x="12435" y="8694"/>
                </a:lnTo>
                <a:lnTo>
                  <a:pt x="12765" y="8840"/>
                </a:lnTo>
                <a:lnTo>
                  <a:pt x="13022" y="8877"/>
                </a:lnTo>
                <a:lnTo>
                  <a:pt x="13316" y="8877"/>
                </a:lnTo>
                <a:lnTo>
                  <a:pt x="13646" y="8804"/>
                </a:lnTo>
                <a:lnTo>
                  <a:pt x="13939" y="8694"/>
                </a:lnTo>
                <a:lnTo>
                  <a:pt x="14233" y="8584"/>
                </a:lnTo>
                <a:lnTo>
                  <a:pt x="14489" y="8400"/>
                </a:lnTo>
                <a:lnTo>
                  <a:pt x="14746" y="8217"/>
                </a:lnTo>
                <a:lnTo>
                  <a:pt x="14930" y="8033"/>
                </a:lnTo>
                <a:lnTo>
                  <a:pt x="14966" y="7997"/>
                </a:lnTo>
                <a:lnTo>
                  <a:pt x="14966" y="7923"/>
                </a:lnTo>
                <a:lnTo>
                  <a:pt x="14930" y="7813"/>
                </a:lnTo>
                <a:lnTo>
                  <a:pt x="14820" y="7777"/>
                </a:lnTo>
                <a:lnTo>
                  <a:pt x="14710" y="7777"/>
                </a:lnTo>
                <a:lnTo>
                  <a:pt x="14123" y="8143"/>
                </a:lnTo>
                <a:lnTo>
                  <a:pt x="13829" y="8290"/>
                </a:lnTo>
                <a:lnTo>
                  <a:pt x="13462" y="8400"/>
                </a:lnTo>
                <a:lnTo>
                  <a:pt x="13206" y="8474"/>
                </a:lnTo>
                <a:lnTo>
                  <a:pt x="12912" y="8437"/>
                </a:lnTo>
                <a:lnTo>
                  <a:pt x="12692" y="8363"/>
                </a:lnTo>
                <a:lnTo>
                  <a:pt x="12472" y="8217"/>
                </a:lnTo>
                <a:lnTo>
                  <a:pt x="12545" y="8107"/>
                </a:lnTo>
                <a:lnTo>
                  <a:pt x="12582" y="7960"/>
                </a:lnTo>
                <a:lnTo>
                  <a:pt x="12582" y="7850"/>
                </a:lnTo>
                <a:lnTo>
                  <a:pt x="12545" y="7777"/>
                </a:lnTo>
                <a:lnTo>
                  <a:pt x="12509" y="7740"/>
                </a:lnTo>
                <a:lnTo>
                  <a:pt x="12325" y="7630"/>
                </a:lnTo>
                <a:lnTo>
                  <a:pt x="12142" y="7520"/>
                </a:lnTo>
                <a:lnTo>
                  <a:pt x="11812" y="7520"/>
                </a:lnTo>
                <a:lnTo>
                  <a:pt x="11628" y="7116"/>
                </a:lnTo>
                <a:lnTo>
                  <a:pt x="11518" y="6713"/>
                </a:lnTo>
                <a:lnTo>
                  <a:pt x="11518" y="6346"/>
                </a:lnTo>
                <a:lnTo>
                  <a:pt x="11518" y="6016"/>
                </a:lnTo>
                <a:lnTo>
                  <a:pt x="11555" y="5649"/>
                </a:lnTo>
                <a:lnTo>
                  <a:pt x="11518" y="5282"/>
                </a:lnTo>
                <a:lnTo>
                  <a:pt x="11445" y="4989"/>
                </a:lnTo>
                <a:lnTo>
                  <a:pt x="11335" y="4732"/>
                </a:lnTo>
                <a:lnTo>
                  <a:pt x="11188" y="4549"/>
                </a:lnTo>
                <a:lnTo>
                  <a:pt x="11005" y="4402"/>
                </a:lnTo>
                <a:lnTo>
                  <a:pt x="10785" y="4329"/>
                </a:lnTo>
                <a:lnTo>
                  <a:pt x="10565" y="4255"/>
                </a:lnTo>
                <a:lnTo>
                  <a:pt x="10051" y="4255"/>
                </a:lnTo>
                <a:lnTo>
                  <a:pt x="9758" y="4292"/>
                </a:lnTo>
                <a:lnTo>
                  <a:pt x="9464" y="4365"/>
                </a:lnTo>
                <a:lnTo>
                  <a:pt x="8914" y="4585"/>
                </a:lnTo>
                <a:lnTo>
                  <a:pt x="8400" y="4879"/>
                </a:lnTo>
                <a:lnTo>
                  <a:pt x="7960" y="5209"/>
                </a:lnTo>
                <a:lnTo>
                  <a:pt x="8290" y="4769"/>
                </a:lnTo>
                <a:lnTo>
                  <a:pt x="9061" y="3742"/>
                </a:lnTo>
                <a:lnTo>
                  <a:pt x="9464" y="3191"/>
                </a:lnTo>
                <a:lnTo>
                  <a:pt x="9831" y="2641"/>
                </a:lnTo>
                <a:lnTo>
                  <a:pt x="9868" y="2568"/>
                </a:lnTo>
                <a:lnTo>
                  <a:pt x="9868" y="2531"/>
                </a:lnTo>
                <a:lnTo>
                  <a:pt x="9794" y="2421"/>
                </a:lnTo>
                <a:lnTo>
                  <a:pt x="9721" y="2384"/>
                </a:lnTo>
                <a:lnTo>
                  <a:pt x="9684" y="2348"/>
                </a:lnTo>
                <a:close/>
                <a:moveTo>
                  <a:pt x="15663" y="9867"/>
                </a:moveTo>
                <a:lnTo>
                  <a:pt x="15700" y="9904"/>
                </a:lnTo>
                <a:lnTo>
                  <a:pt x="15627" y="10381"/>
                </a:lnTo>
                <a:lnTo>
                  <a:pt x="15663" y="10418"/>
                </a:lnTo>
                <a:lnTo>
                  <a:pt x="15663" y="10454"/>
                </a:lnTo>
                <a:lnTo>
                  <a:pt x="15773" y="10491"/>
                </a:lnTo>
                <a:lnTo>
                  <a:pt x="15443" y="10895"/>
                </a:lnTo>
                <a:lnTo>
                  <a:pt x="15443" y="10821"/>
                </a:lnTo>
                <a:lnTo>
                  <a:pt x="15333" y="10491"/>
                </a:lnTo>
                <a:lnTo>
                  <a:pt x="15296" y="10454"/>
                </a:lnTo>
                <a:lnTo>
                  <a:pt x="15260" y="10454"/>
                </a:lnTo>
                <a:lnTo>
                  <a:pt x="15223" y="10491"/>
                </a:lnTo>
                <a:lnTo>
                  <a:pt x="15223" y="10528"/>
                </a:lnTo>
                <a:lnTo>
                  <a:pt x="15186" y="10821"/>
                </a:lnTo>
                <a:lnTo>
                  <a:pt x="15186" y="11188"/>
                </a:lnTo>
                <a:lnTo>
                  <a:pt x="15223" y="11225"/>
                </a:lnTo>
                <a:lnTo>
                  <a:pt x="14746" y="11848"/>
                </a:lnTo>
                <a:lnTo>
                  <a:pt x="14746" y="11591"/>
                </a:lnTo>
                <a:lnTo>
                  <a:pt x="14746" y="11371"/>
                </a:lnTo>
                <a:lnTo>
                  <a:pt x="14746" y="11115"/>
                </a:lnTo>
                <a:lnTo>
                  <a:pt x="14710" y="11078"/>
                </a:lnTo>
                <a:lnTo>
                  <a:pt x="15333" y="10308"/>
                </a:lnTo>
                <a:lnTo>
                  <a:pt x="15663" y="9867"/>
                </a:lnTo>
                <a:close/>
                <a:moveTo>
                  <a:pt x="14526" y="11298"/>
                </a:moveTo>
                <a:lnTo>
                  <a:pt x="14453" y="11555"/>
                </a:lnTo>
                <a:lnTo>
                  <a:pt x="14416" y="11775"/>
                </a:lnTo>
                <a:lnTo>
                  <a:pt x="14453" y="11885"/>
                </a:lnTo>
                <a:lnTo>
                  <a:pt x="14489" y="11958"/>
                </a:lnTo>
                <a:lnTo>
                  <a:pt x="14563" y="11995"/>
                </a:lnTo>
                <a:lnTo>
                  <a:pt x="14600" y="11995"/>
                </a:lnTo>
                <a:lnTo>
                  <a:pt x="14123" y="12619"/>
                </a:lnTo>
                <a:lnTo>
                  <a:pt x="14049" y="12655"/>
                </a:lnTo>
                <a:lnTo>
                  <a:pt x="14049" y="12362"/>
                </a:lnTo>
                <a:lnTo>
                  <a:pt x="14049" y="12142"/>
                </a:lnTo>
                <a:lnTo>
                  <a:pt x="14049" y="12032"/>
                </a:lnTo>
                <a:lnTo>
                  <a:pt x="14013" y="11922"/>
                </a:lnTo>
                <a:lnTo>
                  <a:pt x="14526" y="11298"/>
                </a:lnTo>
                <a:close/>
                <a:moveTo>
                  <a:pt x="4806" y="7997"/>
                </a:moveTo>
                <a:lnTo>
                  <a:pt x="4769" y="8033"/>
                </a:lnTo>
                <a:lnTo>
                  <a:pt x="4769" y="8070"/>
                </a:lnTo>
                <a:lnTo>
                  <a:pt x="4952" y="8217"/>
                </a:lnTo>
                <a:lnTo>
                  <a:pt x="5099" y="8327"/>
                </a:lnTo>
                <a:lnTo>
                  <a:pt x="5576" y="8584"/>
                </a:lnTo>
                <a:lnTo>
                  <a:pt x="6126" y="8840"/>
                </a:lnTo>
                <a:lnTo>
                  <a:pt x="6640" y="9134"/>
                </a:lnTo>
                <a:lnTo>
                  <a:pt x="7116" y="9501"/>
                </a:lnTo>
                <a:lnTo>
                  <a:pt x="7557" y="9831"/>
                </a:lnTo>
                <a:lnTo>
                  <a:pt x="8437" y="10638"/>
                </a:lnTo>
                <a:lnTo>
                  <a:pt x="9244" y="11371"/>
                </a:lnTo>
                <a:lnTo>
                  <a:pt x="10088" y="12105"/>
                </a:lnTo>
                <a:lnTo>
                  <a:pt x="10344" y="12325"/>
                </a:lnTo>
                <a:lnTo>
                  <a:pt x="10748" y="12655"/>
                </a:lnTo>
                <a:lnTo>
                  <a:pt x="10931" y="12765"/>
                </a:lnTo>
                <a:lnTo>
                  <a:pt x="11115" y="12839"/>
                </a:lnTo>
                <a:lnTo>
                  <a:pt x="11225" y="12839"/>
                </a:lnTo>
                <a:lnTo>
                  <a:pt x="11298" y="12802"/>
                </a:lnTo>
                <a:lnTo>
                  <a:pt x="11335" y="12765"/>
                </a:lnTo>
                <a:lnTo>
                  <a:pt x="11372" y="12692"/>
                </a:lnTo>
                <a:lnTo>
                  <a:pt x="11372" y="12582"/>
                </a:lnTo>
                <a:lnTo>
                  <a:pt x="11335" y="12472"/>
                </a:lnTo>
                <a:lnTo>
                  <a:pt x="11151" y="12325"/>
                </a:lnTo>
                <a:lnTo>
                  <a:pt x="10711" y="11995"/>
                </a:lnTo>
                <a:lnTo>
                  <a:pt x="10271" y="11628"/>
                </a:lnTo>
                <a:lnTo>
                  <a:pt x="9391" y="10858"/>
                </a:lnTo>
                <a:lnTo>
                  <a:pt x="8547" y="10051"/>
                </a:lnTo>
                <a:lnTo>
                  <a:pt x="8107" y="9684"/>
                </a:lnTo>
                <a:lnTo>
                  <a:pt x="7703" y="9354"/>
                </a:lnTo>
                <a:lnTo>
                  <a:pt x="7227" y="9024"/>
                </a:lnTo>
                <a:lnTo>
                  <a:pt x="6786" y="8694"/>
                </a:lnTo>
                <a:lnTo>
                  <a:pt x="6309" y="8437"/>
                </a:lnTo>
                <a:lnTo>
                  <a:pt x="5833" y="8217"/>
                </a:lnTo>
                <a:lnTo>
                  <a:pt x="5356" y="8033"/>
                </a:lnTo>
                <a:lnTo>
                  <a:pt x="5209" y="7997"/>
                </a:lnTo>
                <a:close/>
                <a:moveTo>
                  <a:pt x="954" y="12582"/>
                </a:moveTo>
                <a:lnTo>
                  <a:pt x="1101" y="12692"/>
                </a:lnTo>
                <a:lnTo>
                  <a:pt x="1064" y="12765"/>
                </a:lnTo>
                <a:lnTo>
                  <a:pt x="1064" y="12839"/>
                </a:lnTo>
                <a:lnTo>
                  <a:pt x="1064" y="12875"/>
                </a:lnTo>
                <a:lnTo>
                  <a:pt x="1101" y="12839"/>
                </a:lnTo>
                <a:lnTo>
                  <a:pt x="1211" y="12912"/>
                </a:lnTo>
                <a:lnTo>
                  <a:pt x="1247" y="12985"/>
                </a:lnTo>
                <a:lnTo>
                  <a:pt x="1247" y="13059"/>
                </a:lnTo>
                <a:lnTo>
                  <a:pt x="1284" y="13242"/>
                </a:lnTo>
                <a:lnTo>
                  <a:pt x="991" y="13095"/>
                </a:lnTo>
                <a:lnTo>
                  <a:pt x="844" y="13059"/>
                </a:lnTo>
                <a:lnTo>
                  <a:pt x="697" y="13022"/>
                </a:lnTo>
                <a:lnTo>
                  <a:pt x="844" y="12765"/>
                </a:lnTo>
                <a:lnTo>
                  <a:pt x="954" y="12582"/>
                </a:lnTo>
                <a:close/>
                <a:moveTo>
                  <a:pt x="2715" y="10858"/>
                </a:moveTo>
                <a:lnTo>
                  <a:pt x="2641" y="10931"/>
                </a:lnTo>
                <a:lnTo>
                  <a:pt x="2641" y="10968"/>
                </a:lnTo>
                <a:lnTo>
                  <a:pt x="2788" y="11151"/>
                </a:lnTo>
                <a:lnTo>
                  <a:pt x="2935" y="11261"/>
                </a:lnTo>
                <a:lnTo>
                  <a:pt x="3302" y="11445"/>
                </a:lnTo>
                <a:lnTo>
                  <a:pt x="3778" y="11775"/>
                </a:lnTo>
                <a:lnTo>
                  <a:pt x="4255" y="12105"/>
                </a:lnTo>
                <a:lnTo>
                  <a:pt x="5099" y="12765"/>
                </a:lnTo>
                <a:lnTo>
                  <a:pt x="5539" y="13095"/>
                </a:lnTo>
                <a:lnTo>
                  <a:pt x="5759" y="13242"/>
                </a:lnTo>
                <a:lnTo>
                  <a:pt x="5869" y="13279"/>
                </a:lnTo>
                <a:lnTo>
                  <a:pt x="6053" y="13279"/>
                </a:lnTo>
                <a:lnTo>
                  <a:pt x="6126" y="13242"/>
                </a:lnTo>
                <a:lnTo>
                  <a:pt x="6163" y="13169"/>
                </a:lnTo>
                <a:lnTo>
                  <a:pt x="6126" y="13059"/>
                </a:lnTo>
                <a:lnTo>
                  <a:pt x="6089" y="12985"/>
                </a:lnTo>
                <a:lnTo>
                  <a:pt x="6016" y="12875"/>
                </a:lnTo>
                <a:lnTo>
                  <a:pt x="5869" y="12729"/>
                </a:lnTo>
                <a:lnTo>
                  <a:pt x="5502" y="12472"/>
                </a:lnTo>
                <a:lnTo>
                  <a:pt x="4512" y="11738"/>
                </a:lnTo>
                <a:lnTo>
                  <a:pt x="4035" y="11408"/>
                </a:lnTo>
                <a:lnTo>
                  <a:pt x="3522" y="11078"/>
                </a:lnTo>
                <a:lnTo>
                  <a:pt x="3338" y="11005"/>
                </a:lnTo>
                <a:lnTo>
                  <a:pt x="3118" y="10895"/>
                </a:lnTo>
                <a:lnTo>
                  <a:pt x="2935" y="10858"/>
                </a:lnTo>
                <a:close/>
                <a:moveTo>
                  <a:pt x="13756" y="12252"/>
                </a:moveTo>
                <a:lnTo>
                  <a:pt x="13719" y="12362"/>
                </a:lnTo>
                <a:lnTo>
                  <a:pt x="13719" y="12619"/>
                </a:lnTo>
                <a:lnTo>
                  <a:pt x="13719" y="12912"/>
                </a:lnTo>
                <a:lnTo>
                  <a:pt x="13756" y="12985"/>
                </a:lnTo>
                <a:lnTo>
                  <a:pt x="13793" y="13022"/>
                </a:lnTo>
                <a:lnTo>
                  <a:pt x="13719" y="13095"/>
                </a:lnTo>
                <a:lnTo>
                  <a:pt x="13389" y="13536"/>
                </a:lnTo>
                <a:lnTo>
                  <a:pt x="13426" y="13132"/>
                </a:lnTo>
                <a:lnTo>
                  <a:pt x="13462" y="12912"/>
                </a:lnTo>
                <a:lnTo>
                  <a:pt x="13462" y="12765"/>
                </a:lnTo>
                <a:lnTo>
                  <a:pt x="13426" y="12655"/>
                </a:lnTo>
                <a:lnTo>
                  <a:pt x="13756" y="12252"/>
                </a:lnTo>
                <a:close/>
                <a:moveTo>
                  <a:pt x="4402" y="8694"/>
                </a:moveTo>
                <a:lnTo>
                  <a:pt x="4329" y="8730"/>
                </a:lnTo>
                <a:lnTo>
                  <a:pt x="4255" y="8804"/>
                </a:lnTo>
                <a:lnTo>
                  <a:pt x="4255" y="8877"/>
                </a:lnTo>
                <a:lnTo>
                  <a:pt x="4255" y="8987"/>
                </a:lnTo>
                <a:lnTo>
                  <a:pt x="4292" y="9060"/>
                </a:lnTo>
                <a:lnTo>
                  <a:pt x="4365" y="9134"/>
                </a:lnTo>
                <a:lnTo>
                  <a:pt x="4512" y="9207"/>
                </a:lnTo>
                <a:lnTo>
                  <a:pt x="4842" y="9354"/>
                </a:lnTo>
                <a:lnTo>
                  <a:pt x="5136" y="9501"/>
                </a:lnTo>
                <a:lnTo>
                  <a:pt x="5392" y="9647"/>
                </a:lnTo>
                <a:lnTo>
                  <a:pt x="5869" y="10014"/>
                </a:lnTo>
                <a:lnTo>
                  <a:pt x="6346" y="10418"/>
                </a:lnTo>
                <a:lnTo>
                  <a:pt x="6786" y="10858"/>
                </a:lnTo>
                <a:lnTo>
                  <a:pt x="8584" y="12398"/>
                </a:lnTo>
                <a:lnTo>
                  <a:pt x="9501" y="13169"/>
                </a:lnTo>
                <a:lnTo>
                  <a:pt x="9721" y="13315"/>
                </a:lnTo>
                <a:lnTo>
                  <a:pt x="9941" y="13462"/>
                </a:lnTo>
                <a:lnTo>
                  <a:pt x="10161" y="13572"/>
                </a:lnTo>
                <a:lnTo>
                  <a:pt x="10271" y="13609"/>
                </a:lnTo>
                <a:lnTo>
                  <a:pt x="10381" y="13609"/>
                </a:lnTo>
                <a:lnTo>
                  <a:pt x="10454" y="13572"/>
                </a:lnTo>
                <a:lnTo>
                  <a:pt x="10491" y="13536"/>
                </a:lnTo>
                <a:lnTo>
                  <a:pt x="10528" y="13462"/>
                </a:lnTo>
                <a:lnTo>
                  <a:pt x="10491" y="13389"/>
                </a:lnTo>
                <a:lnTo>
                  <a:pt x="10418" y="13242"/>
                </a:lnTo>
                <a:lnTo>
                  <a:pt x="10271" y="13132"/>
                </a:lnTo>
                <a:lnTo>
                  <a:pt x="9978" y="12949"/>
                </a:lnTo>
                <a:lnTo>
                  <a:pt x="9537" y="12619"/>
                </a:lnTo>
                <a:lnTo>
                  <a:pt x="9134" y="12288"/>
                </a:lnTo>
                <a:lnTo>
                  <a:pt x="7557" y="10931"/>
                </a:lnTo>
                <a:lnTo>
                  <a:pt x="6823" y="10271"/>
                </a:lnTo>
                <a:lnTo>
                  <a:pt x="6089" y="9647"/>
                </a:lnTo>
                <a:lnTo>
                  <a:pt x="5686" y="9354"/>
                </a:lnTo>
                <a:lnTo>
                  <a:pt x="5246" y="9097"/>
                </a:lnTo>
                <a:lnTo>
                  <a:pt x="4769" y="8950"/>
                </a:lnTo>
                <a:lnTo>
                  <a:pt x="4549" y="8840"/>
                </a:lnTo>
                <a:lnTo>
                  <a:pt x="4475" y="8767"/>
                </a:lnTo>
                <a:lnTo>
                  <a:pt x="4439" y="8694"/>
                </a:lnTo>
                <a:close/>
                <a:moveTo>
                  <a:pt x="1541" y="13022"/>
                </a:moveTo>
                <a:lnTo>
                  <a:pt x="2091" y="13389"/>
                </a:lnTo>
                <a:lnTo>
                  <a:pt x="2091" y="13572"/>
                </a:lnTo>
                <a:lnTo>
                  <a:pt x="2126" y="13749"/>
                </a:lnTo>
                <a:lnTo>
                  <a:pt x="1504" y="13389"/>
                </a:lnTo>
                <a:lnTo>
                  <a:pt x="1578" y="13352"/>
                </a:lnTo>
                <a:lnTo>
                  <a:pt x="1614" y="13315"/>
                </a:lnTo>
                <a:lnTo>
                  <a:pt x="1614" y="13279"/>
                </a:lnTo>
                <a:lnTo>
                  <a:pt x="1614" y="13205"/>
                </a:lnTo>
                <a:lnTo>
                  <a:pt x="1541" y="13095"/>
                </a:lnTo>
                <a:lnTo>
                  <a:pt x="1541" y="13022"/>
                </a:lnTo>
                <a:close/>
                <a:moveTo>
                  <a:pt x="13206" y="12949"/>
                </a:moveTo>
                <a:lnTo>
                  <a:pt x="13169" y="13022"/>
                </a:lnTo>
                <a:lnTo>
                  <a:pt x="13059" y="13756"/>
                </a:lnTo>
                <a:lnTo>
                  <a:pt x="13059" y="13829"/>
                </a:lnTo>
                <a:lnTo>
                  <a:pt x="13096" y="13866"/>
                </a:lnTo>
                <a:lnTo>
                  <a:pt x="12912" y="14086"/>
                </a:lnTo>
                <a:lnTo>
                  <a:pt x="12912" y="13719"/>
                </a:lnTo>
                <a:lnTo>
                  <a:pt x="12875" y="13352"/>
                </a:lnTo>
                <a:lnTo>
                  <a:pt x="13206" y="12949"/>
                </a:lnTo>
                <a:close/>
                <a:moveTo>
                  <a:pt x="2458" y="13646"/>
                </a:moveTo>
                <a:lnTo>
                  <a:pt x="2641" y="13792"/>
                </a:lnTo>
                <a:lnTo>
                  <a:pt x="2788" y="13902"/>
                </a:lnTo>
                <a:lnTo>
                  <a:pt x="2788" y="14086"/>
                </a:lnTo>
                <a:lnTo>
                  <a:pt x="2825" y="14233"/>
                </a:lnTo>
                <a:lnTo>
                  <a:pt x="2605" y="14086"/>
                </a:lnTo>
                <a:lnTo>
                  <a:pt x="2385" y="13939"/>
                </a:lnTo>
                <a:lnTo>
                  <a:pt x="2495" y="13939"/>
                </a:lnTo>
                <a:lnTo>
                  <a:pt x="2568" y="13866"/>
                </a:lnTo>
                <a:lnTo>
                  <a:pt x="2568" y="13829"/>
                </a:lnTo>
                <a:lnTo>
                  <a:pt x="2568" y="13756"/>
                </a:lnTo>
                <a:lnTo>
                  <a:pt x="2458" y="13646"/>
                </a:lnTo>
                <a:close/>
                <a:moveTo>
                  <a:pt x="3595" y="9794"/>
                </a:moveTo>
                <a:lnTo>
                  <a:pt x="3558" y="9831"/>
                </a:lnTo>
                <a:lnTo>
                  <a:pt x="3522" y="9867"/>
                </a:lnTo>
                <a:lnTo>
                  <a:pt x="3558" y="9977"/>
                </a:lnTo>
                <a:lnTo>
                  <a:pt x="3595" y="10088"/>
                </a:lnTo>
                <a:lnTo>
                  <a:pt x="3815" y="10234"/>
                </a:lnTo>
                <a:lnTo>
                  <a:pt x="4659" y="10821"/>
                </a:lnTo>
                <a:lnTo>
                  <a:pt x="5466" y="11518"/>
                </a:lnTo>
                <a:lnTo>
                  <a:pt x="6236" y="12178"/>
                </a:lnTo>
                <a:lnTo>
                  <a:pt x="7080" y="12839"/>
                </a:lnTo>
                <a:lnTo>
                  <a:pt x="7923" y="13462"/>
                </a:lnTo>
                <a:lnTo>
                  <a:pt x="8730" y="14049"/>
                </a:lnTo>
                <a:lnTo>
                  <a:pt x="9134" y="14343"/>
                </a:lnTo>
                <a:lnTo>
                  <a:pt x="9574" y="14563"/>
                </a:lnTo>
                <a:lnTo>
                  <a:pt x="9684" y="14563"/>
                </a:lnTo>
                <a:lnTo>
                  <a:pt x="9794" y="14526"/>
                </a:lnTo>
                <a:lnTo>
                  <a:pt x="9868" y="14453"/>
                </a:lnTo>
                <a:lnTo>
                  <a:pt x="9904" y="14416"/>
                </a:lnTo>
                <a:lnTo>
                  <a:pt x="9904" y="14379"/>
                </a:lnTo>
                <a:lnTo>
                  <a:pt x="9904" y="14306"/>
                </a:lnTo>
                <a:lnTo>
                  <a:pt x="9868" y="14269"/>
                </a:lnTo>
                <a:lnTo>
                  <a:pt x="9794" y="14196"/>
                </a:lnTo>
                <a:lnTo>
                  <a:pt x="9721" y="14159"/>
                </a:lnTo>
                <a:lnTo>
                  <a:pt x="9501" y="14012"/>
                </a:lnTo>
                <a:lnTo>
                  <a:pt x="9281" y="13866"/>
                </a:lnTo>
                <a:lnTo>
                  <a:pt x="8290" y="13205"/>
                </a:lnTo>
                <a:lnTo>
                  <a:pt x="7373" y="12508"/>
                </a:lnTo>
                <a:lnTo>
                  <a:pt x="6493" y="11812"/>
                </a:lnTo>
                <a:lnTo>
                  <a:pt x="5649" y="11115"/>
                </a:lnTo>
                <a:lnTo>
                  <a:pt x="4769" y="10418"/>
                </a:lnTo>
                <a:lnTo>
                  <a:pt x="4549" y="10234"/>
                </a:lnTo>
                <a:lnTo>
                  <a:pt x="4145" y="9977"/>
                </a:lnTo>
                <a:lnTo>
                  <a:pt x="3925" y="9867"/>
                </a:lnTo>
                <a:lnTo>
                  <a:pt x="3742" y="9794"/>
                </a:lnTo>
                <a:close/>
                <a:moveTo>
                  <a:pt x="3155" y="14122"/>
                </a:moveTo>
                <a:lnTo>
                  <a:pt x="3778" y="14563"/>
                </a:lnTo>
                <a:lnTo>
                  <a:pt x="3742" y="14746"/>
                </a:lnTo>
                <a:lnTo>
                  <a:pt x="3742" y="14856"/>
                </a:lnTo>
                <a:lnTo>
                  <a:pt x="3338" y="14563"/>
                </a:lnTo>
                <a:lnTo>
                  <a:pt x="3338" y="14489"/>
                </a:lnTo>
                <a:lnTo>
                  <a:pt x="3302" y="14416"/>
                </a:lnTo>
                <a:lnTo>
                  <a:pt x="3192" y="14269"/>
                </a:lnTo>
                <a:lnTo>
                  <a:pt x="3155" y="14122"/>
                </a:lnTo>
                <a:close/>
                <a:moveTo>
                  <a:pt x="12692" y="13536"/>
                </a:moveTo>
                <a:lnTo>
                  <a:pt x="12619" y="13976"/>
                </a:lnTo>
                <a:lnTo>
                  <a:pt x="12582" y="14416"/>
                </a:lnTo>
                <a:lnTo>
                  <a:pt x="12582" y="14489"/>
                </a:lnTo>
                <a:lnTo>
                  <a:pt x="12142" y="15040"/>
                </a:lnTo>
                <a:lnTo>
                  <a:pt x="12142" y="14893"/>
                </a:lnTo>
                <a:lnTo>
                  <a:pt x="12142" y="14563"/>
                </a:lnTo>
                <a:lnTo>
                  <a:pt x="12105" y="14269"/>
                </a:lnTo>
                <a:lnTo>
                  <a:pt x="12692" y="13536"/>
                </a:lnTo>
                <a:close/>
                <a:moveTo>
                  <a:pt x="4035" y="14746"/>
                </a:moveTo>
                <a:lnTo>
                  <a:pt x="4402" y="15003"/>
                </a:lnTo>
                <a:lnTo>
                  <a:pt x="4402" y="15040"/>
                </a:lnTo>
                <a:lnTo>
                  <a:pt x="4402" y="15150"/>
                </a:lnTo>
                <a:lnTo>
                  <a:pt x="4439" y="15223"/>
                </a:lnTo>
                <a:lnTo>
                  <a:pt x="4549" y="15370"/>
                </a:lnTo>
                <a:lnTo>
                  <a:pt x="4659" y="15553"/>
                </a:lnTo>
                <a:lnTo>
                  <a:pt x="4255" y="15223"/>
                </a:lnTo>
                <a:lnTo>
                  <a:pt x="4255" y="15150"/>
                </a:lnTo>
                <a:lnTo>
                  <a:pt x="4219" y="15076"/>
                </a:lnTo>
                <a:lnTo>
                  <a:pt x="4109" y="14966"/>
                </a:lnTo>
                <a:lnTo>
                  <a:pt x="4035" y="14856"/>
                </a:lnTo>
                <a:lnTo>
                  <a:pt x="4035" y="14746"/>
                </a:lnTo>
                <a:close/>
                <a:moveTo>
                  <a:pt x="11922" y="14489"/>
                </a:moveTo>
                <a:lnTo>
                  <a:pt x="11885" y="14856"/>
                </a:lnTo>
                <a:lnTo>
                  <a:pt x="11848" y="15113"/>
                </a:lnTo>
                <a:lnTo>
                  <a:pt x="11848" y="15260"/>
                </a:lnTo>
                <a:lnTo>
                  <a:pt x="11848" y="15370"/>
                </a:lnTo>
                <a:lnTo>
                  <a:pt x="11555" y="15700"/>
                </a:lnTo>
                <a:lnTo>
                  <a:pt x="11592" y="15480"/>
                </a:lnTo>
                <a:lnTo>
                  <a:pt x="11555" y="15223"/>
                </a:lnTo>
                <a:lnTo>
                  <a:pt x="11555" y="15150"/>
                </a:lnTo>
                <a:lnTo>
                  <a:pt x="11482" y="15113"/>
                </a:lnTo>
                <a:lnTo>
                  <a:pt x="11445" y="15113"/>
                </a:lnTo>
                <a:lnTo>
                  <a:pt x="11922" y="14489"/>
                </a:lnTo>
                <a:close/>
                <a:moveTo>
                  <a:pt x="4769" y="15223"/>
                </a:moveTo>
                <a:lnTo>
                  <a:pt x="5026" y="15406"/>
                </a:lnTo>
                <a:lnTo>
                  <a:pt x="5576" y="15810"/>
                </a:lnTo>
                <a:lnTo>
                  <a:pt x="5576" y="15883"/>
                </a:lnTo>
                <a:lnTo>
                  <a:pt x="5576" y="16177"/>
                </a:lnTo>
                <a:lnTo>
                  <a:pt x="5576" y="16287"/>
                </a:lnTo>
                <a:lnTo>
                  <a:pt x="4916" y="15773"/>
                </a:lnTo>
                <a:lnTo>
                  <a:pt x="4952" y="15663"/>
                </a:lnTo>
                <a:lnTo>
                  <a:pt x="4952" y="15553"/>
                </a:lnTo>
                <a:lnTo>
                  <a:pt x="4916" y="15480"/>
                </a:lnTo>
                <a:lnTo>
                  <a:pt x="4879" y="15370"/>
                </a:lnTo>
                <a:lnTo>
                  <a:pt x="4769" y="15223"/>
                </a:lnTo>
                <a:close/>
                <a:moveTo>
                  <a:pt x="5833" y="15993"/>
                </a:moveTo>
                <a:lnTo>
                  <a:pt x="6456" y="16507"/>
                </a:lnTo>
                <a:lnTo>
                  <a:pt x="6420" y="16580"/>
                </a:lnTo>
                <a:lnTo>
                  <a:pt x="6383" y="16690"/>
                </a:lnTo>
                <a:lnTo>
                  <a:pt x="6346" y="16874"/>
                </a:lnTo>
                <a:lnTo>
                  <a:pt x="5869" y="16507"/>
                </a:lnTo>
                <a:lnTo>
                  <a:pt x="5869" y="16323"/>
                </a:lnTo>
                <a:lnTo>
                  <a:pt x="5869" y="16140"/>
                </a:lnTo>
                <a:lnTo>
                  <a:pt x="5833" y="15993"/>
                </a:lnTo>
                <a:close/>
                <a:moveTo>
                  <a:pt x="11298" y="15260"/>
                </a:moveTo>
                <a:lnTo>
                  <a:pt x="11298" y="15443"/>
                </a:lnTo>
                <a:lnTo>
                  <a:pt x="11225" y="15957"/>
                </a:lnTo>
                <a:lnTo>
                  <a:pt x="11225" y="16030"/>
                </a:lnTo>
                <a:lnTo>
                  <a:pt x="11261" y="16067"/>
                </a:lnTo>
                <a:lnTo>
                  <a:pt x="10088" y="17387"/>
                </a:lnTo>
                <a:lnTo>
                  <a:pt x="10088" y="17130"/>
                </a:lnTo>
                <a:lnTo>
                  <a:pt x="10088" y="16984"/>
                </a:lnTo>
                <a:lnTo>
                  <a:pt x="10308" y="16653"/>
                </a:lnTo>
                <a:lnTo>
                  <a:pt x="10821" y="15920"/>
                </a:lnTo>
                <a:lnTo>
                  <a:pt x="10785" y="16067"/>
                </a:lnTo>
                <a:lnTo>
                  <a:pt x="10711" y="16287"/>
                </a:lnTo>
                <a:lnTo>
                  <a:pt x="10711" y="16397"/>
                </a:lnTo>
                <a:lnTo>
                  <a:pt x="10711" y="16507"/>
                </a:lnTo>
                <a:lnTo>
                  <a:pt x="10748" y="16543"/>
                </a:lnTo>
                <a:lnTo>
                  <a:pt x="10785" y="16543"/>
                </a:lnTo>
                <a:lnTo>
                  <a:pt x="10895" y="16470"/>
                </a:lnTo>
                <a:lnTo>
                  <a:pt x="10968" y="16360"/>
                </a:lnTo>
                <a:lnTo>
                  <a:pt x="11005" y="16103"/>
                </a:lnTo>
                <a:lnTo>
                  <a:pt x="11005" y="15663"/>
                </a:lnTo>
                <a:lnTo>
                  <a:pt x="11225" y="15370"/>
                </a:lnTo>
                <a:lnTo>
                  <a:pt x="11298" y="15260"/>
                </a:lnTo>
                <a:close/>
                <a:moveTo>
                  <a:pt x="6566" y="16580"/>
                </a:moveTo>
                <a:lnTo>
                  <a:pt x="7006" y="17020"/>
                </a:lnTo>
                <a:lnTo>
                  <a:pt x="7006" y="17240"/>
                </a:lnTo>
                <a:lnTo>
                  <a:pt x="7006" y="17460"/>
                </a:lnTo>
                <a:lnTo>
                  <a:pt x="6896" y="17350"/>
                </a:lnTo>
                <a:lnTo>
                  <a:pt x="6640" y="17130"/>
                </a:lnTo>
                <a:lnTo>
                  <a:pt x="6640" y="17020"/>
                </a:lnTo>
                <a:lnTo>
                  <a:pt x="6603" y="16800"/>
                </a:lnTo>
                <a:lnTo>
                  <a:pt x="6566" y="16580"/>
                </a:lnTo>
                <a:close/>
                <a:moveTo>
                  <a:pt x="9464" y="404"/>
                </a:moveTo>
                <a:lnTo>
                  <a:pt x="9684" y="440"/>
                </a:lnTo>
                <a:lnTo>
                  <a:pt x="9868" y="477"/>
                </a:lnTo>
                <a:lnTo>
                  <a:pt x="10051" y="587"/>
                </a:lnTo>
                <a:lnTo>
                  <a:pt x="10418" y="844"/>
                </a:lnTo>
                <a:lnTo>
                  <a:pt x="10711" y="1064"/>
                </a:lnTo>
                <a:lnTo>
                  <a:pt x="12582" y="2421"/>
                </a:lnTo>
                <a:lnTo>
                  <a:pt x="14489" y="3815"/>
                </a:lnTo>
                <a:lnTo>
                  <a:pt x="15443" y="4512"/>
                </a:lnTo>
                <a:lnTo>
                  <a:pt x="15700" y="4732"/>
                </a:lnTo>
                <a:lnTo>
                  <a:pt x="15847" y="4805"/>
                </a:lnTo>
                <a:lnTo>
                  <a:pt x="15993" y="4879"/>
                </a:lnTo>
                <a:lnTo>
                  <a:pt x="15590" y="5356"/>
                </a:lnTo>
                <a:lnTo>
                  <a:pt x="15223" y="5869"/>
                </a:lnTo>
                <a:lnTo>
                  <a:pt x="15040" y="6089"/>
                </a:lnTo>
                <a:lnTo>
                  <a:pt x="14856" y="6383"/>
                </a:lnTo>
                <a:lnTo>
                  <a:pt x="14783" y="6529"/>
                </a:lnTo>
                <a:lnTo>
                  <a:pt x="14746" y="6639"/>
                </a:lnTo>
                <a:lnTo>
                  <a:pt x="14746" y="6786"/>
                </a:lnTo>
                <a:lnTo>
                  <a:pt x="14856" y="6896"/>
                </a:lnTo>
                <a:lnTo>
                  <a:pt x="14966" y="7006"/>
                </a:lnTo>
                <a:lnTo>
                  <a:pt x="15076" y="7080"/>
                </a:lnTo>
                <a:lnTo>
                  <a:pt x="15370" y="7190"/>
                </a:lnTo>
                <a:lnTo>
                  <a:pt x="15957" y="7300"/>
                </a:lnTo>
                <a:lnTo>
                  <a:pt x="16727" y="7446"/>
                </a:lnTo>
                <a:lnTo>
                  <a:pt x="17021" y="7520"/>
                </a:lnTo>
                <a:lnTo>
                  <a:pt x="16984" y="7593"/>
                </a:lnTo>
                <a:lnTo>
                  <a:pt x="16470" y="8143"/>
                </a:lnTo>
                <a:lnTo>
                  <a:pt x="15993" y="8730"/>
                </a:lnTo>
                <a:lnTo>
                  <a:pt x="15040" y="9904"/>
                </a:lnTo>
                <a:lnTo>
                  <a:pt x="12912" y="12508"/>
                </a:lnTo>
                <a:lnTo>
                  <a:pt x="11848" y="13792"/>
                </a:lnTo>
                <a:lnTo>
                  <a:pt x="10821" y="15113"/>
                </a:lnTo>
                <a:lnTo>
                  <a:pt x="10344" y="15736"/>
                </a:lnTo>
                <a:lnTo>
                  <a:pt x="9904" y="16397"/>
                </a:lnTo>
                <a:lnTo>
                  <a:pt x="9464" y="17057"/>
                </a:lnTo>
                <a:lnTo>
                  <a:pt x="9317" y="17277"/>
                </a:lnTo>
                <a:lnTo>
                  <a:pt x="9207" y="17497"/>
                </a:lnTo>
                <a:lnTo>
                  <a:pt x="8987" y="17387"/>
                </a:lnTo>
                <a:lnTo>
                  <a:pt x="8767" y="17350"/>
                </a:lnTo>
                <a:lnTo>
                  <a:pt x="8290" y="17204"/>
                </a:lnTo>
                <a:lnTo>
                  <a:pt x="7997" y="17094"/>
                </a:lnTo>
                <a:lnTo>
                  <a:pt x="7740" y="16910"/>
                </a:lnTo>
                <a:lnTo>
                  <a:pt x="7483" y="16727"/>
                </a:lnTo>
                <a:lnTo>
                  <a:pt x="7227" y="16507"/>
                </a:lnTo>
                <a:lnTo>
                  <a:pt x="6750" y="16067"/>
                </a:lnTo>
                <a:lnTo>
                  <a:pt x="6273" y="15663"/>
                </a:lnTo>
                <a:lnTo>
                  <a:pt x="5723" y="15296"/>
                </a:lnTo>
                <a:lnTo>
                  <a:pt x="5209" y="14929"/>
                </a:lnTo>
                <a:lnTo>
                  <a:pt x="3045" y="13462"/>
                </a:lnTo>
                <a:lnTo>
                  <a:pt x="1908" y="12619"/>
                </a:lnTo>
                <a:lnTo>
                  <a:pt x="1321" y="12215"/>
                </a:lnTo>
                <a:lnTo>
                  <a:pt x="697" y="11848"/>
                </a:lnTo>
                <a:lnTo>
                  <a:pt x="624" y="11812"/>
                </a:lnTo>
                <a:lnTo>
                  <a:pt x="1614" y="10381"/>
                </a:lnTo>
                <a:lnTo>
                  <a:pt x="2641" y="8950"/>
                </a:lnTo>
                <a:lnTo>
                  <a:pt x="3668" y="7556"/>
                </a:lnTo>
                <a:lnTo>
                  <a:pt x="4732" y="6163"/>
                </a:lnTo>
                <a:lnTo>
                  <a:pt x="6970" y="3338"/>
                </a:lnTo>
                <a:lnTo>
                  <a:pt x="8144" y="1944"/>
                </a:lnTo>
                <a:lnTo>
                  <a:pt x="8730" y="1284"/>
                </a:lnTo>
                <a:lnTo>
                  <a:pt x="9244" y="550"/>
                </a:lnTo>
                <a:lnTo>
                  <a:pt x="9281" y="477"/>
                </a:lnTo>
                <a:lnTo>
                  <a:pt x="9281" y="404"/>
                </a:lnTo>
                <a:close/>
                <a:moveTo>
                  <a:pt x="7227" y="17204"/>
                </a:moveTo>
                <a:lnTo>
                  <a:pt x="7667" y="17460"/>
                </a:lnTo>
                <a:lnTo>
                  <a:pt x="8107" y="17681"/>
                </a:lnTo>
                <a:lnTo>
                  <a:pt x="8070" y="17937"/>
                </a:lnTo>
                <a:lnTo>
                  <a:pt x="8107" y="18194"/>
                </a:lnTo>
                <a:lnTo>
                  <a:pt x="7850" y="18084"/>
                </a:lnTo>
                <a:lnTo>
                  <a:pt x="7447" y="17791"/>
                </a:lnTo>
                <a:lnTo>
                  <a:pt x="7410" y="17644"/>
                </a:lnTo>
                <a:lnTo>
                  <a:pt x="7337" y="17497"/>
                </a:lnTo>
                <a:lnTo>
                  <a:pt x="7227" y="17204"/>
                </a:lnTo>
                <a:close/>
                <a:moveTo>
                  <a:pt x="9831" y="17460"/>
                </a:moveTo>
                <a:lnTo>
                  <a:pt x="9868" y="17534"/>
                </a:lnTo>
                <a:lnTo>
                  <a:pt x="9904" y="17571"/>
                </a:lnTo>
                <a:lnTo>
                  <a:pt x="9464" y="18084"/>
                </a:lnTo>
                <a:lnTo>
                  <a:pt x="9207" y="18341"/>
                </a:lnTo>
                <a:lnTo>
                  <a:pt x="9171" y="18231"/>
                </a:lnTo>
                <a:lnTo>
                  <a:pt x="9134" y="18121"/>
                </a:lnTo>
                <a:lnTo>
                  <a:pt x="9134" y="17974"/>
                </a:lnTo>
                <a:lnTo>
                  <a:pt x="9317" y="17974"/>
                </a:lnTo>
                <a:lnTo>
                  <a:pt x="9317" y="17937"/>
                </a:lnTo>
                <a:lnTo>
                  <a:pt x="9391" y="17937"/>
                </a:lnTo>
                <a:lnTo>
                  <a:pt x="9464" y="17901"/>
                </a:lnTo>
                <a:lnTo>
                  <a:pt x="9574" y="17827"/>
                </a:lnTo>
                <a:lnTo>
                  <a:pt x="9647" y="17681"/>
                </a:lnTo>
                <a:lnTo>
                  <a:pt x="9794" y="17460"/>
                </a:lnTo>
                <a:close/>
                <a:moveTo>
                  <a:pt x="9464" y="0"/>
                </a:moveTo>
                <a:lnTo>
                  <a:pt x="9281" y="37"/>
                </a:lnTo>
                <a:lnTo>
                  <a:pt x="9134" y="110"/>
                </a:lnTo>
                <a:lnTo>
                  <a:pt x="9024" y="147"/>
                </a:lnTo>
                <a:lnTo>
                  <a:pt x="8951" y="257"/>
                </a:lnTo>
                <a:lnTo>
                  <a:pt x="8914" y="294"/>
                </a:lnTo>
                <a:lnTo>
                  <a:pt x="8914" y="330"/>
                </a:lnTo>
                <a:lnTo>
                  <a:pt x="8327" y="954"/>
                </a:lnTo>
                <a:lnTo>
                  <a:pt x="7740" y="1614"/>
                </a:lnTo>
                <a:lnTo>
                  <a:pt x="6640" y="2971"/>
                </a:lnTo>
                <a:lnTo>
                  <a:pt x="5502" y="4365"/>
                </a:lnTo>
                <a:lnTo>
                  <a:pt x="4402" y="5759"/>
                </a:lnTo>
                <a:lnTo>
                  <a:pt x="2421" y="8400"/>
                </a:lnTo>
                <a:lnTo>
                  <a:pt x="477" y="11041"/>
                </a:lnTo>
                <a:lnTo>
                  <a:pt x="330" y="11261"/>
                </a:lnTo>
                <a:lnTo>
                  <a:pt x="37" y="11701"/>
                </a:lnTo>
                <a:lnTo>
                  <a:pt x="0" y="11775"/>
                </a:lnTo>
                <a:lnTo>
                  <a:pt x="0" y="11885"/>
                </a:lnTo>
                <a:lnTo>
                  <a:pt x="37" y="11958"/>
                </a:lnTo>
                <a:lnTo>
                  <a:pt x="74" y="12032"/>
                </a:lnTo>
                <a:lnTo>
                  <a:pt x="147" y="12068"/>
                </a:lnTo>
                <a:lnTo>
                  <a:pt x="220" y="12105"/>
                </a:lnTo>
                <a:lnTo>
                  <a:pt x="294" y="12105"/>
                </a:lnTo>
                <a:lnTo>
                  <a:pt x="404" y="12068"/>
                </a:lnTo>
                <a:lnTo>
                  <a:pt x="440" y="12142"/>
                </a:lnTo>
                <a:lnTo>
                  <a:pt x="697" y="12398"/>
                </a:lnTo>
                <a:lnTo>
                  <a:pt x="587" y="12508"/>
                </a:lnTo>
                <a:lnTo>
                  <a:pt x="514" y="12655"/>
                </a:lnTo>
                <a:lnTo>
                  <a:pt x="440" y="12802"/>
                </a:lnTo>
                <a:lnTo>
                  <a:pt x="404" y="12949"/>
                </a:lnTo>
                <a:lnTo>
                  <a:pt x="404" y="13022"/>
                </a:lnTo>
                <a:lnTo>
                  <a:pt x="440" y="13059"/>
                </a:lnTo>
                <a:lnTo>
                  <a:pt x="514" y="13095"/>
                </a:lnTo>
                <a:lnTo>
                  <a:pt x="550" y="13095"/>
                </a:lnTo>
                <a:lnTo>
                  <a:pt x="624" y="13205"/>
                </a:lnTo>
                <a:lnTo>
                  <a:pt x="697" y="13315"/>
                </a:lnTo>
                <a:lnTo>
                  <a:pt x="881" y="13462"/>
                </a:lnTo>
                <a:lnTo>
                  <a:pt x="1284" y="13719"/>
                </a:lnTo>
                <a:lnTo>
                  <a:pt x="2385" y="14416"/>
                </a:lnTo>
                <a:lnTo>
                  <a:pt x="3558" y="15223"/>
                </a:lnTo>
                <a:lnTo>
                  <a:pt x="4659" y="16103"/>
                </a:lnTo>
                <a:lnTo>
                  <a:pt x="6420" y="17534"/>
                </a:lnTo>
                <a:lnTo>
                  <a:pt x="6420" y="17571"/>
                </a:lnTo>
                <a:lnTo>
                  <a:pt x="6493" y="17644"/>
                </a:lnTo>
                <a:lnTo>
                  <a:pt x="6566" y="17644"/>
                </a:lnTo>
                <a:lnTo>
                  <a:pt x="6823" y="17864"/>
                </a:lnTo>
                <a:lnTo>
                  <a:pt x="7300" y="18231"/>
                </a:lnTo>
                <a:lnTo>
                  <a:pt x="7777" y="18561"/>
                </a:lnTo>
                <a:lnTo>
                  <a:pt x="8034" y="18671"/>
                </a:lnTo>
                <a:lnTo>
                  <a:pt x="8254" y="18781"/>
                </a:lnTo>
                <a:lnTo>
                  <a:pt x="8510" y="18854"/>
                </a:lnTo>
                <a:lnTo>
                  <a:pt x="8620" y="18854"/>
                </a:lnTo>
                <a:lnTo>
                  <a:pt x="8767" y="18818"/>
                </a:lnTo>
                <a:lnTo>
                  <a:pt x="8804" y="18744"/>
                </a:lnTo>
                <a:lnTo>
                  <a:pt x="8840" y="18708"/>
                </a:lnTo>
                <a:lnTo>
                  <a:pt x="8840" y="18634"/>
                </a:lnTo>
                <a:lnTo>
                  <a:pt x="8804" y="18561"/>
                </a:lnTo>
                <a:lnTo>
                  <a:pt x="8730" y="18488"/>
                </a:lnTo>
                <a:lnTo>
                  <a:pt x="8620" y="18414"/>
                </a:lnTo>
                <a:lnTo>
                  <a:pt x="8437" y="18341"/>
                </a:lnTo>
                <a:lnTo>
                  <a:pt x="8400" y="18341"/>
                </a:lnTo>
                <a:lnTo>
                  <a:pt x="8400" y="18157"/>
                </a:lnTo>
                <a:lnTo>
                  <a:pt x="8400" y="17974"/>
                </a:lnTo>
                <a:lnTo>
                  <a:pt x="8364" y="17791"/>
                </a:lnTo>
                <a:lnTo>
                  <a:pt x="8620" y="17864"/>
                </a:lnTo>
                <a:lnTo>
                  <a:pt x="8951" y="17937"/>
                </a:lnTo>
                <a:lnTo>
                  <a:pt x="8877" y="18121"/>
                </a:lnTo>
                <a:lnTo>
                  <a:pt x="8877" y="18267"/>
                </a:lnTo>
                <a:lnTo>
                  <a:pt x="8914" y="18451"/>
                </a:lnTo>
                <a:lnTo>
                  <a:pt x="8987" y="18598"/>
                </a:lnTo>
                <a:lnTo>
                  <a:pt x="8877" y="18781"/>
                </a:lnTo>
                <a:lnTo>
                  <a:pt x="8877" y="18854"/>
                </a:lnTo>
                <a:lnTo>
                  <a:pt x="8914" y="18964"/>
                </a:lnTo>
                <a:lnTo>
                  <a:pt x="9024" y="19001"/>
                </a:lnTo>
                <a:lnTo>
                  <a:pt x="9097" y="18964"/>
                </a:lnTo>
                <a:lnTo>
                  <a:pt x="9281" y="18854"/>
                </a:lnTo>
                <a:lnTo>
                  <a:pt x="9427" y="18708"/>
                </a:lnTo>
                <a:lnTo>
                  <a:pt x="9721" y="18414"/>
                </a:lnTo>
                <a:lnTo>
                  <a:pt x="10344" y="17717"/>
                </a:lnTo>
                <a:lnTo>
                  <a:pt x="11555" y="16397"/>
                </a:lnTo>
                <a:lnTo>
                  <a:pt x="12802" y="14929"/>
                </a:lnTo>
                <a:lnTo>
                  <a:pt x="14013" y="13462"/>
                </a:lnTo>
                <a:lnTo>
                  <a:pt x="15150" y="11958"/>
                </a:lnTo>
                <a:lnTo>
                  <a:pt x="16214" y="10454"/>
                </a:lnTo>
                <a:lnTo>
                  <a:pt x="17314" y="8950"/>
                </a:lnTo>
                <a:lnTo>
                  <a:pt x="17791" y="8253"/>
                </a:lnTo>
                <a:lnTo>
                  <a:pt x="18011" y="7887"/>
                </a:lnTo>
                <a:lnTo>
                  <a:pt x="18231" y="7483"/>
                </a:lnTo>
                <a:lnTo>
                  <a:pt x="18304" y="7483"/>
                </a:lnTo>
                <a:lnTo>
                  <a:pt x="18341" y="7446"/>
                </a:lnTo>
                <a:lnTo>
                  <a:pt x="18378" y="7373"/>
                </a:lnTo>
                <a:lnTo>
                  <a:pt x="18378" y="7300"/>
                </a:lnTo>
                <a:lnTo>
                  <a:pt x="18268" y="7080"/>
                </a:lnTo>
                <a:lnTo>
                  <a:pt x="18158" y="6860"/>
                </a:lnTo>
                <a:lnTo>
                  <a:pt x="17828" y="6493"/>
                </a:lnTo>
                <a:lnTo>
                  <a:pt x="17644" y="6346"/>
                </a:lnTo>
                <a:lnTo>
                  <a:pt x="17424" y="6199"/>
                </a:lnTo>
                <a:lnTo>
                  <a:pt x="17277" y="6126"/>
                </a:lnTo>
                <a:lnTo>
                  <a:pt x="17131" y="6089"/>
                </a:lnTo>
                <a:lnTo>
                  <a:pt x="16910" y="5576"/>
                </a:lnTo>
                <a:lnTo>
                  <a:pt x="16837" y="5319"/>
                </a:lnTo>
                <a:lnTo>
                  <a:pt x="16800" y="5062"/>
                </a:lnTo>
                <a:lnTo>
                  <a:pt x="16800" y="4915"/>
                </a:lnTo>
                <a:lnTo>
                  <a:pt x="16727" y="4769"/>
                </a:lnTo>
                <a:lnTo>
                  <a:pt x="16654" y="4695"/>
                </a:lnTo>
                <a:lnTo>
                  <a:pt x="16470" y="4695"/>
                </a:lnTo>
                <a:lnTo>
                  <a:pt x="16397" y="4732"/>
                </a:lnTo>
                <a:lnTo>
                  <a:pt x="16360" y="4769"/>
                </a:lnTo>
                <a:lnTo>
                  <a:pt x="16397" y="4842"/>
                </a:lnTo>
                <a:lnTo>
                  <a:pt x="16434" y="4879"/>
                </a:lnTo>
                <a:lnTo>
                  <a:pt x="16434" y="4915"/>
                </a:lnTo>
                <a:lnTo>
                  <a:pt x="16434" y="5099"/>
                </a:lnTo>
                <a:lnTo>
                  <a:pt x="16434" y="5356"/>
                </a:lnTo>
                <a:lnTo>
                  <a:pt x="16470" y="5539"/>
                </a:lnTo>
                <a:lnTo>
                  <a:pt x="16544" y="5759"/>
                </a:lnTo>
                <a:lnTo>
                  <a:pt x="16690" y="6126"/>
                </a:lnTo>
                <a:lnTo>
                  <a:pt x="16984" y="7006"/>
                </a:lnTo>
                <a:lnTo>
                  <a:pt x="17021" y="7080"/>
                </a:lnTo>
                <a:lnTo>
                  <a:pt x="16544" y="6970"/>
                </a:lnTo>
                <a:lnTo>
                  <a:pt x="15920" y="6860"/>
                </a:lnTo>
                <a:lnTo>
                  <a:pt x="15296" y="6713"/>
                </a:lnTo>
                <a:lnTo>
                  <a:pt x="15186" y="6639"/>
                </a:lnTo>
                <a:lnTo>
                  <a:pt x="15223" y="6603"/>
                </a:lnTo>
                <a:lnTo>
                  <a:pt x="15333" y="6419"/>
                </a:lnTo>
                <a:lnTo>
                  <a:pt x="15700" y="5906"/>
                </a:lnTo>
                <a:lnTo>
                  <a:pt x="16030" y="5392"/>
                </a:lnTo>
                <a:lnTo>
                  <a:pt x="16287" y="4915"/>
                </a:lnTo>
                <a:lnTo>
                  <a:pt x="16360" y="4842"/>
                </a:lnTo>
                <a:lnTo>
                  <a:pt x="16360" y="4732"/>
                </a:lnTo>
                <a:lnTo>
                  <a:pt x="16324" y="4622"/>
                </a:lnTo>
                <a:lnTo>
                  <a:pt x="16250" y="4512"/>
                </a:lnTo>
                <a:lnTo>
                  <a:pt x="16067" y="4329"/>
                </a:lnTo>
                <a:lnTo>
                  <a:pt x="15590" y="4035"/>
                </a:lnTo>
                <a:lnTo>
                  <a:pt x="14526" y="3265"/>
                </a:lnTo>
                <a:lnTo>
                  <a:pt x="12435" y="1724"/>
                </a:lnTo>
                <a:lnTo>
                  <a:pt x="11445" y="1027"/>
                </a:lnTo>
                <a:lnTo>
                  <a:pt x="10454" y="330"/>
                </a:lnTo>
                <a:lnTo>
                  <a:pt x="10124" y="147"/>
                </a:lnTo>
                <a:lnTo>
                  <a:pt x="9794" y="37"/>
                </a:lnTo>
                <a:lnTo>
                  <a:pt x="9611" y="0"/>
                </a:lnTo>
                <a:close/>
              </a:path>
            </a:pathLst>
          </a:custGeom>
          <a:solidFill>
            <a:srgbClr val="A4C2F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A4C2F4"/>
              </a:solidFill>
              <a:latin typeface="Arial"/>
              <a:ea typeface="Arial"/>
              <a:cs typeface="Arial"/>
              <a:sym typeface="Arial"/>
            </a:endParaRPr>
          </a:p>
        </p:txBody>
      </p:sp>
      <p:sp>
        <p:nvSpPr>
          <p:cNvPr id="825" name="Google Shape;825;p39"/>
          <p:cNvSpPr/>
          <p:nvPr/>
        </p:nvSpPr>
        <p:spPr>
          <a:xfrm>
            <a:off x="700454" y="4557600"/>
            <a:ext cx="504670" cy="400627"/>
          </a:xfrm>
          <a:custGeom>
            <a:avLst/>
            <a:gdLst/>
            <a:ahLst/>
            <a:cxnLst/>
            <a:rect l="l" t="t" r="r" b="b"/>
            <a:pathLst>
              <a:path w="17792" h="14124" extrusionOk="0">
                <a:moveTo>
                  <a:pt x="10565" y="2275"/>
                </a:moveTo>
                <a:lnTo>
                  <a:pt x="10785" y="2312"/>
                </a:lnTo>
                <a:lnTo>
                  <a:pt x="11189" y="2422"/>
                </a:lnTo>
                <a:lnTo>
                  <a:pt x="11555" y="2605"/>
                </a:lnTo>
                <a:lnTo>
                  <a:pt x="11445" y="2605"/>
                </a:lnTo>
                <a:lnTo>
                  <a:pt x="10638" y="2899"/>
                </a:lnTo>
                <a:lnTo>
                  <a:pt x="9868" y="3192"/>
                </a:lnTo>
                <a:lnTo>
                  <a:pt x="9245" y="3449"/>
                </a:lnTo>
                <a:lnTo>
                  <a:pt x="8584" y="3706"/>
                </a:lnTo>
                <a:lnTo>
                  <a:pt x="7961" y="4036"/>
                </a:lnTo>
                <a:lnTo>
                  <a:pt x="7667" y="4219"/>
                </a:lnTo>
                <a:lnTo>
                  <a:pt x="7410" y="4439"/>
                </a:lnTo>
                <a:lnTo>
                  <a:pt x="7631" y="4073"/>
                </a:lnTo>
                <a:lnTo>
                  <a:pt x="7887" y="3743"/>
                </a:lnTo>
                <a:lnTo>
                  <a:pt x="8144" y="3412"/>
                </a:lnTo>
                <a:lnTo>
                  <a:pt x="8438" y="3156"/>
                </a:lnTo>
                <a:lnTo>
                  <a:pt x="8768" y="2899"/>
                </a:lnTo>
                <a:lnTo>
                  <a:pt x="9098" y="2679"/>
                </a:lnTo>
                <a:lnTo>
                  <a:pt x="9501" y="2495"/>
                </a:lnTo>
                <a:lnTo>
                  <a:pt x="9905" y="2349"/>
                </a:lnTo>
                <a:lnTo>
                  <a:pt x="10125" y="2312"/>
                </a:lnTo>
                <a:lnTo>
                  <a:pt x="10345" y="2275"/>
                </a:lnTo>
                <a:close/>
                <a:moveTo>
                  <a:pt x="1285" y="2129"/>
                </a:moveTo>
                <a:lnTo>
                  <a:pt x="1248" y="2165"/>
                </a:lnTo>
                <a:lnTo>
                  <a:pt x="1101" y="2275"/>
                </a:lnTo>
                <a:lnTo>
                  <a:pt x="991" y="2422"/>
                </a:lnTo>
                <a:lnTo>
                  <a:pt x="808" y="2715"/>
                </a:lnTo>
                <a:lnTo>
                  <a:pt x="588" y="2605"/>
                </a:lnTo>
                <a:lnTo>
                  <a:pt x="441" y="2422"/>
                </a:lnTo>
                <a:lnTo>
                  <a:pt x="258" y="2239"/>
                </a:lnTo>
                <a:lnTo>
                  <a:pt x="184" y="2202"/>
                </a:lnTo>
                <a:lnTo>
                  <a:pt x="111" y="2202"/>
                </a:lnTo>
                <a:lnTo>
                  <a:pt x="37" y="2239"/>
                </a:lnTo>
                <a:lnTo>
                  <a:pt x="1" y="2312"/>
                </a:lnTo>
                <a:lnTo>
                  <a:pt x="1" y="2495"/>
                </a:lnTo>
                <a:lnTo>
                  <a:pt x="74" y="2642"/>
                </a:lnTo>
                <a:lnTo>
                  <a:pt x="147" y="2789"/>
                </a:lnTo>
                <a:lnTo>
                  <a:pt x="258" y="2936"/>
                </a:lnTo>
                <a:lnTo>
                  <a:pt x="404" y="3046"/>
                </a:lnTo>
                <a:lnTo>
                  <a:pt x="588" y="3119"/>
                </a:lnTo>
                <a:lnTo>
                  <a:pt x="294" y="3706"/>
                </a:lnTo>
                <a:lnTo>
                  <a:pt x="74" y="4293"/>
                </a:lnTo>
                <a:lnTo>
                  <a:pt x="74" y="4403"/>
                </a:lnTo>
                <a:lnTo>
                  <a:pt x="74" y="4476"/>
                </a:lnTo>
                <a:lnTo>
                  <a:pt x="147" y="4549"/>
                </a:lnTo>
                <a:lnTo>
                  <a:pt x="221" y="4586"/>
                </a:lnTo>
                <a:lnTo>
                  <a:pt x="294" y="4623"/>
                </a:lnTo>
                <a:lnTo>
                  <a:pt x="368" y="4586"/>
                </a:lnTo>
                <a:lnTo>
                  <a:pt x="441" y="4549"/>
                </a:lnTo>
                <a:lnTo>
                  <a:pt x="514" y="4476"/>
                </a:lnTo>
                <a:lnTo>
                  <a:pt x="991" y="3339"/>
                </a:lnTo>
                <a:lnTo>
                  <a:pt x="1248" y="2789"/>
                </a:lnTo>
                <a:lnTo>
                  <a:pt x="1321" y="2495"/>
                </a:lnTo>
                <a:lnTo>
                  <a:pt x="1395" y="2202"/>
                </a:lnTo>
                <a:lnTo>
                  <a:pt x="1358" y="2165"/>
                </a:lnTo>
                <a:lnTo>
                  <a:pt x="1321" y="2129"/>
                </a:lnTo>
                <a:close/>
                <a:moveTo>
                  <a:pt x="11702" y="2715"/>
                </a:moveTo>
                <a:lnTo>
                  <a:pt x="11959" y="2936"/>
                </a:lnTo>
                <a:lnTo>
                  <a:pt x="12142" y="3156"/>
                </a:lnTo>
                <a:lnTo>
                  <a:pt x="12216" y="3266"/>
                </a:lnTo>
                <a:lnTo>
                  <a:pt x="11812" y="3412"/>
                </a:lnTo>
                <a:lnTo>
                  <a:pt x="11445" y="3559"/>
                </a:lnTo>
                <a:lnTo>
                  <a:pt x="9758" y="4183"/>
                </a:lnTo>
                <a:lnTo>
                  <a:pt x="8254" y="4770"/>
                </a:lnTo>
                <a:lnTo>
                  <a:pt x="7484" y="5100"/>
                </a:lnTo>
                <a:lnTo>
                  <a:pt x="7117" y="5283"/>
                </a:lnTo>
                <a:lnTo>
                  <a:pt x="6787" y="5503"/>
                </a:lnTo>
                <a:lnTo>
                  <a:pt x="7337" y="4549"/>
                </a:lnTo>
                <a:lnTo>
                  <a:pt x="7374" y="4549"/>
                </a:lnTo>
                <a:lnTo>
                  <a:pt x="8364" y="4073"/>
                </a:lnTo>
                <a:lnTo>
                  <a:pt x="9355" y="3632"/>
                </a:lnTo>
                <a:lnTo>
                  <a:pt x="11409" y="2862"/>
                </a:lnTo>
                <a:lnTo>
                  <a:pt x="11445" y="2936"/>
                </a:lnTo>
                <a:lnTo>
                  <a:pt x="11519" y="2972"/>
                </a:lnTo>
                <a:lnTo>
                  <a:pt x="11592" y="3009"/>
                </a:lnTo>
                <a:lnTo>
                  <a:pt x="11666" y="2972"/>
                </a:lnTo>
                <a:lnTo>
                  <a:pt x="11739" y="2899"/>
                </a:lnTo>
                <a:lnTo>
                  <a:pt x="11739" y="2789"/>
                </a:lnTo>
                <a:lnTo>
                  <a:pt x="11702" y="2715"/>
                </a:lnTo>
                <a:close/>
                <a:moveTo>
                  <a:pt x="12326" y="3522"/>
                </a:moveTo>
                <a:lnTo>
                  <a:pt x="12399" y="3596"/>
                </a:lnTo>
                <a:lnTo>
                  <a:pt x="12436" y="3596"/>
                </a:lnTo>
                <a:lnTo>
                  <a:pt x="12583" y="3926"/>
                </a:lnTo>
                <a:lnTo>
                  <a:pt x="12546" y="3926"/>
                </a:lnTo>
                <a:lnTo>
                  <a:pt x="12473" y="3963"/>
                </a:lnTo>
                <a:lnTo>
                  <a:pt x="12289" y="4109"/>
                </a:lnTo>
                <a:lnTo>
                  <a:pt x="12106" y="4219"/>
                </a:lnTo>
                <a:lnTo>
                  <a:pt x="11702" y="4403"/>
                </a:lnTo>
                <a:lnTo>
                  <a:pt x="11262" y="4586"/>
                </a:lnTo>
                <a:lnTo>
                  <a:pt x="10822" y="4733"/>
                </a:lnTo>
                <a:lnTo>
                  <a:pt x="9941" y="5026"/>
                </a:lnTo>
                <a:lnTo>
                  <a:pt x="9061" y="5393"/>
                </a:lnTo>
                <a:lnTo>
                  <a:pt x="8217" y="5723"/>
                </a:lnTo>
                <a:lnTo>
                  <a:pt x="7374" y="6127"/>
                </a:lnTo>
                <a:lnTo>
                  <a:pt x="6750" y="6384"/>
                </a:lnTo>
                <a:lnTo>
                  <a:pt x="6420" y="6567"/>
                </a:lnTo>
                <a:lnTo>
                  <a:pt x="6090" y="6750"/>
                </a:lnTo>
                <a:lnTo>
                  <a:pt x="6310" y="6384"/>
                </a:lnTo>
                <a:lnTo>
                  <a:pt x="6677" y="5650"/>
                </a:lnTo>
                <a:lnTo>
                  <a:pt x="7410" y="5467"/>
                </a:lnTo>
                <a:lnTo>
                  <a:pt x="8107" y="5173"/>
                </a:lnTo>
                <a:lnTo>
                  <a:pt x="9465" y="4623"/>
                </a:lnTo>
                <a:lnTo>
                  <a:pt x="10932" y="4073"/>
                </a:lnTo>
                <a:lnTo>
                  <a:pt x="11629" y="3816"/>
                </a:lnTo>
                <a:lnTo>
                  <a:pt x="12326" y="3522"/>
                </a:lnTo>
                <a:close/>
                <a:moveTo>
                  <a:pt x="5100" y="8401"/>
                </a:moveTo>
                <a:lnTo>
                  <a:pt x="4989" y="8438"/>
                </a:lnTo>
                <a:lnTo>
                  <a:pt x="4953" y="8474"/>
                </a:lnTo>
                <a:lnTo>
                  <a:pt x="4953" y="8511"/>
                </a:lnTo>
                <a:lnTo>
                  <a:pt x="4916" y="8768"/>
                </a:lnTo>
                <a:lnTo>
                  <a:pt x="4879" y="8988"/>
                </a:lnTo>
                <a:lnTo>
                  <a:pt x="4879" y="9245"/>
                </a:lnTo>
                <a:lnTo>
                  <a:pt x="4916" y="9355"/>
                </a:lnTo>
                <a:lnTo>
                  <a:pt x="4989" y="9465"/>
                </a:lnTo>
                <a:lnTo>
                  <a:pt x="5026" y="9501"/>
                </a:lnTo>
                <a:lnTo>
                  <a:pt x="5173" y="9501"/>
                </a:lnTo>
                <a:lnTo>
                  <a:pt x="5210" y="9465"/>
                </a:lnTo>
                <a:lnTo>
                  <a:pt x="5283" y="9391"/>
                </a:lnTo>
                <a:lnTo>
                  <a:pt x="5320" y="9281"/>
                </a:lnTo>
                <a:lnTo>
                  <a:pt x="5320" y="9061"/>
                </a:lnTo>
                <a:lnTo>
                  <a:pt x="5320" y="8768"/>
                </a:lnTo>
                <a:lnTo>
                  <a:pt x="5283" y="8511"/>
                </a:lnTo>
                <a:lnTo>
                  <a:pt x="5246" y="8474"/>
                </a:lnTo>
                <a:lnTo>
                  <a:pt x="5210" y="8438"/>
                </a:lnTo>
                <a:lnTo>
                  <a:pt x="5100" y="8401"/>
                </a:lnTo>
                <a:close/>
                <a:moveTo>
                  <a:pt x="5210" y="9685"/>
                </a:moveTo>
                <a:lnTo>
                  <a:pt x="5136" y="9722"/>
                </a:lnTo>
                <a:lnTo>
                  <a:pt x="5063" y="9758"/>
                </a:lnTo>
                <a:lnTo>
                  <a:pt x="5026" y="9795"/>
                </a:lnTo>
                <a:lnTo>
                  <a:pt x="4989" y="9905"/>
                </a:lnTo>
                <a:lnTo>
                  <a:pt x="4989" y="9978"/>
                </a:lnTo>
                <a:lnTo>
                  <a:pt x="4916" y="10308"/>
                </a:lnTo>
                <a:lnTo>
                  <a:pt x="4916" y="10639"/>
                </a:lnTo>
                <a:lnTo>
                  <a:pt x="4953" y="10749"/>
                </a:lnTo>
                <a:lnTo>
                  <a:pt x="4989" y="10785"/>
                </a:lnTo>
                <a:lnTo>
                  <a:pt x="5063" y="10822"/>
                </a:lnTo>
                <a:lnTo>
                  <a:pt x="5173" y="10822"/>
                </a:lnTo>
                <a:lnTo>
                  <a:pt x="5246" y="10785"/>
                </a:lnTo>
                <a:lnTo>
                  <a:pt x="5283" y="10749"/>
                </a:lnTo>
                <a:lnTo>
                  <a:pt x="5283" y="10639"/>
                </a:lnTo>
                <a:lnTo>
                  <a:pt x="5283" y="10272"/>
                </a:lnTo>
                <a:lnTo>
                  <a:pt x="5356" y="9905"/>
                </a:lnTo>
                <a:lnTo>
                  <a:pt x="5356" y="9832"/>
                </a:lnTo>
                <a:lnTo>
                  <a:pt x="5320" y="9758"/>
                </a:lnTo>
                <a:lnTo>
                  <a:pt x="5283" y="9722"/>
                </a:lnTo>
                <a:lnTo>
                  <a:pt x="5210" y="9685"/>
                </a:lnTo>
                <a:close/>
                <a:moveTo>
                  <a:pt x="14600" y="9501"/>
                </a:moveTo>
                <a:lnTo>
                  <a:pt x="14563" y="9575"/>
                </a:lnTo>
                <a:lnTo>
                  <a:pt x="14490" y="9868"/>
                </a:lnTo>
                <a:lnTo>
                  <a:pt x="14417" y="10125"/>
                </a:lnTo>
                <a:lnTo>
                  <a:pt x="14380" y="10712"/>
                </a:lnTo>
                <a:lnTo>
                  <a:pt x="14417" y="10785"/>
                </a:lnTo>
                <a:lnTo>
                  <a:pt x="14453" y="10859"/>
                </a:lnTo>
                <a:lnTo>
                  <a:pt x="14527" y="10895"/>
                </a:lnTo>
                <a:lnTo>
                  <a:pt x="14600" y="10932"/>
                </a:lnTo>
                <a:lnTo>
                  <a:pt x="14673" y="10932"/>
                </a:lnTo>
                <a:lnTo>
                  <a:pt x="14747" y="10895"/>
                </a:lnTo>
                <a:lnTo>
                  <a:pt x="14783" y="10859"/>
                </a:lnTo>
                <a:lnTo>
                  <a:pt x="14820" y="10785"/>
                </a:lnTo>
                <a:lnTo>
                  <a:pt x="14820" y="10639"/>
                </a:lnTo>
                <a:lnTo>
                  <a:pt x="14820" y="10088"/>
                </a:lnTo>
                <a:lnTo>
                  <a:pt x="14820" y="9832"/>
                </a:lnTo>
                <a:lnTo>
                  <a:pt x="14747" y="9575"/>
                </a:lnTo>
                <a:lnTo>
                  <a:pt x="14710" y="9501"/>
                </a:lnTo>
                <a:close/>
                <a:moveTo>
                  <a:pt x="12729" y="4183"/>
                </a:moveTo>
                <a:lnTo>
                  <a:pt x="12986" y="4880"/>
                </a:lnTo>
                <a:lnTo>
                  <a:pt x="12766" y="4990"/>
                </a:lnTo>
                <a:lnTo>
                  <a:pt x="12509" y="5100"/>
                </a:lnTo>
                <a:lnTo>
                  <a:pt x="12032" y="5320"/>
                </a:lnTo>
                <a:lnTo>
                  <a:pt x="10969" y="5833"/>
                </a:lnTo>
                <a:lnTo>
                  <a:pt x="9978" y="6310"/>
                </a:lnTo>
                <a:lnTo>
                  <a:pt x="8988" y="6714"/>
                </a:lnTo>
                <a:lnTo>
                  <a:pt x="8071" y="7007"/>
                </a:lnTo>
                <a:lnTo>
                  <a:pt x="7117" y="7301"/>
                </a:lnTo>
                <a:lnTo>
                  <a:pt x="6677" y="7484"/>
                </a:lnTo>
                <a:lnTo>
                  <a:pt x="6237" y="7704"/>
                </a:lnTo>
                <a:lnTo>
                  <a:pt x="5796" y="7924"/>
                </a:lnTo>
                <a:lnTo>
                  <a:pt x="5430" y="8218"/>
                </a:lnTo>
                <a:lnTo>
                  <a:pt x="5393" y="8254"/>
                </a:lnTo>
                <a:lnTo>
                  <a:pt x="5393" y="8291"/>
                </a:lnTo>
                <a:lnTo>
                  <a:pt x="5430" y="8328"/>
                </a:lnTo>
                <a:lnTo>
                  <a:pt x="5466" y="8328"/>
                </a:lnTo>
                <a:lnTo>
                  <a:pt x="6420" y="7961"/>
                </a:lnTo>
                <a:lnTo>
                  <a:pt x="7337" y="7594"/>
                </a:lnTo>
                <a:lnTo>
                  <a:pt x="8364" y="7264"/>
                </a:lnTo>
                <a:lnTo>
                  <a:pt x="9391" y="6897"/>
                </a:lnTo>
                <a:lnTo>
                  <a:pt x="10345" y="6530"/>
                </a:lnTo>
                <a:lnTo>
                  <a:pt x="11262" y="6090"/>
                </a:lnTo>
                <a:lnTo>
                  <a:pt x="12326" y="5577"/>
                </a:lnTo>
                <a:lnTo>
                  <a:pt x="12729" y="5393"/>
                </a:lnTo>
                <a:lnTo>
                  <a:pt x="12913" y="5283"/>
                </a:lnTo>
                <a:lnTo>
                  <a:pt x="13133" y="5210"/>
                </a:lnTo>
                <a:lnTo>
                  <a:pt x="13169" y="5356"/>
                </a:lnTo>
                <a:lnTo>
                  <a:pt x="13426" y="5870"/>
                </a:lnTo>
                <a:lnTo>
                  <a:pt x="13390" y="5870"/>
                </a:lnTo>
                <a:lnTo>
                  <a:pt x="13353" y="5797"/>
                </a:lnTo>
                <a:lnTo>
                  <a:pt x="13280" y="5760"/>
                </a:lnTo>
                <a:lnTo>
                  <a:pt x="13206" y="5723"/>
                </a:lnTo>
                <a:lnTo>
                  <a:pt x="13133" y="5760"/>
                </a:lnTo>
                <a:lnTo>
                  <a:pt x="12216" y="6237"/>
                </a:lnTo>
                <a:lnTo>
                  <a:pt x="11299" y="6677"/>
                </a:lnTo>
                <a:lnTo>
                  <a:pt x="10345" y="7081"/>
                </a:lnTo>
                <a:lnTo>
                  <a:pt x="9428" y="7484"/>
                </a:lnTo>
                <a:lnTo>
                  <a:pt x="8474" y="7851"/>
                </a:lnTo>
                <a:lnTo>
                  <a:pt x="7520" y="8181"/>
                </a:lnTo>
                <a:lnTo>
                  <a:pt x="6640" y="8474"/>
                </a:lnTo>
                <a:lnTo>
                  <a:pt x="6163" y="8658"/>
                </a:lnTo>
                <a:lnTo>
                  <a:pt x="5980" y="8768"/>
                </a:lnTo>
                <a:lnTo>
                  <a:pt x="5760" y="8878"/>
                </a:lnTo>
                <a:lnTo>
                  <a:pt x="5760" y="8915"/>
                </a:lnTo>
                <a:lnTo>
                  <a:pt x="5760" y="8951"/>
                </a:lnTo>
                <a:lnTo>
                  <a:pt x="6273" y="8951"/>
                </a:lnTo>
                <a:lnTo>
                  <a:pt x="6713" y="8805"/>
                </a:lnTo>
                <a:lnTo>
                  <a:pt x="7631" y="8511"/>
                </a:lnTo>
                <a:lnTo>
                  <a:pt x="8621" y="8144"/>
                </a:lnTo>
                <a:lnTo>
                  <a:pt x="9611" y="7777"/>
                </a:lnTo>
                <a:lnTo>
                  <a:pt x="10528" y="7411"/>
                </a:lnTo>
                <a:lnTo>
                  <a:pt x="11409" y="7007"/>
                </a:lnTo>
                <a:lnTo>
                  <a:pt x="12289" y="6604"/>
                </a:lnTo>
                <a:lnTo>
                  <a:pt x="13133" y="6163"/>
                </a:lnTo>
                <a:lnTo>
                  <a:pt x="13206" y="6200"/>
                </a:lnTo>
                <a:lnTo>
                  <a:pt x="13316" y="6200"/>
                </a:lnTo>
                <a:lnTo>
                  <a:pt x="13390" y="6163"/>
                </a:lnTo>
                <a:lnTo>
                  <a:pt x="13463" y="6090"/>
                </a:lnTo>
                <a:lnTo>
                  <a:pt x="13500" y="6053"/>
                </a:lnTo>
                <a:lnTo>
                  <a:pt x="13866" y="6714"/>
                </a:lnTo>
                <a:lnTo>
                  <a:pt x="13646" y="6787"/>
                </a:lnTo>
                <a:lnTo>
                  <a:pt x="13463" y="6860"/>
                </a:lnTo>
                <a:lnTo>
                  <a:pt x="12913" y="7081"/>
                </a:lnTo>
                <a:lnTo>
                  <a:pt x="12399" y="7337"/>
                </a:lnTo>
                <a:lnTo>
                  <a:pt x="11225" y="7961"/>
                </a:lnTo>
                <a:lnTo>
                  <a:pt x="10675" y="8254"/>
                </a:lnTo>
                <a:lnTo>
                  <a:pt x="10052" y="8548"/>
                </a:lnTo>
                <a:lnTo>
                  <a:pt x="9428" y="8768"/>
                </a:lnTo>
                <a:lnTo>
                  <a:pt x="8804" y="8951"/>
                </a:lnTo>
                <a:lnTo>
                  <a:pt x="7520" y="9318"/>
                </a:lnTo>
                <a:lnTo>
                  <a:pt x="6200" y="9722"/>
                </a:lnTo>
                <a:lnTo>
                  <a:pt x="5796" y="9868"/>
                </a:lnTo>
                <a:lnTo>
                  <a:pt x="5650" y="10015"/>
                </a:lnTo>
                <a:lnTo>
                  <a:pt x="5576" y="10052"/>
                </a:lnTo>
                <a:lnTo>
                  <a:pt x="5576" y="10015"/>
                </a:lnTo>
                <a:lnTo>
                  <a:pt x="5540" y="9978"/>
                </a:lnTo>
                <a:lnTo>
                  <a:pt x="5540" y="10015"/>
                </a:lnTo>
                <a:lnTo>
                  <a:pt x="5503" y="10088"/>
                </a:lnTo>
                <a:lnTo>
                  <a:pt x="5503" y="10198"/>
                </a:lnTo>
                <a:lnTo>
                  <a:pt x="5540" y="10235"/>
                </a:lnTo>
                <a:lnTo>
                  <a:pt x="5576" y="10235"/>
                </a:lnTo>
                <a:lnTo>
                  <a:pt x="5796" y="10125"/>
                </a:lnTo>
                <a:lnTo>
                  <a:pt x="6017" y="10052"/>
                </a:lnTo>
                <a:lnTo>
                  <a:pt x="6530" y="9942"/>
                </a:lnTo>
                <a:lnTo>
                  <a:pt x="7704" y="9575"/>
                </a:lnTo>
                <a:lnTo>
                  <a:pt x="8878" y="9281"/>
                </a:lnTo>
                <a:lnTo>
                  <a:pt x="9465" y="9098"/>
                </a:lnTo>
                <a:lnTo>
                  <a:pt x="10015" y="8878"/>
                </a:lnTo>
                <a:lnTo>
                  <a:pt x="10528" y="8695"/>
                </a:lnTo>
                <a:lnTo>
                  <a:pt x="11005" y="8438"/>
                </a:lnTo>
                <a:lnTo>
                  <a:pt x="11959" y="7924"/>
                </a:lnTo>
                <a:lnTo>
                  <a:pt x="12473" y="7667"/>
                </a:lnTo>
                <a:lnTo>
                  <a:pt x="12986" y="7411"/>
                </a:lnTo>
                <a:lnTo>
                  <a:pt x="13573" y="7191"/>
                </a:lnTo>
                <a:lnTo>
                  <a:pt x="13756" y="7117"/>
                </a:lnTo>
                <a:lnTo>
                  <a:pt x="14013" y="7044"/>
                </a:lnTo>
                <a:lnTo>
                  <a:pt x="14050" y="7081"/>
                </a:lnTo>
                <a:lnTo>
                  <a:pt x="14160" y="7081"/>
                </a:lnTo>
                <a:lnTo>
                  <a:pt x="14197" y="7191"/>
                </a:lnTo>
                <a:lnTo>
                  <a:pt x="13830" y="7374"/>
                </a:lnTo>
                <a:lnTo>
                  <a:pt x="13500" y="7594"/>
                </a:lnTo>
                <a:lnTo>
                  <a:pt x="12436" y="8218"/>
                </a:lnTo>
                <a:lnTo>
                  <a:pt x="11335" y="8768"/>
                </a:lnTo>
                <a:lnTo>
                  <a:pt x="10198" y="9245"/>
                </a:lnTo>
                <a:lnTo>
                  <a:pt x="9061" y="9685"/>
                </a:lnTo>
                <a:lnTo>
                  <a:pt x="7887" y="10088"/>
                </a:lnTo>
                <a:lnTo>
                  <a:pt x="6750" y="10455"/>
                </a:lnTo>
                <a:lnTo>
                  <a:pt x="6200" y="10639"/>
                </a:lnTo>
                <a:lnTo>
                  <a:pt x="5906" y="10749"/>
                </a:lnTo>
                <a:lnTo>
                  <a:pt x="5650" y="10895"/>
                </a:lnTo>
                <a:lnTo>
                  <a:pt x="5613" y="10932"/>
                </a:lnTo>
                <a:lnTo>
                  <a:pt x="5613" y="10969"/>
                </a:lnTo>
                <a:lnTo>
                  <a:pt x="5613" y="11005"/>
                </a:lnTo>
                <a:lnTo>
                  <a:pt x="5686" y="11042"/>
                </a:lnTo>
                <a:lnTo>
                  <a:pt x="5943" y="11005"/>
                </a:lnTo>
                <a:lnTo>
                  <a:pt x="6200" y="10969"/>
                </a:lnTo>
                <a:lnTo>
                  <a:pt x="6713" y="10822"/>
                </a:lnTo>
                <a:lnTo>
                  <a:pt x="7337" y="10602"/>
                </a:lnTo>
                <a:lnTo>
                  <a:pt x="7961" y="10419"/>
                </a:lnTo>
                <a:lnTo>
                  <a:pt x="9208" y="10015"/>
                </a:lnTo>
                <a:lnTo>
                  <a:pt x="10418" y="9538"/>
                </a:lnTo>
                <a:lnTo>
                  <a:pt x="11445" y="9061"/>
                </a:lnTo>
                <a:lnTo>
                  <a:pt x="12473" y="8584"/>
                </a:lnTo>
                <a:lnTo>
                  <a:pt x="13573" y="7961"/>
                </a:lnTo>
                <a:lnTo>
                  <a:pt x="14013" y="7741"/>
                </a:lnTo>
                <a:lnTo>
                  <a:pt x="14233" y="7594"/>
                </a:lnTo>
                <a:lnTo>
                  <a:pt x="14417" y="7447"/>
                </a:lnTo>
                <a:lnTo>
                  <a:pt x="14527" y="7594"/>
                </a:lnTo>
                <a:lnTo>
                  <a:pt x="14527" y="7631"/>
                </a:lnTo>
                <a:lnTo>
                  <a:pt x="14417" y="7961"/>
                </a:lnTo>
                <a:lnTo>
                  <a:pt x="14417" y="8328"/>
                </a:lnTo>
                <a:lnTo>
                  <a:pt x="14343" y="8254"/>
                </a:lnTo>
                <a:lnTo>
                  <a:pt x="14233" y="8254"/>
                </a:lnTo>
                <a:lnTo>
                  <a:pt x="13830" y="8438"/>
                </a:lnTo>
                <a:lnTo>
                  <a:pt x="13426" y="8658"/>
                </a:lnTo>
                <a:lnTo>
                  <a:pt x="12693" y="9135"/>
                </a:lnTo>
                <a:lnTo>
                  <a:pt x="12252" y="9428"/>
                </a:lnTo>
                <a:lnTo>
                  <a:pt x="11776" y="9685"/>
                </a:lnTo>
                <a:lnTo>
                  <a:pt x="11299" y="9942"/>
                </a:lnTo>
                <a:lnTo>
                  <a:pt x="10822" y="10125"/>
                </a:lnTo>
                <a:lnTo>
                  <a:pt x="8658" y="10822"/>
                </a:lnTo>
                <a:lnTo>
                  <a:pt x="7741" y="11115"/>
                </a:lnTo>
                <a:lnTo>
                  <a:pt x="7300" y="11262"/>
                </a:lnTo>
                <a:lnTo>
                  <a:pt x="6860" y="11446"/>
                </a:lnTo>
                <a:lnTo>
                  <a:pt x="5283" y="11409"/>
                </a:lnTo>
                <a:lnTo>
                  <a:pt x="5246" y="11189"/>
                </a:lnTo>
                <a:lnTo>
                  <a:pt x="5173" y="11115"/>
                </a:lnTo>
                <a:lnTo>
                  <a:pt x="5026" y="11115"/>
                </a:lnTo>
                <a:lnTo>
                  <a:pt x="4989" y="11189"/>
                </a:lnTo>
                <a:lnTo>
                  <a:pt x="4953" y="11409"/>
                </a:lnTo>
                <a:lnTo>
                  <a:pt x="4182" y="11336"/>
                </a:lnTo>
                <a:lnTo>
                  <a:pt x="3816" y="11336"/>
                </a:lnTo>
                <a:lnTo>
                  <a:pt x="3412" y="11372"/>
                </a:lnTo>
                <a:lnTo>
                  <a:pt x="3119" y="11409"/>
                </a:lnTo>
                <a:lnTo>
                  <a:pt x="2862" y="11556"/>
                </a:lnTo>
                <a:lnTo>
                  <a:pt x="2825" y="11005"/>
                </a:lnTo>
                <a:lnTo>
                  <a:pt x="2715" y="9428"/>
                </a:lnTo>
                <a:lnTo>
                  <a:pt x="2715" y="9171"/>
                </a:lnTo>
                <a:lnTo>
                  <a:pt x="2972" y="9171"/>
                </a:lnTo>
                <a:lnTo>
                  <a:pt x="3265" y="9135"/>
                </a:lnTo>
                <a:lnTo>
                  <a:pt x="3522" y="9061"/>
                </a:lnTo>
                <a:lnTo>
                  <a:pt x="3779" y="8988"/>
                </a:lnTo>
                <a:lnTo>
                  <a:pt x="4036" y="8841"/>
                </a:lnTo>
                <a:lnTo>
                  <a:pt x="4293" y="8695"/>
                </a:lnTo>
                <a:lnTo>
                  <a:pt x="4733" y="8401"/>
                </a:lnTo>
                <a:lnTo>
                  <a:pt x="5063" y="8108"/>
                </a:lnTo>
                <a:lnTo>
                  <a:pt x="5356" y="7777"/>
                </a:lnTo>
                <a:lnTo>
                  <a:pt x="5613" y="7447"/>
                </a:lnTo>
                <a:lnTo>
                  <a:pt x="5870" y="7117"/>
                </a:lnTo>
                <a:lnTo>
                  <a:pt x="6273" y="7007"/>
                </a:lnTo>
                <a:lnTo>
                  <a:pt x="6640" y="6824"/>
                </a:lnTo>
                <a:lnTo>
                  <a:pt x="7410" y="6420"/>
                </a:lnTo>
                <a:lnTo>
                  <a:pt x="8401" y="5980"/>
                </a:lnTo>
                <a:lnTo>
                  <a:pt x="9355" y="5577"/>
                </a:lnTo>
                <a:lnTo>
                  <a:pt x="10308" y="5246"/>
                </a:lnTo>
                <a:lnTo>
                  <a:pt x="11262" y="4880"/>
                </a:lnTo>
                <a:lnTo>
                  <a:pt x="12032" y="4623"/>
                </a:lnTo>
                <a:lnTo>
                  <a:pt x="12436" y="4403"/>
                </a:lnTo>
                <a:lnTo>
                  <a:pt x="12619" y="4219"/>
                </a:lnTo>
                <a:lnTo>
                  <a:pt x="12729" y="4183"/>
                </a:lnTo>
                <a:close/>
                <a:moveTo>
                  <a:pt x="2385" y="1"/>
                </a:moveTo>
                <a:lnTo>
                  <a:pt x="2238" y="38"/>
                </a:lnTo>
                <a:lnTo>
                  <a:pt x="2202" y="74"/>
                </a:lnTo>
                <a:lnTo>
                  <a:pt x="2165" y="111"/>
                </a:lnTo>
                <a:lnTo>
                  <a:pt x="2055" y="368"/>
                </a:lnTo>
                <a:lnTo>
                  <a:pt x="1982" y="515"/>
                </a:lnTo>
                <a:lnTo>
                  <a:pt x="1578" y="1432"/>
                </a:lnTo>
                <a:lnTo>
                  <a:pt x="1541" y="1542"/>
                </a:lnTo>
                <a:lnTo>
                  <a:pt x="1578" y="1615"/>
                </a:lnTo>
                <a:lnTo>
                  <a:pt x="1615" y="1688"/>
                </a:lnTo>
                <a:lnTo>
                  <a:pt x="1688" y="1762"/>
                </a:lnTo>
                <a:lnTo>
                  <a:pt x="1761" y="1798"/>
                </a:lnTo>
                <a:lnTo>
                  <a:pt x="1835" y="1798"/>
                </a:lnTo>
                <a:lnTo>
                  <a:pt x="1908" y="1762"/>
                </a:lnTo>
                <a:lnTo>
                  <a:pt x="1982" y="1652"/>
                </a:lnTo>
                <a:lnTo>
                  <a:pt x="2128" y="1358"/>
                </a:lnTo>
                <a:lnTo>
                  <a:pt x="2092" y="2165"/>
                </a:lnTo>
                <a:lnTo>
                  <a:pt x="2092" y="2972"/>
                </a:lnTo>
                <a:lnTo>
                  <a:pt x="2055" y="4073"/>
                </a:lnTo>
                <a:lnTo>
                  <a:pt x="1982" y="4109"/>
                </a:lnTo>
                <a:lnTo>
                  <a:pt x="1835" y="4073"/>
                </a:lnTo>
                <a:lnTo>
                  <a:pt x="1725" y="3999"/>
                </a:lnTo>
                <a:lnTo>
                  <a:pt x="1615" y="3999"/>
                </a:lnTo>
                <a:lnTo>
                  <a:pt x="1541" y="4036"/>
                </a:lnTo>
                <a:lnTo>
                  <a:pt x="1505" y="4109"/>
                </a:lnTo>
                <a:lnTo>
                  <a:pt x="1541" y="4219"/>
                </a:lnTo>
                <a:lnTo>
                  <a:pt x="1651" y="4293"/>
                </a:lnTo>
                <a:lnTo>
                  <a:pt x="1761" y="4366"/>
                </a:lnTo>
                <a:lnTo>
                  <a:pt x="1908" y="4403"/>
                </a:lnTo>
                <a:lnTo>
                  <a:pt x="2055" y="4439"/>
                </a:lnTo>
                <a:lnTo>
                  <a:pt x="2055" y="5540"/>
                </a:lnTo>
                <a:lnTo>
                  <a:pt x="1908" y="5577"/>
                </a:lnTo>
                <a:lnTo>
                  <a:pt x="1651" y="5613"/>
                </a:lnTo>
                <a:lnTo>
                  <a:pt x="1615" y="5687"/>
                </a:lnTo>
                <a:lnTo>
                  <a:pt x="1541" y="5723"/>
                </a:lnTo>
                <a:lnTo>
                  <a:pt x="1541" y="5760"/>
                </a:lnTo>
                <a:lnTo>
                  <a:pt x="1505" y="5797"/>
                </a:lnTo>
                <a:lnTo>
                  <a:pt x="1541" y="5833"/>
                </a:lnTo>
                <a:lnTo>
                  <a:pt x="1578" y="5833"/>
                </a:lnTo>
                <a:lnTo>
                  <a:pt x="1651" y="5907"/>
                </a:lnTo>
                <a:lnTo>
                  <a:pt x="2055" y="5907"/>
                </a:lnTo>
                <a:lnTo>
                  <a:pt x="2092" y="6200"/>
                </a:lnTo>
                <a:lnTo>
                  <a:pt x="2092" y="7154"/>
                </a:lnTo>
                <a:lnTo>
                  <a:pt x="1835" y="7227"/>
                </a:lnTo>
                <a:lnTo>
                  <a:pt x="1541" y="7374"/>
                </a:lnTo>
                <a:lnTo>
                  <a:pt x="1505" y="7411"/>
                </a:lnTo>
                <a:lnTo>
                  <a:pt x="1505" y="7447"/>
                </a:lnTo>
                <a:lnTo>
                  <a:pt x="1541" y="7484"/>
                </a:lnTo>
                <a:lnTo>
                  <a:pt x="1578" y="7521"/>
                </a:lnTo>
                <a:lnTo>
                  <a:pt x="2092" y="7521"/>
                </a:lnTo>
                <a:lnTo>
                  <a:pt x="2165" y="8951"/>
                </a:lnTo>
                <a:lnTo>
                  <a:pt x="2165" y="8988"/>
                </a:lnTo>
                <a:lnTo>
                  <a:pt x="1982" y="8951"/>
                </a:lnTo>
                <a:lnTo>
                  <a:pt x="1578" y="8951"/>
                </a:lnTo>
                <a:lnTo>
                  <a:pt x="1505" y="8988"/>
                </a:lnTo>
                <a:lnTo>
                  <a:pt x="1468" y="9061"/>
                </a:lnTo>
                <a:lnTo>
                  <a:pt x="1468" y="9135"/>
                </a:lnTo>
                <a:lnTo>
                  <a:pt x="1541" y="9208"/>
                </a:lnTo>
                <a:lnTo>
                  <a:pt x="1688" y="9245"/>
                </a:lnTo>
                <a:lnTo>
                  <a:pt x="1835" y="9318"/>
                </a:lnTo>
                <a:lnTo>
                  <a:pt x="2202" y="9391"/>
                </a:lnTo>
                <a:lnTo>
                  <a:pt x="2238" y="10419"/>
                </a:lnTo>
                <a:lnTo>
                  <a:pt x="2018" y="10419"/>
                </a:lnTo>
                <a:lnTo>
                  <a:pt x="1798" y="10455"/>
                </a:lnTo>
                <a:lnTo>
                  <a:pt x="1725" y="10529"/>
                </a:lnTo>
                <a:lnTo>
                  <a:pt x="1651" y="10602"/>
                </a:lnTo>
                <a:lnTo>
                  <a:pt x="1578" y="10675"/>
                </a:lnTo>
                <a:lnTo>
                  <a:pt x="1615" y="10749"/>
                </a:lnTo>
                <a:lnTo>
                  <a:pt x="1688" y="10822"/>
                </a:lnTo>
                <a:lnTo>
                  <a:pt x="2128" y="10822"/>
                </a:lnTo>
                <a:lnTo>
                  <a:pt x="2275" y="10859"/>
                </a:lnTo>
                <a:lnTo>
                  <a:pt x="2275" y="10895"/>
                </a:lnTo>
                <a:lnTo>
                  <a:pt x="2312" y="11702"/>
                </a:lnTo>
                <a:lnTo>
                  <a:pt x="2348" y="11959"/>
                </a:lnTo>
                <a:lnTo>
                  <a:pt x="2385" y="12106"/>
                </a:lnTo>
                <a:lnTo>
                  <a:pt x="2495" y="12216"/>
                </a:lnTo>
                <a:lnTo>
                  <a:pt x="2568" y="12253"/>
                </a:lnTo>
                <a:lnTo>
                  <a:pt x="2679" y="12253"/>
                </a:lnTo>
                <a:lnTo>
                  <a:pt x="2752" y="12216"/>
                </a:lnTo>
                <a:lnTo>
                  <a:pt x="2789" y="12143"/>
                </a:lnTo>
                <a:lnTo>
                  <a:pt x="2825" y="12106"/>
                </a:lnTo>
                <a:lnTo>
                  <a:pt x="3009" y="11959"/>
                </a:lnTo>
                <a:lnTo>
                  <a:pt x="3265" y="11886"/>
                </a:lnTo>
                <a:lnTo>
                  <a:pt x="3486" y="11849"/>
                </a:lnTo>
                <a:lnTo>
                  <a:pt x="3742" y="11849"/>
                </a:lnTo>
                <a:lnTo>
                  <a:pt x="3742" y="12033"/>
                </a:lnTo>
                <a:lnTo>
                  <a:pt x="3742" y="12216"/>
                </a:lnTo>
                <a:lnTo>
                  <a:pt x="3816" y="12363"/>
                </a:lnTo>
                <a:lnTo>
                  <a:pt x="3889" y="12509"/>
                </a:lnTo>
                <a:lnTo>
                  <a:pt x="3962" y="12583"/>
                </a:lnTo>
                <a:lnTo>
                  <a:pt x="4036" y="12546"/>
                </a:lnTo>
                <a:lnTo>
                  <a:pt x="4109" y="12509"/>
                </a:lnTo>
                <a:lnTo>
                  <a:pt x="4146" y="12436"/>
                </a:lnTo>
                <a:lnTo>
                  <a:pt x="4072" y="12216"/>
                </a:lnTo>
                <a:lnTo>
                  <a:pt x="4036" y="12069"/>
                </a:lnTo>
                <a:lnTo>
                  <a:pt x="4036" y="11886"/>
                </a:lnTo>
                <a:lnTo>
                  <a:pt x="5063" y="11922"/>
                </a:lnTo>
                <a:lnTo>
                  <a:pt x="5063" y="12143"/>
                </a:lnTo>
                <a:lnTo>
                  <a:pt x="5100" y="12619"/>
                </a:lnTo>
                <a:lnTo>
                  <a:pt x="5136" y="12693"/>
                </a:lnTo>
                <a:lnTo>
                  <a:pt x="5173" y="12766"/>
                </a:lnTo>
                <a:lnTo>
                  <a:pt x="5320" y="12766"/>
                </a:lnTo>
                <a:lnTo>
                  <a:pt x="5466" y="12729"/>
                </a:lnTo>
                <a:lnTo>
                  <a:pt x="5503" y="12619"/>
                </a:lnTo>
                <a:lnTo>
                  <a:pt x="5540" y="12473"/>
                </a:lnTo>
                <a:lnTo>
                  <a:pt x="5466" y="12363"/>
                </a:lnTo>
                <a:lnTo>
                  <a:pt x="5393" y="12326"/>
                </a:lnTo>
                <a:lnTo>
                  <a:pt x="5356" y="12106"/>
                </a:lnTo>
                <a:lnTo>
                  <a:pt x="5283" y="11922"/>
                </a:lnTo>
                <a:lnTo>
                  <a:pt x="5906" y="11959"/>
                </a:lnTo>
                <a:lnTo>
                  <a:pt x="6493" y="11959"/>
                </a:lnTo>
                <a:lnTo>
                  <a:pt x="6493" y="11996"/>
                </a:lnTo>
                <a:lnTo>
                  <a:pt x="6457" y="12179"/>
                </a:lnTo>
                <a:lnTo>
                  <a:pt x="6420" y="12399"/>
                </a:lnTo>
                <a:lnTo>
                  <a:pt x="6457" y="12583"/>
                </a:lnTo>
                <a:lnTo>
                  <a:pt x="6567" y="12766"/>
                </a:lnTo>
                <a:lnTo>
                  <a:pt x="6603" y="12840"/>
                </a:lnTo>
                <a:lnTo>
                  <a:pt x="6677" y="12876"/>
                </a:lnTo>
                <a:lnTo>
                  <a:pt x="6750" y="12876"/>
                </a:lnTo>
                <a:lnTo>
                  <a:pt x="6824" y="12840"/>
                </a:lnTo>
                <a:lnTo>
                  <a:pt x="6897" y="12766"/>
                </a:lnTo>
                <a:lnTo>
                  <a:pt x="6897" y="12729"/>
                </a:lnTo>
                <a:lnTo>
                  <a:pt x="6897" y="12656"/>
                </a:lnTo>
                <a:lnTo>
                  <a:pt x="6824" y="12619"/>
                </a:lnTo>
                <a:lnTo>
                  <a:pt x="6787" y="12583"/>
                </a:lnTo>
                <a:lnTo>
                  <a:pt x="6713" y="12399"/>
                </a:lnTo>
                <a:lnTo>
                  <a:pt x="6677" y="12216"/>
                </a:lnTo>
                <a:lnTo>
                  <a:pt x="6640" y="11996"/>
                </a:lnTo>
                <a:lnTo>
                  <a:pt x="6640" y="11959"/>
                </a:lnTo>
                <a:lnTo>
                  <a:pt x="7924" y="11996"/>
                </a:lnTo>
                <a:lnTo>
                  <a:pt x="7851" y="12033"/>
                </a:lnTo>
                <a:lnTo>
                  <a:pt x="7814" y="12106"/>
                </a:lnTo>
                <a:lnTo>
                  <a:pt x="7777" y="12253"/>
                </a:lnTo>
                <a:lnTo>
                  <a:pt x="7777" y="12399"/>
                </a:lnTo>
                <a:lnTo>
                  <a:pt x="7777" y="12509"/>
                </a:lnTo>
                <a:lnTo>
                  <a:pt x="7814" y="12619"/>
                </a:lnTo>
                <a:lnTo>
                  <a:pt x="7887" y="12729"/>
                </a:lnTo>
                <a:lnTo>
                  <a:pt x="7961" y="12766"/>
                </a:lnTo>
                <a:lnTo>
                  <a:pt x="8034" y="12729"/>
                </a:lnTo>
                <a:lnTo>
                  <a:pt x="8107" y="12693"/>
                </a:lnTo>
                <a:lnTo>
                  <a:pt x="8144" y="12619"/>
                </a:lnTo>
                <a:lnTo>
                  <a:pt x="8107" y="12473"/>
                </a:lnTo>
                <a:lnTo>
                  <a:pt x="8071" y="12289"/>
                </a:lnTo>
                <a:lnTo>
                  <a:pt x="8071" y="12179"/>
                </a:lnTo>
                <a:lnTo>
                  <a:pt x="8034" y="12106"/>
                </a:lnTo>
                <a:lnTo>
                  <a:pt x="8034" y="12033"/>
                </a:lnTo>
                <a:lnTo>
                  <a:pt x="8034" y="11996"/>
                </a:lnTo>
                <a:lnTo>
                  <a:pt x="9391" y="11996"/>
                </a:lnTo>
                <a:lnTo>
                  <a:pt x="9318" y="12216"/>
                </a:lnTo>
                <a:lnTo>
                  <a:pt x="9318" y="12473"/>
                </a:lnTo>
                <a:lnTo>
                  <a:pt x="9355" y="12546"/>
                </a:lnTo>
                <a:lnTo>
                  <a:pt x="9428" y="12583"/>
                </a:lnTo>
                <a:lnTo>
                  <a:pt x="9611" y="12583"/>
                </a:lnTo>
                <a:lnTo>
                  <a:pt x="9685" y="12546"/>
                </a:lnTo>
                <a:lnTo>
                  <a:pt x="9721" y="12473"/>
                </a:lnTo>
                <a:lnTo>
                  <a:pt x="9721" y="12436"/>
                </a:lnTo>
                <a:lnTo>
                  <a:pt x="9721" y="12363"/>
                </a:lnTo>
                <a:lnTo>
                  <a:pt x="9611" y="12326"/>
                </a:lnTo>
                <a:lnTo>
                  <a:pt x="9611" y="11996"/>
                </a:lnTo>
                <a:lnTo>
                  <a:pt x="10638" y="11996"/>
                </a:lnTo>
                <a:lnTo>
                  <a:pt x="10675" y="12253"/>
                </a:lnTo>
                <a:lnTo>
                  <a:pt x="10748" y="12509"/>
                </a:lnTo>
                <a:lnTo>
                  <a:pt x="10822" y="12583"/>
                </a:lnTo>
                <a:lnTo>
                  <a:pt x="10969" y="12583"/>
                </a:lnTo>
                <a:lnTo>
                  <a:pt x="11005" y="12509"/>
                </a:lnTo>
                <a:lnTo>
                  <a:pt x="11042" y="12399"/>
                </a:lnTo>
                <a:lnTo>
                  <a:pt x="10969" y="12179"/>
                </a:lnTo>
                <a:lnTo>
                  <a:pt x="10895" y="11996"/>
                </a:lnTo>
                <a:lnTo>
                  <a:pt x="12106" y="11996"/>
                </a:lnTo>
                <a:lnTo>
                  <a:pt x="12069" y="12069"/>
                </a:lnTo>
                <a:lnTo>
                  <a:pt x="12032" y="12143"/>
                </a:lnTo>
                <a:lnTo>
                  <a:pt x="11996" y="12363"/>
                </a:lnTo>
                <a:lnTo>
                  <a:pt x="12032" y="12473"/>
                </a:lnTo>
                <a:lnTo>
                  <a:pt x="12069" y="12619"/>
                </a:lnTo>
                <a:lnTo>
                  <a:pt x="12142" y="12729"/>
                </a:lnTo>
                <a:lnTo>
                  <a:pt x="12216" y="12803"/>
                </a:lnTo>
                <a:lnTo>
                  <a:pt x="12289" y="12840"/>
                </a:lnTo>
                <a:lnTo>
                  <a:pt x="12362" y="12803"/>
                </a:lnTo>
                <a:lnTo>
                  <a:pt x="12399" y="12766"/>
                </a:lnTo>
                <a:lnTo>
                  <a:pt x="12399" y="12693"/>
                </a:lnTo>
                <a:lnTo>
                  <a:pt x="12362" y="12546"/>
                </a:lnTo>
                <a:lnTo>
                  <a:pt x="12289" y="12363"/>
                </a:lnTo>
                <a:lnTo>
                  <a:pt x="12252" y="12179"/>
                </a:lnTo>
                <a:lnTo>
                  <a:pt x="12252" y="11959"/>
                </a:lnTo>
                <a:lnTo>
                  <a:pt x="13353" y="11959"/>
                </a:lnTo>
                <a:lnTo>
                  <a:pt x="13280" y="12106"/>
                </a:lnTo>
                <a:lnTo>
                  <a:pt x="13243" y="12253"/>
                </a:lnTo>
                <a:lnTo>
                  <a:pt x="13243" y="12436"/>
                </a:lnTo>
                <a:lnTo>
                  <a:pt x="13316" y="12583"/>
                </a:lnTo>
                <a:lnTo>
                  <a:pt x="13353" y="12619"/>
                </a:lnTo>
                <a:lnTo>
                  <a:pt x="13426" y="12656"/>
                </a:lnTo>
                <a:lnTo>
                  <a:pt x="13500" y="12656"/>
                </a:lnTo>
                <a:lnTo>
                  <a:pt x="13573" y="12583"/>
                </a:lnTo>
                <a:lnTo>
                  <a:pt x="13610" y="12436"/>
                </a:lnTo>
                <a:lnTo>
                  <a:pt x="13536" y="12216"/>
                </a:lnTo>
                <a:lnTo>
                  <a:pt x="13536" y="12069"/>
                </a:lnTo>
                <a:lnTo>
                  <a:pt x="13573" y="11922"/>
                </a:lnTo>
                <a:lnTo>
                  <a:pt x="14563" y="11886"/>
                </a:lnTo>
                <a:lnTo>
                  <a:pt x="14563" y="11886"/>
                </a:lnTo>
                <a:lnTo>
                  <a:pt x="14527" y="12363"/>
                </a:lnTo>
                <a:lnTo>
                  <a:pt x="14563" y="12436"/>
                </a:lnTo>
                <a:lnTo>
                  <a:pt x="14637" y="12509"/>
                </a:lnTo>
                <a:lnTo>
                  <a:pt x="14747" y="12509"/>
                </a:lnTo>
                <a:lnTo>
                  <a:pt x="14820" y="12473"/>
                </a:lnTo>
                <a:lnTo>
                  <a:pt x="14893" y="12399"/>
                </a:lnTo>
                <a:lnTo>
                  <a:pt x="14967" y="12289"/>
                </a:lnTo>
                <a:lnTo>
                  <a:pt x="14967" y="12179"/>
                </a:lnTo>
                <a:lnTo>
                  <a:pt x="14967" y="12069"/>
                </a:lnTo>
                <a:lnTo>
                  <a:pt x="14930" y="11996"/>
                </a:lnTo>
                <a:lnTo>
                  <a:pt x="14857" y="11959"/>
                </a:lnTo>
                <a:lnTo>
                  <a:pt x="14857" y="11886"/>
                </a:lnTo>
                <a:lnTo>
                  <a:pt x="16618" y="11776"/>
                </a:lnTo>
                <a:lnTo>
                  <a:pt x="16654" y="11812"/>
                </a:lnTo>
                <a:lnTo>
                  <a:pt x="16544" y="11996"/>
                </a:lnTo>
                <a:lnTo>
                  <a:pt x="16361" y="12179"/>
                </a:lnTo>
                <a:lnTo>
                  <a:pt x="16287" y="12289"/>
                </a:lnTo>
                <a:lnTo>
                  <a:pt x="16251" y="12363"/>
                </a:lnTo>
                <a:lnTo>
                  <a:pt x="16287" y="12436"/>
                </a:lnTo>
                <a:lnTo>
                  <a:pt x="16324" y="12509"/>
                </a:lnTo>
                <a:lnTo>
                  <a:pt x="16397" y="12546"/>
                </a:lnTo>
                <a:lnTo>
                  <a:pt x="16471" y="12583"/>
                </a:lnTo>
                <a:lnTo>
                  <a:pt x="16544" y="12583"/>
                </a:lnTo>
                <a:lnTo>
                  <a:pt x="16581" y="12546"/>
                </a:lnTo>
                <a:lnTo>
                  <a:pt x="16728" y="12473"/>
                </a:lnTo>
                <a:lnTo>
                  <a:pt x="16801" y="12363"/>
                </a:lnTo>
                <a:lnTo>
                  <a:pt x="16984" y="12106"/>
                </a:lnTo>
                <a:lnTo>
                  <a:pt x="17461" y="11482"/>
                </a:lnTo>
                <a:lnTo>
                  <a:pt x="17461" y="11409"/>
                </a:lnTo>
                <a:lnTo>
                  <a:pt x="17461" y="11336"/>
                </a:lnTo>
                <a:lnTo>
                  <a:pt x="17461" y="11262"/>
                </a:lnTo>
                <a:lnTo>
                  <a:pt x="17425" y="11189"/>
                </a:lnTo>
                <a:lnTo>
                  <a:pt x="17058" y="10895"/>
                </a:lnTo>
                <a:lnTo>
                  <a:pt x="16728" y="10639"/>
                </a:lnTo>
                <a:lnTo>
                  <a:pt x="16654" y="10602"/>
                </a:lnTo>
                <a:lnTo>
                  <a:pt x="16581" y="10602"/>
                </a:lnTo>
                <a:lnTo>
                  <a:pt x="16544" y="10639"/>
                </a:lnTo>
                <a:lnTo>
                  <a:pt x="16471" y="10675"/>
                </a:lnTo>
                <a:lnTo>
                  <a:pt x="16434" y="10785"/>
                </a:lnTo>
                <a:lnTo>
                  <a:pt x="16434" y="10859"/>
                </a:lnTo>
                <a:lnTo>
                  <a:pt x="16471" y="10932"/>
                </a:lnTo>
                <a:lnTo>
                  <a:pt x="16801" y="11226"/>
                </a:lnTo>
                <a:lnTo>
                  <a:pt x="13940" y="11372"/>
                </a:lnTo>
                <a:lnTo>
                  <a:pt x="14050" y="11336"/>
                </a:lnTo>
                <a:lnTo>
                  <a:pt x="14270" y="11189"/>
                </a:lnTo>
                <a:lnTo>
                  <a:pt x="14343" y="11115"/>
                </a:lnTo>
                <a:lnTo>
                  <a:pt x="14417" y="11005"/>
                </a:lnTo>
                <a:lnTo>
                  <a:pt x="14417" y="10932"/>
                </a:lnTo>
                <a:lnTo>
                  <a:pt x="14380" y="10895"/>
                </a:lnTo>
                <a:lnTo>
                  <a:pt x="14233" y="10895"/>
                </a:lnTo>
                <a:lnTo>
                  <a:pt x="14123" y="10932"/>
                </a:lnTo>
                <a:lnTo>
                  <a:pt x="13903" y="11079"/>
                </a:lnTo>
                <a:lnTo>
                  <a:pt x="13720" y="11226"/>
                </a:lnTo>
                <a:lnTo>
                  <a:pt x="13573" y="11409"/>
                </a:lnTo>
                <a:lnTo>
                  <a:pt x="12289" y="11446"/>
                </a:lnTo>
                <a:lnTo>
                  <a:pt x="12546" y="11336"/>
                </a:lnTo>
                <a:lnTo>
                  <a:pt x="12839" y="11226"/>
                </a:lnTo>
                <a:lnTo>
                  <a:pt x="13169" y="11079"/>
                </a:lnTo>
                <a:lnTo>
                  <a:pt x="13500" y="10895"/>
                </a:lnTo>
                <a:lnTo>
                  <a:pt x="13793" y="10675"/>
                </a:lnTo>
                <a:lnTo>
                  <a:pt x="14050" y="10419"/>
                </a:lnTo>
                <a:lnTo>
                  <a:pt x="14087" y="10308"/>
                </a:lnTo>
                <a:lnTo>
                  <a:pt x="14050" y="10235"/>
                </a:lnTo>
                <a:lnTo>
                  <a:pt x="13976" y="10198"/>
                </a:lnTo>
                <a:lnTo>
                  <a:pt x="13903" y="10235"/>
                </a:lnTo>
                <a:lnTo>
                  <a:pt x="13646" y="10382"/>
                </a:lnTo>
                <a:lnTo>
                  <a:pt x="13390" y="10565"/>
                </a:lnTo>
                <a:lnTo>
                  <a:pt x="13133" y="10749"/>
                </a:lnTo>
                <a:lnTo>
                  <a:pt x="12876" y="10895"/>
                </a:lnTo>
                <a:lnTo>
                  <a:pt x="12583" y="11042"/>
                </a:lnTo>
                <a:lnTo>
                  <a:pt x="12289" y="11152"/>
                </a:lnTo>
                <a:lnTo>
                  <a:pt x="11996" y="11299"/>
                </a:lnTo>
                <a:lnTo>
                  <a:pt x="11702" y="11446"/>
                </a:lnTo>
                <a:lnTo>
                  <a:pt x="10162" y="11482"/>
                </a:lnTo>
                <a:lnTo>
                  <a:pt x="10602" y="11299"/>
                </a:lnTo>
                <a:lnTo>
                  <a:pt x="12216" y="10639"/>
                </a:lnTo>
                <a:lnTo>
                  <a:pt x="12766" y="10455"/>
                </a:lnTo>
                <a:lnTo>
                  <a:pt x="13316" y="10162"/>
                </a:lnTo>
                <a:lnTo>
                  <a:pt x="13573" y="10015"/>
                </a:lnTo>
                <a:lnTo>
                  <a:pt x="13793" y="9832"/>
                </a:lnTo>
                <a:lnTo>
                  <a:pt x="13976" y="9612"/>
                </a:lnTo>
                <a:lnTo>
                  <a:pt x="14087" y="9355"/>
                </a:lnTo>
                <a:lnTo>
                  <a:pt x="14087" y="9245"/>
                </a:lnTo>
                <a:lnTo>
                  <a:pt x="14050" y="9208"/>
                </a:lnTo>
                <a:lnTo>
                  <a:pt x="13940" y="9171"/>
                </a:lnTo>
                <a:lnTo>
                  <a:pt x="13866" y="9208"/>
                </a:lnTo>
                <a:lnTo>
                  <a:pt x="13463" y="9612"/>
                </a:lnTo>
                <a:lnTo>
                  <a:pt x="13243" y="9795"/>
                </a:lnTo>
                <a:lnTo>
                  <a:pt x="12986" y="9978"/>
                </a:lnTo>
                <a:lnTo>
                  <a:pt x="12693" y="10125"/>
                </a:lnTo>
                <a:lnTo>
                  <a:pt x="12399" y="10235"/>
                </a:lnTo>
                <a:lnTo>
                  <a:pt x="11776" y="10492"/>
                </a:lnTo>
                <a:lnTo>
                  <a:pt x="10418" y="11042"/>
                </a:lnTo>
                <a:lnTo>
                  <a:pt x="9905" y="11262"/>
                </a:lnTo>
                <a:lnTo>
                  <a:pt x="9428" y="11482"/>
                </a:lnTo>
                <a:lnTo>
                  <a:pt x="7667" y="11482"/>
                </a:lnTo>
                <a:lnTo>
                  <a:pt x="8621" y="11152"/>
                </a:lnTo>
                <a:lnTo>
                  <a:pt x="10895" y="10419"/>
                </a:lnTo>
                <a:lnTo>
                  <a:pt x="11335" y="10235"/>
                </a:lnTo>
                <a:lnTo>
                  <a:pt x="11776" y="10052"/>
                </a:lnTo>
                <a:lnTo>
                  <a:pt x="12179" y="9832"/>
                </a:lnTo>
                <a:lnTo>
                  <a:pt x="12583" y="9575"/>
                </a:lnTo>
                <a:lnTo>
                  <a:pt x="13426" y="9025"/>
                </a:lnTo>
                <a:lnTo>
                  <a:pt x="13866" y="8768"/>
                </a:lnTo>
                <a:lnTo>
                  <a:pt x="14307" y="8548"/>
                </a:lnTo>
                <a:lnTo>
                  <a:pt x="14380" y="8511"/>
                </a:lnTo>
                <a:lnTo>
                  <a:pt x="14417" y="8474"/>
                </a:lnTo>
                <a:lnTo>
                  <a:pt x="14417" y="8841"/>
                </a:lnTo>
                <a:lnTo>
                  <a:pt x="14453" y="8915"/>
                </a:lnTo>
                <a:lnTo>
                  <a:pt x="14490" y="8951"/>
                </a:lnTo>
                <a:lnTo>
                  <a:pt x="14527" y="8988"/>
                </a:lnTo>
                <a:lnTo>
                  <a:pt x="14600" y="9025"/>
                </a:lnTo>
                <a:lnTo>
                  <a:pt x="14673" y="8988"/>
                </a:lnTo>
                <a:lnTo>
                  <a:pt x="14747" y="8951"/>
                </a:lnTo>
                <a:lnTo>
                  <a:pt x="14783" y="8915"/>
                </a:lnTo>
                <a:lnTo>
                  <a:pt x="14783" y="8841"/>
                </a:lnTo>
                <a:lnTo>
                  <a:pt x="14783" y="8291"/>
                </a:lnTo>
                <a:lnTo>
                  <a:pt x="14747" y="8034"/>
                </a:lnTo>
                <a:lnTo>
                  <a:pt x="14673" y="7777"/>
                </a:lnTo>
                <a:lnTo>
                  <a:pt x="15077" y="8181"/>
                </a:lnTo>
                <a:lnTo>
                  <a:pt x="15517" y="8584"/>
                </a:lnTo>
                <a:lnTo>
                  <a:pt x="15737" y="8768"/>
                </a:lnTo>
                <a:lnTo>
                  <a:pt x="15847" y="8841"/>
                </a:lnTo>
                <a:lnTo>
                  <a:pt x="15994" y="8878"/>
                </a:lnTo>
                <a:lnTo>
                  <a:pt x="16361" y="8915"/>
                </a:lnTo>
                <a:lnTo>
                  <a:pt x="16764" y="8915"/>
                </a:lnTo>
                <a:lnTo>
                  <a:pt x="17204" y="8878"/>
                </a:lnTo>
                <a:lnTo>
                  <a:pt x="17608" y="8731"/>
                </a:lnTo>
                <a:lnTo>
                  <a:pt x="17681" y="8695"/>
                </a:lnTo>
                <a:lnTo>
                  <a:pt x="17755" y="8584"/>
                </a:lnTo>
                <a:lnTo>
                  <a:pt x="17791" y="8511"/>
                </a:lnTo>
                <a:lnTo>
                  <a:pt x="17755" y="8438"/>
                </a:lnTo>
                <a:lnTo>
                  <a:pt x="17718" y="8328"/>
                </a:lnTo>
                <a:lnTo>
                  <a:pt x="17681" y="8291"/>
                </a:lnTo>
                <a:lnTo>
                  <a:pt x="17571" y="8254"/>
                </a:lnTo>
                <a:lnTo>
                  <a:pt x="17461" y="8254"/>
                </a:lnTo>
                <a:lnTo>
                  <a:pt x="17131" y="8364"/>
                </a:lnTo>
                <a:lnTo>
                  <a:pt x="16764" y="8401"/>
                </a:lnTo>
                <a:lnTo>
                  <a:pt x="16397" y="8438"/>
                </a:lnTo>
                <a:lnTo>
                  <a:pt x="16177" y="8401"/>
                </a:lnTo>
                <a:lnTo>
                  <a:pt x="16031" y="8364"/>
                </a:lnTo>
                <a:lnTo>
                  <a:pt x="15480" y="7888"/>
                </a:lnTo>
                <a:lnTo>
                  <a:pt x="15004" y="7374"/>
                </a:lnTo>
                <a:lnTo>
                  <a:pt x="14563" y="6824"/>
                </a:lnTo>
                <a:lnTo>
                  <a:pt x="14160" y="6237"/>
                </a:lnTo>
                <a:lnTo>
                  <a:pt x="13830" y="5613"/>
                </a:lnTo>
                <a:lnTo>
                  <a:pt x="13536" y="4990"/>
                </a:lnTo>
                <a:lnTo>
                  <a:pt x="13096" y="3926"/>
                </a:lnTo>
                <a:lnTo>
                  <a:pt x="12803" y="3412"/>
                </a:lnTo>
                <a:lnTo>
                  <a:pt x="12509" y="2936"/>
                </a:lnTo>
                <a:lnTo>
                  <a:pt x="12326" y="2752"/>
                </a:lnTo>
                <a:lnTo>
                  <a:pt x="12142" y="2532"/>
                </a:lnTo>
                <a:lnTo>
                  <a:pt x="11959" y="2349"/>
                </a:lnTo>
                <a:lnTo>
                  <a:pt x="11739" y="2202"/>
                </a:lnTo>
                <a:lnTo>
                  <a:pt x="11482" y="2092"/>
                </a:lnTo>
                <a:lnTo>
                  <a:pt x="11225" y="1982"/>
                </a:lnTo>
                <a:lnTo>
                  <a:pt x="10932" y="1908"/>
                </a:lnTo>
                <a:lnTo>
                  <a:pt x="10602" y="1872"/>
                </a:lnTo>
                <a:lnTo>
                  <a:pt x="10308" y="1872"/>
                </a:lnTo>
                <a:lnTo>
                  <a:pt x="9978" y="1908"/>
                </a:lnTo>
                <a:lnTo>
                  <a:pt x="9685" y="1982"/>
                </a:lnTo>
                <a:lnTo>
                  <a:pt x="9391" y="2055"/>
                </a:lnTo>
                <a:lnTo>
                  <a:pt x="9098" y="2202"/>
                </a:lnTo>
                <a:lnTo>
                  <a:pt x="8841" y="2349"/>
                </a:lnTo>
                <a:lnTo>
                  <a:pt x="8584" y="2495"/>
                </a:lnTo>
                <a:lnTo>
                  <a:pt x="8327" y="2715"/>
                </a:lnTo>
                <a:lnTo>
                  <a:pt x="7887" y="3119"/>
                </a:lnTo>
                <a:lnTo>
                  <a:pt x="7484" y="3632"/>
                </a:lnTo>
                <a:lnTo>
                  <a:pt x="7117" y="4146"/>
                </a:lnTo>
                <a:lnTo>
                  <a:pt x="6787" y="4660"/>
                </a:lnTo>
                <a:lnTo>
                  <a:pt x="6127" y="5833"/>
                </a:lnTo>
                <a:lnTo>
                  <a:pt x="5796" y="6457"/>
                </a:lnTo>
                <a:lnTo>
                  <a:pt x="5430" y="7044"/>
                </a:lnTo>
                <a:lnTo>
                  <a:pt x="4989" y="7594"/>
                </a:lnTo>
                <a:lnTo>
                  <a:pt x="4769" y="7851"/>
                </a:lnTo>
                <a:lnTo>
                  <a:pt x="4513" y="8071"/>
                </a:lnTo>
                <a:lnTo>
                  <a:pt x="4256" y="8291"/>
                </a:lnTo>
                <a:lnTo>
                  <a:pt x="3962" y="8474"/>
                </a:lnTo>
                <a:lnTo>
                  <a:pt x="3669" y="8621"/>
                </a:lnTo>
                <a:lnTo>
                  <a:pt x="3339" y="8731"/>
                </a:lnTo>
                <a:lnTo>
                  <a:pt x="3009" y="8841"/>
                </a:lnTo>
                <a:lnTo>
                  <a:pt x="2715" y="8915"/>
                </a:lnTo>
                <a:lnTo>
                  <a:pt x="2605" y="6200"/>
                </a:lnTo>
                <a:lnTo>
                  <a:pt x="2568" y="3119"/>
                </a:lnTo>
                <a:lnTo>
                  <a:pt x="2605" y="1505"/>
                </a:lnTo>
                <a:lnTo>
                  <a:pt x="2568" y="1138"/>
                </a:lnTo>
                <a:lnTo>
                  <a:pt x="2715" y="1395"/>
                </a:lnTo>
                <a:lnTo>
                  <a:pt x="2862" y="1652"/>
                </a:lnTo>
                <a:lnTo>
                  <a:pt x="2899" y="1725"/>
                </a:lnTo>
                <a:lnTo>
                  <a:pt x="2972" y="1762"/>
                </a:lnTo>
                <a:lnTo>
                  <a:pt x="3119" y="1762"/>
                </a:lnTo>
                <a:lnTo>
                  <a:pt x="3192" y="1688"/>
                </a:lnTo>
                <a:lnTo>
                  <a:pt x="3229" y="1652"/>
                </a:lnTo>
                <a:lnTo>
                  <a:pt x="3265" y="1578"/>
                </a:lnTo>
                <a:lnTo>
                  <a:pt x="3265" y="1505"/>
                </a:lnTo>
                <a:lnTo>
                  <a:pt x="3155" y="1138"/>
                </a:lnTo>
                <a:lnTo>
                  <a:pt x="2972" y="771"/>
                </a:lnTo>
                <a:lnTo>
                  <a:pt x="2568" y="111"/>
                </a:lnTo>
                <a:lnTo>
                  <a:pt x="2495" y="38"/>
                </a:lnTo>
                <a:lnTo>
                  <a:pt x="2385" y="1"/>
                </a:lnTo>
                <a:close/>
                <a:moveTo>
                  <a:pt x="15554" y="12546"/>
                </a:moveTo>
                <a:lnTo>
                  <a:pt x="15480" y="12583"/>
                </a:lnTo>
                <a:lnTo>
                  <a:pt x="15370" y="12619"/>
                </a:lnTo>
                <a:lnTo>
                  <a:pt x="15224" y="12766"/>
                </a:lnTo>
                <a:lnTo>
                  <a:pt x="15077" y="12913"/>
                </a:lnTo>
                <a:lnTo>
                  <a:pt x="15077" y="12950"/>
                </a:lnTo>
                <a:lnTo>
                  <a:pt x="14820" y="12803"/>
                </a:lnTo>
                <a:lnTo>
                  <a:pt x="14527" y="12693"/>
                </a:lnTo>
                <a:lnTo>
                  <a:pt x="14453" y="12693"/>
                </a:lnTo>
                <a:lnTo>
                  <a:pt x="14417" y="12729"/>
                </a:lnTo>
                <a:lnTo>
                  <a:pt x="14380" y="12803"/>
                </a:lnTo>
                <a:lnTo>
                  <a:pt x="14380" y="12876"/>
                </a:lnTo>
                <a:lnTo>
                  <a:pt x="14563" y="13096"/>
                </a:lnTo>
                <a:lnTo>
                  <a:pt x="14783" y="13316"/>
                </a:lnTo>
                <a:lnTo>
                  <a:pt x="14673" y="13463"/>
                </a:lnTo>
                <a:lnTo>
                  <a:pt x="14490" y="13720"/>
                </a:lnTo>
                <a:lnTo>
                  <a:pt x="14417" y="13867"/>
                </a:lnTo>
                <a:lnTo>
                  <a:pt x="14417" y="14013"/>
                </a:lnTo>
                <a:lnTo>
                  <a:pt x="14453" y="14087"/>
                </a:lnTo>
                <a:lnTo>
                  <a:pt x="14490" y="14123"/>
                </a:lnTo>
                <a:lnTo>
                  <a:pt x="14600" y="14123"/>
                </a:lnTo>
                <a:lnTo>
                  <a:pt x="14673" y="14087"/>
                </a:lnTo>
                <a:lnTo>
                  <a:pt x="14783" y="14050"/>
                </a:lnTo>
                <a:lnTo>
                  <a:pt x="14893" y="13903"/>
                </a:lnTo>
                <a:lnTo>
                  <a:pt x="15150" y="13573"/>
                </a:lnTo>
                <a:lnTo>
                  <a:pt x="15590" y="13903"/>
                </a:lnTo>
                <a:lnTo>
                  <a:pt x="15700" y="13940"/>
                </a:lnTo>
                <a:lnTo>
                  <a:pt x="15774" y="13940"/>
                </a:lnTo>
                <a:lnTo>
                  <a:pt x="15847" y="13903"/>
                </a:lnTo>
                <a:lnTo>
                  <a:pt x="15884" y="13830"/>
                </a:lnTo>
                <a:lnTo>
                  <a:pt x="15921" y="13757"/>
                </a:lnTo>
                <a:lnTo>
                  <a:pt x="15921" y="13647"/>
                </a:lnTo>
                <a:lnTo>
                  <a:pt x="15921" y="13573"/>
                </a:lnTo>
                <a:lnTo>
                  <a:pt x="15847" y="13500"/>
                </a:lnTo>
                <a:lnTo>
                  <a:pt x="15407" y="13170"/>
                </a:lnTo>
                <a:lnTo>
                  <a:pt x="15480" y="13096"/>
                </a:lnTo>
                <a:lnTo>
                  <a:pt x="15590" y="12876"/>
                </a:lnTo>
                <a:lnTo>
                  <a:pt x="15664" y="12803"/>
                </a:lnTo>
                <a:lnTo>
                  <a:pt x="15737" y="12766"/>
                </a:lnTo>
                <a:lnTo>
                  <a:pt x="15774" y="12729"/>
                </a:lnTo>
                <a:lnTo>
                  <a:pt x="15811" y="12693"/>
                </a:lnTo>
                <a:lnTo>
                  <a:pt x="15811" y="12656"/>
                </a:lnTo>
                <a:lnTo>
                  <a:pt x="15774" y="12656"/>
                </a:lnTo>
                <a:lnTo>
                  <a:pt x="15664" y="12583"/>
                </a:lnTo>
                <a:lnTo>
                  <a:pt x="15554" y="12546"/>
                </a:lnTo>
                <a:close/>
              </a:path>
            </a:pathLst>
          </a:custGeom>
          <a:solidFill>
            <a:srgbClr val="A4C2F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A4C2F4"/>
              </a:solidFill>
              <a:latin typeface="Arial"/>
              <a:ea typeface="Arial"/>
              <a:cs typeface="Arial"/>
              <a:sym typeface="Arial"/>
            </a:endParaRPr>
          </a:p>
        </p:txBody>
      </p:sp>
      <p:sp>
        <p:nvSpPr>
          <p:cNvPr id="826" name="Google Shape;826;p39"/>
          <p:cNvSpPr/>
          <p:nvPr/>
        </p:nvSpPr>
        <p:spPr>
          <a:xfrm>
            <a:off x="258967" y="-86251"/>
            <a:ext cx="470320" cy="442210"/>
          </a:xfrm>
          <a:custGeom>
            <a:avLst/>
            <a:gdLst/>
            <a:ahLst/>
            <a:cxnLst/>
            <a:rect l="l" t="t" r="r" b="b"/>
            <a:pathLst>
              <a:path w="16581" h="15590" extrusionOk="0">
                <a:moveTo>
                  <a:pt x="13793" y="2568"/>
                </a:moveTo>
                <a:lnTo>
                  <a:pt x="14123" y="2641"/>
                </a:lnTo>
                <a:lnTo>
                  <a:pt x="14123" y="2678"/>
                </a:lnTo>
                <a:lnTo>
                  <a:pt x="14086" y="2825"/>
                </a:lnTo>
                <a:lnTo>
                  <a:pt x="14013" y="2935"/>
                </a:lnTo>
                <a:lnTo>
                  <a:pt x="13866" y="3045"/>
                </a:lnTo>
                <a:lnTo>
                  <a:pt x="13756" y="3081"/>
                </a:lnTo>
                <a:lnTo>
                  <a:pt x="13573" y="2971"/>
                </a:lnTo>
                <a:lnTo>
                  <a:pt x="13609" y="2788"/>
                </a:lnTo>
                <a:lnTo>
                  <a:pt x="13683" y="2678"/>
                </a:lnTo>
                <a:lnTo>
                  <a:pt x="13720" y="2605"/>
                </a:lnTo>
                <a:lnTo>
                  <a:pt x="13793" y="2568"/>
                </a:lnTo>
                <a:close/>
                <a:moveTo>
                  <a:pt x="9428" y="3705"/>
                </a:moveTo>
                <a:lnTo>
                  <a:pt x="9831" y="4475"/>
                </a:lnTo>
                <a:lnTo>
                  <a:pt x="10161" y="5246"/>
                </a:lnTo>
                <a:lnTo>
                  <a:pt x="8327" y="4402"/>
                </a:lnTo>
                <a:lnTo>
                  <a:pt x="8878" y="4035"/>
                </a:lnTo>
                <a:lnTo>
                  <a:pt x="9428" y="3705"/>
                </a:lnTo>
                <a:close/>
                <a:moveTo>
                  <a:pt x="5283" y="3668"/>
                </a:moveTo>
                <a:lnTo>
                  <a:pt x="6383" y="4072"/>
                </a:lnTo>
                <a:lnTo>
                  <a:pt x="7410" y="4512"/>
                </a:lnTo>
                <a:lnTo>
                  <a:pt x="6383" y="5319"/>
                </a:lnTo>
                <a:lnTo>
                  <a:pt x="5393" y="6163"/>
                </a:lnTo>
                <a:lnTo>
                  <a:pt x="5319" y="5282"/>
                </a:lnTo>
                <a:lnTo>
                  <a:pt x="5283" y="4365"/>
                </a:lnTo>
                <a:lnTo>
                  <a:pt x="5283" y="3668"/>
                </a:lnTo>
                <a:close/>
                <a:moveTo>
                  <a:pt x="13096" y="2494"/>
                </a:moveTo>
                <a:lnTo>
                  <a:pt x="13023" y="2641"/>
                </a:lnTo>
                <a:lnTo>
                  <a:pt x="12986" y="2825"/>
                </a:lnTo>
                <a:lnTo>
                  <a:pt x="12949" y="3008"/>
                </a:lnTo>
                <a:lnTo>
                  <a:pt x="12986" y="3191"/>
                </a:lnTo>
                <a:lnTo>
                  <a:pt x="13096" y="3412"/>
                </a:lnTo>
                <a:lnTo>
                  <a:pt x="13243" y="3595"/>
                </a:lnTo>
                <a:lnTo>
                  <a:pt x="13426" y="3705"/>
                </a:lnTo>
                <a:lnTo>
                  <a:pt x="13646" y="3778"/>
                </a:lnTo>
                <a:lnTo>
                  <a:pt x="13793" y="3815"/>
                </a:lnTo>
                <a:lnTo>
                  <a:pt x="13536" y="4512"/>
                </a:lnTo>
                <a:lnTo>
                  <a:pt x="13243" y="5209"/>
                </a:lnTo>
                <a:lnTo>
                  <a:pt x="12913" y="5869"/>
                </a:lnTo>
                <a:lnTo>
                  <a:pt x="12546" y="6529"/>
                </a:lnTo>
                <a:lnTo>
                  <a:pt x="11665" y="6016"/>
                </a:lnTo>
                <a:lnTo>
                  <a:pt x="10785" y="5576"/>
                </a:lnTo>
                <a:lnTo>
                  <a:pt x="10602" y="5026"/>
                </a:lnTo>
                <a:lnTo>
                  <a:pt x="10345" y="4475"/>
                </a:lnTo>
                <a:lnTo>
                  <a:pt x="10125" y="3962"/>
                </a:lnTo>
                <a:lnTo>
                  <a:pt x="9831" y="3448"/>
                </a:lnTo>
                <a:lnTo>
                  <a:pt x="10602" y="3045"/>
                </a:lnTo>
                <a:lnTo>
                  <a:pt x="11005" y="2898"/>
                </a:lnTo>
                <a:lnTo>
                  <a:pt x="11409" y="2751"/>
                </a:lnTo>
                <a:lnTo>
                  <a:pt x="11849" y="2641"/>
                </a:lnTo>
                <a:lnTo>
                  <a:pt x="12252" y="2568"/>
                </a:lnTo>
                <a:lnTo>
                  <a:pt x="12692" y="2494"/>
                </a:lnTo>
                <a:close/>
                <a:moveTo>
                  <a:pt x="2605" y="6713"/>
                </a:moveTo>
                <a:lnTo>
                  <a:pt x="2678" y="6750"/>
                </a:lnTo>
                <a:lnTo>
                  <a:pt x="2752" y="6823"/>
                </a:lnTo>
                <a:lnTo>
                  <a:pt x="2788" y="6970"/>
                </a:lnTo>
                <a:lnTo>
                  <a:pt x="2752" y="7116"/>
                </a:lnTo>
                <a:lnTo>
                  <a:pt x="2715" y="7153"/>
                </a:lnTo>
                <a:lnTo>
                  <a:pt x="2605" y="7226"/>
                </a:lnTo>
                <a:lnTo>
                  <a:pt x="2458" y="7336"/>
                </a:lnTo>
                <a:lnTo>
                  <a:pt x="2165" y="7116"/>
                </a:lnTo>
                <a:lnTo>
                  <a:pt x="2275" y="6970"/>
                </a:lnTo>
                <a:lnTo>
                  <a:pt x="2275" y="6896"/>
                </a:lnTo>
                <a:lnTo>
                  <a:pt x="2458" y="6860"/>
                </a:lnTo>
                <a:lnTo>
                  <a:pt x="2715" y="6860"/>
                </a:lnTo>
                <a:lnTo>
                  <a:pt x="2715" y="6823"/>
                </a:lnTo>
                <a:lnTo>
                  <a:pt x="2678" y="6786"/>
                </a:lnTo>
                <a:lnTo>
                  <a:pt x="2605" y="6713"/>
                </a:lnTo>
                <a:close/>
                <a:moveTo>
                  <a:pt x="8364" y="6529"/>
                </a:moveTo>
                <a:lnTo>
                  <a:pt x="8547" y="6566"/>
                </a:lnTo>
                <a:lnTo>
                  <a:pt x="8657" y="6603"/>
                </a:lnTo>
                <a:lnTo>
                  <a:pt x="8657" y="6713"/>
                </a:lnTo>
                <a:lnTo>
                  <a:pt x="8694" y="6860"/>
                </a:lnTo>
                <a:lnTo>
                  <a:pt x="8694" y="6970"/>
                </a:lnTo>
                <a:lnTo>
                  <a:pt x="8694" y="7116"/>
                </a:lnTo>
                <a:lnTo>
                  <a:pt x="8657" y="7226"/>
                </a:lnTo>
                <a:lnTo>
                  <a:pt x="8621" y="7336"/>
                </a:lnTo>
                <a:lnTo>
                  <a:pt x="8547" y="7446"/>
                </a:lnTo>
                <a:lnTo>
                  <a:pt x="8364" y="7446"/>
                </a:lnTo>
                <a:lnTo>
                  <a:pt x="8107" y="7520"/>
                </a:lnTo>
                <a:lnTo>
                  <a:pt x="7850" y="7593"/>
                </a:lnTo>
                <a:lnTo>
                  <a:pt x="7704" y="7483"/>
                </a:lnTo>
                <a:lnTo>
                  <a:pt x="7630" y="7336"/>
                </a:lnTo>
                <a:lnTo>
                  <a:pt x="7557" y="7190"/>
                </a:lnTo>
                <a:lnTo>
                  <a:pt x="7594" y="7006"/>
                </a:lnTo>
                <a:lnTo>
                  <a:pt x="7667" y="6750"/>
                </a:lnTo>
                <a:lnTo>
                  <a:pt x="7777" y="6750"/>
                </a:lnTo>
                <a:lnTo>
                  <a:pt x="7850" y="6786"/>
                </a:lnTo>
                <a:lnTo>
                  <a:pt x="7924" y="6750"/>
                </a:lnTo>
                <a:lnTo>
                  <a:pt x="7960" y="6713"/>
                </a:lnTo>
                <a:lnTo>
                  <a:pt x="8071" y="6566"/>
                </a:lnTo>
                <a:lnTo>
                  <a:pt x="8364" y="6529"/>
                </a:lnTo>
                <a:close/>
                <a:moveTo>
                  <a:pt x="3155" y="3191"/>
                </a:moveTo>
                <a:lnTo>
                  <a:pt x="3595" y="3228"/>
                </a:lnTo>
                <a:lnTo>
                  <a:pt x="4036" y="3301"/>
                </a:lnTo>
                <a:lnTo>
                  <a:pt x="4439" y="3412"/>
                </a:lnTo>
                <a:lnTo>
                  <a:pt x="4879" y="3522"/>
                </a:lnTo>
                <a:lnTo>
                  <a:pt x="4843" y="4072"/>
                </a:lnTo>
                <a:lnTo>
                  <a:pt x="4843" y="4659"/>
                </a:lnTo>
                <a:lnTo>
                  <a:pt x="4879" y="5282"/>
                </a:lnTo>
                <a:lnTo>
                  <a:pt x="4989" y="6529"/>
                </a:lnTo>
                <a:lnTo>
                  <a:pt x="4182" y="7263"/>
                </a:lnTo>
                <a:lnTo>
                  <a:pt x="3779" y="7630"/>
                </a:lnTo>
                <a:lnTo>
                  <a:pt x="3375" y="8033"/>
                </a:lnTo>
                <a:lnTo>
                  <a:pt x="3265" y="7960"/>
                </a:lnTo>
                <a:lnTo>
                  <a:pt x="2898" y="7667"/>
                </a:lnTo>
                <a:lnTo>
                  <a:pt x="3008" y="7520"/>
                </a:lnTo>
                <a:lnTo>
                  <a:pt x="3119" y="7410"/>
                </a:lnTo>
                <a:lnTo>
                  <a:pt x="3155" y="7336"/>
                </a:lnTo>
                <a:lnTo>
                  <a:pt x="3192" y="7300"/>
                </a:lnTo>
                <a:lnTo>
                  <a:pt x="3192" y="7153"/>
                </a:lnTo>
                <a:lnTo>
                  <a:pt x="3229" y="6933"/>
                </a:lnTo>
                <a:lnTo>
                  <a:pt x="3192" y="6823"/>
                </a:lnTo>
                <a:lnTo>
                  <a:pt x="3155" y="6676"/>
                </a:lnTo>
                <a:lnTo>
                  <a:pt x="3119" y="6566"/>
                </a:lnTo>
                <a:lnTo>
                  <a:pt x="3045" y="6456"/>
                </a:lnTo>
                <a:lnTo>
                  <a:pt x="2972" y="6383"/>
                </a:lnTo>
                <a:lnTo>
                  <a:pt x="2862" y="6309"/>
                </a:lnTo>
                <a:lnTo>
                  <a:pt x="2752" y="6273"/>
                </a:lnTo>
                <a:lnTo>
                  <a:pt x="2605" y="6236"/>
                </a:lnTo>
                <a:lnTo>
                  <a:pt x="2495" y="6236"/>
                </a:lnTo>
                <a:lnTo>
                  <a:pt x="2348" y="6273"/>
                </a:lnTo>
                <a:lnTo>
                  <a:pt x="2128" y="6383"/>
                </a:lnTo>
                <a:lnTo>
                  <a:pt x="1908" y="6529"/>
                </a:lnTo>
                <a:lnTo>
                  <a:pt x="1761" y="6713"/>
                </a:lnTo>
                <a:lnTo>
                  <a:pt x="1321" y="6309"/>
                </a:lnTo>
                <a:lnTo>
                  <a:pt x="954" y="5833"/>
                </a:lnTo>
                <a:lnTo>
                  <a:pt x="734" y="5502"/>
                </a:lnTo>
                <a:lnTo>
                  <a:pt x="624" y="5172"/>
                </a:lnTo>
                <a:lnTo>
                  <a:pt x="551" y="4805"/>
                </a:lnTo>
                <a:lnTo>
                  <a:pt x="514" y="4439"/>
                </a:lnTo>
                <a:lnTo>
                  <a:pt x="551" y="4255"/>
                </a:lnTo>
                <a:lnTo>
                  <a:pt x="624" y="4072"/>
                </a:lnTo>
                <a:lnTo>
                  <a:pt x="734" y="3925"/>
                </a:lnTo>
                <a:lnTo>
                  <a:pt x="844" y="3778"/>
                </a:lnTo>
                <a:lnTo>
                  <a:pt x="991" y="3668"/>
                </a:lnTo>
                <a:lnTo>
                  <a:pt x="1174" y="3558"/>
                </a:lnTo>
                <a:lnTo>
                  <a:pt x="1541" y="3412"/>
                </a:lnTo>
                <a:lnTo>
                  <a:pt x="1908" y="3265"/>
                </a:lnTo>
                <a:lnTo>
                  <a:pt x="2312" y="3191"/>
                </a:lnTo>
                <a:close/>
                <a:moveTo>
                  <a:pt x="11005" y="6199"/>
                </a:moveTo>
                <a:lnTo>
                  <a:pt x="12289" y="6896"/>
                </a:lnTo>
                <a:lnTo>
                  <a:pt x="11885" y="7483"/>
                </a:lnTo>
                <a:lnTo>
                  <a:pt x="11482" y="8033"/>
                </a:lnTo>
                <a:lnTo>
                  <a:pt x="11335" y="7410"/>
                </a:lnTo>
                <a:lnTo>
                  <a:pt x="11188" y="6750"/>
                </a:lnTo>
                <a:lnTo>
                  <a:pt x="11005" y="6199"/>
                </a:lnTo>
                <a:close/>
                <a:moveTo>
                  <a:pt x="7264" y="8180"/>
                </a:moveTo>
                <a:lnTo>
                  <a:pt x="7410" y="8253"/>
                </a:lnTo>
                <a:lnTo>
                  <a:pt x="7594" y="8290"/>
                </a:lnTo>
                <a:lnTo>
                  <a:pt x="7960" y="8290"/>
                </a:lnTo>
                <a:lnTo>
                  <a:pt x="7704" y="8327"/>
                </a:lnTo>
                <a:lnTo>
                  <a:pt x="7557" y="8327"/>
                </a:lnTo>
                <a:lnTo>
                  <a:pt x="7447" y="8290"/>
                </a:lnTo>
                <a:lnTo>
                  <a:pt x="7337" y="8253"/>
                </a:lnTo>
                <a:lnTo>
                  <a:pt x="7264" y="8180"/>
                </a:lnTo>
                <a:close/>
                <a:moveTo>
                  <a:pt x="8181" y="5979"/>
                </a:moveTo>
                <a:lnTo>
                  <a:pt x="7997" y="6016"/>
                </a:lnTo>
                <a:lnTo>
                  <a:pt x="7814" y="6089"/>
                </a:lnTo>
                <a:lnTo>
                  <a:pt x="7667" y="6236"/>
                </a:lnTo>
                <a:lnTo>
                  <a:pt x="7410" y="6346"/>
                </a:lnTo>
                <a:lnTo>
                  <a:pt x="7190" y="6529"/>
                </a:lnTo>
                <a:lnTo>
                  <a:pt x="6970" y="6713"/>
                </a:lnTo>
                <a:lnTo>
                  <a:pt x="6787" y="6933"/>
                </a:lnTo>
                <a:lnTo>
                  <a:pt x="6677" y="7080"/>
                </a:lnTo>
                <a:lnTo>
                  <a:pt x="6640" y="7263"/>
                </a:lnTo>
                <a:lnTo>
                  <a:pt x="6567" y="7410"/>
                </a:lnTo>
                <a:lnTo>
                  <a:pt x="6567" y="7593"/>
                </a:lnTo>
                <a:lnTo>
                  <a:pt x="6567" y="7923"/>
                </a:lnTo>
                <a:lnTo>
                  <a:pt x="6677" y="8253"/>
                </a:lnTo>
                <a:lnTo>
                  <a:pt x="6787" y="8437"/>
                </a:lnTo>
                <a:lnTo>
                  <a:pt x="6897" y="8584"/>
                </a:lnTo>
                <a:lnTo>
                  <a:pt x="7043" y="8694"/>
                </a:lnTo>
                <a:lnTo>
                  <a:pt x="7190" y="8767"/>
                </a:lnTo>
                <a:lnTo>
                  <a:pt x="7374" y="8804"/>
                </a:lnTo>
                <a:lnTo>
                  <a:pt x="7557" y="8840"/>
                </a:lnTo>
                <a:lnTo>
                  <a:pt x="7924" y="8840"/>
                </a:lnTo>
                <a:lnTo>
                  <a:pt x="8254" y="8767"/>
                </a:lnTo>
                <a:lnTo>
                  <a:pt x="8584" y="8620"/>
                </a:lnTo>
                <a:lnTo>
                  <a:pt x="8914" y="8364"/>
                </a:lnTo>
                <a:lnTo>
                  <a:pt x="9208" y="8070"/>
                </a:lnTo>
                <a:lnTo>
                  <a:pt x="9464" y="7740"/>
                </a:lnTo>
                <a:lnTo>
                  <a:pt x="9538" y="7593"/>
                </a:lnTo>
                <a:lnTo>
                  <a:pt x="9611" y="7410"/>
                </a:lnTo>
                <a:lnTo>
                  <a:pt x="9648" y="7226"/>
                </a:lnTo>
                <a:lnTo>
                  <a:pt x="9648" y="7043"/>
                </a:lnTo>
                <a:lnTo>
                  <a:pt x="9648" y="6860"/>
                </a:lnTo>
                <a:lnTo>
                  <a:pt x="9574" y="6713"/>
                </a:lnTo>
                <a:lnTo>
                  <a:pt x="9464" y="6529"/>
                </a:lnTo>
                <a:lnTo>
                  <a:pt x="9354" y="6419"/>
                </a:lnTo>
                <a:lnTo>
                  <a:pt x="9208" y="6273"/>
                </a:lnTo>
                <a:lnTo>
                  <a:pt x="9061" y="6199"/>
                </a:lnTo>
                <a:lnTo>
                  <a:pt x="8731" y="6053"/>
                </a:lnTo>
                <a:lnTo>
                  <a:pt x="8364" y="5979"/>
                </a:lnTo>
                <a:close/>
                <a:moveTo>
                  <a:pt x="5063" y="7080"/>
                </a:moveTo>
                <a:lnTo>
                  <a:pt x="5246" y="8180"/>
                </a:lnTo>
                <a:lnTo>
                  <a:pt x="5466" y="9281"/>
                </a:lnTo>
                <a:lnTo>
                  <a:pt x="4622" y="8804"/>
                </a:lnTo>
                <a:lnTo>
                  <a:pt x="3779" y="8290"/>
                </a:lnTo>
                <a:lnTo>
                  <a:pt x="4439" y="7667"/>
                </a:lnTo>
                <a:lnTo>
                  <a:pt x="5063" y="7080"/>
                </a:lnTo>
                <a:close/>
                <a:moveTo>
                  <a:pt x="7887" y="4732"/>
                </a:moveTo>
                <a:lnTo>
                  <a:pt x="9171" y="5282"/>
                </a:lnTo>
                <a:lnTo>
                  <a:pt x="10381" y="5869"/>
                </a:lnTo>
                <a:lnTo>
                  <a:pt x="10602" y="6529"/>
                </a:lnTo>
                <a:lnTo>
                  <a:pt x="10785" y="7190"/>
                </a:lnTo>
                <a:lnTo>
                  <a:pt x="10932" y="7850"/>
                </a:lnTo>
                <a:lnTo>
                  <a:pt x="11078" y="8547"/>
                </a:lnTo>
                <a:lnTo>
                  <a:pt x="10565" y="9097"/>
                </a:lnTo>
                <a:lnTo>
                  <a:pt x="10015" y="9647"/>
                </a:lnTo>
                <a:lnTo>
                  <a:pt x="9428" y="10161"/>
                </a:lnTo>
                <a:lnTo>
                  <a:pt x="8841" y="10674"/>
                </a:lnTo>
                <a:lnTo>
                  <a:pt x="8107" y="10418"/>
                </a:lnTo>
                <a:lnTo>
                  <a:pt x="7374" y="10161"/>
                </a:lnTo>
                <a:lnTo>
                  <a:pt x="6677" y="9867"/>
                </a:lnTo>
                <a:lnTo>
                  <a:pt x="5980" y="9537"/>
                </a:lnTo>
                <a:lnTo>
                  <a:pt x="5723" y="8143"/>
                </a:lnTo>
                <a:lnTo>
                  <a:pt x="5466" y="6713"/>
                </a:lnTo>
                <a:lnTo>
                  <a:pt x="6677" y="5722"/>
                </a:lnTo>
                <a:lnTo>
                  <a:pt x="7887" y="4732"/>
                </a:lnTo>
                <a:close/>
                <a:moveTo>
                  <a:pt x="11152" y="9171"/>
                </a:moveTo>
                <a:lnTo>
                  <a:pt x="11225" y="10161"/>
                </a:lnTo>
                <a:lnTo>
                  <a:pt x="11225" y="11188"/>
                </a:lnTo>
                <a:lnTo>
                  <a:pt x="11225" y="11225"/>
                </a:lnTo>
                <a:lnTo>
                  <a:pt x="10308" y="11041"/>
                </a:lnTo>
                <a:lnTo>
                  <a:pt x="9391" y="10821"/>
                </a:lnTo>
                <a:lnTo>
                  <a:pt x="10015" y="10308"/>
                </a:lnTo>
                <a:lnTo>
                  <a:pt x="10565" y="9794"/>
                </a:lnTo>
                <a:lnTo>
                  <a:pt x="11152" y="9171"/>
                </a:lnTo>
                <a:close/>
                <a:moveTo>
                  <a:pt x="12729" y="7153"/>
                </a:moveTo>
                <a:lnTo>
                  <a:pt x="13243" y="7483"/>
                </a:lnTo>
                <a:lnTo>
                  <a:pt x="13756" y="7813"/>
                </a:lnTo>
                <a:lnTo>
                  <a:pt x="14233" y="8180"/>
                </a:lnTo>
                <a:lnTo>
                  <a:pt x="14673" y="8584"/>
                </a:lnTo>
                <a:lnTo>
                  <a:pt x="15113" y="9024"/>
                </a:lnTo>
                <a:lnTo>
                  <a:pt x="15480" y="9464"/>
                </a:lnTo>
                <a:lnTo>
                  <a:pt x="15810" y="9941"/>
                </a:lnTo>
                <a:lnTo>
                  <a:pt x="16067" y="10454"/>
                </a:lnTo>
                <a:lnTo>
                  <a:pt x="16251" y="11005"/>
                </a:lnTo>
                <a:lnTo>
                  <a:pt x="16177" y="11041"/>
                </a:lnTo>
                <a:lnTo>
                  <a:pt x="15957" y="11188"/>
                </a:lnTo>
                <a:lnTo>
                  <a:pt x="15700" y="11298"/>
                </a:lnTo>
                <a:lnTo>
                  <a:pt x="15444" y="11371"/>
                </a:lnTo>
                <a:lnTo>
                  <a:pt x="15187" y="11445"/>
                </a:lnTo>
                <a:lnTo>
                  <a:pt x="15113" y="11371"/>
                </a:lnTo>
                <a:lnTo>
                  <a:pt x="15077" y="11408"/>
                </a:lnTo>
                <a:lnTo>
                  <a:pt x="14233" y="11445"/>
                </a:lnTo>
                <a:lnTo>
                  <a:pt x="13389" y="11408"/>
                </a:lnTo>
                <a:lnTo>
                  <a:pt x="12582" y="11371"/>
                </a:lnTo>
                <a:lnTo>
                  <a:pt x="11739" y="11298"/>
                </a:lnTo>
                <a:lnTo>
                  <a:pt x="11702" y="10198"/>
                </a:lnTo>
                <a:lnTo>
                  <a:pt x="11665" y="9464"/>
                </a:lnTo>
                <a:lnTo>
                  <a:pt x="11592" y="8694"/>
                </a:lnTo>
                <a:lnTo>
                  <a:pt x="12179" y="7923"/>
                </a:lnTo>
                <a:lnTo>
                  <a:pt x="12729" y="7153"/>
                </a:lnTo>
                <a:close/>
                <a:moveTo>
                  <a:pt x="6126" y="10161"/>
                </a:moveTo>
                <a:lnTo>
                  <a:pt x="6787" y="10454"/>
                </a:lnTo>
                <a:lnTo>
                  <a:pt x="7447" y="10711"/>
                </a:lnTo>
                <a:lnTo>
                  <a:pt x="8327" y="11005"/>
                </a:lnTo>
                <a:lnTo>
                  <a:pt x="7557" y="11555"/>
                </a:lnTo>
                <a:lnTo>
                  <a:pt x="6713" y="11995"/>
                </a:lnTo>
                <a:lnTo>
                  <a:pt x="6603" y="12068"/>
                </a:lnTo>
                <a:lnTo>
                  <a:pt x="6346" y="11078"/>
                </a:lnTo>
                <a:lnTo>
                  <a:pt x="6126" y="10161"/>
                </a:lnTo>
                <a:close/>
                <a:moveTo>
                  <a:pt x="3449" y="8657"/>
                </a:moveTo>
                <a:lnTo>
                  <a:pt x="3889" y="8950"/>
                </a:lnTo>
                <a:lnTo>
                  <a:pt x="4733" y="9427"/>
                </a:lnTo>
                <a:lnTo>
                  <a:pt x="5613" y="9904"/>
                </a:lnTo>
                <a:lnTo>
                  <a:pt x="5870" y="11078"/>
                </a:lnTo>
                <a:lnTo>
                  <a:pt x="6016" y="11665"/>
                </a:lnTo>
                <a:lnTo>
                  <a:pt x="6200" y="12288"/>
                </a:lnTo>
                <a:lnTo>
                  <a:pt x="5686" y="12509"/>
                </a:lnTo>
                <a:lnTo>
                  <a:pt x="5136" y="12729"/>
                </a:lnTo>
                <a:lnTo>
                  <a:pt x="4622" y="12875"/>
                </a:lnTo>
                <a:lnTo>
                  <a:pt x="4072" y="12985"/>
                </a:lnTo>
                <a:lnTo>
                  <a:pt x="3705" y="12985"/>
                </a:lnTo>
                <a:lnTo>
                  <a:pt x="3375" y="12949"/>
                </a:lnTo>
                <a:lnTo>
                  <a:pt x="3045" y="12875"/>
                </a:lnTo>
                <a:lnTo>
                  <a:pt x="2715" y="12692"/>
                </a:lnTo>
                <a:lnTo>
                  <a:pt x="2568" y="12582"/>
                </a:lnTo>
                <a:lnTo>
                  <a:pt x="2458" y="12435"/>
                </a:lnTo>
                <a:lnTo>
                  <a:pt x="2348" y="12288"/>
                </a:lnTo>
                <a:lnTo>
                  <a:pt x="2275" y="12105"/>
                </a:lnTo>
                <a:lnTo>
                  <a:pt x="2165" y="11775"/>
                </a:lnTo>
                <a:lnTo>
                  <a:pt x="2165" y="11371"/>
                </a:lnTo>
                <a:lnTo>
                  <a:pt x="2201" y="11005"/>
                </a:lnTo>
                <a:lnTo>
                  <a:pt x="2275" y="10638"/>
                </a:lnTo>
                <a:lnTo>
                  <a:pt x="2385" y="10271"/>
                </a:lnTo>
                <a:lnTo>
                  <a:pt x="2532" y="9941"/>
                </a:lnTo>
                <a:lnTo>
                  <a:pt x="2715" y="9574"/>
                </a:lnTo>
                <a:lnTo>
                  <a:pt x="2935" y="9281"/>
                </a:lnTo>
                <a:lnTo>
                  <a:pt x="3192" y="8950"/>
                </a:lnTo>
                <a:lnTo>
                  <a:pt x="3449" y="8657"/>
                </a:lnTo>
                <a:close/>
                <a:moveTo>
                  <a:pt x="8291" y="14049"/>
                </a:moveTo>
                <a:lnTo>
                  <a:pt x="8401" y="14086"/>
                </a:lnTo>
                <a:lnTo>
                  <a:pt x="8401" y="14196"/>
                </a:lnTo>
                <a:lnTo>
                  <a:pt x="8401" y="14343"/>
                </a:lnTo>
                <a:lnTo>
                  <a:pt x="8364" y="14489"/>
                </a:lnTo>
                <a:lnTo>
                  <a:pt x="8291" y="14599"/>
                </a:lnTo>
                <a:lnTo>
                  <a:pt x="8181" y="14673"/>
                </a:lnTo>
                <a:lnTo>
                  <a:pt x="7960" y="14489"/>
                </a:lnTo>
                <a:lnTo>
                  <a:pt x="7777" y="14306"/>
                </a:lnTo>
                <a:lnTo>
                  <a:pt x="7850" y="14159"/>
                </a:lnTo>
                <a:lnTo>
                  <a:pt x="7997" y="14086"/>
                </a:lnTo>
                <a:lnTo>
                  <a:pt x="8144" y="14049"/>
                </a:lnTo>
                <a:close/>
                <a:moveTo>
                  <a:pt x="8914" y="11188"/>
                </a:moveTo>
                <a:lnTo>
                  <a:pt x="10051" y="11481"/>
                </a:lnTo>
                <a:lnTo>
                  <a:pt x="11225" y="11702"/>
                </a:lnTo>
                <a:lnTo>
                  <a:pt x="11188" y="12288"/>
                </a:lnTo>
                <a:lnTo>
                  <a:pt x="11115" y="12839"/>
                </a:lnTo>
                <a:lnTo>
                  <a:pt x="10968" y="13426"/>
                </a:lnTo>
                <a:lnTo>
                  <a:pt x="10822" y="13976"/>
                </a:lnTo>
                <a:lnTo>
                  <a:pt x="10638" y="14269"/>
                </a:lnTo>
                <a:lnTo>
                  <a:pt x="10455" y="14563"/>
                </a:lnTo>
                <a:lnTo>
                  <a:pt x="10198" y="14819"/>
                </a:lnTo>
                <a:lnTo>
                  <a:pt x="9905" y="15003"/>
                </a:lnTo>
                <a:lnTo>
                  <a:pt x="9648" y="15113"/>
                </a:lnTo>
                <a:lnTo>
                  <a:pt x="9391" y="15150"/>
                </a:lnTo>
                <a:lnTo>
                  <a:pt x="9098" y="15113"/>
                </a:lnTo>
                <a:lnTo>
                  <a:pt x="8841" y="15040"/>
                </a:lnTo>
                <a:lnTo>
                  <a:pt x="8951" y="14856"/>
                </a:lnTo>
                <a:lnTo>
                  <a:pt x="8988" y="14673"/>
                </a:lnTo>
                <a:lnTo>
                  <a:pt x="9061" y="14453"/>
                </a:lnTo>
                <a:lnTo>
                  <a:pt x="9061" y="14269"/>
                </a:lnTo>
                <a:lnTo>
                  <a:pt x="9024" y="14086"/>
                </a:lnTo>
                <a:lnTo>
                  <a:pt x="8951" y="13976"/>
                </a:lnTo>
                <a:lnTo>
                  <a:pt x="8841" y="13829"/>
                </a:lnTo>
                <a:lnTo>
                  <a:pt x="8731" y="13756"/>
                </a:lnTo>
                <a:lnTo>
                  <a:pt x="8547" y="13646"/>
                </a:lnTo>
                <a:lnTo>
                  <a:pt x="8401" y="13609"/>
                </a:lnTo>
                <a:lnTo>
                  <a:pt x="8254" y="13572"/>
                </a:lnTo>
                <a:lnTo>
                  <a:pt x="8071" y="13572"/>
                </a:lnTo>
                <a:lnTo>
                  <a:pt x="7887" y="13609"/>
                </a:lnTo>
                <a:lnTo>
                  <a:pt x="7740" y="13682"/>
                </a:lnTo>
                <a:lnTo>
                  <a:pt x="7594" y="13792"/>
                </a:lnTo>
                <a:lnTo>
                  <a:pt x="7447" y="13902"/>
                </a:lnTo>
                <a:lnTo>
                  <a:pt x="7264" y="13609"/>
                </a:lnTo>
                <a:lnTo>
                  <a:pt x="7080" y="13242"/>
                </a:lnTo>
                <a:lnTo>
                  <a:pt x="6897" y="12912"/>
                </a:lnTo>
                <a:lnTo>
                  <a:pt x="6750" y="12545"/>
                </a:lnTo>
                <a:lnTo>
                  <a:pt x="7814" y="11958"/>
                </a:lnTo>
                <a:lnTo>
                  <a:pt x="8364" y="11591"/>
                </a:lnTo>
                <a:lnTo>
                  <a:pt x="8914" y="11188"/>
                </a:lnTo>
                <a:close/>
                <a:moveTo>
                  <a:pt x="6493" y="0"/>
                </a:moveTo>
                <a:lnTo>
                  <a:pt x="6163" y="294"/>
                </a:lnTo>
                <a:lnTo>
                  <a:pt x="5870" y="624"/>
                </a:lnTo>
                <a:lnTo>
                  <a:pt x="5613" y="991"/>
                </a:lnTo>
                <a:lnTo>
                  <a:pt x="5429" y="1394"/>
                </a:lnTo>
                <a:lnTo>
                  <a:pt x="5246" y="1798"/>
                </a:lnTo>
                <a:lnTo>
                  <a:pt x="5099" y="2201"/>
                </a:lnTo>
                <a:lnTo>
                  <a:pt x="5026" y="2641"/>
                </a:lnTo>
                <a:lnTo>
                  <a:pt x="4953" y="3081"/>
                </a:lnTo>
                <a:lnTo>
                  <a:pt x="4219" y="2898"/>
                </a:lnTo>
                <a:lnTo>
                  <a:pt x="3485" y="2788"/>
                </a:lnTo>
                <a:lnTo>
                  <a:pt x="2752" y="2715"/>
                </a:lnTo>
                <a:lnTo>
                  <a:pt x="2385" y="2751"/>
                </a:lnTo>
                <a:lnTo>
                  <a:pt x="2055" y="2788"/>
                </a:lnTo>
                <a:lnTo>
                  <a:pt x="1725" y="2825"/>
                </a:lnTo>
                <a:lnTo>
                  <a:pt x="1394" y="2898"/>
                </a:lnTo>
                <a:lnTo>
                  <a:pt x="1101" y="3045"/>
                </a:lnTo>
                <a:lnTo>
                  <a:pt x="808" y="3191"/>
                </a:lnTo>
                <a:lnTo>
                  <a:pt x="551" y="3338"/>
                </a:lnTo>
                <a:lnTo>
                  <a:pt x="367" y="3558"/>
                </a:lnTo>
                <a:lnTo>
                  <a:pt x="184" y="3815"/>
                </a:lnTo>
                <a:lnTo>
                  <a:pt x="74" y="4108"/>
                </a:lnTo>
                <a:lnTo>
                  <a:pt x="1" y="4402"/>
                </a:lnTo>
                <a:lnTo>
                  <a:pt x="1" y="4732"/>
                </a:lnTo>
                <a:lnTo>
                  <a:pt x="37" y="5026"/>
                </a:lnTo>
                <a:lnTo>
                  <a:pt x="147" y="5356"/>
                </a:lnTo>
                <a:lnTo>
                  <a:pt x="257" y="5649"/>
                </a:lnTo>
                <a:lnTo>
                  <a:pt x="441" y="5943"/>
                </a:lnTo>
                <a:lnTo>
                  <a:pt x="624" y="6236"/>
                </a:lnTo>
                <a:lnTo>
                  <a:pt x="844" y="6493"/>
                </a:lnTo>
                <a:lnTo>
                  <a:pt x="1211" y="6860"/>
                </a:lnTo>
                <a:lnTo>
                  <a:pt x="1615" y="7263"/>
                </a:lnTo>
                <a:lnTo>
                  <a:pt x="1615" y="7300"/>
                </a:lnTo>
                <a:lnTo>
                  <a:pt x="1615" y="7520"/>
                </a:lnTo>
                <a:lnTo>
                  <a:pt x="1688" y="7777"/>
                </a:lnTo>
                <a:lnTo>
                  <a:pt x="1725" y="7887"/>
                </a:lnTo>
                <a:lnTo>
                  <a:pt x="1835" y="7960"/>
                </a:lnTo>
                <a:lnTo>
                  <a:pt x="1908" y="8033"/>
                </a:lnTo>
                <a:lnTo>
                  <a:pt x="2055" y="8070"/>
                </a:lnTo>
                <a:lnTo>
                  <a:pt x="2165" y="8107"/>
                </a:lnTo>
                <a:lnTo>
                  <a:pt x="2275" y="8070"/>
                </a:lnTo>
                <a:lnTo>
                  <a:pt x="2532" y="7997"/>
                </a:lnTo>
                <a:lnTo>
                  <a:pt x="3045" y="8400"/>
                </a:lnTo>
                <a:lnTo>
                  <a:pt x="2642" y="8914"/>
                </a:lnTo>
                <a:lnTo>
                  <a:pt x="2312" y="9464"/>
                </a:lnTo>
                <a:lnTo>
                  <a:pt x="2018" y="10051"/>
                </a:lnTo>
                <a:lnTo>
                  <a:pt x="1871" y="10344"/>
                </a:lnTo>
                <a:lnTo>
                  <a:pt x="1798" y="10674"/>
                </a:lnTo>
                <a:lnTo>
                  <a:pt x="1725" y="10968"/>
                </a:lnTo>
                <a:lnTo>
                  <a:pt x="1688" y="11261"/>
                </a:lnTo>
                <a:lnTo>
                  <a:pt x="1688" y="11555"/>
                </a:lnTo>
                <a:lnTo>
                  <a:pt x="1725" y="11885"/>
                </a:lnTo>
                <a:lnTo>
                  <a:pt x="1798" y="12142"/>
                </a:lnTo>
                <a:lnTo>
                  <a:pt x="1908" y="12435"/>
                </a:lnTo>
                <a:lnTo>
                  <a:pt x="2055" y="12692"/>
                </a:lnTo>
                <a:lnTo>
                  <a:pt x="2238" y="12912"/>
                </a:lnTo>
                <a:lnTo>
                  <a:pt x="2495" y="13132"/>
                </a:lnTo>
                <a:lnTo>
                  <a:pt x="2788" y="13279"/>
                </a:lnTo>
                <a:lnTo>
                  <a:pt x="3045" y="13389"/>
                </a:lnTo>
                <a:lnTo>
                  <a:pt x="3375" y="13426"/>
                </a:lnTo>
                <a:lnTo>
                  <a:pt x="3669" y="13462"/>
                </a:lnTo>
                <a:lnTo>
                  <a:pt x="3999" y="13462"/>
                </a:lnTo>
                <a:lnTo>
                  <a:pt x="4292" y="13426"/>
                </a:lnTo>
                <a:lnTo>
                  <a:pt x="4586" y="13389"/>
                </a:lnTo>
                <a:lnTo>
                  <a:pt x="5026" y="13242"/>
                </a:lnTo>
                <a:lnTo>
                  <a:pt x="5503" y="13095"/>
                </a:lnTo>
                <a:lnTo>
                  <a:pt x="5906" y="12949"/>
                </a:lnTo>
                <a:lnTo>
                  <a:pt x="6346" y="12729"/>
                </a:lnTo>
                <a:lnTo>
                  <a:pt x="6530" y="13169"/>
                </a:lnTo>
                <a:lnTo>
                  <a:pt x="6713" y="13572"/>
                </a:lnTo>
                <a:lnTo>
                  <a:pt x="6970" y="13976"/>
                </a:lnTo>
                <a:lnTo>
                  <a:pt x="7227" y="14343"/>
                </a:lnTo>
                <a:lnTo>
                  <a:pt x="7153" y="14526"/>
                </a:lnTo>
                <a:lnTo>
                  <a:pt x="7117" y="14709"/>
                </a:lnTo>
                <a:lnTo>
                  <a:pt x="7153" y="14893"/>
                </a:lnTo>
                <a:lnTo>
                  <a:pt x="7227" y="15076"/>
                </a:lnTo>
                <a:lnTo>
                  <a:pt x="7337" y="15223"/>
                </a:lnTo>
                <a:lnTo>
                  <a:pt x="7484" y="15333"/>
                </a:lnTo>
                <a:lnTo>
                  <a:pt x="7630" y="15406"/>
                </a:lnTo>
                <a:lnTo>
                  <a:pt x="7777" y="15480"/>
                </a:lnTo>
                <a:lnTo>
                  <a:pt x="7924" y="15516"/>
                </a:lnTo>
                <a:lnTo>
                  <a:pt x="8107" y="15516"/>
                </a:lnTo>
                <a:lnTo>
                  <a:pt x="8254" y="15480"/>
                </a:lnTo>
                <a:lnTo>
                  <a:pt x="8437" y="15406"/>
                </a:lnTo>
                <a:lnTo>
                  <a:pt x="8474" y="15406"/>
                </a:lnTo>
                <a:lnTo>
                  <a:pt x="8804" y="15516"/>
                </a:lnTo>
                <a:lnTo>
                  <a:pt x="9171" y="15590"/>
                </a:lnTo>
                <a:lnTo>
                  <a:pt x="9501" y="15590"/>
                </a:lnTo>
                <a:lnTo>
                  <a:pt x="9868" y="15516"/>
                </a:lnTo>
                <a:lnTo>
                  <a:pt x="10161" y="15406"/>
                </a:lnTo>
                <a:lnTo>
                  <a:pt x="10418" y="15260"/>
                </a:lnTo>
                <a:lnTo>
                  <a:pt x="10675" y="15040"/>
                </a:lnTo>
                <a:lnTo>
                  <a:pt x="10858" y="14819"/>
                </a:lnTo>
                <a:lnTo>
                  <a:pt x="11042" y="14563"/>
                </a:lnTo>
                <a:lnTo>
                  <a:pt x="11188" y="14269"/>
                </a:lnTo>
                <a:lnTo>
                  <a:pt x="11299" y="13976"/>
                </a:lnTo>
                <a:lnTo>
                  <a:pt x="11409" y="13682"/>
                </a:lnTo>
                <a:lnTo>
                  <a:pt x="11519" y="13242"/>
                </a:lnTo>
                <a:lnTo>
                  <a:pt x="11629" y="12765"/>
                </a:lnTo>
                <a:lnTo>
                  <a:pt x="11665" y="12252"/>
                </a:lnTo>
                <a:lnTo>
                  <a:pt x="11702" y="11775"/>
                </a:lnTo>
                <a:lnTo>
                  <a:pt x="12619" y="11848"/>
                </a:lnTo>
                <a:lnTo>
                  <a:pt x="13499" y="11922"/>
                </a:lnTo>
                <a:lnTo>
                  <a:pt x="14416" y="11922"/>
                </a:lnTo>
                <a:lnTo>
                  <a:pt x="15297" y="11885"/>
                </a:lnTo>
                <a:lnTo>
                  <a:pt x="15333" y="11848"/>
                </a:lnTo>
                <a:lnTo>
                  <a:pt x="15333" y="11775"/>
                </a:lnTo>
                <a:lnTo>
                  <a:pt x="15590" y="11702"/>
                </a:lnTo>
                <a:lnTo>
                  <a:pt x="15884" y="11628"/>
                </a:lnTo>
                <a:lnTo>
                  <a:pt x="16140" y="11481"/>
                </a:lnTo>
                <a:lnTo>
                  <a:pt x="16397" y="11335"/>
                </a:lnTo>
                <a:lnTo>
                  <a:pt x="16507" y="11335"/>
                </a:lnTo>
                <a:lnTo>
                  <a:pt x="16544" y="11298"/>
                </a:lnTo>
                <a:lnTo>
                  <a:pt x="16581" y="11225"/>
                </a:lnTo>
                <a:lnTo>
                  <a:pt x="16544" y="10931"/>
                </a:lnTo>
                <a:lnTo>
                  <a:pt x="16471" y="10638"/>
                </a:lnTo>
                <a:lnTo>
                  <a:pt x="16397" y="10344"/>
                </a:lnTo>
                <a:lnTo>
                  <a:pt x="16287" y="10088"/>
                </a:lnTo>
                <a:lnTo>
                  <a:pt x="15994" y="9537"/>
                </a:lnTo>
                <a:lnTo>
                  <a:pt x="15627" y="9060"/>
                </a:lnTo>
                <a:lnTo>
                  <a:pt x="15223" y="8584"/>
                </a:lnTo>
                <a:lnTo>
                  <a:pt x="14783" y="8143"/>
                </a:lnTo>
                <a:lnTo>
                  <a:pt x="14306" y="7740"/>
                </a:lnTo>
                <a:lnTo>
                  <a:pt x="13793" y="7336"/>
                </a:lnTo>
                <a:lnTo>
                  <a:pt x="12949" y="6786"/>
                </a:lnTo>
                <a:lnTo>
                  <a:pt x="13353" y="6053"/>
                </a:lnTo>
                <a:lnTo>
                  <a:pt x="13720" y="5319"/>
                </a:lnTo>
                <a:lnTo>
                  <a:pt x="14050" y="4549"/>
                </a:lnTo>
                <a:lnTo>
                  <a:pt x="14306" y="3778"/>
                </a:lnTo>
                <a:lnTo>
                  <a:pt x="14306" y="3632"/>
                </a:lnTo>
                <a:lnTo>
                  <a:pt x="14453" y="3522"/>
                </a:lnTo>
                <a:lnTo>
                  <a:pt x="14600" y="3375"/>
                </a:lnTo>
                <a:lnTo>
                  <a:pt x="14747" y="3155"/>
                </a:lnTo>
                <a:lnTo>
                  <a:pt x="14820" y="2935"/>
                </a:lnTo>
                <a:lnTo>
                  <a:pt x="14820" y="2678"/>
                </a:lnTo>
                <a:lnTo>
                  <a:pt x="14747" y="2421"/>
                </a:lnTo>
                <a:lnTo>
                  <a:pt x="14637" y="2238"/>
                </a:lnTo>
                <a:lnTo>
                  <a:pt x="14490" y="2054"/>
                </a:lnTo>
                <a:lnTo>
                  <a:pt x="14270" y="1944"/>
                </a:lnTo>
                <a:lnTo>
                  <a:pt x="14160" y="1908"/>
                </a:lnTo>
                <a:lnTo>
                  <a:pt x="14013" y="1908"/>
                </a:lnTo>
                <a:lnTo>
                  <a:pt x="13830" y="1944"/>
                </a:lnTo>
                <a:lnTo>
                  <a:pt x="13683" y="2018"/>
                </a:lnTo>
                <a:lnTo>
                  <a:pt x="13536" y="2091"/>
                </a:lnTo>
                <a:lnTo>
                  <a:pt x="13389" y="2201"/>
                </a:lnTo>
                <a:lnTo>
                  <a:pt x="12949" y="2128"/>
                </a:lnTo>
                <a:lnTo>
                  <a:pt x="12472" y="2164"/>
                </a:lnTo>
                <a:lnTo>
                  <a:pt x="12032" y="2201"/>
                </a:lnTo>
                <a:lnTo>
                  <a:pt x="11592" y="2274"/>
                </a:lnTo>
                <a:lnTo>
                  <a:pt x="11115" y="2421"/>
                </a:lnTo>
                <a:lnTo>
                  <a:pt x="10675" y="2568"/>
                </a:lnTo>
                <a:lnTo>
                  <a:pt x="10271" y="2751"/>
                </a:lnTo>
                <a:lnTo>
                  <a:pt x="9831" y="2971"/>
                </a:lnTo>
                <a:lnTo>
                  <a:pt x="9611" y="3081"/>
                </a:lnTo>
                <a:lnTo>
                  <a:pt x="9208" y="2421"/>
                </a:lnTo>
                <a:lnTo>
                  <a:pt x="8767" y="1761"/>
                </a:lnTo>
                <a:lnTo>
                  <a:pt x="8254" y="1137"/>
                </a:lnTo>
                <a:lnTo>
                  <a:pt x="7740" y="550"/>
                </a:lnTo>
                <a:lnTo>
                  <a:pt x="7630" y="477"/>
                </a:lnTo>
                <a:lnTo>
                  <a:pt x="7520" y="477"/>
                </a:lnTo>
                <a:lnTo>
                  <a:pt x="7117" y="624"/>
                </a:lnTo>
                <a:lnTo>
                  <a:pt x="6713" y="807"/>
                </a:lnTo>
                <a:lnTo>
                  <a:pt x="6640" y="844"/>
                </a:lnTo>
                <a:lnTo>
                  <a:pt x="6603" y="881"/>
                </a:lnTo>
                <a:lnTo>
                  <a:pt x="6640" y="991"/>
                </a:lnTo>
                <a:lnTo>
                  <a:pt x="6677" y="1064"/>
                </a:lnTo>
                <a:lnTo>
                  <a:pt x="6787" y="1064"/>
                </a:lnTo>
                <a:lnTo>
                  <a:pt x="7153" y="1027"/>
                </a:lnTo>
                <a:lnTo>
                  <a:pt x="7484" y="991"/>
                </a:lnTo>
                <a:lnTo>
                  <a:pt x="7960" y="1541"/>
                </a:lnTo>
                <a:lnTo>
                  <a:pt x="8401" y="2091"/>
                </a:lnTo>
                <a:lnTo>
                  <a:pt x="8841" y="2715"/>
                </a:lnTo>
                <a:lnTo>
                  <a:pt x="9208" y="3301"/>
                </a:lnTo>
                <a:lnTo>
                  <a:pt x="8511" y="3742"/>
                </a:lnTo>
                <a:lnTo>
                  <a:pt x="7850" y="4219"/>
                </a:lnTo>
                <a:lnTo>
                  <a:pt x="6603" y="3668"/>
                </a:lnTo>
                <a:lnTo>
                  <a:pt x="5980" y="3412"/>
                </a:lnTo>
                <a:lnTo>
                  <a:pt x="5319" y="3191"/>
                </a:lnTo>
                <a:lnTo>
                  <a:pt x="5393" y="2788"/>
                </a:lnTo>
                <a:lnTo>
                  <a:pt x="5466" y="2384"/>
                </a:lnTo>
                <a:lnTo>
                  <a:pt x="5576" y="1981"/>
                </a:lnTo>
                <a:lnTo>
                  <a:pt x="5723" y="1577"/>
                </a:lnTo>
                <a:lnTo>
                  <a:pt x="5906" y="1211"/>
                </a:lnTo>
                <a:lnTo>
                  <a:pt x="6126" y="844"/>
                </a:lnTo>
                <a:lnTo>
                  <a:pt x="6383" y="514"/>
                </a:lnTo>
                <a:lnTo>
                  <a:pt x="6640" y="184"/>
                </a:lnTo>
                <a:lnTo>
                  <a:pt x="6677" y="110"/>
                </a:lnTo>
                <a:lnTo>
                  <a:pt x="6677" y="37"/>
                </a:lnTo>
                <a:lnTo>
                  <a:pt x="6603" y="0"/>
                </a:lnTo>
                <a:close/>
              </a:path>
            </a:pathLst>
          </a:custGeom>
          <a:solidFill>
            <a:srgbClr val="A4C2F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A4C2F4"/>
              </a:solidFill>
              <a:latin typeface="Arial"/>
              <a:ea typeface="Arial"/>
              <a:cs typeface="Arial"/>
              <a:sym typeface="Arial"/>
            </a:endParaRPr>
          </a:p>
        </p:txBody>
      </p:sp>
      <p:sp>
        <p:nvSpPr>
          <p:cNvPr id="827" name="Google Shape;827;p39"/>
          <p:cNvSpPr/>
          <p:nvPr/>
        </p:nvSpPr>
        <p:spPr>
          <a:xfrm>
            <a:off x="-35016" y="4075593"/>
            <a:ext cx="339602" cy="400617"/>
          </a:xfrm>
          <a:custGeom>
            <a:avLst/>
            <a:gdLst/>
            <a:ahLst/>
            <a:cxnLst/>
            <a:rect l="l" t="t" r="r" b="b"/>
            <a:pathLst>
              <a:path w="9391" h="11079" extrusionOk="0">
                <a:moveTo>
                  <a:pt x="4916" y="441"/>
                </a:moveTo>
                <a:lnTo>
                  <a:pt x="5026" y="477"/>
                </a:lnTo>
                <a:lnTo>
                  <a:pt x="5099" y="551"/>
                </a:lnTo>
                <a:lnTo>
                  <a:pt x="5099" y="771"/>
                </a:lnTo>
                <a:lnTo>
                  <a:pt x="5026" y="954"/>
                </a:lnTo>
                <a:lnTo>
                  <a:pt x="4953" y="1064"/>
                </a:lnTo>
                <a:lnTo>
                  <a:pt x="4842" y="1138"/>
                </a:lnTo>
                <a:lnTo>
                  <a:pt x="4732" y="1174"/>
                </a:lnTo>
                <a:lnTo>
                  <a:pt x="4622" y="1138"/>
                </a:lnTo>
                <a:lnTo>
                  <a:pt x="4366" y="1028"/>
                </a:lnTo>
                <a:lnTo>
                  <a:pt x="4439" y="917"/>
                </a:lnTo>
                <a:lnTo>
                  <a:pt x="4439" y="771"/>
                </a:lnTo>
                <a:lnTo>
                  <a:pt x="4402" y="697"/>
                </a:lnTo>
                <a:lnTo>
                  <a:pt x="4366" y="661"/>
                </a:lnTo>
                <a:lnTo>
                  <a:pt x="4476" y="551"/>
                </a:lnTo>
                <a:lnTo>
                  <a:pt x="4622" y="477"/>
                </a:lnTo>
                <a:lnTo>
                  <a:pt x="4769" y="441"/>
                </a:lnTo>
                <a:close/>
                <a:moveTo>
                  <a:pt x="3375" y="6493"/>
                </a:moveTo>
                <a:lnTo>
                  <a:pt x="3375" y="6530"/>
                </a:lnTo>
                <a:lnTo>
                  <a:pt x="3339" y="6530"/>
                </a:lnTo>
                <a:lnTo>
                  <a:pt x="3375" y="6493"/>
                </a:lnTo>
                <a:close/>
                <a:moveTo>
                  <a:pt x="4292" y="6933"/>
                </a:moveTo>
                <a:lnTo>
                  <a:pt x="4256" y="7007"/>
                </a:lnTo>
                <a:lnTo>
                  <a:pt x="4219" y="6970"/>
                </a:lnTo>
                <a:lnTo>
                  <a:pt x="4292" y="6933"/>
                </a:lnTo>
                <a:close/>
                <a:moveTo>
                  <a:pt x="5209" y="4219"/>
                </a:moveTo>
                <a:lnTo>
                  <a:pt x="5429" y="4329"/>
                </a:lnTo>
                <a:lnTo>
                  <a:pt x="5649" y="4439"/>
                </a:lnTo>
                <a:lnTo>
                  <a:pt x="5686" y="4549"/>
                </a:lnTo>
                <a:lnTo>
                  <a:pt x="5723" y="4586"/>
                </a:lnTo>
                <a:lnTo>
                  <a:pt x="5796" y="4586"/>
                </a:lnTo>
                <a:lnTo>
                  <a:pt x="6016" y="4879"/>
                </a:lnTo>
                <a:lnTo>
                  <a:pt x="6163" y="5173"/>
                </a:lnTo>
                <a:lnTo>
                  <a:pt x="6200" y="5503"/>
                </a:lnTo>
                <a:lnTo>
                  <a:pt x="6200" y="5833"/>
                </a:lnTo>
                <a:lnTo>
                  <a:pt x="6090" y="6126"/>
                </a:lnTo>
                <a:lnTo>
                  <a:pt x="5943" y="6420"/>
                </a:lnTo>
                <a:lnTo>
                  <a:pt x="5796" y="6603"/>
                </a:lnTo>
                <a:lnTo>
                  <a:pt x="5649" y="6750"/>
                </a:lnTo>
                <a:lnTo>
                  <a:pt x="5649" y="6713"/>
                </a:lnTo>
                <a:lnTo>
                  <a:pt x="5649" y="6566"/>
                </a:lnTo>
                <a:lnTo>
                  <a:pt x="5649" y="6383"/>
                </a:lnTo>
                <a:lnTo>
                  <a:pt x="5613" y="6346"/>
                </a:lnTo>
                <a:lnTo>
                  <a:pt x="5576" y="6310"/>
                </a:lnTo>
                <a:lnTo>
                  <a:pt x="5539" y="6310"/>
                </a:lnTo>
                <a:lnTo>
                  <a:pt x="5503" y="6346"/>
                </a:lnTo>
                <a:lnTo>
                  <a:pt x="5393" y="6493"/>
                </a:lnTo>
                <a:lnTo>
                  <a:pt x="5356" y="6676"/>
                </a:lnTo>
                <a:lnTo>
                  <a:pt x="5319" y="6933"/>
                </a:lnTo>
                <a:lnTo>
                  <a:pt x="5099" y="7007"/>
                </a:lnTo>
                <a:lnTo>
                  <a:pt x="5099" y="6860"/>
                </a:lnTo>
                <a:lnTo>
                  <a:pt x="5099" y="6713"/>
                </a:lnTo>
                <a:lnTo>
                  <a:pt x="5136" y="6566"/>
                </a:lnTo>
                <a:lnTo>
                  <a:pt x="5209" y="6456"/>
                </a:lnTo>
                <a:lnTo>
                  <a:pt x="5246" y="6420"/>
                </a:lnTo>
                <a:lnTo>
                  <a:pt x="5209" y="6383"/>
                </a:lnTo>
                <a:lnTo>
                  <a:pt x="5173" y="6346"/>
                </a:lnTo>
                <a:lnTo>
                  <a:pt x="5136" y="6346"/>
                </a:lnTo>
                <a:lnTo>
                  <a:pt x="4953" y="6456"/>
                </a:lnTo>
                <a:lnTo>
                  <a:pt x="4842" y="6640"/>
                </a:lnTo>
                <a:lnTo>
                  <a:pt x="4769" y="6823"/>
                </a:lnTo>
                <a:lnTo>
                  <a:pt x="4769" y="7043"/>
                </a:lnTo>
                <a:lnTo>
                  <a:pt x="4696" y="7043"/>
                </a:lnTo>
                <a:lnTo>
                  <a:pt x="4659" y="7007"/>
                </a:lnTo>
                <a:lnTo>
                  <a:pt x="4622" y="6970"/>
                </a:lnTo>
                <a:lnTo>
                  <a:pt x="4586" y="6970"/>
                </a:lnTo>
                <a:lnTo>
                  <a:pt x="5026" y="6016"/>
                </a:lnTo>
                <a:lnTo>
                  <a:pt x="5026" y="5943"/>
                </a:lnTo>
                <a:lnTo>
                  <a:pt x="4989" y="5906"/>
                </a:lnTo>
                <a:lnTo>
                  <a:pt x="4953" y="5906"/>
                </a:lnTo>
                <a:lnTo>
                  <a:pt x="4916" y="5943"/>
                </a:lnTo>
                <a:lnTo>
                  <a:pt x="4402" y="6750"/>
                </a:lnTo>
                <a:lnTo>
                  <a:pt x="4366" y="6676"/>
                </a:lnTo>
                <a:lnTo>
                  <a:pt x="4329" y="6640"/>
                </a:lnTo>
                <a:lnTo>
                  <a:pt x="4256" y="6640"/>
                </a:lnTo>
                <a:lnTo>
                  <a:pt x="4439" y="6236"/>
                </a:lnTo>
                <a:lnTo>
                  <a:pt x="4659" y="5796"/>
                </a:lnTo>
                <a:lnTo>
                  <a:pt x="4696" y="5759"/>
                </a:lnTo>
                <a:lnTo>
                  <a:pt x="4659" y="5723"/>
                </a:lnTo>
                <a:lnTo>
                  <a:pt x="4586" y="5723"/>
                </a:lnTo>
                <a:lnTo>
                  <a:pt x="4182" y="6273"/>
                </a:lnTo>
                <a:lnTo>
                  <a:pt x="3999" y="6566"/>
                </a:lnTo>
                <a:lnTo>
                  <a:pt x="3852" y="6860"/>
                </a:lnTo>
                <a:lnTo>
                  <a:pt x="3669" y="6786"/>
                </a:lnTo>
                <a:lnTo>
                  <a:pt x="3779" y="6750"/>
                </a:lnTo>
                <a:lnTo>
                  <a:pt x="3852" y="6640"/>
                </a:lnTo>
                <a:lnTo>
                  <a:pt x="3889" y="6566"/>
                </a:lnTo>
                <a:lnTo>
                  <a:pt x="3889" y="6420"/>
                </a:lnTo>
                <a:lnTo>
                  <a:pt x="3889" y="6383"/>
                </a:lnTo>
                <a:lnTo>
                  <a:pt x="3815" y="6383"/>
                </a:lnTo>
                <a:lnTo>
                  <a:pt x="3999" y="6163"/>
                </a:lnTo>
                <a:lnTo>
                  <a:pt x="4512" y="5539"/>
                </a:lnTo>
                <a:lnTo>
                  <a:pt x="4512" y="5466"/>
                </a:lnTo>
                <a:lnTo>
                  <a:pt x="4476" y="5429"/>
                </a:lnTo>
                <a:lnTo>
                  <a:pt x="4402" y="5429"/>
                </a:lnTo>
                <a:lnTo>
                  <a:pt x="3779" y="6016"/>
                </a:lnTo>
                <a:lnTo>
                  <a:pt x="3632" y="6126"/>
                </a:lnTo>
                <a:lnTo>
                  <a:pt x="3595" y="6090"/>
                </a:lnTo>
                <a:lnTo>
                  <a:pt x="3559" y="6090"/>
                </a:lnTo>
                <a:lnTo>
                  <a:pt x="3485" y="6126"/>
                </a:lnTo>
                <a:lnTo>
                  <a:pt x="3669" y="5869"/>
                </a:lnTo>
                <a:lnTo>
                  <a:pt x="3889" y="5649"/>
                </a:lnTo>
                <a:lnTo>
                  <a:pt x="4146" y="5466"/>
                </a:lnTo>
                <a:lnTo>
                  <a:pt x="4402" y="5283"/>
                </a:lnTo>
                <a:lnTo>
                  <a:pt x="4439" y="5246"/>
                </a:lnTo>
                <a:lnTo>
                  <a:pt x="4402" y="5209"/>
                </a:lnTo>
                <a:lnTo>
                  <a:pt x="4402" y="5173"/>
                </a:lnTo>
                <a:lnTo>
                  <a:pt x="4329" y="5136"/>
                </a:lnTo>
                <a:lnTo>
                  <a:pt x="3962" y="5319"/>
                </a:lnTo>
                <a:lnTo>
                  <a:pt x="3632" y="5539"/>
                </a:lnTo>
                <a:lnTo>
                  <a:pt x="3339" y="5796"/>
                </a:lnTo>
                <a:lnTo>
                  <a:pt x="3082" y="6126"/>
                </a:lnTo>
                <a:lnTo>
                  <a:pt x="3045" y="6016"/>
                </a:lnTo>
                <a:lnTo>
                  <a:pt x="3082" y="5980"/>
                </a:lnTo>
                <a:lnTo>
                  <a:pt x="3339" y="5613"/>
                </a:lnTo>
                <a:lnTo>
                  <a:pt x="3632" y="5283"/>
                </a:lnTo>
                <a:lnTo>
                  <a:pt x="3962" y="4952"/>
                </a:lnTo>
                <a:lnTo>
                  <a:pt x="4292" y="4659"/>
                </a:lnTo>
                <a:lnTo>
                  <a:pt x="4292" y="4622"/>
                </a:lnTo>
                <a:lnTo>
                  <a:pt x="4256" y="4586"/>
                </a:lnTo>
                <a:lnTo>
                  <a:pt x="4219" y="4586"/>
                </a:lnTo>
                <a:lnTo>
                  <a:pt x="3925" y="4732"/>
                </a:lnTo>
                <a:lnTo>
                  <a:pt x="3632" y="4879"/>
                </a:lnTo>
                <a:lnTo>
                  <a:pt x="3375" y="5099"/>
                </a:lnTo>
                <a:lnTo>
                  <a:pt x="3155" y="5356"/>
                </a:lnTo>
                <a:lnTo>
                  <a:pt x="3228" y="5209"/>
                </a:lnTo>
                <a:lnTo>
                  <a:pt x="3339" y="5062"/>
                </a:lnTo>
                <a:lnTo>
                  <a:pt x="3559" y="4842"/>
                </a:lnTo>
                <a:lnTo>
                  <a:pt x="3852" y="4622"/>
                </a:lnTo>
                <a:lnTo>
                  <a:pt x="4146" y="4476"/>
                </a:lnTo>
                <a:lnTo>
                  <a:pt x="4402" y="4366"/>
                </a:lnTo>
                <a:lnTo>
                  <a:pt x="4659" y="4292"/>
                </a:lnTo>
                <a:lnTo>
                  <a:pt x="4953" y="4219"/>
                </a:lnTo>
                <a:close/>
                <a:moveTo>
                  <a:pt x="807" y="8767"/>
                </a:moveTo>
                <a:lnTo>
                  <a:pt x="807" y="8841"/>
                </a:lnTo>
                <a:lnTo>
                  <a:pt x="844" y="8914"/>
                </a:lnTo>
                <a:lnTo>
                  <a:pt x="918" y="8951"/>
                </a:lnTo>
                <a:lnTo>
                  <a:pt x="1138" y="8951"/>
                </a:lnTo>
                <a:lnTo>
                  <a:pt x="1211" y="8987"/>
                </a:lnTo>
                <a:lnTo>
                  <a:pt x="1321" y="8987"/>
                </a:lnTo>
                <a:lnTo>
                  <a:pt x="1321" y="9061"/>
                </a:lnTo>
                <a:lnTo>
                  <a:pt x="1321" y="9097"/>
                </a:lnTo>
                <a:lnTo>
                  <a:pt x="1248" y="9171"/>
                </a:lnTo>
                <a:lnTo>
                  <a:pt x="1174" y="9207"/>
                </a:lnTo>
                <a:lnTo>
                  <a:pt x="954" y="9244"/>
                </a:lnTo>
                <a:lnTo>
                  <a:pt x="844" y="9207"/>
                </a:lnTo>
                <a:lnTo>
                  <a:pt x="697" y="9134"/>
                </a:lnTo>
                <a:lnTo>
                  <a:pt x="587" y="9061"/>
                </a:lnTo>
                <a:lnTo>
                  <a:pt x="551" y="8951"/>
                </a:lnTo>
                <a:lnTo>
                  <a:pt x="661" y="8841"/>
                </a:lnTo>
                <a:lnTo>
                  <a:pt x="807" y="8767"/>
                </a:lnTo>
                <a:close/>
                <a:moveTo>
                  <a:pt x="8511" y="8657"/>
                </a:moveTo>
                <a:lnTo>
                  <a:pt x="8621" y="8694"/>
                </a:lnTo>
                <a:lnTo>
                  <a:pt x="8731" y="8731"/>
                </a:lnTo>
                <a:lnTo>
                  <a:pt x="8841" y="8804"/>
                </a:lnTo>
                <a:lnTo>
                  <a:pt x="8951" y="8877"/>
                </a:lnTo>
                <a:lnTo>
                  <a:pt x="8987" y="8987"/>
                </a:lnTo>
                <a:lnTo>
                  <a:pt x="9024" y="9097"/>
                </a:lnTo>
                <a:lnTo>
                  <a:pt x="9024" y="9134"/>
                </a:lnTo>
                <a:lnTo>
                  <a:pt x="8987" y="9134"/>
                </a:lnTo>
                <a:lnTo>
                  <a:pt x="8877" y="9097"/>
                </a:lnTo>
                <a:lnTo>
                  <a:pt x="8804" y="9134"/>
                </a:lnTo>
                <a:lnTo>
                  <a:pt x="8731" y="9171"/>
                </a:lnTo>
                <a:lnTo>
                  <a:pt x="8621" y="9281"/>
                </a:lnTo>
                <a:lnTo>
                  <a:pt x="8474" y="9354"/>
                </a:lnTo>
                <a:lnTo>
                  <a:pt x="8327" y="9318"/>
                </a:lnTo>
                <a:lnTo>
                  <a:pt x="8254" y="9244"/>
                </a:lnTo>
                <a:lnTo>
                  <a:pt x="8217" y="9171"/>
                </a:lnTo>
                <a:lnTo>
                  <a:pt x="8217" y="9024"/>
                </a:lnTo>
                <a:lnTo>
                  <a:pt x="8254" y="8841"/>
                </a:lnTo>
                <a:lnTo>
                  <a:pt x="8254" y="8694"/>
                </a:lnTo>
                <a:lnTo>
                  <a:pt x="8511" y="8657"/>
                </a:lnTo>
                <a:close/>
                <a:moveTo>
                  <a:pt x="5026" y="9501"/>
                </a:moveTo>
                <a:lnTo>
                  <a:pt x="5063" y="9574"/>
                </a:lnTo>
                <a:lnTo>
                  <a:pt x="4989" y="9538"/>
                </a:lnTo>
                <a:lnTo>
                  <a:pt x="5026" y="9501"/>
                </a:lnTo>
                <a:close/>
                <a:moveTo>
                  <a:pt x="4696" y="9868"/>
                </a:moveTo>
                <a:lnTo>
                  <a:pt x="4953" y="9941"/>
                </a:lnTo>
                <a:lnTo>
                  <a:pt x="4916" y="10014"/>
                </a:lnTo>
                <a:lnTo>
                  <a:pt x="4879" y="10271"/>
                </a:lnTo>
                <a:lnTo>
                  <a:pt x="4842" y="10308"/>
                </a:lnTo>
                <a:lnTo>
                  <a:pt x="4549" y="10308"/>
                </a:lnTo>
                <a:lnTo>
                  <a:pt x="4439" y="10235"/>
                </a:lnTo>
                <a:lnTo>
                  <a:pt x="4329" y="10125"/>
                </a:lnTo>
                <a:lnTo>
                  <a:pt x="4292" y="10051"/>
                </a:lnTo>
                <a:lnTo>
                  <a:pt x="4256" y="9941"/>
                </a:lnTo>
                <a:lnTo>
                  <a:pt x="4329" y="9904"/>
                </a:lnTo>
                <a:lnTo>
                  <a:pt x="4439" y="9868"/>
                </a:lnTo>
                <a:close/>
                <a:moveTo>
                  <a:pt x="4806" y="0"/>
                </a:moveTo>
                <a:lnTo>
                  <a:pt x="4622" y="37"/>
                </a:lnTo>
                <a:lnTo>
                  <a:pt x="4476" y="110"/>
                </a:lnTo>
                <a:lnTo>
                  <a:pt x="4292" y="147"/>
                </a:lnTo>
                <a:lnTo>
                  <a:pt x="4146" y="257"/>
                </a:lnTo>
                <a:lnTo>
                  <a:pt x="3999" y="367"/>
                </a:lnTo>
                <a:lnTo>
                  <a:pt x="3889" y="477"/>
                </a:lnTo>
                <a:lnTo>
                  <a:pt x="3779" y="624"/>
                </a:lnTo>
                <a:lnTo>
                  <a:pt x="3705" y="807"/>
                </a:lnTo>
                <a:lnTo>
                  <a:pt x="3669" y="954"/>
                </a:lnTo>
                <a:lnTo>
                  <a:pt x="3669" y="1138"/>
                </a:lnTo>
                <a:lnTo>
                  <a:pt x="3705" y="1321"/>
                </a:lnTo>
                <a:lnTo>
                  <a:pt x="3815" y="1578"/>
                </a:lnTo>
                <a:lnTo>
                  <a:pt x="3999" y="1761"/>
                </a:lnTo>
                <a:lnTo>
                  <a:pt x="4182" y="1871"/>
                </a:lnTo>
                <a:lnTo>
                  <a:pt x="4402" y="1945"/>
                </a:lnTo>
                <a:lnTo>
                  <a:pt x="4366" y="2055"/>
                </a:lnTo>
                <a:lnTo>
                  <a:pt x="4329" y="2165"/>
                </a:lnTo>
                <a:lnTo>
                  <a:pt x="4329" y="2531"/>
                </a:lnTo>
                <a:lnTo>
                  <a:pt x="4329" y="2898"/>
                </a:lnTo>
                <a:lnTo>
                  <a:pt x="4329" y="3522"/>
                </a:lnTo>
                <a:lnTo>
                  <a:pt x="4329" y="3669"/>
                </a:lnTo>
                <a:lnTo>
                  <a:pt x="4366" y="3779"/>
                </a:lnTo>
                <a:lnTo>
                  <a:pt x="4072" y="3925"/>
                </a:lnTo>
                <a:lnTo>
                  <a:pt x="3815" y="4109"/>
                </a:lnTo>
                <a:lnTo>
                  <a:pt x="3742" y="4182"/>
                </a:lnTo>
                <a:lnTo>
                  <a:pt x="3742" y="4255"/>
                </a:lnTo>
                <a:lnTo>
                  <a:pt x="3522" y="4402"/>
                </a:lnTo>
                <a:lnTo>
                  <a:pt x="3339" y="4549"/>
                </a:lnTo>
                <a:lnTo>
                  <a:pt x="3155" y="4696"/>
                </a:lnTo>
                <a:lnTo>
                  <a:pt x="3008" y="4879"/>
                </a:lnTo>
                <a:lnTo>
                  <a:pt x="2862" y="5062"/>
                </a:lnTo>
                <a:lnTo>
                  <a:pt x="2752" y="5283"/>
                </a:lnTo>
                <a:lnTo>
                  <a:pt x="2678" y="5503"/>
                </a:lnTo>
                <a:lnTo>
                  <a:pt x="2642" y="5686"/>
                </a:lnTo>
                <a:lnTo>
                  <a:pt x="2642" y="5906"/>
                </a:lnTo>
                <a:lnTo>
                  <a:pt x="2678" y="6126"/>
                </a:lnTo>
                <a:lnTo>
                  <a:pt x="2752" y="6346"/>
                </a:lnTo>
                <a:lnTo>
                  <a:pt x="2825" y="6566"/>
                </a:lnTo>
                <a:lnTo>
                  <a:pt x="2898" y="6676"/>
                </a:lnTo>
                <a:lnTo>
                  <a:pt x="2421" y="7080"/>
                </a:lnTo>
                <a:lnTo>
                  <a:pt x="1908" y="7447"/>
                </a:lnTo>
                <a:lnTo>
                  <a:pt x="1431" y="7850"/>
                </a:lnTo>
                <a:lnTo>
                  <a:pt x="1211" y="8070"/>
                </a:lnTo>
                <a:lnTo>
                  <a:pt x="991" y="8327"/>
                </a:lnTo>
                <a:lnTo>
                  <a:pt x="771" y="8364"/>
                </a:lnTo>
                <a:lnTo>
                  <a:pt x="624" y="8327"/>
                </a:lnTo>
                <a:lnTo>
                  <a:pt x="477" y="8327"/>
                </a:lnTo>
                <a:lnTo>
                  <a:pt x="367" y="8364"/>
                </a:lnTo>
                <a:lnTo>
                  <a:pt x="257" y="8437"/>
                </a:lnTo>
                <a:lnTo>
                  <a:pt x="184" y="8511"/>
                </a:lnTo>
                <a:lnTo>
                  <a:pt x="111" y="8584"/>
                </a:lnTo>
                <a:lnTo>
                  <a:pt x="37" y="8804"/>
                </a:lnTo>
                <a:lnTo>
                  <a:pt x="0" y="9061"/>
                </a:lnTo>
                <a:lnTo>
                  <a:pt x="0" y="9318"/>
                </a:lnTo>
                <a:lnTo>
                  <a:pt x="74" y="9538"/>
                </a:lnTo>
                <a:lnTo>
                  <a:pt x="257" y="9684"/>
                </a:lnTo>
                <a:lnTo>
                  <a:pt x="477" y="9831"/>
                </a:lnTo>
                <a:lnTo>
                  <a:pt x="697" y="9904"/>
                </a:lnTo>
                <a:lnTo>
                  <a:pt x="954" y="9941"/>
                </a:lnTo>
                <a:lnTo>
                  <a:pt x="1174" y="9904"/>
                </a:lnTo>
                <a:lnTo>
                  <a:pt x="1431" y="9868"/>
                </a:lnTo>
                <a:lnTo>
                  <a:pt x="1651" y="9794"/>
                </a:lnTo>
                <a:lnTo>
                  <a:pt x="1798" y="9648"/>
                </a:lnTo>
                <a:lnTo>
                  <a:pt x="1908" y="9574"/>
                </a:lnTo>
                <a:lnTo>
                  <a:pt x="1945" y="9464"/>
                </a:lnTo>
                <a:lnTo>
                  <a:pt x="1981" y="9354"/>
                </a:lnTo>
                <a:lnTo>
                  <a:pt x="1981" y="9207"/>
                </a:lnTo>
                <a:lnTo>
                  <a:pt x="1908" y="8987"/>
                </a:lnTo>
                <a:lnTo>
                  <a:pt x="1798" y="8767"/>
                </a:lnTo>
                <a:lnTo>
                  <a:pt x="1651" y="8584"/>
                </a:lnTo>
                <a:lnTo>
                  <a:pt x="1431" y="8437"/>
                </a:lnTo>
                <a:lnTo>
                  <a:pt x="1394" y="8437"/>
                </a:lnTo>
                <a:lnTo>
                  <a:pt x="1578" y="8254"/>
                </a:lnTo>
                <a:lnTo>
                  <a:pt x="1761" y="8070"/>
                </a:lnTo>
                <a:lnTo>
                  <a:pt x="2165" y="7777"/>
                </a:lnTo>
                <a:lnTo>
                  <a:pt x="2421" y="7557"/>
                </a:lnTo>
                <a:lnTo>
                  <a:pt x="2642" y="7337"/>
                </a:lnTo>
                <a:lnTo>
                  <a:pt x="2862" y="7080"/>
                </a:lnTo>
                <a:lnTo>
                  <a:pt x="3008" y="6786"/>
                </a:lnTo>
                <a:lnTo>
                  <a:pt x="3118" y="6897"/>
                </a:lnTo>
                <a:lnTo>
                  <a:pt x="3302" y="7043"/>
                </a:lnTo>
                <a:lnTo>
                  <a:pt x="3632" y="7227"/>
                </a:lnTo>
                <a:lnTo>
                  <a:pt x="3999" y="7337"/>
                </a:lnTo>
                <a:lnTo>
                  <a:pt x="4366" y="7410"/>
                </a:lnTo>
                <a:lnTo>
                  <a:pt x="4439" y="7410"/>
                </a:lnTo>
                <a:lnTo>
                  <a:pt x="4402" y="7887"/>
                </a:lnTo>
                <a:lnTo>
                  <a:pt x="4402" y="8364"/>
                </a:lnTo>
                <a:lnTo>
                  <a:pt x="4439" y="9318"/>
                </a:lnTo>
                <a:lnTo>
                  <a:pt x="4256" y="9391"/>
                </a:lnTo>
                <a:lnTo>
                  <a:pt x="4109" y="9464"/>
                </a:lnTo>
                <a:lnTo>
                  <a:pt x="3999" y="9574"/>
                </a:lnTo>
                <a:lnTo>
                  <a:pt x="3925" y="9684"/>
                </a:lnTo>
                <a:lnTo>
                  <a:pt x="3889" y="9794"/>
                </a:lnTo>
                <a:lnTo>
                  <a:pt x="3852" y="9941"/>
                </a:lnTo>
                <a:lnTo>
                  <a:pt x="3815" y="10125"/>
                </a:lnTo>
                <a:lnTo>
                  <a:pt x="3852" y="10271"/>
                </a:lnTo>
                <a:lnTo>
                  <a:pt x="3925" y="10565"/>
                </a:lnTo>
                <a:lnTo>
                  <a:pt x="4072" y="10821"/>
                </a:lnTo>
                <a:lnTo>
                  <a:pt x="4182" y="10895"/>
                </a:lnTo>
                <a:lnTo>
                  <a:pt x="4329" y="10968"/>
                </a:lnTo>
                <a:lnTo>
                  <a:pt x="4439" y="11042"/>
                </a:lnTo>
                <a:lnTo>
                  <a:pt x="4586" y="11078"/>
                </a:lnTo>
                <a:lnTo>
                  <a:pt x="4879" y="11078"/>
                </a:lnTo>
                <a:lnTo>
                  <a:pt x="5173" y="11005"/>
                </a:lnTo>
                <a:lnTo>
                  <a:pt x="5283" y="10932"/>
                </a:lnTo>
                <a:lnTo>
                  <a:pt x="5393" y="10821"/>
                </a:lnTo>
                <a:lnTo>
                  <a:pt x="5466" y="10711"/>
                </a:lnTo>
                <a:lnTo>
                  <a:pt x="5503" y="10601"/>
                </a:lnTo>
                <a:lnTo>
                  <a:pt x="5576" y="10308"/>
                </a:lnTo>
                <a:lnTo>
                  <a:pt x="5539" y="10051"/>
                </a:lnTo>
                <a:lnTo>
                  <a:pt x="5503" y="9904"/>
                </a:lnTo>
                <a:lnTo>
                  <a:pt x="5393" y="9794"/>
                </a:lnTo>
                <a:lnTo>
                  <a:pt x="5319" y="9684"/>
                </a:lnTo>
                <a:lnTo>
                  <a:pt x="5173" y="9611"/>
                </a:lnTo>
                <a:lnTo>
                  <a:pt x="5136" y="9428"/>
                </a:lnTo>
                <a:lnTo>
                  <a:pt x="5099" y="9354"/>
                </a:lnTo>
                <a:lnTo>
                  <a:pt x="4842" y="9354"/>
                </a:lnTo>
                <a:lnTo>
                  <a:pt x="4806" y="8474"/>
                </a:lnTo>
                <a:lnTo>
                  <a:pt x="4806" y="7960"/>
                </a:lnTo>
                <a:lnTo>
                  <a:pt x="4769" y="7447"/>
                </a:lnTo>
                <a:lnTo>
                  <a:pt x="5136" y="7410"/>
                </a:lnTo>
                <a:lnTo>
                  <a:pt x="5503" y="7300"/>
                </a:lnTo>
                <a:lnTo>
                  <a:pt x="5833" y="7117"/>
                </a:lnTo>
                <a:lnTo>
                  <a:pt x="6126" y="6860"/>
                </a:lnTo>
                <a:lnTo>
                  <a:pt x="6200" y="6786"/>
                </a:lnTo>
                <a:lnTo>
                  <a:pt x="6310" y="6933"/>
                </a:lnTo>
                <a:lnTo>
                  <a:pt x="6493" y="7080"/>
                </a:lnTo>
                <a:lnTo>
                  <a:pt x="6677" y="7190"/>
                </a:lnTo>
                <a:lnTo>
                  <a:pt x="6860" y="7300"/>
                </a:lnTo>
                <a:lnTo>
                  <a:pt x="7043" y="7630"/>
                </a:lnTo>
                <a:lnTo>
                  <a:pt x="7263" y="7997"/>
                </a:lnTo>
                <a:lnTo>
                  <a:pt x="7557" y="8437"/>
                </a:lnTo>
                <a:lnTo>
                  <a:pt x="7667" y="8584"/>
                </a:lnTo>
                <a:lnTo>
                  <a:pt x="7557" y="8767"/>
                </a:lnTo>
                <a:lnTo>
                  <a:pt x="7484" y="8951"/>
                </a:lnTo>
                <a:lnTo>
                  <a:pt x="7447" y="9097"/>
                </a:lnTo>
                <a:lnTo>
                  <a:pt x="7447" y="9281"/>
                </a:lnTo>
                <a:lnTo>
                  <a:pt x="7484" y="9428"/>
                </a:lnTo>
                <a:lnTo>
                  <a:pt x="7520" y="9611"/>
                </a:lnTo>
                <a:lnTo>
                  <a:pt x="7594" y="9758"/>
                </a:lnTo>
                <a:lnTo>
                  <a:pt x="7704" y="9904"/>
                </a:lnTo>
                <a:lnTo>
                  <a:pt x="7850" y="10014"/>
                </a:lnTo>
                <a:lnTo>
                  <a:pt x="7960" y="10125"/>
                </a:lnTo>
                <a:lnTo>
                  <a:pt x="8107" y="10161"/>
                </a:lnTo>
                <a:lnTo>
                  <a:pt x="8254" y="10198"/>
                </a:lnTo>
                <a:lnTo>
                  <a:pt x="8547" y="10198"/>
                </a:lnTo>
                <a:lnTo>
                  <a:pt x="8694" y="10125"/>
                </a:lnTo>
                <a:lnTo>
                  <a:pt x="8877" y="10051"/>
                </a:lnTo>
                <a:lnTo>
                  <a:pt x="9098" y="9831"/>
                </a:lnTo>
                <a:lnTo>
                  <a:pt x="9281" y="9538"/>
                </a:lnTo>
                <a:lnTo>
                  <a:pt x="9354" y="9391"/>
                </a:lnTo>
                <a:lnTo>
                  <a:pt x="9391" y="9244"/>
                </a:lnTo>
                <a:lnTo>
                  <a:pt x="9391" y="9061"/>
                </a:lnTo>
                <a:lnTo>
                  <a:pt x="9391" y="8914"/>
                </a:lnTo>
                <a:lnTo>
                  <a:pt x="9318" y="8767"/>
                </a:lnTo>
                <a:lnTo>
                  <a:pt x="9244" y="8621"/>
                </a:lnTo>
                <a:lnTo>
                  <a:pt x="9134" y="8511"/>
                </a:lnTo>
                <a:lnTo>
                  <a:pt x="8987" y="8437"/>
                </a:lnTo>
                <a:lnTo>
                  <a:pt x="8841" y="8364"/>
                </a:lnTo>
                <a:lnTo>
                  <a:pt x="8694" y="8327"/>
                </a:lnTo>
                <a:lnTo>
                  <a:pt x="8364" y="8290"/>
                </a:lnTo>
                <a:lnTo>
                  <a:pt x="8180" y="8290"/>
                </a:lnTo>
                <a:lnTo>
                  <a:pt x="7997" y="8364"/>
                </a:lnTo>
                <a:lnTo>
                  <a:pt x="7924" y="8217"/>
                </a:lnTo>
                <a:lnTo>
                  <a:pt x="7814" y="8070"/>
                </a:lnTo>
                <a:lnTo>
                  <a:pt x="7557" y="7667"/>
                </a:lnTo>
                <a:lnTo>
                  <a:pt x="7300" y="7300"/>
                </a:lnTo>
                <a:lnTo>
                  <a:pt x="7227" y="7153"/>
                </a:lnTo>
                <a:lnTo>
                  <a:pt x="7153" y="7007"/>
                </a:lnTo>
                <a:lnTo>
                  <a:pt x="7043" y="6933"/>
                </a:lnTo>
                <a:lnTo>
                  <a:pt x="6897" y="6897"/>
                </a:lnTo>
                <a:lnTo>
                  <a:pt x="6640" y="6750"/>
                </a:lnTo>
                <a:lnTo>
                  <a:pt x="6346" y="6530"/>
                </a:lnTo>
                <a:lnTo>
                  <a:pt x="6530" y="6236"/>
                </a:lnTo>
                <a:lnTo>
                  <a:pt x="6603" y="5869"/>
                </a:lnTo>
                <a:lnTo>
                  <a:pt x="6603" y="5503"/>
                </a:lnTo>
                <a:lnTo>
                  <a:pt x="6567" y="5173"/>
                </a:lnTo>
                <a:lnTo>
                  <a:pt x="6456" y="4842"/>
                </a:lnTo>
                <a:lnTo>
                  <a:pt x="6310" y="4586"/>
                </a:lnTo>
                <a:lnTo>
                  <a:pt x="6126" y="4329"/>
                </a:lnTo>
                <a:lnTo>
                  <a:pt x="5870" y="4109"/>
                </a:lnTo>
                <a:lnTo>
                  <a:pt x="5613" y="3962"/>
                </a:lnTo>
                <a:lnTo>
                  <a:pt x="5356" y="3815"/>
                </a:lnTo>
                <a:lnTo>
                  <a:pt x="5026" y="3742"/>
                </a:lnTo>
                <a:lnTo>
                  <a:pt x="4732" y="3742"/>
                </a:lnTo>
                <a:lnTo>
                  <a:pt x="4732" y="3522"/>
                </a:lnTo>
                <a:lnTo>
                  <a:pt x="4696" y="2678"/>
                </a:lnTo>
                <a:lnTo>
                  <a:pt x="4732" y="2385"/>
                </a:lnTo>
                <a:lnTo>
                  <a:pt x="4696" y="2165"/>
                </a:lnTo>
                <a:lnTo>
                  <a:pt x="4659" y="1981"/>
                </a:lnTo>
                <a:lnTo>
                  <a:pt x="4842" y="1945"/>
                </a:lnTo>
                <a:lnTo>
                  <a:pt x="5063" y="1871"/>
                </a:lnTo>
                <a:lnTo>
                  <a:pt x="5246" y="1761"/>
                </a:lnTo>
                <a:lnTo>
                  <a:pt x="5393" y="1651"/>
                </a:lnTo>
                <a:lnTo>
                  <a:pt x="5539" y="1468"/>
                </a:lnTo>
                <a:lnTo>
                  <a:pt x="5613" y="1284"/>
                </a:lnTo>
                <a:lnTo>
                  <a:pt x="5686" y="1101"/>
                </a:lnTo>
                <a:lnTo>
                  <a:pt x="5686" y="844"/>
                </a:lnTo>
                <a:lnTo>
                  <a:pt x="5613" y="624"/>
                </a:lnTo>
                <a:lnTo>
                  <a:pt x="5503" y="404"/>
                </a:lnTo>
                <a:lnTo>
                  <a:pt x="5466" y="257"/>
                </a:lnTo>
                <a:lnTo>
                  <a:pt x="5429" y="184"/>
                </a:lnTo>
                <a:lnTo>
                  <a:pt x="5356" y="147"/>
                </a:lnTo>
                <a:lnTo>
                  <a:pt x="5209" y="147"/>
                </a:lnTo>
                <a:lnTo>
                  <a:pt x="5063" y="110"/>
                </a:lnTo>
                <a:lnTo>
                  <a:pt x="4989" y="37"/>
                </a:lnTo>
                <a:lnTo>
                  <a:pt x="4806" y="0"/>
                </a:lnTo>
                <a:close/>
              </a:path>
            </a:pathLst>
          </a:custGeom>
          <a:solidFill>
            <a:srgbClr val="A4C2F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A4C2F4"/>
              </a:solidFill>
              <a:latin typeface="Arial"/>
              <a:ea typeface="Arial"/>
              <a:cs typeface="Arial"/>
              <a:sym typeface="Arial"/>
            </a:endParaRPr>
          </a:p>
        </p:txBody>
      </p:sp>
      <p:sp>
        <p:nvSpPr>
          <p:cNvPr id="828" name="Google Shape;828;p39"/>
          <p:cNvSpPr/>
          <p:nvPr/>
        </p:nvSpPr>
        <p:spPr>
          <a:xfrm>
            <a:off x="721258" y="4998019"/>
            <a:ext cx="463059" cy="177962"/>
          </a:xfrm>
          <a:custGeom>
            <a:avLst/>
            <a:gdLst/>
            <a:ahLst/>
            <a:cxnLst/>
            <a:rect l="l" t="t" r="r" b="b"/>
            <a:pathLst>
              <a:path w="16325" h="6274" extrusionOk="0">
                <a:moveTo>
                  <a:pt x="14710" y="1"/>
                </a:moveTo>
                <a:lnTo>
                  <a:pt x="14527" y="74"/>
                </a:lnTo>
                <a:lnTo>
                  <a:pt x="14380" y="147"/>
                </a:lnTo>
                <a:lnTo>
                  <a:pt x="14270" y="221"/>
                </a:lnTo>
                <a:lnTo>
                  <a:pt x="14270" y="257"/>
                </a:lnTo>
                <a:lnTo>
                  <a:pt x="14197" y="221"/>
                </a:lnTo>
                <a:lnTo>
                  <a:pt x="14087" y="221"/>
                </a:lnTo>
                <a:lnTo>
                  <a:pt x="14013" y="294"/>
                </a:lnTo>
                <a:lnTo>
                  <a:pt x="13977" y="331"/>
                </a:lnTo>
                <a:lnTo>
                  <a:pt x="13977" y="441"/>
                </a:lnTo>
                <a:lnTo>
                  <a:pt x="14013" y="551"/>
                </a:lnTo>
                <a:lnTo>
                  <a:pt x="14050" y="587"/>
                </a:lnTo>
                <a:lnTo>
                  <a:pt x="14123" y="624"/>
                </a:lnTo>
                <a:lnTo>
                  <a:pt x="14343" y="624"/>
                </a:lnTo>
                <a:lnTo>
                  <a:pt x="14527" y="551"/>
                </a:lnTo>
                <a:lnTo>
                  <a:pt x="14710" y="477"/>
                </a:lnTo>
                <a:lnTo>
                  <a:pt x="14894" y="441"/>
                </a:lnTo>
                <a:lnTo>
                  <a:pt x="14967" y="477"/>
                </a:lnTo>
                <a:lnTo>
                  <a:pt x="15004" y="514"/>
                </a:lnTo>
                <a:lnTo>
                  <a:pt x="14967" y="587"/>
                </a:lnTo>
                <a:lnTo>
                  <a:pt x="14930" y="661"/>
                </a:lnTo>
                <a:lnTo>
                  <a:pt x="14747" y="881"/>
                </a:lnTo>
                <a:lnTo>
                  <a:pt x="14123" y="1725"/>
                </a:lnTo>
                <a:lnTo>
                  <a:pt x="14123" y="1798"/>
                </a:lnTo>
                <a:lnTo>
                  <a:pt x="14087" y="1871"/>
                </a:lnTo>
                <a:lnTo>
                  <a:pt x="14123" y="1981"/>
                </a:lnTo>
                <a:lnTo>
                  <a:pt x="14233" y="2055"/>
                </a:lnTo>
                <a:lnTo>
                  <a:pt x="14343" y="2091"/>
                </a:lnTo>
                <a:lnTo>
                  <a:pt x="14820" y="2091"/>
                </a:lnTo>
                <a:lnTo>
                  <a:pt x="15260" y="2055"/>
                </a:lnTo>
                <a:lnTo>
                  <a:pt x="15774" y="1945"/>
                </a:lnTo>
                <a:lnTo>
                  <a:pt x="16031" y="1871"/>
                </a:lnTo>
                <a:lnTo>
                  <a:pt x="16251" y="1761"/>
                </a:lnTo>
                <a:lnTo>
                  <a:pt x="16324" y="1651"/>
                </a:lnTo>
                <a:lnTo>
                  <a:pt x="16324" y="1541"/>
                </a:lnTo>
                <a:lnTo>
                  <a:pt x="16288" y="1468"/>
                </a:lnTo>
                <a:lnTo>
                  <a:pt x="16214" y="1431"/>
                </a:lnTo>
                <a:lnTo>
                  <a:pt x="16141" y="1394"/>
                </a:lnTo>
                <a:lnTo>
                  <a:pt x="15957" y="1431"/>
                </a:lnTo>
                <a:lnTo>
                  <a:pt x="15774" y="1468"/>
                </a:lnTo>
                <a:lnTo>
                  <a:pt x="15370" y="1541"/>
                </a:lnTo>
                <a:lnTo>
                  <a:pt x="14820" y="1615"/>
                </a:lnTo>
                <a:lnTo>
                  <a:pt x="14820" y="1615"/>
                </a:lnTo>
                <a:lnTo>
                  <a:pt x="15260" y="1028"/>
                </a:lnTo>
                <a:lnTo>
                  <a:pt x="15370" y="844"/>
                </a:lnTo>
                <a:lnTo>
                  <a:pt x="15481" y="698"/>
                </a:lnTo>
                <a:lnTo>
                  <a:pt x="15517" y="477"/>
                </a:lnTo>
                <a:lnTo>
                  <a:pt x="15517" y="404"/>
                </a:lnTo>
                <a:lnTo>
                  <a:pt x="15481" y="294"/>
                </a:lnTo>
                <a:lnTo>
                  <a:pt x="15370" y="184"/>
                </a:lnTo>
                <a:lnTo>
                  <a:pt x="15224" y="74"/>
                </a:lnTo>
                <a:lnTo>
                  <a:pt x="15077" y="37"/>
                </a:lnTo>
                <a:lnTo>
                  <a:pt x="14894" y="1"/>
                </a:lnTo>
                <a:close/>
                <a:moveTo>
                  <a:pt x="6604" y="2788"/>
                </a:moveTo>
                <a:lnTo>
                  <a:pt x="6163" y="2898"/>
                </a:lnTo>
                <a:lnTo>
                  <a:pt x="5576" y="2972"/>
                </a:lnTo>
                <a:lnTo>
                  <a:pt x="5283" y="3045"/>
                </a:lnTo>
                <a:lnTo>
                  <a:pt x="4990" y="3118"/>
                </a:lnTo>
                <a:lnTo>
                  <a:pt x="4953" y="3155"/>
                </a:lnTo>
                <a:lnTo>
                  <a:pt x="4880" y="3229"/>
                </a:lnTo>
                <a:lnTo>
                  <a:pt x="4880" y="3302"/>
                </a:lnTo>
                <a:lnTo>
                  <a:pt x="4880" y="3339"/>
                </a:lnTo>
                <a:lnTo>
                  <a:pt x="4880" y="3412"/>
                </a:lnTo>
                <a:lnTo>
                  <a:pt x="4916" y="3485"/>
                </a:lnTo>
                <a:lnTo>
                  <a:pt x="4990" y="3522"/>
                </a:lnTo>
                <a:lnTo>
                  <a:pt x="5063" y="3522"/>
                </a:lnTo>
                <a:lnTo>
                  <a:pt x="5613" y="3485"/>
                </a:lnTo>
                <a:lnTo>
                  <a:pt x="6163" y="3412"/>
                </a:lnTo>
                <a:lnTo>
                  <a:pt x="6640" y="3339"/>
                </a:lnTo>
                <a:lnTo>
                  <a:pt x="6860" y="3265"/>
                </a:lnTo>
                <a:lnTo>
                  <a:pt x="6970" y="3192"/>
                </a:lnTo>
                <a:lnTo>
                  <a:pt x="7044" y="3118"/>
                </a:lnTo>
                <a:lnTo>
                  <a:pt x="7044" y="3008"/>
                </a:lnTo>
                <a:lnTo>
                  <a:pt x="7044" y="2972"/>
                </a:lnTo>
                <a:lnTo>
                  <a:pt x="7007" y="2898"/>
                </a:lnTo>
                <a:lnTo>
                  <a:pt x="6897" y="2862"/>
                </a:lnTo>
                <a:lnTo>
                  <a:pt x="6824" y="2825"/>
                </a:lnTo>
                <a:lnTo>
                  <a:pt x="6604" y="2788"/>
                </a:lnTo>
                <a:close/>
                <a:moveTo>
                  <a:pt x="13500" y="1945"/>
                </a:moveTo>
                <a:lnTo>
                  <a:pt x="13280" y="1981"/>
                </a:lnTo>
                <a:lnTo>
                  <a:pt x="13060" y="2018"/>
                </a:lnTo>
                <a:lnTo>
                  <a:pt x="12876" y="2055"/>
                </a:lnTo>
                <a:lnTo>
                  <a:pt x="12693" y="2201"/>
                </a:lnTo>
                <a:lnTo>
                  <a:pt x="12546" y="2275"/>
                </a:lnTo>
                <a:lnTo>
                  <a:pt x="12436" y="2422"/>
                </a:lnTo>
                <a:lnTo>
                  <a:pt x="12289" y="2678"/>
                </a:lnTo>
                <a:lnTo>
                  <a:pt x="12179" y="3008"/>
                </a:lnTo>
                <a:lnTo>
                  <a:pt x="12179" y="3339"/>
                </a:lnTo>
                <a:lnTo>
                  <a:pt x="12179" y="3522"/>
                </a:lnTo>
                <a:lnTo>
                  <a:pt x="12216" y="3669"/>
                </a:lnTo>
                <a:lnTo>
                  <a:pt x="12289" y="3815"/>
                </a:lnTo>
                <a:lnTo>
                  <a:pt x="12363" y="3962"/>
                </a:lnTo>
                <a:lnTo>
                  <a:pt x="12473" y="4109"/>
                </a:lnTo>
                <a:lnTo>
                  <a:pt x="12583" y="4219"/>
                </a:lnTo>
                <a:lnTo>
                  <a:pt x="12729" y="4292"/>
                </a:lnTo>
                <a:lnTo>
                  <a:pt x="12876" y="4366"/>
                </a:lnTo>
                <a:lnTo>
                  <a:pt x="12986" y="4402"/>
                </a:lnTo>
                <a:lnTo>
                  <a:pt x="13096" y="4402"/>
                </a:lnTo>
                <a:lnTo>
                  <a:pt x="13353" y="4329"/>
                </a:lnTo>
                <a:lnTo>
                  <a:pt x="13757" y="4146"/>
                </a:lnTo>
                <a:lnTo>
                  <a:pt x="14197" y="3999"/>
                </a:lnTo>
                <a:lnTo>
                  <a:pt x="14417" y="3852"/>
                </a:lnTo>
                <a:lnTo>
                  <a:pt x="14564" y="3705"/>
                </a:lnTo>
                <a:lnTo>
                  <a:pt x="14600" y="3632"/>
                </a:lnTo>
                <a:lnTo>
                  <a:pt x="14564" y="3559"/>
                </a:lnTo>
                <a:lnTo>
                  <a:pt x="14527" y="3485"/>
                </a:lnTo>
                <a:lnTo>
                  <a:pt x="14453" y="3449"/>
                </a:lnTo>
                <a:lnTo>
                  <a:pt x="14343" y="3412"/>
                </a:lnTo>
                <a:lnTo>
                  <a:pt x="14197" y="3449"/>
                </a:lnTo>
                <a:lnTo>
                  <a:pt x="13940" y="3522"/>
                </a:lnTo>
                <a:lnTo>
                  <a:pt x="13426" y="3742"/>
                </a:lnTo>
                <a:lnTo>
                  <a:pt x="13280" y="3815"/>
                </a:lnTo>
                <a:lnTo>
                  <a:pt x="13133" y="3852"/>
                </a:lnTo>
                <a:lnTo>
                  <a:pt x="12986" y="3852"/>
                </a:lnTo>
                <a:lnTo>
                  <a:pt x="12839" y="3779"/>
                </a:lnTo>
                <a:lnTo>
                  <a:pt x="12766" y="3669"/>
                </a:lnTo>
                <a:lnTo>
                  <a:pt x="12729" y="3559"/>
                </a:lnTo>
                <a:lnTo>
                  <a:pt x="12656" y="3339"/>
                </a:lnTo>
                <a:lnTo>
                  <a:pt x="12656" y="3118"/>
                </a:lnTo>
                <a:lnTo>
                  <a:pt x="12729" y="2898"/>
                </a:lnTo>
                <a:lnTo>
                  <a:pt x="12839" y="2715"/>
                </a:lnTo>
                <a:lnTo>
                  <a:pt x="12986" y="2532"/>
                </a:lnTo>
                <a:lnTo>
                  <a:pt x="13133" y="2458"/>
                </a:lnTo>
                <a:lnTo>
                  <a:pt x="13280" y="2422"/>
                </a:lnTo>
                <a:lnTo>
                  <a:pt x="13610" y="2385"/>
                </a:lnTo>
                <a:lnTo>
                  <a:pt x="13940" y="2348"/>
                </a:lnTo>
                <a:lnTo>
                  <a:pt x="14307" y="2348"/>
                </a:lnTo>
                <a:lnTo>
                  <a:pt x="14307" y="2311"/>
                </a:lnTo>
                <a:lnTo>
                  <a:pt x="14307" y="2275"/>
                </a:lnTo>
                <a:lnTo>
                  <a:pt x="14307" y="2238"/>
                </a:lnTo>
                <a:lnTo>
                  <a:pt x="14123" y="2128"/>
                </a:lnTo>
                <a:lnTo>
                  <a:pt x="13903" y="2055"/>
                </a:lnTo>
                <a:lnTo>
                  <a:pt x="13720" y="1981"/>
                </a:lnTo>
                <a:lnTo>
                  <a:pt x="13500" y="1945"/>
                </a:lnTo>
                <a:close/>
                <a:moveTo>
                  <a:pt x="6787" y="4182"/>
                </a:moveTo>
                <a:lnTo>
                  <a:pt x="6347" y="4292"/>
                </a:lnTo>
                <a:lnTo>
                  <a:pt x="5907" y="4366"/>
                </a:lnTo>
                <a:lnTo>
                  <a:pt x="5466" y="4439"/>
                </a:lnTo>
                <a:lnTo>
                  <a:pt x="5063" y="4549"/>
                </a:lnTo>
                <a:lnTo>
                  <a:pt x="4990" y="4622"/>
                </a:lnTo>
                <a:lnTo>
                  <a:pt x="4953" y="4696"/>
                </a:lnTo>
                <a:lnTo>
                  <a:pt x="4953" y="4806"/>
                </a:lnTo>
                <a:lnTo>
                  <a:pt x="5063" y="4843"/>
                </a:lnTo>
                <a:lnTo>
                  <a:pt x="5283" y="4879"/>
                </a:lnTo>
                <a:lnTo>
                  <a:pt x="5980" y="4879"/>
                </a:lnTo>
                <a:lnTo>
                  <a:pt x="6457" y="4769"/>
                </a:lnTo>
                <a:lnTo>
                  <a:pt x="6897" y="4659"/>
                </a:lnTo>
                <a:lnTo>
                  <a:pt x="6970" y="4622"/>
                </a:lnTo>
                <a:lnTo>
                  <a:pt x="7044" y="4586"/>
                </a:lnTo>
                <a:lnTo>
                  <a:pt x="7080" y="4512"/>
                </a:lnTo>
                <a:lnTo>
                  <a:pt x="7117" y="4439"/>
                </a:lnTo>
                <a:lnTo>
                  <a:pt x="7080" y="4292"/>
                </a:lnTo>
                <a:lnTo>
                  <a:pt x="7007" y="4219"/>
                </a:lnTo>
                <a:lnTo>
                  <a:pt x="6934" y="4182"/>
                </a:lnTo>
                <a:close/>
                <a:moveTo>
                  <a:pt x="11079" y="2055"/>
                </a:moveTo>
                <a:lnTo>
                  <a:pt x="10785" y="2091"/>
                </a:lnTo>
                <a:lnTo>
                  <a:pt x="10565" y="2165"/>
                </a:lnTo>
                <a:lnTo>
                  <a:pt x="10382" y="2311"/>
                </a:lnTo>
                <a:lnTo>
                  <a:pt x="10235" y="2495"/>
                </a:lnTo>
                <a:lnTo>
                  <a:pt x="10198" y="2385"/>
                </a:lnTo>
                <a:lnTo>
                  <a:pt x="10088" y="2348"/>
                </a:lnTo>
                <a:lnTo>
                  <a:pt x="9942" y="2311"/>
                </a:lnTo>
                <a:lnTo>
                  <a:pt x="9611" y="2311"/>
                </a:lnTo>
                <a:lnTo>
                  <a:pt x="9501" y="2348"/>
                </a:lnTo>
                <a:lnTo>
                  <a:pt x="9208" y="2495"/>
                </a:lnTo>
                <a:lnTo>
                  <a:pt x="8988" y="2678"/>
                </a:lnTo>
                <a:lnTo>
                  <a:pt x="8951" y="2568"/>
                </a:lnTo>
                <a:lnTo>
                  <a:pt x="8915" y="2532"/>
                </a:lnTo>
                <a:lnTo>
                  <a:pt x="8878" y="2532"/>
                </a:lnTo>
                <a:lnTo>
                  <a:pt x="8804" y="2568"/>
                </a:lnTo>
                <a:lnTo>
                  <a:pt x="8731" y="2752"/>
                </a:lnTo>
                <a:lnTo>
                  <a:pt x="8658" y="2935"/>
                </a:lnTo>
                <a:lnTo>
                  <a:pt x="8621" y="3339"/>
                </a:lnTo>
                <a:lnTo>
                  <a:pt x="8584" y="3705"/>
                </a:lnTo>
                <a:lnTo>
                  <a:pt x="8621" y="4072"/>
                </a:lnTo>
                <a:lnTo>
                  <a:pt x="8694" y="4439"/>
                </a:lnTo>
                <a:lnTo>
                  <a:pt x="8768" y="4806"/>
                </a:lnTo>
                <a:lnTo>
                  <a:pt x="8804" y="4879"/>
                </a:lnTo>
                <a:lnTo>
                  <a:pt x="8878" y="4953"/>
                </a:lnTo>
                <a:lnTo>
                  <a:pt x="8951" y="4989"/>
                </a:lnTo>
                <a:lnTo>
                  <a:pt x="9061" y="4953"/>
                </a:lnTo>
                <a:lnTo>
                  <a:pt x="9135" y="4916"/>
                </a:lnTo>
                <a:lnTo>
                  <a:pt x="9208" y="4879"/>
                </a:lnTo>
                <a:lnTo>
                  <a:pt x="9245" y="4769"/>
                </a:lnTo>
                <a:lnTo>
                  <a:pt x="9208" y="4659"/>
                </a:lnTo>
                <a:lnTo>
                  <a:pt x="9135" y="4182"/>
                </a:lnTo>
                <a:lnTo>
                  <a:pt x="9098" y="3669"/>
                </a:lnTo>
                <a:lnTo>
                  <a:pt x="9135" y="3339"/>
                </a:lnTo>
                <a:lnTo>
                  <a:pt x="9208" y="3118"/>
                </a:lnTo>
                <a:lnTo>
                  <a:pt x="9391" y="2972"/>
                </a:lnTo>
                <a:lnTo>
                  <a:pt x="9575" y="2825"/>
                </a:lnTo>
                <a:lnTo>
                  <a:pt x="9795" y="2788"/>
                </a:lnTo>
                <a:lnTo>
                  <a:pt x="9868" y="4072"/>
                </a:lnTo>
                <a:lnTo>
                  <a:pt x="9905" y="4146"/>
                </a:lnTo>
                <a:lnTo>
                  <a:pt x="9942" y="4219"/>
                </a:lnTo>
                <a:lnTo>
                  <a:pt x="10015" y="4292"/>
                </a:lnTo>
                <a:lnTo>
                  <a:pt x="10125" y="4292"/>
                </a:lnTo>
                <a:lnTo>
                  <a:pt x="10198" y="4329"/>
                </a:lnTo>
                <a:lnTo>
                  <a:pt x="10272" y="4292"/>
                </a:lnTo>
                <a:lnTo>
                  <a:pt x="10308" y="4219"/>
                </a:lnTo>
                <a:lnTo>
                  <a:pt x="10345" y="4146"/>
                </a:lnTo>
                <a:lnTo>
                  <a:pt x="10455" y="3559"/>
                </a:lnTo>
                <a:lnTo>
                  <a:pt x="10565" y="3008"/>
                </a:lnTo>
                <a:lnTo>
                  <a:pt x="10602" y="2862"/>
                </a:lnTo>
                <a:lnTo>
                  <a:pt x="10675" y="2752"/>
                </a:lnTo>
                <a:lnTo>
                  <a:pt x="10785" y="2642"/>
                </a:lnTo>
                <a:lnTo>
                  <a:pt x="10895" y="2568"/>
                </a:lnTo>
                <a:lnTo>
                  <a:pt x="11079" y="2568"/>
                </a:lnTo>
                <a:lnTo>
                  <a:pt x="11115" y="2642"/>
                </a:lnTo>
                <a:lnTo>
                  <a:pt x="11115" y="2752"/>
                </a:lnTo>
                <a:lnTo>
                  <a:pt x="11115" y="2862"/>
                </a:lnTo>
                <a:lnTo>
                  <a:pt x="11189" y="3449"/>
                </a:lnTo>
                <a:lnTo>
                  <a:pt x="11299" y="4036"/>
                </a:lnTo>
                <a:lnTo>
                  <a:pt x="11372" y="4256"/>
                </a:lnTo>
                <a:lnTo>
                  <a:pt x="11446" y="4512"/>
                </a:lnTo>
                <a:lnTo>
                  <a:pt x="11556" y="4732"/>
                </a:lnTo>
                <a:lnTo>
                  <a:pt x="11629" y="4806"/>
                </a:lnTo>
                <a:lnTo>
                  <a:pt x="11739" y="4843"/>
                </a:lnTo>
                <a:lnTo>
                  <a:pt x="11849" y="4843"/>
                </a:lnTo>
                <a:lnTo>
                  <a:pt x="11922" y="4806"/>
                </a:lnTo>
                <a:lnTo>
                  <a:pt x="11996" y="4769"/>
                </a:lnTo>
                <a:lnTo>
                  <a:pt x="12032" y="4696"/>
                </a:lnTo>
                <a:lnTo>
                  <a:pt x="12069" y="4586"/>
                </a:lnTo>
                <a:lnTo>
                  <a:pt x="11996" y="4476"/>
                </a:lnTo>
                <a:lnTo>
                  <a:pt x="11922" y="4402"/>
                </a:lnTo>
                <a:lnTo>
                  <a:pt x="11886" y="4256"/>
                </a:lnTo>
                <a:lnTo>
                  <a:pt x="11812" y="4072"/>
                </a:lnTo>
                <a:lnTo>
                  <a:pt x="11776" y="3779"/>
                </a:lnTo>
                <a:lnTo>
                  <a:pt x="11666" y="3339"/>
                </a:lnTo>
                <a:lnTo>
                  <a:pt x="11629" y="2862"/>
                </a:lnTo>
                <a:lnTo>
                  <a:pt x="11629" y="2532"/>
                </a:lnTo>
                <a:lnTo>
                  <a:pt x="11592" y="2385"/>
                </a:lnTo>
                <a:lnTo>
                  <a:pt x="11482" y="2275"/>
                </a:lnTo>
                <a:lnTo>
                  <a:pt x="11299" y="2128"/>
                </a:lnTo>
                <a:lnTo>
                  <a:pt x="11189" y="2091"/>
                </a:lnTo>
                <a:lnTo>
                  <a:pt x="11079" y="2055"/>
                </a:lnTo>
                <a:close/>
                <a:moveTo>
                  <a:pt x="2715" y="1138"/>
                </a:moveTo>
                <a:lnTo>
                  <a:pt x="2569" y="1174"/>
                </a:lnTo>
                <a:lnTo>
                  <a:pt x="2422" y="1284"/>
                </a:lnTo>
                <a:lnTo>
                  <a:pt x="2385" y="1358"/>
                </a:lnTo>
                <a:lnTo>
                  <a:pt x="2165" y="1284"/>
                </a:lnTo>
                <a:lnTo>
                  <a:pt x="1762" y="1284"/>
                </a:lnTo>
                <a:lnTo>
                  <a:pt x="1542" y="1358"/>
                </a:lnTo>
                <a:lnTo>
                  <a:pt x="771" y="1504"/>
                </a:lnTo>
                <a:lnTo>
                  <a:pt x="368" y="1651"/>
                </a:lnTo>
                <a:lnTo>
                  <a:pt x="184" y="1725"/>
                </a:lnTo>
                <a:lnTo>
                  <a:pt x="38" y="1835"/>
                </a:lnTo>
                <a:lnTo>
                  <a:pt x="1" y="1908"/>
                </a:lnTo>
                <a:lnTo>
                  <a:pt x="1" y="1981"/>
                </a:lnTo>
                <a:lnTo>
                  <a:pt x="38" y="2018"/>
                </a:lnTo>
                <a:lnTo>
                  <a:pt x="111" y="2055"/>
                </a:lnTo>
                <a:lnTo>
                  <a:pt x="74" y="2348"/>
                </a:lnTo>
                <a:lnTo>
                  <a:pt x="74" y="2642"/>
                </a:lnTo>
                <a:lnTo>
                  <a:pt x="74" y="3705"/>
                </a:lnTo>
                <a:lnTo>
                  <a:pt x="111" y="4843"/>
                </a:lnTo>
                <a:lnTo>
                  <a:pt x="148" y="5980"/>
                </a:lnTo>
                <a:lnTo>
                  <a:pt x="184" y="6090"/>
                </a:lnTo>
                <a:lnTo>
                  <a:pt x="294" y="6200"/>
                </a:lnTo>
                <a:lnTo>
                  <a:pt x="404" y="6236"/>
                </a:lnTo>
                <a:lnTo>
                  <a:pt x="514" y="6200"/>
                </a:lnTo>
                <a:lnTo>
                  <a:pt x="624" y="6236"/>
                </a:lnTo>
                <a:lnTo>
                  <a:pt x="845" y="6273"/>
                </a:lnTo>
                <a:lnTo>
                  <a:pt x="1028" y="6236"/>
                </a:lnTo>
                <a:lnTo>
                  <a:pt x="1395" y="6163"/>
                </a:lnTo>
                <a:lnTo>
                  <a:pt x="2385" y="5980"/>
                </a:lnTo>
                <a:lnTo>
                  <a:pt x="2605" y="5943"/>
                </a:lnTo>
                <a:lnTo>
                  <a:pt x="2752" y="5906"/>
                </a:lnTo>
                <a:lnTo>
                  <a:pt x="2899" y="5833"/>
                </a:lnTo>
                <a:lnTo>
                  <a:pt x="2972" y="5686"/>
                </a:lnTo>
                <a:lnTo>
                  <a:pt x="2972" y="5576"/>
                </a:lnTo>
                <a:lnTo>
                  <a:pt x="2935" y="5503"/>
                </a:lnTo>
                <a:lnTo>
                  <a:pt x="2825" y="5429"/>
                </a:lnTo>
                <a:lnTo>
                  <a:pt x="2679" y="5393"/>
                </a:lnTo>
                <a:lnTo>
                  <a:pt x="2532" y="5393"/>
                </a:lnTo>
                <a:lnTo>
                  <a:pt x="2385" y="5429"/>
                </a:lnTo>
                <a:lnTo>
                  <a:pt x="2055" y="5503"/>
                </a:lnTo>
                <a:lnTo>
                  <a:pt x="1762" y="5576"/>
                </a:lnTo>
                <a:lnTo>
                  <a:pt x="1028" y="5723"/>
                </a:lnTo>
                <a:lnTo>
                  <a:pt x="698" y="5796"/>
                </a:lnTo>
                <a:lnTo>
                  <a:pt x="661" y="4953"/>
                </a:lnTo>
                <a:lnTo>
                  <a:pt x="624" y="4109"/>
                </a:lnTo>
                <a:lnTo>
                  <a:pt x="845" y="4109"/>
                </a:lnTo>
                <a:lnTo>
                  <a:pt x="1028" y="4072"/>
                </a:lnTo>
                <a:lnTo>
                  <a:pt x="1431" y="3962"/>
                </a:lnTo>
                <a:lnTo>
                  <a:pt x="2459" y="3742"/>
                </a:lnTo>
                <a:lnTo>
                  <a:pt x="2495" y="3779"/>
                </a:lnTo>
                <a:lnTo>
                  <a:pt x="2605" y="3779"/>
                </a:lnTo>
                <a:lnTo>
                  <a:pt x="2679" y="3742"/>
                </a:lnTo>
                <a:lnTo>
                  <a:pt x="2752" y="3705"/>
                </a:lnTo>
                <a:lnTo>
                  <a:pt x="2789" y="3669"/>
                </a:lnTo>
                <a:lnTo>
                  <a:pt x="2862" y="3559"/>
                </a:lnTo>
                <a:lnTo>
                  <a:pt x="2899" y="3485"/>
                </a:lnTo>
                <a:lnTo>
                  <a:pt x="2899" y="3412"/>
                </a:lnTo>
                <a:lnTo>
                  <a:pt x="2862" y="3339"/>
                </a:lnTo>
                <a:lnTo>
                  <a:pt x="2825" y="3265"/>
                </a:lnTo>
                <a:lnTo>
                  <a:pt x="2715" y="3155"/>
                </a:lnTo>
                <a:lnTo>
                  <a:pt x="2532" y="3155"/>
                </a:lnTo>
                <a:lnTo>
                  <a:pt x="1431" y="3449"/>
                </a:lnTo>
                <a:lnTo>
                  <a:pt x="1028" y="3522"/>
                </a:lnTo>
                <a:lnTo>
                  <a:pt x="808" y="3595"/>
                </a:lnTo>
                <a:lnTo>
                  <a:pt x="624" y="3632"/>
                </a:lnTo>
                <a:lnTo>
                  <a:pt x="588" y="2788"/>
                </a:lnTo>
                <a:lnTo>
                  <a:pt x="588" y="2458"/>
                </a:lnTo>
                <a:lnTo>
                  <a:pt x="551" y="2091"/>
                </a:lnTo>
                <a:lnTo>
                  <a:pt x="1065" y="1981"/>
                </a:lnTo>
                <a:lnTo>
                  <a:pt x="1615" y="1835"/>
                </a:lnTo>
                <a:lnTo>
                  <a:pt x="1798" y="1798"/>
                </a:lnTo>
                <a:lnTo>
                  <a:pt x="2055" y="1798"/>
                </a:lnTo>
                <a:lnTo>
                  <a:pt x="2165" y="1871"/>
                </a:lnTo>
                <a:lnTo>
                  <a:pt x="2238" y="1908"/>
                </a:lnTo>
                <a:lnTo>
                  <a:pt x="2312" y="1945"/>
                </a:lnTo>
                <a:lnTo>
                  <a:pt x="2422" y="1945"/>
                </a:lnTo>
                <a:lnTo>
                  <a:pt x="2495" y="1908"/>
                </a:lnTo>
                <a:lnTo>
                  <a:pt x="3009" y="1651"/>
                </a:lnTo>
                <a:lnTo>
                  <a:pt x="3082" y="1615"/>
                </a:lnTo>
                <a:lnTo>
                  <a:pt x="3119" y="1578"/>
                </a:lnTo>
                <a:lnTo>
                  <a:pt x="3156" y="1431"/>
                </a:lnTo>
                <a:lnTo>
                  <a:pt x="3119" y="1284"/>
                </a:lnTo>
                <a:lnTo>
                  <a:pt x="3082" y="1248"/>
                </a:lnTo>
                <a:lnTo>
                  <a:pt x="3009" y="1174"/>
                </a:lnTo>
                <a:lnTo>
                  <a:pt x="2862" y="1138"/>
                </a:lnTo>
                <a:close/>
              </a:path>
            </a:pathLst>
          </a:custGeom>
          <a:solidFill>
            <a:srgbClr val="A4C2F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A4C2F4"/>
              </a:solidFill>
              <a:latin typeface="Arial"/>
              <a:ea typeface="Arial"/>
              <a:cs typeface="Arial"/>
              <a:sym typeface="Arial"/>
            </a:endParaRPr>
          </a:p>
        </p:txBody>
      </p:sp>
      <p:sp>
        <p:nvSpPr>
          <p:cNvPr id="829" name="Google Shape;829;p39"/>
          <p:cNvSpPr/>
          <p:nvPr/>
        </p:nvSpPr>
        <p:spPr>
          <a:xfrm>
            <a:off x="-243128" y="54210"/>
            <a:ext cx="589992" cy="414129"/>
          </a:xfrm>
          <a:custGeom>
            <a:avLst/>
            <a:gdLst/>
            <a:ahLst/>
            <a:cxnLst/>
            <a:rect l="l" t="t" r="r" b="b"/>
            <a:pathLst>
              <a:path w="20800" h="14600" extrusionOk="0">
                <a:moveTo>
                  <a:pt x="5466" y="441"/>
                </a:moveTo>
                <a:lnTo>
                  <a:pt x="5650" y="478"/>
                </a:lnTo>
                <a:lnTo>
                  <a:pt x="5577" y="478"/>
                </a:lnTo>
                <a:lnTo>
                  <a:pt x="5466" y="441"/>
                </a:lnTo>
                <a:close/>
                <a:moveTo>
                  <a:pt x="4843" y="478"/>
                </a:moveTo>
                <a:lnTo>
                  <a:pt x="4806" y="514"/>
                </a:lnTo>
                <a:lnTo>
                  <a:pt x="4586" y="551"/>
                </a:lnTo>
                <a:lnTo>
                  <a:pt x="4843" y="478"/>
                </a:lnTo>
                <a:close/>
                <a:moveTo>
                  <a:pt x="5173" y="808"/>
                </a:moveTo>
                <a:lnTo>
                  <a:pt x="5210" y="844"/>
                </a:lnTo>
                <a:lnTo>
                  <a:pt x="5246" y="918"/>
                </a:lnTo>
                <a:lnTo>
                  <a:pt x="5356" y="991"/>
                </a:lnTo>
                <a:lnTo>
                  <a:pt x="5503" y="1028"/>
                </a:lnTo>
                <a:lnTo>
                  <a:pt x="5760" y="1028"/>
                </a:lnTo>
                <a:lnTo>
                  <a:pt x="5870" y="991"/>
                </a:lnTo>
                <a:lnTo>
                  <a:pt x="5980" y="991"/>
                </a:lnTo>
                <a:lnTo>
                  <a:pt x="6017" y="1028"/>
                </a:lnTo>
                <a:lnTo>
                  <a:pt x="6053" y="1101"/>
                </a:lnTo>
                <a:lnTo>
                  <a:pt x="6163" y="1431"/>
                </a:lnTo>
                <a:lnTo>
                  <a:pt x="6163" y="1725"/>
                </a:lnTo>
                <a:lnTo>
                  <a:pt x="6127" y="2055"/>
                </a:lnTo>
                <a:lnTo>
                  <a:pt x="6053" y="2348"/>
                </a:lnTo>
                <a:lnTo>
                  <a:pt x="5980" y="2532"/>
                </a:lnTo>
                <a:lnTo>
                  <a:pt x="5907" y="2715"/>
                </a:lnTo>
                <a:lnTo>
                  <a:pt x="5650" y="3009"/>
                </a:lnTo>
                <a:lnTo>
                  <a:pt x="5393" y="3229"/>
                </a:lnTo>
                <a:lnTo>
                  <a:pt x="5063" y="3412"/>
                </a:lnTo>
                <a:lnTo>
                  <a:pt x="5063" y="3375"/>
                </a:lnTo>
                <a:lnTo>
                  <a:pt x="5063" y="3302"/>
                </a:lnTo>
                <a:lnTo>
                  <a:pt x="5026" y="3265"/>
                </a:lnTo>
                <a:lnTo>
                  <a:pt x="4953" y="3229"/>
                </a:lnTo>
                <a:lnTo>
                  <a:pt x="4880" y="3229"/>
                </a:lnTo>
                <a:lnTo>
                  <a:pt x="5063" y="2789"/>
                </a:lnTo>
                <a:lnTo>
                  <a:pt x="5063" y="2715"/>
                </a:lnTo>
                <a:lnTo>
                  <a:pt x="4990" y="2679"/>
                </a:lnTo>
                <a:lnTo>
                  <a:pt x="4953" y="2679"/>
                </a:lnTo>
                <a:lnTo>
                  <a:pt x="4880" y="2715"/>
                </a:lnTo>
                <a:lnTo>
                  <a:pt x="4549" y="3229"/>
                </a:lnTo>
                <a:lnTo>
                  <a:pt x="4329" y="3559"/>
                </a:lnTo>
                <a:lnTo>
                  <a:pt x="4109" y="3522"/>
                </a:lnTo>
                <a:lnTo>
                  <a:pt x="3853" y="3486"/>
                </a:lnTo>
                <a:lnTo>
                  <a:pt x="3706" y="3449"/>
                </a:lnTo>
                <a:lnTo>
                  <a:pt x="3999" y="3192"/>
                </a:lnTo>
                <a:lnTo>
                  <a:pt x="4586" y="2642"/>
                </a:lnTo>
                <a:lnTo>
                  <a:pt x="4586" y="2568"/>
                </a:lnTo>
                <a:lnTo>
                  <a:pt x="4586" y="2495"/>
                </a:lnTo>
                <a:lnTo>
                  <a:pt x="4513" y="2458"/>
                </a:lnTo>
                <a:lnTo>
                  <a:pt x="4439" y="2458"/>
                </a:lnTo>
                <a:lnTo>
                  <a:pt x="3486" y="3119"/>
                </a:lnTo>
                <a:lnTo>
                  <a:pt x="3302" y="3265"/>
                </a:lnTo>
                <a:lnTo>
                  <a:pt x="3229" y="3192"/>
                </a:lnTo>
                <a:lnTo>
                  <a:pt x="3266" y="3082"/>
                </a:lnTo>
                <a:lnTo>
                  <a:pt x="3302" y="3009"/>
                </a:lnTo>
                <a:lnTo>
                  <a:pt x="3266" y="2935"/>
                </a:lnTo>
                <a:lnTo>
                  <a:pt x="3229" y="2899"/>
                </a:lnTo>
                <a:lnTo>
                  <a:pt x="3339" y="2935"/>
                </a:lnTo>
                <a:lnTo>
                  <a:pt x="3669" y="2752"/>
                </a:lnTo>
                <a:lnTo>
                  <a:pt x="4733" y="2055"/>
                </a:lnTo>
                <a:lnTo>
                  <a:pt x="4770" y="1982"/>
                </a:lnTo>
                <a:lnTo>
                  <a:pt x="4770" y="1945"/>
                </a:lnTo>
                <a:lnTo>
                  <a:pt x="4733" y="1872"/>
                </a:lnTo>
                <a:lnTo>
                  <a:pt x="4660" y="1872"/>
                </a:lnTo>
                <a:lnTo>
                  <a:pt x="4329" y="1982"/>
                </a:lnTo>
                <a:lnTo>
                  <a:pt x="3816" y="2202"/>
                </a:lnTo>
                <a:lnTo>
                  <a:pt x="3302" y="2458"/>
                </a:lnTo>
                <a:lnTo>
                  <a:pt x="3082" y="2642"/>
                </a:lnTo>
                <a:lnTo>
                  <a:pt x="2935" y="2789"/>
                </a:lnTo>
                <a:lnTo>
                  <a:pt x="2899" y="2605"/>
                </a:lnTo>
                <a:lnTo>
                  <a:pt x="2899" y="2458"/>
                </a:lnTo>
                <a:lnTo>
                  <a:pt x="3082" y="2385"/>
                </a:lnTo>
                <a:lnTo>
                  <a:pt x="3266" y="2238"/>
                </a:lnTo>
                <a:lnTo>
                  <a:pt x="3632" y="2018"/>
                </a:lnTo>
                <a:lnTo>
                  <a:pt x="4109" y="1725"/>
                </a:lnTo>
                <a:lnTo>
                  <a:pt x="4586" y="1505"/>
                </a:lnTo>
                <a:lnTo>
                  <a:pt x="4660" y="1431"/>
                </a:lnTo>
                <a:lnTo>
                  <a:pt x="4660" y="1358"/>
                </a:lnTo>
                <a:lnTo>
                  <a:pt x="4586" y="1321"/>
                </a:lnTo>
                <a:lnTo>
                  <a:pt x="4513" y="1285"/>
                </a:lnTo>
                <a:lnTo>
                  <a:pt x="4256" y="1358"/>
                </a:lnTo>
                <a:lnTo>
                  <a:pt x="3963" y="1431"/>
                </a:lnTo>
                <a:lnTo>
                  <a:pt x="3706" y="1505"/>
                </a:lnTo>
                <a:lnTo>
                  <a:pt x="3449" y="1651"/>
                </a:lnTo>
                <a:lnTo>
                  <a:pt x="3156" y="1798"/>
                </a:lnTo>
                <a:lnTo>
                  <a:pt x="3302" y="1578"/>
                </a:lnTo>
                <a:lnTo>
                  <a:pt x="3486" y="1358"/>
                </a:lnTo>
                <a:lnTo>
                  <a:pt x="3779" y="1211"/>
                </a:lnTo>
                <a:lnTo>
                  <a:pt x="4109" y="1065"/>
                </a:lnTo>
                <a:lnTo>
                  <a:pt x="4733" y="844"/>
                </a:lnTo>
                <a:lnTo>
                  <a:pt x="4770" y="918"/>
                </a:lnTo>
                <a:lnTo>
                  <a:pt x="4843" y="991"/>
                </a:lnTo>
                <a:lnTo>
                  <a:pt x="4916" y="991"/>
                </a:lnTo>
                <a:lnTo>
                  <a:pt x="4990" y="1028"/>
                </a:lnTo>
                <a:lnTo>
                  <a:pt x="5063" y="991"/>
                </a:lnTo>
                <a:lnTo>
                  <a:pt x="5100" y="955"/>
                </a:lnTo>
                <a:lnTo>
                  <a:pt x="5173" y="881"/>
                </a:lnTo>
                <a:lnTo>
                  <a:pt x="5173" y="808"/>
                </a:lnTo>
                <a:close/>
                <a:moveTo>
                  <a:pt x="9648" y="3302"/>
                </a:moveTo>
                <a:lnTo>
                  <a:pt x="9905" y="3375"/>
                </a:lnTo>
                <a:lnTo>
                  <a:pt x="9905" y="3412"/>
                </a:lnTo>
                <a:lnTo>
                  <a:pt x="10125" y="3632"/>
                </a:lnTo>
                <a:lnTo>
                  <a:pt x="10308" y="3889"/>
                </a:lnTo>
                <a:lnTo>
                  <a:pt x="10162" y="4036"/>
                </a:lnTo>
                <a:lnTo>
                  <a:pt x="9978" y="4182"/>
                </a:lnTo>
                <a:lnTo>
                  <a:pt x="9795" y="4293"/>
                </a:lnTo>
                <a:lnTo>
                  <a:pt x="9612" y="4329"/>
                </a:lnTo>
                <a:lnTo>
                  <a:pt x="9501" y="4293"/>
                </a:lnTo>
                <a:lnTo>
                  <a:pt x="9428" y="4256"/>
                </a:lnTo>
                <a:lnTo>
                  <a:pt x="9501" y="4146"/>
                </a:lnTo>
                <a:lnTo>
                  <a:pt x="9501" y="4072"/>
                </a:lnTo>
                <a:lnTo>
                  <a:pt x="9465" y="3999"/>
                </a:lnTo>
                <a:lnTo>
                  <a:pt x="9391" y="3926"/>
                </a:lnTo>
                <a:lnTo>
                  <a:pt x="9245" y="3926"/>
                </a:lnTo>
                <a:lnTo>
                  <a:pt x="9465" y="3816"/>
                </a:lnTo>
                <a:lnTo>
                  <a:pt x="9501" y="3779"/>
                </a:lnTo>
                <a:lnTo>
                  <a:pt x="9538" y="3742"/>
                </a:lnTo>
                <a:lnTo>
                  <a:pt x="9538" y="3632"/>
                </a:lnTo>
                <a:lnTo>
                  <a:pt x="9465" y="3559"/>
                </a:lnTo>
                <a:lnTo>
                  <a:pt x="9391" y="3522"/>
                </a:lnTo>
                <a:lnTo>
                  <a:pt x="9355" y="3522"/>
                </a:lnTo>
                <a:lnTo>
                  <a:pt x="9061" y="3632"/>
                </a:lnTo>
                <a:lnTo>
                  <a:pt x="9208" y="3375"/>
                </a:lnTo>
                <a:lnTo>
                  <a:pt x="9281" y="3412"/>
                </a:lnTo>
                <a:lnTo>
                  <a:pt x="9355" y="3412"/>
                </a:lnTo>
                <a:lnTo>
                  <a:pt x="9501" y="3375"/>
                </a:lnTo>
                <a:lnTo>
                  <a:pt x="9648" y="3302"/>
                </a:lnTo>
                <a:close/>
                <a:moveTo>
                  <a:pt x="1505" y="4329"/>
                </a:moveTo>
                <a:lnTo>
                  <a:pt x="1615" y="4366"/>
                </a:lnTo>
                <a:lnTo>
                  <a:pt x="1725" y="4439"/>
                </a:lnTo>
                <a:lnTo>
                  <a:pt x="1872" y="4586"/>
                </a:lnTo>
                <a:lnTo>
                  <a:pt x="1908" y="4769"/>
                </a:lnTo>
                <a:lnTo>
                  <a:pt x="1945" y="4916"/>
                </a:lnTo>
                <a:lnTo>
                  <a:pt x="1908" y="5100"/>
                </a:lnTo>
                <a:lnTo>
                  <a:pt x="1872" y="5246"/>
                </a:lnTo>
                <a:lnTo>
                  <a:pt x="1762" y="5393"/>
                </a:lnTo>
                <a:lnTo>
                  <a:pt x="1615" y="5503"/>
                </a:lnTo>
                <a:lnTo>
                  <a:pt x="1468" y="5576"/>
                </a:lnTo>
                <a:lnTo>
                  <a:pt x="1432" y="5430"/>
                </a:lnTo>
                <a:lnTo>
                  <a:pt x="1432" y="5283"/>
                </a:lnTo>
                <a:lnTo>
                  <a:pt x="1432" y="5210"/>
                </a:lnTo>
                <a:lnTo>
                  <a:pt x="1395" y="5136"/>
                </a:lnTo>
                <a:lnTo>
                  <a:pt x="1395" y="5063"/>
                </a:lnTo>
                <a:lnTo>
                  <a:pt x="1321" y="4989"/>
                </a:lnTo>
                <a:lnTo>
                  <a:pt x="1285" y="4953"/>
                </a:lnTo>
                <a:lnTo>
                  <a:pt x="1175" y="4989"/>
                </a:lnTo>
                <a:lnTo>
                  <a:pt x="1028" y="5063"/>
                </a:lnTo>
                <a:lnTo>
                  <a:pt x="1138" y="4989"/>
                </a:lnTo>
                <a:lnTo>
                  <a:pt x="1321" y="4879"/>
                </a:lnTo>
                <a:lnTo>
                  <a:pt x="1468" y="4769"/>
                </a:lnTo>
                <a:lnTo>
                  <a:pt x="1542" y="4696"/>
                </a:lnTo>
                <a:lnTo>
                  <a:pt x="1505" y="4623"/>
                </a:lnTo>
                <a:lnTo>
                  <a:pt x="1468" y="4549"/>
                </a:lnTo>
                <a:lnTo>
                  <a:pt x="1395" y="4513"/>
                </a:lnTo>
                <a:lnTo>
                  <a:pt x="1432" y="4476"/>
                </a:lnTo>
                <a:lnTo>
                  <a:pt x="1468" y="4439"/>
                </a:lnTo>
                <a:lnTo>
                  <a:pt x="1468" y="4403"/>
                </a:lnTo>
                <a:lnTo>
                  <a:pt x="1432" y="4329"/>
                </a:lnTo>
                <a:close/>
                <a:moveTo>
                  <a:pt x="1138" y="5576"/>
                </a:moveTo>
                <a:lnTo>
                  <a:pt x="1138" y="5650"/>
                </a:lnTo>
                <a:lnTo>
                  <a:pt x="1028" y="5613"/>
                </a:lnTo>
                <a:lnTo>
                  <a:pt x="1138" y="5576"/>
                </a:lnTo>
                <a:close/>
                <a:moveTo>
                  <a:pt x="7887" y="5907"/>
                </a:moveTo>
                <a:lnTo>
                  <a:pt x="8218" y="5980"/>
                </a:lnTo>
                <a:lnTo>
                  <a:pt x="8291" y="6090"/>
                </a:lnTo>
                <a:lnTo>
                  <a:pt x="8401" y="6163"/>
                </a:lnTo>
                <a:lnTo>
                  <a:pt x="8511" y="6273"/>
                </a:lnTo>
                <a:lnTo>
                  <a:pt x="8621" y="6383"/>
                </a:lnTo>
                <a:lnTo>
                  <a:pt x="8694" y="6530"/>
                </a:lnTo>
                <a:lnTo>
                  <a:pt x="8768" y="6677"/>
                </a:lnTo>
                <a:lnTo>
                  <a:pt x="8805" y="6934"/>
                </a:lnTo>
                <a:lnTo>
                  <a:pt x="8768" y="7154"/>
                </a:lnTo>
                <a:lnTo>
                  <a:pt x="8658" y="7374"/>
                </a:lnTo>
                <a:lnTo>
                  <a:pt x="8548" y="7557"/>
                </a:lnTo>
                <a:lnTo>
                  <a:pt x="8438" y="7704"/>
                </a:lnTo>
                <a:lnTo>
                  <a:pt x="8291" y="7814"/>
                </a:lnTo>
                <a:lnTo>
                  <a:pt x="8144" y="7887"/>
                </a:lnTo>
                <a:lnTo>
                  <a:pt x="7998" y="7961"/>
                </a:lnTo>
                <a:lnTo>
                  <a:pt x="8071" y="7594"/>
                </a:lnTo>
                <a:lnTo>
                  <a:pt x="8071" y="7520"/>
                </a:lnTo>
                <a:lnTo>
                  <a:pt x="8034" y="7484"/>
                </a:lnTo>
                <a:lnTo>
                  <a:pt x="7961" y="7484"/>
                </a:lnTo>
                <a:lnTo>
                  <a:pt x="7924" y="7520"/>
                </a:lnTo>
                <a:lnTo>
                  <a:pt x="7741" y="7741"/>
                </a:lnTo>
                <a:lnTo>
                  <a:pt x="7557" y="7997"/>
                </a:lnTo>
                <a:lnTo>
                  <a:pt x="7264" y="7924"/>
                </a:lnTo>
                <a:lnTo>
                  <a:pt x="7484" y="7594"/>
                </a:lnTo>
                <a:lnTo>
                  <a:pt x="7741" y="7337"/>
                </a:lnTo>
                <a:lnTo>
                  <a:pt x="7741" y="7264"/>
                </a:lnTo>
                <a:lnTo>
                  <a:pt x="7741" y="7227"/>
                </a:lnTo>
                <a:lnTo>
                  <a:pt x="7631" y="7227"/>
                </a:lnTo>
                <a:lnTo>
                  <a:pt x="7447" y="7337"/>
                </a:lnTo>
                <a:lnTo>
                  <a:pt x="7264" y="7447"/>
                </a:lnTo>
                <a:lnTo>
                  <a:pt x="7080" y="7594"/>
                </a:lnTo>
                <a:lnTo>
                  <a:pt x="6934" y="7777"/>
                </a:lnTo>
                <a:lnTo>
                  <a:pt x="6860" y="7704"/>
                </a:lnTo>
                <a:lnTo>
                  <a:pt x="6714" y="7557"/>
                </a:lnTo>
                <a:lnTo>
                  <a:pt x="7227" y="7264"/>
                </a:lnTo>
                <a:lnTo>
                  <a:pt x="7741" y="6934"/>
                </a:lnTo>
                <a:lnTo>
                  <a:pt x="7741" y="6897"/>
                </a:lnTo>
                <a:lnTo>
                  <a:pt x="7704" y="6860"/>
                </a:lnTo>
                <a:lnTo>
                  <a:pt x="7411" y="6860"/>
                </a:lnTo>
                <a:lnTo>
                  <a:pt x="7080" y="6934"/>
                </a:lnTo>
                <a:lnTo>
                  <a:pt x="6787" y="7044"/>
                </a:lnTo>
                <a:lnTo>
                  <a:pt x="6530" y="7227"/>
                </a:lnTo>
                <a:lnTo>
                  <a:pt x="6494" y="7007"/>
                </a:lnTo>
                <a:lnTo>
                  <a:pt x="6494" y="6750"/>
                </a:lnTo>
                <a:lnTo>
                  <a:pt x="6604" y="6713"/>
                </a:lnTo>
                <a:lnTo>
                  <a:pt x="6970" y="6603"/>
                </a:lnTo>
                <a:lnTo>
                  <a:pt x="7117" y="6530"/>
                </a:lnTo>
                <a:lnTo>
                  <a:pt x="7301" y="6420"/>
                </a:lnTo>
                <a:lnTo>
                  <a:pt x="7337" y="6347"/>
                </a:lnTo>
                <a:lnTo>
                  <a:pt x="7337" y="6310"/>
                </a:lnTo>
                <a:lnTo>
                  <a:pt x="7301" y="6310"/>
                </a:lnTo>
                <a:lnTo>
                  <a:pt x="7007" y="6273"/>
                </a:lnTo>
                <a:lnTo>
                  <a:pt x="6750" y="6310"/>
                </a:lnTo>
                <a:lnTo>
                  <a:pt x="6750" y="6310"/>
                </a:lnTo>
                <a:lnTo>
                  <a:pt x="6860" y="6200"/>
                </a:lnTo>
                <a:lnTo>
                  <a:pt x="6970" y="6090"/>
                </a:lnTo>
                <a:lnTo>
                  <a:pt x="7117" y="6017"/>
                </a:lnTo>
                <a:lnTo>
                  <a:pt x="7264" y="5943"/>
                </a:lnTo>
                <a:lnTo>
                  <a:pt x="7557" y="5907"/>
                </a:lnTo>
                <a:close/>
                <a:moveTo>
                  <a:pt x="4953" y="1"/>
                </a:moveTo>
                <a:lnTo>
                  <a:pt x="4733" y="37"/>
                </a:lnTo>
                <a:lnTo>
                  <a:pt x="4476" y="111"/>
                </a:lnTo>
                <a:lnTo>
                  <a:pt x="4256" y="184"/>
                </a:lnTo>
                <a:lnTo>
                  <a:pt x="4036" y="294"/>
                </a:lnTo>
                <a:lnTo>
                  <a:pt x="3632" y="551"/>
                </a:lnTo>
                <a:lnTo>
                  <a:pt x="3302" y="881"/>
                </a:lnTo>
                <a:lnTo>
                  <a:pt x="2972" y="1248"/>
                </a:lnTo>
                <a:lnTo>
                  <a:pt x="2679" y="1651"/>
                </a:lnTo>
                <a:lnTo>
                  <a:pt x="2569" y="1872"/>
                </a:lnTo>
                <a:lnTo>
                  <a:pt x="2495" y="2092"/>
                </a:lnTo>
                <a:lnTo>
                  <a:pt x="2422" y="2348"/>
                </a:lnTo>
                <a:lnTo>
                  <a:pt x="2385" y="2568"/>
                </a:lnTo>
                <a:lnTo>
                  <a:pt x="2422" y="2789"/>
                </a:lnTo>
                <a:lnTo>
                  <a:pt x="2459" y="2935"/>
                </a:lnTo>
                <a:lnTo>
                  <a:pt x="2532" y="3119"/>
                </a:lnTo>
                <a:lnTo>
                  <a:pt x="2605" y="3265"/>
                </a:lnTo>
                <a:lnTo>
                  <a:pt x="2495" y="3339"/>
                </a:lnTo>
                <a:lnTo>
                  <a:pt x="2018" y="3559"/>
                </a:lnTo>
                <a:lnTo>
                  <a:pt x="1798" y="3706"/>
                </a:lnTo>
                <a:lnTo>
                  <a:pt x="1688" y="3779"/>
                </a:lnTo>
                <a:lnTo>
                  <a:pt x="1578" y="3852"/>
                </a:lnTo>
                <a:lnTo>
                  <a:pt x="1065" y="3852"/>
                </a:lnTo>
                <a:lnTo>
                  <a:pt x="881" y="3926"/>
                </a:lnTo>
                <a:lnTo>
                  <a:pt x="735" y="3999"/>
                </a:lnTo>
                <a:lnTo>
                  <a:pt x="588" y="4109"/>
                </a:lnTo>
                <a:lnTo>
                  <a:pt x="478" y="4256"/>
                </a:lnTo>
                <a:lnTo>
                  <a:pt x="368" y="4403"/>
                </a:lnTo>
                <a:lnTo>
                  <a:pt x="184" y="4623"/>
                </a:lnTo>
                <a:lnTo>
                  <a:pt x="74" y="4879"/>
                </a:lnTo>
                <a:lnTo>
                  <a:pt x="38" y="4989"/>
                </a:lnTo>
                <a:lnTo>
                  <a:pt x="1" y="5136"/>
                </a:lnTo>
                <a:lnTo>
                  <a:pt x="38" y="5283"/>
                </a:lnTo>
                <a:lnTo>
                  <a:pt x="74" y="5430"/>
                </a:lnTo>
                <a:lnTo>
                  <a:pt x="184" y="5576"/>
                </a:lnTo>
                <a:lnTo>
                  <a:pt x="258" y="5723"/>
                </a:lnTo>
                <a:lnTo>
                  <a:pt x="404" y="5833"/>
                </a:lnTo>
                <a:lnTo>
                  <a:pt x="514" y="5943"/>
                </a:lnTo>
                <a:lnTo>
                  <a:pt x="661" y="6017"/>
                </a:lnTo>
                <a:lnTo>
                  <a:pt x="845" y="6053"/>
                </a:lnTo>
                <a:lnTo>
                  <a:pt x="1175" y="6127"/>
                </a:lnTo>
                <a:lnTo>
                  <a:pt x="1358" y="6127"/>
                </a:lnTo>
                <a:lnTo>
                  <a:pt x="1505" y="6090"/>
                </a:lnTo>
                <a:lnTo>
                  <a:pt x="1688" y="6053"/>
                </a:lnTo>
                <a:lnTo>
                  <a:pt x="1835" y="5980"/>
                </a:lnTo>
                <a:lnTo>
                  <a:pt x="2055" y="5760"/>
                </a:lnTo>
                <a:lnTo>
                  <a:pt x="2275" y="5503"/>
                </a:lnTo>
                <a:lnTo>
                  <a:pt x="2385" y="5210"/>
                </a:lnTo>
                <a:lnTo>
                  <a:pt x="2422" y="5063"/>
                </a:lnTo>
                <a:lnTo>
                  <a:pt x="2422" y="4879"/>
                </a:lnTo>
                <a:lnTo>
                  <a:pt x="2385" y="4733"/>
                </a:lnTo>
                <a:lnTo>
                  <a:pt x="2349" y="4586"/>
                </a:lnTo>
                <a:lnTo>
                  <a:pt x="2275" y="4403"/>
                </a:lnTo>
                <a:lnTo>
                  <a:pt x="2202" y="4256"/>
                </a:lnTo>
                <a:lnTo>
                  <a:pt x="2092" y="4146"/>
                </a:lnTo>
                <a:lnTo>
                  <a:pt x="2055" y="4109"/>
                </a:lnTo>
                <a:lnTo>
                  <a:pt x="2165" y="4036"/>
                </a:lnTo>
                <a:lnTo>
                  <a:pt x="2495" y="3816"/>
                </a:lnTo>
                <a:lnTo>
                  <a:pt x="2679" y="3669"/>
                </a:lnTo>
                <a:lnTo>
                  <a:pt x="2862" y="3522"/>
                </a:lnTo>
                <a:lnTo>
                  <a:pt x="3119" y="3706"/>
                </a:lnTo>
                <a:lnTo>
                  <a:pt x="3156" y="3779"/>
                </a:lnTo>
                <a:lnTo>
                  <a:pt x="3229" y="3816"/>
                </a:lnTo>
                <a:lnTo>
                  <a:pt x="3339" y="3816"/>
                </a:lnTo>
                <a:lnTo>
                  <a:pt x="3706" y="3962"/>
                </a:lnTo>
                <a:lnTo>
                  <a:pt x="4109" y="4036"/>
                </a:lnTo>
                <a:lnTo>
                  <a:pt x="4513" y="4072"/>
                </a:lnTo>
                <a:lnTo>
                  <a:pt x="4880" y="3999"/>
                </a:lnTo>
                <a:lnTo>
                  <a:pt x="5246" y="3889"/>
                </a:lnTo>
                <a:lnTo>
                  <a:pt x="5283" y="3962"/>
                </a:lnTo>
                <a:lnTo>
                  <a:pt x="5320" y="4036"/>
                </a:lnTo>
                <a:lnTo>
                  <a:pt x="5540" y="4219"/>
                </a:lnTo>
                <a:lnTo>
                  <a:pt x="5723" y="4439"/>
                </a:lnTo>
                <a:lnTo>
                  <a:pt x="5980" y="4916"/>
                </a:lnTo>
                <a:lnTo>
                  <a:pt x="6200" y="5430"/>
                </a:lnTo>
                <a:lnTo>
                  <a:pt x="6347" y="5650"/>
                </a:lnTo>
                <a:lnTo>
                  <a:pt x="6530" y="5870"/>
                </a:lnTo>
                <a:lnTo>
                  <a:pt x="6347" y="6017"/>
                </a:lnTo>
                <a:lnTo>
                  <a:pt x="6237" y="6200"/>
                </a:lnTo>
                <a:lnTo>
                  <a:pt x="6127" y="6383"/>
                </a:lnTo>
                <a:lnTo>
                  <a:pt x="6053" y="6567"/>
                </a:lnTo>
                <a:lnTo>
                  <a:pt x="5797" y="6713"/>
                </a:lnTo>
                <a:lnTo>
                  <a:pt x="5723" y="6824"/>
                </a:lnTo>
                <a:lnTo>
                  <a:pt x="5723" y="6934"/>
                </a:lnTo>
                <a:lnTo>
                  <a:pt x="5760" y="7044"/>
                </a:lnTo>
                <a:lnTo>
                  <a:pt x="5833" y="7080"/>
                </a:lnTo>
                <a:lnTo>
                  <a:pt x="6017" y="7080"/>
                </a:lnTo>
                <a:lnTo>
                  <a:pt x="6053" y="7300"/>
                </a:lnTo>
                <a:lnTo>
                  <a:pt x="6127" y="7520"/>
                </a:lnTo>
                <a:lnTo>
                  <a:pt x="6127" y="7631"/>
                </a:lnTo>
                <a:lnTo>
                  <a:pt x="6127" y="7741"/>
                </a:lnTo>
                <a:lnTo>
                  <a:pt x="6200" y="7814"/>
                </a:lnTo>
                <a:lnTo>
                  <a:pt x="6310" y="7851"/>
                </a:lnTo>
                <a:lnTo>
                  <a:pt x="6347" y="7851"/>
                </a:lnTo>
                <a:lnTo>
                  <a:pt x="6494" y="8034"/>
                </a:lnTo>
                <a:lnTo>
                  <a:pt x="6640" y="8144"/>
                </a:lnTo>
                <a:lnTo>
                  <a:pt x="6787" y="8254"/>
                </a:lnTo>
                <a:lnTo>
                  <a:pt x="6860" y="8291"/>
                </a:lnTo>
                <a:lnTo>
                  <a:pt x="6934" y="8327"/>
                </a:lnTo>
                <a:lnTo>
                  <a:pt x="7191" y="8438"/>
                </a:lnTo>
                <a:lnTo>
                  <a:pt x="7447" y="8474"/>
                </a:lnTo>
                <a:lnTo>
                  <a:pt x="7741" y="8474"/>
                </a:lnTo>
                <a:lnTo>
                  <a:pt x="7998" y="8438"/>
                </a:lnTo>
                <a:lnTo>
                  <a:pt x="8254" y="8364"/>
                </a:lnTo>
                <a:lnTo>
                  <a:pt x="8511" y="8254"/>
                </a:lnTo>
                <a:lnTo>
                  <a:pt x="8731" y="8071"/>
                </a:lnTo>
                <a:lnTo>
                  <a:pt x="8915" y="7887"/>
                </a:lnTo>
                <a:lnTo>
                  <a:pt x="9098" y="7631"/>
                </a:lnTo>
                <a:lnTo>
                  <a:pt x="9245" y="7300"/>
                </a:lnTo>
                <a:lnTo>
                  <a:pt x="9281" y="7007"/>
                </a:lnTo>
                <a:lnTo>
                  <a:pt x="9318" y="6824"/>
                </a:lnTo>
                <a:lnTo>
                  <a:pt x="9281" y="6677"/>
                </a:lnTo>
                <a:lnTo>
                  <a:pt x="9208" y="6457"/>
                </a:lnTo>
                <a:lnTo>
                  <a:pt x="9135" y="6200"/>
                </a:lnTo>
                <a:lnTo>
                  <a:pt x="8951" y="5980"/>
                </a:lnTo>
                <a:lnTo>
                  <a:pt x="8878" y="5907"/>
                </a:lnTo>
                <a:lnTo>
                  <a:pt x="8768" y="5833"/>
                </a:lnTo>
                <a:lnTo>
                  <a:pt x="8805" y="5686"/>
                </a:lnTo>
                <a:lnTo>
                  <a:pt x="9025" y="5246"/>
                </a:lnTo>
                <a:lnTo>
                  <a:pt x="9208" y="4769"/>
                </a:lnTo>
                <a:lnTo>
                  <a:pt x="9428" y="4806"/>
                </a:lnTo>
                <a:lnTo>
                  <a:pt x="9648" y="4806"/>
                </a:lnTo>
                <a:lnTo>
                  <a:pt x="9832" y="4733"/>
                </a:lnTo>
                <a:lnTo>
                  <a:pt x="10052" y="4659"/>
                </a:lnTo>
                <a:lnTo>
                  <a:pt x="10235" y="4549"/>
                </a:lnTo>
                <a:lnTo>
                  <a:pt x="10419" y="4403"/>
                </a:lnTo>
                <a:lnTo>
                  <a:pt x="10712" y="4109"/>
                </a:lnTo>
                <a:lnTo>
                  <a:pt x="10785" y="3962"/>
                </a:lnTo>
                <a:lnTo>
                  <a:pt x="10785" y="3816"/>
                </a:lnTo>
                <a:lnTo>
                  <a:pt x="10639" y="3559"/>
                </a:lnTo>
                <a:lnTo>
                  <a:pt x="10492" y="3339"/>
                </a:lnTo>
                <a:lnTo>
                  <a:pt x="10345" y="3155"/>
                </a:lnTo>
                <a:lnTo>
                  <a:pt x="10125" y="2972"/>
                </a:lnTo>
                <a:lnTo>
                  <a:pt x="9905" y="2825"/>
                </a:lnTo>
                <a:lnTo>
                  <a:pt x="9795" y="2789"/>
                </a:lnTo>
                <a:lnTo>
                  <a:pt x="9685" y="2752"/>
                </a:lnTo>
                <a:lnTo>
                  <a:pt x="9501" y="2862"/>
                </a:lnTo>
                <a:lnTo>
                  <a:pt x="9391" y="2825"/>
                </a:lnTo>
                <a:lnTo>
                  <a:pt x="9318" y="2862"/>
                </a:lnTo>
                <a:lnTo>
                  <a:pt x="9025" y="3009"/>
                </a:lnTo>
                <a:lnTo>
                  <a:pt x="8768" y="3192"/>
                </a:lnTo>
                <a:lnTo>
                  <a:pt x="8658" y="3302"/>
                </a:lnTo>
                <a:lnTo>
                  <a:pt x="8548" y="3449"/>
                </a:lnTo>
                <a:lnTo>
                  <a:pt x="8474" y="3559"/>
                </a:lnTo>
                <a:lnTo>
                  <a:pt x="8438" y="3742"/>
                </a:lnTo>
                <a:lnTo>
                  <a:pt x="8438" y="3852"/>
                </a:lnTo>
                <a:lnTo>
                  <a:pt x="8438" y="3962"/>
                </a:lnTo>
                <a:lnTo>
                  <a:pt x="8474" y="4182"/>
                </a:lnTo>
                <a:lnTo>
                  <a:pt x="8621" y="4403"/>
                </a:lnTo>
                <a:lnTo>
                  <a:pt x="8768" y="4549"/>
                </a:lnTo>
                <a:lnTo>
                  <a:pt x="8878" y="4623"/>
                </a:lnTo>
                <a:lnTo>
                  <a:pt x="8694" y="4879"/>
                </a:lnTo>
                <a:lnTo>
                  <a:pt x="8548" y="5136"/>
                </a:lnTo>
                <a:lnTo>
                  <a:pt x="8291" y="5613"/>
                </a:lnTo>
                <a:lnTo>
                  <a:pt x="8144" y="5540"/>
                </a:lnTo>
                <a:lnTo>
                  <a:pt x="7961" y="5503"/>
                </a:lnTo>
                <a:lnTo>
                  <a:pt x="7777" y="5466"/>
                </a:lnTo>
                <a:lnTo>
                  <a:pt x="7411" y="5466"/>
                </a:lnTo>
                <a:lnTo>
                  <a:pt x="7227" y="5503"/>
                </a:lnTo>
                <a:lnTo>
                  <a:pt x="7044" y="5540"/>
                </a:lnTo>
                <a:lnTo>
                  <a:pt x="6860" y="5650"/>
                </a:lnTo>
                <a:lnTo>
                  <a:pt x="6750" y="5320"/>
                </a:lnTo>
                <a:lnTo>
                  <a:pt x="6604" y="5026"/>
                </a:lnTo>
                <a:lnTo>
                  <a:pt x="6273" y="4476"/>
                </a:lnTo>
                <a:lnTo>
                  <a:pt x="6163" y="4256"/>
                </a:lnTo>
                <a:lnTo>
                  <a:pt x="6053" y="4072"/>
                </a:lnTo>
                <a:lnTo>
                  <a:pt x="5870" y="3889"/>
                </a:lnTo>
                <a:lnTo>
                  <a:pt x="5687" y="3779"/>
                </a:lnTo>
                <a:lnTo>
                  <a:pt x="5723" y="3706"/>
                </a:lnTo>
                <a:lnTo>
                  <a:pt x="5723" y="3632"/>
                </a:lnTo>
                <a:lnTo>
                  <a:pt x="5907" y="3486"/>
                </a:lnTo>
                <a:lnTo>
                  <a:pt x="6053" y="3339"/>
                </a:lnTo>
                <a:lnTo>
                  <a:pt x="6200" y="3155"/>
                </a:lnTo>
                <a:lnTo>
                  <a:pt x="6347" y="2972"/>
                </a:lnTo>
                <a:lnTo>
                  <a:pt x="6457" y="2752"/>
                </a:lnTo>
                <a:lnTo>
                  <a:pt x="6530" y="2532"/>
                </a:lnTo>
                <a:lnTo>
                  <a:pt x="6604" y="2312"/>
                </a:lnTo>
                <a:lnTo>
                  <a:pt x="6677" y="2055"/>
                </a:lnTo>
                <a:lnTo>
                  <a:pt x="6677" y="1615"/>
                </a:lnTo>
                <a:lnTo>
                  <a:pt x="6677" y="1358"/>
                </a:lnTo>
                <a:lnTo>
                  <a:pt x="6640" y="1138"/>
                </a:lnTo>
                <a:lnTo>
                  <a:pt x="6567" y="881"/>
                </a:lnTo>
                <a:lnTo>
                  <a:pt x="6457" y="698"/>
                </a:lnTo>
                <a:lnTo>
                  <a:pt x="6273" y="551"/>
                </a:lnTo>
                <a:lnTo>
                  <a:pt x="6200" y="478"/>
                </a:lnTo>
                <a:lnTo>
                  <a:pt x="6090" y="478"/>
                </a:lnTo>
                <a:lnTo>
                  <a:pt x="6017" y="331"/>
                </a:lnTo>
                <a:lnTo>
                  <a:pt x="5907" y="221"/>
                </a:lnTo>
                <a:lnTo>
                  <a:pt x="5760" y="148"/>
                </a:lnTo>
                <a:lnTo>
                  <a:pt x="5613" y="74"/>
                </a:lnTo>
                <a:lnTo>
                  <a:pt x="5283" y="1"/>
                </a:lnTo>
                <a:close/>
                <a:moveTo>
                  <a:pt x="15114" y="6750"/>
                </a:moveTo>
                <a:lnTo>
                  <a:pt x="15187" y="6787"/>
                </a:lnTo>
                <a:lnTo>
                  <a:pt x="15481" y="6897"/>
                </a:lnTo>
                <a:lnTo>
                  <a:pt x="15591" y="6970"/>
                </a:lnTo>
                <a:lnTo>
                  <a:pt x="15737" y="7044"/>
                </a:lnTo>
                <a:lnTo>
                  <a:pt x="15847" y="7190"/>
                </a:lnTo>
                <a:lnTo>
                  <a:pt x="15921" y="7337"/>
                </a:lnTo>
                <a:lnTo>
                  <a:pt x="16068" y="7667"/>
                </a:lnTo>
                <a:lnTo>
                  <a:pt x="16141" y="8034"/>
                </a:lnTo>
                <a:lnTo>
                  <a:pt x="16178" y="8438"/>
                </a:lnTo>
                <a:lnTo>
                  <a:pt x="16178" y="8621"/>
                </a:lnTo>
                <a:lnTo>
                  <a:pt x="16141" y="8804"/>
                </a:lnTo>
                <a:lnTo>
                  <a:pt x="16068" y="8988"/>
                </a:lnTo>
                <a:lnTo>
                  <a:pt x="15957" y="9134"/>
                </a:lnTo>
                <a:lnTo>
                  <a:pt x="15701" y="9355"/>
                </a:lnTo>
                <a:lnTo>
                  <a:pt x="15407" y="9575"/>
                </a:lnTo>
                <a:lnTo>
                  <a:pt x="15077" y="9758"/>
                </a:lnTo>
                <a:lnTo>
                  <a:pt x="14710" y="9905"/>
                </a:lnTo>
                <a:lnTo>
                  <a:pt x="14710" y="9905"/>
                </a:lnTo>
                <a:lnTo>
                  <a:pt x="15187" y="9208"/>
                </a:lnTo>
                <a:lnTo>
                  <a:pt x="15187" y="9134"/>
                </a:lnTo>
                <a:lnTo>
                  <a:pt x="15150" y="9098"/>
                </a:lnTo>
                <a:lnTo>
                  <a:pt x="15114" y="9061"/>
                </a:lnTo>
                <a:lnTo>
                  <a:pt x="15040" y="9098"/>
                </a:lnTo>
                <a:lnTo>
                  <a:pt x="14564" y="9538"/>
                </a:lnTo>
                <a:lnTo>
                  <a:pt x="14123" y="9978"/>
                </a:lnTo>
                <a:lnTo>
                  <a:pt x="13940" y="9978"/>
                </a:lnTo>
                <a:lnTo>
                  <a:pt x="13757" y="9905"/>
                </a:lnTo>
                <a:lnTo>
                  <a:pt x="13940" y="9648"/>
                </a:lnTo>
                <a:lnTo>
                  <a:pt x="14160" y="9391"/>
                </a:lnTo>
                <a:lnTo>
                  <a:pt x="14380" y="9134"/>
                </a:lnTo>
                <a:lnTo>
                  <a:pt x="14637" y="8914"/>
                </a:lnTo>
                <a:lnTo>
                  <a:pt x="14674" y="8841"/>
                </a:lnTo>
                <a:lnTo>
                  <a:pt x="14674" y="8804"/>
                </a:lnTo>
                <a:lnTo>
                  <a:pt x="14637" y="8731"/>
                </a:lnTo>
                <a:lnTo>
                  <a:pt x="14564" y="8731"/>
                </a:lnTo>
                <a:lnTo>
                  <a:pt x="14784" y="8584"/>
                </a:lnTo>
                <a:lnTo>
                  <a:pt x="14820" y="8511"/>
                </a:lnTo>
                <a:lnTo>
                  <a:pt x="14784" y="8438"/>
                </a:lnTo>
                <a:lnTo>
                  <a:pt x="14710" y="8401"/>
                </a:lnTo>
                <a:lnTo>
                  <a:pt x="14637" y="8401"/>
                </a:lnTo>
                <a:lnTo>
                  <a:pt x="14233" y="8621"/>
                </a:lnTo>
                <a:lnTo>
                  <a:pt x="13867" y="8841"/>
                </a:lnTo>
                <a:lnTo>
                  <a:pt x="13500" y="9061"/>
                </a:lnTo>
                <a:lnTo>
                  <a:pt x="13170" y="9318"/>
                </a:lnTo>
                <a:lnTo>
                  <a:pt x="13060" y="9098"/>
                </a:lnTo>
                <a:lnTo>
                  <a:pt x="13720" y="8658"/>
                </a:lnTo>
                <a:lnTo>
                  <a:pt x="14417" y="8291"/>
                </a:lnTo>
                <a:lnTo>
                  <a:pt x="14454" y="8217"/>
                </a:lnTo>
                <a:lnTo>
                  <a:pt x="14454" y="8144"/>
                </a:lnTo>
                <a:lnTo>
                  <a:pt x="14417" y="8107"/>
                </a:lnTo>
                <a:lnTo>
                  <a:pt x="14343" y="8107"/>
                </a:lnTo>
                <a:lnTo>
                  <a:pt x="13647" y="8364"/>
                </a:lnTo>
                <a:lnTo>
                  <a:pt x="12986" y="8658"/>
                </a:lnTo>
                <a:lnTo>
                  <a:pt x="12986" y="8474"/>
                </a:lnTo>
                <a:lnTo>
                  <a:pt x="13133" y="8401"/>
                </a:lnTo>
                <a:lnTo>
                  <a:pt x="13243" y="8327"/>
                </a:lnTo>
                <a:lnTo>
                  <a:pt x="13500" y="8144"/>
                </a:lnTo>
                <a:lnTo>
                  <a:pt x="14013" y="7924"/>
                </a:lnTo>
                <a:lnTo>
                  <a:pt x="14307" y="7814"/>
                </a:lnTo>
                <a:lnTo>
                  <a:pt x="14564" y="7777"/>
                </a:lnTo>
                <a:lnTo>
                  <a:pt x="14600" y="7741"/>
                </a:lnTo>
                <a:lnTo>
                  <a:pt x="14600" y="7704"/>
                </a:lnTo>
                <a:lnTo>
                  <a:pt x="14564" y="7667"/>
                </a:lnTo>
                <a:lnTo>
                  <a:pt x="14233" y="7667"/>
                </a:lnTo>
                <a:lnTo>
                  <a:pt x="13903" y="7704"/>
                </a:lnTo>
                <a:lnTo>
                  <a:pt x="13573" y="7777"/>
                </a:lnTo>
                <a:lnTo>
                  <a:pt x="13280" y="7851"/>
                </a:lnTo>
                <a:lnTo>
                  <a:pt x="13500" y="7594"/>
                </a:lnTo>
                <a:lnTo>
                  <a:pt x="14087" y="7484"/>
                </a:lnTo>
                <a:lnTo>
                  <a:pt x="14380" y="7410"/>
                </a:lnTo>
                <a:lnTo>
                  <a:pt x="14674" y="7264"/>
                </a:lnTo>
                <a:lnTo>
                  <a:pt x="14710" y="7227"/>
                </a:lnTo>
                <a:lnTo>
                  <a:pt x="14710" y="7190"/>
                </a:lnTo>
                <a:lnTo>
                  <a:pt x="14710" y="7154"/>
                </a:lnTo>
                <a:lnTo>
                  <a:pt x="14637" y="7117"/>
                </a:lnTo>
                <a:lnTo>
                  <a:pt x="14343" y="7080"/>
                </a:lnTo>
                <a:lnTo>
                  <a:pt x="14013" y="7080"/>
                </a:lnTo>
                <a:lnTo>
                  <a:pt x="14270" y="6934"/>
                </a:lnTo>
                <a:lnTo>
                  <a:pt x="14527" y="6824"/>
                </a:lnTo>
                <a:lnTo>
                  <a:pt x="14820" y="6750"/>
                </a:lnTo>
                <a:close/>
                <a:moveTo>
                  <a:pt x="5246" y="9098"/>
                </a:moveTo>
                <a:lnTo>
                  <a:pt x="5320" y="9208"/>
                </a:lnTo>
                <a:lnTo>
                  <a:pt x="5393" y="9245"/>
                </a:lnTo>
                <a:lnTo>
                  <a:pt x="5577" y="9245"/>
                </a:lnTo>
                <a:lnTo>
                  <a:pt x="5650" y="9281"/>
                </a:lnTo>
                <a:lnTo>
                  <a:pt x="5760" y="9318"/>
                </a:lnTo>
                <a:lnTo>
                  <a:pt x="5833" y="9391"/>
                </a:lnTo>
                <a:lnTo>
                  <a:pt x="5870" y="9465"/>
                </a:lnTo>
                <a:lnTo>
                  <a:pt x="5907" y="9538"/>
                </a:lnTo>
                <a:lnTo>
                  <a:pt x="5907" y="9648"/>
                </a:lnTo>
                <a:lnTo>
                  <a:pt x="5870" y="9758"/>
                </a:lnTo>
                <a:lnTo>
                  <a:pt x="5797" y="9831"/>
                </a:lnTo>
                <a:lnTo>
                  <a:pt x="5723" y="9905"/>
                </a:lnTo>
                <a:lnTo>
                  <a:pt x="5650" y="9978"/>
                </a:lnTo>
                <a:lnTo>
                  <a:pt x="5540" y="10015"/>
                </a:lnTo>
                <a:lnTo>
                  <a:pt x="5466" y="9868"/>
                </a:lnTo>
                <a:lnTo>
                  <a:pt x="5356" y="9758"/>
                </a:lnTo>
                <a:lnTo>
                  <a:pt x="5210" y="9685"/>
                </a:lnTo>
                <a:lnTo>
                  <a:pt x="5026" y="9648"/>
                </a:lnTo>
                <a:lnTo>
                  <a:pt x="5063" y="9648"/>
                </a:lnTo>
                <a:lnTo>
                  <a:pt x="5210" y="9575"/>
                </a:lnTo>
                <a:lnTo>
                  <a:pt x="5283" y="9538"/>
                </a:lnTo>
                <a:lnTo>
                  <a:pt x="5283" y="9501"/>
                </a:lnTo>
                <a:lnTo>
                  <a:pt x="5283" y="9355"/>
                </a:lnTo>
                <a:lnTo>
                  <a:pt x="5210" y="9245"/>
                </a:lnTo>
                <a:lnTo>
                  <a:pt x="5100" y="9245"/>
                </a:lnTo>
                <a:lnTo>
                  <a:pt x="4953" y="9281"/>
                </a:lnTo>
                <a:lnTo>
                  <a:pt x="4806" y="9355"/>
                </a:lnTo>
                <a:lnTo>
                  <a:pt x="4806" y="9355"/>
                </a:lnTo>
                <a:lnTo>
                  <a:pt x="4843" y="9281"/>
                </a:lnTo>
                <a:lnTo>
                  <a:pt x="4880" y="9208"/>
                </a:lnTo>
                <a:lnTo>
                  <a:pt x="4843" y="9171"/>
                </a:lnTo>
                <a:lnTo>
                  <a:pt x="5026" y="9134"/>
                </a:lnTo>
                <a:lnTo>
                  <a:pt x="5246" y="9098"/>
                </a:lnTo>
                <a:close/>
                <a:moveTo>
                  <a:pt x="6347" y="8034"/>
                </a:moveTo>
                <a:lnTo>
                  <a:pt x="6347" y="8071"/>
                </a:lnTo>
                <a:lnTo>
                  <a:pt x="6310" y="8181"/>
                </a:lnTo>
                <a:lnTo>
                  <a:pt x="6127" y="8254"/>
                </a:lnTo>
                <a:lnTo>
                  <a:pt x="5980" y="8364"/>
                </a:lnTo>
                <a:lnTo>
                  <a:pt x="5687" y="8621"/>
                </a:lnTo>
                <a:lnTo>
                  <a:pt x="5577" y="8621"/>
                </a:lnTo>
                <a:lnTo>
                  <a:pt x="5466" y="8694"/>
                </a:lnTo>
                <a:lnTo>
                  <a:pt x="5393" y="8768"/>
                </a:lnTo>
                <a:lnTo>
                  <a:pt x="5246" y="8731"/>
                </a:lnTo>
                <a:lnTo>
                  <a:pt x="4806" y="8731"/>
                </a:lnTo>
                <a:lnTo>
                  <a:pt x="4549" y="8841"/>
                </a:lnTo>
                <a:lnTo>
                  <a:pt x="4293" y="9024"/>
                </a:lnTo>
                <a:lnTo>
                  <a:pt x="4183" y="9171"/>
                </a:lnTo>
                <a:lnTo>
                  <a:pt x="4073" y="9355"/>
                </a:lnTo>
                <a:lnTo>
                  <a:pt x="4073" y="9501"/>
                </a:lnTo>
                <a:lnTo>
                  <a:pt x="4073" y="9648"/>
                </a:lnTo>
                <a:lnTo>
                  <a:pt x="4073" y="9721"/>
                </a:lnTo>
                <a:lnTo>
                  <a:pt x="4146" y="9831"/>
                </a:lnTo>
                <a:lnTo>
                  <a:pt x="4256" y="9978"/>
                </a:lnTo>
                <a:lnTo>
                  <a:pt x="4439" y="10162"/>
                </a:lnTo>
                <a:lnTo>
                  <a:pt x="4623" y="10308"/>
                </a:lnTo>
                <a:lnTo>
                  <a:pt x="4843" y="10382"/>
                </a:lnTo>
                <a:lnTo>
                  <a:pt x="5026" y="10455"/>
                </a:lnTo>
                <a:lnTo>
                  <a:pt x="5246" y="10492"/>
                </a:lnTo>
                <a:lnTo>
                  <a:pt x="5466" y="10492"/>
                </a:lnTo>
                <a:lnTo>
                  <a:pt x="5723" y="10455"/>
                </a:lnTo>
                <a:lnTo>
                  <a:pt x="5907" y="10345"/>
                </a:lnTo>
                <a:lnTo>
                  <a:pt x="6090" y="10235"/>
                </a:lnTo>
                <a:lnTo>
                  <a:pt x="6237" y="10052"/>
                </a:lnTo>
                <a:lnTo>
                  <a:pt x="6347" y="9868"/>
                </a:lnTo>
                <a:lnTo>
                  <a:pt x="6384" y="9575"/>
                </a:lnTo>
                <a:lnTo>
                  <a:pt x="6310" y="9355"/>
                </a:lnTo>
                <a:lnTo>
                  <a:pt x="6200" y="9134"/>
                </a:lnTo>
                <a:lnTo>
                  <a:pt x="6017" y="8951"/>
                </a:lnTo>
                <a:lnTo>
                  <a:pt x="6310" y="8658"/>
                </a:lnTo>
                <a:lnTo>
                  <a:pt x="6420" y="8548"/>
                </a:lnTo>
                <a:lnTo>
                  <a:pt x="6567" y="8401"/>
                </a:lnTo>
                <a:lnTo>
                  <a:pt x="6567" y="8327"/>
                </a:lnTo>
                <a:lnTo>
                  <a:pt x="6567" y="8254"/>
                </a:lnTo>
                <a:lnTo>
                  <a:pt x="6530" y="8217"/>
                </a:lnTo>
                <a:lnTo>
                  <a:pt x="6494" y="8181"/>
                </a:lnTo>
                <a:lnTo>
                  <a:pt x="6384" y="8071"/>
                </a:lnTo>
                <a:lnTo>
                  <a:pt x="6347" y="8034"/>
                </a:lnTo>
                <a:close/>
                <a:moveTo>
                  <a:pt x="19992" y="10418"/>
                </a:moveTo>
                <a:lnTo>
                  <a:pt x="20139" y="10492"/>
                </a:lnTo>
                <a:lnTo>
                  <a:pt x="20139" y="10602"/>
                </a:lnTo>
                <a:lnTo>
                  <a:pt x="20176" y="10638"/>
                </a:lnTo>
                <a:lnTo>
                  <a:pt x="20213" y="10638"/>
                </a:lnTo>
                <a:lnTo>
                  <a:pt x="20249" y="10602"/>
                </a:lnTo>
                <a:lnTo>
                  <a:pt x="20286" y="10785"/>
                </a:lnTo>
                <a:lnTo>
                  <a:pt x="20286" y="11042"/>
                </a:lnTo>
                <a:lnTo>
                  <a:pt x="20286" y="11189"/>
                </a:lnTo>
                <a:lnTo>
                  <a:pt x="20213" y="11372"/>
                </a:lnTo>
                <a:lnTo>
                  <a:pt x="20139" y="11519"/>
                </a:lnTo>
                <a:lnTo>
                  <a:pt x="20066" y="11665"/>
                </a:lnTo>
                <a:lnTo>
                  <a:pt x="19956" y="11812"/>
                </a:lnTo>
                <a:lnTo>
                  <a:pt x="19809" y="11886"/>
                </a:lnTo>
                <a:lnTo>
                  <a:pt x="19662" y="11959"/>
                </a:lnTo>
                <a:lnTo>
                  <a:pt x="19479" y="11959"/>
                </a:lnTo>
                <a:lnTo>
                  <a:pt x="19442" y="11886"/>
                </a:lnTo>
                <a:lnTo>
                  <a:pt x="19222" y="11776"/>
                </a:lnTo>
                <a:lnTo>
                  <a:pt x="19626" y="11702"/>
                </a:lnTo>
                <a:lnTo>
                  <a:pt x="19662" y="11665"/>
                </a:lnTo>
                <a:lnTo>
                  <a:pt x="19736" y="11629"/>
                </a:lnTo>
                <a:lnTo>
                  <a:pt x="19736" y="11482"/>
                </a:lnTo>
                <a:lnTo>
                  <a:pt x="19699" y="11372"/>
                </a:lnTo>
                <a:lnTo>
                  <a:pt x="19626" y="11335"/>
                </a:lnTo>
                <a:lnTo>
                  <a:pt x="19406" y="11335"/>
                </a:lnTo>
                <a:lnTo>
                  <a:pt x="19662" y="11152"/>
                </a:lnTo>
                <a:lnTo>
                  <a:pt x="19736" y="11115"/>
                </a:lnTo>
                <a:lnTo>
                  <a:pt x="19736" y="11042"/>
                </a:lnTo>
                <a:lnTo>
                  <a:pt x="19736" y="10969"/>
                </a:lnTo>
                <a:lnTo>
                  <a:pt x="19736" y="10932"/>
                </a:lnTo>
                <a:lnTo>
                  <a:pt x="19699" y="10858"/>
                </a:lnTo>
                <a:lnTo>
                  <a:pt x="19626" y="10822"/>
                </a:lnTo>
                <a:lnTo>
                  <a:pt x="19552" y="10822"/>
                </a:lnTo>
                <a:lnTo>
                  <a:pt x="19479" y="10858"/>
                </a:lnTo>
                <a:lnTo>
                  <a:pt x="19332" y="10895"/>
                </a:lnTo>
                <a:lnTo>
                  <a:pt x="19185" y="10932"/>
                </a:lnTo>
                <a:lnTo>
                  <a:pt x="19185" y="10932"/>
                </a:lnTo>
                <a:lnTo>
                  <a:pt x="19626" y="10748"/>
                </a:lnTo>
                <a:lnTo>
                  <a:pt x="19662" y="10712"/>
                </a:lnTo>
                <a:lnTo>
                  <a:pt x="19662" y="10675"/>
                </a:lnTo>
                <a:lnTo>
                  <a:pt x="19626" y="10638"/>
                </a:lnTo>
                <a:lnTo>
                  <a:pt x="19479" y="10602"/>
                </a:lnTo>
                <a:lnTo>
                  <a:pt x="19295" y="10602"/>
                </a:lnTo>
                <a:lnTo>
                  <a:pt x="19369" y="10565"/>
                </a:lnTo>
                <a:lnTo>
                  <a:pt x="19589" y="10455"/>
                </a:lnTo>
                <a:lnTo>
                  <a:pt x="19772" y="10418"/>
                </a:lnTo>
                <a:close/>
                <a:moveTo>
                  <a:pt x="16691" y="13390"/>
                </a:moveTo>
                <a:lnTo>
                  <a:pt x="16801" y="13463"/>
                </a:lnTo>
                <a:lnTo>
                  <a:pt x="16874" y="13536"/>
                </a:lnTo>
                <a:lnTo>
                  <a:pt x="16728" y="13646"/>
                </a:lnTo>
                <a:lnTo>
                  <a:pt x="16581" y="13756"/>
                </a:lnTo>
                <a:lnTo>
                  <a:pt x="16434" y="13903"/>
                </a:lnTo>
                <a:lnTo>
                  <a:pt x="16361" y="14050"/>
                </a:lnTo>
                <a:lnTo>
                  <a:pt x="16104" y="14013"/>
                </a:lnTo>
                <a:lnTo>
                  <a:pt x="16068" y="13976"/>
                </a:lnTo>
                <a:lnTo>
                  <a:pt x="16691" y="13390"/>
                </a:lnTo>
                <a:close/>
                <a:moveTo>
                  <a:pt x="16654" y="11959"/>
                </a:moveTo>
                <a:lnTo>
                  <a:pt x="17058" y="12326"/>
                </a:lnTo>
                <a:lnTo>
                  <a:pt x="17278" y="12546"/>
                </a:lnTo>
                <a:lnTo>
                  <a:pt x="17498" y="12803"/>
                </a:lnTo>
                <a:lnTo>
                  <a:pt x="17681" y="13059"/>
                </a:lnTo>
                <a:lnTo>
                  <a:pt x="17755" y="13169"/>
                </a:lnTo>
                <a:lnTo>
                  <a:pt x="17792" y="13279"/>
                </a:lnTo>
                <a:lnTo>
                  <a:pt x="17792" y="13426"/>
                </a:lnTo>
                <a:lnTo>
                  <a:pt x="17755" y="13536"/>
                </a:lnTo>
                <a:lnTo>
                  <a:pt x="17718" y="13646"/>
                </a:lnTo>
                <a:lnTo>
                  <a:pt x="17608" y="13756"/>
                </a:lnTo>
                <a:lnTo>
                  <a:pt x="17498" y="13866"/>
                </a:lnTo>
                <a:lnTo>
                  <a:pt x="17351" y="13940"/>
                </a:lnTo>
                <a:lnTo>
                  <a:pt x="17278" y="13866"/>
                </a:lnTo>
                <a:lnTo>
                  <a:pt x="17168" y="13866"/>
                </a:lnTo>
                <a:lnTo>
                  <a:pt x="17095" y="13903"/>
                </a:lnTo>
                <a:lnTo>
                  <a:pt x="17058" y="13940"/>
                </a:lnTo>
                <a:lnTo>
                  <a:pt x="17021" y="13940"/>
                </a:lnTo>
                <a:lnTo>
                  <a:pt x="16948" y="13976"/>
                </a:lnTo>
                <a:lnTo>
                  <a:pt x="16911" y="14050"/>
                </a:lnTo>
                <a:lnTo>
                  <a:pt x="16874" y="14050"/>
                </a:lnTo>
                <a:lnTo>
                  <a:pt x="16948" y="13940"/>
                </a:lnTo>
                <a:lnTo>
                  <a:pt x="17095" y="13793"/>
                </a:lnTo>
                <a:lnTo>
                  <a:pt x="17168" y="13683"/>
                </a:lnTo>
                <a:lnTo>
                  <a:pt x="17205" y="13573"/>
                </a:lnTo>
                <a:lnTo>
                  <a:pt x="17168" y="13500"/>
                </a:lnTo>
                <a:lnTo>
                  <a:pt x="17131" y="13426"/>
                </a:lnTo>
                <a:lnTo>
                  <a:pt x="17021" y="13316"/>
                </a:lnTo>
                <a:lnTo>
                  <a:pt x="16874" y="13206"/>
                </a:lnTo>
                <a:lnTo>
                  <a:pt x="16691" y="13169"/>
                </a:lnTo>
                <a:lnTo>
                  <a:pt x="16618" y="13169"/>
                </a:lnTo>
                <a:lnTo>
                  <a:pt x="16581" y="13206"/>
                </a:lnTo>
                <a:lnTo>
                  <a:pt x="15627" y="13793"/>
                </a:lnTo>
                <a:lnTo>
                  <a:pt x="15517" y="13756"/>
                </a:lnTo>
                <a:lnTo>
                  <a:pt x="15407" y="13646"/>
                </a:lnTo>
                <a:lnTo>
                  <a:pt x="15884" y="13353"/>
                </a:lnTo>
                <a:lnTo>
                  <a:pt x="16361" y="13096"/>
                </a:lnTo>
                <a:lnTo>
                  <a:pt x="16398" y="13023"/>
                </a:lnTo>
                <a:lnTo>
                  <a:pt x="16398" y="12986"/>
                </a:lnTo>
                <a:lnTo>
                  <a:pt x="16361" y="12913"/>
                </a:lnTo>
                <a:lnTo>
                  <a:pt x="16288" y="12913"/>
                </a:lnTo>
                <a:lnTo>
                  <a:pt x="15994" y="12949"/>
                </a:lnTo>
                <a:lnTo>
                  <a:pt x="15701" y="13059"/>
                </a:lnTo>
                <a:lnTo>
                  <a:pt x="15407" y="13169"/>
                </a:lnTo>
                <a:lnTo>
                  <a:pt x="15150" y="13279"/>
                </a:lnTo>
                <a:lnTo>
                  <a:pt x="15040" y="13023"/>
                </a:lnTo>
                <a:lnTo>
                  <a:pt x="15077" y="12986"/>
                </a:lnTo>
                <a:lnTo>
                  <a:pt x="16068" y="12399"/>
                </a:lnTo>
                <a:lnTo>
                  <a:pt x="16104" y="12362"/>
                </a:lnTo>
                <a:lnTo>
                  <a:pt x="16104" y="12326"/>
                </a:lnTo>
                <a:lnTo>
                  <a:pt x="16068" y="12289"/>
                </a:lnTo>
                <a:lnTo>
                  <a:pt x="15994" y="12252"/>
                </a:lnTo>
                <a:lnTo>
                  <a:pt x="15554" y="12362"/>
                </a:lnTo>
                <a:lnTo>
                  <a:pt x="15150" y="12472"/>
                </a:lnTo>
                <a:lnTo>
                  <a:pt x="15150" y="12472"/>
                </a:lnTo>
                <a:lnTo>
                  <a:pt x="15297" y="12326"/>
                </a:lnTo>
                <a:lnTo>
                  <a:pt x="15517" y="12179"/>
                </a:lnTo>
                <a:lnTo>
                  <a:pt x="15737" y="12069"/>
                </a:lnTo>
                <a:lnTo>
                  <a:pt x="15994" y="11996"/>
                </a:lnTo>
                <a:lnTo>
                  <a:pt x="16324" y="11959"/>
                </a:lnTo>
                <a:close/>
                <a:moveTo>
                  <a:pt x="14857" y="6310"/>
                </a:moveTo>
                <a:lnTo>
                  <a:pt x="14600" y="6347"/>
                </a:lnTo>
                <a:lnTo>
                  <a:pt x="14380" y="6383"/>
                </a:lnTo>
                <a:lnTo>
                  <a:pt x="14197" y="6457"/>
                </a:lnTo>
                <a:lnTo>
                  <a:pt x="13793" y="6677"/>
                </a:lnTo>
                <a:lnTo>
                  <a:pt x="13426" y="6970"/>
                </a:lnTo>
                <a:lnTo>
                  <a:pt x="13243" y="7154"/>
                </a:lnTo>
                <a:lnTo>
                  <a:pt x="12950" y="7190"/>
                </a:lnTo>
                <a:lnTo>
                  <a:pt x="12840" y="7227"/>
                </a:lnTo>
                <a:lnTo>
                  <a:pt x="12803" y="7300"/>
                </a:lnTo>
                <a:lnTo>
                  <a:pt x="12766" y="7374"/>
                </a:lnTo>
                <a:lnTo>
                  <a:pt x="12766" y="7447"/>
                </a:lnTo>
                <a:lnTo>
                  <a:pt x="11042" y="7631"/>
                </a:lnTo>
                <a:lnTo>
                  <a:pt x="10052" y="7667"/>
                </a:lnTo>
                <a:lnTo>
                  <a:pt x="9575" y="7704"/>
                </a:lnTo>
                <a:lnTo>
                  <a:pt x="9098" y="7741"/>
                </a:lnTo>
                <a:lnTo>
                  <a:pt x="9025" y="7777"/>
                </a:lnTo>
                <a:lnTo>
                  <a:pt x="8988" y="7814"/>
                </a:lnTo>
                <a:lnTo>
                  <a:pt x="8951" y="7924"/>
                </a:lnTo>
                <a:lnTo>
                  <a:pt x="9025" y="8034"/>
                </a:lnTo>
                <a:lnTo>
                  <a:pt x="9061" y="8071"/>
                </a:lnTo>
                <a:lnTo>
                  <a:pt x="9135" y="8107"/>
                </a:lnTo>
                <a:lnTo>
                  <a:pt x="9612" y="8144"/>
                </a:lnTo>
                <a:lnTo>
                  <a:pt x="10125" y="8144"/>
                </a:lnTo>
                <a:lnTo>
                  <a:pt x="11152" y="8071"/>
                </a:lnTo>
                <a:lnTo>
                  <a:pt x="11922" y="8034"/>
                </a:lnTo>
                <a:lnTo>
                  <a:pt x="12693" y="7961"/>
                </a:lnTo>
                <a:lnTo>
                  <a:pt x="12546" y="8254"/>
                </a:lnTo>
                <a:lnTo>
                  <a:pt x="12473" y="8438"/>
                </a:lnTo>
                <a:lnTo>
                  <a:pt x="12473" y="8584"/>
                </a:lnTo>
                <a:lnTo>
                  <a:pt x="12509" y="8914"/>
                </a:lnTo>
                <a:lnTo>
                  <a:pt x="12363" y="9024"/>
                </a:lnTo>
                <a:lnTo>
                  <a:pt x="12253" y="9134"/>
                </a:lnTo>
                <a:lnTo>
                  <a:pt x="12253" y="9245"/>
                </a:lnTo>
                <a:lnTo>
                  <a:pt x="12289" y="9355"/>
                </a:lnTo>
                <a:lnTo>
                  <a:pt x="12399" y="9428"/>
                </a:lnTo>
                <a:lnTo>
                  <a:pt x="12546" y="9465"/>
                </a:lnTo>
                <a:lnTo>
                  <a:pt x="12693" y="9465"/>
                </a:lnTo>
                <a:lnTo>
                  <a:pt x="12803" y="9685"/>
                </a:lnTo>
                <a:lnTo>
                  <a:pt x="12950" y="9868"/>
                </a:lnTo>
                <a:lnTo>
                  <a:pt x="13096" y="10052"/>
                </a:lnTo>
                <a:lnTo>
                  <a:pt x="13243" y="10198"/>
                </a:lnTo>
                <a:lnTo>
                  <a:pt x="13426" y="10308"/>
                </a:lnTo>
                <a:lnTo>
                  <a:pt x="13647" y="10418"/>
                </a:lnTo>
                <a:lnTo>
                  <a:pt x="13867" y="10455"/>
                </a:lnTo>
                <a:lnTo>
                  <a:pt x="14087" y="10492"/>
                </a:lnTo>
                <a:lnTo>
                  <a:pt x="14233" y="10492"/>
                </a:lnTo>
                <a:lnTo>
                  <a:pt x="14600" y="10418"/>
                </a:lnTo>
                <a:lnTo>
                  <a:pt x="14967" y="10345"/>
                </a:lnTo>
                <a:lnTo>
                  <a:pt x="14930" y="10455"/>
                </a:lnTo>
                <a:lnTo>
                  <a:pt x="14930" y="10602"/>
                </a:lnTo>
                <a:lnTo>
                  <a:pt x="15004" y="10895"/>
                </a:lnTo>
                <a:lnTo>
                  <a:pt x="15077" y="11079"/>
                </a:lnTo>
                <a:lnTo>
                  <a:pt x="15150" y="11299"/>
                </a:lnTo>
                <a:lnTo>
                  <a:pt x="15297" y="11482"/>
                </a:lnTo>
                <a:lnTo>
                  <a:pt x="15481" y="11629"/>
                </a:lnTo>
                <a:lnTo>
                  <a:pt x="15481" y="11665"/>
                </a:lnTo>
                <a:lnTo>
                  <a:pt x="15261" y="11739"/>
                </a:lnTo>
                <a:lnTo>
                  <a:pt x="15077" y="11886"/>
                </a:lnTo>
                <a:lnTo>
                  <a:pt x="14894" y="11996"/>
                </a:lnTo>
                <a:lnTo>
                  <a:pt x="14784" y="12142"/>
                </a:lnTo>
                <a:lnTo>
                  <a:pt x="14674" y="12326"/>
                </a:lnTo>
                <a:lnTo>
                  <a:pt x="14600" y="12509"/>
                </a:lnTo>
                <a:lnTo>
                  <a:pt x="14564" y="12693"/>
                </a:lnTo>
                <a:lnTo>
                  <a:pt x="14527" y="12876"/>
                </a:lnTo>
                <a:lnTo>
                  <a:pt x="14527" y="12986"/>
                </a:lnTo>
                <a:lnTo>
                  <a:pt x="14527" y="13059"/>
                </a:lnTo>
                <a:lnTo>
                  <a:pt x="14600" y="13353"/>
                </a:lnTo>
                <a:lnTo>
                  <a:pt x="14747" y="13610"/>
                </a:lnTo>
                <a:lnTo>
                  <a:pt x="14747" y="13720"/>
                </a:lnTo>
                <a:lnTo>
                  <a:pt x="14784" y="13830"/>
                </a:lnTo>
                <a:lnTo>
                  <a:pt x="14930" y="13903"/>
                </a:lnTo>
                <a:lnTo>
                  <a:pt x="15004" y="13976"/>
                </a:lnTo>
                <a:lnTo>
                  <a:pt x="15297" y="14197"/>
                </a:lnTo>
                <a:lnTo>
                  <a:pt x="15627" y="14380"/>
                </a:lnTo>
                <a:lnTo>
                  <a:pt x="15994" y="14527"/>
                </a:lnTo>
                <a:lnTo>
                  <a:pt x="16398" y="14600"/>
                </a:lnTo>
                <a:lnTo>
                  <a:pt x="16801" y="14600"/>
                </a:lnTo>
                <a:lnTo>
                  <a:pt x="17205" y="14527"/>
                </a:lnTo>
                <a:lnTo>
                  <a:pt x="17571" y="14417"/>
                </a:lnTo>
                <a:lnTo>
                  <a:pt x="17902" y="14233"/>
                </a:lnTo>
                <a:lnTo>
                  <a:pt x="18122" y="14013"/>
                </a:lnTo>
                <a:lnTo>
                  <a:pt x="18268" y="13793"/>
                </a:lnTo>
                <a:lnTo>
                  <a:pt x="18305" y="13536"/>
                </a:lnTo>
                <a:lnTo>
                  <a:pt x="18305" y="13316"/>
                </a:lnTo>
                <a:lnTo>
                  <a:pt x="18232" y="13059"/>
                </a:lnTo>
                <a:lnTo>
                  <a:pt x="18122" y="12803"/>
                </a:lnTo>
                <a:lnTo>
                  <a:pt x="17975" y="12546"/>
                </a:lnTo>
                <a:lnTo>
                  <a:pt x="17792" y="12326"/>
                </a:lnTo>
                <a:lnTo>
                  <a:pt x="17902" y="12289"/>
                </a:lnTo>
                <a:lnTo>
                  <a:pt x="18232" y="12106"/>
                </a:lnTo>
                <a:lnTo>
                  <a:pt x="18599" y="11849"/>
                </a:lnTo>
                <a:lnTo>
                  <a:pt x="18709" y="12032"/>
                </a:lnTo>
                <a:lnTo>
                  <a:pt x="18855" y="12179"/>
                </a:lnTo>
                <a:lnTo>
                  <a:pt x="19002" y="12289"/>
                </a:lnTo>
                <a:lnTo>
                  <a:pt x="19149" y="12362"/>
                </a:lnTo>
                <a:lnTo>
                  <a:pt x="19406" y="12436"/>
                </a:lnTo>
                <a:lnTo>
                  <a:pt x="19662" y="12399"/>
                </a:lnTo>
                <a:lnTo>
                  <a:pt x="19919" y="12326"/>
                </a:lnTo>
                <a:lnTo>
                  <a:pt x="20139" y="12179"/>
                </a:lnTo>
                <a:lnTo>
                  <a:pt x="20359" y="11996"/>
                </a:lnTo>
                <a:lnTo>
                  <a:pt x="20543" y="11776"/>
                </a:lnTo>
                <a:lnTo>
                  <a:pt x="20653" y="11519"/>
                </a:lnTo>
                <a:lnTo>
                  <a:pt x="20726" y="11225"/>
                </a:lnTo>
                <a:lnTo>
                  <a:pt x="20799" y="10858"/>
                </a:lnTo>
                <a:lnTo>
                  <a:pt x="20763" y="10675"/>
                </a:lnTo>
                <a:lnTo>
                  <a:pt x="20726" y="10528"/>
                </a:lnTo>
                <a:lnTo>
                  <a:pt x="20689" y="10382"/>
                </a:lnTo>
                <a:lnTo>
                  <a:pt x="20579" y="10272"/>
                </a:lnTo>
                <a:lnTo>
                  <a:pt x="20359" y="10088"/>
                </a:lnTo>
                <a:lnTo>
                  <a:pt x="20066" y="9978"/>
                </a:lnTo>
                <a:lnTo>
                  <a:pt x="19919" y="9941"/>
                </a:lnTo>
                <a:lnTo>
                  <a:pt x="19626" y="9941"/>
                </a:lnTo>
                <a:lnTo>
                  <a:pt x="19516" y="10015"/>
                </a:lnTo>
                <a:lnTo>
                  <a:pt x="19479" y="10088"/>
                </a:lnTo>
                <a:lnTo>
                  <a:pt x="19185" y="10198"/>
                </a:lnTo>
                <a:lnTo>
                  <a:pt x="18929" y="10308"/>
                </a:lnTo>
                <a:lnTo>
                  <a:pt x="18819" y="10418"/>
                </a:lnTo>
                <a:lnTo>
                  <a:pt x="18672" y="10528"/>
                </a:lnTo>
                <a:lnTo>
                  <a:pt x="18599" y="10675"/>
                </a:lnTo>
                <a:lnTo>
                  <a:pt x="18525" y="10822"/>
                </a:lnTo>
                <a:lnTo>
                  <a:pt x="18452" y="11115"/>
                </a:lnTo>
                <a:lnTo>
                  <a:pt x="18452" y="11409"/>
                </a:lnTo>
                <a:lnTo>
                  <a:pt x="18048" y="11702"/>
                </a:lnTo>
                <a:lnTo>
                  <a:pt x="17645" y="11996"/>
                </a:lnTo>
                <a:lnTo>
                  <a:pt x="17608" y="12032"/>
                </a:lnTo>
                <a:lnTo>
                  <a:pt x="17608" y="12106"/>
                </a:lnTo>
                <a:lnTo>
                  <a:pt x="17241" y="11776"/>
                </a:lnTo>
                <a:lnTo>
                  <a:pt x="16911" y="11519"/>
                </a:lnTo>
                <a:lnTo>
                  <a:pt x="16838" y="11482"/>
                </a:lnTo>
                <a:lnTo>
                  <a:pt x="16691" y="11482"/>
                </a:lnTo>
                <a:lnTo>
                  <a:pt x="16654" y="11555"/>
                </a:lnTo>
                <a:lnTo>
                  <a:pt x="16434" y="11519"/>
                </a:lnTo>
                <a:lnTo>
                  <a:pt x="16214" y="11519"/>
                </a:lnTo>
                <a:lnTo>
                  <a:pt x="15774" y="11555"/>
                </a:lnTo>
                <a:lnTo>
                  <a:pt x="15811" y="11445"/>
                </a:lnTo>
                <a:lnTo>
                  <a:pt x="15774" y="11335"/>
                </a:lnTo>
                <a:lnTo>
                  <a:pt x="15664" y="11152"/>
                </a:lnTo>
                <a:lnTo>
                  <a:pt x="15554" y="11005"/>
                </a:lnTo>
                <a:lnTo>
                  <a:pt x="15444" y="10822"/>
                </a:lnTo>
                <a:lnTo>
                  <a:pt x="15371" y="10602"/>
                </a:lnTo>
                <a:lnTo>
                  <a:pt x="15334" y="10418"/>
                </a:lnTo>
                <a:lnTo>
                  <a:pt x="15297" y="10308"/>
                </a:lnTo>
                <a:lnTo>
                  <a:pt x="15224" y="10235"/>
                </a:lnTo>
                <a:lnTo>
                  <a:pt x="15627" y="10015"/>
                </a:lnTo>
                <a:lnTo>
                  <a:pt x="16031" y="9758"/>
                </a:lnTo>
                <a:lnTo>
                  <a:pt x="16361" y="9428"/>
                </a:lnTo>
                <a:lnTo>
                  <a:pt x="16471" y="9281"/>
                </a:lnTo>
                <a:lnTo>
                  <a:pt x="16581" y="9098"/>
                </a:lnTo>
                <a:lnTo>
                  <a:pt x="16654" y="8878"/>
                </a:lnTo>
                <a:lnTo>
                  <a:pt x="16691" y="8621"/>
                </a:lnTo>
                <a:lnTo>
                  <a:pt x="16691" y="8364"/>
                </a:lnTo>
                <a:lnTo>
                  <a:pt x="16691" y="8107"/>
                </a:lnTo>
                <a:lnTo>
                  <a:pt x="16581" y="7631"/>
                </a:lnTo>
                <a:lnTo>
                  <a:pt x="16398" y="7190"/>
                </a:lnTo>
                <a:lnTo>
                  <a:pt x="16251" y="6897"/>
                </a:lnTo>
                <a:lnTo>
                  <a:pt x="16031" y="6640"/>
                </a:lnTo>
                <a:lnTo>
                  <a:pt x="15884" y="6530"/>
                </a:lnTo>
                <a:lnTo>
                  <a:pt x="15737" y="6457"/>
                </a:lnTo>
                <a:lnTo>
                  <a:pt x="15591" y="6420"/>
                </a:lnTo>
                <a:lnTo>
                  <a:pt x="15407" y="6383"/>
                </a:lnTo>
                <a:lnTo>
                  <a:pt x="15077" y="6310"/>
                </a:lnTo>
                <a:close/>
              </a:path>
            </a:pathLst>
          </a:custGeom>
          <a:solidFill>
            <a:srgbClr val="A4C2F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A4C2F4"/>
              </a:solidFill>
              <a:latin typeface="Arial"/>
              <a:ea typeface="Arial"/>
              <a:cs typeface="Arial"/>
              <a:sym typeface="Arial"/>
            </a:endParaRPr>
          </a:p>
        </p:txBody>
      </p:sp>
      <p:sp>
        <p:nvSpPr>
          <p:cNvPr id="830" name="Google Shape;830;p39"/>
          <p:cNvSpPr/>
          <p:nvPr/>
        </p:nvSpPr>
        <p:spPr>
          <a:xfrm>
            <a:off x="7842052" y="-100873"/>
            <a:ext cx="388118" cy="408938"/>
          </a:xfrm>
          <a:custGeom>
            <a:avLst/>
            <a:gdLst/>
            <a:ahLst/>
            <a:cxnLst/>
            <a:rect l="l" t="t" r="r" b="b"/>
            <a:pathLst>
              <a:path w="13683" h="14417" extrusionOk="0">
                <a:moveTo>
                  <a:pt x="9281" y="2311"/>
                </a:moveTo>
                <a:lnTo>
                  <a:pt x="9170" y="2385"/>
                </a:lnTo>
                <a:lnTo>
                  <a:pt x="9134" y="2495"/>
                </a:lnTo>
                <a:lnTo>
                  <a:pt x="9097" y="2568"/>
                </a:lnTo>
                <a:lnTo>
                  <a:pt x="9097" y="2678"/>
                </a:lnTo>
                <a:lnTo>
                  <a:pt x="9134" y="2862"/>
                </a:lnTo>
                <a:lnTo>
                  <a:pt x="9207" y="3082"/>
                </a:lnTo>
                <a:lnTo>
                  <a:pt x="9464" y="3742"/>
                </a:lnTo>
                <a:lnTo>
                  <a:pt x="9721" y="4402"/>
                </a:lnTo>
                <a:lnTo>
                  <a:pt x="9647" y="4439"/>
                </a:lnTo>
                <a:lnTo>
                  <a:pt x="9060" y="5283"/>
                </a:lnTo>
                <a:lnTo>
                  <a:pt x="8804" y="5649"/>
                </a:lnTo>
                <a:lnTo>
                  <a:pt x="8694" y="5833"/>
                </a:lnTo>
                <a:lnTo>
                  <a:pt x="8657" y="5943"/>
                </a:lnTo>
                <a:lnTo>
                  <a:pt x="8694" y="6053"/>
                </a:lnTo>
                <a:lnTo>
                  <a:pt x="8804" y="6016"/>
                </a:lnTo>
                <a:lnTo>
                  <a:pt x="8877" y="5980"/>
                </a:lnTo>
                <a:lnTo>
                  <a:pt x="9024" y="5833"/>
                </a:lnTo>
                <a:lnTo>
                  <a:pt x="9281" y="5503"/>
                </a:lnTo>
                <a:lnTo>
                  <a:pt x="9941" y="4659"/>
                </a:lnTo>
                <a:lnTo>
                  <a:pt x="10014" y="4659"/>
                </a:lnTo>
                <a:lnTo>
                  <a:pt x="10124" y="4622"/>
                </a:lnTo>
                <a:lnTo>
                  <a:pt x="10161" y="4549"/>
                </a:lnTo>
                <a:lnTo>
                  <a:pt x="10161" y="4439"/>
                </a:lnTo>
                <a:lnTo>
                  <a:pt x="9684" y="3229"/>
                </a:lnTo>
                <a:lnTo>
                  <a:pt x="9427" y="2715"/>
                </a:lnTo>
                <a:lnTo>
                  <a:pt x="9354" y="2532"/>
                </a:lnTo>
                <a:lnTo>
                  <a:pt x="9317" y="2422"/>
                </a:lnTo>
                <a:lnTo>
                  <a:pt x="9317" y="2348"/>
                </a:lnTo>
                <a:lnTo>
                  <a:pt x="9317" y="2311"/>
                </a:lnTo>
                <a:close/>
                <a:moveTo>
                  <a:pt x="8694" y="1615"/>
                </a:moveTo>
                <a:lnTo>
                  <a:pt x="8767" y="1798"/>
                </a:lnTo>
                <a:lnTo>
                  <a:pt x="8804" y="1908"/>
                </a:lnTo>
                <a:lnTo>
                  <a:pt x="8914" y="1981"/>
                </a:lnTo>
                <a:lnTo>
                  <a:pt x="9024" y="2055"/>
                </a:lnTo>
                <a:lnTo>
                  <a:pt x="9170" y="2018"/>
                </a:lnTo>
                <a:lnTo>
                  <a:pt x="9391" y="1908"/>
                </a:lnTo>
                <a:lnTo>
                  <a:pt x="9611" y="1725"/>
                </a:lnTo>
                <a:lnTo>
                  <a:pt x="9867" y="2275"/>
                </a:lnTo>
                <a:lnTo>
                  <a:pt x="10161" y="2752"/>
                </a:lnTo>
                <a:lnTo>
                  <a:pt x="10454" y="3265"/>
                </a:lnTo>
                <a:lnTo>
                  <a:pt x="10674" y="3779"/>
                </a:lnTo>
                <a:lnTo>
                  <a:pt x="10528" y="3925"/>
                </a:lnTo>
                <a:lnTo>
                  <a:pt x="10381" y="4072"/>
                </a:lnTo>
                <a:lnTo>
                  <a:pt x="10271" y="4256"/>
                </a:lnTo>
                <a:lnTo>
                  <a:pt x="10234" y="4476"/>
                </a:lnTo>
                <a:lnTo>
                  <a:pt x="10271" y="4586"/>
                </a:lnTo>
                <a:lnTo>
                  <a:pt x="10344" y="4659"/>
                </a:lnTo>
                <a:lnTo>
                  <a:pt x="10344" y="4806"/>
                </a:lnTo>
                <a:lnTo>
                  <a:pt x="10381" y="4879"/>
                </a:lnTo>
                <a:lnTo>
                  <a:pt x="10491" y="4916"/>
                </a:lnTo>
                <a:lnTo>
                  <a:pt x="10491" y="4953"/>
                </a:lnTo>
                <a:lnTo>
                  <a:pt x="10344" y="5173"/>
                </a:lnTo>
                <a:lnTo>
                  <a:pt x="9977" y="5649"/>
                </a:lnTo>
                <a:lnTo>
                  <a:pt x="9647" y="6163"/>
                </a:lnTo>
                <a:lnTo>
                  <a:pt x="9501" y="6090"/>
                </a:lnTo>
                <a:lnTo>
                  <a:pt x="9317" y="6053"/>
                </a:lnTo>
                <a:lnTo>
                  <a:pt x="9134" y="6126"/>
                </a:lnTo>
                <a:lnTo>
                  <a:pt x="8950" y="6200"/>
                </a:lnTo>
                <a:lnTo>
                  <a:pt x="8840" y="6346"/>
                </a:lnTo>
                <a:lnTo>
                  <a:pt x="8730" y="6493"/>
                </a:lnTo>
                <a:lnTo>
                  <a:pt x="8327" y="6493"/>
                </a:lnTo>
                <a:lnTo>
                  <a:pt x="7556" y="6530"/>
                </a:lnTo>
                <a:lnTo>
                  <a:pt x="7520" y="6456"/>
                </a:lnTo>
                <a:lnTo>
                  <a:pt x="7410" y="6383"/>
                </a:lnTo>
                <a:lnTo>
                  <a:pt x="7080" y="6273"/>
                </a:lnTo>
                <a:lnTo>
                  <a:pt x="7043" y="6273"/>
                </a:lnTo>
                <a:lnTo>
                  <a:pt x="6970" y="6236"/>
                </a:lnTo>
                <a:lnTo>
                  <a:pt x="6786" y="6236"/>
                </a:lnTo>
                <a:lnTo>
                  <a:pt x="6639" y="6200"/>
                </a:lnTo>
                <a:lnTo>
                  <a:pt x="5832" y="5429"/>
                </a:lnTo>
                <a:lnTo>
                  <a:pt x="5246" y="4879"/>
                </a:lnTo>
                <a:lnTo>
                  <a:pt x="5319" y="4696"/>
                </a:lnTo>
                <a:lnTo>
                  <a:pt x="5319" y="4512"/>
                </a:lnTo>
                <a:lnTo>
                  <a:pt x="5282" y="4439"/>
                </a:lnTo>
                <a:lnTo>
                  <a:pt x="5246" y="4366"/>
                </a:lnTo>
                <a:lnTo>
                  <a:pt x="5099" y="4256"/>
                </a:lnTo>
                <a:lnTo>
                  <a:pt x="5282" y="3815"/>
                </a:lnTo>
                <a:lnTo>
                  <a:pt x="5796" y="2715"/>
                </a:lnTo>
                <a:lnTo>
                  <a:pt x="6126" y="2018"/>
                </a:lnTo>
                <a:lnTo>
                  <a:pt x="6273" y="2018"/>
                </a:lnTo>
                <a:lnTo>
                  <a:pt x="6419" y="1981"/>
                </a:lnTo>
                <a:lnTo>
                  <a:pt x="6566" y="1908"/>
                </a:lnTo>
                <a:lnTo>
                  <a:pt x="6713" y="1798"/>
                </a:lnTo>
                <a:lnTo>
                  <a:pt x="6823" y="1688"/>
                </a:lnTo>
                <a:lnTo>
                  <a:pt x="7483" y="1651"/>
                </a:lnTo>
                <a:lnTo>
                  <a:pt x="8694" y="1615"/>
                </a:lnTo>
                <a:close/>
                <a:moveTo>
                  <a:pt x="6823" y="6823"/>
                </a:moveTo>
                <a:lnTo>
                  <a:pt x="6933" y="6897"/>
                </a:lnTo>
                <a:lnTo>
                  <a:pt x="6749" y="6897"/>
                </a:lnTo>
                <a:lnTo>
                  <a:pt x="6713" y="6860"/>
                </a:lnTo>
                <a:lnTo>
                  <a:pt x="6823" y="6823"/>
                </a:lnTo>
                <a:close/>
                <a:moveTo>
                  <a:pt x="2714" y="5393"/>
                </a:moveTo>
                <a:lnTo>
                  <a:pt x="2641" y="5429"/>
                </a:lnTo>
                <a:lnTo>
                  <a:pt x="2531" y="5503"/>
                </a:lnTo>
                <a:lnTo>
                  <a:pt x="2458" y="5576"/>
                </a:lnTo>
                <a:lnTo>
                  <a:pt x="2274" y="5796"/>
                </a:lnTo>
                <a:lnTo>
                  <a:pt x="1981" y="6310"/>
                </a:lnTo>
                <a:lnTo>
                  <a:pt x="1651" y="6860"/>
                </a:lnTo>
                <a:lnTo>
                  <a:pt x="1504" y="7080"/>
                </a:lnTo>
                <a:lnTo>
                  <a:pt x="1431" y="7190"/>
                </a:lnTo>
                <a:lnTo>
                  <a:pt x="1394" y="7263"/>
                </a:lnTo>
                <a:lnTo>
                  <a:pt x="1394" y="7337"/>
                </a:lnTo>
                <a:lnTo>
                  <a:pt x="1321" y="7374"/>
                </a:lnTo>
                <a:lnTo>
                  <a:pt x="1321" y="7410"/>
                </a:lnTo>
                <a:lnTo>
                  <a:pt x="1321" y="7520"/>
                </a:lnTo>
                <a:lnTo>
                  <a:pt x="1394" y="7557"/>
                </a:lnTo>
                <a:lnTo>
                  <a:pt x="1504" y="7594"/>
                </a:lnTo>
                <a:lnTo>
                  <a:pt x="1614" y="7520"/>
                </a:lnTo>
                <a:lnTo>
                  <a:pt x="1724" y="7447"/>
                </a:lnTo>
                <a:lnTo>
                  <a:pt x="1834" y="7337"/>
                </a:lnTo>
                <a:lnTo>
                  <a:pt x="2018" y="7043"/>
                </a:lnTo>
                <a:lnTo>
                  <a:pt x="2128" y="6823"/>
                </a:lnTo>
                <a:lnTo>
                  <a:pt x="2568" y="6200"/>
                </a:lnTo>
                <a:lnTo>
                  <a:pt x="2751" y="5870"/>
                </a:lnTo>
                <a:lnTo>
                  <a:pt x="2861" y="5723"/>
                </a:lnTo>
                <a:lnTo>
                  <a:pt x="2861" y="5539"/>
                </a:lnTo>
                <a:lnTo>
                  <a:pt x="2861" y="5466"/>
                </a:lnTo>
                <a:lnTo>
                  <a:pt x="2788" y="5429"/>
                </a:lnTo>
                <a:lnTo>
                  <a:pt x="2714" y="5393"/>
                </a:lnTo>
                <a:close/>
                <a:moveTo>
                  <a:pt x="4072" y="4843"/>
                </a:moveTo>
                <a:lnTo>
                  <a:pt x="4182" y="5026"/>
                </a:lnTo>
                <a:lnTo>
                  <a:pt x="4328" y="5173"/>
                </a:lnTo>
                <a:lnTo>
                  <a:pt x="4475" y="5209"/>
                </a:lnTo>
                <a:lnTo>
                  <a:pt x="4622" y="5246"/>
                </a:lnTo>
                <a:lnTo>
                  <a:pt x="4769" y="5246"/>
                </a:lnTo>
                <a:lnTo>
                  <a:pt x="4915" y="5209"/>
                </a:lnTo>
                <a:lnTo>
                  <a:pt x="5319" y="5576"/>
                </a:lnTo>
                <a:lnTo>
                  <a:pt x="6163" y="6456"/>
                </a:lnTo>
                <a:lnTo>
                  <a:pt x="6126" y="6530"/>
                </a:lnTo>
                <a:lnTo>
                  <a:pt x="6089" y="6640"/>
                </a:lnTo>
                <a:lnTo>
                  <a:pt x="6126" y="6787"/>
                </a:lnTo>
                <a:lnTo>
                  <a:pt x="6163" y="6897"/>
                </a:lnTo>
                <a:lnTo>
                  <a:pt x="6236" y="7007"/>
                </a:lnTo>
                <a:lnTo>
                  <a:pt x="6236" y="7080"/>
                </a:lnTo>
                <a:lnTo>
                  <a:pt x="5942" y="7410"/>
                </a:lnTo>
                <a:lnTo>
                  <a:pt x="5686" y="7777"/>
                </a:lnTo>
                <a:lnTo>
                  <a:pt x="5172" y="8511"/>
                </a:lnTo>
                <a:lnTo>
                  <a:pt x="4695" y="9134"/>
                </a:lnTo>
                <a:lnTo>
                  <a:pt x="4585" y="9061"/>
                </a:lnTo>
                <a:lnTo>
                  <a:pt x="4439" y="9061"/>
                </a:lnTo>
                <a:lnTo>
                  <a:pt x="4255" y="9098"/>
                </a:lnTo>
                <a:lnTo>
                  <a:pt x="4108" y="9208"/>
                </a:lnTo>
                <a:lnTo>
                  <a:pt x="3998" y="9354"/>
                </a:lnTo>
                <a:lnTo>
                  <a:pt x="3925" y="9538"/>
                </a:lnTo>
                <a:lnTo>
                  <a:pt x="3595" y="9501"/>
                </a:lnTo>
                <a:lnTo>
                  <a:pt x="2825" y="9538"/>
                </a:lnTo>
                <a:lnTo>
                  <a:pt x="2788" y="9354"/>
                </a:lnTo>
                <a:lnTo>
                  <a:pt x="2678" y="9208"/>
                </a:lnTo>
                <a:lnTo>
                  <a:pt x="2531" y="9098"/>
                </a:lnTo>
                <a:lnTo>
                  <a:pt x="2384" y="9061"/>
                </a:lnTo>
                <a:lnTo>
                  <a:pt x="2238" y="9061"/>
                </a:lnTo>
                <a:lnTo>
                  <a:pt x="2054" y="9098"/>
                </a:lnTo>
                <a:lnTo>
                  <a:pt x="1577" y="8437"/>
                </a:lnTo>
                <a:lnTo>
                  <a:pt x="1394" y="8107"/>
                </a:lnTo>
                <a:lnTo>
                  <a:pt x="1137" y="7777"/>
                </a:lnTo>
                <a:lnTo>
                  <a:pt x="1211" y="7594"/>
                </a:lnTo>
                <a:lnTo>
                  <a:pt x="1247" y="7447"/>
                </a:lnTo>
                <a:lnTo>
                  <a:pt x="1211" y="7263"/>
                </a:lnTo>
                <a:lnTo>
                  <a:pt x="1174" y="7117"/>
                </a:lnTo>
                <a:lnTo>
                  <a:pt x="1064" y="7007"/>
                </a:lnTo>
                <a:lnTo>
                  <a:pt x="1101" y="6933"/>
                </a:lnTo>
                <a:lnTo>
                  <a:pt x="1174" y="6823"/>
                </a:lnTo>
                <a:lnTo>
                  <a:pt x="1247" y="6640"/>
                </a:lnTo>
                <a:lnTo>
                  <a:pt x="1614" y="5980"/>
                </a:lnTo>
                <a:lnTo>
                  <a:pt x="1944" y="5356"/>
                </a:lnTo>
                <a:lnTo>
                  <a:pt x="2164" y="5356"/>
                </a:lnTo>
                <a:lnTo>
                  <a:pt x="2384" y="5283"/>
                </a:lnTo>
                <a:lnTo>
                  <a:pt x="2531" y="5136"/>
                </a:lnTo>
                <a:lnTo>
                  <a:pt x="2604" y="5063"/>
                </a:lnTo>
                <a:lnTo>
                  <a:pt x="2641" y="4953"/>
                </a:lnTo>
                <a:lnTo>
                  <a:pt x="2678" y="4916"/>
                </a:lnTo>
                <a:lnTo>
                  <a:pt x="3118" y="4953"/>
                </a:lnTo>
                <a:lnTo>
                  <a:pt x="3705" y="4916"/>
                </a:lnTo>
                <a:lnTo>
                  <a:pt x="4072" y="4843"/>
                </a:lnTo>
                <a:close/>
                <a:moveTo>
                  <a:pt x="8877" y="7740"/>
                </a:moveTo>
                <a:lnTo>
                  <a:pt x="8877" y="7777"/>
                </a:lnTo>
                <a:lnTo>
                  <a:pt x="8877" y="7814"/>
                </a:lnTo>
                <a:lnTo>
                  <a:pt x="8914" y="7997"/>
                </a:lnTo>
                <a:lnTo>
                  <a:pt x="8914" y="8070"/>
                </a:lnTo>
                <a:lnTo>
                  <a:pt x="8950" y="8181"/>
                </a:lnTo>
                <a:lnTo>
                  <a:pt x="9391" y="8731"/>
                </a:lnTo>
                <a:lnTo>
                  <a:pt x="9794" y="9281"/>
                </a:lnTo>
                <a:lnTo>
                  <a:pt x="9941" y="9464"/>
                </a:lnTo>
                <a:lnTo>
                  <a:pt x="10014" y="9538"/>
                </a:lnTo>
                <a:lnTo>
                  <a:pt x="10124" y="9574"/>
                </a:lnTo>
                <a:lnTo>
                  <a:pt x="10234" y="9574"/>
                </a:lnTo>
                <a:lnTo>
                  <a:pt x="10308" y="9538"/>
                </a:lnTo>
                <a:lnTo>
                  <a:pt x="10381" y="9501"/>
                </a:lnTo>
                <a:lnTo>
                  <a:pt x="10418" y="9391"/>
                </a:lnTo>
                <a:lnTo>
                  <a:pt x="10418" y="9354"/>
                </a:lnTo>
                <a:lnTo>
                  <a:pt x="10418" y="9244"/>
                </a:lnTo>
                <a:lnTo>
                  <a:pt x="10381" y="9171"/>
                </a:lnTo>
                <a:lnTo>
                  <a:pt x="10308" y="9134"/>
                </a:lnTo>
                <a:lnTo>
                  <a:pt x="10198" y="9098"/>
                </a:lnTo>
                <a:lnTo>
                  <a:pt x="10088" y="8951"/>
                </a:lnTo>
                <a:lnTo>
                  <a:pt x="10014" y="8841"/>
                </a:lnTo>
                <a:lnTo>
                  <a:pt x="9647" y="8401"/>
                </a:lnTo>
                <a:lnTo>
                  <a:pt x="9281" y="7924"/>
                </a:lnTo>
                <a:lnTo>
                  <a:pt x="9207" y="7850"/>
                </a:lnTo>
                <a:lnTo>
                  <a:pt x="9134" y="7814"/>
                </a:lnTo>
                <a:lnTo>
                  <a:pt x="8950" y="7740"/>
                </a:lnTo>
                <a:close/>
                <a:moveTo>
                  <a:pt x="2128" y="9721"/>
                </a:moveTo>
                <a:lnTo>
                  <a:pt x="2054" y="9758"/>
                </a:lnTo>
                <a:lnTo>
                  <a:pt x="2054" y="9721"/>
                </a:lnTo>
                <a:close/>
                <a:moveTo>
                  <a:pt x="5612" y="9281"/>
                </a:moveTo>
                <a:lnTo>
                  <a:pt x="5576" y="9318"/>
                </a:lnTo>
                <a:lnTo>
                  <a:pt x="5576" y="9354"/>
                </a:lnTo>
                <a:lnTo>
                  <a:pt x="5576" y="9538"/>
                </a:lnTo>
                <a:lnTo>
                  <a:pt x="5649" y="9684"/>
                </a:lnTo>
                <a:lnTo>
                  <a:pt x="5796" y="9941"/>
                </a:lnTo>
                <a:lnTo>
                  <a:pt x="6163" y="10455"/>
                </a:lnTo>
                <a:lnTo>
                  <a:pt x="6456" y="10895"/>
                </a:lnTo>
                <a:lnTo>
                  <a:pt x="6603" y="11115"/>
                </a:lnTo>
                <a:lnTo>
                  <a:pt x="6823" y="11298"/>
                </a:lnTo>
                <a:lnTo>
                  <a:pt x="6860" y="11372"/>
                </a:lnTo>
                <a:lnTo>
                  <a:pt x="6970" y="11482"/>
                </a:lnTo>
                <a:lnTo>
                  <a:pt x="7043" y="11519"/>
                </a:lnTo>
                <a:lnTo>
                  <a:pt x="7116" y="11519"/>
                </a:lnTo>
                <a:lnTo>
                  <a:pt x="7190" y="11482"/>
                </a:lnTo>
                <a:lnTo>
                  <a:pt x="7226" y="11408"/>
                </a:lnTo>
                <a:lnTo>
                  <a:pt x="7263" y="11188"/>
                </a:lnTo>
                <a:lnTo>
                  <a:pt x="7226" y="11078"/>
                </a:lnTo>
                <a:lnTo>
                  <a:pt x="7153" y="10968"/>
                </a:lnTo>
                <a:lnTo>
                  <a:pt x="7080" y="10932"/>
                </a:lnTo>
                <a:lnTo>
                  <a:pt x="7006" y="10895"/>
                </a:lnTo>
                <a:lnTo>
                  <a:pt x="6933" y="10785"/>
                </a:lnTo>
                <a:lnTo>
                  <a:pt x="6860" y="10675"/>
                </a:lnTo>
                <a:lnTo>
                  <a:pt x="6713" y="10455"/>
                </a:lnTo>
                <a:lnTo>
                  <a:pt x="6273" y="9831"/>
                </a:lnTo>
                <a:lnTo>
                  <a:pt x="6016" y="9501"/>
                </a:lnTo>
                <a:lnTo>
                  <a:pt x="5869" y="9391"/>
                </a:lnTo>
                <a:lnTo>
                  <a:pt x="5722" y="9281"/>
                </a:lnTo>
                <a:close/>
                <a:moveTo>
                  <a:pt x="8730" y="6970"/>
                </a:moveTo>
                <a:lnTo>
                  <a:pt x="8804" y="7080"/>
                </a:lnTo>
                <a:lnTo>
                  <a:pt x="8914" y="7153"/>
                </a:lnTo>
                <a:lnTo>
                  <a:pt x="8987" y="7227"/>
                </a:lnTo>
                <a:lnTo>
                  <a:pt x="9097" y="7263"/>
                </a:lnTo>
                <a:lnTo>
                  <a:pt x="9391" y="7227"/>
                </a:lnTo>
                <a:lnTo>
                  <a:pt x="9501" y="7263"/>
                </a:lnTo>
                <a:lnTo>
                  <a:pt x="9574" y="7300"/>
                </a:lnTo>
                <a:lnTo>
                  <a:pt x="9721" y="7557"/>
                </a:lnTo>
                <a:lnTo>
                  <a:pt x="9867" y="7814"/>
                </a:lnTo>
                <a:lnTo>
                  <a:pt x="10234" y="8364"/>
                </a:lnTo>
                <a:lnTo>
                  <a:pt x="10711" y="9098"/>
                </a:lnTo>
                <a:lnTo>
                  <a:pt x="10638" y="9281"/>
                </a:lnTo>
                <a:lnTo>
                  <a:pt x="10601" y="9428"/>
                </a:lnTo>
                <a:lnTo>
                  <a:pt x="10564" y="9758"/>
                </a:lnTo>
                <a:lnTo>
                  <a:pt x="10528" y="9941"/>
                </a:lnTo>
                <a:lnTo>
                  <a:pt x="10528" y="10125"/>
                </a:lnTo>
                <a:lnTo>
                  <a:pt x="10528" y="10235"/>
                </a:lnTo>
                <a:lnTo>
                  <a:pt x="10564" y="10271"/>
                </a:lnTo>
                <a:lnTo>
                  <a:pt x="10344" y="10638"/>
                </a:lnTo>
                <a:lnTo>
                  <a:pt x="9794" y="11555"/>
                </a:lnTo>
                <a:lnTo>
                  <a:pt x="9684" y="11519"/>
                </a:lnTo>
                <a:lnTo>
                  <a:pt x="9537" y="11519"/>
                </a:lnTo>
                <a:lnTo>
                  <a:pt x="9391" y="11555"/>
                </a:lnTo>
                <a:lnTo>
                  <a:pt x="9281" y="11629"/>
                </a:lnTo>
                <a:lnTo>
                  <a:pt x="9170" y="11702"/>
                </a:lnTo>
                <a:lnTo>
                  <a:pt x="9097" y="11812"/>
                </a:lnTo>
                <a:lnTo>
                  <a:pt x="9024" y="11922"/>
                </a:lnTo>
                <a:lnTo>
                  <a:pt x="8987" y="12032"/>
                </a:lnTo>
                <a:lnTo>
                  <a:pt x="8400" y="12069"/>
                </a:lnTo>
                <a:lnTo>
                  <a:pt x="7483" y="12142"/>
                </a:lnTo>
                <a:lnTo>
                  <a:pt x="7006" y="12142"/>
                </a:lnTo>
                <a:lnTo>
                  <a:pt x="6970" y="11959"/>
                </a:lnTo>
                <a:lnTo>
                  <a:pt x="6823" y="11775"/>
                </a:lnTo>
                <a:lnTo>
                  <a:pt x="6749" y="11739"/>
                </a:lnTo>
                <a:lnTo>
                  <a:pt x="6676" y="11702"/>
                </a:lnTo>
                <a:lnTo>
                  <a:pt x="6493" y="11665"/>
                </a:lnTo>
                <a:lnTo>
                  <a:pt x="6419" y="11629"/>
                </a:lnTo>
                <a:lnTo>
                  <a:pt x="6346" y="11665"/>
                </a:lnTo>
                <a:lnTo>
                  <a:pt x="6273" y="11739"/>
                </a:lnTo>
                <a:lnTo>
                  <a:pt x="6199" y="11739"/>
                </a:lnTo>
                <a:lnTo>
                  <a:pt x="5979" y="11225"/>
                </a:lnTo>
                <a:lnTo>
                  <a:pt x="5722" y="10712"/>
                </a:lnTo>
                <a:lnTo>
                  <a:pt x="5466" y="10308"/>
                </a:lnTo>
                <a:lnTo>
                  <a:pt x="5172" y="9868"/>
                </a:lnTo>
                <a:lnTo>
                  <a:pt x="5209" y="9758"/>
                </a:lnTo>
                <a:lnTo>
                  <a:pt x="5246" y="9648"/>
                </a:lnTo>
                <a:lnTo>
                  <a:pt x="5246" y="9501"/>
                </a:lnTo>
                <a:lnTo>
                  <a:pt x="5209" y="9391"/>
                </a:lnTo>
                <a:lnTo>
                  <a:pt x="5135" y="9318"/>
                </a:lnTo>
                <a:lnTo>
                  <a:pt x="5099" y="9318"/>
                </a:lnTo>
                <a:lnTo>
                  <a:pt x="5209" y="9171"/>
                </a:lnTo>
                <a:lnTo>
                  <a:pt x="5759" y="8401"/>
                </a:lnTo>
                <a:lnTo>
                  <a:pt x="6163" y="7850"/>
                </a:lnTo>
                <a:lnTo>
                  <a:pt x="6383" y="7594"/>
                </a:lnTo>
                <a:lnTo>
                  <a:pt x="6529" y="7300"/>
                </a:lnTo>
                <a:lnTo>
                  <a:pt x="6676" y="7337"/>
                </a:lnTo>
                <a:lnTo>
                  <a:pt x="6933" y="7337"/>
                </a:lnTo>
                <a:lnTo>
                  <a:pt x="7080" y="7300"/>
                </a:lnTo>
                <a:lnTo>
                  <a:pt x="7190" y="7263"/>
                </a:lnTo>
                <a:lnTo>
                  <a:pt x="7300" y="7153"/>
                </a:lnTo>
                <a:lnTo>
                  <a:pt x="7410" y="7080"/>
                </a:lnTo>
                <a:lnTo>
                  <a:pt x="7483" y="6970"/>
                </a:lnTo>
                <a:close/>
                <a:moveTo>
                  <a:pt x="4769" y="1"/>
                </a:moveTo>
                <a:lnTo>
                  <a:pt x="4769" y="37"/>
                </a:lnTo>
                <a:lnTo>
                  <a:pt x="4805" y="184"/>
                </a:lnTo>
                <a:lnTo>
                  <a:pt x="4879" y="294"/>
                </a:lnTo>
                <a:lnTo>
                  <a:pt x="4989" y="367"/>
                </a:lnTo>
                <a:lnTo>
                  <a:pt x="5099" y="404"/>
                </a:lnTo>
                <a:lnTo>
                  <a:pt x="5172" y="551"/>
                </a:lnTo>
                <a:lnTo>
                  <a:pt x="5282" y="697"/>
                </a:lnTo>
                <a:lnTo>
                  <a:pt x="5466" y="991"/>
                </a:lnTo>
                <a:lnTo>
                  <a:pt x="5539" y="1101"/>
                </a:lnTo>
                <a:lnTo>
                  <a:pt x="5466" y="1284"/>
                </a:lnTo>
                <a:lnTo>
                  <a:pt x="5466" y="1468"/>
                </a:lnTo>
                <a:lnTo>
                  <a:pt x="5539" y="1688"/>
                </a:lnTo>
                <a:lnTo>
                  <a:pt x="5649" y="1835"/>
                </a:lnTo>
                <a:lnTo>
                  <a:pt x="5722" y="1908"/>
                </a:lnTo>
                <a:lnTo>
                  <a:pt x="5356" y="2605"/>
                </a:lnTo>
                <a:lnTo>
                  <a:pt x="4879" y="3595"/>
                </a:lnTo>
                <a:lnTo>
                  <a:pt x="4769" y="3852"/>
                </a:lnTo>
                <a:lnTo>
                  <a:pt x="4622" y="4072"/>
                </a:lnTo>
                <a:lnTo>
                  <a:pt x="4402" y="4072"/>
                </a:lnTo>
                <a:lnTo>
                  <a:pt x="4292" y="4109"/>
                </a:lnTo>
                <a:lnTo>
                  <a:pt x="4182" y="4182"/>
                </a:lnTo>
                <a:lnTo>
                  <a:pt x="4108" y="4292"/>
                </a:lnTo>
                <a:lnTo>
                  <a:pt x="4072" y="4402"/>
                </a:lnTo>
                <a:lnTo>
                  <a:pt x="3485" y="4476"/>
                </a:lnTo>
                <a:lnTo>
                  <a:pt x="3045" y="4512"/>
                </a:lnTo>
                <a:lnTo>
                  <a:pt x="2678" y="4549"/>
                </a:lnTo>
                <a:lnTo>
                  <a:pt x="2568" y="4366"/>
                </a:lnTo>
                <a:lnTo>
                  <a:pt x="2458" y="4219"/>
                </a:lnTo>
                <a:lnTo>
                  <a:pt x="2274" y="4146"/>
                </a:lnTo>
                <a:lnTo>
                  <a:pt x="2091" y="4109"/>
                </a:lnTo>
                <a:lnTo>
                  <a:pt x="1907" y="4109"/>
                </a:lnTo>
                <a:lnTo>
                  <a:pt x="1797" y="4182"/>
                </a:lnTo>
                <a:lnTo>
                  <a:pt x="1651" y="4292"/>
                </a:lnTo>
                <a:lnTo>
                  <a:pt x="1577" y="4402"/>
                </a:lnTo>
                <a:lnTo>
                  <a:pt x="1504" y="4512"/>
                </a:lnTo>
                <a:lnTo>
                  <a:pt x="1504" y="4622"/>
                </a:lnTo>
                <a:lnTo>
                  <a:pt x="1431" y="4769"/>
                </a:lnTo>
                <a:lnTo>
                  <a:pt x="1431" y="4953"/>
                </a:lnTo>
                <a:lnTo>
                  <a:pt x="1467" y="5099"/>
                </a:lnTo>
                <a:lnTo>
                  <a:pt x="1504" y="5173"/>
                </a:lnTo>
                <a:lnTo>
                  <a:pt x="1504" y="5209"/>
                </a:lnTo>
                <a:lnTo>
                  <a:pt x="1247" y="5760"/>
                </a:lnTo>
                <a:lnTo>
                  <a:pt x="880" y="6420"/>
                </a:lnTo>
                <a:lnTo>
                  <a:pt x="770" y="6640"/>
                </a:lnTo>
                <a:lnTo>
                  <a:pt x="770" y="6713"/>
                </a:lnTo>
                <a:lnTo>
                  <a:pt x="734" y="6823"/>
                </a:lnTo>
                <a:lnTo>
                  <a:pt x="734" y="6787"/>
                </a:lnTo>
                <a:lnTo>
                  <a:pt x="624" y="6787"/>
                </a:lnTo>
                <a:lnTo>
                  <a:pt x="550" y="6823"/>
                </a:lnTo>
                <a:lnTo>
                  <a:pt x="404" y="6933"/>
                </a:lnTo>
                <a:lnTo>
                  <a:pt x="330" y="6970"/>
                </a:lnTo>
                <a:lnTo>
                  <a:pt x="257" y="7007"/>
                </a:lnTo>
                <a:lnTo>
                  <a:pt x="183" y="7117"/>
                </a:lnTo>
                <a:lnTo>
                  <a:pt x="110" y="7227"/>
                </a:lnTo>
                <a:lnTo>
                  <a:pt x="110" y="7447"/>
                </a:lnTo>
                <a:lnTo>
                  <a:pt x="0" y="7777"/>
                </a:lnTo>
                <a:lnTo>
                  <a:pt x="37" y="7850"/>
                </a:lnTo>
                <a:lnTo>
                  <a:pt x="73" y="7887"/>
                </a:lnTo>
                <a:lnTo>
                  <a:pt x="110" y="7960"/>
                </a:lnTo>
                <a:lnTo>
                  <a:pt x="183" y="7960"/>
                </a:lnTo>
                <a:lnTo>
                  <a:pt x="367" y="8034"/>
                </a:lnTo>
                <a:lnTo>
                  <a:pt x="660" y="8034"/>
                </a:lnTo>
                <a:lnTo>
                  <a:pt x="660" y="7997"/>
                </a:lnTo>
                <a:lnTo>
                  <a:pt x="770" y="7997"/>
                </a:lnTo>
                <a:lnTo>
                  <a:pt x="880" y="8181"/>
                </a:lnTo>
                <a:lnTo>
                  <a:pt x="990" y="8364"/>
                </a:lnTo>
                <a:lnTo>
                  <a:pt x="1211" y="8657"/>
                </a:lnTo>
                <a:lnTo>
                  <a:pt x="1651" y="9281"/>
                </a:lnTo>
                <a:lnTo>
                  <a:pt x="1687" y="9354"/>
                </a:lnTo>
                <a:lnTo>
                  <a:pt x="1651" y="9501"/>
                </a:lnTo>
                <a:lnTo>
                  <a:pt x="1614" y="9648"/>
                </a:lnTo>
                <a:lnTo>
                  <a:pt x="1577" y="9831"/>
                </a:lnTo>
                <a:lnTo>
                  <a:pt x="1577" y="9941"/>
                </a:lnTo>
                <a:lnTo>
                  <a:pt x="1614" y="10051"/>
                </a:lnTo>
                <a:lnTo>
                  <a:pt x="1541" y="10235"/>
                </a:lnTo>
                <a:lnTo>
                  <a:pt x="1431" y="10418"/>
                </a:lnTo>
                <a:lnTo>
                  <a:pt x="1357" y="10601"/>
                </a:lnTo>
                <a:lnTo>
                  <a:pt x="1211" y="10785"/>
                </a:lnTo>
                <a:lnTo>
                  <a:pt x="1137" y="10858"/>
                </a:lnTo>
                <a:lnTo>
                  <a:pt x="1137" y="10968"/>
                </a:lnTo>
                <a:lnTo>
                  <a:pt x="1174" y="11078"/>
                </a:lnTo>
                <a:lnTo>
                  <a:pt x="1247" y="11152"/>
                </a:lnTo>
                <a:lnTo>
                  <a:pt x="1357" y="11188"/>
                </a:lnTo>
                <a:lnTo>
                  <a:pt x="1467" y="11152"/>
                </a:lnTo>
                <a:lnTo>
                  <a:pt x="1541" y="11078"/>
                </a:lnTo>
                <a:lnTo>
                  <a:pt x="1577" y="10968"/>
                </a:lnTo>
                <a:lnTo>
                  <a:pt x="1614" y="10932"/>
                </a:lnTo>
                <a:lnTo>
                  <a:pt x="1687" y="10822"/>
                </a:lnTo>
                <a:lnTo>
                  <a:pt x="1761" y="10638"/>
                </a:lnTo>
                <a:lnTo>
                  <a:pt x="1834" y="10491"/>
                </a:lnTo>
                <a:lnTo>
                  <a:pt x="1907" y="10198"/>
                </a:lnTo>
                <a:lnTo>
                  <a:pt x="2164" y="10198"/>
                </a:lnTo>
                <a:lnTo>
                  <a:pt x="2348" y="10161"/>
                </a:lnTo>
                <a:lnTo>
                  <a:pt x="2494" y="10088"/>
                </a:lnTo>
                <a:lnTo>
                  <a:pt x="2641" y="10015"/>
                </a:lnTo>
                <a:lnTo>
                  <a:pt x="2714" y="9905"/>
                </a:lnTo>
                <a:lnTo>
                  <a:pt x="3338" y="9905"/>
                </a:lnTo>
                <a:lnTo>
                  <a:pt x="3998" y="9941"/>
                </a:lnTo>
                <a:lnTo>
                  <a:pt x="4035" y="10051"/>
                </a:lnTo>
                <a:lnTo>
                  <a:pt x="4072" y="10088"/>
                </a:lnTo>
                <a:lnTo>
                  <a:pt x="4145" y="10161"/>
                </a:lnTo>
                <a:lnTo>
                  <a:pt x="4292" y="10235"/>
                </a:lnTo>
                <a:lnTo>
                  <a:pt x="4439" y="10308"/>
                </a:lnTo>
                <a:lnTo>
                  <a:pt x="4622" y="10308"/>
                </a:lnTo>
                <a:lnTo>
                  <a:pt x="4805" y="10271"/>
                </a:lnTo>
                <a:lnTo>
                  <a:pt x="4879" y="10235"/>
                </a:lnTo>
                <a:lnTo>
                  <a:pt x="5282" y="10822"/>
                </a:lnTo>
                <a:lnTo>
                  <a:pt x="5429" y="11115"/>
                </a:lnTo>
                <a:lnTo>
                  <a:pt x="5576" y="11408"/>
                </a:lnTo>
                <a:lnTo>
                  <a:pt x="5796" y="11995"/>
                </a:lnTo>
                <a:lnTo>
                  <a:pt x="5759" y="12105"/>
                </a:lnTo>
                <a:lnTo>
                  <a:pt x="5759" y="12215"/>
                </a:lnTo>
                <a:lnTo>
                  <a:pt x="5759" y="12362"/>
                </a:lnTo>
                <a:lnTo>
                  <a:pt x="5759" y="12472"/>
                </a:lnTo>
                <a:lnTo>
                  <a:pt x="5759" y="12509"/>
                </a:lnTo>
                <a:lnTo>
                  <a:pt x="5722" y="12619"/>
                </a:lnTo>
                <a:lnTo>
                  <a:pt x="5722" y="12692"/>
                </a:lnTo>
                <a:lnTo>
                  <a:pt x="5759" y="12766"/>
                </a:lnTo>
                <a:lnTo>
                  <a:pt x="5979" y="12876"/>
                </a:lnTo>
                <a:lnTo>
                  <a:pt x="5759" y="13169"/>
                </a:lnTo>
                <a:lnTo>
                  <a:pt x="5612" y="13463"/>
                </a:lnTo>
                <a:lnTo>
                  <a:pt x="5502" y="13793"/>
                </a:lnTo>
                <a:lnTo>
                  <a:pt x="5429" y="14123"/>
                </a:lnTo>
                <a:lnTo>
                  <a:pt x="5392" y="14196"/>
                </a:lnTo>
                <a:lnTo>
                  <a:pt x="5429" y="14270"/>
                </a:lnTo>
                <a:lnTo>
                  <a:pt x="5502" y="14343"/>
                </a:lnTo>
                <a:lnTo>
                  <a:pt x="5576" y="14380"/>
                </a:lnTo>
                <a:lnTo>
                  <a:pt x="5649" y="14416"/>
                </a:lnTo>
                <a:lnTo>
                  <a:pt x="5722" y="14416"/>
                </a:lnTo>
                <a:lnTo>
                  <a:pt x="5759" y="14380"/>
                </a:lnTo>
                <a:lnTo>
                  <a:pt x="5832" y="14306"/>
                </a:lnTo>
                <a:lnTo>
                  <a:pt x="5832" y="14233"/>
                </a:lnTo>
                <a:lnTo>
                  <a:pt x="5869" y="14086"/>
                </a:lnTo>
                <a:lnTo>
                  <a:pt x="5979" y="13793"/>
                </a:lnTo>
                <a:lnTo>
                  <a:pt x="6089" y="13463"/>
                </a:lnTo>
                <a:lnTo>
                  <a:pt x="6309" y="13022"/>
                </a:lnTo>
                <a:lnTo>
                  <a:pt x="6566" y="13022"/>
                </a:lnTo>
                <a:lnTo>
                  <a:pt x="6713" y="12986"/>
                </a:lnTo>
                <a:lnTo>
                  <a:pt x="6786" y="12876"/>
                </a:lnTo>
                <a:lnTo>
                  <a:pt x="6860" y="12582"/>
                </a:lnTo>
                <a:lnTo>
                  <a:pt x="7593" y="12582"/>
                </a:lnTo>
                <a:lnTo>
                  <a:pt x="8253" y="12546"/>
                </a:lnTo>
                <a:lnTo>
                  <a:pt x="8914" y="12509"/>
                </a:lnTo>
                <a:lnTo>
                  <a:pt x="8950" y="12509"/>
                </a:lnTo>
                <a:lnTo>
                  <a:pt x="8950" y="12619"/>
                </a:lnTo>
                <a:lnTo>
                  <a:pt x="9024" y="12692"/>
                </a:lnTo>
                <a:lnTo>
                  <a:pt x="9170" y="12802"/>
                </a:lnTo>
                <a:lnTo>
                  <a:pt x="9354" y="12876"/>
                </a:lnTo>
                <a:lnTo>
                  <a:pt x="9537" y="12912"/>
                </a:lnTo>
                <a:lnTo>
                  <a:pt x="9647" y="13279"/>
                </a:lnTo>
                <a:lnTo>
                  <a:pt x="9794" y="13829"/>
                </a:lnTo>
                <a:lnTo>
                  <a:pt x="9904" y="14050"/>
                </a:lnTo>
                <a:lnTo>
                  <a:pt x="9977" y="14160"/>
                </a:lnTo>
                <a:lnTo>
                  <a:pt x="10051" y="14270"/>
                </a:lnTo>
                <a:lnTo>
                  <a:pt x="10198" y="14270"/>
                </a:lnTo>
                <a:lnTo>
                  <a:pt x="10271" y="14233"/>
                </a:lnTo>
                <a:lnTo>
                  <a:pt x="10308" y="14160"/>
                </a:lnTo>
                <a:lnTo>
                  <a:pt x="10308" y="14013"/>
                </a:lnTo>
                <a:lnTo>
                  <a:pt x="10308" y="13903"/>
                </a:lnTo>
                <a:lnTo>
                  <a:pt x="10198" y="13609"/>
                </a:lnTo>
                <a:lnTo>
                  <a:pt x="9977" y="12949"/>
                </a:lnTo>
                <a:lnTo>
                  <a:pt x="9904" y="12729"/>
                </a:lnTo>
                <a:lnTo>
                  <a:pt x="9977" y="12619"/>
                </a:lnTo>
                <a:lnTo>
                  <a:pt x="10088" y="12399"/>
                </a:lnTo>
                <a:lnTo>
                  <a:pt x="10124" y="12215"/>
                </a:lnTo>
                <a:lnTo>
                  <a:pt x="10161" y="12032"/>
                </a:lnTo>
                <a:lnTo>
                  <a:pt x="10161" y="11885"/>
                </a:lnTo>
                <a:lnTo>
                  <a:pt x="10124" y="11849"/>
                </a:lnTo>
                <a:lnTo>
                  <a:pt x="10601" y="11042"/>
                </a:lnTo>
                <a:lnTo>
                  <a:pt x="11115" y="10235"/>
                </a:lnTo>
                <a:lnTo>
                  <a:pt x="11371" y="10088"/>
                </a:lnTo>
                <a:lnTo>
                  <a:pt x="11518" y="9978"/>
                </a:lnTo>
                <a:lnTo>
                  <a:pt x="11628" y="9868"/>
                </a:lnTo>
                <a:lnTo>
                  <a:pt x="11665" y="9831"/>
                </a:lnTo>
                <a:lnTo>
                  <a:pt x="11738" y="9758"/>
                </a:lnTo>
                <a:lnTo>
                  <a:pt x="11812" y="9611"/>
                </a:lnTo>
                <a:lnTo>
                  <a:pt x="11885" y="9464"/>
                </a:lnTo>
                <a:lnTo>
                  <a:pt x="12068" y="9501"/>
                </a:lnTo>
                <a:lnTo>
                  <a:pt x="12288" y="9501"/>
                </a:lnTo>
                <a:lnTo>
                  <a:pt x="12875" y="9538"/>
                </a:lnTo>
                <a:lnTo>
                  <a:pt x="13426" y="9501"/>
                </a:lnTo>
                <a:lnTo>
                  <a:pt x="13499" y="9501"/>
                </a:lnTo>
                <a:lnTo>
                  <a:pt x="13572" y="9464"/>
                </a:lnTo>
                <a:lnTo>
                  <a:pt x="13646" y="9391"/>
                </a:lnTo>
                <a:lnTo>
                  <a:pt x="13646" y="9318"/>
                </a:lnTo>
                <a:lnTo>
                  <a:pt x="13682" y="9244"/>
                </a:lnTo>
                <a:lnTo>
                  <a:pt x="13646" y="9171"/>
                </a:lnTo>
                <a:lnTo>
                  <a:pt x="13609" y="9098"/>
                </a:lnTo>
                <a:lnTo>
                  <a:pt x="13536" y="9024"/>
                </a:lnTo>
                <a:lnTo>
                  <a:pt x="13426" y="9024"/>
                </a:lnTo>
                <a:lnTo>
                  <a:pt x="13059" y="8988"/>
                </a:lnTo>
                <a:lnTo>
                  <a:pt x="12655" y="8988"/>
                </a:lnTo>
                <a:lnTo>
                  <a:pt x="11885" y="9024"/>
                </a:lnTo>
                <a:lnTo>
                  <a:pt x="11812" y="8951"/>
                </a:lnTo>
                <a:lnTo>
                  <a:pt x="11738" y="8877"/>
                </a:lnTo>
                <a:lnTo>
                  <a:pt x="11518" y="8767"/>
                </a:lnTo>
                <a:lnTo>
                  <a:pt x="11445" y="8767"/>
                </a:lnTo>
                <a:lnTo>
                  <a:pt x="11335" y="8804"/>
                </a:lnTo>
                <a:lnTo>
                  <a:pt x="11225" y="8767"/>
                </a:lnTo>
                <a:lnTo>
                  <a:pt x="11078" y="8804"/>
                </a:lnTo>
                <a:lnTo>
                  <a:pt x="10638" y="8107"/>
                </a:lnTo>
                <a:lnTo>
                  <a:pt x="10271" y="7594"/>
                </a:lnTo>
                <a:lnTo>
                  <a:pt x="10088" y="7300"/>
                </a:lnTo>
                <a:lnTo>
                  <a:pt x="9904" y="7080"/>
                </a:lnTo>
                <a:lnTo>
                  <a:pt x="9977" y="6970"/>
                </a:lnTo>
                <a:lnTo>
                  <a:pt x="10051" y="6823"/>
                </a:lnTo>
                <a:lnTo>
                  <a:pt x="10088" y="6713"/>
                </a:lnTo>
                <a:lnTo>
                  <a:pt x="10124" y="6567"/>
                </a:lnTo>
                <a:lnTo>
                  <a:pt x="10088" y="6493"/>
                </a:lnTo>
                <a:lnTo>
                  <a:pt x="10051" y="6456"/>
                </a:lnTo>
                <a:lnTo>
                  <a:pt x="9941" y="6456"/>
                </a:lnTo>
                <a:lnTo>
                  <a:pt x="10124" y="6236"/>
                </a:lnTo>
                <a:lnTo>
                  <a:pt x="10308" y="5980"/>
                </a:lnTo>
                <a:lnTo>
                  <a:pt x="10638" y="5503"/>
                </a:lnTo>
                <a:lnTo>
                  <a:pt x="11005" y="4953"/>
                </a:lnTo>
                <a:lnTo>
                  <a:pt x="11078" y="4953"/>
                </a:lnTo>
                <a:lnTo>
                  <a:pt x="11151" y="4916"/>
                </a:lnTo>
                <a:lnTo>
                  <a:pt x="11225" y="4843"/>
                </a:lnTo>
                <a:lnTo>
                  <a:pt x="11298" y="4769"/>
                </a:lnTo>
                <a:lnTo>
                  <a:pt x="11518" y="4586"/>
                </a:lnTo>
                <a:lnTo>
                  <a:pt x="11591" y="4476"/>
                </a:lnTo>
                <a:lnTo>
                  <a:pt x="11665" y="4366"/>
                </a:lnTo>
                <a:lnTo>
                  <a:pt x="11702" y="4256"/>
                </a:lnTo>
                <a:lnTo>
                  <a:pt x="11702" y="4146"/>
                </a:lnTo>
                <a:lnTo>
                  <a:pt x="11665" y="3999"/>
                </a:lnTo>
                <a:lnTo>
                  <a:pt x="11591" y="3889"/>
                </a:lnTo>
                <a:lnTo>
                  <a:pt x="11518" y="3779"/>
                </a:lnTo>
                <a:lnTo>
                  <a:pt x="11408" y="3742"/>
                </a:lnTo>
                <a:lnTo>
                  <a:pt x="11298" y="3705"/>
                </a:lnTo>
                <a:lnTo>
                  <a:pt x="11151" y="3669"/>
                </a:lnTo>
                <a:lnTo>
                  <a:pt x="10931" y="3192"/>
                </a:lnTo>
                <a:lnTo>
                  <a:pt x="10674" y="2752"/>
                </a:lnTo>
                <a:lnTo>
                  <a:pt x="10344" y="2091"/>
                </a:lnTo>
                <a:lnTo>
                  <a:pt x="10124" y="1725"/>
                </a:lnTo>
                <a:lnTo>
                  <a:pt x="9904" y="1431"/>
                </a:lnTo>
                <a:lnTo>
                  <a:pt x="9941" y="1284"/>
                </a:lnTo>
                <a:lnTo>
                  <a:pt x="9941" y="1211"/>
                </a:lnTo>
                <a:lnTo>
                  <a:pt x="9977" y="1064"/>
                </a:lnTo>
                <a:lnTo>
                  <a:pt x="9941" y="954"/>
                </a:lnTo>
                <a:lnTo>
                  <a:pt x="9904" y="844"/>
                </a:lnTo>
                <a:lnTo>
                  <a:pt x="9831" y="697"/>
                </a:lnTo>
                <a:lnTo>
                  <a:pt x="9721" y="587"/>
                </a:lnTo>
                <a:lnTo>
                  <a:pt x="9574" y="514"/>
                </a:lnTo>
                <a:lnTo>
                  <a:pt x="9427" y="477"/>
                </a:lnTo>
                <a:lnTo>
                  <a:pt x="9244" y="514"/>
                </a:lnTo>
                <a:lnTo>
                  <a:pt x="9097" y="551"/>
                </a:lnTo>
                <a:lnTo>
                  <a:pt x="8987" y="661"/>
                </a:lnTo>
                <a:lnTo>
                  <a:pt x="8914" y="808"/>
                </a:lnTo>
                <a:lnTo>
                  <a:pt x="8877" y="954"/>
                </a:lnTo>
                <a:lnTo>
                  <a:pt x="8840" y="1028"/>
                </a:lnTo>
                <a:lnTo>
                  <a:pt x="7887" y="1101"/>
                </a:lnTo>
                <a:lnTo>
                  <a:pt x="7080" y="1174"/>
                </a:lnTo>
                <a:lnTo>
                  <a:pt x="6933" y="1174"/>
                </a:lnTo>
                <a:lnTo>
                  <a:pt x="6860" y="1064"/>
                </a:lnTo>
                <a:lnTo>
                  <a:pt x="6749" y="918"/>
                </a:lnTo>
                <a:lnTo>
                  <a:pt x="6713" y="881"/>
                </a:lnTo>
                <a:lnTo>
                  <a:pt x="6639" y="808"/>
                </a:lnTo>
                <a:lnTo>
                  <a:pt x="6529" y="771"/>
                </a:lnTo>
                <a:lnTo>
                  <a:pt x="6456" y="771"/>
                </a:lnTo>
                <a:lnTo>
                  <a:pt x="6383" y="808"/>
                </a:lnTo>
                <a:lnTo>
                  <a:pt x="5942" y="808"/>
                </a:lnTo>
                <a:lnTo>
                  <a:pt x="5686" y="477"/>
                </a:lnTo>
                <a:lnTo>
                  <a:pt x="5576" y="294"/>
                </a:lnTo>
                <a:lnTo>
                  <a:pt x="5466" y="111"/>
                </a:lnTo>
                <a:lnTo>
                  <a:pt x="5429" y="37"/>
                </a:lnTo>
                <a:lnTo>
                  <a:pt x="5356" y="1"/>
                </a:lnTo>
                <a:lnTo>
                  <a:pt x="5209" y="1"/>
                </a:lnTo>
                <a:lnTo>
                  <a:pt x="5025" y="37"/>
                </a:lnTo>
                <a:lnTo>
                  <a:pt x="4915" y="1"/>
                </a:lnTo>
                <a:close/>
              </a:path>
            </a:pathLst>
          </a:custGeom>
          <a:solidFill>
            <a:srgbClr val="A4C2F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A4C2F4"/>
              </a:solidFill>
              <a:latin typeface="Arial"/>
              <a:ea typeface="Arial"/>
              <a:cs typeface="Arial"/>
              <a:sym typeface="Arial"/>
            </a:endParaRPr>
          </a:p>
        </p:txBody>
      </p:sp>
      <p:sp>
        <p:nvSpPr>
          <p:cNvPr id="831" name="Google Shape;831;p39"/>
          <p:cNvSpPr/>
          <p:nvPr/>
        </p:nvSpPr>
        <p:spPr>
          <a:xfrm>
            <a:off x="-38626" y="579046"/>
            <a:ext cx="297606" cy="211234"/>
          </a:xfrm>
          <a:custGeom>
            <a:avLst/>
            <a:gdLst/>
            <a:ahLst/>
            <a:cxnLst/>
            <a:rect l="l" t="t" r="r" b="b"/>
            <a:pathLst>
              <a:path w="10492" h="7447" extrusionOk="0">
                <a:moveTo>
                  <a:pt x="7300" y="1761"/>
                </a:moveTo>
                <a:lnTo>
                  <a:pt x="7117" y="1797"/>
                </a:lnTo>
                <a:lnTo>
                  <a:pt x="6897" y="1834"/>
                </a:lnTo>
                <a:lnTo>
                  <a:pt x="6713" y="1907"/>
                </a:lnTo>
                <a:lnTo>
                  <a:pt x="6530" y="2017"/>
                </a:lnTo>
                <a:lnTo>
                  <a:pt x="6383" y="2128"/>
                </a:lnTo>
                <a:lnTo>
                  <a:pt x="6273" y="2274"/>
                </a:lnTo>
                <a:lnTo>
                  <a:pt x="6200" y="2458"/>
                </a:lnTo>
                <a:lnTo>
                  <a:pt x="6200" y="2531"/>
                </a:lnTo>
                <a:lnTo>
                  <a:pt x="6237" y="2604"/>
                </a:lnTo>
                <a:lnTo>
                  <a:pt x="6310" y="2641"/>
                </a:lnTo>
                <a:lnTo>
                  <a:pt x="6383" y="2641"/>
                </a:lnTo>
                <a:lnTo>
                  <a:pt x="6530" y="2604"/>
                </a:lnTo>
                <a:lnTo>
                  <a:pt x="6640" y="2531"/>
                </a:lnTo>
                <a:lnTo>
                  <a:pt x="6860" y="2384"/>
                </a:lnTo>
                <a:lnTo>
                  <a:pt x="7007" y="2348"/>
                </a:lnTo>
                <a:lnTo>
                  <a:pt x="7154" y="2274"/>
                </a:lnTo>
                <a:lnTo>
                  <a:pt x="7484" y="2274"/>
                </a:lnTo>
                <a:lnTo>
                  <a:pt x="7667" y="2311"/>
                </a:lnTo>
                <a:lnTo>
                  <a:pt x="7851" y="2384"/>
                </a:lnTo>
                <a:lnTo>
                  <a:pt x="7924" y="2458"/>
                </a:lnTo>
                <a:lnTo>
                  <a:pt x="7961" y="2531"/>
                </a:lnTo>
                <a:lnTo>
                  <a:pt x="7997" y="2641"/>
                </a:lnTo>
                <a:lnTo>
                  <a:pt x="7997" y="2751"/>
                </a:lnTo>
                <a:lnTo>
                  <a:pt x="7961" y="2898"/>
                </a:lnTo>
                <a:lnTo>
                  <a:pt x="7887" y="3045"/>
                </a:lnTo>
                <a:lnTo>
                  <a:pt x="7667" y="3338"/>
                </a:lnTo>
                <a:lnTo>
                  <a:pt x="7190" y="3998"/>
                </a:lnTo>
                <a:lnTo>
                  <a:pt x="6713" y="4622"/>
                </a:lnTo>
                <a:lnTo>
                  <a:pt x="5686" y="5869"/>
                </a:lnTo>
                <a:lnTo>
                  <a:pt x="5613" y="6016"/>
                </a:lnTo>
                <a:lnTo>
                  <a:pt x="5650" y="6162"/>
                </a:lnTo>
                <a:lnTo>
                  <a:pt x="5686" y="6236"/>
                </a:lnTo>
                <a:lnTo>
                  <a:pt x="5723" y="6273"/>
                </a:lnTo>
                <a:lnTo>
                  <a:pt x="5796" y="6309"/>
                </a:lnTo>
                <a:lnTo>
                  <a:pt x="5870" y="6309"/>
                </a:lnTo>
                <a:lnTo>
                  <a:pt x="6567" y="6273"/>
                </a:lnTo>
                <a:lnTo>
                  <a:pt x="7264" y="6309"/>
                </a:lnTo>
                <a:lnTo>
                  <a:pt x="8034" y="6346"/>
                </a:lnTo>
                <a:lnTo>
                  <a:pt x="8401" y="6419"/>
                </a:lnTo>
                <a:lnTo>
                  <a:pt x="8547" y="6419"/>
                </a:lnTo>
                <a:lnTo>
                  <a:pt x="8731" y="6383"/>
                </a:lnTo>
                <a:lnTo>
                  <a:pt x="8841" y="6309"/>
                </a:lnTo>
                <a:lnTo>
                  <a:pt x="8878" y="6199"/>
                </a:lnTo>
                <a:lnTo>
                  <a:pt x="8878" y="6089"/>
                </a:lnTo>
                <a:lnTo>
                  <a:pt x="8768" y="6016"/>
                </a:lnTo>
                <a:lnTo>
                  <a:pt x="8658" y="5942"/>
                </a:lnTo>
                <a:lnTo>
                  <a:pt x="8474" y="5869"/>
                </a:lnTo>
                <a:lnTo>
                  <a:pt x="8107" y="5796"/>
                </a:lnTo>
                <a:lnTo>
                  <a:pt x="7410" y="5759"/>
                </a:lnTo>
                <a:lnTo>
                  <a:pt x="6457" y="5759"/>
                </a:lnTo>
                <a:lnTo>
                  <a:pt x="7557" y="4365"/>
                </a:lnTo>
                <a:lnTo>
                  <a:pt x="7851" y="3998"/>
                </a:lnTo>
                <a:lnTo>
                  <a:pt x="8144" y="3595"/>
                </a:lnTo>
                <a:lnTo>
                  <a:pt x="8291" y="3375"/>
                </a:lnTo>
                <a:lnTo>
                  <a:pt x="8401" y="3191"/>
                </a:lnTo>
                <a:lnTo>
                  <a:pt x="8474" y="2935"/>
                </a:lnTo>
                <a:lnTo>
                  <a:pt x="8511" y="2714"/>
                </a:lnTo>
                <a:lnTo>
                  <a:pt x="8511" y="2494"/>
                </a:lnTo>
                <a:lnTo>
                  <a:pt x="8437" y="2311"/>
                </a:lnTo>
                <a:lnTo>
                  <a:pt x="8327" y="2164"/>
                </a:lnTo>
                <a:lnTo>
                  <a:pt x="8217" y="2017"/>
                </a:lnTo>
                <a:lnTo>
                  <a:pt x="8071" y="1907"/>
                </a:lnTo>
                <a:lnTo>
                  <a:pt x="7887" y="1834"/>
                </a:lnTo>
                <a:lnTo>
                  <a:pt x="7667" y="1797"/>
                </a:lnTo>
                <a:lnTo>
                  <a:pt x="7484" y="1761"/>
                </a:lnTo>
                <a:close/>
                <a:moveTo>
                  <a:pt x="954" y="0"/>
                </a:moveTo>
                <a:lnTo>
                  <a:pt x="771" y="37"/>
                </a:lnTo>
                <a:lnTo>
                  <a:pt x="624" y="110"/>
                </a:lnTo>
                <a:lnTo>
                  <a:pt x="441" y="183"/>
                </a:lnTo>
                <a:lnTo>
                  <a:pt x="294" y="257"/>
                </a:lnTo>
                <a:lnTo>
                  <a:pt x="147" y="404"/>
                </a:lnTo>
                <a:lnTo>
                  <a:pt x="37" y="514"/>
                </a:lnTo>
                <a:lnTo>
                  <a:pt x="1" y="587"/>
                </a:lnTo>
                <a:lnTo>
                  <a:pt x="1" y="660"/>
                </a:lnTo>
                <a:lnTo>
                  <a:pt x="74" y="770"/>
                </a:lnTo>
                <a:lnTo>
                  <a:pt x="184" y="844"/>
                </a:lnTo>
                <a:lnTo>
                  <a:pt x="257" y="844"/>
                </a:lnTo>
                <a:lnTo>
                  <a:pt x="331" y="807"/>
                </a:lnTo>
                <a:lnTo>
                  <a:pt x="661" y="660"/>
                </a:lnTo>
                <a:lnTo>
                  <a:pt x="844" y="624"/>
                </a:lnTo>
                <a:lnTo>
                  <a:pt x="1028" y="587"/>
                </a:lnTo>
                <a:lnTo>
                  <a:pt x="991" y="624"/>
                </a:lnTo>
                <a:lnTo>
                  <a:pt x="991" y="844"/>
                </a:lnTo>
                <a:lnTo>
                  <a:pt x="991" y="1064"/>
                </a:lnTo>
                <a:lnTo>
                  <a:pt x="1101" y="1467"/>
                </a:lnTo>
                <a:lnTo>
                  <a:pt x="1358" y="2641"/>
                </a:lnTo>
                <a:lnTo>
                  <a:pt x="2312" y="7263"/>
                </a:lnTo>
                <a:lnTo>
                  <a:pt x="2348" y="7336"/>
                </a:lnTo>
                <a:lnTo>
                  <a:pt x="2422" y="7410"/>
                </a:lnTo>
                <a:lnTo>
                  <a:pt x="2495" y="7446"/>
                </a:lnTo>
                <a:lnTo>
                  <a:pt x="2678" y="7446"/>
                </a:lnTo>
                <a:lnTo>
                  <a:pt x="2752" y="7410"/>
                </a:lnTo>
                <a:lnTo>
                  <a:pt x="2825" y="7336"/>
                </a:lnTo>
                <a:lnTo>
                  <a:pt x="2862" y="7263"/>
                </a:lnTo>
                <a:lnTo>
                  <a:pt x="4072" y="4108"/>
                </a:lnTo>
                <a:lnTo>
                  <a:pt x="5246" y="990"/>
                </a:lnTo>
                <a:lnTo>
                  <a:pt x="6457" y="917"/>
                </a:lnTo>
                <a:lnTo>
                  <a:pt x="7667" y="880"/>
                </a:lnTo>
                <a:lnTo>
                  <a:pt x="8988" y="917"/>
                </a:lnTo>
                <a:lnTo>
                  <a:pt x="9648" y="990"/>
                </a:lnTo>
                <a:lnTo>
                  <a:pt x="9978" y="990"/>
                </a:lnTo>
                <a:lnTo>
                  <a:pt x="10308" y="954"/>
                </a:lnTo>
                <a:lnTo>
                  <a:pt x="10382" y="917"/>
                </a:lnTo>
                <a:lnTo>
                  <a:pt x="10455" y="880"/>
                </a:lnTo>
                <a:lnTo>
                  <a:pt x="10492" y="807"/>
                </a:lnTo>
                <a:lnTo>
                  <a:pt x="10492" y="734"/>
                </a:lnTo>
                <a:lnTo>
                  <a:pt x="10418" y="587"/>
                </a:lnTo>
                <a:lnTo>
                  <a:pt x="10382" y="514"/>
                </a:lnTo>
                <a:lnTo>
                  <a:pt x="10308" y="477"/>
                </a:lnTo>
                <a:lnTo>
                  <a:pt x="10015" y="404"/>
                </a:lnTo>
                <a:lnTo>
                  <a:pt x="9721" y="367"/>
                </a:lnTo>
                <a:lnTo>
                  <a:pt x="9134" y="330"/>
                </a:lnTo>
                <a:lnTo>
                  <a:pt x="7814" y="293"/>
                </a:lnTo>
                <a:lnTo>
                  <a:pt x="6420" y="330"/>
                </a:lnTo>
                <a:lnTo>
                  <a:pt x="5026" y="404"/>
                </a:lnTo>
                <a:lnTo>
                  <a:pt x="4916" y="440"/>
                </a:lnTo>
                <a:lnTo>
                  <a:pt x="4843" y="477"/>
                </a:lnTo>
                <a:lnTo>
                  <a:pt x="4806" y="550"/>
                </a:lnTo>
                <a:lnTo>
                  <a:pt x="4733" y="624"/>
                </a:lnTo>
                <a:lnTo>
                  <a:pt x="2678" y="6162"/>
                </a:lnTo>
                <a:lnTo>
                  <a:pt x="2128" y="3705"/>
                </a:lnTo>
                <a:lnTo>
                  <a:pt x="1725" y="1981"/>
                </a:lnTo>
                <a:lnTo>
                  <a:pt x="1541" y="1210"/>
                </a:lnTo>
                <a:lnTo>
                  <a:pt x="1468" y="844"/>
                </a:lnTo>
                <a:lnTo>
                  <a:pt x="1431" y="660"/>
                </a:lnTo>
                <a:lnTo>
                  <a:pt x="1395" y="550"/>
                </a:lnTo>
                <a:lnTo>
                  <a:pt x="1431" y="550"/>
                </a:lnTo>
                <a:lnTo>
                  <a:pt x="1468" y="514"/>
                </a:lnTo>
                <a:lnTo>
                  <a:pt x="1468" y="477"/>
                </a:lnTo>
                <a:lnTo>
                  <a:pt x="1505" y="367"/>
                </a:lnTo>
                <a:lnTo>
                  <a:pt x="1505" y="220"/>
                </a:lnTo>
                <a:lnTo>
                  <a:pt x="1468" y="110"/>
                </a:lnTo>
                <a:lnTo>
                  <a:pt x="1395" y="73"/>
                </a:lnTo>
                <a:lnTo>
                  <a:pt x="1321" y="37"/>
                </a:lnTo>
                <a:lnTo>
                  <a:pt x="1138" y="0"/>
                </a:lnTo>
                <a:close/>
              </a:path>
            </a:pathLst>
          </a:custGeom>
          <a:solidFill>
            <a:srgbClr val="A4C2F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A4C2F4"/>
              </a:solidFill>
              <a:latin typeface="Arial"/>
              <a:ea typeface="Arial"/>
              <a:cs typeface="Arial"/>
              <a:sym typeface="Arial"/>
            </a:endParaRPr>
          </a:p>
        </p:txBody>
      </p:sp>
      <p:sp>
        <p:nvSpPr>
          <p:cNvPr id="832" name="Google Shape;832;p39"/>
          <p:cNvSpPr/>
          <p:nvPr/>
        </p:nvSpPr>
        <p:spPr>
          <a:xfrm>
            <a:off x="1403775" y="11500"/>
            <a:ext cx="288245" cy="184202"/>
          </a:xfrm>
          <a:custGeom>
            <a:avLst/>
            <a:gdLst/>
            <a:ahLst/>
            <a:cxnLst/>
            <a:rect l="l" t="t" r="r" b="b"/>
            <a:pathLst>
              <a:path w="10162" h="6494" extrusionOk="0">
                <a:moveTo>
                  <a:pt x="8291" y="587"/>
                </a:moveTo>
                <a:lnTo>
                  <a:pt x="8291" y="698"/>
                </a:lnTo>
                <a:lnTo>
                  <a:pt x="8327" y="771"/>
                </a:lnTo>
                <a:lnTo>
                  <a:pt x="8401" y="808"/>
                </a:lnTo>
                <a:lnTo>
                  <a:pt x="8474" y="808"/>
                </a:lnTo>
                <a:lnTo>
                  <a:pt x="8768" y="771"/>
                </a:lnTo>
                <a:lnTo>
                  <a:pt x="8914" y="771"/>
                </a:lnTo>
                <a:lnTo>
                  <a:pt x="8988" y="808"/>
                </a:lnTo>
                <a:lnTo>
                  <a:pt x="9024" y="844"/>
                </a:lnTo>
                <a:lnTo>
                  <a:pt x="9208" y="1101"/>
                </a:lnTo>
                <a:lnTo>
                  <a:pt x="9318" y="1321"/>
                </a:lnTo>
                <a:lnTo>
                  <a:pt x="9465" y="1615"/>
                </a:lnTo>
                <a:lnTo>
                  <a:pt x="9538" y="1871"/>
                </a:lnTo>
                <a:lnTo>
                  <a:pt x="9611" y="2165"/>
                </a:lnTo>
                <a:lnTo>
                  <a:pt x="9648" y="2458"/>
                </a:lnTo>
                <a:lnTo>
                  <a:pt x="9648" y="2715"/>
                </a:lnTo>
                <a:lnTo>
                  <a:pt x="9575" y="2972"/>
                </a:lnTo>
                <a:lnTo>
                  <a:pt x="9501" y="3229"/>
                </a:lnTo>
                <a:lnTo>
                  <a:pt x="9354" y="3485"/>
                </a:lnTo>
                <a:lnTo>
                  <a:pt x="9171" y="3669"/>
                </a:lnTo>
                <a:lnTo>
                  <a:pt x="8988" y="3852"/>
                </a:lnTo>
                <a:lnTo>
                  <a:pt x="8731" y="3962"/>
                </a:lnTo>
                <a:lnTo>
                  <a:pt x="8474" y="3999"/>
                </a:lnTo>
                <a:lnTo>
                  <a:pt x="8327" y="3999"/>
                </a:lnTo>
                <a:lnTo>
                  <a:pt x="8217" y="3925"/>
                </a:lnTo>
                <a:lnTo>
                  <a:pt x="8107" y="3852"/>
                </a:lnTo>
                <a:lnTo>
                  <a:pt x="7997" y="3742"/>
                </a:lnTo>
                <a:lnTo>
                  <a:pt x="7851" y="3485"/>
                </a:lnTo>
                <a:lnTo>
                  <a:pt x="7740" y="3229"/>
                </a:lnTo>
                <a:lnTo>
                  <a:pt x="7630" y="2935"/>
                </a:lnTo>
                <a:lnTo>
                  <a:pt x="7594" y="2605"/>
                </a:lnTo>
                <a:lnTo>
                  <a:pt x="7557" y="2311"/>
                </a:lnTo>
                <a:lnTo>
                  <a:pt x="7594" y="1981"/>
                </a:lnTo>
                <a:lnTo>
                  <a:pt x="7630" y="1578"/>
                </a:lnTo>
                <a:lnTo>
                  <a:pt x="7777" y="1211"/>
                </a:lnTo>
                <a:lnTo>
                  <a:pt x="7887" y="1028"/>
                </a:lnTo>
                <a:lnTo>
                  <a:pt x="7997" y="844"/>
                </a:lnTo>
                <a:lnTo>
                  <a:pt x="8107" y="698"/>
                </a:lnTo>
                <a:lnTo>
                  <a:pt x="8291" y="587"/>
                </a:lnTo>
                <a:close/>
                <a:moveTo>
                  <a:pt x="8401" y="147"/>
                </a:moveTo>
                <a:lnTo>
                  <a:pt x="8181" y="221"/>
                </a:lnTo>
                <a:lnTo>
                  <a:pt x="7961" y="294"/>
                </a:lnTo>
                <a:lnTo>
                  <a:pt x="7814" y="404"/>
                </a:lnTo>
                <a:lnTo>
                  <a:pt x="7667" y="551"/>
                </a:lnTo>
                <a:lnTo>
                  <a:pt x="7520" y="698"/>
                </a:lnTo>
                <a:lnTo>
                  <a:pt x="7410" y="881"/>
                </a:lnTo>
                <a:lnTo>
                  <a:pt x="7264" y="1284"/>
                </a:lnTo>
                <a:lnTo>
                  <a:pt x="7154" y="1688"/>
                </a:lnTo>
                <a:lnTo>
                  <a:pt x="7117" y="2055"/>
                </a:lnTo>
                <a:lnTo>
                  <a:pt x="7080" y="2458"/>
                </a:lnTo>
                <a:lnTo>
                  <a:pt x="7154" y="2935"/>
                </a:lnTo>
                <a:lnTo>
                  <a:pt x="7264" y="3375"/>
                </a:lnTo>
                <a:lnTo>
                  <a:pt x="7410" y="3779"/>
                </a:lnTo>
                <a:lnTo>
                  <a:pt x="7520" y="3962"/>
                </a:lnTo>
                <a:lnTo>
                  <a:pt x="7667" y="4146"/>
                </a:lnTo>
                <a:lnTo>
                  <a:pt x="7814" y="4292"/>
                </a:lnTo>
                <a:lnTo>
                  <a:pt x="7961" y="4402"/>
                </a:lnTo>
                <a:lnTo>
                  <a:pt x="8144" y="4476"/>
                </a:lnTo>
                <a:lnTo>
                  <a:pt x="8364" y="4512"/>
                </a:lnTo>
                <a:lnTo>
                  <a:pt x="8584" y="4512"/>
                </a:lnTo>
                <a:lnTo>
                  <a:pt x="8768" y="4476"/>
                </a:lnTo>
                <a:lnTo>
                  <a:pt x="8988" y="4439"/>
                </a:lnTo>
                <a:lnTo>
                  <a:pt x="9134" y="4366"/>
                </a:lnTo>
                <a:lnTo>
                  <a:pt x="9318" y="4256"/>
                </a:lnTo>
                <a:lnTo>
                  <a:pt x="9465" y="4146"/>
                </a:lnTo>
                <a:lnTo>
                  <a:pt x="9721" y="3852"/>
                </a:lnTo>
                <a:lnTo>
                  <a:pt x="9905" y="3522"/>
                </a:lnTo>
                <a:lnTo>
                  <a:pt x="10051" y="3118"/>
                </a:lnTo>
                <a:lnTo>
                  <a:pt x="10161" y="2752"/>
                </a:lnTo>
                <a:lnTo>
                  <a:pt x="10161" y="2348"/>
                </a:lnTo>
                <a:lnTo>
                  <a:pt x="10125" y="2091"/>
                </a:lnTo>
                <a:lnTo>
                  <a:pt x="10051" y="1761"/>
                </a:lnTo>
                <a:lnTo>
                  <a:pt x="9941" y="1394"/>
                </a:lnTo>
                <a:lnTo>
                  <a:pt x="9758" y="1064"/>
                </a:lnTo>
                <a:lnTo>
                  <a:pt x="9575" y="734"/>
                </a:lnTo>
                <a:lnTo>
                  <a:pt x="9354" y="441"/>
                </a:lnTo>
                <a:lnTo>
                  <a:pt x="9244" y="331"/>
                </a:lnTo>
                <a:lnTo>
                  <a:pt x="9098" y="257"/>
                </a:lnTo>
                <a:lnTo>
                  <a:pt x="8988" y="221"/>
                </a:lnTo>
                <a:lnTo>
                  <a:pt x="8841" y="184"/>
                </a:lnTo>
                <a:lnTo>
                  <a:pt x="8621" y="147"/>
                </a:lnTo>
                <a:close/>
                <a:moveTo>
                  <a:pt x="3999" y="1"/>
                </a:moveTo>
                <a:lnTo>
                  <a:pt x="3926" y="37"/>
                </a:lnTo>
                <a:lnTo>
                  <a:pt x="3852" y="111"/>
                </a:lnTo>
                <a:lnTo>
                  <a:pt x="3816" y="404"/>
                </a:lnTo>
                <a:lnTo>
                  <a:pt x="3779" y="734"/>
                </a:lnTo>
                <a:lnTo>
                  <a:pt x="3705" y="1321"/>
                </a:lnTo>
                <a:lnTo>
                  <a:pt x="3632" y="2458"/>
                </a:lnTo>
                <a:lnTo>
                  <a:pt x="2898" y="2385"/>
                </a:lnTo>
                <a:lnTo>
                  <a:pt x="2128" y="2385"/>
                </a:lnTo>
                <a:lnTo>
                  <a:pt x="1395" y="2422"/>
                </a:lnTo>
                <a:lnTo>
                  <a:pt x="1028" y="2495"/>
                </a:lnTo>
                <a:lnTo>
                  <a:pt x="661" y="2568"/>
                </a:lnTo>
                <a:lnTo>
                  <a:pt x="661" y="2495"/>
                </a:lnTo>
                <a:lnTo>
                  <a:pt x="588" y="2458"/>
                </a:lnTo>
                <a:lnTo>
                  <a:pt x="551" y="2495"/>
                </a:lnTo>
                <a:lnTo>
                  <a:pt x="478" y="1651"/>
                </a:lnTo>
                <a:lnTo>
                  <a:pt x="441" y="918"/>
                </a:lnTo>
                <a:lnTo>
                  <a:pt x="404" y="551"/>
                </a:lnTo>
                <a:lnTo>
                  <a:pt x="367" y="184"/>
                </a:lnTo>
                <a:lnTo>
                  <a:pt x="331" y="111"/>
                </a:lnTo>
                <a:lnTo>
                  <a:pt x="147" y="111"/>
                </a:lnTo>
                <a:lnTo>
                  <a:pt x="111" y="184"/>
                </a:lnTo>
                <a:lnTo>
                  <a:pt x="37" y="514"/>
                </a:lnTo>
                <a:lnTo>
                  <a:pt x="1" y="881"/>
                </a:lnTo>
                <a:lnTo>
                  <a:pt x="1" y="1578"/>
                </a:lnTo>
                <a:lnTo>
                  <a:pt x="37" y="2275"/>
                </a:lnTo>
                <a:lnTo>
                  <a:pt x="111" y="2972"/>
                </a:lnTo>
                <a:lnTo>
                  <a:pt x="184" y="3632"/>
                </a:lnTo>
                <a:lnTo>
                  <a:pt x="294" y="4329"/>
                </a:lnTo>
                <a:lnTo>
                  <a:pt x="404" y="4989"/>
                </a:lnTo>
                <a:lnTo>
                  <a:pt x="478" y="5356"/>
                </a:lnTo>
                <a:lnTo>
                  <a:pt x="551" y="5503"/>
                </a:lnTo>
                <a:lnTo>
                  <a:pt x="588" y="5650"/>
                </a:lnTo>
                <a:lnTo>
                  <a:pt x="551" y="5723"/>
                </a:lnTo>
                <a:lnTo>
                  <a:pt x="588" y="5833"/>
                </a:lnTo>
                <a:lnTo>
                  <a:pt x="661" y="5906"/>
                </a:lnTo>
                <a:lnTo>
                  <a:pt x="734" y="5943"/>
                </a:lnTo>
                <a:lnTo>
                  <a:pt x="881" y="5943"/>
                </a:lnTo>
                <a:lnTo>
                  <a:pt x="954" y="5906"/>
                </a:lnTo>
                <a:lnTo>
                  <a:pt x="1028" y="5833"/>
                </a:lnTo>
                <a:lnTo>
                  <a:pt x="1064" y="5760"/>
                </a:lnTo>
                <a:lnTo>
                  <a:pt x="1064" y="5650"/>
                </a:lnTo>
                <a:lnTo>
                  <a:pt x="1064" y="5466"/>
                </a:lnTo>
                <a:lnTo>
                  <a:pt x="881" y="4696"/>
                </a:lnTo>
                <a:lnTo>
                  <a:pt x="734" y="3889"/>
                </a:lnTo>
                <a:lnTo>
                  <a:pt x="624" y="3082"/>
                </a:lnTo>
                <a:lnTo>
                  <a:pt x="588" y="2935"/>
                </a:lnTo>
                <a:lnTo>
                  <a:pt x="991" y="2972"/>
                </a:lnTo>
                <a:lnTo>
                  <a:pt x="1358" y="2935"/>
                </a:lnTo>
                <a:lnTo>
                  <a:pt x="2128" y="2898"/>
                </a:lnTo>
                <a:lnTo>
                  <a:pt x="2862" y="2898"/>
                </a:lnTo>
                <a:lnTo>
                  <a:pt x="3632" y="2972"/>
                </a:lnTo>
                <a:lnTo>
                  <a:pt x="3559" y="4256"/>
                </a:lnTo>
                <a:lnTo>
                  <a:pt x="3485" y="4843"/>
                </a:lnTo>
                <a:lnTo>
                  <a:pt x="3485" y="4989"/>
                </a:lnTo>
                <a:lnTo>
                  <a:pt x="3522" y="5173"/>
                </a:lnTo>
                <a:lnTo>
                  <a:pt x="3559" y="5283"/>
                </a:lnTo>
                <a:lnTo>
                  <a:pt x="3632" y="5393"/>
                </a:lnTo>
                <a:lnTo>
                  <a:pt x="3669" y="5429"/>
                </a:lnTo>
                <a:lnTo>
                  <a:pt x="3742" y="5466"/>
                </a:lnTo>
                <a:lnTo>
                  <a:pt x="3852" y="5393"/>
                </a:lnTo>
                <a:lnTo>
                  <a:pt x="3926" y="5319"/>
                </a:lnTo>
                <a:lnTo>
                  <a:pt x="3999" y="5209"/>
                </a:lnTo>
                <a:lnTo>
                  <a:pt x="4036" y="4916"/>
                </a:lnTo>
                <a:lnTo>
                  <a:pt x="4036" y="4366"/>
                </a:lnTo>
                <a:lnTo>
                  <a:pt x="4109" y="2935"/>
                </a:lnTo>
                <a:lnTo>
                  <a:pt x="4146" y="1468"/>
                </a:lnTo>
                <a:lnTo>
                  <a:pt x="4182" y="771"/>
                </a:lnTo>
                <a:lnTo>
                  <a:pt x="4182" y="441"/>
                </a:lnTo>
                <a:lnTo>
                  <a:pt x="4146" y="111"/>
                </a:lnTo>
                <a:lnTo>
                  <a:pt x="4072" y="37"/>
                </a:lnTo>
                <a:lnTo>
                  <a:pt x="3999" y="1"/>
                </a:lnTo>
                <a:close/>
                <a:moveTo>
                  <a:pt x="5503" y="3779"/>
                </a:moveTo>
                <a:lnTo>
                  <a:pt x="5246" y="3815"/>
                </a:lnTo>
                <a:lnTo>
                  <a:pt x="5026" y="3925"/>
                </a:lnTo>
                <a:lnTo>
                  <a:pt x="4879" y="3999"/>
                </a:lnTo>
                <a:lnTo>
                  <a:pt x="4806" y="4109"/>
                </a:lnTo>
                <a:lnTo>
                  <a:pt x="4806" y="4146"/>
                </a:lnTo>
                <a:lnTo>
                  <a:pt x="4843" y="4182"/>
                </a:lnTo>
                <a:lnTo>
                  <a:pt x="4916" y="4256"/>
                </a:lnTo>
                <a:lnTo>
                  <a:pt x="5246" y="4256"/>
                </a:lnTo>
                <a:lnTo>
                  <a:pt x="5723" y="4219"/>
                </a:lnTo>
                <a:lnTo>
                  <a:pt x="5723" y="4219"/>
                </a:lnTo>
                <a:lnTo>
                  <a:pt x="5686" y="4329"/>
                </a:lnTo>
                <a:lnTo>
                  <a:pt x="5576" y="4439"/>
                </a:lnTo>
                <a:lnTo>
                  <a:pt x="5393" y="4622"/>
                </a:lnTo>
                <a:lnTo>
                  <a:pt x="5026" y="5099"/>
                </a:lnTo>
                <a:lnTo>
                  <a:pt x="4659" y="5613"/>
                </a:lnTo>
                <a:lnTo>
                  <a:pt x="4366" y="6126"/>
                </a:lnTo>
                <a:lnTo>
                  <a:pt x="4329" y="6273"/>
                </a:lnTo>
                <a:lnTo>
                  <a:pt x="4366" y="6420"/>
                </a:lnTo>
                <a:lnTo>
                  <a:pt x="4476" y="6493"/>
                </a:lnTo>
                <a:lnTo>
                  <a:pt x="4623" y="6493"/>
                </a:lnTo>
                <a:lnTo>
                  <a:pt x="6310" y="6126"/>
                </a:lnTo>
                <a:lnTo>
                  <a:pt x="6383" y="6090"/>
                </a:lnTo>
                <a:lnTo>
                  <a:pt x="6457" y="6016"/>
                </a:lnTo>
                <a:lnTo>
                  <a:pt x="6493" y="5943"/>
                </a:lnTo>
                <a:lnTo>
                  <a:pt x="6457" y="5833"/>
                </a:lnTo>
                <a:lnTo>
                  <a:pt x="6420" y="5760"/>
                </a:lnTo>
                <a:lnTo>
                  <a:pt x="6383" y="5686"/>
                </a:lnTo>
                <a:lnTo>
                  <a:pt x="6273" y="5650"/>
                </a:lnTo>
                <a:lnTo>
                  <a:pt x="6163" y="5650"/>
                </a:lnTo>
                <a:lnTo>
                  <a:pt x="5026" y="5906"/>
                </a:lnTo>
                <a:lnTo>
                  <a:pt x="5319" y="5466"/>
                </a:lnTo>
                <a:lnTo>
                  <a:pt x="5650" y="5063"/>
                </a:lnTo>
                <a:lnTo>
                  <a:pt x="5870" y="4806"/>
                </a:lnTo>
                <a:lnTo>
                  <a:pt x="6053" y="4549"/>
                </a:lnTo>
                <a:lnTo>
                  <a:pt x="6126" y="4402"/>
                </a:lnTo>
                <a:lnTo>
                  <a:pt x="6200" y="4256"/>
                </a:lnTo>
                <a:lnTo>
                  <a:pt x="6200" y="4109"/>
                </a:lnTo>
                <a:lnTo>
                  <a:pt x="6200" y="3925"/>
                </a:lnTo>
                <a:lnTo>
                  <a:pt x="6163" y="3889"/>
                </a:lnTo>
                <a:lnTo>
                  <a:pt x="6126" y="3815"/>
                </a:lnTo>
                <a:lnTo>
                  <a:pt x="5980" y="3779"/>
                </a:lnTo>
                <a:close/>
              </a:path>
            </a:pathLst>
          </a:custGeom>
          <a:solidFill>
            <a:srgbClr val="A4C2F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A4C2F4"/>
              </a:solidFill>
              <a:latin typeface="Arial"/>
              <a:ea typeface="Arial"/>
              <a:cs typeface="Arial"/>
              <a:sym typeface="Arial"/>
            </a:endParaRPr>
          </a:p>
        </p:txBody>
      </p:sp>
      <p:sp>
        <p:nvSpPr>
          <p:cNvPr id="833" name="Google Shape;833;p39"/>
          <p:cNvSpPr/>
          <p:nvPr/>
        </p:nvSpPr>
        <p:spPr>
          <a:xfrm>
            <a:off x="955990" y="-57166"/>
            <a:ext cx="323616" cy="321546"/>
          </a:xfrm>
          <a:custGeom>
            <a:avLst/>
            <a:gdLst/>
            <a:ahLst/>
            <a:cxnLst/>
            <a:rect l="l" t="t" r="r" b="b"/>
            <a:pathLst>
              <a:path w="11409" h="11336" extrusionOk="0">
                <a:moveTo>
                  <a:pt x="5173" y="4219"/>
                </a:moveTo>
                <a:lnTo>
                  <a:pt x="5136" y="4256"/>
                </a:lnTo>
                <a:lnTo>
                  <a:pt x="5100" y="4292"/>
                </a:lnTo>
                <a:lnTo>
                  <a:pt x="4990" y="4366"/>
                </a:lnTo>
                <a:lnTo>
                  <a:pt x="4916" y="4476"/>
                </a:lnTo>
                <a:lnTo>
                  <a:pt x="4916" y="4512"/>
                </a:lnTo>
                <a:lnTo>
                  <a:pt x="4843" y="4659"/>
                </a:lnTo>
                <a:lnTo>
                  <a:pt x="4843" y="4769"/>
                </a:lnTo>
                <a:lnTo>
                  <a:pt x="4880" y="4843"/>
                </a:lnTo>
                <a:lnTo>
                  <a:pt x="4990" y="4916"/>
                </a:lnTo>
                <a:lnTo>
                  <a:pt x="5100" y="4989"/>
                </a:lnTo>
                <a:lnTo>
                  <a:pt x="5283" y="4989"/>
                </a:lnTo>
                <a:lnTo>
                  <a:pt x="5430" y="4916"/>
                </a:lnTo>
                <a:lnTo>
                  <a:pt x="5540" y="4769"/>
                </a:lnTo>
                <a:lnTo>
                  <a:pt x="5577" y="4696"/>
                </a:lnTo>
                <a:lnTo>
                  <a:pt x="5613" y="4623"/>
                </a:lnTo>
                <a:lnTo>
                  <a:pt x="5577" y="4549"/>
                </a:lnTo>
                <a:lnTo>
                  <a:pt x="5577" y="4476"/>
                </a:lnTo>
                <a:lnTo>
                  <a:pt x="5430" y="4402"/>
                </a:lnTo>
                <a:lnTo>
                  <a:pt x="5320" y="4366"/>
                </a:lnTo>
                <a:lnTo>
                  <a:pt x="5320" y="4292"/>
                </a:lnTo>
                <a:lnTo>
                  <a:pt x="5246" y="4256"/>
                </a:lnTo>
                <a:lnTo>
                  <a:pt x="5173" y="4219"/>
                </a:lnTo>
                <a:close/>
                <a:moveTo>
                  <a:pt x="5980" y="6016"/>
                </a:moveTo>
                <a:lnTo>
                  <a:pt x="6017" y="6053"/>
                </a:lnTo>
                <a:lnTo>
                  <a:pt x="6053" y="6126"/>
                </a:lnTo>
                <a:lnTo>
                  <a:pt x="6053" y="6200"/>
                </a:lnTo>
                <a:lnTo>
                  <a:pt x="5907" y="6237"/>
                </a:lnTo>
                <a:lnTo>
                  <a:pt x="5943" y="6090"/>
                </a:lnTo>
                <a:lnTo>
                  <a:pt x="5980" y="6016"/>
                </a:lnTo>
                <a:close/>
                <a:moveTo>
                  <a:pt x="5833" y="5613"/>
                </a:moveTo>
                <a:lnTo>
                  <a:pt x="5723" y="5650"/>
                </a:lnTo>
                <a:lnTo>
                  <a:pt x="5650" y="5723"/>
                </a:lnTo>
                <a:lnTo>
                  <a:pt x="5613" y="5796"/>
                </a:lnTo>
                <a:lnTo>
                  <a:pt x="5613" y="5870"/>
                </a:lnTo>
                <a:lnTo>
                  <a:pt x="5687" y="5943"/>
                </a:lnTo>
                <a:lnTo>
                  <a:pt x="5577" y="6163"/>
                </a:lnTo>
                <a:lnTo>
                  <a:pt x="5540" y="6420"/>
                </a:lnTo>
                <a:lnTo>
                  <a:pt x="5577" y="6530"/>
                </a:lnTo>
                <a:lnTo>
                  <a:pt x="5687" y="6567"/>
                </a:lnTo>
                <a:lnTo>
                  <a:pt x="5833" y="6603"/>
                </a:lnTo>
                <a:lnTo>
                  <a:pt x="5980" y="6603"/>
                </a:lnTo>
                <a:lnTo>
                  <a:pt x="6090" y="6567"/>
                </a:lnTo>
                <a:lnTo>
                  <a:pt x="6237" y="6530"/>
                </a:lnTo>
                <a:lnTo>
                  <a:pt x="6347" y="6457"/>
                </a:lnTo>
                <a:lnTo>
                  <a:pt x="6420" y="6347"/>
                </a:lnTo>
                <a:lnTo>
                  <a:pt x="6457" y="6200"/>
                </a:lnTo>
                <a:lnTo>
                  <a:pt x="6457" y="6053"/>
                </a:lnTo>
                <a:lnTo>
                  <a:pt x="6420" y="5943"/>
                </a:lnTo>
                <a:lnTo>
                  <a:pt x="6347" y="5833"/>
                </a:lnTo>
                <a:lnTo>
                  <a:pt x="6274" y="5760"/>
                </a:lnTo>
                <a:lnTo>
                  <a:pt x="6163" y="5686"/>
                </a:lnTo>
                <a:lnTo>
                  <a:pt x="6053" y="5650"/>
                </a:lnTo>
                <a:lnTo>
                  <a:pt x="5943" y="5613"/>
                </a:lnTo>
                <a:close/>
                <a:moveTo>
                  <a:pt x="3926" y="441"/>
                </a:moveTo>
                <a:lnTo>
                  <a:pt x="4623" y="478"/>
                </a:lnTo>
                <a:lnTo>
                  <a:pt x="5356" y="478"/>
                </a:lnTo>
                <a:lnTo>
                  <a:pt x="6824" y="551"/>
                </a:lnTo>
                <a:lnTo>
                  <a:pt x="7631" y="551"/>
                </a:lnTo>
                <a:lnTo>
                  <a:pt x="7704" y="734"/>
                </a:lnTo>
                <a:lnTo>
                  <a:pt x="7777" y="1064"/>
                </a:lnTo>
                <a:lnTo>
                  <a:pt x="7521" y="1174"/>
                </a:lnTo>
                <a:lnTo>
                  <a:pt x="7191" y="1211"/>
                </a:lnTo>
                <a:lnTo>
                  <a:pt x="7044" y="1211"/>
                </a:lnTo>
                <a:lnTo>
                  <a:pt x="6860" y="1174"/>
                </a:lnTo>
                <a:lnTo>
                  <a:pt x="6714" y="1174"/>
                </a:lnTo>
                <a:lnTo>
                  <a:pt x="6530" y="1211"/>
                </a:lnTo>
                <a:lnTo>
                  <a:pt x="6494" y="1248"/>
                </a:lnTo>
                <a:lnTo>
                  <a:pt x="6457" y="1321"/>
                </a:lnTo>
                <a:lnTo>
                  <a:pt x="6420" y="1395"/>
                </a:lnTo>
                <a:lnTo>
                  <a:pt x="6457" y="1468"/>
                </a:lnTo>
                <a:lnTo>
                  <a:pt x="6457" y="1505"/>
                </a:lnTo>
                <a:lnTo>
                  <a:pt x="6494" y="1578"/>
                </a:lnTo>
                <a:lnTo>
                  <a:pt x="6567" y="1651"/>
                </a:lnTo>
                <a:lnTo>
                  <a:pt x="6567" y="1871"/>
                </a:lnTo>
                <a:lnTo>
                  <a:pt x="6567" y="2092"/>
                </a:lnTo>
                <a:lnTo>
                  <a:pt x="6640" y="2642"/>
                </a:lnTo>
                <a:lnTo>
                  <a:pt x="6677" y="3192"/>
                </a:lnTo>
                <a:lnTo>
                  <a:pt x="6714" y="3632"/>
                </a:lnTo>
                <a:lnTo>
                  <a:pt x="6714" y="4072"/>
                </a:lnTo>
                <a:lnTo>
                  <a:pt x="6677" y="4586"/>
                </a:lnTo>
                <a:lnTo>
                  <a:pt x="6640" y="4843"/>
                </a:lnTo>
                <a:lnTo>
                  <a:pt x="6640" y="5099"/>
                </a:lnTo>
                <a:lnTo>
                  <a:pt x="6677" y="5246"/>
                </a:lnTo>
                <a:lnTo>
                  <a:pt x="6640" y="5319"/>
                </a:lnTo>
                <a:lnTo>
                  <a:pt x="6640" y="5393"/>
                </a:lnTo>
                <a:lnTo>
                  <a:pt x="6640" y="5466"/>
                </a:lnTo>
                <a:lnTo>
                  <a:pt x="6714" y="5540"/>
                </a:lnTo>
                <a:lnTo>
                  <a:pt x="7117" y="5796"/>
                </a:lnTo>
                <a:lnTo>
                  <a:pt x="7484" y="6016"/>
                </a:lnTo>
                <a:lnTo>
                  <a:pt x="7851" y="6310"/>
                </a:lnTo>
                <a:lnTo>
                  <a:pt x="8218" y="6640"/>
                </a:lnTo>
                <a:lnTo>
                  <a:pt x="8915" y="7300"/>
                </a:lnTo>
                <a:lnTo>
                  <a:pt x="8621" y="7337"/>
                </a:lnTo>
                <a:lnTo>
                  <a:pt x="8328" y="7300"/>
                </a:lnTo>
                <a:lnTo>
                  <a:pt x="8108" y="7227"/>
                </a:lnTo>
                <a:lnTo>
                  <a:pt x="7887" y="7154"/>
                </a:lnTo>
                <a:lnTo>
                  <a:pt x="7484" y="6933"/>
                </a:lnTo>
                <a:lnTo>
                  <a:pt x="7117" y="6823"/>
                </a:lnTo>
                <a:lnTo>
                  <a:pt x="6750" y="6787"/>
                </a:lnTo>
                <a:lnTo>
                  <a:pt x="6384" y="6823"/>
                </a:lnTo>
                <a:lnTo>
                  <a:pt x="5980" y="6933"/>
                </a:lnTo>
                <a:lnTo>
                  <a:pt x="5577" y="7044"/>
                </a:lnTo>
                <a:lnTo>
                  <a:pt x="5210" y="7227"/>
                </a:lnTo>
                <a:lnTo>
                  <a:pt x="4843" y="7374"/>
                </a:lnTo>
                <a:lnTo>
                  <a:pt x="4439" y="7520"/>
                </a:lnTo>
                <a:lnTo>
                  <a:pt x="4109" y="7557"/>
                </a:lnTo>
                <a:lnTo>
                  <a:pt x="3816" y="7594"/>
                </a:lnTo>
                <a:lnTo>
                  <a:pt x="3889" y="7557"/>
                </a:lnTo>
                <a:lnTo>
                  <a:pt x="3926" y="7484"/>
                </a:lnTo>
                <a:lnTo>
                  <a:pt x="3926" y="7374"/>
                </a:lnTo>
                <a:lnTo>
                  <a:pt x="3926" y="7300"/>
                </a:lnTo>
                <a:lnTo>
                  <a:pt x="3889" y="7227"/>
                </a:lnTo>
                <a:lnTo>
                  <a:pt x="3816" y="7190"/>
                </a:lnTo>
                <a:lnTo>
                  <a:pt x="2789" y="7190"/>
                </a:lnTo>
                <a:lnTo>
                  <a:pt x="2935" y="7044"/>
                </a:lnTo>
                <a:lnTo>
                  <a:pt x="3266" y="6677"/>
                </a:lnTo>
                <a:lnTo>
                  <a:pt x="3559" y="6713"/>
                </a:lnTo>
                <a:lnTo>
                  <a:pt x="3853" y="6713"/>
                </a:lnTo>
                <a:lnTo>
                  <a:pt x="4403" y="6677"/>
                </a:lnTo>
                <a:lnTo>
                  <a:pt x="4549" y="6640"/>
                </a:lnTo>
                <a:lnTo>
                  <a:pt x="4623" y="6530"/>
                </a:lnTo>
                <a:lnTo>
                  <a:pt x="4623" y="6457"/>
                </a:lnTo>
                <a:lnTo>
                  <a:pt x="4586" y="6383"/>
                </a:lnTo>
                <a:lnTo>
                  <a:pt x="4513" y="6310"/>
                </a:lnTo>
                <a:lnTo>
                  <a:pt x="4403" y="6273"/>
                </a:lnTo>
                <a:lnTo>
                  <a:pt x="3669" y="6273"/>
                </a:lnTo>
                <a:lnTo>
                  <a:pt x="3926" y="6016"/>
                </a:lnTo>
                <a:lnTo>
                  <a:pt x="4183" y="5723"/>
                </a:lnTo>
                <a:lnTo>
                  <a:pt x="4293" y="5723"/>
                </a:lnTo>
                <a:lnTo>
                  <a:pt x="4366" y="5686"/>
                </a:lnTo>
                <a:lnTo>
                  <a:pt x="4439" y="5576"/>
                </a:lnTo>
                <a:lnTo>
                  <a:pt x="4476" y="5466"/>
                </a:lnTo>
                <a:lnTo>
                  <a:pt x="4403" y="3449"/>
                </a:lnTo>
                <a:lnTo>
                  <a:pt x="4366" y="2495"/>
                </a:lnTo>
                <a:lnTo>
                  <a:pt x="4329" y="2018"/>
                </a:lnTo>
                <a:lnTo>
                  <a:pt x="4293" y="1541"/>
                </a:lnTo>
                <a:lnTo>
                  <a:pt x="4256" y="1431"/>
                </a:lnTo>
                <a:lnTo>
                  <a:pt x="4549" y="1505"/>
                </a:lnTo>
                <a:lnTo>
                  <a:pt x="4953" y="1578"/>
                </a:lnTo>
                <a:lnTo>
                  <a:pt x="5173" y="1578"/>
                </a:lnTo>
                <a:lnTo>
                  <a:pt x="5356" y="1505"/>
                </a:lnTo>
                <a:lnTo>
                  <a:pt x="5393" y="1468"/>
                </a:lnTo>
                <a:lnTo>
                  <a:pt x="5430" y="1431"/>
                </a:lnTo>
                <a:lnTo>
                  <a:pt x="5430" y="1358"/>
                </a:lnTo>
                <a:lnTo>
                  <a:pt x="5393" y="1321"/>
                </a:lnTo>
                <a:lnTo>
                  <a:pt x="5246" y="1211"/>
                </a:lnTo>
                <a:lnTo>
                  <a:pt x="5063" y="1174"/>
                </a:lnTo>
                <a:lnTo>
                  <a:pt x="4733" y="1138"/>
                </a:lnTo>
                <a:lnTo>
                  <a:pt x="4219" y="1064"/>
                </a:lnTo>
                <a:lnTo>
                  <a:pt x="4183" y="1028"/>
                </a:lnTo>
                <a:lnTo>
                  <a:pt x="4146" y="991"/>
                </a:lnTo>
                <a:lnTo>
                  <a:pt x="3999" y="991"/>
                </a:lnTo>
                <a:lnTo>
                  <a:pt x="3853" y="1028"/>
                </a:lnTo>
                <a:lnTo>
                  <a:pt x="3706" y="1064"/>
                </a:lnTo>
                <a:lnTo>
                  <a:pt x="3596" y="1064"/>
                </a:lnTo>
                <a:lnTo>
                  <a:pt x="3522" y="1028"/>
                </a:lnTo>
                <a:lnTo>
                  <a:pt x="3486" y="991"/>
                </a:lnTo>
                <a:lnTo>
                  <a:pt x="3412" y="881"/>
                </a:lnTo>
                <a:lnTo>
                  <a:pt x="3412" y="771"/>
                </a:lnTo>
                <a:lnTo>
                  <a:pt x="3412" y="698"/>
                </a:lnTo>
                <a:lnTo>
                  <a:pt x="3486" y="624"/>
                </a:lnTo>
                <a:lnTo>
                  <a:pt x="3559" y="551"/>
                </a:lnTo>
                <a:lnTo>
                  <a:pt x="3742" y="478"/>
                </a:lnTo>
                <a:lnTo>
                  <a:pt x="3926" y="441"/>
                </a:lnTo>
                <a:close/>
                <a:moveTo>
                  <a:pt x="6090" y="8071"/>
                </a:moveTo>
                <a:lnTo>
                  <a:pt x="6127" y="8144"/>
                </a:lnTo>
                <a:lnTo>
                  <a:pt x="6127" y="8217"/>
                </a:lnTo>
                <a:lnTo>
                  <a:pt x="6090" y="8291"/>
                </a:lnTo>
                <a:lnTo>
                  <a:pt x="6053" y="8364"/>
                </a:lnTo>
                <a:lnTo>
                  <a:pt x="5980" y="8401"/>
                </a:lnTo>
                <a:lnTo>
                  <a:pt x="5907" y="8401"/>
                </a:lnTo>
                <a:lnTo>
                  <a:pt x="5833" y="8364"/>
                </a:lnTo>
                <a:lnTo>
                  <a:pt x="5760" y="8291"/>
                </a:lnTo>
                <a:lnTo>
                  <a:pt x="5760" y="8181"/>
                </a:lnTo>
                <a:lnTo>
                  <a:pt x="5833" y="8144"/>
                </a:lnTo>
                <a:lnTo>
                  <a:pt x="5943" y="8071"/>
                </a:lnTo>
                <a:lnTo>
                  <a:pt x="6017" y="8107"/>
                </a:lnTo>
                <a:lnTo>
                  <a:pt x="6053" y="8107"/>
                </a:lnTo>
                <a:lnTo>
                  <a:pt x="6090" y="8071"/>
                </a:lnTo>
                <a:close/>
                <a:moveTo>
                  <a:pt x="5907" y="7630"/>
                </a:moveTo>
                <a:lnTo>
                  <a:pt x="5797" y="7667"/>
                </a:lnTo>
                <a:lnTo>
                  <a:pt x="5687" y="7704"/>
                </a:lnTo>
                <a:lnTo>
                  <a:pt x="5577" y="7777"/>
                </a:lnTo>
                <a:lnTo>
                  <a:pt x="5467" y="7887"/>
                </a:lnTo>
                <a:lnTo>
                  <a:pt x="5467" y="7924"/>
                </a:lnTo>
                <a:lnTo>
                  <a:pt x="5430" y="7997"/>
                </a:lnTo>
                <a:lnTo>
                  <a:pt x="5503" y="8071"/>
                </a:lnTo>
                <a:lnTo>
                  <a:pt x="5430" y="8217"/>
                </a:lnTo>
                <a:lnTo>
                  <a:pt x="5430" y="8364"/>
                </a:lnTo>
                <a:lnTo>
                  <a:pt x="5467" y="8474"/>
                </a:lnTo>
                <a:lnTo>
                  <a:pt x="5540" y="8584"/>
                </a:lnTo>
                <a:lnTo>
                  <a:pt x="5650" y="8694"/>
                </a:lnTo>
                <a:lnTo>
                  <a:pt x="5797" y="8731"/>
                </a:lnTo>
                <a:lnTo>
                  <a:pt x="5907" y="8768"/>
                </a:lnTo>
                <a:lnTo>
                  <a:pt x="6053" y="8768"/>
                </a:lnTo>
                <a:lnTo>
                  <a:pt x="6200" y="8731"/>
                </a:lnTo>
                <a:lnTo>
                  <a:pt x="6310" y="8658"/>
                </a:lnTo>
                <a:lnTo>
                  <a:pt x="6384" y="8584"/>
                </a:lnTo>
                <a:lnTo>
                  <a:pt x="6457" y="8474"/>
                </a:lnTo>
                <a:lnTo>
                  <a:pt x="6494" y="8327"/>
                </a:lnTo>
                <a:lnTo>
                  <a:pt x="6494" y="8217"/>
                </a:lnTo>
                <a:lnTo>
                  <a:pt x="6494" y="8071"/>
                </a:lnTo>
                <a:lnTo>
                  <a:pt x="6457" y="7961"/>
                </a:lnTo>
                <a:lnTo>
                  <a:pt x="6384" y="7851"/>
                </a:lnTo>
                <a:lnTo>
                  <a:pt x="6310" y="7777"/>
                </a:lnTo>
                <a:lnTo>
                  <a:pt x="6200" y="7704"/>
                </a:lnTo>
                <a:lnTo>
                  <a:pt x="6053" y="7667"/>
                </a:lnTo>
                <a:lnTo>
                  <a:pt x="5907" y="7630"/>
                </a:lnTo>
                <a:close/>
                <a:moveTo>
                  <a:pt x="4476" y="9134"/>
                </a:moveTo>
                <a:lnTo>
                  <a:pt x="4513" y="9281"/>
                </a:lnTo>
                <a:lnTo>
                  <a:pt x="4476" y="9391"/>
                </a:lnTo>
                <a:lnTo>
                  <a:pt x="4403" y="9538"/>
                </a:lnTo>
                <a:lnTo>
                  <a:pt x="4256" y="9648"/>
                </a:lnTo>
                <a:lnTo>
                  <a:pt x="4183" y="9685"/>
                </a:lnTo>
                <a:lnTo>
                  <a:pt x="4109" y="9685"/>
                </a:lnTo>
                <a:lnTo>
                  <a:pt x="4036" y="9648"/>
                </a:lnTo>
                <a:lnTo>
                  <a:pt x="3963" y="9575"/>
                </a:lnTo>
                <a:lnTo>
                  <a:pt x="3926" y="9501"/>
                </a:lnTo>
                <a:lnTo>
                  <a:pt x="3926" y="9428"/>
                </a:lnTo>
                <a:lnTo>
                  <a:pt x="3963" y="9354"/>
                </a:lnTo>
                <a:lnTo>
                  <a:pt x="4036" y="9281"/>
                </a:lnTo>
                <a:lnTo>
                  <a:pt x="4219" y="9208"/>
                </a:lnTo>
                <a:lnTo>
                  <a:pt x="4403" y="9171"/>
                </a:lnTo>
                <a:lnTo>
                  <a:pt x="4439" y="9171"/>
                </a:lnTo>
                <a:lnTo>
                  <a:pt x="4476" y="9134"/>
                </a:lnTo>
                <a:close/>
                <a:moveTo>
                  <a:pt x="7741" y="9391"/>
                </a:moveTo>
                <a:lnTo>
                  <a:pt x="7814" y="9464"/>
                </a:lnTo>
                <a:lnTo>
                  <a:pt x="7851" y="9575"/>
                </a:lnTo>
                <a:lnTo>
                  <a:pt x="7851" y="9685"/>
                </a:lnTo>
                <a:lnTo>
                  <a:pt x="7814" y="9795"/>
                </a:lnTo>
                <a:lnTo>
                  <a:pt x="7704" y="9868"/>
                </a:lnTo>
                <a:lnTo>
                  <a:pt x="7557" y="9905"/>
                </a:lnTo>
                <a:lnTo>
                  <a:pt x="7447" y="9905"/>
                </a:lnTo>
                <a:lnTo>
                  <a:pt x="7301" y="9868"/>
                </a:lnTo>
                <a:lnTo>
                  <a:pt x="7227" y="9795"/>
                </a:lnTo>
                <a:lnTo>
                  <a:pt x="7301" y="9648"/>
                </a:lnTo>
                <a:lnTo>
                  <a:pt x="7374" y="9538"/>
                </a:lnTo>
                <a:lnTo>
                  <a:pt x="7484" y="9464"/>
                </a:lnTo>
                <a:lnTo>
                  <a:pt x="7631" y="9428"/>
                </a:lnTo>
                <a:lnTo>
                  <a:pt x="7704" y="9391"/>
                </a:lnTo>
                <a:close/>
                <a:moveTo>
                  <a:pt x="4439" y="8658"/>
                </a:moveTo>
                <a:lnTo>
                  <a:pt x="4293" y="8694"/>
                </a:lnTo>
                <a:lnTo>
                  <a:pt x="4146" y="8694"/>
                </a:lnTo>
                <a:lnTo>
                  <a:pt x="4073" y="8731"/>
                </a:lnTo>
                <a:lnTo>
                  <a:pt x="3999" y="8804"/>
                </a:lnTo>
                <a:lnTo>
                  <a:pt x="3963" y="8951"/>
                </a:lnTo>
                <a:lnTo>
                  <a:pt x="3742" y="9061"/>
                </a:lnTo>
                <a:lnTo>
                  <a:pt x="3596" y="9244"/>
                </a:lnTo>
                <a:lnTo>
                  <a:pt x="3559" y="9354"/>
                </a:lnTo>
                <a:lnTo>
                  <a:pt x="3522" y="9501"/>
                </a:lnTo>
                <a:lnTo>
                  <a:pt x="3559" y="9611"/>
                </a:lnTo>
                <a:lnTo>
                  <a:pt x="3596" y="9758"/>
                </a:lnTo>
                <a:lnTo>
                  <a:pt x="3706" y="9868"/>
                </a:lnTo>
                <a:lnTo>
                  <a:pt x="3779" y="9978"/>
                </a:lnTo>
                <a:lnTo>
                  <a:pt x="3926" y="10051"/>
                </a:lnTo>
                <a:lnTo>
                  <a:pt x="4036" y="10088"/>
                </a:lnTo>
                <a:lnTo>
                  <a:pt x="4366" y="10088"/>
                </a:lnTo>
                <a:lnTo>
                  <a:pt x="4513" y="10015"/>
                </a:lnTo>
                <a:lnTo>
                  <a:pt x="4623" y="9905"/>
                </a:lnTo>
                <a:lnTo>
                  <a:pt x="4733" y="9795"/>
                </a:lnTo>
                <a:lnTo>
                  <a:pt x="4843" y="9648"/>
                </a:lnTo>
                <a:lnTo>
                  <a:pt x="4880" y="9501"/>
                </a:lnTo>
                <a:lnTo>
                  <a:pt x="4916" y="9354"/>
                </a:lnTo>
                <a:lnTo>
                  <a:pt x="4916" y="9171"/>
                </a:lnTo>
                <a:lnTo>
                  <a:pt x="4880" y="9024"/>
                </a:lnTo>
                <a:lnTo>
                  <a:pt x="4806" y="8878"/>
                </a:lnTo>
                <a:lnTo>
                  <a:pt x="4733" y="8768"/>
                </a:lnTo>
                <a:lnTo>
                  <a:pt x="4586" y="8694"/>
                </a:lnTo>
                <a:lnTo>
                  <a:pt x="4439" y="8658"/>
                </a:lnTo>
                <a:close/>
                <a:moveTo>
                  <a:pt x="7447" y="8951"/>
                </a:moveTo>
                <a:lnTo>
                  <a:pt x="7337" y="8988"/>
                </a:lnTo>
                <a:lnTo>
                  <a:pt x="7264" y="9061"/>
                </a:lnTo>
                <a:lnTo>
                  <a:pt x="7227" y="9134"/>
                </a:lnTo>
                <a:lnTo>
                  <a:pt x="7227" y="9208"/>
                </a:lnTo>
                <a:lnTo>
                  <a:pt x="7117" y="9318"/>
                </a:lnTo>
                <a:lnTo>
                  <a:pt x="7007" y="9391"/>
                </a:lnTo>
                <a:lnTo>
                  <a:pt x="6934" y="9501"/>
                </a:lnTo>
                <a:lnTo>
                  <a:pt x="6897" y="9611"/>
                </a:lnTo>
                <a:lnTo>
                  <a:pt x="6897" y="9575"/>
                </a:lnTo>
                <a:lnTo>
                  <a:pt x="6860" y="9611"/>
                </a:lnTo>
                <a:lnTo>
                  <a:pt x="6824" y="9758"/>
                </a:lnTo>
                <a:lnTo>
                  <a:pt x="6824" y="9905"/>
                </a:lnTo>
                <a:lnTo>
                  <a:pt x="6860" y="9978"/>
                </a:lnTo>
                <a:lnTo>
                  <a:pt x="6897" y="10051"/>
                </a:lnTo>
                <a:lnTo>
                  <a:pt x="7007" y="10125"/>
                </a:lnTo>
                <a:lnTo>
                  <a:pt x="7044" y="10161"/>
                </a:lnTo>
                <a:lnTo>
                  <a:pt x="7044" y="10198"/>
                </a:lnTo>
                <a:lnTo>
                  <a:pt x="7227" y="10271"/>
                </a:lnTo>
                <a:lnTo>
                  <a:pt x="7374" y="10345"/>
                </a:lnTo>
                <a:lnTo>
                  <a:pt x="7704" y="10345"/>
                </a:lnTo>
                <a:lnTo>
                  <a:pt x="7851" y="10271"/>
                </a:lnTo>
                <a:lnTo>
                  <a:pt x="7998" y="10198"/>
                </a:lnTo>
                <a:lnTo>
                  <a:pt x="8108" y="10088"/>
                </a:lnTo>
                <a:lnTo>
                  <a:pt x="8181" y="9941"/>
                </a:lnTo>
                <a:lnTo>
                  <a:pt x="8254" y="9795"/>
                </a:lnTo>
                <a:lnTo>
                  <a:pt x="8291" y="9611"/>
                </a:lnTo>
                <a:lnTo>
                  <a:pt x="8254" y="9464"/>
                </a:lnTo>
                <a:lnTo>
                  <a:pt x="8218" y="9318"/>
                </a:lnTo>
                <a:lnTo>
                  <a:pt x="8144" y="9171"/>
                </a:lnTo>
                <a:lnTo>
                  <a:pt x="7998" y="9024"/>
                </a:lnTo>
                <a:lnTo>
                  <a:pt x="7924" y="8988"/>
                </a:lnTo>
                <a:lnTo>
                  <a:pt x="7851" y="8951"/>
                </a:lnTo>
                <a:close/>
                <a:moveTo>
                  <a:pt x="6970" y="7227"/>
                </a:moveTo>
                <a:lnTo>
                  <a:pt x="7227" y="7300"/>
                </a:lnTo>
                <a:lnTo>
                  <a:pt x="7741" y="7520"/>
                </a:lnTo>
                <a:lnTo>
                  <a:pt x="8071" y="7667"/>
                </a:lnTo>
                <a:lnTo>
                  <a:pt x="8474" y="7740"/>
                </a:lnTo>
                <a:lnTo>
                  <a:pt x="8658" y="7777"/>
                </a:lnTo>
                <a:lnTo>
                  <a:pt x="8878" y="7777"/>
                </a:lnTo>
                <a:lnTo>
                  <a:pt x="9061" y="7740"/>
                </a:lnTo>
                <a:lnTo>
                  <a:pt x="9245" y="7667"/>
                </a:lnTo>
                <a:lnTo>
                  <a:pt x="9575" y="8071"/>
                </a:lnTo>
                <a:lnTo>
                  <a:pt x="10125" y="8841"/>
                </a:lnTo>
                <a:lnTo>
                  <a:pt x="10639" y="9648"/>
                </a:lnTo>
                <a:lnTo>
                  <a:pt x="10785" y="9868"/>
                </a:lnTo>
                <a:lnTo>
                  <a:pt x="10822" y="10015"/>
                </a:lnTo>
                <a:lnTo>
                  <a:pt x="10785" y="10161"/>
                </a:lnTo>
                <a:lnTo>
                  <a:pt x="10749" y="10235"/>
                </a:lnTo>
                <a:lnTo>
                  <a:pt x="10639" y="10345"/>
                </a:lnTo>
                <a:lnTo>
                  <a:pt x="10455" y="10455"/>
                </a:lnTo>
                <a:lnTo>
                  <a:pt x="10235" y="10602"/>
                </a:lnTo>
                <a:lnTo>
                  <a:pt x="9758" y="10565"/>
                </a:lnTo>
                <a:lnTo>
                  <a:pt x="9281" y="10492"/>
                </a:lnTo>
                <a:lnTo>
                  <a:pt x="8328" y="10455"/>
                </a:lnTo>
                <a:lnTo>
                  <a:pt x="7374" y="10492"/>
                </a:lnTo>
                <a:lnTo>
                  <a:pt x="6420" y="10528"/>
                </a:lnTo>
                <a:lnTo>
                  <a:pt x="2092" y="10675"/>
                </a:lnTo>
                <a:lnTo>
                  <a:pt x="1065" y="10712"/>
                </a:lnTo>
                <a:lnTo>
                  <a:pt x="735" y="10712"/>
                </a:lnTo>
                <a:lnTo>
                  <a:pt x="625" y="10638"/>
                </a:lnTo>
                <a:lnTo>
                  <a:pt x="588" y="10602"/>
                </a:lnTo>
                <a:lnTo>
                  <a:pt x="551" y="10565"/>
                </a:lnTo>
                <a:lnTo>
                  <a:pt x="588" y="10418"/>
                </a:lnTo>
                <a:lnTo>
                  <a:pt x="735" y="10198"/>
                </a:lnTo>
                <a:lnTo>
                  <a:pt x="1065" y="9685"/>
                </a:lnTo>
                <a:lnTo>
                  <a:pt x="1542" y="9575"/>
                </a:lnTo>
                <a:lnTo>
                  <a:pt x="1762" y="9538"/>
                </a:lnTo>
                <a:lnTo>
                  <a:pt x="2018" y="9501"/>
                </a:lnTo>
                <a:lnTo>
                  <a:pt x="2092" y="9464"/>
                </a:lnTo>
                <a:lnTo>
                  <a:pt x="2128" y="9428"/>
                </a:lnTo>
                <a:lnTo>
                  <a:pt x="2165" y="9281"/>
                </a:lnTo>
                <a:lnTo>
                  <a:pt x="2128" y="9171"/>
                </a:lnTo>
                <a:lnTo>
                  <a:pt x="2092" y="9134"/>
                </a:lnTo>
                <a:lnTo>
                  <a:pt x="2018" y="9098"/>
                </a:lnTo>
                <a:lnTo>
                  <a:pt x="1872" y="9061"/>
                </a:lnTo>
                <a:lnTo>
                  <a:pt x="1725" y="9061"/>
                </a:lnTo>
                <a:lnTo>
                  <a:pt x="1395" y="9134"/>
                </a:lnTo>
                <a:lnTo>
                  <a:pt x="1395" y="9134"/>
                </a:lnTo>
                <a:lnTo>
                  <a:pt x="1798" y="8547"/>
                </a:lnTo>
                <a:lnTo>
                  <a:pt x="1835" y="8511"/>
                </a:lnTo>
                <a:lnTo>
                  <a:pt x="1945" y="8547"/>
                </a:lnTo>
                <a:lnTo>
                  <a:pt x="2092" y="8584"/>
                </a:lnTo>
                <a:lnTo>
                  <a:pt x="2459" y="8621"/>
                </a:lnTo>
                <a:lnTo>
                  <a:pt x="2972" y="8621"/>
                </a:lnTo>
                <a:lnTo>
                  <a:pt x="3082" y="8584"/>
                </a:lnTo>
                <a:lnTo>
                  <a:pt x="3156" y="8511"/>
                </a:lnTo>
                <a:lnTo>
                  <a:pt x="3192" y="8401"/>
                </a:lnTo>
                <a:lnTo>
                  <a:pt x="3156" y="8291"/>
                </a:lnTo>
                <a:lnTo>
                  <a:pt x="3082" y="8217"/>
                </a:lnTo>
                <a:lnTo>
                  <a:pt x="2972" y="8181"/>
                </a:lnTo>
                <a:lnTo>
                  <a:pt x="2055" y="8181"/>
                </a:lnTo>
                <a:lnTo>
                  <a:pt x="2532" y="7520"/>
                </a:lnTo>
                <a:lnTo>
                  <a:pt x="2752" y="7557"/>
                </a:lnTo>
                <a:lnTo>
                  <a:pt x="2899" y="7704"/>
                </a:lnTo>
                <a:lnTo>
                  <a:pt x="3046" y="7777"/>
                </a:lnTo>
                <a:lnTo>
                  <a:pt x="3192" y="7851"/>
                </a:lnTo>
                <a:lnTo>
                  <a:pt x="3376" y="7924"/>
                </a:lnTo>
                <a:lnTo>
                  <a:pt x="3742" y="7961"/>
                </a:lnTo>
                <a:lnTo>
                  <a:pt x="4073" y="7961"/>
                </a:lnTo>
                <a:lnTo>
                  <a:pt x="4549" y="7887"/>
                </a:lnTo>
                <a:lnTo>
                  <a:pt x="4953" y="7777"/>
                </a:lnTo>
                <a:lnTo>
                  <a:pt x="5797" y="7410"/>
                </a:lnTo>
                <a:lnTo>
                  <a:pt x="6237" y="7264"/>
                </a:lnTo>
                <a:lnTo>
                  <a:pt x="6494" y="7227"/>
                </a:lnTo>
                <a:close/>
                <a:moveTo>
                  <a:pt x="4036" y="1"/>
                </a:moveTo>
                <a:lnTo>
                  <a:pt x="3816" y="37"/>
                </a:lnTo>
                <a:lnTo>
                  <a:pt x="3596" y="74"/>
                </a:lnTo>
                <a:lnTo>
                  <a:pt x="3412" y="147"/>
                </a:lnTo>
                <a:lnTo>
                  <a:pt x="3229" y="257"/>
                </a:lnTo>
                <a:lnTo>
                  <a:pt x="3119" y="404"/>
                </a:lnTo>
                <a:lnTo>
                  <a:pt x="3009" y="551"/>
                </a:lnTo>
                <a:lnTo>
                  <a:pt x="2972" y="771"/>
                </a:lnTo>
                <a:lnTo>
                  <a:pt x="3009" y="991"/>
                </a:lnTo>
                <a:lnTo>
                  <a:pt x="3082" y="1174"/>
                </a:lnTo>
                <a:lnTo>
                  <a:pt x="3156" y="1285"/>
                </a:lnTo>
                <a:lnTo>
                  <a:pt x="3266" y="1358"/>
                </a:lnTo>
                <a:lnTo>
                  <a:pt x="3412" y="1431"/>
                </a:lnTo>
                <a:lnTo>
                  <a:pt x="3559" y="1468"/>
                </a:lnTo>
                <a:lnTo>
                  <a:pt x="3706" y="1468"/>
                </a:lnTo>
                <a:lnTo>
                  <a:pt x="3853" y="1431"/>
                </a:lnTo>
                <a:lnTo>
                  <a:pt x="3999" y="1395"/>
                </a:lnTo>
                <a:lnTo>
                  <a:pt x="4073" y="1395"/>
                </a:lnTo>
                <a:lnTo>
                  <a:pt x="3963" y="1468"/>
                </a:lnTo>
                <a:lnTo>
                  <a:pt x="3926" y="1578"/>
                </a:lnTo>
                <a:lnTo>
                  <a:pt x="3889" y="2055"/>
                </a:lnTo>
                <a:lnTo>
                  <a:pt x="3889" y="2532"/>
                </a:lnTo>
                <a:lnTo>
                  <a:pt x="3926" y="3449"/>
                </a:lnTo>
                <a:lnTo>
                  <a:pt x="3926" y="5099"/>
                </a:lnTo>
                <a:lnTo>
                  <a:pt x="3926" y="5283"/>
                </a:lnTo>
                <a:lnTo>
                  <a:pt x="3963" y="5466"/>
                </a:lnTo>
                <a:lnTo>
                  <a:pt x="3963" y="5503"/>
                </a:lnTo>
                <a:lnTo>
                  <a:pt x="3742" y="5613"/>
                </a:lnTo>
                <a:lnTo>
                  <a:pt x="3559" y="5723"/>
                </a:lnTo>
                <a:lnTo>
                  <a:pt x="3229" y="6016"/>
                </a:lnTo>
                <a:lnTo>
                  <a:pt x="2899" y="6347"/>
                </a:lnTo>
                <a:lnTo>
                  <a:pt x="2605" y="6677"/>
                </a:lnTo>
                <a:lnTo>
                  <a:pt x="2239" y="7080"/>
                </a:lnTo>
                <a:lnTo>
                  <a:pt x="1908" y="7484"/>
                </a:lnTo>
                <a:lnTo>
                  <a:pt x="1285" y="8364"/>
                </a:lnTo>
                <a:lnTo>
                  <a:pt x="698" y="9244"/>
                </a:lnTo>
                <a:lnTo>
                  <a:pt x="148" y="10125"/>
                </a:lnTo>
                <a:lnTo>
                  <a:pt x="38" y="10308"/>
                </a:lnTo>
                <a:lnTo>
                  <a:pt x="1" y="10492"/>
                </a:lnTo>
                <a:lnTo>
                  <a:pt x="38" y="10675"/>
                </a:lnTo>
                <a:lnTo>
                  <a:pt x="111" y="10858"/>
                </a:lnTo>
                <a:lnTo>
                  <a:pt x="221" y="11005"/>
                </a:lnTo>
                <a:lnTo>
                  <a:pt x="368" y="11115"/>
                </a:lnTo>
                <a:lnTo>
                  <a:pt x="551" y="11225"/>
                </a:lnTo>
                <a:lnTo>
                  <a:pt x="771" y="11262"/>
                </a:lnTo>
                <a:lnTo>
                  <a:pt x="1321" y="11299"/>
                </a:lnTo>
                <a:lnTo>
                  <a:pt x="1872" y="11262"/>
                </a:lnTo>
                <a:lnTo>
                  <a:pt x="3009" y="11189"/>
                </a:lnTo>
                <a:lnTo>
                  <a:pt x="5503" y="11115"/>
                </a:lnTo>
                <a:lnTo>
                  <a:pt x="7447" y="11042"/>
                </a:lnTo>
                <a:lnTo>
                  <a:pt x="8401" y="11005"/>
                </a:lnTo>
                <a:lnTo>
                  <a:pt x="9355" y="11042"/>
                </a:lnTo>
                <a:lnTo>
                  <a:pt x="9391" y="11152"/>
                </a:lnTo>
                <a:lnTo>
                  <a:pt x="9465" y="11225"/>
                </a:lnTo>
                <a:lnTo>
                  <a:pt x="9612" y="11299"/>
                </a:lnTo>
                <a:lnTo>
                  <a:pt x="9795" y="11335"/>
                </a:lnTo>
                <a:lnTo>
                  <a:pt x="9978" y="11335"/>
                </a:lnTo>
                <a:lnTo>
                  <a:pt x="10125" y="11299"/>
                </a:lnTo>
                <a:lnTo>
                  <a:pt x="10272" y="11299"/>
                </a:lnTo>
                <a:lnTo>
                  <a:pt x="10382" y="11262"/>
                </a:lnTo>
                <a:lnTo>
                  <a:pt x="10455" y="11189"/>
                </a:lnTo>
                <a:lnTo>
                  <a:pt x="10565" y="11115"/>
                </a:lnTo>
                <a:lnTo>
                  <a:pt x="10785" y="10968"/>
                </a:lnTo>
                <a:lnTo>
                  <a:pt x="10969" y="10785"/>
                </a:lnTo>
                <a:lnTo>
                  <a:pt x="11152" y="10602"/>
                </a:lnTo>
                <a:lnTo>
                  <a:pt x="11299" y="10455"/>
                </a:lnTo>
                <a:lnTo>
                  <a:pt x="11336" y="10308"/>
                </a:lnTo>
                <a:lnTo>
                  <a:pt x="11372" y="10198"/>
                </a:lnTo>
                <a:lnTo>
                  <a:pt x="11409" y="10051"/>
                </a:lnTo>
                <a:lnTo>
                  <a:pt x="11372" y="9941"/>
                </a:lnTo>
                <a:lnTo>
                  <a:pt x="11299" y="9685"/>
                </a:lnTo>
                <a:lnTo>
                  <a:pt x="11189" y="9464"/>
                </a:lnTo>
                <a:lnTo>
                  <a:pt x="10859" y="8914"/>
                </a:lnTo>
                <a:lnTo>
                  <a:pt x="10492" y="8364"/>
                </a:lnTo>
                <a:lnTo>
                  <a:pt x="10125" y="7887"/>
                </a:lnTo>
                <a:lnTo>
                  <a:pt x="9722" y="7410"/>
                </a:lnTo>
                <a:lnTo>
                  <a:pt x="9318" y="6933"/>
                </a:lnTo>
                <a:lnTo>
                  <a:pt x="8878" y="6493"/>
                </a:lnTo>
                <a:lnTo>
                  <a:pt x="8474" y="6126"/>
                </a:lnTo>
                <a:lnTo>
                  <a:pt x="8071" y="5760"/>
                </a:lnTo>
                <a:lnTo>
                  <a:pt x="7851" y="5576"/>
                </a:lnTo>
                <a:lnTo>
                  <a:pt x="7594" y="5430"/>
                </a:lnTo>
                <a:lnTo>
                  <a:pt x="7374" y="5319"/>
                </a:lnTo>
                <a:lnTo>
                  <a:pt x="7117" y="5209"/>
                </a:lnTo>
                <a:lnTo>
                  <a:pt x="7117" y="5173"/>
                </a:lnTo>
                <a:lnTo>
                  <a:pt x="7191" y="4953"/>
                </a:lnTo>
                <a:lnTo>
                  <a:pt x="7227" y="4696"/>
                </a:lnTo>
                <a:lnTo>
                  <a:pt x="7227" y="4182"/>
                </a:lnTo>
                <a:lnTo>
                  <a:pt x="7227" y="3669"/>
                </a:lnTo>
                <a:lnTo>
                  <a:pt x="7191" y="3192"/>
                </a:lnTo>
                <a:lnTo>
                  <a:pt x="7154" y="2825"/>
                </a:lnTo>
                <a:lnTo>
                  <a:pt x="7117" y="2385"/>
                </a:lnTo>
                <a:lnTo>
                  <a:pt x="7044" y="2165"/>
                </a:lnTo>
                <a:lnTo>
                  <a:pt x="7007" y="1945"/>
                </a:lnTo>
                <a:lnTo>
                  <a:pt x="6934" y="1761"/>
                </a:lnTo>
                <a:lnTo>
                  <a:pt x="6824" y="1615"/>
                </a:lnTo>
                <a:lnTo>
                  <a:pt x="7191" y="1651"/>
                </a:lnTo>
                <a:lnTo>
                  <a:pt x="7521" y="1651"/>
                </a:lnTo>
                <a:lnTo>
                  <a:pt x="7851" y="1541"/>
                </a:lnTo>
                <a:lnTo>
                  <a:pt x="7998" y="1468"/>
                </a:lnTo>
                <a:lnTo>
                  <a:pt x="8144" y="1358"/>
                </a:lnTo>
                <a:lnTo>
                  <a:pt x="8254" y="1248"/>
                </a:lnTo>
                <a:lnTo>
                  <a:pt x="8254" y="1174"/>
                </a:lnTo>
                <a:lnTo>
                  <a:pt x="8254" y="1101"/>
                </a:lnTo>
                <a:lnTo>
                  <a:pt x="8144" y="624"/>
                </a:lnTo>
                <a:lnTo>
                  <a:pt x="8071" y="404"/>
                </a:lnTo>
                <a:lnTo>
                  <a:pt x="7998" y="294"/>
                </a:lnTo>
                <a:lnTo>
                  <a:pt x="7924" y="221"/>
                </a:lnTo>
                <a:lnTo>
                  <a:pt x="7851" y="147"/>
                </a:lnTo>
                <a:lnTo>
                  <a:pt x="7777" y="147"/>
                </a:lnTo>
                <a:lnTo>
                  <a:pt x="7631" y="111"/>
                </a:lnTo>
                <a:lnTo>
                  <a:pt x="6824" y="74"/>
                </a:lnTo>
                <a:lnTo>
                  <a:pt x="4036" y="1"/>
                </a:lnTo>
                <a:close/>
              </a:path>
            </a:pathLst>
          </a:custGeom>
          <a:solidFill>
            <a:srgbClr val="A4C2F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A4C2F4"/>
              </a:solidFill>
              <a:latin typeface="Arial"/>
              <a:ea typeface="Arial"/>
              <a:cs typeface="Arial"/>
              <a:sym typeface="Arial"/>
            </a:endParaRPr>
          </a:p>
        </p:txBody>
      </p:sp>
      <p:sp>
        <p:nvSpPr>
          <p:cNvPr id="834" name="Google Shape;834;p39"/>
          <p:cNvSpPr/>
          <p:nvPr/>
        </p:nvSpPr>
        <p:spPr>
          <a:xfrm>
            <a:off x="1333294" y="4678454"/>
            <a:ext cx="306966" cy="385027"/>
          </a:xfrm>
          <a:custGeom>
            <a:avLst/>
            <a:gdLst/>
            <a:ahLst/>
            <a:cxnLst/>
            <a:rect l="l" t="t" r="r" b="b"/>
            <a:pathLst>
              <a:path w="10822" h="13574" extrusionOk="0">
                <a:moveTo>
                  <a:pt x="10235" y="1358"/>
                </a:moveTo>
                <a:lnTo>
                  <a:pt x="10345" y="1652"/>
                </a:lnTo>
                <a:lnTo>
                  <a:pt x="10345" y="1982"/>
                </a:lnTo>
                <a:lnTo>
                  <a:pt x="10345" y="2312"/>
                </a:lnTo>
                <a:lnTo>
                  <a:pt x="10235" y="2605"/>
                </a:lnTo>
                <a:lnTo>
                  <a:pt x="10235" y="2569"/>
                </a:lnTo>
                <a:lnTo>
                  <a:pt x="10198" y="1945"/>
                </a:lnTo>
                <a:lnTo>
                  <a:pt x="10235" y="1358"/>
                </a:lnTo>
                <a:close/>
                <a:moveTo>
                  <a:pt x="9538" y="2092"/>
                </a:moveTo>
                <a:lnTo>
                  <a:pt x="9538" y="2422"/>
                </a:lnTo>
                <a:lnTo>
                  <a:pt x="9538" y="2789"/>
                </a:lnTo>
                <a:lnTo>
                  <a:pt x="9465" y="2202"/>
                </a:lnTo>
                <a:lnTo>
                  <a:pt x="9538" y="2092"/>
                </a:lnTo>
                <a:close/>
                <a:moveTo>
                  <a:pt x="9941" y="1285"/>
                </a:moveTo>
                <a:lnTo>
                  <a:pt x="9868" y="1835"/>
                </a:lnTo>
                <a:lnTo>
                  <a:pt x="9831" y="2129"/>
                </a:lnTo>
                <a:lnTo>
                  <a:pt x="9831" y="2459"/>
                </a:lnTo>
                <a:lnTo>
                  <a:pt x="9831" y="2642"/>
                </a:lnTo>
                <a:lnTo>
                  <a:pt x="9868" y="2789"/>
                </a:lnTo>
                <a:lnTo>
                  <a:pt x="9941" y="2936"/>
                </a:lnTo>
                <a:lnTo>
                  <a:pt x="10015" y="3046"/>
                </a:lnTo>
                <a:lnTo>
                  <a:pt x="10051" y="3046"/>
                </a:lnTo>
                <a:lnTo>
                  <a:pt x="9941" y="3229"/>
                </a:lnTo>
                <a:lnTo>
                  <a:pt x="9648" y="3632"/>
                </a:lnTo>
                <a:lnTo>
                  <a:pt x="9575" y="3046"/>
                </a:lnTo>
                <a:lnTo>
                  <a:pt x="9611" y="3119"/>
                </a:lnTo>
                <a:lnTo>
                  <a:pt x="9648" y="3156"/>
                </a:lnTo>
                <a:lnTo>
                  <a:pt x="9721" y="3192"/>
                </a:lnTo>
                <a:lnTo>
                  <a:pt x="9795" y="3156"/>
                </a:lnTo>
                <a:lnTo>
                  <a:pt x="9868" y="3156"/>
                </a:lnTo>
                <a:lnTo>
                  <a:pt x="9905" y="3082"/>
                </a:lnTo>
                <a:lnTo>
                  <a:pt x="9905" y="3046"/>
                </a:lnTo>
                <a:lnTo>
                  <a:pt x="9905" y="2972"/>
                </a:lnTo>
                <a:lnTo>
                  <a:pt x="9868" y="2936"/>
                </a:lnTo>
                <a:lnTo>
                  <a:pt x="9831" y="2899"/>
                </a:lnTo>
                <a:lnTo>
                  <a:pt x="9758" y="2899"/>
                </a:lnTo>
                <a:lnTo>
                  <a:pt x="9758" y="2642"/>
                </a:lnTo>
                <a:lnTo>
                  <a:pt x="9721" y="2092"/>
                </a:lnTo>
                <a:lnTo>
                  <a:pt x="9685" y="2018"/>
                </a:lnTo>
                <a:lnTo>
                  <a:pt x="9587" y="2018"/>
                </a:lnTo>
                <a:lnTo>
                  <a:pt x="9611" y="1982"/>
                </a:lnTo>
                <a:lnTo>
                  <a:pt x="9721" y="1762"/>
                </a:lnTo>
                <a:lnTo>
                  <a:pt x="9831" y="1542"/>
                </a:lnTo>
                <a:lnTo>
                  <a:pt x="9941" y="1285"/>
                </a:lnTo>
                <a:close/>
                <a:moveTo>
                  <a:pt x="9318" y="2385"/>
                </a:moveTo>
                <a:lnTo>
                  <a:pt x="9281" y="3119"/>
                </a:lnTo>
                <a:lnTo>
                  <a:pt x="9318" y="3889"/>
                </a:lnTo>
                <a:lnTo>
                  <a:pt x="9354" y="3963"/>
                </a:lnTo>
                <a:lnTo>
                  <a:pt x="9098" y="4183"/>
                </a:lnTo>
                <a:lnTo>
                  <a:pt x="9098" y="3963"/>
                </a:lnTo>
                <a:lnTo>
                  <a:pt x="9098" y="3743"/>
                </a:lnTo>
                <a:lnTo>
                  <a:pt x="9024" y="3302"/>
                </a:lnTo>
                <a:lnTo>
                  <a:pt x="8988" y="2715"/>
                </a:lnTo>
                <a:lnTo>
                  <a:pt x="9134" y="2569"/>
                </a:lnTo>
                <a:lnTo>
                  <a:pt x="9318" y="2385"/>
                </a:lnTo>
                <a:close/>
                <a:moveTo>
                  <a:pt x="8107" y="3596"/>
                </a:moveTo>
                <a:lnTo>
                  <a:pt x="7997" y="3889"/>
                </a:lnTo>
                <a:lnTo>
                  <a:pt x="7924" y="4219"/>
                </a:lnTo>
                <a:lnTo>
                  <a:pt x="7887" y="3779"/>
                </a:lnTo>
                <a:lnTo>
                  <a:pt x="8107" y="3596"/>
                </a:lnTo>
                <a:close/>
                <a:moveTo>
                  <a:pt x="8731" y="2972"/>
                </a:moveTo>
                <a:lnTo>
                  <a:pt x="8731" y="3302"/>
                </a:lnTo>
                <a:lnTo>
                  <a:pt x="8731" y="3816"/>
                </a:lnTo>
                <a:lnTo>
                  <a:pt x="8768" y="4109"/>
                </a:lnTo>
                <a:lnTo>
                  <a:pt x="8841" y="4366"/>
                </a:lnTo>
                <a:lnTo>
                  <a:pt x="8841" y="4403"/>
                </a:lnTo>
                <a:lnTo>
                  <a:pt x="8621" y="4586"/>
                </a:lnTo>
                <a:lnTo>
                  <a:pt x="8621" y="4586"/>
                </a:lnTo>
                <a:lnTo>
                  <a:pt x="8658" y="4219"/>
                </a:lnTo>
                <a:lnTo>
                  <a:pt x="8694" y="3816"/>
                </a:lnTo>
                <a:lnTo>
                  <a:pt x="8694" y="3449"/>
                </a:lnTo>
                <a:lnTo>
                  <a:pt x="8658" y="3082"/>
                </a:lnTo>
                <a:lnTo>
                  <a:pt x="8731" y="2972"/>
                </a:lnTo>
                <a:close/>
                <a:moveTo>
                  <a:pt x="8364" y="3339"/>
                </a:moveTo>
                <a:lnTo>
                  <a:pt x="8254" y="4733"/>
                </a:lnTo>
                <a:lnTo>
                  <a:pt x="8291" y="4806"/>
                </a:lnTo>
                <a:lnTo>
                  <a:pt x="8291" y="4843"/>
                </a:lnTo>
                <a:lnTo>
                  <a:pt x="8217" y="4916"/>
                </a:lnTo>
                <a:lnTo>
                  <a:pt x="8181" y="4880"/>
                </a:lnTo>
                <a:lnTo>
                  <a:pt x="8327" y="3522"/>
                </a:lnTo>
                <a:lnTo>
                  <a:pt x="8291" y="3486"/>
                </a:lnTo>
                <a:lnTo>
                  <a:pt x="8254" y="3449"/>
                </a:lnTo>
                <a:lnTo>
                  <a:pt x="8364" y="3339"/>
                </a:lnTo>
                <a:close/>
                <a:moveTo>
                  <a:pt x="7704" y="3963"/>
                </a:moveTo>
                <a:lnTo>
                  <a:pt x="7667" y="4329"/>
                </a:lnTo>
                <a:lnTo>
                  <a:pt x="7594" y="4696"/>
                </a:lnTo>
                <a:lnTo>
                  <a:pt x="7520" y="5026"/>
                </a:lnTo>
                <a:lnTo>
                  <a:pt x="7410" y="5393"/>
                </a:lnTo>
                <a:lnTo>
                  <a:pt x="7410" y="5467"/>
                </a:lnTo>
                <a:lnTo>
                  <a:pt x="7337" y="5430"/>
                </a:lnTo>
                <a:lnTo>
                  <a:pt x="7300" y="5430"/>
                </a:lnTo>
                <a:lnTo>
                  <a:pt x="7300" y="4990"/>
                </a:lnTo>
                <a:lnTo>
                  <a:pt x="7264" y="4696"/>
                </a:lnTo>
                <a:lnTo>
                  <a:pt x="7227" y="4366"/>
                </a:lnTo>
                <a:lnTo>
                  <a:pt x="7704" y="3963"/>
                </a:lnTo>
                <a:close/>
                <a:moveTo>
                  <a:pt x="7044" y="4513"/>
                </a:moveTo>
                <a:lnTo>
                  <a:pt x="6970" y="5026"/>
                </a:lnTo>
                <a:lnTo>
                  <a:pt x="6970" y="5320"/>
                </a:lnTo>
                <a:lnTo>
                  <a:pt x="6970" y="5540"/>
                </a:lnTo>
                <a:lnTo>
                  <a:pt x="7007" y="5650"/>
                </a:lnTo>
                <a:lnTo>
                  <a:pt x="7080" y="5760"/>
                </a:lnTo>
                <a:lnTo>
                  <a:pt x="6677" y="6053"/>
                </a:lnTo>
                <a:lnTo>
                  <a:pt x="6677" y="6053"/>
                </a:lnTo>
                <a:lnTo>
                  <a:pt x="6713" y="5797"/>
                </a:lnTo>
                <a:lnTo>
                  <a:pt x="6750" y="5540"/>
                </a:lnTo>
                <a:lnTo>
                  <a:pt x="6750" y="5173"/>
                </a:lnTo>
                <a:lnTo>
                  <a:pt x="6677" y="4843"/>
                </a:lnTo>
                <a:lnTo>
                  <a:pt x="7044" y="4513"/>
                </a:lnTo>
                <a:close/>
                <a:moveTo>
                  <a:pt x="6603" y="4916"/>
                </a:moveTo>
                <a:lnTo>
                  <a:pt x="6567" y="5173"/>
                </a:lnTo>
                <a:lnTo>
                  <a:pt x="6530" y="5430"/>
                </a:lnTo>
                <a:lnTo>
                  <a:pt x="6457" y="5613"/>
                </a:lnTo>
                <a:lnTo>
                  <a:pt x="6383" y="5760"/>
                </a:lnTo>
                <a:lnTo>
                  <a:pt x="6310" y="5943"/>
                </a:lnTo>
                <a:lnTo>
                  <a:pt x="6310" y="6127"/>
                </a:lnTo>
                <a:lnTo>
                  <a:pt x="6310" y="6200"/>
                </a:lnTo>
                <a:lnTo>
                  <a:pt x="6383" y="6237"/>
                </a:lnTo>
                <a:lnTo>
                  <a:pt x="5980" y="6494"/>
                </a:lnTo>
                <a:lnTo>
                  <a:pt x="6053" y="6090"/>
                </a:lnTo>
                <a:lnTo>
                  <a:pt x="6053" y="5760"/>
                </a:lnTo>
                <a:lnTo>
                  <a:pt x="6016" y="5393"/>
                </a:lnTo>
                <a:lnTo>
                  <a:pt x="6603" y="4916"/>
                </a:lnTo>
                <a:close/>
                <a:moveTo>
                  <a:pt x="5870" y="5540"/>
                </a:moveTo>
                <a:lnTo>
                  <a:pt x="5796" y="5943"/>
                </a:lnTo>
                <a:lnTo>
                  <a:pt x="5686" y="6347"/>
                </a:lnTo>
                <a:lnTo>
                  <a:pt x="5613" y="6567"/>
                </a:lnTo>
                <a:lnTo>
                  <a:pt x="5613" y="6677"/>
                </a:lnTo>
                <a:lnTo>
                  <a:pt x="5613" y="6750"/>
                </a:lnTo>
                <a:lnTo>
                  <a:pt x="5173" y="7081"/>
                </a:lnTo>
                <a:lnTo>
                  <a:pt x="5393" y="5943"/>
                </a:lnTo>
                <a:lnTo>
                  <a:pt x="5870" y="5540"/>
                </a:lnTo>
                <a:close/>
                <a:moveTo>
                  <a:pt x="9134" y="478"/>
                </a:moveTo>
                <a:lnTo>
                  <a:pt x="9428" y="588"/>
                </a:lnTo>
                <a:lnTo>
                  <a:pt x="9318" y="735"/>
                </a:lnTo>
                <a:lnTo>
                  <a:pt x="9318" y="845"/>
                </a:lnTo>
                <a:lnTo>
                  <a:pt x="9354" y="918"/>
                </a:lnTo>
                <a:lnTo>
                  <a:pt x="9428" y="955"/>
                </a:lnTo>
                <a:lnTo>
                  <a:pt x="9538" y="955"/>
                </a:lnTo>
                <a:lnTo>
                  <a:pt x="9538" y="1101"/>
                </a:lnTo>
                <a:lnTo>
                  <a:pt x="9465" y="1285"/>
                </a:lnTo>
                <a:lnTo>
                  <a:pt x="9318" y="1615"/>
                </a:lnTo>
                <a:lnTo>
                  <a:pt x="9134" y="1908"/>
                </a:lnTo>
                <a:lnTo>
                  <a:pt x="8914" y="2202"/>
                </a:lnTo>
                <a:lnTo>
                  <a:pt x="8841" y="2165"/>
                </a:lnTo>
                <a:lnTo>
                  <a:pt x="8804" y="2202"/>
                </a:lnTo>
                <a:lnTo>
                  <a:pt x="8768" y="2202"/>
                </a:lnTo>
                <a:lnTo>
                  <a:pt x="8731" y="2275"/>
                </a:lnTo>
                <a:lnTo>
                  <a:pt x="8731" y="2349"/>
                </a:lnTo>
                <a:lnTo>
                  <a:pt x="8364" y="2715"/>
                </a:lnTo>
                <a:lnTo>
                  <a:pt x="7740" y="3339"/>
                </a:lnTo>
                <a:lnTo>
                  <a:pt x="7667" y="3339"/>
                </a:lnTo>
                <a:lnTo>
                  <a:pt x="7667" y="3412"/>
                </a:lnTo>
                <a:lnTo>
                  <a:pt x="6493" y="4439"/>
                </a:lnTo>
                <a:lnTo>
                  <a:pt x="5650" y="5173"/>
                </a:lnTo>
                <a:lnTo>
                  <a:pt x="4806" y="5870"/>
                </a:lnTo>
                <a:lnTo>
                  <a:pt x="4769" y="5870"/>
                </a:lnTo>
                <a:lnTo>
                  <a:pt x="4733" y="5907"/>
                </a:lnTo>
                <a:lnTo>
                  <a:pt x="4623" y="6017"/>
                </a:lnTo>
                <a:lnTo>
                  <a:pt x="3889" y="6567"/>
                </a:lnTo>
                <a:lnTo>
                  <a:pt x="3852" y="6567"/>
                </a:lnTo>
                <a:lnTo>
                  <a:pt x="3816" y="6604"/>
                </a:lnTo>
                <a:lnTo>
                  <a:pt x="3632" y="6714"/>
                </a:lnTo>
                <a:lnTo>
                  <a:pt x="3339" y="6897"/>
                </a:lnTo>
                <a:lnTo>
                  <a:pt x="3155" y="7007"/>
                </a:lnTo>
                <a:lnTo>
                  <a:pt x="3045" y="7154"/>
                </a:lnTo>
                <a:lnTo>
                  <a:pt x="2972" y="7117"/>
                </a:lnTo>
                <a:lnTo>
                  <a:pt x="2605" y="6824"/>
                </a:lnTo>
                <a:lnTo>
                  <a:pt x="2312" y="6457"/>
                </a:lnTo>
                <a:lnTo>
                  <a:pt x="2128" y="6274"/>
                </a:lnTo>
                <a:lnTo>
                  <a:pt x="1945" y="6090"/>
                </a:lnTo>
                <a:lnTo>
                  <a:pt x="2202" y="5943"/>
                </a:lnTo>
                <a:lnTo>
                  <a:pt x="2458" y="5723"/>
                </a:lnTo>
                <a:lnTo>
                  <a:pt x="2605" y="5943"/>
                </a:lnTo>
                <a:lnTo>
                  <a:pt x="2825" y="6127"/>
                </a:lnTo>
                <a:lnTo>
                  <a:pt x="2935" y="6200"/>
                </a:lnTo>
                <a:lnTo>
                  <a:pt x="3082" y="6237"/>
                </a:lnTo>
                <a:lnTo>
                  <a:pt x="3229" y="6237"/>
                </a:lnTo>
                <a:lnTo>
                  <a:pt x="3339" y="6127"/>
                </a:lnTo>
                <a:lnTo>
                  <a:pt x="3375" y="6090"/>
                </a:lnTo>
                <a:lnTo>
                  <a:pt x="3412" y="6017"/>
                </a:lnTo>
                <a:lnTo>
                  <a:pt x="3375" y="5870"/>
                </a:lnTo>
                <a:lnTo>
                  <a:pt x="3339" y="5797"/>
                </a:lnTo>
                <a:lnTo>
                  <a:pt x="3265" y="5760"/>
                </a:lnTo>
                <a:lnTo>
                  <a:pt x="3119" y="5760"/>
                </a:lnTo>
                <a:lnTo>
                  <a:pt x="3082" y="5797"/>
                </a:lnTo>
                <a:lnTo>
                  <a:pt x="3082" y="5760"/>
                </a:lnTo>
                <a:lnTo>
                  <a:pt x="2935" y="5650"/>
                </a:lnTo>
                <a:lnTo>
                  <a:pt x="2752" y="5503"/>
                </a:lnTo>
                <a:lnTo>
                  <a:pt x="2825" y="5430"/>
                </a:lnTo>
                <a:lnTo>
                  <a:pt x="3302" y="4990"/>
                </a:lnTo>
                <a:lnTo>
                  <a:pt x="3375" y="5173"/>
                </a:lnTo>
                <a:lnTo>
                  <a:pt x="3449" y="5283"/>
                </a:lnTo>
                <a:lnTo>
                  <a:pt x="3559" y="5393"/>
                </a:lnTo>
                <a:lnTo>
                  <a:pt x="3669" y="5503"/>
                </a:lnTo>
                <a:lnTo>
                  <a:pt x="3816" y="5540"/>
                </a:lnTo>
                <a:lnTo>
                  <a:pt x="3926" y="5540"/>
                </a:lnTo>
                <a:lnTo>
                  <a:pt x="3999" y="5467"/>
                </a:lnTo>
                <a:lnTo>
                  <a:pt x="4036" y="5393"/>
                </a:lnTo>
                <a:lnTo>
                  <a:pt x="4036" y="5283"/>
                </a:lnTo>
                <a:lnTo>
                  <a:pt x="3889" y="5136"/>
                </a:lnTo>
                <a:lnTo>
                  <a:pt x="3742" y="4990"/>
                </a:lnTo>
                <a:lnTo>
                  <a:pt x="3632" y="4843"/>
                </a:lnTo>
                <a:lnTo>
                  <a:pt x="3595" y="4770"/>
                </a:lnTo>
                <a:lnTo>
                  <a:pt x="3595" y="4733"/>
                </a:lnTo>
                <a:lnTo>
                  <a:pt x="3926" y="4439"/>
                </a:lnTo>
                <a:lnTo>
                  <a:pt x="4146" y="4256"/>
                </a:lnTo>
                <a:lnTo>
                  <a:pt x="4182" y="4403"/>
                </a:lnTo>
                <a:lnTo>
                  <a:pt x="4256" y="4513"/>
                </a:lnTo>
                <a:lnTo>
                  <a:pt x="4329" y="4623"/>
                </a:lnTo>
                <a:lnTo>
                  <a:pt x="4439" y="4770"/>
                </a:lnTo>
                <a:lnTo>
                  <a:pt x="4586" y="4843"/>
                </a:lnTo>
                <a:lnTo>
                  <a:pt x="4696" y="4880"/>
                </a:lnTo>
                <a:lnTo>
                  <a:pt x="4806" y="4843"/>
                </a:lnTo>
                <a:lnTo>
                  <a:pt x="4843" y="4770"/>
                </a:lnTo>
                <a:lnTo>
                  <a:pt x="4879" y="4733"/>
                </a:lnTo>
                <a:lnTo>
                  <a:pt x="4879" y="4623"/>
                </a:lnTo>
                <a:lnTo>
                  <a:pt x="4843" y="4549"/>
                </a:lnTo>
                <a:lnTo>
                  <a:pt x="4769" y="4476"/>
                </a:lnTo>
                <a:lnTo>
                  <a:pt x="4623" y="4329"/>
                </a:lnTo>
                <a:lnTo>
                  <a:pt x="4513" y="4219"/>
                </a:lnTo>
                <a:lnTo>
                  <a:pt x="4476" y="4073"/>
                </a:lnTo>
                <a:lnTo>
                  <a:pt x="4476" y="3999"/>
                </a:lnTo>
                <a:lnTo>
                  <a:pt x="4989" y="3522"/>
                </a:lnTo>
                <a:lnTo>
                  <a:pt x="5063" y="3632"/>
                </a:lnTo>
                <a:lnTo>
                  <a:pt x="5173" y="3853"/>
                </a:lnTo>
                <a:lnTo>
                  <a:pt x="5356" y="4036"/>
                </a:lnTo>
                <a:lnTo>
                  <a:pt x="5430" y="4073"/>
                </a:lnTo>
                <a:lnTo>
                  <a:pt x="5503" y="4109"/>
                </a:lnTo>
                <a:lnTo>
                  <a:pt x="5576" y="4073"/>
                </a:lnTo>
                <a:lnTo>
                  <a:pt x="5650" y="4036"/>
                </a:lnTo>
                <a:lnTo>
                  <a:pt x="5686" y="3963"/>
                </a:lnTo>
                <a:lnTo>
                  <a:pt x="5686" y="3926"/>
                </a:lnTo>
                <a:lnTo>
                  <a:pt x="5686" y="3853"/>
                </a:lnTo>
                <a:lnTo>
                  <a:pt x="5650" y="3779"/>
                </a:lnTo>
                <a:lnTo>
                  <a:pt x="5246" y="3302"/>
                </a:lnTo>
                <a:lnTo>
                  <a:pt x="5980" y="2642"/>
                </a:lnTo>
                <a:lnTo>
                  <a:pt x="6016" y="2715"/>
                </a:lnTo>
                <a:lnTo>
                  <a:pt x="6163" y="3082"/>
                </a:lnTo>
                <a:lnTo>
                  <a:pt x="6200" y="3156"/>
                </a:lnTo>
                <a:lnTo>
                  <a:pt x="6237" y="3192"/>
                </a:lnTo>
                <a:lnTo>
                  <a:pt x="6383" y="3192"/>
                </a:lnTo>
                <a:lnTo>
                  <a:pt x="6457" y="3156"/>
                </a:lnTo>
                <a:lnTo>
                  <a:pt x="6493" y="3082"/>
                </a:lnTo>
                <a:lnTo>
                  <a:pt x="6530" y="3009"/>
                </a:lnTo>
                <a:lnTo>
                  <a:pt x="6493" y="2936"/>
                </a:lnTo>
                <a:lnTo>
                  <a:pt x="6383" y="2605"/>
                </a:lnTo>
                <a:lnTo>
                  <a:pt x="6273" y="2422"/>
                </a:lnTo>
                <a:lnTo>
                  <a:pt x="7007" y="1725"/>
                </a:lnTo>
                <a:lnTo>
                  <a:pt x="7044" y="1945"/>
                </a:lnTo>
                <a:lnTo>
                  <a:pt x="7080" y="2129"/>
                </a:lnTo>
                <a:lnTo>
                  <a:pt x="7154" y="2349"/>
                </a:lnTo>
                <a:lnTo>
                  <a:pt x="7227" y="2532"/>
                </a:lnTo>
                <a:lnTo>
                  <a:pt x="7300" y="2605"/>
                </a:lnTo>
                <a:lnTo>
                  <a:pt x="7410" y="2642"/>
                </a:lnTo>
                <a:lnTo>
                  <a:pt x="7557" y="2569"/>
                </a:lnTo>
                <a:lnTo>
                  <a:pt x="7630" y="2495"/>
                </a:lnTo>
                <a:lnTo>
                  <a:pt x="7667" y="2385"/>
                </a:lnTo>
                <a:lnTo>
                  <a:pt x="7667" y="2312"/>
                </a:lnTo>
                <a:lnTo>
                  <a:pt x="7630" y="2239"/>
                </a:lnTo>
                <a:lnTo>
                  <a:pt x="7557" y="2165"/>
                </a:lnTo>
                <a:lnTo>
                  <a:pt x="7484" y="2165"/>
                </a:lnTo>
                <a:lnTo>
                  <a:pt x="7337" y="1835"/>
                </a:lnTo>
                <a:lnTo>
                  <a:pt x="7227" y="1542"/>
                </a:lnTo>
                <a:lnTo>
                  <a:pt x="7740" y="1101"/>
                </a:lnTo>
                <a:lnTo>
                  <a:pt x="8217" y="735"/>
                </a:lnTo>
                <a:lnTo>
                  <a:pt x="8364" y="625"/>
                </a:lnTo>
                <a:lnTo>
                  <a:pt x="8511" y="551"/>
                </a:lnTo>
                <a:lnTo>
                  <a:pt x="8841" y="478"/>
                </a:lnTo>
                <a:close/>
                <a:moveTo>
                  <a:pt x="3485" y="7264"/>
                </a:moveTo>
                <a:lnTo>
                  <a:pt x="3449" y="7447"/>
                </a:lnTo>
                <a:lnTo>
                  <a:pt x="3302" y="7337"/>
                </a:lnTo>
                <a:lnTo>
                  <a:pt x="3485" y="7264"/>
                </a:lnTo>
                <a:close/>
                <a:moveTo>
                  <a:pt x="5099" y="6163"/>
                </a:moveTo>
                <a:lnTo>
                  <a:pt x="4733" y="7264"/>
                </a:lnTo>
                <a:lnTo>
                  <a:pt x="4733" y="7337"/>
                </a:lnTo>
                <a:lnTo>
                  <a:pt x="4586" y="7447"/>
                </a:lnTo>
                <a:lnTo>
                  <a:pt x="4586" y="7337"/>
                </a:lnTo>
                <a:lnTo>
                  <a:pt x="4586" y="7301"/>
                </a:lnTo>
                <a:lnTo>
                  <a:pt x="4623" y="6860"/>
                </a:lnTo>
                <a:lnTo>
                  <a:pt x="4733" y="6457"/>
                </a:lnTo>
                <a:lnTo>
                  <a:pt x="5026" y="6237"/>
                </a:lnTo>
                <a:lnTo>
                  <a:pt x="5099" y="6163"/>
                </a:lnTo>
                <a:close/>
                <a:moveTo>
                  <a:pt x="4292" y="6750"/>
                </a:moveTo>
                <a:lnTo>
                  <a:pt x="4219" y="7117"/>
                </a:lnTo>
                <a:lnTo>
                  <a:pt x="4219" y="7484"/>
                </a:lnTo>
                <a:lnTo>
                  <a:pt x="4219" y="7594"/>
                </a:lnTo>
                <a:lnTo>
                  <a:pt x="4292" y="7631"/>
                </a:lnTo>
                <a:lnTo>
                  <a:pt x="3889" y="7924"/>
                </a:lnTo>
                <a:lnTo>
                  <a:pt x="3816" y="7851"/>
                </a:lnTo>
                <a:lnTo>
                  <a:pt x="3889" y="7777"/>
                </a:lnTo>
                <a:lnTo>
                  <a:pt x="3926" y="7667"/>
                </a:lnTo>
                <a:lnTo>
                  <a:pt x="3926" y="7594"/>
                </a:lnTo>
                <a:lnTo>
                  <a:pt x="3889" y="7521"/>
                </a:lnTo>
                <a:lnTo>
                  <a:pt x="3852" y="7484"/>
                </a:lnTo>
                <a:lnTo>
                  <a:pt x="3816" y="7484"/>
                </a:lnTo>
                <a:lnTo>
                  <a:pt x="3889" y="7227"/>
                </a:lnTo>
                <a:lnTo>
                  <a:pt x="3926" y="7007"/>
                </a:lnTo>
                <a:lnTo>
                  <a:pt x="3926" y="6970"/>
                </a:lnTo>
                <a:lnTo>
                  <a:pt x="4292" y="6750"/>
                </a:lnTo>
                <a:close/>
                <a:moveTo>
                  <a:pt x="1101" y="6127"/>
                </a:moveTo>
                <a:lnTo>
                  <a:pt x="1358" y="6200"/>
                </a:lnTo>
                <a:lnTo>
                  <a:pt x="1578" y="6310"/>
                </a:lnTo>
                <a:lnTo>
                  <a:pt x="1761" y="6457"/>
                </a:lnTo>
                <a:lnTo>
                  <a:pt x="1945" y="6677"/>
                </a:lnTo>
                <a:lnTo>
                  <a:pt x="2312" y="7081"/>
                </a:lnTo>
                <a:lnTo>
                  <a:pt x="2715" y="7447"/>
                </a:lnTo>
                <a:lnTo>
                  <a:pt x="3155" y="7777"/>
                </a:lnTo>
                <a:lnTo>
                  <a:pt x="3339" y="7961"/>
                </a:lnTo>
                <a:lnTo>
                  <a:pt x="3522" y="8144"/>
                </a:lnTo>
                <a:lnTo>
                  <a:pt x="3522" y="8181"/>
                </a:lnTo>
                <a:lnTo>
                  <a:pt x="3485" y="8291"/>
                </a:lnTo>
                <a:lnTo>
                  <a:pt x="3485" y="8401"/>
                </a:lnTo>
                <a:lnTo>
                  <a:pt x="3559" y="8474"/>
                </a:lnTo>
                <a:lnTo>
                  <a:pt x="3669" y="8511"/>
                </a:lnTo>
                <a:lnTo>
                  <a:pt x="3669" y="8621"/>
                </a:lnTo>
                <a:lnTo>
                  <a:pt x="3669" y="8658"/>
                </a:lnTo>
                <a:lnTo>
                  <a:pt x="3595" y="8695"/>
                </a:lnTo>
                <a:lnTo>
                  <a:pt x="3229" y="8731"/>
                </a:lnTo>
                <a:lnTo>
                  <a:pt x="3009" y="8474"/>
                </a:lnTo>
                <a:lnTo>
                  <a:pt x="2825" y="8254"/>
                </a:lnTo>
                <a:lnTo>
                  <a:pt x="2165" y="7484"/>
                </a:lnTo>
                <a:lnTo>
                  <a:pt x="1615" y="6897"/>
                </a:lnTo>
                <a:lnTo>
                  <a:pt x="1321" y="6604"/>
                </a:lnTo>
                <a:lnTo>
                  <a:pt x="1174" y="6494"/>
                </a:lnTo>
                <a:lnTo>
                  <a:pt x="991" y="6420"/>
                </a:lnTo>
                <a:lnTo>
                  <a:pt x="1101" y="6127"/>
                </a:lnTo>
                <a:close/>
                <a:moveTo>
                  <a:pt x="8731" y="1"/>
                </a:moveTo>
                <a:lnTo>
                  <a:pt x="8474" y="74"/>
                </a:lnTo>
                <a:lnTo>
                  <a:pt x="8217" y="184"/>
                </a:lnTo>
                <a:lnTo>
                  <a:pt x="7997" y="331"/>
                </a:lnTo>
                <a:lnTo>
                  <a:pt x="7777" y="478"/>
                </a:lnTo>
                <a:lnTo>
                  <a:pt x="7154" y="1028"/>
                </a:lnTo>
                <a:lnTo>
                  <a:pt x="6530" y="1578"/>
                </a:lnTo>
                <a:lnTo>
                  <a:pt x="4036" y="3779"/>
                </a:lnTo>
                <a:lnTo>
                  <a:pt x="2825" y="4843"/>
                </a:lnTo>
                <a:lnTo>
                  <a:pt x="2312" y="5283"/>
                </a:lnTo>
                <a:lnTo>
                  <a:pt x="2092" y="5540"/>
                </a:lnTo>
                <a:lnTo>
                  <a:pt x="1871" y="5797"/>
                </a:lnTo>
                <a:lnTo>
                  <a:pt x="1761" y="5833"/>
                </a:lnTo>
                <a:lnTo>
                  <a:pt x="1725" y="5943"/>
                </a:lnTo>
                <a:lnTo>
                  <a:pt x="1541" y="5833"/>
                </a:lnTo>
                <a:lnTo>
                  <a:pt x="1358" y="5797"/>
                </a:lnTo>
                <a:lnTo>
                  <a:pt x="1174" y="5760"/>
                </a:lnTo>
                <a:lnTo>
                  <a:pt x="954" y="5760"/>
                </a:lnTo>
                <a:lnTo>
                  <a:pt x="844" y="5797"/>
                </a:lnTo>
                <a:lnTo>
                  <a:pt x="771" y="5907"/>
                </a:lnTo>
                <a:lnTo>
                  <a:pt x="624" y="6420"/>
                </a:lnTo>
                <a:lnTo>
                  <a:pt x="624" y="6494"/>
                </a:lnTo>
                <a:lnTo>
                  <a:pt x="661" y="6567"/>
                </a:lnTo>
                <a:lnTo>
                  <a:pt x="698" y="6604"/>
                </a:lnTo>
                <a:lnTo>
                  <a:pt x="771" y="6640"/>
                </a:lnTo>
                <a:lnTo>
                  <a:pt x="918" y="6860"/>
                </a:lnTo>
                <a:lnTo>
                  <a:pt x="1101" y="7081"/>
                </a:lnTo>
                <a:lnTo>
                  <a:pt x="1505" y="7484"/>
                </a:lnTo>
                <a:lnTo>
                  <a:pt x="2385" y="8511"/>
                </a:lnTo>
                <a:lnTo>
                  <a:pt x="2715" y="8951"/>
                </a:lnTo>
                <a:lnTo>
                  <a:pt x="2935" y="9171"/>
                </a:lnTo>
                <a:lnTo>
                  <a:pt x="3155" y="9318"/>
                </a:lnTo>
                <a:lnTo>
                  <a:pt x="3302" y="9355"/>
                </a:lnTo>
                <a:lnTo>
                  <a:pt x="3412" y="9355"/>
                </a:lnTo>
                <a:lnTo>
                  <a:pt x="3522" y="9281"/>
                </a:lnTo>
                <a:lnTo>
                  <a:pt x="3595" y="9171"/>
                </a:lnTo>
                <a:lnTo>
                  <a:pt x="3816" y="9135"/>
                </a:lnTo>
                <a:lnTo>
                  <a:pt x="3962" y="9061"/>
                </a:lnTo>
                <a:lnTo>
                  <a:pt x="4072" y="8951"/>
                </a:lnTo>
                <a:lnTo>
                  <a:pt x="4146" y="8805"/>
                </a:lnTo>
                <a:lnTo>
                  <a:pt x="4146" y="8548"/>
                </a:lnTo>
                <a:lnTo>
                  <a:pt x="4109" y="8328"/>
                </a:lnTo>
                <a:lnTo>
                  <a:pt x="5320" y="7557"/>
                </a:lnTo>
                <a:lnTo>
                  <a:pt x="6530" y="6750"/>
                </a:lnTo>
                <a:lnTo>
                  <a:pt x="7667" y="5907"/>
                </a:lnTo>
                <a:lnTo>
                  <a:pt x="8804" y="5026"/>
                </a:lnTo>
                <a:lnTo>
                  <a:pt x="9281" y="4660"/>
                </a:lnTo>
                <a:lnTo>
                  <a:pt x="9721" y="4219"/>
                </a:lnTo>
                <a:lnTo>
                  <a:pt x="10125" y="3743"/>
                </a:lnTo>
                <a:lnTo>
                  <a:pt x="10308" y="3486"/>
                </a:lnTo>
                <a:lnTo>
                  <a:pt x="10455" y="3229"/>
                </a:lnTo>
                <a:lnTo>
                  <a:pt x="10602" y="2972"/>
                </a:lnTo>
                <a:lnTo>
                  <a:pt x="10712" y="2679"/>
                </a:lnTo>
                <a:lnTo>
                  <a:pt x="10785" y="2385"/>
                </a:lnTo>
                <a:lnTo>
                  <a:pt x="10822" y="2129"/>
                </a:lnTo>
                <a:lnTo>
                  <a:pt x="10822" y="1835"/>
                </a:lnTo>
                <a:lnTo>
                  <a:pt x="10785" y="1542"/>
                </a:lnTo>
                <a:lnTo>
                  <a:pt x="10675" y="1248"/>
                </a:lnTo>
                <a:lnTo>
                  <a:pt x="10528" y="955"/>
                </a:lnTo>
                <a:lnTo>
                  <a:pt x="10382" y="735"/>
                </a:lnTo>
                <a:lnTo>
                  <a:pt x="10198" y="515"/>
                </a:lnTo>
                <a:lnTo>
                  <a:pt x="9978" y="368"/>
                </a:lnTo>
                <a:lnTo>
                  <a:pt x="9758" y="221"/>
                </a:lnTo>
                <a:lnTo>
                  <a:pt x="9501" y="111"/>
                </a:lnTo>
                <a:lnTo>
                  <a:pt x="9281" y="38"/>
                </a:lnTo>
                <a:lnTo>
                  <a:pt x="8988" y="1"/>
                </a:lnTo>
                <a:close/>
                <a:moveTo>
                  <a:pt x="1981" y="12399"/>
                </a:moveTo>
                <a:lnTo>
                  <a:pt x="1981" y="12509"/>
                </a:lnTo>
                <a:lnTo>
                  <a:pt x="1981" y="12656"/>
                </a:lnTo>
                <a:lnTo>
                  <a:pt x="1908" y="12913"/>
                </a:lnTo>
                <a:lnTo>
                  <a:pt x="1798" y="12913"/>
                </a:lnTo>
                <a:lnTo>
                  <a:pt x="1871" y="12656"/>
                </a:lnTo>
                <a:lnTo>
                  <a:pt x="1981" y="12399"/>
                </a:lnTo>
                <a:close/>
                <a:moveTo>
                  <a:pt x="1651" y="9391"/>
                </a:moveTo>
                <a:lnTo>
                  <a:pt x="1688" y="9575"/>
                </a:lnTo>
                <a:lnTo>
                  <a:pt x="1908" y="10198"/>
                </a:lnTo>
                <a:lnTo>
                  <a:pt x="2348" y="11372"/>
                </a:lnTo>
                <a:lnTo>
                  <a:pt x="2422" y="11739"/>
                </a:lnTo>
                <a:lnTo>
                  <a:pt x="2458" y="12106"/>
                </a:lnTo>
                <a:lnTo>
                  <a:pt x="2422" y="12436"/>
                </a:lnTo>
                <a:lnTo>
                  <a:pt x="2348" y="12619"/>
                </a:lnTo>
                <a:lnTo>
                  <a:pt x="2275" y="12766"/>
                </a:lnTo>
                <a:lnTo>
                  <a:pt x="2312" y="12583"/>
                </a:lnTo>
                <a:lnTo>
                  <a:pt x="2275" y="12436"/>
                </a:lnTo>
                <a:lnTo>
                  <a:pt x="2202" y="12326"/>
                </a:lnTo>
                <a:lnTo>
                  <a:pt x="2128" y="12216"/>
                </a:lnTo>
                <a:lnTo>
                  <a:pt x="2018" y="12179"/>
                </a:lnTo>
                <a:lnTo>
                  <a:pt x="1871" y="12179"/>
                </a:lnTo>
                <a:lnTo>
                  <a:pt x="1835" y="12253"/>
                </a:lnTo>
                <a:lnTo>
                  <a:pt x="1835" y="12326"/>
                </a:lnTo>
                <a:lnTo>
                  <a:pt x="1578" y="12656"/>
                </a:lnTo>
                <a:lnTo>
                  <a:pt x="1505" y="12840"/>
                </a:lnTo>
                <a:lnTo>
                  <a:pt x="1431" y="13023"/>
                </a:lnTo>
                <a:lnTo>
                  <a:pt x="1358" y="13023"/>
                </a:lnTo>
                <a:lnTo>
                  <a:pt x="1578" y="12509"/>
                </a:lnTo>
                <a:lnTo>
                  <a:pt x="1761" y="11996"/>
                </a:lnTo>
                <a:lnTo>
                  <a:pt x="1761" y="11959"/>
                </a:lnTo>
                <a:lnTo>
                  <a:pt x="1725" y="11922"/>
                </a:lnTo>
                <a:lnTo>
                  <a:pt x="1688" y="11922"/>
                </a:lnTo>
                <a:lnTo>
                  <a:pt x="1651" y="11959"/>
                </a:lnTo>
                <a:lnTo>
                  <a:pt x="1321" y="12399"/>
                </a:lnTo>
                <a:lnTo>
                  <a:pt x="1028" y="12913"/>
                </a:lnTo>
                <a:lnTo>
                  <a:pt x="881" y="12840"/>
                </a:lnTo>
                <a:lnTo>
                  <a:pt x="881" y="12729"/>
                </a:lnTo>
                <a:lnTo>
                  <a:pt x="1028" y="12436"/>
                </a:lnTo>
                <a:lnTo>
                  <a:pt x="1174" y="12143"/>
                </a:lnTo>
                <a:lnTo>
                  <a:pt x="1358" y="11849"/>
                </a:lnTo>
                <a:lnTo>
                  <a:pt x="1541" y="11556"/>
                </a:lnTo>
                <a:lnTo>
                  <a:pt x="1541" y="11519"/>
                </a:lnTo>
                <a:lnTo>
                  <a:pt x="1505" y="11482"/>
                </a:lnTo>
                <a:lnTo>
                  <a:pt x="1468" y="11519"/>
                </a:lnTo>
                <a:lnTo>
                  <a:pt x="1138" y="11812"/>
                </a:lnTo>
                <a:lnTo>
                  <a:pt x="954" y="11996"/>
                </a:lnTo>
                <a:lnTo>
                  <a:pt x="808" y="12179"/>
                </a:lnTo>
                <a:lnTo>
                  <a:pt x="698" y="12399"/>
                </a:lnTo>
                <a:lnTo>
                  <a:pt x="588" y="12619"/>
                </a:lnTo>
                <a:lnTo>
                  <a:pt x="551" y="12583"/>
                </a:lnTo>
                <a:lnTo>
                  <a:pt x="624" y="12473"/>
                </a:lnTo>
                <a:lnTo>
                  <a:pt x="661" y="12363"/>
                </a:lnTo>
                <a:lnTo>
                  <a:pt x="1138" y="11629"/>
                </a:lnTo>
                <a:lnTo>
                  <a:pt x="1321" y="11262"/>
                </a:lnTo>
                <a:lnTo>
                  <a:pt x="1468" y="10859"/>
                </a:lnTo>
                <a:lnTo>
                  <a:pt x="1431" y="10822"/>
                </a:lnTo>
                <a:lnTo>
                  <a:pt x="1395" y="10822"/>
                </a:lnTo>
                <a:lnTo>
                  <a:pt x="1064" y="11189"/>
                </a:lnTo>
                <a:lnTo>
                  <a:pt x="734" y="11556"/>
                </a:lnTo>
                <a:lnTo>
                  <a:pt x="844" y="11372"/>
                </a:lnTo>
                <a:lnTo>
                  <a:pt x="1248" y="10749"/>
                </a:lnTo>
                <a:lnTo>
                  <a:pt x="1651" y="10125"/>
                </a:lnTo>
                <a:lnTo>
                  <a:pt x="1651" y="10052"/>
                </a:lnTo>
                <a:lnTo>
                  <a:pt x="1615" y="9978"/>
                </a:lnTo>
                <a:lnTo>
                  <a:pt x="1505" y="9978"/>
                </a:lnTo>
                <a:lnTo>
                  <a:pt x="1321" y="10162"/>
                </a:lnTo>
                <a:lnTo>
                  <a:pt x="1505" y="9795"/>
                </a:lnTo>
                <a:lnTo>
                  <a:pt x="1651" y="9391"/>
                </a:lnTo>
                <a:close/>
                <a:moveTo>
                  <a:pt x="1541" y="8768"/>
                </a:moveTo>
                <a:lnTo>
                  <a:pt x="1468" y="8805"/>
                </a:lnTo>
                <a:lnTo>
                  <a:pt x="1395" y="8915"/>
                </a:lnTo>
                <a:lnTo>
                  <a:pt x="1395" y="9025"/>
                </a:lnTo>
                <a:lnTo>
                  <a:pt x="1395" y="9061"/>
                </a:lnTo>
                <a:lnTo>
                  <a:pt x="1211" y="9355"/>
                </a:lnTo>
                <a:lnTo>
                  <a:pt x="1101" y="9648"/>
                </a:lnTo>
                <a:lnTo>
                  <a:pt x="661" y="10602"/>
                </a:lnTo>
                <a:lnTo>
                  <a:pt x="294" y="11409"/>
                </a:lnTo>
                <a:lnTo>
                  <a:pt x="147" y="11812"/>
                </a:lnTo>
                <a:lnTo>
                  <a:pt x="37" y="12253"/>
                </a:lnTo>
                <a:lnTo>
                  <a:pt x="1" y="12399"/>
                </a:lnTo>
                <a:lnTo>
                  <a:pt x="1" y="12509"/>
                </a:lnTo>
                <a:lnTo>
                  <a:pt x="74" y="12729"/>
                </a:lnTo>
                <a:lnTo>
                  <a:pt x="221" y="12913"/>
                </a:lnTo>
                <a:lnTo>
                  <a:pt x="404" y="13096"/>
                </a:lnTo>
                <a:lnTo>
                  <a:pt x="441" y="13170"/>
                </a:lnTo>
                <a:lnTo>
                  <a:pt x="514" y="13206"/>
                </a:lnTo>
                <a:lnTo>
                  <a:pt x="588" y="13243"/>
                </a:lnTo>
                <a:lnTo>
                  <a:pt x="661" y="13243"/>
                </a:lnTo>
                <a:lnTo>
                  <a:pt x="734" y="13280"/>
                </a:lnTo>
                <a:lnTo>
                  <a:pt x="881" y="13353"/>
                </a:lnTo>
                <a:lnTo>
                  <a:pt x="954" y="13426"/>
                </a:lnTo>
                <a:lnTo>
                  <a:pt x="1101" y="13426"/>
                </a:lnTo>
                <a:lnTo>
                  <a:pt x="1431" y="13536"/>
                </a:lnTo>
                <a:lnTo>
                  <a:pt x="1468" y="13573"/>
                </a:lnTo>
                <a:lnTo>
                  <a:pt x="1688" y="13573"/>
                </a:lnTo>
                <a:lnTo>
                  <a:pt x="1908" y="13536"/>
                </a:lnTo>
                <a:lnTo>
                  <a:pt x="2128" y="13463"/>
                </a:lnTo>
                <a:lnTo>
                  <a:pt x="2312" y="13390"/>
                </a:lnTo>
                <a:lnTo>
                  <a:pt x="2495" y="13280"/>
                </a:lnTo>
                <a:lnTo>
                  <a:pt x="2605" y="13133"/>
                </a:lnTo>
                <a:lnTo>
                  <a:pt x="2715" y="12986"/>
                </a:lnTo>
                <a:lnTo>
                  <a:pt x="2788" y="12840"/>
                </a:lnTo>
                <a:lnTo>
                  <a:pt x="2862" y="12693"/>
                </a:lnTo>
                <a:lnTo>
                  <a:pt x="2935" y="12326"/>
                </a:lnTo>
                <a:lnTo>
                  <a:pt x="2935" y="11959"/>
                </a:lnTo>
                <a:lnTo>
                  <a:pt x="2862" y="11592"/>
                </a:lnTo>
                <a:lnTo>
                  <a:pt x="2788" y="11226"/>
                </a:lnTo>
                <a:lnTo>
                  <a:pt x="2678" y="10895"/>
                </a:lnTo>
                <a:lnTo>
                  <a:pt x="2055" y="9061"/>
                </a:lnTo>
                <a:lnTo>
                  <a:pt x="1981" y="8951"/>
                </a:lnTo>
                <a:lnTo>
                  <a:pt x="1871" y="8878"/>
                </a:lnTo>
                <a:lnTo>
                  <a:pt x="1761" y="8805"/>
                </a:lnTo>
                <a:lnTo>
                  <a:pt x="1651" y="8768"/>
                </a:lnTo>
                <a:close/>
              </a:path>
            </a:pathLst>
          </a:custGeom>
          <a:solidFill>
            <a:srgbClr val="A4C2F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A4C2F4"/>
              </a:solidFill>
              <a:latin typeface="Arial"/>
              <a:ea typeface="Arial"/>
              <a:cs typeface="Arial"/>
              <a:sym typeface="Arial"/>
            </a:endParaRPr>
          </a:p>
        </p:txBody>
      </p:sp>
      <p:sp>
        <p:nvSpPr>
          <p:cNvPr id="835" name="Google Shape;835;p39"/>
          <p:cNvSpPr/>
          <p:nvPr/>
        </p:nvSpPr>
        <p:spPr>
          <a:xfrm>
            <a:off x="91624" y="4552927"/>
            <a:ext cx="416228" cy="409988"/>
          </a:xfrm>
          <a:custGeom>
            <a:avLst/>
            <a:gdLst/>
            <a:ahLst/>
            <a:cxnLst/>
            <a:rect l="l" t="t" r="r" b="b"/>
            <a:pathLst>
              <a:path w="14674" h="14454" extrusionOk="0">
                <a:moveTo>
                  <a:pt x="7887" y="3779"/>
                </a:moveTo>
                <a:lnTo>
                  <a:pt x="7961" y="3816"/>
                </a:lnTo>
                <a:lnTo>
                  <a:pt x="8071" y="3889"/>
                </a:lnTo>
                <a:lnTo>
                  <a:pt x="8218" y="4072"/>
                </a:lnTo>
                <a:lnTo>
                  <a:pt x="8291" y="4292"/>
                </a:lnTo>
                <a:lnTo>
                  <a:pt x="8364" y="4513"/>
                </a:lnTo>
                <a:lnTo>
                  <a:pt x="8401" y="4696"/>
                </a:lnTo>
                <a:lnTo>
                  <a:pt x="8401" y="4916"/>
                </a:lnTo>
                <a:lnTo>
                  <a:pt x="8401" y="5099"/>
                </a:lnTo>
                <a:lnTo>
                  <a:pt x="8291" y="5283"/>
                </a:lnTo>
                <a:lnTo>
                  <a:pt x="8144" y="4659"/>
                </a:lnTo>
                <a:lnTo>
                  <a:pt x="8034" y="4219"/>
                </a:lnTo>
                <a:lnTo>
                  <a:pt x="7961" y="3999"/>
                </a:lnTo>
                <a:lnTo>
                  <a:pt x="7887" y="3779"/>
                </a:lnTo>
                <a:close/>
                <a:moveTo>
                  <a:pt x="4329" y="5063"/>
                </a:moveTo>
                <a:lnTo>
                  <a:pt x="4476" y="5209"/>
                </a:lnTo>
                <a:lnTo>
                  <a:pt x="4586" y="5356"/>
                </a:lnTo>
                <a:lnTo>
                  <a:pt x="4696" y="5503"/>
                </a:lnTo>
                <a:lnTo>
                  <a:pt x="4769" y="5686"/>
                </a:lnTo>
                <a:lnTo>
                  <a:pt x="4769" y="5870"/>
                </a:lnTo>
                <a:lnTo>
                  <a:pt x="4769" y="6053"/>
                </a:lnTo>
                <a:lnTo>
                  <a:pt x="4659" y="6126"/>
                </a:lnTo>
                <a:lnTo>
                  <a:pt x="4549" y="6237"/>
                </a:lnTo>
                <a:lnTo>
                  <a:pt x="4439" y="5980"/>
                </a:lnTo>
                <a:lnTo>
                  <a:pt x="4329" y="5686"/>
                </a:lnTo>
                <a:lnTo>
                  <a:pt x="4293" y="5393"/>
                </a:lnTo>
                <a:lnTo>
                  <a:pt x="4293" y="5209"/>
                </a:lnTo>
                <a:lnTo>
                  <a:pt x="4293" y="5136"/>
                </a:lnTo>
                <a:lnTo>
                  <a:pt x="4329" y="5063"/>
                </a:lnTo>
                <a:close/>
                <a:moveTo>
                  <a:pt x="6604" y="7594"/>
                </a:moveTo>
                <a:lnTo>
                  <a:pt x="6714" y="7667"/>
                </a:lnTo>
                <a:lnTo>
                  <a:pt x="6787" y="7814"/>
                </a:lnTo>
                <a:lnTo>
                  <a:pt x="6934" y="8071"/>
                </a:lnTo>
                <a:lnTo>
                  <a:pt x="7337" y="8694"/>
                </a:lnTo>
                <a:lnTo>
                  <a:pt x="7117" y="8878"/>
                </a:lnTo>
                <a:lnTo>
                  <a:pt x="7080" y="8768"/>
                </a:lnTo>
                <a:lnTo>
                  <a:pt x="6860" y="8474"/>
                </a:lnTo>
                <a:lnTo>
                  <a:pt x="6677" y="8144"/>
                </a:lnTo>
                <a:lnTo>
                  <a:pt x="6567" y="7887"/>
                </a:lnTo>
                <a:lnTo>
                  <a:pt x="6420" y="7667"/>
                </a:lnTo>
                <a:lnTo>
                  <a:pt x="6604" y="7594"/>
                </a:lnTo>
                <a:close/>
                <a:moveTo>
                  <a:pt x="5283" y="8107"/>
                </a:moveTo>
                <a:lnTo>
                  <a:pt x="5356" y="8144"/>
                </a:lnTo>
                <a:lnTo>
                  <a:pt x="5833" y="9428"/>
                </a:lnTo>
                <a:lnTo>
                  <a:pt x="5650" y="9501"/>
                </a:lnTo>
                <a:lnTo>
                  <a:pt x="5686" y="9318"/>
                </a:lnTo>
                <a:lnTo>
                  <a:pt x="5650" y="9208"/>
                </a:lnTo>
                <a:lnTo>
                  <a:pt x="5613" y="9061"/>
                </a:lnTo>
                <a:lnTo>
                  <a:pt x="5503" y="8768"/>
                </a:lnTo>
                <a:lnTo>
                  <a:pt x="5246" y="8107"/>
                </a:lnTo>
                <a:close/>
                <a:moveTo>
                  <a:pt x="7337" y="9905"/>
                </a:moveTo>
                <a:lnTo>
                  <a:pt x="7337" y="10235"/>
                </a:lnTo>
                <a:lnTo>
                  <a:pt x="7190" y="9978"/>
                </a:lnTo>
                <a:lnTo>
                  <a:pt x="7337" y="9905"/>
                </a:lnTo>
                <a:close/>
                <a:moveTo>
                  <a:pt x="9721" y="9061"/>
                </a:moveTo>
                <a:lnTo>
                  <a:pt x="9832" y="9281"/>
                </a:lnTo>
                <a:lnTo>
                  <a:pt x="9942" y="9501"/>
                </a:lnTo>
                <a:lnTo>
                  <a:pt x="10052" y="9685"/>
                </a:lnTo>
                <a:lnTo>
                  <a:pt x="10162" y="9868"/>
                </a:lnTo>
                <a:lnTo>
                  <a:pt x="10198" y="10015"/>
                </a:lnTo>
                <a:lnTo>
                  <a:pt x="10198" y="10161"/>
                </a:lnTo>
                <a:lnTo>
                  <a:pt x="10198" y="10308"/>
                </a:lnTo>
                <a:lnTo>
                  <a:pt x="10125" y="10455"/>
                </a:lnTo>
                <a:lnTo>
                  <a:pt x="10052" y="10345"/>
                </a:lnTo>
                <a:lnTo>
                  <a:pt x="9978" y="10308"/>
                </a:lnTo>
                <a:lnTo>
                  <a:pt x="9758" y="9758"/>
                </a:lnTo>
                <a:lnTo>
                  <a:pt x="9685" y="9464"/>
                </a:lnTo>
                <a:lnTo>
                  <a:pt x="9575" y="9171"/>
                </a:lnTo>
                <a:lnTo>
                  <a:pt x="9648" y="9134"/>
                </a:lnTo>
                <a:lnTo>
                  <a:pt x="9721" y="9061"/>
                </a:lnTo>
                <a:close/>
                <a:moveTo>
                  <a:pt x="7667" y="9758"/>
                </a:moveTo>
                <a:lnTo>
                  <a:pt x="7777" y="9795"/>
                </a:lnTo>
                <a:lnTo>
                  <a:pt x="7924" y="9868"/>
                </a:lnTo>
                <a:lnTo>
                  <a:pt x="8071" y="10015"/>
                </a:lnTo>
                <a:lnTo>
                  <a:pt x="8181" y="10235"/>
                </a:lnTo>
                <a:lnTo>
                  <a:pt x="8291" y="10638"/>
                </a:lnTo>
                <a:lnTo>
                  <a:pt x="8328" y="10822"/>
                </a:lnTo>
                <a:lnTo>
                  <a:pt x="8328" y="10968"/>
                </a:lnTo>
                <a:lnTo>
                  <a:pt x="8291" y="11115"/>
                </a:lnTo>
                <a:lnTo>
                  <a:pt x="8181" y="11189"/>
                </a:lnTo>
                <a:lnTo>
                  <a:pt x="8181" y="11115"/>
                </a:lnTo>
                <a:lnTo>
                  <a:pt x="8144" y="11005"/>
                </a:lnTo>
                <a:lnTo>
                  <a:pt x="8071" y="10968"/>
                </a:lnTo>
                <a:lnTo>
                  <a:pt x="7997" y="10895"/>
                </a:lnTo>
                <a:lnTo>
                  <a:pt x="7887" y="10675"/>
                </a:lnTo>
                <a:lnTo>
                  <a:pt x="7814" y="10382"/>
                </a:lnTo>
                <a:lnTo>
                  <a:pt x="7741" y="9831"/>
                </a:lnTo>
                <a:lnTo>
                  <a:pt x="7667" y="9758"/>
                </a:lnTo>
                <a:close/>
                <a:moveTo>
                  <a:pt x="10162" y="1321"/>
                </a:moveTo>
                <a:lnTo>
                  <a:pt x="10198" y="1541"/>
                </a:lnTo>
                <a:lnTo>
                  <a:pt x="10272" y="1725"/>
                </a:lnTo>
                <a:lnTo>
                  <a:pt x="10455" y="2092"/>
                </a:lnTo>
                <a:lnTo>
                  <a:pt x="10932" y="3229"/>
                </a:lnTo>
                <a:lnTo>
                  <a:pt x="10969" y="3302"/>
                </a:lnTo>
                <a:lnTo>
                  <a:pt x="10749" y="3375"/>
                </a:lnTo>
                <a:lnTo>
                  <a:pt x="10528" y="3449"/>
                </a:lnTo>
                <a:lnTo>
                  <a:pt x="9758" y="3742"/>
                </a:lnTo>
                <a:lnTo>
                  <a:pt x="8988" y="4146"/>
                </a:lnTo>
                <a:lnTo>
                  <a:pt x="8841" y="4219"/>
                </a:lnTo>
                <a:lnTo>
                  <a:pt x="8731" y="4329"/>
                </a:lnTo>
                <a:lnTo>
                  <a:pt x="8658" y="4072"/>
                </a:lnTo>
                <a:lnTo>
                  <a:pt x="8511" y="3816"/>
                </a:lnTo>
                <a:lnTo>
                  <a:pt x="8364" y="3595"/>
                </a:lnTo>
                <a:lnTo>
                  <a:pt x="8254" y="3522"/>
                </a:lnTo>
                <a:lnTo>
                  <a:pt x="8144" y="3449"/>
                </a:lnTo>
                <a:lnTo>
                  <a:pt x="7997" y="3412"/>
                </a:lnTo>
                <a:lnTo>
                  <a:pt x="7851" y="3375"/>
                </a:lnTo>
                <a:lnTo>
                  <a:pt x="7777" y="3375"/>
                </a:lnTo>
                <a:lnTo>
                  <a:pt x="7704" y="3412"/>
                </a:lnTo>
                <a:lnTo>
                  <a:pt x="7667" y="3485"/>
                </a:lnTo>
                <a:lnTo>
                  <a:pt x="7667" y="3559"/>
                </a:lnTo>
                <a:lnTo>
                  <a:pt x="7484" y="3595"/>
                </a:lnTo>
                <a:lnTo>
                  <a:pt x="7337" y="3706"/>
                </a:lnTo>
                <a:lnTo>
                  <a:pt x="7190" y="3852"/>
                </a:lnTo>
                <a:lnTo>
                  <a:pt x="7044" y="3999"/>
                </a:lnTo>
                <a:lnTo>
                  <a:pt x="7007" y="4109"/>
                </a:lnTo>
                <a:lnTo>
                  <a:pt x="7044" y="4219"/>
                </a:lnTo>
                <a:lnTo>
                  <a:pt x="7264" y="4696"/>
                </a:lnTo>
                <a:lnTo>
                  <a:pt x="7080" y="4769"/>
                </a:lnTo>
                <a:lnTo>
                  <a:pt x="6310" y="5026"/>
                </a:lnTo>
                <a:lnTo>
                  <a:pt x="5576" y="5283"/>
                </a:lnTo>
                <a:lnTo>
                  <a:pt x="5320" y="5356"/>
                </a:lnTo>
                <a:lnTo>
                  <a:pt x="5210" y="5393"/>
                </a:lnTo>
                <a:lnTo>
                  <a:pt x="5136" y="5466"/>
                </a:lnTo>
                <a:lnTo>
                  <a:pt x="5100" y="5356"/>
                </a:lnTo>
                <a:lnTo>
                  <a:pt x="4916" y="5063"/>
                </a:lnTo>
                <a:lnTo>
                  <a:pt x="4806" y="4879"/>
                </a:lnTo>
                <a:lnTo>
                  <a:pt x="4659" y="4733"/>
                </a:lnTo>
                <a:lnTo>
                  <a:pt x="4513" y="4623"/>
                </a:lnTo>
                <a:lnTo>
                  <a:pt x="4329" y="4549"/>
                </a:lnTo>
                <a:lnTo>
                  <a:pt x="4183" y="4513"/>
                </a:lnTo>
                <a:lnTo>
                  <a:pt x="4036" y="4586"/>
                </a:lnTo>
                <a:lnTo>
                  <a:pt x="3852" y="4586"/>
                </a:lnTo>
                <a:lnTo>
                  <a:pt x="3779" y="4623"/>
                </a:lnTo>
                <a:lnTo>
                  <a:pt x="3742" y="4696"/>
                </a:lnTo>
                <a:lnTo>
                  <a:pt x="3706" y="4989"/>
                </a:lnTo>
                <a:lnTo>
                  <a:pt x="3706" y="5283"/>
                </a:lnTo>
                <a:lnTo>
                  <a:pt x="3742" y="5576"/>
                </a:lnTo>
                <a:lnTo>
                  <a:pt x="3816" y="5870"/>
                </a:lnTo>
                <a:lnTo>
                  <a:pt x="3596" y="5833"/>
                </a:lnTo>
                <a:lnTo>
                  <a:pt x="3376" y="5870"/>
                </a:lnTo>
                <a:lnTo>
                  <a:pt x="2972" y="6016"/>
                </a:lnTo>
                <a:lnTo>
                  <a:pt x="2422" y="6163"/>
                </a:lnTo>
                <a:lnTo>
                  <a:pt x="2165" y="6273"/>
                </a:lnTo>
                <a:lnTo>
                  <a:pt x="2055" y="6347"/>
                </a:lnTo>
                <a:lnTo>
                  <a:pt x="1945" y="6457"/>
                </a:lnTo>
                <a:lnTo>
                  <a:pt x="1945" y="6530"/>
                </a:lnTo>
                <a:lnTo>
                  <a:pt x="1982" y="6567"/>
                </a:lnTo>
                <a:lnTo>
                  <a:pt x="2238" y="6603"/>
                </a:lnTo>
                <a:lnTo>
                  <a:pt x="2459" y="6567"/>
                </a:lnTo>
                <a:lnTo>
                  <a:pt x="2972" y="6457"/>
                </a:lnTo>
                <a:lnTo>
                  <a:pt x="3449" y="6347"/>
                </a:lnTo>
                <a:lnTo>
                  <a:pt x="3706" y="6237"/>
                </a:lnTo>
                <a:lnTo>
                  <a:pt x="3816" y="6163"/>
                </a:lnTo>
                <a:lnTo>
                  <a:pt x="3889" y="6090"/>
                </a:lnTo>
                <a:lnTo>
                  <a:pt x="4073" y="6383"/>
                </a:lnTo>
                <a:lnTo>
                  <a:pt x="4256" y="6677"/>
                </a:lnTo>
                <a:lnTo>
                  <a:pt x="4293" y="6713"/>
                </a:lnTo>
                <a:lnTo>
                  <a:pt x="4366" y="6823"/>
                </a:lnTo>
                <a:lnTo>
                  <a:pt x="4549" y="6970"/>
                </a:lnTo>
                <a:lnTo>
                  <a:pt x="4659" y="7007"/>
                </a:lnTo>
                <a:lnTo>
                  <a:pt x="4733" y="7044"/>
                </a:lnTo>
                <a:lnTo>
                  <a:pt x="4806" y="7007"/>
                </a:lnTo>
                <a:lnTo>
                  <a:pt x="4879" y="6933"/>
                </a:lnTo>
                <a:lnTo>
                  <a:pt x="5063" y="6640"/>
                </a:lnTo>
                <a:lnTo>
                  <a:pt x="5173" y="6347"/>
                </a:lnTo>
                <a:lnTo>
                  <a:pt x="5210" y="6053"/>
                </a:lnTo>
                <a:lnTo>
                  <a:pt x="5210" y="5760"/>
                </a:lnTo>
                <a:lnTo>
                  <a:pt x="5320" y="5760"/>
                </a:lnTo>
                <a:lnTo>
                  <a:pt x="5430" y="5723"/>
                </a:lnTo>
                <a:lnTo>
                  <a:pt x="5686" y="5650"/>
                </a:lnTo>
                <a:lnTo>
                  <a:pt x="6457" y="5430"/>
                </a:lnTo>
                <a:lnTo>
                  <a:pt x="7190" y="5173"/>
                </a:lnTo>
                <a:lnTo>
                  <a:pt x="7447" y="5063"/>
                </a:lnTo>
                <a:lnTo>
                  <a:pt x="7631" y="5430"/>
                </a:lnTo>
                <a:lnTo>
                  <a:pt x="7704" y="5613"/>
                </a:lnTo>
                <a:lnTo>
                  <a:pt x="7814" y="5760"/>
                </a:lnTo>
                <a:lnTo>
                  <a:pt x="7924" y="5833"/>
                </a:lnTo>
                <a:lnTo>
                  <a:pt x="8218" y="5833"/>
                </a:lnTo>
                <a:lnTo>
                  <a:pt x="8328" y="5760"/>
                </a:lnTo>
                <a:lnTo>
                  <a:pt x="8548" y="5576"/>
                </a:lnTo>
                <a:lnTo>
                  <a:pt x="8731" y="5356"/>
                </a:lnTo>
                <a:lnTo>
                  <a:pt x="8804" y="5173"/>
                </a:lnTo>
                <a:lnTo>
                  <a:pt x="8841" y="4989"/>
                </a:lnTo>
                <a:lnTo>
                  <a:pt x="8841" y="4806"/>
                </a:lnTo>
                <a:lnTo>
                  <a:pt x="8804" y="4586"/>
                </a:lnTo>
                <a:lnTo>
                  <a:pt x="8914" y="4586"/>
                </a:lnTo>
                <a:lnTo>
                  <a:pt x="9061" y="4513"/>
                </a:lnTo>
                <a:lnTo>
                  <a:pt x="9942" y="4109"/>
                </a:lnTo>
                <a:lnTo>
                  <a:pt x="10639" y="3852"/>
                </a:lnTo>
                <a:lnTo>
                  <a:pt x="10895" y="3742"/>
                </a:lnTo>
                <a:lnTo>
                  <a:pt x="11115" y="3669"/>
                </a:lnTo>
                <a:lnTo>
                  <a:pt x="11519" y="4586"/>
                </a:lnTo>
                <a:lnTo>
                  <a:pt x="11849" y="5540"/>
                </a:lnTo>
                <a:lnTo>
                  <a:pt x="12069" y="6237"/>
                </a:lnTo>
                <a:lnTo>
                  <a:pt x="12032" y="6347"/>
                </a:lnTo>
                <a:lnTo>
                  <a:pt x="11996" y="6457"/>
                </a:lnTo>
                <a:lnTo>
                  <a:pt x="11959" y="6457"/>
                </a:lnTo>
                <a:lnTo>
                  <a:pt x="11592" y="6603"/>
                </a:lnTo>
                <a:lnTo>
                  <a:pt x="10969" y="6787"/>
                </a:lnTo>
                <a:lnTo>
                  <a:pt x="9685" y="7227"/>
                </a:lnTo>
                <a:lnTo>
                  <a:pt x="8438" y="7630"/>
                </a:lnTo>
                <a:lnTo>
                  <a:pt x="7887" y="7777"/>
                </a:lnTo>
                <a:lnTo>
                  <a:pt x="7631" y="7924"/>
                </a:lnTo>
                <a:lnTo>
                  <a:pt x="7521" y="7997"/>
                </a:lnTo>
                <a:lnTo>
                  <a:pt x="7447" y="8107"/>
                </a:lnTo>
                <a:lnTo>
                  <a:pt x="7447" y="8144"/>
                </a:lnTo>
                <a:lnTo>
                  <a:pt x="7631" y="8181"/>
                </a:lnTo>
                <a:lnTo>
                  <a:pt x="7997" y="8181"/>
                </a:lnTo>
                <a:lnTo>
                  <a:pt x="8181" y="8107"/>
                </a:lnTo>
                <a:lnTo>
                  <a:pt x="8914" y="7887"/>
                </a:lnTo>
                <a:lnTo>
                  <a:pt x="10565" y="7374"/>
                </a:lnTo>
                <a:lnTo>
                  <a:pt x="12216" y="6860"/>
                </a:lnTo>
                <a:lnTo>
                  <a:pt x="12289" y="6823"/>
                </a:lnTo>
                <a:lnTo>
                  <a:pt x="12546" y="7777"/>
                </a:lnTo>
                <a:lnTo>
                  <a:pt x="12766" y="8474"/>
                </a:lnTo>
                <a:lnTo>
                  <a:pt x="12729" y="8511"/>
                </a:lnTo>
                <a:lnTo>
                  <a:pt x="12693" y="8584"/>
                </a:lnTo>
                <a:lnTo>
                  <a:pt x="11629" y="8988"/>
                </a:lnTo>
                <a:lnTo>
                  <a:pt x="11042" y="9208"/>
                </a:lnTo>
                <a:lnTo>
                  <a:pt x="10859" y="9281"/>
                </a:lnTo>
                <a:lnTo>
                  <a:pt x="10749" y="9391"/>
                </a:lnTo>
                <a:lnTo>
                  <a:pt x="10455" y="9575"/>
                </a:lnTo>
                <a:lnTo>
                  <a:pt x="10455" y="9611"/>
                </a:lnTo>
                <a:lnTo>
                  <a:pt x="10418" y="9501"/>
                </a:lnTo>
                <a:lnTo>
                  <a:pt x="10198" y="9024"/>
                </a:lnTo>
                <a:lnTo>
                  <a:pt x="10052" y="8804"/>
                </a:lnTo>
                <a:lnTo>
                  <a:pt x="9942" y="8731"/>
                </a:lnTo>
                <a:lnTo>
                  <a:pt x="9832" y="8694"/>
                </a:lnTo>
                <a:lnTo>
                  <a:pt x="9758" y="8694"/>
                </a:lnTo>
                <a:lnTo>
                  <a:pt x="9721" y="8768"/>
                </a:lnTo>
                <a:lnTo>
                  <a:pt x="9685" y="8841"/>
                </a:lnTo>
                <a:lnTo>
                  <a:pt x="9501" y="8841"/>
                </a:lnTo>
                <a:lnTo>
                  <a:pt x="9355" y="8804"/>
                </a:lnTo>
                <a:lnTo>
                  <a:pt x="9208" y="8841"/>
                </a:lnTo>
                <a:lnTo>
                  <a:pt x="9061" y="8878"/>
                </a:lnTo>
                <a:lnTo>
                  <a:pt x="8988" y="8988"/>
                </a:lnTo>
                <a:lnTo>
                  <a:pt x="8914" y="9098"/>
                </a:lnTo>
                <a:lnTo>
                  <a:pt x="8914" y="9208"/>
                </a:lnTo>
                <a:lnTo>
                  <a:pt x="9025" y="9611"/>
                </a:lnTo>
                <a:lnTo>
                  <a:pt x="9135" y="10051"/>
                </a:lnTo>
                <a:lnTo>
                  <a:pt x="8694" y="10161"/>
                </a:lnTo>
                <a:lnTo>
                  <a:pt x="8658" y="10198"/>
                </a:lnTo>
                <a:lnTo>
                  <a:pt x="8621" y="10235"/>
                </a:lnTo>
                <a:lnTo>
                  <a:pt x="8584" y="10345"/>
                </a:lnTo>
                <a:lnTo>
                  <a:pt x="8511" y="10125"/>
                </a:lnTo>
                <a:lnTo>
                  <a:pt x="8401" y="9905"/>
                </a:lnTo>
                <a:lnTo>
                  <a:pt x="8254" y="9685"/>
                </a:lnTo>
                <a:lnTo>
                  <a:pt x="8034" y="9501"/>
                </a:lnTo>
                <a:lnTo>
                  <a:pt x="7777" y="9391"/>
                </a:lnTo>
                <a:lnTo>
                  <a:pt x="7557" y="9391"/>
                </a:lnTo>
                <a:lnTo>
                  <a:pt x="7411" y="9428"/>
                </a:lnTo>
                <a:lnTo>
                  <a:pt x="7300" y="9464"/>
                </a:lnTo>
                <a:lnTo>
                  <a:pt x="7190" y="9538"/>
                </a:lnTo>
                <a:lnTo>
                  <a:pt x="7080" y="9611"/>
                </a:lnTo>
                <a:lnTo>
                  <a:pt x="7044" y="9721"/>
                </a:lnTo>
                <a:lnTo>
                  <a:pt x="7007" y="9868"/>
                </a:lnTo>
                <a:lnTo>
                  <a:pt x="7044" y="9941"/>
                </a:lnTo>
                <a:lnTo>
                  <a:pt x="7117" y="9978"/>
                </a:lnTo>
                <a:lnTo>
                  <a:pt x="7044" y="10235"/>
                </a:lnTo>
                <a:lnTo>
                  <a:pt x="7080" y="10492"/>
                </a:lnTo>
                <a:lnTo>
                  <a:pt x="4806" y="11152"/>
                </a:lnTo>
                <a:lnTo>
                  <a:pt x="4219" y="11335"/>
                </a:lnTo>
                <a:lnTo>
                  <a:pt x="3632" y="11519"/>
                </a:lnTo>
                <a:lnTo>
                  <a:pt x="3449" y="11629"/>
                </a:lnTo>
                <a:lnTo>
                  <a:pt x="3192" y="10602"/>
                </a:lnTo>
                <a:lnTo>
                  <a:pt x="2862" y="9611"/>
                </a:lnTo>
                <a:lnTo>
                  <a:pt x="3339" y="9538"/>
                </a:lnTo>
                <a:lnTo>
                  <a:pt x="3816" y="9428"/>
                </a:lnTo>
                <a:lnTo>
                  <a:pt x="4769" y="9134"/>
                </a:lnTo>
                <a:lnTo>
                  <a:pt x="4843" y="9318"/>
                </a:lnTo>
                <a:lnTo>
                  <a:pt x="4953" y="9501"/>
                </a:lnTo>
                <a:lnTo>
                  <a:pt x="5063" y="9685"/>
                </a:lnTo>
                <a:lnTo>
                  <a:pt x="5246" y="9831"/>
                </a:lnTo>
                <a:lnTo>
                  <a:pt x="5356" y="9868"/>
                </a:lnTo>
                <a:lnTo>
                  <a:pt x="5466" y="9905"/>
                </a:lnTo>
                <a:lnTo>
                  <a:pt x="5613" y="9905"/>
                </a:lnTo>
                <a:lnTo>
                  <a:pt x="5723" y="9868"/>
                </a:lnTo>
                <a:lnTo>
                  <a:pt x="5980" y="9758"/>
                </a:lnTo>
                <a:lnTo>
                  <a:pt x="6163" y="9648"/>
                </a:lnTo>
                <a:lnTo>
                  <a:pt x="6237" y="9538"/>
                </a:lnTo>
                <a:lnTo>
                  <a:pt x="6273" y="9501"/>
                </a:lnTo>
                <a:lnTo>
                  <a:pt x="6237" y="9428"/>
                </a:lnTo>
                <a:lnTo>
                  <a:pt x="5980" y="8731"/>
                </a:lnTo>
                <a:lnTo>
                  <a:pt x="6200" y="8731"/>
                </a:lnTo>
                <a:lnTo>
                  <a:pt x="6383" y="8658"/>
                </a:lnTo>
                <a:lnTo>
                  <a:pt x="6604" y="9244"/>
                </a:lnTo>
                <a:lnTo>
                  <a:pt x="6677" y="9318"/>
                </a:lnTo>
                <a:lnTo>
                  <a:pt x="6714" y="9354"/>
                </a:lnTo>
                <a:lnTo>
                  <a:pt x="6787" y="9354"/>
                </a:lnTo>
                <a:lnTo>
                  <a:pt x="7044" y="9318"/>
                </a:lnTo>
                <a:lnTo>
                  <a:pt x="7300" y="9208"/>
                </a:lnTo>
                <a:lnTo>
                  <a:pt x="7521" y="9061"/>
                </a:lnTo>
                <a:lnTo>
                  <a:pt x="7704" y="8878"/>
                </a:lnTo>
                <a:lnTo>
                  <a:pt x="7741" y="8841"/>
                </a:lnTo>
                <a:lnTo>
                  <a:pt x="7777" y="8768"/>
                </a:lnTo>
                <a:lnTo>
                  <a:pt x="7741" y="8658"/>
                </a:lnTo>
                <a:lnTo>
                  <a:pt x="7264" y="7887"/>
                </a:lnTo>
                <a:lnTo>
                  <a:pt x="7080" y="7520"/>
                </a:lnTo>
                <a:lnTo>
                  <a:pt x="6970" y="7337"/>
                </a:lnTo>
                <a:lnTo>
                  <a:pt x="6824" y="7227"/>
                </a:lnTo>
                <a:lnTo>
                  <a:pt x="6640" y="7154"/>
                </a:lnTo>
                <a:lnTo>
                  <a:pt x="6457" y="7190"/>
                </a:lnTo>
                <a:lnTo>
                  <a:pt x="6383" y="7227"/>
                </a:lnTo>
                <a:lnTo>
                  <a:pt x="6310" y="7264"/>
                </a:lnTo>
                <a:lnTo>
                  <a:pt x="6237" y="7337"/>
                </a:lnTo>
                <a:lnTo>
                  <a:pt x="6200" y="7410"/>
                </a:lnTo>
                <a:lnTo>
                  <a:pt x="6017" y="7447"/>
                </a:lnTo>
                <a:lnTo>
                  <a:pt x="5980" y="7484"/>
                </a:lnTo>
                <a:lnTo>
                  <a:pt x="5943" y="7520"/>
                </a:lnTo>
                <a:lnTo>
                  <a:pt x="5907" y="7594"/>
                </a:lnTo>
                <a:lnTo>
                  <a:pt x="5907" y="7667"/>
                </a:lnTo>
                <a:lnTo>
                  <a:pt x="6200" y="8291"/>
                </a:lnTo>
                <a:lnTo>
                  <a:pt x="6163" y="8364"/>
                </a:lnTo>
                <a:lnTo>
                  <a:pt x="6127" y="8401"/>
                </a:lnTo>
                <a:lnTo>
                  <a:pt x="6090" y="8401"/>
                </a:lnTo>
                <a:lnTo>
                  <a:pt x="6053" y="8437"/>
                </a:lnTo>
                <a:lnTo>
                  <a:pt x="5943" y="8474"/>
                </a:lnTo>
                <a:lnTo>
                  <a:pt x="5907" y="8511"/>
                </a:lnTo>
                <a:lnTo>
                  <a:pt x="5613" y="7814"/>
                </a:lnTo>
                <a:lnTo>
                  <a:pt x="5576" y="7777"/>
                </a:lnTo>
                <a:lnTo>
                  <a:pt x="5540" y="7704"/>
                </a:lnTo>
                <a:lnTo>
                  <a:pt x="5393" y="7704"/>
                </a:lnTo>
                <a:lnTo>
                  <a:pt x="5356" y="7667"/>
                </a:lnTo>
                <a:lnTo>
                  <a:pt x="5173" y="7667"/>
                </a:lnTo>
                <a:lnTo>
                  <a:pt x="4990" y="7704"/>
                </a:lnTo>
                <a:lnTo>
                  <a:pt x="4843" y="7814"/>
                </a:lnTo>
                <a:lnTo>
                  <a:pt x="4733" y="7961"/>
                </a:lnTo>
                <a:lnTo>
                  <a:pt x="4659" y="8144"/>
                </a:lnTo>
                <a:lnTo>
                  <a:pt x="4623" y="8327"/>
                </a:lnTo>
                <a:lnTo>
                  <a:pt x="4623" y="8511"/>
                </a:lnTo>
                <a:lnTo>
                  <a:pt x="4623" y="8694"/>
                </a:lnTo>
                <a:lnTo>
                  <a:pt x="3669" y="8951"/>
                </a:lnTo>
                <a:lnTo>
                  <a:pt x="3229" y="9134"/>
                </a:lnTo>
                <a:lnTo>
                  <a:pt x="2752" y="9318"/>
                </a:lnTo>
                <a:lnTo>
                  <a:pt x="2348" y="7997"/>
                </a:lnTo>
                <a:lnTo>
                  <a:pt x="1908" y="6677"/>
                </a:lnTo>
                <a:lnTo>
                  <a:pt x="1541" y="5356"/>
                </a:lnTo>
                <a:lnTo>
                  <a:pt x="1395" y="4696"/>
                </a:lnTo>
                <a:lnTo>
                  <a:pt x="1285" y="3999"/>
                </a:lnTo>
                <a:lnTo>
                  <a:pt x="1505" y="3962"/>
                </a:lnTo>
                <a:lnTo>
                  <a:pt x="1725" y="3926"/>
                </a:lnTo>
                <a:lnTo>
                  <a:pt x="2165" y="3816"/>
                </a:lnTo>
                <a:lnTo>
                  <a:pt x="3302" y="3485"/>
                </a:lnTo>
                <a:lnTo>
                  <a:pt x="5760" y="2825"/>
                </a:lnTo>
                <a:lnTo>
                  <a:pt x="6934" y="2495"/>
                </a:lnTo>
                <a:lnTo>
                  <a:pt x="8071" y="2092"/>
                </a:lnTo>
                <a:lnTo>
                  <a:pt x="9135" y="1725"/>
                </a:lnTo>
                <a:lnTo>
                  <a:pt x="9758" y="1505"/>
                </a:lnTo>
                <a:lnTo>
                  <a:pt x="9978" y="1395"/>
                </a:lnTo>
                <a:lnTo>
                  <a:pt x="10088" y="1358"/>
                </a:lnTo>
                <a:lnTo>
                  <a:pt x="10162" y="1321"/>
                </a:lnTo>
                <a:close/>
                <a:moveTo>
                  <a:pt x="12876" y="8988"/>
                </a:moveTo>
                <a:lnTo>
                  <a:pt x="13023" y="9575"/>
                </a:lnTo>
                <a:lnTo>
                  <a:pt x="13096" y="9905"/>
                </a:lnTo>
                <a:lnTo>
                  <a:pt x="13206" y="10198"/>
                </a:lnTo>
                <a:lnTo>
                  <a:pt x="12619" y="10271"/>
                </a:lnTo>
                <a:lnTo>
                  <a:pt x="12069" y="10418"/>
                </a:lnTo>
                <a:lnTo>
                  <a:pt x="11519" y="10565"/>
                </a:lnTo>
                <a:lnTo>
                  <a:pt x="10969" y="10748"/>
                </a:lnTo>
                <a:lnTo>
                  <a:pt x="9685" y="11225"/>
                </a:lnTo>
                <a:lnTo>
                  <a:pt x="8438" y="11702"/>
                </a:lnTo>
                <a:lnTo>
                  <a:pt x="5980" y="12619"/>
                </a:lnTo>
                <a:lnTo>
                  <a:pt x="4879" y="13023"/>
                </a:lnTo>
                <a:lnTo>
                  <a:pt x="4329" y="13243"/>
                </a:lnTo>
                <a:lnTo>
                  <a:pt x="3816" y="13499"/>
                </a:lnTo>
                <a:lnTo>
                  <a:pt x="3669" y="12692"/>
                </a:lnTo>
                <a:lnTo>
                  <a:pt x="3522" y="11885"/>
                </a:lnTo>
                <a:lnTo>
                  <a:pt x="3742" y="11885"/>
                </a:lnTo>
                <a:lnTo>
                  <a:pt x="3999" y="11812"/>
                </a:lnTo>
                <a:lnTo>
                  <a:pt x="5173" y="11482"/>
                </a:lnTo>
                <a:lnTo>
                  <a:pt x="7190" y="10932"/>
                </a:lnTo>
                <a:lnTo>
                  <a:pt x="7374" y="11335"/>
                </a:lnTo>
                <a:lnTo>
                  <a:pt x="7594" y="11702"/>
                </a:lnTo>
                <a:lnTo>
                  <a:pt x="7631" y="11775"/>
                </a:lnTo>
                <a:lnTo>
                  <a:pt x="7814" y="11775"/>
                </a:lnTo>
                <a:lnTo>
                  <a:pt x="7887" y="11702"/>
                </a:lnTo>
                <a:lnTo>
                  <a:pt x="7961" y="11629"/>
                </a:lnTo>
                <a:lnTo>
                  <a:pt x="8107" y="11592"/>
                </a:lnTo>
                <a:lnTo>
                  <a:pt x="8401" y="11519"/>
                </a:lnTo>
                <a:lnTo>
                  <a:pt x="8474" y="11445"/>
                </a:lnTo>
                <a:lnTo>
                  <a:pt x="8548" y="11372"/>
                </a:lnTo>
                <a:lnTo>
                  <a:pt x="8658" y="11189"/>
                </a:lnTo>
                <a:lnTo>
                  <a:pt x="8694" y="11005"/>
                </a:lnTo>
                <a:lnTo>
                  <a:pt x="8694" y="10785"/>
                </a:lnTo>
                <a:lnTo>
                  <a:pt x="8658" y="10602"/>
                </a:lnTo>
                <a:lnTo>
                  <a:pt x="8621" y="10418"/>
                </a:lnTo>
                <a:lnTo>
                  <a:pt x="8658" y="10492"/>
                </a:lnTo>
                <a:lnTo>
                  <a:pt x="8768" y="10528"/>
                </a:lnTo>
                <a:lnTo>
                  <a:pt x="9025" y="10492"/>
                </a:lnTo>
                <a:lnTo>
                  <a:pt x="9281" y="10418"/>
                </a:lnTo>
                <a:lnTo>
                  <a:pt x="9428" y="10638"/>
                </a:lnTo>
                <a:lnTo>
                  <a:pt x="9611" y="10822"/>
                </a:lnTo>
                <a:lnTo>
                  <a:pt x="9758" y="10895"/>
                </a:lnTo>
                <a:lnTo>
                  <a:pt x="9942" y="10932"/>
                </a:lnTo>
                <a:lnTo>
                  <a:pt x="10088" y="10932"/>
                </a:lnTo>
                <a:lnTo>
                  <a:pt x="10235" y="10858"/>
                </a:lnTo>
                <a:lnTo>
                  <a:pt x="10382" y="10785"/>
                </a:lnTo>
                <a:lnTo>
                  <a:pt x="10492" y="10638"/>
                </a:lnTo>
                <a:lnTo>
                  <a:pt x="10565" y="10492"/>
                </a:lnTo>
                <a:lnTo>
                  <a:pt x="10602" y="10345"/>
                </a:lnTo>
                <a:lnTo>
                  <a:pt x="10639" y="10161"/>
                </a:lnTo>
                <a:lnTo>
                  <a:pt x="10602" y="9978"/>
                </a:lnTo>
                <a:lnTo>
                  <a:pt x="10492" y="9648"/>
                </a:lnTo>
                <a:lnTo>
                  <a:pt x="10749" y="9648"/>
                </a:lnTo>
                <a:lnTo>
                  <a:pt x="11005" y="9611"/>
                </a:lnTo>
                <a:lnTo>
                  <a:pt x="11629" y="9428"/>
                </a:lnTo>
                <a:lnTo>
                  <a:pt x="12876" y="8988"/>
                </a:lnTo>
                <a:close/>
                <a:moveTo>
                  <a:pt x="13206" y="10675"/>
                </a:moveTo>
                <a:lnTo>
                  <a:pt x="13096" y="10712"/>
                </a:lnTo>
                <a:lnTo>
                  <a:pt x="11592" y="11262"/>
                </a:lnTo>
                <a:lnTo>
                  <a:pt x="8731" y="12362"/>
                </a:lnTo>
                <a:lnTo>
                  <a:pt x="7300" y="12876"/>
                </a:lnTo>
                <a:lnTo>
                  <a:pt x="6604" y="13133"/>
                </a:lnTo>
                <a:lnTo>
                  <a:pt x="5870" y="13316"/>
                </a:lnTo>
                <a:lnTo>
                  <a:pt x="4696" y="13573"/>
                </a:lnTo>
                <a:lnTo>
                  <a:pt x="5393" y="13279"/>
                </a:lnTo>
                <a:lnTo>
                  <a:pt x="6090" y="13023"/>
                </a:lnTo>
                <a:lnTo>
                  <a:pt x="8438" y="12179"/>
                </a:lnTo>
                <a:lnTo>
                  <a:pt x="9611" y="11702"/>
                </a:lnTo>
                <a:lnTo>
                  <a:pt x="10822" y="11299"/>
                </a:lnTo>
                <a:lnTo>
                  <a:pt x="11409" y="11078"/>
                </a:lnTo>
                <a:lnTo>
                  <a:pt x="11996" y="10895"/>
                </a:lnTo>
                <a:lnTo>
                  <a:pt x="12619" y="10748"/>
                </a:lnTo>
                <a:lnTo>
                  <a:pt x="13206" y="10675"/>
                </a:lnTo>
                <a:close/>
                <a:moveTo>
                  <a:pt x="10492" y="478"/>
                </a:moveTo>
                <a:lnTo>
                  <a:pt x="10712" y="1064"/>
                </a:lnTo>
                <a:lnTo>
                  <a:pt x="10969" y="1688"/>
                </a:lnTo>
                <a:lnTo>
                  <a:pt x="11482" y="2862"/>
                </a:lnTo>
                <a:lnTo>
                  <a:pt x="11996" y="4182"/>
                </a:lnTo>
                <a:lnTo>
                  <a:pt x="12473" y="5466"/>
                </a:lnTo>
                <a:lnTo>
                  <a:pt x="12876" y="6713"/>
                </a:lnTo>
                <a:lnTo>
                  <a:pt x="13280" y="7924"/>
                </a:lnTo>
                <a:lnTo>
                  <a:pt x="13683" y="9171"/>
                </a:lnTo>
                <a:lnTo>
                  <a:pt x="14013" y="10418"/>
                </a:lnTo>
                <a:lnTo>
                  <a:pt x="13793" y="10418"/>
                </a:lnTo>
                <a:lnTo>
                  <a:pt x="13573" y="10492"/>
                </a:lnTo>
                <a:lnTo>
                  <a:pt x="13573" y="10418"/>
                </a:lnTo>
                <a:lnTo>
                  <a:pt x="13573" y="10308"/>
                </a:lnTo>
                <a:lnTo>
                  <a:pt x="13646" y="10235"/>
                </a:lnTo>
                <a:lnTo>
                  <a:pt x="13646" y="10125"/>
                </a:lnTo>
                <a:lnTo>
                  <a:pt x="13610" y="9831"/>
                </a:lnTo>
                <a:lnTo>
                  <a:pt x="13610" y="9758"/>
                </a:lnTo>
                <a:lnTo>
                  <a:pt x="13610" y="9721"/>
                </a:lnTo>
                <a:lnTo>
                  <a:pt x="13426" y="9024"/>
                </a:lnTo>
                <a:lnTo>
                  <a:pt x="13096" y="7777"/>
                </a:lnTo>
                <a:lnTo>
                  <a:pt x="12693" y="6603"/>
                </a:lnTo>
                <a:lnTo>
                  <a:pt x="12289" y="5430"/>
                </a:lnTo>
                <a:lnTo>
                  <a:pt x="11849" y="4256"/>
                </a:lnTo>
                <a:lnTo>
                  <a:pt x="11372" y="3119"/>
                </a:lnTo>
                <a:lnTo>
                  <a:pt x="10859" y="1981"/>
                </a:lnTo>
                <a:lnTo>
                  <a:pt x="10675" y="1651"/>
                </a:lnTo>
                <a:lnTo>
                  <a:pt x="10492" y="1358"/>
                </a:lnTo>
                <a:lnTo>
                  <a:pt x="10602" y="1285"/>
                </a:lnTo>
                <a:lnTo>
                  <a:pt x="10639" y="1174"/>
                </a:lnTo>
                <a:lnTo>
                  <a:pt x="10602" y="1064"/>
                </a:lnTo>
                <a:lnTo>
                  <a:pt x="10565" y="991"/>
                </a:lnTo>
                <a:lnTo>
                  <a:pt x="10528" y="954"/>
                </a:lnTo>
                <a:lnTo>
                  <a:pt x="10455" y="918"/>
                </a:lnTo>
                <a:lnTo>
                  <a:pt x="10272" y="881"/>
                </a:lnTo>
                <a:lnTo>
                  <a:pt x="10088" y="918"/>
                </a:lnTo>
                <a:lnTo>
                  <a:pt x="9391" y="1138"/>
                </a:lnTo>
                <a:lnTo>
                  <a:pt x="8658" y="1431"/>
                </a:lnTo>
                <a:lnTo>
                  <a:pt x="7924" y="1688"/>
                </a:lnTo>
                <a:lnTo>
                  <a:pt x="7190" y="1945"/>
                </a:lnTo>
                <a:lnTo>
                  <a:pt x="5650" y="2422"/>
                </a:lnTo>
                <a:lnTo>
                  <a:pt x="4109" y="2862"/>
                </a:lnTo>
                <a:lnTo>
                  <a:pt x="2569" y="3265"/>
                </a:lnTo>
                <a:lnTo>
                  <a:pt x="1762" y="3485"/>
                </a:lnTo>
                <a:lnTo>
                  <a:pt x="1358" y="3632"/>
                </a:lnTo>
                <a:lnTo>
                  <a:pt x="1175" y="3706"/>
                </a:lnTo>
                <a:lnTo>
                  <a:pt x="1028" y="3816"/>
                </a:lnTo>
                <a:lnTo>
                  <a:pt x="991" y="3816"/>
                </a:lnTo>
                <a:lnTo>
                  <a:pt x="955" y="3889"/>
                </a:lnTo>
                <a:lnTo>
                  <a:pt x="918" y="3962"/>
                </a:lnTo>
                <a:lnTo>
                  <a:pt x="991" y="4586"/>
                </a:lnTo>
                <a:lnTo>
                  <a:pt x="1101" y="5209"/>
                </a:lnTo>
                <a:lnTo>
                  <a:pt x="1248" y="5796"/>
                </a:lnTo>
                <a:lnTo>
                  <a:pt x="1395" y="6420"/>
                </a:lnTo>
                <a:lnTo>
                  <a:pt x="1725" y="7594"/>
                </a:lnTo>
                <a:lnTo>
                  <a:pt x="2128" y="8768"/>
                </a:lnTo>
                <a:lnTo>
                  <a:pt x="2532" y="9978"/>
                </a:lnTo>
                <a:lnTo>
                  <a:pt x="2899" y="11152"/>
                </a:lnTo>
                <a:lnTo>
                  <a:pt x="3045" y="11739"/>
                </a:lnTo>
                <a:lnTo>
                  <a:pt x="3192" y="12362"/>
                </a:lnTo>
                <a:lnTo>
                  <a:pt x="3302" y="12949"/>
                </a:lnTo>
                <a:lnTo>
                  <a:pt x="3412" y="13573"/>
                </a:lnTo>
                <a:lnTo>
                  <a:pt x="3412" y="13683"/>
                </a:lnTo>
                <a:lnTo>
                  <a:pt x="3486" y="13720"/>
                </a:lnTo>
                <a:lnTo>
                  <a:pt x="3559" y="13756"/>
                </a:lnTo>
                <a:lnTo>
                  <a:pt x="3632" y="13793"/>
                </a:lnTo>
                <a:lnTo>
                  <a:pt x="3669" y="13830"/>
                </a:lnTo>
                <a:lnTo>
                  <a:pt x="3742" y="13830"/>
                </a:lnTo>
                <a:lnTo>
                  <a:pt x="4036" y="13756"/>
                </a:lnTo>
                <a:lnTo>
                  <a:pt x="3706" y="13903"/>
                </a:lnTo>
                <a:lnTo>
                  <a:pt x="3412" y="14086"/>
                </a:lnTo>
                <a:lnTo>
                  <a:pt x="2569" y="11115"/>
                </a:lnTo>
                <a:lnTo>
                  <a:pt x="2128" y="9611"/>
                </a:lnTo>
                <a:lnTo>
                  <a:pt x="1725" y="8144"/>
                </a:lnTo>
                <a:lnTo>
                  <a:pt x="955" y="5136"/>
                </a:lnTo>
                <a:lnTo>
                  <a:pt x="808" y="4439"/>
                </a:lnTo>
                <a:lnTo>
                  <a:pt x="661" y="3999"/>
                </a:lnTo>
                <a:lnTo>
                  <a:pt x="588" y="3779"/>
                </a:lnTo>
                <a:lnTo>
                  <a:pt x="478" y="3632"/>
                </a:lnTo>
                <a:lnTo>
                  <a:pt x="1065" y="3522"/>
                </a:lnTo>
                <a:lnTo>
                  <a:pt x="1652" y="3412"/>
                </a:lnTo>
                <a:lnTo>
                  <a:pt x="2825" y="3045"/>
                </a:lnTo>
                <a:lnTo>
                  <a:pt x="4183" y="2642"/>
                </a:lnTo>
                <a:lnTo>
                  <a:pt x="5503" y="2202"/>
                </a:lnTo>
                <a:lnTo>
                  <a:pt x="8034" y="1358"/>
                </a:lnTo>
                <a:lnTo>
                  <a:pt x="9281" y="918"/>
                </a:lnTo>
                <a:lnTo>
                  <a:pt x="9905" y="734"/>
                </a:lnTo>
                <a:lnTo>
                  <a:pt x="10198" y="624"/>
                </a:lnTo>
                <a:lnTo>
                  <a:pt x="10492" y="478"/>
                </a:lnTo>
                <a:close/>
                <a:moveTo>
                  <a:pt x="10455" y="1"/>
                </a:moveTo>
                <a:lnTo>
                  <a:pt x="10162" y="37"/>
                </a:lnTo>
                <a:lnTo>
                  <a:pt x="9832" y="147"/>
                </a:lnTo>
                <a:lnTo>
                  <a:pt x="9245" y="367"/>
                </a:lnTo>
                <a:lnTo>
                  <a:pt x="7997" y="808"/>
                </a:lnTo>
                <a:lnTo>
                  <a:pt x="5503" y="1651"/>
                </a:lnTo>
                <a:lnTo>
                  <a:pt x="2935" y="2495"/>
                </a:lnTo>
                <a:lnTo>
                  <a:pt x="1615" y="2899"/>
                </a:lnTo>
                <a:lnTo>
                  <a:pt x="918" y="3082"/>
                </a:lnTo>
                <a:lnTo>
                  <a:pt x="258" y="3339"/>
                </a:lnTo>
                <a:lnTo>
                  <a:pt x="184" y="3412"/>
                </a:lnTo>
                <a:lnTo>
                  <a:pt x="148" y="3522"/>
                </a:lnTo>
                <a:lnTo>
                  <a:pt x="38" y="3559"/>
                </a:lnTo>
                <a:lnTo>
                  <a:pt x="1" y="3595"/>
                </a:lnTo>
                <a:lnTo>
                  <a:pt x="1" y="3632"/>
                </a:lnTo>
                <a:lnTo>
                  <a:pt x="38" y="3779"/>
                </a:lnTo>
                <a:lnTo>
                  <a:pt x="111" y="3926"/>
                </a:lnTo>
                <a:lnTo>
                  <a:pt x="184" y="4036"/>
                </a:lnTo>
                <a:lnTo>
                  <a:pt x="221" y="4146"/>
                </a:lnTo>
                <a:lnTo>
                  <a:pt x="294" y="4366"/>
                </a:lnTo>
                <a:lnTo>
                  <a:pt x="588" y="5796"/>
                </a:lnTo>
                <a:lnTo>
                  <a:pt x="955" y="7227"/>
                </a:lnTo>
                <a:lnTo>
                  <a:pt x="1285" y="8658"/>
                </a:lnTo>
                <a:lnTo>
                  <a:pt x="2055" y="11482"/>
                </a:lnTo>
                <a:lnTo>
                  <a:pt x="2459" y="12876"/>
                </a:lnTo>
                <a:lnTo>
                  <a:pt x="2899" y="14233"/>
                </a:lnTo>
                <a:lnTo>
                  <a:pt x="2935" y="14380"/>
                </a:lnTo>
                <a:lnTo>
                  <a:pt x="3045" y="14416"/>
                </a:lnTo>
                <a:lnTo>
                  <a:pt x="3155" y="14453"/>
                </a:lnTo>
                <a:lnTo>
                  <a:pt x="3302" y="14416"/>
                </a:lnTo>
                <a:lnTo>
                  <a:pt x="3596" y="14343"/>
                </a:lnTo>
                <a:lnTo>
                  <a:pt x="3889" y="14270"/>
                </a:lnTo>
                <a:lnTo>
                  <a:pt x="4513" y="14086"/>
                </a:lnTo>
                <a:lnTo>
                  <a:pt x="5980" y="13793"/>
                </a:lnTo>
                <a:lnTo>
                  <a:pt x="6714" y="13610"/>
                </a:lnTo>
                <a:lnTo>
                  <a:pt x="7447" y="13353"/>
                </a:lnTo>
                <a:lnTo>
                  <a:pt x="8878" y="12839"/>
                </a:lnTo>
                <a:lnTo>
                  <a:pt x="11739" y="11775"/>
                </a:lnTo>
                <a:lnTo>
                  <a:pt x="13133" y="11225"/>
                </a:lnTo>
                <a:lnTo>
                  <a:pt x="13646" y="11078"/>
                </a:lnTo>
                <a:lnTo>
                  <a:pt x="13903" y="10968"/>
                </a:lnTo>
                <a:lnTo>
                  <a:pt x="14160" y="10822"/>
                </a:lnTo>
                <a:lnTo>
                  <a:pt x="14197" y="10932"/>
                </a:lnTo>
                <a:lnTo>
                  <a:pt x="14270" y="10968"/>
                </a:lnTo>
                <a:lnTo>
                  <a:pt x="14380" y="11005"/>
                </a:lnTo>
                <a:lnTo>
                  <a:pt x="14490" y="11005"/>
                </a:lnTo>
                <a:lnTo>
                  <a:pt x="14563" y="10932"/>
                </a:lnTo>
                <a:lnTo>
                  <a:pt x="14637" y="10895"/>
                </a:lnTo>
                <a:lnTo>
                  <a:pt x="14674" y="10785"/>
                </a:lnTo>
                <a:lnTo>
                  <a:pt x="14637" y="10675"/>
                </a:lnTo>
                <a:lnTo>
                  <a:pt x="14270" y="9318"/>
                </a:lnTo>
                <a:lnTo>
                  <a:pt x="13867" y="7997"/>
                </a:lnTo>
                <a:lnTo>
                  <a:pt x="13426" y="6640"/>
                </a:lnTo>
                <a:lnTo>
                  <a:pt x="12949" y="5356"/>
                </a:lnTo>
                <a:lnTo>
                  <a:pt x="12473" y="4036"/>
                </a:lnTo>
                <a:lnTo>
                  <a:pt x="11922" y="2752"/>
                </a:lnTo>
                <a:lnTo>
                  <a:pt x="11409" y="1468"/>
                </a:lnTo>
                <a:lnTo>
                  <a:pt x="11115" y="881"/>
                </a:lnTo>
                <a:lnTo>
                  <a:pt x="10785" y="257"/>
                </a:lnTo>
                <a:lnTo>
                  <a:pt x="10749" y="221"/>
                </a:lnTo>
                <a:lnTo>
                  <a:pt x="10675" y="184"/>
                </a:lnTo>
                <a:lnTo>
                  <a:pt x="10639" y="111"/>
                </a:lnTo>
                <a:lnTo>
                  <a:pt x="10602" y="74"/>
                </a:lnTo>
                <a:lnTo>
                  <a:pt x="10528" y="37"/>
                </a:lnTo>
                <a:lnTo>
                  <a:pt x="10455" y="1"/>
                </a:lnTo>
                <a:close/>
              </a:path>
            </a:pathLst>
          </a:custGeom>
          <a:solidFill>
            <a:srgbClr val="A4C2F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A4C2F4"/>
              </a:solidFill>
              <a:latin typeface="Arial"/>
              <a:ea typeface="Arial"/>
              <a:cs typeface="Arial"/>
              <a:sym typeface="Arial"/>
            </a:endParaRPr>
          </a:p>
        </p:txBody>
      </p:sp>
      <p:sp>
        <p:nvSpPr>
          <p:cNvPr id="836" name="Google Shape;836;p39"/>
          <p:cNvSpPr/>
          <p:nvPr/>
        </p:nvSpPr>
        <p:spPr>
          <a:xfrm>
            <a:off x="1525678" y="4911343"/>
            <a:ext cx="391238" cy="289295"/>
          </a:xfrm>
          <a:custGeom>
            <a:avLst/>
            <a:gdLst/>
            <a:ahLst/>
            <a:cxnLst/>
            <a:rect l="l" t="t" r="r" b="b"/>
            <a:pathLst>
              <a:path w="13793" h="10199" extrusionOk="0">
                <a:moveTo>
                  <a:pt x="5649" y="2128"/>
                </a:moveTo>
                <a:lnTo>
                  <a:pt x="5503" y="2165"/>
                </a:lnTo>
                <a:lnTo>
                  <a:pt x="5356" y="2238"/>
                </a:lnTo>
                <a:lnTo>
                  <a:pt x="5209" y="2312"/>
                </a:lnTo>
                <a:lnTo>
                  <a:pt x="5099" y="2422"/>
                </a:lnTo>
                <a:lnTo>
                  <a:pt x="4989" y="2532"/>
                </a:lnTo>
                <a:lnTo>
                  <a:pt x="4916" y="2642"/>
                </a:lnTo>
                <a:lnTo>
                  <a:pt x="4879" y="2788"/>
                </a:lnTo>
                <a:lnTo>
                  <a:pt x="4842" y="2935"/>
                </a:lnTo>
                <a:lnTo>
                  <a:pt x="4842" y="3119"/>
                </a:lnTo>
                <a:lnTo>
                  <a:pt x="4879" y="3265"/>
                </a:lnTo>
                <a:lnTo>
                  <a:pt x="4916" y="3375"/>
                </a:lnTo>
                <a:lnTo>
                  <a:pt x="5026" y="3485"/>
                </a:lnTo>
                <a:lnTo>
                  <a:pt x="5136" y="3522"/>
                </a:lnTo>
                <a:lnTo>
                  <a:pt x="5209" y="3522"/>
                </a:lnTo>
                <a:lnTo>
                  <a:pt x="5319" y="3449"/>
                </a:lnTo>
                <a:lnTo>
                  <a:pt x="5356" y="3375"/>
                </a:lnTo>
                <a:lnTo>
                  <a:pt x="5393" y="3119"/>
                </a:lnTo>
                <a:lnTo>
                  <a:pt x="5393" y="2899"/>
                </a:lnTo>
                <a:lnTo>
                  <a:pt x="5429" y="3045"/>
                </a:lnTo>
                <a:lnTo>
                  <a:pt x="5466" y="3229"/>
                </a:lnTo>
                <a:lnTo>
                  <a:pt x="5503" y="3632"/>
                </a:lnTo>
                <a:lnTo>
                  <a:pt x="5576" y="3926"/>
                </a:lnTo>
                <a:lnTo>
                  <a:pt x="5613" y="4072"/>
                </a:lnTo>
                <a:lnTo>
                  <a:pt x="5723" y="4219"/>
                </a:lnTo>
                <a:lnTo>
                  <a:pt x="5796" y="4256"/>
                </a:lnTo>
                <a:lnTo>
                  <a:pt x="5833" y="4256"/>
                </a:lnTo>
                <a:lnTo>
                  <a:pt x="5906" y="4219"/>
                </a:lnTo>
                <a:lnTo>
                  <a:pt x="5943" y="4146"/>
                </a:lnTo>
                <a:lnTo>
                  <a:pt x="5980" y="4036"/>
                </a:lnTo>
                <a:lnTo>
                  <a:pt x="5980" y="3926"/>
                </a:lnTo>
                <a:lnTo>
                  <a:pt x="5943" y="3669"/>
                </a:lnTo>
                <a:lnTo>
                  <a:pt x="5833" y="3082"/>
                </a:lnTo>
                <a:lnTo>
                  <a:pt x="5759" y="2825"/>
                </a:lnTo>
                <a:lnTo>
                  <a:pt x="5686" y="2715"/>
                </a:lnTo>
                <a:lnTo>
                  <a:pt x="5613" y="2642"/>
                </a:lnTo>
                <a:lnTo>
                  <a:pt x="5723" y="2605"/>
                </a:lnTo>
                <a:lnTo>
                  <a:pt x="6016" y="2605"/>
                </a:lnTo>
                <a:lnTo>
                  <a:pt x="6163" y="2642"/>
                </a:lnTo>
                <a:lnTo>
                  <a:pt x="6310" y="3045"/>
                </a:lnTo>
                <a:lnTo>
                  <a:pt x="6456" y="3522"/>
                </a:lnTo>
                <a:lnTo>
                  <a:pt x="6603" y="3999"/>
                </a:lnTo>
                <a:lnTo>
                  <a:pt x="6640" y="4072"/>
                </a:lnTo>
                <a:lnTo>
                  <a:pt x="6677" y="4109"/>
                </a:lnTo>
                <a:lnTo>
                  <a:pt x="6750" y="4146"/>
                </a:lnTo>
                <a:lnTo>
                  <a:pt x="6823" y="4109"/>
                </a:lnTo>
                <a:lnTo>
                  <a:pt x="6897" y="4072"/>
                </a:lnTo>
                <a:lnTo>
                  <a:pt x="6970" y="4036"/>
                </a:lnTo>
                <a:lnTo>
                  <a:pt x="7007" y="3926"/>
                </a:lnTo>
                <a:lnTo>
                  <a:pt x="7007" y="3852"/>
                </a:lnTo>
                <a:lnTo>
                  <a:pt x="6860" y="3412"/>
                </a:lnTo>
                <a:lnTo>
                  <a:pt x="6750" y="3009"/>
                </a:lnTo>
                <a:lnTo>
                  <a:pt x="6677" y="2862"/>
                </a:lnTo>
                <a:lnTo>
                  <a:pt x="6970" y="3045"/>
                </a:lnTo>
                <a:lnTo>
                  <a:pt x="7227" y="3229"/>
                </a:lnTo>
                <a:lnTo>
                  <a:pt x="7227" y="3449"/>
                </a:lnTo>
                <a:lnTo>
                  <a:pt x="7263" y="3669"/>
                </a:lnTo>
                <a:lnTo>
                  <a:pt x="7410" y="4072"/>
                </a:lnTo>
                <a:lnTo>
                  <a:pt x="7484" y="4146"/>
                </a:lnTo>
                <a:lnTo>
                  <a:pt x="7520" y="4182"/>
                </a:lnTo>
                <a:lnTo>
                  <a:pt x="7667" y="4182"/>
                </a:lnTo>
                <a:lnTo>
                  <a:pt x="7740" y="4146"/>
                </a:lnTo>
                <a:lnTo>
                  <a:pt x="7777" y="4109"/>
                </a:lnTo>
                <a:lnTo>
                  <a:pt x="7814" y="4036"/>
                </a:lnTo>
                <a:lnTo>
                  <a:pt x="7777" y="3926"/>
                </a:lnTo>
                <a:lnTo>
                  <a:pt x="7704" y="3669"/>
                </a:lnTo>
                <a:lnTo>
                  <a:pt x="8034" y="3962"/>
                </a:lnTo>
                <a:lnTo>
                  <a:pt x="8070" y="3999"/>
                </a:lnTo>
                <a:lnTo>
                  <a:pt x="8107" y="3999"/>
                </a:lnTo>
                <a:lnTo>
                  <a:pt x="8144" y="3962"/>
                </a:lnTo>
                <a:lnTo>
                  <a:pt x="8144" y="3926"/>
                </a:lnTo>
                <a:lnTo>
                  <a:pt x="8144" y="3742"/>
                </a:lnTo>
                <a:lnTo>
                  <a:pt x="8107" y="3595"/>
                </a:lnTo>
                <a:lnTo>
                  <a:pt x="7960" y="3302"/>
                </a:lnTo>
                <a:lnTo>
                  <a:pt x="7740" y="3009"/>
                </a:lnTo>
                <a:lnTo>
                  <a:pt x="7484" y="2788"/>
                </a:lnTo>
                <a:lnTo>
                  <a:pt x="7190" y="2568"/>
                </a:lnTo>
                <a:lnTo>
                  <a:pt x="6897" y="2422"/>
                </a:lnTo>
                <a:lnTo>
                  <a:pt x="6566" y="2275"/>
                </a:lnTo>
                <a:lnTo>
                  <a:pt x="6273" y="2165"/>
                </a:lnTo>
                <a:lnTo>
                  <a:pt x="5943" y="2128"/>
                </a:lnTo>
                <a:close/>
                <a:moveTo>
                  <a:pt x="12215" y="3485"/>
                </a:moveTo>
                <a:lnTo>
                  <a:pt x="12142" y="3522"/>
                </a:lnTo>
                <a:lnTo>
                  <a:pt x="12142" y="3559"/>
                </a:lnTo>
                <a:lnTo>
                  <a:pt x="12142" y="3742"/>
                </a:lnTo>
                <a:lnTo>
                  <a:pt x="12142" y="3926"/>
                </a:lnTo>
                <a:lnTo>
                  <a:pt x="12252" y="4292"/>
                </a:lnTo>
                <a:lnTo>
                  <a:pt x="12436" y="4769"/>
                </a:lnTo>
                <a:lnTo>
                  <a:pt x="12582" y="5136"/>
                </a:lnTo>
                <a:lnTo>
                  <a:pt x="12546" y="5209"/>
                </a:lnTo>
                <a:lnTo>
                  <a:pt x="12546" y="5320"/>
                </a:lnTo>
                <a:lnTo>
                  <a:pt x="12582" y="5356"/>
                </a:lnTo>
                <a:lnTo>
                  <a:pt x="12582" y="5430"/>
                </a:lnTo>
                <a:lnTo>
                  <a:pt x="11885" y="5613"/>
                </a:lnTo>
                <a:lnTo>
                  <a:pt x="11885" y="5430"/>
                </a:lnTo>
                <a:lnTo>
                  <a:pt x="11849" y="5246"/>
                </a:lnTo>
                <a:lnTo>
                  <a:pt x="11702" y="4843"/>
                </a:lnTo>
                <a:lnTo>
                  <a:pt x="11629" y="4549"/>
                </a:lnTo>
                <a:lnTo>
                  <a:pt x="11482" y="4256"/>
                </a:lnTo>
                <a:lnTo>
                  <a:pt x="11335" y="3999"/>
                </a:lnTo>
                <a:lnTo>
                  <a:pt x="11115" y="3742"/>
                </a:lnTo>
                <a:lnTo>
                  <a:pt x="11005" y="3742"/>
                </a:lnTo>
                <a:lnTo>
                  <a:pt x="10968" y="3779"/>
                </a:lnTo>
                <a:lnTo>
                  <a:pt x="10932" y="3852"/>
                </a:lnTo>
                <a:lnTo>
                  <a:pt x="10968" y="4109"/>
                </a:lnTo>
                <a:lnTo>
                  <a:pt x="11078" y="4366"/>
                </a:lnTo>
                <a:lnTo>
                  <a:pt x="11262" y="4879"/>
                </a:lnTo>
                <a:lnTo>
                  <a:pt x="11372" y="5320"/>
                </a:lnTo>
                <a:lnTo>
                  <a:pt x="11445" y="5540"/>
                </a:lnTo>
                <a:lnTo>
                  <a:pt x="11555" y="5686"/>
                </a:lnTo>
                <a:lnTo>
                  <a:pt x="11482" y="5723"/>
                </a:lnTo>
                <a:lnTo>
                  <a:pt x="11372" y="5723"/>
                </a:lnTo>
                <a:lnTo>
                  <a:pt x="11262" y="5686"/>
                </a:lnTo>
                <a:lnTo>
                  <a:pt x="11152" y="5650"/>
                </a:lnTo>
                <a:lnTo>
                  <a:pt x="11078" y="5576"/>
                </a:lnTo>
                <a:lnTo>
                  <a:pt x="10895" y="5393"/>
                </a:lnTo>
                <a:lnTo>
                  <a:pt x="10785" y="5209"/>
                </a:lnTo>
                <a:lnTo>
                  <a:pt x="10712" y="5173"/>
                </a:lnTo>
                <a:lnTo>
                  <a:pt x="10675" y="4916"/>
                </a:lnTo>
                <a:lnTo>
                  <a:pt x="10601" y="4696"/>
                </a:lnTo>
                <a:lnTo>
                  <a:pt x="10418" y="4292"/>
                </a:lnTo>
                <a:lnTo>
                  <a:pt x="10381" y="4256"/>
                </a:lnTo>
                <a:lnTo>
                  <a:pt x="10345" y="4219"/>
                </a:lnTo>
                <a:lnTo>
                  <a:pt x="10198" y="4219"/>
                </a:lnTo>
                <a:lnTo>
                  <a:pt x="10125" y="4292"/>
                </a:lnTo>
                <a:lnTo>
                  <a:pt x="10088" y="4366"/>
                </a:lnTo>
                <a:lnTo>
                  <a:pt x="10088" y="4402"/>
                </a:lnTo>
                <a:lnTo>
                  <a:pt x="10125" y="4659"/>
                </a:lnTo>
                <a:lnTo>
                  <a:pt x="10051" y="4623"/>
                </a:lnTo>
                <a:lnTo>
                  <a:pt x="9941" y="4586"/>
                </a:lnTo>
                <a:lnTo>
                  <a:pt x="9868" y="4623"/>
                </a:lnTo>
                <a:lnTo>
                  <a:pt x="9794" y="4696"/>
                </a:lnTo>
                <a:lnTo>
                  <a:pt x="9721" y="4806"/>
                </a:lnTo>
                <a:lnTo>
                  <a:pt x="9684" y="4916"/>
                </a:lnTo>
                <a:lnTo>
                  <a:pt x="9721" y="5026"/>
                </a:lnTo>
                <a:lnTo>
                  <a:pt x="9758" y="5099"/>
                </a:lnTo>
                <a:lnTo>
                  <a:pt x="9905" y="5246"/>
                </a:lnTo>
                <a:lnTo>
                  <a:pt x="10125" y="5356"/>
                </a:lnTo>
                <a:lnTo>
                  <a:pt x="10271" y="5430"/>
                </a:lnTo>
                <a:lnTo>
                  <a:pt x="10345" y="5540"/>
                </a:lnTo>
                <a:lnTo>
                  <a:pt x="10528" y="5796"/>
                </a:lnTo>
                <a:lnTo>
                  <a:pt x="10712" y="5980"/>
                </a:lnTo>
                <a:lnTo>
                  <a:pt x="10932" y="6163"/>
                </a:lnTo>
                <a:lnTo>
                  <a:pt x="11078" y="6200"/>
                </a:lnTo>
                <a:lnTo>
                  <a:pt x="11225" y="6237"/>
                </a:lnTo>
                <a:lnTo>
                  <a:pt x="11519" y="6237"/>
                </a:lnTo>
                <a:lnTo>
                  <a:pt x="11849" y="6163"/>
                </a:lnTo>
                <a:lnTo>
                  <a:pt x="12142" y="6090"/>
                </a:lnTo>
                <a:lnTo>
                  <a:pt x="12986" y="5833"/>
                </a:lnTo>
                <a:lnTo>
                  <a:pt x="13353" y="5686"/>
                </a:lnTo>
                <a:lnTo>
                  <a:pt x="13536" y="5613"/>
                </a:lnTo>
                <a:lnTo>
                  <a:pt x="13719" y="5540"/>
                </a:lnTo>
                <a:lnTo>
                  <a:pt x="13793" y="5466"/>
                </a:lnTo>
                <a:lnTo>
                  <a:pt x="13793" y="5356"/>
                </a:lnTo>
                <a:lnTo>
                  <a:pt x="13756" y="5283"/>
                </a:lnTo>
                <a:lnTo>
                  <a:pt x="13646" y="5246"/>
                </a:lnTo>
                <a:lnTo>
                  <a:pt x="13353" y="5246"/>
                </a:lnTo>
                <a:lnTo>
                  <a:pt x="13059" y="5320"/>
                </a:lnTo>
                <a:lnTo>
                  <a:pt x="13059" y="5099"/>
                </a:lnTo>
                <a:lnTo>
                  <a:pt x="12986" y="4879"/>
                </a:lnTo>
                <a:lnTo>
                  <a:pt x="12839" y="4513"/>
                </a:lnTo>
                <a:lnTo>
                  <a:pt x="12619" y="3962"/>
                </a:lnTo>
                <a:lnTo>
                  <a:pt x="12509" y="3706"/>
                </a:lnTo>
                <a:lnTo>
                  <a:pt x="12326" y="3485"/>
                </a:lnTo>
                <a:close/>
                <a:moveTo>
                  <a:pt x="12069" y="1"/>
                </a:moveTo>
                <a:lnTo>
                  <a:pt x="11702" y="37"/>
                </a:lnTo>
                <a:lnTo>
                  <a:pt x="11335" y="147"/>
                </a:lnTo>
                <a:lnTo>
                  <a:pt x="10638" y="368"/>
                </a:lnTo>
                <a:lnTo>
                  <a:pt x="9905" y="588"/>
                </a:lnTo>
                <a:lnTo>
                  <a:pt x="9538" y="698"/>
                </a:lnTo>
                <a:lnTo>
                  <a:pt x="9171" y="844"/>
                </a:lnTo>
                <a:lnTo>
                  <a:pt x="8914" y="1028"/>
                </a:lnTo>
                <a:lnTo>
                  <a:pt x="8694" y="1211"/>
                </a:lnTo>
                <a:lnTo>
                  <a:pt x="8547" y="1431"/>
                </a:lnTo>
                <a:lnTo>
                  <a:pt x="8437" y="1688"/>
                </a:lnTo>
                <a:lnTo>
                  <a:pt x="8401" y="1945"/>
                </a:lnTo>
                <a:lnTo>
                  <a:pt x="8401" y="2238"/>
                </a:lnTo>
                <a:lnTo>
                  <a:pt x="8401" y="2532"/>
                </a:lnTo>
                <a:lnTo>
                  <a:pt x="8474" y="2825"/>
                </a:lnTo>
                <a:lnTo>
                  <a:pt x="8804" y="4402"/>
                </a:lnTo>
                <a:lnTo>
                  <a:pt x="8951" y="5173"/>
                </a:lnTo>
                <a:lnTo>
                  <a:pt x="9098" y="5980"/>
                </a:lnTo>
                <a:lnTo>
                  <a:pt x="9134" y="6347"/>
                </a:lnTo>
                <a:lnTo>
                  <a:pt x="9134" y="6713"/>
                </a:lnTo>
                <a:lnTo>
                  <a:pt x="8914" y="6126"/>
                </a:lnTo>
                <a:lnTo>
                  <a:pt x="8841" y="5796"/>
                </a:lnTo>
                <a:lnTo>
                  <a:pt x="8731" y="5430"/>
                </a:lnTo>
                <a:lnTo>
                  <a:pt x="8657" y="5246"/>
                </a:lnTo>
                <a:lnTo>
                  <a:pt x="8547" y="5099"/>
                </a:lnTo>
                <a:lnTo>
                  <a:pt x="8437" y="4953"/>
                </a:lnTo>
                <a:lnTo>
                  <a:pt x="8327" y="4879"/>
                </a:lnTo>
                <a:lnTo>
                  <a:pt x="8254" y="4879"/>
                </a:lnTo>
                <a:lnTo>
                  <a:pt x="8217" y="4916"/>
                </a:lnTo>
                <a:lnTo>
                  <a:pt x="8180" y="5026"/>
                </a:lnTo>
                <a:lnTo>
                  <a:pt x="8180" y="5136"/>
                </a:lnTo>
                <a:lnTo>
                  <a:pt x="8217" y="5393"/>
                </a:lnTo>
                <a:lnTo>
                  <a:pt x="8364" y="5906"/>
                </a:lnTo>
                <a:lnTo>
                  <a:pt x="8584" y="6567"/>
                </a:lnTo>
                <a:lnTo>
                  <a:pt x="8767" y="7227"/>
                </a:lnTo>
                <a:lnTo>
                  <a:pt x="8731" y="7374"/>
                </a:lnTo>
                <a:lnTo>
                  <a:pt x="8731" y="7447"/>
                </a:lnTo>
                <a:lnTo>
                  <a:pt x="8731" y="7520"/>
                </a:lnTo>
                <a:lnTo>
                  <a:pt x="8804" y="7594"/>
                </a:lnTo>
                <a:lnTo>
                  <a:pt x="8694" y="7740"/>
                </a:lnTo>
                <a:lnTo>
                  <a:pt x="8547" y="7887"/>
                </a:lnTo>
                <a:lnTo>
                  <a:pt x="8401" y="7997"/>
                </a:lnTo>
                <a:lnTo>
                  <a:pt x="8180" y="8107"/>
                </a:lnTo>
                <a:lnTo>
                  <a:pt x="8144" y="8034"/>
                </a:lnTo>
                <a:lnTo>
                  <a:pt x="8144" y="7997"/>
                </a:lnTo>
                <a:lnTo>
                  <a:pt x="8070" y="7961"/>
                </a:lnTo>
                <a:lnTo>
                  <a:pt x="7630" y="6530"/>
                </a:lnTo>
                <a:lnTo>
                  <a:pt x="7337" y="5650"/>
                </a:lnTo>
                <a:lnTo>
                  <a:pt x="7153" y="5283"/>
                </a:lnTo>
                <a:lnTo>
                  <a:pt x="7080" y="5026"/>
                </a:lnTo>
                <a:lnTo>
                  <a:pt x="7080" y="4953"/>
                </a:lnTo>
                <a:lnTo>
                  <a:pt x="7080" y="4879"/>
                </a:lnTo>
                <a:lnTo>
                  <a:pt x="7117" y="4806"/>
                </a:lnTo>
                <a:lnTo>
                  <a:pt x="7153" y="4733"/>
                </a:lnTo>
                <a:lnTo>
                  <a:pt x="7117" y="4659"/>
                </a:lnTo>
                <a:lnTo>
                  <a:pt x="7080" y="4623"/>
                </a:lnTo>
                <a:lnTo>
                  <a:pt x="6860" y="4476"/>
                </a:lnTo>
                <a:lnTo>
                  <a:pt x="6750" y="4439"/>
                </a:lnTo>
                <a:lnTo>
                  <a:pt x="6640" y="4476"/>
                </a:lnTo>
                <a:lnTo>
                  <a:pt x="6603" y="4549"/>
                </a:lnTo>
                <a:lnTo>
                  <a:pt x="6603" y="4623"/>
                </a:lnTo>
                <a:lnTo>
                  <a:pt x="6640" y="4659"/>
                </a:lnTo>
                <a:lnTo>
                  <a:pt x="6677" y="4769"/>
                </a:lnTo>
                <a:lnTo>
                  <a:pt x="6640" y="4879"/>
                </a:lnTo>
                <a:lnTo>
                  <a:pt x="6640" y="5063"/>
                </a:lnTo>
                <a:lnTo>
                  <a:pt x="6713" y="5320"/>
                </a:lnTo>
                <a:lnTo>
                  <a:pt x="6787" y="5576"/>
                </a:lnTo>
                <a:lnTo>
                  <a:pt x="6970" y="6090"/>
                </a:lnTo>
                <a:lnTo>
                  <a:pt x="7667" y="8254"/>
                </a:lnTo>
                <a:lnTo>
                  <a:pt x="7300" y="8254"/>
                </a:lnTo>
                <a:lnTo>
                  <a:pt x="6970" y="8181"/>
                </a:lnTo>
                <a:lnTo>
                  <a:pt x="6970" y="8107"/>
                </a:lnTo>
                <a:lnTo>
                  <a:pt x="6970" y="8034"/>
                </a:lnTo>
                <a:lnTo>
                  <a:pt x="6897" y="7997"/>
                </a:lnTo>
                <a:lnTo>
                  <a:pt x="6530" y="6383"/>
                </a:lnTo>
                <a:lnTo>
                  <a:pt x="6310" y="5503"/>
                </a:lnTo>
                <a:lnTo>
                  <a:pt x="6200" y="5099"/>
                </a:lnTo>
                <a:lnTo>
                  <a:pt x="6090" y="4916"/>
                </a:lnTo>
                <a:lnTo>
                  <a:pt x="5980" y="4733"/>
                </a:lnTo>
                <a:lnTo>
                  <a:pt x="5943" y="4696"/>
                </a:lnTo>
                <a:lnTo>
                  <a:pt x="5906" y="4696"/>
                </a:lnTo>
                <a:lnTo>
                  <a:pt x="5833" y="4733"/>
                </a:lnTo>
                <a:lnTo>
                  <a:pt x="5833" y="4769"/>
                </a:lnTo>
                <a:lnTo>
                  <a:pt x="5796" y="4989"/>
                </a:lnTo>
                <a:lnTo>
                  <a:pt x="5796" y="5173"/>
                </a:lnTo>
                <a:lnTo>
                  <a:pt x="5870" y="5576"/>
                </a:lnTo>
                <a:lnTo>
                  <a:pt x="6053" y="6383"/>
                </a:lnTo>
                <a:lnTo>
                  <a:pt x="6420" y="7887"/>
                </a:lnTo>
                <a:lnTo>
                  <a:pt x="6420" y="7887"/>
                </a:lnTo>
                <a:lnTo>
                  <a:pt x="6163" y="7740"/>
                </a:lnTo>
                <a:lnTo>
                  <a:pt x="5980" y="7520"/>
                </a:lnTo>
                <a:lnTo>
                  <a:pt x="5759" y="7227"/>
                </a:lnTo>
                <a:lnTo>
                  <a:pt x="5576" y="6897"/>
                </a:lnTo>
                <a:lnTo>
                  <a:pt x="5466" y="6567"/>
                </a:lnTo>
                <a:lnTo>
                  <a:pt x="5393" y="6237"/>
                </a:lnTo>
                <a:lnTo>
                  <a:pt x="5246" y="5540"/>
                </a:lnTo>
                <a:lnTo>
                  <a:pt x="5173" y="5209"/>
                </a:lnTo>
                <a:lnTo>
                  <a:pt x="5063" y="4879"/>
                </a:lnTo>
                <a:lnTo>
                  <a:pt x="4916" y="4586"/>
                </a:lnTo>
                <a:lnTo>
                  <a:pt x="4732" y="4366"/>
                </a:lnTo>
                <a:lnTo>
                  <a:pt x="4512" y="4146"/>
                </a:lnTo>
                <a:lnTo>
                  <a:pt x="4292" y="3962"/>
                </a:lnTo>
                <a:lnTo>
                  <a:pt x="4035" y="3816"/>
                </a:lnTo>
                <a:lnTo>
                  <a:pt x="3779" y="3706"/>
                </a:lnTo>
                <a:lnTo>
                  <a:pt x="3485" y="3595"/>
                </a:lnTo>
                <a:lnTo>
                  <a:pt x="3192" y="3522"/>
                </a:lnTo>
                <a:lnTo>
                  <a:pt x="2862" y="3449"/>
                </a:lnTo>
                <a:lnTo>
                  <a:pt x="2128" y="3449"/>
                </a:lnTo>
                <a:lnTo>
                  <a:pt x="1798" y="3522"/>
                </a:lnTo>
                <a:lnTo>
                  <a:pt x="1101" y="3669"/>
                </a:lnTo>
                <a:lnTo>
                  <a:pt x="404" y="3889"/>
                </a:lnTo>
                <a:lnTo>
                  <a:pt x="184" y="3962"/>
                </a:lnTo>
                <a:lnTo>
                  <a:pt x="74" y="4036"/>
                </a:lnTo>
                <a:lnTo>
                  <a:pt x="0" y="4109"/>
                </a:lnTo>
                <a:lnTo>
                  <a:pt x="0" y="4182"/>
                </a:lnTo>
                <a:lnTo>
                  <a:pt x="0" y="4219"/>
                </a:lnTo>
                <a:lnTo>
                  <a:pt x="0" y="4402"/>
                </a:lnTo>
                <a:lnTo>
                  <a:pt x="37" y="4439"/>
                </a:lnTo>
                <a:lnTo>
                  <a:pt x="74" y="4513"/>
                </a:lnTo>
                <a:lnTo>
                  <a:pt x="257" y="4586"/>
                </a:lnTo>
                <a:lnTo>
                  <a:pt x="404" y="4586"/>
                </a:lnTo>
                <a:lnTo>
                  <a:pt x="514" y="4513"/>
                </a:lnTo>
                <a:lnTo>
                  <a:pt x="624" y="4439"/>
                </a:lnTo>
                <a:lnTo>
                  <a:pt x="881" y="4329"/>
                </a:lnTo>
                <a:lnTo>
                  <a:pt x="881" y="4366"/>
                </a:lnTo>
                <a:lnTo>
                  <a:pt x="881" y="4549"/>
                </a:lnTo>
                <a:lnTo>
                  <a:pt x="881" y="4696"/>
                </a:lnTo>
                <a:lnTo>
                  <a:pt x="954" y="5026"/>
                </a:lnTo>
                <a:lnTo>
                  <a:pt x="1211" y="5686"/>
                </a:lnTo>
                <a:lnTo>
                  <a:pt x="1468" y="6493"/>
                </a:lnTo>
                <a:lnTo>
                  <a:pt x="1761" y="7300"/>
                </a:lnTo>
                <a:lnTo>
                  <a:pt x="1798" y="7374"/>
                </a:lnTo>
                <a:lnTo>
                  <a:pt x="1871" y="7447"/>
                </a:lnTo>
                <a:lnTo>
                  <a:pt x="2055" y="7447"/>
                </a:lnTo>
                <a:lnTo>
                  <a:pt x="2128" y="7410"/>
                </a:lnTo>
                <a:lnTo>
                  <a:pt x="2165" y="7337"/>
                </a:lnTo>
                <a:lnTo>
                  <a:pt x="2201" y="7227"/>
                </a:lnTo>
                <a:lnTo>
                  <a:pt x="2201" y="7154"/>
                </a:lnTo>
                <a:lnTo>
                  <a:pt x="1945" y="6383"/>
                </a:lnTo>
                <a:lnTo>
                  <a:pt x="1688" y="5650"/>
                </a:lnTo>
                <a:lnTo>
                  <a:pt x="1468" y="4989"/>
                </a:lnTo>
                <a:lnTo>
                  <a:pt x="1321" y="4696"/>
                </a:lnTo>
                <a:lnTo>
                  <a:pt x="1138" y="4402"/>
                </a:lnTo>
                <a:lnTo>
                  <a:pt x="1211" y="4329"/>
                </a:lnTo>
                <a:lnTo>
                  <a:pt x="1248" y="4329"/>
                </a:lnTo>
                <a:lnTo>
                  <a:pt x="1248" y="4292"/>
                </a:lnTo>
                <a:lnTo>
                  <a:pt x="1211" y="4292"/>
                </a:lnTo>
                <a:lnTo>
                  <a:pt x="1174" y="4256"/>
                </a:lnTo>
                <a:lnTo>
                  <a:pt x="1138" y="4256"/>
                </a:lnTo>
                <a:lnTo>
                  <a:pt x="1504" y="4182"/>
                </a:lnTo>
                <a:lnTo>
                  <a:pt x="1871" y="4109"/>
                </a:lnTo>
                <a:lnTo>
                  <a:pt x="1945" y="4256"/>
                </a:lnTo>
                <a:lnTo>
                  <a:pt x="2055" y="4439"/>
                </a:lnTo>
                <a:lnTo>
                  <a:pt x="2238" y="4879"/>
                </a:lnTo>
                <a:lnTo>
                  <a:pt x="2421" y="5320"/>
                </a:lnTo>
                <a:lnTo>
                  <a:pt x="2495" y="5760"/>
                </a:lnTo>
                <a:lnTo>
                  <a:pt x="2605" y="6200"/>
                </a:lnTo>
                <a:lnTo>
                  <a:pt x="2715" y="6420"/>
                </a:lnTo>
                <a:lnTo>
                  <a:pt x="2788" y="6603"/>
                </a:lnTo>
                <a:lnTo>
                  <a:pt x="2935" y="6787"/>
                </a:lnTo>
                <a:lnTo>
                  <a:pt x="3082" y="6933"/>
                </a:lnTo>
                <a:lnTo>
                  <a:pt x="3228" y="6970"/>
                </a:lnTo>
                <a:lnTo>
                  <a:pt x="3302" y="6933"/>
                </a:lnTo>
                <a:lnTo>
                  <a:pt x="3375" y="6860"/>
                </a:lnTo>
                <a:lnTo>
                  <a:pt x="3375" y="6750"/>
                </a:lnTo>
                <a:lnTo>
                  <a:pt x="3302" y="6530"/>
                </a:lnTo>
                <a:lnTo>
                  <a:pt x="3192" y="6347"/>
                </a:lnTo>
                <a:lnTo>
                  <a:pt x="3082" y="6126"/>
                </a:lnTo>
                <a:lnTo>
                  <a:pt x="3008" y="5943"/>
                </a:lnTo>
                <a:lnTo>
                  <a:pt x="2898" y="5503"/>
                </a:lnTo>
                <a:lnTo>
                  <a:pt x="2788" y="5063"/>
                </a:lnTo>
                <a:lnTo>
                  <a:pt x="2605" y="4549"/>
                </a:lnTo>
                <a:lnTo>
                  <a:pt x="2458" y="4292"/>
                </a:lnTo>
                <a:lnTo>
                  <a:pt x="2311" y="4036"/>
                </a:lnTo>
                <a:lnTo>
                  <a:pt x="2752" y="4036"/>
                </a:lnTo>
                <a:lnTo>
                  <a:pt x="3192" y="4109"/>
                </a:lnTo>
                <a:lnTo>
                  <a:pt x="3192" y="4219"/>
                </a:lnTo>
                <a:lnTo>
                  <a:pt x="3228" y="4366"/>
                </a:lnTo>
                <a:lnTo>
                  <a:pt x="3302" y="4623"/>
                </a:lnTo>
                <a:lnTo>
                  <a:pt x="3522" y="5063"/>
                </a:lnTo>
                <a:lnTo>
                  <a:pt x="3779" y="5833"/>
                </a:lnTo>
                <a:lnTo>
                  <a:pt x="3852" y="5943"/>
                </a:lnTo>
                <a:lnTo>
                  <a:pt x="3889" y="6016"/>
                </a:lnTo>
                <a:lnTo>
                  <a:pt x="3962" y="6090"/>
                </a:lnTo>
                <a:lnTo>
                  <a:pt x="4109" y="6126"/>
                </a:lnTo>
                <a:lnTo>
                  <a:pt x="4146" y="6090"/>
                </a:lnTo>
                <a:lnTo>
                  <a:pt x="4219" y="6053"/>
                </a:lnTo>
                <a:lnTo>
                  <a:pt x="4292" y="5943"/>
                </a:lnTo>
                <a:lnTo>
                  <a:pt x="4292" y="5796"/>
                </a:lnTo>
                <a:lnTo>
                  <a:pt x="4256" y="5686"/>
                </a:lnTo>
                <a:lnTo>
                  <a:pt x="4182" y="5540"/>
                </a:lnTo>
                <a:lnTo>
                  <a:pt x="3852" y="4659"/>
                </a:lnTo>
                <a:lnTo>
                  <a:pt x="3669" y="4292"/>
                </a:lnTo>
                <a:lnTo>
                  <a:pt x="4035" y="4513"/>
                </a:lnTo>
                <a:lnTo>
                  <a:pt x="4182" y="4623"/>
                </a:lnTo>
                <a:lnTo>
                  <a:pt x="4329" y="4769"/>
                </a:lnTo>
                <a:lnTo>
                  <a:pt x="4439" y="4953"/>
                </a:lnTo>
                <a:lnTo>
                  <a:pt x="4512" y="5136"/>
                </a:lnTo>
                <a:lnTo>
                  <a:pt x="4659" y="5540"/>
                </a:lnTo>
                <a:lnTo>
                  <a:pt x="4806" y="6347"/>
                </a:lnTo>
                <a:lnTo>
                  <a:pt x="4842" y="6640"/>
                </a:lnTo>
                <a:lnTo>
                  <a:pt x="4952" y="6933"/>
                </a:lnTo>
                <a:lnTo>
                  <a:pt x="5063" y="7190"/>
                </a:lnTo>
                <a:lnTo>
                  <a:pt x="5209" y="7447"/>
                </a:lnTo>
                <a:lnTo>
                  <a:pt x="5393" y="7704"/>
                </a:lnTo>
                <a:lnTo>
                  <a:pt x="5576" y="7924"/>
                </a:lnTo>
                <a:lnTo>
                  <a:pt x="5759" y="8144"/>
                </a:lnTo>
                <a:lnTo>
                  <a:pt x="5980" y="8327"/>
                </a:lnTo>
                <a:lnTo>
                  <a:pt x="6236" y="8474"/>
                </a:lnTo>
                <a:lnTo>
                  <a:pt x="6493" y="8621"/>
                </a:lnTo>
                <a:lnTo>
                  <a:pt x="6750" y="8694"/>
                </a:lnTo>
                <a:lnTo>
                  <a:pt x="7043" y="8768"/>
                </a:lnTo>
                <a:lnTo>
                  <a:pt x="7300" y="8804"/>
                </a:lnTo>
                <a:lnTo>
                  <a:pt x="7924" y="8804"/>
                </a:lnTo>
                <a:lnTo>
                  <a:pt x="8217" y="8694"/>
                </a:lnTo>
                <a:lnTo>
                  <a:pt x="8511" y="8621"/>
                </a:lnTo>
                <a:lnTo>
                  <a:pt x="8731" y="8474"/>
                </a:lnTo>
                <a:lnTo>
                  <a:pt x="8951" y="8291"/>
                </a:lnTo>
                <a:lnTo>
                  <a:pt x="9171" y="8107"/>
                </a:lnTo>
                <a:lnTo>
                  <a:pt x="9354" y="7887"/>
                </a:lnTo>
                <a:lnTo>
                  <a:pt x="9464" y="7667"/>
                </a:lnTo>
                <a:lnTo>
                  <a:pt x="9611" y="7410"/>
                </a:lnTo>
                <a:lnTo>
                  <a:pt x="9684" y="7117"/>
                </a:lnTo>
                <a:lnTo>
                  <a:pt x="9721" y="6787"/>
                </a:lnTo>
                <a:lnTo>
                  <a:pt x="9758" y="6457"/>
                </a:lnTo>
                <a:lnTo>
                  <a:pt x="9721" y="6090"/>
                </a:lnTo>
                <a:lnTo>
                  <a:pt x="9684" y="5760"/>
                </a:lnTo>
                <a:lnTo>
                  <a:pt x="9538" y="5063"/>
                </a:lnTo>
                <a:lnTo>
                  <a:pt x="9354" y="4366"/>
                </a:lnTo>
                <a:lnTo>
                  <a:pt x="9024" y="2788"/>
                </a:lnTo>
                <a:lnTo>
                  <a:pt x="8951" y="2422"/>
                </a:lnTo>
                <a:lnTo>
                  <a:pt x="8951" y="2238"/>
                </a:lnTo>
                <a:lnTo>
                  <a:pt x="8951" y="2055"/>
                </a:lnTo>
                <a:lnTo>
                  <a:pt x="9024" y="2348"/>
                </a:lnTo>
                <a:lnTo>
                  <a:pt x="9098" y="2568"/>
                </a:lnTo>
                <a:lnTo>
                  <a:pt x="9244" y="2788"/>
                </a:lnTo>
                <a:lnTo>
                  <a:pt x="9391" y="3009"/>
                </a:lnTo>
                <a:lnTo>
                  <a:pt x="9501" y="3082"/>
                </a:lnTo>
                <a:lnTo>
                  <a:pt x="9611" y="3119"/>
                </a:lnTo>
                <a:lnTo>
                  <a:pt x="9684" y="3119"/>
                </a:lnTo>
                <a:lnTo>
                  <a:pt x="9758" y="3082"/>
                </a:lnTo>
                <a:lnTo>
                  <a:pt x="9794" y="3045"/>
                </a:lnTo>
                <a:lnTo>
                  <a:pt x="9831" y="2972"/>
                </a:lnTo>
                <a:lnTo>
                  <a:pt x="9758" y="2788"/>
                </a:lnTo>
                <a:lnTo>
                  <a:pt x="9648" y="2605"/>
                </a:lnTo>
                <a:lnTo>
                  <a:pt x="9464" y="2275"/>
                </a:lnTo>
                <a:lnTo>
                  <a:pt x="9318" y="1908"/>
                </a:lnTo>
                <a:lnTo>
                  <a:pt x="9244" y="1725"/>
                </a:lnTo>
                <a:lnTo>
                  <a:pt x="9134" y="1541"/>
                </a:lnTo>
                <a:lnTo>
                  <a:pt x="9171" y="1505"/>
                </a:lnTo>
                <a:lnTo>
                  <a:pt x="9354" y="1358"/>
                </a:lnTo>
                <a:lnTo>
                  <a:pt x="9538" y="1248"/>
                </a:lnTo>
                <a:lnTo>
                  <a:pt x="9978" y="1101"/>
                </a:lnTo>
                <a:lnTo>
                  <a:pt x="10051" y="1395"/>
                </a:lnTo>
                <a:lnTo>
                  <a:pt x="10125" y="1688"/>
                </a:lnTo>
                <a:lnTo>
                  <a:pt x="10345" y="2238"/>
                </a:lnTo>
                <a:lnTo>
                  <a:pt x="10418" y="2495"/>
                </a:lnTo>
                <a:lnTo>
                  <a:pt x="10491" y="2825"/>
                </a:lnTo>
                <a:lnTo>
                  <a:pt x="10565" y="2972"/>
                </a:lnTo>
                <a:lnTo>
                  <a:pt x="10638" y="3082"/>
                </a:lnTo>
                <a:lnTo>
                  <a:pt x="10748" y="3192"/>
                </a:lnTo>
                <a:lnTo>
                  <a:pt x="10858" y="3229"/>
                </a:lnTo>
                <a:lnTo>
                  <a:pt x="10968" y="3229"/>
                </a:lnTo>
                <a:lnTo>
                  <a:pt x="11042" y="3192"/>
                </a:lnTo>
                <a:lnTo>
                  <a:pt x="11115" y="3119"/>
                </a:lnTo>
                <a:lnTo>
                  <a:pt x="11115" y="3009"/>
                </a:lnTo>
                <a:lnTo>
                  <a:pt x="11115" y="2972"/>
                </a:lnTo>
                <a:lnTo>
                  <a:pt x="11078" y="2899"/>
                </a:lnTo>
                <a:lnTo>
                  <a:pt x="11005" y="2825"/>
                </a:lnTo>
                <a:lnTo>
                  <a:pt x="10932" y="2642"/>
                </a:lnTo>
                <a:lnTo>
                  <a:pt x="10895" y="2458"/>
                </a:lnTo>
                <a:lnTo>
                  <a:pt x="10675" y="1835"/>
                </a:lnTo>
                <a:lnTo>
                  <a:pt x="10528" y="1395"/>
                </a:lnTo>
                <a:lnTo>
                  <a:pt x="10418" y="1174"/>
                </a:lnTo>
                <a:lnTo>
                  <a:pt x="10308" y="991"/>
                </a:lnTo>
                <a:lnTo>
                  <a:pt x="10455" y="918"/>
                </a:lnTo>
                <a:lnTo>
                  <a:pt x="11005" y="734"/>
                </a:lnTo>
                <a:lnTo>
                  <a:pt x="11152" y="1174"/>
                </a:lnTo>
                <a:lnTo>
                  <a:pt x="11298" y="1615"/>
                </a:lnTo>
                <a:lnTo>
                  <a:pt x="11555" y="2348"/>
                </a:lnTo>
                <a:lnTo>
                  <a:pt x="11702" y="2678"/>
                </a:lnTo>
                <a:lnTo>
                  <a:pt x="11775" y="2788"/>
                </a:lnTo>
                <a:lnTo>
                  <a:pt x="11922" y="2899"/>
                </a:lnTo>
                <a:lnTo>
                  <a:pt x="11959" y="2935"/>
                </a:lnTo>
                <a:lnTo>
                  <a:pt x="12032" y="2899"/>
                </a:lnTo>
                <a:lnTo>
                  <a:pt x="12069" y="2899"/>
                </a:lnTo>
                <a:lnTo>
                  <a:pt x="12105" y="2825"/>
                </a:lnTo>
                <a:lnTo>
                  <a:pt x="12142" y="2715"/>
                </a:lnTo>
                <a:lnTo>
                  <a:pt x="12142" y="2568"/>
                </a:lnTo>
                <a:lnTo>
                  <a:pt x="12069" y="2275"/>
                </a:lnTo>
                <a:lnTo>
                  <a:pt x="11812" y="1688"/>
                </a:lnTo>
                <a:lnTo>
                  <a:pt x="11592" y="1101"/>
                </a:lnTo>
                <a:lnTo>
                  <a:pt x="11445" y="698"/>
                </a:lnTo>
                <a:lnTo>
                  <a:pt x="11372" y="588"/>
                </a:lnTo>
                <a:lnTo>
                  <a:pt x="11665" y="441"/>
                </a:lnTo>
                <a:lnTo>
                  <a:pt x="11922" y="294"/>
                </a:lnTo>
                <a:lnTo>
                  <a:pt x="12105" y="147"/>
                </a:lnTo>
                <a:lnTo>
                  <a:pt x="12142" y="111"/>
                </a:lnTo>
                <a:lnTo>
                  <a:pt x="12142" y="74"/>
                </a:lnTo>
                <a:lnTo>
                  <a:pt x="12105" y="37"/>
                </a:lnTo>
                <a:lnTo>
                  <a:pt x="12069" y="1"/>
                </a:lnTo>
                <a:close/>
                <a:moveTo>
                  <a:pt x="4072" y="7080"/>
                </a:moveTo>
                <a:lnTo>
                  <a:pt x="4035" y="7117"/>
                </a:lnTo>
                <a:lnTo>
                  <a:pt x="3999" y="7154"/>
                </a:lnTo>
                <a:lnTo>
                  <a:pt x="3999" y="7337"/>
                </a:lnTo>
                <a:lnTo>
                  <a:pt x="3999" y="7557"/>
                </a:lnTo>
                <a:lnTo>
                  <a:pt x="4072" y="7961"/>
                </a:lnTo>
                <a:lnTo>
                  <a:pt x="4219" y="8327"/>
                </a:lnTo>
                <a:lnTo>
                  <a:pt x="4366" y="8731"/>
                </a:lnTo>
                <a:lnTo>
                  <a:pt x="4439" y="8804"/>
                </a:lnTo>
                <a:lnTo>
                  <a:pt x="4182" y="8988"/>
                </a:lnTo>
                <a:lnTo>
                  <a:pt x="3889" y="9098"/>
                </a:lnTo>
                <a:lnTo>
                  <a:pt x="3852" y="8951"/>
                </a:lnTo>
                <a:lnTo>
                  <a:pt x="3815" y="8804"/>
                </a:lnTo>
                <a:lnTo>
                  <a:pt x="3669" y="8511"/>
                </a:lnTo>
                <a:lnTo>
                  <a:pt x="3522" y="8071"/>
                </a:lnTo>
                <a:lnTo>
                  <a:pt x="3449" y="7887"/>
                </a:lnTo>
                <a:lnTo>
                  <a:pt x="3339" y="7667"/>
                </a:lnTo>
                <a:lnTo>
                  <a:pt x="3228" y="7630"/>
                </a:lnTo>
                <a:lnTo>
                  <a:pt x="3155" y="7630"/>
                </a:lnTo>
                <a:lnTo>
                  <a:pt x="3045" y="7704"/>
                </a:lnTo>
                <a:lnTo>
                  <a:pt x="3045" y="7777"/>
                </a:lnTo>
                <a:lnTo>
                  <a:pt x="3082" y="7997"/>
                </a:lnTo>
                <a:lnTo>
                  <a:pt x="3118" y="8217"/>
                </a:lnTo>
                <a:lnTo>
                  <a:pt x="3265" y="8658"/>
                </a:lnTo>
                <a:lnTo>
                  <a:pt x="3339" y="8951"/>
                </a:lnTo>
                <a:lnTo>
                  <a:pt x="3412" y="9098"/>
                </a:lnTo>
                <a:lnTo>
                  <a:pt x="3485" y="9244"/>
                </a:lnTo>
                <a:lnTo>
                  <a:pt x="2825" y="9428"/>
                </a:lnTo>
                <a:lnTo>
                  <a:pt x="2788" y="9281"/>
                </a:lnTo>
                <a:lnTo>
                  <a:pt x="2642" y="8768"/>
                </a:lnTo>
                <a:lnTo>
                  <a:pt x="2532" y="8547"/>
                </a:lnTo>
                <a:lnTo>
                  <a:pt x="2385" y="8327"/>
                </a:lnTo>
                <a:lnTo>
                  <a:pt x="2385" y="8254"/>
                </a:lnTo>
                <a:lnTo>
                  <a:pt x="2385" y="8217"/>
                </a:lnTo>
                <a:lnTo>
                  <a:pt x="2421" y="8181"/>
                </a:lnTo>
                <a:lnTo>
                  <a:pt x="2421" y="8144"/>
                </a:lnTo>
                <a:lnTo>
                  <a:pt x="2421" y="8107"/>
                </a:lnTo>
                <a:lnTo>
                  <a:pt x="2385" y="8107"/>
                </a:lnTo>
                <a:lnTo>
                  <a:pt x="2275" y="8144"/>
                </a:lnTo>
                <a:lnTo>
                  <a:pt x="2128" y="8144"/>
                </a:lnTo>
                <a:lnTo>
                  <a:pt x="2055" y="8181"/>
                </a:lnTo>
                <a:lnTo>
                  <a:pt x="2018" y="8254"/>
                </a:lnTo>
                <a:lnTo>
                  <a:pt x="1981" y="8327"/>
                </a:lnTo>
                <a:lnTo>
                  <a:pt x="1981" y="8401"/>
                </a:lnTo>
                <a:lnTo>
                  <a:pt x="2165" y="8841"/>
                </a:lnTo>
                <a:lnTo>
                  <a:pt x="2348" y="9318"/>
                </a:lnTo>
                <a:lnTo>
                  <a:pt x="2385" y="9575"/>
                </a:lnTo>
                <a:lnTo>
                  <a:pt x="1945" y="9685"/>
                </a:lnTo>
                <a:lnTo>
                  <a:pt x="1871" y="9721"/>
                </a:lnTo>
                <a:lnTo>
                  <a:pt x="1798" y="9795"/>
                </a:lnTo>
                <a:lnTo>
                  <a:pt x="1798" y="9868"/>
                </a:lnTo>
                <a:lnTo>
                  <a:pt x="1761" y="9941"/>
                </a:lnTo>
                <a:lnTo>
                  <a:pt x="1798" y="10015"/>
                </a:lnTo>
                <a:lnTo>
                  <a:pt x="1835" y="10088"/>
                </a:lnTo>
                <a:lnTo>
                  <a:pt x="1908" y="10161"/>
                </a:lnTo>
                <a:lnTo>
                  <a:pt x="1981" y="10198"/>
                </a:lnTo>
                <a:lnTo>
                  <a:pt x="2275" y="10198"/>
                </a:lnTo>
                <a:lnTo>
                  <a:pt x="2385" y="10125"/>
                </a:lnTo>
                <a:lnTo>
                  <a:pt x="2495" y="10088"/>
                </a:lnTo>
                <a:lnTo>
                  <a:pt x="2532" y="10051"/>
                </a:lnTo>
                <a:lnTo>
                  <a:pt x="2568" y="10088"/>
                </a:lnTo>
                <a:lnTo>
                  <a:pt x="2605" y="10125"/>
                </a:lnTo>
                <a:lnTo>
                  <a:pt x="2678" y="10125"/>
                </a:lnTo>
                <a:lnTo>
                  <a:pt x="2788" y="10088"/>
                </a:lnTo>
                <a:lnTo>
                  <a:pt x="2825" y="9978"/>
                </a:lnTo>
                <a:lnTo>
                  <a:pt x="3265" y="9868"/>
                </a:lnTo>
                <a:lnTo>
                  <a:pt x="3742" y="9721"/>
                </a:lnTo>
                <a:lnTo>
                  <a:pt x="4146" y="9575"/>
                </a:lnTo>
                <a:lnTo>
                  <a:pt x="4549" y="9354"/>
                </a:lnTo>
                <a:lnTo>
                  <a:pt x="4732" y="9208"/>
                </a:lnTo>
                <a:lnTo>
                  <a:pt x="4879" y="9061"/>
                </a:lnTo>
                <a:lnTo>
                  <a:pt x="5026" y="8841"/>
                </a:lnTo>
                <a:lnTo>
                  <a:pt x="5136" y="8621"/>
                </a:lnTo>
                <a:lnTo>
                  <a:pt x="5209" y="8401"/>
                </a:lnTo>
                <a:lnTo>
                  <a:pt x="5173" y="8181"/>
                </a:lnTo>
                <a:lnTo>
                  <a:pt x="5099" y="7997"/>
                </a:lnTo>
                <a:lnTo>
                  <a:pt x="5026" y="7887"/>
                </a:lnTo>
                <a:lnTo>
                  <a:pt x="4952" y="7814"/>
                </a:lnTo>
                <a:lnTo>
                  <a:pt x="4842" y="7814"/>
                </a:lnTo>
                <a:lnTo>
                  <a:pt x="4806" y="7851"/>
                </a:lnTo>
                <a:lnTo>
                  <a:pt x="4806" y="7887"/>
                </a:lnTo>
                <a:lnTo>
                  <a:pt x="4732" y="8327"/>
                </a:lnTo>
                <a:lnTo>
                  <a:pt x="4512" y="7667"/>
                </a:lnTo>
                <a:lnTo>
                  <a:pt x="4366" y="7374"/>
                </a:lnTo>
                <a:lnTo>
                  <a:pt x="4182" y="7117"/>
                </a:lnTo>
                <a:lnTo>
                  <a:pt x="4146" y="7080"/>
                </a:lnTo>
                <a:close/>
              </a:path>
            </a:pathLst>
          </a:custGeom>
          <a:solidFill>
            <a:srgbClr val="A4C2F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A4C2F4"/>
              </a:solidFill>
              <a:latin typeface="Arial"/>
              <a:ea typeface="Arial"/>
              <a:cs typeface="Arial"/>
              <a:sym typeface="Arial"/>
            </a:endParaRPr>
          </a:p>
        </p:txBody>
      </p:sp>
      <p:sp>
        <p:nvSpPr>
          <p:cNvPr id="837" name="Google Shape;837;p39"/>
          <p:cNvSpPr/>
          <p:nvPr/>
        </p:nvSpPr>
        <p:spPr>
          <a:xfrm>
            <a:off x="2704" y="4900231"/>
            <a:ext cx="180033" cy="373539"/>
          </a:xfrm>
          <a:custGeom>
            <a:avLst/>
            <a:gdLst/>
            <a:ahLst/>
            <a:cxnLst/>
            <a:rect l="l" t="t" r="r" b="b"/>
            <a:pathLst>
              <a:path w="6347" h="13169" extrusionOk="0">
                <a:moveTo>
                  <a:pt x="588" y="330"/>
                </a:moveTo>
                <a:lnTo>
                  <a:pt x="808" y="367"/>
                </a:lnTo>
                <a:lnTo>
                  <a:pt x="1028" y="440"/>
                </a:lnTo>
                <a:lnTo>
                  <a:pt x="1211" y="550"/>
                </a:lnTo>
                <a:lnTo>
                  <a:pt x="1395" y="734"/>
                </a:lnTo>
                <a:lnTo>
                  <a:pt x="1578" y="917"/>
                </a:lnTo>
                <a:lnTo>
                  <a:pt x="1688" y="1101"/>
                </a:lnTo>
                <a:lnTo>
                  <a:pt x="1798" y="1321"/>
                </a:lnTo>
                <a:lnTo>
                  <a:pt x="1908" y="1541"/>
                </a:lnTo>
                <a:lnTo>
                  <a:pt x="1982" y="1761"/>
                </a:lnTo>
                <a:lnTo>
                  <a:pt x="2018" y="2018"/>
                </a:lnTo>
                <a:lnTo>
                  <a:pt x="2018" y="2458"/>
                </a:lnTo>
                <a:lnTo>
                  <a:pt x="2018" y="2495"/>
                </a:lnTo>
                <a:lnTo>
                  <a:pt x="1982" y="2421"/>
                </a:lnTo>
                <a:lnTo>
                  <a:pt x="1762" y="1944"/>
                </a:lnTo>
                <a:lnTo>
                  <a:pt x="1615" y="1724"/>
                </a:lnTo>
                <a:lnTo>
                  <a:pt x="1432" y="1504"/>
                </a:lnTo>
                <a:lnTo>
                  <a:pt x="1395" y="1467"/>
                </a:lnTo>
                <a:lnTo>
                  <a:pt x="1322" y="1467"/>
                </a:lnTo>
                <a:lnTo>
                  <a:pt x="1285" y="1504"/>
                </a:lnTo>
                <a:lnTo>
                  <a:pt x="1285" y="1578"/>
                </a:lnTo>
                <a:lnTo>
                  <a:pt x="1322" y="1834"/>
                </a:lnTo>
                <a:lnTo>
                  <a:pt x="1395" y="2128"/>
                </a:lnTo>
                <a:lnTo>
                  <a:pt x="1615" y="2641"/>
                </a:lnTo>
                <a:lnTo>
                  <a:pt x="1725" y="2935"/>
                </a:lnTo>
                <a:lnTo>
                  <a:pt x="1615" y="2861"/>
                </a:lnTo>
                <a:lnTo>
                  <a:pt x="1468" y="2715"/>
                </a:lnTo>
                <a:lnTo>
                  <a:pt x="1248" y="2348"/>
                </a:lnTo>
                <a:lnTo>
                  <a:pt x="1065" y="1981"/>
                </a:lnTo>
                <a:lnTo>
                  <a:pt x="955" y="1724"/>
                </a:lnTo>
                <a:lnTo>
                  <a:pt x="845" y="1394"/>
                </a:lnTo>
                <a:lnTo>
                  <a:pt x="735" y="1027"/>
                </a:lnTo>
                <a:lnTo>
                  <a:pt x="661" y="697"/>
                </a:lnTo>
                <a:lnTo>
                  <a:pt x="588" y="330"/>
                </a:lnTo>
                <a:close/>
                <a:moveTo>
                  <a:pt x="3706" y="2825"/>
                </a:moveTo>
                <a:lnTo>
                  <a:pt x="3926" y="2861"/>
                </a:lnTo>
                <a:lnTo>
                  <a:pt x="4109" y="2935"/>
                </a:lnTo>
                <a:lnTo>
                  <a:pt x="4733" y="3118"/>
                </a:lnTo>
                <a:lnTo>
                  <a:pt x="4990" y="3228"/>
                </a:lnTo>
                <a:lnTo>
                  <a:pt x="5283" y="3375"/>
                </a:lnTo>
                <a:lnTo>
                  <a:pt x="5503" y="3522"/>
                </a:lnTo>
                <a:lnTo>
                  <a:pt x="5687" y="3668"/>
                </a:lnTo>
                <a:lnTo>
                  <a:pt x="5687" y="3668"/>
                </a:lnTo>
                <a:lnTo>
                  <a:pt x="5540" y="3632"/>
                </a:lnTo>
                <a:lnTo>
                  <a:pt x="5467" y="3632"/>
                </a:lnTo>
                <a:lnTo>
                  <a:pt x="5393" y="3705"/>
                </a:lnTo>
                <a:lnTo>
                  <a:pt x="5356" y="3778"/>
                </a:lnTo>
                <a:lnTo>
                  <a:pt x="5393" y="3888"/>
                </a:lnTo>
                <a:lnTo>
                  <a:pt x="5026" y="4035"/>
                </a:lnTo>
                <a:lnTo>
                  <a:pt x="4660" y="4109"/>
                </a:lnTo>
                <a:lnTo>
                  <a:pt x="4293" y="4182"/>
                </a:lnTo>
                <a:lnTo>
                  <a:pt x="3889" y="4182"/>
                </a:lnTo>
                <a:lnTo>
                  <a:pt x="3449" y="4109"/>
                </a:lnTo>
                <a:lnTo>
                  <a:pt x="3046" y="3999"/>
                </a:lnTo>
                <a:lnTo>
                  <a:pt x="2862" y="3925"/>
                </a:lnTo>
                <a:lnTo>
                  <a:pt x="2642" y="3815"/>
                </a:lnTo>
                <a:lnTo>
                  <a:pt x="2459" y="3668"/>
                </a:lnTo>
                <a:lnTo>
                  <a:pt x="2349" y="3595"/>
                </a:lnTo>
                <a:lnTo>
                  <a:pt x="2312" y="3522"/>
                </a:lnTo>
                <a:lnTo>
                  <a:pt x="2532" y="3668"/>
                </a:lnTo>
                <a:lnTo>
                  <a:pt x="2789" y="3815"/>
                </a:lnTo>
                <a:lnTo>
                  <a:pt x="3046" y="3888"/>
                </a:lnTo>
                <a:lnTo>
                  <a:pt x="3339" y="3999"/>
                </a:lnTo>
                <a:lnTo>
                  <a:pt x="3596" y="4035"/>
                </a:lnTo>
                <a:lnTo>
                  <a:pt x="3889" y="4109"/>
                </a:lnTo>
                <a:lnTo>
                  <a:pt x="4073" y="4109"/>
                </a:lnTo>
                <a:lnTo>
                  <a:pt x="4183" y="4072"/>
                </a:lnTo>
                <a:lnTo>
                  <a:pt x="4329" y="4035"/>
                </a:lnTo>
                <a:lnTo>
                  <a:pt x="4439" y="3962"/>
                </a:lnTo>
                <a:lnTo>
                  <a:pt x="4476" y="3888"/>
                </a:lnTo>
                <a:lnTo>
                  <a:pt x="4439" y="3778"/>
                </a:lnTo>
                <a:lnTo>
                  <a:pt x="4329" y="3705"/>
                </a:lnTo>
                <a:lnTo>
                  <a:pt x="4219" y="3632"/>
                </a:lnTo>
                <a:lnTo>
                  <a:pt x="3963" y="3595"/>
                </a:lnTo>
                <a:lnTo>
                  <a:pt x="3706" y="3558"/>
                </a:lnTo>
                <a:lnTo>
                  <a:pt x="3449" y="3522"/>
                </a:lnTo>
                <a:lnTo>
                  <a:pt x="2715" y="3338"/>
                </a:lnTo>
                <a:lnTo>
                  <a:pt x="2862" y="3228"/>
                </a:lnTo>
                <a:lnTo>
                  <a:pt x="3082" y="3081"/>
                </a:lnTo>
                <a:lnTo>
                  <a:pt x="3302" y="2935"/>
                </a:lnTo>
                <a:lnTo>
                  <a:pt x="3486" y="2861"/>
                </a:lnTo>
                <a:lnTo>
                  <a:pt x="3706" y="2825"/>
                </a:lnTo>
                <a:close/>
                <a:moveTo>
                  <a:pt x="1285" y="5686"/>
                </a:moveTo>
                <a:lnTo>
                  <a:pt x="1725" y="5723"/>
                </a:lnTo>
                <a:lnTo>
                  <a:pt x="1762" y="5723"/>
                </a:lnTo>
                <a:lnTo>
                  <a:pt x="1835" y="5869"/>
                </a:lnTo>
                <a:lnTo>
                  <a:pt x="1908" y="5943"/>
                </a:lnTo>
                <a:lnTo>
                  <a:pt x="2018" y="5943"/>
                </a:lnTo>
                <a:lnTo>
                  <a:pt x="2129" y="5869"/>
                </a:lnTo>
                <a:lnTo>
                  <a:pt x="2165" y="5759"/>
                </a:lnTo>
                <a:lnTo>
                  <a:pt x="2642" y="5796"/>
                </a:lnTo>
                <a:lnTo>
                  <a:pt x="3082" y="5796"/>
                </a:lnTo>
                <a:lnTo>
                  <a:pt x="3339" y="5833"/>
                </a:lnTo>
                <a:lnTo>
                  <a:pt x="3522" y="5869"/>
                </a:lnTo>
                <a:lnTo>
                  <a:pt x="3522" y="6016"/>
                </a:lnTo>
                <a:lnTo>
                  <a:pt x="3376" y="5979"/>
                </a:lnTo>
                <a:lnTo>
                  <a:pt x="3266" y="6016"/>
                </a:lnTo>
                <a:lnTo>
                  <a:pt x="3119" y="6089"/>
                </a:lnTo>
                <a:lnTo>
                  <a:pt x="3082" y="6163"/>
                </a:lnTo>
                <a:lnTo>
                  <a:pt x="3082" y="6236"/>
                </a:lnTo>
                <a:lnTo>
                  <a:pt x="2752" y="6236"/>
                </a:lnTo>
                <a:lnTo>
                  <a:pt x="1322" y="6163"/>
                </a:lnTo>
                <a:lnTo>
                  <a:pt x="808" y="6089"/>
                </a:lnTo>
                <a:lnTo>
                  <a:pt x="515" y="6053"/>
                </a:lnTo>
                <a:lnTo>
                  <a:pt x="258" y="6089"/>
                </a:lnTo>
                <a:lnTo>
                  <a:pt x="368" y="5943"/>
                </a:lnTo>
                <a:lnTo>
                  <a:pt x="515" y="5833"/>
                </a:lnTo>
                <a:lnTo>
                  <a:pt x="661" y="5723"/>
                </a:lnTo>
                <a:lnTo>
                  <a:pt x="808" y="5686"/>
                </a:lnTo>
                <a:close/>
                <a:moveTo>
                  <a:pt x="2239" y="6676"/>
                </a:moveTo>
                <a:lnTo>
                  <a:pt x="3009" y="6713"/>
                </a:lnTo>
                <a:lnTo>
                  <a:pt x="3156" y="6750"/>
                </a:lnTo>
                <a:lnTo>
                  <a:pt x="3156" y="7997"/>
                </a:lnTo>
                <a:lnTo>
                  <a:pt x="3119" y="9244"/>
                </a:lnTo>
                <a:lnTo>
                  <a:pt x="2422" y="9354"/>
                </a:lnTo>
                <a:lnTo>
                  <a:pt x="2422" y="8951"/>
                </a:lnTo>
                <a:lnTo>
                  <a:pt x="2312" y="7630"/>
                </a:lnTo>
                <a:lnTo>
                  <a:pt x="2275" y="6933"/>
                </a:lnTo>
                <a:lnTo>
                  <a:pt x="2239" y="6676"/>
                </a:lnTo>
                <a:close/>
                <a:moveTo>
                  <a:pt x="1065" y="6566"/>
                </a:moveTo>
                <a:lnTo>
                  <a:pt x="1872" y="6676"/>
                </a:lnTo>
                <a:lnTo>
                  <a:pt x="1835" y="6786"/>
                </a:lnTo>
                <a:lnTo>
                  <a:pt x="1835" y="6933"/>
                </a:lnTo>
                <a:lnTo>
                  <a:pt x="1872" y="7226"/>
                </a:lnTo>
                <a:lnTo>
                  <a:pt x="1945" y="8804"/>
                </a:lnTo>
                <a:lnTo>
                  <a:pt x="1982" y="9391"/>
                </a:lnTo>
                <a:lnTo>
                  <a:pt x="1542" y="9391"/>
                </a:lnTo>
                <a:lnTo>
                  <a:pt x="1101" y="9427"/>
                </a:lnTo>
                <a:lnTo>
                  <a:pt x="1028" y="8254"/>
                </a:lnTo>
                <a:lnTo>
                  <a:pt x="955" y="7410"/>
                </a:lnTo>
                <a:lnTo>
                  <a:pt x="918" y="6970"/>
                </a:lnTo>
                <a:lnTo>
                  <a:pt x="808" y="6566"/>
                </a:lnTo>
                <a:close/>
                <a:moveTo>
                  <a:pt x="3082" y="9721"/>
                </a:moveTo>
                <a:lnTo>
                  <a:pt x="3009" y="10454"/>
                </a:lnTo>
                <a:lnTo>
                  <a:pt x="2972" y="10454"/>
                </a:lnTo>
                <a:lnTo>
                  <a:pt x="2862" y="10418"/>
                </a:lnTo>
                <a:lnTo>
                  <a:pt x="2752" y="10418"/>
                </a:lnTo>
                <a:lnTo>
                  <a:pt x="2605" y="10454"/>
                </a:lnTo>
                <a:lnTo>
                  <a:pt x="2495" y="10528"/>
                </a:lnTo>
                <a:lnTo>
                  <a:pt x="2495" y="10418"/>
                </a:lnTo>
                <a:lnTo>
                  <a:pt x="2459" y="9831"/>
                </a:lnTo>
                <a:lnTo>
                  <a:pt x="2789" y="9794"/>
                </a:lnTo>
                <a:lnTo>
                  <a:pt x="3082" y="9721"/>
                </a:lnTo>
                <a:close/>
                <a:moveTo>
                  <a:pt x="1138" y="9758"/>
                </a:moveTo>
                <a:lnTo>
                  <a:pt x="1358" y="9831"/>
                </a:lnTo>
                <a:lnTo>
                  <a:pt x="1542" y="9831"/>
                </a:lnTo>
                <a:lnTo>
                  <a:pt x="1982" y="9868"/>
                </a:lnTo>
                <a:lnTo>
                  <a:pt x="2018" y="10088"/>
                </a:lnTo>
                <a:lnTo>
                  <a:pt x="1982" y="10124"/>
                </a:lnTo>
                <a:lnTo>
                  <a:pt x="1688" y="10088"/>
                </a:lnTo>
                <a:lnTo>
                  <a:pt x="1615" y="10124"/>
                </a:lnTo>
                <a:lnTo>
                  <a:pt x="1542" y="10161"/>
                </a:lnTo>
                <a:lnTo>
                  <a:pt x="1542" y="10234"/>
                </a:lnTo>
                <a:lnTo>
                  <a:pt x="1578" y="10308"/>
                </a:lnTo>
                <a:lnTo>
                  <a:pt x="1725" y="10454"/>
                </a:lnTo>
                <a:lnTo>
                  <a:pt x="1945" y="10491"/>
                </a:lnTo>
                <a:lnTo>
                  <a:pt x="2018" y="10491"/>
                </a:lnTo>
                <a:lnTo>
                  <a:pt x="2018" y="10748"/>
                </a:lnTo>
                <a:lnTo>
                  <a:pt x="1798" y="10785"/>
                </a:lnTo>
                <a:lnTo>
                  <a:pt x="1798" y="10748"/>
                </a:lnTo>
                <a:lnTo>
                  <a:pt x="1762" y="10748"/>
                </a:lnTo>
                <a:lnTo>
                  <a:pt x="1688" y="10785"/>
                </a:lnTo>
                <a:lnTo>
                  <a:pt x="1615" y="10821"/>
                </a:lnTo>
                <a:lnTo>
                  <a:pt x="1542" y="10895"/>
                </a:lnTo>
                <a:lnTo>
                  <a:pt x="1505" y="11005"/>
                </a:lnTo>
                <a:lnTo>
                  <a:pt x="1542" y="11078"/>
                </a:lnTo>
                <a:lnTo>
                  <a:pt x="1652" y="11151"/>
                </a:lnTo>
                <a:lnTo>
                  <a:pt x="2055" y="11151"/>
                </a:lnTo>
                <a:lnTo>
                  <a:pt x="2129" y="11408"/>
                </a:lnTo>
                <a:lnTo>
                  <a:pt x="2239" y="11592"/>
                </a:lnTo>
                <a:lnTo>
                  <a:pt x="2275" y="11628"/>
                </a:lnTo>
                <a:lnTo>
                  <a:pt x="2349" y="11628"/>
                </a:lnTo>
                <a:lnTo>
                  <a:pt x="2422" y="11592"/>
                </a:lnTo>
                <a:lnTo>
                  <a:pt x="2459" y="11555"/>
                </a:lnTo>
                <a:lnTo>
                  <a:pt x="2532" y="11371"/>
                </a:lnTo>
                <a:lnTo>
                  <a:pt x="2569" y="11188"/>
                </a:lnTo>
                <a:lnTo>
                  <a:pt x="2569" y="11005"/>
                </a:lnTo>
                <a:lnTo>
                  <a:pt x="2532" y="10785"/>
                </a:lnTo>
                <a:lnTo>
                  <a:pt x="2679" y="10821"/>
                </a:lnTo>
                <a:lnTo>
                  <a:pt x="3009" y="10821"/>
                </a:lnTo>
                <a:lnTo>
                  <a:pt x="2936" y="11408"/>
                </a:lnTo>
                <a:lnTo>
                  <a:pt x="2862" y="11812"/>
                </a:lnTo>
                <a:lnTo>
                  <a:pt x="2825" y="11995"/>
                </a:lnTo>
                <a:lnTo>
                  <a:pt x="2752" y="12178"/>
                </a:lnTo>
                <a:lnTo>
                  <a:pt x="2642" y="12362"/>
                </a:lnTo>
                <a:lnTo>
                  <a:pt x="2532" y="12472"/>
                </a:lnTo>
                <a:lnTo>
                  <a:pt x="2349" y="12582"/>
                </a:lnTo>
                <a:lnTo>
                  <a:pt x="2129" y="12619"/>
                </a:lnTo>
                <a:lnTo>
                  <a:pt x="1945" y="12619"/>
                </a:lnTo>
                <a:lnTo>
                  <a:pt x="1798" y="12582"/>
                </a:lnTo>
                <a:lnTo>
                  <a:pt x="1652" y="12472"/>
                </a:lnTo>
                <a:lnTo>
                  <a:pt x="1505" y="12362"/>
                </a:lnTo>
                <a:lnTo>
                  <a:pt x="1432" y="12215"/>
                </a:lnTo>
                <a:lnTo>
                  <a:pt x="1322" y="12068"/>
                </a:lnTo>
                <a:lnTo>
                  <a:pt x="1211" y="11738"/>
                </a:lnTo>
                <a:lnTo>
                  <a:pt x="1138" y="11335"/>
                </a:lnTo>
                <a:lnTo>
                  <a:pt x="1138" y="10858"/>
                </a:lnTo>
                <a:lnTo>
                  <a:pt x="1138" y="10014"/>
                </a:lnTo>
                <a:lnTo>
                  <a:pt x="1138" y="9758"/>
                </a:lnTo>
                <a:close/>
                <a:moveTo>
                  <a:pt x="625" y="0"/>
                </a:moveTo>
                <a:lnTo>
                  <a:pt x="478" y="37"/>
                </a:lnTo>
                <a:lnTo>
                  <a:pt x="331" y="110"/>
                </a:lnTo>
                <a:lnTo>
                  <a:pt x="294" y="184"/>
                </a:lnTo>
                <a:lnTo>
                  <a:pt x="294" y="220"/>
                </a:lnTo>
                <a:lnTo>
                  <a:pt x="294" y="294"/>
                </a:lnTo>
                <a:lnTo>
                  <a:pt x="331" y="330"/>
                </a:lnTo>
                <a:lnTo>
                  <a:pt x="294" y="587"/>
                </a:lnTo>
                <a:lnTo>
                  <a:pt x="294" y="844"/>
                </a:lnTo>
                <a:lnTo>
                  <a:pt x="331" y="1101"/>
                </a:lnTo>
                <a:lnTo>
                  <a:pt x="368" y="1321"/>
                </a:lnTo>
                <a:lnTo>
                  <a:pt x="551" y="1834"/>
                </a:lnTo>
                <a:lnTo>
                  <a:pt x="735" y="2274"/>
                </a:lnTo>
                <a:lnTo>
                  <a:pt x="918" y="2641"/>
                </a:lnTo>
                <a:lnTo>
                  <a:pt x="1175" y="3008"/>
                </a:lnTo>
                <a:lnTo>
                  <a:pt x="1322" y="3155"/>
                </a:lnTo>
                <a:lnTo>
                  <a:pt x="1505" y="3265"/>
                </a:lnTo>
                <a:lnTo>
                  <a:pt x="1652" y="3375"/>
                </a:lnTo>
                <a:lnTo>
                  <a:pt x="1872" y="3375"/>
                </a:lnTo>
                <a:lnTo>
                  <a:pt x="1798" y="3815"/>
                </a:lnTo>
                <a:lnTo>
                  <a:pt x="1725" y="4365"/>
                </a:lnTo>
                <a:lnTo>
                  <a:pt x="1725" y="4659"/>
                </a:lnTo>
                <a:lnTo>
                  <a:pt x="1762" y="4806"/>
                </a:lnTo>
                <a:lnTo>
                  <a:pt x="1798" y="4916"/>
                </a:lnTo>
                <a:lnTo>
                  <a:pt x="1762" y="5319"/>
                </a:lnTo>
                <a:lnTo>
                  <a:pt x="1615" y="5319"/>
                </a:lnTo>
                <a:lnTo>
                  <a:pt x="1138" y="5282"/>
                </a:lnTo>
                <a:lnTo>
                  <a:pt x="918" y="5246"/>
                </a:lnTo>
                <a:lnTo>
                  <a:pt x="698" y="5282"/>
                </a:lnTo>
                <a:lnTo>
                  <a:pt x="404" y="5392"/>
                </a:lnTo>
                <a:lnTo>
                  <a:pt x="294" y="5466"/>
                </a:lnTo>
                <a:lnTo>
                  <a:pt x="184" y="5576"/>
                </a:lnTo>
                <a:lnTo>
                  <a:pt x="111" y="5686"/>
                </a:lnTo>
                <a:lnTo>
                  <a:pt x="74" y="5796"/>
                </a:lnTo>
                <a:lnTo>
                  <a:pt x="38" y="5943"/>
                </a:lnTo>
                <a:lnTo>
                  <a:pt x="1" y="6089"/>
                </a:lnTo>
                <a:lnTo>
                  <a:pt x="38" y="6163"/>
                </a:lnTo>
                <a:lnTo>
                  <a:pt x="111" y="6199"/>
                </a:lnTo>
                <a:lnTo>
                  <a:pt x="38" y="6273"/>
                </a:lnTo>
                <a:lnTo>
                  <a:pt x="38" y="6346"/>
                </a:lnTo>
                <a:lnTo>
                  <a:pt x="38" y="6456"/>
                </a:lnTo>
                <a:lnTo>
                  <a:pt x="111" y="6530"/>
                </a:lnTo>
                <a:lnTo>
                  <a:pt x="184" y="6566"/>
                </a:lnTo>
                <a:lnTo>
                  <a:pt x="294" y="6566"/>
                </a:lnTo>
                <a:lnTo>
                  <a:pt x="368" y="6493"/>
                </a:lnTo>
                <a:lnTo>
                  <a:pt x="441" y="6493"/>
                </a:lnTo>
                <a:lnTo>
                  <a:pt x="441" y="6530"/>
                </a:lnTo>
                <a:lnTo>
                  <a:pt x="441" y="6786"/>
                </a:lnTo>
                <a:lnTo>
                  <a:pt x="441" y="7080"/>
                </a:lnTo>
                <a:lnTo>
                  <a:pt x="515" y="7593"/>
                </a:lnTo>
                <a:lnTo>
                  <a:pt x="588" y="8657"/>
                </a:lnTo>
                <a:lnTo>
                  <a:pt x="625" y="9721"/>
                </a:lnTo>
                <a:lnTo>
                  <a:pt x="625" y="10785"/>
                </a:lnTo>
                <a:lnTo>
                  <a:pt x="661" y="11225"/>
                </a:lnTo>
                <a:lnTo>
                  <a:pt x="698" y="11665"/>
                </a:lnTo>
                <a:lnTo>
                  <a:pt x="808" y="12105"/>
                </a:lnTo>
                <a:lnTo>
                  <a:pt x="881" y="12289"/>
                </a:lnTo>
                <a:lnTo>
                  <a:pt x="991" y="12509"/>
                </a:lnTo>
                <a:lnTo>
                  <a:pt x="1065" y="12655"/>
                </a:lnTo>
                <a:lnTo>
                  <a:pt x="1175" y="12765"/>
                </a:lnTo>
                <a:lnTo>
                  <a:pt x="1322" y="12912"/>
                </a:lnTo>
                <a:lnTo>
                  <a:pt x="1468" y="12985"/>
                </a:lnTo>
                <a:lnTo>
                  <a:pt x="1615" y="13059"/>
                </a:lnTo>
                <a:lnTo>
                  <a:pt x="1798" y="13096"/>
                </a:lnTo>
                <a:lnTo>
                  <a:pt x="1945" y="13132"/>
                </a:lnTo>
                <a:lnTo>
                  <a:pt x="2129" y="13169"/>
                </a:lnTo>
                <a:lnTo>
                  <a:pt x="2349" y="13132"/>
                </a:lnTo>
                <a:lnTo>
                  <a:pt x="2569" y="13096"/>
                </a:lnTo>
                <a:lnTo>
                  <a:pt x="2752" y="12985"/>
                </a:lnTo>
                <a:lnTo>
                  <a:pt x="2899" y="12875"/>
                </a:lnTo>
                <a:lnTo>
                  <a:pt x="3009" y="12765"/>
                </a:lnTo>
                <a:lnTo>
                  <a:pt x="3119" y="12582"/>
                </a:lnTo>
                <a:lnTo>
                  <a:pt x="3302" y="12215"/>
                </a:lnTo>
                <a:lnTo>
                  <a:pt x="3412" y="11812"/>
                </a:lnTo>
                <a:lnTo>
                  <a:pt x="3449" y="11408"/>
                </a:lnTo>
                <a:lnTo>
                  <a:pt x="3522" y="10601"/>
                </a:lnTo>
                <a:lnTo>
                  <a:pt x="3632" y="9647"/>
                </a:lnTo>
                <a:lnTo>
                  <a:pt x="3669" y="8657"/>
                </a:lnTo>
                <a:lnTo>
                  <a:pt x="3669" y="7667"/>
                </a:lnTo>
                <a:lnTo>
                  <a:pt x="3669" y="6676"/>
                </a:lnTo>
                <a:lnTo>
                  <a:pt x="3743" y="6603"/>
                </a:lnTo>
                <a:lnTo>
                  <a:pt x="3779" y="6530"/>
                </a:lnTo>
                <a:lnTo>
                  <a:pt x="3779" y="6456"/>
                </a:lnTo>
                <a:lnTo>
                  <a:pt x="3889" y="6273"/>
                </a:lnTo>
                <a:lnTo>
                  <a:pt x="3963" y="6053"/>
                </a:lnTo>
                <a:lnTo>
                  <a:pt x="3999" y="5833"/>
                </a:lnTo>
                <a:lnTo>
                  <a:pt x="3963" y="5723"/>
                </a:lnTo>
                <a:lnTo>
                  <a:pt x="3926" y="5612"/>
                </a:lnTo>
                <a:lnTo>
                  <a:pt x="3816" y="5502"/>
                </a:lnTo>
                <a:lnTo>
                  <a:pt x="3669" y="5429"/>
                </a:lnTo>
                <a:lnTo>
                  <a:pt x="3486" y="5392"/>
                </a:lnTo>
                <a:lnTo>
                  <a:pt x="3266" y="5356"/>
                </a:lnTo>
                <a:lnTo>
                  <a:pt x="2532" y="5356"/>
                </a:lnTo>
                <a:lnTo>
                  <a:pt x="2165" y="5319"/>
                </a:lnTo>
                <a:lnTo>
                  <a:pt x="2092" y="4806"/>
                </a:lnTo>
                <a:lnTo>
                  <a:pt x="2165" y="4585"/>
                </a:lnTo>
                <a:lnTo>
                  <a:pt x="2165" y="4365"/>
                </a:lnTo>
                <a:lnTo>
                  <a:pt x="2202" y="3962"/>
                </a:lnTo>
                <a:lnTo>
                  <a:pt x="2459" y="4145"/>
                </a:lnTo>
                <a:lnTo>
                  <a:pt x="2715" y="4292"/>
                </a:lnTo>
                <a:lnTo>
                  <a:pt x="2972" y="4402"/>
                </a:lnTo>
                <a:lnTo>
                  <a:pt x="3266" y="4475"/>
                </a:lnTo>
                <a:lnTo>
                  <a:pt x="3522" y="4549"/>
                </a:lnTo>
                <a:lnTo>
                  <a:pt x="3816" y="4585"/>
                </a:lnTo>
                <a:lnTo>
                  <a:pt x="4403" y="4585"/>
                </a:lnTo>
                <a:lnTo>
                  <a:pt x="4660" y="4549"/>
                </a:lnTo>
                <a:lnTo>
                  <a:pt x="4953" y="4475"/>
                </a:lnTo>
                <a:lnTo>
                  <a:pt x="5210" y="4402"/>
                </a:lnTo>
                <a:lnTo>
                  <a:pt x="5503" y="4292"/>
                </a:lnTo>
                <a:lnTo>
                  <a:pt x="5760" y="4182"/>
                </a:lnTo>
                <a:lnTo>
                  <a:pt x="5833" y="4109"/>
                </a:lnTo>
                <a:lnTo>
                  <a:pt x="5833" y="3999"/>
                </a:lnTo>
                <a:lnTo>
                  <a:pt x="5833" y="3888"/>
                </a:lnTo>
                <a:lnTo>
                  <a:pt x="5797" y="3778"/>
                </a:lnTo>
                <a:lnTo>
                  <a:pt x="5797" y="3778"/>
                </a:lnTo>
                <a:lnTo>
                  <a:pt x="5833" y="3815"/>
                </a:lnTo>
                <a:lnTo>
                  <a:pt x="5980" y="3962"/>
                </a:lnTo>
                <a:lnTo>
                  <a:pt x="6053" y="3999"/>
                </a:lnTo>
                <a:lnTo>
                  <a:pt x="6200" y="4035"/>
                </a:lnTo>
                <a:lnTo>
                  <a:pt x="6237" y="4035"/>
                </a:lnTo>
                <a:lnTo>
                  <a:pt x="6274" y="3999"/>
                </a:lnTo>
                <a:lnTo>
                  <a:pt x="6347" y="3888"/>
                </a:lnTo>
                <a:lnTo>
                  <a:pt x="6310" y="3742"/>
                </a:lnTo>
                <a:lnTo>
                  <a:pt x="6274" y="3632"/>
                </a:lnTo>
                <a:lnTo>
                  <a:pt x="6200" y="3522"/>
                </a:lnTo>
                <a:lnTo>
                  <a:pt x="6090" y="3375"/>
                </a:lnTo>
                <a:lnTo>
                  <a:pt x="5833" y="3192"/>
                </a:lnTo>
                <a:lnTo>
                  <a:pt x="5613" y="3045"/>
                </a:lnTo>
                <a:lnTo>
                  <a:pt x="5283" y="2861"/>
                </a:lnTo>
                <a:lnTo>
                  <a:pt x="4953" y="2715"/>
                </a:lnTo>
                <a:lnTo>
                  <a:pt x="4256" y="2495"/>
                </a:lnTo>
                <a:lnTo>
                  <a:pt x="3926" y="2421"/>
                </a:lnTo>
                <a:lnTo>
                  <a:pt x="3596" y="2385"/>
                </a:lnTo>
                <a:lnTo>
                  <a:pt x="3302" y="2458"/>
                </a:lnTo>
                <a:lnTo>
                  <a:pt x="2972" y="2605"/>
                </a:lnTo>
                <a:lnTo>
                  <a:pt x="2679" y="2788"/>
                </a:lnTo>
                <a:lnTo>
                  <a:pt x="2349" y="3081"/>
                </a:lnTo>
                <a:lnTo>
                  <a:pt x="2349" y="3045"/>
                </a:lnTo>
                <a:lnTo>
                  <a:pt x="2385" y="2788"/>
                </a:lnTo>
                <a:lnTo>
                  <a:pt x="2459" y="2568"/>
                </a:lnTo>
                <a:lnTo>
                  <a:pt x="2495" y="2458"/>
                </a:lnTo>
                <a:lnTo>
                  <a:pt x="2495" y="2311"/>
                </a:lnTo>
                <a:lnTo>
                  <a:pt x="2495" y="2201"/>
                </a:lnTo>
                <a:lnTo>
                  <a:pt x="2422" y="2128"/>
                </a:lnTo>
                <a:lnTo>
                  <a:pt x="2385" y="1871"/>
                </a:lnTo>
                <a:lnTo>
                  <a:pt x="2312" y="1614"/>
                </a:lnTo>
                <a:lnTo>
                  <a:pt x="2129" y="1137"/>
                </a:lnTo>
                <a:lnTo>
                  <a:pt x="2018" y="917"/>
                </a:lnTo>
                <a:lnTo>
                  <a:pt x="1835" y="661"/>
                </a:lnTo>
                <a:lnTo>
                  <a:pt x="1652" y="440"/>
                </a:lnTo>
                <a:lnTo>
                  <a:pt x="1395" y="220"/>
                </a:lnTo>
                <a:lnTo>
                  <a:pt x="1138" y="74"/>
                </a:lnTo>
                <a:lnTo>
                  <a:pt x="881" y="0"/>
                </a:lnTo>
                <a:close/>
              </a:path>
            </a:pathLst>
          </a:custGeom>
          <a:solidFill>
            <a:srgbClr val="A4C2F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A4C2F4"/>
              </a:solidFill>
              <a:latin typeface="Arial"/>
              <a:ea typeface="Arial"/>
              <a:cs typeface="Arial"/>
              <a:sym typeface="Arial"/>
            </a:endParaRPr>
          </a:p>
        </p:txBody>
      </p:sp>
      <p:sp>
        <p:nvSpPr>
          <p:cNvPr id="838" name="Google Shape;838;p39"/>
          <p:cNvSpPr/>
          <p:nvPr/>
        </p:nvSpPr>
        <p:spPr>
          <a:xfrm rot="1920548">
            <a:off x="8225543" y="625269"/>
            <a:ext cx="501522" cy="425557"/>
          </a:xfrm>
          <a:custGeom>
            <a:avLst/>
            <a:gdLst/>
            <a:ahLst/>
            <a:cxnLst/>
            <a:rect l="l" t="t" r="r" b="b"/>
            <a:pathLst>
              <a:path w="17681" h="15004" extrusionOk="0">
                <a:moveTo>
                  <a:pt x="6823" y="1981"/>
                </a:moveTo>
                <a:lnTo>
                  <a:pt x="6676" y="2018"/>
                </a:lnTo>
                <a:lnTo>
                  <a:pt x="6566" y="2055"/>
                </a:lnTo>
                <a:lnTo>
                  <a:pt x="6493" y="2201"/>
                </a:lnTo>
                <a:lnTo>
                  <a:pt x="6420" y="2385"/>
                </a:lnTo>
                <a:lnTo>
                  <a:pt x="6383" y="2531"/>
                </a:lnTo>
                <a:lnTo>
                  <a:pt x="6383" y="2641"/>
                </a:lnTo>
                <a:lnTo>
                  <a:pt x="6420" y="2752"/>
                </a:lnTo>
                <a:lnTo>
                  <a:pt x="6493" y="2825"/>
                </a:lnTo>
                <a:lnTo>
                  <a:pt x="6566" y="2862"/>
                </a:lnTo>
                <a:lnTo>
                  <a:pt x="6713" y="2862"/>
                </a:lnTo>
                <a:lnTo>
                  <a:pt x="6860" y="2825"/>
                </a:lnTo>
                <a:lnTo>
                  <a:pt x="6933" y="2752"/>
                </a:lnTo>
                <a:lnTo>
                  <a:pt x="7006" y="2641"/>
                </a:lnTo>
                <a:lnTo>
                  <a:pt x="7080" y="2531"/>
                </a:lnTo>
                <a:lnTo>
                  <a:pt x="7080" y="2421"/>
                </a:lnTo>
                <a:lnTo>
                  <a:pt x="7080" y="2275"/>
                </a:lnTo>
                <a:lnTo>
                  <a:pt x="7006" y="2165"/>
                </a:lnTo>
                <a:lnTo>
                  <a:pt x="6933" y="2055"/>
                </a:lnTo>
                <a:lnTo>
                  <a:pt x="6823" y="1981"/>
                </a:lnTo>
                <a:close/>
                <a:moveTo>
                  <a:pt x="5282" y="2641"/>
                </a:moveTo>
                <a:lnTo>
                  <a:pt x="5209" y="2678"/>
                </a:lnTo>
                <a:lnTo>
                  <a:pt x="5136" y="2715"/>
                </a:lnTo>
                <a:lnTo>
                  <a:pt x="5062" y="2788"/>
                </a:lnTo>
                <a:lnTo>
                  <a:pt x="5062" y="2898"/>
                </a:lnTo>
                <a:lnTo>
                  <a:pt x="5062" y="2935"/>
                </a:lnTo>
                <a:lnTo>
                  <a:pt x="4989" y="2972"/>
                </a:lnTo>
                <a:lnTo>
                  <a:pt x="4952" y="3045"/>
                </a:lnTo>
                <a:lnTo>
                  <a:pt x="4952" y="3118"/>
                </a:lnTo>
                <a:lnTo>
                  <a:pt x="4952" y="3228"/>
                </a:lnTo>
                <a:lnTo>
                  <a:pt x="5026" y="3338"/>
                </a:lnTo>
                <a:lnTo>
                  <a:pt x="5099" y="3412"/>
                </a:lnTo>
                <a:lnTo>
                  <a:pt x="5319" y="3412"/>
                </a:lnTo>
                <a:lnTo>
                  <a:pt x="5429" y="3338"/>
                </a:lnTo>
                <a:lnTo>
                  <a:pt x="5502" y="3265"/>
                </a:lnTo>
                <a:lnTo>
                  <a:pt x="5576" y="3155"/>
                </a:lnTo>
                <a:lnTo>
                  <a:pt x="5613" y="3008"/>
                </a:lnTo>
                <a:lnTo>
                  <a:pt x="5576" y="2862"/>
                </a:lnTo>
                <a:lnTo>
                  <a:pt x="5502" y="2752"/>
                </a:lnTo>
                <a:lnTo>
                  <a:pt x="5392" y="2678"/>
                </a:lnTo>
                <a:lnTo>
                  <a:pt x="5282" y="2641"/>
                </a:lnTo>
                <a:close/>
                <a:moveTo>
                  <a:pt x="6786" y="3559"/>
                </a:moveTo>
                <a:lnTo>
                  <a:pt x="6640" y="3595"/>
                </a:lnTo>
                <a:lnTo>
                  <a:pt x="6493" y="3705"/>
                </a:lnTo>
                <a:lnTo>
                  <a:pt x="6383" y="3815"/>
                </a:lnTo>
                <a:lnTo>
                  <a:pt x="6309" y="3962"/>
                </a:lnTo>
                <a:lnTo>
                  <a:pt x="6273" y="4109"/>
                </a:lnTo>
                <a:lnTo>
                  <a:pt x="6273" y="4255"/>
                </a:lnTo>
                <a:lnTo>
                  <a:pt x="6273" y="4366"/>
                </a:lnTo>
                <a:lnTo>
                  <a:pt x="6383" y="4439"/>
                </a:lnTo>
                <a:lnTo>
                  <a:pt x="6493" y="4476"/>
                </a:lnTo>
                <a:lnTo>
                  <a:pt x="6603" y="4439"/>
                </a:lnTo>
                <a:lnTo>
                  <a:pt x="6750" y="4329"/>
                </a:lnTo>
                <a:lnTo>
                  <a:pt x="6860" y="4329"/>
                </a:lnTo>
                <a:lnTo>
                  <a:pt x="6970" y="4292"/>
                </a:lnTo>
                <a:lnTo>
                  <a:pt x="7080" y="4182"/>
                </a:lnTo>
                <a:lnTo>
                  <a:pt x="7153" y="4035"/>
                </a:lnTo>
                <a:lnTo>
                  <a:pt x="7153" y="3852"/>
                </a:lnTo>
                <a:lnTo>
                  <a:pt x="7080" y="3705"/>
                </a:lnTo>
                <a:lnTo>
                  <a:pt x="7043" y="3632"/>
                </a:lnTo>
                <a:lnTo>
                  <a:pt x="6970" y="3595"/>
                </a:lnTo>
                <a:lnTo>
                  <a:pt x="6786" y="3559"/>
                </a:lnTo>
                <a:close/>
                <a:moveTo>
                  <a:pt x="4806" y="5979"/>
                </a:moveTo>
                <a:lnTo>
                  <a:pt x="4622" y="6090"/>
                </a:lnTo>
                <a:lnTo>
                  <a:pt x="4439" y="6200"/>
                </a:lnTo>
                <a:lnTo>
                  <a:pt x="4402" y="6236"/>
                </a:lnTo>
                <a:lnTo>
                  <a:pt x="4329" y="6310"/>
                </a:lnTo>
                <a:lnTo>
                  <a:pt x="4255" y="6383"/>
                </a:lnTo>
                <a:lnTo>
                  <a:pt x="4219" y="6493"/>
                </a:lnTo>
                <a:lnTo>
                  <a:pt x="4219" y="6566"/>
                </a:lnTo>
                <a:lnTo>
                  <a:pt x="4255" y="6713"/>
                </a:lnTo>
                <a:lnTo>
                  <a:pt x="4329" y="6860"/>
                </a:lnTo>
                <a:lnTo>
                  <a:pt x="4365" y="6897"/>
                </a:lnTo>
                <a:lnTo>
                  <a:pt x="4475" y="6970"/>
                </a:lnTo>
                <a:lnTo>
                  <a:pt x="4585" y="7007"/>
                </a:lnTo>
                <a:lnTo>
                  <a:pt x="4696" y="7043"/>
                </a:lnTo>
                <a:lnTo>
                  <a:pt x="4842" y="7007"/>
                </a:lnTo>
                <a:lnTo>
                  <a:pt x="4952" y="6970"/>
                </a:lnTo>
                <a:lnTo>
                  <a:pt x="5026" y="6897"/>
                </a:lnTo>
                <a:lnTo>
                  <a:pt x="5209" y="6750"/>
                </a:lnTo>
                <a:lnTo>
                  <a:pt x="5282" y="6640"/>
                </a:lnTo>
                <a:lnTo>
                  <a:pt x="5319" y="6493"/>
                </a:lnTo>
                <a:lnTo>
                  <a:pt x="5356" y="6346"/>
                </a:lnTo>
                <a:lnTo>
                  <a:pt x="5356" y="6236"/>
                </a:lnTo>
                <a:lnTo>
                  <a:pt x="5282" y="6126"/>
                </a:lnTo>
                <a:lnTo>
                  <a:pt x="5209" y="6053"/>
                </a:lnTo>
                <a:lnTo>
                  <a:pt x="5136" y="5979"/>
                </a:lnTo>
                <a:close/>
                <a:moveTo>
                  <a:pt x="4219" y="4916"/>
                </a:moveTo>
                <a:lnTo>
                  <a:pt x="4219" y="5062"/>
                </a:lnTo>
                <a:lnTo>
                  <a:pt x="4255" y="5136"/>
                </a:lnTo>
                <a:lnTo>
                  <a:pt x="4292" y="5173"/>
                </a:lnTo>
                <a:lnTo>
                  <a:pt x="4439" y="5209"/>
                </a:lnTo>
                <a:lnTo>
                  <a:pt x="4549" y="5173"/>
                </a:lnTo>
                <a:lnTo>
                  <a:pt x="4585" y="5136"/>
                </a:lnTo>
                <a:lnTo>
                  <a:pt x="4622" y="5062"/>
                </a:lnTo>
                <a:lnTo>
                  <a:pt x="4659" y="5026"/>
                </a:lnTo>
                <a:lnTo>
                  <a:pt x="4989" y="5136"/>
                </a:lnTo>
                <a:lnTo>
                  <a:pt x="5319" y="5209"/>
                </a:lnTo>
                <a:lnTo>
                  <a:pt x="5392" y="5319"/>
                </a:lnTo>
                <a:lnTo>
                  <a:pt x="5466" y="5429"/>
                </a:lnTo>
                <a:lnTo>
                  <a:pt x="5686" y="5613"/>
                </a:lnTo>
                <a:lnTo>
                  <a:pt x="5869" y="5833"/>
                </a:lnTo>
                <a:lnTo>
                  <a:pt x="5979" y="6053"/>
                </a:lnTo>
                <a:lnTo>
                  <a:pt x="6016" y="6273"/>
                </a:lnTo>
                <a:lnTo>
                  <a:pt x="5979" y="6530"/>
                </a:lnTo>
                <a:lnTo>
                  <a:pt x="5943" y="6676"/>
                </a:lnTo>
                <a:lnTo>
                  <a:pt x="5869" y="6823"/>
                </a:lnTo>
                <a:lnTo>
                  <a:pt x="5686" y="7080"/>
                </a:lnTo>
                <a:lnTo>
                  <a:pt x="5466" y="7227"/>
                </a:lnTo>
                <a:lnTo>
                  <a:pt x="5209" y="7373"/>
                </a:lnTo>
                <a:lnTo>
                  <a:pt x="4916" y="7447"/>
                </a:lnTo>
                <a:lnTo>
                  <a:pt x="4622" y="7483"/>
                </a:lnTo>
                <a:lnTo>
                  <a:pt x="4329" y="7520"/>
                </a:lnTo>
                <a:lnTo>
                  <a:pt x="4035" y="7483"/>
                </a:lnTo>
                <a:lnTo>
                  <a:pt x="3778" y="7447"/>
                </a:lnTo>
                <a:lnTo>
                  <a:pt x="3485" y="7337"/>
                </a:lnTo>
                <a:lnTo>
                  <a:pt x="3338" y="7227"/>
                </a:lnTo>
                <a:lnTo>
                  <a:pt x="3228" y="7080"/>
                </a:lnTo>
                <a:lnTo>
                  <a:pt x="3155" y="6897"/>
                </a:lnTo>
                <a:lnTo>
                  <a:pt x="3118" y="6713"/>
                </a:lnTo>
                <a:lnTo>
                  <a:pt x="3082" y="6383"/>
                </a:lnTo>
                <a:lnTo>
                  <a:pt x="3155" y="6090"/>
                </a:lnTo>
                <a:lnTo>
                  <a:pt x="3228" y="5796"/>
                </a:lnTo>
                <a:lnTo>
                  <a:pt x="3375" y="5539"/>
                </a:lnTo>
                <a:lnTo>
                  <a:pt x="3558" y="5319"/>
                </a:lnTo>
                <a:lnTo>
                  <a:pt x="3742" y="5173"/>
                </a:lnTo>
                <a:lnTo>
                  <a:pt x="3962" y="5026"/>
                </a:lnTo>
                <a:lnTo>
                  <a:pt x="4219" y="4916"/>
                </a:lnTo>
                <a:close/>
                <a:moveTo>
                  <a:pt x="11628" y="7190"/>
                </a:moveTo>
                <a:lnTo>
                  <a:pt x="11958" y="7263"/>
                </a:lnTo>
                <a:lnTo>
                  <a:pt x="12252" y="7263"/>
                </a:lnTo>
                <a:lnTo>
                  <a:pt x="12362" y="7227"/>
                </a:lnTo>
                <a:lnTo>
                  <a:pt x="12435" y="7447"/>
                </a:lnTo>
                <a:lnTo>
                  <a:pt x="12509" y="7704"/>
                </a:lnTo>
                <a:lnTo>
                  <a:pt x="12509" y="7814"/>
                </a:lnTo>
                <a:lnTo>
                  <a:pt x="12472" y="7814"/>
                </a:lnTo>
                <a:lnTo>
                  <a:pt x="12399" y="7850"/>
                </a:lnTo>
                <a:lnTo>
                  <a:pt x="12399" y="7887"/>
                </a:lnTo>
                <a:lnTo>
                  <a:pt x="12252" y="7814"/>
                </a:lnTo>
                <a:lnTo>
                  <a:pt x="11738" y="7557"/>
                </a:lnTo>
                <a:lnTo>
                  <a:pt x="11702" y="7483"/>
                </a:lnTo>
                <a:lnTo>
                  <a:pt x="11628" y="7373"/>
                </a:lnTo>
                <a:lnTo>
                  <a:pt x="11628" y="7190"/>
                </a:lnTo>
                <a:close/>
                <a:moveTo>
                  <a:pt x="4329" y="4402"/>
                </a:moveTo>
                <a:lnTo>
                  <a:pt x="4255" y="4476"/>
                </a:lnTo>
                <a:lnTo>
                  <a:pt x="4035" y="4512"/>
                </a:lnTo>
                <a:lnTo>
                  <a:pt x="3815" y="4622"/>
                </a:lnTo>
                <a:lnTo>
                  <a:pt x="3632" y="4732"/>
                </a:lnTo>
                <a:lnTo>
                  <a:pt x="3448" y="4842"/>
                </a:lnTo>
                <a:lnTo>
                  <a:pt x="3265" y="4989"/>
                </a:lnTo>
                <a:lnTo>
                  <a:pt x="3082" y="5173"/>
                </a:lnTo>
                <a:lnTo>
                  <a:pt x="2971" y="5356"/>
                </a:lnTo>
                <a:lnTo>
                  <a:pt x="2825" y="5576"/>
                </a:lnTo>
                <a:lnTo>
                  <a:pt x="2715" y="5906"/>
                </a:lnTo>
                <a:lnTo>
                  <a:pt x="2641" y="6236"/>
                </a:lnTo>
                <a:lnTo>
                  <a:pt x="2641" y="6603"/>
                </a:lnTo>
                <a:lnTo>
                  <a:pt x="2678" y="6933"/>
                </a:lnTo>
                <a:lnTo>
                  <a:pt x="2825" y="7263"/>
                </a:lnTo>
                <a:lnTo>
                  <a:pt x="3008" y="7520"/>
                </a:lnTo>
                <a:lnTo>
                  <a:pt x="3118" y="7667"/>
                </a:lnTo>
                <a:lnTo>
                  <a:pt x="3265" y="7740"/>
                </a:lnTo>
                <a:lnTo>
                  <a:pt x="3412" y="7850"/>
                </a:lnTo>
                <a:lnTo>
                  <a:pt x="3595" y="7887"/>
                </a:lnTo>
                <a:lnTo>
                  <a:pt x="3962" y="7997"/>
                </a:lnTo>
                <a:lnTo>
                  <a:pt x="4292" y="8034"/>
                </a:lnTo>
                <a:lnTo>
                  <a:pt x="4659" y="7997"/>
                </a:lnTo>
                <a:lnTo>
                  <a:pt x="5026" y="7960"/>
                </a:lnTo>
                <a:lnTo>
                  <a:pt x="5356" y="7850"/>
                </a:lnTo>
                <a:lnTo>
                  <a:pt x="5686" y="7704"/>
                </a:lnTo>
                <a:lnTo>
                  <a:pt x="5979" y="7483"/>
                </a:lnTo>
                <a:lnTo>
                  <a:pt x="6236" y="7227"/>
                </a:lnTo>
                <a:lnTo>
                  <a:pt x="6383" y="6933"/>
                </a:lnTo>
                <a:lnTo>
                  <a:pt x="6456" y="6640"/>
                </a:lnTo>
                <a:lnTo>
                  <a:pt x="6530" y="6346"/>
                </a:lnTo>
                <a:lnTo>
                  <a:pt x="6493" y="6016"/>
                </a:lnTo>
                <a:lnTo>
                  <a:pt x="6420" y="5759"/>
                </a:lnTo>
                <a:lnTo>
                  <a:pt x="6273" y="5503"/>
                </a:lnTo>
                <a:lnTo>
                  <a:pt x="6163" y="5393"/>
                </a:lnTo>
                <a:lnTo>
                  <a:pt x="5979" y="5246"/>
                </a:lnTo>
                <a:lnTo>
                  <a:pt x="5833" y="5099"/>
                </a:lnTo>
                <a:lnTo>
                  <a:pt x="5796" y="5026"/>
                </a:lnTo>
                <a:lnTo>
                  <a:pt x="5796" y="4952"/>
                </a:lnTo>
                <a:lnTo>
                  <a:pt x="5759" y="4879"/>
                </a:lnTo>
                <a:lnTo>
                  <a:pt x="5723" y="4806"/>
                </a:lnTo>
                <a:lnTo>
                  <a:pt x="5649" y="4732"/>
                </a:lnTo>
                <a:lnTo>
                  <a:pt x="5539" y="4696"/>
                </a:lnTo>
                <a:lnTo>
                  <a:pt x="5209" y="4659"/>
                </a:lnTo>
                <a:lnTo>
                  <a:pt x="5136" y="4586"/>
                </a:lnTo>
                <a:lnTo>
                  <a:pt x="5136" y="4512"/>
                </a:lnTo>
                <a:lnTo>
                  <a:pt x="5062" y="4439"/>
                </a:lnTo>
                <a:lnTo>
                  <a:pt x="4585" y="4439"/>
                </a:lnTo>
                <a:lnTo>
                  <a:pt x="4475" y="4402"/>
                </a:lnTo>
                <a:close/>
                <a:moveTo>
                  <a:pt x="1761" y="7447"/>
                </a:moveTo>
                <a:lnTo>
                  <a:pt x="1908" y="7483"/>
                </a:lnTo>
                <a:lnTo>
                  <a:pt x="2054" y="7520"/>
                </a:lnTo>
                <a:lnTo>
                  <a:pt x="2164" y="7630"/>
                </a:lnTo>
                <a:lnTo>
                  <a:pt x="2275" y="7740"/>
                </a:lnTo>
                <a:lnTo>
                  <a:pt x="2348" y="7887"/>
                </a:lnTo>
                <a:lnTo>
                  <a:pt x="2348" y="8070"/>
                </a:lnTo>
                <a:lnTo>
                  <a:pt x="2348" y="8107"/>
                </a:lnTo>
                <a:lnTo>
                  <a:pt x="2311" y="8144"/>
                </a:lnTo>
                <a:lnTo>
                  <a:pt x="2238" y="8144"/>
                </a:lnTo>
                <a:lnTo>
                  <a:pt x="2128" y="8070"/>
                </a:lnTo>
                <a:lnTo>
                  <a:pt x="2018" y="7960"/>
                </a:lnTo>
                <a:lnTo>
                  <a:pt x="1908" y="7814"/>
                </a:lnTo>
                <a:lnTo>
                  <a:pt x="1724" y="7520"/>
                </a:lnTo>
                <a:lnTo>
                  <a:pt x="1651" y="7447"/>
                </a:lnTo>
                <a:close/>
                <a:moveTo>
                  <a:pt x="14233" y="7630"/>
                </a:moveTo>
                <a:lnTo>
                  <a:pt x="14159" y="7667"/>
                </a:lnTo>
                <a:lnTo>
                  <a:pt x="14123" y="7740"/>
                </a:lnTo>
                <a:lnTo>
                  <a:pt x="14013" y="7960"/>
                </a:lnTo>
                <a:lnTo>
                  <a:pt x="14013" y="8070"/>
                </a:lnTo>
                <a:lnTo>
                  <a:pt x="14049" y="8180"/>
                </a:lnTo>
                <a:lnTo>
                  <a:pt x="14086" y="8254"/>
                </a:lnTo>
                <a:lnTo>
                  <a:pt x="14159" y="8290"/>
                </a:lnTo>
                <a:lnTo>
                  <a:pt x="14306" y="8290"/>
                </a:lnTo>
                <a:lnTo>
                  <a:pt x="14416" y="8254"/>
                </a:lnTo>
                <a:lnTo>
                  <a:pt x="14453" y="8180"/>
                </a:lnTo>
                <a:lnTo>
                  <a:pt x="14490" y="8107"/>
                </a:lnTo>
                <a:lnTo>
                  <a:pt x="14490" y="7997"/>
                </a:lnTo>
                <a:lnTo>
                  <a:pt x="14490" y="7924"/>
                </a:lnTo>
                <a:lnTo>
                  <a:pt x="14490" y="7777"/>
                </a:lnTo>
                <a:lnTo>
                  <a:pt x="14453" y="7704"/>
                </a:lnTo>
                <a:lnTo>
                  <a:pt x="14416" y="7667"/>
                </a:lnTo>
                <a:lnTo>
                  <a:pt x="14306" y="7630"/>
                </a:lnTo>
                <a:close/>
                <a:moveTo>
                  <a:pt x="7410" y="6236"/>
                </a:moveTo>
                <a:lnTo>
                  <a:pt x="7300" y="6310"/>
                </a:lnTo>
                <a:lnTo>
                  <a:pt x="7227" y="6346"/>
                </a:lnTo>
                <a:lnTo>
                  <a:pt x="7190" y="6420"/>
                </a:lnTo>
                <a:lnTo>
                  <a:pt x="7153" y="6566"/>
                </a:lnTo>
                <a:lnTo>
                  <a:pt x="7153" y="6750"/>
                </a:lnTo>
                <a:lnTo>
                  <a:pt x="7190" y="6933"/>
                </a:lnTo>
                <a:lnTo>
                  <a:pt x="7227" y="7007"/>
                </a:lnTo>
                <a:lnTo>
                  <a:pt x="7300" y="7080"/>
                </a:lnTo>
                <a:lnTo>
                  <a:pt x="7667" y="7153"/>
                </a:lnTo>
                <a:lnTo>
                  <a:pt x="7410" y="7373"/>
                </a:lnTo>
                <a:lnTo>
                  <a:pt x="7263" y="7520"/>
                </a:lnTo>
                <a:lnTo>
                  <a:pt x="7190" y="7593"/>
                </a:lnTo>
                <a:lnTo>
                  <a:pt x="7153" y="7704"/>
                </a:lnTo>
                <a:lnTo>
                  <a:pt x="7153" y="7887"/>
                </a:lnTo>
                <a:lnTo>
                  <a:pt x="7227" y="8070"/>
                </a:lnTo>
                <a:lnTo>
                  <a:pt x="7337" y="8180"/>
                </a:lnTo>
                <a:lnTo>
                  <a:pt x="7483" y="8290"/>
                </a:lnTo>
                <a:lnTo>
                  <a:pt x="7520" y="8400"/>
                </a:lnTo>
                <a:lnTo>
                  <a:pt x="7557" y="8474"/>
                </a:lnTo>
                <a:lnTo>
                  <a:pt x="7593" y="8511"/>
                </a:lnTo>
                <a:lnTo>
                  <a:pt x="7740" y="8511"/>
                </a:lnTo>
                <a:lnTo>
                  <a:pt x="7813" y="8437"/>
                </a:lnTo>
                <a:lnTo>
                  <a:pt x="7850" y="8364"/>
                </a:lnTo>
                <a:lnTo>
                  <a:pt x="7923" y="8217"/>
                </a:lnTo>
                <a:lnTo>
                  <a:pt x="7923" y="8144"/>
                </a:lnTo>
                <a:lnTo>
                  <a:pt x="7887" y="8070"/>
                </a:lnTo>
                <a:lnTo>
                  <a:pt x="7850" y="7997"/>
                </a:lnTo>
                <a:lnTo>
                  <a:pt x="7777" y="7960"/>
                </a:lnTo>
                <a:lnTo>
                  <a:pt x="7667" y="7924"/>
                </a:lnTo>
                <a:lnTo>
                  <a:pt x="7630" y="7887"/>
                </a:lnTo>
                <a:lnTo>
                  <a:pt x="7630" y="7814"/>
                </a:lnTo>
                <a:lnTo>
                  <a:pt x="7630" y="7777"/>
                </a:lnTo>
                <a:lnTo>
                  <a:pt x="7703" y="7667"/>
                </a:lnTo>
                <a:lnTo>
                  <a:pt x="7850" y="7593"/>
                </a:lnTo>
                <a:lnTo>
                  <a:pt x="7997" y="7410"/>
                </a:lnTo>
                <a:lnTo>
                  <a:pt x="8107" y="7190"/>
                </a:lnTo>
                <a:lnTo>
                  <a:pt x="8107" y="7080"/>
                </a:lnTo>
                <a:lnTo>
                  <a:pt x="8070" y="6970"/>
                </a:lnTo>
                <a:lnTo>
                  <a:pt x="8034" y="6897"/>
                </a:lnTo>
                <a:lnTo>
                  <a:pt x="7960" y="6823"/>
                </a:lnTo>
                <a:lnTo>
                  <a:pt x="7740" y="6750"/>
                </a:lnTo>
                <a:lnTo>
                  <a:pt x="7520" y="6713"/>
                </a:lnTo>
                <a:lnTo>
                  <a:pt x="7557" y="6566"/>
                </a:lnTo>
                <a:lnTo>
                  <a:pt x="7593" y="6493"/>
                </a:lnTo>
                <a:lnTo>
                  <a:pt x="7667" y="6456"/>
                </a:lnTo>
                <a:lnTo>
                  <a:pt x="7703" y="6383"/>
                </a:lnTo>
                <a:lnTo>
                  <a:pt x="7667" y="6310"/>
                </a:lnTo>
                <a:lnTo>
                  <a:pt x="7593" y="6236"/>
                </a:lnTo>
                <a:close/>
                <a:moveTo>
                  <a:pt x="1651" y="6897"/>
                </a:moveTo>
                <a:lnTo>
                  <a:pt x="1578" y="6933"/>
                </a:lnTo>
                <a:lnTo>
                  <a:pt x="1541" y="7007"/>
                </a:lnTo>
                <a:lnTo>
                  <a:pt x="1504" y="7080"/>
                </a:lnTo>
                <a:lnTo>
                  <a:pt x="1504" y="7227"/>
                </a:lnTo>
                <a:lnTo>
                  <a:pt x="1541" y="7300"/>
                </a:lnTo>
                <a:lnTo>
                  <a:pt x="1578" y="7373"/>
                </a:lnTo>
                <a:lnTo>
                  <a:pt x="1541" y="7410"/>
                </a:lnTo>
                <a:lnTo>
                  <a:pt x="1504" y="7410"/>
                </a:lnTo>
                <a:lnTo>
                  <a:pt x="1468" y="7483"/>
                </a:lnTo>
                <a:lnTo>
                  <a:pt x="1431" y="7557"/>
                </a:lnTo>
                <a:lnTo>
                  <a:pt x="1468" y="7814"/>
                </a:lnTo>
                <a:lnTo>
                  <a:pt x="1578" y="8034"/>
                </a:lnTo>
                <a:lnTo>
                  <a:pt x="1724" y="8254"/>
                </a:lnTo>
                <a:lnTo>
                  <a:pt x="1908" y="8437"/>
                </a:lnTo>
                <a:lnTo>
                  <a:pt x="2128" y="8547"/>
                </a:lnTo>
                <a:lnTo>
                  <a:pt x="2238" y="8584"/>
                </a:lnTo>
                <a:lnTo>
                  <a:pt x="2348" y="8621"/>
                </a:lnTo>
                <a:lnTo>
                  <a:pt x="2458" y="8621"/>
                </a:lnTo>
                <a:lnTo>
                  <a:pt x="2568" y="8547"/>
                </a:lnTo>
                <a:lnTo>
                  <a:pt x="2641" y="8474"/>
                </a:lnTo>
                <a:lnTo>
                  <a:pt x="2715" y="8364"/>
                </a:lnTo>
                <a:lnTo>
                  <a:pt x="2788" y="8144"/>
                </a:lnTo>
                <a:lnTo>
                  <a:pt x="2788" y="7960"/>
                </a:lnTo>
                <a:lnTo>
                  <a:pt x="2751" y="7740"/>
                </a:lnTo>
                <a:lnTo>
                  <a:pt x="2678" y="7557"/>
                </a:lnTo>
                <a:lnTo>
                  <a:pt x="2531" y="7373"/>
                </a:lnTo>
                <a:lnTo>
                  <a:pt x="2385" y="7227"/>
                </a:lnTo>
                <a:lnTo>
                  <a:pt x="2201" y="7117"/>
                </a:lnTo>
                <a:lnTo>
                  <a:pt x="1981" y="7043"/>
                </a:lnTo>
                <a:lnTo>
                  <a:pt x="1908" y="6933"/>
                </a:lnTo>
                <a:lnTo>
                  <a:pt x="1834" y="6897"/>
                </a:lnTo>
                <a:close/>
                <a:moveTo>
                  <a:pt x="14306" y="7227"/>
                </a:moveTo>
                <a:lnTo>
                  <a:pt x="14453" y="7263"/>
                </a:lnTo>
                <a:lnTo>
                  <a:pt x="14563" y="7300"/>
                </a:lnTo>
                <a:lnTo>
                  <a:pt x="14636" y="7410"/>
                </a:lnTo>
                <a:lnTo>
                  <a:pt x="14673" y="7520"/>
                </a:lnTo>
                <a:lnTo>
                  <a:pt x="14673" y="7667"/>
                </a:lnTo>
                <a:lnTo>
                  <a:pt x="14673" y="7814"/>
                </a:lnTo>
                <a:lnTo>
                  <a:pt x="14600" y="8070"/>
                </a:lnTo>
                <a:lnTo>
                  <a:pt x="14490" y="8290"/>
                </a:lnTo>
                <a:lnTo>
                  <a:pt x="14343" y="8511"/>
                </a:lnTo>
                <a:lnTo>
                  <a:pt x="14269" y="8584"/>
                </a:lnTo>
                <a:lnTo>
                  <a:pt x="14196" y="8621"/>
                </a:lnTo>
                <a:lnTo>
                  <a:pt x="14123" y="8621"/>
                </a:lnTo>
                <a:lnTo>
                  <a:pt x="14049" y="8584"/>
                </a:lnTo>
                <a:lnTo>
                  <a:pt x="14013" y="8547"/>
                </a:lnTo>
                <a:lnTo>
                  <a:pt x="13976" y="8474"/>
                </a:lnTo>
                <a:lnTo>
                  <a:pt x="13903" y="8290"/>
                </a:lnTo>
                <a:lnTo>
                  <a:pt x="13939" y="8034"/>
                </a:lnTo>
                <a:lnTo>
                  <a:pt x="13976" y="7777"/>
                </a:lnTo>
                <a:lnTo>
                  <a:pt x="14086" y="7263"/>
                </a:lnTo>
                <a:lnTo>
                  <a:pt x="14306" y="7227"/>
                </a:lnTo>
                <a:close/>
                <a:moveTo>
                  <a:pt x="14233" y="6750"/>
                </a:moveTo>
                <a:lnTo>
                  <a:pt x="14123" y="6786"/>
                </a:lnTo>
                <a:lnTo>
                  <a:pt x="13866" y="6786"/>
                </a:lnTo>
                <a:lnTo>
                  <a:pt x="13829" y="6823"/>
                </a:lnTo>
                <a:lnTo>
                  <a:pt x="13756" y="6933"/>
                </a:lnTo>
                <a:lnTo>
                  <a:pt x="13609" y="7373"/>
                </a:lnTo>
                <a:lnTo>
                  <a:pt x="13499" y="7850"/>
                </a:lnTo>
                <a:lnTo>
                  <a:pt x="13462" y="8107"/>
                </a:lnTo>
                <a:lnTo>
                  <a:pt x="13462" y="8327"/>
                </a:lnTo>
                <a:lnTo>
                  <a:pt x="13499" y="8584"/>
                </a:lnTo>
                <a:lnTo>
                  <a:pt x="13572" y="8804"/>
                </a:lnTo>
                <a:lnTo>
                  <a:pt x="13683" y="8914"/>
                </a:lnTo>
                <a:lnTo>
                  <a:pt x="13829" y="9024"/>
                </a:lnTo>
                <a:lnTo>
                  <a:pt x="13976" y="9097"/>
                </a:lnTo>
                <a:lnTo>
                  <a:pt x="14123" y="9134"/>
                </a:lnTo>
                <a:lnTo>
                  <a:pt x="14343" y="9097"/>
                </a:lnTo>
                <a:lnTo>
                  <a:pt x="14490" y="9024"/>
                </a:lnTo>
                <a:lnTo>
                  <a:pt x="14600" y="8877"/>
                </a:lnTo>
                <a:lnTo>
                  <a:pt x="14746" y="8731"/>
                </a:lnTo>
                <a:lnTo>
                  <a:pt x="14966" y="8400"/>
                </a:lnTo>
                <a:lnTo>
                  <a:pt x="15076" y="8180"/>
                </a:lnTo>
                <a:lnTo>
                  <a:pt x="15113" y="7997"/>
                </a:lnTo>
                <a:lnTo>
                  <a:pt x="15150" y="7814"/>
                </a:lnTo>
                <a:lnTo>
                  <a:pt x="15150" y="7593"/>
                </a:lnTo>
                <a:lnTo>
                  <a:pt x="15113" y="7410"/>
                </a:lnTo>
                <a:lnTo>
                  <a:pt x="15040" y="7190"/>
                </a:lnTo>
                <a:lnTo>
                  <a:pt x="15003" y="7080"/>
                </a:lnTo>
                <a:lnTo>
                  <a:pt x="14893" y="7007"/>
                </a:lnTo>
                <a:lnTo>
                  <a:pt x="14673" y="6823"/>
                </a:lnTo>
                <a:lnTo>
                  <a:pt x="14526" y="6786"/>
                </a:lnTo>
                <a:lnTo>
                  <a:pt x="14379" y="6750"/>
                </a:lnTo>
                <a:close/>
                <a:moveTo>
                  <a:pt x="6273" y="7887"/>
                </a:moveTo>
                <a:lnTo>
                  <a:pt x="6199" y="7924"/>
                </a:lnTo>
                <a:lnTo>
                  <a:pt x="6126" y="7997"/>
                </a:lnTo>
                <a:lnTo>
                  <a:pt x="5979" y="8107"/>
                </a:lnTo>
                <a:lnTo>
                  <a:pt x="5869" y="8290"/>
                </a:lnTo>
                <a:lnTo>
                  <a:pt x="5796" y="8474"/>
                </a:lnTo>
                <a:lnTo>
                  <a:pt x="5796" y="8584"/>
                </a:lnTo>
                <a:lnTo>
                  <a:pt x="5833" y="8657"/>
                </a:lnTo>
                <a:lnTo>
                  <a:pt x="5906" y="8694"/>
                </a:lnTo>
                <a:lnTo>
                  <a:pt x="6236" y="8694"/>
                </a:lnTo>
                <a:lnTo>
                  <a:pt x="6420" y="8767"/>
                </a:lnTo>
                <a:lnTo>
                  <a:pt x="6199" y="9024"/>
                </a:lnTo>
                <a:lnTo>
                  <a:pt x="6199" y="9061"/>
                </a:lnTo>
                <a:lnTo>
                  <a:pt x="6199" y="9134"/>
                </a:lnTo>
                <a:lnTo>
                  <a:pt x="6236" y="9244"/>
                </a:lnTo>
                <a:lnTo>
                  <a:pt x="6346" y="9354"/>
                </a:lnTo>
                <a:lnTo>
                  <a:pt x="6456" y="9391"/>
                </a:lnTo>
                <a:lnTo>
                  <a:pt x="6713" y="9391"/>
                </a:lnTo>
                <a:lnTo>
                  <a:pt x="6786" y="9318"/>
                </a:lnTo>
                <a:lnTo>
                  <a:pt x="6860" y="9207"/>
                </a:lnTo>
                <a:lnTo>
                  <a:pt x="6823" y="9097"/>
                </a:lnTo>
                <a:lnTo>
                  <a:pt x="6750" y="9024"/>
                </a:lnTo>
                <a:lnTo>
                  <a:pt x="6860" y="8951"/>
                </a:lnTo>
                <a:lnTo>
                  <a:pt x="6933" y="8877"/>
                </a:lnTo>
                <a:lnTo>
                  <a:pt x="6933" y="8804"/>
                </a:lnTo>
                <a:lnTo>
                  <a:pt x="6933" y="8731"/>
                </a:lnTo>
                <a:lnTo>
                  <a:pt x="6896" y="8621"/>
                </a:lnTo>
                <a:lnTo>
                  <a:pt x="6750" y="8511"/>
                </a:lnTo>
                <a:lnTo>
                  <a:pt x="6603" y="8437"/>
                </a:lnTo>
                <a:lnTo>
                  <a:pt x="6456" y="8364"/>
                </a:lnTo>
                <a:lnTo>
                  <a:pt x="6273" y="8327"/>
                </a:lnTo>
                <a:lnTo>
                  <a:pt x="6346" y="8180"/>
                </a:lnTo>
                <a:lnTo>
                  <a:pt x="6420" y="8034"/>
                </a:lnTo>
                <a:lnTo>
                  <a:pt x="6420" y="7960"/>
                </a:lnTo>
                <a:lnTo>
                  <a:pt x="6383" y="7924"/>
                </a:lnTo>
                <a:lnTo>
                  <a:pt x="6346" y="7924"/>
                </a:lnTo>
                <a:lnTo>
                  <a:pt x="6273" y="7887"/>
                </a:lnTo>
                <a:close/>
                <a:moveTo>
                  <a:pt x="7630" y="551"/>
                </a:moveTo>
                <a:lnTo>
                  <a:pt x="7777" y="587"/>
                </a:lnTo>
                <a:lnTo>
                  <a:pt x="7923" y="661"/>
                </a:lnTo>
                <a:lnTo>
                  <a:pt x="8437" y="1101"/>
                </a:lnTo>
                <a:lnTo>
                  <a:pt x="8657" y="1321"/>
                </a:lnTo>
                <a:lnTo>
                  <a:pt x="8877" y="1578"/>
                </a:lnTo>
                <a:lnTo>
                  <a:pt x="9061" y="1834"/>
                </a:lnTo>
                <a:lnTo>
                  <a:pt x="9207" y="2128"/>
                </a:lnTo>
                <a:lnTo>
                  <a:pt x="9281" y="2421"/>
                </a:lnTo>
                <a:lnTo>
                  <a:pt x="9317" y="2752"/>
                </a:lnTo>
                <a:lnTo>
                  <a:pt x="9281" y="3082"/>
                </a:lnTo>
                <a:lnTo>
                  <a:pt x="9244" y="3375"/>
                </a:lnTo>
                <a:lnTo>
                  <a:pt x="9024" y="3962"/>
                </a:lnTo>
                <a:lnTo>
                  <a:pt x="8804" y="4512"/>
                </a:lnTo>
                <a:lnTo>
                  <a:pt x="8584" y="5099"/>
                </a:lnTo>
                <a:lnTo>
                  <a:pt x="8547" y="5356"/>
                </a:lnTo>
                <a:lnTo>
                  <a:pt x="8510" y="5613"/>
                </a:lnTo>
                <a:lnTo>
                  <a:pt x="8510" y="5869"/>
                </a:lnTo>
                <a:lnTo>
                  <a:pt x="8547" y="6163"/>
                </a:lnTo>
                <a:lnTo>
                  <a:pt x="8584" y="6310"/>
                </a:lnTo>
                <a:lnTo>
                  <a:pt x="8657" y="6493"/>
                </a:lnTo>
                <a:lnTo>
                  <a:pt x="8804" y="6823"/>
                </a:lnTo>
                <a:lnTo>
                  <a:pt x="8987" y="7117"/>
                </a:lnTo>
                <a:lnTo>
                  <a:pt x="9134" y="7447"/>
                </a:lnTo>
                <a:lnTo>
                  <a:pt x="9207" y="7777"/>
                </a:lnTo>
                <a:lnTo>
                  <a:pt x="9244" y="8144"/>
                </a:lnTo>
                <a:lnTo>
                  <a:pt x="9207" y="8474"/>
                </a:lnTo>
                <a:lnTo>
                  <a:pt x="9097" y="8804"/>
                </a:lnTo>
                <a:lnTo>
                  <a:pt x="8951" y="9134"/>
                </a:lnTo>
                <a:lnTo>
                  <a:pt x="8767" y="9428"/>
                </a:lnTo>
                <a:lnTo>
                  <a:pt x="8510" y="9684"/>
                </a:lnTo>
                <a:lnTo>
                  <a:pt x="8254" y="9904"/>
                </a:lnTo>
                <a:lnTo>
                  <a:pt x="7960" y="10051"/>
                </a:lnTo>
                <a:lnTo>
                  <a:pt x="7667" y="10198"/>
                </a:lnTo>
                <a:lnTo>
                  <a:pt x="7373" y="10308"/>
                </a:lnTo>
                <a:lnTo>
                  <a:pt x="7043" y="10345"/>
                </a:lnTo>
                <a:lnTo>
                  <a:pt x="6676" y="10418"/>
                </a:lnTo>
                <a:lnTo>
                  <a:pt x="6493" y="10381"/>
                </a:lnTo>
                <a:lnTo>
                  <a:pt x="6309" y="10345"/>
                </a:lnTo>
                <a:lnTo>
                  <a:pt x="6163" y="10235"/>
                </a:lnTo>
                <a:lnTo>
                  <a:pt x="6016" y="10088"/>
                </a:lnTo>
                <a:lnTo>
                  <a:pt x="5906" y="9941"/>
                </a:lnTo>
                <a:lnTo>
                  <a:pt x="5759" y="9831"/>
                </a:lnTo>
                <a:lnTo>
                  <a:pt x="5649" y="9758"/>
                </a:lnTo>
                <a:lnTo>
                  <a:pt x="5502" y="9684"/>
                </a:lnTo>
                <a:lnTo>
                  <a:pt x="5209" y="9611"/>
                </a:lnTo>
                <a:lnTo>
                  <a:pt x="4916" y="9611"/>
                </a:lnTo>
                <a:lnTo>
                  <a:pt x="4622" y="9684"/>
                </a:lnTo>
                <a:lnTo>
                  <a:pt x="3999" y="9868"/>
                </a:lnTo>
                <a:lnTo>
                  <a:pt x="3705" y="9978"/>
                </a:lnTo>
                <a:lnTo>
                  <a:pt x="3412" y="10051"/>
                </a:lnTo>
                <a:lnTo>
                  <a:pt x="3118" y="10088"/>
                </a:lnTo>
                <a:lnTo>
                  <a:pt x="2825" y="10051"/>
                </a:lnTo>
                <a:lnTo>
                  <a:pt x="2495" y="10014"/>
                </a:lnTo>
                <a:lnTo>
                  <a:pt x="2201" y="9904"/>
                </a:lnTo>
                <a:lnTo>
                  <a:pt x="1944" y="9794"/>
                </a:lnTo>
                <a:lnTo>
                  <a:pt x="1651" y="9648"/>
                </a:lnTo>
                <a:lnTo>
                  <a:pt x="1394" y="9464"/>
                </a:lnTo>
                <a:lnTo>
                  <a:pt x="1174" y="9281"/>
                </a:lnTo>
                <a:lnTo>
                  <a:pt x="954" y="8987"/>
                </a:lnTo>
                <a:lnTo>
                  <a:pt x="771" y="8694"/>
                </a:lnTo>
                <a:lnTo>
                  <a:pt x="624" y="8364"/>
                </a:lnTo>
                <a:lnTo>
                  <a:pt x="550" y="8034"/>
                </a:lnTo>
                <a:lnTo>
                  <a:pt x="514" y="7667"/>
                </a:lnTo>
                <a:lnTo>
                  <a:pt x="514" y="7337"/>
                </a:lnTo>
                <a:lnTo>
                  <a:pt x="587" y="6970"/>
                </a:lnTo>
                <a:lnTo>
                  <a:pt x="661" y="6640"/>
                </a:lnTo>
                <a:lnTo>
                  <a:pt x="807" y="6310"/>
                </a:lnTo>
                <a:lnTo>
                  <a:pt x="991" y="6016"/>
                </a:lnTo>
                <a:lnTo>
                  <a:pt x="1211" y="5759"/>
                </a:lnTo>
                <a:lnTo>
                  <a:pt x="1468" y="5539"/>
                </a:lnTo>
                <a:lnTo>
                  <a:pt x="2018" y="5099"/>
                </a:lnTo>
                <a:lnTo>
                  <a:pt x="2568" y="4622"/>
                </a:lnTo>
                <a:lnTo>
                  <a:pt x="2788" y="4366"/>
                </a:lnTo>
                <a:lnTo>
                  <a:pt x="2971" y="4109"/>
                </a:lnTo>
                <a:lnTo>
                  <a:pt x="3082" y="3815"/>
                </a:lnTo>
                <a:lnTo>
                  <a:pt x="3192" y="3485"/>
                </a:lnTo>
                <a:lnTo>
                  <a:pt x="3265" y="3118"/>
                </a:lnTo>
                <a:lnTo>
                  <a:pt x="3302" y="2715"/>
                </a:lnTo>
                <a:lnTo>
                  <a:pt x="3375" y="2348"/>
                </a:lnTo>
                <a:lnTo>
                  <a:pt x="3448" y="2165"/>
                </a:lnTo>
                <a:lnTo>
                  <a:pt x="3558" y="1981"/>
                </a:lnTo>
                <a:lnTo>
                  <a:pt x="3705" y="1798"/>
                </a:lnTo>
                <a:lnTo>
                  <a:pt x="3852" y="1651"/>
                </a:lnTo>
                <a:lnTo>
                  <a:pt x="4072" y="1541"/>
                </a:lnTo>
                <a:lnTo>
                  <a:pt x="4292" y="1468"/>
                </a:lnTo>
                <a:lnTo>
                  <a:pt x="4512" y="1431"/>
                </a:lnTo>
                <a:lnTo>
                  <a:pt x="4769" y="1394"/>
                </a:lnTo>
                <a:lnTo>
                  <a:pt x="4989" y="1394"/>
                </a:lnTo>
                <a:lnTo>
                  <a:pt x="5209" y="1468"/>
                </a:lnTo>
                <a:lnTo>
                  <a:pt x="4952" y="1688"/>
                </a:lnTo>
                <a:lnTo>
                  <a:pt x="4916" y="1761"/>
                </a:lnTo>
                <a:lnTo>
                  <a:pt x="4879" y="1834"/>
                </a:lnTo>
                <a:lnTo>
                  <a:pt x="4916" y="1981"/>
                </a:lnTo>
                <a:lnTo>
                  <a:pt x="4989" y="2091"/>
                </a:lnTo>
                <a:lnTo>
                  <a:pt x="5062" y="2128"/>
                </a:lnTo>
                <a:lnTo>
                  <a:pt x="5136" y="2128"/>
                </a:lnTo>
                <a:lnTo>
                  <a:pt x="5319" y="2091"/>
                </a:lnTo>
                <a:lnTo>
                  <a:pt x="5429" y="2018"/>
                </a:lnTo>
                <a:lnTo>
                  <a:pt x="5539" y="1945"/>
                </a:lnTo>
                <a:lnTo>
                  <a:pt x="5613" y="1798"/>
                </a:lnTo>
                <a:lnTo>
                  <a:pt x="5759" y="1651"/>
                </a:lnTo>
                <a:lnTo>
                  <a:pt x="5833" y="1614"/>
                </a:lnTo>
                <a:lnTo>
                  <a:pt x="5869" y="1578"/>
                </a:lnTo>
                <a:lnTo>
                  <a:pt x="6420" y="1138"/>
                </a:lnTo>
                <a:lnTo>
                  <a:pt x="7006" y="771"/>
                </a:lnTo>
                <a:lnTo>
                  <a:pt x="7337" y="624"/>
                </a:lnTo>
                <a:lnTo>
                  <a:pt x="7483" y="551"/>
                </a:lnTo>
                <a:close/>
                <a:moveTo>
                  <a:pt x="10821" y="9281"/>
                </a:moveTo>
                <a:lnTo>
                  <a:pt x="10968" y="9538"/>
                </a:lnTo>
                <a:lnTo>
                  <a:pt x="11115" y="9758"/>
                </a:lnTo>
                <a:lnTo>
                  <a:pt x="11335" y="9978"/>
                </a:lnTo>
                <a:lnTo>
                  <a:pt x="11592" y="10161"/>
                </a:lnTo>
                <a:lnTo>
                  <a:pt x="11408" y="10418"/>
                </a:lnTo>
                <a:lnTo>
                  <a:pt x="11188" y="10198"/>
                </a:lnTo>
                <a:lnTo>
                  <a:pt x="10968" y="9978"/>
                </a:lnTo>
                <a:lnTo>
                  <a:pt x="10711" y="9831"/>
                </a:lnTo>
                <a:lnTo>
                  <a:pt x="10455" y="9648"/>
                </a:lnTo>
                <a:lnTo>
                  <a:pt x="10601" y="9464"/>
                </a:lnTo>
                <a:lnTo>
                  <a:pt x="10821" y="9281"/>
                </a:lnTo>
                <a:close/>
                <a:moveTo>
                  <a:pt x="13903" y="9941"/>
                </a:moveTo>
                <a:lnTo>
                  <a:pt x="13829" y="9978"/>
                </a:lnTo>
                <a:lnTo>
                  <a:pt x="13756" y="10014"/>
                </a:lnTo>
                <a:lnTo>
                  <a:pt x="13719" y="10014"/>
                </a:lnTo>
                <a:lnTo>
                  <a:pt x="13719" y="10051"/>
                </a:lnTo>
                <a:lnTo>
                  <a:pt x="13646" y="10161"/>
                </a:lnTo>
                <a:lnTo>
                  <a:pt x="13609" y="10271"/>
                </a:lnTo>
                <a:lnTo>
                  <a:pt x="13646" y="10418"/>
                </a:lnTo>
                <a:lnTo>
                  <a:pt x="13719" y="10565"/>
                </a:lnTo>
                <a:lnTo>
                  <a:pt x="13829" y="10638"/>
                </a:lnTo>
                <a:lnTo>
                  <a:pt x="13939" y="10675"/>
                </a:lnTo>
                <a:lnTo>
                  <a:pt x="14049" y="10638"/>
                </a:lnTo>
                <a:lnTo>
                  <a:pt x="14159" y="10601"/>
                </a:lnTo>
                <a:lnTo>
                  <a:pt x="14269" y="10491"/>
                </a:lnTo>
                <a:lnTo>
                  <a:pt x="14343" y="10418"/>
                </a:lnTo>
                <a:lnTo>
                  <a:pt x="14379" y="10308"/>
                </a:lnTo>
                <a:lnTo>
                  <a:pt x="14379" y="10271"/>
                </a:lnTo>
                <a:lnTo>
                  <a:pt x="14379" y="10198"/>
                </a:lnTo>
                <a:lnTo>
                  <a:pt x="14306" y="10124"/>
                </a:lnTo>
                <a:lnTo>
                  <a:pt x="14233" y="10051"/>
                </a:lnTo>
                <a:lnTo>
                  <a:pt x="14159" y="10014"/>
                </a:lnTo>
                <a:lnTo>
                  <a:pt x="14086" y="9978"/>
                </a:lnTo>
                <a:lnTo>
                  <a:pt x="13939" y="9941"/>
                </a:lnTo>
                <a:close/>
                <a:moveTo>
                  <a:pt x="7593" y="0"/>
                </a:moveTo>
                <a:lnTo>
                  <a:pt x="7447" y="37"/>
                </a:lnTo>
                <a:lnTo>
                  <a:pt x="7190" y="110"/>
                </a:lnTo>
                <a:lnTo>
                  <a:pt x="6970" y="221"/>
                </a:lnTo>
                <a:lnTo>
                  <a:pt x="6566" y="441"/>
                </a:lnTo>
                <a:lnTo>
                  <a:pt x="6199" y="697"/>
                </a:lnTo>
                <a:lnTo>
                  <a:pt x="5502" y="1211"/>
                </a:lnTo>
                <a:lnTo>
                  <a:pt x="5209" y="1064"/>
                </a:lnTo>
                <a:lnTo>
                  <a:pt x="4916" y="991"/>
                </a:lnTo>
                <a:lnTo>
                  <a:pt x="4585" y="991"/>
                </a:lnTo>
                <a:lnTo>
                  <a:pt x="4255" y="1027"/>
                </a:lnTo>
                <a:lnTo>
                  <a:pt x="3999" y="1101"/>
                </a:lnTo>
                <a:lnTo>
                  <a:pt x="3778" y="1211"/>
                </a:lnTo>
                <a:lnTo>
                  <a:pt x="3595" y="1358"/>
                </a:lnTo>
                <a:lnTo>
                  <a:pt x="3412" y="1504"/>
                </a:lnTo>
                <a:lnTo>
                  <a:pt x="3228" y="1688"/>
                </a:lnTo>
                <a:lnTo>
                  <a:pt x="3118" y="1908"/>
                </a:lnTo>
                <a:lnTo>
                  <a:pt x="3008" y="2128"/>
                </a:lnTo>
                <a:lnTo>
                  <a:pt x="2935" y="2348"/>
                </a:lnTo>
                <a:lnTo>
                  <a:pt x="2861" y="2678"/>
                </a:lnTo>
                <a:lnTo>
                  <a:pt x="2788" y="3008"/>
                </a:lnTo>
                <a:lnTo>
                  <a:pt x="2751" y="3338"/>
                </a:lnTo>
                <a:lnTo>
                  <a:pt x="2641" y="3669"/>
                </a:lnTo>
                <a:lnTo>
                  <a:pt x="2605" y="3852"/>
                </a:lnTo>
                <a:lnTo>
                  <a:pt x="2495" y="3999"/>
                </a:lnTo>
                <a:lnTo>
                  <a:pt x="2275" y="4255"/>
                </a:lnTo>
                <a:lnTo>
                  <a:pt x="2018" y="4476"/>
                </a:lnTo>
                <a:lnTo>
                  <a:pt x="1761" y="4696"/>
                </a:lnTo>
                <a:lnTo>
                  <a:pt x="1284" y="5062"/>
                </a:lnTo>
                <a:lnTo>
                  <a:pt x="844" y="5466"/>
                </a:lnTo>
                <a:lnTo>
                  <a:pt x="661" y="5649"/>
                </a:lnTo>
                <a:lnTo>
                  <a:pt x="514" y="5906"/>
                </a:lnTo>
                <a:lnTo>
                  <a:pt x="367" y="6126"/>
                </a:lnTo>
                <a:lnTo>
                  <a:pt x="220" y="6420"/>
                </a:lnTo>
                <a:lnTo>
                  <a:pt x="110" y="6713"/>
                </a:lnTo>
                <a:lnTo>
                  <a:pt x="37" y="7007"/>
                </a:lnTo>
                <a:lnTo>
                  <a:pt x="0" y="7263"/>
                </a:lnTo>
                <a:lnTo>
                  <a:pt x="0" y="7557"/>
                </a:lnTo>
                <a:lnTo>
                  <a:pt x="37" y="7850"/>
                </a:lnTo>
                <a:lnTo>
                  <a:pt x="74" y="8144"/>
                </a:lnTo>
                <a:lnTo>
                  <a:pt x="147" y="8400"/>
                </a:lnTo>
                <a:lnTo>
                  <a:pt x="220" y="8657"/>
                </a:lnTo>
                <a:lnTo>
                  <a:pt x="367" y="8914"/>
                </a:lnTo>
                <a:lnTo>
                  <a:pt x="514" y="9171"/>
                </a:lnTo>
                <a:lnTo>
                  <a:pt x="661" y="9391"/>
                </a:lnTo>
                <a:lnTo>
                  <a:pt x="844" y="9611"/>
                </a:lnTo>
                <a:lnTo>
                  <a:pt x="1064" y="9831"/>
                </a:lnTo>
                <a:lnTo>
                  <a:pt x="1284" y="10014"/>
                </a:lnTo>
                <a:lnTo>
                  <a:pt x="1541" y="10161"/>
                </a:lnTo>
                <a:lnTo>
                  <a:pt x="1798" y="10308"/>
                </a:lnTo>
                <a:lnTo>
                  <a:pt x="2054" y="10381"/>
                </a:lnTo>
                <a:lnTo>
                  <a:pt x="2348" y="10491"/>
                </a:lnTo>
                <a:lnTo>
                  <a:pt x="2641" y="10528"/>
                </a:lnTo>
                <a:lnTo>
                  <a:pt x="2898" y="10565"/>
                </a:lnTo>
                <a:lnTo>
                  <a:pt x="3192" y="10565"/>
                </a:lnTo>
                <a:lnTo>
                  <a:pt x="3485" y="10528"/>
                </a:lnTo>
                <a:lnTo>
                  <a:pt x="3742" y="10491"/>
                </a:lnTo>
                <a:lnTo>
                  <a:pt x="4035" y="10418"/>
                </a:lnTo>
                <a:lnTo>
                  <a:pt x="4365" y="10271"/>
                </a:lnTo>
                <a:lnTo>
                  <a:pt x="4696" y="10161"/>
                </a:lnTo>
                <a:lnTo>
                  <a:pt x="4879" y="10124"/>
                </a:lnTo>
                <a:lnTo>
                  <a:pt x="5209" y="10124"/>
                </a:lnTo>
                <a:lnTo>
                  <a:pt x="5392" y="10161"/>
                </a:lnTo>
                <a:lnTo>
                  <a:pt x="5502" y="10271"/>
                </a:lnTo>
                <a:lnTo>
                  <a:pt x="5613" y="10381"/>
                </a:lnTo>
                <a:lnTo>
                  <a:pt x="5833" y="10601"/>
                </a:lnTo>
                <a:lnTo>
                  <a:pt x="5979" y="10711"/>
                </a:lnTo>
                <a:lnTo>
                  <a:pt x="6089" y="10785"/>
                </a:lnTo>
                <a:lnTo>
                  <a:pt x="6273" y="10858"/>
                </a:lnTo>
                <a:lnTo>
                  <a:pt x="6420" y="10895"/>
                </a:lnTo>
                <a:lnTo>
                  <a:pt x="6933" y="10895"/>
                </a:lnTo>
                <a:lnTo>
                  <a:pt x="7227" y="10858"/>
                </a:lnTo>
                <a:lnTo>
                  <a:pt x="7483" y="10821"/>
                </a:lnTo>
                <a:lnTo>
                  <a:pt x="7740" y="10748"/>
                </a:lnTo>
                <a:lnTo>
                  <a:pt x="7997" y="10638"/>
                </a:lnTo>
                <a:lnTo>
                  <a:pt x="8217" y="10528"/>
                </a:lnTo>
                <a:lnTo>
                  <a:pt x="8437" y="10381"/>
                </a:lnTo>
                <a:lnTo>
                  <a:pt x="8657" y="10198"/>
                </a:lnTo>
                <a:lnTo>
                  <a:pt x="8877" y="10014"/>
                </a:lnTo>
                <a:lnTo>
                  <a:pt x="9061" y="9831"/>
                </a:lnTo>
                <a:lnTo>
                  <a:pt x="9207" y="9611"/>
                </a:lnTo>
                <a:lnTo>
                  <a:pt x="9354" y="9391"/>
                </a:lnTo>
                <a:lnTo>
                  <a:pt x="9501" y="9171"/>
                </a:lnTo>
                <a:lnTo>
                  <a:pt x="9574" y="8914"/>
                </a:lnTo>
                <a:lnTo>
                  <a:pt x="9684" y="8694"/>
                </a:lnTo>
                <a:lnTo>
                  <a:pt x="9721" y="8400"/>
                </a:lnTo>
                <a:lnTo>
                  <a:pt x="9721" y="8144"/>
                </a:lnTo>
                <a:lnTo>
                  <a:pt x="9721" y="7887"/>
                </a:lnTo>
                <a:lnTo>
                  <a:pt x="9684" y="7630"/>
                </a:lnTo>
                <a:lnTo>
                  <a:pt x="9611" y="7373"/>
                </a:lnTo>
                <a:lnTo>
                  <a:pt x="9537" y="7117"/>
                </a:lnTo>
                <a:lnTo>
                  <a:pt x="9281" y="6640"/>
                </a:lnTo>
                <a:lnTo>
                  <a:pt x="9171" y="6383"/>
                </a:lnTo>
                <a:lnTo>
                  <a:pt x="9061" y="6090"/>
                </a:lnTo>
                <a:lnTo>
                  <a:pt x="9061" y="5833"/>
                </a:lnTo>
                <a:lnTo>
                  <a:pt x="9061" y="5576"/>
                </a:lnTo>
                <a:lnTo>
                  <a:pt x="9097" y="5319"/>
                </a:lnTo>
                <a:lnTo>
                  <a:pt x="9134" y="5062"/>
                </a:lnTo>
                <a:lnTo>
                  <a:pt x="9317" y="4512"/>
                </a:lnTo>
                <a:lnTo>
                  <a:pt x="9501" y="4035"/>
                </a:lnTo>
                <a:lnTo>
                  <a:pt x="9684" y="3559"/>
                </a:lnTo>
                <a:lnTo>
                  <a:pt x="9794" y="3082"/>
                </a:lnTo>
                <a:lnTo>
                  <a:pt x="9831" y="2825"/>
                </a:lnTo>
                <a:lnTo>
                  <a:pt x="9831" y="2568"/>
                </a:lnTo>
                <a:lnTo>
                  <a:pt x="9794" y="2311"/>
                </a:lnTo>
                <a:lnTo>
                  <a:pt x="9721" y="2055"/>
                </a:lnTo>
                <a:lnTo>
                  <a:pt x="9611" y="1834"/>
                </a:lnTo>
                <a:lnTo>
                  <a:pt x="9501" y="1578"/>
                </a:lnTo>
                <a:lnTo>
                  <a:pt x="9354" y="1358"/>
                </a:lnTo>
                <a:lnTo>
                  <a:pt x="9207" y="1174"/>
                </a:lnTo>
                <a:lnTo>
                  <a:pt x="8841" y="771"/>
                </a:lnTo>
                <a:lnTo>
                  <a:pt x="8400" y="404"/>
                </a:lnTo>
                <a:lnTo>
                  <a:pt x="7960" y="110"/>
                </a:lnTo>
                <a:lnTo>
                  <a:pt x="7850" y="37"/>
                </a:lnTo>
                <a:lnTo>
                  <a:pt x="7703" y="0"/>
                </a:lnTo>
                <a:close/>
                <a:moveTo>
                  <a:pt x="12912" y="10675"/>
                </a:moveTo>
                <a:lnTo>
                  <a:pt x="12839" y="10711"/>
                </a:lnTo>
                <a:lnTo>
                  <a:pt x="12765" y="10785"/>
                </a:lnTo>
                <a:lnTo>
                  <a:pt x="12729" y="10858"/>
                </a:lnTo>
                <a:lnTo>
                  <a:pt x="12729" y="11005"/>
                </a:lnTo>
                <a:lnTo>
                  <a:pt x="12765" y="11115"/>
                </a:lnTo>
                <a:lnTo>
                  <a:pt x="12876" y="11225"/>
                </a:lnTo>
                <a:lnTo>
                  <a:pt x="13022" y="11262"/>
                </a:lnTo>
                <a:lnTo>
                  <a:pt x="13132" y="11225"/>
                </a:lnTo>
                <a:lnTo>
                  <a:pt x="13242" y="11115"/>
                </a:lnTo>
                <a:lnTo>
                  <a:pt x="13279" y="11005"/>
                </a:lnTo>
                <a:lnTo>
                  <a:pt x="13279" y="10858"/>
                </a:lnTo>
                <a:lnTo>
                  <a:pt x="13242" y="10785"/>
                </a:lnTo>
                <a:lnTo>
                  <a:pt x="13169" y="10711"/>
                </a:lnTo>
                <a:lnTo>
                  <a:pt x="13096" y="10675"/>
                </a:lnTo>
                <a:close/>
                <a:moveTo>
                  <a:pt x="13572" y="11262"/>
                </a:moveTo>
                <a:lnTo>
                  <a:pt x="13499" y="11298"/>
                </a:lnTo>
                <a:lnTo>
                  <a:pt x="13462" y="11372"/>
                </a:lnTo>
                <a:lnTo>
                  <a:pt x="13389" y="11408"/>
                </a:lnTo>
                <a:lnTo>
                  <a:pt x="13316" y="11445"/>
                </a:lnTo>
                <a:lnTo>
                  <a:pt x="13242" y="11555"/>
                </a:lnTo>
                <a:lnTo>
                  <a:pt x="13242" y="11702"/>
                </a:lnTo>
                <a:lnTo>
                  <a:pt x="13242" y="11775"/>
                </a:lnTo>
                <a:lnTo>
                  <a:pt x="13279" y="11849"/>
                </a:lnTo>
                <a:lnTo>
                  <a:pt x="13352" y="11959"/>
                </a:lnTo>
                <a:lnTo>
                  <a:pt x="13609" y="11959"/>
                </a:lnTo>
                <a:lnTo>
                  <a:pt x="13719" y="11922"/>
                </a:lnTo>
                <a:lnTo>
                  <a:pt x="13829" y="11849"/>
                </a:lnTo>
                <a:lnTo>
                  <a:pt x="13866" y="11738"/>
                </a:lnTo>
                <a:lnTo>
                  <a:pt x="13939" y="11628"/>
                </a:lnTo>
                <a:lnTo>
                  <a:pt x="13939" y="11555"/>
                </a:lnTo>
                <a:lnTo>
                  <a:pt x="13939" y="11518"/>
                </a:lnTo>
                <a:lnTo>
                  <a:pt x="13903" y="11445"/>
                </a:lnTo>
                <a:lnTo>
                  <a:pt x="13866" y="11372"/>
                </a:lnTo>
                <a:lnTo>
                  <a:pt x="13829" y="11298"/>
                </a:lnTo>
                <a:lnTo>
                  <a:pt x="13719" y="11262"/>
                </a:lnTo>
                <a:close/>
                <a:moveTo>
                  <a:pt x="12215" y="11555"/>
                </a:moveTo>
                <a:lnTo>
                  <a:pt x="12142" y="11592"/>
                </a:lnTo>
                <a:lnTo>
                  <a:pt x="12069" y="11702"/>
                </a:lnTo>
                <a:lnTo>
                  <a:pt x="12032" y="11812"/>
                </a:lnTo>
                <a:lnTo>
                  <a:pt x="12032" y="11959"/>
                </a:lnTo>
                <a:lnTo>
                  <a:pt x="12032" y="12069"/>
                </a:lnTo>
                <a:lnTo>
                  <a:pt x="12105" y="12362"/>
                </a:lnTo>
                <a:lnTo>
                  <a:pt x="12252" y="12582"/>
                </a:lnTo>
                <a:lnTo>
                  <a:pt x="12325" y="12619"/>
                </a:lnTo>
                <a:lnTo>
                  <a:pt x="12399" y="12656"/>
                </a:lnTo>
                <a:lnTo>
                  <a:pt x="12509" y="12656"/>
                </a:lnTo>
                <a:lnTo>
                  <a:pt x="12582" y="12582"/>
                </a:lnTo>
                <a:lnTo>
                  <a:pt x="12619" y="12545"/>
                </a:lnTo>
                <a:lnTo>
                  <a:pt x="12692" y="12545"/>
                </a:lnTo>
                <a:lnTo>
                  <a:pt x="12802" y="12619"/>
                </a:lnTo>
                <a:lnTo>
                  <a:pt x="12876" y="12619"/>
                </a:lnTo>
                <a:lnTo>
                  <a:pt x="12949" y="12582"/>
                </a:lnTo>
                <a:lnTo>
                  <a:pt x="12986" y="12545"/>
                </a:lnTo>
                <a:lnTo>
                  <a:pt x="13022" y="12435"/>
                </a:lnTo>
                <a:lnTo>
                  <a:pt x="12986" y="12325"/>
                </a:lnTo>
                <a:lnTo>
                  <a:pt x="12912" y="12215"/>
                </a:lnTo>
                <a:lnTo>
                  <a:pt x="12802" y="12179"/>
                </a:lnTo>
                <a:lnTo>
                  <a:pt x="12655" y="12142"/>
                </a:lnTo>
                <a:lnTo>
                  <a:pt x="12545" y="12142"/>
                </a:lnTo>
                <a:lnTo>
                  <a:pt x="12472" y="12179"/>
                </a:lnTo>
                <a:lnTo>
                  <a:pt x="12399" y="12032"/>
                </a:lnTo>
                <a:lnTo>
                  <a:pt x="12399" y="11849"/>
                </a:lnTo>
                <a:lnTo>
                  <a:pt x="12399" y="11665"/>
                </a:lnTo>
                <a:lnTo>
                  <a:pt x="12362" y="11592"/>
                </a:lnTo>
                <a:lnTo>
                  <a:pt x="12289" y="11555"/>
                </a:lnTo>
                <a:close/>
                <a:moveTo>
                  <a:pt x="14049" y="5466"/>
                </a:moveTo>
                <a:lnTo>
                  <a:pt x="14196" y="5503"/>
                </a:lnTo>
                <a:lnTo>
                  <a:pt x="14490" y="5649"/>
                </a:lnTo>
                <a:lnTo>
                  <a:pt x="14673" y="5723"/>
                </a:lnTo>
                <a:lnTo>
                  <a:pt x="14930" y="5906"/>
                </a:lnTo>
                <a:lnTo>
                  <a:pt x="15150" y="6090"/>
                </a:lnTo>
                <a:lnTo>
                  <a:pt x="15370" y="6310"/>
                </a:lnTo>
                <a:lnTo>
                  <a:pt x="15590" y="6566"/>
                </a:lnTo>
                <a:lnTo>
                  <a:pt x="15773" y="6860"/>
                </a:lnTo>
                <a:lnTo>
                  <a:pt x="15883" y="7190"/>
                </a:lnTo>
                <a:lnTo>
                  <a:pt x="15993" y="7520"/>
                </a:lnTo>
                <a:lnTo>
                  <a:pt x="16067" y="7850"/>
                </a:lnTo>
                <a:lnTo>
                  <a:pt x="16104" y="8217"/>
                </a:lnTo>
                <a:lnTo>
                  <a:pt x="16104" y="8547"/>
                </a:lnTo>
                <a:lnTo>
                  <a:pt x="16067" y="9244"/>
                </a:lnTo>
                <a:lnTo>
                  <a:pt x="15957" y="9941"/>
                </a:lnTo>
                <a:lnTo>
                  <a:pt x="15773" y="10601"/>
                </a:lnTo>
                <a:lnTo>
                  <a:pt x="15517" y="11225"/>
                </a:lnTo>
                <a:lnTo>
                  <a:pt x="15370" y="11555"/>
                </a:lnTo>
                <a:lnTo>
                  <a:pt x="15186" y="11849"/>
                </a:lnTo>
                <a:lnTo>
                  <a:pt x="15003" y="12105"/>
                </a:lnTo>
                <a:lnTo>
                  <a:pt x="14783" y="12362"/>
                </a:lnTo>
                <a:lnTo>
                  <a:pt x="14526" y="12619"/>
                </a:lnTo>
                <a:lnTo>
                  <a:pt x="14269" y="12839"/>
                </a:lnTo>
                <a:lnTo>
                  <a:pt x="14013" y="13022"/>
                </a:lnTo>
                <a:lnTo>
                  <a:pt x="13719" y="13169"/>
                </a:lnTo>
                <a:lnTo>
                  <a:pt x="13389" y="13316"/>
                </a:lnTo>
                <a:lnTo>
                  <a:pt x="13059" y="13463"/>
                </a:lnTo>
                <a:lnTo>
                  <a:pt x="12802" y="13499"/>
                </a:lnTo>
                <a:lnTo>
                  <a:pt x="12509" y="13536"/>
                </a:lnTo>
                <a:lnTo>
                  <a:pt x="12325" y="13499"/>
                </a:lnTo>
                <a:lnTo>
                  <a:pt x="12179" y="13426"/>
                </a:lnTo>
                <a:lnTo>
                  <a:pt x="12032" y="13279"/>
                </a:lnTo>
                <a:lnTo>
                  <a:pt x="11922" y="13169"/>
                </a:lnTo>
                <a:lnTo>
                  <a:pt x="11482" y="12692"/>
                </a:lnTo>
                <a:lnTo>
                  <a:pt x="11298" y="12435"/>
                </a:lnTo>
                <a:lnTo>
                  <a:pt x="11225" y="12289"/>
                </a:lnTo>
                <a:lnTo>
                  <a:pt x="11188" y="12105"/>
                </a:lnTo>
                <a:lnTo>
                  <a:pt x="11188" y="11922"/>
                </a:lnTo>
                <a:lnTo>
                  <a:pt x="11262" y="11738"/>
                </a:lnTo>
                <a:lnTo>
                  <a:pt x="11445" y="11408"/>
                </a:lnTo>
                <a:lnTo>
                  <a:pt x="11812" y="10785"/>
                </a:lnTo>
                <a:lnTo>
                  <a:pt x="12142" y="10161"/>
                </a:lnTo>
                <a:lnTo>
                  <a:pt x="12472" y="9501"/>
                </a:lnTo>
                <a:lnTo>
                  <a:pt x="12765" y="8877"/>
                </a:lnTo>
                <a:lnTo>
                  <a:pt x="12876" y="8547"/>
                </a:lnTo>
                <a:lnTo>
                  <a:pt x="12949" y="8217"/>
                </a:lnTo>
                <a:lnTo>
                  <a:pt x="12986" y="7887"/>
                </a:lnTo>
                <a:lnTo>
                  <a:pt x="12949" y="7593"/>
                </a:lnTo>
                <a:lnTo>
                  <a:pt x="12876" y="7263"/>
                </a:lnTo>
                <a:lnTo>
                  <a:pt x="12765" y="6970"/>
                </a:lnTo>
                <a:lnTo>
                  <a:pt x="12729" y="6750"/>
                </a:lnTo>
                <a:lnTo>
                  <a:pt x="12692" y="6566"/>
                </a:lnTo>
                <a:lnTo>
                  <a:pt x="12729" y="6346"/>
                </a:lnTo>
                <a:lnTo>
                  <a:pt x="12802" y="6200"/>
                </a:lnTo>
                <a:lnTo>
                  <a:pt x="12876" y="6016"/>
                </a:lnTo>
                <a:lnTo>
                  <a:pt x="12986" y="5869"/>
                </a:lnTo>
                <a:lnTo>
                  <a:pt x="13132" y="5723"/>
                </a:lnTo>
                <a:lnTo>
                  <a:pt x="13279" y="5613"/>
                </a:lnTo>
                <a:lnTo>
                  <a:pt x="13316" y="5686"/>
                </a:lnTo>
                <a:lnTo>
                  <a:pt x="13389" y="5723"/>
                </a:lnTo>
                <a:lnTo>
                  <a:pt x="13536" y="5759"/>
                </a:lnTo>
                <a:lnTo>
                  <a:pt x="13646" y="5686"/>
                </a:lnTo>
                <a:lnTo>
                  <a:pt x="13719" y="5649"/>
                </a:lnTo>
                <a:lnTo>
                  <a:pt x="13756" y="5576"/>
                </a:lnTo>
                <a:lnTo>
                  <a:pt x="13829" y="5503"/>
                </a:lnTo>
                <a:lnTo>
                  <a:pt x="13939" y="5466"/>
                </a:lnTo>
                <a:close/>
                <a:moveTo>
                  <a:pt x="13646" y="3852"/>
                </a:moveTo>
                <a:lnTo>
                  <a:pt x="13609" y="3925"/>
                </a:lnTo>
                <a:lnTo>
                  <a:pt x="13499" y="4182"/>
                </a:lnTo>
                <a:lnTo>
                  <a:pt x="13462" y="4476"/>
                </a:lnTo>
                <a:lnTo>
                  <a:pt x="13462" y="4732"/>
                </a:lnTo>
                <a:lnTo>
                  <a:pt x="13499" y="5026"/>
                </a:lnTo>
                <a:lnTo>
                  <a:pt x="13316" y="5099"/>
                </a:lnTo>
                <a:lnTo>
                  <a:pt x="13132" y="5173"/>
                </a:lnTo>
                <a:lnTo>
                  <a:pt x="13022" y="4769"/>
                </a:lnTo>
                <a:lnTo>
                  <a:pt x="12839" y="4439"/>
                </a:lnTo>
                <a:lnTo>
                  <a:pt x="12802" y="4402"/>
                </a:lnTo>
                <a:lnTo>
                  <a:pt x="12729" y="4402"/>
                </a:lnTo>
                <a:lnTo>
                  <a:pt x="12692" y="4439"/>
                </a:lnTo>
                <a:lnTo>
                  <a:pt x="12692" y="4476"/>
                </a:lnTo>
                <a:lnTo>
                  <a:pt x="12655" y="4732"/>
                </a:lnTo>
                <a:lnTo>
                  <a:pt x="12692" y="4952"/>
                </a:lnTo>
                <a:lnTo>
                  <a:pt x="12802" y="5429"/>
                </a:lnTo>
                <a:lnTo>
                  <a:pt x="12582" y="5649"/>
                </a:lnTo>
                <a:lnTo>
                  <a:pt x="12399" y="5466"/>
                </a:lnTo>
                <a:lnTo>
                  <a:pt x="12142" y="5173"/>
                </a:lnTo>
                <a:lnTo>
                  <a:pt x="12105" y="5136"/>
                </a:lnTo>
                <a:lnTo>
                  <a:pt x="12032" y="5173"/>
                </a:lnTo>
                <a:lnTo>
                  <a:pt x="11995" y="5209"/>
                </a:lnTo>
                <a:lnTo>
                  <a:pt x="11995" y="5283"/>
                </a:lnTo>
                <a:lnTo>
                  <a:pt x="12032" y="5466"/>
                </a:lnTo>
                <a:lnTo>
                  <a:pt x="12142" y="5649"/>
                </a:lnTo>
                <a:lnTo>
                  <a:pt x="12252" y="5796"/>
                </a:lnTo>
                <a:lnTo>
                  <a:pt x="12435" y="5906"/>
                </a:lnTo>
                <a:lnTo>
                  <a:pt x="12399" y="6016"/>
                </a:lnTo>
                <a:lnTo>
                  <a:pt x="12362" y="6053"/>
                </a:lnTo>
                <a:lnTo>
                  <a:pt x="12142" y="6016"/>
                </a:lnTo>
                <a:lnTo>
                  <a:pt x="11738" y="5833"/>
                </a:lnTo>
                <a:lnTo>
                  <a:pt x="11665" y="5686"/>
                </a:lnTo>
                <a:lnTo>
                  <a:pt x="11628" y="5649"/>
                </a:lnTo>
                <a:lnTo>
                  <a:pt x="11592" y="5686"/>
                </a:lnTo>
                <a:lnTo>
                  <a:pt x="11555" y="5833"/>
                </a:lnTo>
                <a:lnTo>
                  <a:pt x="11518" y="5906"/>
                </a:lnTo>
                <a:lnTo>
                  <a:pt x="11518" y="5979"/>
                </a:lnTo>
                <a:lnTo>
                  <a:pt x="11555" y="6053"/>
                </a:lnTo>
                <a:lnTo>
                  <a:pt x="11628" y="6126"/>
                </a:lnTo>
                <a:lnTo>
                  <a:pt x="11775" y="6236"/>
                </a:lnTo>
                <a:lnTo>
                  <a:pt x="11995" y="6346"/>
                </a:lnTo>
                <a:lnTo>
                  <a:pt x="12289" y="6456"/>
                </a:lnTo>
                <a:lnTo>
                  <a:pt x="12252" y="6676"/>
                </a:lnTo>
                <a:lnTo>
                  <a:pt x="12289" y="6897"/>
                </a:lnTo>
                <a:lnTo>
                  <a:pt x="11555" y="6897"/>
                </a:lnTo>
                <a:lnTo>
                  <a:pt x="11445" y="6933"/>
                </a:lnTo>
                <a:lnTo>
                  <a:pt x="11408" y="7007"/>
                </a:lnTo>
                <a:lnTo>
                  <a:pt x="11408" y="7153"/>
                </a:lnTo>
                <a:lnTo>
                  <a:pt x="11408" y="7337"/>
                </a:lnTo>
                <a:lnTo>
                  <a:pt x="11482" y="7483"/>
                </a:lnTo>
                <a:lnTo>
                  <a:pt x="11555" y="7593"/>
                </a:lnTo>
                <a:lnTo>
                  <a:pt x="11592" y="7630"/>
                </a:lnTo>
                <a:lnTo>
                  <a:pt x="11922" y="7960"/>
                </a:lnTo>
                <a:lnTo>
                  <a:pt x="12142" y="8107"/>
                </a:lnTo>
                <a:lnTo>
                  <a:pt x="12252" y="8180"/>
                </a:lnTo>
                <a:lnTo>
                  <a:pt x="12362" y="8217"/>
                </a:lnTo>
                <a:lnTo>
                  <a:pt x="12472" y="8217"/>
                </a:lnTo>
                <a:lnTo>
                  <a:pt x="12362" y="8547"/>
                </a:lnTo>
                <a:lnTo>
                  <a:pt x="12252" y="8804"/>
                </a:lnTo>
                <a:lnTo>
                  <a:pt x="12215" y="8841"/>
                </a:lnTo>
                <a:lnTo>
                  <a:pt x="12179" y="8877"/>
                </a:lnTo>
                <a:lnTo>
                  <a:pt x="11812" y="8731"/>
                </a:lnTo>
                <a:lnTo>
                  <a:pt x="11555" y="8584"/>
                </a:lnTo>
                <a:lnTo>
                  <a:pt x="11335" y="8364"/>
                </a:lnTo>
                <a:lnTo>
                  <a:pt x="11225" y="8364"/>
                </a:lnTo>
                <a:lnTo>
                  <a:pt x="11188" y="8437"/>
                </a:lnTo>
                <a:lnTo>
                  <a:pt x="11188" y="8511"/>
                </a:lnTo>
                <a:lnTo>
                  <a:pt x="11335" y="8731"/>
                </a:lnTo>
                <a:lnTo>
                  <a:pt x="11555" y="8951"/>
                </a:lnTo>
                <a:lnTo>
                  <a:pt x="11812" y="9134"/>
                </a:lnTo>
                <a:lnTo>
                  <a:pt x="12069" y="9244"/>
                </a:lnTo>
                <a:lnTo>
                  <a:pt x="11848" y="9648"/>
                </a:lnTo>
                <a:lnTo>
                  <a:pt x="11738" y="9648"/>
                </a:lnTo>
                <a:lnTo>
                  <a:pt x="11665" y="9721"/>
                </a:lnTo>
                <a:lnTo>
                  <a:pt x="11262" y="9428"/>
                </a:lnTo>
                <a:lnTo>
                  <a:pt x="10895" y="9134"/>
                </a:lnTo>
                <a:lnTo>
                  <a:pt x="10858" y="9097"/>
                </a:lnTo>
                <a:lnTo>
                  <a:pt x="10821" y="9134"/>
                </a:lnTo>
                <a:lnTo>
                  <a:pt x="10601" y="9391"/>
                </a:lnTo>
                <a:lnTo>
                  <a:pt x="10381" y="9648"/>
                </a:lnTo>
                <a:lnTo>
                  <a:pt x="10308" y="9648"/>
                </a:lnTo>
                <a:lnTo>
                  <a:pt x="10234" y="9684"/>
                </a:lnTo>
                <a:lnTo>
                  <a:pt x="10198" y="9758"/>
                </a:lnTo>
                <a:lnTo>
                  <a:pt x="10234" y="9831"/>
                </a:lnTo>
                <a:lnTo>
                  <a:pt x="10748" y="10308"/>
                </a:lnTo>
                <a:lnTo>
                  <a:pt x="11188" y="10821"/>
                </a:lnTo>
                <a:lnTo>
                  <a:pt x="10968" y="11262"/>
                </a:lnTo>
                <a:lnTo>
                  <a:pt x="10785" y="11152"/>
                </a:lnTo>
                <a:lnTo>
                  <a:pt x="10601" y="11078"/>
                </a:lnTo>
                <a:lnTo>
                  <a:pt x="10381" y="11042"/>
                </a:lnTo>
                <a:lnTo>
                  <a:pt x="10308" y="11005"/>
                </a:lnTo>
                <a:lnTo>
                  <a:pt x="10198" y="10968"/>
                </a:lnTo>
                <a:lnTo>
                  <a:pt x="10161" y="10931"/>
                </a:lnTo>
                <a:lnTo>
                  <a:pt x="10088" y="10931"/>
                </a:lnTo>
                <a:lnTo>
                  <a:pt x="9978" y="10968"/>
                </a:lnTo>
                <a:lnTo>
                  <a:pt x="9941" y="11078"/>
                </a:lnTo>
                <a:lnTo>
                  <a:pt x="9941" y="11152"/>
                </a:lnTo>
                <a:lnTo>
                  <a:pt x="9978" y="11188"/>
                </a:lnTo>
                <a:lnTo>
                  <a:pt x="10124" y="11335"/>
                </a:lnTo>
                <a:lnTo>
                  <a:pt x="10308" y="11445"/>
                </a:lnTo>
                <a:lnTo>
                  <a:pt x="10565" y="11555"/>
                </a:lnTo>
                <a:lnTo>
                  <a:pt x="10675" y="11592"/>
                </a:lnTo>
                <a:lnTo>
                  <a:pt x="10785" y="11592"/>
                </a:lnTo>
                <a:lnTo>
                  <a:pt x="10748" y="11775"/>
                </a:lnTo>
                <a:lnTo>
                  <a:pt x="10711" y="11959"/>
                </a:lnTo>
                <a:lnTo>
                  <a:pt x="10675" y="12179"/>
                </a:lnTo>
                <a:lnTo>
                  <a:pt x="10711" y="12362"/>
                </a:lnTo>
                <a:lnTo>
                  <a:pt x="10785" y="12582"/>
                </a:lnTo>
                <a:lnTo>
                  <a:pt x="10638" y="12692"/>
                </a:lnTo>
                <a:lnTo>
                  <a:pt x="10455" y="12876"/>
                </a:lnTo>
                <a:lnTo>
                  <a:pt x="10381" y="12949"/>
                </a:lnTo>
                <a:lnTo>
                  <a:pt x="10308" y="12949"/>
                </a:lnTo>
                <a:lnTo>
                  <a:pt x="10271" y="12986"/>
                </a:lnTo>
                <a:lnTo>
                  <a:pt x="10234" y="13059"/>
                </a:lnTo>
                <a:lnTo>
                  <a:pt x="10234" y="13169"/>
                </a:lnTo>
                <a:lnTo>
                  <a:pt x="10271" y="13206"/>
                </a:lnTo>
                <a:lnTo>
                  <a:pt x="10308" y="13242"/>
                </a:lnTo>
                <a:lnTo>
                  <a:pt x="10455" y="13242"/>
                </a:lnTo>
                <a:lnTo>
                  <a:pt x="10565" y="13206"/>
                </a:lnTo>
                <a:lnTo>
                  <a:pt x="10748" y="13059"/>
                </a:lnTo>
                <a:lnTo>
                  <a:pt x="11005" y="12912"/>
                </a:lnTo>
                <a:lnTo>
                  <a:pt x="11408" y="13352"/>
                </a:lnTo>
                <a:lnTo>
                  <a:pt x="11482" y="13426"/>
                </a:lnTo>
                <a:lnTo>
                  <a:pt x="11335" y="13609"/>
                </a:lnTo>
                <a:lnTo>
                  <a:pt x="11262" y="13829"/>
                </a:lnTo>
                <a:lnTo>
                  <a:pt x="11188" y="13829"/>
                </a:lnTo>
                <a:lnTo>
                  <a:pt x="11115" y="13866"/>
                </a:lnTo>
                <a:lnTo>
                  <a:pt x="11005" y="13939"/>
                </a:lnTo>
                <a:lnTo>
                  <a:pt x="10968" y="14013"/>
                </a:lnTo>
                <a:lnTo>
                  <a:pt x="11005" y="14123"/>
                </a:lnTo>
                <a:lnTo>
                  <a:pt x="11041" y="14233"/>
                </a:lnTo>
                <a:lnTo>
                  <a:pt x="11151" y="14306"/>
                </a:lnTo>
                <a:lnTo>
                  <a:pt x="11262" y="14343"/>
                </a:lnTo>
                <a:lnTo>
                  <a:pt x="11372" y="14343"/>
                </a:lnTo>
                <a:lnTo>
                  <a:pt x="11482" y="14270"/>
                </a:lnTo>
                <a:lnTo>
                  <a:pt x="11555" y="14196"/>
                </a:lnTo>
                <a:lnTo>
                  <a:pt x="11628" y="14086"/>
                </a:lnTo>
                <a:lnTo>
                  <a:pt x="11665" y="13976"/>
                </a:lnTo>
                <a:lnTo>
                  <a:pt x="11665" y="13866"/>
                </a:lnTo>
                <a:lnTo>
                  <a:pt x="11738" y="13719"/>
                </a:lnTo>
                <a:lnTo>
                  <a:pt x="11848" y="13829"/>
                </a:lnTo>
                <a:lnTo>
                  <a:pt x="11995" y="13903"/>
                </a:lnTo>
                <a:lnTo>
                  <a:pt x="12142" y="13976"/>
                </a:lnTo>
                <a:lnTo>
                  <a:pt x="12325" y="14013"/>
                </a:lnTo>
                <a:lnTo>
                  <a:pt x="12362" y="14049"/>
                </a:lnTo>
                <a:lnTo>
                  <a:pt x="12252" y="14270"/>
                </a:lnTo>
                <a:lnTo>
                  <a:pt x="12179" y="14453"/>
                </a:lnTo>
                <a:lnTo>
                  <a:pt x="12105" y="14563"/>
                </a:lnTo>
                <a:lnTo>
                  <a:pt x="11995" y="14600"/>
                </a:lnTo>
                <a:lnTo>
                  <a:pt x="11958" y="14600"/>
                </a:lnTo>
                <a:lnTo>
                  <a:pt x="11885" y="14636"/>
                </a:lnTo>
                <a:lnTo>
                  <a:pt x="11848" y="14746"/>
                </a:lnTo>
                <a:lnTo>
                  <a:pt x="11848" y="14856"/>
                </a:lnTo>
                <a:lnTo>
                  <a:pt x="11922" y="14930"/>
                </a:lnTo>
                <a:lnTo>
                  <a:pt x="11995" y="15003"/>
                </a:lnTo>
                <a:lnTo>
                  <a:pt x="12069" y="15003"/>
                </a:lnTo>
                <a:lnTo>
                  <a:pt x="12215" y="14966"/>
                </a:lnTo>
                <a:lnTo>
                  <a:pt x="12362" y="14856"/>
                </a:lnTo>
                <a:lnTo>
                  <a:pt x="12472" y="14746"/>
                </a:lnTo>
                <a:lnTo>
                  <a:pt x="12545" y="14563"/>
                </a:lnTo>
                <a:lnTo>
                  <a:pt x="12619" y="14416"/>
                </a:lnTo>
                <a:lnTo>
                  <a:pt x="12692" y="14049"/>
                </a:lnTo>
                <a:lnTo>
                  <a:pt x="13132" y="13976"/>
                </a:lnTo>
                <a:lnTo>
                  <a:pt x="13536" y="13829"/>
                </a:lnTo>
                <a:lnTo>
                  <a:pt x="13279" y="14526"/>
                </a:lnTo>
                <a:lnTo>
                  <a:pt x="13206" y="14710"/>
                </a:lnTo>
                <a:lnTo>
                  <a:pt x="13206" y="14820"/>
                </a:lnTo>
                <a:lnTo>
                  <a:pt x="13242" y="14856"/>
                </a:lnTo>
                <a:lnTo>
                  <a:pt x="13279" y="14930"/>
                </a:lnTo>
                <a:lnTo>
                  <a:pt x="13352" y="14966"/>
                </a:lnTo>
                <a:lnTo>
                  <a:pt x="13426" y="14966"/>
                </a:lnTo>
                <a:lnTo>
                  <a:pt x="13499" y="14930"/>
                </a:lnTo>
                <a:lnTo>
                  <a:pt x="13572" y="14893"/>
                </a:lnTo>
                <a:lnTo>
                  <a:pt x="13609" y="14820"/>
                </a:lnTo>
                <a:lnTo>
                  <a:pt x="13719" y="14563"/>
                </a:lnTo>
                <a:lnTo>
                  <a:pt x="13793" y="14270"/>
                </a:lnTo>
                <a:lnTo>
                  <a:pt x="13829" y="13976"/>
                </a:lnTo>
                <a:lnTo>
                  <a:pt x="13829" y="13719"/>
                </a:lnTo>
                <a:lnTo>
                  <a:pt x="14269" y="13463"/>
                </a:lnTo>
                <a:lnTo>
                  <a:pt x="14306" y="13939"/>
                </a:lnTo>
                <a:lnTo>
                  <a:pt x="14343" y="14049"/>
                </a:lnTo>
                <a:lnTo>
                  <a:pt x="14379" y="14123"/>
                </a:lnTo>
                <a:lnTo>
                  <a:pt x="14379" y="14159"/>
                </a:lnTo>
                <a:lnTo>
                  <a:pt x="14416" y="14270"/>
                </a:lnTo>
                <a:lnTo>
                  <a:pt x="14490" y="14343"/>
                </a:lnTo>
                <a:lnTo>
                  <a:pt x="14673" y="14343"/>
                </a:lnTo>
                <a:lnTo>
                  <a:pt x="14673" y="14306"/>
                </a:lnTo>
                <a:lnTo>
                  <a:pt x="14746" y="14233"/>
                </a:lnTo>
                <a:lnTo>
                  <a:pt x="14783" y="14159"/>
                </a:lnTo>
                <a:lnTo>
                  <a:pt x="14710" y="13903"/>
                </a:lnTo>
                <a:lnTo>
                  <a:pt x="14673" y="13646"/>
                </a:lnTo>
                <a:lnTo>
                  <a:pt x="14563" y="13279"/>
                </a:lnTo>
                <a:lnTo>
                  <a:pt x="15003" y="12876"/>
                </a:lnTo>
                <a:lnTo>
                  <a:pt x="15113" y="13022"/>
                </a:lnTo>
                <a:lnTo>
                  <a:pt x="15223" y="13132"/>
                </a:lnTo>
                <a:lnTo>
                  <a:pt x="15370" y="13352"/>
                </a:lnTo>
                <a:lnTo>
                  <a:pt x="15480" y="13463"/>
                </a:lnTo>
                <a:lnTo>
                  <a:pt x="15590" y="13536"/>
                </a:lnTo>
                <a:lnTo>
                  <a:pt x="15663" y="13536"/>
                </a:lnTo>
                <a:lnTo>
                  <a:pt x="15737" y="13463"/>
                </a:lnTo>
                <a:lnTo>
                  <a:pt x="15773" y="13389"/>
                </a:lnTo>
                <a:lnTo>
                  <a:pt x="15773" y="13316"/>
                </a:lnTo>
                <a:lnTo>
                  <a:pt x="15737" y="13132"/>
                </a:lnTo>
                <a:lnTo>
                  <a:pt x="15627" y="12986"/>
                </a:lnTo>
                <a:lnTo>
                  <a:pt x="15480" y="12876"/>
                </a:lnTo>
                <a:lnTo>
                  <a:pt x="15370" y="12729"/>
                </a:lnTo>
                <a:lnTo>
                  <a:pt x="15260" y="12582"/>
                </a:lnTo>
                <a:lnTo>
                  <a:pt x="15480" y="12289"/>
                </a:lnTo>
                <a:lnTo>
                  <a:pt x="15700" y="11995"/>
                </a:lnTo>
                <a:lnTo>
                  <a:pt x="15773" y="12069"/>
                </a:lnTo>
                <a:lnTo>
                  <a:pt x="15993" y="12215"/>
                </a:lnTo>
                <a:lnTo>
                  <a:pt x="16177" y="12399"/>
                </a:lnTo>
                <a:lnTo>
                  <a:pt x="16250" y="12435"/>
                </a:lnTo>
                <a:lnTo>
                  <a:pt x="16397" y="12435"/>
                </a:lnTo>
                <a:lnTo>
                  <a:pt x="16434" y="12399"/>
                </a:lnTo>
                <a:lnTo>
                  <a:pt x="16470" y="12325"/>
                </a:lnTo>
                <a:lnTo>
                  <a:pt x="16507" y="12252"/>
                </a:lnTo>
                <a:lnTo>
                  <a:pt x="16507" y="12179"/>
                </a:lnTo>
                <a:lnTo>
                  <a:pt x="16434" y="12105"/>
                </a:lnTo>
                <a:lnTo>
                  <a:pt x="16250" y="11922"/>
                </a:lnTo>
                <a:lnTo>
                  <a:pt x="16030" y="11775"/>
                </a:lnTo>
                <a:lnTo>
                  <a:pt x="15883" y="11702"/>
                </a:lnTo>
                <a:lnTo>
                  <a:pt x="16140" y="11115"/>
                </a:lnTo>
                <a:lnTo>
                  <a:pt x="16324" y="11225"/>
                </a:lnTo>
                <a:lnTo>
                  <a:pt x="16617" y="11335"/>
                </a:lnTo>
                <a:lnTo>
                  <a:pt x="16984" y="11408"/>
                </a:lnTo>
                <a:lnTo>
                  <a:pt x="17057" y="11408"/>
                </a:lnTo>
                <a:lnTo>
                  <a:pt x="17094" y="11372"/>
                </a:lnTo>
                <a:lnTo>
                  <a:pt x="17131" y="11298"/>
                </a:lnTo>
                <a:lnTo>
                  <a:pt x="17167" y="11225"/>
                </a:lnTo>
                <a:lnTo>
                  <a:pt x="17167" y="11152"/>
                </a:lnTo>
                <a:lnTo>
                  <a:pt x="17131" y="11078"/>
                </a:lnTo>
                <a:lnTo>
                  <a:pt x="17094" y="11042"/>
                </a:lnTo>
                <a:lnTo>
                  <a:pt x="17021" y="11005"/>
                </a:lnTo>
                <a:lnTo>
                  <a:pt x="16764" y="10968"/>
                </a:lnTo>
                <a:lnTo>
                  <a:pt x="16544" y="10895"/>
                </a:lnTo>
                <a:lnTo>
                  <a:pt x="16250" y="10821"/>
                </a:lnTo>
                <a:lnTo>
                  <a:pt x="16397" y="10345"/>
                </a:lnTo>
                <a:lnTo>
                  <a:pt x="16507" y="9831"/>
                </a:lnTo>
                <a:lnTo>
                  <a:pt x="16727" y="9941"/>
                </a:lnTo>
                <a:lnTo>
                  <a:pt x="16984" y="9978"/>
                </a:lnTo>
                <a:lnTo>
                  <a:pt x="17131" y="10014"/>
                </a:lnTo>
                <a:lnTo>
                  <a:pt x="17277" y="10014"/>
                </a:lnTo>
                <a:lnTo>
                  <a:pt x="17424" y="9978"/>
                </a:lnTo>
                <a:lnTo>
                  <a:pt x="17461" y="9904"/>
                </a:lnTo>
                <a:lnTo>
                  <a:pt x="17497" y="9831"/>
                </a:lnTo>
                <a:lnTo>
                  <a:pt x="17497" y="9794"/>
                </a:lnTo>
                <a:lnTo>
                  <a:pt x="17497" y="9721"/>
                </a:lnTo>
                <a:lnTo>
                  <a:pt x="17387" y="9648"/>
                </a:lnTo>
                <a:lnTo>
                  <a:pt x="17277" y="9611"/>
                </a:lnTo>
                <a:lnTo>
                  <a:pt x="17167" y="9574"/>
                </a:lnTo>
                <a:lnTo>
                  <a:pt x="16544" y="9501"/>
                </a:lnTo>
                <a:lnTo>
                  <a:pt x="16544" y="9464"/>
                </a:lnTo>
                <a:lnTo>
                  <a:pt x="16580" y="8987"/>
                </a:lnTo>
                <a:lnTo>
                  <a:pt x="16617" y="8511"/>
                </a:lnTo>
                <a:lnTo>
                  <a:pt x="16800" y="8584"/>
                </a:lnTo>
                <a:lnTo>
                  <a:pt x="17021" y="8621"/>
                </a:lnTo>
                <a:lnTo>
                  <a:pt x="17204" y="8657"/>
                </a:lnTo>
                <a:lnTo>
                  <a:pt x="17424" y="8621"/>
                </a:lnTo>
                <a:lnTo>
                  <a:pt x="17571" y="8584"/>
                </a:lnTo>
                <a:lnTo>
                  <a:pt x="17644" y="8511"/>
                </a:lnTo>
                <a:lnTo>
                  <a:pt x="17681" y="8437"/>
                </a:lnTo>
                <a:lnTo>
                  <a:pt x="17681" y="8364"/>
                </a:lnTo>
                <a:lnTo>
                  <a:pt x="17644" y="8290"/>
                </a:lnTo>
                <a:lnTo>
                  <a:pt x="17534" y="8217"/>
                </a:lnTo>
                <a:lnTo>
                  <a:pt x="17387" y="8217"/>
                </a:lnTo>
                <a:lnTo>
                  <a:pt x="17094" y="8254"/>
                </a:lnTo>
                <a:lnTo>
                  <a:pt x="16617" y="8217"/>
                </a:lnTo>
                <a:lnTo>
                  <a:pt x="16580" y="7814"/>
                </a:lnTo>
                <a:lnTo>
                  <a:pt x="16507" y="7410"/>
                </a:lnTo>
                <a:lnTo>
                  <a:pt x="16507" y="7410"/>
                </a:lnTo>
                <a:lnTo>
                  <a:pt x="16690" y="7447"/>
                </a:lnTo>
                <a:lnTo>
                  <a:pt x="16874" y="7447"/>
                </a:lnTo>
                <a:lnTo>
                  <a:pt x="17021" y="7410"/>
                </a:lnTo>
                <a:lnTo>
                  <a:pt x="17204" y="7337"/>
                </a:lnTo>
                <a:lnTo>
                  <a:pt x="17351" y="7263"/>
                </a:lnTo>
                <a:lnTo>
                  <a:pt x="17387" y="7190"/>
                </a:lnTo>
                <a:lnTo>
                  <a:pt x="17424" y="7117"/>
                </a:lnTo>
                <a:lnTo>
                  <a:pt x="17424" y="7043"/>
                </a:lnTo>
                <a:lnTo>
                  <a:pt x="17424" y="7007"/>
                </a:lnTo>
                <a:lnTo>
                  <a:pt x="17351" y="6933"/>
                </a:lnTo>
                <a:lnTo>
                  <a:pt x="17314" y="6897"/>
                </a:lnTo>
                <a:lnTo>
                  <a:pt x="17131" y="6897"/>
                </a:lnTo>
                <a:lnTo>
                  <a:pt x="16947" y="6970"/>
                </a:lnTo>
                <a:lnTo>
                  <a:pt x="16764" y="7007"/>
                </a:lnTo>
                <a:lnTo>
                  <a:pt x="16397" y="7080"/>
                </a:lnTo>
                <a:lnTo>
                  <a:pt x="16324" y="6897"/>
                </a:lnTo>
                <a:lnTo>
                  <a:pt x="16140" y="6493"/>
                </a:lnTo>
                <a:lnTo>
                  <a:pt x="16397" y="6420"/>
                </a:lnTo>
                <a:lnTo>
                  <a:pt x="16764" y="6273"/>
                </a:lnTo>
                <a:lnTo>
                  <a:pt x="16947" y="6200"/>
                </a:lnTo>
                <a:lnTo>
                  <a:pt x="17094" y="6090"/>
                </a:lnTo>
                <a:lnTo>
                  <a:pt x="17131" y="6053"/>
                </a:lnTo>
                <a:lnTo>
                  <a:pt x="17131" y="5979"/>
                </a:lnTo>
                <a:lnTo>
                  <a:pt x="17131" y="5906"/>
                </a:lnTo>
                <a:lnTo>
                  <a:pt x="17021" y="5833"/>
                </a:lnTo>
                <a:lnTo>
                  <a:pt x="16910" y="5796"/>
                </a:lnTo>
                <a:lnTo>
                  <a:pt x="16764" y="5833"/>
                </a:lnTo>
                <a:lnTo>
                  <a:pt x="16580" y="5906"/>
                </a:lnTo>
                <a:lnTo>
                  <a:pt x="16250" y="6090"/>
                </a:lnTo>
                <a:lnTo>
                  <a:pt x="16104" y="6163"/>
                </a:lnTo>
                <a:lnTo>
                  <a:pt x="15957" y="6236"/>
                </a:lnTo>
                <a:lnTo>
                  <a:pt x="15957" y="6200"/>
                </a:lnTo>
                <a:lnTo>
                  <a:pt x="15957" y="6163"/>
                </a:lnTo>
                <a:lnTo>
                  <a:pt x="15920" y="6163"/>
                </a:lnTo>
                <a:lnTo>
                  <a:pt x="15590" y="5796"/>
                </a:lnTo>
                <a:lnTo>
                  <a:pt x="15920" y="5503"/>
                </a:lnTo>
                <a:lnTo>
                  <a:pt x="16250" y="5173"/>
                </a:lnTo>
                <a:lnTo>
                  <a:pt x="16287" y="5099"/>
                </a:lnTo>
                <a:lnTo>
                  <a:pt x="16324" y="4989"/>
                </a:lnTo>
                <a:lnTo>
                  <a:pt x="16287" y="4916"/>
                </a:lnTo>
                <a:lnTo>
                  <a:pt x="16250" y="4879"/>
                </a:lnTo>
                <a:lnTo>
                  <a:pt x="16177" y="4806"/>
                </a:lnTo>
                <a:lnTo>
                  <a:pt x="16030" y="4806"/>
                </a:lnTo>
                <a:lnTo>
                  <a:pt x="15957" y="4842"/>
                </a:lnTo>
                <a:lnTo>
                  <a:pt x="15627" y="5209"/>
                </a:lnTo>
                <a:lnTo>
                  <a:pt x="15333" y="5576"/>
                </a:lnTo>
                <a:lnTo>
                  <a:pt x="15076" y="5393"/>
                </a:lnTo>
                <a:lnTo>
                  <a:pt x="14820" y="5246"/>
                </a:lnTo>
                <a:lnTo>
                  <a:pt x="14673" y="5173"/>
                </a:lnTo>
                <a:lnTo>
                  <a:pt x="14746" y="5026"/>
                </a:lnTo>
                <a:lnTo>
                  <a:pt x="14966" y="4659"/>
                </a:lnTo>
                <a:lnTo>
                  <a:pt x="15003" y="4586"/>
                </a:lnTo>
                <a:lnTo>
                  <a:pt x="15003" y="4512"/>
                </a:lnTo>
                <a:lnTo>
                  <a:pt x="14930" y="4402"/>
                </a:lnTo>
                <a:lnTo>
                  <a:pt x="14856" y="4366"/>
                </a:lnTo>
                <a:lnTo>
                  <a:pt x="14746" y="4366"/>
                </a:lnTo>
                <a:lnTo>
                  <a:pt x="14673" y="4439"/>
                </a:lnTo>
                <a:lnTo>
                  <a:pt x="14526" y="4622"/>
                </a:lnTo>
                <a:lnTo>
                  <a:pt x="14416" y="4842"/>
                </a:lnTo>
                <a:lnTo>
                  <a:pt x="14343" y="5026"/>
                </a:lnTo>
                <a:lnTo>
                  <a:pt x="14159" y="4989"/>
                </a:lnTo>
                <a:lnTo>
                  <a:pt x="13939" y="4989"/>
                </a:lnTo>
                <a:lnTo>
                  <a:pt x="13903" y="4732"/>
                </a:lnTo>
                <a:lnTo>
                  <a:pt x="13866" y="4476"/>
                </a:lnTo>
                <a:lnTo>
                  <a:pt x="13829" y="3962"/>
                </a:lnTo>
                <a:lnTo>
                  <a:pt x="13829" y="3889"/>
                </a:lnTo>
                <a:lnTo>
                  <a:pt x="13756" y="3852"/>
                </a:lnTo>
                <a:close/>
              </a:path>
            </a:pathLst>
          </a:custGeom>
          <a:solidFill>
            <a:srgbClr val="A4C2F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A4C2F4"/>
              </a:solidFill>
              <a:latin typeface="Arial"/>
              <a:ea typeface="Arial"/>
              <a:cs typeface="Arial"/>
              <a:sym typeface="Arial"/>
            </a:endParaRPr>
          </a:p>
        </p:txBody>
      </p:sp>
      <p:sp>
        <p:nvSpPr>
          <p:cNvPr id="839" name="Google Shape;839;p39"/>
          <p:cNvSpPr/>
          <p:nvPr/>
        </p:nvSpPr>
        <p:spPr>
          <a:xfrm>
            <a:off x="346867" y="4064142"/>
            <a:ext cx="479681" cy="339217"/>
          </a:xfrm>
          <a:custGeom>
            <a:avLst/>
            <a:gdLst/>
            <a:ahLst/>
            <a:cxnLst/>
            <a:rect l="l" t="t" r="r" b="b"/>
            <a:pathLst>
              <a:path w="16911" h="11959" extrusionOk="0">
                <a:moveTo>
                  <a:pt x="12215" y="8951"/>
                </a:moveTo>
                <a:lnTo>
                  <a:pt x="12032" y="9098"/>
                </a:lnTo>
                <a:lnTo>
                  <a:pt x="11848" y="9244"/>
                </a:lnTo>
                <a:lnTo>
                  <a:pt x="11408" y="9538"/>
                </a:lnTo>
                <a:lnTo>
                  <a:pt x="11005" y="9685"/>
                </a:lnTo>
                <a:lnTo>
                  <a:pt x="10638" y="9868"/>
                </a:lnTo>
                <a:lnTo>
                  <a:pt x="10124" y="10051"/>
                </a:lnTo>
                <a:lnTo>
                  <a:pt x="9977" y="10125"/>
                </a:lnTo>
                <a:lnTo>
                  <a:pt x="9794" y="10161"/>
                </a:lnTo>
                <a:lnTo>
                  <a:pt x="9904" y="9978"/>
                </a:lnTo>
                <a:lnTo>
                  <a:pt x="10051" y="9795"/>
                </a:lnTo>
                <a:lnTo>
                  <a:pt x="10344" y="9758"/>
                </a:lnTo>
                <a:lnTo>
                  <a:pt x="10601" y="9648"/>
                </a:lnTo>
                <a:lnTo>
                  <a:pt x="10858" y="9538"/>
                </a:lnTo>
                <a:lnTo>
                  <a:pt x="11115" y="9354"/>
                </a:lnTo>
                <a:lnTo>
                  <a:pt x="11335" y="9171"/>
                </a:lnTo>
                <a:lnTo>
                  <a:pt x="11371" y="9061"/>
                </a:lnTo>
                <a:lnTo>
                  <a:pt x="11445" y="9061"/>
                </a:lnTo>
                <a:lnTo>
                  <a:pt x="11481" y="9024"/>
                </a:lnTo>
                <a:lnTo>
                  <a:pt x="11848" y="8951"/>
                </a:lnTo>
                <a:close/>
                <a:moveTo>
                  <a:pt x="12619" y="8988"/>
                </a:moveTo>
                <a:lnTo>
                  <a:pt x="12839" y="9061"/>
                </a:lnTo>
                <a:lnTo>
                  <a:pt x="12839" y="9171"/>
                </a:lnTo>
                <a:lnTo>
                  <a:pt x="12215" y="9685"/>
                </a:lnTo>
                <a:lnTo>
                  <a:pt x="11518" y="10125"/>
                </a:lnTo>
                <a:lnTo>
                  <a:pt x="11115" y="10345"/>
                </a:lnTo>
                <a:lnTo>
                  <a:pt x="10711" y="10528"/>
                </a:lnTo>
                <a:lnTo>
                  <a:pt x="10308" y="10712"/>
                </a:lnTo>
                <a:lnTo>
                  <a:pt x="9904" y="10932"/>
                </a:lnTo>
                <a:lnTo>
                  <a:pt x="9831" y="10822"/>
                </a:lnTo>
                <a:lnTo>
                  <a:pt x="9794" y="10712"/>
                </a:lnTo>
                <a:lnTo>
                  <a:pt x="9757" y="10455"/>
                </a:lnTo>
                <a:lnTo>
                  <a:pt x="9904" y="10455"/>
                </a:lnTo>
                <a:lnTo>
                  <a:pt x="10051" y="10381"/>
                </a:lnTo>
                <a:lnTo>
                  <a:pt x="10344" y="10271"/>
                </a:lnTo>
                <a:lnTo>
                  <a:pt x="11078" y="10015"/>
                </a:lnTo>
                <a:lnTo>
                  <a:pt x="11481" y="9831"/>
                </a:lnTo>
                <a:lnTo>
                  <a:pt x="11922" y="9611"/>
                </a:lnTo>
                <a:lnTo>
                  <a:pt x="12288" y="9318"/>
                </a:lnTo>
                <a:lnTo>
                  <a:pt x="12435" y="9171"/>
                </a:lnTo>
                <a:lnTo>
                  <a:pt x="12619" y="8988"/>
                </a:lnTo>
                <a:close/>
                <a:moveTo>
                  <a:pt x="9464" y="514"/>
                </a:moveTo>
                <a:lnTo>
                  <a:pt x="9721" y="551"/>
                </a:lnTo>
                <a:lnTo>
                  <a:pt x="9941" y="588"/>
                </a:lnTo>
                <a:lnTo>
                  <a:pt x="10161" y="661"/>
                </a:lnTo>
                <a:lnTo>
                  <a:pt x="10344" y="771"/>
                </a:lnTo>
                <a:lnTo>
                  <a:pt x="10491" y="918"/>
                </a:lnTo>
                <a:lnTo>
                  <a:pt x="10564" y="1101"/>
                </a:lnTo>
                <a:lnTo>
                  <a:pt x="10601" y="1101"/>
                </a:lnTo>
                <a:lnTo>
                  <a:pt x="10528" y="1211"/>
                </a:lnTo>
                <a:lnTo>
                  <a:pt x="10528" y="1321"/>
                </a:lnTo>
                <a:lnTo>
                  <a:pt x="10564" y="1615"/>
                </a:lnTo>
                <a:lnTo>
                  <a:pt x="10638" y="1871"/>
                </a:lnTo>
                <a:lnTo>
                  <a:pt x="10748" y="2091"/>
                </a:lnTo>
                <a:lnTo>
                  <a:pt x="10931" y="2348"/>
                </a:lnTo>
                <a:lnTo>
                  <a:pt x="11005" y="2495"/>
                </a:lnTo>
                <a:lnTo>
                  <a:pt x="11041" y="2678"/>
                </a:lnTo>
                <a:lnTo>
                  <a:pt x="11041" y="2752"/>
                </a:lnTo>
                <a:lnTo>
                  <a:pt x="11005" y="2788"/>
                </a:lnTo>
                <a:lnTo>
                  <a:pt x="10931" y="2788"/>
                </a:lnTo>
                <a:lnTo>
                  <a:pt x="10858" y="2752"/>
                </a:lnTo>
                <a:lnTo>
                  <a:pt x="10784" y="2642"/>
                </a:lnTo>
                <a:lnTo>
                  <a:pt x="10674" y="2312"/>
                </a:lnTo>
                <a:lnTo>
                  <a:pt x="10601" y="2128"/>
                </a:lnTo>
                <a:lnTo>
                  <a:pt x="10491" y="1981"/>
                </a:lnTo>
                <a:lnTo>
                  <a:pt x="10381" y="1798"/>
                </a:lnTo>
                <a:lnTo>
                  <a:pt x="10234" y="1651"/>
                </a:lnTo>
                <a:lnTo>
                  <a:pt x="10088" y="1541"/>
                </a:lnTo>
                <a:lnTo>
                  <a:pt x="9904" y="1431"/>
                </a:lnTo>
                <a:lnTo>
                  <a:pt x="9721" y="1358"/>
                </a:lnTo>
                <a:lnTo>
                  <a:pt x="9537" y="1321"/>
                </a:lnTo>
                <a:lnTo>
                  <a:pt x="9134" y="1321"/>
                </a:lnTo>
                <a:lnTo>
                  <a:pt x="8950" y="1358"/>
                </a:lnTo>
                <a:lnTo>
                  <a:pt x="8767" y="1431"/>
                </a:lnTo>
                <a:lnTo>
                  <a:pt x="8694" y="1468"/>
                </a:lnTo>
                <a:lnTo>
                  <a:pt x="8657" y="1505"/>
                </a:lnTo>
                <a:lnTo>
                  <a:pt x="8694" y="1615"/>
                </a:lnTo>
                <a:lnTo>
                  <a:pt x="8767" y="1688"/>
                </a:lnTo>
                <a:lnTo>
                  <a:pt x="8804" y="1725"/>
                </a:lnTo>
                <a:lnTo>
                  <a:pt x="8877" y="1725"/>
                </a:lnTo>
                <a:lnTo>
                  <a:pt x="9097" y="1688"/>
                </a:lnTo>
                <a:lnTo>
                  <a:pt x="9281" y="1688"/>
                </a:lnTo>
                <a:lnTo>
                  <a:pt x="9501" y="1725"/>
                </a:lnTo>
                <a:lnTo>
                  <a:pt x="9684" y="1798"/>
                </a:lnTo>
                <a:lnTo>
                  <a:pt x="9867" y="1871"/>
                </a:lnTo>
                <a:lnTo>
                  <a:pt x="10014" y="2018"/>
                </a:lnTo>
                <a:lnTo>
                  <a:pt x="10161" y="2165"/>
                </a:lnTo>
                <a:lnTo>
                  <a:pt x="10271" y="2348"/>
                </a:lnTo>
                <a:lnTo>
                  <a:pt x="10418" y="2788"/>
                </a:lnTo>
                <a:lnTo>
                  <a:pt x="10528" y="2972"/>
                </a:lnTo>
                <a:lnTo>
                  <a:pt x="10638" y="3119"/>
                </a:lnTo>
                <a:lnTo>
                  <a:pt x="10528" y="3192"/>
                </a:lnTo>
                <a:lnTo>
                  <a:pt x="10308" y="3375"/>
                </a:lnTo>
                <a:lnTo>
                  <a:pt x="10088" y="3595"/>
                </a:lnTo>
                <a:lnTo>
                  <a:pt x="9904" y="3816"/>
                </a:lnTo>
                <a:lnTo>
                  <a:pt x="9794" y="4072"/>
                </a:lnTo>
                <a:lnTo>
                  <a:pt x="9721" y="4292"/>
                </a:lnTo>
                <a:lnTo>
                  <a:pt x="9684" y="4512"/>
                </a:lnTo>
                <a:lnTo>
                  <a:pt x="9721" y="4733"/>
                </a:lnTo>
                <a:lnTo>
                  <a:pt x="9757" y="4953"/>
                </a:lnTo>
                <a:lnTo>
                  <a:pt x="9867" y="5136"/>
                </a:lnTo>
                <a:lnTo>
                  <a:pt x="10014" y="5283"/>
                </a:lnTo>
                <a:lnTo>
                  <a:pt x="10198" y="5429"/>
                </a:lnTo>
                <a:lnTo>
                  <a:pt x="10418" y="5503"/>
                </a:lnTo>
                <a:lnTo>
                  <a:pt x="10638" y="5576"/>
                </a:lnTo>
                <a:lnTo>
                  <a:pt x="10895" y="5540"/>
                </a:lnTo>
                <a:lnTo>
                  <a:pt x="11151" y="5503"/>
                </a:lnTo>
                <a:lnTo>
                  <a:pt x="11371" y="5393"/>
                </a:lnTo>
                <a:lnTo>
                  <a:pt x="12032" y="5063"/>
                </a:lnTo>
                <a:lnTo>
                  <a:pt x="12692" y="4659"/>
                </a:lnTo>
                <a:lnTo>
                  <a:pt x="12729" y="4586"/>
                </a:lnTo>
                <a:lnTo>
                  <a:pt x="12765" y="4512"/>
                </a:lnTo>
                <a:lnTo>
                  <a:pt x="12765" y="4439"/>
                </a:lnTo>
                <a:lnTo>
                  <a:pt x="12729" y="4402"/>
                </a:lnTo>
                <a:lnTo>
                  <a:pt x="12692" y="4329"/>
                </a:lnTo>
                <a:lnTo>
                  <a:pt x="12619" y="4292"/>
                </a:lnTo>
                <a:lnTo>
                  <a:pt x="12472" y="4292"/>
                </a:lnTo>
                <a:lnTo>
                  <a:pt x="12032" y="4549"/>
                </a:lnTo>
                <a:lnTo>
                  <a:pt x="11591" y="4843"/>
                </a:lnTo>
                <a:lnTo>
                  <a:pt x="11371" y="4953"/>
                </a:lnTo>
                <a:lnTo>
                  <a:pt x="11151" y="5063"/>
                </a:lnTo>
                <a:lnTo>
                  <a:pt x="10895" y="5136"/>
                </a:lnTo>
                <a:lnTo>
                  <a:pt x="10528" y="5136"/>
                </a:lnTo>
                <a:lnTo>
                  <a:pt x="10418" y="5099"/>
                </a:lnTo>
                <a:lnTo>
                  <a:pt x="10308" y="5026"/>
                </a:lnTo>
                <a:lnTo>
                  <a:pt x="10234" y="4953"/>
                </a:lnTo>
                <a:lnTo>
                  <a:pt x="10161" y="4843"/>
                </a:lnTo>
                <a:lnTo>
                  <a:pt x="10124" y="4733"/>
                </a:lnTo>
                <a:lnTo>
                  <a:pt x="10088" y="4476"/>
                </a:lnTo>
                <a:lnTo>
                  <a:pt x="10124" y="4366"/>
                </a:lnTo>
                <a:lnTo>
                  <a:pt x="10161" y="4219"/>
                </a:lnTo>
                <a:lnTo>
                  <a:pt x="10271" y="3999"/>
                </a:lnTo>
                <a:lnTo>
                  <a:pt x="10454" y="3816"/>
                </a:lnTo>
                <a:lnTo>
                  <a:pt x="10674" y="3632"/>
                </a:lnTo>
                <a:lnTo>
                  <a:pt x="10968" y="3375"/>
                </a:lnTo>
                <a:lnTo>
                  <a:pt x="11225" y="3119"/>
                </a:lnTo>
                <a:lnTo>
                  <a:pt x="11335" y="2972"/>
                </a:lnTo>
                <a:lnTo>
                  <a:pt x="11408" y="2825"/>
                </a:lnTo>
                <a:lnTo>
                  <a:pt x="11408" y="2642"/>
                </a:lnTo>
                <a:lnTo>
                  <a:pt x="11408" y="2422"/>
                </a:lnTo>
                <a:lnTo>
                  <a:pt x="11335" y="2275"/>
                </a:lnTo>
                <a:lnTo>
                  <a:pt x="11261" y="2165"/>
                </a:lnTo>
                <a:lnTo>
                  <a:pt x="11078" y="1871"/>
                </a:lnTo>
                <a:lnTo>
                  <a:pt x="10895" y="1578"/>
                </a:lnTo>
                <a:lnTo>
                  <a:pt x="10821" y="1431"/>
                </a:lnTo>
                <a:lnTo>
                  <a:pt x="10821" y="1284"/>
                </a:lnTo>
                <a:lnTo>
                  <a:pt x="10895" y="1248"/>
                </a:lnTo>
                <a:lnTo>
                  <a:pt x="11298" y="1138"/>
                </a:lnTo>
                <a:lnTo>
                  <a:pt x="11702" y="1028"/>
                </a:lnTo>
                <a:lnTo>
                  <a:pt x="12142" y="954"/>
                </a:lnTo>
                <a:lnTo>
                  <a:pt x="12582" y="918"/>
                </a:lnTo>
                <a:lnTo>
                  <a:pt x="12802" y="954"/>
                </a:lnTo>
                <a:lnTo>
                  <a:pt x="13022" y="1028"/>
                </a:lnTo>
                <a:lnTo>
                  <a:pt x="13205" y="1101"/>
                </a:lnTo>
                <a:lnTo>
                  <a:pt x="13352" y="1211"/>
                </a:lnTo>
                <a:lnTo>
                  <a:pt x="13499" y="1358"/>
                </a:lnTo>
                <a:lnTo>
                  <a:pt x="13609" y="1505"/>
                </a:lnTo>
                <a:lnTo>
                  <a:pt x="13829" y="1908"/>
                </a:lnTo>
                <a:lnTo>
                  <a:pt x="14012" y="2202"/>
                </a:lnTo>
                <a:lnTo>
                  <a:pt x="13866" y="2422"/>
                </a:lnTo>
                <a:lnTo>
                  <a:pt x="13682" y="2568"/>
                </a:lnTo>
                <a:lnTo>
                  <a:pt x="13499" y="2678"/>
                </a:lnTo>
                <a:lnTo>
                  <a:pt x="13279" y="2788"/>
                </a:lnTo>
                <a:lnTo>
                  <a:pt x="12839" y="2935"/>
                </a:lnTo>
                <a:lnTo>
                  <a:pt x="12362" y="3082"/>
                </a:lnTo>
                <a:lnTo>
                  <a:pt x="11995" y="3229"/>
                </a:lnTo>
                <a:lnTo>
                  <a:pt x="11518" y="3449"/>
                </a:lnTo>
                <a:lnTo>
                  <a:pt x="11298" y="3559"/>
                </a:lnTo>
                <a:lnTo>
                  <a:pt x="11151" y="3742"/>
                </a:lnTo>
                <a:lnTo>
                  <a:pt x="11041" y="3889"/>
                </a:lnTo>
                <a:lnTo>
                  <a:pt x="11005" y="3999"/>
                </a:lnTo>
                <a:lnTo>
                  <a:pt x="11005" y="4109"/>
                </a:lnTo>
                <a:lnTo>
                  <a:pt x="11005" y="4182"/>
                </a:lnTo>
                <a:lnTo>
                  <a:pt x="11041" y="4256"/>
                </a:lnTo>
                <a:lnTo>
                  <a:pt x="11115" y="4292"/>
                </a:lnTo>
                <a:lnTo>
                  <a:pt x="11335" y="4292"/>
                </a:lnTo>
                <a:lnTo>
                  <a:pt x="11371" y="4219"/>
                </a:lnTo>
                <a:lnTo>
                  <a:pt x="11408" y="4146"/>
                </a:lnTo>
                <a:lnTo>
                  <a:pt x="11445" y="4072"/>
                </a:lnTo>
                <a:lnTo>
                  <a:pt x="11555" y="3962"/>
                </a:lnTo>
                <a:lnTo>
                  <a:pt x="11775" y="3816"/>
                </a:lnTo>
                <a:lnTo>
                  <a:pt x="12068" y="3669"/>
                </a:lnTo>
                <a:lnTo>
                  <a:pt x="12288" y="3595"/>
                </a:lnTo>
                <a:lnTo>
                  <a:pt x="12802" y="3412"/>
                </a:lnTo>
                <a:lnTo>
                  <a:pt x="13279" y="3229"/>
                </a:lnTo>
                <a:lnTo>
                  <a:pt x="13572" y="3119"/>
                </a:lnTo>
                <a:lnTo>
                  <a:pt x="13866" y="2972"/>
                </a:lnTo>
                <a:lnTo>
                  <a:pt x="14086" y="2752"/>
                </a:lnTo>
                <a:lnTo>
                  <a:pt x="14159" y="2642"/>
                </a:lnTo>
                <a:lnTo>
                  <a:pt x="14233" y="2495"/>
                </a:lnTo>
                <a:lnTo>
                  <a:pt x="14306" y="2568"/>
                </a:lnTo>
                <a:lnTo>
                  <a:pt x="14489" y="2715"/>
                </a:lnTo>
                <a:lnTo>
                  <a:pt x="14673" y="2788"/>
                </a:lnTo>
                <a:lnTo>
                  <a:pt x="14893" y="2898"/>
                </a:lnTo>
                <a:lnTo>
                  <a:pt x="15076" y="3009"/>
                </a:lnTo>
                <a:lnTo>
                  <a:pt x="15296" y="3192"/>
                </a:lnTo>
                <a:lnTo>
                  <a:pt x="15480" y="3449"/>
                </a:lnTo>
                <a:lnTo>
                  <a:pt x="15626" y="3705"/>
                </a:lnTo>
                <a:lnTo>
                  <a:pt x="15700" y="3999"/>
                </a:lnTo>
                <a:lnTo>
                  <a:pt x="15480" y="4366"/>
                </a:lnTo>
                <a:lnTo>
                  <a:pt x="15370" y="4549"/>
                </a:lnTo>
                <a:lnTo>
                  <a:pt x="15186" y="4696"/>
                </a:lnTo>
                <a:lnTo>
                  <a:pt x="14966" y="4879"/>
                </a:lnTo>
                <a:lnTo>
                  <a:pt x="14709" y="5063"/>
                </a:lnTo>
                <a:lnTo>
                  <a:pt x="14416" y="5173"/>
                </a:lnTo>
                <a:lnTo>
                  <a:pt x="14123" y="5283"/>
                </a:lnTo>
                <a:lnTo>
                  <a:pt x="13572" y="5429"/>
                </a:lnTo>
                <a:lnTo>
                  <a:pt x="13022" y="5613"/>
                </a:lnTo>
                <a:lnTo>
                  <a:pt x="12765" y="5723"/>
                </a:lnTo>
                <a:lnTo>
                  <a:pt x="12509" y="5870"/>
                </a:lnTo>
                <a:lnTo>
                  <a:pt x="12288" y="6016"/>
                </a:lnTo>
                <a:lnTo>
                  <a:pt x="12105" y="6236"/>
                </a:lnTo>
                <a:lnTo>
                  <a:pt x="11958" y="6420"/>
                </a:lnTo>
                <a:lnTo>
                  <a:pt x="11922" y="6640"/>
                </a:lnTo>
                <a:lnTo>
                  <a:pt x="11922" y="6823"/>
                </a:lnTo>
                <a:lnTo>
                  <a:pt x="11958" y="7007"/>
                </a:lnTo>
                <a:lnTo>
                  <a:pt x="12032" y="7154"/>
                </a:lnTo>
                <a:lnTo>
                  <a:pt x="12178" y="7300"/>
                </a:lnTo>
                <a:lnTo>
                  <a:pt x="12325" y="7410"/>
                </a:lnTo>
                <a:lnTo>
                  <a:pt x="12545" y="7520"/>
                </a:lnTo>
                <a:lnTo>
                  <a:pt x="12765" y="7557"/>
                </a:lnTo>
                <a:lnTo>
                  <a:pt x="12985" y="7557"/>
                </a:lnTo>
                <a:lnTo>
                  <a:pt x="13205" y="7520"/>
                </a:lnTo>
                <a:lnTo>
                  <a:pt x="13426" y="7484"/>
                </a:lnTo>
                <a:lnTo>
                  <a:pt x="13682" y="7410"/>
                </a:lnTo>
                <a:lnTo>
                  <a:pt x="13976" y="7300"/>
                </a:lnTo>
                <a:lnTo>
                  <a:pt x="14196" y="7154"/>
                </a:lnTo>
                <a:lnTo>
                  <a:pt x="14306" y="7043"/>
                </a:lnTo>
                <a:lnTo>
                  <a:pt x="14343" y="6970"/>
                </a:lnTo>
                <a:lnTo>
                  <a:pt x="14379" y="6823"/>
                </a:lnTo>
                <a:lnTo>
                  <a:pt x="14343" y="6787"/>
                </a:lnTo>
                <a:lnTo>
                  <a:pt x="14269" y="6750"/>
                </a:lnTo>
                <a:lnTo>
                  <a:pt x="14086" y="6750"/>
                </a:lnTo>
                <a:lnTo>
                  <a:pt x="13902" y="6823"/>
                </a:lnTo>
                <a:lnTo>
                  <a:pt x="13536" y="6970"/>
                </a:lnTo>
                <a:lnTo>
                  <a:pt x="13316" y="7043"/>
                </a:lnTo>
                <a:lnTo>
                  <a:pt x="13095" y="7080"/>
                </a:lnTo>
                <a:lnTo>
                  <a:pt x="12655" y="7080"/>
                </a:lnTo>
                <a:lnTo>
                  <a:pt x="12509" y="7007"/>
                </a:lnTo>
                <a:lnTo>
                  <a:pt x="12435" y="6933"/>
                </a:lnTo>
                <a:lnTo>
                  <a:pt x="12362" y="6823"/>
                </a:lnTo>
                <a:lnTo>
                  <a:pt x="12362" y="6713"/>
                </a:lnTo>
                <a:lnTo>
                  <a:pt x="12398" y="6603"/>
                </a:lnTo>
                <a:lnTo>
                  <a:pt x="12472" y="6493"/>
                </a:lnTo>
                <a:lnTo>
                  <a:pt x="12655" y="6310"/>
                </a:lnTo>
                <a:lnTo>
                  <a:pt x="12875" y="6163"/>
                </a:lnTo>
                <a:lnTo>
                  <a:pt x="13132" y="6053"/>
                </a:lnTo>
                <a:lnTo>
                  <a:pt x="13609" y="5906"/>
                </a:lnTo>
                <a:lnTo>
                  <a:pt x="14453" y="5613"/>
                </a:lnTo>
                <a:lnTo>
                  <a:pt x="14893" y="5429"/>
                </a:lnTo>
                <a:lnTo>
                  <a:pt x="15076" y="5319"/>
                </a:lnTo>
                <a:lnTo>
                  <a:pt x="15260" y="5173"/>
                </a:lnTo>
                <a:lnTo>
                  <a:pt x="15516" y="4953"/>
                </a:lnTo>
                <a:lnTo>
                  <a:pt x="15736" y="4659"/>
                </a:lnTo>
                <a:lnTo>
                  <a:pt x="15736" y="4696"/>
                </a:lnTo>
                <a:lnTo>
                  <a:pt x="15700" y="4806"/>
                </a:lnTo>
                <a:lnTo>
                  <a:pt x="15773" y="4916"/>
                </a:lnTo>
                <a:lnTo>
                  <a:pt x="15847" y="4989"/>
                </a:lnTo>
                <a:lnTo>
                  <a:pt x="15957" y="5026"/>
                </a:lnTo>
                <a:lnTo>
                  <a:pt x="16103" y="5063"/>
                </a:lnTo>
                <a:lnTo>
                  <a:pt x="16177" y="5099"/>
                </a:lnTo>
                <a:lnTo>
                  <a:pt x="16250" y="5209"/>
                </a:lnTo>
                <a:lnTo>
                  <a:pt x="16323" y="5356"/>
                </a:lnTo>
                <a:lnTo>
                  <a:pt x="16140" y="5393"/>
                </a:lnTo>
                <a:lnTo>
                  <a:pt x="15920" y="5466"/>
                </a:lnTo>
                <a:lnTo>
                  <a:pt x="15553" y="5650"/>
                </a:lnTo>
                <a:lnTo>
                  <a:pt x="15003" y="5833"/>
                </a:lnTo>
                <a:lnTo>
                  <a:pt x="14783" y="5906"/>
                </a:lnTo>
                <a:lnTo>
                  <a:pt x="14709" y="5980"/>
                </a:lnTo>
                <a:lnTo>
                  <a:pt x="14636" y="6090"/>
                </a:lnTo>
                <a:lnTo>
                  <a:pt x="14599" y="6163"/>
                </a:lnTo>
                <a:lnTo>
                  <a:pt x="14673" y="6273"/>
                </a:lnTo>
                <a:lnTo>
                  <a:pt x="14783" y="6310"/>
                </a:lnTo>
                <a:lnTo>
                  <a:pt x="14893" y="6310"/>
                </a:lnTo>
                <a:lnTo>
                  <a:pt x="15150" y="6273"/>
                </a:lnTo>
                <a:lnTo>
                  <a:pt x="15406" y="6163"/>
                </a:lnTo>
                <a:lnTo>
                  <a:pt x="15626" y="6053"/>
                </a:lnTo>
                <a:lnTo>
                  <a:pt x="16030" y="5870"/>
                </a:lnTo>
                <a:lnTo>
                  <a:pt x="16213" y="5723"/>
                </a:lnTo>
                <a:lnTo>
                  <a:pt x="16397" y="5576"/>
                </a:lnTo>
                <a:lnTo>
                  <a:pt x="16397" y="5833"/>
                </a:lnTo>
                <a:lnTo>
                  <a:pt x="16397" y="6090"/>
                </a:lnTo>
                <a:lnTo>
                  <a:pt x="16397" y="6493"/>
                </a:lnTo>
                <a:lnTo>
                  <a:pt x="16397" y="6567"/>
                </a:lnTo>
                <a:lnTo>
                  <a:pt x="16323" y="6603"/>
                </a:lnTo>
                <a:lnTo>
                  <a:pt x="16177" y="6933"/>
                </a:lnTo>
                <a:lnTo>
                  <a:pt x="16067" y="7264"/>
                </a:lnTo>
                <a:lnTo>
                  <a:pt x="15076" y="7264"/>
                </a:lnTo>
                <a:lnTo>
                  <a:pt x="14783" y="7300"/>
                </a:lnTo>
                <a:lnTo>
                  <a:pt x="14526" y="7410"/>
                </a:lnTo>
                <a:lnTo>
                  <a:pt x="14343" y="7594"/>
                </a:lnTo>
                <a:lnTo>
                  <a:pt x="14196" y="7814"/>
                </a:lnTo>
                <a:lnTo>
                  <a:pt x="14086" y="8034"/>
                </a:lnTo>
                <a:lnTo>
                  <a:pt x="14049" y="8181"/>
                </a:lnTo>
                <a:lnTo>
                  <a:pt x="14012" y="8327"/>
                </a:lnTo>
                <a:lnTo>
                  <a:pt x="14049" y="8584"/>
                </a:lnTo>
                <a:lnTo>
                  <a:pt x="14159" y="8841"/>
                </a:lnTo>
                <a:lnTo>
                  <a:pt x="14306" y="9098"/>
                </a:lnTo>
                <a:lnTo>
                  <a:pt x="14489" y="9318"/>
                </a:lnTo>
                <a:lnTo>
                  <a:pt x="14673" y="9538"/>
                </a:lnTo>
                <a:lnTo>
                  <a:pt x="14856" y="9758"/>
                </a:lnTo>
                <a:lnTo>
                  <a:pt x="15003" y="9831"/>
                </a:lnTo>
                <a:lnTo>
                  <a:pt x="15150" y="9868"/>
                </a:lnTo>
                <a:lnTo>
                  <a:pt x="15223" y="9831"/>
                </a:lnTo>
                <a:lnTo>
                  <a:pt x="15260" y="9758"/>
                </a:lnTo>
                <a:lnTo>
                  <a:pt x="15260" y="9685"/>
                </a:lnTo>
                <a:lnTo>
                  <a:pt x="15260" y="9574"/>
                </a:lnTo>
                <a:lnTo>
                  <a:pt x="15150" y="9428"/>
                </a:lnTo>
                <a:lnTo>
                  <a:pt x="14893" y="9134"/>
                </a:lnTo>
                <a:lnTo>
                  <a:pt x="14709" y="8951"/>
                </a:lnTo>
                <a:lnTo>
                  <a:pt x="14563" y="8731"/>
                </a:lnTo>
                <a:lnTo>
                  <a:pt x="14489" y="8511"/>
                </a:lnTo>
                <a:lnTo>
                  <a:pt x="14453" y="8364"/>
                </a:lnTo>
                <a:lnTo>
                  <a:pt x="14453" y="8254"/>
                </a:lnTo>
                <a:lnTo>
                  <a:pt x="14489" y="8107"/>
                </a:lnTo>
                <a:lnTo>
                  <a:pt x="14563" y="7997"/>
                </a:lnTo>
                <a:lnTo>
                  <a:pt x="14673" y="7850"/>
                </a:lnTo>
                <a:lnTo>
                  <a:pt x="14893" y="7740"/>
                </a:lnTo>
                <a:lnTo>
                  <a:pt x="15113" y="7667"/>
                </a:lnTo>
                <a:lnTo>
                  <a:pt x="15333" y="7630"/>
                </a:lnTo>
                <a:lnTo>
                  <a:pt x="16103" y="7630"/>
                </a:lnTo>
                <a:lnTo>
                  <a:pt x="15993" y="7850"/>
                </a:lnTo>
                <a:lnTo>
                  <a:pt x="15957" y="7961"/>
                </a:lnTo>
                <a:lnTo>
                  <a:pt x="15993" y="8107"/>
                </a:lnTo>
                <a:lnTo>
                  <a:pt x="16030" y="8327"/>
                </a:lnTo>
                <a:lnTo>
                  <a:pt x="16030" y="8584"/>
                </a:lnTo>
                <a:lnTo>
                  <a:pt x="16030" y="8804"/>
                </a:lnTo>
                <a:lnTo>
                  <a:pt x="15993" y="9024"/>
                </a:lnTo>
                <a:lnTo>
                  <a:pt x="15920" y="8841"/>
                </a:lnTo>
                <a:lnTo>
                  <a:pt x="15847" y="8694"/>
                </a:lnTo>
                <a:lnTo>
                  <a:pt x="15736" y="8511"/>
                </a:lnTo>
                <a:lnTo>
                  <a:pt x="15590" y="8364"/>
                </a:lnTo>
                <a:lnTo>
                  <a:pt x="15516" y="8327"/>
                </a:lnTo>
                <a:lnTo>
                  <a:pt x="15370" y="8327"/>
                </a:lnTo>
                <a:lnTo>
                  <a:pt x="15296" y="8364"/>
                </a:lnTo>
                <a:lnTo>
                  <a:pt x="15260" y="8437"/>
                </a:lnTo>
                <a:lnTo>
                  <a:pt x="15260" y="8511"/>
                </a:lnTo>
                <a:lnTo>
                  <a:pt x="15260" y="8584"/>
                </a:lnTo>
                <a:lnTo>
                  <a:pt x="15296" y="8657"/>
                </a:lnTo>
                <a:lnTo>
                  <a:pt x="15480" y="8914"/>
                </a:lnTo>
                <a:lnTo>
                  <a:pt x="15590" y="9171"/>
                </a:lnTo>
                <a:lnTo>
                  <a:pt x="15626" y="9464"/>
                </a:lnTo>
                <a:lnTo>
                  <a:pt x="15590" y="9795"/>
                </a:lnTo>
                <a:lnTo>
                  <a:pt x="15590" y="9868"/>
                </a:lnTo>
                <a:lnTo>
                  <a:pt x="15626" y="9978"/>
                </a:lnTo>
                <a:lnTo>
                  <a:pt x="15370" y="10308"/>
                </a:lnTo>
                <a:lnTo>
                  <a:pt x="15040" y="10638"/>
                </a:lnTo>
                <a:lnTo>
                  <a:pt x="14893" y="10748"/>
                </a:lnTo>
                <a:lnTo>
                  <a:pt x="14673" y="10895"/>
                </a:lnTo>
                <a:lnTo>
                  <a:pt x="14269" y="11042"/>
                </a:lnTo>
                <a:lnTo>
                  <a:pt x="14306" y="10968"/>
                </a:lnTo>
                <a:lnTo>
                  <a:pt x="14343" y="10638"/>
                </a:lnTo>
                <a:lnTo>
                  <a:pt x="14306" y="10345"/>
                </a:lnTo>
                <a:lnTo>
                  <a:pt x="14233" y="10015"/>
                </a:lnTo>
                <a:lnTo>
                  <a:pt x="14086" y="9721"/>
                </a:lnTo>
                <a:lnTo>
                  <a:pt x="13902" y="9428"/>
                </a:lnTo>
                <a:lnTo>
                  <a:pt x="13682" y="9171"/>
                </a:lnTo>
                <a:lnTo>
                  <a:pt x="13499" y="9024"/>
                </a:lnTo>
                <a:lnTo>
                  <a:pt x="13426" y="8914"/>
                </a:lnTo>
                <a:lnTo>
                  <a:pt x="13352" y="8841"/>
                </a:lnTo>
                <a:lnTo>
                  <a:pt x="13169" y="8841"/>
                </a:lnTo>
                <a:lnTo>
                  <a:pt x="12839" y="8694"/>
                </a:lnTo>
                <a:lnTo>
                  <a:pt x="12875" y="8584"/>
                </a:lnTo>
                <a:lnTo>
                  <a:pt x="12875" y="8437"/>
                </a:lnTo>
                <a:lnTo>
                  <a:pt x="12875" y="8364"/>
                </a:lnTo>
                <a:lnTo>
                  <a:pt x="12839" y="8327"/>
                </a:lnTo>
                <a:lnTo>
                  <a:pt x="12765" y="8291"/>
                </a:lnTo>
                <a:lnTo>
                  <a:pt x="12655" y="8291"/>
                </a:lnTo>
                <a:lnTo>
                  <a:pt x="12582" y="8327"/>
                </a:lnTo>
                <a:lnTo>
                  <a:pt x="12545" y="8401"/>
                </a:lnTo>
                <a:lnTo>
                  <a:pt x="12472" y="8584"/>
                </a:lnTo>
                <a:lnTo>
                  <a:pt x="12252" y="8547"/>
                </a:lnTo>
                <a:lnTo>
                  <a:pt x="12032" y="8584"/>
                </a:lnTo>
                <a:lnTo>
                  <a:pt x="11812" y="8621"/>
                </a:lnTo>
                <a:lnTo>
                  <a:pt x="11628" y="8694"/>
                </a:lnTo>
                <a:lnTo>
                  <a:pt x="11555" y="8584"/>
                </a:lnTo>
                <a:lnTo>
                  <a:pt x="11445" y="8511"/>
                </a:lnTo>
                <a:lnTo>
                  <a:pt x="11261" y="8511"/>
                </a:lnTo>
                <a:lnTo>
                  <a:pt x="11188" y="8584"/>
                </a:lnTo>
                <a:lnTo>
                  <a:pt x="11115" y="8657"/>
                </a:lnTo>
                <a:lnTo>
                  <a:pt x="11041" y="8731"/>
                </a:lnTo>
                <a:lnTo>
                  <a:pt x="10895" y="8914"/>
                </a:lnTo>
                <a:lnTo>
                  <a:pt x="10748" y="9061"/>
                </a:lnTo>
                <a:lnTo>
                  <a:pt x="10454" y="9208"/>
                </a:lnTo>
                <a:lnTo>
                  <a:pt x="10124" y="9318"/>
                </a:lnTo>
                <a:lnTo>
                  <a:pt x="9794" y="9391"/>
                </a:lnTo>
                <a:lnTo>
                  <a:pt x="9464" y="9428"/>
                </a:lnTo>
                <a:lnTo>
                  <a:pt x="8767" y="9428"/>
                </a:lnTo>
                <a:lnTo>
                  <a:pt x="8327" y="9354"/>
                </a:lnTo>
                <a:lnTo>
                  <a:pt x="8180" y="9318"/>
                </a:lnTo>
                <a:lnTo>
                  <a:pt x="8143" y="9318"/>
                </a:lnTo>
                <a:lnTo>
                  <a:pt x="8143" y="9281"/>
                </a:lnTo>
                <a:lnTo>
                  <a:pt x="8143" y="9134"/>
                </a:lnTo>
                <a:lnTo>
                  <a:pt x="8033" y="9024"/>
                </a:lnTo>
                <a:lnTo>
                  <a:pt x="8290" y="8621"/>
                </a:lnTo>
                <a:lnTo>
                  <a:pt x="8547" y="8181"/>
                </a:lnTo>
                <a:lnTo>
                  <a:pt x="8767" y="7924"/>
                </a:lnTo>
                <a:lnTo>
                  <a:pt x="8987" y="7630"/>
                </a:lnTo>
                <a:lnTo>
                  <a:pt x="9244" y="7410"/>
                </a:lnTo>
                <a:lnTo>
                  <a:pt x="9501" y="7154"/>
                </a:lnTo>
                <a:lnTo>
                  <a:pt x="9794" y="6970"/>
                </a:lnTo>
                <a:lnTo>
                  <a:pt x="10088" y="6787"/>
                </a:lnTo>
                <a:lnTo>
                  <a:pt x="10234" y="6713"/>
                </a:lnTo>
                <a:lnTo>
                  <a:pt x="10418" y="6713"/>
                </a:lnTo>
                <a:lnTo>
                  <a:pt x="10491" y="6750"/>
                </a:lnTo>
                <a:lnTo>
                  <a:pt x="10528" y="6823"/>
                </a:lnTo>
                <a:lnTo>
                  <a:pt x="10528" y="6897"/>
                </a:lnTo>
                <a:lnTo>
                  <a:pt x="10528" y="7043"/>
                </a:lnTo>
                <a:lnTo>
                  <a:pt x="10454" y="7154"/>
                </a:lnTo>
                <a:lnTo>
                  <a:pt x="10308" y="7374"/>
                </a:lnTo>
                <a:lnTo>
                  <a:pt x="10051" y="7667"/>
                </a:lnTo>
                <a:lnTo>
                  <a:pt x="9757" y="7961"/>
                </a:lnTo>
                <a:lnTo>
                  <a:pt x="9501" y="8291"/>
                </a:lnTo>
                <a:lnTo>
                  <a:pt x="9281" y="8657"/>
                </a:lnTo>
                <a:lnTo>
                  <a:pt x="9281" y="8731"/>
                </a:lnTo>
                <a:lnTo>
                  <a:pt x="9317" y="8841"/>
                </a:lnTo>
                <a:lnTo>
                  <a:pt x="9391" y="8878"/>
                </a:lnTo>
                <a:lnTo>
                  <a:pt x="9501" y="8878"/>
                </a:lnTo>
                <a:lnTo>
                  <a:pt x="9721" y="8694"/>
                </a:lnTo>
                <a:lnTo>
                  <a:pt x="9941" y="8474"/>
                </a:lnTo>
                <a:lnTo>
                  <a:pt x="10271" y="7997"/>
                </a:lnTo>
                <a:lnTo>
                  <a:pt x="10601" y="7630"/>
                </a:lnTo>
                <a:lnTo>
                  <a:pt x="10748" y="7447"/>
                </a:lnTo>
                <a:lnTo>
                  <a:pt x="10858" y="7227"/>
                </a:lnTo>
                <a:lnTo>
                  <a:pt x="10895" y="7043"/>
                </a:lnTo>
                <a:lnTo>
                  <a:pt x="10895" y="6860"/>
                </a:lnTo>
                <a:lnTo>
                  <a:pt x="10858" y="6677"/>
                </a:lnTo>
                <a:lnTo>
                  <a:pt x="10784" y="6530"/>
                </a:lnTo>
                <a:lnTo>
                  <a:pt x="10674" y="6383"/>
                </a:lnTo>
                <a:lnTo>
                  <a:pt x="10491" y="6310"/>
                </a:lnTo>
                <a:lnTo>
                  <a:pt x="10344" y="6310"/>
                </a:lnTo>
                <a:lnTo>
                  <a:pt x="10124" y="6347"/>
                </a:lnTo>
                <a:lnTo>
                  <a:pt x="9904" y="6420"/>
                </a:lnTo>
                <a:lnTo>
                  <a:pt x="9684" y="6567"/>
                </a:lnTo>
                <a:lnTo>
                  <a:pt x="9281" y="6860"/>
                </a:lnTo>
                <a:lnTo>
                  <a:pt x="8914" y="7190"/>
                </a:lnTo>
                <a:lnTo>
                  <a:pt x="8584" y="7557"/>
                </a:lnTo>
                <a:lnTo>
                  <a:pt x="8290" y="7887"/>
                </a:lnTo>
                <a:lnTo>
                  <a:pt x="8033" y="8254"/>
                </a:lnTo>
                <a:lnTo>
                  <a:pt x="7850" y="8657"/>
                </a:lnTo>
                <a:lnTo>
                  <a:pt x="7777" y="8878"/>
                </a:lnTo>
                <a:lnTo>
                  <a:pt x="7740" y="9098"/>
                </a:lnTo>
                <a:lnTo>
                  <a:pt x="7703" y="9098"/>
                </a:lnTo>
                <a:lnTo>
                  <a:pt x="7667" y="9171"/>
                </a:lnTo>
                <a:lnTo>
                  <a:pt x="7556" y="9208"/>
                </a:lnTo>
                <a:lnTo>
                  <a:pt x="7300" y="9208"/>
                </a:lnTo>
                <a:lnTo>
                  <a:pt x="6823" y="9098"/>
                </a:lnTo>
                <a:lnTo>
                  <a:pt x="6236" y="9098"/>
                </a:lnTo>
                <a:lnTo>
                  <a:pt x="5686" y="9171"/>
                </a:lnTo>
                <a:lnTo>
                  <a:pt x="5612" y="9171"/>
                </a:lnTo>
                <a:lnTo>
                  <a:pt x="5612" y="8988"/>
                </a:lnTo>
                <a:lnTo>
                  <a:pt x="5612" y="8804"/>
                </a:lnTo>
                <a:lnTo>
                  <a:pt x="5686" y="8657"/>
                </a:lnTo>
                <a:lnTo>
                  <a:pt x="5759" y="8511"/>
                </a:lnTo>
                <a:lnTo>
                  <a:pt x="5869" y="8364"/>
                </a:lnTo>
                <a:lnTo>
                  <a:pt x="6016" y="8291"/>
                </a:lnTo>
                <a:lnTo>
                  <a:pt x="6163" y="8181"/>
                </a:lnTo>
                <a:lnTo>
                  <a:pt x="6383" y="8144"/>
                </a:lnTo>
                <a:lnTo>
                  <a:pt x="6749" y="8034"/>
                </a:lnTo>
                <a:lnTo>
                  <a:pt x="7080" y="7924"/>
                </a:lnTo>
                <a:lnTo>
                  <a:pt x="7410" y="7777"/>
                </a:lnTo>
                <a:lnTo>
                  <a:pt x="7703" y="7594"/>
                </a:lnTo>
                <a:lnTo>
                  <a:pt x="7960" y="7374"/>
                </a:lnTo>
                <a:lnTo>
                  <a:pt x="8217" y="7154"/>
                </a:lnTo>
                <a:lnTo>
                  <a:pt x="8437" y="6897"/>
                </a:lnTo>
                <a:lnTo>
                  <a:pt x="8620" y="6603"/>
                </a:lnTo>
                <a:lnTo>
                  <a:pt x="8767" y="6383"/>
                </a:lnTo>
                <a:lnTo>
                  <a:pt x="8914" y="6090"/>
                </a:lnTo>
                <a:lnTo>
                  <a:pt x="8950" y="5943"/>
                </a:lnTo>
                <a:lnTo>
                  <a:pt x="8987" y="5796"/>
                </a:lnTo>
                <a:lnTo>
                  <a:pt x="8950" y="5650"/>
                </a:lnTo>
                <a:lnTo>
                  <a:pt x="8914" y="5540"/>
                </a:lnTo>
                <a:lnTo>
                  <a:pt x="8804" y="5540"/>
                </a:lnTo>
                <a:lnTo>
                  <a:pt x="8694" y="5576"/>
                </a:lnTo>
                <a:lnTo>
                  <a:pt x="8620" y="5686"/>
                </a:lnTo>
                <a:lnTo>
                  <a:pt x="8510" y="5943"/>
                </a:lnTo>
                <a:lnTo>
                  <a:pt x="8327" y="6310"/>
                </a:lnTo>
                <a:lnTo>
                  <a:pt x="8107" y="6677"/>
                </a:lnTo>
                <a:lnTo>
                  <a:pt x="7813" y="7007"/>
                </a:lnTo>
                <a:lnTo>
                  <a:pt x="7483" y="7264"/>
                </a:lnTo>
                <a:lnTo>
                  <a:pt x="7116" y="7484"/>
                </a:lnTo>
                <a:lnTo>
                  <a:pt x="6713" y="7667"/>
                </a:lnTo>
                <a:lnTo>
                  <a:pt x="6346" y="7777"/>
                </a:lnTo>
                <a:lnTo>
                  <a:pt x="6016" y="7887"/>
                </a:lnTo>
                <a:lnTo>
                  <a:pt x="5832" y="7924"/>
                </a:lnTo>
                <a:lnTo>
                  <a:pt x="5686" y="8034"/>
                </a:lnTo>
                <a:lnTo>
                  <a:pt x="5539" y="8144"/>
                </a:lnTo>
                <a:lnTo>
                  <a:pt x="5429" y="8291"/>
                </a:lnTo>
                <a:lnTo>
                  <a:pt x="5282" y="8511"/>
                </a:lnTo>
                <a:lnTo>
                  <a:pt x="5209" y="8768"/>
                </a:lnTo>
                <a:lnTo>
                  <a:pt x="5209" y="9024"/>
                </a:lnTo>
                <a:lnTo>
                  <a:pt x="5282" y="9281"/>
                </a:lnTo>
                <a:lnTo>
                  <a:pt x="4915" y="9391"/>
                </a:lnTo>
                <a:lnTo>
                  <a:pt x="4512" y="9501"/>
                </a:lnTo>
                <a:lnTo>
                  <a:pt x="4365" y="9501"/>
                </a:lnTo>
                <a:lnTo>
                  <a:pt x="4218" y="9464"/>
                </a:lnTo>
                <a:lnTo>
                  <a:pt x="4072" y="9428"/>
                </a:lnTo>
                <a:lnTo>
                  <a:pt x="3962" y="9354"/>
                </a:lnTo>
                <a:lnTo>
                  <a:pt x="3852" y="9244"/>
                </a:lnTo>
                <a:lnTo>
                  <a:pt x="3778" y="9134"/>
                </a:lnTo>
                <a:lnTo>
                  <a:pt x="3742" y="9024"/>
                </a:lnTo>
                <a:lnTo>
                  <a:pt x="3778" y="8841"/>
                </a:lnTo>
                <a:lnTo>
                  <a:pt x="3815" y="8768"/>
                </a:lnTo>
                <a:lnTo>
                  <a:pt x="3778" y="8694"/>
                </a:lnTo>
                <a:lnTo>
                  <a:pt x="3888" y="8547"/>
                </a:lnTo>
                <a:lnTo>
                  <a:pt x="3962" y="8401"/>
                </a:lnTo>
                <a:lnTo>
                  <a:pt x="4108" y="8107"/>
                </a:lnTo>
                <a:lnTo>
                  <a:pt x="4255" y="7850"/>
                </a:lnTo>
                <a:lnTo>
                  <a:pt x="4439" y="7520"/>
                </a:lnTo>
                <a:lnTo>
                  <a:pt x="4475" y="7374"/>
                </a:lnTo>
                <a:lnTo>
                  <a:pt x="4512" y="7227"/>
                </a:lnTo>
                <a:lnTo>
                  <a:pt x="4475" y="7043"/>
                </a:lnTo>
                <a:lnTo>
                  <a:pt x="4439" y="6897"/>
                </a:lnTo>
                <a:lnTo>
                  <a:pt x="4328" y="6823"/>
                </a:lnTo>
                <a:lnTo>
                  <a:pt x="4218" y="6750"/>
                </a:lnTo>
                <a:lnTo>
                  <a:pt x="4108" y="6713"/>
                </a:lnTo>
                <a:lnTo>
                  <a:pt x="3962" y="6713"/>
                </a:lnTo>
                <a:lnTo>
                  <a:pt x="3705" y="6750"/>
                </a:lnTo>
                <a:lnTo>
                  <a:pt x="3485" y="6823"/>
                </a:lnTo>
                <a:lnTo>
                  <a:pt x="3191" y="7007"/>
                </a:lnTo>
                <a:lnTo>
                  <a:pt x="2935" y="7227"/>
                </a:lnTo>
                <a:lnTo>
                  <a:pt x="2751" y="7447"/>
                </a:lnTo>
                <a:lnTo>
                  <a:pt x="2568" y="7667"/>
                </a:lnTo>
                <a:lnTo>
                  <a:pt x="2494" y="7667"/>
                </a:lnTo>
                <a:lnTo>
                  <a:pt x="2421" y="7704"/>
                </a:lnTo>
                <a:lnTo>
                  <a:pt x="2348" y="7850"/>
                </a:lnTo>
                <a:lnTo>
                  <a:pt x="2348" y="7887"/>
                </a:lnTo>
                <a:lnTo>
                  <a:pt x="2348" y="7961"/>
                </a:lnTo>
                <a:lnTo>
                  <a:pt x="2384" y="8034"/>
                </a:lnTo>
                <a:lnTo>
                  <a:pt x="2458" y="8071"/>
                </a:lnTo>
                <a:lnTo>
                  <a:pt x="2568" y="8107"/>
                </a:lnTo>
                <a:lnTo>
                  <a:pt x="2678" y="8107"/>
                </a:lnTo>
                <a:lnTo>
                  <a:pt x="2788" y="8071"/>
                </a:lnTo>
                <a:lnTo>
                  <a:pt x="2861" y="7997"/>
                </a:lnTo>
                <a:lnTo>
                  <a:pt x="3191" y="7630"/>
                </a:lnTo>
                <a:lnTo>
                  <a:pt x="3338" y="7447"/>
                </a:lnTo>
                <a:lnTo>
                  <a:pt x="3521" y="7300"/>
                </a:lnTo>
                <a:lnTo>
                  <a:pt x="3742" y="7227"/>
                </a:lnTo>
                <a:lnTo>
                  <a:pt x="3962" y="7154"/>
                </a:lnTo>
                <a:lnTo>
                  <a:pt x="4035" y="7154"/>
                </a:lnTo>
                <a:lnTo>
                  <a:pt x="4035" y="7190"/>
                </a:lnTo>
                <a:lnTo>
                  <a:pt x="4035" y="7300"/>
                </a:lnTo>
                <a:lnTo>
                  <a:pt x="3925" y="7557"/>
                </a:lnTo>
                <a:lnTo>
                  <a:pt x="3668" y="8034"/>
                </a:lnTo>
                <a:lnTo>
                  <a:pt x="3558" y="8327"/>
                </a:lnTo>
                <a:lnTo>
                  <a:pt x="3485" y="8474"/>
                </a:lnTo>
                <a:lnTo>
                  <a:pt x="3411" y="8547"/>
                </a:lnTo>
                <a:lnTo>
                  <a:pt x="3301" y="8621"/>
                </a:lnTo>
                <a:lnTo>
                  <a:pt x="3301" y="8657"/>
                </a:lnTo>
                <a:lnTo>
                  <a:pt x="3265" y="8694"/>
                </a:lnTo>
                <a:lnTo>
                  <a:pt x="3118" y="8804"/>
                </a:lnTo>
                <a:lnTo>
                  <a:pt x="2935" y="8841"/>
                </a:lnTo>
                <a:lnTo>
                  <a:pt x="2751" y="8878"/>
                </a:lnTo>
                <a:lnTo>
                  <a:pt x="2531" y="8878"/>
                </a:lnTo>
                <a:lnTo>
                  <a:pt x="2348" y="8841"/>
                </a:lnTo>
                <a:lnTo>
                  <a:pt x="2164" y="8768"/>
                </a:lnTo>
                <a:lnTo>
                  <a:pt x="2018" y="8694"/>
                </a:lnTo>
                <a:lnTo>
                  <a:pt x="1871" y="8584"/>
                </a:lnTo>
                <a:lnTo>
                  <a:pt x="1724" y="8437"/>
                </a:lnTo>
                <a:lnTo>
                  <a:pt x="1651" y="8291"/>
                </a:lnTo>
                <a:lnTo>
                  <a:pt x="1577" y="8144"/>
                </a:lnTo>
                <a:lnTo>
                  <a:pt x="1504" y="7961"/>
                </a:lnTo>
                <a:lnTo>
                  <a:pt x="1504" y="7777"/>
                </a:lnTo>
                <a:lnTo>
                  <a:pt x="1504" y="7594"/>
                </a:lnTo>
                <a:lnTo>
                  <a:pt x="1504" y="7447"/>
                </a:lnTo>
                <a:lnTo>
                  <a:pt x="1577" y="7264"/>
                </a:lnTo>
                <a:lnTo>
                  <a:pt x="1614" y="7154"/>
                </a:lnTo>
                <a:lnTo>
                  <a:pt x="1651" y="7043"/>
                </a:lnTo>
                <a:lnTo>
                  <a:pt x="1614" y="6970"/>
                </a:lnTo>
                <a:lnTo>
                  <a:pt x="1687" y="6970"/>
                </a:lnTo>
                <a:lnTo>
                  <a:pt x="1944" y="6860"/>
                </a:lnTo>
                <a:lnTo>
                  <a:pt x="2201" y="6787"/>
                </a:lnTo>
                <a:lnTo>
                  <a:pt x="2788" y="6493"/>
                </a:lnTo>
                <a:lnTo>
                  <a:pt x="3375" y="6163"/>
                </a:lnTo>
                <a:lnTo>
                  <a:pt x="3815" y="5870"/>
                </a:lnTo>
                <a:lnTo>
                  <a:pt x="3998" y="5686"/>
                </a:lnTo>
                <a:lnTo>
                  <a:pt x="4145" y="5503"/>
                </a:lnTo>
                <a:lnTo>
                  <a:pt x="4292" y="5283"/>
                </a:lnTo>
                <a:lnTo>
                  <a:pt x="4402" y="5099"/>
                </a:lnTo>
                <a:lnTo>
                  <a:pt x="4475" y="4843"/>
                </a:lnTo>
                <a:lnTo>
                  <a:pt x="4512" y="4586"/>
                </a:lnTo>
                <a:lnTo>
                  <a:pt x="4512" y="4402"/>
                </a:lnTo>
                <a:lnTo>
                  <a:pt x="4475" y="4182"/>
                </a:lnTo>
                <a:lnTo>
                  <a:pt x="4365" y="3999"/>
                </a:lnTo>
                <a:lnTo>
                  <a:pt x="4292" y="3926"/>
                </a:lnTo>
                <a:lnTo>
                  <a:pt x="4218" y="3889"/>
                </a:lnTo>
                <a:lnTo>
                  <a:pt x="3962" y="3816"/>
                </a:lnTo>
                <a:lnTo>
                  <a:pt x="3742" y="3779"/>
                </a:lnTo>
                <a:lnTo>
                  <a:pt x="3485" y="3816"/>
                </a:lnTo>
                <a:lnTo>
                  <a:pt x="3228" y="3852"/>
                </a:lnTo>
                <a:lnTo>
                  <a:pt x="2935" y="3962"/>
                </a:lnTo>
                <a:lnTo>
                  <a:pt x="2678" y="4072"/>
                </a:lnTo>
                <a:lnTo>
                  <a:pt x="2164" y="4366"/>
                </a:lnTo>
                <a:lnTo>
                  <a:pt x="1504" y="4733"/>
                </a:lnTo>
                <a:lnTo>
                  <a:pt x="1211" y="4916"/>
                </a:lnTo>
                <a:lnTo>
                  <a:pt x="917" y="5099"/>
                </a:lnTo>
                <a:lnTo>
                  <a:pt x="844" y="5173"/>
                </a:lnTo>
                <a:lnTo>
                  <a:pt x="807" y="5246"/>
                </a:lnTo>
                <a:lnTo>
                  <a:pt x="807" y="5319"/>
                </a:lnTo>
                <a:lnTo>
                  <a:pt x="844" y="5356"/>
                </a:lnTo>
                <a:lnTo>
                  <a:pt x="880" y="5429"/>
                </a:lnTo>
                <a:lnTo>
                  <a:pt x="954" y="5466"/>
                </a:lnTo>
                <a:lnTo>
                  <a:pt x="1101" y="5466"/>
                </a:lnTo>
                <a:lnTo>
                  <a:pt x="1541" y="5246"/>
                </a:lnTo>
                <a:lnTo>
                  <a:pt x="1944" y="4989"/>
                </a:lnTo>
                <a:lnTo>
                  <a:pt x="2788" y="4512"/>
                </a:lnTo>
                <a:lnTo>
                  <a:pt x="3191" y="4329"/>
                </a:lnTo>
                <a:lnTo>
                  <a:pt x="3375" y="4256"/>
                </a:lnTo>
                <a:lnTo>
                  <a:pt x="3595" y="4219"/>
                </a:lnTo>
                <a:lnTo>
                  <a:pt x="3742" y="4182"/>
                </a:lnTo>
                <a:lnTo>
                  <a:pt x="3852" y="4219"/>
                </a:lnTo>
                <a:lnTo>
                  <a:pt x="3998" y="4256"/>
                </a:lnTo>
                <a:lnTo>
                  <a:pt x="4035" y="4292"/>
                </a:lnTo>
                <a:lnTo>
                  <a:pt x="4072" y="4366"/>
                </a:lnTo>
                <a:lnTo>
                  <a:pt x="4108" y="4476"/>
                </a:lnTo>
                <a:lnTo>
                  <a:pt x="4108" y="4586"/>
                </a:lnTo>
                <a:lnTo>
                  <a:pt x="4072" y="4843"/>
                </a:lnTo>
                <a:lnTo>
                  <a:pt x="3998" y="5026"/>
                </a:lnTo>
                <a:lnTo>
                  <a:pt x="3852" y="5246"/>
                </a:lnTo>
                <a:lnTo>
                  <a:pt x="3705" y="5393"/>
                </a:lnTo>
                <a:lnTo>
                  <a:pt x="3558" y="5576"/>
                </a:lnTo>
                <a:lnTo>
                  <a:pt x="3155" y="5833"/>
                </a:lnTo>
                <a:lnTo>
                  <a:pt x="2788" y="6053"/>
                </a:lnTo>
                <a:lnTo>
                  <a:pt x="2348" y="6310"/>
                </a:lnTo>
                <a:lnTo>
                  <a:pt x="1908" y="6530"/>
                </a:lnTo>
                <a:lnTo>
                  <a:pt x="1467" y="6750"/>
                </a:lnTo>
                <a:lnTo>
                  <a:pt x="1321" y="6823"/>
                </a:lnTo>
                <a:lnTo>
                  <a:pt x="1247" y="6860"/>
                </a:lnTo>
                <a:lnTo>
                  <a:pt x="1211" y="6933"/>
                </a:lnTo>
                <a:lnTo>
                  <a:pt x="1174" y="6933"/>
                </a:lnTo>
                <a:lnTo>
                  <a:pt x="1064" y="6860"/>
                </a:lnTo>
                <a:lnTo>
                  <a:pt x="880" y="6713"/>
                </a:lnTo>
                <a:lnTo>
                  <a:pt x="697" y="6457"/>
                </a:lnTo>
                <a:lnTo>
                  <a:pt x="587" y="6273"/>
                </a:lnTo>
                <a:lnTo>
                  <a:pt x="514" y="6053"/>
                </a:lnTo>
                <a:lnTo>
                  <a:pt x="477" y="5833"/>
                </a:lnTo>
                <a:lnTo>
                  <a:pt x="477" y="5613"/>
                </a:lnTo>
                <a:lnTo>
                  <a:pt x="477" y="5356"/>
                </a:lnTo>
                <a:lnTo>
                  <a:pt x="550" y="5136"/>
                </a:lnTo>
                <a:lnTo>
                  <a:pt x="660" y="4879"/>
                </a:lnTo>
                <a:lnTo>
                  <a:pt x="770" y="4659"/>
                </a:lnTo>
                <a:lnTo>
                  <a:pt x="917" y="4476"/>
                </a:lnTo>
                <a:lnTo>
                  <a:pt x="1101" y="4292"/>
                </a:lnTo>
                <a:lnTo>
                  <a:pt x="1504" y="3962"/>
                </a:lnTo>
                <a:lnTo>
                  <a:pt x="1908" y="3705"/>
                </a:lnTo>
                <a:lnTo>
                  <a:pt x="2384" y="3485"/>
                </a:lnTo>
                <a:lnTo>
                  <a:pt x="2458" y="3412"/>
                </a:lnTo>
                <a:lnTo>
                  <a:pt x="2494" y="3302"/>
                </a:lnTo>
                <a:lnTo>
                  <a:pt x="2568" y="3119"/>
                </a:lnTo>
                <a:lnTo>
                  <a:pt x="2715" y="2898"/>
                </a:lnTo>
                <a:lnTo>
                  <a:pt x="2898" y="2715"/>
                </a:lnTo>
                <a:lnTo>
                  <a:pt x="3045" y="2532"/>
                </a:lnTo>
                <a:lnTo>
                  <a:pt x="3228" y="2385"/>
                </a:lnTo>
                <a:lnTo>
                  <a:pt x="3448" y="2238"/>
                </a:lnTo>
                <a:lnTo>
                  <a:pt x="3632" y="2128"/>
                </a:lnTo>
                <a:lnTo>
                  <a:pt x="3852" y="2055"/>
                </a:lnTo>
                <a:lnTo>
                  <a:pt x="4108" y="1981"/>
                </a:lnTo>
                <a:lnTo>
                  <a:pt x="4328" y="1945"/>
                </a:lnTo>
                <a:lnTo>
                  <a:pt x="4549" y="1908"/>
                </a:lnTo>
                <a:lnTo>
                  <a:pt x="4695" y="2055"/>
                </a:lnTo>
                <a:lnTo>
                  <a:pt x="4879" y="2165"/>
                </a:lnTo>
                <a:lnTo>
                  <a:pt x="5135" y="2348"/>
                </a:lnTo>
                <a:lnTo>
                  <a:pt x="5356" y="2568"/>
                </a:lnTo>
                <a:lnTo>
                  <a:pt x="5466" y="2715"/>
                </a:lnTo>
                <a:lnTo>
                  <a:pt x="5539" y="2898"/>
                </a:lnTo>
                <a:lnTo>
                  <a:pt x="5649" y="3229"/>
                </a:lnTo>
                <a:lnTo>
                  <a:pt x="5722" y="3559"/>
                </a:lnTo>
                <a:lnTo>
                  <a:pt x="5686" y="3926"/>
                </a:lnTo>
                <a:lnTo>
                  <a:pt x="5612" y="4256"/>
                </a:lnTo>
                <a:lnTo>
                  <a:pt x="5466" y="4549"/>
                </a:lnTo>
                <a:lnTo>
                  <a:pt x="5062" y="5063"/>
                </a:lnTo>
                <a:lnTo>
                  <a:pt x="4879" y="5319"/>
                </a:lnTo>
                <a:lnTo>
                  <a:pt x="4732" y="5613"/>
                </a:lnTo>
                <a:lnTo>
                  <a:pt x="4659" y="5943"/>
                </a:lnTo>
                <a:lnTo>
                  <a:pt x="4659" y="6090"/>
                </a:lnTo>
                <a:lnTo>
                  <a:pt x="4659" y="6273"/>
                </a:lnTo>
                <a:lnTo>
                  <a:pt x="4695" y="6420"/>
                </a:lnTo>
                <a:lnTo>
                  <a:pt x="4769" y="6567"/>
                </a:lnTo>
                <a:lnTo>
                  <a:pt x="4805" y="6677"/>
                </a:lnTo>
                <a:lnTo>
                  <a:pt x="4915" y="6787"/>
                </a:lnTo>
                <a:lnTo>
                  <a:pt x="5135" y="6933"/>
                </a:lnTo>
                <a:lnTo>
                  <a:pt x="5392" y="7007"/>
                </a:lnTo>
                <a:lnTo>
                  <a:pt x="5649" y="7043"/>
                </a:lnTo>
                <a:lnTo>
                  <a:pt x="5942" y="7007"/>
                </a:lnTo>
                <a:lnTo>
                  <a:pt x="6199" y="6933"/>
                </a:lnTo>
                <a:lnTo>
                  <a:pt x="6456" y="6823"/>
                </a:lnTo>
                <a:lnTo>
                  <a:pt x="6676" y="6677"/>
                </a:lnTo>
                <a:lnTo>
                  <a:pt x="6896" y="6457"/>
                </a:lnTo>
                <a:lnTo>
                  <a:pt x="7043" y="6200"/>
                </a:lnTo>
                <a:lnTo>
                  <a:pt x="7226" y="5980"/>
                </a:lnTo>
                <a:lnTo>
                  <a:pt x="7667" y="5246"/>
                </a:lnTo>
                <a:lnTo>
                  <a:pt x="7887" y="4879"/>
                </a:lnTo>
                <a:lnTo>
                  <a:pt x="8107" y="4476"/>
                </a:lnTo>
                <a:lnTo>
                  <a:pt x="8143" y="4402"/>
                </a:lnTo>
                <a:lnTo>
                  <a:pt x="8107" y="4329"/>
                </a:lnTo>
                <a:lnTo>
                  <a:pt x="8070" y="4256"/>
                </a:lnTo>
                <a:lnTo>
                  <a:pt x="8033" y="4182"/>
                </a:lnTo>
                <a:lnTo>
                  <a:pt x="7777" y="4182"/>
                </a:lnTo>
                <a:lnTo>
                  <a:pt x="7703" y="4256"/>
                </a:lnTo>
                <a:lnTo>
                  <a:pt x="7520" y="4586"/>
                </a:lnTo>
                <a:lnTo>
                  <a:pt x="7300" y="4879"/>
                </a:lnTo>
                <a:lnTo>
                  <a:pt x="6933" y="5540"/>
                </a:lnTo>
                <a:lnTo>
                  <a:pt x="6749" y="5796"/>
                </a:lnTo>
                <a:lnTo>
                  <a:pt x="6566" y="6053"/>
                </a:lnTo>
                <a:lnTo>
                  <a:pt x="6383" y="6273"/>
                </a:lnTo>
                <a:lnTo>
                  <a:pt x="6126" y="6493"/>
                </a:lnTo>
                <a:lnTo>
                  <a:pt x="5942" y="6567"/>
                </a:lnTo>
                <a:lnTo>
                  <a:pt x="5796" y="6603"/>
                </a:lnTo>
                <a:lnTo>
                  <a:pt x="5612" y="6567"/>
                </a:lnTo>
                <a:lnTo>
                  <a:pt x="5466" y="6530"/>
                </a:lnTo>
                <a:lnTo>
                  <a:pt x="5319" y="6457"/>
                </a:lnTo>
                <a:lnTo>
                  <a:pt x="5209" y="6347"/>
                </a:lnTo>
                <a:lnTo>
                  <a:pt x="5135" y="6200"/>
                </a:lnTo>
                <a:lnTo>
                  <a:pt x="5099" y="6016"/>
                </a:lnTo>
                <a:lnTo>
                  <a:pt x="5135" y="5833"/>
                </a:lnTo>
                <a:lnTo>
                  <a:pt x="5172" y="5686"/>
                </a:lnTo>
                <a:lnTo>
                  <a:pt x="5356" y="5393"/>
                </a:lnTo>
                <a:lnTo>
                  <a:pt x="5759" y="4879"/>
                </a:lnTo>
                <a:lnTo>
                  <a:pt x="5906" y="4659"/>
                </a:lnTo>
                <a:lnTo>
                  <a:pt x="6016" y="4402"/>
                </a:lnTo>
                <a:lnTo>
                  <a:pt x="6126" y="4146"/>
                </a:lnTo>
                <a:lnTo>
                  <a:pt x="6163" y="3889"/>
                </a:lnTo>
                <a:lnTo>
                  <a:pt x="6163" y="3632"/>
                </a:lnTo>
                <a:lnTo>
                  <a:pt x="6163" y="3339"/>
                </a:lnTo>
                <a:lnTo>
                  <a:pt x="6089" y="3082"/>
                </a:lnTo>
                <a:lnTo>
                  <a:pt x="6016" y="2825"/>
                </a:lnTo>
                <a:lnTo>
                  <a:pt x="5832" y="2532"/>
                </a:lnTo>
                <a:lnTo>
                  <a:pt x="5576" y="2165"/>
                </a:lnTo>
                <a:lnTo>
                  <a:pt x="5429" y="2018"/>
                </a:lnTo>
                <a:lnTo>
                  <a:pt x="5282" y="1908"/>
                </a:lnTo>
                <a:lnTo>
                  <a:pt x="5099" y="1798"/>
                </a:lnTo>
                <a:lnTo>
                  <a:pt x="4915" y="1725"/>
                </a:lnTo>
                <a:lnTo>
                  <a:pt x="4915" y="1688"/>
                </a:lnTo>
                <a:lnTo>
                  <a:pt x="4915" y="1468"/>
                </a:lnTo>
                <a:lnTo>
                  <a:pt x="4989" y="1321"/>
                </a:lnTo>
                <a:lnTo>
                  <a:pt x="5062" y="1174"/>
                </a:lnTo>
                <a:lnTo>
                  <a:pt x="5172" y="1028"/>
                </a:lnTo>
                <a:lnTo>
                  <a:pt x="5319" y="918"/>
                </a:lnTo>
                <a:lnTo>
                  <a:pt x="5502" y="844"/>
                </a:lnTo>
                <a:lnTo>
                  <a:pt x="5686" y="808"/>
                </a:lnTo>
                <a:lnTo>
                  <a:pt x="5869" y="771"/>
                </a:lnTo>
                <a:lnTo>
                  <a:pt x="6016" y="771"/>
                </a:lnTo>
                <a:lnTo>
                  <a:pt x="6199" y="808"/>
                </a:lnTo>
                <a:lnTo>
                  <a:pt x="6529" y="918"/>
                </a:lnTo>
                <a:lnTo>
                  <a:pt x="7190" y="1211"/>
                </a:lnTo>
                <a:lnTo>
                  <a:pt x="7080" y="1321"/>
                </a:lnTo>
                <a:lnTo>
                  <a:pt x="7043" y="1431"/>
                </a:lnTo>
                <a:lnTo>
                  <a:pt x="7043" y="1541"/>
                </a:lnTo>
                <a:lnTo>
                  <a:pt x="7043" y="1651"/>
                </a:lnTo>
                <a:lnTo>
                  <a:pt x="7153" y="1871"/>
                </a:lnTo>
                <a:lnTo>
                  <a:pt x="7300" y="2018"/>
                </a:lnTo>
                <a:lnTo>
                  <a:pt x="7446" y="2165"/>
                </a:lnTo>
                <a:lnTo>
                  <a:pt x="7556" y="2275"/>
                </a:lnTo>
                <a:lnTo>
                  <a:pt x="7446" y="2495"/>
                </a:lnTo>
                <a:lnTo>
                  <a:pt x="7263" y="3045"/>
                </a:lnTo>
                <a:lnTo>
                  <a:pt x="7153" y="3265"/>
                </a:lnTo>
                <a:lnTo>
                  <a:pt x="7043" y="3485"/>
                </a:lnTo>
                <a:lnTo>
                  <a:pt x="6933" y="3705"/>
                </a:lnTo>
                <a:lnTo>
                  <a:pt x="6896" y="3926"/>
                </a:lnTo>
                <a:lnTo>
                  <a:pt x="6896" y="3999"/>
                </a:lnTo>
                <a:lnTo>
                  <a:pt x="6970" y="4036"/>
                </a:lnTo>
                <a:lnTo>
                  <a:pt x="7043" y="4072"/>
                </a:lnTo>
                <a:lnTo>
                  <a:pt x="7116" y="4036"/>
                </a:lnTo>
                <a:lnTo>
                  <a:pt x="7263" y="3889"/>
                </a:lnTo>
                <a:lnTo>
                  <a:pt x="7410" y="3705"/>
                </a:lnTo>
                <a:lnTo>
                  <a:pt x="7593" y="3265"/>
                </a:lnTo>
                <a:lnTo>
                  <a:pt x="7777" y="2715"/>
                </a:lnTo>
                <a:lnTo>
                  <a:pt x="7813" y="2458"/>
                </a:lnTo>
                <a:lnTo>
                  <a:pt x="7813" y="2422"/>
                </a:lnTo>
                <a:lnTo>
                  <a:pt x="8363" y="2678"/>
                </a:lnTo>
                <a:lnTo>
                  <a:pt x="8584" y="2862"/>
                </a:lnTo>
                <a:lnTo>
                  <a:pt x="8694" y="3009"/>
                </a:lnTo>
                <a:lnTo>
                  <a:pt x="8804" y="3155"/>
                </a:lnTo>
                <a:lnTo>
                  <a:pt x="8877" y="3302"/>
                </a:lnTo>
                <a:lnTo>
                  <a:pt x="8877" y="3449"/>
                </a:lnTo>
                <a:lnTo>
                  <a:pt x="8840" y="3595"/>
                </a:lnTo>
                <a:lnTo>
                  <a:pt x="8694" y="3705"/>
                </a:lnTo>
                <a:lnTo>
                  <a:pt x="8620" y="3779"/>
                </a:lnTo>
                <a:lnTo>
                  <a:pt x="8584" y="3852"/>
                </a:lnTo>
                <a:lnTo>
                  <a:pt x="8584" y="3926"/>
                </a:lnTo>
                <a:lnTo>
                  <a:pt x="8620" y="3999"/>
                </a:lnTo>
                <a:lnTo>
                  <a:pt x="8657" y="4072"/>
                </a:lnTo>
                <a:lnTo>
                  <a:pt x="8730" y="4109"/>
                </a:lnTo>
                <a:lnTo>
                  <a:pt x="8840" y="4109"/>
                </a:lnTo>
                <a:lnTo>
                  <a:pt x="8914" y="4072"/>
                </a:lnTo>
                <a:lnTo>
                  <a:pt x="9097" y="3926"/>
                </a:lnTo>
                <a:lnTo>
                  <a:pt x="9207" y="3779"/>
                </a:lnTo>
                <a:lnTo>
                  <a:pt x="9281" y="3595"/>
                </a:lnTo>
                <a:lnTo>
                  <a:pt x="9281" y="3412"/>
                </a:lnTo>
                <a:lnTo>
                  <a:pt x="9281" y="3192"/>
                </a:lnTo>
                <a:lnTo>
                  <a:pt x="9207" y="3009"/>
                </a:lnTo>
                <a:lnTo>
                  <a:pt x="9097" y="2825"/>
                </a:lnTo>
                <a:lnTo>
                  <a:pt x="8987" y="2642"/>
                </a:lnTo>
                <a:lnTo>
                  <a:pt x="8804" y="2458"/>
                </a:lnTo>
                <a:lnTo>
                  <a:pt x="8584" y="2348"/>
                </a:lnTo>
                <a:lnTo>
                  <a:pt x="8107" y="2091"/>
                </a:lnTo>
                <a:lnTo>
                  <a:pt x="7887" y="1981"/>
                </a:lnTo>
                <a:lnTo>
                  <a:pt x="7593" y="1798"/>
                </a:lnTo>
                <a:lnTo>
                  <a:pt x="7446" y="1651"/>
                </a:lnTo>
                <a:lnTo>
                  <a:pt x="7373" y="1541"/>
                </a:lnTo>
                <a:lnTo>
                  <a:pt x="7336" y="1431"/>
                </a:lnTo>
                <a:lnTo>
                  <a:pt x="7373" y="1284"/>
                </a:lnTo>
                <a:lnTo>
                  <a:pt x="7483" y="1358"/>
                </a:lnTo>
                <a:lnTo>
                  <a:pt x="7556" y="1358"/>
                </a:lnTo>
                <a:lnTo>
                  <a:pt x="7593" y="1321"/>
                </a:lnTo>
                <a:lnTo>
                  <a:pt x="7630" y="1248"/>
                </a:lnTo>
                <a:lnTo>
                  <a:pt x="7703" y="1138"/>
                </a:lnTo>
                <a:lnTo>
                  <a:pt x="7813" y="954"/>
                </a:lnTo>
                <a:lnTo>
                  <a:pt x="7923" y="808"/>
                </a:lnTo>
                <a:lnTo>
                  <a:pt x="8107" y="698"/>
                </a:lnTo>
                <a:lnTo>
                  <a:pt x="8290" y="624"/>
                </a:lnTo>
                <a:lnTo>
                  <a:pt x="8474" y="588"/>
                </a:lnTo>
                <a:lnTo>
                  <a:pt x="8694" y="551"/>
                </a:lnTo>
                <a:lnTo>
                  <a:pt x="9060" y="514"/>
                </a:lnTo>
                <a:close/>
                <a:moveTo>
                  <a:pt x="13279" y="9318"/>
                </a:moveTo>
                <a:lnTo>
                  <a:pt x="13426" y="9428"/>
                </a:lnTo>
                <a:lnTo>
                  <a:pt x="13426" y="9464"/>
                </a:lnTo>
                <a:lnTo>
                  <a:pt x="13352" y="9464"/>
                </a:lnTo>
                <a:lnTo>
                  <a:pt x="13242" y="9538"/>
                </a:lnTo>
                <a:lnTo>
                  <a:pt x="12985" y="9868"/>
                </a:lnTo>
                <a:lnTo>
                  <a:pt x="12692" y="10198"/>
                </a:lnTo>
                <a:lnTo>
                  <a:pt x="12362" y="10492"/>
                </a:lnTo>
                <a:lnTo>
                  <a:pt x="12032" y="10748"/>
                </a:lnTo>
                <a:lnTo>
                  <a:pt x="11445" y="11078"/>
                </a:lnTo>
                <a:lnTo>
                  <a:pt x="10858" y="11409"/>
                </a:lnTo>
                <a:lnTo>
                  <a:pt x="10638" y="11372"/>
                </a:lnTo>
                <a:lnTo>
                  <a:pt x="10418" y="11299"/>
                </a:lnTo>
                <a:lnTo>
                  <a:pt x="10234" y="11188"/>
                </a:lnTo>
                <a:lnTo>
                  <a:pt x="10051" y="11078"/>
                </a:lnTo>
                <a:lnTo>
                  <a:pt x="10491" y="11005"/>
                </a:lnTo>
                <a:lnTo>
                  <a:pt x="10895" y="10858"/>
                </a:lnTo>
                <a:lnTo>
                  <a:pt x="11298" y="10675"/>
                </a:lnTo>
                <a:lnTo>
                  <a:pt x="11702" y="10492"/>
                </a:lnTo>
                <a:lnTo>
                  <a:pt x="12142" y="10235"/>
                </a:lnTo>
                <a:lnTo>
                  <a:pt x="12545" y="9941"/>
                </a:lnTo>
                <a:lnTo>
                  <a:pt x="12912" y="9648"/>
                </a:lnTo>
                <a:lnTo>
                  <a:pt x="13279" y="9318"/>
                </a:lnTo>
                <a:close/>
                <a:moveTo>
                  <a:pt x="13609" y="9648"/>
                </a:moveTo>
                <a:lnTo>
                  <a:pt x="13719" y="9795"/>
                </a:lnTo>
                <a:lnTo>
                  <a:pt x="13792" y="9978"/>
                </a:lnTo>
                <a:lnTo>
                  <a:pt x="13939" y="10345"/>
                </a:lnTo>
                <a:lnTo>
                  <a:pt x="13939" y="10602"/>
                </a:lnTo>
                <a:lnTo>
                  <a:pt x="13939" y="10858"/>
                </a:lnTo>
                <a:lnTo>
                  <a:pt x="13866" y="10968"/>
                </a:lnTo>
                <a:lnTo>
                  <a:pt x="13829" y="10932"/>
                </a:lnTo>
                <a:lnTo>
                  <a:pt x="13719" y="10932"/>
                </a:lnTo>
                <a:lnTo>
                  <a:pt x="13719" y="10968"/>
                </a:lnTo>
                <a:lnTo>
                  <a:pt x="13609" y="11188"/>
                </a:lnTo>
                <a:lnTo>
                  <a:pt x="12765" y="11299"/>
                </a:lnTo>
                <a:lnTo>
                  <a:pt x="12912" y="11188"/>
                </a:lnTo>
                <a:lnTo>
                  <a:pt x="13316" y="10895"/>
                </a:lnTo>
                <a:lnTo>
                  <a:pt x="13682" y="10565"/>
                </a:lnTo>
                <a:lnTo>
                  <a:pt x="13756" y="10492"/>
                </a:lnTo>
                <a:lnTo>
                  <a:pt x="13756" y="10381"/>
                </a:lnTo>
                <a:lnTo>
                  <a:pt x="13719" y="10308"/>
                </a:lnTo>
                <a:lnTo>
                  <a:pt x="13609" y="10271"/>
                </a:lnTo>
                <a:lnTo>
                  <a:pt x="13536" y="10271"/>
                </a:lnTo>
                <a:lnTo>
                  <a:pt x="13462" y="10308"/>
                </a:lnTo>
                <a:lnTo>
                  <a:pt x="13059" y="10638"/>
                </a:lnTo>
                <a:lnTo>
                  <a:pt x="12655" y="10968"/>
                </a:lnTo>
                <a:lnTo>
                  <a:pt x="12398" y="11152"/>
                </a:lnTo>
                <a:lnTo>
                  <a:pt x="12325" y="11225"/>
                </a:lnTo>
                <a:lnTo>
                  <a:pt x="12252" y="11372"/>
                </a:lnTo>
                <a:lnTo>
                  <a:pt x="11665" y="11409"/>
                </a:lnTo>
                <a:lnTo>
                  <a:pt x="11481" y="11445"/>
                </a:lnTo>
                <a:lnTo>
                  <a:pt x="11775" y="11299"/>
                </a:lnTo>
                <a:lnTo>
                  <a:pt x="12068" y="11115"/>
                </a:lnTo>
                <a:lnTo>
                  <a:pt x="12362" y="10932"/>
                </a:lnTo>
                <a:lnTo>
                  <a:pt x="12655" y="10748"/>
                </a:lnTo>
                <a:lnTo>
                  <a:pt x="12912" y="10492"/>
                </a:lnTo>
                <a:lnTo>
                  <a:pt x="13132" y="10271"/>
                </a:lnTo>
                <a:lnTo>
                  <a:pt x="13352" y="10015"/>
                </a:lnTo>
                <a:lnTo>
                  <a:pt x="13572" y="9721"/>
                </a:lnTo>
                <a:lnTo>
                  <a:pt x="13609" y="9648"/>
                </a:lnTo>
                <a:close/>
                <a:moveTo>
                  <a:pt x="9060" y="1"/>
                </a:moveTo>
                <a:lnTo>
                  <a:pt x="8804" y="37"/>
                </a:lnTo>
                <a:lnTo>
                  <a:pt x="8547" y="37"/>
                </a:lnTo>
                <a:lnTo>
                  <a:pt x="8290" y="111"/>
                </a:lnTo>
                <a:lnTo>
                  <a:pt x="8033" y="184"/>
                </a:lnTo>
                <a:lnTo>
                  <a:pt x="7813" y="294"/>
                </a:lnTo>
                <a:lnTo>
                  <a:pt x="7593" y="441"/>
                </a:lnTo>
                <a:lnTo>
                  <a:pt x="7410" y="624"/>
                </a:lnTo>
                <a:lnTo>
                  <a:pt x="7300" y="844"/>
                </a:lnTo>
                <a:lnTo>
                  <a:pt x="6896" y="624"/>
                </a:lnTo>
                <a:lnTo>
                  <a:pt x="6493" y="441"/>
                </a:lnTo>
                <a:lnTo>
                  <a:pt x="6273" y="367"/>
                </a:lnTo>
                <a:lnTo>
                  <a:pt x="6053" y="331"/>
                </a:lnTo>
                <a:lnTo>
                  <a:pt x="5612" y="331"/>
                </a:lnTo>
                <a:lnTo>
                  <a:pt x="5392" y="404"/>
                </a:lnTo>
                <a:lnTo>
                  <a:pt x="5209" y="477"/>
                </a:lnTo>
                <a:lnTo>
                  <a:pt x="5025" y="588"/>
                </a:lnTo>
                <a:lnTo>
                  <a:pt x="4842" y="734"/>
                </a:lnTo>
                <a:lnTo>
                  <a:pt x="4695" y="881"/>
                </a:lnTo>
                <a:lnTo>
                  <a:pt x="4585" y="1064"/>
                </a:lnTo>
                <a:lnTo>
                  <a:pt x="4512" y="1248"/>
                </a:lnTo>
                <a:lnTo>
                  <a:pt x="4475" y="1468"/>
                </a:lnTo>
                <a:lnTo>
                  <a:pt x="4182" y="1505"/>
                </a:lnTo>
                <a:lnTo>
                  <a:pt x="3888" y="1541"/>
                </a:lnTo>
                <a:lnTo>
                  <a:pt x="3595" y="1651"/>
                </a:lnTo>
                <a:lnTo>
                  <a:pt x="3338" y="1798"/>
                </a:lnTo>
                <a:lnTo>
                  <a:pt x="3081" y="1945"/>
                </a:lnTo>
                <a:lnTo>
                  <a:pt x="2861" y="2091"/>
                </a:lnTo>
                <a:lnTo>
                  <a:pt x="2641" y="2312"/>
                </a:lnTo>
                <a:lnTo>
                  <a:pt x="2421" y="2532"/>
                </a:lnTo>
                <a:lnTo>
                  <a:pt x="2238" y="2788"/>
                </a:lnTo>
                <a:lnTo>
                  <a:pt x="2091" y="3082"/>
                </a:lnTo>
                <a:lnTo>
                  <a:pt x="1981" y="3155"/>
                </a:lnTo>
                <a:lnTo>
                  <a:pt x="1834" y="3229"/>
                </a:lnTo>
                <a:lnTo>
                  <a:pt x="1504" y="3375"/>
                </a:lnTo>
                <a:lnTo>
                  <a:pt x="1211" y="3559"/>
                </a:lnTo>
                <a:lnTo>
                  <a:pt x="954" y="3779"/>
                </a:lnTo>
                <a:lnTo>
                  <a:pt x="697" y="3999"/>
                </a:lnTo>
                <a:lnTo>
                  <a:pt x="477" y="4256"/>
                </a:lnTo>
                <a:lnTo>
                  <a:pt x="330" y="4512"/>
                </a:lnTo>
                <a:lnTo>
                  <a:pt x="183" y="4769"/>
                </a:lnTo>
                <a:lnTo>
                  <a:pt x="73" y="5063"/>
                </a:lnTo>
                <a:lnTo>
                  <a:pt x="37" y="5319"/>
                </a:lnTo>
                <a:lnTo>
                  <a:pt x="0" y="5613"/>
                </a:lnTo>
                <a:lnTo>
                  <a:pt x="0" y="5906"/>
                </a:lnTo>
                <a:lnTo>
                  <a:pt x="73" y="6200"/>
                </a:lnTo>
                <a:lnTo>
                  <a:pt x="183" y="6493"/>
                </a:lnTo>
                <a:lnTo>
                  <a:pt x="294" y="6713"/>
                </a:lnTo>
                <a:lnTo>
                  <a:pt x="440" y="6933"/>
                </a:lnTo>
                <a:lnTo>
                  <a:pt x="660" y="7117"/>
                </a:lnTo>
                <a:lnTo>
                  <a:pt x="880" y="7300"/>
                </a:lnTo>
                <a:lnTo>
                  <a:pt x="1064" y="7374"/>
                </a:lnTo>
                <a:lnTo>
                  <a:pt x="1027" y="7594"/>
                </a:lnTo>
                <a:lnTo>
                  <a:pt x="1027" y="7814"/>
                </a:lnTo>
                <a:lnTo>
                  <a:pt x="1064" y="8034"/>
                </a:lnTo>
                <a:lnTo>
                  <a:pt x="1101" y="8217"/>
                </a:lnTo>
                <a:lnTo>
                  <a:pt x="1174" y="8437"/>
                </a:lnTo>
                <a:lnTo>
                  <a:pt x="1284" y="8621"/>
                </a:lnTo>
                <a:lnTo>
                  <a:pt x="1431" y="8804"/>
                </a:lnTo>
                <a:lnTo>
                  <a:pt x="1614" y="8988"/>
                </a:lnTo>
                <a:lnTo>
                  <a:pt x="1797" y="9098"/>
                </a:lnTo>
                <a:lnTo>
                  <a:pt x="1981" y="9208"/>
                </a:lnTo>
                <a:lnTo>
                  <a:pt x="2201" y="9281"/>
                </a:lnTo>
                <a:lnTo>
                  <a:pt x="2421" y="9318"/>
                </a:lnTo>
                <a:lnTo>
                  <a:pt x="2641" y="9354"/>
                </a:lnTo>
                <a:lnTo>
                  <a:pt x="2861" y="9318"/>
                </a:lnTo>
                <a:lnTo>
                  <a:pt x="3081" y="9281"/>
                </a:lnTo>
                <a:lnTo>
                  <a:pt x="3301" y="9208"/>
                </a:lnTo>
                <a:lnTo>
                  <a:pt x="3375" y="9354"/>
                </a:lnTo>
                <a:lnTo>
                  <a:pt x="3448" y="9501"/>
                </a:lnTo>
                <a:lnTo>
                  <a:pt x="3595" y="9648"/>
                </a:lnTo>
                <a:lnTo>
                  <a:pt x="3742" y="9758"/>
                </a:lnTo>
                <a:lnTo>
                  <a:pt x="3925" y="9868"/>
                </a:lnTo>
                <a:lnTo>
                  <a:pt x="4108" y="9905"/>
                </a:lnTo>
                <a:lnTo>
                  <a:pt x="4292" y="9941"/>
                </a:lnTo>
                <a:lnTo>
                  <a:pt x="4475" y="9941"/>
                </a:lnTo>
                <a:lnTo>
                  <a:pt x="4842" y="9905"/>
                </a:lnTo>
                <a:lnTo>
                  <a:pt x="5246" y="9795"/>
                </a:lnTo>
                <a:lnTo>
                  <a:pt x="5686" y="9648"/>
                </a:lnTo>
                <a:lnTo>
                  <a:pt x="6163" y="9574"/>
                </a:lnTo>
                <a:lnTo>
                  <a:pt x="6603" y="9574"/>
                </a:lnTo>
                <a:lnTo>
                  <a:pt x="7080" y="9611"/>
                </a:lnTo>
                <a:lnTo>
                  <a:pt x="7446" y="9648"/>
                </a:lnTo>
                <a:lnTo>
                  <a:pt x="7630" y="9648"/>
                </a:lnTo>
                <a:lnTo>
                  <a:pt x="7813" y="9611"/>
                </a:lnTo>
                <a:lnTo>
                  <a:pt x="7960" y="9721"/>
                </a:lnTo>
                <a:lnTo>
                  <a:pt x="8143" y="9795"/>
                </a:lnTo>
                <a:lnTo>
                  <a:pt x="8327" y="9831"/>
                </a:lnTo>
                <a:lnTo>
                  <a:pt x="8547" y="9868"/>
                </a:lnTo>
                <a:lnTo>
                  <a:pt x="9024" y="9905"/>
                </a:lnTo>
                <a:lnTo>
                  <a:pt x="9391" y="9868"/>
                </a:lnTo>
                <a:lnTo>
                  <a:pt x="9501" y="9868"/>
                </a:lnTo>
                <a:lnTo>
                  <a:pt x="9354" y="10161"/>
                </a:lnTo>
                <a:lnTo>
                  <a:pt x="9317" y="10308"/>
                </a:lnTo>
                <a:lnTo>
                  <a:pt x="9281" y="10492"/>
                </a:lnTo>
                <a:lnTo>
                  <a:pt x="9317" y="10638"/>
                </a:lnTo>
                <a:lnTo>
                  <a:pt x="9354" y="10785"/>
                </a:lnTo>
                <a:lnTo>
                  <a:pt x="9464" y="11078"/>
                </a:lnTo>
                <a:lnTo>
                  <a:pt x="9647" y="11335"/>
                </a:lnTo>
                <a:lnTo>
                  <a:pt x="9831" y="11519"/>
                </a:lnTo>
                <a:lnTo>
                  <a:pt x="9977" y="11629"/>
                </a:lnTo>
                <a:lnTo>
                  <a:pt x="10198" y="11739"/>
                </a:lnTo>
                <a:lnTo>
                  <a:pt x="10381" y="11812"/>
                </a:lnTo>
                <a:lnTo>
                  <a:pt x="10821" y="11922"/>
                </a:lnTo>
                <a:lnTo>
                  <a:pt x="11298" y="11959"/>
                </a:lnTo>
                <a:lnTo>
                  <a:pt x="11775" y="11922"/>
                </a:lnTo>
                <a:lnTo>
                  <a:pt x="12215" y="11885"/>
                </a:lnTo>
                <a:lnTo>
                  <a:pt x="13095" y="11775"/>
                </a:lnTo>
                <a:lnTo>
                  <a:pt x="13939" y="11665"/>
                </a:lnTo>
                <a:lnTo>
                  <a:pt x="14343" y="11555"/>
                </a:lnTo>
                <a:lnTo>
                  <a:pt x="14746" y="11409"/>
                </a:lnTo>
                <a:lnTo>
                  <a:pt x="15076" y="11262"/>
                </a:lnTo>
                <a:lnTo>
                  <a:pt x="15370" y="11042"/>
                </a:lnTo>
                <a:lnTo>
                  <a:pt x="15626" y="10785"/>
                </a:lnTo>
                <a:lnTo>
                  <a:pt x="15847" y="10528"/>
                </a:lnTo>
                <a:lnTo>
                  <a:pt x="16030" y="10235"/>
                </a:lnTo>
                <a:lnTo>
                  <a:pt x="16213" y="9941"/>
                </a:lnTo>
                <a:lnTo>
                  <a:pt x="16360" y="9648"/>
                </a:lnTo>
                <a:lnTo>
                  <a:pt x="16433" y="9318"/>
                </a:lnTo>
                <a:lnTo>
                  <a:pt x="16507" y="8988"/>
                </a:lnTo>
                <a:lnTo>
                  <a:pt x="16543" y="8657"/>
                </a:lnTo>
                <a:lnTo>
                  <a:pt x="16507" y="8327"/>
                </a:lnTo>
                <a:lnTo>
                  <a:pt x="16470" y="7997"/>
                </a:lnTo>
                <a:lnTo>
                  <a:pt x="16690" y="7447"/>
                </a:lnTo>
                <a:lnTo>
                  <a:pt x="16837" y="6933"/>
                </a:lnTo>
                <a:lnTo>
                  <a:pt x="16910" y="6347"/>
                </a:lnTo>
                <a:lnTo>
                  <a:pt x="16910" y="5796"/>
                </a:lnTo>
                <a:lnTo>
                  <a:pt x="16837" y="5429"/>
                </a:lnTo>
                <a:lnTo>
                  <a:pt x="16727" y="5063"/>
                </a:lnTo>
                <a:lnTo>
                  <a:pt x="16654" y="4916"/>
                </a:lnTo>
                <a:lnTo>
                  <a:pt x="16543" y="4769"/>
                </a:lnTo>
                <a:lnTo>
                  <a:pt x="16397" y="4659"/>
                </a:lnTo>
                <a:lnTo>
                  <a:pt x="16250" y="4586"/>
                </a:lnTo>
                <a:lnTo>
                  <a:pt x="16250" y="4146"/>
                </a:lnTo>
                <a:lnTo>
                  <a:pt x="16177" y="3742"/>
                </a:lnTo>
                <a:lnTo>
                  <a:pt x="16030" y="3375"/>
                </a:lnTo>
                <a:lnTo>
                  <a:pt x="15773" y="3009"/>
                </a:lnTo>
                <a:lnTo>
                  <a:pt x="15626" y="2825"/>
                </a:lnTo>
                <a:lnTo>
                  <a:pt x="15443" y="2642"/>
                </a:lnTo>
                <a:lnTo>
                  <a:pt x="15223" y="2495"/>
                </a:lnTo>
                <a:lnTo>
                  <a:pt x="15003" y="2385"/>
                </a:lnTo>
                <a:lnTo>
                  <a:pt x="14746" y="2238"/>
                </a:lnTo>
                <a:lnTo>
                  <a:pt x="14526" y="2055"/>
                </a:lnTo>
                <a:lnTo>
                  <a:pt x="14379" y="1835"/>
                </a:lnTo>
                <a:lnTo>
                  <a:pt x="14233" y="1578"/>
                </a:lnTo>
                <a:lnTo>
                  <a:pt x="14123" y="1358"/>
                </a:lnTo>
                <a:lnTo>
                  <a:pt x="13976" y="1138"/>
                </a:lnTo>
                <a:lnTo>
                  <a:pt x="13829" y="991"/>
                </a:lnTo>
                <a:lnTo>
                  <a:pt x="13682" y="808"/>
                </a:lnTo>
                <a:lnTo>
                  <a:pt x="13499" y="698"/>
                </a:lnTo>
                <a:lnTo>
                  <a:pt x="13279" y="588"/>
                </a:lnTo>
                <a:lnTo>
                  <a:pt x="13059" y="514"/>
                </a:lnTo>
                <a:lnTo>
                  <a:pt x="12802" y="441"/>
                </a:lnTo>
                <a:lnTo>
                  <a:pt x="12362" y="441"/>
                </a:lnTo>
                <a:lnTo>
                  <a:pt x="11885" y="477"/>
                </a:lnTo>
                <a:lnTo>
                  <a:pt x="11408" y="588"/>
                </a:lnTo>
                <a:lnTo>
                  <a:pt x="10968" y="698"/>
                </a:lnTo>
                <a:lnTo>
                  <a:pt x="10821" y="514"/>
                </a:lnTo>
                <a:lnTo>
                  <a:pt x="10601" y="331"/>
                </a:lnTo>
                <a:lnTo>
                  <a:pt x="10381" y="221"/>
                </a:lnTo>
                <a:lnTo>
                  <a:pt x="10124" y="147"/>
                </a:lnTo>
                <a:lnTo>
                  <a:pt x="9867" y="74"/>
                </a:lnTo>
                <a:lnTo>
                  <a:pt x="9574" y="37"/>
                </a:lnTo>
                <a:lnTo>
                  <a:pt x="9060" y="1"/>
                </a:lnTo>
                <a:close/>
              </a:path>
            </a:pathLst>
          </a:custGeom>
          <a:solidFill>
            <a:srgbClr val="A4C2F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A4C2F4"/>
              </a:solidFill>
              <a:latin typeface="Arial"/>
              <a:ea typeface="Arial"/>
              <a:cs typeface="Arial"/>
              <a:sym typeface="Arial"/>
            </a:endParaRPr>
          </a:p>
        </p:txBody>
      </p:sp>
      <p:sp>
        <p:nvSpPr>
          <p:cNvPr id="840" name="Google Shape;840;p39"/>
          <p:cNvSpPr/>
          <p:nvPr/>
        </p:nvSpPr>
        <p:spPr>
          <a:xfrm rot="-5400000">
            <a:off x="7996280" y="316930"/>
            <a:ext cx="279906" cy="357966"/>
          </a:xfrm>
          <a:custGeom>
            <a:avLst/>
            <a:gdLst/>
            <a:ahLst/>
            <a:cxnLst/>
            <a:rect l="l" t="t" r="r" b="b"/>
            <a:pathLst>
              <a:path w="9868" h="12620" extrusionOk="0">
                <a:moveTo>
                  <a:pt x="4182" y="661"/>
                </a:moveTo>
                <a:lnTo>
                  <a:pt x="4182" y="918"/>
                </a:lnTo>
                <a:lnTo>
                  <a:pt x="4182" y="1431"/>
                </a:lnTo>
                <a:lnTo>
                  <a:pt x="4145" y="2202"/>
                </a:lnTo>
                <a:lnTo>
                  <a:pt x="3925" y="2165"/>
                </a:lnTo>
                <a:lnTo>
                  <a:pt x="3962" y="2018"/>
                </a:lnTo>
                <a:lnTo>
                  <a:pt x="3962" y="1835"/>
                </a:lnTo>
                <a:lnTo>
                  <a:pt x="3889" y="1468"/>
                </a:lnTo>
                <a:lnTo>
                  <a:pt x="3852" y="1101"/>
                </a:lnTo>
                <a:lnTo>
                  <a:pt x="3889" y="918"/>
                </a:lnTo>
                <a:lnTo>
                  <a:pt x="3962" y="771"/>
                </a:lnTo>
                <a:lnTo>
                  <a:pt x="3999" y="698"/>
                </a:lnTo>
                <a:lnTo>
                  <a:pt x="4072" y="661"/>
                </a:lnTo>
                <a:close/>
                <a:moveTo>
                  <a:pt x="1541" y="404"/>
                </a:moveTo>
                <a:lnTo>
                  <a:pt x="1578" y="441"/>
                </a:lnTo>
                <a:lnTo>
                  <a:pt x="1614" y="514"/>
                </a:lnTo>
                <a:lnTo>
                  <a:pt x="1614" y="1138"/>
                </a:lnTo>
                <a:lnTo>
                  <a:pt x="1688" y="2202"/>
                </a:lnTo>
                <a:lnTo>
                  <a:pt x="1284" y="2238"/>
                </a:lnTo>
                <a:lnTo>
                  <a:pt x="1211" y="2238"/>
                </a:lnTo>
                <a:lnTo>
                  <a:pt x="1211" y="1871"/>
                </a:lnTo>
                <a:lnTo>
                  <a:pt x="1174" y="1505"/>
                </a:lnTo>
                <a:lnTo>
                  <a:pt x="1211" y="1211"/>
                </a:lnTo>
                <a:lnTo>
                  <a:pt x="1248" y="954"/>
                </a:lnTo>
                <a:lnTo>
                  <a:pt x="1358" y="404"/>
                </a:lnTo>
                <a:close/>
                <a:moveTo>
                  <a:pt x="3815" y="2678"/>
                </a:moveTo>
                <a:lnTo>
                  <a:pt x="4439" y="2715"/>
                </a:lnTo>
                <a:lnTo>
                  <a:pt x="5026" y="2789"/>
                </a:lnTo>
                <a:lnTo>
                  <a:pt x="5026" y="2825"/>
                </a:lnTo>
                <a:lnTo>
                  <a:pt x="5136" y="3485"/>
                </a:lnTo>
                <a:lnTo>
                  <a:pt x="3925" y="3559"/>
                </a:lnTo>
                <a:lnTo>
                  <a:pt x="2678" y="3632"/>
                </a:lnTo>
                <a:lnTo>
                  <a:pt x="1358" y="3669"/>
                </a:lnTo>
                <a:lnTo>
                  <a:pt x="917" y="3706"/>
                </a:lnTo>
                <a:lnTo>
                  <a:pt x="477" y="3742"/>
                </a:lnTo>
                <a:lnTo>
                  <a:pt x="441" y="3229"/>
                </a:lnTo>
                <a:lnTo>
                  <a:pt x="441" y="2972"/>
                </a:lnTo>
                <a:lnTo>
                  <a:pt x="404" y="2862"/>
                </a:lnTo>
                <a:lnTo>
                  <a:pt x="331" y="2752"/>
                </a:lnTo>
                <a:lnTo>
                  <a:pt x="587" y="2789"/>
                </a:lnTo>
                <a:lnTo>
                  <a:pt x="807" y="2789"/>
                </a:lnTo>
                <a:lnTo>
                  <a:pt x="1284" y="2752"/>
                </a:lnTo>
                <a:lnTo>
                  <a:pt x="1945" y="2678"/>
                </a:lnTo>
                <a:close/>
                <a:moveTo>
                  <a:pt x="4916" y="3999"/>
                </a:moveTo>
                <a:lnTo>
                  <a:pt x="4989" y="4072"/>
                </a:lnTo>
                <a:lnTo>
                  <a:pt x="5136" y="4109"/>
                </a:lnTo>
                <a:lnTo>
                  <a:pt x="5209" y="4072"/>
                </a:lnTo>
                <a:lnTo>
                  <a:pt x="5246" y="4623"/>
                </a:lnTo>
                <a:lnTo>
                  <a:pt x="5209" y="5173"/>
                </a:lnTo>
                <a:lnTo>
                  <a:pt x="5173" y="5430"/>
                </a:lnTo>
                <a:lnTo>
                  <a:pt x="5099" y="5723"/>
                </a:lnTo>
                <a:lnTo>
                  <a:pt x="4989" y="5980"/>
                </a:lnTo>
                <a:lnTo>
                  <a:pt x="4806" y="6200"/>
                </a:lnTo>
                <a:lnTo>
                  <a:pt x="4659" y="6310"/>
                </a:lnTo>
                <a:lnTo>
                  <a:pt x="4476" y="6420"/>
                </a:lnTo>
                <a:lnTo>
                  <a:pt x="4292" y="6457"/>
                </a:lnTo>
                <a:lnTo>
                  <a:pt x="4072" y="6493"/>
                </a:lnTo>
                <a:lnTo>
                  <a:pt x="3632" y="6530"/>
                </a:lnTo>
                <a:lnTo>
                  <a:pt x="3265" y="6567"/>
                </a:lnTo>
                <a:lnTo>
                  <a:pt x="2605" y="6567"/>
                </a:lnTo>
                <a:lnTo>
                  <a:pt x="2642" y="6493"/>
                </a:lnTo>
                <a:lnTo>
                  <a:pt x="2678" y="6383"/>
                </a:lnTo>
                <a:lnTo>
                  <a:pt x="2788" y="6310"/>
                </a:lnTo>
                <a:lnTo>
                  <a:pt x="2825" y="6273"/>
                </a:lnTo>
                <a:lnTo>
                  <a:pt x="2825" y="6237"/>
                </a:lnTo>
                <a:lnTo>
                  <a:pt x="2788" y="6200"/>
                </a:lnTo>
                <a:lnTo>
                  <a:pt x="2715" y="6200"/>
                </a:lnTo>
                <a:lnTo>
                  <a:pt x="2605" y="6237"/>
                </a:lnTo>
                <a:lnTo>
                  <a:pt x="2458" y="6310"/>
                </a:lnTo>
                <a:lnTo>
                  <a:pt x="2348" y="6420"/>
                </a:lnTo>
                <a:lnTo>
                  <a:pt x="2311" y="6567"/>
                </a:lnTo>
                <a:lnTo>
                  <a:pt x="1724" y="6493"/>
                </a:lnTo>
                <a:lnTo>
                  <a:pt x="1541" y="6457"/>
                </a:lnTo>
                <a:lnTo>
                  <a:pt x="1688" y="6420"/>
                </a:lnTo>
                <a:lnTo>
                  <a:pt x="2055" y="6383"/>
                </a:lnTo>
                <a:lnTo>
                  <a:pt x="2201" y="6310"/>
                </a:lnTo>
                <a:lnTo>
                  <a:pt x="2275" y="6237"/>
                </a:lnTo>
                <a:lnTo>
                  <a:pt x="2311" y="6163"/>
                </a:lnTo>
                <a:lnTo>
                  <a:pt x="2311" y="6090"/>
                </a:lnTo>
                <a:lnTo>
                  <a:pt x="2275" y="6016"/>
                </a:lnTo>
                <a:lnTo>
                  <a:pt x="2238" y="5980"/>
                </a:lnTo>
                <a:lnTo>
                  <a:pt x="2201" y="5943"/>
                </a:lnTo>
                <a:lnTo>
                  <a:pt x="2055" y="5943"/>
                </a:lnTo>
                <a:lnTo>
                  <a:pt x="1981" y="6016"/>
                </a:lnTo>
                <a:lnTo>
                  <a:pt x="1798" y="6053"/>
                </a:lnTo>
                <a:lnTo>
                  <a:pt x="1394" y="6127"/>
                </a:lnTo>
                <a:lnTo>
                  <a:pt x="1138" y="6200"/>
                </a:lnTo>
                <a:lnTo>
                  <a:pt x="917" y="6273"/>
                </a:lnTo>
                <a:lnTo>
                  <a:pt x="807" y="6200"/>
                </a:lnTo>
                <a:lnTo>
                  <a:pt x="697" y="6127"/>
                </a:lnTo>
                <a:lnTo>
                  <a:pt x="661" y="5980"/>
                </a:lnTo>
                <a:lnTo>
                  <a:pt x="624" y="5870"/>
                </a:lnTo>
                <a:lnTo>
                  <a:pt x="624" y="5870"/>
                </a:lnTo>
                <a:lnTo>
                  <a:pt x="844" y="5906"/>
                </a:lnTo>
                <a:lnTo>
                  <a:pt x="1504" y="5906"/>
                </a:lnTo>
                <a:lnTo>
                  <a:pt x="1724" y="5870"/>
                </a:lnTo>
                <a:lnTo>
                  <a:pt x="1945" y="5833"/>
                </a:lnTo>
                <a:lnTo>
                  <a:pt x="1981" y="5796"/>
                </a:lnTo>
                <a:lnTo>
                  <a:pt x="2018" y="5760"/>
                </a:lnTo>
                <a:lnTo>
                  <a:pt x="2055" y="5650"/>
                </a:lnTo>
                <a:lnTo>
                  <a:pt x="1981" y="5540"/>
                </a:lnTo>
                <a:lnTo>
                  <a:pt x="1945" y="5503"/>
                </a:lnTo>
                <a:lnTo>
                  <a:pt x="1504" y="5503"/>
                </a:lnTo>
                <a:lnTo>
                  <a:pt x="1101" y="5540"/>
                </a:lnTo>
                <a:lnTo>
                  <a:pt x="844" y="5576"/>
                </a:lnTo>
                <a:lnTo>
                  <a:pt x="587" y="5576"/>
                </a:lnTo>
                <a:lnTo>
                  <a:pt x="587" y="5356"/>
                </a:lnTo>
                <a:lnTo>
                  <a:pt x="734" y="5430"/>
                </a:lnTo>
                <a:lnTo>
                  <a:pt x="881" y="5466"/>
                </a:lnTo>
                <a:lnTo>
                  <a:pt x="1211" y="5466"/>
                </a:lnTo>
                <a:lnTo>
                  <a:pt x="1541" y="5393"/>
                </a:lnTo>
                <a:lnTo>
                  <a:pt x="1835" y="5246"/>
                </a:lnTo>
                <a:lnTo>
                  <a:pt x="1871" y="5173"/>
                </a:lnTo>
                <a:lnTo>
                  <a:pt x="1908" y="5099"/>
                </a:lnTo>
                <a:lnTo>
                  <a:pt x="1908" y="5026"/>
                </a:lnTo>
                <a:lnTo>
                  <a:pt x="1871" y="4953"/>
                </a:lnTo>
                <a:lnTo>
                  <a:pt x="1835" y="4916"/>
                </a:lnTo>
                <a:lnTo>
                  <a:pt x="1761" y="4879"/>
                </a:lnTo>
                <a:lnTo>
                  <a:pt x="1724" y="4879"/>
                </a:lnTo>
                <a:lnTo>
                  <a:pt x="1614" y="4916"/>
                </a:lnTo>
                <a:lnTo>
                  <a:pt x="1358" y="5026"/>
                </a:lnTo>
                <a:lnTo>
                  <a:pt x="1101" y="5099"/>
                </a:lnTo>
                <a:lnTo>
                  <a:pt x="844" y="5099"/>
                </a:lnTo>
                <a:lnTo>
                  <a:pt x="551" y="5063"/>
                </a:lnTo>
                <a:lnTo>
                  <a:pt x="551" y="4916"/>
                </a:lnTo>
                <a:lnTo>
                  <a:pt x="844" y="4879"/>
                </a:lnTo>
                <a:lnTo>
                  <a:pt x="1138" y="4879"/>
                </a:lnTo>
                <a:lnTo>
                  <a:pt x="1724" y="4769"/>
                </a:lnTo>
                <a:lnTo>
                  <a:pt x="1908" y="4696"/>
                </a:lnTo>
                <a:lnTo>
                  <a:pt x="2091" y="4586"/>
                </a:lnTo>
                <a:lnTo>
                  <a:pt x="2128" y="4513"/>
                </a:lnTo>
                <a:lnTo>
                  <a:pt x="2165" y="4439"/>
                </a:lnTo>
                <a:lnTo>
                  <a:pt x="2128" y="4329"/>
                </a:lnTo>
                <a:lnTo>
                  <a:pt x="2055" y="4256"/>
                </a:lnTo>
                <a:lnTo>
                  <a:pt x="1945" y="4182"/>
                </a:lnTo>
                <a:lnTo>
                  <a:pt x="1871" y="4182"/>
                </a:lnTo>
                <a:lnTo>
                  <a:pt x="1835" y="4219"/>
                </a:lnTo>
                <a:lnTo>
                  <a:pt x="1761" y="4256"/>
                </a:lnTo>
                <a:lnTo>
                  <a:pt x="1724" y="4329"/>
                </a:lnTo>
                <a:lnTo>
                  <a:pt x="1468" y="4403"/>
                </a:lnTo>
                <a:lnTo>
                  <a:pt x="991" y="4476"/>
                </a:lnTo>
                <a:lnTo>
                  <a:pt x="551" y="4586"/>
                </a:lnTo>
                <a:lnTo>
                  <a:pt x="514" y="4146"/>
                </a:lnTo>
                <a:lnTo>
                  <a:pt x="1358" y="4146"/>
                </a:lnTo>
                <a:lnTo>
                  <a:pt x="2678" y="4109"/>
                </a:lnTo>
                <a:lnTo>
                  <a:pt x="3815" y="4072"/>
                </a:lnTo>
                <a:lnTo>
                  <a:pt x="4916" y="3999"/>
                </a:lnTo>
                <a:close/>
                <a:moveTo>
                  <a:pt x="1211" y="1"/>
                </a:moveTo>
                <a:lnTo>
                  <a:pt x="1101" y="37"/>
                </a:lnTo>
                <a:lnTo>
                  <a:pt x="1028" y="147"/>
                </a:lnTo>
                <a:lnTo>
                  <a:pt x="881" y="771"/>
                </a:lnTo>
                <a:lnTo>
                  <a:pt x="807" y="1395"/>
                </a:lnTo>
                <a:lnTo>
                  <a:pt x="807" y="1835"/>
                </a:lnTo>
                <a:lnTo>
                  <a:pt x="807" y="2092"/>
                </a:lnTo>
                <a:lnTo>
                  <a:pt x="881" y="2312"/>
                </a:lnTo>
                <a:lnTo>
                  <a:pt x="551" y="2385"/>
                </a:lnTo>
                <a:lnTo>
                  <a:pt x="367" y="2458"/>
                </a:lnTo>
                <a:lnTo>
                  <a:pt x="221" y="2568"/>
                </a:lnTo>
                <a:lnTo>
                  <a:pt x="184" y="2605"/>
                </a:lnTo>
                <a:lnTo>
                  <a:pt x="147" y="2678"/>
                </a:lnTo>
                <a:lnTo>
                  <a:pt x="37" y="2825"/>
                </a:lnTo>
                <a:lnTo>
                  <a:pt x="37" y="3009"/>
                </a:lnTo>
                <a:lnTo>
                  <a:pt x="37" y="3375"/>
                </a:lnTo>
                <a:lnTo>
                  <a:pt x="37" y="3852"/>
                </a:lnTo>
                <a:lnTo>
                  <a:pt x="37" y="3889"/>
                </a:lnTo>
                <a:lnTo>
                  <a:pt x="0" y="3962"/>
                </a:lnTo>
                <a:lnTo>
                  <a:pt x="37" y="4072"/>
                </a:lnTo>
                <a:lnTo>
                  <a:pt x="74" y="4439"/>
                </a:lnTo>
                <a:lnTo>
                  <a:pt x="110" y="5540"/>
                </a:lnTo>
                <a:lnTo>
                  <a:pt x="110" y="5943"/>
                </a:lnTo>
                <a:lnTo>
                  <a:pt x="184" y="6127"/>
                </a:lnTo>
                <a:lnTo>
                  <a:pt x="257" y="6310"/>
                </a:lnTo>
                <a:lnTo>
                  <a:pt x="367" y="6457"/>
                </a:lnTo>
                <a:lnTo>
                  <a:pt x="477" y="6567"/>
                </a:lnTo>
                <a:lnTo>
                  <a:pt x="624" y="6677"/>
                </a:lnTo>
                <a:lnTo>
                  <a:pt x="771" y="6750"/>
                </a:lnTo>
                <a:lnTo>
                  <a:pt x="1101" y="6860"/>
                </a:lnTo>
                <a:lnTo>
                  <a:pt x="1468" y="6934"/>
                </a:lnTo>
                <a:lnTo>
                  <a:pt x="2091" y="7007"/>
                </a:lnTo>
                <a:lnTo>
                  <a:pt x="2678" y="7044"/>
                </a:lnTo>
                <a:lnTo>
                  <a:pt x="2605" y="7264"/>
                </a:lnTo>
                <a:lnTo>
                  <a:pt x="2605" y="7484"/>
                </a:lnTo>
                <a:lnTo>
                  <a:pt x="2605" y="7887"/>
                </a:lnTo>
                <a:lnTo>
                  <a:pt x="2605" y="8548"/>
                </a:lnTo>
                <a:lnTo>
                  <a:pt x="2678" y="9208"/>
                </a:lnTo>
                <a:lnTo>
                  <a:pt x="2825" y="10455"/>
                </a:lnTo>
                <a:lnTo>
                  <a:pt x="3045" y="11665"/>
                </a:lnTo>
                <a:lnTo>
                  <a:pt x="3118" y="11922"/>
                </a:lnTo>
                <a:lnTo>
                  <a:pt x="3228" y="12106"/>
                </a:lnTo>
                <a:lnTo>
                  <a:pt x="3375" y="12252"/>
                </a:lnTo>
                <a:lnTo>
                  <a:pt x="3595" y="12399"/>
                </a:lnTo>
                <a:lnTo>
                  <a:pt x="3779" y="12472"/>
                </a:lnTo>
                <a:lnTo>
                  <a:pt x="3999" y="12546"/>
                </a:lnTo>
                <a:lnTo>
                  <a:pt x="4476" y="12619"/>
                </a:lnTo>
                <a:lnTo>
                  <a:pt x="4732" y="12582"/>
                </a:lnTo>
                <a:lnTo>
                  <a:pt x="4952" y="12509"/>
                </a:lnTo>
                <a:lnTo>
                  <a:pt x="5136" y="12399"/>
                </a:lnTo>
                <a:lnTo>
                  <a:pt x="5283" y="12216"/>
                </a:lnTo>
                <a:lnTo>
                  <a:pt x="5429" y="12032"/>
                </a:lnTo>
                <a:lnTo>
                  <a:pt x="5503" y="11812"/>
                </a:lnTo>
                <a:lnTo>
                  <a:pt x="5576" y="11592"/>
                </a:lnTo>
                <a:lnTo>
                  <a:pt x="5613" y="11372"/>
                </a:lnTo>
                <a:lnTo>
                  <a:pt x="5613" y="11079"/>
                </a:lnTo>
                <a:lnTo>
                  <a:pt x="5613" y="10785"/>
                </a:lnTo>
                <a:lnTo>
                  <a:pt x="5539" y="10162"/>
                </a:lnTo>
                <a:lnTo>
                  <a:pt x="5539" y="9538"/>
                </a:lnTo>
                <a:lnTo>
                  <a:pt x="5649" y="8951"/>
                </a:lnTo>
                <a:lnTo>
                  <a:pt x="5723" y="8658"/>
                </a:lnTo>
                <a:lnTo>
                  <a:pt x="5833" y="8364"/>
                </a:lnTo>
                <a:lnTo>
                  <a:pt x="5980" y="8071"/>
                </a:lnTo>
                <a:lnTo>
                  <a:pt x="6090" y="7961"/>
                </a:lnTo>
                <a:lnTo>
                  <a:pt x="6200" y="7851"/>
                </a:lnTo>
                <a:lnTo>
                  <a:pt x="6273" y="7814"/>
                </a:lnTo>
                <a:lnTo>
                  <a:pt x="6310" y="7814"/>
                </a:lnTo>
                <a:lnTo>
                  <a:pt x="6456" y="7887"/>
                </a:lnTo>
                <a:lnTo>
                  <a:pt x="6530" y="7997"/>
                </a:lnTo>
                <a:lnTo>
                  <a:pt x="6603" y="8144"/>
                </a:lnTo>
                <a:lnTo>
                  <a:pt x="6640" y="8291"/>
                </a:lnTo>
                <a:lnTo>
                  <a:pt x="6603" y="8474"/>
                </a:lnTo>
                <a:lnTo>
                  <a:pt x="6566" y="8804"/>
                </a:lnTo>
                <a:lnTo>
                  <a:pt x="6530" y="9208"/>
                </a:lnTo>
                <a:lnTo>
                  <a:pt x="6566" y="9428"/>
                </a:lnTo>
                <a:lnTo>
                  <a:pt x="6603" y="9648"/>
                </a:lnTo>
                <a:lnTo>
                  <a:pt x="6676" y="9868"/>
                </a:lnTo>
                <a:lnTo>
                  <a:pt x="6787" y="10051"/>
                </a:lnTo>
                <a:lnTo>
                  <a:pt x="6970" y="10162"/>
                </a:lnTo>
                <a:lnTo>
                  <a:pt x="7153" y="10272"/>
                </a:lnTo>
                <a:lnTo>
                  <a:pt x="7447" y="10345"/>
                </a:lnTo>
                <a:lnTo>
                  <a:pt x="7777" y="10382"/>
                </a:lnTo>
                <a:lnTo>
                  <a:pt x="8437" y="10382"/>
                </a:lnTo>
                <a:lnTo>
                  <a:pt x="9061" y="10308"/>
                </a:lnTo>
                <a:lnTo>
                  <a:pt x="9684" y="10162"/>
                </a:lnTo>
                <a:lnTo>
                  <a:pt x="9758" y="10125"/>
                </a:lnTo>
                <a:lnTo>
                  <a:pt x="9831" y="10051"/>
                </a:lnTo>
                <a:lnTo>
                  <a:pt x="9868" y="9941"/>
                </a:lnTo>
                <a:lnTo>
                  <a:pt x="9831" y="9868"/>
                </a:lnTo>
                <a:lnTo>
                  <a:pt x="9794" y="9758"/>
                </a:lnTo>
                <a:lnTo>
                  <a:pt x="9721" y="9685"/>
                </a:lnTo>
                <a:lnTo>
                  <a:pt x="9648" y="9648"/>
                </a:lnTo>
                <a:lnTo>
                  <a:pt x="9538" y="9648"/>
                </a:lnTo>
                <a:lnTo>
                  <a:pt x="8951" y="9758"/>
                </a:lnTo>
                <a:lnTo>
                  <a:pt x="8327" y="9831"/>
                </a:lnTo>
                <a:lnTo>
                  <a:pt x="7740" y="9831"/>
                </a:lnTo>
                <a:lnTo>
                  <a:pt x="7447" y="9795"/>
                </a:lnTo>
                <a:lnTo>
                  <a:pt x="7300" y="9721"/>
                </a:lnTo>
                <a:lnTo>
                  <a:pt x="7190" y="9648"/>
                </a:lnTo>
                <a:lnTo>
                  <a:pt x="7117" y="9575"/>
                </a:lnTo>
                <a:lnTo>
                  <a:pt x="7080" y="9465"/>
                </a:lnTo>
                <a:lnTo>
                  <a:pt x="7080" y="9208"/>
                </a:lnTo>
                <a:lnTo>
                  <a:pt x="7080" y="8914"/>
                </a:lnTo>
                <a:lnTo>
                  <a:pt x="7117" y="8694"/>
                </a:lnTo>
                <a:lnTo>
                  <a:pt x="7153" y="8474"/>
                </a:lnTo>
                <a:lnTo>
                  <a:pt x="7153" y="8254"/>
                </a:lnTo>
                <a:lnTo>
                  <a:pt x="7117" y="8034"/>
                </a:lnTo>
                <a:lnTo>
                  <a:pt x="7043" y="7851"/>
                </a:lnTo>
                <a:lnTo>
                  <a:pt x="6970" y="7667"/>
                </a:lnTo>
                <a:lnTo>
                  <a:pt x="6823" y="7520"/>
                </a:lnTo>
                <a:lnTo>
                  <a:pt x="6676" y="7410"/>
                </a:lnTo>
                <a:lnTo>
                  <a:pt x="6530" y="7337"/>
                </a:lnTo>
                <a:lnTo>
                  <a:pt x="6383" y="7300"/>
                </a:lnTo>
                <a:lnTo>
                  <a:pt x="6200" y="7300"/>
                </a:lnTo>
                <a:lnTo>
                  <a:pt x="6016" y="7337"/>
                </a:lnTo>
                <a:lnTo>
                  <a:pt x="5833" y="7447"/>
                </a:lnTo>
                <a:lnTo>
                  <a:pt x="5649" y="7594"/>
                </a:lnTo>
                <a:lnTo>
                  <a:pt x="5503" y="7814"/>
                </a:lnTo>
                <a:lnTo>
                  <a:pt x="5393" y="8034"/>
                </a:lnTo>
                <a:lnTo>
                  <a:pt x="5283" y="8291"/>
                </a:lnTo>
                <a:lnTo>
                  <a:pt x="5136" y="8768"/>
                </a:lnTo>
                <a:lnTo>
                  <a:pt x="5026" y="9281"/>
                </a:lnTo>
                <a:lnTo>
                  <a:pt x="4989" y="9795"/>
                </a:lnTo>
                <a:lnTo>
                  <a:pt x="5026" y="10308"/>
                </a:lnTo>
                <a:lnTo>
                  <a:pt x="5062" y="10858"/>
                </a:lnTo>
                <a:lnTo>
                  <a:pt x="5062" y="11372"/>
                </a:lnTo>
                <a:lnTo>
                  <a:pt x="5062" y="11519"/>
                </a:lnTo>
                <a:lnTo>
                  <a:pt x="5026" y="11665"/>
                </a:lnTo>
                <a:lnTo>
                  <a:pt x="4952" y="11775"/>
                </a:lnTo>
                <a:lnTo>
                  <a:pt x="4879" y="11886"/>
                </a:lnTo>
                <a:lnTo>
                  <a:pt x="4769" y="11959"/>
                </a:lnTo>
                <a:lnTo>
                  <a:pt x="4659" y="12032"/>
                </a:lnTo>
                <a:lnTo>
                  <a:pt x="4512" y="12069"/>
                </a:lnTo>
                <a:lnTo>
                  <a:pt x="4366" y="12069"/>
                </a:lnTo>
                <a:lnTo>
                  <a:pt x="4109" y="11996"/>
                </a:lnTo>
                <a:lnTo>
                  <a:pt x="3815" y="11922"/>
                </a:lnTo>
                <a:lnTo>
                  <a:pt x="3705" y="11849"/>
                </a:lnTo>
                <a:lnTo>
                  <a:pt x="3595" y="11739"/>
                </a:lnTo>
                <a:lnTo>
                  <a:pt x="3559" y="11592"/>
                </a:lnTo>
                <a:lnTo>
                  <a:pt x="3522" y="11445"/>
                </a:lnTo>
                <a:lnTo>
                  <a:pt x="3302" y="10272"/>
                </a:lnTo>
                <a:lnTo>
                  <a:pt x="3155" y="9061"/>
                </a:lnTo>
                <a:lnTo>
                  <a:pt x="3045" y="7887"/>
                </a:lnTo>
                <a:lnTo>
                  <a:pt x="3045" y="7484"/>
                </a:lnTo>
                <a:lnTo>
                  <a:pt x="3008" y="7264"/>
                </a:lnTo>
                <a:lnTo>
                  <a:pt x="2935" y="7044"/>
                </a:lnTo>
                <a:lnTo>
                  <a:pt x="3375" y="7044"/>
                </a:lnTo>
                <a:lnTo>
                  <a:pt x="3779" y="7007"/>
                </a:lnTo>
                <a:lnTo>
                  <a:pt x="4219" y="6970"/>
                </a:lnTo>
                <a:lnTo>
                  <a:pt x="4622" y="6860"/>
                </a:lnTo>
                <a:lnTo>
                  <a:pt x="4806" y="6787"/>
                </a:lnTo>
                <a:lnTo>
                  <a:pt x="4952" y="6677"/>
                </a:lnTo>
                <a:lnTo>
                  <a:pt x="5099" y="6603"/>
                </a:lnTo>
                <a:lnTo>
                  <a:pt x="5209" y="6493"/>
                </a:lnTo>
                <a:lnTo>
                  <a:pt x="5429" y="6200"/>
                </a:lnTo>
                <a:lnTo>
                  <a:pt x="5539" y="5906"/>
                </a:lnTo>
                <a:lnTo>
                  <a:pt x="5649" y="5576"/>
                </a:lnTo>
                <a:lnTo>
                  <a:pt x="5723" y="5210"/>
                </a:lnTo>
                <a:lnTo>
                  <a:pt x="5723" y="4806"/>
                </a:lnTo>
                <a:lnTo>
                  <a:pt x="5686" y="4036"/>
                </a:lnTo>
                <a:lnTo>
                  <a:pt x="5649" y="3559"/>
                </a:lnTo>
                <a:lnTo>
                  <a:pt x="5576" y="3082"/>
                </a:lnTo>
                <a:lnTo>
                  <a:pt x="5539" y="2789"/>
                </a:lnTo>
                <a:lnTo>
                  <a:pt x="5503" y="2678"/>
                </a:lnTo>
                <a:lnTo>
                  <a:pt x="5466" y="2568"/>
                </a:lnTo>
                <a:lnTo>
                  <a:pt x="5429" y="2422"/>
                </a:lnTo>
                <a:lnTo>
                  <a:pt x="5356" y="2348"/>
                </a:lnTo>
                <a:lnTo>
                  <a:pt x="5173" y="2238"/>
                </a:lnTo>
                <a:lnTo>
                  <a:pt x="5026" y="2202"/>
                </a:lnTo>
                <a:lnTo>
                  <a:pt x="4916" y="2202"/>
                </a:lnTo>
                <a:lnTo>
                  <a:pt x="4879" y="2238"/>
                </a:lnTo>
                <a:lnTo>
                  <a:pt x="4586" y="2238"/>
                </a:lnTo>
                <a:lnTo>
                  <a:pt x="4622" y="808"/>
                </a:lnTo>
                <a:lnTo>
                  <a:pt x="4586" y="551"/>
                </a:lnTo>
                <a:lnTo>
                  <a:pt x="4549" y="441"/>
                </a:lnTo>
                <a:lnTo>
                  <a:pt x="4512" y="331"/>
                </a:lnTo>
                <a:lnTo>
                  <a:pt x="4439" y="258"/>
                </a:lnTo>
                <a:lnTo>
                  <a:pt x="4329" y="221"/>
                </a:lnTo>
                <a:lnTo>
                  <a:pt x="4219" y="184"/>
                </a:lnTo>
                <a:lnTo>
                  <a:pt x="4072" y="221"/>
                </a:lnTo>
                <a:lnTo>
                  <a:pt x="3815" y="331"/>
                </a:lnTo>
                <a:lnTo>
                  <a:pt x="3705" y="404"/>
                </a:lnTo>
                <a:lnTo>
                  <a:pt x="3632" y="514"/>
                </a:lnTo>
                <a:lnTo>
                  <a:pt x="3522" y="734"/>
                </a:lnTo>
                <a:lnTo>
                  <a:pt x="3449" y="991"/>
                </a:lnTo>
                <a:lnTo>
                  <a:pt x="3485" y="1321"/>
                </a:lnTo>
                <a:lnTo>
                  <a:pt x="3522" y="1651"/>
                </a:lnTo>
                <a:lnTo>
                  <a:pt x="3559" y="1908"/>
                </a:lnTo>
                <a:lnTo>
                  <a:pt x="3669" y="2165"/>
                </a:lnTo>
                <a:lnTo>
                  <a:pt x="2091" y="2165"/>
                </a:lnTo>
                <a:lnTo>
                  <a:pt x="2055" y="1358"/>
                </a:lnTo>
                <a:lnTo>
                  <a:pt x="2018" y="514"/>
                </a:lnTo>
                <a:lnTo>
                  <a:pt x="2018" y="368"/>
                </a:lnTo>
                <a:lnTo>
                  <a:pt x="1945" y="221"/>
                </a:lnTo>
                <a:lnTo>
                  <a:pt x="1871" y="147"/>
                </a:lnTo>
                <a:lnTo>
                  <a:pt x="1761" y="74"/>
                </a:lnTo>
                <a:lnTo>
                  <a:pt x="1651" y="37"/>
                </a:lnTo>
                <a:lnTo>
                  <a:pt x="1504" y="1"/>
                </a:lnTo>
                <a:close/>
              </a:path>
            </a:pathLst>
          </a:custGeom>
          <a:solidFill>
            <a:srgbClr val="A4C2F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A4C2F4"/>
              </a:solidFill>
              <a:latin typeface="Arial"/>
              <a:ea typeface="Arial"/>
              <a:cs typeface="Arial"/>
              <a:sym typeface="Arial"/>
            </a:endParaRPr>
          </a:p>
        </p:txBody>
      </p:sp>
      <p:sp>
        <p:nvSpPr>
          <p:cNvPr id="841" name="Google Shape;841;p39"/>
          <p:cNvSpPr/>
          <p:nvPr/>
        </p:nvSpPr>
        <p:spPr>
          <a:xfrm>
            <a:off x="8801760" y="790271"/>
            <a:ext cx="377708" cy="426638"/>
          </a:xfrm>
          <a:custGeom>
            <a:avLst/>
            <a:gdLst/>
            <a:ahLst/>
            <a:cxnLst/>
            <a:rect l="l" t="t" r="r" b="b"/>
            <a:pathLst>
              <a:path w="13316" h="15041" extrusionOk="0">
                <a:moveTo>
                  <a:pt x="5466" y="1"/>
                </a:moveTo>
                <a:lnTo>
                  <a:pt x="5466" y="38"/>
                </a:lnTo>
                <a:lnTo>
                  <a:pt x="5576" y="1248"/>
                </a:lnTo>
                <a:lnTo>
                  <a:pt x="5612" y="1321"/>
                </a:lnTo>
                <a:lnTo>
                  <a:pt x="5649" y="1395"/>
                </a:lnTo>
                <a:lnTo>
                  <a:pt x="5759" y="1431"/>
                </a:lnTo>
                <a:lnTo>
                  <a:pt x="5833" y="1395"/>
                </a:lnTo>
                <a:lnTo>
                  <a:pt x="6713" y="881"/>
                </a:lnTo>
                <a:lnTo>
                  <a:pt x="6713" y="881"/>
                </a:lnTo>
                <a:lnTo>
                  <a:pt x="6640" y="1285"/>
                </a:lnTo>
                <a:lnTo>
                  <a:pt x="6603" y="1652"/>
                </a:lnTo>
                <a:lnTo>
                  <a:pt x="6603" y="2055"/>
                </a:lnTo>
                <a:lnTo>
                  <a:pt x="6640" y="2459"/>
                </a:lnTo>
                <a:lnTo>
                  <a:pt x="6676" y="2569"/>
                </a:lnTo>
                <a:lnTo>
                  <a:pt x="6750" y="2605"/>
                </a:lnTo>
                <a:lnTo>
                  <a:pt x="6823" y="2642"/>
                </a:lnTo>
                <a:lnTo>
                  <a:pt x="6896" y="2679"/>
                </a:lnTo>
                <a:lnTo>
                  <a:pt x="6970" y="2642"/>
                </a:lnTo>
                <a:lnTo>
                  <a:pt x="7043" y="2605"/>
                </a:lnTo>
                <a:lnTo>
                  <a:pt x="7080" y="2532"/>
                </a:lnTo>
                <a:lnTo>
                  <a:pt x="7080" y="2459"/>
                </a:lnTo>
                <a:lnTo>
                  <a:pt x="7043" y="2275"/>
                </a:lnTo>
                <a:lnTo>
                  <a:pt x="7006" y="1835"/>
                </a:lnTo>
                <a:lnTo>
                  <a:pt x="7043" y="1395"/>
                </a:lnTo>
                <a:lnTo>
                  <a:pt x="7116" y="955"/>
                </a:lnTo>
                <a:lnTo>
                  <a:pt x="7226" y="514"/>
                </a:lnTo>
                <a:lnTo>
                  <a:pt x="7190" y="404"/>
                </a:lnTo>
                <a:lnTo>
                  <a:pt x="7153" y="294"/>
                </a:lnTo>
                <a:lnTo>
                  <a:pt x="7043" y="258"/>
                </a:lnTo>
                <a:lnTo>
                  <a:pt x="6933" y="294"/>
                </a:lnTo>
                <a:lnTo>
                  <a:pt x="5906" y="918"/>
                </a:lnTo>
                <a:lnTo>
                  <a:pt x="5869" y="698"/>
                </a:lnTo>
                <a:lnTo>
                  <a:pt x="5796" y="478"/>
                </a:lnTo>
                <a:lnTo>
                  <a:pt x="5686" y="221"/>
                </a:lnTo>
                <a:lnTo>
                  <a:pt x="5576" y="1"/>
                </a:lnTo>
                <a:close/>
                <a:moveTo>
                  <a:pt x="8840" y="3816"/>
                </a:moveTo>
                <a:lnTo>
                  <a:pt x="8730" y="3852"/>
                </a:lnTo>
                <a:lnTo>
                  <a:pt x="8657" y="3926"/>
                </a:lnTo>
                <a:lnTo>
                  <a:pt x="8510" y="4146"/>
                </a:lnTo>
                <a:lnTo>
                  <a:pt x="8364" y="4293"/>
                </a:lnTo>
                <a:lnTo>
                  <a:pt x="8143" y="4476"/>
                </a:lnTo>
                <a:lnTo>
                  <a:pt x="7997" y="4659"/>
                </a:lnTo>
                <a:lnTo>
                  <a:pt x="7997" y="4733"/>
                </a:lnTo>
                <a:lnTo>
                  <a:pt x="7997" y="4769"/>
                </a:lnTo>
                <a:lnTo>
                  <a:pt x="8033" y="4806"/>
                </a:lnTo>
                <a:lnTo>
                  <a:pt x="8070" y="4843"/>
                </a:lnTo>
                <a:lnTo>
                  <a:pt x="8253" y="4843"/>
                </a:lnTo>
                <a:lnTo>
                  <a:pt x="8400" y="4806"/>
                </a:lnTo>
                <a:lnTo>
                  <a:pt x="8547" y="4733"/>
                </a:lnTo>
                <a:lnTo>
                  <a:pt x="8694" y="4659"/>
                </a:lnTo>
                <a:lnTo>
                  <a:pt x="8914" y="4403"/>
                </a:lnTo>
                <a:lnTo>
                  <a:pt x="9097" y="4146"/>
                </a:lnTo>
                <a:lnTo>
                  <a:pt x="9134" y="4073"/>
                </a:lnTo>
                <a:lnTo>
                  <a:pt x="9134" y="3963"/>
                </a:lnTo>
                <a:lnTo>
                  <a:pt x="9097" y="3889"/>
                </a:lnTo>
                <a:lnTo>
                  <a:pt x="9024" y="3852"/>
                </a:lnTo>
                <a:lnTo>
                  <a:pt x="8914" y="3816"/>
                </a:lnTo>
                <a:close/>
                <a:moveTo>
                  <a:pt x="147" y="2972"/>
                </a:moveTo>
                <a:lnTo>
                  <a:pt x="73" y="3009"/>
                </a:lnTo>
                <a:lnTo>
                  <a:pt x="37" y="3082"/>
                </a:lnTo>
                <a:lnTo>
                  <a:pt x="0" y="3229"/>
                </a:lnTo>
                <a:lnTo>
                  <a:pt x="37" y="3559"/>
                </a:lnTo>
                <a:lnTo>
                  <a:pt x="110" y="4073"/>
                </a:lnTo>
                <a:lnTo>
                  <a:pt x="220" y="4549"/>
                </a:lnTo>
                <a:lnTo>
                  <a:pt x="257" y="4623"/>
                </a:lnTo>
                <a:lnTo>
                  <a:pt x="330" y="4696"/>
                </a:lnTo>
                <a:lnTo>
                  <a:pt x="514" y="4696"/>
                </a:lnTo>
                <a:lnTo>
                  <a:pt x="1174" y="4219"/>
                </a:lnTo>
                <a:lnTo>
                  <a:pt x="1247" y="4843"/>
                </a:lnTo>
                <a:lnTo>
                  <a:pt x="1284" y="4990"/>
                </a:lnTo>
                <a:lnTo>
                  <a:pt x="1321" y="5173"/>
                </a:lnTo>
                <a:lnTo>
                  <a:pt x="1394" y="5320"/>
                </a:lnTo>
                <a:lnTo>
                  <a:pt x="1431" y="5356"/>
                </a:lnTo>
                <a:lnTo>
                  <a:pt x="1541" y="5393"/>
                </a:lnTo>
                <a:lnTo>
                  <a:pt x="1614" y="5393"/>
                </a:lnTo>
                <a:lnTo>
                  <a:pt x="1687" y="5356"/>
                </a:lnTo>
                <a:lnTo>
                  <a:pt x="1724" y="5320"/>
                </a:lnTo>
                <a:lnTo>
                  <a:pt x="1761" y="5246"/>
                </a:lnTo>
                <a:lnTo>
                  <a:pt x="1761" y="5173"/>
                </a:lnTo>
                <a:lnTo>
                  <a:pt x="1724" y="5063"/>
                </a:lnTo>
                <a:lnTo>
                  <a:pt x="1724" y="5026"/>
                </a:lnTo>
                <a:lnTo>
                  <a:pt x="1687" y="4953"/>
                </a:lnTo>
                <a:lnTo>
                  <a:pt x="1651" y="4549"/>
                </a:lnTo>
                <a:lnTo>
                  <a:pt x="1614" y="4183"/>
                </a:lnTo>
                <a:lnTo>
                  <a:pt x="1577" y="3816"/>
                </a:lnTo>
                <a:lnTo>
                  <a:pt x="1577" y="3706"/>
                </a:lnTo>
                <a:lnTo>
                  <a:pt x="1467" y="3632"/>
                </a:lnTo>
                <a:lnTo>
                  <a:pt x="1357" y="3632"/>
                </a:lnTo>
                <a:lnTo>
                  <a:pt x="1247" y="3669"/>
                </a:lnTo>
                <a:lnTo>
                  <a:pt x="880" y="3889"/>
                </a:lnTo>
                <a:lnTo>
                  <a:pt x="550" y="4146"/>
                </a:lnTo>
                <a:lnTo>
                  <a:pt x="330" y="3302"/>
                </a:lnTo>
                <a:lnTo>
                  <a:pt x="294" y="3082"/>
                </a:lnTo>
                <a:lnTo>
                  <a:pt x="220" y="2972"/>
                </a:lnTo>
                <a:close/>
                <a:moveTo>
                  <a:pt x="8400" y="2679"/>
                </a:moveTo>
                <a:lnTo>
                  <a:pt x="10124" y="5173"/>
                </a:lnTo>
                <a:lnTo>
                  <a:pt x="10161" y="5210"/>
                </a:lnTo>
                <a:lnTo>
                  <a:pt x="10124" y="5246"/>
                </a:lnTo>
                <a:lnTo>
                  <a:pt x="9684" y="5613"/>
                </a:lnTo>
                <a:lnTo>
                  <a:pt x="9207" y="6017"/>
                </a:lnTo>
                <a:lnTo>
                  <a:pt x="8804" y="6310"/>
                </a:lnTo>
                <a:lnTo>
                  <a:pt x="8584" y="6017"/>
                </a:lnTo>
                <a:lnTo>
                  <a:pt x="6970" y="3852"/>
                </a:lnTo>
                <a:lnTo>
                  <a:pt x="7703" y="3339"/>
                </a:lnTo>
                <a:lnTo>
                  <a:pt x="8033" y="3045"/>
                </a:lnTo>
                <a:lnTo>
                  <a:pt x="8364" y="2752"/>
                </a:lnTo>
                <a:lnTo>
                  <a:pt x="8400" y="2679"/>
                </a:lnTo>
                <a:close/>
                <a:moveTo>
                  <a:pt x="2494" y="7227"/>
                </a:moveTo>
                <a:lnTo>
                  <a:pt x="2421" y="7301"/>
                </a:lnTo>
                <a:lnTo>
                  <a:pt x="2421" y="7411"/>
                </a:lnTo>
                <a:lnTo>
                  <a:pt x="2678" y="7887"/>
                </a:lnTo>
                <a:lnTo>
                  <a:pt x="2494" y="8034"/>
                </a:lnTo>
                <a:lnTo>
                  <a:pt x="2458" y="8108"/>
                </a:lnTo>
                <a:lnTo>
                  <a:pt x="2421" y="8218"/>
                </a:lnTo>
                <a:lnTo>
                  <a:pt x="2421" y="8291"/>
                </a:lnTo>
                <a:lnTo>
                  <a:pt x="2494" y="8328"/>
                </a:lnTo>
                <a:lnTo>
                  <a:pt x="2605" y="8364"/>
                </a:lnTo>
                <a:lnTo>
                  <a:pt x="2678" y="8328"/>
                </a:lnTo>
                <a:lnTo>
                  <a:pt x="2861" y="8254"/>
                </a:lnTo>
                <a:lnTo>
                  <a:pt x="2935" y="8364"/>
                </a:lnTo>
                <a:lnTo>
                  <a:pt x="3155" y="8694"/>
                </a:lnTo>
                <a:lnTo>
                  <a:pt x="3301" y="8841"/>
                </a:lnTo>
                <a:lnTo>
                  <a:pt x="3375" y="8878"/>
                </a:lnTo>
                <a:lnTo>
                  <a:pt x="3485" y="8915"/>
                </a:lnTo>
                <a:lnTo>
                  <a:pt x="3558" y="8878"/>
                </a:lnTo>
                <a:lnTo>
                  <a:pt x="3595" y="8804"/>
                </a:lnTo>
                <a:lnTo>
                  <a:pt x="3632" y="8731"/>
                </a:lnTo>
                <a:lnTo>
                  <a:pt x="3595" y="8621"/>
                </a:lnTo>
                <a:lnTo>
                  <a:pt x="3558" y="8438"/>
                </a:lnTo>
                <a:lnTo>
                  <a:pt x="3301" y="8108"/>
                </a:lnTo>
                <a:lnTo>
                  <a:pt x="3228" y="7997"/>
                </a:lnTo>
                <a:lnTo>
                  <a:pt x="3558" y="7704"/>
                </a:lnTo>
                <a:lnTo>
                  <a:pt x="3595" y="7594"/>
                </a:lnTo>
                <a:lnTo>
                  <a:pt x="3595" y="7484"/>
                </a:lnTo>
                <a:lnTo>
                  <a:pt x="3558" y="7411"/>
                </a:lnTo>
                <a:lnTo>
                  <a:pt x="3485" y="7374"/>
                </a:lnTo>
                <a:lnTo>
                  <a:pt x="3412" y="7337"/>
                </a:lnTo>
                <a:lnTo>
                  <a:pt x="3338" y="7337"/>
                </a:lnTo>
                <a:lnTo>
                  <a:pt x="3228" y="7411"/>
                </a:lnTo>
                <a:lnTo>
                  <a:pt x="2971" y="7631"/>
                </a:lnTo>
                <a:lnTo>
                  <a:pt x="2641" y="7264"/>
                </a:lnTo>
                <a:lnTo>
                  <a:pt x="2568" y="7227"/>
                </a:lnTo>
                <a:close/>
                <a:moveTo>
                  <a:pt x="3191" y="6090"/>
                </a:moveTo>
                <a:lnTo>
                  <a:pt x="3595" y="6860"/>
                </a:lnTo>
                <a:lnTo>
                  <a:pt x="3998" y="7594"/>
                </a:lnTo>
                <a:lnTo>
                  <a:pt x="4439" y="8328"/>
                </a:lnTo>
                <a:lnTo>
                  <a:pt x="4915" y="9025"/>
                </a:lnTo>
                <a:lnTo>
                  <a:pt x="4769" y="9098"/>
                </a:lnTo>
                <a:lnTo>
                  <a:pt x="4622" y="9171"/>
                </a:lnTo>
                <a:lnTo>
                  <a:pt x="4365" y="9355"/>
                </a:lnTo>
                <a:lnTo>
                  <a:pt x="3778" y="9721"/>
                </a:lnTo>
                <a:lnTo>
                  <a:pt x="3522" y="9905"/>
                </a:lnTo>
                <a:lnTo>
                  <a:pt x="3412" y="10015"/>
                </a:lnTo>
                <a:lnTo>
                  <a:pt x="3265" y="10052"/>
                </a:lnTo>
                <a:lnTo>
                  <a:pt x="3228" y="10052"/>
                </a:lnTo>
                <a:lnTo>
                  <a:pt x="3191" y="10088"/>
                </a:lnTo>
                <a:lnTo>
                  <a:pt x="3191" y="10162"/>
                </a:lnTo>
                <a:lnTo>
                  <a:pt x="2421" y="9025"/>
                </a:lnTo>
                <a:lnTo>
                  <a:pt x="1761" y="7997"/>
                </a:lnTo>
                <a:lnTo>
                  <a:pt x="1064" y="7007"/>
                </a:lnTo>
                <a:lnTo>
                  <a:pt x="1394" y="6897"/>
                </a:lnTo>
                <a:lnTo>
                  <a:pt x="1724" y="6714"/>
                </a:lnTo>
                <a:lnTo>
                  <a:pt x="2348" y="6383"/>
                </a:lnTo>
                <a:lnTo>
                  <a:pt x="2494" y="6310"/>
                </a:lnTo>
                <a:lnTo>
                  <a:pt x="2641" y="6273"/>
                </a:lnTo>
                <a:lnTo>
                  <a:pt x="2935" y="6237"/>
                </a:lnTo>
                <a:lnTo>
                  <a:pt x="3081" y="6200"/>
                </a:lnTo>
                <a:lnTo>
                  <a:pt x="3191" y="6090"/>
                </a:lnTo>
                <a:close/>
                <a:moveTo>
                  <a:pt x="12729" y="11005"/>
                </a:moveTo>
                <a:lnTo>
                  <a:pt x="12655" y="11225"/>
                </a:lnTo>
                <a:lnTo>
                  <a:pt x="12582" y="11115"/>
                </a:lnTo>
                <a:lnTo>
                  <a:pt x="12729" y="11005"/>
                </a:lnTo>
                <a:close/>
                <a:moveTo>
                  <a:pt x="9647" y="12949"/>
                </a:moveTo>
                <a:lnTo>
                  <a:pt x="9721" y="13096"/>
                </a:lnTo>
                <a:lnTo>
                  <a:pt x="9831" y="13280"/>
                </a:lnTo>
                <a:lnTo>
                  <a:pt x="9941" y="13463"/>
                </a:lnTo>
                <a:lnTo>
                  <a:pt x="10088" y="13573"/>
                </a:lnTo>
                <a:lnTo>
                  <a:pt x="10051" y="13573"/>
                </a:lnTo>
                <a:lnTo>
                  <a:pt x="9647" y="13756"/>
                </a:lnTo>
                <a:lnTo>
                  <a:pt x="9647" y="13646"/>
                </a:lnTo>
                <a:lnTo>
                  <a:pt x="9574" y="13536"/>
                </a:lnTo>
                <a:lnTo>
                  <a:pt x="9427" y="13426"/>
                </a:lnTo>
                <a:lnTo>
                  <a:pt x="9354" y="13280"/>
                </a:lnTo>
                <a:lnTo>
                  <a:pt x="9281" y="13133"/>
                </a:lnTo>
                <a:lnTo>
                  <a:pt x="9244" y="12986"/>
                </a:lnTo>
                <a:lnTo>
                  <a:pt x="9647" y="12949"/>
                </a:lnTo>
                <a:close/>
                <a:moveTo>
                  <a:pt x="6640" y="12839"/>
                </a:moveTo>
                <a:lnTo>
                  <a:pt x="6493" y="13426"/>
                </a:lnTo>
                <a:lnTo>
                  <a:pt x="6419" y="14013"/>
                </a:lnTo>
                <a:lnTo>
                  <a:pt x="6419" y="14160"/>
                </a:lnTo>
                <a:lnTo>
                  <a:pt x="6163" y="13940"/>
                </a:lnTo>
                <a:lnTo>
                  <a:pt x="6126" y="13940"/>
                </a:lnTo>
                <a:lnTo>
                  <a:pt x="6126" y="13903"/>
                </a:lnTo>
                <a:lnTo>
                  <a:pt x="6126" y="13646"/>
                </a:lnTo>
                <a:lnTo>
                  <a:pt x="6163" y="13353"/>
                </a:lnTo>
                <a:lnTo>
                  <a:pt x="6236" y="13096"/>
                </a:lnTo>
                <a:lnTo>
                  <a:pt x="6346" y="12876"/>
                </a:lnTo>
                <a:lnTo>
                  <a:pt x="6640" y="12839"/>
                </a:lnTo>
                <a:close/>
                <a:moveTo>
                  <a:pt x="7336" y="13170"/>
                </a:moveTo>
                <a:lnTo>
                  <a:pt x="7263" y="13206"/>
                </a:lnTo>
                <a:lnTo>
                  <a:pt x="7226" y="13243"/>
                </a:lnTo>
                <a:lnTo>
                  <a:pt x="7080" y="13720"/>
                </a:lnTo>
                <a:lnTo>
                  <a:pt x="7006" y="13977"/>
                </a:lnTo>
                <a:lnTo>
                  <a:pt x="7006" y="14233"/>
                </a:lnTo>
                <a:lnTo>
                  <a:pt x="7006" y="14307"/>
                </a:lnTo>
                <a:lnTo>
                  <a:pt x="7043" y="14380"/>
                </a:lnTo>
                <a:lnTo>
                  <a:pt x="7116" y="14453"/>
                </a:lnTo>
                <a:lnTo>
                  <a:pt x="7190" y="14490"/>
                </a:lnTo>
                <a:lnTo>
                  <a:pt x="7263" y="14527"/>
                </a:lnTo>
                <a:lnTo>
                  <a:pt x="7336" y="14527"/>
                </a:lnTo>
                <a:lnTo>
                  <a:pt x="7410" y="14453"/>
                </a:lnTo>
                <a:lnTo>
                  <a:pt x="7483" y="14380"/>
                </a:lnTo>
                <a:lnTo>
                  <a:pt x="7483" y="14270"/>
                </a:lnTo>
                <a:lnTo>
                  <a:pt x="7446" y="14160"/>
                </a:lnTo>
                <a:lnTo>
                  <a:pt x="7373" y="14123"/>
                </a:lnTo>
                <a:lnTo>
                  <a:pt x="7373" y="13830"/>
                </a:lnTo>
                <a:lnTo>
                  <a:pt x="7410" y="13280"/>
                </a:lnTo>
                <a:lnTo>
                  <a:pt x="7373" y="13206"/>
                </a:lnTo>
                <a:lnTo>
                  <a:pt x="7336" y="13170"/>
                </a:lnTo>
                <a:close/>
                <a:moveTo>
                  <a:pt x="10418" y="5613"/>
                </a:moveTo>
                <a:lnTo>
                  <a:pt x="11188" y="6714"/>
                </a:lnTo>
                <a:lnTo>
                  <a:pt x="11555" y="7264"/>
                </a:lnTo>
                <a:lnTo>
                  <a:pt x="11922" y="7814"/>
                </a:lnTo>
                <a:lnTo>
                  <a:pt x="12252" y="8474"/>
                </a:lnTo>
                <a:lnTo>
                  <a:pt x="12399" y="8841"/>
                </a:lnTo>
                <a:lnTo>
                  <a:pt x="12545" y="9208"/>
                </a:lnTo>
                <a:lnTo>
                  <a:pt x="12619" y="9575"/>
                </a:lnTo>
                <a:lnTo>
                  <a:pt x="12692" y="9942"/>
                </a:lnTo>
                <a:lnTo>
                  <a:pt x="12729" y="10308"/>
                </a:lnTo>
                <a:lnTo>
                  <a:pt x="12729" y="10675"/>
                </a:lnTo>
                <a:lnTo>
                  <a:pt x="12325" y="10932"/>
                </a:lnTo>
                <a:lnTo>
                  <a:pt x="12288" y="10969"/>
                </a:lnTo>
                <a:lnTo>
                  <a:pt x="12252" y="11042"/>
                </a:lnTo>
                <a:lnTo>
                  <a:pt x="12288" y="11079"/>
                </a:lnTo>
                <a:lnTo>
                  <a:pt x="12325" y="11152"/>
                </a:lnTo>
                <a:lnTo>
                  <a:pt x="12435" y="11372"/>
                </a:lnTo>
                <a:lnTo>
                  <a:pt x="12509" y="11446"/>
                </a:lnTo>
                <a:lnTo>
                  <a:pt x="12582" y="11519"/>
                </a:lnTo>
                <a:lnTo>
                  <a:pt x="12472" y="11776"/>
                </a:lnTo>
                <a:lnTo>
                  <a:pt x="12325" y="12032"/>
                </a:lnTo>
                <a:lnTo>
                  <a:pt x="11848" y="11666"/>
                </a:lnTo>
                <a:lnTo>
                  <a:pt x="11775" y="11629"/>
                </a:lnTo>
                <a:lnTo>
                  <a:pt x="11702" y="11666"/>
                </a:lnTo>
                <a:lnTo>
                  <a:pt x="11665" y="11739"/>
                </a:lnTo>
                <a:lnTo>
                  <a:pt x="11702" y="11812"/>
                </a:lnTo>
                <a:lnTo>
                  <a:pt x="12142" y="12326"/>
                </a:lnTo>
                <a:lnTo>
                  <a:pt x="11848" y="12619"/>
                </a:lnTo>
                <a:lnTo>
                  <a:pt x="11812" y="12546"/>
                </a:lnTo>
                <a:lnTo>
                  <a:pt x="11665" y="12399"/>
                </a:lnTo>
                <a:lnTo>
                  <a:pt x="11518" y="12253"/>
                </a:lnTo>
                <a:lnTo>
                  <a:pt x="11371" y="12069"/>
                </a:lnTo>
                <a:lnTo>
                  <a:pt x="11298" y="11886"/>
                </a:lnTo>
                <a:lnTo>
                  <a:pt x="11225" y="11849"/>
                </a:lnTo>
                <a:lnTo>
                  <a:pt x="11188" y="11812"/>
                </a:lnTo>
                <a:lnTo>
                  <a:pt x="11115" y="11849"/>
                </a:lnTo>
                <a:lnTo>
                  <a:pt x="11078" y="11922"/>
                </a:lnTo>
                <a:lnTo>
                  <a:pt x="11078" y="12106"/>
                </a:lnTo>
                <a:lnTo>
                  <a:pt x="11115" y="12253"/>
                </a:lnTo>
                <a:lnTo>
                  <a:pt x="11188" y="12436"/>
                </a:lnTo>
                <a:lnTo>
                  <a:pt x="11261" y="12583"/>
                </a:lnTo>
                <a:lnTo>
                  <a:pt x="11371" y="12729"/>
                </a:lnTo>
                <a:lnTo>
                  <a:pt x="11518" y="12876"/>
                </a:lnTo>
                <a:lnTo>
                  <a:pt x="11115" y="13096"/>
                </a:lnTo>
                <a:lnTo>
                  <a:pt x="11151" y="12986"/>
                </a:lnTo>
                <a:lnTo>
                  <a:pt x="11151" y="12839"/>
                </a:lnTo>
                <a:lnTo>
                  <a:pt x="11078" y="12766"/>
                </a:lnTo>
                <a:lnTo>
                  <a:pt x="10968" y="12656"/>
                </a:lnTo>
                <a:lnTo>
                  <a:pt x="10931" y="12656"/>
                </a:lnTo>
                <a:lnTo>
                  <a:pt x="10858" y="12693"/>
                </a:lnTo>
                <a:lnTo>
                  <a:pt x="10858" y="12766"/>
                </a:lnTo>
                <a:lnTo>
                  <a:pt x="10821" y="12729"/>
                </a:lnTo>
                <a:lnTo>
                  <a:pt x="10491" y="12436"/>
                </a:lnTo>
                <a:lnTo>
                  <a:pt x="10418" y="12363"/>
                </a:lnTo>
                <a:lnTo>
                  <a:pt x="10344" y="12399"/>
                </a:lnTo>
                <a:lnTo>
                  <a:pt x="10308" y="12473"/>
                </a:lnTo>
                <a:lnTo>
                  <a:pt x="10308" y="12546"/>
                </a:lnTo>
                <a:lnTo>
                  <a:pt x="10491" y="12839"/>
                </a:lnTo>
                <a:lnTo>
                  <a:pt x="10711" y="13206"/>
                </a:lnTo>
                <a:lnTo>
                  <a:pt x="10785" y="13280"/>
                </a:lnTo>
                <a:lnTo>
                  <a:pt x="10381" y="13426"/>
                </a:lnTo>
                <a:lnTo>
                  <a:pt x="10381" y="13353"/>
                </a:lnTo>
                <a:lnTo>
                  <a:pt x="10344" y="13280"/>
                </a:lnTo>
                <a:lnTo>
                  <a:pt x="10234" y="13133"/>
                </a:lnTo>
                <a:lnTo>
                  <a:pt x="10051" y="12913"/>
                </a:lnTo>
                <a:lnTo>
                  <a:pt x="9904" y="12693"/>
                </a:lnTo>
                <a:lnTo>
                  <a:pt x="9831" y="12619"/>
                </a:lnTo>
                <a:lnTo>
                  <a:pt x="9721" y="12619"/>
                </a:lnTo>
                <a:lnTo>
                  <a:pt x="9391" y="12693"/>
                </a:lnTo>
                <a:lnTo>
                  <a:pt x="9097" y="12729"/>
                </a:lnTo>
                <a:lnTo>
                  <a:pt x="9024" y="12766"/>
                </a:lnTo>
                <a:lnTo>
                  <a:pt x="8987" y="12839"/>
                </a:lnTo>
                <a:lnTo>
                  <a:pt x="8987" y="12913"/>
                </a:lnTo>
                <a:lnTo>
                  <a:pt x="9024" y="12986"/>
                </a:lnTo>
                <a:lnTo>
                  <a:pt x="9024" y="13243"/>
                </a:lnTo>
                <a:lnTo>
                  <a:pt x="9097" y="13500"/>
                </a:lnTo>
                <a:lnTo>
                  <a:pt x="9134" y="13646"/>
                </a:lnTo>
                <a:lnTo>
                  <a:pt x="9207" y="13756"/>
                </a:lnTo>
                <a:lnTo>
                  <a:pt x="9317" y="13830"/>
                </a:lnTo>
                <a:lnTo>
                  <a:pt x="9427" y="13867"/>
                </a:lnTo>
                <a:lnTo>
                  <a:pt x="8987" y="14050"/>
                </a:lnTo>
                <a:lnTo>
                  <a:pt x="8950" y="13977"/>
                </a:lnTo>
                <a:lnTo>
                  <a:pt x="8804" y="13903"/>
                </a:lnTo>
                <a:lnTo>
                  <a:pt x="8767" y="13903"/>
                </a:lnTo>
                <a:lnTo>
                  <a:pt x="8620" y="13536"/>
                </a:lnTo>
                <a:lnTo>
                  <a:pt x="8510" y="13390"/>
                </a:lnTo>
                <a:lnTo>
                  <a:pt x="8364" y="13206"/>
                </a:lnTo>
                <a:lnTo>
                  <a:pt x="8327" y="13206"/>
                </a:lnTo>
                <a:lnTo>
                  <a:pt x="8327" y="13243"/>
                </a:lnTo>
                <a:lnTo>
                  <a:pt x="8327" y="13500"/>
                </a:lnTo>
                <a:lnTo>
                  <a:pt x="8364" y="13756"/>
                </a:lnTo>
                <a:lnTo>
                  <a:pt x="8510" y="14270"/>
                </a:lnTo>
                <a:lnTo>
                  <a:pt x="8070" y="14453"/>
                </a:lnTo>
                <a:lnTo>
                  <a:pt x="8033" y="14160"/>
                </a:lnTo>
                <a:lnTo>
                  <a:pt x="7960" y="13903"/>
                </a:lnTo>
                <a:lnTo>
                  <a:pt x="7923" y="13536"/>
                </a:lnTo>
                <a:lnTo>
                  <a:pt x="7923" y="13206"/>
                </a:lnTo>
                <a:lnTo>
                  <a:pt x="7887" y="13133"/>
                </a:lnTo>
                <a:lnTo>
                  <a:pt x="7813" y="13096"/>
                </a:lnTo>
                <a:lnTo>
                  <a:pt x="7777" y="13096"/>
                </a:lnTo>
                <a:lnTo>
                  <a:pt x="7703" y="13170"/>
                </a:lnTo>
                <a:lnTo>
                  <a:pt x="7667" y="13536"/>
                </a:lnTo>
                <a:lnTo>
                  <a:pt x="7630" y="13903"/>
                </a:lnTo>
                <a:lnTo>
                  <a:pt x="7667" y="14233"/>
                </a:lnTo>
                <a:lnTo>
                  <a:pt x="7667" y="14380"/>
                </a:lnTo>
                <a:lnTo>
                  <a:pt x="7740" y="14527"/>
                </a:lnTo>
                <a:lnTo>
                  <a:pt x="7483" y="14563"/>
                </a:lnTo>
                <a:lnTo>
                  <a:pt x="7190" y="14527"/>
                </a:lnTo>
                <a:lnTo>
                  <a:pt x="7006" y="14453"/>
                </a:lnTo>
                <a:lnTo>
                  <a:pt x="6786" y="14380"/>
                </a:lnTo>
                <a:lnTo>
                  <a:pt x="6823" y="14160"/>
                </a:lnTo>
                <a:lnTo>
                  <a:pt x="6860" y="13646"/>
                </a:lnTo>
                <a:lnTo>
                  <a:pt x="6860" y="13206"/>
                </a:lnTo>
                <a:lnTo>
                  <a:pt x="6860" y="12766"/>
                </a:lnTo>
                <a:lnTo>
                  <a:pt x="6823" y="12693"/>
                </a:lnTo>
                <a:lnTo>
                  <a:pt x="6713" y="12656"/>
                </a:lnTo>
                <a:lnTo>
                  <a:pt x="6346" y="12693"/>
                </a:lnTo>
                <a:lnTo>
                  <a:pt x="6309" y="12656"/>
                </a:lnTo>
                <a:lnTo>
                  <a:pt x="6236" y="12693"/>
                </a:lnTo>
                <a:lnTo>
                  <a:pt x="6089" y="12913"/>
                </a:lnTo>
                <a:lnTo>
                  <a:pt x="5943" y="13133"/>
                </a:lnTo>
                <a:lnTo>
                  <a:pt x="5869" y="13390"/>
                </a:lnTo>
                <a:lnTo>
                  <a:pt x="5796" y="13610"/>
                </a:lnTo>
                <a:lnTo>
                  <a:pt x="5392" y="13206"/>
                </a:lnTo>
                <a:lnTo>
                  <a:pt x="5686" y="12839"/>
                </a:lnTo>
                <a:lnTo>
                  <a:pt x="5943" y="12473"/>
                </a:lnTo>
                <a:lnTo>
                  <a:pt x="5943" y="12363"/>
                </a:lnTo>
                <a:lnTo>
                  <a:pt x="5943" y="12289"/>
                </a:lnTo>
                <a:lnTo>
                  <a:pt x="5869" y="12216"/>
                </a:lnTo>
                <a:lnTo>
                  <a:pt x="5686" y="12216"/>
                </a:lnTo>
                <a:lnTo>
                  <a:pt x="5612" y="12289"/>
                </a:lnTo>
                <a:lnTo>
                  <a:pt x="5209" y="12949"/>
                </a:lnTo>
                <a:lnTo>
                  <a:pt x="4952" y="12619"/>
                </a:lnTo>
                <a:lnTo>
                  <a:pt x="5136" y="12473"/>
                </a:lnTo>
                <a:lnTo>
                  <a:pt x="5319" y="12289"/>
                </a:lnTo>
                <a:lnTo>
                  <a:pt x="5466" y="12069"/>
                </a:lnTo>
                <a:lnTo>
                  <a:pt x="5576" y="11849"/>
                </a:lnTo>
                <a:lnTo>
                  <a:pt x="5576" y="11776"/>
                </a:lnTo>
                <a:lnTo>
                  <a:pt x="5576" y="11739"/>
                </a:lnTo>
                <a:lnTo>
                  <a:pt x="5539" y="11666"/>
                </a:lnTo>
                <a:lnTo>
                  <a:pt x="5502" y="11629"/>
                </a:lnTo>
                <a:lnTo>
                  <a:pt x="5319" y="11629"/>
                </a:lnTo>
                <a:lnTo>
                  <a:pt x="5282" y="11702"/>
                </a:lnTo>
                <a:lnTo>
                  <a:pt x="4805" y="12399"/>
                </a:lnTo>
                <a:lnTo>
                  <a:pt x="4439" y="11922"/>
                </a:lnTo>
                <a:lnTo>
                  <a:pt x="4549" y="11812"/>
                </a:lnTo>
                <a:lnTo>
                  <a:pt x="4879" y="11409"/>
                </a:lnTo>
                <a:lnTo>
                  <a:pt x="5209" y="10969"/>
                </a:lnTo>
                <a:lnTo>
                  <a:pt x="5209" y="10895"/>
                </a:lnTo>
                <a:lnTo>
                  <a:pt x="5246" y="10859"/>
                </a:lnTo>
                <a:lnTo>
                  <a:pt x="5282" y="10785"/>
                </a:lnTo>
                <a:lnTo>
                  <a:pt x="5282" y="10712"/>
                </a:lnTo>
                <a:lnTo>
                  <a:pt x="5209" y="10639"/>
                </a:lnTo>
                <a:lnTo>
                  <a:pt x="5099" y="10602"/>
                </a:lnTo>
                <a:lnTo>
                  <a:pt x="5026" y="10602"/>
                </a:lnTo>
                <a:lnTo>
                  <a:pt x="4952" y="10639"/>
                </a:lnTo>
                <a:lnTo>
                  <a:pt x="4549" y="11225"/>
                </a:lnTo>
                <a:lnTo>
                  <a:pt x="4329" y="11556"/>
                </a:lnTo>
                <a:lnTo>
                  <a:pt x="4292" y="11482"/>
                </a:lnTo>
                <a:lnTo>
                  <a:pt x="4145" y="11482"/>
                </a:lnTo>
                <a:lnTo>
                  <a:pt x="3888" y="11152"/>
                </a:lnTo>
                <a:lnTo>
                  <a:pt x="4329" y="10822"/>
                </a:lnTo>
                <a:lnTo>
                  <a:pt x="4549" y="10675"/>
                </a:lnTo>
                <a:lnTo>
                  <a:pt x="4732" y="10455"/>
                </a:lnTo>
                <a:lnTo>
                  <a:pt x="4769" y="10418"/>
                </a:lnTo>
                <a:lnTo>
                  <a:pt x="4805" y="10345"/>
                </a:lnTo>
                <a:lnTo>
                  <a:pt x="4732" y="10235"/>
                </a:lnTo>
                <a:lnTo>
                  <a:pt x="4659" y="10162"/>
                </a:lnTo>
                <a:lnTo>
                  <a:pt x="4585" y="10162"/>
                </a:lnTo>
                <a:lnTo>
                  <a:pt x="4512" y="10198"/>
                </a:lnTo>
                <a:lnTo>
                  <a:pt x="4292" y="10345"/>
                </a:lnTo>
                <a:lnTo>
                  <a:pt x="4072" y="10528"/>
                </a:lnTo>
                <a:lnTo>
                  <a:pt x="3705" y="10895"/>
                </a:lnTo>
                <a:lnTo>
                  <a:pt x="3256" y="10239"/>
                </a:lnTo>
                <a:lnTo>
                  <a:pt x="3256" y="10239"/>
                </a:lnTo>
                <a:lnTo>
                  <a:pt x="3485" y="10272"/>
                </a:lnTo>
                <a:lnTo>
                  <a:pt x="3742" y="10235"/>
                </a:lnTo>
                <a:lnTo>
                  <a:pt x="3888" y="10162"/>
                </a:lnTo>
                <a:lnTo>
                  <a:pt x="4072" y="10052"/>
                </a:lnTo>
                <a:lnTo>
                  <a:pt x="4365" y="9868"/>
                </a:lnTo>
                <a:lnTo>
                  <a:pt x="4769" y="9648"/>
                </a:lnTo>
                <a:lnTo>
                  <a:pt x="4989" y="9538"/>
                </a:lnTo>
                <a:lnTo>
                  <a:pt x="5172" y="9391"/>
                </a:lnTo>
                <a:lnTo>
                  <a:pt x="6053" y="10675"/>
                </a:lnTo>
                <a:lnTo>
                  <a:pt x="6383" y="11115"/>
                </a:lnTo>
                <a:lnTo>
                  <a:pt x="6713" y="11556"/>
                </a:lnTo>
                <a:lnTo>
                  <a:pt x="6896" y="11739"/>
                </a:lnTo>
                <a:lnTo>
                  <a:pt x="7116" y="11922"/>
                </a:lnTo>
                <a:lnTo>
                  <a:pt x="7336" y="12069"/>
                </a:lnTo>
                <a:lnTo>
                  <a:pt x="7593" y="12179"/>
                </a:lnTo>
                <a:lnTo>
                  <a:pt x="7813" y="12253"/>
                </a:lnTo>
                <a:lnTo>
                  <a:pt x="8070" y="12289"/>
                </a:lnTo>
                <a:lnTo>
                  <a:pt x="8547" y="12289"/>
                </a:lnTo>
                <a:lnTo>
                  <a:pt x="8767" y="12253"/>
                </a:lnTo>
                <a:lnTo>
                  <a:pt x="8987" y="12179"/>
                </a:lnTo>
                <a:lnTo>
                  <a:pt x="9207" y="12106"/>
                </a:lnTo>
                <a:lnTo>
                  <a:pt x="9427" y="11996"/>
                </a:lnTo>
                <a:lnTo>
                  <a:pt x="9684" y="11849"/>
                </a:lnTo>
                <a:lnTo>
                  <a:pt x="9867" y="11666"/>
                </a:lnTo>
                <a:lnTo>
                  <a:pt x="10051" y="11482"/>
                </a:lnTo>
                <a:lnTo>
                  <a:pt x="10198" y="11262"/>
                </a:lnTo>
                <a:lnTo>
                  <a:pt x="10308" y="11042"/>
                </a:lnTo>
                <a:lnTo>
                  <a:pt x="10418" y="10822"/>
                </a:lnTo>
                <a:lnTo>
                  <a:pt x="10491" y="10565"/>
                </a:lnTo>
                <a:lnTo>
                  <a:pt x="10528" y="10345"/>
                </a:lnTo>
                <a:lnTo>
                  <a:pt x="10564" y="9832"/>
                </a:lnTo>
                <a:lnTo>
                  <a:pt x="10528" y="9318"/>
                </a:lnTo>
                <a:lnTo>
                  <a:pt x="10418" y="8804"/>
                </a:lnTo>
                <a:lnTo>
                  <a:pt x="10234" y="8328"/>
                </a:lnTo>
                <a:lnTo>
                  <a:pt x="9978" y="7887"/>
                </a:lnTo>
                <a:lnTo>
                  <a:pt x="9684" y="7484"/>
                </a:lnTo>
                <a:lnTo>
                  <a:pt x="9097" y="6640"/>
                </a:lnTo>
                <a:lnTo>
                  <a:pt x="9354" y="6494"/>
                </a:lnTo>
                <a:lnTo>
                  <a:pt x="9574" y="6347"/>
                </a:lnTo>
                <a:lnTo>
                  <a:pt x="10014" y="5980"/>
                </a:lnTo>
                <a:lnTo>
                  <a:pt x="10418" y="5613"/>
                </a:lnTo>
                <a:close/>
                <a:moveTo>
                  <a:pt x="8400" y="2055"/>
                </a:moveTo>
                <a:lnTo>
                  <a:pt x="8290" y="2092"/>
                </a:lnTo>
                <a:lnTo>
                  <a:pt x="8217" y="2165"/>
                </a:lnTo>
                <a:lnTo>
                  <a:pt x="8180" y="2202"/>
                </a:lnTo>
                <a:lnTo>
                  <a:pt x="8180" y="2312"/>
                </a:lnTo>
                <a:lnTo>
                  <a:pt x="8180" y="2385"/>
                </a:lnTo>
                <a:lnTo>
                  <a:pt x="8107" y="2422"/>
                </a:lnTo>
                <a:lnTo>
                  <a:pt x="8033" y="2459"/>
                </a:lnTo>
                <a:lnTo>
                  <a:pt x="7300" y="3045"/>
                </a:lnTo>
                <a:lnTo>
                  <a:pt x="6896" y="3339"/>
                </a:lnTo>
                <a:lnTo>
                  <a:pt x="6529" y="3596"/>
                </a:lnTo>
                <a:lnTo>
                  <a:pt x="6456" y="3669"/>
                </a:lnTo>
                <a:lnTo>
                  <a:pt x="6419" y="3742"/>
                </a:lnTo>
                <a:lnTo>
                  <a:pt x="6419" y="3852"/>
                </a:lnTo>
                <a:lnTo>
                  <a:pt x="6419" y="3926"/>
                </a:lnTo>
                <a:lnTo>
                  <a:pt x="8547" y="6677"/>
                </a:lnTo>
                <a:lnTo>
                  <a:pt x="8547" y="6750"/>
                </a:lnTo>
                <a:lnTo>
                  <a:pt x="8620" y="6787"/>
                </a:lnTo>
                <a:lnTo>
                  <a:pt x="9391" y="7851"/>
                </a:lnTo>
                <a:lnTo>
                  <a:pt x="9684" y="8291"/>
                </a:lnTo>
                <a:lnTo>
                  <a:pt x="9904" y="8768"/>
                </a:lnTo>
                <a:lnTo>
                  <a:pt x="10014" y="9025"/>
                </a:lnTo>
                <a:lnTo>
                  <a:pt x="10088" y="9281"/>
                </a:lnTo>
                <a:lnTo>
                  <a:pt x="10124" y="9538"/>
                </a:lnTo>
                <a:lnTo>
                  <a:pt x="10124" y="9832"/>
                </a:lnTo>
                <a:lnTo>
                  <a:pt x="10124" y="10088"/>
                </a:lnTo>
                <a:lnTo>
                  <a:pt x="10088" y="10308"/>
                </a:lnTo>
                <a:lnTo>
                  <a:pt x="10014" y="10565"/>
                </a:lnTo>
                <a:lnTo>
                  <a:pt x="9904" y="10785"/>
                </a:lnTo>
                <a:lnTo>
                  <a:pt x="9794" y="11005"/>
                </a:lnTo>
                <a:lnTo>
                  <a:pt x="9647" y="11189"/>
                </a:lnTo>
                <a:lnTo>
                  <a:pt x="9464" y="11372"/>
                </a:lnTo>
                <a:lnTo>
                  <a:pt x="9281" y="11556"/>
                </a:lnTo>
                <a:lnTo>
                  <a:pt x="9097" y="11666"/>
                </a:lnTo>
                <a:lnTo>
                  <a:pt x="8877" y="11739"/>
                </a:lnTo>
                <a:lnTo>
                  <a:pt x="8657" y="11776"/>
                </a:lnTo>
                <a:lnTo>
                  <a:pt x="8437" y="11812"/>
                </a:lnTo>
                <a:lnTo>
                  <a:pt x="7997" y="11812"/>
                </a:lnTo>
                <a:lnTo>
                  <a:pt x="7813" y="11739"/>
                </a:lnTo>
                <a:lnTo>
                  <a:pt x="7593" y="11666"/>
                </a:lnTo>
                <a:lnTo>
                  <a:pt x="7373" y="11519"/>
                </a:lnTo>
                <a:lnTo>
                  <a:pt x="7153" y="11372"/>
                </a:lnTo>
                <a:lnTo>
                  <a:pt x="6970" y="11152"/>
                </a:lnTo>
                <a:lnTo>
                  <a:pt x="6823" y="10932"/>
                </a:lnTo>
                <a:lnTo>
                  <a:pt x="6053" y="9905"/>
                </a:lnTo>
                <a:lnTo>
                  <a:pt x="5356" y="8878"/>
                </a:lnTo>
                <a:lnTo>
                  <a:pt x="4659" y="7814"/>
                </a:lnTo>
                <a:lnTo>
                  <a:pt x="4035" y="6714"/>
                </a:lnTo>
                <a:lnTo>
                  <a:pt x="3742" y="6163"/>
                </a:lnTo>
                <a:lnTo>
                  <a:pt x="3485" y="5613"/>
                </a:lnTo>
                <a:lnTo>
                  <a:pt x="3412" y="5540"/>
                </a:lnTo>
                <a:lnTo>
                  <a:pt x="3301" y="5503"/>
                </a:lnTo>
                <a:lnTo>
                  <a:pt x="3191" y="5503"/>
                </a:lnTo>
                <a:lnTo>
                  <a:pt x="3118" y="5576"/>
                </a:lnTo>
                <a:lnTo>
                  <a:pt x="3008" y="5687"/>
                </a:lnTo>
                <a:lnTo>
                  <a:pt x="2861" y="5760"/>
                </a:lnTo>
                <a:lnTo>
                  <a:pt x="2715" y="5833"/>
                </a:lnTo>
                <a:lnTo>
                  <a:pt x="2568" y="5833"/>
                </a:lnTo>
                <a:lnTo>
                  <a:pt x="2421" y="5870"/>
                </a:lnTo>
                <a:lnTo>
                  <a:pt x="2274" y="5907"/>
                </a:lnTo>
                <a:lnTo>
                  <a:pt x="2018" y="6053"/>
                </a:lnTo>
                <a:lnTo>
                  <a:pt x="1431" y="6420"/>
                </a:lnTo>
                <a:lnTo>
                  <a:pt x="1137" y="6604"/>
                </a:lnTo>
                <a:lnTo>
                  <a:pt x="880" y="6824"/>
                </a:lnTo>
                <a:lnTo>
                  <a:pt x="770" y="6824"/>
                </a:lnTo>
                <a:lnTo>
                  <a:pt x="697" y="6897"/>
                </a:lnTo>
                <a:lnTo>
                  <a:pt x="660" y="6970"/>
                </a:lnTo>
                <a:lnTo>
                  <a:pt x="697" y="7080"/>
                </a:lnTo>
                <a:lnTo>
                  <a:pt x="1101" y="7814"/>
                </a:lnTo>
                <a:lnTo>
                  <a:pt x="1541" y="8548"/>
                </a:lnTo>
                <a:lnTo>
                  <a:pt x="2458" y="9942"/>
                </a:lnTo>
                <a:lnTo>
                  <a:pt x="3412" y="11335"/>
                </a:lnTo>
                <a:lnTo>
                  <a:pt x="4402" y="12693"/>
                </a:lnTo>
                <a:lnTo>
                  <a:pt x="4989" y="13426"/>
                </a:lnTo>
                <a:lnTo>
                  <a:pt x="4952" y="13426"/>
                </a:lnTo>
                <a:lnTo>
                  <a:pt x="4952" y="13500"/>
                </a:lnTo>
                <a:lnTo>
                  <a:pt x="4989" y="13536"/>
                </a:lnTo>
                <a:lnTo>
                  <a:pt x="5026" y="13573"/>
                </a:lnTo>
                <a:lnTo>
                  <a:pt x="5099" y="13536"/>
                </a:lnTo>
                <a:lnTo>
                  <a:pt x="5429" y="13940"/>
                </a:lnTo>
                <a:lnTo>
                  <a:pt x="5796" y="14307"/>
                </a:lnTo>
                <a:lnTo>
                  <a:pt x="5833" y="14343"/>
                </a:lnTo>
                <a:lnTo>
                  <a:pt x="5906" y="14380"/>
                </a:lnTo>
                <a:lnTo>
                  <a:pt x="6126" y="14563"/>
                </a:lnTo>
                <a:lnTo>
                  <a:pt x="6383" y="14710"/>
                </a:lnTo>
                <a:lnTo>
                  <a:pt x="6640" y="14857"/>
                </a:lnTo>
                <a:lnTo>
                  <a:pt x="6933" y="14967"/>
                </a:lnTo>
                <a:lnTo>
                  <a:pt x="7226" y="15040"/>
                </a:lnTo>
                <a:lnTo>
                  <a:pt x="7850" y="15040"/>
                </a:lnTo>
                <a:lnTo>
                  <a:pt x="8180" y="14967"/>
                </a:lnTo>
                <a:lnTo>
                  <a:pt x="8510" y="14820"/>
                </a:lnTo>
                <a:lnTo>
                  <a:pt x="8877" y="14673"/>
                </a:lnTo>
                <a:lnTo>
                  <a:pt x="9574" y="14343"/>
                </a:lnTo>
                <a:lnTo>
                  <a:pt x="11115" y="13683"/>
                </a:lnTo>
                <a:lnTo>
                  <a:pt x="11592" y="13426"/>
                </a:lnTo>
                <a:lnTo>
                  <a:pt x="11995" y="13170"/>
                </a:lnTo>
                <a:lnTo>
                  <a:pt x="12399" y="12839"/>
                </a:lnTo>
                <a:lnTo>
                  <a:pt x="12729" y="12436"/>
                </a:lnTo>
                <a:lnTo>
                  <a:pt x="12912" y="12142"/>
                </a:lnTo>
                <a:lnTo>
                  <a:pt x="13059" y="11849"/>
                </a:lnTo>
                <a:lnTo>
                  <a:pt x="13169" y="11519"/>
                </a:lnTo>
                <a:lnTo>
                  <a:pt x="13242" y="11189"/>
                </a:lnTo>
                <a:lnTo>
                  <a:pt x="13279" y="10859"/>
                </a:lnTo>
                <a:lnTo>
                  <a:pt x="13316" y="10528"/>
                </a:lnTo>
                <a:lnTo>
                  <a:pt x="13279" y="10198"/>
                </a:lnTo>
                <a:lnTo>
                  <a:pt x="13242" y="9868"/>
                </a:lnTo>
                <a:lnTo>
                  <a:pt x="13169" y="9538"/>
                </a:lnTo>
                <a:lnTo>
                  <a:pt x="13095" y="9208"/>
                </a:lnTo>
                <a:lnTo>
                  <a:pt x="12875" y="8584"/>
                </a:lnTo>
                <a:lnTo>
                  <a:pt x="12582" y="7961"/>
                </a:lnTo>
                <a:lnTo>
                  <a:pt x="12252" y="7374"/>
                </a:lnTo>
                <a:lnTo>
                  <a:pt x="11885" y="6824"/>
                </a:lnTo>
                <a:lnTo>
                  <a:pt x="10271" y="4476"/>
                </a:lnTo>
                <a:lnTo>
                  <a:pt x="8657" y="2165"/>
                </a:lnTo>
                <a:lnTo>
                  <a:pt x="8584" y="2092"/>
                </a:lnTo>
                <a:lnTo>
                  <a:pt x="8474" y="2055"/>
                </a:lnTo>
                <a:close/>
              </a:path>
            </a:pathLst>
          </a:custGeom>
          <a:solidFill>
            <a:srgbClr val="A4C2F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A4C2F4"/>
              </a:solidFill>
              <a:latin typeface="Arial"/>
              <a:ea typeface="Arial"/>
              <a:cs typeface="Arial"/>
              <a:sym typeface="Arial"/>
            </a:endParaRPr>
          </a:p>
        </p:txBody>
      </p:sp>
      <p:sp>
        <p:nvSpPr>
          <p:cNvPr id="842" name="Google Shape;842;p39"/>
          <p:cNvSpPr/>
          <p:nvPr/>
        </p:nvSpPr>
        <p:spPr>
          <a:xfrm>
            <a:off x="258963" y="4957957"/>
            <a:ext cx="386048" cy="258065"/>
          </a:xfrm>
          <a:custGeom>
            <a:avLst/>
            <a:gdLst/>
            <a:ahLst/>
            <a:cxnLst/>
            <a:rect l="l" t="t" r="r" b="b"/>
            <a:pathLst>
              <a:path w="13610" h="9098" extrusionOk="0">
                <a:moveTo>
                  <a:pt x="4696" y="0"/>
                </a:moveTo>
                <a:lnTo>
                  <a:pt x="4586" y="74"/>
                </a:lnTo>
                <a:lnTo>
                  <a:pt x="4256" y="440"/>
                </a:lnTo>
                <a:lnTo>
                  <a:pt x="3999" y="844"/>
                </a:lnTo>
                <a:lnTo>
                  <a:pt x="3742" y="1247"/>
                </a:lnTo>
                <a:lnTo>
                  <a:pt x="3522" y="1688"/>
                </a:lnTo>
                <a:lnTo>
                  <a:pt x="3339" y="2128"/>
                </a:lnTo>
                <a:lnTo>
                  <a:pt x="3228" y="2605"/>
                </a:lnTo>
                <a:lnTo>
                  <a:pt x="3118" y="3081"/>
                </a:lnTo>
                <a:lnTo>
                  <a:pt x="3045" y="3595"/>
                </a:lnTo>
                <a:lnTo>
                  <a:pt x="3008" y="3852"/>
                </a:lnTo>
                <a:lnTo>
                  <a:pt x="2935" y="4072"/>
                </a:lnTo>
                <a:lnTo>
                  <a:pt x="2825" y="4329"/>
                </a:lnTo>
                <a:lnTo>
                  <a:pt x="2678" y="4512"/>
                </a:lnTo>
                <a:lnTo>
                  <a:pt x="2605" y="4622"/>
                </a:lnTo>
                <a:lnTo>
                  <a:pt x="2495" y="4659"/>
                </a:lnTo>
                <a:lnTo>
                  <a:pt x="2275" y="4732"/>
                </a:lnTo>
                <a:lnTo>
                  <a:pt x="1835" y="4732"/>
                </a:lnTo>
                <a:lnTo>
                  <a:pt x="1541" y="4659"/>
                </a:lnTo>
                <a:lnTo>
                  <a:pt x="991" y="4659"/>
                </a:lnTo>
                <a:lnTo>
                  <a:pt x="881" y="4732"/>
                </a:lnTo>
                <a:lnTo>
                  <a:pt x="771" y="4769"/>
                </a:lnTo>
                <a:lnTo>
                  <a:pt x="587" y="4732"/>
                </a:lnTo>
                <a:lnTo>
                  <a:pt x="404" y="4732"/>
                </a:lnTo>
                <a:lnTo>
                  <a:pt x="257" y="4805"/>
                </a:lnTo>
                <a:lnTo>
                  <a:pt x="74" y="4879"/>
                </a:lnTo>
                <a:lnTo>
                  <a:pt x="37" y="4952"/>
                </a:lnTo>
                <a:lnTo>
                  <a:pt x="0" y="5026"/>
                </a:lnTo>
                <a:lnTo>
                  <a:pt x="0" y="5172"/>
                </a:lnTo>
                <a:lnTo>
                  <a:pt x="37" y="5209"/>
                </a:lnTo>
                <a:lnTo>
                  <a:pt x="74" y="5246"/>
                </a:lnTo>
                <a:lnTo>
                  <a:pt x="147" y="5282"/>
                </a:lnTo>
                <a:lnTo>
                  <a:pt x="221" y="5246"/>
                </a:lnTo>
                <a:lnTo>
                  <a:pt x="514" y="5172"/>
                </a:lnTo>
                <a:lnTo>
                  <a:pt x="587" y="5282"/>
                </a:lnTo>
                <a:lnTo>
                  <a:pt x="697" y="5356"/>
                </a:lnTo>
                <a:lnTo>
                  <a:pt x="807" y="5356"/>
                </a:lnTo>
                <a:lnTo>
                  <a:pt x="881" y="5319"/>
                </a:lnTo>
                <a:lnTo>
                  <a:pt x="918" y="5282"/>
                </a:lnTo>
                <a:lnTo>
                  <a:pt x="991" y="5209"/>
                </a:lnTo>
                <a:lnTo>
                  <a:pt x="1064" y="5172"/>
                </a:lnTo>
                <a:lnTo>
                  <a:pt x="1248" y="5136"/>
                </a:lnTo>
                <a:lnTo>
                  <a:pt x="1431" y="5172"/>
                </a:lnTo>
                <a:lnTo>
                  <a:pt x="1614" y="5209"/>
                </a:lnTo>
                <a:lnTo>
                  <a:pt x="1981" y="5282"/>
                </a:lnTo>
                <a:lnTo>
                  <a:pt x="2201" y="5282"/>
                </a:lnTo>
                <a:lnTo>
                  <a:pt x="2385" y="5246"/>
                </a:lnTo>
                <a:lnTo>
                  <a:pt x="2605" y="5209"/>
                </a:lnTo>
                <a:lnTo>
                  <a:pt x="2752" y="5136"/>
                </a:lnTo>
                <a:lnTo>
                  <a:pt x="2935" y="5026"/>
                </a:lnTo>
                <a:lnTo>
                  <a:pt x="3082" y="4879"/>
                </a:lnTo>
                <a:lnTo>
                  <a:pt x="3192" y="4732"/>
                </a:lnTo>
                <a:lnTo>
                  <a:pt x="3302" y="4549"/>
                </a:lnTo>
                <a:lnTo>
                  <a:pt x="3449" y="4182"/>
                </a:lnTo>
                <a:lnTo>
                  <a:pt x="3522" y="3925"/>
                </a:lnTo>
                <a:lnTo>
                  <a:pt x="3559" y="3668"/>
                </a:lnTo>
                <a:lnTo>
                  <a:pt x="3632" y="3118"/>
                </a:lnTo>
                <a:lnTo>
                  <a:pt x="3742" y="2641"/>
                </a:lnTo>
                <a:lnTo>
                  <a:pt x="3889" y="2201"/>
                </a:lnTo>
                <a:lnTo>
                  <a:pt x="4035" y="1834"/>
                </a:lnTo>
                <a:lnTo>
                  <a:pt x="4219" y="1467"/>
                </a:lnTo>
                <a:lnTo>
                  <a:pt x="4402" y="1137"/>
                </a:lnTo>
                <a:lnTo>
                  <a:pt x="4659" y="844"/>
                </a:lnTo>
                <a:lnTo>
                  <a:pt x="5173" y="2861"/>
                </a:lnTo>
                <a:lnTo>
                  <a:pt x="5649" y="4842"/>
                </a:lnTo>
                <a:lnTo>
                  <a:pt x="6126" y="6860"/>
                </a:lnTo>
                <a:lnTo>
                  <a:pt x="6567" y="8914"/>
                </a:lnTo>
                <a:lnTo>
                  <a:pt x="6603" y="8987"/>
                </a:lnTo>
                <a:lnTo>
                  <a:pt x="6713" y="9061"/>
                </a:lnTo>
                <a:lnTo>
                  <a:pt x="6787" y="9097"/>
                </a:lnTo>
                <a:lnTo>
                  <a:pt x="6897" y="9097"/>
                </a:lnTo>
                <a:lnTo>
                  <a:pt x="7153" y="8987"/>
                </a:lnTo>
                <a:lnTo>
                  <a:pt x="7374" y="8804"/>
                </a:lnTo>
                <a:lnTo>
                  <a:pt x="7520" y="8620"/>
                </a:lnTo>
                <a:lnTo>
                  <a:pt x="7667" y="8364"/>
                </a:lnTo>
                <a:lnTo>
                  <a:pt x="7814" y="7997"/>
                </a:lnTo>
                <a:lnTo>
                  <a:pt x="7924" y="7593"/>
                </a:lnTo>
                <a:lnTo>
                  <a:pt x="8181" y="6823"/>
                </a:lnTo>
                <a:lnTo>
                  <a:pt x="9061" y="3962"/>
                </a:lnTo>
                <a:lnTo>
                  <a:pt x="9208" y="4439"/>
                </a:lnTo>
                <a:lnTo>
                  <a:pt x="9318" y="4952"/>
                </a:lnTo>
                <a:lnTo>
                  <a:pt x="9318" y="5062"/>
                </a:lnTo>
                <a:lnTo>
                  <a:pt x="9391" y="5136"/>
                </a:lnTo>
                <a:lnTo>
                  <a:pt x="9464" y="5209"/>
                </a:lnTo>
                <a:lnTo>
                  <a:pt x="9574" y="5209"/>
                </a:lnTo>
                <a:lnTo>
                  <a:pt x="12032" y="5062"/>
                </a:lnTo>
                <a:lnTo>
                  <a:pt x="12069" y="5136"/>
                </a:lnTo>
                <a:lnTo>
                  <a:pt x="12105" y="5209"/>
                </a:lnTo>
                <a:lnTo>
                  <a:pt x="12326" y="5356"/>
                </a:lnTo>
                <a:lnTo>
                  <a:pt x="12582" y="5429"/>
                </a:lnTo>
                <a:lnTo>
                  <a:pt x="12619" y="5466"/>
                </a:lnTo>
                <a:lnTo>
                  <a:pt x="12912" y="5466"/>
                </a:lnTo>
                <a:lnTo>
                  <a:pt x="13059" y="5429"/>
                </a:lnTo>
                <a:lnTo>
                  <a:pt x="13206" y="5319"/>
                </a:lnTo>
                <a:lnTo>
                  <a:pt x="13316" y="5209"/>
                </a:lnTo>
                <a:lnTo>
                  <a:pt x="13426" y="5062"/>
                </a:lnTo>
                <a:lnTo>
                  <a:pt x="13536" y="4915"/>
                </a:lnTo>
                <a:lnTo>
                  <a:pt x="13609" y="4732"/>
                </a:lnTo>
                <a:lnTo>
                  <a:pt x="13609" y="4659"/>
                </a:lnTo>
                <a:lnTo>
                  <a:pt x="13609" y="4549"/>
                </a:lnTo>
                <a:lnTo>
                  <a:pt x="13536" y="4439"/>
                </a:lnTo>
                <a:lnTo>
                  <a:pt x="13426" y="4292"/>
                </a:lnTo>
                <a:lnTo>
                  <a:pt x="13279" y="4219"/>
                </a:lnTo>
                <a:lnTo>
                  <a:pt x="13133" y="4145"/>
                </a:lnTo>
                <a:lnTo>
                  <a:pt x="12949" y="4072"/>
                </a:lnTo>
                <a:lnTo>
                  <a:pt x="12802" y="4072"/>
                </a:lnTo>
                <a:lnTo>
                  <a:pt x="12619" y="4108"/>
                </a:lnTo>
                <a:lnTo>
                  <a:pt x="12436" y="4182"/>
                </a:lnTo>
                <a:lnTo>
                  <a:pt x="12326" y="4255"/>
                </a:lnTo>
                <a:lnTo>
                  <a:pt x="12252" y="4329"/>
                </a:lnTo>
                <a:lnTo>
                  <a:pt x="12142" y="4512"/>
                </a:lnTo>
                <a:lnTo>
                  <a:pt x="9794" y="4659"/>
                </a:lnTo>
                <a:lnTo>
                  <a:pt x="9721" y="4255"/>
                </a:lnTo>
                <a:lnTo>
                  <a:pt x="9611" y="3852"/>
                </a:lnTo>
                <a:lnTo>
                  <a:pt x="9464" y="3448"/>
                </a:lnTo>
                <a:lnTo>
                  <a:pt x="9281" y="3045"/>
                </a:lnTo>
                <a:lnTo>
                  <a:pt x="9208" y="2971"/>
                </a:lnTo>
                <a:lnTo>
                  <a:pt x="9134" y="2935"/>
                </a:lnTo>
                <a:lnTo>
                  <a:pt x="8987" y="2935"/>
                </a:lnTo>
                <a:lnTo>
                  <a:pt x="8841" y="2971"/>
                </a:lnTo>
                <a:lnTo>
                  <a:pt x="8804" y="3045"/>
                </a:lnTo>
                <a:lnTo>
                  <a:pt x="8767" y="3118"/>
                </a:lnTo>
                <a:lnTo>
                  <a:pt x="7850" y="6016"/>
                </a:lnTo>
                <a:lnTo>
                  <a:pt x="7374" y="7557"/>
                </a:lnTo>
                <a:lnTo>
                  <a:pt x="7227" y="7997"/>
                </a:lnTo>
                <a:lnTo>
                  <a:pt x="7153" y="8217"/>
                </a:lnTo>
                <a:lnTo>
                  <a:pt x="7007" y="8400"/>
                </a:lnTo>
                <a:lnTo>
                  <a:pt x="6567" y="6346"/>
                </a:lnTo>
                <a:lnTo>
                  <a:pt x="6090" y="4292"/>
                </a:lnTo>
                <a:lnTo>
                  <a:pt x="5576" y="2238"/>
                </a:lnTo>
                <a:lnTo>
                  <a:pt x="5026" y="220"/>
                </a:lnTo>
                <a:lnTo>
                  <a:pt x="4953" y="74"/>
                </a:lnTo>
                <a:lnTo>
                  <a:pt x="4842" y="37"/>
                </a:lnTo>
                <a:lnTo>
                  <a:pt x="4696" y="0"/>
                </a:lnTo>
                <a:close/>
              </a:path>
            </a:pathLst>
          </a:custGeom>
          <a:solidFill>
            <a:srgbClr val="A4C2F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A4C2F4"/>
              </a:solidFill>
              <a:latin typeface="Arial"/>
              <a:ea typeface="Arial"/>
              <a:cs typeface="Arial"/>
              <a:sym typeface="Arial"/>
            </a:endParaRPr>
          </a:p>
        </p:txBody>
      </p:sp>
      <p:sp>
        <p:nvSpPr>
          <p:cNvPr id="843" name="Google Shape;843;p39"/>
          <p:cNvSpPr/>
          <p:nvPr/>
        </p:nvSpPr>
        <p:spPr>
          <a:xfrm>
            <a:off x="8699345" y="1151407"/>
            <a:ext cx="174842" cy="187322"/>
          </a:xfrm>
          <a:custGeom>
            <a:avLst/>
            <a:gdLst/>
            <a:ahLst/>
            <a:cxnLst/>
            <a:rect l="l" t="t" r="r" b="b"/>
            <a:pathLst>
              <a:path w="6164" h="6604" extrusionOk="0">
                <a:moveTo>
                  <a:pt x="3962" y="0"/>
                </a:moveTo>
                <a:lnTo>
                  <a:pt x="3926" y="37"/>
                </a:lnTo>
                <a:lnTo>
                  <a:pt x="3889" y="74"/>
                </a:lnTo>
                <a:lnTo>
                  <a:pt x="3889" y="147"/>
                </a:lnTo>
                <a:lnTo>
                  <a:pt x="3522" y="477"/>
                </a:lnTo>
                <a:lnTo>
                  <a:pt x="3229" y="807"/>
                </a:lnTo>
                <a:lnTo>
                  <a:pt x="2788" y="1284"/>
                </a:lnTo>
                <a:lnTo>
                  <a:pt x="2458" y="1651"/>
                </a:lnTo>
                <a:lnTo>
                  <a:pt x="2201" y="1578"/>
                </a:lnTo>
                <a:lnTo>
                  <a:pt x="1321" y="1321"/>
                </a:lnTo>
                <a:lnTo>
                  <a:pt x="1138" y="1284"/>
                </a:lnTo>
                <a:lnTo>
                  <a:pt x="808" y="1211"/>
                </a:lnTo>
                <a:lnTo>
                  <a:pt x="661" y="1174"/>
                </a:lnTo>
                <a:lnTo>
                  <a:pt x="514" y="1211"/>
                </a:lnTo>
                <a:lnTo>
                  <a:pt x="441" y="1248"/>
                </a:lnTo>
                <a:lnTo>
                  <a:pt x="441" y="1284"/>
                </a:lnTo>
                <a:lnTo>
                  <a:pt x="441" y="1358"/>
                </a:lnTo>
                <a:lnTo>
                  <a:pt x="477" y="1468"/>
                </a:lnTo>
                <a:lnTo>
                  <a:pt x="551" y="1541"/>
                </a:lnTo>
                <a:lnTo>
                  <a:pt x="661" y="1614"/>
                </a:lnTo>
                <a:lnTo>
                  <a:pt x="771" y="1651"/>
                </a:lnTo>
                <a:lnTo>
                  <a:pt x="1064" y="1761"/>
                </a:lnTo>
                <a:lnTo>
                  <a:pt x="1284" y="1798"/>
                </a:lnTo>
                <a:lnTo>
                  <a:pt x="2055" y="2018"/>
                </a:lnTo>
                <a:lnTo>
                  <a:pt x="2055" y="2091"/>
                </a:lnTo>
                <a:lnTo>
                  <a:pt x="2091" y="2165"/>
                </a:lnTo>
                <a:lnTo>
                  <a:pt x="2165" y="2238"/>
                </a:lnTo>
                <a:lnTo>
                  <a:pt x="2201" y="2238"/>
                </a:lnTo>
                <a:lnTo>
                  <a:pt x="2275" y="2275"/>
                </a:lnTo>
                <a:lnTo>
                  <a:pt x="2385" y="2238"/>
                </a:lnTo>
                <a:lnTo>
                  <a:pt x="2532" y="2165"/>
                </a:lnTo>
                <a:lnTo>
                  <a:pt x="2678" y="2128"/>
                </a:lnTo>
                <a:lnTo>
                  <a:pt x="2752" y="2091"/>
                </a:lnTo>
                <a:lnTo>
                  <a:pt x="2788" y="2055"/>
                </a:lnTo>
                <a:lnTo>
                  <a:pt x="2788" y="1981"/>
                </a:lnTo>
                <a:lnTo>
                  <a:pt x="2788" y="1908"/>
                </a:lnTo>
                <a:lnTo>
                  <a:pt x="2935" y="1761"/>
                </a:lnTo>
                <a:lnTo>
                  <a:pt x="3375" y="1284"/>
                </a:lnTo>
                <a:lnTo>
                  <a:pt x="3815" y="771"/>
                </a:lnTo>
                <a:lnTo>
                  <a:pt x="3852" y="1394"/>
                </a:lnTo>
                <a:lnTo>
                  <a:pt x="3852" y="2091"/>
                </a:lnTo>
                <a:lnTo>
                  <a:pt x="3889" y="2421"/>
                </a:lnTo>
                <a:lnTo>
                  <a:pt x="3962" y="2605"/>
                </a:lnTo>
                <a:lnTo>
                  <a:pt x="4036" y="2751"/>
                </a:lnTo>
                <a:lnTo>
                  <a:pt x="4109" y="2825"/>
                </a:lnTo>
                <a:lnTo>
                  <a:pt x="4219" y="2825"/>
                </a:lnTo>
                <a:lnTo>
                  <a:pt x="4476" y="3008"/>
                </a:lnTo>
                <a:lnTo>
                  <a:pt x="4732" y="3155"/>
                </a:lnTo>
                <a:lnTo>
                  <a:pt x="5063" y="3265"/>
                </a:lnTo>
                <a:lnTo>
                  <a:pt x="5356" y="3338"/>
                </a:lnTo>
                <a:lnTo>
                  <a:pt x="5246" y="3412"/>
                </a:lnTo>
                <a:lnTo>
                  <a:pt x="4732" y="3669"/>
                </a:lnTo>
                <a:lnTo>
                  <a:pt x="4512" y="3779"/>
                </a:lnTo>
                <a:lnTo>
                  <a:pt x="4292" y="3925"/>
                </a:lnTo>
                <a:lnTo>
                  <a:pt x="4219" y="3925"/>
                </a:lnTo>
                <a:lnTo>
                  <a:pt x="4182" y="3962"/>
                </a:lnTo>
                <a:lnTo>
                  <a:pt x="4072" y="4072"/>
                </a:lnTo>
                <a:lnTo>
                  <a:pt x="3962" y="4292"/>
                </a:lnTo>
                <a:lnTo>
                  <a:pt x="3889" y="4549"/>
                </a:lnTo>
                <a:lnTo>
                  <a:pt x="3852" y="5283"/>
                </a:lnTo>
                <a:lnTo>
                  <a:pt x="3852" y="5649"/>
                </a:lnTo>
                <a:lnTo>
                  <a:pt x="3852" y="6053"/>
                </a:lnTo>
                <a:lnTo>
                  <a:pt x="3559" y="5723"/>
                </a:lnTo>
                <a:lnTo>
                  <a:pt x="3229" y="5393"/>
                </a:lnTo>
                <a:lnTo>
                  <a:pt x="2642" y="4769"/>
                </a:lnTo>
                <a:lnTo>
                  <a:pt x="2568" y="4659"/>
                </a:lnTo>
                <a:lnTo>
                  <a:pt x="2495" y="4586"/>
                </a:lnTo>
                <a:lnTo>
                  <a:pt x="2385" y="4586"/>
                </a:lnTo>
                <a:lnTo>
                  <a:pt x="2385" y="4622"/>
                </a:lnTo>
                <a:lnTo>
                  <a:pt x="2312" y="4622"/>
                </a:lnTo>
                <a:lnTo>
                  <a:pt x="1908" y="4769"/>
                </a:lnTo>
                <a:lnTo>
                  <a:pt x="1468" y="4842"/>
                </a:lnTo>
                <a:lnTo>
                  <a:pt x="1064" y="4916"/>
                </a:lnTo>
                <a:lnTo>
                  <a:pt x="624" y="4952"/>
                </a:lnTo>
                <a:lnTo>
                  <a:pt x="1138" y="4329"/>
                </a:lnTo>
                <a:lnTo>
                  <a:pt x="1358" y="3999"/>
                </a:lnTo>
                <a:lnTo>
                  <a:pt x="1541" y="3632"/>
                </a:lnTo>
                <a:lnTo>
                  <a:pt x="1688" y="3595"/>
                </a:lnTo>
                <a:lnTo>
                  <a:pt x="1725" y="3558"/>
                </a:lnTo>
                <a:lnTo>
                  <a:pt x="1761" y="3485"/>
                </a:lnTo>
                <a:lnTo>
                  <a:pt x="1798" y="3448"/>
                </a:lnTo>
                <a:lnTo>
                  <a:pt x="1798" y="3375"/>
                </a:lnTo>
                <a:lnTo>
                  <a:pt x="1761" y="3302"/>
                </a:lnTo>
                <a:lnTo>
                  <a:pt x="1725" y="3265"/>
                </a:lnTo>
                <a:lnTo>
                  <a:pt x="1651" y="3228"/>
                </a:lnTo>
                <a:lnTo>
                  <a:pt x="1541" y="3045"/>
                </a:lnTo>
                <a:lnTo>
                  <a:pt x="1211" y="2458"/>
                </a:lnTo>
                <a:lnTo>
                  <a:pt x="844" y="1908"/>
                </a:lnTo>
                <a:lnTo>
                  <a:pt x="624" y="1651"/>
                </a:lnTo>
                <a:lnTo>
                  <a:pt x="367" y="1431"/>
                </a:lnTo>
                <a:lnTo>
                  <a:pt x="257" y="1394"/>
                </a:lnTo>
                <a:lnTo>
                  <a:pt x="184" y="1431"/>
                </a:lnTo>
                <a:lnTo>
                  <a:pt x="111" y="1504"/>
                </a:lnTo>
                <a:lnTo>
                  <a:pt x="111" y="1578"/>
                </a:lnTo>
                <a:lnTo>
                  <a:pt x="111" y="1614"/>
                </a:lnTo>
                <a:lnTo>
                  <a:pt x="331" y="1945"/>
                </a:lnTo>
                <a:lnTo>
                  <a:pt x="551" y="2238"/>
                </a:lnTo>
                <a:lnTo>
                  <a:pt x="771" y="2531"/>
                </a:lnTo>
                <a:lnTo>
                  <a:pt x="954" y="2825"/>
                </a:lnTo>
                <a:lnTo>
                  <a:pt x="1101" y="3155"/>
                </a:lnTo>
                <a:lnTo>
                  <a:pt x="1174" y="3338"/>
                </a:lnTo>
                <a:lnTo>
                  <a:pt x="1284" y="3522"/>
                </a:lnTo>
                <a:lnTo>
                  <a:pt x="1101" y="3669"/>
                </a:lnTo>
                <a:lnTo>
                  <a:pt x="918" y="3815"/>
                </a:lnTo>
                <a:lnTo>
                  <a:pt x="587" y="4219"/>
                </a:lnTo>
                <a:lnTo>
                  <a:pt x="294" y="4622"/>
                </a:lnTo>
                <a:lnTo>
                  <a:pt x="37" y="5062"/>
                </a:lnTo>
                <a:lnTo>
                  <a:pt x="1" y="5172"/>
                </a:lnTo>
                <a:lnTo>
                  <a:pt x="1" y="5283"/>
                </a:lnTo>
                <a:lnTo>
                  <a:pt x="74" y="5356"/>
                </a:lnTo>
                <a:lnTo>
                  <a:pt x="184" y="5393"/>
                </a:lnTo>
                <a:lnTo>
                  <a:pt x="734" y="5393"/>
                </a:lnTo>
                <a:lnTo>
                  <a:pt x="1284" y="5356"/>
                </a:lnTo>
                <a:lnTo>
                  <a:pt x="1835" y="5246"/>
                </a:lnTo>
                <a:lnTo>
                  <a:pt x="2348" y="5062"/>
                </a:lnTo>
                <a:lnTo>
                  <a:pt x="2568" y="5356"/>
                </a:lnTo>
                <a:lnTo>
                  <a:pt x="2788" y="5576"/>
                </a:lnTo>
                <a:lnTo>
                  <a:pt x="3229" y="6163"/>
                </a:lnTo>
                <a:lnTo>
                  <a:pt x="3485" y="6383"/>
                </a:lnTo>
                <a:lnTo>
                  <a:pt x="3632" y="6493"/>
                </a:lnTo>
                <a:lnTo>
                  <a:pt x="3779" y="6566"/>
                </a:lnTo>
                <a:lnTo>
                  <a:pt x="3889" y="6566"/>
                </a:lnTo>
                <a:lnTo>
                  <a:pt x="4036" y="6530"/>
                </a:lnTo>
                <a:lnTo>
                  <a:pt x="4146" y="6603"/>
                </a:lnTo>
                <a:lnTo>
                  <a:pt x="4292" y="6603"/>
                </a:lnTo>
                <a:lnTo>
                  <a:pt x="4366" y="6530"/>
                </a:lnTo>
                <a:lnTo>
                  <a:pt x="4402" y="6456"/>
                </a:lnTo>
                <a:lnTo>
                  <a:pt x="4439" y="6383"/>
                </a:lnTo>
                <a:lnTo>
                  <a:pt x="4402" y="6310"/>
                </a:lnTo>
                <a:lnTo>
                  <a:pt x="4366" y="6273"/>
                </a:lnTo>
                <a:lnTo>
                  <a:pt x="4329" y="6236"/>
                </a:lnTo>
                <a:lnTo>
                  <a:pt x="4292" y="6053"/>
                </a:lnTo>
                <a:lnTo>
                  <a:pt x="4292" y="5833"/>
                </a:lnTo>
                <a:lnTo>
                  <a:pt x="4256" y="5172"/>
                </a:lnTo>
                <a:lnTo>
                  <a:pt x="4256" y="4769"/>
                </a:lnTo>
                <a:lnTo>
                  <a:pt x="4256" y="4402"/>
                </a:lnTo>
                <a:lnTo>
                  <a:pt x="4402" y="4402"/>
                </a:lnTo>
                <a:lnTo>
                  <a:pt x="4476" y="4365"/>
                </a:lnTo>
                <a:lnTo>
                  <a:pt x="4549" y="4292"/>
                </a:lnTo>
                <a:lnTo>
                  <a:pt x="4549" y="4255"/>
                </a:lnTo>
                <a:lnTo>
                  <a:pt x="4622" y="4219"/>
                </a:lnTo>
                <a:lnTo>
                  <a:pt x="5209" y="3889"/>
                </a:lnTo>
                <a:lnTo>
                  <a:pt x="5539" y="3705"/>
                </a:lnTo>
                <a:lnTo>
                  <a:pt x="5686" y="3595"/>
                </a:lnTo>
                <a:lnTo>
                  <a:pt x="5833" y="3485"/>
                </a:lnTo>
                <a:lnTo>
                  <a:pt x="5980" y="3485"/>
                </a:lnTo>
                <a:lnTo>
                  <a:pt x="6090" y="3448"/>
                </a:lnTo>
                <a:lnTo>
                  <a:pt x="6126" y="3375"/>
                </a:lnTo>
                <a:lnTo>
                  <a:pt x="6163" y="3302"/>
                </a:lnTo>
                <a:lnTo>
                  <a:pt x="6163" y="3228"/>
                </a:lnTo>
                <a:lnTo>
                  <a:pt x="6126" y="3118"/>
                </a:lnTo>
                <a:lnTo>
                  <a:pt x="6090" y="3045"/>
                </a:lnTo>
                <a:lnTo>
                  <a:pt x="5980" y="3008"/>
                </a:lnTo>
                <a:lnTo>
                  <a:pt x="5576" y="2935"/>
                </a:lnTo>
                <a:lnTo>
                  <a:pt x="5173" y="2788"/>
                </a:lnTo>
                <a:lnTo>
                  <a:pt x="4769" y="2678"/>
                </a:lnTo>
                <a:lnTo>
                  <a:pt x="4366" y="2568"/>
                </a:lnTo>
                <a:lnTo>
                  <a:pt x="4366" y="2275"/>
                </a:lnTo>
                <a:lnTo>
                  <a:pt x="4329" y="2018"/>
                </a:lnTo>
                <a:lnTo>
                  <a:pt x="4256" y="1468"/>
                </a:lnTo>
                <a:lnTo>
                  <a:pt x="4256" y="881"/>
                </a:lnTo>
                <a:lnTo>
                  <a:pt x="4219" y="551"/>
                </a:lnTo>
                <a:lnTo>
                  <a:pt x="4182" y="257"/>
                </a:lnTo>
                <a:lnTo>
                  <a:pt x="4219" y="184"/>
                </a:lnTo>
                <a:lnTo>
                  <a:pt x="4256" y="110"/>
                </a:lnTo>
                <a:lnTo>
                  <a:pt x="4219" y="37"/>
                </a:lnTo>
                <a:lnTo>
                  <a:pt x="4182" y="0"/>
                </a:lnTo>
                <a:close/>
              </a:path>
            </a:pathLst>
          </a:custGeom>
          <a:solidFill>
            <a:srgbClr val="A4C2F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A4C2F4"/>
              </a:solidFill>
              <a:latin typeface="Arial"/>
              <a:ea typeface="Arial"/>
              <a:cs typeface="Arial"/>
              <a:sym typeface="Arial"/>
            </a:endParaRPr>
          </a:p>
        </p:txBody>
      </p:sp>
      <p:sp>
        <p:nvSpPr>
          <p:cNvPr id="844" name="Google Shape;844;p39"/>
          <p:cNvSpPr txBox="1">
            <a:spLocks noGrp="1"/>
          </p:cNvSpPr>
          <p:nvPr>
            <p:ph type="sldNum" idx="12"/>
          </p:nvPr>
        </p:nvSpPr>
        <p:spPr>
          <a:xfrm>
            <a:off x="4297650" y="4853299"/>
            <a:ext cx="548700" cy="290100"/>
          </a:xfrm>
          <a:prstGeom prst="rect">
            <a:avLst/>
          </a:prstGeom>
          <a:noFill/>
          <a:ln>
            <a:noFill/>
          </a:ln>
        </p:spPr>
        <p:txBody>
          <a:bodyPr spcFirstLastPara="1" wrap="square" lIns="91425" tIns="91425" rIns="91425" bIns="91425" anchor="ctr" anchorCtr="0">
            <a:noAutofit/>
          </a:bodyPr>
          <a:lstStyle>
            <a:lvl1pPr marL="0" marR="0" lvl="0" indent="0" algn="ctr" rtl="0">
              <a:lnSpc>
                <a:spcPct val="100000"/>
              </a:lnSpc>
              <a:spcBef>
                <a:spcPts val="0"/>
              </a:spcBef>
              <a:spcAft>
                <a:spcPts val="0"/>
              </a:spcAft>
              <a:buClr>
                <a:srgbClr val="000000"/>
              </a:buClr>
              <a:buSzPts val="1200"/>
              <a:buFont typeface="Arial"/>
              <a:buNone/>
              <a:defRPr sz="1200" b="0" i="0" u="none" strike="noStrike" cap="none">
                <a:solidFill>
                  <a:schemeClr val="accent1"/>
                </a:solidFill>
                <a:latin typeface="Sniglet"/>
                <a:ea typeface="Sniglet"/>
                <a:cs typeface="Sniglet"/>
                <a:sym typeface="Sniglet"/>
              </a:defRPr>
            </a:lvl1pPr>
            <a:lvl2pPr marL="0" marR="0" lvl="1" indent="0" algn="ctr" rtl="0">
              <a:lnSpc>
                <a:spcPct val="100000"/>
              </a:lnSpc>
              <a:spcBef>
                <a:spcPts val="0"/>
              </a:spcBef>
              <a:spcAft>
                <a:spcPts val="0"/>
              </a:spcAft>
              <a:buClr>
                <a:srgbClr val="000000"/>
              </a:buClr>
              <a:buSzPts val="1200"/>
              <a:buFont typeface="Arial"/>
              <a:buNone/>
              <a:defRPr sz="1200" b="0" i="0" u="none" strike="noStrike" cap="none">
                <a:solidFill>
                  <a:schemeClr val="accent1"/>
                </a:solidFill>
                <a:latin typeface="Sniglet"/>
                <a:ea typeface="Sniglet"/>
                <a:cs typeface="Sniglet"/>
                <a:sym typeface="Sniglet"/>
              </a:defRPr>
            </a:lvl2pPr>
            <a:lvl3pPr marL="0" marR="0" lvl="2" indent="0" algn="ctr" rtl="0">
              <a:lnSpc>
                <a:spcPct val="100000"/>
              </a:lnSpc>
              <a:spcBef>
                <a:spcPts val="0"/>
              </a:spcBef>
              <a:spcAft>
                <a:spcPts val="0"/>
              </a:spcAft>
              <a:buClr>
                <a:srgbClr val="000000"/>
              </a:buClr>
              <a:buSzPts val="1200"/>
              <a:buFont typeface="Arial"/>
              <a:buNone/>
              <a:defRPr sz="1200" b="0" i="0" u="none" strike="noStrike" cap="none">
                <a:solidFill>
                  <a:schemeClr val="accent1"/>
                </a:solidFill>
                <a:latin typeface="Sniglet"/>
                <a:ea typeface="Sniglet"/>
                <a:cs typeface="Sniglet"/>
                <a:sym typeface="Sniglet"/>
              </a:defRPr>
            </a:lvl3pPr>
            <a:lvl4pPr marL="0" marR="0" lvl="3" indent="0" algn="ctr" rtl="0">
              <a:lnSpc>
                <a:spcPct val="100000"/>
              </a:lnSpc>
              <a:spcBef>
                <a:spcPts val="0"/>
              </a:spcBef>
              <a:spcAft>
                <a:spcPts val="0"/>
              </a:spcAft>
              <a:buClr>
                <a:srgbClr val="000000"/>
              </a:buClr>
              <a:buSzPts val="1200"/>
              <a:buFont typeface="Arial"/>
              <a:buNone/>
              <a:defRPr sz="1200" b="0" i="0" u="none" strike="noStrike" cap="none">
                <a:solidFill>
                  <a:schemeClr val="accent1"/>
                </a:solidFill>
                <a:latin typeface="Sniglet"/>
                <a:ea typeface="Sniglet"/>
                <a:cs typeface="Sniglet"/>
                <a:sym typeface="Sniglet"/>
              </a:defRPr>
            </a:lvl4pPr>
            <a:lvl5pPr marL="0" marR="0" lvl="4" indent="0" algn="ctr" rtl="0">
              <a:lnSpc>
                <a:spcPct val="100000"/>
              </a:lnSpc>
              <a:spcBef>
                <a:spcPts val="0"/>
              </a:spcBef>
              <a:spcAft>
                <a:spcPts val="0"/>
              </a:spcAft>
              <a:buClr>
                <a:srgbClr val="000000"/>
              </a:buClr>
              <a:buSzPts val="1200"/>
              <a:buFont typeface="Arial"/>
              <a:buNone/>
              <a:defRPr sz="1200" b="0" i="0" u="none" strike="noStrike" cap="none">
                <a:solidFill>
                  <a:schemeClr val="accent1"/>
                </a:solidFill>
                <a:latin typeface="Sniglet"/>
                <a:ea typeface="Sniglet"/>
                <a:cs typeface="Sniglet"/>
                <a:sym typeface="Sniglet"/>
              </a:defRPr>
            </a:lvl5pPr>
            <a:lvl6pPr marL="0" marR="0" lvl="5" indent="0" algn="ctr" rtl="0">
              <a:lnSpc>
                <a:spcPct val="100000"/>
              </a:lnSpc>
              <a:spcBef>
                <a:spcPts val="0"/>
              </a:spcBef>
              <a:spcAft>
                <a:spcPts val="0"/>
              </a:spcAft>
              <a:buClr>
                <a:srgbClr val="000000"/>
              </a:buClr>
              <a:buSzPts val="1200"/>
              <a:buFont typeface="Arial"/>
              <a:buNone/>
              <a:defRPr sz="1200" b="0" i="0" u="none" strike="noStrike" cap="none">
                <a:solidFill>
                  <a:schemeClr val="accent1"/>
                </a:solidFill>
                <a:latin typeface="Sniglet"/>
                <a:ea typeface="Sniglet"/>
                <a:cs typeface="Sniglet"/>
                <a:sym typeface="Sniglet"/>
              </a:defRPr>
            </a:lvl6pPr>
            <a:lvl7pPr marL="0" marR="0" lvl="6" indent="0" algn="ctr" rtl="0">
              <a:lnSpc>
                <a:spcPct val="100000"/>
              </a:lnSpc>
              <a:spcBef>
                <a:spcPts val="0"/>
              </a:spcBef>
              <a:spcAft>
                <a:spcPts val="0"/>
              </a:spcAft>
              <a:buClr>
                <a:srgbClr val="000000"/>
              </a:buClr>
              <a:buSzPts val="1200"/>
              <a:buFont typeface="Arial"/>
              <a:buNone/>
              <a:defRPr sz="1200" b="0" i="0" u="none" strike="noStrike" cap="none">
                <a:solidFill>
                  <a:schemeClr val="accent1"/>
                </a:solidFill>
                <a:latin typeface="Sniglet"/>
                <a:ea typeface="Sniglet"/>
                <a:cs typeface="Sniglet"/>
                <a:sym typeface="Sniglet"/>
              </a:defRPr>
            </a:lvl7pPr>
            <a:lvl8pPr marL="0" marR="0" lvl="7" indent="0" algn="ctr" rtl="0">
              <a:lnSpc>
                <a:spcPct val="100000"/>
              </a:lnSpc>
              <a:spcBef>
                <a:spcPts val="0"/>
              </a:spcBef>
              <a:spcAft>
                <a:spcPts val="0"/>
              </a:spcAft>
              <a:buClr>
                <a:srgbClr val="000000"/>
              </a:buClr>
              <a:buSzPts val="1200"/>
              <a:buFont typeface="Arial"/>
              <a:buNone/>
              <a:defRPr sz="1200" b="0" i="0" u="none" strike="noStrike" cap="none">
                <a:solidFill>
                  <a:schemeClr val="accent1"/>
                </a:solidFill>
                <a:latin typeface="Sniglet"/>
                <a:ea typeface="Sniglet"/>
                <a:cs typeface="Sniglet"/>
                <a:sym typeface="Sniglet"/>
              </a:defRPr>
            </a:lvl8pPr>
            <a:lvl9pPr marL="0" marR="0" lvl="8" indent="0" algn="ctr" rtl="0">
              <a:lnSpc>
                <a:spcPct val="100000"/>
              </a:lnSpc>
              <a:spcBef>
                <a:spcPts val="0"/>
              </a:spcBef>
              <a:spcAft>
                <a:spcPts val="0"/>
              </a:spcAft>
              <a:buClr>
                <a:srgbClr val="000000"/>
              </a:buClr>
              <a:buSzPts val="1200"/>
              <a:buFont typeface="Arial"/>
              <a:buNone/>
              <a:defRPr sz="1200" b="0" i="0" u="none" strike="noStrike" cap="none">
                <a:solidFill>
                  <a:schemeClr val="accent1"/>
                </a:solidFill>
                <a:latin typeface="Sniglet"/>
                <a:ea typeface="Sniglet"/>
                <a:cs typeface="Sniglet"/>
                <a:sym typeface="Sniglet"/>
              </a:defRPr>
            </a:lvl9pPr>
          </a:lstStyle>
          <a:p>
            <a:pPr marL="0" lvl="0" indent="0" algn="ctr" rtl="0">
              <a:spcBef>
                <a:spcPts val="0"/>
              </a:spcBef>
              <a:spcAft>
                <a:spcPts val="0"/>
              </a:spcAft>
              <a:buNone/>
            </a:pPr>
            <a:fld id="{00000000-1234-1234-1234-123412341234}" type="slidenum">
              <a:rPr lang="en"/>
              <a:t>‹N°›</a:t>
            </a:fld>
            <a:endParaRPr/>
          </a:p>
        </p:txBody>
      </p:sp>
    </p:spTree>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matchingName="Title + 1 column" type="tx">
  <p:cSld name="TITLE_AND_BODY">
    <p:spTree>
      <p:nvGrpSpPr>
        <p:cNvPr id="1" name="Shape 845"/>
        <p:cNvGrpSpPr/>
        <p:nvPr/>
      </p:nvGrpSpPr>
      <p:grpSpPr>
        <a:xfrm>
          <a:off x="0" y="0"/>
          <a:ext cx="0" cy="0"/>
          <a:chOff x="0" y="0"/>
          <a:chExt cx="0" cy="0"/>
        </a:xfrm>
      </p:grpSpPr>
      <p:sp>
        <p:nvSpPr>
          <p:cNvPr id="846" name="Google Shape;846;p40"/>
          <p:cNvSpPr txBox="1">
            <a:spLocks noGrp="1"/>
          </p:cNvSpPr>
          <p:nvPr>
            <p:ph type="title"/>
          </p:nvPr>
        </p:nvSpPr>
        <p:spPr>
          <a:xfrm>
            <a:off x="729769" y="190783"/>
            <a:ext cx="6140400" cy="657000"/>
          </a:xfrm>
          <a:prstGeom prst="rect">
            <a:avLst/>
          </a:prstGeom>
          <a:noFill/>
          <a:ln>
            <a:noFill/>
          </a:ln>
        </p:spPr>
        <p:txBody>
          <a:bodyPr spcFirstLastPara="1" wrap="square" lIns="91425" tIns="91425" rIns="91425" bIns="91425" anchor="b" anchorCtr="0">
            <a:noAutofit/>
          </a:bodyPr>
          <a:lstStyle>
            <a:lvl1pPr lvl="0" algn="l" rtl="0">
              <a:lnSpc>
                <a:spcPct val="100000"/>
              </a:lnSpc>
              <a:spcBef>
                <a:spcPts val="0"/>
              </a:spcBef>
              <a:spcAft>
                <a:spcPts val="0"/>
              </a:spcAft>
              <a:buSzPts val="1800"/>
              <a:buNone/>
              <a:defRPr sz="2700"/>
            </a:lvl1pPr>
            <a:lvl2pPr lvl="1" algn="l" rtl="0">
              <a:lnSpc>
                <a:spcPct val="100000"/>
              </a:lnSpc>
              <a:spcBef>
                <a:spcPts val="0"/>
              </a:spcBef>
              <a:spcAft>
                <a:spcPts val="0"/>
              </a:spcAft>
              <a:buSzPts val="1800"/>
              <a:buNone/>
              <a:defRPr/>
            </a:lvl2pPr>
            <a:lvl3pPr lvl="2" algn="l" rtl="0">
              <a:lnSpc>
                <a:spcPct val="100000"/>
              </a:lnSpc>
              <a:spcBef>
                <a:spcPts val="0"/>
              </a:spcBef>
              <a:spcAft>
                <a:spcPts val="0"/>
              </a:spcAft>
              <a:buSzPts val="1800"/>
              <a:buNone/>
              <a:defRPr/>
            </a:lvl3pPr>
            <a:lvl4pPr lvl="3" algn="l" rtl="0">
              <a:lnSpc>
                <a:spcPct val="100000"/>
              </a:lnSpc>
              <a:spcBef>
                <a:spcPts val="0"/>
              </a:spcBef>
              <a:spcAft>
                <a:spcPts val="0"/>
              </a:spcAft>
              <a:buSzPts val="1800"/>
              <a:buNone/>
              <a:defRPr/>
            </a:lvl4pPr>
            <a:lvl5pPr lvl="4" algn="l" rtl="0">
              <a:lnSpc>
                <a:spcPct val="100000"/>
              </a:lnSpc>
              <a:spcBef>
                <a:spcPts val="0"/>
              </a:spcBef>
              <a:spcAft>
                <a:spcPts val="0"/>
              </a:spcAft>
              <a:buSzPts val="1800"/>
              <a:buNone/>
              <a:defRPr/>
            </a:lvl5pPr>
            <a:lvl6pPr lvl="5" algn="l" rtl="0">
              <a:lnSpc>
                <a:spcPct val="100000"/>
              </a:lnSpc>
              <a:spcBef>
                <a:spcPts val="0"/>
              </a:spcBef>
              <a:spcAft>
                <a:spcPts val="0"/>
              </a:spcAft>
              <a:buSzPts val="1800"/>
              <a:buNone/>
              <a:defRPr/>
            </a:lvl6pPr>
            <a:lvl7pPr lvl="6" algn="l" rtl="0">
              <a:lnSpc>
                <a:spcPct val="100000"/>
              </a:lnSpc>
              <a:spcBef>
                <a:spcPts val="0"/>
              </a:spcBef>
              <a:spcAft>
                <a:spcPts val="0"/>
              </a:spcAft>
              <a:buSzPts val="1800"/>
              <a:buNone/>
              <a:defRPr/>
            </a:lvl7pPr>
            <a:lvl8pPr lvl="7" algn="l" rtl="0">
              <a:lnSpc>
                <a:spcPct val="100000"/>
              </a:lnSpc>
              <a:spcBef>
                <a:spcPts val="0"/>
              </a:spcBef>
              <a:spcAft>
                <a:spcPts val="0"/>
              </a:spcAft>
              <a:buSzPts val="1800"/>
              <a:buNone/>
              <a:defRPr/>
            </a:lvl8pPr>
            <a:lvl9pPr lvl="8" algn="l" rtl="0">
              <a:lnSpc>
                <a:spcPct val="100000"/>
              </a:lnSpc>
              <a:spcBef>
                <a:spcPts val="0"/>
              </a:spcBef>
              <a:spcAft>
                <a:spcPts val="0"/>
              </a:spcAft>
              <a:buSzPts val="1800"/>
              <a:buNone/>
              <a:defRPr/>
            </a:lvl9pPr>
          </a:lstStyle>
          <a:p>
            <a:endParaRPr/>
          </a:p>
        </p:txBody>
      </p:sp>
      <p:sp>
        <p:nvSpPr>
          <p:cNvPr id="847" name="Google Shape;847;p40"/>
          <p:cNvSpPr txBox="1">
            <a:spLocks noGrp="1"/>
          </p:cNvSpPr>
          <p:nvPr>
            <p:ph type="body" idx="1"/>
          </p:nvPr>
        </p:nvSpPr>
        <p:spPr>
          <a:xfrm>
            <a:off x="747925" y="1302837"/>
            <a:ext cx="6140400" cy="3610800"/>
          </a:xfrm>
          <a:prstGeom prst="rect">
            <a:avLst/>
          </a:prstGeom>
          <a:noFill/>
          <a:ln>
            <a:noFill/>
          </a:ln>
        </p:spPr>
        <p:txBody>
          <a:bodyPr spcFirstLastPara="1" wrap="square" lIns="91425" tIns="91425" rIns="91425" bIns="91425" anchor="t" anchorCtr="0">
            <a:noAutofit/>
          </a:bodyPr>
          <a:lstStyle>
            <a:lvl1pPr marL="457200" lvl="0" indent="-387350" algn="l" rtl="0">
              <a:lnSpc>
                <a:spcPct val="100000"/>
              </a:lnSpc>
              <a:spcBef>
                <a:spcPts val="600"/>
              </a:spcBef>
              <a:spcAft>
                <a:spcPts val="0"/>
              </a:spcAft>
              <a:buSzPts val="2500"/>
              <a:buChar char="✘"/>
              <a:defRPr sz="2500"/>
            </a:lvl1pPr>
            <a:lvl2pPr marL="914400" lvl="1" indent="-355600" algn="l" rtl="0">
              <a:lnSpc>
                <a:spcPct val="100000"/>
              </a:lnSpc>
              <a:spcBef>
                <a:spcPts val="0"/>
              </a:spcBef>
              <a:spcAft>
                <a:spcPts val="0"/>
              </a:spcAft>
              <a:buSzPts val="2000"/>
              <a:buChar char="✗"/>
              <a:defRPr/>
            </a:lvl2pPr>
            <a:lvl3pPr marL="1371600" lvl="2" indent="-355600" algn="l" rtl="0">
              <a:lnSpc>
                <a:spcPct val="100000"/>
              </a:lnSpc>
              <a:spcBef>
                <a:spcPts val="0"/>
              </a:spcBef>
              <a:spcAft>
                <a:spcPts val="0"/>
              </a:spcAft>
              <a:buSzPts val="2000"/>
              <a:buChar char="■"/>
              <a:defRPr/>
            </a:lvl3pPr>
            <a:lvl4pPr marL="1828800" lvl="3" indent="-342900" algn="l" rtl="0">
              <a:lnSpc>
                <a:spcPct val="100000"/>
              </a:lnSpc>
              <a:spcBef>
                <a:spcPts val="0"/>
              </a:spcBef>
              <a:spcAft>
                <a:spcPts val="0"/>
              </a:spcAft>
              <a:buSzPts val="1800"/>
              <a:buChar char="●"/>
              <a:defRPr/>
            </a:lvl4pPr>
            <a:lvl5pPr marL="2286000" lvl="4" indent="-342900" algn="l" rtl="0">
              <a:lnSpc>
                <a:spcPct val="100000"/>
              </a:lnSpc>
              <a:spcBef>
                <a:spcPts val="0"/>
              </a:spcBef>
              <a:spcAft>
                <a:spcPts val="0"/>
              </a:spcAft>
              <a:buSzPts val="1800"/>
              <a:buChar char="○"/>
              <a:defRPr/>
            </a:lvl5pPr>
            <a:lvl6pPr marL="2743200" lvl="5" indent="-342900" algn="l" rtl="0">
              <a:lnSpc>
                <a:spcPct val="100000"/>
              </a:lnSpc>
              <a:spcBef>
                <a:spcPts val="0"/>
              </a:spcBef>
              <a:spcAft>
                <a:spcPts val="0"/>
              </a:spcAft>
              <a:buSzPts val="1800"/>
              <a:buChar char="■"/>
              <a:defRPr/>
            </a:lvl6pPr>
            <a:lvl7pPr marL="3200400" lvl="6" indent="-342900" algn="l" rtl="0">
              <a:lnSpc>
                <a:spcPct val="100000"/>
              </a:lnSpc>
              <a:spcBef>
                <a:spcPts val="0"/>
              </a:spcBef>
              <a:spcAft>
                <a:spcPts val="0"/>
              </a:spcAft>
              <a:buSzPts val="1800"/>
              <a:buChar char="●"/>
              <a:defRPr/>
            </a:lvl7pPr>
            <a:lvl8pPr marL="3657600" lvl="7" indent="-342900" algn="l" rtl="0">
              <a:lnSpc>
                <a:spcPct val="100000"/>
              </a:lnSpc>
              <a:spcBef>
                <a:spcPts val="0"/>
              </a:spcBef>
              <a:spcAft>
                <a:spcPts val="0"/>
              </a:spcAft>
              <a:buSzPts val="1800"/>
              <a:buChar char="○"/>
              <a:defRPr/>
            </a:lvl8pPr>
            <a:lvl9pPr marL="4114800" lvl="8" indent="-342900" algn="l" rtl="0">
              <a:lnSpc>
                <a:spcPct val="100000"/>
              </a:lnSpc>
              <a:spcBef>
                <a:spcPts val="0"/>
              </a:spcBef>
              <a:spcAft>
                <a:spcPts val="0"/>
              </a:spcAft>
              <a:buSzPts val="1800"/>
              <a:buChar char="■"/>
              <a:defRPr/>
            </a:lvl9pPr>
          </a:lstStyle>
          <a:p>
            <a:endParaRPr/>
          </a:p>
        </p:txBody>
      </p:sp>
      <p:grpSp>
        <p:nvGrpSpPr>
          <p:cNvPr id="848" name="Google Shape;848;p40"/>
          <p:cNvGrpSpPr/>
          <p:nvPr/>
        </p:nvGrpSpPr>
        <p:grpSpPr>
          <a:xfrm>
            <a:off x="7442903" y="-91154"/>
            <a:ext cx="1796289" cy="5330574"/>
            <a:chOff x="6023725" y="842300"/>
            <a:chExt cx="1358150" cy="4030375"/>
          </a:xfrm>
        </p:grpSpPr>
        <p:sp>
          <p:nvSpPr>
            <p:cNvPr id="849" name="Google Shape;849;p40"/>
            <p:cNvSpPr/>
            <p:nvPr/>
          </p:nvSpPr>
          <p:spPr>
            <a:xfrm>
              <a:off x="6371275" y="842300"/>
              <a:ext cx="397100" cy="492450"/>
            </a:xfrm>
            <a:custGeom>
              <a:avLst/>
              <a:gdLst/>
              <a:ahLst/>
              <a:cxnLst/>
              <a:rect l="l" t="t" r="r" b="b"/>
              <a:pathLst>
                <a:path w="15884" h="19698" extrusionOk="0">
                  <a:moveTo>
                    <a:pt x="9355" y="4108"/>
                  </a:moveTo>
                  <a:lnTo>
                    <a:pt x="9465" y="4145"/>
                  </a:lnTo>
                  <a:lnTo>
                    <a:pt x="9538" y="4182"/>
                  </a:lnTo>
                  <a:lnTo>
                    <a:pt x="9648" y="4328"/>
                  </a:lnTo>
                  <a:lnTo>
                    <a:pt x="9721" y="4549"/>
                  </a:lnTo>
                  <a:lnTo>
                    <a:pt x="9721" y="4769"/>
                  </a:lnTo>
                  <a:lnTo>
                    <a:pt x="9721" y="4842"/>
                  </a:lnTo>
                  <a:lnTo>
                    <a:pt x="9685" y="4879"/>
                  </a:lnTo>
                  <a:lnTo>
                    <a:pt x="9575" y="4952"/>
                  </a:lnTo>
                  <a:lnTo>
                    <a:pt x="9391" y="4952"/>
                  </a:lnTo>
                  <a:lnTo>
                    <a:pt x="9355" y="4915"/>
                  </a:lnTo>
                  <a:lnTo>
                    <a:pt x="9281" y="4842"/>
                  </a:lnTo>
                  <a:lnTo>
                    <a:pt x="9208" y="4695"/>
                  </a:lnTo>
                  <a:lnTo>
                    <a:pt x="9171" y="4549"/>
                  </a:lnTo>
                  <a:lnTo>
                    <a:pt x="9171" y="4438"/>
                  </a:lnTo>
                  <a:lnTo>
                    <a:pt x="9171" y="4328"/>
                  </a:lnTo>
                  <a:lnTo>
                    <a:pt x="9245" y="4108"/>
                  </a:lnTo>
                  <a:close/>
                  <a:moveTo>
                    <a:pt x="9355" y="3705"/>
                  </a:moveTo>
                  <a:lnTo>
                    <a:pt x="9245" y="3742"/>
                  </a:lnTo>
                  <a:lnTo>
                    <a:pt x="9135" y="3778"/>
                  </a:lnTo>
                  <a:lnTo>
                    <a:pt x="9025" y="3852"/>
                  </a:lnTo>
                  <a:lnTo>
                    <a:pt x="8988" y="3925"/>
                  </a:lnTo>
                  <a:lnTo>
                    <a:pt x="8914" y="3998"/>
                  </a:lnTo>
                  <a:lnTo>
                    <a:pt x="8841" y="4218"/>
                  </a:lnTo>
                  <a:lnTo>
                    <a:pt x="8804" y="4475"/>
                  </a:lnTo>
                  <a:lnTo>
                    <a:pt x="8804" y="4659"/>
                  </a:lnTo>
                  <a:lnTo>
                    <a:pt x="8841" y="4805"/>
                  </a:lnTo>
                  <a:lnTo>
                    <a:pt x="8878" y="4952"/>
                  </a:lnTo>
                  <a:lnTo>
                    <a:pt x="8988" y="5099"/>
                  </a:lnTo>
                  <a:lnTo>
                    <a:pt x="9098" y="5209"/>
                  </a:lnTo>
                  <a:lnTo>
                    <a:pt x="9245" y="5282"/>
                  </a:lnTo>
                  <a:lnTo>
                    <a:pt x="9391" y="5355"/>
                  </a:lnTo>
                  <a:lnTo>
                    <a:pt x="9538" y="5355"/>
                  </a:lnTo>
                  <a:lnTo>
                    <a:pt x="9721" y="5319"/>
                  </a:lnTo>
                  <a:lnTo>
                    <a:pt x="9868" y="5245"/>
                  </a:lnTo>
                  <a:lnTo>
                    <a:pt x="10015" y="5135"/>
                  </a:lnTo>
                  <a:lnTo>
                    <a:pt x="10088" y="4989"/>
                  </a:lnTo>
                  <a:lnTo>
                    <a:pt x="10125" y="4805"/>
                  </a:lnTo>
                  <a:lnTo>
                    <a:pt x="10125" y="4659"/>
                  </a:lnTo>
                  <a:lnTo>
                    <a:pt x="10088" y="4475"/>
                  </a:lnTo>
                  <a:lnTo>
                    <a:pt x="10052" y="4292"/>
                  </a:lnTo>
                  <a:lnTo>
                    <a:pt x="9978" y="4145"/>
                  </a:lnTo>
                  <a:lnTo>
                    <a:pt x="9905" y="3998"/>
                  </a:lnTo>
                  <a:lnTo>
                    <a:pt x="9795" y="3888"/>
                  </a:lnTo>
                  <a:lnTo>
                    <a:pt x="9648" y="3778"/>
                  </a:lnTo>
                  <a:lnTo>
                    <a:pt x="9501" y="3742"/>
                  </a:lnTo>
                  <a:lnTo>
                    <a:pt x="9355" y="3705"/>
                  </a:lnTo>
                  <a:close/>
                  <a:moveTo>
                    <a:pt x="11262" y="6676"/>
                  </a:moveTo>
                  <a:lnTo>
                    <a:pt x="11262" y="6786"/>
                  </a:lnTo>
                  <a:lnTo>
                    <a:pt x="11225" y="6859"/>
                  </a:lnTo>
                  <a:lnTo>
                    <a:pt x="11152" y="6933"/>
                  </a:lnTo>
                  <a:lnTo>
                    <a:pt x="11042" y="7006"/>
                  </a:lnTo>
                  <a:lnTo>
                    <a:pt x="10785" y="7116"/>
                  </a:lnTo>
                  <a:lnTo>
                    <a:pt x="10602" y="7190"/>
                  </a:lnTo>
                  <a:lnTo>
                    <a:pt x="9795" y="7556"/>
                  </a:lnTo>
                  <a:lnTo>
                    <a:pt x="9721" y="7263"/>
                  </a:lnTo>
                  <a:lnTo>
                    <a:pt x="10639" y="6823"/>
                  </a:lnTo>
                  <a:lnTo>
                    <a:pt x="11079" y="6676"/>
                  </a:lnTo>
                  <a:close/>
                  <a:moveTo>
                    <a:pt x="11115" y="6273"/>
                  </a:moveTo>
                  <a:lnTo>
                    <a:pt x="10859" y="6346"/>
                  </a:lnTo>
                  <a:lnTo>
                    <a:pt x="10052" y="6639"/>
                  </a:lnTo>
                  <a:lnTo>
                    <a:pt x="9648" y="6823"/>
                  </a:lnTo>
                  <a:lnTo>
                    <a:pt x="9281" y="7006"/>
                  </a:lnTo>
                  <a:lnTo>
                    <a:pt x="9208" y="7080"/>
                  </a:lnTo>
                  <a:lnTo>
                    <a:pt x="9208" y="7116"/>
                  </a:lnTo>
                  <a:lnTo>
                    <a:pt x="9208" y="7190"/>
                  </a:lnTo>
                  <a:lnTo>
                    <a:pt x="9208" y="7263"/>
                  </a:lnTo>
                  <a:lnTo>
                    <a:pt x="9318" y="7336"/>
                  </a:lnTo>
                  <a:lnTo>
                    <a:pt x="9465" y="7336"/>
                  </a:lnTo>
                  <a:lnTo>
                    <a:pt x="9465" y="7593"/>
                  </a:lnTo>
                  <a:lnTo>
                    <a:pt x="9538" y="7813"/>
                  </a:lnTo>
                  <a:lnTo>
                    <a:pt x="9575" y="7887"/>
                  </a:lnTo>
                  <a:lnTo>
                    <a:pt x="9648" y="7923"/>
                  </a:lnTo>
                  <a:lnTo>
                    <a:pt x="9758" y="7923"/>
                  </a:lnTo>
                  <a:lnTo>
                    <a:pt x="10492" y="7630"/>
                  </a:lnTo>
                  <a:lnTo>
                    <a:pt x="10859" y="7483"/>
                  </a:lnTo>
                  <a:lnTo>
                    <a:pt x="11225" y="7336"/>
                  </a:lnTo>
                  <a:lnTo>
                    <a:pt x="11409" y="7190"/>
                  </a:lnTo>
                  <a:lnTo>
                    <a:pt x="11556" y="7006"/>
                  </a:lnTo>
                  <a:lnTo>
                    <a:pt x="11629" y="6896"/>
                  </a:lnTo>
                  <a:lnTo>
                    <a:pt x="11629" y="6786"/>
                  </a:lnTo>
                  <a:lnTo>
                    <a:pt x="11629" y="6676"/>
                  </a:lnTo>
                  <a:lnTo>
                    <a:pt x="11592" y="6566"/>
                  </a:lnTo>
                  <a:lnTo>
                    <a:pt x="11556" y="6419"/>
                  </a:lnTo>
                  <a:lnTo>
                    <a:pt x="11482" y="6346"/>
                  </a:lnTo>
                  <a:lnTo>
                    <a:pt x="11372" y="6273"/>
                  </a:lnTo>
                  <a:close/>
                  <a:moveTo>
                    <a:pt x="10198" y="2861"/>
                  </a:moveTo>
                  <a:lnTo>
                    <a:pt x="10235" y="3228"/>
                  </a:lnTo>
                  <a:lnTo>
                    <a:pt x="10345" y="3595"/>
                  </a:lnTo>
                  <a:lnTo>
                    <a:pt x="10565" y="4292"/>
                  </a:lnTo>
                  <a:lnTo>
                    <a:pt x="10822" y="5062"/>
                  </a:lnTo>
                  <a:lnTo>
                    <a:pt x="10895" y="5282"/>
                  </a:lnTo>
                  <a:lnTo>
                    <a:pt x="9025" y="6052"/>
                  </a:lnTo>
                  <a:lnTo>
                    <a:pt x="7154" y="6786"/>
                  </a:lnTo>
                  <a:lnTo>
                    <a:pt x="5173" y="7593"/>
                  </a:lnTo>
                  <a:lnTo>
                    <a:pt x="4146" y="7997"/>
                  </a:lnTo>
                  <a:lnTo>
                    <a:pt x="3816" y="8143"/>
                  </a:lnTo>
                  <a:lnTo>
                    <a:pt x="3486" y="8290"/>
                  </a:lnTo>
                  <a:lnTo>
                    <a:pt x="3266" y="7887"/>
                  </a:lnTo>
                  <a:lnTo>
                    <a:pt x="3045" y="7446"/>
                  </a:lnTo>
                  <a:lnTo>
                    <a:pt x="2679" y="6566"/>
                  </a:lnTo>
                  <a:lnTo>
                    <a:pt x="2532" y="6162"/>
                  </a:lnTo>
                  <a:lnTo>
                    <a:pt x="2385" y="5869"/>
                  </a:lnTo>
                  <a:lnTo>
                    <a:pt x="2238" y="5612"/>
                  </a:lnTo>
                  <a:lnTo>
                    <a:pt x="2715" y="5539"/>
                  </a:lnTo>
                  <a:lnTo>
                    <a:pt x="3192" y="5429"/>
                  </a:lnTo>
                  <a:lnTo>
                    <a:pt x="3669" y="5282"/>
                  </a:lnTo>
                  <a:lnTo>
                    <a:pt x="4146" y="5099"/>
                  </a:lnTo>
                  <a:lnTo>
                    <a:pt x="5210" y="4659"/>
                  </a:lnTo>
                  <a:lnTo>
                    <a:pt x="6273" y="4218"/>
                  </a:lnTo>
                  <a:lnTo>
                    <a:pt x="6824" y="4035"/>
                  </a:lnTo>
                  <a:lnTo>
                    <a:pt x="7374" y="3852"/>
                  </a:lnTo>
                  <a:lnTo>
                    <a:pt x="8474" y="3558"/>
                  </a:lnTo>
                  <a:lnTo>
                    <a:pt x="9025" y="3411"/>
                  </a:lnTo>
                  <a:lnTo>
                    <a:pt x="9538" y="3191"/>
                  </a:lnTo>
                  <a:lnTo>
                    <a:pt x="9868" y="3081"/>
                  </a:lnTo>
                  <a:lnTo>
                    <a:pt x="10015" y="2971"/>
                  </a:lnTo>
                  <a:lnTo>
                    <a:pt x="10198" y="2861"/>
                  </a:lnTo>
                  <a:close/>
                  <a:moveTo>
                    <a:pt x="8658" y="7740"/>
                  </a:moveTo>
                  <a:lnTo>
                    <a:pt x="8694" y="7923"/>
                  </a:lnTo>
                  <a:lnTo>
                    <a:pt x="8071" y="8253"/>
                  </a:lnTo>
                  <a:lnTo>
                    <a:pt x="7704" y="8437"/>
                  </a:lnTo>
                  <a:lnTo>
                    <a:pt x="7594" y="8437"/>
                  </a:lnTo>
                  <a:lnTo>
                    <a:pt x="7557" y="8363"/>
                  </a:lnTo>
                  <a:lnTo>
                    <a:pt x="7557" y="8180"/>
                  </a:lnTo>
                  <a:lnTo>
                    <a:pt x="8658" y="7740"/>
                  </a:lnTo>
                  <a:close/>
                  <a:moveTo>
                    <a:pt x="10198" y="2384"/>
                  </a:moveTo>
                  <a:lnTo>
                    <a:pt x="9978" y="2458"/>
                  </a:lnTo>
                  <a:lnTo>
                    <a:pt x="9795" y="2568"/>
                  </a:lnTo>
                  <a:lnTo>
                    <a:pt x="9391" y="2788"/>
                  </a:lnTo>
                  <a:lnTo>
                    <a:pt x="8841" y="2971"/>
                  </a:lnTo>
                  <a:lnTo>
                    <a:pt x="8328" y="3155"/>
                  </a:lnTo>
                  <a:lnTo>
                    <a:pt x="7264" y="3411"/>
                  </a:lnTo>
                  <a:lnTo>
                    <a:pt x="6750" y="3558"/>
                  </a:lnTo>
                  <a:lnTo>
                    <a:pt x="6237" y="3742"/>
                  </a:lnTo>
                  <a:lnTo>
                    <a:pt x="5210" y="4145"/>
                  </a:lnTo>
                  <a:lnTo>
                    <a:pt x="4219" y="4585"/>
                  </a:lnTo>
                  <a:lnTo>
                    <a:pt x="3669" y="4805"/>
                  </a:lnTo>
                  <a:lnTo>
                    <a:pt x="3119" y="4989"/>
                  </a:lnTo>
                  <a:lnTo>
                    <a:pt x="2018" y="5319"/>
                  </a:lnTo>
                  <a:lnTo>
                    <a:pt x="1945" y="5355"/>
                  </a:lnTo>
                  <a:lnTo>
                    <a:pt x="1908" y="5392"/>
                  </a:lnTo>
                  <a:lnTo>
                    <a:pt x="1908" y="5466"/>
                  </a:lnTo>
                  <a:lnTo>
                    <a:pt x="1945" y="5539"/>
                  </a:lnTo>
                  <a:lnTo>
                    <a:pt x="1982" y="5576"/>
                  </a:lnTo>
                  <a:lnTo>
                    <a:pt x="1945" y="5686"/>
                  </a:lnTo>
                  <a:lnTo>
                    <a:pt x="1945" y="5759"/>
                  </a:lnTo>
                  <a:lnTo>
                    <a:pt x="2018" y="5979"/>
                  </a:lnTo>
                  <a:lnTo>
                    <a:pt x="2165" y="6456"/>
                  </a:lnTo>
                  <a:lnTo>
                    <a:pt x="2385" y="6933"/>
                  </a:lnTo>
                  <a:lnTo>
                    <a:pt x="2752" y="7850"/>
                  </a:lnTo>
                  <a:lnTo>
                    <a:pt x="2972" y="8290"/>
                  </a:lnTo>
                  <a:lnTo>
                    <a:pt x="3192" y="8694"/>
                  </a:lnTo>
                  <a:lnTo>
                    <a:pt x="3266" y="8767"/>
                  </a:lnTo>
                  <a:lnTo>
                    <a:pt x="3302" y="8804"/>
                  </a:lnTo>
                  <a:lnTo>
                    <a:pt x="3412" y="8804"/>
                  </a:lnTo>
                  <a:lnTo>
                    <a:pt x="3522" y="8730"/>
                  </a:lnTo>
                  <a:lnTo>
                    <a:pt x="3596" y="8620"/>
                  </a:lnTo>
                  <a:lnTo>
                    <a:pt x="3999" y="8510"/>
                  </a:lnTo>
                  <a:lnTo>
                    <a:pt x="4403" y="8363"/>
                  </a:lnTo>
                  <a:lnTo>
                    <a:pt x="5173" y="8033"/>
                  </a:lnTo>
                  <a:lnTo>
                    <a:pt x="7300" y="7190"/>
                  </a:lnTo>
                  <a:lnTo>
                    <a:pt x="9281" y="6419"/>
                  </a:lnTo>
                  <a:lnTo>
                    <a:pt x="10235" y="6052"/>
                  </a:lnTo>
                  <a:lnTo>
                    <a:pt x="10712" y="5832"/>
                  </a:lnTo>
                  <a:lnTo>
                    <a:pt x="11152" y="5612"/>
                  </a:lnTo>
                  <a:lnTo>
                    <a:pt x="11262" y="5612"/>
                  </a:lnTo>
                  <a:lnTo>
                    <a:pt x="11335" y="5539"/>
                  </a:lnTo>
                  <a:lnTo>
                    <a:pt x="11372" y="5392"/>
                  </a:lnTo>
                  <a:lnTo>
                    <a:pt x="11372" y="5282"/>
                  </a:lnTo>
                  <a:lnTo>
                    <a:pt x="11299" y="5025"/>
                  </a:lnTo>
                  <a:lnTo>
                    <a:pt x="11042" y="4255"/>
                  </a:lnTo>
                  <a:lnTo>
                    <a:pt x="10785" y="3485"/>
                  </a:lnTo>
                  <a:lnTo>
                    <a:pt x="10639" y="3118"/>
                  </a:lnTo>
                  <a:lnTo>
                    <a:pt x="10455" y="2751"/>
                  </a:lnTo>
                  <a:lnTo>
                    <a:pt x="10418" y="2714"/>
                  </a:lnTo>
                  <a:lnTo>
                    <a:pt x="10345" y="2678"/>
                  </a:lnTo>
                  <a:lnTo>
                    <a:pt x="10382" y="2568"/>
                  </a:lnTo>
                  <a:lnTo>
                    <a:pt x="10382" y="2494"/>
                  </a:lnTo>
                  <a:lnTo>
                    <a:pt x="10308" y="2421"/>
                  </a:lnTo>
                  <a:lnTo>
                    <a:pt x="10198" y="2384"/>
                  </a:lnTo>
                  <a:close/>
                  <a:moveTo>
                    <a:pt x="8694" y="7263"/>
                  </a:moveTo>
                  <a:lnTo>
                    <a:pt x="7337" y="7813"/>
                  </a:lnTo>
                  <a:lnTo>
                    <a:pt x="7264" y="7850"/>
                  </a:lnTo>
                  <a:lnTo>
                    <a:pt x="7227" y="7923"/>
                  </a:lnTo>
                  <a:lnTo>
                    <a:pt x="7190" y="7997"/>
                  </a:lnTo>
                  <a:lnTo>
                    <a:pt x="7227" y="8070"/>
                  </a:lnTo>
                  <a:lnTo>
                    <a:pt x="7190" y="8143"/>
                  </a:lnTo>
                  <a:lnTo>
                    <a:pt x="7154" y="8363"/>
                  </a:lnTo>
                  <a:lnTo>
                    <a:pt x="7190" y="8620"/>
                  </a:lnTo>
                  <a:lnTo>
                    <a:pt x="7227" y="8730"/>
                  </a:lnTo>
                  <a:lnTo>
                    <a:pt x="7300" y="8840"/>
                  </a:lnTo>
                  <a:lnTo>
                    <a:pt x="7411" y="8877"/>
                  </a:lnTo>
                  <a:lnTo>
                    <a:pt x="7557" y="8877"/>
                  </a:lnTo>
                  <a:lnTo>
                    <a:pt x="7704" y="8840"/>
                  </a:lnTo>
                  <a:lnTo>
                    <a:pt x="7887" y="8804"/>
                  </a:lnTo>
                  <a:lnTo>
                    <a:pt x="8218" y="8620"/>
                  </a:lnTo>
                  <a:lnTo>
                    <a:pt x="9061" y="8217"/>
                  </a:lnTo>
                  <a:lnTo>
                    <a:pt x="9098" y="8180"/>
                  </a:lnTo>
                  <a:lnTo>
                    <a:pt x="9171" y="8107"/>
                  </a:lnTo>
                  <a:lnTo>
                    <a:pt x="9171" y="8033"/>
                  </a:lnTo>
                  <a:lnTo>
                    <a:pt x="9171" y="7960"/>
                  </a:lnTo>
                  <a:lnTo>
                    <a:pt x="8951" y="7410"/>
                  </a:lnTo>
                  <a:lnTo>
                    <a:pt x="8914" y="7336"/>
                  </a:lnTo>
                  <a:lnTo>
                    <a:pt x="8841" y="7300"/>
                  </a:lnTo>
                  <a:lnTo>
                    <a:pt x="8768" y="7263"/>
                  </a:lnTo>
                  <a:close/>
                  <a:moveTo>
                    <a:pt x="11702" y="8327"/>
                  </a:moveTo>
                  <a:lnTo>
                    <a:pt x="11886" y="8694"/>
                  </a:lnTo>
                  <a:lnTo>
                    <a:pt x="12106" y="9060"/>
                  </a:lnTo>
                  <a:lnTo>
                    <a:pt x="11702" y="9244"/>
                  </a:lnTo>
                  <a:lnTo>
                    <a:pt x="11335" y="9390"/>
                  </a:lnTo>
                  <a:lnTo>
                    <a:pt x="10932" y="9500"/>
                  </a:lnTo>
                  <a:lnTo>
                    <a:pt x="10528" y="9611"/>
                  </a:lnTo>
                  <a:lnTo>
                    <a:pt x="10382" y="9244"/>
                  </a:lnTo>
                  <a:lnTo>
                    <a:pt x="10198" y="8877"/>
                  </a:lnTo>
                  <a:lnTo>
                    <a:pt x="10162" y="8840"/>
                  </a:lnTo>
                  <a:lnTo>
                    <a:pt x="10565" y="8730"/>
                  </a:lnTo>
                  <a:lnTo>
                    <a:pt x="10932" y="8620"/>
                  </a:lnTo>
                  <a:lnTo>
                    <a:pt x="11702" y="8327"/>
                  </a:lnTo>
                  <a:close/>
                  <a:moveTo>
                    <a:pt x="11776" y="7887"/>
                  </a:moveTo>
                  <a:lnTo>
                    <a:pt x="11299" y="8070"/>
                  </a:lnTo>
                  <a:lnTo>
                    <a:pt x="10822" y="8217"/>
                  </a:lnTo>
                  <a:lnTo>
                    <a:pt x="9868" y="8510"/>
                  </a:lnTo>
                  <a:lnTo>
                    <a:pt x="9832" y="8510"/>
                  </a:lnTo>
                  <a:lnTo>
                    <a:pt x="9795" y="8583"/>
                  </a:lnTo>
                  <a:lnTo>
                    <a:pt x="9758" y="8694"/>
                  </a:lnTo>
                  <a:lnTo>
                    <a:pt x="9832" y="8804"/>
                  </a:lnTo>
                  <a:lnTo>
                    <a:pt x="9868" y="8840"/>
                  </a:lnTo>
                  <a:lnTo>
                    <a:pt x="9942" y="8877"/>
                  </a:lnTo>
                  <a:lnTo>
                    <a:pt x="9905" y="8950"/>
                  </a:lnTo>
                  <a:lnTo>
                    <a:pt x="9905" y="9024"/>
                  </a:lnTo>
                  <a:lnTo>
                    <a:pt x="10088" y="9427"/>
                  </a:lnTo>
                  <a:lnTo>
                    <a:pt x="10198" y="9867"/>
                  </a:lnTo>
                  <a:lnTo>
                    <a:pt x="10235" y="9941"/>
                  </a:lnTo>
                  <a:lnTo>
                    <a:pt x="10272" y="9977"/>
                  </a:lnTo>
                  <a:lnTo>
                    <a:pt x="10308" y="10014"/>
                  </a:lnTo>
                  <a:lnTo>
                    <a:pt x="10382" y="10051"/>
                  </a:lnTo>
                  <a:lnTo>
                    <a:pt x="10932" y="9904"/>
                  </a:lnTo>
                  <a:lnTo>
                    <a:pt x="11446" y="9757"/>
                  </a:lnTo>
                  <a:lnTo>
                    <a:pt x="11959" y="9574"/>
                  </a:lnTo>
                  <a:lnTo>
                    <a:pt x="12436" y="9317"/>
                  </a:lnTo>
                  <a:lnTo>
                    <a:pt x="12509" y="9280"/>
                  </a:lnTo>
                  <a:lnTo>
                    <a:pt x="12583" y="9207"/>
                  </a:lnTo>
                  <a:lnTo>
                    <a:pt x="12583" y="9097"/>
                  </a:lnTo>
                  <a:lnTo>
                    <a:pt x="12546" y="9024"/>
                  </a:lnTo>
                  <a:lnTo>
                    <a:pt x="12253" y="8547"/>
                  </a:lnTo>
                  <a:lnTo>
                    <a:pt x="11996" y="7997"/>
                  </a:lnTo>
                  <a:lnTo>
                    <a:pt x="11959" y="7923"/>
                  </a:lnTo>
                  <a:lnTo>
                    <a:pt x="11922" y="7887"/>
                  </a:lnTo>
                  <a:close/>
                  <a:moveTo>
                    <a:pt x="8914" y="9354"/>
                  </a:moveTo>
                  <a:lnTo>
                    <a:pt x="9061" y="9757"/>
                  </a:lnTo>
                  <a:lnTo>
                    <a:pt x="9281" y="10161"/>
                  </a:lnTo>
                  <a:lnTo>
                    <a:pt x="8658" y="10491"/>
                  </a:lnTo>
                  <a:lnTo>
                    <a:pt x="7961" y="10784"/>
                  </a:lnTo>
                  <a:lnTo>
                    <a:pt x="7814" y="10858"/>
                  </a:lnTo>
                  <a:lnTo>
                    <a:pt x="7741" y="10858"/>
                  </a:lnTo>
                  <a:lnTo>
                    <a:pt x="7704" y="10821"/>
                  </a:lnTo>
                  <a:lnTo>
                    <a:pt x="7631" y="10674"/>
                  </a:lnTo>
                  <a:lnTo>
                    <a:pt x="7594" y="10491"/>
                  </a:lnTo>
                  <a:lnTo>
                    <a:pt x="7521" y="10161"/>
                  </a:lnTo>
                  <a:lnTo>
                    <a:pt x="7374" y="9867"/>
                  </a:lnTo>
                  <a:lnTo>
                    <a:pt x="8914" y="9354"/>
                  </a:lnTo>
                  <a:close/>
                  <a:moveTo>
                    <a:pt x="8951" y="8950"/>
                  </a:moveTo>
                  <a:lnTo>
                    <a:pt x="7154" y="9537"/>
                  </a:lnTo>
                  <a:lnTo>
                    <a:pt x="7117" y="9574"/>
                  </a:lnTo>
                  <a:lnTo>
                    <a:pt x="7080" y="9611"/>
                  </a:lnTo>
                  <a:lnTo>
                    <a:pt x="7044" y="9721"/>
                  </a:lnTo>
                  <a:lnTo>
                    <a:pt x="7080" y="9831"/>
                  </a:lnTo>
                  <a:lnTo>
                    <a:pt x="7190" y="9904"/>
                  </a:lnTo>
                  <a:lnTo>
                    <a:pt x="7190" y="10124"/>
                  </a:lnTo>
                  <a:lnTo>
                    <a:pt x="7227" y="10381"/>
                  </a:lnTo>
                  <a:lnTo>
                    <a:pt x="7374" y="10858"/>
                  </a:lnTo>
                  <a:lnTo>
                    <a:pt x="7411" y="11004"/>
                  </a:lnTo>
                  <a:lnTo>
                    <a:pt x="7521" y="11114"/>
                  </a:lnTo>
                  <a:lnTo>
                    <a:pt x="7631" y="11188"/>
                  </a:lnTo>
                  <a:lnTo>
                    <a:pt x="7777" y="11225"/>
                  </a:lnTo>
                  <a:lnTo>
                    <a:pt x="8034" y="11151"/>
                  </a:lnTo>
                  <a:lnTo>
                    <a:pt x="8291" y="11078"/>
                  </a:lnTo>
                  <a:lnTo>
                    <a:pt x="8768" y="10858"/>
                  </a:lnTo>
                  <a:lnTo>
                    <a:pt x="9245" y="10601"/>
                  </a:lnTo>
                  <a:lnTo>
                    <a:pt x="9685" y="10344"/>
                  </a:lnTo>
                  <a:lnTo>
                    <a:pt x="9721" y="10271"/>
                  </a:lnTo>
                  <a:lnTo>
                    <a:pt x="9758" y="10197"/>
                  </a:lnTo>
                  <a:lnTo>
                    <a:pt x="9758" y="10161"/>
                  </a:lnTo>
                  <a:lnTo>
                    <a:pt x="9721" y="10087"/>
                  </a:lnTo>
                  <a:lnTo>
                    <a:pt x="9538" y="9867"/>
                  </a:lnTo>
                  <a:lnTo>
                    <a:pt x="9391" y="9611"/>
                  </a:lnTo>
                  <a:lnTo>
                    <a:pt x="9281" y="9354"/>
                  </a:lnTo>
                  <a:lnTo>
                    <a:pt x="9208" y="9060"/>
                  </a:lnTo>
                  <a:lnTo>
                    <a:pt x="9171" y="8987"/>
                  </a:lnTo>
                  <a:lnTo>
                    <a:pt x="9098" y="8950"/>
                  </a:lnTo>
                  <a:close/>
                  <a:moveTo>
                    <a:pt x="12473" y="10344"/>
                  </a:moveTo>
                  <a:lnTo>
                    <a:pt x="12619" y="10711"/>
                  </a:lnTo>
                  <a:lnTo>
                    <a:pt x="11959" y="11078"/>
                  </a:lnTo>
                  <a:lnTo>
                    <a:pt x="11299" y="11445"/>
                  </a:lnTo>
                  <a:lnTo>
                    <a:pt x="11152" y="10894"/>
                  </a:lnTo>
                  <a:lnTo>
                    <a:pt x="11189" y="10858"/>
                  </a:lnTo>
                  <a:lnTo>
                    <a:pt x="11189" y="10784"/>
                  </a:lnTo>
                  <a:lnTo>
                    <a:pt x="11482" y="10674"/>
                  </a:lnTo>
                  <a:lnTo>
                    <a:pt x="11776" y="10601"/>
                  </a:lnTo>
                  <a:lnTo>
                    <a:pt x="12473" y="10344"/>
                  </a:lnTo>
                  <a:close/>
                  <a:moveTo>
                    <a:pt x="6273" y="10418"/>
                  </a:moveTo>
                  <a:lnTo>
                    <a:pt x="6347" y="10454"/>
                  </a:lnTo>
                  <a:lnTo>
                    <a:pt x="6420" y="10564"/>
                  </a:lnTo>
                  <a:lnTo>
                    <a:pt x="6567" y="10894"/>
                  </a:lnTo>
                  <a:lnTo>
                    <a:pt x="5797" y="11261"/>
                  </a:lnTo>
                  <a:lnTo>
                    <a:pt x="5100" y="11738"/>
                  </a:lnTo>
                  <a:lnTo>
                    <a:pt x="4953" y="11298"/>
                  </a:lnTo>
                  <a:lnTo>
                    <a:pt x="4843" y="11078"/>
                  </a:lnTo>
                  <a:lnTo>
                    <a:pt x="4733" y="10894"/>
                  </a:lnTo>
                  <a:lnTo>
                    <a:pt x="5613" y="10601"/>
                  </a:lnTo>
                  <a:lnTo>
                    <a:pt x="5943" y="10491"/>
                  </a:lnTo>
                  <a:lnTo>
                    <a:pt x="6237" y="10418"/>
                  </a:lnTo>
                  <a:close/>
                  <a:moveTo>
                    <a:pt x="12583" y="9867"/>
                  </a:moveTo>
                  <a:lnTo>
                    <a:pt x="12509" y="9904"/>
                  </a:lnTo>
                  <a:lnTo>
                    <a:pt x="11519" y="10271"/>
                  </a:lnTo>
                  <a:lnTo>
                    <a:pt x="11115" y="10381"/>
                  </a:lnTo>
                  <a:lnTo>
                    <a:pt x="10932" y="10491"/>
                  </a:lnTo>
                  <a:lnTo>
                    <a:pt x="10859" y="10564"/>
                  </a:lnTo>
                  <a:lnTo>
                    <a:pt x="10785" y="10638"/>
                  </a:lnTo>
                  <a:lnTo>
                    <a:pt x="10785" y="10748"/>
                  </a:lnTo>
                  <a:lnTo>
                    <a:pt x="10822" y="10821"/>
                  </a:lnTo>
                  <a:lnTo>
                    <a:pt x="10859" y="10858"/>
                  </a:lnTo>
                  <a:lnTo>
                    <a:pt x="10859" y="10894"/>
                  </a:lnTo>
                  <a:lnTo>
                    <a:pt x="10895" y="11335"/>
                  </a:lnTo>
                  <a:lnTo>
                    <a:pt x="11005" y="11738"/>
                  </a:lnTo>
                  <a:lnTo>
                    <a:pt x="11005" y="11848"/>
                  </a:lnTo>
                  <a:lnTo>
                    <a:pt x="11079" y="11885"/>
                  </a:lnTo>
                  <a:lnTo>
                    <a:pt x="11152" y="11921"/>
                  </a:lnTo>
                  <a:lnTo>
                    <a:pt x="11225" y="11921"/>
                  </a:lnTo>
                  <a:lnTo>
                    <a:pt x="12142" y="11445"/>
                  </a:lnTo>
                  <a:lnTo>
                    <a:pt x="12986" y="10931"/>
                  </a:lnTo>
                  <a:lnTo>
                    <a:pt x="13060" y="10858"/>
                  </a:lnTo>
                  <a:lnTo>
                    <a:pt x="13096" y="10784"/>
                  </a:lnTo>
                  <a:lnTo>
                    <a:pt x="13096" y="10711"/>
                  </a:lnTo>
                  <a:lnTo>
                    <a:pt x="13060" y="10638"/>
                  </a:lnTo>
                  <a:lnTo>
                    <a:pt x="12876" y="10344"/>
                  </a:lnTo>
                  <a:lnTo>
                    <a:pt x="12766" y="10014"/>
                  </a:lnTo>
                  <a:lnTo>
                    <a:pt x="12729" y="9941"/>
                  </a:lnTo>
                  <a:lnTo>
                    <a:pt x="12656" y="9904"/>
                  </a:lnTo>
                  <a:lnTo>
                    <a:pt x="12583" y="9867"/>
                  </a:lnTo>
                  <a:close/>
                  <a:moveTo>
                    <a:pt x="6200" y="9977"/>
                  </a:moveTo>
                  <a:lnTo>
                    <a:pt x="5980" y="10014"/>
                  </a:lnTo>
                  <a:lnTo>
                    <a:pt x="5760" y="10087"/>
                  </a:lnTo>
                  <a:lnTo>
                    <a:pt x="5356" y="10234"/>
                  </a:lnTo>
                  <a:lnTo>
                    <a:pt x="4843" y="10381"/>
                  </a:lnTo>
                  <a:lnTo>
                    <a:pt x="4329" y="10564"/>
                  </a:lnTo>
                  <a:lnTo>
                    <a:pt x="4293" y="10601"/>
                  </a:lnTo>
                  <a:lnTo>
                    <a:pt x="4256" y="10638"/>
                  </a:lnTo>
                  <a:lnTo>
                    <a:pt x="4219" y="10784"/>
                  </a:lnTo>
                  <a:lnTo>
                    <a:pt x="4256" y="10894"/>
                  </a:lnTo>
                  <a:lnTo>
                    <a:pt x="4293" y="10931"/>
                  </a:lnTo>
                  <a:lnTo>
                    <a:pt x="4366" y="10968"/>
                  </a:lnTo>
                  <a:lnTo>
                    <a:pt x="4513" y="11298"/>
                  </a:lnTo>
                  <a:lnTo>
                    <a:pt x="4659" y="11701"/>
                  </a:lnTo>
                  <a:lnTo>
                    <a:pt x="4769" y="12142"/>
                  </a:lnTo>
                  <a:lnTo>
                    <a:pt x="4843" y="12215"/>
                  </a:lnTo>
                  <a:lnTo>
                    <a:pt x="4916" y="12252"/>
                  </a:lnTo>
                  <a:lnTo>
                    <a:pt x="4990" y="12252"/>
                  </a:lnTo>
                  <a:lnTo>
                    <a:pt x="5100" y="12215"/>
                  </a:lnTo>
                  <a:lnTo>
                    <a:pt x="5540" y="11921"/>
                  </a:lnTo>
                  <a:lnTo>
                    <a:pt x="5980" y="11665"/>
                  </a:lnTo>
                  <a:lnTo>
                    <a:pt x="6420" y="11445"/>
                  </a:lnTo>
                  <a:lnTo>
                    <a:pt x="6934" y="11225"/>
                  </a:lnTo>
                  <a:lnTo>
                    <a:pt x="6970" y="11188"/>
                  </a:lnTo>
                  <a:lnTo>
                    <a:pt x="7044" y="11114"/>
                  </a:lnTo>
                  <a:lnTo>
                    <a:pt x="7044" y="11041"/>
                  </a:lnTo>
                  <a:lnTo>
                    <a:pt x="7044" y="10931"/>
                  </a:lnTo>
                  <a:lnTo>
                    <a:pt x="6897" y="10601"/>
                  </a:lnTo>
                  <a:lnTo>
                    <a:pt x="6750" y="10307"/>
                  </a:lnTo>
                  <a:lnTo>
                    <a:pt x="6677" y="10161"/>
                  </a:lnTo>
                  <a:lnTo>
                    <a:pt x="6530" y="10051"/>
                  </a:lnTo>
                  <a:lnTo>
                    <a:pt x="6383" y="10014"/>
                  </a:lnTo>
                  <a:lnTo>
                    <a:pt x="6200" y="9977"/>
                  </a:lnTo>
                  <a:close/>
                  <a:moveTo>
                    <a:pt x="9832" y="11371"/>
                  </a:moveTo>
                  <a:lnTo>
                    <a:pt x="10125" y="11921"/>
                  </a:lnTo>
                  <a:lnTo>
                    <a:pt x="9721" y="12142"/>
                  </a:lnTo>
                  <a:lnTo>
                    <a:pt x="9318" y="12288"/>
                  </a:lnTo>
                  <a:lnTo>
                    <a:pt x="8914" y="12435"/>
                  </a:lnTo>
                  <a:lnTo>
                    <a:pt x="8511" y="12545"/>
                  </a:lnTo>
                  <a:lnTo>
                    <a:pt x="8328" y="12032"/>
                  </a:lnTo>
                  <a:lnTo>
                    <a:pt x="8694" y="11921"/>
                  </a:lnTo>
                  <a:lnTo>
                    <a:pt x="9098" y="11738"/>
                  </a:lnTo>
                  <a:lnTo>
                    <a:pt x="9832" y="11371"/>
                  </a:lnTo>
                  <a:close/>
                  <a:moveTo>
                    <a:pt x="9868" y="10894"/>
                  </a:moveTo>
                  <a:lnTo>
                    <a:pt x="8951" y="11298"/>
                  </a:lnTo>
                  <a:lnTo>
                    <a:pt x="8474" y="11481"/>
                  </a:lnTo>
                  <a:lnTo>
                    <a:pt x="8071" y="11738"/>
                  </a:lnTo>
                  <a:lnTo>
                    <a:pt x="7997" y="11738"/>
                  </a:lnTo>
                  <a:lnTo>
                    <a:pt x="7924" y="11775"/>
                  </a:lnTo>
                  <a:lnTo>
                    <a:pt x="7887" y="11885"/>
                  </a:lnTo>
                  <a:lnTo>
                    <a:pt x="7887" y="11958"/>
                  </a:lnTo>
                  <a:lnTo>
                    <a:pt x="8034" y="12398"/>
                  </a:lnTo>
                  <a:lnTo>
                    <a:pt x="8181" y="12839"/>
                  </a:lnTo>
                  <a:lnTo>
                    <a:pt x="8254" y="12949"/>
                  </a:lnTo>
                  <a:lnTo>
                    <a:pt x="8328" y="12985"/>
                  </a:lnTo>
                  <a:lnTo>
                    <a:pt x="8364" y="12985"/>
                  </a:lnTo>
                  <a:lnTo>
                    <a:pt x="8951" y="12839"/>
                  </a:lnTo>
                  <a:lnTo>
                    <a:pt x="9465" y="12655"/>
                  </a:lnTo>
                  <a:lnTo>
                    <a:pt x="10015" y="12472"/>
                  </a:lnTo>
                  <a:lnTo>
                    <a:pt x="10528" y="12215"/>
                  </a:lnTo>
                  <a:lnTo>
                    <a:pt x="10565" y="12142"/>
                  </a:lnTo>
                  <a:lnTo>
                    <a:pt x="10602" y="12105"/>
                  </a:lnTo>
                  <a:lnTo>
                    <a:pt x="10602" y="12032"/>
                  </a:lnTo>
                  <a:lnTo>
                    <a:pt x="10602" y="11958"/>
                  </a:lnTo>
                  <a:lnTo>
                    <a:pt x="10125" y="11041"/>
                  </a:lnTo>
                  <a:lnTo>
                    <a:pt x="10088" y="10968"/>
                  </a:lnTo>
                  <a:lnTo>
                    <a:pt x="10015" y="10894"/>
                  </a:lnTo>
                  <a:close/>
                  <a:moveTo>
                    <a:pt x="13133" y="12288"/>
                  </a:moveTo>
                  <a:lnTo>
                    <a:pt x="13243" y="12325"/>
                  </a:lnTo>
                  <a:lnTo>
                    <a:pt x="13353" y="12472"/>
                  </a:lnTo>
                  <a:lnTo>
                    <a:pt x="13610" y="12985"/>
                  </a:lnTo>
                  <a:lnTo>
                    <a:pt x="12839" y="13242"/>
                  </a:lnTo>
                  <a:lnTo>
                    <a:pt x="12106" y="13572"/>
                  </a:lnTo>
                  <a:lnTo>
                    <a:pt x="11996" y="13352"/>
                  </a:lnTo>
                  <a:lnTo>
                    <a:pt x="11886" y="13132"/>
                  </a:lnTo>
                  <a:lnTo>
                    <a:pt x="11739" y="12692"/>
                  </a:lnTo>
                  <a:lnTo>
                    <a:pt x="12032" y="12618"/>
                  </a:lnTo>
                  <a:lnTo>
                    <a:pt x="12289" y="12545"/>
                  </a:lnTo>
                  <a:lnTo>
                    <a:pt x="12839" y="12362"/>
                  </a:lnTo>
                  <a:lnTo>
                    <a:pt x="13023" y="12288"/>
                  </a:lnTo>
                  <a:close/>
                  <a:moveTo>
                    <a:pt x="7044" y="12325"/>
                  </a:moveTo>
                  <a:lnTo>
                    <a:pt x="7337" y="13022"/>
                  </a:lnTo>
                  <a:lnTo>
                    <a:pt x="5833" y="13792"/>
                  </a:lnTo>
                  <a:lnTo>
                    <a:pt x="5613" y="13132"/>
                  </a:lnTo>
                  <a:lnTo>
                    <a:pt x="5943" y="12875"/>
                  </a:lnTo>
                  <a:lnTo>
                    <a:pt x="6273" y="12655"/>
                  </a:lnTo>
                  <a:lnTo>
                    <a:pt x="6677" y="12472"/>
                  </a:lnTo>
                  <a:lnTo>
                    <a:pt x="7044" y="12325"/>
                  </a:lnTo>
                  <a:close/>
                  <a:moveTo>
                    <a:pt x="13060" y="11885"/>
                  </a:moveTo>
                  <a:lnTo>
                    <a:pt x="12839" y="11921"/>
                  </a:lnTo>
                  <a:lnTo>
                    <a:pt x="12473" y="12068"/>
                  </a:lnTo>
                  <a:lnTo>
                    <a:pt x="11922" y="12215"/>
                  </a:lnTo>
                  <a:lnTo>
                    <a:pt x="11666" y="12288"/>
                  </a:lnTo>
                  <a:lnTo>
                    <a:pt x="11446" y="12398"/>
                  </a:lnTo>
                  <a:lnTo>
                    <a:pt x="11372" y="12435"/>
                  </a:lnTo>
                  <a:lnTo>
                    <a:pt x="11372" y="12472"/>
                  </a:lnTo>
                  <a:lnTo>
                    <a:pt x="11372" y="12582"/>
                  </a:lnTo>
                  <a:lnTo>
                    <a:pt x="11446" y="12655"/>
                  </a:lnTo>
                  <a:lnTo>
                    <a:pt x="11519" y="12692"/>
                  </a:lnTo>
                  <a:lnTo>
                    <a:pt x="11482" y="12839"/>
                  </a:lnTo>
                  <a:lnTo>
                    <a:pt x="11482" y="13022"/>
                  </a:lnTo>
                  <a:lnTo>
                    <a:pt x="11519" y="13169"/>
                  </a:lnTo>
                  <a:lnTo>
                    <a:pt x="11556" y="13315"/>
                  </a:lnTo>
                  <a:lnTo>
                    <a:pt x="11702" y="13646"/>
                  </a:lnTo>
                  <a:lnTo>
                    <a:pt x="11886" y="13902"/>
                  </a:lnTo>
                  <a:lnTo>
                    <a:pt x="11996" y="13976"/>
                  </a:lnTo>
                  <a:lnTo>
                    <a:pt x="12106" y="13976"/>
                  </a:lnTo>
                  <a:lnTo>
                    <a:pt x="13023" y="13609"/>
                  </a:lnTo>
                  <a:lnTo>
                    <a:pt x="13940" y="13279"/>
                  </a:lnTo>
                  <a:lnTo>
                    <a:pt x="14013" y="13205"/>
                  </a:lnTo>
                  <a:lnTo>
                    <a:pt x="14050" y="13169"/>
                  </a:lnTo>
                  <a:lnTo>
                    <a:pt x="14087" y="13095"/>
                  </a:lnTo>
                  <a:lnTo>
                    <a:pt x="14050" y="13022"/>
                  </a:lnTo>
                  <a:lnTo>
                    <a:pt x="13646" y="12142"/>
                  </a:lnTo>
                  <a:lnTo>
                    <a:pt x="13573" y="12032"/>
                  </a:lnTo>
                  <a:lnTo>
                    <a:pt x="13463" y="11958"/>
                  </a:lnTo>
                  <a:lnTo>
                    <a:pt x="13353" y="11885"/>
                  </a:lnTo>
                  <a:close/>
                  <a:moveTo>
                    <a:pt x="7190" y="11848"/>
                  </a:moveTo>
                  <a:lnTo>
                    <a:pt x="7117" y="11885"/>
                  </a:lnTo>
                  <a:lnTo>
                    <a:pt x="6640" y="12032"/>
                  </a:lnTo>
                  <a:lnTo>
                    <a:pt x="6163" y="12215"/>
                  </a:lnTo>
                  <a:lnTo>
                    <a:pt x="5723" y="12508"/>
                  </a:lnTo>
                  <a:lnTo>
                    <a:pt x="5320" y="12802"/>
                  </a:lnTo>
                  <a:lnTo>
                    <a:pt x="5246" y="12839"/>
                  </a:lnTo>
                  <a:lnTo>
                    <a:pt x="5210" y="12875"/>
                  </a:lnTo>
                  <a:lnTo>
                    <a:pt x="5173" y="12912"/>
                  </a:lnTo>
                  <a:lnTo>
                    <a:pt x="5173" y="12985"/>
                  </a:lnTo>
                  <a:lnTo>
                    <a:pt x="5246" y="13279"/>
                  </a:lnTo>
                  <a:lnTo>
                    <a:pt x="5320" y="13572"/>
                  </a:lnTo>
                  <a:lnTo>
                    <a:pt x="5540" y="14159"/>
                  </a:lnTo>
                  <a:lnTo>
                    <a:pt x="5576" y="14196"/>
                  </a:lnTo>
                  <a:lnTo>
                    <a:pt x="5650" y="14269"/>
                  </a:lnTo>
                  <a:lnTo>
                    <a:pt x="5797" y="14269"/>
                  </a:lnTo>
                  <a:lnTo>
                    <a:pt x="7667" y="13315"/>
                  </a:lnTo>
                  <a:lnTo>
                    <a:pt x="7741" y="13279"/>
                  </a:lnTo>
                  <a:lnTo>
                    <a:pt x="7777" y="13205"/>
                  </a:lnTo>
                  <a:lnTo>
                    <a:pt x="7814" y="13132"/>
                  </a:lnTo>
                  <a:lnTo>
                    <a:pt x="7777" y="13059"/>
                  </a:lnTo>
                  <a:lnTo>
                    <a:pt x="7374" y="11995"/>
                  </a:lnTo>
                  <a:lnTo>
                    <a:pt x="7337" y="11921"/>
                  </a:lnTo>
                  <a:lnTo>
                    <a:pt x="7264" y="11885"/>
                  </a:lnTo>
                  <a:lnTo>
                    <a:pt x="7190" y="11848"/>
                  </a:lnTo>
                  <a:close/>
                  <a:moveTo>
                    <a:pt x="10528" y="13279"/>
                  </a:moveTo>
                  <a:lnTo>
                    <a:pt x="10895" y="13976"/>
                  </a:lnTo>
                  <a:lnTo>
                    <a:pt x="9318" y="14599"/>
                  </a:lnTo>
                  <a:lnTo>
                    <a:pt x="9025" y="13902"/>
                  </a:lnTo>
                  <a:lnTo>
                    <a:pt x="9098" y="13829"/>
                  </a:lnTo>
                  <a:lnTo>
                    <a:pt x="9098" y="13792"/>
                  </a:lnTo>
                  <a:lnTo>
                    <a:pt x="9135" y="13756"/>
                  </a:lnTo>
                  <a:lnTo>
                    <a:pt x="9465" y="13609"/>
                  </a:lnTo>
                  <a:lnTo>
                    <a:pt x="9758" y="13535"/>
                  </a:lnTo>
                  <a:lnTo>
                    <a:pt x="10528" y="13279"/>
                  </a:lnTo>
                  <a:close/>
                  <a:moveTo>
                    <a:pt x="10639" y="12839"/>
                  </a:moveTo>
                  <a:lnTo>
                    <a:pt x="10565" y="12875"/>
                  </a:lnTo>
                  <a:lnTo>
                    <a:pt x="9501" y="13242"/>
                  </a:lnTo>
                  <a:lnTo>
                    <a:pt x="9061" y="13352"/>
                  </a:lnTo>
                  <a:lnTo>
                    <a:pt x="8878" y="13462"/>
                  </a:lnTo>
                  <a:lnTo>
                    <a:pt x="8768" y="13499"/>
                  </a:lnTo>
                  <a:lnTo>
                    <a:pt x="8731" y="13572"/>
                  </a:lnTo>
                  <a:lnTo>
                    <a:pt x="8658" y="13682"/>
                  </a:lnTo>
                  <a:lnTo>
                    <a:pt x="8694" y="13829"/>
                  </a:lnTo>
                  <a:lnTo>
                    <a:pt x="8731" y="13866"/>
                  </a:lnTo>
                  <a:lnTo>
                    <a:pt x="8731" y="13902"/>
                  </a:lnTo>
                  <a:lnTo>
                    <a:pt x="8768" y="14159"/>
                  </a:lnTo>
                  <a:lnTo>
                    <a:pt x="8841" y="14416"/>
                  </a:lnTo>
                  <a:lnTo>
                    <a:pt x="9025" y="14893"/>
                  </a:lnTo>
                  <a:lnTo>
                    <a:pt x="9098" y="14929"/>
                  </a:lnTo>
                  <a:lnTo>
                    <a:pt x="9135" y="14966"/>
                  </a:lnTo>
                  <a:lnTo>
                    <a:pt x="9208" y="15003"/>
                  </a:lnTo>
                  <a:lnTo>
                    <a:pt x="9281" y="15003"/>
                  </a:lnTo>
                  <a:lnTo>
                    <a:pt x="11225" y="14269"/>
                  </a:lnTo>
                  <a:lnTo>
                    <a:pt x="11262" y="14232"/>
                  </a:lnTo>
                  <a:lnTo>
                    <a:pt x="11299" y="14159"/>
                  </a:lnTo>
                  <a:lnTo>
                    <a:pt x="11335" y="14086"/>
                  </a:lnTo>
                  <a:lnTo>
                    <a:pt x="11335" y="14012"/>
                  </a:lnTo>
                  <a:lnTo>
                    <a:pt x="10822" y="12985"/>
                  </a:lnTo>
                  <a:lnTo>
                    <a:pt x="10785" y="12912"/>
                  </a:lnTo>
                  <a:lnTo>
                    <a:pt x="10712" y="12875"/>
                  </a:lnTo>
                  <a:lnTo>
                    <a:pt x="10639" y="12839"/>
                  </a:lnTo>
                  <a:close/>
                  <a:moveTo>
                    <a:pt x="7997" y="14342"/>
                  </a:moveTo>
                  <a:lnTo>
                    <a:pt x="8107" y="14489"/>
                  </a:lnTo>
                  <a:lnTo>
                    <a:pt x="8144" y="14599"/>
                  </a:lnTo>
                  <a:lnTo>
                    <a:pt x="8107" y="14746"/>
                  </a:lnTo>
                  <a:lnTo>
                    <a:pt x="8034" y="14893"/>
                  </a:lnTo>
                  <a:lnTo>
                    <a:pt x="7924" y="15003"/>
                  </a:lnTo>
                  <a:lnTo>
                    <a:pt x="7814" y="15149"/>
                  </a:lnTo>
                  <a:lnTo>
                    <a:pt x="7557" y="15296"/>
                  </a:lnTo>
                  <a:lnTo>
                    <a:pt x="7044" y="15516"/>
                  </a:lnTo>
                  <a:lnTo>
                    <a:pt x="6787" y="15590"/>
                  </a:lnTo>
                  <a:lnTo>
                    <a:pt x="6567" y="15736"/>
                  </a:lnTo>
                  <a:lnTo>
                    <a:pt x="6310" y="15113"/>
                  </a:lnTo>
                  <a:lnTo>
                    <a:pt x="6383" y="15076"/>
                  </a:lnTo>
                  <a:lnTo>
                    <a:pt x="6457" y="14966"/>
                  </a:lnTo>
                  <a:lnTo>
                    <a:pt x="6457" y="14929"/>
                  </a:lnTo>
                  <a:lnTo>
                    <a:pt x="6530" y="15003"/>
                  </a:lnTo>
                  <a:lnTo>
                    <a:pt x="6604" y="14966"/>
                  </a:lnTo>
                  <a:lnTo>
                    <a:pt x="6787" y="14929"/>
                  </a:lnTo>
                  <a:lnTo>
                    <a:pt x="7227" y="14783"/>
                  </a:lnTo>
                  <a:lnTo>
                    <a:pt x="7631" y="14599"/>
                  </a:lnTo>
                  <a:lnTo>
                    <a:pt x="7997" y="14342"/>
                  </a:lnTo>
                  <a:close/>
                  <a:moveTo>
                    <a:pt x="15150" y="15370"/>
                  </a:moveTo>
                  <a:lnTo>
                    <a:pt x="15150" y="15443"/>
                  </a:lnTo>
                  <a:lnTo>
                    <a:pt x="15224" y="15480"/>
                  </a:lnTo>
                  <a:lnTo>
                    <a:pt x="15260" y="15516"/>
                  </a:lnTo>
                  <a:lnTo>
                    <a:pt x="15150" y="15736"/>
                  </a:lnTo>
                  <a:lnTo>
                    <a:pt x="15004" y="15993"/>
                  </a:lnTo>
                  <a:lnTo>
                    <a:pt x="14857" y="15626"/>
                  </a:lnTo>
                  <a:lnTo>
                    <a:pt x="15150" y="15370"/>
                  </a:lnTo>
                  <a:close/>
                  <a:moveTo>
                    <a:pt x="7997" y="13902"/>
                  </a:moveTo>
                  <a:lnTo>
                    <a:pt x="7887" y="13939"/>
                  </a:lnTo>
                  <a:lnTo>
                    <a:pt x="7631" y="14122"/>
                  </a:lnTo>
                  <a:lnTo>
                    <a:pt x="7337" y="14269"/>
                  </a:lnTo>
                  <a:lnTo>
                    <a:pt x="7044" y="14416"/>
                  </a:lnTo>
                  <a:lnTo>
                    <a:pt x="6750" y="14526"/>
                  </a:lnTo>
                  <a:lnTo>
                    <a:pt x="6347" y="14599"/>
                  </a:lnTo>
                  <a:lnTo>
                    <a:pt x="6163" y="14673"/>
                  </a:lnTo>
                  <a:lnTo>
                    <a:pt x="6090" y="14746"/>
                  </a:lnTo>
                  <a:lnTo>
                    <a:pt x="6017" y="14819"/>
                  </a:lnTo>
                  <a:lnTo>
                    <a:pt x="6017" y="14929"/>
                  </a:lnTo>
                  <a:lnTo>
                    <a:pt x="5943" y="15003"/>
                  </a:lnTo>
                  <a:lnTo>
                    <a:pt x="5943" y="15113"/>
                  </a:lnTo>
                  <a:lnTo>
                    <a:pt x="6127" y="15590"/>
                  </a:lnTo>
                  <a:lnTo>
                    <a:pt x="6273" y="16103"/>
                  </a:lnTo>
                  <a:lnTo>
                    <a:pt x="6347" y="16177"/>
                  </a:lnTo>
                  <a:lnTo>
                    <a:pt x="6420" y="16213"/>
                  </a:lnTo>
                  <a:lnTo>
                    <a:pt x="6493" y="16213"/>
                  </a:lnTo>
                  <a:lnTo>
                    <a:pt x="6567" y="16177"/>
                  </a:lnTo>
                  <a:lnTo>
                    <a:pt x="6787" y="16030"/>
                  </a:lnTo>
                  <a:lnTo>
                    <a:pt x="7007" y="15920"/>
                  </a:lnTo>
                  <a:lnTo>
                    <a:pt x="7484" y="15736"/>
                  </a:lnTo>
                  <a:lnTo>
                    <a:pt x="7704" y="15663"/>
                  </a:lnTo>
                  <a:lnTo>
                    <a:pt x="7924" y="15553"/>
                  </a:lnTo>
                  <a:lnTo>
                    <a:pt x="8144" y="15406"/>
                  </a:lnTo>
                  <a:lnTo>
                    <a:pt x="8328" y="15223"/>
                  </a:lnTo>
                  <a:lnTo>
                    <a:pt x="8438" y="15076"/>
                  </a:lnTo>
                  <a:lnTo>
                    <a:pt x="8511" y="14893"/>
                  </a:lnTo>
                  <a:lnTo>
                    <a:pt x="8511" y="14709"/>
                  </a:lnTo>
                  <a:lnTo>
                    <a:pt x="8511" y="14526"/>
                  </a:lnTo>
                  <a:lnTo>
                    <a:pt x="8474" y="14342"/>
                  </a:lnTo>
                  <a:lnTo>
                    <a:pt x="8364" y="14159"/>
                  </a:lnTo>
                  <a:lnTo>
                    <a:pt x="8254" y="14049"/>
                  </a:lnTo>
                  <a:lnTo>
                    <a:pt x="8071" y="13939"/>
                  </a:lnTo>
                  <a:lnTo>
                    <a:pt x="7997" y="13902"/>
                  </a:lnTo>
                  <a:close/>
                  <a:moveTo>
                    <a:pt x="14710" y="15736"/>
                  </a:moveTo>
                  <a:lnTo>
                    <a:pt x="14747" y="15993"/>
                  </a:lnTo>
                  <a:lnTo>
                    <a:pt x="14820" y="16250"/>
                  </a:lnTo>
                  <a:lnTo>
                    <a:pt x="14490" y="16507"/>
                  </a:lnTo>
                  <a:lnTo>
                    <a:pt x="14417" y="16397"/>
                  </a:lnTo>
                  <a:lnTo>
                    <a:pt x="14307" y="15993"/>
                  </a:lnTo>
                  <a:lnTo>
                    <a:pt x="14380" y="15956"/>
                  </a:lnTo>
                  <a:lnTo>
                    <a:pt x="14710" y="15736"/>
                  </a:lnTo>
                  <a:close/>
                  <a:moveTo>
                    <a:pt x="14123" y="16103"/>
                  </a:moveTo>
                  <a:lnTo>
                    <a:pt x="14160" y="16397"/>
                  </a:lnTo>
                  <a:lnTo>
                    <a:pt x="14233" y="16690"/>
                  </a:lnTo>
                  <a:lnTo>
                    <a:pt x="13830" y="16873"/>
                  </a:lnTo>
                  <a:lnTo>
                    <a:pt x="13720" y="16727"/>
                  </a:lnTo>
                  <a:lnTo>
                    <a:pt x="13500" y="16433"/>
                  </a:lnTo>
                  <a:lnTo>
                    <a:pt x="14123" y="16103"/>
                  </a:lnTo>
                  <a:close/>
                  <a:moveTo>
                    <a:pt x="13426" y="16470"/>
                  </a:moveTo>
                  <a:lnTo>
                    <a:pt x="13500" y="16727"/>
                  </a:lnTo>
                  <a:lnTo>
                    <a:pt x="13536" y="16873"/>
                  </a:lnTo>
                  <a:lnTo>
                    <a:pt x="13573" y="16984"/>
                  </a:lnTo>
                  <a:lnTo>
                    <a:pt x="13096" y="17167"/>
                  </a:lnTo>
                  <a:lnTo>
                    <a:pt x="12986" y="17057"/>
                  </a:lnTo>
                  <a:lnTo>
                    <a:pt x="12876" y="16873"/>
                  </a:lnTo>
                  <a:lnTo>
                    <a:pt x="12839" y="16727"/>
                  </a:lnTo>
                  <a:lnTo>
                    <a:pt x="13426" y="16470"/>
                  </a:lnTo>
                  <a:close/>
                  <a:moveTo>
                    <a:pt x="12583" y="16837"/>
                  </a:moveTo>
                  <a:lnTo>
                    <a:pt x="12656" y="17094"/>
                  </a:lnTo>
                  <a:lnTo>
                    <a:pt x="12803" y="17277"/>
                  </a:lnTo>
                  <a:lnTo>
                    <a:pt x="12399" y="17460"/>
                  </a:lnTo>
                  <a:lnTo>
                    <a:pt x="12326" y="17387"/>
                  </a:lnTo>
                  <a:lnTo>
                    <a:pt x="12253" y="17277"/>
                  </a:lnTo>
                  <a:lnTo>
                    <a:pt x="12216" y="17167"/>
                  </a:lnTo>
                  <a:lnTo>
                    <a:pt x="12216" y="17020"/>
                  </a:lnTo>
                  <a:lnTo>
                    <a:pt x="12583" y="16837"/>
                  </a:lnTo>
                  <a:close/>
                  <a:moveTo>
                    <a:pt x="12032" y="17094"/>
                  </a:moveTo>
                  <a:lnTo>
                    <a:pt x="11996" y="17240"/>
                  </a:lnTo>
                  <a:lnTo>
                    <a:pt x="12032" y="17387"/>
                  </a:lnTo>
                  <a:lnTo>
                    <a:pt x="12106" y="17570"/>
                  </a:lnTo>
                  <a:lnTo>
                    <a:pt x="11812" y="17644"/>
                  </a:lnTo>
                  <a:lnTo>
                    <a:pt x="11776" y="17644"/>
                  </a:lnTo>
                  <a:lnTo>
                    <a:pt x="11739" y="17497"/>
                  </a:lnTo>
                  <a:lnTo>
                    <a:pt x="11666" y="17240"/>
                  </a:lnTo>
                  <a:lnTo>
                    <a:pt x="12032" y="17094"/>
                  </a:lnTo>
                  <a:close/>
                  <a:moveTo>
                    <a:pt x="11446" y="17350"/>
                  </a:moveTo>
                  <a:lnTo>
                    <a:pt x="11482" y="17607"/>
                  </a:lnTo>
                  <a:lnTo>
                    <a:pt x="11519" y="17791"/>
                  </a:lnTo>
                  <a:lnTo>
                    <a:pt x="11189" y="17901"/>
                  </a:lnTo>
                  <a:lnTo>
                    <a:pt x="11115" y="17937"/>
                  </a:lnTo>
                  <a:lnTo>
                    <a:pt x="11115" y="17864"/>
                  </a:lnTo>
                  <a:lnTo>
                    <a:pt x="11115" y="17827"/>
                  </a:lnTo>
                  <a:lnTo>
                    <a:pt x="11115" y="17717"/>
                  </a:lnTo>
                  <a:lnTo>
                    <a:pt x="11005" y="17607"/>
                  </a:lnTo>
                  <a:lnTo>
                    <a:pt x="10969" y="17534"/>
                  </a:lnTo>
                  <a:lnTo>
                    <a:pt x="11446" y="17350"/>
                  </a:lnTo>
                  <a:close/>
                  <a:moveTo>
                    <a:pt x="10639" y="17644"/>
                  </a:moveTo>
                  <a:lnTo>
                    <a:pt x="10749" y="17791"/>
                  </a:lnTo>
                  <a:lnTo>
                    <a:pt x="10859" y="17901"/>
                  </a:lnTo>
                  <a:lnTo>
                    <a:pt x="10932" y="17974"/>
                  </a:lnTo>
                  <a:lnTo>
                    <a:pt x="10969" y="17974"/>
                  </a:lnTo>
                  <a:lnTo>
                    <a:pt x="10455" y="18194"/>
                  </a:lnTo>
                  <a:lnTo>
                    <a:pt x="10418" y="18121"/>
                  </a:lnTo>
                  <a:lnTo>
                    <a:pt x="10345" y="18121"/>
                  </a:lnTo>
                  <a:lnTo>
                    <a:pt x="10235" y="18157"/>
                  </a:lnTo>
                  <a:lnTo>
                    <a:pt x="10162" y="17901"/>
                  </a:lnTo>
                  <a:lnTo>
                    <a:pt x="10125" y="17827"/>
                  </a:lnTo>
                  <a:lnTo>
                    <a:pt x="10639" y="17644"/>
                  </a:lnTo>
                  <a:close/>
                  <a:moveTo>
                    <a:pt x="10272" y="440"/>
                  </a:moveTo>
                  <a:lnTo>
                    <a:pt x="10455" y="477"/>
                  </a:lnTo>
                  <a:lnTo>
                    <a:pt x="10565" y="550"/>
                  </a:lnTo>
                  <a:lnTo>
                    <a:pt x="10675" y="624"/>
                  </a:lnTo>
                  <a:lnTo>
                    <a:pt x="10785" y="734"/>
                  </a:lnTo>
                  <a:lnTo>
                    <a:pt x="10969" y="990"/>
                  </a:lnTo>
                  <a:lnTo>
                    <a:pt x="11005" y="1210"/>
                  </a:lnTo>
                  <a:lnTo>
                    <a:pt x="11042" y="1431"/>
                  </a:lnTo>
                  <a:lnTo>
                    <a:pt x="11335" y="2348"/>
                  </a:lnTo>
                  <a:lnTo>
                    <a:pt x="11886" y="3998"/>
                  </a:lnTo>
                  <a:lnTo>
                    <a:pt x="13060" y="7300"/>
                  </a:lnTo>
                  <a:lnTo>
                    <a:pt x="14233" y="10564"/>
                  </a:lnTo>
                  <a:lnTo>
                    <a:pt x="14857" y="12215"/>
                  </a:lnTo>
                  <a:lnTo>
                    <a:pt x="15187" y="13095"/>
                  </a:lnTo>
                  <a:lnTo>
                    <a:pt x="15407" y="13646"/>
                  </a:lnTo>
                  <a:lnTo>
                    <a:pt x="15334" y="13682"/>
                  </a:lnTo>
                  <a:lnTo>
                    <a:pt x="15297" y="13829"/>
                  </a:lnTo>
                  <a:lnTo>
                    <a:pt x="15297" y="13939"/>
                  </a:lnTo>
                  <a:lnTo>
                    <a:pt x="15260" y="14196"/>
                  </a:lnTo>
                  <a:lnTo>
                    <a:pt x="15224" y="14379"/>
                  </a:lnTo>
                  <a:lnTo>
                    <a:pt x="15187" y="14526"/>
                  </a:lnTo>
                  <a:lnTo>
                    <a:pt x="15004" y="14856"/>
                  </a:lnTo>
                  <a:lnTo>
                    <a:pt x="14747" y="15149"/>
                  </a:lnTo>
                  <a:lnTo>
                    <a:pt x="14453" y="15370"/>
                  </a:lnTo>
                  <a:lnTo>
                    <a:pt x="14123" y="15590"/>
                  </a:lnTo>
                  <a:lnTo>
                    <a:pt x="13793" y="15773"/>
                  </a:lnTo>
                  <a:lnTo>
                    <a:pt x="13060" y="16140"/>
                  </a:lnTo>
                  <a:lnTo>
                    <a:pt x="12326" y="16470"/>
                  </a:lnTo>
                  <a:lnTo>
                    <a:pt x="10859" y="17094"/>
                  </a:lnTo>
                  <a:lnTo>
                    <a:pt x="10015" y="17424"/>
                  </a:lnTo>
                  <a:lnTo>
                    <a:pt x="9978" y="17387"/>
                  </a:lnTo>
                  <a:lnTo>
                    <a:pt x="9942" y="17387"/>
                  </a:lnTo>
                  <a:lnTo>
                    <a:pt x="9905" y="17424"/>
                  </a:lnTo>
                  <a:lnTo>
                    <a:pt x="9905" y="17460"/>
                  </a:lnTo>
                  <a:lnTo>
                    <a:pt x="8841" y="17791"/>
                  </a:lnTo>
                  <a:lnTo>
                    <a:pt x="7777" y="18121"/>
                  </a:lnTo>
                  <a:lnTo>
                    <a:pt x="6970" y="18304"/>
                  </a:lnTo>
                  <a:lnTo>
                    <a:pt x="6163" y="18487"/>
                  </a:lnTo>
                  <a:lnTo>
                    <a:pt x="5797" y="18524"/>
                  </a:lnTo>
                  <a:lnTo>
                    <a:pt x="5613" y="18524"/>
                  </a:lnTo>
                  <a:lnTo>
                    <a:pt x="5430" y="18451"/>
                  </a:lnTo>
                  <a:lnTo>
                    <a:pt x="5283" y="18377"/>
                  </a:lnTo>
                  <a:lnTo>
                    <a:pt x="5173" y="18231"/>
                  </a:lnTo>
                  <a:lnTo>
                    <a:pt x="5063" y="18121"/>
                  </a:lnTo>
                  <a:lnTo>
                    <a:pt x="4953" y="17974"/>
                  </a:lnTo>
                  <a:lnTo>
                    <a:pt x="4879" y="17680"/>
                  </a:lnTo>
                  <a:lnTo>
                    <a:pt x="4769" y="17387"/>
                  </a:lnTo>
                  <a:lnTo>
                    <a:pt x="4476" y="16507"/>
                  </a:lnTo>
                  <a:lnTo>
                    <a:pt x="3926" y="14819"/>
                  </a:lnTo>
                  <a:lnTo>
                    <a:pt x="3376" y="13169"/>
                  </a:lnTo>
                  <a:lnTo>
                    <a:pt x="2752" y="11518"/>
                  </a:lnTo>
                  <a:lnTo>
                    <a:pt x="2165" y="9867"/>
                  </a:lnTo>
                  <a:lnTo>
                    <a:pt x="1505" y="8253"/>
                  </a:lnTo>
                  <a:lnTo>
                    <a:pt x="845" y="6603"/>
                  </a:lnTo>
                  <a:lnTo>
                    <a:pt x="588" y="6052"/>
                  </a:lnTo>
                  <a:lnTo>
                    <a:pt x="478" y="5796"/>
                  </a:lnTo>
                  <a:lnTo>
                    <a:pt x="331" y="5539"/>
                  </a:lnTo>
                  <a:lnTo>
                    <a:pt x="368" y="5502"/>
                  </a:lnTo>
                  <a:lnTo>
                    <a:pt x="404" y="5429"/>
                  </a:lnTo>
                  <a:lnTo>
                    <a:pt x="368" y="5209"/>
                  </a:lnTo>
                  <a:lnTo>
                    <a:pt x="404" y="5025"/>
                  </a:lnTo>
                  <a:lnTo>
                    <a:pt x="404" y="4879"/>
                  </a:lnTo>
                  <a:lnTo>
                    <a:pt x="478" y="4695"/>
                  </a:lnTo>
                  <a:lnTo>
                    <a:pt x="624" y="4402"/>
                  </a:lnTo>
                  <a:lnTo>
                    <a:pt x="845" y="4145"/>
                  </a:lnTo>
                  <a:lnTo>
                    <a:pt x="1101" y="3888"/>
                  </a:lnTo>
                  <a:lnTo>
                    <a:pt x="1395" y="3668"/>
                  </a:lnTo>
                  <a:lnTo>
                    <a:pt x="1725" y="3485"/>
                  </a:lnTo>
                  <a:lnTo>
                    <a:pt x="2018" y="3301"/>
                  </a:lnTo>
                  <a:lnTo>
                    <a:pt x="2789" y="2935"/>
                  </a:lnTo>
                  <a:lnTo>
                    <a:pt x="3596" y="2641"/>
                  </a:lnTo>
                  <a:lnTo>
                    <a:pt x="5210" y="2017"/>
                  </a:lnTo>
                  <a:lnTo>
                    <a:pt x="6787" y="1394"/>
                  </a:lnTo>
                  <a:lnTo>
                    <a:pt x="7557" y="1100"/>
                  </a:lnTo>
                  <a:lnTo>
                    <a:pt x="8364" y="807"/>
                  </a:lnTo>
                  <a:lnTo>
                    <a:pt x="9135" y="587"/>
                  </a:lnTo>
                  <a:lnTo>
                    <a:pt x="9538" y="514"/>
                  </a:lnTo>
                  <a:lnTo>
                    <a:pt x="9942" y="440"/>
                  </a:lnTo>
                  <a:close/>
                  <a:moveTo>
                    <a:pt x="9868" y="17937"/>
                  </a:moveTo>
                  <a:lnTo>
                    <a:pt x="9868" y="17974"/>
                  </a:lnTo>
                  <a:lnTo>
                    <a:pt x="9905" y="18157"/>
                  </a:lnTo>
                  <a:lnTo>
                    <a:pt x="10015" y="18341"/>
                  </a:lnTo>
                  <a:lnTo>
                    <a:pt x="9575" y="18524"/>
                  </a:lnTo>
                  <a:lnTo>
                    <a:pt x="9575" y="18487"/>
                  </a:lnTo>
                  <a:lnTo>
                    <a:pt x="9538" y="18341"/>
                  </a:lnTo>
                  <a:lnTo>
                    <a:pt x="9465" y="18231"/>
                  </a:lnTo>
                  <a:lnTo>
                    <a:pt x="9391" y="18084"/>
                  </a:lnTo>
                  <a:lnTo>
                    <a:pt x="9868" y="17937"/>
                  </a:lnTo>
                  <a:close/>
                  <a:moveTo>
                    <a:pt x="9098" y="18194"/>
                  </a:moveTo>
                  <a:lnTo>
                    <a:pt x="9171" y="18414"/>
                  </a:lnTo>
                  <a:lnTo>
                    <a:pt x="9245" y="18524"/>
                  </a:lnTo>
                  <a:lnTo>
                    <a:pt x="9318" y="18598"/>
                  </a:lnTo>
                  <a:lnTo>
                    <a:pt x="8841" y="18781"/>
                  </a:lnTo>
                  <a:lnTo>
                    <a:pt x="8768" y="18708"/>
                  </a:lnTo>
                  <a:lnTo>
                    <a:pt x="8694" y="18598"/>
                  </a:lnTo>
                  <a:lnTo>
                    <a:pt x="8621" y="18487"/>
                  </a:lnTo>
                  <a:lnTo>
                    <a:pt x="8584" y="18341"/>
                  </a:lnTo>
                  <a:lnTo>
                    <a:pt x="9098" y="18194"/>
                  </a:lnTo>
                  <a:close/>
                  <a:moveTo>
                    <a:pt x="8254" y="18414"/>
                  </a:moveTo>
                  <a:lnTo>
                    <a:pt x="8291" y="18561"/>
                  </a:lnTo>
                  <a:lnTo>
                    <a:pt x="8364" y="18744"/>
                  </a:lnTo>
                  <a:lnTo>
                    <a:pt x="8511" y="18928"/>
                  </a:lnTo>
                  <a:lnTo>
                    <a:pt x="8181" y="19038"/>
                  </a:lnTo>
                  <a:lnTo>
                    <a:pt x="8144" y="18964"/>
                  </a:lnTo>
                  <a:lnTo>
                    <a:pt x="8107" y="18928"/>
                  </a:lnTo>
                  <a:lnTo>
                    <a:pt x="7997" y="18854"/>
                  </a:lnTo>
                  <a:lnTo>
                    <a:pt x="7961" y="18818"/>
                  </a:lnTo>
                  <a:lnTo>
                    <a:pt x="7851" y="18634"/>
                  </a:lnTo>
                  <a:lnTo>
                    <a:pt x="7851" y="18561"/>
                  </a:lnTo>
                  <a:lnTo>
                    <a:pt x="8254" y="18414"/>
                  </a:lnTo>
                  <a:close/>
                  <a:moveTo>
                    <a:pt x="5246" y="18818"/>
                  </a:moveTo>
                  <a:lnTo>
                    <a:pt x="5430" y="18891"/>
                  </a:lnTo>
                  <a:lnTo>
                    <a:pt x="5650" y="18928"/>
                  </a:lnTo>
                  <a:lnTo>
                    <a:pt x="5870" y="18964"/>
                  </a:lnTo>
                  <a:lnTo>
                    <a:pt x="5943" y="19221"/>
                  </a:lnTo>
                  <a:lnTo>
                    <a:pt x="5760" y="19148"/>
                  </a:lnTo>
                  <a:lnTo>
                    <a:pt x="5576" y="19038"/>
                  </a:lnTo>
                  <a:lnTo>
                    <a:pt x="5393" y="18928"/>
                  </a:lnTo>
                  <a:lnTo>
                    <a:pt x="5246" y="18818"/>
                  </a:lnTo>
                  <a:close/>
                  <a:moveTo>
                    <a:pt x="7557" y="18634"/>
                  </a:moveTo>
                  <a:lnTo>
                    <a:pt x="7557" y="18781"/>
                  </a:lnTo>
                  <a:lnTo>
                    <a:pt x="7631" y="18928"/>
                  </a:lnTo>
                  <a:lnTo>
                    <a:pt x="7704" y="19038"/>
                  </a:lnTo>
                  <a:lnTo>
                    <a:pt x="7777" y="19148"/>
                  </a:lnTo>
                  <a:lnTo>
                    <a:pt x="7704" y="19184"/>
                  </a:lnTo>
                  <a:lnTo>
                    <a:pt x="7227" y="19294"/>
                  </a:lnTo>
                  <a:lnTo>
                    <a:pt x="7154" y="19184"/>
                  </a:lnTo>
                  <a:lnTo>
                    <a:pt x="7080" y="19074"/>
                  </a:lnTo>
                  <a:lnTo>
                    <a:pt x="6970" y="18928"/>
                  </a:lnTo>
                  <a:lnTo>
                    <a:pt x="6897" y="18781"/>
                  </a:lnTo>
                  <a:lnTo>
                    <a:pt x="7117" y="18708"/>
                  </a:lnTo>
                  <a:lnTo>
                    <a:pt x="7557" y="18634"/>
                  </a:lnTo>
                  <a:close/>
                  <a:moveTo>
                    <a:pt x="6604" y="18854"/>
                  </a:moveTo>
                  <a:lnTo>
                    <a:pt x="6677" y="19111"/>
                  </a:lnTo>
                  <a:lnTo>
                    <a:pt x="6750" y="19221"/>
                  </a:lnTo>
                  <a:lnTo>
                    <a:pt x="6824" y="19331"/>
                  </a:lnTo>
                  <a:lnTo>
                    <a:pt x="6493" y="19331"/>
                  </a:lnTo>
                  <a:lnTo>
                    <a:pt x="6493" y="19258"/>
                  </a:lnTo>
                  <a:lnTo>
                    <a:pt x="6493" y="19221"/>
                  </a:lnTo>
                  <a:lnTo>
                    <a:pt x="6420" y="19184"/>
                  </a:lnTo>
                  <a:lnTo>
                    <a:pt x="6383" y="19184"/>
                  </a:lnTo>
                  <a:lnTo>
                    <a:pt x="6310" y="19221"/>
                  </a:lnTo>
                  <a:lnTo>
                    <a:pt x="6273" y="19221"/>
                  </a:lnTo>
                  <a:lnTo>
                    <a:pt x="6200" y="19184"/>
                  </a:lnTo>
                  <a:lnTo>
                    <a:pt x="6163" y="19074"/>
                  </a:lnTo>
                  <a:lnTo>
                    <a:pt x="6127" y="18928"/>
                  </a:lnTo>
                  <a:lnTo>
                    <a:pt x="6604" y="18854"/>
                  </a:lnTo>
                  <a:close/>
                  <a:moveTo>
                    <a:pt x="10125" y="0"/>
                  </a:moveTo>
                  <a:lnTo>
                    <a:pt x="9721" y="37"/>
                  </a:lnTo>
                  <a:lnTo>
                    <a:pt x="9318" y="110"/>
                  </a:lnTo>
                  <a:lnTo>
                    <a:pt x="8804" y="220"/>
                  </a:lnTo>
                  <a:lnTo>
                    <a:pt x="8291" y="403"/>
                  </a:lnTo>
                  <a:lnTo>
                    <a:pt x="7300" y="734"/>
                  </a:lnTo>
                  <a:lnTo>
                    <a:pt x="5320" y="1504"/>
                  </a:lnTo>
                  <a:lnTo>
                    <a:pt x="3376" y="2274"/>
                  </a:lnTo>
                  <a:lnTo>
                    <a:pt x="2422" y="2678"/>
                  </a:lnTo>
                  <a:lnTo>
                    <a:pt x="1945" y="2898"/>
                  </a:lnTo>
                  <a:lnTo>
                    <a:pt x="1505" y="3118"/>
                  </a:lnTo>
                  <a:lnTo>
                    <a:pt x="1248" y="3301"/>
                  </a:lnTo>
                  <a:lnTo>
                    <a:pt x="955" y="3485"/>
                  </a:lnTo>
                  <a:lnTo>
                    <a:pt x="698" y="3742"/>
                  </a:lnTo>
                  <a:lnTo>
                    <a:pt x="441" y="3998"/>
                  </a:lnTo>
                  <a:lnTo>
                    <a:pt x="221" y="4292"/>
                  </a:lnTo>
                  <a:lnTo>
                    <a:pt x="74" y="4622"/>
                  </a:lnTo>
                  <a:lnTo>
                    <a:pt x="38" y="4769"/>
                  </a:lnTo>
                  <a:lnTo>
                    <a:pt x="38" y="4915"/>
                  </a:lnTo>
                  <a:lnTo>
                    <a:pt x="38" y="5099"/>
                  </a:lnTo>
                  <a:lnTo>
                    <a:pt x="74" y="5245"/>
                  </a:lnTo>
                  <a:lnTo>
                    <a:pt x="1" y="5282"/>
                  </a:lnTo>
                  <a:lnTo>
                    <a:pt x="1" y="5319"/>
                  </a:lnTo>
                  <a:lnTo>
                    <a:pt x="38" y="5722"/>
                  </a:lnTo>
                  <a:lnTo>
                    <a:pt x="148" y="6052"/>
                  </a:lnTo>
                  <a:lnTo>
                    <a:pt x="441" y="6786"/>
                  </a:lnTo>
                  <a:lnTo>
                    <a:pt x="1065" y="8400"/>
                  </a:lnTo>
                  <a:lnTo>
                    <a:pt x="2348" y="11665"/>
                  </a:lnTo>
                  <a:lnTo>
                    <a:pt x="2935" y="13315"/>
                  </a:lnTo>
                  <a:lnTo>
                    <a:pt x="3522" y="15003"/>
                  </a:lnTo>
                  <a:lnTo>
                    <a:pt x="4072" y="16653"/>
                  </a:lnTo>
                  <a:lnTo>
                    <a:pt x="4293" y="17424"/>
                  </a:lnTo>
                  <a:lnTo>
                    <a:pt x="4439" y="17827"/>
                  </a:lnTo>
                  <a:lnTo>
                    <a:pt x="4513" y="18047"/>
                  </a:lnTo>
                  <a:lnTo>
                    <a:pt x="4623" y="18231"/>
                  </a:lnTo>
                  <a:lnTo>
                    <a:pt x="4659" y="18451"/>
                  </a:lnTo>
                  <a:lnTo>
                    <a:pt x="4733" y="18634"/>
                  </a:lnTo>
                  <a:lnTo>
                    <a:pt x="4806" y="18781"/>
                  </a:lnTo>
                  <a:lnTo>
                    <a:pt x="4916" y="18928"/>
                  </a:lnTo>
                  <a:lnTo>
                    <a:pt x="5026" y="19074"/>
                  </a:lnTo>
                  <a:lnTo>
                    <a:pt x="5173" y="19221"/>
                  </a:lnTo>
                  <a:lnTo>
                    <a:pt x="5503" y="19404"/>
                  </a:lnTo>
                  <a:lnTo>
                    <a:pt x="5833" y="19551"/>
                  </a:lnTo>
                  <a:lnTo>
                    <a:pt x="6237" y="19661"/>
                  </a:lnTo>
                  <a:lnTo>
                    <a:pt x="6604" y="19698"/>
                  </a:lnTo>
                  <a:lnTo>
                    <a:pt x="7007" y="19698"/>
                  </a:lnTo>
                  <a:lnTo>
                    <a:pt x="7484" y="19625"/>
                  </a:lnTo>
                  <a:lnTo>
                    <a:pt x="7924" y="19515"/>
                  </a:lnTo>
                  <a:lnTo>
                    <a:pt x="8841" y="19184"/>
                  </a:lnTo>
                  <a:lnTo>
                    <a:pt x="11079" y="18341"/>
                  </a:lnTo>
                  <a:lnTo>
                    <a:pt x="13206" y="17570"/>
                  </a:lnTo>
                  <a:lnTo>
                    <a:pt x="13830" y="17314"/>
                  </a:lnTo>
                  <a:lnTo>
                    <a:pt x="14417" y="17020"/>
                  </a:lnTo>
                  <a:lnTo>
                    <a:pt x="14527" y="17020"/>
                  </a:lnTo>
                  <a:lnTo>
                    <a:pt x="14674" y="16947"/>
                  </a:lnTo>
                  <a:lnTo>
                    <a:pt x="14710" y="16873"/>
                  </a:lnTo>
                  <a:lnTo>
                    <a:pt x="14710" y="16837"/>
                  </a:lnTo>
                  <a:lnTo>
                    <a:pt x="14894" y="16690"/>
                  </a:lnTo>
                  <a:lnTo>
                    <a:pt x="15187" y="16433"/>
                  </a:lnTo>
                  <a:lnTo>
                    <a:pt x="15407" y="16103"/>
                  </a:lnTo>
                  <a:lnTo>
                    <a:pt x="15554" y="15773"/>
                  </a:lnTo>
                  <a:lnTo>
                    <a:pt x="15701" y="15406"/>
                  </a:lnTo>
                  <a:lnTo>
                    <a:pt x="15774" y="15039"/>
                  </a:lnTo>
                  <a:lnTo>
                    <a:pt x="15811" y="14636"/>
                  </a:lnTo>
                  <a:lnTo>
                    <a:pt x="15847" y="13866"/>
                  </a:lnTo>
                  <a:lnTo>
                    <a:pt x="15884" y="13829"/>
                  </a:lnTo>
                  <a:lnTo>
                    <a:pt x="15884" y="13756"/>
                  </a:lnTo>
                  <a:lnTo>
                    <a:pt x="15847" y="13572"/>
                  </a:lnTo>
                  <a:lnTo>
                    <a:pt x="15811" y="13389"/>
                  </a:lnTo>
                  <a:lnTo>
                    <a:pt x="15664" y="13059"/>
                  </a:lnTo>
                  <a:lnTo>
                    <a:pt x="15334" y="12178"/>
                  </a:lnTo>
                  <a:lnTo>
                    <a:pt x="14710" y="10564"/>
                  </a:lnTo>
                  <a:lnTo>
                    <a:pt x="13500" y="7263"/>
                  </a:lnTo>
                  <a:lnTo>
                    <a:pt x="12326" y="3962"/>
                  </a:lnTo>
                  <a:lnTo>
                    <a:pt x="11776" y="2311"/>
                  </a:lnTo>
                  <a:lnTo>
                    <a:pt x="11446" y="1431"/>
                  </a:lnTo>
                  <a:lnTo>
                    <a:pt x="11372" y="1174"/>
                  </a:lnTo>
                  <a:lnTo>
                    <a:pt x="11409" y="1027"/>
                  </a:lnTo>
                  <a:lnTo>
                    <a:pt x="11409" y="917"/>
                  </a:lnTo>
                  <a:lnTo>
                    <a:pt x="11372" y="770"/>
                  </a:lnTo>
                  <a:lnTo>
                    <a:pt x="11299" y="624"/>
                  </a:lnTo>
                  <a:lnTo>
                    <a:pt x="11152" y="403"/>
                  </a:lnTo>
                  <a:lnTo>
                    <a:pt x="10895" y="220"/>
                  </a:lnTo>
                  <a:lnTo>
                    <a:pt x="10712" y="110"/>
                  </a:lnTo>
                  <a:lnTo>
                    <a:pt x="10528" y="37"/>
                  </a:lnTo>
                  <a:lnTo>
                    <a:pt x="10345" y="0"/>
                  </a:lnTo>
                  <a:close/>
                </a:path>
              </a:pathLst>
            </a:custGeom>
            <a:solidFill>
              <a:srgbClr val="A4C2F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A4C2F4"/>
                </a:solidFill>
                <a:latin typeface="Arial"/>
                <a:ea typeface="Arial"/>
                <a:cs typeface="Arial"/>
                <a:sym typeface="Arial"/>
              </a:endParaRPr>
            </a:p>
          </p:txBody>
        </p:sp>
        <p:sp>
          <p:nvSpPr>
            <p:cNvPr id="850" name="Google Shape;850;p40"/>
            <p:cNvSpPr/>
            <p:nvPr/>
          </p:nvSpPr>
          <p:spPr>
            <a:xfrm>
              <a:off x="6991200" y="2879025"/>
              <a:ext cx="390675" cy="444800"/>
            </a:xfrm>
            <a:custGeom>
              <a:avLst/>
              <a:gdLst/>
              <a:ahLst/>
              <a:cxnLst/>
              <a:rect l="l" t="t" r="r" b="b"/>
              <a:pathLst>
                <a:path w="15627" h="17792" extrusionOk="0">
                  <a:moveTo>
                    <a:pt x="10528" y="1"/>
                  </a:moveTo>
                  <a:lnTo>
                    <a:pt x="10455" y="37"/>
                  </a:lnTo>
                  <a:lnTo>
                    <a:pt x="10308" y="221"/>
                  </a:lnTo>
                  <a:lnTo>
                    <a:pt x="10198" y="441"/>
                  </a:lnTo>
                  <a:lnTo>
                    <a:pt x="10015" y="881"/>
                  </a:lnTo>
                  <a:lnTo>
                    <a:pt x="9831" y="1468"/>
                  </a:lnTo>
                  <a:lnTo>
                    <a:pt x="9685" y="2091"/>
                  </a:lnTo>
                  <a:lnTo>
                    <a:pt x="9685" y="2201"/>
                  </a:lnTo>
                  <a:lnTo>
                    <a:pt x="9721" y="2311"/>
                  </a:lnTo>
                  <a:lnTo>
                    <a:pt x="9795" y="2348"/>
                  </a:lnTo>
                  <a:lnTo>
                    <a:pt x="9868" y="2385"/>
                  </a:lnTo>
                  <a:lnTo>
                    <a:pt x="9941" y="2421"/>
                  </a:lnTo>
                  <a:lnTo>
                    <a:pt x="10051" y="2385"/>
                  </a:lnTo>
                  <a:lnTo>
                    <a:pt x="10125" y="2311"/>
                  </a:lnTo>
                  <a:lnTo>
                    <a:pt x="10198" y="2238"/>
                  </a:lnTo>
                  <a:lnTo>
                    <a:pt x="10235" y="2055"/>
                  </a:lnTo>
                  <a:lnTo>
                    <a:pt x="10235" y="2018"/>
                  </a:lnTo>
                  <a:lnTo>
                    <a:pt x="10235" y="1981"/>
                  </a:lnTo>
                  <a:lnTo>
                    <a:pt x="10455" y="1138"/>
                  </a:lnTo>
                  <a:lnTo>
                    <a:pt x="10638" y="624"/>
                  </a:lnTo>
                  <a:lnTo>
                    <a:pt x="10675" y="367"/>
                  </a:lnTo>
                  <a:lnTo>
                    <a:pt x="10712" y="111"/>
                  </a:lnTo>
                  <a:lnTo>
                    <a:pt x="10675" y="37"/>
                  </a:lnTo>
                  <a:lnTo>
                    <a:pt x="10602" y="1"/>
                  </a:lnTo>
                  <a:close/>
                  <a:moveTo>
                    <a:pt x="3559" y="1028"/>
                  </a:moveTo>
                  <a:lnTo>
                    <a:pt x="3522" y="1064"/>
                  </a:lnTo>
                  <a:lnTo>
                    <a:pt x="3485" y="1101"/>
                  </a:lnTo>
                  <a:lnTo>
                    <a:pt x="3485" y="1138"/>
                  </a:lnTo>
                  <a:lnTo>
                    <a:pt x="3559" y="1321"/>
                  </a:lnTo>
                  <a:lnTo>
                    <a:pt x="3669" y="1468"/>
                  </a:lnTo>
                  <a:lnTo>
                    <a:pt x="3889" y="1761"/>
                  </a:lnTo>
                  <a:lnTo>
                    <a:pt x="4109" y="2055"/>
                  </a:lnTo>
                  <a:lnTo>
                    <a:pt x="4366" y="2348"/>
                  </a:lnTo>
                  <a:lnTo>
                    <a:pt x="4476" y="2605"/>
                  </a:lnTo>
                  <a:lnTo>
                    <a:pt x="4586" y="2862"/>
                  </a:lnTo>
                  <a:lnTo>
                    <a:pt x="4696" y="2972"/>
                  </a:lnTo>
                  <a:lnTo>
                    <a:pt x="4769" y="3045"/>
                  </a:lnTo>
                  <a:lnTo>
                    <a:pt x="4916" y="3082"/>
                  </a:lnTo>
                  <a:lnTo>
                    <a:pt x="5063" y="3082"/>
                  </a:lnTo>
                  <a:lnTo>
                    <a:pt x="5136" y="3045"/>
                  </a:lnTo>
                  <a:lnTo>
                    <a:pt x="5209" y="3008"/>
                  </a:lnTo>
                  <a:lnTo>
                    <a:pt x="5246" y="2935"/>
                  </a:lnTo>
                  <a:lnTo>
                    <a:pt x="5246" y="2862"/>
                  </a:lnTo>
                  <a:lnTo>
                    <a:pt x="5209" y="2715"/>
                  </a:lnTo>
                  <a:lnTo>
                    <a:pt x="5173" y="2642"/>
                  </a:lnTo>
                  <a:lnTo>
                    <a:pt x="5099" y="2605"/>
                  </a:lnTo>
                  <a:lnTo>
                    <a:pt x="4989" y="2605"/>
                  </a:lnTo>
                  <a:lnTo>
                    <a:pt x="4989" y="2568"/>
                  </a:lnTo>
                  <a:lnTo>
                    <a:pt x="4989" y="2495"/>
                  </a:lnTo>
                  <a:lnTo>
                    <a:pt x="4953" y="2385"/>
                  </a:lnTo>
                  <a:lnTo>
                    <a:pt x="4806" y="2128"/>
                  </a:lnTo>
                  <a:lnTo>
                    <a:pt x="4623" y="1871"/>
                  </a:lnTo>
                  <a:lnTo>
                    <a:pt x="4402" y="1615"/>
                  </a:lnTo>
                  <a:lnTo>
                    <a:pt x="4146" y="1394"/>
                  </a:lnTo>
                  <a:lnTo>
                    <a:pt x="3889" y="1174"/>
                  </a:lnTo>
                  <a:lnTo>
                    <a:pt x="3595" y="1028"/>
                  </a:lnTo>
                  <a:close/>
                  <a:moveTo>
                    <a:pt x="15334" y="3999"/>
                  </a:moveTo>
                  <a:lnTo>
                    <a:pt x="15260" y="4035"/>
                  </a:lnTo>
                  <a:lnTo>
                    <a:pt x="15187" y="4109"/>
                  </a:lnTo>
                  <a:lnTo>
                    <a:pt x="15077" y="4182"/>
                  </a:lnTo>
                  <a:lnTo>
                    <a:pt x="14967" y="4256"/>
                  </a:lnTo>
                  <a:lnTo>
                    <a:pt x="14820" y="4329"/>
                  </a:lnTo>
                  <a:lnTo>
                    <a:pt x="14673" y="4329"/>
                  </a:lnTo>
                  <a:lnTo>
                    <a:pt x="14527" y="4402"/>
                  </a:lnTo>
                  <a:lnTo>
                    <a:pt x="14490" y="4439"/>
                  </a:lnTo>
                  <a:lnTo>
                    <a:pt x="14453" y="4549"/>
                  </a:lnTo>
                  <a:lnTo>
                    <a:pt x="14417" y="4586"/>
                  </a:lnTo>
                  <a:lnTo>
                    <a:pt x="14380" y="4622"/>
                  </a:lnTo>
                  <a:lnTo>
                    <a:pt x="14233" y="4732"/>
                  </a:lnTo>
                  <a:lnTo>
                    <a:pt x="13940" y="4842"/>
                  </a:lnTo>
                  <a:lnTo>
                    <a:pt x="13720" y="4989"/>
                  </a:lnTo>
                  <a:lnTo>
                    <a:pt x="13536" y="5173"/>
                  </a:lnTo>
                  <a:lnTo>
                    <a:pt x="13499" y="5246"/>
                  </a:lnTo>
                  <a:lnTo>
                    <a:pt x="13499" y="5319"/>
                  </a:lnTo>
                  <a:lnTo>
                    <a:pt x="13573" y="5356"/>
                  </a:lnTo>
                  <a:lnTo>
                    <a:pt x="13830" y="5356"/>
                  </a:lnTo>
                  <a:lnTo>
                    <a:pt x="14013" y="5319"/>
                  </a:lnTo>
                  <a:lnTo>
                    <a:pt x="14380" y="5173"/>
                  </a:lnTo>
                  <a:lnTo>
                    <a:pt x="14673" y="5026"/>
                  </a:lnTo>
                  <a:lnTo>
                    <a:pt x="14783" y="4953"/>
                  </a:lnTo>
                  <a:lnTo>
                    <a:pt x="14857" y="4806"/>
                  </a:lnTo>
                  <a:lnTo>
                    <a:pt x="15077" y="4769"/>
                  </a:lnTo>
                  <a:lnTo>
                    <a:pt x="15260" y="4659"/>
                  </a:lnTo>
                  <a:lnTo>
                    <a:pt x="15370" y="4696"/>
                  </a:lnTo>
                  <a:lnTo>
                    <a:pt x="15444" y="4696"/>
                  </a:lnTo>
                  <a:lnTo>
                    <a:pt x="15554" y="4622"/>
                  </a:lnTo>
                  <a:lnTo>
                    <a:pt x="15627" y="4549"/>
                  </a:lnTo>
                  <a:lnTo>
                    <a:pt x="15627" y="4476"/>
                  </a:lnTo>
                  <a:lnTo>
                    <a:pt x="15590" y="4366"/>
                  </a:lnTo>
                  <a:lnTo>
                    <a:pt x="15627" y="4329"/>
                  </a:lnTo>
                  <a:lnTo>
                    <a:pt x="15627" y="4256"/>
                  </a:lnTo>
                  <a:lnTo>
                    <a:pt x="15590" y="4182"/>
                  </a:lnTo>
                  <a:lnTo>
                    <a:pt x="15554" y="4109"/>
                  </a:lnTo>
                  <a:lnTo>
                    <a:pt x="15480" y="4035"/>
                  </a:lnTo>
                  <a:lnTo>
                    <a:pt x="15407" y="4035"/>
                  </a:lnTo>
                  <a:lnTo>
                    <a:pt x="15334" y="3999"/>
                  </a:lnTo>
                  <a:close/>
                  <a:moveTo>
                    <a:pt x="2238" y="7447"/>
                  </a:moveTo>
                  <a:lnTo>
                    <a:pt x="2128" y="7484"/>
                  </a:lnTo>
                  <a:lnTo>
                    <a:pt x="1064" y="7960"/>
                  </a:lnTo>
                  <a:lnTo>
                    <a:pt x="477" y="8217"/>
                  </a:lnTo>
                  <a:lnTo>
                    <a:pt x="257" y="8364"/>
                  </a:lnTo>
                  <a:lnTo>
                    <a:pt x="147" y="8474"/>
                  </a:lnTo>
                  <a:lnTo>
                    <a:pt x="111" y="8437"/>
                  </a:lnTo>
                  <a:lnTo>
                    <a:pt x="74" y="8437"/>
                  </a:lnTo>
                  <a:lnTo>
                    <a:pt x="1" y="8511"/>
                  </a:lnTo>
                  <a:lnTo>
                    <a:pt x="1" y="8584"/>
                  </a:lnTo>
                  <a:lnTo>
                    <a:pt x="37" y="8621"/>
                  </a:lnTo>
                  <a:lnTo>
                    <a:pt x="111" y="8694"/>
                  </a:lnTo>
                  <a:lnTo>
                    <a:pt x="221" y="8731"/>
                  </a:lnTo>
                  <a:lnTo>
                    <a:pt x="367" y="8694"/>
                  </a:lnTo>
                  <a:lnTo>
                    <a:pt x="514" y="8657"/>
                  </a:lnTo>
                  <a:lnTo>
                    <a:pt x="808" y="8547"/>
                  </a:lnTo>
                  <a:lnTo>
                    <a:pt x="1028" y="8474"/>
                  </a:lnTo>
                  <a:lnTo>
                    <a:pt x="2385" y="7887"/>
                  </a:lnTo>
                  <a:lnTo>
                    <a:pt x="2458" y="7850"/>
                  </a:lnTo>
                  <a:lnTo>
                    <a:pt x="2532" y="7777"/>
                  </a:lnTo>
                  <a:lnTo>
                    <a:pt x="2532" y="7667"/>
                  </a:lnTo>
                  <a:lnTo>
                    <a:pt x="2495" y="7594"/>
                  </a:lnTo>
                  <a:lnTo>
                    <a:pt x="2422" y="7520"/>
                  </a:lnTo>
                  <a:lnTo>
                    <a:pt x="2348" y="7484"/>
                  </a:lnTo>
                  <a:lnTo>
                    <a:pt x="2238" y="7447"/>
                  </a:lnTo>
                  <a:close/>
                  <a:moveTo>
                    <a:pt x="6677" y="7814"/>
                  </a:moveTo>
                  <a:lnTo>
                    <a:pt x="6603" y="7887"/>
                  </a:lnTo>
                  <a:lnTo>
                    <a:pt x="6603" y="7960"/>
                  </a:lnTo>
                  <a:lnTo>
                    <a:pt x="6603" y="8070"/>
                  </a:lnTo>
                  <a:lnTo>
                    <a:pt x="6933" y="8474"/>
                  </a:lnTo>
                  <a:lnTo>
                    <a:pt x="7044" y="8694"/>
                  </a:lnTo>
                  <a:lnTo>
                    <a:pt x="7154" y="8914"/>
                  </a:lnTo>
                  <a:lnTo>
                    <a:pt x="7227" y="8951"/>
                  </a:lnTo>
                  <a:lnTo>
                    <a:pt x="7264" y="8987"/>
                  </a:lnTo>
                  <a:lnTo>
                    <a:pt x="7410" y="8987"/>
                  </a:lnTo>
                  <a:lnTo>
                    <a:pt x="7594" y="8877"/>
                  </a:lnTo>
                  <a:lnTo>
                    <a:pt x="7777" y="8767"/>
                  </a:lnTo>
                  <a:lnTo>
                    <a:pt x="7924" y="8621"/>
                  </a:lnTo>
                  <a:lnTo>
                    <a:pt x="7924" y="8657"/>
                  </a:lnTo>
                  <a:lnTo>
                    <a:pt x="7997" y="8767"/>
                  </a:lnTo>
                  <a:lnTo>
                    <a:pt x="8071" y="8877"/>
                  </a:lnTo>
                  <a:lnTo>
                    <a:pt x="8181" y="8951"/>
                  </a:lnTo>
                  <a:lnTo>
                    <a:pt x="8327" y="9024"/>
                  </a:lnTo>
                  <a:lnTo>
                    <a:pt x="8584" y="9061"/>
                  </a:lnTo>
                  <a:lnTo>
                    <a:pt x="8768" y="9061"/>
                  </a:lnTo>
                  <a:lnTo>
                    <a:pt x="8951" y="8987"/>
                  </a:lnTo>
                  <a:lnTo>
                    <a:pt x="9281" y="8841"/>
                  </a:lnTo>
                  <a:lnTo>
                    <a:pt x="9611" y="8657"/>
                  </a:lnTo>
                  <a:lnTo>
                    <a:pt x="9721" y="8547"/>
                  </a:lnTo>
                  <a:lnTo>
                    <a:pt x="9758" y="8474"/>
                  </a:lnTo>
                  <a:lnTo>
                    <a:pt x="9758" y="8364"/>
                  </a:lnTo>
                  <a:lnTo>
                    <a:pt x="9685" y="8254"/>
                  </a:lnTo>
                  <a:lnTo>
                    <a:pt x="9648" y="8217"/>
                  </a:lnTo>
                  <a:lnTo>
                    <a:pt x="9464" y="8217"/>
                  </a:lnTo>
                  <a:lnTo>
                    <a:pt x="9428" y="8291"/>
                  </a:lnTo>
                  <a:lnTo>
                    <a:pt x="9244" y="8437"/>
                  </a:lnTo>
                  <a:lnTo>
                    <a:pt x="8988" y="8547"/>
                  </a:lnTo>
                  <a:lnTo>
                    <a:pt x="8768" y="8621"/>
                  </a:lnTo>
                  <a:lnTo>
                    <a:pt x="8584" y="8657"/>
                  </a:lnTo>
                  <a:lnTo>
                    <a:pt x="8474" y="8657"/>
                  </a:lnTo>
                  <a:lnTo>
                    <a:pt x="8401" y="8621"/>
                  </a:lnTo>
                  <a:lnTo>
                    <a:pt x="8364" y="8584"/>
                  </a:lnTo>
                  <a:lnTo>
                    <a:pt x="8327" y="8547"/>
                  </a:lnTo>
                  <a:lnTo>
                    <a:pt x="8254" y="8254"/>
                  </a:lnTo>
                  <a:lnTo>
                    <a:pt x="8181" y="8144"/>
                  </a:lnTo>
                  <a:lnTo>
                    <a:pt x="8071" y="8107"/>
                  </a:lnTo>
                  <a:lnTo>
                    <a:pt x="7961" y="8107"/>
                  </a:lnTo>
                  <a:lnTo>
                    <a:pt x="7887" y="8144"/>
                  </a:lnTo>
                  <a:lnTo>
                    <a:pt x="7740" y="8254"/>
                  </a:lnTo>
                  <a:lnTo>
                    <a:pt x="7630" y="8401"/>
                  </a:lnTo>
                  <a:lnTo>
                    <a:pt x="7410" y="8547"/>
                  </a:lnTo>
                  <a:lnTo>
                    <a:pt x="7264" y="8364"/>
                  </a:lnTo>
                  <a:lnTo>
                    <a:pt x="7117" y="8180"/>
                  </a:lnTo>
                  <a:lnTo>
                    <a:pt x="6970" y="7997"/>
                  </a:lnTo>
                  <a:lnTo>
                    <a:pt x="6787" y="7850"/>
                  </a:lnTo>
                  <a:lnTo>
                    <a:pt x="6713" y="7814"/>
                  </a:lnTo>
                  <a:close/>
                  <a:moveTo>
                    <a:pt x="12876" y="11005"/>
                  </a:moveTo>
                  <a:lnTo>
                    <a:pt x="12803" y="11042"/>
                  </a:lnTo>
                  <a:lnTo>
                    <a:pt x="12766" y="11078"/>
                  </a:lnTo>
                  <a:lnTo>
                    <a:pt x="12766" y="11152"/>
                  </a:lnTo>
                  <a:lnTo>
                    <a:pt x="12729" y="11225"/>
                  </a:lnTo>
                  <a:lnTo>
                    <a:pt x="12766" y="11298"/>
                  </a:lnTo>
                  <a:lnTo>
                    <a:pt x="12986" y="11702"/>
                  </a:lnTo>
                  <a:lnTo>
                    <a:pt x="13279" y="12069"/>
                  </a:lnTo>
                  <a:lnTo>
                    <a:pt x="13499" y="12399"/>
                  </a:lnTo>
                  <a:lnTo>
                    <a:pt x="13646" y="12509"/>
                  </a:lnTo>
                  <a:lnTo>
                    <a:pt x="13830" y="12619"/>
                  </a:lnTo>
                  <a:lnTo>
                    <a:pt x="13976" y="12619"/>
                  </a:lnTo>
                  <a:lnTo>
                    <a:pt x="14013" y="12582"/>
                  </a:lnTo>
                  <a:lnTo>
                    <a:pt x="14086" y="12546"/>
                  </a:lnTo>
                  <a:lnTo>
                    <a:pt x="14160" y="12436"/>
                  </a:lnTo>
                  <a:lnTo>
                    <a:pt x="14160" y="12325"/>
                  </a:lnTo>
                  <a:lnTo>
                    <a:pt x="14160" y="12252"/>
                  </a:lnTo>
                  <a:lnTo>
                    <a:pt x="14123" y="12142"/>
                  </a:lnTo>
                  <a:lnTo>
                    <a:pt x="14086" y="12069"/>
                  </a:lnTo>
                  <a:lnTo>
                    <a:pt x="14050" y="12032"/>
                  </a:lnTo>
                  <a:lnTo>
                    <a:pt x="13903" y="12032"/>
                  </a:lnTo>
                  <a:lnTo>
                    <a:pt x="13830" y="11885"/>
                  </a:lnTo>
                  <a:lnTo>
                    <a:pt x="13573" y="11592"/>
                  </a:lnTo>
                  <a:lnTo>
                    <a:pt x="13316" y="11298"/>
                  </a:lnTo>
                  <a:lnTo>
                    <a:pt x="13059" y="11042"/>
                  </a:lnTo>
                  <a:lnTo>
                    <a:pt x="13023" y="11005"/>
                  </a:lnTo>
                  <a:close/>
                  <a:moveTo>
                    <a:pt x="8181" y="3192"/>
                  </a:moveTo>
                  <a:lnTo>
                    <a:pt x="8511" y="3228"/>
                  </a:lnTo>
                  <a:lnTo>
                    <a:pt x="8878" y="3265"/>
                  </a:lnTo>
                  <a:lnTo>
                    <a:pt x="9208" y="3339"/>
                  </a:lnTo>
                  <a:lnTo>
                    <a:pt x="9538" y="3412"/>
                  </a:lnTo>
                  <a:lnTo>
                    <a:pt x="9868" y="3522"/>
                  </a:lnTo>
                  <a:lnTo>
                    <a:pt x="10198" y="3669"/>
                  </a:lnTo>
                  <a:lnTo>
                    <a:pt x="10528" y="3852"/>
                  </a:lnTo>
                  <a:lnTo>
                    <a:pt x="10822" y="4035"/>
                  </a:lnTo>
                  <a:lnTo>
                    <a:pt x="11078" y="4256"/>
                  </a:lnTo>
                  <a:lnTo>
                    <a:pt x="11335" y="4476"/>
                  </a:lnTo>
                  <a:lnTo>
                    <a:pt x="11592" y="4732"/>
                  </a:lnTo>
                  <a:lnTo>
                    <a:pt x="11812" y="4989"/>
                  </a:lnTo>
                  <a:lnTo>
                    <a:pt x="11996" y="5319"/>
                  </a:lnTo>
                  <a:lnTo>
                    <a:pt x="12142" y="5576"/>
                  </a:lnTo>
                  <a:lnTo>
                    <a:pt x="12252" y="5870"/>
                  </a:lnTo>
                  <a:lnTo>
                    <a:pt x="12362" y="6200"/>
                  </a:lnTo>
                  <a:lnTo>
                    <a:pt x="12436" y="6530"/>
                  </a:lnTo>
                  <a:lnTo>
                    <a:pt x="12509" y="6823"/>
                  </a:lnTo>
                  <a:lnTo>
                    <a:pt x="12509" y="7153"/>
                  </a:lnTo>
                  <a:lnTo>
                    <a:pt x="12509" y="7484"/>
                  </a:lnTo>
                  <a:lnTo>
                    <a:pt x="12472" y="7814"/>
                  </a:lnTo>
                  <a:lnTo>
                    <a:pt x="12399" y="8144"/>
                  </a:lnTo>
                  <a:lnTo>
                    <a:pt x="12289" y="8511"/>
                  </a:lnTo>
                  <a:lnTo>
                    <a:pt x="12142" y="8804"/>
                  </a:lnTo>
                  <a:lnTo>
                    <a:pt x="11996" y="9134"/>
                  </a:lnTo>
                  <a:lnTo>
                    <a:pt x="11812" y="9428"/>
                  </a:lnTo>
                  <a:lnTo>
                    <a:pt x="11592" y="9721"/>
                  </a:lnTo>
                  <a:lnTo>
                    <a:pt x="11115" y="10271"/>
                  </a:lnTo>
                  <a:lnTo>
                    <a:pt x="10345" y="11115"/>
                  </a:lnTo>
                  <a:lnTo>
                    <a:pt x="9941" y="11555"/>
                  </a:lnTo>
                  <a:lnTo>
                    <a:pt x="9575" y="12032"/>
                  </a:lnTo>
                  <a:lnTo>
                    <a:pt x="9281" y="12509"/>
                  </a:lnTo>
                  <a:lnTo>
                    <a:pt x="8988" y="13022"/>
                  </a:lnTo>
                  <a:lnTo>
                    <a:pt x="8914" y="13279"/>
                  </a:lnTo>
                  <a:lnTo>
                    <a:pt x="8804" y="13573"/>
                  </a:lnTo>
                  <a:lnTo>
                    <a:pt x="8768" y="13829"/>
                  </a:lnTo>
                  <a:lnTo>
                    <a:pt x="8731" y="14123"/>
                  </a:lnTo>
                  <a:lnTo>
                    <a:pt x="8217" y="14013"/>
                  </a:lnTo>
                  <a:lnTo>
                    <a:pt x="7704" y="13939"/>
                  </a:lnTo>
                  <a:lnTo>
                    <a:pt x="8584" y="11665"/>
                  </a:lnTo>
                  <a:lnTo>
                    <a:pt x="9061" y="10418"/>
                  </a:lnTo>
                  <a:lnTo>
                    <a:pt x="9318" y="9831"/>
                  </a:lnTo>
                  <a:lnTo>
                    <a:pt x="9391" y="9538"/>
                  </a:lnTo>
                  <a:lnTo>
                    <a:pt x="9391" y="9391"/>
                  </a:lnTo>
                  <a:lnTo>
                    <a:pt x="9354" y="9244"/>
                  </a:lnTo>
                  <a:lnTo>
                    <a:pt x="9318" y="9208"/>
                  </a:lnTo>
                  <a:lnTo>
                    <a:pt x="9281" y="9208"/>
                  </a:lnTo>
                  <a:lnTo>
                    <a:pt x="9171" y="9281"/>
                  </a:lnTo>
                  <a:lnTo>
                    <a:pt x="9098" y="9391"/>
                  </a:lnTo>
                  <a:lnTo>
                    <a:pt x="8988" y="9611"/>
                  </a:lnTo>
                  <a:lnTo>
                    <a:pt x="8768" y="10088"/>
                  </a:lnTo>
                  <a:lnTo>
                    <a:pt x="8217" y="11445"/>
                  </a:lnTo>
                  <a:lnTo>
                    <a:pt x="7337" y="13719"/>
                  </a:lnTo>
                  <a:lnTo>
                    <a:pt x="7227" y="13903"/>
                  </a:lnTo>
                  <a:lnTo>
                    <a:pt x="6970" y="13829"/>
                  </a:lnTo>
                  <a:lnTo>
                    <a:pt x="6420" y="13683"/>
                  </a:lnTo>
                  <a:lnTo>
                    <a:pt x="6420" y="13646"/>
                  </a:lnTo>
                  <a:lnTo>
                    <a:pt x="6493" y="13389"/>
                  </a:lnTo>
                  <a:lnTo>
                    <a:pt x="6530" y="13096"/>
                  </a:lnTo>
                  <a:lnTo>
                    <a:pt x="6530" y="12546"/>
                  </a:lnTo>
                  <a:lnTo>
                    <a:pt x="6603" y="11372"/>
                  </a:lnTo>
                  <a:lnTo>
                    <a:pt x="6677" y="10125"/>
                  </a:lnTo>
                  <a:lnTo>
                    <a:pt x="6713" y="9501"/>
                  </a:lnTo>
                  <a:lnTo>
                    <a:pt x="6677" y="8877"/>
                  </a:lnTo>
                  <a:lnTo>
                    <a:pt x="6677" y="8804"/>
                  </a:lnTo>
                  <a:lnTo>
                    <a:pt x="6640" y="8767"/>
                  </a:lnTo>
                  <a:lnTo>
                    <a:pt x="6530" y="8694"/>
                  </a:lnTo>
                  <a:lnTo>
                    <a:pt x="6420" y="8731"/>
                  </a:lnTo>
                  <a:lnTo>
                    <a:pt x="6383" y="8767"/>
                  </a:lnTo>
                  <a:lnTo>
                    <a:pt x="6347" y="8841"/>
                  </a:lnTo>
                  <a:lnTo>
                    <a:pt x="6273" y="9391"/>
                  </a:lnTo>
                  <a:lnTo>
                    <a:pt x="6237" y="9978"/>
                  </a:lnTo>
                  <a:lnTo>
                    <a:pt x="6200" y="11115"/>
                  </a:lnTo>
                  <a:lnTo>
                    <a:pt x="6090" y="12289"/>
                  </a:lnTo>
                  <a:lnTo>
                    <a:pt x="6016" y="12912"/>
                  </a:lnTo>
                  <a:lnTo>
                    <a:pt x="6016" y="13206"/>
                  </a:lnTo>
                  <a:lnTo>
                    <a:pt x="6016" y="13536"/>
                  </a:lnTo>
                  <a:lnTo>
                    <a:pt x="5540" y="13353"/>
                  </a:lnTo>
                  <a:lnTo>
                    <a:pt x="5099" y="13206"/>
                  </a:lnTo>
                  <a:lnTo>
                    <a:pt x="4623" y="13132"/>
                  </a:lnTo>
                  <a:lnTo>
                    <a:pt x="4182" y="13132"/>
                  </a:lnTo>
                  <a:lnTo>
                    <a:pt x="4329" y="12876"/>
                  </a:lnTo>
                  <a:lnTo>
                    <a:pt x="4439" y="12619"/>
                  </a:lnTo>
                  <a:lnTo>
                    <a:pt x="4549" y="12362"/>
                  </a:lnTo>
                  <a:lnTo>
                    <a:pt x="4623" y="12069"/>
                  </a:lnTo>
                  <a:lnTo>
                    <a:pt x="4696" y="11482"/>
                  </a:lnTo>
                  <a:lnTo>
                    <a:pt x="4696" y="10895"/>
                  </a:lnTo>
                  <a:lnTo>
                    <a:pt x="4623" y="10161"/>
                  </a:lnTo>
                  <a:lnTo>
                    <a:pt x="4512" y="9428"/>
                  </a:lnTo>
                  <a:lnTo>
                    <a:pt x="4366" y="8694"/>
                  </a:lnTo>
                  <a:lnTo>
                    <a:pt x="4219" y="7960"/>
                  </a:lnTo>
                  <a:lnTo>
                    <a:pt x="4182" y="7594"/>
                  </a:lnTo>
                  <a:lnTo>
                    <a:pt x="4182" y="7190"/>
                  </a:lnTo>
                  <a:lnTo>
                    <a:pt x="4182" y="6823"/>
                  </a:lnTo>
                  <a:lnTo>
                    <a:pt x="4219" y="6456"/>
                  </a:lnTo>
                  <a:lnTo>
                    <a:pt x="4292" y="6090"/>
                  </a:lnTo>
                  <a:lnTo>
                    <a:pt x="4439" y="5760"/>
                  </a:lnTo>
                  <a:lnTo>
                    <a:pt x="4586" y="5429"/>
                  </a:lnTo>
                  <a:lnTo>
                    <a:pt x="4769" y="5063"/>
                  </a:lnTo>
                  <a:lnTo>
                    <a:pt x="5026" y="4769"/>
                  </a:lnTo>
                  <a:lnTo>
                    <a:pt x="5246" y="4476"/>
                  </a:lnTo>
                  <a:lnTo>
                    <a:pt x="5503" y="4219"/>
                  </a:lnTo>
                  <a:lnTo>
                    <a:pt x="5796" y="3999"/>
                  </a:lnTo>
                  <a:lnTo>
                    <a:pt x="6090" y="3779"/>
                  </a:lnTo>
                  <a:lnTo>
                    <a:pt x="6420" y="3595"/>
                  </a:lnTo>
                  <a:lnTo>
                    <a:pt x="6787" y="3449"/>
                  </a:lnTo>
                  <a:lnTo>
                    <a:pt x="7117" y="3339"/>
                  </a:lnTo>
                  <a:lnTo>
                    <a:pt x="7484" y="3265"/>
                  </a:lnTo>
                  <a:lnTo>
                    <a:pt x="7814" y="3228"/>
                  </a:lnTo>
                  <a:lnTo>
                    <a:pt x="8181" y="3192"/>
                  </a:lnTo>
                  <a:close/>
                  <a:moveTo>
                    <a:pt x="3962" y="13426"/>
                  </a:moveTo>
                  <a:lnTo>
                    <a:pt x="4623" y="13536"/>
                  </a:lnTo>
                  <a:lnTo>
                    <a:pt x="5246" y="13719"/>
                  </a:lnTo>
                  <a:lnTo>
                    <a:pt x="5943" y="13939"/>
                  </a:lnTo>
                  <a:lnTo>
                    <a:pt x="6603" y="14196"/>
                  </a:lnTo>
                  <a:lnTo>
                    <a:pt x="6860" y="14270"/>
                  </a:lnTo>
                  <a:lnTo>
                    <a:pt x="7154" y="14306"/>
                  </a:lnTo>
                  <a:lnTo>
                    <a:pt x="7704" y="14380"/>
                  </a:lnTo>
                  <a:lnTo>
                    <a:pt x="8217" y="14490"/>
                  </a:lnTo>
                  <a:lnTo>
                    <a:pt x="8474" y="14563"/>
                  </a:lnTo>
                  <a:lnTo>
                    <a:pt x="8731" y="14636"/>
                  </a:lnTo>
                  <a:lnTo>
                    <a:pt x="8768" y="14783"/>
                  </a:lnTo>
                  <a:lnTo>
                    <a:pt x="8841" y="14857"/>
                  </a:lnTo>
                  <a:lnTo>
                    <a:pt x="8951" y="14893"/>
                  </a:lnTo>
                  <a:lnTo>
                    <a:pt x="9061" y="14893"/>
                  </a:lnTo>
                  <a:lnTo>
                    <a:pt x="9061" y="15003"/>
                  </a:lnTo>
                  <a:lnTo>
                    <a:pt x="9024" y="15150"/>
                  </a:lnTo>
                  <a:lnTo>
                    <a:pt x="8914" y="15223"/>
                  </a:lnTo>
                  <a:lnTo>
                    <a:pt x="8768" y="15333"/>
                  </a:lnTo>
                  <a:lnTo>
                    <a:pt x="8034" y="15040"/>
                  </a:lnTo>
                  <a:lnTo>
                    <a:pt x="6383" y="14490"/>
                  </a:lnTo>
                  <a:lnTo>
                    <a:pt x="5576" y="14270"/>
                  </a:lnTo>
                  <a:lnTo>
                    <a:pt x="4769" y="14086"/>
                  </a:lnTo>
                  <a:lnTo>
                    <a:pt x="4292" y="14013"/>
                  </a:lnTo>
                  <a:lnTo>
                    <a:pt x="4072" y="14013"/>
                  </a:lnTo>
                  <a:lnTo>
                    <a:pt x="3852" y="14050"/>
                  </a:lnTo>
                  <a:lnTo>
                    <a:pt x="3742" y="14013"/>
                  </a:lnTo>
                  <a:lnTo>
                    <a:pt x="3669" y="13939"/>
                  </a:lnTo>
                  <a:lnTo>
                    <a:pt x="3632" y="13829"/>
                  </a:lnTo>
                  <a:lnTo>
                    <a:pt x="3632" y="13719"/>
                  </a:lnTo>
                  <a:lnTo>
                    <a:pt x="3632" y="13609"/>
                  </a:lnTo>
                  <a:lnTo>
                    <a:pt x="3705" y="13536"/>
                  </a:lnTo>
                  <a:lnTo>
                    <a:pt x="3816" y="13463"/>
                  </a:lnTo>
                  <a:lnTo>
                    <a:pt x="3926" y="13426"/>
                  </a:lnTo>
                  <a:close/>
                  <a:moveTo>
                    <a:pt x="4256" y="15737"/>
                  </a:moveTo>
                  <a:lnTo>
                    <a:pt x="4696" y="15847"/>
                  </a:lnTo>
                  <a:lnTo>
                    <a:pt x="4476" y="16067"/>
                  </a:lnTo>
                  <a:lnTo>
                    <a:pt x="4292" y="16287"/>
                  </a:lnTo>
                  <a:lnTo>
                    <a:pt x="4292" y="16250"/>
                  </a:lnTo>
                  <a:lnTo>
                    <a:pt x="4256" y="16140"/>
                  </a:lnTo>
                  <a:lnTo>
                    <a:pt x="4256" y="15994"/>
                  </a:lnTo>
                  <a:lnTo>
                    <a:pt x="4256" y="15737"/>
                  </a:lnTo>
                  <a:close/>
                  <a:moveTo>
                    <a:pt x="4843" y="15920"/>
                  </a:moveTo>
                  <a:lnTo>
                    <a:pt x="4989" y="15957"/>
                  </a:lnTo>
                  <a:lnTo>
                    <a:pt x="5136" y="15994"/>
                  </a:lnTo>
                  <a:lnTo>
                    <a:pt x="4879" y="16140"/>
                  </a:lnTo>
                  <a:lnTo>
                    <a:pt x="4623" y="16360"/>
                  </a:lnTo>
                  <a:lnTo>
                    <a:pt x="4623" y="16360"/>
                  </a:lnTo>
                  <a:lnTo>
                    <a:pt x="4733" y="16140"/>
                  </a:lnTo>
                  <a:lnTo>
                    <a:pt x="4843" y="15920"/>
                  </a:lnTo>
                  <a:close/>
                  <a:moveTo>
                    <a:pt x="4146" y="14453"/>
                  </a:moveTo>
                  <a:lnTo>
                    <a:pt x="4659" y="14490"/>
                  </a:lnTo>
                  <a:lnTo>
                    <a:pt x="5356" y="14673"/>
                  </a:lnTo>
                  <a:lnTo>
                    <a:pt x="6053" y="14857"/>
                  </a:lnTo>
                  <a:lnTo>
                    <a:pt x="7410" y="15333"/>
                  </a:lnTo>
                  <a:lnTo>
                    <a:pt x="8034" y="15553"/>
                  </a:lnTo>
                  <a:lnTo>
                    <a:pt x="8401" y="15663"/>
                  </a:lnTo>
                  <a:lnTo>
                    <a:pt x="8694" y="15774"/>
                  </a:lnTo>
                  <a:lnTo>
                    <a:pt x="8731" y="15847"/>
                  </a:lnTo>
                  <a:lnTo>
                    <a:pt x="8768" y="15884"/>
                  </a:lnTo>
                  <a:lnTo>
                    <a:pt x="8841" y="15957"/>
                  </a:lnTo>
                  <a:lnTo>
                    <a:pt x="8951" y="15957"/>
                  </a:lnTo>
                  <a:lnTo>
                    <a:pt x="8914" y="16067"/>
                  </a:lnTo>
                  <a:lnTo>
                    <a:pt x="8841" y="16214"/>
                  </a:lnTo>
                  <a:lnTo>
                    <a:pt x="8694" y="16397"/>
                  </a:lnTo>
                  <a:lnTo>
                    <a:pt x="8547" y="16507"/>
                  </a:lnTo>
                  <a:lnTo>
                    <a:pt x="8401" y="16581"/>
                  </a:lnTo>
                  <a:lnTo>
                    <a:pt x="7227" y="16140"/>
                  </a:lnTo>
                  <a:lnTo>
                    <a:pt x="6016" y="15774"/>
                  </a:lnTo>
                  <a:lnTo>
                    <a:pt x="4733" y="15370"/>
                  </a:lnTo>
                  <a:lnTo>
                    <a:pt x="4072" y="15223"/>
                  </a:lnTo>
                  <a:lnTo>
                    <a:pt x="3449" y="15113"/>
                  </a:lnTo>
                  <a:lnTo>
                    <a:pt x="3449" y="15040"/>
                  </a:lnTo>
                  <a:lnTo>
                    <a:pt x="3449" y="14857"/>
                  </a:lnTo>
                  <a:lnTo>
                    <a:pt x="3522" y="14673"/>
                  </a:lnTo>
                  <a:lnTo>
                    <a:pt x="3632" y="14563"/>
                  </a:lnTo>
                  <a:lnTo>
                    <a:pt x="3705" y="14490"/>
                  </a:lnTo>
                  <a:lnTo>
                    <a:pt x="3926" y="14490"/>
                  </a:lnTo>
                  <a:lnTo>
                    <a:pt x="3962" y="14526"/>
                  </a:lnTo>
                  <a:lnTo>
                    <a:pt x="3999" y="14526"/>
                  </a:lnTo>
                  <a:lnTo>
                    <a:pt x="4036" y="14490"/>
                  </a:lnTo>
                  <a:lnTo>
                    <a:pt x="4146" y="14453"/>
                  </a:lnTo>
                  <a:close/>
                  <a:moveTo>
                    <a:pt x="5503" y="16067"/>
                  </a:moveTo>
                  <a:lnTo>
                    <a:pt x="5723" y="16140"/>
                  </a:lnTo>
                  <a:lnTo>
                    <a:pt x="5503" y="16287"/>
                  </a:lnTo>
                  <a:lnTo>
                    <a:pt x="5246" y="16434"/>
                  </a:lnTo>
                  <a:lnTo>
                    <a:pt x="5026" y="16617"/>
                  </a:lnTo>
                  <a:lnTo>
                    <a:pt x="4843" y="16837"/>
                  </a:lnTo>
                  <a:lnTo>
                    <a:pt x="4659" y="16764"/>
                  </a:lnTo>
                  <a:lnTo>
                    <a:pt x="4733" y="16691"/>
                  </a:lnTo>
                  <a:lnTo>
                    <a:pt x="5503" y="16067"/>
                  </a:lnTo>
                  <a:close/>
                  <a:moveTo>
                    <a:pt x="5980" y="16214"/>
                  </a:moveTo>
                  <a:lnTo>
                    <a:pt x="6200" y="16287"/>
                  </a:lnTo>
                  <a:lnTo>
                    <a:pt x="6200" y="16324"/>
                  </a:lnTo>
                  <a:lnTo>
                    <a:pt x="5943" y="16434"/>
                  </a:lnTo>
                  <a:lnTo>
                    <a:pt x="5723" y="16581"/>
                  </a:lnTo>
                  <a:lnTo>
                    <a:pt x="5540" y="16727"/>
                  </a:lnTo>
                  <a:lnTo>
                    <a:pt x="5393" y="16947"/>
                  </a:lnTo>
                  <a:lnTo>
                    <a:pt x="5246" y="16911"/>
                  </a:lnTo>
                  <a:lnTo>
                    <a:pt x="5613" y="16544"/>
                  </a:lnTo>
                  <a:lnTo>
                    <a:pt x="5980" y="16214"/>
                  </a:lnTo>
                  <a:close/>
                  <a:moveTo>
                    <a:pt x="6383" y="16360"/>
                  </a:moveTo>
                  <a:lnTo>
                    <a:pt x="6897" y="16544"/>
                  </a:lnTo>
                  <a:lnTo>
                    <a:pt x="6420" y="16801"/>
                  </a:lnTo>
                  <a:lnTo>
                    <a:pt x="6200" y="16947"/>
                  </a:lnTo>
                  <a:lnTo>
                    <a:pt x="5980" y="17131"/>
                  </a:lnTo>
                  <a:lnTo>
                    <a:pt x="5796" y="17057"/>
                  </a:lnTo>
                  <a:lnTo>
                    <a:pt x="5833" y="16984"/>
                  </a:lnTo>
                  <a:lnTo>
                    <a:pt x="5833" y="16911"/>
                  </a:lnTo>
                  <a:lnTo>
                    <a:pt x="5833" y="16874"/>
                  </a:lnTo>
                  <a:lnTo>
                    <a:pt x="6090" y="16617"/>
                  </a:lnTo>
                  <a:lnTo>
                    <a:pt x="6383" y="16397"/>
                  </a:lnTo>
                  <a:lnTo>
                    <a:pt x="6383" y="16360"/>
                  </a:lnTo>
                  <a:close/>
                  <a:moveTo>
                    <a:pt x="7080" y="16581"/>
                  </a:moveTo>
                  <a:lnTo>
                    <a:pt x="7410" y="16691"/>
                  </a:lnTo>
                  <a:lnTo>
                    <a:pt x="7154" y="16911"/>
                  </a:lnTo>
                  <a:lnTo>
                    <a:pt x="6787" y="17314"/>
                  </a:lnTo>
                  <a:lnTo>
                    <a:pt x="6457" y="17241"/>
                  </a:lnTo>
                  <a:lnTo>
                    <a:pt x="6493" y="17167"/>
                  </a:lnTo>
                  <a:lnTo>
                    <a:pt x="6457" y="17131"/>
                  </a:lnTo>
                  <a:lnTo>
                    <a:pt x="6750" y="16837"/>
                  </a:lnTo>
                  <a:lnTo>
                    <a:pt x="7080" y="16581"/>
                  </a:lnTo>
                  <a:close/>
                  <a:moveTo>
                    <a:pt x="8034" y="2678"/>
                  </a:moveTo>
                  <a:lnTo>
                    <a:pt x="7704" y="2715"/>
                  </a:lnTo>
                  <a:lnTo>
                    <a:pt x="7374" y="2752"/>
                  </a:lnTo>
                  <a:lnTo>
                    <a:pt x="7044" y="2825"/>
                  </a:lnTo>
                  <a:lnTo>
                    <a:pt x="6750" y="2898"/>
                  </a:lnTo>
                  <a:lnTo>
                    <a:pt x="6420" y="3008"/>
                  </a:lnTo>
                  <a:lnTo>
                    <a:pt x="6126" y="3155"/>
                  </a:lnTo>
                  <a:lnTo>
                    <a:pt x="5833" y="3302"/>
                  </a:lnTo>
                  <a:lnTo>
                    <a:pt x="5576" y="3522"/>
                  </a:lnTo>
                  <a:lnTo>
                    <a:pt x="5026" y="3962"/>
                  </a:lnTo>
                  <a:lnTo>
                    <a:pt x="4806" y="4219"/>
                  </a:lnTo>
                  <a:lnTo>
                    <a:pt x="4586" y="4512"/>
                  </a:lnTo>
                  <a:lnTo>
                    <a:pt x="4366" y="4769"/>
                  </a:lnTo>
                  <a:lnTo>
                    <a:pt x="4182" y="5099"/>
                  </a:lnTo>
                  <a:lnTo>
                    <a:pt x="3999" y="5393"/>
                  </a:lnTo>
                  <a:lnTo>
                    <a:pt x="3852" y="5723"/>
                  </a:lnTo>
                  <a:lnTo>
                    <a:pt x="3742" y="6163"/>
                  </a:lnTo>
                  <a:lnTo>
                    <a:pt x="3669" y="6603"/>
                  </a:lnTo>
                  <a:lnTo>
                    <a:pt x="3632" y="7043"/>
                  </a:lnTo>
                  <a:lnTo>
                    <a:pt x="3632" y="7520"/>
                  </a:lnTo>
                  <a:lnTo>
                    <a:pt x="3705" y="7960"/>
                  </a:lnTo>
                  <a:lnTo>
                    <a:pt x="3779" y="8437"/>
                  </a:lnTo>
                  <a:lnTo>
                    <a:pt x="3962" y="9318"/>
                  </a:lnTo>
                  <a:lnTo>
                    <a:pt x="4109" y="10308"/>
                  </a:lnTo>
                  <a:lnTo>
                    <a:pt x="4182" y="10785"/>
                  </a:lnTo>
                  <a:lnTo>
                    <a:pt x="4219" y="11262"/>
                  </a:lnTo>
                  <a:lnTo>
                    <a:pt x="4182" y="11739"/>
                  </a:lnTo>
                  <a:lnTo>
                    <a:pt x="4109" y="12215"/>
                  </a:lnTo>
                  <a:lnTo>
                    <a:pt x="3999" y="12619"/>
                  </a:lnTo>
                  <a:lnTo>
                    <a:pt x="3816" y="13059"/>
                  </a:lnTo>
                  <a:lnTo>
                    <a:pt x="3595" y="13132"/>
                  </a:lnTo>
                  <a:lnTo>
                    <a:pt x="3449" y="13279"/>
                  </a:lnTo>
                  <a:lnTo>
                    <a:pt x="3302" y="13426"/>
                  </a:lnTo>
                  <a:lnTo>
                    <a:pt x="3229" y="13646"/>
                  </a:lnTo>
                  <a:lnTo>
                    <a:pt x="3229" y="13829"/>
                  </a:lnTo>
                  <a:lnTo>
                    <a:pt x="3265" y="13976"/>
                  </a:lnTo>
                  <a:lnTo>
                    <a:pt x="3339" y="14160"/>
                  </a:lnTo>
                  <a:lnTo>
                    <a:pt x="3412" y="14270"/>
                  </a:lnTo>
                  <a:lnTo>
                    <a:pt x="3339" y="14343"/>
                  </a:lnTo>
                  <a:lnTo>
                    <a:pt x="3265" y="14416"/>
                  </a:lnTo>
                  <a:lnTo>
                    <a:pt x="3192" y="14526"/>
                  </a:lnTo>
                  <a:lnTo>
                    <a:pt x="3119" y="14673"/>
                  </a:lnTo>
                  <a:lnTo>
                    <a:pt x="3082" y="14857"/>
                  </a:lnTo>
                  <a:lnTo>
                    <a:pt x="3045" y="15040"/>
                  </a:lnTo>
                  <a:lnTo>
                    <a:pt x="3045" y="15187"/>
                  </a:lnTo>
                  <a:lnTo>
                    <a:pt x="3082" y="15370"/>
                  </a:lnTo>
                  <a:lnTo>
                    <a:pt x="3192" y="15480"/>
                  </a:lnTo>
                  <a:lnTo>
                    <a:pt x="3302" y="15590"/>
                  </a:lnTo>
                  <a:lnTo>
                    <a:pt x="3412" y="15627"/>
                  </a:lnTo>
                  <a:lnTo>
                    <a:pt x="3485" y="15590"/>
                  </a:lnTo>
                  <a:lnTo>
                    <a:pt x="3522" y="15553"/>
                  </a:lnTo>
                  <a:lnTo>
                    <a:pt x="3559" y="15553"/>
                  </a:lnTo>
                  <a:lnTo>
                    <a:pt x="4072" y="15700"/>
                  </a:lnTo>
                  <a:lnTo>
                    <a:pt x="3999" y="15810"/>
                  </a:lnTo>
                  <a:lnTo>
                    <a:pt x="3926" y="15957"/>
                  </a:lnTo>
                  <a:lnTo>
                    <a:pt x="3926" y="16140"/>
                  </a:lnTo>
                  <a:lnTo>
                    <a:pt x="3926" y="16324"/>
                  </a:lnTo>
                  <a:lnTo>
                    <a:pt x="3999" y="16507"/>
                  </a:lnTo>
                  <a:lnTo>
                    <a:pt x="4072" y="16654"/>
                  </a:lnTo>
                  <a:lnTo>
                    <a:pt x="4146" y="16801"/>
                  </a:lnTo>
                  <a:lnTo>
                    <a:pt x="4292" y="16874"/>
                  </a:lnTo>
                  <a:lnTo>
                    <a:pt x="4256" y="16947"/>
                  </a:lnTo>
                  <a:lnTo>
                    <a:pt x="4292" y="17021"/>
                  </a:lnTo>
                  <a:lnTo>
                    <a:pt x="4329" y="17057"/>
                  </a:lnTo>
                  <a:lnTo>
                    <a:pt x="4402" y="17094"/>
                  </a:lnTo>
                  <a:lnTo>
                    <a:pt x="4586" y="17167"/>
                  </a:lnTo>
                  <a:lnTo>
                    <a:pt x="4806" y="17277"/>
                  </a:lnTo>
                  <a:lnTo>
                    <a:pt x="5283" y="17388"/>
                  </a:lnTo>
                  <a:lnTo>
                    <a:pt x="5393" y="17424"/>
                  </a:lnTo>
                  <a:lnTo>
                    <a:pt x="5576" y="17461"/>
                  </a:lnTo>
                  <a:lnTo>
                    <a:pt x="6310" y="17681"/>
                  </a:lnTo>
                  <a:lnTo>
                    <a:pt x="6677" y="17754"/>
                  </a:lnTo>
                  <a:lnTo>
                    <a:pt x="6860" y="17791"/>
                  </a:lnTo>
                  <a:lnTo>
                    <a:pt x="7044" y="17754"/>
                  </a:lnTo>
                  <a:lnTo>
                    <a:pt x="7117" y="17718"/>
                  </a:lnTo>
                  <a:lnTo>
                    <a:pt x="7154" y="17681"/>
                  </a:lnTo>
                  <a:lnTo>
                    <a:pt x="7154" y="17608"/>
                  </a:lnTo>
                  <a:lnTo>
                    <a:pt x="7117" y="17534"/>
                  </a:lnTo>
                  <a:lnTo>
                    <a:pt x="7447" y="17204"/>
                  </a:lnTo>
                  <a:lnTo>
                    <a:pt x="7594" y="17021"/>
                  </a:lnTo>
                  <a:lnTo>
                    <a:pt x="7740" y="16837"/>
                  </a:lnTo>
                  <a:lnTo>
                    <a:pt x="8327" y="17021"/>
                  </a:lnTo>
                  <a:lnTo>
                    <a:pt x="8437" y="17021"/>
                  </a:lnTo>
                  <a:lnTo>
                    <a:pt x="8547" y="16984"/>
                  </a:lnTo>
                  <a:lnTo>
                    <a:pt x="8731" y="16911"/>
                  </a:lnTo>
                  <a:lnTo>
                    <a:pt x="8914" y="16764"/>
                  </a:lnTo>
                  <a:lnTo>
                    <a:pt x="9098" y="16581"/>
                  </a:lnTo>
                  <a:lnTo>
                    <a:pt x="9208" y="16360"/>
                  </a:lnTo>
                  <a:lnTo>
                    <a:pt x="9281" y="16140"/>
                  </a:lnTo>
                  <a:lnTo>
                    <a:pt x="9318" y="15884"/>
                  </a:lnTo>
                  <a:lnTo>
                    <a:pt x="9281" y="15700"/>
                  </a:lnTo>
                  <a:lnTo>
                    <a:pt x="9208" y="15590"/>
                  </a:lnTo>
                  <a:lnTo>
                    <a:pt x="9171" y="15517"/>
                  </a:lnTo>
                  <a:lnTo>
                    <a:pt x="9244" y="15407"/>
                  </a:lnTo>
                  <a:lnTo>
                    <a:pt x="9354" y="15260"/>
                  </a:lnTo>
                  <a:lnTo>
                    <a:pt x="9391" y="15113"/>
                  </a:lnTo>
                  <a:lnTo>
                    <a:pt x="9428" y="15003"/>
                  </a:lnTo>
                  <a:lnTo>
                    <a:pt x="9501" y="14930"/>
                  </a:lnTo>
                  <a:lnTo>
                    <a:pt x="9575" y="14857"/>
                  </a:lnTo>
                  <a:lnTo>
                    <a:pt x="9575" y="14783"/>
                  </a:lnTo>
                  <a:lnTo>
                    <a:pt x="9538" y="14673"/>
                  </a:lnTo>
                  <a:lnTo>
                    <a:pt x="9391" y="14526"/>
                  </a:lnTo>
                  <a:lnTo>
                    <a:pt x="9244" y="14380"/>
                  </a:lnTo>
                  <a:lnTo>
                    <a:pt x="9244" y="14050"/>
                  </a:lnTo>
                  <a:lnTo>
                    <a:pt x="9318" y="13683"/>
                  </a:lnTo>
                  <a:lnTo>
                    <a:pt x="9428" y="13353"/>
                  </a:lnTo>
                  <a:lnTo>
                    <a:pt x="9538" y="13059"/>
                  </a:lnTo>
                  <a:lnTo>
                    <a:pt x="9721" y="12766"/>
                  </a:lnTo>
                  <a:lnTo>
                    <a:pt x="9905" y="12472"/>
                  </a:lnTo>
                  <a:lnTo>
                    <a:pt x="10308" y="11885"/>
                  </a:lnTo>
                  <a:lnTo>
                    <a:pt x="10785" y="11335"/>
                  </a:lnTo>
                  <a:lnTo>
                    <a:pt x="11299" y="10822"/>
                  </a:lnTo>
                  <a:lnTo>
                    <a:pt x="11775" y="10308"/>
                  </a:lnTo>
                  <a:lnTo>
                    <a:pt x="12179" y="9758"/>
                  </a:lnTo>
                  <a:lnTo>
                    <a:pt x="12362" y="9501"/>
                  </a:lnTo>
                  <a:lnTo>
                    <a:pt x="12546" y="9208"/>
                  </a:lnTo>
                  <a:lnTo>
                    <a:pt x="12656" y="8951"/>
                  </a:lnTo>
                  <a:lnTo>
                    <a:pt x="12803" y="8657"/>
                  </a:lnTo>
                  <a:lnTo>
                    <a:pt x="12876" y="8364"/>
                  </a:lnTo>
                  <a:lnTo>
                    <a:pt x="12949" y="8034"/>
                  </a:lnTo>
                  <a:lnTo>
                    <a:pt x="12986" y="7740"/>
                  </a:lnTo>
                  <a:lnTo>
                    <a:pt x="13023" y="7447"/>
                  </a:lnTo>
                  <a:lnTo>
                    <a:pt x="13023" y="6823"/>
                  </a:lnTo>
                  <a:lnTo>
                    <a:pt x="12913" y="6236"/>
                  </a:lnTo>
                  <a:lnTo>
                    <a:pt x="12729" y="5613"/>
                  </a:lnTo>
                  <a:lnTo>
                    <a:pt x="12436" y="5026"/>
                  </a:lnTo>
                  <a:lnTo>
                    <a:pt x="12252" y="4769"/>
                  </a:lnTo>
                  <a:lnTo>
                    <a:pt x="12069" y="4476"/>
                  </a:lnTo>
                  <a:lnTo>
                    <a:pt x="11849" y="4256"/>
                  </a:lnTo>
                  <a:lnTo>
                    <a:pt x="11629" y="3999"/>
                  </a:lnTo>
                  <a:lnTo>
                    <a:pt x="11372" y="3815"/>
                  </a:lnTo>
                  <a:lnTo>
                    <a:pt x="11115" y="3595"/>
                  </a:lnTo>
                  <a:lnTo>
                    <a:pt x="10565" y="3265"/>
                  </a:lnTo>
                  <a:lnTo>
                    <a:pt x="9978" y="3008"/>
                  </a:lnTo>
                  <a:lnTo>
                    <a:pt x="9354" y="2825"/>
                  </a:lnTo>
                  <a:lnTo>
                    <a:pt x="8694" y="2715"/>
                  </a:lnTo>
                  <a:lnTo>
                    <a:pt x="8034" y="2678"/>
                  </a:lnTo>
                  <a:close/>
                </a:path>
              </a:pathLst>
            </a:custGeom>
            <a:solidFill>
              <a:srgbClr val="A4C2F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A4C2F4"/>
                </a:solidFill>
                <a:latin typeface="Arial"/>
                <a:ea typeface="Arial"/>
                <a:cs typeface="Arial"/>
                <a:sym typeface="Arial"/>
              </a:endParaRPr>
            </a:p>
          </p:txBody>
        </p:sp>
        <p:sp>
          <p:nvSpPr>
            <p:cNvPr id="851" name="Google Shape;851;p40"/>
            <p:cNvSpPr/>
            <p:nvPr/>
          </p:nvSpPr>
          <p:spPr>
            <a:xfrm>
              <a:off x="6244725" y="2547975"/>
              <a:ext cx="185275" cy="404450"/>
            </a:xfrm>
            <a:custGeom>
              <a:avLst/>
              <a:gdLst/>
              <a:ahLst/>
              <a:cxnLst/>
              <a:rect l="l" t="t" r="r" b="b"/>
              <a:pathLst>
                <a:path w="7411" h="16178" extrusionOk="0">
                  <a:moveTo>
                    <a:pt x="3339" y="147"/>
                  </a:moveTo>
                  <a:lnTo>
                    <a:pt x="3229" y="441"/>
                  </a:lnTo>
                  <a:lnTo>
                    <a:pt x="3155" y="734"/>
                  </a:lnTo>
                  <a:lnTo>
                    <a:pt x="3119" y="1358"/>
                  </a:lnTo>
                  <a:lnTo>
                    <a:pt x="3082" y="2972"/>
                  </a:lnTo>
                  <a:lnTo>
                    <a:pt x="3119" y="4476"/>
                  </a:lnTo>
                  <a:lnTo>
                    <a:pt x="3119" y="5283"/>
                  </a:lnTo>
                  <a:lnTo>
                    <a:pt x="3119" y="5576"/>
                  </a:lnTo>
                  <a:lnTo>
                    <a:pt x="3155" y="5723"/>
                  </a:lnTo>
                  <a:lnTo>
                    <a:pt x="3229" y="5870"/>
                  </a:lnTo>
                  <a:lnTo>
                    <a:pt x="3265" y="5906"/>
                  </a:lnTo>
                  <a:lnTo>
                    <a:pt x="3339" y="5943"/>
                  </a:lnTo>
                  <a:lnTo>
                    <a:pt x="3375" y="5943"/>
                  </a:lnTo>
                  <a:lnTo>
                    <a:pt x="3449" y="5870"/>
                  </a:lnTo>
                  <a:lnTo>
                    <a:pt x="3486" y="5760"/>
                  </a:lnTo>
                  <a:lnTo>
                    <a:pt x="3522" y="5649"/>
                  </a:lnTo>
                  <a:lnTo>
                    <a:pt x="3522" y="5393"/>
                  </a:lnTo>
                  <a:lnTo>
                    <a:pt x="3522" y="4586"/>
                  </a:lnTo>
                  <a:lnTo>
                    <a:pt x="3486" y="2972"/>
                  </a:lnTo>
                  <a:lnTo>
                    <a:pt x="3522" y="1504"/>
                  </a:lnTo>
                  <a:lnTo>
                    <a:pt x="3522" y="808"/>
                  </a:lnTo>
                  <a:lnTo>
                    <a:pt x="3486" y="477"/>
                  </a:lnTo>
                  <a:lnTo>
                    <a:pt x="3412" y="294"/>
                  </a:lnTo>
                  <a:lnTo>
                    <a:pt x="3375" y="147"/>
                  </a:lnTo>
                  <a:close/>
                  <a:moveTo>
                    <a:pt x="1725" y="1"/>
                  </a:moveTo>
                  <a:lnTo>
                    <a:pt x="1688" y="37"/>
                  </a:lnTo>
                  <a:lnTo>
                    <a:pt x="1615" y="147"/>
                  </a:lnTo>
                  <a:lnTo>
                    <a:pt x="1578" y="294"/>
                  </a:lnTo>
                  <a:lnTo>
                    <a:pt x="1541" y="624"/>
                  </a:lnTo>
                  <a:lnTo>
                    <a:pt x="1578" y="1284"/>
                  </a:lnTo>
                  <a:lnTo>
                    <a:pt x="1615" y="2898"/>
                  </a:lnTo>
                  <a:lnTo>
                    <a:pt x="1725" y="6236"/>
                  </a:lnTo>
                  <a:lnTo>
                    <a:pt x="1761" y="6346"/>
                  </a:lnTo>
                  <a:lnTo>
                    <a:pt x="1798" y="6383"/>
                  </a:lnTo>
                  <a:lnTo>
                    <a:pt x="1872" y="6420"/>
                  </a:lnTo>
                  <a:lnTo>
                    <a:pt x="1945" y="6456"/>
                  </a:lnTo>
                  <a:lnTo>
                    <a:pt x="2018" y="6420"/>
                  </a:lnTo>
                  <a:lnTo>
                    <a:pt x="2092" y="6383"/>
                  </a:lnTo>
                  <a:lnTo>
                    <a:pt x="2165" y="6346"/>
                  </a:lnTo>
                  <a:lnTo>
                    <a:pt x="2165" y="6236"/>
                  </a:lnTo>
                  <a:lnTo>
                    <a:pt x="2165" y="5980"/>
                  </a:lnTo>
                  <a:lnTo>
                    <a:pt x="2165" y="5943"/>
                  </a:lnTo>
                  <a:lnTo>
                    <a:pt x="2055" y="3008"/>
                  </a:lnTo>
                  <a:lnTo>
                    <a:pt x="1982" y="1394"/>
                  </a:lnTo>
                  <a:lnTo>
                    <a:pt x="1945" y="587"/>
                  </a:lnTo>
                  <a:lnTo>
                    <a:pt x="1908" y="294"/>
                  </a:lnTo>
                  <a:lnTo>
                    <a:pt x="1872" y="147"/>
                  </a:lnTo>
                  <a:lnTo>
                    <a:pt x="1761" y="37"/>
                  </a:lnTo>
                  <a:lnTo>
                    <a:pt x="1725" y="1"/>
                  </a:lnTo>
                  <a:close/>
                  <a:moveTo>
                    <a:pt x="4953" y="184"/>
                  </a:moveTo>
                  <a:lnTo>
                    <a:pt x="4879" y="221"/>
                  </a:lnTo>
                  <a:lnTo>
                    <a:pt x="4843" y="257"/>
                  </a:lnTo>
                  <a:lnTo>
                    <a:pt x="4843" y="331"/>
                  </a:lnTo>
                  <a:lnTo>
                    <a:pt x="4769" y="1101"/>
                  </a:lnTo>
                  <a:lnTo>
                    <a:pt x="4733" y="1908"/>
                  </a:lnTo>
                  <a:lnTo>
                    <a:pt x="4733" y="3522"/>
                  </a:lnTo>
                  <a:lnTo>
                    <a:pt x="4733" y="5136"/>
                  </a:lnTo>
                  <a:lnTo>
                    <a:pt x="4696" y="5870"/>
                  </a:lnTo>
                  <a:lnTo>
                    <a:pt x="4696" y="6273"/>
                  </a:lnTo>
                  <a:lnTo>
                    <a:pt x="4769" y="6640"/>
                  </a:lnTo>
                  <a:lnTo>
                    <a:pt x="4806" y="6713"/>
                  </a:lnTo>
                  <a:lnTo>
                    <a:pt x="4916" y="6750"/>
                  </a:lnTo>
                  <a:lnTo>
                    <a:pt x="5026" y="6713"/>
                  </a:lnTo>
                  <a:lnTo>
                    <a:pt x="5100" y="6640"/>
                  </a:lnTo>
                  <a:lnTo>
                    <a:pt x="5173" y="6273"/>
                  </a:lnTo>
                  <a:lnTo>
                    <a:pt x="5173" y="5870"/>
                  </a:lnTo>
                  <a:lnTo>
                    <a:pt x="5136" y="5136"/>
                  </a:lnTo>
                  <a:lnTo>
                    <a:pt x="5136" y="3522"/>
                  </a:lnTo>
                  <a:lnTo>
                    <a:pt x="5173" y="1908"/>
                  </a:lnTo>
                  <a:lnTo>
                    <a:pt x="5136" y="1138"/>
                  </a:lnTo>
                  <a:lnTo>
                    <a:pt x="5100" y="331"/>
                  </a:lnTo>
                  <a:lnTo>
                    <a:pt x="5100" y="257"/>
                  </a:lnTo>
                  <a:lnTo>
                    <a:pt x="5063" y="221"/>
                  </a:lnTo>
                  <a:lnTo>
                    <a:pt x="4953" y="184"/>
                  </a:lnTo>
                  <a:close/>
                  <a:moveTo>
                    <a:pt x="6273" y="2678"/>
                  </a:moveTo>
                  <a:lnTo>
                    <a:pt x="6273" y="2715"/>
                  </a:lnTo>
                  <a:lnTo>
                    <a:pt x="6200" y="3008"/>
                  </a:lnTo>
                  <a:lnTo>
                    <a:pt x="6163" y="3302"/>
                  </a:lnTo>
                  <a:lnTo>
                    <a:pt x="6127" y="3925"/>
                  </a:lnTo>
                  <a:lnTo>
                    <a:pt x="6127" y="5173"/>
                  </a:lnTo>
                  <a:lnTo>
                    <a:pt x="6090" y="7667"/>
                  </a:lnTo>
                  <a:lnTo>
                    <a:pt x="6090" y="7887"/>
                  </a:lnTo>
                  <a:lnTo>
                    <a:pt x="6127" y="7960"/>
                  </a:lnTo>
                  <a:lnTo>
                    <a:pt x="6163" y="8034"/>
                  </a:lnTo>
                  <a:lnTo>
                    <a:pt x="6237" y="8070"/>
                  </a:lnTo>
                  <a:lnTo>
                    <a:pt x="6383" y="8070"/>
                  </a:lnTo>
                  <a:lnTo>
                    <a:pt x="6457" y="8034"/>
                  </a:lnTo>
                  <a:lnTo>
                    <a:pt x="6493" y="7960"/>
                  </a:lnTo>
                  <a:lnTo>
                    <a:pt x="6530" y="7887"/>
                  </a:lnTo>
                  <a:lnTo>
                    <a:pt x="6530" y="5283"/>
                  </a:lnTo>
                  <a:lnTo>
                    <a:pt x="6530" y="3962"/>
                  </a:lnTo>
                  <a:lnTo>
                    <a:pt x="6493" y="3339"/>
                  </a:lnTo>
                  <a:lnTo>
                    <a:pt x="6457" y="3008"/>
                  </a:lnTo>
                  <a:lnTo>
                    <a:pt x="6383" y="2715"/>
                  </a:lnTo>
                  <a:lnTo>
                    <a:pt x="6347" y="2678"/>
                  </a:lnTo>
                  <a:close/>
                  <a:moveTo>
                    <a:pt x="3265" y="7887"/>
                  </a:moveTo>
                  <a:lnTo>
                    <a:pt x="3082" y="8107"/>
                  </a:lnTo>
                  <a:lnTo>
                    <a:pt x="2862" y="8291"/>
                  </a:lnTo>
                  <a:lnTo>
                    <a:pt x="2679" y="8401"/>
                  </a:lnTo>
                  <a:lnTo>
                    <a:pt x="2458" y="8474"/>
                  </a:lnTo>
                  <a:lnTo>
                    <a:pt x="2458" y="8474"/>
                  </a:lnTo>
                  <a:lnTo>
                    <a:pt x="2605" y="8291"/>
                  </a:lnTo>
                  <a:lnTo>
                    <a:pt x="2752" y="8144"/>
                  </a:lnTo>
                  <a:lnTo>
                    <a:pt x="2972" y="7997"/>
                  </a:lnTo>
                  <a:lnTo>
                    <a:pt x="3192" y="7924"/>
                  </a:lnTo>
                  <a:lnTo>
                    <a:pt x="3265" y="7887"/>
                  </a:lnTo>
                  <a:close/>
                  <a:moveTo>
                    <a:pt x="4806" y="9501"/>
                  </a:moveTo>
                  <a:lnTo>
                    <a:pt x="4513" y="9538"/>
                  </a:lnTo>
                  <a:lnTo>
                    <a:pt x="4329" y="9574"/>
                  </a:lnTo>
                  <a:lnTo>
                    <a:pt x="4072" y="9574"/>
                  </a:lnTo>
                  <a:lnTo>
                    <a:pt x="4072" y="9611"/>
                  </a:lnTo>
                  <a:lnTo>
                    <a:pt x="4072" y="9684"/>
                  </a:lnTo>
                  <a:lnTo>
                    <a:pt x="4109" y="9758"/>
                  </a:lnTo>
                  <a:lnTo>
                    <a:pt x="4146" y="9831"/>
                  </a:lnTo>
                  <a:lnTo>
                    <a:pt x="4219" y="9868"/>
                  </a:lnTo>
                  <a:lnTo>
                    <a:pt x="4293" y="9905"/>
                  </a:lnTo>
                  <a:lnTo>
                    <a:pt x="4476" y="9941"/>
                  </a:lnTo>
                  <a:lnTo>
                    <a:pt x="4659" y="9905"/>
                  </a:lnTo>
                  <a:lnTo>
                    <a:pt x="4806" y="9941"/>
                  </a:lnTo>
                  <a:lnTo>
                    <a:pt x="4953" y="9978"/>
                  </a:lnTo>
                  <a:lnTo>
                    <a:pt x="5100" y="10015"/>
                  </a:lnTo>
                  <a:lnTo>
                    <a:pt x="5246" y="10125"/>
                  </a:lnTo>
                  <a:lnTo>
                    <a:pt x="5320" y="10235"/>
                  </a:lnTo>
                  <a:lnTo>
                    <a:pt x="5430" y="10381"/>
                  </a:lnTo>
                  <a:lnTo>
                    <a:pt x="5466" y="10528"/>
                  </a:lnTo>
                  <a:lnTo>
                    <a:pt x="5503" y="10675"/>
                  </a:lnTo>
                  <a:lnTo>
                    <a:pt x="5540" y="10748"/>
                  </a:lnTo>
                  <a:lnTo>
                    <a:pt x="5613" y="10822"/>
                  </a:lnTo>
                  <a:lnTo>
                    <a:pt x="5833" y="10822"/>
                  </a:lnTo>
                  <a:lnTo>
                    <a:pt x="5907" y="10748"/>
                  </a:lnTo>
                  <a:lnTo>
                    <a:pt x="5943" y="10711"/>
                  </a:lnTo>
                  <a:lnTo>
                    <a:pt x="5980" y="10601"/>
                  </a:lnTo>
                  <a:lnTo>
                    <a:pt x="5907" y="10308"/>
                  </a:lnTo>
                  <a:lnTo>
                    <a:pt x="5760" y="10051"/>
                  </a:lnTo>
                  <a:lnTo>
                    <a:pt x="5576" y="9831"/>
                  </a:lnTo>
                  <a:lnTo>
                    <a:pt x="5356" y="9648"/>
                  </a:lnTo>
                  <a:lnTo>
                    <a:pt x="5100" y="9538"/>
                  </a:lnTo>
                  <a:lnTo>
                    <a:pt x="4806" y="9501"/>
                  </a:lnTo>
                  <a:close/>
                  <a:moveTo>
                    <a:pt x="4879" y="8547"/>
                  </a:moveTo>
                  <a:lnTo>
                    <a:pt x="5136" y="8621"/>
                  </a:lnTo>
                  <a:lnTo>
                    <a:pt x="5393" y="8731"/>
                  </a:lnTo>
                  <a:lnTo>
                    <a:pt x="5650" y="8877"/>
                  </a:lnTo>
                  <a:lnTo>
                    <a:pt x="5907" y="9061"/>
                  </a:lnTo>
                  <a:lnTo>
                    <a:pt x="6090" y="9244"/>
                  </a:lnTo>
                  <a:lnTo>
                    <a:pt x="6310" y="9464"/>
                  </a:lnTo>
                  <a:lnTo>
                    <a:pt x="6457" y="9684"/>
                  </a:lnTo>
                  <a:lnTo>
                    <a:pt x="6603" y="9941"/>
                  </a:lnTo>
                  <a:lnTo>
                    <a:pt x="6714" y="10198"/>
                  </a:lnTo>
                  <a:lnTo>
                    <a:pt x="6787" y="10491"/>
                  </a:lnTo>
                  <a:lnTo>
                    <a:pt x="6860" y="10748"/>
                  </a:lnTo>
                  <a:lnTo>
                    <a:pt x="6934" y="11078"/>
                  </a:lnTo>
                  <a:lnTo>
                    <a:pt x="6934" y="11372"/>
                  </a:lnTo>
                  <a:lnTo>
                    <a:pt x="6934" y="11665"/>
                  </a:lnTo>
                  <a:lnTo>
                    <a:pt x="6934" y="11995"/>
                  </a:lnTo>
                  <a:lnTo>
                    <a:pt x="6824" y="12619"/>
                  </a:lnTo>
                  <a:lnTo>
                    <a:pt x="6677" y="13206"/>
                  </a:lnTo>
                  <a:lnTo>
                    <a:pt x="6530" y="13499"/>
                  </a:lnTo>
                  <a:lnTo>
                    <a:pt x="6383" y="13793"/>
                  </a:lnTo>
                  <a:lnTo>
                    <a:pt x="6310" y="13939"/>
                  </a:lnTo>
                  <a:lnTo>
                    <a:pt x="6163" y="14050"/>
                  </a:lnTo>
                  <a:lnTo>
                    <a:pt x="5907" y="14270"/>
                  </a:lnTo>
                  <a:lnTo>
                    <a:pt x="5540" y="14526"/>
                  </a:lnTo>
                  <a:lnTo>
                    <a:pt x="5173" y="14857"/>
                  </a:lnTo>
                  <a:lnTo>
                    <a:pt x="5026" y="14967"/>
                  </a:lnTo>
                  <a:lnTo>
                    <a:pt x="4659" y="15187"/>
                  </a:lnTo>
                  <a:lnTo>
                    <a:pt x="4659" y="15187"/>
                  </a:lnTo>
                  <a:lnTo>
                    <a:pt x="4806" y="14857"/>
                  </a:lnTo>
                  <a:lnTo>
                    <a:pt x="4916" y="14636"/>
                  </a:lnTo>
                  <a:lnTo>
                    <a:pt x="4953" y="14490"/>
                  </a:lnTo>
                  <a:lnTo>
                    <a:pt x="4989" y="14380"/>
                  </a:lnTo>
                  <a:lnTo>
                    <a:pt x="4953" y="14270"/>
                  </a:lnTo>
                  <a:lnTo>
                    <a:pt x="4916" y="14160"/>
                  </a:lnTo>
                  <a:lnTo>
                    <a:pt x="4843" y="14123"/>
                  </a:lnTo>
                  <a:lnTo>
                    <a:pt x="4659" y="14123"/>
                  </a:lnTo>
                  <a:lnTo>
                    <a:pt x="4586" y="14160"/>
                  </a:lnTo>
                  <a:lnTo>
                    <a:pt x="4549" y="14233"/>
                  </a:lnTo>
                  <a:lnTo>
                    <a:pt x="4513" y="14343"/>
                  </a:lnTo>
                  <a:lnTo>
                    <a:pt x="4549" y="14453"/>
                  </a:lnTo>
                  <a:lnTo>
                    <a:pt x="4513" y="14526"/>
                  </a:lnTo>
                  <a:lnTo>
                    <a:pt x="4439" y="14783"/>
                  </a:lnTo>
                  <a:lnTo>
                    <a:pt x="4366" y="15003"/>
                  </a:lnTo>
                  <a:lnTo>
                    <a:pt x="4329" y="15260"/>
                  </a:lnTo>
                  <a:lnTo>
                    <a:pt x="4366" y="15333"/>
                  </a:lnTo>
                  <a:lnTo>
                    <a:pt x="4293" y="15370"/>
                  </a:lnTo>
                  <a:lnTo>
                    <a:pt x="3999" y="15480"/>
                  </a:lnTo>
                  <a:lnTo>
                    <a:pt x="3632" y="15590"/>
                  </a:lnTo>
                  <a:lnTo>
                    <a:pt x="3816" y="15333"/>
                  </a:lnTo>
                  <a:lnTo>
                    <a:pt x="4109" y="14746"/>
                  </a:lnTo>
                  <a:lnTo>
                    <a:pt x="4109" y="14673"/>
                  </a:lnTo>
                  <a:lnTo>
                    <a:pt x="4109" y="14600"/>
                  </a:lnTo>
                  <a:lnTo>
                    <a:pt x="4072" y="14526"/>
                  </a:lnTo>
                  <a:lnTo>
                    <a:pt x="4036" y="14490"/>
                  </a:lnTo>
                  <a:lnTo>
                    <a:pt x="3962" y="14453"/>
                  </a:lnTo>
                  <a:lnTo>
                    <a:pt x="3889" y="14453"/>
                  </a:lnTo>
                  <a:lnTo>
                    <a:pt x="3816" y="14490"/>
                  </a:lnTo>
                  <a:lnTo>
                    <a:pt x="3779" y="14563"/>
                  </a:lnTo>
                  <a:lnTo>
                    <a:pt x="3486" y="15150"/>
                  </a:lnTo>
                  <a:lnTo>
                    <a:pt x="3339" y="15407"/>
                  </a:lnTo>
                  <a:lnTo>
                    <a:pt x="3229" y="15663"/>
                  </a:lnTo>
                  <a:lnTo>
                    <a:pt x="2899" y="15700"/>
                  </a:lnTo>
                  <a:lnTo>
                    <a:pt x="2532" y="15627"/>
                  </a:lnTo>
                  <a:lnTo>
                    <a:pt x="2752" y="15407"/>
                  </a:lnTo>
                  <a:lnTo>
                    <a:pt x="2935" y="15187"/>
                  </a:lnTo>
                  <a:lnTo>
                    <a:pt x="3119" y="14893"/>
                  </a:lnTo>
                  <a:lnTo>
                    <a:pt x="3265" y="14600"/>
                  </a:lnTo>
                  <a:lnTo>
                    <a:pt x="3339" y="14600"/>
                  </a:lnTo>
                  <a:lnTo>
                    <a:pt x="3375" y="14526"/>
                  </a:lnTo>
                  <a:lnTo>
                    <a:pt x="3412" y="14490"/>
                  </a:lnTo>
                  <a:lnTo>
                    <a:pt x="3449" y="14380"/>
                  </a:lnTo>
                  <a:lnTo>
                    <a:pt x="3412" y="14343"/>
                  </a:lnTo>
                  <a:lnTo>
                    <a:pt x="3412" y="14270"/>
                  </a:lnTo>
                  <a:lnTo>
                    <a:pt x="3339" y="14233"/>
                  </a:lnTo>
                  <a:lnTo>
                    <a:pt x="3229" y="14196"/>
                  </a:lnTo>
                  <a:lnTo>
                    <a:pt x="3155" y="14196"/>
                  </a:lnTo>
                  <a:lnTo>
                    <a:pt x="3045" y="14233"/>
                  </a:lnTo>
                  <a:lnTo>
                    <a:pt x="2935" y="14380"/>
                  </a:lnTo>
                  <a:lnTo>
                    <a:pt x="2752" y="14673"/>
                  </a:lnTo>
                  <a:lnTo>
                    <a:pt x="2495" y="15077"/>
                  </a:lnTo>
                  <a:lnTo>
                    <a:pt x="2238" y="15443"/>
                  </a:lnTo>
                  <a:lnTo>
                    <a:pt x="2202" y="15553"/>
                  </a:lnTo>
                  <a:lnTo>
                    <a:pt x="1908" y="15370"/>
                  </a:lnTo>
                  <a:lnTo>
                    <a:pt x="1615" y="15187"/>
                  </a:lnTo>
                  <a:lnTo>
                    <a:pt x="1761" y="15077"/>
                  </a:lnTo>
                  <a:lnTo>
                    <a:pt x="1872" y="14967"/>
                  </a:lnTo>
                  <a:lnTo>
                    <a:pt x="2238" y="14563"/>
                  </a:lnTo>
                  <a:lnTo>
                    <a:pt x="2568" y="14196"/>
                  </a:lnTo>
                  <a:lnTo>
                    <a:pt x="2715" y="13976"/>
                  </a:lnTo>
                  <a:lnTo>
                    <a:pt x="2789" y="13756"/>
                  </a:lnTo>
                  <a:lnTo>
                    <a:pt x="2789" y="13683"/>
                  </a:lnTo>
                  <a:lnTo>
                    <a:pt x="2752" y="13609"/>
                  </a:lnTo>
                  <a:lnTo>
                    <a:pt x="2642" y="13609"/>
                  </a:lnTo>
                  <a:lnTo>
                    <a:pt x="2422" y="13719"/>
                  </a:lnTo>
                  <a:lnTo>
                    <a:pt x="2238" y="13866"/>
                  </a:lnTo>
                  <a:lnTo>
                    <a:pt x="1945" y="14233"/>
                  </a:lnTo>
                  <a:lnTo>
                    <a:pt x="1578" y="14673"/>
                  </a:lnTo>
                  <a:lnTo>
                    <a:pt x="1505" y="14820"/>
                  </a:lnTo>
                  <a:lnTo>
                    <a:pt x="1431" y="15003"/>
                  </a:lnTo>
                  <a:lnTo>
                    <a:pt x="1138" y="14636"/>
                  </a:lnTo>
                  <a:lnTo>
                    <a:pt x="1468" y="14306"/>
                  </a:lnTo>
                  <a:lnTo>
                    <a:pt x="1761" y="13939"/>
                  </a:lnTo>
                  <a:lnTo>
                    <a:pt x="2312" y="13206"/>
                  </a:lnTo>
                  <a:lnTo>
                    <a:pt x="2312" y="13132"/>
                  </a:lnTo>
                  <a:lnTo>
                    <a:pt x="2312" y="13059"/>
                  </a:lnTo>
                  <a:lnTo>
                    <a:pt x="2238" y="12949"/>
                  </a:lnTo>
                  <a:lnTo>
                    <a:pt x="2202" y="12912"/>
                  </a:lnTo>
                  <a:lnTo>
                    <a:pt x="2055" y="12912"/>
                  </a:lnTo>
                  <a:lnTo>
                    <a:pt x="1982" y="12949"/>
                  </a:lnTo>
                  <a:lnTo>
                    <a:pt x="1431" y="13646"/>
                  </a:lnTo>
                  <a:lnTo>
                    <a:pt x="1211" y="14013"/>
                  </a:lnTo>
                  <a:lnTo>
                    <a:pt x="991" y="14380"/>
                  </a:lnTo>
                  <a:lnTo>
                    <a:pt x="844" y="14050"/>
                  </a:lnTo>
                  <a:lnTo>
                    <a:pt x="698" y="13719"/>
                  </a:lnTo>
                  <a:lnTo>
                    <a:pt x="1028" y="13426"/>
                  </a:lnTo>
                  <a:lnTo>
                    <a:pt x="1358" y="13096"/>
                  </a:lnTo>
                  <a:lnTo>
                    <a:pt x="1872" y="12436"/>
                  </a:lnTo>
                  <a:lnTo>
                    <a:pt x="1908" y="12362"/>
                  </a:lnTo>
                  <a:lnTo>
                    <a:pt x="1908" y="12289"/>
                  </a:lnTo>
                  <a:lnTo>
                    <a:pt x="1872" y="12215"/>
                  </a:lnTo>
                  <a:lnTo>
                    <a:pt x="1835" y="12179"/>
                  </a:lnTo>
                  <a:lnTo>
                    <a:pt x="1761" y="12142"/>
                  </a:lnTo>
                  <a:lnTo>
                    <a:pt x="1688" y="12105"/>
                  </a:lnTo>
                  <a:lnTo>
                    <a:pt x="1615" y="12105"/>
                  </a:lnTo>
                  <a:lnTo>
                    <a:pt x="1541" y="12179"/>
                  </a:lnTo>
                  <a:lnTo>
                    <a:pt x="1065" y="12729"/>
                  </a:lnTo>
                  <a:lnTo>
                    <a:pt x="808" y="13022"/>
                  </a:lnTo>
                  <a:lnTo>
                    <a:pt x="624" y="13353"/>
                  </a:lnTo>
                  <a:lnTo>
                    <a:pt x="588" y="13206"/>
                  </a:lnTo>
                  <a:lnTo>
                    <a:pt x="551" y="12876"/>
                  </a:lnTo>
                  <a:lnTo>
                    <a:pt x="771" y="12656"/>
                  </a:lnTo>
                  <a:lnTo>
                    <a:pt x="1028" y="12399"/>
                  </a:lnTo>
                  <a:lnTo>
                    <a:pt x="1321" y="12069"/>
                  </a:lnTo>
                  <a:lnTo>
                    <a:pt x="1468" y="11885"/>
                  </a:lnTo>
                  <a:lnTo>
                    <a:pt x="1505" y="11775"/>
                  </a:lnTo>
                  <a:lnTo>
                    <a:pt x="1505" y="11665"/>
                  </a:lnTo>
                  <a:lnTo>
                    <a:pt x="1505" y="11592"/>
                  </a:lnTo>
                  <a:lnTo>
                    <a:pt x="1468" y="11555"/>
                  </a:lnTo>
                  <a:lnTo>
                    <a:pt x="1395" y="11518"/>
                  </a:lnTo>
                  <a:lnTo>
                    <a:pt x="1358" y="11555"/>
                  </a:lnTo>
                  <a:lnTo>
                    <a:pt x="1175" y="11629"/>
                  </a:lnTo>
                  <a:lnTo>
                    <a:pt x="1028" y="11775"/>
                  </a:lnTo>
                  <a:lnTo>
                    <a:pt x="771" y="12105"/>
                  </a:lnTo>
                  <a:lnTo>
                    <a:pt x="514" y="12436"/>
                  </a:lnTo>
                  <a:lnTo>
                    <a:pt x="514" y="11922"/>
                  </a:lnTo>
                  <a:lnTo>
                    <a:pt x="624" y="11812"/>
                  </a:lnTo>
                  <a:lnTo>
                    <a:pt x="734" y="11702"/>
                  </a:lnTo>
                  <a:lnTo>
                    <a:pt x="808" y="11482"/>
                  </a:lnTo>
                  <a:lnTo>
                    <a:pt x="991" y="11445"/>
                  </a:lnTo>
                  <a:lnTo>
                    <a:pt x="1138" y="11408"/>
                  </a:lnTo>
                  <a:lnTo>
                    <a:pt x="1248" y="11298"/>
                  </a:lnTo>
                  <a:lnTo>
                    <a:pt x="1358" y="11188"/>
                  </a:lnTo>
                  <a:lnTo>
                    <a:pt x="1468" y="11078"/>
                  </a:lnTo>
                  <a:lnTo>
                    <a:pt x="1505" y="10932"/>
                  </a:lnTo>
                  <a:lnTo>
                    <a:pt x="1505" y="10858"/>
                  </a:lnTo>
                  <a:lnTo>
                    <a:pt x="1505" y="10785"/>
                  </a:lnTo>
                  <a:lnTo>
                    <a:pt x="1468" y="10711"/>
                  </a:lnTo>
                  <a:lnTo>
                    <a:pt x="1395" y="10675"/>
                  </a:lnTo>
                  <a:lnTo>
                    <a:pt x="1175" y="10675"/>
                  </a:lnTo>
                  <a:lnTo>
                    <a:pt x="1101" y="10748"/>
                  </a:lnTo>
                  <a:lnTo>
                    <a:pt x="1065" y="10822"/>
                  </a:lnTo>
                  <a:lnTo>
                    <a:pt x="1028" y="10932"/>
                  </a:lnTo>
                  <a:lnTo>
                    <a:pt x="954" y="11005"/>
                  </a:lnTo>
                  <a:lnTo>
                    <a:pt x="844" y="11042"/>
                  </a:lnTo>
                  <a:lnTo>
                    <a:pt x="698" y="11078"/>
                  </a:lnTo>
                  <a:lnTo>
                    <a:pt x="881" y="10785"/>
                  </a:lnTo>
                  <a:lnTo>
                    <a:pt x="954" y="10675"/>
                  </a:lnTo>
                  <a:lnTo>
                    <a:pt x="1101" y="10565"/>
                  </a:lnTo>
                  <a:lnTo>
                    <a:pt x="1211" y="10455"/>
                  </a:lnTo>
                  <a:lnTo>
                    <a:pt x="1395" y="10418"/>
                  </a:lnTo>
                  <a:lnTo>
                    <a:pt x="1541" y="10345"/>
                  </a:lnTo>
                  <a:lnTo>
                    <a:pt x="1725" y="10345"/>
                  </a:lnTo>
                  <a:lnTo>
                    <a:pt x="2092" y="10308"/>
                  </a:lnTo>
                  <a:lnTo>
                    <a:pt x="2422" y="10271"/>
                  </a:lnTo>
                  <a:lnTo>
                    <a:pt x="2715" y="10161"/>
                  </a:lnTo>
                  <a:lnTo>
                    <a:pt x="3009" y="9978"/>
                  </a:lnTo>
                  <a:lnTo>
                    <a:pt x="3229" y="9721"/>
                  </a:lnTo>
                  <a:lnTo>
                    <a:pt x="3412" y="9464"/>
                  </a:lnTo>
                  <a:lnTo>
                    <a:pt x="3559" y="9171"/>
                  </a:lnTo>
                  <a:lnTo>
                    <a:pt x="3706" y="8841"/>
                  </a:lnTo>
                  <a:lnTo>
                    <a:pt x="3706" y="8804"/>
                  </a:lnTo>
                  <a:lnTo>
                    <a:pt x="3706" y="8767"/>
                  </a:lnTo>
                  <a:lnTo>
                    <a:pt x="3926" y="8731"/>
                  </a:lnTo>
                  <a:lnTo>
                    <a:pt x="4146" y="8657"/>
                  </a:lnTo>
                  <a:lnTo>
                    <a:pt x="4366" y="8584"/>
                  </a:lnTo>
                  <a:lnTo>
                    <a:pt x="4586" y="8547"/>
                  </a:lnTo>
                  <a:close/>
                  <a:moveTo>
                    <a:pt x="3265" y="7484"/>
                  </a:moveTo>
                  <a:lnTo>
                    <a:pt x="3009" y="7557"/>
                  </a:lnTo>
                  <a:lnTo>
                    <a:pt x="2789" y="7704"/>
                  </a:lnTo>
                  <a:lnTo>
                    <a:pt x="2568" y="7850"/>
                  </a:lnTo>
                  <a:lnTo>
                    <a:pt x="2422" y="7997"/>
                  </a:lnTo>
                  <a:lnTo>
                    <a:pt x="2275" y="8180"/>
                  </a:lnTo>
                  <a:lnTo>
                    <a:pt x="2165" y="8364"/>
                  </a:lnTo>
                  <a:lnTo>
                    <a:pt x="2092" y="8584"/>
                  </a:lnTo>
                  <a:lnTo>
                    <a:pt x="2018" y="8254"/>
                  </a:lnTo>
                  <a:lnTo>
                    <a:pt x="1945" y="7924"/>
                  </a:lnTo>
                  <a:lnTo>
                    <a:pt x="1872" y="7850"/>
                  </a:lnTo>
                  <a:lnTo>
                    <a:pt x="1835" y="7850"/>
                  </a:lnTo>
                  <a:lnTo>
                    <a:pt x="1761" y="7887"/>
                  </a:lnTo>
                  <a:lnTo>
                    <a:pt x="1688" y="7997"/>
                  </a:lnTo>
                  <a:lnTo>
                    <a:pt x="1651" y="8107"/>
                  </a:lnTo>
                  <a:lnTo>
                    <a:pt x="1615" y="8364"/>
                  </a:lnTo>
                  <a:lnTo>
                    <a:pt x="1651" y="8657"/>
                  </a:lnTo>
                  <a:lnTo>
                    <a:pt x="1725" y="8914"/>
                  </a:lnTo>
                  <a:lnTo>
                    <a:pt x="1872" y="9208"/>
                  </a:lnTo>
                  <a:lnTo>
                    <a:pt x="2055" y="9428"/>
                  </a:lnTo>
                  <a:lnTo>
                    <a:pt x="2275" y="9611"/>
                  </a:lnTo>
                  <a:lnTo>
                    <a:pt x="2495" y="9758"/>
                  </a:lnTo>
                  <a:lnTo>
                    <a:pt x="2312" y="9831"/>
                  </a:lnTo>
                  <a:lnTo>
                    <a:pt x="2128" y="9868"/>
                  </a:lnTo>
                  <a:lnTo>
                    <a:pt x="1688" y="9868"/>
                  </a:lnTo>
                  <a:lnTo>
                    <a:pt x="1468" y="9905"/>
                  </a:lnTo>
                  <a:lnTo>
                    <a:pt x="1248" y="9941"/>
                  </a:lnTo>
                  <a:lnTo>
                    <a:pt x="1065" y="10015"/>
                  </a:lnTo>
                  <a:lnTo>
                    <a:pt x="881" y="10125"/>
                  </a:lnTo>
                  <a:lnTo>
                    <a:pt x="588" y="10381"/>
                  </a:lnTo>
                  <a:lnTo>
                    <a:pt x="441" y="10528"/>
                  </a:lnTo>
                  <a:lnTo>
                    <a:pt x="331" y="10711"/>
                  </a:lnTo>
                  <a:lnTo>
                    <a:pt x="221" y="10932"/>
                  </a:lnTo>
                  <a:lnTo>
                    <a:pt x="147" y="11115"/>
                  </a:lnTo>
                  <a:lnTo>
                    <a:pt x="37" y="11592"/>
                  </a:lnTo>
                  <a:lnTo>
                    <a:pt x="1" y="12069"/>
                  </a:lnTo>
                  <a:lnTo>
                    <a:pt x="1" y="12546"/>
                  </a:lnTo>
                  <a:lnTo>
                    <a:pt x="74" y="13022"/>
                  </a:lnTo>
                  <a:lnTo>
                    <a:pt x="147" y="13463"/>
                  </a:lnTo>
                  <a:lnTo>
                    <a:pt x="258" y="13903"/>
                  </a:lnTo>
                  <a:lnTo>
                    <a:pt x="404" y="14270"/>
                  </a:lnTo>
                  <a:lnTo>
                    <a:pt x="588" y="14673"/>
                  </a:lnTo>
                  <a:lnTo>
                    <a:pt x="844" y="15040"/>
                  </a:lnTo>
                  <a:lnTo>
                    <a:pt x="1101" y="15333"/>
                  </a:lnTo>
                  <a:lnTo>
                    <a:pt x="1431" y="15627"/>
                  </a:lnTo>
                  <a:lnTo>
                    <a:pt x="1761" y="15847"/>
                  </a:lnTo>
                  <a:lnTo>
                    <a:pt x="2165" y="16030"/>
                  </a:lnTo>
                  <a:lnTo>
                    <a:pt x="2568" y="16140"/>
                  </a:lnTo>
                  <a:lnTo>
                    <a:pt x="2789" y="16177"/>
                  </a:lnTo>
                  <a:lnTo>
                    <a:pt x="3009" y="16177"/>
                  </a:lnTo>
                  <a:lnTo>
                    <a:pt x="3486" y="16140"/>
                  </a:lnTo>
                  <a:lnTo>
                    <a:pt x="3926" y="16030"/>
                  </a:lnTo>
                  <a:lnTo>
                    <a:pt x="4329" y="15884"/>
                  </a:lnTo>
                  <a:lnTo>
                    <a:pt x="4696" y="15700"/>
                  </a:lnTo>
                  <a:lnTo>
                    <a:pt x="5100" y="15517"/>
                  </a:lnTo>
                  <a:lnTo>
                    <a:pt x="5430" y="15297"/>
                  </a:lnTo>
                  <a:lnTo>
                    <a:pt x="5613" y="15150"/>
                  </a:lnTo>
                  <a:lnTo>
                    <a:pt x="5723" y="15003"/>
                  </a:lnTo>
                  <a:lnTo>
                    <a:pt x="6310" y="14490"/>
                  </a:lnTo>
                  <a:lnTo>
                    <a:pt x="6567" y="14270"/>
                  </a:lnTo>
                  <a:lnTo>
                    <a:pt x="6714" y="14160"/>
                  </a:lnTo>
                  <a:lnTo>
                    <a:pt x="6787" y="14013"/>
                  </a:lnTo>
                  <a:lnTo>
                    <a:pt x="6970" y="13683"/>
                  </a:lnTo>
                  <a:lnTo>
                    <a:pt x="7117" y="13316"/>
                  </a:lnTo>
                  <a:lnTo>
                    <a:pt x="7227" y="12949"/>
                  </a:lnTo>
                  <a:lnTo>
                    <a:pt x="7300" y="12619"/>
                  </a:lnTo>
                  <a:lnTo>
                    <a:pt x="7374" y="12252"/>
                  </a:lnTo>
                  <a:lnTo>
                    <a:pt x="7410" y="11885"/>
                  </a:lnTo>
                  <a:lnTo>
                    <a:pt x="7410" y="11518"/>
                  </a:lnTo>
                  <a:lnTo>
                    <a:pt x="7374" y="11152"/>
                  </a:lnTo>
                  <a:lnTo>
                    <a:pt x="7337" y="10785"/>
                  </a:lnTo>
                  <a:lnTo>
                    <a:pt x="7264" y="10418"/>
                  </a:lnTo>
                  <a:lnTo>
                    <a:pt x="7154" y="10125"/>
                  </a:lnTo>
                  <a:lnTo>
                    <a:pt x="7007" y="9794"/>
                  </a:lnTo>
                  <a:lnTo>
                    <a:pt x="6860" y="9538"/>
                  </a:lnTo>
                  <a:lnTo>
                    <a:pt x="6677" y="9244"/>
                  </a:lnTo>
                  <a:lnTo>
                    <a:pt x="6457" y="8987"/>
                  </a:lnTo>
                  <a:lnTo>
                    <a:pt x="6237" y="8767"/>
                  </a:lnTo>
                  <a:lnTo>
                    <a:pt x="5980" y="8584"/>
                  </a:lnTo>
                  <a:lnTo>
                    <a:pt x="5686" y="8401"/>
                  </a:lnTo>
                  <a:lnTo>
                    <a:pt x="5393" y="8291"/>
                  </a:lnTo>
                  <a:lnTo>
                    <a:pt x="5100" y="8180"/>
                  </a:lnTo>
                  <a:lnTo>
                    <a:pt x="4769" y="8144"/>
                  </a:lnTo>
                  <a:lnTo>
                    <a:pt x="4476" y="8144"/>
                  </a:lnTo>
                  <a:lnTo>
                    <a:pt x="4219" y="8180"/>
                  </a:lnTo>
                  <a:lnTo>
                    <a:pt x="3926" y="8291"/>
                  </a:lnTo>
                  <a:lnTo>
                    <a:pt x="3816" y="8364"/>
                  </a:lnTo>
                  <a:lnTo>
                    <a:pt x="3706" y="8437"/>
                  </a:lnTo>
                  <a:lnTo>
                    <a:pt x="3632" y="8547"/>
                  </a:lnTo>
                  <a:lnTo>
                    <a:pt x="3559" y="8657"/>
                  </a:lnTo>
                  <a:lnTo>
                    <a:pt x="3559" y="8694"/>
                  </a:lnTo>
                  <a:lnTo>
                    <a:pt x="3522" y="8731"/>
                  </a:lnTo>
                  <a:lnTo>
                    <a:pt x="3486" y="8767"/>
                  </a:lnTo>
                  <a:lnTo>
                    <a:pt x="3192" y="9171"/>
                  </a:lnTo>
                  <a:lnTo>
                    <a:pt x="3009" y="9354"/>
                  </a:lnTo>
                  <a:lnTo>
                    <a:pt x="2825" y="9538"/>
                  </a:lnTo>
                  <a:lnTo>
                    <a:pt x="2789" y="9464"/>
                  </a:lnTo>
                  <a:lnTo>
                    <a:pt x="2458" y="9171"/>
                  </a:lnTo>
                  <a:lnTo>
                    <a:pt x="2348" y="9024"/>
                  </a:lnTo>
                  <a:lnTo>
                    <a:pt x="2202" y="8877"/>
                  </a:lnTo>
                  <a:lnTo>
                    <a:pt x="2275" y="8877"/>
                  </a:lnTo>
                  <a:lnTo>
                    <a:pt x="2312" y="8841"/>
                  </a:lnTo>
                  <a:lnTo>
                    <a:pt x="2532" y="8841"/>
                  </a:lnTo>
                  <a:lnTo>
                    <a:pt x="2715" y="8804"/>
                  </a:lnTo>
                  <a:lnTo>
                    <a:pt x="2899" y="8731"/>
                  </a:lnTo>
                  <a:lnTo>
                    <a:pt x="3045" y="8621"/>
                  </a:lnTo>
                  <a:lnTo>
                    <a:pt x="3265" y="8474"/>
                  </a:lnTo>
                  <a:lnTo>
                    <a:pt x="3486" y="8254"/>
                  </a:lnTo>
                  <a:lnTo>
                    <a:pt x="3669" y="8034"/>
                  </a:lnTo>
                  <a:lnTo>
                    <a:pt x="3816" y="7814"/>
                  </a:lnTo>
                  <a:lnTo>
                    <a:pt x="3852" y="7740"/>
                  </a:lnTo>
                  <a:lnTo>
                    <a:pt x="3852" y="7667"/>
                  </a:lnTo>
                  <a:lnTo>
                    <a:pt x="3779" y="7557"/>
                  </a:lnTo>
                  <a:lnTo>
                    <a:pt x="3669" y="7484"/>
                  </a:lnTo>
                  <a:lnTo>
                    <a:pt x="3596" y="7484"/>
                  </a:lnTo>
                  <a:lnTo>
                    <a:pt x="3522" y="7520"/>
                  </a:lnTo>
                  <a:lnTo>
                    <a:pt x="3412" y="7484"/>
                  </a:lnTo>
                  <a:close/>
                </a:path>
              </a:pathLst>
            </a:custGeom>
            <a:solidFill>
              <a:srgbClr val="A4C2F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A4C2F4"/>
                </a:solidFill>
                <a:latin typeface="Arial"/>
                <a:ea typeface="Arial"/>
                <a:cs typeface="Arial"/>
                <a:sym typeface="Arial"/>
              </a:endParaRPr>
            </a:p>
          </p:txBody>
        </p:sp>
        <p:sp>
          <p:nvSpPr>
            <p:cNvPr id="852" name="Google Shape;852;p40"/>
            <p:cNvSpPr/>
            <p:nvPr/>
          </p:nvSpPr>
          <p:spPr>
            <a:xfrm>
              <a:off x="6823375" y="1978500"/>
              <a:ext cx="365025" cy="447525"/>
            </a:xfrm>
            <a:custGeom>
              <a:avLst/>
              <a:gdLst/>
              <a:ahLst/>
              <a:cxnLst/>
              <a:rect l="l" t="t" r="r" b="b"/>
              <a:pathLst>
                <a:path w="14601" h="17901" extrusionOk="0">
                  <a:moveTo>
                    <a:pt x="10492" y="4329"/>
                  </a:moveTo>
                  <a:lnTo>
                    <a:pt x="10859" y="4769"/>
                  </a:lnTo>
                  <a:lnTo>
                    <a:pt x="10712" y="4769"/>
                  </a:lnTo>
                  <a:lnTo>
                    <a:pt x="10712" y="4696"/>
                  </a:lnTo>
                  <a:lnTo>
                    <a:pt x="10675" y="4622"/>
                  </a:lnTo>
                  <a:lnTo>
                    <a:pt x="10639" y="4622"/>
                  </a:lnTo>
                  <a:lnTo>
                    <a:pt x="10602" y="4549"/>
                  </a:lnTo>
                  <a:lnTo>
                    <a:pt x="10565" y="4512"/>
                  </a:lnTo>
                  <a:lnTo>
                    <a:pt x="10455" y="4475"/>
                  </a:lnTo>
                  <a:lnTo>
                    <a:pt x="10345" y="4512"/>
                  </a:lnTo>
                  <a:lnTo>
                    <a:pt x="10308" y="4549"/>
                  </a:lnTo>
                  <a:lnTo>
                    <a:pt x="10272" y="4622"/>
                  </a:lnTo>
                  <a:lnTo>
                    <a:pt x="10272" y="4696"/>
                  </a:lnTo>
                  <a:lnTo>
                    <a:pt x="10052" y="4622"/>
                  </a:lnTo>
                  <a:lnTo>
                    <a:pt x="10492" y="4329"/>
                  </a:lnTo>
                  <a:close/>
                  <a:moveTo>
                    <a:pt x="6897" y="3448"/>
                  </a:moveTo>
                  <a:lnTo>
                    <a:pt x="7044" y="3485"/>
                  </a:lnTo>
                  <a:lnTo>
                    <a:pt x="7227" y="3522"/>
                  </a:lnTo>
                  <a:lnTo>
                    <a:pt x="7374" y="3595"/>
                  </a:lnTo>
                  <a:lnTo>
                    <a:pt x="7484" y="3705"/>
                  </a:lnTo>
                  <a:lnTo>
                    <a:pt x="7521" y="3815"/>
                  </a:lnTo>
                  <a:lnTo>
                    <a:pt x="7521" y="3889"/>
                  </a:lnTo>
                  <a:lnTo>
                    <a:pt x="7484" y="3999"/>
                  </a:lnTo>
                  <a:lnTo>
                    <a:pt x="7447" y="4109"/>
                  </a:lnTo>
                  <a:lnTo>
                    <a:pt x="7264" y="4292"/>
                  </a:lnTo>
                  <a:lnTo>
                    <a:pt x="7154" y="4439"/>
                  </a:lnTo>
                  <a:lnTo>
                    <a:pt x="6934" y="4732"/>
                  </a:lnTo>
                  <a:lnTo>
                    <a:pt x="6714" y="4952"/>
                  </a:lnTo>
                  <a:lnTo>
                    <a:pt x="6494" y="5099"/>
                  </a:lnTo>
                  <a:lnTo>
                    <a:pt x="6384" y="5136"/>
                  </a:lnTo>
                  <a:lnTo>
                    <a:pt x="6310" y="5136"/>
                  </a:lnTo>
                  <a:lnTo>
                    <a:pt x="6237" y="5062"/>
                  </a:lnTo>
                  <a:lnTo>
                    <a:pt x="6200" y="4989"/>
                  </a:lnTo>
                  <a:lnTo>
                    <a:pt x="6163" y="4806"/>
                  </a:lnTo>
                  <a:lnTo>
                    <a:pt x="6163" y="4659"/>
                  </a:lnTo>
                  <a:lnTo>
                    <a:pt x="6163" y="4145"/>
                  </a:lnTo>
                  <a:lnTo>
                    <a:pt x="6127" y="3595"/>
                  </a:lnTo>
                  <a:lnTo>
                    <a:pt x="6273" y="3522"/>
                  </a:lnTo>
                  <a:lnTo>
                    <a:pt x="6420" y="3485"/>
                  </a:lnTo>
                  <a:lnTo>
                    <a:pt x="6567" y="3448"/>
                  </a:lnTo>
                  <a:close/>
                  <a:moveTo>
                    <a:pt x="6457" y="3118"/>
                  </a:moveTo>
                  <a:lnTo>
                    <a:pt x="6237" y="3192"/>
                  </a:lnTo>
                  <a:lnTo>
                    <a:pt x="6017" y="3265"/>
                  </a:lnTo>
                  <a:lnTo>
                    <a:pt x="5833" y="3375"/>
                  </a:lnTo>
                  <a:lnTo>
                    <a:pt x="5723" y="3558"/>
                  </a:lnTo>
                  <a:lnTo>
                    <a:pt x="5723" y="3632"/>
                  </a:lnTo>
                  <a:lnTo>
                    <a:pt x="5760" y="3668"/>
                  </a:lnTo>
                  <a:lnTo>
                    <a:pt x="5797" y="3705"/>
                  </a:lnTo>
                  <a:lnTo>
                    <a:pt x="5870" y="3705"/>
                  </a:lnTo>
                  <a:lnTo>
                    <a:pt x="5980" y="3668"/>
                  </a:lnTo>
                  <a:lnTo>
                    <a:pt x="5943" y="4219"/>
                  </a:lnTo>
                  <a:lnTo>
                    <a:pt x="5943" y="4769"/>
                  </a:lnTo>
                  <a:lnTo>
                    <a:pt x="5943" y="4952"/>
                  </a:lnTo>
                  <a:lnTo>
                    <a:pt x="5980" y="5099"/>
                  </a:lnTo>
                  <a:lnTo>
                    <a:pt x="6053" y="5209"/>
                  </a:lnTo>
                  <a:lnTo>
                    <a:pt x="6163" y="5319"/>
                  </a:lnTo>
                  <a:lnTo>
                    <a:pt x="6237" y="5393"/>
                  </a:lnTo>
                  <a:lnTo>
                    <a:pt x="6530" y="5393"/>
                  </a:lnTo>
                  <a:lnTo>
                    <a:pt x="6714" y="5282"/>
                  </a:lnTo>
                  <a:lnTo>
                    <a:pt x="6897" y="5136"/>
                  </a:lnTo>
                  <a:lnTo>
                    <a:pt x="7227" y="4806"/>
                  </a:lnTo>
                  <a:lnTo>
                    <a:pt x="7447" y="4512"/>
                  </a:lnTo>
                  <a:lnTo>
                    <a:pt x="7594" y="4329"/>
                  </a:lnTo>
                  <a:lnTo>
                    <a:pt x="7741" y="4182"/>
                  </a:lnTo>
                  <a:lnTo>
                    <a:pt x="7814" y="3962"/>
                  </a:lnTo>
                  <a:lnTo>
                    <a:pt x="7851" y="3852"/>
                  </a:lnTo>
                  <a:lnTo>
                    <a:pt x="7851" y="3742"/>
                  </a:lnTo>
                  <a:lnTo>
                    <a:pt x="7777" y="3595"/>
                  </a:lnTo>
                  <a:lnTo>
                    <a:pt x="7667" y="3448"/>
                  </a:lnTo>
                  <a:lnTo>
                    <a:pt x="7521" y="3302"/>
                  </a:lnTo>
                  <a:lnTo>
                    <a:pt x="7374" y="3228"/>
                  </a:lnTo>
                  <a:lnTo>
                    <a:pt x="7190" y="3155"/>
                  </a:lnTo>
                  <a:lnTo>
                    <a:pt x="6970" y="3118"/>
                  </a:lnTo>
                  <a:close/>
                  <a:moveTo>
                    <a:pt x="2789" y="3522"/>
                  </a:moveTo>
                  <a:lnTo>
                    <a:pt x="2935" y="3668"/>
                  </a:lnTo>
                  <a:lnTo>
                    <a:pt x="3082" y="3779"/>
                  </a:lnTo>
                  <a:lnTo>
                    <a:pt x="3449" y="3925"/>
                  </a:lnTo>
                  <a:lnTo>
                    <a:pt x="3632" y="3999"/>
                  </a:lnTo>
                  <a:lnTo>
                    <a:pt x="3669" y="4072"/>
                  </a:lnTo>
                  <a:lnTo>
                    <a:pt x="3706" y="4145"/>
                  </a:lnTo>
                  <a:lnTo>
                    <a:pt x="3706" y="4219"/>
                  </a:lnTo>
                  <a:lnTo>
                    <a:pt x="3742" y="4255"/>
                  </a:lnTo>
                  <a:lnTo>
                    <a:pt x="3779" y="4292"/>
                  </a:lnTo>
                  <a:lnTo>
                    <a:pt x="3852" y="4329"/>
                  </a:lnTo>
                  <a:lnTo>
                    <a:pt x="4036" y="4402"/>
                  </a:lnTo>
                  <a:lnTo>
                    <a:pt x="4219" y="4475"/>
                  </a:lnTo>
                  <a:lnTo>
                    <a:pt x="4403" y="4586"/>
                  </a:lnTo>
                  <a:lnTo>
                    <a:pt x="4549" y="4696"/>
                  </a:lnTo>
                  <a:lnTo>
                    <a:pt x="4843" y="5026"/>
                  </a:lnTo>
                  <a:lnTo>
                    <a:pt x="5100" y="5319"/>
                  </a:lnTo>
                  <a:lnTo>
                    <a:pt x="4770" y="5356"/>
                  </a:lnTo>
                  <a:lnTo>
                    <a:pt x="4476" y="5356"/>
                  </a:lnTo>
                  <a:lnTo>
                    <a:pt x="3816" y="5319"/>
                  </a:lnTo>
                  <a:lnTo>
                    <a:pt x="3486" y="5319"/>
                  </a:lnTo>
                  <a:lnTo>
                    <a:pt x="3156" y="5393"/>
                  </a:lnTo>
                  <a:lnTo>
                    <a:pt x="2972" y="5466"/>
                  </a:lnTo>
                  <a:lnTo>
                    <a:pt x="2789" y="5576"/>
                  </a:lnTo>
                  <a:lnTo>
                    <a:pt x="2605" y="5649"/>
                  </a:lnTo>
                  <a:lnTo>
                    <a:pt x="2495" y="5686"/>
                  </a:lnTo>
                  <a:lnTo>
                    <a:pt x="2349" y="5686"/>
                  </a:lnTo>
                  <a:lnTo>
                    <a:pt x="2312" y="5723"/>
                  </a:lnTo>
                  <a:lnTo>
                    <a:pt x="2275" y="5796"/>
                  </a:lnTo>
                  <a:lnTo>
                    <a:pt x="2275" y="5833"/>
                  </a:lnTo>
                  <a:lnTo>
                    <a:pt x="2349" y="6676"/>
                  </a:lnTo>
                  <a:lnTo>
                    <a:pt x="2128" y="6493"/>
                  </a:lnTo>
                  <a:lnTo>
                    <a:pt x="1908" y="6383"/>
                  </a:lnTo>
                  <a:lnTo>
                    <a:pt x="1908" y="6126"/>
                  </a:lnTo>
                  <a:lnTo>
                    <a:pt x="1835" y="5906"/>
                  </a:lnTo>
                  <a:lnTo>
                    <a:pt x="1725" y="5796"/>
                  </a:lnTo>
                  <a:lnTo>
                    <a:pt x="1578" y="5723"/>
                  </a:lnTo>
                  <a:lnTo>
                    <a:pt x="1285" y="5649"/>
                  </a:lnTo>
                  <a:lnTo>
                    <a:pt x="1101" y="5649"/>
                  </a:lnTo>
                  <a:lnTo>
                    <a:pt x="918" y="5686"/>
                  </a:lnTo>
                  <a:lnTo>
                    <a:pt x="918" y="5686"/>
                  </a:lnTo>
                  <a:lnTo>
                    <a:pt x="1101" y="5356"/>
                  </a:lnTo>
                  <a:lnTo>
                    <a:pt x="1285" y="5026"/>
                  </a:lnTo>
                  <a:lnTo>
                    <a:pt x="1468" y="4732"/>
                  </a:lnTo>
                  <a:lnTo>
                    <a:pt x="1688" y="4439"/>
                  </a:lnTo>
                  <a:lnTo>
                    <a:pt x="1945" y="4182"/>
                  </a:lnTo>
                  <a:lnTo>
                    <a:pt x="2202" y="3962"/>
                  </a:lnTo>
                  <a:lnTo>
                    <a:pt x="2495" y="3742"/>
                  </a:lnTo>
                  <a:lnTo>
                    <a:pt x="2789" y="3522"/>
                  </a:lnTo>
                  <a:close/>
                  <a:moveTo>
                    <a:pt x="10639" y="7520"/>
                  </a:moveTo>
                  <a:lnTo>
                    <a:pt x="11042" y="7703"/>
                  </a:lnTo>
                  <a:lnTo>
                    <a:pt x="11336" y="7850"/>
                  </a:lnTo>
                  <a:lnTo>
                    <a:pt x="11482" y="7924"/>
                  </a:lnTo>
                  <a:lnTo>
                    <a:pt x="11629" y="7960"/>
                  </a:lnTo>
                  <a:lnTo>
                    <a:pt x="11556" y="8254"/>
                  </a:lnTo>
                  <a:lnTo>
                    <a:pt x="11225" y="8107"/>
                  </a:lnTo>
                  <a:lnTo>
                    <a:pt x="10895" y="7960"/>
                  </a:lnTo>
                  <a:lnTo>
                    <a:pt x="10785" y="7887"/>
                  </a:lnTo>
                  <a:lnTo>
                    <a:pt x="10639" y="7520"/>
                  </a:lnTo>
                  <a:close/>
                  <a:moveTo>
                    <a:pt x="10272" y="8070"/>
                  </a:moveTo>
                  <a:lnTo>
                    <a:pt x="10382" y="8144"/>
                  </a:lnTo>
                  <a:lnTo>
                    <a:pt x="10529" y="8217"/>
                  </a:lnTo>
                  <a:lnTo>
                    <a:pt x="10565" y="8327"/>
                  </a:lnTo>
                  <a:lnTo>
                    <a:pt x="10602" y="8400"/>
                  </a:lnTo>
                  <a:lnTo>
                    <a:pt x="10712" y="8437"/>
                  </a:lnTo>
                  <a:lnTo>
                    <a:pt x="10932" y="8510"/>
                  </a:lnTo>
                  <a:lnTo>
                    <a:pt x="11042" y="8547"/>
                  </a:lnTo>
                  <a:lnTo>
                    <a:pt x="11042" y="8584"/>
                  </a:lnTo>
                  <a:lnTo>
                    <a:pt x="11042" y="8657"/>
                  </a:lnTo>
                  <a:lnTo>
                    <a:pt x="11079" y="8731"/>
                  </a:lnTo>
                  <a:lnTo>
                    <a:pt x="11152" y="8804"/>
                  </a:lnTo>
                  <a:lnTo>
                    <a:pt x="11336" y="8841"/>
                  </a:lnTo>
                  <a:lnTo>
                    <a:pt x="11152" y="9244"/>
                  </a:lnTo>
                  <a:lnTo>
                    <a:pt x="11079" y="9171"/>
                  </a:lnTo>
                  <a:lnTo>
                    <a:pt x="10602" y="8767"/>
                  </a:lnTo>
                  <a:lnTo>
                    <a:pt x="10602" y="8547"/>
                  </a:lnTo>
                  <a:lnTo>
                    <a:pt x="10565" y="8364"/>
                  </a:lnTo>
                  <a:lnTo>
                    <a:pt x="10492" y="8254"/>
                  </a:lnTo>
                  <a:lnTo>
                    <a:pt x="10345" y="8180"/>
                  </a:lnTo>
                  <a:lnTo>
                    <a:pt x="10272" y="8070"/>
                  </a:lnTo>
                  <a:close/>
                  <a:moveTo>
                    <a:pt x="9135" y="4806"/>
                  </a:moveTo>
                  <a:lnTo>
                    <a:pt x="9501" y="4842"/>
                  </a:lnTo>
                  <a:lnTo>
                    <a:pt x="9575" y="4879"/>
                  </a:lnTo>
                  <a:lnTo>
                    <a:pt x="9611" y="4842"/>
                  </a:lnTo>
                  <a:lnTo>
                    <a:pt x="9905" y="4916"/>
                  </a:lnTo>
                  <a:lnTo>
                    <a:pt x="10198" y="5026"/>
                  </a:lnTo>
                  <a:lnTo>
                    <a:pt x="10015" y="5246"/>
                  </a:lnTo>
                  <a:lnTo>
                    <a:pt x="10015" y="5319"/>
                  </a:lnTo>
                  <a:lnTo>
                    <a:pt x="10052" y="5393"/>
                  </a:lnTo>
                  <a:lnTo>
                    <a:pt x="10125" y="5429"/>
                  </a:lnTo>
                  <a:lnTo>
                    <a:pt x="10198" y="5429"/>
                  </a:lnTo>
                  <a:lnTo>
                    <a:pt x="10418" y="5319"/>
                  </a:lnTo>
                  <a:lnTo>
                    <a:pt x="10639" y="5246"/>
                  </a:lnTo>
                  <a:lnTo>
                    <a:pt x="10859" y="5209"/>
                  </a:lnTo>
                  <a:lnTo>
                    <a:pt x="11115" y="5172"/>
                  </a:lnTo>
                  <a:lnTo>
                    <a:pt x="11336" y="5613"/>
                  </a:lnTo>
                  <a:lnTo>
                    <a:pt x="10859" y="5723"/>
                  </a:lnTo>
                  <a:lnTo>
                    <a:pt x="10602" y="5796"/>
                  </a:lnTo>
                  <a:lnTo>
                    <a:pt x="10382" y="5906"/>
                  </a:lnTo>
                  <a:lnTo>
                    <a:pt x="10345" y="5943"/>
                  </a:lnTo>
                  <a:lnTo>
                    <a:pt x="10345" y="5979"/>
                  </a:lnTo>
                  <a:lnTo>
                    <a:pt x="10345" y="6016"/>
                  </a:lnTo>
                  <a:lnTo>
                    <a:pt x="10382" y="6053"/>
                  </a:lnTo>
                  <a:lnTo>
                    <a:pt x="10639" y="6126"/>
                  </a:lnTo>
                  <a:lnTo>
                    <a:pt x="10932" y="6126"/>
                  </a:lnTo>
                  <a:lnTo>
                    <a:pt x="11225" y="6089"/>
                  </a:lnTo>
                  <a:lnTo>
                    <a:pt x="11482" y="6016"/>
                  </a:lnTo>
                  <a:lnTo>
                    <a:pt x="11629" y="6566"/>
                  </a:lnTo>
                  <a:lnTo>
                    <a:pt x="11666" y="6640"/>
                  </a:lnTo>
                  <a:lnTo>
                    <a:pt x="11666" y="6640"/>
                  </a:lnTo>
                  <a:lnTo>
                    <a:pt x="11262" y="6530"/>
                  </a:lnTo>
                  <a:lnTo>
                    <a:pt x="10932" y="6456"/>
                  </a:lnTo>
                  <a:lnTo>
                    <a:pt x="10749" y="6420"/>
                  </a:lnTo>
                  <a:lnTo>
                    <a:pt x="10565" y="6456"/>
                  </a:lnTo>
                  <a:lnTo>
                    <a:pt x="10529" y="6456"/>
                  </a:lnTo>
                  <a:lnTo>
                    <a:pt x="10565" y="6530"/>
                  </a:lnTo>
                  <a:lnTo>
                    <a:pt x="10712" y="6640"/>
                  </a:lnTo>
                  <a:lnTo>
                    <a:pt x="10895" y="6750"/>
                  </a:lnTo>
                  <a:lnTo>
                    <a:pt x="11336" y="6933"/>
                  </a:lnTo>
                  <a:lnTo>
                    <a:pt x="11702" y="7043"/>
                  </a:lnTo>
                  <a:lnTo>
                    <a:pt x="11666" y="7593"/>
                  </a:lnTo>
                  <a:lnTo>
                    <a:pt x="11482" y="7520"/>
                  </a:lnTo>
                  <a:lnTo>
                    <a:pt x="11299" y="7447"/>
                  </a:lnTo>
                  <a:lnTo>
                    <a:pt x="10785" y="7227"/>
                  </a:lnTo>
                  <a:lnTo>
                    <a:pt x="10529" y="7153"/>
                  </a:lnTo>
                  <a:lnTo>
                    <a:pt x="10235" y="7117"/>
                  </a:lnTo>
                  <a:lnTo>
                    <a:pt x="10198" y="7117"/>
                  </a:lnTo>
                  <a:lnTo>
                    <a:pt x="10198" y="7153"/>
                  </a:lnTo>
                  <a:lnTo>
                    <a:pt x="10198" y="7190"/>
                  </a:lnTo>
                  <a:lnTo>
                    <a:pt x="10198" y="7227"/>
                  </a:lnTo>
                  <a:lnTo>
                    <a:pt x="10492" y="7410"/>
                  </a:lnTo>
                  <a:lnTo>
                    <a:pt x="10418" y="7447"/>
                  </a:lnTo>
                  <a:lnTo>
                    <a:pt x="10015" y="7593"/>
                  </a:lnTo>
                  <a:lnTo>
                    <a:pt x="9905" y="7483"/>
                  </a:lnTo>
                  <a:lnTo>
                    <a:pt x="9832" y="7447"/>
                  </a:lnTo>
                  <a:lnTo>
                    <a:pt x="9795" y="7483"/>
                  </a:lnTo>
                  <a:lnTo>
                    <a:pt x="9758" y="7520"/>
                  </a:lnTo>
                  <a:lnTo>
                    <a:pt x="9722" y="7557"/>
                  </a:lnTo>
                  <a:lnTo>
                    <a:pt x="9722" y="7703"/>
                  </a:lnTo>
                  <a:lnTo>
                    <a:pt x="9685" y="7740"/>
                  </a:lnTo>
                  <a:lnTo>
                    <a:pt x="9685" y="7813"/>
                  </a:lnTo>
                  <a:lnTo>
                    <a:pt x="9722" y="7924"/>
                  </a:lnTo>
                  <a:lnTo>
                    <a:pt x="9942" y="8180"/>
                  </a:lnTo>
                  <a:lnTo>
                    <a:pt x="9611" y="7960"/>
                  </a:lnTo>
                  <a:lnTo>
                    <a:pt x="9281" y="7777"/>
                  </a:lnTo>
                  <a:lnTo>
                    <a:pt x="9245" y="7777"/>
                  </a:lnTo>
                  <a:lnTo>
                    <a:pt x="9208" y="7813"/>
                  </a:lnTo>
                  <a:lnTo>
                    <a:pt x="9171" y="7850"/>
                  </a:lnTo>
                  <a:lnTo>
                    <a:pt x="9171" y="7924"/>
                  </a:lnTo>
                  <a:lnTo>
                    <a:pt x="9391" y="8180"/>
                  </a:lnTo>
                  <a:lnTo>
                    <a:pt x="9648" y="8437"/>
                  </a:lnTo>
                  <a:lnTo>
                    <a:pt x="10162" y="8877"/>
                  </a:lnTo>
                  <a:lnTo>
                    <a:pt x="10235" y="8951"/>
                  </a:lnTo>
                  <a:lnTo>
                    <a:pt x="10162" y="9134"/>
                  </a:lnTo>
                  <a:lnTo>
                    <a:pt x="10052" y="9317"/>
                  </a:lnTo>
                  <a:lnTo>
                    <a:pt x="9905" y="9391"/>
                  </a:lnTo>
                  <a:lnTo>
                    <a:pt x="9832" y="9354"/>
                  </a:lnTo>
                  <a:lnTo>
                    <a:pt x="9428" y="9097"/>
                  </a:lnTo>
                  <a:lnTo>
                    <a:pt x="9318" y="8914"/>
                  </a:lnTo>
                  <a:lnTo>
                    <a:pt x="9171" y="8694"/>
                  </a:lnTo>
                  <a:lnTo>
                    <a:pt x="8951" y="8547"/>
                  </a:lnTo>
                  <a:lnTo>
                    <a:pt x="8768" y="8400"/>
                  </a:lnTo>
                  <a:lnTo>
                    <a:pt x="8658" y="8290"/>
                  </a:lnTo>
                  <a:lnTo>
                    <a:pt x="8548" y="8107"/>
                  </a:lnTo>
                  <a:lnTo>
                    <a:pt x="8511" y="7887"/>
                  </a:lnTo>
                  <a:lnTo>
                    <a:pt x="8474" y="7887"/>
                  </a:lnTo>
                  <a:lnTo>
                    <a:pt x="8474" y="7777"/>
                  </a:lnTo>
                  <a:lnTo>
                    <a:pt x="8438" y="7740"/>
                  </a:lnTo>
                  <a:lnTo>
                    <a:pt x="8364" y="7740"/>
                  </a:lnTo>
                  <a:lnTo>
                    <a:pt x="7887" y="7667"/>
                  </a:lnTo>
                  <a:lnTo>
                    <a:pt x="7374" y="7630"/>
                  </a:lnTo>
                  <a:lnTo>
                    <a:pt x="7117" y="7630"/>
                  </a:lnTo>
                  <a:lnTo>
                    <a:pt x="6860" y="7667"/>
                  </a:lnTo>
                  <a:lnTo>
                    <a:pt x="6640" y="7740"/>
                  </a:lnTo>
                  <a:lnTo>
                    <a:pt x="6457" y="7887"/>
                  </a:lnTo>
                  <a:lnTo>
                    <a:pt x="6384" y="7777"/>
                  </a:lnTo>
                  <a:lnTo>
                    <a:pt x="6347" y="7703"/>
                  </a:lnTo>
                  <a:lnTo>
                    <a:pt x="6384" y="7630"/>
                  </a:lnTo>
                  <a:lnTo>
                    <a:pt x="6420" y="7557"/>
                  </a:lnTo>
                  <a:lnTo>
                    <a:pt x="6604" y="7410"/>
                  </a:lnTo>
                  <a:lnTo>
                    <a:pt x="6787" y="7337"/>
                  </a:lnTo>
                  <a:lnTo>
                    <a:pt x="7080" y="7300"/>
                  </a:lnTo>
                  <a:lnTo>
                    <a:pt x="7374" y="7227"/>
                  </a:lnTo>
                  <a:lnTo>
                    <a:pt x="7521" y="7153"/>
                  </a:lnTo>
                  <a:lnTo>
                    <a:pt x="7704" y="7006"/>
                  </a:lnTo>
                  <a:lnTo>
                    <a:pt x="7741" y="6896"/>
                  </a:lnTo>
                  <a:lnTo>
                    <a:pt x="7777" y="6823"/>
                  </a:lnTo>
                  <a:lnTo>
                    <a:pt x="7741" y="6750"/>
                  </a:lnTo>
                  <a:lnTo>
                    <a:pt x="7667" y="6676"/>
                  </a:lnTo>
                  <a:lnTo>
                    <a:pt x="7594" y="6603"/>
                  </a:lnTo>
                  <a:lnTo>
                    <a:pt x="7484" y="6603"/>
                  </a:lnTo>
                  <a:lnTo>
                    <a:pt x="7227" y="6640"/>
                  </a:lnTo>
                  <a:lnTo>
                    <a:pt x="7007" y="6713"/>
                  </a:lnTo>
                  <a:lnTo>
                    <a:pt x="6787" y="6786"/>
                  </a:lnTo>
                  <a:lnTo>
                    <a:pt x="6714" y="6786"/>
                  </a:lnTo>
                  <a:lnTo>
                    <a:pt x="6640" y="6750"/>
                  </a:lnTo>
                  <a:lnTo>
                    <a:pt x="6640" y="6676"/>
                  </a:lnTo>
                  <a:lnTo>
                    <a:pt x="6677" y="6603"/>
                  </a:lnTo>
                  <a:lnTo>
                    <a:pt x="6750" y="6456"/>
                  </a:lnTo>
                  <a:lnTo>
                    <a:pt x="6824" y="6346"/>
                  </a:lnTo>
                  <a:lnTo>
                    <a:pt x="7080" y="6199"/>
                  </a:lnTo>
                  <a:lnTo>
                    <a:pt x="7337" y="6016"/>
                  </a:lnTo>
                  <a:lnTo>
                    <a:pt x="7704" y="5759"/>
                  </a:lnTo>
                  <a:lnTo>
                    <a:pt x="8108" y="5466"/>
                  </a:lnTo>
                  <a:lnTo>
                    <a:pt x="8181" y="5539"/>
                  </a:lnTo>
                  <a:lnTo>
                    <a:pt x="8218" y="5539"/>
                  </a:lnTo>
                  <a:lnTo>
                    <a:pt x="8254" y="5503"/>
                  </a:lnTo>
                  <a:lnTo>
                    <a:pt x="8511" y="5172"/>
                  </a:lnTo>
                  <a:lnTo>
                    <a:pt x="8731" y="4806"/>
                  </a:lnTo>
                  <a:close/>
                  <a:moveTo>
                    <a:pt x="10492" y="9171"/>
                  </a:moveTo>
                  <a:lnTo>
                    <a:pt x="10749" y="9391"/>
                  </a:lnTo>
                  <a:lnTo>
                    <a:pt x="10969" y="9611"/>
                  </a:lnTo>
                  <a:lnTo>
                    <a:pt x="10675" y="10124"/>
                  </a:lnTo>
                  <a:lnTo>
                    <a:pt x="10602" y="10198"/>
                  </a:lnTo>
                  <a:lnTo>
                    <a:pt x="10565" y="10161"/>
                  </a:lnTo>
                  <a:lnTo>
                    <a:pt x="10529" y="10088"/>
                  </a:lnTo>
                  <a:lnTo>
                    <a:pt x="10418" y="9941"/>
                  </a:lnTo>
                  <a:lnTo>
                    <a:pt x="10308" y="9758"/>
                  </a:lnTo>
                  <a:lnTo>
                    <a:pt x="10162" y="9611"/>
                  </a:lnTo>
                  <a:lnTo>
                    <a:pt x="10272" y="9501"/>
                  </a:lnTo>
                  <a:lnTo>
                    <a:pt x="10345" y="9427"/>
                  </a:lnTo>
                  <a:lnTo>
                    <a:pt x="10492" y="9171"/>
                  </a:lnTo>
                  <a:close/>
                  <a:moveTo>
                    <a:pt x="551" y="7300"/>
                  </a:moveTo>
                  <a:lnTo>
                    <a:pt x="808" y="7483"/>
                  </a:lnTo>
                  <a:lnTo>
                    <a:pt x="991" y="7703"/>
                  </a:lnTo>
                  <a:lnTo>
                    <a:pt x="1211" y="7924"/>
                  </a:lnTo>
                  <a:lnTo>
                    <a:pt x="1431" y="8144"/>
                  </a:lnTo>
                  <a:lnTo>
                    <a:pt x="1982" y="8584"/>
                  </a:lnTo>
                  <a:lnTo>
                    <a:pt x="2238" y="8841"/>
                  </a:lnTo>
                  <a:lnTo>
                    <a:pt x="2349" y="8987"/>
                  </a:lnTo>
                  <a:lnTo>
                    <a:pt x="2422" y="9134"/>
                  </a:lnTo>
                  <a:lnTo>
                    <a:pt x="2202" y="9281"/>
                  </a:lnTo>
                  <a:lnTo>
                    <a:pt x="2018" y="9464"/>
                  </a:lnTo>
                  <a:lnTo>
                    <a:pt x="1872" y="9684"/>
                  </a:lnTo>
                  <a:lnTo>
                    <a:pt x="1762" y="9978"/>
                  </a:lnTo>
                  <a:lnTo>
                    <a:pt x="1725" y="10344"/>
                  </a:lnTo>
                  <a:lnTo>
                    <a:pt x="1762" y="10675"/>
                  </a:lnTo>
                  <a:lnTo>
                    <a:pt x="1908" y="11408"/>
                  </a:lnTo>
                  <a:lnTo>
                    <a:pt x="1542" y="10968"/>
                  </a:lnTo>
                  <a:lnTo>
                    <a:pt x="1248" y="10528"/>
                  </a:lnTo>
                  <a:lnTo>
                    <a:pt x="991" y="10014"/>
                  </a:lnTo>
                  <a:lnTo>
                    <a:pt x="808" y="9501"/>
                  </a:lnTo>
                  <a:lnTo>
                    <a:pt x="661" y="8951"/>
                  </a:lnTo>
                  <a:lnTo>
                    <a:pt x="551" y="8400"/>
                  </a:lnTo>
                  <a:lnTo>
                    <a:pt x="514" y="7850"/>
                  </a:lnTo>
                  <a:lnTo>
                    <a:pt x="551" y="7300"/>
                  </a:lnTo>
                  <a:close/>
                  <a:moveTo>
                    <a:pt x="6897" y="8620"/>
                  </a:moveTo>
                  <a:lnTo>
                    <a:pt x="6934" y="8694"/>
                  </a:lnTo>
                  <a:lnTo>
                    <a:pt x="7007" y="8731"/>
                  </a:lnTo>
                  <a:lnTo>
                    <a:pt x="7264" y="8877"/>
                  </a:lnTo>
                  <a:lnTo>
                    <a:pt x="7484" y="9024"/>
                  </a:lnTo>
                  <a:lnTo>
                    <a:pt x="7704" y="9207"/>
                  </a:lnTo>
                  <a:lnTo>
                    <a:pt x="7887" y="9427"/>
                  </a:lnTo>
                  <a:lnTo>
                    <a:pt x="8034" y="9648"/>
                  </a:lnTo>
                  <a:lnTo>
                    <a:pt x="8181" y="9904"/>
                  </a:lnTo>
                  <a:lnTo>
                    <a:pt x="8254" y="10161"/>
                  </a:lnTo>
                  <a:lnTo>
                    <a:pt x="8254" y="10418"/>
                  </a:lnTo>
                  <a:lnTo>
                    <a:pt x="8218" y="10638"/>
                  </a:lnTo>
                  <a:lnTo>
                    <a:pt x="7704" y="10088"/>
                  </a:lnTo>
                  <a:lnTo>
                    <a:pt x="7154" y="9611"/>
                  </a:lnTo>
                  <a:lnTo>
                    <a:pt x="7080" y="9611"/>
                  </a:lnTo>
                  <a:lnTo>
                    <a:pt x="7044" y="9648"/>
                  </a:lnTo>
                  <a:lnTo>
                    <a:pt x="7080" y="9684"/>
                  </a:lnTo>
                  <a:lnTo>
                    <a:pt x="7557" y="10344"/>
                  </a:lnTo>
                  <a:lnTo>
                    <a:pt x="8071" y="10968"/>
                  </a:lnTo>
                  <a:lnTo>
                    <a:pt x="7887" y="11188"/>
                  </a:lnTo>
                  <a:lnTo>
                    <a:pt x="7741" y="11408"/>
                  </a:lnTo>
                  <a:lnTo>
                    <a:pt x="7521" y="11628"/>
                  </a:lnTo>
                  <a:lnTo>
                    <a:pt x="7227" y="11372"/>
                  </a:lnTo>
                  <a:lnTo>
                    <a:pt x="6860" y="11005"/>
                  </a:lnTo>
                  <a:lnTo>
                    <a:pt x="6787" y="10748"/>
                  </a:lnTo>
                  <a:lnTo>
                    <a:pt x="6750" y="10491"/>
                  </a:lnTo>
                  <a:lnTo>
                    <a:pt x="6640" y="10234"/>
                  </a:lnTo>
                  <a:lnTo>
                    <a:pt x="6530" y="9978"/>
                  </a:lnTo>
                  <a:lnTo>
                    <a:pt x="6457" y="9868"/>
                  </a:lnTo>
                  <a:lnTo>
                    <a:pt x="6310" y="9868"/>
                  </a:lnTo>
                  <a:lnTo>
                    <a:pt x="5870" y="10014"/>
                  </a:lnTo>
                  <a:lnTo>
                    <a:pt x="5650" y="10088"/>
                  </a:lnTo>
                  <a:lnTo>
                    <a:pt x="5577" y="10088"/>
                  </a:lnTo>
                  <a:lnTo>
                    <a:pt x="5466" y="10014"/>
                  </a:lnTo>
                  <a:lnTo>
                    <a:pt x="5210" y="9904"/>
                  </a:lnTo>
                  <a:lnTo>
                    <a:pt x="5026" y="9758"/>
                  </a:lnTo>
                  <a:lnTo>
                    <a:pt x="4953" y="9648"/>
                  </a:lnTo>
                  <a:lnTo>
                    <a:pt x="4880" y="9538"/>
                  </a:lnTo>
                  <a:lnTo>
                    <a:pt x="4843" y="9427"/>
                  </a:lnTo>
                  <a:lnTo>
                    <a:pt x="4843" y="9281"/>
                  </a:lnTo>
                  <a:lnTo>
                    <a:pt x="4880" y="9134"/>
                  </a:lnTo>
                  <a:lnTo>
                    <a:pt x="4953" y="8987"/>
                  </a:lnTo>
                  <a:lnTo>
                    <a:pt x="5063" y="8877"/>
                  </a:lnTo>
                  <a:lnTo>
                    <a:pt x="5210" y="8804"/>
                  </a:lnTo>
                  <a:lnTo>
                    <a:pt x="5577" y="8694"/>
                  </a:lnTo>
                  <a:lnTo>
                    <a:pt x="5870" y="8657"/>
                  </a:lnTo>
                  <a:lnTo>
                    <a:pt x="6384" y="8657"/>
                  </a:lnTo>
                  <a:lnTo>
                    <a:pt x="6897" y="8620"/>
                  </a:lnTo>
                  <a:close/>
                  <a:moveTo>
                    <a:pt x="8621" y="10088"/>
                  </a:moveTo>
                  <a:lnTo>
                    <a:pt x="9355" y="10565"/>
                  </a:lnTo>
                  <a:lnTo>
                    <a:pt x="9501" y="10711"/>
                  </a:lnTo>
                  <a:lnTo>
                    <a:pt x="9648" y="10858"/>
                  </a:lnTo>
                  <a:lnTo>
                    <a:pt x="9758" y="11005"/>
                  </a:lnTo>
                  <a:lnTo>
                    <a:pt x="9868" y="11151"/>
                  </a:lnTo>
                  <a:lnTo>
                    <a:pt x="9355" y="11628"/>
                  </a:lnTo>
                  <a:lnTo>
                    <a:pt x="9318" y="11592"/>
                  </a:lnTo>
                  <a:lnTo>
                    <a:pt x="9208" y="11482"/>
                  </a:lnTo>
                  <a:lnTo>
                    <a:pt x="9061" y="11408"/>
                  </a:lnTo>
                  <a:lnTo>
                    <a:pt x="8878" y="11298"/>
                  </a:lnTo>
                  <a:lnTo>
                    <a:pt x="8768" y="11188"/>
                  </a:lnTo>
                  <a:lnTo>
                    <a:pt x="8511" y="10931"/>
                  </a:lnTo>
                  <a:lnTo>
                    <a:pt x="8548" y="10821"/>
                  </a:lnTo>
                  <a:lnTo>
                    <a:pt x="8621" y="10638"/>
                  </a:lnTo>
                  <a:lnTo>
                    <a:pt x="8658" y="10455"/>
                  </a:lnTo>
                  <a:lnTo>
                    <a:pt x="8658" y="10271"/>
                  </a:lnTo>
                  <a:lnTo>
                    <a:pt x="8621" y="10088"/>
                  </a:lnTo>
                  <a:close/>
                  <a:moveTo>
                    <a:pt x="6860" y="11555"/>
                  </a:moveTo>
                  <a:lnTo>
                    <a:pt x="7190" y="11885"/>
                  </a:lnTo>
                  <a:lnTo>
                    <a:pt x="7007" y="11958"/>
                  </a:lnTo>
                  <a:lnTo>
                    <a:pt x="6897" y="11958"/>
                  </a:lnTo>
                  <a:lnTo>
                    <a:pt x="6787" y="11922"/>
                  </a:lnTo>
                  <a:lnTo>
                    <a:pt x="6860" y="11555"/>
                  </a:lnTo>
                  <a:close/>
                  <a:moveTo>
                    <a:pt x="8328" y="11262"/>
                  </a:moveTo>
                  <a:lnTo>
                    <a:pt x="8474" y="11445"/>
                  </a:lnTo>
                  <a:lnTo>
                    <a:pt x="8658" y="11628"/>
                  </a:lnTo>
                  <a:lnTo>
                    <a:pt x="8878" y="11775"/>
                  </a:lnTo>
                  <a:lnTo>
                    <a:pt x="8988" y="11812"/>
                  </a:lnTo>
                  <a:lnTo>
                    <a:pt x="9098" y="11848"/>
                  </a:lnTo>
                  <a:lnTo>
                    <a:pt x="8731" y="12105"/>
                  </a:lnTo>
                  <a:lnTo>
                    <a:pt x="8328" y="12325"/>
                  </a:lnTo>
                  <a:lnTo>
                    <a:pt x="8291" y="12289"/>
                  </a:lnTo>
                  <a:lnTo>
                    <a:pt x="7814" y="11885"/>
                  </a:lnTo>
                  <a:lnTo>
                    <a:pt x="8071" y="11592"/>
                  </a:lnTo>
                  <a:lnTo>
                    <a:pt x="8328" y="11262"/>
                  </a:lnTo>
                  <a:close/>
                  <a:moveTo>
                    <a:pt x="6970" y="2678"/>
                  </a:moveTo>
                  <a:lnTo>
                    <a:pt x="7374" y="2715"/>
                  </a:lnTo>
                  <a:lnTo>
                    <a:pt x="7777" y="2788"/>
                  </a:lnTo>
                  <a:lnTo>
                    <a:pt x="8181" y="2898"/>
                  </a:lnTo>
                  <a:lnTo>
                    <a:pt x="8548" y="3008"/>
                  </a:lnTo>
                  <a:lnTo>
                    <a:pt x="8915" y="3192"/>
                  </a:lnTo>
                  <a:lnTo>
                    <a:pt x="9281" y="3375"/>
                  </a:lnTo>
                  <a:lnTo>
                    <a:pt x="9611" y="3595"/>
                  </a:lnTo>
                  <a:lnTo>
                    <a:pt x="9501" y="3632"/>
                  </a:lnTo>
                  <a:lnTo>
                    <a:pt x="9281" y="3815"/>
                  </a:lnTo>
                  <a:lnTo>
                    <a:pt x="9171" y="3925"/>
                  </a:lnTo>
                  <a:lnTo>
                    <a:pt x="9061" y="4035"/>
                  </a:lnTo>
                  <a:lnTo>
                    <a:pt x="9061" y="4072"/>
                  </a:lnTo>
                  <a:lnTo>
                    <a:pt x="9061" y="4109"/>
                  </a:lnTo>
                  <a:lnTo>
                    <a:pt x="9135" y="4109"/>
                  </a:lnTo>
                  <a:lnTo>
                    <a:pt x="9245" y="4072"/>
                  </a:lnTo>
                  <a:lnTo>
                    <a:pt x="9355" y="4072"/>
                  </a:lnTo>
                  <a:lnTo>
                    <a:pt x="9685" y="3925"/>
                  </a:lnTo>
                  <a:lnTo>
                    <a:pt x="9905" y="3815"/>
                  </a:lnTo>
                  <a:lnTo>
                    <a:pt x="10198" y="4035"/>
                  </a:lnTo>
                  <a:lnTo>
                    <a:pt x="9905" y="4255"/>
                  </a:lnTo>
                  <a:lnTo>
                    <a:pt x="9611" y="4512"/>
                  </a:lnTo>
                  <a:lnTo>
                    <a:pt x="9281" y="4475"/>
                  </a:lnTo>
                  <a:lnTo>
                    <a:pt x="8731" y="4475"/>
                  </a:lnTo>
                  <a:lnTo>
                    <a:pt x="8584" y="4512"/>
                  </a:lnTo>
                  <a:lnTo>
                    <a:pt x="8548" y="4549"/>
                  </a:lnTo>
                  <a:lnTo>
                    <a:pt x="8511" y="4622"/>
                  </a:lnTo>
                  <a:lnTo>
                    <a:pt x="8328" y="4989"/>
                  </a:lnTo>
                  <a:lnTo>
                    <a:pt x="8108" y="5356"/>
                  </a:lnTo>
                  <a:lnTo>
                    <a:pt x="7851" y="5466"/>
                  </a:lnTo>
                  <a:lnTo>
                    <a:pt x="7594" y="5613"/>
                  </a:lnTo>
                  <a:lnTo>
                    <a:pt x="7117" y="5906"/>
                  </a:lnTo>
                  <a:lnTo>
                    <a:pt x="6714" y="6163"/>
                  </a:lnTo>
                  <a:lnTo>
                    <a:pt x="6530" y="6310"/>
                  </a:lnTo>
                  <a:lnTo>
                    <a:pt x="6457" y="6383"/>
                  </a:lnTo>
                  <a:lnTo>
                    <a:pt x="6420" y="6493"/>
                  </a:lnTo>
                  <a:lnTo>
                    <a:pt x="6384" y="6676"/>
                  </a:lnTo>
                  <a:lnTo>
                    <a:pt x="6420" y="6786"/>
                  </a:lnTo>
                  <a:lnTo>
                    <a:pt x="6457" y="6896"/>
                  </a:lnTo>
                  <a:lnTo>
                    <a:pt x="6567" y="6970"/>
                  </a:lnTo>
                  <a:lnTo>
                    <a:pt x="6677" y="6970"/>
                  </a:lnTo>
                  <a:lnTo>
                    <a:pt x="6824" y="7006"/>
                  </a:lnTo>
                  <a:lnTo>
                    <a:pt x="7117" y="6933"/>
                  </a:lnTo>
                  <a:lnTo>
                    <a:pt x="7301" y="6860"/>
                  </a:lnTo>
                  <a:lnTo>
                    <a:pt x="7447" y="6823"/>
                  </a:lnTo>
                  <a:lnTo>
                    <a:pt x="7484" y="6860"/>
                  </a:lnTo>
                  <a:lnTo>
                    <a:pt x="7411" y="6896"/>
                  </a:lnTo>
                  <a:lnTo>
                    <a:pt x="7227" y="7006"/>
                  </a:lnTo>
                  <a:lnTo>
                    <a:pt x="6860" y="7080"/>
                  </a:lnTo>
                  <a:lnTo>
                    <a:pt x="6530" y="7153"/>
                  </a:lnTo>
                  <a:lnTo>
                    <a:pt x="6347" y="7227"/>
                  </a:lnTo>
                  <a:lnTo>
                    <a:pt x="6237" y="7337"/>
                  </a:lnTo>
                  <a:lnTo>
                    <a:pt x="6163" y="7483"/>
                  </a:lnTo>
                  <a:lnTo>
                    <a:pt x="6127" y="7630"/>
                  </a:lnTo>
                  <a:lnTo>
                    <a:pt x="6127" y="7777"/>
                  </a:lnTo>
                  <a:lnTo>
                    <a:pt x="6163" y="7924"/>
                  </a:lnTo>
                  <a:lnTo>
                    <a:pt x="6237" y="8070"/>
                  </a:lnTo>
                  <a:lnTo>
                    <a:pt x="6384" y="8180"/>
                  </a:lnTo>
                  <a:lnTo>
                    <a:pt x="6494" y="8180"/>
                  </a:lnTo>
                  <a:lnTo>
                    <a:pt x="6567" y="8144"/>
                  </a:lnTo>
                  <a:lnTo>
                    <a:pt x="6640" y="8070"/>
                  </a:lnTo>
                  <a:lnTo>
                    <a:pt x="6714" y="7997"/>
                  </a:lnTo>
                  <a:lnTo>
                    <a:pt x="6897" y="7924"/>
                  </a:lnTo>
                  <a:lnTo>
                    <a:pt x="7337" y="7924"/>
                  </a:lnTo>
                  <a:lnTo>
                    <a:pt x="8328" y="7997"/>
                  </a:lnTo>
                  <a:lnTo>
                    <a:pt x="8328" y="8144"/>
                  </a:lnTo>
                  <a:lnTo>
                    <a:pt x="8364" y="8327"/>
                  </a:lnTo>
                  <a:lnTo>
                    <a:pt x="8438" y="8474"/>
                  </a:lnTo>
                  <a:lnTo>
                    <a:pt x="8548" y="8584"/>
                  </a:lnTo>
                  <a:lnTo>
                    <a:pt x="8768" y="8767"/>
                  </a:lnTo>
                  <a:lnTo>
                    <a:pt x="8548" y="8694"/>
                  </a:lnTo>
                  <a:lnTo>
                    <a:pt x="8328" y="8657"/>
                  </a:lnTo>
                  <a:lnTo>
                    <a:pt x="8291" y="8657"/>
                  </a:lnTo>
                  <a:lnTo>
                    <a:pt x="8291" y="8731"/>
                  </a:lnTo>
                  <a:lnTo>
                    <a:pt x="8511" y="8951"/>
                  </a:lnTo>
                  <a:lnTo>
                    <a:pt x="8768" y="9171"/>
                  </a:lnTo>
                  <a:lnTo>
                    <a:pt x="9355" y="9501"/>
                  </a:lnTo>
                  <a:lnTo>
                    <a:pt x="9428" y="9574"/>
                  </a:lnTo>
                  <a:lnTo>
                    <a:pt x="9538" y="9648"/>
                  </a:lnTo>
                  <a:lnTo>
                    <a:pt x="9648" y="9684"/>
                  </a:lnTo>
                  <a:lnTo>
                    <a:pt x="9795" y="9794"/>
                  </a:lnTo>
                  <a:lnTo>
                    <a:pt x="9942" y="9941"/>
                  </a:lnTo>
                  <a:lnTo>
                    <a:pt x="10125" y="10198"/>
                  </a:lnTo>
                  <a:lnTo>
                    <a:pt x="10272" y="10344"/>
                  </a:lnTo>
                  <a:lnTo>
                    <a:pt x="10418" y="10491"/>
                  </a:lnTo>
                  <a:lnTo>
                    <a:pt x="10125" y="10858"/>
                  </a:lnTo>
                  <a:lnTo>
                    <a:pt x="9978" y="10638"/>
                  </a:lnTo>
                  <a:lnTo>
                    <a:pt x="9795" y="10455"/>
                  </a:lnTo>
                  <a:lnTo>
                    <a:pt x="9428" y="10161"/>
                  </a:lnTo>
                  <a:lnTo>
                    <a:pt x="8988" y="9904"/>
                  </a:lnTo>
                  <a:lnTo>
                    <a:pt x="8401" y="9501"/>
                  </a:lnTo>
                  <a:lnTo>
                    <a:pt x="8144" y="9171"/>
                  </a:lnTo>
                  <a:lnTo>
                    <a:pt x="7851" y="8877"/>
                  </a:lnTo>
                  <a:lnTo>
                    <a:pt x="7557" y="8657"/>
                  </a:lnTo>
                  <a:lnTo>
                    <a:pt x="7227" y="8437"/>
                  </a:lnTo>
                  <a:lnTo>
                    <a:pt x="7190" y="8437"/>
                  </a:lnTo>
                  <a:lnTo>
                    <a:pt x="7190" y="8400"/>
                  </a:lnTo>
                  <a:lnTo>
                    <a:pt x="7154" y="8400"/>
                  </a:lnTo>
                  <a:lnTo>
                    <a:pt x="7044" y="8364"/>
                  </a:lnTo>
                  <a:lnTo>
                    <a:pt x="6677" y="8327"/>
                  </a:lnTo>
                  <a:lnTo>
                    <a:pt x="6273" y="8290"/>
                  </a:lnTo>
                  <a:lnTo>
                    <a:pt x="5870" y="8327"/>
                  </a:lnTo>
                  <a:lnTo>
                    <a:pt x="5466" y="8364"/>
                  </a:lnTo>
                  <a:lnTo>
                    <a:pt x="5173" y="8437"/>
                  </a:lnTo>
                  <a:lnTo>
                    <a:pt x="4990" y="8510"/>
                  </a:lnTo>
                  <a:lnTo>
                    <a:pt x="4843" y="8620"/>
                  </a:lnTo>
                  <a:lnTo>
                    <a:pt x="4733" y="8731"/>
                  </a:lnTo>
                  <a:lnTo>
                    <a:pt x="4623" y="8841"/>
                  </a:lnTo>
                  <a:lnTo>
                    <a:pt x="4549" y="8987"/>
                  </a:lnTo>
                  <a:lnTo>
                    <a:pt x="4476" y="9171"/>
                  </a:lnTo>
                  <a:lnTo>
                    <a:pt x="4476" y="9317"/>
                  </a:lnTo>
                  <a:lnTo>
                    <a:pt x="4476" y="9464"/>
                  </a:lnTo>
                  <a:lnTo>
                    <a:pt x="4513" y="9611"/>
                  </a:lnTo>
                  <a:lnTo>
                    <a:pt x="4549" y="9721"/>
                  </a:lnTo>
                  <a:lnTo>
                    <a:pt x="4733" y="9978"/>
                  </a:lnTo>
                  <a:lnTo>
                    <a:pt x="4953" y="10161"/>
                  </a:lnTo>
                  <a:lnTo>
                    <a:pt x="5246" y="10344"/>
                  </a:lnTo>
                  <a:lnTo>
                    <a:pt x="5577" y="10491"/>
                  </a:lnTo>
                  <a:lnTo>
                    <a:pt x="5687" y="10491"/>
                  </a:lnTo>
                  <a:lnTo>
                    <a:pt x="5797" y="10418"/>
                  </a:lnTo>
                  <a:lnTo>
                    <a:pt x="6090" y="10308"/>
                  </a:lnTo>
                  <a:lnTo>
                    <a:pt x="6090" y="10418"/>
                  </a:lnTo>
                  <a:lnTo>
                    <a:pt x="6090" y="10528"/>
                  </a:lnTo>
                  <a:lnTo>
                    <a:pt x="6163" y="10785"/>
                  </a:lnTo>
                  <a:lnTo>
                    <a:pt x="6310" y="10968"/>
                  </a:lnTo>
                  <a:lnTo>
                    <a:pt x="6494" y="11188"/>
                  </a:lnTo>
                  <a:lnTo>
                    <a:pt x="6494" y="11592"/>
                  </a:lnTo>
                  <a:lnTo>
                    <a:pt x="6420" y="11958"/>
                  </a:lnTo>
                  <a:lnTo>
                    <a:pt x="6384" y="12105"/>
                  </a:lnTo>
                  <a:lnTo>
                    <a:pt x="6420" y="12142"/>
                  </a:lnTo>
                  <a:lnTo>
                    <a:pt x="6457" y="12179"/>
                  </a:lnTo>
                  <a:lnTo>
                    <a:pt x="6714" y="12289"/>
                  </a:lnTo>
                  <a:lnTo>
                    <a:pt x="6970" y="12325"/>
                  </a:lnTo>
                  <a:lnTo>
                    <a:pt x="7227" y="12252"/>
                  </a:lnTo>
                  <a:lnTo>
                    <a:pt x="7447" y="12142"/>
                  </a:lnTo>
                  <a:lnTo>
                    <a:pt x="7924" y="12509"/>
                  </a:lnTo>
                  <a:lnTo>
                    <a:pt x="7484" y="12655"/>
                  </a:lnTo>
                  <a:lnTo>
                    <a:pt x="7044" y="12802"/>
                  </a:lnTo>
                  <a:lnTo>
                    <a:pt x="6714" y="12876"/>
                  </a:lnTo>
                  <a:lnTo>
                    <a:pt x="6604" y="12765"/>
                  </a:lnTo>
                  <a:lnTo>
                    <a:pt x="6494" y="12582"/>
                  </a:lnTo>
                  <a:lnTo>
                    <a:pt x="6310" y="12289"/>
                  </a:lnTo>
                  <a:lnTo>
                    <a:pt x="6090" y="12032"/>
                  </a:lnTo>
                  <a:lnTo>
                    <a:pt x="5870" y="11812"/>
                  </a:lnTo>
                  <a:lnTo>
                    <a:pt x="5466" y="11372"/>
                  </a:lnTo>
                  <a:lnTo>
                    <a:pt x="5100" y="10895"/>
                  </a:lnTo>
                  <a:lnTo>
                    <a:pt x="5063" y="10858"/>
                  </a:lnTo>
                  <a:lnTo>
                    <a:pt x="4990" y="10858"/>
                  </a:lnTo>
                  <a:lnTo>
                    <a:pt x="4953" y="10895"/>
                  </a:lnTo>
                  <a:lnTo>
                    <a:pt x="4953" y="10931"/>
                  </a:lnTo>
                  <a:lnTo>
                    <a:pt x="4953" y="11151"/>
                  </a:lnTo>
                  <a:lnTo>
                    <a:pt x="5026" y="11335"/>
                  </a:lnTo>
                  <a:lnTo>
                    <a:pt x="5100" y="11518"/>
                  </a:lnTo>
                  <a:lnTo>
                    <a:pt x="5246" y="11702"/>
                  </a:lnTo>
                  <a:lnTo>
                    <a:pt x="5540" y="12032"/>
                  </a:lnTo>
                  <a:lnTo>
                    <a:pt x="5833" y="12325"/>
                  </a:lnTo>
                  <a:lnTo>
                    <a:pt x="6017" y="12582"/>
                  </a:lnTo>
                  <a:lnTo>
                    <a:pt x="6200" y="12912"/>
                  </a:lnTo>
                  <a:lnTo>
                    <a:pt x="5650" y="12949"/>
                  </a:lnTo>
                  <a:lnTo>
                    <a:pt x="5026" y="12362"/>
                  </a:lnTo>
                  <a:lnTo>
                    <a:pt x="4659" y="11995"/>
                  </a:lnTo>
                  <a:lnTo>
                    <a:pt x="4513" y="11812"/>
                  </a:lnTo>
                  <a:lnTo>
                    <a:pt x="4439" y="11555"/>
                  </a:lnTo>
                  <a:lnTo>
                    <a:pt x="4403" y="11518"/>
                  </a:lnTo>
                  <a:lnTo>
                    <a:pt x="4329" y="11482"/>
                  </a:lnTo>
                  <a:lnTo>
                    <a:pt x="4256" y="11482"/>
                  </a:lnTo>
                  <a:lnTo>
                    <a:pt x="4219" y="11555"/>
                  </a:lnTo>
                  <a:lnTo>
                    <a:pt x="4219" y="11665"/>
                  </a:lnTo>
                  <a:lnTo>
                    <a:pt x="4219" y="11812"/>
                  </a:lnTo>
                  <a:lnTo>
                    <a:pt x="4293" y="12032"/>
                  </a:lnTo>
                  <a:lnTo>
                    <a:pt x="4403" y="12252"/>
                  </a:lnTo>
                  <a:lnTo>
                    <a:pt x="4586" y="12435"/>
                  </a:lnTo>
                  <a:lnTo>
                    <a:pt x="4953" y="12876"/>
                  </a:lnTo>
                  <a:lnTo>
                    <a:pt x="4880" y="12876"/>
                  </a:lnTo>
                  <a:lnTo>
                    <a:pt x="4880" y="12839"/>
                  </a:lnTo>
                  <a:lnTo>
                    <a:pt x="4880" y="12802"/>
                  </a:lnTo>
                  <a:lnTo>
                    <a:pt x="4843" y="12765"/>
                  </a:lnTo>
                  <a:lnTo>
                    <a:pt x="4549" y="12692"/>
                  </a:lnTo>
                  <a:lnTo>
                    <a:pt x="4439" y="12655"/>
                  </a:lnTo>
                  <a:lnTo>
                    <a:pt x="4366" y="12545"/>
                  </a:lnTo>
                  <a:lnTo>
                    <a:pt x="4293" y="12362"/>
                  </a:lnTo>
                  <a:lnTo>
                    <a:pt x="4073" y="11995"/>
                  </a:lnTo>
                  <a:lnTo>
                    <a:pt x="3926" y="11848"/>
                  </a:lnTo>
                  <a:lnTo>
                    <a:pt x="3816" y="11738"/>
                  </a:lnTo>
                  <a:lnTo>
                    <a:pt x="3816" y="11665"/>
                  </a:lnTo>
                  <a:lnTo>
                    <a:pt x="3816" y="11592"/>
                  </a:lnTo>
                  <a:lnTo>
                    <a:pt x="3779" y="11555"/>
                  </a:lnTo>
                  <a:lnTo>
                    <a:pt x="3742" y="11518"/>
                  </a:lnTo>
                  <a:lnTo>
                    <a:pt x="3669" y="11555"/>
                  </a:lnTo>
                  <a:lnTo>
                    <a:pt x="3559" y="11628"/>
                  </a:lnTo>
                  <a:lnTo>
                    <a:pt x="3522" y="11702"/>
                  </a:lnTo>
                  <a:lnTo>
                    <a:pt x="3522" y="11848"/>
                  </a:lnTo>
                  <a:lnTo>
                    <a:pt x="3559" y="11958"/>
                  </a:lnTo>
                  <a:lnTo>
                    <a:pt x="3669" y="12105"/>
                  </a:lnTo>
                  <a:lnTo>
                    <a:pt x="3779" y="12252"/>
                  </a:lnTo>
                  <a:lnTo>
                    <a:pt x="3889" y="12435"/>
                  </a:lnTo>
                  <a:lnTo>
                    <a:pt x="3963" y="12655"/>
                  </a:lnTo>
                  <a:lnTo>
                    <a:pt x="3963" y="12655"/>
                  </a:lnTo>
                  <a:lnTo>
                    <a:pt x="3376" y="12435"/>
                  </a:lnTo>
                  <a:lnTo>
                    <a:pt x="2825" y="12105"/>
                  </a:lnTo>
                  <a:lnTo>
                    <a:pt x="2789" y="12069"/>
                  </a:lnTo>
                  <a:lnTo>
                    <a:pt x="2715" y="11958"/>
                  </a:lnTo>
                  <a:lnTo>
                    <a:pt x="2605" y="11885"/>
                  </a:lnTo>
                  <a:lnTo>
                    <a:pt x="2349" y="11812"/>
                  </a:lnTo>
                  <a:lnTo>
                    <a:pt x="2312" y="11738"/>
                  </a:lnTo>
                  <a:lnTo>
                    <a:pt x="2165" y="11115"/>
                  </a:lnTo>
                  <a:lnTo>
                    <a:pt x="2092" y="10748"/>
                  </a:lnTo>
                  <a:lnTo>
                    <a:pt x="2055" y="10381"/>
                  </a:lnTo>
                  <a:lnTo>
                    <a:pt x="2055" y="10051"/>
                  </a:lnTo>
                  <a:lnTo>
                    <a:pt x="2092" y="9868"/>
                  </a:lnTo>
                  <a:lnTo>
                    <a:pt x="2165" y="9758"/>
                  </a:lnTo>
                  <a:lnTo>
                    <a:pt x="2238" y="9611"/>
                  </a:lnTo>
                  <a:lnTo>
                    <a:pt x="2349" y="9538"/>
                  </a:lnTo>
                  <a:lnTo>
                    <a:pt x="2495" y="9464"/>
                  </a:lnTo>
                  <a:lnTo>
                    <a:pt x="2679" y="9391"/>
                  </a:lnTo>
                  <a:lnTo>
                    <a:pt x="2715" y="9391"/>
                  </a:lnTo>
                  <a:lnTo>
                    <a:pt x="2752" y="9354"/>
                  </a:lnTo>
                  <a:lnTo>
                    <a:pt x="2789" y="9281"/>
                  </a:lnTo>
                  <a:lnTo>
                    <a:pt x="2789" y="9207"/>
                  </a:lnTo>
                  <a:lnTo>
                    <a:pt x="2715" y="9024"/>
                  </a:lnTo>
                  <a:lnTo>
                    <a:pt x="2605" y="8841"/>
                  </a:lnTo>
                  <a:lnTo>
                    <a:pt x="2495" y="8694"/>
                  </a:lnTo>
                  <a:lnTo>
                    <a:pt x="2349" y="8510"/>
                  </a:lnTo>
                  <a:lnTo>
                    <a:pt x="2055" y="8254"/>
                  </a:lnTo>
                  <a:lnTo>
                    <a:pt x="1725" y="7960"/>
                  </a:lnTo>
                  <a:lnTo>
                    <a:pt x="1505" y="7813"/>
                  </a:lnTo>
                  <a:lnTo>
                    <a:pt x="1285" y="7630"/>
                  </a:lnTo>
                  <a:lnTo>
                    <a:pt x="1175" y="7447"/>
                  </a:lnTo>
                  <a:lnTo>
                    <a:pt x="991" y="7300"/>
                  </a:lnTo>
                  <a:lnTo>
                    <a:pt x="771" y="7153"/>
                  </a:lnTo>
                  <a:lnTo>
                    <a:pt x="551" y="7117"/>
                  </a:lnTo>
                  <a:lnTo>
                    <a:pt x="661" y="6566"/>
                  </a:lnTo>
                  <a:lnTo>
                    <a:pt x="771" y="6089"/>
                  </a:lnTo>
                  <a:lnTo>
                    <a:pt x="808" y="6016"/>
                  </a:lnTo>
                  <a:lnTo>
                    <a:pt x="955" y="5943"/>
                  </a:lnTo>
                  <a:lnTo>
                    <a:pt x="1101" y="5906"/>
                  </a:lnTo>
                  <a:lnTo>
                    <a:pt x="1248" y="5906"/>
                  </a:lnTo>
                  <a:lnTo>
                    <a:pt x="1395" y="5943"/>
                  </a:lnTo>
                  <a:lnTo>
                    <a:pt x="1505" y="6016"/>
                  </a:lnTo>
                  <a:lnTo>
                    <a:pt x="1615" y="6126"/>
                  </a:lnTo>
                  <a:lnTo>
                    <a:pt x="1652" y="6236"/>
                  </a:lnTo>
                  <a:lnTo>
                    <a:pt x="1652" y="6420"/>
                  </a:lnTo>
                  <a:lnTo>
                    <a:pt x="1652" y="6530"/>
                  </a:lnTo>
                  <a:lnTo>
                    <a:pt x="1688" y="6566"/>
                  </a:lnTo>
                  <a:lnTo>
                    <a:pt x="1725" y="6566"/>
                  </a:lnTo>
                  <a:lnTo>
                    <a:pt x="1945" y="6676"/>
                  </a:lnTo>
                  <a:lnTo>
                    <a:pt x="2128" y="6786"/>
                  </a:lnTo>
                  <a:lnTo>
                    <a:pt x="2275" y="6970"/>
                  </a:lnTo>
                  <a:lnTo>
                    <a:pt x="2385" y="7153"/>
                  </a:lnTo>
                  <a:lnTo>
                    <a:pt x="2459" y="7227"/>
                  </a:lnTo>
                  <a:lnTo>
                    <a:pt x="2532" y="7227"/>
                  </a:lnTo>
                  <a:lnTo>
                    <a:pt x="2605" y="7190"/>
                  </a:lnTo>
                  <a:lnTo>
                    <a:pt x="2642" y="7080"/>
                  </a:lnTo>
                  <a:lnTo>
                    <a:pt x="2532" y="5943"/>
                  </a:lnTo>
                  <a:lnTo>
                    <a:pt x="2752" y="5906"/>
                  </a:lnTo>
                  <a:lnTo>
                    <a:pt x="3009" y="5796"/>
                  </a:lnTo>
                  <a:lnTo>
                    <a:pt x="3229" y="5723"/>
                  </a:lnTo>
                  <a:lnTo>
                    <a:pt x="3449" y="5686"/>
                  </a:lnTo>
                  <a:lnTo>
                    <a:pt x="3669" y="5649"/>
                  </a:lnTo>
                  <a:lnTo>
                    <a:pt x="3889" y="5686"/>
                  </a:lnTo>
                  <a:lnTo>
                    <a:pt x="4293" y="5723"/>
                  </a:lnTo>
                  <a:lnTo>
                    <a:pt x="5100" y="5723"/>
                  </a:lnTo>
                  <a:lnTo>
                    <a:pt x="5283" y="5649"/>
                  </a:lnTo>
                  <a:lnTo>
                    <a:pt x="5503" y="5576"/>
                  </a:lnTo>
                  <a:lnTo>
                    <a:pt x="5577" y="5539"/>
                  </a:lnTo>
                  <a:lnTo>
                    <a:pt x="5613" y="5466"/>
                  </a:lnTo>
                  <a:lnTo>
                    <a:pt x="5613" y="5356"/>
                  </a:lnTo>
                  <a:lnTo>
                    <a:pt x="5577" y="5282"/>
                  </a:lnTo>
                  <a:lnTo>
                    <a:pt x="5246" y="4916"/>
                  </a:lnTo>
                  <a:lnTo>
                    <a:pt x="4880" y="4549"/>
                  </a:lnTo>
                  <a:lnTo>
                    <a:pt x="4696" y="4365"/>
                  </a:lnTo>
                  <a:lnTo>
                    <a:pt x="4513" y="4219"/>
                  </a:lnTo>
                  <a:lnTo>
                    <a:pt x="4293" y="4109"/>
                  </a:lnTo>
                  <a:lnTo>
                    <a:pt x="4036" y="3999"/>
                  </a:lnTo>
                  <a:lnTo>
                    <a:pt x="3999" y="3889"/>
                  </a:lnTo>
                  <a:lnTo>
                    <a:pt x="3963" y="3815"/>
                  </a:lnTo>
                  <a:lnTo>
                    <a:pt x="3852" y="3742"/>
                  </a:lnTo>
                  <a:lnTo>
                    <a:pt x="3742" y="3668"/>
                  </a:lnTo>
                  <a:lnTo>
                    <a:pt x="3376" y="3522"/>
                  </a:lnTo>
                  <a:lnTo>
                    <a:pt x="3192" y="3448"/>
                  </a:lnTo>
                  <a:lnTo>
                    <a:pt x="2972" y="3412"/>
                  </a:lnTo>
                  <a:lnTo>
                    <a:pt x="3412" y="3228"/>
                  </a:lnTo>
                  <a:lnTo>
                    <a:pt x="3816" y="3045"/>
                  </a:lnTo>
                  <a:lnTo>
                    <a:pt x="4256" y="2935"/>
                  </a:lnTo>
                  <a:lnTo>
                    <a:pt x="4696" y="2861"/>
                  </a:lnTo>
                  <a:lnTo>
                    <a:pt x="5136" y="2788"/>
                  </a:lnTo>
                  <a:lnTo>
                    <a:pt x="6494" y="2788"/>
                  </a:lnTo>
                  <a:lnTo>
                    <a:pt x="6567" y="2751"/>
                  </a:lnTo>
                  <a:lnTo>
                    <a:pt x="6567" y="2678"/>
                  </a:lnTo>
                  <a:close/>
                  <a:moveTo>
                    <a:pt x="5100" y="15590"/>
                  </a:moveTo>
                  <a:lnTo>
                    <a:pt x="5246" y="15627"/>
                  </a:lnTo>
                  <a:lnTo>
                    <a:pt x="5503" y="15700"/>
                  </a:lnTo>
                  <a:lnTo>
                    <a:pt x="5393" y="15737"/>
                  </a:lnTo>
                  <a:lnTo>
                    <a:pt x="5320" y="15810"/>
                  </a:lnTo>
                  <a:lnTo>
                    <a:pt x="5246" y="15920"/>
                  </a:lnTo>
                  <a:lnTo>
                    <a:pt x="5246" y="16030"/>
                  </a:lnTo>
                  <a:lnTo>
                    <a:pt x="5210" y="16177"/>
                  </a:lnTo>
                  <a:lnTo>
                    <a:pt x="5246" y="16360"/>
                  </a:lnTo>
                  <a:lnTo>
                    <a:pt x="5246" y="16434"/>
                  </a:lnTo>
                  <a:lnTo>
                    <a:pt x="5283" y="16507"/>
                  </a:lnTo>
                  <a:lnTo>
                    <a:pt x="5356" y="16580"/>
                  </a:lnTo>
                  <a:lnTo>
                    <a:pt x="5430" y="16617"/>
                  </a:lnTo>
                  <a:lnTo>
                    <a:pt x="5540" y="16617"/>
                  </a:lnTo>
                  <a:lnTo>
                    <a:pt x="5870" y="16947"/>
                  </a:lnTo>
                  <a:lnTo>
                    <a:pt x="6237" y="17167"/>
                  </a:lnTo>
                  <a:lnTo>
                    <a:pt x="6567" y="17351"/>
                  </a:lnTo>
                  <a:lnTo>
                    <a:pt x="6750" y="17424"/>
                  </a:lnTo>
                  <a:lnTo>
                    <a:pt x="3449" y="17387"/>
                  </a:lnTo>
                  <a:lnTo>
                    <a:pt x="3596" y="17314"/>
                  </a:lnTo>
                  <a:lnTo>
                    <a:pt x="3926" y="17167"/>
                  </a:lnTo>
                  <a:lnTo>
                    <a:pt x="4256" y="16984"/>
                  </a:lnTo>
                  <a:lnTo>
                    <a:pt x="4476" y="16837"/>
                  </a:lnTo>
                  <a:lnTo>
                    <a:pt x="4696" y="16654"/>
                  </a:lnTo>
                  <a:lnTo>
                    <a:pt x="4770" y="16690"/>
                  </a:lnTo>
                  <a:lnTo>
                    <a:pt x="4880" y="16690"/>
                  </a:lnTo>
                  <a:lnTo>
                    <a:pt x="4953" y="16654"/>
                  </a:lnTo>
                  <a:lnTo>
                    <a:pt x="5026" y="16580"/>
                  </a:lnTo>
                  <a:lnTo>
                    <a:pt x="5136" y="16397"/>
                  </a:lnTo>
                  <a:lnTo>
                    <a:pt x="5210" y="16214"/>
                  </a:lnTo>
                  <a:lnTo>
                    <a:pt x="5173" y="16103"/>
                  </a:lnTo>
                  <a:lnTo>
                    <a:pt x="5100" y="16030"/>
                  </a:lnTo>
                  <a:lnTo>
                    <a:pt x="5063" y="15993"/>
                  </a:lnTo>
                  <a:lnTo>
                    <a:pt x="5100" y="15773"/>
                  </a:lnTo>
                  <a:lnTo>
                    <a:pt x="5100" y="15590"/>
                  </a:lnTo>
                  <a:close/>
                  <a:moveTo>
                    <a:pt x="9795" y="0"/>
                  </a:moveTo>
                  <a:lnTo>
                    <a:pt x="9648" y="74"/>
                  </a:lnTo>
                  <a:lnTo>
                    <a:pt x="9391" y="110"/>
                  </a:lnTo>
                  <a:lnTo>
                    <a:pt x="9171" y="220"/>
                  </a:lnTo>
                  <a:lnTo>
                    <a:pt x="9061" y="294"/>
                  </a:lnTo>
                  <a:lnTo>
                    <a:pt x="8988" y="404"/>
                  </a:lnTo>
                  <a:lnTo>
                    <a:pt x="8951" y="514"/>
                  </a:lnTo>
                  <a:lnTo>
                    <a:pt x="8915" y="661"/>
                  </a:lnTo>
                  <a:lnTo>
                    <a:pt x="8915" y="771"/>
                  </a:lnTo>
                  <a:lnTo>
                    <a:pt x="8915" y="881"/>
                  </a:lnTo>
                  <a:lnTo>
                    <a:pt x="8988" y="1027"/>
                  </a:lnTo>
                  <a:lnTo>
                    <a:pt x="9025" y="1137"/>
                  </a:lnTo>
                  <a:lnTo>
                    <a:pt x="8254" y="2348"/>
                  </a:lnTo>
                  <a:lnTo>
                    <a:pt x="7631" y="2201"/>
                  </a:lnTo>
                  <a:lnTo>
                    <a:pt x="7007" y="2165"/>
                  </a:lnTo>
                  <a:lnTo>
                    <a:pt x="6384" y="2165"/>
                  </a:lnTo>
                  <a:lnTo>
                    <a:pt x="5797" y="2238"/>
                  </a:lnTo>
                  <a:lnTo>
                    <a:pt x="5650" y="2275"/>
                  </a:lnTo>
                  <a:lnTo>
                    <a:pt x="5577" y="2385"/>
                  </a:lnTo>
                  <a:lnTo>
                    <a:pt x="5100" y="2348"/>
                  </a:lnTo>
                  <a:lnTo>
                    <a:pt x="4623" y="2421"/>
                  </a:lnTo>
                  <a:lnTo>
                    <a:pt x="4109" y="2495"/>
                  </a:lnTo>
                  <a:lnTo>
                    <a:pt x="3632" y="2641"/>
                  </a:lnTo>
                  <a:lnTo>
                    <a:pt x="3192" y="2825"/>
                  </a:lnTo>
                  <a:lnTo>
                    <a:pt x="2715" y="3045"/>
                  </a:lnTo>
                  <a:lnTo>
                    <a:pt x="2312" y="3302"/>
                  </a:lnTo>
                  <a:lnTo>
                    <a:pt x="1945" y="3558"/>
                  </a:lnTo>
                  <a:lnTo>
                    <a:pt x="1505" y="3925"/>
                  </a:lnTo>
                  <a:lnTo>
                    <a:pt x="1138" y="4365"/>
                  </a:lnTo>
                  <a:lnTo>
                    <a:pt x="808" y="4806"/>
                  </a:lnTo>
                  <a:lnTo>
                    <a:pt x="551" y="5282"/>
                  </a:lnTo>
                  <a:lnTo>
                    <a:pt x="331" y="5796"/>
                  </a:lnTo>
                  <a:lnTo>
                    <a:pt x="184" y="6346"/>
                  </a:lnTo>
                  <a:lnTo>
                    <a:pt x="74" y="6896"/>
                  </a:lnTo>
                  <a:lnTo>
                    <a:pt x="1" y="7447"/>
                  </a:lnTo>
                  <a:lnTo>
                    <a:pt x="1" y="7997"/>
                  </a:lnTo>
                  <a:lnTo>
                    <a:pt x="38" y="8547"/>
                  </a:lnTo>
                  <a:lnTo>
                    <a:pt x="148" y="9097"/>
                  </a:lnTo>
                  <a:lnTo>
                    <a:pt x="294" y="9648"/>
                  </a:lnTo>
                  <a:lnTo>
                    <a:pt x="478" y="10161"/>
                  </a:lnTo>
                  <a:lnTo>
                    <a:pt x="698" y="10638"/>
                  </a:lnTo>
                  <a:lnTo>
                    <a:pt x="991" y="11115"/>
                  </a:lnTo>
                  <a:lnTo>
                    <a:pt x="1358" y="11555"/>
                  </a:lnTo>
                  <a:lnTo>
                    <a:pt x="1725" y="11958"/>
                  </a:lnTo>
                  <a:lnTo>
                    <a:pt x="2165" y="12325"/>
                  </a:lnTo>
                  <a:lnTo>
                    <a:pt x="2679" y="12655"/>
                  </a:lnTo>
                  <a:lnTo>
                    <a:pt x="3156" y="12912"/>
                  </a:lnTo>
                  <a:lnTo>
                    <a:pt x="3706" y="13132"/>
                  </a:lnTo>
                  <a:lnTo>
                    <a:pt x="4256" y="13279"/>
                  </a:lnTo>
                  <a:lnTo>
                    <a:pt x="4806" y="13389"/>
                  </a:lnTo>
                  <a:lnTo>
                    <a:pt x="5393" y="13462"/>
                  </a:lnTo>
                  <a:lnTo>
                    <a:pt x="5943" y="13462"/>
                  </a:lnTo>
                  <a:lnTo>
                    <a:pt x="6494" y="13426"/>
                  </a:lnTo>
                  <a:lnTo>
                    <a:pt x="7044" y="13352"/>
                  </a:lnTo>
                  <a:lnTo>
                    <a:pt x="7594" y="13206"/>
                  </a:lnTo>
                  <a:lnTo>
                    <a:pt x="8108" y="13022"/>
                  </a:lnTo>
                  <a:lnTo>
                    <a:pt x="8621" y="12802"/>
                  </a:lnTo>
                  <a:lnTo>
                    <a:pt x="9098" y="12509"/>
                  </a:lnTo>
                  <a:lnTo>
                    <a:pt x="9538" y="12215"/>
                  </a:lnTo>
                  <a:lnTo>
                    <a:pt x="10052" y="11775"/>
                  </a:lnTo>
                  <a:lnTo>
                    <a:pt x="10492" y="11262"/>
                  </a:lnTo>
                  <a:lnTo>
                    <a:pt x="10932" y="10711"/>
                  </a:lnTo>
                  <a:lnTo>
                    <a:pt x="11299" y="10161"/>
                  </a:lnTo>
                  <a:lnTo>
                    <a:pt x="11629" y="9538"/>
                  </a:lnTo>
                  <a:lnTo>
                    <a:pt x="11886" y="8914"/>
                  </a:lnTo>
                  <a:lnTo>
                    <a:pt x="12106" y="8290"/>
                  </a:lnTo>
                  <a:lnTo>
                    <a:pt x="12179" y="7924"/>
                  </a:lnTo>
                  <a:lnTo>
                    <a:pt x="12216" y="7593"/>
                  </a:lnTo>
                  <a:lnTo>
                    <a:pt x="12253" y="7080"/>
                  </a:lnTo>
                  <a:lnTo>
                    <a:pt x="12216" y="6603"/>
                  </a:lnTo>
                  <a:lnTo>
                    <a:pt x="12106" y="6126"/>
                  </a:lnTo>
                  <a:lnTo>
                    <a:pt x="11922" y="5649"/>
                  </a:lnTo>
                  <a:lnTo>
                    <a:pt x="11739" y="5172"/>
                  </a:lnTo>
                  <a:lnTo>
                    <a:pt x="11482" y="4732"/>
                  </a:lnTo>
                  <a:lnTo>
                    <a:pt x="11189" y="4329"/>
                  </a:lnTo>
                  <a:lnTo>
                    <a:pt x="10859" y="3962"/>
                  </a:lnTo>
                  <a:lnTo>
                    <a:pt x="10822" y="3852"/>
                  </a:lnTo>
                  <a:lnTo>
                    <a:pt x="10712" y="3815"/>
                  </a:lnTo>
                  <a:lnTo>
                    <a:pt x="10272" y="3375"/>
                  </a:lnTo>
                  <a:lnTo>
                    <a:pt x="10162" y="3302"/>
                  </a:lnTo>
                  <a:lnTo>
                    <a:pt x="9832" y="3082"/>
                  </a:lnTo>
                  <a:lnTo>
                    <a:pt x="9501" y="2861"/>
                  </a:lnTo>
                  <a:lnTo>
                    <a:pt x="9135" y="2678"/>
                  </a:lnTo>
                  <a:lnTo>
                    <a:pt x="8768" y="2531"/>
                  </a:lnTo>
                  <a:lnTo>
                    <a:pt x="8804" y="2458"/>
                  </a:lnTo>
                  <a:lnTo>
                    <a:pt x="8841" y="2421"/>
                  </a:lnTo>
                  <a:lnTo>
                    <a:pt x="8804" y="2348"/>
                  </a:lnTo>
                  <a:lnTo>
                    <a:pt x="9171" y="1871"/>
                  </a:lnTo>
                  <a:lnTo>
                    <a:pt x="9501" y="1394"/>
                  </a:lnTo>
                  <a:lnTo>
                    <a:pt x="9758" y="1394"/>
                  </a:lnTo>
                  <a:lnTo>
                    <a:pt x="9868" y="1358"/>
                  </a:lnTo>
                  <a:lnTo>
                    <a:pt x="9978" y="1284"/>
                  </a:lnTo>
                  <a:lnTo>
                    <a:pt x="10052" y="1211"/>
                  </a:lnTo>
                  <a:lnTo>
                    <a:pt x="10602" y="1468"/>
                  </a:lnTo>
                  <a:lnTo>
                    <a:pt x="11079" y="1798"/>
                  </a:lnTo>
                  <a:lnTo>
                    <a:pt x="11556" y="2128"/>
                  </a:lnTo>
                  <a:lnTo>
                    <a:pt x="11996" y="2531"/>
                  </a:lnTo>
                  <a:lnTo>
                    <a:pt x="12399" y="2972"/>
                  </a:lnTo>
                  <a:lnTo>
                    <a:pt x="12766" y="3412"/>
                  </a:lnTo>
                  <a:lnTo>
                    <a:pt x="13060" y="3925"/>
                  </a:lnTo>
                  <a:lnTo>
                    <a:pt x="13353" y="4439"/>
                  </a:lnTo>
                  <a:lnTo>
                    <a:pt x="13573" y="4989"/>
                  </a:lnTo>
                  <a:lnTo>
                    <a:pt x="13757" y="5539"/>
                  </a:lnTo>
                  <a:lnTo>
                    <a:pt x="13903" y="6126"/>
                  </a:lnTo>
                  <a:lnTo>
                    <a:pt x="14013" y="6713"/>
                  </a:lnTo>
                  <a:lnTo>
                    <a:pt x="14087" y="7300"/>
                  </a:lnTo>
                  <a:lnTo>
                    <a:pt x="14087" y="7887"/>
                  </a:lnTo>
                  <a:lnTo>
                    <a:pt x="14087" y="8510"/>
                  </a:lnTo>
                  <a:lnTo>
                    <a:pt x="14013" y="9097"/>
                  </a:lnTo>
                  <a:lnTo>
                    <a:pt x="13867" y="9758"/>
                  </a:lnTo>
                  <a:lnTo>
                    <a:pt x="13720" y="10381"/>
                  </a:lnTo>
                  <a:lnTo>
                    <a:pt x="13463" y="11005"/>
                  </a:lnTo>
                  <a:lnTo>
                    <a:pt x="13206" y="11592"/>
                  </a:lnTo>
                  <a:lnTo>
                    <a:pt x="12876" y="12179"/>
                  </a:lnTo>
                  <a:lnTo>
                    <a:pt x="12473" y="12692"/>
                  </a:lnTo>
                  <a:lnTo>
                    <a:pt x="12069" y="13206"/>
                  </a:lnTo>
                  <a:lnTo>
                    <a:pt x="11592" y="13683"/>
                  </a:lnTo>
                  <a:lnTo>
                    <a:pt x="11079" y="14049"/>
                  </a:lnTo>
                  <a:lnTo>
                    <a:pt x="10565" y="14416"/>
                  </a:lnTo>
                  <a:lnTo>
                    <a:pt x="9978" y="14710"/>
                  </a:lnTo>
                  <a:lnTo>
                    <a:pt x="9391" y="14966"/>
                  </a:lnTo>
                  <a:lnTo>
                    <a:pt x="8804" y="15150"/>
                  </a:lnTo>
                  <a:lnTo>
                    <a:pt x="8181" y="15260"/>
                  </a:lnTo>
                  <a:lnTo>
                    <a:pt x="7557" y="15333"/>
                  </a:lnTo>
                  <a:lnTo>
                    <a:pt x="6897" y="15370"/>
                  </a:lnTo>
                  <a:lnTo>
                    <a:pt x="6420" y="15333"/>
                  </a:lnTo>
                  <a:lnTo>
                    <a:pt x="5943" y="15296"/>
                  </a:lnTo>
                  <a:lnTo>
                    <a:pt x="5466" y="15186"/>
                  </a:lnTo>
                  <a:lnTo>
                    <a:pt x="5026" y="15076"/>
                  </a:lnTo>
                  <a:lnTo>
                    <a:pt x="4549" y="14893"/>
                  </a:lnTo>
                  <a:lnTo>
                    <a:pt x="4109" y="14673"/>
                  </a:lnTo>
                  <a:lnTo>
                    <a:pt x="3632" y="14453"/>
                  </a:lnTo>
                  <a:lnTo>
                    <a:pt x="3669" y="14416"/>
                  </a:lnTo>
                  <a:lnTo>
                    <a:pt x="3706" y="14343"/>
                  </a:lnTo>
                  <a:lnTo>
                    <a:pt x="3706" y="14269"/>
                  </a:lnTo>
                  <a:lnTo>
                    <a:pt x="3706" y="14196"/>
                  </a:lnTo>
                  <a:lnTo>
                    <a:pt x="3669" y="14123"/>
                  </a:lnTo>
                  <a:lnTo>
                    <a:pt x="3522" y="14013"/>
                  </a:lnTo>
                  <a:lnTo>
                    <a:pt x="3376" y="13939"/>
                  </a:lnTo>
                  <a:lnTo>
                    <a:pt x="3229" y="13903"/>
                  </a:lnTo>
                  <a:lnTo>
                    <a:pt x="3009" y="13903"/>
                  </a:lnTo>
                  <a:lnTo>
                    <a:pt x="2899" y="13939"/>
                  </a:lnTo>
                  <a:lnTo>
                    <a:pt x="2752" y="14013"/>
                  </a:lnTo>
                  <a:lnTo>
                    <a:pt x="2642" y="14123"/>
                  </a:lnTo>
                  <a:lnTo>
                    <a:pt x="2605" y="14269"/>
                  </a:lnTo>
                  <a:lnTo>
                    <a:pt x="2605" y="14416"/>
                  </a:lnTo>
                  <a:lnTo>
                    <a:pt x="2642" y="14563"/>
                  </a:lnTo>
                  <a:lnTo>
                    <a:pt x="2715" y="14710"/>
                  </a:lnTo>
                  <a:lnTo>
                    <a:pt x="2825" y="14820"/>
                  </a:lnTo>
                  <a:lnTo>
                    <a:pt x="2972" y="14856"/>
                  </a:lnTo>
                  <a:lnTo>
                    <a:pt x="3119" y="14893"/>
                  </a:lnTo>
                  <a:lnTo>
                    <a:pt x="3266" y="14856"/>
                  </a:lnTo>
                  <a:lnTo>
                    <a:pt x="3376" y="14746"/>
                  </a:lnTo>
                  <a:lnTo>
                    <a:pt x="3522" y="14856"/>
                  </a:lnTo>
                  <a:lnTo>
                    <a:pt x="4036" y="15150"/>
                  </a:lnTo>
                  <a:lnTo>
                    <a:pt x="4439" y="15333"/>
                  </a:lnTo>
                  <a:lnTo>
                    <a:pt x="4806" y="15480"/>
                  </a:lnTo>
                  <a:lnTo>
                    <a:pt x="4770" y="15553"/>
                  </a:lnTo>
                  <a:lnTo>
                    <a:pt x="4733" y="15590"/>
                  </a:lnTo>
                  <a:lnTo>
                    <a:pt x="4659" y="15810"/>
                  </a:lnTo>
                  <a:lnTo>
                    <a:pt x="4623" y="16030"/>
                  </a:lnTo>
                  <a:lnTo>
                    <a:pt x="4586" y="16470"/>
                  </a:lnTo>
                  <a:lnTo>
                    <a:pt x="3963" y="16654"/>
                  </a:lnTo>
                  <a:lnTo>
                    <a:pt x="3376" y="16910"/>
                  </a:lnTo>
                  <a:lnTo>
                    <a:pt x="2752" y="17167"/>
                  </a:lnTo>
                  <a:lnTo>
                    <a:pt x="2128" y="17387"/>
                  </a:lnTo>
                  <a:lnTo>
                    <a:pt x="2055" y="17424"/>
                  </a:lnTo>
                  <a:lnTo>
                    <a:pt x="2018" y="17497"/>
                  </a:lnTo>
                  <a:lnTo>
                    <a:pt x="1982" y="17571"/>
                  </a:lnTo>
                  <a:lnTo>
                    <a:pt x="1982" y="17644"/>
                  </a:lnTo>
                  <a:lnTo>
                    <a:pt x="2018" y="17717"/>
                  </a:lnTo>
                  <a:lnTo>
                    <a:pt x="2055" y="17791"/>
                  </a:lnTo>
                  <a:lnTo>
                    <a:pt x="2128" y="17828"/>
                  </a:lnTo>
                  <a:lnTo>
                    <a:pt x="2202" y="17864"/>
                  </a:lnTo>
                  <a:lnTo>
                    <a:pt x="8401" y="17901"/>
                  </a:lnTo>
                  <a:lnTo>
                    <a:pt x="8474" y="17901"/>
                  </a:lnTo>
                  <a:lnTo>
                    <a:pt x="8548" y="17864"/>
                  </a:lnTo>
                  <a:lnTo>
                    <a:pt x="8621" y="17791"/>
                  </a:lnTo>
                  <a:lnTo>
                    <a:pt x="8621" y="17717"/>
                  </a:lnTo>
                  <a:lnTo>
                    <a:pt x="8621" y="17644"/>
                  </a:lnTo>
                  <a:lnTo>
                    <a:pt x="8621" y="17571"/>
                  </a:lnTo>
                  <a:lnTo>
                    <a:pt x="8584" y="17497"/>
                  </a:lnTo>
                  <a:lnTo>
                    <a:pt x="8474" y="17424"/>
                  </a:lnTo>
                  <a:lnTo>
                    <a:pt x="8108" y="17277"/>
                  </a:lnTo>
                  <a:lnTo>
                    <a:pt x="7667" y="17167"/>
                  </a:lnTo>
                  <a:lnTo>
                    <a:pt x="7264" y="17057"/>
                  </a:lnTo>
                  <a:lnTo>
                    <a:pt x="6860" y="16947"/>
                  </a:lnTo>
                  <a:lnTo>
                    <a:pt x="6494" y="16764"/>
                  </a:lnTo>
                  <a:lnTo>
                    <a:pt x="6163" y="16544"/>
                  </a:lnTo>
                  <a:lnTo>
                    <a:pt x="5907" y="16324"/>
                  </a:lnTo>
                  <a:lnTo>
                    <a:pt x="5797" y="16214"/>
                  </a:lnTo>
                  <a:lnTo>
                    <a:pt x="5650" y="16140"/>
                  </a:lnTo>
                  <a:lnTo>
                    <a:pt x="5650" y="16103"/>
                  </a:lnTo>
                  <a:lnTo>
                    <a:pt x="5687" y="15920"/>
                  </a:lnTo>
                  <a:lnTo>
                    <a:pt x="5650" y="15737"/>
                  </a:lnTo>
                  <a:lnTo>
                    <a:pt x="6127" y="15810"/>
                  </a:lnTo>
                  <a:lnTo>
                    <a:pt x="6640" y="15847"/>
                  </a:lnTo>
                  <a:lnTo>
                    <a:pt x="7631" y="15847"/>
                  </a:lnTo>
                  <a:lnTo>
                    <a:pt x="8218" y="15773"/>
                  </a:lnTo>
                  <a:lnTo>
                    <a:pt x="8841" y="15627"/>
                  </a:lnTo>
                  <a:lnTo>
                    <a:pt x="9428" y="15480"/>
                  </a:lnTo>
                  <a:lnTo>
                    <a:pt x="10015" y="15260"/>
                  </a:lnTo>
                  <a:lnTo>
                    <a:pt x="10565" y="14966"/>
                  </a:lnTo>
                  <a:lnTo>
                    <a:pt x="11079" y="14673"/>
                  </a:lnTo>
                  <a:lnTo>
                    <a:pt x="11592" y="14306"/>
                  </a:lnTo>
                  <a:lnTo>
                    <a:pt x="12069" y="13903"/>
                  </a:lnTo>
                  <a:lnTo>
                    <a:pt x="12509" y="13462"/>
                  </a:lnTo>
                  <a:lnTo>
                    <a:pt x="12913" y="12986"/>
                  </a:lnTo>
                  <a:lnTo>
                    <a:pt x="13280" y="12472"/>
                  </a:lnTo>
                  <a:lnTo>
                    <a:pt x="13573" y="11922"/>
                  </a:lnTo>
                  <a:lnTo>
                    <a:pt x="13867" y="11372"/>
                  </a:lnTo>
                  <a:lnTo>
                    <a:pt x="14087" y="10785"/>
                  </a:lnTo>
                  <a:lnTo>
                    <a:pt x="14307" y="10198"/>
                  </a:lnTo>
                  <a:lnTo>
                    <a:pt x="14417" y="9574"/>
                  </a:lnTo>
                  <a:lnTo>
                    <a:pt x="14527" y="8951"/>
                  </a:lnTo>
                  <a:lnTo>
                    <a:pt x="14600" y="8327"/>
                  </a:lnTo>
                  <a:lnTo>
                    <a:pt x="14600" y="7703"/>
                  </a:lnTo>
                  <a:lnTo>
                    <a:pt x="14564" y="7080"/>
                  </a:lnTo>
                  <a:lnTo>
                    <a:pt x="14490" y="6456"/>
                  </a:lnTo>
                  <a:lnTo>
                    <a:pt x="14380" y="5833"/>
                  </a:lnTo>
                  <a:lnTo>
                    <a:pt x="14197" y="5209"/>
                  </a:lnTo>
                  <a:lnTo>
                    <a:pt x="13977" y="4622"/>
                  </a:lnTo>
                  <a:lnTo>
                    <a:pt x="13720" y="3999"/>
                  </a:lnTo>
                  <a:lnTo>
                    <a:pt x="13353" y="3412"/>
                  </a:lnTo>
                  <a:lnTo>
                    <a:pt x="12986" y="2861"/>
                  </a:lnTo>
                  <a:lnTo>
                    <a:pt x="12509" y="2311"/>
                  </a:lnTo>
                  <a:lnTo>
                    <a:pt x="12032" y="1834"/>
                  </a:lnTo>
                  <a:lnTo>
                    <a:pt x="11482" y="1394"/>
                  </a:lnTo>
                  <a:lnTo>
                    <a:pt x="10895" y="1027"/>
                  </a:lnTo>
                  <a:lnTo>
                    <a:pt x="10602" y="881"/>
                  </a:lnTo>
                  <a:lnTo>
                    <a:pt x="10272" y="734"/>
                  </a:lnTo>
                  <a:lnTo>
                    <a:pt x="10308" y="587"/>
                  </a:lnTo>
                  <a:lnTo>
                    <a:pt x="10308" y="441"/>
                  </a:lnTo>
                  <a:lnTo>
                    <a:pt x="10272" y="294"/>
                  </a:lnTo>
                  <a:lnTo>
                    <a:pt x="10198" y="147"/>
                  </a:lnTo>
                  <a:lnTo>
                    <a:pt x="10088" y="74"/>
                  </a:lnTo>
                  <a:lnTo>
                    <a:pt x="9942" y="0"/>
                  </a:lnTo>
                  <a:close/>
                </a:path>
              </a:pathLst>
            </a:custGeom>
            <a:solidFill>
              <a:srgbClr val="A4C2F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A4C2F4"/>
                </a:solidFill>
                <a:latin typeface="Arial"/>
                <a:ea typeface="Arial"/>
                <a:cs typeface="Arial"/>
                <a:sym typeface="Arial"/>
              </a:endParaRPr>
            </a:p>
          </p:txBody>
        </p:sp>
        <p:sp>
          <p:nvSpPr>
            <p:cNvPr id="853" name="Google Shape;853;p40"/>
            <p:cNvSpPr/>
            <p:nvPr/>
          </p:nvSpPr>
          <p:spPr>
            <a:xfrm>
              <a:off x="6071400" y="1791425"/>
              <a:ext cx="402625" cy="375100"/>
            </a:xfrm>
            <a:custGeom>
              <a:avLst/>
              <a:gdLst/>
              <a:ahLst/>
              <a:cxnLst/>
              <a:rect l="l" t="t" r="r" b="b"/>
              <a:pathLst>
                <a:path w="16105" h="15004" extrusionOk="0">
                  <a:moveTo>
                    <a:pt x="13170" y="587"/>
                  </a:moveTo>
                  <a:lnTo>
                    <a:pt x="13206" y="624"/>
                  </a:lnTo>
                  <a:lnTo>
                    <a:pt x="13280" y="661"/>
                  </a:lnTo>
                  <a:lnTo>
                    <a:pt x="13353" y="697"/>
                  </a:lnTo>
                  <a:lnTo>
                    <a:pt x="13610" y="771"/>
                  </a:lnTo>
                  <a:lnTo>
                    <a:pt x="13830" y="844"/>
                  </a:lnTo>
                  <a:lnTo>
                    <a:pt x="14013" y="954"/>
                  </a:lnTo>
                  <a:lnTo>
                    <a:pt x="14160" y="1174"/>
                  </a:lnTo>
                  <a:lnTo>
                    <a:pt x="14307" y="1394"/>
                  </a:lnTo>
                  <a:lnTo>
                    <a:pt x="14343" y="1651"/>
                  </a:lnTo>
                  <a:lnTo>
                    <a:pt x="14307" y="1908"/>
                  </a:lnTo>
                  <a:lnTo>
                    <a:pt x="14233" y="2128"/>
                  </a:lnTo>
                  <a:lnTo>
                    <a:pt x="14087" y="2348"/>
                  </a:lnTo>
                  <a:lnTo>
                    <a:pt x="13903" y="2531"/>
                  </a:lnTo>
                  <a:lnTo>
                    <a:pt x="13683" y="2678"/>
                  </a:lnTo>
                  <a:lnTo>
                    <a:pt x="13463" y="2788"/>
                  </a:lnTo>
                  <a:lnTo>
                    <a:pt x="13170" y="2825"/>
                  </a:lnTo>
                  <a:lnTo>
                    <a:pt x="12840" y="2788"/>
                  </a:lnTo>
                  <a:lnTo>
                    <a:pt x="12656" y="2751"/>
                  </a:lnTo>
                  <a:lnTo>
                    <a:pt x="12546" y="2715"/>
                  </a:lnTo>
                  <a:lnTo>
                    <a:pt x="12436" y="2641"/>
                  </a:lnTo>
                  <a:lnTo>
                    <a:pt x="12363" y="2495"/>
                  </a:lnTo>
                  <a:lnTo>
                    <a:pt x="12289" y="2495"/>
                  </a:lnTo>
                  <a:lnTo>
                    <a:pt x="12253" y="2275"/>
                  </a:lnTo>
                  <a:lnTo>
                    <a:pt x="12253" y="2054"/>
                  </a:lnTo>
                  <a:lnTo>
                    <a:pt x="12253" y="1871"/>
                  </a:lnTo>
                  <a:lnTo>
                    <a:pt x="12289" y="1724"/>
                  </a:lnTo>
                  <a:lnTo>
                    <a:pt x="12399" y="1394"/>
                  </a:lnTo>
                  <a:lnTo>
                    <a:pt x="12583" y="1064"/>
                  </a:lnTo>
                  <a:lnTo>
                    <a:pt x="12840" y="807"/>
                  </a:lnTo>
                  <a:lnTo>
                    <a:pt x="12986" y="697"/>
                  </a:lnTo>
                  <a:lnTo>
                    <a:pt x="13170" y="587"/>
                  </a:lnTo>
                  <a:close/>
                  <a:moveTo>
                    <a:pt x="9061" y="3338"/>
                  </a:moveTo>
                  <a:lnTo>
                    <a:pt x="9245" y="3412"/>
                  </a:lnTo>
                  <a:lnTo>
                    <a:pt x="9245" y="3448"/>
                  </a:lnTo>
                  <a:lnTo>
                    <a:pt x="9171" y="3632"/>
                  </a:lnTo>
                  <a:lnTo>
                    <a:pt x="9171" y="3668"/>
                  </a:lnTo>
                  <a:lnTo>
                    <a:pt x="9135" y="3632"/>
                  </a:lnTo>
                  <a:lnTo>
                    <a:pt x="9061" y="3522"/>
                  </a:lnTo>
                  <a:lnTo>
                    <a:pt x="8988" y="3448"/>
                  </a:lnTo>
                  <a:lnTo>
                    <a:pt x="8988" y="3412"/>
                  </a:lnTo>
                  <a:lnTo>
                    <a:pt x="8988" y="3375"/>
                  </a:lnTo>
                  <a:lnTo>
                    <a:pt x="9061" y="3338"/>
                  </a:lnTo>
                  <a:close/>
                  <a:moveTo>
                    <a:pt x="14123" y="440"/>
                  </a:moveTo>
                  <a:lnTo>
                    <a:pt x="14233" y="477"/>
                  </a:lnTo>
                  <a:lnTo>
                    <a:pt x="14307" y="587"/>
                  </a:lnTo>
                  <a:lnTo>
                    <a:pt x="14417" y="661"/>
                  </a:lnTo>
                  <a:lnTo>
                    <a:pt x="14454" y="807"/>
                  </a:lnTo>
                  <a:lnTo>
                    <a:pt x="14527" y="807"/>
                  </a:lnTo>
                  <a:lnTo>
                    <a:pt x="14490" y="624"/>
                  </a:lnTo>
                  <a:lnTo>
                    <a:pt x="14454" y="477"/>
                  </a:lnTo>
                  <a:lnTo>
                    <a:pt x="14600" y="551"/>
                  </a:lnTo>
                  <a:lnTo>
                    <a:pt x="14784" y="624"/>
                  </a:lnTo>
                  <a:lnTo>
                    <a:pt x="14967" y="771"/>
                  </a:lnTo>
                  <a:lnTo>
                    <a:pt x="15114" y="881"/>
                  </a:lnTo>
                  <a:lnTo>
                    <a:pt x="15224" y="1064"/>
                  </a:lnTo>
                  <a:lnTo>
                    <a:pt x="15334" y="1211"/>
                  </a:lnTo>
                  <a:lnTo>
                    <a:pt x="15444" y="1578"/>
                  </a:lnTo>
                  <a:lnTo>
                    <a:pt x="15554" y="1944"/>
                  </a:lnTo>
                  <a:lnTo>
                    <a:pt x="15627" y="2385"/>
                  </a:lnTo>
                  <a:lnTo>
                    <a:pt x="15664" y="2568"/>
                  </a:lnTo>
                  <a:lnTo>
                    <a:pt x="15627" y="2788"/>
                  </a:lnTo>
                  <a:lnTo>
                    <a:pt x="15591" y="2972"/>
                  </a:lnTo>
                  <a:lnTo>
                    <a:pt x="15481" y="3118"/>
                  </a:lnTo>
                  <a:lnTo>
                    <a:pt x="15187" y="3412"/>
                  </a:lnTo>
                  <a:lnTo>
                    <a:pt x="14930" y="3595"/>
                  </a:lnTo>
                  <a:lnTo>
                    <a:pt x="14600" y="3705"/>
                  </a:lnTo>
                  <a:lnTo>
                    <a:pt x="14270" y="3779"/>
                  </a:lnTo>
                  <a:lnTo>
                    <a:pt x="13940" y="3815"/>
                  </a:lnTo>
                  <a:lnTo>
                    <a:pt x="13720" y="3779"/>
                  </a:lnTo>
                  <a:lnTo>
                    <a:pt x="13500" y="3742"/>
                  </a:lnTo>
                  <a:lnTo>
                    <a:pt x="13316" y="3668"/>
                  </a:lnTo>
                  <a:lnTo>
                    <a:pt x="13133" y="3595"/>
                  </a:lnTo>
                  <a:lnTo>
                    <a:pt x="12950" y="3485"/>
                  </a:lnTo>
                  <a:lnTo>
                    <a:pt x="12803" y="3338"/>
                  </a:lnTo>
                  <a:lnTo>
                    <a:pt x="12656" y="3192"/>
                  </a:lnTo>
                  <a:lnTo>
                    <a:pt x="12546" y="3045"/>
                  </a:lnTo>
                  <a:lnTo>
                    <a:pt x="12840" y="3118"/>
                  </a:lnTo>
                  <a:lnTo>
                    <a:pt x="13133" y="3155"/>
                  </a:lnTo>
                  <a:lnTo>
                    <a:pt x="13426" y="3118"/>
                  </a:lnTo>
                  <a:lnTo>
                    <a:pt x="13720" y="3045"/>
                  </a:lnTo>
                  <a:lnTo>
                    <a:pt x="13977" y="2935"/>
                  </a:lnTo>
                  <a:lnTo>
                    <a:pt x="14233" y="2751"/>
                  </a:lnTo>
                  <a:lnTo>
                    <a:pt x="14417" y="2495"/>
                  </a:lnTo>
                  <a:lnTo>
                    <a:pt x="14600" y="2238"/>
                  </a:lnTo>
                  <a:lnTo>
                    <a:pt x="14674" y="1981"/>
                  </a:lnTo>
                  <a:lnTo>
                    <a:pt x="14710" y="1724"/>
                  </a:lnTo>
                  <a:lnTo>
                    <a:pt x="14674" y="1468"/>
                  </a:lnTo>
                  <a:lnTo>
                    <a:pt x="14600" y="1211"/>
                  </a:lnTo>
                  <a:lnTo>
                    <a:pt x="14490" y="991"/>
                  </a:lnTo>
                  <a:lnTo>
                    <a:pt x="14343" y="771"/>
                  </a:lnTo>
                  <a:lnTo>
                    <a:pt x="14160" y="587"/>
                  </a:lnTo>
                  <a:lnTo>
                    <a:pt x="13940" y="440"/>
                  </a:lnTo>
                  <a:close/>
                  <a:moveTo>
                    <a:pt x="13757" y="0"/>
                  </a:moveTo>
                  <a:lnTo>
                    <a:pt x="13610" y="74"/>
                  </a:lnTo>
                  <a:lnTo>
                    <a:pt x="13353" y="110"/>
                  </a:lnTo>
                  <a:lnTo>
                    <a:pt x="13133" y="147"/>
                  </a:lnTo>
                  <a:lnTo>
                    <a:pt x="12913" y="257"/>
                  </a:lnTo>
                  <a:lnTo>
                    <a:pt x="12729" y="404"/>
                  </a:lnTo>
                  <a:lnTo>
                    <a:pt x="12509" y="551"/>
                  </a:lnTo>
                  <a:lnTo>
                    <a:pt x="12363" y="734"/>
                  </a:lnTo>
                  <a:lnTo>
                    <a:pt x="12216" y="917"/>
                  </a:lnTo>
                  <a:lnTo>
                    <a:pt x="12069" y="1137"/>
                  </a:lnTo>
                  <a:lnTo>
                    <a:pt x="11996" y="1321"/>
                  </a:lnTo>
                  <a:lnTo>
                    <a:pt x="11922" y="1578"/>
                  </a:lnTo>
                  <a:lnTo>
                    <a:pt x="11849" y="1798"/>
                  </a:lnTo>
                  <a:lnTo>
                    <a:pt x="11849" y="2054"/>
                  </a:lnTo>
                  <a:lnTo>
                    <a:pt x="11849" y="2275"/>
                  </a:lnTo>
                  <a:lnTo>
                    <a:pt x="11886" y="2531"/>
                  </a:lnTo>
                  <a:lnTo>
                    <a:pt x="11959" y="2751"/>
                  </a:lnTo>
                  <a:lnTo>
                    <a:pt x="12033" y="2972"/>
                  </a:lnTo>
                  <a:lnTo>
                    <a:pt x="12143" y="3192"/>
                  </a:lnTo>
                  <a:lnTo>
                    <a:pt x="12253" y="3375"/>
                  </a:lnTo>
                  <a:lnTo>
                    <a:pt x="12399" y="3558"/>
                  </a:lnTo>
                  <a:lnTo>
                    <a:pt x="12583" y="3705"/>
                  </a:lnTo>
                  <a:lnTo>
                    <a:pt x="12766" y="3852"/>
                  </a:lnTo>
                  <a:lnTo>
                    <a:pt x="12986" y="3999"/>
                  </a:lnTo>
                  <a:lnTo>
                    <a:pt x="13206" y="4072"/>
                  </a:lnTo>
                  <a:lnTo>
                    <a:pt x="13426" y="4145"/>
                  </a:lnTo>
                  <a:lnTo>
                    <a:pt x="13683" y="4219"/>
                  </a:lnTo>
                  <a:lnTo>
                    <a:pt x="14123" y="4219"/>
                  </a:lnTo>
                  <a:lnTo>
                    <a:pt x="14564" y="4145"/>
                  </a:lnTo>
                  <a:lnTo>
                    <a:pt x="15004" y="3999"/>
                  </a:lnTo>
                  <a:lnTo>
                    <a:pt x="15371" y="3779"/>
                  </a:lnTo>
                  <a:lnTo>
                    <a:pt x="15591" y="3632"/>
                  </a:lnTo>
                  <a:lnTo>
                    <a:pt x="15737" y="3448"/>
                  </a:lnTo>
                  <a:lnTo>
                    <a:pt x="15884" y="3265"/>
                  </a:lnTo>
                  <a:lnTo>
                    <a:pt x="15994" y="3045"/>
                  </a:lnTo>
                  <a:lnTo>
                    <a:pt x="16067" y="2788"/>
                  </a:lnTo>
                  <a:lnTo>
                    <a:pt x="16104" y="2495"/>
                  </a:lnTo>
                  <a:lnTo>
                    <a:pt x="16067" y="2238"/>
                  </a:lnTo>
                  <a:lnTo>
                    <a:pt x="15994" y="1981"/>
                  </a:lnTo>
                  <a:lnTo>
                    <a:pt x="15884" y="1431"/>
                  </a:lnTo>
                  <a:lnTo>
                    <a:pt x="15774" y="1174"/>
                  </a:lnTo>
                  <a:lnTo>
                    <a:pt x="15664" y="954"/>
                  </a:lnTo>
                  <a:lnTo>
                    <a:pt x="15517" y="734"/>
                  </a:lnTo>
                  <a:lnTo>
                    <a:pt x="15371" y="551"/>
                  </a:lnTo>
                  <a:lnTo>
                    <a:pt x="15150" y="367"/>
                  </a:lnTo>
                  <a:lnTo>
                    <a:pt x="14930" y="220"/>
                  </a:lnTo>
                  <a:lnTo>
                    <a:pt x="14637" y="74"/>
                  </a:lnTo>
                  <a:lnTo>
                    <a:pt x="14270" y="0"/>
                  </a:lnTo>
                  <a:close/>
                  <a:moveTo>
                    <a:pt x="11115" y="4549"/>
                  </a:moveTo>
                  <a:lnTo>
                    <a:pt x="11446" y="4842"/>
                  </a:lnTo>
                  <a:lnTo>
                    <a:pt x="11299" y="4952"/>
                  </a:lnTo>
                  <a:lnTo>
                    <a:pt x="11115" y="4916"/>
                  </a:lnTo>
                  <a:lnTo>
                    <a:pt x="10932" y="4916"/>
                  </a:lnTo>
                  <a:lnTo>
                    <a:pt x="10639" y="4952"/>
                  </a:lnTo>
                  <a:lnTo>
                    <a:pt x="10859" y="4732"/>
                  </a:lnTo>
                  <a:lnTo>
                    <a:pt x="11115" y="4549"/>
                  </a:lnTo>
                  <a:close/>
                  <a:moveTo>
                    <a:pt x="6860" y="3632"/>
                  </a:moveTo>
                  <a:lnTo>
                    <a:pt x="7007" y="3668"/>
                  </a:lnTo>
                  <a:lnTo>
                    <a:pt x="7044" y="3705"/>
                  </a:lnTo>
                  <a:lnTo>
                    <a:pt x="7044" y="3742"/>
                  </a:lnTo>
                  <a:lnTo>
                    <a:pt x="7044" y="3779"/>
                  </a:lnTo>
                  <a:lnTo>
                    <a:pt x="7080" y="3852"/>
                  </a:lnTo>
                  <a:lnTo>
                    <a:pt x="7191" y="3889"/>
                  </a:lnTo>
                  <a:lnTo>
                    <a:pt x="7374" y="3889"/>
                  </a:lnTo>
                  <a:lnTo>
                    <a:pt x="7411" y="3925"/>
                  </a:lnTo>
                  <a:lnTo>
                    <a:pt x="7447" y="4035"/>
                  </a:lnTo>
                  <a:lnTo>
                    <a:pt x="7484" y="4145"/>
                  </a:lnTo>
                  <a:lnTo>
                    <a:pt x="7484" y="4255"/>
                  </a:lnTo>
                  <a:lnTo>
                    <a:pt x="7447" y="4512"/>
                  </a:lnTo>
                  <a:lnTo>
                    <a:pt x="7374" y="4769"/>
                  </a:lnTo>
                  <a:lnTo>
                    <a:pt x="7227" y="5026"/>
                  </a:lnTo>
                  <a:lnTo>
                    <a:pt x="7154" y="5136"/>
                  </a:lnTo>
                  <a:lnTo>
                    <a:pt x="7044" y="5209"/>
                  </a:lnTo>
                  <a:lnTo>
                    <a:pt x="6934" y="5246"/>
                  </a:lnTo>
                  <a:lnTo>
                    <a:pt x="6787" y="5246"/>
                  </a:lnTo>
                  <a:lnTo>
                    <a:pt x="6787" y="4989"/>
                  </a:lnTo>
                  <a:lnTo>
                    <a:pt x="6750" y="4769"/>
                  </a:lnTo>
                  <a:lnTo>
                    <a:pt x="6640" y="4549"/>
                  </a:lnTo>
                  <a:lnTo>
                    <a:pt x="6494" y="4329"/>
                  </a:lnTo>
                  <a:lnTo>
                    <a:pt x="6310" y="4145"/>
                  </a:lnTo>
                  <a:lnTo>
                    <a:pt x="6090" y="4035"/>
                  </a:lnTo>
                  <a:lnTo>
                    <a:pt x="6090" y="3925"/>
                  </a:lnTo>
                  <a:lnTo>
                    <a:pt x="6163" y="3852"/>
                  </a:lnTo>
                  <a:lnTo>
                    <a:pt x="6237" y="3779"/>
                  </a:lnTo>
                  <a:lnTo>
                    <a:pt x="6347" y="3742"/>
                  </a:lnTo>
                  <a:lnTo>
                    <a:pt x="6567" y="3705"/>
                  </a:lnTo>
                  <a:lnTo>
                    <a:pt x="6860" y="3632"/>
                  </a:lnTo>
                  <a:close/>
                  <a:moveTo>
                    <a:pt x="6530" y="3192"/>
                  </a:moveTo>
                  <a:lnTo>
                    <a:pt x="6494" y="3228"/>
                  </a:lnTo>
                  <a:lnTo>
                    <a:pt x="6457" y="3302"/>
                  </a:lnTo>
                  <a:lnTo>
                    <a:pt x="6457" y="3338"/>
                  </a:lnTo>
                  <a:lnTo>
                    <a:pt x="6457" y="3412"/>
                  </a:lnTo>
                  <a:lnTo>
                    <a:pt x="6200" y="3485"/>
                  </a:lnTo>
                  <a:lnTo>
                    <a:pt x="5980" y="3558"/>
                  </a:lnTo>
                  <a:lnTo>
                    <a:pt x="5797" y="3742"/>
                  </a:lnTo>
                  <a:lnTo>
                    <a:pt x="5760" y="3815"/>
                  </a:lnTo>
                  <a:lnTo>
                    <a:pt x="5687" y="3925"/>
                  </a:lnTo>
                  <a:lnTo>
                    <a:pt x="5687" y="4035"/>
                  </a:lnTo>
                  <a:lnTo>
                    <a:pt x="5687" y="4072"/>
                  </a:lnTo>
                  <a:lnTo>
                    <a:pt x="5797" y="4219"/>
                  </a:lnTo>
                  <a:lnTo>
                    <a:pt x="5907" y="4292"/>
                  </a:lnTo>
                  <a:lnTo>
                    <a:pt x="6053" y="4365"/>
                  </a:lnTo>
                  <a:lnTo>
                    <a:pt x="6163" y="4439"/>
                  </a:lnTo>
                  <a:lnTo>
                    <a:pt x="6274" y="4512"/>
                  </a:lnTo>
                  <a:lnTo>
                    <a:pt x="6347" y="4622"/>
                  </a:lnTo>
                  <a:lnTo>
                    <a:pt x="6420" y="4769"/>
                  </a:lnTo>
                  <a:lnTo>
                    <a:pt x="6494" y="5026"/>
                  </a:lnTo>
                  <a:lnTo>
                    <a:pt x="6457" y="5282"/>
                  </a:lnTo>
                  <a:lnTo>
                    <a:pt x="6494" y="5392"/>
                  </a:lnTo>
                  <a:lnTo>
                    <a:pt x="6530" y="5466"/>
                  </a:lnTo>
                  <a:lnTo>
                    <a:pt x="6750" y="5539"/>
                  </a:lnTo>
                  <a:lnTo>
                    <a:pt x="6934" y="5539"/>
                  </a:lnTo>
                  <a:lnTo>
                    <a:pt x="7117" y="5503"/>
                  </a:lnTo>
                  <a:lnTo>
                    <a:pt x="7264" y="5429"/>
                  </a:lnTo>
                  <a:lnTo>
                    <a:pt x="7411" y="5282"/>
                  </a:lnTo>
                  <a:lnTo>
                    <a:pt x="7521" y="5136"/>
                  </a:lnTo>
                  <a:lnTo>
                    <a:pt x="7631" y="4952"/>
                  </a:lnTo>
                  <a:lnTo>
                    <a:pt x="7704" y="4769"/>
                  </a:lnTo>
                  <a:lnTo>
                    <a:pt x="7741" y="4585"/>
                  </a:lnTo>
                  <a:lnTo>
                    <a:pt x="7777" y="4365"/>
                  </a:lnTo>
                  <a:lnTo>
                    <a:pt x="7777" y="4145"/>
                  </a:lnTo>
                  <a:lnTo>
                    <a:pt x="7777" y="3925"/>
                  </a:lnTo>
                  <a:lnTo>
                    <a:pt x="7704" y="3779"/>
                  </a:lnTo>
                  <a:lnTo>
                    <a:pt x="7631" y="3668"/>
                  </a:lnTo>
                  <a:lnTo>
                    <a:pt x="7484" y="3595"/>
                  </a:lnTo>
                  <a:lnTo>
                    <a:pt x="7337" y="3595"/>
                  </a:lnTo>
                  <a:lnTo>
                    <a:pt x="7301" y="3485"/>
                  </a:lnTo>
                  <a:lnTo>
                    <a:pt x="7227" y="3448"/>
                  </a:lnTo>
                  <a:lnTo>
                    <a:pt x="7044" y="3375"/>
                  </a:lnTo>
                  <a:lnTo>
                    <a:pt x="6824" y="3302"/>
                  </a:lnTo>
                  <a:lnTo>
                    <a:pt x="6677" y="3228"/>
                  </a:lnTo>
                  <a:lnTo>
                    <a:pt x="6567" y="3192"/>
                  </a:lnTo>
                  <a:close/>
                  <a:moveTo>
                    <a:pt x="11739" y="5136"/>
                  </a:moveTo>
                  <a:lnTo>
                    <a:pt x="12179" y="5686"/>
                  </a:lnTo>
                  <a:lnTo>
                    <a:pt x="11776" y="5796"/>
                  </a:lnTo>
                  <a:lnTo>
                    <a:pt x="11409" y="6016"/>
                  </a:lnTo>
                  <a:lnTo>
                    <a:pt x="11042" y="6236"/>
                  </a:lnTo>
                  <a:lnTo>
                    <a:pt x="10895" y="6383"/>
                  </a:lnTo>
                  <a:lnTo>
                    <a:pt x="10785" y="6566"/>
                  </a:lnTo>
                  <a:lnTo>
                    <a:pt x="10749" y="6640"/>
                  </a:lnTo>
                  <a:lnTo>
                    <a:pt x="10785" y="6676"/>
                  </a:lnTo>
                  <a:lnTo>
                    <a:pt x="10859" y="6713"/>
                  </a:lnTo>
                  <a:lnTo>
                    <a:pt x="10932" y="6713"/>
                  </a:lnTo>
                  <a:lnTo>
                    <a:pt x="11262" y="6493"/>
                  </a:lnTo>
                  <a:lnTo>
                    <a:pt x="11556" y="6310"/>
                  </a:lnTo>
                  <a:lnTo>
                    <a:pt x="11849" y="6199"/>
                  </a:lnTo>
                  <a:lnTo>
                    <a:pt x="12143" y="6089"/>
                  </a:lnTo>
                  <a:lnTo>
                    <a:pt x="12253" y="6053"/>
                  </a:lnTo>
                  <a:lnTo>
                    <a:pt x="12363" y="6016"/>
                  </a:lnTo>
                  <a:lnTo>
                    <a:pt x="12399" y="5979"/>
                  </a:lnTo>
                  <a:lnTo>
                    <a:pt x="12619" y="6456"/>
                  </a:lnTo>
                  <a:lnTo>
                    <a:pt x="12840" y="6896"/>
                  </a:lnTo>
                  <a:lnTo>
                    <a:pt x="12803" y="6933"/>
                  </a:lnTo>
                  <a:lnTo>
                    <a:pt x="12326" y="7043"/>
                  </a:lnTo>
                  <a:lnTo>
                    <a:pt x="11812" y="7117"/>
                  </a:lnTo>
                  <a:lnTo>
                    <a:pt x="11299" y="7117"/>
                  </a:lnTo>
                  <a:lnTo>
                    <a:pt x="10749" y="7080"/>
                  </a:lnTo>
                  <a:lnTo>
                    <a:pt x="10675" y="7117"/>
                  </a:lnTo>
                  <a:lnTo>
                    <a:pt x="10639" y="7153"/>
                  </a:lnTo>
                  <a:lnTo>
                    <a:pt x="10639" y="7227"/>
                  </a:lnTo>
                  <a:lnTo>
                    <a:pt x="10712" y="7300"/>
                  </a:lnTo>
                  <a:lnTo>
                    <a:pt x="10932" y="7373"/>
                  </a:lnTo>
                  <a:lnTo>
                    <a:pt x="11189" y="7447"/>
                  </a:lnTo>
                  <a:lnTo>
                    <a:pt x="11702" y="7483"/>
                  </a:lnTo>
                  <a:lnTo>
                    <a:pt x="11959" y="7483"/>
                  </a:lnTo>
                  <a:lnTo>
                    <a:pt x="12216" y="7447"/>
                  </a:lnTo>
                  <a:lnTo>
                    <a:pt x="12583" y="7373"/>
                  </a:lnTo>
                  <a:lnTo>
                    <a:pt x="12693" y="7373"/>
                  </a:lnTo>
                  <a:lnTo>
                    <a:pt x="12766" y="7337"/>
                  </a:lnTo>
                  <a:lnTo>
                    <a:pt x="12803" y="7410"/>
                  </a:lnTo>
                  <a:lnTo>
                    <a:pt x="12840" y="7447"/>
                  </a:lnTo>
                  <a:lnTo>
                    <a:pt x="12876" y="7483"/>
                  </a:lnTo>
                  <a:lnTo>
                    <a:pt x="12986" y="7520"/>
                  </a:lnTo>
                  <a:lnTo>
                    <a:pt x="13023" y="7777"/>
                  </a:lnTo>
                  <a:lnTo>
                    <a:pt x="13060" y="8070"/>
                  </a:lnTo>
                  <a:lnTo>
                    <a:pt x="12986" y="8107"/>
                  </a:lnTo>
                  <a:lnTo>
                    <a:pt x="12693" y="7997"/>
                  </a:lnTo>
                  <a:lnTo>
                    <a:pt x="12473" y="7887"/>
                  </a:lnTo>
                  <a:lnTo>
                    <a:pt x="12253" y="7777"/>
                  </a:lnTo>
                  <a:lnTo>
                    <a:pt x="11886" y="7777"/>
                  </a:lnTo>
                  <a:lnTo>
                    <a:pt x="11776" y="7813"/>
                  </a:lnTo>
                  <a:lnTo>
                    <a:pt x="11226" y="7777"/>
                  </a:lnTo>
                  <a:lnTo>
                    <a:pt x="10895" y="7740"/>
                  </a:lnTo>
                  <a:lnTo>
                    <a:pt x="10749" y="7740"/>
                  </a:lnTo>
                  <a:lnTo>
                    <a:pt x="10675" y="7703"/>
                  </a:lnTo>
                  <a:lnTo>
                    <a:pt x="10565" y="7483"/>
                  </a:lnTo>
                  <a:lnTo>
                    <a:pt x="10529" y="7483"/>
                  </a:lnTo>
                  <a:lnTo>
                    <a:pt x="10529" y="7520"/>
                  </a:lnTo>
                  <a:lnTo>
                    <a:pt x="10529" y="7887"/>
                  </a:lnTo>
                  <a:lnTo>
                    <a:pt x="10529" y="7960"/>
                  </a:lnTo>
                  <a:lnTo>
                    <a:pt x="10602" y="7997"/>
                  </a:lnTo>
                  <a:lnTo>
                    <a:pt x="11042" y="8107"/>
                  </a:lnTo>
                  <a:lnTo>
                    <a:pt x="11482" y="8144"/>
                  </a:lnTo>
                  <a:lnTo>
                    <a:pt x="11482" y="8327"/>
                  </a:lnTo>
                  <a:lnTo>
                    <a:pt x="11519" y="8474"/>
                  </a:lnTo>
                  <a:lnTo>
                    <a:pt x="11592" y="8547"/>
                  </a:lnTo>
                  <a:lnTo>
                    <a:pt x="11629" y="8584"/>
                  </a:lnTo>
                  <a:lnTo>
                    <a:pt x="11776" y="8657"/>
                  </a:lnTo>
                  <a:lnTo>
                    <a:pt x="11959" y="8767"/>
                  </a:lnTo>
                  <a:lnTo>
                    <a:pt x="11409" y="8657"/>
                  </a:lnTo>
                  <a:lnTo>
                    <a:pt x="10969" y="8474"/>
                  </a:lnTo>
                  <a:lnTo>
                    <a:pt x="10712" y="8437"/>
                  </a:lnTo>
                  <a:lnTo>
                    <a:pt x="10455" y="8400"/>
                  </a:lnTo>
                  <a:lnTo>
                    <a:pt x="10198" y="8217"/>
                  </a:lnTo>
                  <a:lnTo>
                    <a:pt x="10052" y="8180"/>
                  </a:lnTo>
                  <a:lnTo>
                    <a:pt x="9942" y="8144"/>
                  </a:lnTo>
                  <a:lnTo>
                    <a:pt x="9722" y="8180"/>
                  </a:lnTo>
                  <a:lnTo>
                    <a:pt x="9575" y="8254"/>
                  </a:lnTo>
                  <a:lnTo>
                    <a:pt x="9465" y="8364"/>
                  </a:lnTo>
                  <a:lnTo>
                    <a:pt x="9355" y="8510"/>
                  </a:lnTo>
                  <a:lnTo>
                    <a:pt x="9245" y="8584"/>
                  </a:lnTo>
                  <a:lnTo>
                    <a:pt x="9098" y="8620"/>
                  </a:lnTo>
                  <a:lnTo>
                    <a:pt x="8841" y="8584"/>
                  </a:lnTo>
                  <a:lnTo>
                    <a:pt x="8621" y="8620"/>
                  </a:lnTo>
                  <a:lnTo>
                    <a:pt x="8401" y="8694"/>
                  </a:lnTo>
                  <a:lnTo>
                    <a:pt x="8181" y="8804"/>
                  </a:lnTo>
                  <a:lnTo>
                    <a:pt x="7924" y="8804"/>
                  </a:lnTo>
                  <a:lnTo>
                    <a:pt x="7851" y="8767"/>
                  </a:lnTo>
                  <a:lnTo>
                    <a:pt x="7814" y="8730"/>
                  </a:lnTo>
                  <a:lnTo>
                    <a:pt x="7814" y="8694"/>
                  </a:lnTo>
                  <a:lnTo>
                    <a:pt x="7887" y="8620"/>
                  </a:lnTo>
                  <a:lnTo>
                    <a:pt x="7998" y="8510"/>
                  </a:lnTo>
                  <a:lnTo>
                    <a:pt x="8144" y="8437"/>
                  </a:lnTo>
                  <a:lnTo>
                    <a:pt x="8401" y="8327"/>
                  </a:lnTo>
                  <a:lnTo>
                    <a:pt x="8731" y="8180"/>
                  </a:lnTo>
                  <a:lnTo>
                    <a:pt x="8915" y="8070"/>
                  </a:lnTo>
                  <a:lnTo>
                    <a:pt x="9025" y="7924"/>
                  </a:lnTo>
                  <a:lnTo>
                    <a:pt x="9135" y="7777"/>
                  </a:lnTo>
                  <a:lnTo>
                    <a:pt x="9208" y="7630"/>
                  </a:lnTo>
                  <a:lnTo>
                    <a:pt x="9208" y="7447"/>
                  </a:lnTo>
                  <a:lnTo>
                    <a:pt x="9171" y="7227"/>
                  </a:lnTo>
                  <a:lnTo>
                    <a:pt x="9098" y="7117"/>
                  </a:lnTo>
                  <a:lnTo>
                    <a:pt x="8988" y="7006"/>
                  </a:lnTo>
                  <a:lnTo>
                    <a:pt x="8841" y="6896"/>
                  </a:lnTo>
                  <a:lnTo>
                    <a:pt x="8694" y="6860"/>
                  </a:lnTo>
                  <a:lnTo>
                    <a:pt x="8548" y="6823"/>
                  </a:lnTo>
                  <a:lnTo>
                    <a:pt x="8401" y="6823"/>
                  </a:lnTo>
                  <a:lnTo>
                    <a:pt x="8254" y="6860"/>
                  </a:lnTo>
                  <a:lnTo>
                    <a:pt x="8108" y="6933"/>
                  </a:lnTo>
                  <a:lnTo>
                    <a:pt x="7924" y="7117"/>
                  </a:lnTo>
                  <a:lnTo>
                    <a:pt x="7924" y="7117"/>
                  </a:lnTo>
                  <a:lnTo>
                    <a:pt x="7998" y="6970"/>
                  </a:lnTo>
                  <a:lnTo>
                    <a:pt x="8108" y="6860"/>
                  </a:lnTo>
                  <a:lnTo>
                    <a:pt x="8291" y="6603"/>
                  </a:lnTo>
                  <a:lnTo>
                    <a:pt x="8511" y="6383"/>
                  </a:lnTo>
                  <a:lnTo>
                    <a:pt x="8768" y="6126"/>
                  </a:lnTo>
                  <a:lnTo>
                    <a:pt x="8951" y="5943"/>
                  </a:lnTo>
                  <a:lnTo>
                    <a:pt x="9135" y="5796"/>
                  </a:lnTo>
                  <a:lnTo>
                    <a:pt x="9171" y="5796"/>
                  </a:lnTo>
                  <a:lnTo>
                    <a:pt x="9391" y="5759"/>
                  </a:lnTo>
                  <a:lnTo>
                    <a:pt x="9612" y="5686"/>
                  </a:lnTo>
                  <a:lnTo>
                    <a:pt x="10052" y="5539"/>
                  </a:lnTo>
                  <a:lnTo>
                    <a:pt x="10455" y="5356"/>
                  </a:lnTo>
                  <a:lnTo>
                    <a:pt x="10639" y="5282"/>
                  </a:lnTo>
                  <a:lnTo>
                    <a:pt x="10895" y="5246"/>
                  </a:lnTo>
                  <a:lnTo>
                    <a:pt x="10895" y="5246"/>
                  </a:lnTo>
                  <a:lnTo>
                    <a:pt x="10602" y="5503"/>
                  </a:lnTo>
                  <a:lnTo>
                    <a:pt x="10492" y="5649"/>
                  </a:lnTo>
                  <a:lnTo>
                    <a:pt x="10419" y="5833"/>
                  </a:lnTo>
                  <a:lnTo>
                    <a:pt x="10455" y="5869"/>
                  </a:lnTo>
                  <a:lnTo>
                    <a:pt x="10639" y="5796"/>
                  </a:lnTo>
                  <a:lnTo>
                    <a:pt x="10822" y="5723"/>
                  </a:lnTo>
                  <a:lnTo>
                    <a:pt x="11152" y="5503"/>
                  </a:lnTo>
                  <a:lnTo>
                    <a:pt x="11739" y="5136"/>
                  </a:lnTo>
                  <a:close/>
                  <a:moveTo>
                    <a:pt x="11996" y="8254"/>
                  </a:moveTo>
                  <a:lnTo>
                    <a:pt x="12546" y="8400"/>
                  </a:lnTo>
                  <a:lnTo>
                    <a:pt x="12729" y="8584"/>
                  </a:lnTo>
                  <a:lnTo>
                    <a:pt x="12803" y="8620"/>
                  </a:lnTo>
                  <a:lnTo>
                    <a:pt x="12876" y="8657"/>
                  </a:lnTo>
                  <a:lnTo>
                    <a:pt x="12950" y="8620"/>
                  </a:lnTo>
                  <a:lnTo>
                    <a:pt x="13023" y="8584"/>
                  </a:lnTo>
                  <a:lnTo>
                    <a:pt x="12950" y="9024"/>
                  </a:lnTo>
                  <a:lnTo>
                    <a:pt x="12509" y="8914"/>
                  </a:lnTo>
                  <a:lnTo>
                    <a:pt x="12399" y="8657"/>
                  </a:lnTo>
                  <a:lnTo>
                    <a:pt x="12216" y="8474"/>
                  </a:lnTo>
                  <a:lnTo>
                    <a:pt x="12033" y="8327"/>
                  </a:lnTo>
                  <a:lnTo>
                    <a:pt x="11959" y="8290"/>
                  </a:lnTo>
                  <a:lnTo>
                    <a:pt x="11996" y="8254"/>
                  </a:lnTo>
                  <a:close/>
                  <a:moveTo>
                    <a:pt x="10932" y="8841"/>
                  </a:moveTo>
                  <a:lnTo>
                    <a:pt x="11519" y="9097"/>
                  </a:lnTo>
                  <a:lnTo>
                    <a:pt x="12106" y="9244"/>
                  </a:lnTo>
                  <a:lnTo>
                    <a:pt x="12033" y="9391"/>
                  </a:lnTo>
                  <a:lnTo>
                    <a:pt x="11922" y="9537"/>
                  </a:lnTo>
                  <a:lnTo>
                    <a:pt x="11776" y="9611"/>
                  </a:lnTo>
                  <a:lnTo>
                    <a:pt x="11702" y="9611"/>
                  </a:lnTo>
                  <a:lnTo>
                    <a:pt x="11629" y="9574"/>
                  </a:lnTo>
                  <a:lnTo>
                    <a:pt x="11519" y="9537"/>
                  </a:lnTo>
                  <a:lnTo>
                    <a:pt x="11409" y="9427"/>
                  </a:lnTo>
                  <a:lnTo>
                    <a:pt x="11226" y="9244"/>
                  </a:lnTo>
                  <a:lnTo>
                    <a:pt x="10932" y="8841"/>
                  </a:lnTo>
                  <a:close/>
                  <a:moveTo>
                    <a:pt x="12509" y="9354"/>
                  </a:moveTo>
                  <a:lnTo>
                    <a:pt x="12876" y="9391"/>
                  </a:lnTo>
                  <a:lnTo>
                    <a:pt x="12656" y="10161"/>
                  </a:lnTo>
                  <a:lnTo>
                    <a:pt x="12583" y="10088"/>
                  </a:lnTo>
                  <a:lnTo>
                    <a:pt x="12363" y="10088"/>
                  </a:lnTo>
                  <a:lnTo>
                    <a:pt x="12216" y="10051"/>
                  </a:lnTo>
                  <a:lnTo>
                    <a:pt x="11886" y="9978"/>
                  </a:lnTo>
                  <a:lnTo>
                    <a:pt x="12106" y="9868"/>
                  </a:lnTo>
                  <a:lnTo>
                    <a:pt x="12289" y="9758"/>
                  </a:lnTo>
                  <a:lnTo>
                    <a:pt x="12399" y="9574"/>
                  </a:lnTo>
                  <a:lnTo>
                    <a:pt x="12509" y="9354"/>
                  </a:lnTo>
                  <a:close/>
                  <a:moveTo>
                    <a:pt x="10382" y="9721"/>
                  </a:moveTo>
                  <a:lnTo>
                    <a:pt x="11409" y="10161"/>
                  </a:lnTo>
                  <a:lnTo>
                    <a:pt x="11922" y="10381"/>
                  </a:lnTo>
                  <a:lnTo>
                    <a:pt x="12253" y="10491"/>
                  </a:lnTo>
                  <a:lnTo>
                    <a:pt x="12399" y="10491"/>
                  </a:lnTo>
                  <a:lnTo>
                    <a:pt x="12509" y="10455"/>
                  </a:lnTo>
                  <a:lnTo>
                    <a:pt x="12326" y="10968"/>
                  </a:lnTo>
                  <a:lnTo>
                    <a:pt x="12033" y="10858"/>
                  </a:lnTo>
                  <a:lnTo>
                    <a:pt x="11886" y="10785"/>
                  </a:lnTo>
                  <a:lnTo>
                    <a:pt x="11776" y="10711"/>
                  </a:lnTo>
                  <a:lnTo>
                    <a:pt x="11519" y="10528"/>
                  </a:lnTo>
                  <a:lnTo>
                    <a:pt x="11409" y="10418"/>
                  </a:lnTo>
                  <a:lnTo>
                    <a:pt x="11262" y="10344"/>
                  </a:lnTo>
                  <a:lnTo>
                    <a:pt x="11079" y="10308"/>
                  </a:lnTo>
                  <a:lnTo>
                    <a:pt x="10895" y="10271"/>
                  </a:lnTo>
                  <a:lnTo>
                    <a:pt x="10492" y="10234"/>
                  </a:lnTo>
                  <a:lnTo>
                    <a:pt x="10455" y="9978"/>
                  </a:lnTo>
                  <a:lnTo>
                    <a:pt x="10382" y="9721"/>
                  </a:lnTo>
                  <a:close/>
                  <a:moveTo>
                    <a:pt x="10455" y="10528"/>
                  </a:moveTo>
                  <a:lnTo>
                    <a:pt x="10785" y="10601"/>
                  </a:lnTo>
                  <a:lnTo>
                    <a:pt x="10969" y="10638"/>
                  </a:lnTo>
                  <a:lnTo>
                    <a:pt x="11115" y="10711"/>
                  </a:lnTo>
                  <a:lnTo>
                    <a:pt x="11336" y="10821"/>
                  </a:lnTo>
                  <a:lnTo>
                    <a:pt x="11519" y="10968"/>
                  </a:lnTo>
                  <a:lnTo>
                    <a:pt x="11702" y="11115"/>
                  </a:lnTo>
                  <a:lnTo>
                    <a:pt x="11886" y="11262"/>
                  </a:lnTo>
                  <a:lnTo>
                    <a:pt x="12106" y="11335"/>
                  </a:lnTo>
                  <a:lnTo>
                    <a:pt x="11739" y="11922"/>
                  </a:lnTo>
                  <a:lnTo>
                    <a:pt x="11629" y="11922"/>
                  </a:lnTo>
                  <a:lnTo>
                    <a:pt x="11482" y="11885"/>
                  </a:lnTo>
                  <a:lnTo>
                    <a:pt x="11226" y="11738"/>
                  </a:lnTo>
                  <a:lnTo>
                    <a:pt x="10565" y="11482"/>
                  </a:lnTo>
                  <a:lnTo>
                    <a:pt x="10272" y="11335"/>
                  </a:lnTo>
                  <a:lnTo>
                    <a:pt x="10382" y="10968"/>
                  </a:lnTo>
                  <a:lnTo>
                    <a:pt x="10455" y="10601"/>
                  </a:lnTo>
                  <a:lnTo>
                    <a:pt x="10455" y="10528"/>
                  </a:lnTo>
                  <a:close/>
                  <a:moveTo>
                    <a:pt x="10125" y="11665"/>
                  </a:moveTo>
                  <a:lnTo>
                    <a:pt x="10785" y="11958"/>
                  </a:lnTo>
                  <a:lnTo>
                    <a:pt x="11115" y="12142"/>
                  </a:lnTo>
                  <a:lnTo>
                    <a:pt x="11299" y="12215"/>
                  </a:lnTo>
                  <a:lnTo>
                    <a:pt x="11482" y="12289"/>
                  </a:lnTo>
                  <a:lnTo>
                    <a:pt x="11226" y="12655"/>
                  </a:lnTo>
                  <a:lnTo>
                    <a:pt x="10895" y="12545"/>
                  </a:lnTo>
                  <a:lnTo>
                    <a:pt x="10455" y="12399"/>
                  </a:lnTo>
                  <a:lnTo>
                    <a:pt x="10052" y="12252"/>
                  </a:lnTo>
                  <a:lnTo>
                    <a:pt x="9868" y="12142"/>
                  </a:lnTo>
                  <a:lnTo>
                    <a:pt x="10125" y="11665"/>
                  </a:lnTo>
                  <a:close/>
                  <a:moveTo>
                    <a:pt x="9355" y="9574"/>
                  </a:moveTo>
                  <a:lnTo>
                    <a:pt x="9575" y="9611"/>
                  </a:lnTo>
                  <a:lnTo>
                    <a:pt x="9795" y="9648"/>
                  </a:lnTo>
                  <a:lnTo>
                    <a:pt x="9978" y="9758"/>
                  </a:lnTo>
                  <a:lnTo>
                    <a:pt x="10052" y="9868"/>
                  </a:lnTo>
                  <a:lnTo>
                    <a:pt x="10088" y="9941"/>
                  </a:lnTo>
                  <a:lnTo>
                    <a:pt x="10125" y="10088"/>
                  </a:lnTo>
                  <a:lnTo>
                    <a:pt x="10125" y="10198"/>
                  </a:lnTo>
                  <a:lnTo>
                    <a:pt x="9832" y="10161"/>
                  </a:lnTo>
                  <a:lnTo>
                    <a:pt x="9795" y="10198"/>
                  </a:lnTo>
                  <a:lnTo>
                    <a:pt x="9795" y="10234"/>
                  </a:lnTo>
                  <a:lnTo>
                    <a:pt x="9942" y="10344"/>
                  </a:lnTo>
                  <a:lnTo>
                    <a:pt x="10088" y="10455"/>
                  </a:lnTo>
                  <a:lnTo>
                    <a:pt x="10015" y="10785"/>
                  </a:lnTo>
                  <a:lnTo>
                    <a:pt x="9942" y="11078"/>
                  </a:lnTo>
                  <a:lnTo>
                    <a:pt x="9905" y="11188"/>
                  </a:lnTo>
                  <a:lnTo>
                    <a:pt x="9648" y="11115"/>
                  </a:lnTo>
                  <a:lnTo>
                    <a:pt x="9391" y="11078"/>
                  </a:lnTo>
                  <a:lnTo>
                    <a:pt x="9355" y="11078"/>
                  </a:lnTo>
                  <a:lnTo>
                    <a:pt x="9318" y="11115"/>
                  </a:lnTo>
                  <a:lnTo>
                    <a:pt x="9318" y="11151"/>
                  </a:lnTo>
                  <a:lnTo>
                    <a:pt x="9355" y="11188"/>
                  </a:lnTo>
                  <a:lnTo>
                    <a:pt x="9538" y="11372"/>
                  </a:lnTo>
                  <a:lnTo>
                    <a:pt x="9795" y="11518"/>
                  </a:lnTo>
                  <a:lnTo>
                    <a:pt x="9501" y="11995"/>
                  </a:lnTo>
                  <a:lnTo>
                    <a:pt x="9061" y="11812"/>
                  </a:lnTo>
                  <a:lnTo>
                    <a:pt x="8584" y="11628"/>
                  </a:lnTo>
                  <a:lnTo>
                    <a:pt x="8548" y="11628"/>
                  </a:lnTo>
                  <a:lnTo>
                    <a:pt x="8548" y="11702"/>
                  </a:lnTo>
                  <a:lnTo>
                    <a:pt x="8731" y="11848"/>
                  </a:lnTo>
                  <a:lnTo>
                    <a:pt x="8915" y="12032"/>
                  </a:lnTo>
                  <a:lnTo>
                    <a:pt x="9318" y="12289"/>
                  </a:lnTo>
                  <a:lnTo>
                    <a:pt x="9061" y="12582"/>
                  </a:lnTo>
                  <a:lnTo>
                    <a:pt x="8805" y="12802"/>
                  </a:lnTo>
                  <a:lnTo>
                    <a:pt x="8548" y="12692"/>
                  </a:lnTo>
                  <a:lnTo>
                    <a:pt x="8401" y="12069"/>
                  </a:lnTo>
                  <a:lnTo>
                    <a:pt x="8291" y="11445"/>
                  </a:lnTo>
                  <a:lnTo>
                    <a:pt x="8218" y="11298"/>
                  </a:lnTo>
                  <a:lnTo>
                    <a:pt x="8144" y="11188"/>
                  </a:lnTo>
                  <a:lnTo>
                    <a:pt x="8034" y="11115"/>
                  </a:lnTo>
                  <a:lnTo>
                    <a:pt x="7374" y="11115"/>
                  </a:lnTo>
                  <a:lnTo>
                    <a:pt x="7264" y="11078"/>
                  </a:lnTo>
                  <a:lnTo>
                    <a:pt x="7154" y="11041"/>
                  </a:lnTo>
                  <a:lnTo>
                    <a:pt x="7007" y="10895"/>
                  </a:lnTo>
                  <a:lnTo>
                    <a:pt x="6897" y="10675"/>
                  </a:lnTo>
                  <a:lnTo>
                    <a:pt x="6860" y="10455"/>
                  </a:lnTo>
                  <a:lnTo>
                    <a:pt x="6860" y="10344"/>
                  </a:lnTo>
                  <a:lnTo>
                    <a:pt x="6897" y="10234"/>
                  </a:lnTo>
                  <a:lnTo>
                    <a:pt x="6934" y="10124"/>
                  </a:lnTo>
                  <a:lnTo>
                    <a:pt x="7007" y="10051"/>
                  </a:lnTo>
                  <a:lnTo>
                    <a:pt x="7227" y="9978"/>
                  </a:lnTo>
                  <a:lnTo>
                    <a:pt x="7447" y="9904"/>
                  </a:lnTo>
                  <a:lnTo>
                    <a:pt x="8328" y="9721"/>
                  </a:lnTo>
                  <a:lnTo>
                    <a:pt x="8401" y="9758"/>
                  </a:lnTo>
                  <a:lnTo>
                    <a:pt x="8548" y="9758"/>
                  </a:lnTo>
                  <a:lnTo>
                    <a:pt x="8841" y="9648"/>
                  </a:lnTo>
                  <a:lnTo>
                    <a:pt x="9135" y="9574"/>
                  </a:lnTo>
                  <a:close/>
                  <a:moveTo>
                    <a:pt x="1028" y="7373"/>
                  </a:moveTo>
                  <a:lnTo>
                    <a:pt x="1028" y="7887"/>
                  </a:lnTo>
                  <a:lnTo>
                    <a:pt x="1101" y="8437"/>
                  </a:lnTo>
                  <a:lnTo>
                    <a:pt x="1138" y="8474"/>
                  </a:lnTo>
                  <a:lnTo>
                    <a:pt x="1211" y="8510"/>
                  </a:lnTo>
                  <a:lnTo>
                    <a:pt x="1285" y="8510"/>
                  </a:lnTo>
                  <a:lnTo>
                    <a:pt x="1358" y="8474"/>
                  </a:lnTo>
                  <a:lnTo>
                    <a:pt x="1872" y="8070"/>
                  </a:lnTo>
                  <a:lnTo>
                    <a:pt x="1945" y="8951"/>
                  </a:lnTo>
                  <a:lnTo>
                    <a:pt x="1982" y="9611"/>
                  </a:lnTo>
                  <a:lnTo>
                    <a:pt x="1982" y="9758"/>
                  </a:lnTo>
                  <a:lnTo>
                    <a:pt x="1982" y="9904"/>
                  </a:lnTo>
                  <a:lnTo>
                    <a:pt x="1872" y="10014"/>
                  </a:lnTo>
                  <a:lnTo>
                    <a:pt x="1762" y="10088"/>
                  </a:lnTo>
                  <a:lnTo>
                    <a:pt x="1615" y="10271"/>
                  </a:lnTo>
                  <a:lnTo>
                    <a:pt x="1505" y="10455"/>
                  </a:lnTo>
                  <a:lnTo>
                    <a:pt x="1468" y="10638"/>
                  </a:lnTo>
                  <a:lnTo>
                    <a:pt x="1468" y="10858"/>
                  </a:lnTo>
                  <a:lnTo>
                    <a:pt x="1505" y="11078"/>
                  </a:lnTo>
                  <a:lnTo>
                    <a:pt x="1578" y="11298"/>
                  </a:lnTo>
                  <a:lnTo>
                    <a:pt x="1688" y="11702"/>
                  </a:lnTo>
                  <a:lnTo>
                    <a:pt x="2165" y="12876"/>
                  </a:lnTo>
                  <a:lnTo>
                    <a:pt x="1835" y="12509"/>
                  </a:lnTo>
                  <a:lnTo>
                    <a:pt x="1505" y="12142"/>
                  </a:lnTo>
                  <a:lnTo>
                    <a:pt x="1211" y="11665"/>
                  </a:lnTo>
                  <a:lnTo>
                    <a:pt x="918" y="11188"/>
                  </a:lnTo>
                  <a:lnTo>
                    <a:pt x="735" y="10675"/>
                  </a:lnTo>
                  <a:lnTo>
                    <a:pt x="588" y="10161"/>
                  </a:lnTo>
                  <a:lnTo>
                    <a:pt x="551" y="9831"/>
                  </a:lnTo>
                  <a:lnTo>
                    <a:pt x="514" y="9501"/>
                  </a:lnTo>
                  <a:lnTo>
                    <a:pt x="551" y="9171"/>
                  </a:lnTo>
                  <a:lnTo>
                    <a:pt x="588" y="8841"/>
                  </a:lnTo>
                  <a:lnTo>
                    <a:pt x="771" y="8180"/>
                  </a:lnTo>
                  <a:lnTo>
                    <a:pt x="955" y="7557"/>
                  </a:lnTo>
                  <a:lnTo>
                    <a:pt x="1028" y="7373"/>
                  </a:lnTo>
                  <a:close/>
                  <a:moveTo>
                    <a:pt x="9612" y="12472"/>
                  </a:moveTo>
                  <a:lnTo>
                    <a:pt x="9942" y="12619"/>
                  </a:lnTo>
                  <a:lnTo>
                    <a:pt x="10675" y="12912"/>
                  </a:lnTo>
                  <a:lnTo>
                    <a:pt x="10895" y="12986"/>
                  </a:lnTo>
                  <a:lnTo>
                    <a:pt x="10529" y="13316"/>
                  </a:lnTo>
                  <a:lnTo>
                    <a:pt x="10162" y="13609"/>
                  </a:lnTo>
                  <a:lnTo>
                    <a:pt x="9685" y="13279"/>
                  </a:lnTo>
                  <a:lnTo>
                    <a:pt x="9171" y="12986"/>
                  </a:lnTo>
                  <a:lnTo>
                    <a:pt x="9391" y="12729"/>
                  </a:lnTo>
                  <a:lnTo>
                    <a:pt x="9612" y="12472"/>
                  </a:lnTo>
                  <a:close/>
                  <a:moveTo>
                    <a:pt x="2569" y="5209"/>
                  </a:moveTo>
                  <a:lnTo>
                    <a:pt x="2899" y="5319"/>
                  </a:lnTo>
                  <a:lnTo>
                    <a:pt x="3266" y="5356"/>
                  </a:lnTo>
                  <a:lnTo>
                    <a:pt x="3999" y="5356"/>
                  </a:lnTo>
                  <a:lnTo>
                    <a:pt x="4733" y="5429"/>
                  </a:lnTo>
                  <a:lnTo>
                    <a:pt x="5467" y="5539"/>
                  </a:lnTo>
                  <a:lnTo>
                    <a:pt x="5320" y="5649"/>
                  </a:lnTo>
                  <a:lnTo>
                    <a:pt x="5173" y="5723"/>
                  </a:lnTo>
                  <a:lnTo>
                    <a:pt x="4880" y="5833"/>
                  </a:lnTo>
                  <a:lnTo>
                    <a:pt x="4696" y="5943"/>
                  </a:lnTo>
                  <a:lnTo>
                    <a:pt x="4513" y="6053"/>
                  </a:lnTo>
                  <a:lnTo>
                    <a:pt x="4366" y="6236"/>
                  </a:lnTo>
                  <a:lnTo>
                    <a:pt x="4293" y="6420"/>
                  </a:lnTo>
                  <a:lnTo>
                    <a:pt x="4256" y="6493"/>
                  </a:lnTo>
                  <a:lnTo>
                    <a:pt x="4293" y="6603"/>
                  </a:lnTo>
                  <a:lnTo>
                    <a:pt x="4329" y="6676"/>
                  </a:lnTo>
                  <a:lnTo>
                    <a:pt x="4366" y="6750"/>
                  </a:lnTo>
                  <a:lnTo>
                    <a:pt x="4439" y="6823"/>
                  </a:lnTo>
                  <a:lnTo>
                    <a:pt x="4549" y="6823"/>
                  </a:lnTo>
                  <a:lnTo>
                    <a:pt x="4660" y="6860"/>
                  </a:lnTo>
                  <a:lnTo>
                    <a:pt x="4696" y="6933"/>
                  </a:lnTo>
                  <a:lnTo>
                    <a:pt x="4733" y="7117"/>
                  </a:lnTo>
                  <a:lnTo>
                    <a:pt x="4770" y="7300"/>
                  </a:lnTo>
                  <a:lnTo>
                    <a:pt x="4770" y="7667"/>
                  </a:lnTo>
                  <a:lnTo>
                    <a:pt x="4806" y="7813"/>
                  </a:lnTo>
                  <a:lnTo>
                    <a:pt x="4586" y="7520"/>
                  </a:lnTo>
                  <a:lnTo>
                    <a:pt x="4366" y="7263"/>
                  </a:lnTo>
                  <a:lnTo>
                    <a:pt x="4256" y="7190"/>
                  </a:lnTo>
                  <a:lnTo>
                    <a:pt x="4146" y="7153"/>
                  </a:lnTo>
                  <a:lnTo>
                    <a:pt x="3999" y="7117"/>
                  </a:lnTo>
                  <a:lnTo>
                    <a:pt x="3889" y="7153"/>
                  </a:lnTo>
                  <a:lnTo>
                    <a:pt x="3632" y="7227"/>
                  </a:lnTo>
                  <a:lnTo>
                    <a:pt x="3412" y="7373"/>
                  </a:lnTo>
                  <a:lnTo>
                    <a:pt x="3192" y="7593"/>
                  </a:lnTo>
                  <a:lnTo>
                    <a:pt x="2972" y="7813"/>
                  </a:lnTo>
                  <a:lnTo>
                    <a:pt x="2825" y="8070"/>
                  </a:lnTo>
                  <a:lnTo>
                    <a:pt x="2715" y="8364"/>
                  </a:lnTo>
                  <a:lnTo>
                    <a:pt x="2642" y="8657"/>
                  </a:lnTo>
                  <a:lnTo>
                    <a:pt x="2605" y="8951"/>
                  </a:lnTo>
                  <a:lnTo>
                    <a:pt x="2605" y="9244"/>
                  </a:lnTo>
                  <a:lnTo>
                    <a:pt x="2679" y="9537"/>
                  </a:lnTo>
                  <a:lnTo>
                    <a:pt x="2679" y="9611"/>
                  </a:lnTo>
                  <a:lnTo>
                    <a:pt x="2752" y="9648"/>
                  </a:lnTo>
                  <a:lnTo>
                    <a:pt x="2789" y="9684"/>
                  </a:lnTo>
                  <a:lnTo>
                    <a:pt x="3156" y="9684"/>
                  </a:lnTo>
                  <a:lnTo>
                    <a:pt x="3449" y="9758"/>
                  </a:lnTo>
                  <a:lnTo>
                    <a:pt x="3706" y="9868"/>
                  </a:lnTo>
                  <a:lnTo>
                    <a:pt x="3963" y="10014"/>
                  </a:lnTo>
                  <a:lnTo>
                    <a:pt x="4183" y="10198"/>
                  </a:lnTo>
                  <a:lnTo>
                    <a:pt x="4403" y="10418"/>
                  </a:lnTo>
                  <a:lnTo>
                    <a:pt x="4770" y="10858"/>
                  </a:lnTo>
                  <a:lnTo>
                    <a:pt x="4403" y="11151"/>
                  </a:lnTo>
                  <a:lnTo>
                    <a:pt x="4109" y="11445"/>
                  </a:lnTo>
                  <a:lnTo>
                    <a:pt x="3816" y="11775"/>
                  </a:lnTo>
                  <a:lnTo>
                    <a:pt x="3596" y="12142"/>
                  </a:lnTo>
                  <a:lnTo>
                    <a:pt x="3412" y="12545"/>
                  </a:lnTo>
                  <a:lnTo>
                    <a:pt x="3266" y="12986"/>
                  </a:lnTo>
                  <a:lnTo>
                    <a:pt x="3192" y="13426"/>
                  </a:lnTo>
                  <a:lnTo>
                    <a:pt x="3156" y="13866"/>
                  </a:lnTo>
                  <a:lnTo>
                    <a:pt x="3082" y="13829"/>
                  </a:lnTo>
                  <a:lnTo>
                    <a:pt x="2972" y="13719"/>
                  </a:lnTo>
                  <a:lnTo>
                    <a:pt x="2899" y="13572"/>
                  </a:lnTo>
                  <a:lnTo>
                    <a:pt x="2459" y="12582"/>
                  </a:lnTo>
                  <a:lnTo>
                    <a:pt x="2092" y="11702"/>
                  </a:lnTo>
                  <a:lnTo>
                    <a:pt x="1945" y="11262"/>
                  </a:lnTo>
                  <a:lnTo>
                    <a:pt x="1872" y="10821"/>
                  </a:lnTo>
                  <a:lnTo>
                    <a:pt x="1872" y="10638"/>
                  </a:lnTo>
                  <a:lnTo>
                    <a:pt x="1945" y="10491"/>
                  </a:lnTo>
                  <a:lnTo>
                    <a:pt x="2055" y="10381"/>
                  </a:lnTo>
                  <a:lnTo>
                    <a:pt x="2202" y="10271"/>
                  </a:lnTo>
                  <a:lnTo>
                    <a:pt x="2312" y="10161"/>
                  </a:lnTo>
                  <a:lnTo>
                    <a:pt x="2385" y="10051"/>
                  </a:lnTo>
                  <a:lnTo>
                    <a:pt x="2385" y="9904"/>
                  </a:lnTo>
                  <a:lnTo>
                    <a:pt x="2385" y="9721"/>
                  </a:lnTo>
                  <a:lnTo>
                    <a:pt x="2312" y="8730"/>
                  </a:lnTo>
                  <a:lnTo>
                    <a:pt x="2165" y="7740"/>
                  </a:lnTo>
                  <a:lnTo>
                    <a:pt x="2165" y="7667"/>
                  </a:lnTo>
                  <a:lnTo>
                    <a:pt x="2092" y="7593"/>
                  </a:lnTo>
                  <a:lnTo>
                    <a:pt x="1945" y="7593"/>
                  </a:lnTo>
                  <a:lnTo>
                    <a:pt x="1358" y="8070"/>
                  </a:lnTo>
                  <a:lnTo>
                    <a:pt x="1321" y="7667"/>
                  </a:lnTo>
                  <a:lnTo>
                    <a:pt x="1358" y="7263"/>
                  </a:lnTo>
                  <a:lnTo>
                    <a:pt x="1395" y="6860"/>
                  </a:lnTo>
                  <a:lnTo>
                    <a:pt x="1505" y="6456"/>
                  </a:lnTo>
                  <a:lnTo>
                    <a:pt x="1505" y="6383"/>
                  </a:lnTo>
                  <a:lnTo>
                    <a:pt x="1468" y="6310"/>
                  </a:lnTo>
                  <a:lnTo>
                    <a:pt x="1725" y="5796"/>
                  </a:lnTo>
                  <a:lnTo>
                    <a:pt x="1982" y="5319"/>
                  </a:lnTo>
                  <a:lnTo>
                    <a:pt x="2239" y="5356"/>
                  </a:lnTo>
                  <a:lnTo>
                    <a:pt x="2495" y="5392"/>
                  </a:lnTo>
                  <a:lnTo>
                    <a:pt x="2569" y="5356"/>
                  </a:lnTo>
                  <a:lnTo>
                    <a:pt x="2605" y="5319"/>
                  </a:lnTo>
                  <a:lnTo>
                    <a:pt x="2605" y="5282"/>
                  </a:lnTo>
                  <a:lnTo>
                    <a:pt x="2569" y="5209"/>
                  </a:lnTo>
                  <a:close/>
                  <a:moveTo>
                    <a:pt x="8805" y="13939"/>
                  </a:moveTo>
                  <a:lnTo>
                    <a:pt x="9098" y="13976"/>
                  </a:lnTo>
                  <a:lnTo>
                    <a:pt x="9391" y="14049"/>
                  </a:lnTo>
                  <a:lnTo>
                    <a:pt x="9208" y="14086"/>
                  </a:lnTo>
                  <a:lnTo>
                    <a:pt x="9171" y="14049"/>
                  </a:lnTo>
                  <a:lnTo>
                    <a:pt x="9061" y="14049"/>
                  </a:lnTo>
                  <a:lnTo>
                    <a:pt x="8988" y="13976"/>
                  </a:lnTo>
                  <a:lnTo>
                    <a:pt x="8805" y="13939"/>
                  </a:lnTo>
                  <a:close/>
                  <a:moveTo>
                    <a:pt x="5815" y="14178"/>
                  </a:moveTo>
                  <a:lnTo>
                    <a:pt x="5797" y="14196"/>
                  </a:lnTo>
                  <a:lnTo>
                    <a:pt x="5760" y="14196"/>
                  </a:lnTo>
                  <a:lnTo>
                    <a:pt x="5815" y="14178"/>
                  </a:lnTo>
                  <a:close/>
                  <a:moveTo>
                    <a:pt x="7154" y="2935"/>
                  </a:moveTo>
                  <a:lnTo>
                    <a:pt x="7594" y="3008"/>
                  </a:lnTo>
                  <a:lnTo>
                    <a:pt x="8034" y="3082"/>
                  </a:lnTo>
                  <a:lnTo>
                    <a:pt x="8438" y="3155"/>
                  </a:lnTo>
                  <a:lnTo>
                    <a:pt x="8401" y="3192"/>
                  </a:lnTo>
                  <a:lnTo>
                    <a:pt x="8401" y="3228"/>
                  </a:lnTo>
                  <a:lnTo>
                    <a:pt x="8401" y="3265"/>
                  </a:lnTo>
                  <a:lnTo>
                    <a:pt x="8438" y="3265"/>
                  </a:lnTo>
                  <a:lnTo>
                    <a:pt x="8621" y="3228"/>
                  </a:lnTo>
                  <a:lnTo>
                    <a:pt x="8768" y="3265"/>
                  </a:lnTo>
                  <a:lnTo>
                    <a:pt x="8805" y="3265"/>
                  </a:lnTo>
                  <a:lnTo>
                    <a:pt x="8768" y="3338"/>
                  </a:lnTo>
                  <a:lnTo>
                    <a:pt x="8768" y="3412"/>
                  </a:lnTo>
                  <a:lnTo>
                    <a:pt x="8768" y="3448"/>
                  </a:lnTo>
                  <a:lnTo>
                    <a:pt x="8805" y="3485"/>
                  </a:lnTo>
                  <a:lnTo>
                    <a:pt x="8841" y="3485"/>
                  </a:lnTo>
                  <a:lnTo>
                    <a:pt x="8915" y="3522"/>
                  </a:lnTo>
                  <a:lnTo>
                    <a:pt x="8988" y="3558"/>
                  </a:lnTo>
                  <a:lnTo>
                    <a:pt x="9098" y="3668"/>
                  </a:lnTo>
                  <a:lnTo>
                    <a:pt x="9208" y="3815"/>
                  </a:lnTo>
                  <a:lnTo>
                    <a:pt x="9245" y="3852"/>
                  </a:lnTo>
                  <a:lnTo>
                    <a:pt x="9281" y="3889"/>
                  </a:lnTo>
                  <a:lnTo>
                    <a:pt x="9318" y="3852"/>
                  </a:lnTo>
                  <a:lnTo>
                    <a:pt x="9391" y="3742"/>
                  </a:lnTo>
                  <a:lnTo>
                    <a:pt x="9465" y="3632"/>
                  </a:lnTo>
                  <a:lnTo>
                    <a:pt x="9538" y="3558"/>
                  </a:lnTo>
                  <a:lnTo>
                    <a:pt x="9758" y="3632"/>
                  </a:lnTo>
                  <a:lnTo>
                    <a:pt x="9612" y="3815"/>
                  </a:lnTo>
                  <a:lnTo>
                    <a:pt x="9501" y="3999"/>
                  </a:lnTo>
                  <a:lnTo>
                    <a:pt x="9465" y="4072"/>
                  </a:lnTo>
                  <a:lnTo>
                    <a:pt x="9465" y="4182"/>
                  </a:lnTo>
                  <a:lnTo>
                    <a:pt x="9575" y="4182"/>
                  </a:lnTo>
                  <a:lnTo>
                    <a:pt x="9648" y="4145"/>
                  </a:lnTo>
                  <a:lnTo>
                    <a:pt x="9795" y="4035"/>
                  </a:lnTo>
                  <a:lnTo>
                    <a:pt x="10052" y="3815"/>
                  </a:lnTo>
                  <a:lnTo>
                    <a:pt x="10308" y="3962"/>
                  </a:lnTo>
                  <a:lnTo>
                    <a:pt x="10235" y="4035"/>
                  </a:lnTo>
                  <a:lnTo>
                    <a:pt x="9978" y="4365"/>
                  </a:lnTo>
                  <a:lnTo>
                    <a:pt x="9868" y="4512"/>
                  </a:lnTo>
                  <a:lnTo>
                    <a:pt x="9795" y="4696"/>
                  </a:lnTo>
                  <a:lnTo>
                    <a:pt x="9795" y="4732"/>
                  </a:lnTo>
                  <a:lnTo>
                    <a:pt x="9832" y="4732"/>
                  </a:lnTo>
                  <a:lnTo>
                    <a:pt x="10015" y="4659"/>
                  </a:lnTo>
                  <a:lnTo>
                    <a:pt x="10198" y="4549"/>
                  </a:lnTo>
                  <a:lnTo>
                    <a:pt x="10492" y="4329"/>
                  </a:lnTo>
                  <a:lnTo>
                    <a:pt x="10639" y="4182"/>
                  </a:lnTo>
                  <a:lnTo>
                    <a:pt x="10822" y="4292"/>
                  </a:lnTo>
                  <a:lnTo>
                    <a:pt x="10565" y="4549"/>
                  </a:lnTo>
                  <a:lnTo>
                    <a:pt x="10272" y="4879"/>
                  </a:lnTo>
                  <a:lnTo>
                    <a:pt x="10052" y="5209"/>
                  </a:lnTo>
                  <a:lnTo>
                    <a:pt x="9942" y="5246"/>
                  </a:lnTo>
                  <a:lnTo>
                    <a:pt x="9648" y="5392"/>
                  </a:lnTo>
                  <a:lnTo>
                    <a:pt x="9391" y="5539"/>
                  </a:lnTo>
                  <a:lnTo>
                    <a:pt x="9281" y="5539"/>
                  </a:lnTo>
                  <a:lnTo>
                    <a:pt x="9135" y="5576"/>
                  </a:lnTo>
                  <a:lnTo>
                    <a:pt x="8805" y="5759"/>
                  </a:lnTo>
                  <a:lnTo>
                    <a:pt x="8548" y="5979"/>
                  </a:lnTo>
                  <a:lnTo>
                    <a:pt x="8364" y="6089"/>
                  </a:lnTo>
                  <a:lnTo>
                    <a:pt x="8071" y="6346"/>
                  </a:lnTo>
                  <a:lnTo>
                    <a:pt x="7924" y="6566"/>
                  </a:lnTo>
                  <a:lnTo>
                    <a:pt x="7741" y="6750"/>
                  </a:lnTo>
                  <a:lnTo>
                    <a:pt x="7631" y="6970"/>
                  </a:lnTo>
                  <a:lnTo>
                    <a:pt x="7594" y="7153"/>
                  </a:lnTo>
                  <a:lnTo>
                    <a:pt x="7631" y="7227"/>
                  </a:lnTo>
                  <a:lnTo>
                    <a:pt x="7667" y="7300"/>
                  </a:lnTo>
                  <a:lnTo>
                    <a:pt x="7741" y="7373"/>
                  </a:lnTo>
                  <a:lnTo>
                    <a:pt x="7851" y="7410"/>
                  </a:lnTo>
                  <a:lnTo>
                    <a:pt x="7998" y="7410"/>
                  </a:lnTo>
                  <a:lnTo>
                    <a:pt x="8144" y="7337"/>
                  </a:lnTo>
                  <a:lnTo>
                    <a:pt x="8401" y="7190"/>
                  </a:lnTo>
                  <a:lnTo>
                    <a:pt x="8548" y="7153"/>
                  </a:lnTo>
                  <a:lnTo>
                    <a:pt x="8731" y="7227"/>
                  </a:lnTo>
                  <a:lnTo>
                    <a:pt x="8805" y="7263"/>
                  </a:lnTo>
                  <a:lnTo>
                    <a:pt x="8878" y="7337"/>
                  </a:lnTo>
                  <a:lnTo>
                    <a:pt x="8915" y="7410"/>
                  </a:lnTo>
                  <a:lnTo>
                    <a:pt x="8915" y="7483"/>
                  </a:lnTo>
                  <a:lnTo>
                    <a:pt x="8841" y="7593"/>
                  </a:lnTo>
                  <a:lnTo>
                    <a:pt x="8731" y="7740"/>
                  </a:lnTo>
                  <a:lnTo>
                    <a:pt x="8584" y="7850"/>
                  </a:lnTo>
                  <a:lnTo>
                    <a:pt x="8401" y="7960"/>
                  </a:lnTo>
                  <a:lnTo>
                    <a:pt x="8144" y="8070"/>
                  </a:lnTo>
                  <a:lnTo>
                    <a:pt x="7961" y="8144"/>
                  </a:lnTo>
                  <a:lnTo>
                    <a:pt x="7741" y="8254"/>
                  </a:lnTo>
                  <a:lnTo>
                    <a:pt x="7557" y="8400"/>
                  </a:lnTo>
                  <a:lnTo>
                    <a:pt x="7521" y="8474"/>
                  </a:lnTo>
                  <a:lnTo>
                    <a:pt x="7484" y="8584"/>
                  </a:lnTo>
                  <a:lnTo>
                    <a:pt x="7447" y="8767"/>
                  </a:lnTo>
                  <a:lnTo>
                    <a:pt x="7521" y="8914"/>
                  </a:lnTo>
                  <a:lnTo>
                    <a:pt x="7631" y="9061"/>
                  </a:lnTo>
                  <a:lnTo>
                    <a:pt x="7777" y="9134"/>
                  </a:lnTo>
                  <a:lnTo>
                    <a:pt x="7887" y="9171"/>
                  </a:lnTo>
                  <a:lnTo>
                    <a:pt x="8034" y="9207"/>
                  </a:lnTo>
                  <a:lnTo>
                    <a:pt x="8254" y="9134"/>
                  </a:lnTo>
                  <a:lnTo>
                    <a:pt x="8694" y="8951"/>
                  </a:lnTo>
                  <a:lnTo>
                    <a:pt x="9208" y="8951"/>
                  </a:lnTo>
                  <a:lnTo>
                    <a:pt x="9391" y="8877"/>
                  </a:lnTo>
                  <a:lnTo>
                    <a:pt x="9575" y="8767"/>
                  </a:lnTo>
                  <a:lnTo>
                    <a:pt x="9685" y="8657"/>
                  </a:lnTo>
                  <a:lnTo>
                    <a:pt x="9795" y="8547"/>
                  </a:lnTo>
                  <a:lnTo>
                    <a:pt x="9905" y="8547"/>
                  </a:lnTo>
                  <a:lnTo>
                    <a:pt x="10052" y="8584"/>
                  </a:lnTo>
                  <a:lnTo>
                    <a:pt x="10088" y="8620"/>
                  </a:lnTo>
                  <a:lnTo>
                    <a:pt x="10125" y="8620"/>
                  </a:lnTo>
                  <a:lnTo>
                    <a:pt x="10198" y="8657"/>
                  </a:lnTo>
                  <a:lnTo>
                    <a:pt x="10382" y="8804"/>
                  </a:lnTo>
                  <a:lnTo>
                    <a:pt x="10565" y="8987"/>
                  </a:lnTo>
                  <a:lnTo>
                    <a:pt x="11115" y="9648"/>
                  </a:lnTo>
                  <a:lnTo>
                    <a:pt x="10382" y="9391"/>
                  </a:lnTo>
                  <a:lnTo>
                    <a:pt x="10015" y="9281"/>
                  </a:lnTo>
                  <a:lnTo>
                    <a:pt x="9648" y="9171"/>
                  </a:lnTo>
                  <a:lnTo>
                    <a:pt x="9612" y="9207"/>
                  </a:lnTo>
                  <a:lnTo>
                    <a:pt x="9281" y="9171"/>
                  </a:lnTo>
                  <a:lnTo>
                    <a:pt x="8951" y="9207"/>
                  </a:lnTo>
                  <a:lnTo>
                    <a:pt x="8621" y="9281"/>
                  </a:lnTo>
                  <a:lnTo>
                    <a:pt x="8328" y="9391"/>
                  </a:lnTo>
                  <a:lnTo>
                    <a:pt x="8291" y="9427"/>
                  </a:lnTo>
                  <a:lnTo>
                    <a:pt x="8144" y="9427"/>
                  </a:lnTo>
                  <a:lnTo>
                    <a:pt x="7631" y="9537"/>
                  </a:lnTo>
                  <a:lnTo>
                    <a:pt x="7117" y="9648"/>
                  </a:lnTo>
                  <a:lnTo>
                    <a:pt x="6934" y="9684"/>
                  </a:lnTo>
                  <a:lnTo>
                    <a:pt x="6787" y="9794"/>
                  </a:lnTo>
                  <a:lnTo>
                    <a:pt x="6677" y="9904"/>
                  </a:lnTo>
                  <a:lnTo>
                    <a:pt x="6567" y="10088"/>
                  </a:lnTo>
                  <a:lnTo>
                    <a:pt x="6494" y="10271"/>
                  </a:lnTo>
                  <a:lnTo>
                    <a:pt x="6494" y="10455"/>
                  </a:lnTo>
                  <a:lnTo>
                    <a:pt x="6494" y="10601"/>
                  </a:lnTo>
                  <a:lnTo>
                    <a:pt x="6530" y="10785"/>
                  </a:lnTo>
                  <a:lnTo>
                    <a:pt x="6604" y="10968"/>
                  </a:lnTo>
                  <a:lnTo>
                    <a:pt x="6714" y="11115"/>
                  </a:lnTo>
                  <a:lnTo>
                    <a:pt x="6824" y="11225"/>
                  </a:lnTo>
                  <a:lnTo>
                    <a:pt x="6970" y="11335"/>
                  </a:lnTo>
                  <a:lnTo>
                    <a:pt x="7117" y="11408"/>
                  </a:lnTo>
                  <a:lnTo>
                    <a:pt x="7301" y="11445"/>
                  </a:lnTo>
                  <a:lnTo>
                    <a:pt x="7484" y="11482"/>
                  </a:lnTo>
                  <a:lnTo>
                    <a:pt x="7777" y="11482"/>
                  </a:lnTo>
                  <a:lnTo>
                    <a:pt x="7851" y="11555"/>
                  </a:lnTo>
                  <a:lnTo>
                    <a:pt x="7924" y="11665"/>
                  </a:lnTo>
                  <a:lnTo>
                    <a:pt x="7961" y="11812"/>
                  </a:lnTo>
                  <a:lnTo>
                    <a:pt x="8034" y="12105"/>
                  </a:lnTo>
                  <a:lnTo>
                    <a:pt x="8071" y="12362"/>
                  </a:lnTo>
                  <a:lnTo>
                    <a:pt x="8108" y="12509"/>
                  </a:lnTo>
                  <a:lnTo>
                    <a:pt x="7851" y="12435"/>
                  </a:lnTo>
                  <a:lnTo>
                    <a:pt x="7631" y="12399"/>
                  </a:lnTo>
                  <a:lnTo>
                    <a:pt x="7557" y="12362"/>
                  </a:lnTo>
                  <a:lnTo>
                    <a:pt x="7521" y="12215"/>
                  </a:lnTo>
                  <a:lnTo>
                    <a:pt x="7521" y="12179"/>
                  </a:lnTo>
                  <a:lnTo>
                    <a:pt x="7447" y="12179"/>
                  </a:lnTo>
                  <a:lnTo>
                    <a:pt x="7447" y="12215"/>
                  </a:lnTo>
                  <a:lnTo>
                    <a:pt x="7411" y="12472"/>
                  </a:lnTo>
                  <a:lnTo>
                    <a:pt x="7411" y="12509"/>
                  </a:lnTo>
                  <a:lnTo>
                    <a:pt x="7447" y="12545"/>
                  </a:lnTo>
                  <a:lnTo>
                    <a:pt x="7851" y="12729"/>
                  </a:lnTo>
                  <a:lnTo>
                    <a:pt x="8254" y="12949"/>
                  </a:lnTo>
                  <a:lnTo>
                    <a:pt x="8438" y="13316"/>
                  </a:lnTo>
                  <a:lnTo>
                    <a:pt x="8474" y="13389"/>
                  </a:lnTo>
                  <a:lnTo>
                    <a:pt x="8548" y="13426"/>
                  </a:lnTo>
                  <a:lnTo>
                    <a:pt x="8621" y="13426"/>
                  </a:lnTo>
                  <a:lnTo>
                    <a:pt x="8694" y="13389"/>
                  </a:lnTo>
                  <a:lnTo>
                    <a:pt x="8841" y="13279"/>
                  </a:lnTo>
                  <a:lnTo>
                    <a:pt x="9428" y="13609"/>
                  </a:lnTo>
                  <a:lnTo>
                    <a:pt x="9281" y="13609"/>
                  </a:lnTo>
                  <a:lnTo>
                    <a:pt x="8548" y="13536"/>
                  </a:lnTo>
                  <a:lnTo>
                    <a:pt x="7851" y="13536"/>
                  </a:lnTo>
                  <a:lnTo>
                    <a:pt x="7374" y="13206"/>
                  </a:lnTo>
                  <a:lnTo>
                    <a:pt x="6860" y="12912"/>
                  </a:lnTo>
                  <a:lnTo>
                    <a:pt x="6824" y="12876"/>
                  </a:lnTo>
                  <a:lnTo>
                    <a:pt x="6750" y="12912"/>
                  </a:lnTo>
                  <a:lnTo>
                    <a:pt x="6750" y="12949"/>
                  </a:lnTo>
                  <a:lnTo>
                    <a:pt x="6750" y="13022"/>
                  </a:lnTo>
                  <a:lnTo>
                    <a:pt x="6970" y="13316"/>
                  </a:lnTo>
                  <a:lnTo>
                    <a:pt x="7227" y="13572"/>
                  </a:lnTo>
                  <a:lnTo>
                    <a:pt x="6897" y="13609"/>
                  </a:lnTo>
                  <a:lnTo>
                    <a:pt x="6567" y="13646"/>
                  </a:lnTo>
                  <a:lnTo>
                    <a:pt x="6310" y="13426"/>
                  </a:lnTo>
                  <a:lnTo>
                    <a:pt x="6090" y="13169"/>
                  </a:lnTo>
                  <a:lnTo>
                    <a:pt x="6017" y="13169"/>
                  </a:lnTo>
                  <a:lnTo>
                    <a:pt x="5943" y="13242"/>
                  </a:lnTo>
                  <a:lnTo>
                    <a:pt x="5907" y="13389"/>
                  </a:lnTo>
                  <a:lnTo>
                    <a:pt x="5943" y="13499"/>
                  </a:lnTo>
                  <a:lnTo>
                    <a:pt x="5980" y="13646"/>
                  </a:lnTo>
                  <a:lnTo>
                    <a:pt x="6090" y="13756"/>
                  </a:lnTo>
                  <a:lnTo>
                    <a:pt x="5760" y="13829"/>
                  </a:lnTo>
                  <a:lnTo>
                    <a:pt x="5430" y="13939"/>
                  </a:lnTo>
                  <a:lnTo>
                    <a:pt x="5393" y="13903"/>
                  </a:lnTo>
                  <a:lnTo>
                    <a:pt x="5173" y="13682"/>
                  </a:lnTo>
                  <a:lnTo>
                    <a:pt x="5026" y="13609"/>
                  </a:lnTo>
                  <a:lnTo>
                    <a:pt x="4916" y="13572"/>
                  </a:lnTo>
                  <a:lnTo>
                    <a:pt x="4880" y="13572"/>
                  </a:lnTo>
                  <a:lnTo>
                    <a:pt x="4880" y="13609"/>
                  </a:lnTo>
                  <a:lnTo>
                    <a:pt x="4880" y="13682"/>
                  </a:lnTo>
                  <a:lnTo>
                    <a:pt x="4916" y="13793"/>
                  </a:lnTo>
                  <a:lnTo>
                    <a:pt x="4990" y="13939"/>
                  </a:lnTo>
                  <a:lnTo>
                    <a:pt x="5100" y="14086"/>
                  </a:lnTo>
                  <a:lnTo>
                    <a:pt x="5136" y="14086"/>
                  </a:lnTo>
                  <a:lnTo>
                    <a:pt x="4843" y="14306"/>
                  </a:lnTo>
                  <a:lnTo>
                    <a:pt x="4623" y="14269"/>
                  </a:lnTo>
                  <a:lnTo>
                    <a:pt x="4109" y="14196"/>
                  </a:lnTo>
                  <a:lnTo>
                    <a:pt x="3853" y="14159"/>
                  </a:lnTo>
                  <a:lnTo>
                    <a:pt x="3596" y="14086"/>
                  </a:lnTo>
                  <a:lnTo>
                    <a:pt x="3669" y="14013"/>
                  </a:lnTo>
                  <a:lnTo>
                    <a:pt x="3706" y="13903"/>
                  </a:lnTo>
                  <a:lnTo>
                    <a:pt x="3706" y="13829"/>
                  </a:lnTo>
                  <a:lnTo>
                    <a:pt x="3669" y="13719"/>
                  </a:lnTo>
                  <a:lnTo>
                    <a:pt x="3632" y="13646"/>
                  </a:lnTo>
                  <a:lnTo>
                    <a:pt x="3559" y="13609"/>
                  </a:lnTo>
                  <a:lnTo>
                    <a:pt x="3632" y="13242"/>
                  </a:lnTo>
                  <a:lnTo>
                    <a:pt x="3742" y="12876"/>
                  </a:lnTo>
                  <a:lnTo>
                    <a:pt x="3889" y="12509"/>
                  </a:lnTo>
                  <a:lnTo>
                    <a:pt x="4073" y="12179"/>
                  </a:lnTo>
                  <a:lnTo>
                    <a:pt x="4293" y="11848"/>
                  </a:lnTo>
                  <a:lnTo>
                    <a:pt x="4549" y="11555"/>
                  </a:lnTo>
                  <a:lnTo>
                    <a:pt x="4843" y="11298"/>
                  </a:lnTo>
                  <a:lnTo>
                    <a:pt x="5173" y="11115"/>
                  </a:lnTo>
                  <a:lnTo>
                    <a:pt x="5246" y="11041"/>
                  </a:lnTo>
                  <a:lnTo>
                    <a:pt x="5283" y="10931"/>
                  </a:lnTo>
                  <a:lnTo>
                    <a:pt x="5283" y="10858"/>
                  </a:lnTo>
                  <a:lnTo>
                    <a:pt x="5210" y="10785"/>
                  </a:lnTo>
                  <a:lnTo>
                    <a:pt x="4770" y="10234"/>
                  </a:lnTo>
                  <a:lnTo>
                    <a:pt x="4549" y="9978"/>
                  </a:lnTo>
                  <a:lnTo>
                    <a:pt x="4293" y="9758"/>
                  </a:lnTo>
                  <a:lnTo>
                    <a:pt x="3999" y="9574"/>
                  </a:lnTo>
                  <a:lnTo>
                    <a:pt x="3706" y="9427"/>
                  </a:lnTo>
                  <a:lnTo>
                    <a:pt x="3376" y="9317"/>
                  </a:lnTo>
                  <a:lnTo>
                    <a:pt x="3046" y="9281"/>
                  </a:lnTo>
                  <a:lnTo>
                    <a:pt x="3046" y="8877"/>
                  </a:lnTo>
                  <a:lnTo>
                    <a:pt x="3119" y="8510"/>
                  </a:lnTo>
                  <a:lnTo>
                    <a:pt x="3266" y="8180"/>
                  </a:lnTo>
                  <a:lnTo>
                    <a:pt x="3486" y="7887"/>
                  </a:lnTo>
                  <a:lnTo>
                    <a:pt x="3632" y="7740"/>
                  </a:lnTo>
                  <a:lnTo>
                    <a:pt x="3816" y="7593"/>
                  </a:lnTo>
                  <a:lnTo>
                    <a:pt x="3889" y="7557"/>
                  </a:lnTo>
                  <a:lnTo>
                    <a:pt x="3963" y="7557"/>
                  </a:lnTo>
                  <a:lnTo>
                    <a:pt x="4036" y="7593"/>
                  </a:lnTo>
                  <a:lnTo>
                    <a:pt x="4109" y="7630"/>
                  </a:lnTo>
                  <a:lnTo>
                    <a:pt x="4219" y="7740"/>
                  </a:lnTo>
                  <a:lnTo>
                    <a:pt x="4329" y="7887"/>
                  </a:lnTo>
                  <a:lnTo>
                    <a:pt x="4916" y="8657"/>
                  </a:lnTo>
                  <a:lnTo>
                    <a:pt x="5026" y="8730"/>
                  </a:lnTo>
                  <a:lnTo>
                    <a:pt x="5136" y="8767"/>
                  </a:lnTo>
                  <a:lnTo>
                    <a:pt x="5210" y="8730"/>
                  </a:lnTo>
                  <a:lnTo>
                    <a:pt x="5246" y="8694"/>
                  </a:lnTo>
                  <a:lnTo>
                    <a:pt x="5283" y="8620"/>
                  </a:lnTo>
                  <a:lnTo>
                    <a:pt x="5283" y="8547"/>
                  </a:lnTo>
                  <a:lnTo>
                    <a:pt x="5136" y="7006"/>
                  </a:lnTo>
                  <a:lnTo>
                    <a:pt x="5100" y="6823"/>
                  </a:lnTo>
                  <a:lnTo>
                    <a:pt x="4990" y="6640"/>
                  </a:lnTo>
                  <a:lnTo>
                    <a:pt x="4880" y="6493"/>
                  </a:lnTo>
                  <a:lnTo>
                    <a:pt x="4660" y="6456"/>
                  </a:lnTo>
                  <a:lnTo>
                    <a:pt x="4733" y="6420"/>
                  </a:lnTo>
                  <a:lnTo>
                    <a:pt x="4843" y="6346"/>
                  </a:lnTo>
                  <a:lnTo>
                    <a:pt x="5026" y="6199"/>
                  </a:lnTo>
                  <a:lnTo>
                    <a:pt x="5430" y="6016"/>
                  </a:lnTo>
                  <a:lnTo>
                    <a:pt x="5613" y="5943"/>
                  </a:lnTo>
                  <a:lnTo>
                    <a:pt x="5760" y="5796"/>
                  </a:lnTo>
                  <a:lnTo>
                    <a:pt x="5870" y="5649"/>
                  </a:lnTo>
                  <a:lnTo>
                    <a:pt x="5980" y="5466"/>
                  </a:lnTo>
                  <a:lnTo>
                    <a:pt x="5980" y="5392"/>
                  </a:lnTo>
                  <a:lnTo>
                    <a:pt x="5943" y="5319"/>
                  </a:lnTo>
                  <a:lnTo>
                    <a:pt x="5907" y="5246"/>
                  </a:lnTo>
                  <a:lnTo>
                    <a:pt x="5833" y="5209"/>
                  </a:lnTo>
                  <a:lnTo>
                    <a:pt x="4990" y="5099"/>
                  </a:lnTo>
                  <a:lnTo>
                    <a:pt x="4109" y="4989"/>
                  </a:lnTo>
                  <a:lnTo>
                    <a:pt x="3742" y="4989"/>
                  </a:lnTo>
                  <a:lnTo>
                    <a:pt x="3302" y="4952"/>
                  </a:lnTo>
                  <a:lnTo>
                    <a:pt x="2899" y="4989"/>
                  </a:lnTo>
                  <a:lnTo>
                    <a:pt x="2715" y="5026"/>
                  </a:lnTo>
                  <a:lnTo>
                    <a:pt x="2532" y="5099"/>
                  </a:lnTo>
                  <a:lnTo>
                    <a:pt x="2495" y="5136"/>
                  </a:lnTo>
                  <a:lnTo>
                    <a:pt x="2532" y="5209"/>
                  </a:lnTo>
                  <a:lnTo>
                    <a:pt x="2165" y="5062"/>
                  </a:lnTo>
                  <a:lnTo>
                    <a:pt x="2459" y="4732"/>
                  </a:lnTo>
                  <a:lnTo>
                    <a:pt x="2752" y="4402"/>
                  </a:lnTo>
                  <a:lnTo>
                    <a:pt x="3082" y="4145"/>
                  </a:lnTo>
                  <a:lnTo>
                    <a:pt x="3449" y="3889"/>
                  </a:lnTo>
                  <a:lnTo>
                    <a:pt x="3816" y="3668"/>
                  </a:lnTo>
                  <a:lnTo>
                    <a:pt x="4219" y="3448"/>
                  </a:lnTo>
                  <a:lnTo>
                    <a:pt x="4623" y="3302"/>
                  </a:lnTo>
                  <a:lnTo>
                    <a:pt x="5026" y="3155"/>
                  </a:lnTo>
                  <a:lnTo>
                    <a:pt x="5467" y="3045"/>
                  </a:lnTo>
                  <a:lnTo>
                    <a:pt x="5907" y="2972"/>
                  </a:lnTo>
                  <a:lnTo>
                    <a:pt x="6310" y="2935"/>
                  </a:lnTo>
                  <a:close/>
                  <a:moveTo>
                    <a:pt x="5393" y="14343"/>
                  </a:moveTo>
                  <a:lnTo>
                    <a:pt x="5430" y="14379"/>
                  </a:lnTo>
                  <a:lnTo>
                    <a:pt x="5356" y="14379"/>
                  </a:lnTo>
                  <a:lnTo>
                    <a:pt x="5393" y="14343"/>
                  </a:lnTo>
                  <a:close/>
                  <a:moveTo>
                    <a:pt x="7704" y="13903"/>
                  </a:moveTo>
                  <a:lnTo>
                    <a:pt x="7961" y="14049"/>
                  </a:lnTo>
                  <a:lnTo>
                    <a:pt x="8291" y="14196"/>
                  </a:lnTo>
                  <a:lnTo>
                    <a:pt x="8584" y="14306"/>
                  </a:lnTo>
                  <a:lnTo>
                    <a:pt x="8181" y="14379"/>
                  </a:lnTo>
                  <a:lnTo>
                    <a:pt x="7741" y="14416"/>
                  </a:lnTo>
                  <a:lnTo>
                    <a:pt x="7704" y="14306"/>
                  </a:lnTo>
                  <a:lnTo>
                    <a:pt x="7631" y="14233"/>
                  </a:lnTo>
                  <a:lnTo>
                    <a:pt x="7264" y="14123"/>
                  </a:lnTo>
                  <a:lnTo>
                    <a:pt x="6970" y="13939"/>
                  </a:lnTo>
                  <a:lnTo>
                    <a:pt x="7521" y="13903"/>
                  </a:lnTo>
                  <a:close/>
                  <a:moveTo>
                    <a:pt x="6420" y="14013"/>
                  </a:moveTo>
                  <a:lnTo>
                    <a:pt x="6567" y="14123"/>
                  </a:lnTo>
                  <a:lnTo>
                    <a:pt x="6787" y="14306"/>
                  </a:lnTo>
                  <a:lnTo>
                    <a:pt x="7007" y="14453"/>
                  </a:lnTo>
                  <a:lnTo>
                    <a:pt x="6053" y="14416"/>
                  </a:lnTo>
                  <a:lnTo>
                    <a:pt x="6053" y="14343"/>
                  </a:lnTo>
                  <a:lnTo>
                    <a:pt x="6053" y="14269"/>
                  </a:lnTo>
                  <a:lnTo>
                    <a:pt x="5980" y="14196"/>
                  </a:lnTo>
                  <a:lnTo>
                    <a:pt x="5907" y="14159"/>
                  </a:lnTo>
                  <a:lnTo>
                    <a:pt x="5870" y="14159"/>
                  </a:lnTo>
                  <a:lnTo>
                    <a:pt x="5980" y="14123"/>
                  </a:lnTo>
                  <a:lnTo>
                    <a:pt x="6420" y="14013"/>
                  </a:lnTo>
                  <a:close/>
                  <a:moveTo>
                    <a:pt x="6824" y="2385"/>
                  </a:moveTo>
                  <a:lnTo>
                    <a:pt x="6750" y="2421"/>
                  </a:lnTo>
                  <a:lnTo>
                    <a:pt x="6677" y="2495"/>
                  </a:lnTo>
                  <a:lnTo>
                    <a:pt x="6127" y="2531"/>
                  </a:lnTo>
                  <a:lnTo>
                    <a:pt x="5540" y="2605"/>
                  </a:lnTo>
                  <a:lnTo>
                    <a:pt x="5026" y="2715"/>
                  </a:lnTo>
                  <a:lnTo>
                    <a:pt x="4476" y="2861"/>
                  </a:lnTo>
                  <a:lnTo>
                    <a:pt x="3926" y="3082"/>
                  </a:lnTo>
                  <a:lnTo>
                    <a:pt x="3376" y="3375"/>
                  </a:lnTo>
                  <a:lnTo>
                    <a:pt x="2899" y="3705"/>
                  </a:lnTo>
                  <a:lnTo>
                    <a:pt x="2459" y="4109"/>
                  </a:lnTo>
                  <a:lnTo>
                    <a:pt x="2018" y="4512"/>
                  </a:lnTo>
                  <a:lnTo>
                    <a:pt x="1652" y="4989"/>
                  </a:lnTo>
                  <a:lnTo>
                    <a:pt x="1321" y="5466"/>
                  </a:lnTo>
                  <a:lnTo>
                    <a:pt x="1065" y="6016"/>
                  </a:lnTo>
                  <a:lnTo>
                    <a:pt x="735" y="6713"/>
                  </a:lnTo>
                  <a:lnTo>
                    <a:pt x="478" y="7447"/>
                  </a:lnTo>
                  <a:lnTo>
                    <a:pt x="221" y="8180"/>
                  </a:lnTo>
                  <a:lnTo>
                    <a:pt x="74" y="8914"/>
                  </a:lnTo>
                  <a:lnTo>
                    <a:pt x="38" y="9244"/>
                  </a:lnTo>
                  <a:lnTo>
                    <a:pt x="1" y="9611"/>
                  </a:lnTo>
                  <a:lnTo>
                    <a:pt x="38" y="9941"/>
                  </a:lnTo>
                  <a:lnTo>
                    <a:pt x="74" y="10271"/>
                  </a:lnTo>
                  <a:lnTo>
                    <a:pt x="148" y="10601"/>
                  </a:lnTo>
                  <a:lnTo>
                    <a:pt x="258" y="10931"/>
                  </a:lnTo>
                  <a:lnTo>
                    <a:pt x="368" y="11262"/>
                  </a:lnTo>
                  <a:lnTo>
                    <a:pt x="514" y="11555"/>
                  </a:lnTo>
                  <a:lnTo>
                    <a:pt x="881" y="12142"/>
                  </a:lnTo>
                  <a:lnTo>
                    <a:pt x="1285" y="12692"/>
                  </a:lnTo>
                  <a:lnTo>
                    <a:pt x="1725" y="13206"/>
                  </a:lnTo>
                  <a:lnTo>
                    <a:pt x="2202" y="13719"/>
                  </a:lnTo>
                  <a:lnTo>
                    <a:pt x="2459" y="13976"/>
                  </a:lnTo>
                  <a:lnTo>
                    <a:pt x="2752" y="14233"/>
                  </a:lnTo>
                  <a:lnTo>
                    <a:pt x="2825" y="14343"/>
                  </a:lnTo>
                  <a:lnTo>
                    <a:pt x="2899" y="14416"/>
                  </a:lnTo>
                  <a:lnTo>
                    <a:pt x="3009" y="14453"/>
                  </a:lnTo>
                  <a:lnTo>
                    <a:pt x="3119" y="14453"/>
                  </a:lnTo>
                  <a:lnTo>
                    <a:pt x="3192" y="14526"/>
                  </a:lnTo>
                  <a:lnTo>
                    <a:pt x="3559" y="14636"/>
                  </a:lnTo>
                  <a:lnTo>
                    <a:pt x="3889" y="14746"/>
                  </a:lnTo>
                  <a:lnTo>
                    <a:pt x="4623" y="14820"/>
                  </a:lnTo>
                  <a:lnTo>
                    <a:pt x="6017" y="14966"/>
                  </a:lnTo>
                  <a:lnTo>
                    <a:pt x="6714" y="15003"/>
                  </a:lnTo>
                  <a:lnTo>
                    <a:pt x="7411" y="15003"/>
                  </a:lnTo>
                  <a:lnTo>
                    <a:pt x="8108" y="14930"/>
                  </a:lnTo>
                  <a:lnTo>
                    <a:pt x="8768" y="14783"/>
                  </a:lnTo>
                  <a:lnTo>
                    <a:pt x="9465" y="14600"/>
                  </a:lnTo>
                  <a:lnTo>
                    <a:pt x="9758" y="14453"/>
                  </a:lnTo>
                  <a:lnTo>
                    <a:pt x="10088" y="14306"/>
                  </a:lnTo>
                  <a:lnTo>
                    <a:pt x="10382" y="14159"/>
                  </a:lnTo>
                  <a:lnTo>
                    <a:pt x="10675" y="13976"/>
                  </a:lnTo>
                  <a:lnTo>
                    <a:pt x="11152" y="13536"/>
                  </a:lnTo>
                  <a:lnTo>
                    <a:pt x="11629" y="13059"/>
                  </a:lnTo>
                  <a:lnTo>
                    <a:pt x="12033" y="12509"/>
                  </a:lnTo>
                  <a:lnTo>
                    <a:pt x="12399" y="11958"/>
                  </a:lnTo>
                  <a:lnTo>
                    <a:pt x="12729" y="11372"/>
                  </a:lnTo>
                  <a:lnTo>
                    <a:pt x="12986" y="10748"/>
                  </a:lnTo>
                  <a:lnTo>
                    <a:pt x="13243" y="10161"/>
                  </a:lnTo>
                  <a:lnTo>
                    <a:pt x="13426" y="9464"/>
                  </a:lnTo>
                  <a:lnTo>
                    <a:pt x="13500" y="9097"/>
                  </a:lnTo>
                  <a:lnTo>
                    <a:pt x="13573" y="8730"/>
                  </a:lnTo>
                  <a:lnTo>
                    <a:pt x="13573" y="8400"/>
                  </a:lnTo>
                  <a:lnTo>
                    <a:pt x="13573" y="8034"/>
                  </a:lnTo>
                  <a:lnTo>
                    <a:pt x="13573" y="7667"/>
                  </a:lnTo>
                  <a:lnTo>
                    <a:pt x="13500" y="7300"/>
                  </a:lnTo>
                  <a:lnTo>
                    <a:pt x="13426" y="6970"/>
                  </a:lnTo>
                  <a:lnTo>
                    <a:pt x="13353" y="6640"/>
                  </a:lnTo>
                  <a:lnTo>
                    <a:pt x="13206" y="6346"/>
                  </a:lnTo>
                  <a:lnTo>
                    <a:pt x="13060" y="6053"/>
                  </a:lnTo>
                  <a:lnTo>
                    <a:pt x="12693" y="5466"/>
                  </a:lnTo>
                  <a:lnTo>
                    <a:pt x="12289" y="4916"/>
                  </a:lnTo>
                  <a:lnTo>
                    <a:pt x="11849" y="4475"/>
                  </a:lnTo>
                  <a:lnTo>
                    <a:pt x="11372" y="4035"/>
                  </a:lnTo>
                  <a:lnTo>
                    <a:pt x="10895" y="3668"/>
                  </a:lnTo>
                  <a:lnTo>
                    <a:pt x="10345" y="3338"/>
                  </a:lnTo>
                  <a:lnTo>
                    <a:pt x="9795" y="3045"/>
                  </a:lnTo>
                  <a:lnTo>
                    <a:pt x="9208" y="2788"/>
                  </a:lnTo>
                  <a:lnTo>
                    <a:pt x="8584" y="2605"/>
                  </a:lnTo>
                  <a:lnTo>
                    <a:pt x="7998" y="2458"/>
                  </a:lnTo>
                  <a:lnTo>
                    <a:pt x="7447" y="2385"/>
                  </a:lnTo>
                  <a:close/>
                </a:path>
              </a:pathLst>
            </a:custGeom>
            <a:solidFill>
              <a:srgbClr val="A4C2F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A4C2F4"/>
                </a:solidFill>
                <a:latin typeface="Arial"/>
                <a:ea typeface="Arial"/>
                <a:cs typeface="Arial"/>
                <a:sym typeface="Arial"/>
              </a:endParaRPr>
            </a:p>
          </p:txBody>
        </p:sp>
        <p:sp>
          <p:nvSpPr>
            <p:cNvPr id="854" name="Google Shape;854;p40"/>
            <p:cNvSpPr/>
            <p:nvPr/>
          </p:nvSpPr>
          <p:spPr>
            <a:xfrm>
              <a:off x="6902250" y="3951050"/>
              <a:ext cx="436525" cy="299875"/>
            </a:xfrm>
            <a:custGeom>
              <a:avLst/>
              <a:gdLst/>
              <a:ahLst/>
              <a:cxnLst/>
              <a:rect l="l" t="t" r="r" b="b"/>
              <a:pathLst>
                <a:path w="17461" h="11995" extrusionOk="0">
                  <a:moveTo>
                    <a:pt x="9758" y="2238"/>
                  </a:moveTo>
                  <a:lnTo>
                    <a:pt x="9721" y="2274"/>
                  </a:lnTo>
                  <a:lnTo>
                    <a:pt x="9648" y="2311"/>
                  </a:lnTo>
                  <a:lnTo>
                    <a:pt x="9611" y="2458"/>
                  </a:lnTo>
                  <a:lnTo>
                    <a:pt x="9648" y="2568"/>
                  </a:lnTo>
                  <a:lnTo>
                    <a:pt x="9721" y="2605"/>
                  </a:lnTo>
                  <a:lnTo>
                    <a:pt x="9758" y="2641"/>
                  </a:lnTo>
                  <a:lnTo>
                    <a:pt x="9941" y="2641"/>
                  </a:lnTo>
                  <a:lnTo>
                    <a:pt x="9978" y="2605"/>
                  </a:lnTo>
                  <a:lnTo>
                    <a:pt x="10051" y="2531"/>
                  </a:lnTo>
                  <a:lnTo>
                    <a:pt x="10051" y="2458"/>
                  </a:lnTo>
                  <a:lnTo>
                    <a:pt x="10051" y="2348"/>
                  </a:lnTo>
                  <a:lnTo>
                    <a:pt x="9978" y="2274"/>
                  </a:lnTo>
                  <a:lnTo>
                    <a:pt x="9941" y="2238"/>
                  </a:lnTo>
                  <a:close/>
                  <a:moveTo>
                    <a:pt x="9795" y="3191"/>
                  </a:moveTo>
                  <a:lnTo>
                    <a:pt x="9721" y="3265"/>
                  </a:lnTo>
                  <a:lnTo>
                    <a:pt x="9684" y="3301"/>
                  </a:lnTo>
                  <a:lnTo>
                    <a:pt x="9684" y="3375"/>
                  </a:lnTo>
                  <a:lnTo>
                    <a:pt x="9684" y="3485"/>
                  </a:lnTo>
                  <a:lnTo>
                    <a:pt x="9758" y="3522"/>
                  </a:lnTo>
                  <a:lnTo>
                    <a:pt x="9795" y="3558"/>
                  </a:lnTo>
                  <a:lnTo>
                    <a:pt x="9941" y="3558"/>
                  </a:lnTo>
                  <a:lnTo>
                    <a:pt x="9978" y="3522"/>
                  </a:lnTo>
                  <a:lnTo>
                    <a:pt x="10015" y="3485"/>
                  </a:lnTo>
                  <a:lnTo>
                    <a:pt x="10051" y="3375"/>
                  </a:lnTo>
                  <a:lnTo>
                    <a:pt x="10015" y="3301"/>
                  </a:lnTo>
                  <a:lnTo>
                    <a:pt x="9978" y="3228"/>
                  </a:lnTo>
                  <a:lnTo>
                    <a:pt x="9941" y="3191"/>
                  </a:lnTo>
                  <a:close/>
                  <a:moveTo>
                    <a:pt x="11519" y="3045"/>
                  </a:moveTo>
                  <a:lnTo>
                    <a:pt x="11409" y="3081"/>
                  </a:lnTo>
                  <a:lnTo>
                    <a:pt x="11335" y="3118"/>
                  </a:lnTo>
                  <a:lnTo>
                    <a:pt x="11298" y="3191"/>
                  </a:lnTo>
                  <a:lnTo>
                    <a:pt x="11262" y="3265"/>
                  </a:lnTo>
                  <a:lnTo>
                    <a:pt x="11262" y="3338"/>
                  </a:lnTo>
                  <a:lnTo>
                    <a:pt x="11262" y="3412"/>
                  </a:lnTo>
                  <a:lnTo>
                    <a:pt x="11298" y="3485"/>
                  </a:lnTo>
                  <a:lnTo>
                    <a:pt x="11372" y="3522"/>
                  </a:lnTo>
                  <a:lnTo>
                    <a:pt x="11445" y="3595"/>
                  </a:lnTo>
                  <a:lnTo>
                    <a:pt x="11592" y="3595"/>
                  </a:lnTo>
                  <a:lnTo>
                    <a:pt x="11665" y="3522"/>
                  </a:lnTo>
                  <a:lnTo>
                    <a:pt x="11702" y="3485"/>
                  </a:lnTo>
                  <a:lnTo>
                    <a:pt x="11739" y="3412"/>
                  </a:lnTo>
                  <a:lnTo>
                    <a:pt x="11702" y="3265"/>
                  </a:lnTo>
                  <a:lnTo>
                    <a:pt x="11702" y="3155"/>
                  </a:lnTo>
                  <a:lnTo>
                    <a:pt x="11629" y="3081"/>
                  </a:lnTo>
                  <a:lnTo>
                    <a:pt x="11519" y="3045"/>
                  </a:lnTo>
                  <a:close/>
                  <a:moveTo>
                    <a:pt x="15554" y="1541"/>
                  </a:moveTo>
                  <a:lnTo>
                    <a:pt x="15407" y="1871"/>
                  </a:lnTo>
                  <a:lnTo>
                    <a:pt x="15187" y="2164"/>
                  </a:lnTo>
                  <a:lnTo>
                    <a:pt x="14967" y="2458"/>
                  </a:lnTo>
                  <a:lnTo>
                    <a:pt x="14710" y="2715"/>
                  </a:lnTo>
                  <a:lnTo>
                    <a:pt x="14416" y="2935"/>
                  </a:lnTo>
                  <a:lnTo>
                    <a:pt x="14123" y="3155"/>
                  </a:lnTo>
                  <a:lnTo>
                    <a:pt x="13536" y="3595"/>
                  </a:lnTo>
                  <a:lnTo>
                    <a:pt x="13279" y="3265"/>
                  </a:lnTo>
                  <a:lnTo>
                    <a:pt x="12986" y="2971"/>
                  </a:lnTo>
                  <a:lnTo>
                    <a:pt x="13096" y="2935"/>
                  </a:lnTo>
                  <a:lnTo>
                    <a:pt x="13683" y="2531"/>
                  </a:lnTo>
                  <a:lnTo>
                    <a:pt x="14306" y="2164"/>
                  </a:lnTo>
                  <a:lnTo>
                    <a:pt x="14930" y="1834"/>
                  </a:lnTo>
                  <a:lnTo>
                    <a:pt x="15554" y="1541"/>
                  </a:lnTo>
                  <a:close/>
                  <a:moveTo>
                    <a:pt x="8914" y="3228"/>
                  </a:moveTo>
                  <a:lnTo>
                    <a:pt x="8841" y="3301"/>
                  </a:lnTo>
                  <a:lnTo>
                    <a:pt x="8804" y="3375"/>
                  </a:lnTo>
                  <a:lnTo>
                    <a:pt x="8804" y="3485"/>
                  </a:lnTo>
                  <a:lnTo>
                    <a:pt x="8804" y="3558"/>
                  </a:lnTo>
                  <a:lnTo>
                    <a:pt x="8877" y="3632"/>
                  </a:lnTo>
                  <a:lnTo>
                    <a:pt x="8951" y="3668"/>
                  </a:lnTo>
                  <a:lnTo>
                    <a:pt x="9098" y="3668"/>
                  </a:lnTo>
                  <a:lnTo>
                    <a:pt x="9134" y="3632"/>
                  </a:lnTo>
                  <a:lnTo>
                    <a:pt x="9208" y="3558"/>
                  </a:lnTo>
                  <a:lnTo>
                    <a:pt x="9208" y="3485"/>
                  </a:lnTo>
                  <a:lnTo>
                    <a:pt x="9208" y="3375"/>
                  </a:lnTo>
                  <a:lnTo>
                    <a:pt x="9171" y="3338"/>
                  </a:lnTo>
                  <a:lnTo>
                    <a:pt x="9134" y="3265"/>
                  </a:lnTo>
                  <a:lnTo>
                    <a:pt x="9061" y="3228"/>
                  </a:lnTo>
                  <a:close/>
                  <a:moveTo>
                    <a:pt x="16324" y="1101"/>
                  </a:moveTo>
                  <a:lnTo>
                    <a:pt x="16140" y="1541"/>
                  </a:lnTo>
                  <a:lnTo>
                    <a:pt x="15884" y="1944"/>
                  </a:lnTo>
                  <a:lnTo>
                    <a:pt x="15590" y="2348"/>
                  </a:lnTo>
                  <a:lnTo>
                    <a:pt x="15297" y="2751"/>
                  </a:lnTo>
                  <a:lnTo>
                    <a:pt x="14967" y="3081"/>
                  </a:lnTo>
                  <a:lnTo>
                    <a:pt x="14600" y="3412"/>
                  </a:lnTo>
                  <a:lnTo>
                    <a:pt x="13829" y="4072"/>
                  </a:lnTo>
                  <a:lnTo>
                    <a:pt x="13756" y="3925"/>
                  </a:lnTo>
                  <a:lnTo>
                    <a:pt x="13976" y="3778"/>
                  </a:lnTo>
                  <a:lnTo>
                    <a:pt x="14343" y="3558"/>
                  </a:lnTo>
                  <a:lnTo>
                    <a:pt x="14673" y="3301"/>
                  </a:lnTo>
                  <a:lnTo>
                    <a:pt x="15003" y="3008"/>
                  </a:lnTo>
                  <a:lnTo>
                    <a:pt x="15297" y="2715"/>
                  </a:lnTo>
                  <a:lnTo>
                    <a:pt x="15554" y="2384"/>
                  </a:lnTo>
                  <a:lnTo>
                    <a:pt x="15774" y="2018"/>
                  </a:lnTo>
                  <a:lnTo>
                    <a:pt x="15957" y="1651"/>
                  </a:lnTo>
                  <a:lnTo>
                    <a:pt x="16104" y="1211"/>
                  </a:lnTo>
                  <a:lnTo>
                    <a:pt x="16104" y="1137"/>
                  </a:lnTo>
                  <a:lnTo>
                    <a:pt x="16324" y="1101"/>
                  </a:lnTo>
                  <a:close/>
                  <a:moveTo>
                    <a:pt x="10528" y="3962"/>
                  </a:moveTo>
                  <a:lnTo>
                    <a:pt x="10455" y="3998"/>
                  </a:lnTo>
                  <a:lnTo>
                    <a:pt x="10381" y="4072"/>
                  </a:lnTo>
                  <a:lnTo>
                    <a:pt x="10381" y="4108"/>
                  </a:lnTo>
                  <a:lnTo>
                    <a:pt x="10345" y="4219"/>
                  </a:lnTo>
                  <a:lnTo>
                    <a:pt x="10381" y="4329"/>
                  </a:lnTo>
                  <a:lnTo>
                    <a:pt x="10455" y="4402"/>
                  </a:lnTo>
                  <a:lnTo>
                    <a:pt x="10491" y="4439"/>
                  </a:lnTo>
                  <a:lnTo>
                    <a:pt x="10638" y="4439"/>
                  </a:lnTo>
                  <a:lnTo>
                    <a:pt x="10748" y="4365"/>
                  </a:lnTo>
                  <a:lnTo>
                    <a:pt x="10785" y="4292"/>
                  </a:lnTo>
                  <a:lnTo>
                    <a:pt x="10822" y="4219"/>
                  </a:lnTo>
                  <a:lnTo>
                    <a:pt x="10785" y="4108"/>
                  </a:lnTo>
                  <a:lnTo>
                    <a:pt x="10748" y="4072"/>
                  </a:lnTo>
                  <a:lnTo>
                    <a:pt x="10712" y="3998"/>
                  </a:lnTo>
                  <a:lnTo>
                    <a:pt x="10675" y="3962"/>
                  </a:lnTo>
                  <a:close/>
                  <a:moveTo>
                    <a:pt x="16434" y="477"/>
                  </a:moveTo>
                  <a:lnTo>
                    <a:pt x="16617" y="514"/>
                  </a:lnTo>
                  <a:lnTo>
                    <a:pt x="16764" y="587"/>
                  </a:lnTo>
                  <a:lnTo>
                    <a:pt x="16837" y="734"/>
                  </a:lnTo>
                  <a:lnTo>
                    <a:pt x="16911" y="880"/>
                  </a:lnTo>
                  <a:lnTo>
                    <a:pt x="16947" y="1064"/>
                  </a:lnTo>
                  <a:lnTo>
                    <a:pt x="16947" y="1247"/>
                  </a:lnTo>
                  <a:lnTo>
                    <a:pt x="16911" y="1541"/>
                  </a:lnTo>
                  <a:lnTo>
                    <a:pt x="16764" y="1871"/>
                  </a:lnTo>
                  <a:lnTo>
                    <a:pt x="16544" y="2128"/>
                  </a:lnTo>
                  <a:lnTo>
                    <a:pt x="16104" y="2641"/>
                  </a:lnTo>
                  <a:lnTo>
                    <a:pt x="15077" y="3668"/>
                  </a:lnTo>
                  <a:lnTo>
                    <a:pt x="14086" y="4549"/>
                  </a:lnTo>
                  <a:lnTo>
                    <a:pt x="14013" y="4402"/>
                  </a:lnTo>
                  <a:lnTo>
                    <a:pt x="14123" y="4329"/>
                  </a:lnTo>
                  <a:lnTo>
                    <a:pt x="14967" y="3632"/>
                  </a:lnTo>
                  <a:lnTo>
                    <a:pt x="15370" y="3228"/>
                  </a:lnTo>
                  <a:lnTo>
                    <a:pt x="15737" y="2825"/>
                  </a:lnTo>
                  <a:lnTo>
                    <a:pt x="16067" y="2384"/>
                  </a:lnTo>
                  <a:lnTo>
                    <a:pt x="16361" y="1908"/>
                  </a:lnTo>
                  <a:lnTo>
                    <a:pt x="16617" y="1431"/>
                  </a:lnTo>
                  <a:lnTo>
                    <a:pt x="16764" y="880"/>
                  </a:lnTo>
                  <a:lnTo>
                    <a:pt x="16764" y="770"/>
                  </a:lnTo>
                  <a:lnTo>
                    <a:pt x="16727" y="697"/>
                  </a:lnTo>
                  <a:lnTo>
                    <a:pt x="16654" y="660"/>
                  </a:lnTo>
                  <a:lnTo>
                    <a:pt x="16544" y="660"/>
                  </a:lnTo>
                  <a:lnTo>
                    <a:pt x="15920" y="770"/>
                  </a:lnTo>
                  <a:lnTo>
                    <a:pt x="15333" y="954"/>
                  </a:lnTo>
                  <a:lnTo>
                    <a:pt x="15333" y="954"/>
                  </a:lnTo>
                  <a:lnTo>
                    <a:pt x="15590" y="807"/>
                  </a:lnTo>
                  <a:lnTo>
                    <a:pt x="15884" y="660"/>
                  </a:lnTo>
                  <a:lnTo>
                    <a:pt x="16177" y="550"/>
                  </a:lnTo>
                  <a:lnTo>
                    <a:pt x="16434" y="477"/>
                  </a:lnTo>
                  <a:close/>
                  <a:moveTo>
                    <a:pt x="9354" y="4182"/>
                  </a:moveTo>
                  <a:lnTo>
                    <a:pt x="9208" y="4255"/>
                  </a:lnTo>
                  <a:lnTo>
                    <a:pt x="9134" y="4365"/>
                  </a:lnTo>
                  <a:lnTo>
                    <a:pt x="9134" y="4439"/>
                  </a:lnTo>
                  <a:lnTo>
                    <a:pt x="9171" y="4512"/>
                  </a:lnTo>
                  <a:lnTo>
                    <a:pt x="9208" y="4585"/>
                  </a:lnTo>
                  <a:lnTo>
                    <a:pt x="9281" y="4622"/>
                  </a:lnTo>
                  <a:lnTo>
                    <a:pt x="9428" y="4622"/>
                  </a:lnTo>
                  <a:lnTo>
                    <a:pt x="9538" y="4585"/>
                  </a:lnTo>
                  <a:lnTo>
                    <a:pt x="9611" y="4475"/>
                  </a:lnTo>
                  <a:lnTo>
                    <a:pt x="9648" y="4402"/>
                  </a:lnTo>
                  <a:lnTo>
                    <a:pt x="9648" y="4292"/>
                  </a:lnTo>
                  <a:lnTo>
                    <a:pt x="9611" y="4255"/>
                  </a:lnTo>
                  <a:lnTo>
                    <a:pt x="9538" y="4182"/>
                  </a:lnTo>
                  <a:close/>
                  <a:moveTo>
                    <a:pt x="13243" y="6566"/>
                  </a:moveTo>
                  <a:lnTo>
                    <a:pt x="13169" y="6639"/>
                  </a:lnTo>
                  <a:lnTo>
                    <a:pt x="13133" y="6713"/>
                  </a:lnTo>
                  <a:lnTo>
                    <a:pt x="13133" y="6860"/>
                  </a:lnTo>
                  <a:lnTo>
                    <a:pt x="13133" y="6933"/>
                  </a:lnTo>
                  <a:lnTo>
                    <a:pt x="13206" y="6970"/>
                  </a:lnTo>
                  <a:lnTo>
                    <a:pt x="13316" y="7006"/>
                  </a:lnTo>
                  <a:lnTo>
                    <a:pt x="13463" y="6970"/>
                  </a:lnTo>
                  <a:lnTo>
                    <a:pt x="13536" y="6933"/>
                  </a:lnTo>
                  <a:lnTo>
                    <a:pt x="13536" y="6860"/>
                  </a:lnTo>
                  <a:lnTo>
                    <a:pt x="13573" y="6750"/>
                  </a:lnTo>
                  <a:lnTo>
                    <a:pt x="13536" y="6676"/>
                  </a:lnTo>
                  <a:lnTo>
                    <a:pt x="13463" y="6603"/>
                  </a:lnTo>
                  <a:lnTo>
                    <a:pt x="13316" y="6566"/>
                  </a:lnTo>
                  <a:close/>
                  <a:moveTo>
                    <a:pt x="12216" y="7300"/>
                  </a:moveTo>
                  <a:lnTo>
                    <a:pt x="12105" y="7336"/>
                  </a:lnTo>
                  <a:lnTo>
                    <a:pt x="12032" y="7410"/>
                  </a:lnTo>
                  <a:lnTo>
                    <a:pt x="11995" y="7520"/>
                  </a:lnTo>
                  <a:lnTo>
                    <a:pt x="11995" y="7630"/>
                  </a:lnTo>
                  <a:lnTo>
                    <a:pt x="12032" y="7703"/>
                  </a:lnTo>
                  <a:lnTo>
                    <a:pt x="12105" y="7777"/>
                  </a:lnTo>
                  <a:lnTo>
                    <a:pt x="12216" y="7777"/>
                  </a:lnTo>
                  <a:lnTo>
                    <a:pt x="12289" y="7740"/>
                  </a:lnTo>
                  <a:lnTo>
                    <a:pt x="12362" y="7703"/>
                  </a:lnTo>
                  <a:lnTo>
                    <a:pt x="12436" y="7630"/>
                  </a:lnTo>
                  <a:lnTo>
                    <a:pt x="12436" y="7520"/>
                  </a:lnTo>
                  <a:lnTo>
                    <a:pt x="12436" y="7410"/>
                  </a:lnTo>
                  <a:lnTo>
                    <a:pt x="12326" y="7336"/>
                  </a:lnTo>
                  <a:lnTo>
                    <a:pt x="12216" y="7300"/>
                  </a:lnTo>
                  <a:close/>
                  <a:moveTo>
                    <a:pt x="12729" y="8033"/>
                  </a:moveTo>
                  <a:lnTo>
                    <a:pt x="12656" y="8107"/>
                  </a:lnTo>
                  <a:lnTo>
                    <a:pt x="12656" y="8143"/>
                  </a:lnTo>
                  <a:lnTo>
                    <a:pt x="12619" y="8253"/>
                  </a:lnTo>
                  <a:lnTo>
                    <a:pt x="12619" y="8400"/>
                  </a:lnTo>
                  <a:lnTo>
                    <a:pt x="12656" y="8437"/>
                  </a:lnTo>
                  <a:lnTo>
                    <a:pt x="12692" y="8474"/>
                  </a:lnTo>
                  <a:lnTo>
                    <a:pt x="12729" y="8474"/>
                  </a:lnTo>
                  <a:lnTo>
                    <a:pt x="12802" y="8510"/>
                  </a:lnTo>
                  <a:lnTo>
                    <a:pt x="12912" y="8474"/>
                  </a:lnTo>
                  <a:lnTo>
                    <a:pt x="12986" y="8437"/>
                  </a:lnTo>
                  <a:lnTo>
                    <a:pt x="13022" y="8400"/>
                  </a:lnTo>
                  <a:lnTo>
                    <a:pt x="13022" y="8253"/>
                  </a:lnTo>
                  <a:lnTo>
                    <a:pt x="13022" y="8180"/>
                  </a:lnTo>
                  <a:lnTo>
                    <a:pt x="12949" y="8107"/>
                  </a:lnTo>
                  <a:lnTo>
                    <a:pt x="12912" y="8033"/>
                  </a:lnTo>
                  <a:close/>
                  <a:moveTo>
                    <a:pt x="10051" y="2128"/>
                  </a:moveTo>
                  <a:lnTo>
                    <a:pt x="10455" y="2164"/>
                  </a:lnTo>
                  <a:lnTo>
                    <a:pt x="10858" y="2238"/>
                  </a:lnTo>
                  <a:lnTo>
                    <a:pt x="11262" y="2348"/>
                  </a:lnTo>
                  <a:lnTo>
                    <a:pt x="11225" y="2458"/>
                  </a:lnTo>
                  <a:lnTo>
                    <a:pt x="11262" y="2568"/>
                  </a:lnTo>
                  <a:lnTo>
                    <a:pt x="11335" y="2641"/>
                  </a:lnTo>
                  <a:lnTo>
                    <a:pt x="11445" y="2715"/>
                  </a:lnTo>
                  <a:lnTo>
                    <a:pt x="11629" y="2715"/>
                  </a:lnTo>
                  <a:lnTo>
                    <a:pt x="11775" y="2788"/>
                  </a:lnTo>
                  <a:lnTo>
                    <a:pt x="12105" y="2935"/>
                  </a:lnTo>
                  <a:lnTo>
                    <a:pt x="12179" y="2971"/>
                  </a:lnTo>
                  <a:lnTo>
                    <a:pt x="12252" y="3008"/>
                  </a:lnTo>
                  <a:lnTo>
                    <a:pt x="12472" y="3191"/>
                  </a:lnTo>
                  <a:lnTo>
                    <a:pt x="12692" y="3412"/>
                  </a:lnTo>
                  <a:lnTo>
                    <a:pt x="13096" y="3852"/>
                  </a:lnTo>
                  <a:lnTo>
                    <a:pt x="11482" y="4842"/>
                  </a:lnTo>
                  <a:lnTo>
                    <a:pt x="9868" y="5796"/>
                  </a:lnTo>
                  <a:lnTo>
                    <a:pt x="6090" y="8070"/>
                  </a:lnTo>
                  <a:lnTo>
                    <a:pt x="5209" y="8620"/>
                  </a:lnTo>
                  <a:lnTo>
                    <a:pt x="5356" y="8327"/>
                  </a:lnTo>
                  <a:lnTo>
                    <a:pt x="5649" y="7960"/>
                  </a:lnTo>
                  <a:lnTo>
                    <a:pt x="5943" y="7557"/>
                  </a:lnTo>
                  <a:lnTo>
                    <a:pt x="5906" y="7483"/>
                  </a:lnTo>
                  <a:lnTo>
                    <a:pt x="5870" y="7483"/>
                  </a:lnTo>
                  <a:lnTo>
                    <a:pt x="5686" y="7593"/>
                  </a:lnTo>
                  <a:lnTo>
                    <a:pt x="5539" y="7740"/>
                  </a:lnTo>
                  <a:lnTo>
                    <a:pt x="5209" y="8070"/>
                  </a:lnTo>
                  <a:lnTo>
                    <a:pt x="4989" y="8437"/>
                  </a:lnTo>
                  <a:lnTo>
                    <a:pt x="4769" y="8840"/>
                  </a:lnTo>
                  <a:lnTo>
                    <a:pt x="4732" y="8877"/>
                  </a:lnTo>
                  <a:lnTo>
                    <a:pt x="4622" y="8584"/>
                  </a:lnTo>
                  <a:lnTo>
                    <a:pt x="4916" y="8107"/>
                  </a:lnTo>
                  <a:lnTo>
                    <a:pt x="5283" y="7630"/>
                  </a:lnTo>
                  <a:lnTo>
                    <a:pt x="5649" y="7190"/>
                  </a:lnTo>
                  <a:lnTo>
                    <a:pt x="6016" y="6786"/>
                  </a:lnTo>
                  <a:lnTo>
                    <a:pt x="6016" y="6750"/>
                  </a:lnTo>
                  <a:lnTo>
                    <a:pt x="6016" y="6713"/>
                  </a:lnTo>
                  <a:lnTo>
                    <a:pt x="5943" y="6713"/>
                  </a:lnTo>
                  <a:lnTo>
                    <a:pt x="5539" y="7043"/>
                  </a:lnTo>
                  <a:lnTo>
                    <a:pt x="5173" y="7410"/>
                  </a:lnTo>
                  <a:lnTo>
                    <a:pt x="4842" y="7777"/>
                  </a:lnTo>
                  <a:lnTo>
                    <a:pt x="4512" y="8180"/>
                  </a:lnTo>
                  <a:lnTo>
                    <a:pt x="4476" y="7923"/>
                  </a:lnTo>
                  <a:lnTo>
                    <a:pt x="4439" y="7667"/>
                  </a:lnTo>
                  <a:lnTo>
                    <a:pt x="4659" y="7336"/>
                  </a:lnTo>
                  <a:lnTo>
                    <a:pt x="4879" y="7080"/>
                  </a:lnTo>
                  <a:lnTo>
                    <a:pt x="5686" y="6016"/>
                  </a:lnTo>
                  <a:lnTo>
                    <a:pt x="5723" y="5943"/>
                  </a:lnTo>
                  <a:lnTo>
                    <a:pt x="5686" y="5906"/>
                  </a:lnTo>
                  <a:lnTo>
                    <a:pt x="5576" y="5906"/>
                  </a:lnTo>
                  <a:lnTo>
                    <a:pt x="5283" y="6199"/>
                  </a:lnTo>
                  <a:lnTo>
                    <a:pt x="4953" y="6529"/>
                  </a:lnTo>
                  <a:lnTo>
                    <a:pt x="4402" y="7153"/>
                  </a:lnTo>
                  <a:lnTo>
                    <a:pt x="4402" y="6529"/>
                  </a:lnTo>
                  <a:lnTo>
                    <a:pt x="4622" y="6199"/>
                  </a:lnTo>
                  <a:lnTo>
                    <a:pt x="4953" y="5759"/>
                  </a:lnTo>
                  <a:lnTo>
                    <a:pt x="5136" y="5502"/>
                  </a:lnTo>
                  <a:lnTo>
                    <a:pt x="5246" y="5392"/>
                  </a:lnTo>
                  <a:lnTo>
                    <a:pt x="5393" y="5319"/>
                  </a:lnTo>
                  <a:lnTo>
                    <a:pt x="5429" y="5319"/>
                  </a:lnTo>
                  <a:lnTo>
                    <a:pt x="5429" y="5282"/>
                  </a:lnTo>
                  <a:lnTo>
                    <a:pt x="5393" y="5246"/>
                  </a:lnTo>
                  <a:lnTo>
                    <a:pt x="5393" y="5209"/>
                  </a:lnTo>
                  <a:lnTo>
                    <a:pt x="5173" y="5209"/>
                  </a:lnTo>
                  <a:lnTo>
                    <a:pt x="5063" y="5282"/>
                  </a:lnTo>
                  <a:lnTo>
                    <a:pt x="4953" y="5356"/>
                  </a:lnTo>
                  <a:lnTo>
                    <a:pt x="4769" y="5539"/>
                  </a:lnTo>
                  <a:lnTo>
                    <a:pt x="4622" y="5722"/>
                  </a:lnTo>
                  <a:lnTo>
                    <a:pt x="4476" y="5869"/>
                  </a:lnTo>
                  <a:lnTo>
                    <a:pt x="4586" y="5466"/>
                  </a:lnTo>
                  <a:lnTo>
                    <a:pt x="4732" y="5062"/>
                  </a:lnTo>
                  <a:lnTo>
                    <a:pt x="4879" y="4842"/>
                  </a:lnTo>
                  <a:lnTo>
                    <a:pt x="5026" y="4622"/>
                  </a:lnTo>
                  <a:lnTo>
                    <a:pt x="5209" y="4402"/>
                  </a:lnTo>
                  <a:lnTo>
                    <a:pt x="5393" y="4219"/>
                  </a:lnTo>
                  <a:lnTo>
                    <a:pt x="5796" y="3852"/>
                  </a:lnTo>
                  <a:lnTo>
                    <a:pt x="6236" y="3522"/>
                  </a:lnTo>
                  <a:lnTo>
                    <a:pt x="6677" y="3228"/>
                  </a:lnTo>
                  <a:lnTo>
                    <a:pt x="7117" y="2935"/>
                  </a:lnTo>
                  <a:lnTo>
                    <a:pt x="7594" y="2715"/>
                  </a:lnTo>
                  <a:lnTo>
                    <a:pt x="8070" y="2494"/>
                  </a:lnTo>
                  <a:lnTo>
                    <a:pt x="8474" y="2348"/>
                  </a:lnTo>
                  <a:lnTo>
                    <a:pt x="8841" y="2238"/>
                  </a:lnTo>
                  <a:lnTo>
                    <a:pt x="9244" y="2164"/>
                  </a:lnTo>
                  <a:lnTo>
                    <a:pt x="9648" y="2128"/>
                  </a:lnTo>
                  <a:close/>
                  <a:moveTo>
                    <a:pt x="13316" y="4219"/>
                  </a:moveTo>
                  <a:lnTo>
                    <a:pt x="13426" y="4365"/>
                  </a:lnTo>
                  <a:lnTo>
                    <a:pt x="12582" y="5026"/>
                  </a:lnTo>
                  <a:lnTo>
                    <a:pt x="11702" y="5649"/>
                  </a:lnTo>
                  <a:lnTo>
                    <a:pt x="10785" y="6273"/>
                  </a:lnTo>
                  <a:lnTo>
                    <a:pt x="9868" y="6860"/>
                  </a:lnTo>
                  <a:lnTo>
                    <a:pt x="8877" y="7446"/>
                  </a:lnTo>
                  <a:lnTo>
                    <a:pt x="7887" y="8033"/>
                  </a:lnTo>
                  <a:lnTo>
                    <a:pt x="6860" y="8584"/>
                  </a:lnTo>
                  <a:lnTo>
                    <a:pt x="5796" y="9097"/>
                  </a:lnTo>
                  <a:lnTo>
                    <a:pt x="4989" y="9464"/>
                  </a:lnTo>
                  <a:lnTo>
                    <a:pt x="4916" y="9317"/>
                  </a:lnTo>
                  <a:lnTo>
                    <a:pt x="4953" y="9207"/>
                  </a:lnTo>
                  <a:lnTo>
                    <a:pt x="6053" y="8584"/>
                  </a:lnTo>
                  <a:lnTo>
                    <a:pt x="10198" y="6089"/>
                  </a:lnTo>
                  <a:lnTo>
                    <a:pt x="11775" y="5136"/>
                  </a:lnTo>
                  <a:lnTo>
                    <a:pt x="13316" y="4219"/>
                  </a:lnTo>
                  <a:close/>
                  <a:moveTo>
                    <a:pt x="3962" y="7960"/>
                  </a:moveTo>
                  <a:lnTo>
                    <a:pt x="3999" y="8070"/>
                  </a:lnTo>
                  <a:lnTo>
                    <a:pt x="3999" y="8107"/>
                  </a:lnTo>
                  <a:lnTo>
                    <a:pt x="4146" y="8694"/>
                  </a:lnTo>
                  <a:lnTo>
                    <a:pt x="3962" y="9024"/>
                  </a:lnTo>
                  <a:lnTo>
                    <a:pt x="3925" y="9097"/>
                  </a:lnTo>
                  <a:lnTo>
                    <a:pt x="3925" y="9134"/>
                  </a:lnTo>
                  <a:lnTo>
                    <a:pt x="3999" y="9244"/>
                  </a:lnTo>
                  <a:lnTo>
                    <a:pt x="3339" y="9501"/>
                  </a:lnTo>
                  <a:lnTo>
                    <a:pt x="3008" y="9611"/>
                  </a:lnTo>
                  <a:lnTo>
                    <a:pt x="2642" y="9684"/>
                  </a:lnTo>
                  <a:lnTo>
                    <a:pt x="2898" y="9171"/>
                  </a:lnTo>
                  <a:lnTo>
                    <a:pt x="3229" y="8694"/>
                  </a:lnTo>
                  <a:lnTo>
                    <a:pt x="3559" y="8327"/>
                  </a:lnTo>
                  <a:lnTo>
                    <a:pt x="3962" y="7960"/>
                  </a:lnTo>
                  <a:close/>
                  <a:moveTo>
                    <a:pt x="13609" y="4732"/>
                  </a:moveTo>
                  <a:lnTo>
                    <a:pt x="13683" y="4915"/>
                  </a:lnTo>
                  <a:lnTo>
                    <a:pt x="12986" y="5502"/>
                  </a:lnTo>
                  <a:lnTo>
                    <a:pt x="12105" y="6199"/>
                  </a:lnTo>
                  <a:lnTo>
                    <a:pt x="11225" y="6823"/>
                  </a:lnTo>
                  <a:lnTo>
                    <a:pt x="10308" y="7446"/>
                  </a:lnTo>
                  <a:lnTo>
                    <a:pt x="9354" y="8033"/>
                  </a:lnTo>
                  <a:lnTo>
                    <a:pt x="8401" y="8584"/>
                  </a:lnTo>
                  <a:lnTo>
                    <a:pt x="7447" y="9097"/>
                  </a:lnTo>
                  <a:lnTo>
                    <a:pt x="6456" y="9574"/>
                  </a:lnTo>
                  <a:lnTo>
                    <a:pt x="5429" y="10014"/>
                  </a:lnTo>
                  <a:lnTo>
                    <a:pt x="5246" y="9794"/>
                  </a:lnTo>
                  <a:lnTo>
                    <a:pt x="5466" y="9684"/>
                  </a:lnTo>
                  <a:lnTo>
                    <a:pt x="6603" y="9134"/>
                  </a:lnTo>
                  <a:lnTo>
                    <a:pt x="7740" y="8547"/>
                  </a:lnTo>
                  <a:lnTo>
                    <a:pt x="8877" y="7923"/>
                  </a:lnTo>
                  <a:lnTo>
                    <a:pt x="9978" y="7263"/>
                  </a:lnTo>
                  <a:lnTo>
                    <a:pt x="10895" y="6676"/>
                  </a:lnTo>
                  <a:lnTo>
                    <a:pt x="11812" y="6053"/>
                  </a:lnTo>
                  <a:lnTo>
                    <a:pt x="12729" y="5392"/>
                  </a:lnTo>
                  <a:lnTo>
                    <a:pt x="13609" y="4732"/>
                  </a:lnTo>
                  <a:close/>
                  <a:moveTo>
                    <a:pt x="11995" y="9721"/>
                  </a:moveTo>
                  <a:lnTo>
                    <a:pt x="12472" y="9831"/>
                  </a:lnTo>
                  <a:lnTo>
                    <a:pt x="12436" y="9867"/>
                  </a:lnTo>
                  <a:lnTo>
                    <a:pt x="12032" y="10271"/>
                  </a:lnTo>
                  <a:lnTo>
                    <a:pt x="12032" y="10198"/>
                  </a:lnTo>
                  <a:lnTo>
                    <a:pt x="11995" y="9721"/>
                  </a:lnTo>
                  <a:close/>
                  <a:moveTo>
                    <a:pt x="2715" y="8804"/>
                  </a:moveTo>
                  <a:lnTo>
                    <a:pt x="2422" y="9317"/>
                  </a:lnTo>
                  <a:lnTo>
                    <a:pt x="2165" y="9867"/>
                  </a:lnTo>
                  <a:lnTo>
                    <a:pt x="2165" y="9941"/>
                  </a:lnTo>
                  <a:lnTo>
                    <a:pt x="2201" y="10051"/>
                  </a:lnTo>
                  <a:lnTo>
                    <a:pt x="2275" y="10088"/>
                  </a:lnTo>
                  <a:lnTo>
                    <a:pt x="2348" y="10124"/>
                  </a:lnTo>
                  <a:lnTo>
                    <a:pt x="2898" y="10014"/>
                  </a:lnTo>
                  <a:lnTo>
                    <a:pt x="3449" y="9867"/>
                  </a:lnTo>
                  <a:lnTo>
                    <a:pt x="3925" y="9684"/>
                  </a:lnTo>
                  <a:lnTo>
                    <a:pt x="4439" y="9464"/>
                  </a:lnTo>
                  <a:lnTo>
                    <a:pt x="4549" y="9684"/>
                  </a:lnTo>
                  <a:lnTo>
                    <a:pt x="3559" y="10124"/>
                  </a:lnTo>
                  <a:lnTo>
                    <a:pt x="3082" y="10308"/>
                  </a:lnTo>
                  <a:lnTo>
                    <a:pt x="2568" y="10528"/>
                  </a:lnTo>
                  <a:lnTo>
                    <a:pt x="2275" y="10638"/>
                  </a:lnTo>
                  <a:lnTo>
                    <a:pt x="2018" y="10674"/>
                  </a:lnTo>
                  <a:lnTo>
                    <a:pt x="1761" y="10711"/>
                  </a:lnTo>
                  <a:lnTo>
                    <a:pt x="1468" y="10711"/>
                  </a:lnTo>
                  <a:lnTo>
                    <a:pt x="2091" y="9794"/>
                  </a:lnTo>
                  <a:lnTo>
                    <a:pt x="2348" y="9317"/>
                  </a:lnTo>
                  <a:lnTo>
                    <a:pt x="2642" y="8877"/>
                  </a:lnTo>
                  <a:lnTo>
                    <a:pt x="2715" y="8804"/>
                  </a:lnTo>
                  <a:close/>
                  <a:moveTo>
                    <a:pt x="13829" y="5429"/>
                  </a:moveTo>
                  <a:lnTo>
                    <a:pt x="13940" y="5943"/>
                  </a:lnTo>
                  <a:lnTo>
                    <a:pt x="13940" y="6456"/>
                  </a:lnTo>
                  <a:lnTo>
                    <a:pt x="13940" y="6896"/>
                  </a:lnTo>
                  <a:lnTo>
                    <a:pt x="13866" y="7336"/>
                  </a:lnTo>
                  <a:lnTo>
                    <a:pt x="13756" y="7740"/>
                  </a:lnTo>
                  <a:lnTo>
                    <a:pt x="13609" y="8143"/>
                  </a:lnTo>
                  <a:lnTo>
                    <a:pt x="13426" y="8547"/>
                  </a:lnTo>
                  <a:lnTo>
                    <a:pt x="13206" y="8914"/>
                  </a:lnTo>
                  <a:lnTo>
                    <a:pt x="12949" y="9281"/>
                  </a:lnTo>
                  <a:lnTo>
                    <a:pt x="12656" y="9647"/>
                  </a:lnTo>
                  <a:lnTo>
                    <a:pt x="12289" y="9611"/>
                  </a:lnTo>
                  <a:lnTo>
                    <a:pt x="11922" y="9537"/>
                  </a:lnTo>
                  <a:lnTo>
                    <a:pt x="11849" y="9574"/>
                  </a:lnTo>
                  <a:lnTo>
                    <a:pt x="11812" y="9574"/>
                  </a:lnTo>
                  <a:lnTo>
                    <a:pt x="11775" y="9647"/>
                  </a:lnTo>
                  <a:lnTo>
                    <a:pt x="11702" y="10418"/>
                  </a:lnTo>
                  <a:lnTo>
                    <a:pt x="11702" y="10491"/>
                  </a:lnTo>
                  <a:lnTo>
                    <a:pt x="11409" y="10711"/>
                  </a:lnTo>
                  <a:lnTo>
                    <a:pt x="11188" y="10821"/>
                  </a:lnTo>
                  <a:lnTo>
                    <a:pt x="11152" y="10858"/>
                  </a:lnTo>
                  <a:lnTo>
                    <a:pt x="11042" y="10931"/>
                  </a:lnTo>
                  <a:lnTo>
                    <a:pt x="11042" y="10564"/>
                  </a:lnTo>
                  <a:lnTo>
                    <a:pt x="11115" y="10198"/>
                  </a:lnTo>
                  <a:lnTo>
                    <a:pt x="11188" y="9867"/>
                  </a:lnTo>
                  <a:lnTo>
                    <a:pt x="11298" y="9501"/>
                  </a:lnTo>
                  <a:lnTo>
                    <a:pt x="11298" y="9464"/>
                  </a:lnTo>
                  <a:lnTo>
                    <a:pt x="11262" y="9427"/>
                  </a:lnTo>
                  <a:lnTo>
                    <a:pt x="11225" y="9427"/>
                  </a:lnTo>
                  <a:lnTo>
                    <a:pt x="11188" y="9464"/>
                  </a:lnTo>
                  <a:lnTo>
                    <a:pt x="11078" y="9647"/>
                  </a:lnTo>
                  <a:lnTo>
                    <a:pt x="10968" y="9831"/>
                  </a:lnTo>
                  <a:lnTo>
                    <a:pt x="10785" y="10234"/>
                  </a:lnTo>
                  <a:lnTo>
                    <a:pt x="10712" y="10638"/>
                  </a:lnTo>
                  <a:lnTo>
                    <a:pt x="10712" y="11078"/>
                  </a:lnTo>
                  <a:lnTo>
                    <a:pt x="10271" y="11261"/>
                  </a:lnTo>
                  <a:lnTo>
                    <a:pt x="9831" y="11371"/>
                  </a:lnTo>
                  <a:lnTo>
                    <a:pt x="9868" y="11005"/>
                  </a:lnTo>
                  <a:lnTo>
                    <a:pt x="9978" y="10638"/>
                  </a:lnTo>
                  <a:lnTo>
                    <a:pt x="10051" y="10344"/>
                  </a:lnTo>
                  <a:lnTo>
                    <a:pt x="10161" y="10088"/>
                  </a:lnTo>
                  <a:lnTo>
                    <a:pt x="10418" y="9574"/>
                  </a:lnTo>
                  <a:lnTo>
                    <a:pt x="10418" y="9537"/>
                  </a:lnTo>
                  <a:lnTo>
                    <a:pt x="10381" y="9501"/>
                  </a:lnTo>
                  <a:lnTo>
                    <a:pt x="10345" y="9501"/>
                  </a:lnTo>
                  <a:lnTo>
                    <a:pt x="10345" y="9537"/>
                  </a:lnTo>
                  <a:lnTo>
                    <a:pt x="10015" y="9941"/>
                  </a:lnTo>
                  <a:lnTo>
                    <a:pt x="9758" y="10418"/>
                  </a:lnTo>
                  <a:lnTo>
                    <a:pt x="9538" y="10895"/>
                  </a:lnTo>
                  <a:lnTo>
                    <a:pt x="9501" y="11151"/>
                  </a:lnTo>
                  <a:lnTo>
                    <a:pt x="9428" y="11408"/>
                  </a:lnTo>
                  <a:lnTo>
                    <a:pt x="8951" y="11408"/>
                  </a:lnTo>
                  <a:lnTo>
                    <a:pt x="8951" y="11261"/>
                  </a:lnTo>
                  <a:lnTo>
                    <a:pt x="8914" y="11225"/>
                  </a:lnTo>
                  <a:lnTo>
                    <a:pt x="8877" y="11188"/>
                  </a:lnTo>
                  <a:lnTo>
                    <a:pt x="8841" y="11188"/>
                  </a:lnTo>
                  <a:lnTo>
                    <a:pt x="8804" y="11225"/>
                  </a:lnTo>
                  <a:lnTo>
                    <a:pt x="8731" y="11298"/>
                  </a:lnTo>
                  <a:lnTo>
                    <a:pt x="9171" y="10454"/>
                  </a:lnTo>
                  <a:lnTo>
                    <a:pt x="9391" y="10051"/>
                  </a:lnTo>
                  <a:lnTo>
                    <a:pt x="9684" y="9647"/>
                  </a:lnTo>
                  <a:lnTo>
                    <a:pt x="9684" y="9611"/>
                  </a:lnTo>
                  <a:lnTo>
                    <a:pt x="9648" y="9611"/>
                  </a:lnTo>
                  <a:lnTo>
                    <a:pt x="9648" y="9574"/>
                  </a:lnTo>
                  <a:lnTo>
                    <a:pt x="9611" y="9611"/>
                  </a:lnTo>
                  <a:lnTo>
                    <a:pt x="9244" y="10014"/>
                  </a:lnTo>
                  <a:lnTo>
                    <a:pt x="8914" y="10418"/>
                  </a:lnTo>
                  <a:lnTo>
                    <a:pt x="8621" y="10858"/>
                  </a:lnTo>
                  <a:lnTo>
                    <a:pt x="8327" y="11335"/>
                  </a:lnTo>
                  <a:lnTo>
                    <a:pt x="7960" y="11225"/>
                  </a:lnTo>
                  <a:lnTo>
                    <a:pt x="7997" y="11188"/>
                  </a:lnTo>
                  <a:lnTo>
                    <a:pt x="7997" y="11151"/>
                  </a:lnTo>
                  <a:lnTo>
                    <a:pt x="7960" y="11115"/>
                  </a:lnTo>
                  <a:lnTo>
                    <a:pt x="7960" y="11078"/>
                  </a:lnTo>
                  <a:lnTo>
                    <a:pt x="7924" y="10968"/>
                  </a:lnTo>
                  <a:lnTo>
                    <a:pt x="7960" y="10858"/>
                  </a:lnTo>
                  <a:lnTo>
                    <a:pt x="8034" y="10601"/>
                  </a:lnTo>
                  <a:lnTo>
                    <a:pt x="8181" y="10308"/>
                  </a:lnTo>
                  <a:lnTo>
                    <a:pt x="8474" y="9831"/>
                  </a:lnTo>
                  <a:lnTo>
                    <a:pt x="8767" y="9427"/>
                  </a:lnTo>
                  <a:lnTo>
                    <a:pt x="8804" y="9391"/>
                  </a:lnTo>
                  <a:lnTo>
                    <a:pt x="8767" y="9317"/>
                  </a:lnTo>
                  <a:lnTo>
                    <a:pt x="8694" y="9317"/>
                  </a:lnTo>
                  <a:lnTo>
                    <a:pt x="8364" y="9537"/>
                  </a:lnTo>
                  <a:lnTo>
                    <a:pt x="8107" y="9831"/>
                  </a:lnTo>
                  <a:lnTo>
                    <a:pt x="7887" y="10124"/>
                  </a:lnTo>
                  <a:lnTo>
                    <a:pt x="7704" y="10454"/>
                  </a:lnTo>
                  <a:lnTo>
                    <a:pt x="7594" y="10784"/>
                  </a:lnTo>
                  <a:lnTo>
                    <a:pt x="7557" y="10968"/>
                  </a:lnTo>
                  <a:lnTo>
                    <a:pt x="7594" y="11115"/>
                  </a:lnTo>
                  <a:lnTo>
                    <a:pt x="7153" y="10968"/>
                  </a:lnTo>
                  <a:lnTo>
                    <a:pt x="6713" y="10784"/>
                  </a:lnTo>
                  <a:lnTo>
                    <a:pt x="6933" y="10564"/>
                  </a:lnTo>
                  <a:lnTo>
                    <a:pt x="7080" y="10344"/>
                  </a:lnTo>
                  <a:lnTo>
                    <a:pt x="7153" y="10234"/>
                  </a:lnTo>
                  <a:lnTo>
                    <a:pt x="7190" y="10124"/>
                  </a:lnTo>
                  <a:lnTo>
                    <a:pt x="7190" y="10088"/>
                  </a:lnTo>
                  <a:lnTo>
                    <a:pt x="7153" y="10088"/>
                  </a:lnTo>
                  <a:lnTo>
                    <a:pt x="7080" y="10124"/>
                  </a:lnTo>
                  <a:lnTo>
                    <a:pt x="7007" y="10161"/>
                  </a:lnTo>
                  <a:lnTo>
                    <a:pt x="6823" y="10308"/>
                  </a:lnTo>
                  <a:lnTo>
                    <a:pt x="6493" y="10564"/>
                  </a:lnTo>
                  <a:lnTo>
                    <a:pt x="6420" y="10638"/>
                  </a:lnTo>
                  <a:lnTo>
                    <a:pt x="5906" y="10344"/>
                  </a:lnTo>
                  <a:lnTo>
                    <a:pt x="6897" y="9904"/>
                  </a:lnTo>
                  <a:lnTo>
                    <a:pt x="7887" y="9391"/>
                  </a:lnTo>
                  <a:lnTo>
                    <a:pt x="8877" y="8877"/>
                  </a:lnTo>
                  <a:lnTo>
                    <a:pt x="9795" y="8327"/>
                  </a:lnTo>
                  <a:lnTo>
                    <a:pt x="10748" y="7740"/>
                  </a:lnTo>
                  <a:lnTo>
                    <a:pt x="11665" y="7116"/>
                  </a:lnTo>
                  <a:lnTo>
                    <a:pt x="12546" y="6456"/>
                  </a:lnTo>
                  <a:lnTo>
                    <a:pt x="13426" y="5796"/>
                  </a:lnTo>
                  <a:lnTo>
                    <a:pt x="13829" y="5429"/>
                  </a:lnTo>
                  <a:close/>
                  <a:moveTo>
                    <a:pt x="1651" y="9757"/>
                  </a:moveTo>
                  <a:lnTo>
                    <a:pt x="1028" y="10711"/>
                  </a:lnTo>
                  <a:lnTo>
                    <a:pt x="991" y="10784"/>
                  </a:lnTo>
                  <a:lnTo>
                    <a:pt x="1028" y="10858"/>
                  </a:lnTo>
                  <a:lnTo>
                    <a:pt x="1028" y="10931"/>
                  </a:lnTo>
                  <a:lnTo>
                    <a:pt x="1101" y="10968"/>
                  </a:lnTo>
                  <a:lnTo>
                    <a:pt x="1358" y="11041"/>
                  </a:lnTo>
                  <a:lnTo>
                    <a:pt x="1651" y="11078"/>
                  </a:lnTo>
                  <a:lnTo>
                    <a:pt x="1908" y="11078"/>
                  </a:lnTo>
                  <a:lnTo>
                    <a:pt x="2165" y="11041"/>
                  </a:lnTo>
                  <a:lnTo>
                    <a:pt x="2715" y="10858"/>
                  </a:lnTo>
                  <a:lnTo>
                    <a:pt x="3229" y="10638"/>
                  </a:lnTo>
                  <a:lnTo>
                    <a:pt x="4769" y="10014"/>
                  </a:lnTo>
                  <a:lnTo>
                    <a:pt x="4953" y="10198"/>
                  </a:lnTo>
                  <a:lnTo>
                    <a:pt x="4072" y="10564"/>
                  </a:lnTo>
                  <a:lnTo>
                    <a:pt x="3192" y="10895"/>
                  </a:lnTo>
                  <a:lnTo>
                    <a:pt x="2238" y="11188"/>
                  </a:lnTo>
                  <a:lnTo>
                    <a:pt x="1248" y="11445"/>
                  </a:lnTo>
                  <a:lnTo>
                    <a:pt x="1101" y="11518"/>
                  </a:lnTo>
                  <a:lnTo>
                    <a:pt x="844" y="11555"/>
                  </a:lnTo>
                  <a:lnTo>
                    <a:pt x="624" y="11555"/>
                  </a:lnTo>
                  <a:lnTo>
                    <a:pt x="551" y="11518"/>
                  </a:lnTo>
                  <a:lnTo>
                    <a:pt x="477" y="11481"/>
                  </a:lnTo>
                  <a:lnTo>
                    <a:pt x="477" y="11408"/>
                  </a:lnTo>
                  <a:lnTo>
                    <a:pt x="514" y="11298"/>
                  </a:lnTo>
                  <a:lnTo>
                    <a:pt x="661" y="11005"/>
                  </a:lnTo>
                  <a:lnTo>
                    <a:pt x="991" y="10601"/>
                  </a:lnTo>
                  <a:lnTo>
                    <a:pt x="1321" y="10161"/>
                  </a:lnTo>
                  <a:lnTo>
                    <a:pt x="1651" y="9757"/>
                  </a:lnTo>
                  <a:close/>
                  <a:moveTo>
                    <a:pt x="16324" y="0"/>
                  </a:moveTo>
                  <a:lnTo>
                    <a:pt x="16140" y="37"/>
                  </a:lnTo>
                  <a:lnTo>
                    <a:pt x="15774" y="147"/>
                  </a:lnTo>
                  <a:lnTo>
                    <a:pt x="15480" y="330"/>
                  </a:lnTo>
                  <a:lnTo>
                    <a:pt x="14636" y="807"/>
                  </a:lnTo>
                  <a:lnTo>
                    <a:pt x="13866" y="1357"/>
                  </a:lnTo>
                  <a:lnTo>
                    <a:pt x="13059" y="1908"/>
                  </a:lnTo>
                  <a:lnTo>
                    <a:pt x="12289" y="2458"/>
                  </a:lnTo>
                  <a:lnTo>
                    <a:pt x="12032" y="2311"/>
                  </a:lnTo>
                  <a:lnTo>
                    <a:pt x="11812" y="2238"/>
                  </a:lnTo>
                  <a:lnTo>
                    <a:pt x="11629" y="2238"/>
                  </a:lnTo>
                  <a:lnTo>
                    <a:pt x="11372" y="2091"/>
                  </a:lnTo>
                  <a:lnTo>
                    <a:pt x="11115" y="1981"/>
                  </a:lnTo>
                  <a:lnTo>
                    <a:pt x="10858" y="1908"/>
                  </a:lnTo>
                  <a:lnTo>
                    <a:pt x="10565" y="1834"/>
                  </a:lnTo>
                  <a:lnTo>
                    <a:pt x="10015" y="1761"/>
                  </a:lnTo>
                  <a:lnTo>
                    <a:pt x="9464" y="1761"/>
                  </a:lnTo>
                  <a:lnTo>
                    <a:pt x="8914" y="1834"/>
                  </a:lnTo>
                  <a:lnTo>
                    <a:pt x="8364" y="1981"/>
                  </a:lnTo>
                  <a:lnTo>
                    <a:pt x="7814" y="2164"/>
                  </a:lnTo>
                  <a:lnTo>
                    <a:pt x="7300" y="2384"/>
                  </a:lnTo>
                  <a:lnTo>
                    <a:pt x="6677" y="2715"/>
                  </a:lnTo>
                  <a:lnTo>
                    <a:pt x="6090" y="3081"/>
                  </a:lnTo>
                  <a:lnTo>
                    <a:pt x="5503" y="3522"/>
                  </a:lnTo>
                  <a:lnTo>
                    <a:pt x="4989" y="3962"/>
                  </a:lnTo>
                  <a:lnTo>
                    <a:pt x="4769" y="4219"/>
                  </a:lnTo>
                  <a:lnTo>
                    <a:pt x="4549" y="4475"/>
                  </a:lnTo>
                  <a:lnTo>
                    <a:pt x="4402" y="4769"/>
                  </a:lnTo>
                  <a:lnTo>
                    <a:pt x="4256" y="5062"/>
                  </a:lnTo>
                  <a:lnTo>
                    <a:pt x="4146" y="5356"/>
                  </a:lnTo>
                  <a:lnTo>
                    <a:pt x="4035" y="5686"/>
                  </a:lnTo>
                  <a:lnTo>
                    <a:pt x="3999" y="6016"/>
                  </a:lnTo>
                  <a:lnTo>
                    <a:pt x="3925" y="6346"/>
                  </a:lnTo>
                  <a:lnTo>
                    <a:pt x="3889" y="6970"/>
                  </a:lnTo>
                  <a:lnTo>
                    <a:pt x="3925" y="7630"/>
                  </a:lnTo>
                  <a:lnTo>
                    <a:pt x="3339" y="7960"/>
                  </a:lnTo>
                  <a:lnTo>
                    <a:pt x="2752" y="8290"/>
                  </a:lnTo>
                  <a:lnTo>
                    <a:pt x="2238" y="8657"/>
                  </a:lnTo>
                  <a:lnTo>
                    <a:pt x="1725" y="9097"/>
                  </a:lnTo>
                  <a:lnTo>
                    <a:pt x="1248" y="9574"/>
                  </a:lnTo>
                  <a:lnTo>
                    <a:pt x="808" y="10051"/>
                  </a:lnTo>
                  <a:lnTo>
                    <a:pt x="404" y="10601"/>
                  </a:lnTo>
                  <a:lnTo>
                    <a:pt x="221" y="10858"/>
                  </a:lnTo>
                  <a:lnTo>
                    <a:pt x="74" y="11151"/>
                  </a:lnTo>
                  <a:lnTo>
                    <a:pt x="1" y="11371"/>
                  </a:lnTo>
                  <a:lnTo>
                    <a:pt x="37" y="11555"/>
                  </a:lnTo>
                  <a:lnTo>
                    <a:pt x="111" y="11738"/>
                  </a:lnTo>
                  <a:lnTo>
                    <a:pt x="184" y="11812"/>
                  </a:lnTo>
                  <a:lnTo>
                    <a:pt x="257" y="11885"/>
                  </a:lnTo>
                  <a:lnTo>
                    <a:pt x="477" y="11958"/>
                  </a:lnTo>
                  <a:lnTo>
                    <a:pt x="697" y="11995"/>
                  </a:lnTo>
                  <a:lnTo>
                    <a:pt x="918" y="11995"/>
                  </a:lnTo>
                  <a:lnTo>
                    <a:pt x="1174" y="11958"/>
                  </a:lnTo>
                  <a:lnTo>
                    <a:pt x="1835" y="11812"/>
                  </a:lnTo>
                  <a:lnTo>
                    <a:pt x="2495" y="11591"/>
                  </a:lnTo>
                  <a:lnTo>
                    <a:pt x="3815" y="11151"/>
                  </a:lnTo>
                  <a:lnTo>
                    <a:pt x="4586" y="10858"/>
                  </a:lnTo>
                  <a:lnTo>
                    <a:pt x="5356" y="10564"/>
                  </a:lnTo>
                  <a:lnTo>
                    <a:pt x="5760" y="10858"/>
                  </a:lnTo>
                  <a:lnTo>
                    <a:pt x="6200" y="11078"/>
                  </a:lnTo>
                  <a:lnTo>
                    <a:pt x="6236" y="11261"/>
                  </a:lnTo>
                  <a:lnTo>
                    <a:pt x="6273" y="11335"/>
                  </a:lnTo>
                  <a:lnTo>
                    <a:pt x="6346" y="11371"/>
                  </a:lnTo>
                  <a:lnTo>
                    <a:pt x="6493" y="11371"/>
                  </a:lnTo>
                  <a:lnTo>
                    <a:pt x="6603" y="11261"/>
                  </a:lnTo>
                  <a:lnTo>
                    <a:pt x="7410" y="11591"/>
                  </a:lnTo>
                  <a:lnTo>
                    <a:pt x="7814" y="11702"/>
                  </a:lnTo>
                  <a:lnTo>
                    <a:pt x="8217" y="11812"/>
                  </a:lnTo>
                  <a:lnTo>
                    <a:pt x="8291" y="11848"/>
                  </a:lnTo>
                  <a:lnTo>
                    <a:pt x="8364" y="11885"/>
                  </a:lnTo>
                  <a:lnTo>
                    <a:pt x="8474" y="11848"/>
                  </a:lnTo>
                  <a:lnTo>
                    <a:pt x="8547" y="11885"/>
                  </a:lnTo>
                  <a:lnTo>
                    <a:pt x="8877" y="11922"/>
                  </a:lnTo>
                  <a:lnTo>
                    <a:pt x="9574" y="11922"/>
                  </a:lnTo>
                  <a:lnTo>
                    <a:pt x="9905" y="11885"/>
                  </a:lnTo>
                  <a:lnTo>
                    <a:pt x="10235" y="11812"/>
                  </a:lnTo>
                  <a:lnTo>
                    <a:pt x="10565" y="11702"/>
                  </a:lnTo>
                  <a:lnTo>
                    <a:pt x="10895" y="11555"/>
                  </a:lnTo>
                  <a:lnTo>
                    <a:pt x="11225" y="11408"/>
                  </a:lnTo>
                  <a:lnTo>
                    <a:pt x="11555" y="11225"/>
                  </a:lnTo>
                  <a:lnTo>
                    <a:pt x="11885" y="11041"/>
                  </a:lnTo>
                  <a:lnTo>
                    <a:pt x="12179" y="10784"/>
                  </a:lnTo>
                  <a:lnTo>
                    <a:pt x="12472" y="10564"/>
                  </a:lnTo>
                  <a:lnTo>
                    <a:pt x="12766" y="10308"/>
                  </a:lnTo>
                  <a:lnTo>
                    <a:pt x="13022" y="10014"/>
                  </a:lnTo>
                  <a:lnTo>
                    <a:pt x="13279" y="9721"/>
                  </a:lnTo>
                  <a:lnTo>
                    <a:pt x="13499" y="9391"/>
                  </a:lnTo>
                  <a:lnTo>
                    <a:pt x="13719" y="9097"/>
                  </a:lnTo>
                  <a:lnTo>
                    <a:pt x="13903" y="8730"/>
                  </a:lnTo>
                  <a:lnTo>
                    <a:pt x="14050" y="8400"/>
                  </a:lnTo>
                  <a:lnTo>
                    <a:pt x="14196" y="8033"/>
                  </a:lnTo>
                  <a:lnTo>
                    <a:pt x="14306" y="7667"/>
                  </a:lnTo>
                  <a:lnTo>
                    <a:pt x="14380" y="7300"/>
                  </a:lnTo>
                  <a:lnTo>
                    <a:pt x="14453" y="6933"/>
                  </a:lnTo>
                  <a:lnTo>
                    <a:pt x="14490" y="6529"/>
                  </a:lnTo>
                  <a:lnTo>
                    <a:pt x="14490" y="6163"/>
                  </a:lnTo>
                  <a:lnTo>
                    <a:pt x="14453" y="5796"/>
                  </a:lnTo>
                  <a:lnTo>
                    <a:pt x="14380" y="5429"/>
                  </a:lnTo>
                  <a:lnTo>
                    <a:pt x="14270" y="5062"/>
                  </a:lnTo>
                  <a:lnTo>
                    <a:pt x="15113" y="4329"/>
                  </a:lnTo>
                  <a:lnTo>
                    <a:pt x="15920" y="3558"/>
                  </a:lnTo>
                  <a:lnTo>
                    <a:pt x="16434" y="3045"/>
                  </a:lnTo>
                  <a:lnTo>
                    <a:pt x="16691" y="2751"/>
                  </a:lnTo>
                  <a:lnTo>
                    <a:pt x="16947" y="2458"/>
                  </a:lnTo>
                  <a:lnTo>
                    <a:pt x="17168" y="2128"/>
                  </a:lnTo>
                  <a:lnTo>
                    <a:pt x="17351" y="1798"/>
                  </a:lnTo>
                  <a:lnTo>
                    <a:pt x="17461" y="1431"/>
                  </a:lnTo>
                  <a:lnTo>
                    <a:pt x="17461" y="1247"/>
                  </a:lnTo>
                  <a:lnTo>
                    <a:pt x="17461" y="1064"/>
                  </a:lnTo>
                  <a:lnTo>
                    <a:pt x="17388" y="770"/>
                  </a:lnTo>
                  <a:lnTo>
                    <a:pt x="17278" y="514"/>
                  </a:lnTo>
                  <a:lnTo>
                    <a:pt x="17094" y="257"/>
                  </a:lnTo>
                  <a:lnTo>
                    <a:pt x="16837" y="74"/>
                  </a:lnTo>
                  <a:lnTo>
                    <a:pt x="16691" y="37"/>
                  </a:lnTo>
                  <a:lnTo>
                    <a:pt x="16507" y="0"/>
                  </a:lnTo>
                  <a:close/>
                </a:path>
              </a:pathLst>
            </a:custGeom>
            <a:solidFill>
              <a:srgbClr val="A4C2F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A4C2F4"/>
                </a:solidFill>
                <a:latin typeface="Arial"/>
                <a:ea typeface="Arial"/>
                <a:cs typeface="Arial"/>
                <a:sym typeface="Arial"/>
              </a:endParaRPr>
            </a:p>
          </p:txBody>
        </p:sp>
        <p:sp>
          <p:nvSpPr>
            <p:cNvPr id="855" name="Google Shape;855;p40"/>
            <p:cNvSpPr/>
            <p:nvPr/>
          </p:nvSpPr>
          <p:spPr>
            <a:xfrm>
              <a:off x="6405225" y="2154575"/>
              <a:ext cx="328325" cy="339325"/>
            </a:xfrm>
            <a:custGeom>
              <a:avLst/>
              <a:gdLst/>
              <a:ahLst/>
              <a:cxnLst/>
              <a:rect l="l" t="t" r="r" b="b"/>
              <a:pathLst>
                <a:path w="13133" h="13573" extrusionOk="0">
                  <a:moveTo>
                    <a:pt x="2714" y="1798"/>
                  </a:moveTo>
                  <a:lnTo>
                    <a:pt x="2971" y="1908"/>
                  </a:lnTo>
                  <a:lnTo>
                    <a:pt x="3118" y="2018"/>
                  </a:lnTo>
                  <a:lnTo>
                    <a:pt x="3265" y="2128"/>
                  </a:lnTo>
                  <a:lnTo>
                    <a:pt x="3411" y="2311"/>
                  </a:lnTo>
                  <a:lnTo>
                    <a:pt x="3485" y="2458"/>
                  </a:lnTo>
                  <a:lnTo>
                    <a:pt x="3375" y="2458"/>
                  </a:lnTo>
                  <a:lnTo>
                    <a:pt x="3301" y="2495"/>
                  </a:lnTo>
                  <a:lnTo>
                    <a:pt x="3265" y="2568"/>
                  </a:lnTo>
                  <a:lnTo>
                    <a:pt x="3228" y="2605"/>
                  </a:lnTo>
                  <a:lnTo>
                    <a:pt x="3155" y="2568"/>
                  </a:lnTo>
                  <a:lnTo>
                    <a:pt x="3008" y="2348"/>
                  </a:lnTo>
                  <a:lnTo>
                    <a:pt x="2825" y="1981"/>
                  </a:lnTo>
                  <a:lnTo>
                    <a:pt x="2714" y="1798"/>
                  </a:lnTo>
                  <a:close/>
                  <a:moveTo>
                    <a:pt x="1908" y="2825"/>
                  </a:moveTo>
                  <a:lnTo>
                    <a:pt x="1797" y="2861"/>
                  </a:lnTo>
                  <a:lnTo>
                    <a:pt x="1761" y="2898"/>
                  </a:lnTo>
                  <a:lnTo>
                    <a:pt x="1687" y="2971"/>
                  </a:lnTo>
                  <a:lnTo>
                    <a:pt x="1687" y="3045"/>
                  </a:lnTo>
                  <a:lnTo>
                    <a:pt x="1687" y="3118"/>
                  </a:lnTo>
                  <a:lnTo>
                    <a:pt x="1724" y="3191"/>
                  </a:lnTo>
                  <a:lnTo>
                    <a:pt x="1797" y="3228"/>
                  </a:lnTo>
                  <a:lnTo>
                    <a:pt x="1944" y="3301"/>
                  </a:lnTo>
                  <a:lnTo>
                    <a:pt x="2054" y="3412"/>
                  </a:lnTo>
                  <a:lnTo>
                    <a:pt x="2164" y="3522"/>
                  </a:lnTo>
                  <a:lnTo>
                    <a:pt x="2201" y="3595"/>
                  </a:lnTo>
                  <a:lnTo>
                    <a:pt x="2274" y="3632"/>
                  </a:lnTo>
                  <a:lnTo>
                    <a:pt x="2384" y="3632"/>
                  </a:lnTo>
                  <a:lnTo>
                    <a:pt x="2458" y="3558"/>
                  </a:lnTo>
                  <a:lnTo>
                    <a:pt x="2494" y="3448"/>
                  </a:lnTo>
                  <a:lnTo>
                    <a:pt x="2494" y="3338"/>
                  </a:lnTo>
                  <a:lnTo>
                    <a:pt x="2421" y="3228"/>
                  </a:lnTo>
                  <a:lnTo>
                    <a:pt x="2348" y="3155"/>
                  </a:lnTo>
                  <a:lnTo>
                    <a:pt x="2164" y="2971"/>
                  </a:lnTo>
                  <a:lnTo>
                    <a:pt x="1981" y="2861"/>
                  </a:lnTo>
                  <a:lnTo>
                    <a:pt x="1908" y="2825"/>
                  </a:lnTo>
                  <a:close/>
                  <a:moveTo>
                    <a:pt x="1137" y="2311"/>
                  </a:moveTo>
                  <a:lnTo>
                    <a:pt x="1614" y="2458"/>
                  </a:lnTo>
                  <a:lnTo>
                    <a:pt x="2054" y="2678"/>
                  </a:lnTo>
                  <a:lnTo>
                    <a:pt x="2201" y="2751"/>
                  </a:lnTo>
                  <a:lnTo>
                    <a:pt x="2348" y="2898"/>
                  </a:lnTo>
                  <a:lnTo>
                    <a:pt x="2458" y="3008"/>
                  </a:lnTo>
                  <a:lnTo>
                    <a:pt x="2531" y="3191"/>
                  </a:lnTo>
                  <a:lnTo>
                    <a:pt x="2568" y="3265"/>
                  </a:lnTo>
                  <a:lnTo>
                    <a:pt x="2568" y="3338"/>
                  </a:lnTo>
                  <a:lnTo>
                    <a:pt x="2531" y="3485"/>
                  </a:lnTo>
                  <a:lnTo>
                    <a:pt x="2384" y="3742"/>
                  </a:lnTo>
                  <a:lnTo>
                    <a:pt x="2274" y="3852"/>
                  </a:lnTo>
                  <a:lnTo>
                    <a:pt x="2164" y="3962"/>
                  </a:lnTo>
                  <a:lnTo>
                    <a:pt x="1834" y="3632"/>
                  </a:lnTo>
                  <a:lnTo>
                    <a:pt x="1541" y="3228"/>
                  </a:lnTo>
                  <a:lnTo>
                    <a:pt x="1321" y="2788"/>
                  </a:lnTo>
                  <a:lnTo>
                    <a:pt x="1137" y="2311"/>
                  </a:lnTo>
                  <a:close/>
                  <a:moveTo>
                    <a:pt x="8804" y="514"/>
                  </a:moveTo>
                  <a:lnTo>
                    <a:pt x="8694" y="2531"/>
                  </a:lnTo>
                  <a:lnTo>
                    <a:pt x="8657" y="3632"/>
                  </a:lnTo>
                  <a:lnTo>
                    <a:pt x="8657" y="4549"/>
                  </a:lnTo>
                  <a:lnTo>
                    <a:pt x="7556" y="3778"/>
                  </a:lnTo>
                  <a:lnTo>
                    <a:pt x="7043" y="3375"/>
                  </a:lnTo>
                  <a:lnTo>
                    <a:pt x="6529" y="2971"/>
                  </a:lnTo>
                  <a:lnTo>
                    <a:pt x="6639" y="2788"/>
                  </a:lnTo>
                  <a:lnTo>
                    <a:pt x="6713" y="2678"/>
                  </a:lnTo>
                  <a:lnTo>
                    <a:pt x="7556" y="1798"/>
                  </a:lnTo>
                  <a:lnTo>
                    <a:pt x="8290" y="991"/>
                  </a:lnTo>
                  <a:lnTo>
                    <a:pt x="8510" y="734"/>
                  </a:lnTo>
                  <a:lnTo>
                    <a:pt x="8657" y="624"/>
                  </a:lnTo>
                  <a:lnTo>
                    <a:pt x="8804" y="514"/>
                  </a:lnTo>
                  <a:close/>
                  <a:moveTo>
                    <a:pt x="660" y="4145"/>
                  </a:moveTo>
                  <a:lnTo>
                    <a:pt x="880" y="4219"/>
                  </a:lnTo>
                  <a:lnTo>
                    <a:pt x="1064" y="4255"/>
                  </a:lnTo>
                  <a:lnTo>
                    <a:pt x="1247" y="4329"/>
                  </a:lnTo>
                  <a:lnTo>
                    <a:pt x="1357" y="4439"/>
                  </a:lnTo>
                  <a:lnTo>
                    <a:pt x="1431" y="4585"/>
                  </a:lnTo>
                  <a:lnTo>
                    <a:pt x="1467" y="4659"/>
                  </a:lnTo>
                  <a:lnTo>
                    <a:pt x="1467" y="4732"/>
                  </a:lnTo>
                  <a:lnTo>
                    <a:pt x="1467" y="4805"/>
                  </a:lnTo>
                  <a:lnTo>
                    <a:pt x="1394" y="4842"/>
                  </a:lnTo>
                  <a:lnTo>
                    <a:pt x="1284" y="4805"/>
                  </a:lnTo>
                  <a:lnTo>
                    <a:pt x="1211" y="4769"/>
                  </a:lnTo>
                  <a:lnTo>
                    <a:pt x="990" y="4585"/>
                  </a:lnTo>
                  <a:lnTo>
                    <a:pt x="844" y="4402"/>
                  </a:lnTo>
                  <a:lnTo>
                    <a:pt x="660" y="4145"/>
                  </a:lnTo>
                  <a:close/>
                  <a:moveTo>
                    <a:pt x="3962" y="2935"/>
                  </a:moveTo>
                  <a:lnTo>
                    <a:pt x="4218" y="3155"/>
                  </a:lnTo>
                  <a:lnTo>
                    <a:pt x="4035" y="3338"/>
                  </a:lnTo>
                  <a:lnTo>
                    <a:pt x="2641" y="4659"/>
                  </a:lnTo>
                  <a:lnTo>
                    <a:pt x="2311" y="5026"/>
                  </a:lnTo>
                  <a:lnTo>
                    <a:pt x="2054" y="5392"/>
                  </a:lnTo>
                  <a:lnTo>
                    <a:pt x="1797" y="5172"/>
                  </a:lnTo>
                  <a:lnTo>
                    <a:pt x="2971" y="4072"/>
                  </a:lnTo>
                  <a:lnTo>
                    <a:pt x="3485" y="3522"/>
                  </a:lnTo>
                  <a:lnTo>
                    <a:pt x="3742" y="3265"/>
                  </a:lnTo>
                  <a:lnTo>
                    <a:pt x="3962" y="2935"/>
                  </a:lnTo>
                  <a:close/>
                  <a:moveTo>
                    <a:pt x="4989" y="5209"/>
                  </a:moveTo>
                  <a:lnTo>
                    <a:pt x="5356" y="5686"/>
                  </a:lnTo>
                  <a:lnTo>
                    <a:pt x="5686" y="6199"/>
                  </a:lnTo>
                  <a:lnTo>
                    <a:pt x="6199" y="7080"/>
                  </a:lnTo>
                  <a:lnTo>
                    <a:pt x="6199" y="7080"/>
                  </a:lnTo>
                  <a:lnTo>
                    <a:pt x="5282" y="6640"/>
                  </a:lnTo>
                  <a:lnTo>
                    <a:pt x="4365" y="6199"/>
                  </a:lnTo>
                  <a:lnTo>
                    <a:pt x="4512" y="5943"/>
                  </a:lnTo>
                  <a:lnTo>
                    <a:pt x="4989" y="5209"/>
                  </a:lnTo>
                  <a:close/>
                  <a:moveTo>
                    <a:pt x="4879" y="4695"/>
                  </a:moveTo>
                  <a:lnTo>
                    <a:pt x="4805" y="4805"/>
                  </a:lnTo>
                  <a:lnTo>
                    <a:pt x="4218" y="5649"/>
                  </a:lnTo>
                  <a:lnTo>
                    <a:pt x="3962" y="6053"/>
                  </a:lnTo>
                  <a:lnTo>
                    <a:pt x="3852" y="6053"/>
                  </a:lnTo>
                  <a:lnTo>
                    <a:pt x="3778" y="6126"/>
                  </a:lnTo>
                  <a:lnTo>
                    <a:pt x="3742" y="6199"/>
                  </a:lnTo>
                  <a:lnTo>
                    <a:pt x="3705" y="6273"/>
                  </a:lnTo>
                  <a:lnTo>
                    <a:pt x="3742" y="6346"/>
                  </a:lnTo>
                  <a:lnTo>
                    <a:pt x="3778" y="6493"/>
                  </a:lnTo>
                  <a:lnTo>
                    <a:pt x="3852" y="6529"/>
                  </a:lnTo>
                  <a:lnTo>
                    <a:pt x="3925" y="6566"/>
                  </a:lnTo>
                  <a:lnTo>
                    <a:pt x="3998" y="6566"/>
                  </a:lnTo>
                  <a:lnTo>
                    <a:pt x="5172" y="7080"/>
                  </a:lnTo>
                  <a:lnTo>
                    <a:pt x="5722" y="7336"/>
                  </a:lnTo>
                  <a:lnTo>
                    <a:pt x="6053" y="7447"/>
                  </a:lnTo>
                  <a:lnTo>
                    <a:pt x="6346" y="7483"/>
                  </a:lnTo>
                  <a:lnTo>
                    <a:pt x="6419" y="7483"/>
                  </a:lnTo>
                  <a:lnTo>
                    <a:pt x="6493" y="7447"/>
                  </a:lnTo>
                  <a:lnTo>
                    <a:pt x="6529" y="7483"/>
                  </a:lnTo>
                  <a:lnTo>
                    <a:pt x="6603" y="7483"/>
                  </a:lnTo>
                  <a:lnTo>
                    <a:pt x="6639" y="7447"/>
                  </a:lnTo>
                  <a:lnTo>
                    <a:pt x="6639" y="7410"/>
                  </a:lnTo>
                  <a:lnTo>
                    <a:pt x="6566" y="7080"/>
                  </a:lnTo>
                  <a:lnTo>
                    <a:pt x="6456" y="6750"/>
                  </a:lnTo>
                  <a:lnTo>
                    <a:pt x="6273" y="6419"/>
                  </a:lnTo>
                  <a:lnTo>
                    <a:pt x="6089" y="6089"/>
                  </a:lnTo>
                  <a:lnTo>
                    <a:pt x="5649" y="5429"/>
                  </a:lnTo>
                  <a:lnTo>
                    <a:pt x="5135" y="4769"/>
                  </a:lnTo>
                  <a:lnTo>
                    <a:pt x="5062" y="4695"/>
                  </a:lnTo>
                  <a:close/>
                  <a:moveTo>
                    <a:pt x="9757" y="9537"/>
                  </a:moveTo>
                  <a:lnTo>
                    <a:pt x="9794" y="9647"/>
                  </a:lnTo>
                  <a:lnTo>
                    <a:pt x="9831" y="9757"/>
                  </a:lnTo>
                  <a:lnTo>
                    <a:pt x="9867" y="9867"/>
                  </a:lnTo>
                  <a:lnTo>
                    <a:pt x="9867" y="9978"/>
                  </a:lnTo>
                  <a:lnTo>
                    <a:pt x="9831" y="10088"/>
                  </a:lnTo>
                  <a:lnTo>
                    <a:pt x="9794" y="9757"/>
                  </a:lnTo>
                  <a:lnTo>
                    <a:pt x="9757" y="9537"/>
                  </a:lnTo>
                  <a:close/>
                  <a:moveTo>
                    <a:pt x="8950" y="8877"/>
                  </a:moveTo>
                  <a:lnTo>
                    <a:pt x="9207" y="9024"/>
                  </a:lnTo>
                  <a:lnTo>
                    <a:pt x="9207" y="9207"/>
                  </a:lnTo>
                  <a:lnTo>
                    <a:pt x="9281" y="9391"/>
                  </a:lnTo>
                  <a:lnTo>
                    <a:pt x="9391" y="9757"/>
                  </a:lnTo>
                  <a:lnTo>
                    <a:pt x="9574" y="10418"/>
                  </a:lnTo>
                  <a:lnTo>
                    <a:pt x="9464" y="10491"/>
                  </a:lnTo>
                  <a:lnTo>
                    <a:pt x="9391" y="10271"/>
                  </a:lnTo>
                  <a:lnTo>
                    <a:pt x="9281" y="10088"/>
                  </a:lnTo>
                  <a:lnTo>
                    <a:pt x="8914" y="9281"/>
                  </a:lnTo>
                  <a:lnTo>
                    <a:pt x="8840" y="9134"/>
                  </a:lnTo>
                  <a:lnTo>
                    <a:pt x="8767" y="9024"/>
                  </a:lnTo>
                  <a:lnTo>
                    <a:pt x="8950" y="8877"/>
                  </a:lnTo>
                  <a:close/>
                  <a:moveTo>
                    <a:pt x="8547" y="9244"/>
                  </a:moveTo>
                  <a:lnTo>
                    <a:pt x="8547" y="9281"/>
                  </a:lnTo>
                  <a:lnTo>
                    <a:pt x="8657" y="9281"/>
                  </a:lnTo>
                  <a:lnTo>
                    <a:pt x="8694" y="9244"/>
                  </a:lnTo>
                  <a:lnTo>
                    <a:pt x="8657" y="9354"/>
                  </a:lnTo>
                  <a:lnTo>
                    <a:pt x="8657" y="9464"/>
                  </a:lnTo>
                  <a:lnTo>
                    <a:pt x="8767" y="9721"/>
                  </a:lnTo>
                  <a:lnTo>
                    <a:pt x="9024" y="10198"/>
                  </a:lnTo>
                  <a:lnTo>
                    <a:pt x="9170" y="10528"/>
                  </a:lnTo>
                  <a:lnTo>
                    <a:pt x="8804" y="10234"/>
                  </a:lnTo>
                  <a:lnTo>
                    <a:pt x="8804" y="10198"/>
                  </a:lnTo>
                  <a:lnTo>
                    <a:pt x="8767" y="9904"/>
                  </a:lnTo>
                  <a:lnTo>
                    <a:pt x="8657" y="9611"/>
                  </a:lnTo>
                  <a:lnTo>
                    <a:pt x="8584" y="9464"/>
                  </a:lnTo>
                  <a:lnTo>
                    <a:pt x="8474" y="9317"/>
                  </a:lnTo>
                  <a:lnTo>
                    <a:pt x="8547" y="9244"/>
                  </a:lnTo>
                  <a:close/>
                  <a:moveTo>
                    <a:pt x="9464" y="10601"/>
                  </a:moveTo>
                  <a:lnTo>
                    <a:pt x="9574" y="10638"/>
                  </a:lnTo>
                  <a:lnTo>
                    <a:pt x="9464" y="10638"/>
                  </a:lnTo>
                  <a:lnTo>
                    <a:pt x="9464" y="10601"/>
                  </a:lnTo>
                  <a:close/>
                  <a:moveTo>
                    <a:pt x="8877" y="8510"/>
                  </a:moveTo>
                  <a:lnTo>
                    <a:pt x="8584" y="8730"/>
                  </a:lnTo>
                  <a:lnTo>
                    <a:pt x="8327" y="8914"/>
                  </a:lnTo>
                  <a:lnTo>
                    <a:pt x="8143" y="9171"/>
                  </a:lnTo>
                  <a:lnTo>
                    <a:pt x="8070" y="9354"/>
                  </a:lnTo>
                  <a:lnTo>
                    <a:pt x="7997" y="9501"/>
                  </a:lnTo>
                  <a:lnTo>
                    <a:pt x="7997" y="9647"/>
                  </a:lnTo>
                  <a:lnTo>
                    <a:pt x="8033" y="9831"/>
                  </a:lnTo>
                  <a:lnTo>
                    <a:pt x="8070" y="9978"/>
                  </a:lnTo>
                  <a:lnTo>
                    <a:pt x="8143" y="10088"/>
                  </a:lnTo>
                  <a:lnTo>
                    <a:pt x="8363" y="10344"/>
                  </a:lnTo>
                  <a:lnTo>
                    <a:pt x="8584" y="10564"/>
                  </a:lnTo>
                  <a:lnTo>
                    <a:pt x="8914" y="10785"/>
                  </a:lnTo>
                  <a:lnTo>
                    <a:pt x="9244" y="10968"/>
                  </a:lnTo>
                  <a:lnTo>
                    <a:pt x="9391" y="11041"/>
                  </a:lnTo>
                  <a:lnTo>
                    <a:pt x="9537" y="11078"/>
                  </a:lnTo>
                  <a:lnTo>
                    <a:pt x="9684" y="11041"/>
                  </a:lnTo>
                  <a:lnTo>
                    <a:pt x="9867" y="10968"/>
                  </a:lnTo>
                  <a:lnTo>
                    <a:pt x="10051" y="10821"/>
                  </a:lnTo>
                  <a:lnTo>
                    <a:pt x="10234" y="10601"/>
                  </a:lnTo>
                  <a:lnTo>
                    <a:pt x="10271" y="10491"/>
                  </a:lnTo>
                  <a:lnTo>
                    <a:pt x="10271" y="10381"/>
                  </a:lnTo>
                  <a:lnTo>
                    <a:pt x="10271" y="10271"/>
                  </a:lnTo>
                  <a:lnTo>
                    <a:pt x="10198" y="10161"/>
                  </a:lnTo>
                  <a:lnTo>
                    <a:pt x="10198" y="9904"/>
                  </a:lnTo>
                  <a:lnTo>
                    <a:pt x="10161" y="9684"/>
                  </a:lnTo>
                  <a:lnTo>
                    <a:pt x="10088" y="9464"/>
                  </a:lnTo>
                  <a:lnTo>
                    <a:pt x="9977" y="9244"/>
                  </a:lnTo>
                  <a:lnTo>
                    <a:pt x="9831" y="9060"/>
                  </a:lnTo>
                  <a:lnTo>
                    <a:pt x="9647" y="8914"/>
                  </a:lnTo>
                  <a:lnTo>
                    <a:pt x="9464" y="8767"/>
                  </a:lnTo>
                  <a:lnTo>
                    <a:pt x="9060" y="8510"/>
                  </a:lnTo>
                  <a:close/>
                  <a:moveTo>
                    <a:pt x="2604" y="8510"/>
                  </a:moveTo>
                  <a:lnTo>
                    <a:pt x="3815" y="9757"/>
                  </a:lnTo>
                  <a:lnTo>
                    <a:pt x="4292" y="10271"/>
                  </a:lnTo>
                  <a:lnTo>
                    <a:pt x="3852" y="10344"/>
                  </a:lnTo>
                  <a:lnTo>
                    <a:pt x="2678" y="10674"/>
                  </a:lnTo>
                  <a:lnTo>
                    <a:pt x="1577" y="10968"/>
                  </a:lnTo>
                  <a:lnTo>
                    <a:pt x="1064" y="11115"/>
                  </a:lnTo>
                  <a:lnTo>
                    <a:pt x="697" y="11188"/>
                  </a:lnTo>
                  <a:lnTo>
                    <a:pt x="587" y="11188"/>
                  </a:lnTo>
                  <a:lnTo>
                    <a:pt x="477" y="11151"/>
                  </a:lnTo>
                  <a:lnTo>
                    <a:pt x="1577" y="9721"/>
                  </a:lnTo>
                  <a:lnTo>
                    <a:pt x="1908" y="9317"/>
                  </a:lnTo>
                  <a:lnTo>
                    <a:pt x="2201" y="8914"/>
                  </a:lnTo>
                  <a:lnTo>
                    <a:pt x="2421" y="8730"/>
                  </a:lnTo>
                  <a:lnTo>
                    <a:pt x="2604" y="8510"/>
                  </a:lnTo>
                  <a:close/>
                  <a:moveTo>
                    <a:pt x="8914" y="8180"/>
                  </a:moveTo>
                  <a:lnTo>
                    <a:pt x="9097" y="8217"/>
                  </a:lnTo>
                  <a:lnTo>
                    <a:pt x="9244" y="8253"/>
                  </a:lnTo>
                  <a:lnTo>
                    <a:pt x="9574" y="8400"/>
                  </a:lnTo>
                  <a:lnTo>
                    <a:pt x="9867" y="8584"/>
                  </a:lnTo>
                  <a:lnTo>
                    <a:pt x="10124" y="8840"/>
                  </a:lnTo>
                  <a:lnTo>
                    <a:pt x="10308" y="9171"/>
                  </a:lnTo>
                  <a:lnTo>
                    <a:pt x="10454" y="9464"/>
                  </a:lnTo>
                  <a:lnTo>
                    <a:pt x="10564" y="9794"/>
                  </a:lnTo>
                  <a:lnTo>
                    <a:pt x="10601" y="10161"/>
                  </a:lnTo>
                  <a:lnTo>
                    <a:pt x="10601" y="10528"/>
                  </a:lnTo>
                  <a:lnTo>
                    <a:pt x="10491" y="10858"/>
                  </a:lnTo>
                  <a:lnTo>
                    <a:pt x="10491" y="10895"/>
                  </a:lnTo>
                  <a:lnTo>
                    <a:pt x="10454" y="10858"/>
                  </a:lnTo>
                  <a:lnTo>
                    <a:pt x="10344" y="10785"/>
                  </a:lnTo>
                  <a:lnTo>
                    <a:pt x="10271" y="10785"/>
                  </a:lnTo>
                  <a:lnTo>
                    <a:pt x="10161" y="10821"/>
                  </a:lnTo>
                  <a:lnTo>
                    <a:pt x="10124" y="10931"/>
                  </a:lnTo>
                  <a:lnTo>
                    <a:pt x="10088" y="11078"/>
                  </a:lnTo>
                  <a:lnTo>
                    <a:pt x="10051" y="11188"/>
                  </a:lnTo>
                  <a:lnTo>
                    <a:pt x="9867" y="11298"/>
                  </a:lnTo>
                  <a:lnTo>
                    <a:pt x="9794" y="11371"/>
                  </a:lnTo>
                  <a:lnTo>
                    <a:pt x="9757" y="11445"/>
                  </a:lnTo>
                  <a:lnTo>
                    <a:pt x="9611" y="11481"/>
                  </a:lnTo>
                  <a:lnTo>
                    <a:pt x="9464" y="11481"/>
                  </a:lnTo>
                  <a:lnTo>
                    <a:pt x="9354" y="11445"/>
                  </a:lnTo>
                  <a:lnTo>
                    <a:pt x="9207" y="11408"/>
                  </a:lnTo>
                  <a:lnTo>
                    <a:pt x="8620" y="11078"/>
                  </a:lnTo>
                  <a:lnTo>
                    <a:pt x="8327" y="10895"/>
                  </a:lnTo>
                  <a:lnTo>
                    <a:pt x="8070" y="10674"/>
                  </a:lnTo>
                  <a:lnTo>
                    <a:pt x="7850" y="10418"/>
                  </a:lnTo>
                  <a:lnTo>
                    <a:pt x="7703" y="10124"/>
                  </a:lnTo>
                  <a:lnTo>
                    <a:pt x="7593" y="9794"/>
                  </a:lnTo>
                  <a:lnTo>
                    <a:pt x="7593" y="9501"/>
                  </a:lnTo>
                  <a:lnTo>
                    <a:pt x="7630" y="9171"/>
                  </a:lnTo>
                  <a:lnTo>
                    <a:pt x="7777" y="8877"/>
                  </a:lnTo>
                  <a:lnTo>
                    <a:pt x="7960" y="8620"/>
                  </a:lnTo>
                  <a:lnTo>
                    <a:pt x="8217" y="8400"/>
                  </a:lnTo>
                  <a:lnTo>
                    <a:pt x="8400" y="8290"/>
                  </a:lnTo>
                  <a:lnTo>
                    <a:pt x="8584" y="8217"/>
                  </a:lnTo>
                  <a:lnTo>
                    <a:pt x="8730" y="8180"/>
                  </a:lnTo>
                  <a:close/>
                  <a:moveTo>
                    <a:pt x="8767" y="7777"/>
                  </a:moveTo>
                  <a:lnTo>
                    <a:pt x="8547" y="7813"/>
                  </a:lnTo>
                  <a:lnTo>
                    <a:pt x="8363" y="7850"/>
                  </a:lnTo>
                  <a:lnTo>
                    <a:pt x="8143" y="7960"/>
                  </a:lnTo>
                  <a:lnTo>
                    <a:pt x="7960" y="8033"/>
                  </a:lnTo>
                  <a:lnTo>
                    <a:pt x="7777" y="8180"/>
                  </a:lnTo>
                  <a:lnTo>
                    <a:pt x="7593" y="8364"/>
                  </a:lnTo>
                  <a:lnTo>
                    <a:pt x="7446" y="8510"/>
                  </a:lnTo>
                  <a:lnTo>
                    <a:pt x="7336" y="8657"/>
                  </a:lnTo>
                  <a:lnTo>
                    <a:pt x="7190" y="9024"/>
                  </a:lnTo>
                  <a:lnTo>
                    <a:pt x="7116" y="9427"/>
                  </a:lnTo>
                  <a:lnTo>
                    <a:pt x="7116" y="9831"/>
                  </a:lnTo>
                  <a:lnTo>
                    <a:pt x="7153" y="10051"/>
                  </a:lnTo>
                  <a:lnTo>
                    <a:pt x="7226" y="10271"/>
                  </a:lnTo>
                  <a:lnTo>
                    <a:pt x="7336" y="10454"/>
                  </a:lnTo>
                  <a:lnTo>
                    <a:pt x="7446" y="10638"/>
                  </a:lnTo>
                  <a:lnTo>
                    <a:pt x="7740" y="11005"/>
                  </a:lnTo>
                  <a:lnTo>
                    <a:pt x="8107" y="11298"/>
                  </a:lnTo>
                  <a:lnTo>
                    <a:pt x="8510" y="11555"/>
                  </a:lnTo>
                  <a:lnTo>
                    <a:pt x="8914" y="11775"/>
                  </a:lnTo>
                  <a:lnTo>
                    <a:pt x="9134" y="11885"/>
                  </a:lnTo>
                  <a:lnTo>
                    <a:pt x="9354" y="11958"/>
                  </a:lnTo>
                  <a:lnTo>
                    <a:pt x="9574" y="11958"/>
                  </a:lnTo>
                  <a:lnTo>
                    <a:pt x="9757" y="11922"/>
                  </a:lnTo>
                  <a:lnTo>
                    <a:pt x="9977" y="11848"/>
                  </a:lnTo>
                  <a:lnTo>
                    <a:pt x="10198" y="11702"/>
                  </a:lnTo>
                  <a:lnTo>
                    <a:pt x="10381" y="11555"/>
                  </a:lnTo>
                  <a:lnTo>
                    <a:pt x="10491" y="11371"/>
                  </a:lnTo>
                  <a:lnTo>
                    <a:pt x="10674" y="11298"/>
                  </a:lnTo>
                  <a:lnTo>
                    <a:pt x="10784" y="11151"/>
                  </a:lnTo>
                  <a:lnTo>
                    <a:pt x="10895" y="10968"/>
                  </a:lnTo>
                  <a:lnTo>
                    <a:pt x="10968" y="10785"/>
                  </a:lnTo>
                  <a:lnTo>
                    <a:pt x="11005" y="10601"/>
                  </a:lnTo>
                  <a:lnTo>
                    <a:pt x="11005" y="10381"/>
                  </a:lnTo>
                  <a:lnTo>
                    <a:pt x="11005" y="10124"/>
                  </a:lnTo>
                  <a:lnTo>
                    <a:pt x="10968" y="9684"/>
                  </a:lnTo>
                  <a:lnTo>
                    <a:pt x="10821" y="9207"/>
                  </a:lnTo>
                  <a:lnTo>
                    <a:pt x="10638" y="8804"/>
                  </a:lnTo>
                  <a:lnTo>
                    <a:pt x="10491" y="8620"/>
                  </a:lnTo>
                  <a:lnTo>
                    <a:pt x="10344" y="8437"/>
                  </a:lnTo>
                  <a:lnTo>
                    <a:pt x="10198" y="8290"/>
                  </a:lnTo>
                  <a:lnTo>
                    <a:pt x="10014" y="8143"/>
                  </a:lnTo>
                  <a:lnTo>
                    <a:pt x="9831" y="8033"/>
                  </a:lnTo>
                  <a:lnTo>
                    <a:pt x="9611" y="7923"/>
                  </a:lnTo>
                  <a:lnTo>
                    <a:pt x="9427" y="7850"/>
                  </a:lnTo>
                  <a:lnTo>
                    <a:pt x="9207" y="7813"/>
                  </a:lnTo>
                  <a:lnTo>
                    <a:pt x="8987" y="7777"/>
                  </a:lnTo>
                  <a:close/>
                  <a:moveTo>
                    <a:pt x="9024" y="0"/>
                  </a:moveTo>
                  <a:lnTo>
                    <a:pt x="8767" y="37"/>
                  </a:lnTo>
                  <a:lnTo>
                    <a:pt x="8547" y="110"/>
                  </a:lnTo>
                  <a:lnTo>
                    <a:pt x="8363" y="257"/>
                  </a:lnTo>
                  <a:lnTo>
                    <a:pt x="8180" y="440"/>
                  </a:lnTo>
                  <a:lnTo>
                    <a:pt x="7593" y="1027"/>
                  </a:lnTo>
                  <a:lnTo>
                    <a:pt x="7006" y="1651"/>
                  </a:lnTo>
                  <a:lnTo>
                    <a:pt x="6639" y="2054"/>
                  </a:lnTo>
                  <a:lnTo>
                    <a:pt x="6383" y="2311"/>
                  </a:lnTo>
                  <a:lnTo>
                    <a:pt x="6199" y="2605"/>
                  </a:lnTo>
                  <a:lnTo>
                    <a:pt x="5796" y="2201"/>
                  </a:lnTo>
                  <a:lnTo>
                    <a:pt x="5722" y="2128"/>
                  </a:lnTo>
                  <a:lnTo>
                    <a:pt x="5502" y="2128"/>
                  </a:lnTo>
                  <a:lnTo>
                    <a:pt x="5392" y="2201"/>
                  </a:lnTo>
                  <a:lnTo>
                    <a:pt x="5356" y="2238"/>
                  </a:lnTo>
                  <a:lnTo>
                    <a:pt x="4915" y="2531"/>
                  </a:lnTo>
                  <a:lnTo>
                    <a:pt x="4512" y="2898"/>
                  </a:lnTo>
                  <a:lnTo>
                    <a:pt x="4292" y="2715"/>
                  </a:lnTo>
                  <a:lnTo>
                    <a:pt x="4072" y="2495"/>
                  </a:lnTo>
                  <a:lnTo>
                    <a:pt x="3998" y="2458"/>
                  </a:lnTo>
                  <a:lnTo>
                    <a:pt x="3888" y="2458"/>
                  </a:lnTo>
                  <a:lnTo>
                    <a:pt x="3815" y="2495"/>
                  </a:lnTo>
                  <a:lnTo>
                    <a:pt x="3778" y="2568"/>
                  </a:lnTo>
                  <a:lnTo>
                    <a:pt x="3778" y="2421"/>
                  </a:lnTo>
                  <a:lnTo>
                    <a:pt x="3778" y="2311"/>
                  </a:lnTo>
                  <a:lnTo>
                    <a:pt x="3668" y="2128"/>
                  </a:lnTo>
                  <a:lnTo>
                    <a:pt x="3521" y="1908"/>
                  </a:lnTo>
                  <a:lnTo>
                    <a:pt x="3338" y="1761"/>
                  </a:lnTo>
                  <a:lnTo>
                    <a:pt x="3118" y="1614"/>
                  </a:lnTo>
                  <a:lnTo>
                    <a:pt x="2861" y="1504"/>
                  </a:lnTo>
                  <a:lnTo>
                    <a:pt x="2458" y="1321"/>
                  </a:lnTo>
                  <a:lnTo>
                    <a:pt x="2348" y="1321"/>
                  </a:lnTo>
                  <a:lnTo>
                    <a:pt x="2238" y="1357"/>
                  </a:lnTo>
                  <a:lnTo>
                    <a:pt x="2201" y="1431"/>
                  </a:lnTo>
                  <a:lnTo>
                    <a:pt x="2201" y="1504"/>
                  </a:lnTo>
                  <a:lnTo>
                    <a:pt x="2531" y="2238"/>
                  </a:lnTo>
                  <a:lnTo>
                    <a:pt x="2678" y="2531"/>
                  </a:lnTo>
                  <a:lnTo>
                    <a:pt x="2751" y="2678"/>
                  </a:lnTo>
                  <a:lnTo>
                    <a:pt x="2861" y="2825"/>
                  </a:lnTo>
                  <a:lnTo>
                    <a:pt x="3008" y="2898"/>
                  </a:lnTo>
                  <a:lnTo>
                    <a:pt x="3191" y="2935"/>
                  </a:lnTo>
                  <a:lnTo>
                    <a:pt x="3338" y="2935"/>
                  </a:lnTo>
                  <a:lnTo>
                    <a:pt x="3485" y="2861"/>
                  </a:lnTo>
                  <a:lnTo>
                    <a:pt x="3632" y="2788"/>
                  </a:lnTo>
                  <a:lnTo>
                    <a:pt x="3301" y="3155"/>
                  </a:lnTo>
                  <a:lnTo>
                    <a:pt x="2971" y="3485"/>
                  </a:lnTo>
                  <a:lnTo>
                    <a:pt x="2935" y="3412"/>
                  </a:lnTo>
                  <a:lnTo>
                    <a:pt x="2935" y="3265"/>
                  </a:lnTo>
                  <a:lnTo>
                    <a:pt x="2898" y="3081"/>
                  </a:lnTo>
                  <a:lnTo>
                    <a:pt x="2825" y="2825"/>
                  </a:lnTo>
                  <a:lnTo>
                    <a:pt x="2678" y="2605"/>
                  </a:lnTo>
                  <a:lnTo>
                    <a:pt x="2458" y="2384"/>
                  </a:lnTo>
                  <a:lnTo>
                    <a:pt x="2238" y="2238"/>
                  </a:lnTo>
                  <a:lnTo>
                    <a:pt x="1981" y="2091"/>
                  </a:lnTo>
                  <a:lnTo>
                    <a:pt x="1687" y="1981"/>
                  </a:lnTo>
                  <a:lnTo>
                    <a:pt x="1431" y="1908"/>
                  </a:lnTo>
                  <a:lnTo>
                    <a:pt x="880" y="1834"/>
                  </a:lnTo>
                  <a:lnTo>
                    <a:pt x="770" y="1834"/>
                  </a:lnTo>
                  <a:lnTo>
                    <a:pt x="697" y="1871"/>
                  </a:lnTo>
                  <a:lnTo>
                    <a:pt x="624" y="1944"/>
                  </a:lnTo>
                  <a:lnTo>
                    <a:pt x="624" y="2054"/>
                  </a:lnTo>
                  <a:lnTo>
                    <a:pt x="697" y="2384"/>
                  </a:lnTo>
                  <a:lnTo>
                    <a:pt x="807" y="2751"/>
                  </a:lnTo>
                  <a:lnTo>
                    <a:pt x="917" y="3045"/>
                  </a:lnTo>
                  <a:lnTo>
                    <a:pt x="1101" y="3375"/>
                  </a:lnTo>
                  <a:lnTo>
                    <a:pt x="1284" y="3668"/>
                  </a:lnTo>
                  <a:lnTo>
                    <a:pt x="1504" y="3925"/>
                  </a:lnTo>
                  <a:lnTo>
                    <a:pt x="1724" y="4182"/>
                  </a:lnTo>
                  <a:lnTo>
                    <a:pt x="1981" y="4439"/>
                  </a:lnTo>
                  <a:lnTo>
                    <a:pt x="2018" y="4439"/>
                  </a:lnTo>
                  <a:lnTo>
                    <a:pt x="1761" y="4695"/>
                  </a:lnTo>
                  <a:lnTo>
                    <a:pt x="1761" y="4549"/>
                  </a:lnTo>
                  <a:lnTo>
                    <a:pt x="1724" y="4402"/>
                  </a:lnTo>
                  <a:lnTo>
                    <a:pt x="1614" y="4255"/>
                  </a:lnTo>
                  <a:lnTo>
                    <a:pt x="1467" y="4108"/>
                  </a:lnTo>
                  <a:lnTo>
                    <a:pt x="1321" y="3998"/>
                  </a:lnTo>
                  <a:lnTo>
                    <a:pt x="1101" y="3925"/>
                  </a:lnTo>
                  <a:lnTo>
                    <a:pt x="697" y="3815"/>
                  </a:lnTo>
                  <a:lnTo>
                    <a:pt x="330" y="3742"/>
                  </a:lnTo>
                  <a:lnTo>
                    <a:pt x="220" y="3742"/>
                  </a:lnTo>
                  <a:lnTo>
                    <a:pt x="147" y="3815"/>
                  </a:lnTo>
                  <a:lnTo>
                    <a:pt x="110" y="3925"/>
                  </a:lnTo>
                  <a:lnTo>
                    <a:pt x="147" y="3998"/>
                  </a:lnTo>
                  <a:lnTo>
                    <a:pt x="367" y="4329"/>
                  </a:lnTo>
                  <a:lnTo>
                    <a:pt x="624" y="4732"/>
                  </a:lnTo>
                  <a:lnTo>
                    <a:pt x="807" y="4915"/>
                  </a:lnTo>
                  <a:lnTo>
                    <a:pt x="954" y="5062"/>
                  </a:lnTo>
                  <a:lnTo>
                    <a:pt x="1137" y="5172"/>
                  </a:lnTo>
                  <a:lnTo>
                    <a:pt x="1321" y="5246"/>
                  </a:lnTo>
                  <a:lnTo>
                    <a:pt x="1321" y="5282"/>
                  </a:lnTo>
                  <a:lnTo>
                    <a:pt x="1394" y="5356"/>
                  </a:lnTo>
                  <a:lnTo>
                    <a:pt x="1834" y="5759"/>
                  </a:lnTo>
                  <a:lnTo>
                    <a:pt x="1651" y="6126"/>
                  </a:lnTo>
                  <a:lnTo>
                    <a:pt x="1504" y="6493"/>
                  </a:lnTo>
                  <a:lnTo>
                    <a:pt x="1394" y="6896"/>
                  </a:lnTo>
                  <a:lnTo>
                    <a:pt x="1321" y="6933"/>
                  </a:lnTo>
                  <a:lnTo>
                    <a:pt x="1321" y="7043"/>
                  </a:lnTo>
                  <a:lnTo>
                    <a:pt x="1321" y="7153"/>
                  </a:lnTo>
                  <a:lnTo>
                    <a:pt x="1357" y="7263"/>
                  </a:lnTo>
                  <a:lnTo>
                    <a:pt x="1431" y="7373"/>
                  </a:lnTo>
                  <a:lnTo>
                    <a:pt x="1467" y="7410"/>
                  </a:lnTo>
                  <a:lnTo>
                    <a:pt x="1541" y="7447"/>
                  </a:lnTo>
                  <a:lnTo>
                    <a:pt x="1651" y="7593"/>
                  </a:lnTo>
                  <a:lnTo>
                    <a:pt x="2311" y="8217"/>
                  </a:lnTo>
                  <a:lnTo>
                    <a:pt x="2164" y="8327"/>
                  </a:lnTo>
                  <a:lnTo>
                    <a:pt x="2018" y="8437"/>
                  </a:lnTo>
                  <a:lnTo>
                    <a:pt x="1761" y="8694"/>
                  </a:lnTo>
                  <a:lnTo>
                    <a:pt x="1394" y="9207"/>
                  </a:lnTo>
                  <a:lnTo>
                    <a:pt x="990" y="9721"/>
                  </a:lnTo>
                  <a:lnTo>
                    <a:pt x="220" y="10748"/>
                  </a:lnTo>
                  <a:lnTo>
                    <a:pt x="73" y="10968"/>
                  </a:lnTo>
                  <a:lnTo>
                    <a:pt x="0" y="11151"/>
                  </a:lnTo>
                  <a:lnTo>
                    <a:pt x="0" y="11225"/>
                  </a:lnTo>
                  <a:lnTo>
                    <a:pt x="37" y="11335"/>
                  </a:lnTo>
                  <a:lnTo>
                    <a:pt x="183" y="11518"/>
                  </a:lnTo>
                  <a:lnTo>
                    <a:pt x="257" y="11592"/>
                  </a:lnTo>
                  <a:lnTo>
                    <a:pt x="367" y="11628"/>
                  </a:lnTo>
                  <a:lnTo>
                    <a:pt x="550" y="11665"/>
                  </a:lnTo>
                  <a:lnTo>
                    <a:pt x="770" y="11628"/>
                  </a:lnTo>
                  <a:lnTo>
                    <a:pt x="990" y="11592"/>
                  </a:lnTo>
                  <a:lnTo>
                    <a:pt x="2348" y="11188"/>
                  </a:lnTo>
                  <a:lnTo>
                    <a:pt x="3595" y="10821"/>
                  </a:lnTo>
                  <a:lnTo>
                    <a:pt x="4072" y="10711"/>
                  </a:lnTo>
                  <a:lnTo>
                    <a:pt x="4292" y="10638"/>
                  </a:lnTo>
                  <a:lnTo>
                    <a:pt x="4512" y="10491"/>
                  </a:lnTo>
                  <a:lnTo>
                    <a:pt x="5025" y="11005"/>
                  </a:lnTo>
                  <a:lnTo>
                    <a:pt x="5539" y="11518"/>
                  </a:lnTo>
                  <a:lnTo>
                    <a:pt x="6089" y="11995"/>
                  </a:lnTo>
                  <a:lnTo>
                    <a:pt x="6676" y="12398"/>
                  </a:lnTo>
                  <a:lnTo>
                    <a:pt x="7006" y="12619"/>
                  </a:lnTo>
                  <a:lnTo>
                    <a:pt x="7373" y="12802"/>
                  </a:lnTo>
                  <a:lnTo>
                    <a:pt x="7740" y="12985"/>
                  </a:lnTo>
                  <a:lnTo>
                    <a:pt x="8070" y="13132"/>
                  </a:lnTo>
                  <a:lnTo>
                    <a:pt x="8474" y="13242"/>
                  </a:lnTo>
                  <a:lnTo>
                    <a:pt x="8840" y="13352"/>
                  </a:lnTo>
                  <a:lnTo>
                    <a:pt x="9207" y="13426"/>
                  </a:lnTo>
                  <a:lnTo>
                    <a:pt x="9611" y="13499"/>
                  </a:lnTo>
                  <a:lnTo>
                    <a:pt x="9977" y="13536"/>
                  </a:lnTo>
                  <a:lnTo>
                    <a:pt x="10381" y="13572"/>
                  </a:lnTo>
                  <a:lnTo>
                    <a:pt x="11115" y="13536"/>
                  </a:lnTo>
                  <a:lnTo>
                    <a:pt x="11812" y="13426"/>
                  </a:lnTo>
                  <a:lnTo>
                    <a:pt x="12215" y="13316"/>
                  </a:lnTo>
                  <a:lnTo>
                    <a:pt x="12362" y="13279"/>
                  </a:lnTo>
                  <a:lnTo>
                    <a:pt x="12435" y="13279"/>
                  </a:lnTo>
                  <a:lnTo>
                    <a:pt x="12435" y="13316"/>
                  </a:lnTo>
                  <a:lnTo>
                    <a:pt x="12509" y="13352"/>
                  </a:lnTo>
                  <a:lnTo>
                    <a:pt x="12545" y="13352"/>
                  </a:lnTo>
                  <a:lnTo>
                    <a:pt x="12582" y="13316"/>
                  </a:lnTo>
                  <a:lnTo>
                    <a:pt x="12619" y="13279"/>
                  </a:lnTo>
                  <a:lnTo>
                    <a:pt x="12655" y="13169"/>
                  </a:lnTo>
                  <a:lnTo>
                    <a:pt x="12655" y="13022"/>
                  </a:lnTo>
                  <a:lnTo>
                    <a:pt x="12545" y="12949"/>
                  </a:lnTo>
                  <a:lnTo>
                    <a:pt x="12435" y="12912"/>
                  </a:lnTo>
                  <a:lnTo>
                    <a:pt x="12178" y="12912"/>
                  </a:lnTo>
                  <a:lnTo>
                    <a:pt x="11702" y="13022"/>
                  </a:lnTo>
                  <a:lnTo>
                    <a:pt x="11188" y="13095"/>
                  </a:lnTo>
                  <a:lnTo>
                    <a:pt x="10748" y="13132"/>
                  </a:lnTo>
                  <a:lnTo>
                    <a:pt x="10308" y="13095"/>
                  </a:lnTo>
                  <a:lnTo>
                    <a:pt x="9867" y="13095"/>
                  </a:lnTo>
                  <a:lnTo>
                    <a:pt x="9464" y="13022"/>
                  </a:lnTo>
                  <a:lnTo>
                    <a:pt x="9024" y="12949"/>
                  </a:lnTo>
                  <a:lnTo>
                    <a:pt x="8584" y="12802"/>
                  </a:lnTo>
                  <a:lnTo>
                    <a:pt x="8180" y="12655"/>
                  </a:lnTo>
                  <a:lnTo>
                    <a:pt x="7777" y="12509"/>
                  </a:lnTo>
                  <a:lnTo>
                    <a:pt x="7300" y="12252"/>
                  </a:lnTo>
                  <a:lnTo>
                    <a:pt x="6860" y="11958"/>
                  </a:lnTo>
                  <a:lnTo>
                    <a:pt x="6419" y="11628"/>
                  </a:lnTo>
                  <a:lnTo>
                    <a:pt x="6016" y="11298"/>
                  </a:lnTo>
                  <a:lnTo>
                    <a:pt x="5246" y="10564"/>
                  </a:lnTo>
                  <a:lnTo>
                    <a:pt x="4512" y="9794"/>
                  </a:lnTo>
                  <a:lnTo>
                    <a:pt x="3008" y="8290"/>
                  </a:lnTo>
                  <a:lnTo>
                    <a:pt x="2274" y="7520"/>
                  </a:lnTo>
                  <a:lnTo>
                    <a:pt x="2091" y="7300"/>
                  </a:lnTo>
                  <a:lnTo>
                    <a:pt x="1871" y="7080"/>
                  </a:lnTo>
                  <a:lnTo>
                    <a:pt x="1944" y="6713"/>
                  </a:lnTo>
                  <a:lnTo>
                    <a:pt x="2054" y="6383"/>
                  </a:lnTo>
                  <a:lnTo>
                    <a:pt x="2238" y="6053"/>
                  </a:lnTo>
                  <a:lnTo>
                    <a:pt x="2421" y="5722"/>
                  </a:lnTo>
                  <a:lnTo>
                    <a:pt x="2641" y="5429"/>
                  </a:lnTo>
                  <a:lnTo>
                    <a:pt x="2898" y="5172"/>
                  </a:lnTo>
                  <a:lnTo>
                    <a:pt x="3411" y="4622"/>
                  </a:lnTo>
                  <a:lnTo>
                    <a:pt x="4475" y="3558"/>
                  </a:lnTo>
                  <a:lnTo>
                    <a:pt x="5025" y="3045"/>
                  </a:lnTo>
                  <a:lnTo>
                    <a:pt x="5246" y="2825"/>
                  </a:lnTo>
                  <a:lnTo>
                    <a:pt x="5392" y="2678"/>
                  </a:lnTo>
                  <a:lnTo>
                    <a:pt x="5502" y="2605"/>
                  </a:lnTo>
                  <a:lnTo>
                    <a:pt x="5612" y="2715"/>
                  </a:lnTo>
                  <a:lnTo>
                    <a:pt x="5392" y="2825"/>
                  </a:lnTo>
                  <a:lnTo>
                    <a:pt x="5246" y="2971"/>
                  </a:lnTo>
                  <a:lnTo>
                    <a:pt x="4952" y="3301"/>
                  </a:lnTo>
                  <a:lnTo>
                    <a:pt x="4805" y="3485"/>
                  </a:lnTo>
                  <a:lnTo>
                    <a:pt x="4695" y="3668"/>
                  </a:lnTo>
                  <a:lnTo>
                    <a:pt x="4585" y="3888"/>
                  </a:lnTo>
                  <a:lnTo>
                    <a:pt x="4585" y="3962"/>
                  </a:lnTo>
                  <a:lnTo>
                    <a:pt x="4622" y="4072"/>
                  </a:lnTo>
                  <a:lnTo>
                    <a:pt x="4659" y="4145"/>
                  </a:lnTo>
                  <a:lnTo>
                    <a:pt x="4732" y="4145"/>
                  </a:lnTo>
                  <a:lnTo>
                    <a:pt x="4915" y="4035"/>
                  </a:lnTo>
                  <a:lnTo>
                    <a:pt x="5025" y="3888"/>
                  </a:lnTo>
                  <a:lnTo>
                    <a:pt x="5209" y="3558"/>
                  </a:lnTo>
                  <a:lnTo>
                    <a:pt x="5502" y="3228"/>
                  </a:lnTo>
                  <a:lnTo>
                    <a:pt x="5759" y="2898"/>
                  </a:lnTo>
                  <a:lnTo>
                    <a:pt x="6016" y="3118"/>
                  </a:lnTo>
                  <a:lnTo>
                    <a:pt x="5832" y="3301"/>
                  </a:lnTo>
                  <a:lnTo>
                    <a:pt x="5612" y="3522"/>
                  </a:lnTo>
                  <a:lnTo>
                    <a:pt x="5466" y="3742"/>
                  </a:lnTo>
                  <a:lnTo>
                    <a:pt x="5356" y="3962"/>
                  </a:lnTo>
                  <a:lnTo>
                    <a:pt x="5319" y="4072"/>
                  </a:lnTo>
                  <a:lnTo>
                    <a:pt x="5392" y="4182"/>
                  </a:lnTo>
                  <a:lnTo>
                    <a:pt x="5502" y="4219"/>
                  </a:lnTo>
                  <a:lnTo>
                    <a:pt x="5539" y="4219"/>
                  </a:lnTo>
                  <a:lnTo>
                    <a:pt x="5612" y="4182"/>
                  </a:lnTo>
                  <a:lnTo>
                    <a:pt x="5796" y="3998"/>
                  </a:lnTo>
                  <a:lnTo>
                    <a:pt x="5942" y="3778"/>
                  </a:lnTo>
                  <a:lnTo>
                    <a:pt x="6089" y="3558"/>
                  </a:lnTo>
                  <a:lnTo>
                    <a:pt x="6199" y="3301"/>
                  </a:lnTo>
                  <a:lnTo>
                    <a:pt x="6309" y="3375"/>
                  </a:lnTo>
                  <a:lnTo>
                    <a:pt x="6456" y="3485"/>
                  </a:lnTo>
                  <a:lnTo>
                    <a:pt x="6346" y="3595"/>
                  </a:lnTo>
                  <a:lnTo>
                    <a:pt x="6236" y="3705"/>
                  </a:lnTo>
                  <a:lnTo>
                    <a:pt x="6089" y="3962"/>
                  </a:lnTo>
                  <a:lnTo>
                    <a:pt x="5869" y="4255"/>
                  </a:lnTo>
                  <a:lnTo>
                    <a:pt x="5796" y="4402"/>
                  </a:lnTo>
                  <a:lnTo>
                    <a:pt x="5722" y="4585"/>
                  </a:lnTo>
                  <a:lnTo>
                    <a:pt x="5722" y="4622"/>
                  </a:lnTo>
                  <a:lnTo>
                    <a:pt x="5722" y="4695"/>
                  </a:lnTo>
                  <a:lnTo>
                    <a:pt x="5796" y="4732"/>
                  </a:lnTo>
                  <a:lnTo>
                    <a:pt x="5906" y="4769"/>
                  </a:lnTo>
                  <a:lnTo>
                    <a:pt x="6016" y="4695"/>
                  </a:lnTo>
                  <a:lnTo>
                    <a:pt x="6126" y="4585"/>
                  </a:lnTo>
                  <a:lnTo>
                    <a:pt x="6199" y="4439"/>
                  </a:lnTo>
                  <a:lnTo>
                    <a:pt x="6383" y="4145"/>
                  </a:lnTo>
                  <a:lnTo>
                    <a:pt x="6456" y="3962"/>
                  </a:lnTo>
                  <a:lnTo>
                    <a:pt x="6603" y="3632"/>
                  </a:lnTo>
                  <a:lnTo>
                    <a:pt x="7300" y="4145"/>
                  </a:lnTo>
                  <a:lnTo>
                    <a:pt x="7116" y="4292"/>
                  </a:lnTo>
                  <a:lnTo>
                    <a:pt x="6933" y="4439"/>
                  </a:lnTo>
                  <a:lnTo>
                    <a:pt x="6713" y="4695"/>
                  </a:lnTo>
                  <a:lnTo>
                    <a:pt x="6529" y="5026"/>
                  </a:lnTo>
                  <a:lnTo>
                    <a:pt x="6529" y="5099"/>
                  </a:lnTo>
                  <a:lnTo>
                    <a:pt x="6529" y="5172"/>
                  </a:lnTo>
                  <a:lnTo>
                    <a:pt x="6566" y="5209"/>
                  </a:lnTo>
                  <a:lnTo>
                    <a:pt x="6639" y="5246"/>
                  </a:lnTo>
                  <a:lnTo>
                    <a:pt x="6676" y="5282"/>
                  </a:lnTo>
                  <a:lnTo>
                    <a:pt x="6749" y="5282"/>
                  </a:lnTo>
                  <a:lnTo>
                    <a:pt x="6823" y="5246"/>
                  </a:lnTo>
                  <a:lnTo>
                    <a:pt x="6860" y="5172"/>
                  </a:lnTo>
                  <a:lnTo>
                    <a:pt x="7153" y="4695"/>
                  </a:lnTo>
                  <a:lnTo>
                    <a:pt x="7410" y="4255"/>
                  </a:lnTo>
                  <a:lnTo>
                    <a:pt x="7740" y="4475"/>
                  </a:lnTo>
                  <a:lnTo>
                    <a:pt x="7483" y="4732"/>
                  </a:lnTo>
                  <a:lnTo>
                    <a:pt x="7116" y="5136"/>
                  </a:lnTo>
                  <a:lnTo>
                    <a:pt x="7080" y="5209"/>
                  </a:lnTo>
                  <a:lnTo>
                    <a:pt x="7043" y="5246"/>
                  </a:lnTo>
                  <a:lnTo>
                    <a:pt x="7080" y="5319"/>
                  </a:lnTo>
                  <a:lnTo>
                    <a:pt x="7116" y="5356"/>
                  </a:lnTo>
                  <a:lnTo>
                    <a:pt x="7190" y="5392"/>
                  </a:lnTo>
                  <a:lnTo>
                    <a:pt x="7263" y="5429"/>
                  </a:lnTo>
                  <a:lnTo>
                    <a:pt x="7336" y="5429"/>
                  </a:lnTo>
                  <a:lnTo>
                    <a:pt x="7373" y="5356"/>
                  </a:lnTo>
                  <a:lnTo>
                    <a:pt x="7556" y="5172"/>
                  </a:lnTo>
                  <a:lnTo>
                    <a:pt x="7740" y="4989"/>
                  </a:lnTo>
                  <a:lnTo>
                    <a:pt x="7813" y="4805"/>
                  </a:lnTo>
                  <a:lnTo>
                    <a:pt x="7850" y="4695"/>
                  </a:lnTo>
                  <a:lnTo>
                    <a:pt x="7887" y="4585"/>
                  </a:lnTo>
                  <a:lnTo>
                    <a:pt x="8474" y="4989"/>
                  </a:lnTo>
                  <a:lnTo>
                    <a:pt x="8107" y="5319"/>
                  </a:lnTo>
                  <a:lnTo>
                    <a:pt x="7813" y="5722"/>
                  </a:lnTo>
                  <a:lnTo>
                    <a:pt x="7777" y="5796"/>
                  </a:lnTo>
                  <a:lnTo>
                    <a:pt x="7777" y="5833"/>
                  </a:lnTo>
                  <a:lnTo>
                    <a:pt x="7813" y="5943"/>
                  </a:lnTo>
                  <a:lnTo>
                    <a:pt x="7887" y="5979"/>
                  </a:lnTo>
                  <a:lnTo>
                    <a:pt x="7997" y="5979"/>
                  </a:lnTo>
                  <a:lnTo>
                    <a:pt x="8033" y="5943"/>
                  </a:lnTo>
                  <a:lnTo>
                    <a:pt x="8327" y="5502"/>
                  </a:lnTo>
                  <a:lnTo>
                    <a:pt x="8584" y="5062"/>
                  </a:lnTo>
                  <a:lnTo>
                    <a:pt x="9024" y="5356"/>
                  </a:lnTo>
                  <a:lnTo>
                    <a:pt x="8767" y="5612"/>
                  </a:lnTo>
                  <a:lnTo>
                    <a:pt x="8584" y="5796"/>
                  </a:lnTo>
                  <a:lnTo>
                    <a:pt x="8510" y="5906"/>
                  </a:lnTo>
                  <a:lnTo>
                    <a:pt x="8474" y="6053"/>
                  </a:lnTo>
                  <a:lnTo>
                    <a:pt x="8253" y="6383"/>
                  </a:lnTo>
                  <a:lnTo>
                    <a:pt x="8217" y="6456"/>
                  </a:lnTo>
                  <a:lnTo>
                    <a:pt x="8253" y="6566"/>
                  </a:lnTo>
                  <a:lnTo>
                    <a:pt x="8290" y="6603"/>
                  </a:lnTo>
                  <a:lnTo>
                    <a:pt x="8363" y="6640"/>
                  </a:lnTo>
                  <a:lnTo>
                    <a:pt x="8474" y="6640"/>
                  </a:lnTo>
                  <a:lnTo>
                    <a:pt x="8547" y="6566"/>
                  </a:lnTo>
                  <a:lnTo>
                    <a:pt x="8804" y="6199"/>
                  </a:lnTo>
                  <a:lnTo>
                    <a:pt x="8877" y="6126"/>
                  </a:lnTo>
                  <a:lnTo>
                    <a:pt x="8950" y="6016"/>
                  </a:lnTo>
                  <a:lnTo>
                    <a:pt x="9097" y="5796"/>
                  </a:lnTo>
                  <a:lnTo>
                    <a:pt x="9244" y="5539"/>
                  </a:lnTo>
                  <a:lnTo>
                    <a:pt x="9537" y="5722"/>
                  </a:lnTo>
                  <a:lnTo>
                    <a:pt x="9354" y="5906"/>
                  </a:lnTo>
                  <a:lnTo>
                    <a:pt x="9207" y="6126"/>
                  </a:lnTo>
                  <a:lnTo>
                    <a:pt x="8950" y="6419"/>
                  </a:lnTo>
                  <a:lnTo>
                    <a:pt x="8877" y="6566"/>
                  </a:lnTo>
                  <a:lnTo>
                    <a:pt x="8840" y="6750"/>
                  </a:lnTo>
                  <a:lnTo>
                    <a:pt x="8914" y="6823"/>
                  </a:lnTo>
                  <a:lnTo>
                    <a:pt x="8950" y="6860"/>
                  </a:lnTo>
                  <a:lnTo>
                    <a:pt x="8987" y="6860"/>
                  </a:lnTo>
                  <a:lnTo>
                    <a:pt x="9134" y="6786"/>
                  </a:lnTo>
                  <a:lnTo>
                    <a:pt x="9244" y="6640"/>
                  </a:lnTo>
                  <a:lnTo>
                    <a:pt x="9391" y="6383"/>
                  </a:lnTo>
                  <a:lnTo>
                    <a:pt x="9537" y="6126"/>
                  </a:lnTo>
                  <a:lnTo>
                    <a:pt x="9721" y="5869"/>
                  </a:lnTo>
                  <a:lnTo>
                    <a:pt x="10198" y="6236"/>
                  </a:lnTo>
                  <a:lnTo>
                    <a:pt x="10051" y="6419"/>
                  </a:lnTo>
                  <a:lnTo>
                    <a:pt x="9867" y="6640"/>
                  </a:lnTo>
                  <a:lnTo>
                    <a:pt x="9684" y="6860"/>
                  </a:lnTo>
                  <a:lnTo>
                    <a:pt x="9611" y="7006"/>
                  </a:lnTo>
                  <a:lnTo>
                    <a:pt x="9574" y="7116"/>
                  </a:lnTo>
                  <a:lnTo>
                    <a:pt x="9574" y="7190"/>
                  </a:lnTo>
                  <a:lnTo>
                    <a:pt x="9611" y="7263"/>
                  </a:lnTo>
                  <a:lnTo>
                    <a:pt x="9757" y="7263"/>
                  </a:lnTo>
                  <a:lnTo>
                    <a:pt x="9867" y="7190"/>
                  </a:lnTo>
                  <a:lnTo>
                    <a:pt x="9941" y="7080"/>
                  </a:lnTo>
                  <a:lnTo>
                    <a:pt x="10124" y="6823"/>
                  </a:lnTo>
                  <a:lnTo>
                    <a:pt x="10271" y="6603"/>
                  </a:lnTo>
                  <a:lnTo>
                    <a:pt x="10381" y="6383"/>
                  </a:lnTo>
                  <a:lnTo>
                    <a:pt x="10895" y="6823"/>
                  </a:lnTo>
                  <a:lnTo>
                    <a:pt x="10931" y="6860"/>
                  </a:lnTo>
                  <a:lnTo>
                    <a:pt x="10638" y="7226"/>
                  </a:lnTo>
                  <a:lnTo>
                    <a:pt x="10381" y="7593"/>
                  </a:lnTo>
                  <a:lnTo>
                    <a:pt x="10271" y="7703"/>
                  </a:lnTo>
                  <a:lnTo>
                    <a:pt x="10271" y="7777"/>
                  </a:lnTo>
                  <a:lnTo>
                    <a:pt x="10271" y="7813"/>
                  </a:lnTo>
                  <a:lnTo>
                    <a:pt x="10344" y="7923"/>
                  </a:lnTo>
                  <a:lnTo>
                    <a:pt x="10418" y="7960"/>
                  </a:lnTo>
                  <a:lnTo>
                    <a:pt x="10491" y="7923"/>
                  </a:lnTo>
                  <a:lnTo>
                    <a:pt x="10528" y="7887"/>
                  </a:lnTo>
                  <a:lnTo>
                    <a:pt x="10821" y="7483"/>
                  </a:lnTo>
                  <a:lnTo>
                    <a:pt x="11115" y="7043"/>
                  </a:lnTo>
                  <a:lnTo>
                    <a:pt x="11445" y="7447"/>
                  </a:lnTo>
                  <a:lnTo>
                    <a:pt x="11298" y="7703"/>
                  </a:lnTo>
                  <a:lnTo>
                    <a:pt x="11151" y="7960"/>
                  </a:lnTo>
                  <a:lnTo>
                    <a:pt x="10968" y="8253"/>
                  </a:lnTo>
                  <a:lnTo>
                    <a:pt x="10931" y="8437"/>
                  </a:lnTo>
                  <a:lnTo>
                    <a:pt x="10931" y="8510"/>
                  </a:lnTo>
                  <a:lnTo>
                    <a:pt x="10931" y="8584"/>
                  </a:lnTo>
                  <a:lnTo>
                    <a:pt x="10968" y="8657"/>
                  </a:lnTo>
                  <a:lnTo>
                    <a:pt x="11041" y="8657"/>
                  </a:lnTo>
                  <a:lnTo>
                    <a:pt x="11188" y="8584"/>
                  </a:lnTo>
                  <a:lnTo>
                    <a:pt x="11261" y="8474"/>
                  </a:lnTo>
                  <a:lnTo>
                    <a:pt x="11408" y="8180"/>
                  </a:lnTo>
                  <a:lnTo>
                    <a:pt x="11628" y="7703"/>
                  </a:lnTo>
                  <a:lnTo>
                    <a:pt x="11812" y="7997"/>
                  </a:lnTo>
                  <a:lnTo>
                    <a:pt x="11995" y="8290"/>
                  </a:lnTo>
                  <a:lnTo>
                    <a:pt x="11812" y="8694"/>
                  </a:lnTo>
                  <a:lnTo>
                    <a:pt x="11628" y="9097"/>
                  </a:lnTo>
                  <a:lnTo>
                    <a:pt x="11518" y="9097"/>
                  </a:lnTo>
                  <a:lnTo>
                    <a:pt x="11408" y="9317"/>
                  </a:lnTo>
                  <a:lnTo>
                    <a:pt x="11335" y="9501"/>
                  </a:lnTo>
                  <a:lnTo>
                    <a:pt x="11335" y="9574"/>
                  </a:lnTo>
                  <a:lnTo>
                    <a:pt x="11335" y="9647"/>
                  </a:lnTo>
                  <a:lnTo>
                    <a:pt x="11408" y="9721"/>
                  </a:lnTo>
                  <a:lnTo>
                    <a:pt x="11591" y="9721"/>
                  </a:lnTo>
                  <a:lnTo>
                    <a:pt x="11628" y="9684"/>
                  </a:lnTo>
                  <a:lnTo>
                    <a:pt x="11812" y="9427"/>
                  </a:lnTo>
                  <a:lnTo>
                    <a:pt x="11958" y="9171"/>
                  </a:lnTo>
                  <a:lnTo>
                    <a:pt x="12105" y="8914"/>
                  </a:lnTo>
                  <a:lnTo>
                    <a:pt x="12178" y="8657"/>
                  </a:lnTo>
                  <a:lnTo>
                    <a:pt x="12325" y="9024"/>
                  </a:lnTo>
                  <a:lnTo>
                    <a:pt x="12472" y="9427"/>
                  </a:lnTo>
                  <a:lnTo>
                    <a:pt x="12068" y="10088"/>
                  </a:lnTo>
                  <a:lnTo>
                    <a:pt x="11995" y="10088"/>
                  </a:lnTo>
                  <a:lnTo>
                    <a:pt x="11922" y="10271"/>
                  </a:lnTo>
                  <a:lnTo>
                    <a:pt x="11848" y="10418"/>
                  </a:lnTo>
                  <a:lnTo>
                    <a:pt x="11848" y="10491"/>
                  </a:lnTo>
                  <a:lnTo>
                    <a:pt x="11848" y="10528"/>
                  </a:lnTo>
                  <a:lnTo>
                    <a:pt x="11922" y="10601"/>
                  </a:lnTo>
                  <a:lnTo>
                    <a:pt x="12068" y="10601"/>
                  </a:lnTo>
                  <a:lnTo>
                    <a:pt x="12142" y="10564"/>
                  </a:lnTo>
                  <a:lnTo>
                    <a:pt x="12362" y="10198"/>
                  </a:lnTo>
                  <a:lnTo>
                    <a:pt x="12582" y="9831"/>
                  </a:lnTo>
                  <a:lnTo>
                    <a:pt x="12692" y="10454"/>
                  </a:lnTo>
                  <a:lnTo>
                    <a:pt x="12509" y="10638"/>
                  </a:lnTo>
                  <a:lnTo>
                    <a:pt x="12362" y="10858"/>
                  </a:lnTo>
                  <a:lnTo>
                    <a:pt x="12215" y="11078"/>
                  </a:lnTo>
                  <a:lnTo>
                    <a:pt x="12178" y="11225"/>
                  </a:lnTo>
                  <a:lnTo>
                    <a:pt x="12178" y="11371"/>
                  </a:lnTo>
                  <a:lnTo>
                    <a:pt x="12215" y="11408"/>
                  </a:lnTo>
                  <a:lnTo>
                    <a:pt x="12252" y="11408"/>
                  </a:lnTo>
                  <a:lnTo>
                    <a:pt x="12362" y="11371"/>
                  </a:lnTo>
                  <a:lnTo>
                    <a:pt x="12472" y="11298"/>
                  </a:lnTo>
                  <a:lnTo>
                    <a:pt x="12582" y="11078"/>
                  </a:lnTo>
                  <a:lnTo>
                    <a:pt x="12692" y="10858"/>
                  </a:lnTo>
                  <a:lnTo>
                    <a:pt x="12729" y="11188"/>
                  </a:lnTo>
                  <a:lnTo>
                    <a:pt x="12655" y="11775"/>
                  </a:lnTo>
                  <a:lnTo>
                    <a:pt x="12509" y="11922"/>
                  </a:lnTo>
                  <a:lnTo>
                    <a:pt x="12362" y="12068"/>
                  </a:lnTo>
                  <a:lnTo>
                    <a:pt x="12325" y="12215"/>
                  </a:lnTo>
                  <a:lnTo>
                    <a:pt x="12325" y="12288"/>
                  </a:lnTo>
                  <a:lnTo>
                    <a:pt x="12362" y="12362"/>
                  </a:lnTo>
                  <a:lnTo>
                    <a:pt x="12435" y="12398"/>
                  </a:lnTo>
                  <a:lnTo>
                    <a:pt x="12472" y="12398"/>
                  </a:lnTo>
                  <a:lnTo>
                    <a:pt x="12619" y="12288"/>
                  </a:lnTo>
                  <a:lnTo>
                    <a:pt x="12655" y="12655"/>
                  </a:lnTo>
                  <a:lnTo>
                    <a:pt x="12692" y="12692"/>
                  </a:lnTo>
                  <a:lnTo>
                    <a:pt x="12729" y="12655"/>
                  </a:lnTo>
                  <a:lnTo>
                    <a:pt x="12802" y="12545"/>
                  </a:lnTo>
                  <a:lnTo>
                    <a:pt x="12912" y="12398"/>
                  </a:lnTo>
                  <a:lnTo>
                    <a:pt x="13022" y="12068"/>
                  </a:lnTo>
                  <a:lnTo>
                    <a:pt x="13095" y="11738"/>
                  </a:lnTo>
                  <a:lnTo>
                    <a:pt x="13132" y="11408"/>
                  </a:lnTo>
                  <a:lnTo>
                    <a:pt x="13132" y="11005"/>
                  </a:lnTo>
                  <a:lnTo>
                    <a:pt x="13132" y="10638"/>
                  </a:lnTo>
                  <a:lnTo>
                    <a:pt x="13095" y="10234"/>
                  </a:lnTo>
                  <a:lnTo>
                    <a:pt x="13022" y="9867"/>
                  </a:lnTo>
                  <a:lnTo>
                    <a:pt x="12949" y="9464"/>
                  </a:lnTo>
                  <a:lnTo>
                    <a:pt x="12839" y="9060"/>
                  </a:lnTo>
                  <a:lnTo>
                    <a:pt x="12692" y="8694"/>
                  </a:lnTo>
                  <a:lnTo>
                    <a:pt x="12545" y="8327"/>
                  </a:lnTo>
                  <a:lnTo>
                    <a:pt x="12325" y="7960"/>
                  </a:lnTo>
                  <a:lnTo>
                    <a:pt x="12142" y="7630"/>
                  </a:lnTo>
                  <a:lnTo>
                    <a:pt x="11885" y="7300"/>
                  </a:lnTo>
                  <a:lnTo>
                    <a:pt x="11628" y="6970"/>
                  </a:lnTo>
                  <a:lnTo>
                    <a:pt x="11335" y="6640"/>
                  </a:lnTo>
                  <a:lnTo>
                    <a:pt x="11041" y="6346"/>
                  </a:lnTo>
                  <a:lnTo>
                    <a:pt x="10344" y="5759"/>
                  </a:lnTo>
                  <a:lnTo>
                    <a:pt x="9647" y="5246"/>
                  </a:lnTo>
                  <a:lnTo>
                    <a:pt x="8914" y="4732"/>
                  </a:lnTo>
                  <a:lnTo>
                    <a:pt x="8987" y="4439"/>
                  </a:lnTo>
                  <a:lnTo>
                    <a:pt x="9024" y="4182"/>
                  </a:lnTo>
                  <a:lnTo>
                    <a:pt x="9060" y="3558"/>
                  </a:lnTo>
                  <a:lnTo>
                    <a:pt x="9097" y="2898"/>
                  </a:lnTo>
                  <a:lnTo>
                    <a:pt x="9281" y="220"/>
                  </a:lnTo>
                  <a:lnTo>
                    <a:pt x="9244" y="110"/>
                  </a:lnTo>
                  <a:lnTo>
                    <a:pt x="9207" y="37"/>
                  </a:lnTo>
                  <a:lnTo>
                    <a:pt x="9097" y="0"/>
                  </a:lnTo>
                  <a:close/>
                </a:path>
              </a:pathLst>
            </a:custGeom>
            <a:solidFill>
              <a:srgbClr val="A4C2F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A4C2F4"/>
                </a:solidFill>
                <a:latin typeface="Arial"/>
                <a:ea typeface="Arial"/>
                <a:cs typeface="Arial"/>
                <a:sym typeface="Arial"/>
              </a:endParaRPr>
            </a:p>
          </p:txBody>
        </p:sp>
        <p:sp>
          <p:nvSpPr>
            <p:cNvPr id="856" name="Google Shape;856;p40"/>
            <p:cNvSpPr/>
            <p:nvPr/>
          </p:nvSpPr>
          <p:spPr>
            <a:xfrm>
              <a:off x="6537275" y="2750650"/>
              <a:ext cx="459450" cy="475050"/>
            </a:xfrm>
            <a:custGeom>
              <a:avLst/>
              <a:gdLst/>
              <a:ahLst/>
              <a:cxnLst/>
              <a:rect l="l" t="t" r="r" b="b"/>
              <a:pathLst>
                <a:path w="18378" h="19002" extrusionOk="0">
                  <a:moveTo>
                    <a:pt x="13793" y="5429"/>
                  </a:moveTo>
                  <a:lnTo>
                    <a:pt x="13682" y="5466"/>
                  </a:lnTo>
                  <a:lnTo>
                    <a:pt x="13572" y="5502"/>
                  </a:lnTo>
                  <a:lnTo>
                    <a:pt x="13499" y="5576"/>
                  </a:lnTo>
                  <a:lnTo>
                    <a:pt x="13352" y="5759"/>
                  </a:lnTo>
                  <a:lnTo>
                    <a:pt x="13352" y="5869"/>
                  </a:lnTo>
                  <a:lnTo>
                    <a:pt x="13352" y="5979"/>
                  </a:lnTo>
                  <a:lnTo>
                    <a:pt x="13389" y="6016"/>
                  </a:lnTo>
                  <a:lnTo>
                    <a:pt x="13426" y="6053"/>
                  </a:lnTo>
                  <a:lnTo>
                    <a:pt x="13499" y="6053"/>
                  </a:lnTo>
                  <a:lnTo>
                    <a:pt x="13572" y="5979"/>
                  </a:lnTo>
                  <a:lnTo>
                    <a:pt x="13646" y="5943"/>
                  </a:lnTo>
                  <a:lnTo>
                    <a:pt x="13719" y="5796"/>
                  </a:lnTo>
                  <a:lnTo>
                    <a:pt x="13829" y="5649"/>
                  </a:lnTo>
                  <a:lnTo>
                    <a:pt x="13903" y="5502"/>
                  </a:lnTo>
                  <a:lnTo>
                    <a:pt x="13903" y="5466"/>
                  </a:lnTo>
                  <a:lnTo>
                    <a:pt x="13903" y="5429"/>
                  </a:lnTo>
                  <a:close/>
                  <a:moveTo>
                    <a:pt x="13242" y="6089"/>
                  </a:moveTo>
                  <a:lnTo>
                    <a:pt x="13169" y="6126"/>
                  </a:lnTo>
                  <a:lnTo>
                    <a:pt x="13022" y="6309"/>
                  </a:lnTo>
                  <a:lnTo>
                    <a:pt x="12912" y="6493"/>
                  </a:lnTo>
                  <a:lnTo>
                    <a:pt x="12875" y="6529"/>
                  </a:lnTo>
                  <a:lnTo>
                    <a:pt x="12875" y="6603"/>
                  </a:lnTo>
                  <a:lnTo>
                    <a:pt x="12949" y="6676"/>
                  </a:lnTo>
                  <a:lnTo>
                    <a:pt x="13022" y="6713"/>
                  </a:lnTo>
                  <a:lnTo>
                    <a:pt x="13096" y="6676"/>
                  </a:lnTo>
                  <a:lnTo>
                    <a:pt x="13132" y="6639"/>
                  </a:lnTo>
                  <a:lnTo>
                    <a:pt x="13242" y="6456"/>
                  </a:lnTo>
                  <a:lnTo>
                    <a:pt x="13352" y="6273"/>
                  </a:lnTo>
                  <a:lnTo>
                    <a:pt x="13389" y="6199"/>
                  </a:lnTo>
                  <a:lnTo>
                    <a:pt x="13316" y="6126"/>
                  </a:lnTo>
                  <a:lnTo>
                    <a:pt x="13242" y="6089"/>
                  </a:lnTo>
                  <a:close/>
                  <a:moveTo>
                    <a:pt x="17241" y="6419"/>
                  </a:moveTo>
                  <a:lnTo>
                    <a:pt x="17534" y="6713"/>
                  </a:lnTo>
                  <a:lnTo>
                    <a:pt x="17497" y="6713"/>
                  </a:lnTo>
                  <a:lnTo>
                    <a:pt x="17387" y="6823"/>
                  </a:lnTo>
                  <a:lnTo>
                    <a:pt x="17351" y="6676"/>
                  </a:lnTo>
                  <a:lnTo>
                    <a:pt x="17241" y="6419"/>
                  </a:lnTo>
                  <a:close/>
                  <a:moveTo>
                    <a:pt x="12692" y="6786"/>
                  </a:moveTo>
                  <a:lnTo>
                    <a:pt x="12582" y="6860"/>
                  </a:lnTo>
                  <a:lnTo>
                    <a:pt x="12435" y="6970"/>
                  </a:lnTo>
                  <a:lnTo>
                    <a:pt x="12399" y="7116"/>
                  </a:lnTo>
                  <a:lnTo>
                    <a:pt x="12362" y="7190"/>
                  </a:lnTo>
                  <a:lnTo>
                    <a:pt x="12399" y="7226"/>
                  </a:lnTo>
                  <a:lnTo>
                    <a:pt x="12472" y="7300"/>
                  </a:lnTo>
                  <a:lnTo>
                    <a:pt x="12582" y="7300"/>
                  </a:lnTo>
                  <a:lnTo>
                    <a:pt x="12619" y="7263"/>
                  </a:lnTo>
                  <a:lnTo>
                    <a:pt x="12655" y="7190"/>
                  </a:lnTo>
                  <a:lnTo>
                    <a:pt x="12729" y="7043"/>
                  </a:lnTo>
                  <a:lnTo>
                    <a:pt x="12802" y="7006"/>
                  </a:lnTo>
                  <a:lnTo>
                    <a:pt x="12839" y="6933"/>
                  </a:lnTo>
                  <a:lnTo>
                    <a:pt x="12875" y="6860"/>
                  </a:lnTo>
                  <a:lnTo>
                    <a:pt x="12875" y="6823"/>
                  </a:lnTo>
                  <a:lnTo>
                    <a:pt x="12839" y="6823"/>
                  </a:lnTo>
                  <a:lnTo>
                    <a:pt x="12765" y="6786"/>
                  </a:lnTo>
                  <a:close/>
                  <a:moveTo>
                    <a:pt x="17571" y="6750"/>
                  </a:moveTo>
                  <a:lnTo>
                    <a:pt x="17828" y="7043"/>
                  </a:lnTo>
                  <a:lnTo>
                    <a:pt x="18048" y="7373"/>
                  </a:lnTo>
                  <a:lnTo>
                    <a:pt x="17828" y="7593"/>
                  </a:lnTo>
                  <a:lnTo>
                    <a:pt x="17828" y="7520"/>
                  </a:lnTo>
                  <a:lnTo>
                    <a:pt x="17864" y="7336"/>
                  </a:lnTo>
                  <a:lnTo>
                    <a:pt x="17828" y="7116"/>
                  </a:lnTo>
                  <a:lnTo>
                    <a:pt x="17828" y="7080"/>
                  </a:lnTo>
                  <a:lnTo>
                    <a:pt x="17754" y="7006"/>
                  </a:lnTo>
                  <a:lnTo>
                    <a:pt x="17681" y="7006"/>
                  </a:lnTo>
                  <a:lnTo>
                    <a:pt x="17644" y="7043"/>
                  </a:lnTo>
                  <a:lnTo>
                    <a:pt x="17681" y="7080"/>
                  </a:lnTo>
                  <a:lnTo>
                    <a:pt x="17644" y="7226"/>
                  </a:lnTo>
                  <a:lnTo>
                    <a:pt x="17607" y="7446"/>
                  </a:lnTo>
                  <a:lnTo>
                    <a:pt x="17534" y="7667"/>
                  </a:lnTo>
                  <a:lnTo>
                    <a:pt x="17534" y="7887"/>
                  </a:lnTo>
                  <a:lnTo>
                    <a:pt x="17534" y="7960"/>
                  </a:lnTo>
                  <a:lnTo>
                    <a:pt x="17131" y="8584"/>
                  </a:lnTo>
                  <a:lnTo>
                    <a:pt x="17167" y="8217"/>
                  </a:lnTo>
                  <a:lnTo>
                    <a:pt x="17241" y="7850"/>
                  </a:lnTo>
                  <a:lnTo>
                    <a:pt x="17387" y="7630"/>
                  </a:lnTo>
                  <a:lnTo>
                    <a:pt x="17387" y="7593"/>
                  </a:lnTo>
                  <a:lnTo>
                    <a:pt x="17387" y="7520"/>
                  </a:lnTo>
                  <a:lnTo>
                    <a:pt x="17461" y="7483"/>
                  </a:lnTo>
                  <a:lnTo>
                    <a:pt x="17497" y="7446"/>
                  </a:lnTo>
                  <a:lnTo>
                    <a:pt x="17534" y="7373"/>
                  </a:lnTo>
                  <a:lnTo>
                    <a:pt x="17534" y="7263"/>
                  </a:lnTo>
                  <a:lnTo>
                    <a:pt x="17497" y="7080"/>
                  </a:lnTo>
                  <a:lnTo>
                    <a:pt x="17571" y="6750"/>
                  </a:lnTo>
                  <a:close/>
                  <a:moveTo>
                    <a:pt x="16874" y="8840"/>
                  </a:moveTo>
                  <a:lnTo>
                    <a:pt x="16947" y="8877"/>
                  </a:lnTo>
                  <a:lnTo>
                    <a:pt x="16874" y="8950"/>
                  </a:lnTo>
                  <a:lnTo>
                    <a:pt x="16874" y="8877"/>
                  </a:lnTo>
                  <a:lnTo>
                    <a:pt x="16874" y="8840"/>
                  </a:lnTo>
                  <a:close/>
                  <a:moveTo>
                    <a:pt x="11445" y="8584"/>
                  </a:moveTo>
                  <a:lnTo>
                    <a:pt x="11408" y="8620"/>
                  </a:lnTo>
                  <a:lnTo>
                    <a:pt x="11298" y="8657"/>
                  </a:lnTo>
                  <a:lnTo>
                    <a:pt x="11188" y="8804"/>
                  </a:lnTo>
                  <a:lnTo>
                    <a:pt x="11188" y="8840"/>
                  </a:lnTo>
                  <a:lnTo>
                    <a:pt x="11188" y="8914"/>
                  </a:lnTo>
                  <a:lnTo>
                    <a:pt x="11188" y="8987"/>
                  </a:lnTo>
                  <a:lnTo>
                    <a:pt x="11225" y="9024"/>
                  </a:lnTo>
                  <a:lnTo>
                    <a:pt x="11408" y="9024"/>
                  </a:lnTo>
                  <a:lnTo>
                    <a:pt x="11445" y="8987"/>
                  </a:lnTo>
                  <a:lnTo>
                    <a:pt x="11555" y="8804"/>
                  </a:lnTo>
                  <a:lnTo>
                    <a:pt x="11555" y="8730"/>
                  </a:lnTo>
                  <a:lnTo>
                    <a:pt x="11555" y="8657"/>
                  </a:lnTo>
                  <a:lnTo>
                    <a:pt x="11518" y="8620"/>
                  </a:lnTo>
                  <a:lnTo>
                    <a:pt x="11445" y="8584"/>
                  </a:lnTo>
                  <a:close/>
                  <a:moveTo>
                    <a:pt x="16580" y="8804"/>
                  </a:moveTo>
                  <a:lnTo>
                    <a:pt x="16580" y="8877"/>
                  </a:lnTo>
                  <a:lnTo>
                    <a:pt x="16580" y="9060"/>
                  </a:lnTo>
                  <a:lnTo>
                    <a:pt x="16617" y="9170"/>
                  </a:lnTo>
                  <a:lnTo>
                    <a:pt x="16654" y="9244"/>
                  </a:lnTo>
                  <a:lnTo>
                    <a:pt x="16397" y="9611"/>
                  </a:lnTo>
                  <a:lnTo>
                    <a:pt x="16360" y="9391"/>
                  </a:lnTo>
                  <a:lnTo>
                    <a:pt x="16324" y="9170"/>
                  </a:lnTo>
                  <a:lnTo>
                    <a:pt x="16324" y="9097"/>
                  </a:lnTo>
                  <a:lnTo>
                    <a:pt x="16580" y="8804"/>
                  </a:lnTo>
                  <a:close/>
                  <a:moveTo>
                    <a:pt x="16067" y="9391"/>
                  </a:moveTo>
                  <a:lnTo>
                    <a:pt x="16067" y="9684"/>
                  </a:lnTo>
                  <a:lnTo>
                    <a:pt x="16103" y="9794"/>
                  </a:lnTo>
                  <a:lnTo>
                    <a:pt x="16177" y="9941"/>
                  </a:lnTo>
                  <a:lnTo>
                    <a:pt x="15993" y="10161"/>
                  </a:lnTo>
                  <a:lnTo>
                    <a:pt x="15920" y="10308"/>
                  </a:lnTo>
                  <a:lnTo>
                    <a:pt x="15957" y="9867"/>
                  </a:lnTo>
                  <a:lnTo>
                    <a:pt x="15920" y="9794"/>
                  </a:lnTo>
                  <a:lnTo>
                    <a:pt x="15847" y="9757"/>
                  </a:lnTo>
                  <a:lnTo>
                    <a:pt x="15810" y="9721"/>
                  </a:lnTo>
                  <a:lnTo>
                    <a:pt x="16067" y="9391"/>
                  </a:lnTo>
                  <a:close/>
                  <a:moveTo>
                    <a:pt x="9611" y="2348"/>
                  </a:moveTo>
                  <a:lnTo>
                    <a:pt x="9574" y="2421"/>
                  </a:lnTo>
                  <a:lnTo>
                    <a:pt x="9134" y="2861"/>
                  </a:lnTo>
                  <a:lnTo>
                    <a:pt x="8767" y="3375"/>
                  </a:lnTo>
                  <a:lnTo>
                    <a:pt x="7997" y="4365"/>
                  </a:lnTo>
                  <a:lnTo>
                    <a:pt x="7630" y="4879"/>
                  </a:lnTo>
                  <a:lnTo>
                    <a:pt x="7227" y="5356"/>
                  </a:lnTo>
                  <a:lnTo>
                    <a:pt x="6823" y="5832"/>
                  </a:lnTo>
                  <a:lnTo>
                    <a:pt x="6346" y="6273"/>
                  </a:lnTo>
                  <a:lnTo>
                    <a:pt x="6273" y="6346"/>
                  </a:lnTo>
                  <a:lnTo>
                    <a:pt x="6273" y="6456"/>
                  </a:lnTo>
                  <a:lnTo>
                    <a:pt x="6236" y="6456"/>
                  </a:lnTo>
                  <a:lnTo>
                    <a:pt x="6163" y="6493"/>
                  </a:lnTo>
                  <a:lnTo>
                    <a:pt x="6163" y="6566"/>
                  </a:lnTo>
                  <a:lnTo>
                    <a:pt x="6199" y="6603"/>
                  </a:lnTo>
                  <a:lnTo>
                    <a:pt x="6309" y="6786"/>
                  </a:lnTo>
                  <a:lnTo>
                    <a:pt x="6493" y="6970"/>
                  </a:lnTo>
                  <a:lnTo>
                    <a:pt x="6823" y="7263"/>
                  </a:lnTo>
                  <a:lnTo>
                    <a:pt x="7593" y="7813"/>
                  </a:lnTo>
                  <a:lnTo>
                    <a:pt x="8437" y="8363"/>
                  </a:lnTo>
                  <a:lnTo>
                    <a:pt x="8620" y="8510"/>
                  </a:lnTo>
                  <a:lnTo>
                    <a:pt x="8767" y="8694"/>
                  </a:lnTo>
                  <a:lnTo>
                    <a:pt x="9061" y="9060"/>
                  </a:lnTo>
                  <a:lnTo>
                    <a:pt x="9207" y="9207"/>
                  </a:lnTo>
                  <a:lnTo>
                    <a:pt x="9391" y="9354"/>
                  </a:lnTo>
                  <a:lnTo>
                    <a:pt x="9758" y="9574"/>
                  </a:lnTo>
                  <a:lnTo>
                    <a:pt x="10638" y="10161"/>
                  </a:lnTo>
                  <a:lnTo>
                    <a:pt x="11482" y="10784"/>
                  </a:lnTo>
                  <a:lnTo>
                    <a:pt x="12289" y="11408"/>
                  </a:lnTo>
                  <a:lnTo>
                    <a:pt x="12362" y="11445"/>
                  </a:lnTo>
                  <a:lnTo>
                    <a:pt x="12472" y="11445"/>
                  </a:lnTo>
                  <a:lnTo>
                    <a:pt x="12545" y="11408"/>
                  </a:lnTo>
                  <a:lnTo>
                    <a:pt x="12582" y="11371"/>
                  </a:lnTo>
                  <a:lnTo>
                    <a:pt x="12619" y="11298"/>
                  </a:lnTo>
                  <a:lnTo>
                    <a:pt x="12655" y="11188"/>
                  </a:lnTo>
                  <a:lnTo>
                    <a:pt x="12619" y="11115"/>
                  </a:lnTo>
                  <a:lnTo>
                    <a:pt x="12545" y="11041"/>
                  </a:lnTo>
                  <a:lnTo>
                    <a:pt x="11775" y="10418"/>
                  </a:lnTo>
                  <a:lnTo>
                    <a:pt x="11812" y="10381"/>
                  </a:lnTo>
                  <a:lnTo>
                    <a:pt x="11922" y="10198"/>
                  </a:lnTo>
                  <a:lnTo>
                    <a:pt x="11995" y="10014"/>
                  </a:lnTo>
                  <a:lnTo>
                    <a:pt x="11995" y="9941"/>
                  </a:lnTo>
                  <a:lnTo>
                    <a:pt x="11958" y="9904"/>
                  </a:lnTo>
                  <a:lnTo>
                    <a:pt x="11885" y="9904"/>
                  </a:lnTo>
                  <a:lnTo>
                    <a:pt x="11738" y="10051"/>
                  </a:lnTo>
                  <a:lnTo>
                    <a:pt x="11592" y="10234"/>
                  </a:lnTo>
                  <a:lnTo>
                    <a:pt x="11555" y="10271"/>
                  </a:lnTo>
                  <a:lnTo>
                    <a:pt x="11005" y="9867"/>
                  </a:lnTo>
                  <a:lnTo>
                    <a:pt x="10821" y="9757"/>
                  </a:lnTo>
                  <a:lnTo>
                    <a:pt x="10858" y="9684"/>
                  </a:lnTo>
                  <a:lnTo>
                    <a:pt x="10895" y="9611"/>
                  </a:lnTo>
                  <a:lnTo>
                    <a:pt x="11041" y="9464"/>
                  </a:lnTo>
                  <a:lnTo>
                    <a:pt x="11078" y="9427"/>
                  </a:lnTo>
                  <a:lnTo>
                    <a:pt x="11078" y="9354"/>
                  </a:lnTo>
                  <a:lnTo>
                    <a:pt x="11078" y="9317"/>
                  </a:lnTo>
                  <a:lnTo>
                    <a:pt x="11005" y="9281"/>
                  </a:lnTo>
                  <a:lnTo>
                    <a:pt x="10968" y="9317"/>
                  </a:lnTo>
                  <a:lnTo>
                    <a:pt x="10895" y="9281"/>
                  </a:lnTo>
                  <a:lnTo>
                    <a:pt x="10821" y="9317"/>
                  </a:lnTo>
                  <a:lnTo>
                    <a:pt x="10711" y="9427"/>
                  </a:lnTo>
                  <a:lnTo>
                    <a:pt x="10601" y="9574"/>
                  </a:lnTo>
                  <a:lnTo>
                    <a:pt x="10124" y="9281"/>
                  </a:lnTo>
                  <a:lnTo>
                    <a:pt x="10051" y="9207"/>
                  </a:lnTo>
                  <a:lnTo>
                    <a:pt x="10234" y="8914"/>
                  </a:lnTo>
                  <a:lnTo>
                    <a:pt x="10234" y="8840"/>
                  </a:lnTo>
                  <a:lnTo>
                    <a:pt x="10234" y="8804"/>
                  </a:lnTo>
                  <a:lnTo>
                    <a:pt x="10198" y="8730"/>
                  </a:lnTo>
                  <a:lnTo>
                    <a:pt x="10088" y="8694"/>
                  </a:lnTo>
                  <a:lnTo>
                    <a:pt x="10051" y="8730"/>
                  </a:lnTo>
                  <a:lnTo>
                    <a:pt x="10014" y="8767"/>
                  </a:lnTo>
                  <a:lnTo>
                    <a:pt x="9758" y="9060"/>
                  </a:lnTo>
                  <a:lnTo>
                    <a:pt x="9537" y="8877"/>
                  </a:lnTo>
                  <a:lnTo>
                    <a:pt x="9354" y="8694"/>
                  </a:lnTo>
                  <a:lnTo>
                    <a:pt x="9134" y="8437"/>
                  </a:lnTo>
                  <a:lnTo>
                    <a:pt x="9207" y="8327"/>
                  </a:lnTo>
                  <a:lnTo>
                    <a:pt x="9281" y="8217"/>
                  </a:lnTo>
                  <a:lnTo>
                    <a:pt x="9354" y="7960"/>
                  </a:lnTo>
                  <a:lnTo>
                    <a:pt x="9354" y="7887"/>
                  </a:lnTo>
                  <a:lnTo>
                    <a:pt x="9317" y="7850"/>
                  </a:lnTo>
                  <a:lnTo>
                    <a:pt x="9244" y="7850"/>
                  </a:lnTo>
                  <a:lnTo>
                    <a:pt x="9171" y="7887"/>
                  </a:lnTo>
                  <a:lnTo>
                    <a:pt x="8987" y="8107"/>
                  </a:lnTo>
                  <a:lnTo>
                    <a:pt x="8951" y="8180"/>
                  </a:lnTo>
                  <a:lnTo>
                    <a:pt x="8767" y="8033"/>
                  </a:lnTo>
                  <a:lnTo>
                    <a:pt x="8327" y="7740"/>
                  </a:lnTo>
                  <a:lnTo>
                    <a:pt x="8364" y="7446"/>
                  </a:lnTo>
                  <a:lnTo>
                    <a:pt x="8364" y="7410"/>
                  </a:lnTo>
                  <a:lnTo>
                    <a:pt x="8327" y="7336"/>
                  </a:lnTo>
                  <a:lnTo>
                    <a:pt x="8290" y="7300"/>
                  </a:lnTo>
                  <a:lnTo>
                    <a:pt x="8180" y="7300"/>
                  </a:lnTo>
                  <a:lnTo>
                    <a:pt x="8107" y="7336"/>
                  </a:lnTo>
                  <a:lnTo>
                    <a:pt x="8070" y="7446"/>
                  </a:lnTo>
                  <a:lnTo>
                    <a:pt x="8034" y="7556"/>
                  </a:lnTo>
                  <a:lnTo>
                    <a:pt x="7960" y="7520"/>
                  </a:lnTo>
                  <a:lnTo>
                    <a:pt x="7410" y="7116"/>
                  </a:lnTo>
                  <a:lnTo>
                    <a:pt x="7447" y="7080"/>
                  </a:lnTo>
                  <a:lnTo>
                    <a:pt x="7520" y="6970"/>
                  </a:lnTo>
                  <a:lnTo>
                    <a:pt x="7520" y="6896"/>
                  </a:lnTo>
                  <a:lnTo>
                    <a:pt x="7520" y="6860"/>
                  </a:lnTo>
                  <a:lnTo>
                    <a:pt x="7557" y="6750"/>
                  </a:lnTo>
                  <a:lnTo>
                    <a:pt x="7520" y="6713"/>
                  </a:lnTo>
                  <a:lnTo>
                    <a:pt x="7483" y="6713"/>
                  </a:lnTo>
                  <a:lnTo>
                    <a:pt x="7410" y="6750"/>
                  </a:lnTo>
                  <a:lnTo>
                    <a:pt x="7337" y="6750"/>
                  </a:lnTo>
                  <a:lnTo>
                    <a:pt x="7227" y="6823"/>
                  </a:lnTo>
                  <a:lnTo>
                    <a:pt x="7116" y="6896"/>
                  </a:lnTo>
                  <a:lnTo>
                    <a:pt x="6640" y="6639"/>
                  </a:lnTo>
                  <a:lnTo>
                    <a:pt x="6640" y="6603"/>
                  </a:lnTo>
                  <a:lnTo>
                    <a:pt x="7116" y="6163"/>
                  </a:lnTo>
                  <a:lnTo>
                    <a:pt x="7557" y="5649"/>
                  </a:lnTo>
                  <a:lnTo>
                    <a:pt x="7593" y="5722"/>
                  </a:lnTo>
                  <a:lnTo>
                    <a:pt x="7630" y="5759"/>
                  </a:lnTo>
                  <a:lnTo>
                    <a:pt x="7740" y="5759"/>
                  </a:lnTo>
                  <a:lnTo>
                    <a:pt x="8034" y="5576"/>
                  </a:lnTo>
                  <a:lnTo>
                    <a:pt x="8327" y="5392"/>
                  </a:lnTo>
                  <a:lnTo>
                    <a:pt x="8620" y="5209"/>
                  </a:lnTo>
                  <a:lnTo>
                    <a:pt x="8914" y="5025"/>
                  </a:lnTo>
                  <a:lnTo>
                    <a:pt x="9244" y="4879"/>
                  </a:lnTo>
                  <a:lnTo>
                    <a:pt x="9574" y="4732"/>
                  </a:lnTo>
                  <a:lnTo>
                    <a:pt x="9941" y="4659"/>
                  </a:lnTo>
                  <a:lnTo>
                    <a:pt x="10308" y="4622"/>
                  </a:lnTo>
                  <a:lnTo>
                    <a:pt x="10491" y="4622"/>
                  </a:lnTo>
                  <a:lnTo>
                    <a:pt x="10675" y="4659"/>
                  </a:lnTo>
                  <a:lnTo>
                    <a:pt x="10821" y="4732"/>
                  </a:lnTo>
                  <a:lnTo>
                    <a:pt x="10931" y="4842"/>
                  </a:lnTo>
                  <a:lnTo>
                    <a:pt x="11041" y="4989"/>
                  </a:lnTo>
                  <a:lnTo>
                    <a:pt x="11078" y="5136"/>
                  </a:lnTo>
                  <a:lnTo>
                    <a:pt x="11151" y="5502"/>
                  </a:lnTo>
                  <a:lnTo>
                    <a:pt x="11151" y="5906"/>
                  </a:lnTo>
                  <a:lnTo>
                    <a:pt x="11151" y="6309"/>
                  </a:lnTo>
                  <a:lnTo>
                    <a:pt x="11151" y="6676"/>
                  </a:lnTo>
                  <a:lnTo>
                    <a:pt x="11188" y="7006"/>
                  </a:lnTo>
                  <a:lnTo>
                    <a:pt x="11261" y="7373"/>
                  </a:lnTo>
                  <a:lnTo>
                    <a:pt x="11445" y="7703"/>
                  </a:lnTo>
                  <a:lnTo>
                    <a:pt x="11408" y="7813"/>
                  </a:lnTo>
                  <a:lnTo>
                    <a:pt x="11372" y="7923"/>
                  </a:lnTo>
                  <a:lnTo>
                    <a:pt x="11372" y="8033"/>
                  </a:lnTo>
                  <a:lnTo>
                    <a:pt x="11372" y="8143"/>
                  </a:lnTo>
                  <a:lnTo>
                    <a:pt x="11445" y="8253"/>
                  </a:lnTo>
                  <a:lnTo>
                    <a:pt x="11482" y="8327"/>
                  </a:lnTo>
                  <a:lnTo>
                    <a:pt x="11592" y="8400"/>
                  </a:lnTo>
                  <a:lnTo>
                    <a:pt x="11665" y="8474"/>
                  </a:lnTo>
                  <a:lnTo>
                    <a:pt x="11775" y="8510"/>
                  </a:lnTo>
                  <a:lnTo>
                    <a:pt x="12105" y="8510"/>
                  </a:lnTo>
                  <a:lnTo>
                    <a:pt x="12435" y="8694"/>
                  </a:lnTo>
                  <a:lnTo>
                    <a:pt x="12765" y="8840"/>
                  </a:lnTo>
                  <a:lnTo>
                    <a:pt x="13022" y="8877"/>
                  </a:lnTo>
                  <a:lnTo>
                    <a:pt x="13316" y="8877"/>
                  </a:lnTo>
                  <a:lnTo>
                    <a:pt x="13646" y="8804"/>
                  </a:lnTo>
                  <a:lnTo>
                    <a:pt x="13939" y="8694"/>
                  </a:lnTo>
                  <a:lnTo>
                    <a:pt x="14233" y="8584"/>
                  </a:lnTo>
                  <a:lnTo>
                    <a:pt x="14489" y="8400"/>
                  </a:lnTo>
                  <a:lnTo>
                    <a:pt x="14746" y="8217"/>
                  </a:lnTo>
                  <a:lnTo>
                    <a:pt x="14930" y="8033"/>
                  </a:lnTo>
                  <a:lnTo>
                    <a:pt x="14966" y="7997"/>
                  </a:lnTo>
                  <a:lnTo>
                    <a:pt x="14966" y="7923"/>
                  </a:lnTo>
                  <a:lnTo>
                    <a:pt x="14930" y="7813"/>
                  </a:lnTo>
                  <a:lnTo>
                    <a:pt x="14820" y="7777"/>
                  </a:lnTo>
                  <a:lnTo>
                    <a:pt x="14710" y="7777"/>
                  </a:lnTo>
                  <a:lnTo>
                    <a:pt x="14123" y="8143"/>
                  </a:lnTo>
                  <a:lnTo>
                    <a:pt x="13829" y="8290"/>
                  </a:lnTo>
                  <a:lnTo>
                    <a:pt x="13462" y="8400"/>
                  </a:lnTo>
                  <a:lnTo>
                    <a:pt x="13206" y="8474"/>
                  </a:lnTo>
                  <a:lnTo>
                    <a:pt x="12912" y="8437"/>
                  </a:lnTo>
                  <a:lnTo>
                    <a:pt x="12692" y="8363"/>
                  </a:lnTo>
                  <a:lnTo>
                    <a:pt x="12472" y="8217"/>
                  </a:lnTo>
                  <a:lnTo>
                    <a:pt x="12545" y="8107"/>
                  </a:lnTo>
                  <a:lnTo>
                    <a:pt x="12582" y="7960"/>
                  </a:lnTo>
                  <a:lnTo>
                    <a:pt x="12582" y="7850"/>
                  </a:lnTo>
                  <a:lnTo>
                    <a:pt x="12545" y="7777"/>
                  </a:lnTo>
                  <a:lnTo>
                    <a:pt x="12509" y="7740"/>
                  </a:lnTo>
                  <a:lnTo>
                    <a:pt x="12325" y="7630"/>
                  </a:lnTo>
                  <a:lnTo>
                    <a:pt x="12142" y="7520"/>
                  </a:lnTo>
                  <a:lnTo>
                    <a:pt x="11812" y="7520"/>
                  </a:lnTo>
                  <a:lnTo>
                    <a:pt x="11628" y="7116"/>
                  </a:lnTo>
                  <a:lnTo>
                    <a:pt x="11518" y="6713"/>
                  </a:lnTo>
                  <a:lnTo>
                    <a:pt x="11518" y="6346"/>
                  </a:lnTo>
                  <a:lnTo>
                    <a:pt x="11518" y="6016"/>
                  </a:lnTo>
                  <a:lnTo>
                    <a:pt x="11555" y="5649"/>
                  </a:lnTo>
                  <a:lnTo>
                    <a:pt x="11518" y="5282"/>
                  </a:lnTo>
                  <a:lnTo>
                    <a:pt x="11445" y="4989"/>
                  </a:lnTo>
                  <a:lnTo>
                    <a:pt x="11335" y="4732"/>
                  </a:lnTo>
                  <a:lnTo>
                    <a:pt x="11188" y="4549"/>
                  </a:lnTo>
                  <a:lnTo>
                    <a:pt x="11005" y="4402"/>
                  </a:lnTo>
                  <a:lnTo>
                    <a:pt x="10785" y="4329"/>
                  </a:lnTo>
                  <a:lnTo>
                    <a:pt x="10565" y="4255"/>
                  </a:lnTo>
                  <a:lnTo>
                    <a:pt x="10051" y="4255"/>
                  </a:lnTo>
                  <a:lnTo>
                    <a:pt x="9758" y="4292"/>
                  </a:lnTo>
                  <a:lnTo>
                    <a:pt x="9464" y="4365"/>
                  </a:lnTo>
                  <a:lnTo>
                    <a:pt x="8914" y="4585"/>
                  </a:lnTo>
                  <a:lnTo>
                    <a:pt x="8400" y="4879"/>
                  </a:lnTo>
                  <a:lnTo>
                    <a:pt x="7960" y="5209"/>
                  </a:lnTo>
                  <a:lnTo>
                    <a:pt x="8290" y="4769"/>
                  </a:lnTo>
                  <a:lnTo>
                    <a:pt x="9061" y="3742"/>
                  </a:lnTo>
                  <a:lnTo>
                    <a:pt x="9464" y="3191"/>
                  </a:lnTo>
                  <a:lnTo>
                    <a:pt x="9831" y="2641"/>
                  </a:lnTo>
                  <a:lnTo>
                    <a:pt x="9868" y="2568"/>
                  </a:lnTo>
                  <a:lnTo>
                    <a:pt x="9868" y="2531"/>
                  </a:lnTo>
                  <a:lnTo>
                    <a:pt x="9794" y="2421"/>
                  </a:lnTo>
                  <a:lnTo>
                    <a:pt x="9721" y="2384"/>
                  </a:lnTo>
                  <a:lnTo>
                    <a:pt x="9684" y="2348"/>
                  </a:lnTo>
                  <a:close/>
                  <a:moveTo>
                    <a:pt x="15663" y="9867"/>
                  </a:moveTo>
                  <a:lnTo>
                    <a:pt x="15700" y="9904"/>
                  </a:lnTo>
                  <a:lnTo>
                    <a:pt x="15627" y="10381"/>
                  </a:lnTo>
                  <a:lnTo>
                    <a:pt x="15663" y="10418"/>
                  </a:lnTo>
                  <a:lnTo>
                    <a:pt x="15663" y="10454"/>
                  </a:lnTo>
                  <a:lnTo>
                    <a:pt x="15773" y="10491"/>
                  </a:lnTo>
                  <a:lnTo>
                    <a:pt x="15443" y="10895"/>
                  </a:lnTo>
                  <a:lnTo>
                    <a:pt x="15443" y="10821"/>
                  </a:lnTo>
                  <a:lnTo>
                    <a:pt x="15333" y="10491"/>
                  </a:lnTo>
                  <a:lnTo>
                    <a:pt x="15296" y="10454"/>
                  </a:lnTo>
                  <a:lnTo>
                    <a:pt x="15260" y="10454"/>
                  </a:lnTo>
                  <a:lnTo>
                    <a:pt x="15223" y="10491"/>
                  </a:lnTo>
                  <a:lnTo>
                    <a:pt x="15223" y="10528"/>
                  </a:lnTo>
                  <a:lnTo>
                    <a:pt x="15186" y="10821"/>
                  </a:lnTo>
                  <a:lnTo>
                    <a:pt x="15186" y="11188"/>
                  </a:lnTo>
                  <a:lnTo>
                    <a:pt x="15223" y="11225"/>
                  </a:lnTo>
                  <a:lnTo>
                    <a:pt x="14746" y="11848"/>
                  </a:lnTo>
                  <a:lnTo>
                    <a:pt x="14746" y="11591"/>
                  </a:lnTo>
                  <a:lnTo>
                    <a:pt x="14746" y="11371"/>
                  </a:lnTo>
                  <a:lnTo>
                    <a:pt x="14746" y="11115"/>
                  </a:lnTo>
                  <a:lnTo>
                    <a:pt x="14710" y="11078"/>
                  </a:lnTo>
                  <a:lnTo>
                    <a:pt x="15333" y="10308"/>
                  </a:lnTo>
                  <a:lnTo>
                    <a:pt x="15663" y="9867"/>
                  </a:lnTo>
                  <a:close/>
                  <a:moveTo>
                    <a:pt x="14526" y="11298"/>
                  </a:moveTo>
                  <a:lnTo>
                    <a:pt x="14453" y="11555"/>
                  </a:lnTo>
                  <a:lnTo>
                    <a:pt x="14416" y="11775"/>
                  </a:lnTo>
                  <a:lnTo>
                    <a:pt x="14453" y="11885"/>
                  </a:lnTo>
                  <a:lnTo>
                    <a:pt x="14489" y="11958"/>
                  </a:lnTo>
                  <a:lnTo>
                    <a:pt x="14563" y="11995"/>
                  </a:lnTo>
                  <a:lnTo>
                    <a:pt x="14600" y="11995"/>
                  </a:lnTo>
                  <a:lnTo>
                    <a:pt x="14123" y="12619"/>
                  </a:lnTo>
                  <a:lnTo>
                    <a:pt x="14049" y="12655"/>
                  </a:lnTo>
                  <a:lnTo>
                    <a:pt x="14049" y="12362"/>
                  </a:lnTo>
                  <a:lnTo>
                    <a:pt x="14049" y="12142"/>
                  </a:lnTo>
                  <a:lnTo>
                    <a:pt x="14049" y="12032"/>
                  </a:lnTo>
                  <a:lnTo>
                    <a:pt x="14013" y="11922"/>
                  </a:lnTo>
                  <a:lnTo>
                    <a:pt x="14526" y="11298"/>
                  </a:lnTo>
                  <a:close/>
                  <a:moveTo>
                    <a:pt x="4806" y="7997"/>
                  </a:moveTo>
                  <a:lnTo>
                    <a:pt x="4769" y="8033"/>
                  </a:lnTo>
                  <a:lnTo>
                    <a:pt x="4769" y="8070"/>
                  </a:lnTo>
                  <a:lnTo>
                    <a:pt x="4952" y="8217"/>
                  </a:lnTo>
                  <a:lnTo>
                    <a:pt x="5099" y="8327"/>
                  </a:lnTo>
                  <a:lnTo>
                    <a:pt x="5576" y="8584"/>
                  </a:lnTo>
                  <a:lnTo>
                    <a:pt x="6126" y="8840"/>
                  </a:lnTo>
                  <a:lnTo>
                    <a:pt x="6640" y="9134"/>
                  </a:lnTo>
                  <a:lnTo>
                    <a:pt x="7116" y="9501"/>
                  </a:lnTo>
                  <a:lnTo>
                    <a:pt x="7557" y="9831"/>
                  </a:lnTo>
                  <a:lnTo>
                    <a:pt x="8437" y="10638"/>
                  </a:lnTo>
                  <a:lnTo>
                    <a:pt x="9244" y="11371"/>
                  </a:lnTo>
                  <a:lnTo>
                    <a:pt x="10088" y="12105"/>
                  </a:lnTo>
                  <a:lnTo>
                    <a:pt x="10344" y="12325"/>
                  </a:lnTo>
                  <a:lnTo>
                    <a:pt x="10748" y="12655"/>
                  </a:lnTo>
                  <a:lnTo>
                    <a:pt x="10931" y="12765"/>
                  </a:lnTo>
                  <a:lnTo>
                    <a:pt x="11115" y="12839"/>
                  </a:lnTo>
                  <a:lnTo>
                    <a:pt x="11225" y="12839"/>
                  </a:lnTo>
                  <a:lnTo>
                    <a:pt x="11298" y="12802"/>
                  </a:lnTo>
                  <a:lnTo>
                    <a:pt x="11335" y="12765"/>
                  </a:lnTo>
                  <a:lnTo>
                    <a:pt x="11372" y="12692"/>
                  </a:lnTo>
                  <a:lnTo>
                    <a:pt x="11372" y="12582"/>
                  </a:lnTo>
                  <a:lnTo>
                    <a:pt x="11335" y="12472"/>
                  </a:lnTo>
                  <a:lnTo>
                    <a:pt x="11151" y="12325"/>
                  </a:lnTo>
                  <a:lnTo>
                    <a:pt x="10711" y="11995"/>
                  </a:lnTo>
                  <a:lnTo>
                    <a:pt x="10271" y="11628"/>
                  </a:lnTo>
                  <a:lnTo>
                    <a:pt x="9391" y="10858"/>
                  </a:lnTo>
                  <a:lnTo>
                    <a:pt x="8547" y="10051"/>
                  </a:lnTo>
                  <a:lnTo>
                    <a:pt x="8107" y="9684"/>
                  </a:lnTo>
                  <a:lnTo>
                    <a:pt x="7703" y="9354"/>
                  </a:lnTo>
                  <a:lnTo>
                    <a:pt x="7227" y="9024"/>
                  </a:lnTo>
                  <a:lnTo>
                    <a:pt x="6786" y="8694"/>
                  </a:lnTo>
                  <a:lnTo>
                    <a:pt x="6309" y="8437"/>
                  </a:lnTo>
                  <a:lnTo>
                    <a:pt x="5833" y="8217"/>
                  </a:lnTo>
                  <a:lnTo>
                    <a:pt x="5356" y="8033"/>
                  </a:lnTo>
                  <a:lnTo>
                    <a:pt x="5209" y="7997"/>
                  </a:lnTo>
                  <a:close/>
                  <a:moveTo>
                    <a:pt x="954" y="12582"/>
                  </a:moveTo>
                  <a:lnTo>
                    <a:pt x="1101" y="12692"/>
                  </a:lnTo>
                  <a:lnTo>
                    <a:pt x="1064" y="12765"/>
                  </a:lnTo>
                  <a:lnTo>
                    <a:pt x="1064" y="12839"/>
                  </a:lnTo>
                  <a:lnTo>
                    <a:pt x="1064" y="12875"/>
                  </a:lnTo>
                  <a:lnTo>
                    <a:pt x="1101" y="12839"/>
                  </a:lnTo>
                  <a:lnTo>
                    <a:pt x="1211" y="12912"/>
                  </a:lnTo>
                  <a:lnTo>
                    <a:pt x="1247" y="12985"/>
                  </a:lnTo>
                  <a:lnTo>
                    <a:pt x="1247" y="13059"/>
                  </a:lnTo>
                  <a:lnTo>
                    <a:pt x="1284" y="13242"/>
                  </a:lnTo>
                  <a:lnTo>
                    <a:pt x="991" y="13095"/>
                  </a:lnTo>
                  <a:lnTo>
                    <a:pt x="844" y="13059"/>
                  </a:lnTo>
                  <a:lnTo>
                    <a:pt x="697" y="13022"/>
                  </a:lnTo>
                  <a:lnTo>
                    <a:pt x="844" y="12765"/>
                  </a:lnTo>
                  <a:lnTo>
                    <a:pt x="954" y="12582"/>
                  </a:lnTo>
                  <a:close/>
                  <a:moveTo>
                    <a:pt x="2715" y="10858"/>
                  </a:moveTo>
                  <a:lnTo>
                    <a:pt x="2641" y="10931"/>
                  </a:lnTo>
                  <a:lnTo>
                    <a:pt x="2641" y="10968"/>
                  </a:lnTo>
                  <a:lnTo>
                    <a:pt x="2788" y="11151"/>
                  </a:lnTo>
                  <a:lnTo>
                    <a:pt x="2935" y="11261"/>
                  </a:lnTo>
                  <a:lnTo>
                    <a:pt x="3302" y="11445"/>
                  </a:lnTo>
                  <a:lnTo>
                    <a:pt x="3778" y="11775"/>
                  </a:lnTo>
                  <a:lnTo>
                    <a:pt x="4255" y="12105"/>
                  </a:lnTo>
                  <a:lnTo>
                    <a:pt x="5099" y="12765"/>
                  </a:lnTo>
                  <a:lnTo>
                    <a:pt x="5539" y="13095"/>
                  </a:lnTo>
                  <a:lnTo>
                    <a:pt x="5759" y="13242"/>
                  </a:lnTo>
                  <a:lnTo>
                    <a:pt x="5869" y="13279"/>
                  </a:lnTo>
                  <a:lnTo>
                    <a:pt x="6053" y="13279"/>
                  </a:lnTo>
                  <a:lnTo>
                    <a:pt x="6126" y="13242"/>
                  </a:lnTo>
                  <a:lnTo>
                    <a:pt x="6163" y="13169"/>
                  </a:lnTo>
                  <a:lnTo>
                    <a:pt x="6126" y="13059"/>
                  </a:lnTo>
                  <a:lnTo>
                    <a:pt x="6089" y="12985"/>
                  </a:lnTo>
                  <a:lnTo>
                    <a:pt x="6016" y="12875"/>
                  </a:lnTo>
                  <a:lnTo>
                    <a:pt x="5869" y="12729"/>
                  </a:lnTo>
                  <a:lnTo>
                    <a:pt x="5502" y="12472"/>
                  </a:lnTo>
                  <a:lnTo>
                    <a:pt x="4512" y="11738"/>
                  </a:lnTo>
                  <a:lnTo>
                    <a:pt x="4035" y="11408"/>
                  </a:lnTo>
                  <a:lnTo>
                    <a:pt x="3522" y="11078"/>
                  </a:lnTo>
                  <a:lnTo>
                    <a:pt x="3338" y="11005"/>
                  </a:lnTo>
                  <a:lnTo>
                    <a:pt x="3118" y="10895"/>
                  </a:lnTo>
                  <a:lnTo>
                    <a:pt x="2935" y="10858"/>
                  </a:lnTo>
                  <a:close/>
                  <a:moveTo>
                    <a:pt x="13756" y="12252"/>
                  </a:moveTo>
                  <a:lnTo>
                    <a:pt x="13719" y="12362"/>
                  </a:lnTo>
                  <a:lnTo>
                    <a:pt x="13719" y="12619"/>
                  </a:lnTo>
                  <a:lnTo>
                    <a:pt x="13719" y="12912"/>
                  </a:lnTo>
                  <a:lnTo>
                    <a:pt x="13756" y="12985"/>
                  </a:lnTo>
                  <a:lnTo>
                    <a:pt x="13793" y="13022"/>
                  </a:lnTo>
                  <a:lnTo>
                    <a:pt x="13719" y="13095"/>
                  </a:lnTo>
                  <a:lnTo>
                    <a:pt x="13389" y="13536"/>
                  </a:lnTo>
                  <a:lnTo>
                    <a:pt x="13426" y="13132"/>
                  </a:lnTo>
                  <a:lnTo>
                    <a:pt x="13462" y="12912"/>
                  </a:lnTo>
                  <a:lnTo>
                    <a:pt x="13462" y="12765"/>
                  </a:lnTo>
                  <a:lnTo>
                    <a:pt x="13426" y="12655"/>
                  </a:lnTo>
                  <a:lnTo>
                    <a:pt x="13756" y="12252"/>
                  </a:lnTo>
                  <a:close/>
                  <a:moveTo>
                    <a:pt x="4402" y="8694"/>
                  </a:moveTo>
                  <a:lnTo>
                    <a:pt x="4329" y="8730"/>
                  </a:lnTo>
                  <a:lnTo>
                    <a:pt x="4255" y="8804"/>
                  </a:lnTo>
                  <a:lnTo>
                    <a:pt x="4255" y="8877"/>
                  </a:lnTo>
                  <a:lnTo>
                    <a:pt x="4255" y="8987"/>
                  </a:lnTo>
                  <a:lnTo>
                    <a:pt x="4292" y="9060"/>
                  </a:lnTo>
                  <a:lnTo>
                    <a:pt x="4365" y="9134"/>
                  </a:lnTo>
                  <a:lnTo>
                    <a:pt x="4512" y="9207"/>
                  </a:lnTo>
                  <a:lnTo>
                    <a:pt x="4842" y="9354"/>
                  </a:lnTo>
                  <a:lnTo>
                    <a:pt x="5136" y="9501"/>
                  </a:lnTo>
                  <a:lnTo>
                    <a:pt x="5392" y="9647"/>
                  </a:lnTo>
                  <a:lnTo>
                    <a:pt x="5869" y="10014"/>
                  </a:lnTo>
                  <a:lnTo>
                    <a:pt x="6346" y="10418"/>
                  </a:lnTo>
                  <a:lnTo>
                    <a:pt x="6786" y="10858"/>
                  </a:lnTo>
                  <a:lnTo>
                    <a:pt x="8584" y="12398"/>
                  </a:lnTo>
                  <a:lnTo>
                    <a:pt x="9501" y="13169"/>
                  </a:lnTo>
                  <a:lnTo>
                    <a:pt x="9721" y="13315"/>
                  </a:lnTo>
                  <a:lnTo>
                    <a:pt x="9941" y="13462"/>
                  </a:lnTo>
                  <a:lnTo>
                    <a:pt x="10161" y="13572"/>
                  </a:lnTo>
                  <a:lnTo>
                    <a:pt x="10271" y="13609"/>
                  </a:lnTo>
                  <a:lnTo>
                    <a:pt x="10381" y="13609"/>
                  </a:lnTo>
                  <a:lnTo>
                    <a:pt x="10454" y="13572"/>
                  </a:lnTo>
                  <a:lnTo>
                    <a:pt x="10491" y="13536"/>
                  </a:lnTo>
                  <a:lnTo>
                    <a:pt x="10528" y="13462"/>
                  </a:lnTo>
                  <a:lnTo>
                    <a:pt x="10491" y="13389"/>
                  </a:lnTo>
                  <a:lnTo>
                    <a:pt x="10418" y="13242"/>
                  </a:lnTo>
                  <a:lnTo>
                    <a:pt x="10271" y="13132"/>
                  </a:lnTo>
                  <a:lnTo>
                    <a:pt x="9978" y="12949"/>
                  </a:lnTo>
                  <a:lnTo>
                    <a:pt x="9537" y="12619"/>
                  </a:lnTo>
                  <a:lnTo>
                    <a:pt x="9134" y="12288"/>
                  </a:lnTo>
                  <a:lnTo>
                    <a:pt x="7557" y="10931"/>
                  </a:lnTo>
                  <a:lnTo>
                    <a:pt x="6823" y="10271"/>
                  </a:lnTo>
                  <a:lnTo>
                    <a:pt x="6089" y="9647"/>
                  </a:lnTo>
                  <a:lnTo>
                    <a:pt x="5686" y="9354"/>
                  </a:lnTo>
                  <a:lnTo>
                    <a:pt x="5246" y="9097"/>
                  </a:lnTo>
                  <a:lnTo>
                    <a:pt x="4769" y="8950"/>
                  </a:lnTo>
                  <a:lnTo>
                    <a:pt x="4549" y="8840"/>
                  </a:lnTo>
                  <a:lnTo>
                    <a:pt x="4475" y="8767"/>
                  </a:lnTo>
                  <a:lnTo>
                    <a:pt x="4439" y="8694"/>
                  </a:lnTo>
                  <a:close/>
                  <a:moveTo>
                    <a:pt x="1541" y="13022"/>
                  </a:moveTo>
                  <a:lnTo>
                    <a:pt x="2091" y="13389"/>
                  </a:lnTo>
                  <a:lnTo>
                    <a:pt x="2091" y="13572"/>
                  </a:lnTo>
                  <a:lnTo>
                    <a:pt x="2126" y="13749"/>
                  </a:lnTo>
                  <a:lnTo>
                    <a:pt x="1504" y="13389"/>
                  </a:lnTo>
                  <a:lnTo>
                    <a:pt x="1578" y="13352"/>
                  </a:lnTo>
                  <a:lnTo>
                    <a:pt x="1614" y="13315"/>
                  </a:lnTo>
                  <a:lnTo>
                    <a:pt x="1614" y="13279"/>
                  </a:lnTo>
                  <a:lnTo>
                    <a:pt x="1614" y="13205"/>
                  </a:lnTo>
                  <a:lnTo>
                    <a:pt x="1541" y="13095"/>
                  </a:lnTo>
                  <a:lnTo>
                    <a:pt x="1541" y="13022"/>
                  </a:lnTo>
                  <a:close/>
                  <a:moveTo>
                    <a:pt x="13206" y="12949"/>
                  </a:moveTo>
                  <a:lnTo>
                    <a:pt x="13169" y="13022"/>
                  </a:lnTo>
                  <a:lnTo>
                    <a:pt x="13059" y="13756"/>
                  </a:lnTo>
                  <a:lnTo>
                    <a:pt x="13059" y="13829"/>
                  </a:lnTo>
                  <a:lnTo>
                    <a:pt x="13096" y="13866"/>
                  </a:lnTo>
                  <a:lnTo>
                    <a:pt x="12912" y="14086"/>
                  </a:lnTo>
                  <a:lnTo>
                    <a:pt x="12912" y="13719"/>
                  </a:lnTo>
                  <a:lnTo>
                    <a:pt x="12875" y="13352"/>
                  </a:lnTo>
                  <a:lnTo>
                    <a:pt x="13206" y="12949"/>
                  </a:lnTo>
                  <a:close/>
                  <a:moveTo>
                    <a:pt x="2458" y="13646"/>
                  </a:moveTo>
                  <a:lnTo>
                    <a:pt x="2641" y="13792"/>
                  </a:lnTo>
                  <a:lnTo>
                    <a:pt x="2788" y="13902"/>
                  </a:lnTo>
                  <a:lnTo>
                    <a:pt x="2788" y="14086"/>
                  </a:lnTo>
                  <a:lnTo>
                    <a:pt x="2825" y="14233"/>
                  </a:lnTo>
                  <a:lnTo>
                    <a:pt x="2605" y="14086"/>
                  </a:lnTo>
                  <a:lnTo>
                    <a:pt x="2385" y="13939"/>
                  </a:lnTo>
                  <a:lnTo>
                    <a:pt x="2495" y="13939"/>
                  </a:lnTo>
                  <a:lnTo>
                    <a:pt x="2568" y="13866"/>
                  </a:lnTo>
                  <a:lnTo>
                    <a:pt x="2568" y="13829"/>
                  </a:lnTo>
                  <a:lnTo>
                    <a:pt x="2568" y="13756"/>
                  </a:lnTo>
                  <a:lnTo>
                    <a:pt x="2458" y="13646"/>
                  </a:lnTo>
                  <a:close/>
                  <a:moveTo>
                    <a:pt x="3595" y="9794"/>
                  </a:moveTo>
                  <a:lnTo>
                    <a:pt x="3558" y="9831"/>
                  </a:lnTo>
                  <a:lnTo>
                    <a:pt x="3522" y="9867"/>
                  </a:lnTo>
                  <a:lnTo>
                    <a:pt x="3558" y="9977"/>
                  </a:lnTo>
                  <a:lnTo>
                    <a:pt x="3595" y="10088"/>
                  </a:lnTo>
                  <a:lnTo>
                    <a:pt x="3815" y="10234"/>
                  </a:lnTo>
                  <a:lnTo>
                    <a:pt x="4659" y="10821"/>
                  </a:lnTo>
                  <a:lnTo>
                    <a:pt x="5466" y="11518"/>
                  </a:lnTo>
                  <a:lnTo>
                    <a:pt x="6236" y="12178"/>
                  </a:lnTo>
                  <a:lnTo>
                    <a:pt x="7080" y="12839"/>
                  </a:lnTo>
                  <a:lnTo>
                    <a:pt x="7923" y="13462"/>
                  </a:lnTo>
                  <a:lnTo>
                    <a:pt x="8730" y="14049"/>
                  </a:lnTo>
                  <a:lnTo>
                    <a:pt x="9134" y="14343"/>
                  </a:lnTo>
                  <a:lnTo>
                    <a:pt x="9574" y="14563"/>
                  </a:lnTo>
                  <a:lnTo>
                    <a:pt x="9684" y="14563"/>
                  </a:lnTo>
                  <a:lnTo>
                    <a:pt x="9794" y="14526"/>
                  </a:lnTo>
                  <a:lnTo>
                    <a:pt x="9868" y="14453"/>
                  </a:lnTo>
                  <a:lnTo>
                    <a:pt x="9904" y="14416"/>
                  </a:lnTo>
                  <a:lnTo>
                    <a:pt x="9904" y="14379"/>
                  </a:lnTo>
                  <a:lnTo>
                    <a:pt x="9904" y="14306"/>
                  </a:lnTo>
                  <a:lnTo>
                    <a:pt x="9868" y="14269"/>
                  </a:lnTo>
                  <a:lnTo>
                    <a:pt x="9794" y="14196"/>
                  </a:lnTo>
                  <a:lnTo>
                    <a:pt x="9721" y="14159"/>
                  </a:lnTo>
                  <a:lnTo>
                    <a:pt x="9501" y="14012"/>
                  </a:lnTo>
                  <a:lnTo>
                    <a:pt x="9281" y="13866"/>
                  </a:lnTo>
                  <a:lnTo>
                    <a:pt x="8290" y="13205"/>
                  </a:lnTo>
                  <a:lnTo>
                    <a:pt x="7373" y="12508"/>
                  </a:lnTo>
                  <a:lnTo>
                    <a:pt x="6493" y="11812"/>
                  </a:lnTo>
                  <a:lnTo>
                    <a:pt x="5649" y="11115"/>
                  </a:lnTo>
                  <a:lnTo>
                    <a:pt x="4769" y="10418"/>
                  </a:lnTo>
                  <a:lnTo>
                    <a:pt x="4549" y="10234"/>
                  </a:lnTo>
                  <a:lnTo>
                    <a:pt x="4145" y="9977"/>
                  </a:lnTo>
                  <a:lnTo>
                    <a:pt x="3925" y="9867"/>
                  </a:lnTo>
                  <a:lnTo>
                    <a:pt x="3742" y="9794"/>
                  </a:lnTo>
                  <a:close/>
                  <a:moveTo>
                    <a:pt x="3155" y="14122"/>
                  </a:moveTo>
                  <a:lnTo>
                    <a:pt x="3778" y="14563"/>
                  </a:lnTo>
                  <a:lnTo>
                    <a:pt x="3742" y="14746"/>
                  </a:lnTo>
                  <a:lnTo>
                    <a:pt x="3742" y="14856"/>
                  </a:lnTo>
                  <a:lnTo>
                    <a:pt x="3338" y="14563"/>
                  </a:lnTo>
                  <a:lnTo>
                    <a:pt x="3338" y="14489"/>
                  </a:lnTo>
                  <a:lnTo>
                    <a:pt x="3302" y="14416"/>
                  </a:lnTo>
                  <a:lnTo>
                    <a:pt x="3192" y="14269"/>
                  </a:lnTo>
                  <a:lnTo>
                    <a:pt x="3155" y="14122"/>
                  </a:lnTo>
                  <a:close/>
                  <a:moveTo>
                    <a:pt x="12692" y="13536"/>
                  </a:moveTo>
                  <a:lnTo>
                    <a:pt x="12619" y="13976"/>
                  </a:lnTo>
                  <a:lnTo>
                    <a:pt x="12582" y="14416"/>
                  </a:lnTo>
                  <a:lnTo>
                    <a:pt x="12582" y="14489"/>
                  </a:lnTo>
                  <a:lnTo>
                    <a:pt x="12142" y="15040"/>
                  </a:lnTo>
                  <a:lnTo>
                    <a:pt x="12142" y="14893"/>
                  </a:lnTo>
                  <a:lnTo>
                    <a:pt x="12142" y="14563"/>
                  </a:lnTo>
                  <a:lnTo>
                    <a:pt x="12105" y="14269"/>
                  </a:lnTo>
                  <a:lnTo>
                    <a:pt x="12692" y="13536"/>
                  </a:lnTo>
                  <a:close/>
                  <a:moveTo>
                    <a:pt x="4035" y="14746"/>
                  </a:moveTo>
                  <a:lnTo>
                    <a:pt x="4402" y="15003"/>
                  </a:lnTo>
                  <a:lnTo>
                    <a:pt x="4402" y="15040"/>
                  </a:lnTo>
                  <a:lnTo>
                    <a:pt x="4402" y="15150"/>
                  </a:lnTo>
                  <a:lnTo>
                    <a:pt x="4439" y="15223"/>
                  </a:lnTo>
                  <a:lnTo>
                    <a:pt x="4549" y="15370"/>
                  </a:lnTo>
                  <a:lnTo>
                    <a:pt x="4659" y="15553"/>
                  </a:lnTo>
                  <a:lnTo>
                    <a:pt x="4255" y="15223"/>
                  </a:lnTo>
                  <a:lnTo>
                    <a:pt x="4255" y="15150"/>
                  </a:lnTo>
                  <a:lnTo>
                    <a:pt x="4219" y="15076"/>
                  </a:lnTo>
                  <a:lnTo>
                    <a:pt x="4109" y="14966"/>
                  </a:lnTo>
                  <a:lnTo>
                    <a:pt x="4035" y="14856"/>
                  </a:lnTo>
                  <a:lnTo>
                    <a:pt x="4035" y="14746"/>
                  </a:lnTo>
                  <a:close/>
                  <a:moveTo>
                    <a:pt x="11922" y="14489"/>
                  </a:moveTo>
                  <a:lnTo>
                    <a:pt x="11885" y="14856"/>
                  </a:lnTo>
                  <a:lnTo>
                    <a:pt x="11848" y="15113"/>
                  </a:lnTo>
                  <a:lnTo>
                    <a:pt x="11848" y="15260"/>
                  </a:lnTo>
                  <a:lnTo>
                    <a:pt x="11848" y="15370"/>
                  </a:lnTo>
                  <a:lnTo>
                    <a:pt x="11555" y="15700"/>
                  </a:lnTo>
                  <a:lnTo>
                    <a:pt x="11592" y="15480"/>
                  </a:lnTo>
                  <a:lnTo>
                    <a:pt x="11555" y="15223"/>
                  </a:lnTo>
                  <a:lnTo>
                    <a:pt x="11555" y="15150"/>
                  </a:lnTo>
                  <a:lnTo>
                    <a:pt x="11482" y="15113"/>
                  </a:lnTo>
                  <a:lnTo>
                    <a:pt x="11445" y="15113"/>
                  </a:lnTo>
                  <a:lnTo>
                    <a:pt x="11922" y="14489"/>
                  </a:lnTo>
                  <a:close/>
                  <a:moveTo>
                    <a:pt x="4769" y="15223"/>
                  </a:moveTo>
                  <a:lnTo>
                    <a:pt x="5026" y="15406"/>
                  </a:lnTo>
                  <a:lnTo>
                    <a:pt x="5576" y="15810"/>
                  </a:lnTo>
                  <a:lnTo>
                    <a:pt x="5576" y="15883"/>
                  </a:lnTo>
                  <a:lnTo>
                    <a:pt x="5576" y="16177"/>
                  </a:lnTo>
                  <a:lnTo>
                    <a:pt x="5576" y="16287"/>
                  </a:lnTo>
                  <a:lnTo>
                    <a:pt x="4916" y="15773"/>
                  </a:lnTo>
                  <a:lnTo>
                    <a:pt x="4952" y="15663"/>
                  </a:lnTo>
                  <a:lnTo>
                    <a:pt x="4952" y="15553"/>
                  </a:lnTo>
                  <a:lnTo>
                    <a:pt x="4916" y="15480"/>
                  </a:lnTo>
                  <a:lnTo>
                    <a:pt x="4879" y="15370"/>
                  </a:lnTo>
                  <a:lnTo>
                    <a:pt x="4769" y="15223"/>
                  </a:lnTo>
                  <a:close/>
                  <a:moveTo>
                    <a:pt x="5833" y="15993"/>
                  </a:moveTo>
                  <a:lnTo>
                    <a:pt x="6456" y="16507"/>
                  </a:lnTo>
                  <a:lnTo>
                    <a:pt x="6420" y="16580"/>
                  </a:lnTo>
                  <a:lnTo>
                    <a:pt x="6383" y="16690"/>
                  </a:lnTo>
                  <a:lnTo>
                    <a:pt x="6346" y="16874"/>
                  </a:lnTo>
                  <a:lnTo>
                    <a:pt x="5869" y="16507"/>
                  </a:lnTo>
                  <a:lnTo>
                    <a:pt x="5869" y="16323"/>
                  </a:lnTo>
                  <a:lnTo>
                    <a:pt x="5869" y="16140"/>
                  </a:lnTo>
                  <a:lnTo>
                    <a:pt x="5833" y="15993"/>
                  </a:lnTo>
                  <a:close/>
                  <a:moveTo>
                    <a:pt x="11298" y="15260"/>
                  </a:moveTo>
                  <a:lnTo>
                    <a:pt x="11298" y="15443"/>
                  </a:lnTo>
                  <a:lnTo>
                    <a:pt x="11225" y="15957"/>
                  </a:lnTo>
                  <a:lnTo>
                    <a:pt x="11225" y="16030"/>
                  </a:lnTo>
                  <a:lnTo>
                    <a:pt x="11261" y="16067"/>
                  </a:lnTo>
                  <a:lnTo>
                    <a:pt x="10088" y="17387"/>
                  </a:lnTo>
                  <a:lnTo>
                    <a:pt x="10088" y="17130"/>
                  </a:lnTo>
                  <a:lnTo>
                    <a:pt x="10088" y="16984"/>
                  </a:lnTo>
                  <a:lnTo>
                    <a:pt x="10308" y="16653"/>
                  </a:lnTo>
                  <a:lnTo>
                    <a:pt x="10821" y="15920"/>
                  </a:lnTo>
                  <a:lnTo>
                    <a:pt x="10785" y="16067"/>
                  </a:lnTo>
                  <a:lnTo>
                    <a:pt x="10711" y="16287"/>
                  </a:lnTo>
                  <a:lnTo>
                    <a:pt x="10711" y="16397"/>
                  </a:lnTo>
                  <a:lnTo>
                    <a:pt x="10711" y="16507"/>
                  </a:lnTo>
                  <a:lnTo>
                    <a:pt x="10748" y="16543"/>
                  </a:lnTo>
                  <a:lnTo>
                    <a:pt x="10785" y="16543"/>
                  </a:lnTo>
                  <a:lnTo>
                    <a:pt x="10895" y="16470"/>
                  </a:lnTo>
                  <a:lnTo>
                    <a:pt x="10968" y="16360"/>
                  </a:lnTo>
                  <a:lnTo>
                    <a:pt x="11005" y="16103"/>
                  </a:lnTo>
                  <a:lnTo>
                    <a:pt x="11005" y="15663"/>
                  </a:lnTo>
                  <a:lnTo>
                    <a:pt x="11225" y="15370"/>
                  </a:lnTo>
                  <a:lnTo>
                    <a:pt x="11298" y="15260"/>
                  </a:lnTo>
                  <a:close/>
                  <a:moveTo>
                    <a:pt x="6566" y="16580"/>
                  </a:moveTo>
                  <a:lnTo>
                    <a:pt x="7006" y="17020"/>
                  </a:lnTo>
                  <a:lnTo>
                    <a:pt x="7006" y="17240"/>
                  </a:lnTo>
                  <a:lnTo>
                    <a:pt x="7006" y="17460"/>
                  </a:lnTo>
                  <a:lnTo>
                    <a:pt x="6896" y="17350"/>
                  </a:lnTo>
                  <a:lnTo>
                    <a:pt x="6640" y="17130"/>
                  </a:lnTo>
                  <a:lnTo>
                    <a:pt x="6640" y="17020"/>
                  </a:lnTo>
                  <a:lnTo>
                    <a:pt x="6603" y="16800"/>
                  </a:lnTo>
                  <a:lnTo>
                    <a:pt x="6566" y="16580"/>
                  </a:lnTo>
                  <a:close/>
                  <a:moveTo>
                    <a:pt x="9464" y="404"/>
                  </a:moveTo>
                  <a:lnTo>
                    <a:pt x="9684" y="440"/>
                  </a:lnTo>
                  <a:lnTo>
                    <a:pt x="9868" y="477"/>
                  </a:lnTo>
                  <a:lnTo>
                    <a:pt x="10051" y="587"/>
                  </a:lnTo>
                  <a:lnTo>
                    <a:pt x="10418" y="844"/>
                  </a:lnTo>
                  <a:lnTo>
                    <a:pt x="10711" y="1064"/>
                  </a:lnTo>
                  <a:lnTo>
                    <a:pt x="12582" y="2421"/>
                  </a:lnTo>
                  <a:lnTo>
                    <a:pt x="14489" y="3815"/>
                  </a:lnTo>
                  <a:lnTo>
                    <a:pt x="15443" y="4512"/>
                  </a:lnTo>
                  <a:lnTo>
                    <a:pt x="15700" y="4732"/>
                  </a:lnTo>
                  <a:lnTo>
                    <a:pt x="15847" y="4805"/>
                  </a:lnTo>
                  <a:lnTo>
                    <a:pt x="15993" y="4879"/>
                  </a:lnTo>
                  <a:lnTo>
                    <a:pt x="15590" y="5356"/>
                  </a:lnTo>
                  <a:lnTo>
                    <a:pt x="15223" y="5869"/>
                  </a:lnTo>
                  <a:lnTo>
                    <a:pt x="15040" y="6089"/>
                  </a:lnTo>
                  <a:lnTo>
                    <a:pt x="14856" y="6383"/>
                  </a:lnTo>
                  <a:lnTo>
                    <a:pt x="14783" y="6529"/>
                  </a:lnTo>
                  <a:lnTo>
                    <a:pt x="14746" y="6639"/>
                  </a:lnTo>
                  <a:lnTo>
                    <a:pt x="14746" y="6786"/>
                  </a:lnTo>
                  <a:lnTo>
                    <a:pt x="14856" y="6896"/>
                  </a:lnTo>
                  <a:lnTo>
                    <a:pt x="14966" y="7006"/>
                  </a:lnTo>
                  <a:lnTo>
                    <a:pt x="15076" y="7080"/>
                  </a:lnTo>
                  <a:lnTo>
                    <a:pt x="15370" y="7190"/>
                  </a:lnTo>
                  <a:lnTo>
                    <a:pt x="15957" y="7300"/>
                  </a:lnTo>
                  <a:lnTo>
                    <a:pt x="16727" y="7446"/>
                  </a:lnTo>
                  <a:lnTo>
                    <a:pt x="17021" y="7520"/>
                  </a:lnTo>
                  <a:lnTo>
                    <a:pt x="16984" y="7593"/>
                  </a:lnTo>
                  <a:lnTo>
                    <a:pt x="16470" y="8143"/>
                  </a:lnTo>
                  <a:lnTo>
                    <a:pt x="15993" y="8730"/>
                  </a:lnTo>
                  <a:lnTo>
                    <a:pt x="15040" y="9904"/>
                  </a:lnTo>
                  <a:lnTo>
                    <a:pt x="12912" y="12508"/>
                  </a:lnTo>
                  <a:lnTo>
                    <a:pt x="11848" y="13792"/>
                  </a:lnTo>
                  <a:lnTo>
                    <a:pt x="10821" y="15113"/>
                  </a:lnTo>
                  <a:lnTo>
                    <a:pt x="10344" y="15736"/>
                  </a:lnTo>
                  <a:lnTo>
                    <a:pt x="9904" y="16397"/>
                  </a:lnTo>
                  <a:lnTo>
                    <a:pt x="9464" y="17057"/>
                  </a:lnTo>
                  <a:lnTo>
                    <a:pt x="9317" y="17277"/>
                  </a:lnTo>
                  <a:lnTo>
                    <a:pt x="9207" y="17497"/>
                  </a:lnTo>
                  <a:lnTo>
                    <a:pt x="8987" y="17387"/>
                  </a:lnTo>
                  <a:lnTo>
                    <a:pt x="8767" y="17350"/>
                  </a:lnTo>
                  <a:lnTo>
                    <a:pt x="8290" y="17204"/>
                  </a:lnTo>
                  <a:lnTo>
                    <a:pt x="7997" y="17094"/>
                  </a:lnTo>
                  <a:lnTo>
                    <a:pt x="7740" y="16910"/>
                  </a:lnTo>
                  <a:lnTo>
                    <a:pt x="7483" y="16727"/>
                  </a:lnTo>
                  <a:lnTo>
                    <a:pt x="7227" y="16507"/>
                  </a:lnTo>
                  <a:lnTo>
                    <a:pt x="6750" y="16067"/>
                  </a:lnTo>
                  <a:lnTo>
                    <a:pt x="6273" y="15663"/>
                  </a:lnTo>
                  <a:lnTo>
                    <a:pt x="5723" y="15296"/>
                  </a:lnTo>
                  <a:lnTo>
                    <a:pt x="5209" y="14929"/>
                  </a:lnTo>
                  <a:lnTo>
                    <a:pt x="3045" y="13462"/>
                  </a:lnTo>
                  <a:lnTo>
                    <a:pt x="1908" y="12619"/>
                  </a:lnTo>
                  <a:lnTo>
                    <a:pt x="1321" y="12215"/>
                  </a:lnTo>
                  <a:lnTo>
                    <a:pt x="697" y="11848"/>
                  </a:lnTo>
                  <a:lnTo>
                    <a:pt x="624" y="11812"/>
                  </a:lnTo>
                  <a:lnTo>
                    <a:pt x="1614" y="10381"/>
                  </a:lnTo>
                  <a:lnTo>
                    <a:pt x="2641" y="8950"/>
                  </a:lnTo>
                  <a:lnTo>
                    <a:pt x="3668" y="7556"/>
                  </a:lnTo>
                  <a:lnTo>
                    <a:pt x="4732" y="6163"/>
                  </a:lnTo>
                  <a:lnTo>
                    <a:pt x="6970" y="3338"/>
                  </a:lnTo>
                  <a:lnTo>
                    <a:pt x="8144" y="1944"/>
                  </a:lnTo>
                  <a:lnTo>
                    <a:pt x="8730" y="1284"/>
                  </a:lnTo>
                  <a:lnTo>
                    <a:pt x="9244" y="550"/>
                  </a:lnTo>
                  <a:lnTo>
                    <a:pt x="9281" y="477"/>
                  </a:lnTo>
                  <a:lnTo>
                    <a:pt x="9281" y="404"/>
                  </a:lnTo>
                  <a:close/>
                  <a:moveTo>
                    <a:pt x="7227" y="17204"/>
                  </a:moveTo>
                  <a:lnTo>
                    <a:pt x="7667" y="17460"/>
                  </a:lnTo>
                  <a:lnTo>
                    <a:pt x="8107" y="17681"/>
                  </a:lnTo>
                  <a:lnTo>
                    <a:pt x="8070" y="17937"/>
                  </a:lnTo>
                  <a:lnTo>
                    <a:pt x="8107" y="18194"/>
                  </a:lnTo>
                  <a:lnTo>
                    <a:pt x="7850" y="18084"/>
                  </a:lnTo>
                  <a:lnTo>
                    <a:pt x="7447" y="17791"/>
                  </a:lnTo>
                  <a:lnTo>
                    <a:pt x="7410" y="17644"/>
                  </a:lnTo>
                  <a:lnTo>
                    <a:pt x="7337" y="17497"/>
                  </a:lnTo>
                  <a:lnTo>
                    <a:pt x="7227" y="17204"/>
                  </a:lnTo>
                  <a:close/>
                  <a:moveTo>
                    <a:pt x="9831" y="17460"/>
                  </a:moveTo>
                  <a:lnTo>
                    <a:pt x="9868" y="17534"/>
                  </a:lnTo>
                  <a:lnTo>
                    <a:pt x="9904" y="17571"/>
                  </a:lnTo>
                  <a:lnTo>
                    <a:pt x="9464" y="18084"/>
                  </a:lnTo>
                  <a:lnTo>
                    <a:pt x="9207" y="18341"/>
                  </a:lnTo>
                  <a:lnTo>
                    <a:pt x="9171" y="18231"/>
                  </a:lnTo>
                  <a:lnTo>
                    <a:pt x="9134" y="18121"/>
                  </a:lnTo>
                  <a:lnTo>
                    <a:pt x="9134" y="17974"/>
                  </a:lnTo>
                  <a:lnTo>
                    <a:pt x="9317" y="17974"/>
                  </a:lnTo>
                  <a:lnTo>
                    <a:pt x="9317" y="17937"/>
                  </a:lnTo>
                  <a:lnTo>
                    <a:pt x="9391" y="17937"/>
                  </a:lnTo>
                  <a:lnTo>
                    <a:pt x="9464" y="17901"/>
                  </a:lnTo>
                  <a:lnTo>
                    <a:pt x="9574" y="17827"/>
                  </a:lnTo>
                  <a:lnTo>
                    <a:pt x="9647" y="17681"/>
                  </a:lnTo>
                  <a:lnTo>
                    <a:pt x="9794" y="17460"/>
                  </a:lnTo>
                  <a:close/>
                  <a:moveTo>
                    <a:pt x="9464" y="0"/>
                  </a:moveTo>
                  <a:lnTo>
                    <a:pt x="9281" y="37"/>
                  </a:lnTo>
                  <a:lnTo>
                    <a:pt x="9134" y="110"/>
                  </a:lnTo>
                  <a:lnTo>
                    <a:pt x="9024" y="147"/>
                  </a:lnTo>
                  <a:lnTo>
                    <a:pt x="8951" y="257"/>
                  </a:lnTo>
                  <a:lnTo>
                    <a:pt x="8914" y="294"/>
                  </a:lnTo>
                  <a:lnTo>
                    <a:pt x="8914" y="330"/>
                  </a:lnTo>
                  <a:lnTo>
                    <a:pt x="8327" y="954"/>
                  </a:lnTo>
                  <a:lnTo>
                    <a:pt x="7740" y="1614"/>
                  </a:lnTo>
                  <a:lnTo>
                    <a:pt x="6640" y="2971"/>
                  </a:lnTo>
                  <a:lnTo>
                    <a:pt x="5502" y="4365"/>
                  </a:lnTo>
                  <a:lnTo>
                    <a:pt x="4402" y="5759"/>
                  </a:lnTo>
                  <a:lnTo>
                    <a:pt x="2421" y="8400"/>
                  </a:lnTo>
                  <a:lnTo>
                    <a:pt x="477" y="11041"/>
                  </a:lnTo>
                  <a:lnTo>
                    <a:pt x="330" y="11261"/>
                  </a:lnTo>
                  <a:lnTo>
                    <a:pt x="37" y="11701"/>
                  </a:lnTo>
                  <a:lnTo>
                    <a:pt x="0" y="11775"/>
                  </a:lnTo>
                  <a:lnTo>
                    <a:pt x="0" y="11885"/>
                  </a:lnTo>
                  <a:lnTo>
                    <a:pt x="37" y="11958"/>
                  </a:lnTo>
                  <a:lnTo>
                    <a:pt x="74" y="12032"/>
                  </a:lnTo>
                  <a:lnTo>
                    <a:pt x="147" y="12068"/>
                  </a:lnTo>
                  <a:lnTo>
                    <a:pt x="220" y="12105"/>
                  </a:lnTo>
                  <a:lnTo>
                    <a:pt x="294" y="12105"/>
                  </a:lnTo>
                  <a:lnTo>
                    <a:pt x="404" y="12068"/>
                  </a:lnTo>
                  <a:lnTo>
                    <a:pt x="440" y="12142"/>
                  </a:lnTo>
                  <a:lnTo>
                    <a:pt x="697" y="12398"/>
                  </a:lnTo>
                  <a:lnTo>
                    <a:pt x="587" y="12508"/>
                  </a:lnTo>
                  <a:lnTo>
                    <a:pt x="514" y="12655"/>
                  </a:lnTo>
                  <a:lnTo>
                    <a:pt x="440" y="12802"/>
                  </a:lnTo>
                  <a:lnTo>
                    <a:pt x="404" y="12949"/>
                  </a:lnTo>
                  <a:lnTo>
                    <a:pt x="404" y="13022"/>
                  </a:lnTo>
                  <a:lnTo>
                    <a:pt x="440" y="13059"/>
                  </a:lnTo>
                  <a:lnTo>
                    <a:pt x="514" y="13095"/>
                  </a:lnTo>
                  <a:lnTo>
                    <a:pt x="550" y="13095"/>
                  </a:lnTo>
                  <a:lnTo>
                    <a:pt x="624" y="13205"/>
                  </a:lnTo>
                  <a:lnTo>
                    <a:pt x="697" y="13315"/>
                  </a:lnTo>
                  <a:lnTo>
                    <a:pt x="881" y="13462"/>
                  </a:lnTo>
                  <a:lnTo>
                    <a:pt x="1284" y="13719"/>
                  </a:lnTo>
                  <a:lnTo>
                    <a:pt x="2385" y="14416"/>
                  </a:lnTo>
                  <a:lnTo>
                    <a:pt x="3558" y="15223"/>
                  </a:lnTo>
                  <a:lnTo>
                    <a:pt x="4659" y="16103"/>
                  </a:lnTo>
                  <a:lnTo>
                    <a:pt x="6420" y="17534"/>
                  </a:lnTo>
                  <a:lnTo>
                    <a:pt x="6420" y="17571"/>
                  </a:lnTo>
                  <a:lnTo>
                    <a:pt x="6493" y="17644"/>
                  </a:lnTo>
                  <a:lnTo>
                    <a:pt x="6566" y="17644"/>
                  </a:lnTo>
                  <a:lnTo>
                    <a:pt x="6823" y="17864"/>
                  </a:lnTo>
                  <a:lnTo>
                    <a:pt x="7300" y="18231"/>
                  </a:lnTo>
                  <a:lnTo>
                    <a:pt x="7777" y="18561"/>
                  </a:lnTo>
                  <a:lnTo>
                    <a:pt x="8034" y="18671"/>
                  </a:lnTo>
                  <a:lnTo>
                    <a:pt x="8254" y="18781"/>
                  </a:lnTo>
                  <a:lnTo>
                    <a:pt x="8510" y="18854"/>
                  </a:lnTo>
                  <a:lnTo>
                    <a:pt x="8620" y="18854"/>
                  </a:lnTo>
                  <a:lnTo>
                    <a:pt x="8767" y="18818"/>
                  </a:lnTo>
                  <a:lnTo>
                    <a:pt x="8804" y="18744"/>
                  </a:lnTo>
                  <a:lnTo>
                    <a:pt x="8840" y="18708"/>
                  </a:lnTo>
                  <a:lnTo>
                    <a:pt x="8840" y="18634"/>
                  </a:lnTo>
                  <a:lnTo>
                    <a:pt x="8804" y="18561"/>
                  </a:lnTo>
                  <a:lnTo>
                    <a:pt x="8730" y="18488"/>
                  </a:lnTo>
                  <a:lnTo>
                    <a:pt x="8620" y="18414"/>
                  </a:lnTo>
                  <a:lnTo>
                    <a:pt x="8437" y="18341"/>
                  </a:lnTo>
                  <a:lnTo>
                    <a:pt x="8400" y="18341"/>
                  </a:lnTo>
                  <a:lnTo>
                    <a:pt x="8400" y="18157"/>
                  </a:lnTo>
                  <a:lnTo>
                    <a:pt x="8400" y="17974"/>
                  </a:lnTo>
                  <a:lnTo>
                    <a:pt x="8364" y="17791"/>
                  </a:lnTo>
                  <a:lnTo>
                    <a:pt x="8620" y="17864"/>
                  </a:lnTo>
                  <a:lnTo>
                    <a:pt x="8951" y="17937"/>
                  </a:lnTo>
                  <a:lnTo>
                    <a:pt x="8877" y="18121"/>
                  </a:lnTo>
                  <a:lnTo>
                    <a:pt x="8877" y="18267"/>
                  </a:lnTo>
                  <a:lnTo>
                    <a:pt x="8914" y="18451"/>
                  </a:lnTo>
                  <a:lnTo>
                    <a:pt x="8987" y="18598"/>
                  </a:lnTo>
                  <a:lnTo>
                    <a:pt x="8877" y="18781"/>
                  </a:lnTo>
                  <a:lnTo>
                    <a:pt x="8877" y="18854"/>
                  </a:lnTo>
                  <a:lnTo>
                    <a:pt x="8914" y="18964"/>
                  </a:lnTo>
                  <a:lnTo>
                    <a:pt x="9024" y="19001"/>
                  </a:lnTo>
                  <a:lnTo>
                    <a:pt x="9097" y="18964"/>
                  </a:lnTo>
                  <a:lnTo>
                    <a:pt x="9281" y="18854"/>
                  </a:lnTo>
                  <a:lnTo>
                    <a:pt x="9427" y="18708"/>
                  </a:lnTo>
                  <a:lnTo>
                    <a:pt x="9721" y="18414"/>
                  </a:lnTo>
                  <a:lnTo>
                    <a:pt x="10344" y="17717"/>
                  </a:lnTo>
                  <a:lnTo>
                    <a:pt x="11555" y="16397"/>
                  </a:lnTo>
                  <a:lnTo>
                    <a:pt x="12802" y="14929"/>
                  </a:lnTo>
                  <a:lnTo>
                    <a:pt x="14013" y="13462"/>
                  </a:lnTo>
                  <a:lnTo>
                    <a:pt x="15150" y="11958"/>
                  </a:lnTo>
                  <a:lnTo>
                    <a:pt x="16214" y="10454"/>
                  </a:lnTo>
                  <a:lnTo>
                    <a:pt x="17314" y="8950"/>
                  </a:lnTo>
                  <a:lnTo>
                    <a:pt x="17791" y="8253"/>
                  </a:lnTo>
                  <a:lnTo>
                    <a:pt x="18011" y="7887"/>
                  </a:lnTo>
                  <a:lnTo>
                    <a:pt x="18231" y="7483"/>
                  </a:lnTo>
                  <a:lnTo>
                    <a:pt x="18304" y="7483"/>
                  </a:lnTo>
                  <a:lnTo>
                    <a:pt x="18341" y="7446"/>
                  </a:lnTo>
                  <a:lnTo>
                    <a:pt x="18378" y="7373"/>
                  </a:lnTo>
                  <a:lnTo>
                    <a:pt x="18378" y="7300"/>
                  </a:lnTo>
                  <a:lnTo>
                    <a:pt x="18268" y="7080"/>
                  </a:lnTo>
                  <a:lnTo>
                    <a:pt x="18158" y="6860"/>
                  </a:lnTo>
                  <a:lnTo>
                    <a:pt x="17828" y="6493"/>
                  </a:lnTo>
                  <a:lnTo>
                    <a:pt x="17644" y="6346"/>
                  </a:lnTo>
                  <a:lnTo>
                    <a:pt x="17424" y="6199"/>
                  </a:lnTo>
                  <a:lnTo>
                    <a:pt x="17277" y="6126"/>
                  </a:lnTo>
                  <a:lnTo>
                    <a:pt x="17131" y="6089"/>
                  </a:lnTo>
                  <a:lnTo>
                    <a:pt x="16910" y="5576"/>
                  </a:lnTo>
                  <a:lnTo>
                    <a:pt x="16837" y="5319"/>
                  </a:lnTo>
                  <a:lnTo>
                    <a:pt x="16800" y="5062"/>
                  </a:lnTo>
                  <a:lnTo>
                    <a:pt x="16800" y="4915"/>
                  </a:lnTo>
                  <a:lnTo>
                    <a:pt x="16727" y="4769"/>
                  </a:lnTo>
                  <a:lnTo>
                    <a:pt x="16654" y="4695"/>
                  </a:lnTo>
                  <a:lnTo>
                    <a:pt x="16470" y="4695"/>
                  </a:lnTo>
                  <a:lnTo>
                    <a:pt x="16397" y="4732"/>
                  </a:lnTo>
                  <a:lnTo>
                    <a:pt x="16360" y="4769"/>
                  </a:lnTo>
                  <a:lnTo>
                    <a:pt x="16397" y="4842"/>
                  </a:lnTo>
                  <a:lnTo>
                    <a:pt x="16434" y="4879"/>
                  </a:lnTo>
                  <a:lnTo>
                    <a:pt x="16434" y="4915"/>
                  </a:lnTo>
                  <a:lnTo>
                    <a:pt x="16434" y="5099"/>
                  </a:lnTo>
                  <a:lnTo>
                    <a:pt x="16434" y="5356"/>
                  </a:lnTo>
                  <a:lnTo>
                    <a:pt x="16470" y="5539"/>
                  </a:lnTo>
                  <a:lnTo>
                    <a:pt x="16544" y="5759"/>
                  </a:lnTo>
                  <a:lnTo>
                    <a:pt x="16690" y="6126"/>
                  </a:lnTo>
                  <a:lnTo>
                    <a:pt x="16984" y="7006"/>
                  </a:lnTo>
                  <a:lnTo>
                    <a:pt x="17021" y="7080"/>
                  </a:lnTo>
                  <a:lnTo>
                    <a:pt x="16544" y="6970"/>
                  </a:lnTo>
                  <a:lnTo>
                    <a:pt x="15920" y="6860"/>
                  </a:lnTo>
                  <a:lnTo>
                    <a:pt x="15296" y="6713"/>
                  </a:lnTo>
                  <a:lnTo>
                    <a:pt x="15186" y="6639"/>
                  </a:lnTo>
                  <a:lnTo>
                    <a:pt x="15223" y="6603"/>
                  </a:lnTo>
                  <a:lnTo>
                    <a:pt x="15333" y="6419"/>
                  </a:lnTo>
                  <a:lnTo>
                    <a:pt x="15700" y="5906"/>
                  </a:lnTo>
                  <a:lnTo>
                    <a:pt x="16030" y="5392"/>
                  </a:lnTo>
                  <a:lnTo>
                    <a:pt x="16287" y="4915"/>
                  </a:lnTo>
                  <a:lnTo>
                    <a:pt x="16360" y="4842"/>
                  </a:lnTo>
                  <a:lnTo>
                    <a:pt x="16360" y="4732"/>
                  </a:lnTo>
                  <a:lnTo>
                    <a:pt x="16324" y="4622"/>
                  </a:lnTo>
                  <a:lnTo>
                    <a:pt x="16250" y="4512"/>
                  </a:lnTo>
                  <a:lnTo>
                    <a:pt x="16067" y="4329"/>
                  </a:lnTo>
                  <a:lnTo>
                    <a:pt x="15590" y="4035"/>
                  </a:lnTo>
                  <a:lnTo>
                    <a:pt x="14526" y="3265"/>
                  </a:lnTo>
                  <a:lnTo>
                    <a:pt x="12435" y="1724"/>
                  </a:lnTo>
                  <a:lnTo>
                    <a:pt x="11445" y="1027"/>
                  </a:lnTo>
                  <a:lnTo>
                    <a:pt x="10454" y="330"/>
                  </a:lnTo>
                  <a:lnTo>
                    <a:pt x="10124" y="147"/>
                  </a:lnTo>
                  <a:lnTo>
                    <a:pt x="9794" y="37"/>
                  </a:lnTo>
                  <a:lnTo>
                    <a:pt x="9611" y="0"/>
                  </a:lnTo>
                  <a:close/>
                </a:path>
              </a:pathLst>
            </a:custGeom>
            <a:solidFill>
              <a:srgbClr val="A4C2F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A4C2F4"/>
                </a:solidFill>
                <a:latin typeface="Arial"/>
                <a:ea typeface="Arial"/>
                <a:cs typeface="Arial"/>
                <a:sym typeface="Arial"/>
              </a:endParaRPr>
            </a:p>
          </p:txBody>
        </p:sp>
        <p:sp>
          <p:nvSpPr>
            <p:cNvPr id="857" name="Google Shape;857;p40"/>
            <p:cNvSpPr/>
            <p:nvPr/>
          </p:nvSpPr>
          <p:spPr>
            <a:xfrm>
              <a:off x="6855475" y="1544725"/>
              <a:ext cx="444800" cy="353100"/>
            </a:xfrm>
            <a:custGeom>
              <a:avLst/>
              <a:gdLst/>
              <a:ahLst/>
              <a:cxnLst/>
              <a:rect l="l" t="t" r="r" b="b"/>
              <a:pathLst>
                <a:path w="17792" h="14124" extrusionOk="0">
                  <a:moveTo>
                    <a:pt x="10565" y="2275"/>
                  </a:moveTo>
                  <a:lnTo>
                    <a:pt x="10785" y="2312"/>
                  </a:lnTo>
                  <a:lnTo>
                    <a:pt x="11189" y="2422"/>
                  </a:lnTo>
                  <a:lnTo>
                    <a:pt x="11555" y="2605"/>
                  </a:lnTo>
                  <a:lnTo>
                    <a:pt x="11445" y="2605"/>
                  </a:lnTo>
                  <a:lnTo>
                    <a:pt x="10638" y="2899"/>
                  </a:lnTo>
                  <a:lnTo>
                    <a:pt x="9868" y="3192"/>
                  </a:lnTo>
                  <a:lnTo>
                    <a:pt x="9245" y="3449"/>
                  </a:lnTo>
                  <a:lnTo>
                    <a:pt x="8584" y="3706"/>
                  </a:lnTo>
                  <a:lnTo>
                    <a:pt x="7961" y="4036"/>
                  </a:lnTo>
                  <a:lnTo>
                    <a:pt x="7667" y="4219"/>
                  </a:lnTo>
                  <a:lnTo>
                    <a:pt x="7410" y="4439"/>
                  </a:lnTo>
                  <a:lnTo>
                    <a:pt x="7631" y="4073"/>
                  </a:lnTo>
                  <a:lnTo>
                    <a:pt x="7887" y="3743"/>
                  </a:lnTo>
                  <a:lnTo>
                    <a:pt x="8144" y="3412"/>
                  </a:lnTo>
                  <a:lnTo>
                    <a:pt x="8438" y="3156"/>
                  </a:lnTo>
                  <a:lnTo>
                    <a:pt x="8768" y="2899"/>
                  </a:lnTo>
                  <a:lnTo>
                    <a:pt x="9098" y="2679"/>
                  </a:lnTo>
                  <a:lnTo>
                    <a:pt x="9501" y="2495"/>
                  </a:lnTo>
                  <a:lnTo>
                    <a:pt x="9905" y="2349"/>
                  </a:lnTo>
                  <a:lnTo>
                    <a:pt x="10125" y="2312"/>
                  </a:lnTo>
                  <a:lnTo>
                    <a:pt x="10345" y="2275"/>
                  </a:lnTo>
                  <a:close/>
                  <a:moveTo>
                    <a:pt x="1285" y="2129"/>
                  </a:moveTo>
                  <a:lnTo>
                    <a:pt x="1248" y="2165"/>
                  </a:lnTo>
                  <a:lnTo>
                    <a:pt x="1101" y="2275"/>
                  </a:lnTo>
                  <a:lnTo>
                    <a:pt x="991" y="2422"/>
                  </a:lnTo>
                  <a:lnTo>
                    <a:pt x="808" y="2715"/>
                  </a:lnTo>
                  <a:lnTo>
                    <a:pt x="588" y="2605"/>
                  </a:lnTo>
                  <a:lnTo>
                    <a:pt x="441" y="2422"/>
                  </a:lnTo>
                  <a:lnTo>
                    <a:pt x="258" y="2239"/>
                  </a:lnTo>
                  <a:lnTo>
                    <a:pt x="184" y="2202"/>
                  </a:lnTo>
                  <a:lnTo>
                    <a:pt x="111" y="2202"/>
                  </a:lnTo>
                  <a:lnTo>
                    <a:pt x="37" y="2239"/>
                  </a:lnTo>
                  <a:lnTo>
                    <a:pt x="1" y="2312"/>
                  </a:lnTo>
                  <a:lnTo>
                    <a:pt x="1" y="2495"/>
                  </a:lnTo>
                  <a:lnTo>
                    <a:pt x="74" y="2642"/>
                  </a:lnTo>
                  <a:lnTo>
                    <a:pt x="147" y="2789"/>
                  </a:lnTo>
                  <a:lnTo>
                    <a:pt x="258" y="2936"/>
                  </a:lnTo>
                  <a:lnTo>
                    <a:pt x="404" y="3046"/>
                  </a:lnTo>
                  <a:lnTo>
                    <a:pt x="588" y="3119"/>
                  </a:lnTo>
                  <a:lnTo>
                    <a:pt x="294" y="3706"/>
                  </a:lnTo>
                  <a:lnTo>
                    <a:pt x="74" y="4293"/>
                  </a:lnTo>
                  <a:lnTo>
                    <a:pt x="74" y="4403"/>
                  </a:lnTo>
                  <a:lnTo>
                    <a:pt x="74" y="4476"/>
                  </a:lnTo>
                  <a:lnTo>
                    <a:pt x="147" y="4549"/>
                  </a:lnTo>
                  <a:lnTo>
                    <a:pt x="221" y="4586"/>
                  </a:lnTo>
                  <a:lnTo>
                    <a:pt x="294" y="4623"/>
                  </a:lnTo>
                  <a:lnTo>
                    <a:pt x="368" y="4586"/>
                  </a:lnTo>
                  <a:lnTo>
                    <a:pt x="441" y="4549"/>
                  </a:lnTo>
                  <a:lnTo>
                    <a:pt x="514" y="4476"/>
                  </a:lnTo>
                  <a:lnTo>
                    <a:pt x="991" y="3339"/>
                  </a:lnTo>
                  <a:lnTo>
                    <a:pt x="1248" y="2789"/>
                  </a:lnTo>
                  <a:lnTo>
                    <a:pt x="1321" y="2495"/>
                  </a:lnTo>
                  <a:lnTo>
                    <a:pt x="1395" y="2202"/>
                  </a:lnTo>
                  <a:lnTo>
                    <a:pt x="1358" y="2165"/>
                  </a:lnTo>
                  <a:lnTo>
                    <a:pt x="1321" y="2129"/>
                  </a:lnTo>
                  <a:close/>
                  <a:moveTo>
                    <a:pt x="11702" y="2715"/>
                  </a:moveTo>
                  <a:lnTo>
                    <a:pt x="11959" y="2936"/>
                  </a:lnTo>
                  <a:lnTo>
                    <a:pt x="12142" y="3156"/>
                  </a:lnTo>
                  <a:lnTo>
                    <a:pt x="12216" y="3266"/>
                  </a:lnTo>
                  <a:lnTo>
                    <a:pt x="11812" y="3412"/>
                  </a:lnTo>
                  <a:lnTo>
                    <a:pt x="11445" y="3559"/>
                  </a:lnTo>
                  <a:lnTo>
                    <a:pt x="9758" y="4183"/>
                  </a:lnTo>
                  <a:lnTo>
                    <a:pt x="8254" y="4770"/>
                  </a:lnTo>
                  <a:lnTo>
                    <a:pt x="7484" y="5100"/>
                  </a:lnTo>
                  <a:lnTo>
                    <a:pt x="7117" y="5283"/>
                  </a:lnTo>
                  <a:lnTo>
                    <a:pt x="6787" y="5503"/>
                  </a:lnTo>
                  <a:lnTo>
                    <a:pt x="7337" y="4549"/>
                  </a:lnTo>
                  <a:lnTo>
                    <a:pt x="7374" y="4549"/>
                  </a:lnTo>
                  <a:lnTo>
                    <a:pt x="8364" y="4073"/>
                  </a:lnTo>
                  <a:lnTo>
                    <a:pt x="9355" y="3632"/>
                  </a:lnTo>
                  <a:lnTo>
                    <a:pt x="11409" y="2862"/>
                  </a:lnTo>
                  <a:lnTo>
                    <a:pt x="11445" y="2936"/>
                  </a:lnTo>
                  <a:lnTo>
                    <a:pt x="11519" y="2972"/>
                  </a:lnTo>
                  <a:lnTo>
                    <a:pt x="11592" y="3009"/>
                  </a:lnTo>
                  <a:lnTo>
                    <a:pt x="11666" y="2972"/>
                  </a:lnTo>
                  <a:lnTo>
                    <a:pt x="11739" y="2899"/>
                  </a:lnTo>
                  <a:lnTo>
                    <a:pt x="11739" y="2789"/>
                  </a:lnTo>
                  <a:lnTo>
                    <a:pt x="11702" y="2715"/>
                  </a:lnTo>
                  <a:close/>
                  <a:moveTo>
                    <a:pt x="12326" y="3522"/>
                  </a:moveTo>
                  <a:lnTo>
                    <a:pt x="12399" y="3596"/>
                  </a:lnTo>
                  <a:lnTo>
                    <a:pt x="12436" y="3596"/>
                  </a:lnTo>
                  <a:lnTo>
                    <a:pt x="12583" y="3926"/>
                  </a:lnTo>
                  <a:lnTo>
                    <a:pt x="12546" y="3926"/>
                  </a:lnTo>
                  <a:lnTo>
                    <a:pt x="12473" y="3963"/>
                  </a:lnTo>
                  <a:lnTo>
                    <a:pt x="12289" y="4109"/>
                  </a:lnTo>
                  <a:lnTo>
                    <a:pt x="12106" y="4219"/>
                  </a:lnTo>
                  <a:lnTo>
                    <a:pt x="11702" y="4403"/>
                  </a:lnTo>
                  <a:lnTo>
                    <a:pt x="11262" y="4586"/>
                  </a:lnTo>
                  <a:lnTo>
                    <a:pt x="10822" y="4733"/>
                  </a:lnTo>
                  <a:lnTo>
                    <a:pt x="9941" y="5026"/>
                  </a:lnTo>
                  <a:lnTo>
                    <a:pt x="9061" y="5393"/>
                  </a:lnTo>
                  <a:lnTo>
                    <a:pt x="8217" y="5723"/>
                  </a:lnTo>
                  <a:lnTo>
                    <a:pt x="7374" y="6127"/>
                  </a:lnTo>
                  <a:lnTo>
                    <a:pt x="6750" y="6384"/>
                  </a:lnTo>
                  <a:lnTo>
                    <a:pt x="6420" y="6567"/>
                  </a:lnTo>
                  <a:lnTo>
                    <a:pt x="6090" y="6750"/>
                  </a:lnTo>
                  <a:lnTo>
                    <a:pt x="6310" y="6384"/>
                  </a:lnTo>
                  <a:lnTo>
                    <a:pt x="6677" y="5650"/>
                  </a:lnTo>
                  <a:lnTo>
                    <a:pt x="7410" y="5467"/>
                  </a:lnTo>
                  <a:lnTo>
                    <a:pt x="8107" y="5173"/>
                  </a:lnTo>
                  <a:lnTo>
                    <a:pt x="9465" y="4623"/>
                  </a:lnTo>
                  <a:lnTo>
                    <a:pt x="10932" y="4073"/>
                  </a:lnTo>
                  <a:lnTo>
                    <a:pt x="11629" y="3816"/>
                  </a:lnTo>
                  <a:lnTo>
                    <a:pt x="12326" y="3522"/>
                  </a:lnTo>
                  <a:close/>
                  <a:moveTo>
                    <a:pt x="5100" y="8401"/>
                  </a:moveTo>
                  <a:lnTo>
                    <a:pt x="4989" y="8438"/>
                  </a:lnTo>
                  <a:lnTo>
                    <a:pt x="4953" y="8474"/>
                  </a:lnTo>
                  <a:lnTo>
                    <a:pt x="4953" y="8511"/>
                  </a:lnTo>
                  <a:lnTo>
                    <a:pt x="4916" y="8768"/>
                  </a:lnTo>
                  <a:lnTo>
                    <a:pt x="4879" y="8988"/>
                  </a:lnTo>
                  <a:lnTo>
                    <a:pt x="4879" y="9245"/>
                  </a:lnTo>
                  <a:lnTo>
                    <a:pt x="4916" y="9355"/>
                  </a:lnTo>
                  <a:lnTo>
                    <a:pt x="4989" y="9465"/>
                  </a:lnTo>
                  <a:lnTo>
                    <a:pt x="5026" y="9501"/>
                  </a:lnTo>
                  <a:lnTo>
                    <a:pt x="5173" y="9501"/>
                  </a:lnTo>
                  <a:lnTo>
                    <a:pt x="5210" y="9465"/>
                  </a:lnTo>
                  <a:lnTo>
                    <a:pt x="5283" y="9391"/>
                  </a:lnTo>
                  <a:lnTo>
                    <a:pt x="5320" y="9281"/>
                  </a:lnTo>
                  <a:lnTo>
                    <a:pt x="5320" y="9061"/>
                  </a:lnTo>
                  <a:lnTo>
                    <a:pt x="5320" y="8768"/>
                  </a:lnTo>
                  <a:lnTo>
                    <a:pt x="5283" y="8511"/>
                  </a:lnTo>
                  <a:lnTo>
                    <a:pt x="5246" y="8474"/>
                  </a:lnTo>
                  <a:lnTo>
                    <a:pt x="5210" y="8438"/>
                  </a:lnTo>
                  <a:lnTo>
                    <a:pt x="5100" y="8401"/>
                  </a:lnTo>
                  <a:close/>
                  <a:moveTo>
                    <a:pt x="5210" y="9685"/>
                  </a:moveTo>
                  <a:lnTo>
                    <a:pt x="5136" y="9722"/>
                  </a:lnTo>
                  <a:lnTo>
                    <a:pt x="5063" y="9758"/>
                  </a:lnTo>
                  <a:lnTo>
                    <a:pt x="5026" y="9795"/>
                  </a:lnTo>
                  <a:lnTo>
                    <a:pt x="4989" y="9905"/>
                  </a:lnTo>
                  <a:lnTo>
                    <a:pt x="4989" y="9978"/>
                  </a:lnTo>
                  <a:lnTo>
                    <a:pt x="4916" y="10308"/>
                  </a:lnTo>
                  <a:lnTo>
                    <a:pt x="4916" y="10639"/>
                  </a:lnTo>
                  <a:lnTo>
                    <a:pt x="4953" y="10749"/>
                  </a:lnTo>
                  <a:lnTo>
                    <a:pt x="4989" y="10785"/>
                  </a:lnTo>
                  <a:lnTo>
                    <a:pt x="5063" y="10822"/>
                  </a:lnTo>
                  <a:lnTo>
                    <a:pt x="5173" y="10822"/>
                  </a:lnTo>
                  <a:lnTo>
                    <a:pt x="5246" y="10785"/>
                  </a:lnTo>
                  <a:lnTo>
                    <a:pt x="5283" y="10749"/>
                  </a:lnTo>
                  <a:lnTo>
                    <a:pt x="5283" y="10639"/>
                  </a:lnTo>
                  <a:lnTo>
                    <a:pt x="5283" y="10272"/>
                  </a:lnTo>
                  <a:lnTo>
                    <a:pt x="5356" y="9905"/>
                  </a:lnTo>
                  <a:lnTo>
                    <a:pt x="5356" y="9832"/>
                  </a:lnTo>
                  <a:lnTo>
                    <a:pt x="5320" y="9758"/>
                  </a:lnTo>
                  <a:lnTo>
                    <a:pt x="5283" y="9722"/>
                  </a:lnTo>
                  <a:lnTo>
                    <a:pt x="5210" y="9685"/>
                  </a:lnTo>
                  <a:close/>
                  <a:moveTo>
                    <a:pt x="14600" y="9501"/>
                  </a:moveTo>
                  <a:lnTo>
                    <a:pt x="14563" y="9575"/>
                  </a:lnTo>
                  <a:lnTo>
                    <a:pt x="14490" y="9868"/>
                  </a:lnTo>
                  <a:lnTo>
                    <a:pt x="14417" y="10125"/>
                  </a:lnTo>
                  <a:lnTo>
                    <a:pt x="14380" y="10712"/>
                  </a:lnTo>
                  <a:lnTo>
                    <a:pt x="14417" y="10785"/>
                  </a:lnTo>
                  <a:lnTo>
                    <a:pt x="14453" y="10859"/>
                  </a:lnTo>
                  <a:lnTo>
                    <a:pt x="14527" y="10895"/>
                  </a:lnTo>
                  <a:lnTo>
                    <a:pt x="14600" y="10932"/>
                  </a:lnTo>
                  <a:lnTo>
                    <a:pt x="14673" y="10932"/>
                  </a:lnTo>
                  <a:lnTo>
                    <a:pt x="14747" y="10895"/>
                  </a:lnTo>
                  <a:lnTo>
                    <a:pt x="14783" y="10859"/>
                  </a:lnTo>
                  <a:lnTo>
                    <a:pt x="14820" y="10785"/>
                  </a:lnTo>
                  <a:lnTo>
                    <a:pt x="14820" y="10639"/>
                  </a:lnTo>
                  <a:lnTo>
                    <a:pt x="14820" y="10088"/>
                  </a:lnTo>
                  <a:lnTo>
                    <a:pt x="14820" y="9832"/>
                  </a:lnTo>
                  <a:lnTo>
                    <a:pt x="14747" y="9575"/>
                  </a:lnTo>
                  <a:lnTo>
                    <a:pt x="14710" y="9501"/>
                  </a:lnTo>
                  <a:close/>
                  <a:moveTo>
                    <a:pt x="12729" y="4183"/>
                  </a:moveTo>
                  <a:lnTo>
                    <a:pt x="12986" y="4880"/>
                  </a:lnTo>
                  <a:lnTo>
                    <a:pt x="12766" y="4990"/>
                  </a:lnTo>
                  <a:lnTo>
                    <a:pt x="12509" y="5100"/>
                  </a:lnTo>
                  <a:lnTo>
                    <a:pt x="12032" y="5320"/>
                  </a:lnTo>
                  <a:lnTo>
                    <a:pt x="10969" y="5833"/>
                  </a:lnTo>
                  <a:lnTo>
                    <a:pt x="9978" y="6310"/>
                  </a:lnTo>
                  <a:lnTo>
                    <a:pt x="8988" y="6714"/>
                  </a:lnTo>
                  <a:lnTo>
                    <a:pt x="8071" y="7007"/>
                  </a:lnTo>
                  <a:lnTo>
                    <a:pt x="7117" y="7301"/>
                  </a:lnTo>
                  <a:lnTo>
                    <a:pt x="6677" y="7484"/>
                  </a:lnTo>
                  <a:lnTo>
                    <a:pt x="6237" y="7704"/>
                  </a:lnTo>
                  <a:lnTo>
                    <a:pt x="5796" y="7924"/>
                  </a:lnTo>
                  <a:lnTo>
                    <a:pt x="5430" y="8218"/>
                  </a:lnTo>
                  <a:lnTo>
                    <a:pt x="5393" y="8254"/>
                  </a:lnTo>
                  <a:lnTo>
                    <a:pt x="5393" y="8291"/>
                  </a:lnTo>
                  <a:lnTo>
                    <a:pt x="5430" y="8328"/>
                  </a:lnTo>
                  <a:lnTo>
                    <a:pt x="5466" y="8328"/>
                  </a:lnTo>
                  <a:lnTo>
                    <a:pt x="6420" y="7961"/>
                  </a:lnTo>
                  <a:lnTo>
                    <a:pt x="7337" y="7594"/>
                  </a:lnTo>
                  <a:lnTo>
                    <a:pt x="8364" y="7264"/>
                  </a:lnTo>
                  <a:lnTo>
                    <a:pt x="9391" y="6897"/>
                  </a:lnTo>
                  <a:lnTo>
                    <a:pt x="10345" y="6530"/>
                  </a:lnTo>
                  <a:lnTo>
                    <a:pt x="11262" y="6090"/>
                  </a:lnTo>
                  <a:lnTo>
                    <a:pt x="12326" y="5577"/>
                  </a:lnTo>
                  <a:lnTo>
                    <a:pt x="12729" y="5393"/>
                  </a:lnTo>
                  <a:lnTo>
                    <a:pt x="12913" y="5283"/>
                  </a:lnTo>
                  <a:lnTo>
                    <a:pt x="13133" y="5210"/>
                  </a:lnTo>
                  <a:lnTo>
                    <a:pt x="13169" y="5356"/>
                  </a:lnTo>
                  <a:lnTo>
                    <a:pt x="13426" y="5870"/>
                  </a:lnTo>
                  <a:lnTo>
                    <a:pt x="13390" y="5870"/>
                  </a:lnTo>
                  <a:lnTo>
                    <a:pt x="13353" y="5797"/>
                  </a:lnTo>
                  <a:lnTo>
                    <a:pt x="13280" y="5760"/>
                  </a:lnTo>
                  <a:lnTo>
                    <a:pt x="13206" y="5723"/>
                  </a:lnTo>
                  <a:lnTo>
                    <a:pt x="13133" y="5760"/>
                  </a:lnTo>
                  <a:lnTo>
                    <a:pt x="12216" y="6237"/>
                  </a:lnTo>
                  <a:lnTo>
                    <a:pt x="11299" y="6677"/>
                  </a:lnTo>
                  <a:lnTo>
                    <a:pt x="10345" y="7081"/>
                  </a:lnTo>
                  <a:lnTo>
                    <a:pt x="9428" y="7484"/>
                  </a:lnTo>
                  <a:lnTo>
                    <a:pt x="8474" y="7851"/>
                  </a:lnTo>
                  <a:lnTo>
                    <a:pt x="7520" y="8181"/>
                  </a:lnTo>
                  <a:lnTo>
                    <a:pt x="6640" y="8474"/>
                  </a:lnTo>
                  <a:lnTo>
                    <a:pt x="6163" y="8658"/>
                  </a:lnTo>
                  <a:lnTo>
                    <a:pt x="5980" y="8768"/>
                  </a:lnTo>
                  <a:lnTo>
                    <a:pt x="5760" y="8878"/>
                  </a:lnTo>
                  <a:lnTo>
                    <a:pt x="5760" y="8915"/>
                  </a:lnTo>
                  <a:lnTo>
                    <a:pt x="5760" y="8951"/>
                  </a:lnTo>
                  <a:lnTo>
                    <a:pt x="6273" y="8951"/>
                  </a:lnTo>
                  <a:lnTo>
                    <a:pt x="6713" y="8805"/>
                  </a:lnTo>
                  <a:lnTo>
                    <a:pt x="7631" y="8511"/>
                  </a:lnTo>
                  <a:lnTo>
                    <a:pt x="8621" y="8144"/>
                  </a:lnTo>
                  <a:lnTo>
                    <a:pt x="9611" y="7777"/>
                  </a:lnTo>
                  <a:lnTo>
                    <a:pt x="10528" y="7411"/>
                  </a:lnTo>
                  <a:lnTo>
                    <a:pt x="11409" y="7007"/>
                  </a:lnTo>
                  <a:lnTo>
                    <a:pt x="12289" y="6604"/>
                  </a:lnTo>
                  <a:lnTo>
                    <a:pt x="13133" y="6163"/>
                  </a:lnTo>
                  <a:lnTo>
                    <a:pt x="13206" y="6200"/>
                  </a:lnTo>
                  <a:lnTo>
                    <a:pt x="13316" y="6200"/>
                  </a:lnTo>
                  <a:lnTo>
                    <a:pt x="13390" y="6163"/>
                  </a:lnTo>
                  <a:lnTo>
                    <a:pt x="13463" y="6090"/>
                  </a:lnTo>
                  <a:lnTo>
                    <a:pt x="13500" y="6053"/>
                  </a:lnTo>
                  <a:lnTo>
                    <a:pt x="13866" y="6714"/>
                  </a:lnTo>
                  <a:lnTo>
                    <a:pt x="13646" y="6787"/>
                  </a:lnTo>
                  <a:lnTo>
                    <a:pt x="13463" y="6860"/>
                  </a:lnTo>
                  <a:lnTo>
                    <a:pt x="12913" y="7081"/>
                  </a:lnTo>
                  <a:lnTo>
                    <a:pt x="12399" y="7337"/>
                  </a:lnTo>
                  <a:lnTo>
                    <a:pt x="11225" y="7961"/>
                  </a:lnTo>
                  <a:lnTo>
                    <a:pt x="10675" y="8254"/>
                  </a:lnTo>
                  <a:lnTo>
                    <a:pt x="10052" y="8548"/>
                  </a:lnTo>
                  <a:lnTo>
                    <a:pt x="9428" y="8768"/>
                  </a:lnTo>
                  <a:lnTo>
                    <a:pt x="8804" y="8951"/>
                  </a:lnTo>
                  <a:lnTo>
                    <a:pt x="7520" y="9318"/>
                  </a:lnTo>
                  <a:lnTo>
                    <a:pt x="6200" y="9722"/>
                  </a:lnTo>
                  <a:lnTo>
                    <a:pt x="5796" y="9868"/>
                  </a:lnTo>
                  <a:lnTo>
                    <a:pt x="5650" y="10015"/>
                  </a:lnTo>
                  <a:lnTo>
                    <a:pt x="5576" y="10052"/>
                  </a:lnTo>
                  <a:lnTo>
                    <a:pt x="5576" y="10015"/>
                  </a:lnTo>
                  <a:lnTo>
                    <a:pt x="5540" y="9978"/>
                  </a:lnTo>
                  <a:lnTo>
                    <a:pt x="5540" y="10015"/>
                  </a:lnTo>
                  <a:lnTo>
                    <a:pt x="5503" y="10088"/>
                  </a:lnTo>
                  <a:lnTo>
                    <a:pt x="5503" y="10198"/>
                  </a:lnTo>
                  <a:lnTo>
                    <a:pt x="5540" y="10235"/>
                  </a:lnTo>
                  <a:lnTo>
                    <a:pt x="5576" y="10235"/>
                  </a:lnTo>
                  <a:lnTo>
                    <a:pt x="5796" y="10125"/>
                  </a:lnTo>
                  <a:lnTo>
                    <a:pt x="6017" y="10052"/>
                  </a:lnTo>
                  <a:lnTo>
                    <a:pt x="6530" y="9942"/>
                  </a:lnTo>
                  <a:lnTo>
                    <a:pt x="7704" y="9575"/>
                  </a:lnTo>
                  <a:lnTo>
                    <a:pt x="8878" y="9281"/>
                  </a:lnTo>
                  <a:lnTo>
                    <a:pt x="9465" y="9098"/>
                  </a:lnTo>
                  <a:lnTo>
                    <a:pt x="10015" y="8878"/>
                  </a:lnTo>
                  <a:lnTo>
                    <a:pt x="10528" y="8695"/>
                  </a:lnTo>
                  <a:lnTo>
                    <a:pt x="11005" y="8438"/>
                  </a:lnTo>
                  <a:lnTo>
                    <a:pt x="11959" y="7924"/>
                  </a:lnTo>
                  <a:lnTo>
                    <a:pt x="12473" y="7667"/>
                  </a:lnTo>
                  <a:lnTo>
                    <a:pt x="12986" y="7411"/>
                  </a:lnTo>
                  <a:lnTo>
                    <a:pt x="13573" y="7191"/>
                  </a:lnTo>
                  <a:lnTo>
                    <a:pt x="13756" y="7117"/>
                  </a:lnTo>
                  <a:lnTo>
                    <a:pt x="14013" y="7044"/>
                  </a:lnTo>
                  <a:lnTo>
                    <a:pt x="14050" y="7081"/>
                  </a:lnTo>
                  <a:lnTo>
                    <a:pt x="14160" y="7081"/>
                  </a:lnTo>
                  <a:lnTo>
                    <a:pt x="14197" y="7191"/>
                  </a:lnTo>
                  <a:lnTo>
                    <a:pt x="13830" y="7374"/>
                  </a:lnTo>
                  <a:lnTo>
                    <a:pt x="13500" y="7594"/>
                  </a:lnTo>
                  <a:lnTo>
                    <a:pt x="12436" y="8218"/>
                  </a:lnTo>
                  <a:lnTo>
                    <a:pt x="11335" y="8768"/>
                  </a:lnTo>
                  <a:lnTo>
                    <a:pt x="10198" y="9245"/>
                  </a:lnTo>
                  <a:lnTo>
                    <a:pt x="9061" y="9685"/>
                  </a:lnTo>
                  <a:lnTo>
                    <a:pt x="7887" y="10088"/>
                  </a:lnTo>
                  <a:lnTo>
                    <a:pt x="6750" y="10455"/>
                  </a:lnTo>
                  <a:lnTo>
                    <a:pt x="6200" y="10639"/>
                  </a:lnTo>
                  <a:lnTo>
                    <a:pt x="5906" y="10749"/>
                  </a:lnTo>
                  <a:lnTo>
                    <a:pt x="5650" y="10895"/>
                  </a:lnTo>
                  <a:lnTo>
                    <a:pt x="5613" y="10932"/>
                  </a:lnTo>
                  <a:lnTo>
                    <a:pt x="5613" y="10969"/>
                  </a:lnTo>
                  <a:lnTo>
                    <a:pt x="5613" y="11005"/>
                  </a:lnTo>
                  <a:lnTo>
                    <a:pt x="5686" y="11042"/>
                  </a:lnTo>
                  <a:lnTo>
                    <a:pt x="5943" y="11005"/>
                  </a:lnTo>
                  <a:lnTo>
                    <a:pt x="6200" y="10969"/>
                  </a:lnTo>
                  <a:lnTo>
                    <a:pt x="6713" y="10822"/>
                  </a:lnTo>
                  <a:lnTo>
                    <a:pt x="7337" y="10602"/>
                  </a:lnTo>
                  <a:lnTo>
                    <a:pt x="7961" y="10419"/>
                  </a:lnTo>
                  <a:lnTo>
                    <a:pt x="9208" y="10015"/>
                  </a:lnTo>
                  <a:lnTo>
                    <a:pt x="10418" y="9538"/>
                  </a:lnTo>
                  <a:lnTo>
                    <a:pt x="11445" y="9061"/>
                  </a:lnTo>
                  <a:lnTo>
                    <a:pt x="12473" y="8584"/>
                  </a:lnTo>
                  <a:lnTo>
                    <a:pt x="13573" y="7961"/>
                  </a:lnTo>
                  <a:lnTo>
                    <a:pt x="14013" y="7741"/>
                  </a:lnTo>
                  <a:lnTo>
                    <a:pt x="14233" y="7594"/>
                  </a:lnTo>
                  <a:lnTo>
                    <a:pt x="14417" y="7447"/>
                  </a:lnTo>
                  <a:lnTo>
                    <a:pt x="14527" y="7594"/>
                  </a:lnTo>
                  <a:lnTo>
                    <a:pt x="14527" y="7631"/>
                  </a:lnTo>
                  <a:lnTo>
                    <a:pt x="14417" y="7961"/>
                  </a:lnTo>
                  <a:lnTo>
                    <a:pt x="14417" y="8328"/>
                  </a:lnTo>
                  <a:lnTo>
                    <a:pt x="14343" y="8254"/>
                  </a:lnTo>
                  <a:lnTo>
                    <a:pt x="14233" y="8254"/>
                  </a:lnTo>
                  <a:lnTo>
                    <a:pt x="13830" y="8438"/>
                  </a:lnTo>
                  <a:lnTo>
                    <a:pt x="13426" y="8658"/>
                  </a:lnTo>
                  <a:lnTo>
                    <a:pt x="12693" y="9135"/>
                  </a:lnTo>
                  <a:lnTo>
                    <a:pt x="12252" y="9428"/>
                  </a:lnTo>
                  <a:lnTo>
                    <a:pt x="11776" y="9685"/>
                  </a:lnTo>
                  <a:lnTo>
                    <a:pt x="11299" y="9942"/>
                  </a:lnTo>
                  <a:lnTo>
                    <a:pt x="10822" y="10125"/>
                  </a:lnTo>
                  <a:lnTo>
                    <a:pt x="8658" y="10822"/>
                  </a:lnTo>
                  <a:lnTo>
                    <a:pt x="7741" y="11115"/>
                  </a:lnTo>
                  <a:lnTo>
                    <a:pt x="7300" y="11262"/>
                  </a:lnTo>
                  <a:lnTo>
                    <a:pt x="6860" y="11446"/>
                  </a:lnTo>
                  <a:lnTo>
                    <a:pt x="5283" y="11409"/>
                  </a:lnTo>
                  <a:lnTo>
                    <a:pt x="5246" y="11189"/>
                  </a:lnTo>
                  <a:lnTo>
                    <a:pt x="5173" y="11115"/>
                  </a:lnTo>
                  <a:lnTo>
                    <a:pt x="5026" y="11115"/>
                  </a:lnTo>
                  <a:lnTo>
                    <a:pt x="4989" y="11189"/>
                  </a:lnTo>
                  <a:lnTo>
                    <a:pt x="4953" y="11409"/>
                  </a:lnTo>
                  <a:lnTo>
                    <a:pt x="4182" y="11336"/>
                  </a:lnTo>
                  <a:lnTo>
                    <a:pt x="3816" y="11336"/>
                  </a:lnTo>
                  <a:lnTo>
                    <a:pt x="3412" y="11372"/>
                  </a:lnTo>
                  <a:lnTo>
                    <a:pt x="3119" y="11409"/>
                  </a:lnTo>
                  <a:lnTo>
                    <a:pt x="2862" y="11556"/>
                  </a:lnTo>
                  <a:lnTo>
                    <a:pt x="2825" y="11005"/>
                  </a:lnTo>
                  <a:lnTo>
                    <a:pt x="2715" y="9428"/>
                  </a:lnTo>
                  <a:lnTo>
                    <a:pt x="2715" y="9171"/>
                  </a:lnTo>
                  <a:lnTo>
                    <a:pt x="2972" y="9171"/>
                  </a:lnTo>
                  <a:lnTo>
                    <a:pt x="3265" y="9135"/>
                  </a:lnTo>
                  <a:lnTo>
                    <a:pt x="3522" y="9061"/>
                  </a:lnTo>
                  <a:lnTo>
                    <a:pt x="3779" y="8988"/>
                  </a:lnTo>
                  <a:lnTo>
                    <a:pt x="4036" y="8841"/>
                  </a:lnTo>
                  <a:lnTo>
                    <a:pt x="4293" y="8695"/>
                  </a:lnTo>
                  <a:lnTo>
                    <a:pt x="4733" y="8401"/>
                  </a:lnTo>
                  <a:lnTo>
                    <a:pt x="5063" y="8108"/>
                  </a:lnTo>
                  <a:lnTo>
                    <a:pt x="5356" y="7777"/>
                  </a:lnTo>
                  <a:lnTo>
                    <a:pt x="5613" y="7447"/>
                  </a:lnTo>
                  <a:lnTo>
                    <a:pt x="5870" y="7117"/>
                  </a:lnTo>
                  <a:lnTo>
                    <a:pt x="6273" y="7007"/>
                  </a:lnTo>
                  <a:lnTo>
                    <a:pt x="6640" y="6824"/>
                  </a:lnTo>
                  <a:lnTo>
                    <a:pt x="7410" y="6420"/>
                  </a:lnTo>
                  <a:lnTo>
                    <a:pt x="8401" y="5980"/>
                  </a:lnTo>
                  <a:lnTo>
                    <a:pt x="9355" y="5577"/>
                  </a:lnTo>
                  <a:lnTo>
                    <a:pt x="10308" y="5246"/>
                  </a:lnTo>
                  <a:lnTo>
                    <a:pt x="11262" y="4880"/>
                  </a:lnTo>
                  <a:lnTo>
                    <a:pt x="12032" y="4623"/>
                  </a:lnTo>
                  <a:lnTo>
                    <a:pt x="12436" y="4403"/>
                  </a:lnTo>
                  <a:lnTo>
                    <a:pt x="12619" y="4219"/>
                  </a:lnTo>
                  <a:lnTo>
                    <a:pt x="12729" y="4183"/>
                  </a:lnTo>
                  <a:close/>
                  <a:moveTo>
                    <a:pt x="2385" y="1"/>
                  </a:moveTo>
                  <a:lnTo>
                    <a:pt x="2238" y="38"/>
                  </a:lnTo>
                  <a:lnTo>
                    <a:pt x="2202" y="74"/>
                  </a:lnTo>
                  <a:lnTo>
                    <a:pt x="2165" y="111"/>
                  </a:lnTo>
                  <a:lnTo>
                    <a:pt x="2055" y="368"/>
                  </a:lnTo>
                  <a:lnTo>
                    <a:pt x="1982" y="515"/>
                  </a:lnTo>
                  <a:lnTo>
                    <a:pt x="1578" y="1432"/>
                  </a:lnTo>
                  <a:lnTo>
                    <a:pt x="1541" y="1542"/>
                  </a:lnTo>
                  <a:lnTo>
                    <a:pt x="1578" y="1615"/>
                  </a:lnTo>
                  <a:lnTo>
                    <a:pt x="1615" y="1688"/>
                  </a:lnTo>
                  <a:lnTo>
                    <a:pt x="1688" y="1762"/>
                  </a:lnTo>
                  <a:lnTo>
                    <a:pt x="1761" y="1798"/>
                  </a:lnTo>
                  <a:lnTo>
                    <a:pt x="1835" y="1798"/>
                  </a:lnTo>
                  <a:lnTo>
                    <a:pt x="1908" y="1762"/>
                  </a:lnTo>
                  <a:lnTo>
                    <a:pt x="1982" y="1652"/>
                  </a:lnTo>
                  <a:lnTo>
                    <a:pt x="2128" y="1358"/>
                  </a:lnTo>
                  <a:lnTo>
                    <a:pt x="2092" y="2165"/>
                  </a:lnTo>
                  <a:lnTo>
                    <a:pt x="2092" y="2972"/>
                  </a:lnTo>
                  <a:lnTo>
                    <a:pt x="2055" y="4073"/>
                  </a:lnTo>
                  <a:lnTo>
                    <a:pt x="1982" y="4109"/>
                  </a:lnTo>
                  <a:lnTo>
                    <a:pt x="1835" y="4073"/>
                  </a:lnTo>
                  <a:lnTo>
                    <a:pt x="1725" y="3999"/>
                  </a:lnTo>
                  <a:lnTo>
                    <a:pt x="1615" y="3999"/>
                  </a:lnTo>
                  <a:lnTo>
                    <a:pt x="1541" y="4036"/>
                  </a:lnTo>
                  <a:lnTo>
                    <a:pt x="1505" y="4109"/>
                  </a:lnTo>
                  <a:lnTo>
                    <a:pt x="1541" y="4219"/>
                  </a:lnTo>
                  <a:lnTo>
                    <a:pt x="1651" y="4293"/>
                  </a:lnTo>
                  <a:lnTo>
                    <a:pt x="1761" y="4366"/>
                  </a:lnTo>
                  <a:lnTo>
                    <a:pt x="1908" y="4403"/>
                  </a:lnTo>
                  <a:lnTo>
                    <a:pt x="2055" y="4439"/>
                  </a:lnTo>
                  <a:lnTo>
                    <a:pt x="2055" y="5540"/>
                  </a:lnTo>
                  <a:lnTo>
                    <a:pt x="1908" y="5577"/>
                  </a:lnTo>
                  <a:lnTo>
                    <a:pt x="1651" y="5613"/>
                  </a:lnTo>
                  <a:lnTo>
                    <a:pt x="1615" y="5687"/>
                  </a:lnTo>
                  <a:lnTo>
                    <a:pt x="1541" y="5723"/>
                  </a:lnTo>
                  <a:lnTo>
                    <a:pt x="1541" y="5760"/>
                  </a:lnTo>
                  <a:lnTo>
                    <a:pt x="1505" y="5797"/>
                  </a:lnTo>
                  <a:lnTo>
                    <a:pt x="1541" y="5833"/>
                  </a:lnTo>
                  <a:lnTo>
                    <a:pt x="1578" y="5833"/>
                  </a:lnTo>
                  <a:lnTo>
                    <a:pt x="1651" y="5907"/>
                  </a:lnTo>
                  <a:lnTo>
                    <a:pt x="2055" y="5907"/>
                  </a:lnTo>
                  <a:lnTo>
                    <a:pt x="2092" y="6200"/>
                  </a:lnTo>
                  <a:lnTo>
                    <a:pt x="2092" y="7154"/>
                  </a:lnTo>
                  <a:lnTo>
                    <a:pt x="1835" y="7227"/>
                  </a:lnTo>
                  <a:lnTo>
                    <a:pt x="1541" y="7374"/>
                  </a:lnTo>
                  <a:lnTo>
                    <a:pt x="1505" y="7411"/>
                  </a:lnTo>
                  <a:lnTo>
                    <a:pt x="1505" y="7447"/>
                  </a:lnTo>
                  <a:lnTo>
                    <a:pt x="1541" y="7484"/>
                  </a:lnTo>
                  <a:lnTo>
                    <a:pt x="1578" y="7521"/>
                  </a:lnTo>
                  <a:lnTo>
                    <a:pt x="2092" y="7521"/>
                  </a:lnTo>
                  <a:lnTo>
                    <a:pt x="2165" y="8951"/>
                  </a:lnTo>
                  <a:lnTo>
                    <a:pt x="2165" y="8988"/>
                  </a:lnTo>
                  <a:lnTo>
                    <a:pt x="1982" y="8951"/>
                  </a:lnTo>
                  <a:lnTo>
                    <a:pt x="1578" y="8951"/>
                  </a:lnTo>
                  <a:lnTo>
                    <a:pt x="1505" y="8988"/>
                  </a:lnTo>
                  <a:lnTo>
                    <a:pt x="1468" y="9061"/>
                  </a:lnTo>
                  <a:lnTo>
                    <a:pt x="1468" y="9135"/>
                  </a:lnTo>
                  <a:lnTo>
                    <a:pt x="1541" y="9208"/>
                  </a:lnTo>
                  <a:lnTo>
                    <a:pt x="1688" y="9245"/>
                  </a:lnTo>
                  <a:lnTo>
                    <a:pt x="1835" y="9318"/>
                  </a:lnTo>
                  <a:lnTo>
                    <a:pt x="2202" y="9391"/>
                  </a:lnTo>
                  <a:lnTo>
                    <a:pt x="2238" y="10419"/>
                  </a:lnTo>
                  <a:lnTo>
                    <a:pt x="2018" y="10419"/>
                  </a:lnTo>
                  <a:lnTo>
                    <a:pt x="1798" y="10455"/>
                  </a:lnTo>
                  <a:lnTo>
                    <a:pt x="1725" y="10529"/>
                  </a:lnTo>
                  <a:lnTo>
                    <a:pt x="1651" y="10602"/>
                  </a:lnTo>
                  <a:lnTo>
                    <a:pt x="1578" y="10675"/>
                  </a:lnTo>
                  <a:lnTo>
                    <a:pt x="1615" y="10749"/>
                  </a:lnTo>
                  <a:lnTo>
                    <a:pt x="1688" y="10822"/>
                  </a:lnTo>
                  <a:lnTo>
                    <a:pt x="2128" y="10822"/>
                  </a:lnTo>
                  <a:lnTo>
                    <a:pt x="2275" y="10859"/>
                  </a:lnTo>
                  <a:lnTo>
                    <a:pt x="2275" y="10895"/>
                  </a:lnTo>
                  <a:lnTo>
                    <a:pt x="2312" y="11702"/>
                  </a:lnTo>
                  <a:lnTo>
                    <a:pt x="2348" y="11959"/>
                  </a:lnTo>
                  <a:lnTo>
                    <a:pt x="2385" y="12106"/>
                  </a:lnTo>
                  <a:lnTo>
                    <a:pt x="2495" y="12216"/>
                  </a:lnTo>
                  <a:lnTo>
                    <a:pt x="2568" y="12253"/>
                  </a:lnTo>
                  <a:lnTo>
                    <a:pt x="2679" y="12253"/>
                  </a:lnTo>
                  <a:lnTo>
                    <a:pt x="2752" y="12216"/>
                  </a:lnTo>
                  <a:lnTo>
                    <a:pt x="2789" y="12143"/>
                  </a:lnTo>
                  <a:lnTo>
                    <a:pt x="2825" y="12106"/>
                  </a:lnTo>
                  <a:lnTo>
                    <a:pt x="3009" y="11959"/>
                  </a:lnTo>
                  <a:lnTo>
                    <a:pt x="3265" y="11886"/>
                  </a:lnTo>
                  <a:lnTo>
                    <a:pt x="3486" y="11849"/>
                  </a:lnTo>
                  <a:lnTo>
                    <a:pt x="3742" y="11849"/>
                  </a:lnTo>
                  <a:lnTo>
                    <a:pt x="3742" y="12033"/>
                  </a:lnTo>
                  <a:lnTo>
                    <a:pt x="3742" y="12216"/>
                  </a:lnTo>
                  <a:lnTo>
                    <a:pt x="3816" y="12363"/>
                  </a:lnTo>
                  <a:lnTo>
                    <a:pt x="3889" y="12509"/>
                  </a:lnTo>
                  <a:lnTo>
                    <a:pt x="3962" y="12583"/>
                  </a:lnTo>
                  <a:lnTo>
                    <a:pt x="4036" y="12546"/>
                  </a:lnTo>
                  <a:lnTo>
                    <a:pt x="4109" y="12509"/>
                  </a:lnTo>
                  <a:lnTo>
                    <a:pt x="4146" y="12436"/>
                  </a:lnTo>
                  <a:lnTo>
                    <a:pt x="4072" y="12216"/>
                  </a:lnTo>
                  <a:lnTo>
                    <a:pt x="4036" y="12069"/>
                  </a:lnTo>
                  <a:lnTo>
                    <a:pt x="4036" y="11886"/>
                  </a:lnTo>
                  <a:lnTo>
                    <a:pt x="5063" y="11922"/>
                  </a:lnTo>
                  <a:lnTo>
                    <a:pt x="5063" y="12143"/>
                  </a:lnTo>
                  <a:lnTo>
                    <a:pt x="5100" y="12619"/>
                  </a:lnTo>
                  <a:lnTo>
                    <a:pt x="5136" y="12693"/>
                  </a:lnTo>
                  <a:lnTo>
                    <a:pt x="5173" y="12766"/>
                  </a:lnTo>
                  <a:lnTo>
                    <a:pt x="5320" y="12766"/>
                  </a:lnTo>
                  <a:lnTo>
                    <a:pt x="5466" y="12729"/>
                  </a:lnTo>
                  <a:lnTo>
                    <a:pt x="5503" y="12619"/>
                  </a:lnTo>
                  <a:lnTo>
                    <a:pt x="5540" y="12473"/>
                  </a:lnTo>
                  <a:lnTo>
                    <a:pt x="5466" y="12363"/>
                  </a:lnTo>
                  <a:lnTo>
                    <a:pt x="5393" y="12326"/>
                  </a:lnTo>
                  <a:lnTo>
                    <a:pt x="5356" y="12106"/>
                  </a:lnTo>
                  <a:lnTo>
                    <a:pt x="5283" y="11922"/>
                  </a:lnTo>
                  <a:lnTo>
                    <a:pt x="5906" y="11959"/>
                  </a:lnTo>
                  <a:lnTo>
                    <a:pt x="6493" y="11959"/>
                  </a:lnTo>
                  <a:lnTo>
                    <a:pt x="6493" y="11996"/>
                  </a:lnTo>
                  <a:lnTo>
                    <a:pt x="6457" y="12179"/>
                  </a:lnTo>
                  <a:lnTo>
                    <a:pt x="6420" y="12399"/>
                  </a:lnTo>
                  <a:lnTo>
                    <a:pt x="6457" y="12583"/>
                  </a:lnTo>
                  <a:lnTo>
                    <a:pt x="6567" y="12766"/>
                  </a:lnTo>
                  <a:lnTo>
                    <a:pt x="6603" y="12840"/>
                  </a:lnTo>
                  <a:lnTo>
                    <a:pt x="6677" y="12876"/>
                  </a:lnTo>
                  <a:lnTo>
                    <a:pt x="6750" y="12876"/>
                  </a:lnTo>
                  <a:lnTo>
                    <a:pt x="6824" y="12840"/>
                  </a:lnTo>
                  <a:lnTo>
                    <a:pt x="6897" y="12766"/>
                  </a:lnTo>
                  <a:lnTo>
                    <a:pt x="6897" y="12729"/>
                  </a:lnTo>
                  <a:lnTo>
                    <a:pt x="6897" y="12656"/>
                  </a:lnTo>
                  <a:lnTo>
                    <a:pt x="6824" y="12619"/>
                  </a:lnTo>
                  <a:lnTo>
                    <a:pt x="6787" y="12583"/>
                  </a:lnTo>
                  <a:lnTo>
                    <a:pt x="6713" y="12399"/>
                  </a:lnTo>
                  <a:lnTo>
                    <a:pt x="6677" y="12216"/>
                  </a:lnTo>
                  <a:lnTo>
                    <a:pt x="6640" y="11996"/>
                  </a:lnTo>
                  <a:lnTo>
                    <a:pt x="6640" y="11959"/>
                  </a:lnTo>
                  <a:lnTo>
                    <a:pt x="7924" y="11996"/>
                  </a:lnTo>
                  <a:lnTo>
                    <a:pt x="7851" y="12033"/>
                  </a:lnTo>
                  <a:lnTo>
                    <a:pt x="7814" y="12106"/>
                  </a:lnTo>
                  <a:lnTo>
                    <a:pt x="7777" y="12253"/>
                  </a:lnTo>
                  <a:lnTo>
                    <a:pt x="7777" y="12399"/>
                  </a:lnTo>
                  <a:lnTo>
                    <a:pt x="7777" y="12509"/>
                  </a:lnTo>
                  <a:lnTo>
                    <a:pt x="7814" y="12619"/>
                  </a:lnTo>
                  <a:lnTo>
                    <a:pt x="7887" y="12729"/>
                  </a:lnTo>
                  <a:lnTo>
                    <a:pt x="7961" y="12766"/>
                  </a:lnTo>
                  <a:lnTo>
                    <a:pt x="8034" y="12729"/>
                  </a:lnTo>
                  <a:lnTo>
                    <a:pt x="8107" y="12693"/>
                  </a:lnTo>
                  <a:lnTo>
                    <a:pt x="8144" y="12619"/>
                  </a:lnTo>
                  <a:lnTo>
                    <a:pt x="8107" y="12473"/>
                  </a:lnTo>
                  <a:lnTo>
                    <a:pt x="8071" y="12289"/>
                  </a:lnTo>
                  <a:lnTo>
                    <a:pt x="8071" y="12179"/>
                  </a:lnTo>
                  <a:lnTo>
                    <a:pt x="8034" y="12106"/>
                  </a:lnTo>
                  <a:lnTo>
                    <a:pt x="8034" y="12033"/>
                  </a:lnTo>
                  <a:lnTo>
                    <a:pt x="8034" y="11996"/>
                  </a:lnTo>
                  <a:lnTo>
                    <a:pt x="9391" y="11996"/>
                  </a:lnTo>
                  <a:lnTo>
                    <a:pt x="9318" y="12216"/>
                  </a:lnTo>
                  <a:lnTo>
                    <a:pt x="9318" y="12473"/>
                  </a:lnTo>
                  <a:lnTo>
                    <a:pt x="9355" y="12546"/>
                  </a:lnTo>
                  <a:lnTo>
                    <a:pt x="9428" y="12583"/>
                  </a:lnTo>
                  <a:lnTo>
                    <a:pt x="9611" y="12583"/>
                  </a:lnTo>
                  <a:lnTo>
                    <a:pt x="9685" y="12546"/>
                  </a:lnTo>
                  <a:lnTo>
                    <a:pt x="9721" y="12473"/>
                  </a:lnTo>
                  <a:lnTo>
                    <a:pt x="9721" y="12436"/>
                  </a:lnTo>
                  <a:lnTo>
                    <a:pt x="9721" y="12363"/>
                  </a:lnTo>
                  <a:lnTo>
                    <a:pt x="9611" y="12326"/>
                  </a:lnTo>
                  <a:lnTo>
                    <a:pt x="9611" y="11996"/>
                  </a:lnTo>
                  <a:lnTo>
                    <a:pt x="10638" y="11996"/>
                  </a:lnTo>
                  <a:lnTo>
                    <a:pt x="10675" y="12253"/>
                  </a:lnTo>
                  <a:lnTo>
                    <a:pt x="10748" y="12509"/>
                  </a:lnTo>
                  <a:lnTo>
                    <a:pt x="10822" y="12583"/>
                  </a:lnTo>
                  <a:lnTo>
                    <a:pt x="10969" y="12583"/>
                  </a:lnTo>
                  <a:lnTo>
                    <a:pt x="11005" y="12509"/>
                  </a:lnTo>
                  <a:lnTo>
                    <a:pt x="11042" y="12399"/>
                  </a:lnTo>
                  <a:lnTo>
                    <a:pt x="10969" y="12179"/>
                  </a:lnTo>
                  <a:lnTo>
                    <a:pt x="10895" y="11996"/>
                  </a:lnTo>
                  <a:lnTo>
                    <a:pt x="12106" y="11996"/>
                  </a:lnTo>
                  <a:lnTo>
                    <a:pt x="12069" y="12069"/>
                  </a:lnTo>
                  <a:lnTo>
                    <a:pt x="12032" y="12143"/>
                  </a:lnTo>
                  <a:lnTo>
                    <a:pt x="11996" y="12363"/>
                  </a:lnTo>
                  <a:lnTo>
                    <a:pt x="12032" y="12473"/>
                  </a:lnTo>
                  <a:lnTo>
                    <a:pt x="12069" y="12619"/>
                  </a:lnTo>
                  <a:lnTo>
                    <a:pt x="12142" y="12729"/>
                  </a:lnTo>
                  <a:lnTo>
                    <a:pt x="12216" y="12803"/>
                  </a:lnTo>
                  <a:lnTo>
                    <a:pt x="12289" y="12840"/>
                  </a:lnTo>
                  <a:lnTo>
                    <a:pt x="12362" y="12803"/>
                  </a:lnTo>
                  <a:lnTo>
                    <a:pt x="12399" y="12766"/>
                  </a:lnTo>
                  <a:lnTo>
                    <a:pt x="12399" y="12693"/>
                  </a:lnTo>
                  <a:lnTo>
                    <a:pt x="12362" y="12546"/>
                  </a:lnTo>
                  <a:lnTo>
                    <a:pt x="12289" y="12363"/>
                  </a:lnTo>
                  <a:lnTo>
                    <a:pt x="12252" y="12179"/>
                  </a:lnTo>
                  <a:lnTo>
                    <a:pt x="12252" y="11959"/>
                  </a:lnTo>
                  <a:lnTo>
                    <a:pt x="13353" y="11959"/>
                  </a:lnTo>
                  <a:lnTo>
                    <a:pt x="13280" y="12106"/>
                  </a:lnTo>
                  <a:lnTo>
                    <a:pt x="13243" y="12253"/>
                  </a:lnTo>
                  <a:lnTo>
                    <a:pt x="13243" y="12436"/>
                  </a:lnTo>
                  <a:lnTo>
                    <a:pt x="13316" y="12583"/>
                  </a:lnTo>
                  <a:lnTo>
                    <a:pt x="13353" y="12619"/>
                  </a:lnTo>
                  <a:lnTo>
                    <a:pt x="13426" y="12656"/>
                  </a:lnTo>
                  <a:lnTo>
                    <a:pt x="13500" y="12656"/>
                  </a:lnTo>
                  <a:lnTo>
                    <a:pt x="13573" y="12583"/>
                  </a:lnTo>
                  <a:lnTo>
                    <a:pt x="13610" y="12436"/>
                  </a:lnTo>
                  <a:lnTo>
                    <a:pt x="13536" y="12216"/>
                  </a:lnTo>
                  <a:lnTo>
                    <a:pt x="13536" y="12069"/>
                  </a:lnTo>
                  <a:lnTo>
                    <a:pt x="13573" y="11922"/>
                  </a:lnTo>
                  <a:lnTo>
                    <a:pt x="14563" y="11886"/>
                  </a:lnTo>
                  <a:lnTo>
                    <a:pt x="14563" y="11886"/>
                  </a:lnTo>
                  <a:lnTo>
                    <a:pt x="14527" y="12363"/>
                  </a:lnTo>
                  <a:lnTo>
                    <a:pt x="14563" y="12436"/>
                  </a:lnTo>
                  <a:lnTo>
                    <a:pt x="14637" y="12509"/>
                  </a:lnTo>
                  <a:lnTo>
                    <a:pt x="14747" y="12509"/>
                  </a:lnTo>
                  <a:lnTo>
                    <a:pt x="14820" y="12473"/>
                  </a:lnTo>
                  <a:lnTo>
                    <a:pt x="14893" y="12399"/>
                  </a:lnTo>
                  <a:lnTo>
                    <a:pt x="14967" y="12289"/>
                  </a:lnTo>
                  <a:lnTo>
                    <a:pt x="14967" y="12179"/>
                  </a:lnTo>
                  <a:lnTo>
                    <a:pt x="14967" y="12069"/>
                  </a:lnTo>
                  <a:lnTo>
                    <a:pt x="14930" y="11996"/>
                  </a:lnTo>
                  <a:lnTo>
                    <a:pt x="14857" y="11959"/>
                  </a:lnTo>
                  <a:lnTo>
                    <a:pt x="14857" y="11886"/>
                  </a:lnTo>
                  <a:lnTo>
                    <a:pt x="16618" y="11776"/>
                  </a:lnTo>
                  <a:lnTo>
                    <a:pt x="16654" y="11812"/>
                  </a:lnTo>
                  <a:lnTo>
                    <a:pt x="16544" y="11996"/>
                  </a:lnTo>
                  <a:lnTo>
                    <a:pt x="16361" y="12179"/>
                  </a:lnTo>
                  <a:lnTo>
                    <a:pt x="16287" y="12289"/>
                  </a:lnTo>
                  <a:lnTo>
                    <a:pt x="16251" y="12363"/>
                  </a:lnTo>
                  <a:lnTo>
                    <a:pt x="16287" y="12436"/>
                  </a:lnTo>
                  <a:lnTo>
                    <a:pt x="16324" y="12509"/>
                  </a:lnTo>
                  <a:lnTo>
                    <a:pt x="16397" y="12546"/>
                  </a:lnTo>
                  <a:lnTo>
                    <a:pt x="16471" y="12583"/>
                  </a:lnTo>
                  <a:lnTo>
                    <a:pt x="16544" y="12583"/>
                  </a:lnTo>
                  <a:lnTo>
                    <a:pt x="16581" y="12546"/>
                  </a:lnTo>
                  <a:lnTo>
                    <a:pt x="16728" y="12473"/>
                  </a:lnTo>
                  <a:lnTo>
                    <a:pt x="16801" y="12363"/>
                  </a:lnTo>
                  <a:lnTo>
                    <a:pt x="16984" y="12106"/>
                  </a:lnTo>
                  <a:lnTo>
                    <a:pt x="17461" y="11482"/>
                  </a:lnTo>
                  <a:lnTo>
                    <a:pt x="17461" y="11409"/>
                  </a:lnTo>
                  <a:lnTo>
                    <a:pt x="17461" y="11336"/>
                  </a:lnTo>
                  <a:lnTo>
                    <a:pt x="17461" y="11262"/>
                  </a:lnTo>
                  <a:lnTo>
                    <a:pt x="17425" y="11189"/>
                  </a:lnTo>
                  <a:lnTo>
                    <a:pt x="17058" y="10895"/>
                  </a:lnTo>
                  <a:lnTo>
                    <a:pt x="16728" y="10639"/>
                  </a:lnTo>
                  <a:lnTo>
                    <a:pt x="16654" y="10602"/>
                  </a:lnTo>
                  <a:lnTo>
                    <a:pt x="16581" y="10602"/>
                  </a:lnTo>
                  <a:lnTo>
                    <a:pt x="16544" y="10639"/>
                  </a:lnTo>
                  <a:lnTo>
                    <a:pt x="16471" y="10675"/>
                  </a:lnTo>
                  <a:lnTo>
                    <a:pt x="16434" y="10785"/>
                  </a:lnTo>
                  <a:lnTo>
                    <a:pt x="16434" y="10859"/>
                  </a:lnTo>
                  <a:lnTo>
                    <a:pt x="16471" y="10932"/>
                  </a:lnTo>
                  <a:lnTo>
                    <a:pt x="16801" y="11226"/>
                  </a:lnTo>
                  <a:lnTo>
                    <a:pt x="13940" y="11372"/>
                  </a:lnTo>
                  <a:lnTo>
                    <a:pt x="14050" y="11336"/>
                  </a:lnTo>
                  <a:lnTo>
                    <a:pt x="14270" y="11189"/>
                  </a:lnTo>
                  <a:lnTo>
                    <a:pt x="14343" y="11115"/>
                  </a:lnTo>
                  <a:lnTo>
                    <a:pt x="14417" y="11005"/>
                  </a:lnTo>
                  <a:lnTo>
                    <a:pt x="14417" y="10932"/>
                  </a:lnTo>
                  <a:lnTo>
                    <a:pt x="14380" y="10895"/>
                  </a:lnTo>
                  <a:lnTo>
                    <a:pt x="14233" y="10895"/>
                  </a:lnTo>
                  <a:lnTo>
                    <a:pt x="14123" y="10932"/>
                  </a:lnTo>
                  <a:lnTo>
                    <a:pt x="13903" y="11079"/>
                  </a:lnTo>
                  <a:lnTo>
                    <a:pt x="13720" y="11226"/>
                  </a:lnTo>
                  <a:lnTo>
                    <a:pt x="13573" y="11409"/>
                  </a:lnTo>
                  <a:lnTo>
                    <a:pt x="12289" y="11446"/>
                  </a:lnTo>
                  <a:lnTo>
                    <a:pt x="12546" y="11336"/>
                  </a:lnTo>
                  <a:lnTo>
                    <a:pt x="12839" y="11226"/>
                  </a:lnTo>
                  <a:lnTo>
                    <a:pt x="13169" y="11079"/>
                  </a:lnTo>
                  <a:lnTo>
                    <a:pt x="13500" y="10895"/>
                  </a:lnTo>
                  <a:lnTo>
                    <a:pt x="13793" y="10675"/>
                  </a:lnTo>
                  <a:lnTo>
                    <a:pt x="14050" y="10419"/>
                  </a:lnTo>
                  <a:lnTo>
                    <a:pt x="14087" y="10308"/>
                  </a:lnTo>
                  <a:lnTo>
                    <a:pt x="14050" y="10235"/>
                  </a:lnTo>
                  <a:lnTo>
                    <a:pt x="13976" y="10198"/>
                  </a:lnTo>
                  <a:lnTo>
                    <a:pt x="13903" y="10235"/>
                  </a:lnTo>
                  <a:lnTo>
                    <a:pt x="13646" y="10382"/>
                  </a:lnTo>
                  <a:lnTo>
                    <a:pt x="13390" y="10565"/>
                  </a:lnTo>
                  <a:lnTo>
                    <a:pt x="13133" y="10749"/>
                  </a:lnTo>
                  <a:lnTo>
                    <a:pt x="12876" y="10895"/>
                  </a:lnTo>
                  <a:lnTo>
                    <a:pt x="12583" y="11042"/>
                  </a:lnTo>
                  <a:lnTo>
                    <a:pt x="12289" y="11152"/>
                  </a:lnTo>
                  <a:lnTo>
                    <a:pt x="11996" y="11299"/>
                  </a:lnTo>
                  <a:lnTo>
                    <a:pt x="11702" y="11446"/>
                  </a:lnTo>
                  <a:lnTo>
                    <a:pt x="10162" y="11482"/>
                  </a:lnTo>
                  <a:lnTo>
                    <a:pt x="10602" y="11299"/>
                  </a:lnTo>
                  <a:lnTo>
                    <a:pt x="12216" y="10639"/>
                  </a:lnTo>
                  <a:lnTo>
                    <a:pt x="12766" y="10455"/>
                  </a:lnTo>
                  <a:lnTo>
                    <a:pt x="13316" y="10162"/>
                  </a:lnTo>
                  <a:lnTo>
                    <a:pt x="13573" y="10015"/>
                  </a:lnTo>
                  <a:lnTo>
                    <a:pt x="13793" y="9832"/>
                  </a:lnTo>
                  <a:lnTo>
                    <a:pt x="13976" y="9612"/>
                  </a:lnTo>
                  <a:lnTo>
                    <a:pt x="14087" y="9355"/>
                  </a:lnTo>
                  <a:lnTo>
                    <a:pt x="14087" y="9245"/>
                  </a:lnTo>
                  <a:lnTo>
                    <a:pt x="14050" y="9208"/>
                  </a:lnTo>
                  <a:lnTo>
                    <a:pt x="13940" y="9171"/>
                  </a:lnTo>
                  <a:lnTo>
                    <a:pt x="13866" y="9208"/>
                  </a:lnTo>
                  <a:lnTo>
                    <a:pt x="13463" y="9612"/>
                  </a:lnTo>
                  <a:lnTo>
                    <a:pt x="13243" y="9795"/>
                  </a:lnTo>
                  <a:lnTo>
                    <a:pt x="12986" y="9978"/>
                  </a:lnTo>
                  <a:lnTo>
                    <a:pt x="12693" y="10125"/>
                  </a:lnTo>
                  <a:lnTo>
                    <a:pt x="12399" y="10235"/>
                  </a:lnTo>
                  <a:lnTo>
                    <a:pt x="11776" y="10492"/>
                  </a:lnTo>
                  <a:lnTo>
                    <a:pt x="10418" y="11042"/>
                  </a:lnTo>
                  <a:lnTo>
                    <a:pt x="9905" y="11262"/>
                  </a:lnTo>
                  <a:lnTo>
                    <a:pt x="9428" y="11482"/>
                  </a:lnTo>
                  <a:lnTo>
                    <a:pt x="7667" y="11482"/>
                  </a:lnTo>
                  <a:lnTo>
                    <a:pt x="8621" y="11152"/>
                  </a:lnTo>
                  <a:lnTo>
                    <a:pt x="10895" y="10419"/>
                  </a:lnTo>
                  <a:lnTo>
                    <a:pt x="11335" y="10235"/>
                  </a:lnTo>
                  <a:lnTo>
                    <a:pt x="11776" y="10052"/>
                  </a:lnTo>
                  <a:lnTo>
                    <a:pt x="12179" y="9832"/>
                  </a:lnTo>
                  <a:lnTo>
                    <a:pt x="12583" y="9575"/>
                  </a:lnTo>
                  <a:lnTo>
                    <a:pt x="13426" y="9025"/>
                  </a:lnTo>
                  <a:lnTo>
                    <a:pt x="13866" y="8768"/>
                  </a:lnTo>
                  <a:lnTo>
                    <a:pt x="14307" y="8548"/>
                  </a:lnTo>
                  <a:lnTo>
                    <a:pt x="14380" y="8511"/>
                  </a:lnTo>
                  <a:lnTo>
                    <a:pt x="14417" y="8474"/>
                  </a:lnTo>
                  <a:lnTo>
                    <a:pt x="14417" y="8841"/>
                  </a:lnTo>
                  <a:lnTo>
                    <a:pt x="14453" y="8915"/>
                  </a:lnTo>
                  <a:lnTo>
                    <a:pt x="14490" y="8951"/>
                  </a:lnTo>
                  <a:lnTo>
                    <a:pt x="14527" y="8988"/>
                  </a:lnTo>
                  <a:lnTo>
                    <a:pt x="14600" y="9025"/>
                  </a:lnTo>
                  <a:lnTo>
                    <a:pt x="14673" y="8988"/>
                  </a:lnTo>
                  <a:lnTo>
                    <a:pt x="14747" y="8951"/>
                  </a:lnTo>
                  <a:lnTo>
                    <a:pt x="14783" y="8915"/>
                  </a:lnTo>
                  <a:lnTo>
                    <a:pt x="14783" y="8841"/>
                  </a:lnTo>
                  <a:lnTo>
                    <a:pt x="14783" y="8291"/>
                  </a:lnTo>
                  <a:lnTo>
                    <a:pt x="14747" y="8034"/>
                  </a:lnTo>
                  <a:lnTo>
                    <a:pt x="14673" y="7777"/>
                  </a:lnTo>
                  <a:lnTo>
                    <a:pt x="15077" y="8181"/>
                  </a:lnTo>
                  <a:lnTo>
                    <a:pt x="15517" y="8584"/>
                  </a:lnTo>
                  <a:lnTo>
                    <a:pt x="15737" y="8768"/>
                  </a:lnTo>
                  <a:lnTo>
                    <a:pt x="15847" y="8841"/>
                  </a:lnTo>
                  <a:lnTo>
                    <a:pt x="15994" y="8878"/>
                  </a:lnTo>
                  <a:lnTo>
                    <a:pt x="16361" y="8915"/>
                  </a:lnTo>
                  <a:lnTo>
                    <a:pt x="16764" y="8915"/>
                  </a:lnTo>
                  <a:lnTo>
                    <a:pt x="17204" y="8878"/>
                  </a:lnTo>
                  <a:lnTo>
                    <a:pt x="17608" y="8731"/>
                  </a:lnTo>
                  <a:lnTo>
                    <a:pt x="17681" y="8695"/>
                  </a:lnTo>
                  <a:lnTo>
                    <a:pt x="17755" y="8584"/>
                  </a:lnTo>
                  <a:lnTo>
                    <a:pt x="17791" y="8511"/>
                  </a:lnTo>
                  <a:lnTo>
                    <a:pt x="17755" y="8438"/>
                  </a:lnTo>
                  <a:lnTo>
                    <a:pt x="17718" y="8328"/>
                  </a:lnTo>
                  <a:lnTo>
                    <a:pt x="17681" y="8291"/>
                  </a:lnTo>
                  <a:lnTo>
                    <a:pt x="17571" y="8254"/>
                  </a:lnTo>
                  <a:lnTo>
                    <a:pt x="17461" y="8254"/>
                  </a:lnTo>
                  <a:lnTo>
                    <a:pt x="17131" y="8364"/>
                  </a:lnTo>
                  <a:lnTo>
                    <a:pt x="16764" y="8401"/>
                  </a:lnTo>
                  <a:lnTo>
                    <a:pt x="16397" y="8438"/>
                  </a:lnTo>
                  <a:lnTo>
                    <a:pt x="16177" y="8401"/>
                  </a:lnTo>
                  <a:lnTo>
                    <a:pt x="16031" y="8364"/>
                  </a:lnTo>
                  <a:lnTo>
                    <a:pt x="15480" y="7888"/>
                  </a:lnTo>
                  <a:lnTo>
                    <a:pt x="15004" y="7374"/>
                  </a:lnTo>
                  <a:lnTo>
                    <a:pt x="14563" y="6824"/>
                  </a:lnTo>
                  <a:lnTo>
                    <a:pt x="14160" y="6237"/>
                  </a:lnTo>
                  <a:lnTo>
                    <a:pt x="13830" y="5613"/>
                  </a:lnTo>
                  <a:lnTo>
                    <a:pt x="13536" y="4990"/>
                  </a:lnTo>
                  <a:lnTo>
                    <a:pt x="13096" y="3926"/>
                  </a:lnTo>
                  <a:lnTo>
                    <a:pt x="12803" y="3412"/>
                  </a:lnTo>
                  <a:lnTo>
                    <a:pt x="12509" y="2936"/>
                  </a:lnTo>
                  <a:lnTo>
                    <a:pt x="12326" y="2752"/>
                  </a:lnTo>
                  <a:lnTo>
                    <a:pt x="12142" y="2532"/>
                  </a:lnTo>
                  <a:lnTo>
                    <a:pt x="11959" y="2349"/>
                  </a:lnTo>
                  <a:lnTo>
                    <a:pt x="11739" y="2202"/>
                  </a:lnTo>
                  <a:lnTo>
                    <a:pt x="11482" y="2092"/>
                  </a:lnTo>
                  <a:lnTo>
                    <a:pt x="11225" y="1982"/>
                  </a:lnTo>
                  <a:lnTo>
                    <a:pt x="10932" y="1908"/>
                  </a:lnTo>
                  <a:lnTo>
                    <a:pt x="10602" y="1872"/>
                  </a:lnTo>
                  <a:lnTo>
                    <a:pt x="10308" y="1872"/>
                  </a:lnTo>
                  <a:lnTo>
                    <a:pt x="9978" y="1908"/>
                  </a:lnTo>
                  <a:lnTo>
                    <a:pt x="9685" y="1982"/>
                  </a:lnTo>
                  <a:lnTo>
                    <a:pt x="9391" y="2055"/>
                  </a:lnTo>
                  <a:lnTo>
                    <a:pt x="9098" y="2202"/>
                  </a:lnTo>
                  <a:lnTo>
                    <a:pt x="8841" y="2349"/>
                  </a:lnTo>
                  <a:lnTo>
                    <a:pt x="8584" y="2495"/>
                  </a:lnTo>
                  <a:lnTo>
                    <a:pt x="8327" y="2715"/>
                  </a:lnTo>
                  <a:lnTo>
                    <a:pt x="7887" y="3119"/>
                  </a:lnTo>
                  <a:lnTo>
                    <a:pt x="7484" y="3632"/>
                  </a:lnTo>
                  <a:lnTo>
                    <a:pt x="7117" y="4146"/>
                  </a:lnTo>
                  <a:lnTo>
                    <a:pt x="6787" y="4660"/>
                  </a:lnTo>
                  <a:lnTo>
                    <a:pt x="6127" y="5833"/>
                  </a:lnTo>
                  <a:lnTo>
                    <a:pt x="5796" y="6457"/>
                  </a:lnTo>
                  <a:lnTo>
                    <a:pt x="5430" y="7044"/>
                  </a:lnTo>
                  <a:lnTo>
                    <a:pt x="4989" y="7594"/>
                  </a:lnTo>
                  <a:lnTo>
                    <a:pt x="4769" y="7851"/>
                  </a:lnTo>
                  <a:lnTo>
                    <a:pt x="4513" y="8071"/>
                  </a:lnTo>
                  <a:lnTo>
                    <a:pt x="4256" y="8291"/>
                  </a:lnTo>
                  <a:lnTo>
                    <a:pt x="3962" y="8474"/>
                  </a:lnTo>
                  <a:lnTo>
                    <a:pt x="3669" y="8621"/>
                  </a:lnTo>
                  <a:lnTo>
                    <a:pt x="3339" y="8731"/>
                  </a:lnTo>
                  <a:lnTo>
                    <a:pt x="3009" y="8841"/>
                  </a:lnTo>
                  <a:lnTo>
                    <a:pt x="2715" y="8915"/>
                  </a:lnTo>
                  <a:lnTo>
                    <a:pt x="2605" y="6200"/>
                  </a:lnTo>
                  <a:lnTo>
                    <a:pt x="2568" y="3119"/>
                  </a:lnTo>
                  <a:lnTo>
                    <a:pt x="2605" y="1505"/>
                  </a:lnTo>
                  <a:lnTo>
                    <a:pt x="2568" y="1138"/>
                  </a:lnTo>
                  <a:lnTo>
                    <a:pt x="2715" y="1395"/>
                  </a:lnTo>
                  <a:lnTo>
                    <a:pt x="2862" y="1652"/>
                  </a:lnTo>
                  <a:lnTo>
                    <a:pt x="2899" y="1725"/>
                  </a:lnTo>
                  <a:lnTo>
                    <a:pt x="2972" y="1762"/>
                  </a:lnTo>
                  <a:lnTo>
                    <a:pt x="3119" y="1762"/>
                  </a:lnTo>
                  <a:lnTo>
                    <a:pt x="3192" y="1688"/>
                  </a:lnTo>
                  <a:lnTo>
                    <a:pt x="3229" y="1652"/>
                  </a:lnTo>
                  <a:lnTo>
                    <a:pt x="3265" y="1578"/>
                  </a:lnTo>
                  <a:lnTo>
                    <a:pt x="3265" y="1505"/>
                  </a:lnTo>
                  <a:lnTo>
                    <a:pt x="3155" y="1138"/>
                  </a:lnTo>
                  <a:lnTo>
                    <a:pt x="2972" y="771"/>
                  </a:lnTo>
                  <a:lnTo>
                    <a:pt x="2568" y="111"/>
                  </a:lnTo>
                  <a:lnTo>
                    <a:pt x="2495" y="38"/>
                  </a:lnTo>
                  <a:lnTo>
                    <a:pt x="2385" y="1"/>
                  </a:lnTo>
                  <a:close/>
                  <a:moveTo>
                    <a:pt x="15554" y="12546"/>
                  </a:moveTo>
                  <a:lnTo>
                    <a:pt x="15480" y="12583"/>
                  </a:lnTo>
                  <a:lnTo>
                    <a:pt x="15370" y="12619"/>
                  </a:lnTo>
                  <a:lnTo>
                    <a:pt x="15224" y="12766"/>
                  </a:lnTo>
                  <a:lnTo>
                    <a:pt x="15077" y="12913"/>
                  </a:lnTo>
                  <a:lnTo>
                    <a:pt x="15077" y="12950"/>
                  </a:lnTo>
                  <a:lnTo>
                    <a:pt x="14820" y="12803"/>
                  </a:lnTo>
                  <a:lnTo>
                    <a:pt x="14527" y="12693"/>
                  </a:lnTo>
                  <a:lnTo>
                    <a:pt x="14453" y="12693"/>
                  </a:lnTo>
                  <a:lnTo>
                    <a:pt x="14417" y="12729"/>
                  </a:lnTo>
                  <a:lnTo>
                    <a:pt x="14380" y="12803"/>
                  </a:lnTo>
                  <a:lnTo>
                    <a:pt x="14380" y="12876"/>
                  </a:lnTo>
                  <a:lnTo>
                    <a:pt x="14563" y="13096"/>
                  </a:lnTo>
                  <a:lnTo>
                    <a:pt x="14783" y="13316"/>
                  </a:lnTo>
                  <a:lnTo>
                    <a:pt x="14673" y="13463"/>
                  </a:lnTo>
                  <a:lnTo>
                    <a:pt x="14490" y="13720"/>
                  </a:lnTo>
                  <a:lnTo>
                    <a:pt x="14417" y="13867"/>
                  </a:lnTo>
                  <a:lnTo>
                    <a:pt x="14417" y="14013"/>
                  </a:lnTo>
                  <a:lnTo>
                    <a:pt x="14453" y="14087"/>
                  </a:lnTo>
                  <a:lnTo>
                    <a:pt x="14490" y="14123"/>
                  </a:lnTo>
                  <a:lnTo>
                    <a:pt x="14600" y="14123"/>
                  </a:lnTo>
                  <a:lnTo>
                    <a:pt x="14673" y="14087"/>
                  </a:lnTo>
                  <a:lnTo>
                    <a:pt x="14783" y="14050"/>
                  </a:lnTo>
                  <a:lnTo>
                    <a:pt x="14893" y="13903"/>
                  </a:lnTo>
                  <a:lnTo>
                    <a:pt x="15150" y="13573"/>
                  </a:lnTo>
                  <a:lnTo>
                    <a:pt x="15590" y="13903"/>
                  </a:lnTo>
                  <a:lnTo>
                    <a:pt x="15700" y="13940"/>
                  </a:lnTo>
                  <a:lnTo>
                    <a:pt x="15774" y="13940"/>
                  </a:lnTo>
                  <a:lnTo>
                    <a:pt x="15847" y="13903"/>
                  </a:lnTo>
                  <a:lnTo>
                    <a:pt x="15884" y="13830"/>
                  </a:lnTo>
                  <a:lnTo>
                    <a:pt x="15921" y="13757"/>
                  </a:lnTo>
                  <a:lnTo>
                    <a:pt x="15921" y="13647"/>
                  </a:lnTo>
                  <a:lnTo>
                    <a:pt x="15921" y="13573"/>
                  </a:lnTo>
                  <a:lnTo>
                    <a:pt x="15847" y="13500"/>
                  </a:lnTo>
                  <a:lnTo>
                    <a:pt x="15407" y="13170"/>
                  </a:lnTo>
                  <a:lnTo>
                    <a:pt x="15480" y="13096"/>
                  </a:lnTo>
                  <a:lnTo>
                    <a:pt x="15590" y="12876"/>
                  </a:lnTo>
                  <a:lnTo>
                    <a:pt x="15664" y="12803"/>
                  </a:lnTo>
                  <a:lnTo>
                    <a:pt x="15737" y="12766"/>
                  </a:lnTo>
                  <a:lnTo>
                    <a:pt x="15774" y="12729"/>
                  </a:lnTo>
                  <a:lnTo>
                    <a:pt x="15811" y="12693"/>
                  </a:lnTo>
                  <a:lnTo>
                    <a:pt x="15811" y="12656"/>
                  </a:lnTo>
                  <a:lnTo>
                    <a:pt x="15774" y="12656"/>
                  </a:lnTo>
                  <a:lnTo>
                    <a:pt x="15664" y="12583"/>
                  </a:lnTo>
                  <a:lnTo>
                    <a:pt x="15554" y="12546"/>
                  </a:lnTo>
                  <a:close/>
                </a:path>
              </a:pathLst>
            </a:custGeom>
            <a:solidFill>
              <a:srgbClr val="A4C2F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A4C2F4"/>
                </a:solidFill>
                <a:latin typeface="Arial"/>
                <a:ea typeface="Arial"/>
                <a:cs typeface="Arial"/>
                <a:sym typeface="Arial"/>
              </a:endParaRPr>
            </a:p>
          </p:txBody>
        </p:sp>
        <p:sp>
          <p:nvSpPr>
            <p:cNvPr id="858" name="Google Shape;858;p40"/>
            <p:cNvSpPr/>
            <p:nvPr/>
          </p:nvSpPr>
          <p:spPr>
            <a:xfrm>
              <a:off x="6844475" y="1037625"/>
              <a:ext cx="414525" cy="389750"/>
            </a:xfrm>
            <a:custGeom>
              <a:avLst/>
              <a:gdLst/>
              <a:ahLst/>
              <a:cxnLst/>
              <a:rect l="l" t="t" r="r" b="b"/>
              <a:pathLst>
                <a:path w="16581" h="15590" extrusionOk="0">
                  <a:moveTo>
                    <a:pt x="13793" y="2568"/>
                  </a:moveTo>
                  <a:lnTo>
                    <a:pt x="14123" y="2641"/>
                  </a:lnTo>
                  <a:lnTo>
                    <a:pt x="14123" y="2678"/>
                  </a:lnTo>
                  <a:lnTo>
                    <a:pt x="14086" y="2825"/>
                  </a:lnTo>
                  <a:lnTo>
                    <a:pt x="14013" y="2935"/>
                  </a:lnTo>
                  <a:lnTo>
                    <a:pt x="13866" y="3045"/>
                  </a:lnTo>
                  <a:lnTo>
                    <a:pt x="13756" y="3081"/>
                  </a:lnTo>
                  <a:lnTo>
                    <a:pt x="13573" y="2971"/>
                  </a:lnTo>
                  <a:lnTo>
                    <a:pt x="13609" y="2788"/>
                  </a:lnTo>
                  <a:lnTo>
                    <a:pt x="13683" y="2678"/>
                  </a:lnTo>
                  <a:lnTo>
                    <a:pt x="13720" y="2605"/>
                  </a:lnTo>
                  <a:lnTo>
                    <a:pt x="13793" y="2568"/>
                  </a:lnTo>
                  <a:close/>
                  <a:moveTo>
                    <a:pt x="9428" y="3705"/>
                  </a:moveTo>
                  <a:lnTo>
                    <a:pt x="9831" y="4475"/>
                  </a:lnTo>
                  <a:lnTo>
                    <a:pt x="10161" y="5246"/>
                  </a:lnTo>
                  <a:lnTo>
                    <a:pt x="8327" y="4402"/>
                  </a:lnTo>
                  <a:lnTo>
                    <a:pt x="8878" y="4035"/>
                  </a:lnTo>
                  <a:lnTo>
                    <a:pt x="9428" y="3705"/>
                  </a:lnTo>
                  <a:close/>
                  <a:moveTo>
                    <a:pt x="5283" y="3668"/>
                  </a:moveTo>
                  <a:lnTo>
                    <a:pt x="6383" y="4072"/>
                  </a:lnTo>
                  <a:lnTo>
                    <a:pt x="7410" y="4512"/>
                  </a:lnTo>
                  <a:lnTo>
                    <a:pt x="6383" y="5319"/>
                  </a:lnTo>
                  <a:lnTo>
                    <a:pt x="5393" y="6163"/>
                  </a:lnTo>
                  <a:lnTo>
                    <a:pt x="5319" y="5282"/>
                  </a:lnTo>
                  <a:lnTo>
                    <a:pt x="5283" y="4365"/>
                  </a:lnTo>
                  <a:lnTo>
                    <a:pt x="5283" y="3668"/>
                  </a:lnTo>
                  <a:close/>
                  <a:moveTo>
                    <a:pt x="13096" y="2494"/>
                  </a:moveTo>
                  <a:lnTo>
                    <a:pt x="13023" y="2641"/>
                  </a:lnTo>
                  <a:lnTo>
                    <a:pt x="12986" y="2825"/>
                  </a:lnTo>
                  <a:lnTo>
                    <a:pt x="12949" y="3008"/>
                  </a:lnTo>
                  <a:lnTo>
                    <a:pt x="12986" y="3191"/>
                  </a:lnTo>
                  <a:lnTo>
                    <a:pt x="13096" y="3412"/>
                  </a:lnTo>
                  <a:lnTo>
                    <a:pt x="13243" y="3595"/>
                  </a:lnTo>
                  <a:lnTo>
                    <a:pt x="13426" y="3705"/>
                  </a:lnTo>
                  <a:lnTo>
                    <a:pt x="13646" y="3778"/>
                  </a:lnTo>
                  <a:lnTo>
                    <a:pt x="13793" y="3815"/>
                  </a:lnTo>
                  <a:lnTo>
                    <a:pt x="13536" y="4512"/>
                  </a:lnTo>
                  <a:lnTo>
                    <a:pt x="13243" y="5209"/>
                  </a:lnTo>
                  <a:lnTo>
                    <a:pt x="12913" y="5869"/>
                  </a:lnTo>
                  <a:lnTo>
                    <a:pt x="12546" y="6529"/>
                  </a:lnTo>
                  <a:lnTo>
                    <a:pt x="11665" y="6016"/>
                  </a:lnTo>
                  <a:lnTo>
                    <a:pt x="10785" y="5576"/>
                  </a:lnTo>
                  <a:lnTo>
                    <a:pt x="10602" y="5026"/>
                  </a:lnTo>
                  <a:lnTo>
                    <a:pt x="10345" y="4475"/>
                  </a:lnTo>
                  <a:lnTo>
                    <a:pt x="10125" y="3962"/>
                  </a:lnTo>
                  <a:lnTo>
                    <a:pt x="9831" y="3448"/>
                  </a:lnTo>
                  <a:lnTo>
                    <a:pt x="10602" y="3045"/>
                  </a:lnTo>
                  <a:lnTo>
                    <a:pt x="11005" y="2898"/>
                  </a:lnTo>
                  <a:lnTo>
                    <a:pt x="11409" y="2751"/>
                  </a:lnTo>
                  <a:lnTo>
                    <a:pt x="11849" y="2641"/>
                  </a:lnTo>
                  <a:lnTo>
                    <a:pt x="12252" y="2568"/>
                  </a:lnTo>
                  <a:lnTo>
                    <a:pt x="12692" y="2494"/>
                  </a:lnTo>
                  <a:close/>
                  <a:moveTo>
                    <a:pt x="2605" y="6713"/>
                  </a:moveTo>
                  <a:lnTo>
                    <a:pt x="2678" y="6750"/>
                  </a:lnTo>
                  <a:lnTo>
                    <a:pt x="2752" y="6823"/>
                  </a:lnTo>
                  <a:lnTo>
                    <a:pt x="2788" y="6970"/>
                  </a:lnTo>
                  <a:lnTo>
                    <a:pt x="2752" y="7116"/>
                  </a:lnTo>
                  <a:lnTo>
                    <a:pt x="2715" y="7153"/>
                  </a:lnTo>
                  <a:lnTo>
                    <a:pt x="2605" y="7226"/>
                  </a:lnTo>
                  <a:lnTo>
                    <a:pt x="2458" y="7336"/>
                  </a:lnTo>
                  <a:lnTo>
                    <a:pt x="2165" y="7116"/>
                  </a:lnTo>
                  <a:lnTo>
                    <a:pt x="2275" y="6970"/>
                  </a:lnTo>
                  <a:lnTo>
                    <a:pt x="2275" y="6896"/>
                  </a:lnTo>
                  <a:lnTo>
                    <a:pt x="2458" y="6860"/>
                  </a:lnTo>
                  <a:lnTo>
                    <a:pt x="2715" y="6860"/>
                  </a:lnTo>
                  <a:lnTo>
                    <a:pt x="2715" y="6823"/>
                  </a:lnTo>
                  <a:lnTo>
                    <a:pt x="2678" y="6786"/>
                  </a:lnTo>
                  <a:lnTo>
                    <a:pt x="2605" y="6713"/>
                  </a:lnTo>
                  <a:close/>
                  <a:moveTo>
                    <a:pt x="8364" y="6529"/>
                  </a:moveTo>
                  <a:lnTo>
                    <a:pt x="8547" y="6566"/>
                  </a:lnTo>
                  <a:lnTo>
                    <a:pt x="8657" y="6603"/>
                  </a:lnTo>
                  <a:lnTo>
                    <a:pt x="8657" y="6713"/>
                  </a:lnTo>
                  <a:lnTo>
                    <a:pt x="8694" y="6860"/>
                  </a:lnTo>
                  <a:lnTo>
                    <a:pt x="8694" y="6970"/>
                  </a:lnTo>
                  <a:lnTo>
                    <a:pt x="8694" y="7116"/>
                  </a:lnTo>
                  <a:lnTo>
                    <a:pt x="8657" y="7226"/>
                  </a:lnTo>
                  <a:lnTo>
                    <a:pt x="8621" y="7336"/>
                  </a:lnTo>
                  <a:lnTo>
                    <a:pt x="8547" y="7446"/>
                  </a:lnTo>
                  <a:lnTo>
                    <a:pt x="8364" y="7446"/>
                  </a:lnTo>
                  <a:lnTo>
                    <a:pt x="8107" y="7520"/>
                  </a:lnTo>
                  <a:lnTo>
                    <a:pt x="7850" y="7593"/>
                  </a:lnTo>
                  <a:lnTo>
                    <a:pt x="7704" y="7483"/>
                  </a:lnTo>
                  <a:lnTo>
                    <a:pt x="7630" y="7336"/>
                  </a:lnTo>
                  <a:lnTo>
                    <a:pt x="7557" y="7190"/>
                  </a:lnTo>
                  <a:lnTo>
                    <a:pt x="7594" y="7006"/>
                  </a:lnTo>
                  <a:lnTo>
                    <a:pt x="7667" y="6750"/>
                  </a:lnTo>
                  <a:lnTo>
                    <a:pt x="7777" y="6750"/>
                  </a:lnTo>
                  <a:lnTo>
                    <a:pt x="7850" y="6786"/>
                  </a:lnTo>
                  <a:lnTo>
                    <a:pt x="7924" y="6750"/>
                  </a:lnTo>
                  <a:lnTo>
                    <a:pt x="7960" y="6713"/>
                  </a:lnTo>
                  <a:lnTo>
                    <a:pt x="8071" y="6566"/>
                  </a:lnTo>
                  <a:lnTo>
                    <a:pt x="8364" y="6529"/>
                  </a:lnTo>
                  <a:close/>
                  <a:moveTo>
                    <a:pt x="3155" y="3191"/>
                  </a:moveTo>
                  <a:lnTo>
                    <a:pt x="3595" y="3228"/>
                  </a:lnTo>
                  <a:lnTo>
                    <a:pt x="4036" y="3301"/>
                  </a:lnTo>
                  <a:lnTo>
                    <a:pt x="4439" y="3412"/>
                  </a:lnTo>
                  <a:lnTo>
                    <a:pt x="4879" y="3522"/>
                  </a:lnTo>
                  <a:lnTo>
                    <a:pt x="4843" y="4072"/>
                  </a:lnTo>
                  <a:lnTo>
                    <a:pt x="4843" y="4659"/>
                  </a:lnTo>
                  <a:lnTo>
                    <a:pt x="4879" y="5282"/>
                  </a:lnTo>
                  <a:lnTo>
                    <a:pt x="4989" y="6529"/>
                  </a:lnTo>
                  <a:lnTo>
                    <a:pt x="4182" y="7263"/>
                  </a:lnTo>
                  <a:lnTo>
                    <a:pt x="3779" y="7630"/>
                  </a:lnTo>
                  <a:lnTo>
                    <a:pt x="3375" y="8033"/>
                  </a:lnTo>
                  <a:lnTo>
                    <a:pt x="3265" y="7960"/>
                  </a:lnTo>
                  <a:lnTo>
                    <a:pt x="2898" y="7667"/>
                  </a:lnTo>
                  <a:lnTo>
                    <a:pt x="3008" y="7520"/>
                  </a:lnTo>
                  <a:lnTo>
                    <a:pt x="3119" y="7410"/>
                  </a:lnTo>
                  <a:lnTo>
                    <a:pt x="3155" y="7336"/>
                  </a:lnTo>
                  <a:lnTo>
                    <a:pt x="3192" y="7300"/>
                  </a:lnTo>
                  <a:lnTo>
                    <a:pt x="3192" y="7153"/>
                  </a:lnTo>
                  <a:lnTo>
                    <a:pt x="3229" y="6933"/>
                  </a:lnTo>
                  <a:lnTo>
                    <a:pt x="3192" y="6823"/>
                  </a:lnTo>
                  <a:lnTo>
                    <a:pt x="3155" y="6676"/>
                  </a:lnTo>
                  <a:lnTo>
                    <a:pt x="3119" y="6566"/>
                  </a:lnTo>
                  <a:lnTo>
                    <a:pt x="3045" y="6456"/>
                  </a:lnTo>
                  <a:lnTo>
                    <a:pt x="2972" y="6383"/>
                  </a:lnTo>
                  <a:lnTo>
                    <a:pt x="2862" y="6309"/>
                  </a:lnTo>
                  <a:lnTo>
                    <a:pt x="2752" y="6273"/>
                  </a:lnTo>
                  <a:lnTo>
                    <a:pt x="2605" y="6236"/>
                  </a:lnTo>
                  <a:lnTo>
                    <a:pt x="2495" y="6236"/>
                  </a:lnTo>
                  <a:lnTo>
                    <a:pt x="2348" y="6273"/>
                  </a:lnTo>
                  <a:lnTo>
                    <a:pt x="2128" y="6383"/>
                  </a:lnTo>
                  <a:lnTo>
                    <a:pt x="1908" y="6529"/>
                  </a:lnTo>
                  <a:lnTo>
                    <a:pt x="1761" y="6713"/>
                  </a:lnTo>
                  <a:lnTo>
                    <a:pt x="1321" y="6309"/>
                  </a:lnTo>
                  <a:lnTo>
                    <a:pt x="954" y="5833"/>
                  </a:lnTo>
                  <a:lnTo>
                    <a:pt x="734" y="5502"/>
                  </a:lnTo>
                  <a:lnTo>
                    <a:pt x="624" y="5172"/>
                  </a:lnTo>
                  <a:lnTo>
                    <a:pt x="551" y="4805"/>
                  </a:lnTo>
                  <a:lnTo>
                    <a:pt x="514" y="4439"/>
                  </a:lnTo>
                  <a:lnTo>
                    <a:pt x="551" y="4255"/>
                  </a:lnTo>
                  <a:lnTo>
                    <a:pt x="624" y="4072"/>
                  </a:lnTo>
                  <a:lnTo>
                    <a:pt x="734" y="3925"/>
                  </a:lnTo>
                  <a:lnTo>
                    <a:pt x="844" y="3778"/>
                  </a:lnTo>
                  <a:lnTo>
                    <a:pt x="991" y="3668"/>
                  </a:lnTo>
                  <a:lnTo>
                    <a:pt x="1174" y="3558"/>
                  </a:lnTo>
                  <a:lnTo>
                    <a:pt x="1541" y="3412"/>
                  </a:lnTo>
                  <a:lnTo>
                    <a:pt x="1908" y="3265"/>
                  </a:lnTo>
                  <a:lnTo>
                    <a:pt x="2312" y="3191"/>
                  </a:lnTo>
                  <a:close/>
                  <a:moveTo>
                    <a:pt x="11005" y="6199"/>
                  </a:moveTo>
                  <a:lnTo>
                    <a:pt x="12289" y="6896"/>
                  </a:lnTo>
                  <a:lnTo>
                    <a:pt x="11885" y="7483"/>
                  </a:lnTo>
                  <a:lnTo>
                    <a:pt x="11482" y="8033"/>
                  </a:lnTo>
                  <a:lnTo>
                    <a:pt x="11335" y="7410"/>
                  </a:lnTo>
                  <a:lnTo>
                    <a:pt x="11188" y="6750"/>
                  </a:lnTo>
                  <a:lnTo>
                    <a:pt x="11005" y="6199"/>
                  </a:lnTo>
                  <a:close/>
                  <a:moveTo>
                    <a:pt x="7264" y="8180"/>
                  </a:moveTo>
                  <a:lnTo>
                    <a:pt x="7410" y="8253"/>
                  </a:lnTo>
                  <a:lnTo>
                    <a:pt x="7594" y="8290"/>
                  </a:lnTo>
                  <a:lnTo>
                    <a:pt x="7960" y="8290"/>
                  </a:lnTo>
                  <a:lnTo>
                    <a:pt x="7704" y="8327"/>
                  </a:lnTo>
                  <a:lnTo>
                    <a:pt x="7557" y="8327"/>
                  </a:lnTo>
                  <a:lnTo>
                    <a:pt x="7447" y="8290"/>
                  </a:lnTo>
                  <a:lnTo>
                    <a:pt x="7337" y="8253"/>
                  </a:lnTo>
                  <a:lnTo>
                    <a:pt x="7264" y="8180"/>
                  </a:lnTo>
                  <a:close/>
                  <a:moveTo>
                    <a:pt x="8181" y="5979"/>
                  </a:moveTo>
                  <a:lnTo>
                    <a:pt x="7997" y="6016"/>
                  </a:lnTo>
                  <a:lnTo>
                    <a:pt x="7814" y="6089"/>
                  </a:lnTo>
                  <a:lnTo>
                    <a:pt x="7667" y="6236"/>
                  </a:lnTo>
                  <a:lnTo>
                    <a:pt x="7410" y="6346"/>
                  </a:lnTo>
                  <a:lnTo>
                    <a:pt x="7190" y="6529"/>
                  </a:lnTo>
                  <a:lnTo>
                    <a:pt x="6970" y="6713"/>
                  </a:lnTo>
                  <a:lnTo>
                    <a:pt x="6787" y="6933"/>
                  </a:lnTo>
                  <a:lnTo>
                    <a:pt x="6677" y="7080"/>
                  </a:lnTo>
                  <a:lnTo>
                    <a:pt x="6640" y="7263"/>
                  </a:lnTo>
                  <a:lnTo>
                    <a:pt x="6567" y="7410"/>
                  </a:lnTo>
                  <a:lnTo>
                    <a:pt x="6567" y="7593"/>
                  </a:lnTo>
                  <a:lnTo>
                    <a:pt x="6567" y="7923"/>
                  </a:lnTo>
                  <a:lnTo>
                    <a:pt x="6677" y="8253"/>
                  </a:lnTo>
                  <a:lnTo>
                    <a:pt x="6787" y="8437"/>
                  </a:lnTo>
                  <a:lnTo>
                    <a:pt x="6897" y="8584"/>
                  </a:lnTo>
                  <a:lnTo>
                    <a:pt x="7043" y="8694"/>
                  </a:lnTo>
                  <a:lnTo>
                    <a:pt x="7190" y="8767"/>
                  </a:lnTo>
                  <a:lnTo>
                    <a:pt x="7374" y="8804"/>
                  </a:lnTo>
                  <a:lnTo>
                    <a:pt x="7557" y="8840"/>
                  </a:lnTo>
                  <a:lnTo>
                    <a:pt x="7924" y="8840"/>
                  </a:lnTo>
                  <a:lnTo>
                    <a:pt x="8254" y="8767"/>
                  </a:lnTo>
                  <a:lnTo>
                    <a:pt x="8584" y="8620"/>
                  </a:lnTo>
                  <a:lnTo>
                    <a:pt x="8914" y="8364"/>
                  </a:lnTo>
                  <a:lnTo>
                    <a:pt x="9208" y="8070"/>
                  </a:lnTo>
                  <a:lnTo>
                    <a:pt x="9464" y="7740"/>
                  </a:lnTo>
                  <a:lnTo>
                    <a:pt x="9538" y="7593"/>
                  </a:lnTo>
                  <a:lnTo>
                    <a:pt x="9611" y="7410"/>
                  </a:lnTo>
                  <a:lnTo>
                    <a:pt x="9648" y="7226"/>
                  </a:lnTo>
                  <a:lnTo>
                    <a:pt x="9648" y="7043"/>
                  </a:lnTo>
                  <a:lnTo>
                    <a:pt x="9648" y="6860"/>
                  </a:lnTo>
                  <a:lnTo>
                    <a:pt x="9574" y="6713"/>
                  </a:lnTo>
                  <a:lnTo>
                    <a:pt x="9464" y="6529"/>
                  </a:lnTo>
                  <a:lnTo>
                    <a:pt x="9354" y="6419"/>
                  </a:lnTo>
                  <a:lnTo>
                    <a:pt x="9208" y="6273"/>
                  </a:lnTo>
                  <a:lnTo>
                    <a:pt x="9061" y="6199"/>
                  </a:lnTo>
                  <a:lnTo>
                    <a:pt x="8731" y="6053"/>
                  </a:lnTo>
                  <a:lnTo>
                    <a:pt x="8364" y="5979"/>
                  </a:lnTo>
                  <a:close/>
                  <a:moveTo>
                    <a:pt x="5063" y="7080"/>
                  </a:moveTo>
                  <a:lnTo>
                    <a:pt x="5246" y="8180"/>
                  </a:lnTo>
                  <a:lnTo>
                    <a:pt x="5466" y="9281"/>
                  </a:lnTo>
                  <a:lnTo>
                    <a:pt x="4622" y="8804"/>
                  </a:lnTo>
                  <a:lnTo>
                    <a:pt x="3779" y="8290"/>
                  </a:lnTo>
                  <a:lnTo>
                    <a:pt x="4439" y="7667"/>
                  </a:lnTo>
                  <a:lnTo>
                    <a:pt x="5063" y="7080"/>
                  </a:lnTo>
                  <a:close/>
                  <a:moveTo>
                    <a:pt x="7887" y="4732"/>
                  </a:moveTo>
                  <a:lnTo>
                    <a:pt x="9171" y="5282"/>
                  </a:lnTo>
                  <a:lnTo>
                    <a:pt x="10381" y="5869"/>
                  </a:lnTo>
                  <a:lnTo>
                    <a:pt x="10602" y="6529"/>
                  </a:lnTo>
                  <a:lnTo>
                    <a:pt x="10785" y="7190"/>
                  </a:lnTo>
                  <a:lnTo>
                    <a:pt x="10932" y="7850"/>
                  </a:lnTo>
                  <a:lnTo>
                    <a:pt x="11078" y="8547"/>
                  </a:lnTo>
                  <a:lnTo>
                    <a:pt x="10565" y="9097"/>
                  </a:lnTo>
                  <a:lnTo>
                    <a:pt x="10015" y="9647"/>
                  </a:lnTo>
                  <a:lnTo>
                    <a:pt x="9428" y="10161"/>
                  </a:lnTo>
                  <a:lnTo>
                    <a:pt x="8841" y="10674"/>
                  </a:lnTo>
                  <a:lnTo>
                    <a:pt x="8107" y="10418"/>
                  </a:lnTo>
                  <a:lnTo>
                    <a:pt x="7374" y="10161"/>
                  </a:lnTo>
                  <a:lnTo>
                    <a:pt x="6677" y="9867"/>
                  </a:lnTo>
                  <a:lnTo>
                    <a:pt x="5980" y="9537"/>
                  </a:lnTo>
                  <a:lnTo>
                    <a:pt x="5723" y="8143"/>
                  </a:lnTo>
                  <a:lnTo>
                    <a:pt x="5466" y="6713"/>
                  </a:lnTo>
                  <a:lnTo>
                    <a:pt x="6677" y="5722"/>
                  </a:lnTo>
                  <a:lnTo>
                    <a:pt x="7887" y="4732"/>
                  </a:lnTo>
                  <a:close/>
                  <a:moveTo>
                    <a:pt x="11152" y="9171"/>
                  </a:moveTo>
                  <a:lnTo>
                    <a:pt x="11225" y="10161"/>
                  </a:lnTo>
                  <a:lnTo>
                    <a:pt x="11225" y="11188"/>
                  </a:lnTo>
                  <a:lnTo>
                    <a:pt x="11225" y="11225"/>
                  </a:lnTo>
                  <a:lnTo>
                    <a:pt x="10308" y="11041"/>
                  </a:lnTo>
                  <a:lnTo>
                    <a:pt x="9391" y="10821"/>
                  </a:lnTo>
                  <a:lnTo>
                    <a:pt x="10015" y="10308"/>
                  </a:lnTo>
                  <a:lnTo>
                    <a:pt x="10565" y="9794"/>
                  </a:lnTo>
                  <a:lnTo>
                    <a:pt x="11152" y="9171"/>
                  </a:lnTo>
                  <a:close/>
                  <a:moveTo>
                    <a:pt x="12729" y="7153"/>
                  </a:moveTo>
                  <a:lnTo>
                    <a:pt x="13243" y="7483"/>
                  </a:lnTo>
                  <a:lnTo>
                    <a:pt x="13756" y="7813"/>
                  </a:lnTo>
                  <a:lnTo>
                    <a:pt x="14233" y="8180"/>
                  </a:lnTo>
                  <a:lnTo>
                    <a:pt x="14673" y="8584"/>
                  </a:lnTo>
                  <a:lnTo>
                    <a:pt x="15113" y="9024"/>
                  </a:lnTo>
                  <a:lnTo>
                    <a:pt x="15480" y="9464"/>
                  </a:lnTo>
                  <a:lnTo>
                    <a:pt x="15810" y="9941"/>
                  </a:lnTo>
                  <a:lnTo>
                    <a:pt x="16067" y="10454"/>
                  </a:lnTo>
                  <a:lnTo>
                    <a:pt x="16251" y="11005"/>
                  </a:lnTo>
                  <a:lnTo>
                    <a:pt x="16177" y="11041"/>
                  </a:lnTo>
                  <a:lnTo>
                    <a:pt x="15957" y="11188"/>
                  </a:lnTo>
                  <a:lnTo>
                    <a:pt x="15700" y="11298"/>
                  </a:lnTo>
                  <a:lnTo>
                    <a:pt x="15444" y="11371"/>
                  </a:lnTo>
                  <a:lnTo>
                    <a:pt x="15187" y="11445"/>
                  </a:lnTo>
                  <a:lnTo>
                    <a:pt x="15113" y="11371"/>
                  </a:lnTo>
                  <a:lnTo>
                    <a:pt x="15077" y="11408"/>
                  </a:lnTo>
                  <a:lnTo>
                    <a:pt x="14233" y="11445"/>
                  </a:lnTo>
                  <a:lnTo>
                    <a:pt x="13389" y="11408"/>
                  </a:lnTo>
                  <a:lnTo>
                    <a:pt x="12582" y="11371"/>
                  </a:lnTo>
                  <a:lnTo>
                    <a:pt x="11739" y="11298"/>
                  </a:lnTo>
                  <a:lnTo>
                    <a:pt x="11702" y="10198"/>
                  </a:lnTo>
                  <a:lnTo>
                    <a:pt x="11665" y="9464"/>
                  </a:lnTo>
                  <a:lnTo>
                    <a:pt x="11592" y="8694"/>
                  </a:lnTo>
                  <a:lnTo>
                    <a:pt x="12179" y="7923"/>
                  </a:lnTo>
                  <a:lnTo>
                    <a:pt x="12729" y="7153"/>
                  </a:lnTo>
                  <a:close/>
                  <a:moveTo>
                    <a:pt x="6126" y="10161"/>
                  </a:moveTo>
                  <a:lnTo>
                    <a:pt x="6787" y="10454"/>
                  </a:lnTo>
                  <a:lnTo>
                    <a:pt x="7447" y="10711"/>
                  </a:lnTo>
                  <a:lnTo>
                    <a:pt x="8327" y="11005"/>
                  </a:lnTo>
                  <a:lnTo>
                    <a:pt x="7557" y="11555"/>
                  </a:lnTo>
                  <a:lnTo>
                    <a:pt x="6713" y="11995"/>
                  </a:lnTo>
                  <a:lnTo>
                    <a:pt x="6603" y="12068"/>
                  </a:lnTo>
                  <a:lnTo>
                    <a:pt x="6346" y="11078"/>
                  </a:lnTo>
                  <a:lnTo>
                    <a:pt x="6126" y="10161"/>
                  </a:lnTo>
                  <a:close/>
                  <a:moveTo>
                    <a:pt x="3449" y="8657"/>
                  </a:moveTo>
                  <a:lnTo>
                    <a:pt x="3889" y="8950"/>
                  </a:lnTo>
                  <a:lnTo>
                    <a:pt x="4733" y="9427"/>
                  </a:lnTo>
                  <a:lnTo>
                    <a:pt x="5613" y="9904"/>
                  </a:lnTo>
                  <a:lnTo>
                    <a:pt x="5870" y="11078"/>
                  </a:lnTo>
                  <a:lnTo>
                    <a:pt x="6016" y="11665"/>
                  </a:lnTo>
                  <a:lnTo>
                    <a:pt x="6200" y="12288"/>
                  </a:lnTo>
                  <a:lnTo>
                    <a:pt x="5686" y="12509"/>
                  </a:lnTo>
                  <a:lnTo>
                    <a:pt x="5136" y="12729"/>
                  </a:lnTo>
                  <a:lnTo>
                    <a:pt x="4622" y="12875"/>
                  </a:lnTo>
                  <a:lnTo>
                    <a:pt x="4072" y="12985"/>
                  </a:lnTo>
                  <a:lnTo>
                    <a:pt x="3705" y="12985"/>
                  </a:lnTo>
                  <a:lnTo>
                    <a:pt x="3375" y="12949"/>
                  </a:lnTo>
                  <a:lnTo>
                    <a:pt x="3045" y="12875"/>
                  </a:lnTo>
                  <a:lnTo>
                    <a:pt x="2715" y="12692"/>
                  </a:lnTo>
                  <a:lnTo>
                    <a:pt x="2568" y="12582"/>
                  </a:lnTo>
                  <a:lnTo>
                    <a:pt x="2458" y="12435"/>
                  </a:lnTo>
                  <a:lnTo>
                    <a:pt x="2348" y="12288"/>
                  </a:lnTo>
                  <a:lnTo>
                    <a:pt x="2275" y="12105"/>
                  </a:lnTo>
                  <a:lnTo>
                    <a:pt x="2165" y="11775"/>
                  </a:lnTo>
                  <a:lnTo>
                    <a:pt x="2165" y="11371"/>
                  </a:lnTo>
                  <a:lnTo>
                    <a:pt x="2201" y="11005"/>
                  </a:lnTo>
                  <a:lnTo>
                    <a:pt x="2275" y="10638"/>
                  </a:lnTo>
                  <a:lnTo>
                    <a:pt x="2385" y="10271"/>
                  </a:lnTo>
                  <a:lnTo>
                    <a:pt x="2532" y="9941"/>
                  </a:lnTo>
                  <a:lnTo>
                    <a:pt x="2715" y="9574"/>
                  </a:lnTo>
                  <a:lnTo>
                    <a:pt x="2935" y="9281"/>
                  </a:lnTo>
                  <a:lnTo>
                    <a:pt x="3192" y="8950"/>
                  </a:lnTo>
                  <a:lnTo>
                    <a:pt x="3449" y="8657"/>
                  </a:lnTo>
                  <a:close/>
                  <a:moveTo>
                    <a:pt x="8291" y="14049"/>
                  </a:moveTo>
                  <a:lnTo>
                    <a:pt x="8401" y="14086"/>
                  </a:lnTo>
                  <a:lnTo>
                    <a:pt x="8401" y="14196"/>
                  </a:lnTo>
                  <a:lnTo>
                    <a:pt x="8401" y="14343"/>
                  </a:lnTo>
                  <a:lnTo>
                    <a:pt x="8364" y="14489"/>
                  </a:lnTo>
                  <a:lnTo>
                    <a:pt x="8291" y="14599"/>
                  </a:lnTo>
                  <a:lnTo>
                    <a:pt x="8181" y="14673"/>
                  </a:lnTo>
                  <a:lnTo>
                    <a:pt x="7960" y="14489"/>
                  </a:lnTo>
                  <a:lnTo>
                    <a:pt x="7777" y="14306"/>
                  </a:lnTo>
                  <a:lnTo>
                    <a:pt x="7850" y="14159"/>
                  </a:lnTo>
                  <a:lnTo>
                    <a:pt x="7997" y="14086"/>
                  </a:lnTo>
                  <a:lnTo>
                    <a:pt x="8144" y="14049"/>
                  </a:lnTo>
                  <a:close/>
                  <a:moveTo>
                    <a:pt x="8914" y="11188"/>
                  </a:moveTo>
                  <a:lnTo>
                    <a:pt x="10051" y="11481"/>
                  </a:lnTo>
                  <a:lnTo>
                    <a:pt x="11225" y="11702"/>
                  </a:lnTo>
                  <a:lnTo>
                    <a:pt x="11188" y="12288"/>
                  </a:lnTo>
                  <a:lnTo>
                    <a:pt x="11115" y="12839"/>
                  </a:lnTo>
                  <a:lnTo>
                    <a:pt x="10968" y="13426"/>
                  </a:lnTo>
                  <a:lnTo>
                    <a:pt x="10822" y="13976"/>
                  </a:lnTo>
                  <a:lnTo>
                    <a:pt x="10638" y="14269"/>
                  </a:lnTo>
                  <a:lnTo>
                    <a:pt x="10455" y="14563"/>
                  </a:lnTo>
                  <a:lnTo>
                    <a:pt x="10198" y="14819"/>
                  </a:lnTo>
                  <a:lnTo>
                    <a:pt x="9905" y="15003"/>
                  </a:lnTo>
                  <a:lnTo>
                    <a:pt x="9648" y="15113"/>
                  </a:lnTo>
                  <a:lnTo>
                    <a:pt x="9391" y="15150"/>
                  </a:lnTo>
                  <a:lnTo>
                    <a:pt x="9098" y="15113"/>
                  </a:lnTo>
                  <a:lnTo>
                    <a:pt x="8841" y="15040"/>
                  </a:lnTo>
                  <a:lnTo>
                    <a:pt x="8951" y="14856"/>
                  </a:lnTo>
                  <a:lnTo>
                    <a:pt x="8988" y="14673"/>
                  </a:lnTo>
                  <a:lnTo>
                    <a:pt x="9061" y="14453"/>
                  </a:lnTo>
                  <a:lnTo>
                    <a:pt x="9061" y="14269"/>
                  </a:lnTo>
                  <a:lnTo>
                    <a:pt x="9024" y="14086"/>
                  </a:lnTo>
                  <a:lnTo>
                    <a:pt x="8951" y="13976"/>
                  </a:lnTo>
                  <a:lnTo>
                    <a:pt x="8841" y="13829"/>
                  </a:lnTo>
                  <a:lnTo>
                    <a:pt x="8731" y="13756"/>
                  </a:lnTo>
                  <a:lnTo>
                    <a:pt x="8547" y="13646"/>
                  </a:lnTo>
                  <a:lnTo>
                    <a:pt x="8401" y="13609"/>
                  </a:lnTo>
                  <a:lnTo>
                    <a:pt x="8254" y="13572"/>
                  </a:lnTo>
                  <a:lnTo>
                    <a:pt x="8071" y="13572"/>
                  </a:lnTo>
                  <a:lnTo>
                    <a:pt x="7887" y="13609"/>
                  </a:lnTo>
                  <a:lnTo>
                    <a:pt x="7740" y="13682"/>
                  </a:lnTo>
                  <a:lnTo>
                    <a:pt x="7594" y="13792"/>
                  </a:lnTo>
                  <a:lnTo>
                    <a:pt x="7447" y="13902"/>
                  </a:lnTo>
                  <a:lnTo>
                    <a:pt x="7264" y="13609"/>
                  </a:lnTo>
                  <a:lnTo>
                    <a:pt x="7080" y="13242"/>
                  </a:lnTo>
                  <a:lnTo>
                    <a:pt x="6897" y="12912"/>
                  </a:lnTo>
                  <a:lnTo>
                    <a:pt x="6750" y="12545"/>
                  </a:lnTo>
                  <a:lnTo>
                    <a:pt x="7814" y="11958"/>
                  </a:lnTo>
                  <a:lnTo>
                    <a:pt x="8364" y="11591"/>
                  </a:lnTo>
                  <a:lnTo>
                    <a:pt x="8914" y="11188"/>
                  </a:lnTo>
                  <a:close/>
                  <a:moveTo>
                    <a:pt x="6493" y="0"/>
                  </a:moveTo>
                  <a:lnTo>
                    <a:pt x="6163" y="294"/>
                  </a:lnTo>
                  <a:lnTo>
                    <a:pt x="5870" y="624"/>
                  </a:lnTo>
                  <a:lnTo>
                    <a:pt x="5613" y="991"/>
                  </a:lnTo>
                  <a:lnTo>
                    <a:pt x="5429" y="1394"/>
                  </a:lnTo>
                  <a:lnTo>
                    <a:pt x="5246" y="1798"/>
                  </a:lnTo>
                  <a:lnTo>
                    <a:pt x="5099" y="2201"/>
                  </a:lnTo>
                  <a:lnTo>
                    <a:pt x="5026" y="2641"/>
                  </a:lnTo>
                  <a:lnTo>
                    <a:pt x="4953" y="3081"/>
                  </a:lnTo>
                  <a:lnTo>
                    <a:pt x="4219" y="2898"/>
                  </a:lnTo>
                  <a:lnTo>
                    <a:pt x="3485" y="2788"/>
                  </a:lnTo>
                  <a:lnTo>
                    <a:pt x="2752" y="2715"/>
                  </a:lnTo>
                  <a:lnTo>
                    <a:pt x="2385" y="2751"/>
                  </a:lnTo>
                  <a:lnTo>
                    <a:pt x="2055" y="2788"/>
                  </a:lnTo>
                  <a:lnTo>
                    <a:pt x="1725" y="2825"/>
                  </a:lnTo>
                  <a:lnTo>
                    <a:pt x="1394" y="2898"/>
                  </a:lnTo>
                  <a:lnTo>
                    <a:pt x="1101" y="3045"/>
                  </a:lnTo>
                  <a:lnTo>
                    <a:pt x="808" y="3191"/>
                  </a:lnTo>
                  <a:lnTo>
                    <a:pt x="551" y="3338"/>
                  </a:lnTo>
                  <a:lnTo>
                    <a:pt x="367" y="3558"/>
                  </a:lnTo>
                  <a:lnTo>
                    <a:pt x="184" y="3815"/>
                  </a:lnTo>
                  <a:lnTo>
                    <a:pt x="74" y="4108"/>
                  </a:lnTo>
                  <a:lnTo>
                    <a:pt x="1" y="4402"/>
                  </a:lnTo>
                  <a:lnTo>
                    <a:pt x="1" y="4732"/>
                  </a:lnTo>
                  <a:lnTo>
                    <a:pt x="37" y="5026"/>
                  </a:lnTo>
                  <a:lnTo>
                    <a:pt x="147" y="5356"/>
                  </a:lnTo>
                  <a:lnTo>
                    <a:pt x="257" y="5649"/>
                  </a:lnTo>
                  <a:lnTo>
                    <a:pt x="441" y="5943"/>
                  </a:lnTo>
                  <a:lnTo>
                    <a:pt x="624" y="6236"/>
                  </a:lnTo>
                  <a:lnTo>
                    <a:pt x="844" y="6493"/>
                  </a:lnTo>
                  <a:lnTo>
                    <a:pt x="1211" y="6860"/>
                  </a:lnTo>
                  <a:lnTo>
                    <a:pt x="1615" y="7263"/>
                  </a:lnTo>
                  <a:lnTo>
                    <a:pt x="1615" y="7300"/>
                  </a:lnTo>
                  <a:lnTo>
                    <a:pt x="1615" y="7520"/>
                  </a:lnTo>
                  <a:lnTo>
                    <a:pt x="1688" y="7777"/>
                  </a:lnTo>
                  <a:lnTo>
                    <a:pt x="1725" y="7887"/>
                  </a:lnTo>
                  <a:lnTo>
                    <a:pt x="1835" y="7960"/>
                  </a:lnTo>
                  <a:lnTo>
                    <a:pt x="1908" y="8033"/>
                  </a:lnTo>
                  <a:lnTo>
                    <a:pt x="2055" y="8070"/>
                  </a:lnTo>
                  <a:lnTo>
                    <a:pt x="2165" y="8107"/>
                  </a:lnTo>
                  <a:lnTo>
                    <a:pt x="2275" y="8070"/>
                  </a:lnTo>
                  <a:lnTo>
                    <a:pt x="2532" y="7997"/>
                  </a:lnTo>
                  <a:lnTo>
                    <a:pt x="3045" y="8400"/>
                  </a:lnTo>
                  <a:lnTo>
                    <a:pt x="2642" y="8914"/>
                  </a:lnTo>
                  <a:lnTo>
                    <a:pt x="2312" y="9464"/>
                  </a:lnTo>
                  <a:lnTo>
                    <a:pt x="2018" y="10051"/>
                  </a:lnTo>
                  <a:lnTo>
                    <a:pt x="1871" y="10344"/>
                  </a:lnTo>
                  <a:lnTo>
                    <a:pt x="1798" y="10674"/>
                  </a:lnTo>
                  <a:lnTo>
                    <a:pt x="1725" y="10968"/>
                  </a:lnTo>
                  <a:lnTo>
                    <a:pt x="1688" y="11261"/>
                  </a:lnTo>
                  <a:lnTo>
                    <a:pt x="1688" y="11555"/>
                  </a:lnTo>
                  <a:lnTo>
                    <a:pt x="1725" y="11885"/>
                  </a:lnTo>
                  <a:lnTo>
                    <a:pt x="1798" y="12142"/>
                  </a:lnTo>
                  <a:lnTo>
                    <a:pt x="1908" y="12435"/>
                  </a:lnTo>
                  <a:lnTo>
                    <a:pt x="2055" y="12692"/>
                  </a:lnTo>
                  <a:lnTo>
                    <a:pt x="2238" y="12912"/>
                  </a:lnTo>
                  <a:lnTo>
                    <a:pt x="2495" y="13132"/>
                  </a:lnTo>
                  <a:lnTo>
                    <a:pt x="2788" y="13279"/>
                  </a:lnTo>
                  <a:lnTo>
                    <a:pt x="3045" y="13389"/>
                  </a:lnTo>
                  <a:lnTo>
                    <a:pt x="3375" y="13426"/>
                  </a:lnTo>
                  <a:lnTo>
                    <a:pt x="3669" y="13462"/>
                  </a:lnTo>
                  <a:lnTo>
                    <a:pt x="3999" y="13462"/>
                  </a:lnTo>
                  <a:lnTo>
                    <a:pt x="4292" y="13426"/>
                  </a:lnTo>
                  <a:lnTo>
                    <a:pt x="4586" y="13389"/>
                  </a:lnTo>
                  <a:lnTo>
                    <a:pt x="5026" y="13242"/>
                  </a:lnTo>
                  <a:lnTo>
                    <a:pt x="5503" y="13095"/>
                  </a:lnTo>
                  <a:lnTo>
                    <a:pt x="5906" y="12949"/>
                  </a:lnTo>
                  <a:lnTo>
                    <a:pt x="6346" y="12729"/>
                  </a:lnTo>
                  <a:lnTo>
                    <a:pt x="6530" y="13169"/>
                  </a:lnTo>
                  <a:lnTo>
                    <a:pt x="6713" y="13572"/>
                  </a:lnTo>
                  <a:lnTo>
                    <a:pt x="6970" y="13976"/>
                  </a:lnTo>
                  <a:lnTo>
                    <a:pt x="7227" y="14343"/>
                  </a:lnTo>
                  <a:lnTo>
                    <a:pt x="7153" y="14526"/>
                  </a:lnTo>
                  <a:lnTo>
                    <a:pt x="7117" y="14709"/>
                  </a:lnTo>
                  <a:lnTo>
                    <a:pt x="7153" y="14893"/>
                  </a:lnTo>
                  <a:lnTo>
                    <a:pt x="7227" y="15076"/>
                  </a:lnTo>
                  <a:lnTo>
                    <a:pt x="7337" y="15223"/>
                  </a:lnTo>
                  <a:lnTo>
                    <a:pt x="7484" y="15333"/>
                  </a:lnTo>
                  <a:lnTo>
                    <a:pt x="7630" y="15406"/>
                  </a:lnTo>
                  <a:lnTo>
                    <a:pt x="7777" y="15480"/>
                  </a:lnTo>
                  <a:lnTo>
                    <a:pt x="7924" y="15516"/>
                  </a:lnTo>
                  <a:lnTo>
                    <a:pt x="8107" y="15516"/>
                  </a:lnTo>
                  <a:lnTo>
                    <a:pt x="8254" y="15480"/>
                  </a:lnTo>
                  <a:lnTo>
                    <a:pt x="8437" y="15406"/>
                  </a:lnTo>
                  <a:lnTo>
                    <a:pt x="8474" y="15406"/>
                  </a:lnTo>
                  <a:lnTo>
                    <a:pt x="8804" y="15516"/>
                  </a:lnTo>
                  <a:lnTo>
                    <a:pt x="9171" y="15590"/>
                  </a:lnTo>
                  <a:lnTo>
                    <a:pt x="9501" y="15590"/>
                  </a:lnTo>
                  <a:lnTo>
                    <a:pt x="9868" y="15516"/>
                  </a:lnTo>
                  <a:lnTo>
                    <a:pt x="10161" y="15406"/>
                  </a:lnTo>
                  <a:lnTo>
                    <a:pt x="10418" y="15260"/>
                  </a:lnTo>
                  <a:lnTo>
                    <a:pt x="10675" y="15040"/>
                  </a:lnTo>
                  <a:lnTo>
                    <a:pt x="10858" y="14819"/>
                  </a:lnTo>
                  <a:lnTo>
                    <a:pt x="11042" y="14563"/>
                  </a:lnTo>
                  <a:lnTo>
                    <a:pt x="11188" y="14269"/>
                  </a:lnTo>
                  <a:lnTo>
                    <a:pt x="11299" y="13976"/>
                  </a:lnTo>
                  <a:lnTo>
                    <a:pt x="11409" y="13682"/>
                  </a:lnTo>
                  <a:lnTo>
                    <a:pt x="11519" y="13242"/>
                  </a:lnTo>
                  <a:lnTo>
                    <a:pt x="11629" y="12765"/>
                  </a:lnTo>
                  <a:lnTo>
                    <a:pt x="11665" y="12252"/>
                  </a:lnTo>
                  <a:lnTo>
                    <a:pt x="11702" y="11775"/>
                  </a:lnTo>
                  <a:lnTo>
                    <a:pt x="12619" y="11848"/>
                  </a:lnTo>
                  <a:lnTo>
                    <a:pt x="13499" y="11922"/>
                  </a:lnTo>
                  <a:lnTo>
                    <a:pt x="14416" y="11922"/>
                  </a:lnTo>
                  <a:lnTo>
                    <a:pt x="15297" y="11885"/>
                  </a:lnTo>
                  <a:lnTo>
                    <a:pt x="15333" y="11848"/>
                  </a:lnTo>
                  <a:lnTo>
                    <a:pt x="15333" y="11775"/>
                  </a:lnTo>
                  <a:lnTo>
                    <a:pt x="15590" y="11702"/>
                  </a:lnTo>
                  <a:lnTo>
                    <a:pt x="15884" y="11628"/>
                  </a:lnTo>
                  <a:lnTo>
                    <a:pt x="16140" y="11481"/>
                  </a:lnTo>
                  <a:lnTo>
                    <a:pt x="16397" y="11335"/>
                  </a:lnTo>
                  <a:lnTo>
                    <a:pt x="16507" y="11335"/>
                  </a:lnTo>
                  <a:lnTo>
                    <a:pt x="16544" y="11298"/>
                  </a:lnTo>
                  <a:lnTo>
                    <a:pt x="16581" y="11225"/>
                  </a:lnTo>
                  <a:lnTo>
                    <a:pt x="16544" y="10931"/>
                  </a:lnTo>
                  <a:lnTo>
                    <a:pt x="16471" y="10638"/>
                  </a:lnTo>
                  <a:lnTo>
                    <a:pt x="16397" y="10344"/>
                  </a:lnTo>
                  <a:lnTo>
                    <a:pt x="16287" y="10088"/>
                  </a:lnTo>
                  <a:lnTo>
                    <a:pt x="15994" y="9537"/>
                  </a:lnTo>
                  <a:lnTo>
                    <a:pt x="15627" y="9060"/>
                  </a:lnTo>
                  <a:lnTo>
                    <a:pt x="15223" y="8584"/>
                  </a:lnTo>
                  <a:lnTo>
                    <a:pt x="14783" y="8143"/>
                  </a:lnTo>
                  <a:lnTo>
                    <a:pt x="14306" y="7740"/>
                  </a:lnTo>
                  <a:lnTo>
                    <a:pt x="13793" y="7336"/>
                  </a:lnTo>
                  <a:lnTo>
                    <a:pt x="12949" y="6786"/>
                  </a:lnTo>
                  <a:lnTo>
                    <a:pt x="13353" y="6053"/>
                  </a:lnTo>
                  <a:lnTo>
                    <a:pt x="13720" y="5319"/>
                  </a:lnTo>
                  <a:lnTo>
                    <a:pt x="14050" y="4549"/>
                  </a:lnTo>
                  <a:lnTo>
                    <a:pt x="14306" y="3778"/>
                  </a:lnTo>
                  <a:lnTo>
                    <a:pt x="14306" y="3632"/>
                  </a:lnTo>
                  <a:lnTo>
                    <a:pt x="14453" y="3522"/>
                  </a:lnTo>
                  <a:lnTo>
                    <a:pt x="14600" y="3375"/>
                  </a:lnTo>
                  <a:lnTo>
                    <a:pt x="14747" y="3155"/>
                  </a:lnTo>
                  <a:lnTo>
                    <a:pt x="14820" y="2935"/>
                  </a:lnTo>
                  <a:lnTo>
                    <a:pt x="14820" y="2678"/>
                  </a:lnTo>
                  <a:lnTo>
                    <a:pt x="14747" y="2421"/>
                  </a:lnTo>
                  <a:lnTo>
                    <a:pt x="14637" y="2238"/>
                  </a:lnTo>
                  <a:lnTo>
                    <a:pt x="14490" y="2054"/>
                  </a:lnTo>
                  <a:lnTo>
                    <a:pt x="14270" y="1944"/>
                  </a:lnTo>
                  <a:lnTo>
                    <a:pt x="14160" y="1908"/>
                  </a:lnTo>
                  <a:lnTo>
                    <a:pt x="14013" y="1908"/>
                  </a:lnTo>
                  <a:lnTo>
                    <a:pt x="13830" y="1944"/>
                  </a:lnTo>
                  <a:lnTo>
                    <a:pt x="13683" y="2018"/>
                  </a:lnTo>
                  <a:lnTo>
                    <a:pt x="13536" y="2091"/>
                  </a:lnTo>
                  <a:lnTo>
                    <a:pt x="13389" y="2201"/>
                  </a:lnTo>
                  <a:lnTo>
                    <a:pt x="12949" y="2128"/>
                  </a:lnTo>
                  <a:lnTo>
                    <a:pt x="12472" y="2164"/>
                  </a:lnTo>
                  <a:lnTo>
                    <a:pt x="12032" y="2201"/>
                  </a:lnTo>
                  <a:lnTo>
                    <a:pt x="11592" y="2274"/>
                  </a:lnTo>
                  <a:lnTo>
                    <a:pt x="11115" y="2421"/>
                  </a:lnTo>
                  <a:lnTo>
                    <a:pt x="10675" y="2568"/>
                  </a:lnTo>
                  <a:lnTo>
                    <a:pt x="10271" y="2751"/>
                  </a:lnTo>
                  <a:lnTo>
                    <a:pt x="9831" y="2971"/>
                  </a:lnTo>
                  <a:lnTo>
                    <a:pt x="9611" y="3081"/>
                  </a:lnTo>
                  <a:lnTo>
                    <a:pt x="9208" y="2421"/>
                  </a:lnTo>
                  <a:lnTo>
                    <a:pt x="8767" y="1761"/>
                  </a:lnTo>
                  <a:lnTo>
                    <a:pt x="8254" y="1137"/>
                  </a:lnTo>
                  <a:lnTo>
                    <a:pt x="7740" y="550"/>
                  </a:lnTo>
                  <a:lnTo>
                    <a:pt x="7630" y="477"/>
                  </a:lnTo>
                  <a:lnTo>
                    <a:pt x="7520" y="477"/>
                  </a:lnTo>
                  <a:lnTo>
                    <a:pt x="7117" y="624"/>
                  </a:lnTo>
                  <a:lnTo>
                    <a:pt x="6713" y="807"/>
                  </a:lnTo>
                  <a:lnTo>
                    <a:pt x="6640" y="844"/>
                  </a:lnTo>
                  <a:lnTo>
                    <a:pt x="6603" y="881"/>
                  </a:lnTo>
                  <a:lnTo>
                    <a:pt x="6640" y="991"/>
                  </a:lnTo>
                  <a:lnTo>
                    <a:pt x="6677" y="1064"/>
                  </a:lnTo>
                  <a:lnTo>
                    <a:pt x="6787" y="1064"/>
                  </a:lnTo>
                  <a:lnTo>
                    <a:pt x="7153" y="1027"/>
                  </a:lnTo>
                  <a:lnTo>
                    <a:pt x="7484" y="991"/>
                  </a:lnTo>
                  <a:lnTo>
                    <a:pt x="7960" y="1541"/>
                  </a:lnTo>
                  <a:lnTo>
                    <a:pt x="8401" y="2091"/>
                  </a:lnTo>
                  <a:lnTo>
                    <a:pt x="8841" y="2715"/>
                  </a:lnTo>
                  <a:lnTo>
                    <a:pt x="9208" y="3301"/>
                  </a:lnTo>
                  <a:lnTo>
                    <a:pt x="8511" y="3742"/>
                  </a:lnTo>
                  <a:lnTo>
                    <a:pt x="7850" y="4219"/>
                  </a:lnTo>
                  <a:lnTo>
                    <a:pt x="6603" y="3668"/>
                  </a:lnTo>
                  <a:lnTo>
                    <a:pt x="5980" y="3412"/>
                  </a:lnTo>
                  <a:lnTo>
                    <a:pt x="5319" y="3191"/>
                  </a:lnTo>
                  <a:lnTo>
                    <a:pt x="5393" y="2788"/>
                  </a:lnTo>
                  <a:lnTo>
                    <a:pt x="5466" y="2384"/>
                  </a:lnTo>
                  <a:lnTo>
                    <a:pt x="5576" y="1981"/>
                  </a:lnTo>
                  <a:lnTo>
                    <a:pt x="5723" y="1577"/>
                  </a:lnTo>
                  <a:lnTo>
                    <a:pt x="5906" y="1211"/>
                  </a:lnTo>
                  <a:lnTo>
                    <a:pt x="6126" y="844"/>
                  </a:lnTo>
                  <a:lnTo>
                    <a:pt x="6383" y="514"/>
                  </a:lnTo>
                  <a:lnTo>
                    <a:pt x="6640" y="184"/>
                  </a:lnTo>
                  <a:lnTo>
                    <a:pt x="6677" y="110"/>
                  </a:lnTo>
                  <a:lnTo>
                    <a:pt x="6677" y="37"/>
                  </a:lnTo>
                  <a:lnTo>
                    <a:pt x="6603" y="0"/>
                  </a:lnTo>
                  <a:close/>
                </a:path>
              </a:pathLst>
            </a:custGeom>
            <a:solidFill>
              <a:srgbClr val="A4C2F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A4C2F4"/>
                </a:solidFill>
                <a:latin typeface="Arial"/>
                <a:ea typeface="Arial"/>
                <a:cs typeface="Arial"/>
                <a:sym typeface="Arial"/>
              </a:endParaRPr>
            </a:p>
          </p:txBody>
        </p:sp>
        <p:sp>
          <p:nvSpPr>
            <p:cNvPr id="859" name="Google Shape;859;p40"/>
            <p:cNvSpPr/>
            <p:nvPr/>
          </p:nvSpPr>
          <p:spPr>
            <a:xfrm>
              <a:off x="6553775" y="1840025"/>
              <a:ext cx="234775" cy="276975"/>
            </a:xfrm>
            <a:custGeom>
              <a:avLst/>
              <a:gdLst/>
              <a:ahLst/>
              <a:cxnLst/>
              <a:rect l="l" t="t" r="r" b="b"/>
              <a:pathLst>
                <a:path w="9391" h="11079" extrusionOk="0">
                  <a:moveTo>
                    <a:pt x="4916" y="441"/>
                  </a:moveTo>
                  <a:lnTo>
                    <a:pt x="5026" y="477"/>
                  </a:lnTo>
                  <a:lnTo>
                    <a:pt x="5099" y="551"/>
                  </a:lnTo>
                  <a:lnTo>
                    <a:pt x="5099" y="771"/>
                  </a:lnTo>
                  <a:lnTo>
                    <a:pt x="5026" y="954"/>
                  </a:lnTo>
                  <a:lnTo>
                    <a:pt x="4953" y="1064"/>
                  </a:lnTo>
                  <a:lnTo>
                    <a:pt x="4842" y="1138"/>
                  </a:lnTo>
                  <a:lnTo>
                    <a:pt x="4732" y="1174"/>
                  </a:lnTo>
                  <a:lnTo>
                    <a:pt x="4622" y="1138"/>
                  </a:lnTo>
                  <a:lnTo>
                    <a:pt x="4366" y="1028"/>
                  </a:lnTo>
                  <a:lnTo>
                    <a:pt x="4439" y="917"/>
                  </a:lnTo>
                  <a:lnTo>
                    <a:pt x="4439" y="771"/>
                  </a:lnTo>
                  <a:lnTo>
                    <a:pt x="4402" y="697"/>
                  </a:lnTo>
                  <a:lnTo>
                    <a:pt x="4366" y="661"/>
                  </a:lnTo>
                  <a:lnTo>
                    <a:pt x="4476" y="551"/>
                  </a:lnTo>
                  <a:lnTo>
                    <a:pt x="4622" y="477"/>
                  </a:lnTo>
                  <a:lnTo>
                    <a:pt x="4769" y="441"/>
                  </a:lnTo>
                  <a:close/>
                  <a:moveTo>
                    <a:pt x="3375" y="6493"/>
                  </a:moveTo>
                  <a:lnTo>
                    <a:pt x="3375" y="6530"/>
                  </a:lnTo>
                  <a:lnTo>
                    <a:pt x="3339" y="6530"/>
                  </a:lnTo>
                  <a:lnTo>
                    <a:pt x="3375" y="6493"/>
                  </a:lnTo>
                  <a:close/>
                  <a:moveTo>
                    <a:pt x="4292" y="6933"/>
                  </a:moveTo>
                  <a:lnTo>
                    <a:pt x="4256" y="7007"/>
                  </a:lnTo>
                  <a:lnTo>
                    <a:pt x="4219" y="6970"/>
                  </a:lnTo>
                  <a:lnTo>
                    <a:pt x="4292" y="6933"/>
                  </a:lnTo>
                  <a:close/>
                  <a:moveTo>
                    <a:pt x="5209" y="4219"/>
                  </a:moveTo>
                  <a:lnTo>
                    <a:pt x="5429" y="4329"/>
                  </a:lnTo>
                  <a:lnTo>
                    <a:pt x="5649" y="4439"/>
                  </a:lnTo>
                  <a:lnTo>
                    <a:pt x="5686" y="4549"/>
                  </a:lnTo>
                  <a:lnTo>
                    <a:pt x="5723" y="4586"/>
                  </a:lnTo>
                  <a:lnTo>
                    <a:pt x="5796" y="4586"/>
                  </a:lnTo>
                  <a:lnTo>
                    <a:pt x="6016" y="4879"/>
                  </a:lnTo>
                  <a:lnTo>
                    <a:pt x="6163" y="5173"/>
                  </a:lnTo>
                  <a:lnTo>
                    <a:pt x="6200" y="5503"/>
                  </a:lnTo>
                  <a:lnTo>
                    <a:pt x="6200" y="5833"/>
                  </a:lnTo>
                  <a:lnTo>
                    <a:pt x="6090" y="6126"/>
                  </a:lnTo>
                  <a:lnTo>
                    <a:pt x="5943" y="6420"/>
                  </a:lnTo>
                  <a:lnTo>
                    <a:pt x="5796" y="6603"/>
                  </a:lnTo>
                  <a:lnTo>
                    <a:pt x="5649" y="6750"/>
                  </a:lnTo>
                  <a:lnTo>
                    <a:pt x="5649" y="6713"/>
                  </a:lnTo>
                  <a:lnTo>
                    <a:pt x="5649" y="6566"/>
                  </a:lnTo>
                  <a:lnTo>
                    <a:pt x="5649" y="6383"/>
                  </a:lnTo>
                  <a:lnTo>
                    <a:pt x="5613" y="6346"/>
                  </a:lnTo>
                  <a:lnTo>
                    <a:pt x="5576" y="6310"/>
                  </a:lnTo>
                  <a:lnTo>
                    <a:pt x="5539" y="6310"/>
                  </a:lnTo>
                  <a:lnTo>
                    <a:pt x="5503" y="6346"/>
                  </a:lnTo>
                  <a:lnTo>
                    <a:pt x="5393" y="6493"/>
                  </a:lnTo>
                  <a:lnTo>
                    <a:pt x="5356" y="6676"/>
                  </a:lnTo>
                  <a:lnTo>
                    <a:pt x="5319" y="6933"/>
                  </a:lnTo>
                  <a:lnTo>
                    <a:pt x="5099" y="7007"/>
                  </a:lnTo>
                  <a:lnTo>
                    <a:pt x="5099" y="6860"/>
                  </a:lnTo>
                  <a:lnTo>
                    <a:pt x="5099" y="6713"/>
                  </a:lnTo>
                  <a:lnTo>
                    <a:pt x="5136" y="6566"/>
                  </a:lnTo>
                  <a:lnTo>
                    <a:pt x="5209" y="6456"/>
                  </a:lnTo>
                  <a:lnTo>
                    <a:pt x="5246" y="6420"/>
                  </a:lnTo>
                  <a:lnTo>
                    <a:pt x="5209" y="6383"/>
                  </a:lnTo>
                  <a:lnTo>
                    <a:pt x="5173" y="6346"/>
                  </a:lnTo>
                  <a:lnTo>
                    <a:pt x="5136" y="6346"/>
                  </a:lnTo>
                  <a:lnTo>
                    <a:pt x="4953" y="6456"/>
                  </a:lnTo>
                  <a:lnTo>
                    <a:pt x="4842" y="6640"/>
                  </a:lnTo>
                  <a:lnTo>
                    <a:pt x="4769" y="6823"/>
                  </a:lnTo>
                  <a:lnTo>
                    <a:pt x="4769" y="7043"/>
                  </a:lnTo>
                  <a:lnTo>
                    <a:pt x="4696" y="7043"/>
                  </a:lnTo>
                  <a:lnTo>
                    <a:pt x="4659" y="7007"/>
                  </a:lnTo>
                  <a:lnTo>
                    <a:pt x="4622" y="6970"/>
                  </a:lnTo>
                  <a:lnTo>
                    <a:pt x="4586" y="6970"/>
                  </a:lnTo>
                  <a:lnTo>
                    <a:pt x="5026" y="6016"/>
                  </a:lnTo>
                  <a:lnTo>
                    <a:pt x="5026" y="5943"/>
                  </a:lnTo>
                  <a:lnTo>
                    <a:pt x="4989" y="5906"/>
                  </a:lnTo>
                  <a:lnTo>
                    <a:pt x="4953" y="5906"/>
                  </a:lnTo>
                  <a:lnTo>
                    <a:pt x="4916" y="5943"/>
                  </a:lnTo>
                  <a:lnTo>
                    <a:pt x="4402" y="6750"/>
                  </a:lnTo>
                  <a:lnTo>
                    <a:pt x="4366" y="6676"/>
                  </a:lnTo>
                  <a:lnTo>
                    <a:pt x="4329" y="6640"/>
                  </a:lnTo>
                  <a:lnTo>
                    <a:pt x="4256" y="6640"/>
                  </a:lnTo>
                  <a:lnTo>
                    <a:pt x="4439" y="6236"/>
                  </a:lnTo>
                  <a:lnTo>
                    <a:pt x="4659" y="5796"/>
                  </a:lnTo>
                  <a:lnTo>
                    <a:pt x="4696" y="5759"/>
                  </a:lnTo>
                  <a:lnTo>
                    <a:pt x="4659" y="5723"/>
                  </a:lnTo>
                  <a:lnTo>
                    <a:pt x="4586" y="5723"/>
                  </a:lnTo>
                  <a:lnTo>
                    <a:pt x="4182" y="6273"/>
                  </a:lnTo>
                  <a:lnTo>
                    <a:pt x="3999" y="6566"/>
                  </a:lnTo>
                  <a:lnTo>
                    <a:pt x="3852" y="6860"/>
                  </a:lnTo>
                  <a:lnTo>
                    <a:pt x="3669" y="6786"/>
                  </a:lnTo>
                  <a:lnTo>
                    <a:pt x="3779" y="6750"/>
                  </a:lnTo>
                  <a:lnTo>
                    <a:pt x="3852" y="6640"/>
                  </a:lnTo>
                  <a:lnTo>
                    <a:pt x="3889" y="6566"/>
                  </a:lnTo>
                  <a:lnTo>
                    <a:pt x="3889" y="6420"/>
                  </a:lnTo>
                  <a:lnTo>
                    <a:pt x="3889" y="6383"/>
                  </a:lnTo>
                  <a:lnTo>
                    <a:pt x="3815" y="6383"/>
                  </a:lnTo>
                  <a:lnTo>
                    <a:pt x="3999" y="6163"/>
                  </a:lnTo>
                  <a:lnTo>
                    <a:pt x="4512" y="5539"/>
                  </a:lnTo>
                  <a:lnTo>
                    <a:pt x="4512" y="5466"/>
                  </a:lnTo>
                  <a:lnTo>
                    <a:pt x="4476" y="5429"/>
                  </a:lnTo>
                  <a:lnTo>
                    <a:pt x="4402" y="5429"/>
                  </a:lnTo>
                  <a:lnTo>
                    <a:pt x="3779" y="6016"/>
                  </a:lnTo>
                  <a:lnTo>
                    <a:pt x="3632" y="6126"/>
                  </a:lnTo>
                  <a:lnTo>
                    <a:pt x="3595" y="6090"/>
                  </a:lnTo>
                  <a:lnTo>
                    <a:pt x="3559" y="6090"/>
                  </a:lnTo>
                  <a:lnTo>
                    <a:pt x="3485" y="6126"/>
                  </a:lnTo>
                  <a:lnTo>
                    <a:pt x="3669" y="5869"/>
                  </a:lnTo>
                  <a:lnTo>
                    <a:pt x="3889" y="5649"/>
                  </a:lnTo>
                  <a:lnTo>
                    <a:pt x="4146" y="5466"/>
                  </a:lnTo>
                  <a:lnTo>
                    <a:pt x="4402" y="5283"/>
                  </a:lnTo>
                  <a:lnTo>
                    <a:pt x="4439" y="5246"/>
                  </a:lnTo>
                  <a:lnTo>
                    <a:pt x="4402" y="5209"/>
                  </a:lnTo>
                  <a:lnTo>
                    <a:pt x="4402" y="5173"/>
                  </a:lnTo>
                  <a:lnTo>
                    <a:pt x="4329" y="5136"/>
                  </a:lnTo>
                  <a:lnTo>
                    <a:pt x="3962" y="5319"/>
                  </a:lnTo>
                  <a:lnTo>
                    <a:pt x="3632" y="5539"/>
                  </a:lnTo>
                  <a:lnTo>
                    <a:pt x="3339" y="5796"/>
                  </a:lnTo>
                  <a:lnTo>
                    <a:pt x="3082" y="6126"/>
                  </a:lnTo>
                  <a:lnTo>
                    <a:pt x="3045" y="6016"/>
                  </a:lnTo>
                  <a:lnTo>
                    <a:pt x="3082" y="5980"/>
                  </a:lnTo>
                  <a:lnTo>
                    <a:pt x="3339" y="5613"/>
                  </a:lnTo>
                  <a:lnTo>
                    <a:pt x="3632" y="5283"/>
                  </a:lnTo>
                  <a:lnTo>
                    <a:pt x="3962" y="4952"/>
                  </a:lnTo>
                  <a:lnTo>
                    <a:pt x="4292" y="4659"/>
                  </a:lnTo>
                  <a:lnTo>
                    <a:pt x="4292" y="4622"/>
                  </a:lnTo>
                  <a:lnTo>
                    <a:pt x="4256" y="4586"/>
                  </a:lnTo>
                  <a:lnTo>
                    <a:pt x="4219" y="4586"/>
                  </a:lnTo>
                  <a:lnTo>
                    <a:pt x="3925" y="4732"/>
                  </a:lnTo>
                  <a:lnTo>
                    <a:pt x="3632" y="4879"/>
                  </a:lnTo>
                  <a:lnTo>
                    <a:pt x="3375" y="5099"/>
                  </a:lnTo>
                  <a:lnTo>
                    <a:pt x="3155" y="5356"/>
                  </a:lnTo>
                  <a:lnTo>
                    <a:pt x="3228" y="5209"/>
                  </a:lnTo>
                  <a:lnTo>
                    <a:pt x="3339" y="5062"/>
                  </a:lnTo>
                  <a:lnTo>
                    <a:pt x="3559" y="4842"/>
                  </a:lnTo>
                  <a:lnTo>
                    <a:pt x="3852" y="4622"/>
                  </a:lnTo>
                  <a:lnTo>
                    <a:pt x="4146" y="4476"/>
                  </a:lnTo>
                  <a:lnTo>
                    <a:pt x="4402" y="4366"/>
                  </a:lnTo>
                  <a:lnTo>
                    <a:pt x="4659" y="4292"/>
                  </a:lnTo>
                  <a:lnTo>
                    <a:pt x="4953" y="4219"/>
                  </a:lnTo>
                  <a:close/>
                  <a:moveTo>
                    <a:pt x="807" y="8767"/>
                  </a:moveTo>
                  <a:lnTo>
                    <a:pt x="807" y="8841"/>
                  </a:lnTo>
                  <a:lnTo>
                    <a:pt x="844" y="8914"/>
                  </a:lnTo>
                  <a:lnTo>
                    <a:pt x="918" y="8951"/>
                  </a:lnTo>
                  <a:lnTo>
                    <a:pt x="1138" y="8951"/>
                  </a:lnTo>
                  <a:lnTo>
                    <a:pt x="1211" y="8987"/>
                  </a:lnTo>
                  <a:lnTo>
                    <a:pt x="1321" y="8987"/>
                  </a:lnTo>
                  <a:lnTo>
                    <a:pt x="1321" y="9061"/>
                  </a:lnTo>
                  <a:lnTo>
                    <a:pt x="1321" y="9097"/>
                  </a:lnTo>
                  <a:lnTo>
                    <a:pt x="1248" y="9171"/>
                  </a:lnTo>
                  <a:lnTo>
                    <a:pt x="1174" y="9207"/>
                  </a:lnTo>
                  <a:lnTo>
                    <a:pt x="954" y="9244"/>
                  </a:lnTo>
                  <a:lnTo>
                    <a:pt x="844" y="9207"/>
                  </a:lnTo>
                  <a:lnTo>
                    <a:pt x="697" y="9134"/>
                  </a:lnTo>
                  <a:lnTo>
                    <a:pt x="587" y="9061"/>
                  </a:lnTo>
                  <a:lnTo>
                    <a:pt x="551" y="8951"/>
                  </a:lnTo>
                  <a:lnTo>
                    <a:pt x="661" y="8841"/>
                  </a:lnTo>
                  <a:lnTo>
                    <a:pt x="807" y="8767"/>
                  </a:lnTo>
                  <a:close/>
                  <a:moveTo>
                    <a:pt x="8511" y="8657"/>
                  </a:moveTo>
                  <a:lnTo>
                    <a:pt x="8621" y="8694"/>
                  </a:lnTo>
                  <a:lnTo>
                    <a:pt x="8731" y="8731"/>
                  </a:lnTo>
                  <a:lnTo>
                    <a:pt x="8841" y="8804"/>
                  </a:lnTo>
                  <a:lnTo>
                    <a:pt x="8951" y="8877"/>
                  </a:lnTo>
                  <a:lnTo>
                    <a:pt x="8987" y="8987"/>
                  </a:lnTo>
                  <a:lnTo>
                    <a:pt x="9024" y="9097"/>
                  </a:lnTo>
                  <a:lnTo>
                    <a:pt x="9024" y="9134"/>
                  </a:lnTo>
                  <a:lnTo>
                    <a:pt x="8987" y="9134"/>
                  </a:lnTo>
                  <a:lnTo>
                    <a:pt x="8877" y="9097"/>
                  </a:lnTo>
                  <a:lnTo>
                    <a:pt x="8804" y="9134"/>
                  </a:lnTo>
                  <a:lnTo>
                    <a:pt x="8731" y="9171"/>
                  </a:lnTo>
                  <a:lnTo>
                    <a:pt x="8621" y="9281"/>
                  </a:lnTo>
                  <a:lnTo>
                    <a:pt x="8474" y="9354"/>
                  </a:lnTo>
                  <a:lnTo>
                    <a:pt x="8327" y="9318"/>
                  </a:lnTo>
                  <a:lnTo>
                    <a:pt x="8254" y="9244"/>
                  </a:lnTo>
                  <a:lnTo>
                    <a:pt x="8217" y="9171"/>
                  </a:lnTo>
                  <a:lnTo>
                    <a:pt x="8217" y="9024"/>
                  </a:lnTo>
                  <a:lnTo>
                    <a:pt x="8254" y="8841"/>
                  </a:lnTo>
                  <a:lnTo>
                    <a:pt x="8254" y="8694"/>
                  </a:lnTo>
                  <a:lnTo>
                    <a:pt x="8511" y="8657"/>
                  </a:lnTo>
                  <a:close/>
                  <a:moveTo>
                    <a:pt x="5026" y="9501"/>
                  </a:moveTo>
                  <a:lnTo>
                    <a:pt x="5063" y="9574"/>
                  </a:lnTo>
                  <a:lnTo>
                    <a:pt x="4989" y="9538"/>
                  </a:lnTo>
                  <a:lnTo>
                    <a:pt x="5026" y="9501"/>
                  </a:lnTo>
                  <a:close/>
                  <a:moveTo>
                    <a:pt x="4696" y="9868"/>
                  </a:moveTo>
                  <a:lnTo>
                    <a:pt x="4953" y="9941"/>
                  </a:lnTo>
                  <a:lnTo>
                    <a:pt x="4916" y="10014"/>
                  </a:lnTo>
                  <a:lnTo>
                    <a:pt x="4879" y="10271"/>
                  </a:lnTo>
                  <a:lnTo>
                    <a:pt x="4842" y="10308"/>
                  </a:lnTo>
                  <a:lnTo>
                    <a:pt x="4549" y="10308"/>
                  </a:lnTo>
                  <a:lnTo>
                    <a:pt x="4439" y="10235"/>
                  </a:lnTo>
                  <a:lnTo>
                    <a:pt x="4329" y="10125"/>
                  </a:lnTo>
                  <a:lnTo>
                    <a:pt x="4292" y="10051"/>
                  </a:lnTo>
                  <a:lnTo>
                    <a:pt x="4256" y="9941"/>
                  </a:lnTo>
                  <a:lnTo>
                    <a:pt x="4329" y="9904"/>
                  </a:lnTo>
                  <a:lnTo>
                    <a:pt x="4439" y="9868"/>
                  </a:lnTo>
                  <a:close/>
                  <a:moveTo>
                    <a:pt x="4806" y="0"/>
                  </a:moveTo>
                  <a:lnTo>
                    <a:pt x="4622" y="37"/>
                  </a:lnTo>
                  <a:lnTo>
                    <a:pt x="4476" y="110"/>
                  </a:lnTo>
                  <a:lnTo>
                    <a:pt x="4292" y="147"/>
                  </a:lnTo>
                  <a:lnTo>
                    <a:pt x="4146" y="257"/>
                  </a:lnTo>
                  <a:lnTo>
                    <a:pt x="3999" y="367"/>
                  </a:lnTo>
                  <a:lnTo>
                    <a:pt x="3889" y="477"/>
                  </a:lnTo>
                  <a:lnTo>
                    <a:pt x="3779" y="624"/>
                  </a:lnTo>
                  <a:lnTo>
                    <a:pt x="3705" y="807"/>
                  </a:lnTo>
                  <a:lnTo>
                    <a:pt x="3669" y="954"/>
                  </a:lnTo>
                  <a:lnTo>
                    <a:pt x="3669" y="1138"/>
                  </a:lnTo>
                  <a:lnTo>
                    <a:pt x="3705" y="1321"/>
                  </a:lnTo>
                  <a:lnTo>
                    <a:pt x="3815" y="1578"/>
                  </a:lnTo>
                  <a:lnTo>
                    <a:pt x="3999" y="1761"/>
                  </a:lnTo>
                  <a:lnTo>
                    <a:pt x="4182" y="1871"/>
                  </a:lnTo>
                  <a:lnTo>
                    <a:pt x="4402" y="1945"/>
                  </a:lnTo>
                  <a:lnTo>
                    <a:pt x="4366" y="2055"/>
                  </a:lnTo>
                  <a:lnTo>
                    <a:pt x="4329" y="2165"/>
                  </a:lnTo>
                  <a:lnTo>
                    <a:pt x="4329" y="2531"/>
                  </a:lnTo>
                  <a:lnTo>
                    <a:pt x="4329" y="2898"/>
                  </a:lnTo>
                  <a:lnTo>
                    <a:pt x="4329" y="3522"/>
                  </a:lnTo>
                  <a:lnTo>
                    <a:pt x="4329" y="3669"/>
                  </a:lnTo>
                  <a:lnTo>
                    <a:pt x="4366" y="3779"/>
                  </a:lnTo>
                  <a:lnTo>
                    <a:pt x="4072" y="3925"/>
                  </a:lnTo>
                  <a:lnTo>
                    <a:pt x="3815" y="4109"/>
                  </a:lnTo>
                  <a:lnTo>
                    <a:pt x="3742" y="4182"/>
                  </a:lnTo>
                  <a:lnTo>
                    <a:pt x="3742" y="4255"/>
                  </a:lnTo>
                  <a:lnTo>
                    <a:pt x="3522" y="4402"/>
                  </a:lnTo>
                  <a:lnTo>
                    <a:pt x="3339" y="4549"/>
                  </a:lnTo>
                  <a:lnTo>
                    <a:pt x="3155" y="4696"/>
                  </a:lnTo>
                  <a:lnTo>
                    <a:pt x="3008" y="4879"/>
                  </a:lnTo>
                  <a:lnTo>
                    <a:pt x="2862" y="5062"/>
                  </a:lnTo>
                  <a:lnTo>
                    <a:pt x="2752" y="5283"/>
                  </a:lnTo>
                  <a:lnTo>
                    <a:pt x="2678" y="5503"/>
                  </a:lnTo>
                  <a:lnTo>
                    <a:pt x="2642" y="5686"/>
                  </a:lnTo>
                  <a:lnTo>
                    <a:pt x="2642" y="5906"/>
                  </a:lnTo>
                  <a:lnTo>
                    <a:pt x="2678" y="6126"/>
                  </a:lnTo>
                  <a:lnTo>
                    <a:pt x="2752" y="6346"/>
                  </a:lnTo>
                  <a:lnTo>
                    <a:pt x="2825" y="6566"/>
                  </a:lnTo>
                  <a:lnTo>
                    <a:pt x="2898" y="6676"/>
                  </a:lnTo>
                  <a:lnTo>
                    <a:pt x="2421" y="7080"/>
                  </a:lnTo>
                  <a:lnTo>
                    <a:pt x="1908" y="7447"/>
                  </a:lnTo>
                  <a:lnTo>
                    <a:pt x="1431" y="7850"/>
                  </a:lnTo>
                  <a:lnTo>
                    <a:pt x="1211" y="8070"/>
                  </a:lnTo>
                  <a:lnTo>
                    <a:pt x="991" y="8327"/>
                  </a:lnTo>
                  <a:lnTo>
                    <a:pt x="771" y="8364"/>
                  </a:lnTo>
                  <a:lnTo>
                    <a:pt x="624" y="8327"/>
                  </a:lnTo>
                  <a:lnTo>
                    <a:pt x="477" y="8327"/>
                  </a:lnTo>
                  <a:lnTo>
                    <a:pt x="367" y="8364"/>
                  </a:lnTo>
                  <a:lnTo>
                    <a:pt x="257" y="8437"/>
                  </a:lnTo>
                  <a:lnTo>
                    <a:pt x="184" y="8511"/>
                  </a:lnTo>
                  <a:lnTo>
                    <a:pt x="111" y="8584"/>
                  </a:lnTo>
                  <a:lnTo>
                    <a:pt x="37" y="8804"/>
                  </a:lnTo>
                  <a:lnTo>
                    <a:pt x="0" y="9061"/>
                  </a:lnTo>
                  <a:lnTo>
                    <a:pt x="0" y="9318"/>
                  </a:lnTo>
                  <a:lnTo>
                    <a:pt x="74" y="9538"/>
                  </a:lnTo>
                  <a:lnTo>
                    <a:pt x="257" y="9684"/>
                  </a:lnTo>
                  <a:lnTo>
                    <a:pt x="477" y="9831"/>
                  </a:lnTo>
                  <a:lnTo>
                    <a:pt x="697" y="9904"/>
                  </a:lnTo>
                  <a:lnTo>
                    <a:pt x="954" y="9941"/>
                  </a:lnTo>
                  <a:lnTo>
                    <a:pt x="1174" y="9904"/>
                  </a:lnTo>
                  <a:lnTo>
                    <a:pt x="1431" y="9868"/>
                  </a:lnTo>
                  <a:lnTo>
                    <a:pt x="1651" y="9794"/>
                  </a:lnTo>
                  <a:lnTo>
                    <a:pt x="1798" y="9648"/>
                  </a:lnTo>
                  <a:lnTo>
                    <a:pt x="1908" y="9574"/>
                  </a:lnTo>
                  <a:lnTo>
                    <a:pt x="1945" y="9464"/>
                  </a:lnTo>
                  <a:lnTo>
                    <a:pt x="1981" y="9354"/>
                  </a:lnTo>
                  <a:lnTo>
                    <a:pt x="1981" y="9207"/>
                  </a:lnTo>
                  <a:lnTo>
                    <a:pt x="1908" y="8987"/>
                  </a:lnTo>
                  <a:lnTo>
                    <a:pt x="1798" y="8767"/>
                  </a:lnTo>
                  <a:lnTo>
                    <a:pt x="1651" y="8584"/>
                  </a:lnTo>
                  <a:lnTo>
                    <a:pt x="1431" y="8437"/>
                  </a:lnTo>
                  <a:lnTo>
                    <a:pt x="1394" y="8437"/>
                  </a:lnTo>
                  <a:lnTo>
                    <a:pt x="1578" y="8254"/>
                  </a:lnTo>
                  <a:lnTo>
                    <a:pt x="1761" y="8070"/>
                  </a:lnTo>
                  <a:lnTo>
                    <a:pt x="2165" y="7777"/>
                  </a:lnTo>
                  <a:lnTo>
                    <a:pt x="2421" y="7557"/>
                  </a:lnTo>
                  <a:lnTo>
                    <a:pt x="2642" y="7337"/>
                  </a:lnTo>
                  <a:lnTo>
                    <a:pt x="2862" y="7080"/>
                  </a:lnTo>
                  <a:lnTo>
                    <a:pt x="3008" y="6786"/>
                  </a:lnTo>
                  <a:lnTo>
                    <a:pt x="3118" y="6897"/>
                  </a:lnTo>
                  <a:lnTo>
                    <a:pt x="3302" y="7043"/>
                  </a:lnTo>
                  <a:lnTo>
                    <a:pt x="3632" y="7227"/>
                  </a:lnTo>
                  <a:lnTo>
                    <a:pt x="3999" y="7337"/>
                  </a:lnTo>
                  <a:lnTo>
                    <a:pt x="4366" y="7410"/>
                  </a:lnTo>
                  <a:lnTo>
                    <a:pt x="4439" y="7410"/>
                  </a:lnTo>
                  <a:lnTo>
                    <a:pt x="4402" y="7887"/>
                  </a:lnTo>
                  <a:lnTo>
                    <a:pt x="4402" y="8364"/>
                  </a:lnTo>
                  <a:lnTo>
                    <a:pt x="4439" y="9318"/>
                  </a:lnTo>
                  <a:lnTo>
                    <a:pt x="4256" y="9391"/>
                  </a:lnTo>
                  <a:lnTo>
                    <a:pt x="4109" y="9464"/>
                  </a:lnTo>
                  <a:lnTo>
                    <a:pt x="3999" y="9574"/>
                  </a:lnTo>
                  <a:lnTo>
                    <a:pt x="3925" y="9684"/>
                  </a:lnTo>
                  <a:lnTo>
                    <a:pt x="3889" y="9794"/>
                  </a:lnTo>
                  <a:lnTo>
                    <a:pt x="3852" y="9941"/>
                  </a:lnTo>
                  <a:lnTo>
                    <a:pt x="3815" y="10125"/>
                  </a:lnTo>
                  <a:lnTo>
                    <a:pt x="3852" y="10271"/>
                  </a:lnTo>
                  <a:lnTo>
                    <a:pt x="3925" y="10565"/>
                  </a:lnTo>
                  <a:lnTo>
                    <a:pt x="4072" y="10821"/>
                  </a:lnTo>
                  <a:lnTo>
                    <a:pt x="4182" y="10895"/>
                  </a:lnTo>
                  <a:lnTo>
                    <a:pt x="4329" y="10968"/>
                  </a:lnTo>
                  <a:lnTo>
                    <a:pt x="4439" y="11042"/>
                  </a:lnTo>
                  <a:lnTo>
                    <a:pt x="4586" y="11078"/>
                  </a:lnTo>
                  <a:lnTo>
                    <a:pt x="4879" y="11078"/>
                  </a:lnTo>
                  <a:lnTo>
                    <a:pt x="5173" y="11005"/>
                  </a:lnTo>
                  <a:lnTo>
                    <a:pt x="5283" y="10932"/>
                  </a:lnTo>
                  <a:lnTo>
                    <a:pt x="5393" y="10821"/>
                  </a:lnTo>
                  <a:lnTo>
                    <a:pt x="5466" y="10711"/>
                  </a:lnTo>
                  <a:lnTo>
                    <a:pt x="5503" y="10601"/>
                  </a:lnTo>
                  <a:lnTo>
                    <a:pt x="5576" y="10308"/>
                  </a:lnTo>
                  <a:lnTo>
                    <a:pt x="5539" y="10051"/>
                  </a:lnTo>
                  <a:lnTo>
                    <a:pt x="5503" y="9904"/>
                  </a:lnTo>
                  <a:lnTo>
                    <a:pt x="5393" y="9794"/>
                  </a:lnTo>
                  <a:lnTo>
                    <a:pt x="5319" y="9684"/>
                  </a:lnTo>
                  <a:lnTo>
                    <a:pt x="5173" y="9611"/>
                  </a:lnTo>
                  <a:lnTo>
                    <a:pt x="5136" y="9428"/>
                  </a:lnTo>
                  <a:lnTo>
                    <a:pt x="5099" y="9354"/>
                  </a:lnTo>
                  <a:lnTo>
                    <a:pt x="4842" y="9354"/>
                  </a:lnTo>
                  <a:lnTo>
                    <a:pt x="4806" y="8474"/>
                  </a:lnTo>
                  <a:lnTo>
                    <a:pt x="4806" y="7960"/>
                  </a:lnTo>
                  <a:lnTo>
                    <a:pt x="4769" y="7447"/>
                  </a:lnTo>
                  <a:lnTo>
                    <a:pt x="5136" y="7410"/>
                  </a:lnTo>
                  <a:lnTo>
                    <a:pt x="5503" y="7300"/>
                  </a:lnTo>
                  <a:lnTo>
                    <a:pt x="5833" y="7117"/>
                  </a:lnTo>
                  <a:lnTo>
                    <a:pt x="6126" y="6860"/>
                  </a:lnTo>
                  <a:lnTo>
                    <a:pt x="6200" y="6786"/>
                  </a:lnTo>
                  <a:lnTo>
                    <a:pt x="6310" y="6933"/>
                  </a:lnTo>
                  <a:lnTo>
                    <a:pt x="6493" y="7080"/>
                  </a:lnTo>
                  <a:lnTo>
                    <a:pt x="6677" y="7190"/>
                  </a:lnTo>
                  <a:lnTo>
                    <a:pt x="6860" y="7300"/>
                  </a:lnTo>
                  <a:lnTo>
                    <a:pt x="7043" y="7630"/>
                  </a:lnTo>
                  <a:lnTo>
                    <a:pt x="7263" y="7997"/>
                  </a:lnTo>
                  <a:lnTo>
                    <a:pt x="7557" y="8437"/>
                  </a:lnTo>
                  <a:lnTo>
                    <a:pt x="7667" y="8584"/>
                  </a:lnTo>
                  <a:lnTo>
                    <a:pt x="7557" y="8767"/>
                  </a:lnTo>
                  <a:lnTo>
                    <a:pt x="7484" y="8951"/>
                  </a:lnTo>
                  <a:lnTo>
                    <a:pt x="7447" y="9097"/>
                  </a:lnTo>
                  <a:lnTo>
                    <a:pt x="7447" y="9281"/>
                  </a:lnTo>
                  <a:lnTo>
                    <a:pt x="7484" y="9428"/>
                  </a:lnTo>
                  <a:lnTo>
                    <a:pt x="7520" y="9611"/>
                  </a:lnTo>
                  <a:lnTo>
                    <a:pt x="7594" y="9758"/>
                  </a:lnTo>
                  <a:lnTo>
                    <a:pt x="7704" y="9904"/>
                  </a:lnTo>
                  <a:lnTo>
                    <a:pt x="7850" y="10014"/>
                  </a:lnTo>
                  <a:lnTo>
                    <a:pt x="7960" y="10125"/>
                  </a:lnTo>
                  <a:lnTo>
                    <a:pt x="8107" y="10161"/>
                  </a:lnTo>
                  <a:lnTo>
                    <a:pt x="8254" y="10198"/>
                  </a:lnTo>
                  <a:lnTo>
                    <a:pt x="8547" y="10198"/>
                  </a:lnTo>
                  <a:lnTo>
                    <a:pt x="8694" y="10125"/>
                  </a:lnTo>
                  <a:lnTo>
                    <a:pt x="8877" y="10051"/>
                  </a:lnTo>
                  <a:lnTo>
                    <a:pt x="9098" y="9831"/>
                  </a:lnTo>
                  <a:lnTo>
                    <a:pt x="9281" y="9538"/>
                  </a:lnTo>
                  <a:lnTo>
                    <a:pt x="9354" y="9391"/>
                  </a:lnTo>
                  <a:lnTo>
                    <a:pt x="9391" y="9244"/>
                  </a:lnTo>
                  <a:lnTo>
                    <a:pt x="9391" y="9061"/>
                  </a:lnTo>
                  <a:lnTo>
                    <a:pt x="9391" y="8914"/>
                  </a:lnTo>
                  <a:lnTo>
                    <a:pt x="9318" y="8767"/>
                  </a:lnTo>
                  <a:lnTo>
                    <a:pt x="9244" y="8621"/>
                  </a:lnTo>
                  <a:lnTo>
                    <a:pt x="9134" y="8511"/>
                  </a:lnTo>
                  <a:lnTo>
                    <a:pt x="8987" y="8437"/>
                  </a:lnTo>
                  <a:lnTo>
                    <a:pt x="8841" y="8364"/>
                  </a:lnTo>
                  <a:lnTo>
                    <a:pt x="8694" y="8327"/>
                  </a:lnTo>
                  <a:lnTo>
                    <a:pt x="8364" y="8290"/>
                  </a:lnTo>
                  <a:lnTo>
                    <a:pt x="8180" y="8290"/>
                  </a:lnTo>
                  <a:lnTo>
                    <a:pt x="7997" y="8364"/>
                  </a:lnTo>
                  <a:lnTo>
                    <a:pt x="7924" y="8217"/>
                  </a:lnTo>
                  <a:lnTo>
                    <a:pt x="7814" y="8070"/>
                  </a:lnTo>
                  <a:lnTo>
                    <a:pt x="7557" y="7667"/>
                  </a:lnTo>
                  <a:lnTo>
                    <a:pt x="7300" y="7300"/>
                  </a:lnTo>
                  <a:lnTo>
                    <a:pt x="7227" y="7153"/>
                  </a:lnTo>
                  <a:lnTo>
                    <a:pt x="7153" y="7007"/>
                  </a:lnTo>
                  <a:lnTo>
                    <a:pt x="7043" y="6933"/>
                  </a:lnTo>
                  <a:lnTo>
                    <a:pt x="6897" y="6897"/>
                  </a:lnTo>
                  <a:lnTo>
                    <a:pt x="6640" y="6750"/>
                  </a:lnTo>
                  <a:lnTo>
                    <a:pt x="6346" y="6530"/>
                  </a:lnTo>
                  <a:lnTo>
                    <a:pt x="6530" y="6236"/>
                  </a:lnTo>
                  <a:lnTo>
                    <a:pt x="6603" y="5869"/>
                  </a:lnTo>
                  <a:lnTo>
                    <a:pt x="6603" y="5503"/>
                  </a:lnTo>
                  <a:lnTo>
                    <a:pt x="6567" y="5173"/>
                  </a:lnTo>
                  <a:lnTo>
                    <a:pt x="6456" y="4842"/>
                  </a:lnTo>
                  <a:lnTo>
                    <a:pt x="6310" y="4586"/>
                  </a:lnTo>
                  <a:lnTo>
                    <a:pt x="6126" y="4329"/>
                  </a:lnTo>
                  <a:lnTo>
                    <a:pt x="5870" y="4109"/>
                  </a:lnTo>
                  <a:lnTo>
                    <a:pt x="5613" y="3962"/>
                  </a:lnTo>
                  <a:lnTo>
                    <a:pt x="5356" y="3815"/>
                  </a:lnTo>
                  <a:lnTo>
                    <a:pt x="5026" y="3742"/>
                  </a:lnTo>
                  <a:lnTo>
                    <a:pt x="4732" y="3742"/>
                  </a:lnTo>
                  <a:lnTo>
                    <a:pt x="4732" y="3522"/>
                  </a:lnTo>
                  <a:lnTo>
                    <a:pt x="4696" y="2678"/>
                  </a:lnTo>
                  <a:lnTo>
                    <a:pt x="4732" y="2385"/>
                  </a:lnTo>
                  <a:lnTo>
                    <a:pt x="4696" y="2165"/>
                  </a:lnTo>
                  <a:lnTo>
                    <a:pt x="4659" y="1981"/>
                  </a:lnTo>
                  <a:lnTo>
                    <a:pt x="4842" y="1945"/>
                  </a:lnTo>
                  <a:lnTo>
                    <a:pt x="5063" y="1871"/>
                  </a:lnTo>
                  <a:lnTo>
                    <a:pt x="5246" y="1761"/>
                  </a:lnTo>
                  <a:lnTo>
                    <a:pt x="5393" y="1651"/>
                  </a:lnTo>
                  <a:lnTo>
                    <a:pt x="5539" y="1468"/>
                  </a:lnTo>
                  <a:lnTo>
                    <a:pt x="5613" y="1284"/>
                  </a:lnTo>
                  <a:lnTo>
                    <a:pt x="5686" y="1101"/>
                  </a:lnTo>
                  <a:lnTo>
                    <a:pt x="5686" y="844"/>
                  </a:lnTo>
                  <a:lnTo>
                    <a:pt x="5613" y="624"/>
                  </a:lnTo>
                  <a:lnTo>
                    <a:pt x="5503" y="404"/>
                  </a:lnTo>
                  <a:lnTo>
                    <a:pt x="5466" y="257"/>
                  </a:lnTo>
                  <a:lnTo>
                    <a:pt x="5429" y="184"/>
                  </a:lnTo>
                  <a:lnTo>
                    <a:pt x="5356" y="147"/>
                  </a:lnTo>
                  <a:lnTo>
                    <a:pt x="5209" y="147"/>
                  </a:lnTo>
                  <a:lnTo>
                    <a:pt x="5063" y="110"/>
                  </a:lnTo>
                  <a:lnTo>
                    <a:pt x="4989" y="37"/>
                  </a:lnTo>
                  <a:lnTo>
                    <a:pt x="4806" y="0"/>
                  </a:lnTo>
                  <a:close/>
                </a:path>
              </a:pathLst>
            </a:custGeom>
            <a:solidFill>
              <a:srgbClr val="A4C2F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A4C2F4"/>
                </a:solidFill>
                <a:latin typeface="Arial"/>
                <a:ea typeface="Arial"/>
                <a:cs typeface="Arial"/>
                <a:sym typeface="Arial"/>
              </a:endParaRPr>
            </a:p>
          </p:txBody>
        </p:sp>
        <p:sp>
          <p:nvSpPr>
            <p:cNvPr id="860" name="Google Shape;860;p40"/>
            <p:cNvSpPr/>
            <p:nvPr/>
          </p:nvSpPr>
          <p:spPr>
            <a:xfrm>
              <a:off x="6618875" y="2550725"/>
              <a:ext cx="408125" cy="156850"/>
            </a:xfrm>
            <a:custGeom>
              <a:avLst/>
              <a:gdLst/>
              <a:ahLst/>
              <a:cxnLst/>
              <a:rect l="l" t="t" r="r" b="b"/>
              <a:pathLst>
                <a:path w="16325" h="6274" extrusionOk="0">
                  <a:moveTo>
                    <a:pt x="14710" y="1"/>
                  </a:moveTo>
                  <a:lnTo>
                    <a:pt x="14527" y="74"/>
                  </a:lnTo>
                  <a:lnTo>
                    <a:pt x="14380" y="147"/>
                  </a:lnTo>
                  <a:lnTo>
                    <a:pt x="14270" y="221"/>
                  </a:lnTo>
                  <a:lnTo>
                    <a:pt x="14270" y="257"/>
                  </a:lnTo>
                  <a:lnTo>
                    <a:pt x="14197" y="221"/>
                  </a:lnTo>
                  <a:lnTo>
                    <a:pt x="14087" y="221"/>
                  </a:lnTo>
                  <a:lnTo>
                    <a:pt x="14013" y="294"/>
                  </a:lnTo>
                  <a:lnTo>
                    <a:pt x="13977" y="331"/>
                  </a:lnTo>
                  <a:lnTo>
                    <a:pt x="13977" y="441"/>
                  </a:lnTo>
                  <a:lnTo>
                    <a:pt x="14013" y="551"/>
                  </a:lnTo>
                  <a:lnTo>
                    <a:pt x="14050" y="587"/>
                  </a:lnTo>
                  <a:lnTo>
                    <a:pt x="14123" y="624"/>
                  </a:lnTo>
                  <a:lnTo>
                    <a:pt x="14343" y="624"/>
                  </a:lnTo>
                  <a:lnTo>
                    <a:pt x="14527" y="551"/>
                  </a:lnTo>
                  <a:lnTo>
                    <a:pt x="14710" y="477"/>
                  </a:lnTo>
                  <a:lnTo>
                    <a:pt x="14894" y="441"/>
                  </a:lnTo>
                  <a:lnTo>
                    <a:pt x="14967" y="477"/>
                  </a:lnTo>
                  <a:lnTo>
                    <a:pt x="15004" y="514"/>
                  </a:lnTo>
                  <a:lnTo>
                    <a:pt x="14967" y="587"/>
                  </a:lnTo>
                  <a:lnTo>
                    <a:pt x="14930" y="661"/>
                  </a:lnTo>
                  <a:lnTo>
                    <a:pt x="14747" y="881"/>
                  </a:lnTo>
                  <a:lnTo>
                    <a:pt x="14123" y="1725"/>
                  </a:lnTo>
                  <a:lnTo>
                    <a:pt x="14123" y="1798"/>
                  </a:lnTo>
                  <a:lnTo>
                    <a:pt x="14087" y="1871"/>
                  </a:lnTo>
                  <a:lnTo>
                    <a:pt x="14123" y="1981"/>
                  </a:lnTo>
                  <a:lnTo>
                    <a:pt x="14233" y="2055"/>
                  </a:lnTo>
                  <a:lnTo>
                    <a:pt x="14343" y="2091"/>
                  </a:lnTo>
                  <a:lnTo>
                    <a:pt x="14820" y="2091"/>
                  </a:lnTo>
                  <a:lnTo>
                    <a:pt x="15260" y="2055"/>
                  </a:lnTo>
                  <a:lnTo>
                    <a:pt x="15774" y="1945"/>
                  </a:lnTo>
                  <a:lnTo>
                    <a:pt x="16031" y="1871"/>
                  </a:lnTo>
                  <a:lnTo>
                    <a:pt x="16251" y="1761"/>
                  </a:lnTo>
                  <a:lnTo>
                    <a:pt x="16324" y="1651"/>
                  </a:lnTo>
                  <a:lnTo>
                    <a:pt x="16324" y="1541"/>
                  </a:lnTo>
                  <a:lnTo>
                    <a:pt x="16288" y="1468"/>
                  </a:lnTo>
                  <a:lnTo>
                    <a:pt x="16214" y="1431"/>
                  </a:lnTo>
                  <a:lnTo>
                    <a:pt x="16141" y="1394"/>
                  </a:lnTo>
                  <a:lnTo>
                    <a:pt x="15957" y="1431"/>
                  </a:lnTo>
                  <a:lnTo>
                    <a:pt x="15774" y="1468"/>
                  </a:lnTo>
                  <a:lnTo>
                    <a:pt x="15370" y="1541"/>
                  </a:lnTo>
                  <a:lnTo>
                    <a:pt x="14820" y="1615"/>
                  </a:lnTo>
                  <a:lnTo>
                    <a:pt x="14820" y="1615"/>
                  </a:lnTo>
                  <a:lnTo>
                    <a:pt x="15260" y="1028"/>
                  </a:lnTo>
                  <a:lnTo>
                    <a:pt x="15370" y="844"/>
                  </a:lnTo>
                  <a:lnTo>
                    <a:pt x="15481" y="698"/>
                  </a:lnTo>
                  <a:lnTo>
                    <a:pt x="15517" y="477"/>
                  </a:lnTo>
                  <a:lnTo>
                    <a:pt x="15517" y="404"/>
                  </a:lnTo>
                  <a:lnTo>
                    <a:pt x="15481" y="294"/>
                  </a:lnTo>
                  <a:lnTo>
                    <a:pt x="15370" y="184"/>
                  </a:lnTo>
                  <a:lnTo>
                    <a:pt x="15224" y="74"/>
                  </a:lnTo>
                  <a:lnTo>
                    <a:pt x="15077" y="37"/>
                  </a:lnTo>
                  <a:lnTo>
                    <a:pt x="14894" y="1"/>
                  </a:lnTo>
                  <a:close/>
                  <a:moveTo>
                    <a:pt x="6604" y="2788"/>
                  </a:moveTo>
                  <a:lnTo>
                    <a:pt x="6163" y="2898"/>
                  </a:lnTo>
                  <a:lnTo>
                    <a:pt x="5576" y="2972"/>
                  </a:lnTo>
                  <a:lnTo>
                    <a:pt x="5283" y="3045"/>
                  </a:lnTo>
                  <a:lnTo>
                    <a:pt x="4990" y="3118"/>
                  </a:lnTo>
                  <a:lnTo>
                    <a:pt x="4953" y="3155"/>
                  </a:lnTo>
                  <a:lnTo>
                    <a:pt x="4880" y="3229"/>
                  </a:lnTo>
                  <a:lnTo>
                    <a:pt x="4880" y="3302"/>
                  </a:lnTo>
                  <a:lnTo>
                    <a:pt x="4880" y="3339"/>
                  </a:lnTo>
                  <a:lnTo>
                    <a:pt x="4880" y="3412"/>
                  </a:lnTo>
                  <a:lnTo>
                    <a:pt x="4916" y="3485"/>
                  </a:lnTo>
                  <a:lnTo>
                    <a:pt x="4990" y="3522"/>
                  </a:lnTo>
                  <a:lnTo>
                    <a:pt x="5063" y="3522"/>
                  </a:lnTo>
                  <a:lnTo>
                    <a:pt x="5613" y="3485"/>
                  </a:lnTo>
                  <a:lnTo>
                    <a:pt x="6163" y="3412"/>
                  </a:lnTo>
                  <a:lnTo>
                    <a:pt x="6640" y="3339"/>
                  </a:lnTo>
                  <a:lnTo>
                    <a:pt x="6860" y="3265"/>
                  </a:lnTo>
                  <a:lnTo>
                    <a:pt x="6970" y="3192"/>
                  </a:lnTo>
                  <a:lnTo>
                    <a:pt x="7044" y="3118"/>
                  </a:lnTo>
                  <a:lnTo>
                    <a:pt x="7044" y="3008"/>
                  </a:lnTo>
                  <a:lnTo>
                    <a:pt x="7044" y="2972"/>
                  </a:lnTo>
                  <a:lnTo>
                    <a:pt x="7007" y="2898"/>
                  </a:lnTo>
                  <a:lnTo>
                    <a:pt x="6897" y="2862"/>
                  </a:lnTo>
                  <a:lnTo>
                    <a:pt x="6824" y="2825"/>
                  </a:lnTo>
                  <a:lnTo>
                    <a:pt x="6604" y="2788"/>
                  </a:lnTo>
                  <a:close/>
                  <a:moveTo>
                    <a:pt x="13500" y="1945"/>
                  </a:moveTo>
                  <a:lnTo>
                    <a:pt x="13280" y="1981"/>
                  </a:lnTo>
                  <a:lnTo>
                    <a:pt x="13060" y="2018"/>
                  </a:lnTo>
                  <a:lnTo>
                    <a:pt x="12876" y="2055"/>
                  </a:lnTo>
                  <a:lnTo>
                    <a:pt x="12693" y="2201"/>
                  </a:lnTo>
                  <a:lnTo>
                    <a:pt x="12546" y="2275"/>
                  </a:lnTo>
                  <a:lnTo>
                    <a:pt x="12436" y="2422"/>
                  </a:lnTo>
                  <a:lnTo>
                    <a:pt x="12289" y="2678"/>
                  </a:lnTo>
                  <a:lnTo>
                    <a:pt x="12179" y="3008"/>
                  </a:lnTo>
                  <a:lnTo>
                    <a:pt x="12179" y="3339"/>
                  </a:lnTo>
                  <a:lnTo>
                    <a:pt x="12179" y="3522"/>
                  </a:lnTo>
                  <a:lnTo>
                    <a:pt x="12216" y="3669"/>
                  </a:lnTo>
                  <a:lnTo>
                    <a:pt x="12289" y="3815"/>
                  </a:lnTo>
                  <a:lnTo>
                    <a:pt x="12363" y="3962"/>
                  </a:lnTo>
                  <a:lnTo>
                    <a:pt x="12473" y="4109"/>
                  </a:lnTo>
                  <a:lnTo>
                    <a:pt x="12583" y="4219"/>
                  </a:lnTo>
                  <a:lnTo>
                    <a:pt x="12729" y="4292"/>
                  </a:lnTo>
                  <a:lnTo>
                    <a:pt x="12876" y="4366"/>
                  </a:lnTo>
                  <a:lnTo>
                    <a:pt x="12986" y="4402"/>
                  </a:lnTo>
                  <a:lnTo>
                    <a:pt x="13096" y="4402"/>
                  </a:lnTo>
                  <a:lnTo>
                    <a:pt x="13353" y="4329"/>
                  </a:lnTo>
                  <a:lnTo>
                    <a:pt x="13757" y="4146"/>
                  </a:lnTo>
                  <a:lnTo>
                    <a:pt x="14197" y="3999"/>
                  </a:lnTo>
                  <a:lnTo>
                    <a:pt x="14417" y="3852"/>
                  </a:lnTo>
                  <a:lnTo>
                    <a:pt x="14564" y="3705"/>
                  </a:lnTo>
                  <a:lnTo>
                    <a:pt x="14600" y="3632"/>
                  </a:lnTo>
                  <a:lnTo>
                    <a:pt x="14564" y="3559"/>
                  </a:lnTo>
                  <a:lnTo>
                    <a:pt x="14527" y="3485"/>
                  </a:lnTo>
                  <a:lnTo>
                    <a:pt x="14453" y="3449"/>
                  </a:lnTo>
                  <a:lnTo>
                    <a:pt x="14343" y="3412"/>
                  </a:lnTo>
                  <a:lnTo>
                    <a:pt x="14197" y="3449"/>
                  </a:lnTo>
                  <a:lnTo>
                    <a:pt x="13940" y="3522"/>
                  </a:lnTo>
                  <a:lnTo>
                    <a:pt x="13426" y="3742"/>
                  </a:lnTo>
                  <a:lnTo>
                    <a:pt x="13280" y="3815"/>
                  </a:lnTo>
                  <a:lnTo>
                    <a:pt x="13133" y="3852"/>
                  </a:lnTo>
                  <a:lnTo>
                    <a:pt x="12986" y="3852"/>
                  </a:lnTo>
                  <a:lnTo>
                    <a:pt x="12839" y="3779"/>
                  </a:lnTo>
                  <a:lnTo>
                    <a:pt x="12766" y="3669"/>
                  </a:lnTo>
                  <a:lnTo>
                    <a:pt x="12729" y="3559"/>
                  </a:lnTo>
                  <a:lnTo>
                    <a:pt x="12656" y="3339"/>
                  </a:lnTo>
                  <a:lnTo>
                    <a:pt x="12656" y="3118"/>
                  </a:lnTo>
                  <a:lnTo>
                    <a:pt x="12729" y="2898"/>
                  </a:lnTo>
                  <a:lnTo>
                    <a:pt x="12839" y="2715"/>
                  </a:lnTo>
                  <a:lnTo>
                    <a:pt x="12986" y="2532"/>
                  </a:lnTo>
                  <a:lnTo>
                    <a:pt x="13133" y="2458"/>
                  </a:lnTo>
                  <a:lnTo>
                    <a:pt x="13280" y="2422"/>
                  </a:lnTo>
                  <a:lnTo>
                    <a:pt x="13610" y="2385"/>
                  </a:lnTo>
                  <a:lnTo>
                    <a:pt x="13940" y="2348"/>
                  </a:lnTo>
                  <a:lnTo>
                    <a:pt x="14307" y="2348"/>
                  </a:lnTo>
                  <a:lnTo>
                    <a:pt x="14307" y="2311"/>
                  </a:lnTo>
                  <a:lnTo>
                    <a:pt x="14307" y="2275"/>
                  </a:lnTo>
                  <a:lnTo>
                    <a:pt x="14307" y="2238"/>
                  </a:lnTo>
                  <a:lnTo>
                    <a:pt x="14123" y="2128"/>
                  </a:lnTo>
                  <a:lnTo>
                    <a:pt x="13903" y="2055"/>
                  </a:lnTo>
                  <a:lnTo>
                    <a:pt x="13720" y="1981"/>
                  </a:lnTo>
                  <a:lnTo>
                    <a:pt x="13500" y="1945"/>
                  </a:lnTo>
                  <a:close/>
                  <a:moveTo>
                    <a:pt x="6787" y="4182"/>
                  </a:moveTo>
                  <a:lnTo>
                    <a:pt x="6347" y="4292"/>
                  </a:lnTo>
                  <a:lnTo>
                    <a:pt x="5907" y="4366"/>
                  </a:lnTo>
                  <a:lnTo>
                    <a:pt x="5466" y="4439"/>
                  </a:lnTo>
                  <a:lnTo>
                    <a:pt x="5063" y="4549"/>
                  </a:lnTo>
                  <a:lnTo>
                    <a:pt x="4990" y="4622"/>
                  </a:lnTo>
                  <a:lnTo>
                    <a:pt x="4953" y="4696"/>
                  </a:lnTo>
                  <a:lnTo>
                    <a:pt x="4953" y="4806"/>
                  </a:lnTo>
                  <a:lnTo>
                    <a:pt x="5063" y="4843"/>
                  </a:lnTo>
                  <a:lnTo>
                    <a:pt x="5283" y="4879"/>
                  </a:lnTo>
                  <a:lnTo>
                    <a:pt x="5980" y="4879"/>
                  </a:lnTo>
                  <a:lnTo>
                    <a:pt x="6457" y="4769"/>
                  </a:lnTo>
                  <a:lnTo>
                    <a:pt x="6897" y="4659"/>
                  </a:lnTo>
                  <a:lnTo>
                    <a:pt x="6970" y="4622"/>
                  </a:lnTo>
                  <a:lnTo>
                    <a:pt x="7044" y="4586"/>
                  </a:lnTo>
                  <a:lnTo>
                    <a:pt x="7080" y="4512"/>
                  </a:lnTo>
                  <a:lnTo>
                    <a:pt x="7117" y="4439"/>
                  </a:lnTo>
                  <a:lnTo>
                    <a:pt x="7080" y="4292"/>
                  </a:lnTo>
                  <a:lnTo>
                    <a:pt x="7007" y="4219"/>
                  </a:lnTo>
                  <a:lnTo>
                    <a:pt x="6934" y="4182"/>
                  </a:lnTo>
                  <a:close/>
                  <a:moveTo>
                    <a:pt x="11079" y="2055"/>
                  </a:moveTo>
                  <a:lnTo>
                    <a:pt x="10785" y="2091"/>
                  </a:lnTo>
                  <a:lnTo>
                    <a:pt x="10565" y="2165"/>
                  </a:lnTo>
                  <a:lnTo>
                    <a:pt x="10382" y="2311"/>
                  </a:lnTo>
                  <a:lnTo>
                    <a:pt x="10235" y="2495"/>
                  </a:lnTo>
                  <a:lnTo>
                    <a:pt x="10198" y="2385"/>
                  </a:lnTo>
                  <a:lnTo>
                    <a:pt x="10088" y="2348"/>
                  </a:lnTo>
                  <a:lnTo>
                    <a:pt x="9942" y="2311"/>
                  </a:lnTo>
                  <a:lnTo>
                    <a:pt x="9611" y="2311"/>
                  </a:lnTo>
                  <a:lnTo>
                    <a:pt x="9501" y="2348"/>
                  </a:lnTo>
                  <a:lnTo>
                    <a:pt x="9208" y="2495"/>
                  </a:lnTo>
                  <a:lnTo>
                    <a:pt x="8988" y="2678"/>
                  </a:lnTo>
                  <a:lnTo>
                    <a:pt x="8951" y="2568"/>
                  </a:lnTo>
                  <a:lnTo>
                    <a:pt x="8915" y="2532"/>
                  </a:lnTo>
                  <a:lnTo>
                    <a:pt x="8878" y="2532"/>
                  </a:lnTo>
                  <a:lnTo>
                    <a:pt x="8804" y="2568"/>
                  </a:lnTo>
                  <a:lnTo>
                    <a:pt x="8731" y="2752"/>
                  </a:lnTo>
                  <a:lnTo>
                    <a:pt x="8658" y="2935"/>
                  </a:lnTo>
                  <a:lnTo>
                    <a:pt x="8621" y="3339"/>
                  </a:lnTo>
                  <a:lnTo>
                    <a:pt x="8584" y="3705"/>
                  </a:lnTo>
                  <a:lnTo>
                    <a:pt x="8621" y="4072"/>
                  </a:lnTo>
                  <a:lnTo>
                    <a:pt x="8694" y="4439"/>
                  </a:lnTo>
                  <a:lnTo>
                    <a:pt x="8768" y="4806"/>
                  </a:lnTo>
                  <a:lnTo>
                    <a:pt x="8804" y="4879"/>
                  </a:lnTo>
                  <a:lnTo>
                    <a:pt x="8878" y="4953"/>
                  </a:lnTo>
                  <a:lnTo>
                    <a:pt x="8951" y="4989"/>
                  </a:lnTo>
                  <a:lnTo>
                    <a:pt x="9061" y="4953"/>
                  </a:lnTo>
                  <a:lnTo>
                    <a:pt x="9135" y="4916"/>
                  </a:lnTo>
                  <a:lnTo>
                    <a:pt x="9208" y="4879"/>
                  </a:lnTo>
                  <a:lnTo>
                    <a:pt x="9245" y="4769"/>
                  </a:lnTo>
                  <a:lnTo>
                    <a:pt x="9208" y="4659"/>
                  </a:lnTo>
                  <a:lnTo>
                    <a:pt x="9135" y="4182"/>
                  </a:lnTo>
                  <a:lnTo>
                    <a:pt x="9098" y="3669"/>
                  </a:lnTo>
                  <a:lnTo>
                    <a:pt x="9135" y="3339"/>
                  </a:lnTo>
                  <a:lnTo>
                    <a:pt x="9208" y="3118"/>
                  </a:lnTo>
                  <a:lnTo>
                    <a:pt x="9391" y="2972"/>
                  </a:lnTo>
                  <a:lnTo>
                    <a:pt x="9575" y="2825"/>
                  </a:lnTo>
                  <a:lnTo>
                    <a:pt x="9795" y="2788"/>
                  </a:lnTo>
                  <a:lnTo>
                    <a:pt x="9868" y="4072"/>
                  </a:lnTo>
                  <a:lnTo>
                    <a:pt x="9905" y="4146"/>
                  </a:lnTo>
                  <a:lnTo>
                    <a:pt x="9942" y="4219"/>
                  </a:lnTo>
                  <a:lnTo>
                    <a:pt x="10015" y="4292"/>
                  </a:lnTo>
                  <a:lnTo>
                    <a:pt x="10125" y="4292"/>
                  </a:lnTo>
                  <a:lnTo>
                    <a:pt x="10198" y="4329"/>
                  </a:lnTo>
                  <a:lnTo>
                    <a:pt x="10272" y="4292"/>
                  </a:lnTo>
                  <a:lnTo>
                    <a:pt x="10308" y="4219"/>
                  </a:lnTo>
                  <a:lnTo>
                    <a:pt x="10345" y="4146"/>
                  </a:lnTo>
                  <a:lnTo>
                    <a:pt x="10455" y="3559"/>
                  </a:lnTo>
                  <a:lnTo>
                    <a:pt x="10565" y="3008"/>
                  </a:lnTo>
                  <a:lnTo>
                    <a:pt x="10602" y="2862"/>
                  </a:lnTo>
                  <a:lnTo>
                    <a:pt x="10675" y="2752"/>
                  </a:lnTo>
                  <a:lnTo>
                    <a:pt x="10785" y="2642"/>
                  </a:lnTo>
                  <a:lnTo>
                    <a:pt x="10895" y="2568"/>
                  </a:lnTo>
                  <a:lnTo>
                    <a:pt x="11079" y="2568"/>
                  </a:lnTo>
                  <a:lnTo>
                    <a:pt x="11115" y="2642"/>
                  </a:lnTo>
                  <a:lnTo>
                    <a:pt x="11115" y="2752"/>
                  </a:lnTo>
                  <a:lnTo>
                    <a:pt x="11115" y="2862"/>
                  </a:lnTo>
                  <a:lnTo>
                    <a:pt x="11189" y="3449"/>
                  </a:lnTo>
                  <a:lnTo>
                    <a:pt x="11299" y="4036"/>
                  </a:lnTo>
                  <a:lnTo>
                    <a:pt x="11372" y="4256"/>
                  </a:lnTo>
                  <a:lnTo>
                    <a:pt x="11446" y="4512"/>
                  </a:lnTo>
                  <a:lnTo>
                    <a:pt x="11556" y="4732"/>
                  </a:lnTo>
                  <a:lnTo>
                    <a:pt x="11629" y="4806"/>
                  </a:lnTo>
                  <a:lnTo>
                    <a:pt x="11739" y="4843"/>
                  </a:lnTo>
                  <a:lnTo>
                    <a:pt x="11849" y="4843"/>
                  </a:lnTo>
                  <a:lnTo>
                    <a:pt x="11922" y="4806"/>
                  </a:lnTo>
                  <a:lnTo>
                    <a:pt x="11996" y="4769"/>
                  </a:lnTo>
                  <a:lnTo>
                    <a:pt x="12032" y="4696"/>
                  </a:lnTo>
                  <a:lnTo>
                    <a:pt x="12069" y="4586"/>
                  </a:lnTo>
                  <a:lnTo>
                    <a:pt x="11996" y="4476"/>
                  </a:lnTo>
                  <a:lnTo>
                    <a:pt x="11922" y="4402"/>
                  </a:lnTo>
                  <a:lnTo>
                    <a:pt x="11886" y="4256"/>
                  </a:lnTo>
                  <a:lnTo>
                    <a:pt x="11812" y="4072"/>
                  </a:lnTo>
                  <a:lnTo>
                    <a:pt x="11776" y="3779"/>
                  </a:lnTo>
                  <a:lnTo>
                    <a:pt x="11666" y="3339"/>
                  </a:lnTo>
                  <a:lnTo>
                    <a:pt x="11629" y="2862"/>
                  </a:lnTo>
                  <a:lnTo>
                    <a:pt x="11629" y="2532"/>
                  </a:lnTo>
                  <a:lnTo>
                    <a:pt x="11592" y="2385"/>
                  </a:lnTo>
                  <a:lnTo>
                    <a:pt x="11482" y="2275"/>
                  </a:lnTo>
                  <a:lnTo>
                    <a:pt x="11299" y="2128"/>
                  </a:lnTo>
                  <a:lnTo>
                    <a:pt x="11189" y="2091"/>
                  </a:lnTo>
                  <a:lnTo>
                    <a:pt x="11079" y="2055"/>
                  </a:lnTo>
                  <a:close/>
                  <a:moveTo>
                    <a:pt x="2715" y="1138"/>
                  </a:moveTo>
                  <a:lnTo>
                    <a:pt x="2569" y="1174"/>
                  </a:lnTo>
                  <a:lnTo>
                    <a:pt x="2422" y="1284"/>
                  </a:lnTo>
                  <a:lnTo>
                    <a:pt x="2385" y="1358"/>
                  </a:lnTo>
                  <a:lnTo>
                    <a:pt x="2165" y="1284"/>
                  </a:lnTo>
                  <a:lnTo>
                    <a:pt x="1762" y="1284"/>
                  </a:lnTo>
                  <a:lnTo>
                    <a:pt x="1542" y="1358"/>
                  </a:lnTo>
                  <a:lnTo>
                    <a:pt x="771" y="1504"/>
                  </a:lnTo>
                  <a:lnTo>
                    <a:pt x="368" y="1651"/>
                  </a:lnTo>
                  <a:lnTo>
                    <a:pt x="184" y="1725"/>
                  </a:lnTo>
                  <a:lnTo>
                    <a:pt x="38" y="1835"/>
                  </a:lnTo>
                  <a:lnTo>
                    <a:pt x="1" y="1908"/>
                  </a:lnTo>
                  <a:lnTo>
                    <a:pt x="1" y="1981"/>
                  </a:lnTo>
                  <a:lnTo>
                    <a:pt x="38" y="2018"/>
                  </a:lnTo>
                  <a:lnTo>
                    <a:pt x="111" y="2055"/>
                  </a:lnTo>
                  <a:lnTo>
                    <a:pt x="74" y="2348"/>
                  </a:lnTo>
                  <a:lnTo>
                    <a:pt x="74" y="2642"/>
                  </a:lnTo>
                  <a:lnTo>
                    <a:pt x="74" y="3705"/>
                  </a:lnTo>
                  <a:lnTo>
                    <a:pt x="111" y="4843"/>
                  </a:lnTo>
                  <a:lnTo>
                    <a:pt x="148" y="5980"/>
                  </a:lnTo>
                  <a:lnTo>
                    <a:pt x="184" y="6090"/>
                  </a:lnTo>
                  <a:lnTo>
                    <a:pt x="294" y="6200"/>
                  </a:lnTo>
                  <a:lnTo>
                    <a:pt x="404" y="6236"/>
                  </a:lnTo>
                  <a:lnTo>
                    <a:pt x="514" y="6200"/>
                  </a:lnTo>
                  <a:lnTo>
                    <a:pt x="624" y="6236"/>
                  </a:lnTo>
                  <a:lnTo>
                    <a:pt x="845" y="6273"/>
                  </a:lnTo>
                  <a:lnTo>
                    <a:pt x="1028" y="6236"/>
                  </a:lnTo>
                  <a:lnTo>
                    <a:pt x="1395" y="6163"/>
                  </a:lnTo>
                  <a:lnTo>
                    <a:pt x="2385" y="5980"/>
                  </a:lnTo>
                  <a:lnTo>
                    <a:pt x="2605" y="5943"/>
                  </a:lnTo>
                  <a:lnTo>
                    <a:pt x="2752" y="5906"/>
                  </a:lnTo>
                  <a:lnTo>
                    <a:pt x="2899" y="5833"/>
                  </a:lnTo>
                  <a:lnTo>
                    <a:pt x="2972" y="5686"/>
                  </a:lnTo>
                  <a:lnTo>
                    <a:pt x="2972" y="5576"/>
                  </a:lnTo>
                  <a:lnTo>
                    <a:pt x="2935" y="5503"/>
                  </a:lnTo>
                  <a:lnTo>
                    <a:pt x="2825" y="5429"/>
                  </a:lnTo>
                  <a:lnTo>
                    <a:pt x="2679" y="5393"/>
                  </a:lnTo>
                  <a:lnTo>
                    <a:pt x="2532" y="5393"/>
                  </a:lnTo>
                  <a:lnTo>
                    <a:pt x="2385" y="5429"/>
                  </a:lnTo>
                  <a:lnTo>
                    <a:pt x="2055" y="5503"/>
                  </a:lnTo>
                  <a:lnTo>
                    <a:pt x="1762" y="5576"/>
                  </a:lnTo>
                  <a:lnTo>
                    <a:pt x="1028" y="5723"/>
                  </a:lnTo>
                  <a:lnTo>
                    <a:pt x="698" y="5796"/>
                  </a:lnTo>
                  <a:lnTo>
                    <a:pt x="661" y="4953"/>
                  </a:lnTo>
                  <a:lnTo>
                    <a:pt x="624" y="4109"/>
                  </a:lnTo>
                  <a:lnTo>
                    <a:pt x="845" y="4109"/>
                  </a:lnTo>
                  <a:lnTo>
                    <a:pt x="1028" y="4072"/>
                  </a:lnTo>
                  <a:lnTo>
                    <a:pt x="1431" y="3962"/>
                  </a:lnTo>
                  <a:lnTo>
                    <a:pt x="2459" y="3742"/>
                  </a:lnTo>
                  <a:lnTo>
                    <a:pt x="2495" y="3779"/>
                  </a:lnTo>
                  <a:lnTo>
                    <a:pt x="2605" y="3779"/>
                  </a:lnTo>
                  <a:lnTo>
                    <a:pt x="2679" y="3742"/>
                  </a:lnTo>
                  <a:lnTo>
                    <a:pt x="2752" y="3705"/>
                  </a:lnTo>
                  <a:lnTo>
                    <a:pt x="2789" y="3669"/>
                  </a:lnTo>
                  <a:lnTo>
                    <a:pt x="2862" y="3559"/>
                  </a:lnTo>
                  <a:lnTo>
                    <a:pt x="2899" y="3485"/>
                  </a:lnTo>
                  <a:lnTo>
                    <a:pt x="2899" y="3412"/>
                  </a:lnTo>
                  <a:lnTo>
                    <a:pt x="2862" y="3339"/>
                  </a:lnTo>
                  <a:lnTo>
                    <a:pt x="2825" y="3265"/>
                  </a:lnTo>
                  <a:lnTo>
                    <a:pt x="2715" y="3155"/>
                  </a:lnTo>
                  <a:lnTo>
                    <a:pt x="2532" y="3155"/>
                  </a:lnTo>
                  <a:lnTo>
                    <a:pt x="1431" y="3449"/>
                  </a:lnTo>
                  <a:lnTo>
                    <a:pt x="1028" y="3522"/>
                  </a:lnTo>
                  <a:lnTo>
                    <a:pt x="808" y="3595"/>
                  </a:lnTo>
                  <a:lnTo>
                    <a:pt x="624" y="3632"/>
                  </a:lnTo>
                  <a:lnTo>
                    <a:pt x="588" y="2788"/>
                  </a:lnTo>
                  <a:lnTo>
                    <a:pt x="588" y="2458"/>
                  </a:lnTo>
                  <a:lnTo>
                    <a:pt x="551" y="2091"/>
                  </a:lnTo>
                  <a:lnTo>
                    <a:pt x="1065" y="1981"/>
                  </a:lnTo>
                  <a:lnTo>
                    <a:pt x="1615" y="1835"/>
                  </a:lnTo>
                  <a:lnTo>
                    <a:pt x="1798" y="1798"/>
                  </a:lnTo>
                  <a:lnTo>
                    <a:pt x="2055" y="1798"/>
                  </a:lnTo>
                  <a:lnTo>
                    <a:pt x="2165" y="1871"/>
                  </a:lnTo>
                  <a:lnTo>
                    <a:pt x="2238" y="1908"/>
                  </a:lnTo>
                  <a:lnTo>
                    <a:pt x="2312" y="1945"/>
                  </a:lnTo>
                  <a:lnTo>
                    <a:pt x="2422" y="1945"/>
                  </a:lnTo>
                  <a:lnTo>
                    <a:pt x="2495" y="1908"/>
                  </a:lnTo>
                  <a:lnTo>
                    <a:pt x="3009" y="1651"/>
                  </a:lnTo>
                  <a:lnTo>
                    <a:pt x="3082" y="1615"/>
                  </a:lnTo>
                  <a:lnTo>
                    <a:pt x="3119" y="1578"/>
                  </a:lnTo>
                  <a:lnTo>
                    <a:pt x="3156" y="1431"/>
                  </a:lnTo>
                  <a:lnTo>
                    <a:pt x="3119" y="1284"/>
                  </a:lnTo>
                  <a:lnTo>
                    <a:pt x="3082" y="1248"/>
                  </a:lnTo>
                  <a:lnTo>
                    <a:pt x="3009" y="1174"/>
                  </a:lnTo>
                  <a:lnTo>
                    <a:pt x="2862" y="1138"/>
                  </a:lnTo>
                  <a:close/>
                </a:path>
              </a:pathLst>
            </a:custGeom>
            <a:solidFill>
              <a:srgbClr val="A4C2F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A4C2F4"/>
                </a:solidFill>
                <a:latin typeface="Arial"/>
                <a:ea typeface="Arial"/>
                <a:cs typeface="Arial"/>
                <a:sym typeface="Arial"/>
              </a:endParaRPr>
            </a:p>
          </p:txBody>
        </p:sp>
        <p:sp>
          <p:nvSpPr>
            <p:cNvPr id="861" name="Google Shape;861;p40"/>
            <p:cNvSpPr/>
            <p:nvPr/>
          </p:nvSpPr>
          <p:spPr>
            <a:xfrm>
              <a:off x="6336425" y="4507675"/>
              <a:ext cx="520000" cy="365000"/>
            </a:xfrm>
            <a:custGeom>
              <a:avLst/>
              <a:gdLst/>
              <a:ahLst/>
              <a:cxnLst/>
              <a:rect l="l" t="t" r="r" b="b"/>
              <a:pathLst>
                <a:path w="20800" h="14600" extrusionOk="0">
                  <a:moveTo>
                    <a:pt x="5466" y="441"/>
                  </a:moveTo>
                  <a:lnTo>
                    <a:pt x="5650" y="478"/>
                  </a:lnTo>
                  <a:lnTo>
                    <a:pt x="5577" y="478"/>
                  </a:lnTo>
                  <a:lnTo>
                    <a:pt x="5466" y="441"/>
                  </a:lnTo>
                  <a:close/>
                  <a:moveTo>
                    <a:pt x="4843" y="478"/>
                  </a:moveTo>
                  <a:lnTo>
                    <a:pt x="4806" y="514"/>
                  </a:lnTo>
                  <a:lnTo>
                    <a:pt x="4586" y="551"/>
                  </a:lnTo>
                  <a:lnTo>
                    <a:pt x="4843" y="478"/>
                  </a:lnTo>
                  <a:close/>
                  <a:moveTo>
                    <a:pt x="5173" y="808"/>
                  </a:moveTo>
                  <a:lnTo>
                    <a:pt x="5210" y="844"/>
                  </a:lnTo>
                  <a:lnTo>
                    <a:pt x="5246" y="918"/>
                  </a:lnTo>
                  <a:lnTo>
                    <a:pt x="5356" y="991"/>
                  </a:lnTo>
                  <a:lnTo>
                    <a:pt x="5503" y="1028"/>
                  </a:lnTo>
                  <a:lnTo>
                    <a:pt x="5760" y="1028"/>
                  </a:lnTo>
                  <a:lnTo>
                    <a:pt x="5870" y="991"/>
                  </a:lnTo>
                  <a:lnTo>
                    <a:pt x="5980" y="991"/>
                  </a:lnTo>
                  <a:lnTo>
                    <a:pt x="6017" y="1028"/>
                  </a:lnTo>
                  <a:lnTo>
                    <a:pt x="6053" y="1101"/>
                  </a:lnTo>
                  <a:lnTo>
                    <a:pt x="6163" y="1431"/>
                  </a:lnTo>
                  <a:lnTo>
                    <a:pt x="6163" y="1725"/>
                  </a:lnTo>
                  <a:lnTo>
                    <a:pt x="6127" y="2055"/>
                  </a:lnTo>
                  <a:lnTo>
                    <a:pt x="6053" y="2348"/>
                  </a:lnTo>
                  <a:lnTo>
                    <a:pt x="5980" y="2532"/>
                  </a:lnTo>
                  <a:lnTo>
                    <a:pt x="5907" y="2715"/>
                  </a:lnTo>
                  <a:lnTo>
                    <a:pt x="5650" y="3009"/>
                  </a:lnTo>
                  <a:lnTo>
                    <a:pt x="5393" y="3229"/>
                  </a:lnTo>
                  <a:lnTo>
                    <a:pt x="5063" y="3412"/>
                  </a:lnTo>
                  <a:lnTo>
                    <a:pt x="5063" y="3375"/>
                  </a:lnTo>
                  <a:lnTo>
                    <a:pt x="5063" y="3302"/>
                  </a:lnTo>
                  <a:lnTo>
                    <a:pt x="5026" y="3265"/>
                  </a:lnTo>
                  <a:lnTo>
                    <a:pt x="4953" y="3229"/>
                  </a:lnTo>
                  <a:lnTo>
                    <a:pt x="4880" y="3229"/>
                  </a:lnTo>
                  <a:lnTo>
                    <a:pt x="5063" y="2789"/>
                  </a:lnTo>
                  <a:lnTo>
                    <a:pt x="5063" y="2715"/>
                  </a:lnTo>
                  <a:lnTo>
                    <a:pt x="4990" y="2679"/>
                  </a:lnTo>
                  <a:lnTo>
                    <a:pt x="4953" y="2679"/>
                  </a:lnTo>
                  <a:lnTo>
                    <a:pt x="4880" y="2715"/>
                  </a:lnTo>
                  <a:lnTo>
                    <a:pt x="4549" y="3229"/>
                  </a:lnTo>
                  <a:lnTo>
                    <a:pt x="4329" y="3559"/>
                  </a:lnTo>
                  <a:lnTo>
                    <a:pt x="4109" y="3522"/>
                  </a:lnTo>
                  <a:lnTo>
                    <a:pt x="3853" y="3486"/>
                  </a:lnTo>
                  <a:lnTo>
                    <a:pt x="3706" y="3449"/>
                  </a:lnTo>
                  <a:lnTo>
                    <a:pt x="3999" y="3192"/>
                  </a:lnTo>
                  <a:lnTo>
                    <a:pt x="4586" y="2642"/>
                  </a:lnTo>
                  <a:lnTo>
                    <a:pt x="4586" y="2568"/>
                  </a:lnTo>
                  <a:lnTo>
                    <a:pt x="4586" y="2495"/>
                  </a:lnTo>
                  <a:lnTo>
                    <a:pt x="4513" y="2458"/>
                  </a:lnTo>
                  <a:lnTo>
                    <a:pt x="4439" y="2458"/>
                  </a:lnTo>
                  <a:lnTo>
                    <a:pt x="3486" y="3119"/>
                  </a:lnTo>
                  <a:lnTo>
                    <a:pt x="3302" y="3265"/>
                  </a:lnTo>
                  <a:lnTo>
                    <a:pt x="3229" y="3192"/>
                  </a:lnTo>
                  <a:lnTo>
                    <a:pt x="3266" y="3082"/>
                  </a:lnTo>
                  <a:lnTo>
                    <a:pt x="3302" y="3009"/>
                  </a:lnTo>
                  <a:lnTo>
                    <a:pt x="3266" y="2935"/>
                  </a:lnTo>
                  <a:lnTo>
                    <a:pt x="3229" y="2899"/>
                  </a:lnTo>
                  <a:lnTo>
                    <a:pt x="3339" y="2935"/>
                  </a:lnTo>
                  <a:lnTo>
                    <a:pt x="3669" y="2752"/>
                  </a:lnTo>
                  <a:lnTo>
                    <a:pt x="4733" y="2055"/>
                  </a:lnTo>
                  <a:lnTo>
                    <a:pt x="4770" y="1982"/>
                  </a:lnTo>
                  <a:lnTo>
                    <a:pt x="4770" y="1945"/>
                  </a:lnTo>
                  <a:lnTo>
                    <a:pt x="4733" y="1872"/>
                  </a:lnTo>
                  <a:lnTo>
                    <a:pt x="4660" y="1872"/>
                  </a:lnTo>
                  <a:lnTo>
                    <a:pt x="4329" y="1982"/>
                  </a:lnTo>
                  <a:lnTo>
                    <a:pt x="3816" y="2202"/>
                  </a:lnTo>
                  <a:lnTo>
                    <a:pt x="3302" y="2458"/>
                  </a:lnTo>
                  <a:lnTo>
                    <a:pt x="3082" y="2642"/>
                  </a:lnTo>
                  <a:lnTo>
                    <a:pt x="2935" y="2789"/>
                  </a:lnTo>
                  <a:lnTo>
                    <a:pt x="2899" y="2605"/>
                  </a:lnTo>
                  <a:lnTo>
                    <a:pt x="2899" y="2458"/>
                  </a:lnTo>
                  <a:lnTo>
                    <a:pt x="3082" y="2385"/>
                  </a:lnTo>
                  <a:lnTo>
                    <a:pt x="3266" y="2238"/>
                  </a:lnTo>
                  <a:lnTo>
                    <a:pt x="3632" y="2018"/>
                  </a:lnTo>
                  <a:lnTo>
                    <a:pt x="4109" y="1725"/>
                  </a:lnTo>
                  <a:lnTo>
                    <a:pt x="4586" y="1505"/>
                  </a:lnTo>
                  <a:lnTo>
                    <a:pt x="4660" y="1431"/>
                  </a:lnTo>
                  <a:lnTo>
                    <a:pt x="4660" y="1358"/>
                  </a:lnTo>
                  <a:lnTo>
                    <a:pt x="4586" y="1321"/>
                  </a:lnTo>
                  <a:lnTo>
                    <a:pt x="4513" y="1285"/>
                  </a:lnTo>
                  <a:lnTo>
                    <a:pt x="4256" y="1358"/>
                  </a:lnTo>
                  <a:lnTo>
                    <a:pt x="3963" y="1431"/>
                  </a:lnTo>
                  <a:lnTo>
                    <a:pt x="3706" y="1505"/>
                  </a:lnTo>
                  <a:lnTo>
                    <a:pt x="3449" y="1651"/>
                  </a:lnTo>
                  <a:lnTo>
                    <a:pt x="3156" y="1798"/>
                  </a:lnTo>
                  <a:lnTo>
                    <a:pt x="3302" y="1578"/>
                  </a:lnTo>
                  <a:lnTo>
                    <a:pt x="3486" y="1358"/>
                  </a:lnTo>
                  <a:lnTo>
                    <a:pt x="3779" y="1211"/>
                  </a:lnTo>
                  <a:lnTo>
                    <a:pt x="4109" y="1065"/>
                  </a:lnTo>
                  <a:lnTo>
                    <a:pt x="4733" y="844"/>
                  </a:lnTo>
                  <a:lnTo>
                    <a:pt x="4770" y="918"/>
                  </a:lnTo>
                  <a:lnTo>
                    <a:pt x="4843" y="991"/>
                  </a:lnTo>
                  <a:lnTo>
                    <a:pt x="4916" y="991"/>
                  </a:lnTo>
                  <a:lnTo>
                    <a:pt x="4990" y="1028"/>
                  </a:lnTo>
                  <a:lnTo>
                    <a:pt x="5063" y="991"/>
                  </a:lnTo>
                  <a:lnTo>
                    <a:pt x="5100" y="955"/>
                  </a:lnTo>
                  <a:lnTo>
                    <a:pt x="5173" y="881"/>
                  </a:lnTo>
                  <a:lnTo>
                    <a:pt x="5173" y="808"/>
                  </a:lnTo>
                  <a:close/>
                  <a:moveTo>
                    <a:pt x="9648" y="3302"/>
                  </a:moveTo>
                  <a:lnTo>
                    <a:pt x="9905" y="3375"/>
                  </a:lnTo>
                  <a:lnTo>
                    <a:pt x="9905" y="3412"/>
                  </a:lnTo>
                  <a:lnTo>
                    <a:pt x="10125" y="3632"/>
                  </a:lnTo>
                  <a:lnTo>
                    <a:pt x="10308" y="3889"/>
                  </a:lnTo>
                  <a:lnTo>
                    <a:pt x="10162" y="4036"/>
                  </a:lnTo>
                  <a:lnTo>
                    <a:pt x="9978" y="4182"/>
                  </a:lnTo>
                  <a:lnTo>
                    <a:pt x="9795" y="4293"/>
                  </a:lnTo>
                  <a:lnTo>
                    <a:pt x="9612" y="4329"/>
                  </a:lnTo>
                  <a:lnTo>
                    <a:pt x="9501" y="4293"/>
                  </a:lnTo>
                  <a:lnTo>
                    <a:pt x="9428" y="4256"/>
                  </a:lnTo>
                  <a:lnTo>
                    <a:pt x="9501" y="4146"/>
                  </a:lnTo>
                  <a:lnTo>
                    <a:pt x="9501" y="4072"/>
                  </a:lnTo>
                  <a:lnTo>
                    <a:pt x="9465" y="3999"/>
                  </a:lnTo>
                  <a:lnTo>
                    <a:pt x="9391" y="3926"/>
                  </a:lnTo>
                  <a:lnTo>
                    <a:pt x="9245" y="3926"/>
                  </a:lnTo>
                  <a:lnTo>
                    <a:pt x="9465" y="3816"/>
                  </a:lnTo>
                  <a:lnTo>
                    <a:pt x="9501" y="3779"/>
                  </a:lnTo>
                  <a:lnTo>
                    <a:pt x="9538" y="3742"/>
                  </a:lnTo>
                  <a:lnTo>
                    <a:pt x="9538" y="3632"/>
                  </a:lnTo>
                  <a:lnTo>
                    <a:pt x="9465" y="3559"/>
                  </a:lnTo>
                  <a:lnTo>
                    <a:pt x="9391" y="3522"/>
                  </a:lnTo>
                  <a:lnTo>
                    <a:pt x="9355" y="3522"/>
                  </a:lnTo>
                  <a:lnTo>
                    <a:pt x="9061" y="3632"/>
                  </a:lnTo>
                  <a:lnTo>
                    <a:pt x="9208" y="3375"/>
                  </a:lnTo>
                  <a:lnTo>
                    <a:pt x="9281" y="3412"/>
                  </a:lnTo>
                  <a:lnTo>
                    <a:pt x="9355" y="3412"/>
                  </a:lnTo>
                  <a:lnTo>
                    <a:pt x="9501" y="3375"/>
                  </a:lnTo>
                  <a:lnTo>
                    <a:pt x="9648" y="3302"/>
                  </a:lnTo>
                  <a:close/>
                  <a:moveTo>
                    <a:pt x="1505" y="4329"/>
                  </a:moveTo>
                  <a:lnTo>
                    <a:pt x="1615" y="4366"/>
                  </a:lnTo>
                  <a:lnTo>
                    <a:pt x="1725" y="4439"/>
                  </a:lnTo>
                  <a:lnTo>
                    <a:pt x="1872" y="4586"/>
                  </a:lnTo>
                  <a:lnTo>
                    <a:pt x="1908" y="4769"/>
                  </a:lnTo>
                  <a:lnTo>
                    <a:pt x="1945" y="4916"/>
                  </a:lnTo>
                  <a:lnTo>
                    <a:pt x="1908" y="5100"/>
                  </a:lnTo>
                  <a:lnTo>
                    <a:pt x="1872" y="5246"/>
                  </a:lnTo>
                  <a:lnTo>
                    <a:pt x="1762" y="5393"/>
                  </a:lnTo>
                  <a:lnTo>
                    <a:pt x="1615" y="5503"/>
                  </a:lnTo>
                  <a:lnTo>
                    <a:pt x="1468" y="5576"/>
                  </a:lnTo>
                  <a:lnTo>
                    <a:pt x="1432" y="5430"/>
                  </a:lnTo>
                  <a:lnTo>
                    <a:pt x="1432" y="5283"/>
                  </a:lnTo>
                  <a:lnTo>
                    <a:pt x="1432" y="5210"/>
                  </a:lnTo>
                  <a:lnTo>
                    <a:pt x="1395" y="5136"/>
                  </a:lnTo>
                  <a:lnTo>
                    <a:pt x="1395" y="5063"/>
                  </a:lnTo>
                  <a:lnTo>
                    <a:pt x="1321" y="4989"/>
                  </a:lnTo>
                  <a:lnTo>
                    <a:pt x="1285" y="4953"/>
                  </a:lnTo>
                  <a:lnTo>
                    <a:pt x="1175" y="4989"/>
                  </a:lnTo>
                  <a:lnTo>
                    <a:pt x="1028" y="5063"/>
                  </a:lnTo>
                  <a:lnTo>
                    <a:pt x="1138" y="4989"/>
                  </a:lnTo>
                  <a:lnTo>
                    <a:pt x="1321" y="4879"/>
                  </a:lnTo>
                  <a:lnTo>
                    <a:pt x="1468" y="4769"/>
                  </a:lnTo>
                  <a:lnTo>
                    <a:pt x="1542" y="4696"/>
                  </a:lnTo>
                  <a:lnTo>
                    <a:pt x="1505" y="4623"/>
                  </a:lnTo>
                  <a:lnTo>
                    <a:pt x="1468" y="4549"/>
                  </a:lnTo>
                  <a:lnTo>
                    <a:pt x="1395" y="4513"/>
                  </a:lnTo>
                  <a:lnTo>
                    <a:pt x="1432" y="4476"/>
                  </a:lnTo>
                  <a:lnTo>
                    <a:pt x="1468" y="4439"/>
                  </a:lnTo>
                  <a:lnTo>
                    <a:pt x="1468" y="4403"/>
                  </a:lnTo>
                  <a:lnTo>
                    <a:pt x="1432" y="4329"/>
                  </a:lnTo>
                  <a:close/>
                  <a:moveTo>
                    <a:pt x="1138" y="5576"/>
                  </a:moveTo>
                  <a:lnTo>
                    <a:pt x="1138" y="5650"/>
                  </a:lnTo>
                  <a:lnTo>
                    <a:pt x="1028" y="5613"/>
                  </a:lnTo>
                  <a:lnTo>
                    <a:pt x="1138" y="5576"/>
                  </a:lnTo>
                  <a:close/>
                  <a:moveTo>
                    <a:pt x="7887" y="5907"/>
                  </a:moveTo>
                  <a:lnTo>
                    <a:pt x="8218" y="5980"/>
                  </a:lnTo>
                  <a:lnTo>
                    <a:pt x="8291" y="6090"/>
                  </a:lnTo>
                  <a:lnTo>
                    <a:pt x="8401" y="6163"/>
                  </a:lnTo>
                  <a:lnTo>
                    <a:pt x="8511" y="6273"/>
                  </a:lnTo>
                  <a:lnTo>
                    <a:pt x="8621" y="6383"/>
                  </a:lnTo>
                  <a:lnTo>
                    <a:pt x="8694" y="6530"/>
                  </a:lnTo>
                  <a:lnTo>
                    <a:pt x="8768" y="6677"/>
                  </a:lnTo>
                  <a:lnTo>
                    <a:pt x="8805" y="6934"/>
                  </a:lnTo>
                  <a:lnTo>
                    <a:pt x="8768" y="7154"/>
                  </a:lnTo>
                  <a:lnTo>
                    <a:pt x="8658" y="7374"/>
                  </a:lnTo>
                  <a:lnTo>
                    <a:pt x="8548" y="7557"/>
                  </a:lnTo>
                  <a:lnTo>
                    <a:pt x="8438" y="7704"/>
                  </a:lnTo>
                  <a:lnTo>
                    <a:pt x="8291" y="7814"/>
                  </a:lnTo>
                  <a:lnTo>
                    <a:pt x="8144" y="7887"/>
                  </a:lnTo>
                  <a:lnTo>
                    <a:pt x="7998" y="7961"/>
                  </a:lnTo>
                  <a:lnTo>
                    <a:pt x="8071" y="7594"/>
                  </a:lnTo>
                  <a:lnTo>
                    <a:pt x="8071" y="7520"/>
                  </a:lnTo>
                  <a:lnTo>
                    <a:pt x="8034" y="7484"/>
                  </a:lnTo>
                  <a:lnTo>
                    <a:pt x="7961" y="7484"/>
                  </a:lnTo>
                  <a:lnTo>
                    <a:pt x="7924" y="7520"/>
                  </a:lnTo>
                  <a:lnTo>
                    <a:pt x="7741" y="7741"/>
                  </a:lnTo>
                  <a:lnTo>
                    <a:pt x="7557" y="7997"/>
                  </a:lnTo>
                  <a:lnTo>
                    <a:pt x="7264" y="7924"/>
                  </a:lnTo>
                  <a:lnTo>
                    <a:pt x="7484" y="7594"/>
                  </a:lnTo>
                  <a:lnTo>
                    <a:pt x="7741" y="7337"/>
                  </a:lnTo>
                  <a:lnTo>
                    <a:pt x="7741" y="7264"/>
                  </a:lnTo>
                  <a:lnTo>
                    <a:pt x="7741" y="7227"/>
                  </a:lnTo>
                  <a:lnTo>
                    <a:pt x="7631" y="7227"/>
                  </a:lnTo>
                  <a:lnTo>
                    <a:pt x="7447" y="7337"/>
                  </a:lnTo>
                  <a:lnTo>
                    <a:pt x="7264" y="7447"/>
                  </a:lnTo>
                  <a:lnTo>
                    <a:pt x="7080" y="7594"/>
                  </a:lnTo>
                  <a:lnTo>
                    <a:pt x="6934" y="7777"/>
                  </a:lnTo>
                  <a:lnTo>
                    <a:pt x="6860" y="7704"/>
                  </a:lnTo>
                  <a:lnTo>
                    <a:pt x="6714" y="7557"/>
                  </a:lnTo>
                  <a:lnTo>
                    <a:pt x="7227" y="7264"/>
                  </a:lnTo>
                  <a:lnTo>
                    <a:pt x="7741" y="6934"/>
                  </a:lnTo>
                  <a:lnTo>
                    <a:pt x="7741" y="6897"/>
                  </a:lnTo>
                  <a:lnTo>
                    <a:pt x="7704" y="6860"/>
                  </a:lnTo>
                  <a:lnTo>
                    <a:pt x="7411" y="6860"/>
                  </a:lnTo>
                  <a:lnTo>
                    <a:pt x="7080" y="6934"/>
                  </a:lnTo>
                  <a:lnTo>
                    <a:pt x="6787" y="7044"/>
                  </a:lnTo>
                  <a:lnTo>
                    <a:pt x="6530" y="7227"/>
                  </a:lnTo>
                  <a:lnTo>
                    <a:pt x="6494" y="7007"/>
                  </a:lnTo>
                  <a:lnTo>
                    <a:pt x="6494" y="6750"/>
                  </a:lnTo>
                  <a:lnTo>
                    <a:pt x="6604" y="6713"/>
                  </a:lnTo>
                  <a:lnTo>
                    <a:pt x="6970" y="6603"/>
                  </a:lnTo>
                  <a:lnTo>
                    <a:pt x="7117" y="6530"/>
                  </a:lnTo>
                  <a:lnTo>
                    <a:pt x="7301" y="6420"/>
                  </a:lnTo>
                  <a:lnTo>
                    <a:pt x="7337" y="6347"/>
                  </a:lnTo>
                  <a:lnTo>
                    <a:pt x="7337" y="6310"/>
                  </a:lnTo>
                  <a:lnTo>
                    <a:pt x="7301" y="6310"/>
                  </a:lnTo>
                  <a:lnTo>
                    <a:pt x="7007" y="6273"/>
                  </a:lnTo>
                  <a:lnTo>
                    <a:pt x="6750" y="6310"/>
                  </a:lnTo>
                  <a:lnTo>
                    <a:pt x="6750" y="6310"/>
                  </a:lnTo>
                  <a:lnTo>
                    <a:pt x="6860" y="6200"/>
                  </a:lnTo>
                  <a:lnTo>
                    <a:pt x="6970" y="6090"/>
                  </a:lnTo>
                  <a:lnTo>
                    <a:pt x="7117" y="6017"/>
                  </a:lnTo>
                  <a:lnTo>
                    <a:pt x="7264" y="5943"/>
                  </a:lnTo>
                  <a:lnTo>
                    <a:pt x="7557" y="5907"/>
                  </a:lnTo>
                  <a:close/>
                  <a:moveTo>
                    <a:pt x="4953" y="1"/>
                  </a:moveTo>
                  <a:lnTo>
                    <a:pt x="4733" y="37"/>
                  </a:lnTo>
                  <a:lnTo>
                    <a:pt x="4476" y="111"/>
                  </a:lnTo>
                  <a:lnTo>
                    <a:pt x="4256" y="184"/>
                  </a:lnTo>
                  <a:lnTo>
                    <a:pt x="4036" y="294"/>
                  </a:lnTo>
                  <a:lnTo>
                    <a:pt x="3632" y="551"/>
                  </a:lnTo>
                  <a:lnTo>
                    <a:pt x="3302" y="881"/>
                  </a:lnTo>
                  <a:lnTo>
                    <a:pt x="2972" y="1248"/>
                  </a:lnTo>
                  <a:lnTo>
                    <a:pt x="2679" y="1651"/>
                  </a:lnTo>
                  <a:lnTo>
                    <a:pt x="2569" y="1872"/>
                  </a:lnTo>
                  <a:lnTo>
                    <a:pt x="2495" y="2092"/>
                  </a:lnTo>
                  <a:lnTo>
                    <a:pt x="2422" y="2348"/>
                  </a:lnTo>
                  <a:lnTo>
                    <a:pt x="2385" y="2568"/>
                  </a:lnTo>
                  <a:lnTo>
                    <a:pt x="2422" y="2789"/>
                  </a:lnTo>
                  <a:lnTo>
                    <a:pt x="2459" y="2935"/>
                  </a:lnTo>
                  <a:lnTo>
                    <a:pt x="2532" y="3119"/>
                  </a:lnTo>
                  <a:lnTo>
                    <a:pt x="2605" y="3265"/>
                  </a:lnTo>
                  <a:lnTo>
                    <a:pt x="2495" y="3339"/>
                  </a:lnTo>
                  <a:lnTo>
                    <a:pt x="2018" y="3559"/>
                  </a:lnTo>
                  <a:lnTo>
                    <a:pt x="1798" y="3706"/>
                  </a:lnTo>
                  <a:lnTo>
                    <a:pt x="1688" y="3779"/>
                  </a:lnTo>
                  <a:lnTo>
                    <a:pt x="1578" y="3852"/>
                  </a:lnTo>
                  <a:lnTo>
                    <a:pt x="1065" y="3852"/>
                  </a:lnTo>
                  <a:lnTo>
                    <a:pt x="881" y="3926"/>
                  </a:lnTo>
                  <a:lnTo>
                    <a:pt x="735" y="3999"/>
                  </a:lnTo>
                  <a:lnTo>
                    <a:pt x="588" y="4109"/>
                  </a:lnTo>
                  <a:lnTo>
                    <a:pt x="478" y="4256"/>
                  </a:lnTo>
                  <a:lnTo>
                    <a:pt x="368" y="4403"/>
                  </a:lnTo>
                  <a:lnTo>
                    <a:pt x="184" y="4623"/>
                  </a:lnTo>
                  <a:lnTo>
                    <a:pt x="74" y="4879"/>
                  </a:lnTo>
                  <a:lnTo>
                    <a:pt x="38" y="4989"/>
                  </a:lnTo>
                  <a:lnTo>
                    <a:pt x="1" y="5136"/>
                  </a:lnTo>
                  <a:lnTo>
                    <a:pt x="38" y="5283"/>
                  </a:lnTo>
                  <a:lnTo>
                    <a:pt x="74" y="5430"/>
                  </a:lnTo>
                  <a:lnTo>
                    <a:pt x="184" y="5576"/>
                  </a:lnTo>
                  <a:lnTo>
                    <a:pt x="258" y="5723"/>
                  </a:lnTo>
                  <a:lnTo>
                    <a:pt x="404" y="5833"/>
                  </a:lnTo>
                  <a:lnTo>
                    <a:pt x="514" y="5943"/>
                  </a:lnTo>
                  <a:lnTo>
                    <a:pt x="661" y="6017"/>
                  </a:lnTo>
                  <a:lnTo>
                    <a:pt x="845" y="6053"/>
                  </a:lnTo>
                  <a:lnTo>
                    <a:pt x="1175" y="6127"/>
                  </a:lnTo>
                  <a:lnTo>
                    <a:pt x="1358" y="6127"/>
                  </a:lnTo>
                  <a:lnTo>
                    <a:pt x="1505" y="6090"/>
                  </a:lnTo>
                  <a:lnTo>
                    <a:pt x="1688" y="6053"/>
                  </a:lnTo>
                  <a:lnTo>
                    <a:pt x="1835" y="5980"/>
                  </a:lnTo>
                  <a:lnTo>
                    <a:pt x="2055" y="5760"/>
                  </a:lnTo>
                  <a:lnTo>
                    <a:pt x="2275" y="5503"/>
                  </a:lnTo>
                  <a:lnTo>
                    <a:pt x="2385" y="5210"/>
                  </a:lnTo>
                  <a:lnTo>
                    <a:pt x="2422" y="5063"/>
                  </a:lnTo>
                  <a:lnTo>
                    <a:pt x="2422" y="4879"/>
                  </a:lnTo>
                  <a:lnTo>
                    <a:pt x="2385" y="4733"/>
                  </a:lnTo>
                  <a:lnTo>
                    <a:pt x="2349" y="4586"/>
                  </a:lnTo>
                  <a:lnTo>
                    <a:pt x="2275" y="4403"/>
                  </a:lnTo>
                  <a:lnTo>
                    <a:pt x="2202" y="4256"/>
                  </a:lnTo>
                  <a:lnTo>
                    <a:pt x="2092" y="4146"/>
                  </a:lnTo>
                  <a:lnTo>
                    <a:pt x="2055" y="4109"/>
                  </a:lnTo>
                  <a:lnTo>
                    <a:pt x="2165" y="4036"/>
                  </a:lnTo>
                  <a:lnTo>
                    <a:pt x="2495" y="3816"/>
                  </a:lnTo>
                  <a:lnTo>
                    <a:pt x="2679" y="3669"/>
                  </a:lnTo>
                  <a:lnTo>
                    <a:pt x="2862" y="3522"/>
                  </a:lnTo>
                  <a:lnTo>
                    <a:pt x="3119" y="3706"/>
                  </a:lnTo>
                  <a:lnTo>
                    <a:pt x="3156" y="3779"/>
                  </a:lnTo>
                  <a:lnTo>
                    <a:pt x="3229" y="3816"/>
                  </a:lnTo>
                  <a:lnTo>
                    <a:pt x="3339" y="3816"/>
                  </a:lnTo>
                  <a:lnTo>
                    <a:pt x="3706" y="3962"/>
                  </a:lnTo>
                  <a:lnTo>
                    <a:pt x="4109" y="4036"/>
                  </a:lnTo>
                  <a:lnTo>
                    <a:pt x="4513" y="4072"/>
                  </a:lnTo>
                  <a:lnTo>
                    <a:pt x="4880" y="3999"/>
                  </a:lnTo>
                  <a:lnTo>
                    <a:pt x="5246" y="3889"/>
                  </a:lnTo>
                  <a:lnTo>
                    <a:pt x="5283" y="3962"/>
                  </a:lnTo>
                  <a:lnTo>
                    <a:pt x="5320" y="4036"/>
                  </a:lnTo>
                  <a:lnTo>
                    <a:pt x="5540" y="4219"/>
                  </a:lnTo>
                  <a:lnTo>
                    <a:pt x="5723" y="4439"/>
                  </a:lnTo>
                  <a:lnTo>
                    <a:pt x="5980" y="4916"/>
                  </a:lnTo>
                  <a:lnTo>
                    <a:pt x="6200" y="5430"/>
                  </a:lnTo>
                  <a:lnTo>
                    <a:pt x="6347" y="5650"/>
                  </a:lnTo>
                  <a:lnTo>
                    <a:pt x="6530" y="5870"/>
                  </a:lnTo>
                  <a:lnTo>
                    <a:pt x="6347" y="6017"/>
                  </a:lnTo>
                  <a:lnTo>
                    <a:pt x="6237" y="6200"/>
                  </a:lnTo>
                  <a:lnTo>
                    <a:pt x="6127" y="6383"/>
                  </a:lnTo>
                  <a:lnTo>
                    <a:pt x="6053" y="6567"/>
                  </a:lnTo>
                  <a:lnTo>
                    <a:pt x="5797" y="6713"/>
                  </a:lnTo>
                  <a:lnTo>
                    <a:pt x="5723" y="6824"/>
                  </a:lnTo>
                  <a:lnTo>
                    <a:pt x="5723" y="6934"/>
                  </a:lnTo>
                  <a:lnTo>
                    <a:pt x="5760" y="7044"/>
                  </a:lnTo>
                  <a:lnTo>
                    <a:pt x="5833" y="7080"/>
                  </a:lnTo>
                  <a:lnTo>
                    <a:pt x="6017" y="7080"/>
                  </a:lnTo>
                  <a:lnTo>
                    <a:pt x="6053" y="7300"/>
                  </a:lnTo>
                  <a:lnTo>
                    <a:pt x="6127" y="7520"/>
                  </a:lnTo>
                  <a:lnTo>
                    <a:pt x="6127" y="7631"/>
                  </a:lnTo>
                  <a:lnTo>
                    <a:pt x="6127" y="7741"/>
                  </a:lnTo>
                  <a:lnTo>
                    <a:pt x="6200" y="7814"/>
                  </a:lnTo>
                  <a:lnTo>
                    <a:pt x="6310" y="7851"/>
                  </a:lnTo>
                  <a:lnTo>
                    <a:pt x="6347" y="7851"/>
                  </a:lnTo>
                  <a:lnTo>
                    <a:pt x="6494" y="8034"/>
                  </a:lnTo>
                  <a:lnTo>
                    <a:pt x="6640" y="8144"/>
                  </a:lnTo>
                  <a:lnTo>
                    <a:pt x="6787" y="8254"/>
                  </a:lnTo>
                  <a:lnTo>
                    <a:pt x="6860" y="8291"/>
                  </a:lnTo>
                  <a:lnTo>
                    <a:pt x="6934" y="8327"/>
                  </a:lnTo>
                  <a:lnTo>
                    <a:pt x="7191" y="8438"/>
                  </a:lnTo>
                  <a:lnTo>
                    <a:pt x="7447" y="8474"/>
                  </a:lnTo>
                  <a:lnTo>
                    <a:pt x="7741" y="8474"/>
                  </a:lnTo>
                  <a:lnTo>
                    <a:pt x="7998" y="8438"/>
                  </a:lnTo>
                  <a:lnTo>
                    <a:pt x="8254" y="8364"/>
                  </a:lnTo>
                  <a:lnTo>
                    <a:pt x="8511" y="8254"/>
                  </a:lnTo>
                  <a:lnTo>
                    <a:pt x="8731" y="8071"/>
                  </a:lnTo>
                  <a:lnTo>
                    <a:pt x="8915" y="7887"/>
                  </a:lnTo>
                  <a:lnTo>
                    <a:pt x="9098" y="7631"/>
                  </a:lnTo>
                  <a:lnTo>
                    <a:pt x="9245" y="7300"/>
                  </a:lnTo>
                  <a:lnTo>
                    <a:pt x="9281" y="7007"/>
                  </a:lnTo>
                  <a:lnTo>
                    <a:pt x="9318" y="6824"/>
                  </a:lnTo>
                  <a:lnTo>
                    <a:pt x="9281" y="6677"/>
                  </a:lnTo>
                  <a:lnTo>
                    <a:pt x="9208" y="6457"/>
                  </a:lnTo>
                  <a:lnTo>
                    <a:pt x="9135" y="6200"/>
                  </a:lnTo>
                  <a:lnTo>
                    <a:pt x="8951" y="5980"/>
                  </a:lnTo>
                  <a:lnTo>
                    <a:pt x="8878" y="5907"/>
                  </a:lnTo>
                  <a:lnTo>
                    <a:pt x="8768" y="5833"/>
                  </a:lnTo>
                  <a:lnTo>
                    <a:pt x="8805" y="5686"/>
                  </a:lnTo>
                  <a:lnTo>
                    <a:pt x="9025" y="5246"/>
                  </a:lnTo>
                  <a:lnTo>
                    <a:pt x="9208" y="4769"/>
                  </a:lnTo>
                  <a:lnTo>
                    <a:pt x="9428" y="4806"/>
                  </a:lnTo>
                  <a:lnTo>
                    <a:pt x="9648" y="4806"/>
                  </a:lnTo>
                  <a:lnTo>
                    <a:pt x="9832" y="4733"/>
                  </a:lnTo>
                  <a:lnTo>
                    <a:pt x="10052" y="4659"/>
                  </a:lnTo>
                  <a:lnTo>
                    <a:pt x="10235" y="4549"/>
                  </a:lnTo>
                  <a:lnTo>
                    <a:pt x="10419" y="4403"/>
                  </a:lnTo>
                  <a:lnTo>
                    <a:pt x="10712" y="4109"/>
                  </a:lnTo>
                  <a:lnTo>
                    <a:pt x="10785" y="3962"/>
                  </a:lnTo>
                  <a:lnTo>
                    <a:pt x="10785" y="3816"/>
                  </a:lnTo>
                  <a:lnTo>
                    <a:pt x="10639" y="3559"/>
                  </a:lnTo>
                  <a:lnTo>
                    <a:pt x="10492" y="3339"/>
                  </a:lnTo>
                  <a:lnTo>
                    <a:pt x="10345" y="3155"/>
                  </a:lnTo>
                  <a:lnTo>
                    <a:pt x="10125" y="2972"/>
                  </a:lnTo>
                  <a:lnTo>
                    <a:pt x="9905" y="2825"/>
                  </a:lnTo>
                  <a:lnTo>
                    <a:pt x="9795" y="2789"/>
                  </a:lnTo>
                  <a:lnTo>
                    <a:pt x="9685" y="2752"/>
                  </a:lnTo>
                  <a:lnTo>
                    <a:pt x="9501" y="2862"/>
                  </a:lnTo>
                  <a:lnTo>
                    <a:pt x="9391" y="2825"/>
                  </a:lnTo>
                  <a:lnTo>
                    <a:pt x="9318" y="2862"/>
                  </a:lnTo>
                  <a:lnTo>
                    <a:pt x="9025" y="3009"/>
                  </a:lnTo>
                  <a:lnTo>
                    <a:pt x="8768" y="3192"/>
                  </a:lnTo>
                  <a:lnTo>
                    <a:pt x="8658" y="3302"/>
                  </a:lnTo>
                  <a:lnTo>
                    <a:pt x="8548" y="3449"/>
                  </a:lnTo>
                  <a:lnTo>
                    <a:pt x="8474" y="3559"/>
                  </a:lnTo>
                  <a:lnTo>
                    <a:pt x="8438" y="3742"/>
                  </a:lnTo>
                  <a:lnTo>
                    <a:pt x="8438" y="3852"/>
                  </a:lnTo>
                  <a:lnTo>
                    <a:pt x="8438" y="3962"/>
                  </a:lnTo>
                  <a:lnTo>
                    <a:pt x="8474" y="4182"/>
                  </a:lnTo>
                  <a:lnTo>
                    <a:pt x="8621" y="4403"/>
                  </a:lnTo>
                  <a:lnTo>
                    <a:pt x="8768" y="4549"/>
                  </a:lnTo>
                  <a:lnTo>
                    <a:pt x="8878" y="4623"/>
                  </a:lnTo>
                  <a:lnTo>
                    <a:pt x="8694" y="4879"/>
                  </a:lnTo>
                  <a:lnTo>
                    <a:pt x="8548" y="5136"/>
                  </a:lnTo>
                  <a:lnTo>
                    <a:pt x="8291" y="5613"/>
                  </a:lnTo>
                  <a:lnTo>
                    <a:pt x="8144" y="5540"/>
                  </a:lnTo>
                  <a:lnTo>
                    <a:pt x="7961" y="5503"/>
                  </a:lnTo>
                  <a:lnTo>
                    <a:pt x="7777" y="5466"/>
                  </a:lnTo>
                  <a:lnTo>
                    <a:pt x="7411" y="5466"/>
                  </a:lnTo>
                  <a:lnTo>
                    <a:pt x="7227" y="5503"/>
                  </a:lnTo>
                  <a:lnTo>
                    <a:pt x="7044" y="5540"/>
                  </a:lnTo>
                  <a:lnTo>
                    <a:pt x="6860" y="5650"/>
                  </a:lnTo>
                  <a:lnTo>
                    <a:pt x="6750" y="5320"/>
                  </a:lnTo>
                  <a:lnTo>
                    <a:pt x="6604" y="5026"/>
                  </a:lnTo>
                  <a:lnTo>
                    <a:pt x="6273" y="4476"/>
                  </a:lnTo>
                  <a:lnTo>
                    <a:pt x="6163" y="4256"/>
                  </a:lnTo>
                  <a:lnTo>
                    <a:pt x="6053" y="4072"/>
                  </a:lnTo>
                  <a:lnTo>
                    <a:pt x="5870" y="3889"/>
                  </a:lnTo>
                  <a:lnTo>
                    <a:pt x="5687" y="3779"/>
                  </a:lnTo>
                  <a:lnTo>
                    <a:pt x="5723" y="3706"/>
                  </a:lnTo>
                  <a:lnTo>
                    <a:pt x="5723" y="3632"/>
                  </a:lnTo>
                  <a:lnTo>
                    <a:pt x="5907" y="3486"/>
                  </a:lnTo>
                  <a:lnTo>
                    <a:pt x="6053" y="3339"/>
                  </a:lnTo>
                  <a:lnTo>
                    <a:pt x="6200" y="3155"/>
                  </a:lnTo>
                  <a:lnTo>
                    <a:pt x="6347" y="2972"/>
                  </a:lnTo>
                  <a:lnTo>
                    <a:pt x="6457" y="2752"/>
                  </a:lnTo>
                  <a:lnTo>
                    <a:pt x="6530" y="2532"/>
                  </a:lnTo>
                  <a:lnTo>
                    <a:pt x="6604" y="2312"/>
                  </a:lnTo>
                  <a:lnTo>
                    <a:pt x="6677" y="2055"/>
                  </a:lnTo>
                  <a:lnTo>
                    <a:pt x="6677" y="1615"/>
                  </a:lnTo>
                  <a:lnTo>
                    <a:pt x="6677" y="1358"/>
                  </a:lnTo>
                  <a:lnTo>
                    <a:pt x="6640" y="1138"/>
                  </a:lnTo>
                  <a:lnTo>
                    <a:pt x="6567" y="881"/>
                  </a:lnTo>
                  <a:lnTo>
                    <a:pt x="6457" y="698"/>
                  </a:lnTo>
                  <a:lnTo>
                    <a:pt x="6273" y="551"/>
                  </a:lnTo>
                  <a:lnTo>
                    <a:pt x="6200" y="478"/>
                  </a:lnTo>
                  <a:lnTo>
                    <a:pt x="6090" y="478"/>
                  </a:lnTo>
                  <a:lnTo>
                    <a:pt x="6017" y="331"/>
                  </a:lnTo>
                  <a:lnTo>
                    <a:pt x="5907" y="221"/>
                  </a:lnTo>
                  <a:lnTo>
                    <a:pt x="5760" y="148"/>
                  </a:lnTo>
                  <a:lnTo>
                    <a:pt x="5613" y="74"/>
                  </a:lnTo>
                  <a:lnTo>
                    <a:pt x="5283" y="1"/>
                  </a:lnTo>
                  <a:close/>
                  <a:moveTo>
                    <a:pt x="15114" y="6750"/>
                  </a:moveTo>
                  <a:lnTo>
                    <a:pt x="15187" y="6787"/>
                  </a:lnTo>
                  <a:lnTo>
                    <a:pt x="15481" y="6897"/>
                  </a:lnTo>
                  <a:lnTo>
                    <a:pt x="15591" y="6970"/>
                  </a:lnTo>
                  <a:lnTo>
                    <a:pt x="15737" y="7044"/>
                  </a:lnTo>
                  <a:lnTo>
                    <a:pt x="15847" y="7190"/>
                  </a:lnTo>
                  <a:lnTo>
                    <a:pt x="15921" y="7337"/>
                  </a:lnTo>
                  <a:lnTo>
                    <a:pt x="16068" y="7667"/>
                  </a:lnTo>
                  <a:lnTo>
                    <a:pt x="16141" y="8034"/>
                  </a:lnTo>
                  <a:lnTo>
                    <a:pt x="16178" y="8438"/>
                  </a:lnTo>
                  <a:lnTo>
                    <a:pt x="16178" y="8621"/>
                  </a:lnTo>
                  <a:lnTo>
                    <a:pt x="16141" y="8804"/>
                  </a:lnTo>
                  <a:lnTo>
                    <a:pt x="16068" y="8988"/>
                  </a:lnTo>
                  <a:lnTo>
                    <a:pt x="15957" y="9134"/>
                  </a:lnTo>
                  <a:lnTo>
                    <a:pt x="15701" y="9355"/>
                  </a:lnTo>
                  <a:lnTo>
                    <a:pt x="15407" y="9575"/>
                  </a:lnTo>
                  <a:lnTo>
                    <a:pt x="15077" y="9758"/>
                  </a:lnTo>
                  <a:lnTo>
                    <a:pt x="14710" y="9905"/>
                  </a:lnTo>
                  <a:lnTo>
                    <a:pt x="14710" y="9905"/>
                  </a:lnTo>
                  <a:lnTo>
                    <a:pt x="15187" y="9208"/>
                  </a:lnTo>
                  <a:lnTo>
                    <a:pt x="15187" y="9134"/>
                  </a:lnTo>
                  <a:lnTo>
                    <a:pt x="15150" y="9098"/>
                  </a:lnTo>
                  <a:lnTo>
                    <a:pt x="15114" y="9061"/>
                  </a:lnTo>
                  <a:lnTo>
                    <a:pt x="15040" y="9098"/>
                  </a:lnTo>
                  <a:lnTo>
                    <a:pt x="14564" y="9538"/>
                  </a:lnTo>
                  <a:lnTo>
                    <a:pt x="14123" y="9978"/>
                  </a:lnTo>
                  <a:lnTo>
                    <a:pt x="13940" y="9978"/>
                  </a:lnTo>
                  <a:lnTo>
                    <a:pt x="13757" y="9905"/>
                  </a:lnTo>
                  <a:lnTo>
                    <a:pt x="13940" y="9648"/>
                  </a:lnTo>
                  <a:lnTo>
                    <a:pt x="14160" y="9391"/>
                  </a:lnTo>
                  <a:lnTo>
                    <a:pt x="14380" y="9134"/>
                  </a:lnTo>
                  <a:lnTo>
                    <a:pt x="14637" y="8914"/>
                  </a:lnTo>
                  <a:lnTo>
                    <a:pt x="14674" y="8841"/>
                  </a:lnTo>
                  <a:lnTo>
                    <a:pt x="14674" y="8804"/>
                  </a:lnTo>
                  <a:lnTo>
                    <a:pt x="14637" y="8731"/>
                  </a:lnTo>
                  <a:lnTo>
                    <a:pt x="14564" y="8731"/>
                  </a:lnTo>
                  <a:lnTo>
                    <a:pt x="14784" y="8584"/>
                  </a:lnTo>
                  <a:lnTo>
                    <a:pt x="14820" y="8511"/>
                  </a:lnTo>
                  <a:lnTo>
                    <a:pt x="14784" y="8438"/>
                  </a:lnTo>
                  <a:lnTo>
                    <a:pt x="14710" y="8401"/>
                  </a:lnTo>
                  <a:lnTo>
                    <a:pt x="14637" y="8401"/>
                  </a:lnTo>
                  <a:lnTo>
                    <a:pt x="14233" y="8621"/>
                  </a:lnTo>
                  <a:lnTo>
                    <a:pt x="13867" y="8841"/>
                  </a:lnTo>
                  <a:lnTo>
                    <a:pt x="13500" y="9061"/>
                  </a:lnTo>
                  <a:lnTo>
                    <a:pt x="13170" y="9318"/>
                  </a:lnTo>
                  <a:lnTo>
                    <a:pt x="13060" y="9098"/>
                  </a:lnTo>
                  <a:lnTo>
                    <a:pt x="13720" y="8658"/>
                  </a:lnTo>
                  <a:lnTo>
                    <a:pt x="14417" y="8291"/>
                  </a:lnTo>
                  <a:lnTo>
                    <a:pt x="14454" y="8217"/>
                  </a:lnTo>
                  <a:lnTo>
                    <a:pt x="14454" y="8144"/>
                  </a:lnTo>
                  <a:lnTo>
                    <a:pt x="14417" y="8107"/>
                  </a:lnTo>
                  <a:lnTo>
                    <a:pt x="14343" y="8107"/>
                  </a:lnTo>
                  <a:lnTo>
                    <a:pt x="13647" y="8364"/>
                  </a:lnTo>
                  <a:lnTo>
                    <a:pt x="12986" y="8658"/>
                  </a:lnTo>
                  <a:lnTo>
                    <a:pt x="12986" y="8474"/>
                  </a:lnTo>
                  <a:lnTo>
                    <a:pt x="13133" y="8401"/>
                  </a:lnTo>
                  <a:lnTo>
                    <a:pt x="13243" y="8327"/>
                  </a:lnTo>
                  <a:lnTo>
                    <a:pt x="13500" y="8144"/>
                  </a:lnTo>
                  <a:lnTo>
                    <a:pt x="14013" y="7924"/>
                  </a:lnTo>
                  <a:lnTo>
                    <a:pt x="14307" y="7814"/>
                  </a:lnTo>
                  <a:lnTo>
                    <a:pt x="14564" y="7777"/>
                  </a:lnTo>
                  <a:lnTo>
                    <a:pt x="14600" y="7741"/>
                  </a:lnTo>
                  <a:lnTo>
                    <a:pt x="14600" y="7704"/>
                  </a:lnTo>
                  <a:lnTo>
                    <a:pt x="14564" y="7667"/>
                  </a:lnTo>
                  <a:lnTo>
                    <a:pt x="14233" y="7667"/>
                  </a:lnTo>
                  <a:lnTo>
                    <a:pt x="13903" y="7704"/>
                  </a:lnTo>
                  <a:lnTo>
                    <a:pt x="13573" y="7777"/>
                  </a:lnTo>
                  <a:lnTo>
                    <a:pt x="13280" y="7851"/>
                  </a:lnTo>
                  <a:lnTo>
                    <a:pt x="13500" y="7594"/>
                  </a:lnTo>
                  <a:lnTo>
                    <a:pt x="14087" y="7484"/>
                  </a:lnTo>
                  <a:lnTo>
                    <a:pt x="14380" y="7410"/>
                  </a:lnTo>
                  <a:lnTo>
                    <a:pt x="14674" y="7264"/>
                  </a:lnTo>
                  <a:lnTo>
                    <a:pt x="14710" y="7227"/>
                  </a:lnTo>
                  <a:lnTo>
                    <a:pt x="14710" y="7190"/>
                  </a:lnTo>
                  <a:lnTo>
                    <a:pt x="14710" y="7154"/>
                  </a:lnTo>
                  <a:lnTo>
                    <a:pt x="14637" y="7117"/>
                  </a:lnTo>
                  <a:lnTo>
                    <a:pt x="14343" y="7080"/>
                  </a:lnTo>
                  <a:lnTo>
                    <a:pt x="14013" y="7080"/>
                  </a:lnTo>
                  <a:lnTo>
                    <a:pt x="14270" y="6934"/>
                  </a:lnTo>
                  <a:lnTo>
                    <a:pt x="14527" y="6824"/>
                  </a:lnTo>
                  <a:lnTo>
                    <a:pt x="14820" y="6750"/>
                  </a:lnTo>
                  <a:close/>
                  <a:moveTo>
                    <a:pt x="5246" y="9098"/>
                  </a:moveTo>
                  <a:lnTo>
                    <a:pt x="5320" y="9208"/>
                  </a:lnTo>
                  <a:lnTo>
                    <a:pt x="5393" y="9245"/>
                  </a:lnTo>
                  <a:lnTo>
                    <a:pt x="5577" y="9245"/>
                  </a:lnTo>
                  <a:lnTo>
                    <a:pt x="5650" y="9281"/>
                  </a:lnTo>
                  <a:lnTo>
                    <a:pt x="5760" y="9318"/>
                  </a:lnTo>
                  <a:lnTo>
                    <a:pt x="5833" y="9391"/>
                  </a:lnTo>
                  <a:lnTo>
                    <a:pt x="5870" y="9465"/>
                  </a:lnTo>
                  <a:lnTo>
                    <a:pt x="5907" y="9538"/>
                  </a:lnTo>
                  <a:lnTo>
                    <a:pt x="5907" y="9648"/>
                  </a:lnTo>
                  <a:lnTo>
                    <a:pt x="5870" y="9758"/>
                  </a:lnTo>
                  <a:lnTo>
                    <a:pt x="5797" y="9831"/>
                  </a:lnTo>
                  <a:lnTo>
                    <a:pt x="5723" y="9905"/>
                  </a:lnTo>
                  <a:lnTo>
                    <a:pt x="5650" y="9978"/>
                  </a:lnTo>
                  <a:lnTo>
                    <a:pt x="5540" y="10015"/>
                  </a:lnTo>
                  <a:lnTo>
                    <a:pt x="5466" y="9868"/>
                  </a:lnTo>
                  <a:lnTo>
                    <a:pt x="5356" y="9758"/>
                  </a:lnTo>
                  <a:lnTo>
                    <a:pt x="5210" y="9685"/>
                  </a:lnTo>
                  <a:lnTo>
                    <a:pt x="5026" y="9648"/>
                  </a:lnTo>
                  <a:lnTo>
                    <a:pt x="5063" y="9648"/>
                  </a:lnTo>
                  <a:lnTo>
                    <a:pt x="5210" y="9575"/>
                  </a:lnTo>
                  <a:lnTo>
                    <a:pt x="5283" y="9538"/>
                  </a:lnTo>
                  <a:lnTo>
                    <a:pt x="5283" y="9501"/>
                  </a:lnTo>
                  <a:lnTo>
                    <a:pt x="5283" y="9355"/>
                  </a:lnTo>
                  <a:lnTo>
                    <a:pt x="5210" y="9245"/>
                  </a:lnTo>
                  <a:lnTo>
                    <a:pt x="5100" y="9245"/>
                  </a:lnTo>
                  <a:lnTo>
                    <a:pt x="4953" y="9281"/>
                  </a:lnTo>
                  <a:lnTo>
                    <a:pt x="4806" y="9355"/>
                  </a:lnTo>
                  <a:lnTo>
                    <a:pt x="4806" y="9355"/>
                  </a:lnTo>
                  <a:lnTo>
                    <a:pt x="4843" y="9281"/>
                  </a:lnTo>
                  <a:lnTo>
                    <a:pt x="4880" y="9208"/>
                  </a:lnTo>
                  <a:lnTo>
                    <a:pt x="4843" y="9171"/>
                  </a:lnTo>
                  <a:lnTo>
                    <a:pt x="5026" y="9134"/>
                  </a:lnTo>
                  <a:lnTo>
                    <a:pt x="5246" y="9098"/>
                  </a:lnTo>
                  <a:close/>
                  <a:moveTo>
                    <a:pt x="6347" y="8034"/>
                  </a:moveTo>
                  <a:lnTo>
                    <a:pt x="6347" y="8071"/>
                  </a:lnTo>
                  <a:lnTo>
                    <a:pt x="6310" y="8181"/>
                  </a:lnTo>
                  <a:lnTo>
                    <a:pt x="6127" y="8254"/>
                  </a:lnTo>
                  <a:lnTo>
                    <a:pt x="5980" y="8364"/>
                  </a:lnTo>
                  <a:lnTo>
                    <a:pt x="5687" y="8621"/>
                  </a:lnTo>
                  <a:lnTo>
                    <a:pt x="5577" y="8621"/>
                  </a:lnTo>
                  <a:lnTo>
                    <a:pt x="5466" y="8694"/>
                  </a:lnTo>
                  <a:lnTo>
                    <a:pt x="5393" y="8768"/>
                  </a:lnTo>
                  <a:lnTo>
                    <a:pt x="5246" y="8731"/>
                  </a:lnTo>
                  <a:lnTo>
                    <a:pt x="4806" y="8731"/>
                  </a:lnTo>
                  <a:lnTo>
                    <a:pt x="4549" y="8841"/>
                  </a:lnTo>
                  <a:lnTo>
                    <a:pt x="4293" y="9024"/>
                  </a:lnTo>
                  <a:lnTo>
                    <a:pt x="4183" y="9171"/>
                  </a:lnTo>
                  <a:lnTo>
                    <a:pt x="4073" y="9355"/>
                  </a:lnTo>
                  <a:lnTo>
                    <a:pt x="4073" y="9501"/>
                  </a:lnTo>
                  <a:lnTo>
                    <a:pt x="4073" y="9648"/>
                  </a:lnTo>
                  <a:lnTo>
                    <a:pt x="4073" y="9721"/>
                  </a:lnTo>
                  <a:lnTo>
                    <a:pt x="4146" y="9831"/>
                  </a:lnTo>
                  <a:lnTo>
                    <a:pt x="4256" y="9978"/>
                  </a:lnTo>
                  <a:lnTo>
                    <a:pt x="4439" y="10162"/>
                  </a:lnTo>
                  <a:lnTo>
                    <a:pt x="4623" y="10308"/>
                  </a:lnTo>
                  <a:lnTo>
                    <a:pt x="4843" y="10382"/>
                  </a:lnTo>
                  <a:lnTo>
                    <a:pt x="5026" y="10455"/>
                  </a:lnTo>
                  <a:lnTo>
                    <a:pt x="5246" y="10492"/>
                  </a:lnTo>
                  <a:lnTo>
                    <a:pt x="5466" y="10492"/>
                  </a:lnTo>
                  <a:lnTo>
                    <a:pt x="5723" y="10455"/>
                  </a:lnTo>
                  <a:lnTo>
                    <a:pt x="5907" y="10345"/>
                  </a:lnTo>
                  <a:lnTo>
                    <a:pt x="6090" y="10235"/>
                  </a:lnTo>
                  <a:lnTo>
                    <a:pt x="6237" y="10052"/>
                  </a:lnTo>
                  <a:lnTo>
                    <a:pt x="6347" y="9868"/>
                  </a:lnTo>
                  <a:lnTo>
                    <a:pt x="6384" y="9575"/>
                  </a:lnTo>
                  <a:lnTo>
                    <a:pt x="6310" y="9355"/>
                  </a:lnTo>
                  <a:lnTo>
                    <a:pt x="6200" y="9134"/>
                  </a:lnTo>
                  <a:lnTo>
                    <a:pt x="6017" y="8951"/>
                  </a:lnTo>
                  <a:lnTo>
                    <a:pt x="6310" y="8658"/>
                  </a:lnTo>
                  <a:lnTo>
                    <a:pt x="6420" y="8548"/>
                  </a:lnTo>
                  <a:lnTo>
                    <a:pt x="6567" y="8401"/>
                  </a:lnTo>
                  <a:lnTo>
                    <a:pt x="6567" y="8327"/>
                  </a:lnTo>
                  <a:lnTo>
                    <a:pt x="6567" y="8254"/>
                  </a:lnTo>
                  <a:lnTo>
                    <a:pt x="6530" y="8217"/>
                  </a:lnTo>
                  <a:lnTo>
                    <a:pt x="6494" y="8181"/>
                  </a:lnTo>
                  <a:lnTo>
                    <a:pt x="6384" y="8071"/>
                  </a:lnTo>
                  <a:lnTo>
                    <a:pt x="6347" y="8034"/>
                  </a:lnTo>
                  <a:close/>
                  <a:moveTo>
                    <a:pt x="19992" y="10418"/>
                  </a:moveTo>
                  <a:lnTo>
                    <a:pt x="20139" y="10492"/>
                  </a:lnTo>
                  <a:lnTo>
                    <a:pt x="20139" y="10602"/>
                  </a:lnTo>
                  <a:lnTo>
                    <a:pt x="20176" y="10638"/>
                  </a:lnTo>
                  <a:lnTo>
                    <a:pt x="20213" y="10638"/>
                  </a:lnTo>
                  <a:lnTo>
                    <a:pt x="20249" y="10602"/>
                  </a:lnTo>
                  <a:lnTo>
                    <a:pt x="20286" y="10785"/>
                  </a:lnTo>
                  <a:lnTo>
                    <a:pt x="20286" y="11042"/>
                  </a:lnTo>
                  <a:lnTo>
                    <a:pt x="20286" y="11189"/>
                  </a:lnTo>
                  <a:lnTo>
                    <a:pt x="20213" y="11372"/>
                  </a:lnTo>
                  <a:lnTo>
                    <a:pt x="20139" y="11519"/>
                  </a:lnTo>
                  <a:lnTo>
                    <a:pt x="20066" y="11665"/>
                  </a:lnTo>
                  <a:lnTo>
                    <a:pt x="19956" y="11812"/>
                  </a:lnTo>
                  <a:lnTo>
                    <a:pt x="19809" y="11886"/>
                  </a:lnTo>
                  <a:lnTo>
                    <a:pt x="19662" y="11959"/>
                  </a:lnTo>
                  <a:lnTo>
                    <a:pt x="19479" y="11959"/>
                  </a:lnTo>
                  <a:lnTo>
                    <a:pt x="19442" y="11886"/>
                  </a:lnTo>
                  <a:lnTo>
                    <a:pt x="19222" y="11776"/>
                  </a:lnTo>
                  <a:lnTo>
                    <a:pt x="19626" y="11702"/>
                  </a:lnTo>
                  <a:lnTo>
                    <a:pt x="19662" y="11665"/>
                  </a:lnTo>
                  <a:lnTo>
                    <a:pt x="19736" y="11629"/>
                  </a:lnTo>
                  <a:lnTo>
                    <a:pt x="19736" y="11482"/>
                  </a:lnTo>
                  <a:lnTo>
                    <a:pt x="19699" y="11372"/>
                  </a:lnTo>
                  <a:lnTo>
                    <a:pt x="19626" y="11335"/>
                  </a:lnTo>
                  <a:lnTo>
                    <a:pt x="19406" y="11335"/>
                  </a:lnTo>
                  <a:lnTo>
                    <a:pt x="19662" y="11152"/>
                  </a:lnTo>
                  <a:lnTo>
                    <a:pt x="19736" y="11115"/>
                  </a:lnTo>
                  <a:lnTo>
                    <a:pt x="19736" y="11042"/>
                  </a:lnTo>
                  <a:lnTo>
                    <a:pt x="19736" y="10969"/>
                  </a:lnTo>
                  <a:lnTo>
                    <a:pt x="19736" y="10932"/>
                  </a:lnTo>
                  <a:lnTo>
                    <a:pt x="19699" y="10858"/>
                  </a:lnTo>
                  <a:lnTo>
                    <a:pt x="19626" y="10822"/>
                  </a:lnTo>
                  <a:lnTo>
                    <a:pt x="19552" y="10822"/>
                  </a:lnTo>
                  <a:lnTo>
                    <a:pt x="19479" y="10858"/>
                  </a:lnTo>
                  <a:lnTo>
                    <a:pt x="19332" y="10895"/>
                  </a:lnTo>
                  <a:lnTo>
                    <a:pt x="19185" y="10932"/>
                  </a:lnTo>
                  <a:lnTo>
                    <a:pt x="19185" y="10932"/>
                  </a:lnTo>
                  <a:lnTo>
                    <a:pt x="19626" y="10748"/>
                  </a:lnTo>
                  <a:lnTo>
                    <a:pt x="19662" y="10712"/>
                  </a:lnTo>
                  <a:lnTo>
                    <a:pt x="19662" y="10675"/>
                  </a:lnTo>
                  <a:lnTo>
                    <a:pt x="19626" y="10638"/>
                  </a:lnTo>
                  <a:lnTo>
                    <a:pt x="19479" y="10602"/>
                  </a:lnTo>
                  <a:lnTo>
                    <a:pt x="19295" y="10602"/>
                  </a:lnTo>
                  <a:lnTo>
                    <a:pt x="19369" y="10565"/>
                  </a:lnTo>
                  <a:lnTo>
                    <a:pt x="19589" y="10455"/>
                  </a:lnTo>
                  <a:lnTo>
                    <a:pt x="19772" y="10418"/>
                  </a:lnTo>
                  <a:close/>
                  <a:moveTo>
                    <a:pt x="16691" y="13390"/>
                  </a:moveTo>
                  <a:lnTo>
                    <a:pt x="16801" y="13463"/>
                  </a:lnTo>
                  <a:lnTo>
                    <a:pt x="16874" y="13536"/>
                  </a:lnTo>
                  <a:lnTo>
                    <a:pt x="16728" y="13646"/>
                  </a:lnTo>
                  <a:lnTo>
                    <a:pt x="16581" y="13756"/>
                  </a:lnTo>
                  <a:lnTo>
                    <a:pt x="16434" y="13903"/>
                  </a:lnTo>
                  <a:lnTo>
                    <a:pt x="16361" y="14050"/>
                  </a:lnTo>
                  <a:lnTo>
                    <a:pt x="16104" y="14013"/>
                  </a:lnTo>
                  <a:lnTo>
                    <a:pt x="16068" y="13976"/>
                  </a:lnTo>
                  <a:lnTo>
                    <a:pt x="16691" y="13390"/>
                  </a:lnTo>
                  <a:close/>
                  <a:moveTo>
                    <a:pt x="16654" y="11959"/>
                  </a:moveTo>
                  <a:lnTo>
                    <a:pt x="17058" y="12326"/>
                  </a:lnTo>
                  <a:lnTo>
                    <a:pt x="17278" y="12546"/>
                  </a:lnTo>
                  <a:lnTo>
                    <a:pt x="17498" y="12803"/>
                  </a:lnTo>
                  <a:lnTo>
                    <a:pt x="17681" y="13059"/>
                  </a:lnTo>
                  <a:lnTo>
                    <a:pt x="17755" y="13169"/>
                  </a:lnTo>
                  <a:lnTo>
                    <a:pt x="17792" y="13279"/>
                  </a:lnTo>
                  <a:lnTo>
                    <a:pt x="17792" y="13426"/>
                  </a:lnTo>
                  <a:lnTo>
                    <a:pt x="17755" y="13536"/>
                  </a:lnTo>
                  <a:lnTo>
                    <a:pt x="17718" y="13646"/>
                  </a:lnTo>
                  <a:lnTo>
                    <a:pt x="17608" y="13756"/>
                  </a:lnTo>
                  <a:lnTo>
                    <a:pt x="17498" y="13866"/>
                  </a:lnTo>
                  <a:lnTo>
                    <a:pt x="17351" y="13940"/>
                  </a:lnTo>
                  <a:lnTo>
                    <a:pt x="17278" y="13866"/>
                  </a:lnTo>
                  <a:lnTo>
                    <a:pt x="17168" y="13866"/>
                  </a:lnTo>
                  <a:lnTo>
                    <a:pt x="17095" y="13903"/>
                  </a:lnTo>
                  <a:lnTo>
                    <a:pt x="17058" y="13940"/>
                  </a:lnTo>
                  <a:lnTo>
                    <a:pt x="17021" y="13940"/>
                  </a:lnTo>
                  <a:lnTo>
                    <a:pt x="16948" y="13976"/>
                  </a:lnTo>
                  <a:lnTo>
                    <a:pt x="16911" y="14050"/>
                  </a:lnTo>
                  <a:lnTo>
                    <a:pt x="16874" y="14050"/>
                  </a:lnTo>
                  <a:lnTo>
                    <a:pt x="16948" y="13940"/>
                  </a:lnTo>
                  <a:lnTo>
                    <a:pt x="17095" y="13793"/>
                  </a:lnTo>
                  <a:lnTo>
                    <a:pt x="17168" y="13683"/>
                  </a:lnTo>
                  <a:lnTo>
                    <a:pt x="17205" y="13573"/>
                  </a:lnTo>
                  <a:lnTo>
                    <a:pt x="17168" y="13500"/>
                  </a:lnTo>
                  <a:lnTo>
                    <a:pt x="17131" y="13426"/>
                  </a:lnTo>
                  <a:lnTo>
                    <a:pt x="17021" y="13316"/>
                  </a:lnTo>
                  <a:lnTo>
                    <a:pt x="16874" y="13206"/>
                  </a:lnTo>
                  <a:lnTo>
                    <a:pt x="16691" y="13169"/>
                  </a:lnTo>
                  <a:lnTo>
                    <a:pt x="16618" y="13169"/>
                  </a:lnTo>
                  <a:lnTo>
                    <a:pt x="16581" y="13206"/>
                  </a:lnTo>
                  <a:lnTo>
                    <a:pt x="15627" y="13793"/>
                  </a:lnTo>
                  <a:lnTo>
                    <a:pt x="15517" y="13756"/>
                  </a:lnTo>
                  <a:lnTo>
                    <a:pt x="15407" y="13646"/>
                  </a:lnTo>
                  <a:lnTo>
                    <a:pt x="15884" y="13353"/>
                  </a:lnTo>
                  <a:lnTo>
                    <a:pt x="16361" y="13096"/>
                  </a:lnTo>
                  <a:lnTo>
                    <a:pt x="16398" y="13023"/>
                  </a:lnTo>
                  <a:lnTo>
                    <a:pt x="16398" y="12986"/>
                  </a:lnTo>
                  <a:lnTo>
                    <a:pt x="16361" y="12913"/>
                  </a:lnTo>
                  <a:lnTo>
                    <a:pt x="16288" y="12913"/>
                  </a:lnTo>
                  <a:lnTo>
                    <a:pt x="15994" y="12949"/>
                  </a:lnTo>
                  <a:lnTo>
                    <a:pt x="15701" y="13059"/>
                  </a:lnTo>
                  <a:lnTo>
                    <a:pt x="15407" y="13169"/>
                  </a:lnTo>
                  <a:lnTo>
                    <a:pt x="15150" y="13279"/>
                  </a:lnTo>
                  <a:lnTo>
                    <a:pt x="15040" y="13023"/>
                  </a:lnTo>
                  <a:lnTo>
                    <a:pt x="15077" y="12986"/>
                  </a:lnTo>
                  <a:lnTo>
                    <a:pt x="16068" y="12399"/>
                  </a:lnTo>
                  <a:lnTo>
                    <a:pt x="16104" y="12362"/>
                  </a:lnTo>
                  <a:lnTo>
                    <a:pt x="16104" y="12326"/>
                  </a:lnTo>
                  <a:lnTo>
                    <a:pt x="16068" y="12289"/>
                  </a:lnTo>
                  <a:lnTo>
                    <a:pt x="15994" y="12252"/>
                  </a:lnTo>
                  <a:lnTo>
                    <a:pt x="15554" y="12362"/>
                  </a:lnTo>
                  <a:lnTo>
                    <a:pt x="15150" y="12472"/>
                  </a:lnTo>
                  <a:lnTo>
                    <a:pt x="15150" y="12472"/>
                  </a:lnTo>
                  <a:lnTo>
                    <a:pt x="15297" y="12326"/>
                  </a:lnTo>
                  <a:lnTo>
                    <a:pt x="15517" y="12179"/>
                  </a:lnTo>
                  <a:lnTo>
                    <a:pt x="15737" y="12069"/>
                  </a:lnTo>
                  <a:lnTo>
                    <a:pt x="15994" y="11996"/>
                  </a:lnTo>
                  <a:lnTo>
                    <a:pt x="16324" y="11959"/>
                  </a:lnTo>
                  <a:close/>
                  <a:moveTo>
                    <a:pt x="14857" y="6310"/>
                  </a:moveTo>
                  <a:lnTo>
                    <a:pt x="14600" y="6347"/>
                  </a:lnTo>
                  <a:lnTo>
                    <a:pt x="14380" y="6383"/>
                  </a:lnTo>
                  <a:lnTo>
                    <a:pt x="14197" y="6457"/>
                  </a:lnTo>
                  <a:lnTo>
                    <a:pt x="13793" y="6677"/>
                  </a:lnTo>
                  <a:lnTo>
                    <a:pt x="13426" y="6970"/>
                  </a:lnTo>
                  <a:lnTo>
                    <a:pt x="13243" y="7154"/>
                  </a:lnTo>
                  <a:lnTo>
                    <a:pt x="12950" y="7190"/>
                  </a:lnTo>
                  <a:lnTo>
                    <a:pt x="12840" y="7227"/>
                  </a:lnTo>
                  <a:lnTo>
                    <a:pt x="12803" y="7300"/>
                  </a:lnTo>
                  <a:lnTo>
                    <a:pt x="12766" y="7374"/>
                  </a:lnTo>
                  <a:lnTo>
                    <a:pt x="12766" y="7447"/>
                  </a:lnTo>
                  <a:lnTo>
                    <a:pt x="11042" y="7631"/>
                  </a:lnTo>
                  <a:lnTo>
                    <a:pt x="10052" y="7667"/>
                  </a:lnTo>
                  <a:lnTo>
                    <a:pt x="9575" y="7704"/>
                  </a:lnTo>
                  <a:lnTo>
                    <a:pt x="9098" y="7741"/>
                  </a:lnTo>
                  <a:lnTo>
                    <a:pt x="9025" y="7777"/>
                  </a:lnTo>
                  <a:lnTo>
                    <a:pt x="8988" y="7814"/>
                  </a:lnTo>
                  <a:lnTo>
                    <a:pt x="8951" y="7924"/>
                  </a:lnTo>
                  <a:lnTo>
                    <a:pt x="9025" y="8034"/>
                  </a:lnTo>
                  <a:lnTo>
                    <a:pt x="9061" y="8071"/>
                  </a:lnTo>
                  <a:lnTo>
                    <a:pt x="9135" y="8107"/>
                  </a:lnTo>
                  <a:lnTo>
                    <a:pt x="9612" y="8144"/>
                  </a:lnTo>
                  <a:lnTo>
                    <a:pt x="10125" y="8144"/>
                  </a:lnTo>
                  <a:lnTo>
                    <a:pt x="11152" y="8071"/>
                  </a:lnTo>
                  <a:lnTo>
                    <a:pt x="11922" y="8034"/>
                  </a:lnTo>
                  <a:lnTo>
                    <a:pt x="12693" y="7961"/>
                  </a:lnTo>
                  <a:lnTo>
                    <a:pt x="12546" y="8254"/>
                  </a:lnTo>
                  <a:lnTo>
                    <a:pt x="12473" y="8438"/>
                  </a:lnTo>
                  <a:lnTo>
                    <a:pt x="12473" y="8584"/>
                  </a:lnTo>
                  <a:lnTo>
                    <a:pt x="12509" y="8914"/>
                  </a:lnTo>
                  <a:lnTo>
                    <a:pt x="12363" y="9024"/>
                  </a:lnTo>
                  <a:lnTo>
                    <a:pt x="12253" y="9134"/>
                  </a:lnTo>
                  <a:lnTo>
                    <a:pt x="12253" y="9245"/>
                  </a:lnTo>
                  <a:lnTo>
                    <a:pt x="12289" y="9355"/>
                  </a:lnTo>
                  <a:lnTo>
                    <a:pt x="12399" y="9428"/>
                  </a:lnTo>
                  <a:lnTo>
                    <a:pt x="12546" y="9465"/>
                  </a:lnTo>
                  <a:lnTo>
                    <a:pt x="12693" y="9465"/>
                  </a:lnTo>
                  <a:lnTo>
                    <a:pt x="12803" y="9685"/>
                  </a:lnTo>
                  <a:lnTo>
                    <a:pt x="12950" y="9868"/>
                  </a:lnTo>
                  <a:lnTo>
                    <a:pt x="13096" y="10052"/>
                  </a:lnTo>
                  <a:lnTo>
                    <a:pt x="13243" y="10198"/>
                  </a:lnTo>
                  <a:lnTo>
                    <a:pt x="13426" y="10308"/>
                  </a:lnTo>
                  <a:lnTo>
                    <a:pt x="13647" y="10418"/>
                  </a:lnTo>
                  <a:lnTo>
                    <a:pt x="13867" y="10455"/>
                  </a:lnTo>
                  <a:lnTo>
                    <a:pt x="14087" y="10492"/>
                  </a:lnTo>
                  <a:lnTo>
                    <a:pt x="14233" y="10492"/>
                  </a:lnTo>
                  <a:lnTo>
                    <a:pt x="14600" y="10418"/>
                  </a:lnTo>
                  <a:lnTo>
                    <a:pt x="14967" y="10345"/>
                  </a:lnTo>
                  <a:lnTo>
                    <a:pt x="14930" y="10455"/>
                  </a:lnTo>
                  <a:lnTo>
                    <a:pt x="14930" y="10602"/>
                  </a:lnTo>
                  <a:lnTo>
                    <a:pt x="15004" y="10895"/>
                  </a:lnTo>
                  <a:lnTo>
                    <a:pt x="15077" y="11079"/>
                  </a:lnTo>
                  <a:lnTo>
                    <a:pt x="15150" y="11299"/>
                  </a:lnTo>
                  <a:lnTo>
                    <a:pt x="15297" y="11482"/>
                  </a:lnTo>
                  <a:lnTo>
                    <a:pt x="15481" y="11629"/>
                  </a:lnTo>
                  <a:lnTo>
                    <a:pt x="15481" y="11665"/>
                  </a:lnTo>
                  <a:lnTo>
                    <a:pt x="15261" y="11739"/>
                  </a:lnTo>
                  <a:lnTo>
                    <a:pt x="15077" y="11886"/>
                  </a:lnTo>
                  <a:lnTo>
                    <a:pt x="14894" y="11996"/>
                  </a:lnTo>
                  <a:lnTo>
                    <a:pt x="14784" y="12142"/>
                  </a:lnTo>
                  <a:lnTo>
                    <a:pt x="14674" y="12326"/>
                  </a:lnTo>
                  <a:lnTo>
                    <a:pt x="14600" y="12509"/>
                  </a:lnTo>
                  <a:lnTo>
                    <a:pt x="14564" y="12693"/>
                  </a:lnTo>
                  <a:lnTo>
                    <a:pt x="14527" y="12876"/>
                  </a:lnTo>
                  <a:lnTo>
                    <a:pt x="14527" y="12986"/>
                  </a:lnTo>
                  <a:lnTo>
                    <a:pt x="14527" y="13059"/>
                  </a:lnTo>
                  <a:lnTo>
                    <a:pt x="14600" y="13353"/>
                  </a:lnTo>
                  <a:lnTo>
                    <a:pt x="14747" y="13610"/>
                  </a:lnTo>
                  <a:lnTo>
                    <a:pt x="14747" y="13720"/>
                  </a:lnTo>
                  <a:lnTo>
                    <a:pt x="14784" y="13830"/>
                  </a:lnTo>
                  <a:lnTo>
                    <a:pt x="14930" y="13903"/>
                  </a:lnTo>
                  <a:lnTo>
                    <a:pt x="15004" y="13976"/>
                  </a:lnTo>
                  <a:lnTo>
                    <a:pt x="15297" y="14197"/>
                  </a:lnTo>
                  <a:lnTo>
                    <a:pt x="15627" y="14380"/>
                  </a:lnTo>
                  <a:lnTo>
                    <a:pt x="15994" y="14527"/>
                  </a:lnTo>
                  <a:lnTo>
                    <a:pt x="16398" y="14600"/>
                  </a:lnTo>
                  <a:lnTo>
                    <a:pt x="16801" y="14600"/>
                  </a:lnTo>
                  <a:lnTo>
                    <a:pt x="17205" y="14527"/>
                  </a:lnTo>
                  <a:lnTo>
                    <a:pt x="17571" y="14417"/>
                  </a:lnTo>
                  <a:lnTo>
                    <a:pt x="17902" y="14233"/>
                  </a:lnTo>
                  <a:lnTo>
                    <a:pt x="18122" y="14013"/>
                  </a:lnTo>
                  <a:lnTo>
                    <a:pt x="18268" y="13793"/>
                  </a:lnTo>
                  <a:lnTo>
                    <a:pt x="18305" y="13536"/>
                  </a:lnTo>
                  <a:lnTo>
                    <a:pt x="18305" y="13316"/>
                  </a:lnTo>
                  <a:lnTo>
                    <a:pt x="18232" y="13059"/>
                  </a:lnTo>
                  <a:lnTo>
                    <a:pt x="18122" y="12803"/>
                  </a:lnTo>
                  <a:lnTo>
                    <a:pt x="17975" y="12546"/>
                  </a:lnTo>
                  <a:lnTo>
                    <a:pt x="17792" y="12326"/>
                  </a:lnTo>
                  <a:lnTo>
                    <a:pt x="17902" y="12289"/>
                  </a:lnTo>
                  <a:lnTo>
                    <a:pt x="18232" y="12106"/>
                  </a:lnTo>
                  <a:lnTo>
                    <a:pt x="18599" y="11849"/>
                  </a:lnTo>
                  <a:lnTo>
                    <a:pt x="18709" y="12032"/>
                  </a:lnTo>
                  <a:lnTo>
                    <a:pt x="18855" y="12179"/>
                  </a:lnTo>
                  <a:lnTo>
                    <a:pt x="19002" y="12289"/>
                  </a:lnTo>
                  <a:lnTo>
                    <a:pt x="19149" y="12362"/>
                  </a:lnTo>
                  <a:lnTo>
                    <a:pt x="19406" y="12436"/>
                  </a:lnTo>
                  <a:lnTo>
                    <a:pt x="19662" y="12399"/>
                  </a:lnTo>
                  <a:lnTo>
                    <a:pt x="19919" y="12326"/>
                  </a:lnTo>
                  <a:lnTo>
                    <a:pt x="20139" y="12179"/>
                  </a:lnTo>
                  <a:lnTo>
                    <a:pt x="20359" y="11996"/>
                  </a:lnTo>
                  <a:lnTo>
                    <a:pt x="20543" y="11776"/>
                  </a:lnTo>
                  <a:lnTo>
                    <a:pt x="20653" y="11519"/>
                  </a:lnTo>
                  <a:lnTo>
                    <a:pt x="20726" y="11225"/>
                  </a:lnTo>
                  <a:lnTo>
                    <a:pt x="20799" y="10858"/>
                  </a:lnTo>
                  <a:lnTo>
                    <a:pt x="20763" y="10675"/>
                  </a:lnTo>
                  <a:lnTo>
                    <a:pt x="20726" y="10528"/>
                  </a:lnTo>
                  <a:lnTo>
                    <a:pt x="20689" y="10382"/>
                  </a:lnTo>
                  <a:lnTo>
                    <a:pt x="20579" y="10272"/>
                  </a:lnTo>
                  <a:lnTo>
                    <a:pt x="20359" y="10088"/>
                  </a:lnTo>
                  <a:lnTo>
                    <a:pt x="20066" y="9978"/>
                  </a:lnTo>
                  <a:lnTo>
                    <a:pt x="19919" y="9941"/>
                  </a:lnTo>
                  <a:lnTo>
                    <a:pt x="19626" y="9941"/>
                  </a:lnTo>
                  <a:lnTo>
                    <a:pt x="19516" y="10015"/>
                  </a:lnTo>
                  <a:lnTo>
                    <a:pt x="19479" y="10088"/>
                  </a:lnTo>
                  <a:lnTo>
                    <a:pt x="19185" y="10198"/>
                  </a:lnTo>
                  <a:lnTo>
                    <a:pt x="18929" y="10308"/>
                  </a:lnTo>
                  <a:lnTo>
                    <a:pt x="18819" y="10418"/>
                  </a:lnTo>
                  <a:lnTo>
                    <a:pt x="18672" y="10528"/>
                  </a:lnTo>
                  <a:lnTo>
                    <a:pt x="18599" y="10675"/>
                  </a:lnTo>
                  <a:lnTo>
                    <a:pt x="18525" y="10822"/>
                  </a:lnTo>
                  <a:lnTo>
                    <a:pt x="18452" y="11115"/>
                  </a:lnTo>
                  <a:lnTo>
                    <a:pt x="18452" y="11409"/>
                  </a:lnTo>
                  <a:lnTo>
                    <a:pt x="18048" y="11702"/>
                  </a:lnTo>
                  <a:lnTo>
                    <a:pt x="17645" y="11996"/>
                  </a:lnTo>
                  <a:lnTo>
                    <a:pt x="17608" y="12032"/>
                  </a:lnTo>
                  <a:lnTo>
                    <a:pt x="17608" y="12106"/>
                  </a:lnTo>
                  <a:lnTo>
                    <a:pt x="17241" y="11776"/>
                  </a:lnTo>
                  <a:lnTo>
                    <a:pt x="16911" y="11519"/>
                  </a:lnTo>
                  <a:lnTo>
                    <a:pt x="16838" y="11482"/>
                  </a:lnTo>
                  <a:lnTo>
                    <a:pt x="16691" y="11482"/>
                  </a:lnTo>
                  <a:lnTo>
                    <a:pt x="16654" y="11555"/>
                  </a:lnTo>
                  <a:lnTo>
                    <a:pt x="16434" y="11519"/>
                  </a:lnTo>
                  <a:lnTo>
                    <a:pt x="16214" y="11519"/>
                  </a:lnTo>
                  <a:lnTo>
                    <a:pt x="15774" y="11555"/>
                  </a:lnTo>
                  <a:lnTo>
                    <a:pt x="15811" y="11445"/>
                  </a:lnTo>
                  <a:lnTo>
                    <a:pt x="15774" y="11335"/>
                  </a:lnTo>
                  <a:lnTo>
                    <a:pt x="15664" y="11152"/>
                  </a:lnTo>
                  <a:lnTo>
                    <a:pt x="15554" y="11005"/>
                  </a:lnTo>
                  <a:lnTo>
                    <a:pt x="15444" y="10822"/>
                  </a:lnTo>
                  <a:lnTo>
                    <a:pt x="15371" y="10602"/>
                  </a:lnTo>
                  <a:lnTo>
                    <a:pt x="15334" y="10418"/>
                  </a:lnTo>
                  <a:lnTo>
                    <a:pt x="15297" y="10308"/>
                  </a:lnTo>
                  <a:lnTo>
                    <a:pt x="15224" y="10235"/>
                  </a:lnTo>
                  <a:lnTo>
                    <a:pt x="15627" y="10015"/>
                  </a:lnTo>
                  <a:lnTo>
                    <a:pt x="16031" y="9758"/>
                  </a:lnTo>
                  <a:lnTo>
                    <a:pt x="16361" y="9428"/>
                  </a:lnTo>
                  <a:lnTo>
                    <a:pt x="16471" y="9281"/>
                  </a:lnTo>
                  <a:lnTo>
                    <a:pt x="16581" y="9098"/>
                  </a:lnTo>
                  <a:lnTo>
                    <a:pt x="16654" y="8878"/>
                  </a:lnTo>
                  <a:lnTo>
                    <a:pt x="16691" y="8621"/>
                  </a:lnTo>
                  <a:lnTo>
                    <a:pt x="16691" y="8364"/>
                  </a:lnTo>
                  <a:lnTo>
                    <a:pt x="16691" y="8107"/>
                  </a:lnTo>
                  <a:lnTo>
                    <a:pt x="16581" y="7631"/>
                  </a:lnTo>
                  <a:lnTo>
                    <a:pt x="16398" y="7190"/>
                  </a:lnTo>
                  <a:lnTo>
                    <a:pt x="16251" y="6897"/>
                  </a:lnTo>
                  <a:lnTo>
                    <a:pt x="16031" y="6640"/>
                  </a:lnTo>
                  <a:lnTo>
                    <a:pt x="15884" y="6530"/>
                  </a:lnTo>
                  <a:lnTo>
                    <a:pt x="15737" y="6457"/>
                  </a:lnTo>
                  <a:lnTo>
                    <a:pt x="15591" y="6420"/>
                  </a:lnTo>
                  <a:lnTo>
                    <a:pt x="15407" y="6383"/>
                  </a:lnTo>
                  <a:lnTo>
                    <a:pt x="15077" y="6310"/>
                  </a:lnTo>
                  <a:close/>
                </a:path>
              </a:pathLst>
            </a:custGeom>
            <a:solidFill>
              <a:srgbClr val="A4C2F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A4C2F4"/>
                </a:solidFill>
                <a:latin typeface="Arial"/>
                <a:ea typeface="Arial"/>
                <a:cs typeface="Arial"/>
                <a:sym typeface="Arial"/>
              </a:endParaRPr>
            </a:p>
          </p:txBody>
        </p:sp>
        <p:sp>
          <p:nvSpPr>
            <p:cNvPr id="862" name="Google Shape;862;p40"/>
            <p:cNvSpPr/>
            <p:nvPr/>
          </p:nvSpPr>
          <p:spPr>
            <a:xfrm>
              <a:off x="6425400" y="3728200"/>
              <a:ext cx="342075" cy="360425"/>
            </a:xfrm>
            <a:custGeom>
              <a:avLst/>
              <a:gdLst/>
              <a:ahLst/>
              <a:cxnLst/>
              <a:rect l="l" t="t" r="r" b="b"/>
              <a:pathLst>
                <a:path w="13683" h="14417" extrusionOk="0">
                  <a:moveTo>
                    <a:pt x="9281" y="2311"/>
                  </a:moveTo>
                  <a:lnTo>
                    <a:pt x="9170" y="2385"/>
                  </a:lnTo>
                  <a:lnTo>
                    <a:pt x="9134" y="2495"/>
                  </a:lnTo>
                  <a:lnTo>
                    <a:pt x="9097" y="2568"/>
                  </a:lnTo>
                  <a:lnTo>
                    <a:pt x="9097" y="2678"/>
                  </a:lnTo>
                  <a:lnTo>
                    <a:pt x="9134" y="2862"/>
                  </a:lnTo>
                  <a:lnTo>
                    <a:pt x="9207" y="3082"/>
                  </a:lnTo>
                  <a:lnTo>
                    <a:pt x="9464" y="3742"/>
                  </a:lnTo>
                  <a:lnTo>
                    <a:pt x="9721" y="4402"/>
                  </a:lnTo>
                  <a:lnTo>
                    <a:pt x="9647" y="4439"/>
                  </a:lnTo>
                  <a:lnTo>
                    <a:pt x="9060" y="5283"/>
                  </a:lnTo>
                  <a:lnTo>
                    <a:pt x="8804" y="5649"/>
                  </a:lnTo>
                  <a:lnTo>
                    <a:pt x="8694" y="5833"/>
                  </a:lnTo>
                  <a:lnTo>
                    <a:pt x="8657" y="5943"/>
                  </a:lnTo>
                  <a:lnTo>
                    <a:pt x="8694" y="6053"/>
                  </a:lnTo>
                  <a:lnTo>
                    <a:pt x="8804" y="6016"/>
                  </a:lnTo>
                  <a:lnTo>
                    <a:pt x="8877" y="5980"/>
                  </a:lnTo>
                  <a:lnTo>
                    <a:pt x="9024" y="5833"/>
                  </a:lnTo>
                  <a:lnTo>
                    <a:pt x="9281" y="5503"/>
                  </a:lnTo>
                  <a:lnTo>
                    <a:pt x="9941" y="4659"/>
                  </a:lnTo>
                  <a:lnTo>
                    <a:pt x="10014" y="4659"/>
                  </a:lnTo>
                  <a:lnTo>
                    <a:pt x="10124" y="4622"/>
                  </a:lnTo>
                  <a:lnTo>
                    <a:pt x="10161" y="4549"/>
                  </a:lnTo>
                  <a:lnTo>
                    <a:pt x="10161" y="4439"/>
                  </a:lnTo>
                  <a:lnTo>
                    <a:pt x="9684" y="3229"/>
                  </a:lnTo>
                  <a:lnTo>
                    <a:pt x="9427" y="2715"/>
                  </a:lnTo>
                  <a:lnTo>
                    <a:pt x="9354" y="2532"/>
                  </a:lnTo>
                  <a:lnTo>
                    <a:pt x="9317" y="2422"/>
                  </a:lnTo>
                  <a:lnTo>
                    <a:pt x="9317" y="2348"/>
                  </a:lnTo>
                  <a:lnTo>
                    <a:pt x="9317" y="2311"/>
                  </a:lnTo>
                  <a:close/>
                  <a:moveTo>
                    <a:pt x="8694" y="1615"/>
                  </a:moveTo>
                  <a:lnTo>
                    <a:pt x="8767" y="1798"/>
                  </a:lnTo>
                  <a:lnTo>
                    <a:pt x="8804" y="1908"/>
                  </a:lnTo>
                  <a:lnTo>
                    <a:pt x="8914" y="1981"/>
                  </a:lnTo>
                  <a:lnTo>
                    <a:pt x="9024" y="2055"/>
                  </a:lnTo>
                  <a:lnTo>
                    <a:pt x="9170" y="2018"/>
                  </a:lnTo>
                  <a:lnTo>
                    <a:pt x="9391" y="1908"/>
                  </a:lnTo>
                  <a:lnTo>
                    <a:pt x="9611" y="1725"/>
                  </a:lnTo>
                  <a:lnTo>
                    <a:pt x="9867" y="2275"/>
                  </a:lnTo>
                  <a:lnTo>
                    <a:pt x="10161" y="2752"/>
                  </a:lnTo>
                  <a:lnTo>
                    <a:pt x="10454" y="3265"/>
                  </a:lnTo>
                  <a:lnTo>
                    <a:pt x="10674" y="3779"/>
                  </a:lnTo>
                  <a:lnTo>
                    <a:pt x="10528" y="3925"/>
                  </a:lnTo>
                  <a:lnTo>
                    <a:pt x="10381" y="4072"/>
                  </a:lnTo>
                  <a:lnTo>
                    <a:pt x="10271" y="4256"/>
                  </a:lnTo>
                  <a:lnTo>
                    <a:pt x="10234" y="4476"/>
                  </a:lnTo>
                  <a:lnTo>
                    <a:pt x="10271" y="4586"/>
                  </a:lnTo>
                  <a:lnTo>
                    <a:pt x="10344" y="4659"/>
                  </a:lnTo>
                  <a:lnTo>
                    <a:pt x="10344" y="4806"/>
                  </a:lnTo>
                  <a:lnTo>
                    <a:pt x="10381" y="4879"/>
                  </a:lnTo>
                  <a:lnTo>
                    <a:pt x="10491" y="4916"/>
                  </a:lnTo>
                  <a:lnTo>
                    <a:pt x="10491" y="4953"/>
                  </a:lnTo>
                  <a:lnTo>
                    <a:pt x="10344" y="5173"/>
                  </a:lnTo>
                  <a:lnTo>
                    <a:pt x="9977" y="5649"/>
                  </a:lnTo>
                  <a:lnTo>
                    <a:pt x="9647" y="6163"/>
                  </a:lnTo>
                  <a:lnTo>
                    <a:pt x="9501" y="6090"/>
                  </a:lnTo>
                  <a:lnTo>
                    <a:pt x="9317" y="6053"/>
                  </a:lnTo>
                  <a:lnTo>
                    <a:pt x="9134" y="6126"/>
                  </a:lnTo>
                  <a:lnTo>
                    <a:pt x="8950" y="6200"/>
                  </a:lnTo>
                  <a:lnTo>
                    <a:pt x="8840" y="6346"/>
                  </a:lnTo>
                  <a:lnTo>
                    <a:pt x="8730" y="6493"/>
                  </a:lnTo>
                  <a:lnTo>
                    <a:pt x="8327" y="6493"/>
                  </a:lnTo>
                  <a:lnTo>
                    <a:pt x="7556" y="6530"/>
                  </a:lnTo>
                  <a:lnTo>
                    <a:pt x="7520" y="6456"/>
                  </a:lnTo>
                  <a:lnTo>
                    <a:pt x="7410" y="6383"/>
                  </a:lnTo>
                  <a:lnTo>
                    <a:pt x="7080" y="6273"/>
                  </a:lnTo>
                  <a:lnTo>
                    <a:pt x="7043" y="6273"/>
                  </a:lnTo>
                  <a:lnTo>
                    <a:pt x="6970" y="6236"/>
                  </a:lnTo>
                  <a:lnTo>
                    <a:pt x="6786" y="6236"/>
                  </a:lnTo>
                  <a:lnTo>
                    <a:pt x="6639" y="6200"/>
                  </a:lnTo>
                  <a:lnTo>
                    <a:pt x="5832" y="5429"/>
                  </a:lnTo>
                  <a:lnTo>
                    <a:pt x="5246" y="4879"/>
                  </a:lnTo>
                  <a:lnTo>
                    <a:pt x="5319" y="4696"/>
                  </a:lnTo>
                  <a:lnTo>
                    <a:pt x="5319" y="4512"/>
                  </a:lnTo>
                  <a:lnTo>
                    <a:pt x="5282" y="4439"/>
                  </a:lnTo>
                  <a:lnTo>
                    <a:pt x="5246" y="4366"/>
                  </a:lnTo>
                  <a:lnTo>
                    <a:pt x="5099" y="4256"/>
                  </a:lnTo>
                  <a:lnTo>
                    <a:pt x="5282" y="3815"/>
                  </a:lnTo>
                  <a:lnTo>
                    <a:pt x="5796" y="2715"/>
                  </a:lnTo>
                  <a:lnTo>
                    <a:pt x="6126" y="2018"/>
                  </a:lnTo>
                  <a:lnTo>
                    <a:pt x="6273" y="2018"/>
                  </a:lnTo>
                  <a:lnTo>
                    <a:pt x="6419" y="1981"/>
                  </a:lnTo>
                  <a:lnTo>
                    <a:pt x="6566" y="1908"/>
                  </a:lnTo>
                  <a:lnTo>
                    <a:pt x="6713" y="1798"/>
                  </a:lnTo>
                  <a:lnTo>
                    <a:pt x="6823" y="1688"/>
                  </a:lnTo>
                  <a:lnTo>
                    <a:pt x="7483" y="1651"/>
                  </a:lnTo>
                  <a:lnTo>
                    <a:pt x="8694" y="1615"/>
                  </a:lnTo>
                  <a:close/>
                  <a:moveTo>
                    <a:pt x="6823" y="6823"/>
                  </a:moveTo>
                  <a:lnTo>
                    <a:pt x="6933" y="6897"/>
                  </a:lnTo>
                  <a:lnTo>
                    <a:pt x="6749" y="6897"/>
                  </a:lnTo>
                  <a:lnTo>
                    <a:pt x="6713" y="6860"/>
                  </a:lnTo>
                  <a:lnTo>
                    <a:pt x="6823" y="6823"/>
                  </a:lnTo>
                  <a:close/>
                  <a:moveTo>
                    <a:pt x="2714" y="5393"/>
                  </a:moveTo>
                  <a:lnTo>
                    <a:pt x="2641" y="5429"/>
                  </a:lnTo>
                  <a:lnTo>
                    <a:pt x="2531" y="5503"/>
                  </a:lnTo>
                  <a:lnTo>
                    <a:pt x="2458" y="5576"/>
                  </a:lnTo>
                  <a:lnTo>
                    <a:pt x="2274" y="5796"/>
                  </a:lnTo>
                  <a:lnTo>
                    <a:pt x="1981" y="6310"/>
                  </a:lnTo>
                  <a:lnTo>
                    <a:pt x="1651" y="6860"/>
                  </a:lnTo>
                  <a:lnTo>
                    <a:pt x="1504" y="7080"/>
                  </a:lnTo>
                  <a:lnTo>
                    <a:pt x="1431" y="7190"/>
                  </a:lnTo>
                  <a:lnTo>
                    <a:pt x="1394" y="7263"/>
                  </a:lnTo>
                  <a:lnTo>
                    <a:pt x="1394" y="7337"/>
                  </a:lnTo>
                  <a:lnTo>
                    <a:pt x="1321" y="7374"/>
                  </a:lnTo>
                  <a:lnTo>
                    <a:pt x="1321" y="7410"/>
                  </a:lnTo>
                  <a:lnTo>
                    <a:pt x="1321" y="7520"/>
                  </a:lnTo>
                  <a:lnTo>
                    <a:pt x="1394" y="7557"/>
                  </a:lnTo>
                  <a:lnTo>
                    <a:pt x="1504" y="7594"/>
                  </a:lnTo>
                  <a:lnTo>
                    <a:pt x="1614" y="7520"/>
                  </a:lnTo>
                  <a:lnTo>
                    <a:pt x="1724" y="7447"/>
                  </a:lnTo>
                  <a:lnTo>
                    <a:pt x="1834" y="7337"/>
                  </a:lnTo>
                  <a:lnTo>
                    <a:pt x="2018" y="7043"/>
                  </a:lnTo>
                  <a:lnTo>
                    <a:pt x="2128" y="6823"/>
                  </a:lnTo>
                  <a:lnTo>
                    <a:pt x="2568" y="6200"/>
                  </a:lnTo>
                  <a:lnTo>
                    <a:pt x="2751" y="5870"/>
                  </a:lnTo>
                  <a:lnTo>
                    <a:pt x="2861" y="5723"/>
                  </a:lnTo>
                  <a:lnTo>
                    <a:pt x="2861" y="5539"/>
                  </a:lnTo>
                  <a:lnTo>
                    <a:pt x="2861" y="5466"/>
                  </a:lnTo>
                  <a:lnTo>
                    <a:pt x="2788" y="5429"/>
                  </a:lnTo>
                  <a:lnTo>
                    <a:pt x="2714" y="5393"/>
                  </a:lnTo>
                  <a:close/>
                  <a:moveTo>
                    <a:pt x="4072" y="4843"/>
                  </a:moveTo>
                  <a:lnTo>
                    <a:pt x="4182" y="5026"/>
                  </a:lnTo>
                  <a:lnTo>
                    <a:pt x="4328" y="5173"/>
                  </a:lnTo>
                  <a:lnTo>
                    <a:pt x="4475" y="5209"/>
                  </a:lnTo>
                  <a:lnTo>
                    <a:pt x="4622" y="5246"/>
                  </a:lnTo>
                  <a:lnTo>
                    <a:pt x="4769" y="5246"/>
                  </a:lnTo>
                  <a:lnTo>
                    <a:pt x="4915" y="5209"/>
                  </a:lnTo>
                  <a:lnTo>
                    <a:pt x="5319" y="5576"/>
                  </a:lnTo>
                  <a:lnTo>
                    <a:pt x="6163" y="6456"/>
                  </a:lnTo>
                  <a:lnTo>
                    <a:pt x="6126" y="6530"/>
                  </a:lnTo>
                  <a:lnTo>
                    <a:pt x="6089" y="6640"/>
                  </a:lnTo>
                  <a:lnTo>
                    <a:pt x="6126" y="6787"/>
                  </a:lnTo>
                  <a:lnTo>
                    <a:pt x="6163" y="6897"/>
                  </a:lnTo>
                  <a:lnTo>
                    <a:pt x="6236" y="7007"/>
                  </a:lnTo>
                  <a:lnTo>
                    <a:pt x="6236" y="7080"/>
                  </a:lnTo>
                  <a:lnTo>
                    <a:pt x="5942" y="7410"/>
                  </a:lnTo>
                  <a:lnTo>
                    <a:pt x="5686" y="7777"/>
                  </a:lnTo>
                  <a:lnTo>
                    <a:pt x="5172" y="8511"/>
                  </a:lnTo>
                  <a:lnTo>
                    <a:pt x="4695" y="9134"/>
                  </a:lnTo>
                  <a:lnTo>
                    <a:pt x="4585" y="9061"/>
                  </a:lnTo>
                  <a:lnTo>
                    <a:pt x="4439" y="9061"/>
                  </a:lnTo>
                  <a:lnTo>
                    <a:pt x="4255" y="9098"/>
                  </a:lnTo>
                  <a:lnTo>
                    <a:pt x="4108" y="9208"/>
                  </a:lnTo>
                  <a:lnTo>
                    <a:pt x="3998" y="9354"/>
                  </a:lnTo>
                  <a:lnTo>
                    <a:pt x="3925" y="9538"/>
                  </a:lnTo>
                  <a:lnTo>
                    <a:pt x="3595" y="9501"/>
                  </a:lnTo>
                  <a:lnTo>
                    <a:pt x="2825" y="9538"/>
                  </a:lnTo>
                  <a:lnTo>
                    <a:pt x="2788" y="9354"/>
                  </a:lnTo>
                  <a:lnTo>
                    <a:pt x="2678" y="9208"/>
                  </a:lnTo>
                  <a:lnTo>
                    <a:pt x="2531" y="9098"/>
                  </a:lnTo>
                  <a:lnTo>
                    <a:pt x="2384" y="9061"/>
                  </a:lnTo>
                  <a:lnTo>
                    <a:pt x="2238" y="9061"/>
                  </a:lnTo>
                  <a:lnTo>
                    <a:pt x="2054" y="9098"/>
                  </a:lnTo>
                  <a:lnTo>
                    <a:pt x="1577" y="8437"/>
                  </a:lnTo>
                  <a:lnTo>
                    <a:pt x="1394" y="8107"/>
                  </a:lnTo>
                  <a:lnTo>
                    <a:pt x="1137" y="7777"/>
                  </a:lnTo>
                  <a:lnTo>
                    <a:pt x="1211" y="7594"/>
                  </a:lnTo>
                  <a:lnTo>
                    <a:pt x="1247" y="7447"/>
                  </a:lnTo>
                  <a:lnTo>
                    <a:pt x="1211" y="7263"/>
                  </a:lnTo>
                  <a:lnTo>
                    <a:pt x="1174" y="7117"/>
                  </a:lnTo>
                  <a:lnTo>
                    <a:pt x="1064" y="7007"/>
                  </a:lnTo>
                  <a:lnTo>
                    <a:pt x="1101" y="6933"/>
                  </a:lnTo>
                  <a:lnTo>
                    <a:pt x="1174" y="6823"/>
                  </a:lnTo>
                  <a:lnTo>
                    <a:pt x="1247" y="6640"/>
                  </a:lnTo>
                  <a:lnTo>
                    <a:pt x="1614" y="5980"/>
                  </a:lnTo>
                  <a:lnTo>
                    <a:pt x="1944" y="5356"/>
                  </a:lnTo>
                  <a:lnTo>
                    <a:pt x="2164" y="5356"/>
                  </a:lnTo>
                  <a:lnTo>
                    <a:pt x="2384" y="5283"/>
                  </a:lnTo>
                  <a:lnTo>
                    <a:pt x="2531" y="5136"/>
                  </a:lnTo>
                  <a:lnTo>
                    <a:pt x="2604" y="5063"/>
                  </a:lnTo>
                  <a:lnTo>
                    <a:pt x="2641" y="4953"/>
                  </a:lnTo>
                  <a:lnTo>
                    <a:pt x="2678" y="4916"/>
                  </a:lnTo>
                  <a:lnTo>
                    <a:pt x="3118" y="4953"/>
                  </a:lnTo>
                  <a:lnTo>
                    <a:pt x="3705" y="4916"/>
                  </a:lnTo>
                  <a:lnTo>
                    <a:pt x="4072" y="4843"/>
                  </a:lnTo>
                  <a:close/>
                  <a:moveTo>
                    <a:pt x="8877" y="7740"/>
                  </a:moveTo>
                  <a:lnTo>
                    <a:pt x="8877" y="7777"/>
                  </a:lnTo>
                  <a:lnTo>
                    <a:pt x="8877" y="7814"/>
                  </a:lnTo>
                  <a:lnTo>
                    <a:pt x="8914" y="7997"/>
                  </a:lnTo>
                  <a:lnTo>
                    <a:pt x="8914" y="8070"/>
                  </a:lnTo>
                  <a:lnTo>
                    <a:pt x="8950" y="8181"/>
                  </a:lnTo>
                  <a:lnTo>
                    <a:pt x="9391" y="8731"/>
                  </a:lnTo>
                  <a:lnTo>
                    <a:pt x="9794" y="9281"/>
                  </a:lnTo>
                  <a:lnTo>
                    <a:pt x="9941" y="9464"/>
                  </a:lnTo>
                  <a:lnTo>
                    <a:pt x="10014" y="9538"/>
                  </a:lnTo>
                  <a:lnTo>
                    <a:pt x="10124" y="9574"/>
                  </a:lnTo>
                  <a:lnTo>
                    <a:pt x="10234" y="9574"/>
                  </a:lnTo>
                  <a:lnTo>
                    <a:pt x="10308" y="9538"/>
                  </a:lnTo>
                  <a:lnTo>
                    <a:pt x="10381" y="9501"/>
                  </a:lnTo>
                  <a:lnTo>
                    <a:pt x="10418" y="9391"/>
                  </a:lnTo>
                  <a:lnTo>
                    <a:pt x="10418" y="9354"/>
                  </a:lnTo>
                  <a:lnTo>
                    <a:pt x="10418" y="9244"/>
                  </a:lnTo>
                  <a:lnTo>
                    <a:pt x="10381" y="9171"/>
                  </a:lnTo>
                  <a:lnTo>
                    <a:pt x="10308" y="9134"/>
                  </a:lnTo>
                  <a:lnTo>
                    <a:pt x="10198" y="9098"/>
                  </a:lnTo>
                  <a:lnTo>
                    <a:pt x="10088" y="8951"/>
                  </a:lnTo>
                  <a:lnTo>
                    <a:pt x="10014" y="8841"/>
                  </a:lnTo>
                  <a:lnTo>
                    <a:pt x="9647" y="8401"/>
                  </a:lnTo>
                  <a:lnTo>
                    <a:pt x="9281" y="7924"/>
                  </a:lnTo>
                  <a:lnTo>
                    <a:pt x="9207" y="7850"/>
                  </a:lnTo>
                  <a:lnTo>
                    <a:pt x="9134" y="7814"/>
                  </a:lnTo>
                  <a:lnTo>
                    <a:pt x="8950" y="7740"/>
                  </a:lnTo>
                  <a:close/>
                  <a:moveTo>
                    <a:pt x="2128" y="9721"/>
                  </a:moveTo>
                  <a:lnTo>
                    <a:pt x="2054" y="9758"/>
                  </a:lnTo>
                  <a:lnTo>
                    <a:pt x="2054" y="9721"/>
                  </a:lnTo>
                  <a:close/>
                  <a:moveTo>
                    <a:pt x="5612" y="9281"/>
                  </a:moveTo>
                  <a:lnTo>
                    <a:pt x="5576" y="9318"/>
                  </a:lnTo>
                  <a:lnTo>
                    <a:pt x="5576" y="9354"/>
                  </a:lnTo>
                  <a:lnTo>
                    <a:pt x="5576" y="9538"/>
                  </a:lnTo>
                  <a:lnTo>
                    <a:pt x="5649" y="9684"/>
                  </a:lnTo>
                  <a:lnTo>
                    <a:pt x="5796" y="9941"/>
                  </a:lnTo>
                  <a:lnTo>
                    <a:pt x="6163" y="10455"/>
                  </a:lnTo>
                  <a:lnTo>
                    <a:pt x="6456" y="10895"/>
                  </a:lnTo>
                  <a:lnTo>
                    <a:pt x="6603" y="11115"/>
                  </a:lnTo>
                  <a:lnTo>
                    <a:pt x="6823" y="11298"/>
                  </a:lnTo>
                  <a:lnTo>
                    <a:pt x="6860" y="11372"/>
                  </a:lnTo>
                  <a:lnTo>
                    <a:pt x="6970" y="11482"/>
                  </a:lnTo>
                  <a:lnTo>
                    <a:pt x="7043" y="11519"/>
                  </a:lnTo>
                  <a:lnTo>
                    <a:pt x="7116" y="11519"/>
                  </a:lnTo>
                  <a:lnTo>
                    <a:pt x="7190" y="11482"/>
                  </a:lnTo>
                  <a:lnTo>
                    <a:pt x="7226" y="11408"/>
                  </a:lnTo>
                  <a:lnTo>
                    <a:pt x="7263" y="11188"/>
                  </a:lnTo>
                  <a:lnTo>
                    <a:pt x="7226" y="11078"/>
                  </a:lnTo>
                  <a:lnTo>
                    <a:pt x="7153" y="10968"/>
                  </a:lnTo>
                  <a:lnTo>
                    <a:pt x="7080" y="10932"/>
                  </a:lnTo>
                  <a:lnTo>
                    <a:pt x="7006" y="10895"/>
                  </a:lnTo>
                  <a:lnTo>
                    <a:pt x="6933" y="10785"/>
                  </a:lnTo>
                  <a:lnTo>
                    <a:pt x="6860" y="10675"/>
                  </a:lnTo>
                  <a:lnTo>
                    <a:pt x="6713" y="10455"/>
                  </a:lnTo>
                  <a:lnTo>
                    <a:pt x="6273" y="9831"/>
                  </a:lnTo>
                  <a:lnTo>
                    <a:pt x="6016" y="9501"/>
                  </a:lnTo>
                  <a:lnTo>
                    <a:pt x="5869" y="9391"/>
                  </a:lnTo>
                  <a:lnTo>
                    <a:pt x="5722" y="9281"/>
                  </a:lnTo>
                  <a:close/>
                  <a:moveTo>
                    <a:pt x="8730" y="6970"/>
                  </a:moveTo>
                  <a:lnTo>
                    <a:pt x="8804" y="7080"/>
                  </a:lnTo>
                  <a:lnTo>
                    <a:pt x="8914" y="7153"/>
                  </a:lnTo>
                  <a:lnTo>
                    <a:pt x="8987" y="7227"/>
                  </a:lnTo>
                  <a:lnTo>
                    <a:pt x="9097" y="7263"/>
                  </a:lnTo>
                  <a:lnTo>
                    <a:pt x="9391" y="7227"/>
                  </a:lnTo>
                  <a:lnTo>
                    <a:pt x="9501" y="7263"/>
                  </a:lnTo>
                  <a:lnTo>
                    <a:pt x="9574" y="7300"/>
                  </a:lnTo>
                  <a:lnTo>
                    <a:pt x="9721" y="7557"/>
                  </a:lnTo>
                  <a:lnTo>
                    <a:pt x="9867" y="7814"/>
                  </a:lnTo>
                  <a:lnTo>
                    <a:pt x="10234" y="8364"/>
                  </a:lnTo>
                  <a:lnTo>
                    <a:pt x="10711" y="9098"/>
                  </a:lnTo>
                  <a:lnTo>
                    <a:pt x="10638" y="9281"/>
                  </a:lnTo>
                  <a:lnTo>
                    <a:pt x="10601" y="9428"/>
                  </a:lnTo>
                  <a:lnTo>
                    <a:pt x="10564" y="9758"/>
                  </a:lnTo>
                  <a:lnTo>
                    <a:pt x="10528" y="9941"/>
                  </a:lnTo>
                  <a:lnTo>
                    <a:pt x="10528" y="10125"/>
                  </a:lnTo>
                  <a:lnTo>
                    <a:pt x="10528" y="10235"/>
                  </a:lnTo>
                  <a:lnTo>
                    <a:pt x="10564" y="10271"/>
                  </a:lnTo>
                  <a:lnTo>
                    <a:pt x="10344" y="10638"/>
                  </a:lnTo>
                  <a:lnTo>
                    <a:pt x="9794" y="11555"/>
                  </a:lnTo>
                  <a:lnTo>
                    <a:pt x="9684" y="11519"/>
                  </a:lnTo>
                  <a:lnTo>
                    <a:pt x="9537" y="11519"/>
                  </a:lnTo>
                  <a:lnTo>
                    <a:pt x="9391" y="11555"/>
                  </a:lnTo>
                  <a:lnTo>
                    <a:pt x="9281" y="11629"/>
                  </a:lnTo>
                  <a:lnTo>
                    <a:pt x="9170" y="11702"/>
                  </a:lnTo>
                  <a:lnTo>
                    <a:pt x="9097" y="11812"/>
                  </a:lnTo>
                  <a:lnTo>
                    <a:pt x="9024" y="11922"/>
                  </a:lnTo>
                  <a:lnTo>
                    <a:pt x="8987" y="12032"/>
                  </a:lnTo>
                  <a:lnTo>
                    <a:pt x="8400" y="12069"/>
                  </a:lnTo>
                  <a:lnTo>
                    <a:pt x="7483" y="12142"/>
                  </a:lnTo>
                  <a:lnTo>
                    <a:pt x="7006" y="12142"/>
                  </a:lnTo>
                  <a:lnTo>
                    <a:pt x="6970" y="11959"/>
                  </a:lnTo>
                  <a:lnTo>
                    <a:pt x="6823" y="11775"/>
                  </a:lnTo>
                  <a:lnTo>
                    <a:pt x="6749" y="11739"/>
                  </a:lnTo>
                  <a:lnTo>
                    <a:pt x="6676" y="11702"/>
                  </a:lnTo>
                  <a:lnTo>
                    <a:pt x="6493" y="11665"/>
                  </a:lnTo>
                  <a:lnTo>
                    <a:pt x="6419" y="11629"/>
                  </a:lnTo>
                  <a:lnTo>
                    <a:pt x="6346" y="11665"/>
                  </a:lnTo>
                  <a:lnTo>
                    <a:pt x="6273" y="11739"/>
                  </a:lnTo>
                  <a:lnTo>
                    <a:pt x="6199" y="11739"/>
                  </a:lnTo>
                  <a:lnTo>
                    <a:pt x="5979" y="11225"/>
                  </a:lnTo>
                  <a:lnTo>
                    <a:pt x="5722" y="10712"/>
                  </a:lnTo>
                  <a:lnTo>
                    <a:pt x="5466" y="10308"/>
                  </a:lnTo>
                  <a:lnTo>
                    <a:pt x="5172" y="9868"/>
                  </a:lnTo>
                  <a:lnTo>
                    <a:pt x="5209" y="9758"/>
                  </a:lnTo>
                  <a:lnTo>
                    <a:pt x="5246" y="9648"/>
                  </a:lnTo>
                  <a:lnTo>
                    <a:pt x="5246" y="9501"/>
                  </a:lnTo>
                  <a:lnTo>
                    <a:pt x="5209" y="9391"/>
                  </a:lnTo>
                  <a:lnTo>
                    <a:pt x="5135" y="9318"/>
                  </a:lnTo>
                  <a:lnTo>
                    <a:pt x="5099" y="9318"/>
                  </a:lnTo>
                  <a:lnTo>
                    <a:pt x="5209" y="9171"/>
                  </a:lnTo>
                  <a:lnTo>
                    <a:pt x="5759" y="8401"/>
                  </a:lnTo>
                  <a:lnTo>
                    <a:pt x="6163" y="7850"/>
                  </a:lnTo>
                  <a:lnTo>
                    <a:pt x="6383" y="7594"/>
                  </a:lnTo>
                  <a:lnTo>
                    <a:pt x="6529" y="7300"/>
                  </a:lnTo>
                  <a:lnTo>
                    <a:pt x="6676" y="7337"/>
                  </a:lnTo>
                  <a:lnTo>
                    <a:pt x="6933" y="7337"/>
                  </a:lnTo>
                  <a:lnTo>
                    <a:pt x="7080" y="7300"/>
                  </a:lnTo>
                  <a:lnTo>
                    <a:pt x="7190" y="7263"/>
                  </a:lnTo>
                  <a:lnTo>
                    <a:pt x="7300" y="7153"/>
                  </a:lnTo>
                  <a:lnTo>
                    <a:pt x="7410" y="7080"/>
                  </a:lnTo>
                  <a:lnTo>
                    <a:pt x="7483" y="6970"/>
                  </a:lnTo>
                  <a:close/>
                  <a:moveTo>
                    <a:pt x="4769" y="1"/>
                  </a:moveTo>
                  <a:lnTo>
                    <a:pt x="4769" y="37"/>
                  </a:lnTo>
                  <a:lnTo>
                    <a:pt x="4805" y="184"/>
                  </a:lnTo>
                  <a:lnTo>
                    <a:pt x="4879" y="294"/>
                  </a:lnTo>
                  <a:lnTo>
                    <a:pt x="4989" y="367"/>
                  </a:lnTo>
                  <a:lnTo>
                    <a:pt x="5099" y="404"/>
                  </a:lnTo>
                  <a:lnTo>
                    <a:pt x="5172" y="551"/>
                  </a:lnTo>
                  <a:lnTo>
                    <a:pt x="5282" y="697"/>
                  </a:lnTo>
                  <a:lnTo>
                    <a:pt x="5466" y="991"/>
                  </a:lnTo>
                  <a:lnTo>
                    <a:pt x="5539" y="1101"/>
                  </a:lnTo>
                  <a:lnTo>
                    <a:pt x="5466" y="1284"/>
                  </a:lnTo>
                  <a:lnTo>
                    <a:pt x="5466" y="1468"/>
                  </a:lnTo>
                  <a:lnTo>
                    <a:pt x="5539" y="1688"/>
                  </a:lnTo>
                  <a:lnTo>
                    <a:pt x="5649" y="1835"/>
                  </a:lnTo>
                  <a:lnTo>
                    <a:pt x="5722" y="1908"/>
                  </a:lnTo>
                  <a:lnTo>
                    <a:pt x="5356" y="2605"/>
                  </a:lnTo>
                  <a:lnTo>
                    <a:pt x="4879" y="3595"/>
                  </a:lnTo>
                  <a:lnTo>
                    <a:pt x="4769" y="3852"/>
                  </a:lnTo>
                  <a:lnTo>
                    <a:pt x="4622" y="4072"/>
                  </a:lnTo>
                  <a:lnTo>
                    <a:pt x="4402" y="4072"/>
                  </a:lnTo>
                  <a:lnTo>
                    <a:pt x="4292" y="4109"/>
                  </a:lnTo>
                  <a:lnTo>
                    <a:pt x="4182" y="4182"/>
                  </a:lnTo>
                  <a:lnTo>
                    <a:pt x="4108" y="4292"/>
                  </a:lnTo>
                  <a:lnTo>
                    <a:pt x="4072" y="4402"/>
                  </a:lnTo>
                  <a:lnTo>
                    <a:pt x="3485" y="4476"/>
                  </a:lnTo>
                  <a:lnTo>
                    <a:pt x="3045" y="4512"/>
                  </a:lnTo>
                  <a:lnTo>
                    <a:pt x="2678" y="4549"/>
                  </a:lnTo>
                  <a:lnTo>
                    <a:pt x="2568" y="4366"/>
                  </a:lnTo>
                  <a:lnTo>
                    <a:pt x="2458" y="4219"/>
                  </a:lnTo>
                  <a:lnTo>
                    <a:pt x="2274" y="4146"/>
                  </a:lnTo>
                  <a:lnTo>
                    <a:pt x="2091" y="4109"/>
                  </a:lnTo>
                  <a:lnTo>
                    <a:pt x="1907" y="4109"/>
                  </a:lnTo>
                  <a:lnTo>
                    <a:pt x="1797" y="4182"/>
                  </a:lnTo>
                  <a:lnTo>
                    <a:pt x="1651" y="4292"/>
                  </a:lnTo>
                  <a:lnTo>
                    <a:pt x="1577" y="4402"/>
                  </a:lnTo>
                  <a:lnTo>
                    <a:pt x="1504" y="4512"/>
                  </a:lnTo>
                  <a:lnTo>
                    <a:pt x="1504" y="4622"/>
                  </a:lnTo>
                  <a:lnTo>
                    <a:pt x="1431" y="4769"/>
                  </a:lnTo>
                  <a:lnTo>
                    <a:pt x="1431" y="4953"/>
                  </a:lnTo>
                  <a:lnTo>
                    <a:pt x="1467" y="5099"/>
                  </a:lnTo>
                  <a:lnTo>
                    <a:pt x="1504" y="5173"/>
                  </a:lnTo>
                  <a:lnTo>
                    <a:pt x="1504" y="5209"/>
                  </a:lnTo>
                  <a:lnTo>
                    <a:pt x="1247" y="5760"/>
                  </a:lnTo>
                  <a:lnTo>
                    <a:pt x="880" y="6420"/>
                  </a:lnTo>
                  <a:lnTo>
                    <a:pt x="770" y="6640"/>
                  </a:lnTo>
                  <a:lnTo>
                    <a:pt x="770" y="6713"/>
                  </a:lnTo>
                  <a:lnTo>
                    <a:pt x="734" y="6823"/>
                  </a:lnTo>
                  <a:lnTo>
                    <a:pt x="734" y="6787"/>
                  </a:lnTo>
                  <a:lnTo>
                    <a:pt x="624" y="6787"/>
                  </a:lnTo>
                  <a:lnTo>
                    <a:pt x="550" y="6823"/>
                  </a:lnTo>
                  <a:lnTo>
                    <a:pt x="404" y="6933"/>
                  </a:lnTo>
                  <a:lnTo>
                    <a:pt x="330" y="6970"/>
                  </a:lnTo>
                  <a:lnTo>
                    <a:pt x="257" y="7007"/>
                  </a:lnTo>
                  <a:lnTo>
                    <a:pt x="183" y="7117"/>
                  </a:lnTo>
                  <a:lnTo>
                    <a:pt x="110" y="7227"/>
                  </a:lnTo>
                  <a:lnTo>
                    <a:pt x="110" y="7447"/>
                  </a:lnTo>
                  <a:lnTo>
                    <a:pt x="0" y="7777"/>
                  </a:lnTo>
                  <a:lnTo>
                    <a:pt x="37" y="7850"/>
                  </a:lnTo>
                  <a:lnTo>
                    <a:pt x="73" y="7887"/>
                  </a:lnTo>
                  <a:lnTo>
                    <a:pt x="110" y="7960"/>
                  </a:lnTo>
                  <a:lnTo>
                    <a:pt x="183" y="7960"/>
                  </a:lnTo>
                  <a:lnTo>
                    <a:pt x="367" y="8034"/>
                  </a:lnTo>
                  <a:lnTo>
                    <a:pt x="660" y="8034"/>
                  </a:lnTo>
                  <a:lnTo>
                    <a:pt x="660" y="7997"/>
                  </a:lnTo>
                  <a:lnTo>
                    <a:pt x="770" y="7997"/>
                  </a:lnTo>
                  <a:lnTo>
                    <a:pt x="880" y="8181"/>
                  </a:lnTo>
                  <a:lnTo>
                    <a:pt x="990" y="8364"/>
                  </a:lnTo>
                  <a:lnTo>
                    <a:pt x="1211" y="8657"/>
                  </a:lnTo>
                  <a:lnTo>
                    <a:pt x="1651" y="9281"/>
                  </a:lnTo>
                  <a:lnTo>
                    <a:pt x="1687" y="9354"/>
                  </a:lnTo>
                  <a:lnTo>
                    <a:pt x="1651" y="9501"/>
                  </a:lnTo>
                  <a:lnTo>
                    <a:pt x="1614" y="9648"/>
                  </a:lnTo>
                  <a:lnTo>
                    <a:pt x="1577" y="9831"/>
                  </a:lnTo>
                  <a:lnTo>
                    <a:pt x="1577" y="9941"/>
                  </a:lnTo>
                  <a:lnTo>
                    <a:pt x="1614" y="10051"/>
                  </a:lnTo>
                  <a:lnTo>
                    <a:pt x="1541" y="10235"/>
                  </a:lnTo>
                  <a:lnTo>
                    <a:pt x="1431" y="10418"/>
                  </a:lnTo>
                  <a:lnTo>
                    <a:pt x="1357" y="10601"/>
                  </a:lnTo>
                  <a:lnTo>
                    <a:pt x="1211" y="10785"/>
                  </a:lnTo>
                  <a:lnTo>
                    <a:pt x="1137" y="10858"/>
                  </a:lnTo>
                  <a:lnTo>
                    <a:pt x="1137" y="10968"/>
                  </a:lnTo>
                  <a:lnTo>
                    <a:pt x="1174" y="11078"/>
                  </a:lnTo>
                  <a:lnTo>
                    <a:pt x="1247" y="11152"/>
                  </a:lnTo>
                  <a:lnTo>
                    <a:pt x="1357" y="11188"/>
                  </a:lnTo>
                  <a:lnTo>
                    <a:pt x="1467" y="11152"/>
                  </a:lnTo>
                  <a:lnTo>
                    <a:pt x="1541" y="11078"/>
                  </a:lnTo>
                  <a:lnTo>
                    <a:pt x="1577" y="10968"/>
                  </a:lnTo>
                  <a:lnTo>
                    <a:pt x="1614" y="10932"/>
                  </a:lnTo>
                  <a:lnTo>
                    <a:pt x="1687" y="10822"/>
                  </a:lnTo>
                  <a:lnTo>
                    <a:pt x="1761" y="10638"/>
                  </a:lnTo>
                  <a:lnTo>
                    <a:pt x="1834" y="10491"/>
                  </a:lnTo>
                  <a:lnTo>
                    <a:pt x="1907" y="10198"/>
                  </a:lnTo>
                  <a:lnTo>
                    <a:pt x="2164" y="10198"/>
                  </a:lnTo>
                  <a:lnTo>
                    <a:pt x="2348" y="10161"/>
                  </a:lnTo>
                  <a:lnTo>
                    <a:pt x="2494" y="10088"/>
                  </a:lnTo>
                  <a:lnTo>
                    <a:pt x="2641" y="10015"/>
                  </a:lnTo>
                  <a:lnTo>
                    <a:pt x="2714" y="9905"/>
                  </a:lnTo>
                  <a:lnTo>
                    <a:pt x="3338" y="9905"/>
                  </a:lnTo>
                  <a:lnTo>
                    <a:pt x="3998" y="9941"/>
                  </a:lnTo>
                  <a:lnTo>
                    <a:pt x="4035" y="10051"/>
                  </a:lnTo>
                  <a:lnTo>
                    <a:pt x="4072" y="10088"/>
                  </a:lnTo>
                  <a:lnTo>
                    <a:pt x="4145" y="10161"/>
                  </a:lnTo>
                  <a:lnTo>
                    <a:pt x="4292" y="10235"/>
                  </a:lnTo>
                  <a:lnTo>
                    <a:pt x="4439" y="10308"/>
                  </a:lnTo>
                  <a:lnTo>
                    <a:pt x="4622" y="10308"/>
                  </a:lnTo>
                  <a:lnTo>
                    <a:pt x="4805" y="10271"/>
                  </a:lnTo>
                  <a:lnTo>
                    <a:pt x="4879" y="10235"/>
                  </a:lnTo>
                  <a:lnTo>
                    <a:pt x="5282" y="10822"/>
                  </a:lnTo>
                  <a:lnTo>
                    <a:pt x="5429" y="11115"/>
                  </a:lnTo>
                  <a:lnTo>
                    <a:pt x="5576" y="11408"/>
                  </a:lnTo>
                  <a:lnTo>
                    <a:pt x="5796" y="11995"/>
                  </a:lnTo>
                  <a:lnTo>
                    <a:pt x="5759" y="12105"/>
                  </a:lnTo>
                  <a:lnTo>
                    <a:pt x="5759" y="12215"/>
                  </a:lnTo>
                  <a:lnTo>
                    <a:pt x="5759" y="12362"/>
                  </a:lnTo>
                  <a:lnTo>
                    <a:pt x="5759" y="12472"/>
                  </a:lnTo>
                  <a:lnTo>
                    <a:pt x="5759" y="12509"/>
                  </a:lnTo>
                  <a:lnTo>
                    <a:pt x="5722" y="12619"/>
                  </a:lnTo>
                  <a:lnTo>
                    <a:pt x="5722" y="12692"/>
                  </a:lnTo>
                  <a:lnTo>
                    <a:pt x="5759" y="12766"/>
                  </a:lnTo>
                  <a:lnTo>
                    <a:pt x="5979" y="12876"/>
                  </a:lnTo>
                  <a:lnTo>
                    <a:pt x="5759" y="13169"/>
                  </a:lnTo>
                  <a:lnTo>
                    <a:pt x="5612" y="13463"/>
                  </a:lnTo>
                  <a:lnTo>
                    <a:pt x="5502" y="13793"/>
                  </a:lnTo>
                  <a:lnTo>
                    <a:pt x="5429" y="14123"/>
                  </a:lnTo>
                  <a:lnTo>
                    <a:pt x="5392" y="14196"/>
                  </a:lnTo>
                  <a:lnTo>
                    <a:pt x="5429" y="14270"/>
                  </a:lnTo>
                  <a:lnTo>
                    <a:pt x="5502" y="14343"/>
                  </a:lnTo>
                  <a:lnTo>
                    <a:pt x="5576" y="14380"/>
                  </a:lnTo>
                  <a:lnTo>
                    <a:pt x="5649" y="14416"/>
                  </a:lnTo>
                  <a:lnTo>
                    <a:pt x="5722" y="14416"/>
                  </a:lnTo>
                  <a:lnTo>
                    <a:pt x="5759" y="14380"/>
                  </a:lnTo>
                  <a:lnTo>
                    <a:pt x="5832" y="14306"/>
                  </a:lnTo>
                  <a:lnTo>
                    <a:pt x="5832" y="14233"/>
                  </a:lnTo>
                  <a:lnTo>
                    <a:pt x="5869" y="14086"/>
                  </a:lnTo>
                  <a:lnTo>
                    <a:pt x="5979" y="13793"/>
                  </a:lnTo>
                  <a:lnTo>
                    <a:pt x="6089" y="13463"/>
                  </a:lnTo>
                  <a:lnTo>
                    <a:pt x="6309" y="13022"/>
                  </a:lnTo>
                  <a:lnTo>
                    <a:pt x="6566" y="13022"/>
                  </a:lnTo>
                  <a:lnTo>
                    <a:pt x="6713" y="12986"/>
                  </a:lnTo>
                  <a:lnTo>
                    <a:pt x="6786" y="12876"/>
                  </a:lnTo>
                  <a:lnTo>
                    <a:pt x="6860" y="12582"/>
                  </a:lnTo>
                  <a:lnTo>
                    <a:pt x="7593" y="12582"/>
                  </a:lnTo>
                  <a:lnTo>
                    <a:pt x="8253" y="12546"/>
                  </a:lnTo>
                  <a:lnTo>
                    <a:pt x="8914" y="12509"/>
                  </a:lnTo>
                  <a:lnTo>
                    <a:pt x="8950" y="12509"/>
                  </a:lnTo>
                  <a:lnTo>
                    <a:pt x="8950" y="12619"/>
                  </a:lnTo>
                  <a:lnTo>
                    <a:pt x="9024" y="12692"/>
                  </a:lnTo>
                  <a:lnTo>
                    <a:pt x="9170" y="12802"/>
                  </a:lnTo>
                  <a:lnTo>
                    <a:pt x="9354" y="12876"/>
                  </a:lnTo>
                  <a:lnTo>
                    <a:pt x="9537" y="12912"/>
                  </a:lnTo>
                  <a:lnTo>
                    <a:pt x="9647" y="13279"/>
                  </a:lnTo>
                  <a:lnTo>
                    <a:pt x="9794" y="13829"/>
                  </a:lnTo>
                  <a:lnTo>
                    <a:pt x="9904" y="14050"/>
                  </a:lnTo>
                  <a:lnTo>
                    <a:pt x="9977" y="14160"/>
                  </a:lnTo>
                  <a:lnTo>
                    <a:pt x="10051" y="14270"/>
                  </a:lnTo>
                  <a:lnTo>
                    <a:pt x="10198" y="14270"/>
                  </a:lnTo>
                  <a:lnTo>
                    <a:pt x="10271" y="14233"/>
                  </a:lnTo>
                  <a:lnTo>
                    <a:pt x="10308" y="14160"/>
                  </a:lnTo>
                  <a:lnTo>
                    <a:pt x="10308" y="14013"/>
                  </a:lnTo>
                  <a:lnTo>
                    <a:pt x="10308" y="13903"/>
                  </a:lnTo>
                  <a:lnTo>
                    <a:pt x="10198" y="13609"/>
                  </a:lnTo>
                  <a:lnTo>
                    <a:pt x="9977" y="12949"/>
                  </a:lnTo>
                  <a:lnTo>
                    <a:pt x="9904" y="12729"/>
                  </a:lnTo>
                  <a:lnTo>
                    <a:pt x="9977" y="12619"/>
                  </a:lnTo>
                  <a:lnTo>
                    <a:pt x="10088" y="12399"/>
                  </a:lnTo>
                  <a:lnTo>
                    <a:pt x="10124" y="12215"/>
                  </a:lnTo>
                  <a:lnTo>
                    <a:pt x="10161" y="12032"/>
                  </a:lnTo>
                  <a:lnTo>
                    <a:pt x="10161" y="11885"/>
                  </a:lnTo>
                  <a:lnTo>
                    <a:pt x="10124" y="11849"/>
                  </a:lnTo>
                  <a:lnTo>
                    <a:pt x="10601" y="11042"/>
                  </a:lnTo>
                  <a:lnTo>
                    <a:pt x="11115" y="10235"/>
                  </a:lnTo>
                  <a:lnTo>
                    <a:pt x="11371" y="10088"/>
                  </a:lnTo>
                  <a:lnTo>
                    <a:pt x="11518" y="9978"/>
                  </a:lnTo>
                  <a:lnTo>
                    <a:pt x="11628" y="9868"/>
                  </a:lnTo>
                  <a:lnTo>
                    <a:pt x="11665" y="9831"/>
                  </a:lnTo>
                  <a:lnTo>
                    <a:pt x="11738" y="9758"/>
                  </a:lnTo>
                  <a:lnTo>
                    <a:pt x="11812" y="9611"/>
                  </a:lnTo>
                  <a:lnTo>
                    <a:pt x="11885" y="9464"/>
                  </a:lnTo>
                  <a:lnTo>
                    <a:pt x="12068" y="9501"/>
                  </a:lnTo>
                  <a:lnTo>
                    <a:pt x="12288" y="9501"/>
                  </a:lnTo>
                  <a:lnTo>
                    <a:pt x="12875" y="9538"/>
                  </a:lnTo>
                  <a:lnTo>
                    <a:pt x="13426" y="9501"/>
                  </a:lnTo>
                  <a:lnTo>
                    <a:pt x="13499" y="9501"/>
                  </a:lnTo>
                  <a:lnTo>
                    <a:pt x="13572" y="9464"/>
                  </a:lnTo>
                  <a:lnTo>
                    <a:pt x="13646" y="9391"/>
                  </a:lnTo>
                  <a:lnTo>
                    <a:pt x="13646" y="9318"/>
                  </a:lnTo>
                  <a:lnTo>
                    <a:pt x="13682" y="9244"/>
                  </a:lnTo>
                  <a:lnTo>
                    <a:pt x="13646" y="9171"/>
                  </a:lnTo>
                  <a:lnTo>
                    <a:pt x="13609" y="9098"/>
                  </a:lnTo>
                  <a:lnTo>
                    <a:pt x="13536" y="9024"/>
                  </a:lnTo>
                  <a:lnTo>
                    <a:pt x="13426" y="9024"/>
                  </a:lnTo>
                  <a:lnTo>
                    <a:pt x="13059" y="8988"/>
                  </a:lnTo>
                  <a:lnTo>
                    <a:pt x="12655" y="8988"/>
                  </a:lnTo>
                  <a:lnTo>
                    <a:pt x="11885" y="9024"/>
                  </a:lnTo>
                  <a:lnTo>
                    <a:pt x="11812" y="8951"/>
                  </a:lnTo>
                  <a:lnTo>
                    <a:pt x="11738" y="8877"/>
                  </a:lnTo>
                  <a:lnTo>
                    <a:pt x="11518" y="8767"/>
                  </a:lnTo>
                  <a:lnTo>
                    <a:pt x="11445" y="8767"/>
                  </a:lnTo>
                  <a:lnTo>
                    <a:pt x="11335" y="8804"/>
                  </a:lnTo>
                  <a:lnTo>
                    <a:pt x="11225" y="8767"/>
                  </a:lnTo>
                  <a:lnTo>
                    <a:pt x="11078" y="8804"/>
                  </a:lnTo>
                  <a:lnTo>
                    <a:pt x="10638" y="8107"/>
                  </a:lnTo>
                  <a:lnTo>
                    <a:pt x="10271" y="7594"/>
                  </a:lnTo>
                  <a:lnTo>
                    <a:pt x="10088" y="7300"/>
                  </a:lnTo>
                  <a:lnTo>
                    <a:pt x="9904" y="7080"/>
                  </a:lnTo>
                  <a:lnTo>
                    <a:pt x="9977" y="6970"/>
                  </a:lnTo>
                  <a:lnTo>
                    <a:pt x="10051" y="6823"/>
                  </a:lnTo>
                  <a:lnTo>
                    <a:pt x="10088" y="6713"/>
                  </a:lnTo>
                  <a:lnTo>
                    <a:pt x="10124" y="6567"/>
                  </a:lnTo>
                  <a:lnTo>
                    <a:pt x="10088" y="6493"/>
                  </a:lnTo>
                  <a:lnTo>
                    <a:pt x="10051" y="6456"/>
                  </a:lnTo>
                  <a:lnTo>
                    <a:pt x="9941" y="6456"/>
                  </a:lnTo>
                  <a:lnTo>
                    <a:pt x="10124" y="6236"/>
                  </a:lnTo>
                  <a:lnTo>
                    <a:pt x="10308" y="5980"/>
                  </a:lnTo>
                  <a:lnTo>
                    <a:pt x="10638" y="5503"/>
                  </a:lnTo>
                  <a:lnTo>
                    <a:pt x="11005" y="4953"/>
                  </a:lnTo>
                  <a:lnTo>
                    <a:pt x="11078" y="4953"/>
                  </a:lnTo>
                  <a:lnTo>
                    <a:pt x="11151" y="4916"/>
                  </a:lnTo>
                  <a:lnTo>
                    <a:pt x="11225" y="4843"/>
                  </a:lnTo>
                  <a:lnTo>
                    <a:pt x="11298" y="4769"/>
                  </a:lnTo>
                  <a:lnTo>
                    <a:pt x="11518" y="4586"/>
                  </a:lnTo>
                  <a:lnTo>
                    <a:pt x="11591" y="4476"/>
                  </a:lnTo>
                  <a:lnTo>
                    <a:pt x="11665" y="4366"/>
                  </a:lnTo>
                  <a:lnTo>
                    <a:pt x="11702" y="4256"/>
                  </a:lnTo>
                  <a:lnTo>
                    <a:pt x="11702" y="4146"/>
                  </a:lnTo>
                  <a:lnTo>
                    <a:pt x="11665" y="3999"/>
                  </a:lnTo>
                  <a:lnTo>
                    <a:pt x="11591" y="3889"/>
                  </a:lnTo>
                  <a:lnTo>
                    <a:pt x="11518" y="3779"/>
                  </a:lnTo>
                  <a:lnTo>
                    <a:pt x="11408" y="3742"/>
                  </a:lnTo>
                  <a:lnTo>
                    <a:pt x="11298" y="3705"/>
                  </a:lnTo>
                  <a:lnTo>
                    <a:pt x="11151" y="3669"/>
                  </a:lnTo>
                  <a:lnTo>
                    <a:pt x="10931" y="3192"/>
                  </a:lnTo>
                  <a:lnTo>
                    <a:pt x="10674" y="2752"/>
                  </a:lnTo>
                  <a:lnTo>
                    <a:pt x="10344" y="2091"/>
                  </a:lnTo>
                  <a:lnTo>
                    <a:pt x="10124" y="1725"/>
                  </a:lnTo>
                  <a:lnTo>
                    <a:pt x="9904" y="1431"/>
                  </a:lnTo>
                  <a:lnTo>
                    <a:pt x="9941" y="1284"/>
                  </a:lnTo>
                  <a:lnTo>
                    <a:pt x="9941" y="1211"/>
                  </a:lnTo>
                  <a:lnTo>
                    <a:pt x="9977" y="1064"/>
                  </a:lnTo>
                  <a:lnTo>
                    <a:pt x="9941" y="954"/>
                  </a:lnTo>
                  <a:lnTo>
                    <a:pt x="9904" y="844"/>
                  </a:lnTo>
                  <a:lnTo>
                    <a:pt x="9831" y="697"/>
                  </a:lnTo>
                  <a:lnTo>
                    <a:pt x="9721" y="587"/>
                  </a:lnTo>
                  <a:lnTo>
                    <a:pt x="9574" y="514"/>
                  </a:lnTo>
                  <a:lnTo>
                    <a:pt x="9427" y="477"/>
                  </a:lnTo>
                  <a:lnTo>
                    <a:pt x="9244" y="514"/>
                  </a:lnTo>
                  <a:lnTo>
                    <a:pt x="9097" y="551"/>
                  </a:lnTo>
                  <a:lnTo>
                    <a:pt x="8987" y="661"/>
                  </a:lnTo>
                  <a:lnTo>
                    <a:pt x="8914" y="808"/>
                  </a:lnTo>
                  <a:lnTo>
                    <a:pt x="8877" y="954"/>
                  </a:lnTo>
                  <a:lnTo>
                    <a:pt x="8840" y="1028"/>
                  </a:lnTo>
                  <a:lnTo>
                    <a:pt x="7887" y="1101"/>
                  </a:lnTo>
                  <a:lnTo>
                    <a:pt x="7080" y="1174"/>
                  </a:lnTo>
                  <a:lnTo>
                    <a:pt x="6933" y="1174"/>
                  </a:lnTo>
                  <a:lnTo>
                    <a:pt x="6860" y="1064"/>
                  </a:lnTo>
                  <a:lnTo>
                    <a:pt x="6749" y="918"/>
                  </a:lnTo>
                  <a:lnTo>
                    <a:pt x="6713" y="881"/>
                  </a:lnTo>
                  <a:lnTo>
                    <a:pt x="6639" y="808"/>
                  </a:lnTo>
                  <a:lnTo>
                    <a:pt x="6529" y="771"/>
                  </a:lnTo>
                  <a:lnTo>
                    <a:pt x="6456" y="771"/>
                  </a:lnTo>
                  <a:lnTo>
                    <a:pt x="6383" y="808"/>
                  </a:lnTo>
                  <a:lnTo>
                    <a:pt x="5942" y="808"/>
                  </a:lnTo>
                  <a:lnTo>
                    <a:pt x="5686" y="477"/>
                  </a:lnTo>
                  <a:lnTo>
                    <a:pt x="5576" y="294"/>
                  </a:lnTo>
                  <a:lnTo>
                    <a:pt x="5466" y="111"/>
                  </a:lnTo>
                  <a:lnTo>
                    <a:pt x="5429" y="37"/>
                  </a:lnTo>
                  <a:lnTo>
                    <a:pt x="5356" y="1"/>
                  </a:lnTo>
                  <a:lnTo>
                    <a:pt x="5209" y="1"/>
                  </a:lnTo>
                  <a:lnTo>
                    <a:pt x="5025" y="37"/>
                  </a:lnTo>
                  <a:lnTo>
                    <a:pt x="4915" y="1"/>
                  </a:lnTo>
                  <a:close/>
                </a:path>
              </a:pathLst>
            </a:custGeom>
            <a:solidFill>
              <a:srgbClr val="A4C2F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A4C2F4"/>
                </a:solidFill>
                <a:latin typeface="Arial"/>
                <a:ea typeface="Arial"/>
                <a:cs typeface="Arial"/>
                <a:sym typeface="Arial"/>
              </a:endParaRPr>
            </a:p>
          </p:txBody>
        </p:sp>
        <p:sp>
          <p:nvSpPr>
            <p:cNvPr id="863" name="Google Shape;863;p40"/>
            <p:cNvSpPr/>
            <p:nvPr/>
          </p:nvSpPr>
          <p:spPr>
            <a:xfrm>
              <a:off x="6789450" y="3384325"/>
              <a:ext cx="262300" cy="186175"/>
            </a:xfrm>
            <a:custGeom>
              <a:avLst/>
              <a:gdLst/>
              <a:ahLst/>
              <a:cxnLst/>
              <a:rect l="l" t="t" r="r" b="b"/>
              <a:pathLst>
                <a:path w="10492" h="7447" extrusionOk="0">
                  <a:moveTo>
                    <a:pt x="7300" y="1761"/>
                  </a:moveTo>
                  <a:lnTo>
                    <a:pt x="7117" y="1797"/>
                  </a:lnTo>
                  <a:lnTo>
                    <a:pt x="6897" y="1834"/>
                  </a:lnTo>
                  <a:lnTo>
                    <a:pt x="6713" y="1907"/>
                  </a:lnTo>
                  <a:lnTo>
                    <a:pt x="6530" y="2017"/>
                  </a:lnTo>
                  <a:lnTo>
                    <a:pt x="6383" y="2128"/>
                  </a:lnTo>
                  <a:lnTo>
                    <a:pt x="6273" y="2274"/>
                  </a:lnTo>
                  <a:lnTo>
                    <a:pt x="6200" y="2458"/>
                  </a:lnTo>
                  <a:lnTo>
                    <a:pt x="6200" y="2531"/>
                  </a:lnTo>
                  <a:lnTo>
                    <a:pt x="6237" y="2604"/>
                  </a:lnTo>
                  <a:lnTo>
                    <a:pt x="6310" y="2641"/>
                  </a:lnTo>
                  <a:lnTo>
                    <a:pt x="6383" y="2641"/>
                  </a:lnTo>
                  <a:lnTo>
                    <a:pt x="6530" y="2604"/>
                  </a:lnTo>
                  <a:lnTo>
                    <a:pt x="6640" y="2531"/>
                  </a:lnTo>
                  <a:lnTo>
                    <a:pt x="6860" y="2384"/>
                  </a:lnTo>
                  <a:lnTo>
                    <a:pt x="7007" y="2348"/>
                  </a:lnTo>
                  <a:lnTo>
                    <a:pt x="7154" y="2274"/>
                  </a:lnTo>
                  <a:lnTo>
                    <a:pt x="7484" y="2274"/>
                  </a:lnTo>
                  <a:lnTo>
                    <a:pt x="7667" y="2311"/>
                  </a:lnTo>
                  <a:lnTo>
                    <a:pt x="7851" y="2384"/>
                  </a:lnTo>
                  <a:lnTo>
                    <a:pt x="7924" y="2458"/>
                  </a:lnTo>
                  <a:lnTo>
                    <a:pt x="7961" y="2531"/>
                  </a:lnTo>
                  <a:lnTo>
                    <a:pt x="7997" y="2641"/>
                  </a:lnTo>
                  <a:lnTo>
                    <a:pt x="7997" y="2751"/>
                  </a:lnTo>
                  <a:lnTo>
                    <a:pt x="7961" y="2898"/>
                  </a:lnTo>
                  <a:lnTo>
                    <a:pt x="7887" y="3045"/>
                  </a:lnTo>
                  <a:lnTo>
                    <a:pt x="7667" y="3338"/>
                  </a:lnTo>
                  <a:lnTo>
                    <a:pt x="7190" y="3998"/>
                  </a:lnTo>
                  <a:lnTo>
                    <a:pt x="6713" y="4622"/>
                  </a:lnTo>
                  <a:lnTo>
                    <a:pt x="5686" y="5869"/>
                  </a:lnTo>
                  <a:lnTo>
                    <a:pt x="5613" y="6016"/>
                  </a:lnTo>
                  <a:lnTo>
                    <a:pt x="5650" y="6162"/>
                  </a:lnTo>
                  <a:lnTo>
                    <a:pt x="5686" y="6236"/>
                  </a:lnTo>
                  <a:lnTo>
                    <a:pt x="5723" y="6273"/>
                  </a:lnTo>
                  <a:lnTo>
                    <a:pt x="5796" y="6309"/>
                  </a:lnTo>
                  <a:lnTo>
                    <a:pt x="5870" y="6309"/>
                  </a:lnTo>
                  <a:lnTo>
                    <a:pt x="6567" y="6273"/>
                  </a:lnTo>
                  <a:lnTo>
                    <a:pt x="7264" y="6309"/>
                  </a:lnTo>
                  <a:lnTo>
                    <a:pt x="8034" y="6346"/>
                  </a:lnTo>
                  <a:lnTo>
                    <a:pt x="8401" y="6419"/>
                  </a:lnTo>
                  <a:lnTo>
                    <a:pt x="8547" y="6419"/>
                  </a:lnTo>
                  <a:lnTo>
                    <a:pt x="8731" y="6383"/>
                  </a:lnTo>
                  <a:lnTo>
                    <a:pt x="8841" y="6309"/>
                  </a:lnTo>
                  <a:lnTo>
                    <a:pt x="8878" y="6199"/>
                  </a:lnTo>
                  <a:lnTo>
                    <a:pt x="8878" y="6089"/>
                  </a:lnTo>
                  <a:lnTo>
                    <a:pt x="8768" y="6016"/>
                  </a:lnTo>
                  <a:lnTo>
                    <a:pt x="8658" y="5942"/>
                  </a:lnTo>
                  <a:lnTo>
                    <a:pt x="8474" y="5869"/>
                  </a:lnTo>
                  <a:lnTo>
                    <a:pt x="8107" y="5796"/>
                  </a:lnTo>
                  <a:lnTo>
                    <a:pt x="7410" y="5759"/>
                  </a:lnTo>
                  <a:lnTo>
                    <a:pt x="6457" y="5759"/>
                  </a:lnTo>
                  <a:lnTo>
                    <a:pt x="7557" y="4365"/>
                  </a:lnTo>
                  <a:lnTo>
                    <a:pt x="7851" y="3998"/>
                  </a:lnTo>
                  <a:lnTo>
                    <a:pt x="8144" y="3595"/>
                  </a:lnTo>
                  <a:lnTo>
                    <a:pt x="8291" y="3375"/>
                  </a:lnTo>
                  <a:lnTo>
                    <a:pt x="8401" y="3191"/>
                  </a:lnTo>
                  <a:lnTo>
                    <a:pt x="8474" y="2935"/>
                  </a:lnTo>
                  <a:lnTo>
                    <a:pt x="8511" y="2714"/>
                  </a:lnTo>
                  <a:lnTo>
                    <a:pt x="8511" y="2494"/>
                  </a:lnTo>
                  <a:lnTo>
                    <a:pt x="8437" y="2311"/>
                  </a:lnTo>
                  <a:lnTo>
                    <a:pt x="8327" y="2164"/>
                  </a:lnTo>
                  <a:lnTo>
                    <a:pt x="8217" y="2017"/>
                  </a:lnTo>
                  <a:lnTo>
                    <a:pt x="8071" y="1907"/>
                  </a:lnTo>
                  <a:lnTo>
                    <a:pt x="7887" y="1834"/>
                  </a:lnTo>
                  <a:lnTo>
                    <a:pt x="7667" y="1797"/>
                  </a:lnTo>
                  <a:lnTo>
                    <a:pt x="7484" y="1761"/>
                  </a:lnTo>
                  <a:close/>
                  <a:moveTo>
                    <a:pt x="954" y="0"/>
                  </a:moveTo>
                  <a:lnTo>
                    <a:pt x="771" y="37"/>
                  </a:lnTo>
                  <a:lnTo>
                    <a:pt x="624" y="110"/>
                  </a:lnTo>
                  <a:lnTo>
                    <a:pt x="441" y="183"/>
                  </a:lnTo>
                  <a:lnTo>
                    <a:pt x="294" y="257"/>
                  </a:lnTo>
                  <a:lnTo>
                    <a:pt x="147" y="404"/>
                  </a:lnTo>
                  <a:lnTo>
                    <a:pt x="37" y="514"/>
                  </a:lnTo>
                  <a:lnTo>
                    <a:pt x="1" y="587"/>
                  </a:lnTo>
                  <a:lnTo>
                    <a:pt x="1" y="660"/>
                  </a:lnTo>
                  <a:lnTo>
                    <a:pt x="74" y="770"/>
                  </a:lnTo>
                  <a:lnTo>
                    <a:pt x="184" y="844"/>
                  </a:lnTo>
                  <a:lnTo>
                    <a:pt x="257" y="844"/>
                  </a:lnTo>
                  <a:lnTo>
                    <a:pt x="331" y="807"/>
                  </a:lnTo>
                  <a:lnTo>
                    <a:pt x="661" y="660"/>
                  </a:lnTo>
                  <a:lnTo>
                    <a:pt x="844" y="624"/>
                  </a:lnTo>
                  <a:lnTo>
                    <a:pt x="1028" y="587"/>
                  </a:lnTo>
                  <a:lnTo>
                    <a:pt x="991" y="624"/>
                  </a:lnTo>
                  <a:lnTo>
                    <a:pt x="991" y="844"/>
                  </a:lnTo>
                  <a:lnTo>
                    <a:pt x="991" y="1064"/>
                  </a:lnTo>
                  <a:lnTo>
                    <a:pt x="1101" y="1467"/>
                  </a:lnTo>
                  <a:lnTo>
                    <a:pt x="1358" y="2641"/>
                  </a:lnTo>
                  <a:lnTo>
                    <a:pt x="2312" y="7263"/>
                  </a:lnTo>
                  <a:lnTo>
                    <a:pt x="2348" y="7336"/>
                  </a:lnTo>
                  <a:lnTo>
                    <a:pt x="2422" y="7410"/>
                  </a:lnTo>
                  <a:lnTo>
                    <a:pt x="2495" y="7446"/>
                  </a:lnTo>
                  <a:lnTo>
                    <a:pt x="2678" y="7446"/>
                  </a:lnTo>
                  <a:lnTo>
                    <a:pt x="2752" y="7410"/>
                  </a:lnTo>
                  <a:lnTo>
                    <a:pt x="2825" y="7336"/>
                  </a:lnTo>
                  <a:lnTo>
                    <a:pt x="2862" y="7263"/>
                  </a:lnTo>
                  <a:lnTo>
                    <a:pt x="4072" y="4108"/>
                  </a:lnTo>
                  <a:lnTo>
                    <a:pt x="5246" y="990"/>
                  </a:lnTo>
                  <a:lnTo>
                    <a:pt x="6457" y="917"/>
                  </a:lnTo>
                  <a:lnTo>
                    <a:pt x="7667" y="880"/>
                  </a:lnTo>
                  <a:lnTo>
                    <a:pt x="8988" y="917"/>
                  </a:lnTo>
                  <a:lnTo>
                    <a:pt x="9648" y="990"/>
                  </a:lnTo>
                  <a:lnTo>
                    <a:pt x="9978" y="990"/>
                  </a:lnTo>
                  <a:lnTo>
                    <a:pt x="10308" y="954"/>
                  </a:lnTo>
                  <a:lnTo>
                    <a:pt x="10382" y="917"/>
                  </a:lnTo>
                  <a:lnTo>
                    <a:pt x="10455" y="880"/>
                  </a:lnTo>
                  <a:lnTo>
                    <a:pt x="10492" y="807"/>
                  </a:lnTo>
                  <a:lnTo>
                    <a:pt x="10492" y="734"/>
                  </a:lnTo>
                  <a:lnTo>
                    <a:pt x="10418" y="587"/>
                  </a:lnTo>
                  <a:lnTo>
                    <a:pt x="10382" y="514"/>
                  </a:lnTo>
                  <a:lnTo>
                    <a:pt x="10308" y="477"/>
                  </a:lnTo>
                  <a:lnTo>
                    <a:pt x="10015" y="404"/>
                  </a:lnTo>
                  <a:lnTo>
                    <a:pt x="9721" y="367"/>
                  </a:lnTo>
                  <a:lnTo>
                    <a:pt x="9134" y="330"/>
                  </a:lnTo>
                  <a:lnTo>
                    <a:pt x="7814" y="293"/>
                  </a:lnTo>
                  <a:lnTo>
                    <a:pt x="6420" y="330"/>
                  </a:lnTo>
                  <a:lnTo>
                    <a:pt x="5026" y="404"/>
                  </a:lnTo>
                  <a:lnTo>
                    <a:pt x="4916" y="440"/>
                  </a:lnTo>
                  <a:lnTo>
                    <a:pt x="4843" y="477"/>
                  </a:lnTo>
                  <a:lnTo>
                    <a:pt x="4806" y="550"/>
                  </a:lnTo>
                  <a:lnTo>
                    <a:pt x="4733" y="624"/>
                  </a:lnTo>
                  <a:lnTo>
                    <a:pt x="2678" y="6162"/>
                  </a:lnTo>
                  <a:lnTo>
                    <a:pt x="2128" y="3705"/>
                  </a:lnTo>
                  <a:lnTo>
                    <a:pt x="1725" y="1981"/>
                  </a:lnTo>
                  <a:lnTo>
                    <a:pt x="1541" y="1210"/>
                  </a:lnTo>
                  <a:lnTo>
                    <a:pt x="1468" y="844"/>
                  </a:lnTo>
                  <a:lnTo>
                    <a:pt x="1431" y="660"/>
                  </a:lnTo>
                  <a:lnTo>
                    <a:pt x="1395" y="550"/>
                  </a:lnTo>
                  <a:lnTo>
                    <a:pt x="1431" y="550"/>
                  </a:lnTo>
                  <a:lnTo>
                    <a:pt x="1468" y="514"/>
                  </a:lnTo>
                  <a:lnTo>
                    <a:pt x="1468" y="477"/>
                  </a:lnTo>
                  <a:lnTo>
                    <a:pt x="1505" y="367"/>
                  </a:lnTo>
                  <a:lnTo>
                    <a:pt x="1505" y="220"/>
                  </a:lnTo>
                  <a:lnTo>
                    <a:pt x="1468" y="110"/>
                  </a:lnTo>
                  <a:lnTo>
                    <a:pt x="1395" y="73"/>
                  </a:lnTo>
                  <a:lnTo>
                    <a:pt x="1321" y="37"/>
                  </a:lnTo>
                  <a:lnTo>
                    <a:pt x="1138" y="0"/>
                  </a:lnTo>
                  <a:close/>
                </a:path>
              </a:pathLst>
            </a:custGeom>
            <a:solidFill>
              <a:srgbClr val="A4C2F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A4C2F4"/>
                </a:solidFill>
                <a:latin typeface="Arial"/>
                <a:ea typeface="Arial"/>
                <a:cs typeface="Arial"/>
                <a:sym typeface="Arial"/>
              </a:endParaRPr>
            </a:p>
          </p:txBody>
        </p:sp>
        <p:sp>
          <p:nvSpPr>
            <p:cNvPr id="864" name="Google Shape;864;p40"/>
            <p:cNvSpPr/>
            <p:nvPr/>
          </p:nvSpPr>
          <p:spPr>
            <a:xfrm>
              <a:off x="6950850" y="4617725"/>
              <a:ext cx="254050" cy="162350"/>
            </a:xfrm>
            <a:custGeom>
              <a:avLst/>
              <a:gdLst/>
              <a:ahLst/>
              <a:cxnLst/>
              <a:rect l="l" t="t" r="r" b="b"/>
              <a:pathLst>
                <a:path w="10162" h="6494" extrusionOk="0">
                  <a:moveTo>
                    <a:pt x="8291" y="587"/>
                  </a:moveTo>
                  <a:lnTo>
                    <a:pt x="8291" y="698"/>
                  </a:lnTo>
                  <a:lnTo>
                    <a:pt x="8327" y="771"/>
                  </a:lnTo>
                  <a:lnTo>
                    <a:pt x="8401" y="808"/>
                  </a:lnTo>
                  <a:lnTo>
                    <a:pt x="8474" y="808"/>
                  </a:lnTo>
                  <a:lnTo>
                    <a:pt x="8768" y="771"/>
                  </a:lnTo>
                  <a:lnTo>
                    <a:pt x="8914" y="771"/>
                  </a:lnTo>
                  <a:lnTo>
                    <a:pt x="8988" y="808"/>
                  </a:lnTo>
                  <a:lnTo>
                    <a:pt x="9024" y="844"/>
                  </a:lnTo>
                  <a:lnTo>
                    <a:pt x="9208" y="1101"/>
                  </a:lnTo>
                  <a:lnTo>
                    <a:pt x="9318" y="1321"/>
                  </a:lnTo>
                  <a:lnTo>
                    <a:pt x="9465" y="1615"/>
                  </a:lnTo>
                  <a:lnTo>
                    <a:pt x="9538" y="1871"/>
                  </a:lnTo>
                  <a:lnTo>
                    <a:pt x="9611" y="2165"/>
                  </a:lnTo>
                  <a:lnTo>
                    <a:pt x="9648" y="2458"/>
                  </a:lnTo>
                  <a:lnTo>
                    <a:pt x="9648" y="2715"/>
                  </a:lnTo>
                  <a:lnTo>
                    <a:pt x="9575" y="2972"/>
                  </a:lnTo>
                  <a:lnTo>
                    <a:pt x="9501" y="3229"/>
                  </a:lnTo>
                  <a:lnTo>
                    <a:pt x="9354" y="3485"/>
                  </a:lnTo>
                  <a:lnTo>
                    <a:pt x="9171" y="3669"/>
                  </a:lnTo>
                  <a:lnTo>
                    <a:pt x="8988" y="3852"/>
                  </a:lnTo>
                  <a:lnTo>
                    <a:pt x="8731" y="3962"/>
                  </a:lnTo>
                  <a:lnTo>
                    <a:pt x="8474" y="3999"/>
                  </a:lnTo>
                  <a:lnTo>
                    <a:pt x="8327" y="3999"/>
                  </a:lnTo>
                  <a:lnTo>
                    <a:pt x="8217" y="3925"/>
                  </a:lnTo>
                  <a:lnTo>
                    <a:pt x="8107" y="3852"/>
                  </a:lnTo>
                  <a:lnTo>
                    <a:pt x="7997" y="3742"/>
                  </a:lnTo>
                  <a:lnTo>
                    <a:pt x="7851" y="3485"/>
                  </a:lnTo>
                  <a:lnTo>
                    <a:pt x="7740" y="3229"/>
                  </a:lnTo>
                  <a:lnTo>
                    <a:pt x="7630" y="2935"/>
                  </a:lnTo>
                  <a:lnTo>
                    <a:pt x="7594" y="2605"/>
                  </a:lnTo>
                  <a:lnTo>
                    <a:pt x="7557" y="2311"/>
                  </a:lnTo>
                  <a:lnTo>
                    <a:pt x="7594" y="1981"/>
                  </a:lnTo>
                  <a:lnTo>
                    <a:pt x="7630" y="1578"/>
                  </a:lnTo>
                  <a:lnTo>
                    <a:pt x="7777" y="1211"/>
                  </a:lnTo>
                  <a:lnTo>
                    <a:pt x="7887" y="1028"/>
                  </a:lnTo>
                  <a:lnTo>
                    <a:pt x="7997" y="844"/>
                  </a:lnTo>
                  <a:lnTo>
                    <a:pt x="8107" y="698"/>
                  </a:lnTo>
                  <a:lnTo>
                    <a:pt x="8291" y="587"/>
                  </a:lnTo>
                  <a:close/>
                  <a:moveTo>
                    <a:pt x="8401" y="147"/>
                  </a:moveTo>
                  <a:lnTo>
                    <a:pt x="8181" y="221"/>
                  </a:lnTo>
                  <a:lnTo>
                    <a:pt x="7961" y="294"/>
                  </a:lnTo>
                  <a:lnTo>
                    <a:pt x="7814" y="404"/>
                  </a:lnTo>
                  <a:lnTo>
                    <a:pt x="7667" y="551"/>
                  </a:lnTo>
                  <a:lnTo>
                    <a:pt x="7520" y="698"/>
                  </a:lnTo>
                  <a:lnTo>
                    <a:pt x="7410" y="881"/>
                  </a:lnTo>
                  <a:lnTo>
                    <a:pt x="7264" y="1284"/>
                  </a:lnTo>
                  <a:lnTo>
                    <a:pt x="7154" y="1688"/>
                  </a:lnTo>
                  <a:lnTo>
                    <a:pt x="7117" y="2055"/>
                  </a:lnTo>
                  <a:lnTo>
                    <a:pt x="7080" y="2458"/>
                  </a:lnTo>
                  <a:lnTo>
                    <a:pt x="7154" y="2935"/>
                  </a:lnTo>
                  <a:lnTo>
                    <a:pt x="7264" y="3375"/>
                  </a:lnTo>
                  <a:lnTo>
                    <a:pt x="7410" y="3779"/>
                  </a:lnTo>
                  <a:lnTo>
                    <a:pt x="7520" y="3962"/>
                  </a:lnTo>
                  <a:lnTo>
                    <a:pt x="7667" y="4146"/>
                  </a:lnTo>
                  <a:lnTo>
                    <a:pt x="7814" y="4292"/>
                  </a:lnTo>
                  <a:lnTo>
                    <a:pt x="7961" y="4402"/>
                  </a:lnTo>
                  <a:lnTo>
                    <a:pt x="8144" y="4476"/>
                  </a:lnTo>
                  <a:lnTo>
                    <a:pt x="8364" y="4512"/>
                  </a:lnTo>
                  <a:lnTo>
                    <a:pt x="8584" y="4512"/>
                  </a:lnTo>
                  <a:lnTo>
                    <a:pt x="8768" y="4476"/>
                  </a:lnTo>
                  <a:lnTo>
                    <a:pt x="8988" y="4439"/>
                  </a:lnTo>
                  <a:lnTo>
                    <a:pt x="9134" y="4366"/>
                  </a:lnTo>
                  <a:lnTo>
                    <a:pt x="9318" y="4256"/>
                  </a:lnTo>
                  <a:lnTo>
                    <a:pt x="9465" y="4146"/>
                  </a:lnTo>
                  <a:lnTo>
                    <a:pt x="9721" y="3852"/>
                  </a:lnTo>
                  <a:lnTo>
                    <a:pt x="9905" y="3522"/>
                  </a:lnTo>
                  <a:lnTo>
                    <a:pt x="10051" y="3118"/>
                  </a:lnTo>
                  <a:lnTo>
                    <a:pt x="10161" y="2752"/>
                  </a:lnTo>
                  <a:lnTo>
                    <a:pt x="10161" y="2348"/>
                  </a:lnTo>
                  <a:lnTo>
                    <a:pt x="10125" y="2091"/>
                  </a:lnTo>
                  <a:lnTo>
                    <a:pt x="10051" y="1761"/>
                  </a:lnTo>
                  <a:lnTo>
                    <a:pt x="9941" y="1394"/>
                  </a:lnTo>
                  <a:lnTo>
                    <a:pt x="9758" y="1064"/>
                  </a:lnTo>
                  <a:lnTo>
                    <a:pt x="9575" y="734"/>
                  </a:lnTo>
                  <a:lnTo>
                    <a:pt x="9354" y="441"/>
                  </a:lnTo>
                  <a:lnTo>
                    <a:pt x="9244" y="331"/>
                  </a:lnTo>
                  <a:lnTo>
                    <a:pt x="9098" y="257"/>
                  </a:lnTo>
                  <a:lnTo>
                    <a:pt x="8988" y="221"/>
                  </a:lnTo>
                  <a:lnTo>
                    <a:pt x="8841" y="184"/>
                  </a:lnTo>
                  <a:lnTo>
                    <a:pt x="8621" y="147"/>
                  </a:lnTo>
                  <a:close/>
                  <a:moveTo>
                    <a:pt x="3999" y="1"/>
                  </a:moveTo>
                  <a:lnTo>
                    <a:pt x="3926" y="37"/>
                  </a:lnTo>
                  <a:lnTo>
                    <a:pt x="3852" y="111"/>
                  </a:lnTo>
                  <a:lnTo>
                    <a:pt x="3816" y="404"/>
                  </a:lnTo>
                  <a:lnTo>
                    <a:pt x="3779" y="734"/>
                  </a:lnTo>
                  <a:lnTo>
                    <a:pt x="3705" y="1321"/>
                  </a:lnTo>
                  <a:lnTo>
                    <a:pt x="3632" y="2458"/>
                  </a:lnTo>
                  <a:lnTo>
                    <a:pt x="2898" y="2385"/>
                  </a:lnTo>
                  <a:lnTo>
                    <a:pt x="2128" y="2385"/>
                  </a:lnTo>
                  <a:lnTo>
                    <a:pt x="1395" y="2422"/>
                  </a:lnTo>
                  <a:lnTo>
                    <a:pt x="1028" y="2495"/>
                  </a:lnTo>
                  <a:lnTo>
                    <a:pt x="661" y="2568"/>
                  </a:lnTo>
                  <a:lnTo>
                    <a:pt x="661" y="2495"/>
                  </a:lnTo>
                  <a:lnTo>
                    <a:pt x="588" y="2458"/>
                  </a:lnTo>
                  <a:lnTo>
                    <a:pt x="551" y="2495"/>
                  </a:lnTo>
                  <a:lnTo>
                    <a:pt x="478" y="1651"/>
                  </a:lnTo>
                  <a:lnTo>
                    <a:pt x="441" y="918"/>
                  </a:lnTo>
                  <a:lnTo>
                    <a:pt x="404" y="551"/>
                  </a:lnTo>
                  <a:lnTo>
                    <a:pt x="367" y="184"/>
                  </a:lnTo>
                  <a:lnTo>
                    <a:pt x="331" y="111"/>
                  </a:lnTo>
                  <a:lnTo>
                    <a:pt x="147" y="111"/>
                  </a:lnTo>
                  <a:lnTo>
                    <a:pt x="111" y="184"/>
                  </a:lnTo>
                  <a:lnTo>
                    <a:pt x="37" y="514"/>
                  </a:lnTo>
                  <a:lnTo>
                    <a:pt x="1" y="881"/>
                  </a:lnTo>
                  <a:lnTo>
                    <a:pt x="1" y="1578"/>
                  </a:lnTo>
                  <a:lnTo>
                    <a:pt x="37" y="2275"/>
                  </a:lnTo>
                  <a:lnTo>
                    <a:pt x="111" y="2972"/>
                  </a:lnTo>
                  <a:lnTo>
                    <a:pt x="184" y="3632"/>
                  </a:lnTo>
                  <a:lnTo>
                    <a:pt x="294" y="4329"/>
                  </a:lnTo>
                  <a:lnTo>
                    <a:pt x="404" y="4989"/>
                  </a:lnTo>
                  <a:lnTo>
                    <a:pt x="478" y="5356"/>
                  </a:lnTo>
                  <a:lnTo>
                    <a:pt x="551" y="5503"/>
                  </a:lnTo>
                  <a:lnTo>
                    <a:pt x="588" y="5650"/>
                  </a:lnTo>
                  <a:lnTo>
                    <a:pt x="551" y="5723"/>
                  </a:lnTo>
                  <a:lnTo>
                    <a:pt x="588" y="5833"/>
                  </a:lnTo>
                  <a:lnTo>
                    <a:pt x="661" y="5906"/>
                  </a:lnTo>
                  <a:lnTo>
                    <a:pt x="734" y="5943"/>
                  </a:lnTo>
                  <a:lnTo>
                    <a:pt x="881" y="5943"/>
                  </a:lnTo>
                  <a:lnTo>
                    <a:pt x="954" y="5906"/>
                  </a:lnTo>
                  <a:lnTo>
                    <a:pt x="1028" y="5833"/>
                  </a:lnTo>
                  <a:lnTo>
                    <a:pt x="1064" y="5760"/>
                  </a:lnTo>
                  <a:lnTo>
                    <a:pt x="1064" y="5650"/>
                  </a:lnTo>
                  <a:lnTo>
                    <a:pt x="1064" y="5466"/>
                  </a:lnTo>
                  <a:lnTo>
                    <a:pt x="881" y="4696"/>
                  </a:lnTo>
                  <a:lnTo>
                    <a:pt x="734" y="3889"/>
                  </a:lnTo>
                  <a:lnTo>
                    <a:pt x="624" y="3082"/>
                  </a:lnTo>
                  <a:lnTo>
                    <a:pt x="588" y="2935"/>
                  </a:lnTo>
                  <a:lnTo>
                    <a:pt x="991" y="2972"/>
                  </a:lnTo>
                  <a:lnTo>
                    <a:pt x="1358" y="2935"/>
                  </a:lnTo>
                  <a:lnTo>
                    <a:pt x="2128" y="2898"/>
                  </a:lnTo>
                  <a:lnTo>
                    <a:pt x="2862" y="2898"/>
                  </a:lnTo>
                  <a:lnTo>
                    <a:pt x="3632" y="2972"/>
                  </a:lnTo>
                  <a:lnTo>
                    <a:pt x="3559" y="4256"/>
                  </a:lnTo>
                  <a:lnTo>
                    <a:pt x="3485" y="4843"/>
                  </a:lnTo>
                  <a:lnTo>
                    <a:pt x="3485" y="4989"/>
                  </a:lnTo>
                  <a:lnTo>
                    <a:pt x="3522" y="5173"/>
                  </a:lnTo>
                  <a:lnTo>
                    <a:pt x="3559" y="5283"/>
                  </a:lnTo>
                  <a:lnTo>
                    <a:pt x="3632" y="5393"/>
                  </a:lnTo>
                  <a:lnTo>
                    <a:pt x="3669" y="5429"/>
                  </a:lnTo>
                  <a:lnTo>
                    <a:pt x="3742" y="5466"/>
                  </a:lnTo>
                  <a:lnTo>
                    <a:pt x="3852" y="5393"/>
                  </a:lnTo>
                  <a:lnTo>
                    <a:pt x="3926" y="5319"/>
                  </a:lnTo>
                  <a:lnTo>
                    <a:pt x="3999" y="5209"/>
                  </a:lnTo>
                  <a:lnTo>
                    <a:pt x="4036" y="4916"/>
                  </a:lnTo>
                  <a:lnTo>
                    <a:pt x="4036" y="4366"/>
                  </a:lnTo>
                  <a:lnTo>
                    <a:pt x="4109" y="2935"/>
                  </a:lnTo>
                  <a:lnTo>
                    <a:pt x="4146" y="1468"/>
                  </a:lnTo>
                  <a:lnTo>
                    <a:pt x="4182" y="771"/>
                  </a:lnTo>
                  <a:lnTo>
                    <a:pt x="4182" y="441"/>
                  </a:lnTo>
                  <a:lnTo>
                    <a:pt x="4146" y="111"/>
                  </a:lnTo>
                  <a:lnTo>
                    <a:pt x="4072" y="37"/>
                  </a:lnTo>
                  <a:lnTo>
                    <a:pt x="3999" y="1"/>
                  </a:lnTo>
                  <a:close/>
                  <a:moveTo>
                    <a:pt x="5503" y="3779"/>
                  </a:moveTo>
                  <a:lnTo>
                    <a:pt x="5246" y="3815"/>
                  </a:lnTo>
                  <a:lnTo>
                    <a:pt x="5026" y="3925"/>
                  </a:lnTo>
                  <a:lnTo>
                    <a:pt x="4879" y="3999"/>
                  </a:lnTo>
                  <a:lnTo>
                    <a:pt x="4806" y="4109"/>
                  </a:lnTo>
                  <a:lnTo>
                    <a:pt x="4806" y="4146"/>
                  </a:lnTo>
                  <a:lnTo>
                    <a:pt x="4843" y="4182"/>
                  </a:lnTo>
                  <a:lnTo>
                    <a:pt x="4916" y="4256"/>
                  </a:lnTo>
                  <a:lnTo>
                    <a:pt x="5246" y="4256"/>
                  </a:lnTo>
                  <a:lnTo>
                    <a:pt x="5723" y="4219"/>
                  </a:lnTo>
                  <a:lnTo>
                    <a:pt x="5723" y="4219"/>
                  </a:lnTo>
                  <a:lnTo>
                    <a:pt x="5686" y="4329"/>
                  </a:lnTo>
                  <a:lnTo>
                    <a:pt x="5576" y="4439"/>
                  </a:lnTo>
                  <a:lnTo>
                    <a:pt x="5393" y="4622"/>
                  </a:lnTo>
                  <a:lnTo>
                    <a:pt x="5026" y="5099"/>
                  </a:lnTo>
                  <a:lnTo>
                    <a:pt x="4659" y="5613"/>
                  </a:lnTo>
                  <a:lnTo>
                    <a:pt x="4366" y="6126"/>
                  </a:lnTo>
                  <a:lnTo>
                    <a:pt x="4329" y="6273"/>
                  </a:lnTo>
                  <a:lnTo>
                    <a:pt x="4366" y="6420"/>
                  </a:lnTo>
                  <a:lnTo>
                    <a:pt x="4476" y="6493"/>
                  </a:lnTo>
                  <a:lnTo>
                    <a:pt x="4623" y="6493"/>
                  </a:lnTo>
                  <a:lnTo>
                    <a:pt x="6310" y="6126"/>
                  </a:lnTo>
                  <a:lnTo>
                    <a:pt x="6383" y="6090"/>
                  </a:lnTo>
                  <a:lnTo>
                    <a:pt x="6457" y="6016"/>
                  </a:lnTo>
                  <a:lnTo>
                    <a:pt x="6493" y="5943"/>
                  </a:lnTo>
                  <a:lnTo>
                    <a:pt x="6457" y="5833"/>
                  </a:lnTo>
                  <a:lnTo>
                    <a:pt x="6420" y="5760"/>
                  </a:lnTo>
                  <a:lnTo>
                    <a:pt x="6383" y="5686"/>
                  </a:lnTo>
                  <a:lnTo>
                    <a:pt x="6273" y="5650"/>
                  </a:lnTo>
                  <a:lnTo>
                    <a:pt x="6163" y="5650"/>
                  </a:lnTo>
                  <a:lnTo>
                    <a:pt x="5026" y="5906"/>
                  </a:lnTo>
                  <a:lnTo>
                    <a:pt x="5319" y="5466"/>
                  </a:lnTo>
                  <a:lnTo>
                    <a:pt x="5650" y="5063"/>
                  </a:lnTo>
                  <a:lnTo>
                    <a:pt x="5870" y="4806"/>
                  </a:lnTo>
                  <a:lnTo>
                    <a:pt x="6053" y="4549"/>
                  </a:lnTo>
                  <a:lnTo>
                    <a:pt x="6126" y="4402"/>
                  </a:lnTo>
                  <a:lnTo>
                    <a:pt x="6200" y="4256"/>
                  </a:lnTo>
                  <a:lnTo>
                    <a:pt x="6200" y="4109"/>
                  </a:lnTo>
                  <a:lnTo>
                    <a:pt x="6200" y="3925"/>
                  </a:lnTo>
                  <a:lnTo>
                    <a:pt x="6163" y="3889"/>
                  </a:lnTo>
                  <a:lnTo>
                    <a:pt x="6126" y="3815"/>
                  </a:lnTo>
                  <a:lnTo>
                    <a:pt x="5980" y="3779"/>
                  </a:lnTo>
                  <a:close/>
                </a:path>
              </a:pathLst>
            </a:custGeom>
            <a:solidFill>
              <a:srgbClr val="A4C2F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A4C2F4"/>
                </a:solidFill>
                <a:latin typeface="Arial"/>
                <a:ea typeface="Arial"/>
                <a:cs typeface="Arial"/>
                <a:sym typeface="Arial"/>
              </a:endParaRPr>
            </a:p>
          </p:txBody>
        </p:sp>
        <p:sp>
          <p:nvSpPr>
            <p:cNvPr id="865" name="Google Shape;865;p40"/>
            <p:cNvSpPr/>
            <p:nvPr/>
          </p:nvSpPr>
          <p:spPr>
            <a:xfrm>
              <a:off x="6051225" y="1090800"/>
              <a:ext cx="285225" cy="283400"/>
            </a:xfrm>
            <a:custGeom>
              <a:avLst/>
              <a:gdLst/>
              <a:ahLst/>
              <a:cxnLst/>
              <a:rect l="l" t="t" r="r" b="b"/>
              <a:pathLst>
                <a:path w="11409" h="11336" extrusionOk="0">
                  <a:moveTo>
                    <a:pt x="5173" y="4219"/>
                  </a:moveTo>
                  <a:lnTo>
                    <a:pt x="5136" y="4256"/>
                  </a:lnTo>
                  <a:lnTo>
                    <a:pt x="5100" y="4292"/>
                  </a:lnTo>
                  <a:lnTo>
                    <a:pt x="4990" y="4366"/>
                  </a:lnTo>
                  <a:lnTo>
                    <a:pt x="4916" y="4476"/>
                  </a:lnTo>
                  <a:lnTo>
                    <a:pt x="4916" y="4512"/>
                  </a:lnTo>
                  <a:lnTo>
                    <a:pt x="4843" y="4659"/>
                  </a:lnTo>
                  <a:lnTo>
                    <a:pt x="4843" y="4769"/>
                  </a:lnTo>
                  <a:lnTo>
                    <a:pt x="4880" y="4843"/>
                  </a:lnTo>
                  <a:lnTo>
                    <a:pt x="4990" y="4916"/>
                  </a:lnTo>
                  <a:lnTo>
                    <a:pt x="5100" y="4989"/>
                  </a:lnTo>
                  <a:lnTo>
                    <a:pt x="5283" y="4989"/>
                  </a:lnTo>
                  <a:lnTo>
                    <a:pt x="5430" y="4916"/>
                  </a:lnTo>
                  <a:lnTo>
                    <a:pt x="5540" y="4769"/>
                  </a:lnTo>
                  <a:lnTo>
                    <a:pt x="5577" y="4696"/>
                  </a:lnTo>
                  <a:lnTo>
                    <a:pt x="5613" y="4623"/>
                  </a:lnTo>
                  <a:lnTo>
                    <a:pt x="5577" y="4549"/>
                  </a:lnTo>
                  <a:lnTo>
                    <a:pt x="5577" y="4476"/>
                  </a:lnTo>
                  <a:lnTo>
                    <a:pt x="5430" y="4402"/>
                  </a:lnTo>
                  <a:lnTo>
                    <a:pt x="5320" y="4366"/>
                  </a:lnTo>
                  <a:lnTo>
                    <a:pt x="5320" y="4292"/>
                  </a:lnTo>
                  <a:lnTo>
                    <a:pt x="5246" y="4256"/>
                  </a:lnTo>
                  <a:lnTo>
                    <a:pt x="5173" y="4219"/>
                  </a:lnTo>
                  <a:close/>
                  <a:moveTo>
                    <a:pt x="5980" y="6016"/>
                  </a:moveTo>
                  <a:lnTo>
                    <a:pt x="6017" y="6053"/>
                  </a:lnTo>
                  <a:lnTo>
                    <a:pt x="6053" y="6126"/>
                  </a:lnTo>
                  <a:lnTo>
                    <a:pt x="6053" y="6200"/>
                  </a:lnTo>
                  <a:lnTo>
                    <a:pt x="5907" y="6237"/>
                  </a:lnTo>
                  <a:lnTo>
                    <a:pt x="5943" y="6090"/>
                  </a:lnTo>
                  <a:lnTo>
                    <a:pt x="5980" y="6016"/>
                  </a:lnTo>
                  <a:close/>
                  <a:moveTo>
                    <a:pt x="5833" y="5613"/>
                  </a:moveTo>
                  <a:lnTo>
                    <a:pt x="5723" y="5650"/>
                  </a:lnTo>
                  <a:lnTo>
                    <a:pt x="5650" y="5723"/>
                  </a:lnTo>
                  <a:lnTo>
                    <a:pt x="5613" y="5796"/>
                  </a:lnTo>
                  <a:lnTo>
                    <a:pt x="5613" y="5870"/>
                  </a:lnTo>
                  <a:lnTo>
                    <a:pt x="5687" y="5943"/>
                  </a:lnTo>
                  <a:lnTo>
                    <a:pt x="5577" y="6163"/>
                  </a:lnTo>
                  <a:lnTo>
                    <a:pt x="5540" y="6420"/>
                  </a:lnTo>
                  <a:lnTo>
                    <a:pt x="5577" y="6530"/>
                  </a:lnTo>
                  <a:lnTo>
                    <a:pt x="5687" y="6567"/>
                  </a:lnTo>
                  <a:lnTo>
                    <a:pt x="5833" y="6603"/>
                  </a:lnTo>
                  <a:lnTo>
                    <a:pt x="5980" y="6603"/>
                  </a:lnTo>
                  <a:lnTo>
                    <a:pt x="6090" y="6567"/>
                  </a:lnTo>
                  <a:lnTo>
                    <a:pt x="6237" y="6530"/>
                  </a:lnTo>
                  <a:lnTo>
                    <a:pt x="6347" y="6457"/>
                  </a:lnTo>
                  <a:lnTo>
                    <a:pt x="6420" y="6347"/>
                  </a:lnTo>
                  <a:lnTo>
                    <a:pt x="6457" y="6200"/>
                  </a:lnTo>
                  <a:lnTo>
                    <a:pt x="6457" y="6053"/>
                  </a:lnTo>
                  <a:lnTo>
                    <a:pt x="6420" y="5943"/>
                  </a:lnTo>
                  <a:lnTo>
                    <a:pt x="6347" y="5833"/>
                  </a:lnTo>
                  <a:lnTo>
                    <a:pt x="6274" y="5760"/>
                  </a:lnTo>
                  <a:lnTo>
                    <a:pt x="6163" y="5686"/>
                  </a:lnTo>
                  <a:lnTo>
                    <a:pt x="6053" y="5650"/>
                  </a:lnTo>
                  <a:lnTo>
                    <a:pt x="5943" y="5613"/>
                  </a:lnTo>
                  <a:close/>
                  <a:moveTo>
                    <a:pt x="3926" y="441"/>
                  </a:moveTo>
                  <a:lnTo>
                    <a:pt x="4623" y="478"/>
                  </a:lnTo>
                  <a:lnTo>
                    <a:pt x="5356" y="478"/>
                  </a:lnTo>
                  <a:lnTo>
                    <a:pt x="6824" y="551"/>
                  </a:lnTo>
                  <a:lnTo>
                    <a:pt x="7631" y="551"/>
                  </a:lnTo>
                  <a:lnTo>
                    <a:pt x="7704" y="734"/>
                  </a:lnTo>
                  <a:lnTo>
                    <a:pt x="7777" y="1064"/>
                  </a:lnTo>
                  <a:lnTo>
                    <a:pt x="7521" y="1174"/>
                  </a:lnTo>
                  <a:lnTo>
                    <a:pt x="7191" y="1211"/>
                  </a:lnTo>
                  <a:lnTo>
                    <a:pt x="7044" y="1211"/>
                  </a:lnTo>
                  <a:lnTo>
                    <a:pt x="6860" y="1174"/>
                  </a:lnTo>
                  <a:lnTo>
                    <a:pt x="6714" y="1174"/>
                  </a:lnTo>
                  <a:lnTo>
                    <a:pt x="6530" y="1211"/>
                  </a:lnTo>
                  <a:lnTo>
                    <a:pt x="6494" y="1248"/>
                  </a:lnTo>
                  <a:lnTo>
                    <a:pt x="6457" y="1321"/>
                  </a:lnTo>
                  <a:lnTo>
                    <a:pt x="6420" y="1395"/>
                  </a:lnTo>
                  <a:lnTo>
                    <a:pt x="6457" y="1468"/>
                  </a:lnTo>
                  <a:lnTo>
                    <a:pt x="6457" y="1505"/>
                  </a:lnTo>
                  <a:lnTo>
                    <a:pt x="6494" y="1578"/>
                  </a:lnTo>
                  <a:lnTo>
                    <a:pt x="6567" y="1651"/>
                  </a:lnTo>
                  <a:lnTo>
                    <a:pt x="6567" y="1871"/>
                  </a:lnTo>
                  <a:lnTo>
                    <a:pt x="6567" y="2092"/>
                  </a:lnTo>
                  <a:lnTo>
                    <a:pt x="6640" y="2642"/>
                  </a:lnTo>
                  <a:lnTo>
                    <a:pt x="6677" y="3192"/>
                  </a:lnTo>
                  <a:lnTo>
                    <a:pt x="6714" y="3632"/>
                  </a:lnTo>
                  <a:lnTo>
                    <a:pt x="6714" y="4072"/>
                  </a:lnTo>
                  <a:lnTo>
                    <a:pt x="6677" y="4586"/>
                  </a:lnTo>
                  <a:lnTo>
                    <a:pt x="6640" y="4843"/>
                  </a:lnTo>
                  <a:lnTo>
                    <a:pt x="6640" y="5099"/>
                  </a:lnTo>
                  <a:lnTo>
                    <a:pt x="6677" y="5246"/>
                  </a:lnTo>
                  <a:lnTo>
                    <a:pt x="6640" y="5319"/>
                  </a:lnTo>
                  <a:lnTo>
                    <a:pt x="6640" y="5393"/>
                  </a:lnTo>
                  <a:lnTo>
                    <a:pt x="6640" y="5466"/>
                  </a:lnTo>
                  <a:lnTo>
                    <a:pt x="6714" y="5540"/>
                  </a:lnTo>
                  <a:lnTo>
                    <a:pt x="7117" y="5796"/>
                  </a:lnTo>
                  <a:lnTo>
                    <a:pt x="7484" y="6016"/>
                  </a:lnTo>
                  <a:lnTo>
                    <a:pt x="7851" y="6310"/>
                  </a:lnTo>
                  <a:lnTo>
                    <a:pt x="8218" y="6640"/>
                  </a:lnTo>
                  <a:lnTo>
                    <a:pt x="8915" y="7300"/>
                  </a:lnTo>
                  <a:lnTo>
                    <a:pt x="8621" y="7337"/>
                  </a:lnTo>
                  <a:lnTo>
                    <a:pt x="8328" y="7300"/>
                  </a:lnTo>
                  <a:lnTo>
                    <a:pt x="8108" y="7227"/>
                  </a:lnTo>
                  <a:lnTo>
                    <a:pt x="7887" y="7154"/>
                  </a:lnTo>
                  <a:lnTo>
                    <a:pt x="7484" y="6933"/>
                  </a:lnTo>
                  <a:lnTo>
                    <a:pt x="7117" y="6823"/>
                  </a:lnTo>
                  <a:lnTo>
                    <a:pt x="6750" y="6787"/>
                  </a:lnTo>
                  <a:lnTo>
                    <a:pt x="6384" y="6823"/>
                  </a:lnTo>
                  <a:lnTo>
                    <a:pt x="5980" y="6933"/>
                  </a:lnTo>
                  <a:lnTo>
                    <a:pt x="5577" y="7044"/>
                  </a:lnTo>
                  <a:lnTo>
                    <a:pt x="5210" y="7227"/>
                  </a:lnTo>
                  <a:lnTo>
                    <a:pt x="4843" y="7374"/>
                  </a:lnTo>
                  <a:lnTo>
                    <a:pt x="4439" y="7520"/>
                  </a:lnTo>
                  <a:lnTo>
                    <a:pt x="4109" y="7557"/>
                  </a:lnTo>
                  <a:lnTo>
                    <a:pt x="3816" y="7594"/>
                  </a:lnTo>
                  <a:lnTo>
                    <a:pt x="3889" y="7557"/>
                  </a:lnTo>
                  <a:lnTo>
                    <a:pt x="3926" y="7484"/>
                  </a:lnTo>
                  <a:lnTo>
                    <a:pt x="3926" y="7374"/>
                  </a:lnTo>
                  <a:lnTo>
                    <a:pt x="3926" y="7300"/>
                  </a:lnTo>
                  <a:lnTo>
                    <a:pt x="3889" y="7227"/>
                  </a:lnTo>
                  <a:lnTo>
                    <a:pt x="3816" y="7190"/>
                  </a:lnTo>
                  <a:lnTo>
                    <a:pt x="2789" y="7190"/>
                  </a:lnTo>
                  <a:lnTo>
                    <a:pt x="2935" y="7044"/>
                  </a:lnTo>
                  <a:lnTo>
                    <a:pt x="3266" y="6677"/>
                  </a:lnTo>
                  <a:lnTo>
                    <a:pt x="3559" y="6713"/>
                  </a:lnTo>
                  <a:lnTo>
                    <a:pt x="3853" y="6713"/>
                  </a:lnTo>
                  <a:lnTo>
                    <a:pt x="4403" y="6677"/>
                  </a:lnTo>
                  <a:lnTo>
                    <a:pt x="4549" y="6640"/>
                  </a:lnTo>
                  <a:lnTo>
                    <a:pt x="4623" y="6530"/>
                  </a:lnTo>
                  <a:lnTo>
                    <a:pt x="4623" y="6457"/>
                  </a:lnTo>
                  <a:lnTo>
                    <a:pt x="4586" y="6383"/>
                  </a:lnTo>
                  <a:lnTo>
                    <a:pt x="4513" y="6310"/>
                  </a:lnTo>
                  <a:lnTo>
                    <a:pt x="4403" y="6273"/>
                  </a:lnTo>
                  <a:lnTo>
                    <a:pt x="3669" y="6273"/>
                  </a:lnTo>
                  <a:lnTo>
                    <a:pt x="3926" y="6016"/>
                  </a:lnTo>
                  <a:lnTo>
                    <a:pt x="4183" y="5723"/>
                  </a:lnTo>
                  <a:lnTo>
                    <a:pt x="4293" y="5723"/>
                  </a:lnTo>
                  <a:lnTo>
                    <a:pt x="4366" y="5686"/>
                  </a:lnTo>
                  <a:lnTo>
                    <a:pt x="4439" y="5576"/>
                  </a:lnTo>
                  <a:lnTo>
                    <a:pt x="4476" y="5466"/>
                  </a:lnTo>
                  <a:lnTo>
                    <a:pt x="4403" y="3449"/>
                  </a:lnTo>
                  <a:lnTo>
                    <a:pt x="4366" y="2495"/>
                  </a:lnTo>
                  <a:lnTo>
                    <a:pt x="4329" y="2018"/>
                  </a:lnTo>
                  <a:lnTo>
                    <a:pt x="4293" y="1541"/>
                  </a:lnTo>
                  <a:lnTo>
                    <a:pt x="4256" y="1431"/>
                  </a:lnTo>
                  <a:lnTo>
                    <a:pt x="4549" y="1505"/>
                  </a:lnTo>
                  <a:lnTo>
                    <a:pt x="4953" y="1578"/>
                  </a:lnTo>
                  <a:lnTo>
                    <a:pt x="5173" y="1578"/>
                  </a:lnTo>
                  <a:lnTo>
                    <a:pt x="5356" y="1505"/>
                  </a:lnTo>
                  <a:lnTo>
                    <a:pt x="5393" y="1468"/>
                  </a:lnTo>
                  <a:lnTo>
                    <a:pt x="5430" y="1431"/>
                  </a:lnTo>
                  <a:lnTo>
                    <a:pt x="5430" y="1358"/>
                  </a:lnTo>
                  <a:lnTo>
                    <a:pt x="5393" y="1321"/>
                  </a:lnTo>
                  <a:lnTo>
                    <a:pt x="5246" y="1211"/>
                  </a:lnTo>
                  <a:lnTo>
                    <a:pt x="5063" y="1174"/>
                  </a:lnTo>
                  <a:lnTo>
                    <a:pt x="4733" y="1138"/>
                  </a:lnTo>
                  <a:lnTo>
                    <a:pt x="4219" y="1064"/>
                  </a:lnTo>
                  <a:lnTo>
                    <a:pt x="4183" y="1028"/>
                  </a:lnTo>
                  <a:lnTo>
                    <a:pt x="4146" y="991"/>
                  </a:lnTo>
                  <a:lnTo>
                    <a:pt x="3999" y="991"/>
                  </a:lnTo>
                  <a:lnTo>
                    <a:pt x="3853" y="1028"/>
                  </a:lnTo>
                  <a:lnTo>
                    <a:pt x="3706" y="1064"/>
                  </a:lnTo>
                  <a:lnTo>
                    <a:pt x="3596" y="1064"/>
                  </a:lnTo>
                  <a:lnTo>
                    <a:pt x="3522" y="1028"/>
                  </a:lnTo>
                  <a:lnTo>
                    <a:pt x="3486" y="991"/>
                  </a:lnTo>
                  <a:lnTo>
                    <a:pt x="3412" y="881"/>
                  </a:lnTo>
                  <a:lnTo>
                    <a:pt x="3412" y="771"/>
                  </a:lnTo>
                  <a:lnTo>
                    <a:pt x="3412" y="698"/>
                  </a:lnTo>
                  <a:lnTo>
                    <a:pt x="3486" y="624"/>
                  </a:lnTo>
                  <a:lnTo>
                    <a:pt x="3559" y="551"/>
                  </a:lnTo>
                  <a:lnTo>
                    <a:pt x="3742" y="478"/>
                  </a:lnTo>
                  <a:lnTo>
                    <a:pt x="3926" y="441"/>
                  </a:lnTo>
                  <a:close/>
                  <a:moveTo>
                    <a:pt x="6090" y="8071"/>
                  </a:moveTo>
                  <a:lnTo>
                    <a:pt x="6127" y="8144"/>
                  </a:lnTo>
                  <a:lnTo>
                    <a:pt x="6127" y="8217"/>
                  </a:lnTo>
                  <a:lnTo>
                    <a:pt x="6090" y="8291"/>
                  </a:lnTo>
                  <a:lnTo>
                    <a:pt x="6053" y="8364"/>
                  </a:lnTo>
                  <a:lnTo>
                    <a:pt x="5980" y="8401"/>
                  </a:lnTo>
                  <a:lnTo>
                    <a:pt x="5907" y="8401"/>
                  </a:lnTo>
                  <a:lnTo>
                    <a:pt x="5833" y="8364"/>
                  </a:lnTo>
                  <a:lnTo>
                    <a:pt x="5760" y="8291"/>
                  </a:lnTo>
                  <a:lnTo>
                    <a:pt x="5760" y="8181"/>
                  </a:lnTo>
                  <a:lnTo>
                    <a:pt x="5833" y="8144"/>
                  </a:lnTo>
                  <a:lnTo>
                    <a:pt x="5943" y="8071"/>
                  </a:lnTo>
                  <a:lnTo>
                    <a:pt x="6017" y="8107"/>
                  </a:lnTo>
                  <a:lnTo>
                    <a:pt x="6053" y="8107"/>
                  </a:lnTo>
                  <a:lnTo>
                    <a:pt x="6090" y="8071"/>
                  </a:lnTo>
                  <a:close/>
                  <a:moveTo>
                    <a:pt x="5907" y="7630"/>
                  </a:moveTo>
                  <a:lnTo>
                    <a:pt x="5797" y="7667"/>
                  </a:lnTo>
                  <a:lnTo>
                    <a:pt x="5687" y="7704"/>
                  </a:lnTo>
                  <a:lnTo>
                    <a:pt x="5577" y="7777"/>
                  </a:lnTo>
                  <a:lnTo>
                    <a:pt x="5467" y="7887"/>
                  </a:lnTo>
                  <a:lnTo>
                    <a:pt x="5467" y="7924"/>
                  </a:lnTo>
                  <a:lnTo>
                    <a:pt x="5430" y="7997"/>
                  </a:lnTo>
                  <a:lnTo>
                    <a:pt x="5503" y="8071"/>
                  </a:lnTo>
                  <a:lnTo>
                    <a:pt x="5430" y="8217"/>
                  </a:lnTo>
                  <a:lnTo>
                    <a:pt x="5430" y="8364"/>
                  </a:lnTo>
                  <a:lnTo>
                    <a:pt x="5467" y="8474"/>
                  </a:lnTo>
                  <a:lnTo>
                    <a:pt x="5540" y="8584"/>
                  </a:lnTo>
                  <a:lnTo>
                    <a:pt x="5650" y="8694"/>
                  </a:lnTo>
                  <a:lnTo>
                    <a:pt x="5797" y="8731"/>
                  </a:lnTo>
                  <a:lnTo>
                    <a:pt x="5907" y="8768"/>
                  </a:lnTo>
                  <a:lnTo>
                    <a:pt x="6053" y="8768"/>
                  </a:lnTo>
                  <a:lnTo>
                    <a:pt x="6200" y="8731"/>
                  </a:lnTo>
                  <a:lnTo>
                    <a:pt x="6310" y="8658"/>
                  </a:lnTo>
                  <a:lnTo>
                    <a:pt x="6384" y="8584"/>
                  </a:lnTo>
                  <a:lnTo>
                    <a:pt x="6457" y="8474"/>
                  </a:lnTo>
                  <a:lnTo>
                    <a:pt x="6494" y="8327"/>
                  </a:lnTo>
                  <a:lnTo>
                    <a:pt x="6494" y="8217"/>
                  </a:lnTo>
                  <a:lnTo>
                    <a:pt x="6494" y="8071"/>
                  </a:lnTo>
                  <a:lnTo>
                    <a:pt x="6457" y="7961"/>
                  </a:lnTo>
                  <a:lnTo>
                    <a:pt x="6384" y="7851"/>
                  </a:lnTo>
                  <a:lnTo>
                    <a:pt x="6310" y="7777"/>
                  </a:lnTo>
                  <a:lnTo>
                    <a:pt x="6200" y="7704"/>
                  </a:lnTo>
                  <a:lnTo>
                    <a:pt x="6053" y="7667"/>
                  </a:lnTo>
                  <a:lnTo>
                    <a:pt x="5907" y="7630"/>
                  </a:lnTo>
                  <a:close/>
                  <a:moveTo>
                    <a:pt x="4476" y="9134"/>
                  </a:moveTo>
                  <a:lnTo>
                    <a:pt x="4513" y="9281"/>
                  </a:lnTo>
                  <a:lnTo>
                    <a:pt x="4476" y="9391"/>
                  </a:lnTo>
                  <a:lnTo>
                    <a:pt x="4403" y="9538"/>
                  </a:lnTo>
                  <a:lnTo>
                    <a:pt x="4256" y="9648"/>
                  </a:lnTo>
                  <a:lnTo>
                    <a:pt x="4183" y="9685"/>
                  </a:lnTo>
                  <a:lnTo>
                    <a:pt x="4109" y="9685"/>
                  </a:lnTo>
                  <a:lnTo>
                    <a:pt x="4036" y="9648"/>
                  </a:lnTo>
                  <a:lnTo>
                    <a:pt x="3963" y="9575"/>
                  </a:lnTo>
                  <a:lnTo>
                    <a:pt x="3926" y="9501"/>
                  </a:lnTo>
                  <a:lnTo>
                    <a:pt x="3926" y="9428"/>
                  </a:lnTo>
                  <a:lnTo>
                    <a:pt x="3963" y="9354"/>
                  </a:lnTo>
                  <a:lnTo>
                    <a:pt x="4036" y="9281"/>
                  </a:lnTo>
                  <a:lnTo>
                    <a:pt x="4219" y="9208"/>
                  </a:lnTo>
                  <a:lnTo>
                    <a:pt x="4403" y="9171"/>
                  </a:lnTo>
                  <a:lnTo>
                    <a:pt x="4439" y="9171"/>
                  </a:lnTo>
                  <a:lnTo>
                    <a:pt x="4476" y="9134"/>
                  </a:lnTo>
                  <a:close/>
                  <a:moveTo>
                    <a:pt x="7741" y="9391"/>
                  </a:moveTo>
                  <a:lnTo>
                    <a:pt x="7814" y="9464"/>
                  </a:lnTo>
                  <a:lnTo>
                    <a:pt x="7851" y="9575"/>
                  </a:lnTo>
                  <a:lnTo>
                    <a:pt x="7851" y="9685"/>
                  </a:lnTo>
                  <a:lnTo>
                    <a:pt x="7814" y="9795"/>
                  </a:lnTo>
                  <a:lnTo>
                    <a:pt x="7704" y="9868"/>
                  </a:lnTo>
                  <a:lnTo>
                    <a:pt x="7557" y="9905"/>
                  </a:lnTo>
                  <a:lnTo>
                    <a:pt x="7447" y="9905"/>
                  </a:lnTo>
                  <a:lnTo>
                    <a:pt x="7301" y="9868"/>
                  </a:lnTo>
                  <a:lnTo>
                    <a:pt x="7227" y="9795"/>
                  </a:lnTo>
                  <a:lnTo>
                    <a:pt x="7301" y="9648"/>
                  </a:lnTo>
                  <a:lnTo>
                    <a:pt x="7374" y="9538"/>
                  </a:lnTo>
                  <a:lnTo>
                    <a:pt x="7484" y="9464"/>
                  </a:lnTo>
                  <a:lnTo>
                    <a:pt x="7631" y="9428"/>
                  </a:lnTo>
                  <a:lnTo>
                    <a:pt x="7704" y="9391"/>
                  </a:lnTo>
                  <a:close/>
                  <a:moveTo>
                    <a:pt x="4439" y="8658"/>
                  </a:moveTo>
                  <a:lnTo>
                    <a:pt x="4293" y="8694"/>
                  </a:lnTo>
                  <a:lnTo>
                    <a:pt x="4146" y="8694"/>
                  </a:lnTo>
                  <a:lnTo>
                    <a:pt x="4073" y="8731"/>
                  </a:lnTo>
                  <a:lnTo>
                    <a:pt x="3999" y="8804"/>
                  </a:lnTo>
                  <a:lnTo>
                    <a:pt x="3963" y="8951"/>
                  </a:lnTo>
                  <a:lnTo>
                    <a:pt x="3742" y="9061"/>
                  </a:lnTo>
                  <a:lnTo>
                    <a:pt x="3596" y="9244"/>
                  </a:lnTo>
                  <a:lnTo>
                    <a:pt x="3559" y="9354"/>
                  </a:lnTo>
                  <a:lnTo>
                    <a:pt x="3522" y="9501"/>
                  </a:lnTo>
                  <a:lnTo>
                    <a:pt x="3559" y="9611"/>
                  </a:lnTo>
                  <a:lnTo>
                    <a:pt x="3596" y="9758"/>
                  </a:lnTo>
                  <a:lnTo>
                    <a:pt x="3706" y="9868"/>
                  </a:lnTo>
                  <a:lnTo>
                    <a:pt x="3779" y="9978"/>
                  </a:lnTo>
                  <a:lnTo>
                    <a:pt x="3926" y="10051"/>
                  </a:lnTo>
                  <a:lnTo>
                    <a:pt x="4036" y="10088"/>
                  </a:lnTo>
                  <a:lnTo>
                    <a:pt x="4366" y="10088"/>
                  </a:lnTo>
                  <a:lnTo>
                    <a:pt x="4513" y="10015"/>
                  </a:lnTo>
                  <a:lnTo>
                    <a:pt x="4623" y="9905"/>
                  </a:lnTo>
                  <a:lnTo>
                    <a:pt x="4733" y="9795"/>
                  </a:lnTo>
                  <a:lnTo>
                    <a:pt x="4843" y="9648"/>
                  </a:lnTo>
                  <a:lnTo>
                    <a:pt x="4880" y="9501"/>
                  </a:lnTo>
                  <a:lnTo>
                    <a:pt x="4916" y="9354"/>
                  </a:lnTo>
                  <a:lnTo>
                    <a:pt x="4916" y="9171"/>
                  </a:lnTo>
                  <a:lnTo>
                    <a:pt x="4880" y="9024"/>
                  </a:lnTo>
                  <a:lnTo>
                    <a:pt x="4806" y="8878"/>
                  </a:lnTo>
                  <a:lnTo>
                    <a:pt x="4733" y="8768"/>
                  </a:lnTo>
                  <a:lnTo>
                    <a:pt x="4586" y="8694"/>
                  </a:lnTo>
                  <a:lnTo>
                    <a:pt x="4439" y="8658"/>
                  </a:lnTo>
                  <a:close/>
                  <a:moveTo>
                    <a:pt x="7447" y="8951"/>
                  </a:moveTo>
                  <a:lnTo>
                    <a:pt x="7337" y="8988"/>
                  </a:lnTo>
                  <a:lnTo>
                    <a:pt x="7264" y="9061"/>
                  </a:lnTo>
                  <a:lnTo>
                    <a:pt x="7227" y="9134"/>
                  </a:lnTo>
                  <a:lnTo>
                    <a:pt x="7227" y="9208"/>
                  </a:lnTo>
                  <a:lnTo>
                    <a:pt x="7117" y="9318"/>
                  </a:lnTo>
                  <a:lnTo>
                    <a:pt x="7007" y="9391"/>
                  </a:lnTo>
                  <a:lnTo>
                    <a:pt x="6934" y="9501"/>
                  </a:lnTo>
                  <a:lnTo>
                    <a:pt x="6897" y="9611"/>
                  </a:lnTo>
                  <a:lnTo>
                    <a:pt x="6897" y="9575"/>
                  </a:lnTo>
                  <a:lnTo>
                    <a:pt x="6860" y="9611"/>
                  </a:lnTo>
                  <a:lnTo>
                    <a:pt x="6824" y="9758"/>
                  </a:lnTo>
                  <a:lnTo>
                    <a:pt x="6824" y="9905"/>
                  </a:lnTo>
                  <a:lnTo>
                    <a:pt x="6860" y="9978"/>
                  </a:lnTo>
                  <a:lnTo>
                    <a:pt x="6897" y="10051"/>
                  </a:lnTo>
                  <a:lnTo>
                    <a:pt x="7007" y="10125"/>
                  </a:lnTo>
                  <a:lnTo>
                    <a:pt x="7044" y="10161"/>
                  </a:lnTo>
                  <a:lnTo>
                    <a:pt x="7044" y="10198"/>
                  </a:lnTo>
                  <a:lnTo>
                    <a:pt x="7227" y="10271"/>
                  </a:lnTo>
                  <a:lnTo>
                    <a:pt x="7374" y="10345"/>
                  </a:lnTo>
                  <a:lnTo>
                    <a:pt x="7704" y="10345"/>
                  </a:lnTo>
                  <a:lnTo>
                    <a:pt x="7851" y="10271"/>
                  </a:lnTo>
                  <a:lnTo>
                    <a:pt x="7998" y="10198"/>
                  </a:lnTo>
                  <a:lnTo>
                    <a:pt x="8108" y="10088"/>
                  </a:lnTo>
                  <a:lnTo>
                    <a:pt x="8181" y="9941"/>
                  </a:lnTo>
                  <a:lnTo>
                    <a:pt x="8254" y="9795"/>
                  </a:lnTo>
                  <a:lnTo>
                    <a:pt x="8291" y="9611"/>
                  </a:lnTo>
                  <a:lnTo>
                    <a:pt x="8254" y="9464"/>
                  </a:lnTo>
                  <a:lnTo>
                    <a:pt x="8218" y="9318"/>
                  </a:lnTo>
                  <a:lnTo>
                    <a:pt x="8144" y="9171"/>
                  </a:lnTo>
                  <a:lnTo>
                    <a:pt x="7998" y="9024"/>
                  </a:lnTo>
                  <a:lnTo>
                    <a:pt x="7924" y="8988"/>
                  </a:lnTo>
                  <a:lnTo>
                    <a:pt x="7851" y="8951"/>
                  </a:lnTo>
                  <a:close/>
                  <a:moveTo>
                    <a:pt x="6970" y="7227"/>
                  </a:moveTo>
                  <a:lnTo>
                    <a:pt x="7227" y="7300"/>
                  </a:lnTo>
                  <a:lnTo>
                    <a:pt x="7741" y="7520"/>
                  </a:lnTo>
                  <a:lnTo>
                    <a:pt x="8071" y="7667"/>
                  </a:lnTo>
                  <a:lnTo>
                    <a:pt x="8474" y="7740"/>
                  </a:lnTo>
                  <a:lnTo>
                    <a:pt x="8658" y="7777"/>
                  </a:lnTo>
                  <a:lnTo>
                    <a:pt x="8878" y="7777"/>
                  </a:lnTo>
                  <a:lnTo>
                    <a:pt x="9061" y="7740"/>
                  </a:lnTo>
                  <a:lnTo>
                    <a:pt x="9245" y="7667"/>
                  </a:lnTo>
                  <a:lnTo>
                    <a:pt x="9575" y="8071"/>
                  </a:lnTo>
                  <a:lnTo>
                    <a:pt x="10125" y="8841"/>
                  </a:lnTo>
                  <a:lnTo>
                    <a:pt x="10639" y="9648"/>
                  </a:lnTo>
                  <a:lnTo>
                    <a:pt x="10785" y="9868"/>
                  </a:lnTo>
                  <a:lnTo>
                    <a:pt x="10822" y="10015"/>
                  </a:lnTo>
                  <a:lnTo>
                    <a:pt x="10785" y="10161"/>
                  </a:lnTo>
                  <a:lnTo>
                    <a:pt x="10749" y="10235"/>
                  </a:lnTo>
                  <a:lnTo>
                    <a:pt x="10639" y="10345"/>
                  </a:lnTo>
                  <a:lnTo>
                    <a:pt x="10455" y="10455"/>
                  </a:lnTo>
                  <a:lnTo>
                    <a:pt x="10235" y="10602"/>
                  </a:lnTo>
                  <a:lnTo>
                    <a:pt x="9758" y="10565"/>
                  </a:lnTo>
                  <a:lnTo>
                    <a:pt x="9281" y="10492"/>
                  </a:lnTo>
                  <a:lnTo>
                    <a:pt x="8328" y="10455"/>
                  </a:lnTo>
                  <a:lnTo>
                    <a:pt x="7374" y="10492"/>
                  </a:lnTo>
                  <a:lnTo>
                    <a:pt x="6420" y="10528"/>
                  </a:lnTo>
                  <a:lnTo>
                    <a:pt x="2092" y="10675"/>
                  </a:lnTo>
                  <a:lnTo>
                    <a:pt x="1065" y="10712"/>
                  </a:lnTo>
                  <a:lnTo>
                    <a:pt x="735" y="10712"/>
                  </a:lnTo>
                  <a:lnTo>
                    <a:pt x="625" y="10638"/>
                  </a:lnTo>
                  <a:lnTo>
                    <a:pt x="588" y="10602"/>
                  </a:lnTo>
                  <a:lnTo>
                    <a:pt x="551" y="10565"/>
                  </a:lnTo>
                  <a:lnTo>
                    <a:pt x="588" y="10418"/>
                  </a:lnTo>
                  <a:lnTo>
                    <a:pt x="735" y="10198"/>
                  </a:lnTo>
                  <a:lnTo>
                    <a:pt x="1065" y="9685"/>
                  </a:lnTo>
                  <a:lnTo>
                    <a:pt x="1542" y="9575"/>
                  </a:lnTo>
                  <a:lnTo>
                    <a:pt x="1762" y="9538"/>
                  </a:lnTo>
                  <a:lnTo>
                    <a:pt x="2018" y="9501"/>
                  </a:lnTo>
                  <a:lnTo>
                    <a:pt x="2092" y="9464"/>
                  </a:lnTo>
                  <a:lnTo>
                    <a:pt x="2128" y="9428"/>
                  </a:lnTo>
                  <a:lnTo>
                    <a:pt x="2165" y="9281"/>
                  </a:lnTo>
                  <a:lnTo>
                    <a:pt x="2128" y="9171"/>
                  </a:lnTo>
                  <a:lnTo>
                    <a:pt x="2092" y="9134"/>
                  </a:lnTo>
                  <a:lnTo>
                    <a:pt x="2018" y="9098"/>
                  </a:lnTo>
                  <a:lnTo>
                    <a:pt x="1872" y="9061"/>
                  </a:lnTo>
                  <a:lnTo>
                    <a:pt x="1725" y="9061"/>
                  </a:lnTo>
                  <a:lnTo>
                    <a:pt x="1395" y="9134"/>
                  </a:lnTo>
                  <a:lnTo>
                    <a:pt x="1395" y="9134"/>
                  </a:lnTo>
                  <a:lnTo>
                    <a:pt x="1798" y="8547"/>
                  </a:lnTo>
                  <a:lnTo>
                    <a:pt x="1835" y="8511"/>
                  </a:lnTo>
                  <a:lnTo>
                    <a:pt x="1945" y="8547"/>
                  </a:lnTo>
                  <a:lnTo>
                    <a:pt x="2092" y="8584"/>
                  </a:lnTo>
                  <a:lnTo>
                    <a:pt x="2459" y="8621"/>
                  </a:lnTo>
                  <a:lnTo>
                    <a:pt x="2972" y="8621"/>
                  </a:lnTo>
                  <a:lnTo>
                    <a:pt x="3082" y="8584"/>
                  </a:lnTo>
                  <a:lnTo>
                    <a:pt x="3156" y="8511"/>
                  </a:lnTo>
                  <a:lnTo>
                    <a:pt x="3192" y="8401"/>
                  </a:lnTo>
                  <a:lnTo>
                    <a:pt x="3156" y="8291"/>
                  </a:lnTo>
                  <a:lnTo>
                    <a:pt x="3082" y="8217"/>
                  </a:lnTo>
                  <a:lnTo>
                    <a:pt x="2972" y="8181"/>
                  </a:lnTo>
                  <a:lnTo>
                    <a:pt x="2055" y="8181"/>
                  </a:lnTo>
                  <a:lnTo>
                    <a:pt x="2532" y="7520"/>
                  </a:lnTo>
                  <a:lnTo>
                    <a:pt x="2752" y="7557"/>
                  </a:lnTo>
                  <a:lnTo>
                    <a:pt x="2899" y="7704"/>
                  </a:lnTo>
                  <a:lnTo>
                    <a:pt x="3046" y="7777"/>
                  </a:lnTo>
                  <a:lnTo>
                    <a:pt x="3192" y="7851"/>
                  </a:lnTo>
                  <a:lnTo>
                    <a:pt x="3376" y="7924"/>
                  </a:lnTo>
                  <a:lnTo>
                    <a:pt x="3742" y="7961"/>
                  </a:lnTo>
                  <a:lnTo>
                    <a:pt x="4073" y="7961"/>
                  </a:lnTo>
                  <a:lnTo>
                    <a:pt x="4549" y="7887"/>
                  </a:lnTo>
                  <a:lnTo>
                    <a:pt x="4953" y="7777"/>
                  </a:lnTo>
                  <a:lnTo>
                    <a:pt x="5797" y="7410"/>
                  </a:lnTo>
                  <a:lnTo>
                    <a:pt x="6237" y="7264"/>
                  </a:lnTo>
                  <a:lnTo>
                    <a:pt x="6494" y="7227"/>
                  </a:lnTo>
                  <a:close/>
                  <a:moveTo>
                    <a:pt x="4036" y="1"/>
                  </a:moveTo>
                  <a:lnTo>
                    <a:pt x="3816" y="37"/>
                  </a:lnTo>
                  <a:lnTo>
                    <a:pt x="3596" y="74"/>
                  </a:lnTo>
                  <a:lnTo>
                    <a:pt x="3412" y="147"/>
                  </a:lnTo>
                  <a:lnTo>
                    <a:pt x="3229" y="257"/>
                  </a:lnTo>
                  <a:lnTo>
                    <a:pt x="3119" y="404"/>
                  </a:lnTo>
                  <a:lnTo>
                    <a:pt x="3009" y="551"/>
                  </a:lnTo>
                  <a:lnTo>
                    <a:pt x="2972" y="771"/>
                  </a:lnTo>
                  <a:lnTo>
                    <a:pt x="3009" y="991"/>
                  </a:lnTo>
                  <a:lnTo>
                    <a:pt x="3082" y="1174"/>
                  </a:lnTo>
                  <a:lnTo>
                    <a:pt x="3156" y="1285"/>
                  </a:lnTo>
                  <a:lnTo>
                    <a:pt x="3266" y="1358"/>
                  </a:lnTo>
                  <a:lnTo>
                    <a:pt x="3412" y="1431"/>
                  </a:lnTo>
                  <a:lnTo>
                    <a:pt x="3559" y="1468"/>
                  </a:lnTo>
                  <a:lnTo>
                    <a:pt x="3706" y="1468"/>
                  </a:lnTo>
                  <a:lnTo>
                    <a:pt x="3853" y="1431"/>
                  </a:lnTo>
                  <a:lnTo>
                    <a:pt x="3999" y="1395"/>
                  </a:lnTo>
                  <a:lnTo>
                    <a:pt x="4073" y="1395"/>
                  </a:lnTo>
                  <a:lnTo>
                    <a:pt x="3963" y="1468"/>
                  </a:lnTo>
                  <a:lnTo>
                    <a:pt x="3926" y="1578"/>
                  </a:lnTo>
                  <a:lnTo>
                    <a:pt x="3889" y="2055"/>
                  </a:lnTo>
                  <a:lnTo>
                    <a:pt x="3889" y="2532"/>
                  </a:lnTo>
                  <a:lnTo>
                    <a:pt x="3926" y="3449"/>
                  </a:lnTo>
                  <a:lnTo>
                    <a:pt x="3926" y="5099"/>
                  </a:lnTo>
                  <a:lnTo>
                    <a:pt x="3926" y="5283"/>
                  </a:lnTo>
                  <a:lnTo>
                    <a:pt x="3963" y="5466"/>
                  </a:lnTo>
                  <a:lnTo>
                    <a:pt x="3963" y="5503"/>
                  </a:lnTo>
                  <a:lnTo>
                    <a:pt x="3742" y="5613"/>
                  </a:lnTo>
                  <a:lnTo>
                    <a:pt x="3559" y="5723"/>
                  </a:lnTo>
                  <a:lnTo>
                    <a:pt x="3229" y="6016"/>
                  </a:lnTo>
                  <a:lnTo>
                    <a:pt x="2899" y="6347"/>
                  </a:lnTo>
                  <a:lnTo>
                    <a:pt x="2605" y="6677"/>
                  </a:lnTo>
                  <a:lnTo>
                    <a:pt x="2239" y="7080"/>
                  </a:lnTo>
                  <a:lnTo>
                    <a:pt x="1908" y="7484"/>
                  </a:lnTo>
                  <a:lnTo>
                    <a:pt x="1285" y="8364"/>
                  </a:lnTo>
                  <a:lnTo>
                    <a:pt x="698" y="9244"/>
                  </a:lnTo>
                  <a:lnTo>
                    <a:pt x="148" y="10125"/>
                  </a:lnTo>
                  <a:lnTo>
                    <a:pt x="38" y="10308"/>
                  </a:lnTo>
                  <a:lnTo>
                    <a:pt x="1" y="10492"/>
                  </a:lnTo>
                  <a:lnTo>
                    <a:pt x="38" y="10675"/>
                  </a:lnTo>
                  <a:lnTo>
                    <a:pt x="111" y="10858"/>
                  </a:lnTo>
                  <a:lnTo>
                    <a:pt x="221" y="11005"/>
                  </a:lnTo>
                  <a:lnTo>
                    <a:pt x="368" y="11115"/>
                  </a:lnTo>
                  <a:lnTo>
                    <a:pt x="551" y="11225"/>
                  </a:lnTo>
                  <a:lnTo>
                    <a:pt x="771" y="11262"/>
                  </a:lnTo>
                  <a:lnTo>
                    <a:pt x="1321" y="11299"/>
                  </a:lnTo>
                  <a:lnTo>
                    <a:pt x="1872" y="11262"/>
                  </a:lnTo>
                  <a:lnTo>
                    <a:pt x="3009" y="11189"/>
                  </a:lnTo>
                  <a:lnTo>
                    <a:pt x="5503" y="11115"/>
                  </a:lnTo>
                  <a:lnTo>
                    <a:pt x="7447" y="11042"/>
                  </a:lnTo>
                  <a:lnTo>
                    <a:pt x="8401" y="11005"/>
                  </a:lnTo>
                  <a:lnTo>
                    <a:pt x="9355" y="11042"/>
                  </a:lnTo>
                  <a:lnTo>
                    <a:pt x="9391" y="11152"/>
                  </a:lnTo>
                  <a:lnTo>
                    <a:pt x="9465" y="11225"/>
                  </a:lnTo>
                  <a:lnTo>
                    <a:pt x="9612" y="11299"/>
                  </a:lnTo>
                  <a:lnTo>
                    <a:pt x="9795" y="11335"/>
                  </a:lnTo>
                  <a:lnTo>
                    <a:pt x="9978" y="11335"/>
                  </a:lnTo>
                  <a:lnTo>
                    <a:pt x="10125" y="11299"/>
                  </a:lnTo>
                  <a:lnTo>
                    <a:pt x="10272" y="11299"/>
                  </a:lnTo>
                  <a:lnTo>
                    <a:pt x="10382" y="11262"/>
                  </a:lnTo>
                  <a:lnTo>
                    <a:pt x="10455" y="11189"/>
                  </a:lnTo>
                  <a:lnTo>
                    <a:pt x="10565" y="11115"/>
                  </a:lnTo>
                  <a:lnTo>
                    <a:pt x="10785" y="10968"/>
                  </a:lnTo>
                  <a:lnTo>
                    <a:pt x="10969" y="10785"/>
                  </a:lnTo>
                  <a:lnTo>
                    <a:pt x="11152" y="10602"/>
                  </a:lnTo>
                  <a:lnTo>
                    <a:pt x="11299" y="10455"/>
                  </a:lnTo>
                  <a:lnTo>
                    <a:pt x="11336" y="10308"/>
                  </a:lnTo>
                  <a:lnTo>
                    <a:pt x="11372" y="10198"/>
                  </a:lnTo>
                  <a:lnTo>
                    <a:pt x="11409" y="10051"/>
                  </a:lnTo>
                  <a:lnTo>
                    <a:pt x="11372" y="9941"/>
                  </a:lnTo>
                  <a:lnTo>
                    <a:pt x="11299" y="9685"/>
                  </a:lnTo>
                  <a:lnTo>
                    <a:pt x="11189" y="9464"/>
                  </a:lnTo>
                  <a:lnTo>
                    <a:pt x="10859" y="8914"/>
                  </a:lnTo>
                  <a:lnTo>
                    <a:pt x="10492" y="8364"/>
                  </a:lnTo>
                  <a:lnTo>
                    <a:pt x="10125" y="7887"/>
                  </a:lnTo>
                  <a:lnTo>
                    <a:pt x="9722" y="7410"/>
                  </a:lnTo>
                  <a:lnTo>
                    <a:pt x="9318" y="6933"/>
                  </a:lnTo>
                  <a:lnTo>
                    <a:pt x="8878" y="6493"/>
                  </a:lnTo>
                  <a:lnTo>
                    <a:pt x="8474" y="6126"/>
                  </a:lnTo>
                  <a:lnTo>
                    <a:pt x="8071" y="5760"/>
                  </a:lnTo>
                  <a:lnTo>
                    <a:pt x="7851" y="5576"/>
                  </a:lnTo>
                  <a:lnTo>
                    <a:pt x="7594" y="5430"/>
                  </a:lnTo>
                  <a:lnTo>
                    <a:pt x="7374" y="5319"/>
                  </a:lnTo>
                  <a:lnTo>
                    <a:pt x="7117" y="5209"/>
                  </a:lnTo>
                  <a:lnTo>
                    <a:pt x="7117" y="5173"/>
                  </a:lnTo>
                  <a:lnTo>
                    <a:pt x="7191" y="4953"/>
                  </a:lnTo>
                  <a:lnTo>
                    <a:pt x="7227" y="4696"/>
                  </a:lnTo>
                  <a:lnTo>
                    <a:pt x="7227" y="4182"/>
                  </a:lnTo>
                  <a:lnTo>
                    <a:pt x="7227" y="3669"/>
                  </a:lnTo>
                  <a:lnTo>
                    <a:pt x="7191" y="3192"/>
                  </a:lnTo>
                  <a:lnTo>
                    <a:pt x="7154" y="2825"/>
                  </a:lnTo>
                  <a:lnTo>
                    <a:pt x="7117" y="2385"/>
                  </a:lnTo>
                  <a:lnTo>
                    <a:pt x="7044" y="2165"/>
                  </a:lnTo>
                  <a:lnTo>
                    <a:pt x="7007" y="1945"/>
                  </a:lnTo>
                  <a:lnTo>
                    <a:pt x="6934" y="1761"/>
                  </a:lnTo>
                  <a:lnTo>
                    <a:pt x="6824" y="1615"/>
                  </a:lnTo>
                  <a:lnTo>
                    <a:pt x="7191" y="1651"/>
                  </a:lnTo>
                  <a:lnTo>
                    <a:pt x="7521" y="1651"/>
                  </a:lnTo>
                  <a:lnTo>
                    <a:pt x="7851" y="1541"/>
                  </a:lnTo>
                  <a:lnTo>
                    <a:pt x="7998" y="1468"/>
                  </a:lnTo>
                  <a:lnTo>
                    <a:pt x="8144" y="1358"/>
                  </a:lnTo>
                  <a:lnTo>
                    <a:pt x="8254" y="1248"/>
                  </a:lnTo>
                  <a:lnTo>
                    <a:pt x="8254" y="1174"/>
                  </a:lnTo>
                  <a:lnTo>
                    <a:pt x="8254" y="1101"/>
                  </a:lnTo>
                  <a:lnTo>
                    <a:pt x="8144" y="624"/>
                  </a:lnTo>
                  <a:lnTo>
                    <a:pt x="8071" y="404"/>
                  </a:lnTo>
                  <a:lnTo>
                    <a:pt x="7998" y="294"/>
                  </a:lnTo>
                  <a:lnTo>
                    <a:pt x="7924" y="221"/>
                  </a:lnTo>
                  <a:lnTo>
                    <a:pt x="7851" y="147"/>
                  </a:lnTo>
                  <a:lnTo>
                    <a:pt x="7777" y="147"/>
                  </a:lnTo>
                  <a:lnTo>
                    <a:pt x="7631" y="111"/>
                  </a:lnTo>
                  <a:lnTo>
                    <a:pt x="6824" y="74"/>
                  </a:lnTo>
                  <a:lnTo>
                    <a:pt x="4036" y="1"/>
                  </a:lnTo>
                  <a:close/>
                </a:path>
              </a:pathLst>
            </a:custGeom>
            <a:solidFill>
              <a:srgbClr val="A4C2F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A4C2F4"/>
                </a:solidFill>
                <a:latin typeface="Arial"/>
                <a:ea typeface="Arial"/>
                <a:cs typeface="Arial"/>
                <a:sym typeface="Arial"/>
              </a:endParaRPr>
            </a:p>
          </p:txBody>
        </p:sp>
        <p:sp>
          <p:nvSpPr>
            <p:cNvPr id="866" name="Google Shape;866;p40"/>
            <p:cNvSpPr/>
            <p:nvPr/>
          </p:nvSpPr>
          <p:spPr>
            <a:xfrm>
              <a:off x="6849975" y="3631900"/>
              <a:ext cx="270550" cy="339350"/>
            </a:xfrm>
            <a:custGeom>
              <a:avLst/>
              <a:gdLst/>
              <a:ahLst/>
              <a:cxnLst/>
              <a:rect l="l" t="t" r="r" b="b"/>
              <a:pathLst>
                <a:path w="10822" h="13574" extrusionOk="0">
                  <a:moveTo>
                    <a:pt x="10235" y="1358"/>
                  </a:moveTo>
                  <a:lnTo>
                    <a:pt x="10345" y="1652"/>
                  </a:lnTo>
                  <a:lnTo>
                    <a:pt x="10345" y="1982"/>
                  </a:lnTo>
                  <a:lnTo>
                    <a:pt x="10345" y="2312"/>
                  </a:lnTo>
                  <a:lnTo>
                    <a:pt x="10235" y="2605"/>
                  </a:lnTo>
                  <a:lnTo>
                    <a:pt x="10235" y="2569"/>
                  </a:lnTo>
                  <a:lnTo>
                    <a:pt x="10198" y="1945"/>
                  </a:lnTo>
                  <a:lnTo>
                    <a:pt x="10235" y="1358"/>
                  </a:lnTo>
                  <a:close/>
                  <a:moveTo>
                    <a:pt x="9538" y="2092"/>
                  </a:moveTo>
                  <a:lnTo>
                    <a:pt x="9538" y="2422"/>
                  </a:lnTo>
                  <a:lnTo>
                    <a:pt x="9538" y="2789"/>
                  </a:lnTo>
                  <a:lnTo>
                    <a:pt x="9465" y="2202"/>
                  </a:lnTo>
                  <a:lnTo>
                    <a:pt x="9538" y="2092"/>
                  </a:lnTo>
                  <a:close/>
                  <a:moveTo>
                    <a:pt x="9941" y="1285"/>
                  </a:moveTo>
                  <a:lnTo>
                    <a:pt x="9868" y="1835"/>
                  </a:lnTo>
                  <a:lnTo>
                    <a:pt x="9831" y="2129"/>
                  </a:lnTo>
                  <a:lnTo>
                    <a:pt x="9831" y="2459"/>
                  </a:lnTo>
                  <a:lnTo>
                    <a:pt x="9831" y="2642"/>
                  </a:lnTo>
                  <a:lnTo>
                    <a:pt x="9868" y="2789"/>
                  </a:lnTo>
                  <a:lnTo>
                    <a:pt x="9941" y="2936"/>
                  </a:lnTo>
                  <a:lnTo>
                    <a:pt x="10015" y="3046"/>
                  </a:lnTo>
                  <a:lnTo>
                    <a:pt x="10051" y="3046"/>
                  </a:lnTo>
                  <a:lnTo>
                    <a:pt x="9941" y="3229"/>
                  </a:lnTo>
                  <a:lnTo>
                    <a:pt x="9648" y="3632"/>
                  </a:lnTo>
                  <a:lnTo>
                    <a:pt x="9575" y="3046"/>
                  </a:lnTo>
                  <a:lnTo>
                    <a:pt x="9611" y="3119"/>
                  </a:lnTo>
                  <a:lnTo>
                    <a:pt x="9648" y="3156"/>
                  </a:lnTo>
                  <a:lnTo>
                    <a:pt x="9721" y="3192"/>
                  </a:lnTo>
                  <a:lnTo>
                    <a:pt x="9795" y="3156"/>
                  </a:lnTo>
                  <a:lnTo>
                    <a:pt x="9868" y="3156"/>
                  </a:lnTo>
                  <a:lnTo>
                    <a:pt x="9905" y="3082"/>
                  </a:lnTo>
                  <a:lnTo>
                    <a:pt x="9905" y="3046"/>
                  </a:lnTo>
                  <a:lnTo>
                    <a:pt x="9905" y="2972"/>
                  </a:lnTo>
                  <a:lnTo>
                    <a:pt x="9868" y="2936"/>
                  </a:lnTo>
                  <a:lnTo>
                    <a:pt x="9831" y="2899"/>
                  </a:lnTo>
                  <a:lnTo>
                    <a:pt x="9758" y="2899"/>
                  </a:lnTo>
                  <a:lnTo>
                    <a:pt x="9758" y="2642"/>
                  </a:lnTo>
                  <a:lnTo>
                    <a:pt x="9721" y="2092"/>
                  </a:lnTo>
                  <a:lnTo>
                    <a:pt x="9685" y="2018"/>
                  </a:lnTo>
                  <a:lnTo>
                    <a:pt x="9587" y="2018"/>
                  </a:lnTo>
                  <a:lnTo>
                    <a:pt x="9611" y="1982"/>
                  </a:lnTo>
                  <a:lnTo>
                    <a:pt x="9721" y="1762"/>
                  </a:lnTo>
                  <a:lnTo>
                    <a:pt x="9831" y="1542"/>
                  </a:lnTo>
                  <a:lnTo>
                    <a:pt x="9941" y="1285"/>
                  </a:lnTo>
                  <a:close/>
                  <a:moveTo>
                    <a:pt x="9318" y="2385"/>
                  </a:moveTo>
                  <a:lnTo>
                    <a:pt x="9281" y="3119"/>
                  </a:lnTo>
                  <a:lnTo>
                    <a:pt x="9318" y="3889"/>
                  </a:lnTo>
                  <a:lnTo>
                    <a:pt x="9354" y="3963"/>
                  </a:lnTo>
                  <a:lnTo>
                    <a:pt x="9098" y="4183"/>
                  </a:lnTo>
                  <a:lnTo>
                    <a:pt x="9098" y="3963"/>
                  </a:lnTo>
                  <a:lnTo>
                    <a:pt x="9098" y="3743"/>
                  </a:lnTo>
                  <a:lnTo>
                    <a:pt x="9024" y="3302"/>
                  </a:lnTo>
                  <a:lnTo>
                    <a:pt x="8988" y="2715"/>
                  </a:lnTo>
                  <a:lnTo>
                    <a:pt x="9134" y="2569"/>
                  </a:lnTo>
                  <a:lnTo>
                    <a:pt x="9318" y="2385"/>
                  </a:lnTo>
                  <a:close/>
                  <a:moveTo>
                    <a:pt x="8107" y="3596"/>
                  </a:moveTo>
                  <a:lnTo>
                    <a:pt x="7997" y="3889"/>
                  </a:lnTo>
                  <a:lnTo>
                    <a:pt x="7924" y="4219"/>
                  </a:lnTo>
                  <a:lnTo>
                    <a:pt x="7887" y="3779"/>
                  </a:lnTo>
                  <a:lnTo>
                    <a:pt x="8107" y="3596"/>
                  </a:lnTo>
                  <a:close/>
                  <a:moveTo>
                    <a:pt x="8731" y="2972"/>
                  </a:moveTo>
                  <a:lnTo>
                    <a:pt x="8731" y="3302"/>
                  </a:lnTo>
                  <a:lnTo>
                    <a:pt x="8731" y="3816"/>
                  </a:lnTo>
                  <a:lnTo>
                    <a:pt x="8768" y="4109"/>
                  </a:lnTo>
                  <a:lnTo>
                    <a:pt x="8841" y="4366"/>
                  </a:lnTo>
                  <a:lnTo>
                    <a:pt x="8841" y="4403"/>
                  </a:lnTo>
                  <a:lnTo>
                    <a:pt x="8621" y="4586"/>
                  </a:lnTo>
                  <a:lnTo>
                    <a:pt x="8621" y="4586"/>
                  </a:lnTo>
                  <a:lnTo>
                    <a:pt x="8658" y="4219"/>
                  </a:lnTo>
                  <a:lnTo>
                    <a:pt x="8694" y="3816"/>
                  </a:lnTo>
                  <a:lnTo>
                    <a:pt x="8694" y="3449"/>
                  </a:lnTo>
                  <a:lnTo>
                    <a:pt x="8658" y="3082"/>
                  </a:lnTo>
                  <a:lnTo>
                    <a:pt x="8731" y="2972"/>
                  </a:lnTo>
                  <a:close/>
                  <a:moveTo>
                    <a:pt x="8364" y="3339"/>
                  </a:moveTo>
                  <a:lnTo>
                    <a:pt x="8254" y="4733"/>
                  </a:lnTo>
                  <a:lnTo>
                    <a:pt x="8291" y="4806"/>
                  </a:lnTo>
                  <a:lnTo>
                    <a:pt x="8291" y="4843"/>
                  </a:lnTo>
                  <a:lnTo>
                    <a:pt x="8217" y="4916"/>
                  </a:lnTo>
                  <a:lnTo>
                    <a:pt x="8181" y="4880"/>
                  </a:lnTo>
                  <a:lnTo>
                    <a:pt x="8327" y="3522"/>
                  </a:lnTo>
                  <a:lnTo>
                    <a:pt x="8291" y="3486"/>
                  </a:lnTo>
                  <a:lnTo>
                    <a:pt x="8254" y="3449"/>
                  </a:lnTo>
                  <a:lnTo>
                    <a:pt x="8364" y="3339"/>
                  </a:lnTo>
                  <a:close/>
                  <a:moveTo>
                    <a:pt x="7704" y="3963"/>
                  </a:moveTo>
                  <a:lnTo>
                    <a:pt x="7667" y="4329"/>
                  </a:lnTo>
                  <a:lnTo>
                    <a:pt x="7594" y="4696"/>
                  </a:lnTo>
                  <a:lnTo>
                    <a:pt x="7520" y="5026"/>
                  </a:lnTo>
                  <a:lnTo>
                    <a:pt x="7410" y="5393"/>
                  </a:lnTo>
                  <a:lnTo>
                    <a:pt x="7410" y="5467"/>
                  </a:lnTo>
                  <a:lnTo>
                    <a:pt x="7337" y="5430"/>
                  </a:lnTo>
                  <a:lnTo>
                    <a:pt x="7300" y="5430"/>
                  </a:lnTo>
                  <a:lnTo>
                    <a:pt x="7300" y="4990"/>
                  </a:lnTo>
                  <a:lnTo>
                    <a:pt x="7264" y="4696"/>
                  </a:lnTo>
                  <a:lnTo>
                    <a:pt x="7227" y="4366"/>
                  </a:lnTo>
                  <a:lnTo>
                    <a:pt x="7704" y="3963"/>
                  </a:lnTo>
                  <a:close/>
                  <a:moveTo>
                    <a:pt x="7044" y="4513"/>
                  </a:moveTo>
                  <a:lnTo>
                    <a:pt x="6970" y="5026"/>
                  </a:lnTo>
                  <a:lnTo>
                    <a:pt x="6970" y="5320"/>
                  </a:lnTo>
                  <a:lnTo>
                    <a:pt x="6970" y="5540"/>
                  </a:lnTo>
                  <a:lnTo>
                    <a:pt x="7007" y="5650"/>
                  </a:lnTo>
                  <a:lnTo>
                    <a:pt x="7080" y="5760"/>
                  </a:lnTo>
                  <a:lnTo>
                    <a:pt x="6677" y="6053"/>
                  </a:lnTo>
                  <a:lnTo>
                    <a:pt x="6677" y="6053"/>
                  </a:lnTo>
                  <a:lnTo>
                    <a:pt x="6713" y="5797"/>
                  </a:lnTo>
                  <a:lnTo>
                    <a:pt x="6750" y="5540"/>
                  </a:lnTo>
                  <a:lnTo>
                    <a:pt x="6750" y="5173"/>
                  </a:lnTo>
                  <a:lnTo>
                    <a:pt x="6677" y="4843"/>
                  </a:lnTo>
                  <a:lnTo>
                    <a:pt x="7044" y="4513"/>
                  </a:lnTo>
                  <a:close/>
                  <a:moveTo>
                    <a:pt x="6603" y="4916"/>
                  </a:moveTo>
                  <a:lnTo>
                    <a:pt x="6567" y="5173"/>
                  </a:lnTo>
                  <a:lnTo>
                    <a:pt x="6530" y="5430"/>
                  </a:lnTo>
                  <a:lnTo>
                    <a:pt x="6457" y="5613"/>
                  </a:lnTo>
                  <a:lnTo>
                    <a:pt x="6383" y="5760"/>
                  </a:lnTo>
                  <a:lnTo>
                    <a:pt x="6310" y="5943"/>
                  </a:lnTo>
                  <a:lnTo>
                    <a:pt x="6310" y="6127"/>
                  </a:lnTo>
                  <a:lnTo>
                    <a:pt x="6310" y="6200"/>
                  </a:lnTo>
                  <a:lnTo>
                    <a:pt x="6383" y="6237"/>
                  </a:lnTo>
                  <a:lnTo>
                    <a:pt x="5980" y="6494"/>
                  </a:lnTo>
                  <a:lnTo>
                    <a:pt x="6053" y="6090"/>
                  </a:lnTo>
                  <a:lnTo>
                    <a:pt x="6053" y="5760"/>
                  </a:lnTo>
                  <a:lnTo>
                    <a:pt x="6016" y="5393"/>
                  </a:lnTo>
                  <a:lnTo>
                    <a:pt x="6603" y="4916"/>
                  </a:lnTo>
                  <a:close/>
                  <a:moveTo>
                    <a:pt x="5870" y="5540"/>
                  </a:moveTo>
                  <a:lnTo>
                    <a:pt x="5796" y="5943"/>
                  </a:lnTo>
                  <a:lnTo>
                    <a:pt x="5686" y="6347"/>
                  </a:lnTo>
                  <a:lnTo>
                    <a:pt x="5613" y="6567"/>
                  </a:lnTo>
                  <a:lnTo>
                    <a:pt x="5613" y="6677"/>
                  </a:lnTo>
                  <a:lnTo>
                    <a:pt x="5613" y="6750"/>
                  </a:lnTo>
                  <a:lnTo>
                    <a:pt x="5173" y="7081"/>
                  </a:lnTo>
                  <a:lnTo>
                    <a:pt x="5393" y="5943"/>
                  </a:lnTo>
                  <a:lnTo>
                    <a:pt x="5870" y="5540"/>
                  </a:lnTo>
                  <a:close/>
                  <a:moveTo>
                    <a:pt x="9134" y="478"/>
                  </a:moveTo>
                  <a:lnTo>
                    <a:pt x="9428" y="588"/>
                  </a:lnTo>
                  <a:lnTo>
                    <a:pt x="9318" y="735"/>
                  </a:lnTo>
                  <a:lnTo>
                    <a:pt x="9318" y="845"/>
                  </a:lnTo>
                  <a:lnTo>
                    <a:pt x="9354" y="918"/>
                  </a:lnTo>
                  <a:lnTo>
                    <a:pt x="9428" y="955"/>
                  </a:lnTo>
                  <a:lnTo>
                    <a:pt x="9538" y="955"/>
                  </a:lnTo>
                  <a:lnTo>
                    <a:pt x="9538" y="1101"/>
                  </a:lnTo>
                  <a:lnTo>
                    <a:pt x="9465" y="1285"/>
                  </a:lnTo>
                  <a:lnTo>
                    <a:pt x="9318" y="1615"/>
                  </a:lnTo>
                  <a:lnTo>
                    <a:pt x="9134" y="1908"/>
                  </a:lnTo>
                  <a:lnTo>
                    <a:pt x="8914" y="2202"/>
                  </a:lnTo>
                  <a:lnTo>
                    <a:pt x="8841" y="2165"/>
                  </a:lnTo>
                  <a:lnTo>
                    <a:pt x="8804" y="2202"/>
                  </a:lnTo>
                  <a:lnTo>
                    <a:pt x="8768" y="2202"/>
                  </a:lnTo>
                  <a:lnTo>
                    <a:pt x="8731" y="2275"/>
                  </a:lnTo>
                  <a:lnTo>
                    <a:pt x="8731" y="2349"/>
                  </a:lnTo>
                  <a:lnTo>
                    <a:pt x="8364" y="2715"/>
                  </a:lnTo>
                  <a:lnTo>
                    <a:pt x="7740" y="3339"/>
                  </a:lnTo>
                  <a:lnTo>
                    <a:pt x="7667" y="3339"/>
                  </a:lnTo>
                  <a:lnTo>
                    <a:pt x="7667" y="3412"/>
                  </a:lnTo>
                  <a:lnTo>
                    <a:pt x="6493" y="4439"/>
                  </a:lnTo>
                  <a:lnTo>
                    <a:pt x="5650" y="5173"/>
                  </a:lnTo>
                  <a:lnTo>
                    <a:pt x="4806" y="5870"/>
                  </a:lnTo>
                  <a:lnTo>
                    <a:pt x="4769" y="5870"/>
                  </a:lnTo>
                  <a:lnTo>
                    <a:pt x="4733" y="5907"/>
                  </a:lnTo>
                  <a:lnTo>
                    <a:pt x="4623" y="6017"/>
                  </a:lnTo>
                  <a:lnTo>
                    <a:pt x="3889" y="6567"/>
                  </a:lnTo>
                  <a:lnTo>
                    <a:pt x="3852" y="6567"/>
                  </a:lnTo>
                  <a:lnTo>
                    <a:pt x="3816" y="6604"/>
                  </a:lnTo>
                  <a:lnTo>
                    <a:pt x="3632" y="6714"/>
                  </a:lnTo>
                  <a:lnTo>
                    <a:pt x="3339" y="6897"/>
                  </a:lnTo>
                  <a:lnTo>
                    <a:pt x="3155" y="7007"/>
                  </a:lnTo>
                  <a:lnTo>
                    <a:pt x="3045" y="7154"/>
                  </a:lnTo>
                  <a:lnTo>
                    <a:pt x="2972" y="7117"/>
                  </a:lnTo>
                  <a:lnTo>
                    <a:pt x="2605" y="6824"/>
                  </a:lnTo>
                  <a:lnTo>
                    <a:pt x="2312" y="6457"/>
                  </a:lnTo>
                  <a:lnTo>
                    <a:pt x="2128" y="6274"/>
                  </a:lnTo>
                  <a:lnTo>
                    <a:pt x="1945" y="6090"/>
                  </a:lnTo>
                  <a:lnTo>
                    <a:pt x="2202" y="5943"/>
                  </a:lnTo>
                  <a:lnTo>
                    <a:pt x="2458" y="5723"/>
                  </a:lnTo>
                  <a:lnTo>
                    <a:pt x="2605" y="5943"/>
                  </a:lnTo>
                  <a:lnTo>
                    <a:pt x="2825" y="6127"/>
                  </a:lnTo>
                  <a:lnTo>
                    <a:pt x="2935" y="6200"/>
                  </a:lnTo>
                  <a:lnTo>
                    <a:pt x="3082" y="6237"/>
                  </a:lnTo>
                  <a:lnTo>
                    <a:pt x="3229" y="6237"/>
                  </a:lnTo>
                  <a:lnTo>
                    <a:pt x="3339" y="6127"/>
                  </a:lnTo>
                  <a:lnTo>
                    <a:pt x="3375" y="6090"/>
                  </a:lnTo>
                  <a:lnTo>
                    <a:pt x="3412" y="6017"/>
                  </a:lnTo>
                  <a:lnTo>
                    <a:pt x="3375" y="5870"/>
                  </a:lnTo>
                  <a:lnTo>
                    <a:pt x="3339" y="5797"/>
                  </a:lnTo>
                  <a:lnTo>
                    <a:pt x="3265" y="5760"/>
                  </a:lnTo>
                  <a:lnTo>
                    <a:pt x="3119" y="5760"/>
                  </a:lnTo>
                  <a:lnTo>
                    <a:pt x="3082" y="5797"/>
                  </a:lnTo>
                  <a:lnTo>
                    <a:pt x="3082" y="5760"/>
                  </a:lnTo>
                  <a:lnTo>
                    <a:pt x="2935" y="5650"/>
                  </a:lnTo>
                  <a:lnTo>
                    <a:pt x="2752" y="5503"/>
                  </a:lnTo>
                  <a:lnTo>
                    <a:pt x="2825" y="5430"/>
                  </a:lnTo>
                  <a:lnTo>
                    <a:pt x="3302" y="4990"/>
                  </a:lnTo>
                  <a:lnTo>
                    <a:pt x="3375" y="5173"/>
                  </a:lnTo>
                  <a:lnTo>
                    <a:pt x="3449" y="5283"/>
                  </a:lnTo>
                  <a:lnTo>
                    <a:pt x="3559" y="5393"/>
                  </a:lnTo>
                  <a:lnTo>
                    <a:pt x="3669" y="5503"/>
                  </a:lnTo>
                  <a:lnTo>
                    <a:pt x="3816" y="5540"/>
                  </a:lnTo>
                  <a:lnTo>
                    <a:pt x="3926" y="5540"/>
                  </a:lnTo>
                  <a:lnTo>
                    <a:pt x="3999" y="5467"/>
                  </a:lnTo>
                  <a:lnTo>
                    <a:pt x="4036" y="5393"/>
                  </a:lnTo>
                  <a:lnTo>
                    <a:pt x="4036" y="5283"/>
                  </a:lnTo>
                  <a:lnTo>
                    <a:pt x="3889" y="5136"/>
                  </a:lnTo>
                  <a:lnTo>
                    <a:pt x="3742" y="4990"/>
                  </a:lnTo>
                  <a:lnTo>
                    <a:pt x="3632" y="4843"/>
                  </a:lnTo>
                  <a:lnTo>
                    <a:pt x="3595" y="4770"/>
                  </a:lnTo>
                  <a:lnTo>
                    <a:pt x="3595" y="4733"/>
                  </a:lnTo>
                  <a:lnTo>
                    <a:pt x="3926" y="4439"/>
                  </a:lnTo>
                  <a:lnTo>
                    <a:pt x="4146" y="4256"/>
                  </a:lnTo>
                  <a:lnTo>
                    <a:pt x="4182" y="4403"/>
                  </a:lnTo>
                  <a:lnTo>
                    <a:pt x="4256" y="4513"/>
                  </a:lnTo>
                  <a:lnTo>
                    <a:pt x="4329" y="4623"/>
                  </a:lnTo>
                  <a:lnTo>
                    <a:pt x="4439" y="4770"/>
                  </a:lnTo>
                  <a:lnTo>
                    <a:pt x="4586" y="4843"/>
                  </a:lnTo>
                  <a:lnTo>
                    <a:pt x="4696" y="4880"/>
                  </a:lnTo>
                  <a:lnTo>
                    <a:pt x="4806" y="4843"/>
                  </a:lnTo>
                  <a:lnTo>
                    <a:pt x="4843" y="4770"/>
                  </a:lnTo>
                  <a:lnTo>
                    <a:pt x="4879" y="4733"/>
                  </a:lnTo>
                  <a:lnTo>
                    <a:pt x="4879" y="4623"/>
                  </a:lnTo>
                  <a:lnTo>
                    <a:pt x="4843" y="4549"/>
                  </a:lnTo>
                  <a:lnTo>
                    <a:pt x="4769" y="4476"/>
                  </a:lnTo>
                  <a:lnTo>
                    <a:pt x="4623" y="4329"/>
                  </a:lnTo>
                  <a:lnTo>
                    <a:pt x="4513" y="4219"/>
                  </a:lnTo>
                  <a:lnTo>
                    <a:pt x="4476" y="4073"/>
                  </a:lnTo>
                  <a:lnTo>
                    <a:pt x="4476" y="3999"/>
                  </a:lnTo>
                  <a:lnTo>
                    <a:pt x="4989" y="3522"/>
                  </a:lnTo>
                  <a:lnTo>
                    <a:pt x="5063" y="3632"/>
                  </a:lnTo>
                  <a:lnTo>
                    <a:pt x="5173" y="3853"/>
                  </a:lnTo>
                  <a:lnTo>
                    <a:pt x="5356" y="4036"/>
                  </a:lnTo>
                  <a:lnTo>
                    <a:pt x="5430" y="4073"/>
                  </a:lnTo>
                  <a:lnTo>
                    <a:pt x="5503" y="4109"/>
                  </a:lnTo>
                  <a:lnTo>
                    <a:pt x="5576" y="4073"/>
                  </a:lnTo>
                  <a:lnTo>
                    <a:pt x="5650" y="4036"/>
                  </a:lnTo>
                  <a:lnTo>
                    <a:pt x="5686" y="3963"/>
                  </a:lnTo>
                  <a:lnTo>
                    <a:pt x="5686" y="3926"/>
                  </a:lnTo>
                  <a:lnTo>
                    <a:pt x="5686" y="3853"/>
                  </a:lnTo>
                  <a:lnTo>
                    <a:pt x="5650" y="3779"/>
                  </a:lnTo>
                  <a:lnTo>
                    <a:pt x="5246" y="3302"/>
                  </a:lnTo>
                  <a:lnTo>
                    <a:pt x="5980" y="2642"/>
                  </a:lnTo>
                  <a:lnTo>
                    <a:pt x="6016" y="2715"/>
                  </a:lnTo>
                  <a:lnTo>
                    <a:pt x="6163" y="3082"/>
                  </a:lnTo>
                  <a:lnTo>
                    <a:pt x="6200" y="3156"/>
                  </a:lnTo>
                  <a:lnTo>
                    <a:pt x="6237" y="3192"/>
                  </a:lnTo>
                  <a:lnTo>
                    <a:pt x="6383" y="3192"/>
                  </a:lnTo>
                  <a:lnTo>
                    <a:pt x="6457" y="3156"/>
                  </a:lnTo>
                  <a:lnTo>
                    <a:pt x="6493" y="3082"/>
                  </a:lnTo>
                  <a:lnTo>
                    <a:pt x="6530" y="3009"/>
                  </a:lnTo>
                  <a:lnTo>
                    <a:pt x="6493" y="2936"/>
                  </a:lnTo>
                  <a:lnTo>
                    <a:pt x="6383" y="2605"/>
                  </a:lnTo>
                  <a:lnTo>
                    <a:pt x="6273" y="2422"/>
                  </a:lnTo>
                  <a:lnTo>
                    <a:pt x="7007" y="1725"/>
                  </a:lnTo>
                  <a:lnTo>
                    <a:pt x="7044" y="1945"/>
                  </a:lnTo>
                  <a:lnTo>
                    <a:pt x="7080" y="2129"/>
                  </a:lnTo>
                  <a:lnTo>
                    <a:pt x="7154" y="2349"/>
                  </a:lnTo>
                  <a:lnTo>
                    <a:pt x="7227" y="2532"/>
                  </a:lnTo>
                  <a:lnTo>
                    <a:pt x="7300" y="2605"/>
                  </a:lnTo>
                  <a:lnTo>
                    <a:pt x="7410" y="2642"/>
                  </a:lnTo>
                  <a:lnTo>
                    <a:pt x="7557" y="2569"/>
                  </a:lnTo>
                  <a:lnTo>
                    <a:pt x="7630" y="2495"/>
                  </a:lnTo>
                  <a:lnTo>
                    <a:pt x="7667" y="2385"/>
                  </a:lnTo>
                  <a:lnTo>
                    <a:pt x="7667" y="2312"/>
                  </a:lnTo>
                  <a:lnTo>
                    <a:pt x="7630" y="2239"/>
                  </a:lnTo>
                  <a:lnTo>
                    <a:pt x="7557" y="2165"/>
                  </a:lnTo>
                  <a:lnTo>
                    <a:pt x="7484" y="2165"/>
                  </a:lnTo>
                  <a:lnTo>
                    <a:pt x="7337" y="1835"/>
                  </a:lnTo>
                  <a:lnTo>
                    <a:pt x="7227" y="1542"/>
                  </a:lnTo>
                  <a:lnTo>
                    <a:pt x="7740" y="1101"/>
                  </a:lnTo>
                  <a:lnTo>
                    <a:pt x="8217" y="735"/>
                  </a:lnTo>
                  <a:lnTo>
                    <a:pt x="8364" y="625"/>
                  </a:lnTo>
                  <a:lnTo>
                    <a:pt x="8511" y="551"/>
                  </a:lnTo>
                  <a:lnTo>
                    <a:pt x="8841" y="478"/>
                  </a:lnTo>
                  <a:close/>
                  <a:moveTo>
                    <a:pt x="3485" y="7264"/>
                  </a:moveTo>
                  <a:lnTo>
                    <a:pt x="3449" y="7447"/>
                  </a:lnTo>
                  <a:lnTo>
                    <a:pt x="3302" y="7337"/>
                  </a:lnTo>
                  <a:lnTo>
                    <a:pt x="3485" y="7264"/>
                  </a:lnTo>
                  <a:close/>
                  <a:moveTo>
                    <a:pt x="5099" y="6163"/>
                  </a:moveTo>
                  <a:lnTo>
                    <a:pt x="4733" y="7264"/>
                  </a:lnTo>
                  <a:lnTo>
                    <a:pt x="4733" y="7337"/>
                  </a:lnTo>
                  <a:lnTo>
                    <a:pt x="4586" y="7447"/>
                  </a:lnTo>
                  <a:lnTo>
                    <a:pt x="4586" y="7337"/>
                  </a:lnTo>
                  <a:lnTo>
                    <a:pt x="4586" y="7301"/>
                  </a:lnTo>
                  <a:lnTo>
                    <a:pt x="4623" y="6860"/>
                  </a:lnTo>
                  <a:lnTo>
                    <a:pt x="4733" y="6457"/>
                  </a:lnTo>
                  <a:lnTo>
                    <a:pt x="5026" y="6237"/>
                  </a:lnTo>
                  <a:lnTo>
                    <a:pt x="5099" y="6163"/>
                  </a:lnTo>
                  <a:close/>
                  <a:moveTo>
                    <a:pt x="4292" y="6750"/>
                  </a:moveTo>
                  <a:lnTo>
                    <a:pt x="4219" y="7117"/>
                  </a:lnTo>
                  <a:lnTo>
                    <a:pt x="4219" y="7484"/>
                  </a:lnTo>
                  <a:lnTo>
                    <a:pt x="4219" y="7594"/>
                  </a:lnTo>
                  <a:lnTo>
                    <a:pt x="4292" y="7631"/>
                  </a:lnTo>
                  <a:lnTo>
                    <a:pt x="3889" y="7924"/>
                  </a:lnTo>
                  <a:lnTo>
                    <a:pt x="3816" y="7851"/>
                  </a:lnTo>
                  <a:lnTo>
                    <a:pt x="3889" y="7777"/>
                  </a:lnTo>
                  <a:lnTo>
                    <a:pt x="3926" y="7667"/>
                  </a:lnTo>
                  <a:lnTo>
                    <a:pt x="3926" y="7594"/>
                  </a:lnTo>
                  <a:lnTo>
                    <a:pt x="3889" y="7521"/>
                  </a:lnTo>
                  <a:lnTo>
                    <a:pt x="3852" y="7484"/>
                  </a:lnTo>
                  <a:lnTo>
                    <a:pt x="3816" y="7484"/>
                  </a:lnTo>
                  <a:lnTo>
                    <a:pt x="3889" y="7227"/>
                  </a:lnTo>
                  <a:lnTo>
                    <a:pt x="3926" y="7007"/>
                  </a:lnTo>
                  <a:lnTo>
                    <a:pt x="3926" y="6970"/>
                  </a:lnTo>
                  <a:lnTo>
                    <a:pt x="4292" y="6750"/>
                  </a:lnTo>
                  <a:close/>
                  <a:moveTo>
                    <a:pt x="1101" y="6127"/>
                  </a:moveTo>
                  <a:lnTo>
                    <a:pt x="1358" y="6200"/>
                  </a:lnTo>
                  <a:lnTo>
                    <a:pt x="1578" y="6310"/>
                  </a:lnTo>
                  <a:lnTo>
                    <a:pt x="1761" y="6457"/>
                  </a:lnTo>
                  <a:lnTo>
                    <a:pt x="1945" y="6677"/>
                  </a:lnTo>
                  <a:lnTo>
                    <a:pt x="2312" y="7081"/>
                  </a:lnTo>
                  <a:lnTo>
                    <a:pt x="2715" y="7447"/>
                  </a:lnTo>
                  <a:lnTo>
                    <a:pt x="3155" y="7777"/>
                  </a:lnTo>
                  <a:lnTo>
                    <a:pt x="3339" y="7961"/>
                  </a:lnTo>
                  <a:lnTo>
                    <a:pt x="3522" y="8144"/>
                  </a:lnTo>
                  <a:lnTo>
                    <a:pt x="3522" y="8181"/>
                  </a:lnTo>
                  <a:lnTo>
                    <a:pt x="3485" y="8291"/>
                  </a:lnTo>
                  <a:lnTo>
                    <a:pt x="3485" y="8401"/>
                  </a:lnTo>
                  <a:lnTo>
                    <a:pt x="3559" y="8474"/>
                  </a:lnTo>
                  <a:lnTo>
                    <a:pt x="3669" y="8511"/>
                  </a:lnTo>
                  <a:lnTo>
                    <a:pt x="3669" y="8621"/>
                  </a:lnTo>
                  <a:lnTo>
                    <a:pt x="3669" y="8658"/>
                  </a:lnTo>
                  <a:lnTo>
                    <a:pt x="3595" y="8695"/>
                  </a:lnTo>
                  <a:lnTo>
                    <a:pt x="3229" y="8731"/>
                  </a:lnTo>
                  <a:lnTo>
                    <a:pt x="3009" y="8474"/>
                  </a:lnTo>
                  <a:lnTo>
                    <a:pt x="2825" y="8254"/>
                  </a:lnTo>
                  <a:lnTo>
                    <a:pt x="2165" y="7484"/>
                  </a:lnTo>
                  <a:lnTo>
                    <a:pt x="1615" y="6897"/>
                  </a:lnTo>
                  <a:lnTo>
                    <a:pt x="1321" y="6604"/>
                  </a:lnTo>
                  <a:lnTo>
                    <a:pt x="1174" y="6494"/>
                  </a:lnTo>
                  <a:lnTo>
                    <a:pt x="991" y="6420"/>
                  </a:lnTo>
                  <a:lnTo>
                    <a:pt x="1101" y="6127"/>
                  </a:lnTo>
                  <a:close/>
                  <a:moveTo>
                    <a:pt x="8731" y="1"/>
                  </a:moveTo>
                  <a:lnTo>
                    <a:pt x="8474" y="74"/>
                  </a:lnTo>
                  <a:lnTo>
                    <a:pt x="8217" y="184"/>
                  </a:lnTo>
                  <a:lnTo>
                    <a:pt x="7997" y="331"/>
                  </a:lnTo>
                  <a:lnTo>
                    <a:pt x="7777" y="478"/>
                  </a:lnTo>
                  <a:lnTo>
                    <a:pt x="7154" y="1028"/>
                  </a:lnTo>
                  <a:lnTo>
                    <a:pt x="6530" y="1578"/>
                  </a:lnTo>
                  <a:lnTo>
                    <a:pt x="4036" y="3779"/>
                  </a:lnTo>
                  <a:lnTo>
                    <a:pt x="2825" y="4843"/>
                  </a:lnTo>
                  <a:lnTo>
                    <a:pt x="2312" y="5283"/>
                  </a:lnTo>
                  <a:lnTo>
                    <a:pt x="2092" y="5540"/>
                  </a:lnTo>
                  <a:lnTo>
                    <a:pt x="1871" y="5797"/>
                  </a:lnTo>
                  <a:lnTo>
                    <a:pt x="1761" y="5833"/>
                  </a:lnTo>
                  <a:lnTo>
                    <a:pt x="1725" y="5943"/>
                  </a:lnTo>
                  <a:lnTo>
                    <a:pt x="1541" y="5833"/>
                  </a:lnTo>
                  <a:lnTo>
                    <a:pt x="1358" y="5797"/>
                  </a:lnTo>
                  <a:lnTo>
                    <a:pt x="1174" y="5760"/>
                  </a:lnTo>
                  <a:lnTo>
                    <a:pt x="954" y="5760"/>
                  </a:lnTo>
                  <a:lnTo>
                    <a:pt x="844" y="5797"/>
                  </a:lnTo>
                  <a:lnTo>
                    <a:pt x="771" y="5907"/>
                  </a:lnTo>
                  <a:lnTo>
                    <a:pt x="624" y="6420"/>
                  </a:lnTo>
                  <a:lnTo>
                    <a:pt x="624" y="6494"/>
                  </a:lnTo>
                  <a:lnTo>
                    <a:pt x="661" y="6567"/>
                  </a:lnTo>
                  <a:lnTo>
                    <a:pt x="698" y="6604"/>
                  </a:lnTo>
                  <a:lnTo>
                    <a:pt x="771" y="6640"/>
                  </a:lnTo>
                  <a:lnTo>
                    <a:pt x="918" y="6860"/>
                  </a:lnTo>
                  <a:lnTo>
                    <a:pt x="1101" y="7081"/>
                  </a:lnTo>
                  <a:lnTo>
                    <a:pt x="1505" y="7484"/>
                  </a:lnTo>
                  <a:lnTo>
                    <a:pt x="2385" y="8511"/>
                  </a:lnTo>
                  <a:lnTo>
                    <a:pt x="2715" y="8951"/>
                  </a:lnTo>
                  <a:lnTo>
                    <a:pt x="2935" y="9171"/>
                  </a:lnTo>
                  <a:lnTo>
                    <a:pt x="3155" y="9318"/>
                  </a:lnTo>
                  <a:lnTo>
                    <a:pt x="3302" y="9355"/>
                  </a:lnTo>
                  <a:lnTo>
                    <a:pt x="3412" y="9355"/>
                  </a:lnTo>
                  <a:lnTo>
                    <a:pt x="3522" y="9281"/>
                  </a:lnTo>
                  <a:lnTo>
                    <a:pt x="3595" y="9171"/>
                  </a:lnTo>
                  <a:lnTo>
                    <a:pt x="3816" y="9135"/>
                  </a:lnTo>
                  <a:lnTo>
                    <a:pt x="3962" y="9061"/>
                  </a:lnTo>
                  <a:lnTo>
                    <a:pt x="4072" y="8951"/>
                  </a:lnTo>
                  <a:lnTo>
                    <a:pt x="4146" y="8805"/>
                  </a:lnTo>
                  <a:lnTo>
                    <a:pt x="4146" y="8548"/>
                  </a:lnTo>
                  <a:lnTo>
                    <a:pt x="4109" y="8328"/>
                  </a:lnTo>
                  <a:lnTo>
                    <a:pt x="5320" y="7557"/>
                  </a:lnTo>
                  <a:lnTo>
                    <a:pt x="6530" y="6750"/>
                  </a:lnTo>
                  <a:lnTo>
                    <a:pt x="7667" y="5907"/>
                  </a:lnTo>
                  <a:lnTo>
                    <a:pt x="8804" y="5026"/>
                  </a:lnTo>
                  <a:lnTo>
                    <a:pt x="9281" y="4660"/>
                  </a:lnTo>
                  <a:lnTo>
                    <a:pt x="9721" y="4219"/>
                  </a:lnTo>
                  <a:lnTo>
                    <a:pt x="10125" y="3743"/>
                  </a:lnTo>
                  <a:lnTo>
                    <a:pt x="10308" y="3486"/>
                  </a:lnTo>
                  <a:lnTo>
                    <a:pt x="10455" y="3229"/>
                  </a:lnTo>
                  <a:lnTo>
                    <a:pt x="10602" y="2972"/>
                  </a:lnTo>
                  <a:lnTo>
                    <a:pt x="10712" y="2679"/>
                  </a:lnTo>
                  <a:lnTo>
                    <a:pt x="10785" y="2385"/>
                  </a:lnTo>
                  <a:lnTo>
                    <a:pt x="10822" y="2129"/>
                  </a:lnTo>
                  <a:lnTo>
                    <a:pt x="10822" y="1835"/>
                  </a:lnTo>
                  <a:lnTo>
                    <a:pt x="10785" y="1542"/>
                  </a:lnTo>
                  <a:lnTo>
                    <a:pt x="10675" y="1248"/>
                  </a:lnTo>
                  <a:lnTo>
                    <a:pt x="10528" y="955"/>
                  </a:lnTo>
                  <a:lnTo>
                    <a:pt x="10382" y="735"/>
                  </a:lnTo>
                  <a:lnTo>
                    <a:pt x="10198" y="515"/>
                  </a:lnTo>
                  <a:lnTo>
                    <a:pt x="9978" y="368"/>
                  </a:lnTo>
                  <a:lnTo>
                    <a:pt x="9758" y="221"/>
                  </a:lnTo>
                  <a:lnTo>
                    <a:pt x="9501" y="111"/>
                  </a:lnTo>
                  <a:lnTo>
                    <a:pt x="9281" y="38"/>
                  </a:lnTo>
                  <a:lnTo>
                    <a:pt x="8988" y="1"/>
                  </a:lnTo>
                  <a:close/>
                  <a:moveTo>
                    <a:pt x="1981" y="12399"/>
                  </a:moveTo>
                  <a:lnTo>
                    <a:pt x="1981" y="12509"/>
                  </a:lnTo>
                  <a:lnTo>
                    <a:pt x="1981" y="12656"/>
                  </a:lnTo>
                  <a:lnTo>
                    <a:pt x="1908" y="12913"/>
                  </a:lnTo>
                  <a:lnTo>
                    <a:pt x="1798" y="12913"/>
                  </a:lnTo>
                  <a:lnTo>
                    <a:pt x="1871" y="12656"/>
                  </a:lnTo>
                  <a:lnTo>
                    <a:pt x="1981" y="12399"/>
                  </a:lnTo>
                  <a:close/>
                  <a:moveTo>
                    <a:pt x="1651" y="9391"/>
                  </a:moveTo>
                  <a:lnTo>
                    <a:pt x="1688" y="9575"/>
                  </a:lnTo>
                  <a:lnTo>
                    <a:pt x="1908" y="10198"/>
                  </a:lnTo>
                  <a:lnTo>
                    <a:pt x="2348" y="11372"/>
                  </a:lnTo>
                  <a:lnTo>
                    <a:pt x="2422" y="11739"/>
                  </a:lnTo>
                  <a:lnTo>
                    <a:pt x="2458" y="12106"/>
                  </a:lnTo>
                  <a:lnTo>
                    <a:pt x="2422" y="12436"/>
                  </a:lnTo>
                  <a:lnTo>
                    <a:pt x="2348" y="12619"/>
                  </a:lnTo>
                  <a:lnTo>
                    <a:pt x="2275" y="12766"/>
                  </a:lnTo>
                  <a:lnTo>
                    <a:pt x="2312" y="12583"/>
                  </a:lnTo>
                  <a:lnTo>
                    <a:pt x="2275" y="12436"/>
                  </a:lnTo>
                  <a:lnTo>
                    <a:pt x="2202" y="12326"/>
                  </a:lnTo>
                  <a:lnTo>
                    <a:pt x="2128" y="12216"/>
                  </a:lnTo>
                  <a:lnTo>
                    <a:pt x="2018" y="12179"/>
                  </a:lnTo>
                  <a:lnTo>
                    <a:pt x="1871" y="12179"/>
                  </a:lnTo>
                  <a:lnTo>
                    <a:pt x="1835" y="12253"/>
                  </a:lnTo>
                  <a:lnTo>
                    <a:pt x="1835" y="12326"/>
                  </a:lnTo>
                  <a:lnTo>
                    <a:pt x="1578" y="12656"/>
                  </a:lnTo>
                  <a:lnTo>
                    <a:pt x="1505" y="12840"/>
                  </a:lnTo>
                  <a:lnTo>
                    <a:pt x="1431" y="13023"/>
                  </a:lnTo>
                  <a:lnTo>
                    <a:pt x="1358" y="13023"/>
                  </a:lnTo>
                  <a:lnTo>
                    <a:pt x="1578" y="12509"/>
                  </a:lnTo>
                  <a:lnTo>
                    <a:pt x="1761" y="11996"/>
                  </a:lnTo>
                  <a:lnTo>
                    <a:pt x="1761" y="11959"/>
                  </a:lnTo>
                  <a:lnTo>
                    <a:pt x="1725" y="11922"/>
                  </a:lnTo>
                  <a:lnTo>
                    <a:pt x="1688" y="11922"/>
                  </a:lnTo>
                  <a:lnTo>
                    <a:pt x="1651" y="11959"/>
                  </a:lnTo>
                  <a:lnTo>
                    <a:pt x="1321" y="12399"/>
                  </a:lnTo>
                  <a:lnTo>
                    <a:pt x="1028" y="12913"/>
                  </a:lnTo>
                  <a:lnTo>
                    <a:pt x="881" y="12840"/>
                  </a:lnTo>
                  <a:lnTo>
                    <a:pt x="881" y="12729"/>
                  </a:lnTo>
                  <a:lnTo>
                    <a:pt x="1028" y="12436"/>
                  </a:lnTo>
                  <a:lnTo>
                    <a:pt x="1174" y="12143"/>
                  </a:lnTo>
                  <a:lnTo>
                    <a:pt x="1358" y="11849"/>
                  </a:lnTo>
                  <a:lnTo>
                    <a:pt x="1541" y="11556"/>
                  </a:lnTo>
                  <a:lnTo>
                    <a:pt x="1541" y="11519"/>
                  </a:lnTo>
                  <a:lnTo>
                    <a:pt x="1505" y="11482"/>
                  </a:lnTo>
                  <a:lnTo>
                    <a:pt x="1468" y="11519"/>
                  </a:lnTo>
                  <a:lnTo>
                    <a:pt x="1138" y="11812"/>
                  </a:lnTo>
                  <a:lnTo>
                    <a:pt x="954" y="11996"/>
                  </a:lnTo>
                  <a:lnTo>
                    <a:pt x="808" y="12179"/>
                  </a:lnTo>
                  <a:lnTo>
                    <a:pt x="698" y="12399"/>
                  </a:lnTo>
                  <a:lnTo>
                    <a:pt x="588" y="12619"/>
                  </a:lnTo>
                  <a:lnTo>
                    <a:pt x="551" y="12583"/>
                  </a:lnTo>
                  <a:lnTo>
                    <a:pt x="624" y="12473"/>
                  </a:lnTo>
                  <a:lnTo>
                    <a:pt x="661" y="12363"/>
                  </a:lnTo>
                  <a:lnTo>
                    <a:pt x="1138" y="11629"/>
                  </a:lnTo>
                  <a:lnTo>
                    <a:pt x="1321" y="11262"/>
                  </a:lnTo>
                  <a:lnTo>
                    <a:pt x="1468" y="10859"/>
                  </a:lnTo>
                  <a:lnTo>
                    <a:pt x="1431" y="10822"/>
                  </a:lnTo>
                  <a:lnTo>
                    <a:pt x="1395" y="10822"/>
                  </a:lnTo>
                  <a:lnTo>
                    <a:pt x="1064" y="11189"/>
                  </a:lnTo>
                  <a:lnTo>
                    <a:pt x="734" y="11556"/>
                  </a:lnTo>
                  <a:lnTo>
                    <a:pt x="844" y="11372"/>
                  </a:lnTo>
                  <a:lnTo>
                    <a:pt x="1248" y="10749"/>
                  </a:lnTo>
                  <a:lnTo>
                    <a:pt x="1651" y="10125"/>
                  </a:lnTo>
                  <a:lnTo>
                    <a:pt x="1651" y="10052"/>
                  </a:lnTo>
                  <a:lnTo>
                    <a:pt x="1615" y="9978"/>
                  </a:lnTo>
                  <a:lnTo>
                    <a:pt x="1505" y="9978"/>
                  </a:lnTo>
                  <a:lnTo>
                    <a:pt x="1321" y="10162"/>
                  </a:lnTo>
                  <a:lnTo>
                    <a:pt x="1505" y="9795"/>
                  </a:lnTo>
                  <a:lnTo>
                    <a:pt x="1651" y="9391"/>
                  </a:lnTo>
                  <a:close/>
                  <a:moveTo>
                    <a:pt x="1541" y="8768"/>
                  </a:moveTo>
                  <a:lnTo>
                    <a:pt x="1468" y="8805"/>
                  </a:lnTo>
                  <a:lnTo>
                    <a:pt x="1395" y="8915"/>
                  </a:lnTo>
                  <a:lnTo>
                    <a:pt x="1395" y="9025"/>
                  </a:lnTo>
                  <a:lnTo>
                    <a:pt x="1395" y="9061"/>
                  </a:lnTo>
                  <a:lnTo>
                    <a:pt x="1211" y="9355"/>
                  </a:lnTo>
                  <a:lnTo>
                    <a:pt x="1101" y="9648"/>
                  </a:lnTo>
                  <a:lnTo>
                    <a:pt x="661" y="10602"/>
                  </a:lnTo>
                  <a:lnTo>
                    <a:pt x="294" y="11409"/>
                  </a:lnTo>
                  <a:lnTo>
                    <a:pt x="147" y="11812"/>
                  </a:lnTo>
                  <a:lnTo>
                    <a:pt x="37" y="12253"/>
                  </a:lnTo>
                  <a:lnTo>
                    <a:pt x="1" y="12399"/>
                  </a:lnTo>
                  <a:lnTo>
                    <a:pt x="1" y="12509"/>
                  </a:lnTo>
                  <a:lnTo>
                    <a:pt x="74" y="12729"/>
                  </a:lnTo>
                  <a:lnTo>
                    <a:pt x="221" y="12913"/>
                  </a:lnTo>
                  <a:lnTo>
                    <a:pt x="404" y="13096"/>
                  </a:lnTo>
                  <a:lnTo>
                    <a:pt x="441" y="13170"/>
                  </a:lnTo>
                  <a:lnTo>
                    <a:pt x="514" y="13206"/>
                  </a:lnTo>
                  <a:lnTo>
                    <a:pt x="588" y="13243"/>
                  </a:lnTo>
                  <a:lnTo>
                    <a:pt x="661" y="13243"/>
                  </a:lnTo>
                  <a:lnTo>
                    <a:pt x="734" y="13280"/>
                  </a:lnTo>
                  <a:lnTo>
                    <a:pt x="881" y="13353"/>
                  </a:lnTo>
                  <a:lnTo>
                    <a:pt x="954" y="13426"/>
                  </a:lnTo>
                  <a:lnTo>
                    <a:pt x="1101" y="13426"/>
                  </a:lnTo>
                  <a:lnTo>
                    <a:pt x="1431" y="13536"/>
                  </a:lnTo>
                  <a:lnTo>
                    <a:pt x="1468" y="13573"/>
                  </a:lnTo>
                  <a:lnTo>
                    <a:pt x="1688" y="13573"/>
                  </a:lnTo>
                  <a:lnTo>
                    <a:pt x="1908" y="13536"/>
                  </a:lnTo>
                  <a:lnTo>
                    <a:pt x="2128" y="13463"/>
                  </a:lnTo>
                  <a:lnTo>
                    <a:pt x="2312" y="13390"/>
                  </a:lnTo>
                  <a:lnTo>
                    <a:pt x="2495" y="13280"/>
                  </a:lnTo>
                  <a:lnTo>
                    <a:pt x="2605" y="13133"/>
                  </a:lnTo>
                  <a:lnTo>
                    <a:pt x="2715" y="12986"/>
                  </a:lnTo>
                  <a:lnTo>
                    <a:pt x="2788" y="12840"/>
                  </a:lnTo>
                  <a:lnTo>
                    <a:pt x="2862" y="12693"/>
                  </a:lnTo>
                  <a:lnTo>
                    <a:pt x="2935" y="12326"/>
                  </a:lnTo>
                  <a:lnTo>
                    <a:pt x="2935" y="11959"/>
                  </a:lnTo>
                  <a:lnTo>
                    <a:pt x="2862" y="11592"/>
                  </a:lnTo>
                  <a:lnTo>
                    <a:pt x="2788" y="11226"/>
                  </a:lnTo>
                  <a:lnTo>
                    <a:pt x="2678" y="10895"/>
                  </a:lnTo>
                  <a:lnTo>
                    <a:pt x="2055" y="9061"/>
                  </a:lnTo>
                  <a:lnTo>
                    <a:pt x="1981" y="8951"/>
                  </a:lnTo>
                  <a:lnTo>
                    <a:pt x="1871" y="8878"/>
                  </a:lnTo>
                  <a:lnTo>
                    <a:pt x="1761" y="8805"/>
                  </a:lnTo>
                  <a:lnTo>
                    <a:pt x="1651" y="8768"/>
                  </a:lnTo>
                  <a:close/>
                </a:path>
              </a:pathLst>
            </a:custGeom>
            <a:solidFill>
              <a:srgbClr val="A4C2F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A4C2F4"/>
                </a:solidFill>
                <a:latin typeface="Arial"/>
                <a:ea typeface="Arial"/>
                <a:cs typeface="Arial"/>
                <a:sym typeface="Arial"/>
              </a:endParaRPr>
            </a:p>
          </p:txBody>
        </p:sp>
        <p:sp>
          <p:nvSpPr>
            <p:cNvPr id="867" name="Google Shape;867;p40"/>
            <p:cNvSpPr/>
            <p:nvPr/>
          </p:nvSpPr>
          <p:spPr>
            <a:xfrm>
              <a:off x="6351100" y="3281600"/>
              <a:ext cx="366850" cy="361350"/>
            </a:xfrm>
            <a:custGeom>
              <a:avLst/>
              <a:gdLst/>
              <a:ahLst/>
              <a:cxnLst/>
              <a:rect l="l" t="t" r="r" b="b"/>
              <a:pathLst>
                <a:path w="14674" h="14454" extrusionOk="0">
                  <a:moveTo>
                    <a:pt x="7887" y="3779"/>
                  </a:moveTo>
                  <a:lnTo>
                    <a:pt x="7961" y="3816"/>
                  </a:lnTo>
                  <a:lnTo>
                    <a:pt x="8071" y="3889"/>
                  </a:lnTo>
                  <a:lnTo>
                    <a:pt x="8218" y="4072"/>
                  </a:lnTo>
                  <a:lnTo>
                    <a:pt x="8291" y="4292"/>
                  </a:lnTo>
                  <a:lnTo>
                    <a:pt x="8364" y="4513"/>
                  </a:lnTo>
                  <a:lnTo>
                    <a:pt x="8401" y="4696"/>
                  </a:lnTo>
                  <a:lnTo>
                    <a:pt x="8401" y="4916"/>
                  </a:lnTo>
                  <a:lnTo>
                    <a:pt x="8401" y="5099"/>
                  </a:lnTo>
                  <a:lnTo>
                    <a:pt x="8291" y="5283"/>
                  </a:lnTo>
                  <a:lnTo>
                    <a:pt x="8144" y="4659"/>
                  </a:lnTo>
                  <a:lnTo>
                    <a:pt x="8034" y="4219"/>
                  </a:lnTo>
                  <a:lnTo>
                    <a:pt x="7961" y="3999"/>
                  </a:lnTo>
                  <a:lnTo>
                    <a:pt x="7887" y="3779"/>
                  </a:lnTo>
                  <a:close/>
                  <a:moveTo>
                    <a:pt x="4329" y="5063"/>
                  </a:moveTo>
                  <a:lnTo>
                    <a:pt x="4476" y="5209"/>
                  </a:lnTo>
                  <a:lnTo>
                    <a:pt x="4586" y="5356"/>
                  </a:lnTo>
                  <a:lnTo>
                    <a:pt x="4696" y="5503"/>
                  </a:lnTo>
                  <a:lnTo>
                    <a:pt x="4769" y="5686"/>
                  </a:lnTo>
                  <a:lnTo>
                    <a:pt x="4769" y="5870"/>
                  </a:lnTo>
                  <a:lnTo>
                    <a:pt x="4769" y="6053"/>
                  </a:lnTo>
                  <a:lnTo>
                    <a:pt x="4659" y="6126"/>
                  </a:lnTo>
                  <a:lnTo>
                    <a:pt x="4549" y="6237"/>
                  </a:lnTo>
                  <a:lnTo>
                    <a:pt x="4439" y="5980"/>
                  </a:lnTo>
                  <a:lnTo>
                    <a:pt x="4329" y="5686"/>
                  </a:lnTo>
                  <a:lnTo>
                    <a:pt x="4293" y="5393"/>
                  </a:lnTo>
                  <a:lnTo>
                    <a:pt x="4293" y="5209"/>
                  </a:lnTo>
                  <a:lnTo>
                    <a:pt x="4293" y="5136"/>
                  </a:lnTo>
                  <a:lnTo>
                    <a:pt x="4329" y="5063"/>
                  </a:lnTo>
                  <a:close/>
                  <a:moveTo>
                    <a:pt x="6604" y="7594"/>
                  </a:moveTo>
                  <a:lnTo>
                    <a:pt x="6714" y="7667"/>
                  </a:lnTo>
                  <a:lnTo>
                    <a:pt x="6787" y="7814"/>
                  </a:lnTo>
                  <a:lnTo>
                    <a:pt x="6934" y="8071"/>
                  </a:lnTo>
                  <a:lnTo>
                    <a:pt x="7337" y="8694"/>
                  </a:lnTo>
                  <a:lnTo>
                    <a:pt x="7117" y="8878"/>
                  </a:lnTo>
                  <a:lnTo>
                    <a:pt x="7080" y="8768"/>
                  </a:lnTo>
                  <a:lnTo>
                    <a:pt x="6860" y="8474"/>
                  </a:lnTo>
                  <a:lnTo>
                    <a:pt x="6677" y="8144"/>
                  </a:lnTo>
                  <a:lnTo>
                    <a:pt x="6567" y="7887"/>
                  </a:lnTo>
                  <a:lnTo>
                    <a:pt x="6420" y="7667"/>
                  </a:lnTo>
                  <a:lnTo>
                    <a:pt x="6604" y="7594"/>
                  </a:lnTo>
                  <a:close/>
                  <a:moveTo>
                    <a:pt x="5283" y="8107"/>
                  </a:moveTo>
                  <a:lnTo>
                    <a:pt x="5356" y="8144"/>
                  </a:lnTo>
                  <a:lnTo>
                    <a:pt x="5833" y="9428"/>
                  </a:lnTo>
                  <a:lnTo>
                    <a:pt x="5650" y="9501"/>
                  </a:lnTo>
                  <a:lnTo>
                    <a:pt x="5686" y="9318"/>
                  </a:lnTo>
                  <a:lnTo>
                    <a:pt x="5650" y="9208"/>
                  </a:lnTo>
                  <a:lnTo>
                    <a:pt x="5613" y="9061"/>
                  </a:lnTo>
                  <a:lnTo>
                    <a:pt x="5503" y="8768"/>
                  </a:lnTo>
                  <a:lnTo>
                    <a:pt x="5246" y="8107"/>
                  </a:lnTo>
                  <a:close/>
                  <a:moveTo>
                    <a:pt x="7337" y="9905"/>
                  </a:moveTo>
                  <a:lnTo>
                    <a:pt x="7337" y="10235"/>
                  </a:lnTo>
                  <a:lnTo>
                    <a:pt x="7190" y="9978"/>
                  </a:lnTo>
                  <a:lnTo>
                    <a:pt x="7337" y="9905"/>
                  </a:lnTo>
                  <a:close/>
                  <a:moveTo>
                    <a:pt x="9721" y="9061"/>
                  </a:moveTo>
                  <a:lnTo>
                    <a:pt x="9832" y="9281"/>
                  </a:lnTo>
                  <a:lnTo>
                    <a:pt x="9942" y="9501"/>
                  </a:lnTo>
                  <a:lnTo>
                    <a:pt x="10052" y="9685"/>
                  </a:lnTo>
                  <a:lnTo>
                    <a:pt x="10162" y="9868"/>
                  </a:lnTo>
                  <a:lnTo>
                    <a:pt x="10198" y="10015"/>
                  </a:lnTo>
                  <a:lnTo>
                    <a:pt x="10198" y="10161"/>
                  </a:lnTo>
                  <a:lnTo>
                    <a:pt x="10198" y="10308"/>
                  </a:lnTo>
                  <a:lnTo>
                    <a:pt x="10125" y="10455"/>
                  </a:lnTo>
                  <a:lnTo>
                    <a:pt x="10052" y="10345"/>
                  </a:lnTo>
                  <a:lnTo>
                    <a:pt x="9978" y="10308"/>
                  </a:lnTo>
                  <a:lnTo>
                    <a:pt x="9758" y="9758"/>
                  </a:lnTo>
                  <a:lnTo>
                    <a:pt x="9685" y="9464"/>
                  </a:lnTo>
                  <a:lnTo>
                    <a:pt x="9575" y="9171"/>
                  </a:lnTo>
                  <a:lnTo>
                    <a:pt x="9648" y="9134"/>
                  </a:lnTo>
                  <a:lnTo>
                    <a:pt x="9721" y="9061"/>
                  </a:lnTo>
                  <a:close/>
                  <a:moveTo>
                    <a:pt x="7667" y="9758"/>
                  </a:moveTo>
                  <a:lnTo>
                    <a:pt x="7777" y="9795"/>
                  </a:lnTo>
                  <a:lnTo>
                    <a:pt x="7924" y="9868"/>
                  </a:lnTo>
                  <a:lnTo>
                    <a:pt x="8071" y="10015"/>
                  </a:lnTo>
                  <a:lnTo>
                    <a:pt x="8181" y="10235"/>
                  </a:lnTo>
                  <a:lnTo>
                    <a:pt x="8291" y="10638"/>
                  </a:lnTo>
                  <a:lnTo>
                    <a:pt x="8328" y="10822"/>
                  </a:lnTo>
                  <a:lnTo>
                    <a:pt x="8328" y="10968"/>
                  </a:lnTo>
                  <a:lnTo>
                    <a:pt x="8291" y="11115"/>
                  </a:lnTo>
                  <a:lnTo>
                    <a:pt x="8181" y="11189"/>
                  </a:lnTo>
                  <a:lnTo>
                    <a:pt x="8181" y="11115"/>
                  </a:lnTo>
                  <a:lnTo>
                    <a:pt x="8144" y="11005"/>
                  </a:lnTo>
                  <a:lnTo>
                    <a:pt x="8071" y="10968"/>
                  </a:lnTo>
                  <a:lnTo>
                    <a:pt x="7997" y="10895"/>
                  </a:lnTo>
                  <a:lnTo>
                    <a:pt x="7887" y="10675"/>
                  </a:lnTo>
                  <a:lnTo>
                    <a:pt x="7814" y="10382"/>
                  </a:lnTo>
                  <a:lnTo>
                    <a:pt x="7741" y="9831"/>
                  </a:lnTo>
                  <a:lnTo>
                    <a:pt x="7667" y="9758"/>
                  </a:lnTo>
                  <a:close/>
                  <a:moveTo>
                    <a:pt x="10162" y="1321"/>
                  </a:moveTo>
                  <a:lnTo>
                    <a:pt x="10198" y="1541"/>
                  </a:lnTo>
                  <a:lnTo>
                    <a:pt x="10272" y="1725"/>
                  </a:lnTo>
                  <a:lnTo>
                    <a:pt x="10455" y="2092"/>
                  </a:lnTo>
                  <a:lnTo>
                    <a:pt x="10932" y="3229"/>
                  </a:lnTo>
                  <a:lnTo>
                    <a:pt x="10969" y="3302"/>
                  </a:lnTo>
                  <a:lnTo>
                    <a:pt x="10749" y="3375"/>
                  </a:lnTo>
                  <a:lnTo>
                    <a:pt x="10528" y="3449"/>
                  </a:lnTo>
                  <a:lnTo>
                    <a:pt x="9758" y="3742"/>
                  </a:lnTo>
                  <a:lnTo>
                    <a:pt x="8988" y="4146"/>
                  </a:lnTo>
                  <a:lnTo>
                    <a:pt x="8841" y="4219"/>
                  </a:lnTo>
                  <a:lnTo>
                    <a:pt x="8731" y="4329"/>
                  </a:lnTo>
                  <a:lnTo>
                    <a:pt x="8658" y="4072"/>
                  </a:lnTo>
                  <a:lnTo>
                    <a:pt x="8511" y="3816"/>
                  </a:lnTo>
                  <a:lnTo>
                    <a:pt x="8364" y="3595"/>
                  </a:lnTo>
                  <a:lnTo>
                    <a:pt x="8254" y="3522"/>
                  </a:lnTo>
                  <a:lnTo>
                    <a:pt x="8144" y="3449"/>
                  </a:lnTo>
                  <a:lnTo>
                    <a:pt x="7997" y="3412"/>
                  </a:lnTo>
                  <a:lnTo>
                    <a:pt x="7851" y="3375"/>
                  </a:lnTo>
                  <a:lnTo>
                    <a:pt x="7777" y="3375"/>
                  </a:lnTo>
                  <a:lnTo>
                    <a:pt x="7704" y="3412"/>
                  </a:lnTo>
                  <a:lnTo>
                    <a:pt x="7667" y="3485"/>
                  </a:lnTo>
                  <a:lnTo>
                    <a:pt x="7667" y="3559"/>
                  </a:lnTo>
                  <a:lnTo>
                    <a:pt x="7484" y="3595"/>
                  </a:lnTo>
                  <a:lnTo>
                    <a:pt x="7337" y="3706"/>
                  </a:lnTo>
                  <a:lnTo>
                    <a:pt x="7190" y="3852"/>
                  </a:lnTo>
                  <a:lnTo>
                    <a:pt x="7044" y="3999"/>
                  </a:lnTo>
                  <a:lnTo>
                    <a:pt x="7007" y="4109"/>
                  </a:lnTo>
                  <a:lnTo>
                    <a:pt x="7044" y="4219"/>
                  </a:lnTo>
                  <a:lnTo>
                    <a:pt x="7264" y="4696"/>
                  </a:lnTo>
                  <a:lnTo>
                    <a:pt x="7080" y="4769"/>
                  </a:lnTo>
                  <a:lnTo>
                    <a:pt x="6310" y="5026"/>
                  </a:lnTo>
                  <a:lnTo>
                    <a:pt x="5576" y="5283"/>
                  </a:lnTo>
                  <a:lnTo>
                    <a:pt x="5320" y="5356"/>
                  </a:lnTo>
                  <a:lnTo>
                    <a:pt x="5210" y="5393"/>
                  </a:lnTo>
                  <a:lnTo>
                    <a:pt x="5136" y="5466"/>
                  </a:lnTo>
                  <a:lnTo>
                    <a:pt x="5100" y="5356"/>
                  </a:lnTo>
                  <a:lnTo>
                    <a:pt x="4916" y="5063"/>
                  </a:lnTo>
                  <a:lnTo>
                    <a:pt x="4806" y="4879"/>
                  </a:lnTo>
                  <a:lnTo>
                    <a:pt x="4659" y="4733"/>
                  </a:lnTo>
                  <a:lnTo>
                    <a:pt x="4513" y="4623"/>
                  </a:lnTo>
                  <a:lnTo>
                    <a:pt x="4329" y="4549"/>
                  </a:lnTo>
                  <a:lnTo>
                    <a:pt x="4183" y="4513"/>
                  </a:lnTo>
                  <a:lnTo>
                    <a:pt x="4036" y="4586"/>
                  </a:lnTo>
                  <a:lnTo>
                    <a:pt x="3852" y="4586"/>
                  </a:lnTo>
                  <a:lnTo>
                    <a:pt x="3779" y="4623"/>
                  </a:lnTo>
                  <a:lnTo>
                    <a:pt x="3742" y="4696"/>
                  </a:lnTo>
                  <a:lnTo>
                    <a:pt x="3706" y="4989"/>
                  </a:lnTo>
                  <a:lnTo>
                    <a:pt x="3706" y="5283"/>
                  </a:lnTo>
                  <a:lnTo>
                    <a:pt x="3742" y="5576"/>
                  </a:lnTo>
                  <a:lnTo>
                    <a:pt x="3816" y="5870"/>
                  </a:lnTo>
                  <a:lnTo>
                    <a:pt x="3596" y="5833"/>
                  </a:lnTo>
                  <a:lnTo>
                    <a:pt x="3376" y="5870"/>
                  </a:lnTo>
                  <a:lnTo>
                    <a:pt x="2972" y="6016"/>
                  </a:lnTo>
                  <a:lnTo>
                    <a:pt x="2422" y="6163"/>
                  </a:lnTo>
                  <a:lnTo>
                    <a:pt x="2165" y="6273"/>
                  </a:lnTo>
                  <a:lnTo>
                    <a:pt x="2055" y="6347"/>
                  </a:lnTo>
                  <a:lnTo>
                    <a:pt x="1945" y="6457"/>
                  </a:lnTo>
                  <a:lnTo>
                    <a:pt x="1945" y="6530"/>
                  </a:lnTo>
                  <a:lnTo>
                    <a:pt x="1982" y="6567"/>
                  </a:lnTo>
                  <a:lnTo>
                    <a:pt x="2238" y="6603"/>
                  </a:lnTo>
                  <a:lnTo>
                    <a:pt x="2459" y="6567"/>
                  </a:lnTo>
                  <a:lnTo>
                    <a:pt x="2972" y="6457"/>
                  </a:lnTo>
                  <a:lnTo>
                    <a:pt x="3449" y="6347"/>
                  </a:lnTo>
                  <a:lnTo>
                    <a:pt x="3706" y="6237"/>
                  </a:lnTo>
                  <a:lnTo>
                    <a:pt x="3816" y="6163"/>
                  </a:lnTo>
                  <a:lnTo>
                    <a:pt x="3889" y="6090"/>
                  </a:lnTo>
                  <a:lnTo>
                    <a:pt x="4073" y="6383"/>
                  </a:lnTo>
                  <a:lnTo>
                    <a:pt x="4256" y="6677"/>
                  </a:lnTo>
                  <a:lnTo>
                    <a:pt x="4293" y="6713"/>
                  </a:lnTo>
                  <a:lnTo>
                    <a:pt x="4366" y="6823"/>
                  </a:lnTo>
                  <a:lnTo>
                    <a:pt x="4549" y="6970"/>
                  </a:lnTo>
                  <a:lnTo>
                    <a:pt x="4659" y="7007"/>
                  </a:lnTo>
                  <a:lnTo>
                    <a:pt x="4733" y="7044"/>
                  </a:lnTo>
                  <a:lnTo>
                    <a:pt x="4806" y="7007"/>
                  </a:lnTo>
                  <a:lnTo>
                    <a:pt x="4879" y="6933"/>
                  </a:lnTo>
                  <a:lnTo>
                    <a:pt x="5063" y="6640"/>
                  </a:lnTo>
                  <a:lnTo>
                    <a:pt x="5173" y="6347"/>
                  </a:lnTo>
                  <a:lnTo>
                    <a:pt x="5210" y="6053"/>
                  </a:lnTo>
                  <a:lnTo>
                    <a:pt x="5210" y="5760"/>
                  </a:lnTo>
                  <a:lnTo>
                    <a:pt x="5320" y="5760"/>
                  </a:lnTo>
                  <a:lnTo>
                    <a:pt x="5430" y="5723"/>
                  </a:lnTo>
                  <a:lnTo>
                    <a:pt x="5686" y="5650"/>
                  </a:lnTo>
                  <a:lnTo>
                    <a:pt x="6457" y="5430"/>
                  </a:lnTo>
                  <a:lnTo>
                    <a:pt x="7190" y="5173"/>
                  </a:lnTo>
                  <a:lnTo>
                    <a:pt x="7447" y="5063"/>
                  </a:lnTo>
                  <a:lnTo>
                    <a:pt x="7631" y="5430"/>
                  </a:lnTo>
                  <a:lnTo>
                    <a:pt x="7704" y="5613"/>
                  </a:lnTo>
                  <a:lnTo>
                    <a:pt x="7814" y="5760"/>
                  </a:lnTo>
                  <a:lnTo>
                    <a:pt x="7924" y="5833"/>
                  </a:lnTo>
                  <a:lnTo>
                    <a:pt x="8218" y="5833"/>
                  </a:lnTo>
                  <a:lnTo>
                    <a:pt x="8328" y="5760"/>
                  </a:lnTo>
                  <a:lnTo>
                    <a:pt x="8548" y="5576"/>
                  </a:lnTo>
                  <a:lnTo>
                    <a:pt x="8731" y="5356"/>
                  </a:lnTo>
                  <a:lnTo>
                    <a:pt x="8804" y="5173"/>
                  </a:lnTo>
                  <a:lnTo>
                    <a:pt x="8841" y="4989"/>
                  </a:lnTo>
                  <a:lnTo>
                    <a:pt x="8841" y="4806"/>
                  </a:lnTo>
                  <a:lnTo>
                    <a:pt x="8804" y="4586"/>
                  </a:lnTo>
                  <a:lnTo>
                    <a:pt x="8914" y="4586"/>
                  </a:lnTo>
                  <a:lnTo>
                    <a:pt x="9061" y="4513"/>
                  </a:lnTo>
                  <a:lnTo>
                    <a:pt x="9942" y="4109"/>
                  </a:lnTo>
                  <a:lnTo>
                    <a:pt x="10639" y="3852"/>
                  </a:lnTo>
                  <a:lnTo>
                    <a:pt x="10895" y="3742"/>
                  </a:lnTo>
                  <a:lnTo>
                    <a:pt x="11115" y="3669"/>
                  </a:lnTo>
                  <a:lnTo>
                    <a:pt x="11519" y="4586"/>
                  </a:lnTo>
                  <a:lnTo>
                    <a:pt x="11849" y="5540"/>
                  </a:lnTo>
                  <a:lnTo>
                    <a:pt x="12069" y="6237"/>
                  </a:lnTo>
                  <a:lnTo>
                    <a:pt x="12032" y="6347"/>
                  </a:lnTo>
                  <a:lnTo>
                    <a:pt x="11996" y="6457"/>
                  </a:lnTo>
                  <a:lnTo>
                    <a:pt x="11959" y="6457"/>
                  </a:lnTo>
                  <a:lnTo>
                    <a:pt x="11592" y="6603"/>
                  </a:lnTo>
                  <a:lnTo>
                    <a:pt x="10969" y="6787"/>
                  </a:lnTo>
                  <a:lnTo>
                    <a:pt x="9685" y="7227"/>
                  </a:lnTo>
                  <a:lnTo>
                    <a:pt x="8438" y="7630"/>
                  </a:lnTo>
                  <a:lnTo>
                    <a:pt x="7887" y="7777"/>
                  </a:lnTo>
                  <a:lnTo>
                    <a:pt x="7631" y="7924"/>
                  </a:lnTo>
                  <a:lnTo>
                    <a:pt x="7521" y="7997"/>
                  </a:lnTo>
                  <a:lnTo>
                    <a:pt x="7447" y="8107"/>
                  </a:lnTo>
                  <a:lnTo>
                    <a:pt x="7447" y="8144"/>
                  </a:lnTo>
                  <a:lnTo>
                    <a:pt x="7631" y="8181"/>
                  </a:lnTo>
                  <a:lnTo>
                    <a:pt x="7997" y="8181"/>
                  </a:lnTo>
                  <a:lnTo>
                    <a:pt x="8181" y="8107"/>
                  </a:lnTo>
                  <a:lnTo>
                    <a:pt x="8914" y="7887"/>
                  </a:lnTo>
                  <a:lnTo>
                    <a:pt x="10565" y="7374"/>
                  </a:lnTo>
                  <a:lnTo>
                    <a:pt x="12216" y="6860"/>
                  </a:lnTo>
                  <a:lnTo>
                    <a:pt x="12289" y="6823"/>
                  </a:lnTo>
                  <a:lnTo>
                    <a:pt x="12546" y="7777"/>
                  </a:lnTo>
                  <a:lnTo>
                    <a:pt x="12766" y="8474"/>
                  </a:lnTo>
                  <a:lnTo>
                    <a:pt x="12729" y="8511"/>
                  </a:lnTo>
                  <a:lnTo>
                    <a:pt x="12693" y="8584"/>
                  </a:lnTo>
                  <a:lnTo>
                    <a:pt x="11629" y="8988"/>
                  </a:lnTo>
                  <a:lnTo>
                    <a:pt x="11042" y="9208"/>
                  </a:lnTo>
                  <a:lnTo>
                    <a:pt x="10859" y="9281"/>
                  </a:lnTo>
                  <a:lnTo>
                    <a:pt x="10749" y="9391"/>
                  </a:lnTo>
                  <a:lnTo>
                    <a:pt x="10455" y="9575"/>
                  </a:lnTo>
                  <a:lnTo>
                    <a:pt x="10455" y="9611"/>
                  </a:lnTo>
                  <a:lnTo>
                    <a:pt x="10418" y="9501"/>
                  </a:lnTo>
                  <a:lnTo>
                    <a:pt x="10198" y="9024"/>
                  </a:lnTo>
                  <a:lnTo>
                    <a:pt x="10052" y="8804"/>
                  </a:lnTo>
                  <a:lnTo>
                    <a:pt x="9942" y="8731"/>
                  </a:lnTo>
                  <a:lnTo>
                    <a:pt x="9832" y="8694"/>
                  </a:lnTo>
                  <a:lnTo>
                    <a:pt x="9758" y="8694"/>
                  </a:lnTo>
                  <a:lnTo>
                    <a:pt x="9721" y="8768"/>
                  </a:lnTo>
                  <a:lnTo>
                    <a:pt x="9685" y="8841"/>
                  </a:lnTo>
                  <a:lnTo>
                    <a:pt x="9501" y="8841"/>
                  </a:lnTo>
                  <a:lnTo>
                    <a:pt x="9355" y="8804"/>
                  </a:lnTo>
                  <a:lnTo>
                    <a:pt x="9208" y="8841"/>
                  </a:lnTo>
                  <a:lnTo>
                    <a:pt x="9061" y="8878"/>
                  </a:lnTo>
                  <a:lnTo>
                    <a:pt x="8988" y="8988"/>
                  </a:lnTo>
                  <a:lnTo>
                    <a:pt x="8914" y="9098"/>
                  </a:lnTo>
                  <a:lnTo>
                    <a:pt x="8914" y="9208"/>
                  </a:lnTo>
                  <a:lnTo>
                    <a:pt x="9025" y="9611"/>
                  </a:lnTo>
                  <a:lnTo>
                    <a:pt x="9135" y="10051"/>
                  </a:lnTo>
                  <a:lnTo>
                    <a:pt x="8694" y="10161"/>
                  </a:lnTo>
                  <a:lnTo>
                    <a:pt x="8658" y="10198"/>
                  </a:lnTo>
                  <a:lnTo>
                    <a:pt x="8621" y="10235"/>
                  </a:lnTo>
                  <a:lnTo>
                    <a:pt x="8584" y="10345"/>
                  </a:lnTo>
                  <a:lnTo>
                    <a:pt x="8511" y="10125"/>
                  </a:lnTo>
                  <a:lnTo>
                    <a:pt x="8401" y="9905"/>
                  </a:lnTo>
                  <a:lnTo>
                    <a:pt x="8254" y="9685"/>
                  </a:lnTo>
                  <a:lnTo>
                    <a:pt x="8034" y="9501"/>
                  </a:lnTo>
                  <a:lnTo>
                    <a:pt x="7777" y="9391"/>
                  </a:lnTo>
                  <a:lnTo>
                    <a:pt x="7557" y="9391"/>
                  </a:lnTo>
                  <a:lnTo>
                    <a:pt x="7411" y="9428"/>
                  </a:lnTo>
                  <a:lnTo>
                    <a:pt x="7300" y="9464"/>
                  </a:lnTo>
                  <a:lnTo>
                    <a:pt x="7190" y="9538"/>
                  </a:lnTo>
                  <a:lnTo>
                    <a:pt x="7080" y="9611"/>
                  </a:lnTo>
                  <a:lnTo>
                    <a:pt x="7044" y="9721"/>
                  </a:lnTo>
                  <a:lnTo>
                    <a:pt x="7007" y="9868"/>
                  </a:lnTo>
                  <a:lnTo>
                    <a:pt x="7044" y="9941"/>
                  </a:lnTo>
                  <a:lnTo>
                    <a:pt x="7117" y="9978"/>
                  </a:lnTo>
                  <a:lnTo>
                    <a:pt x="7044" y="10235"/>
                  </a:lnTo>
                  <a:lnTo>
                    <a:pt x="7080" y="10492"/>
                  </a:lnTo>
                  <a:lnTo>
                    <a:pt x="4806" y="11152"/>
                  </a:lnTo>
                  <a:lnTo>
                    <a:pt x="4219" y="11335"/>
                  </a:lnTo>
                  <a:lnTo>
                    <a:pt x="3632" y="11519"/>
                  </a:lnTo>
                  <a:lnTo>
                    <a:pt x="3449" y="11629"/>
                  </a:lnTo>
                  <a:lnTo>
                    <a:pt x="3192" y="10602"/>
                  </a:lnTo>
                  <a:lnTo>
                    <a:pt x="2862" y="9611"/>
                  </a:lnTo>
                  <a:lnTo>
                    <a:pt x="3339" y="9538"/>
                  </a:lnTo>
                  <a:lnTo>
                    <a:pt x="3816" y="9428"/>
                  </a:lnTo>
                  <a:lnTo>
                    <a:pt x="4769" y="9134"/>
                  </a:lnTo>
                  <a:lnTo>
                    <a:pt x="4843" y="9318"/>
                  </a:lnTo>
                  <a:lnTo>
                    <a:pt x="4953" y="9501"/>
                  </a:lnTo>
                  <a:lnTo>
                    <a:pt x="5063" y="9685"/>
                  </a:lnTo>
                  <a:lnTo>
                    <a:pt x="5246" y="9831"/>
                  </a:lnTo>
                  <a:lnTo>
                    <a:pt x="5356" y="9868"/>
                  </a:lnTo>
                  <a:lnTo>
                    <a:pt x="5466" y="9905"/>
                  </a:lnTo>
                  <a:lnTo>
                    <a:pt x="5613" y="9905"/>
                  </a:lnTo>
                  <a:lnTo>
                    <a:pt x="5723" y="9868"/>
                  </a:lnTo>
                  <a:lnTo>
                    <a:pt x="5980" y="9758"/>
                  </a:lnTo>
                  <a:lnTo>
                    <a:pt x="6163" y="9648"/>
                  </a:lnTo>
                  <a:lnTo>
                    <a:pt x="6237" y="9538"/>
                  </a:lnTo>
                  <a:lnTo>
                    <a:pt x="6273" y="9501"/>
                  </a:lnTo>
                  <a:lnTo>
                    <a:pt x="6237" y="9428"/>
                  </a:lnTo>
                  <a:lnTo>
                    <a:pt x="5980" y="8731"/>
                  </a:lnTo>
                  <a:lnTo>
                    <a:pt x="6200" y="8731"/>
                  </a:lnTo>
                  <a:lnTo>
                    <a:pt x="6383" y="8658"/>
                  </a:lnTo>
                  <a:lnTo>
                    <a:pt x="6604" y="9244"/>
                  </a:lnTo>
                  <a:lnTo>
                    <a:pt x="6677" y="9318"/>
                  </a:lnTo>
                  <a:lnTo>
                    <a:pt x="6714" y="9354"/>
                  </a:lnTo>
                  <a:lnTo>
                    <a:pt x="6787" y="9354"/>
                  </a:lnTo>
                  <a:lnTo>
                    <a:pt x="7044" y="9318"/>
                  </a:lnTo>
                  <a:lnTo>
                    <a:pt x="7300" y="9208"/>
                  </a:lnTo>
                  <a:lnTo>
                    <a:pt x="7521" y="9061"/>
                  </a:lnTo>
                  <a:lnTo>
                    <a:pt x="7704" y="8878"/>
                  </a:lnTo>
                  <a:lnTo>
                    <a:pt x="7741" y="8841"/>
                  </a:lnTo>
                  <a:lnTo>
                    <a:pt x="7777" y="8768"/>
                  </a:lnTo>
                  <a:lnTo>
                    <a:pt x="7741" y="8658"/>
                  </a:lnTo>
                  <a:lnTo>
                    <a:pt x="7264" y="7887"/>
                  </a:lnTo>
                  <a:lnTo>
                    <a:pt x="7080" y="7520"/>
                  </a:lnTo>
                  <a:lnTo>
                    <a:pt x="6970" y="7337"/>
                  </a:lnTo>
                  <a:lnTo>
                    <a:pt x="6824" y="7227"/>
                  </a:lnTo>
                  <a:lnTo>
                    <a:pt x="6640" y="7154"/>
                  </a:lnTo>
                  <a:lnTo>
                    <a:pt x="6457" y="7190"/>
                  </a:lnTo>
                  <a:lnTo>
                    <a:pt x="6383" y="7227"/>
                  </a:lnTo>
                  <a:lnTo>
                    <a:pt x="6310" y="7264"/>
                  </a:lnTo>
                  <a:lnTo>
                    <a:pt x="6237" y="7337"/>
                  </a:lnTo>
                  <a:lnTo>
                    <a:pt x="6200" y="7410"/>
                  </a:lnTo>
                  <a:lnTo>
                    <a:pt x="6017" y="7447"/>
                  </a:lnTo>
                  <a:lnTo>
                    <a:pt x="5980" y="7484"/>
                  </a:lnTo>
                  <a:lnTo>
                    <a:pt x="5943" y="7520"/>
                  </a:lnTo>
                  <a:lnTo>
                    <a:pt x="5907" y="7594"/>
                  </a:lnTo>
                  <a:lnTo>
                    <a:pt x="5907" y="7667"/>
                  </a:lnTo>
                  <a:lnTo>
                    <a:pt x="6200" y="8291"/>
                  </a:lnTo>
                  <a:lnTo>
                    <a:pt x="6163" y="8364"/>
                  </a:lnTo>
                  <a:lnTo>
                    <a:pt x="6127" y="8401"/>
                  </a:lnTo>
                  <a:lnTo>
                    <a:pt x="6090" y="8401"/>
                  </a:lnTo>
                  <a:lnTo>
                    <a:pt x="6053" y="8437"/>
                  </a:lnTo>
                  <a:lnTo>
                    <a:pt x="5943" y="8474"/>
                  </a:lnTo>
                  <a:lnTo>
                    <a:pt x="5907" y="8511"/>
                  </a:lnTo>
                  <a:lnTo>
                    <a:pt x="5613" y="7814"/>
                  </a:lnTo>
                  <a:lnTo>
                    <a:pt x="5576" y="7777"/>
                  </a:lnTo>
                  <a:lnTo>
                    <a:pt x="5540" y="7704"/>
                  </a:lnTo>
                  <a:lnTo>
                    <a:pt x="5393" y="7704"/>
                  </a:lnTo>
                  <a:lnTo>
                    <a:pt x="5356" y="7667"/>
                  </a:lnTo>
                  <a:lnTo>
                    <a:pt x="5173" y="7667"/>
                  </a:lnTo>
                  <a:lnTo>
                    <a:pt x="4990" y="7704"/>
                  </a:lnTo>
                  <a:lnTo>
                    <a:pt x="4843" y="7814"/>
                  </a:lnTo>
                  <a:lnTo>
                    <a:pt x="4733" y="7961"/>
                  </a:lnTo>
                  <a:lnTo>
                    <a:pt x="4659" y="8144"/>
                  </a:lnTo>
                  <a:lnTo>
                    <a:pt x="4623" y="8327"/>
                  </a:lnTo>
                  <a:lnTo>
                    <a:pt x="4623" y="8511"/>
                  </a:lnTo>
                  <a:lnTo>
                    <a:pt x="4623" y="8694"/>
                  </a:lnTo>
                  <a:lnTo>
                    <a:pt x="3669" y="8951"/>
                  </a:lnTo>
                  <a:lnTo>
                    <a:pt x="3229" y="9134"/>
                  </a:lnTo>
                  <a:lnTo>
                    <a:pt x="2752" y="9318"/>
                  </a:lnTo>
                  <a:lnTo>
                    <a:pt x="2348" y="7997"/>
                  </a:lnTo>
                  <a:lnTo>
                    <a:pt x="1908" y="6677"/>
                  </a:lnTo>
                  <a:lnTo>
                    <a:pt x="1541" y="5356"/>
                  </a:lnTo>
                  <a:lnTo>
                    <a:pt x="1395" y="4696"/>
                  </a:lnTo>
                  <a:lnTo>
                    <a:pt x="1285" y="3999"/>
                  </a:lnTo>
                  <a:lnTo>
                    <a:pt x="1505" y="3962"/>
                  </a:lnTo>
                  <a:lnTo>
                    <a:pt x="1725" y="3926"/>
                  </a:lnTo>
                  <a:lnTo>
                    <a:pt x="2165" y="3816"/>
                  </a:lnTo>
                  <a:lnTo>
                    <a:pt x="3302" y="3485"/>
                  </a:lnTo>
                  <a:lnTo>
                    <a:pt x="5760" y="2825"/>
                  </a:lnTo>
                  <a:lnTo>
                    <a:pt x="6934" y="2495"/>
                  </a:lnTo>
                  <a:lnTo>
                    <a:pt x="8071" y="2092"/>
                  </a:lnTo>
                  <a:lnTo>
                    <a:pt x="9135" y="1725"/>
                  </a:lnTo>
                  <a:lnTo>
                    <a:pt x="9758" y="1505"/>
                  </a:lnTo>
                  <a:lnTo>
                    <a:pt x="9978" y="1395"/>
                  </a:lnTo>
                  <a:lnTo>
                    <a:pt x="10088" y="1358"/>
                  </a:lnTo>
                  <a:lnTo>
                    <a:pt x="10162" y="1321"/>
                  </a:lnTo>
                  <a:close/>
                  <a:moveTo>
                    <a:pt x="12876" y="8988"/>
                  </a:moveTo>
                  <a:lnTo>
                    <a:pt x="13023" y="9575"/>
                  </a:lnTo>
                  <a:lnTo>
                    <a:pt x="13096" y="9905"/>
                  </a:lnTo>
                  <a:lnTo>
                    <a:pt x="13206" y="10198"/>
                  </a:lnTo>
                  <a:lnTo>
                    <a:pt x="12619" y="10271"/>
                  </a:lnTo>
                  <a:lnTo>
                    <a:pt x="12069" y="10418"/>
                  </a:lnTo>
                  <a:lnTo>
                    <a:pt x="11519" y="10565"/>
                  </a:lnTo>
                  <a:lnTo>
                    <a:pt x="10969" y="10748"/>
                  </a:lnTo>
                  <a:lnTo>
                    <a:pt x="9685" y="11225"/>
                  </a:lnTo>
                  <a:lnTo>
                    <a:pt x="8438" y="11702"/>
                  </a:lnTo>
                  <a:lnTo>
                    <a:pt x="5980" y="12619"/>
                  </a:lnTo>
                  <a:lnTo>
                    <a:pt x="4879" y="13023"/>
                  </a:lnTo>
                  <a:lnTo>
                    <a:pt x="4329" y="13243"/>
                  </a:lnTo>
                  <a:lnTo>
                    <a:pt x="3816" y="13499"/>
                  </a:lnTo>
                  <a:lnTo>
                    <a:pt x="3669" y="12692"/>
                  </a:lnTo>
                  <a:lnTo>
                    <a:pt x="3522" y="11885"/>
                  </a:lnTo>
                  <a:lnTo>
                    <a:pt x="3742" y="11885"/>
                  </a:lnTo>
                  <a:lnTo>
                    <a:pt x="3999" y="11812"/>
                  </a:lnTo>
                  <a:lnTo>
                    <a:pt x="5173" y="11482"/>
                  </a:lnTo>
                  <a:lnTo>
                    <a:pt x="7190" y="10932"/>
                  </a:lnTo>
                  <a:lnTo>
                    <a:pt x="7374" y="11335"/>
                  </a:lnTo>
                  <a:lnTo>
                    <a:pt x="7594" y="11702"/>
                  </a:lnTo>
                  <a:lnTo>
                    <a:pt x="7631" y="11775"/>
                  </a:lnTo>
                  <a:lnTo>
                    <a:pt x="7814" y="11775"/>
                  </a:lnTo>
                  <a:lnTo>
                    <a:pt x="7887" y="11702"/>
                  </a:lnTo>
                  <a:lnTo>
                    <a:pt x="7961" y="11629"/>
                  </a:lnTo>
                  <a:lnTo>
                    <a:pt x="8107" y="11592"/>
                  </a:lnTo>
                  <a:lnTo>
                    <a:pt x="8401" y="11519"/>
                  </a:lnTo>
                  <a:lnTo>
                    <a:pt x="8474" y="11445"/>
                  </a:lnTo>
                  <a:lnTo>
                    <a:pt x="8548" y="11372"/>
                  </a:lnTo>
                  <a:lnTo>
                    <a:pt x="8658" y="11189"/>
                  </a:lnTo>
                  <a:lnTo>
                    <a:pt x="8694" y="11005"/>
                  </a:lnTo>
                  <a:lnTo>
                    <a:pt x="8694" y="10785"/>
                  </a:lnTo>
                  <a:lnTo>
                    <a:pt x="8658" y="10602"/>
                  </a:lnTo>
                  <a:lnTo>
                    <a:pt x="8621" y="10418"/>
                  </a:lnTo>
                  <a:lnTo>
                    <a:pt x="8658" y="10492"/>
                  </a:lnTo>
                  <a:lnTo>
                    <a:pt x="8768" y="10528"/>
                  </a:lnTo>
                  <a:lnTo>
                    <a:pt x="9025" y="10492"/>
                  </a:lnTo>
                  <a:lnTo>
                    <a:pt x="9281" y="10418"/>
                  </a:lnTo>
                  <a:lnTo>
                    <a:pt x="9428" y="10638"/>
                  </a:lnTo>
                  <a:lnTo>
                    <a:pt x="9611" y="10822"/>
                  </a:lnTo>
                  <a:lnTo>
                    <a:pt x="9758" y="10895"/>
                  </a:lnTo>
                  <a:lnTo>
                    <a:pt x="9942" y="10932"/>
                  </a:lnTo>
                  <a:lnTo>
                    <a:pt x="10088" y="10932"/>
                  </a:lnTo>
                  <a:lnTo>
                    <a:pt x="10235" y="10858"/>
                  </a:lnTo>
                  <a:lnTo>
                    <a:pt x="10382" y="10785"/>
                  </a:lnTo>
                  <a:lnTo>
                    <a:pt x="10492" y="10638"/>
                  </a:lnTo>
                  <a:lnTo>
                    <a:pt x="10565" y="10492"/>
                  </a:lnTo>
                  <a:lnTo>
                    <a:pt x="10602" y="10345"/>
                  </a:lnTo>
                  <a:lnTo>
                    <a:pt x="10639" y="10161"/>
                  </a:lnTo>
                  <a:lnTo>
                    <a:pt x="10602" y="9978"/>
                  </a:lnTo>
                  <a:lnTo>
                    <a:pt x="10492" y="9648"/>
                  </a:lnTo>
                  <a:lnTo>
                    <a:pt x="10749" y="9648"/>
                  </a:lnTo>
                  <a:lnTo>
                    <a:pt x="11005" y="9611"/>
                  </a:lnTo>
                  <a:lnTo>
                    <a:pt x="11629" y="9428"/>
                  </a:lnTo>
                  <a:lnTo>
                    <a:pt x="12876" y="8988"/>
                  </a:lnTo>
                  <a:close/>
                  <a:moveTo>
                    <a:pt x="13206" y="10675"/>
                  </a:moveTo>
                  <a:lnTo>
                    <a:pt x="13096" y="10712"/>
                  </a:lnTo>
                  <a:lnTo>
                    <a:pt x="11592" y="11262"/>
                  </a:lnTo>
                  <a:lnTo>
                    <a:pt x="8731" y="12362"/>
                  </a:lnTo>
                  <a:lnTo>
                    <a:pt x="7300" y="12876"/>
                  </a:lnTo>
                  <a:lnTo>
                    <a:pt x="6604" y="13133"/>
                  </a:lnTo>
                  <a:lnTo>
                    <a:pt x="5870" y="13316"/>
                  </a:lnTo>
                  <a:lnTo>
                    <a:pt x="4696" y="13573"/>
                  </a:lnTo>
                  <a:lnTo>
                    <a:pt x="5393" y="13279"/>
                  </a:lnTo>
                  <a:lnTo>
                    <a:pt x="6090" y="13023"/>
                  </a:lnTo>
                  <a:lnTo>
                    <a:pt x="8438" y="12179"/>
                  </a:lnTo>
                  <a:lnTo>
                    <a:pt x="9611" y="11702"/>
                  </a:lnTo>
                  <a:lnTo>
                    <a:pt x="10822" y="11299"/>
                  </a:lnTo>
                  <a:lnTo>
                    <a:pt x="11409" y="11078"/>
                  </a:lnTo>
                  <a:lnTo>
                    <a:pt x="11996" y="10895"/>
                  </a:lnTo>
                  <a:lnTo>
                    <a:pt x="12619" y="10748"/>
                  </a:lnTo>
                  <a:lnTo>
                    <a:pt x="13206" y="10675"/>
                  </a:lnTo>
                  <a:close/>
                  <a:moveTo>
                    <a:pt x="10492" y="478"/>
                  </a:moveTo>
                  <a:lnTo>
                    <a:pt x="10712" y="1064"/>
                  </a:lnTo>
                  <a:lnTo>
                    <a:pt x="10969" y="1688"/>
                  </a:lnTo>
                  <a:lnTo>
                    <a:pt x="11482" y="2862"/>
                  </a:lnTo>
                  <a:lnTo>
                    <a:pt x="11996" y="4182"/>
                  </a:lnTo>
                  <a:lnTo>
                    <a:pt x="12473" y="5466"/>
                  </a:lnTo>
                  <a:lnTo>
                    <a:pt x="12876" y="6713"/>
                  </a:lnTo>
                  <a:lnTo>
                    <a:pt x="13280" y="7924"/>
                  </a:lnTo>
                  <a:lnTo>
                    <a:pt x="13683" y="9171"/>
                  </a:lnTo>
                  <a:lnTo>
                    <a:pt x="14013" y="10418"/>
                  </a:lnTo>
                  <a:lnTo>
                    <a:pt x="13793" y="10418"/>
                  </a:lnTo>
                  <a:lnTo>
                    <a:pt x="13573" y="10492"/>
                  </a:lnTo>
                  <a:lnTo>
                    <a:pt x="13573" y="10418"/>
                  </a:lnTo>
                  <a:lnTo>
                    <a:pt x="13573" y="10308"/>
                  </a:lnTo>
                  <a:lnTo>
                    <a:pt x="13646" y="10235"/>
                  </a:lnTo>
                  <a:lnTo>
                    <a:pt x="13646" y="10125"/>
                  </a:lnTo>
                  <a:lnTo>
                    <a:pt x="13610" y="9831"/>
                  </a:lnTo>
                  <a:lnTo>
                    <a:pt x="13610" y="9758"/>
                  </a:lnTo>
                  <a:lnTo>
                    <a:pt x="13610" y="9721"/>
                  </a:lnTo>
                  <a:lnTo>
                    <a:pt x="13426" y="9024"/>
                  </a:lnTo>
                  <a:lnTo>
                    <a:pt x="13096" y="7777"/>
                  </a:lnTo>
                  <a:lnTo>
                    <a:pt x="12693" y="6603"/>
                  </a:lnTo>
                  <a:lnTo>
                    <a:pt x="12289" y="5430"/>
                  </a:lnTo>
                  <a:lnTo>
                    <a:pt x="11849" y="4256"/>
                  </a:lnTo>
                  <a:lnTo>
                    <a:pt x="11372" y="3119"/>
                  </a:lnTo>
                  <a:lnTo>
                    <a:pt x="10859" y="1981"/>
                  </a:lnTo>
                  <a:lnTo>
                    <a:pt x="10675" y="1651"/>
                  </a:lnTo>
                  <a:lnTo>
                    <a:pt x="10492" y="1358"/>
                  </a:lnTo>
                  <a:lnTo>
                    <a:pt x="10602" y="1285"/>
                  </a:lnTo>
                  <a:lnTo>
                    <a:pt x="10639" y="1174"/>
                  </a:lnTo>
                  <a:lnTo>
                    <a:pt x="10602" y="1064"/>
                  </a:lnTo>
                  <a:lnTo>
                    <a:pt x="10565" y="991"/>
                  </a:lnTo>
                  <a:lnTo>
                    <a:pt x="10528" y="954"/>
                  </a:lnTo>
                  <a:lnTo>
                    <a:pt x="10455" y="918"/>
                  </a:lnTo>
                  <a:lnTo>
                    <a:pt x="10272" y="881"/>
                  </a:lnTo>
                  <a:lnTo>
                    <a:pt x="10088" y="918"/>
                  </a:lnTo>
                  <a:lnTo>
                    <a:pt x="9391" y="1138"/>
                  </a:lnTo>
                  <a:lnTo>
                    <a:pt x="8658" y="1431"/>
                  </a:lnTo>
                  <a:lnTo>
                    <a:pt x="7924" y="1688"/>
                  </a:lnTo>
                  <a:lnTo>
                    <a:pt x="7190" y="1945"/>
                  </a:lnTo>
                  <a:lnTo>
                    <a:pt x="5650" y="2422"/>
                  </a:lnTo>
                  <a:lnTo>
                    <a:pt x="4109" y="2862"/>
                  </a:lnTo>
                  <a:lnTo>
                    <a:pt x="2569" y="3265"/>
                  </a:lnTo>
                  <a:lnTo>
                    <a:pt x="1762" y="3485"/>
                  </a:lnTo>
                  <a:lnTo>
                    <a:pt x="1358" y="3632"/>
                  </a:lnTo>
                  <a:lnTo>
                    <a:pt x="1175" y="3706"/>
                  </a:lnTo>
                  <a:lnTo>
                    <a:pt x="1028" y="3816"/>
                  </a:lnTo>
                  <a:lnTo>
                    <a:pt x="991" y="3816"/>
                  </a:lnTo>
                  <a:lnTo>
                    <a:pt x="955" y="3889"/>
                  </a:lnTo>
                  <a:lnTo>
                    <a:pt x="918" y="3962"/>
                  </a:lnTo>
                  <a:lnTo>
                    <a:pt x="991" y="4586"/>
                  </a:lnTo>
                  <a:lnTo>
                    <a:pt x="1101" y="5209"/>
                  </a:lnTo>
                  <a:lnTo>
                    <a:pt x="1248" y="5796"/>
                  </a:lnTo>
                  <a:lnTo>
                    <a:pt x="1395" y="6420"/>
                  </a:lnTo>
                  <a:lnTo>
                    <a:pt x="1725" y="7594"/>
                  </a:lnTo>
                  <a:lnTo>
                    <a:pt x="2128" y="8768"/>
                  </a:lnTo>
                  <a:lnTo>
                    <a:pt x="2532" y="9978"/>
                  </a:lnTo>
                  <a:lnTo>
                    <a:pt x="2899" y="11152"/>
                  </a:lnTo>
                  <a:lnTo>
                    <a:pt x="3045" y="11739"/>
                  </a:lnTo>
                  <a:lnTo>
                    <a:pt x="3192" y="12362"/>
                  </a:lnTo>
                  <a:lnTo>
                    <a:pt x="3302" y="12949"/>
                  </a:lnTo>
                  <a:lnTo>
                    <a:pt x="3412" y="13573"/>
                  </a:lnTo>
                  <a:lnTo>
                    <a:pt x="3412" y="13683"/>
                  </a:lnTo>
                  <a:lnTo>
                    <a:pt x="3486" y="13720"/>
                  </a:lnTo>
                  <a:lnTo>
                    <a:pt x="3559" y="13756"/>
                  </a:lnTo>
                  <a:lnTo>
                    <a:pt x="3632" y="13793"/>
                  </a:lnTo>
                  <a:lnTo>
                    <a:pt x="3669" y="13830"/>
                  </a:lnTo>
                  <a:lnTo>
                    <a:pt x="3742" y="13830"/>
                  </a:lnTo>
                  <a:lnTo>
                    <a:pt x="4036" y="13756"/>
                  </a:lnTo>
                  <a:lnTo>
                    <a:pt x="3706" y="13903"/>
                  </a:lnTo>
                  <a:lnTo>
                    <a:pt x="3412" y="14086"/>
                  </a:lnTo>
                  <a:lnTo>
                    <a:pt x="2569" y="11115"/>
                  </a:lnTo>
                  <a:lnTo>
                    <a:pt x="2128" y="9611"/>
                  </a:lnTo>
                  <a:lnTo>
                    <a:pt x="1725" y="8144"/>
                  </a:lnTo>
                  <a:lnTo>
                    <a:pt x="955" y="5136"/>
                  </a:lnTo>
                  <a:lnTo>
                    <a:pt x="808" y="4439"/>
                  </a:lnTo>
                  <a:lnTo>
                    <a:pt x="661" y="3999"/>
                  </a:lnTo>
                  <a:lnTo>
                    <a:pt x="588" y="3779"/>
                  </a:lnTo>
                  <a:lnTo>
                    <a:pt x="478" y="3632"/>
                  </a:lnTo>
                  <a:lnTo>
                    <a:pt x="1065" y="3522"/>
                  </a:lnTo>
                  <a:lnTo>
                    <a:pt x="1652" y="3412"/>
                  </a:lnTo>
                  <a:lnTo>
                    <a:pt x="2825" y="3045"/>
                  </a:lnTo>
                  <a:lnTo>
                    <a:pt x="4183" y="2642"/>
                  </a:lnTo>
                  <a:lnTo>
                    <a:pt x="5503" y="2202"/>
                  </a:lnTo>
                  <a:lnTo>
                    <a:pt x="8034" y="1358"/>
                  </a:lnTo>
                  <a:lnTo>
                    <a:pt x="9281" y="918"/>
                  </a:lnTo>
                  <a:lnTo>
                    <a:pt x="9905" y="734"/>
                  </a:lnTo>
                  <a:lnTo>
                    <a:pt x="10198" y="624"/>
                  </a:lnTo>
                  <a:lnTo>
                    <a:pt x="10492" y="478"/>
                  </a:lnTo>
                  <a:close/>
                  <a:moveTo>
                    <a:pt x="10455" y="1"/>
                  </a:moveTo>
                  <a:lnTo>
                    <a:pt x="10162" y="37"/>
                  </a:lnTo>
                  <a:lnTo>
                    <a:pt x="9832" y="147"/>
                  </a:lnTo>
                  <a:lnTo>
                    <a:pt x="9245" y="367"/>
                  </a:lnTo>
                  <a:lnTo>
                    <a:pt x="7997" y="808"/>
                  </a:lnTo>
                  <a:lnTo>
                    <a:pt x="5503" y="1651"/>
                  </a:lnTo>
                  <a:lnTo>
                    <a:pt x="2935" y="2495"/>
                  </a:lnTo>
                  <a:lnTo>
                    <a:pt x="1615" y="2899"/>
                  </a:lnTo>
                  <a:lnTo>
                    <a:pt x="918" y="3082"/>
                  </a:lnTo>
                  <a:lnTo>
                    <a:pt x="258" y="3339"/>
                  </a:lnTo>
                  <a:lnTo>
                    <a:pt x="184" y="3412"/>
                  </a:lnTo>
                  <a:lnTo>
                    <a:pt x="148" y="3522"/>
                  </a:lnTo>
                  <a:lnTo>
                    <a:pt x="38" y="3559"/>
                  </a:lnTo>
                  <a:lnTo>
                    <a:pt x="1" y="3595"/>
                  </a:lnTo>
                  <a:lnTo>
                    <a:pt x="1" y="3632"/>
                  </a:lnTo>
                  <a:lnTo>
                    <a:pt x="38" y="3779"/>
                  </a:lnTo>
                  <a:lnTo>
                    <a:pt x="111" y="3926"/>
                  </a:lnTo>
                  <a:lnTo>
                    <a:pt x="184" y="4036"/>
                  </a:lnTo>
                  <a:lnTo>
                    <a:pt x="221" y="4146"/>
                  </a:lnTo>
                  <a:lnTo>
                    <a:pt x="294" y="4366"/>
                  </a:lnTo>
                  <a:lnTo>
                    <a:pt x="588" y="5796"/>
                  </a:lnTo>
                  <a:lnTo>
                    <a:pt x="955" y="7227"/>
                  </a:lnTo>
                  <a:lnTo>
                    <a:pt x="1285" y="8658"/>
                  </a:lnTo>
                  <a:lnTo>
                    <a:pt x="2055" y="11482"/>
                  </a:lnTo>
                  <a:lnTo>
                    <a:pt x="2459" y="12876"/>
                  </a:lnTo>
                  <a:lnTo>
                    <a:pt x="2899" y="14233"/>
                  </a:lnTo>
                  <a:lnTo>
                    <a:pt x="2935" y="14380"/>
                  </a:lnTo>
                  <a:lnTo>
                    <a:pt x="3045" y="14416"/>
                  </a:lnTo>
                  <a:lnTo>
                    <a:pt x="3155" y="14453"/>
                  </a:lnTo>
                  <a:lnTo>
                    <a:pt x="3302" y="14416"/>
                  </a:lnTo>
                  <a:lnTo>
                    <a:pt x="3596" y="14343"/>
                  </a:lnTo>
                  <a:lnTo>
                    <a:pt x="3889" y="14270"/>
                  </a:lnTo>
                  <a:lnTo>
                    <a:pt x="4513" y="14086"/>
                  </a:lnTo>
                  <a:lnTo>
                    <a:pt x="5980" y="13793"/>
                  </a:lnTo>
                  <a:lnTo>
                    <a:pt x="6714" y="13610"/>
                  </a:lnTo>
                  <a:lnTo>
                    <a:pt x="7447" y="13353"/>
                  </a:lnTo>
                  <a:lnTo>
                    <a:pt x="8878" y="12839"/>
                  </a:lnTo>
                  <a:lnTo>
                    <a:pt x="11739" y="11775"/>
                  </a:lnTo>
                  <a:lnTo>
                    <a:pt x="13133" y="11225"/>
                  </a:lnTo>
                  <a:lnTo>
                    <a:pt x="13646" y="11078"/>
                  </a:lnTo>
                  <a:lnTo>
                    <a:pt x="13903" y="10968"/>
                  </a:lnTo>
                  <a:lnTo>
                    <a:pt x="14160" y="10822"/>
                  </a:lnTo>
                  <a:lnTo>
                    <a:pt x="14197" y="10932"/>
                  </a:lnTo>
                  <a:lnTo>
                    <a:pt x="14270" y="10968"/>
                  </a:lnTo>
                  <a:lnTo>
                    <a:pt x="14380" y="11005"/>
                  </a:lnTo>
                  <a:lnTo>
                    <a:pt x="14490" y="11005"/>
                  </a:lnTo>
                  <a:lnTo>
                    <a:pt x="14563" y="10932"/>
                  </a:lnTo>
                  <a:lnTo>
                    <a:pt x="14637" y="10895"/>
                  </a:lnTo>
                  <a:lnTo>
                    <a:pt x="14674" y="10785"/>
                  </a:lnTo>
                  <a:lnTo>
                    <a:pt x="14637" y="10675"/>
                  </a:lnTo>
                  <a:lnTo>
                    <a:pt x="14270" y="9318"/>
                  </a:lnTo>
                  <a:lnTo>
                    <a:pt x="13867" y="7997"/>
                  </a:lnTo>
                  <a:lnTo>
                    <a:pt x="13426" y="6640"/>
                  </a:lnTo>
                  <a:lnTo>
                    <a:pt x="12949" y="5356"/>
                  </a:lnTo>
                  <a:lnTo>
                    <a:pt x="12473" y="4036"/>
                  </a:lnTo>
                  <a:lnTo>
                    <a:pt x="11922" y="2752"/>
                  </a:lnTo>
                  <a:lnTo>
                    <a:pt x="11409" y="1468"/>
                  </a:lnTo>
                  <a:lnTo>
                    <a:pt x="11115" y="881"/>
                  </a:lnTo>
                  <a:lnTo>
                    <a:pt x="10785" y="257"/>
                  </a:lnTo>
                  <a:lnTo>
                    <a:pt x="10749" y="221"/>
                  </a:lnTo>
                  <a:lnTo>
                    <a:pt x="10675" y="184"/>
                  </a:lnTo>
                  <a:lnTo>
                    <a:pt x="10639" y="111"/>
                  </a:lnTo>
                  <a:lnTo>
                    <a:pt x="10602" y="74"/>
                  </a:lnTo>
                  <a:lnTo>
                    <a:pt x="10528" y="37"/>
                  </a:lnTo>
                  <a:lnTo>
                    <a:pt x="10455" y="1"/>
                  </a:lnTo>
                  <a:close/>
                </a:path>
              </a:pathLst>
            </a:custGeom>
            <a:solidFill>
              <a:srgbClr val="A4C2F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A4C2F4"/>
                </a:solidFill>
                <a:latin typeface="Arial"/>
                <a:ea typeface="Arial"/>
                <a:cs typeface="Arial"/>
                <a:sym typeface="Arial"/>
              </a:endParaRPr>
            </a:p>
          </p:txBody>
        </p:sp>
        <p:sp>
          <p:nvSpPr>
            <p:cNvPr id="868" name="Google Shape;868;p40"/>
            <p:cNvSpPr/>
            <p:nvPr/>
          </p:nvSpPr>
          <p:spPr>
            <a:xfrm>
              <a:off x="6316250" y="3040425"/>
              <a:ext cx="137600" cy="122000"/>
            </a:xfrm>
            <a:custGeom>
              <a:avLst/>
              <a:gdLst/>
              <a:ahLst/>
              <a:cxnLst/>
              <a:rect l="l" t="t" r="r" b="b"/>
              <a:pathLst>
                <a:path w="5504" h="4880" extrusionOk="0">
                  <a:moveTo>
                    <a:pt x="5173" y="0"/>
                  </a:moveTo>
                  <a:lnTo>
                    <a:pt x="5063" y="37"/>
                  </a:lnTo>
                  <a:lnTo>
                    <a:pt x="4990" y="110"/>
                  </a:lnTo>
                  <a:lnTo>
                    <a:pt x="4770" y="404"/>
                  </a:lnTo>
                  <a:lnTo>
                    <a:pt x="4513" y="624"/>
                  </a:lnTo>
                  <a:lnTo>
                    <a:pt x="4219" y="844"/>
                  </a:lnTo>
                  <a:lnTo>
                    <a:pt x="3926" y="991"/>
                  </a:lnTo>
                  <a:lnTo>
                    <a:pt x="3742" y="1064"/>
                  </a:lnTo>
                  <a:lnTo>
                    <a:pt x="3559" y="1101"/>
                  </a:lnTo>
                  <a:lnTo>
                    <a:pt x="3229" y="1101"/>
                  </a:lnTo>
                  <a:lnTo>
                    <a:pt x="2862" y="1028"/>
                  </a:lnTo>
                  <a:lnTo>
                    <a:pt x="2532" y="917"/>
                  </a:lnTo>
                  <a:lnTo>
                    <a:pt x="2239" y="807"/>
                  </a:lnTo>
                  <a:lnTo>
                    <a:pt x="1908" y="734"/>
                  </a:lnTo>
                  <a:lnTo>
                    <a:pt x="1578" y="661"/>
                  </a:lnTo>
                  <a:lnTo>
                    <a:pt x="1248" y="624"/>
                  </a:lnTo>
                  <a:lnTo>
                    <a:pt x="918" y="661"/>
                  </a:lnTo>
                  <a:lnTo>
                    <a:pt x="625" y="771"/>
                  </a:lnTo>
                  <a:lnTo>
                    <a:pt x="478" y="844"/>
                  </a:lnTo>
                  <a:lnTo>
                    <a:pt x="368" y="954"/>
                  </a:lnTo>
                  <a:lnTo>
                    <a:pt x="258" y="1064"/>
                  </a:lnTo>
                  <a:lnTo>
                    <a:pt x="148" y="1211"/>
                  </a:lnTo>
                  <a:lnTo>
                    <a:pt x="111" y="1284"/>
                  </a:lnTo>
                  <a:lnTo>
                    <a:pt x="111" y="1321"/>
                  </a:lnTo>
                  <a:lnTo>
                    <a:pt x="148" y="1431"/>
                  </a:lnTo>
                  <a:lnTo>
                    <a:pt x="258" y="1468"/>
                  </a:lnTo>
                  <a:lnTo>
                    <a:pt x="368" y="1468"/>
                  </a:lnTo>
                  <a:lnTo>
                    <a:pt x="698" y="1284"/>
                  </a:lnTo>
                  <a:lnTo>
                    <a:pt x="1028" y="1174"/>
                  </a:lnTo>
                  <a:lnTo>
                    <a:pt x="1028" y="2531"/>
                  </a:lnTo>
                  <a:lnTo>
                    <a:pt x="955" y="3228"/>
                  </a:lnTo>
                  <a:lnTo>
                    <a:pt x="881" y="3925"/>
                  </a:lnTo>
                  <a:lnTo>
                    <a:pt x="698" y="3852"/>
                  </a:lnTo>
                  <a:lnTo>
                    <a:pt x="551" y="3742"/>
                  </a:lnTo>
                  <a:lnTo>
                    <a:pt x="368" y="3632"/>
                  </a:lnTo>
                  <a:lnTo>
                    <a:pt x="184" y="3522"/>
                  </a:lnTo>
                  <a:lnTo>
                    <a:pt x="111" y="3522"/>
                  </a:lnTo>
                  <a:lnTo>
                    <a:pt x="38" y="3595"/>
                  </a:lnTo>
                  <a:lnTo>
                    <a:pt x="1" y="3669"/>
                  </a:lnTo>
                  <a:lnTo>
                    <a:pt x="1" y="3779"/>
                  </a:lnTo>
                  <a:lnTo>
                    <a:pt x="38" y="3962"/>
                  </a:lnTo>
                  <a:lnTo>
                    <a:pt x="148" y="4145"/>
                  </a:lnTo>
                  <a:lnTo>
                    <a:pt x="294" y="4256"/>
                  </a:lnTo>
                  <a:lnTo>
                    <a:pt x="514" y="4402"/>
                  </a:lnTo>
                  <a:lnTo>
                    <a:pt x="735" y="4476"/>
                  </a:lnTo>
                  <a:lnTo>
                    <a:pt x="1175" y="4476"/>
                  </a:lnTo>
                  <a:lnTo>
                    <a:pt x="1248" y="4439"/>
                  </a:lnTo>
                  <a:lnTo>
                    <a:pt x="1321" y="4402"/>
                  </a:lnTo>
                  <a:lnTo>
                    <a:pt x="1395" y="4256"/>
                  </a:lnTo>
                  <a:lnTo>
                    <a:pt x="1505" y="3485"/>
                  </a:lnTo>
                  <a:lnTo>
                    <a:pt x="1578" y="2715"/>
                  </a:lnTo>
                  <a:lnTo>
                    <a:pt x="1578" y="1908"/>
                  </a:lnTo>
                  <a:lnTo>
                    <a:pt x="1542" y="1504"/>
                  </a:lnTo>
                  <a:lnTo>
                    <a:pt x="1505" y="1138"/>
                  </a:lnTo>
                  <a:lnTo>
                    <a:pt x="1762" y="1174"/>
                  </a:lnTo>
                  <a:lnTo>
                    <a:pt x="2128" y="1321"/>
                  </a:lnTo>
                  <a:lnTo>
                    <a:pt x="2459" y="1431"/>
                  </a:lnTo>
                  <a:lnTo>
                    <a:pt x="2825" y="1578"/>
                  </a:lnTo>
                  <a:lnTo>
                    <a:pt x="3192" y="1651"/>
                  </a:lnTo>
                  <a:lnTo>
                    <a:pt x="3486" y="1651"/>
                  </a:lnTo>
                  <a:lnTo>
                    <a:pt x="3449" y="2531"/>
                  </a:lnTo>
                  <a:lnTo>
                    <a:pt x="3412" y="3449"/>
                  </a:lnTo>
                  <a:lnTo>
                    <a:pt x="3412" y="3999"/>
                  </a:lnTo>
                  <a:lnTo>
                    <a:pt x="3412" y="4256"/>
                  </a:lnTo>
                  <a:lnTo>
                    <a:pt x="3412" y="4366"/>
                  </a:lnTo>
                  <a:lnTo>
                    <a:pt x="3412" y="4402"/>
                  </a:lnTo>
                  <a:lnTo>
                    <a:pt x="3449" y="4402"/>
                  </a:lnTo>
                  <a:lnTo>
                    <a:pt x="3412" y="4476"/>
                  </a:lnTo>
                  <a:lnTo>
                    <a:pt x="3376" y="4512"/>
                  </a:lnTo>
                  <a:lnTo>
                    <a:pt x="3376" y="4659"/>
                  </a:lnTo>
                  <a:lnTo>
                    <a:pt x="3376" y="4696"/>
                  </a:lnTo>
                  <a:lnTo>
                    <a:pt x="3412" y="4806"/>
                  </a:lnTo>
                  <a:lnTo>
                    <a:pt x="3522" y="4879"/>
                  </a:lnTo>
                  <a:lnTo>
                    <a:pt x="3632" y="4879"/>
                  </a:lnTo>
                  <a:lnTo>
                    <a:pt x="3742" y="4842"/>
                  </a:lnTo>
                  <a:lnTo>
                    <a:pt x="3853" y="4732"/>
                  </a:lnTo>
                  <a:lnTo>
                    <a:pt x="3926" y="4586"/>
                  </a:lnTo>
                  <a:lnTo>
                    <a:pt x="3926" y="4439"/>
                  </a:lnTo>
                  <a:lnTo>
                    <a:pt x="3926" y="4256"/>
                  </a:lnTo>
                  <a:lnTo>
                    <a:pt x="3963" y="3045"/>
                  </a:lnTo>
                  <a:lnTo>
                    <a:pt x="3963" y="1871"/>
                  </a:lnTo>
                  <a:lnTo>
                    <a:pt x="3963" y="1541"/>
                  </a:lnTo>
                  <a:lnTo>
                    <a:pt x="4366" y="1394"/>
                  </a:lnTo>
                  <a:lnTo>
                    <a:pt x="4733" y="1138"/>
                  </a:lnTo>
                  <a:lnTo>
                    <a:pt x="5063" y="844"/>
                  </a:lnTo>
                  <a:lnTo>
                    <a:pt x="5320" y="551"/>
                  </a:lnTo>
                  <a:lnTo>
                    <a:pt x="5467" y="367"/>
                  </a:lnTo>
                  <a:lnTo>
                    <a:pt x="5503" y="257"/>
                  </a:lnTo>
                  <a:lnTo>
                    <a:pt x="5503" y="184"/>
                  </a:lnTo>
                  <a:lnTo>
                    <a:pt x="5430" y="74"/>
                  </a:lnTo>
                  <a:lnTo>
                    <a:pt x="5356" y="37"/>
                  </a:lnTo>
                  <a:lnTo>
                    <a:pt x="5283" y="0"/>
                  </a:lnTo>
                  <a:close/>
                </a:path>
              </a:pathLst>
            </a:custGeom>
            <a:solidFill>
              <a:srgbClr val="A4C2F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A4C2F4"/>
                </a:solidFill>
                <a:latin typeface="Arial"/>
                <a:ea typeface="Arial"/>
                <a:cs typeface="Arial"/>
                <a:sym typeface="Arial"/>
              </a:endParaRPr>
            </a:p>
          </p:txBody>
        </p:sp>
        <p:sp>
          <p:nvSpPr>
            <p:cNvPr id="869" name="Google Shape;869;p40"/>
            <p:cNvSpPr/>
            <p:nvPr/>
          </p:nvSpPr>
          <p:spPr>
            <a:xfrm>
              <a:off x="6879325" y="4294925"/>
              <a:ext cx="344825" cy="254975"/>
            </a:xfrm>
            <a:custGeom>
              <a:avLst/>
              <a:gdLst/>
              <a:ahLst/>
              <a:cxnLst/>
              <a:rect l="l" t="t" r="r" b="b"/>
              <a:pathLst>
                <a:path w="13793" h="10199" extrusionOk="0">
                  <a:moveTo>
                    <a:pt x="5649" y="2128"/>
                  </a:moveTo>
                  <a:lnTo>
                    <a:pt x="5503" y="2165"/>
                  </a:lnTo>
                  <a:lnTo>
                    <a:pt x="5356" y="2238"/>
                  </a:lnTo>
                  <a:lnTo>
                    <a:pt x="5209" y="2312"/>
                  </a:lnTo>
                  <a:lnTo>
                    <a:pt x="5099" y="2422"/>
                  </a:lnTo>
                  <a:lnTo>
                    <a:pt x="4989" y="2532"/>
                  </a:lnTo>
                  <a:lnTo>
                    <a:pt x="4916" y="2642"/>
                  </a:lnTo>
                  <a:lnTo>
                    <a:pt x="4879" y="2788"/>
                  </a:lnTo>
                  <a:lnTo>
                    <a:pt x="4842" y="2935"/>
                  </a:lnTo>
                  <a:lnTo>
                    <a:pt x="4842" y="3119"/>
                  </a:lnTo>
                  <a:lnTo>
                    <a:pt x="4879" y="3265"/>
                  </a:lnTo>
                  <a:lnTo>
                    <a:pt x="4916" y="3375"/>
                  </a:lnTo>
                  <a:lnTo>
                    <a:pt x="5026" y="3485"/>
                  </a:lnTo>
                  <a:lnTo>
                    <a:pt x="5136" y="3522"/>
                  </a:lnTo>
                  <a:lnTo>
                    <a:pt x="5209" y="3522"/>
                  </a:lnTo>
                  <a:lnTo>
                    <a:pt x="5319" y="3449"/>
                  </a:lnTo>
                  <a:lnTo>
                    <a:pt x="5356" y="3375"/>
                  </a:lnTo>
                  <a:lnTo>
                    <a:pt x="5393" y="3119"/>
                  </a:lnTo>
                  <a:lnTo>
                    <a:pt x="5393" y="2899"/>
                  </a:lnTo>
                  <a:lnTo>
                    <a:pt x="5429" y="3045"/>
                  </a:lnTo>
                  <a:lnTo>
                    <a:pt x="5466" y="3229"/>
                  </a:lnTo>
                  <a:lnTo>
                    <a:pt x="5503" y="3632"/>
                  </a:lnTo>
                  <a:lnTo>
                    <a:pt x="5576" y="3926"/>
                  </a:lnTo>
                  <a:lnTo>
                    <a:pt x="5613" y="4072"/>
                  </a:lnTo>
                  <a:lnTo>
                    <a:pt x="5723" y="4219"/>
                  </a:lnTo>
                  <a:lnTo>
                    <a:pt x="5796" y="4256"/>
                  </a:lnTo>
                  <a:lnTo>
                    <a:pt x="5833" y="4256"/>
                  </a:lnTo>
                  <a:lnTo>
                    <a:pt x="5906" y="4219"/>
                  </a:lnTo>
                  <a:lnTo>
                    <a:pt x="5943" y="4146"/>
                  </a:lnTo>
                  <a:lnTo>
                    <a:pt x="5980" y="4036"/>
                  </a:lnTo>
                  <a:lnTo>
                    <a:pt x="5980" y="3926"/>
                  </a:lnTo>
                  <a:lnTo>
                    <a:pt x="5943" y="3669"/>
                  </a:lnTo>
                  <a:lnTo>
                    <a:pt x="5833" y="3082"/>
                  </a:lnTo>
                  <a:lnTo>
                    <a:pt x="5759" y="2825"/>
                  </a:lnTo>
                  <a:lnTo>
                    <a:pt x="5686" y="2715"/>
                  </a:lnTo>
                  <a:lnTo>
                    <a:pt x="5613" y="2642"/>
                  </a:lnTo>
                  <a:lnTo>
                    <a:pt x="5723" y="2605"/>
                  </a:lnTo>
                  <a:lnTo>
                    <a:pt x="6016" y="2605"/>
                  </a:lnTo>
                  <a:lnTo>
                    <a:pt x="6163" y="2642"/>
                  </a:lnTo>
                  <a:lnTo>
                    <a:pt x="6310" y="3045"/>
                  </a:lnTo>
                  <a:lnTo>
                    <a:pt x="6456" y="3522"/>
                  </a:lnTo>
                  <a:lnTo>
                    <a:pt x="6603" y="3999"/>
                  </a:lnTo>
                  <a:lnTo>
                    <a:pt x="6640" y="4072"/>
                  </a:lnTo>
                  <a:lnTo>
                    <a:pt x="6677" y="4109"/>
                  </a:lnTo>
                  <a:lnTo>
                    <a:pt x="6750" y="4146"/>
                  </a:lnTo>
                  <a:lnTo>
                    <a:pt x="6823" y="4109"/>
                  </a:lnTo>
                  <a:lnTo>
                    <a:pt x="6897" y="4072"/>
                  </a:lnTo>
                  <a:lnTo>
                    <a:pt x="6970" y="4036"/>
                  </a:lnTo>
                  <a:lnTo>
                    <a:pt x="7007" y="3926"/>
                  </a:lnTo>
                  <a:lnTo>
                    <a:pt x="7007" y="3852"/>
                  </a:lnTo>
                  <a:lnTo>
                    <a:pt x="6860" y="3412"/>
                  </a:lnTo>
                  <a:lnTo>
                    <a:pt x="6750" y="3009"/>
                  </a:lnTo>
                  <a:lnTo>
                    <a:pt x="6677" y="2862"/>
                  </a:lnTo>
                  <a:lnTo>
                    <a:pt x="6970" y="3045"/>
                  </a:lnTo>
                  <a:lnTo>
                    <a:pt x="7227" y="3229"/>
                  </a:lnTo>
                  <a:lnTo>
                    <a:pt x="7227" y="3449"/>
                  </a:lnTo>
                  <a:lnTo>
                    <a:pt x="7263" y="3669"/>
                  </a:lnTo>
                  <a:lnTo>
                    <a:pt x="7410" y="4072"/>
                  </a:lnTo>
                  <a:lnTo>
                    <a:pt x="7484" y="4146"/>
                  </a:lnTo>
                  <a:lnTo>
                    <a:pt x="7520" y="4182"/>
                  </a:lnTo>
                  <a:lnTo>
                    <a:pt x="7667" y="4182"/>
                  </a:lnTo>
                  <a:lnTo>
                    <a:pt x="7740" y="4146"/>
                  </a:lnTo>
                  <a:lnTo>
                    <a:pt x="7777" y="4109"/>
                  </a:lnTo>
                  <a:lnTo>
                    <a:pt x="7814" y="4036"/>
                  </a:lnTo>
                  <a:lnTo>
                    <a:pt x="7777" y="3926"/>
                  </a:lnTo>
                  <a:lnTo>
                    <a:pt x="7704" y="3669"/>
                  </a:lnTo>
                  <a:lnTo>
                    <a:pt x="8034" y="3962"/>
                  </a:lnTo>
                  <a:lnTo>
                    <a:pt x="8070" y="3999"/>
                  </a:lnTo>
                  <a:lnTo>
                    <a:pt x="8107" y="3999"/>
                  </a:lnTo>
                  <a:lnTo>
                    <a:pt x="8144" y="3962"/>
                  </a:lnTo>
                  <a:lnTo>
                    <a:pt x="8144" y="3926"/>
                  </a:lnTo>
                  <a:lnTo>
                    <a:pt x="8144" y="3742"/>
                  </a:lnTo>
                  <a:lnTo>
                    <a:pt x="8107" y="3595"/>
                  </a:lnTo>
                  <a:lnTo>
                    <a:pt x="7960" y="3302"/>
                  </a:lnTo>
                  <a:lnTo>
                    <a:pt x="7740" y="3009"/>
                  </a:lnTo>
                  <a:lnTo>
                    <a:pt x="7484" y="2788"/>
                  </a:lnTo>
                  <a:lnTo>
                    <a:pt x="7190" y="2568"/>
                  </a:lnTo>
                  <a:lnTo>
                    <a:pt x="6897" y="2422"/>
                  </a:lnTo>
                  <a:lnTo>
                    <a:pt x="6566" y="2275"/>
                  </a:lnTo>
                  <a:lnTo>
                    <a:pt x="6273" y="2165"/>
                  </a:lnTo>
                  <a:lnTo>
                    <a:pt x="5943" y="2128"/>
                  </a:lnTo>
                  <a:close/>
                  <a:moveTo>
                    <a:pt x="12215" y="3485"/>
                  </a:moveTo>
                  <a:lnTo>
                    <a:pt x="12142" y="3522"/>
                  </a:lnTo>
                  <a:lnTo>
                    <a:pt x="12142" y="3559"/>
                  </a:lnTo>
                  <a:lnTo>
                    <a:pt x="12142" y="3742"/>
                  </a:lnTo>
                  <a:lnTo>
                    <a:pt x="12142" y="3926"/>
                  </a:lnTo>
                  <a:lnTo>
                    <a:pt x="12252" y="4292"/>
                  </a:lnTo>
                  <a:lnTo>
                    <a:pt x="12436" y="4769"/>
                  </a:lnTo>
                  <a:lnTo>
                    <a:pt x="12582" y="5136"/>
                  </a:lnTo>
                  <a:lnTo>
                    <a:pt x="12546" y="5209"/>
                  </a:lnTo>
                  <a:lnTo>
                    <a:pt x="12546" y="5320"/>
                  </a:lnTo>
                  <a:lnTo>
                    <a:pt x="12582" y="5356"/>
                  </a:lnTo>
                  <a:lnTo>
                    <a:pt x="12582" y="5430"/>
                  </a:lnTo>
                  <a:lnTo>
                    <a:pt x="11885" y="5613"/>
                  </a:lnTo>
                  <a:lnTo>
                    <a:pt x="11885" y="5430"/>
                  </a:lnTo>
                  <a:lnTo>
                    <a:pt x="11849" y="5246"/>
                  </a:lnTo>
                  <a:lnTo>
                    <a:pt x="11702" y="4843"/>
                  </a:lnTo>
                  <a:lnTo>
                    <a:pt x="11629" y="4549"/>
                  </a:lnTo>
                  <a:lnTo>
                    <a:pt x="11482" y="4256"/>
                  </a:lnTo>
                  <a:lnTo>
                    <a:pt x="11335" y="3999"/>
                  </a:lnTo>
                  <a:lnTo>
                    <a:pt x="11115" y="3742"/>
                  </a:lnTo>
                  <a:lnTo>
                    <a:pt x="11005" y="3742"/>
                  </a:lnTo>
                  <a:lnTo>
                    <a:pt x="10968" y="3779"/>
                  </a:lnTo>
                  <a:lnTo>
                    <a:pt x="10932" y="3852"/>
                  </a:lnTo>
                  <a:lnTo>
                    <a:pt x="10968" y="4109"/>
                  </a:lnTo>
                  <a:lnTo>
                    <a:pt x="11078" y="4366"/>
                  </a:lnTo>
                  <a:lnTo>
                    <a:pt x="11262" y="4879"/>
                  </a:lnTo>
                  <a:lnTo>
                    <a:pt x="11372" y="5320"/>
                  </a:lnTo>
                  <a:lnTo>
                    <a:pt x="11445" y="5540"/>
                  </a:lnTo>
                  <a:lnTo>
                    <a:pt x="11555" y="5686"/>
                  </a:lnTo>
                  <a:lnTo>
                    <a:pt x="11482" y="5723"/>
                  </a:lnTo>
                  <a:lnTo>
                    <a:pt x="11372" y="5723"/>
                  </a:lnTo>
                  <a:lnTo>
                    <a:pt x="11262" y="5686"/>
                  </a:lnTo>
                  <a:lnTo>
                    <a:pt x="11152" y="5650"/>
                  </a:lnTo>
                  <a:lnTo>
                    <a:pt x="11078" y="5576"/>
                  </a:lnTo>
                  <a:lnTo>
                    <a:pt x="10895" y="5393"/>
                  </a:lnTo>
                  <a:lnTo>
                    <a:pt x="10785" y="5209"/>
                  </a:lnTo>
                  <a:lnTo>
                    <a:pt x="10712" y="5173"/>
                  </a:lnTo>
                  <a:lnTo>
                    <a:pt x="10675" y="4916"/>
                  </a:lnTo>
                  <a:lnTo>
                    <a:pt x="10601" y="4696"/>
                  </a:lnTo>
                  <a:lnTo>
                    <a:pt x="10418" y="4292"/>
                  </a:lnTo>
                  <a:lnTo>
                    <a:pt x="10381" y="4256"/>
                  </a:lnTo>
                  <a:lnTo>
                    <a:pt x="10345" y="4219"/>
                  </a:lnTo>
                  <a:lnTo>
                    <a:pt x="10198" y="4219"/>
                  </a:lnTo>
                  <a:lnTo>
                    <a:pt x="10125" y="4292"/>
                  </a:lnTo>
                  <a:lnTo>
                    <a:pt x="10088" y="4366"/>
                  </a:lnTo>
                  <a:lnTo>
                    <a:pt x="10088" y="4402"/>
                  </a:lnTo>
                  <a:lnTo>
                    <a:pt x="10125" y="4659"/>
                  </a:lnTo>
                  <a:lnTo>
                    <a:pt x="10051" y="4623"/>
                  </a:lnTo>
                  <a:lnTo>
                    <a:pt x="9941" y="4586"/>
                  </a:lnTo>
                  <a:lnTo>
                    <a:pt x="9868" y="4623"/>
                  </a:lnTo>
                  <a:lnTo>
                    <a:pt x="9794" y="4696"/>
                  </a:lnTo>
                  <a:lnTo>
                    <a:pt x="9721" y="4806"/>
                  </a:lnTo>
                  <a:lnTo>
                    <a:pt x="9684" y="4916"/>
                  </a:lnTo>
                  <a:lnTo>
                    <a:pt x="9721" y="5026"/>
                  </a:lnTo>
                  <a:lnTo>
                    <a:pt x="9758" y="5099"/>
                  </a:lnTo>
                  <a:lnTo>
                    <a:pt x="9905" y="5246"/>
                  </a:lnTo>
                  <a:lnTo>
                    <a:pt x="10125" y="5356"/>
                  </a:lnTo>
                  <a:lnTo>
                    <a:pt x="10271" y="5430"/>
                  </a:lnTo>
                  <a:lnTo>
                    <a:pt x="10345" y="5540"/>
                  </a:lnTo>
                  <a:lnTo>
                    <a:pt x="10528" y="5796"/>
                  </a:lnTo>
                  <a:lnTo>
                    <a:pt x="10712" y="5980"/>
                  </a:lnTo>
                  <a:lnTo>
                    <a:pt x="10932" y="6163"/>
                  </a:lnTo>
                  <a:lnTo>
                    <a:pt x="11078" y="6200"/>
                  </a:lnTo>
                  <a:lnTo>
                    <a:pt x="11225" y="6237"/>
                  </a:lnTo>
                  <a:lnTo>
                    <a:pt x="11519" y="6237"/>
                  </a:lnTo>
                  <a:lnTo>
                    <a:pt x="11849" y="6163"/>
                  </a:lnTo>
                  <a:lnTo>
                    <a:pt x="12142" y="6090"/>
                  </a:lnTo>
                  <a:lnTo>
                    <a:pt x="12986" y="5833"/>
                  </a:lnTo>
                  <a:lnTo>
                    <a:pt x="13353" y="5686"/>
                  </a:lnTo>
                  <a:lnTo>
                    <a:pt x="13536" y="5613"/>
                  </a:lnTo>
                  <a:lnTo>
                    <a:pt x="13719" y="5540"/>
                  </a:lnTo>
                  <a:lnTo>
                    <a:pt x="13793" y="5466"/>
                  </a:lnTo>
                  <a:lnTo>
                    <a:pt x="13793" y="5356"/>
                  </a:lnTo>
                  <a:lnTo>
                    <a:pt x="13756" y="5283"/>
                  </a:lnTo>
                  <a:lnTo>
                    <a:pt x="13646" y="5246"/>
                  </a:lnTo>
                  <a:lnTo>
                    <a:pt x="13353" y="5246"/>
                  </a:lnTo>
                  <a:lnTo>
                    <a:pt x="13059" y="5320"/>
                  </a:lnTo>
                  <a:lnTo>
                    <a:pt x="13059" y="5099"/>
                  </a:lnTo>
                  <a:lnTo>
                    <a:pt x="12986" y="4879"/>
                  </a:lnTo>
                  <a:lnTo>
                    <a:pt x="12839" y="4513"/>
                  </a:lnTo>
                  <a:lnTo>
                    <a:pt x="12619" y="3962"/>
                  </a:lnTo>
                  <a:lnTo>
                    <a:pt x="12509" y="3706"/>
                  </a:lnTo>
                  <a:lnTo>
                    <a:pt x="12326" y="3485"/>
                  </a:lnTo>
                  <a:close/>
                  <a:moveTo>
                    <a:pt x="12069" y="1"/>
                  </a:moveTo>
                  <a:lnTo>
                    <a:pt x="11702" y="37"/>
                  </a:lnTo>
                  <a:lnTo>
                    <a:pt x="11335" y="147"/>
                  </a:lnTo>
                  <a:lnTo>
                    <a:pt x="10638" y="368"/>
                  </a:lnTo>
                  <a:lnTo>
                    <a:pt x="9905" y="588"/>
                  </a:lnTo>
                  <a:lnTo>
                    <a:pt x="9538" y="698"/>
                  </a:lnTo>
                  <a:lnTo>
                    <a:pt x="9171" y="844"/>
                  </a:lnTo>
                  <a:lnTo>
                    <a:pt x="8914" y="1028"/>
                  </a:lnTo>
                  <a:lnTo>
                    <a:pt x="8694" y="1211"/>
                  </a:lnTo>
                  <a:lnTo>
                    <a:pt x="8547" y="1431"/>
                  </a:lnTo>
                  <a:lnTo>
                    <a:pt x="8437" y="1688"/>
                  </a:lnTo>
                  <a:lnTo>
                    <a:pt x="8401" y="1945"/>
                  </a:lnTo>
                  <a:lnTo>
                    <a:pt x="8401" y="2238"/>
                  </a:lnTo>
                  <a:lnTo>
                    <a:pt x="8401" y="2532"/>
                  </a:lnTo>
                  <a:lnTo>
                    <a:pt x="8474" y="2825"/>
                  </a:lnTo>
                  <a:lnTo>
                    <a:pt x="8804" y="4402"/>
                  </a:lnTo>
                  <a:lnTo>
                    <a:pt x="8951" y="5173"/>
                  </a:lnTo>
                  <a:lnTo>
                    <a:pt x="9098" y="5980"/>
                  </a:lnTo>
                  <a:lnTo>
                    <a:pt x="9134" y="6347"/>
                  </a:lnTo>
                  <a:lnTo>
                    <a:pt x="9134" y="6713"/>
                  </a:lnTo>
                  <a:lnTo>
                    <a:pt x="8914" y="6126"/>
                  </a:lnTo>
                  <a:lnTo>
                    <a:pt x="8841" y="5796"/>
                  </a:lnTo>
                  <a:lnTo>
                    <a:pt x="8731" y="5430"/>
                  </a:lnTo>
                  <a:lnTo>
                    <a:pt x="8657" y="5246"/>
                  </a:lnTo>
                  <a:lnTo>
                    <a:pt x="8547" y="5099"/>
                  </a:lnTo>
                  <a:lnTo>
                    <a:pt x="8437" y="4953"/>
                  </a:lnTo>
                  <a:lnTo>
                    <a:pt x="8327" y="4879"/>
                  </a:lnTo>
                  <a:lnTo>
                    <a:pt x="8254" y="4879"/>
                  </a:lnTo>
                  <a:lnTo>
                    <a:pt x="8217" y="4916"/>
                  </a:lnTo>
                  <a:lnTo>
                    <a:pt x="8180" y="5026"/>
                  </a:lnTo>
                  <a:lnTo>
                    <a:pt x="8180" y="5136"/>
                  </a:lnTo>
                  <a:lnTo>
                    <a:pt x="8217" y="5393"/>
                  </a:lnTo>
                  <a:lnTo>
                    <a:pt x="8364" y="5906"/>
                  </a:lnTo>
                  <a:lnTo>
                    <a:pt x="8584" y="6567"/>
                  </a:lnTo>
                  <a:lnTo>
                    <a:pt x="8767" y="7227"/>
                  </a:lnTo>
                  <a:lnTo>
                    <a:pt x="8731" y="7374"/>
                  </a:lnTo>
                  <a:lnTo>
                    <a:pt x="8731" y="7447"/>
                  </a:lnTo>
                  <a:lnTo>
                    <a:pt x="8731" y="7520"/>
                  </a:lnTo>
                  <a:lnTo>
                    <a:pt x="8804" y="7594"/>
                  </a:lnTo>
                  <a:lnTo>
                    <a:pt x="8694" y="7740"/>
                  </a:lnTo>
                  <a:lnTo>
                    <a:pt x="8547" y="7887"/>
                  </a:lnTo>
                  <a:lnTo>
                    <a:pt x="8401" y="7997"/>
                  </a:lnTo>
                  <a:lnTo>
                    <a:pt x="8180" y="8107"/>
                  </a:lnTo>
                  <a:lnTo>
                    <a:pt x="8144" y="8034"/>
                  </a:lnTo>
                  <a:lnTo>
                    <a:pt x="8144" y="7997"/>
                  </a:lnTo>
                  <a:lnTo>
                    <a:pt x="8070" y="7961"/>
                  </a:lnTo>
                  <a:lnTo>
                    <a:pt x="7630" y="6530"/>
                  </a:lnTo>
                  <a:lnTo>
                    <a:pt x="7337" y="5650"/>
                  </a:lnTo>
                  <a:lnTo>
                    <a:pt x="7153" y="5283"/>
                  </a:lnTo>
                  <a:lnTo>
                    <a:pt x="7080" y="5026"/>
                  </a:lnTo>
                  <a:lnTo>
                    <a:pt x="7080" y="4953"/>
                  </a:lnTo>
                  <a:lnTo>
                    <a:pt x="7080" y="4879"/>
                  </a:lnTo>
                  <a:lnTo>
                    <a:pt x="7117" y="4806"/>
                  </a:lnTo>
                  <a:lnTo>
                    <a:pt x="7153" y="4733"/>
                  </a:lnTo>
                  <a:lnTo>
                    <a:pt x="7117" y="4659"/>
                  </a:lnTo>
                  <a:lnTo>
                    <a:pt x="7080" y="4623"/>
                  </a:lnTo>
                  <a:lnTo>
                    <a:pt x="6860" y="4476"/>
                  </a:lnTo>
                  <a:lnTo>
                    <a:pt x="6750" y="4439"/>
                  </a:lnTo>
                  <a:lnTo>
                    <a:pt x="6640" y="4476"/>
                  </a:lnTo>
                  <a:lnTo>
                    <a:pt x="6603" y="4549"/>
                  </a:lnTo>
                  <a:lnTo>
                    <a:pt x="6603" y="4623"/>
                  </a:lnTo>
                  <a:lnTo>
                    <a:pt x="6640" y="4659"/>
                  </a:lnTo>
                  <a:lnTo>
                    <a:pt x="6677" y="4769"/>
                  </a:lnTo>
                  <a:lnTo>
                    <a:pt x="6640" y="4879"/>
                  </a:lnTo>
                  <a:lnTo>
                    <a:pt x="6640" y="5063"/>
                  </a:lnTo>
                  <a:lnTo>
                    <a:pt x="6713" y="5320"/>
                  </a:lnTo>
                  <a:lnTo>
                    <a:pt x="6787" y="5576"/>
                  </a:lnTo>
                  <a:lnTo>
                    <a:pt x="6970" y="6090"/>
                  </a:lnTo>
                  <a:lnTo>
                    <a:pt x="7667" y="8254"/>
                  </a:lnTo>
                  <a:lnTo>
                    <a:pt x="7300" y="8254"/>
                  </a:lnTo>
                  <a:lnTo>
                    <a:pt x="6970" y="8181"/>
                  </a:lnTo>
                  <a:lnTo>
                    <a:pt x="6970" y="8107"/>
                  </a:lnTo>
                  <a:lnTo>
                    <a:pt x="6970" y="8034"/>
                  </a:lnTo>
                  <a:lnTo>
                    <a:pt x="6897" y="7997"/>
                  </a:lnTo>
                  <a:lnTo>
                    <a:pt x="6530" y="6383"/>
                  </a:lnTo>
                  <a:lnTo>
                    <a:pt x="6310" y="5503"/>
                  </a:lnTo>
                  <a:lnTo>
                    <a:pt x="6200" y="5099"/>
                  </a:lnTo>
                  <a:lnTo>
                    <a:pt x="6090" y="4916"/>
                  </a:lnTo>
                  <a:lnTo>
                    <a:pt x="5980" y="4733"/>
                  </a:lnTo>
                  <a:lnTo>
                    <a:pt x="5943" y="4696"/>
                  </a:lnTo>
                  <a:lnTo>
                    <a:pt x="5906" y="4696"/>
                  </a:lnTo>
                  <a:lnTo>
                    <a:pt x="5833" y="4733"/>
                  </a:lnTo>
                  <a:lnTo>
                    <a:pt x="5833" y="4769"/>
                  </a:lnTo>
                  <a:lnTo>
                    <a:pt x="5796" y="4989"/>
                  </a:lnTo>
                  <a:lnTo>
                    <a:pt x="5796" y="5173"/>
                  </a:lnTo>
                  <a:lnTo>
                    <a:pt x="5870" y="5576"/>
                  </a:lnTo>
                  <a:lnTo>
                    <a:pt x="6053" y="6383"/>
                  </a:lnTo>
                  <a:lnTo>
                    <a:pt x="6420" y="7887"/>
                  </a:lnTo>
                  <a:lnTo>
                    <a:pt x="6420" y="7887"/>
                  </a:lnTo>
                  <a:lnTo>
                    <a:pt x="6163" y="7740"/>
                  </a:lnTo>
                  <a:lnTo>
                    <a:pt x="5980" y="7520"/>
                  </a:lnTo>
                  <a:lnTo>
                    <a:pt x="5759" y="7227"/>
                  </a:lnTo>
                  <a:lnTo>
                    <a:pt x="5576" y="6897"/>
                  </a:lnTo>
                  <a:lnTo>
                    <a:pt x="5466" y="6567"/>
                  </a:lnTo>
                  <a:lnTo>
                    <a:pt x="5393" y="6237"/>
                  </a:lnTo>
                  <a:lnTo>
                    <a:pt x="5246" y="5540"/>
                  </a:lnTo>
                  <a:lnTo>
                    <a:pt x="5173" y="5209"/>
                  </a:lnTo>
                  <a:lnTo>
                    <a:pt x="5063" y="4879"/>
                  </a:lnTo>
                  <a:lnTo>
                    <a:pt x="4916" y="4586"/>
                  </a:lnTo>
                  <a:lnTo>
                    <a:pt x="4732" y="4366"/>
                  </a:lnTo>
                  <a:lnTo>
                    <a:pt x="4512" y="4146"/>
                  </a:lnTo>
                  <a:lnTo>
                    <a:pt x="4292" y="3962"/>
                  </a:lnTo>
                  <a:lnTo>
                    <a:pt x="4035" y="3816"/>
                  </a:lnTo>
                  <a:lnTo>
                    <a:pt x="3779" y="3706"/>
                  </a:lnTo>
                  <a:lnTo>
                    <a:pt x="3485" y="3595"/>
                  </a:lnTo>
                  <a:lnTo>
                    <a:pt x="3192" y="3522"/>
                  </a:lnTo>
                  <a:lnTo>
                    <a:pt x="2862" y="3449"/>
                  </a:lnTo>
                  <a:lnTo>
                    <a:pt x="2128" y="3449"/>
                  </a:lnTo>
                  <a:lnTo>
                    <a:pt x="1798" y="3522"/>
                  </a:lnTo>
                  <a:lnTo>
                    <a:pt x="1101" y="3669"/>
                  </a:lnTo>
                  <a:lnTo>
                    <a:pt x="404" y="3889"/>
                  </a:lnTo>
                  <a:lnTo>
                    <a:pt x="184" y="3962"/>
                  </a:lnTo>
                  <a:lnTo>
                    <a:pt x="74" y="4036"/>
                  </a:lnTo>
                  <a:lnTo>
                    <a:pt x="0" y="4109"/>
                  </a:lnTo>
                  <a:lnTo>
                    <a:pt x="0" y="4182"/>
                  </a:lnTo>
                  <a:lnTo>
                    <a:pt x="0" y="4219"/>
                  </a:lnTo>
                  <a:lnTo>
                    <a:pt x="0" y="4402"/>
                  </a:lnTo>
                  <a:lnTo>
                    <a:pt x="37" y="4439"/>
                  </a:lnTo>
                  <a:lnTo>
                    <a:pt x="74" y="4513"/>
                  </a:lnTo>
                  <a:lnTo>
                    <a:pt x="257" y="4586"/>
                  </a:lnTo>
                  <a:lnTo>
                    <a:pt x="404" y="4586"/>
                  </a:lnTo>
                  <a:lnTo>
                    <a:pt x="514" y="4513"/>
                  </a:lnTo>
                  <a:lnTo>
                    <a:pt x="624" y="4439"/>
                  </a:lnTo>
                  <a:lnTo>
                    <a:pt x="881" y="4329"/>
                  </a:lnTo>
                  <a:lnTo>
                    <a:pt x="881" y="4366"/>
                  </a:lnTo>
                  <a:lnTo>
                    <a:pt x="881" y="4549"/>
                  </a:lnTo>
                  <a:lnTo>
                    <a:pt x="881" y="4696"/>
                  </a:lnTo>
                  <a:lnTo>
                    <a:pt x="954" y="5026"/>
                  </a:lnTo>
                  <a:lnTo>
                    <a:pt x="1211" y="5686"/>
                  </a:lnTo>
                  <a:lnTo>
                    <a:pt x="1468" y="6493"/>
                  </a:lnTo>
                  <a:lnTo>
                    <a:pt x="1761" y="7300"/>
                  </a:lnTo>
                  <a:lnTo>
                    <a:pt x="1798" y="7374"/>
                  </a:lnTo>
                  <a:lnTo>
                    <a:pt x="1871" y="7447"/>
                  </a:lnTo>
                  <a:lnTo>
                    <a:pt x="2055" y="7447"/>
                  </a:lnTo>
                  <a:lnTo>
                    <a:pt x="2128" y="7410"/>
                  </a:lnTo>
                  <a:lnTo>
                    <a:pt x="2165" y="7337"/>
                  </a:lnTo>
                  <a:lnTo>
                    <a:pt x="2201" y="7227"/>
                  </a:lnTo>
                  <a:lnTo>
                    <a:pt x="2201" y="7154"/>
                  </a:lnTo>
                  <a:lnTo>
                    <a:pt x="1945" y="6383"/>
                  </a:lnTo>
                  <a:lnTo>
                    <a:pt x="1688" y="5650"/>
                  </a:lnTo>
                  <a:lnTo>
                    <a:pt x="1468" y="4989"/>
                  </a:lnTo>
                  <a:lnTo>
                    <a:pt x="1321" y="4696"/>
                  </a:lnTo>
                  <a:lnTo>
                    <a:pt x="1138" y="4402"/>
                  </a:lnTo>
                  <a:lnTo>
                    <a:pt x="1211" y="4329"/>
                  </a:lnTo>
                  <a:lnTo>
                    <a:pt x="1248" y="4329"/>
                  </a:lnTo>
                  <a:lnTo>
                    <a:pt x="1248" y="4292"/>
                  </a:lnTo>
                  <a:lnTo>
                    <a:pt x="1211" y="4292"/>
                  </a:lnTo>
                  <a:lnTo>
                    <a:pt x="1174" y="4256"/>
                  </a:lnTo>
                  <a:lnTo>
                    <a:pt x="1138" y="4256"/>
                  </a:lnTo>
                  <a:lnTo>
                    <a:pt x="1504" y="4182"/>
                  </a:lnTo>
                  <a:lnTo>
                    <a:pt x="1871" y="4109"/>
                  </a:lnTo>
                  <a:lnTo>
                    <a:pt x="1945" y="4256"/>
                  </a:lnTo>
                  <a:lnTo>
                    <a:pt x="2055" y="4439"/>
                  </a:lnTo>
                  <a:lnTo>
                    <a:pt x="2238" y="4879"/>
                  </a:lnTo>
                  <a:lnTo>
                    <a:pt x="2421" y="5320"/>
                  </a:lnTo>
                  <a:lnTo>
                    <a:pt x="2495" y="5760"/>
                  </a:lnTo>
                  <a:lnTo>
                    <a:pt x="2605" y="6200"/>
                  </a:lnTo>
                  <a:lnTo>
                    <a:pt x="2715" y="6420"/>
                  </a:lnTo>
                  <a:lnTo>
                    <a:pt x="2788" y="6603"/>
                  </a:lnTo>
                  <a:lnTo>
                    <a:pt x="2935" y="6787"/>
                  </a:lnTo>
                  <a:lnTo>
                    <a:pt x="3082" y="6933"/>
                  </a:lnTo>
                  <a:lnTo>
                    <a:pt x="3228" y="6970"/>
                  </a:lnTo>
                  <a:lnTo>
                    <a:pt x="3302" y="6933"/>
                  </a:lnTo>
                  <a:lnTo>
                    <a:pt x="3375" y="6860"/>
                  </a:lnTo>
                  <a:lnTo>
                    <a:pt x="3375" y="6750"/>
                  </a:lnTo>
                  <a:lnTo>
                    <a:pt x="3302" y="6530"/>
                  </a:lnTo>
                  <a:lnTo>
                    <a:pt x="3192" y="6347"/>
                  </a:lnTo>
                  <a:lnTo>
                    <a:pt x="3082" y="6126"/>
                  </a:lnTo>
                  <a:lnTo>
                    <a:pt x="3008" y="5943"/>
                  </a:lnTo>
                  <a:lnTo>
                    <a:pt x="2898" y="5503"/>
                  </a:lnTo>
                  <a:lnTo>
                    <a:pt x="2788" y="5063"/>
                  </a:lnTo>
                  <a:lnTo>
                    <a:pt x="2605" y="4549"/>
                  </a:lnTo>
                  <a:lnTo>
                    <a:pt x="2458" y="4292"/>
                  </a:lnTo>
                  <a:lnTo>
                    <a:pt x="2311" y="4036"/>
                  </a:lnTo>
                  <a:lnTo>
                    <a:pt x="2752" y="4036"/>
                  </a:lnTo>
                  <a:lnTo>
                    <a:pt x="3192" y="4109"/>
                  </a:lnTo>
                  <a:lnTo>
                    <a:pt x="3192" y="4219"/>
                  </a:lnTo>
                  <a:lnTo>
                    <a:pt x="3228" y="4366"/>
                  </a:lnTo>
                  <a:lnTo>
                    <a:pt x="3302" y="4623"/>
                  </a:lnTo>
                  <a:lnTo>
                    <a:pt x="3522" y="5063"/>
                  </a:lnTo>
                  <a:lnTo>
                    <a:pt x="3779" y="5833"/>
                  </a:lnTo>
                  <a:lnTo>
                    <a:pt x="3852" y="5943"/>
                  </a:lnTo>
                  <a:lnTo>
                    <a:pt x="3889" y="6016"/>
                  </a:lnTo>
                  <a:lnTo>
                    <a:pt x="3962" y="6090"/>
                  </a:lnTo>
                  <a:lnTo>
                    <a:pt x="4109" y="6126"/>
                  </a:lnTo>
                  <a:lnTo>
                    <a:pt x="4146" y="6090"/>
                  </a:lnTo>
                  <a:lnTo>
                    <a:pt x="4219" y="6053"/>
                  </a:lnTo>
                  <a:lnTo>
                    <a:pt x="4292" y="5943"/>
                  </a:lnTo>
                  <a:lnTo>
                    <a:pt x="4292" y="5796"/>
                  </a:lnTo>
                  <a:lnTo>
                    <a:pt x="4256" y="5686"/>
                  </a:lnTo>
                  <a:lnTo>
                    <a:pt x="4182" y="5540"/>
                  </a:lnTo>
                  <a:lnTo>
                    <a:pt x="3852" y="4659"/>
                  </a:lnTo>
                  <a:lnTo>
                    <a:pt x="3669" y="4292"/>
                  </a:lnTo>
                  <a:lnTo>
                    <a:pt x="4035" y="4513"/>
                  </a:lnTo>
                  <a:lnTo>
                    <a:pt x="4182" y="4623"/>
                  </a:lnTo>
                  <a:lnTo>
                    <a:pt x="4329" y="4769"/>
                  </a:lnTo>
                  <a:lnTo>
                    <a:pt x="4439" y="4953"/>
                  </a:lnTo>
                  <a:lnTo>
                    <a:pt x="4512" y="5136"/>
                  </a:lnTo>
                  <a:lnTo>
                    <a:pt x="4659" y="5540"/>
                  </a:lnTo>
                  <a:lnTo>
                    <a:pt x="4806" y="6347"/>
                  </a:lnTo>
                  <a:lnTo>
                    <a:pt x="4842" y="6640"/>
                  </a:lnTo>
                  <a:lnTo>
                    <a:pt x="4952" y="6933"/>
                  </a:lnTo>
                  <a:lnTo>
                    <a:pt x="5063" y="7190"/>
                  </a:lnTo>
                  <a:lnTo>
                    <a:pt x="5209" y="7447"/>
                  </a:lnTo>
                  <a:lnTo>
                    <a:pt x="5393" y="7704"/>
                  </a:lnTo>
                  <a:lnTo>
                    <a:pt x="5576" y="7924"/>
                  </a:lnTo>
                  <a:lnTo>
                    <a:pt x="5759" y="8144"/>
                  </a:lnTo>
                  <a:lnTo>
                    <a:pt x="5980" y="8327"/>
                  </a:lnTo>
                  <a:lnTo>
                    <a:pt x="6236" y="8474"/>
                  </a:lnTo>
                  <a:lnTo>
                    <a:pt x="6493" y="8621"/>
                  </a:lnTo>
                  <a:lnTo>
                    <a:pt x="6750" y="8694"/>
                  </a:lnTo>
                  <a:lnTo>
                    <a:pt x="7043" y="8768"/>
                  </a:lnTo>
                  <a:lnTo>
                    <a:pt x="7300" y="8804"/>
                  </a:lnTo>
                  <a:lnTo>
                    <a:pt x="7924" y="8804"/>
                  </a:lnTo>
                  <a:lnTo>
                    <a:pt x="8217" y="8694"/>
                  </a:lnTo>
                  <a:lnTo>
                    <a:pt x="8511" y="8621"/>
                  </a:lnTo>
                  <a:lnTo>
                    <a:pt x="8731" y="8474"/>
                  </a:lnTo>
                  <a:lnTo>
                    <a:pt x="8951" y="8291"/>
                  </a:lnTo>
                  <a:lnTo>
                    <a:pt x="9171" y="8107"/>
                  </a:lnTo>
                  <a:lnTo>
                    <a:pt x="9354" y="7887"/>
                  </a:lnTo>
                  <a:lnTo>
                    <a:pt x="9464" y="7667"/>
                  </a:lnTo>
                  <a:lnTo>
                    <a:pt x="9611" y="7410"/>
                  </a:lnTo>
                  <a:lnTo>
                    <a:pt x="9684" y="7117"/>
                  </a:lnTo>
                  <a:lnTo>
                    <a:pt x="9721" y="6787"/>
                  </a:lnTo>
                  <a:lnTo>
                    <a:pt x="9758" y="6457"/>
                  </a:lnTo>
                  <a:lnTo>
                    <a:pt x="9721" y="6090"/>
                  </a:lnTo>
                  <a:lnTo>
                    <a:pt x="9684" y="5760"/>
                  </a:lnTo>
                  <a:lnTo>
                    <a:pt x="9538" y="5063"/>
                  </a:lnTo>
                  <a:lnTo>
                    <a:pt x="9354" y="4366"/>
                  </a:lnTo>
                  <a:lnTo>
                    <a:pt x="9024" y="2788"/>
                  </a:lnTo>
                  <a:lnTo>
                    <a:pt x="8951" y="2422"/>
                  </a:lnTo>
                  <a:lnTo>
                    <a:pt x="8951" y="2238"/>
                  </a:lnTo>
                  <a:lnTo>
                    <a:pt x="8951" y="2055"/>
                  </a:lnTo>
                  <a:lnTo>
                    <a:pt x="9024" y="2348"/>
                  </a:lnTo>
                  <a:lnTo>
                    <a:pt x="9098" y="2568"/>
                  </a:lnTo>
                  <a:lnTo>
                    <a:pt x="9244" y="2788"/>
                  </a:lnTo>
                  <a:lnTo>
                    <a:pt x="9391" y="3009"/>
                  </a:lnTo>
                  <a:lnTo>
                    <a:pt x="9501" y="3082"/>
                  </a:lnTo>
                  <a:lnTo>
                    <a:pt x="9611" y="3119"/>
                  </a:lnTo>
                  <a:lnTo>
                    <a:pt x="9684" y="3119"/>
                  </a:lnTo>
                  <a:lnTo>
                    <a:pt x="9758" y="3082"/>
                  </a:lnTo>
                  <a:lnTo>
                    <a:pt x="9794" y="3045"/>
                  </a:lnTo>
                  <a:lnTo>
                    <a:pt x="9831" y="2972"/>
                  </a:lnTo>
                  <a:lnTo>
                    <a:pt x="9758" y="2788"/>
                  </a:lnTo>
                  <a:lnTo>
                    <a:pt x="9648" y="2605"/>
                  </a:lnTo>
                  <a:lnTo>
                    <a:pt x="9464" y="2275"/>
                  </a:lnTo>
                  <a:lnTo>
                    <a:pt x="9318" y="1908"/>
                  </a:lnTo>
                  <a:lnTo>
                    <a:pt x="9244" y="1725"/>
                  </a:lnTo>
                  <a:lnTo>
                    <a:pt x="9134" y="1541"/>
                  </a:lnTo>
                  <a:lnTo>
                    <a:pt x="9171" y="1505"/>
                  </a:lnTo>
                  <a:lnTo>
                    <a:pt x="9354" y="1358"/>
                  </a:lnTo>
                  <a:lnTo>
                    <a:pt x="9538" y="1248"/>
                  </a:lnTo>
                  <a:lnTo>
                    <a:pt x="9978" y="1101"/>
                  </a:lnTo>
                  <a:lnTo>
                    <a:pt x="10051" y="1395"/>
                  </a:lnTo>
                  <a:lnTo>
                    <a:pt x="10125" y="1688"/>
                  </a:lnTo>
                  <a:lnTo>
                    <a:pt x="10345" y="2238"/>
                  </a:lnTo>
                  <a:lnTo>
                    <a:pt x="10418" y="2495"/>
                  </a:lnTo>
                  <a:lnTo>
                    <a:pt x="10491" y="2825"/>
                  </a:lnTo>
                  <a:lnTo>
                    <a:pt x="10565" y="2972"/>
                  </a:lnTo>
                  <a:lnTo>
                    <a:pt x="10638" y="3082"/>
                  </a:lnTo>
                  <a:lnTo>
                    <a:pt x="10748" y="3192"/>
                  </a:lnTo>
                  <a:lnTo>
                    <a:pt x="10858" y="3229"/>
                  </a:lnTo>
                  <a:lnTo>
                    <a:pt x="10968" y="3229"/>
                  </a:lnTo>
                  <a:lnTo>
                    <a:pt x="11042" y="3192"/>
                  </a:lnTo>
                  <a:lnTo>
                    <a:pt x="11115" y="3119"/>
                  </a:lnTo>
                  <a:lnTo>
                    <a:pt x="11115" y="3009"/>
                  </a:lnTo>
                  <a:lnTo>
                    <a:pt x="11115" y="2972"/>
                  </a:lnTo>
                  <a:lnTo>
                    <a:pt x="11078" y="2899"/>
                  </a:lnTo>
                  <a:lnTo>
                    <a:pt x="11005" y="2825"/>
                  </a:lnTo>
                  <a:lnTo>
                    <a:pt x="10932" y="2642"/>
                  </a:lnTo>
                  <a:lnTo>
                    <a:pt x="10895" y="2458"/>
                  </a:lnTo>
                  <a:lnTo>
                    <a:pt x="10675" y="1835"/>
                  </a:lnTo>
                  <a:lnTo>
                    <a:pt x="10528" y="1395"/>
                  </a:lnTo>
                  <a:lnTo>
                    <a:pt x="10418" y="1174"/>
                  </a:lnTo>
                  <a:lnTo>
                    <a:pt x="10308" y="991"/>
                  </a:lnTo>
                  <a:lnTo>
                    <a:pt x="10455" y="918"/>
                  </a:lnTo>
                  <a:lnTo>
                    <a:pt x="11005" y="734"/>
                  </a:lnTo>
                  <a:lnTo>
                    <a:pt x="11152" y="1174"/>
                  </a:lnTo>
                  <a:lnTo>
                    <a:pt x="11298" y="1615"/>
                  </a:lnTo>
                  <a:lnTo>
                    <a:pt x="11555" y="2348"/>
                  </a:lnTo>
                  <a:lnTo>
                    <a:pt x="11702" y="2678"/>
                  </a:lnTo>
                  <a:lnTo>
                    <a:pt x="11775" y="2788"/>
                  </a:lnTo>
                  <a:lnTo>
                    <a:pt x="11922" y="2899"/>
                  </a:lnTo>
                  <a:lnTo>
                    <a:pt x="11959" y="2935"/>
                  </a:lnTo>
                  <a:lnTo>
                    <a:pt x="12032" y="2899"/>
                  </a:lnTo>
                  <a:lnTo>
                    <a:pt x="12069" y="2899"/>
                  </a:lnTo>
                  <a:lnTo>
                    <a:pt x="12105" y="2825"/>
                  </a:lnTo>
                  <a:lnTo>
                    <a:pt x="12142" y="2715"/>
                  </a:lnTo>
                  <a:lnTo>
                    <a:pt x="12142" y="2568"/>
                  </a:lnTo>
                  <a:lnTo>
                    <a:pt x="12069" y="2275"/>
                  </a:lnTo>
                  <a:lnTo>
                    <a:pt x="11812" y="1688"/>
                  </a:lnTo>
                  <a:lnTo>
                    <a:pt x="11592" y="1101"/>
                  </a:lnTo>
                  <a:lnTo>
                    <a:pt x="11445" y="698"/>
                  </a:lnTo>
                  <a:lnTo>
                    <a:pt x="11372" y="588"/>
                  </a:lnTo>
                  <a:lnTo>
                    <a:pt x="11665" y="441"/>
                  </a:lnTo>
                  <a:lnTo>
                    <a:pt x="11922" y="294"/>
                  </a:lnTo>
                  <a:lnTo>
                    <a:pt x="12105" y="147"/>
                  </a:lnTo>
                  <a:lnTo>
                    <a:pt x="12142" y="111"/>
                  </a:lnTo>
                  <a:lnTo>
                    <a:pt x="12142" y="74"/>
                  </a:lnTo>
                  <a:lnTo>
                    <a:pt x="12105" y="37"/>
                  </a:lnTo>
                  <a:lnTo>
                    <a:pt x="12069" y="1"/>
                  </a:lnTo>
                  <a:close/>
                  <a:moveTo>
                    <a:pt x="4072" y="7080"/>
                  </a:moveTo>
                  <a:lnTo>
                    <a:pt x="4035" y="7117"/>
                  </a:lnTo>
                  <a:lnTo>
                    <a:pt x="3999" y="7154"/>
                  </a:lnTo>
                  <a:lnTo>
                    <a:pt x="3999" y="7337"/>
                  </a:lnTo>
                  <a:lnTo>
                    <a:pt x="3999" y="7557"/>
                  </a:lnTo>
                  <a:lnTo>
                    <a:pt x="4072" y="7961"/>
                  </a:lnTo>
                  <a:lnTo>
                    <a:pt x="4219" y="8327"/>
                  </a:lnTo>
                  <a:lnTo>
                    <a:pt x="4366" y="8731"/>
                  </a:lnTo>
                  <a:lnTo>
                    <a:pt x="4439" y="8804"/>
                  </a:lnTo>
                  <a:lnTo>
                    <a:pt x="4182" y="8988"/>
                  </a:lnTo>
                  <a:lnTo>
                    <a:pt x="3889" y="9098"/>
                  </a:lnTo>
                  <a:lnTo>
                    <a:pt x="3852" y="8951"/>
                  </a:lnTo>
                  <a:lnTo>
                    <a:pt x="3815" y="8804"/>
                  </a:lnTo>
                  <a:lnTo>
                    <a:pt x="3669" y="8511"/>
                  </a:lnTo>
                  <a:lnTo>
                    <a:pt x="3522" y="8071"/>
                  </a:lnTo>
                  <a:lnTo>
                    <a:pt x="3449" y="7887"/>
                  </a:lnTo>
                  <a:lnTo>
                    <a:pt x="3339" y="7667"/>
                  </a:lnTo>
                  <a:lnTo>
                    <a:pt x="3228" y="7630"/>
                  </a:lnTo>
                  <a:lnTo>
                    <a:pt x="3155" y="7630"/>
                  </a:lnTo>
                  <a:lnTo>
                    <a:pt x="3045" y="7704"/>
                  </a:lnTo>
                  <a:lnTo>
                    <a:pt x="3045" y="7777"/>
                  </a:lnTo>
                  <a:lnTo>
                    <a:pt x="3082" y="7997"/>
                  </a:lnTo>
                  <a:lnTo>
                    <a:pt x="3118" y="8217"/>
                  </a:lnTo>
                  <a:lnTo>
                    <a:pt x="3265" y="8658"/>
                  </a:lnTo>
                  <a:lnTo>
                    <a:pt x="3339" y="8951"/>
                  </a:lnTo>
                  <a:lnTo>
                    <a:pt x="3412" y="9098"/>
                  </a:lnTo>
                  <a:lnTo>
                    <a:pt x="3485" y="9244"/>
                  </a:lnTo>
                  <a:lnTo>
                    <a:pt x="2825" y="9428"/>
                  </a:lnTo>
                  <a:lnTo>
                    <a:pt x="2788" y="9281"/>
                  </a:lnTo>
                  <a:lnTo>
                    <a:pt x="2642" y="8768"/>
                  </a:lnTo>
                  <a:lnTo>
                    <a:pt x="2532" y="8547"/>
                  </a:lnTo>
                  <a:lnTo>
                    <a:pt x="2385" y="8327"/>
                  </a:lnTo>
                  <a:lnTo>
                    <a:pt x="2385" y="8254"/>
                  </a:lnTo>
                  <a:lnTo>
                    <a:pt x="2385" y="8217"/>
                  </a:lnTo>
                  <a:lnTo>
                    <a:pt x="2421" y="8181"/>
                  </a:lnTo>
                  <a:lnTo>
                    <a:pt x="2421" y="8144"/>
                  </a:lnTo>
                  <a:lnTo>
                    <a:pt x="2421" y="8107"/>
                  </a:lnTo>
                  <a:lnTo>
                    <a:pt x="2385" y="8107"/>
                  </a:lnTo>
                  <a:lnTo>
                    <a:pt x="2275" y="8144"/>
                  </a:lnTo>
                  <a:lnTo>
                    <a:pt x="2128" y="8144"/>
                  </a:lnTo>
                  <a:lnTo>
                    <a:pt x="2055" y="8181"/>
                  </a:lnTo>
                  <a:lnTo>
                    <a:pt x="2018" y="8254"/>
                  </a:lnTo>
                  <a:lnTo>
                    <a:pt x="1981" y="8327"/>
                  </a:lnTo>
                  <a:lnTo>
                    <a:pt x="1981" y="8401"/>
                  </a:lnTo>
                  <a:lnTo>
                    <a:pt x="2165" y="8841"/>
                  </a:lnTo>
                  <a:lnTo>
                    <a:pt x="2348" y="9318"/>
                  </a:lnTo>
                  <a:lnTo>
                    <a:pt x="2385" y="9575"/>
                  </a:lnTo>
                  <a:lnTo>
                    <a:pt x="1945" y="9685"/>
                  </a:lnTo>
                  <a:lnTo>
                    <a:pt x="1871" y="9721"/>
                  </a:lnTo>
                  <a:lnTo>
                    <a:pt x="1798" y="9795"/>
                  </a:lnTo>
                  <a:lnTo>
                    <a:pt x="1798" y="9868"/>
                  </a:lnTo>
                  <a:lnTo>
                    <a:pt x="1761" y="9941"/>
                  </a:lnTo>
                  <a:lnTo>
                    <a:pt x="1798" y="10015"/>
                  </a:lnTo>
                  <a:lnTo>
                    <a:pt x="1835" y="10088"/>
                  </a:lnTo>
                  <a:lnTo>
                    <a:pt x="1908" y="10161"/>
                  </a:lnTo>
                  <a:lnTo>
                    <a:pt x="1981" y="10198"/>
                  </a:lnTo>
                  <a:lnTo>
                    <a:pt x="2275" y="10198"/>
                  </a:lnTo>
                  <a:lnTo>
                    <a:pt x="2385" y="10125"/>
                  </a:lnTo>
                  <a:lnTo>
                    <a:pt x="2495" y="10088"/>
                  </a:lnTo>
                  <a:lnTo>
                    <a:pt x="2532" y="10051"/>
                  </a:lnTo>
                  <a:lnTo>
                    <a:pt x="2568" y="10088"/>
                  </a:lnTo>
                  <a:lnTo>
                    <a:pt x="2605" y="10125"/>
                  </a:lnTo>
                  <a:lnTo>
                    <a:pt x="2678" y="10125"/>
                  </a:lnTo>
                  <a:lnTo>
                    <a:pt x="2788" y="10088"/>
                  </a:lnTo>
                  <a:lnTo>
                    <a:pt x="2825" y="9978"/>
                  </a:lnTo>
                  <a:lnTo>
                    <a:pt x="3265" y="9868"/>
                  </a:lnTo>
                  <a:lnTo>
                    <a:pt x="3742" y="9721"/>
                  </a:lnTo>
                  <a:lnTo>
                    <a:pt x="4146" y="9575"/>
                  </a:lnTo>
                  <a:lnTo>
                    <a:pt x="4549" y="9354"/>
                  </a:lnTo>
                  <a:lnTo>
                    <a:pt x="4732" y="9208"/>
                  </a:lnTo>
                  <a:lnTo>
                    <a:pt x="4879" y="9061"/>
                  </a:lnTo>
                  <a:lnTo>
                    <a:pt x="5026" y="8841"/>
                  </a:lnTo>
                  <a:lnTo>
                    <a:pt x="5136" y="8621"/>
                  </a:lnTo>
                  <a:lnTo>
                    <a:pt x="5209" y="8401"/>
                  </a:lnTo>
                  <a:lnTo>
                    <a:pt x="5173" y="8181"/>
                  </a:lnTo>
                  <a:lnTo>
                    <a:pt x="5099" y="7997"/>
                  </a:lnTo>
                  <a:lnTo>
                    <a:pt x="5026" y="7887"/>
                  </a:lnTo>
                  <a:lnTo>
                    <a:pt x="4952" y="7814"/>
                  </a:lnTo>
                  <a:lnTo>
                    <a:pt x="4842" y="7814"/>
                  </a:lnTo>
                  <a:lnTo>
                    <a:pt x="4806" y="7851"/>
                  </a:lnTo>
                  <a:lnTo>
                    <a:pt x="4806" y="7887"/>
                  </a:lnTo>
                  <a:lnTo>
                    <a:pt x="4732" y="8327"/>
                  </a:lnTo>
                  <a:lnTo>
                    <a:pt x="4512" y="7667"/>
                  </a:lnTo>
                  <a:lnTo>
                    <a:pt x="4366" y="7374"/>
                  </a:lnTo>
                  <a:lnTo>
                    <a:pt x="4182" y="7117"/>
                  </a:lnTo>
                  <a:lnTo>
                    <a:pt x="4146" y="7080"/>
                  </a:lnTo>
                  <a:close/>
                </a:path>
              </a:pathLst>
            </a:custGeom>
            <a:solidFill>
              <a:srgbClr val="A4C2F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A4C2F4"/>
                </a:solidFill>
                <a:latin typeface="Arial"/>
                <a:ea typeface="Arial"/>
                <a:cs typeface="Arial"/>
                <a:sym typeface="Arial"/>
              </a:endParaRPr>
            </a:p>
          </p:txBody>
        </p:sp>
        <p:sp>
          <p:nvSpPr>
            <p:cNvPr id="870" name="Google Shape;870;p40"/>
            <p:cNvSpPr/>
            <p:nvPr/>
          </p:nvSpPr>
          <p:spPr>
            <a:xfrm>
              <a:off x="6114500" y="2324225"/>
              <a:ext cx="158675" cy="329225"/>
            </a:xfrm>
            <a:custGeom>
              <a:avLst/>
              <a:gdLst/>
              <a:ahLst/>
              <a:cxnLst/>
              <a:rect l="l" t="t" r="r" b="b"/>
              <a:pathLst>
                <a:path w="6347" h="13169" extrusionOk="0">
                  <a:moveTo>
                    <a:pt x="588" y="330"/>
                  </a:moveTo>
                  <a:lnTo>
                    <a:pt x="808" y="367"/>
                  </a:lnTo>
                  <a:lnTo>
                    <a:pt x="1028" y="440"/>
                  </a:lnTo>
                  <a:lnTo>
                    <a:pt x="1211" y="550"/>
                  </a:lnTo>
                  <a:lnTo>
                    <a:pt x="1395" y="734"/>
                  </a:lnTo>
                  <a:lnTo>
                    <a:pt x="1578" y="917"/>
                  </a:lnTo>
                  <a:lnTo>
                    <a:pt x="1688" y="1101"/>
                  </a:lnTo>
                  <a:lnTo>
                    <a:pt x="1798" y="1321"/>
                  </a:lnTo>
                  <a:lnTo>
                    <a:pt x="1908" y="1541"/>
                  </a:lnTo>
                  <a:lnTo>
                    <a:pt x="1982" y="1761"/>
                  </a:lnTo>
                  <a:lnTo>
                    <a:pt x="2018" y="2018"/>
                  </a:lnTo>
                  <a:lnTo>
                    <a:pt x="2018" y="2458"/>
                  </a:lnTo>
                  <a:lnTo>
                    <a:pt x="2018" y="2495"/>
                  </a:lnTo>
                  <a:lnTo>
                    <a:pt x="1982" y="2421"/>
                  </a:lnTo>
                  <a:lnTo>
                    <a:pt x="1762" y="1944"/>
                  </a:lnTo>
                  <a:lnTo>
                    <a:pt x="1615" y="1724"/>
                  </a:lnTo>
                  <a:lnTo>
                    <a:pt x="1432" y="1504"/>
                  </a:lnTo>
                  <a:lnTo>
                    <a:pt x="1395" y="1467"/>
                  </a:lnTo>
                  <a:lnTo>
                    <a:pt x="1322" y="1467"/>
                  </a:lnTo>
                  <a:lnTo>
                    <a:pt x="1285" y="1504"/>
                  </a:lnTo>
                  <a:lnTo>
                    <a:pt x="1285" y="1578"/>
                  </a:lnTo>
                  <a:lnTo>
                    <a:pt x="1322" y="1834"/>
                  </a:lnTo>
                  <a:lnTo>
                    <a:pt x="1395" y="2128"/>
                  </a:lnTo>
                  <a:lnTo>
                    <a:pt x="1615" y="2641"/>
                  </a:lnTo>
                  <a:lnTo>
                    <a:pt x="1725" y="2935"/>
                  </a:lnTo>
                  <a:lnTo>
                    <a:pt x="1615" y="2861"/>
                  </a:lnTo>
                  <a:lnTo>
                    <a:pt x="1468" y="2715"/>
                  </a:lnTo>
                  <a:lnTo>
                    <a:pt x="1248" y="2348"/>
                  </a:lnTo>
                  <a:lnTo>
                    <a:pt x="1065" y="1981"/>
                  </a:lnTo>
                  <a:lnTo>
                    <a:pt x="955" y="1724"/>
                  </a:lnTo>
                  <a:lnTo>
                    <a:pt x="845" y="1394"/>
                  </a:lnTo>
                  <a:lnTo>
                    <a:pt x="735" y="1027"/>
                  </a:lnTo>
                  <a:lnTo>
                    <a:pt x="661" y="697"/>
                  </a:lnTo>
                  <a:lnTo>
                    <a:pt x="588" y="330"/>
                  </a:lnTo>
                  <a:close/>
                  <a:moveTo>
                    <a:pt x="3706" y="2825"/>
                  </a:moveTo>
                  <a:lnTo>
                    <a:pt x="3926" y="2861"/>
                  </a:lnTo>
                  <a:lnTo>
                    <a:pt x="4109" y="2935"/>
                  </a:lnTo>
                  <a:lnTo>
                    <a:pt x="4733" y="3118"/>
                  </a:lnTo>
                  <a:lnTo>
                    <a:pt x="4990" y="3228"/>
                  </a:lnTo>
                  <a:lnTo>
                    <a:pt x="5283" y="3375"/>
                  </a:lnTo>
                  <a:lnTo>
                    <a:pt x="5503" y="3522"/>
                  </a:lnTo>
                  <a:lnTo>
                    <a:pt x="5687" y="3668"/>
                  </a:lnTo>
                  <a:lnTo>
                    <a:pt x="5687" y="3668"/>
                  </a:lnTo>
                  <a:lnTo>
                    <a:pt x="5540" y="3632"/>
                  </a:lnTo>
                  <a:lnTo>
                    <a:pt x="5467" y="3632"/>
                  </a:lnTo>
                  <a:lnTo>
                    <a:pt x="5393" y="3705"/>
                  </a:lnTo>
                  <a:lnTo>
                    <a:pt x="5356" y="3778"/>
                  </a:lnTo>
                  <a:lnTo>
                    <a:pt x="5393" y="3888"/>
                  </a:lnTo>
                  <a:lnTo>
                    <a:pt x="5026" y="4035"/>
                  </a:lnTo>
                  <a:lnTo>
                    <a:pt x="4660" y="4109"/>
                  </a:lnTo>
                  <a:lnTo>
                    <a:pt x="4293" y="4182"/>
                  </a:lnTo>
                  <a:lnTo>
                    <a:pt x="3889" y="4182"/>
                  </a:lnTo>
                  <a:lnTo>
                    <a:pt x="3449" y="4109"/>
                  </a:lnTo>
                  <a:lnTo>
                    <a:pt x="3046" y="3999"/>
                  </a:lnTo>
                  <a:lnTo>
                    <a:pt x="2862" y="3925"/>
                  </a:lnTo>
                  <a:lnTo>
                    <a:pt x="2642" y="3815"/>
                  </a:lnTo>
                  <a:lnTo>
                    <a:pt x="2459" y="3668"/>
                  </a:lnTo>
                  <a:lnTo>
                    <a:pt x="2349" y="3595"/>
                  </a:lnTo>
                  <a:lnTo>
                    <a:pt x="2312" y="3522"/>
                  </a:lnTo>
                  <a:lnTo>
                    <a:pt x="2532" y="3668"/>
                  </a:lnTo>
                  <a:lnTo>
                    <a:pt x="2789" y="3815"/>
                  </a:lnTo>
                  <a:lnTo>
                    <a:pt x="3046" y="3888"/>
                  </a:lnTo>
                  <a:lnTo>
                    <a:pt x="3339" y="3999"/>
                  </a:lnTo>
                  <a:lnTo>
                    <a:pt x="3596" y="4035"/>
                  </a:lnTo>
                  <a:lnTo>
                    <a:pt x="3889" y="4109"/>
                  </a:lnTo>
                  <a:lnTo>
                    <a:pt x="4073" y="4109"/>
                  </a:lnTo>
                  <a:lnTo>
                    <a:pt x="4183" y="4072"/>
                  </a:lnTo>
                  <a:lnTo>
                    <a:pt x="4329" y="4035"/>
                  </a:lnTo>
                  <a:lnTo>
                    <a:pt x="4439" y="3962"/>
                  </a:lnTo>
                  <a:lnTo>
                    <a:pt x="4476" y="3888"/>
                  </a:lnTo>
                  <a:lnTo>
                    <a:pt x="4439" y="3778"/>
                  </a:lnTo>
                  <a:lnTo>
                    <a:pt x="4329" y="3705"/>
                  </a:lnTo>
                  <a:lnTo>
                    <a:pt x="4219" y="3632"/>
                  </a:lnTo>
                  <a:lnTo>
                    <a:pt x="3963" y="3595"/>
                  </a:lnTo>
                  <a:lnTo>
                    <a:pt x="3706" y="3558"/>
                  </a:lnTo>
                  <a:lnTo>
                    <a:pt x="3449" y="3522"/>
                  </a:lnTo>
                  <a:lnTo>
                    <a:pt x="2715" y="3338"/>
                  </a:lnTo>
                  <a:lnTo>
                    <a:pt x="2862" y="3228"/>
                  </a:lnTo>
                  <a:lnTo>
                    <a:pt x="3082" y="3081"/>
                  </a:lnTo>
                  <a:lnTo>
                    <a:pt x="3302" y="2935"/>
                  </a:lnTo>
                  <a:lnTo>
                    <a:pt x="3486" y="2861"/>
                  </a:lnTo>
                  <a:lnTo>
                    <a:pt x="3706" y="2825"/>
                  </a:lnTo>
                  <a:close/>
                  <a:moveTo>
                    <a:pt x="1285" y="5686"/>
                  </a:moveTo>
                  <a:lnTo>
                    <a:pt x="1725" y="5723"/>
                  </a:lnTo>
                  <a:lnTo>
                    <a:pt x="1762" y="5723"/>
                  </a:lnTo>
                  <a:lnTo>
                    <a:pt x="1835" y="5869"/>
                  </a:lnTo>
                  <a:lnTo>
                    <a:pt x="1908" y="5943"/>
                  </a:lnTo>
                  <a:lnTo>
                    <a:pt x="2018" y="5943"/>
                  </a:lnTo>
                  <a:lnTo>
                    <a:pt x="2129" y="5869"/>
                  </a:lnTo>
                  <a:lnTo>
                    <a:pt x="2165" y="5759"/>
                  </a:lnTo>
                  <a:lnTo>
                    <a:pt x="2642" y="5796"/>
                  </a:lnTo>
                  <a:lnTo>
                    <a:pt x="3082" y="5796"/>
                  </a:lnTo>
                  <a:lnTo>
                    <a:pt x="3339" y="5833"/>
                  </a:lnTo>
                  <a:lnTo>
                    <a:pt x="3522" y="5869"/>
                  </a:lnTo>
                  <a:lnTo>
                    <a:pt x="3522" y="6016"/>
                  </a:lnTo>
                  <a:lnTo>
                    <a:pt x="3376" y="5979"/>
                  </a:lnTo>
                  <a:lnTo>
                    <a:pt x="3266" y="6016"/>
                  </a:lnTo>
                  <a:lnTo>
                    <a:pt x="3119" y="6089"/>
                  </a:lnTo>
                  <a:lnTo>
                    <a:pt x="3082" y="6163"/>
                  </a:lnTo>
                  <a:lnTo>
                    <a:pt x="3082" y="6236"/>
                  </a:lnTo>
                  <a:lnTo>
                    <a:pt x="2752" y="6236"/>
                  </a:lnTo>
                  <a:lnTo>
                    <a:pt x="1322" y="6163"/>
                  </a:lnTo>
                  <a:lnTo>
                    <a:pt x="808" y="6089"/>
                  </a:lnTo>
                  <a:lnTo>
                    <a:pt x="515" y="6053"/>
                  </a:lnTo>
                  <a:lnTo>
                    <a:pt x="258" y="6089"/>
                  </a:lnTo>
                  <a:lnTo>
                    <a:pt x="368" y="5943"/>
                  </a:lnTo>
                  <a:lnTo>
                    <a:pt x="515" y="5833"/>
                  </a:lnTo>
                  <a:lnTo>
                    <a:pt x="661" y="5723"/>
                  </a:lnTo>
                  <a:lnTo>
                    <a:pt x="808" y="5686"/>
                  </a:lnTo>
                  <a:close/>
                  <a:moveTo>
                    <a:pt x="2239" y="6676"/>
                  </a:moveTo>
                  <a:lnTo>
                    <a:pt x="3009" y="6713"/>
                  </a:lnTo>
                  <a:lnTo>
                    <a:pt x="3156" y="6750"/>
                  </a:lnTo>
                  <a:lnTo>
                    <a:pt x="3156" y="7997"/>
                  </a:lnTo>
                  <a:lnTo>
                    <a:pt x="3119" y="9244"/>
                  </a:lnTo>
                  <a:lnTo>
                    <a:pt x="2422" y="9354"/>
                  </a:lnTo>
                  <a:lnTo>
                    <a:pt x="2422" y="8951"/>
                  </a:lnTo>
                  <a:lnTo>
                    <a:pt x="2312" y="7630"/>
                  </a:lnTo>
                  <a:lnTo>
                    <a:pt x="2275" y="6933"/>
                  </a:lnTo>
                  <a:lnTo>
                    <a:pt x="2239" y="6676"/>
                  </a:lnTo>
                  <a:close/>
                  <a:moveTo>
                    <a:pt x="1065" y="6566"/>
                  </a:moveTo>
                  <a:lnTo>
                    <a:pt x="1872" y="6676"/>
                  </a:lnTo>
                  <a:lnTo>
                    <a:pt x="1835" y="6786"/>
                  </a:lnTo>
                  <a:lnTo>
                    <a:pt x="1835" y="6933"/>
                  </a:lnTo>
                  <a:lnTo>
                    <a:pt x="1872" y="7226"/>
                  </a:lnTo>
                  <a:lnTo>
                    <a:pt x="1945" y="8804"/>
                  </a:lnTo>
                  <a:lnTo>
                    <a:pt x="1982" y="9391"/>
                  </a:lnTo>
                  <a:lnTo>
                    <a:pt x="1542" y="9391"/>
                  </a:lnTo>
                  <a:lnTo>
                    <a:pt x="1101" y="9427"/>
                  </a:lnTo>
                  <a:lnTo>
                    <a:pt x="1028" y="8254"/>
                  </a:lnTo>
                  <a:lnTo>
                    <a:pt x="955" y="7410"/>
                  </a:lnTo>
                  <a:lnTo>
                    <a:pt x="918" y="6970"/>
                  </a:lnTo>
                  <a:lnTo>
                    <a:pt x="808" y="6566"/>
                  </a:lnTo>
                  <a:close/>
                  <a:moveTo>
                    <a:pt x="3082" y="9721"/>
                  </a:moveTo>
                  <a:lnTo>
                    <a:pt x="3009" y="10454"/>
                  </a:lnTo>
                  <a:lnTo>
                    <a:pt x="2972" y="10454"/>
                  </a:lnTo>
                  <a:lnTo>
                    <a:pt x="2862" y="10418"/>
                  </a:lnTo>
                  <a:lnTo>
                    <a:pt x="2752" y="10418"/>
                  </a:lnTo>
                  <a:lnTo>
                    <a:pt x="2605" y="10454"/>
                  </a:lnTo>
                  <a:lnTo>
                    <a:pt x="2495" y="10528"/>
                  </a:lnTo>
                  <a:lnTo>
                    <a:pt x="2495" y="10418"/>
                  </a:lnTo>
                  <a:lnTo>
                    <a:pt x="2459" y="9831"/>
                  </a:lnTo>
                  <a:lnTo>
                    <a:pt x="2789" y="9794"/>
                  </a:lnTo>
                  <a:lnTo>
                    <a:pt x="3082" y="9721"/>
                  </a:lnTo>
                  <a:close/>
                  <a:moveTo>
                    <a:pt x="1138" y="9758"/>
                  </a:moveTo>
                  <a:lnTo>
                    <a:pt x="1358" y="9831"/>
                  </a:lnTo>
                  <a:lnTo>
                    <a:pt x="1542" y="9831"/>
                  </a:lnTo>
                  <a:lnTo>
                    <a:pt x="1982" y="9868"/>
                  </a:lnTo>
                  <a:lnTo>
                    <a:pt x="2018" y="10088"/>
                  </a:lnTo>
                  <a:lnTo>
                    <a:pt x="1982" y="10124"/>
                  </a:lnTo>
                  <a:lnTo>
                    <a:pt x="1688" y="10088"/>
                  </a:lnTo>
                  <a:lnTo>
                    <a:pt x="1615" y="10124"/>
                  </a:lnTo>
                  <a:lnTo>
                    <a:pt x="1542" y="10161"/>
                  </a:lnTo>
                  <a:lnTo>
                    <a:pt x="1542" y="10234"/>
                  </a:lnTo>
                  <a:lnTo>
                    <a:pt x="1578" y="10308"/>
                  </a:lnTo>
                  <a:lnTo>
                    <a:pt x="1725" y="10454"/>
                  </a:lnTo>
                  <a:lnTo>
                    <a:pt x="1945" y="10491"/>
                  </a:lnTo>
                  <a:lnTo>
                    <a:pt x="2018" y="10491"/>
                  </a:lnTo>
                  <a:lnTo>
                    <a:pt x="2018" y="10748"/>
                  </a:lnTo>
                  <a:lnTo>
                    <a:pt x="1798" y="10785"/>
                  </a:lnTo>
                  <a:lnTo>
                    <a:pt x="1798" y="10748"/>
                  </a:lnTo>
                  <a:lnTo>
                    <a:pt x="1762" y="10748"/>
                  </a:lnTo>
                  <a:lnTo>
                    <a:pt x="1688" y="10785"/>
                  </a:lnTo>
                  <a:lnTo>
                    <a:pt x="1615" y="10821"/>
                  </a:lnTo>
                  <a:lnTo>
                    <a:pt x="1542" y="10895"/>
                  </a:lnTo>
                  <a:lnTo>
                    <a:pt x="1505" y="11005"/>
                  </a:lnTo>
                  <a:lnTo>
                    <a:pt x="1542" y="11078"/>
                  </a:lnTo>
                  <a:lnTo>
                    <a:pt x="1652" y="11151"/>
                  </a:lnTo>
                  <a:lnTo>
                    <a:pt x="2055" y="11151"/>
                  </a:lnTo>
                  <a:lnTo>
                    <a:pt x="2129" y="11408"/>
                  </a:lnTo>
                  <a:lnTo>
                    <a:pt x="2239" y="11592"/>
                  </a:lnTo>
                  <a:lnTo>
                    <a:pt x="2275" y="11628"/>
                  </a:lnTo>
                  <a:lnTo>
                    <a:pt x="2349" y="11628"/>
                  </a:lnTo>
                  <a:lnTo>
                    <a:pt x="2422" y="11592"/>
                  </a:lnTo>
                  <a:lnTo>
                    <a:pt x="2459" y="11555"/>
                  </a:lnTo>
                  <a:lnTo>
                    <a:pt x="2532" y="11371"/>
                  </a:lnTo>
                  <a:lnTo>
                    <a:pt x="2569" y="11188"/>
                  </a:lnTo>
                  <a:lnTo>
                    <a:pt x="2569" y="11005"/>
                  </a:lnTo>
                  <a:lnTo>
                    <a:pt x="2532" y="10785"/>
                  </a:lnTo>
                  <a:lnTo>
                    <a:pt x="2679" y="10821"/>
                  </a:lnTo>
                  <a:lnTo>
                    <a:pt x="3009" y="10821"/>
                  </a:lnTo>
                  <a:lnTo>
                    <a:pt x="2936" y="11408"/>
                  </a:lnTo>
                  <a:lnTo>
                    <a:pt x="2862" y="11812"/>
                  </a:lnTo>
                  <a:lnTo>
                    <a:pt x="2825" y="11995"/>
                  </a:lnTo>
                  <a:lnTo>
                    <a:pt x="2752" y="12178"/>
                  </a:lnTo>
                  <a:lnTo>
                    <a:pt x="2642" y="12362"/>
                  </a:lnTo>
                  <a:lnTo>
                    <a:pt x="2532" y="12472"/>
                  </a:lnTo>
                  <a:lnTo>
                    <a:pt x="2349" y="12582"/>
                  </a:lnTo>
                  <a:lnTo>
                    <a:pt x="2129" y="12619"/>
                  </a:lnTo>
                  <a:lnTo>
                    <a:pt x="1945" y="12619"/>
                  </a:lnTo>
                  <a:lnTo>
                    <a:pt x="1798" y="12582"/>
                  </a:lnTo>
                  <a:lnTo>
                    <a:pt x="1652" y="12472"/>
                  </a:lnTo>
                  <a:lnTo>
                    <a:pt x="1505" y="12362"/>
                  </a:lnTo>
                  <a:lnTo>
                    <a:pt x="1432" y="12215"/>
                  </a:lnTo>
                  <a:lnTo>
                    <a:pt x="1322" y="12068"/>
                  </a:lnTo>
                  <a:lnTo>
                    <a:pt x="1211" y="11738"/>
                  </a:lnTo>
                  <a:lnTo>
                    <a:pt x="1138" y="11335"/>
                  </a:lnTo>
                  <a:lnTo>
                    <a:pt x="1138" y="10858"/>
                  </a:lnTo>
                  <a:lnTo>
                    <a:pt x="1138" y="10014"/>
                  </a:lnTo>
                  <a:lnTo>
                    <a:pt x="1138" y="9758"/>
                  </a:lnTo>
                  <a:close/>
                  <a:moveTo>
                    <a:pt x="625" y="0"/>
                  </a:moveTo>
                  <a:lnTo>
                    <a:pt x="478" y="37"/>
                  </a:lnTo>
                  <a:lnTo>
                    <a:pt x="331" y="110"/>
                  </a:lnTo>
                  <a:lnTo>
                    <a:pt x="294" y="184"/>
                  </a:lnTo>
                  <a:lnTo>
                    <a:pt x="294" y="220"/>
                  </a:lnTo>
                  <a:lnTo>
                    <a:pt x="294" y="294"/>
                  </a:lnTo>
                  <a:lnTo>
                    <a:pt x="331" y="330"/>
                  </a:lnTo>
                  <a:lnTo>
                    <a:pt x="294" y="587"/>
                  </a:lnTo>
                  <a:lnTo>
                    <a:pt x="294" y="844"/>
                  </a:lnTo>
                  <a:lnTo>
                    <a:pt x="331" y="1101"/>
                  </a:lnTo>
                  <a:lnTo>
                    <a:pt x="368" y="1321"/>
                  </a:lnTo>
                  <a:lnTo>
                    <a:pt x="551" y="1834"/>
                  </a:lnTo>
                  <a:lnTo>
                    <a:pt x="735" y="2274"/>
                  </a:lnTo>
                  <a:lnTo>
                    <a:pt x="918" y="2641"/>
                  </a:lnTo>
                  <a:lnTo>
                    <a:pt x="1175" y="3008"/>
                  </a:lnTo>
                  <a:lnTo>
                    <a:pt x="1322" y="3155"/>
                  </a:lnTo>
                  <a:lnTo>
                    <a:pt x="1505" y="3265"/>
                  </a:lnTo>
                  <a:lnTo>
                    <a:pt x="1652" y="3375"/>
                  </a:lnTo>
                  <a:lnTo>
                    <a:pt x="1872" y="3375"/>
                  </a:lnTo>
                  <a:lnTo>
                    <a:pt x="1798" y="3815"/>
                  </a:lnTo>
                  <a:lnTo>
                    <a:pt x="1725" y="4365"/>
                  </a:lnTo>
                  <a:lnTo>
                    <a:pt x="1725" y="4659"/>
                  </a:lnTo>
                  <a:lnTo>
                    <a:pt x="1762" y="4806"/>
                  </a:lnTo>
                  <a:lnTo>
                    <a:pt x="1798" y="4916"/>
                  </a:lnTo>
                  <a:lnTo>
                    <a:pt x="1762" y="5319"/>
                  </a:lnTo>
                  <a:lnTo>
                    <a:pt x="1615" y="5319"/>
                  </a:lnTo>
                  <a:lnTo>
                    <a:pt x="1138" y="5282"/>
                  </a:lnTo>
                  <a:lnTo>
                    <a:pt x="918" y="5246"/>
                  </a:lnTo>
                  <a:lnTo>
                    <a:pt x="698" y="5282"/>
                  </a:lnTo>
                  <a:lnTo>
                    <a:pt x="404" y="5392"/>
                  </a:lnTo>
                  <a:lnTo>
                    <a:pt x="294" y="5466"/>
                  </a:lnTo>
                  <a:lnTo>
                    <a:pt x="184" y="5576"/>
                  </a:lnTo>
                  <a:lnTo>
                    <a:pt x="111" y="5686"/>
                  </a:lnTo>
                  <a:lnTo>
                    <a:pt x="74" y="5796"/>
                  </a:lnTo>
                  <a:lnTo>
                    <a:pt x="38" y="5943"/>
                  </a:lnTo>
                  <a:lnTo>
                    <a:pt x="1" y="6089"/>
                  </a:lnTo>
                  <a:lnTo>
                    <a:pt x="38" y="6163"/>
                  </a:lnTo>
                  <a:lnTo>
                    <a:pt x="111" y="6199"/>
                  </a:lnTo>
                  <a:lnTo>
                    <a:pt x="38" y="6273"/>
                  </a:lnTo>
                  <a:lnTo>
                    <a:pt x="38" y="6346"/>
                  </a:lnTo>
                  <a:lnTo>
                    <a:pt x="38" y="6456"/>
                  </a:lnTo>
                  <a:lnTo>
                    <a:pt x="111" y="6530"/>
                  </a:lnTo>
                  <a:lnTo>
                    <a:pt x="184" y="6566"/>
                  </a:lnTo>
                  <a:lnTo>
                    <a:pt x="294" y="6566"/>
                  </a:lnTo>
                  <a:lnTo>
                    <a:pt x="368" y="6493"/>
                  </a:lnTo>
                  <a:lnTo>
                    <a:pt x="441" y="6493"/>
                  </a:lnTo>
                  <a:lnTo>
                    <a:pt x="441" y="6530"/>
                  </a:lnTo>
                  <a:lnTo>
                    <a:pt x="441" y="6786"/>
                  </a:lnTo>
                  <a:lnTo>
                    <a:pt x="441" y="7080"/>
                  </a:lnTo>
                  <a:lnTo>
                    <a:pt x="515" y="7593"/>
                  </a:lnTo>
                  <a:lnTo>
                    <a:pt x="588" y="8657"/>
                  </a:lnTo>
                  <a:lnTo>
                    <a:pt x="625" y="9721"/>
                  </a:lnTo>
                  <a:lnTo>
                    <a:pt x="625" y="10785"/>
                  </a:lnTo>
                  <a:lnTo>
                    <a:pt x="661" y="11225"/>
                  </a:lnTo>
                  <a:lnTo>
                    <a:pt x="698" y="11665"/>
                  </a:lnTo>
                  <a:lnTo>
                    <a:pt x="808" y="12105"/>
                  </a:lnTo>
                  <a:lnTo>
                    <a:pt x="881" y="12289"/>
                  </a:lnTo>
                  <a:lnTo>
                    <a:pt x="991" y="12509"/>
                  </a:lnTo>
                  <a:lnTo>
                    <a:pt x="1065" y="12655"/>
                  </a:lnTo>
                  <a:lnTo>
                    <a:pt x="1175" y="12765"/>
                  </a:lnTo>
                  <a:lnTo>
                    <a:pt x="1322" y="12912"/>
                  </a:lnTo>
                  <a:lnTo>
                    <a:pt x="1468" y="12985"/>
                  </a:lnTo>
                  <a:lnTo>
                    <a:pt x="1615" y="13059"/>
                  </a:lnTo>
                  <a:lnTo>
                    <a:pt x="1798" y="13096"/>
                  </a:lnTo>
                  <a:lnTo>
                    <a:pt x="1945" y="13132"/>
                  </a:lnTo>
                  <a:lnTo>
                    <a:pt x="2129" y="13169"/>
                  </a:lnTo>
                  <a:lnTo>
                    <a:pt x="2349" y="13132"/>
                  </a:lnTo>
                  <a:lnTo>
                    <a:pt x="2569" y="13096"/>
                  </a:lnTo>
                  <a:lnTo>
                    <a:pt x="2752" y="12985"/>
                  </a:lnTo>
                  <a:lnTo>
                    <a:pt x="2899" y="12875"/>
                  </a:lnTo>
                  <a:lnTo>
                    <a:pt x="3009" y="12765"/>
                  </a:lnTo>
                  <a:lnTo>
                    <a:pt x="3119" y="12582"/>
                  </a:lnTo>
                  <a:lnTo>
                    <a:pt x="3302" y="12215"/>
                  </a:lnTo>
                  <a:lnTo>
                    <a:pt x="3412" y="11812"/>
                  </a:lnTo>
                  <a:lnTo>
                    <a:pt x="3449" y="11408"/>
                  </a:lnTo>
                  <a:lnTo>
                    <a:pt x="3522" y="10601"/>
                  </a:lnTo>
                  <a:lnTo>
                    <a:pt x="3632" y="9647"/>
                  </a:lnTo>
                  <a:lnTo>
                    <a:pt x="3669" y="8657"/>
                  </a:lnTo>
                  <a:lnTo>
                    <a:pt x="3669" y="7667"/>
                  </a:lnTo>
                  <a:lnTo>
                    <a:pt x="3669" y="6676"/>
                  </a:lnTo>
                  <a:lnTo>
                    <a:pt x="3743" y="6603"/>
                  </a:lnTo>
                  <a:lnTo>
                    <a:pt x="3779" y="6530"/>
                  </a:lnTo>
                  <a:lnTo>
                    <a:pt x="3779" y="6456"/>
                  </a:lnTo>
                  <a:lnTo>
                    <a:pt x="3889" y="6273"/>
                  </a:lnTo>
                  <a:lnTo>
                    <a:pt x="3963" y="6053"/>
                  </a:lnTo>
                  <a:lnTo>
                    <a:pt x="3999" y="5833"/>
                  </a:lnTo>
                  <a:lnTo>
                    <a:pt x="3963" y="5723"/>
                  </a:lnTo>
                  <a:lnTo>
                    <a:pt x="3926" y="5612"/>
                  </a:lnTo>
                  <a:lnTo>
                    <a:pt x="3816" y="5502"/>
                  </a:lnTo>
                  <a:lnTo>
                    <a:pt x="3669" y="5429"/>
                  </a:lnTo>
                  <a:lnTo>
                    <a:pt x="3486" y="5392"/>
                  </a:lnTo>
                  <a:lnTo>
                    <a:pt x="3266" y="5356"/>
                  </a:lnTo>
                  <a:lnTo>
                    <a:pt x="2532" y="5356"/>
                  </a:lnTo>
                  <a:lnTo>
                    <a:pt x="2165" y="5319"/>
                  </a:lnTo>
                  <a:lnTo>
                    <a:pt x="2092" y="4806"/>
                  </a:lnTo>
                  <a:lnTo>
                    <a:pt x="2165" y="4585"/>
                  </a:lnTo>
                  <a:lnTo>
                    <a:pt x="2165" y="4365"/>
                  </a:lnTo>
                  <a:lnTo>
                    <a:pt x="2202" y="3962"/>
                  </a:lnTo>
                  <a:lnTo>
                    <a:pt x="2459" y="4145"/>
                  </a:lnTo>
                  <a:lnTo>
                    <a:pt x="2715" y="4292"/>
                  </a:lnTo>
                  <a:lnTo>
                    <a:pt x="2972" y="4402"/>
                  </a:lnTo>
                  <a:lnTo>
                    <a:pt x="3266" y="4475"/>
                  </a:lnTo>
                  <a:lnTo>
                    <a:pt x="3522" y="4549"/>
                  </a:lnTo>
                  <a:lnTo>
                    <a:pt x="3816" y="4585"/>
                  </a:lnTo>
                  <a:lnTo>
                    <a:pt x="4403" y="4585"/>
                  </a:lnTo>
                  <a:lnTo>
                    <a:pt x="4660" y="4549"/>
                  </a:lnTo>
                  <a:lnTo>
                    <a:pt x="4953" y="4475"/>
                  </a:lnTo>
                  <a:lnTo>
                    <a:pt x="5210" y="4402"/>
                  </a:lnTo>
                  <a:lnTo>
                    <a:pt x="5503" y="4292"/>
                  </a:lnTo>
                  <a:lnTo>
                    <a:pt x="5760" y="4182"/>
                  </a:lnTo>
                  <a:lnTo>
                    <a:pt x="5833" y="4109"/>
                  </a:lnTo>
                  <a:lnTo>
                    <a:pt x="5833" y="3999"/>
                  </a:lnTo>
                  <a:lnTo>
                    <a:pt x="5833" y="3888"/>
                  </a:lnTo>
                  <a:lnTo>
                    <a:pt x="5797" y="3778"/>
                  </a:lnTo>
                  <a:lnTo>
                    <a:pt x="5797" y="3778"/>
                  </a:lnTo>
                  <a:lnTo>
                    <a:pt x="5833" y="3815"/>
                  </a:lnTo>
                  <a:lnTo>
                    <a:pt x="5980" y="3962"/>
                  </a:lnTo>
                  <a:lnTo>
                    <a:pt x="6053" y="3999"/>
                  </a:lnTo>
                  <a:lnTo>
                    <a:pt x="6200" y="4035"/>
                  </a:lnTo>
                  <a:lnTo>
                    <a:pt x="6237" y="4035"/>
                  </a:lnTo>
                  <a:lnTo>
                    <a:pt x="6274" y="3999"/>
                  </a:lnTo>
                  <a:lnTo>
                    <a:pt x="6347" y="3888"/>
                  </a:lnTo>
                  <a:lnTo>
                    <a:pt x="6310" y="3742"/>
                  </a:lnTo>
                  <a:lnTo>
                    <a:pt x="6274" y="3632"/>
                  </a:lnTo>
                  <a:lnTo>
                    <a:pt x="6200" y="3522"/>
                  </a:lnTo>
                  <a:lnTo>
                    <a:pt x="6090" y="3375"/>
                  </a:lnTo>
                  <a:lnTo>
                    <a:pt x="5833" y="3192"/>
                  </a:lnTo>
                  <a:lnTo>
                    <a:pt x="5613" y="3045"/>
                  </a:lnTo>
                  <a:lnTo>
                    <a:pt x="5283" y="2861"/>
                  </a:lnTo>
                  <a:lnTo>
                    <a:pt x="4953" y="2715"/>
                  </a:lnTo>
                  <a:lnTo>
                    <a:pt x="4256" y="2495"/>
                  </a:lnTo>
                  <a:lnTo>
                    <a:pt x="3926" y="2421"/>
                  </a:lnTo>
                  <a:lnTo>
                    <a:pt x="3596" y="2385"/>
                  </a:lnTo>
                  <a:lnTo>
                    <a:pt x="3302" y="2458"/>
                  </a:lnTo>
                  <a:lnTo>
                    <a:pt x="2972" y="2605"/>
                  </a:lnTo>
                  <a:lnTo>
                    <a:pt x="2679" y="2788"/>
                  </a:lnTo>
                  <a:lnTo>
                    <a:pt x="2349" y="3081"/>
                  </a:lnTo>
                  <a:lnTo>
                    <a:pt x="2349" y="3045"/>
                  </a:lnTo>
                  <a:lnTo>
                    <a:pt x="2385" y="2788"/>
                  </a:lnTo>
                  <a:lnTo>
                    <a:pt x="2459" y="2568"/>
                  </a:lnTo>
                  <a:lnTo>
                    <a:pt x="2495" y="2458"/>
                  </a:lnTo>
                  <a:lnTo>
                    <a:pt x="2495" y="2311"/>
                  </a:lnTo>
                  <a:lnTo>
                    <a:pt x="2495" y="2201"/>
                  </a:lnTo>
                  <a:lnTo>
                    <a:pt x="2422" y="2128"/>
                  </a:lnTo>
                  <a:lnTo>
                    <a:pt x="2385" y="1871"/>
                  </a:lnTo>
                  <a:lnTo>
                    <a:pt x="2312" y="1614"/>
                  </a:lnTo>
                  <a:lnTo>
                    <a:pt x="2129" y="1137"/>
                  </a:lnTo>
                  <a:lnTo>
                    <a:pt x="2018" y="917"/>
                  </a:lnTo>
                  <a:lnTo>
                    <a:pt x="1835" y="661"/>
                  </a:lnTo>
                  <a:lnTo>
                    <a:pt x="1652" y="440"/>
                  </a:lnTo>
                  <a:lnTo>
                    <a:pt x="1395" y="220"/>
                  </a:lnTo>
                  <a:lnTo>
                    <a:pt x="1138" y="74"/>
                  </a:lnTo>
                  <a:lnTo>
                    <a:pt x="881" y="0"/>
                  </a:lnTo>
                  <a:close/>
                </a:path>
              </a:pathLst>
            </a:custGeom>
            <a:solidFill>
              <a:srgbClr val="A4C2F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A4C2F4"/>
                </a:solidFill>
                <a:latin typeface="Arial"/>
                <a:ea typeface="Arial"/>
                <a:cs typeface="Arial"/>
                <a:sym typeface="Arial"/>
              </a:endParaRPr>
            </a:p>
          </p:txBody>
        </p:sp>
        <p:sp>
          <p:nvSpPr>
            <p:cNvPr id="871" name="Google Shape;871;p40"/>
            <p:cNvSpPr/>
            <p:nvPr/>
          </p:nvSpPr>
          <p:spPr>
            <a:xfrm>
              <a:off x="6335525" y="1405350"/>
              <a:ext cx="442025" cy="375100"/>
            </a:xfrm>
            <a:custGeom>
              <a:avLst/>
              <a:gdLst/>
              <a:ahLst/>
              <a:cxnLst/>
              <a:rect l="l" t="t" r="r" b="b"/>
              <a:pathLst>
                <a:path w="17681" h="15004" extrusionOk="0">
                  <a:moveTo>
                    <a:pt x="6823" y="1981"/>
                  </a:moveTo>
                  <a:lnTo>
                    <a:pt x="6676" y="2018"/>
                  </a:lnTo>
                  <a:lnTo>
                    <a:pt x="6566" y="2055"/>
                  </a:lnTo>
                  <a:lnTo>
                    <a:pt x="6493" y="2201"/>
                  </a:lnTo>
                  <a:lnTo>
                    <a:pt x="6420" y="2385"/>
                  </a:lnTo>
                  <a:lnTo>
                    <a:pt x="6383" y="2531"/>
                  </a:lnTo>
                  <a:lnTo>
                    <a:pt x="6383" y="2641"/>
                  </a:lnTo>
                  <a:lnTo>
                    <a:pt x="6420" y="2752"/>
                  </a:lnTo>
                  <a:lnTo>
                    <a:pt x="6493" y="2825"/>
                  </a:lnTo>
                  <a:lnTo>
                    <a:pt x="6566" y="2862"/>
                  </a:lnTo>
                  <a:lnTo>
                    <a:pt x="6713" y="2862"/>
                  </a:lnTo>
                  <a:lnTo>
                    <a:pt x="6860" y="2825"/>
                  </a:lnTo>
                  <a:lnTo>
                    <a:pt x="6933" y="2752"/>
                  </a:lnTo>
                  <a:lnTo>
                    <a:pt x="7006" y="2641"/>
                  </a:lnTo>
                  <a:lnTo>
                    <a:pt x="7080" y="2531"/>
                  </a:lnTo>
                  <a:lnTo>
                    <a:pt x="7080" y="2421"/>
                  </a:lnTo>
                  <a:lnTo>
                    <a:pt x="7080" y="2275"/>
                  </a:lnTo>
                  <a:lnTo>
                    <a:pt x="7006" y="2165"/>
                  </a:lnTo>
                  <a:lnTo>
                    <a:pt x="6933" y="2055"/>
                  </a:lnTo>
                  <a:lnTo>
                    <a:pt x="6823" y="1981"/>
                  </a:lnTo>
                  <a:close/>
                  <a:moveTo>
                    <a:pt x="5282" y="2641"/>
                  </a:moveTo>
                  <a:lnTo>
                    <a:pt x="5209" y="2678"/>
                  </a:lnTo>
                  <a:lnTo>
                    <a:pt x="5136" y="2715"/>
                  </a:lnTo>
                  <a:lnTo>
                    <a:pt x="5062" y="2788"/>
                  </a:lnTo>
                  <a:lnTo>
                    <a:pt x="5062" y="2898"/>
                  </a:lnTo>
                  <a:lnTo>
                    <a:pt x="5062" y="2935"/>
                  </a:lnTo>
                  <a:lnTo>
                    <a:pt x="4989" y="2972"/>
                  </a:lnTo>
                  <a:lnTo>
                    <a:pt x="4952" y="3045"/>
                  </a:lnTo>
                  <a:lnTo>
                    <a:pt x="4952" y="3118"/>
                  </a:lnTo>
                  <a:lnTo>
                    <a:pt x="4952" y="3228"/>
                  </a:lnTo>
                  <a:lnTo>
                    <a:pt x="5026" y="3338"/>
                  </a:lnTo>
                  <a:lnTo>
                    <a:pt x="5099" y="3412"/>
                  </a:lnTo>
                  <a:lnTo>
                    <a:pt x="5319" y="3412"/>
                  </a:lnTo>
                  <a:lnTo>
                    <a:pt x="5429" y="3338"/>
                  </a:lnTo>
                  <a:lnTo>
                    <a:pt x="5502" y="3265"/>
                  </a:lnTo>
                  <a:lnTo>
                    <a:pt x="5576" y="3155"/>
                  </a:lnTo>
                  <a:lnTo>
                    <a:pt x="5613" y="3008"/>
                  </a:lnTo>
                  <a:lnTo>
                    <a:pt x="5576" y="2862"/>
                  </a:lnTo>
                  <a:lnTo>
                    <a:pt x="5502" y="2752"/>
                  </a:lnTo>
                  <a:lnTo>
                    <a:pt x="5392" y="2678"/>
                  </a:lnTo>
                  <a:lnTo>
                    <a:pt x="5282" y="2641"/>
                  </a:lnTo>
                  <a:close/>
                  <a:moveTo>
                    <a:pt x="6786" y="3559"/>
                  </a:moveTo>
                  <a:lnTo>
                    <a:pt x="6640" y="3595"/>
                  </a:lnTo>
                  <a:lnTo>
                    <a:pt x="6493" y="3705"/>
                  </a:lnTo>
                  <a:lnTo>
                    <a:pt x="6383" y="3815"/>
                  </a:lnTo>
                  <a:lnTo>
                    <a:pt x="6309" y="3962"/>
                  </a:lnTo>
                  <a:lnTo>
                    <a:pt x="6273" y="4109"/>
                  </a:lnTo>
                  <a:lnTo>
                    <a:pt x="6273" y="4255"/>
                  </a:lnTo>
                  <a:lnTo>
                    <a:pt x="6273" y="4366"/>
                  </a:lnTo>
                  <a:lnTo>
                    <a:pt x="6383" y="4439"/>
                  </a:lnTo>
                  <a:lnTo>
                    <a:pt x="6493" y="4476"/>
                  </a:lnTo>
                  <a:lnTo>
                    <a:pt x="6603" y="4439"/>
                  </a:lnTo>
                  <a:lnTo>
                    <a:pt x="6750" y="4329"/>
                  </a:lnTo>
                  <a:lnTo>
                    <a:pt x="6860" y="4329"/>
                  </a:lnTo>
                  <a:lnTo>
                    <a:pt x="6970" y="4292"/>
                  </a:lnTo>
                  <a:lnTo>
                    <a:pt x="7080" y="4182"/>
                  </a:lnTo>
                  <a:lnTo>
                    <a:pt x="7153" y="4035"/>
                  </a:lnTo>
                  <a:lnTo>
                    <a:pt x="7153" y="3852"/>
                  </a:lnTo>
                  <a:lnTo>
                    <a:pt x="7080" y="3705"/>
                  </a:lnTo>
                  <a:lnTo>
                    <a:pt x="7043" y="3632"/>
                  </a:lnTo>
                  <a:lnTo>
                    <a:pt x="6970" y="3595"/>
                  </a:lnTo>
                  <a:lnTo>
                    <a:pt x="6786" y="3559"/>
                  </a:lnTo>
                  <a:close/>
                  <a:moveTo>
                    <a:pt x="4806" y="5979"/>
                  </a:moveTo>
                  <a:lnTo>
                    <a:pt x="4622" y="6090"/>
                  </a:lnTo>
                  <a:lnTo>
                    <a:pt x="4439" y="6200"/>
                  </a:lnTo>
                  <a:lnTo>
                    <a:pt x="4402" y="6236"/>
                  </a:lnTo>
                  <a:lnTo>
                    <a:pt x="4329" y="6310"/>
                  </a:lnTo>
                  <a:lnTo>
                    <a:pt x="4255" y="6383"/>
                  </a:lnTo>
                  <a:lnTo>
                    <a:pt x="4219" y="6493"/>
                  </a:lnTo>
                  <a:lnTo>
                    <a:pt x="4219" y="6566"/>
                  </a:lnTo>
                  <a:lnTo>
                    <a:pt x="4255" y="6713"/>
                  </a:lnTo>
                  <a:lnTo>
                    <a:pt x="4329" y="6860"/>
                  </a:lnTo>
                  <a:lnTo>
                    <a:pt x="4365" y="6897"/>
                  </a:lnTo>
                  <a:lnTo>
                    <a:pt x="4475" y="6970"/>
                  </a:lnTo>
                  <a:lnTo>
                    <a:pt x="4585" y="7007"/>
                  </a:lnTo>
                  <a:lnTo>
                    <a:pt x="4696" y="7043"/>
                  </a:lnTo>
                  <a:lnTo>
                    <a:pt x="4842" y="7007"/>
                  </a:lnTo>
                  <a:lnTo>
                    <a:pt x="4952" y="6970"/>
                  </a:lnTo>
                  <a:lnTo>
                    <a:pt x="5026" y="6897"/>
                  </a:lnTo>
                  <a:lnTo>
                    <a:pt x="5209" y="6750"/>
                  </a:lnTo>
                  <a:lnTo>
                    <a:pt x="5282" y="6640"/>
                  </a:lnTo>
                  <a:lnTo>
                    <a:pt x="5319" y="6493"/>
                  </a:lnTo>
                  <a:lnTo>
                    <a:pt x="5356" y="6346"/>
                  </a:lnTo>
                  <a:lnTo>
                    <a:pt x="5356" y="6236"/>
                  </a:lnTo>
                  <a:lnTo>
                    <a:pt x="5282" y="6126"/>
                  </a:lnTo>
                  <a:lnTo>
                    <a:pt x="5209" y="6053"/>
                  </a:lnTo>
                  <a:lnTo>
                    <a:pt x="5136" y="5979"/>
                  </a:lnTo>
                  <a:close/>
                  <a:moveTo>
                    <a:pt x="4219" y="4916"/>
                  </a:moveTo>
                  <a:lnTo>
                    <a:pt x="4219" y="5062"/>
                  </a:lnTo>
                  <a:lnTo>
                    <a:pt x="4255" y="5136"/>
                  </a:lnTo>
                  <a:lnTo>
                    <a:pt x="4292" y="5173"/>
                  </a:lnTo>
                  <a:lnTo>
                    <a:pt x="4439" y="5209"/>
                  </a:lnTo>
                  <a:lnTo>
                    <a:pt x="4549" y="5173"/>
                  </a:lnTo>
                  <a:lnTo>
                    <a:pt x="4585" y="5136"/>
                  </a:lnTo>
                  <a:lnTo>
                    <a:pt x="4622" y="5062"/>
                  </a:lnTo>
                  <a:lnTo>
                    <a:pt x="4659" y="5026"/>
                  </a:lnTo>
                  <a:lnTo>
                    <a:pt x="4989" y="5136"/>
                  </a:lnTo>
                  <a:lnTo>
                    <a:pt x="5319" y="5209"/>
                  </a:lnTo>
                  <a:lnTo>
                    <a:pt x="5392" y="5319"/>
                  </a:lnTo>
                  <a:lnTo>
                    <a:pt x="5466" y="5429"/>
                  </a:lnTo>
                  <a:lnTo>
                    <a:pt x="5686" y="5613"/>
                  </a:lnTo>
                  <a:lnTo>
                    <a:pt x="5869" y="5833"/>
                  </a:lnTo>
                  <a:lnTo>
                    <a:pt x="5979" y="6053"/>
                  </a:lnTo>
                  <a:lnTo>
                    <a:pt x="6016" y="6273"/>
                  </a:lnTo>
                  <a:lnTo>
                    <a:pt x="5979" y="6530"/>
                  </a:lnTo>
                  <a:lnTo>
                    <a:pt x="5943" y="6676"/>
                  </a:lnTo>
                  <a:lnTo>
                    <a:pt x="5869" y="6823"/>
                  </a:lnTo>
                  <a:lnTo>
                    <a:pt x="5686" y="7080"/>
                  </a:lnTo>
                  <a:lnTo>
                    <a:pt x="5466" y="7227"/>
                  </a:lnTo>
                  <a:lnTo>
                    <a:pt x="5209" y="7373"/>
                  </a:lnTo>
                  <a:lnTo>
                    <a:pt x="4916" y="7447"/>
                  </a:lnTo>
                  <a:lnTo>
                    <a:pt x="4622" y="7483"/>
                  </a:lnTo>
                  <a:lnTo>
                    <a:pt x="4329" y="7520"/>
                  </a:lnTo>
                  <a:lnTo>
                    <a:pt x="4035" y="7483"/>
                  </a:lnTo>
                  <a:lnTo>
                    <a:pt x="3778" y="7447"/>
                  </a:lnTo>
                  <a:lnTo>
                    <a:pt x="3485" y="7337"/>
                  </a:lnTo>
                  <a:lnTo>
                    <a:pt x="3338" y="7227"/>
                  </a:lnTo>
                  <a:lnTo>
                    <a:pt x="3228" y="7080"/>
                  </a:lnTo>
                  <a:lnTo>
                    <a:pt x="3155" y="6897"/>
                  </a:lnTo>
                  <a:lnTo>
                    <a:pt x="3118" y="6713"/>
                  </a:lnTo>
                  <a:lnTo>
                    <a:pt x="3082" y="6383"/>
                  </a:lnTo>
                  <a:lnTo>
                    <a:pt x="3155" y="6090"/>
                  </a:lnTo>
                  <a:lnTo>
                    <a:pt x="3228" y="5796"/>
                  </a:lnTo>
                  <a:lnTo>
                    <a:pt x="3375" y="5539"/>
                  </a:lnTo>
                  <a:lnTo>
                    <a:pt x="3558" y="5319"/>
                  </a:lnTo>
                  <a:lnTo>
                    <a:pt x="3742" y="5173"/>
                  </a:lnTo>
                  <a:lnTo>
                    <a:pt x="3962" y="5026"/>
                  </a:lnTo>
                  <a:lnTo>
                    <a:pt x="4219" y="4916"/>
                  </a:lnTo>
                  <a:close/>
                  <a:moveTo>
                    <a:pt x="11628" y="7190"/>
                  </a:moveTo>
                  <a:lnTo>
                    <a:pt x="11958" y="7263"/>
                  </a:lnTo>
                  <a:lnTo>
                    <a:pt x="12252" y="7263"/>
                  </a:lnTo>
                  <a:lnTo>
                    <a:pt x="12362" y="7227"/>
                  </a:lnTo>
                  <a:lnTo>
                    <a:pt x="12435" y="7447"/>
                  </a:lnTo>
                  <a:lnTo>
                    <a:pt x="12509" y="7704"/>
                  </a:lnTo>
                  <a:lnTo>
                    <a:pt x="12509" y="7814"/>
                  </a:lnTo>
                  <a:lnTo>
                    <a:pt x="12472" y="7814"/>
                  </a:lnTo>
                  <a:lnTo>
                    <a:pt x="12399" y="7850"/>
                  </a:lnTo>
                  <a:lnTo>
                    <a:pt x="12399" y="7887"/>
                  </a:lnTo>
                  <a:lnTo>
                    <a:pt x="12252" y="7814"/>
                  </a:lnTo>
                  <a:lnTo>
                    <a:pt x="11738" y="7557"/>
                  </a:lnTo>
                  <a:lnTo>
                    <a:pt x="11702" y="7483"/>
                  </a:lnTo>
                  <a:lnTo>
                    <a:pt x="11628" y="7373"/>
                  </a:lnTo>
                  <a:lnTo>
                    <a:pt x="11628" y="7190"/>
                  </a:lnTo>
                  <a:close/>
                  <a:moveTo>
                    <a:pt x="4329" y="4402"/>
                  </a:moveTo>
                  <a:lnTo>
                    <a:pt x="4255" y="4476"/>
                  </a:lnTo>
                  <a:lnTo>
                    <a:pt x="4035" y="4512"/>
                  </a:lnTo>
                  <a:lnTo>
                    <a:pt x="3815" y="4622"/>
                  </a:lnTo>
                  <a:lnTo>
                    <a:pt x="3632" y="4732"/>
                  </a:lnTo>
                  <a:lnTo>
                    <a:pt x="3448" y="4842"/>
                  </a:lnTo>
                  <a:lnTo>
                    <a:pt x="3265" y="4989"/>
                  </a:lnTo>
                  <a:lnTo>
                    <a:pt x="3082" y="5173"/>
                  </a:lnTo>
                  <a:lnTo>
                    <a:pt x="2971" y="5356"/>
                  </a:lnTo>
                  <a:lnTo>
                    <a:pt x="2825" y="5576"/>
                  </a:lnTo>
                  <a:lnTo>
                    <a:pt x="2715" y="5906"/>
                  </a:lnTo>
                  <a:lnTo>
                    <a:pt x="2641" y="6236"/>
                  </a:lnTo>
                  <a:lnTo>
                    <a:pt x="2641" y="6603"/>
                  </a:lnTo>
                  <a:lnTo>
                    <a:pt x="2678" y="6933"/>
                  </a:lnTo>
                  <a:lnTo>
                    <a:pt x="2825" y="7263"/>
                  </a:lnTo>
                  <a:lnTo>
                    <a:pt x="3008" y="7520"/>
                  </a:lnTo>
                  <a:lnTo>
                    <a:pt x="3118" y="7667"/>
                  </a:lnTo>
                  <a:lnTo>
                    <a:pt x="3265" y="7740"/>
                  </a:lnTo>
                  <a:lnTo>
                    <a:pt x="3412" y="7850"/>
                  </a:lnTo>
                  <a:lnTo>
                    <a:pt x="3595" y="7887"/>
                  </a:lnTo>
                  <a:lnTo>
                    <a:pt x="3962" y="7997"/>
                  </a:lnTo>
                  <a:lnTo>
                    <a:pt x="4292" y="8034"/>
                  </a:lnTo>
                  <a:lnTo>
                    <a:pt x="4659" y="7997"/>
                  </a:lnTo>
                  <a:lnTo>
                    <a:pt x="5026" y="7960"/>
                  </a:lnTo>
                  <a:lnTo>
                    <a:pt x="5356" y="7850"/>
                  </a:lnTo>
                  <a:lnTo>
                    <a:pt x="5686" y="7704"/>
                  </a:lnTo>
                  <a:lnTo>
                    <a:pt x="5979" y="7483"/>
                  </a:lnTo>
                  <a:lnTo>
                    <a:pt x="6236" y="7227"/>
                  </a:lnTo>
                  <a:lnTo>
                    <a:pt x="6383" y="6933"/>
                  </a:lnTo>
                  <a:lnTo>
                    <a:pt x="6456" y="6640"/>
                  </a:lnTo>
                  <a:lnTo>
                    <a:pt x="6530" y="6346"/>
                  </a:lnTo>
                  <a:lnTo>
                    <a:pt x="6493" y="6016"/>
                  </a:lnTo>
                  <a:lnTo>
                    <a:pt x="6420" y="5759"/>
                  </a:lnTo>
                  <a:lnTo>
                    <a:pt x="6273" y="5503"/>
                  </a:lnTo>
                  <a:lnTo>
                    <a:pt x="6163" y="5393"/>
                  </a:lnTo>
                  <a:lnTo>
                    <a:pt x="5979" y="5246"/>
                  </a:lnTo>
                  <a:lnTo>
                    <a:pt x="5833" y="5099"/>
                  </a:lnTo>
                  <a:lnTo>
                    <a:pt x="5796" y="5026"/>
                  </a:lnTo>
                  <a:lnTo>
                    <a:pt x="5796" y="4952"/>
                  </a:lnTo>
                  <a:lnTo>
                    <a:pt x="5759" y="4879"/>
                  </a:lnTo>
                  <a:lnTo>
                    <a:pt x="5723" y="4806"/>
                  </a:lnTo>
                  <a:lnTo>
                    <a:pt x="5649" y="4732"/>
                  </a:lnTo>
                  <a:lnTo>
                    <a:pt x="5539" y="4696"/>
                  </a:lnTo>
                  <a:lnTo>
                    <a:pt x="5209" y="4659"/>
                  </a:lnTo>
                  <a:lnTo>
                    <a:pt x="5136" y="4586"/>
                  </a:lnTo>
                  <a:lnTo>
                    <a:pt x="5136" y="4512"/>
                  </a:lnTo>
                  <a:lnTo>
                    <a:pt x="5062" y="4439"/>
                  </a:lnTo>
                  <a:lnTo>
                    <a:pt x="4585" y="4439"/>
                  </a:lnTo>
                  <a:lnTo>
                    <a:pt x="4475" y="4402"/>
                  </a:lnTo>
                  <a:close/>
                  <a:moveTo>
                    <a:pt x="1761" y="7447"/>
                  </a:moveTo>
                  <a:lnTo>
                    <a:pt x="1908" y="7483"/>
                  </a:lnTo>
                  <a:lnTo>
                    <a:pt x="2054" y="7520"/>
                  </a:lnTo>
                  <a:lnTo>
                    <a:pt x="2164" y="7630"/>
                  </a:lnTo>
                  <a:lnTo>
                    <a:pt x="2275" y="7740"/>
                  </a:lnTo>
                  <a:lnTo>
                    <a:pt x="2348" y="7887"/>
                  </a:lnTo>
                  <a:lnTo>
                    <a:pt x="2348" y="8070"/>
                  </a:lnTo>
                  <a:lnTo>
                    <a:pt x="2348" y="8107"/>
                  </a:lnTo>
                  <a:lnTo>
                    <a:pt x="2311" y="8144"/>
                  </a:lnTo>
                  <a:lnTo>
                    <a:pt x="2238" y="8144"/>
                  </a:lnTo>
                  <a:lnTo>
                    <a:pt x="2128" y="8070"/>
                  </a:lnTo>
                  <a:lnTo>
                    <a:pt x="2018" y="7960"/>
                  </a:lnTo>
                  <a:lnTo>
                    <a:pt x="1908" y="7814"/>
                  </a:lnTo>
                  <a:lnTo>
                    <a:pt x="1724" y="7520"/>
                  </a:lnTo>
                  <a:lnTo>
                    <a:pt x="1651" y="7447"/>
                  </a:lnTo>
                  <a:close/>
                  <a:moveTo>
                    <a:pt x="14233" y="7630"/>
                  </a:moveTo>
                  <a:lnTo>
                    <a:pt x="14159" y="7667"/>
                  </a:lnTo>
                  <a:lnTo>
                    <a:pt x="14123" y="7740"/>
                  </a:lnTo>
                  <a:lnTo>
                    <a:pt x="14013" y="7960"/>
                  </a:lnTo>
                  <a:lnTo>
                    <a:pt x="14013" y="8070"/>
                  </a:lnTo>
                  <a:lnTo>
                    <a:pt x="14049" y="8180"/>
                  </a:lnTo>
                  <a:lnTo>
                    <a:pt x="14086" y="8254"/>
                  </a:lnTo>
                  <a:lnTo>
                    <a:pt x="14159" y="8290"/>
                  </a:lnTo>
                  <a:lnTo>
                    <a:pt x="14306" y="8290"/>
                  </a:lnTo>
                  <a:lnTo>
                    <a:pt x="14416" y="8254"/>
                  </a:lnTo>
                  <a:lnTo>
                    <a:pt x="14453" y="8180"/>
                  </a:lnTo>
                  <a:lnTo>
                    <a:pt x="14490" y="8107"/>
                  </a:lnTo>
                  <a:lnTo>
                    <a:pt x="14490" y="7997"/>
                  </a:lnTo>
                  <a:lnTo>
                    <a:pt x="14490" y="7924"/>
                  </a:lnTo>
                  <a:lnTo>
                    <a:pt x="14490" y="7777"/>
                  </a:lnTo>
                  <a:lnTo>
                    <a:pt x="14453" y="7704"/>
                  </a:lnTo>
                  <a:lnTo>
                    <a:pt x="14416" y="7667"/>
                  </a:lnTo>
                  <a:lnTo>
                    <a:pt x="14306" y="7630"/>
                  </a:lnTo>
                  <a:close/>
                  <a:moveTo>
                    <a:pt x="7410" y="6236"/>
                  </a:moveTo>
                  <a:lnTo>
                    <a:pt x="7300" y="6310"/>
                  </a:lnTo>
                  <a:lnTo>
                    <a:pt x="7227" y="6346"/>
                  </a:lnTo>
                  <a:lnTo>
                    <a:pt x="7190" y="6420"/>
                  </a:lnTo>
                  <a:lnTo>
                    <a:pt x="7153" y="6566"/>
                  </a:lnTo>
                  <a:lnTo>
                    <a:pt x="7153" y="6750"/>
                  </a:lnTo>
                  <a:lnTo>
                    <a:pt x="7190" y="6933"/>
                  </a:lnTo>
                  <a:lnTo>
                    <a:pt x="7227" y="7007"/>
                  </a:lnTo>
                  <a:lnTo>
                    <a:pt x="7300" y="7080"/>
                  </a:lnTo>
                  <a:lnTo>
                    <a:pt x="7667" y="7153"/>
                  </a:lnTo>
                  <a:lnTo>
                    <a:pt x="7410" y="7373"/>
                  </a:lnTo>
                  <a:lnTo>
                    <a:pt x="7263" y="7520"/>
                  </a:lnTo>
                  <a:lnTo>
                    <a:pt x="7190" y="7593"/>
                  </a:lnTo>
                  <a:lnTo>
                    <a:pt x="7153" y="7704"/>
                  </a:lnTo>
                  <a:lnTo>
                    <a:pt x="7153" y="7887"/>
                  </a:lnTo>
                  <a:lnTo>
                    <a:pt x="7227" y="8070"/>
                  </a:lnTo>
                  <a:lnTo>
                    <a:pt x="7337" y="8180"/>
                  </a:lnTo>
                  <a:lnTo>
                    <a:pt x="7483" y="8290"/>
                  </a:lnTo>
                  <a:lnTo>
                    <a:pt x="7520" y="8400"/>
                  </a:lnTo>
                  <a:lnTo>
                    <a:pt x="7557" y="8474"/>
                  </a:lnTo>
                  <a:lnTo>
                    <a:pt x="7593" y="8511"/>
                  </a:lnTo>
                  <a:lnTo>
                    <a:pt x="7740" y="8511"/>
                  </a:lnTo>
                  <a:lnTo>
                    <a:pt x="7813" y="8437"/>
                  </a:lnTo>
                  <a:lnTo>
                    <a:pt x="7850" y="8364"/>
                  </a:lnTo>
                  <a:lnTo>
                    <a:pt x="7923" y="8217"/>
                  </a:lnTo>
                  <a:lnTo>
                    <a:pt x="7923" y="8144"/>
                  </a:lnTo>
                  <a:lnTo>
                    <a:pt x="7887" y="8070"/>
                  </a:lnTo>
                  <a:lnTo>
                    <a:pt x="7850" y="7997"/>
                  </a:lnTo>
                  <a:lnTo>
                    <a:pt x="7777" y="7960"/>
                  </a:lnTo>
                  <a:lnTo>
                    <a:pt x="7667" y="7924"/>
                  </a:lnTo>
                  <a:lnTo>
                    <a:pt x="7630" y="7887"/>
                  </a:lnTo>
                  <a:lnTo>
                    <a:pt x="7630" y="7814"/>
                  </a:lnTo>
                  <a:lnTo>
                    <a:pt x="7630" y="7777"/>
                  </a:lnTo>
                  <a:lnTo>
                    <a:pt x="7703" y="7667"/>
                  </a:lnTo>
                  <a:lnTo>
                    <a:pt x="7850" y="7593"/>
                  </a:lnTo>
                  <a:lnTo>
                    <a:pt x="7997" y="7410"/>
                  </a:lnTo>
                  <a:lnTo>
                    <a:pt x="8107" y="7190"/>
                  </a:lnTo>
                  <a:lnTo>
                    <a:pt x="8107" y="7080"/>
                  </a:lnTo>
                  <a:lnTo>
                    <a:pt x="8070" y="6970"/>
                  </a:lnTo>
                  <a:lnTo>
                    <a:pt x="8034" y="6897"/>
                  </a:lnTo>
                  <a:lnTo>
                    <a:pt x="7960" y="6823"/>
                  </a:lnTo>
                  <a:lnTo>
                    <a:pt x="7740" y="6750"/>
                  </a:lnTo>
                  <a:lnTo>
                    <a:pt x="7520" y="6713"/>
                  </a:lnTo>
                  <a:lnTo>
                    <a:pt x="7557" y="6566"/>
                  </a:lnTo>
                  <a:lnTo>
                    <a:pt x="7593" y="6493"/>
                  </a:lnTo>
                  <a:lnTo>
                    <a:pt x="7667" y="6456"/>
                  </a:lnTo>
                  <a:lnTo>
                    <a:pt x="7703" y="6383"/>
                  </a:lnTo>
                  <a:lnTo>
                    <a:pt x="7667" y="6310"/>
                  </a:lnTo>
                  <a:lnTo>
                    <a:pt x="7593" y="6236"/>
                  </a:lnTo>
                  <a:close/>
                  <a:moveTo>
                    <a:pt x="1651" y="6897"/>
                  </a:moveTo>
                  <a:lnTo>
                    <a:pt x="1578" y="6933"/>
                  </a:lnTo>
                  <a:lnTo>
                    <a:pt x="1541" y="7007"/>
                  </a:lnTo>
                  <a:lnTo>
                    <a:pt x="1504" y="7080"/>
                  </a:lnTo>
                  <a:lnTo>
                    <a:pt x="1504" y="7227"/>
                  </a:lnTo>
                  <a:lnTo>
                    <a:pt x="1541" y="7300"/>
                  </a:lnTo>
                  <a:lnTo>
                    <a:pt x="1578" y="7373"/>
                  </a:lnTo>
                  <a:lnTo>
                    <a:pt x="1541" y="7410"/>
                  </a:lnTo>
                  <a:lnTo>
                    <a:pt x="1504" y="7410"/>
                  </a:lnTo>
                  <a:lnTo>
                    <a:pt x="1468" y="7483"/>
                  </a:lnTo>
                  <a:lnTo>
                    <a:pt x="1431" y="7557"/>
                  </a:lnTo>
                  <a:lnTo>
                    <a:pt x="1468" y="7814"/>
                  </a:lnTo>
                  <a:lnTo>
                    <a:pt x="1578" y="8034"/>
                  </a:lnTo>
                  <a:lnTo>
                    <a:pt x="1724" y="8254"/>
                  </a:lnTo>
                  <a:lnTo>
                    <a:pt x="1908" y="8437"/>
                  </a:lnTo>
                  <a:lnTo>
                    <a:pt x="2128" y="8547"/>
                  </a:lnTo>
                  <a:lnTo>
                    <a:pt x="2238" y="8584"/>
                  </a:lnTo>
                  <a:lnTo>
                    <a:pt x="2348" y="8621"/>
                  </a:lnTo>
                  <a:lnTo>
                    <a:pt x="2458" y="8621"/>
                  </a:lnTo>
                  <a:lnTo>
                    <a:pt x="2568" y="8547"/>
                  </a:lnTo>
                  <a:lnTo>
                    <a:pt x="2641" y="8474"/>
                  </a:lnTo>
                  <a:lnTo>
                    <a:pt x="2715" y="8364"/>
                  </a:lnTo>
                  <a:lnTo>
                    <a:pt x="2788" y="8144"/>
                  </a:lnTo>
                  <a:lnTo>
                    <a:pt x="2788" y="7960"/>
                  </a:lnTo>
                  <a:lnTo>
                    <a:pt x="2751" y="7740"/>
                  </a:lnTo>
                  <a:lnTo>
                    <a:pt x="2678" y="7557"/>
                  </a:lnTo>
                  <a:lnTo>
                    <a:pt x="2531" y="7373"/>
                  </a:lnTo>
                  <a:lnTo>
                    <a:pt x="2385" y="7227"/>
                  </a:lnTo>
                  <a:lnTo>
                    <a:pt x="2201" y="7117"/>
                  </a:lnTo>
                  <a:lnTo>
                    <a:pt x="1981" y="7043"/>
                  </a:lnTo>
                  <a:lnTo>
                    <a:pt x="1908" y="6933"/>
                  </a:lnTo>
                  <a:lnTo>
                    <a:pt x="1834" y="6897"/>
                  </a:lnTo>
                  <a:close/>
                  <a:moveTo>
                    <a:pt x="14306" y="7227"/>
                  </a:moveTo>
                  <a:lnTo>
                    <a:pt x="14453" y="7263"/>
                  </a:lnTo>
                  <a:lnTo>
                    <a:pt x="14563" y="7300"/>
                  </a:lnTo>
                  <a:lnTo>
                    <a:pt x="14636" y="7410"/>
                  </a:lnTo>
                  <a:lnTo>
                    <a:pt x="14673" y="7520"/>
                  </a:lnTo>
                  <a:lnTo>
                    <a:pt x="14673" y="7667"/>
                  </a:lnTo>
                  <a:lnTo>
                    <a:pt x="14673" y="7814"/>
                  </a:lnTo>
                  <a:lnTo>
                    <a:pt x="14600" y="8070"/>
                  </a:lnTo>
                  <a:lnTo>
                    <a:pt x="14490" y="8290"/>
                  </a:lnTo>
                  <a:lnTo>
                    <a:pt x="14343" y="8511"/>
                  </a:lnTo>
                  <a:lnTo>
                    <a:pt x="14269" y="8584"/>
                  </a:lnTo>
                  <a:lnTo>
                    <a:pt x="14196" y="8621"/>
                  </a:lnTo>
                  <a:lnTo>
                    <a:pt x="14123" y="8621"/>
                  </a:lnTo>
                  <a:lnTo>
                    <a:pt x="14049" y="8584"/>
                  </a:lnTo>
                  <a:lnTo>
                    <a:pt x="14013" y="8547"/>
                  </a:lnTo>
                  <a:lnTo>
                    <a:pt x="13976" y="8474"/>
                  </a:lnTo>
                  <a:lnTo>
                    <a:pt x="13903" y="8290"/>
                  </a:lnTo>
                  <a:lnTo>
                    <a:pt x="13939" y="8034"/>
                  </a:lnTo>
                  <a:lnTo>
                    <a:pt x="13976" y="7777"/>
                  </a:lnTo>
                  <a:lnTo>
                    <a:pt x="14086" y="7263"/>
                  </a:lnTo>
                  <a:lnTo>
                    <a:pt x="14306" y="7227"/>
                  </a:lnTo>
                  <a:close/>
                  <a:moveTo>
                    <a:pt x="14233" y="6750"/>
                  </a:moveTo>
                  <a:lnTo>
                    <a:pt x="14123" y="6786"/>
                  </a:lnTo>
                  <a:lnTo>
                    <a:pt x="13866" y="6786"/>
                  </a:lnTo>
                  <a:lnTo>
                    <a:pt x="13829" y="6823"/>
                  </a:lnTo>
                  <a:lnTo>
                    <a:pt x="13756" y="6933"/>
                  </a:lnTo>
                  <a:lnTo>
                    <a:pt x="13609" y="7373"/>
                  </a:lnTo>
                  <a:lnTo>
                    <a:pt x="13499" y="7850"/>
                  </a:lnTo>
                  <a:lnTo>
                    <a:pt x="13462" y="8107"/>
                  </a:lnTo>
                  <a:lnTo>
                    <a:pt x="13462" y="8327"/>
                  </a:lnTo>
                  <a:lnTo>
                    <a:pt x="13499" y="8584"/>
                  </a:lnTo>
                  <a:lnTo>
                    <a:pt x="13572" y="8804"/>
                  </a:lnTo>
                  <a:lnTo>
                    <a:pt x="13683" y="8914"/>
                  </a:lnTo>
                  <a:lnTo>
                    <a:pt x="13829" y="9024"/>
                  </a:lnTo>
                  <a:lnTo>
                    <a:pt x="13976" y="9097"/>
                  </a:lnTo>
                  <a:lnTo>
                    <a:pt x="14123" y="9134"/>
                  </a:lnTo>
                  <a:lnTo>
                    <a:pt x="14343" y="9097"/>
                  </a:lnTo>
                  <a:lnTo>
                    <a:pt x="14490" y="9024"/>
                  </a:lnTo>
                  <a:lnTo>
                    <a:pt x="14600" y="8877"/>
                  </a:lnTo>
                  <a:lnTo>
                    <a:pt x="14746" y="8731"/>
                  </a:lnTo>
                  <a:lnTo>
                    <a:pt x="14966" y="8400"/>
                  </a:lnTo>
                  <a:lnTo>
                    <a:pt x="15076" y="8180"/>
                  </a:lnTo>
                  <a:lnTo>
                    <a:pt x="15113" y="7997"/>
                  </a:lnTo>
                  <a:lnTo>
                    <a:pt x="15150" y="7814"/>
                  </a:lnTo>
                  <a:lnTo>
                    <a:pt x="15150" y="7593"/>
                  </a:lnTo>
                  <a:lnTo>
                    <a:pt x="15113" y="7410"/>
                  </a:lnTo>
                  <a:lnTo>
                    <a:pt x="15040" y="7190"/>
                  </a:lnTo>
                  <a:lnTo>
                    <a:pt x="15003" y="7080"/>
                  </a:lnTo>
                  <a:lnTo>
                    <a:pt x="14893" y="7007"/>
                  </a:lnTo>
                  <a:lnTo>
                    <a:pt x="14673" y="6823"/>
                  </a:lnTo>
                  <a:lnTo>
                    <a:pt x="14526" y="6786"/>
                  </a:lnTo>
                  <a:lnTo>
                    <a:pt x="14379" y="6750"/>
                  </a:lnTo>
                  <a:close/>
                  <a:moveTo>
                    <a:pt x="6273" y="7887"/>
                  </a:moveTo>
                  <a:lnTo>
                    <a:pt x="6199" y="7924"/>
                  </a:lnTo>
                  <a:lnTo>
                    <a:pt x="6126" y="7997"/>
                  </a:lnTo>
                  <a:lnTo>
                    <a:pt x="5979" y="8107"/>
                  </a:lnTo>
                  <a:lnTo>
                    <a:pt x="5869" y="8290"/>
                  </a:lnTo>
                  <a:lnTo>
                    <a:pt x="5796" y="8474"/>
                  </a:lnTo>
                  <a:lnTo>
                    <a:pt x="5796" y="8584"/>
                  </a:lnTo>
                  <a:lnTo>
                    <a:pt x="5833" y="8657"/>
                  </a:lnTo>
                  <a:lnTo>
                    <a:pt x="5906" y="8694"/>
                  </a:lnTo>
                  <a:lnTo>
                    <a:pt x="6236" y="8694"/>
                  </a:lnTo>
                  <a:lnTo>
                    <a:pt x="6420" y="8767"/>
                  </a:lnTo>
                  <a:lnTo>
                    <a:pt x="6199" y="9024"/>
                  </a:lnTo>
                  <a:lnTo>
                    <a:pt x="6199" y="9061"/>
                  </a:lnTo>
                  <a:lnTo>
                    <a:pt x="6199" y="9134"/>
                  </a:lnTo>
                  <a:lnTo>
                    <a:pt x="6236" y="9244"/>
                  </a:lnTo>
                  <a:lnTo>
                    <a:pt x="6346" y="9354"/>
                  </a:lnTo>
                  <a:lnTo>
                    <a:pt x="6456" y="9391"/>
                  </a:lnTo>
                  <a:lnTo>
                    <a:pt x="6713" y="9391"/>
                  </a:lnTo>
                  <a:lnTo>
                    <a:pt x="6786" y="9318"/>
                  </a:lnTo>
                  <a:lnTo>
                    <a:pt x="6860" y="9207"/>
                  </a:lnTo>
                  <a:lnTo>
                    <a:pt x="6823" y="9097"/>
                  </a:lnTo>
                  <a:lnTo>
                    <a:pt x="6750" y="9024"/>
                  </a:lnTo>
                  <a:lnTo>
                    <a:pt x="6860" y="8951"/>
                  </a:lnTo>
                  <a:lnTo>
                    <a:pt x="6933" y="8877"/>
                  </a:lnTo>
                  <a:lnTo>
                    <a:pt x="6933" y="8804"/>
                  </a:lnTo>
                  <a:lnTo>
                    <a:pt x="6933" y="8731"/>
                  </a:lnTo>
                  <a:lnTo>
                    <a:pt x="6896" y="8621"/>
                  </a:lnTo>
                  <a:lnTo>
                    <a:pt x="6750" y="8511"/>
                  </a:lnTo>
                  <a:lnTo>
                    <a:pt x="6603" y="8437"/>
                  </a:lnTo>
                  <a:lnTo>
                    <a:pt x="6456" y="8364"/>
                  </a:lnTo>
                  <a:lnTo>
                    <a:pt x="6273" y="8327"/>
                  </a:lnTo>
                  <a:lnTo>
                    <a:pt x="6346" y="8180"/>
                  </a:lnTo>
                  <a:lnTo>
                    <a:pt x="6420" y="8034"/>
                  </a:lnTo>
                  <a:lnTo>
                    <a:pt x="6420" y="7960"/>
                  </a:lnTo>
                  <a:lnTo>
                    <a:pt x="6383" y="7924"/>
                  </a:lnTo>
                  <a:lnTo>
                    <a:pt x="6346" y="7924"/>
                  </a:lnTo>
                  <a:lnTo>
                    <a:pt x="6273" y="7887"/>
                  </a:lnTo>
                  <a:close/>
                  <a:moveTo>
                    <a:pt x="7630" y="551"/>
                  </a:moveTo>
                  <a:lnTo>
                    <a:pt x="7777" y="587"/>
                  </a:lnTo>
                  <a:lnTo>
                    <a:pt x="7923" y="661"/>
                  </a:lnTo>
                  <a:lnTo>
                    <a:pt x="8437" y="1101"/>
                  </a:lnTo>
                  <a:lnTo>
                    <a:pt x="8657" y="1321"/>
                  </a:lnTo>
                  <a:lnTo>
                    <a:pt x="8877" y="1578"/>
                  </a:lnTo>
                  <a:lnTo>
                    <a:pt x="9061" y="1834"/>
                  </a:lnTo>
                  <a:lnTo>
                    <a:pt x="9207" y="2128"/>
                  </a:lnTo>
                  <a:lnTo>
                    <a:pt x="9281" y="2421"/>
                  </a:lnTo>
                  <a:lnTo>
                    <a:pt x="9317" y="2752"/>
                  </a:lnTo>
                  <a:lnTo>
                    <a:pt x="9281" y="3082"/>
                  </a:lnTo>
                  <a:lnTo>
                    <a:pt x="9244" y="3375"/>
                  </a:lnTo>
                  <a:lnTo>
                    <a:pt x="9024" y="3962"/>
                  </a:lnTo>
                  <a:lnTo>
                    <a:pt x="8804" y="4512"/>
                  </a:lnTo>
                  <a:lnTo>
                    <a:pt x="8584" y="5099"/>
                  </a:lnTo>
                  <a:lnTo>
                    <a:pt x="8547" y="5356"/>
                  </a:lnTo>
                  <a:lnTo>
                    <a:pt x="8510" y="5613"/>
                  </a:lnTo>
                  <a:lnTo>
                    <a:pt x="8510" y="5869"/>
                  </a:lnTo>
                  <a:lnTo>
                    <a:pt x="8547" y="6163"/>
                  </a:lnTo>
                  <a:lnTo>
                    <a:pt x="8584" y="6310"/>
                  </a:lnTo>
                  <a:lnTo>
                    <a:pt x="8657" y="6493"/>
                  </a:lnTo>
                  <a:lnTo>
                    <a:pt x="8804" y="6823"/>
                  </a:lnTo>
                  <a:lnTo>
                    <a:pt x="8987" y="7117"/>
                  </a:lnTo>
                  <a:lnTo>
                    <a:pt x="9134" y="7447"/>
                  </a:lnTo>
                  <a:lnTo>
                    <a:pt x="9207" y="7777"/>
                  </a:lnTo>
                  <a:lnTo>
                    <a:pt x="9244" y="8144"/>
                  </a:lnTo>
                  <a:lnTo>
                    <a:pt x="9207" y="8474"/>
                  </a:lnTo>
                  <a:lnTo>
                    <a:pt x="9097" y="8804"/>
                  </a:lnTo>
                  <a:lnTo>
                    <a:pt x="8951" y="9134"/>
                  </a:lnTo>
                  <a:lnTo>
                    <a:pt x="8767" y="9428"/>
                  </a:lnTo>
                  <a:lnTo>
                    <a:pt x="8510" y="9684"/>
                  </a:lnTo>
                  <a:lnTo>
                    <a:pt x="8254" y="9904"/>
                  </a:lnTo>
                  <a:lnTo>
                    <a:pt x="7960" y="10051"/>
                  </a:lnTo>
                  <a:lnTo>
                    <a:pt x="7667" y="10198"/>
                  </a:lnTo>
                  <a:lnTo>
                    <a:pt x="7373" y="10308"/>
                  </a:lnTo>
                  <a:lnTo>
                    <a:pt x="7043" y="10345"/>
                  </a:lnTo>
                  <a:lnTo>
                    <a:pt x="6676" y="10418"/>
                  </a:lnTo>
                  <a:lnTo>
                    <a:pt x="6493" y="10381"/>
                  </a:lnTo>
                  <a:lnTo>
                    <a:pt x="6309" y="10345"/>
                  </a:lnTo>
                  <a:lnTo>
                    <a:pt x="6163" y="10235"/>
                  </a:lnTo>
                  <a:lnTo>
                    <a:pt x="6016" y="10088"/>
                  </a:lnTo>
                  <a:lnTo>
                    <a:pt x="5906" y="9941"/>
                  </a:lnTo>
                  <a:lnTo>
                    <a:pt x="5759" y="9831"/>
                  </a:lnTo>
                  <a:lnTo>
                    <a:pt x="5649" y="9758"/>
                  </a:lnTo>
                  <a:lnTo>
                    <a:pt x="5502" y="9684"/>
                  </a:lnTo>
                  <a:lnTo>
                    <a:pt x="5209" y="9611"/>
                  </a:lnTo>
                  <a:lnTo>
                    <a:pt x="4916" y="9611"/>
                  </a:lnTo>
                  <a:lnTo>
                    <a:pt x="4622" y="9684"/>
                  </a:lnTo>
                  <a:lnTo>
                    <a:pt x="3999" y="9868"/>
                  </a:lnTo>
                  <a:lnTo>
                    <a:pt x="3705" y="9978"/>
                  </a:lnTo>
                  <a:lnTo>
                    <a:pt x="3412" y="10051"/>
                  </a:lnTo>
                  <a:lnTo>
                    <a:pt x="3118" y="10088"/>
                  </a:lnTo>
                  <a:lnTo>
                    <a:pt x="2825" y="10051"/>
                  </a:lnTo>
                  <a:lnTo>
                    <a:pt x="2495" y="10014"/>
                  </a:lnTo>
                  <a:lnTo>
                    <a:pt x="2201" y="9904"/>
                  </a:lnTo>
                  <a:lnTo>
                    <a:pt x="1944" y="9794"/>
                  </a:lnTo>
                  <a:lnTo>
                    <a:pt x="1651" y="9648"/>
                  </a:lnTo>
                  <a:lnTo>
                    <a:pt x="1394" y="9464"/>
                  </a:lnTo>
                  <a:lnTo>
                    <a:pt x="1174" y="9281"/>
                  </a:lnTo>
                  <a:lnTo>
                    <a:pt x="954" y="8987"/>
                  </a:lnTo>
                  <a:lnTo>
                    <a:pt x="771" y="8694"/>
                  </a:lnTo>
                  <a:lnTo>
                    <a:pt x="624" y="8364"/>
                  </a:lnTo>
                  <a:lnTo>
                    <a:pt x="550" y="8034"/>
                  </a:lnTo>
                  <a:lnTo>
                    <a:pt x="514" y="7667"/>
                  </a:lnTo>
                  <a:lnTo>
                    <a:pt x="514" y="7337"/>
                  </a:lnTo>
                  <a:lnTo>
                    <a:pt x="587" y="6970"/>
                  </a:lnTo>
                  <a:lnTo>
                    <a:pt x="661" y="6640"/>
                  </a:lnTo>
                  <a:lnTo>
                    <a:pt x="807" y="6310"/>
                  </a:lnTo>
                  <a:lnTo>
                    <a:pt x="991" y="6016"/>
                  </a:lnTo>
                  <a:lnTo>
                    <a:pt x="1211" y="5759"/>
                  </a:lnTo>
                  <a:lnTo>
                    <a:pt x="1468" y="5539"/>
                  </a:lnTo>
                  <a:lnTo>
                    <a:pt x="2018" y="5099"/>
                  </a:lnTo>
                  <a:lnTo>
                    <a:pt x="2568" y="4622"/>
                  </a:lnTo>
                  <a:lnTo>
                    <a:pt x="2788" y="4366"/>
                  </a:lnTo>
                  <a:lnTo>
                    <a:pt x="2971" y="4109"/>
                  </a:lnTo>
                  <a:lnTo>
                    <a:pt x="3082" y="3815"/>
                  </a:lnTo>
                  <a:lnTo>
                    <a:pt x="3192" y="3485"/>
                  </a:lnTo>
                  <a:lnTo>
                    <a:pt x="3265" y="3118"/>
                  </a:lnTo>
                  <a:lnTo>
                    <a:pt x="3302" y="2715"/>
                  </a:lnTo>
                  <a:lnTo>
                    <a:pt x="3375" y="2348"/>
                  </a:lnTo>
                  <a:lnTo>
                    <a:pt x="3448" y="2165"/>
                  </a:lnTo>
                  <a:lnTo>
                    <a:pt x="3558" y="1981"/>
                  </a:lnTo>
                  <a:lnTo>
                    <a:pt x="3705" y="1798"/>
                  </a:lnTo>
                  <a:lnTo>
                    <a:pt x="3852" y="1651"/>
                  </a:lnTo>
                  <a:lnTo>
                    <a:pt x="4072" y="1541"/>
                  </a:lnTo>
                  <a:lnTo>
                    <a:pt x="4292" y="1468"/>
                  </a:lnTo>
                  <a:lnTo>
                    <a:pt x="4512" y="1431"/>
                  </a:lnTo>
                  <a:lnTo>
                    <a:pt x="4769" y="1394"/>
                  </a:lnTo>
                  <a:lnTo>
                    <a:pt x="4989" y="1394"/>
                  </a:lnTo>
                  <a:lnTo>
                    <a:pt x="5209" y="1468"/>
                  </a:lnTo>
                  <a:lnTo>
                    <a:pt x="4952" y="1688"/>
                  </a:lnTo>
                  <a:lnTo>
                    <a:pt x="4916" y="1761"/>
                  </a:lnTo>
                  <a:lnTo>
                    <a:pt x="4879" y="1834"/>
                  </a:lnTo>
                  <a:lnTo>
                    <a:pt x="4916" y="1981"/>
                  </a:lnTo>
                  <a:lnTo>
                    <a:pt x="4989" y="2091"/>
                  </a:lnTo>
                  <a:lnTo>
                    <a:pt x="5062" y="2128"/>
                  </a:lnTo>
                  <a:lnTo>
                    <a:pt x="5136" y="2128"/>
                  </a:lnTo>
                  <a:lnTo>
                    <a:pt x="5319" y="2091"/>
                  </a:lnTo>
                  <a:lnTo>
                    <a:pt x="5429" y="2018"/>
                  </a:lnTo>
                  <a:lnTo>
                    <a:pt x="5539" y="1945"/>
                  </a:lnTo>
                  <a:lnTo>
                    <a:pt x="5613" y="1798"/>
                  </a:lnTo>
                  <a:lnTo>
                    <a:pt x="5759" y="1651"/>
                  </a:lnTo>
                  <a:lnTo>
                    <a:pt x="5833" y="1614"/>
                  </a:lnTo>
                  <a:lnTo>
                    <a:pt x="5869" y="1578"/>
                  </a:lnTo>
                  <a:lnTo>
                    <a:pt x="6420" y="1138"/>
                  </a:lnTo>
                  <a:lnTo>
                    <a:pt x="7006" y="771"/>
                  </a:lnTo>
                  <a:lnTo>
                    <a:pt x="7337" y="624"/>
                  </a:lnTo>
                  <a:lnTo>
                    <a:pt x="7483" y="551"/>
                  </a:lnTo>
                  <a:close/>
                  <a:moveTo>
                    <a:pt x="10821" y="9281"/>
                  </a:moveTo>
                  <a:lnTo>
                    <a:pt x="10968" y="9538"/>
                  </a:lnTo>
                  <a:lnTo>
                    <a:pt x="11115" y="9758"/>
                  </a:lnTo>
                  <a:lnTo>
                    <a:pt x="11335" y="9978"/>
                  </a:lnTo>
                  <a:lnTo>
                    <a:pt x="11592" y="10161"/>
                  </a:lnTo>
                  <a:lnTo>
                    <a:pt x="11408" y="10418"/>
                  </a:lnTo>
                  <a:lnTo>
                    <a:pt x="11188" y="10198"/>
                  </a:lnTo>
                  <a:lnTo>
                    <a:pt x="10968" y="9978"/>
                  </a:lnTo>
                  <a:lnTo>
                    <a:pt x="10711" y="9831"/>
                  </a:lnTo>
                  <a:lnTo>
                    <a:pt x="10455" y="9648"/>
                  </a:lnTo>
                  <a:lnTo>
                    <a:pt x="10601" y="9464"/>
                  </a:lnTo>
                  <a:lnTo>
                    <a:pt x="10821" y="9281"/>
                  </a:lnTo>
                  <a:close/>
                  <a:moveTo>
                    <a:pt x="13903" y="9941"/>
                  </a:moveTo>
                  <a:lnTo>
                    <a:pt x="13829" y="9978"/>
                  </a:lnTo>
                  <a:lnTo>
                    <a:pt x="13756" y="10014"/>
                  </a:lnTo>
                  <a:lnTo>
                    <a:pt x="13719" y="10014"/>
                  </a:lnTo>
                  <a:lnTo>
                    <a:pt x="13719" y="10051"/>
                  </a:lnTo>
                  <a:lnTo>
                    <a:pt x="13646" y="10161"/>
                  </a:lnTo>
                  <a:lnTo>
                    <a:pt x="13609" y="10271"/>
                  </a:lnTo>
                  <a:lnTo>
                    <a:pt x="13646" y="10418"/>
                  </a:lnTo>
                  <a:lnTo>
                    <a:pt x="13719" y="10565"/>
                  </a:lnTo>
                  <a:lnTo>
                    <a:pt x="13829" y="10638"/>
                  </a:lnTo>
                  <a:lnTo>
                    <a:pt x="13939" y="10675"/>
                  </a:lnTo>
                  <a:lnTo>
                    <a:pt x="14049" y="10638"/>
                  </a:lnTo>
                  <a:lnTo>
                    <a:pt x="14159" y="10601"/>
                  </a:lnTo>
                  <a:lnTo>
                    <a:pt x="14269" y="10491"/>
                  </a:lnTo>
                  <a:lnTo>
                    <a:pt x="14343" y="10418"/>
                  </a:lnTo>
                  <a:lnTo>
                    <a:pt x="14379" y="10308"/>
                  </a:lnTo>
                  <a:lnTo>
                    <a:pt x="14379" y="10271"/>
                  </a:lnTo>
                  <a:lnTo>
                    <a:pt x="14379" y="10198"/>
                  </a:lnTo>
                  <a:lnTo>
                    <a:pt x="14306" y="10124"/>
                  </a:lnTo>
                  <a:lnTo>
                    <a:pt x="14233" y="10051"/>
                  </a:lnTo>
                  <a:lnTo>
                    <a:pt x="14159" y="10014"/>
                  </a:lnTo>
                  <a:lnTo>
                    <a:pt x="14086" y="9978"/>
                  </a:lnTo>
                  <a:lnTo>
                    <a:pt x="13939" y="9941"/>
                  </a:lnTo>
                  <a:close/>
                  <a:moveTo>
                    <a:pt x="7593" y="0"/>
                  </a:moveTo>
                  <a:lnTo>
                    <a:pt x="7447" y="37"/>
                  </a:lnTo>
                  <a:lnTo>
                    <a:pt x="7190" y="110"/>
                  </a:lnTo>
                  <a:lnTo>
                    <a:pt x="6970" y="221"/>
                  </a:lnTo>
                  <a:lnTo>
                    <a:pt x="6566" y="441"/>
                  </a:lnTo>
                  <a:lnTo>
                    <a:pt x="6199" y="697"/>
                  </a:lnTo>
                  <a:lnTo>
                    <a:pt x="5502" y="1211"/>
                  </a:lnTo>
                  <a:lnTo>
                    <a:pt x="5209" y="1064"/>
                  </a:lnTo>
                  <a:lnTo>
                    <a:pt x="4916" y="991"/>
                  </a:lnTo>
                  <a:lnTo>
                    <a:pt x="4585" y="991"/>
                  </a:lnTo>
                  <a:lnTo>
                    <a:pt x="4255" y="1027"/>
                  </a:lnTo>
                  <a:lnTo>
                    <a:pt x="3999" y="1101"/>
                  </a:lnTo>
                  <a:lnTo>
                    <a:pt x="3778" y="1211"/>
                  </a:lnTo>
                  <a:lnTo>
                    <a:pt x="3595" y="1358"/>
                  </a:lnTo>
                  <a:lnTo>
                    <a:pt x="3412" y="1504"/>
                  </a:lnTo>
                  <a:lnTo>
                    <a:pt x="3228" y="1688"/>
                  </a:lnTo>
                  <a:lnTo>
                    <a:pt x="3118" y="1908"/>
                  </a:lnTo>
                  <a:lnTo>
                    <a:pt x="3008" y="2128"/>
                  </a:lnTo>
                  <a:lnTo>
                    <a:pt x="2935" y="2348"/>
                  </a:lnTo>
                  <a:lnTo>
                    <a:pt x="2861" y="2678"/>
                  </a:lnTo>
                  <a:lnTo>
                    <a:pt x="2788" y="3008"/>
                  </a:lnTo>
                  <a:lnTo>
                    <a:pt x="2751" y="3338"/>
                  </a:lnTo>
                  <a:lnTo>
                    <a:pt x="2641" y="3669"/>
                  </a:lnTo>
                  <a:lnTo>
                    <a:pt x="2605" y="3852"/>
                  </a:lnTo>
                  <a:lnTo>
                    <a:pt x="2495" y="3999"/>
                  </a:lnTo>
                  <a:lnTo>
                    <a:pt x="2275" y="4255"/>
                  </a:lnTo>
                  <a:lnTo>
                    <a:pt x="2018" y="4476"/>
                  </a:lnTo>
                  <a:lnTo>
                    <a:pt x="1761" y="4696"/>
                  </a:lnTo>
                  <a:lnTo>
                    <a:pt x="1284" y="5062"/>
                  </a:lnTo>
                  <a:lnTo>
                    <a:pt x="844" y="5466"/>
                  </a:lnTo>
                  <a:lnTo>
                    <a:pt x="661" y="5649"/>
                  </a:lnTo>
                  <a:lnTo>
                    <a:pt x="514" y="5906"/>
                  </a:lnTo>
                  <a:lnTo>
                    <a:pt x="367" y="6126"/>
                  </a:lnTo>
                  <a:lnTo>
                    <a:pt x="220" y="6420"/>
                  </a:lnTo>
                  <a:lnTo>
                    <a:pt x="110" y="6713"/>
                  </a:lnTo>
                  <a:lnTo>
                    <a:pt x="37" y="7007"/>
                  </a:lnTo>
                  <a:lnTo>
                    <a:pt x="0" y="7263"/>
                  </a:lnTo>
                  <a:lnTo>
                    <a:pt x="0" y="7557"/>
                  </a:lnTo>
                  <a:lnTo>
                    <a:pt x="37" y="7850"/>
                  </a:lnTo>
                  <a:lnTo>
                    <a:pt x="74" y="8144"/>
                  </a:lnTo>
                  <a:lnTo>
                    <a:pt x="147" y="8400"/>
                  </a:lnTo>
                  <a:lnTo>
                    <a:pt x="220" y="8657"/>
                  </a:lnTo>
                  <a:lnTo>
                    <a:pt x="367" y="8914"/>
                  </a:lnTo>
                  <a:lnTo>
                    <a:pt x="514" y="9171"/>
                  </a:lnTo>
                  <a:lnTo>
                    <a:pt x="661" y="9391"/>
                  </a:lnTo>
                  <a:lnTo>
                    <a:pt x="844" y="9611"/>
                  </a:lnTo>
                  <a:lnTo>
                    <a:pt x="1064" y="9831"/>
                  </a:lnTo>
                  <a:lnTo>
                    <a:pt x="1284" y="10014"/>
                  </a:lnTo>
                  <a:lnTo>
                    <a:pt x="1541" y="10161"/>
                  </a:lnTo>
                  <a:lnTo>
                    <a:pt x="1798" y="10308"/>
                  </a:lnTo>
                  <a:lnTo>
                    <a:pt x="2054" y="10381"/>
                  </a:lnTo>
                  <a:lnTo>
                    <a:pt x="2348" y="10491"/>
                  </a:lnTo>
                  <a:lnTo>
                    <a:pt x="2641" y="10528"/>
                  </a:lnTo>
                  <a:lnTo>
                    <a:pt x="2898" y="10565"/>
                  </a:lnTo>
                  <a:lnTo>
                    <a:pt x="3192" y="10565"/>
                  </a:lnTo>
                  <a:lnTo>
                    <a:pt x="3485" y="10528"/>
                  </a:lnTo>
                  <a:lnTo>
                    <a:pt x="3742" y="10491"/>
                  </a:lnTo>
                  <a:lnTo>
                    <a:pt x="4035" y="10418"/>
                  </a:lnTo>
                  <a:lnTo>
                    <a:pt x="4365" y="10271"/>
                  </a:lnTo>
                  <a:lnTo>
                    <a:pt x="4696" y="10161"/>
                  </a:lnTo>
                  <a:lnTo>
                    <a:pt x="4879" y="10124"/>
                  </a:lnTo>
                  <a:lnTo>
                    <a:pt x="5209" y="10124"/>
                  </a:lnTo>
                  <a:lnTo>
                    <a:pt x="5392" y="10161"/>
                  </a:lnTo>
                  <a:lnTo>
                    <a:pt x="5502" y="10271"/>
                  </a:lnTo>
                  <a:lnTo>
                    <a:pt x="5613" y="10381"/>
                  </a:lnTo>
                  <a:lnTo>
                    <a:pt x="5833" y="10601"/>
                  </a:lnTo>
                  <a:lnTo>
                    <a:pt x="5979" y="10711"/>
                  </a:lnTo>
                  <a:lnTo>
                    <a:pt x="6089" y="10785"/>
                  </a:lnTo>
                  <a:lnTo>
                    <a:pt x="6273" y="10858"/>
                  </a:lnTo>
                  <a:lnTo>
                    <a:pt x="6420" y="10895"/>
                  </a:lnTo>
                  <a:lnTo>
                    <a:pt x="6933" y="10895"/>
                  </a:lnTo>
                  <a:lnTo>
                    <a:pt x="7227" y="10858"/>
                  </a:lnTo>
                  <a:lnTo>
                    <a:pt x="7483" y="10821"/>
                  </a:lnTo>
                  <a:lnTo>
                    <a:pt x="7740" y="10748"/>
                  </a:lnTo>
                  <a:lnTo>
                    <a:pt x="7997" y="10638"/>
                  </a:lnTo>
                  <a:lnTo>
                    <a:pt x="8217" y="10528"/>
                  </a:lnTo>
                  <a:lnTo>
                    <a:pt x="8437" y="10381"/>
                  </a:lnTo>
                  <a:lnTo>
                    <a:pt x="8657" y="10198"/>
                  </a:lnTo>
                  <a:lnTo>
                    <a:pt x="8877" y="10014"/>
                  </a:lnTo>
                  <a:lnTo>
                    <a:pt x="9061" y="9831"/>
                  </a:lnTo>
                  <a:lnTo>
                    <a:pt x="9207" y="9611"/>
                  </a:lnTo>
                  <a:lnTo>
                    <a:pt x="9354" y="9391"/>
                  </a:lnTo>
                  <a:lnTo>
                    <a:pt x="9501" y="9171"/>
                  </a:lnTo>
                  <a:lnTo>
                    <a:pt x="9574" y="8914"/>
                  </a:lnTo>
                  <a:lnTo>
                    <a:pt x="9684" y="8694"/>
                  </a:lnTo>
                  <a:lnTo>
                    <a:pt x="9721" y="8400"/>
                  </a:lnTo>
                  <a:lnTo>
                    <a:pt x="9721" y="8144"/>
                  </a:lnTo>
                  <a:lnTo>
                    <a:pt x="9721" y="7887"/>
                  </a:lnTo>
                  <a:lnTo>
                    <a:pt x="9684" y="7630"/>
                  </a:lnTo>
                  <a:lnTo>
                    <a:pt x="9611" y="7373"/>
                  </a:lnTo>
                  <a:lnTo>
                    <a:pt x="9537" y="7117"/>
                  </a:lnTo>
                  <a:lnTo>
                    <a:pt x="9281" y="6640"/>
                  </a:lnTo>
                  <a:lnTo>
                    <a:pt x="9171" y="6383"/>
                  </a:lnTo>
                  <a:lnTo>
                    <a:pt x="9061" y="6090"/>
                  </a:lnTo>
                  <a:lnTo>
                    <a:pt x="9061" y="5833"/>
                  </a:lnTo>
                  <a:lnTo>
                    <a:pt x="9061" y="5576"/>
                  </a:lnTo>
                  <a:lnTo>
                    <a:pt x="9097" y="5319"/>
                  </a:lnTo>
                  <a:lnTo>
                    <a:pt x="9134" y="5062"/>
                  </a:lnTo>
                  <a:lnTo>
                    <a:pt x="9317" y="4512"/>
                  </a:lnTo>
                  <a:lnTo>
                    <a:pt x="9501" y="4035"/>
                  </a:lnTo>
                  <a:lnTo>
                    <a:pt x="9684" y="3559"/>
                  </a:lnTo>
                  <a:lnTo>
                    <a:pt x="9794" y="3082"/>
                  </a:lnTo>
                  <a:lnTo>
                    <a:pt x="9831" y="2825"/>
                  </a:lnTo>
                  <a:lnTo>
                    <a:pt x="9831" y="2568"/>
                  </a:lnTo>
                  <a:lnTo>
                    <a:pt x="9794" y="2311"/>
                  </a:lnTo>
                  <a:lnTo>
                    <a:pt x="9721" y="2055"/>
                  </a:lnTo>
                  <a:lnTo>
                    <a:pt x="9611" y="1834"/>
                  </a:lnTo>
                  <a:lnTo>
                    <a:pt x="9501" y="1578"/>
                  </a:lnTo>
                  <a:lnTo>
                    <a:pt x="9354" y="1358"/>
                  </a:lnTo>
                  <a:lnTo>
                    <a:pt x="9207" y="1174"/>
                  </a:lnTo>
                  <a:lnTo>
                    <a:pt x="8841" y="771"/>
                  </a:lnTo>
                  <a:lnTo>
                    <a:pt x="8400" y="404"/>
                  </a:lnTo>
                  <a:lnTo>
                    <a:pt x="7960" y="110"/>
                  </a:lnTo>
                  <a:lnTo>
                    <a:pt x="7850" y="37"/>
                  </a:lnTo>
                  <a:lnTo>
                    <a:pt x="7703" y="0"/>
                  </a:lnTo>
                  <a:close/>
                  <a:moveTo>
                    <a:pt x="12912" y="10675"/>
                  </a:moveTo>
                  <a:lnTo>
                    <a:pt x="12839" y="10711"/>
                  </a:lnTo>
                  <a:lnTo>
                    <a:pt x="12765" y="10785"/>
                  </a:lnTo>
                  <a:lnTo>
                    <a:pt x="12729" y="10858"/>
                  </a:lnTo>
                  <a:lnTo>
                    <a:pt x="12729" y="11005"/>
                  </a:lnTo>
                  <a:lnTo>
                    <a:pt x="12765" y="11115"/>
                  </a:lnTo>
                  <a:lnTo>
                    <a:pt x="12876" y="11225"/>
                  </a:lnTo>
                  <a:lnTo>
                    <a:pt x="13022" y="11262"/>
                  </a:lnTo>
                  <a:lnTo>
                    <a:pt x="13132" y="11225"/>
                  </a:lnTo>
                  <a:lnTo>
                    <a:pt x="13242" y="11115"/>
                  </a:lnTo>
                  <a:lnTo>
                    <a:pt x="13279" y="11005"/>
                  </a:lnTo>
                  <a:lnTo>
                    <a:pt x="13279" y="10858"/>
                  </a:lnTo>
                  <a:lnTo>
                    <a:pt x="13242" y="10785"/>
                  </a:lnTo>
                  <a:lnTo>
                    <a:pt x="13169" y="10711"/>
                  </a:lnTo>
                  <a:lnTo>
                    <a:pt x="13096" y="10675"/>
                  </a:lnTo>
                  <a:close/>
                  <a:moveTo>
                    <a:pt x="13572" y="11262"/>
                  </a:moveTo>
                  <a:lnTo>
                    <a:pt x="13499" y="11298"/>
                  </a:lnTo>
                  <a:lnTo>
                    <a:pt x="13462" y="11372"/>
                  </a:lnTo>
                  <a:lnTo>
                    <a:pt x="13389" y="11408"/>
                  </a:lnTo>
                  <a:lnTo>
                    <a:pt x="13316" y="11445"/>
                  </a:lnTo>
                  <a:lnTo>
                    <a:pt x="13242" y="11555"/>
                  </a:lnTo>
                  <a:lnTo>
                    <a:pt x="13242" y="11702"/>
                  </a:lnTo>
                  <a:lnTo>
                    <a:pt x="13242" y="11775"/>
                  </a:lnTo>
                  <a:lnTo>
                    <a:pt x="13279" y="11849"/>
                  </a:lnTo>
                  <a:lnTo>
                    <a:pt x="13352" y="11959"/>
                  </a:lnTo>
                  <a:lnTo>
                    <a:pt x="13609" y="11959"/>
                  </a:lnTo>
                  <a:lnTo>
                    <a:pt x="13719" y="11922"/>
                  </a:lnTo>
                  <a:lnTo>
                    <a:pt x="13829" y="11849"/>
                  </a:lnTo>
                  <a:lnTo>
                    <a:pt x="13866" y="11738"/>
                  </a:lnTo>
                  <a:lnTo>
                    <a:pt x="13939" y="11628"/>
                  </a:lnTo>
                  <a:lnTo>
                    <a:pt x="13939" y="11555"/>
                  </a:lnTo>
                  <a:lnTo>
                    <a:pt x="13939" y="11518"/>
                  </a:lnTo>
                  <a:lnTo>
                    <a:pt x="13903" y="11445"/>
                  </a:lnTo>
                  <a:lnTo>
                    <a:pt x="13866" y="11372"/>
                  </a:lnTo>
                  <a:lnTo>
                    <a:pt x="13829" y="11298"/>
                  </a:lnTo>
                  <a:lnTo>
                    <a:pt x="13719" y="11262"/>
                  </a:lnTo>
                  <a:close/>
                  <a:moveTo>
                    <a:pt x="12215" y="11555"/>
                  </a:moveTo>
                  <a:lnTo>
                    <a:pt x="12142" y="11592"/>
                  </a:lnTo>
                  <a:lnTo>
                    <a:pt x="12069" y="11702"/>
                  </a:lnTo>
                  <a:lnTo>
                    <a:pt x="12032" y="11812"/>
                  </a:lnTo>
                  <a:lnTo>
                    <a:pt x="12032" y="11959"/>
                  </a:lnTo>
                  <a:lnTo>
                    <a:pt x="12032" y="12069"/>
                  </a:lnTo>
                  <a:lnTo>
                    <a:pt x="12105" y="12362"/>
                  </a:lnTo>
                  <a:lnTo>
                    <a:pt x="12252" y="12582"/>
                  </a:lnTo>
                  <a:lnTo>
                    <a:pt x="12325" y="12619"/>
                  </a:lnTo>
                  <a:lnTo>
                    <a:pt x="12399" y="12656"/>
                  </a:lnTo>
                  <a:lnTo>
                    <a:pt x="12509" y="12656"/>
                  </a:lnTo>
                  <a:lnTo>
                    <a:pt x="12582" y="12582"/>
                  </a:lnTo>
                  <a:lnTo>
                    <a:pt x="12619" y="12545"/>
                  </a:lnTo>
                  <a:lnTo>
                    <a:pt x="12692" y="12545"/>
                  </a:lnTo>
                  <a:lnTo>
                    <a:pt x="12802" y="12619"/>
                  </a:lnTo>
                  <a:lnTo>
                    <a:pt x="12876" y="12619"/>
                  </a:lnTo>
                  <a:lnTo>
                    <a:pt x="12949" y="12582"/>
                  </a:lnTo>
                  <a:lnTo>
                    <a:pt x="12986" y="12545"/>
                  </a:lnTo>
                  <a:lnTo>
                    <a:pt x="13022" y="12435"/>
                  </a:lnTo>
                  <a:lnTo>
                    <a:pt x="12986" y="12325"/>
                  </a:lnTo>
                  <a:lnTo>
                    <a:pt x="12912" y="12215"/>
                  </a:lnTo>
                  <a:lnTo>
                    <a:pt x="12802" y="12179"/>
                  </a:lnTo>
                  <a:lnTo>
                    <a:pt x="12655" y="12142"/>
                  </a:lnTo>
                  <a:lnTo>
                    <a:pt x="12545" y="12142"/>
                  </a:lnTo>
                  <a:lnTo>
                    <a:pt x="12472" y="12179"/>
                  </a:lnTo>
                  <a:lnTo>
                    <a:pt x="12399" y="12032"/>
                  </a:lnTo>
                  <a:lnTo>
                    <a:pt x="12399" y="11849"/>
                  </a:lnTo>
                  <a:lnTo>
                    <a:pt x="12399" y="11665"/>
                  </a:lnTo>
                  <a:lnTo>
                    <a:pt x="12362" y="11592"/>
                  </a:lnTo>
                  <a:lnTo>
                    <a:pt x="12289" y="11555"/>
                  </a:lnTo>
                  <a:close/>
                  <a:moveTo>
                    <a:pt x="14049" y="5466"/>
                  </a:moveTo>
                  <a:lnTo>
                    <a:pt x="14196" y="5503"/>
                  </a:lnTo>
                  <a:lnTo>
                    <a:pt x="14490" y="5649"/>
                  </a:lnTo>
                  <a:lnTo>
                    <a:pt x="14673" y="5723"/>
                  </a:lnTo>
                  <a:lnTo>
                    <a:pt x="14930" y="5906"/>
                  </a:lnTo>
                  <a:lnTo>
                    <a:pt x="15150" y="6090"/>
                  </a:lnTo>
                  <a:lnTo>
                    <a:pt x="15370" y="6310"/>
                  </a:lnTo>
                  <a:lnTo>
                    <a:pt x="15590" y="6566"/>
                  </a:lnTo>
                  <a:lnTo>
                    <a:pt x="15773" y="6860"/>
                  </a:lnTo>
                  <a:lnTo>
                    <a:pt x="15883" y="7190"/>
                  </a:lnTo>
                  <a:lnTo>
                    <a:pt x="15993" y="7520"/>
                  </a:lnTo>
                  <a:lnTo>
                    <a:pt x="16067" y="7850"/>
                  </a:lnTo>
                  <a:lnTo>
                    <a:pt x="16104" y="8217"/>
                  </a:lnTo>
                  <a:lnTo>
                    <a:pt x="16104" y="8547"/>
                  </a:lnTo>
                  <a:lnTo>
                    <a:pt x="16067" y="9244"/>
                  </a:lnTo>
                  <a:lnTo>
                    <a:pt x="15957" y="9941"/>
                  </a:lnTo>
                  <a:lnTo>
                    <a:pt x="15773" y="10601"/>
                  </a:lnTo>
                  <a:lnTo>
                    <a:pt x="15517" y="11225"/>
                  </a:lnTo>
                  <a:lnTo>
                    <a:pt x="15370" y="11555"/>
                  </a:lnTo>
                  <a:lnTo>
                    <a:pt x="15186" y="11849"/>
                  </a:lnTo>
                  <a:lnTo>
                    <a:pt x="15003" y="12105"/>
                  </a:lnTo>
                  <a:lnTo>
                    <a:pt x="14783" y="12362"/>
                  </a:lnTo>
                  <a:lnTo>
                    <a:pt x="14526" y="12619"/>
                  </a:lnTo>
                  <a:lnTo>
                    <a:pt x="14269" y="12839"/>
                  </a:lnTo>
                  <a:lnTo>
                    <a:pt x="14013" y="13022"/>
                  </a:lnTo>
                  <a:lnTo>
                    <a:pt x="13719" y="13169"/>
                  </a:lnTo>
                  <a:lnTo>
                    <a:pt x="13389" y="13316"/>
                  </a:lnTo>
                  <a:lnTo>
                    <a:pt x="13059" y="13463"/>
                  </a:lnTo>
                  <a:lnTo>
                    <a:pt x="12802" y="13499"/>
                  </a:lnTo>
                  <a:lnTo>
                    <a:pt x="12509" y="13536"/>
                  </a:lnTo>
                  <a:lnTo>
                    <a:pt x="12325" y="13499"/>
                  </a:lnTo>
                  <a:lnTo>
                    <a:pt x="12179" y="13426"/>
                  </a:lnTo>
                  <a:lnTo>
                    <a:pt x="12032" y="13279"/>
                  </a:lnTo>
                  <a:lnTo>
                    <a:pt x="11922" y="13169"/>
                  </a:lnTo>
                  <a:lnTo>
                    <a:pt x="11482" y="12692"/>
                  </a:lnTo>
                  <a:lnTo>
                    <a:pt x="11298" y="12435"/>
                  </a:lnTo>
                  <a:lnTo>
                    <a:pt x="11225" y="12289"/>
                  </a:lnTo>
                  <a:lnTo>
                    <a:pt x="11188" y="12105"/>
                  </a:lnTo>
                  <a:lnTo>
                    <a:pt x="11188" y="11922"/>
                  </a:lnTo>
                  <a:lnTo>
                    <a:pt x="11262" y="11738"/>
                  </a:lnTo>
                  <a:lnTo>
                    <a:pt x="11445" y="11408"/>
                  </a:lnTo>
                  <a:lnTo>
                    <a:pt x="11812" y="10785"/>
                  </a:lnTo>
                  <a:lnTo>
                    <a:pt x="12142" y="10161"/>
                  </a:lnTo>
                  <a:lnTo>
                    <a:pt x="12472" y="9501"/>
                  </a:lnTo>
                  <a:lnTo>
                    <a:pt x="12765" y="8877"/>
                  </a:lnTo>
                  <a:lnTo>
                    <a:pt x="12876" y="8547"/>
                  </a:lnTo>
                  <a:lnTo>
                    <a:pt x="12949" y="8217"/>
                  </a:lnTo>
                  <a:lnTo>
                    <a:pt x="12986" y="7887"/>
                  </a:lnTo>
                  <a:lnTo>
                    <a:pt x="12949" y="7593"/>
                  </a:lnTo>
                  <a:lnTo>
                    <a:pt x="12876" y="7263"/>
                  </a:lnTo>
                  <a:lnTo>
                    <a:pt x="12765" y="6970"/>
                  </a:lnTo>
                  <a:lnTo>
                    <a:pt x="12729" y="6750"/>
                  </a:lnTo>
                  <a:lnTo>
                    <a:pt x="12692" y="6566"/>
                  </a:lnTo>
                  <a:lnTo>
                    <a:pt x="12729" y="6346"/>
                  </a:lnTo>
                  <a:lnTo>
                    <a:pt x="12802" y="6200"/>
                  </a:lnTo>
                  <a:lnTo>
                    <a:pt x="12876" y="6016"/>
                  </a:lnTo>
                  <a:lnTo>
                    <a:pt x="12986" y="5869"/>
                  </a:lnTo>
                  <a:lnTo>
                    <a:pt x="13132" y="5723"/>
                  </a:lnTo>
                  <a:lnTo>
                    <a:pt x="13279" y="5613"/>
                  </a:lnTo>
                  <a:lnTo>
                    <a:pt x="13316" y="5686"/>
                  </a:lnTo>
                  <a:lnTo>
                    <a:pt x="13389" y="5723"/>
                  </a:lnTo>
                  <a:lnTo>
                    <a:pt x="13536" y="5759"/>
                  </a:lnTo>
                  <a:lnTo>
                    <a:pt x="13646" y="5686"/>
                  </a:lnTo>
                  <a:lnTo>
                    <a:pt x="13719" y="5649"/>
                  </a:lnTo>
                  <a:lnTo>
                    <a:pt x="13756" y="5576"/>
                  </a:lnTo>
                  <a:lnTo>
                    <a:pt x="13829" y="5503"/>
                  </a:lnTo>
                  <a:lnTo>
                    <a:pt x="13939" y="5466"/>
                  </a:lnTo>
                  <a:close/>
                  <a:moveTo>
                    <a:pt x="13646" y="3852"/>
                  </a:moveTo>
                  <a:lnTo>
                    <a:pt x="13609" y="3925"/>
                  </a:lnTo>
                  <a:lnTo>
                    <a:pt x="13499" y="4182"/>
                  </a:lnTo>
                  <a:lnTo>
                    <a:pt x="13462" y="4476"/>
                  </a:lnTo>
                  <a:lnTo>
                    <a:pt x="13462" y="4732"/>
                  </a:lnTo>
                  <a:lnTo>
                    <a:pt x="13499" y="5026"/>
                  </a:lnTo>
                  <a:lnTo>
                    <a:pt x="13316" y="5099"/>
                  </a:lnTo>
                  <a:lnTo>
                    <a:pt x="13132" y="5173"/>
                  </a:lnTo>
                  <a:lnTo>
                    <a:pt x="13022" y="4769"/>
                  </a:lnTo>
                  <a:lnTo>
                    <a:pt x="12839" y="4439"/>
                  </a:lnTo>
                  <a:lnTo>
                    <a:pt x="12802" y="4402"/>
                  </a:lnTo>
                  <a:lnTo>
                    <a:pt x="12729" y="4402"/>
                  </a:lnTo>
                  <a:lnTo>
                    <a:pt x="12692" y="4439"/>
                  </a:lnTo>
                  <a:lnTo>
                    <a:pt x="12692" y="4476"/>
                  </a:lnTo>
                  <a:lnTo>
                    <a:pt x="12655" y="4732"/>
                  </a:lnTo>
                  <a:lnTo>
                    <a:pt x="12692" y="4952"/>
                  </a:lnTo>
                  <a:lnTo>
                    <a:pt x="12802" y="5429"/>
                  </a:lnTo>
                  <a:lnTo>
                    <a:pt x="12582" y="5649"/>
                  </a:lnTo>
                  <a:lnTo>
                    <a:pt x="12399" y="5466"/>
                  </a:lnTo>
                  <a:lnTo>
                    <a:pt x="12142" y="5173"/>
                  </a:lnTo>
                  <a:lnTo>
                    <a:pt x="12105" y="5136"/>
                  </a:lnTo>
                  <a:lnTo>
                    <a:pt x="12032" y="5173"/>
                  </a:lnTo>
                  <a:lnTo>
                    <a:pt x="11995" y="5209"/>
                  </a:lnTo>
                  <a:lnTo>
                    <a:pt x="11995" y="5283"/>
                  </a:lnTo>
                  <a:lnTo>
                    <a:pt x="12032" y="5466"/>
                  </a:lnTo>
                  <a:lnTo>
                    <a:pt x="12142" y="5649"/>
                  </a:lnTo>
                  <a:lnTo>
                    <a:pt x="12252" y="5796"/>
                  </a:lnTo>
                  <a:lnTo>
                    <a:pt x="12435" y="5906"/>
                  </a:lnTo>
                  <a:lnTo>
                    <a:pt x="12399" y="6016"/>
                  </a:lnTo>
                  <a:lnTo>
                    <a:pt x="12362" y="6053"/>
                  </a:lnTo>
                  <a:lnTo>
                    <a:pt x="12142" y="6016"/>
                  </a:lnTo>
                  <a:lnTo>
                    <a:pt x="11738" y="5833"/>
                  </a:lnTo>
                  <a:lnTo>
                    <a:pt x="11665" y="5686"/>
                  </a:lnTo>
                  <a:lnTo>
                    <a:pt x="11628" y="5649"/>
                  </a:lnTo>
                  <a:lnTo>
                    <a:pt x="11592" y="5686"/>
                  </a:lnTo>
                  <a:lnTo>
                    <a:pt x="11555" y="5833"/>
                  </a:lnTo>
                  <a:lnTo>
                    <a:pt x="11518" y="5906"/>
                  </a:lnTo>
                  <a:lnTo>
                    <a:pt x="11518" y="5979"/>
                  </a:lnTo>
                  <a:lnTo>
                    <a:pt x="11555" y="6053"/>
                  </a:lnTo>
                  <a:lnTo>
                    <a:pt x="11628" y="6126"/>
                  </a:lnTo>
                  <a:lnTo>
                    <a:pt x="11775" y="6236"/>
                  </a:lnTo>
                  <a:lnTo>
                    <a:pt x="11995" y="6346"/>
                  </a:lnTo>
                  <a:lnTo>
                    <a:pt x="12289" y="6456"/>
                  </a:lnTo>
                  <a:lnTo>
                    <a:pt x="12252" y="6676"/>
                  </a:lnTo>
                  <a:lnTo>
                    <a:pt x="12289" y="6897"/>
                  </a:lnTo>
                  <a:lnTo>
                    <a:pt x="11555" y="6897"/>
                  </a:lnTo>
                  <a:lnTo>
                    <a:pt x="11445" y="6933"/>
                  </a:lnTo>
                  <a:lnTo>
                    <a:pt x="11408" y="7007"/>
                  </a:lnTo>
                  <a:lnTo>
                    <a:pt x="11408" y="7153"/>
                  </a:lnTo>
                  <a:lnTo>
                    <a:pt x="11408" y="7337"/>
                  </a:lnTo>
                  <a:lnTo>
                    <a:pt x="11482" y="7483"/>
                  </a:lnTo>
                  <a:lnTo>
                    <a:pt x="11555" y="7593"/>
                  </a:lnTo>
                  <a:lnTo>
                    <a:pt x="11592" y="7630"/>
                  </a:lnTo>
                  <a:lnTo>
                    <a:pt x="11922" y="7960"/>
                  </a:lnTo>
                  <a:lnTo>
                    <a:pt x="12142" y="8107"/>
                  </a:lnTo>
                  <a:lnTo>
                    <a:pt x="12252" y="8180"/>
                  </a:lnTo>
                  <a:lnTo>
                    <a:pt x="12362" y="8217"/>
                  </a:lnTo>
                  <a:lnTo>
                    <a:pt x="12472" y="8217"/>
                  </a:lnTo>
                  <a:lnTo>
                    <a:pt x="12362" y="8547"/>
                  </a:lnTo>
                  <a:lnTo>
                    <a:pt x="12252" y="8804"/>
                  </a:lnTo>
                  <a:lnTo>
                    <a:pt x="12215" y="8841"/>
                  </a:lnTo>
                  <a:lnTo>
                    <a:pt x="12179" y="8877"/>
                  </a:lnTo>
                  <a:lnTo>
                    <a:pt x="11812" y="8731"/>
                  </a:lnTo>
                  <a:lnTo>
                    <a:pt x="11555" y="8584"/>
                  </a:lnTo>
                  <a:lnTo>
                    <a:pt x="11335" y="8364"/>
                  </a:lnTo>
                  <a:lnTo>
                    <a:pt x="11225" y="8364"/>
                  </a:lnTo>
                  <a:lnTo>
                    <a:pt x="11188" y="8437"/>
                  </a:lnTo>
                  <a:lnTo>
                    <a:pt x="11188" y="8511"/>
                  </a:lnTo>
                  <a:lnTo>
                    <a:pt x="11335" y="8731"/>
                  </a:lnTo>
                  <a:lnTo>
                    <a:pt x="11555" y="8951"/>
                  </a:lnTo>
                  <a:lnTo>
                    <a:pt x="11812" y="9134"/>
                  </a:lnTo>
                  <a:lnTo>
                    <a:pt x="12069" y="9244"/>
                  </a:lnTo>
                  <a:lnTo>
                    <a:pt x="11848" y="9648"/>
                  </a:lnTo>
                  <a:lnTo>
                    <a:pt x="11738" y="9648"/>
                  </a:lnTo>
                  <a:lnTo>
                    <a:pt x="11665" y="9721"/>
                  </a:lnTo>
                  <a:lnTo>
                    <a:pt x="11262" y="9428"/>
                  </a:lnTo>
                  <a:lnTo>
                    <a:pt x="10895" y="9134"/>
                  </a:lnTo>
                  <a:lnTo>
                    <a:pt x="10858" y="9097"/>
                  </a:lnTo>
                  <a:lnTo>
                    <a:pt x="10821" y="9134"/>
                  </a:lnTo>
                  <a:lnTo>
                    <a:pt x="10601" y="9391"/>
                  </a:lnTo>
                  <a:lnTo>
                    <a:pt x="10381" y="9648"/>
                  </a:lnTo>
                  <a:lnTo>
                    <a:pt x="10308" y="9648"/>
                  </a:lnTo>
                  <a:lnTo>
                    <a:pt x="10234" y="9684"/>
                  </a:lnTo>
                  <a:lnTo>
                    <a:pt x="10198" y="9758"/>
                  </a:lnTo>
                  <a:lnTo>
                    <a:pt x="10234" y="9831"/>
                  </a:lnTo>
                  <a:lnTo>
                    <a:pt x="10748" y="10308"/>
                  </a:lnTo>
                  <a:lnTo>
                    <a:pt x="11188" y="10821"/>
                  </a:lnTo>
                  <a:lnTo>
                    <a:pt x="10968" y="11262"/>
                  </a:lnTo>
                  <a:lnTo>
                    <a:pt x="10785" y="11152"/>
                  </a:lnTo>
                  <a:lnTo>
                    <a:pt x="10601" y="11078"/>
                  </a:lnTo>
                  <a:lnTo>
                    <a:pt x="10381" y="11042"/>
                  </a:lnTo>
                  <a:lnTo>
                    <a:pt x="10308" y="11005"/>
                  </a:lnTo>
                  <a:lnTo>
                    <a:pt x="10198" y="10968"/>
                  </a:lnTo>
                  <a:lnTo>
                    <a:pt x="10161" y="10931"/>
                  </a:lnTo>
                  <a:lnTo>
                    <a:pt x="10088" y="10931"/>
                  </a:lnTo>
                  <a:lnTo>
                    <a:pt x="9978" y="10968"/>
                  </a:lnTo>
                  <a:lnTo>
                    <a:pt x="9941" y="11078"/>
                  </a:lnTo>
                  <a:lnTo>
                    <a:pt x="9941" y="11152"/>
                  </a:lnTo>
                  <a:lnTo>
                    <a:pt x="9978" y="11188"/>
                  </a:lnTo>
                  <a:lnTo>
                    <a:pt x="10124" y="11335"/>
                  </a:lnTo>
                  <a:lnTo>
                    <a:pt x="10308" y="11445"/>
                  </a:lnTo>
                  <a:lnTo>
                    <a:pt x="10565" y="11555"/>
                  </a:lnTo>
                  <a:lnTo>
                    <a:pt x="10675" y="11592"/>
                  </a:lnTo>
                  <a:lnTo>
                    <a:pt x="10785" y="11592"/>
                  </a:lnTo>
                  <a:lnTo>
                    <a:pt x="10748" y="11775"/>
                  </a:lnTo>
                  <a:lnTo>
                    <a:pt x="10711" y="11959"/>
                  </a:lnTo>
                  <a:lnTo>
                    <a:pt x="10675" y="12179"/>
                  </a:lnTo>
                  <a:lnTo>
                    <a:pt x="10711" y="12362"/>
                  </a:lnTo>
                  <a:lnTo>
                    <a:pt x="10785" y="12582"/>
                  </a:lnTo>
                  <a:lnTo>
                    <a:pt x="10638" y="12692"/>
                  </a:lnTo>
                  <a:lnTo>
                    <a:pt x="10455" y="12876"/>
                  </a:lnTo>
                  <a:lnTo>
                    <a:pt x="10381" y="12949"/>
                  </a:lnTo>
                  <a:lnTo>
                    <a:pt x="10308" y="12949"/>
                  </a:lnTo>
                  <a:lnTo>
                    <a:pt x="10271" y="12986"/>
                  </a:lnTo>
                  <a:lnTo>
                    <a:pt x="10234" y="13059"/>
                  </a:lnTo>
                  <a:lnTo>
                    <a:pt x="10234" y="13169"/>
                  </a:lnTo>
                  <a:lnTo>
                    <a:pt x="10271" y="13206"/>
                  </a:lnTo>
                  <a:lnTo>
                    <a:pt x="10308" y="13242"/>
                  </a:lnTo>
                  <a:lnTo>
                    <a:pt x="10455" y="13242"/>
                  </a:lnTo>
                  <a:lnTo>
                    <a:pt x="10565" y="13206"/>
                  </a:lnTo>
                  <a:lnTo>
                    <a:pt x="10748" y="13059"/>
                  </a:lnTo>
                  <a:lnTo>
                    <a:pt x="11005" y="12912"/>
                  </a:lnTo>
                  <a:lnTo>
                    <a:pt x="11408" y="13352"/>
                  </a:lnTo>
                  <a:lnTo>
                    <a:pt x="11482" y="13426"/>
                  </a:lnTo>
                  <a:lnTo>
                    <a:pt x="11335" y="13609"/>
                  </a:lnTo>
                  <a:lnTo>
                    <a:pt x="11262" y="13829"/>
                  </a:lnTo>
                  <a:lnTo>
                    <a:pt x="11188" y="13829"/>
                  </a:lnTo>
                  <a:lnTo>
                    <a:pt x="11115" y="13866"/>
                  </a:lnTo>
                  <a:lnTo>
                    <a:pt x="11005" y="13939"/>
                  </a:lnTo>
                  <a:lnTo>
                    <a:pt x="10968" y="14013"/>
                  </a:lnTo>
                  <a:lnTo>
                    <a:pt x="11005" y="14123"/>
                  </a:lnTo>
                  <a:lnTo>
                    <a:pt x="11041" y="14233"/>
                  </a:lnTo>
                  <a:lnTo>
                    <a:pt x="11151" y="14306"/>
                  </a:lnTo>
                  <a:lnTo>
                    <a:pt x="11262" y="14343"/>
                  </a:lnTo>
                  <a:lnTo>
                    <a:pt x="11372" y="14343"/>
                  </a:lnTo>
                  <a:lnTo>
                    <a:pt x="11482" y="14270"/>
                  </a:lnTo>
                  <a:lnTo>
                    <a:pt x="11555" y="14196"/>
                  </a:lnTo>
                  <a:lnTo>
                    <a:pt x="11628" y="14086"/>
                  </a:lnTo>
                  <a:lnTo>
                    <a:pt x="11665" y="13976"/>
                  </a:lnTo>
                  <a:lnTo>
                    <a:pt x="11665" y="13866"/>
                  </a:lnTo>
                  <a:lnTo>
                    <a:pt x="11738" y="13719"/>
                  </a:lnTo>
                  <a:lnTo>
                    <a:pt x="11848" y="13829"/>
                  </a:lnTo>
                  <a:lnTo>
                    <a:pt x="11995" y="13903"/>
                  </a:lnTo>
                  <a:lnTo>
                    <a:pt x="12142" y="13976"/>
                  </a:lnTo>
                  <a:lnTo>
                    <a:pt x="12325" y="14013"/>
                  </a:lnTo>
                  <a:lnTo>
                    <a:pt x="12362" y="14049"/>
                  </a:lnTo>
                  <a:lnTo>
                    <a:pt x="12252" y="14270"/>
                  </a:lnTo>
                  <a:lnTo>
                    <a:pt x="12179" y="14453"/>
                  </a:lnTo>
                  <a:lnTo>
                    <a:pt x="12105" y="14563"/>
                  </a:lnTo>
                  <a:lnTo>
                    <a:pt x="11995" y="14600"/>
                  </a:lnTo>
                  <a:lnTo>
                    <a:pt x="11958" y="14600"/>
                  </a:lnTo>
                  <a:lnTo>
                    <a:pt x="11885" y="14636"/>
                  </a:lnTo>
                  <a:lnTo>
                    <a:pt x="11848" y="14746"/>
                  </a:lnTo>
                  <a:lnTo>
                    <a:pt x="11848" y="14856"/>
                  </a:lnTo>
                  <a:lnTo>
                    <a:pt x="11922" y="14930"/>
                  </a:lnTo>
                  <a:lnTo>
                    <a:pt x="11995" y="15003"/>
                  </a:lnTo>
                  <a:lnTo>
                    <a:pt x="12069" y="15003"/>
                  </a:lnTo>
                  <a:lnTo>
                    <a:pt x="12215" y="14966"/>
                  </a:lnTo>
                  <a:lnTo>
                    <a:pt x="12362" y="14856"/>
                  </a:lnTo>
                  <a:lnTo>
                    <a:pt x="12472" y="14746"/>
                  </a:lnTo>
                  <a:lnTo>
                    <a:pt x="12545" y="14563"/>
                  </a:lnTo>
                  <a:lnTo>
                    <a:pt x="12619" y="14416"/>
                  </a:lnTo>
                  <a:lnTo>
                    <a:pt x="12692" y="14049"/>
                  </a:lnTo>
                  <a:lnTo>
                    <a:pt x="13132" y="13976"/>
                  </a:lnTo>
                  <a:lnTo>
                    <a:pt x="13536" y="13829"/>
                  </a:lnTo>
                  <a:lnTo>
                    <a:pt x="13279" y="14526"/>
                  </a:lnTo>
                  <a:lnTo>
                    <a:pt x="13206" y="14710"/>
                  </a:lnTo>
                  <a:lnTo>
                    <a:pt x="13206" y="14820"/>
                  </a:lnTo>
                  <a:lnTo>
                    <a:pt x="13242" y="14856"/>
                  </a:lnTo>
                  <a:lnTo>
                    <a:pt x="13279" y="14930"/>
                  </a:lnTo>
                  <a:lnTo>
                    <a:pt x="13352" y="14966"/>
                  </a:lnTo>
                  <a:lnTo>
                    <a:pt x="13426" y="14966"/>
                  </a:lnTo>
                  <a:lnTo>
                    <a:pt x="13499" y="14930"/>
                  </a:lnTo>
                  <a:lnTo>
                    <a:pt x="13572" y="14893"/>
                  </a:lnTo>
                  <a:lnTo>
                    <a:pt x="13609" y="14820"/>
                  </a:lnTo>
                  <a:lnTo>
                    <a:pt x="13719" y="14563"/>
                  </a:lnTo>
                  <a:lnTo>
                    <a:pt x="13793" y="14270"/>
                  </a:lnTo>
                  <a:lnTo>
                    <a:pt x="13829" y="13976"/>
                  </a:lnTo>
                  <a:lnTo>
                    <a:pt x="13829" y="13719"/>
                  </a:lnTo>
                  <a:lnTo>
                    <a:pt x="14269" y="13463"/>
                  </a:lnTo>
                  <a:lnTo>
                    <a:pt x="14306" y="13939"/>
                  </a:lnTo>
                  <a:lnTo>
                    <a:pt x="14343" y="14049"/>
                  </a:lnTo>
                  <a:lnTo>
                    <a:pt x="14379" y="14123"/>
                  </a:lnTo>
                  <a:lnTo>
                    <a:pt x="14379" y="14159"/>
                  </a:lnTo>
                  <a:lnTo>
                    <a:pt x="14416" y="14270"/>
                  </a:lnTo>
                  <a:lnTo>
                    <a:pt x="14490" y="14343"/>
                  </a:lnTo>
                  <a:lnTo>
                    <a:pt x="14673" y="14343"/>
                  </a:lnTo>
                  <a:lnTo>
                    <a:pt x="14673" y="14306"/>
                  </a:lnTo>
                  <a:lnTo>
                    <a:pt x="14746" y="14233"/>
                  </a:lnTo>
                  <a:lnTo>
                    <a:pt x="14783" y="14159"/>
                  </a:lnTo>
                  <a:lnTo>
                    <a:pt x="14710" y="13903"/>
                  </a:lnTo>
                  <a:lnTo>
                    <a:pt x="14673" y="13646"/>
                  </a:lnTo>
                  <a:lnTo>
                    <a:pt x="14563" y="13279"/>
                  </a:lnTo>
                  <a:lnTo>
                    <a:pt x="15003" y="12876"/>
                  </a:lnTo>
                  <a:lnTo>
                    <a:pt x="15113" y="13022"/>
                  </a:lnTo>
                  <a:lnTo>
                    <a:pt x="15223" y="13132"/>
                  </a:lnTo>
                  <a:lnTo>
                    <a:pt x="15370" y="13352"/>
                  </a:lnTo>
                  <a:lnTo>
                    <a:pt x="15480" y="13463"/>
                  </a:lnTo>
                  <a:lnTo>
                    <a:pt x="15590" y="13536"/>
                  </a:lnTo>
                  <a:lnTo>
                    <a:pt x="15663" y="13536"/>
                  </a:lnTo>
                  <a:lnTo>
                    <a:pt x="15737" y="13463"/>
                  </a:lnTo>
                  <a:lnTo>
                    <a:pt x="15773" y="13389"/>
                  </a:lnTo>
                  <a:lnTo>
                    <a:pt x="15773" y="13316"/>
                  </a:lnTo>
                  <a:lnTo>
                    <a:pt x="15737" y="13132"/>
                  </a:lnTo>
                  <a:lnTo>
                    <a:pt x="15627" y="12986"/>
                  </a:lnTo>
                  <a:lnTo>
                    <a:pt x="15480" y="12876"/>
                  </a:lnTo>
                  <a:lnTo>
                    <a:pt x="15370" y="12729"/>
                  </a:lnTo>
                  <a:lnTo>
                    <a:pt x="15260" y="12582"/>
                  </a:lnTo>
                  <a:lnTo>
                    <a:pt x="15480" y="12289"/>
                  </a:lnTo>
                  <a:lnTo>
                    <a:pt x="15700" y="11995"/>
                  </a:lnTo>
                  <a:lnTo>
                    <a:pt x="15773" y="12069"/>
                  </a:lnTo>
                  <a:lnTo>
                    <a:pt x="15993" y="12215"/>
                  </a:lnTo>
                  <a:lnTo>
                    <a:pt x="16177" y="12399"/>
                  </a:lnTo>
                  <a:lnTo>
                    <a:pt x="16250" y="12435"/>
                  </a:lnTo>
                  <a:lnTo>
                    <a:pt x="16397" y="12435"/>
                  </a:lnTo>
                  <a:lnTo>
                    <a:pt x="16434" y="12399"/>
                  </a:lnTo>
                  <a:lnTo>
                    <a:pt x="16470" y="12325"/>
                  </a:lnTo>
                  <a:lnTo>
                    <a:pt x="16507" y="12252"/>
                  </a:lnTo>
                  <a:lnTo>
                    <a:pt x="16507" y="12179"/>
                  </a:lnTo>
                  <a:lnTo>
                    <a:pt x="16434" y="12105"/>
                  </a:lnTo>
                  <a:lnTo>
                    <a:pt x="16250" y="11922"/>
                  </a:lnTo>
                  <a:lnTo>
                    <a:pt x="16030" y="11775"/>
                  </a:lnTo>
                  <a:lnTo>
                    <a:pt x="15883" y="11702"/>
                  </a:lnTo>
                  <a:lnTo>
                    <a:pt x="16140" y="11115"/>
                  </a:lnTo>
                  <a:lnTo>
                    <a:pt x="16324" y="11225"/>
                  </a:lnTo>
                  <a:lnTo>
                    <a:pt x="16617" y="11335"/>
                  </a:lnTo>
                  <a:lnTo>
                    <a:pt x="16984" y="11408"/>
                  </a:lnTo>
                  <a:lnTo>
                    <a:pt x="17057" y="11408"/>
                  </a:lnTo>
                  <a:lnTo>
                    <a:pt x="17094" y="11372"/>
                  </a:lnTo>
                  <a:lnTo>
                    <a:pt x="17131" y="11298"/>
                  </a:lnTo>
                  <a:lnTo>
                    <a:pt x="17167" y="11225"/>
                  </a:lnTo>
                  <a:lnTo>
                    <a:pt x="17167" y="11152"/>
                  </a:lnTo>
                  <a:lnTo>
                    <a:pt x="17131" y="11078"/>
                  </a:lnTo>
                  <a:lnTo>
                    <a:pt x="17094" y="11042"/>
                  </a:lnTo>
                  <a:lnTo>
                    <a:pt x="17021" y="11005"/>
                  </a:lnTo>
                  <a:lnTo>
                    <a:pt x="16764" y="10968"/>
                  </a:lnTo>
                  <a:lnTo>
                    <a:pt x="16544" y="10895"/>
                  </a:lnTo>
                  <a:lnTo>
                    <a:pt x="16250" y="10821"/>
                  </a:lnTo>
                  <a:lnTo>
                    <a:pt x="16397" y="10345"/>
                  </a:lnTo>
                  <a:lnTo>
                    <a:pt x="16507" y="9831"/>
                  </a:lnTo>
                  <a:lnTo>
                    <a:pt x="16727" y="9941"/>
                  </a:lnTo>
                  <a:lnTo>
                    <a:pt x="16984" y="9978"/>
                  </a:lnTo>
                  <a:lnTo>
                    <a:pt x="17131" y="10014"/>
                  </a:lnTo>
                  <a:lnTo>
                    <a:pt x="17277" y="10014"/>
                  </a:lnTo>
                  <a:lnTo>
                    <a:pt x="17424" y="9978"/>
                  </a:lnTo>
                  <a:lnTo>
                    <a:pt x="17461" y="9904"/>
                  </a:lnTo>
                  <a:lnTo>
                    <a:pt x="17497" y="9831"/>
                  </a:lnTo>
                  <a:lnTo>
                    <a:pt x="17497" y="9794"/>
                  </a:lnTo>
                  <a:lnTo>
                    <a:pt x="17497" y="9721"/>
                  </a:lnTo>
                  <a:lnTo>
                    <a:pt x="17387" y="9648"/>
                  </a:lnTo>
                  <a:lnTo>
                    <a:pt x="17277" y="9611"/>
                  </a:lnTo>
                  <a:lnTo>
                    <a:pt x="17167" y="9574"/>
                  </a:lnTo>
                  <a:lnTo>
                    <a:pt x="16544" y="9501"/>
                  </a:lnTo>
                  <a:lnTo>
                    <a:pt x="16544" y="9464"/>
                  </a:lnTo>
                  <a:lnTo>
                    <a:pt x="16580" y="8987"/>
                  </a:lnTo>
                  <a:lnTo>
                    <a:pt x="16617" y="8511"/>
                  </a:lnTo>
                  <a:lnTo>
                    <a:pt x="16800" y="8584"/>
                  </a:lnTo>
                  <a:lnTo>
                    <a:pt x="17021" y="8621"/>
                  </a:lnTo>
                  <a:lnTo>
                    <a:pt x="17204" y="8657"/>
                  </a:lnTo>
                  <a:lnTo>
                    <a:pt x="17424" y="8621"/>
                  </a:lnTo>
                  <a:lnTo>
                    <a:pt x="17571" y="8584"/>
                  </a:lnTo>
                  <a:lnTo>
                    <a:pt x="17644" y="8511"/>
                  </a:lnTo>
                  <a:lnTo>
                    <a:pt x="17681" y="8437"/>
                  </a:lnTo>
                  <a:lnTo>
                    <a:pt x="17681" y="8364"/>
                  </a:lnTo>
                  <a:lnTo>
                    <a:pt x="17644" y="8290"/>
                  </a:lnTo>
                  <a:lnTo>
                    <a:pt x="17534" y="8217"/>
                  </a:lnTo>
                  <a:lnTo>
                    <a:pt x="17387" y="8217"/>
                  </a:lnTo>
                  <a:lnTo>
                    <a:pt x="17094" y="8254"/>
                  </a:lnTo>
                  <a:lnTo>
                    <a:pt x="16617" y="8217"/>
                  </a:lnTo>
                  <a:lnTo>
                    <a:pt x="16580" y="7814"/>
                  </a:lnTo>
                  <a:lnTo>
                    <a:pt x="16507" y="7410"/>
                  </a:lnTo>
                  <a:lnTo>
                    <a:pt x="16507" y="7410"/>
                  </a:lnTo>
                  <a:lnTo>
                    <a:pt x="16690" y="7447"/>
                  </a:lnTo>
                  <a:lnTo>
                    <a:pt x="16874" y="7447"/>
                  </a:lnTo>
                  <a:lnTo>
                    <a:pt x="17021" y="7410"/>
                  </a:lnTo>
                  <a:lnTo>
                    <a:pt x="17204" y="7337"/>
                  </a:lnTo>
                  <a:lnTo>
                    <a:pt x="17351" y="7263"/>
                  </a:lnTo>
                  <a:lnTo>
                    <a:pt x="17387" y="7190"/>
                  </a:lnTo>
                  <a:lnTo>
                    <a:pt x="17424" y="7117"/>
                  </a:lnTo>
                  <a:lnTo>
                    <a:pt x="17424" y="7043"/>
                  </a:lnTo>
                  <a:lnTo>
                    <a:pt x="17424" y="7007"/>
                  </a:lnTo>
                  <a:lnTo>
                    <a:pt x="17351" y="6933"/>
                  </a:lnTo>
                  <a:lnTo>
                    <a:pt x="17314" y="6897"/>
                  </a:lnTo>
                  <a:lnTo>
                    <a:pt x="17131" y="6897"/>
                  </a:lnTo>
                  <a:lnTo>
                    <a:pt x="16947" y="6970"/>
                  </a:lnTo>
                  <a:lnTo>
                    <a:pt x="16764" y="7007"/>
                  </a:lnTo>
                  <a:lnTo>
                    <a:pt x="16397" y="7080"/>
                  </a:lnTo>
                  <a:lnTo>
                    <a:pt x="16324" y="6897"/>
                  </a:lnTo>
                  <a:lnTo>
                    <a:pt x="16140" y="6493"/>
                  </a:lnTo>
                  <a:lnTo>
                    <a:pt x="16397" y="6420"/>
                  </a:lnTo>
                  <a:lnTo>
                    <a:pt x="16764" y="6273"/>
                  </a:lnTo>
                  <a:lnTo>
                    <a:pt x="16947" y="6200"/>
                  </a:lnTo>
                  <a:lnTo>
                    <a:pt x="17094" y="6090"/>
                  </a:lnTo>
                  <a:lnTo>
                    <a:pt x="17131" y="6053"/>
                  </a:lnTo>
                  <a:lnTo>
                    <a:pt x="17131" y="5979"/>
                  </a:lnTo>
                  <a:lnTo>
                    <a:pt x="17131" y="5906"/>
                  </a:lnTo>
                  <a:lnTo>
                    <a:pt x="17021" y="5833"/>
                  </a:lnTo>
                  <a:lnTo>
                    <a:pt x="16910" y="5796"/>
                  </a:lnTo>
                  <a:lnTo>
                    <a:pt x="16764" y="5833"/>
                  </a:lnTo>
                  <a:lnTo>
                    <a:pt x="16580" y="5906"/>
                  </a:lnTo>
                  <a:lnTo>
                    <a:pt x="16250" y="6090"/>
                  </a:lnTo>
                  <a:lnTo>
                    <a:pt x="16104" y="6163"/>
                  </a:lnTo>
                  <a:lnTo>
                    <a:pt x="15957" y="6236"/>
                  </a:lnTo>
                  <a:lnTo>
                    <a:pt x="15957" y="6200"/>
                  </a:lnTo>
                  <a:lnTo>
                    <a:pt x="15957" y="6163"/>
                  </a:lnTo>
                  <a:lnTo>
                    <a:pt x="15920" y="6163"/>
                  </a:lnTo>
                  <a:lnTo>
                    <a:pt x="15590" y="5796"/>
                  </a:lnTo>
                  <a:lnTo>
                    <a:pt x="15920" y="5503"/>
                  </a:lnTo>
                  <a:lnTo>
                    <a:pt x="16250" y="5173"/>
                  </a:lnTo>
                  <a:lnTo>
                    <a:pt x="16287" y="5099"/>
                  </a:lnTo>
                  <a:lnTo>
                    <a:pt x="16324" y="4989"/>
                  </a:lnTo>
                  <a:lnTo>
                    <a:pt x="16287" y="4916"/>
                  </a:lnTo>
                  <a:lnTo>
                    <a:pt x="16250" y="4879"/>
                  </a:lnTo>
                  <a:lnTo>
                    <a:pt x="16177" y="4806"/>
                  </a:lnTo>
                  <a:lnTo>
                    <a:pt x="16030" y="4806"/>
                  </a:lnTo>
                  <a:lnTo>
                    <a:pt x="15957" y="4842"/>
                  </a:lnTo>
                  <a:lnTo>
                    <a:pt x="15627" y="5209"/>
                  </a:lnTo>
                  <a:lnTo>
                    <a:pt x="15333" y="5576"/>
                  </a:lnTo>
                  <a:lnTo>
                    <a:pt x="15076" y="5393"/>
                  </a:lnTo>
                  <a:lnTo>
                    <a:pt x="14820" y="5246"/>
                  </a:lnTo>
                  <a:lnTo>
                    <a:pt x="14673" y="5173"/>
                  </a:lnTo>
                  <a:lnTo>
                    <a:pt x="14746" y="5026"/>
                  </a:lnTo>
                  <a:lnTo>
                    <a:pt x="14966" y="4659"/>
                  </a:lnTo>
                  <a:lnTo>
                    <a:pt x="15003" y="4586"/>
                  </a:lnTo>
                  <a:lnTo>
                    <a:pt x="15003" y="4512"/>
                  </a:lnTo>
                  <a:lnTo>
                    <a:pt x="14930" y="4402"/>
                  </a:lnTo>
                  <a:lnTo>
                    <a:pt x="14856" y="4366"/>
                  </a:lnTo>
                  <a:lnTo>
                    <a:pt x="14746" y="4366"/>
                  </a:lnTo>
                  <a:lnTo>
                    <a:pt x="14673" y="4439"/>
                  </a:lnTo>
                  <a:lnTo>
                    <a:pt x="14526" y="4622"/>
                  </a:lnTo>
                  <a:lnTo>
                    <a:pt x="14416" y="4842"/>
                  </a:lnTo>
                  <a:lnTo>
                    <a:pt x="14343" y="5026"/>
                  </a:lnTo>
                  <a:lnTo>
                    <a:pt x="14159" y="4989"/>
                  </a:lnTo>
                  <a:lnTo>
                    <a:pt x="13939" y="4989"/>
                  </a:lnTo>
                  <a:lnTo>
                    <a:pt x="13903" y="4732"/>
                  </a:lnTo>
                  <a:lnTo>
                    <a:pt x="13866" y="4476"/>
                  </a:lnTo>
                  <a:lnTo>
                    <a:pt x="13829" y="3962"/>
                  </a:lnTo>
                  <a:lnTo>
                    <a:pt x="13829" y="3889"/>
                  </a:lnTo>
                  <a:lnTo>
                    <a:pt x="13756" y="3852"/>
                  </a:lnTo>
                  <a:close/>
                </a:path>
              </a:pathLst>
            </a:custGeom>
            <a:solidFill>
              <a:srgbClr val="A4C2F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A4C2F4"/>
                </a:solidFill>
                <a:latin typeface="Arial"/>
                <a:ea typeface="Arial"/>
                <a:cs typeface="Arial"/>
                <a:sym typeface="Arial"/>
              </a:endParaRPr>
            </a:p>
          </p:txBody>
        </p:sp>
        <p:sp>
          <p:nvSpPr>
            <p:cNvPr id="872" name="Google Shape;872;p40"/>
            <p:cNvSpPr/>
            <p:nvPr/>
          </p:nvSpPr>
          <p:spPr>
            <a:xfrm>
              <a:off x="6059500" y="3516375"/>
              <a:ext cx="268700" cy="232025"/>
            </a:xfrm>
            <a:custGeom>
              <a:avLst/>
              <a:gdLst/>
              <a:ahLst/>
              <a:cxnLst/>
              <a:rect l="l" t="t" r="r" b="b"/>
              <a:pathLst>
                <a:path w="10748" h="9281" extrusionOk="0">
                  <a:moveTo>
                    <a:pt x="4072" y="550"/>
                  </a:moveTo>
                  <a:lnTo>
                    <a:pt x="4329" y="587"/>
                  </a:lnTo>
                  <a:lnTo>
                    <a:pt x="4585" y="697"/>
                  </a:lnTo>
                  <a:lnTo>
                    <a:pt x="4842" y="844"/>
                  </a:lnTo>
                  <a:lnTo>
                    <a:pt x="5025" y="1064"/>
                  </a:lnTo>
                  <a:lnTo>
                    <a:pt x="5136" y="1211"/>
                  </a:lnTo>
                  <a:lnTo>
                    <a:pt x="5209" y="1394"/>
                  </a:lnTo>
                  <a:lnTo>
                    <a:pt x="5246" y="1541"/>
                  </a:lnTo>
                  <a:lnTo>
                    <a:pt x="5282" y="1724"/>
                  </a:lnTo>
                  <a:lnTo>
                    <a:pt x="5282" y="2091"/>
                  </a:lnTo>
                  <a:lnTo>
                    <a:pt x="5246" y="2458"/>
                  </a:lnTo>
                  <a:lnTo>
                    <a:pt x="5209" y="2641"/>
                  </a:lnTo>
                  <a:lnTo>
                    <a:pt x="4695" y="1761"/>
                  </a:lnTo>
                  <a:lnTo>
                    <a:pt x="4072" y="550"/>
                  </a:lnTo>
                  <a:close/>
                  <a:moveTo>
                    <a:pt x="1357" y="3008"/>
                  </a:moveTo>
                  <a:lnTo>
                    <a:pt x="1504" y="3265"/>
                  </a:lnTo>
                  <a:lnTo>
                    <a:pt x="1614" y="3558"/>
                  </a:lnTo>
                  <a:lnTo>
                    <a:pt x="1797" y="3852"/>
                  </a:lnTo>
                  <a:lnTo>
                    <a:pt x="1467" y="3778"/>
                  </a:lnTo>
                  <a:lnTo>
                    <a:pt x="1137" y="3742"/>
                  </a:lnTo>
                  <a:lnTo>
                    <a:pt x="1321" y="3118"/>
                  </a:lnTo>
                  <a:lnTo>
                    <a:pt x="1357" y="3008"/>
                  </a:lnTo>
                  <a:close/>
                  <a:moveTo>
                    <a:pt x="3815" y="550"/>
                  </a:moveTo>
                  <a:lnTo>
                    <a:pt x="4072" y="1174"/>
                  </a:lnTo>
                  <a:lnTo>
                    <a:pt x="4329" y="1798"/>
                  </a:lnTo>
                  <a:lnTo>
                    <a:pt x="4695" y="2531"/>
                  </a:lnTo>
                  <a:lnTo>
                    <a:pt x="5099" y="3265"/>
                  </a:lnTo>
                  <a:lnTo>
                    <a:pt x="4989" y="3852"/>
                  </a:lnTo>
                  <a:lnTo>
                    <a:pt x="4732" y="3191"/>
                  </a:lnTo>
                  <a:lnTo>
                    <a:pt x="4475" y="2531"/>
                  </a:lnTo>
                  <a:lnTo>
                    <a:pt x="4255" y="1981"/>
                  </a:lnTo>
                  <a:lnTo>
                    <a:pt x="4035" y="1467"/>
                  </a:lnTo>
                  <a:lnTo>
                    <a:pt x="3742" y="880"/>
                  </a:lnTo>
                  <a:lnTo>
                    <a:pt x="3558" y="587"/>
                  </a:lnTo>
                  <a:lnTo>
                    <a:pt x="3815" y="550"/>
                  </a:lnTo>
                  <a:close/>
                  <a:moveTo>
                    <a:pt x="1761" y="1724"/>
                  </a:moveTo>
                  <a:lnTo>
                    <a:pt x="1724" y="1798"/>
                  </a:lnTo>
                  <a:lnTo>
                    <a:pt x="1761" y="1944"/>
                  </a:lnTo>
                  <a:lnTo>
                    <a:pt x="1834" y="2018"/>
                  </a:lnTo>
                  <a:lnTo>
                    <a:pt x="1944" y="2054"/>
                  </a:lnTo>
                  <a:lnTo>
                    <a:pt x="2054" y="2054"/>
                  </a:lnTo>
                  <a:lnTo>
                    <a:pt x="2274" y="2531"/>
                  </a:lnTo>
                  <a:lnTo>
                    <a:pt x="2458" y="2971"/>
                  </a:lnTo>
                  <a:lnTo>
                    <a:pt x="3008" y="4182"/>
                  </a:lnTo>
                  <a:lnTo>
                    <a:pt x="3081" y="4329"/>
                  </a:lnTo>
                  <a:lnTo>
                    <a:pt x="2825" y="4255"/>
                  </a:lnTo>
                  <a:lnTo>
                    <a:pt x="2458" y="4072"/>
                  </a:lnTo>
                  <a:lnTo>
                    <a:pt x="2164" y="3742"/>
                  </a:lnTo>
                  <a:lnTo>
                    <a:pt x="1944" y="3375"/>
                  </a:lnTo>
                  <a:lnTo>
                    <a:pt x="1724" y="2935"/>
                  </a:lnTo>
                  <a:lnTo>
                    <a:pt x="1651" y="2715"/>
                  </a:lnTo>
                  <a:lnTo>
                    <a:pt x="1504" y="2494"/>
                  </a:lnTo>
                  <a:lnTo>
                    <a:pt x="1724" y="1761"/>
                  </a:lnTo>
                  <a:lnTo>
                    <a:pt x="1761" y="1724"/>
                  </a:lnTo>
                  <a:close/>
                  <a:moveTo>
                    <a:pt x="2604" y="1174"/>
                  </a:moveTo>
                  <a:lnTo>
                    <a:pt x="2715" y="1614"/>
                  </a:lnTo>
                  <a:lnTo>
                    <a:pt x="2861" y="2054"/>
                  </a:lnTo>
                  <a:lnTo>
                    <a:pt x="3228" y="2898"/>
                  </a:lnTo>
                  <a:lnTo>
                    <a:pt x="3998" y="4695"/>
                  </a:lnTo>
                  <a:lnTo>
                    <a:pt x="3632" y="4549"/>
                  </a:lnTo>
                  <a:lnTo>
                    <a:pt x="3522" y="4365"/>
                  </a:lnTo>
                  <a:lnTo>
                    <a:pt x="3301" y="3888"/>
                  </a:lnTo>
                  <a:lnTo>
                    <a:pt x="2861" y="2935"/>
                  </a:lnTo>
                  <a:lnTo>
                    <a:pt x="2274" y="1834"/>
                  </a:lnTo>
                  <a:lnTo>
                    <a:pt x="2311" y="1651"/>
                  </a:lnTo>
                  <a:lnTo>
                    <a:pt x="2421" y="1467"/>
                  </a:lnTo>
                  <a:lnTo>
                    <a:pt x="2604" y="1174"/>
                  </a:lnTo>
                  <a:close/>
                  <a:moveTo>
                    <a:pt x="3338" y="660"/>
                  </a:moveTo>
                  <a:lnTo>
                    <a:pt x="3375" y="770"/>
                  </a:lnTo>
                  <a:lnTo>
                    <a:pt x="3668" y="1467"/>
                  </a:lnTo>
                  <a:lnTo>
                    <a:pt x="3962" y="2164"/>
                  </a:lnTo>
                  <a:lnTo>
                    <a:pt x="4182" y="2788"/>
                  </a:lnTo>
                  <a:lnTo>
                    <a:pt x="4402" y="3412"/>
                  </a:lnTo>
                  <a:lnTo>
                    <a:pt x="4769" y="4659"/>
                  </a:lnTo>
                  <a:lnTo>
                    <a:pt x="4732" y="4805"/>
                  </a:lnTo>
                  <a:lnTo>
                    <a:pt x="4659" y="4805"/>
                  </a:lnTo>
                  <a:lnTo>
                    <a:pt x="4549" y="4842"/>
                  </a:lnTo>
                  <a:lnTo>
                    <a:pt x="3668" y="2971"/>
                  </a:lnTo>
                  <a:lnTo>
                    <a:pt x="3191" y="1981"/>
                  </a:lnTo>
                  <a:lnTo>
                    <a:pt x="2971" y="1504"/>
                  </a:lnTo>
                  <a:lnTo>
                    <a:pt x="2788" y="991"/>
                  </a:lnTo>
                  <a:lnTo>
                    <a:pt x="3045" y="807"/>
                  </a:lnTo>
                  <a:lnTo>
                    <a:pt x="3338" y="660"/>
                  </a:lnTo>
                  <a:close/>
                  <a:moveTo>
                    <a:pt x="7703" y="4952"/>
                  </a:moveTo>
                  <a:lnTo>
                    <a:pt x="7960" y="5246"/>
                  </a:lnTo>
                  <a:lnTo>
                    <a:pt x="7960" y="5246"/>
                  </a:lnTo>
                  <a:lnTo>
                    <a:pt x="7887" y="5209"/>
                  </a:lnTo>
                  <a:lnTo>
                    <a:pt x="7593" y="5319"/>
                  </a:lnTo>
                  <a:lnTo>
                    <a:pt x="7300" y="5466"/>
                  </a:lnTo>
                  <a:lnTo>
                    <a:pt x="7190" y="5356"/>
                  </a:lnTo>
                  <a:lnTo>
                    <a:pt x="7080" y="5246"/>
                  </a:lnTo>
                  <a:lnTo>
                    <a:pt x="7373" y="5099"/>
                  </a:lnTo>
                  <a:lnTo>
                    <a:pt x="7703" y="4952"/>
                  </a:lnTo>
                  <a:close/>
                  <a:moveTo>
                    <a:pt x="8070" y="5356"/>
                  </a:moveTo>
                  <a:lnTo>
                    <a:pt x="8180" y="5466"/>
                  </a:lnTo>
                  <a:lnTo>
                    <a:pt x="7923" y="5576"/>
                  </a:lnTo>
                  <a:lnTo>
                    <a:pt x="7923" y="5576"/>
                  </a:lnTo>
                  <a:lnTo>
                    <a:pt x="8033" y="5429"/>
                  </a:lnTo>
                  <a:lnTo>
                    <a:pt x="8070" y="5356"/>
                  </a:lnTo>
                  <a:close/>
                  <a:moveTo>
                    <a:pt x="7556" y="5612"/>
                  </a:moveTo>
                  <a:lnTo>
                    <a:pt x="7483" y="5722"/>
                  </a:lnTo>
                  <a:lnTo>
                    <a:pt x="7483" y="5686"/>
                  </a:lnTo>
                  <a:lnTo>
                    <a:pt x="7556" y="5612"/>
                  </a:lnTo>
                  <a:close/>
                  <a:moveTo>
                    <a:pt x="8327" y="5649"/>
                  </a:moveTo>
                  <a:lnTo>
                    <a:pt x="8327" y="5686"/>
                  </a:lnTo>
                  <a:lnTo>
                    <a:pt x="7850" y="6163"/>
                  </a:lnTo>
                  <a:lnTo>
                    <a:pt x="7740" y="6016"/>
                  </a:lnTo>
                  <a:lnTo>
                    <a:pt x="7997" y="5796"/>
                  </a:lnTo>
                  <a:lnTo>
                    <a:pt x="8327" y="5649"/>
                  </a:lnTo>
                  <a:close/>
                  <a:moveTo>
                    <a:pt x="8437" y="5796"/>
                  </a:moveTo>
                  <a:lnTo>
                    <a:pt x="8584" y="6053"/>
                  </a:lnTo>
                  <a:lnTo>
                    <a:pt x="8143" y="6163"/>
                  </a:lnTo>
                  <a:lnTo>
                    <a:pt x="8437" y="5796"/>
                  </a:lnTo>
                  <a:close/>
                  <a:moveTo>
                    <a:pt x="8437" y="6346"/>
                  </a:moveTo>
                  <a:lnTo>
                    <a:pt x="8180" y="6676"/>
                  </a:lnTo>
                  <a:lnTo>
                    <a:pt x="8107" y="6493"/>
                  </a:lnTo>
                  <a:lnTo>
                    <a:pt x="8437" y="6346"/>
                  </a:lnTo>
                  <a:close/>
                  <a:moveTo>
                    <a:pt x="8767" y="6309"/>
                  </a:moveTo>
                  <a:lnTo>
                    <a:pt x="8840" y="6419"/>
                  </a:lnTo>
                  <a:lnTo>
                    <a:pt x="8547" y="6676"/>
                  </a:lnTo>
                  <a:lnTo>
                    <a:pt x="8767" y="6309"/>
                  </a:lnTo>
                  <a:close/>
                  <a:moveTo>
                    <a:pt x="9024" y="4695"/>
                  </a:moveTo>
                  <a:lnTo>
                    <a:pt x="9244" y="4732"/>
                  </a:lnTo>
                  <a:lnTo>
                    <a:pt x="9464" y="4805"/>
                  </a:lnTo>
                  <a:lnTo>
                    <a:pt x="9647" y="4915"/>
                  </a:lnTo>
                  <a:lnTo>
                    <a:pt x="9831" y="5062"/>
                  </a:lnTo>
                  <a:lnTo>
                    <a:pt x="9904" y="5099"/>
                  </a:lnTo>
                  <a:lnTo>
                    <a:pt x="9941" y="5099"/>
                  </a:lnTo>
                  <a:lnTo>
                    <a:pt x="10051" y="5209"/>
                  </a:lnTo>
                  <a:lnTo>
                    <a:pt x="10161" y="5429"/>
                  </a:lnTo>
                  <a:lnTo>
                    <a:pt x="10198" y="5649"/>
                  </a:lnTo>
                  <a:lnTo>
                    <a:pt x="10234" y="5869"/>
                  </a:lnTo>
                  <a:lnTo>
                    <a:pt x="10198" y="6089"/>
                  </a:lnTo>
                  <a:lnTo>
                    <a:pt x="10161" y="6346"/>
                  </a:lnTo>
                  <a:lnTo>
                    <a:pt x="10088" y="6566"/>
                  </a:lnTo>
                  <a:lnTo>
                    <a:pt x="9941" y="7006"/>
                  </a:lnTo>
                  <a:lnTo>
                    <a:pt x="9904" y="7080"/>
                  </a:lnTo>
                  <a:lnTo>
                    <a:pt x="9647" y="6676"/>
                  </a:lnTo>
                  <a:lnTo>
                    <a:pt x="9024" y="5832"/>
                  </a:lnTo>
                  <a:lnTo>
                    <a:pt x="8620" y="5282"/>
                  </a:lnTo>
                  <a:lnTo>
                    <a:pt x="8400" y="5025"/>
                  </a:lnTo>
                  <a:lnTo>
                    <a:pt x="8143" y="4842"/>
                  </a:lnTo>
                  <a:lnTo>
                    <a:pt x="8584" y="4732"/>
                  </a:lnTo>
                  <a:lnTo>
                    <a:pt x="8804" y="4695"/>
                  </a:lnTo>
                  <a:close/>
                  <a:moveTo>
                    <a:pt x="1064" y="3962"/>
                  </a:moveTo>
                  <a:lnTo>
                    <a:pt x="1357" y="4182"/>
                  </a:lnTo>
                  <a:lnTo>
                    <a:pt x="1651" y="4329"/>
                  </a:lnTo>
                  <a:lnTo>
                    <a:pt x="2348" y="4585"/>
                  </a:lnTo>
                  <a:lnTo>
                    <a:pt x="2458" y="4659"/>
                  </a:lnTo>
                  <a:lnTo>
                    <a:pt x="2494" y="4695"/>
                  </a:lnTo>
                  <a:lnTo>
                    <a:pt x="2568" y="4732"/>
                  </a:lnTo>
                  <a:lnTo>
                    <a:pt x="2641" y="4695"/>
                  </a:lnTo>
                  <a:lnTo>
                    <a:pt x="4329" y="5319"/>
                  </a:lnTo>
                  <a:lnTo>
                    <a:pt x="4329" y="5356"/>
                  </a:lnTo>
                  <a:lnTo>
                    <a:pt x="4292" y="5319"/>
                  </a:lnTo>
                  <a:lnTo>
                    <a:pt x="3888" y="5172"/>
                  </a:lnTo>
                  <a:lnTo>
                    <a:pt x="3705" y="5136"/>
                  </a:lnTo>
                  <a:lnTo>
                    <a:pt x="3485" y="5099"/>
                  </a:lnTo>
                  <a:lnTo>
                    <a:pt x="3448" y="5136"/>
                  </a:lnTo>
                  <a:lnTo>
                    <a:pt x="3411" y="5172"/>
                  </a:lnTo>
                  <a:lnTo>
                    <a:pt x="3448" y="5246"/>
                  </a:lnTo>
                  <a:lnTo>
                    <a:pt x="3595" y="5392"/>
                  </a:lnTo>
                  <a:lnTo>
                    <a:pt x="3852" y="5539"/>
                  </a:lnTo>
                  <a:lnTo>
                    <a:pt x="4108" y="5686"/>
                  </a:lnTo>
                  <a:lnTo>
                    <a:pt x="4402" y="5759"/>
                  </a:lnTo>
                  <a:lnTo>
                    <a:pt x="4365" y="5906"/>
                  </a:lnTo>
                  <a:lnTo>
                    <a:pt x="4035" y="5906"/>
                  </a:lnTo>
                  <a:lnTo>
                    <a:pt x="3742" y="5869"/>
                  </a:lnTo>
                  <a:lnTo>
                    <a:pt x="3411" y="5759"/>
                  </a:lnTo>
                  <a:lnTo>
                    <a:pt x="3228" y="5686"/>
                  </a:lnTo>
                  <a:lnTo>
                    <a:pt x="3191" y="5612"/>
                  </a:lnTo>
                  <a:lnTo>
                    <a:pt x="3155" y="5576"/>
                  </a:lnTo>
                  <a:lnTo>
                    <a:pt x="3118" y="5539"/>
                  </a:lnTo>
                  <a:lnTo>
                    <a:pt x="3081" y="5502"/>
                  </a:lnTo>
                  <a:lnTo>
                    <a:pt x="3045" y="5502"/>
                  </a:lnTo>
                  <a:lnTo>
                    <a:pt x="3008" y="5539"/>
                  </a:lnTo>
                  <a:lnTo>
                    <a:pt x="2971" y="5649"/>
                  </a:lnTo>
                  <a:lnTo>
                    <a:pt x="2971" y="5722"/>
                  </a:lnTo>
                  <a:lnTo>
                    <a:pt x="3008" y="5796"/>
                  </a:lnTo>
                  <a:lnTo>
                    <a:pt x="3045" y="5869"/>
                  </a:lnTo>
                  <a:lnTo>
                    <a:pt x="3191" y="6016"/>
                  </a:lnTo>
                  <a:lnTo>
                    <a:pt x="3338" y="6126"/>
                  </a:lnTo>
                  <a:lnTo>
                    <a:pt x="3522" y="6199"/>
                  </a:lnTo>
                  <a:lnTo>
                    <a:pt x="3742" y="6273"/>
                  </a:lnTo>
                  <a:lnTo>
                    <a:pt x="3962" y="6309"/>
                  </a:lnTo>
                  <a:lnTo>
                    <a:pt x="4182" y="6309"/>
                  </a:lnTo>
                  <a:lnTo>
                    <a:pt x="3962" y="6676"/>
                  </a:lnTo>
                  <a:lnTo>
                    <a:pt x="3742" y="6603"/>
                  </a:lnTo>
                  <a:lnTo>
                    <a:pt x="3228" y="6456"/>
                  </a:lnTo>
                  <a:lnTo>
                    <a:pt x="2971" y="6419"/>
                  </a:lnTo>
                  <a:lnTo>
                    <a:pt x="2715" y="6383"/>
                  </a:lnTo>
                  <a:lnTo>
                    <a:pt x="2641" y="6383"/>
                  </a:lnTo>
                  <a:lnTo>
                    <a:pt x="2641" y="6456"/>
                  </a:lnTo>
                  <a:lnTo>
                    <a:pt x="2641" y="6493"/>
                  </a:lnTo>
                  <a:lnTo>
                    <a:pt x="2678" y="6529"/>
                  </a:lnTo>
                  <a:lnTo>
                    <a:pt x="2861" y="6676"/>
                  </a:lnTo>
                  <a:lnTo>
                    <a:pt x="3081" y="6786"/>
                  </a:lnTo>
                  <a:lnTo>
                    <a:pt x="3522" y="6970"/>
                  </a:lnTo>
                  <a:lnTo>
                    <a:pt x="3742" y="7080"/>
                  </a:lnTo>
                  <a:lnTo>
                    <a:pt x="3632" y="7226"/>
                  </a:lnTo>
                  <a:lnTo>
                    <a:pt x="3522" y="7336"/>
                  </a:lnTo>
                  <a:lnTo>
                    <a:pt x="2935" y="7080"/>
                  </a:lnTo>
                  <a:lnTo>
                    <a:pt x="2311" y="6823"/>
                  </a:lnTo>
                  <a:lnTo>
                    <a:pt x="2238" y="6823"/>
                  </a:lnTo>
                  <a:lnTo>
                    <a:pt x="2201" y="6860"/>
                  </a:lnTo>
                  <a:lnTo>
                    <a:pt x="2201" y="6896"/>
                  </a:lnTo>
                  <a:lnTo>
                    <a:pt x="2201" y="6970"/>
                  </a:lnTo>
                  <a:lnTo>
                    <a:pt x="2458" y="7190"/>
                  </a:lnTo>
                  <a:lnTo>
                    <a:pt x="2678" y="7410"/>
                  </a:lnTo>
                  <a:lnTo>
                    <a:pt x="2971" y="7557"/>
                  </a:lnTo>
                  <a:lnTo>
                    <a:pt x="3265" y="7703"/>
                  </a:lnTo>
                  <a:lnTo>
                    <a:pt x="2971" y="7960"/>
                  </a:lnTo>
                  <a:lnTo>
                    <a:pt x="2641" y="7960"/>
                  </a:lnTo>
                  <a:lnTo>
                    <a:pt x="2311" y="7887"/>
                  </a:lnTo>
                  <a:lnTo>
                    <a:pt x="1981" y="7777"/>
                  </a:lnTo>
                  <a:lnTo>
                    <a:pt x="1871" y="7777"/>
                  </a:lnTo>
                  <a:lnTo>
                    <a:pt x="1834" y="7813"/>
                  </a:lnTo>
                  <a:lnTo>
                    <a:pt x="1797" y="7850"/>
                  </a:lnTo>
                  <a:lnTo>
                    <a:pt x="1797" y="7923"/>
                  </a:lnTo>
                  <a:lnTo>
                    <a:pt x="1834" y="8070"/>
                  </a:lnTo>
                  <a:lnTo>
                    <a:pt x="1944" y="8143"/>
                  </a:lnTo>
                  <a:lnTo>
                    <a:pt x="2091" y="8217"/>
                  </a:lnTo>
                  <a:lnTo>
                    <a:pt x="2238" y="8290"/>
                  </a:lnTo>
                  <a:lnTo>
                    <a:pt x="2348" y="8327"/>
                  </a:lnTo>
                  <a:lnTo>
                    <a:pt x="2164" y="8364"/>
                  </a:lnTo>
                  <a:lnTo>
                    <a:pt x="1944" y="8364"/>
                  </a:lnTo>
                  <a:lnTo>
                    <a:pt x="1761" y="8327"/>
                  </a:lnTo>
                  <a:lnTo>
                    <a:pt x="1541" y="8253"/>
                  </a:lnTo>
                  <a:lnTo>
                    <a:pt x="1247" y="8070"/>
                  </a:lnTo>
                  <a:lnTo>
                    <a:pt x="1027" y="7850"/>
                  </a:lnTo>
                  <a:lnTo>
                    <a:pt x="844" y="7593"/>
                  </a:lnTo>
                  <a:lnTo>
                    <a:pt x="697" y="7300"/>
                  </a:lnTo>
                  <a:lnTo>
                    <a:pt x="624" y="6970"/>
                  </a:lnTo>
                  <a:lnTo>
                    <a:pt x="550" y="6676"/>
                  </a:lnTo>
                  <a:lnTo>
                    <a:pt x="550" y="6346"/>
                  </a:lnTo>
                  <a:lnTo>
                    <a:pt x="550" y="6016"/>
                  </a:lnTo>
                  <a:lnTo>
                    <a:pt x="624" y="5502"/>
                  </a:lnTo>
                  <a:lnTo>
                    <a:pt x="734" y="4989"/>
                  </a:lnTo>
                  <a:lnTo>
                    <a:pt x="1064" y="3962"/>
                  </a:lnTo>
                  <a:close/>
                  <a:moveTo>
                    <a:pt x="6786" y="5429"/>
                  </a:moveTo>
                  <a:lnTo>
                    <a:pt x="6860" y="5649"/>
                  </a:lnTo>
                  <a:lnTo>
                    <a:pt x="6970" y="5832"/>
                  </a:lnTo>
                  <a:lnTo>
                    <a:pt x="7006" y="5906"/>
                  </a:lnTo>
                  <a:lnTo>
                    <a:pt x="7043" y="5979"/>
                  </a:lnTo>
                  <a:lnTo>
                    <a:pt x="7116" y="6016"/>
                  </a:lnTo>
                  <a:lnTo>
                    <a:pt x="7813" y="7006"/>
                  </a:lnTo>
                  <a:lnTo>
                    <a:pt x="8143" y="7520"/>
                  </a:lnTo>
                  <a:lnTo>
                    <a:pt x="8143" y="7667"/>
                  </a:lnTo>
                  <a:lnTo>
                    <a:pt x="8143" y="7740"/>
                  </a:lnTo>
                  <a:lnTo>
                    <a:pt x="8217" y="7813"/>
                  </a:lnTo>
                  <a:lnTo>
                    <a:pt x="8290" y="7850"/>
                  </a:lnTo>
                  <a:lnTo>
                    <a:pt x="8363" y="7850"/>
                  </a:lnTo>
                  <a:lnTo>
                    <a:pt x="8400" y="7813"/>
                  </a:lnTo>
                  <a:lnTo>
                    <a:pt x="8510" y="7887"/>
                  </a:lnTo>
                  <a:lnTo>
                    <a:pt x="8584" y="7923"/>
                  </a:lnTo>
                  <a:lnTo>
                    <a:pt x="8694" y="7960"/>
                  </a:lnTo>
                  <a:lnTo>
                    <a:pt x="8767" y="7923"/>
                  </a:lnTo>
                  <a:lnTo>
                    <a:pt x="8877" y="7997"/>
                  </a:lnTo>
                  <a:lnTo>
                    <a:pt x="8987" y="7997"/>
                  </a:lnTo>
                  <a:lnTo>
                    <a:pt x="9060" y="8033"/>
                  </a:lnTo>
                  <a:lnTo>
                    <a:pt x="9134" y="7997"/>
                  </a:lnTo>
                  <a:lnTo>
                    <a:pt x="9207" y="7923"/>
                  </a:lnTo>
                  <a:lnTo>
                    <a:pt x="9207" y="7813"/>
                  </a:lnTo>
                  <a:lnTo>
                    <a:pt x="9207" y="7740"/>
                  </a:lnTo>
                  <a:lnTo>
                    <a:pt x="9134" y="7667"/>
                  </a:lnTo>
                  <a:lnTo>
                    <a:pt x="9170" y="7557"/>
                  </a:lnTo>
                  <a:lnTo>
                    <a:pt x="9207" y="7483"/>
                  </a:lnTo>
                  <a:lnTo>
                    <a:pt x="9244" y="7410"/>
                  </a:lnTo>
                  <a:lnTo>
                    <a:pt x="9244" y="7373"/>
                  </a:lnTo>
                  <a:lnTo>
                    <a:pt x="9207" y="7300"/>
                  </a:lnTo>
                  <a:lnTo>
                    <a:pt x="9170" y="7263"/>
                  </a:lnTo>
                  <a:lnTo>
                    <a:pt x="9134" y="7226"/>
                  </a:lnTo>
                  <a:lnTo>
                    <a:pt x="8987" y="7226"/>
                  </a:lnTo>
                  <a:lnTo>
                    <a:pt x="8694" y="7336"/>
                  </a:lnTo>
                  <a:lnTo>
                    <a:pt x="8694" y="7300"/>
                  </a:lnTo>
                  <a:lnTo>
                    <a:pt x="8877" y="7153"/>
                  </a:lnTo>
                  <a:lnTo>
                    <a:pt x="9060" y="6970"/>
                  </a:lnTo>
                  <a:lnTo>
                    <a:pt x="9134" y="6860"/>
                  </a:lnTo>
                  <a:lnTo>
                    <a:pt x="9244" y="7043"/>
                  </a:lnTo>
                  <a:lnTo>
                    <a:pt x="9501" y="7446"/>
                  </a:lnTo>
                  <a:lnTo>
                    <a:pt x="9537" y="7593"/>
                  </a:lnTo>
                  <a:lnTo>
                    <a:pt x="9317" y="7887"/>
                  </a:lnTo>
                  <a:lnTo>
                    <a:pt x="9024" y="8143"/>
                  </a:lnTo>
                  <a:lnTo>
                    <a:pt x="8730" y="8364"/>
                  </a:lnTo>
                  <a:lnTo>
                    <a:pt x="8400" y="8547"/>
                  </a:lnTo>
                  <a:lnTo>
                    <a:pt x="8070" y="8657"/>
                  </a:lnTo>
                  <a:lnTo>
                    <a:pt x="7703" y="8694"/>
                  </a:lnTo>
                  <a:lnTo>
                    <a:pt x="7520" y="8694"/>
                  </a:lnTo>
                  <a:lnTo>
                    <a:pt x="7373" y="8657"/>
                  </a:lnTo>
                  <a:lnTo>
                    <a:pt x="7190" y="8620"/>
                  </a:lnTo>
                  <a:lnTo>
                    <a:pt x="7006" y="8547"/>
                  </a:lnTo>
                  <a:lnTo>
                    <a:pt x="6823" y="8437"/>
                  </a:lnTo>
                  <a:lnTo>
                    <a:pt x="6676" y="8290"/>
                  </a:lnTo>
                  <a:lnTo>
                    <a:pt x="6419" y="7997"/>
                  </a:lnTo>
                  <a:lnTo>
                    <a:pt x="6199" y="7667"/>
                  </a:lnTo>
                  <a:lnTo>
                    <a:pt x="6053" y="7300"/>
                  </a:lnTo>
                  <a:lnTo>
                    <a:pt x="6016" y="6896"/>
                  </a:lnTo>
                  <a:lnTo>
                    <a:pt x="6016" y="6676"/>
                  </a:lnTo>
                  <a:lnTo>
                    <a:pt x="6053" y="6493"/>
                  </a:lnTo>
                  <a:lnTo>
                    <a:pt x="6089" y="6309"/>
                  </a:lnTo>
                  <a:lnTo>
                    <a:pt x="6163" y="6126"/>
                  </a:lnTo>
                  <a:lnTo>
                    <a:pt x="6273" y="5943"/>
                  </a:lnTo>
                  <a:lnTo>
                    <a:pt x="6383" y="5759"/>
                  </a:lnTo>
                  <a:lnTo>
                    <a:pt x="6566" y="5576"/>
                  </a:lnTo>
                  <a:lnTo>
                    <a:pt x="6786" y="5429"/>
                  </a:lnTo>
                  <a:close/>
                  <a:moveTo>
                    <a:pt x="3852" y="0"/>
                  </a:moveTo>
                  <a:lnTo>
                    <a:pt x="3522" y="37"/>
                  </a:lnTo>
                  <a:lnTo>
                    <a:pt x="3191" y="110"/>
                  </a:lnTo>
                  <a:lnTo>
                    <a:pt x="2898" y="257"/>
                  </a:lnTo>
                  <a:lnTo>
                    <a:pt x="2604" y="440"/>
                  </a:lnTo>
                  <a:lnTo>
                    <a:pt x="2348" y="660"/>
                  </a:lnTo>
                  <a:lnTo>
                    <a:pt x="2091" y="660"/>
                  </a:lnTo>
                  <a:lnTo>
                    <a:pt x="1871" y="734"/>
                  </a:lnTo>
                  <a:lnTo>
                    <a:pt x="1687" y="880"/>
                  </a:lnTo>
                  <a:lnTo>
                    <a:pt x="1541" y="1064"/>
                  </a:lnTo>
                  <a:lnTo>
                    <a:pt x="1394" y="1284"/>
                  </a:lnTo>
                  <a:lnTo>
                    <a:pt x="1321" y="1504"/>
                  </a:lnTo>
                  <a:lnTo>
                    <a:pt x="1137" y="1944"/>
                  </a:lnTo>
                  <a:lnTo>
                    <a:pt x="660" y="3522"/>
                  </a:lnTo>
                  <a:lnTo>
                    <a:pt x="404" y="4292"/>
                  </a:lnTo>
                  <a:lnTo>
                    <a:pt x="183" y="5062"/>
                  </a:lnTo>
                  <a:lnTo>
                    <a:pt x="37" y="5759"/>
                  </a:lnTo>
                  <a:lnTo>
                    <a:pt x="0" y="6126"/>
                  </a:lnTo>
                  <a:lnTo>
                    <a:pt x="0" y="6456"/>
                  </a:lnTo>
                  <a:lnTo>
                    <a:pt x="0" y="6786"/>
                  </a:lnTo>
                  <a:lnTo>
                    <a:pt x="73" y="7153"/>
                  </a:lnTo>
                  <a:lnTo>
                    <a:pt x="183" y="7483"/>
                  </a:lnTo>
                  <a:lnTo>
                    <a:pt x="330" y="7813"/>
                  </a:lnTo>
                  <a:lnTo>
                    <a:pt x="477" y="8033"/>
                  </a:lnTo>
                  <a:lnTo>
                    <a:pt x="660" y="8253"/>
                  </a:lnTo>
                  <a:lnTo>
                    <a:pt x="880" y="8474"/>
                  </a:lnTo>
                  <a:lnTo>
                    <a:pt x="1101" y="8657"/>
                  </a:lnTo>
                  <a:lnTo>
                    <a:pt x="1357" y="8767"/>
                  </a:lnTo>
                  <a:lnTo>
                    <a:pt x="1651" y="8877"/>
                  </a:lnTo>
                  <a:lnTo>
                    <a:pt x="1908" y="8914"/>
                  </a:lnTo>
                  <a:lnTo>
                    <a:pt x="2201" y="8950"/>
                  </a:lnTo>
                  <a:lnTo>
                    <a:pt x="2458" y="8914"/>
                  </a:lnTo>
                  <a:lnTo>
                    <a:pt x="2678" y="8840"/>
                  </a:lnTo>
                  <a:lnTo>
                    <a:pt x="2898" y="8730"/>
                  </a:lnTo>
                  <a:lnTo>
                    <a:pt x="3081" y="8620"/>
                  </a:lnTo>
                  <a:lnTo>
                    <a:pt x="3448" y="8290"/>
                  </a:lnTo>
                  <a:lnTo>
                    <a:pt x="3778" y="7923"/>
                  </a:lnTo>
                  <a:lnTo>
                    <a:pt x="3815" y="7960"/>
                  </a:lnTo>
                  <a:lnTo>
                    <a:pt x="3925" y="7960"/>
                  </a:lnTo>
                  <a:lnTo>
                    <a:pt x="4035" y="7887"/>
                  </a:lnTo>
                  <a:lnTo>
                    <a:pt x="4108" y="7813"/>
                  </a:lnTo>
                  <a:lnTo>
                    <a:pt x="4108" y="7740"/>
                  </a:lnTo>
                  <a:lnTo>
                    <a:pt x="4072" y="7593"/>
                  </a:lnTo>
                  <a:lnTo>
                    <a:pt x="4182" y="7446"/>
                  </a:lnTo>
                  <a:lnTo>
                    <a:pt x="4512" y="6896"/>
                  </a:lnTo>
                  <a:lnTo>
                    <a:pt x="4769" y="6309"/>
                  </a:lnTo>
                  <a:lnTo>
                    <a:pt x="5025" y="5722"/>
                  </a:lnTo>
                  <a:lnTo>
                    <a:pt x="5209" y="5099"/>
                  </a:lnTo>
                  <a:lnTo>
                    <a:pt x="5246" y="5062"/>
                  </a:lnTo>
                  <a:lnTo>
                    <a:pt x="5282" y="4989"/>
                  </a:lnTo>
                  <a:lnTo>
                    <a:pt x="5282" y="4915"/>
                  </a:lnTo>
                  <a:lnTo>
                    <a:pt x="5466" y="4292"/>
                  </a:lnTo>
                  <a:lnTo>
                    <a:pt x="5612" y="3632"/>
                  </a:lnTo>
                  <a:lnTo>
                    <a:pt x="5722" y="2971"/>
                  </a:lnTo>
                  <a:lnTo>
                    <a:pt x="5796" y="2311"/>
                  </a:lnTo>
                  <a:lnTo>
                    <a:pt x="5832" y="1981"/>
                  </a:lnTo>
                  <a:lnTo>
                    <a:pt x="5796" y="1651"/>
                  </a:lnTo>
                  <a:lnTo>
                    <a:pt x="5759" y="1357"/>
                  </a:lnTo>
                  <a:lnTo>
                    <a:pt x="5649" y="1064"/>
                  </a:lnTo>
                  <a:lnTo>
                    <a:pt x="5539" y="807"/>
                  </a:lnTo>
                  <a:lnTo>
                    <a:pt x="5356" y="587"/>
                  </a:lnTo>
                  <a:lnTo>
                    <a:pt x="5099" y="367"/>
                  </a:lnTo>
                  <a:lnTo>
                    <a:pt x="4842" y="184"/>
                  </a:lnTo>
                  <a:lnTo>
                    <a:pt x="4512" y="73"/>
                  </a:lnTo>
                  <a:lnTo>
                    <a:pt x="4182" y="0"/>
                  </a:lnTo>
                  <a:close/>
                  <a:moveTo>
                    <a:pt x="8730" y="3962"/>
                  </a:moveTo>
                  <a:lnTo>
                    <a:pt x="8584" y="4072"/>
                  </a:lnTo>
                  <a:lnTo>
                    <a:pt x="8437" y="4182"/>
                  </a:lnTo>
                  <a:lnTo>
                    <a:pt x="8327" y="4329"/>
                  </a:lnTo>
                  <a:lnTo>
                    <a:pt x="7887" y="4439"/>
                  </a:lnTo>
                  <a:lnTo>
                    <a:pt x="7336" y="4585"/>
                  </a:lnTo>
                  <a:lnTo>
                    <a:pt x="6786" y="4842"/>
                  </a:lnTo>
                  <a:lnTo>
                    <a:pt x="6566" y="4989"/>
                  </a:lnTo>
                  <a:lnTo>
                    <a:pt x="6309" y="5172"/>
                  </a:lnTo>
                  <a:lnTo>
                    <a:pt x="6089" y="5356"/>
                  </a:lnTo>
                  <a:lnTo>
                    <a:pt x="5906" y="5576"/>
                  </a:lnTo>
                  <a:lnTo>
                    <a:pt x="5759" y="5796"/>
                  </a:lnTo>
                  <a:lnTo>
                    <a:pt x="5612" y="6053"/>
                  </a:lnTo>
                  <a:lnTo>
                    <a:pt x="5539" y="6309"/>
                  </a:lnTo>
                  <a:lnTo>
                    <a:pt x="5502" y="6603"/>
                  </a:lnTo>
                  <a:lnTo>
                    <a:pt x="5466" y="6860"/>
                  </a:lnTo>
                  <a:lnTo>
                    <a:pt x="5502" y="7116"/>
                  </a:lnTo>
                  <a:lnTo>
                    <a:pt x="5539" y="7373"/>
                  </a:lnTo>
                  <a:lnTo>
                    <a:pt x="5612" y="7630"/>
                  </a:lnTo>
                  <a:lnTo>
                    <a:pt x="5722" y="7887"/>
                  </a:lnTo>
                  <a:lnTo>
                    <a:pt x="5869" y="8107"/>
                  </a:lnTo>
                  <a:lnTo>
                    <a:pt x="6016" y="8327"/>
                  </a:lnTo>
                  <a:lnTo>
                    <a:pt x="6199" y="8547"/>
                  </a:lnTo>
                  <a:lnTo>
                    <a:pt x="6419" y="8730"/>
                  </a:lnTo>
                  <a:lnTo>
                    <a:pt x="6639" y="8914"/>
                  </a:lnTo>
                  <a:lnTo>
                    <a:pt x="6860" y="9060"/>
                  </a:lnTo>
                  <a:lnTo>
                    <a:pt x="7116" y="9170"/>
                  </a:lnTo>
                  <a:lnTo>
                    <a:pt x="7410" y="9244"/>
                  </a:lnTo>
                  <a:lnTo>
                    <a:pt x="7703" y="9281"/>
                  </a:lnTo>
                  <a:lnTo>
                    <a:pt x="8033" y="9244"/>
                  </a:lnTo>
                  <a:lnTo>
                    <a:pt x="8327" y="9170"/>
                  </a:lnTo>
                  <a:lnTo>
                    <a:pt x="8620" y="9024"/>
                  </a:lnTo>
                  <a:lnTo>
                    <a:pt x="8877" y="8877"/>
                  </a:lnTo>
                  <a:lnTo>
                    <a:pt x="9391" y="8547"/>
                  </a:lnTo>
                  <a:lnTo>
                    <a:pt x="9611" y="8364"/>
                  </a:lnTo>
                  <a:lnTo>
                    <a:pt x="9794" y="8143"/>
                  </a:lnTo>
                  <a:lnTo>
                    <a:pt x="9977" y="7923"/>
                  </a:lnTo>
                  <a:lnTo>
                    <a:pt x="10161" y="7703"/>
                  </a:lnTo>
                  <a:lnTo>
                    <a:pt x="10418" y="7190"/>
                  </a:lnTo>
                  <a:lnTo>
                    <a:pt x="10638" y="6676"/>
                  </a:lnTo>
                  <a:lnTo>
                    <a:pt x="10711" y="6346"/>
                  </a:lnTo>
                  <a:lnTo>
                    <a:pt x="10748" y="6053"/>
                  </a:lnTo>
                  <a:lnTo>
                    <a:pt x="10748" y="5722"/>
                  </a:lnTo>
                  <a:lnTo>
                    <a:pt x="10711" y="5466"/>
                  </a:lnTo>
                  <a:lnTo>
                    <a:pt x="10601" y="5172"/>
                  </a:lnTo>
                  <a:lnTo>
                    <a:pt x="10454" y="4915"/>
                  </a:lnTo>
                  <a:lnTo>
                    <a:pt x="10271" y="4659"/>
                  </a:lnTo>
                  <a:lnTo>
                    <a:pt x="10051" y="4439"/>
                  </a:lnTo>
                  <a:lnTo>
                    <a:pt x="9794" y="4255"/>
                  </a:lnTo>
                  <a:lnTo>
                    <a:pt x="9537" y="4108"/>
                  </a:lnTo>
                  <a:lnTo>
                    <a:pt x="9244" y="3998"/>
                  </a:lnTo>
                  <a:lnTo>
                    <a:pt x="8950" y="3962"/>
                  </a:lnTo>
                  <a:close/>
                </a:path>
              </a:pathLst>
            </a:custGeom>
            <a:solidFill>
              <a:srgbClr val="A4C2F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A4C2F4"/>
                </a:solidFill>
                <a:latin typeface="Arial"/>
                <a:ea typeface="Arial"/>
                <a:cs typeface="Arial"/>
                <a:sym typeface="Arial"/>
              </a:endParaRPr>
            </a:p>
          </p:txBody>
        </p:sp>
        <p:sp>
          <p:nvSpPr>
            <p:cNvPr id="873" name="Google Shape;873;p40"/>
            <p:cNvSpPr/>
            <p:nvPr/>
          </p:nvSpPr>
          <p:spPr>
            <a:xfrm>
              <a:off x="6385050" y="4208725"/>
              <a:ext cx="422775" cy="298975"/>
            </a:xfrm>
            <a:custGeom>
              <a:avLst/>
              <a:gdLst/>
              <a:ahLst/>
              <a:cxnLst/>
              <a:rect l="l" t="t" r="r" b="b"/>
              <a:pathLst>
                <a:path w="16911" h="11959" extrusionOk="0">
                  <a:moveTo>
                    <a:pt x="12215" y="8951"/>
                  </a:moveTo>
                  <a:lnTo>
                    <a:pt x="12032" y="9098"/>
                  </a:lnTo>
                  <a:lnTo>
                    <a:pt x="11848" y="9244"/>
                  </a:lnTo>
                  <a:lnTo>
                    <a:pt x="11408" y="9538"/>
                  </a:lnTo>
                  <a:lnTo>
                    <a:pt x="11005" y="9685"/>
                  </a:lnTo>
                  <a:lnTo>
                    <a:pt x="10638" y="9868"/>
                  </a:lnTo>
                  <a:lnTo>
                    <a:pt x="10124" y="10051"/>
                  </a:lnTo>
                  <a:lnTo>
                    <a:pt x="9977" y="10125"/>
                  </a:lnTo>
                  <a:lnTo>
                    <a:pt x="9794" y="10161"/>
                  </a:lnTo>
                  <a:lnTo>
                    <a:pt x="9904" y="9978"/>
                  </a:lnTo>
                  <a:lnTo>
                    <a:pt x="10051" y="9795"/>
                  </a:lnTo>
                  <a:lnTo>
                    <a:pt x="10344" y="9758"/>
                  </a:lnTo>
                  <a:lnTo>
                    <a:pt x="10601" y="9648"/>
                  </a:lnTo>
                  <a:lnTo>
                    <a:pt x="10858" y="9538"/>
                  </a:lnTo>
                  <a:lnTo>
                    <a:pt x="11115" y="9354"/>
                  </a:lnTo>
                  <a:lnTo>
                    <a:pt x="11335" y="9171"/>
                  </a:lnTo>
                  <a:lnTo>
                    <a:pt x="11371" y="9061"/>
                  </a:lnTo>
                  <a:lnTo>
                    <a:pt x="11445" y="9061"/>
                  </a:lnTo>
                  <a:lnTo>
                    <a:pt x="11481" y="9024"/>
                  </a:lnTo>
                  <a:lnTo>
                    <a:pt x="11848" y="8951"/>
                  </a:lnTo>
                  <a:close/>
                  <a:moveTo>
                    <a:pt x="12619" y="8988"/>
                  </a:moveTo>
                  <a:lnTo>
                    <a:pt x="12839" y="9061"/>
                  </a:lnTo>
                  <a:lnTo>
                    <a:pt x="12839" y="9171"/>
                  </a:lnTo>
                  <a:lnTo>
                    <a:pt x="12215" y="9685"/>
                  </a:lnTo>
                  <a:lnTo>
                    <a:pt x="11518" y="10125"/>
                  </a:lnTo>
                  <a:lnTo>
                    <a:pt x="11115" y="10345"/>
                  </a:lnTo>
                  <a:lnTo>
                    <a:pt x="10711" y="10528"/>
                  </a:lnTo>
                  <a:lnTo>
                    <a:pt x="10308" y="10712"/>
                  </a:lnTo>
                  <a:lnTo>
                    <a:pt x="9904" y="10932"/>
                  </a:lnTo>
                  <a:lnTo>
                    <a:pt x="9831" y="10822"/>
                  </a:lnTo>
                  <a:lnTo>
                    <a:pt x="9794" y="10712"/>
                  </a:lnTo>
                  <a:lnTo>
                    <a:pt x="9757" y="10455"/>
                  </a:lnTo>
                  <a:lnTo>
                    <a:pt x="9904" y="10455"/>
                  </a:lnTo>
                  <a:lnTo>
                    <a:pt x="10051" y="10381"/>
                  </a:lnTo>
                  <a:lnTo>
                    <a:pt x="10344" y="10271"/>
                  </a:lnTo>
                  <a:lnTo>
                    <a:pt x="11078" y="10015"/>
                  </a:lnTo>
                  <a:lnTo>
                    <a:pt x="11481" y="9831"/>
                  </a:lnTo>
                  <a:lnTo>
                    <a:pt x="11922" y="9611"/>
                  </a:lnTo>
                  <a:lnTo>
                    <a:pt x="12288" y="9318"/>
                  </a:lnTo>
                  <a:lnTo>
                    <a:pt x="12435" y="9171"/>
                  </a:lnTo>
                  <a:lnTo>
                    <a:pt x="12619" y="8988"/>
                  </a:lnTo>
                  <a:close/>
                  <a:moveTo>
                    <a:pt x="9464" y="514"/>
                  </a:moveTo>
                  <a:lnTo>
                    <a:pt x="9721" y="551"/>
                  </a:lnTo>
                  <a:lnTo>
                    <a:pt x="9941" y="588"/>
                  </a:lnTo>
                  <a:lnTo>
                    <a:pt x="10161" y="661"/>
                  </a:lnTo>
                  <a:lnTo>
                    <a:pt x="10344" y="771"/>
                  </a:lnTo>
                  <a:lnTo>
                    <a:pt x="10491" y="918"/>
                  </a:lnTo>
                  <a:lnTo>
                    <a:pt x="10564" y="1101"/>
                  </a:lnTo>
                  <a:lnTo>
                    <a:pt x="10601" y="1101"/>
                  </a:lnTo>
                  <a:lnTo>
                    <a:pt x="10528" y="1211"/>
                  </a:lnTo>
                  <a:lnTo>
                    <a:pt x="10528" y="1321"/>
                  </a:lnTo>
                  <a:lnTo>
                    <a:pt x="10564" y="1615"/>
                  </a:lnTo>
                  <a:lnTo>
                    <a:pt x="10638" y="1871"/>
                  </a:lnTo>
                  <a:lnTo>
                    <a:pt x="10748" y="2091"/>
                  </a:lnTo>
                  <a:lnTo>
                    <a:pt x="10931" y="2348"/>
                  </a:lnTo>
                  <a:lnTo>
                    <a:pt x="11005" y="2495"/>
                  </a:lnTo>
                  <a:lnTo>
                    <a:pt x="11041" y="2678"/>
                  </a:lnTo>
                  <a:lnTo>
                    <a:pt x="11041" y="2752"/>
                  </a:lnTo>
                  <a:lnTo>
                    <a:pt x="11005" y="2788"/>
                  </a:lnTo>
                  <a:lnTo>
                    <a:pt x="10931" y="2788"/>
                  </a:lnTo>
                  <a:lnTo>
                    <a:pt x="10858" y="2752"/>
                  </a:lnTo>
                  <a:lnTo>
                    <a:pt x="10784" y="2642"/>
                  </a:lnTo>
                  <a:lnTo>
                    <a:pt x="10674" y="2312"/>
                  </a:lnTo>
                  <a:lnTo>
                    <a:pt x="10601" y="2128"/>
                  </a:lnTo>
                  <a:lnTo>
                    <a:pt x="10491" y="1981"/>
                  </a:lnTo>
                  <a:lnTo>
                    <a:pt x="10381" y="1798"/>
                  </a:lnTo>
                  <a:lnTo>
                    <a:pt x="10234" y="1651"/>
                  </a:lnTo>
                  <a:lnTo>
                    <a:pt x="10088" y="1541"/>
                  </a:lnTo>
                  <a:lnTo>
                    <a:pt x="9904" y="1431"/>
                  </a:lnTo>
                  <a:lnTo>
                    <a:pt x="9721" y="1358"/>
                  </a:lnTo>
                  <a:lnTo>
                    <a:pt x="9537" y="1321"/>
                  </a:lnTo>
                  <a:lnTo>
                    <a:pt x="9134" y="1321"/>
                  </a:lnTo>
                  <a:lnTo>
                    <a:pt x="8950" y="1358"/>
                  </a:lnTo>
                  <a:lnTo>
                    <a:pt x="8767" y="1431"/>
                  </a:lnTo>
                  <a:lnTo>
                    <a:pt x="8694" y="1468"/>
                  </a:lnTo>
                  <a:lnTo>
                    <a:pt x="8657" y="1505"/>
                  </a:lnTo>
                  <a:lnTo>
                    <a:pt x="8694" y="1615"/>
                  </a:lnTo>
                  <a:lnTo>
                    <a:pt x="8767" y="1688"/>
                  </a:lnTo>
                  <a:lnTo>
                    <a:pt x="8804" y="1725"/>
                  </a:lnTo>
                  <a:lnTo>
                    <a:pt x="8877" y="1725"/>
                  </a:lnTo>
                  <a:lnTo>
                    <a:pt x="9097" y="1688"/>
                  </a:lnTo>
                  <a:lnTo>
                    <a:pt x="9281" y="1688"/>
                  </a:lnTo>
                  <a:lnTo>
                    <a:pt x="9501" y="1725"/>
                  </a:lnTo>
                  <a:lnTo>
                    <a:pt x="9684" y="1798"/>
                  </a:lnTo>
                  <a:lnTo>
                    <a:pt x="9867" y="1871"/>
                  </a:lnTo>
                  <a:lnTo>
                    <a:pt x="10014" y="2018"/>
                  </a:lnTo>
                  <a:lnTo>
                    <a:pt x="10161" y="2165"/>
                  </a:lnTo>
                  <a:lnTo>
                    <a:pt x="10271" y="2348"/>
                  </a:lnTo>
                  <a:lnTo>
                    <a:pt x="10418" y="2788"/>
                  </a:lnTo>
                  <a:lnTo>
                    <a:pt x="10528" y="2972"/>
                  </a:lnTo>
                  <a:lnTo>
                    <a:pt x="10638" y="3119"/>
                  </a:lnTo>
                  <a:lnTo>
                    <a:pt x="10528" y="3192"/>
                  </a:lnTo>
                  <a:lnTo>
                    <a:pt x="10308" y="3375"/>
                  </a:lnTo>
                  <a:lnTo>
                    <a:pt x="10088" y="3595"/>
                  </a:lnTo>
                  <a:lnTo>
                    <a:pt x="9904" y="3816"/>
                  </a:lnTo>
                  <a:lnTo>
                    <a:pt x="9794" y="4072"/>
                  </a:lnTo>
                  <a:lnTo>
                    <a:pt x="9721" y="4292"/>
                  </a:lnTo>
                  <a:lnTo>
                    <a:pt x="9684" y="4512"/>
                  </a:lnTo>
                  <a:lnTo>
                    <a:pt x="9721" y="4733"/>
                  </a:lnTo>
                  <a:lnTo>
                    <a:pt x="9757" y="4953"/>
                  </a:lnTo>
                  <a:lnTo>
                    <a:pt x="9867" y="5136"/>
                  </a:lnTo>
                  <a:lnTo>
                    <a:pt x="10014" y="5283"/>
                  </a:lnTo>
                  <a:lnTo>
                    <a:pt x="10198" y="5429"/>
                  </a:lnTo>
                  <a:lnTo>
                    <a:pt x="10418" y="5503"/>
                  </a:lnTo>
                  <a:lnTo>
                    <a:pt x="10638" y="5576"/>
                  </a:lnTo>
                  <a:lnTo>
                    <a:pt x="10895" y="5540"/>
                  </a:lnTo>
                  <a:lnTo>
                    <a:pt x="11151" y="5503"/>
                  </a:lnTo>
                  <a:lnTo>
                    <a:pt x="11371" y="5393"/>
                  </a:lnTo>
                  <a:lnTo>
                    <a:pt x="12032" y="5063"/>
                  </a:lnTo>
                  <a:lnTo>
                    <a:pt x="12692" y="4659"/>
                  </a:lnTo>
                  <a:lnTo>
                    <a:pt x="12729" y="4586"/>
                  </a:lnTo>
                  <a:lnTo>
                    <a:pt x="12765" y="4512"/>
                  </a:lnTo>
                  <a:lnTo>
                    <a:pt x="12765" y="4439"/>
                  </a:lnTo>
                  <a:lnTo>
                    <a:pt x="12729" y="4402"/>
                  </a:lnTo>
                  <a:lnTo>
                    <a:pt x="12692" y="4329"/>
                  </a:lnTo>
                  <a:lnTo>
                    <a:pt x="12619" y="4292"/>
                  </a:lnTo>
                  <a:lnTo>
                    <a:pt x="12472" y="4292"/>
                  </a:lnTo>
                  <a:lnTo>
                    <a:pt x="12032" y="4549"/>
                  </a:lnTo>
                  <a:lnTo>
                    <a:pt x="11591" y="4843"/>
                  </a:lnTo>
                  <a:lnTo>
                    <a:pt x="11371" y="4953"/>
                  </a:lnTo>
                  <a:lnTo>
                    <a:pt x="11151" y="5063"/>
                  </a:lnTo>
                  <a:lnTo>
                    <a:pt x="10895" y="5136"/>
                  </a:lnTo>
                  <a:lnTo>
                    <a:pt x="10528" y="5136"/>
                  </a:lnTo>
                  <a:lnTo>
                    <a:pt x="10418" y="5099"/>
                  </a:lnTo>
                  <a:lnTo>
                    <a:pt x="10308" y="5026"/>
                  </a:lnTo>
                  <a:lnTo>
                    <a:pt x="10234" y="4953"/>
                  </a:lnTo>
                  <a:lnTo>
                    <a:pt x="10161" y="4843"/>
                  </a:lnTo>
                  <a:lnTo>
                    <a:pt x="10124" y="4733"/>
                  </a:lnTo>
                  <a:lnTo>
                    <a:pt x="10088" y="4476"/>
                  </a:lnTo>
                  <a:lnTo>
                    <a:pt x="10124" y="4366"/>
                  </a:lnTo>
                  <a:lnTo>
                    <a:pt x="10161" y="4219"/>
                  </a:lnTo>
                  <a:lnTo>
                    <a:pt x="10271" y="3999"/>
                  </a:lnTo>
                  <a:lnTo>
                    <a:pt x="10454" y="3816"/>
                  </a:lnTo>
                  <a:lnTo>
                    <a:pt x="10674" y="3632"/>
                  </a:lnTo>
                  <a:lnTo>
                    <a:pt x="10968" y="3375"/>
                  </a:lnTo>
                  <a:lnTo>
                    <a:pt x="11225" y="3119"/>
                  </a:lnTo>
                  <a:lnTo>
                    <a:pt x="11335" y="2972"/>
                  </a:lnTo>
                  <a:lnTo>
                    <a:pt x="11408" y="2825"/>
                  </a:lnTo>
                  <a:lnTo>
                    <a:pt x="11408" y="2642"/>
                  </a:lnTo>
                  <a:lnTo>
                    <a:pt x="11408" y="2422"/>
                  </a:lnTo>
                  <a:lnTo>
                    <a:pt x="11335" y="2275"/>
                  </a:lnTo>
                  <a:lnTo>
                    <a:pt x="11261" y="2165"/>
                  </a:lnTo>
                  <a:lnTo>
                    <a:pt x="11078" y="1871"/>
                  </a:lnTo>
                  <a:lnTo>
                    <a:pt x="10895" y="1578"/>
                  </a:lnTo>
                  <a:lnTo>
                    <a:pt x="10821" y="1431"/>
                  </a:lnTo>
                  <a:lnTo>
                    <a:pt x="10821" y="1284"/>
                  </a:lnTo>
                  <a:lnTo>
                    <a:pt x="10895" y="1248"/>
                  </a:lnTo>
                  <a:lnTo>
                    <a:pt x="11298" y="1138"/>
                  </a:lnTo>
                  <a:lnTo>
                    <a:pt x="11702" y="1028"/>
                  </a:lnTo>
                  <a:lnTo>
                    <a:pt x="12142" y="954"/>
                  </a:lnTo>
                  <a:lnTo>
                    <a:pt x="12582" y="918"/>
                  </a:lnTo>
                  <a:lnTo>
                    <a:pt x="12802" y="954"/>
                  </a:lnTo>
                  <a:lnTo>
                    <a:pt x="13022" y="1028"/>
                  </a:lnTo>
                  <a:lnTo>
                    <a:pt x="13205" y="1101"/>
                  </a:lnTo>
                  <a:lnTo>
                    <a:pt x="13352" y="1211"/>
                  </a:lnTo>
                  <a:lnTo>
                    <a:pt x="13499" y="1358"/>
                  </a:lnTo>
                  <a:lnTo>
                    <a:pt x="13609" y="1505"/>
                  </a:lnTo>
                  <a:lnTo>
                    <a:pt x="13829" y="1908"/>
                  </a:lnTo>
                  <a:lnTo>
                    <a:pt x="14012" y="2202"/>
                  </a:lnTo>
                  <a:lnTo>
                    <a:pt x="13866" y="2422"/>
                  </a:lnTo>
                  <a:lnTo>
                    <a:pt x="13682" y="2568"/>
                  </a:lnTo>
                  <a:lnTo>
                    <a:pt x="13499" y="2678"/>
                  </a:lnTo>
                  <a:lnTo>
                    <a:pt x="13279" y="2788"/>
                  </a:lnTo>
                  <a:lnTo>
                    <a:pt x="12839" y="2935"/>
                  </a:lnTo>
                  <a:lnTo>
                    <a:pt x="12362" y="3082"/>
                  </a:lnTo>
                  <a:lnTo>
                    <a:pt x="11995" y="3229"/>
                  </a:lnTo>
                  <a:lnTo>
                    <a:pt x="11518" y="3449"/>
                  </a:lnTo>
                  <a:lnTo>
                    <a:pt x="11298" y="3559"/>
                  </a:lnTo>
                  <a:lnTo>
                    <a:pt x="11151" y="3742"/>
                  </a:lnTo>
                  <a:lnTo>
                    <a:pt x="11041" y="3889"/>
                  </a:lnTo>
                  <a:lnTo>
                    <a:pt x="11005" y="3999"/>
                  </a:lnTo>
                  <a:lnTo>
                    <a:pt x="11005" y="4109"/>
                  </a:lnTo>
                  <a:lnTo>
                    <a:pt x="11005" y="4182"/>
                  </a:lnTo>
                  <a:lnTo>
                    <a:pt x="11041" y="4256"/>
                  </a:lnTo>
                  <a:lnTo>
                    <a:pt x="11115" y="4292"/>
                  </a:lnTo>
                  <a:lnTo>
                    <a:pt x="11335" y="4292"/>
                  </a:lnTo>
                  <a:lnTo>
                    <a:pt x="11371" y="4219"/>
                  </a:lnTo>
                  <a:lnTo>
                    <a:pt x="11408" y="4146"/>
                  </a:lnTo>
                  <a:lnTo>
                    <a:pt x="11445" y="4072"/>
                  </a:lnTo>
                  <a:lnTo>
                    <a:pt x="11555" y="3962"/>
                  </a:lnTo>
                  <a:lnTo>
                    <a:pt x="11775" y="3816"/>
                  </a:lnTo>
                  <a:lnTo>
                    <a:pt x="12068" y="3669"/>
                  </a:lnTo>
                  <a:lnTo>
                    <a:pt x="12288" y="3595"/>
                  </a:lnTo>
                  <a:lnTo>
                    <a:pt x="12802" y="3412"/>
                  </a:lnTo>
                  <a:lnTo>
                    <a:pt x="13279" y="3229"/>
                  </a:lnTo>
                  <a:lnTo>
                    <a:pt x="13572" y="3119"/>
                  </a:lnTo>
                  <a:lnTo>
                    <a:pt x="13866" y="2972"/>
                  </a:lnTo>
                  <a:lnTo>
                    <a:pt x="14086" y="2752"/>
                  </a:lnTo>
                  <a:lnTo>
                    <a:pt x="14159" y="2642"/>
                  </a:lnTo>
                  <a:lnTo>
                    <a:pt x="14233" y="2495"/>
                  </a:lnTo>
                  <a:lnTo>
                    <a:pt x="14306" y="2568"/>
                  </a:lnTo>
                  <a:lnTo>
                    <a:pt x="14489" y="2715"/>
                  </a:lnTo>
                  <a:lnTo>
                    <a:pt x="14673" y="2788"/>
                  </a:lnTo>
                  <a:lnTo>
                    <a:pt x="14893" y="2898"/>
                  </a:lnTo>
                  <a:lnTo>
                    <a:pt x="15076" y="3009"/>
                  </a:lnTo>
                  <a:lnTo>
                    <a:pt x="15296" y="3192"/>
                  </a:lnTo>
                  <a:lnTo>
                    <a:pt x="15480" y="3449"/>
                  </a:lnTo>
                  <a:lnTo>
                    <a:pt x="15626" y="3705"/>
                  </a:lnTo>
                  <a:lnTo>
                    <a:pt x="15700" y="3999"/>
                  </a:lnTo>
                  <a:lnTo>
                    <a:pt x="15480" y="4366"/>
                  </a:lnTo>
                  <a:lnTo>
                    <a:pt x="15370" y="4549"/>
                  </a:lnTo>
                  <a:lnTo>
                    <a:pt x="15186" y="4696"/>
                  </a:lnTo>
                  <a:lnTo>
                    <a:pt x="14966" y="4879"/>
                  </a:lnTo>
                  <a:lnTo>
                    <a:pt x="14709" y="5063"/>
                  </a:lnTo>
                  <a:lnTo>
                    <a:pt x="14416" y="5173"/>
                  </a:lnTo>
                  <a:lnTo>
                    <a:pt x="14123" y="5283"/>
                  </a:lnTo>
                  <a:lnTo>
                    <a:pt x="13572" y="5429"/>
                  </a:lnTo>
                  <a:lnTo>
                    <a:pt x="13022" y="5613"/>
                  </a:lnTo>
                  <a:lnTo>
                    <a:pt x="12765" y="5723"/>
                  </a:lnTo>
                  <a:lnTo>
                    <a:pt x="12509" y="5870"/>
                  </a:lnTo>
                  <a:lnTo>
                    <a:pt x="12288" y="6016"/>
                  </a:lnTo>
                  <a:lnTo>
                    <a:pt x="12105" y="6236"/>
                  </a:lnTo>
                  <a:lnTo>
                    <a:pt x="11958" y="6420"/>
                  </a:lnTo>
                  <a:lnTo>
                    <a:pt x="11922" y="6640"/>
                  </a:lnTo>
                  <a:lnTo>
                    <a:pt x="11922" y="6823"/>
                  </a:lnTo>
                  <a:lnTo>
                    <a:pt x="11958" y="7007"/>
                  </a:lnTo>
                  <a:lnTo>
                    <a:pt x="12032" y="7154"/>
                  </a:lnTo>
                  <a:lnTo>
                    <a:pt x="12178" y="7300"/>
                  </a:lnTo>
                  <a:lnTo>
                    <a:pt x="12325" y="7410"/>
                  </a:lnTo>
                  <a:lnTo>
                    <a:pt x="12545" y="7520"/>
                  </a:lnTo>
                  <a:lnTo>
                    <a:pt x="12765" y="7557"/>
                  </a:lnTo>
                  <a:lnTo>
                    <a:pt x="12985" y="7557"/>
                  </a:lnTo>
                  <a:lnTo>
                    <a:pt x="13205" y="7520"/>
                  </a:lnTo>
                  <a:lnTo>
                    <a:pt x="13426" y="7484"/>
                  </a:lnTo>
                  <a:lnTo>
                    <a:pt x="13682" y="7410"/>
                  </a:lnTo>
                  <a:lnTo>
                    <a:pt x="13976" y="7300"/>
                  </a:lnTo>
                  <a:lnTo>
                    <a:pt x="14196" y="7154"/>
                  </a:lnTo>
                  <a:lnTo>
                    <a:pt x="14306" y="7043"/>
                  </a:lnTo>
                  <a:lnTo>
                    <a:pt x="14343" y="6970"/>
                  </a:lnTo>
                  <a:lnTo>
                    <a:pt x="14379" y="6823"/>
                  </a:lnTo>
                  <a:lnTo>
                    <a:pt x="14343" y="6787"/>
                  </a:lnTo>
                  <a:lnTo>
                    <a:pt x="14269" y="6750"/>
                  </a:lnTo>
                  <a:lnTo>
                    <a:pt x="14086" y="6750"/>
                  </a:lnTo>
                  <a:lnTo>
                    <a:pt x="13902" y="6823"/>
                  </a:lnTo>
                  <a:lnTo>
                    <a:pt x="13536" y="6970"/>
                  </a:lnTo>
                  <a:lnTo>
                    <a:pt x="13316" y="7043"/>
                  </a:lnTo>
                  <a:lnTo>
                    <a:pt x="13095" y="7080"/>
                  </a:lnTo>
                  <a:lnTo>
                    <a:pt x="12655" y="7080"/>
                  </a:lnTo>
                  <a:lnTo>
                    <a:pt x="12509" y="7007"/>
                  </a:lnTo>
                  <a:lnTo>
                    <a:pt x="12435" y="6933"/>
                  </a:lnTo>
                  <a:lnTo>
                    <a:pt x="12362" y="6823"/>
                  </a:lnTo>
                  <a:lnTo>
                    <a:pt x="12362" y="6713"/>
                  </a:lnTo>
                  <a:lnTo>
                    <a:pt x="12398" y="6603"/>
                  </a:lnTo>
                  <a:lnTo>
                    <a:pt x="12472" y="6493"/>
                  </a:lnTo>
                  <a:lnTo>
                    <a:pt x="12655" y="6310"/>
                  </a:lnTo>
                  <a:lnTo>
                    <a:pt x="12875" y="6163"/>
                  </a:lnTo>
                  <a:lnTo>
                    <a:pt x="13132" y="6053"/>
                  </a:lnTo>
                  <a:lnTo>
                    <a:pt x="13609" y="5906"/>
                  </a:lnTo>
                  <a:lnTo>
                    <a:pt x="14453" y="5613"/>
                  </a:lnTo>
                  <a:lnTo>
                    <a:pt x="14893" y="5429"/>
                  </a:lnTo>
                  <a:lnTo>
                    <a:pt x="15076" y="5319"/>
                  </a:lnTo>
                  <a:lnTo>
                    <a:pt x="15260" y="5173"/>
                  </a:lnTo>
                  <a:lnTo>
                    <a:pt x="15516" y="4953"/>
                  </a:lnTo>
                  <a:lnTo>
                    <a:pt x="15736" y="4659"/>
                  </a:lnTo>
                  <a:lnTo>
                    <a:pt x="15736" y="4696"/>
                  </a:lnTo>
                  <a:lnTo>
                    <a:pt x="15700" y="4806"/>
                  </a:lnTo>
                  <a:lnTo>
                    <a:pt x="15773" y="4916"/>
                  </a:lnTo>
                  <a:lnTo>
                    <a:pt x="15847" y="4989"/>
                  </a:lnTo>
                  <a:lnTo>
                    <a:pt x="15957" y="5026"/>
                  </a:lnTo>
                  <a:lnTo>
                    <a:pt x="16103" y="5063"/>
                  </a:lnTo>
                  <a:lnTo>
                    <a:pt x="16177" y="5099"/>
                  </a:lnTo>
                  <a:lnTo>
                    <a:pt x="16250" y="5209"/>
                  </a:lnTo>
                  <a:lnTo>
                    <a:pt x="16323" y="5356"/>
                  </a:lnTo>
                  <a:lnTo>
                    <a:pt x="16140" y="5393"/>
                  </a:lnTo>
                  <a:lnTo>
                    <a:pt x="15920" y="5466"/>
                  </a:lnTo>
                  <a:lnTo>
                    <a:pt x="15553" y="5650"/>
                  </a:lnTo>
                  <a:lnTo>
                    <a:pt x="15003" y="5833"/>
                  </a:lnTo>
                  <a:lnTo>
                    <a:pt x="14783" y="5906"/>
                  </a:lnTo>
                  <a:lnTo>
                    <a:pt x="14709" y="5980"/>
                  </a:lnTo>
                  <a:lnTo>
                    <a:pt x="14636" y="6090"/>
                  </a:lnTo>
                  <a:lnTo>
                    <a:pt x="14599" y="6163"/>
                  </a:lnTo>
                  <a:lnTo>
                    <a:pt x="14673" y="6273"/>
                  </a:lnTo>
                  <a:lnTo>
                    <a:pt x="14783" y="6310"/>
                  </a:lnTo>
                  <a:lnTo>
                    <a:pt x="14893" y="6310"/>
                  </a:lnTo>
                  <a:lnTo>
                    <a:pt x="15150" y="6273"/>
                  </a:lnTo>
                  <a:lnTo>
                    <a:pt x="15406" y="6163"/>
                  </a:lnTo>
                  <a:lnTo>
                    <a:pt x="15626" y="6053"/>
                  </a:lnTo>
                  <a:lnTo>
                    <a:pt x="16030" y="5870"/>
                  </a:lnTo>
                  <a:lnTo>
                    <a:pt x="16213" y="5723"/>
                  </a:lnTo>
                  <a:lnTo>
                    <a:pt x="16397" y="5576"/>
                  </a:lnTo>
                  <a:lnTo>
                    <a:pt x="16397" y="5833"/>
                  </a:lnTo>
                  <a:lnTo>
                    <a:pt x="16397" y="6090"/>
                  </a:lnTo>
                  <a:lnTo>
                    <a:pt x="16397" y="6493"/>
                  </a:lnTo>
                  <a:lnTo>
                    <a:pt x="16397" y="6567"/>
                  </a:lnTo>
                  <a:lnTo>
                    <a:pt x="16323" y="6603"/>
                  </a:lnTo>
                  <a:lnTo>
                    <a:pt x="16177" y="6933"/>
                  </a:lnTo>
                  <a:lnTo>
                    <a:pt x="16067" y="7264"/>
                  </a:lnTo>
                  <a:lnTo>
                    <a:pt x="15076" y="7264"/>
                  </a:lnTo>
                  <a:lnTo>
                    <a:pt x="14783" y="7300"/>
                  </a:lnTo>
                  <a:lnTo>
                    <a:pt x="14526" y="7410"/>
                  </a:lnTo>
                  <a:lnTo>
                    <a:pt x="14343" y="7594"/>
                  </a:lnTo>
                  <a:lnTo>
                    <a:pt x="14196" y="7814"/>
                  </a:lnTo>
                  <a:lnTo>
                    <a:pt x="14086" y="8034"/>
                  </a:lnTo>
                  <a:lnTo>
                    <a:pt x="14049" y="8181"/>
                  </a:lnTo>
                  <a:lnTo>
                    <a:pt x="14012" y="8327"/>
                  </a:lnTo>
                  <a:lnTo>
                    <a:pt x="14049" y="8584"/>
                  </a:lnTo>
                  <a:lnTo>
                    <a:pt x="14159" y="8841"/>
                  </a:lnTo>
                  <a:lnTo>
                    <a:pt x="14306" y="9098"/>
                  </a:lnTo>
                  <a:lnTo>
                    <a:pt x="14489" y="9318"/>
                  </a:lnTo>
                  <a:lnTo>
                    <a:pt x="14673" y="9538"/>
                  </a:lnTo>
                  <a:lnTo>
                    <a:pt x="14856" y="9758"/>
                  </a:lnTo>
                  <a:lnTo>
                    <a:pt x="15003" y="9831"/>
                  </a:lnTo>
                  <a:lnTo>
                    <a:pt x="15150" y="9868"/>
                  </a:lnTo>
                  <a:lnTo>
                    <a:pt x="15223" y="9831"/>
                  </a:lnTo>
                  <a:lnTo>
                    <a:pt x="15260" y="9758"/>
                  </a:lnTo>
                  <a:lnTo>
                    <a:pt x="15260" y="9685"/>
                  </a:lnTo>
                  <a:lnTo>
                    <a:pt x="15260" y="9574"/>
                  </a:lnTo>
                  <a:lnTo>
                    <a:pt x="15150" y="9428"/>
                  </a:lnTo>
                  <a:lnTo>
                    <a:pt x="14893" y="9134"/>
                  </a:lnTo>
                  <a:lnTo>
                    <a:pt x="14709" y="8951"/>
                  </a:lnTo>
                  <a:lnTo>
                    <a:pt x="14563" y="8731"/>
                  </a:lnTo>
                  <a:lnTo>
                    <a:pt x="14489" y="8511"/>
                  </a:lnTo>
                  <a:lnTo>
                    <a:pt x="14453" y="8364"/>
                  </a:lnTo>
                  <a:lnTo>
                    <a:pt x="14453" y="8254"/>
                  </a:lnTo>
                  <a:lnTo>
                    <a:pt x="14489" y="8107"/>
                  </a:lnTo>
                  <a:lnTo>
                    <a:pt x="14563" y="7997"/>
                  </a:lnTo>
                  <a:lnTo>
                    <a:pt x="14673" y="7850"/>
                  </a:lnTo>
                  <a:lnTo>
                    <a:pt x="14893" y="7740"/>
                  </a:lnTo>
                  <a:lnTo>
                    <a:pt x="15113" y="7667"/>
                  </a:lnTo>
                  <a:lnTo>
                    <a:pt x="15333" y="7630"/>
                  </a:lnTo>
                  <a:lnTo>
                    <a:pt x="16103" y="7630"/>
                  </a:lnTo>
                  <a:lnTo>
                    <a:pt x="15993" y="7850"/>
                  </a:lnTo>
                  <a:lnTo>
                    <a:pt x="15957" y="7961"/>
                  </a:lnTo>
                  <a:lnTo>
                    <a:pt x="15993" y="8107"/>
                  </a:lnTo>
                  <a:lnTo>
                    <a:pt x="16030" y="8327"/>
                  </a:lnTo>
                  <a:lnTo>
                    <a:pt x="16030" y="8584"/>
                  </a:lnTo>
                  <a:lnTo>
                    <a:pt x="16030" y="8804"/>
                  </a:lnTo>
                  <a:lnTo>
                    <a:pt x="15993" y="9024"/>
                  </a:lnTo>
                  <a:lnTo>
                    <a:pt x="15920" y="8841"/>
                  </a:lnTo>
                  <a:lnTo>
                    <a:pt x="15847" y="8694"/>
                  </a:lnTo>
                  <a:lnTo>
                    <a:pt x="15736" y="8511"/>
                  </a:lnTo>
                  <a:lnTo>
                    <a:pt x="15590" y="8364"/>
                  </a:lnTo>
                  <a:lnTo>
                    <a:pt x="15516" y="8327"/>
                  </a:lnTo>
                  <a:lnTo>
                    <a:pt x="15370" y="8327"/>
                  </a:lnTo>
                  <a:lnTo>
                    <a:pt x="15296" y="8364"/>
                  </a:lnTo>
                  <a:lnTo>
                    <a:pt x="15260" y="8437"/>
                  </a:lnTo>
                  <a:lnTo>
                    <a:pt x="15260" y="8511"/>
                  </a:lnTo>
                  <a:lnTo>
                    <a:pt x="15260" y="8584"/>
                  </a:lnTo>
                  <a:lnTo>
                    <a:pt x="15296" y="8657"/>
                  </a:lnTo>
                  <a:lnTo>
                    <a:pt x="15480" y="8914"/>
                  </a:lnTo>
                  <a:lnTo>
                    <a:pt x="15590" y="9171"/>
                  </a:lnTo>
                  <a:lnTo>
                    <a:pt x="15626" y="9464"/>
                  </a:lnTo>
                  <a:lnTo>
                    <a:pt x="15590" y="9795"/>
                  </a:lnTo>
                  <a:lnTo>
                    <a:pt x="15590" y="9868"/>
                  </a:lnTo>
                  <a:lnTo>
                    <a:pt x="15626" y="9978"/>
                  </a:lnTo>
                  <a:lnTo>
                    <a:pt x="15370" y="10308"/>
                  </a:lnTo>
                  <a:lnTo>
                    <a:pt x="15040" y="10638"/>
                  </a:lnTo>
                  <a:lnTo>
                    <a:pt x="14893" y="10748"/>
                  </a:lnTo>
                  <a:lnTo>
                    <a:pt x="14673" y="10895"/>
                  </a:lnTo>
                  <a:lnTo>
                    <a:pt x="14269" y="11042"/>
                  </a:lnTo>
                  <a:lnTo>
                    <a:pt x="14306" y="10968"/>
                  </a:lnTo>
                  <a:lnTo>
                    <a:pt x="14343" y="10638"/>
                  </a:lnTo>
                  <a:lnTo>
                    <a:pt x="14306" y="10345"/>
                  </a:lnTo>
                  <a:lnTo>
                    <a:pt x="14233" y="10015"/>
                  </a:lnTo>
                  <a:lnTo>
                    <a:pt x="14086" y="9721"/>
                  </a:lnTo>
                  <a:lnTo>
                    <a:pt x="13902" y="9428"/>
                  </a:lnTo>
                  <a:lnTo>
                    <a:pt x="13682" y="9171"/>
                  </a:lnTo>
                  <a:lnTo>
                    <a:pt x="13499" y="9024"/>
                  </a:lnTo>
                  <a:lnTo>
                    <a:pt x="13426" y="8914"/>
                  </a:lnTo>
                  <a:lnTo>
                    <a:pt x="13352" y="8841"/>
                  </a:lnTo>
                  <a:lnTo>
                    <a:pt x="13169" y="8841"/>
                  </a:lnTo>
                  <a:lnTo>
                    <a:pt x="12839" y="8694"/>
                  </a:lnTo>
                  <a:lnTo>
                    <a:pt x="12875" y="8584"/>
                  </a:lnTo>
                  <a:lnTo>
                    <a:pt x="12875" y="8437"/>
                  </a:lnTo>
                  <a:lnTo>
                    <a:pt x="12875" y="8364"/>
                  </a:lnTo>
                  <a:lnTo>
                    <a:pt x="12839" y="8327"/>
                  </a:lnTo>
                  <a:lnTo>
                    <a:pt x="12765" y="8291"/>
                  </a:lnTo>
                  <a:lnTo>
                    <a:pt x="12655" y="8291"/>
                  </a:lnTo>
                  <a:lnTo>
                    <a:pt x="12582" y="8327"/>
                  </a:lnTo>
                  <a:lnTo>
                    <a:pt x="12545" y="8401"/>
                  </a:lnTo>
                  <a:lnTo>
                    <a:pt x="12472" y="8584"/>
                  </a:lnTo>
                  <a:lnTo>
                    <a:pt x="12252" y="8547"/>
                  </a:lnTo>
                  <a:lnTo>
                    <a:pt x="12032" y="8584"/>
                  </a:lnTo>
                  <a:lnTo>
                    <a:pt x="11812" y="8621"/>
                  </a:lnTo>
                  <a:lnTo>
                    <a:pt x="11628" y="8694"/>
                  </a:lnTo>
                  <a:lnTo>
                    <a:pt x="11555" y="8584"/>
                  </a:lnTo>
                  <a:lnTo>
                    <a:pt x="11445" y="8511"/>
                  </a:lnTo>
                  <a:lnTo>
                    <a:pt x="11261" y="8511"/>
                  </a:lnTo>
                  <a:lnTo>
                    <a:pt x="11188" y="8584"/>
                  </a:lnTo>
                  <a:lnTo>
                    <a:pt x="11115" y="8657"/>
                  </a:lnTo>
                  <a:lnTo>
                    <a:pt x="11041" y="8731"/>
                  </a:lnTo>
                  <a:lnTo>
                    <a:pt x="10895" y="8914"/>
                  </a:lnTo>
                  <a:lnTo>
                    <a:pt x="10748" y="9061"/>
                  </a:lnTo>
                  <a:lnTo>
                    <a:pt x="10454" y="9208"/>
                  </a:lnTo>
                  <a:lnTo>
                    <a:pt x="10124" y="9318"/>
                  </a:lnTo>
                  <a:lnTo>
                    <a:pt x="9794" y="9391"/>
                  </a:lnTo>
                  <a:lnTo>
                    <a:pt x="9464" y="9428"/>
                  </a:lnTo>
                  <a:lnTo>
                    <a:pt x="8767" y="9428"/>
                  </a:lnTo>
                  <a:lnTo>
                    <a:pt x="8327" y="9354"/>
                  </a:lnTo>
                  <a:lnTo>
                    <a:pt x="8180" y="9318"/>
                  </a:lnTo>
                  <a:lnTo>
                    <a:pt x="8143" y="9318"/>
                  </a:lnTo>
                  <a:lnTo>
                    <a:pt x="8143" y="9281"/>
                  </a:lnTo>
                  <a:lnTo>
                    <a:pt x="8143" y="9134"/>
                  </a:lnTo>
                  <a:lnTo>
                    <a:pt x="8033" y="9024"/>
                  </a:lnTo>
                  <a:lnTo>
                    <a:pt x="8290" y="8621"/>
                  </a:lnTo>
                  <a:lnTo>
                    <a:pt x="8547" y="8181"/>
                  </a:lnTo>
                  <a:lnTo>
                    <a:pt x="8767" y="7924"/>
                  </a:lnTo>
                  <a:lnTo>
                    <a:pt x="8987" y="7630"/>
                  </a:lnTo>
                  <a:lnTo>
                    <a:pt x="9244" y="7410"/>
                  </a:lnTo>
                  <a:lnTo>
                    <a:pt x="9501" y="7154"/>
                  </a:lnTo>
                  <a:lnTo>
                    <a:pt x="9794" y="6970"/>
                  </a:lnTo>
                  <a:lnTo>
                    <a:pt x="10088" y="6787"/>
                  </a:lnTo>
                  <a:lnTo>
                    <a:pt x="10234" y="6713"/>
                  </a:lnTo>
                  <a:lnTo>
                    <a:pt x="10418" y="6713"/>
                  </a:lnTo>
                  <a:lnTo>
                    <a:pt x="10491" y="6750"/>
                  </a:lnTo>
                  <a:lnTo>
                    <a:pt x="10528" y="6823"/>
                  </a:lnTo>
                  <a:lnTo>
                    <a:pt x="10528" y="6897"/>
                  </a:lnTo>
                  <a:lnTo>
                    <a:pt x="10528" y="7043"/>
                  </a:lnTo>
                  <a:lnTo>
                    <a:pt x="10454" y="7154"/>
                  </a:lnTo>
                  <a:lnTo>
                    <a:pt x="10308" y="7374"/>
                  </a:lnTo>
                  <a:lnTo>
                    <a:pt x="10051" y="7667"/>
                  </a:lnTo>
                  <a:lnTo>
                    <a:pt x="9757" y="7961"/>
                  </a:lnTo>
                  <a:lnTo>
                    <a:pt x="9501" y="8291"/>
                  </a:lnTo>
                  <a:lnTo>
                    <a:pt x="9281" y="8657"/>
                  </a:lnTo>
                  <a:lnTo>
                    <a:pt x="9281" y="8731"/>
                  </a:lnTo>
                  <a:lnTo>
                    <a:pt x="9317" y="8841"/>
                  </a:lnTo>
                  <a:lnTo>
                    <a:pt x="9391" y="8878"/>
                  </a:lnTo>
                  <a:lnTo>
                    <a:pt x="9501" y="8878"/>
                  </a:lnTo>
                  <a:lnTo>
                    <a:pt x="9721" y="8694"/>
                  </a:lnTo>
                  <a:lnTo>
                    <a:pt x="9941" y="8474"/>
                  </a:lnTo>
                  <a:lnTo>
                    <a:pt x="10271" y="7997"/>
                  </a:lnTo>
                  <a:lnTo>
                    <a:pt x="10601" y="7630"/>
                  </a:lnTo>
                  <a:lnTo>
                    <a:pt x="10748" y="7447"/>
                  </a:lnTo>
                  <a:lnTo>
                    <a:pt x="10858" y="7227"/>
                  </a:lnTo>
                  <a:lnTo>
                    <a:pt x="10895" y="7043"/>
                  </a:lnTo>
                  <a:lnTo>
                    <a:pt x="10895" y="6860"/>
                  </a:lnTo>
                  <a:lnTo>
                    <a:pt x="10858" y="6677"/>
                  </a:lnTo>
                  <a:lnTo>
                    <a:pt x="10784" y="6530"/>
                  </a:lnTo>
                  <a:lnTo>
                    <a:pt x="10674" y="6383"/>
                  </a:lnTo>
                  <a:lnTo>
                    <a:pt x="10491" y="6310"/>
                  </a:lnTo>
                  <a:lnTo>
                    <a:pt x="10344" y="6310"/>
                  </a:lnTo>
                  <a:lnTo>
                    <a:pt x="10124" y="6347"/>
                  </a:lnTo>
                  <a:lnTo>
                    <a:pt x="9904" y="6420"/>
                  </a:lnTo>
                  <a:lnTo>
                    <a:pt x="9684" y="6567"/>
                  </a:lnTo>
                  <a:lnTo>
                    <a:pt x="9281" y="6860"/>
                  </a:lnTo>
                  <a:lnTo>
                    <a:pt x="8914" y="7190"/>
                  </a:lnTo>
                  <a:lnTo>
                    <a:pt x="8584" y="7557"/>
                  </a:lnTo>
                  <a:lnTo>
                    <a:pt x="8290" y="7887"/>
                  </a:lnTo>
                  <a:lnTo>
                    <a:pt x="8033" y="8254"/>
                  </a:lnTo>
                  <a:lnTo>
                    <a:pt x="7850" y="8657"/>
                  </a:lnTo>
                  <a:lnTo>
                    <a:pt x="7777" y="8878"/>
                  </a:lnTo>
                  <a:lnTo>
                    <a:pt x="7740" y="9098"/>
                  </a:lnTo>
                  <a:lnTo>
                    <a:pt x="7703" y="9098"/>
                  </a:lnTo>
                  <a:lnTo>
                    <a:pt x="7667" y="9171"/>
                  </a:lnTo>
                  <a:lnTo>
                    <a:pt x="7556" y="9208"/>
                  </a:lnTo>
                  <a:lnTo>
                    <a:pt x="7300" y="9208"/>
                  </a:lnTo>
                  <a:lnTo>
                    <a:pt x="6823" y="9098"/>
                  </a:lnTo>
                  <a:lnTo>
                    <a:pt x="6236" y="9098"/>
                  </a:lnTo>
                  <a:lnTo>
                    <a:pt x="5686" y="9171"/>
                  </a:lnTo>
                  <a:lnTo>
                    <a:pt x="5612" y="9171"/>
                  </a:lnTo>
                  <a:lnTo>
                    <a:pt x="5612" y="8988"/>
                  </a:lnTo>
                  <a:lnTo>
                    <a:pt x="5612" y="8804"/>
                  </a:lnTo>
                  <a:lnTo>
                    <a:pt x="5686" y="8657"/>
                  </a:lnTo>
                  <a:lnTo>
                    <a:pt x="5759" y="8511"/>
                  </a:lnTo>
                  <a:lnTo>
                    <a:pt x="5869" y="8364"/>
                  </a:lnTo>
                  <a:lnTo>
                    <a:pt x="6016" y="8291"/>
                  </a:lnTo>
                  <a:lnTo>
                    <a:pt x="6163" y="8181"/>
                  </a:lnTo>
                  <a:lnTo>
                    <a:pt x="6383" y="8144"/>
                  </a:lnTo>
                  <a:lnTo>
                    <a:pt x="6749" y="8034"/>
                  </a:lnTo>
                  <a:lnTo>
                    <a:pt x="7080" y="7924"/>
                  </a:lnTo>
                  <a:lnTo>
                    <a:pt x="7410" y="7777"/>
                  </a:lnTo>
                  <a:lnTo>
                    <a:pt x="7703" y="7594"/>
                  </a:lnTo>
                  <a:lnTo>
                    <a:pt x="7960" y="7374"/>
                  </a:lnTo>
                  <a:lnTo>
                    <a:pt x="8217" y="7154"/>
                  </a:lnTo>
                  <a:lnTo>
                    <a:pt x="8437" y="6897"/>
                  </a:lnTo>
                  <a:lnTo>
                    <a:pt x="8620" y="6603"/>
                  </a:lnTo>
                  <a:lnTo>
                    <a:pt x="8767" y="6383"/>
                  </a:lnTo>
                  <a:lnTo>
                    <a:pt x="8914" y="6090"/>
                  </a:lnTo>
                  <a:lnTo>
                    <a:pt x="8950" y="5943"/>
                  </a:lnTo>
                  <a:lnTo>
                    <a:pt x="8987" y="5796"/>
                  </a:lnTo>
                  <a:lnTo>
                    <a:pt x="8950" y="5650"/>
                  </a:lnTo>
                  <a:lnTo>
                    <a:pt x="8914" y="5540"/>
                  </a:lnTo>
                  <a:lnTo>
                    <a:pt x="8804" y="5540"/>
                  </a:lnTo>
                  <a:lnTo>
                    <a:pt x="8694" y="5576"/>
                  </a:lnTo>
                  <a:lnTo>
                    <a:pt x="8620" y="5686"/>
                  </a:lnTo>
                  <a:lnTo>
                    <a:pt x="8510" y="5943"/>
                  </a:lnTo>
                  <a:lnTo>
                    <a:pt x="8327" y="6310"/>
                  </a:lnTo>
                  <a:lnTo>
                    <a:pt x="8107" y="6677"/>
                  </a:lnTo>
                  <a:lnTo>
                    <a:pt x="7813" y="7007"/>
                  </a:lnTo>
                  <a:lnTo>
                    <a:pt x="7483" y="7264"/>
                  </a:lnTo>
                  <a:lnTo>
                    <a:pt x="7116" y="7484"/>
                  </a:lnTo>
                  <a:lnTo>
                    <a:pt x="6713" y="7667"/>
                  </a:lnTo>
                  <a:lnTo>
                    <a:pt x="6346" y="7777"/>
                  </a:lnTo>
                  <a:lnTo>
                    <a:pt x="6016" y="7887"/>
                  </a:lnTo>
                  <a:lnTo>
                    <a:pt x="5832" y="7924"/>
                  </a:lnTo>
                  <a:lnTo>
                    <a:pt x="5686" y="8034"/>
                  </a:lnTo>
                  <a:lnTo>
                    <a:pt x="5539" y="8144"/>
                  </a:lnTo>
                  <a:lnTo>
                    <a:pt x="5429" y="8291"/>
                  </a:lnTo>
                  <a:lnTo>
                    <a:pt x="5282" y="8511"/>
                  </a:lnTo>
                  <a:lnTo>
                    <a:pt x="5209" y="8768"/>
                  </a:lnTo>
                  <a:lnTo>
                    <a:pt x="5209" y="9024"/>
                  </a:lnTo>
                  <a:lnTo>
                    <a:pt x="5282" y="9281"/>
                  </a:lnTo>
                  <a:lnTo>
                    <a:pt x="4915" y="9391"/>
                  </a:lnTo>
                  <a:lnTo>
                    <a:pt x="4512" y="9501"/>
                  </a:lnTo>
                  <a:lnTo>
                    <a:pt x="4365" y="9501"/>
                  </a:lnTo>
                  <a:lnTo>
                    <a:pt x="4218" y="9464"/>
                  </a:lnTo>
                  <a:lnTo>
                    <a:pt x="4072" y="9428"/>
                  </a:lnTo>
                  <a:lnTo>
                    <a:pt x="3962" y="9354"/>
                  </a:lnTo>
                  <a:lnTo>
                    <a:pt x="3852" y="9244"/>
                  </a:lnTo>
                  <a:lnTo>
                    <a:pt x="3778" y="9134"/>
                  </a:lnTo>
                  <a:lnTo>
                    <a:pt x="3742" y="9024"/>
                  </a:lnTo>
                  <a:lnTo>
                    <a:pt x="3778" y="8841"/>
                  </a:lnTo>
                  <a:lnTo>
                    <a:pt x="3815" y="8768"/>
                  </a:lnTo>
                  <a:lnTo>
                    <a:pt x="3778" y="8694"/>
                  </a:lnTo>
                  <a:lnTo>
                    <a:pt x="3888" y="8547"/>
                  </a:lnTo>
                  <a:lnTo>
                    <a:pt x="3962" y="8401"/>
                  </a:lnTo>
                  <a:lnTo>
                    <a:pt x="4108" y="8107"/>
                  </a:lnTo>
                  <a:lnTo>
                    <a:pt x="4255" y="7850"/>
                  </a:lnTo>
                  <a:lnTo>
                    <a:pt x="4439" y="7520"/>
                  </a:lnTo>
                  <a:lnTo>
                    <a:pt x="4475" y="7374"/>
                  </a:lnTo>
                  <a:lnTo>
                    <a:pt x="4512" y="7227"/>
                  </a:lnTo>
                  <a:lnTo>
                    <a:pt x="4475" y="7043"/>
                  </a:lnTo>
                  <a:lnTo>
                    <a:pt x="4439" y="6897"/>
                  </a:lnTo>
                  <a:lnTo>
                    <a:pt x="4328" y="6823"/>
                  </a:lnTo>
                  <a:lnTo>
                    <a:pt x="4218" y="6750"/>
                  </a:lnTo>
                  <a:lnTo>
                    <a:pt x="4108" y="6713"/>
                  </a:lnTo>
                  <a:lnTo>
                    <a:pt x="3962" y="6713"/>
                  </a:lnTo>
                  <a:lnTo>
                    <a:pt x="3705" y="6750"/>
                  </a:lnTo>
                  <a:lnTo>
                    <a:pt x="3485" y="6823"/>
                  </a:lnTo>
                  <a:lnTo>
                    <a:pt x="3191" y="7007"/>
                  </a:lnTo>
                  <a:lnTo>
                    <a:pt x="2935" y="7227"/>
                  </a:lnTo>
                  <a:lnTo>
                    <a:pt x="2751" y="7447"/>
                  </a:lnTo>
                  <a:lnTo>
                    <a:pt x="2568" y="7667"/>
                  </a:lnTo>
                  <a:lnTo>
                    <a:pt x="2494" y="7667"/>
                  </a:lnTo>
                  <a:lnTo>
                    <a:pt x="2421" y="7704"/>
                  </a:lnTo>
                  <a:lnTo>
                    <a:pt x="2348" y="7850"/>
                  </a:lnTo>
                  <a:lnTo>
                    <a:pt x="2348" y="7887"/>
                  </a:lnTo>
                  <a:lnTo>
                    <a:pt x="2348" y="7961"/>
                  </a:lnTo>
                  <a:lnTo>
                    <a:pt x="2384" y="8034"/>
                  </a:lnTo>
                  <a:lnTo>
                    <a:pt x="2458" y="8071"/>
                  </a:lnTo>
                  <a:lnTo>
                    <a:pt x="2568" y="8107"/>
                  </a:lnTo>
                  <a:lnTo>
                    <a:pt x="2678" y="8107"/>
                  </a:lnTo>
                  <a:lnTo>
                    <a:pt x="2788" y="8071"/>
                  </a:lnTo>
                  <a:lnTo>
                    <a:pt x="2861" y="7997"/>
                  </a:lnTo>
                  <a:lnTo>
                    <a:pt x="3191" y="7630"/>
                  </a:lnTo>
                  <a:lnTo>
                    <a:pt x="3338" y="7447"/>
                  </a:lnTo>
                  <a:lnTo>
                    <a:pt x="3521" y="7300"/>
                  </a:lnTo>
                  <a:lnTo>
                    <a:pt x="3742" y="7227"/>
                  </a:lnTo>
                  <a:lnTo>
                    <a:pt x="3962" y="7154"/>
                  </a:lnTo>
                  <a:lnTo>
                    <a:pt x="4035" y="7154"/>
                  </a:lnTo>
                  <a:lnTo>
                    <a:pt x="4035" y="7190"/>
                  </a:lnTo>
                  <a:lnTo>
                    <a:pt x="4035" y="7300"/>
                  </a:lnTo>
                  <a:lnTo>
                    <a:pt x="3925" y="7557"/>
                  </a:lnTo>
                  <a:lnTo>
                    <a:pt x="3668" y="8034"/>
                  </a:lnTo>
                  <a:lnTo>
                    <a:pt x="3558" y="8327"/>
                  </a:lnTo>
                  <a:lnTo>
                    <a:pt x="3485" y="8474"/>
                  </a:lnTo>
                  <a:lnTo>
                    <a:pt x="3411" y="8547"/>
                  </a:lnTo>
                  <a:lnTo>
                    <a:pt x="3301" y="8621"/>
                  </a:lnTo>
                  <a:lnTo>
                    <a:pt x="3301" y="8657"/>
                  </a:lnTo>
                  <a:lnTo>
                    <a:pt x="3265" y="8694"/>
                  </a:lnTo>
                  <a:lnTo>
                    <a:pt x="3118" y="8804"/>
                  </a:lnTo>
                  <a:lnTo>
                    <a:pt x="2935" y="8841"/>
                  </a:lnTo>
                  <a:lnTo>
                    <a:pt x="2751" y="8878"/>
                  </a:lnTo>
                  <a:lnTo>
                    <a:pt x="2531" y="8878"/>
                  </a:lnTo>
                  <a:lnTo>
                    <a:pt x="2348" y="8841"/>
                  </a:lnTo>
                  <a:lnTo>
                    <a:pt x="2164" y="8768"/>
                  </a:lnTo>
                  <a:lnTo>
                    <a:pt x="2018" y="8694"/>
                  </a:lnTo>
                  <a:lnTo>
                    <a:pt x="1871" y="8584"/>
                  </a:lnTo>
                  <a:lnTo>
                    <a:pt x="1724" y="8437"/>
                  </a:lnTo>
                  <a:lnTo>
                    <a:pt x="1651" y="8291"/>
                  </a:lnTo>
                  <a:lnTo>
                    <a:pt x="1577" y="8144"/>
                  </a:lnTo>
                  <a:lnTo>
                    <a:pt x="1504" y="7961"/>
                  </a:lnTo>
                  <a:lnTo>
                    <a:pt x="1504" y="7777"/>
                  </a:lnTo>
                  <a:lnTo>
                    <a:pt x="1504" y="7594"/>
                  </a:lnTo>
                  <a:lnTo>
                    <a:pt x="1504" y="7447"/>
                  </a:lnTo>
                  <a:lnTo>
                    <a:pt x="1577" y="7264"/>
                  </a:lnTo>
                  <a:lnTo>
                    <a:pt x="1614" y="7154"/>
                  </a:lnTo>
                  <a:lnTo>
                    <a:pt x="1651" y="7043"/>
                  </a:lnTo>
                  <a:lnTo>
                    <a:pt x="1614" y="6970"/>
                  </a:lnTo>
                  <a:lnTo>
                    <a:pt x="1687" y="6970"/>
                  </a:lnTo>
                  <a:lnTo>
                    <a:pt x="1944" y="6860"/>
                  </a:lnTo>
                  <a:lnTo>
                    <a:pt x="2201" y="6787"/>
                  </a:lnTo>
                  <a:lnTo>
                    <a:pt x="2788" y="6493"/>
                  </a:lnTo>
                  <a:lnTo>
                    <a:pt x="3375" y="6163"/>
                  </a:lnTo>
                  <a:lnTo>
                    <a:pt x="3815" y="5870"/>
                  </a:lnTo>
                  <a:lnTo>
                    <a:pt x="3998" y="5686"/>
                  </a:lnTo>
                  <a:lnTo>
                    <a:pt x="4145" y="5503"/>
                  </a:lnTo>
                  <a:lnTo>
                    <a:pt x="4292" y="5283"/>
                  </a:lnTo>
                  <a:lnTo>
                    <a:pt x="4402" y="5099"/>
                  </a:lnTo>
                  <a:lnTo>
                    <a:pt x="4475" y="4843"/>
                  </a:lnTo>
                  <a:lnTo>
                    <a:pt x="4512" y="4586"/>
                  </a:lnTo>
                  <a:lnTo>
                    <a:pt x="4512" y="4402"/>
                  </a:lnTo>
                  <a:lnTo>
                    <a:pt x="4475" y="4182"/>
                  </a:lnTo>
                  <a:lnTo>
                    <a:pt x="4365" y="3999"/>
                  </a:lnTo>
                  <a:lnTo>
                    <a:pt x="4292" y="3926"/>
                  </a:lnTo>
                  <a:lnTo>
                    <a:pt x="4218" y="3889"/>
                  </a:lnTo>
                  <a:lnTo>
                    <a:pt x="3962" y="3816"/>
                  </a:lnTo>
                  <a:lnTo>
                    <a:pt x="3742" y="3779"/>
                  </a:lnTo>
                  <a:lnTo>
                    <a:pt x="3485" y="3816"/>
                  </a:lnTo>
                  <a:lnTo>
                    <a:pt x="3228" y="3852"/>
                  </a:lnTo>
                  <a:lnTo>
                    <a:pt x="2935" y="3962"/>
                  </a:lnTo>
                  <a:lnTo>
                    <a:pt x="2678" y="4072"/>
                  </a:lnTo>
                  <a:lnTo>
                    <a:pt x="2164" y="4366"/>
                  </a:lnTo>
                  <a:lnTo>
                    <a:pt x="1504" y="4733"/>
                  </a:lnTo>
                  <a:lnTo>
                    <a:pt x="1211" y="4916"/>
                  </a:lnTo>
                  <a:lnTo>
                    <a:pt x="917" y="5099"/>
                  </a:lnTo>
                  <a:lnTo>
                    <a:pt x="844" y="5173"/>
                  </a:lnTo>
                  <a:lnTo>
                    <a:pt x="807" y="5246"/>
                  </a:lnTo>
                  <a:lnTo>
                    <a:pt x="807" y="5319"/>
                  </a:lnTo>
                  <a:lnTo>
                    <a:pt x="844" y="5356"/>
                  </a:lnTo>
                  <a:lnTo>
                    <a:pt x="880" y="5429"/>
                  </a:lnTo>
                  <a:lnTo>
                    <a:pt x="954" y="5466"/>
                  </a:lnTo>
                  <a:lnTo>
                    <a:pt x="1101" y="5466"/>
                  </a:lnTo>
                  <a:lnTo>
                    <a:pt x="1541" y="5246"/>
                  </a:lnTo>
                  <a:lnTo>
                    <a:pt x="1944" y="4989"/>
                  </a:lnTo>
                  <a:lnTo>
                    <a:pt x="2788" y="4512"/>
                  </a:lnTo>
                  <a:lnTo>
                    <a:pt x="3191" y="4329"/>
                  </a:lnTo>
                  <a:lnTo>
                    <a:pt x="3375" y="4256"/>
                  </a:lnTo>
                  <a:lnTo>
                    <a:pt x="3595" y="4219"/>
                  </a:lnTo>
                  <a:lnTo>
                    <a:pt x="3742" y="4182"/>
                  </a:lnTo>
                  <a:lnTo>
                    <a:pt x="3852" y="4219"/>
                  </a:lnTo>
                  <a:lnTo>
                    <a:pt x="3998" y="4256"/>
                  </a:lnTo>
                  <a:lnTo>
                    <a:pt x="4035" y="4292"/>
                  </a:lnTo>
                  <a:lnTo>
                    <a:pt x="4072" y="4366"/>
                  </a:lnTo>
                  <a:lnTo>
                    <a:pt x="4108" y="4476"/>
                  </a:lnTo>
                  <a:lnTo>
                    <a:pt x="4108" y="4586"/>
                  </a:lnTo>
                  <a:lnTo>
                    <a:pt x="4072" y="4843"/>
                  </a:lnTo>
                  <a:lnTo>
                    <a:pt x="3998" y="5026"/>
                  </a:lnTo>
                  <a:lnTo>
                    <a:pt x="3852" y="5246"/>
                  </a:lnTo>
                  <a:lnTo>
                    <a:pt x="3705" y="5393"/>
                  </a:lnTo>
                  <a:lnTo>
                    <a:pt x="3558" y="5576"/>
                  </a:lnTo>
                  <a:lnTo>
                    <a:pt x="3155" y="5833"/>
                  </a:lnTo>
                  <a:lnTo>
                    <a:pt x="2788" y="6053"/>
                  </a:lnTo>
                  <a:lnTo>
                    <a:pt x="2348" y="6310"/>
                  </a:lnTo>
                  <a:lnTo>
                    <a:pt x="1908" y="6530"/>
                  </a:lnTo>
                  <a:lnTo>
                    <a:pt x="1467" y="6750"/>
                  </a:lnTo>
                  <a:lnTo>
                    <a:pt x="1321" y="6823"/>
                  </a:lnTo>
                  <a:lnTo>
                    <a:pt x="1247" y="6860"/>
                  </a:lnTo>
                  <a:lnTo>
                    <a:pt x="1211" y="6933"/>
                  </a:lnTo>
                  <a:lnTo>
                    <a:pt x="1174" y="6933"/>
                  </a:lnTo>
                  <a:lnTo>
                    <a:pt x="1064" y="6860"/>
                  </a:lnTo>
                  <a:lnTo>
                    <a:pt x="880" y="6713"/>
                  </a:lnTo>
                  <a:lnTo>
                    <a:pt x="697" y="6457"/>
                  </a:lnTo>
                  <a:lnTo>
                    <a:pt x="587" y="6273"/>
                  </a:lnTo>
                  <a:lnTo>
                    <a:pt x="514" y="6053"/>
                  </a:lnTo>
                  <a:lnTo>
                    <a:pt x="477" y="5833"/>
                  </a:lnTo>
                  <a:lnTo>
                    <a:pt x="477" y="5613"/>
                  </a:lnTo>
                  <a:lnTo>
                    <a:pt x="477" y="5356"/>
                  </a:lnTo>
                  <a:lnTo>
                    <a:pt x="550" y="5136"/>
                  </a:lnTo>
                  <a:lnTo>
                    <a:pt x="660" y="4879"/>
                  </a:lnTo>
                  <a:lnTo>
                    <a:pt x="770" y="4659"/>
                  </a:lnTo>
                  <a:lnTo>
                    <a:pt x="917" y="4476"/>
                  </a:lnTo>
                  <a:lnTo>
                    <a:pt x="1101" y="4292"/>
                  </a:lnTo>
                  <a:lnTo>
                    <a:pt x="1504" y="3962"/>
                  </a:lnTo>
                  <a:lnTo>
                    <a:pt x="1908" y="3705"/>
                  </a:lnTo>
                  <a:lnTo>
                    <a:pt x="2384" y="3485"/>
                  </a:lnTo>
                  <a:lnTo>
                    <a:pt x="2458" y="3412"/>
                  </a:lnTo>
                  <a:lnTo>
                    <a:pt x="2494" y="3302"/>
                  </a:lnTo>
                  <a:lnTo>
                    <a:pt x="2568" y="3119"/>
                  </a:lnTo>
                  <a:lnTo>
                    <a:pt x="2715" y="2898"/>
                  </a:lnTo>
                  <a:lnTo>
                    <a:pt x="2898" y="2715"/>
                  </a:lnTo>
                  <a:lnTo>
                    <a:pt x="3045" y="2532"/>
                  </a:lnTo>
                  <a:lnTo>
                    <a:pt x="3228" y="2385"/>
                  </a:lnTo>
                  <a:lnTo>
                    <a:pt x="3448" y="2238"/>
                  </a:lnTo>
                  <a:lnTo>
                    <a:pt x="3632" y="2128"/>
                  </a:lnTo>
                  <a:lnTo>
                    <a:pt x="3852" y="2055"/>
                  </a:lnTo>
                  <a:lnTo>
                    <a:pt x="4108" y="1981"/>
                  </a:lnTo>
                  <a:lnTo>
                    <a:pt x="4328" y="1945"/>
                  </a:lnTo>
                  <a:lnTo>
                    <a:pt x="4549" y="1908"/>
                  </a:lnTo>
                  <a:lnTo>
                    <a:pt x="4695" y="2055"/>
                  </a:lnTo>
                  <a:lnTo>
                    <a:pt x="4879" y="2165"/>
                  </a:lnTo>
                  <a:lnTo>
                    <a:pt x="5135" y="2348"/>
                  </a:lnTo>
                  <a:lnTo>
                    <a:pt x="5356" y="2568"/>
                  </a:lnTo>
                  <a:lnTo>
                    <a:pt x="5466" y="2715"/>
                  </a:lnTo>
                  <a:lnTo>
                    <a:pt x="5539" y="2898"/>
                  </a:lnTo>
                  <a:lnTo>
                    <a:pt x="5649" y="3229"/>
                  </a:lnTo>
                  <a:lnTo>
                    <a:pt x="5722" y="3559"/>
                  </a:lnTo>
                  <a:lnTo>
                    <a:pt x="5686" y="3926"/>
                  </a:lnTo>
                  <a:lnTo>
                    <a:pt x="5612" y="4256"/>
                  </a:lnTo>
                  <a:lnTo>
                    <a:pt x="5466" y="4549"/>
                  </a:lnTo>
                  <a:lnTo>
                    <a:pt x="5062" y="5063"/>
                  </a:lnTo>
                  <a:lnTo>
                    <a:pt x="4879" y="5319"/>
                  </a:lnTo>
                  <a:lnTo>
                    <a:pt x="4732" y="5613"/>
                  </a:lnTo>
                  <a:lnTo>
                    <a:pt x="4659" y="5943"/>
                  </a:lnTo>
                  <a:lnTo>
                    <a:pt x="4659" y="6090"/>
                  </a:lnTo>
                  <a:lnTo>
                    <a:pt x="4659" y="6273"/>
                  </a:lnTo>
                  <a:lnTo>
                    <a:pt x="4695" y="6420"/>
                  </a:lnTo>
                  <a:lnTo>
                    <a:pt x="4769" y="6567"/>
                  </a:lnTo>
                  <a:lnTo>
                    <a:pt x="4805" y="6677"/>
                  </a:lnTo>
                  <a:lnTo>
                    <a:pt x="4915" y="6787"/>
                  </a:lnTo>
                  <a:lnTo>
                    <a:pt x="5135" y="6933"/>
                  </a:lnTo>
                  <a:lnTo>
                    <a:pt x="5392" y="7007"/>
                  </a:lnTo>
                  <a:lnTo>
                    <a:pt x="5649" y="7043"/>
                  </a:lnTo>
                  <a:lnTo>
                    <a:pt x="5942" y="7007"/>
                  </a:lnTo>
                  <a:lnTo>
                    <a:pt x="6199" y="6933"/>
                  </a:lnTo>
                  <a:lnTo>
                    <a:pt x="6456" y="6823"/>
                  </a:lnTo>
                  <a:lnTo>
                    <a:pt x="6676" y="6677"/>
                  </a:lnTo>
                  <a:lnTo>
                    <a:pt x="6896" y="6457"/>
                  </a:lnTo>
                  <a:lnTo>
                    <a:pt x="7043" y="6200"/>
                  </a:lnTo>
                  <a:lnTo>
                    <a:pt x="7226" y="5980"/>
                  </a:lnTo>
                  <a:lnTo>
                    <a:pt x="7667" y="5246"/>
                  </a:lnTo>
                  <a:lnTo>
                    <a:pt x="7887" y="4879"/>
                  </a:lnTo>
                  <a:lnTo>
                    <a:pt x="8107" y="4476"/>
                  </a:lnTo>
                  <a:lnTo>
                    <a:pt x="8143" y="4402"/>
                  </a:lnTo>
                  <a:lnTo>
                    <a:pt x="8107" y="4329"/>
                  </a:lnTo>
                  <a:lnTo>
                    <a:pt x="8070" y="4256"/>
                  </a:lnTo>
                  <a:lnTo>
                    <a:pt x="8033" y="4182"/>
                  </a:lnTo>
                  <a:lnTo>
                    <a:pt x="7777" y="4182"/>
                  </a:lnTo>
                  <a:lnTo>
                    <a:pt x="7703" y="4256"/>
                  </a:lnTo>
                  <a:lnTo>
                    <a:pt x="7520" y="4586"/>
                  </a:lnTo>
                  <a:lnTo>
                    <a:pt x="7300" y="4879"/>
                  </a:lnTo>
                  <a:lnTo>
                    <a:pt x="6933" y="5540"/>
                  </a:lnTo>
                  <a:lnTo>
                    <a:pt x="6749" y="5796"/>
                  </a:lnTo>
                  <a:lnTo>
                    <a:pt x="6566" y="6053"/>
                  </a:lnTo>
                  <a:lnTo>
                    <a:pt x="6383" y="6273"/>
                  </a:lnTo>
                  <a:lnTo>
                    <a:pt x="6126" y="6493"/>
                  </a:lnTo>
                  <a:lnTo>
                    <a:pt x="5942" y="6567"/>
                  </a:lnTo>
                  <a:lnTo>
                    <a:pt x="5796" y="6603"/>
                  </a:lnTo>
                  <a:lnTo>
                    <a:pt x="5612" y="6567"/>
                  </a:lnTo>
                  <a:lnTo>
                    <a:pt x="5466" y="6530"/>
                  </a:lnTo>
                  <a:lnTo>
                    <a:pt x="5319" y="6457"/>
                  </a:lnTo>
                  <a:lnTo>
                    <a:pt x="5209" y="6347"/>
                  </a:lnTo>
                  <a:lnTo>
                    <a:pt x="5135" y="6200"/>
                  </a:lnTo>
                  <a:lnTo>
                    <a:pt x="5099" y="6016"/>
                  </a:lnTo>
                  <a:lnTo>
                    <a:pt x="5135" y="5833"/>
                  </a:lnTo>
                  <a:lnTo>
                    <a:pt x="5172" y="5686"/>
                  </a:lnTo>
                  <a:lnTo>
                    <a:pt x="5356" y="5393"/>
                  </a:lnTo>
                  <a:lnTo>
                    <a:pt x="5759" y="4879"/>
                  </a:lnTo>
                  <a:lnTo>
                    <a:pt x="5906" y="4659"/>
                  </a:lnTo>
                  <a:lnTo>
                    <a:pt x="6016" y="4402"/>
                  </a:lnTo>
                  <a:lnTo>
                    <a:pt x="6126" y="4146"/>
                  </a:lnTo>
                  <a:lnTo>
                    <a:pt x="6163" y="3889"/>
                  </a:lnTo>
                  <a:lnTo>
                    <a:pt x="6163" y="3632"/>
                  </a:lnTo>
                  <a:lnTo>
                    <a:pt x="6163" y="3339"/>
                  </a:lnTo>
                  <a:lnTo>
                    <a:pt x="6089" y="3082"/>
                  </a:lnTo>
                  <a:lnTo>
                    <a:pt x="6016" y="2825"/>
                  </a:lnTo>
                  <a:lnTo>
                    <a:pt x="5832" y="2532"/>
                  </a:lnTo>
                  <a:lnTo>
                    <a:pt x="5576" y="2165"/>
                  </a:lnTo>
                  <a:lnTo>
                    <a:pt x="5429" y="2018"/>
                  </a:lnTo>
                  <a:lnTo>
                    <a:pt x="5282" y="1908"/>
                  </a:lnTo>
                  <a:lnTo>
                    <a:pt x="5099" y="1798"/>
                  </a:lnTo>
                  <a:lnTo>
                    <a:pt x="4915" y="1725"/>
                  </a:lnTo>
                  <a:lnTo>
                    <a:pt x="4915" y="1688"/>
                  </a:lnTo>
                  <a:lnTo>
                    <a:pt x="4915" y="1468"/>
                  </a:lnTo>
                  <a:lnTo>
                    <a:pt x="4989" y="1321"/>
                  </a:lnTo>
                  <a:lnTo>
                    <a:pt x="5062" y="1174"/>
                  </a:lnTo>
                  <a:lnTo>
                    <a:pt x="5172" y="1028"/>
                  </a:lnTo>
                  <a:lnTo>
                    <a:pt x="5319" y="918"/>
                  </a:lnTo>
                  <a:lnTo>
                    <a:pt x="5502" y="844"/>
                  </a:lnTo>
                  <a:lnTo>
                    <a:pt x="5686" y="808"/>
                  </a:lnTo>
                  <a:lnTo>
                    <a:pt x="5869" y="771"/>
                  </a:lnTo>
                  <a:lnTo>
                    <a:pt x="6016" y="771"/>
                  </a:lnTo>
                  <a:lnTo>
                    <a:pt x="6199" y="808"/>
                  </a:lnTo>
                  <a:lnTo>
                    <a:pt x="6529" y="918"/>
                  </a:lnTo>
                  <a:lnTo>
                    <a:pt x="7190" y="1211"/>
                  </a:lnTo>
                  <a:lnTo>
                    <a:pt x="7080" y="1321"/>
                  </a:lnTo>
                  <a:lnTo>
                    <a:pt x="7043" y="1431"/>
                  </a:lnTo>
                  <a:lnTo>
                    <a:pt x="7043" y="1541"/>
                  </a:lnTo>
                  <a:lnTo>
                    <a:pt x="7043" y="1651"/>
                  </a:lnTo>
                  <a:lnTo>
                    <a:pt x="7153" y="1871"/>
                  </a:lnTo>
                  <a:lnTo>
                    <a:pt x="7300" y="2018"/>
                  </a:lnTo>
                  <a:lnTo>
                    <a:pt x="7446" y="2165"/>
                  </a:lnTo>
                  <a:lnTo>
                    <a:pt x="7556" y="2275"/>
                  </a:lnTo>
                  <a:lnTo>
                    <a:pt x="7446" y="2495"/>
                  </a:lnTo>
                  <a:lnTo>
                    <a:pt x="7263" y="3045"/>
                  </a:lnTo>
                  <a:lnTo>
                    <a:pt x="7153" y="3265"/>
                  </a:lnTo>
                  <a:lnTo>
                    <a:pt x="7043" y="3485"/>
                  </a:lnTo>
                  <a:lnTo>
                    <a:pt x="6933" y="3705"/>
                  </a:lnTo>
                  <a:lnTo>
                    <a:pt x="6896" y="3926"/>
                  </a:lnTo>
                  <a:lnTo>
                    <a:pt x="6896" y="3999"/>
                  </a:lnTo>
                  <a:lnTo>
                    <a:pt x="6970" y="4036"/>
                  </a:lnTo>
                  <a:lnTo>
                    <a:pt x="7043" y="4072"/>
                  </a:lnTo>
                  <a:lnTo>
                    <a:pt x="7116" y="4036"/>
                  </a:lnTo>
                  <a:lnTo>
                    <a:pt x="7263" y="3889"/>
                  </a:lnTo>
                  <a:lnTo>
                    <a:pt x="7410" y="3705"/>
                  </a:lnTo>
                  <a:lnTo>
                    <a:pt x="7593" y="3265"/>
                  </a:lnTo>
                  <a:lnTo>
                    <a:pt x="7777" y="2715"/>
                  </a:lnTo>
                  <a:lnTo>
                    <a:pt x="7813" y="2458"/>
                  </a:lnTo>
                  <a:lnTo>
                    <a:pt x="7813" y="2422"/>
                  </a:lnTo>
                  <a:lnTo>
                    <a:pt x="8363" y="2678"/>
                  </a:lnTo>
                  <a:lnTo>
                    <a:pt x="8584" y="2862"/>
                  </a:lnTo>
                  <a:lnTo>
                    <a:pt x="8694" y="3009"/>
                  </a:lnTo>
                  <a:lnTo>
                    <a:pt x="8804" y="3155"/>
                  </a:lnTo>
                  <a:lnTo>
                    <a:pt x="8877" y="3302"/>
                  </a:lnTo>
                  <a:lnTo>
                    <a:pt x="8877" y="3449"/>
                  </a:lnTo>
                  <a:lnTo>
                    <a:pt x="8840" y="3595"/>
                  </a:lnTo>
                  <a:lnTo>
                    <a:pt x="8694" y="3705"/>
                  </a:lnTo>
                  <a:lnTo>
                    <a:pt x="8620" y="3779"/>
                  </a:lnTo>
                  <a:lnTo>
                    <a:pt x="8584" y="3852"/>
                  </a:lnTo>
                  <a:lnTo>
                    <a:pt x="8584" y="3926"/>
                  </a:lnTo>
                  <a:lnTo>
                    <a:pt x="8620" y="3999"/>
                  </a:lnTo>
                  <a:lnTo>
                    <a:pt x="8657" y="4072"/>
                  </a:lnTo>
                  <a:lnTo>
                    <a:pt x="8730" y="4109"/>
                  </a:lnTo>
                  <a:lnTo>
                    <a:pt x="8840" y="4109"/>
                  </a:lnTo>
                  <a:lnTo>
                    <a:pt x="8914" y="4072"/>
                  </a:lnTo>
                  <a:lnTo>
                    <a:pt x="9097" y="3926"/>
                  </a:lnTo>
                  <a:lnTo>
                    <a:pt x="9207" y="3779"/>
                  </a:lnTo>
                  <a:lnTo>
                    <a:pt x="9281" y="3595"/>
                  </a:lnTo>
                  <a:lnTo>
                    <a:pt x="9281" y="3412"/>
                  </a:lnTo>
                  <a:lnTo>
                    <a:pt x="9281" y="3192"/>
                  </a:lnTo>
                  <a:lnTo>
                    <a:pt x="9207" y="3009"/>
                  </a:lnTo>
                  <a:lnTo>
                    <a:pt x="9097" y="2825"/>
                  </a:lnTo>
                  <a:lnTo>
                    <a:pt x="8987" y="2642"/>
                  </a:lnTo>
                  <a:lnTo>
                    <a:pt x="8804" y="2458"/>
                  </a:lnTo>
                  <a:lnTo>
                    <a:pt x="8584" y="2348"/>
                  </a:lnTo>
                  <a:lnTo>
                    <a:pt x="8107" y="2091"/>
                  </a:lnTo>
                  <a:lnTo>
                    <a:pt x="7887" y="1981"/>
                  </a:lnTo>
                  <a:lnTo>
                    <a:pt x="7593" y="1798"/>
                  </a:lnTo>
                  <a:lnTo>
                    <a:pt x="7446" y="1651"/>
                  </a:lnTo>
                  <a:lnTo>
                    <a:pt x="7373" y="1541"/>
                  </a:lnTo>
                  <a:lnTo>
                    <a:pt x="7336" y="1431"/>
                  </a:lnTo>
                  <a:lnTo>
                    <a:pt x="7373" y="1284"/>
                  </a:lnTo>
                  <a:lnTo>
                    <a:pt x="7483" y="1358"/>
                  </a:lnTo>
                  <a:lnTo>
                    <a:pt x="7556" y="1358"/>
                  </a:lnTo>
                  <a:lnTo>
                    <a:pt x="7593" y="1321"/>
                  </a:lnTo>
                  <a:lnTo>
                    <a:pt x="7630" y="1248"/>
                  </a:lnTo>
                  <a:lnTo>
                    <a:pt x="7703" y="1138"/>
                  </a:lnTo>
                  <a:lnTo>
                    <a:pt x="7813" y="954"/>
                  </a:lnTo>
                  <a:lnTo>
                    <a:pt x="7923" y="808"/>
                  </a:lnTo>
                  <a:lnTo>
                    <a:pt x="8107" y="698"/>
                  </a:lnTo>
                  <a:lnTo>
                    <a:pt x="8290" y="624"/>
                  </a:lnTo>
                  <a:lnTo>
                    <a:pt x="8474" y="588"/>
                  </a:lnTo>
                  <a:lnTo>
                    <a:pt x="8694" y="551"/>
                  </a:lnTo>
                  <a:lnTo>
                    <a:pt x="9060" y="514"/>
                  </a:lnTo>
                  <a:close/>
                  <a:moveTo>
                    <a:pt x="13279" y="9318"/>
                  </a:moveTo>
                  <a:lnTo>
                    <a:pt x="13426" y="9428"/>
                  </a:lnTo>
                  <a:lnTo>
                    <a:pt x="13426" y="9464"/>
                  </a:lnTo>
                  <a:lnTo>
                    <a:pt x="13352" y="9464"/>
                  </a:lnTo>
                  <a:lnTo>
                    <a:pt x="13242" y="9538"/>
                  </a:lnTo>
                  <a:lnTo>
                    <a:pt x="12985" y="9868"/>
                  </a:lnTo>
                  <a:lnTo>
                    <a:pt x="12692" y="10198"/>
                  </a:lnTo>
                  <a:lnTo>
                    <a:pt x="12362" y="10492"/>
                  </a:lnTo>
                  <a:lnTo>
                    <a:pt x="12032" y="10748"/>
                  </a:lnTo>
                  <a:lnTo>
                    <a:pt x="11445" y="11078"/>
                  </a:lnTo>
                  <a:lnTo>
                    <a:pt x="10858" y="11409"/>
                  </a:lnTo>
                  <a:lnTo>
                    <a:pt x="10638" y="11372"/>
                  </a:lnTo>
                  <a:lnTo>
                    <a:pt x="10418" y="11299"/>
                  </a:lnTo>
                  <a:lnTo>
                    <a:pt x="10234" y="11188"/>
                  </a:lnTo>
                  <a:lnTo>
                    <a:pt x="10051" y="11078"/>
                  </a:lnTo>
                  <a:lnTo>
                    <a:pt x="10491" y="11005"/>
                  </a:lnTo>
                  <a:lnTo>
                    <a:pt x="10895" y="10858"/>
                  </a:lnTo>
                  <a:lnTo>
                    <a:pt x="11298" y="10675"/>
                  </a:lnTo>
                  <a:lnTo>
                    <a:pt x="11702" y="10492"/>
                  </a:lnTo>
                  <a:lnTo>
                    <a:pt x="12142" y="10235"/>
                  </a:lnTo>
                  <a:lnTo>
                    <a:pt x="12545" y="9941"/>
                  </a:lnTo>
                  <a:lnTo>
                    <a:pt x="12912" y="9648"/>
                  </a:lnTo>
                  <a:lnTo>
                    <a:pt x="13279" y="9318"/>
                  </a:lnTo>
                  <a:close/>
                  <a:moveTo>
                    <a:pt x="13609" y="9648"/>
                  </a:moveTo>
                  <a:lnTo>
                    <a:pt x="13719" y="9795"/>
                  </a:lnTo>
                  <a:lnTo>
                    <a:pt x="13792" y="9978"/>
                  </a:lnTo>
                  <a:lnTo>
                    <a:pt x="13939" y="10345"/>
                  </a:lnTo>
                  <a:lnTo>
                    <a:pt x="13939" y="10602"/>
                  </a:lnTo>
                  <a:lnTo>
                    <a:pt x="13939" y="10858"/>
                  </a:lnTo>
                  <a:lnTo>
                    <a:pt x="13866" y="10968"/>
                  </a:lnTo>
                  <a:lnTo>
                    <a:pt x="13829" y="10932"/>
                  </a:lnTo>
                  <a:lnTo>
                    <a:pt x="13719" y="10932"/>
                  </a:lnTo>
                  <a:lnTo>
                    <a:pt x="13719" y="10968"/>
                  </a:lnTo>
                  <a:lnTo>
                    <a:pt x="13609" y="11188"/>
                  </a:lnTo>
                  <a:lnTo>
                    <a:pt x="12765" y="11299"/>
                  </a:lnTo>
                  <a:lnTo>
                    <a:pt x="12912" y="11188"/>
                  </a:lnTo>
                  <a:lnTo>
                    <a:pt x="13316" y="10895"/>
                  </a:lnTo>
                  <a:lnTo>
                    <a:pt x="13682" y="10565"/>
                  </a:lnTo>
                  <a:lnTo>
                    <a:pt x="13756" y="10492"/>
                  </a:lnTo>
                  <a:lnTo>
                    <a:pt x="13756" y="10381"/>
                  </a:lnTo>
                  <a:lnTo>
                    <a:pt x="13719" y="10308"/>
                  </a:lnTo>
                  <a:lnTo>
                    <a:pt x="13609" y="10271"/>
                  </a:lnTo>
                  <a:lnTo>
                    <a:pt x="13536" y="10271"/>
                  </a:lnTo>
                  <a:lnTo>
                    <a:pt x="13462" y="10308"/>
                  </a:lnTo>
                  <a:lnTo>
                    <a:pt x="13059" y="10638"/>
                  </a:lnTo>
                  <a:lnTo>
                    <a:pt x="12655" y="10968"/>
                  </a:lnTo>
                  <a:lnTo>
                    <a:pt x="12398" y="11152"/>
                  </a:lnTo>
                  <a:lnTo>
                    <a:pt x="12325" y="11225"/>
                  </a:lnTo>
                  <a:lnTo>
                    <a:pt x="12252" y="11372"/>
                  </a:lnTo>
                  <a:lnTo>
                    <a:pt x="11665" y="11409"/>
                  </a:lnTo>
                  <a:lnTo>
                    <a:pt x="11481" y="11445"/>
                  </a:lnTo>
                  <a:lnTo>
                    <a:pt x="11775" y="11299"/>
                  </a:lnTo>
                  <a:lnTo>
                    <a:pt x="12068" y="11115"/>
                  </a:lnTo>
                  <a:lnTo>
                    <a:pt x="12362" y="10932"/>
                  </a:lnTo>
                  <a:lnTo>
                    <a:pt x="12655" y="10748"/>
                  </a:lnTo>
                  <a:lnTo>
                    <a:pt x="12912" y="10492"/>
                  </a:lnTo>
                  <a:lnTo>
                    <a:pt x="13132" y="10271"/>
                  </a:lnTo>
                  <a:lnTo>
                    <a:pt x="13352" y="10015"/>
                  </a:lnTo>
                  <a:lnTo>
                    <a:pt x="13572" y="9721"/>
                  </a:lnTo>
                  <a:lnTo>
                    <a:pt x="13609" y="9648"/>
                  </a:lnTo>
                  <a:close/>
                  <a:moveTo>
                    <a:pt x="9060" y="1"/>
                  </a:moveTo>
                  <a:lnTo>
                    <a:pt x="8804" y="37"/>
                  </a:lnTo>
                  <a:lnTo>
                    <a:pt x="8547" y="37"/>
                  </a:lnTo>
                  <a:lnTo>
                    <a:pt x="8290" y="111"/>
                  </a:lnTo>
                  <a:lnTo>
                    <a:pt x="8033" y="184"/>
                  </a:lnTo>
                  <a:lnTo>
                    <a:pt x="7813" y="294"/>
                  </a:lnTo>
                  <a:lnTo>
                    <a:pt x="7593" y="441"/>
                  </a:lnTo>
                  <a:lnTo>
                    <a:pt x="7410" y="624"/>
                  </a:lnTo>
                  <a:lnTo>
                    <a:pt x="7300" y="844"/>
                  </a:lnTo>
                  <a:lnTo>
                    <a:pt x="6896" y="624"/>
                  </a:lnTo>
                  <a:lnTo>
                    <a:pt x="6493" y="441"/>
                  </a:lnTo>
                  <a:lnTo>
                    <a:pt x="6273" y="367"/>
                  </a:lnTo>
                  <a:lnTo>
                    <a:pt x="6053" y="331"/>
                  </a:lnTo>
                  <a:lnTo>
                    <a:pt x="5612" y="331"/>
                  </a:lnTo>
                  <a:lnTo>
                    <a:pt x="5392" y="404"/>
                  </a:lnTo>
                  <a:lnTo>
                    <a:pt x="5209" y="477"/>
                  </a:lnTo>
                  <a:lnTo>
                    <a:pt x="5025" y="588"/>
                  </a:lnTo>
                  <a:lnTo>
                    <a:pt x="4842" y="734"/>
                  </a:lnTo>
                  <a:lnTo>
                    <a:pt x="4695" y="881"/>
                  </a:lnTo>
                  <a:lnTo>
                    <a:pt x="4585" y="1064"/>
                  </a:lnTo>
                  <a:lnTo>
                    <a:pt x="4512" y="1248"/>
                  </a:lnTo>
                  <a:lnTo>
                    <a:pt x="4475" y="1468"/>
                  </a:lnTo>
                  <a:lnTo>
                    <a:pt x="4182" y="1505"/>
                  </a:lnTo>
                  <a:lnTo>
                    <a:pt x="3888" y="1541"/>
                  </a:lnTo>
                  <a:lnTo>
                    <a:pt x="3595" y="1651"/>
                  </a:lnTo>
                  <a:lnTo>
                    <a:pt x="3338" y="1798"/>
                  </a:lnTo>
                  <a:lnTo>
                    <a:pt x="3081" y="1945"/>
                  </a:lnTo>
                  <a:lnTo>
                    <a:pt x="2861" y="2091"/>
                  </a:lnTo>
                  <a:lnTo>
                    <a:pt x="2641" y="2312"/>
                  </a:lnTo>
                  <a:lnTo>
                    <a:pt x="2421" y="2532"/>
                  </a:lnTo>
                  <a:lnTo>
                    <a:pt x="2238" y="2788"/>
                  </a:lnTo>
                  <a:lnTo>
                    <a:pt x="2091" y="3082"/>
                  </a:lnTo>
                  <a:lnTo>
                    <a:pt x="1981" y="3155"/>
                  </a:lnTo>
                  <a:lnTo>
                    <a:pt x="1834" y="3229"/>
                  </a:lnTo>
                  <a:lnTo>
                    <a:pt x="1504" y="3375"/>
                  </a:lnTo>
                  <a:lnTo>
                    <a:pt x="1211" y="3559"/>
                  </a:lnTo>
                  <a:lnTo>
                    <a:pt x="954" y="3779"/>
                  </a:lnTo>
                  <a:lnTo>
                    <a:pt x="697" y="3999"/>
                  </a:lnTo>
                  <a:lnTo>
                    <a:pt x="477" y="4256"/>
                  </a:lnTo>
                  <a:lnTo>
                    <a:pt x="330" y="4512"/>
                  </a:lnTo>
                  <a:lnTo>
                    <a:pt x="183" y="4769"/>
                  </a:lnTo>
                  <a:lnTo>
                    <a:pt x="73" y="5063"/>
                  </a:lnTo>
                  <a:lnTo>
                    <a:pt x="37" y="5319"/>
                  </a:lnTo>
                  <a:lnTo>
                    <a:pt x="0" y="5613"/>
                  </a:lnTo>
                  <a:lnTo>
                    <a:pt x="0" y="5906"/>
                  </a:lnTo>
                  <a:lnTo>
                    <a:pt x="73" y="6200"/>
                  </a:lnTo>
                  <a:lnTo>
                    <a:pt x="183" y="6493"/>
                  </a:lnTo>
                  <a:lnTo>
                    <a:pt x="294" y="6713"/>
                  </a:lnTo>
                  <a:lnTo>
                    <a:pt x="440" y="6933"/>
                  </a:lnTo>
                  <a:lnTo>
                    <a:pt x="660" y="7117"/>
                  </a:lnTo>
                  <a:lnTo>
                    <a:pt x="880" y="7300"/>
                  </a:lnTo>
                  <a:lnTo>
                    <a:pt x="1064" y="7374"/>
                  </a:lnTo>
                  <a:lnTo>
                    <a:pt x="1027" y="7594"/>
                  </a:lnTo>
                  <a:lnTo>
                    <a:pt x="1027" y="7814"/>
                  </a:lnTo>
                  <a:lnTo>
                    <a:pt x="1064" y="8034"/>
                  </a:lnTo>
                  <a:lnTo>
                    <a:pt x="1101" y="8217"/>
                  </a:lnTo>
                  <a:lnTo>
                    <a:pt x="1174" y="8437"/>
                  </a:lnTo>
                  <a:lnTo>
                    <a:pt x="1284" y="8621"/>
                  </a:lnTo>
                  <a:lnTo>
                    <a:pt x="1431" y="8804"/>
                  </a:lnTo>
                  <a:lnTo>
                    <a:pt x="1614" y="8988"/>
                  </a:lnTo>
                  <a:lnTo>
                    <a:pt x="1797" y="9098"/>
                  </a:lnTo>
                  <a:lnTo>
                    <a:pt x="1981" y="9208"/>
                  </a:lnTo>
                  <a:lnTo>
                    <a:pt x="2201" y="9281"/>
                  </a:lnTo>
                  <a:lnTo>
                    <a:pt x="2421" y="9318"/>
                  </a:lnTo>
                  <a:lnTo>
                    <a:pt x="2641" y="9354"/>
                  </a:lnTo>
                  <a:lnTo>
                    <a:pt x="2861" y="9318"/>
                  </a:lnTo>
                  <a:lnTo>
                    <a:pt x="3081" y="9281"/>
                  </a:lnTo>
                  <a:lnTo>
                    <a:pt x="3301" y="9208"/>
                  </a:lnTo>
                  <a:lnTo>
                    <a:pt x="3375" y="9354"/>
                  </a:lnTo>
                  <a:lnTo>
                    <a:pt x="3448" y="9501"/>
                  </a:lnTo>
                  <a:lnTo>
                    <a:pt x="3595" y="9648"/>
                  </a:lnTo>
                  <a:lnTo>
                    <a:pt x="3742" y="9758"/>
                  </a:lnTo>
                  <a:lnTo>
                    <a:pt x="3925" y="9868"/>
                  </a:lnTo>
                  <a:lnTo>
                    <a:pt x="4108" y="9905"/>
                  </a:lnTo>
                  <a:lnTo>
                    <a:pt x="4292" y="9941"/>
                  </a:lnTo>
                  <a:lnTo>
                    <a:pt x="4475" y="9941"/>
                  </a:lnTo>
                  <a:lnTo>
                    <a:pt x="4842" y="9905"/>
                  </a:lnTo>
                  <a:lnTo>
                    <a:pt x="5246" y="9795"/>
                  </a:lnTo>
                  <a:lnTo>
                    <a:pt x="5686" y="9648"/>
                  </a:lnTo>
                  <a:lnTo>
                    <a:pt x="6163" y="9574"/>
                  </a:lnTo>
                  <a:lnTo>
                    <a:pt x="6603" y="9574"/>
                  </a:lnTo>
                  <a:lnTo>
                    <a:pt x="7080" y="9611"/>
                  </a:lnTo>
                  <a:lnTo>
                    <a:pt x="7446" y="9648"/>
                  </a:lnTo>
                  <a:lnTo>
                    <a:pt x="7630" y="9648"/>
                  </a:lnTo>
                  <a:lnTo>
                    <a:pt x="7813" y="9611"/>
                  </a:lnTo>
                  <a:lnTo>
                    <a:pt x="7960" y="9721"/>
                  </a:lnTo>
                  <a:lnTo>
                    <a:pt x="8143" y="9795"/>
                  </a:lnTo>
                  <a:lnTo>
                    <a:pt x="8327" y="9831"/>
                  </a:lnTo>
                  <a:lnTo>
                    <a:pt x="8547" y="9868"/>
                  </a:lnTo>
                  <a:lnTo>
                    <a:pt x="9024" y="9905"/>
                  </a:lnTo>
                  <a:lnTo>
                    <a:pt x="9391" y="9868"/>
                  </a:lnTo>
                  <a:lnTo>
                    <a:pt x="9501" y="9868"/>
                  </a:lnTo>
                  <a:lnTo>
                    <a:pt x="9354" y="10161"/>
                  </a:lnTo>
                  <a:lnTo>
                    <a:pt x="9317" y="10308"/>
                  </a:lnTo>
                  <a:lnTo>
                    <a:pt x="9281" y="10492"/>
                  </a:lnTo>
                  <a:lnTo>
                    <a:pt x="9317" y="10638"/>
                  </a:lnTo>
                  <a:lnTo>
                    <a:pt x="9354" y="10785"/>
                  </a:lnTo>
                  <a:lnTo>
                    <a:pt x="9464" y="11078"/>
                  </a:lnTo>
                  <a:lnTo>
                    <a:pt x="9647" y="11335"/>
                  </a:lnTo>
                  <a:lnTo>
                    <a:pt x="9831" y="11519"/>
                  </a:lnTo>
                  <a:lnTo>
                    <a:pt x="9977" y="11629"/>
                  </a:lnTo>
                  <a:lnTo>
                    <a:pt x="10198" y="11739"/>
                  </a:lnTo>
                  <a:lnTo>
                    <a:pt x="10381" y="11812"/>
                  </a:lnTo>
                  <a:lnTo>
                    <a:pt x="10821" y="11922"/>
                  </a:lnTo>
                  <a:lnTo>
                    <a:pt x="11298" y="11959"/>
                  </a:lnTo>
                  <a:lnTo>
                    <a:pt x="11775" y="11922"/>
                  </a:lnTo>
                  <a:lnTo>
                    <a:pt x="12215" y="11885"/>
                  </a:lnTo>
                  <a:lnTo>
                    <a:pt x="13095" y="11775"/>
                  </a:lnTo>
                  <a:lnTo>
                    <a:pt x="13939" y="11665"/>
                  </a:lnTo>
                  <a:lnTo>
                    <a:pt x="14343" y="11555"/>
                  </a:lnTo>
                  <a:lnTo>
                    <a:pt x="14746" y="11409"/>
                  </a:lnTo>
                  <a:lnTo>
                    <a:pt x="15076" y="11262"/>
                  </a:lnTo>
                  <a:lnTo>
                    <a:pt x="15370" y="11042"/>
                  </a:lnTo>
                  <a:lnTo>
                    <a:pt x="15626" y="10785"/>
                  </a:lnTo>
                  <a:lnTo>
                    <a:pt x="15847" y="10528"/>
                  </a:lnTo>
                  <a:lnTo>
                    <a:pt x="16030" y="10235"/>
                  </a:lnTo>
                  <a:lnTo>
                    <a:pt x="16213" y="9941"/>
                  </a:lnTo>
                  <a:lnTo>
                    <a:pt x="16360" y="9648"/>
                  </a:lnTo>
                  <a:lnTo>
                    <a:pt x="16433" y="9318"/>
                  </a:lnTo>
                  <a:lnTo>
                    <a:pt x="16507" y="8988"/>
                  </a:lnTo>
                  <a:lnTo>
                    <a:pt x="16543" y="8657"/>
                  </a:lnTo>
                  <a:lnTo>
                    <a:pt x="16507" y="8327"/>
                  </a:lnTo>
                  <a:lnTo>
                    <a:pt x="16470" y="7997"/>
                  </a:lnTo>
                  <a:lnTo>
                    <a:pt x="16690" y="7447"/>
                  </a:lnTo>
                  <a:lnTo>
                    <a:pt x="16837" y="6933"/>
                  </a:lnTo>
                  <a:lnTo>
                    <a:pt x="16910" y="6347"/>
                  </a:lnTo>
                  <a:lnTo>
                    <a:pt x="16910" y="5796"/>
                  </a:lnTo>
                  <a:lnTo>
                    <a:pt x="16837" y="5429"/>
                  </a:lnTo>
                  <a:lnTo>
                    <a:pt x="16727" y="5063"/>
                  </a:lnTo>
                  <a:lnTo>
                    <a:pt x="16654" y="4916"/>
                  </a:lnTo>
                  <a:lnTo>
                    <a:pt x="16543" y="4769"/>
                  </a:lnTo>
                  <a:lnTo>
                    <a:pt x="16397" y="4659"/>
                  </a:lnTo>
                  <a:lnTo>
                    <a:pt x="16250" y="4586"/>
                  </a:lnTo>
                  <a:lnTo>
                    <a:pt x="16250" y="4146"/>
                  </a:lnTo>
                  <a:lnTo>
                    <a:pt x="16177" y="3742"/>
                  </a:lnTo>
                  <a:lnTo>
                    <a:pt x="16030" y="3375"/>
                  </a:lnTo>
                  <a:lnTo>
                    <a:pt x="15773" y="3009"/>
                  </a:lnTo>
                  <a:lnTo>
                    <a:pt x="15626" y="2825"/>
                  </a:lnTo>
                  <a:lnTo>
                    <a:pt x="15443" y="2642"/>
                  </a:lnTo>
                  <a:lnTo>
                    <a:pt x="15223" y="2495"/>
                  </a:lnTo>
                  <a:lnTo>
                    <a:pt x="15003" y="2385"/>
                  </a:lnTo>
                  <a:lnTo>
                    <a:pt x="14746" y="2238"/>
                  </a:lnTo>
                  <a:lnTo>
                    <a:pt x="14526" y="2055"/>
                  </a:lnTo>
                  <a:lnTo>
                    <a:pt x="14379" y="1835"/>
                  </a:lnTo>
                  <a:lnTo>
                    <a:pt x="14233" y="1578"/>
                  </a:lnTo>
                  <a:lnTo>
                    <a:pt x="14123" y="1358"/>
                  </a:lnTo>
                  <a:lnTo>
                    <a:pt x="13976" y="1138"/>
                  </a:lnTo>
                  <a:lnTo>
                    <a:pt x="13829" y="991"/>
                  </a:lnTo>
                  <a:lnTo>
                    <a:pt x="13682" y="808"/>
                  </a:lnTo>
                  <a:lnTo>
                    <a:pt x="13499" y="698"/>
                  </a:lnTo>
                  <a:lnTo>
                    <a:pt x="13279" y="588"/>
                  </a:lnTo>
                  <a:lnTo>
                    <a:pt x="13059" y="514"/>
                  </a:lnTo>
                  <a:lnTo>
                    <a:pt x="12802" y="441"/>
                  </a:lnTo>
                  <a:lnTo>
                    <a:pt x="12362" y="441"/>
                  </a:lnTo>
                  <a:lnTo>
                    <a:pt x="11885" y="477"/>
                  </a:lnTo>
                  <a:lnTo>
                    <a:pt x="11408" y="588"/>
                  </a:lnTo>
                  <a:lnTo>
                    <a:pt x="10968" y="698"/>
                  </a:lnTo>
                  <a:lnTo>
                    <a:pt x="10821" y="514"/>
                  </a:lnTo>
                  <a:lnTo>
                    <a:pt x="10601" y="331"/>
                  </a:lnTo>
                  <a:lnTo>
                    <a:pt x="10381" y="221"/>
                  </a:lnTo>
                  <a:lnTo>
                    <a:pt x="10124" y="147"/>
                  </a:lnTo>
                  <a:lnTo>
                    <a:pt x="9867" y="74"/>
                  </a:lnTo>
                  <a:lnTo>
                    <a:pt x="9574" y="37"/>
                  </a:lnTo>
                  <a:lnTo>
                    <a:pt x="9060" y="1"/>
                  </a:lnTo>
                  <a:close/>
                </a:path>
              </a:pathLst>
            </a:custGeom>
            <a:solidFill>
              <a:srgbClr val="A4C2F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A4C2F4"/>
                </a:solidFill>
                <a:latin typeface="Arial"/>
                <a:ea typeface="Arial"/>
                <a:cs typeface="Arial"/>
                <a:sym typeface="Arial"/>
              </a:endParaRPr>
            </a:p>
          </p:txBody>
        </p:sp>
        <p:sp>
          <p:nvSpPr>
            <p:cNvPr id="874" name="Google Shape;874;p40"/>
            <p:cNvSpPr/>
            <p:nvPr/>
          </p:nvSpPr>
          <p:spPr>
            <a:xfrm>
              <a:off x="7121425" y="2437925"/>
              <a:ext cx="246700" cy="315500"/>
            </a:xfrm>
            <a:custGeom>
              <a:avLst/>
              <a:gdLst/>
              <a:ahLst/>
              <a:cxnLst/>
              <a:rect l="l" t="t" r="r" b="b"/>
              <a:pathLst>
                <a:path w="9868" h="12620" extrusionOk="0">
                  <a:moveTo>
                    <a:pt x="4182" y="661"/>
                  </a:moveTo>
                  <a:lnTo>
                    <a:pt x="4182" y="918"/>
                  </a:lnTo>
                  <a:lnTo>
                    <a:pt x="4182" y="1431"/>
                  </a:lnTo>
                  <a:lnTo>
                    <a:pt x="4145" y="2202"/>
                  </a:lnTo>
                  <a:lnTo>
                    <a:pt x="3925" y="2165"/>
                  </a:lnTo>
                  <a:lnTo>
                    <a:pt x="3962" y="2018"/>
                  </a:lnTo>
                  <a:lnTo>
                    <a:pt x="3962" y="1835"/>
                  </a:lnTo>
                  <a:lnTo>
                    <a:pt x="3889" y="1468"/>
                  </a:lnTo>
                  <a:lnTo>
                    <a:pt x="3852" y="1101"/>
                  </a:lnTo>
                  <a:lnTo>
                    <a:pt x="3889" y="918"/>
                  </a:lnTo>
                  <a:lnTo>
                    <a:pt x="3962" y="771"/>
                  </a:lnTo>
                  <a:lnTo>
                    <a:pt x="3999" y="698"/>
                  </a:lnTo>
                  <a:lnTo>
                    <a:pt x="4072" y="661"/>
                  </a:lnTo>
                  <a:close/>
                  <a:moveTo>
                    <a:pt x="1541" y="404"/>
                  </a:moveTo>
                  <a:lnTo>
                    <a:pt x="1578" y="441"/>
                  </a:lnTo>
                  <a:lnTo>
                    <a:pt x="1614" y="514"/>
                  </a:lnTo>
                  <a:lnTo>
                    <a:pt x="1614" y="1138"/>
                  </a:lnTo>
                  <a:lnTo>
                    <a:pt x="1688" y="2202"/>
                  </a:lnTo>
                  <a:lnTo>
                    <a:pt x="1284" y="2238"/>
                  </a:lnTo>
                  <a:lnTo>
                    <a:pt x="1211" y="2238"/>
                  </a:lnTo>
                  <a:lnTo>
                    <a:pt x="1211" y="1871"/>
                  </a:lnTo>
                  <a:lnTo>
                    <a:pt x="1174" y="1505"/>
                  </a:lnTo>
                  <a:lnTo>
                    <a:pt x="1211" y="1211"/>
                  </a:lnTo>
                  <a:lnTo>
                    <a:pt x="1248" y="954"/>
                  </a:lnTo>
                  <a:lnTo>
                    <a:pt x="1358" y="404"/>
                  </a:lnTo>
                  <a:close/>
                  <a:moveTo>
                    <a:pt x="3815" y="2678"/>
                  </a:moveTo>
                  <a:lnTo>
                    <a:pt x="4439" y="2715"/>
                  </a:lnTo>
                  <a:lnTo>
                    <a:pt x="5026" y="2789"/>
                  </a:lnTo>
                  <a:lnTo>
                    <a:pt x="5026" y="2825"/>
                  </a:lnTo>
                  <a:lnTo>
                    <a:pt x="5136" y="3485"/>
                  </a:lnTo>
                  <a:lnTo>
                    <a:pt x="3925" y="3559"/>
                  </a:lnTo>
                  <a:lnTo>
                    <a:pt x="2678" y="3632"/>
                  </a:lnTo>
                  <a:lnTo>
                    <a:pt x="1358" y="3669"/>
                  </a:lnTo>
                  <a:lnTo>
                    <a:pt x="917" y="3706"/>
                  </a:lnTo>
                  <a:lnTo>
                    <a:pt x="477" y="3742"/>
                  </a:lnTo>
                  <a:lnTo>
                    <a:pt x="441" y="3229"/>
                  </a:lnTo>
                  <a:lnTo>
                    <a:pt x="441" y="2972"/>
                  </a:lnTo>
                  <a:lnTo>
                    <a:pt x="404" y="2862"/>
                  </a:lnTo>
                  <a:lnTo>
                    <a:pt x="331" y="2752"/>
                  </a:lnTo>
                  <a:lnTo>
                    <a:pt x="587" y="2789"/>
                  </a:lnTo>
                  <a:lnTo>
                    <a:pt x="807" y="2789"/>
                  </a:lnTo>
                  <a:lnTo>
                    <a:pt x="1284" y="2752"/>
                  </a:lnTo>
                  <a:lnTo>
                    <a:pt x="1945" y="2678"/>
                  </a:lnTo>
                  <a:close/>
                  <a:moveTo>
                    <a:pt x="4916" y="3999"/>
                  </a:moveTo>
                  <a:lnTo>
                    <a:pt x="4989" y="4072"/>
                  </a:lnTo>
                  <a:lnTo>
                    <a:pt x="5136" y="4109"/>
                  </a:lnTo>
                  <a:lnTo>
                    <a:pt x="5209" y="4072"/>
                  </a:lnTo>
                  <a:lnTo>
                    <a:pt x="5246" y="4623"/>
                  </a:lnTo>
                  <a:lnTo>
                    <a:pt x="5209" y="5173"/>
                  </a:lnTo>
                  <a:lnTo>
                    <a:pt x="5173" y="5430"/>
                  </a:lnTo>
                  <a:lnTo>
                    <a:pt x="5099" y="5723"/>
                  </a:lnTo>
                  <a:lnTo>
                    <a:pt x="4989" y="5980"/>
                  </a:lnTo>
                  <a:lnTo>
                    <a:pt x="4806" y="6200"/>
                  </a:lnTo>
                  <a:lnTo>
                    <a:pt x="4659" y="6310"/>
                  </a:lnTo>
                  <a:lnTo>
                    <a:pt x="4476" y="6420"/>
                  </a:lnTo>
                  <a:lnTo>
                    <a:pt x="4292" y="6457"/>
                  </a:lnTo>
                  <a:lnTo>
                    <a:pt x="4072" y="6493"/>
                  </a:lnTo>
                  <a:lnTo>
                    <a:pt x="3632" y="6530"/>
                  </a:lnTo>
                  <a:lnTo>
                    <a:pt x="3265" y="6567"/>
                  </a:lnTo>
                  <a:lnTo>
                    <a:pt x="2605" y="6567"/>
                  </a:lnTo>
                  <a:lnTo>
                    <a:pt x="2642" y="6493"/>
                  </a:lnTo>
                  <a:lnTo>
                    <a:pt x="2678" y="6383"/>
                  </a:lnTo>
                  <a:lnTo>
                    <a:pt x="2788" y="6310"/>
                  </a:lnTo>
                  <a:lnTo>
                    <a:pt x="2825" y="6273"/>
                  </a:lnTo>
                  <a:lnTo>
                    <a:pt x="2825" y="6237"/>
                  </a:lnTo>
                  <a:lnTo>
                    <a:pt x="2788" y="6200"/>
                  </a:lnTo>
                  <a:lnTo>
                    <a:pt x="2715" y="6200"/>
                  </a:lnTo>
                  <a:lnTo>
                    <a:pt x="2605" y="6237"/>
                  </a:lnTo>
                  <a:lnTo>
                    <a:pt x="2458" y="6310"/>
                  </a:lnTo>
                  <a:lnTo>
                    <a:pt x="2348" y="6420"/>
                  </a:lnTo>
                  <a:lnTo>
                    <a:pt x="2311" y="6567"/>
                  </a:lnTo>
                  <a:lnTo>
                    <a:pt x="1724" y="6493"/>
                  </a:lnTo>
                  <a:lnTo>
                    <a:pt x="1541" y="6457"/>
                  </a:lnTo>
                  <a:lnTo>
                    <a:pt x="1688" y="6420"/>
                  </a:lnTo>
                  <a:lnTo>
                    <a:pt x="2055" y="6383"/>
                  </a:lnTo>
                  <a:lnTo>
                    <a:pt x="2201" y="6310"/>
                  </a:lnTo>
                  <a:lnTo>
                    <a:pt x="2275" y="6237"/>
                  </a:lnTo>
                  <a:lnTo>
                    <a:pt x="2311" y="6163"/>
                  </a:lnTo>
                  <a:lnTo>
                    <a:pt x="2311" y="6090"/>
                  </a:lnTo>
                  <a:lnTo>
                    <a:pt x="2275" y="6016"/>
                  </a:lnTo>
                  <a:lnTo>
                    <a:pt x="2238" y="5980"/>
                  </a:lnTo>
                  <a:lnTo>
                    <a:pt x="2201" y="5943"/>
                  </a:lnTo>
                  <a:lnTo>
                    <a:pt x="2055" y="5943"/>
                  </a:lnTo>
                  <a:lnTo>
                    <a:pt x="1981" y="6016"/>
                  </a:lnTo>
                  <a:lnTo>
                    <a:pt x="1798" y="6053"/>
                  </a:lnTo>
                  <a:lnTo>
                    <a:pt x="1394" y="6127"/>
                  </a:lnTo>
                  <a:lnTo>
                    <a:pt x="1138" y="6200"/>
                  </a:lnTo>
                  <a:lnTo>
                    <a:pt x="917" y="6273"/>
                  </a:lnTo>
                  <a:lnTo>
                    <a:pt x="807" y="6200"/>
                  </a:lnTo>
                  <a:lnTo>
                    <a:pt x="697" y="6127"/>
                  </a:lnTo>
                  <a:lnTo>
                    <a:pt x="661" y="5980"/>
                  </a:lnTo>
                  <a:lnTo>
                    <a:pt x="624" y="5870"/>
                  </a:lnTo>
                  <a:lnTo>
                    <a:pt x="624" y="5870"/>
                  </a:lnTo>
                  <a:lnTo>
                    <a:pt x="844" y="5906"/>
                  </a:lnTo>
                  <a:lnTo>
                    <a:pt x="1504" y="5906"/>
                  </a:lnTo>
                  <a:lnTo>
                    <a:pt x="1724" y="5870"/>
                  </a:lnTo>
                  <a:lnTo>
                    <a:pt x="1945" y="5833"/>
                  </a:lnTo>
                  <a:lnTo>
                    <a:pt x="1981" y="5796"/>
                  </a:lnTo>
                  <a:lnTo>
                    <a:pt x="2018" y="5760"/>
                  </a:lnTo>
                  <a:lnTo>
                    <a:pt x="2055" y="5650"/>
                  </a:lnTo>
                  <a:lnTo>
                    <a:pt x="1981" y="5540"/>
                  </a:lnTo>
                  <a:lnTo>
                    <a:pt x="1945" y="5503"/>
                  </a:lnTo>
                  <a:lnTo>
                    <a:pt x="1504" y="5503"/>
                  </a:lnTo>
                  <a:lnTo>
                    <a:pt x="1101" y="5540"/>
                  </a:lnTo>
                  <a:lnTo>
                    <a:pt x="844" y="5576"/>
                  </a:lnTo>
                  <a:lnTo>
                    <a:pt x="587" y="5576"/>
                  </a:lnTo>
                  <a:lnTo>
                    <a:pt x="587" y="5356"/>
                  </a:lnTo>
                  <a:lnTo>
                    <a:pt x="734" y="5430"/>
                  </a:lnTo>
                  <a:lnTo>
                    <a:pt x="881" y="5466"/>
                  </a:lnTo>
                  <a:lnTo>
                    <a:pt x="1211" y="5466"/>
                  </a:lnTo>
                  <a:lnTo>
                    <a:pt x="1541" y="5393"/>
                  </a:lnTo>
                  <a:lnTo>
                    <a:pt x="1835" y="5246"/>
                  </a:lnTo>
                  <a:lnTo>
                    <a:pt x="1871" y="5173"/>
                  </a:lnTo>
                  <a:lnTo>
                    <a:pt x="1908" y="5099"/>
                  </a:lnTo>
                  <a:lnTo>
                    <a:pt x="1908" y="5026"/>
                  </a:lnTo>
                  <a:lnTo>
                    <a:pt x="1871" y="4953"/>
                  </a:lnTo>
                  <a:lnTo>
                    <a:pt x="1835" y="4916"/>
                  </a:lnTo>
                  <a:lnTo>
                    <a:pt x="1761" y="4879"/>
                  </a:lnTo>
                  <a:lnTo>
                    <a:pt x="1724" y="4879"/>
                  </a:lnTo>
                  <a:lnTo>
                    <a:pt x="1614" y="4916"/>
                  </a:lnTo>
                  <a:lnTo>
                    <a:pt x="1358" y="5026"/>
                  </a:lnTo>
                  <a:lnTo>
                    <a:pt x="1101" y="5099"/>
                  </a:lnTo>
                  <a:lnTo>
                    <a:pt x="844" y="5099"/>
                  </a:lnTo>
                  <a:lnTo>
                    <a:pt x="551" y="5063"/>
                  </a:lnTo>
                  <a:lnTo>
                    <a:pt x="551" y="4916"/>
                  </a:lnTo>
                  <a:lnTo>
                    <a:pt x="844" y="4879"/>
                  </a:lnTo>
                  <a:lnTo>
                    <a:pt x="1138" y="4879"/>
                  </a:lnTo>
                  <a:lnTo>
                    <a:pt x="1724" y="4769"/>
                  </a:lnTo>
                  <a:lnTo>
                    <a:pt x="1908" y="4696"/>
                  </a:lnTo>
                  <a:lnTo>
                    <a:pt x="2091" y="4586"/>
                  </a:lnTo>
                  <a:lnTo>
                    <a:pt x="2128" y="4513"/>
                  </a:lnTo>
                  <a:lnTo>
                    <a:pt x="2165" y="4439"/>
                  </a:lnTo>
                  <a:lnTo>
                    <a:pt x="2128" y="4329"/>
                  </a:lnTo>
                  <a:lnTo>
                    <a:pt x="2055" y="4256"/>
                  </a:lnTo>
                  <a:lnTo>
                    <a:pt x="1945" y="4182"/>
                  </a:lnTo>
                  <a:lnTo>
                    <a:pt x="1871" y="4182"/>
                  </a:lnTo>
                  <a:lnTo>
                    <a:pt x="1835" y="4219"/>
                  </a:lnTo>
                  <a:lnTo>
                    <a:pt x="1761" y="4256"/>
                  </a:lnTo>
                  <a:lnTo>
                    <a:pt x="1724" y="4329"/>
                  </a:lnTo>
                  <a:lnTo>
                    <a:pt x="1468" y="4403"/>
                  </a:lnTo>
                  <a:lnTo>
                    <a:pt x="991" y="4476"/>
                  </a:lnTo>
                  <a:lnTo>
                    <a:pt x="551" y="4586"/>
                  </a:lnTo>
                  <a:lnTo>
                    <a:pt x="514" y="4146"/>
                  </a:lnTo>
                  <a:lnTo>
                    <a:pt x="1358" y="4146"/>
                  </a:lnTo>
                  <a:lnTo>
                    <a:pt x="2678" y="4109"/>
                  </a:lnTo>
                  <a:lnTo>
                    <a:pt x="3815" y="4072"/>
                  </a:lnTo>
                  <a:lnTo>
                    <a:pt x="4916" y="3999"/>
                  </a:lnTo>
                  <a:close/>
                  <a:moveTo>
                    <a:pt x="1211" y="1"/>
                  </a:moveTo>
                  <a:lnTo>
                    <a:pt x="1101" y="37"/>
                  </a:lnTo>
                  <a:lnTo>
                    <a:pt x="1028" y="147"/>
                  </a:lnTo>
                  <a:lnTo>
                    <a:pt x="881" y="771"/>
                  </a:lnTo>
                  <a:lnTo>
                    <a:pt x="807" y="1395"/>
                  </a:lnTo>
                  <a:lnTo>
                    <a:pt x="807" y="1835"/>
                  </a:lnTo>
                  <a:lnTo>
                    <a:pt x="807" y="2092"/>
                  </a:lnTo>
                  <a:lnTo>
                    <a:pt x="881" y="2312"/>
                  </a:lnTo>
                  <a:lnTo>
                    <a:pt x="551" y="2385"/>
                  </a:lnTo>
                  <a:lnTo>
                    <a:pt x="367" y="2458"/>
                  </a:lnTo>
                  <a:lnTo>
                    <a:pt x="221" y="2568"/>
                  </a:lnTo>
                  <a:lnTo>
                    <a:pt x="184" y="2605"/>
                  </a:lnTo>
                  <a:lnTo>
                    <a:pt x="147" y="2678"/>
                  </a:lnTo>
                  <a:lnTo>
                    <a:pt x="37" y="2825"/>
                  </a:lnTo>
                  <a:lnTo>
                    <a:pt x="37" y="3009"/>
                  </a:lnTo>
                  <a:lnTo>
                    <a:pt x="37" y="3375"/>
                  </a:lnTo>
                  <a:lnTo>
                    <a:pt x="37" y="3852"/>
                  </a:lnTo>
                  <a:lnTo>
                    <a:pt x="37" y="3889"/>
                  </a:lnTo>
                  <a:lnTo>
                    <a:pt x="0" y="3962"/>
                  </a:lnTo>
                  <a:lnTo>
                    <a:pt x="37" y="4072"/>
                  </a:lnTo>
                  <a:lnTo>
                    <a:pt x="74" y="4439"/>
                  </a:lnTo>
                  <a:lnTo>
                    <a:pt x="110" y="5540"/>
                  </a:lnTo>
                  <a:lnTo>
                    <a:pt x="110" y="5943"/>
                  </a:lnTo>
                  <a:lnTo>
                    <a:pt x="184" y="6127"/>
                  </a:lnTo>
                  <a:lnTo>
                    <a:pt x="257" y="6310"/>
                  </a:lnTo>
                  <a:lnTo>
                    <a:pt x="367" y="6457"/>
                  </a:lnTo>
                  <a:lnTo>
                    <a:pt x="477" y="6567"/>
                  </a:lnTo>
                  <a:lnTo>
                    <a:pt x="624" y="6677"/>
                  </a:lnTo>
                  <a:lnTo>
                    <a:pt x="771" y="6750"/>
                  </a:lnTo>
                  <a:lnTo>
                    <a:pt x="1101" y="6860"/>
                  </a:lnTo>
                  <a:lnTo>
                    <a:pt x="1468" y="6934"/>
                  </a:lnTo>
                  <a:lnTo>
                    <a:pt x="2091" y="7007"/>
                  </a:lnTo>
                  <a:lnTo>
                    <a:pt x="2678" y="7044"/>
                  </a:lnTo>
                  <a:lnTo>
                    <a:pt x="2605" y="7264"/>
                  </a:lnTo>
                  <a:lnTo>
                    <a:pt x="2605" y="7484"/>
                  </a:lnTo>
                  <a:lnTo>
                    <a:pt x="2605" y="7887"/>
                  </a:lnTo>
                  <a:lnTo>
                    <a:pt x="2605" y="8548"/>
                  </a:lnTo>
                  <a:lnTo>
                    <a:pt x="2678" y="9208"/>
                  </a:lnTo>
                  <a:lnTo>
                    <a:pt x="2825" y="10455"/>
                  </a:lnTo>
                  <a:lnTo>
                    <a:pt x="3045" y="11665"/>
                  </a:lnTo>
                  <a:lnTo>
                    <a:pt x="3118" y="11922"/>
                  </a:lnTo>
                  <a:lnTo>
                    <a:pt x="3228" y="12106"/>
                  </a:lnTo>
                  <a:lnTo>
                    <a:pt x="3375" y="12252"/>
                  </a:lnTo>
                  <a:lnTo>
                    <a:pt x="3595" y="12399"/>
                  </a:lnTo>
                  <a:lnTo>
                    <a:pt x="3779" y="12472"/>
                  </a:lnTo>
                  <a:lnTo>
                    <a:pt x="3999" y="12546"/>
                  </a:lnTo>
                  <a:lnTo>
                    <a:pt x="4476" y="12619"/>
                  </a:lnTo>
                  <a:lnTo>
                    <a:pt x="4732" y="12582"/>
                  </a:lnTo>
                  <a:lnTo>
                    <a:pt x="4952" y="12509"/>
                  </a:lnTo>
                  <a:lnTo>
                    <a:pt x="5136" y="12399"/>
                  </a:lnTo>
                  <a:lnTo>
                    <a:pt x="5283" y="12216"/>
                  </a:lnTo>
                  <a:lnTo>
                    <a:pt x="5429" y="12032"/>
                  </a:lnTo>
                  <a:lnTo>
                    <a:pt x="5503" y="11812"/>
                  </a:lnTo>
                  <a:lnTo>
                    <a:pt x="5576" y="11592"/>
                  </a:lnTo>
                  <a:lnTo>
                    <a:pt x="5613" y="11372"/>
                  </a:lnTo>
                  <a:lnTo>
                    <a:pt x="5613" y="11079"/>
                  </a:lnTo>
                  <a:lnTo>
                    <a:pt x="5613" y="10785"/>
                  </a:lnTo>
                  <a:lnTo>
                    <a:pt x="5539" y="10162"/>
                  </a:lnTo>
                  <a:lnTo>
                    <a:pt x="5539" y="9538"/>
                  </a:lnTo>
                  <a:lnTo>
                    <a:pt x="5649" y="8951"/>
                  </a:lnTo>
                  <a:lnTo>
                    <a:pt x="5723" y="8658"/>
                  </a:lnTo>
                  <a:lnTo>
                    <a:pt x="5833" y="8364"/>
                  </a:lnTo>
                  <a:lnTo>
                    <a:pt x="5980" y="8071"/>
                  </a:lnTo>
                  <a:lnTo>
                    <a:pt x="6090" y="7961"/>
                  </a:lnTo>
                  <a:lnTo>
                    <a:pt x="6200" y="7851"/>
                  </a:lnTo>
                  <a:lnTo>
                    <a:pt x="6273" y="7814"/>
                  </a:lnTo>
                  <a:lnTo>
                    <a:pt x="6310" y="7814"/>
                  </a:lnTo>
                  <a:lnTo>
                    <a:pt x="6456" y="7887"/>
                  </a:lnTo>
                  <a:lnTo>
                    <a:pt x="6530" y="7997"/>
                  </a:lnTo>
                  <a:lnTo>
                    <a:pt x="6603" y="8144"/>
                  </a:lnTo>
                  <a:lnTo>
                    <a:pt x="6640" y="8291"/>
                  </a:lnTo>
                  <a:lnTo>
                    <a:pt x="6603" y="8474"/>
                  </a:lnTo>
                  <a:lnTo>
                    <a:pt x="6566" y="8804"/>
                  </a:lnTo>
                  <a:lnTo>
                    <a:pt x="6530" y="9208"/>
                  </a:lnTo>
                  <a:lnTo>
                    <a:pt x="6566" y="9428"/>
                  </a:lnTo>
                  <a:lnTo>
                    <a:pt x="6603" y="9648"/>
                  </a:lnTo>
                  <a:lnTo>
                    <a:pt x="6676" y="9868"/>
                  </a:lnTo>
                  <a:lnTo>
                    <a:pt x="6787" y="10051"/>
                  </a:lnTo>
                  <a:lnTo>
                    <a:pt x="6970" y="10162"/>
                  </a:lnTo>
                  <a:lnTo>
                    <a:pt x="7153" y="10272"/>
                  </a:lnTo>
                  <a:lnTo>
                    <a:pt x="7447" y="10345"/>
                  </a:lnTo>
                  <a:lnTo>
                    <a:pt x="7777" y="10382"/>
                  </a:lnTo>
                  <a:lnTo>
                    <a:pt x="8437" y="10382"/>
                  </a:lnTo>
                  <a:lnTo>
                    <a:pt x="9061" y="10308"/>
                  </a:lnTo>
                  <a:lnTo>
                    <a:pt x="9684" y="10162"/>
                  </a:lnTo>
                  <a:lnTo>
                    <a:pt x="9758" y="10125"/>
                  </a:lnTo>
                  <a:lnTo>
                    <a:pt x="9831" y="10051"/>
                  </a:lnTo>
                  <a:lnTo>
                    <a:pt x="9868" y="9941"/>
                  </a:lnTo>
                  <a:lnTo>
                    <a:pt x="9831" y="9868"/>
                  </a:lnTo>
                  <a:lnTo>
                    <a:pt x="9794" y="9758"/>
                  </a:lnTo>
                  <a:lnTo>
                    <a:pt x="9721" y="9685"/>
                  </a:lnTo>
                  <a:lnTo>
                    <a:pt x="9648" y="9648"/>
                  </a:lnTo>
                  <a:lnTo>
                    <a:pt x="9538" y="9648"/>
                  </a:lnTo>
                  <a:lnTo>
                    <a:pt x="8951" y="9758"/>
                  </a:lnTo>
                  <a:lnTo>
                    <a:pt x="8327" y="9831"/>
                  </a:lnTo>
                  <a:lnTo>
                    <a:pt x="7740" y="9831"/>
                  </a:lnTo>
                  <a:lnTo>
                    <a:pt x="7447" y="9795"/>
                  </a:lnTo>
                  <a:lnTo>
                    <a:pt x="7300" y="9721"/>
                  </a:lnTo>
                  <a:lnTo>
                    <a:pt x="7190" y="9648"/>
                  </a:lnTo>
                  <a:lnTo>
                    <a:pt x="7117" y="9575"/>
                  </a:lnTo>
                  <a:lnTo>
                    <a:pt x="7080" y="9465"/>
                  </a:lnTo>
                  <a:lnTo>
                    <a:pt x="7080" y="9208"/>
                  </a:lnTo>
                  <a:lnTo>
                    <a:pt x="7080" y="8914"/>
                  </a:lnTo>
                  <a:lnTo>
                    <a:pt x="7117" y="8694"/>
                  </a:lnTo>
                  <a:lnTo>
                    <a:pt x="7153" y="8474"/>
                  </a:lnTo>
                  <a:lnTo>
                    <a:pt x="7153" y="8254"/>
                  </a:lnTo>
                  <a:lnTo>
                    <a:pt x="7117" y="8034"/>
                  </a:lnTo>
                  <a:lnTo>
                    <a:pt x="7043" y="7851"/>
                  </a:lnTo>
                  <a:lnTo>
                    <a:pt x="6970" y="7667"/>
                  </a:lnTo>
                  <a:lnTo>
                    <a:pt x="6823" y="7520"/>
                  </a:lnTo>
                  <a:lnTo>
                    <a:pt x="6676" y="7410"/>
                  </a:lnTo>
                  <a:lnTo>
                    <a:pt x="6530" y="7337"/>
                  </a:lnTo>
                  <a:lnTo>
                    <a:pt x="6383" y="7300"/>
                  </a:lnTo>
                  <a:lnTo>
                    <a:pt x="6200" y="7300"/>
                  </a:lnTo>
                  <a:lnTo>
                    <a:pt x="6016" y="7337"/>
                  </a:lnTo>
                  <a:lnTo>
                    <a:pt x="5833" y="7447"/>
                  </a:lnTo>
                  <a:lnTo>
                    <a:pt x="5649" y="7594"/>
                  </a:lnTo>
                  <a:lnTo>
                    <a:pt x="5503" y="7814"/>
                  </a:lnTo>
                  <a:lnTo>
                    <a:pt x="5393" y="8034"/>
                  </a:lnTo>
                  <a:lnTo>
                    <a:pt x="5283" y="8291"/>
                  </a:lnTo>
                  <a:lnTo>
                    <a:pt x="5136" y="8768"/>
                  </a:lnTo>
                  <a:lnTo>
                    <a:pt x="5026" y="9281"/>
                  </a:lnTo>
                  <a:lnTo>
                    <a:pt x="4989" y="9795"/>
                  </a:lnTo>
                  <a:lnTo>
                    <a:pt x="5026" y="10308"/>
                  </a:lnTo>
                  <a:lnTo>
                    <a:pt x="5062" y="10858"/>
                  </a:lnTo>
                  <a:lnTo>
                    <a:pt x="5062" y="11372"/>
                  </a:lnTo>
                  <a:lnTo>
                    <a:pt x="5062" y="11519"/>
                  </a:lnTo>
                  <a:lnTo>
                    <a:pt x="5026" y="11665"/>
                  </a:lnTo>
                  <a:lnTo>
                    <a:pt x="4952" y="11775"/>
                  </a:lnTo>
                  <a:lnTo>
                    <a:pt x="4879" y="11886"/>
                  </a:lnTo>
                  <a:lnTo>
                    <a:pt x="4769" y="11959"/>
                  </a:lnTo>
                  <a:lnTo>
                    <a:pt x="4659" y="12032"/>
                  </a:lnTo>
                  <a:lnTo>
                    <a:pt x="4512" y="12069"/>
                  </a:lnTo>
                  <a:lnTo>
                    <a:pt x="4366" y="12069"/>
                  </a:lnTo>
                  <a:lnTo>
                    <a:pt x="4109" y="11996"/>
                  </a:lnTo>
                  <a:lnTo>
                    <a:pt x="3815" y="11922"/>
                  </a:lnTo>
                  <a:lnTo>
                    <a:pt x="3705" y="11849"/>
                  </a:lnTo>
                  <a:lnTo>
                    <a:pt x="3595" y="11739"/>
                  </a:lnTo>
                  <a:lnTo>
                    <a:pt x="3559" y="11592"/>
                  </a:lnTo>
                  <a:lnTo>
                    <a:pt x="3522" y="11445"/>
                  </a:lnTo>
                  <a:lnTo>
                    <a:pt x="3302" y="10272"/>
                  </a:lnTo>
                  <a:lnTo>
                    <a:pt x="3155" y="9061"/>
                  </a:lnTo>
                  <a:lnTo>
                    <a:pt x="3045" y="7887"/>
                  </a:lnTo>
                  <a:lnTo>
                    <a:pt x="3045" y="7484"/>
                  </a:lnTo>
                  <a:lnTo>
                    <a:pt x="3008" y="7264"/>
                  </a:lnTo>
                  <a:lnTo>
                    <a:pt x="2935" y="7044"/>
                  </a:lnTo>
                  <a:lnTo>
                    <a:pt x="3375" y="7044"/>
                  </a:lnTo>
                  <a:lnTo>
                    <a:pt x="3779" y="7007"/>
                  </a:lnTo>
                  <a:lnTo>
                    <a:pt x="4219" y="6970"/>
                  </a:lnTo>
                  <a:lnTo>
                    <a:pt x="4622" y="6860"/>
                  </a:lnTo>
                  <a:lnTo>
                    <a:pt x="4806" y="6787"/>
                  </a:lnTo>
                  <a:lnTo>
                    <a:pt x="4952" y="6677"/>
                  </a:lnTo>
                  <a:lnTo>
                    <a:pt x="5099" y="6603"/>
                  </a:lnTo>
                  <a:lnTo>
                    <a:pt x="5209" y="6493"/>
                  </a:lnTo>
                  <a:lnTo>
                    <a:pt x="5429" y="6200"/>
                  </a:lnTo>
                  <a:lnTo>
                    <a:pt x="5539" y="5906"/>
                  </a:lnTo>
                  <a:lnTo>
                    <a:pt x="5649" y="5576"/>
                  </a:lnTo>
                  <a:lnTo>
                    <a:pt x="5723" y="5210"/>
                  </a:lnTo>
                  <a:lnTo>
                    <a:pt x="5723" y="4806"/>
                  </a:lnTo>
                  <a:lnTo>
                    <a:pt x="5686" y="4036"/>
                  </a:lnTo>
                  <a:lnTo>
                    <a:pt x="5649" y="3559"/>
                  </a:lnTo>
                  <a:lnTo>
                    <a:pt x="5576" y="3082"/>
                  </a:lnTo>
                  <a:lnTo>
                    <a:pt x="5539" y="2789"/>
                  </a:lnTo>
                  <a:lnTo>
                    <a:pt x="5503" y="2678"/>
                  </a:lnTo>
                  <a:lnTo>
                    <a:pt x="5466" y="2568"/>
                  </a:lnTo>
                  <a:lnTo>
                    <a:pt x="5429" y="2422"/>
                  </a:lnTo>
                  <a:lnTo>
                    <a:pt x="5356" y="2348"/>
                  </a:lnTo>
                  <a:lnTo>
                    <a:pt x="5173" y="2238"/>
                  </a:lnTo>
                  <a:lnTo>
                    <a:pt x="5026" y="2202"/>
                  </a:lnTo>
                  <a:lnTo>
                    <a:pt x="4916" y="2202"/>
                  </a:lnTo>
                  <a:lnTo>
                    <a:pt x="4879" y="2238"/>
                  </a:lnTo>
                  <a:lnTo>
                    <a:pt x="4586" y="2238"/>
                  </a:lnTo>
                  <a:lnTo>
                    <a:pt x="4622" y="808"/>
                  </a:lnTo>
                  <a:lnTo>
                    <a:pt x="4586" y="551"/>
                  </a:lnTo>
                  <a:lnTo>
                    <a:pt x="4549" y="441"/>
                  </a:lnTo>
                  <a:lnTo>
                    <a:pt x="4512" y="331"/>
                  </a:lnTo>
                  <a:lnTo>
                    <a:pt x="4439" y="258"/>
                  </a:lnTo>
                  <a:lnTo>
                    <a:pt x="4329" y="221"/>
                  </a:lnTo>
                  <a:lnTo>
                    <a:pt x="4219" y="184"/>
                  </a:lnTo>
                  <a:lnTo>
                    <a:pt x="4072" y="221"/>
                  </a:lnTo>
                  <a:lnTo>
                    <a:pt x="3815" y="331"/>
                  </a:lnTo>
                  <a:lnTo>
                    <a:pt x="3705" y="404"/>
                  </a:lnTo>
                  <a:lnTo>
                    <a:pt x="3632" y="514"/>
                  </a:lnTo>
                  <a:lnTo>
                    <a:pt x="3522" y="734"/>
                  </a:lnTo>
                  <a:lnTo>
                    <a:pt x="3449" y="991"/>
                  </a:lnTo>
                  <a:lnTo>
                    <a:pt x="3485" y="1321"/>
                  </a:lnTo>
                  <a:lnTo>
                    <a:pt x="3522" y="1651"/>
                  </a:lnTo>
                  <a:lnTo>
                    <a:pt x="3559" y="1908"/>
                  </a:lnTo>
                  <a:lnTo>
                    <a:pt x="3669" y="2165"/>
                  </a:lnTo>
                  <a:lnTo>
                    <a:pt x="2091" y="2165"/>
                  </a:lnTo>
                  <a:lnTo>
                    <a:pt x="2055" y="1358"/>
                  </a:lnTo>
                  <a:lnTo>
                    <a:pt x="2018" y="514"/>
                  </a:lnTo>
                  <a:lnTo>
                    <a:pt x="2018" y="368"/>
                  </a:lnTo>
                  <a:lnTo>
                    <a:pt x="1945" y="221"/>
                  </a:lnTo>
                  <a:lnTo>
                    <a:pt x="1871" y="147"/>
                  </a:lnTo>
                  <a:lnTo>
                    <a:pt x="1761" y="74"/>
                  </a:lnTo>
                  <a:lnTo>
                    <a:pt x="1651" y="37"/>
                  </a:lnTo>
                  <a:lnTo>
                    <a:pt x="1504" y="1"/>
                  </a:lnTo>
                  <a:close/>
                </a:path>
              </a:pathLst>
            </a:custGeom>
            <a:solidFill>
              <a:srgbClr val="A4C2F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A4C2F4"/>
                </a:solidFill>
                <a:latin typeface="Arial"/>
                <a:ea typeface="Arial"/>
                <a:cs typeface="Arial"/>
                <a:sym typeface="Arial"/>
              </a:endParaRPr>
            </a:p>
          </p:txBody>
        </p:sp>
        <p:sp>
          <p:nvSpPr>
            <p:cNvPr id="875" name="Google Shape;875;p40"/>
            <p:cNvSpPr/>
            <p:nvPr/>
          </p:nvSpPr>
          <p:spPr>
            <a:xfrm>
              <a:off x="6062250" y="3853825"/>
              <a:ext cx="332900" cy="376025"/>
            </a:xfrm>
            <a:custGeom>
              <a:avLst/>
              <a:gdLst/>
              <a:ahLst/>
              <a:cxnLst/>
              <a:rect l="l" t="t" r="r" b="b"/>
              <a:pathLst>
                <a:path w="13316" h="15041" extrusionOk="0">
                  <a:moveTo>
                    <a:pt x="5466" y="1"/>
                  </a:moveTo>
                  <a:lnTo>
                    <a:pt x="5466" y="38"/>
                  </a:lnTo>
                  <a:lnTo>
                    <a:pt x="5576" y="1248"/>
                  </a:lnTo>
                  <a:lnTo>
                    <a:pt x="5612" y="1321"/>
                  </a:lnTo>
                  <a:lnTo>
                    <a:pt x="5649" y="1395"/>
                  </a:lnTo>
                  <a:lnTo>
                    <a:pt x="5759" y="1431"/>
                  </a:lnTo>
                  <a:lnTo>
                    <a:pt x="5833" y="1395"/>
                  </a:lnTo>
                  <a:lnTo>
                    <a:pt x="6713" y="881"/>
                  </a:lnTo>
                  <a:lnTo>
                    <a:pt x="6713" y="881"/>
                  </a:lnTo>
                  <a:lnTo>
                    <a:pt x="6640" y="1285"/>
                  </a:lnTo>
                  <a:lnTo>
                    <a:pt x="6603" y="1652"/>
                  </a:lnTo>
                  <a:lnTo>
                    <a:pt x="6603" y="2055"/>
                  </a:lnTo>
                  <a:lnTo>
                    <a:pt x="6640" y="2459"/>
                  </a:lnTo>
                  <a:lnTo>
                    <a:pt x="6676" y="2569"/>
                  </a:lnTo>
                  <a:lnTo>
                    <a:pt x="6750" y="2605"/>
                  </a:lnTo>
                  <a:lnTo>
                    <a:pt x="6823" y="2642"/>
                  </a:lnTo>
                  <a:lnTo>
                    <a:pt x="6896" y="2679"/>
                  </a:lnTo>
                  <a:lnTo>
                    <a:pt x="6970" y="2642"/>
                  </a:lnTo>
                  <a:lnTo>
                    <a:pt x="7043" y="2605"/>
                  </a:lnTo>
                  <a:lnTo>
                    <a:pt x="7080" y="2532"/>
                  </a:lnTo>
                  <a:lnTo>
                    <a:pt x="7080" y="2459"/>
                  </a:lnTo>
                  <a:lnTo>
                    <a:pt x="7043" y="2275"/>
                  </a:lnTo>
                  <a:lnTo>
                    <a:pt x="7006" y="1835"/>
                  </a:lnTo>
                  <a:lnTo>
                    <a:pt x="7043" y="1395"/>
                  </a:lnTo>
                  <a:lnTo>
                    <a:pt x="7116" y="955"/>
                  </a:lnTo>
                  <a:lnTo>
                    <a:pt x="7226" y="514"/>
                  </a:lnTo>
                  <a:lnTo>
                    <a:pt x="7190" y="404"/>
                  </a:lnTo>
                  <a:lnTo>
                    <a:pt x="7153" y="294"/>
                  </a:lnTo>
                  <a:lnTo>
                    <a:pt x="7043" y="258"/>
                  </a:lnTo>
                  <a:lnTo>
                    <a:pt x="6933" y="294"/>
                  </a:lnTo>
                  <a:lnTo>
                    <a:pt x="5906" y="918"/>
                  </a:lnTo>
                  <a:lnTo>
                    <a:pt x="5869" y="698"/>
                  </a:lnTo>
                  <a:lnTo>
                    <a:pt x="5796" y="478"/>
                  </a:lnTo>
                  <a:lnTo>
                    <a:pt x="5686" y="221"/>
                  </a:lnTo>
                  <a:lnTo>
                    <a:pt x="5576" y="1"/>
                  </a:lnTo>
                  <a:close/>
                  <a:moveTo>
                    <a:pt x="8840" y="3816"/>
                  </a:moveTo>
                  <a:lnTo>
                    <a:pt x="8730" y="3852"/>
                  </a:lnTo>
                  <a:lnTo>
                    <a:pt x="8657" y="3926"/>
                  </a:lnTo>
                  <a:lnTo>
                    <a:pt x="8510" y="4146"/>
                  </a:lnTo>
                  <a:lnTo>
                    <a:pt x="8364" y="4293"/>
                  </a:lnTo>
                  <a:lnTo>
                    <a:pt x="8143" y="4476"/>
                  </a:lnTo>
                  <a:lnTo>
                    <a:pt x="7997" y="4659"/>
                  </a:lnTo>
                  <a:lnTo>
                    <a:pt x="7997" y="4733"/>
                  </a:lnTo>
                  <a:lnTo>
                    <a:pt x="7997" y="4769"/>
                  </a:lnTo>
                  <a:lnTo>
                    <a:pt x="8033" y="4806"/>
                  </a:lnTo>
                  <a:lnTo>
                    <a:pt x="8070" y="4843"/>
                  </a:lnTo>
                  <a:lnTo>
                    <a:pt x="8253" y="4843"/>
                  </a:lnTo>
                  <a:lnTo>
                    <a:pt x="8400" y="4806"/>
                  </a:lnTo>
                  <a:lnTo>
                    <a:pt x="8547" y="4733"/>
                  </a:lnTo>
                  <a:lnTo>
                    <a:pt x="8694" y="4659"/>
                  </a:lnTo>
                  <a:lnTo>
                    <a:pt x="8914" y="4403"/>
                  </a:lnTo>
                  <a:lnTo>
                    <a:pt x="9097" y="4146"/>
                  </a:lnTo>
                  <a:lnTo>
                    <a:pt x="9134" y="4073"/>
                  </a:lnTo>
                  <a:lnTo>
                    <a:pt x="9134" y="3963"/>
                  </a:lnTo>
                  <a:lnTo>
                    <a:pt x="9097" y="3889"/>
                  </a:lnTo>
                  <a:lnTo>
                    <a:pt x="9024" y="3852"/>
                  </a:lnTo>
                  <a:lnTo>
                    <a:pt x="8914" y="3816"/>
                  </a:lnTo>
                  <a:close/>
                  <a:moveTo>
                    <a:pt x="147" y="2972"/>
                  </a:moveTo>
                  <a:lnTo>
                    <a:pt x="73" y="3009"/>
                  </a:lnTo>
                  <a:lnTo>
                    <a:pt x="37" y="3082"/>
                  </a:lnTo>
                  <a:lnTo>
                    <a:pt x="0" y="3229"/>
                  </a:lnTo>
                  <a:lnTo>
                    <a:pt x="37" y="3559"/>
                  </a:lnTo>
                  <a:lnTo>
                    <a:pt x="110" y="4073"/>
                  </a:lnTo>
                  <a:lnTo>
                    <a:pt x="220" y="4549"/>
                  </a:lnTo>
                  <a:lnTo>
                    <a:pt x="257" y="4623"/>
                  </a:lnTo>
                  <a:lnTo>
                    <a:pt x="330" y="4696"/>
                  </a:lnTo>
                  <a:lnTo>
                    <a:pt x="514" y="4696"/>
                  </a:lnTo>
                  <a:lnTo>
                    <a:pt x="1174" y="4219"/>
                  </a:lnTo>
                  <a:lnTo>
                    <a:pt x="1247" y="4843"/>
                  </a:lnTo>
                  <a:lnTo>
                    <a:pt x="1284" y="4990"/>
                  </a:lnTo>
                  <a:lnTo>
                    <a:pt x="1321" y="5173"/>
                  </a:lnTo>
                  <a:lnTo>
                    <a:pt x="1394" y="5320"/>
                  </a:lnTo>
                  <a:lnTo>
                    <a:pt x="1431" y="5356"/>
                  </a:lnTo>
                  <a:lnTo>
                    <a:pt x="1541" y="5393"/>
                  </a:lnTo>
                  <a:lnTo>
                    <a:pt x="1614" y="5393"/>
                  </a:lnTo>
                  <a:lnTo>
                    <a:pt x="1687" y="5356"/>
                  </a:lnTo>
                  <a:lnTo>
                    <a:pt x="1724" y="5320"/>
                  </a:lnTo>
                  <a:lnTo>
                    <a:pt x="1761" y="5246"/>
                  </a:lnTo>
                  <a:lnTo>
                    <a:pt x="1761" y="5173"/>
                  </a:lnTo>
                  <a:lnTo>
                    <a:pt x="1724" y="5063"/>
                  </a:lnTo>
                  <a:lnTo>
                    <a:pt x="1724" y="5026"/>
                  </a:lnTo>
                  <a:lnTo>
                    <a:pt x="1687" y="4953"/>
                  </a:lnTo>
                  <a:lnTo>
                    <a:pt x="1651" y="4549"/>
                  </a:lnTo>
                  <a:lnTo>
                    <a:pt x="1614" y="4183"/>
                  </a:lnTo>
                  <a:lnTo>
                    <a:pt x="1577" y="3816"/>
                  </a:lnTo>
                  <a:lnTo>
                    <a:pt x="1577" y="3706"/>
                  </a:lnTo>
                  <a:lnTo>
                    <a:pt x="1467" y="3632"/>
                  </a:lnTo>
                  <a:lnTo>
                    <a:pt x="1357" y="3632"/>
                  </a:lnTo>
                  <a:lnTo>
                    <a:pt x="1247" y="3669"/>
                  </a:lnTo>
                  <a:lnTo>
                    <a:pt x="880" y="3889"/>
                  </a:lnTo>
                  <a:lnTo>
                    <a:pt x="550" y="4146"/>
                  </a:lnTo>
                  <a:lnTo>
                    <a:pt x="330" y="3302"/>
                  </a:lnTo>
                  <a:lnTo>
                    <a:pt x="294" y="3082"/>
                  </a:lnTo>
                  <a:lnTo>
                    <a:pt x="220" y="2972"/>
                  </a:lnTo>
                  <a:close/>
                  <a:moveTo>
                    <a:pt x="8400" y="2679"/>
                  </a:moveTo>
                  <a:lnTo>
                    <a:pt x="10124" y="5173"/>
                  </a:lnTo>
                  <a:lnTo>
                    <a:pt x="10161" y="5210"/>
                  </a:lnTo>
                  <a:lnTo>
                    <a:pt x="10124" y="5246"/>
                  </a:lnTo>
                  <a:lnTo>
                    <a:pt x="9684" y="5613"/>
                  </a:lnTo>
                  <a:lnTo>
                    <a:pt x="9207" y="6017"/>
                  </a:lnTo>
                  <a:lnTo>
                    <a:pt x="8804" y="6310"/>
                  </a:lnTo>
                  <a:lnTo>
                    <a:pt x="8584" y="6017"/>
                  </a:lnTo>
                  <a:lnTo>
                    <a:pt x="6970" y="3852"/>
                  </a:lnTo>
                  <a:lnTo>
                    <a:pt x="7703" y="3339"/>
                  </a:lnTo>
                  <a:lnTo>
                    <a:pt x="8033" y="3045"/>
                  </a:lnTo>
                  <a:lnTo>
                    <a:pt x="8364" y="2752"/>
                  </a:lnTo>
                  <a:lnTo>
                    <a:pt x="8400" y="2679"/>
                  </a:lnTo>
                  <a:close/>
                  <a:moveTo>
                    <a:pt x="2494" y="7227"/>
                  </a:moveTo>
                  <a:lnTo>
                    <a:pt x="2421" y="7301"/>
                  </a:lnTo>
                  <a:lnTo>
                    <a:pt x="2421" y="7411"/>
                  </a:lnTo>
                  <a:lnTo>
                    <a:pt x="2678" y="7887"/>
                  </a:lnTo>
                  <a:lnTo>
                    <a:pt x="2494" y="8034"/>
                  </a:lnTo>
                  <a:lnTo>
                    <a:pt x="2458" y="8108"/>
                  </a:lnTo>
                  <a:lnTo>
                    <a:pt x="2421" y="8218"/>
                  </a:lnTo>
                  <a:lnTo>
                    <a:pt x="2421" y="8291"/>
                  </a:lnTo>
                  <a:lnTo>
                    <a:pt x="2494" y="8328"/>
                  </a:lnTo>
                  <a:lnTo>
                    <a:pt x="2605" y="8364"/>
                  </a:lnTo>
                  <a:lnTo>
                    <a:pt x="2678" y="8328"/>
                  </a:lnTo>
                  <a:lnTo>
                    <a:pt x="2861" y="8254"/>
                  </a:lnTo>
                  <a:lnTo>
                    <a:pt x="2935" y="8364"/>
                  </a:lnTo>
                  <a:lnTo>
                    <a:pt x="3155" y="8694"/>
                  </a:lnTo>
                  <a:lnTo>
                    <a:pt x="3301" y="8841"/>
                  </a:lnTo>
                  <a:lnTo>
                    <a:pt x="3375" y="8878"/>
                  </a:lnTo>
                  <a:lnTo>
                    <a:pt x="3485" y="8915"/>
                  </a:lnTo>
                  <a:lnTo>
                    <a:pt x="3558" y="8878"/>
                  </a:lnTo>
                  <a:lnTo>
                    <a:pt x="3595" y="8804"/>
                  </a:lnTo>
                  <a:lnTo>
                    <a:pt x="3632" y="8731"/>
                  </a:lnTo>
                  <a:lnTo>
                    <a:pt x="3595" y="8621"/>
                  </a:lnTo>
                  <a:lnTo>
                    <a:pt x="3558" y="8438"/>
                  </a:lnTo>
                  <a:lnTo>
                    <a:pt x="3301" y="8108"/>
                  </a:lnTo>
                  <a:lnTo>
                    <a:pt x="3228" y="7997"/>
                  </a:lnTo>
                  <a:lnTo>
                    <a:pt x="3558" y="7704"/>
                  </a:lnTo>
                  <a:lnTo>
                    <a:pt x="3595" y="7594"/>
                  </a:lnTo>
                  <a:lnTo>
                    <a:pt x="3595" y="7484"/>
                  </a:lnTo>
                  <a:lnTo>
                    <a:pt x="3558" y="7411"/>
                  </a:lnTo>
                  <a:lnTo>
                    <a:pt x="3485" y="7374"/>
                  </a:lnTo>
                  <a:lnTo>
                    <a:pt x="3412" y="7337"/>
                  </a:lnTo>
                  <a:lnTo>
                    <a:pt x="3338" y="7337"/>
                  </a:lnTo>
                  <a:lnTo>
                    <a:pt x="3228" y="7411"/>
                  </a:lnTo>
                  <a:lnTo>
                    <a:pt x="2971" y="7631"/>
                  </a:lnTo>
                  <a:lnTo>
                    <a:pt x="2641" y="7264"/>
                  </a:lnTo>
                  <a:lnTo>
                    <a:pt x="2568" y="7227"/>
                  </a:lnTo>
                  <a:close/>
                  <a:moveTo>
                    <a:pt x="3191" y="6090"/>
                  </a:moveTo>
                  <a:lnTo>
                    <a:pt x="3595" y="6860"/>
                  </a:lnTo>
                  <a:lnTo>
                    <a:pt x="3998" y="7594"/>
                  </a:lnTo>
                  <a:lnTo>
                    <a:pt x="4439" y="8328"/>
                  </a:lnTo>
                  <a:lnTo>
                    <a:pt x="4915" y="9025"/>
                  </a:lnTo>
                  <a:lnTo>
                    <a:pt x="4769" y="9098"/>
                  </a:lnTo>
                  <a:lnTo>
                    <a:pt x="4622" y="9171"/>
                  </a:lnTo>
                  <a:lnTo>
                    <a:pt x="4365" y="9355"/>
                  </a:lnTo>
                  <a:lnTo>
                    <a:pt x="3778" y="9721"/>
                  </a:lnTo>
                  <a:lnTo>
                    <a:pt x="3522" y="9905"/>
                  </a:lnTo>
                  <a:lnTo>
                    <a:pt x="3412" y="10015"/>
                  </a:lnTo>
                  <a:lnTo>
                    <a:pt x="3265" y="10052"/>
                  </a:lnTo>
                  <a:lnTo>
                    <a:pt x="3228" y="10052"/>
                  </a:lnTo>
                  <a:lnTo>
                    <a:pt x="3191" y="10088"/>
                  </a:lnTo>
                  <a:lnTo>
                    <a:pt x="3191" y="10162"/>
                  </a:lnTo>
                  <a:lnTo>
                    <a:pt x="2421" y="9025"/>
                  </a:lnTo>
                  <a:lnTo>
                    <a:pt x="1761" y="7997"/>
                  </a:lnTo>
                  <a:lnTo>
                    <a:pt x="1064" y="7007"/>
                  </a:lnTo>
                  <a:lnTo>
                    <a:pt x="1394" y="6897"/>
                  </a:lnTo>
                  <a:lnTo>
                    <a:pt x="1724" y="6714"/>
                  </a:lnTo>
                  <a:lnTo>
                    <a:pt x="2348" y="6383"/>
                  </a:lnTo>
                  <a:lnTo>
                    <a:pt x="2494" y="6310"/>
                  </a:lnTo>
                  <a:lnTo>
                    <a:pt x="2641" y="6273"/>
                  </a:lnTo>
                  <a:lnTo>
                    <a:pt x="2935" y="6237"/>
                  </a:lnTo>
                  <a:lnTo>
                    <a:pt x="3081" y="6200"/>
                  </a:lnTo>
                  <a:lnTo>
                    <a:pt x="3191" y="6090"/>
                  </a:lnTo>
                  <a:close/>
                  <a:moveTo>
                    <a:pt x="12729" y="11005"/>
                  </a:moveTo>
                  <a:lnTo>
                    <a:pt x="12655" y="11225"/>
                  </a:lnTo>
                  <a:lnTo>
                    <a:pt x="12582" y="11115"/>
                  </a:lnTo>
                  <a:lnTo>
                    <a:pt x="12729" y="11005"/>
                  </a:lnTo>
                  <a:close/>
                  <a:moveTo>
                    <a:pt x="9647" y="12949"/>
                  </a:moveTo>
                  <a:lnTo>
                    <a:pt x="9721" y="13096"/>
                  </a:lnTo>
                  <a:lnTo>
                    <a:pt x="9831" y="13280"/>
                  </a:lnTo>
                  <a:lnTo>
                    <a:pt x="9941" y="13463"/>
                  </a:lnTo>
                  <a:lnTo>
                    <a:pt x="10088" y="13573"/>
                  </a:lnTo>
                  <a:lnTo>
                    <a:pt x="10051" y="13573"/>
                  </a:lnTo>
                  <a:lnTo>
                    <a:pt x="9647" y="13756"/>
                  </a:lnTo>
                  <a:lnTo>
                    <a:pt x="9647" y="13646"/>
                  </a:lnTo>
                  <a:lnTo>
                    <a:pt x="9574" y="13536"/>
                  </a:lnTo>
                  <a:lnTo>
                    <a:pt x="9427" y="13426"/>
                  </a:lnTo>
                  <a:lnTo>
                    <a:pt x="9354" y="13280"/>
                  </a:lnTo>
                  <a:lnTo>
                    <a:pt x="9281" y="13133"/>
                  </a:lnTo>
                  <a:lnTo>
                    <a:pt x="9244" y="12986"/>
                  </a:lnTo>
                  <a:lnTo>
                    <a:pt x="9647" y="12949"/>
                  </a:lnTo>
                  <a:close/>
                  <a:moveTo>
                    <a:pt x="6640" y="12839"/>
                  </a:moveTo>
                  <a:lnTo>
                    <a:pt x="6493" y="13426"/>
                  </a:lnTo>
                  <a:lnTo>
                    <a:pt x="6419" y="14013"/>
                  </a:lnTo>
                  <a:lnTo>
                    <a:pt x="6419" y="14160"/>
                  </a:lnTo>
                  <a:lnTo>
                    <a:pt x="6163" y="13940"/>
                  </a:lnTo>
                  <a:lnTo>
                    <a:pt x="6126" y="13940"/>
                  </a:lnTo>
                  <a:lnTo>
                    <a:pt x="6126" y="13903"/>
                  </a:lnTo>
                  <a:lnTo>
                    <a:pt x="6126" y="13646"/>
                  </a:lnTo>
                  <a:lnTo>
                    <a:pt x="6163" y="13353"/>
                  </a:lnTo>
                  <a:lnTo>
                    <a:pt x="6236" y="13096"/>
                  </a:lnTo>
                  <a:lnTo>
                    <a:pt x="6346" y="12876"/>
                  </a:lnTo>
                  <a:lnTo>
                    <a:pt x="6640" y="12839"/>
                  </a:lnTo>
                  <a:close/>
                  <a:moveTo>
                    <a:pt x="7336" y="13170"/>
                  </a:moveTo>
                  <a:lnTo>
                    <a:pt x="7263" y="13206"/>
                  </a:lnTo>
                  <a:lnTo>
                    <a:pt x="7226" y="13243"/>
                  </a:lnTo>
                  <a:lnTo>
                    <a:pt x="7080" y="13720"/>
                  </a:lnTo>
                  <a:lnTo>
                    <a:pt x="7006" y="13977"/>
                  </a:lnTo>
                  <a:lnTo>
                    <a:pt x="7006" y="14233"/>
                  </a:lnTo>
                  <a:lnTo>
                    <a:pt x="7006" y="14307"/>
                  </a:lnTo>
                  <a:lnTo>
                    <a:pt x="7043" y="14380"/>
                  </a:lnTo>
                  <a:lnTo>
                    <a:pt x="7116" y="14453"/>
                  </a:lnTo>
                  <a:lnTo>
                    <a:pt x="7190" y="14490"/>
                  </a:lnTo>
                  <a:lnTo>
                    <a:pt x="7263" y="14527"/>
                  </a:lnTo>
                  <a:lnTo>
                    <a:pt x="7336" y="14527"/>
                  </a:lnTo>
                  <a:lnTo>
                    <a:pt x="7410" y="14453"/>
                  </a:lnTo>
                  <a:lnTo>
                    <a:pt x="7483" y="14380"/>
                  </a:lnTo>
                  <a:lnTo>
                    <a:pt x="7483" y="14270"/>
                  </a:lnTo>
                  <a:lnTo>
                    <a:pt x="7446" y="14160"/>
                  </a:lnTo>
                  <a:lnTo>
                    <a:pt x="7373" y="14123"/>
                  </a:lnTo>
                  <a:lnTo>
                    <a:pt x="7373" y="13830"/>
                  </a:lnTo>
                  <a:lnTo>
                    <a:pt x="7410" y="13280"/>
                  </a:lnTo>
                  <a:lnTo>
                    <a:pt x="7373" y="13206"/>
                  </a:lnTo>
                  <a:lnTo>
                    <a:pt x="7336" y="13170"/>
                  </a:lnTo>
                  <a:close/>
                  <a:moveTo>
                    <a:pt x="10418" y="5613"/>
                  </a:moveTo>
                  <a:lnTo>
                    <a:pt x="11188" y="6714"/>
                  </a:lnTo>
                  <a:lnTo>
                    <a:pt x="11555" y="7264"/>
                  </a:lnTo>
                  <a:lnTo>
                    <a:pt x="11922" y="7814"/>
                  </a:lnTo>
                  <a:lnTo>
                    <a:pt x="12252" y="8474"/>
                  </a:lnTo>
                  <a:lnTo>
                    <a:pt x="12399" y="8841"/>
                  </a:lnTo>
                  <a:lnTo>
                    <a:pt x="12545" y="9208"/>
                  </a:lnTo>
                  <a:lnTo>
                    <a:pt x="12619" y="9575"/>
                  </a:lnTo>
                  <a:lnTo>
                    <a:pt x="12692" y="9942"/>
                  </a:lnTo>
                  <a:lnTo>
                    <a:pt x="12729" y="10308"/>
                  </a:lnTo>
                  <a:lnTo>
                    <a:pt x="12729" y="10675"/>
                  </a:lnTo>
                  <a:lnTo>
                    <a:pt x="12325" y="10932"/>
                  </a:lnTo>
                  <a:lnTo>
                    <a:pt x="12288" y="10969"/>
                  </a:lnTo>
                  <a:lnTo>
                    <a:pt x="12252" y="11042"/>
                  </a:lnTo>
                  <a:lnTo>
                    <a:pt x="12288" y="11079"/>
                  </a:lnTo>
                  <a:lnTo>
                    <a:pt x="12325" y="11152"/>
                  </a:lnTo>
                  <a:lnTo>
                    <a:pt x="12435" y="11372"/>
                  </a:lnTo>
                  <a:lnTo>
                    <a:pt x="12509" y="11446"/>
                  </a:lnTo>
                  <a:lnTo>
                    <a:pt x="12582" y="11519"/>
                  </a:lnTo>
                  <a:lnTo>
                    <a:pt x="12472" y="11776"/>
                  </a:lnTo>
                  <a:lnTo>
                    <a:pt x="12325" y="12032"/>
                  </a:lnTo>
                  <a:lnTo>
                    <a:pt x="11848" y="11666"/>
                  </a:lnTo>
                  <a:lnTo>
                    <a:pt x="11775" y="11629"/>
                  </a:lnTo>
                  <a:lnTo>
                    <a:pt x="11702" y="11666"/>
                  </a:lnTo>
                  <a:lnTo>
                    <a:pt x="11665" y="11739"/>
                  </a:lnTo>
                  <a:lnTo>
                    <a:pt x="11702" y="11812"/>
                  </a:lnTo>
                  <a:lnTo>
                    <a:pt x="12142" y="12326"/>
                  </a:lnTo>
                  <a:lnTo>
                    <a:pt x="11848" y="12619"/>
                  </a:lnTo>
                  <a:lnTo>
                    <a:pt x="11812" y="12546"/>
                  </a:lnTo>
                  <a:lnTo>
                    <a:pt x="11665" y="12399"/>
                  </a:lnTo>
                  <a:lnTo>
                    <a:pt x="11518" y="12253"/>
                  </a:lnTo>
                  <a:lnTo>
                    <a:pt x="11371" y="12069"/>
                  </a:lnTo>
                  <a:lnTo>
                    <a:pt x="11298" y="11886"/>
                  </a:lnTo>
                  <a:lnTo>
                    <a:pt x="11225" y="11849"/>
                  </a:lnTo>
                  <a:lnTo>
                    <a:pt x="11188" y="11812"/>
                  </a:lnTo>
                  <a:lnTo>
                    <a:pt x="11115" y="11849"/>
                  </a:lnTo>
                  <a:lnTo>
                    <a:pt x="11078" y="11922"/>
                  </a:lnTo>
                  <a:lnTo>
                    <a:pt x="11078" y="12106"/>
                  </a:lnTo>
                  <a:lnTo>
                    <a:pt x="11115" y="12253"/>
                  </a:lnTo>
                  <a:lnTo>
                    <a:pt x="11188" y="12436"/>
                  </a:lnTo>
                  <a:lnTo>
                    <a:pt x="11261" y="12583"/>
                  </a:lnTo>
                  <a:lnTo>
                    <a:pt x="11371" y="12729"/>
                  </a:lnTo>
                  <a:lnTo>
                    <a:pt x="11518" y="12876"/>
                  </a:lnTo>
                  <a:lnTo>
                    <a:pt x="11115" y="13096"/>
                  </a:lnTo>
                  <a:lnTo>
                    <a:pt x="11151" y="12986"/>
                  </a:lnTo>
                  <a:lnTo>
                    <a:pt x="11151" y="12839"/>
                  </a:lnTo>
                  <a:lnTo>
                    <a:pt x="11078" y="12766"/>
                  </a:lnTo>
                  <a:lnTo>
                    <a:pt x="10968" y="12656"/>
                  </a:lnTo>
                  <a:lnTo>
                    <a:pt x="10931" y="12656"/>
                  </a:lnTo>
                  <a:lnTo>
                    <a:pt x="10858" y="12693"/>
                  </a:lnTo>
                  <a:lnTo>
                    <a:pt x="10858" y="12766"/>
                  </a:lnTo>
                  <a:lnTo>
                    <a:pt x="10821" y="12729"/>
                  </a:lnTo>
                  <a:lnTo>
                    <a:pt x="10491" y="12436"/>
                  </a:lnTo>
                  <a:lnTo>
                    <a:pt x="10418" y="12363"/>
                  </a:lnTo>
                  <a:lnTo>
                    <a:pt x="10344" y="12399"/>
                  </a:lnTo>
                  <a:lnTo>
                    <a:pt x="10308" y="12473"/>
                  </a:lnTo>
                  <a:lnTo>
                    <a:pt x="10308" y="12546"/>
                  </a:lnTo>
                  <a:lnTo>
                    <a:pt x="10491" y="12839"/>
                  </a:lnTo>
                  <a:lnTo>
                    <a:pt x="10711" y="13206"/>
                  </a:lnTo>
                  <a:lnTo>
                    <a:pt x="10785" y="13280"/>
                  </a:lnTo>
                  <a:lnTo>
                    <a:pt x="10381" y="13426"/>
                  </a:lnTo>
                  <a:lnTo>
                    <a:pt x="10381" y="13353"/>
                  </a:lnTo>
                  <a:lnTo>
                    <a:pt x="10344" y="13280"/>
                  </a:lnTo>
                  <a:lnTo>
                    <a:pt x="10234" y="13133"/>
                  </a:lnTo>
                  <a:lnTo>
                    <a:pt x="10051" y="12913"/>
                  </a:lnTo>
                  <a:lnTo>
                    <a:pt x="9904" y="12693"/>
                  </a:lnTo>
                  <a:lnTo>
                    <a:pt x="9831" y="12619"/>
                  </a:lnTo>
                  <a:lnTo>
                    <a:pt x="9721" y="12619"/>
                  </a:lnTo>
                  <a:lnTo>
                    <a:pt x="9391" y="12693"/>
                  </a:lnTo>
                  <a:lnTo>
                    <a:pt x="9097" y="12729"/>
                  </a:lnTo>
                  <a:lnTo>
                    <a:pt x="9024" y="12766"/>
                  </a:lnTo>
                  <a:lnTo>
                    <a:pt x="8987" y="12839"/>
                  </a:lnTo>
                  <a:lnTo>
                    <a:pt x="8987" y="12913"/>
                  </a:lnTo>
                  <a:lnTo>
                    <a:pt x="9024" y="12986"/>
                  </a:lnTo>
                  <a:lnTo>
                    <a:pt x="9024" y="13243"/>
                  </a:lnTo>
                  <a:lnTo>
                    <a:pt x="9097" y="13500"/>
                  </a:lnTo>
                  <a:lnTo>
                    <a:pt x="9134" y="13646"/>
                  </a:lnTo>
                  <a:lnTo>
                    <a:pt x="9207" y="13756"/>
                  </a:lnTo>
                  <a:lnTo>
                    <a:pt x="9317" y="13830"/>
                  </a:lnTo>
                  <a:lnTo>
                    <a:pt x="9427" y="13867"/>
                  </a:lnTo>
                  <a:lnTo>
                    <a:pt x="8987" y="14050"/>
                  </a:lnTo>
                  <a:lnTo>
                    <a:pt x="8950" y="13977"/>
                  </a:lnTo>
                  <a:lnTo>
                    <a:pt x="8804" y="13903"/>
                  </a:lnTo>
                  <a:lnTo>
                    <a:pt x="8767" y="13903"/>
                  </a:lnTo>
                  <a:lnTo>
                    <a:pt x="8620" y="13536"/>
                  </a:lnTo>
                  <a:lnTo>
                    <a:pt x="8510" y="13390"/>
                  </a:lnTo>
                  <a:lnTo>
                    <a:pt x="8364" y="13206"/>
                  </a:lnTo>
                  <a:lnTo>
                    <a:pt x="8327" y="13206"/>
                  </a:lnTo>
                  <a:lnTo>
                    <a:pt x="8327" y="13243"/>
                  </a:lnTo>
                  <a:lnTo>
                    <a:pt x="8327" y="13500"/>
                  </a:lnTo>
                  <a:lnTo>
                    <a:pt x="8364" y="13756"/>
                  </a:lnTo>
                  <a:lnTo>
                    <a:pt x="8510" y="14270"/>
                  </a:lnTo>
                  <a:lnTo>
                    <a:pt x="8070" y="14453"/>
                  </a:lnTo>
                  <a:lnTo>
                    <a:pt x="8033" y="14160"/>
                  </a:lnTo>
                  <a:lnTo>
                    <a:pt x="7960" y="13903"/>
                  </a:lnTo>
                  <a:lnTo>
                    <a:pt x="7923" y="13536"/>
                  </a:lnTo>
                  <a:lnTo>
                    <a:pt x="7923" y="13206"/>
                  </a:lnTo>
                  <a:lnTo>
                    <a:pt x="7887" y="13133"/>
                  </a:lnTo>
                  <a:lnTo>
                    <a:pt x="7813" y="13096"/>
                  </a:lnTo>
                  <a:lnTo>
                    <a:pt x="7777" y="13096"/>
                  </a:lnTo>
                  <a:lnTo>
                    <a:pt x="7703" y="13170"/>
                  </a:lnTo>
                  <a:lnTo>
                    <a:pt x="7667" y="13536"/>
                  </a:lnTo>
                  <a:lnTo>
                    <a:pt x="7630" y="13903"/>
                  </a:lnTo>
                  <a:lnTo>
                    <a:pt x="7667" y="14233"/>
                  </a:lnTo>
                  <a:lnTo>
                    <a:pt x="7667" y="14380"/>
                  </a:lnTo>
                  <a:lnTo>
                    <a:pt x="7740" y="14527"/>
                  </a:lnTo>
                  <a:lnTo>
                    <a:pt x="7483" y="14563"/>
                  </a:lnTo>
                  <a:lnTo>
                    <a:pt x="7190" y="14527"/>
                  </a:lnTo>
                  <a:lnTo>
                    <a:pt x="7006" y="14453"/>
                  </a:lnTo>
                  <a:lnTo>
                    <a:pt x="6786" y="14380"/>
                  </a:lnTo>
                  <a:lnTo>
                    <a:pt x="6823" y="14160"/>
                  </a:lnTo>
                  <a:lnTo>
                    <a:pt x="6860" y="13646"/>
                  </a:lnTo>
                  <a:lnTo>
                    <a:pt x="6860" y="13206"/>
                  </a:lnTo>
                  <a:lnTo>
                    <a:pt x="6860" y="12766"/>
                  </a:lnTo>
                  <a:lnTo>
                    <a:pt x="6823" y="12693"/>
                  </a:lnTo>
                  <a:lnTo>
                    <a:pt x="6713" y="12656"/>
                  </a:lnTo>
                  <a:lnTo>
                    <a:pt x="6346" y="12693"/>
                  </a:lnTo>
                  <a:lnTo>
                    <a:pt x="6309" y="12656"/>
                  </a:lnTo>
                  <a:lnTo>
                    <a:pt x="6236" y="12693"/>
                  </a:lnTo>
                  <a:lnTo>
                    <a:pt x="6089" y="12913"/>
                  </a:lnTo>
                  <a:lnTo>
                    <a:pt x="5943" y="13133"/>
                  </a:lnTo>
                  <a:lnTo>
                    <a:pt x="5869" y="13390"/>
                  </a:lnTo>
                  <a:lnTo>
                    <a:pt x="5796" y="13610"/>
                  </a:lnTo>
                  <a:lnTo>
                    <a:pt x="5392" y="13206"/>
                  </a:lnTo>
                  <a:lnTo>
                    <a:pt x="5686" y="12839"/>
                  </a:lnTo>
                  <a:lnTo>
                    <a:pt x="5943" y="12473"/>
                  </a:lnTo>
                  <a:lnTo>
                    <a:pt x="5943" y="12363"/>
                  </a:lnTo>
                  <a:lnTo>
                    <a:pt x="5943" y="12289"/>
                  </a:lnTo>
                  <a:lnTo>
                    <a:pt x="5869" y="12216"/>
                  </a:lnTo>
                  <a:lnTo>
                    <a:pt x="5686" y="12216"/>
                  </a:lnTo>
                  <a:lnTo>
                    <a:pt x="5612" y="12289"/>
                  </a:lnTo>
                  <a:lnTo>
                    <a:pt x="5209" y="12949"/>
                  </a:lnTo>
                  <a:lnTo>
                    <a:pt x="4952" y="12619"/>
                  </a:lnTo>
                  <a:lnTo>
                    <a:pt x="5136" y="12473"/>
                  </a:lnTo>
                  <a:lnTo>
                    <a:pt x="5319" y="12289"/>
                  </a:lnTo>
                  <a:lnTo>
                    <a:pt x="5466" y="12069"/>
                  </a:lnTo>
                  <a:lnTo>
                    <a:pt x="5576" y="11849"/>
                  </a:lnTo>
                  <a:lnTo>
                    <a:pt x="5576" y="11776"/>
                  </a:lnTo>
                  <a:lnTo>
                    <a:pt x="5576" y="11739"/>
                  </a:lnTo>
                  <a:lnTo>
                    <a:pt x="5539" y="11666"/>
                  </a:lnTo>
                  <a:lnTo>
                    <a:pt x="5502" y="11629"/>
                  </a:lnTo>
                  <a:lnTo>
                    <a:pt x="5319" y="11629"/>
                  </a:lnTo>
                  <a:lnTo>
                    <a:pt x="5282" y="11702"/>
                  </a:lnTo>
                  <a:lnTo>
                    <a:pt x="4805" y="12399"/>
                  </a:lnTo>
                  <a:lnTo>
                    <a:pt x="4439" y="11922"/>
                  </a:lnTo>
                  <a:lnTo>
                    <a:pt x="4549" y="11812"/>
                  </a:lnTo>
                  <a:lnTo>
                    <a:pt x="4879" y="11409"/>
                  </a:lnTo>
                  <a:lnTo>
                    <a:pt x="5209" y="10969"/>
                  </a:lnTo>
                  <a:lnTo>
                    <a:pt x="5209" y="10895"/>
                  </a:lnTo>
                  <a:lnTo>
                    <a:pt x="5246" y="10859"/>
                  </a:lnTo>
                  <a:lnTo>
                    <a:pt x="5282" y="10785"/>
                  </a:lnTo>
                  <a:lnTo>
                    <a:pt x="5282" y="10712"/>
                  </a:lnTo>
                  <a:lnTo>
                    <a:pt x="5209" y="10639"/>
                  </a:lnTo>
                  <a:lnTo>
                    <a:pt x="5099" y="10602"/>
                  </a:lnTo>
                  <a:lnTo>
                    <a:pt x="5026" y="10602"/>
                  </a:lnTo>
                  <a:lnTo>
                    <a:pt x="4952" y="10639"/>
                  </a:lnTo>
                  <a:lnTo>
                    <a:pt x="4549" y="11225"/>
                  </a:lnTo>
                  <a:lnTo>
                    <a:pt x="4329" y="11556"/>
                  </a:lnTo>
                  <a:lnTo>
                    <a:pt x="4292" y="11482"/>
                  </a:lnTo>
                  <a:lnTo>
                    <a:pt x="4145" y="11482"/>
                  </a:lnTo>
                  <a:lnTo>
                    <a:pt x="3888" y="11152"/>
                  </a:lnTo>
                  <a:lnTo>
                    <a:pt x="4329" y="10822"/>
                  </a:lnTo>
                  <a:lnTo>
                    <a:pt x="4549" y="10675"/>
                  </a:lnTo>
                  <a:lnTo>
                    <a:pt x="4732" y="10455"/>
                  </a:lnTo>
                  <a:lnTo>
                    <a:pt x="4769" y="10418"/>
                  </a:lnTo>
                  <a:lnTo>
                    <a:pt x="4805" y="10345"/>
                  </a:lnTo>
                  <a:lnTo>
                    <a:pt x="4732" y="10235"/>
                  </a:lnTo>
                  <a:lnTo>
                    <a:pt x="4659" y="10162"/>
                  </a:lnTo>
                  <a:lnTo>
                    <a:pt x="4585" y="10162"/>
                  </a:lnTo>
                  <a:lnTo>
                    <a:pt x="4512" y="10198"/>
                  </a:lnTo>
                  <a:lnTo>
                    <a:pt x="4292" y="10345"/>
                  </a:lnTo>
                  <a:lnTo>
                    <a:pt x="4072" y="10528"/>
                  </a:lnTo>
                  <a:lnTo>
                    <a:pt x="3705" y="10895"/>
                  </a:lnTo>
                  <a:lnTo>
                    <a:pt x="3256" y="10239"/>
                  </a:lnTo>
                  <a:lnTo>
                    <a:pt x="3256" y="10239"/>
                  </a:lnTo>
                  <a:lnTo>
                    <a:pt x="3485" y="10272"/>
                  </a:lnTo>
                  <a:lnTo>
                    <a:pt x="3742" y="10235"/>
                  </a:lnTo>
                  <a:lnTo>
                    <a:pt x="3888" y="10162"/>
                  </a:lnTo>
                  <a:lnTo>
                    <a:pt x="4072" y="10052"/>
                  </a:lnTo>
                  <a:lnTo>
                    <a:pt x="4365" y="9868"/>
                  </a:lnTo>
                  <a:lnTo>
                    <a:pt x="4769" y="9648"/>
                  </a:lnTo>
                  <a:lnTo>
                    <a:pt x="4989" y="9538"/>
                  </a:lnTo>
                  <a:lnTo>
                    <a:pt x="5172" y="9391"/>
                  </a:lnTo>
                  <a:lnTo>
                    <a:pt x="6053" y="10675"/>
                  </a:lnTo>
                  <a:lnTo>
                    <a:pt x="6383" y="11115"/>
                  </a:lnTo>
                  <a:lnTo>
                    <a:pt x="6713" y="11556"/>
                  </a:lnTo>
                  <a:lnTo>
                    <a:pt x="6896" y="11739"/>
                  </a:lnTo>
                  <a:lnTo>
                    <a:pt x="7116" y="11922"/>
                  </a:lnTo>
                  <a:lnTo>
                    <a:pt x="7336" y="12069"/>
                  </a:lnTo>
                  <a:lnTo>
                    <a:pt x="7593" y="12179"/>
                  </a:lnTo>
                  <a:lnTo>
                    <a:pt x="7813" y="12253"/>
                  </a:lnTo>
                  <a:lnTo>
                    <a:pt x="8070" y="12289"/>
                  </a:lnTo>
                  <a:lnTo>
                    <a:pt x="8547" y="12289"/>
                  </a:lnTo>
                  <a:lnTo>
                    <a:pt x="8767" y="12253"/>
                  </a:lnTo>
                  <a:lnTo>
                    <a:pt x="8987" y="12179"/>
                  </a:lnTo>
                  <a:lnTo>
                    <a:pt x="9207" y="12106"/>
                  </a:lnTo>
                  <a:lnTo>
                    <a:pt x="9427" y="11996"/>
                  </a:lnTo>
                  <a:lnTo>
                    <a:pt x="9684" y="11849"/>
                  </a:lnTo>
                  <a:lnTo>
                    <a:pt x="9867" y="11666"/>
                  </a:lnTo>
                  <a:lnTo>
                    <a:pt x="10051" y="11482"/>
                  </a:lnTo>
                  <a:lnTo>
                    <a:pt x="10198" y="11262"/>
                  </a:lnTo>
                  <a:lnTo>
                    <a:pt x="10308" y="11042"/>
                  </a:lnTo>
                  <a:lnTo>
                    <a:pt x="10418" y="10822"/>
                  </a:lnTo>
                  <a:lnTo>
                    <a:pt x="10491" y="10565"/>
                  </a:lnTo>
                  <a:lnTo>
                    <a:pt x="10528" y="10345"/>
                  </a:lnTo>
                  <a:lnTo>
                    <a:pt x="10564" y="9832"/>
                  </a:lnTo>
                  <a:lnTo>
                    <a:pt x="10528" y="9318"/>
                  </a:lnTo>
                  <a:lnTo>
                    <a:pt x="10418" y="8804"/>
                  </a:lnTo>
                  <a:lnTo>
                    <a:pt x="10234" y="8328"/>
                  </a:lnTo>
                  <a:lnTo>
                    <a:pt x="9978" y="7887"/>
                  </a:lnTo>
                  <a:lnTo>
                    <a:pt x="9684" y="7484"/>
                  </a:lnTo>
                  <a:lnTo>
                    <a:pt x="9097" y="6640"/>
                  </a:lnTo>
                  <a:lnTo>
                    <a:pt x="9354" y="6494"/>
                  </a:lnTo>
                  <a:lnTo>
                    <a:pt x="9574" y="6347"/>
                  </a:lnTo>
                  <a:lnTo>
                    <a:pt x="10014" y="5980"/>
                  </a:lnTo>
                  <a:lnTo>
                    <a:pt x="10418" y="5613"/>
                  </a:lnTo>
                  <a:close/>
                  <a:moveTo>
                    <a:pt x="8400" y="2055"/>
                  </a:moveTo>
                  <a:lnTo>
                    <a:pt x="8290" y="2092"/>
                  </a:lnTo>
                  <a:lnTo>
                    <a:pt x="8217" y="2165"/>
                  </a:lnTo>
                  <a:lnTo>
                    <a:pt x="8180" y="2202"/>
                  </a:lnTo>
                  <a:lnTo>
                    <a:pt x="8180" y="2312"/>
                  </a:lnTo>
                  <a:lnTo>
                    <a:pt x="8180" y="2385"/>
                  </a:lnTo>
                  <a:lnTo>
                    <a:pt x="8107" y="2422"/>
                  </a:lnTo>
                  <a:lnTo>
                    <a:pt x="8033" y="2459"/>
                  </a:lnTo>
                  <a:lnTo>
                    <a:pt x="7300" y="3045"/>
                  </a:lnTo>
                  <a:lnTo>
                    <a:pt x="6896" y="3339"/>
                  </a:lnTo>
                  <a:lnTo>
                    <a:pt x="6529" y="3596"/>
                  </a:lnTo>
                  <a:lnTo>
                    <a:pt x="6456" y="3669"/>
                  </a:lnTo>
                  <a:lnTo>
                    <a:pt x="6419" y="3742"/>
                  </a:lnTo>
                  <a:lnTo>
                    <a:pt x="6419" y="3852"/>
                  </a:lnTo>
                  <a:lnTo>
                    <a:pt x="6419" y="3926"/>
                  </a:lnTo>
                  <a:lnTo>
                    <a:pt x="8547" y="6677"/>
                  </a:lnTo>
                  <a:lnTo>
                    <a:pt x="8547" y="6750"/>
                  </a:lnTo>
                  <a:lnTo>
                    <a:pt x="8620" y="6787"/>
                  </a:lnTo>
                  <a:lnTo>
                    <a:pt x="9391" y="7851"/>
                  </a:lnTo>
                  <a:lnTo>
                    <a:pt x="9684" y="8291"/>
                  </a:lnTo>
                  <a:lnTo>
                    <a:pt x="9904" y="8768"/>
                  </a:lnTo>
                  <a:lnTo>
                    <a:pt x="10014" y="9025"/>
                  </a:lnTo>
                  <a:lnTo>
                    <a:pt x="10088" y="9281"/>
                  </a:lnTo>
                  <a:lnTo>
                    <a:pt x="10124" y="9538"/>
                  </a:lnTo>
                  <a:lnTo>
                    <a:pt x="10124" y="9832"/>
                  </a:lnTo>
                  <a:lnTo>
                    <a:pt x="10124" y="10088"/>
                  </a:lnTo>
                  <a:lnTo>
                    <a:pt x="10088" y="10308"/>
                  </a:lnTo>
                  <a:lnTo>
                    <a:pt x="10014" y="10565"/>
                  </a:lnTo>
                  <a:lnTo>
                    <a:pt x="9904" y="10785"/>
                  </a:lnTo>
                  <a:lnTo>
                    <a:pt x="9794" y="11005"/>
                  </a:lnTo>
                  <a:lnTo>
                    <a:pt x="9647" y="11189"/>
                  </a:lnTo>
                  <a:lnTo>
                    <a:pt x="9464" y="11372"/>
                  </a:lnTo>
                  <a:lnTo>
                    <a:pt x="9281" y="11556"/>
                  </a:lnTo>
                  <a:lnTo>
                    <a:pt x="9097" y="11666"/>
                  </a:lnTo>
                  <a:lnTo>
                    <a:pt x="8877" y="11739"/>
                  </a:lnTo>
                  <a:lnTo>
                    <a:pt x="8657" y="11776"/>
                  </a:lnTo>
                  <a:lnTo>
                    <a:pt x="8437" y="11812"/>
                  </a:lnTo>
                  <a:lnTo>
                    <a:pt x="7997" y="11812"/>
                  </a:lnTo>
                  <a:lnTo>
                    <a:pt x="7813" y="11739"/>
                  </a:lnTo>
                  <a:lnTo>
                    <a:pt x="7593" y="11666"/>
                  </a:lnTo>
                  <a:lnTo>
                    <a:pt x="7373" y="11519"/>
                  </a:lnTo>
                  <a:lnTo>
                    <a:pt x="7153" y="11372"/>
                  </a:lnTo>
                  <a:lnTo>
                    <a:pt x="6970" y="11152"/>
                  </a:lnTo>
                  <a:lnTo>
                    <a:pt x="6823" y="10932"/>
                  </a:lnTo>
                  <a:lnTo>
                    <a:pt x="6053" y="9905"/>
                  </a:lnTo>
                  <a:lnTo>
                    <a:pt x="5356" y="8878"/>
                  </a:lnTo>
                  <a:lnTo>
                    <a:pt x="4659" y="7814"/>
                  </a:lnTo>
                  <a:lnTo>
                    <a:pt x="4035" y="6714"/>
                  </a:lnTo>
                  <a:lnTo>
                    <a:pt x="3742" y="6163"/>
                  </a:lnTo>
                  <a:lnTo>
                    <a:pt x="3485" y="5613"/>
                  </a:lnTo>
                  <a:lnTo>
                    <a:pt x="3412" y="5540"/>
                  </a:lnTo>
                  <a:lnTo>
                    <a:pt x="3301" y="5503"/>
                  </a:lnTo>
                  <a:lnTo>
                    <a:pt x="3191" y="5503"/>
                  </a:lnTo>
                  <a:lnTo>
                    <a:pt x="3118" y="5576"/>
                  </a:lnTo>
                  <a:lnTo>
                    <a:pt x="3008" y="5687"/>
                  </a:lnTo>
                  <a:lnTo>
                    <a:pt x="2861" y="5760"/>
                  </a:lnTo>
                  <a:lnTo>
                    <a:pt x="2715" y="5833"/>
                  </a:lnTo>
                  <a:lnTo>
                    <a:pt x="2568" y="5833"/>
                  </a:lnTo>
                  <a:lnTo>
                    <a:pt x="2421" y="5870"/>
                  </a:lnTo>
                  <a:lnTo>
                    <a:pt x="2274" y="5907"/>
                  </a:lnTo>
                  <a:lnTo>
                    <a:pt x="2018" y="6053"/>
                  </a:lnTo>
                  <a:lnTo>
                    <a:pt x="1431" y="6420"/>
                  </a:lnTo>
                  <a:lnTo>
                    <a:pt x="1137" y="6604"/>
                  </a:lnTo>
                  <a:lnTo>
                    <a:pt x="880" y="6824"/>
                  </a:lnTo>
                  <a:lnTo>
                    <a:pt x="770" y="6824"/>
                  </a:lnTo>
                  <a:lnTo>
                    <a:pt x="697" y="6897"/>
                  </a:lnTo>
                  <a:lnTo>
                    <a:pt x="660" y="6970"/>
                  </a:lnTo>
                  <a:lnTo>
                    <a:pt x="697" y="7080"/>
                  </a:lnTo>
                  <a:lnTo>
                    <a:pt x="1101" y="7814"/>
                  </a:lnTo>
                  <a:lnTo>
                    <a:pt x="1541" y="8548"/>
                  </a:lnTo>
                  <a:lnTo>
                    <a:pt x="2458" y="9942"/>
                  </a:lnTo>
                  <a:lnTo>
                    <a:pt x="3412" y="11335"/>
                  </a:lnTo>
                  <a:lnTo>
                    <a:pt x="4402" y="12693"/>
                  </a:lnTo>
                  <a:lnTo>
                    <a:pt x="4989" y="13426"/>
                  </a:lnTo>
                  <a:lnTo>
                    <a:pt x="4952" y="13426"/>
                  </a:lnTo>
                  <a:lnTo>
                    <a:pt x="4952" y="13500"/>
                  </a:lnTo>
                  <a:lnTo>
                    <a:pt x="4989" y="13536"/>
                  </a:lnTo>
                  <a:lnTo>
                    <a:pt x="5026" y="13573"/>
                  </a:lnTo>
                  <a:lnTo>
                    <a:pt x="5099" y="13536"/>
                  </a:lnTo>
                  <a:lnTo>
                    <a:pt x="5429" y="13940"/>
                  </a:lnTo>
                  <a:lnTo>
                    <a:pt x="5796" y="14307"/>
                  </a:lnTo>
                  <a:lnTo>
                    <a:pt x="5833" y="14343"/>
                  </a:lnTo>
                  <a:lnTo>
                    <a:pt x="5906" y="14380"/>
                  </a:lnTo>
                  <a:lnTo>
                    <a:pt x="6126" y="14563"/>
                  </a:lnTo>
                  <a:lnTo>
                    <a:pt x="6383" y="14710"/>
                  </a:lnTo>
                  <a:lnTo>
                    <a:pt x="6640" y="14857"/>
                  </a:lnTo>
                  <a:lnTo>
                    <a:pt x="6933" y="14967"/>
                  </a:lnTo>
                  <a:lnTo>
                    <a:pt x="7226" y="15040"/>
                  </a:lnTo>
                  <a:lnTo>
                    <a:pt x="7850" y="15040"/>
                  </a:lnTo>
                  <a:lnTo>
                    <a:pt x="8180" y="14967"/>
                  </a:lnTo>
                  <a:lnTo>
                    <a:pt x="8510" y="14820"/>
                  </a:lnTo>
                  <a:lnTo>
                    <a:pt x="8877" y="14673"/>
                  </a:lnTo>
                  <a:lnTo>
                    <a:pt x="9574" y="14343"/>
                  </a:lnTo>
                  <a:lnTo>
                    <a:pt x="11115" y="13683"/>
                  </a:lnTo>
                  <a:lnTo>
                    <a:pt x="11592" y="13426"/>
                  </a:lnTo>
                  <a:lnTo>
                    <a:pt x="11995" y="13170"/>
                  </a:lnTo>
                  <a:lnTo>
                    <a:pt x="12399" y="12839"/>
                  </a:lnTo>
                  <a:lnTo>
                    <a:pt x="12729" y="12436"/>
                  </a:lnTo>
                  <a:lnTo>
                    <a:pt x="12912" y="12142"/>
                  </a:lnTo>
                  <a:lnTo>
                    <a:pt x="13059" y="11849"/>
                  </a:lnTo>
                  <a:lnTo>
                    <a:pt x="13169" y="11519"/>
                  </a:lnTo>
                  <a:lnTo>
                    <a:pt x="13242" y="11189"/>
                  </a:lnTo>
                  <a:lnTo>
                    <a:pt x="13279" y="10859"/>
                  </a:lnTo>
                  <a:lnTo>
                    <a:pt x="13316" y="10528"/>
                  </a:lnTo>
                  <a:lnTo>
                    <a:pt x="13279" y="10198"/>
                  </a:lnTo>
                  <a:lnTo>
                    <a:pt x="13242" y="9868"/>
                  </a:lnTo>
                  <a:lnTo>
                    <a:pt x="13169" y="9538"/>
                  </a:lnTo>
                  <a:lnTo>
                    <a:pt x="13095" y="9208"/>
                  </a:lnTo>
                  <a:lnTo>
                    <a:pt x="12875" y="8584"/>
                  </a:lnTo>
                  <a:lnTo>
                    <a:pt x="12582" y="7961"/>
                  </a:lnTo>
                  <a:lnTo>
                    <a:pt x="12252" y="7374"/>
                  </a:lnTo>
                  <a:lnTo>
                    <a:pt x="11885" y="6824"/>
                  </a:lnTo>
                  <a:lnTo>
                    <a:pt x="10271" y="4476"/>
                  </a:lnTo>
                  <a:lnTo>
                    <a:pt x="8657" y="2165"/>
                  </a:lnTo>
                  <a:lnTo>
                    <a:pt x="8584" y="2092"/>
                  </a:lnTo>
                  <a:lnTo>
                    <a:pt x="8474" y="2055"/>
                  </a:lnTo>
                  <a:close/>
                </a:path>
              </a:pathLst>
            </a:custGeom>
            <a:solidFill>
              <a:srgbClr val="A4C2F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A4C2F4"/>
                </a:solidFill>
                <a:latin typeface="Arial"/>
                <a:ea typeface="Arial"/>
                <a:cs typeface="Arial"/>
                <a:sym typeface="Arial"/>
              </a:endParaRPr>
            </a:p>
          </p:txBody>
        </p:sp>
        <p:sp>
          <p:nvSpPr>
            <p:cNvPr id="876" name="Google Shape;876;p40"/>
            <p:cNvSpPr/>
            <p:nvPr/>
          </p:nvSpPr>
          <p:spPr>
            <a:xfrm>
              <a:off x="6023725" y="3167900"/>
              <a:ext cx="340250" cy="227450"/>
            </a:xfrm>
            <a:custGeom>
              <a:avLst/>
              <a:gdLst/>
              <a:ahLst/>
              <a:cxnLst/>
              <a:rect l="l" t="t" r="r" b="b"/>
              <a:pathLst>
                <a:path w="13610" h="9098" extrusionOk="0">
                  <a:moveTo>
                    <a:pt x="4696" y="0"/>
                  </a:moveTo>
                  <a:lnTo>
                    <a:pt x="4586" y="74"/>
                  </a:lnTo>
                  <a:lnTo>
                    <a:pt x="4256" y="440"/>
                  </a:lnTo>
                  <a:lnTo>
                    <a:pt x="3999" y="844"/>
                  </a:lnTo>
                  <a:lnTo>
                    <a:pt x="3742" y="1247"/>
                  </a:lnTo>
                  <a:lnTo>
                    <a:pt x="3522" y="1688"/>
                  </a:lnTo>
                  <a:lnTo>
                    <a:pt x="3339" y="2128"/>
                  </a:lnTo>
                  <a:lnTo>
                    <a:pt x="3228" y="2605"/>
                  </a:lnTo>
                  <a:lnTo>
                    <a:pt x="3118" y="3081"/>
                  </a:lnTo>
                  <a:lnTo>
                    <a:pt x="3045" y="3595"/>
                  </a:lnTo>
                  <a:lnTo>
                    <a:pt x="3008" y="3852"/>
                  </a:lnTo>
                  <a:lnTo>
                    <a:pt x="2935" y="4072"/>
                  </a:lnTo>
                  <a:lnTo>
                    <a:pt x="2825" y="4329"/>
                  </a:lnTo>
                  <a:lnTo>
                    <a:pt x="2678" y="4512"/>
                  </a:lnTo>
                  <a:lnTo>
                    <a:pt x="2605" y="4622"/>
                  </a:lnTo>
                  <a:lnTo>
                    <a:pt x="2495" y="4659"/>
                  </a:lnTo>
                  <a:lnTo>
                    <a:pt x="2275" y="4732"/>
                  </a:lnTo>
                  <a:lnTo>
                    <a:pt x="1835" y="4732"/>
                  </a:lnTo>
                  <a:lnTo>
                    <a:pt x="1541" y="4659"/>
                  </a:lnTo>
                  <a:lnTo>
                    <a:pt x="991" y="4659"/>
                  </a:lnTo>
                  <a:lnTo>
                    <a:pt x="881" y="4732"/>
                  </a:lnTo>
                  <a:lnTo>
                    <a:pt x="771" y="4769"/>
                  </a:lnTo>
                  <a:lnTo>
                    <a:pt x="587" y="4732"/>
                  </a:lnTo>
                  <a:lnTo>
                    <a:pt x="404" y="4732"/>
                  </a:lnTo>
                  <a:lnTo>
                    <a:pt x="257" y="4805"/>
                  </a:lnTo>
                  <a:lnTo>
                    <a:pt x="74" y="4879"/>
                  </a:lnTo>
                  <a:lnTo>
                    <a:pt x="37" y="4952"/>
                  </a:lnTo>
                  <a:lnTo>
                    <a:pt x="0" y="5026"/>
                  </a:lnTo>
                  <a:lnTo>
                    <a:pt x="0" y="5172"/>
                  </a:lnTo>
                  <a:lnTo>
                    <a:pt x="37" y="5209"/>
                  </a:lnTo>
                  <a:lnTo>
                    <a:pt x="74" y="5246"/>
                  </a:lnTo>
                  <a:lnTo>
                    <a:pt x="147" y="5282"/>
                  </a:lnTo>
                  <a:lnTo>
                    <a:pt x="221" y="5246"/>
                  </a:lnTo>
                  <a:lnTo>
                    <a:pt x="514" y="5172"/>
                  </a:lnTo>
                  <a:lnTo>
                    <a:pt x="587" y="5282"/>
                  </a:lnTo>
                  <a:lnTo>
                    <a:pt x="697" y="5356"/>
                  </a:lnTo>
                  <a:lnTo>
                    <a:pt x="807" y="5356"/>
                  </a:lnTo>
                  <a:lnTo>
                    <a:pt x="881" y="5319"/>
                  </a:lnTo>
                  <a:lnTo>
                    <a:pt x="918" y="5282"/>
                  </a:lnTo>
                  <a:lnTo>
                    <a:pt x="991" y="5209"/>
                  </a:lnTo>
                  <a:lnTo>
                    <a:pt x="1064" y="5172"/>
                  </a:lnTo>
                  <a:lnTo>
                    <a:pt x="1248" y="5136"/>
                  </a:lnTo>
                  <a:lnTo>
                    <a:pt x="1431" y="5172"/>
                  </a:lnTo>
                  <a:lnTo>
                    <a:pt x="1614" y="5209"/>
                  </a:lnTo>
                  <a:lnTo>
                    <a:pt x="1981" y="5282"/>
                  </a:lnTo>
                  <a:lnTo>
                    <a:pt x="2201" y="5282"/>
                  </a:lnTo>
                  <a:lnTo>
                    <a:pt x="2385" y="5246"/>
                  </a:lnTo>
                  <a:lnTo>
                    <a:pt x="2605" y="5209"/>
                  </a:lnTo>
                  <a:lnTo>
                    <a:pt x="2752" y="5136"/>
                  </a:lnTo>
                  <a:lnTo>
                    <a:pt x="2935" y="5026"/>
                  </a:lnTo>
                  <a:lnTo>
                    <a:pt x="3082" y="4879"/>
                  </a:lnTo>
                  <a:lnTo>
                    <a:pt x="3192" y="4732"/>
                  </a:lnTo>
                  <a:lnTo>
                    <a:pt x="3302" y="4549"/>
                  </a:lnTo>
                  <a:lnTo>
                    <a:pt x="3449" y="4182"/>
                  </a:lnTo>
                  <a:lnTo>
                    <a:pt x="3522" y="3925"/>
                  </a:lnTo>
                  <a:lnTo>
                    <a:pt x="3559" y="3668"/>
                  </a:lnTo>
                  <a:lnTo>
                    <a:pt x="3632" y="3118"/>
                  </a:lnTo>
                  <a:lnTo>
                    <a:pt x="3742" y="2641"/>
                  </a:lnTo>
                  <a:lnTo>
                    <a:pt x="3889" y="2201"/>
                  </a:lnTo>
                  <a:lnTo>
                    <a:pt x="4035" y="1834"/>
                  </a:lnTo>
                  <a:lnTo>
                    <a:pt x="4219" y="1467"/>
                  </a:lnTo>
                  <a:lnTo>
                    <a:pt x="4402" y="1137"/>
                  </a:lnTo>
                  <a:lnTo>
                    <a:pt x="4659" y="844"/>
                  </a:lnTo>
                  <a:lnTo>
                    <a:pt x="5173" y="2861"/>
                  </a:lnTo>
                  <a:lnTo>
                    <a:pt x="5649" y="4842"/>
                  </a:lnTo>
                  <a:lnTo>
                    <a:pt x="6126" y="6860"/>
                  </a:lnTo>
                  <a:lnTo>
                    <a:pt x="6567" y="8914"/>
                  </a:lnTo>
                  <a:lnTo>
                    <a:pt x="6603" y="8987"/>
                  </a:lnTo>
                  <a:lnTo>
                    <a:pt x="6713" y="9061"/>
                  </a:lnTo>
                  <a:lnTo>
                    <a:pt x="6787" y="9097"/>
                  </a:lnTo>
                  <a:lnTo>
                    <a:pt x="6897" y="9097"/>
                  </a:lnTo>
                  <a:lnTo>
                    <a:pt x="7153" y="8987"/>
                  </a:lnTo>
                  <a:lnTo>
                    <a:pt x="7374" y="8804"/>
                  </a:lnTo>
                  <a:lnTo>
                    <a:pt x="7520" y="8620"/>
                  </a:lnTo>
                  <a:lnTo>
                    <a:pt x="7667" y="8364"/>
                  </a:lnTo>
                  <a:lnTo>
                    <a:pt x="7814" y="7997"/>
                  </a:lnTo>
                  <a:lnTo>
                    <a:pt x="7924" y="7593"/>
                  </a:lnTo>
                  <a:lnTo>
                    <a:pt x="8181" y="6823"/>
                  </a:lnTo>
                  <a:lnTo>
                    <a:pt x="9061" y="3962"/>
                  </a:lnTo>
                  <a:lnTo>
                    <a:pt x="9208" y="4439"/>
                  </a:lnTo>
                  <a:lnTo>
                    <a:pt x="9318" y="4952"/>
                  </a:lnTo>
                  <a:lnTo>
                    <a:pt x="9318" y="5062"/>
                  </a:lnTo>
                  <a:lnTo>
                    <a:pt x="9391" y="5136"/>
                  </a:lnTo>
                  <a:lnTo>
                    <a:pt x="9464" y="5209"/>
                  </a:lnTo>
                  <a:lnTo>
                    <a:pt x="9574" y="5209"/>
                  </a:lnTo>
                  <a:lnTo>
                    <a:pt x="12032" y="5062"/>
                  </a:lnTo>
                  <a:lnTo>
                    <a:pt x="12069" y="5136"/>
                  </a:lnTo>
                  <a:lnTo>
                    <a:pt x="12105" y="5209"/>
                  </a:lnTo>
                  <a:lnTo>
                    <a:pt x="12326" y="5356"/>
                  </a:lnTo>
                  <a:lnTo>
                    <a:pt x="12582" y="5429"/>
                  </a:lnTo>
                  <a:lnTo>
                    <a:pt x="12619" y="5466"/>
                  </a:lnTo>
                  <a:lnTo>
                    <a:pt x="12912" y="5466"/>
                  </a:lnTo>
                  <a:lnTo>
                    <a:pt x="13059" y="5429"/>
                  </a:lnTo>
                  <a:lnTo>
                    <a:pt x="13206" y="5319"/>
                  </a:lnTo>
                  <a:lnTo>
                    <a:pt x="13316" y="5209"/>
                  </a:lnTo>
                  <a:lnTo>
                    <a:pt x="13426" y="5062"/>
                  </a:lnTo>
                  <a:lnTo>
                    <a:pt x="13536" y="4915"/>
                  </a:lnTo>
                  <a:lnTo>
                    <a:pt x="13609" y="4732"/>
                  </a:lnTo>
                  <a:lnTo>
                    <a:pt x="13609" y="4659"/>
                  </a:lnTo>
                  <a:lnTo>
                    <a:pt x="13609" y="4549"/>
                  </a:lnTo>
                  <a:lnTo>
                    <a:pt x="13536" y="4439"/>
                  </a:lnTo>
                  <a:lnTo>
                    <a:pt x="13426" y="4292"/>
                  </a:lnTo>
                  <a:lnTo>
                    <a:pt x="13279" y="4219"/>
                  </a:lnTo>
                  <a:lnTo>
                    <a:pt x="13133" y="4145"/>
                  </a:lnTo>
                  <a:lnTo>
                    <a:pt x="12949" y="4072"/>
                  </a:lnTo>
                  <a:lnTo>
                    <a:pt x="12802" y="4072"/>
                  </a:lnTo>
                  <a:lnTo>
                    <a:pt x="12619" y="4108"/>
                  </a:lnTo>
                  <a:lnTo>
                    <a:pt x="12436" y="4182"/>
                  </a:lnTo>
                  <a:lnTo>
                    <a:pt x="12326" y="4255"/>
                  </a:lnTo>
                  <a:lnTo>
                    <a:pt x="12252" y="4329"/>
                  </a:lnTo>
                  <a:lnTo>
                    <a:pt x="12142" y="4512"/>
                  </a:lnTo>
                  <a:lnTo>
                    <a:pt x="9794" y="4659"/>
                  </a:lnTo>
                  <a:lnTo>
                    <a:pt x="9721" y="4255"/>
                  </a:lnTo>
                  <a:lnTo>
                    <a:pt x="9611" y="3852"/>
                  </a:lnTo>
                  <a:lnTo>
                    <a:pt x="9464" y="3448"/>
                  </a:lnTo>
                  <a:lnTo>
                    <a:pt x="9281" y="3045"/>
                  </a:lnTo>
                  <a:lnTo>
                    <a:pt x="9208" y="2971"/>
                  </a:lnTo>
                  <a:lnTo>
                    <a:pt x="9134" y="2935"/>
                  </a:lnTo>
                  <a:lnTo>
                    <a:pt x="8987" y="2935"/>
                  </a:lnTo>
                  <a:lnTo>
                    <a:pt x="8841" y="2971"/>
                  </a:lnTo>
                  <a:lnTo>
                    <a:pt x="8804" y="3045"/>
                  </a:lnTo>
                  <a:lnTo>
                    <a:pt x="8767" y="3118"/>
                  </a:lnTo>
                  <a:lnTo>
                    <a:pt x="7850" y="6016"/>
                  </a:lnTo>
                  <a:lnTo>
                    <a:pt x="7374" y="7557"/>
                  </a:lnTo>
                  <a:lnTo>
                    <a:pt x="7227" y="7997"/>
                  </a:lnTo>
                  <a:lnTo>
                    <a:pt x="7153" y="8217"/>
                  </a:lnTo>
                  <a:lnTo>
                    <a:pt x="7007" y="8400"/>
                  </a:lnTo>
                  <a:lnTo>
                    <a:pt x="6567" y="6346"/>
                  </a:lnTo>
                  <a:lnTo>
                    <a:pt x="6090" y="4292"/>
                  </a:lnTo>
                  <a:lnTo>
                    <a:pt x="5576" y="2238"/>
                  </a:lnTo>
                  <a:lnTo>
                    <a:pt x="5026" y="220"/>
                  </a:lnTo>
                  <a:lnTo>
                    <a:pt x="4953" y="74"/>
                  </a:lnTo>
                  <a:lnTo>
                    <a:pt x="4842" y="37"/>
                  </a:lnTo>
                  <a:lnTo>
                    <a:pt x="4696" y="0"/>
                  </a:lnTo>
                  <a:close/>
                </a:path>
              </a:pathLst>
            </a:custGeom>
            <a:solidFill>
              <a:srgbClr val="A4C2F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A4C2F4"/>
                </a:solidFill>
                <a:latin typeface="Arial"/>
                <a:ea typeface="Arial"/>
                <a:cs typeface="Arial"/>
                <a:sym typeface="Arial"/>
              </a:endParaRPr>
            </a:p>
          </p:txBody>
        </p:sp>
        <p:sp>
          <p:nvSpPr>
            <p:cNvPr id="877" name="Google Shape;877;p40"/>
            <p:cNvSpPr/>
            <p:nvPr/>
          </p:nvSpPr>
          <p:spPr>
            <a:xfrm>
              <a:off x="7109500" y="3449425"/>
              <a:ext cx="154100" cy="165100"/>
            </a:xfrm>
            <a:custGeom>
              <a:avLst/>
              <a:gdLst/>
              <a:ahLst/>
              <a:cxnLst/>
              <a:rect l="l" t="t" r="r" b="b"/>
              <a:pathLst>
                <a:path w="6164" h="6604" extrusionOk="0">
                  <a:moveTo>
                    <a:pt x="3962" y="0"/>
                  </a:moveTo>
                  <a:lnTo>
                    <a:pt x="3926" y="37"/>
                  </a:lnTo>
                  <a:lnTo>
                    <a:pt x="3889" y="74"/>
                  </a:lnTo>
                  <a:lnTo>
                    <a:pt x="3889" y="147"/>
                  </a:lnTo>
                  <a:lnTo>
                    <a:pt x="3522" y="477"/>
                  </a:lnTo>
                  <a:lnTo>
                    <a:pt x="3229" y="807"/>
                  </a:lnTo>
                  <a:lnTo>
                    <a:pt x="2788" y="1284"/>
                  </a:lnTo>
                  <a:lnTo>
                    <a:pt x="2458" y="1651"/>
                  </a:lnTo>
                  <a:lnTo>
                    <a:pt x="2201" y="1578"/>
                  </a:lnTo>
                  <a:lnTo>
                    <a:pt x="1321" y="1321"/>
                  </a:lnTo>
                  <a:lnTo>
                    <a:pt x="1138" y="1284"/>
                  </a:lnTo>
                  <a:lnTo>
                    <a:pt x="808" y="1211"/>
                  </a:lnTo>
                  <a:lnTo>
                    <a:pt x="661" y="1174"/>
                  </a:lnTo>
                  <a:lnTo>
                    <a:pt x="514" y="1211"/>
                  </a:lnTo>
                  <a:lnTo>
                    <a:pt x="441" y="1248"/>
                  </a:lnTo>
                  <a:lnTo>
                    <a:pt x="441" y="1284"/>
                  </a:lnTo>
                  <a:lnTo>
                    <a:pt x="441" y="1358"/>
                  </a:lnTo>
                  <a:lnTo>
                    <a:pt x="477" y="1468"/>
                  </a:lnTo>
                  <a:lnTo>
                    <a:pt x="551" y="1541"/>
                  </a:lnTo>
                  <a:lnTo>
                    <a:pt x="661" y="1614"/>
                  </a:lnTo>
                  <a:lnTo>
                    <a:pt x="771" y="1651"/>
                  </a:lnTo>
                  <a:lnTo>
                    <a:pt x="1064" y="1761"/>
                  </a:lnTo>
                  <a:lnTo>
                    <a:pt x="1284" y="1798"/>
                  </a:lnTo>
                  <a:lnTo>
                    <a:pt x="2055" y="2018"/>
                  </a:lnTo>
                  <a:lnTo>
                    <a:pt x="2055" y="2091"/>
                  </a:lnTo>
                  <a:lnTo>
                    <a:pt x="2091" y="2165"/>
                  </a:lnTo>
                  <a:lnTo>
                    <a:pt x="2165" y="2238"/>
                  </a:lnTo>
                  <a:lnTo>
                    <a:pt x="2201" y="2238"/>
                  </a:lnTo>
                  <a:lnTo>
                    <a:pt x="2275" y="2275"/>
                  </a:lnTo>
                  <a:lnTo>
                    <a:pt x="2385" y="2238"/>
                  </a:lnTo>
                  <a:lnTo>
                    <a:pt x="2532" y="2165"/>
                  </a:lnTo>
                  <a:lnTo>
                    <a:pt x="2678" y="2128"/>
                  </a:lnTo>
                  <a:lnTo>
                    <a:pt x="2752" y="2091"/>
                  </a:lnTo>
                  <a:lnTo>
                    <a:pt x="2788" y="2055"/>
                  </a:lnTo>
                  <a:lnTo>
                    <a:pt x="2788" y="1981"/>
                  </a:lnTo>
                  <a:lnTo>
                    <a:pt x="2788" y="1908"/>
                  </a:lnTo>
                  <a:lnTo>
                    <a:pt x="2935" y="1761"/>
                  </a:lnTo>
                  <a:lnTo>
                    <a:pt x="3375" y="1284"/>
                  </a:lnTo>
                  <a:lnTo>
                    <a:pt x="3815" y="771"/>
                  </a:lnTo>
                  <a:lnTo>
                    <a:pt x="3852" y="1394"/>
                  </a:lnTo>
                  <a:lnTo>
                    <a:pt x="3852" y="2091"/>
                  </a:lnTo>
                  <a:lnTo>
                    <a:pt x="3889" y="2421"/>
                  </a:lnTo>
                  <a:lnTo>
                    <a:pt x="3962" y="2605"/>
                  </a:lnTo>
                  <a:lnTo>
                    <a:pt x="4036" y="2751"/>
                  </a:lnTo>
                  <a:lnTo>
                    <a:pt x="4109" y="2825"/>
                  </a:lnTo>
                  <a:lnTo>
                    <a:pt x="4219" y="2825"/>
                  </a:lnTo>
                  <a:lnTo>
                    <a:pt x="4476" y="3008"/>
                  </a:lnTo>
                  <a:lnTo>
                    <a:pt x="4732" y="3155"/>
                  </a:lnTo>
                  <a:lnTo>
                    <a:pt x="5063" y="3265"/>
                  </a:lnTo>
                  <a:lnTo>
                    <a:pt x="5356" y="3338"/>
                  </a:lnTo>
                  <a:lnTo>
                    <a:pt x="5246" y="3412"/>
                  </a:lnTo>
                  <a:lnTo>
                    <a:pt x="4732" y="3669"/>
                  </a:lnTo>
                  <a:lnTo>
                    <a:pt x="4512" y="3779"/>
                  </a:lnTo>
                  <a:lnTo>
                    <a:pt x="4292" y="3925"/>
                  </a:lnTo>
                  <a:lnTo>
                    <a:pt x="4219" y="3925"/>
                  </a:lnTo>
                  <a:lnTo>
                    <a:pt x="4182" y="3962"/>
                  </a:lnTo>
                  <a:lnTo>
                    <a:pt x="4072" y="4072"/>
                  </a:lnTo>
                  <a:lnTo>
                    <a:pt x="3962" y="4292"/>
                  </a:lnTo>
                  <a:lnTo>
                    <a:pt x="3889" y="4549"/>
                  </a:lnTo>
                  <a:lnTo>
                    <a:pt x="3852" y="5283"/>
                  </a:lnTo>
                  <a:lnTo>
                    <a:pt x="3852" y="5649"/>
                  </a:lnTo>
                  <a:lnTo>
                    <a:pt x="3852" y="6053"/>
                  </a:lnTo>
                  <a:lnTo>
                    <a:pt x="3559" y="5723"/>
                  </a:lnTo>
                  <a:lnTo>
                    <a:pt x="3229" y="5393"/>
                  </a:lnTo>
                  <a:lnTo>
                    <a:pt x="2642" y="4769"/>
                  </a:lnTo>
                  <a:lnTo>
                    <a:pt x="2568" y="4659"/>
                  </a:lnTo>
                  <a:lnTo>
                    <a:pt x="2495" y="4586"/>
                  </a:lnTo>
                  <a:lnTo>
                    <a:pt x="2385" y="4586"/>
                  </a:lnTo>
                  <a:lnTo>
                    <a:pt x="2385" y="4622"/>
                  </a:lnTo>
                  <a:lnTo>
                    <a:pt x="2312" y="4622"/>
                  </a:lnTo>
                  <a:lnTo>
                    <a:pt x="1908" y="4769"/>
                  </a:lnTo>
                  <a:lnTo>
                    <a:pt x="1468" y="4842"/>
                  </a:lnTo>
                  <a:lnTo>
                    <a:pt x="1064" y="4916"/>
                  </a:lnTo>
                  <a:lnTo>
                    <a:pt x="624" y="4952"/>
                  </a:lnTo>
                  <a:lnTo>
                    <a:pt x="1138" y="4329"/>
                  </a:lnTo>
                  <a:lnTo>
                    <a:pt x="1358" y="3999"/>
                  </a:lnTo>
                  <a:lnTo>
                    <a:pt x="1541" y="3632"/>
                  </a:lnTo>
                  <a:lnTo>
                    <a:pt x="1688" y="3595"/>
                  </a:lnTo>
                  <a:lnTo>
                    <a:pt x="1725" y="3558"/>
                  </a:lnTo>
                  <a:lnTo>
                    <a:pt x="1761" y="3485"/>
                  </a:lnTo>
                  <a:lnTo>
                    <a:pt x="1798" y="3448"/>
                  </a:lnTo>
                  <a:lnTo>
                    <a:pt x="1798" y="3375"/>
                  </a:lnTo>
                  <a:lnTo>
                    <a:pt x="1761" y="3302"/>
                  </a:lnTo>
                  <a:lnTo>
                    <a:pt x="1725" y="3265"/>
                  </a:lnTo>
                  <a:lnTo>
                    <a:pt x="1651" y="3228"/>
                  </a:lnTo>
                  <a:lnTo>
                    <a:pt x="1541" y="3045"/>
                  </a:lnTo>
                  <a:lnTo>
                    <a:pt x="1211" y="2458"/>
                  </a:lnTo>
                  <a:lnTo>
                    <a:pt x="844" y="1908"/>
                  </a:lnTo>
                  <a:lnTo>
                    <a:pt x="624" y="1651"/>
                  </a:lnTo>
                  <a:lnTo>
                    <a:pt x="367" y="1431"/>
                  </a:lnTo>
                  <a:lnTo>
                    <a:pt x="257" y="1394"/>
                  </a:lnTo>
                  <a:lnTo>
                    <a:pt x="184" y="1431"/>
                  </a:lnTo>
                  <a:lnTo>
                    <a:pt x="111" y="1504"/>
                  </a:lnTo>
                  <a:lnTo>
                    <a:pt x="111" y="1578"/>
                  </a:lnTo>
                  <a:lnTo>
                    <a:pt x="111" y="1614"/>
                  </a:lnTo>
                  <a:lnTo>
                    <a:pt x="331" y="1945"/>
                  </a:lnTo>
                  <a:lnTo>
                    <a:pt x="551" y="2238"/>
                  </a:lnTo>
                  <a:lnTo>
                    <a:pt x="771" y="2531"/>
                  </a:lnTo>
                  <a:lnTo>
                    <a:pt x="954" y="2825"/>
                  </a:lnTo>
                  <a:lnTo>
                    <a:pt x="1101" y="3155"/>
                  </a:lnTo>
                  <a:lnTo>
                    <a:pt x="1174" y="3338"/>
                  </a:lnTo>
                  <a:lnTo>
                    <a:pt x="1284" y="3522"/>
                  </a:lnTo>
                  <a:lnTo>
                    <a:pt x="1101" y="3669"/>
                  </a:lnTo>
                  <a:lnTo>
                    <a:pt x="918" y="3815"/>
                  </a:lnTo>
                  <a:lnTo>
                    <a:pt x="587" y="4219"/>
                  </a:lnTo>
                  <a:lnTo>
                    <a:pt x="294" y="4622"/>
                  </a:lnTo>
                  <a:lnTo>
                    <a:pt x="37" y="5062"/>
                  </a:lnTo>
                  <a:lnTo>
                    <a:pt x="1" y="5172"/>
                  </a:lnTo>
                  <a:lnTo>
                    <a:pt x="1" y="5283"/>
                  </a:lnTo>
                  <a:lnTo>
                    <a:pt x="74" y="5356"/>
                  </a:lnTo>
                  <a:lnTo>
                    <a:pt x="184" y="5393"/>
                  </a:lnTo>
                  <a:lnTo>
                    <a:pt x="734" y="5393"/>
                  </a:lnTo>
                  <a:lnTo>
                    <a:pt x="1284" y="5356"/>
                  </a:lnTo>
                  <a:lnTo>
                    <a:pt x="1835" y="5246"/>
                  </a:lnTo>
                  <a:lnTo>
                    <a:pt x="2348" y="5062"/>
                  </a:lnTo>
                  <a:lnTo>
                    <a:pt x="2568" y="5356"/>
                  </a:lnTo>
                  <a:lnTo>
                    <a:pt x="2788" y="5576"/>
                  </a:lnTo>
                  <a:lnTo>
                    <a:pt x="3229" y="6163"/>
                  </a:lnTo>
                  <a:lnTo>
                    <a:pt x="3485" y="6383"/>
                  </a:lnTo>
                  <a:lnTo>
                    <a:pt x="3632" y="6493"/>
                  </a:lnTo>
                  <a:lnTo>
                    <a:pt x="3779" y="6566"/>
                  </a:lnTo>
                  <a:lnTo>
                    <a:pt x="3889" y="6566"/>
                  </a:lnTo>
                  <a:lnTo>
                    <a:pt x="4036" y="6530"/>
                  </a:lnTo>
                  <a:lnTo>
                    <a:pt x="4146" y="6603"/>
                  </a:lnTo>
                  <a:lnTo>
                    <a:pt x="4292" y="6603"/>
                  </a:lnTo>
                  <a:lnTo>
                    <a:pt x="4366" y="6530"/>
                  </a:lnTo>
                  <a:lnTo>
                    <a:pt x="4402" y="6456"/>
                  </a:lnTo>
                  <a:lnTo>
                    <a:pt x="4439" y="6383"/>
                  </a:lnTo>
                  <a:lnTo>
                    <a:pt x="4402" y="6310"/>
                  </a:lnTo>
                  <a:lnTo>
                    <a:pt x="4366" y="6273"/>
                  </a:lnTo>
                  <a:lnTo>
                    <a:pt x="4329" y="6236"/>
                  </a:lnTo>
                  <a:lnTo>
                    <a:pt x="4292" y="6053"/>
                  </a:lnTo>
                  <a:lnTo>
                    <a:pt x="4292" y="5833"/>
                  </a:lnTo>
                  <a:lnTo>
                    <a:pt x="4256" y="5172"/>
                  </a:lnTo>
                  <a:lnTo>
                    <a:pt x="4256" y="4769"/>
                  </a:lnTo>
                  <a:lnTo>
                    <a:pt x="4256" y="4402"/>
                  </a:lnTo>
                  <a:lnTo>
                    <a:pt x="4402" y="4402"/>
                  </a:lnTo>
                  <a:lnTo>
                    <a:pt x="4476" y="4365"/>
                  </a:lnTo>
                  <a:lnTo>
                    <a:pt x="4549" y="4292"/>
                  </a:lnTo>
                  <a:lnTo>
                    <a:pt x="4549" y="4255"/>
                  </a:lnTo>
                  <a:lnTo>
                    <a:pt x="4622" y="4219"/>
                  </a:lnTo>
                  <a:lnTo>
                    <a:pt x="5209" y="3889"/>
                  </a:lnTo>
                  <a:lnTo>
                    <a:pt x="5539" y="3705"/>
                  </a:lnTo>
                  <a:lnTo>
                    <a:pt x="5686" y="3595"/>
                  </a:lnTo>
                  <a:lnTo>
                    <a:pt x="5833" y="3485"/>
                  </a:lnTo>
                  <a:lnTo>
                    <a:pt x="5980" y="3485"/>
                  </a:lnTo>
                  <a:lnTo>
                    <a:pt x="6090" y="3448"/>
                  </a:lnTo>
                  <a:lnTo>
                    <a:pt x="6126" y="3375"/>
                  </a:lnTo>
                  <a:lnTo>
                    <a:pt x="6163" y="3302"/>
                  </a:lnTo>
                  <a:lnTo>
                    <a:pt x="6163" y="3228"/>
                  </a:lnTo>
                  <a:lnTo>
                    <a:pt x="6126" y="3118"/>
                  </a:lnTo>
                  <a:lnTo>
                    <a:pt x="6090" y="3045"/>
                  </a:lnTo>
                  <a:lnTo>
                    <a:pt x="5980" y="3008"/>
                  </a:lnTo>
                  <a:lnTo>
                    <a:pt x="5576" y="2935"/>
                  </a:lnTo>
                  <a:lnTo>
                    <a:pt x="5173" y="2788"/>
                  </a:lnTo>
                  <a:lnTo>
                    <a:pt x="4769" y="2678"/>
                  </a:lnTo>
                  <a:lnTo>
                    <a:pt x="4366" y="2568"/>
                  </a:lnTo>
                  <a:lnTo>
                    <a:pt x="4366" y="2275"/>
                  </a:lnTo>
                  <a:lnTo>
                    <a:pt x="4329" y="2018"/>
                  </a:lnTo>
                  <a:lnTo>
                    <a:pt x="4256" y="1468"/>
                  </a:lnTo>
                  <a:lnTo>
                    <a:pt x="4256" y="881"/>
                  </a:lnTo>
                  <a:lnTo>
                    <a:pt x="4219" y="551"/>
                  </a:lnTo>
                  <a:lnTo>
                    <a:pt x="4182" y="257"/>
                  </a:lnTo>
                  <a:lnTo>
                    <a:pt x="4219" y="184"/>
                  </a:lnTo>
                  <a:lnTo>
                    <a:pt x="4256" y="110"/>
                  </a:lnTo>
                  <a:lnTo>
                    <a:pt x="4219" y="37"/>
                  </a:lnTo>
                  <a:lnTo>
                    <a:pt x="4182" y="0"/>
                  </a:lnTo>
                  <a:close/>
                </a:path>
              </a:pathLst>
            </a:custGeom>
            <a:solidFill>
              <a:srgbClr val="A4C2F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A4C2F4"/>
                </a:solidFill>
                <a:latin typeface="Arial"/>
                <a:ea typeface="Arial"/>
                <a:cs typeface="Arial"/>
                <a:sym typeface="Arial"/>
              </a:endParaRPr>
            </a:p>
          </p:txBody>
        </p:sp>
      </p:grpSp>
      <p:cxnSp>
        <p:nvCxnSpPr>
          <p:cNvPr id="878" name="Google Shape;878;p40"/>
          <p:cNvCxnSpPr/>
          <p:nvPr/>
        </p:nvCxnSpPr>
        <p:spPr>
          <a:xfrm>
            <a:off x="850475" y="1031425"/>
            <a:ext cx="6037800" cy="0"/>
          </a:xfrm>
          <a:prstGeom prst="straightConnector1">
            <a:avLst/>
          </a:prstGeom>
          <a:noFill/>
          <a:ln w="19050" cap="rnd" cmpd="sng">
            <a:solidFill>
              <a:srgbClr val="A4C2F4"/>
            </a:solidFill>
            <a:prstDash val="dash"/>
            <a:round/>
            <a:headEnd type="none" w="sm" len="sm"/>
            <a:tailEnd type="none" w="sm" len="sm"/>
          </a:ln>
        </p:spPr>
      </p:cxnSp>
      <p:sp>
        <p:nvSpPr>
          <p:cNvPr id="879" name="Google Shape;879;p40"/>
          <p:cNvSpPr txBox="1">
            <a:spLocks noGrp="1"/>
          </p:cNvSpPr>
          <p:nvPr>
            <p:ph type="sldNum" idx="12"/>
          </p:nvPr>
        </p:nvSpPr>
        <p:spPr>
          <a:xfrm>
            <a:off x="90619" y="4722737"/>
            <a:ext cx="548700" cy="393600"/>
          </a:xfrm>
          <a:prstGeom prst="rect">
            <a:avLst/>
          </a:prstGeom>
          <a:noFill/>
          <a:ln>
            <a:noFill/>
          </a:ln>
        </p:spPr>
        <p:txBody>
          <a:bodyPr spcFirstLastPara="1" wrap="square" lIns="91425" tIns="91425" rIns="91425" bIns="91425" anchor="t" anchorCtr="0">
            <a:noAutofit/>
          </a:bodyPr>
          <a:lstStyle>
            <a:lvl1pPr marL="0" marR="0" lvl="0" indent="0" algn="l" rtl="0">
              <a:lnSpc>
                <a:spcPct val="100000"/>
              </a:lnSpc>
              <a:spcBef>
                <a:spcPts val="0"/>
              </a:spcBef>
              <a:spcAft>
                <a:spcPts val="0"/>
              </a:spcAft>
              <a:buClr>
                <a:srgbClr val="000000"/>
              </a:buClr>
              <a:buSzPts val="1200"/>
              <a:buFont typeface="Arial"/>
              <a:buNone/>
              <a:defRPr sz="1200" b="0" i="0" u="none" strike="noStrike" cap="none">
                <a:solidFill>
                  <a:schemeClr val="accent1"/>
                </a:solidFill>
                <a:latin typeface="Sniglet"/>
                <a:ea typeface="Sniglet"/>
                <a:cs typeface="Sniglet"/>
                <a:sym typeface="Sniglet"/>
              </a:defRPr>
            </a:lvl1pPr>
            <a:lvl2pPr marL="0" marR="0" lvl="1" indent="0" algn="l" rtl="0">
              <a:lnSpc>
                <a:spcPct val="100000"/>
              </a:lnSpc>
              <a:spcBef>
                <a:spcPts val="0"/>
              </a:spcBef>
              <a:spcAft>
                <a:spcPts val="0"/>
              </a:spcAft>
              <a:buClr>
                <a:srgbClr val="000000"/>
              </a:buClr>
              <a:buSzPts val="1200"/>
              <a:buFont typeface="Arial"/>
              <a:buNone/>
              <a:defRPr sz="1200" b="0" i="0" u="none" strike="noStrike" cap="none">
                <a:solidFill>
                  <a:schemeClr val="accent1"/>
                </a:solidFill>
                <a:latin typeface="Sniglet"/>
                <a:ea typeface="Sniglet"/>
                <a:cs typeface="Sniglet"/>
                <a:sym typeface="Sniglet"/>
              </a:defRPr>
            </a:lvl2pPr>
            <a:lvl3pPr marL="0" marR="0" lvl="2" indent="0" algn="l" rtl="0">
              <a:lnSpc>
                <a:spcPct val="100000"/>
              </a:lnSpc>
              <a:spcBef>
                <a:spcPts val="0"/>
              </a:spcBef>
              <a:spcAft>
                <a:spcPts val="0"/>
              </a:spcAft>
              <a:buClr>
                <a:srgbClr val="000000"/>
              </a:buClr>
              <a:buSzPts val="1200"/>
              <a:buFont typeface="Arial"/>
              <a:buNone/>
              <a:defRPr sz="1200" b="0" i="0" u="none" strike="noStrike" cap="none">
                <a:solidFill>
                  <a:schemeClr val="accent1"/>
                </a:solidFill>
                <a:latin typeface="Sniglet"/>
                <a:ea typeface="Sniglet"/>
                <a:cs typeface="Sniglet"/>
                <a:sym typeface="Sniglet"/>
              </a:defRPr>
            </a:lvl3pPr>
            <a:lvl4pPr marL="0" marR="0" lvl="3" indent="0" algn="l" rtl="0">
              <a:lnSpc>
                <a:spcPct val="100000"/>
              </a:lnSpc>
              <a:spcBef>
                <a:spcPts val="0"/>
              </a:spcBef>
              <a:spcAft>
                <a:spcPts val="0"/>
              </a:spcAft>
              <a:buClr>
                <a:srgbClr val="000000"/>
              </a:buClr>
              <a:buSzPts val="1200"/>
              <a:buFont typeface="Arial"/>
              <a:buNone/>
              <a:defRPr sz="1200" b="0" i="0" u="none" strike="noStrike" cap="none">
                <a:solidFill>
                  <a:schemeClr val="accent1"/>
                </a:solidFill>
                <a:latin typeface="Sniglet"/>
                <a:ea typeface="Sniglet"/>
                <a:cs typeface="Sniglet"/>
                <a:sym typeface="Sniglet"/>
              </a:defRPr>
            </a:lvl4pPr>
            <a:lvl5pPr marL="0" marR="0" lvl="4" indent="0" algn="l" rtl="0">
              <a:lnSpc>
                <a:spcPct val="100000"/>
              </a:lnSpc>
              <a:spcBef>
                <a:spcPts val="0"/>
              </a:spcBef>
              <a:spcAft>
                <a:spcPts val="0"/>
              </a:spcAft>
              <a:buClr>
                <a:srgbClr val="000000"/>
              </a:buClr>
              <a:buSzPts val="1200"/>
              <a:buFont typeface="Arial"/>
              <a:buNone/>
              <a:defRPr sz="1200" b="0" i="0" u="none" strike="noStrike" cap="none">
                <a:solidFill>
                  <a:schemeClr val="accent1"/>
                </a:solidFill>
                <a:latin typeface="Sniglet"/>
                <a:ea typeface="Sniglet"/>
                <a:cs typeface="Sniglet"/>
                <a:sym typeface="Sniglet"/>
              </a:defRPr>
            </a:lvl5pPr>
            <a:lvl6pPr marL="0" marR="0" lvl="5" indent="0" algn="l" rtl="0">
              <a:lnSpc>
                <a:spcPct val="100000"/>
              </a:lnSpc>
              <a:spcBef>
                <a:spcPts val="0"/>
              </a:spcBef>
              <a:spcAft>
                <a:spcPts val="0"/>
              </a:spcAft>
              <a:buClr>
                <a:srgbClr val="000000"/>
              </a:buClr>
              <a:buSzPts val="1200"/>
              <a:buFont typeface="Arial"/>
              <a:buNone/>
              <a:defRPr sz="1200" b="0" i="0" u="none" strike="noStrike" cap="none">
                <a:solidFill>
                  <a:schemeClr val="accent1"/>
                </a:solidFill>
                <a:latin typeface="Sniglet"/>
                <a:ea typeface="Sniglet"/>
                <a:cs typeface="Sniglet"/>
                <a:sym typeface="Sniglet"/>
              </a:defRPr>
            </a:lvl6pPr>
            <a:lvl7pPr marL="0" marR="0" lvl="6" indent="0" algn="l" rtl="0">
              <a:lnSpc>
                <a:spcPct val="100000"/>
              </a:lnSpc>
              <a:spcBef>
                <a:spcPts val="0"/>
              </a:spcBef>
              <a:spcAft>
                <a:spcPts val="0"/>
              </a:spcAft>
              <a:buClr>
                <a:srgbClr val="000000"/>
              </a:buClr>
              <a:buSzPts val="1200"/>
              <a:buFont typeface="Arial"/>
              <a:buNone/>
              <a:defRPr sz="1200" b="0" i="0" u="none" strike="noStrike" cap="none">
                <a:solidFill>
                  <a:schemeClr val="accent1"/>
                </a:solidFill>
                <a:latin typeface="Sniglet"/>
                <a:ea typeface="Sniglet"/>
                <a:cs typeface="Sniglet"/>
                <a:sym typeface="Sniglet"/>
              </a:defRPr>
            </a:lvl7pPr>
            <a:lvl8pPr marL="0" marR="0" lvl="7" indent="0" algn="l" rtl="0">
              <a:lnSpc>
                <a:spcPct val="100000"/>
              </a:lnSpc>
              <a:spcBef>
                <a:spcPts val="0"/>
              </a:spcBef>
              <a:spcAft>
                <a:spcPts val="0"/>
              </a:spcAft>
              <a:buClr>
                <a:srgbClr val="000000"/>
              </a:buClr>
              <a:buSzPts val="1200"/>
              <a:buFont typeface="Arial"/>
              <a:buNone/>
              <a:defRPr sz="1200" b="0" i="0" u="none" strike="noStrike" cap="none">
                <a:solidFill>
                  <a:schemeClr val="accent1"/>
                </a:solidFill>
                <a:latin typeface="Sniglet"/>
                <a:ea typeface="Sniglet"/>
                <a:cs typeface="Sniglet"/>
                <a:sym typeface="Sniglet"/>
              </a:defRPr>
            </a:lvl8pPr>
            <a:lvl9pPr marL="0" marR="0" lvl="8" indent="0" algn="l" rtl="0">
              <a:lnSpc>
                <a:spcPct val="100000"/>
              </a:lnSpc>
              <a:spcBef>
                <a:spcPts val="0"/>
              </a:spcBef>
              <a:spcAft>
                <a:spcPts val="0"/>
              </a:spcAft>
              <a:buClr>
                <a:srgbClr val="000000"/>
              </a:buClr>
              <a:buSzPts val="1200"/>
              <a:buFont typeface="Arial"/>
              <a:buNone/>
              <a:defRPr sz="1200" b="0" i="0" u="none" strike="noStrike" cap="none">
                <a:solidFill>
                  <a:schemeClr val="accent1"/>
                </a:solidFill>
                <a:latin typeface="Sniglet"/>
                <a:ea typeface="Sniglet"/>
                <a:cs typeface="Sniglet"/>
                <a:sym typeface="Sniglet"/>
              </a:defRPr>
            </a:lvl9pPr>
          </a:lstStyle>
          <a:p>
            <a:pPr marL="0" lvl="0" indent="0" algn="l" rtl="0">
              <a:spcBef>
                <a:spcPts val="0"/>
              </a:spcBef>
              <a:spcAft>
                <a:spcPts val="0"/>
              </a:spcAft>
              <a:buNone/>
            </a:pPr>
            <a:fld id="{00000000-1234-1234-1234-123412341234}" type="slidenum">
              <a:rPr lang="en"/>
              <a:t>‹N°›</a:t>
            </a:fld>
            <a:endParaRPr/>
          </a:p>
        </p:txBody>
      </p:sp>
    </p:spTree>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matchingName="Title" type="title">
  <p:cSld name="TITLE">
    <p:spTree>
      <p:nvGrpSpPr>
        <p:cNvPr id="1" name="Shape 880"/>
        <p:cNvGrpSpPr/>
        <p:nvPr/>
      </p:nvGrpSpPr>
      <p:grpSpPr>
        <a:xfrm>
          <a:off x="0" y="0"/>
          <a:ext cx="0" cy="0"/>
          <a:chOff x="0" y="0"/>
          <a:chExt cx="0" cy="0"/>
        </a:xfrm>
      </p:grpSpPr>
      <p:sp>
        <p:nvSpPr>
          <p:cNvPr id="881" name="Google Shape;881;p41"/>
          <p:cNvSpPr txBox="1">
            <a:spLocks noGrp="1"/>
          </p:cNvSpPr>
          <p:nvPr>
            <p:ph type="ctrTitle"/>
          </p:nvPr>
        </p:nvSpPr>
        <p:spPr>
          <a:xfrm>
            <a:off x="2305100" y="1161050"/>
            <a:ext cx="6153000" cy="1159800"/>
          </a:xfrm>
          <a:prstGeom prst="rect">
            <a:avLst/>
          </a:prstGeom>
          <a:noFill/>
          <a:ln>
            <a:noFill/>
          </a:ln>
        </p:spPr>
        <p:txBody>
          <a:bodyPr spcFirstLastPara="1" wrap="square" lIns="91425" tIns="91425" rIns="91425" bIns="91425" anchor="ctr" anchorCtr="0">
            <a:noAutofit/>
          </a:bodyPr>
          <a:lstStyle>
            <a:lvl1pPr lvl="0" algn="r" rtl="0">
              <a:lnSpc>
                <a:spcPct val="100000"/>
              </a:lnSpc>
              <a:spcBef>
                <a:spcPts val="0"/>
              </a:spcBef>
              <a:spcAft>
                <a:spcPts val="0"/>
              </a:spcAft>
              <a:buClr>
                <a:schemeClr val="dk2"/>
              </a:buClr>
              <a:buSzPts val="4800"/>
              <a:buNone/>
              <a:defRPr sz="4800" b="0">
                <a:solidFill>
                  <a:schemeClr val="dk2"/>
                </a:solidFill>
              </a:defRPr>
            </a:lvl1pPr>
            <a:lvl2pPr lvl="1" algn="r" rtl="0">
              <a:lnSpc>
                <a:spcPct val="100000"/>
              </a:lnSpc>
              <a:spcBef>
                <a:spcPts val="0"/>
              </a:spcBef>
              <a:spcAft>
                <a:spcPts val="0"/>
              </a:spcAft>
              <a:buClr>
                <a:schemeClr val="dk2"/>
              </a:buClr>
              <a:buSzPts val="4800"/>
              <a:buNone/>
              <a:defRPr sz="4800" b="0">
                <a:solidFill>
                  <a:schemeClr val="dk2"/>
                </a:solidFill>
              </a:defRPr>
            </a:lvl2pPr>
            <a:lvl3pPr lvl="2" algn="r" rtl="0">
              <a:lnSpc>
                <a:spcPct val="100000"/>
              </a:lnSpc>
              <a:spcBef>
                <a:spcPts val="0"/>
              </a:spcBef>
              <a:spcAft>
                <a:spcPts val="0"/>
              </a:spcAft>
              <a:buClr>
                <a:schemeClr val="dk2"/>
              </a:buClr>
              <a:buSzPts val="4800"/>
              <a:buNone/>
              <a:defRPr sz="4800" b="0">
                <a:solidFill>
                  <a:schemeClr val="dk2"/>
                </a:solidFill>
              </a:defRPr>
            </a:lvl3pPr>
            <a:lvl4pPr lvl="3" algn="r" rtl="0">
              <a:lnSpc>
                <a:spcPct val="100000"/>
              </a:lnSpc>
              <a:spcBef>
                <a:spcPts val="0"/>
              </a:spcBef>
              <a:spcAft>
                <a:spcPts val="0"/>
              </a:spcAft>
              <a:buClr>
                <a:schemeClr val="dk2"/>
              </a:buClr>
              <a:buSzPts val="4800"/>
              <a:buNone/>
              <a:defRPr sz="4800" b="0">
                <a:solidFill>
                  <a:schemeClr val="dk2"/>
                </a:solidFill>
              </a:defRPr>
            </a:lvl4pPr>
            <a:lvl5pPr lvl="4" algn="r" rtl="0">
              <a:lnSpc>
                <a:spcPct val="100000"/>
              </a:lnSpc>
              <a:spcBef>
                <a:spcPts val="0"/>
              </a:spcBef>
              <a:spcAft>
                <a:spcPts val="0"/>
              </a:spcAft>
              <a:buClr>
                <a:schemeClr val="dk2"/>
              </a:buClr>
              <a:buSzPts val="4800"/>
              <a:buNone/>
              <a:defRPr sz="4800" b="0">
                <a:solidFill>
                  <a:schemeClr val="dk2"/>
                </a:solidFill>
              </a:defRPr>
            </a:lvl5pPr>
            <a:lvl6pPr lvl="5" algn="r" rtl="0">
              <a:lnSpc>
                <a:spcPct val="100000"/>
              </a:lnSpc>
              <a:spcBef>
                <a:spcPts val="0"/>
              </a:spcBef>
              <a:spcAft>
                <a:spcPts val="0"/>
              </a:spcAft>
              <a:buClr>
                <a:schemeClr val="dk2"/>
              </a:buClr>
              <a:buSzPts val="4800"/>
              <a:buNone/>
              <a:defRPr sz="4800" b="0">
                <a:solidFill>
                  <a:schemeClr val="dk2"/>
                </a:solidFill>
              </a:defRPr>
            </a:lvl6pPr>
            <a:lvl7pPr lvl="6" algn="r" rtl="0">
              <a:lnSpc>
                <a:spcPct val="100000"/>
              </a:lnSpc>
              <a:spcBef>
                <a:spcPts val="0"/>
              </a:spcBef>
              <a:spcAft>
                <a:spcPts val="0"/>
              </a:spcAft>
              <a:buClr>
                <a:schemeClr val="dk2"/>
              </a:buClr>
              <a:buSzPts val="4800"/>
              <a:buNone/>
              <a:defRPr sz="4800" b="0">
                <a:solidFill>
                  <a:schemeClr val="dk2"/>
                </a:solidFill>
              </a:defRPr>
            </a:lvl7pPr>
            <a:lvl8pPr lvl="7" algn="r" rtl="0">
              <a:lnSpc>
                <a:spcPct val="100000"/>
              </a:lnSpc>
              <a:spcBef>
                <a:spcPts val="0"/>
              </a:spcBef>
              <a:spcAft>
                <a:spcPts val="0"/>
              </a:spcAft>
              <a:buClr>
                <a:schemeClr val="dk2"/>
              </a:buClr>
              <a:buSzPts val="4800"/>
              <a:buNone/>
              <a:defRPr sz="4800" b="0">
                <a:solidFill>
                  <a:schemeClr val="dk2"/>
                </a:solidFill>
              </a:defRPr>
            </a:lvl8pPr>
            <a:lvl9pPr lvl="8" algn="r" rtl="0">
              <a:lnSpc>
                <a:spcPct val="100000"/>
              </a:lnSpc>
              <a:spcBef>
                <a:spcPts val="0"/>
              </a:spcBef>
              <a:spcAft>
                <a:spcPts val="0"/>
              </a:spcAft>
              <a:buClr>
                <a:schemeClr val="dk2"/>
              </a:buClr>
              <a:buSzPts val="4800"/>
              <a:buNone/>
              <a:defRPr sz="4800" b="0">
                <a:solidFill>
                  <a:schemeClr val="dk2"/>
                </a:solidFill>
              </a:defRPr>
            </a:lvl9pPr>
          </a:lstStyle>
          <a:p>
            <a:endParaRPr/>
          </a:p>
        </p:txBody>
      </p:sp>
      <p:sp>
        <p:nvSpPr>
          <p:cNvPr id="882" name="Google Shape;882;p41"/>
          <p:cNvSpPr/>
          <p:nvPr/>
        </p:nvSpPr>
        <p:spPr>
          <a:xfrm>
            <a:off x="723692" y="4220091"/>
            <a:ext cx="794875" cy="985737"/>
          </a:xfrm>
          <a:custGeom>
            <a:avLst/>
            <a:gdLst/>
            <a:ahLst/>
            <a:cxnLst/>
            <a:rect l="l" t="t" r="r" b="b"/>
            <a:pathLst>
              <a:path w="15884" h="19698" extrusionOk="0">
                <a:moveTo>
                  <a:pt x="9355" y="4108"/>
                </a:moveTo>
                <a:lnTo>
                  <a:pt x="9465" y="4145"/>
                </a:lnTo>
                <a:lnTo>
                  <a:pt x="9538" y="4182"/>
                </a:lnTo>
                <a:lnTo>
                  <a:pt x="9648" y="4328"/>
                </a:lnTo>
                <a:lnTo>
                  <a:pt x="9721" y="4549"/>
                </a:lnTo>
                <a:lnTo>
                  <a:pt x="9721" y="4769"/>
                </a:lnTo>
                <a:lnTo>
                  <a:pt x="9721" y="4842"/>
                </a:lnTo>
                <a:lnTo>
                  <a:pt x="9685" y="4879"/>
                </a:lnTo>
                <a:lnTo>
                  <a:pt x="9575" y="4952"/>
                </a:lnTo>
                <a:lnTo>
                  <a:pt x="9391" y="4952"/>
                </a:lnTo>
                <a:lnTo>
                  <a:pt x="9355" y="4915"/>
                </a:lnTo>
                <a:lnTo>
                  <a:pt x="9281" y="4842"/>
                </a:lnTo>
                <a:lnTo>
                  <a:pt x="9208" y="4695"/>
                </a:lnTo>
                <a:lnTo>
                  <a:pt x="9171" y="4549"/>
                </a:lnTo>
                <a:lnTo>
                  <a:pt x="9171" y="4438"/>
                </a:lnTo>
                <a:lnTo>
                  <a:pt x="9171" y="4328"/>
                </a:lnTo>
                <a:lnTo>
                  <a:pt x="9245" y="4108"/>
                </a:lnTo>
                <a:close/>
                <a:moveTo>
                  <a:pt x="9355" y="3705"/>
                </a:moveTo>
                <a:lnTo>
                  <a:pt x="9245" y="3742"/>
                </a:lnTo>
                <a:lnTo>
                  <a:pt x="9135" y="3778"/>
                </a:lnTo>
                <a:lnTo>
                  <a:pt x="9025" y="3852"/>
                </a:lnTo>
                <a:lnTo>
                  <a:pt x="8988" y="3925"/>
                </a:lnTo>
                <a:lnTo>
                  <a:pt x="8914" y="3998"/>
                </a:lnTo>
                <a:lnTo>
                  <a:pt x="8841" y="4218"/>
                </a:lnTo>
                <a:lnTo>
                  <a:pt x="8804" y="4475"/>
                </a:lnTo>
                <a:lnTo>
                  <a:pt x="8804" y="4659"/>
                </a:lnTo>
                <a:lnTo>
                  <a:pt x="8841" y="4805"/>
                </a:lnTo>
                <a:lnTo>
                  <a:pt x="8878" y="4952"/>
                </a:lnTo>
                <a:lnTo>
                  <a:pt x="8988" y="5099"/>
                </a:lnTo>
                <a:lnTo>
                  <a:pt x="9098" y="5209"/>
                </a:lnTo>
                <a:lnTo>
                  <a:pt x="9245" y="5282"/>
                </a:lnTo>
                <a:lnTo>
                  <a:pt x="9391" y="5355"/>
                </a:lnTo>
                <a:lnTo>
                  <a:pt x="9538" y="5355"/>
                </a:lnTo>
                <a:lnTo>
                  <a:pt x="9721" y="5319"/>
                </a:lnTo>
                <a:lnTo>
                  <a:pt x="9868" y="5245"/>
                </a:lnTo>
                <a:lnTo>
                  <a:pt x="10015" y="5135"/>
                </a:lnTo>
                <a:lnTo>
                  <a:pt x="10088" y="4989"/>
                </a:lnTo>
                <a:lnTo>
                  <a:pt x="10125" y="4805"/>
                </a:lnTo>
                <a:lnTo>
                  <a:pt x="10125" y="4659"/>
                </a:lnTo>
                <a:lnTo>
                  <a:pt x="10088" y="4475"/>
                </a:lnTo>
                <a:lnTo>
                  <a:pt x="10052" y="4292"/>
                </a:lnTo>
                <a:lnTo>
                  <a:pt x="9978" y="4145"/>
                </a:lnTo>
                <a:lnTo>
                  <a:pt x="9905" y="3998"/>
                </a:lnTo>
                <a:lnTo>
                  <a:pt x="9795" y="3888"/>
                </a:lnTo>
                <a:lnTo>
                  <a:pt x="9648" y="3778"/>
                </a:lnTo>
                <a:lnTo>
                  <a:pt x="9501" y="3742"/>
                </a:lnTo>
                <a:lnTo>
                  <a:pt x="9355" y="3705"/>
                </a:lnTo>
                <a:close/>
                <a:moveTo>
                  <a:pt x="11262" y="6676"/>
                </a:moveTo>
                <a:lnTo>
                  <a:pt x="11262" y="6786"/>
                </a:lnTo>
                <a:lnTo>
                  <a:pt x="11225" y="6859"/>
                </a:lnTo>
                <a:lnTo>
                  <a:pt x="11152" y="6933"/>
                </a:lnTo>
                <a:lnTo>
                  <a:pt x="11042" y="7006"/>
                </a:lnTo>
                <a:lnTo>
                  <a:pt x="10785" y="7116"/>
                </a:lnTo>
                <a:lnTo>
                  <a:pt x="10602" y="7190"/>
                </a:lnTo>
                <a:lnTo>
                  <a:pt x="9795" y="7556"/>
                </a:lnTo>
                <a:lnTo>
                  <a:pt x="9721" y="7263"/>
                </a:lnTo>
                <a:lnTo>
                  <a:pt x="10639" y="6823"/>
                </a:lnTo>
                <a:lnTo>
                  <a:pt x="11079" y="6676"/>
                </a:lnTo>
                <a:close/>
                <a:moveTo>
                  <a:pt x="11115" y="6273"/>
                </a:moveTo>
                <a:lnTo>
                  <a:pt x="10859" y="6346"/>
                </a:lnTo>
                <a:lnTo>
                  <a:pt x="10052" y="6639"/>
                </a:lnTo>
                <a:lnTo>
                  <a:pt x="9648" y="6823"/>
                </a:lnTo>
                <a:lnTo>
                  <a:pt x="9281" y="7006"/>
                </a:lnTo>
                <a:lnTo>
                  <a:pt x="9208" y="7080"/>
                </a:lnTo>
                <a:lnTo>
                  <a:pt x="9208" y="7116"/>
                </a:lnTo>
                <a:lnTo>
                  <a:pt x="9208" y="7190"/>
                </a:lnTo>
                <a:lnTo>
                  <a:pt x="9208" y="7263"/>
                </a:lnTo>
                <a:lnTo>
                  <a:pt x="9318" y="7336"/>
                </a:lnTo>
                <a:lnTo>
                  <a:pt x="9465" y="7336"/>
                </a:lnTo>
                <a:lnTo>
                  <a:pt x="9465" y="7593"/>
                </a:lnTo>
                <a:lnTo>
                  <a:pt x="9538" y="7813"/>
                </a:lnTo>
                <a:lnTo>
                  <a:pt x="9575" y="7887"/>
                </a:lnTo>
                <a:lnTo>
                  <a:pt x="9648" y="7923"/>
                </a:lnTo>
                <a:lnTo>
                  <a:pt x="9758" y="7923"/>
                </a:lnTo>
                <a:lnTo>
                  <a:pt x="10492" y="7630"/>
                </a:lnTo>
                <a:lnTo>
                  <a:pt x="10859" y="7483"/>
                </a:lnTo>
                <a:lnTo>
                  <a:pt x="11225" y="7336"/>
                </a:lnTo>
                <a:lnTo>
                  <a:pt x="11409" y="7190"/>
                </a:lnTo>
                <a:lnTo>
                  <a:pt x="11556" y="7006"/>
                </a:lnTo>
                <a:lnTo>
                  <a:pt x="11629" y="6896"/>
                </a:lnTo>
                <a:lnTo>
                  <a:pt x="11629" y="6786"/>
                </a:lnTo>
                <a:lnTo>
                  <a:pt x="11629" y="6676"/>
                </a:lnTo>
                <a:lnTo>
                  <a:pt x="11592" y="6566"/>
                </a:lnTo>
                <a:lnTo>
                  <a:pt x="11556" y="6419"/>
                </a:lnTo>
                <a:lnTo>
                  <a:pt x="11482" y="6346"/>
                </a:lnTo>
                <a:lnTo>
                  <a:pt x="11372" y="6273"/>
                </a:lnTo>
                <a:close/>
                <a:moveTo>
                  <a:pt x="10198" y="2861"/>
                </a:moveTo>
                <a:lnTo>
                  <a:pt x="10235" y="3228"/>
                </a:lnTo>
                <a:lnTo>
                  <a:pt x="10345" y="3595"/>
                </a:lnTo>
                <a:lnTo>
                  <a:pt x="10565" y="4292"/>
                </a:lnTo>
                <a:lnTo>
                  <a:pt x="10822" y="5062"/>
                </a:lnTo>
                <a:lnTo>
                  <a:pt x="10895" y="5282"/>
                </a:lnTo>
                <a:lnTo>
                  <a:pt x="9025" y="6052"/>
                </a:lnTo>
                <a:lnTo>
                  <a:pt x="7154" y="6786"/>
                </a:lnTo>
                <a:lnTo>
                  <a:pt x="5173" y="7593"/>
                </a:lnTo>
                <a:lnTo>
                  <a:pt x="4146" y="7997"/>
                </a:lnTo>
                <a:lnTo>
                  <a:pt x="3816" y="8143"/>
                </a:lnTo>
                <a:lnTo>
                  <a:pt x="3486" y="8290"/>
                </a:lnTo>
                <a:lnTo>
                  <a:pt x="3266" y="7887"/>
                </a:lnTo>
                <a:lnTo>
                  <a:pt x="3045" y="7446"/>
                </a:lnTo>
                <a:lnTo>
                  <a:pt x="2679" y="6566"/>
                </a:lnTo>
                <a:lnTo>
                  <a:pt x="2532" y="6162"/>
                </a:lnTo>
                <a:lnTo>
                  <a:pt x="2385" y="5869"/>
                </a:lnTo>
                <a:lnTo>
                  <a:pt x="2238" y="5612"/>
                </a:lnTo>
                <a:lnTo>
                  <a:pt x="2715" y="5539"/>
                </a:lnTo>
                <a:lnTo>
                  <a:pt x="3192" y="5429"/>
                </a:lnTo>
                <a:lnTo>
                  <a:pt x="3669" y="5282"/>
                </a:lnTo>
                <a:lnTo>
                  <a:pt x="4146" y="5099"/>
                </a:lnTo>
                <a:lnTo>
                  <a:pt x="5210" y="4659"/>
                </a:lnTo>
                <a:lnTo>
                  <a:pt x="6273" y="4218"/>
                </a:lnTo>
                <a:lnTo>
                  <a:pt x="6824" y="4035"/>
                </a:lnTo>
                <a:lnTo>
                  <a:pt x="7374" y="3852"/>
                </a:lnTo>
                <a:lnTo>
                  <a:pt x="8474" y="3558"/>
                </a:lnTo>
                <a:lnTo>
                  <a:pt x="9025" y="3411"/>
                </a:lnTo>
                <a:lnTo>
                  <a:pt x="9538" y="3191"/>
                </a:lnTo>
                <a:lnTo>
                  <a:pt x="9868" y="3081"/>
                </a:lnTo>
                <a:lnTo>
                  <a:pt x="10015" y="2971"/>
                </a:lnTo>
                <a:lnTo>
                  <a:pt x="10198" y="2861"/>
                </a:lnTo>
                <a:close/>
                <a:moveTo>
                  <a:pt x="8658" y="7740"/>
                </a:moveTo>
                <a:lnTo>
                  <a:pt x="8694" y="7923"/>
                </a:lnTo>
                <a:lnTo>
                  <a:pt x="8071" y="8253"/>
                </a:lnTo>
                <a:lnTo>
                  <a:pt x="7704" y="8437"/>
                </a:lnTo>
                <a:lnTo>
                  <a:pt x="7594" y="8437"/>
                </a:lnTo>
                <a:lnTo>
                  <a:pt x="7557" y="8363"/>
                </a:lnTo>
                <a:lnTo>
                  <a:pt x="7557" y="8180"/>
                </a:lnTo>
                <a:lnTo>
                  <a:pt x="8658" y="7740"/>
                </a:lnTo>
                <a:close/>
                <a:moveTo>
                  <a:pt x="10198" y="2384"/>
                </a:moveTo>
                <a:lnTo>
                  <a:pt x="9978" y="2458"/>
                </a:lnTo>
                <a:lnTo>
                  <a:pt x="9795" y="2568"/>
                </a:lnTo>
                <a:lnTo>
                  <a:pt x="9391" y="2788"/>
                </a:lnTo>
                <a:lnTo>
                  <a:pt x="8841" y="2971"/>
                </a:lnTo>
                <a:lnTo>
                  <a:pt x="8328" y="3155"/>
                </a:lnTo>
                <a:lnTo>
                  <a:pt x="7264" y="3411"/>
                </a:lnTo>
                <a:lnTo>
                  <a:pt x="6750" y="3558"/>
                </a:lnTo>
                <a:lnTo>
                  <a:pt x="6237" y="3742"/>
                </a:lnTo>
                <a:lnTo>
                  <a:pt x="5210" y="4145"/>
                </a:lnTo>
                <a:lnTo>
                  <a:pt x="4219" y="4585"/>
                </a:lnTo>
                <a:lnTo>
                  <a:pt x="3669" y="4805"/>
                </a:lnTo>
                <a:lnTo>
                  <a:pt x="3119" y="4989"/>
                </a:lnTo>
                <a:lnTo>
                  <a:pt x="2018" y="5319"/>
                </a:lnTo>
                <a:lnTo>
                  <a:pt x="1945" y="5355"/>
                </a:lnTo>
                <a:lnTo>
                  <a:pt x="1908" y="5392"/>
                </a:lnTo>
                <a:lnTo>
                  <a:pt x="1908" y="5466"/>
                </a:lnTo>
                <a:lnTo>
                  <a:pt x="1945" y="5539"/>
                </a:lnTo>
                <a:lnTo>
                  <a:pt x="1982" y="5576"/>
                </a:lnTo>
                <a:lnTo>
                  <a:pt x="1945" y="5686"/>
                </a:lnTo>
                <a:lnTo>
                  <a:pt x="1945" y="5759"/>
                </a:lnTo>
                <a:lnTo>
                  <a:pt x="2018" y="5979"/>
                </a:lnTo>
                <a:lnTo>
                  <a:pt x="2165" y="6456"/>
                </a:lnTo>
                <a:lnTo>
                  <a:pt x="2385" y="6933"/>
                </a:lnTo>
                <a:lnTo>
                  <a:pt x="2752" y="7850"/>
                </a:lnTo>
                <a:lnTo>
                  <a:pt x="2972" y="8290"/>
                </a:lnTo>
                <a:lnTo>
                  <a:pt x="3192" y="8694"/>
                </a:lnTo>
                <a:lnTo>
                  <a:pt x="3266" y="8767"/>
                </a:lnTo>
                <a:lnTo>
                  <a:pt x="3302" y="8804"/>
                </a:lnTo>
                <a:lnTo>
                  <a:pt x="3412" y="8804"/>
                </a:lnTo>
                <a:lnTo>
                  <a:pt x="3522" y="8730"/>
                </a:lnTo>
                <a:lnTo>
                  <a:pt x="3596" y="8620"/>
                </a:lnTo>
                <a:lnTo>
                  <a:pt x="3999" y="8510"/>
                </a:lnTo>
                <a:lnTo>
                  <a:pt x="4403" y="8363"/>
                </a:lnTo>
                <a:lnTo>
                  <a:pt x="5173" y="8033"/>
                </a:lnTo>
                <a:lnTo>
                  <a:pt x="7300" y="7190"/>
                </a:lnTo>
                <a:lnTo>
                  <a:pt x="9281" y="6419"/>
                </a:lnTo>
                <a:lnTo>
                  <a:pt x="10235" y="6052"/>
                </a:lnTo>
                <a:lnTo>
                  <a:pt x="10712" y="5832"/>
                </a:lnTo>
                <a:lnTo>
                  <a:pt x="11152" y="5612"/>
                </a:lnTo>
                <a:lnTo>
                  <a:pt x="11262" y="5612"/>
                </a:lnTo>
                <a:lnTo>
                  <a:pt x="11335" y="5539"/>
                </a:lnTo>
                <a:lnTo>
                  <a:pt x="11372" y="5392"/>
                </a:lnTo>
                <a:lnTo>
                  <a:pt x="11372" y="5282"/>
                </a:lnTo>
                <a:lnTo>
                  <a:pt x="11299" y="5025"/>
                </a:lnTo>
                <a:lnTo>
                  <a:pt x="11042" y="4255"/>
                </a:lnTo>
                <a:lnTo>
                  <a:pt x="10785" y="3485"/>
                </a:lnTo>
                <a:lnTo>
                  <a:pt x="10639" y="3118"/>
                </a:lnTo>
                <a:lnTo>
                  <a:pt x="10455" y="2751"/>
                </a:lnTo>
                <a:lnTo>
                  <a:pt x="10418" y="2714"/>
                </a:lnTo>
                <a:lnTo>
                  <a:pt x="10345" y="2678"/>
                </a:lnTo>
                <a:lnTo>
                  <a:pt x="10382" y="2568"/>
                </a:lnTo>
                <a:lnTo>
                  <a:pt x="10382" y="2494"/>
                </a:lnTo>
                <a:lnTo>
                  <a:pt x="10308" y="2421"/>
                </a:lnTo>
                <a:lnTo>
                  <a:pt x="10198" y="2384"/>
                </a:lnTo>
                <a:close/>
                <a:moveTo>
                  <a:pt x="8694" y="7263"/>
                </a:moveTo>
                <a:lnTo>
                  <a:pt x="7337" y="7813"/>
                </a:lnTo>
                <a:lnTo>
                  <a:pt x="7264" y="7850"/>
                </a:lnTo>
                <a:lnTo>
                  <a:pt x="7227" y="7923"/>
                </a:lnTo>
                <a:lnTo>
                  <a:pt x="7190" y="7997"/>
                </a:lnTo>
                <a:lnTo>
                  <a:pt x="7227" y="8070"/>
                </a:lnTo>
                <a:lnTo>
                  <a:pt x="7190" y="8143"/>
                </a:lnTo>
                <a:lnTo>
                  <a:pt x="7154" y="8363"/>
                </a:lnTo>
                <a:lnTo>
                  <a:pt x="7190" y="8620"/>
                </a:lnTo>
                <a:lnTo>
                  <a:pt x="7227" y="8730"/>
                </a:lnTo>
                <a:lnTo>
                  <a:pt x="7300" y="8840"/>
                </a:lnTo>
                <a:lnTo>
                  <a:pt x="7411" y="8877"/>
                </a:lnTo>
                <a:lnTo>
                  <a:pt x="7557" y="8877"/>
                </a:lnTo>
                <a:lnTo>
                  <a:pt x="7704" y="8840"/>
                </a:lnTo>
                <a:lnTo>
                  <a:pt x="7887" y="8804"/>
                </a:lnTo>
                <a:lnTo>
                  <a:pt x="8218" y="8620"/>
                </a:lnTo>
                <a:lnTo>
                  <a:pt x="9061" y="8217"/>
                </a:lnTo>
                <a:lnTo>
                  <a:pt x="9098" y="8180"/>
                </a:lnTo>
                <a:lnTo>
                  <a:pt x="9171" y="8107"/>
                </a:lnTo>
                <a:lnTo>
                  <a:pt x="9171" y="8033"/>
                </a:lnTo>
                <a:lnTo>
                  <a:pt x="9171" y="7960"/>
                </a:lnTo>
                <a:lnTo>
                  <a:pt x="8951" y="7410"/>
                </a:lnTo>
                <a:lnTo>
                  <a:pt x="8914" y="7336"/>
                </a:lnTo>
                <a:lnTo>
                  <a:pt x="8841" y="7300"/>
                </a:lnTo>
                <a:lnTo>
                  <a:pt x="8768" y="7263"/>
                </a:lnTo>
                <a:close/>
                <a:moveTo>
                  <a:pt x="11702" y="8327"/>
                </a:moveTo>
                <a:lnTo>
                  <a:pt x="11886" y="8694"/>
                </a:lnTo>
                <a:lnTo>
                  <a:pt x="12106" y="9060"/>
                </a:lnTo>
                <a:lnTo>
                  <a:pt x="11702" y="9244"/>
                </a:lnTo>
                <a:lnTo>
                  <a:pt x="11335" y="9390"/>
                </a:lnTo>
                <a:lnTo>
                  <a:pt x="10932" y="9500"/>
                </a:lnTo>
                <a:lnTo>
                  <a:pt x="10528" y="9611"/>
                </a:lnTo>
                <a:lnTo>
                  <a:pt x="10382" y="9244"/>
                </a:lnTo>
                <a:lnTo>
                  <a:pt x="10198" y="8877"/>
                </a:lnTo>
                <a:lnTo>
                  <a:pt x="10162" y="8840"/>
                </a:lnTo>
                <a:lnTo>
                  <a:pt x="10565" y="8730"/>
                </a:lnTo>
                <a:lnTo>
                  <a:pt x="10932" y="8620"/>
                </a:lnTo>
                <a:lnTo>
                  <a:pt x="11702" y="8327"/>
                </a:lnTo>
                <a:close/>
                <a:moveTo>
                  <a:pt x="11776" y="7887"/>
                </a:moveTo>
                <a:lnTo>
                  <a:pt x="11299" y="8070"/>
                </a:lnTo>
                <a:lnTo>
                  <a:pt x="10822" y="8217"/>
                </a:lnTo>
                <a:lnTo>
                  <a:pt x="9868" y="8510"/>
                </a:lnTo>
                <a:lnTo>
                  <a:pt x="9832" y="8510"/>
                </a:lnTo>
                <a:lnTo>
                  <a:pt x="9795" y="8583"/>
                </a:lnTo>
                <a:lnTo>
                  <a:pt x="9758" y="8694"/>
                </a:lnTo>
                <a:lnTo>
                  <a:pt x="9832" y="8804"/>
                </a:lnTo>
                <a:lnTo>
                  <a:pt x="9868" y="8840"/>
                </a:lnTo>
                <a:lnTo>
                  <a:pt x="9942" y="8877"/>
                </a:lnTo>
                <a:lnTo>
                  <a:pt x="9905" y="8950"/>
                </a:lnTo>
                <a:lnTo>
                  <a:pt x="9905" y="9024"/>
                </a:lnTo>
                <a:lnTo>
                  <a:pt x="10088" y="9427"/>
                </a:lnTo>
                <a:lnTo>
                  <a:pt x="10198" y="9867"/>
                </a:lnTo>
                <a:lnTo>
                  <a:pt x="10235" y="9941"/>
                </a:lnTo>
                <a:lnTo>
                  <a:pt x="10272" y="9977"/>
                </a:lnTo>
                <a:lnTo>
                  <a:pt x="10308" y="10014"/>
                </a:lnTo>
                <a:lnTo>
                  <a:pt x="10382" y="10051"/>
                </a:lnTo>
                <a:lnTo>
                  <a:pt x="10932" y="9904"/>
                </a:lnTo>
                <a:lnTo>
                  <a:pt x="11446" y="9757"/>
                </a:lnTo>
                <a:lnTo>
                  <a:pt x="11959" y="9574"/>
                </a:lnTo>
                <a:lnTo>
                  <a:pt x="12436" y="9317"/>
                </a:lnTo>
                <a:lnTo>
                  <a:pt x="12509" y="9280"/>
                </a:lnTo>
                <a:lnTo>
                  <a:pt x="12583" y="9207"/>
                </a:lnTo>
                <a:lnTo>
                  <a:pt x="12583" y="9097"/>
                </a:lnTo>
                <a:lnTo>
                  <a:pt x="12546" y="9024"/>
                </a:lnTo>
                <a:lnTo>
                  <a:pt x="12253" y="8547"/>
                </a:lnTo>
                <a:lnTo>
                  <a:pt x="11996" y="7997"/>
                </a:lnTo>
                <a:lnTo>
                  <a:pt x="11959" y="7923"/>
                </a:lnTo>
                <a:lnTo>
                  <a:pt x="11922" y="7887"/>
                </a:lnTo>
                <a:close/>
                <a:moveTo>
                  <a:pt x="8914" y="9354"/>
                </a:moveTo>
                <a:lnTo>
                  <a:pt x="9061" y="9757"/>
                </a:lnTo>
                <a:lnTo>
                  <a:pt x="9281" y="10161"/>
                </a:lnTo>
                <a:lnTo>
                  <a:pt x="8658" y="10491"/>
                </a:lnTo>
                <a:lnTo>
                  <a:pt x="7961" y="10784"/>
                </a:lnTo>
                <a:lnTo>
                  <a:pt x="7814" y="10858"/>
                </a:lnTo>
                <a:lnTo>
                  <a:pt x="7741" y="10858"/>
                </a:lnTo>
                <a:lnTo>
                  <a:pt x="7704" y="10821"/>
                </a:lnTo>
                <a:lnTo>
                  <a:pt x="7631" y="10674"/>
                </a:lnTo>
                <a:lnTo>
                  <a:pt x="7594" y="10491"/>
                </a:lnTo>
                <a:lnTo>
                  <a:pt x="7521" y="10161"/>
                </a:lnTo>
                <a:lnTo>
                  <a:pt x="7374" y="9867"/>
                </a:lnTo>
                <a:lnTo>
                  <a:pt x="8914" y="9354"/>
                </a:lnTo>
                <a:close/>
                <a:moveTo>
                  <a:pt x="8951" y="8950"/>
                </a:moveTo>
                <a:lnTo>
                  <a:pt x="7154" y="9537"/>
                </a:lnTo>
                <a:lnTo>
                  <a:pt x="7117" y="9574"/>
                </a:lnTo>
                <a:lnTo>
                  <a:pt x="7080" y="9611"/>
                </a:lnTo>
                <a:lnTo>
                  <a:pt x="7044" y="9721"/>
                </a:lnTo>
                <a:lnTo>
                  <a:pt x="7080" y="9831"/>
                </a:lnTo>
                <a:lnTo>
                  <a:pt x="7190" y="9904"/>
                </a:lnTo>
                <a:lnTo>
                  <a:pt x="7190" y="10124"/>
                </a:lnTo>
                <a:lnTo>
                  <a:pt x="7227" y="10381"/>
                </a:lnTo>
                <a:lnTo>
                  <a:pt x="7374" y="10858"/>
                </a:lnTo>
                <a:lnTo>
                  <a:pt x="7411" y="11004"/>
                </a:lnTo>
                <a:lnTo>
                  <a:pt x="7521" y="11114"/>
                </a:lnTo>
                <a:lnTo>
                  <a:pt x="7631" y="11188"/>
                </a:lnTo>
                <a:lnTo>
                  <a:pt x="7777" y="11225"/>
                </a:lnTo>
                <a:lnTo>
                  <a:pt x="8034" y="11151"/>
                </a:lnTo>
                <a:lnTo>
                  <a:pt x="8291" y="11078"/>
                </a:lnTo>
                <a:lnTo>
                  <a:pt x="8768" y="10858"/>
                </a:lnTo>
                <a:lnTo>
                  <a:pt x="9245" y="10601"/>
                </a:lnTo>
                <a:lnTo>
                  <a:pt x="9685" y="10344"/>
                </a:lnTo>
                <a:lnTo>
                  <a:pt x="9721" y="10271"/>
                </a:lnTo>
                <a:lnTo>
                  <a:pt x="9758" y="10197"/>
                </a:lnTo>
                <a:lnTo>
                  <a:pt x="9758" y="10161"/>
                </a:lnTo>
                <a:lnTo>
                  <a:pt x="9721" y="10087"/>
                </a:lnTo>
                <a:lnTo>
                  <a:pt x="9538" y="9867"/>
                </a:lnTo>
                <a:lnTo>
                  <a:pt x="9391" y="9611"/>
                </a:lnTo>
                <a:lnTo>
                  <a:pt x="9281" y="9354"/>
                </a:lnTo>
                <a:lnTo>
                  <a:pt x="9208" y="9060"/>
                </a:lnTo>
                <a:lnTo>
                  <a:pt x="9171" y="8987"/>
                </a:lnTo>
                <a:lnTo>
                  <a:pt x="9098" y="8950"/>
                </a:lnTo>
                <a:close/>
                <a:moveTo>
                  <a:pt x="12473" y="10344"/>
                </a:moveTo>
                <a:lnTo>
                  <a:pt x="12619" y="10711"/>
                </a:lnTo>
                <a:lnTo>
                  <a:pt x="11959" y="11078"/>
                </a:lnTo>
                <a:lnTo>
                  <a:pt x="11299" y="11445"/>
                </a:lnTo>
                <a:lnTo>
                  <a:pt x="11152" y="10894"/>
                </a:lnTo>
                <a:lnTo>
                  <a:pt x="11189" y="10858"/>
                </a:lnTo>
                <a:lnTo>
                  <a:pt x="11189" y="10784"/>
                </a:lnTo>
                <a:lnTo>
                  <a:pt x="11482" y="10674"/>
                </a:lnTo>
                <a:lnTo>
                  <a:pt x="11776" y="10601"/>
                </a:lnTo>
                <a:lnTo>
                  <a:pt x="12473" y="10344"/>
                </a:lnTo>
                <a:close/>
                <a:moveTo>
                  <a:pt x="6273" y="10418"/>
                </a:moveTo>
                <a:lnTo>
                  <a:pt x="6347" y="10454"/>
                </a:lnTo>
                <a:lnTo>
                  <a:pt x="6420" y="10564"/>
                </a:lnTo>
                <a:lnTo>
                  <a:pt x="6567" y="10894"/>
                </a:lnTo>
                <a:lnTo>
                  <a:pt x="5797" y="11261"/>
                </a:lnTo>
                <a:lnTo>
                  <a:pt x="5100" y="11738"/>
                </a:lnTo>
                <a:lnTo>
                  <a:pt x="4953" y="11298"/>
                </a:lnTo>
                <a:lnTo>
                  <a:pt x="4843" y="11078"/>
                </a:lnTo>
                <a:lnTo>
                  <a:pt x="4733" y="10894"/>
                </a:lnTo>
                <a:lnTo>
                  <a:pt x="5613" y="10601"/>
                </a:lnTo>
                <a:lnTo>
                  <a:pt x="5943" y="10491"/>
                </a:lnTo>
                <a:lnTo>
                  <a:pt x="6237" y="10418"/>
                </a:lnTo>
                <a:close/>
                <a:moveTo>
                  <a:pt x="12583" y="9867"/>
                </a:moveTo>
                <a:lnTo>
                  <a:pt x="12509" y="9904"/>
                </a:lnTo>
                <a:lnTo>
                  <a:pt x="11519" y="10271"/>
                </a:lnTo>
                <a:lnTo>
                  <a:pt x="11115" y="10381"/>
                </a:lnTo>
                <a:lnTo>
                  <a:pt x="10932" y="10491"/>
                </a:lnTo>
                <a:lnTo>
                  <a:pt x="10859" y="10564"/>
                </a:lnTo>
                <a:lnTo>
                  <a:pt x="10785" y="10638"/>
                </a:lnTo>
                <a:lnTo>
                  <a:pt x="10785" y="10748"/>
                </a:lnTo>
                <a:lnTo>
                  <a:pt x="10822" y="10821"/>
                </a:lnTo>
                <a:lnTo>
                  <a:pt x="10859" y="10858"/>
                </a:lnTo>
                <a:lnTo>
                  <a:pt x="10859" y="10894"/>
                </a:lnTo>
                <a:lnTo>
                  <a:pt x="10895" y="11335"/>
                </a:lnTo>
                <a:lnTo>
                  <a:pt x="11005" y="11738"/>
                </a:lnTo>
                <a:lnTo>
                  <a:pt x="11005" y="11848"/>
                </a:lnTo>
                <a:lnTo>
                  <a:pt x="11079" y="11885"/>
                </a:lnTo>
                <a:lnTo>
                  <a:pt x="11152" y="11921"/>
                </a:lnTo>
                <a:lnTo>
                  <a:pt x="11225" y="11921"/>
                </a:lnTo>
                <a:lnTo>
                  <a:pt x="12142" y="11445"/>
                </a:lnTo>
                <a:lnTo>
                  <a:pt x="12986" y="10931"/>
                </a:lnTo>
                <a:lnTo>
                  <a:pt x="13060" y="10858"/>
                </a:lnTo>
                <a:lnTo>
                  <a:pt x="13096" y="10784"/>
                </a:lnTo>
                <a:lnTo>
                  <a:pt x="13096" y="10711"/>
                </a:lnTo>
                <a:lnTo>
                  <a:pt x="13060" y="10638"/>
                </a:lnTo>
                <a:lnTo>
                  <a:pt x="12876" y="10344"/>
                </a:lnTo>
                <a:lnTo>
                  <a:pt x="12766" y="10014"/>
                </a:lnTo>
                <a:lnTo>
                  <a:pt x="12729" y="9941"/>
                </a:lnTo>
                <a:lnTo>
                  <a:pt x="12656" y="9904"/>
                </a:lnTo>
                <a:lnTo>
                  <a:pt x="12583" y="9867"/>
                </a:lnTo>
                <a:close/>
                <a:moveTo>
                  <a:pt x="6200" y="9977"/>
                </a:moveTo>
                <a:lnTo>
                  <a:pt x="5980" y="10014"/>
                </a:lnTo>
                <a:lnTo>
                  <a:pt x="5760" y="10087"/>
                </a:lnTo>
                <a:lnTo>
                  <a:pt x="5356" y="10234"/>
                </a:lnTo>
                <a:lnTo>
                  <a:pt x="4843" y="10381"/>
                </a:lnTo>
                <a:lnTo>
                  <a:pt x="4329" y="10564"/>
                </a:lnTo>
                <a:lnTo>
                  <a:pt x="4293" y="10601"/>
                </a:lnTo>
                <a:lnTo>
                  <a:pt x="4256" y="10638"/>
                </a:lnTo>
                <a:lnTo>
                  <a:pt x="4219" y="10784"/>
                </a:lnTo>
                <a:lnTo>
                  <a:pt x="4256" y="10894"/>
                </a:lnTo>
                <a:lnTo>
                  <a:pt x="4293" y="10931"/>
                </a:lnTo>
                <a:lnTo>
                  <a:pt x="4366" y="10968"/>
                </a:lnTo>
                <a:lnTo>
                  <a:pt x="4513" y="11298"/>
                </a:lnTo>
                <a:lnTo>
                  <a:pt x="4659" y="11701"/>
                </a:lnTo>
                <a:lnTo>
                  <a:pt x="4769" y="12142"/>
                </a:lnTo>
                <a:lnTo>
                  <a:pt x="4843" y="12215"/>
                </a:lnTo>
                <a:lnTo>
                  <a:pt x="4916" y="12252"/>
                </a:lnTo>
                <a:lnTo>
                  <a:pt x="4990" y="12252"/>
                </a:lnTo>
                <a:lnTo>
                  <a:pt x="5100" y="12215"/>
                </a:lnTo>
                <a:lnTo>
                  <a:pt x="5540" y="11921"/>
                </a:lnTo>
                <a:lnTo>
                  <a:pt x="5980" y="11665"/>
                </a:lnTo>
                <a:lnTo>
                  <a:pt x="6420" y="11445"/>
                </a:lnTo>
                <a:lnTo>
                  <a:pt x="6934" y="11225"/>
                </a:lnTo>
                <a:lnTo>
                  <a:pt x="6970" y="11188"/>
                </a:lnTo>
                <a:lnTo>
                  <a:pt x="7044" y="11114"/>
                </a:lnTo>
                <a:lnTo>
                  <a:pt x="7044" y="11041"/>
                </a:lnTo>
                <a:lnTo>
                  <a:pt x="7044" y="10931"/>
                </a:lnTo>
                <a:lnTo>
                  <a:pt x="6897" y="10601"/>
                </a:lnTo>
                <a:lnTo>
                  <a:pt x="6750" y="10307"/>
                </a:lnTo>
                <a:lnTo>
                  <a:pt x="6677" y="10161"/>
                </a:lnTo>
                <a:lnTo>
                  <a:pt x="6530" y="10051"/>
                </a:lnTo>
                <a:lnTo>
                  <a:pt x="6383" y="10014"/>
                </a:lnTo>
                <a:lnTo>
                  <a:pt x="6200" y="9977"/>
                </a:lnTo>
                <a:close/>
                <a:moveTo>
                  <a:pt x="9832" y="11371"/>
                </a:moveTo>
                <a:lnTo>
                  <a:pt x="10125" y="11921"/>
                </a:lnTo>
                <a:lnTo>
                  <a:pt x="9721" y="12142"/>
                </a:lnTo>
                <a:lnTo>
                  <a:pt x="9318" y="12288"/>
                </a:lnTo>
                <a:lnTo>
                  <a:pt x="8914" y="12435"/>
                </a:lnTo>
                <a:lnTo>
                  <a:pt x="8511" y="12545"/>
                </a:lnTo>
                <a:lnTo>
                  <a:pt x="8328" y="12032"/>
                </a:lnTo>
                <a:lnTo>
                  <a:pt x="8694" y="11921"/>
                </a:lnTo>
                <a:lnTo>
                  <a:pt x="9098" y="11738"/>
                </a:lnTo>
                <a:lnTo>
                  <a:pt x="9832" y="11371"/>
                </a:lnTo>
                <a:close/>
                <a:moveTo>
                  <a:pt x="9868" y="10894"/>
                </a:moveTo>
                <a:lnTo>
                  <a:pt x="8951" y="11298"/>
                </a:lnTo>
                <a:lnTo>
                  <a:pt x="8474" y="11481"/>
                </a:lnTo>
                <a:lnTo>
                  <a:pt x="8071" y="11738"/>
                </a:lnTo>
                <a:lnTo>
                  <a:pt x="7997" y="11738"/>
                </a:lnTo>
                <a:lnTo>
                  <a:pt x="7924" y="11775"/>
                </a:lnTo>
                <a:lnTo>
                  <a:pt x="7887" y="11885"/>
                </a:lnTo>
                <a:lnTo>
                  <a:pt x="7887" y="11958"/>
                </a:lnTo>
                <a:lnTo>
                  <a:pt x="8034" y="12398"/>
                </a:lnTo>
                <a:lnTo>
                  <a:pt x="8181" y="12839"/>
                </a:lnTo>
                <a:lnTo>
                  <a:pt x="8254" y="12949"/>
                </a:lnTo>
                <a:lnTo>
                  <a:pt x="8328" y="12985"/>
                </a:lnTo>
                <a:lnTo>
                  <a:pt x="8364" y="12985"/>
                </a:lnTo>
                <a:lnTo>
                  <a:pt x="8951" y="12839"/>
                </a:lnTo>
                <a:lnTo>
                  <a:pt x="9465" y="12655"/>
                </a:lnTo>
                <a:lnTo>
                  <a:pt x="10015" y="12472"/>
                </a:lnTo>
                <a:lnTo>
                  <a:pt x="10528" y="12215"/>
                </a:lnTo>
                <a:lnTo>
                  <a:pt x="10565" y="12142"/>
                </a:lnTo>
                <a:lnTo>
                  <a:pt x="10602" y="12105"/>
                </a:lnTo>
                <a:lnTo>
                  <a:pt x="10602" y="12032"/>
                </a:lnTo>
                <a:lnTo>
                  <a:pt x="10602" y="11958"/>
                </a:lnTo>
                <a:lnTo>
                  <a:pt x="10125" y="11041"/>
                </a:lnTo>
                <a:lnTo>
                  <a:pt x="10088" y="10968"/>
                </a:lnTo>
                <a:lnTo>
                  <a:pt x="10015" y="10894"/>
                </a:lnTo>
                <a:close/>
                <a:moveTo>
                  <a:pt x="13133" y="12288"/>
                </a:moveTo>
                <a:lnTo>
                  <a:pt x="13243" y="12325"/>
                </a:lnTo>
                <a:lnTo>
                  <a:pt x="13353" y="12472"/>
                </a:lnTo>
                <a:lnTo>
                  <a:pt x="13610" y="12985"/>
                </a:lnTo>
                <a:lnTo>
                  <a:pt x="12839" y="13242"/>
                </a:lnTo>
                <a:lnTo>
                  <a:pt x="12106" y="13572"/>
                </a:lnTo>
                <a:lnTo>
                  <a:pt x="11996" y="13352"/>
                </a:lnTo>
                <a:lnTo>
                  <a:pt x="11886" y="13132"/>
                </a:lnTo>
                <a:lnTo>
                  <a:pt x="11739" y="12692"/>
                </a:lnTo>
                <a:lnTo>
                  <a:pt x="12032" y="12618"/>
                </a:lnTo>
                <a:lnTo>
                  <a:pt x="12289" y="12545"/>
                </a:lnTo>
                <a:lnTo>
                  <a:pt x="12839" y="12362"/>
                </a:lnTo>
                <a:lnTo>
                  <a:pt x="13023" y="12288"/>
                </a:lnTo>
                <a:close/>
                <a:moveTo>
                  <a:pt x="7044" y="12325"/>
                </a:moveTo>
                <a:lnTo>
                  <a:pt x="7337" y="13022"/>
                </a:lnTo>
                <a:lnTo>
                  <a:pt x="5833" y="13792"/>
                </a:lnTo>
                <a:lnTo>
                  <a:pt x="5613" y="13132"/>
                </a:lnTo>
                <a:lnTo>
                  <a:pt x="5943" y="12875"/>
                </a:lnTo>
                <a:lnTo>
                  <a:pt x="6273" y="12655"/>
                </a:lnTo>
                <a:lnTo>
                  <a:pt x="6677" y="12472"/>
                </a:lnTo>
                <a:lnTo>
                  <a:pt x="7044" y="12325"/>
                </a:lnTo>
                <a:close/>
                <a:moveTo>
                  <a:pt x="13060" y="11885"/>
                </a:moveTo>
                <a:lnTo>
                  <a:pt x="12839" y="11921"/>
                </a:lnTo>
                <a:lnTo>
                  <a:pt x="12473" y="12068"/>
                </a:lnTo>
                <a:lnTo>
                  <a:pt x="11922" y="12215"/>
                </a:lnTo>
                <a:lnTo>
                  <a:pt x="11666" y="12288"/>
                </a:lnTo>
                <a:lnTo>
                  <a:pt x="11446" y="12398"/>
                </a:lnTo>
                <a:lnTo>
                  <a:pt x="11372" y="12435"/>
                </a:lnTo>
                <a:lnTo>
                  <a:pt x="11372" y="12472"/>
                </a:lnTo>
                <a:lnTo>
                  <a:pt x="11372" y="12582"/>
                </a:lnTo>
                <a:lnTo>
                  <a:pt x="11446" y="12655"/>
                </a:lnTo>
                <a:lnTo>
                  <a:pt x="11519" y="12692"/>
                </a:lnTo>
                <a:lnTo>
                  <a:pt x="11482" y="12839"/>
                </a:lnTo>
                <a:lnTo>
                  <a:pt x="11482" y="13022"/>
                </a:lnTo>
                <a:lnTo>
                  <a:pt x="11519" y="13169"/>
                </a:lnTo>
                <a:lnTo>
                  <a:pt x="11556" y="13315"/>
                </a:lnTo>
                <a:lnTo>
                  <a:pt x="11702" y="13646"/>
                </a:lnTo>
                <a:lnTo>
                  <a:pt x="11886" y="13902"/>
                </a:lnTo>
                <a:lnTo>
                  <a:pt x="11996" y="13976"/>
                </a:lnTo>
                <a:lnTo>
                  <a:pt x="12106" y="13976"/>
                </a:lnTo>
                <a:lnTo>
                  <a:pt x="13023" y="13609"/>
                </a:lnTo>
                <a:lnTo>
                  <a:pt x="13940" y="13279"/>
                </a:lnTo>
                <a:lnTo>
                  <a:pt x="14013" y="13205"/>
                </a:lnTo>
                <a:lnTo>
                  <a:pt x="14050" y="13169"/>
                </a:lnTo>
                <a:lnTo>
                  <a:pt x="14087" y="13095"/>
                </a:lnTo>
                <a:lnTo>
                  <a:pt x="14050" y="13022"/>
                </a:lnTo>
                <a:lnTo>
                  <a:pt x="13646" y="12142"/>
                </a:lnTo>
                <a:lnTo>
                  <a:pt x="13573" y="12032"/>
                </a:lnTo>
                <a:lnTo>
                  <a:pt x="13463" y="11958"/>
                </a:lnTo>
                <a:lnTo>
                  <a:pt x="13353" y="11885"/>
                </a:lnTo>
                <a:close/>
                <a:moveTo>
                  <a:pt x="7190" y="11848"/>
                </a:moveTo>
                <a:lnTo>
                  <a:pt x="7117" y="11885"/>
                </a:lnTo>
                <a:lnTo>
                  <a:pt x="6640" y="12032"/>
                </a:lnTo>
                <a:lnTo>
                  <a:pt x="6163" y="12215"/>
                </a:lnTo>
                <a:lnTo>
                  <a:pt x="5723" y="12508"/>
                </a:lnTo>
                <a:lnTo>
                  <a:pt x="5320" y="12802"/>
                </a:lnTo>
                <a:lnTo>
                  <a:pt x="5246" y="12839"/>
                </a:lnTo>
                <a:lnTo>
                  <a:pt x="5210" y="12875"/>
                </a:lnTo>
                <a:lnTo>
                  <a:pt x="5173" y="12912"/>
                </a:lnTo>
                <a:lnTo>
                  <a:pt x="5173" y="12985"/>
                </a:lnTo>
                <a:lnTo>
                  <a:pt x="5246" y="13279"/>
                </a:lnTo>
                <a:lnTo>
                  <a:pt x="5320" y="13572"/>
                </a:lnTo>
                <a:lnTo>
                  <a:pt x="5540" y="14159"/>
                </a:lnTo>
                <a:lnTo>
                  <a:pt x="5576" y="14196"/>
                </a:lnTo>
                <a:lnTo>
                  <a:pt x="5650" y="14269"/>
                </a:lnTo>
                <a:lnTo>
                  <a:pt x="5797" y="14269"/>
                </a:lnTo>
                <a:lnTo>
                  <a:pt x="7667" y="13315"/>
                </a:lnTo>
                <a:lnTo>
                  <a:pt x="7741" y="13279"/>
                </a:lnTo>
                <a:lnTo>
                  <a:pt x="7777" y="13205"/>
                </a:lnTo>
                <a:lnTo>
                  <a:pt x="7814" y="13132"/>
                </a:lnTo>
                <a:lnTo>
                  <a:pt x="7777" y="13059"/>
                </a:lnTo>
                <a:lnTo>
                  <a:pt x="7374" y="11995"/>
                </a:lnTo>
                <a:lnTo>
                  <a:pt x="7337" y="11921"/>
                </a:lnTo>
                <a:lnTo>
                  <a:pt x="7264" y="11885"/>
                </a:lnTo>
                <a:lnTo>
                  <a:pt x="7190" y="11848"/>
                </a:lnTo>
                <a:close/>
                <a:moveTo>
                  <a:pt x="10528" y="13279"/>
                </a:moveTo>
                <a:lnTo>
                  <a:pt x="10895" y="13976"/>
                </a:lnTo>
                <a:lnTo>
                  <a:pt x="9318" y="14599"/>
                </a:lnTo>
                <a:lnTo>
                  <a:pt x="9025" y="13902"/>
                </a:lnTo>
                <a:lnTo>
                  <a:pt x="9098" y="13829"/>
                </a:lnTo>
                <a:lnTo>
                  <a:pt x="9098" y="13792"/>
                </a:lnTo>
                <a:lnTo>
                  <a:pt x="9135" y="13756"/>
                </a:lnTo>
                <a:lnTo>
                  <a:pt x="9465" y="13609"/>
                </a:lnTo>
                <a:lnTo>
                  <a:pt x="9758" y="13535"/>
                </a:lnTo>
                <a:lnTo>
                  <a:pt x="10528" y="13279"/>
                </a:lnTo>
                <a:close/>
                <a:moveTo>
                  <a:pt x="10639" y="12839"/>
                </a:moveTo>
                <a:lnTo>
                  <a:pt x="10565" y="12875"/>
                </a:lnTo>
                <a:lnTo>
                  <a:pt x="9501" y="13242"/>
                </a:lnTo>
                <a:lnTo>
                  <a:pt x="9061" y="13352"/>
                </a:lnTo>
                <a:lnTo>
                  <a:pt x="8878" y="13462"/>
                </a:lnTo>
                <a:lnTo>
                  <a:pt x="8768" y="13499"/>
                </a:lnTo>
                <a:lnTo>
                  <a:pt x="8731" y="13572"/>
                </a:lnTo>
                <a:lnTo>
                  <a:pt x="8658" y="13682"/>
                </a:lnTo>
                <a:lnTo>
                  <a:pt x="8694" y="13829"/>
                </a:lnTo>
                <a:lnTo>
                  <a:pt x="8731" y="13866"/>
                </a:lnTo>
                <a:lnTo>
                  <a:pt x="8731" y="13902"/>
                </a:lnTo>
                <a:lnTo>
                  <a:pt x="8768" y="14159"/>
                </a:lnTo>
                <a:lnTo>
                  <a:pt x="8841" y="14416"/>
                </a:lnTo>
                <a:lnTo>
                  <a:pt x="9025" y="14893"/>
                </a:lnTo>
                <a:lnTo>
                  <a:pt x="9098" y="14929"/>
                </a:lnTo>
                <a:lnTo>
                  <a:pt x="9135" y="14966"/>
                </a:lnTo>
                <a:lnTo>
                  <a:pt x="9208" y="15003"/>
                </a:lnTo>
                <a:lnTo>
                  <a:pt x="9281" y="15003"/>
                </a:lnTo>
                <a:lnTo>
                  <a:pt x="11225" y="14269"/>
                </a:lnTo>
                <a:lnTo>
                  <a:pt x="11262" y="14232"/>
                </a:lnTo>
                <a:lnTo>
                  <a:pt x="11299" y="14159"/>
                </a:lnTo>
                <a:lnTo>
                  <a:pt x="11335" y="14086"/>
                </a:lnTo>
                <a:lnTo>
                  <a:pt x="11335" y="14012"/>
                </a:lnTo>
                <a:lnTo>
                  <a:pt x="10822" y="12985"/>
                </a:lnTo>
                <a:lnTo>
                  <a:pt x="10785" y="12912"/>
                </a:lnTo>
                <a:lnTo>
                  <a:pt x="10712" y="12875"/>
                </a:lnTo>
                <a:lnTo>
                  <a:pt x="10639" y="12839"/>
                </a:lnTo>
                <a:close/>
                <a:moveTo>
                  <a:pt x="7997" y="14342"/>
                </a:moveTo>
                <a:lnTo>
                  <a:pt x="8107" y="14489"/>
                </a:lnTo>
                <a:lnTo>
                  <a:pt x="8144" y="14599"/>
                </a:lnTo>
                <a:lnTo>
                  <a:pt x="8107" y="14746"/>
                </a:lnTo>
                <a:lnTo>
                  <a:pt x="8034" y="14893"/>
                </a:lnTo>
                <a:lnTo>
                  <a:pt x="7924" y="15003"/>
                </a:lnTo>
                <a:lnTo>
                  <a:pt x="7814" y="15149"/>
                </a:lnTo>
                <a:lnTo>
                  <a:pt x="7557" y="15296"/>
                </a:lnTo>
                <a:lnTo>
                  <a:pt x="7044" y="15516"/>
                </a:lnTo>
                <a:lnTo>
                  <a:pt x="6787" y="15590"/>
                </a:lnTo>
                <a:lnTo>
                  <a:pt x="6567" y="15736"/>
                </a:lnTo>
                <a:lnTo>
                  <a:pt x="6310" y="15113"/>
                </a:lnTo>
                <a:lnTo>
                  <a:pt x="6383" y="15076"/>
                </a:lnTo>
                <a:lnTo>
                  <a:pt x="6457" y="14966"/>
                </a:lnTo>
                <a:lnTo>
                  <a:pt x="6457" y="14929"/>
                </a:lnTo>
                <a:lnTo>
                  <a:pt x="6530" y="15003"/>
                </a:lnTo>
                <a:lnTo>
                  <a:pt x="6604" y="14966"/>
                </a:lnTo>
                <a:lnTo>
                  <a:pt x="6787" y="14929"/>
                </a:lnTo>
                <a:lnTo>
                  <a:pt x="7227" y="14783"/>
                </a:lnTo>
                <a:lnTo>
                  <a:pt x="7631" y="14599"/>
                </a:lnTo>
                <a:lnTo>
                  <a:pt x="7997" y="14342"/>
                </a:lnTo>
                <a:close/>
                <a:moveTo>
                  <a:pt x="15150" y="15370"/>
                </a:moveTo>
                <a:lnTo>
                  <a:pt x="15150" y="15443"/>
                </a:lnTo>
                <a:lnTo>
                  <a:pt x="15224" y="15480"/>
                </a:lnTo>
                <a:lnTo>
                  <a:pt x="15260" y="15516"/>
                </a:lnTo>
                <a:lnTo>
                  <a:pt x="15150" y="15736"/>
                </a:lnTo>
                <a:lnTo>
                  <a:pt x="15004" y="15993"/>
                </a:lnTo>
                <a:lnTo>
                  <a:pt x="14857" y="15626"/>
                </a:lnTo>
                <a:lnTo>
                  <a:pt x="15150" y="15370"/>
                </a:lnTo>
                <a:close/>
                <a:moveTo>
                  <a:pt x="7997" y="13902"/>
                </a:moveTo>
                <a:lnTo>
                  <a:pt x="7887" y="13939"/>
                </a:lnTo>
                <a:lnTo>
                  <a:pt x="7631" y="14122"/>
                </a:lnTo>
                <a:lnTo>
                  <a:pt x="7337" y="14269"/>
                </a:lnTo>
                <a:lnTo>
                  <a:pt x="7044" y="14416"/>
                </a:lnTo>
                <a:lnTo>
                  <a:pt x="6750" y="14526"/>
                </a:lnTo>
                <a:lnTo>
                  <a:pt x="6347" y="14599"/>
                </a:lnTo>
                <a:lnTo>
                  <a:pt x="6163" y="14673"/>
                </a:lnTo>
                <a:lnTo>
                  <a:pt x="6090" y="14746"/>
                </a:lnTo>
                <a:lnTo>
                  <a:pt x="6017" y="14819"/>
                </a:lnTo>
                <a:lnTo>
                  <a:pt x="6017" y="14929"/>
                </a:lnTo>
                <a:lnTo>
                  <a:pt x="5943" y="15003"/>
                </a:lnTo>
                <a:lnTo>
                  <a:pt x="5943" y="15113"/>
                </a:lnTo>
                <a:lnTo>
                  <a:pt x="6127" y="15590"/>
                </a:lnTo>
                <a:lnTo>
                  <a:pt x="6273" y="16103"/>
                </a:lnTo>
                <a:lnTo>
                  <a:pt x="6347" y="16177"/>
                </a:lnTo>
                <a:lnTo>
                  <a:pt x="6420" y="16213"/>
                </a:lnTo>
                <a:lnTo>
                  <a:pt x="6493" y="16213"/>
                </a:lnTo>
                <a:lnTo>
                  <a:pt x="6567" y="16177"/>
                </a:lnTo>
                <a:lnTo>
                  <a:pt x="6787" y="16030"/>
                </a:lnTo>
                <a:lnTo>
                  <a:pt x="7007" y="15920"/>
                </a:lnTo>
                <a:lnTo>
                  <a:pt x="7484" y="15736"/>
                </a:lnTo>
                <a:lnTo>
                  <a:pt x="7704" y="15663"/>
                </a:lnTo>
                <a:lnTo>
                  <a:pt x="7924" y="15553"/>
                </a:lnTo>
                <a:lnTo>
                  <a:pt x="8144" y="15406"/>
                </a:lnTo>
                <a:lnTo>
                  <a:pt x="8328" y="15223"/>
                </a:lnTo>
                <a:lnTo>
                  <a:pt x="8438" y="15076"/>
                </a:lnTo>
                <a:lnTo>
                  <a:pt x="8511" y="14893"/>
                </a:lnTo>
                <a:lnTo>
                  <a:pt x="8511" y="14709"/>
                </a:lnTo>
                <a:lnTo>
                  <a:pt x="8511" y="14526"/>
                </a:lnTo>
                <a:lnTo>
                  <a:pt x="8474" y="14342"/>
                </a:lnTo>
                <a:lnTo>
                  <a:pt x="8364" y="14159"/>
                </a:lnTo>
                <a:lnTo>
                  <a:pt x="8254" y="14049"/>
                </a:lnTo>
                <a:lnTo>
                  <a:pt x="8071" y="13939"/>
                </a:lnTo>
                <a:lnTo>
                  <a:pt x="7997" y="13902"/>
                </a:lnTo>
                <a:close/>
                <a:moveTo>
                  <a:pt x="14710" y="15736"/>
                </a:moveTo>
                <a:lnTo>
                  <a:pt x="14747" y="15993"/>
                </a:lnTo>
                <a:lnTo>
                  <a:pt x="14820" y="16250"/>
                </a:lnTo>
                <a:lnTo>
                  <a:pt x="14490" y="16507"/>
                </a:lnTo>
                <a:lnTo>
                  <a:pt x="14417" y="16397"/>
                </a:lnTo>
                <a:lnTo>
                  <a:pt x="14307" y="15993"/>
                </a:lnTo>
                <a:lnTo>
                  <a:pt x="14380" y="15956"/>
                </a:lnTo>
                <a:lnTo>
                  <a:pt x="14710" y="15736"/>
                </a:lnTo>
                <a:close/>
                <a:moveTo>
                  <a:pt x="14123" y="16103"/>
                </a:moveTo>
                <a:lnTo>
                  <a:pt x="14160" y="16397"/>
                </a:lnTo>
                <a:lnTo>
                  <a:pt x="14233" y="16690"/>
                </a:lnTo>
                <a:lnTo>
                  <a:pt x="13830" y="16873"/>
                </a:lnTo>
                <a:lnTo>
                  <a:pt x="13720" y="16727"/>
                </a:lnTo>
                <a:lnTo>
                  <a:pt x="13500" y="16433"/>
                </a:lnTo>
                <a:lnTo>
                  <a:pt x="14123" y="16103"/>
                </a:lnTo>
                <a:close/>
                <a:moveTo>
                  <a:pt x="13426" y="16470"/>
                </a:moveTo>
                <a:lnTo>
                  <a:pt x="13500" y="16727"/>
                </a:lnTo>
                <a:lnTo>
                  <a:pt x="13536" y="16873"/>
                </a:lnTo>
                <a:lnTo>
                  <a:pt x="13573" y="16984"/>
                </a:lnTo>
                <a:lnTo>
                  <a:pt x="13096" y="17167"/>
                </a:lnTo>
                <a:lnTo>
                  <a:pt x="12986" y="17057"/>
                </a:lnTo>
                <a:lnTo>
                  <a:pt x="12876" y="16873"/>
                </a:lnTo>
                <a:lnTo>
                  <a:pt x="12839" y="16727"/>
                </a:lnTo>
                <a:lnTo>
                  <a:pt x="13426" y="16470"/>
                </a:lnTo>
                <a:close/>
                <a:moveTo>
                  <a:pt x="12583" y="16837"/>
                </a:moveTo>
                <a:lnTo>
                  <a:pt x="12656" y="17094"/>
                </a:lnTo>
                <a:lnTo>
                  <a:pt x="12803" y="17277"/>
                </a:lnTo>
                <a:lnTo>
                  <a:pt x="12399" y="17460"/>
                </a:lnTo>
                <a:lnTo>
                  <a:pt x="12326" y="17387"/>
                </a:lnTo>
                <a:lnTo>
                  <a:pt x="12253" y="17277"/>
                </a:lnTo>
                <a:lnTo>
                  <a:pt x="12216" y="17167"/>
                </a:lnTo>
                <a:lnTo>
                  <a:pt x="12216" y="17020"/>
                </a:lnTo>
                <a:lnTo>
                  <a:pt x="12583" y="16837"/>
                </a:lnTo>
                <a:close/>
                <a:moveTo>
                  <a:pt x="12032" y="17094"/>
                </a:moveTo>
                <a:lnTo>
                  <a:pt x="11996" y="17240"/>
                </a:lnTo>
                <a:lnTo>
                  <a:pt x="12032" y="17387"/>
                </a:lnTo>
                <a:lnTo>
                  <a:pt x="12106" y="17570"/>
                </a:lnTo>
                <a:lnTo>
                  <a:pt x="11812" y="17644"/>
                </a:lnTo>
                <a:lnTo>
                  <a:pt x="11776" y="17644"/>
                </a:lnTo>
                <a:lnTo>
                  <a:pt x="11739" y="17497"/>
                </a:lnTo>
                <a:lnTo>
                  <a:pt x="11666" y="17240"/>
                </a:lnTo>
                <a:lnTo>
                  <a:pt x="12032" y="17094"/>
                </a:lnTo>
                <a:close/>
                <a:moveTo>
                  <a:pt x="11446" y="17350"/>
                </a:moveTo>
                <a:lnTo>
                  <a:pt x="11482" y="17607"/>
                </a:lnTo>
                <a:lnTo>
                  <a:pt x="11519" y="17791"/>
                </a:lnTo>
                <a:lnTo>
                  <a:pt x="11189" y="17901"/>
                </a:lnTo>
                <a:lnTo>
                  <a:pt x="11115" y="17937"/>
                </a:lnTo>
                <a:lnTo>
                  <a:pt x="11115" y="17864"/>
                </a:lnTo>
                <a:lnTo>
                  <a:pt x="11115" y="17827"/>
                </a:lnTo>
                <a:lnTo>
                  <a:pt x="11115" y="17717"/>
                </a:lnTo>
                <a:lnTo>
                  <a:pt x="11005" y="17607"/>
                </a:lnTo>
                <a:lnTo>
                  <a:pt x="10969" y="17534"/>
                </a:lnTo>
                <a:lnTo>
                  <a:pt x="11446" y="17350"/>
                </a:lnTo>
                <a:close/>
                <a:moveTo>
                  <a:pt x="10639" y="17644"/>
                </a:moveTo>
                <a:lnTo>
                  <a:pt x="10749" y="17791"/>
                </a:lnTo>
                <a:lnTo>
                  <a:pt x="10859" y="17901"/>
                </a:lnTo>
                <a:lnTo>
                  <a:pt x="10932" y="17974"/>
                </a:lnTo>
                <a:lnTo>
                  <a:pt x="10969" y="17974"/>
                </a:lnTo>
                <a:lnTo>
                  <a:pt x="10455" y="18194"/>
                </a:lnTo>
                <a:lnTo>
                  <a:pt x="10418" y="18121"/>
                </a:lnTo>
                <a:lnTo>
                  <a:pt x="10345" y="18121"/>
                </a:lnTo>
                <a:lnTo>
                  <a:pt x="10235" y="18157"/>
                </a:lnTo>
                <a:lnTo>
                  <a:pt x="10162" y="17901"/>
                </a:lnTo>
                <a:lnTo>
                  <a:pt x="10125" y="17827"/>
                </a:lnTo>
                <a:lnTo>
                  <a:pt x="10639" y="17644"/>
                </a:lnTo>
                <a:close/>
                <a:moveTo>
                  <a:pt x="10272" y="440"/>
                </a:moveTo>
                <a:lnTo>
                  <a:pt x="10455" y="477"/>
                </a:lnTo>
                <a:lnTo>
                  <a:pt x="10565" y="550"/>
                </a:lnTo>
                <a:lnTo>
                  <a:pt x="10675" y="624"/>
                </a:lnTo>
                <a:lnTo>
                  <a:pt x="10785" y="734"/>
                </a:lnTo>
                <a:lnTo>
                  <a:pt x="10969" y="990"/>
                </a:lnTo>
                <a:lnTo>
                  <a:pt x="11005" y="1210"/>
                </a:lnTo>
                <a:lnTo>
                  <a:pt x="11042" y="1431"/>
                </a:lnTo>
                <a:lnTo>
                  <a:pt x="11335" y="2348"/>
                </a:lnTo>
                <a:lnTo>
                  <a:pt x="11886" y="3998"/>
                </a:lnTo>
                <a:lnTo>
                  <a:pt x="13060" y="7300"/>
                </a:lnTo>
                <a:lnTo>
                  <a:pt x="14233" y="10564"/>
                </a:lnTo>
                <a:lnTo>
                  <a:pt x="14857" y="12215"/>
                </a:lnTo>
                <a:lnTo>
                  <a:pt x="15187" y="13095"/>
                </a:lnTo>
                <a:lnTo>
                  <a:pt x="15407" y="13646"/>
                </a:lnTo>
                <a:lnTo>
                  <a:pt x="15334" y="13682"/>
                </a:lnTo>
                <a:lnTo>
                  <a:pt x="15297" y="13829"/>
                </a:lnTo>
                <a:lnTo>
                  <a:pt x="15297" y="13939"/>
                </a:lnTo>
                <a:lnTo>
                  <a:pt x="15260" y="14196"/>
                </a:lnTo>
                <a:lnTo>
                  <a:pt x="15224" y="14379"/>
                </a:lnTo>
                <a:lnTo>
                  <a:pt x="15187" y="14526"/>
                </a:lnTo>
                <a:lnTo>
                  <a:pt x="15004" y="14856"/>
                </a:lnTo>
                <a:lnTo>
                  <a:pt x="14747" y="15149"/>
                </a:lnTo>
                <a:lnTo>
                  <a:pt x="14453" y="15370"/>
                </a:lnTo>
                <a:lnTo>
                  <a:pt x="14123" y="15590"/>
                </a:lnTo>
                <a:lnTo>
                  <a:pt x="13793" y="15773"/>
                </a:lnTo>
                <a:lnTo>
                  <a:pt x="13060" y="16140"/>
                </a:lnTo>
                <a:lnTo>
                  <a:pt x="12326" y="16470"/>
                </a:lnTo>
                <a:lnTo>
                  <a:pt x="10859" y="17094"/>
                </a:lnTo>
                <a:lnTo>
                  <a:pt x="10015" y="17424"/>
                </a:lnTo>
                <a:lnTo>
                  <a:pt x="9978" y="17387"/>
                </a:lnTo>
                <a:lnTo>
                  <a:pt x="9942" y="17387"/>
                </a:lnTo>
                <a:lnTo>
                  <a:pt x="9905" y="17424"/>
                </a:lnTo>
                <a:lnTo>
                  <a:pt x="9905" y="17460"/>
                </a:lnTo>
                <a:lnTo>
                  <a:pt x="8841" y="17791"/>
                </a:lnTo>
                <a:lnTo>
                  <a:pt x="7777" y="18121"/>
                </a:lnTo>
                <a:lnTo>
                  <a:pt x="6970" y="18304"/>
                </a:lnTo>
                <a:lnTo>
                  <a:pt x="6163" y="18487"/>
                </a:lnTo>
                <a:lnTo>
                  <a:pt x="5797" y="18524"/>
                </a:lnTo>
                <a:lnTo>
                  <a:pt x="5613" y="18524"/>
                </a:lnTo>
                <a:lnTo>
                  <a:pt x="5430" y="18451"/>
                </a:lnTo>
                <a:lnTo>
                  <a:pt x="5283" y="18377"/>
                </a:lnTo>
                <a:lnTo>
                  <a:pt x="5173" y="18231"/>
                </a:lnTo>
                <a:lnTo>
                  <a:pt x="5063" y="18121"/>
                </a:lnTo>
                <a:lnTo>
                  <a:pt x="4953" y="17974"/>
                </a:lnTo>
                <a:lnTo>
                  <a:pt x="4879" y="17680"/>
                </a:lnTo>
                <a:lnTo>
                  <a:pt x="4769" y="17387"/>
                </a:lnTo>
                <a:lnTo>
                  <a:pt x="4476" y="16507"/>
                </a:lnTo>
                <a:lnTo>
                  <a:pt x="3926" y="14819"/>
                </a:lnTo>
                <a:lnTo>
                  <a:pt x="3376" y="13169"/>
                </a:lnTo>
                <a:lnTo>
                  <a:pt x="2752" y="11518"/>
                </a:lnTo>
                <a:lnTo>
                  <a:pt x="2165" y="9867"/>
                </a:lnTo>
                <a:lnTo>
                  <a:pt x="1505" y="8253"/>
                </a:lnTo>
                <a:lnTo>
                  <a:pt x="845" y="6603"/>
                </a:lnTo>
                <a:lnTo>
                  <a:pt x="588" y="6052"/>
                </a:lnTo>
                <a:lnTo>
                  <a:pt x="478" y="5796"/>
                </a:lnTo>
                <a:lnTo>
                  <a:pt x="331" y="5539"/>
                </a:lnTo>
                <a:lnTo>
                  <a:pt x="368" y="5502"/>
                </a:lnTo>
                <a:lnTo>
                  <a:pt x="404" y="5429"/>
                </a:lnTo>
                <a:lnTo>
                  <a:pt x="368" y="5209"/>
                </a:lnTo>
                <a:lnTo>
                  <a:pt x="404" y="5025"/>
                </a:lnTo>
                <a:lnTo>
                  <a:pt x="404" y="4879"/>
                </a:lnTo>
                <a:lnTo>
                  <a:pt x="478" y="4695"/>
                </a:lnTo>
                <a:lnTo>
                  <a:pt x="624" y="4402"/>
                </a:lnTo>
                <a:lnTo>
                  <a:pt x="845" y="4145"/>
                </a:lnTo>
                <a:lnTo>
                  <a:pt x="1101" y="3888"/>
                </a:lnTo>
                <a:lnTo>
                  <a:pt x="1395" y="3668"/>
                </a:lnTo>
                <a:lnTo>
                  <a:pt x="1725" y="3485"/>
                </a:lnTo>
                <a:lnTo>
                  <a:pt x="2018" y="3301"/>
                </a:lnTo>
                <a:lnTo>
                  <a:pt x="2789" y="2935"/>
                </a:lnTo>
                <a:lnTo>
                  <a:pt x="3596" y="2641"/>
                </a:lnTo>
                <a:lnTo>
                  <a:pt x="5210" y="2017"/>
                </a:lnTo>
                <a:lnTo>
                  <a:pt x="6787" y="1394"/>
                </a:lnTo>
                <a:lnTo>
                  <a:pt x="7557" y="1100"/>
                </a:lnTo>
                <a:lnTo>
                  <a:pt x="8364" y="807"/>
                </a:lnTo>
                <a:lnTo>
                  <a:pt x="9135" y="587"/>
                </a:lnTo>
                <a:lnTo>
                  <a:pt x="9538" y="514"/>
                </a:lnTo>
                <a:lnTo>
                  <a:pt x="9942" y="440"/>
                </a:lnTo>
                <a:close/>
                <a:moveTo>
                  <a:pt x="9868" y="17937"/>
                </a:moveTo>
                <a:lnTo>
                  <a:pt x="9868" y="17974"/>
                </a:lnTo>
                <a:lnTo>
                  <a:pt x="9905" y="18157"/>
                </a:lnTo>
                <a:lnTo>
                  <a:pt x="10015" y="18341"/>
                </a:lnTo>
                <a:lnTo>
                  <a:pt x="9575" y="18524"/>
                </a:lnTo>
                <a:lnTo>
                  <a:pt x="9575" y="18487"/>
                </a:lnTo>
                <a:lnTo>
                  <a:pt x="9538" y="18341"/>
                </a:lnTo>
                <a:lnTo>
                  <a:pt x="9465" y="18231"/>
                </a:lnTo>
                <a:lnTo>
                  <a:pt x="9391" y="18084"/>
                </a:lnTo>
                <a:lnTo>
                  <a:pt x="9868" y="17937"/>
                </a:lnTo>
                <a:close/>
                <a:moveTo>
                  <a:pt x="9098" y="18194"/>
                </a:moveTo>
                <a:lnTo>
                  <a:pt x="9171" y="18414"/>
                </a:lnTo>
                <a:lnTo>
                  <a:pt x="9245" y="18524"/>
                </a:lnTo>
                <a:lnTo>
                  <a:pt x="9318" y="18598"/>
                </a:lnTo>
                <a:lnTo>
                  <a:pt x="8841" y="18781"/>
                </a:lnTo>
                <a:lnTo>
                  <a:pt x="8768" y="18708"/>
                </a:lnTo>
                <a:lnTo>
                  <a:pt x="8694" y="18598"/>
                </a:lnTo>
                <a:lnTo>
                  <a:pt x="8621" y="18487"/>
                </a:lnTo>
                <a:lnTo>
                  <a:pt x="8584" y="18341"/>
                </a:lnTo>
                <a:lnTo>
                  <a:pt x="9098" y="18194"/>
                </a:lnTo>
                <a:close/>
                <a:moveTo>
                  <a:pt x="8254" y="18414"/>
                </a:moveTo>
                <a:lnTo>
                  <a:pt x="8291" y="18561"/>
                </a:lnTo>
                <a:lnTo>
                  <a:pt x="8364" y="18744"/>
                </a:lnTo>
                <a:lnTo>
                  <a:pt x="8511" y="18928"/>
                </a:lnTo>
                <a:lnTo>
                  <a:pt x="8181" y="19038"/>
                </a:lnTo>
                <a:lnTo>
                  <a:pt x="8144" y="18964"/>
                </a:lnTo>
                <a:lnTo>
                  <a:pt x="8107" y="18928"/>
                </a:lnTo>
                <a:lnTo>
                  <a:pt x="7997" y="18854"/>
                </a:lnTo>
                <a:lnTo>
                  <a:pt x="7961" y="18818"/>
                </a:lnTo>
                <a:lnTo>
                  <a:pt x="7851" y="18634"/>
                </a:lnTo>
                <a:lnTo>
                  <a:pt x="7851" y="18561"/>
                </a:lnTo>
                <a:lnTo>
                  <a:pt x="8254" y="18414"/>
                </a:lnTo>
                <a:close/>
                <a:moveTo>
                  <a:pt x="5246" y="18818"/>
                </a:moveTo>
                <a:lnTo>
                  <a:pt x="5430" y="18891"/>
                </a:lnTo>
                <a:lnTo>
                  <a:pt x="5650" y="18928"/>
                </a:lnTo>
                <a:lnTo>
                  <a:pt x="5870" y="18964"/>
                </a:lnTo>
                <a:lnTo>
                  <a:pt x="5943" y="19221"/>
                </a:lnTo>
                <a:lnTo>
                  <a:pt x="5760" y="19148"/>
                </a:lnTo>
                <a:lnTo>
                  <a:pt x="5576" y="19038"/>
                </a:lnTo>
                <a:lnTo>
                  <a:pt x="5393" y="18928"/>
                </a:lnTo>
                <a:lnTo>
                  <a:pt x="5246" y="18818"/>
                </a:lnTo>
                <a:close/>
                <a:moveTo>
                  <a:pt x="7557" y="18634"/>
                </a:moveTo>
                <a:lnTo>
                  <a:pt x="7557" y="18781"/>
                </a:lnTo>
                <a:lnTo>
                  <a:pt x="7631" y="18928"/>
                </a:lnTo>
                <a:lnTo>
                  <a:pt x="7704" y="19038"/>
                </a:lnTo>
                <a:lnTo>
                  <a:pt x="7777" y="19148"/>
                </a:lnTo>
                <a:lnTo>
                  <a:pt x="7704" y="19184"/>
                </a:lnTo>
                <a:lnTo>
                  <a:pt x="7227" y="19294"/>
                </a:lnTo>
                <a:lnTo>
                  <a:pt x="7154" y="19184"/>
                </a:lnTo>
                <a:lnTo>
                  <a:pt x="7080" y="19074"/>
                </a:lnTo>
                <a:lnTo>
                  <a:pt x="6970" y="18928"/>
                </a:lnTo>
                <a:lnTo>
                  <a:pt x="6897" y="18781"/>
                </a:lnTo>
                <a:lnTo>
                  <a:pt x="7117" y="18708"/>
                </a:lnTo>
                <a:lnTo>
                  <a:pt x="7557" y="18634"/>
                </a:lnTo>
                <a:close/>
                <a:moveTo>
                  <a:pt x="6604" y="18854"/>
                </a:moveTo>
                <a:lnTo>
                  <a:pt x="6677" y="19111"/>
                </a:lnTo>
                <a:lnTo>
                  <a:pt x="6750" y="19221"/>
                </a:lnTo>
                <a:lnTo>
                  <a:pt x="6824" y="19331"/>
                </a:lnTo>
                <a:lnTo>
                  <a:pt x="6493" y="19331"/>
                </a:lnTo>
                <a:lnTo>
                  <a:pt x="6493" y="19258"/>
                </a:lnTo>
                <a:lnTo>
                  <a:pt x="6493" y="19221"/>
                </a:lnTo>
                <a:lnTo>
                  <a:pt x="6420" y="19184"/>
                </a:lnTo>
                <a:lnTo>
                  <a:pt x="6383" y="19184"/>
                </a:lnTo>
                <a:lnTo>
                  <a:pt x="6310" y="19221"/>
                </a:lnTo>
                <a:lnTo>
                  <a:pt x="6273" y="19221"/>
                </a:lnTo>
                <a:lnTo>
                  <a:pt x="6200" y="19184"/>
                </a:lnTo>
                <a:lnTo>
                  <a:pt x="6163" y="19074"/>
                </a:lnTo>
                <a:lnTo>
                  <a:pt x="6127" y="18928"/>
                </a:lnTo>
                <a:lnTo>
                  <a:pt x="6604" y="18854"/>
                </a:lnTo>
                <a:close/>
                <a:moveTo>
                  <a:pt x="10125" y="0"/>
                </a:moveTo>
                <a:lnTo>
                  <a:pt x="9721" y="37"/>
                </a:lnTo>
                <a:lnTo>
                  <a:pt x="9318" y="110"/>
                </a:lnTo>
                <a:lnTo>
                  <a:pt x="8804" y="220"/>
                </a:lnTo>
                <a:lnTo>
                  <a:pt x="8291" y="403"/>
                </a:lnTo>
                <a:lnTo>
                  <a:pt x="7300" y="734"/>
                </a:lnTo>
                <a:lnTo>
                  <a:pt x="5320" y="1504"/>
                </a:lnTo>
                <a:lnTo>
                  <a:pt x="3376" y="2274"/>
                </a:lnTo>
                <a:lnTo>
                  <a:pt x="2422" y="2678"/>
                </a:lnTo>
                <a:lnTo>
                  <a:pt x="1945" y="2898"/>
                </a:lnTo>
                <a:lnTo>
                  <a:pt x="1505" y="3118"/>
                </a:lnTo>
                <a:lnTo>
                  <a:pt x="1248" y="3301"/>
                </a:lnTo>
                <a:lnTo>
                  <a:pt x="955" y="3485"/>
                </a:lnTo>
                <a:lnTo>
                  <a:pt x="698" y="3742"/>
                </a:lnTo>
                <a:lnTo>
                  <a:pt x="441" y="3998"/>
                </a:lnTo>
                <a:lnTo>
                  <a:pt x="221" y="4292"/>
                </a:lnTo>
                <a:lnTo>
                  <a:pt x="74" y="4622"/>
                </a:lnTo>
                <a:lnTo>
                  <a:pt x="38" y="4769"/>
                </a:lnTo>
                <a:lnTo>
                  <a:pt x="38" y="4915"/>
                </a:lnTo>
                <a:lnTo>
                  <a:pt x="38" y="5099"/>
                </a:lnTo>
                <a:lnTo>
                  <a:pt x="74" y="5245"/>
                </a:lnTo>
                <a:lnTo>
                  <a:pt x="1" y="5282"/>
                </a:lnTo>
                <a:lnTo>
                  <a:pt x="1" y="5319"/>
                </a:lnTo>
                <a:lnTo>
                  <a:pt x="38" y="5722"/>
                </a:lnTo>
                <a:lnTo>
                  <a:pt x="148" y="6052"/>
                </a:lnTo>
                <a:lnTo>
                  <a:pt x="441" y="6786"/>
                </a:lnTo>
                <a:lnTo>
                  <a:pt x="1065" y="8400"/>
                </a:lnTo>
                <a:lnTo>
                  <a:pt x="2348" y="11665"/>
                </a:lnTo>
                <a:lnTo>
                  <a:pt x="2935" y="13315"/>
                </a:lnTo>
                <a:lnTo>
                  <a:pt x="3522" y="15003"/>
                </a:lnTo>
                <a:lnTo>
                  <a:pt x="4072" y="16653"/>
                </a:lnTo>
                <a:lnTo>
                  <a:pt x="4293" y="17424"/>
                </a:lnTo>
                <a:lnTo>
                  <a:pt x="4439" y="17827"/>
                </a:lnTo>
                <a:lnTo>
                  <a:pt x="4513" y="18047"/>
                </a:lnTo>
                <a:lnTo>
                  <a:pt x="4623" y="18231"/>
                </a:lnTo>
                <a:lnTo>
                  <a:pt x="4659" y="18451"/>
                </a:lnTo>
                <a:lnTo>
                  <a:pt x="4733" y="18634"/>
                </a:lnTo>
                <a:lnTo>
                  <a:pt x="4806" y="18781"/>
                </a:lnTo>
                <a:lnTo>
                  <a:pt x="4916" y="18928"/>
                </a:lnTo>
                <a:lnTo>
                  <a:pt x="5026" y="19074"/>
                </a:lnTo>
                <a:lnTo>
                  <a:pt x="5173" y="19221"/>
                </a:lnTo>
                <a:lnTo>
                  <a:pt x="5503" y="19404"/>
                </a:lnTo>
                <a:lnTo>
                  <a:pt x="5833" y="19551"/>
                </a:lnTo>
                <a:lnTo>
                  <a:pt x="6237" y="19661"/>
                </a:lnTo>
                <a:lnTo>
                  <a:pt x="6604" y="19698"/>
                </a:lnTo>
                <a:lnTo>
                  <a:pt x="7007" y="19698"/>
                </a:lnTo>
                <a:lnTo>
                  <a:pt x="7484" y="19625"/>
                </a:lnTo>
                <a:lnTo>
                  <a:pt x="7924" y="19515"/>
                </a:lnTo>
                <a:lnTo>
                  <a:pt x="8841" y="19184"/>
                </a:lnTo>
                <a:lnTo>
                  <a:pt x="11079" y="18341"/>
                </a:lnTo>
                <a:lnTo>
                  <a:pt x="13206" y="17570"/>
                </a:lnTo>
                <a:lnTo>
                  <a:pt x="13830" y="17314"/>
                </a:lnTo>
                <a:lnTo>
                  <a:pt x="14417" y="17020"/>
                </a:lnTo>
                <a:lnTo>
                  <a:pt x="14527" y="17020"/>
                </a:lnTo>
                <a:lnTo>
                  <a:pt x="14674" y="16947"/>
                </a:lnTo>
                <a:lnTo>
                  <a:pt x="14710" y="16873"/>
                </a:lnTo>
                <a:lnTo>
                  <a:pt x="14710" y="16837"/>
                </a:lnTo>
                <a:lnTo>
                  <a:pt x="14894" y="16690"/>
                </a:lnTo>
                <a:lnTo>
                  <a:pt x="15187" y="16433"/>
                </a:lnTo>
                <a:lnTo>
                  <a:pt x="15407" y="16103"/>
                </a:lnTo>
                <a:lnTo>
                  <a:pt x="15554" y="15773"/>
                </a:lnTo>
                <a:lnTo>
                  <a:pt x="15701" y="15406"/>
                </a:lnTo>
                <a:lnTo>
                  <a:pt x="15774" y="15039"/>
                </a:lnTo>
                <a:lnTo>
                  <a:pt x="15811" y="14636"/>
                </a:lnTo>
                <a:lnTo>
                  <a:pt x="15847" y="13866"/>
                </a:lnTo>
                <a:lnTo>
                  <a:pt x="15884" y="13829"/>
                </a:lnTo>
                <a:lnTo>
                  <a:pt x="15884" y="13756"/>
                </a:lnTo>
                <a:lnTo>
                  <a:pt x="15847" y="13572"/>
                </a:lnTo>
                <a:lnTo>
                  <a:pt x="15811" y="13389"/>
                </a:lnTo>
                <a:lnTo>
                  <a:pt x="15664" y="13059"/>
                </a:lnTo>
                <a:lnTo>
                  <a:pt x="15334" y="12178"/>
                </a:lnTo>
                <a:lnTo>
                  <a:pt x="14710" y="10564"/>
                </a:lnTo>
                <a:lnTo>
                  <a:pt x="13500" y="7263"/>
                </a:lnTo>
                <a:lnTo>
                  <a:pt x="12326" y="3962"/>
                </a:lnTo>
                <a:lnTo>
                  <a:pt x="11776" y="2311"/>
                </a:lnTo>
                <a:lnTo>
                  <a:pt x="11446" y="1431"/>
                </a:lnTo>
                <a:lnTo>
                  <a:pt x="11372" y="1174"/>
                </a:lnTo>
                <a:lnTo>
                  <a:pt x="11409" y="1027"/>
                </a:lnTo>
                <a:lnTo>
                  <a:pt x="11409" y="917"/>
                </a:lnTo>
                <a:lnTo>
                  <a:pt x="11372" y="770"/>
                </a:lnTo>
                <a:lnTo>
                  <a:pt x="11299" y="624"/>
                </a:lnTo>
                <a:lnTo>
                  <a:pt x="11152" y="403"/>
                </a:lnTo>
                <a:lnTo>
                  <a:pt x="10895" y="220"/>
                </a:lnTo>
                <a:lnTo>
                  <a:pt x="10712" y="110"/>
                </a:lnTo>
                <a:lnTo>
                  <a:pt x="10528" y="37"/>
                </a:lnTo>
                <a:lnTo>
                  <a:pt x="10345" y="0"/>
                </a:lnTo>
                <a:close/>
              </a:path>
            </a:pathLst>
          </a:custGeom>
          <a:solidFill>
            <a:srgbClr val="6D9EE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A4C2F4"/>
              </a:solidFill>
              <a:latin typeface="Arial"/>
              <a:ea typeface="Arial"/>
              <a:cs typeface="Arial"/>
              <a:sym typeface="Arial"/>
            </a:endParaRPr>
          </a:p>
        </p:txBody>
      </p:sp>
      <p:sp>
        <p:nvSpPr>
          <p:cNvPr id="883" name="Google Shape;883;p41"/>
          <p:cNvSpPr/>
          <p:nvPr/>
        </p:nvSpPr>
        <p:spPr>
          <a:xfrm>
            <a:off x="-58319" y="3053287"/>
            <a:ext cx="782014" cy="890356"/>
          </a:xfrm>
          <a:custGeom>
            <a:avLst/>
            <a:gdLst/>
            <a:ahLst/>
            <a:cxnLst/>
            <a:rect l="l" t="t" r="r" b="b"/>
            <a:pathLst>
              <a:path w="15627" h="17792" extrusionOk="0">
                <a:moveTo>
                  <a:pt x="10528" y="1"/>
                </a:moveTo>
                <a:lnTo>
                  <a:pt x="10455" y="37"/>
                </a:lnTo>
                <a:lnTo>
                  <a:pt x="10308" y="221"/>
                </a:lnTo>
                <a:lnTo>
                  <a:pt x="10198" y="441"/>
                </a:lnTo>
                <a:lnTo>
                  <a:pt x="10015" y="881"/>
                </a:lnTo>
                <a:lnTo>
                  <a:pt x="9831" y="1468"/>
                </a:lnTo>
                <a:lnTo>
                  <a:pt x="9685" y="2091"/>
                </a:lnTo>
                <a:lnTo>
                  <a:pt x="9685" y="2201"/>
                </a:lnTo>
                <a:lnTo>
                  <a:pt x="9721" y="2311"/>
                </a:lnTo>
                <a:lnTo>
                  <a:pt x="9795" y="2348"/>
                </a:lnTo>
                <a:lnTo>
                  <a:pt x="9868" y="2385"/>
                </a:lnTo>
                <a:lnTo>
                  <a:pt x="9941" y="2421"/>
                </a:lnTo>
                <a:lnTo>
                  <a:pt x="10051" y="2385"/>
                </a:lnTo>
                <a:lnTo>
                  <a:pt x="10125" y="2311"/>
                </a:lnTo>
                <a:lnTo>
                  <a:pt x="10198" y="2238"/>
                </a:lnTo>
                <a:lnTo>
                  <a:pt x="10235" y="2055"/>
                </a:lnTo>
                <a:lnTo>
                  <a:pt x="10235" y="2018"/>
                </a:lnTo>
                <a:lnTo>
                  <a:pt x="10235" y="1981"/>
                </a:lnTo>
                <a:lnTo>
                  <a:pt x="10455" y="1138"/>
                </a:lnTo>
                <a:lnTo>
                  <a:pt x="10638" y="624"/>
                </a:lnTo>
                <a:lnTo>
                  <a:pt x="10675" y="367"/>
                </a:lnTo>
                <a:lnTo>
                  <a:pt x="10712" y="111"/>
                </a:lnTo>
                <a:lnTo>
                  <a:pt x="10675" y="37"/>
                </a:lnTo>
                <a:lnTo>
                  <a:pt x="10602" y="1"/>
                </a:lnTo>
                <a:close/>
                <a:moveTo>
                  <a:pt x="3559" y="1028"/>
                </a:moveTo>
                <a:lnTo>
                  <a:pt x="3522" y="1064"/>
                </a:lnTo>
                <a:lnTo>
                  <a:pt x="3485" y="1101"/>
                </a:lnTo>
                <a:lnTo>
                  <a:pt x="3485" y="1138"/>
                </a:lnTo>
                <a:lnTo>
                  <a:pt x="3559" y="1321"/>
                </a:lnTo>
                <a:lnTo>
                  <a:pt x="3669" y="1468"/>
                </a:lnTo>
                <a:lnTo>
                  <a:pt x="3889" y="1761"/>
                </a:lnTo>
                <a:lnTo>
                  <a:pt x="4109" y="2055"/>
                </a:lnTo>
                <a:lnTo>
                  <a:pt x="4366" y="2348"/>
                </a:lnTo>
                <a:lnTo>
                  <a:pt x="4476" y="2605"/>
                </a:lnTo>
                <a:lnTo>
                  <a:pt x="4586" y="2862"/>
                </a:lnTo>
                <a:lnTo>
                  <a:pt x="4696" y="2972"/>
                </a:lnTo>
                <a:lnTo>
                  <a:pt x="4769" y="3045"/>
                </a:lnTo>
                <a:lnTo>
                  <a:pt x="4916" y="3082"/>
                </a:lnTo>
                <a:lnTo>
                  <a:pt x="5063" y="3082"/>
                </a:lnTo>
                <a:lnTo>
                  <a:pt x="5136" y="3045"/>
                </a:lnTo>
                <a:lnTo>
                  <a:pt x="5209" y="3008"/>
                </a:lnTo>
                <a:lnTo>
                  <a:pt x="5246" y="2935"/>
                </a:lnTo>
                <a:lnTo>
                  <a:pt x="5246" y="2862"/>
                </a:lnTo>
                <a:lnTo>
                  <a:pt x="5209" y="2715"/>
                </a:lnTo>
                <a:lnTo>
                  <a:pt x="5173" y="2642"/>
                </a:lnTo>
                <a:lnTo>
                  <a:pt x="5099" y="2605"/>
                </a:lnTo>
                <a:lnTo>
                  <a:pt x="4989" y="2605"/>
                </a:lnTo>
                <a:lnTo>
                  <a:pt x="4989" y="2568"/>
                </a:lnTo>
                <a:lnTo>
                  <a:pt x="4989" y="2495"/>
                </a:lnTo>
                <a:lnTo>
                  <a:pt x="4953" y="2385"/>
                </a:lnTo>
                <a:lnTo>
                  <a:pt x="4806" y="2128"/>
                </a:lnTo>
                <a:lnTo>
                  <a:pt x="4623" y="1871"/>
                </a:lnTo>
                <a:lnTo>
                  <a:pt x="4402" y="1615"/>
                </a:lnTo>
                <a:lnTo>
                  <a:pt x="4146" y="1394"/>
                </a:lnTo>
                <a:lnTo>
                  <a:pt x="3889" y="1174"/>
                </a:lnTo>
                <a:lnTo>
                  <a:pt x="3595" y="1028"/>
                </a:lnTo>
                <a:close/>
                <a:moveTo>
                  <a:pt x="15334" y="3999"/>
                </a:moveTo>
                <a:lnTo>
                  <a:pt x="15260" y="4035"/>
                </a:lnTo>
                <a:lnTo>
                  <a:pt x="15187" y="4109"/>
                </a:lnTo>
                <a:lnTo>
                  <a:pt x="15077" y="4182"/>
                </a:lnTo>
                <a:lnTo>
                  <a:pt x="14967" y="4256"/>
                </a:lnTo>
                <a:lnTo>
                  <a:pt x="14820" y="4329"/>
                </a:lnTo>
                <a:lnTo>
                  <a:pt x="14673" y="4329"/>
                </a:lnTo>
                <a:lnTo>
                  <a:pt x="14527" y="4402"/>
                </a:lnTo>
                <a:lnTo>
                  <a:pt x="14490" y="4439"/>
                </a:lnTo>
                <a:lnTo>
                  <a:pt x="14453" y="4549"/>
                </a:lnTo>
                <a:lnTo>
                  <a:pt x="14417" y="4586"/>
                </a:lnTo>
                <a:lnTo>
                  <a:pt x="14380" y="4622"/>
                </a:lnTo>
                <a:lnTo>
                  <a:pt x="14233" y="4732"/>
                </a:lnTo>
                <a:lnTo>
                  <a:pt x="13940" y="4842"/>
                </a:lnTo>
                <a:lnTo>
                  <a:pt x="13720" y="4989"/>
                </a:lnTo>
                <a:lnTo>
                  <a:pt x="13536" y="5173"/>
                </a:lnTo>
                <a:lnTo>
                  <a:pt x="13499" y="5246"/>
                </a:lnTo>
                <a:lnTo>
                  <a:pt x="13499" y="5319"/>
                </a:lnTo>
                <a:lnTo>
                  <a:pt x="13573" y="5356"/>
                </a:lnTo>
                <a:lnTo>
                  <a:pt x="13830" y="5356"/>
                </a:lnTo>
                <a:lnTo>
                  <a:pt x="14013" y="5319"/>
                </a:lnTo>
                <a:lnTo>
                  <a:pt x="14380" y="5173"/>
                </a:lnTo>
                <a:lnTo>
                  <a:pt x="14673" y="5026"/>
                </a:lnTo>
                <a:lnTo>
                  <a:pt x="14783" y="4953"/>
                </a:lnTo>
                <a:lnTo>
                  <a:pt x="14857" y="4806"/>
                </a:lnTo>
                <a:lnTo>
                  <a:pt x="15077" y="4769"/>
                </a:lnTo>
                <a:lnTo>
                  <a:pt x="15260" y="4659"/>
                </a:lnTo>
                <a:lnTo>
                  <a:pt x="15370" y="4696"/>
                </a:lnTo>
                <a:lnTo>
                  <a:pt x="15444" y="4696"/>
                </a:lnTo>
                <a:lnTo>
                  <a:pt x="15554" y="4622"/>
                </a:lnTo>
                <a:lnTo>
                  <a:pt x="15627" y="4549"/>
                </a:lnTo>
                <a:lnTo>
                  <a:pt x="15627" y="4476"/>
                </a:lnTo>
                <a:lnTo>
                  <a:pt x="15590" y="4366"/>
                </a:lnTo>
                <a:lnTo>
                  <a:pt x="15627" y="4329"/>
                </a:lnTo>
                <a:lnTo>
                  <a:pt x="15627" y="4256"/>
                </a:lnTo>
                <a:lnTo>
                  <a:pt x="15590" y="4182"/>
                </a:lnTo>
                <a:lnTo>
                  <a:pt x="15554" y="4109"/>
                </a:lnTo>
                <a:lnTo>
                  <a:pt x="15480" y="4035"/>
                </a:lnTo>
                <a:lnTo>
                  <a:pt x="15407" y="4035"/>
                </a:lnTo>
                <a:lnTo>
                  <a:pt x="15334" y="3999"/>
                </a:lnTo>
                <a:close/>
                <a:moveTo>
                  <a:pt x="2238" y="7447"/>
                </a:moveTo>
                <a:lnTo>
                  <a:pt x="2128" y="7484"/>
                </a:lnTo>
                <a:lnTo>
                  <a:pt x="1064" y="7960"/>
                </a:lnTo>
                <a:lnTo>
                  <a:pt x="477" y="8217"/>
                </a:lnTo>
                <a:lnTo>
                  <a:pt x="257" y="8364"/>
                </a:lnTo>
                <a:lnTo>
                  <a:pt x="147" y="8474"/>
                </a:lnTo>
                <a:lnTo>
                  <a:pt x="111" y="8437"/>
                </a:lnTo>
                <a:lnTo>
                  <a:pt x="74" y="8437"/>
                </a:lnTo>
                <a:lnTo>
                  <a:pt x="1" y="8511"/>
                </a:lnTo>
                <a:lnTo>
                  <a:pt x="1" y="8584"/>
                </a:lnTo>
                <a:lnTo>
                  <a:pt x="37" y="8621"/>
                </a:lnTo>
                <a:lnTo>
                  <a:pt x="111" y="8694"/>
                </a:lnTo>
                <a:lnTo>
                  <a:pt x="221" y="8731"/>
                </a:lnTo>
                <a:lnTo>
                  <a:pt x="367" y="8694"/>
                </a:lnTo>
                <a:lnTo>
                  <a:pt x="514" y="8657"/>
                </a:lnTo>
                <a:lnTo>
                  <a:pt x="808" y="8547"/>
                </a:lnTo>
                <a:lnTo>
                  <a:pt x="1028" y="8474"/>
                </a:lnTo>
                <a:lnTo>
                  <a:pt x="2385" y="7887"/>
                </a:lnTo>
                <a:lnTo>
                  <a:pt x="2458" y="7850"/>
                </a:lnTo>
                <a:lnTo>
                  <a:pt x="2532" y="7777"/>
                </a:lnTo>
                <a:lnTo>
                  <a:pt x="2532" y="7667"/>
                </a:lnTo>
                <a:lnTo>
                  <a:pt x="2495" y="7594"/>
                </a:lnTo>
                <a:lnTo>
                  <a:pt x="2422" y="7520"/>
                </a:lnTo>
                <a:lnTo>
                  <a:pt x="2348" y="7484"/>
                </a:lnTo>
                <a:lnTo>
                  <a:pt x="2238" y="7447"/>
                </a:lnTo>
                <a:close/>
                <a:moveTo>
                  <a:pt x="6677" y="7814"/>
                </a:moveTo>
                <a:lnTo>
                  <a:pt x="6603" y="7887"/>
                </a:lnTo>
                <a:lnTo>
                  <a:pt x="6603" y="7960"/>
                </a:lnTo>
                <a:lnTo>
                  <a:pt x="6603" y="8070"/>
                </a:lnTo>
                <a:lnTo>
                  <a:pt x="6933" y="8474"/>
                </a:lnTo>
                <a:lnTo>
                  <a:pt x="7044" y="8694"/>
                </a:lnTo>
                <a:lnTo>
                  <a:pt x="7154" y="8914"/>
                </a:lnTo>
                <a:lnTo>
                  <a:pt x="7227" y="8951"/>
                </a:lnTo>
                <a:lnTo>
                  <a:pt x="7264" y="8987"/>
                </a:lnTo>
                <a:lnTo>
                  <a:pt x="7410" y="8987"/>
                </a:lnTo>
                <a:lnTo>
                  <a:pt x="7594" y="8877"/>
                </a:lnTo>
                <a:lnTo>
                  <a:pt x="7777" y="8767"/>
                </a:lnTo>
                <a:lnTo>
                  <a:pt x="7924" y="8621"/>
                </a:lnTo>
                <a:lnTo>
                  <a:pt x="7924" y="8657"/>
                </a:lnTo>
                <a:lnTo>
                  <a:pt x="7997" y="8767"/>
                </a:lnTo>
                <a:lnTo>
                  <a:pt x="8071" y="8877"/>
                </a:lnTo>
                <a:lnTo>
                  <a:pt x="8181" y="8951"/>
                </a:lnTo>
                <a:lnTo>
                  <a:pt x="8327" y="9024"/>
                </a:lnTo>
                <a:lnTo>
                  <a:pt x="8584" y="9061"/>
                </a:lnTo>
                <a:lnTo>
                  <a:pt x="8768" y="9061"/>
                </a:lnTo>
                <a:lnTo>
                  <a:pt x="8951" y="8987"/>
                </a:lnTo>
                <a:lnTo>
                  <a:pt x="9281" y="8841"/>
                </a:lnTo>
                <a:lnTo>
                  <a:pt x="9611" y="8657"/>
                </a:lnTo>
                <a:lnTo>
                  <a:pt x="9721" y="8547"/>
                </a:lnTo>
                <a:lnTo>
                  <a:pt x="9758" y="8474"/>
                </a:lnTo>
                <a:lnTo>
                  <a:pt x="9758" y="8364"/>
                </a:lnTo>
                <a:lnTo>
                  <a:pt x="9685" y="8254"/>
                </a:lnTo>
                <a:lnTo>
                  <a:pt x="9648" y="8217"/>
                </a:lnTo>
                <a:lnTo>
                  <a:pt x="9464" y="8217"/>
                </a:lnTo>
                <a:lnTo>
                  <a:pt x="9428" y="8291"/>
                </a:lnTo>
                <a:lnTo>
                  <a:pt x="9244" y="8437"/>
                </a:lnTo>
                <a:lnTo>
                  <a:pt x="8988" y="8547"/>
                </a:lnTo>
                <a:lnTo>
                  <a:pt x="8768" y="8621"/>
                </a:lnTo>
                <a:lnTo>
                  <a:pt x="8584" y="8657"/>
                </a:lnTo>
                <a:lnTo>
                  <a:pt x="8474" y="8657"/>
                </a:lnTo>
                <a:lnTo>
                  <a:pt x="8401" y="8621"/>
                </a:lnTo>
                <a:lnTo>
                  <a:pt x="8364" y="8584"/>
                </a:lnTo>
                <a:lnTo>
                  <a:pt x="8327" y="8547"/>
                </a:lnTo>
                <a:lnTo>
                  <a:pt x="8254" y="8254"/>
                </a:lnTo>
                <a:lnTo>
                  <a:pt x="8181" y="8144"/>
                </a:lnTo>
                <a:lnTo>
                  <a:pt x="8071" y="8107"/>
                </a:lnTo>
                <a:lnTo>
                  <a:pt x="7961" y="8107"/>
                </a:lnTo>
                <a:lnTo>
                  <a:pt x="7887" y="8144"/>
                </a:lnTo>
                <a:lnTo>
                  <a:pt x="7740" y="8254"/>
                </a:lnTo>
                <a:lnTo>
                  <a:pt x="7630" y="8401"/>
                </a:lnTo>
                <a:lnTo>
                  <a:pt x="7410" y="8547"/>
                </a:lnTo>
                <a:lnTo>
                  <a:pt x="7264" y="8364"/>
                </a:lnTo>
                <a:lnTo>
                  <a:pt x="7117" y="8180"/>
                </a:lnTo>
                <a:lnTo>
                  <a:pt x="6970" y="7997"/>
                </a:lnTo>
                <a:lnTo>
                  <a:pt x="6787" y="7850"/>
                </a:lnTo>
                <a:lnTo>
                  <a:pt x="6713" y="7814"/>
                </a:lnTo>
                <a:close/>
                <a:moveTo>
                  <a:pt x="12876" y="11005"/>
                </a:moveTo>
                <a:lnTo>
                  <a:pt x="12803" y="11042"/>
                </a:lnTo>
                <a:lnTo>
                  <a:pt x="12766" y="11078"/>
                </a:lnTo>
                <a:lnTo>
                  <a:pt x="12766" y="11152"/>
                </a:lnTo>
                <a:lnTo>
                  <a:pt x="12729" y="11225"/>
                </a:lnTo>
                <a:lnTo>
                  <a:pt x="12766" y="11298"/>
                </a:lnTo>
                <a:lnTo>
                  <a:pt x="12986" y="11702"/>
                </a:lnTo>
                <a:lnTo>
                  <a:pt x="13279" y="12069"/>
                </a:lnTo>
                <a:lnTo>
                  <a:pt x="13499" y="12399"/>
                </a:lnTo>
                <a:lnTo>
                  <a:pt x="13646" y="12509"/>
                </a:lnTo>
                <a:lnTo>
                  <a:pt x="13830" y="12619"/>
                </a:lnTo>
                <a:lnTo>
                  <a:pt x="13976" y="12619"/>
                </a:lnTo>
                <a:lnTo>
                  <a:pt x="14013" y="12582"/>
                </a:lnTo>
                <a:lnTo>
                  <a:pt x="14086" y="12546"/>
                </a:lnTo>
                <a:lnTo>
                  <a:pt x="14160" y="12436"/>
                </a:lnTo>
                <a:lnTo>
                  <a:pt x="14160" y="12325"/>
                </a:lnTo>
                <a:lnTo>
                  <a:pt x="14160" y="12252"/>
                </a:lnTo>
                <a:lnTo>
                  <a:pt x="14123" y="12142"/>
                </a:lnTo>
                <a:lnTo>
                  <a:pt x="14086" y="12069"/>
                </a:lnTo>
                <a:lnTo>
                  <a:pt x="14050" y="12032"/>
                </a:lnTo>
                <a:lnTo>
                  <a:pt x="13903" y="12032"/>
                </a:lnTo>
                <a:lnTo>
                  <a:pt x="13830" y="11885"/>
                </a:lnTo>
                <a:lnTo>
                  <a:pt x="13573" y="11592"/>
                </a:lnTo>
                <a:lnTo>
                  <a:pt x="13316" y="11298"/>
                </a:lnTo>
                <a:lnTo>
                  <a:pt x="13059" y="11042"/>
                </a:lnTo>
                <a:lnTo>
                  <a:pt x="13023" y="11005"/>
                </a:lnTo>
                <a:close/>
                <a:moveTo>
                  <a:pt x="8181" y="3192"/>
                </a:moveTo>
                <a:lnTo>
                  <a:pt x="8511" y="3228"/>
                </a:lnTo>
                <a:lnTo>
                  <a:pt x="8878" y="3265"/>
                </a:lnTo>
                <a:lnTo>
                  <a:pt x="9208" y="3339"/>
                </a:lnTo>
                <a:lnTo>
                  <a:pt x="9538" y="3412"/>
                </a:lnTo>
                <a:lnTo>
                  <a:pt x="9868" y="3522"/>
                </a:lnTo>
                <a:lnTo>
                  <a:pt x="10198" y="3669"/>
                </a:lnTo>
                <a:lnTo>
                  <a:pt x="10528" y="3852"/>
                </a:lnTo>
                <a:lnTo>
                  <a:pt x="10822" y="4035"/>
                </a:lnTo>
                <a:lnTo>
                  <a:pt x="11078" y="4256"/>
                </a:lnTo>
                <a:lnTo>
                  <a:pt x="11335" y="4476"/>
                </a:lnTo>
                <a:lnTo>
                  <a:pt x="11592" y="4732"/>
                </a:lnTo>
                <a:lnTo>
                  <a:pt x="11812" y="4989"/>
                </a:lnTo>
                <a:lnTo>
                  <a:pt x="11996" y="5319"/>
                </a:lnTo>
                <a:lnTo>
                  <a:pt x="12142" y="5576"/>
                </a:lnTo>
                <a:lnTo>
                  <a:pt x="12252" y="5870"/>
                </a:lnTo>
                <a:lnTo>
                  <a:pt x="12362" y="6200"/>
                </a:lnTo>
                <a:lnTo>
                  <a:pt x="12436" y="6530"/>
                </a:lnTo>
                <a:lnTo>
                  <a:pt x="12509" y="6823"/>
                </a:lnTo>
                <a:lnTo>
                  <a:pt x="12509" y="7153"/>
                </a:lnTo>
                <a:lnTo>
                  <a:pt x="12509" y="7484"/>
                </a:lnTo>
                <a:lnTo>
                  <a:pt x="12472" y="7814"/>
                </a:lnTo>
                <a:lnTo>
                  <a:pt x="12399" y="8144"/>
                </a:lnTo>
                <a:lnTo>
                  <a:pt x="12289" y="8511"/>
                </a:lnTo>
                <a:lnTo>
                  <a:pt x="12142" y="8804"/>
                </a:lnTo>
                <a:lnTo>
                  <a:pt x="11996" y="9134"/>
                </a:lnTo>
                <a:lnTo>
                  <a:pt x="11812" y="9428"/>
                </a:lnTo>
                <a:lnTo>
                  <a:pt x="11592" y="9721"/>
                </a:lnTo>
                <a:lnTo>
                  <a:pt x="11115" y="10271"/>
                </a:lnTo>
                <a:lnTo>
                  <a:pt x="10345" y="11115"/>
                </a:lnTo>
                <a:lnTo>
                  <a:pt x="9941" y="11555"/>
                </a:lnTo>
                <a:lnTo>
                  <a:pt x="9575" y="12032"/>
                </a:lnTo>
                <a:lnTo>
                  <a:pt x="9281" y="12509"/>
                </a:lnTo>
                <a:lnTo>
                  <a:pt x="8988" y="13022"/>
                </a:lnTo>
                <a:lnTo>
                  <a:pt x="8914" y="13279"/>
                </a:lnTo>
                <a:lnTo>
                  <a:pt x="8804" y="13573"/>
                </a:lnTo>
                <a:lnTo>
                  <a:pt x="8768" y="13829"/>
                </a:lnTo>
                <a:lnTo>
                  <a:pt x="8731" y="14123"/>
                </a:lnTo>
                <a:lnTo>
                  <a:pt x="8217" y="14013"/>
                </a:lnTo>
                <a:lnTo>
                  <a:pt x="7704" y="13939"/>
                </a:lnTo>
                <a:lnTo>
                  <a:pt x="8584" y="11665"/>
                </a:lnTo>
                <a:lnTo>
                  <a:pt x="9061" y="10418"/>
                </a:lnTo>
                <a:lnTo>
                  <a:pt x="9318" y="9831"/>
                </a:lnTo>
                <a:lnTo>
                  <a:pt x="9391" y="9538"/>
                </a:lnTo>
                <a:lnTo>
                  <a:pt x="9391" y="9391"/>
                </a:lnTo>
                <a:lnTo>
                  <a:pt x="9354" y="9244"/>
                </a:lnTo>
                <a:lnTo>
                  <a:pt x="9318" y="9208"/>
                </a:lnTo>
                <a:lnTo>
                  <a:pt x="9281" y="9208"/>
                </a:lnTo>
                <a:lnTo>
                  <a:pt x="9171" y="9281"/>
                </a:lnTo>
                <a:lnTo>
                  <a:pt x="9098" y="9391"/>
                </a:lnTo>
                <a:lnTo>
                  <a:pt x="8988" y="9611"/>
                </a:lnTo>
                <a:lnTo>
                  <a:pt x="8768" y="10088"/>
                </a:lnTo>
                <a:lnTo>
                  <a:pt x="8217" y="11445"/>
                </a:lnTo>
                <a:lnTo>
                  <a:pt x="7337" y="13719"/>
                </a:lnTo>
                <a:lnTo>
                  <a:pt x="7227" y="13903"/>
                </a:lnTo>
                <a:lnTo>
                  <a:pt x="6970" y="13829"/>
                </a:lnTo>
                <a:lnTo>
                  <a:pt x="6420" y="13683"/>
                </a:lnTo>
                <a:lnTo>
                  <a:pt x="6420" y="13646"/>
                </a:lnTo>
                <a:lnTo>
                  <a:pt x="6493" y="13389"/>
                </a:lnTo>
                <a:lnTo>
                  <a:pt x="6530" y="13096"/>
                </a:lnTo>
                <a:lnTo>
                  <a:pt x="6530" y="12546"/>
                </a:lnTo>
                <a:lnTo>
                  <a:pt x="6603" y="11372"/>
                </a:lnTo>
                <a:lnTo>
                  <a:pt x="6677" y="10125"/>
                </a:lnTo>
                <a:lnTo>
                  <a:pt x="6713" y="9501"/>
                </a:lnTo>
                <a:lnTo>
                  <a:pt x="6677" y="8877"/>
                </a:lnTo>
                <a:lnTo>
                  <a:pt x="6677" y="8804"/>
                </a:lnTo>
                <a:lnTo>
                  <a:pt x="6640" y="8767"/>
                </a:lnTo>
                <a:lnTo>
                  <a:pt x="6530" y="8694"/>
                </a:lnTo>
                <a:lnTo>
                  <a:pt x="6420" y="8731"/>
                </a:lnTo>
                <a:lnTo>
                  <a:pt x="6383" y="8767"/>
                </a:lnTo>
                <a:lnTo>
                  <a:pt x="6347" y="8841"/>
                </a:lnTo>
                <a:lnTo>
                  <a:pt x="6273" y="9391"/>
                </a:lnTo>
                <a:lnTo>
                  <a:pt x="6237" y="9978"/>
                </a:lnTo>
                <a:lnTo>
                  <a:pt x="6200" y="11115"/>
                </a:lnTo>
                <a:lnTo>
                  <a:pt x="6090" y="12289"/>
                </a:lnTo>
                <a:lnTo>
                  <a:pt x="6016" y="12912"/>
                </a:lnTo>
                <a:lnTo>
                  <a:pt x="6016" y="13206"/>
                </a:lnTo>
                <a:lnTo>
                  <a:pt x="6016" y="13536"/>
                </a:lnTo>
                <a:lnTo>
                  <a:pt x="5540" y="13353"/>
                </a:lnTo>
                <a:lnTo>
                  <a:pt x="5099" y="13206"/>
                </a:lnTo>
                <a:lnTo>
                  <a:pt x="4623" y="13132"/>
                </a:lnTo>
                <a:lnTo>
                  <a:pt x="4182" y="13132"/>
                </a:lnTo>
                <a:lnTo>
                  <a:pt x="4329" y="12876"/>
                </a:lnTo>
                <a:lnTo>
                  <a:pt x="4439" y="12619"/>
                </a:lnTo>
                <a:lnTo>
                  <a:pt x="4549" y="12362"/>
                </a:lnTo>
                <a:lnTo>
                  <a:pt x="4623" y="12069"/>
                </a:lnTo>
                <a:lnTo>
                  <a:pt x="4696" y="11482"/>
                </a:lnTo>
                <a:lnTo>
                  <a:pt x="4696" y="10895"/>
                </a:lnTo>
                <a:lnTo>
                  <a:pt x="4623" y="10161"/>
                </a:lnTo>
                <a:lnTo>
                  <a:pt x="4512" y="9428"/>
                </a:lnTo>
                <a:lnTo>
                  <a:pt x="4366" y="8694"/>
                </a:lnTo>
                <a:lnTo>
                  <a:pt x="4219" y="7960"/>
                </a:lnTo>
                <a:lnTo>
                  <a:pt x="4182" y="7594"/>
                </a:lnTo>
                <a:lnTo>
                  <a:pt x="4182" y="7190"/>
                </a:lnTo>
                <a:lnTo>
                  <a:pt x="4182" y="6823"/>
                </a:lnTo>
                <a:lnTo>
                  <a:pt x="4219" y="6456"/>
                </a:lnTo>
                <a:lnTo>
                  <a:pt x="4292" y="6090"/>
                </a:lnTo>
                <a:lnTo>
                  <a:pt x="4439" y="5760"/>
                </a:lnTo>
                <a:lnTo>
                  <a:pt x="4586" y="5429"/>
                </a:lnTo>
                <a:lnTo>
                  <a:pt x="4769" y="5063"/>
                </a:lnTo>
                <a:lnTo>
                  <a:pt x="5026" y="4769"/>
                </a:lnTo>
                <a:lnTo>
                  <a:pt x="5246" y="4476"/>
                </a:lnTo>
                <a:lnTo>
                  <a:pt x="5503" y="4219"/>
                </a:lnTo>
                <a:lnTo>
                  <a:pt x="5796" y="3999"/>
                </a:lnTo>
                <a:lnTo>
                  <a:pt x="6090" y="3779"/>
                </a:lnTo>
                <a:lnTo>
                  <a:pt x="6420" y="3595"/>
                </a:lnTo>
                <a:lnTo>
                  <a:pt x="6787" y="3449"/>
                </a:lnTo>
                <a:lnTo>
                  <a:pt x="7117" y="3339"/>
                </a:lnTo>
                <a:lnTo>
                  <a:pt x="7484" y="3265"/>
                </a:lnTo>
                <a:lnTo>
                  <a:pt x="7814" y="3228"/>
                </a:lnTo>
                <a:lnTo>
                  <a:pt x="8181" y="3192"/>
                </a:lnTo>
                <a:close/>
                <a:moveTo>
                  <a:pt x="3962" y="13426"/>
                </a:moveTo>
                <a:lnTo>
                  <a:pt x="4623" y="13536"/>
                </a:lnTo>
                <a:lnTo>
                  <a:pt x="5246" y="13719"/>
                </a:lnTo>
                <a:lnTo>
                  <a:pt x="5943" y="13939"/>
                </a:lnTo>
                <a:lnTo>
                  <a:pt x="6603" y="14196"/>
                </a:lnTo>
                <a:lnTo>
                  <a:pt x="6860" y="14270"/>
                </a:lnTo>
                <a:lnTo>
                  <a:pt x="7154" y="14306"/>
                </a:lnTo>
                <a:lnTo>
                  <a:pt x="7704" y="14380"/>
                </a:lnTo>
                <a:lnTo>
                  <a:pt x="8217" y="14490"/>
                </a:lnTo>
                <a:lnTo>
                  <a:pt x="8474" y="14563"/>
                </a:lnTo>
                <a:lnTo>
                  <a:pt x="8731" y="14636"/>
                </a:lnTo>
                <a:lnTo>
                  <a:pt x="8768" y="14783"/>
                </a:lnTo>
                <a:lnTo>
                  <a:pt x="8841" y="14857"/>
                </a:lnTo>
                <a:lnTo>
                  <a:pt x="8951" y="14893"/>
                </a:lnTo>
                <a:lnTo>
                  <a:pt x="9061" y="14893"/>
                </a:lnTo>
                <a:lnTo>
                  <a:pt x="9061" y="15003"/>
                </a:lnTo>
                <a:lnTo>
                  <a:pt x="9024" y="15150"/>
                </a:lnTo>
                <a:lnTo>
                  <a:pt x="8914" y="15223"/>
                </a:lnTo>
                <a:lnTo>
                  <a:pt x="8768" y="15333"/>
                </a:lnTo>
                <a:lnTo>
                  <a:pt x="8034" y="15040"/>
                </a:lnTo>
                <a:lnTo>
                  <a:pt x="6383" y="14490"/>
                </a:lnTo>
                <a:lnTo>
                  <a:pt x="5576" y="14270"/>
                </a:lnTo>
                <a:lnTo>
                  <a:pt x="4769" y="14086"/>
                </a:lnTo>
                <a:lnTo>
                  <a:pt x="4292" y="14013"/>
                </a:lnTo>
                <a:lnTo>
                  <a:pt x="4072" y="14013"/>
                </a:lnTo>
                <a:lnTo>
                  <a:pt x="3852" y="14050"/>
                </a:lnTo>
                <a:lnTo>
                  <a:pt x="3742" y="14013"/>
                </a:lnTo>
                <a:lnTo>
                  <a:pt x="3669" y="13939"/>
                </a:lnTo>
                <a:lnTo>
                  <a:pt x="3632" y="13829"/>
                </a:lnTo>
                <a:lnTo>
                  <a:pt x="3632" y="13719"/>
                </a:lnTo>
                <a:lnTo>
                  <a:pt x="3632" y="13609"/>
                </a:lnTo>
                <a:lnTo>
                  <a:pt x="3705" y="13536"/>
                </a:lnTo>
                <a:lnTo>
                  <a:pt x="3816" y="13463"/>
                </a:lnTo>
                <a:lnTo>
                  <a:pt x="3926" y="13426"/>
                </a:lnTo>
                <a:close/>
                <a:moveTo>
                  <a:pt x="4256" y="15737"/>
                </a:moveTo>
                <a:lnTo>
                  <a:pt x="4696" y="15847"/>
                </a:lnTo>
                <a:lnTo>
                  <a:pt x="4476" y="16067"/>
                </a:lnTo>
                <a:lnTo>
                  <a:pt x="4292" y="16287"/>
                </a:lnTo>
                <a:lnTo>
                  <a:pt x="4292" y="16250"/>
                </a:lnTo>
                <a:lnTo>
                  <a:pt x="4256" y="16140"/>
                </a:lnTo>
                <a:lnTo>
                  <a:pt x="4256" y="15994"/>
                </a:lnTo>
                <a:lnTo>
                  <a:pt x="4256" y="15737"/>
                </a:lnTo>
                <a:close/>
                <a:moveTo>
                  <a:pt x="4843" y="15920"/>
                </a:moveTo>
                <a:lnTo>
                  <a:pt x="4989" y="15957"/>
                </a:lnTo>
                <a:lnTo>
                  <a:pt x="5136" y="15994"/>
                </a:lnTo>
                <a:lnTo>
                  <a:pt x="4879" y="16140"/>
                </a:lnTo>
                <a:lnTo>
                  <a:pt x="4623" y="16360"/>
                </a:lnTo>
                <a:lnTo>
                  <a:pt x="4623" y="16360"/>
                </a:lnTo>
                <a:lnTo>
                  <a:pt x="4733" y="16140"/>
                </a:lnTo>
                <a:lnTo>
                  <a:pt x="4843" y="15920"/>
                </a:lnTo>
                <a:close/>
                <a:moveTo>
                  <a:pt x="4146" y="14453"/>
                </a:moveTo>
                <a:lnTo>
                  <a:pt x="4659" y="14490"/>
                </a:lnTo>
                <a:lnTo>
                  <a:pt x="5356" y="14673"/>
                </a:lnTo>
                <a:lnTo>
                  <a:pt x="6053" y="14857"/>
                </a:lnTo>
                <a:lnTo>
                  <a:pt x="7410" y="15333"/>
                </a:lnTo>
                <a:lnTo>
                  <a:pt x="8034" y="15553"/>
                </a:lnTo>
                <a:lnTo>
                  <a:pt x="8401" y="15663"/>
                </a:lnTo>
                <a:lnTo>
                  <a:pt x="8694" y="15774"/>
                </a:lnTo>
                <a:lnTo>
                  <a:pt x="8731" y="15847"/>
                </a:lnTo>
                <a:lnTo>
                  <a:pt x="8768" y="15884"/>
                </a:lnTo>
                <a:lnTo>
                  <a:pt x="8841" y="15957"/>
                </a:lnTo>
                <a:lnTo>
                  <a:pt x="8951" y="15957"/>
                </a:lnTo>
                <a:lnTo>
                  <a:pt x="8914" y="16067"/>
                </a:lnTo>
                <a:lnTo>
                  <a:pt x="8841" y="16214"/>
                </a:lnTo>
                <a:lnTo>
                  <a:pt x="8694" y="16397"/>
                </a:lnTo>
                <a:lnTo>
                  <a:pt x="8547" y="16507"/>
                </a:lnTo>
                <a:lnTo>
                  <a:pt x="8401" y="16581"/>
                </a:lnTo>
                <a:lnTo>
                  <a:pt x="7227" y="16140"/>
                </a:lnTo>
                <a:lnTo>
                  <a:pt x="6016" y="15774"/>
                </a:lnTo>
                <a:lnTo>
                  <a:pt x="4733" y="15370"/>
                </a:lnTo>
                <a:lnTo>
                  <a:pt x="4072" y="15223"/>
                </a:lnTo>
                <a:lnTo>
                  <a:pt x="3449" y="15113"/>
                </a:lnTo>
                <a:lnTo>
                  <a:pt x="3449" y="15040"/>
                </a:lnTo>
                <a:lnTo>
                  <a:pt x="3449" y="14857"/>
                </a:lnTo>
                <a:lnTo>
                  <a:pt x="3522" y="14673"/>
                </a:lnTo>
                <a:lnTo>
                  <a:pt x="3632" y="14563"/>
                </a:lnTo>
                <a:lnTo>
                  <a:pt x="3705" y="14490"/>
                </a:lnTo>
                <a:lnTo>
                  <a:pt x="3926" y="14490"/>
                </a:lnTo>
                <a:lnTo>
                  <a:pt x="3962" y="14526"/>
                </a:lnTo>
                <a:lnTo>
                  <a:pt x="3999" y="14526"/>
                </a:lnTo>
                <a:lnTo>
                  <a:pt x="4036" y="14490"/>
                </a:lnTo>
                <a:lnTo>
                  <a:pt x="4146" y="14453"/>
                </a:lnTo>
                <a:close/>
                <a:moveTo>
                  <a:pt x="5503" y="16067"/>
                </a:moveTo>
                <a:lnTo>
                  <a:pt x="5723" y="16140"/>
                </a:lnTo>
                <a:lnTo>
                  <a:pt x="5503" y="16287"/>
                </a:lnTo>
                <a:lnTo>
                  <a:pt x="5246" y="16434"/>
                </a:lnTo>
                <a:lnTo>
                  <a:pt x="5026" y="16617"/>
                </a:lnTo>
                <a:lnTo>
                  <a:pt x="4843" y="16837"/>
                </a:lnTo>
                <a:lnTo>
                  <a:pt x="4659" y="16764"/>
                </a:lnTo>
                <a:lnTo>
                  <a:pt x="4733" y="16691"/>
                </a:lnTo>
                <a:lnTo>
                  <a:pt x="5503" y="16067"/>
                </a:lnTo>
                <a:close/>
                <a:moveTo>
                  <a:pt x="5980" y="16214"/>
                </a:moveTo>
                <a:lnTo>
                  <a:pt x="6200" y="16287"/>
                </a:lnTo>
                <a:lnTo>
                  <a:pt x="6200" y="16324"/>
                </a:lnTo>
                <a:lnTo>
                  <a:pt x="5943" y="16434"/>
                </a:lnTo>
                <a:lnTo>
                  <a:pt x="5723" y="16581"/>
                </a:lnTo>
                <a:lnTo>
                  <a:pt x="5540" y="16727"/>
                </a:lnTo>
                <a:lnTo>
                  <a:pt x="5393" y="16947"/>
                </a:lnTo>
                <a:lnTo>
                  <a:pt x="5246" y="16911"/>
                </a:lnTo>
                <a:lnTo>
                  <a:pt x="5613" y="16544"/>
                </a:lnTo>
                <a:lnTo>
                  <a:pt x="5980" y="16214"/>
                </a:lnTo>
                <a:close/>
                <a:moveTo>
                  <a:pt x="6383" y="16360"/>
                </a:moveTo>
                <a:lnTo>
                  <a:pt x="6897" y="16544"/>
                </a:lnTo>
                <a:lnTo>
                  <a:pt x="6420" y="16801"/>
                </a:lnTo>
                <a:lnTo>
                  <a:pt x="6200" y="16947"/>
                </a:lnTo>
                <a:lnTo>
                  <a:pt x="5980" y="17131"/>
                </a:lnTo>
                <a:lnTo>
                  <a:pt x="5796" y="17057"/>
                </a:lnTo>
                <a:lnTo>
                  <a:pt x="5833" y="16984"/>
                </a:lnTo>
                <a:lnTo>
                  <a:pt x="5833" y="16911"/>
                </a:lnTo>
                <a:lnTo>
                  <a:pt x="5833" y="16874"/>
                </a:lnTo>
                <a:lnTo>
                  <a:pt x="6090" y="16617"/>
                </a:lnTo>
                <a:lnTo>
                  <a:pt x="6383" y="16397"/>
                </a:lnTo>
                <a:lnTo>
                  <a:pt x="6383" y="16360"/>
                </a:lnTo>
                <a:close/>
                <a:moveTo>
                  <a:pt x="7080" y="16581"/>
                </a:moveTo>
                <a:lnTo>
                  <a:pt x="7410" y="16691"/>
                </a:lnTo>
                <a:lnTo>
                  <a:pt x="7154" y="16911"/>
                </a:lnTo>
                <a:lnTo>
                  <a:pt x="6787" y="17314"/>
                </a:lnTo>
                <a:lnTo>
                  <a:pt x="6457" y="17241"/>
                </a:lnTo>
                <a:lnTo>
                  <a:pt x="6493" y="17167"/>
                </a:lnTo>
                <a:lnTo>
                  <a:pt x="6457" y="17131"/>
                </a:lnTo>
                <a:lnTo>
                  <a:pt x="6750" y="16837"/>
                </a:lnTo>
                <a:lnTo>
                  <a:pt x="7080" y="16581"/>
                </a:lnTo>
                <a:close/>
                <a:moveTo>
                  <a:pt x="8034" y="2678"/>
                </a:moveTo>
                <a:lnTo>
                  <a:pt x="7704" y="2715"/>
                </a:lnTo>
                <a:lnTo>
                  <a:pt x="7374" y="2752"/>
                </a:lnTo>
                <a:lnTo>
                  <a:pt x="7044" y="2825"/>
                </a:lnTo>
                <a:lnTo>
                  <a:pt x="6750" y="2898"/>
                </a:lnTo>
                <a:lnTo>
                  <a:pt x="6420" y="3008"/>
                </a:lnTo>
                <a:lnTo>
                  <a:pt x="6126" y="3155"/>
                </a:lnTo>
                <a:lnTo>
                  <a:pt x="5833" y="3302"/>
                </a:lnTo>
                <a:lnTo>
                  <a:pt x="5576" y="3522"/>
                </a:lnTo>
                <a:lnTo>
                  <a:pt x="5026" y="3962"/>
                </a:lnTo>
                <a:lnTo>
                  <a:pt x="4806" y="4219"/>
                </a:lnTo>
                <a:lnTo>
                  <a:pt x="4586" y="4512"/>
                </a:lnTo>
                <a:lnTo>
                  <a:pt x="4366" y="4769"/>
                </a:lnTo>
                <a:lnTo>
                  <a:pt x="4182" y="5099"/>
                </a:lnTo>
                <a:lnTo>
                  <a:pt x="3999" y="5393"/>
                </a:lnTo>
                <a:lnTo>
                  <a:pt x="3852" y="5723"/>
                </a:lnTo>
                <a:lnTo>
                  <a:pt x="3742" y="6163"/>
                </a:lnTo>
                <a:lnTo>
                  <a:pt x="3669" y="6603"/>
                </a:lnTo>
                <a:lnTo>
                  <a:pt x="3632" y="7043"/>
                </a:lnTo>
                <a:lnTo>
                  <a:pt x="3632" y="7520"/>
                </a:lnTo>
                <a:lnTo>
                  <a:pt x="3705" y="7960"/>
                </a:lnTo>
                <a:lnTo>
                  <a:pt x="3779" y="8437"/>
                </a:lnTo>
                <a:lnTo>
                  <a:pt x="3962" y="9318"/>
                </a:lnTo>
                <a:lnTo>
                  <a:pt x="4109" y="10308"/>
                </a:lnTo>
                <a:lnTo>
                  <a:pt x="4182" y="10785"/>
                </a:lnTo>
                <a:lnTo>
                  <a:pt x="4219" y="11262"/>
                </a:lnTo>
                <a:lnTo>
                  <a:pt x="4182" y="11739"/>
                </a:lnTo>
                <a:lnTo>
                  <a:pt x="4109" y="12215"/>
                </a:lnTo>
                <a:lnTo>
                  <a:pt x="3999" y="12619"/>
                </a:lnTo>
                <a:lnTo>
                  <a:pt x="3816" y="13059"/>
                </a:lnTo>
                <a:lnTo>
                  <a:pt x="3595" y="13132"/>
                </a:lnTo>
                <a:lnTo>
                  <a:pt x="3449" y="13279"/>
                </a:lnTo>
                <a:lnTo>
                  <a:pt x="3302" y="13426"/>
                </a:lnTo>
                <a:lnTo>
                  <a:pt x="3229" y="13646"/>
                </a:lnTo>
                <a:lnTo>
                  <a:pt x="3229" y="13829"/>
                </a:lnTo>
                <a:lnTo>
                  <a:pt x="3265" y="13976"/>
                </a:lnTo>
                <a:lnTo>
                  <a:pt x="3339" y="14160"/>
                </a:lnTo>
                <a:lnTo>
                  <a:pt x="3412" y="14270"/>
                </a:lnTo>
                <a:lnTo>
                  <a:pt x="3339" y="14343"/>
                </a:lnTo>
                <a:lnTo>
                  <a:pt x="3265" y="14416"/>
                </a:lnTo>
                <a:lnTo>
                  <a:pt x="3192" y="14526"/>
                </a:lnTo>
                <a:lnTo>
                  <a:pt x="3119" y="14673"/>
                </a:lnTo>
                <a:lnTo>
                  <a:pt x="3082" y="14857"/>
                </a:lnTo>
                <a:lnTo>
                  <a:pt x="3045" y="15040"/>
                </a:lnTo>
                <a:lnTo>
                  <a:pt x="3045" y="15187"/>
                </a:lnTo>
                <a:lnTo>
                  <a:pt x="3082" y="15370"/>
                </a:lnTo>
                <a:lnTo>
                  <a:pt x="3192" y="15480"/>
                </a:lnTo>
                <a:lnTo>
                  <a:pt x="3302" y="15590"/>
                </a:lnTo>
                <a:lnTo>
                  <a:pt x="3412" y="15627"/>
                </a:lnTo>
                <a:lnTo>
                  <a:pt x="3485" y="15590"/>
                </a:lnTo>
                <a:lnTo>
                  <a:pt x="3522" y="15553"/>
                </a:lnTo>
                <a:lnTo>
                  <a:pt x="3559" y="15553"/>
                </a:lnTo>
                <a:lnTo>
                  <a:pt x="4072" y="15700"/>
                </a:lnTo>
                <a:lnTo>
                  <a:pt x="3999" y="15810"/>
                </a:lnTo>
                <a:lnTo>
                  <a:pt x="3926" y="15957"/>
                </a:lnTo>
                <a:lnTo>
                  <a:pt x="3926" y="16140"/>
                </a:lnTo>
                <a:lnTo>
                  <a:pt x="3926" y="16324"/>
                </a:lnTo>
                <a:lnTo>
                  <a:pt x="3999" y="16507"/>
                </a:lnTo>
                <a:lnTo>
                  <a:pt x="4072" y="16654"/>
                </a:lnTo>
                <a:lnTo>
                  <a:pt x="4146" y="16801"/>
                </a:lnTo>
                <a:lnTo>
                  <a:pt x="4292" y="16874"/>
                </a:lnTo>
                <a:lnTo>
                  <a:pt x="4256" y="16947"/>
                </a:lnTo>
                <a:lnTo>
                  <a:pt x="4292" y="17021"/>
                </a:lnTo>
                <a:lnTo>
                  <a:pt x="4329" y="17057"/>
                </a:lnTo>
                <a:lnTo>
                  <a:pt x="4402" y="17094"/>
                </a:lnTo>
                <a:lnTo>
                  <a:pt x="4586" y="17167"/>
                </a:lnTo>
                <a:lnTo>
                  <a:pt x="4806" y="17277"/>
                </a:lnTo>
                <a:lnTo>
                  <a:pt x="5283" y="17388"/>
                </a:lnTo>
                <a:lnTo>
                  <a:pt x="5393" y="17424"/>
                </a:lnTo>
                <a:lnTo>
                  <a:pt x="5576" y="17461"/>
                </a:lnTo>
                <a:lnTo>
                  <a:pt x="6310" y="17681"/>
                </a:lnTo>
                <a:lnTo>
                  <a:pt x="6677" y="17754"/>
                </a:lnTo>
                <a:lnTo>
                  <a:pt x="6860" y="17791"/>
                </a:lnTo>
                <a:lnTo>
                  <a:pt x="7044" y="17754"/>
                </a:lnTo>
                <a:lnTo>
                  <a:pt x="7117" y="17718"/>
                </a:lnTo>
                <a:lnTo>
                  <a:pt x="7154" y="17681"/>
                </a:lnTo>
                <a:lnTo>
                  <a:pt x="7154" y="17608"/>
                </a:lnTo>
                <a:lnTo>
                  <a:pt x="7117" y="17534"/>
                </a:lnTo>
                <a:lnTo>
                  <a:pt x="7447" y="17204"/>
                </a:lnTo>
                <a:lnTo>
                  <a:pt x="7594" y="17021"/>
                </a:lnTo>
                <a:lnTo>
                  <a:pt x="7740" y="16837"/>
                </a:lnTo>
                <a:lnTo>
                  <a:pt x="8327" y="17021"/>
                </a:lnTo>
                <a:lnTo>
                  <a:pt x="8437" y="17021"/>
                </a:lnTo>
                <a:lnTo>
                  <a:pt x="8547" y="16984"/>
                </a:lnTo>
                <a:lnTo>
                  <a:pt x="8731" y="16911"/>
                </a:lnTo>
                <a:lnTo>
                  <a:pt x="8914" y="16764"/>
                </a:lnTo>
                <a:lnTo>
                  <a:pt x="9098" y="16581"/>
                </a:lnTo>
                <a:lnTo>
                  <a:pt x="9208" y="16360"/>
                </a:lnTo>
                <a:lnTo>
                  <a:pt x="9281" y="16140"/>
                </a:lnTo>
                <a:lnTo>
                  <a:pt x="9318" y="15884"/>
                </a:lnTo>
                <a:lnTo>
                  <a:pt x="9281" y="15700"/>
                </a:lnTo>
                <a:lnTo>
                  <a:pt x="9208" y="15590"/>
                </a:lnTo>
                <a:lnTo>
                  <a:pt x="9171" y="15517"/>
                </a:lnTo>
                <a:lnTo>
                  <a:pt x="9244" y="15407"/>
                </a:lnTo>
                <a:lnTo>
                  <a:pt x="9354" y="15260"/>
                </a:lnTo>
                <a:lnTo>
                  <a:pt x="9391" y="15113"/>
                </a:lnTo>
                <a:lnTo>
                  <a:pt x="9428" y="15003"/>
                </a:lnTo>
                <a:lnTo>
                  <a:pt x="9501" y="14930"/>
                </a:lnTo>
                <a:lnTo>
                  <a:pt x="9575" y="14857"/>
                </a:lnTo>
                <a:lnTo>
                  <a:pt x="9575" y="14783"/>
                </a:lnTo>
                <a:lnTo>
                  <a:pt x="9538" y="14673"/>
                </a:lnTo>
                <a:lnTo>
                  <a:pt x="9391" y="14526"/>
                </a:lnTo>
                <a:lnTo>
                  <a:pt x="9244" y="14380"/>
                </a:lnTo>
                <a:lnTo>
                  <a:pt x="9244" y="14050"/>
                </a:lnTo>
                <a:lnTo>
                  <a:pt x="9318" y="13683"/>
                </a:lnTo>
                <a:lnTo>
                  <a:pt x="9428" y="13353"/>
                </a:lnTo>
                <a:lnTo>
                  <a:pt x="9538" y="13059"/>
                </a:lnTo>
                <a:lnTo>
                  <a:pt x="9721" y="12766"/>
                </a:lnTo>
                <a:lnTo>
                  <a:pt x="9905" y="12472"/>
                </a:lnTo>
                <a:lnTo>
                  <a:pt x="10308" y="11885"/>
                </a:lnTo>
                <a:lnTo>
                  <a:pt x="10785" y="11335"/>
                </a:lnTo>
                <a:lnTo>
                  <a:pt x="11299" y="10822"/>
                </a:lnTo>
                <a:lnTo>
                  <a:pt x="11775" y="10308"/>
                </a:lnTo>
                <a:lnTo>
                  <a:pt x="12179" y="9758"/>
                </a:lnTo>
                <a:lnTo>
                  <a:pt x="12362" y="9501"/>
                </a:lnTo>
                <a:lnTo>
                  <a:pt x="12546" y="9208"/>
                </a:lnTo>
                <a:lnTo>
                  <a:pt x="12656" y="8951"/>
                </a:lnTo>
                <a:lnTo>
                  <a:pt x="12803" y="8657"/>
                </a:lnTo>
                <a:lnTo>
                  <a:pt x="12876" y="8364"/>
                </a:lnTo>
                <a:lnTo>
                  <a:pt x="12949" y="8034"/>
                </a:lnTo>
                <a:lnTo>
                  <a:pt x="12986" y="7740"/>
                </a:lnTo>
                <a:lnTo>
                  <a:pt x="13023" y="7447"/>
                </a:lnTo>
                <a:lnTo>
                  <a:pt x="13023" y="6823"/>
                </a:lnTo>
                <a:lnTo>
                  <a:pt x="12913" y="6236"/>
                </a:lnTo>
                <a:lnTo>
                  <a:pt x="12729" y="5613"/>
                </a:lnTo>
                <a:lnTo>
                  <a:pt x="12436" y="5026"/>
                </a:lnTo>
                <a:lnTo>
                  <a:pt x="12252" y="4769"/>
                </a:lnTo>
                <a:lnTo>
                  <a:pt x="12069" y="4476"/>
                </a:lnTo>
                <a:lnTo>
                  <a:pt x="11849" y="4256"/>
                </a:lnTo>
                <a:lnTo>
                  <a:pt x="11629" y="3999"/>
                </a:lnTo>
                <a:lnTo>
                  <a:pt x="11372" y="3815"/>
                </a:lnTo>
                <a:lnTo>
                  <a:pt x="11115" y="3595"/>
                </a:lnTo>
                <a:lnTo>
                  <a:pt x="10565" y="3265"/>
                </a:lnTo>
                <a:lnTo>
                  <a:pt x="9978" y="3008"/>
                </a:lnTo>
                <a:lnTo>
                  <a:pt x="9354" y="2825"/>
                </a:lnTo>
                <a:lnTo>
                  <a:pt x="8694" y="2715"/>
                </a:lnTo>
                <a:lnTo>
                  <a:pt x="8034" y="2678"/>
                </a:lnTo>
                <a:close/>
              </a:path>
            </a:pathLst>
          </a:custGeom>
          <a:solidFill>
            <a:srgbClr val="3C78D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A4C2F4"/>
              </a:solidFill>
              <a:latin typeface="Arial"/>
              <a:ea typeface="Arial"/>
              <a:cs typeface="Arial"/>
              <a:sym typeface="Arial"/>
            </a:endParaRPr>
          </a:p>
        </p:txBody>
      </p:sp>
      <p:sp>
        <p:nvSpPr>
          <p:cNvPr id="884" name="Google Shape;884;p41"/>
          <p:cNvSpPr/>
          <p:nvPr/>
        </p:nvSpPr>
        <p:spPr>
          <a:xfrm>
            <a:off x="4025101" y="3422420"/>
            <a:ext cx="370865" cy="809588"/>
          </a:xfrm>
          <a:custGeom>
            <a:avLst/>
            <a:gdLst/>
            <a:ahLst/>
            <a:cxnLst/>
            <a:rect l="l" t="t" r="r" b="b"/>
            <a:pathLst>
              <a:path w="7411" h="16178" extrusionOk="0">
                <a:moveTo>
                  <a:pt x="3339" y="147"/>
                </a:moveTo>
                <a:lnTo>
                  <a:pt x="3229" y="441"/>
                </a:lnTo>
                <a:lnTo>
                  <a:pt x="3155" y="734"/>
                </a:lnTo>
                <a:lnTo>
                  <a:pt x="3119" y="1358"/>
                </a:lnTo>
                <a:lnTo>
                  <a:pt x="3082" y="2972"/>
                </a:lnTo>
                <a:lnTo>
                  <a:pt x="3119" y="4476"/>
                </a:lnTo>
                <a:lnTo>
                  <a:pt x="3119" y="5283"/>
                </a:lnTo>
                <a:lnTo>
                  <a:pt x="3119" y="5576"/>
                </a:lnTo>
                <a:lnTo>
                  <a:pt x="3155" y="5723"/>
                </a:lnTo>
                <a:lnTo>
                  <a:pt x="3229" y="5870"/>
                </a:lnTo>
                <a:lnTo>
                  <a:pt x="3265" y="5906"/>
                </a:lnTo>
                <a:lnTo>
                  <a:pt x="3339" y="5943"/>
                </a:lnTo>
                <a:lnTo>
                  <a:pt x="3375" y="5943"/>
                </a:lnTo>
                <a:lnTo>
                  <a:pt x="3449" y="5870"/>
                </a:lnTo>
                <a:lnTo>
                  <a:pt x="3486" y="5760"/>
                </a:lnTo>
                <a:lnTo>
                  <a:pt x="3522" y="5649"/>
                </a:lnTo>
                <a:lnTo>
                  <a:pt x="3522" y="5393"/>
                </a:lnTo>
                <a:lnTo>
                  <a:pt x="3522" y="4586"/>
                </a:lnTo>
                <a:lnTo>
                  <a:pt x="3486" y="2972"/>
                </a:lnTo>
                <a:lnTo>
                  <a:pt x="3522" y="1504"/>
                </a:lnTo>
                <a:lnTo>
                  <a:pt x="3522" y="808"/>
                </a:lnTo>
                <a:lnTo>
                  <a:pt x="3486" y="477"/>
                </a:lnTo>
                <a:lnTo>
                  <a:pt x="3412" y="294"/>
                </a:lnTo>
                <a:lnTo>
                  <a:pt x="3375" y="147"/>
                </a:lnTo>
                <a:close/>
                <a:moveTo>
                  <a:pt x="1725" y="1"/>
                </a:moveTo>
                <a:lnTo>
                  <a:pt x="1688" y="37"/>
                </a:lnTo>
                <a:lnTo>
                  <a:pt x="1615" y="147"/>
                </a:lnTo>
                <a:lnTo>
                  <a:pt x="1578" y="294"/>
                </a:lnTo>
                <a:lnTo>
                  <a:pt x="1541" y="624"/>
                </a:lnTo>
                <a:lnTo>
                  <a:pt x="1578" y="1284"/>
                </a:lnTo>
                <a:lnTo>
                  <a:pt x="1615" y="2898"/>
                </a:lnTo>
                <a:lnTo>
                  <a:pt x="1725" y="6236"/>
                </a:lnTo>
                <a:lnTo>
                  <a:pt x="1761" y="6346"/>
                </a:lnTo>
                <a:lnTo>
                  <a:pt x="1798" y="6383"/>
                </a:lnTo>
                <a:lnTo>
                  <a:pt x="1872" y="6420"/>
                </a:lnTo>
                <a:lnTo>
                  <a:pt x="1945" y="6456"/>
                </a:lnTo>
                <a:lnTo>
                  <a:pt x="2018" y="6420"/>
                </a:lnTo>
                <a:lnTo>
                  <a:pt x="2092" y="6383"/>
                </a:lnTo>
                <a:lnTo>
                  <a:pt x="2165" y="6346"/>
                </a:lnTo>
                <a:lnTo>
                  <a:pt x="2165" y="6236"/>
                </a:lnTo>
                <a:lnTo>
                  <a:pt x="2165" y="5980"/>
                </a:lnTo>
                <a:lnTo>
                  <a:pt x="2165" y="5943"/>
                </a:lnTo>
                <a:lnTo>
                  <a:pt x="2055" y="3008"/>
                </a:lnTo>
                <a:lnTo>
                  <a:pt x="1982" y="1394"/>
                </a:lnTo>
                <a:lnTo>
                  <a:pt x="1945" y="587"/>
                </a:lnTo>
                <a:lnTo>
                  <a:pt x="1908" y="294"/>
                </a:lnTo>
                <a:lnTo>
                  <a:pt x="1872" y="147"/>
                </a:lnTo>
                <a:lnTo>
                  <a:pt x="1761" y="37"/>
                </a:lnTo>
                <a:lnTo>
                  <a:pt x="1725" y="1"/>
                </a:lnTo>
                <a:close/>
                <a:moveTo>
                  <a:pt x="4953" y="184"/>
                </a:moveTo>
                <a:lnTo>
                  <a:pt x="4879" y="221"/>
                </a:lnTo>
                <a:lnTo>
                  <a:pt x="4843" y="257"/>
                </a:lnTo>
                <a:lnTo>
                  <a:pt x="4843" y="331"/>
                </a:lnTo>
                <a:lnTo>
                  <a:pt x="4769" y="1101"/>
                </a:lnTo>
                <a:lnTo>
                  <a:pt x="4733" y="1908"/>
                </a:lnTo>
                <a:lnTo>
                  <a:pt x="4733" y="3522"/>
                </a:lnTo>
                <a:lnTo>
                  <a:pt x="4733" y="5136"/>
                </a:lnTo>
                <a:lnTo>
                  <a:pt x="4696" y="5870"/>
                </a:lnTo>
                <a:lnTo>
                  <a:pt x="4696" y="6273"/>
                </a:lnTo>
                <a:lnTo>
                  <a:pt x="4769" y="6640"/>
                </a:lnTo>
                <a:lnTo>
                  <a:pt x="4806" y="6713"/>
                </a:lnTo>
                <a:lnTo>
                  <a:pt x="4916" y="6750"/>
                </a:lnTo>
                <a:lnTo>
                  <a:pt x="5026" y="6713"/>
                </a:lnTo>
                <a:lnTo>
                  <a:pt x="5100" y="6640"/>
                </a:lnTo>
                <a:lnTo>
                  <a:pt x="5173" y="6273"/>
                </a:lnTo>
                <a:lnTo>
                  <a:pt x="5173" y="5870"/>
                </a:lnTo>
                <a:lnTo>
                  <a:pt x="5136" y="5136"/>
                </a:lnTo>
                <a:lnTo>
                  <a:pt x="5136" y="3522"/>
                </a:lnTo>
                <a:lnTo>
                  <a:pt x="5173" y="1908"/>
                </a:lnTo>
                <a:lnTo>
                  <a:pt x="5136" y="1138"/>
                </a:lnTo>
                <a:lnTo>
                  <a:pt x="5100" y="331"/>
                </a:lnTo>
                <a:lnTo>
                  <a:pt x="5100" y="257"/>
                </a:lnTo>
                <a:lnTo>
                  <a:pt x="5063" y="221"/>
                </a:lnTo>
                <a:lnTo>
                  <a:pt x="4953" y="184"/>
                </a:lnTo>
                <a:close/>
                <a:moveTo>
                  <a:pt x="6273" y="2678"/>
                </a:moveTo>
                <a:lnTo>
                  <a:pt x="6273" y="2715"/>
                </a:lnTo>
                <a:lnTo>
                  <a:pt x="6200" y="3008"/>
                </a:lnTo>
                <a:lnTo>
                  <a:pt x="6163" y="3302"/>
                </a:lnTo>
                <a:lnTo>
                  <a:pt x="6127" y="3925"/>
                </a:lnTo>
                <a:lnTo>
                  <a:pt x="6127" y="5173"/>
                </a:lnTo>
                <a:lnTo>
                  <a:pt x="6090" y="7667"/>
                </a:lnTo>
                <a:lnTo>
                  <a:pt x="6090" y="7887"/>
                </a:lnTo>
                <a:lnTo>
                  <a:pt x="6127" y="7960"/>
                </a:lnTo>
                <a:lnTo>
                  <a:pt x="6163" y="8034"/>
                </a:lnTo>
                <a:lnTo>
                  <a:pt x="6237" y="8070"/>
                </a:lnTo>
                <a:lnTo>
                  <a:pt x="6383" y="8070"/>
                </a:lnTo>
                <a:lnTo>
                  <a:pt x="6457" y="8034"/>
                </a:lnTo>
                <a:lnTo>
                  <a:pt x="6493" y="7960"/>
                </a:lnTo>
                <a:lnTo>
                  <a:pt x="6530" y="7887"/>
                </a:lnTo>
                <a:lnTo>
                  <a:pt x="6530" y="5283"/>
                </a:lnTo>
                <a:lnTo>
                  <a:pt x="6530" y="3962"/>
                </a:lnTo>
                <a:lnTo>
                  <a:pt x="6493" y="3339"/>
                </a:lnTo>
                <a:lnTo>
                  <a:pt x="6457" y="3008"/>
                </a:lnTo>
                <a:lnTo>
                  <a:pt x="6383" y="2715"/>
                </a:lnTo>
                <a:lnTo>
                  <a:pt x="6347" y="2678"/>
                </a:lnTo>
                <a:close/>
                <a:moveTo>
                  <a:pt x="3265" y="7887"/>
                </a:moveTo>
                <a:lnTo>
                  <a:pt x="3082" y="8107"/>
                </a:lnTo>
                <a:lnTo>
                  <a:pt x="2862" y="8291"/>
                </a:lnTo>
                <a:lnTo>
                  <a:pt x="2679" y="8401"/>
                </a:lnTo>
                <a:lnTo>
                  <a:pt x="2458" y="8474"/>
                </a:lnTo>
                <a:lnTo>
                  <a:pt x="2458" y="8474"/>
                </a:lnTo>
                <a:lnTo>
                  <a:pt x="2605" y="8291"/>
                </a:lnTo>
                <a:lnTo>
                  <a:pt x="2752" y="8144"/>
                </a:lnTo>
                <a:lnTo>
                  <a:pt x="2972" y="7997"/>
                </a:lnTo>
                <a:lnTo>
                  <a:pt x="3192" y="7924"/>
                </a:lnTo>
                <a:lnTo>
                  <a:pt x="3265" y="7887"/>
                </a:lnTo>
                <a:close/>
                <a:moveTo>
                  <a:pt x="4806" y="9501"/>
                </a:moveTo>
                <a:lnTo>
                  <a:pt x="4513" y="9538"/>
                </a:lnTo>
                <a:lnTo>
                  <a:pt x="4329" y="9574"/>
                </a:lnTo>
                <a:lnTo>
                  <a:pt x="4072" y="9574"/>
                </a:lnTo>
                <a:lnTo>
                  <a:pt x="4072" y="9611"/>
                </a:lnTo>
                <a:lnTo>
                  <a:pt x="4072" y="9684"/>
                </a:lnTo>
                <a:lnTo>
                  <a:pt x="4109" y="9758"/>
                </a:lnTo>
                <a:lnTo>
                  <a:pt x="4146" y="9831"/>
                </a:lnTo>
                <a:lnTo>
                  <a:pt x="4219" y="9868"/>
                </a:lnTo>
                <a:lnTo>
                  <a:pt x="4293" y="9905"/>
                </a:lnTo>
                <a:lnTo>
                  <a:pt x="4476" y="9941"/>
                </a:lnTo>
                <a:lnTo>
                  <a:pt x="4659" y="9905"/>
                </a:lnTo>
                <a:lnTo>
                  <a:pt x="4806" y="9941"/>
                </a:lnTo>
                <a:lnTo>
                  <a:pt x="4953" y="9978"/>
                </a:lnTo>
                <a:lnTo>
                  <a:pt x="5100" y="10015"/>
                </a:lnTo>
                <a:lnTo>
                  <a:pt x="5246" y="10125"/>
                </a:lnTo>
                <a:lnTo>
                  <a:pt x="5320" y="10235"/>
                </a:lnTo>
                <a:lnTo>
                  <a:pt x="5430" y="10381"/>
                </a:lnTo>
                <a:lnTo>
                  <a:pt x="5466" y="10528"/>
                </a:lnTo>
                <a:lnTo>
                  <a:pt x="5503" y="10675"/>
                </a:lnTo>
                <a:lnTo>
                  <a:pt x="5540" y="10748"/>
                </a:lnTo>
                <a:lnTo>
                  <a:pt x="5613" y="10822"/>
                </a:lnTo>
                <a:lnTo>
                  <a:pt x="5833" y="10822"/>
                </a:lnTo>
                <a:lnTo>
                  <a:pt x="5907" y="10748"/>
                </a:lnTo>
                <a:lnTo>
                  <a:pt x="5943" y="10711"/>
                </a:lnTo>
                <a:lnTo>
                  <a:pt x="5980" y="10601"/>
                </a:lnTo>
                <a:lnTo>
                  <a:pt x="5907" y="10308"/>
                </a:lnTo>
                <a:lnTo>
                  <a:pt x="5760" y="10051"/>
                </a:lnTo>
                <a:lnTo>
                  <a:pt x="5576" y="9831"/>
                </a:lnTo>
                <a:lnTo>
                  <a:pt x="5356" y="9648"/>
                </a:lnTo>
                <a:lnTo>
                  <a:pt x="5100" y="9538"/>
                </a:lnTo>
                <a:lnTo>
                  <a:pt x="4806" y="9501"/>
                </a:lnTo>
                <a:close/>
                <a:moveTo>
                  <a:pt x="4879" y="8547"/>
                </a:moveTo>
                <a:lnTo>
                  <a:pt x="5136" y="8621"/>
                </a:lnTo>
                <a:lnTo>
                  <a:pt x="5393" y="8731"/>
                </a:lnTo>
                <a:lnTo>
                  <a:pt x="5650" y="8877"/>
                </a:lnTo>
                <a:lnTo>
                  <a:pt x="5907" y="9061"/>
                </a:lnTo>
                <a:lnTo>
                  <a:pt x="6090" y="9244"/>
                </a:lnTo>
                <a:lnTo>
                  <a:pt x="6310" y="9464"/>
                </a:lnTo>
                <a:lnTo>
                  <a:pt x="6457" y="9684"/>
                </a:lnTo>
                <a:lnTo>
                  <a:pt x="6603" y="9941"/>
                </a:lnTo>
                <a:lnTo>
                  <a:pt x="6714" y="10198"/>
                </a:lnTo>
                <a:lnTo>
                  <a:pt x="6787" y="10491"/>
                </a:lnTo>
                <a:lnTo>
                  <a:pt x="6860" y="10748"/>
                </a:lnTo>
                <a:lnTo>
                  <a:pt x="6934" y="11078"/>
                </a:lnTo>
                <a:lnTo>
                  <a:pt x="6934" y="11372"/>
                </a:lnTo>
                <a:lnTo>
                  <a:pt x="6934" y="11665"/>
                </a:lnTo>
                <a:lnTo>
                  <a:pt x="6934" y="11995"/>
                </a:lnTo>
                <a:lnTo>
                  <a:pt x="6824" y="12619"/>
                </a:lnTo>
                <a:lnTo>
                  <a:pt x="6677" y="13206"/>
                </a:lnTo>
                <a:lnTo>
                  <a:pt x="6530" y="13499"/>
                </a:lnTo>
                <a:lnTo>
                  <a:pt x="6383" y="13793"/>
                </a:lnTo>
                <a:lnTo>
                  <a:pt x="6310" y="13939"/>
                </a:lnTo>
                <a:lnTo>
                  <a:pt x="6163" y="14050"/>
                </a:lnTo>
                <a:lnTo>
                  <a:pt x="5907" y="14270"/>
                </a:lnTo>
                <a:lnTo>
                  <a:pt x="5540" y="14526"/>
                </a:lnTo>
                <a:lnTo>
                  <a:pt x="5173" y="14857"/>
                </a:lnTo>
                <a:lnTo>
                  <a:pt x="5026" y="14967"/>
                </a:lnTo>
                <a:lnTo>
                  <a:pt x="4659" y="15187"/>
                </a:lnTo>
                <a:lnTo>
                  <a:pt x="4659" y="15187"/>
                </a:lnTo>
                <a:lnTo>
                  <a:pt x="4806" y="14857"/>
                </a:lnTo>
                <a:lnTo>
                  <a:pt x="4916" y="14636"/>
                </a:lnTo>
                <a:lnTo>
                  <a:pt x="4953" y="14490"/>
                </a:lnTo>
                <a:lnTo>
                  <a:pt x="4989" y="14380"/>
                </a:lnTo>
                <a:lnTo>
                  <a:pt x="4953" y="14270"/>
                </a:lnTo>
                <a:lnTo>
                  <a:pt x="4916" y="14160"/>
                </a:lnTo>
                <a:lnTo>
                  <a:pt x="4843" y="14123"/>
                </a:lnTo>
                <a:lnTo>
                  <a:pt x="4659" y="14123"/>
                </a:lnTo>
                <a:lnTo>
                  <a:pt x="4586" y="14160"/>
                </a:lnTo>
                <a:lnTo>
                  <a:pt x="4549" y="14233"/>
                </a:lnTo>
                <a:lnTo>
                  <a:pt x="4513" y="14343"/>
                </a:lnTo>
                <a:lnTo>
                  <a:pt x="4549" y="14453"/>
                </a:lnTo>
                <a:lnTo>
                  <a:pt x="4513" y="14526"/>
                </a:lnTo>
                <a:lnTo>
                  <a:pt x="4439" y="14783"/>
                </a:lnTo>
                <a:lnTo>
                  <a:pt x="4366" y="15003"/>
                </a:lnTo>
                <a:lnTo>
                  <a:pt x="4329" y="15260"/>
                </a:lnTo>
                <a:lnTo>
                  <a:pt x="4366" y="15333"/>
                </a:lnTo>
                <a:lnTo>
                  <a:pt x="4293" y="15370"/>
                </a:lnTo>
                <a:lnTo>
                  <a:pt x="3999" y="15480"/>
                </a:lnTo>
                <a:lnTo>
                  <a:pt x="3632" y="15590"/>
                </a:lnTo>
                <a:lnTo>
                  <a:pt x="3816" y="15333"/>
                </a:lnTo>
                <a:lnTo>
                  <a:pt x="4109" y="14746"/>
                </a:lnTo>
                <a:lnTo>
                  <a:pt x="4109" y="14673"/>
                </a:lnTo>
                <a:lnTo>
                  <a:pt x="4109" y="14600"/>
                </a:lnTo>
                <a:lnTo>
                  <a:pt x="4072" y="14526"/>
                </a:lnTo>
                <a:lnTo>
                  <a:pt x="4036" y="14490"/>
                </a:lnTo>
                <a:lnTo>
                  <a:pt x="3962" y="14453"/>
                </a:lnTo>
                <a:lnTo>
                  <a:pt x="3889" y="14453"/>
                </a:lnTo>
                <a:lnTo>
                  <a:pt x="3816" y="14490"/>
                </a:lnTo>
                <a:lnTo>
                  <a:pt x="3779" y="14563"/>
                </a:lnTo>
                <a:lnTo>
                  <a:pt x="3486" y="15150"/>
                </a:lnTo>
                <a:lnTo>
                  <a:pt x="3339" y="15407"/>
                </a:lnTo>
                <a:lnTo>
                  <a:pt x="3229" y="15663"/>
                </a:lnTo>
                <a:lnTo>
                  <a:pt x="2899" y="15700"/>
                </a:lnTo>
                <a:lnTo>
                  <a:pt x="2532" y="15627"/>
                </a:lnTo>
                <a:lnTo>
                  <a:pt x="2752" y="15407"/>
                </a:lnTo>
                <a:lnTo>
                  <a:pt x="2935" y="15187"/>
                </a:lnTo>
                <a:lnTo>
                  <a:pt x="3119" y="14893"/>
                </a:lnTo>
                <a:lnTo>
                  <a:pt x="3265" y="14600"/>
                </a:lnTo>
                <a:lnTo>
                  <a:pt x="3339" y="14600"/>
                </a:lnTo>
                <a:lnTo>
                  <a:pt x="3375" y="14526"/>
                </a:lnTo>
                <a:lnTo>
                  <a:pt x="3412" y="14490"/>
                </a:lnTo>
                <a:lnTo>
                  <a:pt x="3449" y="14380"/>
                </a:lnTo>
                <a:lnTo>
                  <a:pt x="3412" y="14343"/>
                </a:lnTo>
                <a:lnTo>
                  <a:pt x="3412" y="14270"/>
                </a:lnTo>
                <a:lnTo>
                  <a:pt x="3339" y="14233"/>
                </a:lnTo>
                <a:lnTo>
                  <a:pt x="3229" y="14196"/>
                </a:lnTo>
                <a:lnTo>
                  <a:pt x="3155" y="14196"/>
                </a:lnTo>
                <a:lnTo>
                  <a:pt x="3045" y="14233"/>
                </a:lnTo>
                <a:lnTo>
                  <a:pt x="2935" y="14380"/>
                </a:lnTo>
                <a:lnTo>
                  <a:pt x="2752" y="14673"/>
                </a:lnTo>
                <a:lnTo>
                  <a:pt x="2495" y="15077"/>
                </a:lnTo>
                <a:lnTo>
                  <a:pt x="2238" y="15443"/>
                </a:lnTo>
                <a:lnTo>
                  <a:pt x="2202" y="15553"/>
                </a:lnTo>
                <a:lnTo>
                  <a:pt x="1908" y="15370"/>
                </a:lnTo>
                <a:lnTo>
                  <a:pt x="1615" y="15187"/>
                </a:lnTo>
                <a:lnTo>
                  <a:pt x="1761" y="15077"/>
                </a:lnTo>
                <a:lnTo>
                  <a:pt x="1872" y="14967"/>
                </a:lnTo>
                <a:lnTo>
                  <a:pt x="2238" y="14563"/>
                </a:lnTo>
                <a:lnTo>
                  <a:pt x="2568" y="14196"/>
                </a:lnTo>
                <a:lnTo>
                  <a:pt x="2715" y="13976"/>
                </a:lnTo>
                <a:lnTo>
                  <a:pt x="2789" y="13756"/>
                </a:lnTo>
                <a:lnTo>
                  <a:pt x="2789" y="13683"/>
                </a:lnTo>
                <a:lnTo>
                  <a:pt x="2752" y="13609"/>
                </a:lnTo>
                <a:lnTo>
                  <a:pt x="2642" y="13609"/>
                </a:lnTo>
                <a:lnTo>
                  <a:pt x="2422" y="13719"/>
                </a:lnTo>
                <a:lnTo>
                  <a:pt x="2238" y="13866"/>
                </a:lnTo>
                <a:lnTo>
                  <a:pt x="1945" y="14233"/>
                </a:lnTo>
                <a:lnTo>
                  <a:pt x="1578" y="14673"/>
                </a:lnTo>
                <a:lnTo>
                  <a:pt x="1505" y="14820"/>
                </a:lnTo>
                <a:lnTo>
                  <a:pt x="1431" y="15003"/>
                </a:lnTo>
                <a:lnTo>
                  <a:pt x="1138" y="14636"/>
                </a:lnTo>
                <a:lnTo>
                  <a:pt x="1468" y="14306"/>
                </a:lnTo>
                <a:lnTo>
                  <a:pt x="1761" y="13939"/>
                </a:lnTo>
                <a:lnTo>
                  <a:pt x="2312" y="13206"/>
                </a:lnTo>
                <a:lnTo>
                  <a:pt x="2312" y="13132"/>
                </a:lnTo>
                <a:lnTo>
                  <a:pt x="2312" y="13059"/>
                </a:lnTo>
                <a:lnTo>
                  <a:pt x="2238" y="12949"/>
                </a:lnTo>
                <a:lnTo>
                  <a:pt x="2202" y="12912"/>
                </a:lnTo>
                <a:lnTo>
                  <a:pt x="2055" y="12912"/>
                </a:lnTo>
                <a:lnTo>
                  <a:pt x="1982" y="12949"/>
                </a:lnTo>
                <a:lnTo>
                  <a:pt x="1431" y="13646"/>
                </a:lnTo>
                <a:lnTo>
                  <a:pt x="1211" y="14013"/>
                </a:lnTo>
                <a:lnTo>
                  <a:pt x="991" y="14380"/>
                </a:lnTo>
                <a:lnTo>
                  <a:pt x="844" y="14050"/>
                </a:lnTo>
                <a:lnTo>
                  <a:pt x="698" y="13719"/>
                </a:lnTo>
                <a:lnTo>
                  <a:pt x="1028" y="13426"/>
                </a:lnTo>
                <a:lnTo>
                  <a:pt x="1358" y="13096"/>
                </a:lnTo>
                <a:lnTo>
                  <a:pt x="1872" y="12436"/>
                </a:lnTo>
                <a:lnTo>
                  <a:pt x="1908" y="12362"/>
                </a:lnTo>
                <a:lnTo>
                  <a:pt x="1908" y="12289"/>
                </a:lnTo>
                <a:lnTo>
                  <a:pt x="1872" y="12215"/>
                </a:lnTo>
                <a:lnTo>
                  <a:pt x="1835" y="12179"/>
                </a:lnTo>
                <a:lnTo>
                  <a:pt x="1761" y="12142"/>
                </a:lnTo>
                <a:lnTo>
                  <a:pt x="1688" y="12105"/>
                </a:lnTo>
                <a:lnTo>
                  <a:pt x="1615" y="12105"/>
                </a:lnTo>
                <a:lnTo>
                  <a:pt x="1541" y="12179"/>
                </a:lnTo>
                <a:lnTo>
                  <a:pt x="1065" y="12729"/>
                </a:lnTo>
                <a:lnTo>
                  <a:pt x="808" y="13022"/>
                </a:lnTo>
                <a:lnTo>
                  <a:pt x="624" y="13353"/>
                </a:lnTo>
                <a:lnTo>
                  <a:pt x="588" y="13206"/>
                </a:lnTo>
                <a:lnTo>
                  <a:pt x="551" y="12876"/>
                </a:lnTo>
                <a:lnTo>
                  <a:pt x="771" y="12656"/>
                </a:lnTo>
                <a:lnTo>
                  <a:pt x="1028" y="12399"/>
                </a:lnTo>
                <a:lnTo>
                  <a:pt x="1321" y="12069"/>
                </a:lnTo>
                <a:lnTo>
                  <a:pt x="1468" y="11885"/>
                </a:lnTo>
                <a:lnTo>
                  <a:pt x="1505" y="11775"/>
                </a:lnTo>
                <a:lnTo>
                  <a:pt x="1505" y="11665"/>
                </a:lnTo>
                <a:lnTo>
                  <a:pt x="1505" y="11592"/>
                </a:lnTo>
                <a:lnTo>
                  <a:pt x="1468" y="11555"/>
                </a:lnTo>
                <a:lnTo>
                  <a:pt x="1395" y="11518"/>
                </a:lnTo>
                <a:lnTo>
                  <a:pt x="1358" y="11555"/>
                </a:lnTo>
                <a:lnTo>
                  <a:pt x="1175" y="11629"/>
                </a:lnTo>
                <a:lnTo>
                  <a:pt x="1028" y="11775"/>
                </a:lnTo>
                <a:lnTo>
                  <a:pt x="771" y="12105"/>
                </a:lnTo>
                <a:lnTo>
                  <a:pt x="514" y="12436"/>
                </a:lnTo>
                <a:lnTo>
                  <a:pt x="514" y="11922"/>
                </a:lnTo>
                <a:lnTo>
                  <a:pt x="624" y="11812"/>
                </a:lnTo>
                <a:lnTo>
                  <a:pt x="734" y="11702"/>
                </a:lnTo>
                <a:lnTo>
                  <a:pt x="808" y="11482"/>
                </a:lnTo>
                <a:lnTo>
                  <a:pt x="991" y="11445"/>
                </a:lnTo>
                <a:lnTo>
                  <a:pt x="1138" y="11408"/>
                </a:lnTo>
                <a:lnTo>
                  <a:pt x="1248" y="11298"/>
                </a:lnTo>
                <a:lnTo>
                  <a:pt x="1358" y="11188"/>
                </a:lnTo>
                <a:lnTo>
                  <a:pt x="1468" y="11078"/>
                </a:lnTo>
                <a:lnTo>
                  <a:pt x="1505" y="10932"/>
                </a:lnTo>
                <a:lnTo>
                  <a:pt x="1505" y="10858"/>
                </a:lnTo>
                <a:lnTo>
                  <a:pt x="1505" y="10785"/>
                </a:lnTo>
                <a:lnTo>
                  <a:pt x="1468" y="10711"/>
                </a:lnTo>
                <a:lnTo>
                  <a:pt x="1395" y="10675"/>
                </a:lnTo>
                <a:lnTo>
                  <a:pt x="1175" y="10675"/>
                </a:lnTo>
                <a:lnTo>
                  <a:pt x="1101" y="10748"/>
                </a:lnTo>
                <a:lnTo>
                  <a:pt x="1065" y="10822"/>
                </a:lnTo>
                <a:lnTo>
                  <a:pt x="1028" y="10932"/>
                </a:lnTo>
                <a:lnTo>
                  <a:pt x="954" y="11005"/>
                </a:lnTo>
                <a:lnTo>
                  <a:pt x="844" y="11042"/>
                </a:lnTo>
                <a:lnTo>
                  <a:pt x="698" y="11078"/>
                </a:lnTo>
                <a:lnTo>
                  <a:pt x="881" y="10785"/>
                </a:lnTo>
                <a:lnTo>
                  <a:pt x="954" y="10675"/>
                </a:lnTo>
                <a:lnTo>
                  <a:pt x="1101" y="10565"/>
                </a:lnTo>
                <a:lnTo>
                  <a:pt x="1211" y="10455"/>
                </a:lnTo>
                <a:lnTo>
                  <a:pt x="1395" y="10418"/>
                </a:lnTo>
                <a:lnTo>
                  <a:pt x="1541" y="10345"/>
                </a:lnTo>
                <a:lnTo>
                  <a:pt x="1725" y="10345"/>
                </a:lnTo>
                <a:lnTo>
                  <a:pt x="2092" y="10308"/>
                </a:lnTo>
                <a:lnTo>
                  <a:pt x="2422" y="10271"/>
                </a:lnTo>
                <a:lnTo>
                  <a:pt x="2715" y="10161"/>
                </a:lnTo>
                <a:lnTo>
                  <a:pt x="3009" y="9978"/>
                </a:lnTo>
                <a:lnTo>
                  <a:pt x="3229" y="9721"/>
                </a:lnTo>
                <a:lnTo>
                  <a:pt x="3412" y="9464"/>
                </a:lnTo>
                <a:lnTo>
                  <a:pt x="3559" y="9171"/>
                </a:lnTo>
                <a:lnTo>
                  <a:pt x="3706" y="8841"/>
                </a:lnTo>
                <a:lnTo>
                  <a:pt x="3706" y="8804"/>
                </a:lnTo>
                <a:lnTo>
                  <a:pt x="3706" y="8767"/>
                </a:lnTo>
                <a:lnTo>
                  <a:pt x="3926" y="8731"/>
                </a:lnTo>
                <a:lnTo>
                  <a:pt x="4146" y="8657"/>
                </a:lnTo>
                <a:lnTo>
                  <a:pt x="4366" y="8584"/>
                </a:lnTo>
                <a:lnTo>
                  <a:pt x="4586" y="8547"/>
                </a:lnTo>
                <a:close/>
                <a:moveTo>
                  <a:pt x="3265" y="7484"/>
                </a:moveTo>
                <a:lnTo>
                  <a:pt x="3009" y="7557"/>
                </a:lnTo>
                <a:lnTo>
                  <a:pt x="2789" y="7704"/>
                </a:lnTo>
                <a:lnTo>
                  <a:pt x="2568" y="7850"/>
                </a:lnTo>
                <a:lnTo>
                  <a:pt x="2422" y="7997"/>
                </a:lnTo>
                <a:lnTo>
                  <a:pt x="2275" y="8180"/>
                </a:lnTo>
                <a:lnTo>
                  <a:pt x="2165" y="8364"/>
                </a:lnTo>
                <a:lnTo>
                  <a:pt x="2092" y="8584"/>
                </a:lnTo>
                <a:lnTo>
                  <a:pt x="2018" y="8254"/>
                </a:lnTo>
                <a:lnTo>
                  <a:pt x="1945" y="7924"/>
                </a:lnTo>
                <a:lnTo>
                  <a:pt x="1872" y="7850"/>
                </a:lnTo>
                <a:lnTo>
                  <a:pt x="1835" y="7850"/>
                </a:lnTo>
                <a:lnTo>
                  <a:pt x="1761" y="7887"/>
                </a:lnTo>
                <a:lnTo>
                  <a:pt x="1688" y="7997"/>
                </a:lnTo>
                <a:lnTo>
                  <a:pt x="1651" y="8107"/>
                </a:lnTo>
                <a:lnTo>
                  <a:pt x="1615" y="8364"/>
                </a:lnTo>
                <a:lnTo>
                  <a:pt x="1651" y="8657"/>
                </a:lnTo>
                <a:lnTo>
                  <a:pt x="1725" y="8914"/>
                </a:lnTo>
                <a:lnTo>
                  <a:pt x="1872" y="9208"/>
                </a:lnTo>
                <a:lnTo>
                  <a:pt x="2055" y="9428"/>
                </a:lnTo>
                <a:lnTo>
                  <a:pt x="2275" y="9611"/>
                </a:lnTo>
                <a:lnTo>
                  <a:pt x="2495" y="9758"/>
                </a:lnTo>
                <a:lnTo>
                  <a:pt x="2312" y="9831"/>
                </a:lnTo>
                <a:lnTo>
                  <a:pt x="2128" y="9868"/>
                </a:lnTo>
                <a:lnTo>
                  <a:pt x="1688" y="9868"/>
                </a:lnTo>
                <a:lnTo>
                  <a:pt x="1468" y="9905"/>
                </a:lnTo>
                <a:lnTo>
                  <a:pt x="1248" y="9941"/>
                </a:lnTo>
                <a:lnTo>
                  <a:pt x="1065" y="10015"/>
                </a:lnTo>
                <a:lnTo>
                  <a:pt x="881" y="10125"/>
                </a:lnTo>
                <a:lnTo>
                  <a:pt x="588" y="10381"/>
                </a:lnTo>
                <a:lnTo>
                  <a:pt x="441" y="10528"/>
                </a:lnTo>
                <a:lnTo>
                  <a:pt x="331" y="10711"/>
                </a:lnTo>
                <a:lnTo>
                  <a:pt x="221" y="10932"/>
                </a:lnTo>
                <a:lnTo>
                  <a:pt x="147" y="11115"/>
                </a:lnTo>
                <a:lnTo>
                  <a:pt x="37" y="11592"/>
                </a:lnTo>
                <a:lnTo>
                  <a:pt x="1" y="12069"/>
                </a:lnTo>
                <a:lnTo>
                  <a:pt x="1" y="12546"/>
                </a:lnTo>
                <a:lnTo>
                  <a:pt x="74" y="13022"/>
                </a:lnTo>
                <a:lnTo>
                  <a:pt x="147" y="13463"/>
                </a:lnTo>
                <a:lnTo>
                  <a:pt x="258" y="13903"/>
                </a:lnTo>
                <a:lnTo>
                  <a:pt x="404" y="14270"/>
                </a:lnTo>
                <a:lnTo>
                  <a:pt x="588" y="14673"/>
                </a:lnTo>
                <a:lnTo>
                  <a:pt x="844" y="15040"/>
                </a:lnTo>
                <a:lnTo>
                  <a:pt x="1101" y="15333"/>
                </a:lnTo>
                <a:lnTo>
                  <a:pt x="1431" y="15627"/>
                </a:lnTo>
                <a:lnTo>
                  <a:pt x="1761" y="15847"/>
                </a:lnTo>
                <a:lnTo>
                  <a:pt x="2165" y="16030"/>
                </a:lnTo>
                <a:lnTo>
                  <a:pt x="2568" y="16140"/>
                </a:lnTo>
                <a:lnTo>
                  <a:pt x="2789" y="16177"/>
                </a:lnTo>
                <a:lnTo>
                  <a:pt x="3009" y="16177"/>
                </a:lnTo>
                <a:lnTo>
                  <a:pt x="3486" y="16140"/>
                </a:lnTo>
                <a:lnTo>
                  <a:pt x="3926" y="16030"/>
                </a:lnTo>
                <a:lnTo>
                  <a:pt x="4329" y="15884"/>
                </a:lnTo>
                <a:lnTo>
                  <a:pt x="4696" y="15700"/>
                </a:lnTo>
                <a:lnTo>
                  <a:pt x="5100" y="15517"/>
                </a:lnTo>
                <a:lnTo>
                  <a:pt x="5430" y="15297"/>
                </a:lnTo>
                <a:lnTo>
                  <a:pt x="5613" y="15150"/>
                </a:lnTo>
                <a:lnTo>
                  <a:pt x="5723" y="15003"/>
                </a:lnTo>
                <a:lnTo>
                  <a:pt x="6310" y="14490"/>
                </a:lnTo>
                <a:lnTo>
                  <a:pt x="6567" y="14270"/>
                </a:lnTo>
                <a:lnTo>
                  <a:pt x="6714" y="14160"/>
                </a:lnTo>
                <a:lnTo>
                  <a:pt x="6787" y="14013"/>
                </a:lnTo>
                <a:lnTo>
                  <a:pt x="6970" y="13683"/>
                </a:lnTo>
                <a:lnTo>
                  <a:pt x="7117" y="13316"/>
                </a:lnTo>
                <a:lnTo>
                  <a:pt x="7227" y="12949"/>
                </a:lnTo>
                <a:lnTo>
                  <a:pt x="7300" y="12619"/>
                </a:lnTo>
                <a:lnTo>
                  <a:pt x="7374" y="12252"/>
                </a:lnTo>
                <a:lnTo>
                  <a:pt x="7410" y="11885"/>
                </a:lnTo>
                <a:lnTo>
                  <a:pt x="7410" y="11518"/>
                </a:lnTo>
                <a:lnTo>
                  <a:pt x="7374" y="11152"/>
                </a:lnTo>
                <a:lnTo>
                  <a:pt x="7337" y="10785"/>
                </a:lnTo>
                <a:lnTo>
                  <a:pt x="7264" y="10418"/>
                </a:lnTo>
                <a:lnTo>
                  <a:pt x="7154" y="10125"/>
                </a:lnTo>
                <a:lnTo>
                  <a:pt x="7007" y="9794"/>
                </a:lnTo>
                <a:lnTo>
                  <a:pt x="6860" y="9538"/>
                </a:lnTo>
                <a:lnTo>
                  <a:pt x="6677" y="9244"/>
                </a:lnTo>
                <a:lnTo>
                  <a:pt x="6457" y="8987"/>
                </a:lnTo>
                <a:lnTo>
                  <a:pt x="6237" y="8767"/>
                </a:lnTo>
                <a:lnTo>
                  <a:pt x="5980" y="8584"/>
                </a:lnTo>
                <a:lnTo>
                  <a:pt x="5686" y="8401"/>
                </a:lnTo>
                <a:lnTo>
                  <a:pt x="5393" y="8291"/>
                </a:lnTo>
                <a:lnTo>
                  <a:pt x="5100" y="8180"/>
                </a:lnTo>
                <a:lnTo>
                  <a:pt x="4769" y="8144"/>
                </a:lnTo>
                <a:lnTo>
                  <a:pt x="4476" y="8144"/>
                </a:lnTo>
                <a:lnTo>
                  <a:pt x="4219" y="8180"/>
                </a:lnTo>
                <a:lnTo>
                  <a:pt x="3926" y="8291"/>
                </a:lnTo>
                <a:lnTo>
                  <a:pt x="3816" y="8364"/>
                </a:lnTo>
                <a:lnTo>
                  <a:pt x="3706" y="8437"/>
                </a:lnTo>
                <a:lnTo>
                  <a:pt x="3632" y="8547"/>
                </a:lnTo>
                <a:lnTo>
                  <a:pt x="3559" y="8657"/>
                </a:lnTo>
                <a:lnTo>
                  <a:pt x="3559" y="8694"/>
                </a:lnTo>
                <a:lnTo>
                  <a:pt x="3522" y="8731"/>
                </a:lnTo>
                <a:lnTo>
                  <a:pt x="3486" y="8767"/>
                </a:lnTo>
                <a:lnTo>
                  <a:pt x="3192" y="9171"/>
                </a:lnTo>
                <a:lnTo>
                  <a:pt x="3009" y="9354"/>
                </a:lnTo>
                <a:lnTo>
                  <a:pt x="2825" y="9538"/>
                </a:lnTo>
                <a:lnTo>
                  <a:pt x="2789" y="9464"/>
                </a:lnTo>
                <a:lnTo>
                  <a:pt x="2458" y="9171"/>
                </a:lnTo>
                <a:lnTo>
                  <a:pt x="2348" y="9024"/>
                </a:lnTo>
                <a:lnTo>
                  <a:pt x="2202" y="8877"/>
                </a:lnTo>
                <a:lnTo>
                  <a:pt x="2275" y="8877"/>
                </a:lnTo>
                <a:lnTo>
                  <a:pt x="2312" y="8841"/>
                </a:lnTo>
                <a:lnTo>
                  <a:pt x="2532" y="8841"/>
                </a:lnTo>
                <a:lnTo>
                  <a:pt x="2715" y="8804"/>
                </a:lnTo>
                <a:lnTo>
                  <a:pt x="2899" y="8731"/>
                </a:lnTo>
                <a:lnTo>
                  <a:pt x="3045" y="8621"/>
                </a:lnTo>
                <a:lnTo>
                  <a:pt x="3265" y="8474"/>
                </a:lnTo>
                <a:lnTo>
                  <a:pt x="3486" y="8254"/>
                </a:lnTo>
                <a:lnTo>
                  <a:pt x="3669" y="8034"/>
                </a:lnTo>
                <a:lnTo>
                  <a:pt x="3816" y="7814"/>
                </a:lnTo>
                <a:lnTo>
                  <a:pt x="3852" y="7740"/>
                </a:lnTo>
                <a:lnTo>
                  <a:pt x="3852" y="7667"/>
                </a:lnTo>
                <a:lnTo>
                  <a:pt x="3779" y="7557"/>
                </a:lnTo>
                <a:lnTo>
                  <a:pt x="3669" y="7484"/>
                </a:lnTo>
                <a:lnTo>
                  <a:pt x="3596" y="7484"/>
                </a:lnTo>
                <a:lnTo>
                  <a:pt x="3522" y="7520"/>
                </a:lnTo>
                <a:lnTo>
                  <a:pt x="3412" y="7484"/>
                </a:lnTo>
                <a:close/>
              </a:path>
            </a:pathLst>
          </a:custGeom>
          <a:solidFill>
            <a:srgbClr val="6D9EE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A4C2F4"/>
              </a:solidFill>
              <a:latin typeface="Arial"/>
              <a:ea typeface="Arial"/>
              <a:cs typeface="Arial"/>
              <a:sym typeface="Arial"/>
            </a:endParaRPr>
          </a:p>
        </p:txBody>
      </p:sp>
      <p:sp>
        <p:nvSpPr>
          <p:cNvPr id="885" name="Google Shape;885;p41"/>
          <p:cNvSpPr/>
          <p:nvPr/>
        </p:nvSpPr>
        <p:spPr>
          <a:xfrm>
            <a:off x="3078045" y="3128354"/>
            <a:ext cx="730671" cy="895811"/>
          </a:xfrm>
          <a:custGeom>
            <a:avLst/>
            <a:gdLst/>
            <a:ahLst/>
            <a:cxnLst/>
            <a:rect l="l" t="t" r="r" b="b"/>
            <a:pathLst>
              <a:path w="14601" h="17901" extrusionOk="0">
                <a:moveTo>
                  <a:pt x="10492" y="4329"/>
                </a:moveTo>
                <a:lnTo>
                  <a:pt x="10859" y="4769"/>
                </a:lnTo>
                <a:lnTo>
                  <a:pt x="10712" y="4769"/>
                </a:lnTo>
                <a:lnTo>
                  <a:pt x="10712" y="4696"/>
                </a:lnTo>
                <a:lnTo>
                  <a:pt x="10675" y="4622"/>
                </a:lnTo>
                <a:lnTo>
                  <a:pt x="10639" y="4622"/>
                </a:lnTo>
                <a:lnTo>
                  <a:pt x="10602" y="4549"/>
                </a:lnTo>
                <a:lnTo>
                  <a:pt x="10565" y="4512"/>
                </a:lnTo>
                <a:lnTo>
                  <a:pt x="10455" y="4475"/>
                </a:lnTo>
                <a:lnTo>
                  <a:pt x="10345" y="4512"/>
                </a:lnTo>
                <a:lnTo>
                  <a:pt x="10308" y="4549"/>
                </a:lnTo>
                <a:lnTo>
                  <a:pt x="10272" y="4622"/>
                </a:lnTo>
                <a:lnTo>
                  <a:pt x="10272" y="4696"/>
                </a:lnTo>
                <a:lnTo>
                  <a:pt x="10052" y="4622"/>
                </a:lnTo>
                <a:lnTo>
                  <a:pt x="10492" y="4329"/>
                </a:lnTo>
                <a:close/>
                <a:moveTo>
                  <a:pt x="6897" y="3448"/>
                </a:moveTo>
                <a:lnTo>
                  <a:pt x="7044" y="3485"/>
                </a:lnTo>
                <a:lnTo>
                  <a:pt x="7227" y="3522"/>
                </a:lnTo>
                <a:lnTo>
                  <a:pt x="7374" y="3595"/>
                </a:lnTo>
                <a:lnTo>
                  <a:pt x="7484" y="3705"/>
                </a:lnTo>
                <a:lnTo>
                  <a:pt x="7521" y="3815"/>
                </a:lnTo>
                <a:lnTo>
                  <a:pt x="7521" y="3889"/>
                </a:lnTo>
                <a:lnTo>
                  <a:pt x="7484" y="3999"/>
                </a:lnTo>
                <a:lnTo>
                  <a:pt x="7447" y="4109"/>
                </a:lnTo>
                <a:lnTo>
                  <a:pt x="7264" y="4292"/>
                </a:lnTo>
                <a:lnTo>
                  <a:pt x="7154" y="4439"/>
                </a:lnTo>
                <a:lnTo>
                  <a:pt x="6934" y="4732"/>
                </a:lnTo>
                <a:lnTo>
                  <a:pt x="6714" y="4952"/>
                </a:lnTo>
                <a:lnTo>
                  <a:pt x="6494" y="5099"/>
                </a:lnTo>
                <a:lnTo>
                  <a:pt x="6384" y="5136"/>
                </a:lnTo>
                <a:lnTo>
                  <a:pt x="6310" y="5136"/>
                </a:lnTo>
                <a:lnTo>
                  <a:pt x="6237" y="5062"/>
                </a:lnTo>
                <a:lnTo>
                  <a:pt x="6200" y="4989"/>
                </a:lnTo>
                <a:lnTo>
                  <a:pt x="6163" y="4806"/>
                </a:lnTo>
                <a:lnTo>
                  <a:pt x="6163" y="4659"/>
                </a:lnTo>
                <a:lnTo>
                  <a:pt x="6163" y="4145"/>
                </a:lnTo>
                <a:lnTo>
                  <a:pt x="6127" y="3595"/>
                </a:lnTo>
                <a:lnTo>
                  <a:pt x="6273" y="3522"/>
                </a:lnTo>
                <a:lnTo>
                  <a:pt x="6420" y="3485"/>
                </a:lnTo>
                <a:lnTo>
                  <a:pt x="6567" y="3448"/>
                </a:lnTo>
                <a:close/>
                <a:moveTo>
                  <a:pt x="6457" y="3118"/>
                </a:moveTo>
                <a:lnTo>
                  <a:pt x="6237" y="3192"/>
                </a:lnTo>
                <a:lnTo>
                  <a:pt x="6017" y="3265"/>
                </a:lnTo>
                <a:lnTo>
                  <a:pt x="5833" y="3375"/>
                </a:lnTo>
                <a:lnTo>
                  <a:pt x="5723" y="3558"/>
                </a:lnTo>
                <a:lnTo>
                  <a:pt x="5723" y="3632"/>
                </a:lnTo>
                <a:lnTo>
                  <a:pt x="5760" y="3668"/>
                </a:lnTo>
                <a:lnTo>
                  <a:pt x="5797" y="3705"/>
                </a:lnTo>
                <a:lnTo>
                  <a:pt x="5870" y="3705"/>
                </a:lnTo>
                <a:lnTo>
                  <a:pt x="5980" y="3668"/>
                </a:lnTo>
                <a:lnTo>
                  <a:pt x="5943" y="4219"/>
                </a:lnTo>
                <a:lnTo>
                  <a:pt x="5943" y="4769"/>
                </a:lnTo>
                <a:lnTo>
                  <a:pt x="5943" y="4952"/>
                </a:lnTo>
                <a:lnTo>
                  <a:pt x="5980" y="5099"/>
                </a:lnTo>
                <a:lnTo>
                  <a:pt x="6053" y="5209"/>
                </a:lnTo>
                <a:lnTo>
                  <a:pt x="6163" y="5319"/>
                </a:lnTo>
                <a:lnTo>
                  <a:pt x="6237" y="5393"/>
                </a:lnTo>
                <a:lnTo>
                  <a:pt x="6530" y="5393"/>
                </a:lnTo>
                <a:lnTo>
                  <a:pt x="6714" y="5282"/>
                </a:lnTo>
                <a:lnTo>
                  <a:pt x="6897" y="5136"/>
                </a:lnTo>
                <a:lnTo>
                  <a:pt x="7227" y="4806"/>
                </a:lnTo>
                <a:lnTo>
                  <a:pt x="7447" y="4512"/>
                </a:lnTo>
                <a:lnTo>
                  <a:pt x="7594" y="4329"/>
                </a:lnTo>
                <a:lnTo>
                  <a:pt x="7741" y="4182"/>
                </a:lnTo>
                <a:lnTo>
                  <a:pt x="7814" y="3962"/>
                </a:lnTo>
                <a:lnTo>
                  <a:pt x="7851" y="3852"/>
                </a:lnTo>
                <a:lnTo>
                  <a:pt x="7851" y="3742"/>
                </a:lnTo>
                <a:lnTo>
                  <a:pt x="7777" y="3595"/>
                </a:lnTo>
                <a:lnTo>
                  <a:pt x="7667" y="3448"/>
                </a:lnTo>
                <a:lnTo>
                  <a:pt x="7521" y="3302"/>
                </a:lnTo>
                <a:lnTo>
                  <a:pt x="7374" y="3228"/>
                </a:lnTo>
                <a:lnTo>
                  <a:pt x="7190" y="3155"/>
                </a:lnTo>
                <a:lnTo>
                  <a:pt x="6970" y="3118"/>
                </a:lnTo>
                <a:close/>
                <a:moveTo>
                  <a:pt x="2789" y="3522"/>
                </a:moveTo>
                <a:lnTo>
                  <a:pt x="2935" y="3668"/>
                </a:lnTo>
                <a:lnTo>
                  <a:pt x="3082" y="3779"/>
                </a:lnTo>
                <a:lnTo>
                  <a:pt x="3449" y="3925"/>
                </a:lnTo>
                <a:lnTo>
                  <a:pt x="3632" y="3999"/>
                </a:lnTo>
                <a:lnTo>
                  <a:pt x="3669" y="4072"/>
                </a:lnTo>
                <a:lnTo>
                  <a:pt x="3706" y="4145"/>
                </a:lnTo>
                <a:lnTo>
                  <a:pt x="3706" y="4219"/>
                </a:lnTo>
                <a:lnTo>
                  <a:pt x="3742" y="4255"/>
                </a:lnTo>
                <a:lnTo>
                  <a:pt x="3779" y="4292"/>
                </a:lnTo>
                <a:lnTo>
                  <a:pt x="3852" y="4329"/>
                </a:lnTo>
                <a:lnTo>
                  <a:pt x="4036" y="4402"/>
                </a:lnTo>
                <a:lnTo>
                  <a:pt x="4219" y="4475"/>
                </a:lnTo>
                <a:lnTo>
                  <a:pt x="4403" y="4586"/>
                </a:lnTo>
                <a:lnTo>
                  <a:pt x="4549" y="4696"/>
                </a:lnTo>
                <a:lnTo>
                  <a:pt x="4843" y="5026"/>
                </a:lnTo>
                <a:lnTo>
                  <a:pt x="5100" y="5319"/>
                </a:lnTo>
                <a:lnTo>
                  <a:pt x="4770" y="5356"/>
                </a:lnTo>
                <a:lnTo>
                  <a:pt x="4476" y="5356"/>
                </a:lnTo>
                <a:lnTo>
                  <a:pt x="3816" y="5319"/>
                </a:lnTo>
                <a:lnTo>
                  <a:pt x="3486" y="5319"/>
                </a:lnTo>
                <a:lnTo>
                  <a:pt x="3156" y="5393"/>
                </a:lnTo>
                <a:lnTo>
                  <a:pt x="2972" y="5466"/>
                </a:lnTo>
                <a:lnTo>
                  <a:pt x="2789" y="5576"/>
                </a:lnTo>
                <a:lnTo>
                  <a:pt x="2605" y="5649"/>
                </a:lnTo>
                <a:lnTo>
                  <a:pt x="2495" y="5686"/>
                </a:lnTo>
                <a:lnTo>
                  <a:pt x="2349" y="5686"/>
                </a:lnTo>
                <a:lnTo>
                  <a:pt x="2312" y="5723"/>
                </a:lnTo>
                <a:lnTo>
                  <a:pt x="2275" y="5796"/>
                </a:lnTo>
                <a:lnTo>
                  <a:pt x="2275" y="5833"/>
                </a:lnTo>
                <a:lnTo>
                  <a:pt x="2349" y="6676"/>
                </a:lnTo>
                <a:lnTo>
                  <a:pt x="2128" y="6493"/>
                </a:lnTo>
                <a:lnTo>
                  <a:pt x="1908" y="6383"/>
                </a:lnTo>
                <a:lnTo>
                  <a:pt x="1908" y="6126"/>
                </a:lnTo>
                <a:lnTo>
                  <a:pt x="1835" y="5906"/>
                </a:lnTo>
                <a:lnTo>
                  <a:pt x="1725" y="5796"/>
                </a:lnTo>
                <a:lnTo>
                  <a:pt x="1578" y="5723"/>
                </a:lnTo>
                <a:lnTo>
                  <a:pt x="1285" y="5649"/>
                </a:lnTo>
                <a:lnTo>
                  <a:pt x="1101" y="5649"/>
                </a:lnTo>
                <a:lnTo>
                  <a:pt x="918" y="5686"/>
                </a:lnTo>
                <a:lnTo>
                  <a:pt x="918" y="5686"/>
                </a:lnTo>
                <a:lnTo>
                  <a:pt x="1101" y="5356"/>
                </a:lnTo>
                <a:lnTo>
                  <a:pt x="1285" y="5026"/>
                </a:lnTo>
                <a:lnTo>
                  <a:pt x="1468" y="4732"/>
                </a:lnTo>
                <a:lnTo>
                  <a:pt x="1688" y="4439"/>
                </a:lnTo>
                <a:lnTo>
                  <a:pt x="1945" y="4182"/>
                </a:lnTo>
                <a:lnTo>
                  <a:pt x="2202" y="3962"/>
                </a:lnTo>
                <a:lnTo>
                  <a:pt x="2495" y="3742"/>
                </a:lnTo>
                <a:lnTo>
                  <a:pt x="2789" y="3522"/>
                </a:lnTo>
                <a:close/>
                <a:moveTo>
                  <a:pt x="10639" y="7520"/>
                </a:moveTo>
                <a:lnTo>
                  <a:pt x="11042" y="7703"/>
                </a:lnTo>
                <a:lnTo>
                  <a:pt x="11336" y="7850"/>
                </a:lnTo>
                <a:lnTo>
                  <a:pt x="11482" y="7924"/>
                </a:lnTo>
                <a:lnTo>
                  <a:pt x="11629" y="7960"/>
                </a:lnTo>
                <a:lnTo>
                  <a:pt x="11556" y="8254"/>
                </a:lnTo>
                <a:lnTo>
                  <a:pt x="11225" y="8107"/>
                </a:lnTo>
                <a:lnTo>
                  <a:pt x="10895" y="7960"/>
                </a:lnTo>
                <a:lnTo>
                  <a:pt x="10785" y="7887"/>
                </a:lnTo>
                <a:lnTo>
                  <a:pt x="10639" y="7520"/>
                </a:lnTo>
                <a:close/>
                <a:moveTo>
                  <a:pt x="10272" y="8070"/>
                </a:moveTo>
                <a:lnTo>
                  <a:pt x="10382" y="8144"/>
                </a:lnTo>
                <a:lnTo>
                  <a:pt x="10529" y="8217"/>
                </a:lnTo>
                <a:lnTo>
                  <a:pt x="10565" y="8327"/>
                </a:lnTo>
                <a:lnTo>
                  <a:pt x="10602" y="8400"/>
                </a:lnTo>
                <a:lnTo>
                  <a:pt x="10712" y="8437"/>
                </a:lnTo>
                <a:lnTo>
                  <a:pt x="10932" y="8510"/>
                </a:lnTo>
                <a:lnTo>
                  <a:pt x="11042" y="8547"/>
                </a:lnTo>
                <a:lnTo>
                  <a:pt x="11042" y="8584"/>
                </a:lnTo>
                <a:lnTo>
                  <a:pt x="11042" y="8657"/>
                </a:lnTo>
                <a:lnTo>
                  <a:pt x="11079" y="8731"/>
                </a:lnTo>
                <a:lnTo>
                  <a:pt x="11152" y="8804"/>
                </a:lnTo>
                <a:lnTo>
                  <a:pt x="11336" y="8841"/>
                </a:lnTo>
                <a:lnTo>
                  <a:pt x="11152" y="9244"/>
                </a:lnTo>
                <a:lnTo>
                  <a:pt x="11079" y="9171"/>
                </a:lnTo>
                <a:lnTo>
                  <a:pt x="10602" y="8767"/>
                </a:lnTo>
                <a:lnTo>
                  <a:pt x="10602" y="8547"/>
                </a:lnTo>
                <a:lnTo>
                  <a:pt x="10565" y="8364"/>
                </a:lnTo>
                <a:lnTo>
                  <a:pt x="10492" y="8254"/>
                </a:lnTo>
                <a:lnTo>
                  <a:pt x="10345" y="8180"/>
                </a:lnTo>
                <a:lnTo>
                  <a:pt x="10272" y="8070"/>
                </a:lnTo>
                <a:close/>
                <a:moveTo>
                  <a:pt x="9135" y="4806"/>
                </a:moveTo>
                <a:lnTo>
                  <a:pt x="9501" y="4842"/>
                </a:lnTo>
                <a:lnTo>
                  <a:pt x="9575" y="4879"/>
                </a:lnTo>
                <a:lnTo>
                  <a:pt x="9611" y="4842"/>
                </a:lnTo>
                <a:lnTo>
                  <a:pt x="9905" y="4916"/>
                </a:lnTo>
                <a:lnTo>
                  <a:pt x="10198" y="5026"/>
                </a:lnTo>
                <a:lnTo>
                  <a:pt x="10015" y="5246"/>
                </a:lnTo>
                <a:lnTo>
                  <a:pt x="10015" y="5319"/>
                </a:lnTo>
                <a:lnTo>
                  <a:pt x="10052" y="5393"/>
                </a:lnTo>
                <a:lnTo>
                  <a:pt x="10125" y="5429"/>
                </a:lnTo>
                <a:lnTo>
                  <a:pt x="10198" y="5429"/>
                </a:lnTo>
                <a:lnTo>
                  <a:pt x="10418" y="5319"/>
                </a:lnTo>
                <a:lnTo>
                  <a:pt x="10639" y="5246"/>
                </a:lnTo>
                <a:lnTo>
                  <a:pt x="10859" y="5209"/>
                </a:lnTo>
                <a:lnTo>
                  <a:pt x="11115" y="5172"/>
                </a:lnTo>
                <a:lnTo>
                  <a:pt x="11336" y="5613"/>
                </a:lnTo>
                <a:lnTo>
                  <a:pt x="10859" y="5723"/>
                </a:lnTo>
                <a:lnTo>
                  <a:pt x="10602" y="5796"/>
                </a:lnTo>
                <a:lnTo>
                  <a:pt x="10382" y="5906"/>
                </a:lnTo>
                <a:lnTo>
                  <a:pt x="10345" y="5943"/>
                </a:lnTo>
                <a:lnTo>
                  <a:pt x="10345" y="5979"/>
                </a:lnTo>
                <a:lnTo>
                  <a:pt x="10345" y="6016"/>
                </a:lnTo>
                <a:lnTo>
                  <a:pt x="10382" y="6053"/>
                </a:lnTo>
                <a:lnTo>
                  <a:pt x="10639" y="6126"/>
                </a:lnTo>
                <a:lnTo>
                  <a:pt x="10932" y="6126"/>
                </a:lnTo>
                <a:lnTo>
                  <a:pt x="11225" y="6089"/>
                </a:lnTo>
                <a:lnTo>
                  <a:pt x="11482" y="6016"/>
                </a:lnTo>
                <a:lnTo>
                  <a:pt x="11629" y="6566"/>
                </a:lnTo>
                <a:lnTo>
                  <a:pt x="11666" y="6640"/>
                </a:lnTo>
                <a:lnTo>
                  <a:pt x="11666" y="6640"/>
                </a:lnTo>
                <a:lnTo>
                  <a:pt x="11262" y="6530"/>
                </a:lnTo>
                <a:lnTo>
                  <a:pt x="10932" y="6456"/>
                </a:lnTo>
                <a:lnTo>
                  <a:pt x="10749" y="6420"/>
                </a:lnTo>
                <a:lnTo>
                  <a:pt x="10565" y="6456"/>
                </a:lnTo>
                <a:lnTo>
                  <a:pt x="10529" y="6456"/>
                </a:lnTo>
                <a:lnTo>
                  <a:pt x="10565" y="6530"/>
                </a:lnTo>
                <a:lnTo>
                  <a:pt x="10712" y="6640"/>
                </a:lnTo>
                <a:lnTo>
                  <a:pt x="10895" y="6750"/>
                </a:lnTo>
                <a:lnTo>
                  <a:pt x="11336" y="6933"/>
                </a:lnTo>
                <a:lnTo>
                  <a:pt x="11702" y="7043"/>
                </a:lnTo>
                <a:lnTo>
                  <a:pt x="11666" y="7593"/>
                </a:lnTo>
                <a:lnTo>
                  <a:pt x="11482" y="7520"/>
                </a:lnTo>
                <a:lnTo>
                  <a:pt x="11299" y="7447"/>
                </a:lnTo>
                <a:lnTo>
                  <a:pt x="10785" y="7227"/>
                </a:lnTo>
                <a:lnTo>
                  <a:pt x="10529" y="7153"/>
                </a:lnTo>
                <a:lnTo>
                  <a:pt x="10235" y="7117"/>
                </a:lnTo>
                <a:lnTo>
                  <a:pt x="10198" y="7117"/>
                </a:lnTo>
                <a:lnTo>
                  <a:pt x="10198" y="7153"/>
                </a:lnTo>
                <a:lnTo>
                  <a:pt x="10198" y="7190"/>
                </a:lnTo>
                <a:lnTo>
                  <a:pt x="10198" y="7227"/>
                </a:lnTo>
                <a:lnTo>
                  <a:pt x="10492" y="7410"/>
                </a:lnTo>
                <a:lnTo>
                  <a:pt x="10418" y="7447"/>
                </a:lnTo>
                <a:lnTo>
                  <a:pt x="10015" y="7593"/>
                </a:lnTo>
                <a:lnTo>
                  <a:pt x="9905" y="7483"/>
                </a:lnTo>
                <a:lnTo>
                  <a:pt x="9832" y="7447"/>
                </a:lnTo>
                <a:lnTo>
                  <a:pt x="9795" y="7483"/>
                </a:lnTo>
                <a:lnTo>
                  <a:pt x="9758" y="7520"/>
                </a:lnTo>
                <a:lnTo>
                  <a:pt x="9722" y="7557"/>
                </a:lnTo>
                <a:lnTo>
                  <a:pt x="9722" y="7703"/>
                </a:lnTo>
                <a:lnTo>
                  <a:pt x="9685" y="7740"/>
                </a:lnTo>
                <a:lnTo>
                  <a:pt x="9685" y="7813"/>
                </a:lnTo>
                <a:lnTo>
                  <a:pt x="9722" y="7924"/>
                </a:lnTo>
                <a:lnTo>
                  <a:pt x="9942" y="8180"/>
                </a:lnTo>
                <a:lnTo>
                  <a:pt x="9611" y="7960"/>
                </a:lnTo>
                <a:lnTo>
                  <a:pt x="9281" y="7777"/>
                </a:lnTo>
                <a:lnTo>
                  <a:pt x="9245" y="7777"/>
                </a:lnTo>
                <a:lnTo>
                  <a:pt x="9208" y="7813"/>
                </a:lnTo>
                <a:lnTo>
                  <a:pt x="9171" y="7850"/>
                </a:lnTo>
                <a:lnTo>
                  <a:pt x="9171" y="7924"/>
                </a:lnTo>
                <a:lnTo>
                  <a:pt x="9391" y="8180"/>
                </a:lnTo>
                <a:lnTo>
                  <a:pt x="9648" y="8437"/>
                </a:lnTo>
                <a:lnTo>
                  <a:pt x="10162" y="8877"/>
                </a:lnTo>
                <a:lnTo>
                  <a:pt x="10235" y="8951"/>
                </a:lnTo>
                <a:lnTo>
                  <a:pt x="10162" y="9134"/>
                </a:lnTo>
                <a:lnTo>
                  <a:pt x="10052" y="9317"/>
                </a:lnTo>
                <a:lnTo>
                  <a:pt x="9905" y="9391"/>
                </a:lnTo>
                <a:lnTo>
                  <a:pt x="9832" y="9354"/>
                </a:lnTo>
                <a:lnTo>
                  <a:pt x="9428" y="9097"/>
                </a:lnTo>
                <a:lnTo>
                  <a:pt x="9318" y="8914"/>
                </a:lnTo>
                <a:lnTo>
                  <a:pt x="9171" y="8694"/>
                </a:lnTo>
                <a:lnTo>
                  <a:pt x="8951" y="8547"/>
                </a:lnTo>
                <a:lnTo>
                  <a:pt x="8768" y="8400"/>
                </a:lnTo>
                <a:lnTo>
                  <a:pt x="8658" y="8290"/>
                </a:lnTo>
                <a:lnTo>
                  <a:pt x="8548" y="8107"/>
                </a:lnTo>
                <a:lnTo>
                  <a:pt x="8511" y="7887"/>
                </a:lnTo>
                <a:lnTo>
                  <a:pt x="8474" y="7887"/>
                </a:lnTo>
                <a:lnTo>
                  <a:pt x="8474" y="7777"/>
                </a:lnTo>
                <a:lnTo>
                  <a:pt x="8438" y="7740"/>
                </a:lnTo>
                <a:lnTo>
                  <a:pt x="8364" y="7740"/>
                </a:lnTo>
                <a:lnTo>
                  <a:pt x="7887" y="7667"/>
                </a:lnTo>
                <a:lnTo>
                  <a:pt x="7374" y="7630"/>
                </a:lnTo>
                <a:lnTo>
                  <a:pt x="7117" y="7630"/>
                </a:lnTo>
                <a:lnTo>
                  <a:pt x="6860" y="7667"/>
                </a:lnTo>
                <a:lnTo>
                  <a:pt x="6640" y="7740"/>
                </a:lnTo>
                <a:lnTo>
                  <a:pt x="6457" y="7887"/>
                </a:lnTo>
                <a:lnTo>
                  <a:pt x="6384" y="7777"/>
                </a:lnTo>
                <a:lnTo>
                  <a:pt x="6347" y="7703"/>
                </a:lnTo>
                <a:lnTo>
                  <a:pt x="6384" y="7630"/>
                </a:lnTo>
                <a:lnTo>
                  <a:pt x="6420" y="7557"/>
                </a:lnTo>
                <a:lnTo>
                  <a:pt x="6604" y="7410"/>
                </a:lnTo>
                <a:lnTo>
                  <a:pt x="6787" y="7337"/>
                </a:lnTo>
                <a:lnTo>
                  <a:pt x="7080" y="7300"/>
                </a:lnTo>
                <a:lnTo>
                  <a:pt x="7374" y="7227"/>
                </a:lnTo>
                <a:lnTo>
                  <a:pt x="7521" y="7153"/>
                </a:lnTo>
                <a:lnTo>
                  <a:pt x="7704" y="7006"/>
                </a:lnTo>
                <a:lnTo>
                  <a:pt x="7741" y="6896"/>
                </a:lnTo>
                <a:lnTo>
                  <a:pt x="7777" y="6823"/>
                </a:lnTo>
                <a:lnTo>
                  <a:pt x="7741" y="6750"/>
                </a:lnTo>
                <a:lnTo>
                  <a:pt x="7667" y="6676"/>
                </a:lnTo>
                <a:lnTo>
                  <a:pt x="7594" y="6603"/>
                </a:lnTo>
                <a:lnTo>
                  <a:pt x="7484" y="6603"/>
                </a:lnTo>
                <a:lnTo>
                  <a:pt x="7227" y="6640"/>
                </a:lnTo>
                <a:lnTo>
                  <a:pt x="7007" y="6713"/>
                </a:lnTo>
                <a:lnTo>
                  <a:pt x="6787" y="6786"/>
                </a:lnTo>
                <a:lnTo>
                  <a:pt x="6714" y="6786"/>
                </a:lnTo>
                <a:lnTo>
                  <a:pt x="6640" y="6750"/>
                </a:lnTo>
                <a:lnTo>
                  <a:pt x="6640" y="6676"/>
                </a:lnTo>
                <a:lnTo>
                  <a:pt x="6677" y="6603"/>
                </a:lnTo>
                <a:lnTo>
                  <a:pt x="6750" y="6456"/>
                </a:lnTo>
                <a:lnTo>
                  <a:pt x="6824" y="6346"/>
                </a:lnTo>
                <a:lnTo>
                  <a:pt x="7080" y="6199"/>
                </a:lnTo>
                <a:lnTo>
                  <a:pt x="7337" y="6016"/>
                </a:lnTo>
                <a:lnTo>
                  <a:pt x="7704" y="5759"/>
                </a:lnTo>
                <a:lnTo>
                  <a:pt x="8108" y="5466"/>
                </a:lnTo>
                <a:lnTo>
                  <a:pt x="8181" y="5539"/>
                </a:lnTo>
                <a:lnTo>
                  <a:pt x="8218" y="5539"/>
                </a:lnTo>
                <a:lnTo>
                  <a:pt x="8254" y="5503"/>
                </a:lnTo>
                <a:lnTo>
                  <a:pt x="8511" y="5172"/>
                </a:lnTo>
                <a:lnTo>
                  <a:pt x="8731" y="4806"/>
                </a:lnTo>
                <a:close/>
                <a:moveTo>
                  <a:pt x="10492" y="9171"/>
                </a:moveTo>
                <a:lnTo>
                  <a:pt x="10749" y="9391"/>
                </a:lnTo>
                <a:lnTo>
                  <a:pt x="10969" y="9611"/>
                </a:lnTo>
                <a:lnTo>
                  <a:pt x="10675" y="10124"/>
                </a:lnTo>
                <a:lnTo>
                  <a:pt x="10602" y="10198"/>
                </a:lnTo>
                <a:lnTo>
                  <a:pt x="10565" y="10161"/>
                </a:lnTo>
                <a:lnTo>
                  <a:pt x="10529" y="10088"/>
                </a:lnTo>
                <a:lnTo>
                  <a:pt x="10418" y="9941"/>
                </a:lnTo>
                <a:lnTo>
                  <a:pt x="10308" y="9758"/>
                </a:lnTo>
                <a:lnTo>
                  <a:pt x="10162" y="9611"/>
                </a:lnTo>
                <a:lnTo>
                  <a:pt x="10272" y="9501"/>
                </a:lnTo>
                <a:lnTo>
                  <a:pt x="10345" y="9427"/>
                </a:lnTo>
                <a:lnTo>
                  <a:pt x="10492" y="9171"/>
                </a:lnTo>
                <a:close/>
                <a:moveTo>
                  <a:pt x="551" y="7300"/>
                </a:moveTo>
                <a:lnTo>
                  <a:pt x="808" y="7483"/>
                </a:lnTo>
                <a:lnTo>
                  <a:pt x="991" y="7703"/>
                </a:lnTo>
                <a:lnTo>
                  <a:pt x="1211" y="7924"/>
                </a:lnTo>
                <a:lnTo>
                  <a:pt x="1431" y="8144"/>
                </a:lnTo>
                <a:lnTo>
                  <a:pt x="1982" y="8584"/>
                </a:lnTo>
                <a:lnTo>
                  <a:pt x="2238" y="8841"/>
                </a:lnTo>
                <a:lnTo>
                  <a:pt x="2349" y="8987"/>
                </a:lnTo>
                <a:lnTo>
                  <a:pt x="2422" y="9134"/>
                </a:lnTo>
                <a:lnTo>
                  <a:pt x="2202" y="9281"/>
                </a:lnTo>
                <a:lnTo>
                  <a:pt x="2018" y="9464"/>
                </a:lnTo>
                <a:lnTo>
                  <a:pt x="1872" y="9684"/>
                </a:lnTo>
                <a:lnTo>
                  <a:pt x="1762" y="9978"/>
                </a:lnTo>
                <a:lnTo>
                  <a:pt x="1725" y="10344"/>
                </a:lnTo>
                <a:lnTo>
                  <a:pt x="1762" y="10675"/>
                </a:lnTo>
                <a:lnTo>
                  <a:pt x="1908" y="11408"/>
                </a:lnTo>
                <a:lnTo>
                  <a:pt x="1542" y="10968"/>
                </a:lnTo>
                <a:lnTo>
                  <a:pt x="1248" y="10528"/>
                </a:lnTo>
                <a:lnTo>
                  <a:pt x="991" y="10014"/>
                </a:lnTo>
                <a:lnTo>
                  <a:pt x="808" y="9501"/>
                </a:lnTo>
                <a:lnTo>
                  <a:pt x="661" y="8951"/>
                </a:lnTo>
                <a:lnTo>
                  <a:pt x="551" y="8400"/>
                </a:lnTo>
                <a:lnTo>
                  <a:pt x="514" y="7850"/>
                </a:lnTo>
                <a:lnTo>
                  <a:pt x="551" y="7300"/>
                </a:lnTo>
                <a:close/>
                <a:moveTo>
                  <a:pt x="6897" y="8620"/>
                </a:moveTo>
                <a:lnTo>
                  <a:pt x="6934" y="8694"/>
                </a:lnTo>
                <a:lnTo>
                  <a:pt x="7007" y="8731"/>
                </a:lnTo>
                <a:lnTo>
                  <a:pt x="7264" y="8877"/>
                </a:lnTo>
                <a:lnTo>
                  <a:pt x="7484" y="9024"/>
                </a:lnTo>
                <a:lnTo>
                  <a:pt x="7704" y="9207"/>
                </a:lnTo>
                <a:lnTo>
                  <a:pt x="7887" y="9427"/>
                </a:lnTo>
                <a:lnTo>
                  <a:pt x="8034" y="9648"/>
                </a:lnTo>
                <a:lnTo>
                  <a:pt x="8181" y="9904"/>
                </a:lnTo>
                <a:lnTo>
                  <a:pt x="8254" y="10161"/>
                </a:lnTo>
                <a:lnTo>
                  <a:pt x="8254" y="10418"/>
                </a:lnTo>
                <a:lnTo>
                  <a:pt x="8218" y="10638"/>
                </a:lnTo>
                <a:lnTo>
                  <a:pt x="7704" y="10088"/>
                </a:lnTo>
                <a:lnTo>
                  <a:pt x="7154" y="9611"/>
                </a:lnTo>
                <a:lnTo>
                  <a:pt x="7080" y="9611"/>
                </a:lnTo>
                <a:lnTo>
                  <a:pt x="7044" y="9648"/>
                </a:lnTo>
                <a:lnTo>
                  <a:pt x="7080" y="9684"/>
                </a:lnTo>
                <a:lnTo>
                  <a:pt x="7557" y="10344"/>
                </a:lnTo>
                <a:lnTo>
                  <a:pt x="8071" y="10968"/>
                </a:lnTo>
                <a:lnTo>
                  <a:pt x="7887" y="11188"/>
                </a:lnTo>
                <a:lnTo>
                  <a:pt x="7741" y="11408"/>
                </a:lnTo>
                <a:lnTo>
                  <a:pt x="7521" y="11628"/>
                </a:lnTo>
                <a:lnTo>
                  <a:pt x="7227" y="11372"/>
                </a:lnTo>
                <a:lnTo>
                  <a:pt x="6860" y="11005"/>
                </a:lnTo>
                <a:lnTo>
                  <a:pt x="6787" y="10748"/>
                </a:lnTo>
                <a:lnTo>
                  <a:pt x="6750" y="10491"/>
                </a:lnTo>
                <a:lnTo>
                  <a:pt x="6640" y="10234"/>
                </a:lnTo>
                <a:lnTo>
                  <a:pt x="6530" y="9978"/>
                </a:lnTo>
                <a:lnTo>
                  <a:pt x="6457" y="9868"/>
                </a:lnTo>
                <a:lnTo>
                  <a:pt x="6310" y="9868"/>
                </a:lnTo>
                <a:lnTo>
                  <a:pt x="5870" y="10014"/>
                </a:lnTo>
                <a:lnTo>
                  <a:pt x="5650" y="10088"/>
                </a:lnTo>
                <a:lnTo>
                  <a:pt x="5577" y="10088"/>
                </a:lnTo>
                <a:lnTo>
                  <a:pt x="5466" y="10014"/>
                </a:lnTo>
                <a:lnTo>
                  <a:pt x="5210" y="9904"/>
                </a:lnTo>
                <a:lnTo>
                  <a:pt x="5026" y="9758"/>
                </a:lnTo>
                <a:lnTo>
                  <a:pt x="4953" y="9648"/>
                </a:lnTo>
                <a:lnTo>
                  <a:pt x="4880" y="9538"/>
                </a:lnTo>
                <a:lnTo>
                  <a:pt x="4843" y="9427"/>
                </a:lnTo>
                <a:lnTo>
                  <a:pt x="4843" y="9281"/>
                </a:lnTo>
                <a:lnTo>
                  <a:pt x="4880" y="9134"/>
                </a:lnTo>
                <a:lnTo>
                  <a:pt x="4953" y="8987"/>
                </a:lnTo>
                <a:lnTo>
                  <a:pt x="5063" y="8877"/>
                </a:lnTo>
                <a:lnTo>
                  <a:pt x="5210" y="8804"/>
                </a:lnTo>
                <a:lnTo>
                  <a:pt x="5577" y="8694"/>
                </a:lnTo>
                <a:lnTo>
                  <a:pt x="5870" y="8657"/>
                </a:lnTo>
                <a:lnTo>
                  <a:pt x="6384" y="8657"/>
                </a:lnTo>
                <a:lnTo>
                  <a:pt x="6897" y="8620"/>
                </a:lnTo>
                <a:close/>
                <a:moveTo>
                  <a:pt x="8621" y="10088"/>
                </a:moveTo>
                <a:lnTo>
                  <a:pt x="9355" y="10565"/>
                </a:lnTo>
                <a:lnTo>
                  <a:pt x="9501" y="10711"/>
                </a:lnTo>
                <a:lnTo>
                  <a:pt x="9648" y="10858"/>
                </a:lnTo>
                <a:lnTo>
                  <a:pt x="9758" y="11005"/>
                </a:lnTo>
                <a:lnTo>
                  <a:pt x="9868" y="11151"/>
                </a:lnTo>
                <a:lnTo>
                  <a:pt x="9355" y="11628"/>
                </a:lnTo>
                <a:lnTo>
                  <a:pt x="9318" y="11592"/>
                </a:lnTo>
                <a:lnTo>
                  <a:pt x="9208" y="11482"/>
                </a:lnTo>
                <a:lnTo>
                  <a:pt x="9061" y="11408"/>
                </a:lnTo>
                <a:lnTo>
                  <a:pt x="8878" y="11298"/>
                </a:lnTo>
                <a:lnTo>
                  <a:pt x="8768" y="11188"/>
                </a:lnTo>
                <a:lnTo>
                  <a:pt x="8511" y="10931"/>
                </a:lnTo>
                <a:lnTo>
                  <a:pt x="8548" y="10821"/>
                </a:lnTo>
                <a:lnTo>
                  <a:pt x="8621" y="10638"/>
                </a:lnTo>
                <a:lnTo>
                  <a:pt x="8658" y="10455"/>
                </a:lnTo>
                <a:lnTo>
                  <a:pt x="8658" y="10271"/>
                </a:lnTo>
                <a:lnTo>
                  <a:pt x="8621" y="10088"/>
                </a:lnTo>
                <a:close/>
                <a:moveTo>
                  <a:pt x="6860" y="11555"/>
                </a:moveTo>
                <a:lnTo>
                  <a:pt x="7190" y="11885"/>
                </a:lnTo>
                <a:lnTo>
                  <a:pt x="7007" y="11958"/>
                </a:lnTo>
                <a:lnTo>
                  <a:pt x="6897" y="11958"/>
                </a:lnTo>
                <a:lnTo>
                  <a:pt x="6787" y="11922"/>
                </a:lnTo>
                <a:lnTo>
                  <a:pt x="6860" y="11555"/>
                </a:lnTo>
                <a:close/>
                <a:moveTo>
                  <a:pt x="8328" y="11262"/>
                </a:moveTo>
                <a:lnTo>
                  <a:pt x="8474" y="11445"/>
                </a:lnTo>
                <a:lnTo>
                  <a:pt x="8658" y="11628"/>
                </a:lnTo>
                <a:lnTo>
                  <a:pt x="8878" y="11775"/>
                </a:lnTo>
                <a:lnTo>
                  <a:pt x="8988" y="11812"/>
                </a:lnTo>
                <a:lnTo>
                  <a:pt x="9098" y="11848"/>
                </a:lnTo>
                <a:lnTo>
                  <a:pt x="8731" y="12105"/>
                </a:lnTo>
                <a:lnTo>
                  <a:pt x="8328" y="12325"/>
                </a:lnTo>
                <a:lnTo>
                  <a:pt x="8291" y="12289"/>
                </a:lnTo>
                <a:lnTo>
                  <a:pt x="7814" y="11885"/>
                </a:lnTo>
                <a:lnTo>
                  <a:pt x="8071" y="11592"/>
                </a:lnTo>
                <a:lnTo>
                  <a:pt x="8328" y="11262"/>
                </a:lnTo>
                <a:close/>
                <a:moveTo>
                  <a:pt x="6970" y="2678"/>
                </a:moveTo>
                <a:lnTo>
                  <a:pt x="7374" y="2715"/>
                </a:lnTo>
                <a:lnTo>
                  <a:pt x="7777" y="2788"/>
                </a:lnTo>
                <a:lnTo>
                  <a:pt x="8181" y="2898"/>
                </a:lnTo>
                <a:lnTo>
                  <a:pt x="8548" y="3008"/>
                </a:lnTo>
                <a:lnTo>
                  <a:pt x="8915" y="3192"/>
                </a:lnTo>
                <a:lnTo>
                  <a:pt x="9281" y="3375"/>
                </a:lnTo>
                <a:lnTo>
                  <a:pt x="9611" y="3595"/>
                </a:lnTo>
                <a:lnTo>
                  <a:pt x="9501" y="3632"/>
                </a:lnTo>
                <a:lnTo>
                  <a:pt x="9281" y="3815"/>
                </a:lnTo>
                <a:lnTo>
                  <a:pt x="9171" y="3925"/>
                </a:lnTo>
                <a:lnTo>
                  <a:pt x="9061" y="4035"/>
                </a:lnTo>
                <a:lnTo>
                  <a:pt x="9061" y="4072"/>
                </a:lnTo>
                <a:lnTo>
                  <a:pt x="9061" y="4109"/>
                </a:lnTo>
                <a:lnTo>
                  <a:pt x="9135" y="4109"/>
                </a:lnTo>
                <a:lnTo>
                  <a:pt x="9245" y="4072"/>
                </a:lnTo>
                <a:lnTo>
                  <a:pt x="9355" y="4072"/>
                </a:lnTo>
                <a:lnTo>
                  <a:pt x="9685" y="3925"/>
                </a:lnTo>
                <a:lnTo>
                  <a:pt x="9905" y="3815"/>
                </a:lnTo>
                <a:lnTo>
                  <a:pt x="10198" y="4035"/>
                </a:lnTo>
                <a:lnTo>
                  <a:pt x="9905" y="4255"/>
                </a:lnTo>
                <a:lnTo>
                  <a:pt x="9611" y="4512"/>
                </a:lnTo>
                <a:lnTo>
                  <a:pt x="9281" y="4475"/>
                </a:lnTo>
                <a:lnTo>
                  <a:pt x="8731" y="4475"/>
                </a:lnTo>
                <a:lnTo>
                  <a:pt x="8584" y="4512"/>
                </a:lnTo>
                <a:lnTo>
                  <a:pt x="8548" y="4549"/>
                </a:lnTo>
                <a:lnTo>
                  <a:pt x="8511" y="4622"/>
                </a:lnTo>
                <a:lnTo>
                  <a:pt x="8328" y="4989"/>
                </a:lnTo>
                <a:lnTo>
                  <a:pt x="8108" y="5356"/>
                </a:lnTo>
                <a:lnTo>
                  <a:pt x="7851" y="5466"/>
                </a:lnTo>
                <a:lnTo>
                  <a:pt x="7594" y="5613"/>
                </a:lnTo>
                <a:lnTo>
                  <a:pt x="7117" y="5906"/>
                </a:lnTo>
                <a:lnTo>
                  <a:pt x="6714" y="6163"/>
                </a:lnTo>
                <a:lnTo>
                  <a:pt x="6530" y="6310"/>
                </a:lnTo>
                <a:lnTo>
                  <a:pt x="6457" y="6383"/>
                </a:lnTo>
                <a:lnTo>
                  <a:pt x="6420" y="6493"/>
                </a:lnTo>
                <a:lnTo>
                  <a:pt x="6384" y="6676"/>
                </a:lnTo>
                <a:lnTo>
                  <a:pt x="6420" y="6786"/>
                </a:lnTo>
                <a:lnTo>
                  <a:pt x="6457" y="6896"/>
                </a:lnTo>
                <a:lnTo>
                  <a:pt x="6567" y="6970"/>
                </a:lnTo>
                <a:lnTo>
                  <a:pt x="6677" y="6970"/>
                </a:lnTo>
                <a:lnTo>
                  <a:pt x="6824" y="7006"/>
                </a:lnTo>
                <a:lnTo>
                  <a:pt x="7117" y="6933"/>
                </a:lnTo>
                <a:lnTo>
                  <a:pt x="7301" y="6860"/>
                </a:lnTo>
                <a:lnTo>
                  <a:pt x="7447" y="6823"/>
                </a:lnTo>
                <a:lnTo>
                  <a:pt x="7484" y="6860"/>
                </a:lnTo>
                <a:lnTo>
                  <a:pt x="7411" y="6896"/>
                </a:lnTo>
                <a:lnTo>
                  <a:pt x="7227" y="7006"/>
                </a:lnTo>
                <a:lnTo>
                  <a:pt x="6860" y="7080"/>
                </a:lnTo>
                <a:lnTo>
                  <a:pt x="6530" y="7153"/>
                </a:lnTo>
                <a:lnTo>
                  <a:pt x="6347" y="7227"/>
                </a:lnTo>
                <a:lnTo>
                  <a:pt x="6237" y="7337"/>
                </a:lnTo>
                <a:lnTo>
                  <a:pt x="6163" y="7483"/>
                </a:lnTo>
                <a:lnTo>
                  <a:pt x="6127" y="7630"/>
                </a:lnTo>
                <a:lnTo>
                  <a:pt x="6127" y="7777"/>
                </a:lnTo>
                <a:lnTo>
                  <a:pt x="6163" y="7924"/>
                </a:lnTo>
                <a:lnTo>
                  <a:pt x="6237" y="8070"/>
                </a:lnTo>
                <a:lnTo>
                  <a:pt x="6384" y="8180"/>
                </a:lnTo>
                <a:lnTo>
                  <a:pt x="6494" y="8180"/>
                </a:lnTo>
                <a:lnTo>
                  <a:pt x="6567" y="8144"/>
                </a:lnTo>
                <a:lnTo>
                  <a:pt x="6640" y="8070"/>
                </a:lnTo>
                <a:lnTo>
                  <a:pt x="6714" y="7997"/>
                </a:lnTo>
                <a:lnTo>
                  <a:pt x="6897" y="7924"/>
                </a:lnTo>
                <a:lnTo>
                  <a:pt x="7337" y="7924"/>
                </a:lnTo>
                <a:lnTo>
                  <a:pt x="8328" y="7997"/>
                </a:lnTo>
                <a:lnTo>
                  <a:pt x="8328" y="8144"/>
                </a:lnTo>
                <a:lnTo>
                  <a:pt x="8364" y="8327"/>
                </a:lnTo>
                <a:lnTo>
                  <a:pt x="8438" y="8474"/>
                </a:lnTo>
                <a:lnTo>
                  <a:pt x="8548" y="8584"/>
                </a:lnTo>
                <a:lnTo>
                  <a:pt x="8768" y="8767"/>
                </a:lnTo>
                <a:lnTo>
                  <a:pt x="8548" y="8694"/>
                </a:lnTo>
                <a:lnTo>
                  <a:pt x="8328" y="8657"/>
                </a:lnTo>
                <a:lnTo>
                  <a:pt x="8291" y="8657"/>
                </a:lnTo>
                <a:lnTo>
                  <a:pt x="8291" y="8731"/>
                </a:lnTo>
                <a:lnTo>
                  <a:pt x="8511" y="8951"/>
                </a:lnTo>
                <a:lnTo>
                  <a:pt x="8768" y="9171"/>
                </a:lnTo>
                <a:lnTo>
                  <a:pt x="9355" y="9501"/>
                </a:lnTo>
                <a:lnTo>
                  <a:pt x="9428" y="9574"/>
                </a:lnTo>
                <a:lnTo>
                  <a:pt x="9538" y="9648"/>
                </a:lnTo>
                <a:lnTo>
                  <a:pt x="9648" y="9684"/>
                </a:lnTo>
                <a:lnTo>
                  <a:pt x="9795" y="9794"/>
                </a:lnTo>
                <a:lnTo>
                  <a:pt x="9942" y="9941"/>
                </a:lnTo>
                <a:lnTo>
                  <a:pt x="10125" y="10198"/>
                </a:lnTo>
                <a:lnTo>
                  <a:pt x="10272" y="10344"/>
                </a:lnTo>
                <a:lnTo>
                  <a:pt x="10418" y="10491"/>
                </a:lnTo>
                <a:lnTo>
                  <a:pt x="10125" y="10858"/>
                </a:lnTo>
                <a:lnTo>
                  <a:pt x="9978" y="10638"/>
                </a:lnTo>
                <a:lnTo>
                  <a:pt x="9795" y="10455"/>
                </a:lnTo>
                <a:lnTo>
                  <a:pt x="9428" y="10161"/>
                </a:lnTo>
                <a:lnTo>
                  <a:pt x="8988" y="9904"/>
                </a:lnTo>
                <a:lnTo>
                  <a:pt x="8401" y="9501"/>
                </a:lnTo>
                <a:lnTo>
                  <a:pt x="8144" y="9171"/>
                </a:lnTo>
                <a:lnTo>
                  <a:pt x="7851" y="8877"/>
                </a:lnTo>
                <a:lnTo>
                  <a:pt x="7557" y="8657"/>
                </a:lnTo>
                <a:lnTo>
                  <a:pt x="7227" y="8437"/>
                </a:lnTo>
                <a:lnTo>
                  <a:pt x="7190" y="8437"/>
                </a:lnTo>
                <a:lnTo>
                  <a:pt x="7190" y="8400"/>
                </a:lnTo>
                <a:lnTo>
                  <a:pt x="7154" y="8400"/>
                </a:lnTo>
                <a:lnTo>
                  <a:pt x="7044" y="8364"/>
                </a:lnTo>
                <a:lnTo>
                  <a:pt x="6677" y="8327"/>
                </a:lnTo>
                <a:lnTo>
                  <a:pt x="6273" y="8290"/>
                </a:lnTo>
                <a:lnTo>
                  <a:pt x="5870" y="8327"/>
                </a:lnTo>
                <a:lnTo>
                  <a:pt x="5466" y="8364"/>
                </a:lnTo>
                <a:lnTo>
                  <a:pt x="5173" y="8437"/>
                </a:lnTo>
                <a:lnTo>
                  <a:pt x="4990" y="8510"/>
                </a:lnTo>
                <a:lnTo>
                  <a:pt x="4843" y="8620"/>
                </a:lnTo>
                <a:lnTo>
                  <a:pt x="4733" y="8731"/>
                </a:lnTo>
                <a:lnTo>
                  <a:pt x="4623" y="8841"/>
                </a:lnTo>
                <a:lnTo>
                  <a:pt x="4549" y="8987"/>
                </a:lnTo>
                <a:lnTo>
                  <a:pt x="4476" y="9171"/>
                </a:lnTo>
                <a:lnTo>
                  <a:pt x="4476" y="9317"/>
                </a:lnTo>
                <a:lnTo>
                  <a:pt x="4476" y="9464"/>
                </a:lnTo>
                <a:lnTo>
                  <a:pt x="4513" y="9611"/>
                </a:lnTo>
                <a:lnTo>
                  <a:pt x="4549" y="9721"/>
                </a:lnTo>
                <a:lnTo>
                  <a:pt x="4733" y="9978"/>
                </a:lnTo>
                <a:lnTo>
                  <a:pt x="4953" y="10161"/>
                </a:lnTo>
                <a:lnTo>
                  <a:pt x="5246" y="10344"/>
                </a:lnTo>
                <a:lnTo>
                  <a:pt x="5577" y="10491"/>
                </a:lnTo>
                <a:lnTo>
                  <a:pt x="5687" y="10491"/>
                </a:lnTo>
                <a:lnTo>
                  <a:pt x="5797" y="10418"/>
                </a:lnTo>
                <a:lnTo>
                  <a:pt x="6090" y="10308"/>
                </a:lnTo>
                <a:lnTo>
                  <a:pt x="6090" y="10418"/>
                </a:lnTo>
                <a:lnTo>
                  <a:pt x="6090" y="10528"/>
                </a:lnTo>
                <a:lnTo>
                  <a:pt x="6163" y="10785"/>
                </a:lnTo>
                <a:lnTo>
                  <a:pt x="6310" y="10968"/>
                </a:lnTo>
                <a:lnTo>
                  <a:pt x="6494" y="11188"/>
                </a:lnTo>
                <a:lnTo>
                  <a:pt x="6494" y="11592"/>
                </a:lnTo>
                <a:lnTo>
                  <a:pt x="6420" y="11958"/>
                </a:lnTo>
                <a:lnTo>
                  <a:pt x="6384" y="12105"/>
                </a:lnTo>
                <a:lnTo>
                  <a:pt x="6420" y="12142"/>
                </a:lnTo>
                <a:lnTo>
                  <a:pt x="6457" y="12179"/>
                </a:lnTo>
                <a:lnTo>
                  <a:pt x="6714" y="12289"/>
                </a:lnTo>
                <a:lnTo>
                  <a:pt x="6970" y="12325"/>
                </a:lnTo>
                <a:lnTo>
                  <a:pt x="7227" y="12252"/>
                </a:lnTo>
                <a:lnTo>
                  <a:pt x="7447" y="12142"/>
                </a:lnTo>
                <a:lnTo>
                  <a:pt x="7924" y="12509"/>
                </a:lnTo>
                <a:lnTo>
                  <a:pt x="7484" y="12655"/>
                </a:lnTo>
                <a:lnTo>
                  <a:pt x="7044" y="12802"/>
                </a:lnTo>
                <a:lnTo>
                  <a:pt x="6714" y="12876"/>
                </a:lnTo>
                <a:lnTo>
                  <a:pt x="6604" y="12765"/>
                </a:lnTo>
                <a:lnTo>
                  <a:pt x="6494" y="12582"/>
                </a:lnTo>
                <a:lnTo>
                  <a:pt x="6310" y="12289"/>
                </a:lnTo>
                <a:lnTo>
                  <a:pt x="6090" y="12032"/>
                </a:lnTo>
                <a:lnTo>
                  <a:pt x="5870" y="11812"/>
                </a:lnTo>
                <a:lnTo>
                  <a:pt x="5466" y="11372"/>
                </a:lnTo>
                <a:lnTo>
                  <a:pt x="5100" y="10895"/>
                </a:lnTo>
                <a:lnTo>
                  <a:pt x="5063" y="10858"/>
                </a:lnTo>
                <a:lnTo>
                  <a:pt x="4990" y="10858"/>
                </a:lnTo>
                <a:lnTo>
                  <a:pt x="4953" y="10895"/>
                </a:lnTo>
                <a:lnTo>
                  <a:pt x="4953" y="10931"/>
                </a:lnTo>
                <a:lnTo>
                  <a:pt x="4953" y="11151"/>
                </a:lnTo>
                <a:lnTo>
                  <a:pt x="5026" y="11335"/>
                </a:lnTo>
                <a:lnTo>
                  <a:pt x="5100" y="11518"/>
                </a:lnTo>
                <a:lnTo>
                  <a:pt x="5246" y="11702"/>
                </a:lnTo>
                <a:lnTo>
                  <a:pt x="5540" y="12032"/>
                </a:lnTo>
                <a:lnTo>
                  <a:pt x="5833" y="12325"/>
                </a:lnTo>
                <a:lnTo>
                  <a:pt x="6017" y="12582"/>
                </a:lnTo>
                <a:lnTo>
                  <a:pt x="6200" y="12912"/>
                </a:lnTo>
                <a:lnTo>
                  <a:pt x="5650" y="12949"/>
                </a:lnTo>
                <a:lnTo>
                  <a:pt x="5026" y="12362"/>
                </a:lnTo>
                <a:lnTo>
                  <a:pt x="4659" y="11995"/>
                </a:lnTo>
                <a:lnTo>
                  <a:pt x="4513" y="11812"/>
                </a:lnTo>
                <a:lnTo>
                  <a:pt x="4439" y="11555"/>
                </a:lnTo>
                <a:lnTo>
                  <a:pt x="4403" y="11518"/>
                </a:lnTo>
                <a:lnTo>
                  <a:pt x="4329" y="11482"/>
                </a:lnTo>
                <a:lnTo>
                  <a:pt x="4256" y="11482"/>
                </a:lnTo>
                <a:lnTo>
                  <a:pt x="4219" y="11555"/>
                </a:lnTo>
                <a:lnTo>
                  <a:pt x="4219" y="11665"/>
                </a:lnTo>
                <a:lnTo>
                  <a:pt x="4219" y="11812"/>
                </a:lnTo>
                <a:lnTo>
                  <a:pt x="4293" y="12032"/>
                </a:lnTo>
                <a:lnTo>
                  <a:pt x="4403" y="12252"/>
                </a:lnTo>
                <a:lnTo>
                  <a:pt x="4586" y="12435"/>
                </a:lnTo>
                <a:lnTo>
                  <a:pt x="4953" y="12876"/>
                </a:lnTo>
                <a:lnTo>
                  <a:pt x="4880" y="12876"/>
                </a:lnTo>
                <a:lnTo>
                  <a:pt x="4880" y="12839"/>
                </a:lnTo>
                <a:lnTo>
                  <a:pt x="4880" y="12802"/>
                </a:lnTo>
                <a:lnTo>
                  <a:pt x="4843" y="12765"/>
                </a:lnTo>
                <a:lnTo>
                  <a:pt x="4549" y="12692"/>
                </a:lnTo>
                <a:lnTo>
                  <a:pt x="4439" y="12655"/>
                </a:lnTo>
                <a:lnTo>
                  <a:pt x="4366" y="12545"/>
                </a:lnTo>
                <a:lnTo>
                  <a:pt x="4293" y="12362"/>
                </a:lnTo>
                <a:lnTo>
                  <a:pt x="4073" y="11995"/>
                </a:lnTo>
                <a:lnTo>
                  <a:pt x="3926" y="11848"/>
                </a:lnTo>
                <a:lnTo>
                  <a:pt x="3816" y="11738"/>
                </a:lnTo>
                <a:lnTo>
                  <a:pt x="3816" y="11665"/>
                </a:lnTo>
                <a:lnTo>
                  <a:pt x="3816" y="11592"/>
                </a:lnTo>
                <a:lnTo>
                  <a:pt x="3779" y="11555"/>
                </a:lnTo>
                <a:lnTo>
                  <a:pt x="3742" y="11518"/>
                </a:lnTo>
                <a:lnTo>
                  <a:pt x="3669" y="11555"/>
                </a:lnTo>
                <a:lnTo>
                  <a:pt x="3559" y="11628"/>
                </a:lnTo>
                <a:lnTo>
                  <a:pt x="3522" y="11702"/>
                </a:lnTo>
                <a:lnTo>
                  <a:pt x="3522" y="11848"/>
                </a:lnTo>
                <a:lnTo>
                  <a:pt x="3559" y="11958"/>
                </a:lnTo>
                <a:lnTo>
                  <a:pt x="3669" y="12105"/>
                </a:lnTo>
                <a:lnTo>
                  <a:pt x="3779" y="12252"/>
                </a:lnTo>
                <a:lnTo>
                  <a:pt x="3889" y="12435"/>
                </a:lnTo>
                <a:lnTo>
                  <a:pt x="3963" y="12655"/>
                </a:lnTo>
                <a:lnTo>
                  <a:pt x="3963" y="12655"/>
                </a:lnTo>
                <a:lnTo>
                  <a:pt x="3376" y="12435"/>
                </a:lnTo>
                <a:lnTo>
                  <a:pt x="2825" y="12105"/>
                </a:lnTo>
                <a:lnTo>
                  <a:pt x="2789" y="12069"/>
                </a:lnTo>
                <a:lnTo>
                  <a:pt x="2715" y="11958"/>
                </a:lnTo>
                <a:lnTo>
                  <a:pt x="2605" y="11885"/>
                </a:lnTo>
                <a:lnTo>
                  <a:pt x="2349" y="11812"/>
                </a:lnTo>
                <a:lnTo>
                  <a:pt x="2312" y="11738"/>
                </a:lnTo>
                <a:lnTo>
                  <a:pt x="2165" y="11115"/>
                </a:lnTo>
                <a:lnTo>
                  <a:pt x="2092" y="10748"/>
                </a:lnTo>
                <a:lnTo>
                  <a:pt x="2055" y="10381"/>
                </a:lnTo>
                <a:lnTo>
                  <a:pt x="2055" y="10051"/>
                </a:lnTo>
                <a:lnTo>
                  <a:pt x="2092" y="9868"/>
                </a:lnTo>
                <a:lnTo>
                  <a:pt x="2165" y="9758"/>
                </a:lnTo>
                <a:lnTo>
                  <a:pt x="2238" y="9611"/>
                </a:lnTo>
                <a:lnTo>
                  <a:pt x="2349" y="9538"/>
                </a:lnTo>
                <a:lnTo>
                  <a:pt x="2495" y="9464"/>
                </a:lnTo>
                <a:lnTo>
                  <a:pt x="2679" y="9391"/>
                </a:lnTo>
                <a:lnTo>
                  <a:pt x="2715" y="9391"/>
                </a:lnTo>
                <a:lnTo>
                  <a:pt x="2752" y="9354"/>
                </a:lnTo>
                <a:lnTo>
                  <a:pt x="2789" y="9281"/>
                </a:lnTo>
                <a:lnTo>
                  <a:pt x="2789" y="9207"/>
                </a:lnTo>
                <a:lnTo>
                  <a:pt x="2715" y="9024"/>
                </a:lnTo>
                <a:lnTo>
                  <a:pt x="2605" y="8841"/>
                </a:lnTo>
                <a:lnTo>
                  <a:pt x="2495" y="8694"/>
                </a:lnTo>
                <a:lnTo>
                  <a:pt x="2349" y="8510"/>
                </a:lnTo>
                <a:lnTo>
                  <a:pt x="2055" y="8254"/>
                </a:lnTo>
                <a:lnTo>
                  <a:pt x="1725" y="7960"/>
                </a:lnTo>
                <a:lnTo>
                  <a:pt x="1505" y="7813"/>
                </a:lnTo>
                <a:lnTo>
                  <a:pt x="1285" y="7630"/>
                </a:lnTo>
                <a:lnTo>
                  <a:pt x="1175" y="7447"/>
                </a:lnTo>
                <a:lnTo>
                  <a:pt x="991" y="7300"/>
                </a:lnTo>
                <a:lnTo>
                  <a:pt x="771" y="7153"/>
                </a:lnTo>
                <a:lnTo>
                  <a:pt x="551" y="7117"/>
                </a:lnTo>
                <a:lnTo>
                  <a:pt x="661" y="6566"/>
                </a:lnTo>
                <a:lnTo>
                  <a:pt x="771" y="6089"/>
                </a:lnTo>
                <a:lnTo>
                  <a:pt x="808" y="6016"/>
                </a:lnTo>
                <a:lnTo>
                  <a:pt x="955" y="5943"/>
                </a:lnTo>
                <a:lnTo>
                  <a:pt x="1101" y="5906"/>
                </a:lnTo>
                <a:lnTo>
                  <a:pt x="1248" y="5906"/>
                </a:lnTo>
                <a:lnTo>
                  <a:pt x="1395" y="5943"/>
                </a:lnTo>
                <a:lnTo>
                  <a:pt x="1505" y="6016"/>
                </a:lnTo>
                <a:lnTo>
                  <a:pt x="1615" y="6126"/>
                </a:lnTo>
                <a:lnTo>
                  <a:pt x="1652" y="6236"/>
                </a:lnTo>
                <a:lnTo>
                  <a:pt x="1652" y="6420"/>
                </a:lnTo>
                <a:lnTo>
                  <a:pt x="1652" y="6530"/>
                </a:lnTo>
                <a:lnTo>
                  <a:pt x="1688" y="6566"/>
                </a:lnTo>
                <a:lnTo>
                  <a:pt x="1725" y="6566"/>
                </a:lnTo>
                <a:lnTo>
                  <a:pt x="1945" y="6676"/>
                </a:lnTo>
                <a:lnTo>
                  <a:pt x="2128" y="6786"/>
                </a:lnTo>
                <a:lnTo>
                  <a:pt x="2275" y="6970"/>
                </a:lnTo>
                <a:lnTo>
                  <a:pt x="2385" y="7153"/>
                </a:lnTo>
                <a:lnTo>
                  <a:pt x="2459" y="7227"/>
                </a:lnTo>
                <a:lnTo>
                  <a:pt x="2532" y="7227"/>
                </a:lnTo>
                <a:lnTo>
                  <a:pt x="2605" y="7190"/>
                </a:lnTo>
                <a:lnTo>
                  <a:pt x="2642" y="7080"/>
                </a:lnTo>
                <a:lnTo>
                  <a:pt x="2532" y="5943"/>
                </a:lnTo>
                <a:lnTo>
                  <a:pt x="2752" y="5906"/>
                </a:lnTo>
                <a:lnTo>
                  <a:pt x="3009" y="5796"/>
                </a:lnTo>
                <a:lnTo>
                  <a:pt x="3229" y="5723"/>
                </a:lnTo>
                <a:lnTo>
                  <a:pt x="3449" y="5686"/>
                </a:lnTo>
                <a:lnTo>
                  <a:pt x="3669" y="5649"/>
                </a:lnTo>
                <a:lnTo>
                  <a:pt x="3889" y="5686"/>
                </a:lnTo>
                <a:lnTo>
                  <a:pt x="4293" y="5723"/>
                </a:lnTo>
                <a:lnTo>
                  <a:pt x="5100" y="5723"/>
                </a:lnTo>
                <a:lnTo>
                  <a:pt x="5283" y="5649"/>
                </a:lnTo>
                <a:lnTo>
                  <a:pt x="5503" y="5576"/>
                </a:lnTo>
                <a:lnTo>
                  <a:pt x="5577" y="5539"/>
                </a:lnTo>
                <a:lnTo>
                  <a:pt x="5613" y="5466"/>
                </a:lnTo>
                <a:lnTo>
                  <a:pt x="5613" y="5356"/>
                </a:lnTo>
                <a:lnTo>
                  <a:pt x="5577" y="5282"/>
                </a:lnTo>
                <a:lnTo>
                  <a:pt x="5246" y="4916"/>
                </a:lnTo>
                <a:lnTo>
                  <a:pt x="4880" y="4549"/>
                </a:lnTo>
                <a:lnTo>
                  <a:pt x="4696" y="4365"/>
                </a:lnTo>
                <a:lnTo>
                  <a:pt x="4513" y="4219"/>
                </a:lnTo>
                <a:lnTo>
                  <a:pt x="4293" y="4109"/>
                </a:lnTo>
                <a:lnTo>
                  <a:pt x="4036" y="3999"/>
                </a:lnTo>
                <a:lnTo>
                  <a:pt x="3999" y="3889"/>
                </a:lnTo>
                <a:lnTo>
                  <a:pt x="3963" y="3815"/>
                </a:lnTo>
                <a:lnTo>
                  <a:pt x="3852" y="3742"/>
                </a:lnTo>
                <a:lnTo>
                  <a:pt x="3742" y="3668"/>
                </a:lnTo>
                <a:lnTo>
                  <a:pt x="3376" y="3522"/>
                </a:lnTo>
                <a:lnTo>
                  <a:pt x="3192" y="3448"/>
                </a:lnTo>
                <a:lnTo>
                  <a:pt x="2972" y="3412"/>
                </a:lnTo>
                <a:lnTo>
                  <a:pt x="3412" y="3228"/>
                </a:lnTo>
                <a:lnTo>
                  <a:pt x="3816" y="3045"/>
                </a:lnTo>
                <a:lnTo>
                  <a:pt x="4256" y="2935"/>
                </a:lnTo>
                <a:lnTo>
                  <a:pt x="4696" y="2861"/>
                </a:lnTo>
                <a:lnTo>
                  <a:pt x="5136" y="2788"/>
                </a:lnTo>
                <a:lnTo>
                  <a:pt x="6494" y="2788"/>
                </a:lnTo>
                <a:lnTo>
                  <a:pt x="6567" y="2751"/>
                </a:lnTo>
                <a:lnTo>
                  <a:pt x="6567" y="2678"/>
                </a:lnTo>
                <a:close/>
                <a:moveTo>
                  <a:pt x="5100" y="15590"/>
                </a:moveTo>
                <a:lnTo>
                  <a:pt x="5246" y="15627"/>
                </a:lnTo>
                <a:lnTo>
                  <a:pt x="5503" y="15700"/>
                </a:lnTo>
                <a:lnTo>
                  <a:pt x="5393" y="15737"/>
                </a:lnTo>
                <a:lnTo>
                  <a:pt x="5320" y="15810"/>
                </a:lnTo>
                <a:lnTo>
                  <a:pt x="5246" y="15920"/>
                </a:lnTo>
                <a:lnTo>
                  <a:pt x="5246" y="16030"/>
                </a:lnTo>
                <a:lnTo>
                  <a:pt x="5210" y="16177"/>
                </a:lnTo>
                <a:lnTo>
                  <a:pt x="5246" y="16360"/>
                </a:lnTo>
                <a:lnTo>
                  <a:pt x="5246" y="16434"/>
                </a:lnTo>
                <a:lnTo>
                  <a:pt x="5283" y="16507"/>
                </a:lnTo>
                <a:lnTo>
                  <a:pt x="5356" y="16580"/>
                </a:lnTo>
                <a:lnTo>
                  <a:pt x="5430" y="16617"/>
                </a:lnTo>
                <a:lnTo>
                  <a:pt x="5540" y="16617"/>
                </a:lnTo>
                <a:lnTo>
                  <a:pt x="5870" y="16947"/>
                </a:lnTo>
                <a:lnTo>
                  <a:pt x="6237" y="17167"/>
                </a:lnTo>
                <a:lnTo>
                  <a:pt x="6567" y="17351"/>
                </a:lnTo>
                <a:lnTo>
                  <a:pt x="6750" y="17424"/>
                </a:lnTo>
                <a:lnTo>
                  <a:pt x="3449" y="17387"/>
                </a:lnTo>
                <a:lnTo>
                  <a:pt x="3596" y="17314"/>
                </a:lnTo>
                <a:lnTo>
                  <a:pt x="3926" y="17167"/>
                </a:lnTo>
                <a:lnTo>
                  <a:pt x="4256" y="16984"/>
                </a:lnTo>
                <a:lnTo>
                  <a:pt x="4476" y="16837"/>
                </a:lnTo>
                <a:lnTo>
                  <a:pt x="4696" y="16654"/>
                </a:lnTo>
                <a:lnTo>
                  <a:pt x="4770" y="16690"/>
                </a:lnTo>
                <a:lnTo>
                  <a:pt x="4880" y="16690"/>
                </a:lnTo>
                <a:lnTo>
                  <a:pt x="4953" y="16654"/>
                </a:lnTo>
                <a:lnTo>
                  <a:pt x="5026" y="16580"/>
                </a:lnTo>
                <a:lnTo>
                  <a:pt x="5136" y="16397"/>
                </a:lnTo>
                <a:lnTo>
                  <a:pt x="5210" y="16214"/>
                </a:lnTo>
                <a:lnTo>
                  <a:pt x="5173" y="16103"/>
                </a:lnTo>
                <a:lnTo>
                  <a:pt x="5100" y="16030"/>
                </a:lnTo>
                <a:lnTo>
                  <a:pt x="5063" y="15993"/>
                </a:lnTo>
                <a:lnTo>
                  <a:pt x="5100" y="15773"/>
                </a:lnTo>
                <a:lnTo>
                  <a:pt x="5100" y="15590"/>
                </a:lnTo>
                <a:close/>
                <a:moveTo>
                  <a:pt x="9795" y="0"/>
                </a:moveTo>
                <a:lnTo>
                  <a:pt x="9648" y="74"/>
                </a:lnTo>
                <a:lnTo>
                  <a:pt x="9391" y="110"/>
                </a:lnTo>
                <a:lnTo>
                  <a:pt x="9171" y="220"/>
                </a:lnTo>
                <a:lnTo>
                  <a:pt x="9061" y="294"/>
                </a:lnTo>
                <a:lnTo>
                  <a:pt x="8988" y="404"/>
                </a:lnTo>
                <a:lnTo>
                  <a:pt x="8951" y="514"/>
                </a:lnTo>
                <a:lnTo>
                  <a:pt x="8915" y="661"/>
                </a:lnTo>
                <a:lnTo>
                  <a:pt x="8915" y="771"/>
                </a:lnTo>
                <a:lnTo>
                  <a:pt x="8915" y="881"/>
                </a:lnTo>
                <a:lnTo>
                  <a:pt x="8988" y="1027"/>
                </a:lnTo>
                <a:lnTo>
                  <a:pt x="9025" y="1137"/>
                </a:lnTo>
                <a:lnTo>
                  <a:pt x="8254" y="2348"/>
                </a:lnTo>
                <a:lnTo>
                  <a:pt x="7631" y="2201"/>
                </a:lnTo>
                <a:lnTo>
                  <a:pt x="7007" y="2165"/>
                </a:lnTo>
                <a:lnTo>
                  <a:pt x="6384" y="2165"/>
                </a:lnTo>
                <a:lnTo>
                  <a:pt x="5797" y="2238"/>
                </a:lnTo>
                <a:lnTo>
                  <a:pt x="5650" y="2275"/>
                </a:lnTo>
                <a:lnTo>
                  <a:pt x="5577" y="2385"/>
                </a:lnTo>
                <a:lnTo>
                  <a:pt x="5100" y="2348"/>
                </a:lnTo>
                <a:lnTo>
                  <a:pt x="4623" y="2421"/>
                </a:lnTo>
                <a:lnTo>
                  <a:pt x="4109" y="2495"/>
                </a:lnTo>
                <a:lnTo>
                  <a:pt x="3632" y="2641"/>
                </a:lnTo>
                <a:lnTo>
                  <a:pt x="3192" y="2825"/>
                </a:lnTo>
                <a:lnTo>
                  <a:pt x="2715" y="3045"/>
                </a:lnTo>
                <a:lnTo>
                  <a:pt x="2312" y="3302"/>
                </a:lnTo>
                <a:lnTo>
                  <a:pt x="1945" y="3558"/>
                </a:lnTo>
                <a:lnTo>
                  <a:pt x="1505" y="3925"/>
                </a:lnTo>
                <a:lnTo>
                  <a:pt x="1138" y="4365"/>
                </a:lnTo>
                <a:lnTo>
                  <a:pt x="808" y="4806"/>
                </a:lnTo>
                <a:lnTo>
                  <a:pt x="551" y="5282"/>
                </a:lnTo>
                <a:lnTo>
                  <a:pt x="331" y="5796"/>
                </a:lnTo>
                <a:lnTo>
                  <a:pt x="184" y="6346"/>
                </a:lnTo>
                <a:lnTo>
                  <a:pt x="74" y="6896"/>
                </a:lnTo>
                <a:lnTo>
                  <a:pt x="1" y="7447"/>
                </a:lnTo>
                <a:lnTo>
                  <a:pt x="1" y="7997"/>
                </a:lnTo>
                <a:lnTo>
                  <a:pt x="38" y="8547"/>
                </a:lnTo>
                <a:lnTo>
                  <a:pt x="148" y="9097"/>
                </a:lnTo>
                <a:lnTo>
                  <a:pt x="294" y="9648"/>
                </a:lnTo>
                <a:lnTo>
                  <a:pt x="478" y="10161"/>
                </a:lnTo>
                <a:lnTo>
                  <a:pt x="698" y="10638"/>
                </a:lnTo>
                <a:lnTo>
                  <a:pt x="991" y="11115"/>
                </a:lnTo>
                <a:lnTo>
                  <a:pt x="1358" y="11555"/>
                </a:lnTo>
                <a:lnTo>
                  <a:pt x="1725" y="11958"/>
                </a:lnTo>
                <a:lnTo>
                  <a:pt x="2165" y="12325"/>
                </a:lnTo>
                <a:lnTo>
                  <a:pt x="2679" y="12655"/>
                </a:lnTo>
                <a:lnTo>
                  <a:pt x="3156" y="12912"/>
                </a:lnTo>
                <a:lnTo>
                  <a:pt x="3706" y="13132"/>
                </a:lnTo>
                <a:lnTo>
                  <a:pt x="4256" y="13279"/>
                </a:lnTo>
                <a:lnTo>
                  <a:pt x="4806" y="13389"/>
                </a:lnTo>
                <a:lnTo>
                  <a:pt x="5393" y="13462"/>
                </a:lnTo>
                <a:lnTo>
                  <a:pt x="5943" y="13462"/>
                </a:lnTo>
                <a:lnTo>
                  <a:pt x="6494" y="13426"/>
                </a:lnTo>
                <a:lnTo>
                  <a:pt x="7044" y="13352"/>
                </a:lnTo>
                <a:lnTo>
                  <a:pt x="7594" y="13206"/>
                </a:lnTo>
                <a:lnTo>
                  <a:pt x="8108" y="13022"/>
                </a:lnTo>
                <a:lnTo>
                  <a:pt x="8621" y="12802"/>
                </a:lnTo>
                <a:lnTo>
                  <a:pt x="9098" y="12509"/>
                </a:lnTo>
                <a:lnTo>
                  <a:pt x="9538" y="12215"/>
                </a:lnTo>
                <a:lnTo>
                  <a:pt x="10052" y="11775"/>
                </a:lnTo>
                <a:lnTo>
                  <a:pt x="10492" y="11262"/>
                </a:lnTo>
                <a:lnTo>
                  <a:pt x="10932" y="10711"/>
                </a:lnTo>
                <a:lnTo>
                  <a:pt x="11299" y="10161"/>
                </a:lnTo>
                <a:lnTo>
                  <a:pt x="11629" y="9538"/>
                </a:lnTo>
                <a:lnTo>
                  <a:pt x="11886" y="8914"/>
                </a:lnTo>
                <a:lnTo>
                  <a:pt x="12106" y="8290"/>
                </a:lnTo>
                <a:lnTo>
                  <a:pt x="12179" y="7924"/>
                </a:lnTo>
                <a:lnTo>
                  <a:pt x="12216" y="7593"/>
                </a:lnTo>
                <a:lnTo>
                  <a:pt x="12253" y="7080"/>
                </a:lnTo>
                <a:lnTo>
                  <a:pt x="12216" y="6603"/>
                </a:lnTo>
                <a:lnTo>
                  <a:pt x="12106" y="6126"/>
                </a:lnTo>
                <a:lnTo>
                  <a:pt x="11922" y="5649"/>
                </a:lnTo>
                <a:lnTo>
                  <a:pt x="11739" y="5172"/>
                </a:lnTo>
                <a:lnTo>
                  <a:pt x="11482" y="4732"/>
                </a:lnTo>
                <a:lnTo>
                  <a:pt x="11189" y="4329"/>
                </a:lnTo>
                <a:lnTo>
                  <a:pt x="10859" y="3962"/>
                </a:lnTo>
                <a:lnTo>
                  <a:pt x="10822" y="3852"/>
                </a:lnTo>
                <a:lnTo>
                  <a:pt x="10712" y="3815"/>
                </a:lnTo>
                <a:lnTo>
                  <a:pt x="10272" y="3375"/>
                </a:lnTo>
                <a:lnTo>
                  <a:pt x="10162" y="3302"/>
                </a:lnTo>
                <a:lnTo>
                  <a:pt x="9832" y="3082"/>
                </a:lnTo>
                <a:lnTo>
                  <a:pt x="9501" y="2861"/>
                </a:lnTo>
                <a:lnTo>
                  <a:pt x="9135" y="2678"/>
                </a:lnTo>
                <a:lnTo>
                  <a:pt x="8768" y="2531"/>
                </a:lnTo>
                <a:lnTo>
                  <a:pt x="8804" y="2458"/>
                </a:lnTo>
                <a:lnTo>
                  <a:pt x="8841" y="2421"/>
                </a:lnTo>
                <a:lnTo>
                  <a:pt x="8804" y="2348"/>
                </a:lnTo>
                <a:lnTo>
                  <a:pt x="9171" y="1871"/>
                </a:lnTo>
                <a:lnTo>
                  <a:pt x="9501" y="1394"/>
                </a:lnTo>
                <a:lnTo>
                  <a:pt x="9758" y="1394"/>
                </a:lnTo>
                <a:lnTo>
                  <a:pt x="9868" y="1358"/>
                </a:lnTo>
                <a:lnTo>
                  <a:pt x="9978" y="1284"/>
                </a:lnTo>
                <a:lnTo>
                  <a:pt x="10052" y="1211"/>
                </a:lnTo>
                <a:lnTo>
                  <a:pt x="10602" y="1468"/>
                </a:lnTo>
                <a:lnTo>
                  <a:pt x="11079" y="1798"/>
                </a:lnTo>
                <a:lnTo>
                  <a:pt x="11556" y="2128"/>
                </a:lnTo>
                <a:lnTo>
                  <a:pt x="11996" y="2531"/>
                </a:lnTo>
                <a:lnTo>
                  <a:pt x="12399" y="2972"/>
                </a:lnTo>
                <a:lnTo>
                  <a:pt x="12766" y="3412"/>
                </a:lnTo>
                <a:lnTo>
                  <a:pt x="13060" y="3925"/>
                </a:lnTo>
                <a:lnTo>
                  <a:pt x="13353" y="4439"/>
                </a:lnTo>
                <a:lnTo>
                  <a:pt x="13573" y="4989"/>
                </a:lnTo>
                <a:lnTo>
                  <a:pt x="13757" y="5539"/>
                </a:lnTo>
                <a:lnTo>
                  <a:pt x="13903" y="6126"/>
                </a:lnTo>
                <a:lnTo>
                  <a:pt x="14013" y="6713"/>
                </a:lnTo>
                <a:lnTo>
                  <a:pt x="14087" y="7300"/>
                </a:lnTo>
                <a:lnTo>
                  <a:pt x="14087" y="7887"/>
                </a:lnTo>
                <a:lnTo>
                  <a:pt x="14087" y="8510"/>
                </a:lnTo>
                <a:lnTo>
                  <a:pt x="14013" y="9097"/>
                </a:lnTo>
                <a:lnTo>
                  <a:pt x="13867" y="9758"/>
                </a:lnTo>
                <a:lnTo>
                  <a:pt x="13720" y="10381"/>
                </a:lnTo>
                <a:lnTo>
                  <a:pt x="13463" y="11005"/>
                </a:lnTo>
                <a:lnTo>
                  <a:pt x="13206" y="11592"/>
                </a:lnTo>
                <a:lnTo>
                  <a:pt x="12876" y="12179"/>
                </a:lnTo>
                <a:lnTo>
                  <a:pt x="12473" y="12692"/>
                </a:lnTo>
                <a:lnTo>
                  <a:pt x="12069" y="13206"/>
                </a:lnTo>
                <a:lnTo>
                  <a:pt x="11592" y="13683"/>
                </a:lnTo>
                <a:lnTo>
                  <a:pt x="11079" y="14049"/>
                </a:lnTo>
                <a:lnTo>
                  <a:pt x="10565" y="14416"/>
                </a:lnTo>
                <a:lnTo>
                  <a:pt x="9978" y="14710"/>
                </a:lnTo>
                <a:lnTo>
                  <a:pt x="9391" y="14966"/>
                </a:lnTo>
                <a:lnTo>
                  <a:pt x="8804" y="15150"/>
                </a:lnTo>
                <a:lnTo>
                  <a:pt x="8181" y="15260"/>
                </a:lnTo>
                <a:lnTo>
                  <a:pt x="7557" y="15333"/>
                </a:lnTo>
                <a:lnTo>
                  <a:pt x="6897" y="15370"/>
                </a:lnTo>
                <a:lnTo>
                  <a:pt x="6420" y="15333"/>
                </a:lnTo>
                <a:lnTo>
                  <a:pt x="5943" y="15296"/>
                </a:lnTo>
                <a:lnTo>
                  <a:pt x="5466" y="15186"/>
                </a:lnTo>
                <a:lnTo>
                  <a:pt x="5026" y="15076"/>
                </a:lnTo>
                <a:lnTo>
                  <a:pt x="4549" y="14893"/>
                </a:lnTo>
                <a:lnTo>
                  <a:pt x="4109" y="14673"/>
                </a:lnTo>
                <a:lnTo>
                  <a:pt x="3632" y="14453"/>
                </a:lnTo>
                <a:lnTo>
                  <a:pt x="3669" y="14416"/>
                </a:lnTo>
                <a:lnTo>
                  <a:pt x="3706" y="14343"/>
                </a:lnTo>
                <a:lnTo>
                  <a:pt x="3706" y="14269"/>
                </a:lnTo>
                <a:lnTo>
                  <a:pt x="3706" y="14196"/>
                </a:lnTo>
                <a:lnTo>
                  <a:pt x="3669" y="14123"/>
                </a:lnTo>
                <a:lnTo>
                  <a:pt x="3522" y="14013"/>
                </a:lnTo>
                <a:lnTo>
                  <a:pt x="3376" y="13939"/>
                </a:lnTo>
                <a:lnTo>
                  <a:pt x="3229" y="13903"/>
                </a:lnTo>
                <a:lnTo>
                  <a:pt x="3009" y="13903"/>
                </a:lnTo>
                <a:lnTo>
                  <a:pt x="2899" y="13939"/>
                </a:lnTo>
                <a:lnTo>
                  <a:pt x="2752" y="14013"/>
                </a:lnTo>
                <a:lnTo>
                  <a:pt x="2642" y="14123"/>
                </a:lnTo>
                <a:lnTo>
                  <a:pt x="2605" y="14269"/>
                </a:lnTo>
                <a:lnTo>
                  <a:pt x="2605" y="14416"/>
                </a:lnTo>
                <a:lnTo>
                  <a:pt x="2642" y="14563"/>
                </a:lnTo>
                <a:lnTo>
                  <a:pt x="2715" y="14710"/>
                </a:lnTo>
                <a:lnTo>
                  <a:pt x="2825" y="14820"/>
                </a:lnTo>
                <a:lnTo>
                  <a:pt x="2972" y="14856"/>
                </a:lnTo>
                <a:lnTo>
                  <a:pt x="3119" y="14893"/>
                </a:lnTo>
                <a:lnTo>
                  <a:pt x="3266" y="14856"/>
                </a:lnTo>
                <a:lnTo>
                  <a:pt x="3376" y="14746"/>
                </a:lnTo>
                <a:lnTo>
                  <a:pt x="3522" y="14856"/>
                </a:lnTo>
                <a:lnTo>
                  <a:pt x="4036" y="15150"/>
                </a:lnTo>
                <a:lnTo>
                  <a:pt x="4439" y="15333"/>
                </a:lnTo>
                <a:lnTo>
                  <a:pt x="4806" y="15480"/>
                </a:lnTo>
                <a:lnTo>
                  <a:pt x="4770" y="15553"/>
                </a:lnTo>
                <a:lnTo>
                  <a:pt x="4733" y="15590"/>
                </a:lnTo>
                <a:lnTo>
                  <a:pt x="4659" y="15810"/>
                </a:lnTo>
                <a:lnTo>
                  <a:pt x="4623" y="16030"/>
                </a:lnTo>
                <a:lnTo>
                  <a:pt x="4586" y="16470"/>
                </a:lnTo>
                <a:lnTo>
                  <a:pt x="3963" y="16654"/>
                </a:lnTo>
                <a:lnTo>
                  <a:pt x="3376" y="16910"/>
                </a:lnTo>
                <a:lnTo>
                  <a:pt x="2752" y="17167"/>
                </a:lnTo>
                <a:lnTo>
                  <a:pt x="2128" y="17387"/>
                </a:lnTo>
                <a:lnTo>
                  <a:pt x="2055" y="17424"/>
                </a:lnTo>
                <a:lnTo>
                  <a:pt x="2018" y="17497"/>
                </a:lnTo>
                <a:lnTo>
                  <a:pt x="1982" y="17571"/>
                </a:lnTo>
                <a:lnTo>
                  <a:pt x="1982" y="17644"/>
                </a:lnTo>
                <a:lnTo>
                  <a:pt x="2018" y="17717"/>
                </a:lnTo>
                <a:lnTo>
                  <a:pt x="2055" y="17791"/>
                </a:lnTo>
                <a:lnTo>
                  <a:pt x="2128" y="17828"/>
                </a:lnTo>
                <a:lnTo>
                  <a:pt x="2202" y="17864"/>
                </a:lnTo>
                <a:lnTo>
                  <a:pt x="8401" y="17901"/>
                </a:lnTo>
                <a:lnTo>
                  <a:pt x="8474" y="17901"/>
                </a:lnTo>
                <a:lnTo>
                  <a:pt x="8548" y="17864"/>
                </a:lnTo>
                <a:lnTo>
                  <a:pt x="8621" y="17791"/>
                </a:lnTo>
                <a:lnTo>
                  <a:pt x="8621" y="17717"/>
                </a:lnTo>
                <a:lnTo>
                  <a:pt x="8621" y="17644"/>
                </a:lnTo>
                <a:lnTo>
                  <a:pt x="8621" y="17571"/>
                </a:lnTo>
                <a:lnTo>
                  <a:pt x="8584" y="17497"/>
                </a:lnTo>
                <a:lnTo>
                  <a:pt x="8474" y="17424"/>
                </a:lnTo>
                <a:lnTo>
                  <a:pt x="8108" y="17277"/>
                </a:lnTo>
                <a:lnTo>
                  <a:pt x="7667" y="17167"/>
                </a:lnTo>
                <a:lnTo>
                  <a:pt x="7264" y="17057"/>
                </a:lnTo>
                <a:lnTo>
                  <a:pt x="6860" y="16947"/>
                </a:lnTo>
                <a:lnTo>
                  <a:pt x="6494" y="16764"/>
                </a:lnTo>
                <a:lnTo>
                  <a:pt x="6163" y="16544"/>
                </a:lnTo>
                <a:lnTo>
                  <a:pt x="5907" y="16324"/>
                </a:lnTo>
                <a:lnTo>
                  <a:pt x="5797" y="16214"/>
                </a:lnTo>
                <a:lnTo>
                  <a:pt x="5650" y="16140"/>
                </a:lnTo>
                <a:lnTo>
                  <a:pt x="5650" y="16103"/>
                </a:lnTo>
                <a:lnTo>
                  <a:pt x="5687" y="15920"/>
                </a:lnTo>
                <a:lnTo>
                  <a:pt x="5650" y="15737"/>
                </a:lnTo>
                <a:lnTo>
                  <a:pt x="6127" y="15810"/>
                </a:lnTo>
                <a:lnTo>
                  <a:pt x="6640" y="15847"/>
                </a:lnTo>
                <a:lnTo>
                  <a:pt x="7631" y="15847"/>
                </a:lnTo>
                <a:lnTo>
                  <a:pt x="8218" y="15773"/>
                </a:lnTo>
                <a:lnTo>
                  <a:pt x="8841" y="15627"/>
                </a:lnTo>
                <a:lnTo>
                  <a:pt x="9428" y="15480"/>
                </a:lnTo>
                <a:lnTo>
                  <a:pt x="10015" y="15260"/>
                </a:lnTo>
                <a:lnTo>
                  <a:pt x="10565" y="14966"/>
                </a:lnTo>
                <a:lnTo>
                  <a:pt x="11079" y="14673"/>
                </a:lnTo>
                <a:lnTo>
                  <a:pt x="11592" y="14306"/>
                </a:lnTo>
                <a:lnTo>
                  <a:pt x="12069" y="13903"/>
                </a:lnTo>
                <a:lnTo>
                  <a:pt x="12509" y="13462"/>
                </a:lnTo>
                <a:lnTo>
                  <a:pt x="12913" y="12986"/>
                </a:lnTo>
                <a:lnTo>
                  <a:pt x="13280" y="12472"/>
                </a:lnTo>
                <a:lnTo>
                  <a:pt x="13573" y="11922"/>
                </a:lnTo>
                <a:lnTo>
                  <a:pt x="13867" y="11372"/>
                </a:lnTo>
                <a:lnTo>
                  <a:pt x="14087" y="10785"/>
                </a:lnTo>
                <a:lnTo>
                  <a:pt x="14307" y="10198"/>
                </a:lnTo>
                <a:lnTo>
                  <a:pt x="14417" y="9574"/>
                </a:lnTo>
                <a:lnTo>
                  <a:pt x="14527" y="8951"/>
                </a:lnTo>
                <a:lnTo>
                  <a:pt x="14600" y="8327"/>
                </a:lnTo>
                <a:lnTo>
                  <a:pt x="14600" y="7703"/>
                </a:lnTo>
                <a:lnTo>
                  <a:pt x="14564" y="7080"/>
                </a:lnTo>
                <a:lnTo>
                  <a:pt x="14490" y="6456"/>
                </a:lnTo>
                <a:lnTo>
                  <a:pt x="14380" y="5833"/>
                </a:lnTo>
                <a:lnTo>
                  <a:pt x="14197" y="5209"/>
                </a:lnTo>
                <a:lnTo>
                  <a:pt x="13977" y="4622"/>
                </a:lnTo>
                <a:lnTo>
                  <a:pt x="13720" y="3999"/>
                </a:lnTo>
                <a:lnTo>
                  <a:pt x="13353" y="3412"/>
                </a:lnTo>
                <a:lnTo>
                  <a:pt x="12986" y="2861"/>
                </a:lnTo>
                <a:lnTo>
                  <a:pt x="12509" y="2311"/>
                </a:lnTo>
                <a:lnTo>
                  <a:pt x="12032" y="1834"/>
                </a:lnTo>
                <a:lnTo>
                  <a:pt x="11482" y="1394"/>
                </a:lnTo>
                <a:lnTo>
                  <a:pt x="10895" y="1027"/>
                </a:lnTo>
                <a:lnTo>
                  <a:pt x="10602" y="881"/>
                </a:lnTo>
                <a:lnTo>
                  <a:pt x="10272" y="734"/>
                </a:lnTo>
                <a:lnTo>
                  <a:pt x="10308" y="587"/>
                </a:lnTo>
                <a:lnTo>
                  <a:pt x="10308" y="441"/>
                </a:lnTo>
                <a:lnTo>
                  <a:pt x="10272" y="294"/>
                </a:lnTo>
                <a:lnTo>
                  <a:pt x="10198" y="147"/>
                </a:lnTo>
                <a:lnTo>
                  <a:pt x="10088" y="74"/>
                </a:lnTo>
                <a:lnTo>
                  <a:pt x="9942" y="0"/>
                </a:lnTo>
                <a:close/>
              </a:path>
            </a:pathLst>
          </a:custGeom>
          <a:solidFill>
            <a:srgbClr val="6D9EE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A4C2F4"/>
              </a:solidFill>
              <a:latin typeface="Arial"/>
              <a:ea typeface="Arial"/>
              <a:cs typeface="Arial"/>
              <a:sym typeface="Arial"/>
            </a:endParaRPr>
          </a:p>
        </p:txBody>
      </p:sp>
      <p:sp>
        <p:nvSpPr>
          <p:cNvPr id="886" name="Google Shape;886;p41"/>
          <p:cNvSpPr/>
          <p:nvPr/>
        </p:nvSpPr>
        <p:spPr>
          <a:xfrm>
            <a:off x="5401648" y="3285712"/>
            <a:ext cx="805934" cy="750838"/>
          </a:xfrm>
          <a:custGeom>
            <a:avLst/>
            <a:gdLst/>
            <a:ahLst/>
            <a:cxnLst/>
            <a:rect l="l" t="t" r="r" b="b"/>
            <a:pathLst>
              <a:path w="16105" h="15004" extrusionOk="0">
                <a:moveTo>
                  <a:pt x="13170" y="587"/>
                </a:moveTo>
                <a:lnTo>
                  <a:pt x="13206" y="624"/>
                </a:lnTo>
                <a:lnTo>
                  <a:pt x="13280" y="661"/>
                </a:lnTo>
                <a:lnTo>
                  <a:pt x="13353" y="697"/>
                </a:lnTo>
                <a:lnTo>
                  <a:pt x="13610" y="771"/>
                </a:lnTo>
                <a:lnTo>
                  <a:pt x="13830" y="844"/>
                </a:lnTo>
                <a:lnTo>
                  <a:pt x="14013" y="954"/>
                </a:lnTo>
                <a:lnTo>
                  <a:pt x="14160" y="1174"/>
                </a:lnTo>
                <a:lnTo>
                  <a:pt x="14307" y="1394"/>
                </a:lnTo>
                <a:lnTo>
                  <a:pt x="14343" y="1651"/>
                </a:lnTo>
                <a:lnTo>
                  <a:pt x="14307" y="1908"/>
                </a:lnTo>
                <a:lnTo>
                  <a:pt x="14233" y="2128"/>
                </a:lnTo>
                <a:lnTo>
                  <a:pt x="14087" y="2348"/>
                </a:lnTo>
                <a:lnTo>
                  <a:pt x="13903" y="2531"/>
                </a:lnTo>
                <a:lnTo>
                  <a:pt x="13683" y="2678"/>
                </a:lnTo>
                <a:lnTo>
                  <a:pt x="13463" y="2788"/>
                </a:lnTo>
                <a:lnTo>
                  <a:pt x="13170" y="2825"/>
                </a:lnTo>
                <a:lnTo>
                  <a:pt x="12840" y="2788"/>
                </a:lnTo>
                <a:lnTo>
                  <a:pt x="12656" y="2751"/>
                </a:lnTo>
                <a:lnTo>
                  <a:pt x="12546" y="2715"/>
                </a:lnTo>
                <a:lnTo>
                  <a:pt x="12436" y="2641"/>
                </a:lnTo>
                <a:lnTo>
                  <a:pt x="12363" y="2495"/>
                </a:lnTo>
                <a:lnTo>
                  <a:pt x="12289" y="2495"/>
                </a:lnTo>
                <a:lnTo>
                  <a:pt x="12253" y="2275"/>
                </a:lnTo>
                <a:lnTo>
                  <a:pt x="12253" y="2054"/>
                </a:lnTo>
                <a:lnTo>
                  <a:pt x="12253" y="1871"/>
                </a:lnTo>
                <a:lnTo>
                  <a:pt x="12289" y="1724"/>
                </a:lnTo>
                <a:lnTo>
                  <a:pt x="12399" y="1394"/>
                </a:lnTo>
                <a:lnTo>
                  <a:pt x="12583" y="1064"/>
                </a:lnTo>
                <a:lnTo>
                  <a:pt x="12840" y="807"/>
                </a:lnTo>
                <a:lnTo>
                  <a:pt x="12986" y="697"/>
                </a:lnTo>
                <a:lnTo>
                  <a:pt x="13170" y="587"/>
                </a:lnTo>
                <a:close/>
                <a:moveTo>
                  <a:pt x="9061" y="3338"/>
                </a:moveTo>
                <a:lnTo>
                  <a:pt x="9245" y="3412"/>
                </a:lnTo>
                <a:lnTo>
                  <a:pt x="9245" y="3448"/>
                </a:lnTo>
                <a:lnTo>
                  <a:pt x="9171" y="3632"/>
                </a:lnTo>
                <a:lnTo>
                  <a:pt x="9171" y="3668"/>
                </a:lnTo>
                <a:lnTo>
                  <a:pt x="9135" y="3632"/>
                </a:lnTo>
                <a:lnTo>
                  <a:pt x="9061" y="3522"/>
                </a:lnTo>
                <a:lnTo>
                  <a:pt x="8988" y="3448"/>
                </a:lnTo>
                <a:lnTo>
                  <a:pt x="8988" y="3412"/>
                </a:lnTo>
                <a:lnTo>
                  <a:pt x="8988" y="3375"/>
                </a:lnTo>
                <a:lnTo>
                  <a:pt x="9061" y="3338"/>
                </a:lnTo>
                <a:close/>
                <a:moveTo>
                  <a:pt x="14123" y="440"/>
                </a:moveTo>
                <a:lnTo>
                  <a:pt x="14233" y="477"/>
                </a:lnTo>
                <a:lnTo>
                  <a:pt x="14307" y="587"/>
                </a:lnTo>
                <a:lnTo>
                  <a:pt x="14417" y="661"/>
                </a:lnTo>
                <a:lnTo>
                  <a:pt x="14454" y="807"/>
                </a:lnTo>
                <a:lnTo>
                  <a:pt x="14527" y="807"/>
                </a:lnTo>
                <a:lnTo>
                  <a:pt x="14490" y="624"/>
                </a:lnTo>
                <a:lnTo>
                  <a:pt x="14454" y="477"/>
                </a:lnTo>
                <a:lnTo>
                  <a:pt x="14600" y="551"/>
                </a:lnTo>
                <a:lnTo>
                  <a:pt x="14784" y="624"/>
                </a:lnTo>
                <a:lnTo>
                  <a:pt x="14967" y="771"/>
                </a:lnTo>
                <a:lnTo>
                  <a:pt x="15114" y="881"/>
                </a:lnTo>
                <a:lnTo>
                  <a:pt x="15224" y="1064"/>
                </a:lnTo>
                <a:lnTo>
                  <a:pt x="15334" y="1211"/>
                </a:lnTo>
                <a:lnTo>
                  <a:pt x="15444" y="1578"/>
                </a:lnTo>
                <a:lnTo>
                  <a:pt x="15554" y="1944"/>
                </a:lnTo>
                <a:lnTo>
                  <a:pt x="15627" y="2385"/>
                </a:lnTo>
                <a:lnTo>
                  <a:pt x="15664" y="2568"/>
                </a:lnTo>
                <a:lnTo>
                  <a:pt x="15627" y="2788"/>
                </a:lnTo>
                <a:lnTo>
                  <a:pt x="15591" y="2972"/>
                </a:lnTo>
                <a:lnTo>
                  <a:pt x="15481" y="3118"/>
                </a:lnTo>
                <a:lnTo>
                  <a:pt x="15187" y="3412"/>
                </a:lnTo>
                <a:lnTo>
                  <a:pt x="14930" y="3595"/>
                </a:lnTo>
                <a:lnTo>
                  <a:pt x="14600" y="3705"/>
                </a:lnTo>
                <a:lnTo>
                  <a:pt x="14270" y="3779"/>
                </a:lnTo>
                <a:lnTo>
                  <a:pt x="13940" y="3815"/>
                </a:lnTo>
                <a:lnTo>
                  <a:pt x="13720" y="3779"/>
                </a:lnTo>
                <a:lnTo>
                  <a:pt x="13500" y="3742"/>
                </a:lnTo>
                <a:lnTo>
                  <a:pt x="13316" y="3668"/>
                </a:lnTo>
                <a:lnTo>
                  <a:pt x="13133" y="3595"/>
                </a:lnTo>
                <a:lnTo>
                  <a:pt x="12950" y="3485"/>
                </a:lnTo>
                <a:lnTo>
                  <a:pt x="12803" y="3338"/>
                </a:lnTo>
                <a:lnTo>
                  <a:pt x="12656" y="3192"/>
                </a:lnTo>
                <a:lnTo>
                  <a:pt x="12546" y="3045"/>
                </a:lnTo>
                <a:lnTo>
                  <a:pt x="12840" y="3118"/>
                </a:lnTo>
                <a:lnTo>
                  <a:pt x="13133" y="3155"/>
                </a:lnTo>
                <a:lnTo>
                  <a:pt x="13426" y="3118"/>
                </a:lnTo>
                <a:lnTo>
                  <a:pt x="13720" y="3045"/>
                </a:lnTo>
                <a:lnTo>
                  <a:pt x="13977" y="2935"/>
                </a:lnTo>
                <a:lnTo>
                  <a:pt x="14233" y="2751"/>
                </a:lnTo>
                <a:lnTo>
                  <a:pt x="14417" y="2495"/>
                </a:lnTo>
                <a:lnTo>
                  <a:pt x="14600" y="2238"/>
                </a:lnTo>
                <a:lnTo>
                  <a:pt x="14674" y="1981"/>
                </a:lnTo>
                <a:lnTo>
                  <a:pt x="14710" y="1724"/>
                </a:lnTo>
                <a:lnTo>
                  <a:pt x="14674" y="1468"/>
                </a:lnTo>
                <a:lnTo>
                  <a:pt x="14600" y="1211"/>
                </a:lnTo>
                <a:lnTo>
                  <a:pt x="14490" y="991"/>
                </a:lnTo>
                <a:lnTo>
                  <a:pt x="14343" y="771"/>
                </a:lnTo>
                <a:lnTo>
                  <a:pt x="14160" y="587"/>
                </a:lnTo>
                <a:lnTo>
                  <a:pt x="13940" y="440"/>
                </a:lnTo>
                <a:close/>
                <a:moveTo>
                  <a:pt x="13757" y="0"/>
                </a:moveTo>
                <a:lnTo>
                  <a:pt x="13610" y="74"/>
                </a:lnTo>
                <a:lnTo>
                  <a:pt x="13353" y="110"/>
                </a:lnTo>
                <a:lnTo>
                  <a:pt x="13133" y="147"/>
                </a:lnTo>
                <a:lnTo>
                  <a:pt x="12913" y="257"/>
                </a:lnTo>
                <a:lnTo>
                  <a:pt x="12729" y="404"/>
                </a:lnTo>
                <a:lnTo>
                  <a:pt x="12509" y="551"/>
                </a:lnTo>
                <a:lnTo>
                  <a:pt x="12363" y="734"/>
                </a:lnTo>
                <a:lnTo>
                  <a:pt x="12216" y="917"/>
                </a:lnTo>
                <a:lnTo>
                  <a:pt x="12069" y="1137"/>
                </a:lnTo>
                <a:lnTo>
                  <a:pt x="11996" y="1321"/>
                </a:lnTo>
                <a:lnTo>
                  <a:pt x="11922" y="1578"/>
                </a:lnTo>
                <a:lnTo>
                  <a:pt x="11849" y="1798"/>
                </a:lnTo>
                <a:lnTo>
                  <a:pt x="11849" y="2054"/>
                </a:lnTo>
                <a:lnTo>
                  <a:pt x="11849" y="2275"/>
                </a:lnTo>
                <a:lnTo>
                  <a:pt x="11886" y="2531"/>
                </a:lnTo>
                <a:lnTo>
                  <a:pt x="11959" y="2751"/>
                </a:lnTo>
                <a:lnTo>
                  <a:pt x="12033" y="2972"/>
                </a:lnTo>
                <a:lnTo>
                  <a:pt x="12143" y="3192"/>
                </a:lnTo>
                <a:lnTo>
                  <a:pt x="12253" y="3375"/>
                </a:lnTo>
                <a:lnTo>
                  <a:pt x="12399" y="3558"/>
                </a:lnTo>
                <a:lnTo>
                  <a:pt x="12583" y="3705"/>
                </a:lnTo>
                <a:lnTo>
                  <a:pt x="12766" y="3852"/>
                </a:lnTo>
                <a:lnTo>
                  <a:pt x="12986" y="3999"/>
                </a:lnTo>
                <a:lnTo>
                  <a:pt x="13206" y="4072"/>
                </a:lnTo>
                <a:lnTo>
                  <a:pt x="13426" y="4145"/>
                </a:lnTo>
                <a:lnTo>
                  <a:pt x="13683" y="4219"/>
                </a:lnTo>
                <a:lnTo>
                  <a:pt x="14123" y="4219"/>
                </a:lnTo>
                <a:lnTo>
                  <a:pt x="14564" y="4145"/>
                </a:lnTo>
                <a:lnTo>
                  <a:pt x="15004" y="3999"/>
                </a:lnTo>
                <a:lnTo>
                  <a:pt x="15371" y="3779"/>
                </a:lnTo>
                <a:lnTo>
                  <a:pt x="15591" y="3632"/>
                </a:lnTo>
                <a:lnTo>
                  <a:pt x="15737" y="3448"/>
                </a:lnTo>
                <a:lnTo>
                  <a:pt x="15884" y="3265"/>
                </a:lnTo>
                <a:lnTo>
                  <a:pt x="15994" y="3045"/>
                </a:lnTo>
                <a:lnTo>
                  <a:pt x="16067" y="2788"/>
                </a:lnTo>
                <a:lnTo>
                  <a:pt x="16104" y="2495"/>
                </a:lnTo>
                <a:lnTo>
                  <a:pt x="16067" y="2238"/>
                </a:lnTo>
                <a:lnTo>
                  <a:pt x="15994" y="1981"/>
                </a:lnTo>
                <a:lnTo>
                  <a:pt x="15884" y="1431"/>
                </a:lnTo>
                <a:lnTo>
                  <a:pt x="15774" y="1174"/>
                </a:lnTo>
                <a:lnTo>
                  <a:pt x="15664" y="954"/>
                </a:lnTo>
                <a:lnTo>
                  <a:pt x="15517" y="734"/>
                </a:lnTo>
                <a:lnTo>
                  <a:pt x="15371" y="551"/>
                </a:lnTo>
                <a:lnTo>
                  <a:pt x="15150" y="367"/>
                </a:lnTo>
                <a:lnTo>
                  <a:pt x="14930" y="220"/>
                </a:lnTo>
                <a:lnTo>
                  <a:pt x="14637" y="74"/>
                </a:lnTo>
                <a:lnTo>
                  <a:pt x="14270" y="0"/>
                </a:lnTo>
                <a:close/>
                <a:moveTo>
                  <a:pt x="11115" y="4549"/>
                </a:moveTo>
                <a:lnTo>
                  <a:pt x="11446" y="4842"/>
                </a:lnTo>
                <a:lnTo>
                  <a:pt x="11299" y="4952"/>
                </a:lnTo>
                <a:lnTo>
                  <a:pt x="11115" y="4916"/>
                </a:lnTo>
                <a:lnTo>
                  <a:pt x="10932" y="4916"/>
                </a:lnTo>
                <a:lnTo>
                  <a:pt x="10639" y="4952"/>
                </a:lnTo>
                <a:lnTo>
                  <a:pt x="10859" y="4732"/>
                </a:lnTo>
                <a:lnTo>
                  <a:pt x="11115" y="4549"/>
                </a:lnTo>
                <a:close/>
                <a:moveTo>
                  <a:pt x="6860" y="3632"/>
                </a:moveTo>
                <a:lnTo>
                  <a:pt x="7007" y="3668"/>
                </a:lnTo>
                <a:lnTo>
                  <a:pt x="7044" y="3705"/>
                </a:lnTo>
                <a:lnTo>
                  <a:pt x="7044" y="3742"/>
                </a:lnTo>
                <a:lnTo>
                  <a:pt x="7044" y="3779"/>
                </a:lnTo>
                <a:lnTo>
                  <a:pt x="7080" y="3852"/>
                </a:lnTo>
                <a:lnTo>
                  <a:pt x="7191" y="3889"/>
                </a:lnTo>
                <a:lnTo>
                  <a:pt x="7374" y="3889"/>
                </a:lnTo>
                <a:lnTo>
                  <a:pt x="7411" y="3925"/>
                </a:lnTo>
                <a:lnTo>
                  <a:pt x="7447" y="4035"/>
                </a:lnTo>
                <a:lnTo>
                  <a:pt x="7484" y="4145"/>
                </a:lnTo>
                <a:lnTo>
                  <a:pt x="7484" y="4255"/>
                </a:lnTo>
                <a:lnTo>
                  <a:pt x="7447" y="4512"/>
                </a:lnTo>
                <a:lnTo>
                  <a:pt x="7374" y="4769"/>
                </a:lnTo>
                <a:lnTo>
                  <a:pt x="7227" y="5026"/>
                </a:lnTo>
                <a:lnTo>
                  <a:pt x="7154" y="5136"/>
                </a:lnTo>
                <a:lnTo>
                  <a:pt x="7044" y="5209"/>
                </a:lnTo>
                <a:lnTo>
                  <a:pt x="6934" y="5246"/>
                </a:lnTo>
                <a:lnTo>
                  <a:pt x="6787" y="5246"/>
                </a:lnTo>
                <a:lnTo>
                  <a:pt x="6787" y="4989"/>
                </a:lnTo>
                <a:lnTo>
                  <a:pt x="6750" y="4769"/>
                </a:lnTo>
                <a:lnTo>
                  <a:pt x="6640" y="4549"/>
                </a:lnTo>
                <a:lnTo>
                  <a:pt x="6494" y="4329"/>
                </a:lnTo>
                <a:lnTo>
                  <a:pt x="6310" y="4145"/>
                </a:lnTo>
                <a:lnTo>
                  <a:pt x="6090" y="4035"/>
                </a:lnTo>
                <a:lnTo>
                  <a:pt x="6090" y="3925"/>
                </a:lnTo>
                <a:lnTo>
                  <a:pt x="6163" y="3852"/>
                </a:lnTo>
                <a:lnTo>
                  <a:pt x="6237" y="3779"/>
                </a:lnTo>
                <a:lnTo>
                  <a:pt x="6347" y="3742"/>
                </a:lnTo>
                <a:lnTo>
                  <a:pt x="6567" y="3705"/>
                </a:lnTo>
                <a:lnTo>
                  <a:pt x="6860" y="3632"/>
                </a:lnTo>
                <a:close/>
                <a:moveTo>
                  <a:pt x="6530" y="3192"/>
                </a:moveTo>
                <a:lnTo>
                  <a:pt x="6494" y="3228"/>
                </a:lnTo>
                <a:lnTo>
                  <a:pt x="6457" y="3302"/>
                </a:lnTo>
                <a:lnTo>
                  <a:pt x="6457" y="3338"/>
                </a:lnTo>
                <a:lnTo>
                  <a:pt x="6457" y="3412"/>
                </a:lnTo>
                <a:lnTo>
                  <a:pt x="6200" y="3485"/>
                </a:lnTo>
                <a:lnTo>
                  <a:pt x="5980" y="3558"/>
                </a:lnTo>
                <a:lnTo>
                  <a:pt x="5797" y="3742"/>
                </a:lnTo>
                <a:lnTo>
                  <a:pt x="5760" y="3815"/>
                </a:lnTo>
                <a:lnTo>
                  <a:pt x="5687" y="3925"/>
                </a:lnTo>
                <a:lnTo>
                  <a:pt x="5687" y="4035"/>
                </a:lnTo>
                <a:lnTo>
                  <a:pt x="5687" y="4072"/>
                </a:lnTo>
                <a:lnTo>
                  <a:pt x="5797" y="4219"/>
                </a:lnTo>
                <a:lnTo>
                  <a:pt x="5907" y="4292"/>
                </a:lnTo>
                <a:lnTo>
                  <a:pt x="6053" y="4365"/>
                </a:lnTo>
                <a:lnTo>
                  <a:pt x="6163" y="4439"/>
                </a:lnTo>
                <a:lnTo>
                  <a:pt x="6274" y="4512"/>
                </a:lnTo>
                <a:lnTo>
                  <a:pt x="6347" y="4622"/>
                </a:lnTo>
                <a:lnTo>
                  <a:pt x="6420" y="4769"/>
                </a:lnTo>
                <a:lnTo>
                  <a:pt x="6494" y="5026"/>
                </a:lnTo>
                <a:lnTo>
                  <a:pt x="6457" y="5282"/>
                </a:lnTo>
                <a:lnTo>
                  <a:pt x="6494" y="5392"/>
                </a:lnTo>
                <a:lnTo>
                  <a:pt x="6530" y="5466"/>
                </a:lnTo>
                <a:lnTo>
                  <a:pt x="6750" y="5539"/>
                </a:lnTo>
                <a:lnTo>
                  <a:pt x="6934" y="5539"/>
                </a:lnTo>
                <a:lnTo>
                  <a:pt x="7117" y="5503"/>
                </a:lnTo>
                <a:lnTo>
                  <a:pt x="7264" y="5429"/>
                </a:lnTo>
                <a:lnTo>
                  <a:pt x="7411" y="5282"/>
                </a:lnTo>
                <a:lnTo>
                  <a:pt x="7521" y="5136"/>
                </a:lnTo>
                <a:lnTo>
                  <a:pt x="7631" y="4952"/>
                </a:lnTo>
                <a:lnTo>
                  <a:pt x="7704" y="4769"/>
                </a:lnTo>
                <a:lnTo>
                  <a:pt x="7741" y="4585"/>
                </a:lnTo>
                <a:lnTo>
                  <a:pt x="7777" y="4365"/>
                </a:lnTo>
                <a:lnTo>
                  <a:pt x="7777" y="4145"/>
                </a:lnTo>
                <a:lnTo>
                  <a:pt x="7777" y="3925"/>
                </a:lnTo>
                <a:lnTo>
                  <a:pt x="7704" y="3779"/>
                </a:lnTo>
                <a:lnTo>
                  <a:pt x="7631" y="3668"/>
                </a:lnTo>
                <a:lnTo>
                  <a:pt x="7484" y="3595"/>
                </a:lnTo>
                <a:lnTo>
                  <a:pt x="7337" y="3595"/>
                </a:lnTo>
                <a:lnTo>
                  <a:pt x="7301" y="3485"/>
                </a:lnTo>
                <a:lnTo>
                  <a:pt x="7227" y="3448"/>
                </a:lnTo>
                <a:lnTo>
                  <a:pt x="7044" y="3375"/>
                </a:lnTo>
                <a:lnTo>
                  <a:pt x="6824" y="3302"/>
                </a:lnTo>
                <a:lnTo>
                  <a:pt x="6677" y="3228"/>
                </a:lnTo>
                <a:lnTo>
                  <a:pt x="6567" y="3192"/>
                </a:lnTo>
                <a:close/>
                <a:moveTo>
                  <a:pt x="11739" y="5136"/>
                </a:moveTo>
                <a:lnTo>
                  <a:pt x="12179" y="5686"/>
                </a:lnTo>
                <a:lnTo>
                  <a:pt x="11776" y="5796"/>
                </a:lnTo>
                <a:lnTo>
                  <a:pt x="11409" y="6016"/>
                </a:lnTo>
                <a:lnTo>
                  <a:pt x="11042" y="6236"/>
                </a:lnTo>
                <a:lnTo>
                  <a:pt x="10895" y="6383"/>
                </a:lnTo>
                <a:lnTo>
                  <a:pt x="10785" y="6566"/>
                </a:lnTo>
                <a:lnTo>
                  <a:pt x="10749" y="6640"/>
                </a:lnTo>
                <a:lnTo>
                  <a:pt x="10785" y="6676"/>
                </a:lnTo>
                <a:lnTo>
                  <a:pt x="10859" y="6713"/>
                </a:lnTo>
                <a:lnTo>
                  <a:pt x="10932" y="6713"/>
                </a:lnTo>
                <a:lnTo>
                  <a:pt x="11262" y="6493"/>
                </a:lnTo>
                <a:lnTo>
                  <a:pt x="11556" y="6310"/>
                </a:lnTo>
                <a:lnTo>
                  <a:pt x="11849" y="6199"/>
                </a:lnTo>
                <a:lnTo>
                  <a:pt x="12143" y="6089"/>
                </a:lnTo>
                <a:lnTo>
                  <a:pt x="12253" y="6053"/>
                </a:lnTo>
                <a:lnTo>
                  <a:pt x="12363" y="6016"/>
                </a:lnTo>
                <a:lnTo>
                  <a:pt x="12399" y="5979"/>
                </a:lnTo>
                <a:lnTo>
                  <a:pt x="12619" y="6456"/>
                </a:lnTo>
                <a:lnTo>
                  <a:pt x="12840" y="6896"/>
                </a:lnTo>
                <a:lnTo>
                  <a:pt x="12803" y="6933"/>
                </a:lnTo>
                <a:lnTo>
                  <a:pt x="12326" y="7043"/>
                </a:lnTo>
                <a:lnTo>
                  <a:pt x="11812" y="7117"/>
                </a:lnTo>
                <a:lnTo>
                  <a:pt x="11299" y="7117"/>
                </a:lnTo>
                <a:lnTo>
                  <a:pt x="10749" y="7080"/>
                </a:lnTo>
                <a:lnTo>
                  <a:pt x="10675" y="7117"/>
                </a:lnTo>
                <a:lnTo>
                  <a:pt x="10639" y="7153"/>
                </a:lnTo>
                <a:lnTo>
                  <a:pt x="10639" y="7227"/>
                </a:lnTo>
                <a:lnTo>
                  <a:pt x="10712" y="7300"/>
                </a:lnTo>
                <a:lnTo>
                  <a:pt x="10932" y="7373"/>
                </a:lnTo>
                <a:lnTo>
                  <a:pt x="11189" y="7447"/>
                </a:lnTo>
                <a:lnTo>
                  <a:pt x="11702" y="7483"/>
                </a:lnTo>
                <a:lnTo>
                  <a:pt x="11959" y="7483"/>
                </a:lnTo>
                <a:lnTo>
                  <a:pt x="12216" y="7447"/>
                </a:lnTo>
                <a:lnTo>
                  <a:pt x="12583" y="7373"/>
                </a:lnTo>
                <a:lnTo>
                  <a:pt x="12693" y="7373"/>
                </a:lnTo>
                <a:lnTo>
                  <a:pt x="12766" y="7337"/>
                </a:lnTo>
                <a:lnTo>
                  <a:pt x="12803" y="7410"/>
                </a:lnTo>
                <a:lnTo>
                  <a:pt x="12840" y="7447"/>
                </a:lnTo>
                <a:lnTo>
                  <a:pt x="12876" y="7483"/>
                </a:lnTo>
                <a:lnTo>
                  <a:pt x="12986" y="7520"/>
                </a:lnTo>
                <a:lnTo>
                  <a:pt x="13023" y="7777"/>
                </a:lnTo>
                <a:lnTo>
                  <a:pt x="13060" y="8070"/>
                </a:lnTo>
                <a:lnTo>
                  <a:pt x="12986" y="8107"/>
                </a:lnTo>
                <a:lnTo>
                  <a:pt x="12693" y="7997"/>
                </a:lnTo>
                <a:lnTo>
                  <a:pt x="12473" y="7887"/>
                </a:lnTo>
                <a:lnTo>
                  <a:pt x="12253" y="7777"/>
                </a:lnTo>
                <a:lnTo>
                  <a:pt x="11886" y="7777"/>
                </a:lnTo>
                <a:lnTo>
                  <a:pt x="11776" y="7813"/>
                </a:lnTo>
                <a:lnTo>
                  <a:pt x="11226" y="7777"/>
                </a:lnTo>
                <a:lnTo>
                  <a:pt x="10895" y="7740"/>
                </a:lnTo>
                <a:lnTo>
                  <a:pt x="10749" y="7740"/>
                </a:lnTo>
                <a:lnTo>
                  <a:pt x="10675" y="7703"/>
                </a:lnTo>
                <a:lnTo>
                  <a:pt x="10565" y="7483"/>
                </a:lnTo>
                <a:lnTo>
                  <a:pt x="10529" y="7483"/>
                </a:lnTo>
                <a:lnTo>
                  <a:pt x="10529" y="7520"/>
                </a:lnTo>
                <a:lnTo>
                  <a:pt x="10529" y="7887"/>
                </a:lnTo>
                <a:lnTo>
                  <a:pt x="10529" y="7960"/>
                </a:lnTo>
                <a:lnTo>
                  <a:pt x="10602" y="7997"/>
                </a:lnTo>
                <a:lnTo>
                  <a:pt x="11042" y="8107"/>
                </a:lnTo>
                <a:lnTo>
                  <a:pt x="11482" y="8144"/>
                </a:lnTo>
                <a:lnTo>
                  <a:pt x="11482" y="8327"/>
                </a:lnTo>
                <a:lnTo>
                  <a:pt x="11519" y="8474"/>
                </a:lnTo>
                <a:lnTo>
                  <a:pt x="11592" y="8547"/>
                </a:lnTo>
                <a:lnTo>
                  <a:pt x="11629" y="8584"/>
                </a:lnTo>
                <a:lnTo>
                  <a:pt x="11776" y="8657"/>
                </a:lnTo>
                <a:lnTo>
                  <a:pt x="11959" y="8767"/>
                </a:lnTo>
                <a:lnTo>
                  <a:pt x="11409" y="8657"/>
                </a:lnTo>
                <a:lnTo>
                  <a:pt x="10969" y="8474"/>
                </a:lnTo>
                <a:lnTo>
                  <a:pt x="10712" y="8437"/>
                </a:lnTo>
                <a:lnTo>
                  <a:pt x="10455" y="8400"/>
                </a:lnTo>
                <a:lnTo>
                  <a:pt x="10198" y="8217"/>
                </a:lnTo>
                <a:lnTo>
                  <a:pt x="10052" y="8180"/>
                </a:lnTo>
                <a:lnTo>
                  <a:pt x="9942" y="8144"/>
                </a:lnTo>
                <a:lnTo>
                  <a:pt x="9722" y="8180"/>
                </a:lnTo>
                <a:lnTo>
                  <a:pt x="9575" y="8254"/>
                </a:lnTo>
                <a:lnTo>
                  <a:pt x="9465" y="8364"/>
                </a:lnTo>
                <a:lnTo>
                  <a:pt x="9355" y="8510"/>
                </a:lnTo>
                <a:lnTo>
                  <a:pt x="9245" y="8584"/>
                </a:lnTo>
                <a:lnTo>
                  <a:pt x="9098" y="8620"/>
                </a:lnTo>
                <a:lnTo>
                  <a:pt x="8841" y="8584"/>
                </a:lnTo>
                <a:lnTo>
                  <a:pt x="8621" y="8620"/>
                </a:lnTo>
                <a:lnTo>
                  <a:pt x="8401" y="8694"/>
                </a:lnTo>
                <a:lnTo>
                  <a:pt x="8181" y="8804"/>
                </a:lnTo>
                <a:lnTo>
                  <a:pt x="7924" y="8804"/>
                </a:lnTo>
                <a:lnTo>
                  <a:pt x="7851" y="8767"/>
                </a:lnTo>
                <a:lnTo>
                  <a:pt x="7814" y="8730"/>
                </a:lnTo>
                <a:lnTo>
                  <a:pt x="7814" y="8694"/>
                </a:lnTo>
                <a:lnTo>
                  <a:pt x="7887" y="8620"/>
                </a:lnTo>
                <a:lnTo>
                  <a:pt x="7998" y="8510"/>
                </a:lnTo>
                <a:lnTo>
                  <a:pt x="8144" y="8437"/>
                </a:lnTo>
                <a:lnTo>
                  <a:pt x="8401" y="8327"/>
                </a:lnTo>
                <a:lnTo>
                  <a:pt x="8731" y="8180"/>
                </a:lnTo>
                <a:lnTo>
                  <a:pt x="8915" y="8070"/>
                </a:lnTo>
                <a:lnTo>
                  <a:pt x="9025" y="7924"/>
                </a:lnTo>
                <a:lnTo>
                  <a:pt x="9135" y="7777"/>
                </a:lnTo>
                <a:lnTo>
                  <a:pt x="9208" y="7630"/>
                </a:lnTo>
                <a:lnTo>
                  <a:pt x="9208" y="7447"/>
                </a:lnTo>
                <a:lnTo>
                  <a:pt x="9171" y="7227"/>
                </a:lnTo>
                <a:lnTo>
                  <a:pt x="9098" y="7117"/>
                </a:lnTo>
                <a:lnTo>
                  <a:pt x="8988" y="7006"/>
                </a:lnTo>
                <a:lnTo>
                  <a:pt x="8841" y="6896"/>
                </a:lnTo>
                <a:lnTo>
                  <a:pt x="8694" y="6860"/>
                </a:lnTo>
                <a:lnTo>
                  <a:pt x="8548" y="6823"/>
                </a:lnTo>
                <a:lnTo>
                  <a:pt x="8401" y="6823"/>
                </a:lnTo>
                <a:lnTo>
                  <a:pt x="8254" y="6860"/>
                </a:lnTo>
                <a:lnTo>
                  <a:pt x="8108" y="6933"/>
                </a:lnTo>
                <a:lnTo>
                  <a:pt x="7924" y="7117"/>
                </a:lnTo>
                <a:lnTo>
                  <a:pt x="7924" y="7117"/>
                </a:lnTo>
                <a:lnTo>
                  <a:pt x="7998" y="6970"/>
                </a:lnTo>
                <a:lnTo>
                  <a:pt x="8108" y="6860"/>
                </a:lnTo>
                <a:lnTo>
                  <a:pt x="8291" y="6603"/>
                </a:lnTo>
                <a:lnTo>
                  <a:pt x="8511" y="6383"/>
                </a:lnTo>
                <a:lnTo>
                  <a:pt x="8768" y="6126"/>
                </a:lnTo>
                <a:lnTo>
                  <a:pt x="8951" y="5943"/>
                </a:lnTo>
                <a:lnTo>
                  <a:pt x="9135" y="5796"/>
                </a:lnTo>
                <a:lnTo>
                  <a:pt x="9171" y="5796"/>
                </a:lnTo>
                <a:lnTo>
                  <a:pt x="9391" y="5759"/>
                </a:lnTo>
                <a:lnTo>
                  <a:pt x="9612" y="5686"/>
                </a:lnTo>
                <a:lnTo>
                  <a:pt x="10052" y="5539"/>
                </a:lnTo>
                <a:lnTo>
                  <a:pt x="10455" y="5356"/>
                </a:lnTo>
                <a:lnTo>
                  <a:pt x="10639" y="5282"/>
                </a:lnTo>
                <a:lnTo>
                  <a:pt x="10895" y="5246"/>
                </a:lnTo>
                <a:lnTo>
                  <a:pt x="10895" y="5246"/>
                </a:lnTo>
                <a:lnTo>
                  <a:pt x="10602" y="5503"/>
                </a:lnTo>
                <a:lnTo>
                  <a:pt x="10492" y="5649"/>
                </a:lnTo>
                <a:lnTo>
                  <a:pt x="10419" y="5833"/>
                </a:lnTo>
                <a:lnTo>
                  <a:pt x="10455" y="5869"/>
                </a:lnTo>
                <a:lnTo>
                  <a:pt x="10639" y="5796"/>
                </a:lnTo>
                <a:lnTo>
                  <a:pt x="10822" y="5723"/>
                </a:lnTo>
                <a:lnTo>
                  <a:pt x="11152" y="5503"/>
                </a:lnTo>
                <a:lnTo>
                  <a:pt x="11739" y="5136"/>
                </a:lnTo>
                <a:close/>
                <a:moveTo>
                  <a:pt x="11996" y="8254"/>
                </a:moveTo>
                <a:lnTo>
                  <a:pt x="12546" y="8400"/>
                </a:lnTo>
                <a:lnTo>
                  <a:pt x="12729" y="8584"/>
                </a:lnTo>
                <a:lnTo>
                  <a:pt x="12803" y="8620"/>
                </a:lnTo>
                <a:lnTo>
                  <a:pt x="12876" y="8657"/>
                </a:lnTo>
                <a:lnTo>
                  <a:pt x="12950" y="8620"/>
                </a:lnTo>
                <a:lnTo>
                  <a:pt x="13023" y="8584"/>
                </a:lnTo>
                <a:lnTo>
                  <a:pt x="12950" y="9024"/>
                </a:lnTo>
                <a:lnTo>
                  <a:pt x="12509" y="8914"/>
                </a:lnTo>
                <a:lnTo>
                  <a:pt x="12399" y="8657"/>
                </a:lnTo>
                <a:lnTo>
                  <a:pt x="12216" y="8474"/>
                </a:lnTo>
                <a:lnTo>
                  <a:pt x="12033" y="8327"/>
                </a:lnTo>
                <a:lnTo>
                  <a:pt x="11959" y="8290"/>
                </a:lnTo>
                <a:lnTo>
                  <a:pt x="11996" y="8254"/>
                </a:lnTo>
                <a:close/>
                <a:moveTo>
                  <a:pt x="10932" y="8841"/>
                </a:moveTo>
                <a:lnTo>
                  <a:pt x="11519" y="9097"/>
                </a:lnTo>
                <a:lnTo>
                  <a:pt x="12106" y="9244"/>
                </a:lnTo>
                <a:lnTo>
                  <a:pt x="12033" y="9391"/>
                </a:lnTo>
                <a:lnTo>
                  <a:pt x="11922" y="9537"/>
                </a:lnTo>
                <a:lnTo>
                  <a:pt x="11776" y="9611"/>
                </a:lnTo>
                <a:lnTo>
                  <a:pt x="11702" y="9611"/>
                </a:lnTo>
                <a:lnTo>
                  <a:pt x="11629" y="9574"/>
                </a:lnTo>
                <a:lnTo>
                  <a:pt x="11519" y="9537"/>
                </a:lnTo>
                <a:lnTo>
                  <a:pt x="11409" y="9427"/>
                </a:lnTo>
                <a:lnTo>
                  <a:pt x="11226" y="9244"/>
                </a:lnTo>
                <a:lnTo>
                  <a:pt x="10932" y="8841"/>
                </a:lnTo>
                <a:close/>
                <a:moveTo>
                  <a:pt x="12509" y="9354"/>
                </a:moveTo>
                <a:lnTo>
                  <a:pt x="12876" y="9391"/>
                </a:lnTo>
                <a:lnTo>
                  <a:pt x="12656" y="10161"/>
                </a:lnTo>
                <a:lnTo>
                  <a:pt x="12583" y="10088"/>
                </a:lnTo>
                <a:lnTo>
                  <a:pt x="12363" y="10088"/>
                </a:lnTo>
                <a:lnTo>
                  <a:pt x="12216" y="10051"/>
                </a:lnTo>
                <a:lnTo>
                  <a:pt x="11886" y="9978"/>
                </a:lnTo>
                <a:lnTo>
                  <a:pt x="12106" y="9868"/>
                </a:lnTo>
                <a:lnTo>
                  <a:pt x="12289" y="9758"/>
                </a:lnTo>
                <a:lnTo>
                  <a:pt x="12399" y="9574"/>
                </a:lnTo>
                <a:lnTo>
                  <a:pt x="12509" y="9354"/>
                </a:lnTo>
                <a:close/>
                <a:moveTo>
                  <a:pt x="10382" y="9721"/>
                </a:moveTo>
                <a:lnTo>
                  <a:pt x="11409" y="10161"/>
                </a:lnTo>
                <a:lnTo>
                  <a:pt x="11922" y="10381"/>
                </a:lnTo>
                <a:lnTo>
                  <a:pt x="12253" y="10491"/>
                </a:lnTo>
                <a:lnTo>
                  <a:pt x="12399" y="10491"/>
                </a:lnTo>
                <a:lnTo>
                  <a:pt x="12509" y="10455"/>
                </a:lnTo>
                <a:lnTo>
                  <a:pt x="12326" y="10968"/>
                </a:lnTo>
                <a:lnTo>
                  <a:pt x="12033" y="10858"/>
                </a:lnTo>
                <a:lnTo>
                  <a:pt x="11886" y="10785"/>
                </a:lnTo>
                <a:lnTo>
                  <a:pt x="11776" y="10711"/>
                </a:lnTo>
                <a:lnTo>
                  <a:pt x="11519" y="10528"/>
                </a:lnTo>
                <a:lnTo>
                  <a:pt x="11409" y="10418"/>
                </a:lnTo>
                <a:lnTo>
                  <a:pt x="11262" y="10344"/>
                </a:lnTo>
                <a:lnTo>
                  <a:pt x="11079" y="10308"/>
                </a:lnTo>
                <a:lnTo>
                  <a:pt x="10895" y="10271"/>
                </a:lnTo>
                <a:lnTo>
                  <a:pt x="10492" y="10234"/>
                </a:lnTo>
                <a:lnTo>
                  <a:pt x="10455" y="9978"/>
                </a:lnTo>
                <a:lnTo>
                  <a:pt x="10382" y="9721"/>
                </a:lnTo>
                <a:close/>
                <a:moveTo>
                  <a:pt x="10455" y="10528"/>
                </a:moveTo>
                <a:lnTo>
                  <a:pt x="10785" y="10601"/>
                </a:lnTo>
                <a:lnTo>
                  <a:pt x="10969" y="10638"/>
                </a:lnTo>
                <a:lnTo>
                  <a:pt x="11115" y="10711"/>
                </a:lnTo>
                <a:lnTo>
                  <a:pt x="11336" y="10821"/>
                </a:lnTo>
                <a:lnTo>
                  <a:pt x="11519" y="10968"/>
                </a:lnTo>
                <a:lnTo>
                  <a:pt x="11702" y="11115"/>
                </a:lnTo>
                <a:lnTo>
                  <a:pt x="11886" y="11262"/>
                </a:lnTo>
                <a:lnTo>
                  <a:pt x="12106" y="11335"/>
                </a:lnTo>
                <a:lnTo>
                  <a:pt x="11739" y="11922"/>
                </a:lnTo>
                <a:lnTo>
                  <a:pt x="11629" y="11922"/>
                </a:lnTo>
                <a:lnTo>
                  <a:pt x="11482" y="11885"/>
                </a:lnTo>
                <a:lnTo>
                  <a:pt x="11226" y="11738"/>
                </a:lnTo>
                <a:lnTo>
                  <a:pt x="10565" y="11482"/>
                </a:lnTo>
                <a:lnTo>
                  <a:pt x="10272" y="11335"/>
                </a:lnTo>
                <a:lnTo>
                  <a:pt x="10382" y="10968"/>
                </a:lnTo>
                <a:lnTo>
                  <a:pt x="10455" y="10601"/>
                </a:lnTo>
                <a:lnTo>
                  <a:pt x="10455" y="10528"/>
                </a:lnTo>
                <a:close/>
                <a:moveTo>
                  <a:pt x="10125" y="11665"/>
                </a:moveTo>
                <a:lnTo>
                  <a:pt x="10785" y="11958"/>
                </a:lnTo>
                <a:lnTo>
                  <a:pt x="11115" y="12142"/>
                </a:lnTo>
                <a:lnTo>
                  <a:pt x="11299" y="12215"/>
                </a:lnTo>
                <a:lnTo>
                  <a:pt x="11482" y="12289"/>
                </a:lnTo>
                <a:lnTo>
                  <a:pt x="11226" y="12655"/>
                </a:lnTo>
                <a:lnTo>
                  <a:pt x="10895" y="12545"/>
                </a:lnTo>
                <a:lnTo>
                  <a:pt x="10455" y="12399"/>
                </a:lnTo>
                <a:lnTo>
                  <a:pt x="10052" y="12252"/>
                </a:lnTo>
                <a:lnTo>
                  <a:pt x="9868" y="12142"/>
                </a:lnTo>
                <a:lnTo>
                  <a:pt x="10125" y="11665"/>
                </a:lnTo>
                <a:close/>
                <a:moveTo>
                  <a:pt x="9355" y="9574"/>
                </a:moveTo>
                <a:lnTo>
                  <a:pt x="9575" y="9611"/>
                </a:lnTo>
                <a:lnTo>
                  <a:pt x="9795" y="9648"/>
                </a:lnTo>
                <a:lnTo>
                  <a:pt x="9978" y="9758"/>
                </a:lnTo>
                <a:lnTo>
                  <a:pt x="10052" y="9868"/>
                </a:lnTo>
                <a:lnTo>
                  <a:pt x="10088" y="9941"/>
                </a:lnTo>
                <a:lnTo>
                  <a:pt x="10125" y="10088"/>
                </a:lnTo>
                <a:lnTo>
                  <a:pt x="10125" y="10198"/>
                </a:lnTo>
                <a:lnTo>
                  <a:pt x="9832" y="10161"/>
                </a:lnTo>
                <a:lnTo>
                  <a:pt x="9795" y="10198"/>
                </a:lnTo>
                <a:lnTo>
                  <a:pt x="9795" y="10234"/>
                </a:lnTo>
                <a:lnTo>
                  <a:pt x="9942" y="10344"/>
                </a:lnTo>
                <a:lnTo>
                  <a:pt x="10088" y="10455"/>
                </a:lnTo>
                <a:lnTo>
                  <a:pt x="10015" y="10785"/>
                </a:lnTo>
                <a:lnTo>
                  <a:pt x="9942" y="11078"/>
                </a:lnTo>
                <a:lnTo>
                  <a:pt x="9905" y="11188"/>
                </a:lnTo>
                <a:lnTo>
                  <a:pt x="9648" y="11115"/>
                </a:lnTo>
                <a:lnTo>
                  <a:pt x="9391" y="11078"/>
                </a:lnTo>
                <a:lnTo>
                  <a:pt x="9355" y="11078"/>
                </a:lnTo>
                <a:lnTo>
                  <a:pt x="9318" y="11115"/>
                </a:lnTo>
                <a:lnTo>
                  <a:pt x="9318" y="11151"/>
                </a:lnTo>
                <a:lnTo>
                  <a:pt x="9355" y="11188"/>
                </a:lnTo>
                <a:lnTo>
                  <a:pt x="9538" y="11372"/>
                </a:lnTo>
                <a:lnTo>
                  <a:pt x="9795" y="11518"/>
                </a:lnTo>
                <a:lnTo>
                  <a:pt x="9501" y="11995"/>
                </a:lnTo>
                <a:lnTo>
                  <a:pt x="9061" y="11812"/>
                </a:lnTo>
                <a:lnTo>
                  <a:pt x="8584" y="11628"/>
                </a:lnTo>
                <a:lnTo>
                  <a:pt x="8548" y="11628"/>
                </a:lnTo>
                <a:lnTo>
                  <a:pt x="8548" y="11702"/>
                </a:lnTo>
                <a:lnTo>
                  <a:pt x="8731" y="11848"/>
                </a:lnTo>
                <a:lnTo>
                  <a:pt x="8915" y="12032"/>
                </a:lnTo>
                <a:lnTo>
                  <a:pt x="9318" y="12289"/>
                </a:lnTo>
                <a:lnTo>
                  <a:pt x="9061" y="12582"/>
                </a:lnTo>
                <a:lnTo>
                  <a:pt x="8805" y="12802"/>
                </a:lnTo>
                <a:lnTo>
                  <a:pt x="8548" y="12692"/>
                </a:lnTo>
                <a:lnTo>
                  <a:pt x="8401" y="12069"/>
                </a:lnTo>
                <a:lnTo>
                  <a:pt x="8291" y="11445"/>
                </a:lnTo>
                <a:lnTo>
                  <a:pt x="8218" y="11298"/>
                </a:lnTo>
                <a:lnTo>
                  <a:pt x="8144" y="11188"/>
                </a:lnTo>
                <a:lnTo>
                  <a:pt x="8034" y="11115"/>
                </a:lnTo>
                <a:lnTo>
                  <a:pt x="7374" y="11115"/>
                </a:lnTo>
                <a:lnTo>
                  <a:pt x="7264" y="11078"/>
                </a:lnTo>
                <a:lnTo>
                  <a:pt x="7154" y="11041"/>
                </a:lnTo>
                <a:lnTo>
                  <a:pt x="7007" y="10895"/>
                </a:lnTo>
                <a:lnTo>
                  <a:pt x="6897" y="10675"/>
                </a:lnTo>
                <a:lnTo>
                  <a:pt x="6860" y="10455"/>
                </a:lnTo>
                <a:lnTo>
                  <a:pt x="6860" y="10344"/>
                </a:lnTo>
                <a:lnTo>
                  <a:pt x="6897" y="10234"/>
                </a:lnTo>
                <a:lnTo>
                  <a:pt x="6934" y="10124"/>
                </a:lnTo>
                <a:lnTo>
                  <a:pt x="7007" y="10051"/>
                </a:lnTo>
                <a:lnTo>
                  <a:pt x="7227" y="9978"/>
                </a:lnTo>
                <a:lnTo>
                  <a:pt x="7447" y="9904"/>
                </a:lnTo>
                <a:lnTo>
                  <a:pt x="8328" y="9721"/>
                </a:lnTo>
                <a:lnTo>
                  <a:pt x="8401" y="9758"/>
                </a:lnTo>
                <a:lnTo>
                  <a:pt x="8548" y="9758"/>
                </a:lnTo>
                <a:lnTo>
                  <a:pt x="8841" y="9648"/>
                </a:lnTo>
                <a:lnTo>
                  <a:pt x="9135" y="9574"/>
                </a:lnTo>
                <a:close/>
                <a:moveTo>
                  <a:pt x="1028" y="7373"/>
                </a:moveTo>
                <a:lnTo>
                  <a:pt x="1028" y="7887"/>
                </a:lnTo>
                <a:lnTo>
                  <a:pt x="1101" y="8437"/>
                </a:lnTo>
                <a:lnTo>
                  <a:pt x="1138" y="8474"/>
                </a:lnTo>
                <a:lnTo>
                  <a:pt x="1211" y="8510"/>
                </a:lnTo>
                <a:lnTo>
                  <a:pt x="1285" y="8510"/>
                </a:lnTo>
                <a:lnTo>
                  <a:pt x="1358" y="8474"/>
                </a:lnTo>
                <a:lnTo>
                  <a:pt x="1872" y="8070"/>
                </a:lnTo>
                <a:lnTo>
                  <a:pt x="1945" y="8951"/>
                </a:lnTo>
                <a:lnTo>
                  <a:pt x="1982" y="9611"/>
                </a:lnTo>
                <a:lnTo>
                  <a:pt x="1982" y="9758"/>
                </a:lnTo>
                <a:lnTo>
                  <a:pt x="1982" y="9904"/>
                </a:lnTo>
                <a:lnTo>
                  <a:pt x="1872" y="10014"/>
                </a:lnTo>
                <a:lnTo>
                  <a:pt x="1762" y="10088"/>
                </a:lnTo>
                <a:lnTo>
                  <a:pt x="1615" y="10271"/>
                </a:lnTo>
                <a:lnTo>
                  <a:pt x="1505" y="10455"/>
                </a:lnTo>
                <a:lnTo>
                  <a:pt x="1468" y="10638"/>
                </a:lnTo>
                <a:lnTo>
                  <a:pt x="1468" y="10858"/>
                </a:lnTo>
                <a:lnTo>
                  <a:pt x="1505" y="11078"/>
                </a:lnTo>
                <a:lnTo>
                  <a:pt x="1578" y="11298"/>
                </a:lnTo>
                <a:lnTo>
                  <a:pt x="1688" y="11702"/>
                </a:lnTo>
                <a:lnTo>
                  <a:pt x="2165" y="12876"/>
                </a:lnTo>
                <a:lnTo>
                  <a:pt x="1835" y="12509"/>
                </a:lnTo>
                <a:lnTo>
                  <a:pt x="1505" y="12142"/>
                </a:lnTo>
                <a:lnTo>
                  <a:pt x="1211" y="11665"/>
                </a:lnTo>
                <a:lnTo>
                  <a:pt x="918" y="11188"/>
                </a:lnTo>
                <a:lnTo>
                  <a:pt x="735" y="10675"/>
                </a:lnTo>
                <a:lnTo>
                  <a:pt x="588" y="10161"/>
                </a:lnTo>
                <a:lnTo>
                  <a:pt x="551" y="9831"/>
                </a:lnTo>
                <a:lnTo>
                  <a:pt x="514" y="9501"/>
                </a:lnTo>
                <a:lnTo>
                  <a:pt x="551" y="9171"/>
                </a:lnTo>
                <a:lnTo>
                  <a:pt x="588" y="8841"/>
                </a:lnTo>
                <a:lnTo>
                  <a:pt x="771" y="8180"/>
                </a:lnTo>
                <a:lnTo>
                  <a:pt x="955" y="7557"/>
                </a:lnTo>
                <a:lnTo>
                  <a:pt x="1028" y="7373"/>
                </a:lnTo>
                <a:close/>
                <a:moveTo>
                  <a:pt x="9612" y="12472"/>
                </a:moveTo>
                <a:lnTo>
                  <a:pt x="9942" y="12619"/>
                </a:lnTo>
                <a:lnTo>
                  <a:pt x="10675" y="12912"/>
                </a:lnTo>
                <a:lnTo>
                  <a:pt x="10895" y="12986"/>
                </a:lnTo>
                <a:lnTo>
                  <a:pt x="10529" y="13316"/>
                </a:lnTo>
                <a:lnTo>
                  <a:pt x="10162" y="13609"/>
                </a:lnTo>
                <a:lnTo>
                  <a:pt x="9685" y="13279"/>
                </a:lnTo>
                <a:lnTo>
                  <a:pt x="9171" y="12986"/>
                </a:lnTo>
                <a:lnTo>
                  <a:pt x="9391" y="12729"/>
                </a:lnTo>
                <a:lnTo>
                  <a:pt x="9612" y="12472"/>
                </a:lnTo>
                <a:close/>
                <a:moveTo>
                  <a:pt x="2569" y="5209"/>
                </a:moveTo>
                <a:lnTo>
                  <a:pt x="2899" y="5319"/>
                </a:lnTo>
                <a:lnTo>
                  <a:pt x="3266" y="5356"/>
                </a:lnTo>
                <a:lnTo>
                  <a:pt x="3999" y="5356"/>
                </a:lnTo>
                <a:lnTo>
                  <a:pt x="4733" y="5429"/>
                </a:lnTo>
                <a:lnTo>
                  <a:pt x="5467" y="5539"/>
                </a:lnTo>
                <a:lnTo>
                  <a:pt x="5320" y="5649"/>
                </a:lnTo>
                <a:lnTo>
                  <a:pt x="5173" y="5723"/>
                </a:lnTo>
                <a:lnTo>
                  <a:pt x="4880" y="5833"/>
                </a:lnTo>
                <a:lnTo>
                  <a:pt x="4696" y="5943"/>
                </a:lnTo>
                <a:lnTo>
                  <a:pt x="4513" y="6053"/>
                </a:lnTo>
                <a:lnTo>
                  <a:pt x="4366" y="6236"/>
                </a:lnTo>
                <a:lnTo>
                  <a:pt x="4293" y="6420"/>
                </a:lnTo>
                <a:lnTo>
                  <a:pt x="4256" y="6493"/>
                </a:lnTo>
                <a:lnTo>
                  <a:pt x="4293" y="6603"/>
                </a:lnTo>
                <a:lnTo>
                  <a:pt x="4329" y="6676"/>
                </a:lnTo>
                <a:lnTo>
                  <a:pt x="4366" y="6750"/>
                </a:lnTo>
                <a:lnTo>
                  <a:pt x="4439" y="6823"/>
                </a:lnTo>
                <a:lnTo>
                  <a:pt x="4549" y="6823"/>
                </a:lnTo>
                <a:lnTo>
                  <a:pt x="4660" y="6860"/>
                </a:lnTo>
                <a:lnTo>
                  <a:pt x="4696" y="6933"/>
                </a:lnTo>
                <a:lnTo>
                  <a:pt x="4733" y="7117"/>
                </a:lnTo>
                <a:lnTo>
                  <a:pt x="4770" y="7300"/>
                </a:lnTo>
                <a:lnTo>
                  <a:pt x="4770" y="7667"/>
                </a:lnTo>
                <a:lnTo>
                  <a:pt x="4806" y="7813"/>
                </a:lnTo>
                <a:lnTo>
                  <a:pt x="4586" y="7520"/>
                </a:lnTo>
                <a:lnTo>
                  <a:pt x="4366" y="7263"/>
                </a:lnTo>
                <a:lnTo>
                  <a:pt x="4256" y="7190"/>
                </a:lnTo>
                <a:lnTo>
                  <a:pt x="4146" y="7153"/>
                </a:lnTo>
                <a:lnTo>
                  <a:pt x="3999" y="7117"/>
                </a:lnTo>
                <a:lnTo>
                  <a:pt x="3889" y="7153"/>
                </a:lnTo>
                <a:lnTo>
                  <a:pt x="3632" y="7227"/>
                </a:lnTo>
                <a:lnTo>
                  <a:pt x="3412" y="7373"/>
                </a:lnTo>
                <a:lnTo>
                  <a:pt x="3192" y="7593"/>
                </a:lnTo>
                <a:lnTo>
                  <a:pt x="2972" y="7813"/>
                </a:lnTo>
                <a:lnTo>
                  <a:pt x="2825" y="8070"/>
                </a:lnTo>
                <a:lnTo>
                  <a:pt x="2715" y="8364"/>
                </a:lnTo>
                <a:lnTo>
                  <a:pt x="2642" y="8657"/>
                </a:lnTo>
                <a:lnTo>
                  <a:pt x="2605" y="8951"/>
                </a:lnTo>
                <a:lnTo>
                  <a:pt x="2605" y="9244"/>
                </a:lnTo>
                <a:lnTo>
                  <a:pt x="2679" y="9537"/>
                </a:lnTo>
                <a:lnTo>
                  <a:pt x="2679" y="9611"/>
                </a:lnTo>
                <a:lnTo>
                  <a:pt x="2752" y="9648"/>
                </a:lnTo>
                <a:lnTo>
                  <a:pt x="2789" y="9684"/>
                </a:lnTo>
                <a:lnTo>
                  <a:pt x="3156" y="9684"/>
                </a:lnTo>
                <a:lnTo>
                  <a:pt x="3449" y="9758"/>
                </a:lnTo>
                <a:lnTo>
                  <a:pt x="3706" y="9868"/>
                </a:lnTo>
                <a:lnTo>
                  <a:pt x="3963" y="10014"/>
                </a:lnTo>
                <a:lnTo>
                  <a:pt x="4183" y="10198"/>
                </a:lnTo>
                <a:lnTo>
                  <a:pt x="4403" y="10418"/>
                </a:lnTo>
                <a:lnTo>
                  <a:pt x="4770" y="10858"/>
                </a:lnTo>
                <a:lnTo>
                  <a:pt x="4403" y="11151"/>
                </a:lnTo>
                <a:lnTo>
                  <a:pt x="4109" y="11445"/>
                </a:lnTo>
                <a:lnTo>
                  <a:pt x="3816" y="11775"/>
                </a:lnTo>
                <a:lnTo>
                  <a:pt x="3596" y="12142"/>
                </a:lnTo>
                <a:lnTo>
                  <a:pt x="3412" y="12545"/>
                </a:lnTo>
                <a:lnTo>
                  <a:pt x="3266" y="12986"/>
                </a:lnTo>
                <a:lnTo>
                  <a:pt x="3192" y="13426"/>
                </a:lnTo>
                <a:lnTo>
                  <a:pt x="3156" y="13866"/>
                </a:lnTo>
                <a:lnTo>
                  <a:pt x="3082" y="13829"/>
                </a:lnTo>
                <a:lnTo>
                  <a:pt x="2972" y="13719"/>
                </a:lnTo>
                <a:lnTo>
                  <a:pt x="2899" y="13572"/>
                </a:lnTo>
                <a:lnTo>
                  <a:pt x="2459" y="12582"/>
                </a:lnTo>
                <a:lnTo>
                  <a:pt x="2092" y="11702"/>
                </a:lnTo>
                <a:lnTo>
                  <a:pt x="1945" y="11262"/>
                </a:lnTo>
                <a:lnTo>
                  <a:pt x="1872" y="10821"/>
                </a:lnTo>
                <a:lnTo>
                  <a:pt x="1872" y="10638"/>
                </a:lnTo>
                <a:lnTo>
                  <a:pt x="1945" y="10491"/>
                </a:lnTo>
                <a:lnTo>
                  <a:pt x="2055" y="10381"/>
                </a:lnTo>
                <a:lnTo>
                  <a:pt x="2202" y="10271"/>
                </a:lnTo>
                <a:lnTo>
                  <a:pt x="2312" y="10161"/>
                </a:lnTo>
                <a:lnTo>
                  <a:pt x="2385" y="10051"/>
                </a:lnTo>
                <a:lnTo>
                  <a:pt x="2385" y="9904"/>
                </a:lnTo>
                <a:lnTo>
                  <a:pt x="2385" y="9721"/>
                </a:lnTo>
                <a:lnTo>
                  <a:pt x="2312" y="8730"/>
                </a:lnTo>
                <a:lnTo>
                  <a:pt x="2165" y="7740"/>
                </a:lnTo>
                <a:lnTo>
                  <a:pt x="2165" y="7667"/>
                </a:lnTo>
                <a:lnTo>
                  <a:pt x="2092" y="7593"/>
                </a:lnTo>
                <a:lnTo>
                  <a:pt x="1945" y="7593"/>
                </a:lnTo>
                <a:lnTo>
                  <a:pt x="1358" y="8070"/>
                </a:lnTo>
                <a:lnTo>
                  <a:pt x="1321" y="7667"/>
                </a:lnTo>
                <a:lnTo>
                  <a:pt x="1358" y="7263"/>
                </a:lnTo>
                <a:lnTo>
                  <a:pt x="1395" y="6860"/>
                </a:lnTo>
                <a:lnTo>
                  <a:pt x="1505" y="6456"/>
                </a:lnTo>
                <a:lnTo>
                  <a:pt x="1505" y="6383"/>
                </a:lnTo>
                <a:lnTo>
                  <a:pt x="1468" y="6310"/>
                </a:lnTo>
                <a:lnTo>
                  <a:pt x="1725" y="5796"/>
                </a:lnTo>
                <a:lnTo>
                  <a:pt x="1982" y="5319"/>
                </a:lnTo>
                <a:lnTo>
                  <a:pt x="2239" y="5356"/>
                </a:lnTo>
                <a:lnTo>
                  <a:pt x="2495" y="5392"/>
                </a:lnTo>
                <a:lnTo>
                  <a:pt x="2569" y="5356"/>
                </a:lnTo>
                <a:lnTo>
                  <a:pt x="2605" y="5319"/>
                </a:lnTo>
                <a:lnTo>
                  <a:pt x="2605" y="5282"/>
                </a:lnTo>
                <a:lnTo>
                  <a:pt x="2569" y="5209"/>
                </a:lnTo>
                <a:close/>
                <a:moveTo>
                  <a:pt x="8805" y="13939"/>
                </a:moveTo>
                <a:lnTo>
                  <a:pt x="9098" y="13976"/>
                </a:lnTo>
                <a:lnTo>
                  <a:pt x="9391" y="14049"/>
                </a:lnTo>
                <a:lnTo>
                  <a:pt x="9208" y="14086"/>
                </a:lnTo>
                <a:lnTo>
                  <a:pt x="9171" y="14049"/>
                </a:lnTo>
                <a:lnTo>
                  <a:pt x="9061" y="14049"/>
                </a:lnTo>
                <a:lnTo>
                  <a:pt x="8988" y="13976"/>
                </a:lnTo>
                <a:lnTo>
                  <a:pt x="8805" y="13939"/>
                </a:lnTo>
                <a:close/>
                <a:moveTo>
                  <a:pt x="5815" y="14178"/>
                </a:moveTo>
                <a:lnTo>
                  <a:pt x="5797" y="14196"/>
                </a:lnTo>
                <a:lnTo>
                  <a:pt x="5760" y="14196"/>
                </a:lnTo>
                <a:lnTo>
                  <a:pt x="5815" y="14178"/>
                </a:lnTo>
                <a:close/>
                <a:moveTo>
                  <a:pt x="7154" y="2935"/>
                </a:moveTo>
                <a:lnTo>
                  <a:pt x="7594" y="3008"/>
                </a:lnTo>
                <a:lnTo>
                  <a:pt x="8034" y="3082"/>
                </a:lnTo>
                <a:lnTo>
                  <a:pt x="8438" y="3155"/>
                </a:lnTo>
                <a:lnTo>
                  <a:pt x="8401" y="3192"/>
                </a:lnTo>
                <a:lnTo>
                  <a:pt x="8401" y="3228"/>
                </a:lnTo>
                <a:lnTo>
                  <a:pt x="8401" y="3265"/>
                </a:lnTo>
                <a:lnTo>
                  <a:pt x="8438" y="3265"/>
                </a:lnTo>
                <a:lnTo>
                  <a:pt x="8621" y="3228"/>
                </a:lnTo>
                <a:lnTo>
                  <a:pt x="8768" y="3265"/>
                </a:lnTo>
                <a:lnTo>
                  <a:pt x="8805" y="3265"/>
                </a:lnTo>
                <a:lnTo>
                  <a:pt x="8768" y="3338"/>
                </a:lnTo>
                <a:lnTo>
                  <a:pt x="8768" y="3412"/>
                </a:lnTo>
                <a:lnTo>
                  <a:pt x="8768" y="3448"/>
                </a:lnTo>
                <a:lnTo>
                  <a:pt x="8805" y="3485"/>
                </a:lnTo>
                <a:lnTo>
                  <a:pt x="8841" y="3485"/>
                </a:lnTo>
                <a:lnTo>
                  <a:pt x="8915" y="3522"/>
                </a:lnTo>
                <a:lnTo>
                  <a:pt x="8988" y="3558"/>
                </a:lnTo>
                <a:lnTo>
                  <a:pt x="9098" y="3668"/>
                </a:lnTo>
                <a:lnTo>
                  <a:pt x="9208" y="3815"/>
                </a:lnTo>
                <a:lnTo>
                  <a:pt x="9245" y="3852"/>
                </a:lnTo>
                <a:lnTo>
                  <a:pt x="9281" y="3889"/>
                </a:lnTo>
                <a:lnTo>
                  <a:pt x="9318" y="3852"/>
                </a:lnTo>
                <a:lnTo>
                  <a:pt x="9391" y="3742"/>
                </a:lnTo>
                <a:lnTo>
                  <a:pt x="9465" y="3632"/>
                </a:lnTo>
                <a:lnTo>
                  <a:pt x="9538" y="3558"/>
                </a:lnTo>
                <a:lnTo>
                  <a:pt x="9758" y="3632"/>
                </a:lnTo>
                <a:lnTo>
                  <a:pt x="9612" y="3815"/>
                </a:lnTo>
                <a:lnTo>
                  <a:pt x="9501" y="3999"/>
                </a:lnTo>
                <a:lnTo>
                  <a:pt x="9465" y="4072"/>
                </a:lnTo>
                <a:lnTo>
                  <a:pt x="9465" y="4182"/>
                </a:lnTo>
                <a:lnTo>
                  <a:pt x="9575" y="4182"/>
                </a:lnTo>
                <a:lnTo>
                  <a:pt x="9648" y="4145"/>
                </a:lnTo>
                <a:lnTo>
                  <a:pt x="9795" y="4035"/>
                </a:lnTo>
                <a:lnTo>
                  <a:pt x="10052" y="3815"/>
                </a:lnTo>
                <a:lnTo>
                  <a:pt x="10308" y="3962"/>
                </a:lnTo>
                <a:lnTo>
                  <a:pt x="10235" y="4035"/>
                </a:lnTo>
                <a:lnTo>
                  <a:pt x="9978" y="4365"/>
                </a:lnTo>
                <a:lnTo>
                  <a:pt x="9868" y="4512"/>
                </a:lnTo>
                <a:lnTo>
                  <a:pt x="9795" y="4696"/>
                </a:lnTo>
                <a:lnTo>
                  <a:pt x="9795" y="4732"/>
                </a:lnTo>
                <a:lnTo>
                  <a:pt x="9832" y="4732"/>
                </a:lnTo>
                <a:lnTo>
                  <a:pt x="10015" y="4659"/>
                </a:lnTo>
                <a:lnTo>
                  <a:pt x="10198" y="4549"/>
                </a:lnTo>
                <a:lnTo>
                  <a:pt x="10492" y="4329"/>
                </a:lnTo>
                <a:lnTo>
                  <a:pt x="10639" y="4182"/>
                </a:lnTo>
                <a:lnTo>
                  <a:pt x="10822" y="4292"/>
                </a:lnTo>
                <a:lnTo>
                  <a:pt x="10565" y="4549"/>
                </a:lnTo>
                <a:lnTo>
                  <a:pt x="10272" y="4879"/>
                </a:lnTo>
                <a:lnTo>
                  <a:pt x="10052" y="5209"/>
                </a:lnTo>
                <a:lnTo>
                  <a:pt x="9942" y="5246"/>
                </a:lnTo>
                <a:lnTo>
                  <a:pt x="9648" y="5392"/>
                </a:lnTo>
                <a:lnTo>
                  <a:pt x="9391" y="5539"/>
                </a:lnTo>
                <a:lnTo>
                  <a:pt x="9281" y="5539"/>
                </a:lnTo>
                <a:lnTo>
                  <a:pt x="9135" y="5576"/>
                </a:lnTo>
                <a:lnTo>
                  <a:pt x="8805" y="5759"/>
                </a:lnTo>
                <a:lnTo>
                  <a:pt x="8548" y="5979"/>
                </a:lnTo>
                <a:lnTo>
                  <a:pt x="8364" y="6089"/>
                </a:lnTo>
                <a:lnTo>
                  <a:pt x="8071" y="6346"/>
                </a:lnTo>
                <a:lnTo>
                  <a:pt x="7924" y="6566"/>
                </a:lnTo>
                <a:lnTo>
                  <a:pt x="7741" y="6750"/>
                </a:lnTo>
                <a:lnTo>
                  <a:pt x="7631" y="6970"/>
                </a:lnTo>
                <a:lnTo>
                  <a:pt x="7594" y="7153"/>
                </a:lnTo>
                <a:lnTo>
                  <a:pt x="7631" y="7227"/>
                </a:lnTo>
                <a:lnTo>
                  <a:pt x="7667" y="7300"/>
                </a:lnTo>
                <a:lnTo>
                  <a:pt x="7741" y="7373"/>
                </a:lnTo>
                <a:lnTo>
                  <a:pt x="7851" y="7410"/>
                </a:lnTo>
                <a:lnTo>
                  <a:pt x="7998" y="7410"/>
                </a:lnTo>
                <a:lnTo>
                  <a:pt x="8144" y="7337"/>
                </a:lnTo>
                <a:lnTo>
                  <a:pt x="8401" y="7190"/>
                </a:lnTo>
                <a:lnTo>
                  <a:pt x="8548" y="7153"/>
                </a:lnTo>
                <a:lnTo>
                  <a:pt x="8731" y="7227"/>
                </a:lnTo>
                <a:lnTo>
                  <a:pt x="8805" y="7263"/>
                </a:lnTo>
                <a:lnTo>
                  <a:pt x="8878" y="7337"/>
                </a:lnTo>
                <a:lnTo>
                  <a:pt x="8915" y="7410"/>
                </a:lnTo>
                <a:lnTo>
                  <a:pt x="8915" y="7483"/>
                </a:lnTo>
                <a:lnTo>
                  <a:pt x="8841" y="7593"/>
                </a:lnTo>
                <a:lnTo>
                  <a:pt x="8731" y="7740"/>
                </a:lnTo>
                <a:lnTo>
                  <a:pt x="8584" y="7850"/>
                </a:lnTo>
                <a:lnTo>
                  <a:pt x="8401" y="7960"/>
                </a:lnTo>
                <a:lnTo>
                  <a:pt x="8144" y="8070"/>
                </a:lnTo>
                <a:lnTo>
                  <a:pt x="7961" y="8144"/>
                </a:lnTo>
                <a:lnTo>
                  <a:pt x="7741" y="8254"/>
                </a:lnTo>
                <a:lnTo>
                  <a:pt x="7557" y="8400"/>
                </a:lnTo>
                <a:lnTo>
                  <a:pt x="7521" y="8474"/>
                </a:lnTo>
                <a:lnTo>
                  <a:pt x="7484" y="8584"/>
                </a:lnTo>
                <a:lnTo>
                  <a:pt x="7447" y="8767"/>
                </a:lnTo>
                <a:lnTo>
                  <a:pt x="7521" y="8914"/>
                </a:lnTo>
                <a:lnTo>
                  <a:pt x="7631" y="9061"/>
                </a:lnTo>
                <a:lnTo>
                  <a:pt x="7777" y="9134"/>
                </a:lnTo>
                <a:lnTo>
                  <a:pt x="7887" y="9171"/>
                </a:lnTo>
                <a:lnTo>
                  <a:pt x="8034" y="9207"/>
                </a:lnTo>
                <a:lnTo>
                  <a:pt x="8254" y="9134"/>
                </a:lnTo>
                <a:lnTo>
                  <a:pt x="8694" y="8951"/>
                </a:lnTo>
                <a:lnTo>
                  <a:pt x="9208" y="8951"/>
                </a:lnTo>
                <a:lnTo>
                  <a:pt x="9391" y="8877"/>
                </a:lnTo>
                <a:lnTo>
                  <a:pt x="9575" y="8767"/>
                </a:lnTo>
                <a:lnTo>
                  <a:pt x="9685" y="8657"/>
                </a:lnTo>
                <a:lnTo>
                  <a:pt x="9795" y="8547"/>
                </a:lnTo>
                <a:lnTo>
                  <a:pt x="9905" y="8547"/>
                </a:lnTo>
                <a:lnTo>
                  <a:pt x="10052" y="8584"/>
                </a:lnTo>
                <a:lnTo>
                  <a:pt x="10088" y="8620"/>
                </a:lnTo>
                <a:lnTo>
                  <a:pt x="10125" y="8620"/>
                </a:lnTo>
                <a:lnTo>
                  <a:pt x="10198" y="8657"/>
                </a:lnTo>
                <a:lnTo>
                  <a:pt x="10382" y="8804"/>
                </a:lnTo>
                <a:lnTo>
                  <a:pt x="10565" y="8987"/>
                </a:lnTo>
                <a:lnTo>
                  <a:pt x="11115" y="9648"/>
                </a:lnTo>
                <a:lnTo>
                  <a:pt x="10382" y="9391"/>
                </a:lnTo>
                <a:lnTo>
                  <a:pt x="10015" y="9281"/>
                </a:lnTo>
                <a:lnTo>
                  <a:pt x="9648" y="9171"/>
                </a:lnTo>
                <a:lnTo>
                  <a:pt x="9612" y="9207"/>
                </a:lnTo>
                <a:lnTo>
                  <a:pt x="9281" y="9171"/>
                </a:lnTo>
                <a:lnTo>
                  <a:pt x="8951" y="9207"/>
                </a:lnTo>
                <a:lnTo>
                  <a:pt x="8621" y="9281"/>
                </a:lnTo>
                <a:lnTo>
                  <a:pt x="8328" y="9391"/>
                </a:lnTo>
                <a:lnTo>
                  <a:pt x="8291" y="9427"/>
                </a:lnTo>
                <a:lnTo>
                  <a:pt x="8144" y="9427"/>
                </a:lnTo>
                <a:lnTo>
                  <a:pt x="7631" y="9537"/>
                </a:lnTo>
                <a:lnTo>
                  <a:pt x="7117" y="9648"/>
                </a:lnTo>
                <a:lnTo>
                  <a:pt x="6934" y="9684"/>
                </a:lnTo>
                <a:lnTo>
                  <a:pt x="6787" y="9794"/>
                </a:lnTo>
                <a:lnTo>
                  <a:pt x="6677" y="9904"/>
                </a:lnTo>
                <a:lnTo>
                  <a:pt x="6567" y="10088"/>
                </a:lnTo>
                <a:lnTo>
                  <a:pt x="6494" y="10271"/>
                </a:lnTo>
                <a:lnTo>
                  <a:pt x="6494" y="10455"/>
                </a:lnTo>
                <a:lnTo>
                  <a:pt x="6494" y="10601"/>
                </a:lnTo>
                <a:lnTo>
                  <a:pt x="6530" y="10785"/>
                </a:lnTo>
                <a:lnTo>
                  <a:pt x="6604" y="10968"/>
                </a:lnTo>
                <a:lnTo>
                  <a:pt x="6714" y="11115"/>
                </a:lnTo>
                <a:lnTo>
                  <a:pt x="6824" y="11225"/>
                </a:lnTo>
                <a:lnTo>
                  <a:pt x="6970" y="11335"/>
                </a:lnTo>
                <a:lnTo>
                  <a:pt x="7117" y="11408"/>
                </a:lnTo>
                <a:lnTo>
                  <a:pt x="7301" y="11445"/>
                </a:lnTo>
                <a:lnTo>
                  <a:pt x="7484" y="11482"/>
                </a:lnTo>
                <a:lnTo>
                  <a:pt x="7777" y="11482"/>
                </a:lnTo>
                <a:lnTo>
                  <a:pt x="7851" y="11555"/>
                </a:lnTo>
                <a:lnTo>
                  <a:pt x="7924" y="11665"/>
                </a:lnTo>
                <a:lnTo>
                  <a:pt x="7961" y="11812"/>
                </a:lnTo>
                <a:lnTo>
                  <a:pt x="8034" y="12105"/>
                </a:lnTo>
                <a:lnTo>
                  <a:pt x="8071" y="12362"/>
                </a:lnTo>
                <a:lnTo>
                  <a:pt x="8108" y="12509"/>
                </a:lnTo>
                <a:lnTo>
                  <a:pt x="7851" y="12435"/>
                </a:lnTo>
                <a:lnTo>
                  <a:pt x="7631" y="12399"/>
                </a:lnTo>
                <a:lnTo>
                  <a:pt x="7557" y="12362"/>
                </a:lnTo>
                <a:lnTo>
                  <a:pt x="7521" y="12215"/>
                </a:lnTo>
                <a:lnTo>
                  <a:pt x="7521" y="12179"/>
                </a:lnTo>
                <a:lnTo>
                  <a:pt x="7447" y="12179"/>
                </a:lnTo>
                <a:lnTo>
                  <a:pt x="7447" y="12215"/>
                </a:lnTo>
                <a:lnTo>
                  <a:pt x="7411" y="12472"/>
                </a:lnTo>
                <a:lnTo>
                  <a:pt x="7411" y="12509"/>
                </a:lnTo>
                <a:lnTo>
                  <a:pt x="7447" y="12545"/>
                </a:lnTo>
                <a:lnTo>
                  <a:pt x="7851" y="12729"/>
                </a:lnTo>
                <a:lnTo>
                  <a:pt x="8254" y="12949"/>
                </a:lnTo>
                <a:lnTo>
                  <a:pt x="8438" y="13316"/>
                </a:lnTo>
                <a:lnTo>
                  <a:pt x="8474" y="13389"/>
                </a:lnTo>
                <a:lnTo>
                  <a:pt x="8548" y="13426"/>
                </a:lnTo>
                <a:lnTo>
                  <a:pt x="8621" y="13426"/>
                </a:lnTo>
                <a:lnTo>
                  <a:pt x="8694" y="13389"/>
                </a:lnTo>
                <a:lnTo>
                  <a:pt x="8841" y="13279"/>
                </a:lnTo>
                <a:lnTo>
                  <a:pt x="9428" y="13609"/>
                </a:lnTo>
                <a:lnTo>
                  <a:pt x="9281" y="13609"/>
                </a:lnTo>
                <a:lnTo>
                  <a:pt x="8548" y="13536"/>
                </a:lnTo>
                <a:lnTo>
                  <a:pt x="7851" y="13536"/>
                </a:lnTo>
                <a:lnTo>
                  <a:pt x="7374" y="13206"/>
                </a:lnTo>
                <a:lnTo>
                  <a:pt x="6860" y="12912"/>
                </a:lnTo>
                <a:lnTo>
                  <a:pt x="6824" y="12876"/>
                </a:lnTo>
                <a:lnTo>
                  <a:pt x="6750" y="12912"/>
                </a:lnTo>
                <a:lnTo>
                  <a:pt x="6750" y="12949"/>
                </a:lnTo>
                <a:lnTo>
                  <a:pt x="6750" y="13022"/>
                </a:lnTo>
                <a:lnTo>
                  <a:pt x="6970" y="13316"/>
                </a:lnTo>
                <a:lnTo>
                  <a:pt x="7227" y="13572"/>
                </a:lnTo>
                <a:lnTo>
                  <a:pt x="6897" y="13609"/>
                </a:lnTo>
                <a:lnTo>
                  <a:pt x="6567" y="13646"/>
                </a:lnTo>
                <a:lnTo>
                  <a:pt x="6310" y="13426"/>
                </a:lnTo>
                <a:lnTo>
                  <a:pt x="6090" y="13169"/>
                </a:lnTo>
                <a:lnTo>
                  <a:pt x="6017" y="13169"/>
                </a:lnTo>
                <a:lnTo>
                  <a:pt x="5943" y="13242"/>
                </a:lnTo>
                <a:lnTo>
                  <a:pt x="5907" y="13389"/>
                </a:lnTo>
                <a:lnTo>
                  <a:pt x="5943" y="13499"/>
                </a:lnTo>
                <a:lnTo>
                  <a:pt x="5980" y="13646"/>
                </a:lnTo>
                <a:lnTo>
                  <a:pt x="6090" y="13756"/>
                </a:lnTo>
                <a:lnTo>
                  <a:pt x="5760" y="13829"/>
                </a:lnTo>
                <a:lnTo>
                  <a:pt x="5430" y="13939"/>
                </a:lnTo>
                <a:lnTo>
                  <a:pt x="5393" y="13903"/>
                </a:lnTo>
                <a:lnTo>
                  <a:pt x="5173" y="13682"/>
                </a:lnTo>
                <a:lnTo>
                  <a:pt x="5026" y="13609"/>
                </a:lnTo>
                <a:lnTo>
                  <a:pt x="4916" y="13572"/>
                </a:lnTo>
                <a:lnTo>
                  <a:pt x="4880" y="13572"/>
                </a:lnTo>
                <a:lnTo>
                  <a:pt x="4880" y="13609"/>
                </a:lnTo>
                <a:lnTo>
                  <a:pt x="4880" y="13682"/>
                </a:lnTo>
                <a:lnTo>
                  <a:pt x="4916" y="13793"/>
                </a:lnTo>
                <a:lnTo>
                  <a:pt x="4990" y="13939"/>
                </a:lnTo>
                <a:lnTo>
                  <a:pt x="5100" y="14086"/>
                </a:lnTo>
                <a:lnTo>
                  <a:pt x="5136" y="14086"/>
                </a:lnTo>
                <a:lnTo>
                  <a:pt x="4843" y="14306"/>
                </a:lnTo>
                <a:lnTo>
                  <a:pt x="4623" y="14269"/>
                </a:lnTo>
                <a:lnTo>
                  <a:pt x="4109" y="14196"/>
                </a:lnTo>
                <a:lnTo>
                  <a:pt x="3853" y="14159"/>
                </a:lnTo>
                <a:lnTo>
                  <a:pt x="3596" y="14086"/>
                </a:lnTo>
                <a:lnTo>
                  <a:pt x="3669" y="14013"/>
                </a:lnTo>
                <a:lnTo>
                  <a:pt x="3706" y="13903"/>
                </a:lnTo>
                <a:lnTo>
                  <a:pt x="3706" y="13829"/>
                </a:lnTo>
                <a:lnTo>
                  <a:pt x="3669" y="13719"/>
                </a:lnTo>
                <a:lnTo>
                  <a:pt x="3632" y="13646"/>
                </a:lnTo>
                <a:lnTo>
                  <a:pt x="3559" y="13609"/>
                </a:lnTo>
                <a:lnTo>
                  <a:pt x="3632" y="13242"/>
                </a:lnTo>
                <a:lnTo>
                  <a:pt x="3742" y="12876"/>
                </a:lnTo>
                <a:lnTo>
                  <a:pt x="3889" y="12509"/>
                </a:lnTo>
                <a:lnTo>
                  <a:pt x="4073" y="12179"/>
                </a:lnTo>
                <a:lnTo>
                  <a:pt x="4293" y="11848"/>
                </a:lnTo>
                <a:lnTo>
                  <a:pt x="4549" y="11555"/>
                </a:lnTo>
                <a:lnTo>
                  <a:pt x="4843" y="11298"/>
                </a:lnTo>
                <a:lnTo>
                  <a:pt x="5173" y="11115"/>
                </a:lnTo>
                <a:lnTo>
                  <a:pt x="5246" y="11041"/>
                </a:lnTo>
                <a:lnTo>
                  <a:pt x="5283" y="10931"/>
                </a:lnTo>
                <a:lnTo>
                  <a:pt x="5283" y="10858"/>
                </a:lnTo>
                <a:lnTo>
                  <a:pt x="5210" y="10785"/>
                </a:lnTo>
                <a:lnTo>
                  <a:pt x="4770" y="10234"/>
                </a:lnTo>
                <a:lnTo>
                  <a:pt x="4549" y="9978"/>
                </a:lnTo>
                <a:lnTo>
                  <a:pt x="4293" y="9758"/>
                </a:lnTo>
                <a:lnTo>
                  <a:pt x="3999" y="9574"/>
                </a:lnTo>
                <a:lnTo>
                  <a:pt x="3706" y="9427"/>
                </a:lnTo>
                <a:lnTo>
                  <a:pt x="3376" y="9317"/>
                </a:lnTo>
                <a:lnTo>
                  <a:pt x="3046" y="9281"/>
                </a:lnTo>
                <a:lnTo>
                  <a:pt x="3046" y="8877"/>
                </a:lnTo>
                <a:lnTo>
                  <a:pt x="3119" y="8510"/>
                </a:lnTo>
                <a:lnTo>
                  <a:pt x="3266" y="8180"/>
                </a:lnTo>
                <a:lnTo>
                  <a:pt x="3486" y="7887"/>
                </a:lnTo>
                <a:lnTo>
                  <a:pt x="3632" y="7740"/>
                </a:lnTo>
                <a:lnTo>
                  <a:pt x="3816" y="7593"/>
                </a:lnTo>
                <a:lnTo>
                  <a:pt x="3889" y="7557"/>
                </a:lnTo>
                <a:lnTo>
                  <a:pt x="3963" y="7557"/>
                </a:lnTo>
                <a:lnTo>
                  <a:pt x="4036" y="7593"/>
                </a:lnTo>
                <a:lnTo>
                  <a:pt x="4109" y="7630"/>
                </a:lnTo>
                <a:lnTo>
                  <a:pt x="4219" y="7740"/>
                </a:lnTo>
                <a:lnTo>
                  <a:pt x="4329" y="7887"/>
                </a:lnTo>
                <a:lnTo>
                  <a:pt x="4916" y="8657"/>
                </a:lnTo>
                <a:lnTo>
                  <a:pt x="5026" y="8730"/>
                </a:lnTo>
                <a:lnTo>
                  <a:pt x="5136" y="8767"/>
                </a:lnTo>
                <a:lnTo>
                  <a:pt x="5210" y="8730"/>
                </a:lnTo>
                <a:lnTo>
                  <a:pt x="5246" y="8694"/>
                </a:lnTo>
                <a:lnTo>
                  <a:pt x="5283" y="8620"/>
                </a:lnTo>
                <a:lnTo>
                  <a:pt x="5283" y="8547"/>
                </a:lnTo>
                <a:lnTo>
                  <a:pt x="5136" y="7006"/>
                </a:lnTo>
                <a:lnTo>
                  <a:pt x="5100" y="6823"/>
                </a:lnTo>
                <a:lnTo>
                  <a:pt x="4990" y="6640"/>
                </a:lnTo>
                <a:lnTo>
                  <a:pt x="4880" y="6493"/>
                </a:lnTo>
                <a:lnTo>
                  <a:pt x="4660" y="6456"/>
                </a:lnTo>
                <a:lnTo>
                  <a:pt x="4733" y="6420"/>
                </a:lnTo>
                <a:lnTo>
                  <a:pt x="4843" y="6346"/>
                </a:lnTo>
                <a:lnTo>
                  <a:pt x="5026" y="6199"/>
                </a:lnTo>
                <a:lnTo>
                  <a:pt x="5430" y="6016"/>
                </a:lnTo>
                <a:lnTo>
                  <a:pt x="5613" y="5943"/>
                </a:lnTo>
                <a:lnTo>
                  <a:pt x="5760" y="5796"/>
                </a:lnTo>
                <a:lnTo>
                  <a:pt x="5870" y="5649"/>
                </a:lnTo>
                <a:lnTo>
                  <a:pt x="5980" y="5466"/>
                </a:lnTo>
                <a:lnTo>
                  <a:pt x="5980" y="5392"/>
                </a:lnTo>
                <a:lnTo>
                  <a:pt x="5943" y="5319"/>
                </a:lnTo>
                <a:lnTo>
                  <a:pt x="5907" y="5246"/>
                </a:lnTo>
                <a:lnTo>
                  <a:pt x="5833" y="5209"/>
                </a:lnTo>
                <a:lnTo>
                  <a:pt x="4990" y="5099"/>
                </a:lnTo>
                <a:lnTo>
                  <a:pt x="4109" y="4989"/>
                </a:lnTo>
                <a:lnTo>
                  <a:pt x="3742" y="4989"/>
                </a:lnTo>
                <a:lnTo>
                  <a:pt x="3302" y="4952"/>
                </a:lnTo>
                <a:lnTo>
                  <a:pt x="2899" y="4989"/>
                </a:lnTo>
                <a:lnTo>
                  <a:pt x="2715" y="5026"/>
                </a:lnTo>
                <a:lnTo>
                  <a:pt x="2532" y="5099"/>
                </a:lnTo>
                <a:lnTo>
                  <a:pt x="2495" y="5136"/>
                </a:lnTo>
                <a:lnTo>
                  <a:pt x="2532" y="5209"/>
                </a:lnTo>
                <a:lnTo>
                  <a:pt x="2165" y="5062"/>
                </a:lnTo>
                <a:lnTo>
                  <a:pt x="2459" y="4732"/>
                </a:lnTo>
                <a:lnTo>
                  <a:pt x="2752" y="4402"/>
                </a:lnTo>
                <a:lnTo>
                  <a:pt x="3082" y="4145"/>
                </a:lnTo>
                <a:lnTo>
                  <a:pt x="3449" y="3889"/>
                </a:lnTo>
                <a:lnTo>
                  <a:pt x="3816" y="3668"/>
                </a:lnTo>
                <a:lnTo>
                  <a:pt x="4219" y="3448"/>
                </a:lnTo>
                <a:lnTo>
                  <a:pt x="4623" y="3302"/>
                </a:lnTo>
                <a:lnTo>
                  <a:pt x="5026" y="3155"/>
                </a:lnTo>
                <a:lnTo>
                  <a:pt x="5467" y="3045"/>
                </a:lnTo>
                <a:lnTo>
                  <a:pt x="5907" y="2972"/>
                </a:lnTo>
                <a:lnTo>
                  <a:pt x="6310" y="2935"/>
                </a:lnTo>
                <a:close/>
                <a:moveTo>
                  <a:pt x="5393" y="14343"/>
                </a:moveTo>
                <a:lnTo>
                  <a:pt x="5430" y="14379"/>
                </a:lnTo>
                <a:lnTo>
                  <a:pt x="5356" y="14379"/>
                </a:lnTo>
                <a:lnTo>
                  <a:pt x="5393" y="14343"/>
                </a:lnTo>
                <a:close/>
                <a:moveTo>
                  <a:pt x="7704" y="13903"/>
                </a:moveTo>
                <a:lnTo>
                  <a:pt x="7961" y="14049"/>
                </a:lnTo>
                <a:lnTo>
                  <a:pt x="8291" y="14196"/>
                </a:lnTo>
                <a:lnTo>
                  <a:pt x="8584" y="14306"/>
                </a:lnTo>
                <a:lnTo>
                  <a:pt x="8181" y="14379"/>
                </a:lnTo>
                <a:lnTo>
                  <a:pt x="7741" y="14416"/>
                </a:lnTo>
                <a:lnTo>
                  <a:pt x="7704" y="14306"/>
                </a:lnTo>
                <a:lnTo>
                  <a:pt x="7631" y="14233"/>
                </a:lnTo>
                <a:lnTo>
                  <a:pt x="7264" y="14123"/>
                </a:lnTo>
                <a:lnTo>
                  <a:pt x="6970" y="13939"/>
                </a:lnTo>
                <a:lnTo>
                  <a:pt x="7521" y="13903"/>
                </a:lnTo>
                <a:close/>
                <a:moveTo>
                  <a:pt x="6420" y="14013"/>
                </a:moveTo>
                <a:lnTo>
                  <a:pt x="6567" y="14123"/>
                </a:lnTo>
                <a:lnTo>
                  <a:pt x="6787" y="14306"/>
                </a:lnTo>
                <a:lnTo>
                  <a:pt x="7007" y="14453"/>
                </a:lnTo>
                <a:lnTo>
                  <a:pt x="6053" y="14416"/>
                </a:lnTo>
                <a:lnTo>
                  <a:pt x="6053" y="14343"/>
                </a:lnTo>
                <a:lnTo>
                  <a:pt x="6053" y="14269"/>
                </a:lnTo>
                <a:lnTo>
                  <a:pt x="5980" y="14196"/>
                </a:lnTo>
                <a:lnTo>
                  <a:pt x="5907" y="14159"/>
                </a:lnTo>
                <a:lnTo>
                  <a:pt x="5870" y="14159"/>
                </a:lnTo>
                <a:lnTo>
                  <a:pt x="5980" y="14123"/>
                </a:lnTo>
                <a:lnTo>
                  <a:pt x="6420" y="14013"/>
                </a:lnTo>
                <a:close/>
                <a:moveTo>
                  <a:pt x="6824" y="2385"/>
                </a:moveTo>
                <a:lnTo>
                  <a:pt x="6750" y="2421"/>
                </a:lnTo>
                <a:lnTo>
                  <a:pt x="6677" y="2495"/>
                </a:lnTo>
                <a:lnTo>
                  <a:pt x="6127" y="2531"/>
                </a:lnTo>
                <a:lnTo>
                  <a:pt x="5540" y="2605"/>
                </a:lnTo>
                <a:lnTo>
                  <a:pt x="5026" y="2715"/>
                </a:lnTo>
                <a:lnTo>
                  <a:pt x="4476" y="2861"/>
                </a:lnTo>
                <a:lnTo>
                  <a:pt x="3926" y="3082"/>
                </a:lnTo>
                <a:lnTo>
                  <a:pt x="3376" y="3375"/>
                </a:lnTo>
                <a:lnTo>
                  <a:pt x="2899" y="3705"/>
                </a:lnTo>
                <a:lnTo>
                  <a:pt x="2459" y="4109"/>
                </a:lnTo>
                <a:lnTo>
                  <a:pt x="2018" y="4512"/>
                </a:lnTo>
                <a:lnTo>
                  <a:pt x="1652" y="4989"/>
                </a:lnTo>
                <a:lnTo>
                  <a:pt x="1321" y="5466"/>
                </a:lnTo>
                <a:lnTo>
                  <a:pt x="1065" y="6016"/>
                </a:lnTo>
                <a:lnTo>
                  <a:pt x="735" y="6713"/>
                </a:lnTo>
                <a:lnTo>
                  <a:pt x="478" y="7447"/>
                </a:lnTo>
                <a:lnTo>
                  <a:pt x="221" y="8180"/>
                </a:lnTo>
                <a:lnTo>
                  <a:pt x="74" y="8914"/>
                </a:lnTo>
                <a:lnTo>
                  <a:pt x="38" y="9244"/>
                </a:lnTo>
                <a:lnTo>
                  <a:pt x="1" y="9611"/>
                </a:lnTo>
                <a:lnTo>
                  <a:pt x="38" y="9941"/>
                </a:lnTo>
                <a:lnTo>
                  <a:pt x="74" y="10271"/>
                </a:lnTo>
                <a:lnTo>
                  <a:pt x="148" y="10601"/>
                </a:lnTo>
                <a:lnTo>
                  <a:pt x="258" y="10931"/>
                </a:lnTo>
                <a:lnTo>
                  <a:pt x="368" y="11262"/>
                </a:lnTo>
                <a:lnTo>
                  <a:pt x="514" y="11555"/>
                </a:lnTo>
                <a:lnTo>
                  <a:pt x="881" y="12142"/>
                </a:lnTo>
                <a:lnTo>
                  <a:pt x="1285" y="12692"/>
                </a:lnTo>
                <a:lnTo>
                  <a:pt x="1725" y="13206"/>
                </a:lnTo>
                <a:lnTo>
                  <a:pt x="2202" y="13719"/>
                </a:lnTo>
                <a:lnTo>
                  <a:pt x="2459" y="13976"/>
                </a:lnTo>
                <a:lnTo>
                  <a:pt x="2752" y="14233"/>
                </a:lnTo>
                <a:lnTo>
                  <a:pt x="2825" y="14343"/>
                </a:lnTo>
                <a:lnTo>
                  <a:pt x="2899" y="14416"/>
                </a:lnTo>
                <a:lnTo>
                  <a:pt x="3009" y="14453"/>
                </a:lnTo>
                <a:lnTo>
                  <a:pt x="3119" y="14453"/>
                </a:lnTo>
                <a:lnTo>
                  <a:pt x="3192" y="14526"/>
                </a:lnTo>
                <a:lnTo>
                  <a:pt x="3559" y="14636"/>
                </a:lnTo>
                <a:lnTo>
                  <a:pt x="3889" y="14746"/>
                </a:lnTo>
                <a:lnTo>
                  <a:pt x="4623" y="14820"/>
                </a:lnTo>
                <a:lnTo>
                  <a:pt x="6017" y="14966"/>
                </a:lnTo>
                <a:lnTo>
                  <a:pt x="6714" y="15003"/>
                </a:lnTo>
                <a:lnTo>
                  <a:pt x="7411" y="15003"/>
                </a:lnTo>
                <a:lnTo>
                  <a:pt x="8108" y="14930"/>
                </a:lnTo>
                <a:lnTo>
                  <a:pt x="8768" y="14783"/>
                </a:lnTo>
                <a:lnTo>
                  <a:pt x="9465" y="14600"/>
                </a:lnTo>
                <a:lnTo>
                  <a:pt x="9758" y="14453"/>
                </a:lnTo>
                <a:lnTo>
                  <a:pt x="10088" y="14306"/>
                </a:lnTo>
                <a:lnTo>
                  <a:pt x="10382" y="14159"/>
                </a:lnTo>
                <a:lnTo>
                  <a:pt x="10675" y="13976"/>
                </a:lnTo>
                <a:lnTo>
                  <a:pt x="11152" y="13536"/>
                </a:lnTo>
                <a:lnTo>
                  <a:pt x="11629" y="13059"/>
                </a:lnTo>
                <a:lnTo>
                  <a:pt x="12033" y="12509"/>
                </a:lnTo>
                <a:lnTo>
                  <a:pt x="12399" y="11958"/>
                </a:lnTo>
                <a:lnTo>
                  <a:pt x="12729" y="11372"/>
                </a:lnTo>
                <a:lnTo>
                  <a:pt x="12986" y="10748"/>
                </a:lnTo>
                <a:lnTo>
                  <a:pt x="13243" y="10161"/>
                </a:lnTo>
                <a:lnTo>
                  <a:pt x="13426" y="9464"/>
                </a:lnTo>
                <a:lnTo>
                  <a:pt x="13500" y="9097"/>
                </a:lnTo>
                <a:lnTo>
                  <a:pt x="13573" y="8730"/>
                </a:lnTo>
                <a:lnTo>
                  <a:pt x="13573" y="8400"/>
                </a:lnTo>
                <a:lnTo>
                  <a:pt x="13573" y="8034"/>
                </a:lnTo>
                <a:lnTo>
                  <a:pt x="13573" y="7667"/>
                </a:lnTo>
                <a:lnTo>
                  <a:pt x="13500" y="7300"/>
                </a:lnTo>
                <a:lnTo>
                  <a:pt x="13426" y="6970"/>
                </a:lnTo>
                <a:lnTo>
                  <a:pt x="13353" y="6640"/>
                </a:lnTo>
                <a:lnTo>
                  <a:pt x="13206" y="6346"/>
                </a:lnTo>
                <a:lnTo>
                  <a:pt x="13060" y="6053"/>
                </a:lnTo>
                <a:lnTo>
                  <a:pt x="12693" y="5466"/>
                </a:lnTo>
                <a:lnTo>
                  <a:pt x="12289" y="4916"/>
                </a:lnTo>
                <a:lnTo>
                  <a:pt x="11849" y="4475"/>
                </a:lnTo>
                <a:lnTo>
                  <a:pt x="11372" y="4035"/>
                </a:lnTo>
                <a:lnTo>
                  <a:pt x="10895" y="3668"/>
                </a:lnTo>
                <a:lnTo>
                  <a:pt x="10345" y="3338"/>
                </a:lnTo>
                <a:lnTo>
                  <a:pt x="9795" y="3045"/>
                </a:lnTo>
                <a:lnTo>
                  <a:pt x="9208" y="2788"/>
                </a:lnTo>
                <a:lnTo>
                  <a:pt x="8584" y="2605"/>
                </a:lnTo>
                <a:lnTo>
                  <a:pt x="7998" y="2458"/>
                </a:lnTo>
                <a:lnTo>
                  <a:pt x="7447" y="2385"/>
                </a:lnTo>
                <a:close/>
              </a:path>
            </a:pathLst>
          </a:custGeom>
          <a:solidFill>
            <a:srgbClr val="6D9EE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A4C2F4"/>
              </a:solidFill>
              <a:latin typeface="Arial"/>
              <a:ea typeface="Arial"/>
              <a:cs typeface="Arial"/>
              <a:sym typeface="Arial"/>
            </a:endParaRPr>
          </a:p>
        </p:txBody>
      </p:sp>
      <p:sp>
        <p:nvSpPr>
          <p:cNvPr id="887" name="Google Shape;887;p41"/>
          <p:cNvSpPr/>
          <p:nvPr/>
        </p:nvSpPr>
        <p:spPr>
          <a:xfrm>
            <a:off x="8364459" y="3346843"/>
            <a:ext cx="873792" cy="600260"/>
          </a:xfrm>
          <a:custGeom>
            <a:avLst/>
            <a:gdLst/>
            <a:ahLst/>
            <a:cxnLst/>
            <a:rect l="l" t="t" r="r" b="b"/>
            <a:pathLst>
              <a:path w="17461" h="11995" extrusionOk="0">
                <a:moveTo>
                  <a:pt x="9758" y="2238"/>
                </a:moveTo>
                <a:lnTo>
                  <a:pt x="9721" y="2274"/>
                </a:lnTo>
                <a:lnTo>
                  <a:pt x="9648" y="2311"/>
                </a:lnTo>
                <a:lnTo>
                  <a:pt x="9611" y="2458"/>
                </a:lnTo>
                <a:lnTo>
                  <a:pt x="9648" y="2568"/>
                </a:lnTo>
                <a:lnTo>
                  <a:pt x="9721" y="2605"/>
                </a:lnTo>
                <a:lnTo>
                  <a:pt x="9758" y="2641"/>
                </a:lnTo>
                <a:lnTo>
                  <a:pt x="9941" y="2641"/>
                </a:lnTo>
                <a:lnTo>
                  <a:pt x="9978" y="2605"/>
                </a:lnTo>
                <a:lnTo>
                  <a:pt x="10051" y="2531"/>
                </a:lnTo>
                <a:lnTo>
                  <a:pt x="10051" y="2458"/>
                </a:lnTo>
                <a:lnTo>
                  <a:pt x="10051" y="2348"/>
                </a:lnTo>
                <a:lnTo>
                  <a:pt x="9978" y="2274"/>
                </a:lnTo>
                <a:lnTo>
                  <a:pt x="9941" y="2238"/>
                </a:lnTo>
                <a:close/>
                <a:moveTo>
                  <a:pt x="9795" y="3191"/>
                </a:moveTo>
                <a:lnTo>
                  <a:pt x="9721" y="3265"/>
                </a:lnTo>
                <a:lnTo>
                  <a:pt x="9684" y="3301"/>
                </a:lnTo>
                <a:lnTo>
                  <a:pt x="9684" y="3375"/>
                </a:lnTo>
                <a:lnTo>
                  <a:pt x="9684" y="3485"/>
                </a:lnTo>
                <a:lnTo>
                  <a:pt x="9758" y="3522"/>
                </a:lnTo>
                <a:lnTo>
                  <a:pt x="9795" y="3558"/>
                </a:lnTo>
                <a:lnTo>
                  <a:pt x="9941" y="3558"/>
                </a:lnTo>
                <a:lnTo>
                  <a:pt x="9978" y="3522"/>
                </a:lnTo>
                <a:lnTo>
                  <a:pt x="10015" y="3485"/>
                </a:lnTo>
                <a:lnTo>
                  <a:pt x="10051" y="3375"/>
                </a:lnTo>
                <a:lnTo>
                  <a:pt x="10015" y="3301"/>
                </a:lnTo>
                <a:lnTo>
                  <a:pt x="9978" y="3228"/>
                </a:lnTo>
                <a:lnTo>
                  <a:pt x="9941" y="3191"/>
                </a:lnTo>
                <a:close/>
                <a:moveTo>
                  <a:pt x="11519" y="3045"/>
                </a:moveTo>
                <a:lnTo>
                  <a:pt x="11409" y="3081"/>
                </a:lnTo>
                <a:lnTo>
                  <a:pt x="11335" y="3118"/>
                </a:lnTo>
                <a:lnTo>
                  <a:pt x="11298" y="3191"/>
                </a:lnTo>
                <a:lnTo>
                  <a:pt x="11262" y="3265"/>
                </a:lnTo>
                <a:lnTo>
                  <a:pt x="11262" y="3338"/>
                </a:lnTo>
                <a:lnTo>
                  <a:pt x="11262" y="3412"/>
                </a:lnTo>
                <a:lnTo>
                  <a:pt x="11298" y="3485"/>
                </a:lnTo>
                <a:lnTo>
                  <a:pt x="11372" y="3522"/>
                </a:lnTo>
                <a:lnTo>
                  <a:pt x="11445" y="3595"/>
                </a:lnTo>
                <a:lnTo>
                  <a:pt x="11592" y="3595"/>
                </a:lnTo>
                <a:lnTo>
                  <a:pt x="11665" y="3522"/>
                </a:lnTo>
                <a:lnTo>
                  <a:pt x="11702" y="3485"/>
                </a:lnTo>
                <a:lnTo>
                  <a:pt x="11739" y="3412"/>
                </a:lnTo>
                <a:lnTo>
                  <a:pt x="11702" y="3265"/>
                </a:lnTo>
                <a:lnTo>
                  <a:pt x="11702" y="3155"/>
                </a:lnTo>
                <a:lnTo>
                  <a:pt x="11629" y="3081"/>
                </a:lnTo>
                <a:lnTo>
                  <a:pt x="11519" y="3045"/>
                </a:lnTo>
                <a:close/>
                <a:moveTo>
                  <a:pt x="15554" y="1541"/>
                </a:moveTo>
                <a:lnTo>
                  <a:pt x="15407" y="1871"/>
                </a:lnTo>
                <a:lnTo>
                  <a:pt x="15187" y="2164"/>
                </a:lnTo>
                <a:lnTo>
                  <a:pt x="14967" y="2458"/>
                </a:lnTo>
                <a:lnTo>
                  <a:pt x="14710" y="2715"/>
                </a:lnTo>
                <a:lnTo>
                  <a:pt x="14416" y="2935"/>
                </a:lnTo>
                <a:lnTo>
                  <a:pt x="14123" y="3155"/>
                </a:lnTo>
                <a:lnTo>
                  <a:pt x="13536" y="3595"/>
                </a:lnTo>
                <a:lnTo>
                  <a:pt x="13279" y="3265"/>
                </a:lnTo>
                <a:lnTo>
                  <a:pt x="12986" y="2971"/>
                </a:lnTo>
                <a:lnTo>
                  <a:pt x="13096" y="2935"/>
                </a:lnTo>
                <a:lnTo>
                  <a:pt x="13683" y="2531"/>
                </a:lnTo>
                <a:lnTo>
                  <a:pt x="14306" y="2164"/>
                </a:lnTo>
                <a:lnTo>
                  <a:pt x="14930" y="1834"/>
                </a:lnTo>
                <a:lnTo>
                  <a:pt x="15554" y="1541"/>
                </a:lnTo>
                <a:close/>
                <a:moveTo>
                  <a:pt x="8914" y="3228"/>
                </a:moveTo>
                <a:lnTo>
                  <a:pt x="8841" y="3301"/>
                </a:lnTo>
                <a:lnTo>
                  <a:pt x="8804" y="3375"/>
                </a:lnTo>
                <a:lnTo>
                  <a:pt x="8804" y="3485"/>
                </a:lnTo>
                <a:lnTo>
                  <a:pt x="8804" y="3558"/>
                </a:lnTo>
                <a:lnTo>
                  <a:pt x="8877" y="3632"/>
                </a:lnTo>
                <a:lnTo>
                  <a:pt x="8951" y="3668"/>
                </a:lnTo>
                <a:lnTo>
                  <a:pt x="9098" y="3668"/>
                </a:lnTo>
                <a:lnTo>
                  <a:pt x="9134" y="3632"/>
                </a:lnTo>
                <a:lnTo>
                  <a:pt x="9208" y="3558"/>
                </a:lnTo>
                <a:lnTo>
                  <a:pt x="9208" y="3485"/>
                </a:lnTo>
                <a:lnTo>
                  <a:pt x="9208" y="3375"/>
                </a:lnTo>
                <a:lnTo>
                  <a:pt x="9171" y="3338"/>
                </a:lnTo>
                <a:lnTo>
                  <a:pt x="9134" y="3265"/>
                </a:lnTo>
                <a:lnTo>
                  <a:pt x="9061" y="3228"/>
                </a:lnTo>
                <a:close/>
                <a:moveTo>
                  <a:pt x="16324" y="1101"/>
                </a:moveTo>
                <a:lnTo>
                  <a:pt x="16140" y="1541"/>
                </a:lnTo>
                <a:lnTo>
                  <a:pt x="15884" y="1944"/>
                </a:lnTo>
                <a:lnTo>
                  <a:pt x="15590" y="2348"/>
                </a:lnTo>
                <a:lnTo>
                  <a:pt x="15297" y="2751"/>
                </a:lnTo>
                <a:lnTo>
                  <a:pt x="14967" y="3081"/>
                </a:lnTo>
                <a:lnTo>
                  <a:pt x="14600" y="3412"/>
                </a:lnTo>
                <a:lnTo>
                  <a:pt x="13829" y="4072"/>
                </a:lnTo>
                <a:lnTo>
                  <a:pt x="13756" y="3925"/>
                </a:lnTo>
                <a:lnTo>
                  <a:pt x="13976" y="3778"/>
                </a:lnTo>
                <a:lnTo>
                  <a:pt x="14343" y="3558"/>
                </a:lnTo>
                <a:lnTo>
                  <a:pt x="14673" y="3301"/>
                </a:lnTo>
                <a:lnTo>
                  <a:pt x="15003" y="3008"/>
                </a:lnTo>
                <a:lnTo>
                  <a:pt x="15297" y="2715"/>
                </a:lnTo>
                <a:lnTo>
                  <a:pt x="15554" y="2384"/>
                </a:lnTo>
                <a:lnTo>
                  <a:pt x="15774" y="2018"/>
                </a:lnTo>
                <a:lnTo>
                  <a:pt x="15957" y="1651"/>
                </a:lnTo>
                <a:lnTo>
                  <a:pt x="16104" y="1211"/>
                </a:lnTo>
                <a:lnTo>
                  <a:pt x="16104" y="1137"/>
                </a:lnTo>
                <a:lnTo>
                  <a:pt x="16324" y="1101"/>
                </a:lnTo>
                <a:close/>
                <a:moveTo>
                  <a:pt x="10528" y="3962"/>
                </a:moveTo>
                <a:lnTo>
                  <a:pt x="10455" y="3998"/>
                </a:lnTo>
                <a:lnTo>
                  <a:pt x="10381" y="4072"/>
                </a:lnTo>
                <a:lnTo>
                  <a:pt x="10381" y="4108"/>
                </a:lnTo>
                <a:lnTo>
                  <a:pt x="10345" y="4219"/>
                </a:lnTo>
                <a:lnTo>
                  <a:pt x="10381" y="4329"/>
                </a:lnTo>
                <a:lnTo>
                  <a:pt x="10455" y="4402"/>
                </a:lnTo>
                <a:lnTo>
                  <a:pt x="10491" y="4439"/>
                </a:lnTo>
                <a:lnTo>
                  <a:pt x="10638" y="4439"/>
                </a:lnTo>
                <a:lnTo>
                  <a:pt x="10748" y="4365"/>
                </a:lnTo>
                <a:lnTo>
                  <a:pt x="10785" y="4292"/>
                </a:lnTo>
                <a:lnTo>
                  <a:pt x="10822" y="4219"/>
                </a:lnTo>
                <a:lnTo>
                  <a:pt x="10785" y="4108"/>
                </a:lnTo>
                <a:lnTo>
                  <a:pt x="10748" y="4072"/>
                </a:lnTo>
                <a:lnTo>
                  <a:pt x="10712" y="3998"/>
                </a:lnTo>
                <a:lnTo>
                  <a:pt x="10675" y="3962"/>
                </a:lnTo>
                <a:close/>
                <a:moveTo>
                  <a:pt x="16434" y="477"/>
                </a:moveTo>
                <a:lnTo>
                  <a:pt x="16617" y="514"/>
                </a:lnTo>
                <a:lnTo>
                  <a:pt x="16764" y="587"/>
                </a:lnTo>
                <a:lnTo>
                  <a:pt x="16837" y="734"/>
                </a:lnTo>
                <a:lnTo>
                  <a:pt x="16911" y="880"/>
                </a:lnTo>
                <a:lnTo>
                  <a:pt x="16947" y="1064"/>
                </a:lnTo>
                <a:lnTo>
                  <a:pt x="16947" y="1247"/>
                </a:lnTo>
                <a:lnTo>
                  <a:pt x="16911" y="1541"/>
                </a:lnTo>
                <a:lnTo>
                  <a:pt x="16764" y="1871"/>
                </a:lnTo>
                <a:lnTo>
                  <a:pt x="16544" y="2128"/>
                </a:lnTo>
                <a:lnTo>
                  <a:pt x="16104" y="2641"/>
                </a:lnTo>
                <a:lnTo>
                  <a:pt x="15077" y="3668"/>
                </a:lnTo>
                <a:lnTo>
                  <a:pt x="14086" y="4549"/>
                </a:lnTo>
                <a:lnTo>
                  <a:pt x="14013" y="4402"/>
                </a:lnTo>
                <a:lnTo>
                  <a:pt x="14123" y="4329"/>
                </a:lnTo>
                <a:lnTo>
                  <a:pt x="14967" y="3632"/>
                </a:lnTo>
                <a:lnTo>
                  <a:pt x="15370" y="3228"/>
                </a:lnTo>
                <a:lnTo>
                  <a:pt x="15737" y="2825"/>
                </a:lnTo>
                <a:lnTo>
                  <a:pt x="16067" y="2384"/>
                </a:lnTo>
                <a:lnTo>
                  <a:pt x="16361" y="1908"/>
                </a:lnTo>
                <a:lnTo>
                  <a:pt x="16617" y="1431"/>
                </a:lnTo>
                <a:lnTo>
                  <a:pt x="16764" y="880"/>
                </a:lnTo>
                <a:lnTo>
                  <a:pt x="16764" y="770"/>
                </a:lnTo>
                <a:lnTo>
                  <a:pt x="16727" y="697"/>
                </a:lnTo>
                <a:lnTo>
                  <a:pt x="16654" y="660"/>
                </a:lnTo>
                <a:lnTo>
                  <a:pt x="16544" y="660"/>
                </a:lnTo>
                <a:lnTo>
                  <a:pt x="15920" y="770"/>
                </a:lnTo>
                <a:lnTo>
                  <a:pt x="15333" y="954"/>
                </a:lnTo>
                <a:lnTo>
                  <a:pt x="15333" y="954"/>
                </a:lnTo>
                <a:lnTo>
                  <a:pt x="15590" y="807"/>
                </a:lnTo>
                <a:lnTo>
                  <a:pt x="15884" y="660"/>
                </a:lnTo>
                <a:lnTo>
                  <a:pt x="16177" y="550"/>
                </a:lnTo>
                <a:lnTo>
                  <a:pt x="16434" y="477"/>
                </a:lnTo>
                <a:close/>
                <a:moveTo>
                  <a:pt x="9354" y="4182"/>
                </a:moveTo>
                <a:lnTo>
                  <a:pt x="9208" y="4255"/>
                </a:lnTo>
                <a:lnTo>
                  <a:pt x="9134" y="4365"/>
                </a:lnTo>
                <a:lnTo>
                  <a:pt x="9134" y="4439"/>
                </a:lnTo>
                <a:lnTo>
                  <a:pt x="9171" y="4512"/>
                </a:lnTo>
                <a:lnTo>
                  <a:pt x="9208" y="4585"/>
                </a:lnTo>
                <a:lnTo>
                  <a:pt x="9281" y="4622"/>
                </a:lnTo>
                <a:lnTo>
                  <a:pt x="9428" y="4622"/>
                </a:lnTo>
                <a:lnTo>
                  <a:pt x="9538" y="4585"/>
                </a:lnTo>
                <a:lnTo>
                  <a:pt x="9611" y="4475"/>
                </a:lnTo>
                <a:lnTo>
                  <a:pt x="9648" y="4402"/>
                </a:lnTo>
                <a:lnTo>
                  <a:pt x="9648" y="4292"/>
                </a:lnTo>
                <a:lnTo>
                  <a:pt x="9611" y="4255"/>
                </a:lnTo>
                <a:lnTo>
                  <a:pt x="9538" y="4182"/>
                </a:lnTo>
                <a:close/>
                <a:moveTo>
                  <a:pt x="13243" y="6566"/>
                </a:moveTo>
                <a:lnTo>
                  <a:pt x="13169" y="6639"/>
                </a:lnTo>
                <a:lnTo>
                  <a:pt x="13133" y="6713"/>
                </a:lnTo>
                <a:lnTo>
                  <a:pt x="13133" y="6860"/>
                </a:lnTo>
                <a:lnTo>
                  <a:pt x="13133" y="6933"/>
                </a:lnTo>
                <a:lnTo>
                  <a:pt x="13206" y="6970"/>
                </a:lnTo>
                <a:lnTo>
                  <a:pt x="13316" y="7006"/>
                </a:lnTo>
                <a:lnTo>
                  <a:pt x="13463" y="6970"/>
                </a:lnTo>
                <a:lnTo>
                  <a:pt x="13536" y="6933"/>
                </a:lnTo>
                <a:lnTo>
                  <a:pt x="13536" y="6860"/>
                </a:lnTo>
                <a:lnTo>
                  <a:pt x="13573" y="6750"/>
                </a:lnTo>
                <a:lnTo>
                  <a:pt x="13536" y="6676"/>
                </a:lnTo>
                <a:lnTo>
                  <a:pt x="13463" y="6603"/>
                </a:lnTo>
                <a:lnTo>
                  <a:pt x="13316" y="6566"/>
                </a:lnTo>
                <a:close/>
                <a:moveTo>
                  <a:pt x="12216" y="7300"/>
                </a:moveTo>
                <a:lnTo>
                  <a:pt x="12105" y="7336"/>
                </a:lnTo>
                <a:lnTo>
                  <a:pt x="12032" y="7410"/>
                </a:lnTo>
                <a:lnTo>
                  <a:pt x="11995" y="7520"/>
                </a:lnTo>
                <a:lnTo>
                  <a:pt x="11995" y="7630"/>
                </a:lnTo>
                <a:lnTo>
                  <a:pt x="12032" y="7703"/>
                </a:lnTo>
                <a:lnTo>
                  <a:pt x="12105" y="7777"/>
                </a:lnTo>
                <a:lnTo>
                  <a:pt x="12216" y="7777"/>
                </a:lnTo>
                <a:lnTo>
                  <a:pt x="12289" y="7740"/>
                </a:lnTo>
                <a:lnTo>
                  <a:pt x="12362" y="7703"/>
                </a:lnTo>
                <a:lnTo>
                  <a:pt x="12436" y="7630"/>
                </a:lnTo>
                <a:lnTo>
                  <a:pt x="12436" y="7520"/>
                </a:lnTo>
                <a:lnTo>
                  <a:pt x="12436" y="7410"/>
                </a:lnTo>
                <a:lnTo>
                  <a:pt x="12326" y="7336"/>
                </a:lnTo>
                <a:lnTo>
                  <a:pt x="12216" y="7300"/>
                </a:lnTo>
                <a:close/>
                <a:moveTo>
                  <a:pt x="12729" y="8033"/>
                </a:moveTo>
                <a:lnTo>
                  <a:pt x="12656" y="8107"/>
                </a:lnTo>
                <a:lnTo>
                  <a:pt x="12656" y="8143"/>
                </a:lnTo>
                <a:lnTo>
                  <a:pt x="12619" y="8253"/>
                </a:lnTo>
                <a:lnTo>
                  <a:pt x="12619" y="8400"/>
                </a:lnTo>
                <a:lnTo>
                  <a:pt x="12656" y="8437"/>
                </a:lnTo>
                <a:lnTo>
                  <a:pt x="12692" y="8474"/>
                </a:lnTo>
                <a:lnTo>
                  <a:pt x="12729" y="8474"/>
                </a:lnTo>
                <a:lnTo>
                  <a:pt x="12802" y="8510"/>
                </a:lnTo>
                <a:lnTo>
                  <a:pt x="12912" y="8474"/>
                </a:lnTo>
                <a:lnTo>
                  <a:pt x="12986" y="8437"/>
                </a:lnTo>
                <a:lnTo>
                  <a:pt x="13022" y="8400"/>
                </a:lnTo>
                <a:lnTo>
                  <a:pt x="13022" y="8253"/>
                </a:lnTo>
                <a:lnTo>
                  <a:pt x="13022" y="8180"/>
                </a:lnTo>
                <a:lnTo>
                  <a:pt x="12949" y="8107"/>
                </a:lnTo>
                <a:lnTo>
                  <a:pt x="12912" y="8033"/>
                </a:lnTo>
                <a:close/>
                <a:moveTo>
                  <a:pt x="10051" y="2128"/>
                </a:moveTo>
                <a:lnTo>
                  <a:pt x="10455" y="2164"/>
                </a:lnTo>
                <a:lnTo>
                  <a:pt x="10858" y="2238"/>
                </a:lnTo>
                <a:lnTo>
                  <a:pt x="11262" y="2348"/>
                </a:lnTo>
                <a:lnTo>
                  <a:pt x="11225" y="2458"/>
                </a:lnTo>
                <a:lnTo>
                  <a:pt x="11262" y="2568"/>
                </a:lnTo>
                <a:lnTo>
                  <a:pt x="11335" y="2641"/>
                </a:lnTo>
                <a:lnTo>
                  <a:pt x="11445" y="2715"/>
                </a:lnTo>
                <a:lnTo>
                  <a:pt x="11629" y="2715"/>
                </a:lnTo>
                <a:lnTo>
                  <a:pt x="11775" y="2788"/>
                </a:lnTo>
                <a:lnTo>
                  <a:pt x="12105" y="2935"/>
                </a:lnTo>
                <a:lnTo>
                  <a:pt x="12179" y="2971"/>
                </a:lnTo>
                <a:lnTo>
                  <a:pt x="12252" y="3008"/>
                </a:lnTo>
                <a:lnTo>
                  <a:pt x="12472" y="3191"/>
                </a:lnTo>
                <a:lnTo>
                  <a:pt x="12692" y="3412"/>
                </a:lnTo>
                <a:lnTo>
                  <a:pt x="13096" y="3852"/>
                </a:lnTo>
                <a:lnTo>
                  <a:pt x="11482" y="4842"/>
                </a:lnTo>
                <a:lnTo>
                  <a:pt x="9868" y="5796"/>
                </a:lnTo>
                <a:lnTo>
                  <a:pt x="6090" y="8070"/>
                </a:lnTo>
                <a:lnTo>
                  <a:pt x="5209" y="8620"/>
                </a:lnTo>
                <a:lnTo>
                  <a:pt x="5356" y="8327"/>
                </a:lnTo>
                <a:lnTo>
                  <a:pt x="5649" y="7960"/>
                </a:lnTo>
                <a:lnTo>
                  <a:pt x="5943" y="7557"/>
                </a:lnTo>
                <a:lnTo>
                  <a:pt x="5906" y="7483"/>
                </a:lnTo>
                <a:lnTo>
                  <a:pt x="5870" y="7483"/>
                </a:lnTo>
                <a:lnTo>
                  <a:pt x="5686" y="7593"/>
                </a:lnTo>
                <a:lnTo>
                  <a:pt x="5539" y="7740"/>
                </a:lnTo>
                <a:lnTo>
                  <a:pt x="5209" y="8070"/>
                </a:lnTo>
                <a:lnTo>
                  <a:pt x="4989" y="8437"/>
                </a:lnTo>
                <a:lnTo>
                  <a:pt x="4769" y="8840"/>
                </a:lnTo>
                <a:lnTo>
                  <a:pt x="4732" y="8877"/>
                </a:lnTo>
                <a:lnTo>
                  <a:pt x="4622" y="8584"/>
                </a:lnTo>
                <a:lnTo>
                  <a:pt x="4916" y="8107"/>
                </a:lnTo>
                <a:lnTo>
                  <a:pt x="5283" y="7630"/>
                </a:lnTo>
                <a:lnTo>
                  <a:pt x="5649" y="7190"/>
                </a:lnTo>
                <a:lnTo>
                  <a:pt x="6016" y="6786"/>
                </a:lnTo>
                <a:lnTo>
                  <a:pt x="6016" y="6750"/>
                </a:lnTo>
                <a:lnTo>
                  <a:pt x="6016" y="6713"/>
                </a:lnTo>
                <a:lnTo>
                  <a:pt x="5943" y="6713"/>
                </a:lnTo>
                <a:lnTo>
                  <a:pt x="5539" y="7043"/>
                </a:lnTo>
                <a:lnTo>
                  <a:pt x="5173" y="7410"/>
                </a:lnTo>
                <a:lnTo>
                  <a:pt x="4842" y="7777"/>
                </a:lnTo>
                <a:lnTo>
                  <a:pt x="4512" y="8180"/>
                </a:lnTo>
                <a:lnTo>
                  <a:pt x="4476" y="7923"/>
                </a:lnTo>
                <a:lnTo>
                  <a:pt x="4439" y="7667"/>
                </a:lnTo>
                <a:lnTo>
                  <a:pt x="4659" y="7336"/>
                </a:lnTo>
                <a:lnTo>
                  <a:pt x="4879" y="7080"/>
                </a:lnTo>
                <a:lnTo>
                  <a:pt x="5686" y="6016"/>
                </a:lnTo>
                <a:lnTo>
                  <a:pt x="5723" y="5943"/>
                </a:lnTo>
                <a:lnTo>
                  <a:pt x="5686" y="5906"/>
                </a:lnTo>
                <a:lnTo>
                  <a:pt x="5576" y="5906"/>
                </a:lnTo>
                <a:lnTo>
                  <a:pt x="5283" y="6199"/>
                </a:lnTo>
                <a:lnTo>
                  <a:pt x="4953" y="6529"/>
                </a:lnTo>
                <a:lnTo>
                  <a:pt x="4402" y="7153"/>
                </a:lnTo>
                <a:lnTo>
                  <a:pt x="4402" y="6529"/>
                </a:lnTo>
                <a:lnTo>
                  <a:pt x="4622" y="6199"/>
                </a:lnTo>
                <a:lnTo>
                  <a:pt x="4953" y="5759"/>
                </a:lnTo>
                <a:lnTo>
                  <a:pt x="5136" y="5502"/>
                </a:lnTo>
                <a:lnTo>
                  <a:pt x="5246" y="5392"/>
                </a:lnTo>
                <a:lnTo>
                  <a:pt x="5393" y="5319"/>
                </a:lnTo>
                <a:lnTo>
                  <a:pt x="5429" y="5319"/>
                </a:lnTo>
                <a:lnTo>
                  <a:pt x="5429" y="5282"/>
                </a:lnTo>
                <a:lnTo>
                  <a:pt x="5393" y="5246"/>
                </a:lnTo>
                <a:lnTo>
                  <a:pt x="5393" y="5209"/>
                </a:lnTo>
                <a:lnTo>
                  <a:pt x="5173" y="5209"/>
                </a:lnTo>
                <a:lnTo>
                  <a:pt x="5063" y="5282"/>
                </a:lnTo>
                <a:lnTo>
                  <a:pt x="4953" y="5356"/>
                </a:lnTo>
                <a:lnTo>
                  <a:pt x="4769" y="5539"/>
                </a:lnTo>
                <a:lnTo>
                  <a:pt x="4622" y="5722"/>
                </a:lnTo>
                <a:lnTo>
                  <a:pt x="4476" y="5869"/>
                </a:lnTo>
                <a:lnTo>
                  <a:pt x="4586" y="5466"/>
                </a:lnTo>
                <a:lnTo>
                  <a:pt x="4732" y="5062"/>
                </a:lnTo>
                <a:lnTo>
                  <a:pt x="4879" y="4842"/>
                </a:lnTo>
                <a:lnTo>
                  <a:pt x="5026" y="4622"/>
                </a:lnTo>
                <a:lnTo>
                  <a:pt x="5209" y="4402"/>
                </a:lnTo>
                <a:lnTo>
                  <a:pt x="5393" y="4219"/>
                </a:lnTo>
                <a:lnTo>
                  <a:pt x="5796" y="3852"/>
                </a:lnTo>
                <a:lnTo>
                  <a:pt x="6236" y="3522"/>
                </a:lnTo>
                <a:lnTo>
                  <a:pt x="6677" y="3228"/>
                </a:lnTo>
                <a:lnTo>
                  <a:pt x="7117" y="2935"/>
                </a:lnTo>
                <a:lnTo>
                  <a:pt x="7594" y="2715"/>
                </a:lnTo>
                <a:lnTo>
                  <a:pt x="8070" y="2494"/>
                </a:lnTo>
                <a:lnTo>
                  <a:pt x="8474" y="2348"/>
                </a:lnTo>
                <a:lnTo>
                  <a:pt x="8841" y="2238"/>
                </a:lnTo>
                <a:lnTo>
                  <a:pt x="9244" y="2164"/>
                </a:lnTo>
                <a:lnTo>
                  <a:pt x="9648" y="2128"/>
                </a:lnTo>
                <a:close/>
                <a:moveTo>
                  <a:pt x="13316" y="4219"/>
                </a:moveTo>
                <a:lnTo>
                  <a:pt x="13426" y="4365"/>
                </a:lnTo>
                <a:lnTo>
                  <a:pt x="12582" y="5026"/>
                </a:lnTo>
                <a:lnTo>
                  <a:pt x="11702" y="5649"/>
                </a:lnTo>
                <a:lnTo>
                  <a:pt x="10785" y="6273"/>
                </a:lnTo>
                <a:lnTo>
                  <a:pt x="9868" y="6860"/>
                </a:lnTo>
                <a:lnTo>
                  <a:pt x="8877" y="7446"/>
                </a:lnTo>
                <a:lnTo>
                  <a:pt x="7887" y="8033"/>
                </a:lnTo>
                <a:lnTo>
                  <a:pt x="6860" y="8584"/>
                </a:lnTo>
                <a:lnTo>
                  <a:pt x="5796" y="9097"/>
                </a:lnTo>
                <a:lnTo>
                  <a:pt x="4989" y="9464"/>
                </a:lnTo>
                <a:lnTo>
                  <a:pt x="4916" y="9317"/>
                </a:lnTo>
                <a:lnTo>
                  <a:pt x="4953" y="9207"/>
                </a:lnTo>
                <a:lnTo>
                  <a:pt x="6053" y="8584"/>
                </a:lnTo>
                <a:lnTo>
                  <a:pt x="10198" y="6089"/>
                </a:lnTo>
                <a:lnTo>
                  <a:pt x="11775" y="5136"/>
                </a:lnTo>
                <a:lnTo>
                  <a:pt x="13316" y="4219"/>
                </a:lnTo>
                <a:close/>
                <a:moveTo>
                  <a:pt x="3962" y="7960"/>
                </a:moveTo>
                <a:lnTo>
                  <a:pt x="3999" y="8070"/>
                </a:lnTo>
                <a:lnTo>
                  <a:pt x="3999" y="8107"/>
                </a:lnTo>
                <a:lnTo>
                  <a:pt x="4146" y="8694"/>
                </a:lnTo>
                <a:lnTo>
                  <a:pt x="3962" y="9024"/>
                </a:lnTo>
                <a:lnTo>
                  <a:pt x="3925" y="9097"/>
                </a:lnTo>
                <a:lnTo>
                  <a:pt x="3925" y="9134"/>
                </a:lnTo>
                <a:lnTo>
                  <a:pt x="3999" y="9244"/>
                </a:lnTo>
                <a:lnTo>
                  <a:pt x="3339" y="9501"/>
                </a:lnTo>
                <a:lnTo>
                  <a:pt x="3008" y="9611"/>
                </a:lnTo>
                <a:lnTo>
                  <a:pt x="2642" y="9684"/>
                </a:lnTo>
                <a:lnTo>
                  <a:pt x="2898" y="9171"/>
                </a:lnTo>
                <a:lnTo>
                  <a:pt x="3229" y="8694"/>
                </a:lnTo>
                <a:lnTo>
                  <a:pt x="3559" y="8327"/>
                </a:lnTo>
                <a:lnTo>
                  <a:pt x="3962" y="7960"/>
                </a:lnTo>
                <a:close/>
                <a:moveTo>
                  <a:pt x="13609" y="4732"/>
                </a:moveTo>
                <a:lnTo>
                  <a:pt x="13683" y="4915"/>
                </a:lnTo>
                <a:lnTo>
                  <a:pt x="12986" y="5502"/>
                </a:lnTo>
                <a:lnTo>
                  <a:pt x="12105" y="6199"/>
                </a:lnTo>
                <a:lnTo>
                  <a:pt x="11225" y="6823"/>
                </a:lnTo>
                <a:lnTo>
                  <a:pt x="10308" y="7446"/>
                </a:lnTo>
                <a:lnTo>
                  <a:pt x="9354" y="8033"/>
                </a:lnTo>
                <a:lnTo>
                  <a:pt x="8401" y="8584"/>
                </a:lnTo>
                <a:lnTo>
                  <a:pt x="7447" y="9097"/>
                </a:lnTo>
                <a:lnTo>
                  <a:pt x="6456" y="9574"/>
                </a:lnTo>
                <a:lnTo>
                  <a:pt x="5429" y="10014"/>
                </a:lnTo>
                <a:lnTo>
                  <a:pt x="5246" y="9794"/>
                </a:lnTo>
                <a:lnTo>
                  <a:pt x="5466" y="9684"/>
                </a:lnTo>
                <a:lnTo>
                  <a:pt x="6603" y="9134"/>
                </a:lnTo>
                <a:lnTo>
                  <a:pt x="7740" y="8547"/>
                </a:lnTo>
                <a:lnTo>
                  <a:pt x="8877" y="7923"/>
                </a:lnTo>
                <a:lnTo>
                  <a:pt x="9978" y="7263"/>
                </a:lnTo>
                <a:lnTo>
                  <a:pt x="10895" y="6676"/>
                </a:lnTo>
                <a:lnTo>
                  <a:pt x="11812" y="6053"/>
                </a:lnTo>
                <a:lnTo>
                  <a:pt x="12729" y="5392"/>
                </a:lnTo>
                <a:lnTo>
                  <a:pt x="13609" y="4732"/>
                </a:lnTo>
                <a:close/>
                <a:moveTo>
                  <a:pt x="11995" y="9721"/>
                </a:moveTo>
                <a:lnTo>
                  <a:pt x="12472" y="9831"/>
                </a:lnTo>
                <a:lnTo>
                  <a:pt x="12436" y="9867"/>
                </a:lnTo>
                <a:lnTo>
                  <a:pt x="12032" y="10271"/>
                </a:lnTo>
                <a:lnTo>
                  <a:pt x="12032" y="10198"/>
                </a:lnTo>
                <a:lnTo>
                  <a:pt x="11995" y="9721"/>
                </a:lnTo>
                <a:close/>
                <a:moveTo>
                  <a:pt x="2715" y="8804"/>
                </a:moveTo>
                <a:lnTo>
                  <a:pt x="2422" y="9317"/>
                </a:lnTo>
                <a:lnTo>
                  <a:pt x="2165" y="9867"/>
                </a:lnTo>
                <a:lnTo>
                  <a:pt x="2165" y="9941"/>
                </a:lnTo>
                <a:lnTo>
                  <a:pt x="2201" y="10051"/>
                </a:lnTo>
                <a:lnTo>
                  <a:pt x="2275" y="10088"/>
                </a:lnTo>
                <a:lnTo>
                  <a:pt x="2348" y="10124"/>
                </a:lnTo>
                <a:lnTo>
                  <a:pt x="2898" y="10014"/>
                </a:lnTo>
                <a:lnTo>
                  <a:pt x="3449" y="9867"/>
                </a:lnTo>
                <a:lnTo>
                  <a:pt x="3925" y="9684"/>
                </a:lnTo>
                <a:lnTo>
                  <a:pt x="4439" y="9464"/>
                </a:lnTo>
                <a:lnTo>
                  <a:pt x="4549" y="9684"/>
                </a:lnTo>
                <a:lnTo>
                  <a:pt x="3559" y="10124"/>
                </a:lnTo>
                <a:lnTo>
                  <a:pt x="3082" y="10308"/>
                </a:lnTo>
                <a:lnTo>
                  <a:pt x="2568" y="10528"/>
                </a:lnTo>
                <a:lnTo>
                  <a:pt x="2275" y="10638"/>
                </a:lnTo>
                <a:lnTo>
                  <a:pt x="2018" y="10674"/>
                </a:lnTo>
                <a:lnTo>
                  <a:pt x="1761" y="10711"/>
                </a:lnTo>
                <a:lnTo>
                  <a:pt x="1468" y="10711"/>
                </a:lnTo>
                <a:lnTo>
                  <a:pt x="2091" y="9794"/>
                </a:lnTo>
                <a:lnTo>
                  <a:pt x="2348" y="9317"/>
                </a:lnTo>
                <a:lnTo>
                  <a:pt x="2642" y="8877"/>
                </a:lnTo>
                <a:lnTo>
                  <a:pt x="2715" y="8804"/>
                </a:lnTo>
                <a:close/>
                <a:moveTo>
                  <a:pt x="13829" y="5429"/>
                </a:moveTo>
                <a:lnTo>
                  <a:pt x="13940" y="5943"/>
                </a:lnTo>
                <a:lnTo>
                  <a:pt x="13940" y="6456"/>
                </a:lnTo>
                <a:lnTo>
                  <a:pt x="13940" y="6896"/>
                </a:lnTo>
                <a:lnTo>
                  <a:pt x="13866" y="7336"/>
                </a:lnTo>
                <a:lnTo>
                  <a:pt x="13756" y="7740"/>
                </a:lnTo>
                <a:lnTo>
                  <a:pt x="13609" y="8143"/>
                </a:lnTo>
                <a:lnTo>
                  <a:pt x="13426" y="8547"/>
                </a:lnTo>
                <a:lnTo>
                  <a:pt x="13206" y="8914"/>
                </a:lnTo>
                <a:lnTo>
                  <a:pt x="12949" y="9281"/>
                </a:lnTo>
                <a:lnTo>
                  <a:pt x="12656" y="9647"/>
                </a:lnTo>
                <a:lnTo>
                  <a:pt x="12289" y="9611"/>
                </a:lnTo>
                <a:lnTo>
                  <a:pt x="11922" y="9537"/>
                </a:lnTo>
                <a:lnTo>
                  <a:pt x="11849" y="9574"/>
                </a:lnTo>
                <a:lnTo>
                  <a:pt x="11812" y="9574"/>
                </a:lnTo>
                <a:lnTo>
                  <a:pt x="11775" y="9647"/>
                </a:lnTo>
                <a:lnTo>
                  <a:pt x="11702" y="10418"/>
                </a:lnTo>
                <a:lnTo>
                  <a:pt x="11702" y="10491"/>
                </a:lnTo>
                <a:lnTo>
                  <a:pt x="11409" y="10711"/>
                </a:lnTo>
                <a:lnTo>
                  <a:pt x="11188" y="10821"/>
                </a:lnTo>
                <a:lnTo>
                  <a:pt x="11152" y="10858"/>
                </a:lnTo>
                <a:lnTo>
                  <a:pt x="11042" y="10931"/>
                </a:lnTo>
                <a:lnTo>
                  <a:pt x="11042" y="10564"/>
                </a:lnTo>
                <a:lnTo>
                  <a:pt x="11115" y="10198"/>
                </a:lnTo>
                <a:lnTo>
                  <a:pt x="11188" y="9867"/>
                </a:lnTo>
                <a:lnTo>
                  <a:pt x="11298" y="9501"/>
                </a:lnTo>
                <a:lnTo>
                  <a:pt x="11298" y="9464"/>
                </a:lnTo>
                <a:lnTo>
                  <a:pt x="11262" y="9427"/>
                </a:lnTo>
                <a:lnTo>
                  <a:pt x="11225" y="9427"/>
                </a:lnTo>
                <a:lnTo>
                  <a:pt x="11188" y="9464"/>
                </a:lnTo>
                <a:lnTo>
                  <a:pt x="11078" y="9647"/>
                </a:lnTo>
                <a:lnTo>
                  <a:pt x="10968" y="9831"/>
                </a:lnTo>
                <a:lnTo>
                  <a:pt x="10785" y="10234"/>
                </a:lnTo>
                <a:lnTo>
                  <a:pt x="10712" y="10638"/>
                </a:lnTo>
                <a:lnTo>
                  <a:pt x="10712" y="11078"/>
                </a:lnTo>
                <a:lnTo>
                  <a:pt x="10271" y="11261"/>
                </a:lnTo>
                <a:lnTo>
                  <a:pt x="9831" y="11371"/>
                </a:lnTo>
                <a:lnTo>
                  <a:pt x="9868" y="11005"/>
                </a:lnTo>
                <a:lnTo>
                  <a:pt x="9978" y="10638"/>
                </a:lnTo>
                <a:lnTo>
                  <a:pt x="10051" y="10344"/>
                </a:lnTo>
                <a:lnTo>
                  <a:pt x="10161" y="10088"/>
                </a:lnTo>
                <a:lnTo>
                  <a:pt x="10418" y="9574"/>
                </a:lnTo>
                <a:lnTo>
                  <a:pt x="10418" y="9537"/>
                </a:lnTo>
                <a:lnTo>
                  <a:pt x="10381" y="9501"/>
                </a:lnTo>
                <a:lnTo>
                  <a:pt x="10345" y="9501"/>
                </a:lnTo>
                <a:lnTo>
                  <a:pt x="10345" y="9537"/>
                </a:lnTo>
                <a:lnTo>
                  <a:pt x="10015" y="9941"/>
                </a:lnTo>
                <a:lnTo>
                  <a:pt x="9758" y="10418"/>
                </a:lnTo>
                <a:lnTo>
                  <a:pt x="9538" y="10895"/>
                </a:lnTo>
                <a:lnTo>
                  <a:pt x="9501" y="11151"/>
                </a:lnTo>
                <a:lnTo>
                  <a:pt x="9428" y="11408"/>
                </a:lnTo>
                <a:lnTo>
                  <a:pt x="8951" y="11408"/>
                </a:lnTo>
                <a:lnTo>
                  <a:pt x="8951" y="11261"/>
                </a:lnTo>
                <a:lnTo>
                  <a:pt x="8914" y="11225"/>
                </a:lnTo>
                <a:lnTo>
                  <a:pt x="8877" y="11188"/>
                </a:lnTo>
                <a:lnTo>
                  <a:pt x="8841" y="11188"/>
                </a:lnTo>
                <a:lnTo>
                  <a:pt x="8804" y="11225"/>
                </a:lnTo>
                <a:lnTo>
                  <a:pt x="8731" y="11298"/>
                </a:lnTo>
                <a:lnTo>
                  <a:pt x="9171" y="10454"/>
                </a:lnTo>
                <a:lnTo>
                  <a:pt x="9391" y="10051"/>
                </a:lnTo>
                <a:lnTo>
                  <a:pt x="9684" y="9647"/>
                </a:lnTo>
                <a:lnTo>
                  <a:pt x="9684" y="9611"/>
                </a:lnTo>
                <a:lnTo>
                  <a:pt x="9648" y="9611"/>
                </a:lnTo>
                <a:lnTo>
                  <a:pt x="9648" y="9574"/>
                </a:lnTo>
                <a:lnTo>
                  <a:pt x="9611" y="9611"/>
                </a:lnTo>
                <a:lnTo>
                  <a:pt x="9244" y="10014"/>
                </a:lnTo>
                <a:lnTo>
                  <a:pt x="8914" y="10418"/>
                </a:lnTo>
                <a:lnTo>
                  <a:pt x="8621" y="10858"/>
                </a:lnTo>
                <a:lnTo>
                  <a:pt x="8327" y="11335"/>
                </a:lnTo>
                <a:lnTo>
                  <a:pt x="7960" y="11225"/>
                </a:lnTo>
                <a:lnTo>
                  <a:pt x="7997" y="11188"/>
                </a:lnTo>
                <a:lnTo>
                  <a:pt x="7997" y="11151"/>
                </a:lnTo>
                <a:lnTo>
                  <a:pt x="7960" y="11115"/>
                </a:lnTo>
                <a:lnTo>
                  <a:pt x="7960" y="11078"/>
                </a:lnTo>
                <a:lnTo>
                  <a:pt x="7924" y="10968"/>
                </a:lnTo>
                <a:lnTo>
                  <a:pt x="7960" y="10858"/>
                </a:lnTo>
                <a:lnTo>
                  <a:pt x="8034" y="10601"/>
                </a:lnTo>
                <a:lnTo>
                  <a:pt x="8181" y="10308"/>
                </a:lnTo>
                <a:lnTo>
                  <a:pt x="8474" y="9831"/>
                </a:lnTo>
                <a:lnTo>
                  <a:pt x="8767" y="9427"/>
                </a:lnTo>
                <a:lnTo>
                  <a:pt x="8804" y="9391"/>
                </a:lnTo>
                <a:lnTo>
                  <a:pt x="8767" y="9317"/>
                </a:lnTo>
                <a:lnTo>
                  <a:pt x="8694" y="9317"/>
                </a:lnTo>
                <a:lnTo>
                  <a:pt x="8364" y="9537"/>
                </a:lnTo>
                <a:lnTo>
                  <a:pt x="8107" y="9831"/>
                </a:lnTo>
                <a:lnTo>
                  <a:pt x="7887" y="10124"/>
                </a:lnTo>
                <a:lnTo>
                  <a:pt x="7704" y="10454"/>
                </a:lnTo>
                <a:lnTo>
                  <a:pt x="7594" y="10784"/>
                </a:lnTo>
                <a:lnTo>
                  <a:pt x="7557" y="10968"/>
                </a:lnTo>
                <a:lnTo>
                  <a:pt x="7594" y="11115"/>
                </a:lnTo>
                <a:lnTo>
                  <a:pt x="7153" y="10968"/>
                </a:lnTo>
                <a:lnTo>
                  <a:pt x="6713" y="10784"/>
                </a:lnTo>
                <a:lnTo>
                  <a:pt x="6933" y="10564"/>
                </a:lnTo>
                <a:lnTo>
                  <a:pt x="7080" y="10344"/>
                </a:lnTo>
                <a:lnTo>
                  <a:pt x="7153" y="10234"/>
                </a:lnTo>
                <a:lnTo>
                  <a:pt x="7190" y="10124"/>
                </a:lnTo>
                <a:lnTo>
                  <a:pt x="7190" y="10088"/>
                </a:lnTo>
                <a:lnTo>
                  <a:pt x="7153" y="10088"/>
                </a:lnTo>
                <a:lnTo>
                  <a:pt x="7080" y="10124"/>
                </a:lnTo>
                <a:lnTo>
                  <a:pt x="7007" y="10161"/>
                </a:lnTo>
                <a:lnTo>
                  <a:pt x="6823" y="10308"/>
                </a:lnTo>
                <a:lnTo>
                  <a:pt x="6493" y="10564"/>
                </a:lnTo>
                <a:lnTo>
                  <a:pt x="6420" y="10638"/>
                </a:lnTo>
                <a:lnTo>
                  <a:pt x="5906" y="10344"/>
                </a:lnTo>
                <a:lnTo>
                  <a:pt x="6897" y="9904"/>
                </a:lnTo>
                <a:lnTo>
                  <a:pt x="7887" y="9391"/>
                </a:lnTo>
                <a:lnTo>
                  <a:pt x="8877" y="8877"/>
                </a:lnTo>
                <a:lnTo>
                  <a:pt x="9795" y="8327"/>
                </a:lnTo>
                <a:lnTo>
                  <a:pt x="10748" y="7740"/>
                </a:lnTo>
                <a:lnTo>
                  <a:pt x="11665" y="7116"/>
                </a:lnTo>
                <a:lnTo>
                  <a:pt x="12546" y="6456"/>
                </a:lnTo>
                <a:lnTo>
                  <a:pt x="13426" y="5796"/>
                </a:lnTo>
                <a:lnTo>
                  <a:pt x="13829" y="5429"/>
                </a:lnTo>
                <a:close/>
                <a:moveTo>
                  <a:pt x="1651" y="9757"/>
                </a:moveTo>
                <a:lnTo>
                  <a:pt x="1028" y="10711"/>
                </a:lnTo>
                <a:lnTo>
                  <a:pt x="991" y="10784"/>
                </a:lnTo>
                <a:lnTo>
                  <a:pt x="1028" y="10858"/>
                </a:lnTo>
                <a:lnTo>
                  <a:pt x="1028" y="10931"/>
                </a:lnTo>
                <a:lnTo>
                  <a:pt x="1101" y="10968"/>
                </a:lnTo>
                <a:lnTo>
                  <a:pt x="1358" y="11041"/>
                </a:lnTo>
                <a:lnTo>
                  <a:pt x="1651" y="11078"/>
                </a:lnTo>
                <a:lnTo>
                  <a:pt x="1908" y="11078"/>
                </a:lnTo>
                <a:lnTo>
                  <a:pt x="2165" y="11041"/>
                </a:lnTo>
                <a:lnTo>
                  <a:pt x="2715" y="10858"/>
                </a:lnTo>
                <a:lnTo>
                  <a:pt x="3229" y="10638"/>
                </a:lnTo>
                <a:lnTo>
                  <a:pt x="4769" y="10014"/>
                </a:lnTo>
                <a:lnTo>
                  <a:pt x="4953" y="10198"/>
                </a:lnTo>
                <a:lnTo>
                  <a:pt x="4072" y="10564"/>
                </a:lnTo>
                <a:lnTo>
                  <a:pt x="3192" y="10895"/>
                </a:lnTo>
                <a:lnTo>
                  <a:pt x="2238" y="11188"/>
                </a:lnTo>
                <a:lnTo>
                  <a:pt x="1248" y="11445"/>
                </a:lnTo>
                <a:lnTo>
                  <a:pt x="1101" y="11518"/>
                </a:lnTo>
                <a:lnTo>
                  <a:pt x="844" y="11555"/>
                </a:lnTo>
                <a:lnTo>
                  <a:pt x="624" y="11555"/>
                </a:lnTo>
                <a:lnTo>
                  <a:pt x="551" y="11518"/>
                </a:lnTo>
                <a:lnTo>
                  <a:pt x="477" y="11481"/>
                </a:lnTo>
                <a:lnTo>
                  <a:pt x="477" y="11408"/>
                </a:lnTo>
                <a:lnTo>
                  <a:pt x="514" y="11298"/>
                </a:lnTo>
                <a:lnTo>
                  <a:pt x="661" y="11005"/>
                </a:lnTo>
                <a:lnTo>
                  <a:pt x="991" y="10601"/>
                </a:lnTo>
                <a:lnTo>
                  <a:pt x="1321" y="10161"/>
                </a:lnTo>
                <a:lnTo>
                  <a:pt x="1651" y="9757"/>
                </a:lnTo>
                <a:close/>
                <a:moveTo>
                  <a:pt x="16324" y="0"/>
                </a:moveTo>
                <a:lnTo>
                  <a:pt x="16140" y="37"/>
                </a:lnTo>
                <a:lnTo>
                  <a:pt x="15774" y="147"/>
                </a:lnTo>
                <a:lnTo>
                  <a:pt x="15480" y="330"/>
                </a:lnTo>
                <a:lnTo>
                  <a:pt x="14636" y="807"/>
                </a:lnTo>
                <a:lnTo>
                  <a:pt x="13866" y="1357"/>
                </a:lnTo>
                <a:lnTo>
                  <a:pt x="13059" y="1908"/>
                </a:lnTo>
                <a:lnTo>
                  <a:pt x="12289" y="2458"/>
                </a:lnTo>
                <a:lnTo>
                  <a:pt x="12032" y="2311"/>
                </a:lnTo>
                <a:lnTo>
                  <a:pt x="11812" y="2238"/>
                </a:lnTo>
                <a:lnTo>
                  <a:pt x="11629" y="2238"/>
                </a:lnTo>
                <a:lnTo>
                  <a:pt x="11372" y="2091"/>
                </a:lnTo>
                <a:lnTo>
                  <a:pt x="11115" y="1981"/>
                </a:lnTo>
                <a:lnTo>
                  <a:pt x="10858" y="1908"/>
                </a:lnTo>
                <a:lnTo>
                  <a:pt x="10565" y="1834"/>
                </a:lnTo>
                <a:lnTo>
                  <a:pt x="10015" y="1761"/>
                </a:lnTo>
                <a:lnTo>
                  <a:pt x="9464" y="1761"/>
                </a:lnTo>
                <a:lnTo>
                  <a:pt x="8914" y="1834"/>
                </a:lnTo>
                <a:lnTo>
                  <a:pt x="8364" y="1981"/>
                </a:lnTo>
                <a:lnTo>
                  <a:pt x="7814" y="2164"/>
                </a:lnTo>
                <a:lnTo>
                  <a:pt x="7300" y="2384"/>
                </a:lnTo>
                <a:lnTo>
                  <a:pt x="6677" y="2715"/>
                </a:lnTo>
                <a:lnTo>
                  <a:pt x="6090" y="3081"/>
                </a:lnTo>
                <a:lnTo>
                  <a:pt x="5503" y="3522"/>
                </a:lnTo>
                <a:lnTo>
                  <a:pt x="4989" y="3962"/>
                </a:lnTo>
                <a:lnTo>
                  <a:pt x="4769" y="4219"/>
                </a:lnTo>
                <a:lnTo>
                  <a:pt x="4549" y="4475"/>
                </a:lnTo>
                <a:lnTo>
                  <a:pt x="4402" y="4769"/>
                </a:lnTo>
                <a:lnTo>
                  <a:pt x="4256" y="5062"/>
                </a:lnTo>
                <a:lnTo>
                  <a:pt x="4146" y="5356"/>
                </a:lnTo>
                <a:lnTo>
                  <a:pt x="4035" y="5686"/>
                </a:lnTo>
                <a:lnTo>
                  <a:pt x="3999" y="6016"/>
                </a:lnTo>
                <a:lnTo>
                  <a:pt x="3925" y="6346"/>
                </a:lnTo>
                <a:lnTo>
                  <a:pt x="3889" y="6970"/>
                </a:lnTo>
                <a:lnTo>
                  <a:pt x="3925" y="7630"/>
                </a:lnTo>
                <a:lnTo>
                  <a:pt x="3339" y="7960"/>
                </a:lnTo>
                <a:lnTo>
                  <a:pt x="2752" y="8290"/>
                </a:lnTo>
                <a:lnTo>
                  <a:pt x="2238" y="8657"/>
                </a:lnTo>
                <a:lnTo>
                  <a:pt x="1725" y="9097"/>
                </a:lnTo>
                <a:lnTo>
                  <a:pt x="1248" y="9574"/>
                </a:lnTo>
                <a:lnTo>
                  <a:pt x="808" y="10051"/>
                </a:lnTo>
                <a:lnTo>
                  <a:pt x="404" y="10601"/>
                </a:lnTo>
                <a:lnTo>
                  <a:pt x="221" y="10858"/>
                </a:lnTo>
                <a:lnTo>
                  <a:pt x="74" y="11151"/>
                </a:lnTo>
                <a:lnTo>
                  <a:pt x="1" y="11371"/>
                </a:lnTo>
                <a:lnTo>
                  <a:pt x="37" y="11555"/>
                </a:lnTo>
                <a:lnTo>
                  <a:pt x="111" y="11738"/>
                </a:lnTo>
                <a:lnTo>
                  <a:pt x="184" y="11812"/>
                </a:lnTo>
                <a:lnTo>
                  <a:pt x="257" y="11885"/>
                </a:lnTo>
                <a:lnTo>
                  <a:pt x="477" y="11958"/>
                </a:lnTo>
                <a:lnTo>
                  <a:pt x="697" y="11995"/>
                </a:lnTo>
                <a:lnTo>
                  <a:pt x="918" y="11995"/>
                </a:lnTo>
                <a:lnTo>
                  <a:pt x="1174" y="11958"/>
                </a:lnTo>
                <a:lnTo>
                  <a:pt x="1835" y="11812"/>
                </a:lnTo>
                <a:lnTo>
                  <a:pt x="2495" y="11591"/>
                </a:lnTo>
                <a:lnTo>
                  <a:pt x="3815" y="11151"/>
                </a:lnTo>
                <a:lnTo>
                  <a:pt x="4586" y="10858"/>
                </a:lnTo>
                <a:lnTo>
                  <a:pt x="5356" y="10564"/>
                </a:lnTo>
                <a:lnTo>
                  <a:pt x="5760" y="10858"/>
                </a:lnTo>
                <a:lnTo>
                  <a:pt x="6200" y="11078"/>
                </a:lnTo>
                <a:lnTo>
                  <a:pt x="6236" y="11261"/>
                </a:lnTo>
                <a:lnTo>
                  <a:pt x="6273" y="11335"/>
                </a:lnTo>
                <a:lnTo>
                  <a:pt x="6346" y="11371"/>
                </a:lnTo>
                <a:lnTo>
                  <a:pt x="6493" y="11371"/>
                </a:lnTo>
                <a:lnTo>
                  <a:pt x="6603" y="11261"/>
                </a:lnTo>
                <a:lnTo>
                  <a:pt x="7410" y="11591"/>
                </a:lnTo>
                <a:lnTo>
                  <a:pt x="7814" y="11702"/>
                </a:lnTo>
                <a:lnTo>
                  <a:pt x="8217" y="11812"/>
                </a:lnTo>
                <a:lnTo>
                  <a:pt x="8291" y="11848"/>
                </a:lnTo>
                <a:lnTo>
                  <a:pt x="8364" y="11885"/>
                </a:lnTo>
                <a:lnTo>
                  <a:pt x="8474" y="11848"/>
                </a:lnTo>
                <a:lnTo>
                  <a:pt x="8547" y="11885"/>
                </a:lnTo>
                <a:lnTo>
                  <a:pt x="8877" y="11922"/>
                </a:lnTo>
                <a:lnTo>
                  <a:pt x="9574" y="11922"/>
                </a:lnTo>
                <a:lnTo>
                  <a:pt x="9905" y="11885"/>
                </a:lnTo>
                <a:lnTo>
                  <a:pt x="10235" y="11812"/>
                </a:lnTo>
                <a:lnTo>
                  <a:pt x="10565" y="11702"/>
                </a:lnTo>
                <a:lnTo>
                  <a:pt x="10895" y="11555"/>
                </a:lnTo>
                <a:lnTo>
                  <a:pt x="11225" y="11408"/>
                </a:lnTo>
                <a:lnTo>
                  <a:pt x="11555" y="11225"/>
                </a:lnTo>
                <a:lnTo>
                  <a:pt x="11885" y="11041"/>
                </a:lnTo>
                <a:lnTo>
                  <a:pt x="12179" y="10784"/>
                </a:lnTo>
                <a:lnTo>
                  <a:pt x="12472" y="10564"/>
                </a:lnTo>
                <a:lnTo>
                  <a:pt x="12766" y="10308"/>
                </a:lnTo>
                <a:lnTo>
                  <a:pt x="13022" y="10014"/>
                </a:lnTo>
                <a:lnTo>
                  <a:pt x="13279" y="9721"/>
                </a:lnTo>
                <a:lnTo>
                  <a:pt x="13499" y="9391"/>
                </a:lnTo>
                <a:lnTo>
                  <a:pt x="13719" y="9097"/>
                </a:lnTo>
                <a:lnTo>
                  <a:pt x="13903" y="8730"/>
                </a:lnTo>
                <a:lnTo>
                  <a:pt x="14050" y="8400"/>
                </a:lnTo>
                <a:lnTo>
                  <a:pt x="14196" y="8033"/>
                </a:lnTo>
                <a:lnTo>
                  <a:pt x="14306" y="7667"/>
                </a:lnTo>
                <a:lnTo>
                  <a:pt x="14380" y="7300"/>
                </a:lnTo>
                <a:lnTo>
                  <a:pt x="14453" y="6933"/>
                </a:lnTo>
                <a:lnTo>
                  <a:pt x="14490" y="6529"/>
                </a:lnTo>
                <a:lnTo>
                  <a:pt x="14490" y="6163"/>
                </a:lnTo>
                <a:lnTo>
                  <a:pt x="14453" y="5796"/>
                </a:lnTo>
                <a:lnTo>
                  <a:pt x="14380" y="5429"/>
                </a:lnTo>
                <a:lnTo>
                  <a:pt x="14270" y="5062"/>
                </a:lnTo>
                <a:lnTo>
                  <a:pt x="15113" y="4329"/>
                </a:lnTo>
                <a:lnTo>
                  <a:pt x="15920" y="3558"/>
                </a:lnTo>
                <a:lnTo>
                  <a:pt x="16434" y="3045"/>
                </a:lnTo>
                <a:lnTo>
                  <a:pt x="16691" y="2751"/>
                </a:lnTo>
                <a:lnTo>
                  <a:pt x="16947" y="2458"/>
                </a:lnTo>
                <a:lnTo>
                  <a:pt x="17168" y="2128"/>
                </a:lnTo>
                <a:lnTo>
                  <a:pt x="17351" y="1798"/>
                </a:lnTo>
                <a:lnTo>
                  <a:pt x="17461" y="1431"/>
                </a:lnTo>
                <a:lnTo>
                  <a:pt x="17461" y="1247"/>
                </a:lnTo>
                <a:lnTo>
                  <a:pt x="17461" y="1064"/>
                </a:lnTo>
                <a:lnTo>
                  <a:pt x="17388" y="770"/>
                </a:lnTo>
                <a:lnTo>
                  <a:pt x="17278" y="514"/>
                </a:lnTo>
                <a:lnTo>
                  <a:pt x="17094" y="257"/>
                </a:lnTo>
                <a:lnTo>
                  <a:pt x="16837" y="74"/>
                </a:lnTo>
                <a:lnTo>
                  <a:pt x="16691" y="37"/>
                </a:lnTo>
                <a:lnTo>
                  <a:pt x="16507" y="0"/>
                </a:lnTo>
                <a:close/>
              </a:path>
            </a:pathLst>
          </a:custGeom>
          <a:solidFill>
            <a:srgbClr val="A4C2F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A4C2F4"/>
              </a:solidFill>
              <a:latin typeface="Arial"/>
              <a:ea typeface="Arial"/>
              <a:cs typeface="Arial"/>
              <a:sym typeface="Arial"/>
            </a:endParaRPr>
          </a:p>
        </p:txBody>
      </p:sp>
      <p:sp>
        <p:nvSpPr>
          <p:cNvPr id="888" name="Google Shape;888;p41"/>
          <p:cNvSpPr/>
          <p:nvPr/>
        </p:nvSpPr>
        <p:spPr>
          <a:xfrm>
            <a:off x="4551116" y="3125540"/>
            <a:ext cx="657208" cy="679227"/>
          </a:xfrm>
          <a:custGeom>
            <a:avLst/>
            <a:gdLst/>
            <a:ahLst/>
            <a:cxnLst/>
            <a:rect l="l" t="t" r="r" b="b"/>
            <a:pathLst>
              <a:path w="13133" h="13573" extrusionOk="0">
                <a:moveTo>
                  <a:pt x="2714" y="1798"/>
                </a:moveTo>
                <a:lnTo>
                  <a:pt x="2971" y="1908"/>
                </a:lnTo>
                <a:lnTo>
                  <a:pt x="3118" y="2018"/>
                </a:lnTo>
                <a:lnTo>
                  <a:pt x="3265" y="2128"/>
                </a:lnTo>
                <a:lnTo>
                  <a:pt x="3411" y="2311"/>
                </a:lnTo>
                <a:lnTo>
                  <a:pt x="3485" y="2458"/>
                </a:lnTo>
                <a:lnTo>
                  <a:pt x="3375" y="2458"/>
                </a:lnTo>
                <a:lnTo>
                  <a:pt x="3301" y="2495"/>
                </a:lnTo>
                <a:lnTo>
                  <a:pt x="3265" y="2568"/>
                </a:lnTo>
                <a:lnTo>
                  <a:pt x="3228" y="2605"/>
                </a:lnTo>
                <a:lnTo>
                  <a:pt x="3155" y="2568"/>
                </a:lnTo>
                <a:lnTo>
                  <a:pt x="3008" y="2348"/>
                </a:lnTo>
                <a:lnTo>
                  <a:pt x="2825" y="1981"/>
                </a:lnTo>
                <a:lnTo>
                  <a:pt x="2714" y="1798"/>
                </a:lnTo>
                <a:close/>
                <a:moveTo>
                  <a:pt x="1908" y="2825"/>
                </a:moveTo>
                <a:lnTo>
                  <a:pt x="1797" y="2861"/>
                </a:lnTo>
                <a:lnTo>
                  <a:pt x="1761" y="2898"/>
                </a:lnTo>
                <a:lnTo>
                  <a:pt x="1687" y="2971"/>
                </a:lnTo>
                <a:lnTo>
                  <a:pt x="1687" y="3045"/>
                </a:lnTo>
                <a:lnTo>
                  <a:pt x="1687" y="3118"/>
                </a:lnTo>
                <a:lnTo>
                  <a:pt x="1724" y="3191"/>
                </a:lnTo>
                <a:lnTo>
                  <a:pt x="1797" y="3228"/>
                </a:lnTo>
                <a:lnTo>
                  <a:pt x="1944" y="3301"/>
                </a:lnTo>
                <a:lnTo>
                  <a:pt x="2054" y="3412"/>
                </a:lnTo>
                <a:lnTo>
                  <a:pt x="2164" y="3522"/>
                </a:lnTo>
                <a:lnTo>
                  <a:pt x="2201" y="3595"/>
                </a:lnTo>
                <a:lnTo>
                  <a:pt x="2274" y="3632"/>
                </a:lnTo>
                <a:lnTo>
                  <a:pt x="2384" y="3632"/>
                </a:lnTo>
                <a:lnTo>
                  <a:pt x="2458" y="3558"/>
                </a:lnTo>
                <a:lnTo>
                  <a:pt x="2494" y="3448"/>
                </a:lnTo>
                <a:lnTo>
                  <a:pt x="2494" y="3338"/>
                </a:lnTo>
                <a:lnTo>
                  <a:pt x="2421" y="3228"/>
                </a:lnTo>
                <a:lnTo>
                  <a:pt x="2348" y="3155"/>
                </a:lnTo>
                <a:lnTo>
                  <a:pt x="2164" y="2971"/>
                </a:lnTo>
                <a:lnTo>
                  <a:pt x="1981" y="2861"/>
                </a:lnTo>
                <a:lnTo>
                  <a:pt x="1908" y="2825"/>
                </a:lnTo>
                <a:close/>
                <a:moveTo>
                  <a:pt x="1137" y="2311"/>
                </a:moveTo>
                <a:lnTo>
                  <a:pt x="1614" y="2458"/>
                </a:lnTo>
                <a:lnTo>
                  <a:pt x="2054" y="2678"/>
                </a:lnTo>
                <a:lnTo>
                  <a:pt x="2201" y="2751"/>
                </a:lnTo>
                <a:lnTo>
                  <a:pt x="2348" y="2898"/>
                </a:lnTo>
                <a:lnTo>
                  <a:pt x="2458" y="3008"/>
                </a:lnTo>
                <a:lnTo>
                  <a:pt x="2531" y="3191"/>
                </a:lnTo>
                <a:lnTo>
                  <a:pt x="2568" y="3265"/>
                </a:lnTo>
                <a:lnTo>
                  <a:pt x="2568" y="3338"/>
                </a:lnTo>
                <a:lnTo>
                  <a:pt x="2531" y="3485"/>
                </a:lnTo>
                <a:lnTo>
                  <a:pt x="2384" y="3742"/>
                </a:lnTo>
                <a:lnTo>
                  <a:pt x="2274" y="3852"/>
                </a:lnTo>
                <a:lnTo>
                  <a:pt x="2164" y="3962"/>
                </a:lnTo>
                <a:lnTo>
                  <a:pt x="1834" y="3632"/>
                </a:lnTo>
                <a:lnTo>
                  <a:pt x="1541" y="3228"/>
                </a:lnTo>
                <a:lnTo>
                  <a:pt x="1321" y="2788"/>
                </a:lnTo>
                <a:lnTo>
                  <a:pt x="1137" y="2311"/>
                </a:lnTo>
                <a:close/>
                <a:moveTo>
                  <a:pt x="8804" y="514"/>
                </a:moveTo>
                <a:lnTo>
                  <a:pt x="8694" y="2531"/>
                </a:lnTo>
                <a:lnTo>
                  <a:pt x="8657" y="3632"/>
                </a:lnTo>
                <a:lnTo>
                  <a:pt x="8657" y="4549"/>
                </a:lnTo>
                <a:lnTo>
                  <a:pt x="7556" y="3778"/>
                </a:lnTo>
                <a:lnTo>
                  <a:pt x="7043" y="3375"/>
                </a:lnTo>
                <a:lnTo>
                  <a:pt x="6529" y="2971"/>
                </a:lnTo>
                <a:lnTo>
                  <a:pt x="6639" y="2788"/>
                </a:lnTo>
                <a:lnTo>
                  <a:pt x="6713" y="2678"/>
                </a:lnTo>
                <a:lnTo>
                  <a:pt x="7556" y="1798"/>
                </a:lnTo>
                <a:lnTo>
                  <a:pt x="8290" y="991"/>
                </a:lnTo>
                <a:lnTo>
                  <a:pt x="8510" y="734"/>
                </a:lnTo>
                <a:lnTo>
                  <a:pt x="8657" y="624"/>
                </a:lnTo>
                <a:lnTo>
                  <a:pt x="8804" y="514"/>
                </a:lnTo>
                <a:close/>
                <a:moveTo>
                  <a:pt x="660" y="4145"/>
                </a:moveTo>
                <a:lnTo>
                  <a:pt x="880" y="4219"/>
                </a:lnTo>
                <a:lnTo>
                  <a:pt x="1064" y="4255"/>
                </a:lnTo>
                <a:lnTo>
                  <a:pt x="1247" y="4329"/>
                </a:lnTo>
                <a:lnTo>
                  <a:pt x="1357" y="4439"/>
                </a:lnTo>
                <a:lnTo>
                  <a:pt x="1431" y="4585"/>
                </a:lnTo>
                <a:lnTo>
                  <a:pt x="1467" y="4659"/>
                </a:lnTo>
                <a:lnTo>
                  <a:pt x="1467" y="4732"/>
                </a:lnTo>
                <a:lnTo>
                  <a:pt x="1467" y="4805"/>
                </a:lnTo>
                <a:lnTo>
                  <a:pt x="1394" y="4842"/>
                </a:lnTo>
                <a:lnTo>
                  <a:pt x="1284" y="4805"/>
                </a:lnTo>
                <a:lnTo>
                  <a:pt x="1211" y="4769"/>
                </a:lnTo>
                <a:lnTo>
                  <a:pt x="990" y="4585"/>
                </a:lnTo>
                <a:lnTo>
                  <a:pt x="844" y="4402"/>
                </a:lnTo>
                <a:lnTo>
                  <a:pt x="660" y="4145"/>
                </a:lnTo>
                <a:close/>
                <a:moveTo>
                  <a:pt x="3962" y="2935"/>
                </a:moveTo>
                <a:lnTo>
                  <a:pt x="4218" y="3155"/>
                </a:lnTo>
                <a:lnTo>
                  <a:pt x="4035" y="3338"/>
                </a:lnTo>
                <a:lnTo>
                  <a:pt x="2641" y="4659"/>
                </a:lnTo>
                <a:lnTo>
                  <a:pt x="2311" y="5026"/>
                </a:lnTo>
                <a:lnTo>
                  <a:pt x="2054" y="5392"/>
                </a:lnTo>
                <a:lnTo>
                  <a:pt x="1797" y="5172"/>
                </a:lnTo>
                <a:lnTo>
                  <a:pt x="2971" y="4072"/>
                </a:lnTo>
                <a:lnTo>
                  <a:pt x="3485" y="3522"/>
                </a:lnTo>
                <a:lnTo>
                  <a:pt x="3742" y="3265"/>
                </a:lnTo>
                <a:lnTo>
                  <a:pt x="3962" y="2935"/>
                </a:lnTo>
                <a:close/>
                <a:moveTo>
                  <a:pt x="4989" y="5209"/>
                </a:moveTo>
                <a:lnTo>
                  <a:pt x="5356" y="5686"/>
                </a:lnTo>
                <a:lnTo>
                  <a:pt x="5686" y="6199"/>
                </a:lnTo>
                <a:lnTo>
                  <a:pt x="6199" y="7080"/>
                </a:lnTo>
                <a:lnTo>
                  <a:pt x="6199" y="7080"/>
                </a:lnTo>
                <a:lnTo>
                  <a:pt x="5282" y="6640"/>
                </a:lnTo>
                <a:lnTo>
                  <a:pt x="4365" y="6199"/>
                </a:lnTo>
                <a:lnTo>
                  <a:pt x="4512" y="5943"/>
                </a:lnTo>
                <a:lnTo>
                  <a:pt x="4989" y="5209"/>
                </a:lnTo>
                <a:close/>
                <a:moveTo>
                  <a:pt x="4879" y="4695"/>
                </a:moveTo>
                <a:lnTo>
                  <a:pt x="4805" y="4805"/>
                </a:lnTo>
                <a:lnTo>
                  <a:pt x="4218" y="5649"/>
                </a:lnTo>
                <a:lnTo>
                  <a:pt x="3962" y="6053"/>
                </a:lnTo>
                <a:lnTo>
                  <a:pt x="3852" y="6053"/>
                </a:lnTo>
                <a:lnTo>
                  <a:pt x="3778" y="6126"/>
                </a:lnTo>
                <a:lnTo>
                  <a:pt x="3742" y="6199"/>
                </a:lnTo>
                <a:lnTo>
                  <a:pt x="3705" y="6273"/>
                </a:lnTo>
                <a:lnTo>
                  <a:pt x="3742" y="6346"/>
                </a:lnTo>
                <a:lnTo>
                  <a:pt x="3778" y="6493"/>
                </a:lnTo>
                <a:lnTo>
                  <a:pt x="3852" y="6529"/>
                </a:lnTo>
                <a:lnTo>
                  <a:pt x="3925" y="6566"/>
                </a:lnTo>
                <a:lnTo>
                  <a:pt x="3998" y="6566"/>
                </a:lnTo>
                <a:lnTo>
                  <a:pt x="5172" y="7080"/>
                </a:lnTo>
                <a:lnTo>
                  <a:pt x="5722" y="7336"/>
                </a:lnTo>
                <a:lnTo>
                  <a:pt x="6053" y="7447"/>
                </a:lnTo>
                <a:lnTo>
                  <a:pt x="6346" y="7483"/>
                </a:lnTo>
                <a:lnTo>
                  <a:pt x="6419" y="7483"/>
                </a:lnTo>
                <a:lnTo>
                  <a:pt x="6493" y="7447"/>
                </a:lnTo>
                <a:lnTo>
                  <a:pt x="6529" y="7483"/>
                </a:lnTo>
                <a:lnTo>
                  <a:pt x="6603" y="7483"/>
                </a:lnTo>
                <a:lnTo>
                  <a:pt x="6639" y="7447"/>
                </a:lnTo>
                <a:lnTo>
                  <a:pt x="6639" y="7410"/>
                </a:lnTo>
                <a:lnTo>
                  <a:pt x="6566" y="7080"/>
                </a:lnTo>
                <a:lnTo>
                  <a:pt x="6456" y="6750"/>
                </a:lnTo>
                <a:lnTo>
                  <a:pt x="6273" y="6419"/>
                </a:lnTo>
                <a:lnTo>
                  <a:pt x="6089" y="6089"/>
                </a:lnTo>
                <a:lnTo>
                  <a:pt x="5649" y="5429"/>
                </a:lnTo>
                <a:lnTo>
                  <a:pt x="5135" y="4769"/>
                </a:lnTo>
                <a:lnTo>
                  <a:pt x="5062" y="4695"/>
                </a:lnTo>
                <a:close/>
                <a:moveTo>
                  <a:pt x="9757" y="9537"/>
                </a:moveTo>
                <a:lnTo>
                  <a:pt x="9794" y="9647"/>
                </a:lnTo>
                <a:lnTo>
                  <a:pt x="9831" y="9757"/>
                </a:lnTo>
                <a:lnTo>
                  <a:pt x="9867" y="9867"/>
                </a:lnTo>
                <a:lnTo>
                  <a:pt x="9867" y="9978"/>
                </a:lnTo>
                <a:lnTo>
                  <a:pt x="9831" y="10088"/>
                </a:lnTo>
                <a:lnTo>
                  <a:pt x="9794" y="9757"/>
                </a:lnTo>
                <a:lnTo>
                  <a:pt x="9757" y="9537"/>
                </a:lnTo>
                <a:close/>
                <a:moveTo>
                  <a:pt x="8950" y="8877"/>
                </a:moveTo>
                <a:lnTo>
                  <a:pt x="9207" y="9024"/>
                </a:lnTo>
                <a:lnTo>
                  <a:pt x="9207" y="9207"/>
                </a:lnTo>
                <a:lnTo>
                  <a:pt x="9281" y="9391"/>
                </a:lnTo>
                <a:lnTo>
                  <a:pt x="9391" y="9757"/>
                </a:lnTo>
                <a:lnTo>
                  <a:pt x="9574" y="10418"/>
                </a:lnTo>
                <a:lnTo>
                  <a:pt x="9464" y="10491"/>
                </a:lnTo>
                <a:lnTo>
                  <a:pt x="9391" y="10271"/>
                </a:lnTo>
                <a:lnTo>
                  <a:pt x="9281" y="10088"/>
                </a:lnTo>
                <a:lnTo>
                  <a:pt x="8914" y="9281"/>
                </a:lnTo>
                <a:lnTo>
                  <a:pt x="8840" y="9134"/>
                </a:lnTo>
                <a:lnTo>
                  <a:pt x="8767" y="9024"/>
                </a:lnTo>
                <a:lnTo>
                  <a:pt x="8950" y="8877"/>
                </a:lnTo>
                <a:close/>
                <a:moveTo>
                  <a:pt x="8547" y="9244"/>
                </a:moveTo>
                <a:lnTo>
                  <a:pt x="8547" y="9281"/>
                </a:lnTo>
                <a:lnTo>
                  <a:pt x="8657" y="9281"/>
                </a:lnTo>
                <a:lnTo>
                  <a:pt x="8694" y="9244"/>
                </a:lnTo>
                <a:lnTo>
                  <a:pt x="8657" y="9354"/>
                </a:lnTo>
                <a:lnTo>
                  <a:pt x="8657" y="9464"/>
                </a:lnTo>
                <a:lnTo>
                  <a:pt x="8767" y="9721"/>
                </a:lnTo>
                <a:lnTo>
                  <a:pt x="9024" y="10198"/>
                </a:lnTo>
                <a:lnTo>
                  <a:pt x="9170" y="10528"/>
                </a:lnTo>
                <a:lnTo>
                  <a:pt x="8804" y="10234"/>
                </a:lnTo>
                <a:lnTo>
                  <a:pt x="8804" y="10198"/>
                </a:lnTo>
                <a:lnTo>
                  <a:pt x="8767" y="9904"/>
                </a:lnTo>
                <a:lnTo>
                  <a:pt x="8657" y="9611"/>
                </a:lnTo>
                <a:lnTo>
                  <a:pt x="8584" y="9464"/>
                </a:lnTo>
                <a:lnTo>
                  <a:pt x="8474" y="9317"/>
                </a:lnTo>
                <a:lnTo>
                  <a:pt x="8547" y="9244"/>
                </a:lnTo>
                <a:close/>
                <a:moveTo>
                  <a:pt x="9464" y="10601"/>
                </a:moveTo>
                <a:lnTo>
                  <a:pt x="9574" y="10638"/>
                </a:lnTo>
                <a:lnTo>
                  <a:pt x="9464" y="10638"/>
                </a:lnTo>
                <a:lnTo>
                  <a:pt x="9464" y="10601"/>
                </a:lnTo>
                <a:close/>
                <a:moveTo>
                  <a:pt x="8877" y="8510"/>
                </a:moveTo>
                <a:lnTo>
                  <a:pt x="8584" y="8730"/>
                </a:lnTo>
                <a:lnTo>
                  <a:pt x="8327" y="8914"/>
                </a:lnTo>
                <a:lnTo>
                  <a:pt x="8143" y="9171"/>
                </a:lnTo>
                <a:lnTo>
                  <a:pt x="8070" y="9354"/>
                </a:lnTo>
                <a:lnTo>
                  <a:pt x="7997" y="9501"/>
                </a:lnTo>
                <a:lnTo>
                  <a:pt x="7997" y="9647"/>
                </a:lnTo>
                <a:lnTo>
                  <a:pt x="8033" y="9831"/>
                </a:lnTo>
                <a:lnTo>
                  <a:pt x="8070" y="9978"/>
                </a:lnTo>
                <a:lnTo>
                  <a:pt x="8143" y="10088"/>
                </a:lnTo>
                <a:lnTo>
                  <a:pt x="8363" y="10344"/>
                </a:lnTo>
                <a:lnTo>
                  <a:pt x="8584" y="10564"/>
                </a:lnTo>
                <a:lnTo>
                  <a:pt x="8914" y="10785"/>
                </a:lnTo>
                <a:lnTo>
                  <a:pt x="9244" y="10968"/>
                </a:lnTo>
                <a:lnTo>
                  <a:pt x="9391" y="11041"/>
                </a:lnTo>
                <a:lnTo>
                  <a:pt x="9537" y="11078"/>
                </a:lnTo>
                <a:lnTo>
                  <a:pt x="9684" y="11041"/>
                </a:lnTo>
                <a:lnTo>
                  <a:pt x="9867" y="10968"/>
                </a:lnTo>
                <a:lnTo>
                  <a:pt x="10051" y="10821"/>
                </a:lnTo>
                <a:lnTo>
                  <a:pt x="10234" y="10601"/>
                </a:lnTo>
                <a:lnTo>
                  <a:pt x="10271" y="10491"/>
                </a:lnTo>
                <a:lnTo>
                  <a:pt x="10271" y="10381"/>
                </a:lnTo>
                <a:lnTo>
                  <a:pt x="10271" y="10271"/>
                </a:lnTo>
                <a:lnTo>
                  <a:pt x="10198" y="10161"/>
                </a:lnTo>
                <a:lnTo>
                  <a:pt x="10198" y="9904"/>
                </a:lnTo>
                <a:lnTo>
                  <a:pt x="10161" y="9684"/>
                </a:lnTo>
                <a:lnTo>
                  <a:pt x="10088" y="9464"/>
                </a:lnTo>
                <a:lnTo>
                  <a:pt x="9977" y="9244"/>
                </a:lnTo>
                <a:lnTo>
                  <a:pt x="9831" y="9060"/>
                </a:lnTo>
                <a:lnTo>
                  <a:pt x="9647" y="8914"/>
                </a:lnTo>
                <a:lnTo>
                  <a:pt x="9464" y="8767"/>
                </a:lnTo>
                <a:lnTo>
                  <a:pt x="9060" y="8510"/>
                </a:lnTo>
                <a:close/>
                <a:moveTo>
                  <a:pt x="2604" y="8510"/>
                </a:moveTo>
                <a:lnTo>
                  <a:pt x="3815" y="9757"/>
                </a:lnTo>
                <a:lnTo>
                  <a:pt x="4292" y="10271"/>
                </a:lnTo>
                <a:lnTo>
                  <a:pt x="3852" y="10344"/>
                </a:lnTo>
                <a:lnTo>
                  <a:pt x="2678" y="10674"/>
                </a:lnTo>
                <a:lnTo>
                  <a:pt x="1577" y="10968"/>
                </a:lnTo>
                <a:lnTo>
                  <a:pt x="1064" y="11115"/>
                </a:lnTo>
                <a:lnTo>
                  <a:pt x="697" y="11188"/>
                </a:lnTo>
                <a:lnTo>
                  <a:pt x="587" y="11188"/>
                </a:lnTo>
                <a:lnTo>
                  <a:pt x="477" y="11151"/>
                </a:lnTo>
                <a:lnTo>
                  <a:pt x="1577" y="9721"/>
                </a:lnTo>
                <a:lnTo>
                  <a:pt x="1908" y="9317"/>
                </a:lnTo>
                <a:lnTo>
                  <a:pt x="2201" y="8914"/>
                </a:lnTo>
                <a:lnTo>
                  <a:pt x="2421" y="8730"/>
                </a:lnTo>
                <a:lnTo>
                  <a:pt x="2604" y="8510"/>
                </a:lnTo>
                <a:close/>
                <a:moveTo>
                  <a:pt x="8914" y="8180"/>
                </a:moveTo>
                <a:lnTo>
                  <a:pt x="9097" y="8217"/>
                </a:lnTo>
                <a:lnTo>
                  <a:pt x="9244" y="8253"/>
                </a:lnTo>
                <a:lnTo>
                  <a:pt x="9574" y="8400"/>
                </a:lnTo>
                <a:lnTo>
                  <a:pt x="9867" y="8584"/>
                </a:lnTo>
                <a:lnTo>
                  <a:pt x="10124" y="8840"/>
                </a:lnTo>
                <a:lnTo>
                  <a:pt x="10308" y="9171"/>
                </a:lnTo>
                <a:lnTo>
                  <a:pt x="10454" y="9464"/>
                </a:lnTo>
                <a:lnTo>
                  <a:pt x="10564" y="9794"/>
                </a:lnTo>
                <a:lnTo>
                  <a:pt x="10601" y="10161"/>
                </a:lnTo>
                <a:lnTo>
                  <a:pt x="10601" y="10528"/>
                </a:lnTo>
                <a:lnTo>
                  <a:pt x="10491" y="10858"/>
                </a:lnTo>
                <a:lnTo>
                  <a:pt x="10491" y="10895"/>
                </a:lnTo>
                <a:lnTo>
                  <a:pt x="10454" y="10858"/>
                </a:lnTo>
                <a:lnTo>
                  <a:pt x="10344" y="10785"/>
                </a:lnTo>
                <a:lnTo>
                  <a:pt x="10271" y="10785"/>
                </a:lnTo>
                <a:lnTo>
                  <a:pt x="10161" y="10821"/>
                </a:lnTo>
                <a:lnTo>
                  <a:pt x="10124" y="10931"/>
                </a:lnTo>
                <a:lnTo>
                  <a:pt x="10088" y="11078"/>
                </a:lnTo>
                <a:lnTo>
                  <a:pt x="10051" y="11188"/>
                </a:lnTo>
                <a:lnTo>
                  <a:pt x="9867" y="11298"/>
                </a:lnTo>
                <a:lnTo>
                  <a:pt x="9794" y="11371"/>
                </a:lnTo>
                <a:lnTo>
                  <a:pt x="9757" y="11445"/>
                </a:lnTo>
                <a:lnTo>
                  <a:pt x="9611" y="11481"/>
                </a:lnTo>
                <a:lnTo>
                  <a:pt x="9464" y="11481"/>
                </a:lnTo>
                <a:lnTo>
                  <a:pt x="9354" y="11445"/>
                </a:lnTo>
                <a:lnTo>
                  <a:pt x="9207" y="11408"/>
                </a:lnTo>
                <a:lnTo>
                  <a:pt x="8620" y="11078"/>
                </a:lnTo>
                <a:lnTo>
                  <a:pt x="8327" y="10895"/>
                </a:lnTo>
                <a:lnTo>
                  <a:pt x="8070" y="10674"/>
                </a:lnTo>
                <a:lnTo>
                  <a:pt x="7850" y="10418"/>
                </a:lnTo>
                <a:lnTo>
                  <a:pt x="7703" y="10124"/>
                </a:lnTo>
                <a:lnTo>
                  <a:pt x="7593" y="9794"/>
                </a:lnTo>
                <a:lnTo>
                  <a:pt x="7593" y="9501"/>
                </a:lnTo>
                <a:lnTo>
                  <a:pt x="7630" y="9171"/>
                </a:lnTo>
                <a:lnTo>
                  <a:pt x="7777" y="8877"/>
                </a:lnTo>
                <a:lnTo>
                  <a:pt x="7960" y="8620"/>
                </a:lnTo>
                <a:lnTo>
                  <a:pt x="8217" y="8400"/>
                </a:lnTo>
                <a:lnTo>
                  <a:pt x="8400" y="8290"/>
                </a:lnTo>
                <a:lnTo>
                  <a:pt x="8584" y="8217"/>
                </a:lnTo>
                <a:lnTo>
                  <a:pt x="8730" y="8180"/>
                </a:lnTo>
                <a:close/>
                <a:moveTo>
                  <a:pt x="8767" y="7777"/>
                </a:moveTo>
                <a:lnTo>
                  <a:pt x="8547" y="7813"/>
                </a:lnTo>
                <a:lnTo>
                  <a:pt x="8363" y="7850"/>
                </a:lnTo>
                <a:lnTo>
                  <a:pt x="8143" y="7960"/>
                </a:lnTo>
                <a:lnTo>
                  <a:pt x="7960" y="8033"/>
                </a:lnTo>
                <a:lnTo>
                  <a:pt x="7777" y="8180"/>
                </a:lnTo>
                <a:lnTo>
                  <a:pt x="7593" y="8364"/>
                </a:lnTo>
                <a:lnTo>
                  <a:pt x="7446" y="8510"/>
                </a:lnTo>
                <a:lnTo>
                  <a:pt x="7336" y="8657"/>
                </a:lnTo>
                <a:lnTo>
                  <a:pt x="7190" y="9024"/>
                </a:lnTo>
                <a:lnTo>
                  <a:pt x="7116" y="9427"/>
                </a:lnTo>
                <a:lnTo>
                  <a:pt x="7116" y="9831"/>
                </a:lnTo>
                <a:lnTo>
                  <a:pt x="7153" y="10051"/>
                </a:lnTo>
                <a:lnTo>
                  <a:pt x="7226" y="10271"/>
                </a:lnTo>
                <a:lnTo>
                  <a:pt x="7336" y="10454"/>
                </a:lnTo>
                <a:lnTo>
                  <a:pt x="7446" y="10638"/>
                </a:lnTo>
                <a:lnTo>
                  <a:pt x="7740" y="11005"/>
                </a:lnTo>
                <a:lnTo>
                  <a:pt x="8107" y="11298"/>
                </a:lnTo>
                <a:lnTo>
                  <a:pt x="8510" y="11555"/>
                </a:lnTo>
                <a:lnTo>
                  <a:pt x="8914" y="11775"/>
                </a:lnTo>
                <a:lnTo>
                  <a:pt x="9134" y="11885"/>
                </a:lnTo>
                <a:lnTo>
                  <a:pt x="9354" y="11958"/>
                </a:lnTo>
                <a:lnTo>
                  <a:pt x="9574" y="11958"/>
                </a:lnTo>
                <a:lnTo>
                  <a:pt x="9757" y="11922"/>
                </a:lnTo>
                <a:lnTo>
                  <a:pt x="9977" y="11848"/>
                </a:lnTo>
                <a:lnTo>
                  <a:pt x="10198" y="11702"/>
                </a:lnTo>
                <a:lnTo>
                  <a:pt x="10381" y="11555"/>
                </a:lnTo>
                <a:lnTo>
                  <a:pt x="10491" y="11371"/>
                </a:lnTo>
                <a:lnTo>
                  <a:pt x="10674" y="11298"/>
                </a:lnTo>
                <a:lnTo>
                  <a:pt x="10784" y="11151"/>
                </a:lnTo>
                <a:lnTo>
                  <a:pt x="10895" y="10968"/>
                </a:lnTo>
                <a:lnTo>
                  <a:pt x="10968" y="10785"/>
                </a:lnTo>
                <a:lnTo>
                  <a:pt x="11005" y="10601"/>
                </a:lnTo>
                <a:lnTo>
                  <a:pt x="11005" y="10381"/>
                </a:lnTo>
                <a:lnTo>
                  <a:pt x="11005" y="10124"/>
                </a:lnTo>
                <a:lnTo>
                  <a:pt x="10968" y="9684"/>
                </a:lnTo>
                <a:lnTo>
                  <a:pt x="10821" y="9207"/>
                </a:lnTo>
                <a:lnTo>
                  <a:pt x="10638" y="8804"/>
                </a:lnTo>
                <a:lnTo>
                  <a:pt x="10491" y="8620"/>
                </a:lnTo>
                <a:lnTo>
                  <a:pt x="10344" y="8437"/>
                </a:lnTo>
                <a:lnTo>
                  <a:pt x="10198" y="8290"/>
                </a:lnTo>
                <a:lnTo>
                  <a:pt x="10014" y="8143"/>
                </a:lnTo>
                <a:lnTo>
                  <a:pt x="9831" y="8033"/>
                </a:lnTo>
                <a:lnTo>
                  <a:pt x="9611" y="7923"/>
                </a:lnTo>
                <a:lnTo>
                  <a:pt x="9427" y="7850"/>
                </a:lnTo>
                <a:lnTo>
                  <a:pt x="9207" y="7813"/>
                </a:lnTo>
                <a:lnTo>
                  <a:pt x="8987" y="7777"/>
                </a:lnTo>
                <a:close/>
                <a:moveTo>
                  <a:pt x="9024" y="0"/>
                </a:moveTo>
                <a:lnTo>
                  <a:pt x="8767" y="37"/>
                </a:lnTo>
                <a:lnTo>
                  <a:pt x="8547" y="110"/>
                </a:lnTo>
                <a:lnTo>
                  <a:pt x="8363" y="257"/>
                </a:lnTo>
                <a:lnTo>
                  <a:pt x="8180" y="440"/>
                </a:lnTo>
                <a:lnTo>
                  <a:pt x="7593" y="1027"/>
                </a:lnTo>
                <a:lnTo>
                  <a:pt x="7006" y="1651"/>
                </a:lnTo>
                <a:lnTo>
                  <a:pt x="6639" y="2054"/>
                </a:lnTo>
                <a:lnTo>
                  <a:pt x="6383" y="2311"/>
                </a:lnTo>
                <a:lnTo>
                  <a:pt x="6199" y="2605"/>
                </a:lnTo>
                <a:lnTo>
                  <a:pt x="5796" y="2201"/>
                </a:lnTo>
                <a:lnTo>
                  <a:pt x="5722" y="2128"/>
                </a:lnTo>
                <a:lnTo>
                  <a:pt x="5502" y="2128"/>
                </a:lnTo>
                <a:lnTo>
                  <a:pt x="5392" y="2201"/>
                </a:lnTo>
                <a:lnTo>
                  <a:pt x="5356" y="2238"/>
                </a:lnTo>
                <a:lnTo>
                  <a:pt x="4915" y="2531"/>
                </a:lnTo>
                <a:lnTo>
                  <a:pt x="4512" y="2898"/>
                </a:lnTo>
                <a:lnTo>
                  <a:pt x="4292" y="2715"/>
                </a:lnTo>
                <a:lnTo>
                  <a:pt x="4072" y="2495"/>
                </a:lnTo>
                <a:lnTo>
                  <a:pt x="3998" y="2458"/>
                </a:lnTo>
                <a:lnTo>
                  <a:pt x="3888" y="2458"/>
                </a:lnTo>
                <a:lnTo>
                  <a:pt x="3815" y="2495"/>
                </a:lnTo>
                <a:lnTo>
                  <a:pt x="3778" y="2568"/>
                </a:lnTo>
                <a:lnTo>
                  <a:pt x="3778" y="2421"/>
                </a:lnTo>
                <a:lnTo>
                  <a:pt x="3778" y="2311"/>
                </a:lnTo>
                <a:lnTo>
                  <a:pt x="3668" y="2128"/>
                </a:lnTo>
                <a:lnTo>
                  <a:pt x="3521" y="1908"/>
                </a:lnTo>
                <a:lnTo>
                  <a:pt x="3338" y="1761"/>
                </a:lnTo>
                <a:lnTo>
                  <a:pt x="3118" y="1614"/>
                </a:lnTo>
                <a:lnTo>
                  <a:pt x="2861" y="1504"/>
                </a:lnTo>
                <a:lnTo>
                  <a:pt x="2458" y="1321"/>
                </a:lnTo>
                <a:lnTo>
                  <a:pt x="2348" y="1321"/>
                </a:lnTo>
                <a:lnTo>
                  <a:pt x="2238" y="1357"/>
                </a:lnTo>
                <a:lnTo>
                  <a:pt x="2201" y="1431"/>
                </a:lnTo>
                <a:lnTo>
                  <a:pt x="2201" y="1504"/>
                </a:lnTo>
                <a:lnTo>
                  <a:pt x="2531" y="2238"/>
                </a:lnTo>
                <a:lnTo>
                  <a:pt x="2678" y="2531"/>
                </a:lnTo>
                <a:lnTo>
                  <a:pt x="2751" y="2678"/>
                </a:lnTo>
                <a:lnTo>
                  <a:pt x="2861" y="2825"/>
                </a:lnTo>
                <a:lnTo>
                  <a:pt x="3008" y="2898"/>
                </a:lnTo>
                <a:lnTo>
                  <a:pt x="3191" y="2935"/>
                </a:lnTo>
                <a:lnTo>
                  <a:pt x="3338" y="2935"/>
                </a:lnTo>
                <a:lnTo>
                  <a:pt x="3485" y="2861"/>
                </a:lnTo>
                <a:lnTo>
                  <a:pt x="3632" y="2788"/>
                </a:lnTo>
                <a:lnTo>
                  <a:pt x="3301" y="3155"/>
                </a:lnTo>
                <a:lnTo>
                  <a:pt x="2971" y="3485"/>
                </a:lnTo>
                <a:lnTo>
                  <a:pt x="2935" y="3412"/>
                </a:lnTo>
                <a:lnTo>
                  <a:pt x="2935" y="3265"/>
                </a:lnTo>
                <a:lnTo>
                  <a:pt x="2898" y="3081"/>
                </a:lnTo>
                <a:lnTo>
                  <a:pt x="2825" y="2825"/>
                </a:lnTo>
                <a:lnTo>
                  <a:pt x="2678" y="2605"/>
                </a:lnTo>
                <a:lnTo>
                  <a:pt x="2458" y="2384"/>
                </a:lnTo>
                <a:lnTo>
                  <a:pt x="2238" y="2238"/>
                </a:lnTo>
                <a:lnTo>
                  <a:pt x="1981" y="2091"/>
                </a:lnTo>
                <a:lnTo>
                  <a:pt x="1687" y="1981"/>
                </a:lnTo>
                <a:lnTo>
                  <a:pt x="1431" y="1908"/>
                </a:lnTo>
                <a:lnTo>
                  <a:pt x="880" y="1834"/>
                </a:lnTo>
                <a:lnTo>
                  <a:pt x="770" y="1834"/>
                </a:lnTo>
                <a:lnTo>
                  <a:pt x="697" y="1871"/>
                </a:lnTo>
                <a:lnTo>
                  <a:pt x="624" y="1944"/>
                </a:lnTo>
                <a:lnTo>
                  <a:pt x="624" y="2054"/>
                </a:lnTo>
                <a:lnTo>
                  <a:pt x="697" y="2384"/>
                </a:lnTo>
                <a:lnTo>
                  <a:pt x="807" y="2751"/>
                </a:lnTo>
                <a:lnTo>
                  <a:pt x="917" y="3045"/>
                </a:lnTo>
                <a:lnTo>
                  <a:pt x="1101" y="3375"/>
                </a:lnTo>
                <a:lnTo>
                  <a:pt x="1284" y="3668"/>
                </a:lnTo>
                <a:lnTo>
                  <a:pt x="1504" y="3925"/>
                </a:lnTo>
                <a:lnTo>
                  <a:pt x="1724" y="4182"/>
                </a:lnTo>
                <a:lnTo>
                  <a:pt x="1981" y="4439"/>
                </a:lnTo>
                <a:lnTo>
                  <a:pt x="2018" y="4439"/>
                </a:lnTo>
                <a:lnTo>
                  <a:pt x="1761" y="4695"/>
                </a:lnTo>
                <a:lnTo>
                  <a:pt x="1761" y="4549"/>
                </a:lnTo>
                <a:lnTo>
                  <a:pt x="1724" y="4402"/>
                </a:lnTo>
                <a:lnTo>
                  <a:pt x="1614" y="4255"/>
                </a:lnTo>
                <a:lnTo>
                  <a:pt x="1467" y="4108"/>
                </a:lnTo>
                <a:lnTo>
                  <a:pt x="1321" y="3998"/>
                </a:lnTo>
                <a:lnTo>
                  <a:pt x="1101" y="3925"/>
                </a:lnTo>
                <a:lnTo>
                  <a:pt x="697" y="3815"/>
                </a:lnTo>
                <a:lnTo>
                  <a:pt x="330" y="3742"/>
                </a:lnTo>
                <a:lnTo>
                  <a:pt x="220" y="3742"/>
                </a:lnTo>
                <a:lnTo>
                  <a:pt x="147" y="3815"/>
                </a:lnTo>
                <a:lnTo>
                  <a:pt x="110" y="3925"/>
                </a:lnTo>
                <a:lnTo>
                  <a:pt x="147" y="3998"/>
                </a:lnTo>
                <a:lnTo>
                  <a:pt x="367" y="4329"/>
                </a:lnTo>
                <a:lnTo>
                  <a:pt x="624" y="4732"/>
                </a:lnTo>
                <a:lnTo>
                  <a:pt x="807" y="4915"/>
                </a:lnTo>
                <a:lnTo>
                  <a:pt x="954" y="5062"/>
                </a:lnTo>
                <a:lnTo>
                  <a:pt x="1137" y="5172"/>
                </a:lnTo>
                <a:lnTo>
                  <a:pt x="1321" y="5246"/>
                </a:lnTo>
                <a:lnTo>
                  <a:pt x="1321" y="5282"/>
                </a:lnTo>
                <a:lnTo>
                  <a:pt x="1394" y="5356"/>
                </a:lnTo>
                <a:lnTo>
                  <a:pt x="1834" y="5759"/>
                </a:lnTo>
                <a:lnTo>
                  <a:pt x="1651" y="6126"/>
                </a:lnTo>
                <a:lnTo>
                  <a:pt x="1504" y="6493"/>
                </a:lnTo>
                <a:lnTo>
                  <a:pt x="1394" y="6896"/>
                </a:lnTo>
                <a:lnTo>
                  <a:pt x="1321" y="6933"/>
                </a:lnTo>
                <a:lnTo>
                  <a:pt x="1321" y="7043"/>
                </a:lnTo>
                <a:lnTo>
                  <a:pt x="1321" y="7153"/>
                </a:lnTo>
                <a:lnTo>
                  <a:pt x="1357" y="7263"/>
                </a:lnTo>
                <a:lnTo>
                  <a:pt x="1431" y="7373"/>
                </a:lnTo>
                <a:lnTo>
                  <a:pt x="1467" y="7410"/>
                </a:lnTo>
                <a:lnTo>
                  <a:pt x="1541" y="7447"/>
                </a:lnTo>
                <a:lnTo>
                  <a:pt x="1651" y="7593"/>
                </a:lnTo>
                <a:lnTo>
                  <a:pt x="2311" y="8217"/>
                </a:lnTo>
                <a:lnTo>
                  <a:pt x="2164" y="8327"/>
                </a:lnTo>
                <a:lnTo>
                  <a:pt x="2018" y="8437"/>
                </a:lnTo>
                <a:lnTo>
                  <a:pt x="1761" y="8694"/>
                </a:lnTo>
                <a:lnTo>
                  <a:pt x="1394" y="9207"/>
                </a:lnTo>
                <a:lnTo>
                  <a:pt x="990" y="9721"/>
                </a:lnTo>
                <a:lnTo>
                  <a:pt x="220" y="10748"/>
                </a:lnTo>
                <a:lnTo>
                  <a:pt x="73" y="10968"/>
                </a:lnTo>
                <a:lnTo>
                  <a:pt x="0" y="11151"/>
                </a:lnTo>
                <a:lnTo>
                  <a:pt x="0" y="11225"/>
                </a:lnTo>
                <a:lnTo>
                  <a:pt x="37" y="11335"/>
                </a:lnTo>
                <a:lnTo>
                  <a:pt x="183" y="11518"/>
                </a:lnTo>
                <a:lnTo>
                  <a:pt x="257" y="11592"/>
                </a:lnTo>
                <a:lnTo>
                  <a:pt x="367" y="11628"/>
                </a:lnTo>
                <a:lnTo>
                  <a:pt x="550" y="11665"/>
                </a:lnTo>
                <a:lnTo>
                  <a:pt x="770" y="11628"/>
                </a:lnTo>
                <a:lnTo>
                  <a:pt x="990" y="11592"/>
                </a:lnTo>
                <a:lnTo>
                  <a:pt x="2348" y="11188"/>
                </a:lnTo>
                <a:lnTo>
                  <a:pt x="3595" y="10821"/>
                </a:lnTo>
                <a:lnTo>
                  <a:pt x="4072" y="10711"/>
                </a:lnTo>
                <a:lnTo>
                  <a:pt x="4292" y="10638"/>
                </a:lnTo>
                <a:lnTo>
                  <a:pt x="4512" y="10491"/>
                </a:lnTo>
                <a:lnTo>
                  <a:pt x="5025" y="11005"/>
                </a:lnTo>
                <a:lnTo>
                  <a:pt x="5539" y="11518"/>
                </a:lnTo>
                <a:lnTo>
                  <a:pt x="6089" y="11995"/>
                </a:lnTo>
                <a:lnTo>
                  <a:pt x="6676" y="12398"/>
                </a:lnTo>
                <a:lnTo>
                  <a:pt x="7006" y="12619"/>
                </a:lnTo>
                <a:lnTo>
                  <a:pt x="7373" y="12802"/>
                </a:lnTo>
                <a:lnTo>
                  <a:pt x="7740" y="12985"/>
                </a:lnTo>
                <a:lnTo>
                  <a:pt x="8070" y="13132"/>
                </a:lnTo>
                <a:lnTo>
                  <a:pt x="8474" y="13242"/>
                </a:lnTo>
                <a:lnTo>
                  <a:pt x="8840" y="13352"/>
                </a:lnTo>
                <a:lnTo>
                  <a:pt x="9207" y="13426"/>
                </a:lnTo>
                <a:lnTo>
                  <a:pt x="9611" y="13499"/>
                </a:lnTo>
                <a:lnTo>
                  <a:pt x="9977" y="13536"/>
                </a:lnTo>
                <a:lnTo>
                  <a:pt x="10381" y="13572"/>
                </a:lnTo>
                <a:lnTo>
                  <a:pt x="11115" y="13536"/>
                </a:lnTo>
                <a:lnTo>
                  <a:pt x="11812" y="13426"/>
                </a:lnTo>
                <a:lnTo>
                  <a:pt x="12215" y="13316"/>
                </a:lnTo>
                <a:lnTo>
                  <a:pt x="12362" y="13279"/>
                </a:lnTo>
                <a:lnTo>
                  <a:pt x="12435" y="13279"/>
                </a:lnTo>
                <a:lnTo>
                  <a:pt x="12435" y="13316"/>
                </a:lnTo>
                <a:lnTo>
                  <a:pt x="12509" y="13352"/>
                </a:lnTo>
                <a:lnTo>
                  <a:pt x="12545" y="13352"/>
                </a:lnTo>
                <a:lnTo>
                  <a:pt x="12582" y="13316"/>
                </a:lnTo>
                <a:lnTo>
                  <a:pt x="12619" y="13279"/>
                </a:lnTo>
                <a:lnTo>
                  <a:pt x="12655" y="13169"/>
                </a:lnTo>
                <a:lnTo>
                  <a:pt x="12655" y="13022"/>
                </a:lnTo>
                <a:lnTo>
                  <a:pt x="12545" y="12949"/>
                </a:lnTo>
                <a:lnTo>
                  <a:pt x="12435" y="12912"/>
                </a:lnTo>
                <a:lnTo>
                  <a:pt x="12178" y="12912"/>
                </a:lnTo>
                <a:lnTo>
                  <a:pt x="11702" y="13022"/>
                </a:lnTo>
                <a:lnTo>
                  <a:pt x="11188" y="13095"/>
                </a:lnTo>
                <a:lnTo>
                  <a:pt x="10748" y="13132"/>
                </a:lnTo>
                <a:lnTo>
                  <a:pt x="10308" y="13095"/>
                </a:lnTo>
                <a:lnTo>
                  <a:pt x="9867" y="13095"/>
                </a:lnTo>
                <a:lnTo>
                  <a:pt x="9464" y="13022"/>
                </a:lnTo>
                <a:lnTo>
                  <a:pt x="9024" y="12949"/>
                </a:lnTo>
                <a:lnTo>
                  <a:pt x="8584" y="12802"/>
                </a:lnTo>
                <a:lnTo>
                  <a:pt x="8180" y="12655"/>
                </a:lnTo>
                <a:lnTo>
                  <a:pt x="7777" y="12509"/>
                </a:lnTo>
                <a:lnTo>
                  <a:pt x="7300" y="12252"/>
                </a:lnTo>
                <a:lnTo>
                  <a:pt x="6860" y="11958"/>
                </a:lnTo>
                <a:lnTo>
                  <a:pt x="6419" y="11628"/>
                </a:lnTo>
                <a:lnTo>
                  <a:pt x="6016" y="11298"/>
                </a:lnTo>
                <a:lnTo>
                  <a:pt x="5246" y="10564"/>
                </a:lnTo>
                <a:lnTo>
                  <a:pt x="4512" y="9794"/>
                </a:lnTo>
                <a:lnTo>
                  <a:pt x="3008" y="8290"/>
                </a:lnTo>
                <a:lnTo>
                  <a:pt x="2274" y="7520"/>
                </a:lnTo>
                <a:lnTo>
                  <a:pt x="2091" y="7300"/>
                </a:lnTo>
                <a:lnTo>
                  <a:pt x="1871" y="7080"/>
                </a:lnTo>
                <a:lnTo>
                  <a:pt x="1944" y="6713"/>
                </a:lnTo>
                <a:lnTo>
                  <a:pt x="2054" y="6383"/>
                </a:lnTo>
                <a:lnTo>
                  <a:pt x="2238" y="6053"/>
                </a:lnTo>
                <a:lnTo>
                  <a:pt x="2421" y="5722"/>
                </a:lnTo>
                <a:lnTo>
                  <a:pt x="2641" y="5429"/>
                </a:lnTo>
                <a:lnTo>
                  <a:pt x="2898" y="5172"/>
                </a:lnTo>
                <a:lnTo>
                  <a:pt x="3411" y="4622"/>
                </a:lnTo>
                <a:lnTo>
                  <a:pt x="4475" y="3558"/>
                </a:lnTo>
                <a:lnTo>
                  <a:pt x="5025" y="3045"/>
                </a:lnTo>
                <a:lnTo>
                  <a:pt x="5246" y="2825"/>
                </a:lnTo>
                <a:lnTo>
                  <a:pt x="5392" y="2678"/>
                </a:lnTo>
                <a:lnTo>
                  <a:pt x="5502" y="2605"/>
                </a:lnTo>
                <a:lnTo>
                  <a:pt x="5612" y="2715"/>
                </a:lnTo>
                <a:lnTo>
                  <a:pt x="5392" y="2825"/>
                </a:lnTo>
                <a:lnTo>
                  <a:pt x="5246" y="2971"/>
                </a:lnTo>
                <a:lnTo>
                  <a:pt x="4952" y="3301"/>
                </a:lnTo>
                <a:lnTo>
                  <a:pt x="4805" y="3485"/>
                </a:lnTo>
                <a:lnTo>
                  <a:pt x="4695" y="3668"/>
                </a:lnTo>
                <a:lnTo>
                  <a:pt x="4585" y="3888"/>
                </a:lnTo>
                <a:lnTo>
                  <a:pt x="4585" y="3962"/>
                </a:lnTo>
                <a:lnTo>
                  <a:pt x="4622" y="4072"/>
                </a:lnTo>
                <a:lnTo>
                  <a:pt x="4659" y="4145"/>
                </a:lnTo>
                <a:lnTo>
                  <a:pt x="4732" y="4145"/>
                </a:lnTo>
                <a:lnTo>
                  <a:pt x="4915" y="4035"/>
                </a:lnTo>
                <a:lnTo>
                  <a:pt x="5025" y="3888"/>
                </a:lnTo>
                <a:lnTo>
                  <a:pt x="5209" y="3558"/>
                </a:lnTo>
                <a:lnTo>
                  <a:pt x="5502" y="3228"/>
                </a:lnTo>
                <a:lnTo>
                  <a:pt x="5759" y="2898"/>
                </a:lnTo>
                <a:lnTo>
                  <a:pt x="6016" y="3118"/>
                </a:lnTo>
                <a:lnTo>
                  <a:pt x="5832" y="3301"/>
                </a:lnTo>
                <a:lnTo>
                  <a:pt x="5612" y="3522"/>
                </a:lnTo>
                <a:lnTo>
                  <a:pt x="5466" y="3742"/>
                </a:lnTo>
                <a:lnTo>
                  <a:pt x="5356" y="3962"/>
                </a:lnTo>
                <a:lnTo>
                  <a:pt x="5319" y="4072"/>
                </a:lnTo>
                <a:lnTo>
                  <a:pt x="5392" y="4182"/>
                </a:lnTo>
                <a:lnTo>
                  <a:pt x="5502" y="4219"/>
                </a:lnTo>
                <a:lnTo>
                  <a:pt x="5539" y="4219"/>
                </a:lnTo>
                <a:lnTo>
                  <a:pt x="5612" y="4182"/>
                </a:lnTo>
                <a:lnTo>
                  <a:pt x="5796" y="3998"/>
                </a:lnTo>
                <a:lnTo>
                  <a:pt x="5942" y="3778"/>
                </a:lnTo>
                <a:lnTo>
                  <a:pt x="6089" y="3558"/>
                </a:lnTo>
                <a:lnTo>
                  <a:pt x="6199" y="3301"/>
                </a:lnTo>
                <a:lnTo>
                  <a:pt x="6309" y="3375"/>
                </a:lnTo>
                <a:lnTo>
                  <a:pt x="6456" y="3485"/>
                </a:lnTo>
                <a:lnTo>
                  <a:pt x="6346" y="3595"/>
                </a:lnTo>
                <a:lnTo>
                  <a:pt x="6236" y="3705"/>
                </a:lnTo>
                <a:lnTo>
                  <a:pt x="6089" y="3962"/>
                </a:lnTo>
                <a:lnTo>
                  <a:pt x="5869" y="4255"/>
                </a:lnTo>
                <a:lnTo>
                  <a:pt x="5796" y="4402"/>
                </a:lnTo>
                <a:lnTo>
                  <a:pt x="5722" y="4585"/>
                </a:lnTo>
                <a:lnTo>
                  <a:pt x="5722" y="4622"/>
                </a:lnTo>
                <a:lnTo>
                  <a:pt x="5722" y="4695"/>
                </a:lnTo>
                <a:lnTo>
                  <a:pt x="5796" y="4732"/>
                </a:lnTo>
                <a:lnTo>
                  <a:pt x="5906" y="4769"/>
                </a:lnTo>
                <a:lnTo>
                  <a:pt x="6016" y="4695"/>
                </a:lnTo>
                <a:lnTo>
                  <a:pt x="6126" y="4585"/>
                </a:lnTo>
                <a:lnTo>
                  <a:pt x="6199" y="4439"/>
                </a:lnTo>
                <a:lnTo>
                  <a:pt x="6383" y="4145"/>
                </a:lnTo>
                <a:lnTo>
                  <a:pt x="6456" y="3962"/>
                </a:lnTo>
                <a:lnTo>
                  <a:pt x="6603" y="3632"/>
                </a:lnTo>
                <a:lnTo>
                  <a:pt x="7300" y="4145"/>
                </a:lnTo>
                <a:lnTo>
                  <a:pt x="7116" y="4292"/>
                </a:lnTo>
                <a:lnTo>
                  <a:pt x="6933" y="4439"/>
                </a:lnTo>
                <a:lnTo>
                  <a:pt x="6713" y="4695"/>
                </a:lnTo>
                <a:lnTo>
                  <a:pt x="6529" y="5026"/>
                </a:lnTo>
                <a:lnTo>
                  <a:pt x="6529" y="5099"/>
                </a:lnTo>
                <a:lnTo>
                  <a:pt x="6529" y="5172"/>
                </a:lnTo>
                <a:lnTo>
                  <a:pt x="6566" y="5209"/>
                </a:lnTo>
                <a:lnTo>
                  <a:pt x="6639" y="5246"/>
                </a:lnTo>
                <a:lnTo>
                  <a:pt x="6676" y="5282"/>
                </a:lnTo>
                <a:lnTo>
                  <a:pt x="6749" y="5282"/>
                </a:lnTo>
                <a:lnTo>
                  <a:pt x="6823" y="5246"/>
                </a:lnTo>
                <a:lnTo>
                  <a:pt x="6860" y="5172"/>
                </a:lnTo>
                <a:lnTo>
                  <a:pt x="7153" y="4695"/>
                </a:lnTo>
                <a:lnTo>
                  <a:pt x="7410" y="4255"/>
                </a:lnTo>
                <a:lnTo>
                  <a:pt x="7740" y="4475"/>
                </a:lnTo>
                <a:lnTo>
                  <a:pt x="7483" y="4732"/>
                </a:lnTo>
                <a:lnTo>
                  <a:pt x="7116" y="5136"/>
                </a:lnTo>
                <a:lnTo>
                  <a:pt x="7080" y="5209"/>
                </a:lnTo>
                <a:lnTo>
                  <a:pt x="7043" y="5246"/>
                </a:lnTo>
                <a:lnTo>
                  <a:pt x="7080" y="5319"/>
                </a:lnTo>
                <a:lnTo>
                  <a:pt x="7116" y="5356"/>
                </a:lnTo>
                <a:lnTo>
                  <a:pt x="7190" y="5392"/>
                </a:lnTo>
                <a:lnTo>
                  <a:pt x="7263" y="5429"/>
                </a:lnTo>
                <a:lnTo>
                  <a:pt x="7336" y="5429"/>
                </a:lnTo>
                <a:lnTo>
                  <a:pt x="7373" y="5356"/>
                </a:lnTo>
                <a:lnTo>
                  <a:pt x="7556" y="5172"/>
                </a:lnTo>
                <a:lnTo>
                  <a:pt x="7740" y="4989"/>
                </a:lnTo>
                <a:lnTo>
                  <a:pt x="7813" y="4805"/>
                </a:lnTo>
                <a:lnTo>
                  <a:pt x="7850" y="4695"/>
                </a:lnTo>
                <a:lnTo>
                  <a:pt x="7887" y="4585"/>
                </a:lnTo>
                <a:lnTo>
                  <a:pt x="8474" y="4989"/>
                </a:lnTo>
                <a:lnTo>
                  <a:pt x="8107" y="5319"/>
                </a:lnTo>
                <a:lnTo>
                  <a:pt x="7813" y="5722"/>
                </a:lnTo>
                <a:lnTo>
                  <a:pt x="7777" y="5796"/>
                </a:lnTo>
                <a:lnTo>
                  <a:pt x="7777" y="5833"/>
                </a:lnTo>
                <a:lnTo>
                  <a:pt x="7813" y="5943"/>
                </a:lnTo>
                <a:lnTo>
                  <a:pt x="7887" y="5979"/>
                </a:lnTo>
                <a:lnTo>
                  <a:pt x="7997" y="5979"/>
                </a:lnTo>
                <a:lnTo>
                  <a:pt x="8033" y="5943"/>
                </a:lnTo>
                <a:lnTo>
                  <a:pt x="8327" y="5502"/>
                </a:lnTo>
                <a:lnTo>
                  <a:pt x="8584" y="5062"/>
                </a:lnTo>
                <a:lnTo>
                  <a:pt x="9024" y="5356"/>
                </a:lnTo>
                <a:lnTo>
                  <a:pt x="8767" y="5612"/>
                </a:lnTo>
                <a:lnTo>
                  <a:pt x="8584" y="5796"/>
                </a:lnTo>
                <a:lnTo>
                  <a:pt x="8510" y="5906"/>
                </a:lnTo>
                <a:lnTo>
                  <a:pt x="8474" y="6053"/>
                </a:lnTo>
                <a:lnTo>
                  <a:pt x="8253" y="6383"/>
                </a:lnTo>
                <a:lnTo>
                  <a:pt x="8217" y="6456"/>
                </a:lnTo>
                <a:lnTo>
                  <a:pt x="8253" y="6566"/>
                </a:lnTo>
                <a:lnTo>
                  <a:pt x="8290" y="6603"/>
                </a:lnTo>
                <a:lnTo>
                  <a:pt x="8363" y="6640"/>
                </a:lnTo>
                <a:lnTo>
                  <a:pt x="8474" y="6640"/>
                </a:lnTo>
                <a:lnTo>
                  <a:pt x="8547" y="6566"/>
                </a:lnTo>
                <a:lnTo>
                  <a:pt x="8804" y="6199"/>
                </a:lnTo>
                <a:lnTo>
                  <a:pt x="8877" y="6126"/>
                </a:lnTo>
                <a:lnTo>
                  <a:pt x="8950" y="6016"/>
                </a:lnTo>
                <a:lnTo>
                  <a:pt x="9097" y="5796"/>
                </a:lnTo>
                <a:lnTo>
                  <a:pt x="9244" y="5539"/>
                </a:lnTo>
                <a:lnTo>
                  <a:pt x="9537" y="5722"/>
                </a:lnTo>
                <a:lnTo>
                  <a:pt x="9354" y="5906"/>
                </a:lnTo>
                <a:lnTo>
                  <a:pt x="9207" y="6126"/>
                </a:lnTo>
                <a:lnTo>
                  <a:pt x="8950" y="6419"/>
                </a:lnTo>
                <a:lnTo>
                  <a:pt x="8877" y="6566"/>
                </a:lnTo>
                <a:lnTo>
                  <a:pt x="8840" y="6750"/>
                </a:lnTo>
                <a:lnTo>
                  <a:pt x="8914" y="6823"/>
                </a:lnTo>
                <a:lnTo>
                  <a:pt x="8950" y="6860"/>
                </a:lnTo>
                <a:lnTo>
                  <a:pt x="8987" y="6860"/>
                </a:lnTo>
                <a:lnTo>
                  <a:pt x="9134" y="6786"/>
                </a:lnTo>
                <a:lnTo>
                  <a:pt x="9244" y="6640"/>
                </a:lnTo>
                <a:lnTo>
                  <a:pt x="9391" y="6383"/>
                </a:lnTo>
                <a:lnTo>
                  <a:pt x="9537" y="6126"/>
                </a:lnTo>
                <a:lnTo>
                  <a:pt x="9721" y="5869"/>
                </a:lnTo>
                <a:lnTo>
                  <a:pt x="10198" y="6236"/>
                </a:lnTo>
                <a:lnTo>
                  <a:pt x="10051" y="6419"/>
                </a:lnTo>
                <a:lnTo>
                  <a:pt x="9867" y="6640"/>
                </a:lnTo>
                <a:lnTo>
                  <a:pt x="9684" y="6860"/>
                </a:lnTo>
                <a:lnTo>
                  <a:pt x="9611" y="7006"/>
                </a:lnTo>
                <a:lnTo>
                  <a:pt x="9574" y="7116"/>
                </a:lnTo>
                <a:lnTo>
                  <a:pt x="9574" y="7190"/>
                </a:lnTo>
                <a:lnTo>
                  <a:pt x="9611" y="7263"/>
                </a:lnTo>
                <a:lnTo>
                  <a:pt x="9757" y="7263"/>
                </a:lnTo>
                <a:lnTo>
                  <a:pt x="9867" y="7190"/>
                </a:lnTo>
                <a:lnTo>
                  <a:pt x="9941" y="7080"/>
                </a:lnTo>
                <a:lnTo>
                  <a:pt x="10124" y="6823"/>
                </a:lnTo>
                <a:lnTo>
                  <a:pt x="10271" y="6603"/>
                </a:lnTo>
                <a:lnTo>
                  <a:pt x="10381" y="6383"/>
                </a:lnTo>
                <a:lnTo>
                  <a:pt x="10895" y="6823"/>
                </a:lnTo>
                <a:lnTo>
                  <a:pt x="10931" y="6860"/>
                </a:lnTo>
                <a:lnTo>
                  <a:pt x="10638" y="7226"/>
                </a:lnTo>
                <a:lnTo>
                  <a:pt x="10381" y="7593"/>
                </a:lnTo>
                <a:lnTo>
                  <a:pt x="10271" y="7703"/>
                </a:lnTo>
                <a:lnTo>
                  <a:pt x="10271" y="7777"/>
                </a:lnTo>
                <a:lnTo>
                  <a:pt x="10271" y="7813"/>
                </a:lnTo>
                <a:lnTo>
                  <a:pt x="10344" y="7923"/>
                </a:lnTo>
                <a:lnTo>
                  <a:pt x="10418" y="7960"/>
                </a:lnTo>
                <a:lnTo>
                  <a:pt x="10491" y="7923"/>
                </a:lnTo>
                <a:lnTo>
                  <a:pt x="10528" y="7887"/>
                </a:lnTo>
                <a:lnTo>
                  <a:pt x="10821" y="7483"/>
                </a:lnTo>
                <a:lnTo>
                  <a:pt x="11115" y="7043"/>
                </a:lnTo>
                <a:lnTo>
                  <a:pt x="11445" y="7447"/>
                </a:lnTo>
                <a:lnTo>
                  <a:pt x="11298" y="7703"/>
                </a:lnTo>
                <a:lnTo>
                  <a:pt x="11151" y="7960"/>
                </a:lnTo>
                <a:lnTo>
                  <a:pt x="10968" y="8253"/>
                </a:lnTo>
                <a:lnTo>
                  <a:pt x="10931" y="8437"/>
                </a:lnTo>
                <a:lnTo>
                  <a:pt x="10931" y="8510"/>
                </a:lnTo>
                <a:lnTo>
                  <a:pt x="10931" y="8584"/>
                </a:lnTo>
                <a:lnTo>
                  <a:pt x="10968" y="8657"/>
                </a:lnTo>
                <a:lnTo>
                  <a:pt x="11041" y="8657"/>
                </a:lnTo>
                <a:lnTo>
                  <a:pt x="11188" y="8584"/>
                </a:lnTo>
                <a:lnTo>
                  <a:pt x="11261" y="8474"/>
                </a:lnTo>
                <a:lnTo>
                  <a:pt x="11408" y="8180"/>
                </a:lnTo>
                <a:lnTo>
                  <a:pt x="11628" y="7703"/>
                </a:lnTo>
                <a:lnTo>
                  <a:pt x="11812" y="7997"/>
                </a:lnTo>
                <a:lnTo>
                  <a:pt x="11995" y="8290"/>
                </a:lnTo>
                <a:lnTo>
                  <a:pt x="11812" y="8694"/>
                </a:lnTo>
                <a:lnTo>
                  <a:pt x="11628" y="9097"/>
                </a:lnTo>
                <a:lnTo>
                  <a:pt x="11518" y="9097"/>
                </a:lnTo>
                <a:lnTo>
                  <a:pt x="11408" y="9317"/>
                </a:lnTo>
                <a:lnTo>
                  <a:pt x="11335" y="9501"/>
                </a:lnTo>
                <a:lnTo>
                  <a:pt x="11335" y="9574"/>
                </a:lnTo>
                <a:lnTo>
                  <a:pt x="11335" y="9647"/>
                </a:lnTo>
                <a:lnTo>
                  <a:pt x="11408" y="9721"/>
                </a:lnTo>
                <a:lnTo>
                  <a:pt x="11591" y="9721"/>
                </a:lnTo>
                <a:lnTo>
                  <a:pt x="11628" y="9684"/>
                </a:lnTo>
                <a:lnTo>
                  <a:pt x="11812" y="9427"/>
                </a:lnTo>
                <a:lnTo>
                  <a:pt x="11958" y="9171"/>
                </a:lnTo>
                <a:lnTo>
                  <a:pt x="12105" y="8914"/>
                </a:lnTo>
                <a:lnTo>
                  <a:pt x="12178" y="8657"/>
                </a:lnTo>
                <a:lnTo>
                  <a:pt x="12325" y="9024"/>
                </a:lnTo>
                <a:lnTo>
                  <a:pt x="12472" y="9427"/>
                </a:lnTo>
                <a:lnTo>
                  <a:pt x="12068" y="10088"/>
                </a:lnTo>
                <a:lnTo>
                  <a:pt x="11995" y="10088"/>
                </a:lnTo>
                <a:lnTo>
                  <a:pt x="11922" y="10271"/>
                </a:lnTo>
                <a:lnTo>
                  <a:pt x="11848" y="10418"/>
                </a:lnTo>
                <a:lnTo>
                  <a:pt x="11848" y="10491"/>
                </a:lnTo>
                <a:lnTo>
                  <a:pt x="11848" y="10528"/>
                </a:lnTo>
                <a:lnTo>
                  <a:pt x="11922" y="10601"/>
                </a:lnTo>
                <a:lnTo>
                  <a:pt x="12068" y="10601"/>
                </a:lnTo>
                <a:lnTo>
                  <a:pt x="12142" y="10564"/>
                </a:lnTo>
                <a:lnTo>
                  <a:pt x="12362" y="10198"/>
                </a:lnTo>
                <a:lnTo>
                  <a:pt x="12582" y="9831"/>
                </a:lnTo>
                <a:lnTo>
                  <a:pt x="12692" y="10454"/>
                </a:lnTo>
                <a:lnTo>
                  <a:pt x="12509" y="10638"/>
                </a:lnTo>
                <a:lnTo>
                  <a:pt x="12362" y="10858"/>
                </a:lnTo>
                <a:lnTo>
                  <a:pt x="12215" y="11078"/>
                </a:lnTo>
                <a:lnTo>
                  <a:pt x="12178" y="11225"/>
                </a:lnTo>
                <a:lnTo>
                  <a:pt x="12178" y="11371"/>
                </a:lnTo>
                <a:lnTo>
                  <a:pt x="12215" y="11408"/>
                </a:lnTo>
                <a:lnTo>
                  <a:pt x="12252" y="11408"/>
                </a:lnTo>
                <a:lnTo>
                  <a:pt x="12362" y="11371"/>
                </a:lnTo>
                <a:lnTo>
                  <a:pt x="12472" y="11298"/>
                </a:lnTo>
                <a:lnTo>
                  <a:pt x="12582" y="11078"/>
                </a:lnTo>
                <a:lnTo>
                  <a:pt x="12692" y="10858"/>
                </a:lnTo>
                <a:lnTo>
                  <a:pt x="12729" y="11188"/>
                </a:lnTo>
                <a:lnTo>
                  <a:pt x="12655" y="11775"/>
                </a:lnTo>
                <a:lnTo>
                  <a:pt x="12509" y="11922"/>
                </a:lnTo>
                <a:lnTo>
                  <a:pt x="12362" y="12068"/>
                </a:lnTo>
                <a:lnTo>
                  <a:pt x="12325" y="12215"/>
                </a:lnTo>
                <a:lnTo>
                  <a:pt x="12325" y="12288"/>
                </a:lnTo>
                <a:lnTo>
                  <a:pt x="12362" y="12362"/>
                </a:lnTo>
                <a:lnTo>
                  <a:pt x="12435" y="12398"/>
                </a:lnTo>
                <a:lnTo>
                  <a:pt x="12472" y="12398"/>
                </a:lnTo>
                <a:lnTo>
                  <a:pt x="12619" y="12288"/>
                </a:lnTo>
                <a:lnTo>
                  <a:pt x="12655" y="12655"/>
                </a:lnTo>
                <a:lnTo>
                  <a:pt x="12692" y="12692"/>
                </a:lnTo>
                <a:lnTo>
                  <a:pt x="12729" y="12655"/>
                </a:lnTo>
                <a:lnTo>
                  <a:pt x="12802" y="12545"/>
                </a:lnTo>
                <a:lnTo>
                  <a:pt x="12912" y="12398"/>
                </a:lnTo>
                <a:lnTo>
                  <a:pt x="13022" y="12068"/>
                </a:lnTo>
                <a:lnTo>
                  <a:pt x="13095" y="11738"/>
                </a:lnTo>
                <a:lnTo>
                  <a:pt x="13132" y="11408"/>
                </a:lnTo>
                <a:lnTo>
                  <a:pt x="13132" y="11005"/>
                </a:lnTo>
                <a:lnTo>
                  <a:pt x="13132" y="10638"/>
                </a:lnTo>
                <a:lnTo>
                  <a:pt x="13095" y="10234"/>
                </a:lnTo>
                <a:lnTo>
                  <a:pt x="13022" y="9867"/>
                </a:lnTo>
                <a:lnTo>
                  <a:pt x="12949" y="9464"/>
                </a:lnTo>
                <a:lnTo>
                  <a:pt x="12839" y="9060"/>
                </a:lnTo>
                <a:lnTo>
                  <a:pt x="12692" y="8694"/>
                </a:lnTo>
                <a:lnTo>
                  <a:pt x="12545" y="8327"/>
                </a:lnTo>
                <a:lnTo>
                  <a:pt x="12325" y="7960"/>
                </a:lnTo>
                <a:lnTo>
                  <a:pt x="12142" y="7630"/>
                </a:lnTo>
                <a:lnTo>
                  <a:pt x="11885" y="7300"/>
                </a:lnTo>
                <a:lnTo>
                  <a:pt x="11628" y="6970"/>
                </a:lnTo>
                <a:lnTo>
                  <a:pt x="11335" y="6640"/>
                </a:lnTo>
                <a:lnTo>
                  <a:pt x="11041" y="6346"/>
                </a:lnTo>
                <a:lnTo>
                  <a:pt x="10344" y="5759"/>
                </a:lnTo>
                <a:lnTo>
                  <a:pt x="9647" y="5246"/>
                </a:lnTo>
                <a:lnTo>
                  <a:pt x="8914" y="4732"/>
                </a:lnTo>
                <a:lnTo>
                  <a:pt x="8987" y="4439"/>
                </a:lnTo>
                <a:lnTo>
                  <a:pt x="9024" y="4182"/>
                </a:lnTo>
                <a:lnTo>
                  <a:pt x="9060" y="3558"/>
                </a:lnTo>
                <a:lnTo>
                  <a:pt x="9097" y="2898"/>
                </a:lnTo>
                <a:lnTo>
                  <a:pt x="9281" y="220"/>
                </a:lnTo>
                <a:lnTo>
                  <a:pt x="9244" y="110"/>
                </a:lnTo>
                <a:lnTo>
                  <a:pt x="9207" y="37"/>
                </a:lnTo>
                <a:lnTo>
                  <a:pt x="9097" y="0"/>
                </a:lnTo>
                <a:close/>
              </a:path>
            </a:pathLst>
          </a:custGeom>
          <a:solidFill>
            <a:srgbClr val="A4C2F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A4C2F4"/>
              </a:solidFill>
              <a:latin typeface="Arial"/>
              <a:ea typeface="Arial"/>
              <a:cs typeface="Arial"/>
              <a:sym typeface="Arial"/>
            </a:endParaRPr>
          </a:p>
        </p:txBody>
      </p:sp>
      <p:sp>
        <p:nvSpPr>
          <p:cNvPr id="889" name="Google Shape;889;p41"/>
          <p:cNvSpPr/>
          <p:nvPr/>
        </p:nvSpPr>
        <p:spPr>
          <a:xfrm>
            <a:off x="4419881" y="3994834"/>
            <a:ext cx="919681" cy="950908"/>
          </a:xfrm>
          <a:custGeom>
            <a:avLst/>
            <a:gdLst/>
            <a:ahLst/>
            <a:cxnLst/>
            <a:rect l="l" t="t" r="r" b="b"/>
            <a:pathLst>
              <a:path w="18378" h="19002" extrusionOk="0">
                <a:moveTo>
                  <a:pt x="13793" y="5429"/>
                </a:moveTo>
                <a:lnTo>
                  <a:pt x="13682" y="5466"/>
                </a:lnTo>
                <a:lnTo>
                  <a:pt x="13572" y="5502"/>
                </a:lnTo>
                <a:lnTo>
                  <a:pt x="13499" y="5576"/>
                </a:lnTo>
                <a:lnTo>
                  <a:pt x="13352" y="5759"/>
                </a:lnTo>
                <a:lnTo>
                  <a:pt x="13352" y="5869"/>
                </a:lnTo>
                <a:lnTo>
                  <a:pt x="13352" y="5979"/>
                </a:lnTo>
                <a:lnTo>
                  <a:pt x="13389" y="6016"/>
                </a:lnTo>
                <a:lnTo>
                  <a:pt x="13426" y="6053"/>
                </a:lnTo>
                <a:lnTo>
                  <a:pt x="13499" y="6053"/>
                </a:lnTo>
                <a:lnTo>
                  <a:pt x="13572" y="5979"/>
                </a:lnTo>
                <a:lnTo>
                  <a:pt x="13646" y="5943"/>
                </a:lnTo>
                <a:lnTo>
                  <a:pt x="13719" y="5796"/>
                </a:lnTo>
                <a:lnTo>
                  <a:pt x="13829" y="5649"/>
                </a:lnTo>
                <a:lnTo>
                  <a:pt x="13903" y="5502"/>
                </a:lnTo>
                <a:lnTo>
                  <a:pt x="13903" y="5466"/>
                </a:lnTo>
                <a:lnTo>
                  <a:pt x="13903" y="5429"/>
                </a:lnTo>
                <a:close/>
                <a:moveTo>
                  <a:pt x="13242" y="6089"/>
                </a:moveTo>
                <a:lnTo>
                  <a:pt x="13169" y="6126"/>
                </a:lnTo>
                <a:lnTo>
                  <a:pt x="13022" y="6309"/>
                </a:lnTo>
                <a:lnTo>
                  <a:pt x="12912" y="6493"/>
                </a:lnTo>
                <a:lnTo>
                  <a:pt x="12875" y="6529"/>
                </a:lnTo>
                <a:lnTo>
                  <a:pt x="12875" y="6603"/>
                </a:lnTo>
                <a:lnTo>
                  <a:pt x="12949" y="6676"/>
                </a:lnTo>
                <a:lnTo>
                  <a:pt x="13022" y="6713"/>
                </a:lnTo>
                <a:lnTo>
                  <a:pt x="13096" y="6676"/>
                </a:lnTo>
                <a:lnTo>
                  <a:pt x="13132" y="6639"/>
                </a:lnTo>
                <a:lnTo>
                  <a:pt x="13242" y="6456"/>
                </a:lnTo>
                <a:lnTo>
                  <a:pt x="13352" y="6273"/>
                </a:lnTo>
                <a:lnTo>
                  <a:pt x="13389" y="6199"/>
                </a:lnTo>
                <a:lnTo>
                  <a:pt x="13316" y="6126"/>
                </a:lnTo>
                <a:lnTo>
                  <a:pt x="13242" y="6089"/>
                </a:lnTo>
                <a:close/>
                <a:moveTo>
                  <a:pt x="17241" y="6419"/>
                </a:moveTo>
                <a:lnTo>
                  <a:pt x="17534" y="6713"/>
                </a:lnTo>
                <a:lnTo>
                  <a:pt x="17497" y="6713"/>
                </a:lnTo>
                <a:lnTo>
                  <a:pt x="17387" y="6823"/>
                </a:lnTo>
                <a:lnTo>
                  <a:pt x="17351" y="6676"/>
                </a:lnTo>
                <a:lnTo>
                  <a:pt x="17241" y="6419"/>
                </a:lnTo>
                <a:close/>
                <a:moveTo>
                  <a:pt x="12692" y="6786"/>
                </a:moveTo>
                <a:lnTo>
                  <a:pt x="12582" y="6860"/>
                </a:lnTo>
                <a:lnTo>
                  <a:pt x="12435" y="6970"/>
                </a:lnTo>
                <a:lnTo>
                  <a:pt x="12399" y="7116"/>
                </a:lnTo>
                <a:lnTo>
                  <a:pt x="12362" y="7190"/>
                </a:lnTo>
                <a:lnTo>
                  <a:pt x="12399" y="7226"/>
                </a:lnTo>
                <a:lnTo>
                  <a:pt x="12472" y="7300"/>
                </a:lnTo>
                <a:lnTo>
                  <a:pt x="12582" y="7300"/>
                </a:lnTo>
                <a:lnTo>
                  <a:pt x="12619" y="7263"/>
                </a:lnTo>
                <a:lnTo>
                  <a:pt x="12655" y="7190"/>
                </a:lnTo>
                <a:lnTo>
                  <a:pt x="12729" y="7043"/>
                </a:lnTo>
                <a:lnTo>
                  <a:pt x="12802" y="7006"/>
                </a:lnTo>
                <a:lnTo>
                  <a:pt x="12839" y="6933"/>
                </a:lnTo>
                <a:lnTo>
                  <a:pt x="12875" y="6860"/>
                </a:lnTo>
                <a:lnTo>
                  <a:pt x="12875" y="6823"/>
                </a:lnTo>
                <a:lnTo>
                  <a:pt x="12839" y="6823"/>
                </a:lnTo>
                <a:lnTo>
                  <a:pt x="12765" y="6786"/>
                </a:lnTo>
                <a:close/>
                <a:moveTo>
                  <a:pt x="17571" y="6750"/>
                </a:moveTo>
                <a:lnTo>
                  <a:pt x="17828" y="7043"/>
                </a:lnTo>
                <a:lnTo>
                  <a:pt x="18048" y="7373"/>
                </a:lnTo>
                <a:lnTo>
                  <a:pt x="17828" y="7593"/>
                </a:lnTo>
                <a:lnTo>
                  <a:pt x="17828" y="7520"/>
                </a:lnTo>
                <a:lnTo>
                  <a:pt x="17864" y="7336"/>
                </a:lnTo>
                <a:lnTo>
                  <a:pt x="17828" y="7116"/>
                </a:lnTo>
                <a:lnTo>
                  <a:pt x="17828" y="7080"/>
                </a:lnTo>
                <a:lnTo>
                  <a:pt x="17754" y="7006"/>
                </a:lnTo>
                <a:lnTo>
                  <a:pt x="17681" y="7006"/>
                </a:lnTo>
                <a:lnTo>
                  <a:pt x="17644" y="7043"/>
                </a:lnTo>
                <a:lnTo>
                  <a:pt x="17681" y="7080"/>
                </a:lnTo>
                <a:lnTo>
                  <a:pt x="17644" y="7226"/>
                </a:lnTo>
                <a:lnTo>
                  <a:pt x="17607" y="7446"/>
                </a:lnTo>
                <a:lnTo>
                  <a:pt x="17534" y="7667"/>
                </a:lnTo>
                <a:lnTo>
                  <a:pt x="17534" y="7887"/>
                </a:lnTo>
                <a:lnTo>
                  <a:pt x="17534" y="7960"/>
                </a:lnTo>
                <a:lnTo>
                  <a:pt x="17131" y="8584"/>
                </a:lnTo>
                <a:lnTo>
                  <a:pt x="17167" y="8217"/>
                </a:lnTo>
                <a:lnTo>
                  <a:pt x="17241" y="7850"/>
                </a:lnTo>
                <a:lnTo>
                  <a:pt x="17387" y="7630"/>
                </a:lnTo>
                <a:lnTo>
                  <a:pt x="17387" y="7593"/>
                </a:lnTo>
                <a:lnTo>
                  <a:pt x="17387" y="7520"/>
                </a:lnTo>
                <a:lnTo>
                  <a:pt x="17461" y="7483"/>
                </a:lnTo>
                <a:lnTo>
                  <a:pt x="17497" y="7446"/>
                </a:lnTo>
                <a:lnTo>
                  <a:pt x="17534" y="7373"/>
                </a:lnTo>
                <a:lnTo>
                  <a:pt x="17534" y="7263"/>
                </a:lnTo>
                <a:lnTo>
                  <a:pt x="17497" y="7080"/>
                </a:lnTo>
                <a:lnTo>
                  <a:pt x="17571" y="6750"/>
                </a:lnTo>
                <a:close/>
                <a:moveTo>
                  <a:pt x="16874" y="8840"/>
                </a:moveTo>
                <a:lnTo>
                  <a:pt x="16947" y="8877"/>
                </a:lnTo>
                <a:lnTo>
                  <a:pt x="16874" y="8950"/>
                </a:lnTo>
                <a:lnTo>
                  <a:pt x="16874" y="8877"/>
                </a:lnTo>
                <a:lnTo>
                  <a:pt x="16874" y="8840"/>
                </a:lnTo>
                <a:close/>
                <a:moveTo>
                  <a:pt x="11445" y="8584"/>
                </a:moveTo>
                <a:lnTo>
                  <a:pt x="11408" y="8620"/>
                </a:lnTo>
                <a:lnTo>
                  <a:pt x="11298" y="8657"/>
                </a:lnTo>
                <a:lnTo>
                  <a:pt x="11188" y="8804"/>
                </a:lnTo>
                <a:lnTo>
                  <a:pt x="11188" y="8840"/>
                </a:lnTo>
                <a:lnTo>
                  <a:pt x="11188" y="8914"/>
                </a:lnTo>
                <a:lnTo>
                  <a:pt x="11188" y="8987"/>
                </a:lnTo>
                <a:lnTo>
                  <a:pt x="11225" y="9024"/>
                </a:lnTo>
                <a:lnTo>
                  <a:pt x="11408" y="9024"/>
                </a:lnTo>
                <a:lnTo>
                  <a:pt x="11445" y="8987"/>
                </a:lnTo>
                <a:lnTo>
                  <a:pt x="11555" y="8804"/>
                </a:lnTo>
                <a:lnTo>
                  <a:pt x="11555" y="8730"/>
                </a:lnTo>
                <a:lnTo>
                  <a:pt x="11555" y="8657"/>
                </a:lnTo>
                <a:lnTo>
                  <a:pt x="11518" y="8620"/>
                </a:lnTo>
                <a:lnTo>
                  <a:pt x="11445" y="8584"/>
                </a:lnTo>
                <a:close/>
                <a:moveTo>
                  <a:pt x="16580" y="8804"/>
                </a:moveTo>
                <a:lnTo>
                  <a:pt x="16580" y="8877"/>
                </a:lnTo>
                <a:lnTo>
                  <a:pt x="16580" y="9060"/>
                </a:lnTo>
                <a:lnTo>
                  <a:pt x="16617" y="9170"/>
                </a:lnTo>
                <a:lnTo>
                  <a:pt x="16654" y="9244"/>
                </a:lnTo>
                <a:lnTo>
                  <a:pt x="16397" y="9611"/>
                </a:lnTo>
                <a:lnTo>
                  <a:pt x="16360" y="9391"/>
                </a:lnTo>
                <a:lnTo>
                  <a:pt x="16324" y="9170"/>
                </a:lnTo>
                <a:lnTo>
                  <a:pt x="16324" y="9097"/>
                </a:lnTo>
                <a:lnTo>
                  <a:pt x="16580" y="8804"/>
                </a:lnTo>
                <a:close/>
                <a:moveTo>
                  <a:pt x="16067" y="9391"/>
                </a:moveTo>
                <a:lnTo>
                  <a:pt x="16067" y="9684"/>
                </a:lnTo>
                <a:lnTo>
                  <a:pt x="16103" y="9794"/>
                </a:lnTo>
                <a:lnTo>
                  <a:pt x="16177" y="9941"/>
                </a:lnTo>
                <a:lnTo>
                  <a:pt x="15993" y="10161"/>
                </a:lnTo>
                <a:lnTo>
                  <a:pt x="15920" y="10308"/>
                </a:lnTo>
                <a:lnTo>
                  <a:pt x="15957" y="9867"/>
                </a:lnTo>
                <a:lnTo>
                  <a:pt x="15920" y="9794"/>
                </a:lnTo>
                <a:lnTo>
                  <a:pt x="15847" y="9757"/>
                </a:lnTo>
                <a:lnTo>
                  <a:pt x="15810" y="9721"/>
                </a:lnTo>
                <a:lnTo>
                  <a:pt x="16067" y="9391"/>
                </a:lnTo>
                <a:close/>
                <a:moveTo>
                  <a:pt x="9611" y="2348"/>
                </a:moveTo>
                <a:lnTo>
                  <a:pt x="9574" y="2421"/>
                </a:lnTo>
                <a:lnTo>
                  <a:pt x="9134" y="2861"/>
                </a:lnTo>
                <a:lnTo>
                  <a:pt x="8767" y="3375"/>
                </a:lnTo>
                <a:lnTo>
                  <a:pt x="7997" y="4365"/>
                </a:lnTo>
                <a:lnTo>
                  <a:pt x="7630" y="4879"/>
                </a:lnTo>
                <a:lnTo>
                  <a:pt x="7227" y="5356"/>
                </a:lnTo>
                <a:lnTo>
                  <a:pt x="6823" y="5832"/>
                </a:lnTo>
                <a:lnTo>
                  <a:pt x="6346" y="6273"/>
                </a:lnTo>
                <a:lnTo>
                  <a:pt x="6273" y="6346"/>
                </a:lnTo>
                <a:lnTo>
                  <a:pt x="6273" y="6456"/>
                </a:lnTo>
                <a:lnTo>
                  <a:pt x="6236" y="6456"/>
                </a:lnTo>
                <a:lnTo>
                  <a:pt x="6163" y="6493"/>
                </a:lnTo>
                <a:lnTo>
                  <a:pt x="6163" y="6566"/>
                </a:lnTo>
                <a:lnTo>
                  <a:pt x="6199" y="6603"/>
                </a:lnTo>
                <a:lnTo>
                  <a:pt x="6309" y="6786"/>
                </a:lnTo>
                <a:lnTo>
                  <a:pt x="6493" y="6970"/>
                </a:lnTo>
                <a:lnTo>
                  <a:pt x="6823" y="7263"/>
                </a:lnTo>
                <a:lnTo>
                  <a:pt x="7593" y="7813"/>
                </a:lnTo>
                <a:lnTo>
                  <a:pt x="8437" y="8363"/>
                </a:lnTo>
                <a:lnTo>
                  <a:pt x="8620" y="8510"/>
                </a:lnTo>
                <a:lnTo>
                  <a:pt x="8767" y="8694"/>
                </a:lnTo>
                <a:lnTo>
                  <a:pt x="9061" y="9060"/>
                </a:lnTo>
                <a:lnTo>
                  <a:pt x="9207" y="9207"/>
                </a:lnTo>
                <a:lnTo>
                  <a:pt x="9391" y="9354"/>
                </a:lnTo>
                <a:lnTo>
                  <a:pt x="9758" y="9574"/>
                </a:lnTo>
                <a:lnTo>
                  <a:pt x="10638" y="10161"/>
                </a:lnTo>
                <a:lnTo>
                  <a:pt x="11482" y="10784"/>
                </a:lnTo>
                <a:lnTo>
                  <a:pt x="12289" y="11408"/>
                </a:lnTo>
                <a:lnTo>
                  <a:pt x="12362" y="11445"/>
                </a:lnTo>
                <a:lnTo>
                  <a:pt x="12472" y="11445"/>
                </a:lnTo>
                <a:lnTo>
                  <a:pt x="12545" y="11408"/>
                </a:lnTo>
                <a:lnTo>
                  <a:pt x="12582" y="11371"/>
                </a:lnTo>
                <a:lnTo>
                  <a:pt x="12619" y="11298"/>
                </a:lnTo>
                <a:lnTo>
                  <a:pt x="12655" y="11188"/>
                </a:lnTo>
                <a:lnTo>
                  <a:pt x="12619" y="11115"/>
                </a:lnTo>
                <a:lnTo>
                  <a:pt x="12545" y="11041"/>
                </a:lnTo>
                <a:lnTo>
                  <a:pt x="11775" y="10418"/>
                </a:lnTo>
                <a:lnTo>
                  <a:pt x="11812" y="10381"/>
                </a:lnTo>
                <a:lnTo>
                  <a:pt x="11922" y="10198"/>
                </a:lnTo>
                <a:lnTo>
                  <a:pt x="11995" y="10014"/>
                </a:lnTo>
                <a:lnTo>
                  <a:pt x="11995" y="9941"/>
                </a:lnTo>
                <a:lnTo>
                  <a:pt x="11958" y="9904"/>
                </a:lnTo>
                <a:lnTo>
                  <a:pt x="11885" y="9904"/>
                </a:lnTo>
                <a:lnTo>
                  <a:pt x="11738" y="10051"/>
                </a:lnTo>
                <a:lnTo>
                  <a:pt x="11592" y="10234"/>
                </a:lnTo>
                <a:lnTo>
                  <a:pt x="11555" y="10271"/>
                </a:lnTo>
                <a:lnTo>
                  <a:pt x="11005" y="9867"/>
                </a:lnTo>
                <a:lnTo>
                  <a:pt x="10821" y="9757"/>
                </a:lnTo>
                <a:lnTo>
                  <a:pt x="10858" y="9684"/>
                </a:lnTo>
                <a:lnTo>
                  <a:pt x="10895" y="9611"/>
                </a:lnTo>
                <a:lnTo>
                  <a:pt x="11041" y="9464"/>
                </a:lnTo>
                <a:lnTo>
                  <a:pt x="11078" y="9427"/>
                </a:lnTo>
                <a:lnTo>
                  <a:pt x="11078" y="9354"/>
                </a:lnTo>
                <a:lnTo>
                  <a:pt x="11078" y="9317"/>
                </a:lnTo>
                <a:lnTo>
                  <a:pt x="11005" y="9281"/>
                </a:lnTo>
                <a:lnTo>
                  <a:pt x="10968" y="9317"/>
                </a:lnTo>
                <a:lnTo>
                  <a:pt x="10895" y="9281"/>
                </a:lnTo>
                <a:lnTo>
                  <a:pt x="10821" y="9317"/>
                </a:lnTo>
                <a:lnTo>
                  <a:pt x="10711" y="9427"/>
                </a:lnTo>
                <a:lnTo>
                  <a:pt x="10601" y="9574"/>
                </a:lnTo>
                <a:lnTo>
                  <a:pt x="10124" y="9281"/>
                </a:lnTo>
                <a:lnTo>
                  <a:pt x="10051" y="9207"/>
                </a:lnTo>
                <a:lnTo>
                  <a:pt x="10234" y="8914"/>
                </a:lnTo>
                <a:lnTo>
                  <a:pt x="10234" y="8840"/>
                </a:lnTo>
                <a:lnTo>
                  <a:pt x="10234" y="8804"/>
                </a:lnTo>
                <a:lnTo>
                  <a:pt x="10198" y="8730"/>
                </a:lnTo>
                <a:lnTo>
                  <a:pt x="10088" y="8694"/>
                </a:lnTo>
                <a:lnTo>
                  <a:pt x="10051" y="8730"/>
                </a:lnTo>
                <a:lnTo>
                  <a:pt x="10014" y="8767"/>
                </a:lnTo>
                <a:lnTo>
                  <a:pt x="9758" y="9060"/>
                </a:lnTo>
                <a:lnTo>
                  <a:pt x="9537" y="8877"/>
                </a:lnTo>
                <a:lnTo>
                  <a:pt x="9354" y="8694"/>
                </a:lnTo>
                <a:lnTo>
                  <a:pt x="9134" y="8437"/>
                </a:lnTo>
                <a:lnTo>
                  <a:pt x="9207" y="8327"/>
                </a:lnTo>
                <a:lnTo>
                  <a:pt x="9281" y="8217"/>
                </a:lnTo>
                <a:lnTo>
                  <a:pt x="9354" y="7960"/>
                </a:lnTo>
                <a:lnTo>
                  <a:pt x="9354" y="7887"/>
                </a:lnTo>
                <a:lnTo>
                  <a:pt x="9317" y="7850"/>
                </a:lnTo>
                <a:lnTo>
                  <a:pt x="9244" y="7850"/>
                </a:lnTo>
                <a:lnTo>
                  <a:pt x="9171" y="7887"/>
                </a:lnTo>
                <a:lnTo>
                  <a:pt x="8987" y="8107"/>
                </a:lnTo>
                <a:lnTo>
                  <a:pt x="8951" y="8180"/>
                </a:lnTo>
                <a:lnTo>
                  <a:pt x="8767" y="8033"/>
                </a:lnTo>
                <a:lnTo>
                  <a:pt x="8327" y="7740"/>
                </a:lnTo>
                <a:lnTo>
                  <a:pt x="8364" y="7446"/>
                </a:lnTo>
                <a:lnTo>
                  <a:pt x="8364" y="7410"/>
                </a:lnTo>
                <a:lnTo>
                  <a:pt x="8327" y="7336"/>
                </a:lnTo>
                <a:lnTo>
                  <a:pt x="8290" y="7300"/>
                </a:lnTo>
                <a:lnTo>
                  <a:pt x="8180" y="7300"/>
                </a:lnTo>
                <a:lnTo>
                  <a:pt x="8107" y="7336"/>
                </a:lnTo>
                <a:lnTo>
                  <a:pt x="8070" y="7446"/>
                </a:lnTo>
                <a:lnTo>
                  <a:pt x="8034" y="7556"/>
                </a:lnTo>
                <a:lnTo>
                  <a:pt x="7960" y="7520"/>
                </a:lnTo>
                <a:lnTo>
                  <a:pt x="7410" y="7116"/>
                </a:lnTo>
                <a:lnTo>
                  <a:pt x="7447" y="7080"/>
                </a:lnTo>
                <a:lnTo>
                  <a:pt x="7520" y="6970"/>
                </a:lnTo>
                <a:lnTo>
                  <a:pt x="7520" y="6896"/>
                </a:lnTo>
                <a:lnTo>
                  <a:pt x="7520" y="6860"/>
                </a:lnTo>
                <a:lnTo>
                  <a:pt x="7557" y="6750"/>
                </a:lnTo>
                <a:lnTo>
                  <a:pt x="7520" y="6713"/>
                </a:lnTo>
                <a:lnTo>
                  <a:pt x="7483" y="6713"/>
                </a:lnTo>
                <a:lnTo>
                  <a:pt x="7410" y="6750"/>
                </a:lnTo>
                <a:lnTo>
                  <a:pt x="7337" y="6750"/>
                </a:lnTo>
                <a:lnTo>
                  <a:pt x="7227" y="6823"/>
                </a:lnTo>
                <a:lnTo>
                  <a:pt x="7116" y="6896"/>
                </a:lnTo>
                <a:lnTo>
                  <a:pt x="6640" y="6639"/>
                </a:lnTo>
                <a:lnTo>
                  <a:pt x="6640" y="6603"/>
                </a:lnTo>
                <a:lnTo>
                  <a:pt x="7116" y="6163"/>
                </a:lnTo>
                <a:lnTo>
                  <a:pt x="7557" y="5649"/>
                </a:lnTo>
                <a:lnTo>
                  <a:pt x="7593" y="5722"/>
                </a:lnTo>
                <a:lnTo>
                  <a:pt x="7630" y="5759"/>
                </a:lnTo>
                <a:lnTo>
                  <a:pt x="7740" y="5759"/>
                </a:lnTo>
                <a:lnTo>
                  <a:pt x="8034" y="5576"/>
                </a:lnTo>
                <a:lnTo>
                  <a:pt x="8327" y="5392"/>
                </a:lnTo>
                <a:lnTo>
                  <a:pt x="8620" y="5209"/>
                </a:lnTo>
                <a:lnTo>
                  <a:pt x="8914" y="5025"/>
                </a:lnTo>
                <a:lnTo>
                  <a:pt x="9244" y="4879"/>
                </a:lnTo>
                <a:lnTo>
                  <a:pt x="9574" y="4732"/>
                </a:lnTo>
                <a:lnTo>
                  <a:pt x="9941" y="4659"/>
                </a:lnTo>
                <a:lnTo>
                  <a:pt x="10308" y="4622"/>
                </a:lnTo>
                <a:lnTo>
                  <a:pt x="10491" y="4622"/>
                </a:lnTo>
                <a:lnTo>
                  <a:pt x="10675" y="4659"/>
                </a:lnTo>
                <a:lnTo>
                  <a:pt x="10821" y="4732"/>
                </a:lnTo>
                <a:lnTo>
                  <a:pt x="10931" y="4842"/>
                </a:lnTo>
                <a:lnTo>
                  <a:pt x="11041" y="4989"/>
                </a:lnTo>
                <a:lnTo>
                  <a:pt x="11078" y="5136"/>
                </a:lnTo>
                <a:lnTo>
                  <a:pt x="11151" y="5502"/>
                </a:lnTo>
                <a:lnTo>
                  <a:pt x="11151" y="5906"/>
                </a:lnTo>
                <a:lnTo>
                  <a:pt x="11151" y="6309"/>
                </a:lnTo>
                <a:lnTo>
                  <a:pt x="11151" y="6676"/>
                </a:lnTo>
                <a:lnTo>
                  <a:pt x="11188" y="7006"/>
                </a:lnTo>
                <a:lnTo>
                  <a:pt x="11261" y="7373"/>
                </a:lnTo>
                <a:lnTo>
                  <a:pt x="11445" y="7703"/>
                </a:lnTo>
                <a:lnTo>
                  <a:pt x="11408" y="7813"/>
                </a:lnTo>
                <a:lnTo>
                  <a:pt x="11372" y="7923"/>
                </a:lnTo>
                <a:lnTo>
                  <a:pt x="11372" y="8033"/>
                </a:lnTo>
                <a:lnTo>
                  <a:pt x="11372" y="8143"/>
                </a:lnTo>
                <a:lnTo>
                  <a:pt x="11445" y="8253"/>
                </a:lnTo>
                <a:lnTo>
                  <a:pt x="11482" y="8327"/>
                </a:lnTo>
                <a:lnTo>
                  <a:pt x="11592" y="8400"/>
                </a:lnTo>
                <a:lnTo>
                  <a:pt x="11665" y="8474"/>
                </a:lnTo>
                <a:lnTo>
                  <a:pt x="11775" y="8510"/>
                </a:lnTo>
                <a:lnTo>
                  <a:pt x="12105" y="8510"/>
                </a:lnTo>
                <a:lnTo>
                  <a:pt x="12435" y="8694"/>
                </a:lnTo>
                <a:lnTo>
                  <a:pt x="12765" y="8840"/>
                </a:lnTo>
                <a:lnTo>
                  <a:pt x="13022" y="8877"/>
                </a:lnTo>
                <a:lnTo>
                  <a:pt x="13316" y="8877"/>
                </a:lnTo>
                <a:lnTo>
                  <a:pt x="13646" y="8804"/>
                </a:lnTo>
                <a:lnTo>
                  <a:pt x="13939" y="8694"/>
                </a:lnTo>
                <a:lnTo>
                  <a:pt x="14233" y="8584"/>
                </a:lnTo>
                <a:lnTo>
                  <a:pt x="14489" y="8400"/>
                </a:lnTo>
                <a:lnTo>
                  <a:pt x="14746" y="8217"/>
                </a:lnTo>
                <a:lnTo>
                  <a:pt x="14930" y="8033"/>
                </a:lnTo>
                <a:lnTo>
                  <a:pt x="14966" y="7997"/>
                </a:lnTo>
                <a:lnTo>
                  <a:pt x="14966" y="7923"/>
                </a:lnTo>
                <a:lnTo>
                  <a:pt x="14930" y="7813"/>
                </a:lnTo>
                <a:lnTo>
                  <a:pt x="14820" y="7777"/>
                </a:lnTo>
                <a:lnTo>
                  <a:pt x="14710" y="7777"/>
                </a:lnTo>
                <a:lnTo>
                  <a:pt x="14123" y="8143"/>
                </a:lnTo>
                <a:lnTo>
                  <a:pt x="13829" y="8290"/>
                </a:lnTo>
                <a:lnTo>
                  <a:pt x="13462" y="8400"/>
                </a:lnTo>
                <a:lnTo>
                  <a:pt x="13206" y="8474"/>
                </a:lnTo>
                <a:lnTo>
                  <a:pt x="12912" y="8437"/>
                </a:lnTo>
                <a:lnTo>
                  <a:pt x="12692" y="8363"/>
                </a:lnTo>
                <a:lnTo>
                  <a:pt x="12472" y="8217"/>
                </a:lnTo>
                <a:lnTo>
                  <a:pt x="12545" y="8107"/>
                </a:lnTo>
                <a:lnTo>
                  <a:pt x="12582" y="7960"/>
                </a:lnTo>
                <a:lnTo>
                  <a:pt x="12582" y="7850"/>
                </a:lnTo>
                <a:lnTo>
                  <a:pt x="12545" y="7777"/>
                </a:lnTo>
                <a:lnTo>
                  <a:pt x="12509" y="7740"/>
                </a:lnTo>
                <a:lnTo>
                  <a:pt x="12325" y="7630"/>
                </a:lnTo>
                <a:lnTo>
                  <a:pt x="12142" y="7520"/>
                </a:lnTo>
                <a:lnTo>
                  <a:pt x="11812" y="7520"/>
                </a:lnTo>
                <a:lnTo>
                  <a:pt x="11628" y="7116"/>
                </a:lnTo>
                <a:lnTo>
                  <a:pt x="11518" y="6713"/>
                </a:lnTo>
                <a:lnTo>
                  <a:pt x="11518" y="6346"/>
                </a:lnTo>
                <a:lnTo>
                  <a:pt x="11518" y="6016"/>
                </a:lnTo>
                <a:lnTo>
                  <a:pt x="11555" y="5649"/>
                </a:lnTo>
                <a:lnTo>
                  <a:pt x="11518" y="5282"/>
                </a:lnTo>
                <a:lnTo>
                  <a:pt x="11445" y="4989"/>
                </a:lnTo>
                <a:lnTo>
                  <a:pt x="11335" y="4732"/>
                </a:lnTo>
                <a:lnTo>
                  <a:pt x="11188" y="4549"/>
                </a:lnTo>
                <a:lnTo>
                  <a:pt x="11005" y="4402"/>
                </a:lnTo>
                <a:lnTo>
                  <a:pt x="10785" y="4329"/>
                </a:lnTo>
                <a:lnTo>
                  <a:pt x="10565" y="4255"/>
                </a:lnTo>
                <a:lnTo>
                  <a:pt x="10051" y="4255"/>
                </a:lnTo>
                <a:lnTo>
                  <a:pt x="9758" y="4292"/>
                </a:lnTo>
                <a:lnTo>
                  <a:pt x="9464" y="4365"/>
                </a:lnTo>
                <a:lnTo>
                  <a:pt x="8914" y="4585"/>
                </a:lnTo>
                <a:lnTo>
                  <a:pt x="8400" y="4879"/>
                </a:lnTo>
                <a:lnTo>
                  <a:pt x="7960" y="5209"/>
                </a:lnTo>
                <a:lnTo>
                  <a:pt x="8290" y="4769"/>
                </a:lnTo>
                <a:lnTo>
                  <a:pt x="9061" y="3742"/>
                </a:lnTo>
                <a:lnTo>
                  <a:pt x="9464" y="3191"/>
                </a:lnTo>
                <a:lnTo>
                  <a:pt x="9831" y="2641"/>
                </a:lnTo>
                <a:lnTo>
                  <a:pt x="9868" y="2568"/>
                </a:lnTo>
                <a:lnTo>
                  <a:pt x="9868" y="2531"/>
                </a:lnTo>
                <a:lnTo>
                  <a:pt x="9794" y="2421"/>
                </a:lnTo>
                <a:lnTo>
                  <a:pt x="9721" y="2384"/>
                </a:lnTo>
                <a:lnTo>
                  <a:pt x="9684" y="2348"/>
                </a:lnTo>
                <a:close/>
                <a:moveTo>
                  <a:pt x="15663" y="9867"/>
                </a:moveTo>
                <a:lnTo>
                  <a:pt x="15700" y="9904"/>
                </a:lnTo>
                <a:lnTo>
                  <a:pt x="15627" y="10381"/>
                </a:lnTo>
                <a:lnTo>
                  <a:pt x="15663" y="10418"/>
                </a:lnTo>
                <a:lnTo>
                  <a:pt x="15663" y="10454"/>
                </a:lnTo>
                <a:lnTo>
                  <a:pt x="15773" y="10491"/>
                </a:lnTo>
                <a:lnTo>
                  <a:pt x="15443" y="10895"/>
                </a:lnTo>
                <a:lnTo>
                  <a:pt x="15443" y="10821"/>
                </a:lnTo>
                <a:lnTo>
                  <a:pt x="15333" y="10491"/>
                </a:lnTo>
                <a:lnTo>
                  <a:pt x="15296" y="10454"/>
                </a:lnTo>
                <a:lnTo>
                  <a:pt x="15260" y="10454"/>
                </a:lnTo>
                <a:lnTo>
                  <a:pt x="15223" y="10491"/>
                </a:lnTo>
                <a:lnTo>
                  <a:pt x="15223" y="10528"/>
                </a:lnTo>
                <a:lnTo>
                  <a:pt x="15186" y="10821"/>
                </a:lnTo>
                <a:lnTo>
                  <a:pt x="15186" y="11188"/>
                </a:lnTo>
                <a:lnTo>
                  <a:pt x="15223" y="11225"/>
                </a:lnTo>
                <a:lnTo>
                  <a:pt x="14746" y="11848"/>
                </a:lnTo>
                <a:lnTo>
                  <a:pt x="14746" y="11591"/>
                </a:lnTo>
                <a:lnTo>
                  <a:pt x="14746" y="11371"/>
                </a:lnTo>
                <a:lnTo>
                  <a:pt x="14746" y="11115"/>
                </a:lnTo>
                <a:lnTo>
                  <a:pt x="14710" y="11078"/>
                </a:lnTo>
                <a:lnTo>
                  <a:pt x="15333" y="10308"/>
                </a:lnTo>
                <a:lnTo>
                  <a:pt x="15663" y="9867"/>
                </a:lnTo>
                <a:close/>
                <a:moveTo>
                  <a:pt x="14526" y="11298"/>
                </a:moveTo>
                <a:lnTo>
                  <a:pt x="14453" y="11555"/>
                </a:lnTo>
                <a:lnTo>
                  <a:pt x="14416" y="11775"/>
                </a:lnTo>
                <a:lnTo>
                  <a:pt x="14453" y="11885"/>
                </a:lnTo>
                <a:lnTo>
                  <a:pt x="14489" y="11958"/>
                </a:lnTo>
                <a:lnTo>
                  <a:pt x="14563" y="11995"/>
                </a:lnTo>
                <a:lnTo>
                  <a:pt x="14600" y="11995"/>
                </a:lnTo>
                <a:lnTo>
                  <a:pt x="14123" y="12619"/>
                </a:lnTo>
                <a:lnTo>
                  <a:pt x="14049" y="12655"/>
                </a:lnTo>
                <a:lnTo>
                  <a:pt x="14049" y="12362"/>
                </a:lnTo>
                <a:lnTo>
                  <a:pt x="14049" y="12142"/>
                </a:lnTo>
                <a:lnTo>
                  <a:pt x="14049" y="12032"/>
                </a:lnTo>
                <a:lnTo>
                  <a:pt x="14013" y="11922"/>
                </a:lnTo>
                <a:lnTo>
                  <a:pt x="14526" y="11298"/>
                </a:lnTo>
                <a:close/>
                <a:moveTo>
                  <a:pt x="4806" y="7997"/>
                </a:moveTo>
                <a:lnTo>
                  <a:pt x="4769" y="8033"/>
                </a:lnTo>
                <a:lnTo>
                  <a:pt x="4769" y="8070"/>
                </a:lnTo>
                <a:lnTo>
                  <a:pt x="4952" y="8217"/>
                </a:lnTo>
                <a:lnTo>
                  <a:pt x="5099" y="8327"/>
                </a:lnTo>
                <a:lnTo>
                  <a:pt x="5576" y="8584"/>
                </a:lnTo>
                <a:lnTo>
                  <a:pt x="6126" y="8840"/>
                </a:lnTo>
                <a:lnTo>
                  <a:pt x="6640" y="9134"/>
                </a:lnTo>
                <a:lnTo>
                  <a:pt x="7116" y="9501"/>
                </a:lnTo>
                <a:lnTo>
                  <a:pt x="7557" y="9831"/>
                </a:lnTo>
                <a:lnTo>
                  <a:pt x="8437" y="10638"/>
                </a:lnTo>
                <a:lnTo>
                  <a:pt x="9244" y="11371"/>
                </a:lnTo>
                <a:lnTo>
                  <a:pt x="10088" y="12105"/>
                </a:lnTo>
                <a:lnTo>
                  <a:pt x="10344" y="12325"/>
                </a:lnTo>
                <a:lnTo>
                  <a:pt x="10748" y="12655"/>
                </a:lnTo>
                <a:lnTo>
                  <a:pt x="10931" y="12765"/>
                </a:lnTo>
                <a:lnTo>
                  <a:pt x="11115" y="12839"/>
                </a:lnTo>
                <a:lnTo>
                  <a:pt x="11225" y="12839"/>
                </a:lnTo>
                <a:lnTo>
                  <a:pt x="11298" y="12802"/>
                </a:lnTo>
                <a:lnTo>
                  <a:pt x="11335" y="12765"/>
                </a:lnTo>
                <a:lnTo>
                  <a:pt x="11372" y="12692"/>
                </a:lnTo>
                <a:lnTo>
                  <a:pt x="11372" y="12582"/>
                </a:lnTo>
                <a:lnTo>
                  <a:pt x="11335" y="12472"/>
                </a:lnTo>
                <a:lnTo>
                  <a:pt x="11151" y="12325"/>
                </a:lnTo>
                <a:lnTo>
                  <a:pt x="10711" y="11995"/>
                </a:lnTo>
                <a:lnTo>
                  <a:pt x="10271" y="11628"/>
                </a:lnTo>
                <a:lnTo>
                  <a:pt x="9391" y="10858"/>
                </a:lnTo>
                <a:lnTo>
                  <a:pt x="8547" y="10051"/>
                </a:lnTo>
                <a:lnTo>
                  <a:pt x="8107" y="9684"/>
                </a:lnTo>
                <a:lnTo>
                  <a:pt x="7703" y="9354"/>
                </a:lnTo>
                <a:lnTo>
                  <a:pt x="7227" y="9024"/>
                </a:lnTo>
                <a:lnTo>
                  <a:pt x="6786" y="8694"/>
                </a:lnTo>
                <a:lnTo>
                  <a:pt x="6309" y="8437"/>
                </a:lnTo>
                <a:lnTo>
                  <a:pt x="5833" y="8217"/>
                </a:lnTo>
                <a:lnTo>
                  <a:pt x="5356" y="8033"/>
                </a:lnTo>
                <a:lnTo>
                  <a:pt x="5209" y="7997"/>
                </a:lnTo>
                <a:close/>
                <a:moveTo>
                  <a:pt x="954" y="12582"/>
                </a:moveTo>
                <a:lnTo>
                  <a:pt x="1101" y="12692"/>
                </a:lnTo>
                <a:lnTo>
                  <a:pt x="1064" y="12765"/>
                </a:lnTo>
                <a:lnTo>
                  <a:pt x="1064" y="12839"/>
                </a:lnTo>
                <a:lnTo>
                  <a:pt x="1064" y="12875"/>
                </a:lnTo>
                <a:lnTo>
                  <a:pt x="1101" y="12839"/>
                </a:lnTo>
                <a:lnTo>
                  <a:pt x="1211" y="12912"/>
                </a:lnTo>
                <a:lnTo>
                  <a:pt x="1247" y="12985"/>
                </a:lnTo>
                <a:lnTo>
                  <a:pt x="1247" y="13059"/>
                </a:lnTo>
                <a:lnTo>
                  <a:pt x="1284" y="13242"/>
                </a:lnTo>
                <a:lnTo>
                  <a:pt x="991" y="13095"/>
                </a:lnTo>
                <a:lnTo>
                  <a:pt x="844" y="13059"/>
                </a:lnTo>
                <a:lnTo>
                  <a:pt x="697" y="13022"/>
                </a:lnTo>
                <a:lnTo>
                  <a:pt x="844" y="12765"/>
                </a:lnTo>
                <a:lnTo>
                  <a:pt x="954" y="12582"/>
                </a:lnTo>
                <a:close/>
                <a:moveTo>
                  <a:pt x="2715" y="10858"/>
                </a:moveTo>
                <a:lnTo>
                  <a:pt x="2641" y="10931"/>
                </a:lnTo>
                <a:lnTo>
                  <a:pt x="2641" y="10968"/>
                </a:lnTo>
                <a:lnTo>
                  <a:pt x="2788" y="11151"/>
                </a:lnTo>
                <a:lnTo>
                  <a:pt x="2935" y="11261"/>
                </a:lnTo>
                <a:lnTo>
                  <a:pt x="3302" y="11445"/>
                </a:lnTo>
                <a:lnTo>
                  <a:pt x="3778" y="11775"/>
                </a:lnTo>
                <a:lnTo>
                  <a:pt x="4255" y="12105"/>
                </a:lnTo>
                <a:lnTo>
                  <a:pt x="5099" y="12765"/>
                </a:lnTo>
                <a:lnTo>
                  <a:pt x="5539" y="13095"/>
                </a:lnTo>
                <a:lnTo>
                  <a:pt x="5759" y="13242"/>
                </a:lnTo>
                <a:lnTo>
                  <a:pt x="5869" y="13279"/>
                </a:lnTo>
                <a:lnTo>
                  <a:pt x="6053" y="13279"/>
                </a:lnTo>
                <a:lnTo>
                  <a:pt x="6126" y="13242"/>
                </a:lnTo>
                <a:lnTo>
                  <a:pt x="6163" y="13169"/>
                </a:lnTo>
                <a:lnTo>
                  <a:pt x="6126" y="13059"/>
                </a:lnTo>
                <a:lnTo>
                  <a:pt x="6089" y="12985"/>
                </a:lnTo>
                <a:lnTo>
                  <a:pt x="6016" y="12875"/>
                </a:lnTo>
                <a:lnTo>
                  <a:pt x="5869" y="12729"/>
                </a:lnTo>
                <a:lnTo>
                  <a:pt x="5502" y="12472"/>
                </a:lnTo>
                <a:lnTo>
                  <a:pt x="4512" y="11738"/>
                </a:lnTo>
                <a:lnTo>
                  <a:pt x="4035" y="11408"/>
                </a:lnTo>
                <a:lnTo>
                  <a:pt x="3522" y="11078"/>
                </a:lnTo>
                <a:lnTo>
                  <a:pt x="3338" y="11005"/>
                </a:lnTo>
                <a:lnTo>
                  <a:pt x="3118" y="10895"/>
                </a:lnTo>
                <a:lnTo>
                  <a:pt x="2935" y="10858"/>
                </a:lnTo>
                <a:close/>
                <a:moveTo>
                  <a:pt x="13756" y="12252"/>
                </a:moveTo>
                <a:lnTo>
                  <a:pt x="13719" y="12362"/>
                </a:lnTo>
                <a:lnTo>
                  <a:pt x="13719" y="12619"/>
                </a:lnTo>
                <a:lnTo>
                  <a:pt x="13719" y="12912"/>
                </a:lnTo>
                <a:lnTo>
                  <a:pt x="13756" y="12985"/>
                </a:lnTo>
                <a:lnTo>
                  <a:pt x="13793" y="13022"/>
                </a:lnTo>
                <a:lnTo>
                  <a:pt x="13719" y="13095"/>
                </a:lnTo>
                <a:lnTo>
                  <a:pt x="13389" y="13536"/>
                </a:lnTo>
                <a:lnTo>
                  <a:pt x="13426" y="13132"/>
                </a:lnTo>
                <a:lnTo>
                  <a:pt x="13462" y="12912"/>
                </a:lnTo>
                <a:lnTo>
                  <a:pt x="13462" y="12765"/>
                </a:lnTo>
                <a:lnTo>
                  <a:pt x="13426" y="12655"/>
                </a:lnTo>
                <a:lnTo>
                  <a:pt x="13756" y="12252"/>
                </a:lnTo>
                <a:close/>
                <a:moveTo>
                  <a:pt x="4402" y="8694"/>
                </a:moveTo>
                <a:lnTo>
                  <a:pt x="4329" y="8730"/>
                </a:lnTo>
                <a:lnTo>
                  <a:pt x="4255" y="8804"/>
                </a:lnTo>
                <a:lnTo>
                  <a:pt x="4255" y="8877"/>
                </a:lnTo>
                <a:lnTo>
                  <a:pt x="4255" y="8987"/>
                </a:lnTo>
                <a:lnTo>
                  <a:pt x="4292" y="9060"/>
                </a:lnTo>
                <a:lnTo>
                  <a:pt x="4365" y="9134"/>
                </a:lnTo>
                <a:lnTo>
                  <a:pt x="4512" y="9207"/>
                </a:lnTo>
                <a:lnTo>
                  <a:pt x="4842" y="9354"/>
                </a:lnTo>
                <a:lnTo>
                  <a:pt x="5136" y="9501"/>
                </a:lnTo>
                <a:lnTo>
                  <a:pt x="5392" y="9647"/>
                </a:lnTo>
                <a:lnTo>
                  <a:pt x="5869" y="10014"/>
                </a:lnTo>
                <a:lnTo>
                  <a:pt x="6346" y="10418"/>
                </a:lnTo>
                <a:lnTo>
                  <a:pt x="6786" y="10858"/>
                </a:lnTo>
                <a:lnTo>
                  <a:pt x="8584" y="12398"/>
                </a:lnTo>
                <a:lnTo>
                  <a:pt x="9501" y="13169"/>
                </a:lnTo>
                <a:lnTo>
                  <a:pt x="9721" y="13315"/>
                </a:lnTo>
                <a:lnTo>
                  <a:pt x="9941" y="13462"/>
                </a:lnTo>
                <a:lnTo>
                  <a:pt x="10161" y="13572"/>
                </a:lnTo>
                <a:lnTo>
                  <a:pt x="10271" y="13609"/>
                </a:lnTo>
                <a:lnTo>
                  <a:pt x="10381" y="13609"/>
                </a:lnTo>
                <a:lnTo>
                  <a:pt x="10454" y="13572"/>
                </a:lnTo>
                <a:lnTo>
                  <a:pt x="10491" y="13536"/>
                </a:lnTo>
                <a:lnTo>
                  <a:pt x="10528" y="13462"/>
                </a:lnTo>
                <a:lnTo>
                  <a:pt x="10491" y="13389"/>
                </a:lnTo>
                <a:lnTo>
                  <a:pt x="10418" y="13242"/>
                </a:lnTo>
                <a:lnTo>
                  <a:pt x="10271" y="13132"/>
                </a:lnTo>
                <a:lnTo>
                  <a:pt x="9978" y="12949"/>
                </a:lnTo>
                <a:lnTo>
                  <a:pt x="9537" y="12619"/>
                </a:lnTo>
                <a:lnTo>
                  <a:pt x="9134" y="12288"/>
                </a:lnTo>
                <a:lnTo>
                  <a:pt x="7557" y="10931"/>
                </a:lnTo>
                <a:lnTo>
                  <a:pt x="6823" y="10271"/>
                </a:lnTo>
                <a:lnTo>
                  <a:pt x="6089" y="9647"/>
                </a:lnTo>
                <a:lnTo>
                  <a:pt x="5686" y="9354"/>
                </a:lnTo>
                <a:lnTo>
                  <a:pt x="5246" y="9097"/>
                </a:lnTo>
                <a:lnTo>
                  <a:pt x="4769" y="8950"/>
                </a:lnTo>
                <a:lnTo>
                  <a:pt x="4549" y="8840"/>
                </a:lnTo>
                <a:lnTo>
                  <a:pt x="4475" y="8767"/>
                </a:lnTo>
                <a:lnTo>
                  <a:pt x="4439" y="8694"/>
                </a:lnTo>
                <a:close/>
                <a:moveTo>
                  <a:pt x="1541" y="13022"/>
                </a:moveTo>
                <a:lnTo>
                  <a:pt x="2091" y="13389"/>
                </a:lnTo>
                <a:lnTo>
                  <a:pt x="2091" y="13572"/>
                </a:lnTo>
                <a:lnTo>
                  <a:pt x="2126" y="13749"/>
                </a:lnTo>
                <a:lnTo>
                  <a:pt x="1504" y="13389"/>
                </a:lnTo>
                <a:lnTo>
                  <a:pt x="1578" y="13352"/>
                </a:lnTo>
                <a:lnTo>
                  <a:pt x="1614" y="13315"/>
                </a:lnTo>
                <a:lnTo>
                  <a:pt x="1614" y="13279"/>
                </a:lnTo>
                <a:lnTo>
                  <a:pt x="1614" y="13205"/>
                </a:lnTo>
                <a:lnTo>
                  <a:pt x="1541" y="13095"/>
                </a:lnTo>
                <a:lnTo>
                  <a:pt x="1541" y="13022"/>
                </a:lnTo>
                <a:close/>
                <a:moveTo>
                  <a:pt x="13206" y="12949"/>
                </a:moveTo>
                <a:lnTo>
                  <a:pt x="13169" y="13022"/>
                </a:lnTo>
                <a:lnTo>
                  <a:pt x="13059" y="13756"/>
                </a:lnTo>
                <a:lnTo>
                  <a:pt x="13059" y="13829"/>
                </a:lnTo>
                <a:lnTo>
                  <a:pt x="13096" y="13866"/>
                </a:lnTo>
                <a:lnTo>
                  <a:pt x="12912" y="14086"/>
                </a:lnTo>
                <a:lnTo>
                  <a:pt x="12912" y="13719"/>
                </a:lnTo>
                <a:lnTo>
                  <a:pt x="12875" y="13352"/>
                </a:lnTo>
                <a:lnTo>
                  <a:pt x="13206" y="12949"/>
                </a:lnTo>
                <a:close/>
                <a:moveTo>
                  <a:pt x="2458" y="13646"/>
                </a:moveTo>
                <a:lnTo>
                  <a:pt x="2641" y="13792"/>
                </a:lnTo>
                <a:lnTo>
                  <a:pt x="2788" y="13902"/>
                </a:lnTo>
                <a:lnTo>
                  <a:pt x="2788" y="14086"/>
                </a:lnTo>
                <a:lnTo>
                  <a:pt x="2825" y="14233"/>
                </a:lnTo>
                <a:lnTo>
                  <a:pt x="2605" y="14086"/>
                </a:lnTo>
                <a:lnTo>
                  <a:pt x="2385" y="13939"/>
                </a:lnTo>
                <a:lnTo>
                  <a:pt x="2495" y="13939"/>
                </a:lnTo>
                <a:lnTo>
                  <a:pt x="2568" y="13866"/>
                </a:lnTo>
                <a:lnTo>
                  <a:pt x="2568" y="13829"/>
                </a:lnTo>
                <a:lnTo>
                  <a:pt x="2568" y="13756"/>
                </a:lnTo>
                <a:lnTo>
                  <a:pt x="2458" y="13646"/>
                </a:lnTo>
                <a:close/>
                <a:moveTo>
                  <a:pt x="3595" y="9794"/>
                </a:moveTo>
                <a:lnTo>
                  <a:pt x="3558" y="9831"/>
                </a:lnTo>
                <a:lnTo>
                  <a:pt x="3522" y="9867"/>
                </a:lnTo>
                <a:lnTo>
                  <a:pt x="3558" y="9977"/>
                </a:lnTo>
                <a:lnTo>
                  <a:pt x="3595" y="10088"/>
                </a:lnTo>
                <a:lnTo>
                  <a:pt x="3815" y="10234"/>
                </a:lnTo>
                <a:lnTo>
                  <a:pt x="4659" y="10821"/>
                </a:lnTo>
                <a:lnTo>
                  <a:pt x="5466" y="11518"/>
                </a:lnTo>
                <a:lnTo>
                  <a:pt x="6236" y="12178"/>
                </a:lnTo>
                <a:lnTo>
                  <a:pt x="7080" y="12839"/>
                </a:lnTo>
                <a:lnTo>
                  <a:pt x="7923" y="13462"/>
                </a:lnTo>
                <a:lnTo>
                  <a:pt x="8730" y="14049"/>
                </a:lnTo>
                <a:lnTo>
                  <a:pt x="9134" y="14343"/>
                </a:lnTo>
                <a:lnTo>
                  <a:pt x="9574" y="14563"/>
                </a:lnTo>
                <a:lnTo>
                  <a:pt x="9684" y="14563"/>
                </a:lnTo>
                <a:lnTo>
                  <a:pt x="9794" y="14526"/>
                </a:lnTo>
                <a:lnTo>
                  <a:pt x="9868" y="14453"/>
                </a:lnTo>
                <a:lnTo>
                  <a:pt x="9904" y="14416"/>
                </a:lnTo>
                <a:lnTo>
                  <a:pt x="9904" y="14379"/>
                </a:lnTo>
                <a:lnTo>
                  <a:pt x="9904" y="14306"/>
                </a:lnTo>
                <a:lnTo>
                  <a:pt x="9868" y="14269"/>
                </a:lnTo>
                <a:lnTo>
                  <a:pt x="9794" y="14196"/>
                </a:lnTo>
                <a:lnTo>
                  <a:pt x="9721" y="14159"/>
                </a:lnTo>
                <a:lnTo>
                  <a:pt x="9501" y="14012"/>
                </a:lnTo>
                <a:lnTo>
                  <a:pt x="9281" y="13866"/>
                </a:lnTo>
                <a:lnTo>
                  <a:pt x="8290" y="13205"/>
                </a:lnTo>
                <a:lnTo>
                  <a:pt x="7373" y="12508"/>
                </a:lnTo>
                <a:lnTo>
                  <a:pt x="6493" y="11812"/>
                </a:lnTo>
                <a:lnTo>
                  <a:pt x="5649" y="11115"/>
                </a:lnTo>
                <a:lnTo>
                  <a:pt x="4769" y="10418"/>
                </a:lnTo>
                <a:lnTo>
                  <a:pt x="4549" y="10234"/>
                </a:lnTo>
                <a:lnTo>
                  <a:pt x="4145" y="9977"/>
                </a:lnTo>
                <a:lnTo>
                  <a:pt x="3925" y="9867"/>
                </a:lnTo>
                <a:lnTo>
                  <a:pt x="3742" y="9794"/>
                </a:lnTo>
                <a:close/>
                <a:moveTo>
                  <a:pt x="3155" y="14122"/>
                </a:moveTo>
                <a:lnTo>
                  <a:pt x="3778" y="14563"/>
                </a:lnTo>
                <a:lnTo>
                  <a:pt x="3742" y="14746"/>
                </a:lnTo>
                <a:lnTo>
                  <a:pt x="3742" y="14856"/>
                </a:lnTo>
                <a:lnTo>
                  <a:pt x="3338" y="14563"/>
                </a:lnTo>
                <a:lnTo>
                  <a:pt x="3338" y="14489"/>
                </a:lnTo>
                <a:lnTo>
                  <a:pt x="3302" y="14416"/>
                </a:lnTo>
                <a:lnTo>
                  <a:pt x="3192" y="14269"/>
                </a:lnTo>
                <a:lnTo>
                  <a:pt x="3155" y="14122"/>
                </a:lnTo>
                <a:close/>
                <a:moveTo>
                  <a:pt x="12692" y="13536"/>
                </a:moveTo>
                <a:lnTo>
                  <a:pt x="12619" y="13976"/>
                </a:lnTo>
                <a:lnTo>
                  <a:pt x="12582" y="14416"/>
                </a:lnTo>
                <a:lnTo>
                  <a:pt x="12582" y="14489"/>
                </a:lnTo>
                <a:lnTo>
                  <a:pt x="12142" y="15040"/>
                </a:lnTo>
                <a:lnTo>
                  <a:pt x="12142" y="14893"/>
                </a:lnTo>
                <a:lnTo>
                  <a:pt x="12142" y="14563"/>
                </a:lnTo>
                <a:lnTo>
                  <a:pt x="12105" y="14269"/>
                </a:lnTo>
                <a:lnTo>
                  <a:pt x="12692" y="13536"/>
                </a:lnTo>
                <a:close/>
                <a:moveTo>
                  <a:pt x="4035" y="14746"/>
                </a:moveTo>
                <a:lnTo>
                  <a:pt x="4402" y="15003"/>
                </a:lnTo>
                <a:lnTo>
                  <a:pt x="4402" y="15040"/>
                </a:lnTo>
                <a:lnTo>
                  <a:pt x="4402" y="15150"/>
                </a:lnTo>
                <a:lnTo>
                  <a:pt x="4439" y="15223"/>
                </a:lnTo>
                <a:lnTo>
                  <a:pt x="4549" y="15370"/>
                </a:lnTo>
                <a:lnTo>
                  <a:pt x="4659" y="15553"/>
                </a:lnTo>
                <a:lnTo>
                  <a:pt x="4255" y="15223"/>
                </a:lnTo>
                <a:lnTo>
                  <a:pt x="4255" y="15150"/>
                </a:lnTo>
                <a:lnTo>
                  <a:pt x="4219" y="15076"/>
                </a:lnTo>
                <a:lnTo>
                  <a:pt x="4109" y="14966"/>
                </a:lnTo>
                <a:lnTo>
                  <a:pt x="4035" y="14856"/>
                </a:lnTo>
                <a:lnTo>
                  <a:pt x="4035" y="14746"/>
                </a:lnTo>
                <a:close/>
                <a:moveTo>
                  <a:pt x="11922" y="14489"/>
                </a:moveTo>
                <a:lnTo>
                  <a:pt x="11885" y="14856"/>
                </a:lnTo>
                <a:lnTo>
                  <a:pt x="11848" y="15113"/>
                </a:lnTo>
                <a:lnTo>
                  <a:pt x="11848" y="15260"/>
                </a:lnTo>
                <a:lnTo>
                  <a:pt x="11848" y="15370"/>
                </a:lnTo>
                <a:lnTo>
                  <a:pt x="11555" y="15700"/>
                </a:lnTo>
                <a:lnTo>
                  <a:pt x="11592" y="15480"/>
                </a:lnTo>
                <a:lnTo>
                  <a:pt x="11555" y="15223"/>
                </a:lnTo>
                <a:lnTo>
                  <a:pt x="11555" y="15150"/>
                </a:lnTo>
                <a:lnTo>
                  <a:pt x="11482" y="15113"/>
                </a:lnTo>
                <a:lnTo>
                  <a:pt x="11445" y="15113"/>
                </a:lnTo>
                <a:lnTo>
                  <a:pt x="11922" y="14489"/>
                </a:lnTo>
                <a:close/>
                <a:moveTo>
                  <a:pt x="4769" y="15223"/>
                </a:moveTo>
                <a:lnTo>
                  <a:pt x="5026" y="15406"/>
                </a:lnTo>
                <a:lnTo>
                  <a:pt x="5576" y="15810"/>
                </a:lnTo>
                <a:lnTo>
                  <a:pt x="5576" y="15883"/>
                </a:lnTo>
                <a:lnTo>
                  <a:pt x="5576" y="16177"/>
                </a:lnTo>
                <a:lnTo>
                  <a:pt x="5576" y="16287"/>
                </a:lnTo>
                <a:lnTo>
                  <a:pt x="4916" y="15773"/>
                </a:lnTo>
                <a:lnTo>
                  <a:pt x="4952" y="15663"/>
                </a:lnTo>
                <a:lnTo>
                  <a:pt x="4952" y="15553"/>
                </a:lnTo>
                <a:lnTo>
                  <a:pt x="4916" y="15480"/>
                </a:lnTo>
                <a:lnTo>
                  <a:pt x="4879" y="15370"/>
                </a:lnTo>
                <a:lnTo>
                  <a:pt x="4769" y="15223"/>
                </a:lnTo>
                <a:close/>
                <a:moveTo>
                  <a:pt x="5833" y="15993"/>
                </a:moveTo>
                <a:lnTo>
                  <a:pt x="6456" y="16507"/>
                </a:lnTo>
                <a:lnTo>
                  <a:pt x="6420" y="16580"/>
                </a:lnTo>
                <a:lnTo>
                  <a:pt x="6383" y="16690"/>
                </a:lnTo>
                <a:lnTo>
                  <a:pt x="6346" y="16874"/>
                </a:lnTo>
                <a:lnTo>
                  <a:pt x="5869" y="16507"/>
                </a:lnTo>
                <a:lnTo>
                  <a:pt x="5869" y="16323"/>
                </a:lnTo>
                <a:lnTo>
                  <a:pt x="5869" y="16140"/>
                </a:lnTo>
                <a:lnTo>
                  <a:pt x="5833" y="15993"/>
                </a:lnTo>
                <a:close/>
                <a:moveTo>
                  <a:pt x="11298" y="15260"/>
                </a:moveTo>
                <a:lnTo>
                  <a:pt x="11298" y="15443"/>
                </a:lnTo>
                <a:lnTo>
                  <a:pt x="11225" y="15957"/>
                </a:lnTo>
                <a:lnTo>
                  <a:pt x="11225" y="16030"/>
                </a:lnTo>
                <a:lnTo>
                  <a:pt x="11261" y="16067"/>
                </a:lnTo>
                <a:lnTo>
                  <a:pt x="10088" y="17387"/>
                </a:lnTo>
                <a:lnTo>
                  <a:pt x="10088" y="17130"/>
                </a:lnTo>
                <a:lnTo>
                  <a:pt x="10088" y="16984"/>
                </a:lnTo>
                <a:lnTo>
                  <a:pt x="10308" y="16653"/>
                </a:lnTo>
                <a:lnTo>
                  <a:pt x="10821" y="15920"/>
                </a:lnTo>
                <a:lnTo>
                  <a:pt x="10785" y="16067"/>
                </a:lnTo>
                <a:lnTo>
                  <a:pt x="10711" y="16287"/>
                </a:lnTo>
                <a:lnTo>
                  <a:pt x="10711" y="16397"/>
                </a:lnTo>
                <a:lnTo>
                  <a:pt x="10711" y="16507"/>
                </a:lnTo>
                <a:lnTo>
                  <a:pt x="10748" y="16543"/>
                </a:lnTo>
                <a:lnTo>
                  <a:pt x="10785" y="16543"/>
                </a:lnTo>
                <a:lnTo>
                  <a:pt x="10895" y="16470"/>
                </a:lnTo>
                <a:lnTo>
                  <a:pt x="10968" y="16360"/>
                </a:lnTo>
                <a:lnTo>
                  <a:pt x="11005" y="16103"/>
                </a:lnTo>
                <a:lnTo>
                  <a:pt x="11005" y="15663"/>
                </a:lnTo>
                <a:lnTo>
                  <a:pt x="11225" y="15370"/>
                </a:lnTo>
                <a:lnTo>
                  <a:pt x="11298" y="15260"/>
                </a:lnTo>
                <a:close/>
                <a:moveTo>
                  <a:pt x="6566" y="16580"/>
                </a:moveTo>
                <a:lnTo>
                  <a:pt x="7006" y="17020"/>
                </a:lnTo>
                <a:lnTo>
                  <a:pt x="7006" y="17240"/>
                </a:lnTo>
                <a:lnTo>
                  <a:pt x="7006" y="17460"/>
                </a:lnTo>
                <a:lnTo>
                  <a:pt x="6896" y="17350"/>
                </a:lnTo>
                <a:lnTo>
                  <a:pt x="6640" y="17130"/>
                </a:lnTo>
                <a:lnTo>
                  <a:pt x="6640" y="17020"/>
                </a:lnTo>
                <a:lnTo>
                  <a:pt x="6603" y="16800"/>
                </a:lnTo>
                <a:lnTo>
                  <a:pt x="6566" y="16580"/>
                </a:lnTo>
                <a:close/>
                <a:moveTo>
                  <a:pt x="9464" y="404"/>
                </a:moveTo>
                <a:lnTo>
                  <a:pt x="9684" y="440"/>
                </a:lnTo>
                <a:lnTo>
                  <a:pt x="9868" y="477"/>
                </a:lnTo>
                <a:lnTo>
                  <a:pt x="10051" y="587"/>
                </a:lnTo>
                <a:lnTo>
                  <a:pt x="10418" y="844"/>
                </a:lnTo>
                <a:lnTo>
                  <a:pt x="10711" y="1064"/>
                </a:lnTo>
                <a:lnTo>
                  <a:pt x="12582" y="2421"/>
                </a:lnTo>
                <a:lnTo>
                  <a:pt x="14489" y="3815"/>
                </a:lnTo>
                <a:lnTo>
                  <a:pt x="15443" y="4512"/>
                </a:lnTo>
                <a:lnTo>
                  <a:pt x="15700" y="4732"/>
                </a:lnTo>
                <a:lnTo>
                  <a:pt x="15847" y="4805"/>
                </a:lnTo>
                <a:lnTo>
                  <a:pt x="15993" y="4879"/>
                </a:lnTo>
                <a:lnTo>
                  <a:pt x="15590" y="5356"/>
                </a:lnTo>
                <a:lnTo>
                  <a:pt x="15223" y="5869"/>
                </a:lnTo>
                <a:lnTo>
                  <a:pt x="15040" y="6089"/>
                </a:lnTo>
                <a:lnTo>
                  <a:pt x="14856" y="6383"/>
                </a:lnTo>
                <a:lnTo>
                  <a:pt x="14783" y="6529"/>
                </a:lnTo>
                <a:lnTo>
                  <a:pt x="14746" y="6639"/>
                </a:lnTo>
                <a:lnTo>
                  <a:pt x="14746" y="6786"/>
                </a:lnTo>
                <a:lnTo>
                  <a:pt x="14856" y="6896"/>
                </a:lnTo>
                <a:lnTo>
                  <a:pt x="14966" y="7006"/>
                </a:lnTo>
                <a:lnTo>
                  <a:pt x="15076" y="7080"/>
                </a:lnTo>
                <a:lnTo>
                  <a:pt x="15370" y="7190"/>
                </a:lnTo>
                <a:lnTo>
                  <a:pt x="15957" y="7300"/>
                </a:lnTo>
                <a:lnTo>
                  <a:pt x="16727" y="7446"/>
                </a:lnTo>
                <a:lnTo>
                  <a:pt x="17021" y="7520"/>
                </a:lnTo>
                <a:lnTo>
                  <a:pt x="16984" y="7593"/>
                </a:lnTo>
                <a:lnTo>
                  <a:pt x="16470" y="8143"/>
                </a:lnTo>
                <a:lnTo>
                  <a:pt x="15993" y="8730"/>
                </a:lnTo>
                <a:lnTo>
                  <a:pt x="15040" y="9904"/>
                </a:lnTo>
                <a:lnTo>
                  <a:pt x="12912" y="12508"/>
                </a:lnTo>
                <a:lnTo>
                  <a:pt x="11848" y="13792"/>
                </a:lnTo>
                <a:lnTo>
                  <a:pt x="10821" y="15113"/>
                </a:lnTo>
                <a:lnTo>
                  <a:pt x="10344" y="15736"/>
                </a:lnTo>
                <a:lnTo>
                  <a:pt x="9904" y="16397"/>
                </a:lnTo>
                <a:lnTo>
                  <a:pt x="9464" y="17057"/>
                </a:lnTo>
                <a:lnTo>
                  <a:pt x="9317" y="17277"/>
                </a:lnTo>
                <a:lnTo>
                  <a:pt x="9207" y="17497"/>
                </a:lnTo>
                <a:lnTo>
                  <a:pt x="8987" y="17387"/>
                </a:lnTo>
                <a:lnTo>
                  <a:pt x="8767" y="17350"/>
                </a:lnTo>
                <a:lnTo>
                  <a:pt x="8290" y="17204"/>
                </a:lnTo>
                <a:lnTo>
                  <a:pt x="7997" y="17094"/>
                </a:lnTo>
                <a:lnTo>
                  <a:pt x="7740" y="16910"/>
                </a:lnTo>
                <a:lnTo>
                  <a:pt x="7483" y="16727"/>
                </a:lnTo>
                <a:lnTo>
                  <a:pt x="7227" y="16507"/>
                </a:lnTo>
                <a:lnTo>
                  <a:pt x="6750" y="16067"/>
                </a:lnTo>
                <a:lnTo>
                  <a:pt x="6273" y="15663"/>
                </a:lnTo>
                <a:lnTo>
                  <a:pt x="5723" y="15296"/>
                </a:lnTo>
                <a:lnTo>
                  <a:pt x="5209" y="14929"/>
                </a:lnTo>
                <a:lnTo>
                  <a:pt x="3045" y="13462"/>
                </a:lnTo>
                <a:lnTo>
                  <a:pt x="1908" y="12619"/>
                </a:lnTo>
                <a:lnTo>
                  <a:pt x="1321" y="12215"/>
                </a:lnTo>
                <a:lnTo>
                  <a:pt x="697" y="11848"/>
                </a:lnTo>
                <a:lnTo>
                  <a:pt x="624" y="11812"/>
                </a:lnTo>
                <a:lnTo>
                  <a:pt x="1614" y="10381"/>
                </a:lnTo>
                <a:lnTo>
                  <a:pt x="2641" y="8950"/>
                </a:lnTo>
                <a:lnTo>
                  <a:pt x="3668" y="7556"/>
                </a:lnTo>
                <a:lnTo>
                  <a:pt x="4732" y="6163"/>
                </a:lnTo>
                <a:lnTo>
                  <a:pt x="6970" y="3338"/>
                </a:lnTo>
                <a:lnTo>
                  <a:pt x="8144" y="1944"/>
                </a:lnTo>
                <a:lnTo>
                  <a:pt x="8730" y="1284"/>
                </a:lnTo>
                <a:lnTo>
                  <a:pt x="9244" y="550"/>
                </a:lnTo>
                <a:lnTo>
                  <a:pt x="9281" y="477"/>
                </a:lnTo>
                <a:lnTo>
                  <a:pt x="9281" y="404"/>
                </a:lnTo>
                <a:close/>
                <a:moveTo>
                  <a:pt x="7227" y="17204"/>
                </a:moveTo>
                <a:lnTo>
                  <a:pt x="7667" y="17460"/>
                </a:lnTo>
                <a:lnTo>
                  <a:pt x="8107" y="17681"/>
                </a:lnTo>
                <a:lnTo>
                  <a:pt x="8070" y="17937"/>
                </a:lnTo>
                <a:lnTo>
                  <a:pt x="8107" y="18194"/>
                </a:lnTo>
                <a:lnTo>
                  <a:pt x="7850" y="18084"/>
                </a:lnTo>
                <a:lnTo>
                  <a:pt x="7447" y="17791"/>
                </a:lnTo>
                <a:lnTo>
                  <a:pt x="7410" y="17644"/>
                </a:lnTo>
                <a:lnTo>
                  <a:pt x="7337" y="17497"/>
                </a:lnTo>
                <a:lnTo>
                  <a:pt x="7227" y="17204"/>
                </a:lnTo>
                <a:close/>
                <a:moveTo>
                  <a:pt x="9831" y="17460"/>
                </a:moveTo>
                <a:lnTo>
                  <a:pt x="9868" y="17534"/>
                </a:lnTo>
                <a:lnTo>
                  <a:pt x="9904" y="17571"/>
                </a:lnTo>
                <a:lnTo>
                  <a:pt x="9464" y="18084"/>
                </a:lnTo>
                <a:lnTo>
                  <a:pt x="9207" y="18341"/>
                </a:lnTo>
                <a:lnTo>
                  <a:pt x="9171" y="18231"/>
                </a:lnTo>
                <a:lnTo>
                  <a:pt x="9134" y="18121"/>
                </a:lnTo>
                <a:lnTo>
                  <a:pt x="9134" y="17974"/>
                </a:lnTo>
                <a:lnTo>
                  <a:pt x="9317" y="17974"/>
                </a:lnTo>
                <a:lnTo>
                  <a:pt x="9317" y="17937"/>
                </a:lnTo>
                <a:lnTo>
                  <a:pt x="9391" y="17937"/>
                </a:lnTo>
                <a:lnTo>
                  <a:pt x="9464" y="17901"/>
                </a:lnTo>
                <a:lnTo>
                  <a:pt x="9574" y="17827"/>
                </a:lnTo>
                <a:lnTo>
                  <a:pt x="9647" y="17681"/>
                </a:lnTo>
                <a:lnTo>
                  <a:pt x="9794" y="17460"/>
                </a:lnTo>
                <a:close/>
                <a:moveTo>
                  <a:pt x="9464" y="0"/>
                </a:moveTo>
                <a:lnTo>
                  <a:pt x="9281" y="37"/>
                </a:lnTo>
                <a:lnTo>
                  <a:pt x="9134" y="110"/>
                </a:lnTo>
                <a:lnTo>
                  <a:pt x="9024" y="147"/>
                </a:lnTo>
                <a:lnTo>
                  <a:pt x="8951" y="257"/>
                </a:lnTo>
                <a:lnTo>
                  <a:pt x="8914" y="294"/>
                </a:lnTo>
                <a:lnTo>
                  <a:pt x="8914" y="330"/>
                </a:lnTo>
                <a:lnTo>
                  <a:pt x="8327" y="954"/>
                </a:lnTo>
                <a:lnTo>
                  <a:pt x="7740" y="1614"/>
                </a:lnTo>
                <a:lnTo>
                  <a:pt x="6640" y="2971"/>
                </a:lnTo>
                <a:lnTo>
                  <a:pt x="5502" y="4365"/>
                </a:lnTo>
                <a:lnTo>
                  <a:pt x="4402" y="5759"/>
                </a:lnTo>
                <a:lnTo>
                  <a:pt x="2421" y="8400"/>
                </a:lnTo>
                <a:lnTo>
                  <a:pt x="477" y="11041"/>
                </a:lnTo>
                <a:lnTo>
                  <a:pt x="330" y="11261"/>
                </a:lnTo>
                <a:lnTo>
                  <a:pt x="37" y="11701"/>
                </a:lnTo>
                <a:lnTo>
                  <a:pt x="0" y="11775"/>
                </a:lnTo>
                <a:lnTo>
                  <a:pt x="0" y="11885"/>
                </a:lnTo>
                <a:lnTo>
                  <a:pt x="37" y="11958"/>
                </a:lnTo>
                <a:lnTo>
                  <a:pt x="74" y="12032"/>
                </a:lnTo>
                <a:lnTo>
                  <a:pt x="147" y="12068"/>
                </a:lnTo>
                <a:lnTo>
                  <a:pt x="220" y="12105"/>
                </a:lnTo>
                <a:lnTo>
                  <a:pt x="294" y="12105"/>
                </a:lnTo>
                <a:lnTo>
                  <a:pt x="404" y="12068"/>
                </a:lnTo>
                <a:lnTo>
                  <a:pt x="440" y="12142"/>
                </a:lnTo>
                <a:lnTo>
                  <a:pt x="697" y="12398"/>
                </a:lnTo>
                <a:lnTo>
                  <a:pt x="587" y="12508"/>
                </a:lnTo>
                <a:lnTo>
                  <a:pt x="514" y="12655"/>
                </a:lnTo>
                <a:lnTo>
                  <a:pt x="440" y="12802"/>
                </a:lnTo>
                <a:lnTo>
                  <a:pt x="404" y="12949"/>
                </a:lnTo>
                <a:lnTo>
                  <a:pt x="404" y="13022"/>
                </a:lnTo>
                <a:lnTo>
                  <a:pt x="440" y="13059"/>
                </a:lnTo>
                <a:lnTo>
                  <a:pt x="514" y="13095"/>
                </a:lnTo>
                <a:lnTo>
                  <a:pt x="550" y="13095"/>
                </a:lnTo>
                <a:lnTo>
                  <a:pt x="624" y="13205"/>
                </a:lnTo>
                <a:lnTo>
                  <a:pt x="697" y="13315"/>
                </a:lnTo>
                <a:lnTo>
                  <a:pt x="881" y="13462"/>
                </a:lnTo>
                <a:lnTo>
                  <a:pt x="1284" y="13719"/>
                </a:lnTo>
                <a:lnTo>
                  <a:pt x="2385" y="14416"/>
                </a:lnTo>
                <a:lnTo>
                  <a:pt x="3558" y="15223"/>
                </a:lnTo>
                <a:lnTo>
                  <a:pt x="4659" y="16103"/>
                </a:lnTo>
                <a:lnTo>
                  <a:pt x="6420" y="17534"/>
                </a:lnTo>
                <a:lnTo>
                  <a:pt x="6420" y="17571"/>
                </a:lnTo>
                <a:lnTo>
                  <a:pt x="6493" y="17644"/>
                </a:lnTo>
                <a:lnTo>
                  <a:pt x="6566" y="17644"/>
                </a:lnTo>
                <a:lnTo>
                  <a:pt x="6823" y="17864"/>
                </a:lnTo>
                <a:lnTo>
                  <a:pt x="7300" y="18231"/>
                </a:lnTo>
                <a:lnTo>
                  <a:pt x="7777" y="18561"/>
                </a:lnTo>
                <a:lnTo>
                  <a:pt x="8034" y="18671"/>
                </a:lnTo>
                <a:lnTo>
                  <a:pt x="8254" y="18781"/>
                </a:lnTo>
                <a:lnTo>
                  <a:pt x="8510" y="18854"/>
                </a:lnTo>
                <a:lnTo>
                  <a:pt x="8620" y="18854"/>
                </a:lnTo>
                <a:lnTo>
                  <a:pt x="8767" y="18818"/>
                </a:lnTo>
                <a:lnTo>
                  <a:pt x="8804" y="18744"/>
                </a:lnTo>
                <a:lnTo>
                  <a:pt x="8840" y="18708"/>
                </a:lnTo>
                <a:lnTo>
                  <a:pt x="8840" y="18634"/>
                </a:lnTo>
                <a:lnTo>
                  <a:pt x="8804" y="18561"/>
                </a:lnTo>
                <a:lnTo>
                  <a:pt x="8730" y="18488"/>
                </a:lnTo>
                <a:lnTo>
                  <a:pt x="8620" y="18414"/>
                </a:lnTo>
                <a:lnTo>
                  <a:pt x="8437" y="18341"/>
                </a:lnTo>
                <a:lnTo>
                  <a:pt x="8400" y="18341"/>
                </a:lnTo>
                <a:lnTo>
                  <a:pt x="8400" y="18157"/>
                </a:lnTo>
                <a:lnTo>
                  <a:pt x="8400" y="17974"/>
                </a:lnTo>
                <a:lnTo>
                  <a:pt x="8364" y="17791"/>
                </a:lnTo>
                <a:lnTo>
                  <a:pt x="8620" y="17864"/>
                </a:lnTo>
                <a:lnTo>
                  <a:pt x="8951" y="17937"/>
                </a:lnTo>
                <a:lnTo>
                  <a:pt x="8877" y="18121"/>
                </a:lnTo>
                <a:lnTo>
                  <a:pt x="8877" y="18267"/>
                </a:lnTo>
                <a:lnTo>
                  <a:pt x="8914" y="18451"/>
                </a:lnTo>
                <a:lnTo>
                  <a:pt x="8987" y="18598"/>
                </a:lnTo>
                <a:lnTo>
                  <a:pt x="8877" y="18781"/>
                </a:lnTo>
                <a:lnTo>
                  <a:pt x="8877" y="18854"/>
                </a:lnTo>
                <a:lnTo>
                  <a:pt x="8914" y="18964"/>
                </a:lnTo>
                <a:lnTo>
                  <a:pt x="9024" y="19001"/>
                </a:lnTo>
                <a:lnTo>
                  <a:pt x="9097" y="18964"/>
                </a:lnTo>
                <a:lnTo>
                  <a:pt x="9281" y="18854"/>
                </a:lnTo>
                <a:lnTo>
                  <a:pt x="9427" y="18708"/>
                </a:lnTo>
                <a:lnTo>
                  <a:pt x="9721" y="18414"/>
                </a:lnTo>
                <a:lnTo>
                  <a:pt x="10344" y="17717"/>
                </a:lnTo>
                <a:lnTo>
                  <a:pt x="11555" y="16397"/>
                </a:lnTo>
                <a:lnTo>
                  <a:pt x="12802" y="14929"/>
                </a:lnTo>
                <a:lnTo>
                  <a:pt x="14013" y="13462"/>
                </a:lnTo>
                <a:lnTo>
                  <a:pt x="15150" y="11958"/>
                </a:lnTo>
                <a:lnTo>
                  <a:pt x="16214" y="10454"/>
                </a:lnTo>
                <a:lnTo>
                  <a:pt x="17314" y="8950"/>
                </a:lnTo>
                <a:lnTo>
                  <a:pt x="17791" y="8253"/>
                </a:lnTo>
                <a:lnTo>
                  <a:pt x="18011" y="7887"/>
                </a:lnTo>
                <a:lnTo>
                  <a:pt x="18231" y="7483"/>
                </a:lnTo>
                <a:lnTo>
                  <a:pt x="18304" y="7483"/>
                </a:lnTo>
                <a:lnTo>
                  <a:pt x="18341" y="7446"/>
                </a:lnTo>
                <a:lnTo>
                  <a:pt x="18378" y="7373"/>
                </a:lnTo>
                <a:lnTo>
                  <a:pt x="18378" y="7300"/>
                </a:lnTo>
                <a:lnTo>
                  <a:pt x="18268" y="7080"/>
                </a:lnTo>
                <a:lnTo>
                  <a:pt x="18158" y="6860"/>
                </a:lnTo>
                <a:lnTo>
                  <a:pt x="17828" y="6493"/>
                </a:lnTo>
                <a:lnTo>
                  <a:pt x="17644" y="6346"/>
                </a:lnTo>
                <a:lnTo>
                  <a:pt x="17424" y="6199"/>
                </a:lnTo>
                <a:lnTo>
                  <a:pt x="17277" y="6126"/>
                </a:lnTo>
                <a:lnTo>
                  <a:pt x="17131" y="6089"/>
                </a:lnTo>
                <a:lnTo>
                  <a:pt x="16910" y="5576"/>
                </a:lnTo>
                <a:lnTo>
                  <a:pt x="16837" y="5319"/>
                </a:lnTo>
                <a:lnTo>
                  <a:pt x="16800" y="5062"/>
                </a:lnTo>
                <a:lnTo>
                  <a:pt x="16800" y="4915"/>
                </a:lnTo>
                <a:lnTo>
                  <a:pt x="16727" y="4769"/>
                </a:lnTo>
                <a:lnTo>
                  <a:pt x="16654" y="4695"/>
                </a:lnTo>
                <a:lnTo>
                  <a:pt x="16470" y="4695"/>
                </a:lnTo>
                <a:lnTo>
                  <a:pt x="16397" y="4732"/>
                </a:lnTo>
                <a:lnTo>
                  <a:pt x="16360" y="4769"/>
                </a:lnTo>
                <a:lnTo>
                  <a:pt x="16397" y="4842"/>
                </a:lnTo>
                <a:lnTo>
                  <a:pt x="16434" y="4879"/>
                </a:lnTo>
                <a:lnTo>
                  <a:pt x="16434" y="4915"/>
                </a:lnTo>
                <a:lnTo>
                  <a:pt x="16434" y="5099"/>
                </a:lnTo>
                <a:lnTo>
                  <a:pt x="16434" y="5356"/>
                </a:lnTo>
                <a:lnTo>
                  <a:pt x="16470" y="5539"/>
                </a:lnTo>
                <a:lnTo>
                  <a:pt x="16544" y="5759"/>
                </a:lnTo>
                <a:lnTo>
                  <a:pt x="16690" y="6126"/>
                </a:lnTo>
                <a:lnTo>
                  <a:pt x="16984" y="7006"/>
                </a:lnTo>
                <a:lnTo>
                  <a:pt x="17021" y="7080"/>
                </a:lnTo>
                <a:lnTo>
                  <a:pt x="16544" y="6970"/>
                </a:lnTo>
                <a:lnTo>
                  <a:pt x="15920" y="6860"/>
                </a:lnTo>
                <a:lnTo>
                  <a:pt x="15296" y="6713"/>
                </a:lnTo>
                <a:lnTo>
                  <a:pt x="15186" y="6639"/>
                </a:lnTo>
                <a:lnTo>
                  <a:pt x="15223" y="6603"/>
                </a:lnTo>
                <a:lnTo>
                  <a:pt x="15333" y="6419"/>
                </a:lnTo>
                <a:lnTo>
                  <a:pt x="15700" y="5906"/>
                </a:lnTo>
                <a:lnTo>
                  <a:pt x="16030" y="5392"/>
                </a:lnTo>
                <a:lnTo>
                  <a:pt x="16287" y="4915"/>
                </a:lnTo>
                <a:lnTo>
                  <a:pt x="16360" y="4842"/>
                </a:lnTo>
                <a:lnTo>
                  <a:pt x="16360" y="4732"/>
                </a:lnTo>
                <a:lnTo>
                  <a:pt x="16324" y="4622"/>
                </a:lnTo>
                <a:lnTo>
                  <a:pt x="16250" y="4512"/>
                </a:lnTo>
                <a:lnTo>
                  <a:pt x="16067" y="4329"/>
                </a:lnTo>
                <a:lnTo>
                  <a:pt x="15590" y="4035"/>
                </a:lnTo>
                <a:lnTo>
                  <a:pt x="14526" y="3265"/>
                </a:lnTo>
                <a:lnTo>
                  <a:pt x="12435" y="1724"/>
                </a:lnTo>
                <a:lnTo>
                  <a:pt x="11445" y="1027"/>
                </a:lnTo>
                <a:lnTo>
                  <a:pt x="10454" y="330"/>
                </a:lnTo>
                <a:lnTo>
                  <a:pt x="10124" y="147"/>
                </a:lnTo>
                <a:lnTo>
                  <a:pt x="9794" y="37"/>
                </a:lnTo>
                <a:lnTo>
                  <a:pt x="9611" y="0"/>
                </a:lnTo>
                <a:close/>
              </a:path>
            </a:pathLst>
          </a:custGeom>
          <a:solidFill>
            <a:srgbClr val="3C78D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A4C2F4"/>
              </a:solidFill>
              <a:latin typeface="Arial"/>
              <a:ea typeface="Arial"/>
              <a:cs typeface="Arial"/>
              <a:sym typeface="Arial"/>
            </a:endParaRPr>
          </a:p>
        </p:txBody>
      </p:sp>
      <p:sp>
        <p:nvSpPr>
          <p:cNvPr id="890" name="Google Shape;890;p41"/>
          <p:cNvSpPr/>
          <p:nvPr/>
        </p:nvSpPr>
        <p:spPr>
          <a:xfrm>
            <a:off x="2644912" y="4036538"/>
            <a:ext cx="890356" cy="706800"/>
          </a:xfrm>
          <a:custGeom>
            <a:avLst/>
            <a:gdLst/>
            <a:ahLst/>
            <a:cxnLst/>
            <a:rect l="l" t="t" r="r" b="b"/>
            <a:pathLst>
              <a:path w="17792" h="14124" extrusionOk="0">
                <a:moveTo>
                  <a:pt x="10565" y="2275"/>
                </a:moveTo>
                <a:lnTo>
                  <a:pt x="10785" y="2312"/>
                </a:lnTo>
                <a:lnTo>
                  <a:pt x="11189" y="2422"/>
                </a:lnTo>
                <a:lnTo>
                  <a:pt x="11555" y="2605"/>
                </a:lnTo>
                <a:lnTo>
                  <a:pt x="11445" y="2605"/>
                </a:lnTo>
                <a:lnTo>
                  <a:pt x="10638" y="2899"/>
                </a:lnTo>
                <a:lnTo>
                  <a:pt x="9868" y="3192"/>
                </a:lnTo>
                <a:lnTo>
                  <a:pt x="9245" y="3449"/>
                </a:lnTo>
                <a:lnTo>
                  <a:pt x="8584" y="3706"/>
                </a:lnTo>
                <a:lnTo>
                  <a:pt x="7961" y="4036"/>
                </a:lnTo>
                <a:lnTo>
                  <a:pt x="7667" y="4219"/>
                </a:lnTo>
                <a:lnTo>
                  <a:pt x="7410" y="4439"/>
                </a:lnTo>
                <a:lnTo>
                  <a:pt x="7631" y="4073"/>
                </a:lnTo>
                <a:lnTo>
                  <a:pt x="7887" y="3743"/>
                </a:lnTo>
                <a:lnTo>
                  <a:pt x="8144" y="3412"/>
                </a:lnTo>
                <a:lnTo>
                  <a:pt x="8438" y="3156"/>
                </a:lnTo>
                <a:lnTo>
                  <a:pt x="8768" y="2899"/>
                </a:lnTo>
                <a:lnTo>
                  <a:pt x="9098" y="2679"/>
                </a:lnTo>
                <a:lnTo>
                  <a:pt x="9501" y="2495"/>
                </a:lnTo>
                <a:lnTo>
                  <a:pt x="9905" y="2349"/>
                </a:lnTo>
                <a:lnTo>
                  <a:pt x="10125" y="2312"/>
                </a:lnTo>
                <a:lnTo>
                  <a:pt x="10345" y="2275"/>
                </a:lnTo>
                <a:close/>
                <a:moveTo>
                  <a:pt x="1285" y="2129"/>
                </a:moveTo>
                <a:lnTo>
                  <a:pt x="1248" y="2165"/>
                </a:lnTo>
                <a:lnTo>
                  <a:pt x="1101" y="2275"/>
                </a:lnTo>
                <a:lnTo>
                  <a:pt x="991" y="2422"/>
                </a:lnTo>
                <a:lnTo>
                  <a:pt x="808" y="2715"/>
                </a:lnTo>
                <a:lnTo>
                  <a:pt x="588" y="2605"/>
                </a:lnTo>
                <a:lnTo>
                  <a:pt x="441" y="2422"/>
                </a:lnTo>
                <a:lnTo>
                  <a:pt x="258" y="2239"/>
                </a:lnTo>
                <a:lnTo>
                  <a:pt x="184" y="2202"/>
                </a:lnTo>
                <a:lnTo>
                  <a:pt x="111" y="2202"/>
                </a:lnTo>
                <a:lnTo>
                  <a:pt x="37" y="2239"/>
                </a:lnTo>
                <a:lnTo>
                  <a:pt x="1" y="2312"/>
                </a:lnTo>
                <a:lnTo>
                  <a:pt x="1" y="2495"/>
                </a:lnTo>
                <a:lnTo>
                  <a:pt x="74" y="2642"/>
                </a:lnTo>
                <a:lnTo>
                  <a:pt x="147" y="2789"/>
                </a:lnTo>
                <a:lnTo>
                  <a:pt x="258" y="2936"/>
                </a:lnTo>
                <a:lnTo>
                  <a:pt x="404" y="3046"/>
                </a:lnTo>
                <a:lnTo>
                  <a:pt x="588" y="3119"/>
                </a:lnTo>
                <a:lnTo>
                  <a:pt x="294" y="3706"/>
                </a:lnTo>
                <a:lnTo>
                  <a:pt x="74" y="4293"/>
                </a:lnTo>
                <a:lnTo>
                  <a:pt x="74" y="4403"/>
                </a:lnTo>
                <a:lnTo>
                  <a:pt x="74" y="4476"/>
                </a:lnTo>
                <a:lnTo>
                  <a:pt x="147" y="4549"/>
                </a:lnTo>
                <a:lnTo>
                  <a:pt x="221" y="4586"/>
                </a:lnTo>
                <a:lnTo>
                  <a:pt x="294" y="4623"/>
                </a:lnTo>
                <a:lnTo>
                  <a:pt x="368" y="4586"/>
                </a:lnTo>
                <a:lnTo>
                  <a:pt x="441" y="4549"/>
                </a:lnTo>
                <a:lnTo>
                  <a:pt x="514" y="4476"/>
                </a:lnTo>
                <a:lnTo>
                  <a:pt x="991" y="3339"/>
                </a:lnTo>
                <a:lnTo>
                  <a:pt x="1248" y="2789"/>
                </a:lnTo>
                <a:lnTo>
                  <a:pt x="1321" y="2495"/>
                </a:lnTo>
                <a:lnTo>
                  <a:pt x="1395" y="2202"/>
                </a:lnTo>
                <a:lnTo>
                  <a:pt x="1358" y="2165"/>
                </a:lnTo>
                <a:lnTo>
                  <a:pt x="1321" y="2129"/>
                </a:lnTo>
                <a:close/>
                <a:moveTo>
                  <a:pt x="11702" y="2715"/>
                </a:moveTo>
                <a:lnTo>
                  <a:pt x="11959" y="2936"/>
                </a:lnTo>
                <a:lnTo>
                  <a:pt x="12142" y="3156"/>
                </a:lnTo>
                <a:lnTo>
                  <a:pt x="12216" y="3266"/>
                </a:lnTo>
                <a:lnTo>
                  <a:pt x="11812" y="3412"/>
                </a:lnTo>
                <a:lnTo>
                  <a:pt x="11445" y="3559"/>
                </a:lnTo>
                <a:lnTo>
                  <a:pt x="9758" y="4183"/>
                </a:lnTo>
                <a:lnTo>
                  <a:pt x="8254" y="4770"/>
                </a:lnTo>
                <a:lnTo>
                  <a:pt x="7484" y="5100"/>
                </a:lnTo>
                <a:lnTo>
                  <a:pt x="7117" y="5283"/>
                </a:lnTo>
                <a:lnTo>
                  <a:pt x="6787" y="5503"/>
                </a:lnTo>
                <a:lnTo>
                  <a:pt x="7337" y="4549"/>
                </a:lnTo>
                <a:lnTo>
                  <a:pt x="7374" y="4549"/>
                </a:lnTo>
                <a:lnTo>
                  <a:pt x="8364" y="4073"/>
                </a:lnTo>
                <a:lnTo>
                  <a:pt x="9355" y="3632"/>
                </a:lnTo>
                <a:lnTo>
                  <a:pt x="11409" y="2862"/>
                </a:lnTo>
                <a:lnTo>
                  <a:pt x="11445" y="2936"/>
                </a:lnTo>
                <a:lnTo>
                  <a:pt x="11519" y="2972"/>
                </a:lnTo>
                <a:lnTo>
                  <a:pt x="11592" y="3009"/>
                </a:lnTo>
                <a:lnTo>
                  <a:pt x="11666" y="2972"/>
                </a:lnTo>
                <a:lnTo>
                  <a:pt x="11739" y="2899"/>
                </a:lnTo>
                <a:lnTo>
                  <a:pt x="11739" y="2789"/>
                </a:lnTo>
                <a:lnTo>
                  <a:pt x="11702" y="2715"/>
                </a:lnTo>
                <a:close/>
                <a:moveTo>
                  <a:pt x="12326" y="3522"/>
                </a:moveTo>
                <a:lnTo>
                  <a:pt x="12399" y="3596"/>
                </a:lnTo>
                <a:lnTo>
                  <a:pt x="12436" y="3596"/>
                </a:lnTo>
                <a:lnTo>
                  <a:pt x="12583" y="3926"/>
                </a:lnTo>
                <a:lnTo>
                  <a:pt x="12546" y="3926"/>
                </a:lnTo>
                <a:lnTo>
                  <a:pt x="12473" y="3963"/>
                </a:lnTo>
                <a:lnTo>
                  <a:pt x="12289" y="4109"/>
                </a:lnTo>
                <a:lnTo>
                  <a:pt x="12106" y="4219"/>
                </a:lnTo>
                <a:lnTo>
                  <a:pt x="11702" y="4403"/>
                </a:lnTo>
                <a:lnTo>
                  <a:pt x="11262" y="4586"/>
                </a:lnTo>
                <a:lnTo>
                  <a:pt x="10822" y="4733"/>
                </a:lnTo>
                <a:lnTo>
                  <a:pt x="9941" y="5026"/>
                </a:lnTo>
                <a:lnTo>
                  <a:pt x="9061" y="5393"/>
                </a:lnTo>
                <a:lnTo>
                  <a:pt x="8217" y="5723"/>
                </a:lnTo>
                <a:lnTo>
                  <a:pt x="7374" y="6127"/>
                </a:lnTo>
                <a:lnTo>
                  <a:pt x="6750" y="6384"/>
                </a:lnTo>
                <a:lnTo>
                  <a:pt x="6420" y="6567"/>
                </a:lnTo>
                <a:lnTo>
                  <a:pt x="6090" y="6750"/>
                </a:lnTo>
                <a:lnTo>
                  <a:pt x="6310" y="6384"/>
                </a:lnTo>
                <a:lnTo>
                  <a:pt x="6677" y="5650"/>
                </a:lnTo>
                <a:lnTo>
                  <a:pt x="7410" y="5467"/>
                </a:lnTo>
                <a:lnTo>
                  <a:pt x="8107" y="5173"/>
                </a:lnTo>
                <a:lnTo>
                  <a:pt x="9465" y="4623"/>
                </a:lnTo>
                <a:lnTo>
                  <a:pt x="10932" y="4073"/>
                </a:lnTo>
                <a:lnTo>
                  <a:pt x="11629" y="3816"/>
                </a:lnTo>
                <a:lnTo>
                  <a:pt x="12326" y="3522"/>
                </a:lnTo>
                <a:close/>
                <a:moveTo>
                  <a:pt x="5100" y="8401"/>
                </a:moveTo>
                <a:lnTo>
                  <a:pt x="4989" y="8438"/>
                </a:lnTo>
                <a:lnTo>
                  <a:pt x="4953" y="8474"/>
                </a:lnTo>
                <a:lnTo>
                  <a:pt x="4953" y="8511"/>
                </a:lnTo>
                <a:lnTo>
                  <a:pt x="4916" y="8768"/>
                </a:lnTo>
                <a:lnTo>
                  <a:pt x="4879" y="8988"/>
                </a:lnTo>
                <a:lnTo>
                  <a:pt x="4879" y="9245"/>
                </a:lnTo>
                <a:lnTo>
                  <a:pt x="4916" y="9355"/>
                </a:lnTo>
                <a:lnTo>
                  <a:pt x="4989" y="9465"/>
                </a:lnTo>
                <a:lnTo>
                  <a:pt x="5026" y="9501"/>
                </a:lnTo>
                <a:lnTo>
                  <a:pt x="5173" y="9501"/>
                </a:lnTo>
                <a:lnTo>
                  <a:pt x="5210" y="9465"/>
                </a:lnTo>
                <a:lnTo>
                  <a:pt x="5283" y="9391"/>
                </a:lnTo>
                <a:lnTo>
                  <a:pt x="5320" y="9281"/>
                </a:lnTo>
                <a:lnTo>
                  <a:pt x="5320" y="9061"/>
                </a:lnTo>
                <a:lnTo>
                  <a:pt x="5320" y="8768"/>
                </a:lnTo>
                <a:lnTo>
                  <a:pt x="5283" y="8511"/>
                </a:lnTo>
                <a:lnTo>
                  <a:pt x="5246" y="8474"/>
                </a:lnTo>
                <a:lnTo>
                  <a:pt x="5210" y="8438"/>
                </a:lnTo>
                <a:lnTo>
                  <a:pt x="5100" y="8401"/>
                </a:lnTo>
                <a:close/>
                <a:moveTo>
                  <a:pt x="5210" y="9685"/>
                </a:moveTo>
                <a:lnTo>
                  <a:pt x="5136" y="9722"/>
                </a:lnTo>
                <a:lnTo>
                  <a:pt x="5063" y="9758"/>
                </a:lnTo>
                <a:lnTo>
                  <a:pt x="5026" y="9795"/>
                </a:lnTo>
                <a:lnTo>
                  <a:pt x="4989" y="9905"/>
                </a:lnTo>
                <a:lnTo>
                  <a:pt x="4989" y="9978"/>
                </a:lnTo>
                <a:lnTo>
                  <a:pt x="4916" y="10308"/>
                </a:lnTo>
                <a:lnTo>
                  <a:pt x="4916" y="10639"/>
                </a:lnTo>
                <a:lnTo>
                  <a:pt x="4953" y="10749"/>
                </a:lnTo>
                <a:lnTo>
                  <a:pt x="4989" y="10785"/>
                </a:lnTo>
                <a:lnTo>
                  <a:pt x="5063" y="10822"/>
                </a:lnTo>
                <a:lnTo>
                  <a:pt x="5173" y="10822"/>
                </a:lnTo>
                <a:lnTo>
                  <a:pt x="5246" y="10785"/>
                </a:lnTo>
                <a:lnTo>
                  <a:pt x="5283" y="10749"/>
                </a:lnTo>
                <a:lnTo>
                  <a:pt x="5283" y="10639"/>
                </a:lnTo>
                <a:lnTo>
                  <a:pt x="5283" y="10272"/>
                </a:lnTo>
                <a:lnTo>
                  <a:pt x="5356" y="9905"/>
                </a:lnTo>
                <a:lnTo>
                  <a:pt x="5356" y="9832"/>
                </a:lnTo>
                <a:lnTo>
                  <a:pt x="5320" y="9758"/>
                </a:lnTo>
                <a:lnTo>
                  <a:pt x="5283" y="9722"/>
                </a:lnTo>
                <a:lnTo>
                  <a:pt x="5210" y="9685"/>
                </a:lnTo>
                <a:close/>
                <a:moveTo>
                  <a:pt x="14600" y="9501"/>
                </a:moveTo>
                <a:lnTo>
                  <a:pt x="14563" y="9575"/>
                </a:lnTo>
                <a:lnTo>
                  <a:pt x="14490" y="9868"/>
                </a:lnTo>
                <a:lnTo>
                  <a:pt x="14417" y="10125"/>
                </a:lnTo>
                <a:lnTo>
                  <a:pt x="14380" y="10712"/>
                </a:lnTo>
                <a:lnTo>
                  <a:pt x="14417" y="10785"/>
                </a:lnTo>
                <a:lnTo>
                  <a:pt x="14453" y="10859"/>
                </a:lnTo>
                <a:lnTo>
                  <a:pt x="14527" y="10895"/>
                </a:lnTo>
                <a:lnTo>
                  <a:pt x="14600" y="10932"/>
                </a:lnTo>
                <a:lnTo>
                  <a:pt x="14673" y="10932"/>
                </a:lnTo>
                <a:lnTo>
                  <a:pt x="14747" y="10895"/>
                </a:lnTo>
                <a:lnTo>
                  <a:pt x="14783" y="10859"/>
                </a:lnTo>
                <a:lnTo>
                  <a:pt x="14820" y="10785"/>
                </a:lnTo>
                <a:lnTo>
                  <a:pt x="14820" y="10639"/>
                </a:lnTo>
                <a:lnTo>
                  <a:pt x="14820" y="10088"/>
                </a:lnTo>
                <a:lnTo>
                  <a:pt x="14820" y="9832"/>
                </a:lnTo>
                <a:lnTo>
                  <a:pt x="14747" y="9575"/>
                </a:lnTo>
                <a:lnTo>
                  <a:pt x="14710" y="9501"/>
                </a:lnTo>
                <a:close/>
                <a:moveTo>
                  <a:pt x="12729" y="4183"/>
                </a:moveTo>
                <a:lnTo>
                  <a:pt x="12986" y="4880"/>
                </a:lnTo>
                <a:lnTo>
                  <a:pt x="12766" y="4990"/>
                </a:lnTo>
                <a:lnTo>
                  <a:pt x="12509" y="5100"/>
                </a:lnTo>
                <a:lnTo>
                  <a:pt x="12032" y="5320"/>
                </a:lnTo>
                <a:lnTo>
                  <a:pt x="10969" y="5833"/>
                </a:lnTo>
                <a:lnTo>
                  <a:pt x="9978" y="6310"/>
                </a:lnTo>
                <a:lnTo>
                  <a:pt x="8988" y="6714"/>
                </a:lnTo>
                <a:lnTo>
                  <a:pt x="8071" y="7007"/>
                </a:lnTo>
                <a:lnTo>
                  <a:pt x="7117" y="7301"/>
                </a:lnTo>
                <a:lnTo>
                  <a:pt x="6677" y="7484"/>
                </a:lnTo>
                <a:lnTo>
                  <a:pt x="6237" y="7704"/>
                </a:lnTo>
                <a:lnTo>
                  <a:pt x="5796" y="7924"/>
                </a:lnTo>
                <a:lnTo>
                  <a:pt x="5430" y="8218"/>
                </a:lnTo>
                <a:lnTo>
                  <a:pt x="5393" y="8254"/>
                </a:lnTo>
                <a:lnTo>
                  <a:pt x="5393" y="8291"/>
                </a:lnTo>
                <a:lnTo>
                  <a:pt x="5430" y="8328"/>
                </a:lnTo>
                <a:lnTo>
                  <a:pt x="5466" y="8328"/>
                </a:lnTo>
                <a:lnTo>
                  <a:pt x="6420" y="7961"/>
                </a:lnTo>
                <a:lnTo>
                  <a:pt x="7337" y="7594"/>
                </a:lnTo>
                <a:lnTo>
                  <a:pt x="8364" y="7264"/>
                </a:lnTo>
                <a:lnTo>
                  <a:pt x="9391" y="6897"/>
                </a:lnTo>
                <a:lnTo>
                  <a:pt x="10345" y="6530"/>
                </a:lnTo>
                <a:lnTo>
                  <a:pt x="11262" y="6090"/>
                </a:lnTo>
                <a:lnTo>
                  <a:pt x="12326" y="5577"/>
                </a:lnTo>
                <a:lnTo>
                  <a:pt x="12729" y="5393"/>
                </a:lnTo>
                <a:lnTo>
                  <a:pt x="12913" y="5283"/>
                </a:lnTo>
                <a:lnTo>
                  <a:pt x="13133" y="5210"/>
                </a:lnTo>
                <a:lnTo>
                  <a:pt x="13169" y="5356"/>
                </a:lnTo>
                <a:lnTo>
                  <a:pt x="13426" y="5870"/>
                </a:lnTo>
                <a:lnTo>
                  <a:pt x="13390" y="5870"/>
                </a:lnTo>
                <a:lnTo>
                  <a:pt x="13353" y="5797"/>
                </a:lnTo>
                <a:lnTo>
                  <a:pt x="13280" y="5760"/>
                </a:lnTo>
                <a:lnTo>
                  <a:pt x="13206" y="5723"/>
                </a:lnTo>
                <a:lnTo>
                  <a:pt x="13133" y="5760"/>
                </a:lnTo>
                <a:lnTo>
                  <a:pt x="12216" y="6237"/>
                </a:lnTo>
                <a:lnTo>
                  <a:pt x="11299" y="6677"/>
                </a:lnTo>
                <a:lnTo>
                  <a:pt x="10345" y="7081"/>
                </a:lnTo>
                <a:lnTo>
                  <a:pt x="9428" y="7484"/>
                </a:lnTo>
                <a:lnTo>
                  <a:pt x="8474" y="7851"/>
                </a:lnTo>
                <a:lnTo>
                  <a:pt x="7520" y="8181"/>
                </a:lnTo>
                <a:lnTo>
                  <a:pt x="6640" y="8474"/>
                </a:lnTo>
                <a:lnTo>
                  <a:pt x="6163" y="8658"/>
                </a:lnTo>
                <a:lnTo>
                  <a:pt x="5980" y="8768"/>
                </a:lnTo>
                <a:lnTo>
                  <a:pt x="5760" y="8878"/>
                </a:lnTo>
                <a:lnTo>
                  <a:pt x="5760" y="8915"/>
                </a:lnTo>
                <a:lnTo>
                  <a:pt x="5760" y="8951"/>
                </a:lnTo>
                <a:lnTo>
                  <a:pt x="6273" y="8951"/>
                </a:lnTo>
                <a:lnTo>
                  <a:pt x="6713" y="8805"/>
                </a:lnTo>
                <a:lnTo>
                  <a:pt x="7631" y="8511"/>
                </a:lnTo>
                <a:lnTo>
                  <a:pt x="8621" y="8144"/>
                </a:lnTo>
                <a:lnTo>
                  <a:pt x="9611" y="7777"/>
                </a:lnTo>
                <a:lnTo>
                  <a:pt x="10528" y="7411"/>
                </a:lnTo>
                <a:lnTo>
                  <a:pt x="11409" y="7007"/>
                </a:lnTo>
                <a:lnTo>
                  <a:pt x="12289" y="6604"/>
                </a:lnTo>
                <a:lnTo>
                  <a:pt x="13133" y="6163"/>
                </a:lnTo>
                <a:lnTo>
                  <a:pt x="13206" y="6200"/>
                </a:lnTo>
                <a:lnTo>
                  <a:pt x="13316" y="6200"/>
                </a:lnTo>
                <a:lnTo>
                  <a:pt x="13390" y="6163"/>
                </a:lnTo>
                <a:lnTo>
                  <a:pt x="13463" y="6090"/>
                </a:lnTo>
                <a:lnTo>
                  <a:pt x="13500" y="6053"/>
                </a:lnTo>
                <a:lnTo>
                  <a:pt x="13866" y="6714"/>
                </a:lnTo>
                <a:lnTo>
                  <a:pt x="13646" y="6787"/>
                </a:lnTo>
                <a:lnTo>
                  <a:pt x="13463" y="6860"/>
                </a:lnTo>
                <a:lnTo>
                  <a:pt x="12913" y="7081"/>
                </a:lnTo>
                <a:lnTo>
                  <a:pt x="12399" y="7337"/>
                </a:lnTo>
                <a:lnTo>
                  <a:pt x="11225" y="7961"/>
                </a:lnTo>
                <a:lnTo>
                  <a:pt x="10675" y="8254"/>
                </a:lnTo>
                <a:lnTo>
                  <a:pt x="10052" y="8548"/>
                </a:lnTo>
                <a:lnTo>
                  <a:pt x="9428" y="8768"/>
                </a:lnTo>
                <a:lnTo>
                  <a:pt x="8804" y="8951"/>
                </a:lnTo>
                <a:lnTo>
                  <a:pt x="7520" y="9318"/>
                </a:lnTo>
                <a:lnTo>
                  <a:pt x="6200" y="9722"/>
                </a:lnTo>
                <a:lnTo>
                  <a:pt x="5796" y="9868"/>
                </a:lnTo>
                <a:lnTo>
                  <a:pt x="5650" y="10015"/>
                </a:lnTo>
                <a:lnTo>
                  <a:pt x="5576" y="10052"/>
                </a:lnTo>
                <a:lnTo>
                  <a:pt x="5576" y="10015"/>
                </a:lnTo>
                <a:lnTo>
                  <a:pt x="5540" y="9978"/>
                </a:lnTo>
                <a:lnTo>
                  <a:pt x="5540" y="10015"/>
                </a:lnTo>
                <a:lnTo>
                  <a:pt x="5503" y="10088"/>
                </a:lnTo>
                <a:lnTo>
                  <a:pt x="5503" y="10198"/>
                </a:lnTo>
                <a:lnTo>
                  <a:pt x="5540" y="10235"/>
                </a:lnTo>
                <a:lnTo>
                  <a:pt x="5576" y="10235"/>
                </a:lnTo>
                <a:lnTo>
                  <a:pt x="5796" y="10125"/>
                </a:lnTo>
                <a:lnTo>
                  <a:pt x="6017" y="10052"/>
                </a:lnTo>
                <a:lnTo>
                  <a:pt x="6530" y="9942"/>
                </a:lnTo>
                <a:lnTo>
                  <a:pt x="7704" y="9575"/>
                </a:lnTo>
                <a:lnTo>
                  <a:pt x="8878" y="9281"/>
                </a:lnTo>
                <a:lnTo>
                  <a:pt x="9465" y="9098"/>
                </a:lnTo>
                <a:lnTo>
                  <a:pt x="10015" y="8878"/>
                </a:lnTo>
                <a:lnTo>
                  <a:pt x="10528" y="8695"/>
                </a:lnTo>
                <a:lnTo>
                  <a:pt x="11005" y="8438"/>
                </a:lnTo>
                <a:lnTo>
                  <a:pt x="11959" y="7924"/>
                </a:lnTo>
                <a:lnTo>
                  <a:pt x="12473" y="7667"/>
                </a:lnTo>
                <a:lnTo>
                  <a:pt x="12986" y="7411"/>
                </a:lnTo>
                <a:lnTo>
                  <a:pt x="13573" y="7191"/>
                </a:lnTo>
                <a:lnTo>
                  <a:pt x="13756" y="7117"/>
                </a:lnTo>
                <a:lnTo>
                  <a:pt x="14013" y="7044"/>
                </a:lnTo>
                <a:lnTo>
                  <a:pt x="14050" y="7081"/>
                </a:lnTo>
                <a:lnTo>
                  <a:pt x="14160" y="7081"/>
                </a:lnTo>
                <a:lnTo>
                  <a:pt x="14197" y="7191"/>
                </a:lnTo>
                <a:lnTo>
                  <a:pt x="13830" y="7374"/>
                </a:lnTo>
                <a:lnTo>
                  <a:pt x="13500" y="7594"/>
                </a:lnTo>
                <a:lnTo>
                  <a:pt x="12436" y="8218"/>
                </a:lnTo>
                <a:lnTo>
                  <a:pt x="11335" y="8768"/>
                </a:lnTo>
                <a:lnTo>
                  <a:pt x="10198" y="9245"/>
                </a:lnTo>
                <a:lnTo>
                  <a:pt x="9061" y="9685"/>
                </a:lnTo>
                <a:lnTo>
                  <a:pt x="7887" y="10088"/>
                </a:lnTo>
                <a:lnTo>
                  <a:pt x="6750" y="10455"/>
                </a:lnTo>
                <a:lnTo>
                  <a:pt x="6200" y="10639"/>
                </a:lnTo>
                <a:lnTo>
                  <a:pt x="5906" y="10749"/>
                </a:lnTo>
                <a:lnTo>
                  <a:pt x="5650" y="10895"/>
                </a:lnTo>
                <a:lnTo>
                  <a:pt x="5613" y="10932"/>
                </a:lnTo>
                <a:lnTo>
                  <a:pt x="5613" y="10969"/>
                </a:lnTo>
                <a:lnTo>
                  <a:pt x="5613" y="11005"/>
                </a:lnTo>
                <a:lnTo>
                  <a:pt x="5686" y="11042"/>
                </a:lnTo>
                <a:lnTo>
                  <a:pt x="5943" y="11005"/>
                </a:lnTo>
                <a:lnTo>
                  <a:pt x="6200" y="10969"/>
                </a:lnTo>
                <a:lnTo>
                  <a:pt x="6713" y="10822"/>
                </a:lnTo>
                <a:lnTo>
                  <a:pt x="7337" y="10602"/>
                </a:lnTo>
                <a:lnTo>
                  <a:pt x="7961" y="10419"/>
                </a:lnTo>
                <a:lnTo>
                  <a:pt x="9208" y="10015"/>
                </a:lnTo>
                <a:lnTo>
                  <a:pt x="10418" y="9538"/>
                </a:lnTo>
                <a:lnTo>
                  <a:pt x="11445" y="9061"/>
                </a:lnTo>
                <a:lnTo>
                  <a:pt x="12473" y="8584"/>
                </a:lnTo>
                <a:lnTo>
                  <a:pt x="13573" y="7961"/>
                </a:lnTo>
                <a:lnTo>
                  <a:pt x="14013" y="7741"/>
                </a:lnTo>
                <a:lnTo>
                  <a:pt x="14233" y="7594"/>
                </a:lnTo>
                <a:lnTo>
                  <a:pt x="14417" y="7447"/>
                </a:lnTo>
                <a:lnTo>
                  <a:pt x="14527" y="7594"/>
                </a:lnTo>
                <a:lnTo>
                  <a:pt x="14527" y="7631"/>
                </a:lnTo>
                <a:lnTo>
                  <a:pt x="14417" y="7961"/>
                </a:lnTo>
                <a:lnTo>
                  <a:pt x="14417" y="8328"/>
                </a:lnTo>
                <a:lnTo>
                  <a:pt x="14343" y="8254"/>
                </a:lnTo>
                <a:lnTo>
                  <a:pt x="14233" y="8254"/>
                </a:lnTo>
                <a:lnTo>
                  <a:pt x="13830" y="8438"/>
                </a:lnTo>
                <a:lnTo>
                  <a:pt x="13426" y="8658"/>
                </a:lnTo>
                <a:lnTo>
                  <a:pt x="12693" y="9135"/>
                </a:lnTo>
                <a:lnTo>
                  <a:pt x="12252" y="9428"/>
                </a:lnTo>
                <a:lnTo>
                  <a:pt x="11776" y="9685"/>
                </a:lnTo>
                <a:lnTo>
                  <a:pt x="11299" y="9942"/>
                </a:lnTo>
                <a:lnTo>
                  <a:pt x="10822" y="10125"/>
                </a:lnTo>
                <a:lnTo>
                  <a:pt x="8658" y="10822"/>
                </a:lnTo>
                <a:lnTo>
                  <a:pt x="7741" y="11115"/>
                </a:lnTo>
                <a:lnTo>
                  <a:pt x="7300" y="11262"/>
                </a:lnTo>
                <a:lnTo>
                  <a:pt x="6860" y="11446"/>
                </a:lnTo>
                <a:lnTo>
                  <a:pt x="5283" y="11409"/>
                </a:lnTo>
                <a:lnTo>
                  <a:pt x="5246" y="11189"/>
                </a:lnTo>
                <a:lnTo>
                  <a:pt x="5173" y="11115"/>
                </a:lnTo>
                <a:lnTo>
                  <a:pt x="5026" y="11115"/>
                </a:lnTo>
                <a:lnTo>
                  <a:pt x="4989" y="11189"/>
                </a:lnTo>
                <a:lnTo>
                  <a:pt x="4953" y="11409"/>
                </a:lnTo>
                <a:lnTo>
                  <a:pt x="4182" y="11336"/>
                </a:lnTo>
                <a:lnTo>
                  <a:pt x="3816" y="11336"/>
                </a:lnTo>
                <a:lnTo>
                  <a:pt x="3412" y="11372"/>
                </a:lnTo>
                <a:lnTo>
                  <a:pt x="3119" y="11409"/>
                </a:lnTo>
                <a:lnTo>
                  <a:pt x="2862" y="11556"/>
                </a:lnTo>
                <a:lnTo>
                  <a:pt x="2825" y="11005"/>
                </a:lnTo>
                <a:lnTo>
                  <a:pt x="2715" y="9428"/>
                </a:lnTo>
                <a:lnTo>
                  <a:pt x="2715" y="9171"/>
                </a:lnTo>
                <a:lnTo>
                  <a:pt x="2972" y="9171"/>
                </a:lnTo>
                <a:lnTo>
                  <a:pt x="3265" y="9135"/>
                </a:lnTo>
                <a:lnTo>
                  <a:pt x="3522" y="9061"/>
                </a:lnTo>
                <a:lnTo>
                  <a:pt x="3779" y="8988"/>
                </a:lnTo>
                <a:lnTo>
                  <a:pt x="4036" y="8841"/>
                </a:lnTo>
                <a:lnTo>
                  <a:pt x="4293" y="8695"/>
                </a:lnTo>
                <a:lnTo>
                  <a:pt x="4733" y="8401"/>
                </a:lnTo>
                <a:lnTo>
                  <a:pt x="5063" y="8108"/>
                </a:lnTo>
                <a:lnTo>
                  <a:pt x="5356" y="7777"/>
                </a:lnTo>
                <a:lnTo>
                  <a:pt x="5613" y="7447"/>
                </a:lnTo>
                <a:lnTo>
                  <a:pt x="5870" y="7117"/>
                </a:lnTo>
                <a:lnTo>
                  <a:pt x="6273" y="7007"/>
                </a:lnTo>
                <a:lnTo>
                  <a:pt x="6640" y="6824"/>
                </a:lnTo>
                <a:lnTo>
                  <a:pt x="7410" y="6420"/>
                </a:lnTo>
                <a:lnTo>
                  <a:pt x="8401" y="5980"/>
                </a:lnTo>
                <a:lnTo>
                  <a:pt x="9355" y="5577"/>
                </a:lnTo>
                <a:lnTo>
                  <a:pt x="10308" y="5246"/>
                </a:lnTo>
                <a:lnTo>
                  <a:pt x="11262" y="4880"/>
                </a:lnTo>
                <a:lnTo>
                  <a:pt x="12032" y="4623"/>
                </a:lnTo>
                <a:lnTo>
                  <a:pt x="12436" y="4403"/>
                </a:lnTo>
                <a:lnTo>
                  <a:pt x="12619" y="4219"/>
                </a:lnTo>
                <a:lnTo>
                  <a:pt x="12729" y="4183"/>
                </a:lnTo>
                <a:close/>
                <a:moveTo>
                  <a:pt x="2385" y="1"/>
                </a:moveTo>
                <a:lnTo>
                  <a:pt x="2238" y="38"/>
                </a:lnTo>
                <a:lnTo>
                  <a:pt x="2202" y="74"/>
                </a:lnTo>
                <a:lnTo>
                  <a:pt x="2165" y="111"/>
                </a:lnTo>
                <a:lnTo>
                  <a:pt x="2055" y="368"/>
                </a:lnTo>
                <a:lnTo>
                  <a:pt x="1982" y="515"/>
                </a:lnTo>
                <a:lnTo>
                  <a:pt x="1578" y="1432"/>
                </a:lnTo>
                <a:lnTo>
                  <a:pt x="1541" y="1542"/>
                </a:lnTo>
                <a:lnTo>
                  <a:pt x="1578" y="1615"/>
                </a:lnTo>
                <a:lnTo>
                  <a:pt x="1615" y="1688"/>
                </a:lnTo>
                <a:lnTo>
                  <a:pt x="1688" y="1762"/>
                </a:lnTo>
                <a:lnTo>
                  <a:pt x="1761" y="1798"/>
                </a:lnTo>
                <a:lnTo>
                  <a:pt x="1835" y="1798"/>
                </a:lnTo>
                <a:lnTo>
                  <a:pt x="1908" y="1762"/>
                </a:lnTo>
                <a:lnTo>
                  <a:pt x="1982" y="1652"/>
                </a:lnTo>
                <a:lnTo>
                  <a:pt x="2128" y="1358"/>
                </a:lnTo>
                <a:lnTo>
                  <a:pt x="2092" y="2165"/>
                </a:lnTo>
                <a:lnTo>
                  <a:pt x="2092" y="2972"/>
                </a:lnTo>
                <a:lnTo>
                  <a:pt x="2055" y="4073"/>
                </a:lnTo>
                <a:lnTo>
                  <a:pt x="1982" y="4109"/>
                </a:lnTo>
                <a:lnTo>
                  <a:pt x="1835" y="4073"/>
                </a:lnTo>
                <a:lnTo>
                  <a:pt x="1725" y="3999"/>
                </a:lnTo>
                <a:lnTo>
                  <a:pt x="1615" y="3999"/>
                </a:lnTo>
                <a:lnTo>
                  <a:pt x="1541" y="4036"/>
                </a:lnTo>
                <a:lnTo>
                  <a:pt x="1505" y="4109"/>
                </a:lnTo>
                <a:lnTo>
                  <a:pt x="1541" y="4219"/>
                </a:lnTo>
                <a:lnTo>
                  <a:pt x="1651" y="4293"/>
                </a:lnTo>
                <a:lnTo>
                  <a:pt x="1761" y="4366"/>
                </a:lnTo>
                <a:lnTo>
                  <a:pt x="1908" y="4403"/>
                </a:lnTo>
                <a:lnTo>
                  <a:pt x="2055" y="4439"/>
                </a:lnTo>
                <a:lnTo>
                  <a:pt x="2055" y="5540"/>
                </a:lnTo>
                <a:lnTo>
                  <a:pt x="1908" y="5577"/>
                </a:lnTo>
                <a:lnTo>
                  <a:pt x="1651" y="5613"/>
                </a:lnTo>
                <a:lnTo>
                  <a:pt x="1615" y="5687"/>
                </a:lnTo>
                <a:lnTo>
                  <a:pt x="1541" y="5723"/>
                </a:lnTo>
                <a:lnTo>
                  <a:pt x="1541" y="5760"/>
                </a:lnTo>
                <a:lnTo>
                  <a:pt x="1505" y="5797"/>
                </a:lnTo>
                <a:lnTo>
                  <a:pt x="1541" y="5833"/>
                </a:lnTo>
                <a:lnTo>
                  <a:pt x="1578" y="5833"/>
                </a:lnTo>
                <a:lnTo>
                  <a:pt x="1651" y="5907"/>
                </a:lnTo>
                <a:lnTo>
                  <a:pt x="2055" y="5907"/>
                </a:lnTo>
                <a:lnTo>
                  <a:pt x="2092" y="6200"/>
                </a:lnTo>
                <a:lnTo>
                  <a:pt x="2092" y="7154"/>
                </a:lnTo>
                <a:lnTo>
                  <a:pt x="1835" y="7227"/>
                </a:lnTo>
                <a:lnTo>
                  <a:pt x="1541" y="7374"/>
                </a:lnTo>
                <a:lnTo>
                  <a:pt x="1505" y="7411"/>
                </a:lnTo>
                <a:lnTo>
                  <a:pt x="1505" y="7447"/>
                </a:lnTo>
                <a:lnTo>
                  <a:pt x="1541" y="7484"/>
                </a:lnTo>
                <a:lnTo>
                  <a:pt x="1578" y="7521"/>
                </a:lnTo>
                <a:lnTo>
                  <a:pt x="2092" y="7521"/>
                </a:lnTo>
                <a:lnTo>
                  <a:pt x="2165" y="8951"/>
                </a:lnTo>
                <a:lnTo>
                  <a:pt x="2165" y="8988"/>
                </a:lnTo>
                <a:lnTo>
                  <a:pt x="1982" y="8951"/>
                </a:lnTo>
                <a:lnTo>
                  <a:pt x="1578" y="8951"/>
                </a:lnTo>
                <a:lnTo>
                  <a:pt x="1505" y="8988"/>
                </a:lnTo>
                <a:lnTo>
                  <a:pt x="1468" y="9061"/>
                </a:lnTo>
                <a:lnTo>
                  <a:pt x="1468" y="9135"/>
                </a:lnTo>
                <a:lnTo>
                  <a:pt x="1541" y="9208"/>
                </a:lnTo>
                <a:lnTo>
                  <a:pt x="1688" y="9245"/>
                </a:lnTo>
                <a:lnTo>
                  <a:pt x="1835" y="9318"/>
                </a:lnTo>
                <a:lnTo>
                  <a:pt x="2202" y="9391"/>
                </a:lnTo>
                <a:lnTo>
                  <a:pt x="2238" y="10419"/>
                </a:lnTo>
                <a:lnTo>
                  <a:pt x="2018" y="10419"/>
                </a:lnTo>
                <a:lnTo>
                  <a:pt x="1798" y="10455"/>
                </a:lnTo>
                <a:lnTo>
                  <a:pt x="1725" y="10529"/>
                </a:lnTo>
                <a:lnTo>
                  <a:pt x="1651" y="10602"/>
                </a:lnTo>
                <a:lnTo>
                  <a:pt x="1578" y="10675"/>
                </a:lnTo>
                <a:lnTo>
                  <a:pt x="1615" y="10749"/>
                </a:lnTo>
                <a:lnTo>
                  <a:pt x="1688" y="10822"/>
                </a:lnTo>
                <a:lnTo>
                  <a:pt x="2128" y="10822"/>
                </a:lnTo>
                <a:lnTo>
                  <a:pt x="2275" y="10859"/>
                </a:lnTo>
                <a:lnTo>
                  <a:pt x="2275" y="10895"/>
                </a:lnTo>
                <a:lnTo>
                  <a:pt x="2312" y="11702"/>
                </a:lnTo>
                <a:lnTo>
                  <a:pt x="2348" y="11959"/>
                </a:lnTo>
                <a:lnTo>
                  <a:pt x="2385" y="12106"/>
                </a:lnTo>
                <a:lnTo>
                  <a:pt x="2495" y="12216"/>
                </a:lnTo>
                <a:lnTo>
                  <a:pt x="2568" y="12253"/>
                </a:lnTo>
                <a:lnTo>
                  <a:pt x="2679" y="12253"/>
                </a:lnTo>
                <a:lnTo>
                  <a:pt x="2752" y="12216"/>
                </a:lnTo>
                <a:lnTo>
                  <a:pt x="2789" y="12143"/>
                </a:lnTo>
                <a:lnTo>
                  <a:pt x="2825" y="12106"/>
                </a:lnTo>
                <a:lnTo>
                  <a:pt x="3009" y="11959"/>
                </a:lnTo>
                <a:lnTo>
                  <a:pt x="3265" y="11886"/>
                </a:lnTo>
                <a:lnTo>
                  <a:pt x="3486" y="11849"/>
                </a:lnTo>
                <a:lnTo>
                  <a:pt x="3742" y="11849"/>
                </a:lnTo>
                <a:lnTo>
                  <a:pt x="3742" y="12033"/>
                </a:lnTo>
                <a:lnTo>
                  <a:pt x="3742" y="12216"/>
                </a:lnTo>
                <a:lnTo>
                  <a:pt x="3816" y="12363"/>
                </a:lnTo>
                <a:lnTo>
                  <a:pt x="3889" y="12509"/>
                </a:lnTo>
                <a:lnTo>
                  <a:pt x="3962" y="12583"/>
                </a:lnTo>
                <a:lnTo>
                  <a:pt x="4036" y="12546"/>
                </a:lnTo>
                <a:lnTo>
                  <a:pt x="4109" y="12509"/>
                </a:lnTo>
                <a:lnTo>
                  <a:pt x="4146" y="12436"/>
                </a:lnTo>
                <a:lnTo>
                  <a:pt x="4072" y="12216"/>
                </a:lnTo>
                <a:lnTo>
                  <a:pt x="4036" y="12069"/>
                </a:lnTo>
                <a:lnTo>
                  <a:pt x="4036" y="11886"/>
                </a:lnTo>
                <a:lnTo>
                  <a:pt x="5063" y="11922"/>
                </a:lnTo>
                <a:lnTo>
                  <a:pt x="5063" y="12143"/>
                </a:lnTo>
                <a:lnTo>
                  <a:pt x="5100" y="12619"/>
                </a:lnTo>
                <a:lnTo>
                  <a:pt x="5136" y="12693"/>
                </a:lnTo>
                <a:lnTo>
                  <a:pt x="5173" y="12766"/>
                </a:lnTo>
                <a:lnTo>
                  <a:pt x="5320" y="12766"/>
                </a:lnTo>
                <a:lnTo>
                  <a:pt x="5466" y="12729"/>
                </a:lnTo>
                <a:lnTo>
                  <a:pt x="5503" y="12619"/>
                </a:lnTo>
                <a:lnTo>
                  <a:pt x="5540" y="12473"/>
                </a:lnTo>
                <a:lnTo>
                  <a:pt x="5466" y="12363"/>
                </a:lnTo>
                <a:lnTo>
                  <a:pt x="5393" y="12326"/>
                </a:lnTo>
                <a:lnTo>
                  <a:pt x="5356" y="12106"/>
                </a:lnTo>
                <a:lnTo>
                  <a:pt x="5283" y="11922"/>
                </a:lnTo>
                <a:lnTo>
                  <a:pt x="5906" y="11959"/>
                </a:lnTo>
                <a:lnTo>
                  <a:pt x="6493" y="11959"/>
                </a:lnTo>
                <a:lnTo>
                  <a:pt x="6493" y="11996"/>
                </a:lnTo>
                <a:lnTo>
                  <a:pt x="6457" y="12179"/>
                </a:lnTo>
                <a:lnTo>
                  <a:pt x="6420" y="12399"/>
                </a:lnTo>
                <a:lnTo>
                  <a:pt x="6457" y="12583"/>
                </a:lnTo>
                <a:lnTo>
                  <a:pt x="6567" y="12766"/>
                </a:lnTo>
                <a:lnTo>
                  <a:pt x="6603" y="12840"/>
                </a:lnTo>
                <a:lnTo>
                  <a:pt x="6677" y="12876"/>
                </a:lnTo>
                <a:lnTo>
                  <a:pt x="6750" y="12876"/>
                </a:lnTo>
                <a:lnTo>
                  <a:pt x="6824" y="12840"/>
                </a:lnTo>
                <a:lnTo>
                  <a:pt x="6897" y="12766"/>
                </a:lnTo>
                <a:lnTo>
                  <a:pt x="6897" y="12729"/>
                </a:lnTo>
                <a:lnTo>
                  <a:pt x="6897" y="12656"/>
                </a:lnTo>
                <a:lnTo>
                  <a:pt x="6824" y="12619"/>
                </a:lnTo>
                <a:lnTo>
                  <a:pt x="6787" y="12583"/>
                </a:lnTo>
                <a:lnTo>
                  <a:pt x="6713" y="12399"/>
                </a:lnTo>
                <a:lnTo>
                  <a:pt x="6677" y="12216"/>
                </a:lnTo>
                <a:lnTo>
                  <a:pt x="6640" y="11996"/>
                </a:lnTo>
                <a:lnTo>
                  <a:pt x="6640" y="11959"/>
                </a:lnTo>
                <a:lnTo>
                  <a:pt x="7924" y="11996"/>
                </a:lnTo>
                <a:lnTo>
                  <a:pt x="7851" y="12033"/>
                </a:lnTo>
                <a:lnTo>
                  <a:pt x="7814" y="12106"/>
                </a:lnTo>
                <a:lnTo>
                  <a:pt x="7777" y="12253"/>
                </a:lnTo>
                <a:lnTo>
                  <a:pt x="7777" y="12399"/>
                </a:lnTo>
                <a:lnTo>
                  <a:pt x="7777" y="12509"/>
                </a:lnTo>
                <a:lnTo>
                  <a:pt x="7814" y="12619"/>
                </a:lnTo>
                <a:lnTo>
                  <a:pt x="7887" y="12729"/>
                </a:lnTo>
                <a:lnTo>
                  <a:pt x="7961" y="12766"/>
                </a:lnTo>
                <a:lnTo>
                  <a:pt x="8034" y="12729"/>
                </a:lnTo>
                <a:lnTo>
                  <a:pt x="8107" y="12693"/>
                </a:lnTo>
                <a:lnTo>
                  <a:pt x="8144" y="12619"/>
                </a:lnTo>
                <a:lnTo>
                  <a:pt x="8107" y="12473"/>
                </a:lnTo>
                <a:lnTo>
                  <a:pt x="8071" y="12289"/>
                </a:lnTo>
                <a:lnTo>
                  <a:pt x="8071" y="12179"/>
                </a:lnTo>
                <a:lnTo>
                  <a:pt x="8034" y="12106"/>
                </a:lnTo>
                <a:lnTo>
                  <a:pt x="8034" y="12033"/>
                </a:lnTo>
                <a:lnTo>
                  <a:pt x="8034" y="11996"/>
                </a:lnTo>
                <a:lnTo>
                  <a:pt x="9391" y="11996"/>
                </a:lnTo>
                <a:lnTo>
                  <a:pt x="9318" y="12216"/>
                </a:lnTo>
                <a:lnTo>
                  <a:pt x="9318" y="12473"/>
                </a:lnTo>
                <a:lnTo>
                  <a:pt x="9355" y="12546"/>
                </a:lnTo>
                <a:lnTo>
                  <a:pt x="9428" y="12583"/>
                </a:lnTo>
                <a:lnTo>
                  <a:pt x="9611" y="12583"/>
                </a:lnTo>
                <a:lnTo>
                  <a:pt x="9685" y="12546"/>
                </a:lnTo>
                <a:lnTo>
                  <a:pt x="9721" y="12473"/>
                </a:lnTo>
                <a:lnTo>
                  <a:pt x="9721" y="12436"/>
                </a:lnTo>
                <a:lnTo>
                  <a:pt x="9721" y="12363"/>
                </a:lnTo>
                <a:lnTo>
                  <a:pt x="9611" y="12326"/>
                </a:lnTo>
                <a:lnTo>
                  <a:pt x="9611" y="11996"/>
                </a:lnTo>
                <a:lnTo>
                  <a:pt x="10638" y="11996"/>
                </a:lnTo>
                <a:lnTo>
                  <a:pt x="10675" y="12253"/>
                </a:lnTo>
                <a:lnTo>
                  <a:pt x="10748" y="12509"/>
                </a:lnTo>
                <a:lnTo>
                  <a:pt x="10822" y="12583"/>
                </a:lnTo>
                <a:lnTo>
                  <a:pt x="10969" y="12583"/>
                </a:lnTo>
                <a:lnTo>
                  <a:pt x="11005" y="12509"/>
                </a:lnTo>
                <a:lnTo>
                  <a:pt x="11042" y="12399"/>
                </a:lnTo>
                <a:lnTo>
                  <a:pt x="10969" y="12179"/>
                </a:lnTo>
                <a:lnTo>
                  <a:pt x="10895" y="11996"/>
                </a:lnTo>
                <a:lnTo>
                  <a:pt x="12106" y="11996"/>
                </a:lnTo>
                <a:lnTo>
                  <a:pt x="12069" y="12069"/>
                </a:lnTo>
                <a:lnTo>
                  <a:pt x="12032" y="12143"/>
                </a:lnTo>
                <a:lnTo>
                  <a:pt x="11996" y="12363"/>
                </a:lnTo>
                <a:lnTo>
                  <a:pt x="12032" y="12473"/>
                </a:lnTo>
                <a:lnTo>
                  <a:pt x="12069" y="12619"/>
                </a:lnTo>
                <a:lnTo>
                  <a:pt x="12142" y="12729"/>
                </a:lnTo>
                <a:lnTo>
                  <a:pt x="12216" y="12803"/>
                </a:lnTo>
                <a:lnTo>
                  <a:pt x="12289" y="12840"/>
                </a:lnTo>
                <a:lnTo>
                  <a:pt x="12362" y="12803"/>
                </a:lnTo>
                <a:lnTo>
                  <a:pt x="12399" y="12766"/>
                </a:lnTo>
                <a:lnTo>
                  <a:pt x="12399" y="12693"/>
                </a:lnTo>
                <a:lnTo>
                  <a:pt x="12362" y="12546"/>
                </a:lnTo>
                <a:lnTo>
                  <a:pt x="12289" y="12363"/>
                </a:lnTo>
                <a:lnTo>
                  <a:pt x="12252" y="12179"/>
                </a:lnTo>
                <a:lnTo>
                  <a:pt x="12252" y="11959"/>
                </a:lnTo>
                <a:lnTo>
                  <a:pt x="13353" y="11959"/>
                </a:lnTo>
                <a:lnTo>
                  <a:pt x="13280" y="12106"/>
                </a:lnTo>
                <a:lnTo>
                  <a:pt x="13243" y="12253"/>
                </a:lnTo>
                <a:lnTo>
                  <a:pt x="13243" y="12436"/>
                </a:lnTo>
                <a:lnTo>
                  <a:pt x="13316" y="12583"/>
                </a:lnTo>
                <a:lnTo>
                  <a:pt x="13353" y="12619"/>
                </a:lnTo>
                <a:lnTo>
                  <a:pt x="13426" y="12656"/>
                </a:lnTo>
                <a:lnTo>
                  <a:pt x="13500" y="12656"/>
                </a:lnTo>
                <a:lnTo>
                  <a:pt x="13573" y="12583"/>
                </a:lnTo>
                <a:lnTo>
                  <a:pt x="13610" y="12436"/>
                </a:lnTo>
                <a:lnTo>
                  <a:pt x="13536" y="12216"/>
                </a:lnTo>
                <a:lnTo>
                  <a:pt x="13536" y="12069"/>
                </a:lnTo>
                <a:lnTo>
                  <a:pt x="13573" y="11922"/>
                </a:lnTo>
                <a:lnTo>
                  <a:pt x="14563" y="11886"/>
                </a:lnTo>
                <a:lnTo>
                  <a:pt x="14563" y="11886"/>
                </a:lnTo>
                <a:lnTo>
                  <a:pt x="14527" y="12363"/>
                </a:lnTo>
                <a:lnTo>
                  <a:pt x="14563" y="12436"/>
                </a:lnTo>
                <a:lnTo>
                  <a:pt x="14637" y="12509"/>
                </a:lnTo>
                <a:lnTo>
                  <a:pt x="14747" y="12509"/>
                </a:lnTo>
                <a:lnTo>
                  <a:pt x="14820" y="12473"/>
                </a:lnTo>
                <a:lnTo>
                  <a:pt x="14893" y="12399"/>
                </a:lnTo>
                <a:lnTo>
                  <a:pt x="14967" y="12289"/>
                </a:lnTo>
                <a:lnTo>
                  <a:pt x="14967" y="12179"/>
                </a:lnTo>
                <a:lnTo>
                  <a:pt x="14967" y="12069"/>
                </a:lnTo>
                <a:lnTo>
                  <a:pt x="14930" y="11996"/>
                </a:lnTo>
                <a:lnTo>
                  <a:pt x="14857" y="11959"/>
                </a:lnTo>
                <a:lnTo>
                  <a:pt x="14857" y="11886"/>
                </a:lnTo>
                <a:lnTo>
                  <a:pt x="16618" y="11776"/>
                </a:lnTo>
                <a:lnTo>
                  <a:pt x="16654" y="11812"/>
                </a:lnTo>
                <a:lnTo>
                  <a:pt x="16544" y="11996"/>
                </a:lnTo>
                <a:lnTo>
                  <a:pt x="16361" y="12179"/>
                </a:lnTo>
                <a:lnTo>
                  <a:pt x="16287" y="12289"/>
                </a:lnTo>
                <a:lnTo>
                  <a:pt x="16251" y="12363"/>
                </a:lnTo>
                <a:lnTo>
                  <a:pt x="16287" y="12436"/>
                </a:lnTo>
                <a:lnTo>
                  <a:pt x="16324" y="12509"/>
                </a:lnTo>
                <a:lnTo>
                  <a:pt x="16397" y="12546"/>
                </a:lnTo>
                <a:lnTo>
                  <a:pt x="16471" y="12583"/>
                </a:lnTo>
                <a:lnTo>
                  <a:pt x="16544" y="12583"/>
                </a:lnTo>
                <a:lnTo>
                  <a:pt x="16581" y="12546"/>
                </a:lnTo>
                <a:lnTo>
                  <a:pt x="16728" y="12473"/>
                </a:lnTo>
                <a:lnTo>
                  <a:pt x="16801" y="12363"/>
                </a:lnTo>
                <a:lnTo>
                  <a:pt x="16984" y="12106"/>
                </a:lnTo>
                <a:lnTo>
                  <a:pt x="17461" y="11482"/>
                </a:lnTo>
                <a:lnTo>
                  <a:pt x="17461" y="11409"/>
                </a:lnTo>
                <a:lnTo>
                  <a:pt x="17461" y="11336"/>
                </a:lnTo>
                <a:lnTo>
                  <a:pt x="17461" y="11262"/>
                </a:lnTo>
                <a:lnTo>
                  <a:pt x="17425" y="11189"/>
                </a:lnTo>
                <a:lnTo>
                  <a:pt x="17058" y="10895"/>
                </a:lnTo>
                <a:lnTo>
                  <a:pt x="16728" y="10639"/>
                </a:lnTo>
                <a:lnTo>
                  <a:pt x="16654" y="10602"/>
                </a:lnTo>
                <a:lnTo>
                  <a:pt x="16581" y="10602"/>
                </a:lnTo>
                <a:lnTo>
                  <a:pt x="16544" y="10639"/>
                </a:lnTo>
                <a:lnTo>
                  <a:pt x="16471" y="10675"/>
                </a:lnTo>
                <a:lnTo>
                  <a:pt x="16434" y="10785"/>
                </a:lnTo>
                <a:lnTo>
                  <a:pt x="16434" y="10859"/>
                </a:lnTo>
                <a:lnTo>
                  <a:pt x="16471" y="10932"/>
                </a:lnTo>
                <a:lnTo>
                  <a:pt x="16801" y="11226"/>
                </a:lnTo>
                <a:lnTo>
                  <a:pt x="13940" y="11372"/>
                </a:lnTo>
                <a:lnTo>
                  <a:pt x="14050" y="11336"/>
                </a:lnTo>
                <a:lnTo>
                  <a:pt x="14270" y="11189"/>
                </a:lnTo>
                <a:lnTo>
                  <a:pt x="14343" y="11115"/>
                </a:lnTo>
                <a:lnTo>
                  <a:pt x="14417" y="11005"/>
                </a:lnTo>
                <a:lnTo>
                  <a:pt x="14417" y="10932"/>
                </a:lnTo>
                <a:lnTo>
                  <a:pt x="14380" y="10895"/>
                </a:lnTo>
                <a:lnTo>
                  <a:pt x="14233" y="10895"/>
                </a:lnTo>
                <a:lnTo>
                  <a:pt x="14123" y="10932"/>
                </a:lnTo>
                <a:lnTo>
                  <a:pt x="13903" y="11079"/>
                </a:lnTo>
                <a:lnTo>
                  <a:pt x="13720" y="11226"/>
                </a:lnTo>
                <a:lnTo>
                  <a:pt x="13573" y="11409"/>
                </a:lnTo>
                <a:lnTo>
                  <a:pt x="12289" y="11446"/>
                </a:lnTo>
                <a:lnTo>
                  <a:pt x="12546" y="11336"/>
                </a:lnTo>
                <a:lnTo>
                  <a:pt x="12839" y="11226"/>
                </a:lnTo>
                <a:lnTo>
                  <a:pt x="13169" y="11079"/>
                </a:lnTo>
                <a:lnTo>
                  <a:pt x="13500" y="10895"/>
                </a:lnTo>
                <a:lnTo>
                  <a:pt x="13793" y="10675"/>
                </a:lnTo>
                <a:lnTo>
                  <a:pt x="14050" y="10419"/>
                </a:lnTo>
                <a:lnTo>
                  <a:pt x="14087" y="10308"/>
                </a:lnTo>
                <a:lnTo>
                  <a:pt x="14050" y="10235"/>
                </a:lnTo>
                <a:lnTo>
                  <a:pt x="13976" y="10198"/>
                </a:lnTo>
                <a:lnTo>
                  <a:pt x="13903" y="10235"/>
                </a:lnTo>
                <a:lnTo>
                  <a:pt x="13646" y="10382"/>
                </a:lnTo>
                <a:lnTo>
                  <a:pt x="13390" y="10565"/>
                </a:lnTo>
                <a:lnTo>
                  <a:pt x="13133" y="10749"/>
                </a:lnTo>
                <a:lnTo>
                  <a:pt x="12876" y="10895"/>
                </a:lnTo>
                <a:lnTo>
                  <a:pt x="12583" y="11042"/>
                </a:lnTo>
                <a:lnTo>
                  <a:pt x="12289" y="11152"/>
                </a:lnTo>
                <a:lnTo>
                  <a:pt x="11996" y="11299"/>
                </a:lnTo>
                <a:lnTo>
                  <a:pt x="11702" y="11446"/>
                </a:lnTo>
                <a:lnTo>
                  <a:pt x="10162" y="11482"/>
                </a:lnTo>
                <a:lnTo>
                  <a:pt x="10602" y="11299"/>
                </a:lnTo>
                <a:lnTo>
                  <a:pt x="12216" y="10639"/>
                </a:lnTo>
                <a:lnTo>
                  <a:pt x="12766" y="10455"/>
                </a:lnTo>
                <a:lnTo>
                  <a:pt x="13316" y="10162"/>
                </a:lnTo>
                <a:lnTo>
                  <a:pt x="13573" y="10015"/>
                </a:lnTo>
                <a:lnTo>
                  <a:pt x="13793" y="9832"/>
                </a:lnTo>
                <a:lnTo>
                  <a:pt x="13976" y="9612"/>
                </a:lnTo>
                <a:lnTo>
                  <a:pt x="14087" y="9355"/>
                </a:lnTo>
                <a:lnTo>
                  <a:pt x="14087" y="9245"/>
                </a:lnTo>
                <a:lnTo>
                  <a:pt x="14050" y="9208"/>
                </a:lnTo>
                <a:lnTo>
                  <a:pt x="13940" y="9171"/>
                </a:lnTo>
                <a:lnTo>
                  <a:pt x="13866" y="9208"/>
                </a:lnTo>
                <a:lnTo>
                  <a:pt x="13463" y="9612"/>
                </a:lnTo>
                <a:lnTo>
                  <a:pt x="13243" y="9795"/>
                </a:lnTo>
                <a:lnTo>
                  <a:pt x="12986" y="9978"/>
                </a:lnTo>
                <a:lnTo>
                  <a:pt x="12693" y="10125"/>
                </a:lnTo>
                <a:lnTo>
                  <a:pt x="12399" y="10235"/>
                </a:lnTo>
                <a:lnTo>
                  <a:pt x="11776" y="10492"/>
                </a:lnTo>
                <a:lnTo>
                  <a:pt x="10418" y="11042"/>
                </a:lnTo>
                <a:lnTo>
                  <a:pt x="9905" y="11262"/>
                </a:lnTo>
                <a:lnTo>
                  <a:pt x="9428" y="11482"/>
                </a:lnTo>
                <a:lnTo>
                  <a:pt x="7667" y="11482"/>
                </a:lnTo>
                <a:lnTo>
                  <a:pt x="8621" y="11152"/>
                </a:lnTo>
                <a:lnTo>
                  <a:pt x="10895" y="10419"/>
                </a:lnTo>
                <a:lnTo>
                  <a:pt x="11335" y="10235"/>
                </a:lnTo>
                <a:lnTo>
                  <a:pt x="11776" y="10052"/>
                </a:lnTo>
                <a:lnTo>
                  <a:pt x="12179" y="9832"/>
                </a:lnTo>
                <a:lnTo>
                  <a:pt x="12583" y="9575"/>
                </a:lnTo>
                <a:lnTo>
                  <a:pt x="13426" y="9025"/>
                </a:lnTo>
                <a:lnTo>
                  <a:pt x="13866" y="8768"/>
                </a:lnTo>
                <a:lnTo>
                  <a:pt x="14307" y="8548"/>
                </a:lnTo>
                <a:lnTo>
                  <a:pt x="14380" y="8511"/>
                </a:lnTo>
                <a:lnTo>
                  <a:pt x="14417" y="8474"/>
                </a:lnTo>
                <a:lnTo>
                  <a:pt x="14417" y="8841"/>
                </a:lnTo>
                <a:lnTo>
                  <a:pt x="14453" y="8915"/>
                </a:lnTo>
                <a:lnTo>
                  <a:pt x="14490" y="8951"/>
                </a:lnTo>
                <a:lnTo>
                  <a:pt x="14527" y="8988"/>
                </a:lnTo>
                <a:lnTo>
                  <a:pt x="14600" y="9025"/>
                </a:lnTo>
                <a:lnTo>
                  <a:pt x="14673" y="8988"/>
                </a:lnTo>
                <a:lnTo>
                  <a:pt x="14747" y="8951"/>
                </a:lnTo>
                <a:lnTo>
                  <a:pt x="14783" y="8915"/>
                </a:lnTo>
                <a:lnTo>
                  <a:pt x="14783" y="8841"/>
                </a:lnTo>
                <a:lnTo>
                  <a:pt x="14783" y="8291"/>
                </a:lnTo>
                <a:lnTo>
                  <a:pt x="14747" y="8034"/>
                </a:lnTo>
                <a:lnTo>
                  <a:pt x="14673" y="7777"/>
                </a:lnTo>
                <a:lnTo>
                  <a:pt x="15077" y="8181"/>
                </a:lnTo>
                <a:lnTo>
                  <a:pt x="15517" y="8584"/>
                </a:lnTo>
                <a:lnTo>
                  <a:pt x="15737" y="8768"/>
                </a:lnTo>
                <a:lnTo>
                  <a:pt x="15847" y="8841"/>
                </a:lnTo>
                <a:lnTo>
                  <a:pt x="15994" y="8878"/>
                </a:lnTo>
                <a:lnTo>
                  <a:pt x="16361" y="8915"/>
                </a:lnTo>
                <a:lnTo>
                  <a:pt x="16764" y="8915"/>
                </a:lnTo>
                <a:lnTo>
                  <a:pt x="17204" y="8878"/>
                </a:lnTo>
                <a:lnTo>
                  <a:pt x="17608" y="8731"/>
                </a:lnTo>
                <a:lnTo>
                  <a:pt x="17681" y="8695"/>
                </a:lnTo>
                <a:lnTo>
                  <a:pt x="17755" y="8584"/>
                </a:lnTo>
                <a:lnTo>
                  <a:pt x="17791" y="8511"/>
                </a:lnTo>
                <a:lnTo>
                  <a:pt x="17755" y="8438"/>
                </a:lnTo>
                <a:lnTo>
                  <a:pt x="17718" y="8328"/>
                </a:lnTo>
                <a:lnTo>
                  <a:pt x="17681" y="8291"/>
                </a:lnTo>
                <a:lnTo>
                  <a:pt x="17571" y="8254"/>
                </a:lnTo>
                <a:lnTo>
                  <a:pt x="17461" y="8254"/>
                </a:lnTo>
                <a:lnTo>
                  <a:pt x="17131" y="8364"/>
                </a:lnTo>
                <a:lnTo>
                  <a:pt x="16764" y="8401"/>
                </a:lnTo>
                <a:lnTo>
                  <a:pt x="16397" y="8438"/>
                </a:lnTo>
                <a:lnTo>
                  <a:pt x="16177" y="8401"/>
                </a:lnTo>
                <a:lnTo>
                  <a:pt x="16031" y="8364"/>
                </a:lnTo>
                <a:lnTo>
                  <a:pt x="15480" y="7888"/>
                </a:lnTo>
                <a:lnTo>
                  <a:pt x="15004" y="7374"/>
                </a:lnTo>
                <a:lnTo>
                  <a:pt x="14563" y="6824"/>
                </a:lnTo>
                <a:lnTo>
                  <a:pt x="14160" y="6237"/>
                </a:lnTo>
                <a:lnTo>
                  <a:pt x="13830" y="5613"/>
                </a:lnTo>
                <a:lnTo>
                  <a:pt x="13536" y="4990"/>
                </a:lnTo>
                <a:lnTo>
                  <a:pt x="13096" y="3926"/>
                </a:lnTo>
                <a:lnTo>
                  <a:pt x="12803" y="3412"/>
                </a:lnTo>
                <a:lnTo>
                  <a:pt x="12509" y="2936"/>
                </a:lnTo>
                <a:lnTo>
                  <a:pt x="12326" y="2752"/>
                </a:lnTo>
                <a:lnTo>
                  <a:pt x="12142" y="2532"/>
                </a:lnTo>
                <a:lnTo>
                  <a:pt x="11959" y="2349"/>
                </a:lnTo>
                <a:lnTo>
                  <a:pt x="11739" y="2202"/>
                </a:lnTo>
                <a:lnTo>
                  <a:pt x="11482" y="2092"/>
                </a:lnTo>
                <a:lnTo>
                  <a:pt x="11225" y="1982"/>
                </a:lnTo>
                <a:lnTo>
                  <a:pt x="10932" y="1908"/>
                </a:lnTo>
                <a:lnTo>
                  <a:pt x="10602" y="1872"/>
                </a:lnTo>
                <a:lnTo>
                  <a:pt x="10308" y="1872"/>
                </a:lnTo>
                <a:lnTo>
                  <a:pt x="9978" y="1908"/>
                </a:lnTo>
                <a:lnTo>
                  <a:pt x="9685" y="1982"/>
                </a:lnTo>
                <a:lnTo>
                  <a:pt x="9391" y="2055"/>
                </a:lnTo>
                <a:lnTo>
                  <a:pt x="9098" y="2202"/>
                </a:lnTo>
                <a:lnTo>
                  <a:pt x="8841" y="2349"/>
                </a:lnTo>
                <a:lnTo>
                  <a:pt x="8584" y="2495"/>
                </a:lnTo>
                <a:lnTo>
                  <a:pt x="8327" y="2715"/>
                </a:lnTo>
                <a:lnTo>
                  <a:pt x="7887" y="3119"/>
                </a:lnTo>
                <a:lnTo>
                  <a:pt x="7484" y="3632"/>
                </a:lnTo>
                <a:lnTo>
                  <a:pt x="7117" y="4146"/>
                </a:lnTo>
                <a:lnTo>
                  <a:pt x="6787" y="4660"/>
                </a:lnTo>
                <a:lnTo>
                  <a:pt x="6127" y="5833"/>
                </a:lnTo>
                <a:lnTo>
                  <a:pt x="5796" y="6457"/>
                </a:lnTo>
                <a:lnTo>
                  <a:pt x="5430" y="7044"/>
                </a:lnTo>
                <a:lnTo>
                  <a:pt x="4989" y="7594"/>
                </a:lnTo>
                <a:lnTo>
                  <a:pt x="4769" y="7851"/>
                </a:lnTo>
                <a:lnTo>
                  <a:pt x="4513" y="8071"/>
                </a:lnTo>
                <a:lnTo>
                  <a:pt x="4256" y="8291"/>
                </a:lnTo>
                <a:lnTo>
                  <a:pt x="3962" y="8474"/>
                </a:lnTo>
                <a:lnTo>
                  <a:pt x="3669" y="8621"/>
                </a:lnTo>
                <a:lnTo>
                  <a:pt x="3339" y="8731"/>
                </a:lnTo>
                <a:lnTo>
                  <a:pt x="3009" y="8841"/>
                </a:lnTo>
                <a:lnTo>
                  <a:pt x="2715" y="8915"/>
                </a:lnTo>
                <a:lnTo>
                  <a:pt x="2605" y="6200"/>
                </a:lnTo>
                <a:lnTo>
                  <a:pt x="2568" y="3119"/>
                </a:lnTo>
                <a:lnTo>
                  <a:pt x="2605" y="1505"/>
                </a:lnTo>
                <a:lnTo>
                  <a:pt x="2568" y="1138"/>
                </a:lnTo>
                <a:lnTo>
                  <a:pt x="2715" y="1395"/>
                </a:lnTo>
                <a:lnTo>
                  <a:pt x="2862" y="1652"/>
                </a:lnTo>
                <a:lnTo>
                  <a:pt x="2899" y="1725"/>
                </a:lnTo>
                <a:lnTo>
                  <a:pt x="2972" y="1762"/>
                </a:lnTo>
                <a:lnTo>
                  <a:pt x="3119" y="1762"/>
                </a:lnTo>
                <a:lnTo>
                  <a:pt x="3192" y="1688"/>
                </a:lnTo>
                <a:lnTo>
                  <a:pt x="3229" y="1652"/>
                </a:lnTo>
                <a:lnTo>
                  <a:pt x="3265" y="1578"/>
                </a:lnTo>
                <a:lnTo>
                  <a:pt x="3265" y="1505"/>
                </a:lnTo>
                <a:lnTo>
                  <a:pt x="3155" y="1138"/>
                </a:lnTo>
                <a:lnTo>
                  <a:pt x="2972" y="771"/>
                </a:lnTo>
                <a:lnTo>
                  <a:pt x="2568" y="111"/>
                </a:lnTo>
                <a:lnTo>
                  <a:pt x="2495" y="38"/>
                </a:lnTo>
                <a:lnTo>
                  <a:pt x="2385" y="1"/>
                </a:lnTo>
                <a:close/>
                <a:moveTo>
                  <a:pt x="15554" y="12546"/>
                </a:moveTo>
                <a:lnTo>
                  <a:pt x="15480" y="12583"/>
                </a:lnTo>
                <a:lnTo>
                  <a:pt x="15370" y="12619"/>
                </a:lnTo>
                <a:lnTo>
                  <a:pt x="15224" y="12766"/>
                </a:lnTo>
                <a:lnTo>
                  <a:pt x="15077" y="12913"/>
                </a:lnTo>
                <a:lnTo>
                  <a:pt x="15077" y="12950"/>
                </a:lnTo>
                <a:lnTo>
                  <a:pt x="14820" y="12803"/>
                </a:lnTo>
                <a:lnTo>
                  <a:pt x="14527" y="12693"/>
                </a:lnTo>
                <a:lnTo>
                  <a:pt x="14453" y="12693"/>
                </a:lnTo>
                <a:lnTo>
                  <a:pt x="14417" y="12729"/>
                </a:lnTo>
                <a:lnTo>
                  <a:pt x="14380" y="12803"/>
                </a:lnTo>
                <a:lnTo>
                  <a:pt x="14380" y="12876"/>
                </a:lnTo>
                <a:lnTo>
                  <a:pt x="14563" y="13096"/>
                </a:lnTo>
                <a:lnTo>
                  <a:pt x="14783" y="13316"/>
                </a:lnTo>
                <a:lnTo>
                  <a:pt x="14673" y="13463"/>
                </a:lnTo>
                <a:lnTo>
                  <a:pt x="14490" y="13720"/>
                </a:lnTo>
                <a:lnTo>
                  <a:pt x="14417" y="13867"/>
                </a:lnTo>
                <a:lnTo>
                  <a:pt x="14417" y="14013"/>
                </a:lnTo>
                <a:lnTo>
                  <a:pt x="14453" y="14087"/>
                </a:lnTo>
                <a:lnTo>
                  <a:pt x="14490" y="14123"/>
                </a:lnTo>
                <a:lnTo>
                  <a:pt x="14600" y="14123"/>
                </a:lnTo>
                <a:lnTo>
                  <a:pt x="14673" y="14087"/>
                </a:lnTo>
                <a:lnTo>
                  <a:pt x="14783" y="14050"/>
                </a:lnTo>
                <a:lnTo>
                  <a:pt x="14893" y="13903"/>
                </a:lnTo>
                <a:lnTo>
                  <a:pt x="15150" y="13573"/>
                </a:lnTo>
                <a:lnTo>
                  <a:pt x="15590" y="13903"/>
                </a:lnTo>
                <a:lnTo>
                  <a:pt x="15700" y="13940"/>
                </a:lnTo>
                <a:lnTo>
                  <a:pt x="15774" y="13940"/>
                </a:lnTo>
                <a:lnTo>
                  <a:pt x="15847" y="13903"/>
                </a:lnTo>
                <a:lnTo>
                  <a:pt x="15884" y="13830"/>
                </a:lnTo>
                <a:lnTo>
                  <a:pt x="15921" y="13757"/>
                </a:lnTo>
                <a:lnTo>
                  <a:pt x="15921" y="13647"/>
                </a:lnTo>
                <a:lnTo>
                  <a:pt x="15921" y="13573"/>
                </a:lnTo>
                <a:lnTo>
                  <a:pt x="15847" y="13500"/>
                </a:lnTo>
                <a:lnTo>
                  <a:pt x="15407" y="13170"/>
                </a:lnTo>
                <a:lnTo>
                  <a:pt x="15480" y="13096"/>
                </a:lnTo>
                <a:lnTo>
                  <a:pt x="15590" y="12876"/>
                </a:lnTo>
                <a:lnTo>
                  <a:pt x="15664" y="12803"/>
                </a:lnTo>
                <a:lnTo>
                  <a:pt x="15737" y="12766"/>
                </a:lnTo>
                <a:lnTo>
                  <a:pt x="15774" y="12729"/>
                </a:lnTo>
                <a:lnTo>
                  <a:pt x="15811" y="12693"/>
                </a:lnTo>
                <a:lnTo>
                  <a:pt x="15811" y="12656"/>
                </a:lnTo>
                <a:lnTo>
                  <a:pt x="15774" y="12656"/>
                </a:lnTo>
                <a:lnTo>
                  <a:pt x="15664" y="12583"/>
                </a:lnTo>
                <a:lnTo>
                  <a:pt x="15554" y="12546"/>
                </a:lnTo>
                <a:close/>
              </a:path>
            </a:pathLst>
          </a:custGeom>
          <a:solidFill>
            <a:srgbClr val="A4C2F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A4C2F4"/>
              </a:solidFill>
              <a:latin typeface="Arial"/>
              <a:ea typeface="Arial"/>
              <a:cs typeface="Arial"/>
              <a:sym typeface="Arial"/>
            </a:endParaRPr>
          </a:p>
        </p:txBody>
      </p:sp>
      <p:sp>
        <p:nvSpPr>
          <p:cNvPr id="891" name="Google Shape;891;p41"/>
          <p:cNvSpPr/>
          <p:nvPr/>
        </p:nvSpPr>
        <p:spPr>
          <a:xfrm>
            <a:off x="2116542" y="3186156"/>
            <a:ext cx="829755" cy="780163"/>
          </a:xfrm>
          <a:custGeom>
            <a:avLst/>
            <a:gdLst/>
            <a:ahLst/>
            <a:cxnLst/>
            <a:rect l="l" t="t" r="r" b="b"/>
            <a:pathLst>
              <a:path w="16581" h="15590" extrusionOk="0">
                <a:moveTo>
                  <a:pt x="13793" y="2568"/>
                </a:moveTo>
                <a:lnTo>
                  <a:pt x="14123" y="2641"/>
                </a:lnTo>
                <a:lnTo>
                  <a:pt x="14123" y="2678"/>
                </a:lnTo>
                <a:lnTo>
                  <a:pt x="14086" y="2825"/>
                </a:lnTo>
                <a:lnTo>
                  <a:pt x="14013" y="2935"/>
                </a:lnTo>
                <a:lnTo>
                  <a:pt x="13866" y="3045"/>
                </a:lnTo>
                <a:lnTo>
                  <a:pt x="13756" y="3081"/>
                </a:lnTo>
                <a:lnTo>
                  <a:pt x="13573" y="2971"/>
                </a:lnTo>
                <a:lnTo>
                  <a:pt x="13609" y="2788"/>
                </a:lnTo>
                <a:lnTo>
                  <a:pt x="13683" y="2678"/>
                </a:lnTo>
                <a:lnTo>
                  <a:pt x="13720" y="2605"/>
                </a:lnTo>
                <a:lnTo>
                  <a:pt x="13793" y="2568"/>
                </a:lnTo>
                <a:close/>
                <a:moveTo>
                  <a:pt x="9428" y="3705"/>
                </a:moveTo>
                <a:lnTo>
                  <a:pt x="9831" y="4475"/>
                </a:lnTo>
                <a:lnTo>
                  <a:pt x="10161" y="5246"/>
                </a:lnTo>
                <a:lnTo>
                  <a:pt x="8327" y="4402"/>
                </a:lnTo>
                <a:lnTo>
                  <a:pt x="8878" y="4035"/>
                </a:lnTo>
                <a:lnTo>
                  <a:pt x="9428" y="3705"/>
                </a:lnTo>
                <a:close/>
                <a:moveTo>
                  <a:pt x="5283" y="3668"/>
                </a:moveTo>
                <a:lnTo>
                  <a:pt x="6383" y="4072"/>
                </a:lnTo>
                <a:lnTo>
                  <a:pt x="7410" y="4512"/>
                </a:lnTo>
                <a:lnTo>
                  <a:pt x="6383" y="5319"/>
                </a:lnTo>
                <a:lnTo>
                  <a:pt x="5393" y="6163"/>
                </a:lnTo>
                <a:lnTo>
                  <a:pt x="5319" y="5282"/>
                </a:lnTo>
                <a:lnTo>
                  <a:pt x="5283" y="4365"/>
                </a:lnTo>
                <a:lnTo>
                  <a:pt x="5283" y="3668"/>
                </a:lnTo>
                <a:close/>
                <a:moveTo>
                  <a:pt x="13096" y="2494"/>
                </a:moveTo>
                <a:lnTo>
                  <a:pt x="13023" y="2641"/>
                </a:lnTo>
                <a:lnTo>
                  <a:pt x="12986" y="2825"/>
                </a:lnTo>
                <a:lnTo>
                  <a:pt x="12949" y="3008"/>
                </a:lnTo>
                <a:lnTo>
                  <a:pt x="12986" y="3191"/>
                </a:lnTo>
                <a:lnTo>
                  <a:pt x="13096" y="3412"/>
                </a:lnTo>
                <a:lnTo>
                  <a:pt x="13243" y="3595"/>
                </a:lnTo>
                <a:lnTo>
                  <a:pt x="13426" y="3705"/>
                </a:lnTo>
                <a:lnTo>
                  <a:pt x="13646" y="3778"/>
                </a:lnTo>
                <a:lnTo>
                  <a:pt x="13793" y="3815"/>
                </a:lnTo>
                <a:lnTo>
                  <a:pt x="13536" y="4512"/>
                </a:lnTo>
                <a:lnTo>
                  <a:pt x="13243" y="5209"/>
                </a:lnTo>
                <a:lnTo>
                  <a:pt x="12913" y="5869"/>
                </a:lnTo>
                <a:lnTo>
                  <a:pt x="12546" y="6529"/>
                </a:lnTo>
                <a:lnTo>
                  <a:pt x="11665" y="6016"/>
                </a:lnTo>
                <a:lnTo>
                  <a:pt x="10785" y="5576"/>
                </a:lnTo>
                <a:lnTo>
                  <a:pt x="10602" y="5026"/>
                </a:lnTo>
                <a:lnTo>
                  <a:pt x="10345" y="4475"/>
                </a:lnTo>
                <a:lnTo>
                  <a:pt x="10125" y="3962"/>
                </a:lnTo>
                <a:lnTo>
                  <a:pt x="9831" y="3448"/>
                </a:lnTo>
                <a:lnTo>
                  <a:pt x="10602" y="3045"/>
                </a:lnTo>
                <a:lnTo>
                  <a:pt x="11005" y="2898"/>
                </a:lnTo>
                <a:lnTo>
                  <a:pt x="11409" y="2751"/>
                </a:lnTo>
                <a:lnTo>
                  <a:pt x="11849" y="2641"/>
                </a:lnTo>
                <a:lnTo>
                  <a:pt x="12252" y="2568"/>
                </a:lnTo>
                <a:lnTo>
                  <a:pt x="12692" y="2494"/>
                </a:lnTo>
                <a:close/>
                <a:moveTo>
                  <a:pt x="2605" y="6713"/>
                </a:moveTo>
                <a:lnTo>
                  <a:pt x="2678" y="6750"/>
                </a:lnTo>
                <a:lnTo>
                  <a:pt x="2752" y="6823"/>
                </a:lnTo>
                <a:lnTo>
                  <a:pt x="2788" y="6970"/>
                </a:lnTo>
                <a:lnTo>
                  <a:pt x="2752" y="7116"/>
                </a:lnTo>
                <a:lnTo>
                  <a:pt x="2715" y="7153"/>
                </a:lnTo>
                <a:lnTo>
                  <a:pt x="2605" y="7226"/>
                </a:lnTo>
                <a:lnTo>
                  <a:pt x="2458" y="7336"/>
                </a:lnTo>
                <a:lnTo>
                  <a:pt x="2165" y="7116"/>
                </a:lnTo>
                <a:lnTo>
                  <a:pt x="2275" y="6970"/>
                </a:lnTo>
                <a:lnTo>
                  <a:pt x="2275" y="6896"/>
                </a:lnTo>
                <a:lnTo>
                  <a:pt x="2458" y="6860"/>
                </a:lnTo>
                <a:lnTo>
                  <a:pt x="2715" y="6860"/>
                </a:lnTo>
                <a:lnTo>
                  <a:pt x="2715" y="6823"/>
                </a:lnTo>
                <a:lnTo>
                  <a:pt x="2678" y="6786"/>
                </a:lnTo>
                <a:lnTo>
                  <a:pt x="2605" y="6713"/>
                </a:lnTo>
                <a:close/>
                <a:moveTo>
                  <a:pt x="8364" y="6529"/>
                </a:moveTo>
                <a:lnTo>
                  <a:pt x="8547" y="6566"/>
                </a:lnTo>
                <a:lnTo>
                  <a:pt x="8657" y="6603"/>
                </a:lnTo>
                <a:lnTo>
                  <a:pt x="8657" y="6713"/>
                </a:lnTo>
                <a:lnTo>
                  <a:pt x="8694" y="6860"/>
                </a:lnTo>
                <a:lnTo>
                  <a:pt x="8694" y="6970"/>
                </a:lnTo>
                <a:lnTo>
                  <a:pt x="8694" y="7116"/>
                </a:lnTo>
                <a:lnTo>
                  <a:pt x="8657" y="7226"/>
                </a:lnTo>
                <a:lnTo>
                  <a:pt x="8621" y="7336"/>
                </a:lnTo>
                <a:lnTo>
                  <a:pt x="8547" y="7446"/>
                </a:lnTo>
                <a:lnTo>
                  <a:pt x="8364" y="7446"/>
                </a:lnTo>
                <a:lnTo>
                  <a:pt x="8107" y="7520"/>
                </a:lnTo>
                <a:lnTo>
                  <a:pt x="7850" y="7593"/>
                </a:lnTo>
                <a:lnTo>
                  <a:pt x="7704" y="7483"/>
                </a:lnTo>
                <a:lnTo>
                  <a:pt x="7630" y="7336"/>
                </a:lnTo>
                <a:lnTo>
                  <a:pt x="7557" y="7190"/>
                </a:lnTo>
                <a:lnTo>
                  <a:pt x="7594" y="7006"/>
                </a:lnTo>
                <a:lnTo>
                  <a:pt x="7667" y="6750"/>
                </a:lnTo>
                <a:lnTo>
                  <a:pt x="7777" y="6750"/>
                </a:lnTo>
                <a:lnTo>
                  <a:pt x="7850" y="6786"/>
                </a:lnTo>
                <a:lnTo>
                  <a:pt x="7924" y="6750"/>
                </a:lnTo>
                <a:lnTo>
                  <a:pt x="7960" y="6713"/>
                </a:lnTo>
                <a:lnTo>
                  <a:pt x="8071" y="6566"/>
                </a:lnTo>
                <a:lnTo>
                  <a:pt x="8364" y="6529"/>
                </a:lnTo>
                <a:close/>
                <a:moveTo>
                  <a:pt x="3155" y="3191"/>
                </a:moveTo>
                <a:lnTo>
                  <a:pt x="3595" y="3228"/>
                </a:lnTo>
                <a:lnTo>
                  <a:pt x="4036" y="3301"/>
                </a:lnTo>
                <a:lnTo>
                  <a:pt x="4439" y="3412"/>
                </a:lnTo>
                <a:lnTo>
                  <a:pt x="4879" y="3522"/>
                </a:lnTo>
                <a:lnTo>
                  <a:pt x="4843" y="4072"/>
                </a:lnTo>
                <a:lnTo>
                  <a:pt x="4843" y="4659"/>
                </a:lnTo>
                <a:lnTo>
                  <a:pt x="4879" y="5282"/>
                </a:lnTo>
                <a:lnTo>
                  <a:pt x="4989" y="6529"/>
                </a:lnTo>
                <a:lnTo>
                  <a:pt x="4182" y="7263"/>
                </a:lnTo>
                <a:lnTo>
                  <a:pt x="3779" y="7630"/>
                </a:lnTo>
                <a:lnTo>
                  <a:pt x="3375" y="8033"/>
                </a:lnTo>
                <a:lnTo>
                  <a:pt x="3265" y="7960"/>
                </a:lnTo>
                <a:lnTo>
                  <a:pt x="2898" y="7667"/>
                </a:lnTo>
                <a:lnTo>
                  <a:pt x="3008" y="7520"/>
                </a:lnTo>
                <a:lnTo>
                  <a:pt x="3119" y="7410"/>
                </a:lnTo>
                <a:lnTo>
                  <a:pt x="3155" y="7336"/>
                </a:lnTo>
                <a:lnTo>
                  <a:pt x="3192" y="7300"/>
                </a:lnTo>
                <a:lnTo>
                  <a:pt x="3192" y="7153"/>
                </a:lnTo>
                <a:lnTo>
                  <a:pt x="3229" y="6933"/>
                </a:lnTo>
                <a:lnTo>
                  <a:pt x="3192" y="6823"/>
                </a:lnTo>
                <a:lnTo>
                  <a:pt x="3155" y="6676"/>
                </a:lnTo>
                <a:lnTo>
                  <a:pt x="3119" y="6566"/>
                </a:lnTo>
                <a:lnTo>
                  <a:pt x="3045" y="6456"/>
                </a:lnTo>
                <a:lnTo>
                  <a:pt x="2972" y="6383"/>
                </a:lnTo>
                <a:lnTo>
                  <a:pt x="2862" y="6309"/>
                </a:lnTo>
                <a:lnTo>
                  <a:pt x="2752" y="6273"/>
                </a:lnTo>
                <a:lnTo>
                  <a:pt x="2605" y="6236"/>
                </a:lnTo>
                <a:lnTo>
                  <a:pt x="2495" y="6236"/>
                </a:lnTo>
                <a:lnTo>
                  <a:pt x="2348" y="6273"/>
                </a:lnTo>
                <a:lnTo>
                  <a:pt x="2128" y="6383"/>
                </a:lnTo>
                <a:lnTo>
                  <a:pt x="1908" y="6529"/>
                </a:lnTo>
                <a:lnTo>
                  <a:pt x="1761" y="6713"/>
                </a:lnTo>
                <a:lnTo>
                  <a:pt x="1321" y="6309"/>
                </a:lnTo>
                <a:lnTo>
                  <a:pt x="954" y="5833"/>
                </a:lnTo>
                <a:lnTo>
                  <a:pt x="734" y="5502"/>
                </a:lnTo>
                <a:lnTo>
                  <a:pt x="624" y="5172"/>
                </a:lnTo>
                <a:lnTo>
                  <a:pt x="551" y="4805"/>
                </a:lnTo>
                <a:lnTo>
                  <a:pt x="514" y="4439"/>
                </a:lnTo>
                <a:lnTo>
                  <a:pt x="551" y="4255"/>
                </a:lnTo>
                <a:lnTo>
                  <a:pt x="624" y="4072"/>
                </a:lnTo>
                <a:lnTo>
                  <a:pt x="734" y="3925"/>
                </a:lnTo>
                <a:lnTo>
                  <a:pt x="844" y="3778"/>
                </a:lnTo>
                <a:lnTo>
                  <a:pt x="991" y="3668"/>
                </a:lnTo>
                <a:lnTo>
                  <a:pt x="1174" y="3558"/>
                </a:lnTo>
                <a:lnTo>
                  <a:pt x="1541" y="3412"/>
                </a:lnTo>
                <a:lnTo>
                  <a:pt x="1908" y="3265"/>
                </a:lnTo>
                <a:lnTo>
                  <a:pt x="2312" y="3191"/>
                </a:lnTo>
                <a:close/>
                <a:moveTo>
                  <a:pt x="11005" y="6199"/>
                </a:moveTo>
                <a:lnTo>
                  <a:pt x="12289" y="6896"/>
                </a:lnTo>
                <a:lnTo>
                  <a:pt x="11885" y="7483"/>
                </a:lnTo>
                <a:lnTo>
                  <a:pt x="11482" y="8033"/>
                </a:lnTo>
                <a:lnTo>
                  <a:pt x="11335" y="7410"/>
                </a:lnTo>
                <a:lnTo>
                  <a:pt x="11188" y="6750"/>
                </a:lnTo>
                <a:lnTo>
                  <a:pt x="11005" y="6199"/>
                </a:lnTo>
                <a:close/>
                <a:moveTo>
                  <a:pt x="7264" y="8180"/>
                </a:moveTo>
                <a:lnTo>
                  <a:pt x="7410" y="8253"/>
                </a:lnTo>
                <a:lnTo>
                  <a:pt x="7594" y="8290"/>
                </a:lnTo>
                <a:lnTo>
                  <a:pt x="7960" y="8290"/>
                </a:lnTo>
                <a:lnTo>
                  <a:pt x="7704" y="8327"/>
                </a:lnTo>
                <a:lnTo>
                  <a:pt x="7557" y="8327"/>
                </a:lnTo>
                <a:lnTo>
                  <a:pt x="7447" y="8290"/>
                </a:lnTo>
                <a:lnTo>
                  <a:pt x="7337" y="8253"/>
                </a:lnTo>
                <a:lnTo>
                  <a:pt x="7264" y="8180"/>
                </a:lnTo>
                <a:close/>
                <a:moveTo>
                  <a:pt x="8181" y="5979"/>
                </a:moveTo>
                <a:lnTo>
                  <a:pt x="7997" y="6016"/>
                </a:lnTo>
                <a:lnTo>
                  <a:pt x="7814" y="6089"/>
                </a:lnTo>
                <a:lnTo>
                  <a:pt x="7667" y="6236"/>
                </a:lnTo>
                <a:lnTo>
                  <a:pt x="7410" y="6346"/>
                </a:lnTo>
                <a:lnTo>
                  <a:pt x="7190" y="6529"/>
                </a:lnTo>
                <a:lnTo>
                  <a:pt x="6970" y="6713"/>
                </a:lnTo>
                <a:lnTo>
                  <a:pt x="6787" y="6933"/>
                </a:lnTo>
                <a:lnTo>
                  <a:pt x="6677" y="7080"/>
                </a:lnTo>
                <a:lnTo>
                  <a:pt x="6640" y="7263"/>
                </a:lnTo>
                <a:lnTo>
                  <a:pt x="6567" y="7410"/>
                </a:lnTo>
                <a:lnTo>
                  <a:pt x="6567" y="7593"/>
                </a:lnTo>
                <a:lnTo>
                  <a:pt x="6567" y="7923"/>
                </a:lnTo>
                <a:lnTo>
                  <a:pt x="6677" y="8253"/>
                </a:lnTo>
                <a:lnTo>
                  <a:pt x="6787" y="8437"/>
                </a:lnTo>
                <a:lnTo>
                  <a:pt x="6897" y="8584"/>
                </a:lnTo>
                <a:lnTo>
                  <a:pt x="7043" y="8694"/>
                </a:lnTo>
                <a:lnTo>
                  <a:pt x="7190" y="8767"/>
                </a:lnTo>
                <a:lnTo>
                  <a:pt x="7374" y="8804"/>
                </a:lnTo>
                <a:lnTo>
                  <a:pt x="7557" y="8840"/>
                </a:lnTo>
                <a:lnTo>
                  <a:pt x="7924" y="8840"/>
                </a:lnTo>
                <a:lnTo>
                  <a:pt x="8254" y="8767"/>
                </a:lnTo>
                <a:lnTo>
                  <a:pt x="8584" y="8620"/>
                </a:lnTo>
                <a:lnTo>
                  <a:pt x="8914" y="8364"/>
                </a:lnTo>
                <a:lnTo>
                  <a:pt x="9208" y="8070"/>
                </a:lnTo>
                <a:lnTo>
                  <a:pt x="9464" y="7740"/>
                </a:lnTo>
                <a:lnTo>
                  <a:pt x="9538" y="7593"/>
                </a:lnTo>
                <a:lnTo>
                  <a:pt x="9611" y="7410"/>
                </a:lnTo>
                <a:lnTo>
                  <a:pt x="9648" y="7226"/>
                </a:lnTo>
                <a:lnTo>
                  <a:pt x="9648" y="7043"/>
                </a:lnTo>
                <a:lnTo>
                  <a:pt x="9648" y="6860"/>
                </a:lnTo>
                <a:lnTo>
                  <a:pt x="9574" y="6713"/>
                </a:lnTo>
                <a:lnTo>
                  <a:pt x="9464" y="6529"/>
                </a:lnTo>
                <a:lnTo>
                  <a:pt x="9354" y="6419"/>
                </a:lnTo>
                <a:lnTo>
                  <a:pt x="9208" y="6273"/>
                </a:lnTo>
                <a:lnTo>
                  <a:pt x="9061" y="6199"/>
                </a:lnTo>
                <a:lnTo>
                  <a:pt x="8731" y="6053"/>
                </a:lnTo>
                <a:lnTo>
                  <a:pt x="8364" y="5979"/>
                </a:lnTo>
                <a:close/>
                <a:moveTo>
                  <a:pt x="5063" y="7080"/>
                </a:moveTo>
                <a:lnTo>
                  <a:pt x="5246" y="8180"/>
                </a:lnTo>
                <a:lnTo>
                  <a:pt x="5466" y="9281"/>
                </a:lnTo>
                <a:lnTo>
                  <a:pt x="4622" y="8804"/>
                </a:lnTo>
                <a:lnTo>
                  <a:pt x="3779" y="8290"/>
                </a:lnTo>
                <a:lnTo>
                  <a:pt x="4439" y="7667"/>
                </a:lnTo>
                <a:lnTo>
                  <a:pt x="5063" y="7080"/>
                </a:lnTo>
                <a:close/>
                <a:moveTo>
                  <a:pt x="7887" y="4732"/>
                </a:moveTo>
                <a:lnTo>
                  <a:pt x="9171" y="5282"/>
                </a:lnTo>
                <a:lnTo>
                  <a:pt x="10381" y="5869"/>
                </a:lnTo>
                <a:lnTo>
                  <a:pt x="10602" y="6529"/>
                </a:lnTo>
                <a:lnTo>
                  <a:pt x="10785" y="7190"/>
                </a:lnTo>
                <a:lnTo>
                  <a:pt x="10932" y="7850"/>
                </a:lnTo>
                <a:lnTo>
                  <a:pt x="11078" y="8547"/>
                </a:lnTo>
                <a:lnTo>
                  <a:pt x="10565" y="9097"/>
                </a:lnTo>
                <a:lnTo>
                  <a:pt x="10015" y="9647"/>
                </a:lnTo>
                <a:lnTo>
                  <a:pt x="9428" y="10161"/>
                </a:lnTo>
                <a:lnTo>
                  <a:pt x="8841" y="10674"/>
                </a:lnTo>
                <a:lnTo>
                  <a:pt x="8107" y="10418"/>
                </a:lnTo>
                <a:lnTo>
                  <a:pt x="7374" y="10161"/>
                </a:lnTo>
                <a:lnTo>
                  <a:pt x="6677" y="9867"/>
                </a:lnTo>
                <a:lnTo>
                  <a:pt x="5980" y="9537"/>
                </a:lnTo>
                <a:lnTo>
                  <a:pt x="5723" y="8143"/>
                </a:lnTo>
                <a:lnTo>
                  <a:pt x="5466" y="6713"/>
                </a:lnTo>
                <a:lnTo>
                  <a:pt x="6677" y="5722"/>
                </a:lnTo>
                <a:lnTo>
                  <a:pt x="7887" y="4732"/>
                </a:lnTo>
                <a:close/>
                <a:moveTo>
                  <a:pt x="11152" y="9171"/>
                </a:moveTo>
                <a:lnTo>
                  <a:pt x="11225" y="10161"/>
                </a:lnTo>
                <a:lnTo>
                  <a:pt x="11225" y="11188"/>
                </a:lnTo>
                <a:lnTo>
                  <a:pt x="11225" y="11225"/>
                </a:lnTo>
                <a:lnTo>
                  <a:pt x="10308" y="11041"/>
                </a:lnTo>
                <a:lnTo>
                  <a:pt x="9391" y="10821"/>
                </a:lnTo>
                <a:lnTo>
                  <a:pt x="10015" y="10308"/>
                </a:lnTo>
                <a:lnTo>
                  <a:pt x="10565" y="9794"/>
                </a:lnTo>
                <a:lnTo>
                  <a:pt x="11152" y="9171"/>
                </a:lnTo>
                <a:close/>
                <a:moveTo>
                  <a:pt x="12729" y="7153"/>
                </a:moveTo>
                <a:lnTo>
                  <a:pt x="13243" y="7483"/>
                </a:lnTo>
                <a:lnTo>
                  <a:pt x="13756" y="7813"/>
                </a:lnTo>
                <a:lnTo>
                  <a:pt x="14233" y="8180"/>
                </a:lnTo>
                <a:lnTo>
                  <a:pt x="14673" y="8584"/>
                </a:lnTo>
                <a:lnTo>
                  <a:pt x="15113" y="9024"/>
                </a:lnTo>
                <a:lnTo>
                  <a:pt x="15480" y="9464"/>
                </a:lnTo>
                <a:lnTo>
                  <a:pt x="15810" y="9941"/>
                </a:lnTo>
                <a:lnTo>
                  <a:pt x="16067" y="10454"/>
                </a:lnTo>
                <a:lnTo>
                  <a:pt x="16251" y="11005"/>
                </a:lnTo>
                <a:lnTo>
                  <a:pt x="16177" y="11041"/>
                </a:lnTo>
                <a:lnTo>
                  <a:pt x="15957" y="11188"/>
                </a:lnTo>
                <a:lnTo>
                  <a:pt x="15700" y="11298"/>
                </a:lnTo>
                <a:lnTo>
                  <a:pt x="15444" y="11371"/>
                </a:lnTo>
                <a:lnTo>
                  <a:pt x="15187" y="11445"/>
                </a:lnTo>
                <a:lnTo>
                  <a:pt x="15113" y="11371"/>
                </a:lnTo>
                <a:lnTo>
                  <a:pt x="15077" y="11408"/>
                </a:lnTo>
                <a:lnTo>
                  <a:pt x="14233" y="11445"/>
                </a:lnTo>
                <a:lnTo>
                  <a:pt x="13389" y="11408"/>
                </a:lnTo>
                <a:lnTo>
                  <a:pt x="12582" y="11371"/>
                </a:lnTo>
                <a:lnTo>
                  <a:pt x="11739" y="11298"/>
                </a:lnTo>
                <a:lnTo>
                  <a:pt x="11702" y="10198"/>
                </a:lnTo>
                <a:lnTo>
                  <a:pt x="11665" y="9464"/>
                </a:lnTo>
                <a:lnTo>
                  <a:pt x="11592" y="8694"/>
                </a:lnTo>
                <a:lnTo>
                  <a:pt x="12179" y="7923"/>
                </a:lnTo>
                <a:lnTo>
                  <a:pt x="12729" y="7153"/>
                </a:lnTo>
                <a:close/>
                <a:moveTo>
                  <a:pt x="6126" y="10161"/>
                </a:moveTo>
                <a:lnTo>
                  <a:pt x="6787" y="10454"/>
                </a:lnTo>
                <a:lnTo>
                  <a:pt x="7447" y="10711"/>
                </a:lnTo>
                <a:lnTo>
                  <a:pt x="8327" y="11005"/>
                </a:lnTo>
                <a:lnTo>
                  <a:pt x="7557" y="11555"/>
                </a:lnTo>
                <a:lnTo>
                  <a:pt x="6713" y="11995"/>
                </a:lnTo>
                <a:lnTo>
                  <a:pt x="6603" y="12068"/>
                </a:lnTo>
                <a:lnTo>
                  <a:pt x="6346" y="11078"/>
                </a:lnTo>
                <a:lnTo>
                  <a:pt x="6126" y="10161"/>
                </a:lnTo>
                <a:close/>
                <a:moveTo>
                  <a:pt x="3449" y="8657"/>
                </a:moveTo>
                <a:lnTo>
                  <a:pt x="3889" y="8950"/>
                </a:lnTo>
                <a:lnTo>
                  <a:pt x="4733" y="9427"/>
                </a:lnTo>
                <a:lnTo>
                  <a:pt x="5613" y="9904"/>
                </a:lnTo>
                <a:lnTo>
                  <a:pt x="5870" y="11078"/>
                </a:lnTo>
                <a:lnTo>
                  <a:pt x="6016" y="11665"/>
                </a:lnTo>
                <a:lnTo>
                  <a:pt x="6200" y="12288"/>
                </a:lnTo>
                <a:lnTo>
                  <a:pt x="5686" y="12509"/>
                </a:lnTo>
                <a:lnTo>
                  <a:pt x="5136" y="12729"/>
                </a:lnTo>
                <a:lnTo>
                  <a:pt x="4622" y="12875"/>
                </a:lnTo>
                <a:lnTo>
                  <a:pt x="4072" y="12985"/>
                </a:lnTo>
                <a:lnTo>
                  <a:pt x="3705" y="12985"/>
                </a:lnTo>
                <a:lnTo>
                  <a:pt x="3375" y="12949"/>
                </a:lnTo>
                <a:lnTo>
                  <a:pt x="3045" y="12875"/>
                </a:lnTo>
                <a:lnTo>
                  <a:pt x="2715" y="12692"/>
                </a:lnTo>
                <a:lnTo>
                  <a:pt x="2568" y="12582"/>
                </a:lnTo>
                <a:lnTo>
                  <a:pt x="2458" y="12435"/>
                </a:lnTo>
                <a:lnTo>
                  <a:pt x="2348" y="12288"/>
                </a:lnTo>
                <a:lnTo>
                  <a:pt x="2275" y="12105"/>
                </a:lnTo>
                <a:lnTo>
                  <a:pt x="2165" y="11775"/>
                </a:lnTo>
                <a:lnTo>
                  <a:pt x="2165" y="11371"/>
                </a:lnTo>
                <a:lnTo>
                  <a:pt x="2201" y="11005"/>
                </a:lnTo>
                <a:lnTo>
                  <a:pt x="2275" y="10638"/>
                </a:lnTo>
                <a:lnTo>
                  <a:pt x="2385" y="10271"/>
                </a:lnTo>
                <a:lnTo>
                  <a:pt x="2532" y="9941"/>
                </a:lnTo>
                <a:lnTo>
                  <a:pt x="2715" y="9574"/>
                </a:lnTo>
                <a:lnTo>
                  <a:pt x="2935" y="9281"/>
                </a:lnTo>
                <a:lnTo>
                  <a:pt x="3192" y="8950"/>
                </a:lnTo>
                <a:lnTo>
                  <a:pt x="3449" y="8657"/>
                </a:lnTo>
                <a:close/>
                <a:moveTo>
                  <a:pt x="8291" y="14049"/>
                </a:moveTo>
                <a:lnTo>
                  <a:pt x="8401" y="14086"/>
                </a:lnTo>
                <a:lnTo>
                  <a:pt x="8401" y="14196"/>
                </a:lnTo>
                <a:lnTo>
                  <a:pt x="8401" y="14343"/>
                </a:lnTo>
                <a:lnTo>
                  <a:pt x="8364" y="14489"/>
                </a:lnTo>
                <a:lnTo>
                  <a:pt x="8291" y="14599"/>
                </a:lnTo>
                <a:lnTo>
                  <a:pt x="8181" y="14673"/>
                </a:lnTo>
                <a:lnTo>
                  <a:pt x="7960" y="14489"/>
                </a:lnTo>
                <a:lnTo>
                  <a:pt x="7777" y="14306"/>
                </a:lnTo>
                <a:lnTo>
                  <a:pt x="7850" y="14159"/>
                </a:lnTo>
                <a:lnTo>
                  <a:pt x="7997" y="14086"/>
                </a:lnTo>
                <a:lnTo>
                  <a:pt x="8144" y="14049"/>
                </a:lnTo>
                <a:close/>
                <a:moveTo>
                  <a:pt x="8914" y="11188"/>
                </a:moveTo>
                <a:lnTo>
                  <a:pt x="10051" y="11481"/>
                </a:lnTo>
                <a:lnTo>
                  <a:pt x="11225" y="11702"/>
                </a:lnTo>
                <a:lnTo>
                  <a:pt x="11188" y="12288"/>
                </a:lnTo>
                <a:lnTo>
                  <a:pt x="11115" y="12839"/>
                </a:lnTo>
                <a:lnTo>
                  <a:pt x="10968" y="13426"/>
                </a:lnTo>
                <a:lnTo>
                  <a:pt x="10822" y="13976"/>
                </a:lnTo>
                <a:lnTo>
                  <a:pt x="10638" y="14269"/>
                </a:lnTo>
                <a:lnTo>
                  <a:pt x="10455" y="14563"/>
                </a:lnTo>
                <a:lnTo>
                  <a:pt x="10198" y="14819"/>
                </a:lnTo>
                <a:lnTo>
                  <a:pt x="9905" y="15003"/>
                </a:lnTo>
                <a:lnTo>
                  <a:pt x="9648" y="15113"/>
                </a:lnTo>
                <a:lnTo>
                  <a:pt x="9391" y="15150"/>
                </a:lnTo>
                <a:lnTo>
                  <a:pt x="9098" y="15113"/>
                </a:lnTo>
                <a:lnTo>
                  <a:pt x="8841" y="15040"/>
                </a:lnTo>
                <a:lnTo>
                  <a:pt x="8951" y="14856"/>
                </a:lnTo>
                <a:lnTo>
                  <a:pt x="8988" y="14673"/>
                </a:lnTo>
                <a:lnTo>
                  <a:pt x="9061" y="14453"/>
                </a:lnTo>
                <a:lnTo>
                  <a:pt x="9061" y="14269"/>
                </a:lnTo>
                <a:lnTo>
                  <a:pt x="9024" y="14086"/>
                </a:lnTo>
                <a:lnTo>
                  <a:pt x="8951" y="13976"/>
                </a:lnTo>
                <a:lnTo>
                  <a:pt x="8841" y="13829"/>
                </a:lnTo>
                <a:lnTo>
                  <a:pt x="8731" y="13756"/>
                </a:lnTo>
                <a:lnTo>
                  <a:pt x="8547" y="13646"/>
                </a:lnTo>
                <a:lnTo>
                  <a:pt x="8401" y="13609"/>
                </a:lnTo>
                <a:lnTo>
                  <a:pt x="8254" y="13572"/>
                </a:lnTo>
                <a:lnTo>
                  <a:pt x="8071" y="13572"/>
                </a:lnTo>
                <a:lnTo>
                  <a:pt x="7887" y="13609"/>
                </a:lnTo>
                <a:lnTo>
                  <a:pt x="7740" y="13682"/>
                </a:lnTo>
                <a:lnTo>
                  <a:pt x="7594" y="13792"/>
                </a:lnTo>
                <a:lnTo>
                  <a:pt x="7447" y="13902"/>
                </a:lnTo>
                <a:lnTo>
                  <a:pt x="7264" y="13609"/>
                </a:lnTo>
                <a:lnTo>
                  <a:pt x="7080" y="13242"/>
                </a:lnTo>
                <a:lnTo>
                  <a:pt x="6897" y="12912"/>
                </a:lnTo>
                <a:lnTo>
                  <a:pt x="6750" y="12545"/>
                </a:lnTo>
                <a:lnTo>
                  <a:pt x="7814" y="11958"/>
                </a:lnTo>
                <a:lnTo>
                  <a:pt x="8364" y="11591"/>
                </a:lnTo>
                <a:lnTo>
                  <a:pt x="8914" y="11188"/>
                </a:lnTo>
                <a:close/>
                <a:moveTo>
                  <a:pt x="6493" y="0"/>
                </a:moveTo>
                <a:lnTo>
                  <a:pt x="6163" y="294"/>
                </a:lnTo>
                <a:lnTo>
                  <a:pt x="5870" y="624"/>
                </a:lnTo>
                <a:lnTo>
                  <a:pt x="5613" y="991"/>
                </a:lnTo>
                <a:lnTo>
                  <a:pt x="5429" y="1394"/>
                </a:lnTo>
                <a:lnTo>
                  <a:pt x="5246" y="1798"/>
                </a:lnTo>
                <a:lnTo>
                  <a:pt x="5099" y="2201"/>
                </a:lnTo>
                <a:lnTo>
                  <a:pt x="5026" y="2641"/>
                </a:lnTo>
                <a:lnTo>
                  <a:pt x="4953" y="3081"/>
                </a:lnTo>
                <a:lnTo>
                  <a:pt x="4219" y="2898"/>
                </a:lnTo>
                <a:lnTo>
                  <a:pt x="3485" y="2788"/>
                </a:lnTo>
                <a:lnTo>
                  <a:pt x="2752" y="2715"/>
                </a:lnTo>
                <a:lnTo>
                  <a:pt x="2385" y="2751"/>
                </a:lnTo>
                <a:lnTo>
                  <a:pt x="2055" y="2788"/>
                </a:lnTo>
                <a:lnTo>
                  <a:pt x="1725" y="2825"/>
                </a:lnTo>
                <a:lnTo>
                  <a:pt x="1394" y="2898"/>
                </a:lnTo>
                <a:lnTo>
                  <a:pt x="1101" y="3045"/>
                </a:lnTo>
                <a:lnTo>
                  <a:pt x="808" y="3191"/>
                </a:lnTo>
                <a:lnTo>
                  <a:pt x="551" y="3338"/>
                </a:lnTo>
                <a:lnTo>
                  <a:pt x="367" y="3558"/>
                </a:lnTo>
                <a:lnTo>
                  <a:pt x="184" y="3815"/>
                </a:lnTo>
                <a:lnTo>
                  <a:pt x="74" y="4108"/>
                </a:lnTo>
                <a:lnTo>
                  <a:pt x="1" y="4402"/>
                </a:lnTo>
                <a:lnTo>
                  <a:pt x="1" y="4732"/>
                </a:lnTo>
                <a:lnTo>
                  <a:pt x="37" y="5026"/>
                </a:lnTo>
                <a:lnTo>
                  <a:pt x="147" y="5356"/>
                </a:lnTo>
                <a:lnTo>
                  <a:pt x="257" y="5649"/>
                </a:lnTo>
                <a:lnTo>
                  <a:pt x="441" y="5943"/>
                </a:lnTo>
                <a:lnTo>
                  <a:pt x="624" y="6236"/>
                </a:lnTo>
                <a:lnTo>
                  <a:pt x="844" y="6493"/>
                </a:lnTo>
                <a:lnTo>
                  <a:pt x="1211" y="6860"/>
                </a:lnTo>
                <a:lnTo>
                  <a:pt x="1615" y="7263"/>
                </a:lnTo>
                <a:lnTo>
                  <a:pt x="1615" y="7300"/>
                </a:lnTo>
                <a:lnTo>
                  <a:pt x="1615" y="7520"/>
                </a:lnTo>
                <a:lnTo>
                  <a:pt x="1688" y="7777"/>
                </a:lnTo>
                <a:lnTo>
                  <a:pt x="1725" y="7887"/>
                </a:lnTo>
                <a:lnTo>
                  <a:pt x="1835" y="7960"/>
                </a:lnTo>
                <a:lnTo>
                  <a:pt x="1908" y="8033"/>
                </a:lnTo>
                <a:lnTo>
                  <a:pt x="2055" y="8070"/>
                </a:lnTo>
                <a:lnTo>
                  <a:pt x="2165" y="8107"/>
                </a:lnTo>
                <a:lnTo>
                  <a:pt x="2275" y="8070"/>
                </a:lnTo>
                <a:lnTo>
                  <a:pt x="2532" y="7997"/>
                </a:lnTo>
                <a:lnTo>
                  <a:pt x="3045" y="8400"/>
                </a:lnTo>
                <a:lnTo>
                  <a:pt x="2642" y="8914"/>
                </a:lnTo>
                <a:lnTo>
                  <a:pt x="2312" y="9464"/>
                </a:lnTo>
                <a:lnTo>
                  <a:pt x="2018" y="10051"/>
                </a:lnTo>
                <a:lnTo>
                  <a:pt x="1871" y="10344"/>
                </a:lnTo>
                <a:lnTo>
                  <a:pt x="1798" y="10674"/>
                </a:lnTo>
                <a:lnTo>
                  <a:pt x="1725" y="10968"/>
                </a:lnTo>
                <a:lnTo>
                  <a:pt x="1688" y="11261"/>
                </a:lnTo>
                <a:lnTo>
                  <a:pt x="1688" y="11555"/>
                </a:lnTo>
                <a:lnTo>
                  <a:pt x="1725" y="11885"/>
                </a:lnTo>
                <a:lnTo>
                  <a:pt x="1798" y="12142"/>
                </a:lnTo>
                <a:lnTo>
                  <a:pt x="1908" y="12435"/>
                </a:lnTo>
                <a:lnTo>
                  <a:pt x="2055" y="12692"/>
                </a:lnTo>
                <a:lnTo>
                  <a:pt x="2238" y="12912"/>
                </a:lnTo>
                <a:lnTo>
                  <a:pt x="2495" y="13132"/>
                </a:lnTo>
                <a:lnTo>
                  <a:pt x="2788" y="13279"/>
                </a:lnTo>
                <a:lnTo>
                  <a:pt x="3045" y="13389"/>
                </a:lnTo>
                <a:lnTo>
                  <a:pt x="3375" y="13426"/>
                </a:lnTo>
                <a:lnTo>
                  <a:pt x="3669" y="13462"/>
                </a:lnTo>
                <a:lnTo>
                  <a:pt x="3999" y="13462"/>
                </a:lnTo>
                <a:lnTo>
                  <a:pt x="4292" y="13426"/>
                </a:lnTo>
                <a:lnTo>
                  <a:pt x="4586" y="13389"/>
                </a:lnTo>
                <a:lnTo>
                  <a:pt x="5026" y="13242"/>
                </a:lnTo>
                <a:lnTo>
                  <a:pt x="5503" y="13095"/>
                </a:lnTo>
                <a:lnTo>
                  <a:pt x="5906" y="12949"/>
                </a:lnTo>
                <a:lnTo>
                  <a:pt x="6346" y="12729"/>
                </a:lnTo>
                <a:lnTo>
                  <a:pt x="6530" y="13169"/>
                </a:lnTo>
                <a:lnTo>
                  <a:pt x="6713" y="13572"/>
                </a:lnTo>
                <a:lnTo>
                  <a:pt x="6970" y="13976"/>
                </a:lnTo>
                <a:lnTo>
                  <a:pt x="7227" y="14343"/>
                </a:lnTo>
                <a:lnTo>
                  <a:pt x="7153" y="14526"/>
                </a:lnTo>
                <a:lnTo>
                  <a:pt x="7117" y="14709"/>
                </a:lnTo>
                <a:lnTo>
                  <a:pt x="7153" y="14893"/>
                </a:lnTo>
                <a:lnTo>
                  <a:pt x="7227" y="15076"/>
                </a:lnTo>
                <a:lnTo>
                  <a:pt x="7337" y="15223"/>
                </a:lnTo>
                <a:lnTo>
                  <a:pt x="7484" y="15333"/>
                </a:lnTo>
                <a:lnTo>
                  <a:pt x="7630" y="15406"/>
                </a:lnTo>
                <a:lnTo>
                  <a:pt x="7777" y="15480"/>
                </a:lnTo>
                <a:lnTo>
                  <a:pt x="7924" y="15516"/>
                </a:lnTo>
                <a:lnTo>
                  <a:pt x="8107" y="15516"/>
                </a:lnTo>
                <a:lnTo>
                  <a:pt x="8254" y="15480"/>
                </a:lnTo>
                <a:lnTo>
                  <a:pt x="8437" y="15406"/>
                </a:lnTo>
                <a:lnTo>
                  <a:pt x="8474" y="15406"/>
                </a:lnTo>
                <a:lnTo>
                  <a:pt x="8804" y="15516"/>
                </a:lnTo>
                <a:lnTo>
                  <a:pt x="9171" y="15590"/>
                </a:lnTo>
                <a:lnTo>
                  <a:pt x="9501" y="15590"/>
                </a:lnTo>
                <a:lnTo>
                  <a:pt x="9868" y="15516"/>
                </a:lnTo>
                <a:lnTo>
                  <a:pt x="10161" y="15406"/>
                </a:lnTo>
                <a:lnTo>
                  <a:pt x="10418" y="15260"/>
                </a:lnTo>
                <a:lnTo>
                  <a:pt x="10675" y="15040"/>
                </a:lnTo>
                <a:lnTo>
                  <a:pt x="10858" y="14819"/>
                </a:lnTo>
                <a:lnTo>
                  <a:pt x="11042" y="14563"/>
                </a:lnTo>
                <a:lnTo>
                  <a:pt x="11188" y="14269"/>
                </a:lnTo>
                <a:lnTo>
                  <a:pt x="11299" y="13976"/>
                </a:lnTo>
                <a:lnTo>
                  <a:pt x="11409" y="13682"/>
                </a:lnTo>
                <a:lnTo>
                  <a:pt x="11519" y="13242"/>
                </a:lnTo>
                <a:lnTo>
                  <a:pt x="11629" y="12765"/>
                </a:lnTo>
                <a:lnTo>
                  <a:pt x="11665" y="12252"/>
                </a:lnTo>
                <a:lnTo>
                  <a:pt x="11702" y="11775"/>
                </a:lnTo>
                <a:lnTo>
                  <a:pt x="12619" y="11848"/>
                </a:lnTo>
                <a:lnTo>
                  <a:pt x="13499" y="11922"/>
                </a:lnTo>
                <a:lnTo>
                  <a:pt x="14416" y="11922"/>
                </a:lnTo>
                <a:lnTo>
                  <a:pt x="15297" y="11885"/>
                </a:lnTo>
                <a:lnTo>
                  <a:pt x="15333" y="11848"/>
                </a:lnTo>
                <a:lnTo>
                  <a:pt x="15333" y="11775"/>
                </a:lnTo>
                <a:lnTo>
                  <a:pt x="15590" y="11702"/>
                </a:lnTo>
                <a:lnTo>
                  <a:pt x="15884" y="11628"/>
                </a:lnTo>
                <a:lnTo>
                  <a:pt x="16140" y="11481"/>
                </a:lnTo>
                <a:lnTo>
                  <a:pt x="16397" y="11335"/>
                </a:lnTo>
                <a:lnTo>
                  <a:pt x="16507" y="11335"/>
                </a:lnTo>
                <a:lnTo>
                  <a:pt x="16544" y="11298"/>
                </a:lnTo>
                <a:lnTo>
                  <a:pt x="16581" y="11225"/>
                </a:lnTo>
                <a:lnTo>
                  <a:pt x="16544" y="10931"/>
                </a:lnTo>
                <a:lnTo>
                  <a:pt x="16471" y="10638"/>
                </a:lnTo>
                <a:lnTo>
                  <a:pt x="16397" y="10344"/>
                </a:lnTo>
                <a:lnTo>
                  <a:pt x="16287" y="10088"/>
                </a:lnTo>
                <a:lnTo>
                  <a:pt x="15994" y="9537"/>
                </a:lnTo>
                <a:lnTo>
                  <a:pt x="15627" y="9060"/>
                </a:lnTo>
                <a:lnTo>
                  <a:pt x="15223" y="8584"/>
                </a:lnTo>
                <a:lnTo>
                  <a:pt x="14783" y="8143"/>
                </a:lnTo>
                <a:lnTo>
                  <a:pt x="14306" y="7740"/>
                </a:lnTo>
                <a:lnTo>
                  <a:pt x="13793" y="7336"/>
                </a:lnTo>
                <a:lnTo>
                  <a:pt x="12949" y="6786"/>
                </a:lnTo>
                <a:lnTo>
                  <a:pt x="13353" y="6053"/>
                </a:lnTo>
                <a:lnTo>
                  <a:pt x="13720" y="5319"/>
                </a:lnTo>
                <a:lnTo>
                  <a:pt x="14050" y="4549"/>
                </a:lnTo>
                <a:lnTo>
                  <a:pt x="14306" y="3778"/>
                </a:lnTo>
                <a:lnTo>
                  <a:pt x="14306" y="3632"/>
                </a:lnTo>
                <a:lnTo>
                  <a:pt x="14453" y="3522"/>
                </a:lnTo>
                <a:lnTo>
                  <a:pt x="14600" y="3375"/>
                </a:lnTo>
                <a:lnTo>
                  <a:pt x="14747" y="3155"/>
                </a:lnTo>
                <a:lnTo>
                  <a:pt x="14820" y="2935"/>
                </a:lnTo>
                <a:lnTo>
                  <a:pt x="14820" y="2678"/>
                </a:lnTo>
                <a:lnTo>
                  <a:pt x="14747" y="2421"/>
                </a:lnTo>
                <a:lnTo>
                  <a:pt x="14637" y="2238"/>
                </a:lnTo>
                <a:lnTo>
                  <a:pt x="14490" y="2054"/>
                </a:lnTo>
                <a:lnTo>
                  <a:pt x="14270" y="1944"/>
                </a:lnTo>
                <a:lnTo>
                  <a:pt x="14160" y="1908"/>
                </a:lnTo>
                <a:lnTo>
                  <a:pt x="14013" y="1908"/>
                </a:lnTo>
                <a:lnTo>
                  <a:pt x="13830" y="1944"/>
                </a:lnTo>
                <a:lnTo>
                  <a:pt x="13683" y="2018"/>
                </a:lnTo>
                <a:lnTo>
                  <a:pt x="13536" y="2091"/>
                </a:lnTo>
                <a:lnTo>
                  <a:pt x="13389" y="2201"/>
                </a:lnTo>
                <a:lnTo>
                  <a:pt x="12949" y="2128"/>
                </a:lnTo>
                <a:lnTo>
                  <a:pt x="12472" y="2164"/>
                </a:lnTo>
                <a:lnTo>
                  <a:pt x="12032" y="2201"/>
                </a:lnTo>
                <a:lnTo>
                  <a:pt x="11592" y="2274"/>
                </a:lnTo>
                <a:lnTo>
                  <a:pt x="11115" y="2421"/>
                </a:lnTo>
                <a:lnTo>
                  <a:pt x="10675" y="2568"/>
                </a:lnTo>
                <a:lnTo>
                  <a:pt x="10271" y="2751"/>
                </a:lnTo>
                <a:lnTo>
                  <a:pt x="9831" y="2971"/>
                </a:lnTo>
                <a:lnTo>
                  <a:pt x="9611" y="3081"/>
                </a:lnTo>
                <a:lnTo>
                  <a:pt x="9208" y="2421"/>
                </a:lnTo>
                <a:lnTo>
                  <a:pt x="8767" y="1761"/>
                </a:lnTo>
                <a:lnTo>
                  <a:pt x="8254" y="1137"/>
                </a:lnTo>
                <a:lnTo>
                  <a:pt x="7740" y="550"/>
                </a:lnTo>
                <a:lnTo>
                  <a:pt x="7630" y="477"/>
                </a:lnTo>
                <a:lnTo>
                  <a:pt x="7520" y="477"/>
                </a:lnTo>
                <a:lnTo>
                  <a:pt x="7117" y="624"/>
                </a:lnTo>
                <a:lnTo>
                  <a:pt x="6713" y="807"/>
                </a:lnTo>
                <a:lnTo>
                  <a:pt x="6640" y="844"/>
                </a:lnTo>
                <a:lnTo>
                  <a:pt x="6603" y="881"/>
                </a:lnTo>
                <a:lnTo>
                  <a:pt x="6640" y="991"/>
                </a:lnTo>
                <a:lnTo>
                  <a:pt x="6677" y="1064"/>
                </a:lnTo>
                <a:lnTo>
                  <a:pt x="6787" y="1064"/>
                </a:lnTo>
                <a:lnTo>
                  <a:pt x="7153" y="1027"/>
                </a:lnTo>
                <a:lnTo>
                  <a:pt x="7484" y="991"/>
                </a:lnTo>
                <a:lnTo>
                  <a:pt x="7960" y="1541"/>
                </a:lnTo>
                <a:lnTo>
                  <a:pt x="8401" y="2091"/>
                </a:lnTo>
                <a:lnTo>
                  <a:pt x="8841" y="2715"/>
                </a:lnTo>
                <a:lnTo>
                  <a:pt x="9208" y="3301"/>
                </a:lnTo>
                <a:lnTo>
                  <a:pt x="8511" y="3742"/>
                </a:lnTo>
                <a:lnTo>
                  <a:pt x="7850" y="4219"/>
                </a:lnTo>
                <a:lnTo>
                  <a:pt x="6603" y="3668"/>
                </a:lnTo>
                <a:lnTo>
                  <a:pt x="5980" y="3412"/>
                </a:lnTo>
                <a:lnTo>
                  <a:pt x="5319" y="3191"/>
                </a:lnTo>
                <a:lnTo>
                  <a:pt x="5393" y="2788"/>
                </a:lnTo>
                <a:lnTo>
                  <a:pt x="5466" y="2384"/>
                </a:lnTo>
                <a:lnTo>
                  <a:pt x="5576" y="1981"/>
                </a:lnTo>
                <a:lnTo>
                  <a:pt x="5723" y="1577"/>
                </a:lnTo>
                <a:lnTo>
                  <a:pt x="5906" y="1211"/>
                </a:lnTo>
                <a:lnTo>
                  <a:pt x="6126" y="844"/>
                </a:lnTo>
                <a:lnTo>
                  <a:pt x="6383" y="514"/>
                </a:lnTo>
                <a:lnTo>
                  <a:pt x="6640" y="184"/>
                </a:lnTo>
                <a:lnTo>
                  <a:pt x="6677" y="110"/>
                </a:lnTo>
                <a:lnTo>
                  <a:pt x="6677" y="37"/>
                </a:lnTo>
                <a:lnTo>
                  <a:pt x="6603" y="0"/>
                </a:lnTo>
                <a:close/>
              </a:path>
            </a:pathLst>
          </a:custGeom>
          <a:solidFill>
            <a:srgbClr val="6D9EE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A4C2F4"/>
              </a:solidFill>
              <a:latin typeface="Arial"/>
              <a:ea typeface="Arial"/>
              <a:cs typeface="Arial"/>
              <a:sym typeface="Arial"/>
            </a:endParaRPr>
          </a:p>
        </p:txBody>
      </p:sp>
      <p:sp>
        <p:nvSpPr>
          <p:cNvPr id="892" name="Google Shape;892;p41"/>
          <p:cNvSpPr/>
          <p:nvPr/>
        </p:nvSpPr>
        <p:spPr>
          <a:xfrm>
            <a:off x="1347361" y="3186147"/>
            <a:ext cx="599146" cy="706813"/>
          </a:xfrm>
          <a:custGeom>
            <a:avLst/>
            <a:gdLst/>
            <a:ahLst/>
            <a:cxnLst/>
            <a:rect l="l" t="t" r="r" b="b"/>
            <a:pathLst>
              <a:path w="9391" h="11079" extrusionOk="0">
                <a:moveTo>
                  <a:pt x="4916" y="441"/>
                </a:moveTo>
                <a:lnTo>
                  <a:pt x="5026" y="477"/>
                </a:lnTo>
                <a:lnTo>
                  <a:pt x="5099" y="551"/>
                </a:lnTo>
                <a:lnTo>
                  <a:pt x="5099" y="771"/>
                </a:lnTo>
                <a:lnTo>
                  <a:pt x="5026" y="954"/>
                </a:lnTo>
                <a:lnTo>
                  <a:pt x="4953" y="1064"/>
                </a:lnTo>
                <a:lnTo>
                  <a:pt x="4842" y="1138"/>
                </a:lnTo>
                <a:lnTo>
                  <a:pt x="4732" y="1174"/>
                </a:lnTo>
                <a:lnTo>
                  <a:pt x="4622" y="1138"/>
                </a:lnTo>
                <a:lnTo>
                  <a:pt x="4366" y="1028"/>
                </a:lnTo>
                <a:lnTo>
                  <a:pt x="4439" y="917"/>
                </a:lnTo>
                <a:lnTo>
                  <a:pt x="4439" y="771"/>
                </a:lnTo>
                <a:lnTo>
                  <a:pt x="4402" y="697"/>
                </a:lnTo>
                <a:lnTo>
                  <a:pt x="4366" y="661"/>
                </a:lnTo>
                <a:lnTo>
                  <a:pt x="4476" y="551"/>
                </a:lnTo>
                <a:lnTo>
                  <a:pt x="4622" y="477"/>
                </a:lnTo>
                <a:lnTo>
                  <a:pt x="4769" y="441"/>
                </a:lnTo>
                <a:close/>
                <a:moveTo>
                  <a:pt x="3375" y="6493"/>
                </a:moveTo>
                <a:lnTo>
                  <a:pt x="3375" y="6530"/>
                </a:lnTo>
                <a:lnTo>
                  <a:pt x="3339" y="6530"/>
                </a:lnTo>
                <a:lnTo>
                  <a:pt x="3375" y="6493"/>
                </a:lnTo>
                <a:close/>
                <a:moveTo>
                  <a:pt x="4292" y="6933"/>
                </a:moveTo>
                <a:lnTo>
                  <a:pt x="4256" y="7007"/>
                </a:lnTo>
                <a:lnTo>
                  <a:pt x="4219" y="6970"/>
                </a:lnTo>
                <a:lnTo>
                  <a:pt x="4292" y="6933"/>
                </a:lnTo>
                <a:close/>
                <a:moveTo>
                  <a:pt x="5209" y="4219"/>
                </a:moveTo>
                <a:lnTo>
                  <a:pt x="5429" y="4329"/>
                </a:lnTo>
                <a:lnTo>
                  <a:pt x="5649" y="4439"/>
                </a:lnTo>
                <a:lnTo>
                  <a:pt x="5686" y="4549"/>
                </a:lnTo>
                <a:lnTo>
                  <a:pt x="5723" y="4586"/>
                </a:lnTo>
                <a:lnTo>
                  <a:pt x="5796" y="4586"/>
                </a:lnTo>
                <a:lnTo>
                  <a:pt x="6016" y="4879"/>
                </a:lnTo>
                <a:lnTo>
                  <a:pt x="6163" y="5173"/>
                </a:lnTo>
                <a:lnTo>
                  <a:pt x="6200" y="5503"/>
                </a:lnTo>
                <a:lnTo>
                  <a:pt x="6200" y="5833"/>
                </a:lnTo>
                <a:lnTo>
                  <a:pt x="6090" y="6126"/>
                </a:lnTo>
                <a:lnTo>
                  <a:pt x="5943" y="6420"/>
                </a:lnTo>
                <a:lnTo>
                  <a:pt x="5796" y="6603"/>
                </a:lnTo>
                <a:lnTo>
                  <a:pt x="5649" y="6750"/>
                </a:lnTo>
                <a:lnTo>
                  <a:pt x="5649" y="6713"/>
                </a:lnTo>
                <a:lnTo>
                  <a:pt x="5649" y="6566"/>
                </a:lnTo>
                <a:lnTo>
                  <a:pt x="5649" y="6383"/>
                </a:lnTo>
                <a:lnTo>
                  <a:pt x="5613" y="6346"/>
                </a:lnTo>
                <a:lnTo>
                  <a:pt x="5576" y="6310"/>
                </a:lnTo>
                <a:lnTo>
                  <a:pt x="5539" y="6310"/>
                </a:lnTo>
                <a:lnTo>
                  <a:pt x="5503" y="6346"/>
                </a:lnTo>
                <a:lnTo>
                  <a:pt x="5393" y="6493"/>
                </a:lnTo>
                <a:lnTo>
                  <a:pt x="5356" y="6676"/>
                </a:lnTo>
                <a:lnTo>
                  <a:pt x="5319" y="6933"/>
                </a:lnTo>
                <a:lnTo>
                  <a:pt x="5099" y="7007"/>
                </a:lnTo>
                <a:lnTo>
                  <a:pt x="5099" y="6860"/>
                </a:lnTo>
                <a:lnTo>
                  <a:pt x="5099" y="6713"/>
                </a:lnTo>
                <a:lnTo>
                  <a:pt x="5136" y="6566"/>
                </a:lnTo>
                <a:lnTo>
                  <a:pt x="5209" y="6456"/>
                </a:lnTo>
                <a:lnTo>
                  <a:pt x="5246" y="6420"/>
                </a:lnTo>
                <a:lnTo>
                  <a:pt x="5209" y="6383"/>
                </a:lnTo>
                <a:lnTo>
                  <a:pt x="5173" y="6346"/>
                </a:lnTo>
                <a:lnTo>
                  <a:pt x="5136" y="6346"/>
                </a:lnTo>
                <a:lnTo>
                  <a:pt x="4953" y="6456"/>
                </a:lnTo>
                <a:lnTo>
                  <a:pt x="4842" y="6640"/>
                </a:lnTo>
                <a:lnTo>
                  <a:pt x="4769" y="6823"/>
                </a:lnTo>
                <a:lnTo>
                  <a:pt x="4769" y="7043"/>
                </a:lnTo>
                <a:lnTo>
                  <a:pt x="4696" y="7043"/>
                </a:lnTo>
                <a:lnTo>
                  <a:pt x="4659" y="7007"/>
                </a:lnTo>
                <a:lnTo>
                  <a:pt x="4622" y="6970"/>
                </a:lnTo>
                <a:lnTo>
                  <a:pt x="4586" y="6970"/>
                </a:lnTo>
                <a:lnTo>
                  <a:pt x="5026" y="6016"/>
                </a:lnTo>
                <a:lnTo>
                  <a:pt x="5026" y="5943"/>
                </a:lnTo>
                <a:lnTo>
                  <a:pt x="4989" y="5906"/>
                </a:lnTo>
                <a:lnTo>
                  <a:pt x="4953" y="5906"/>
                </a:lnTo>
                <a:lnTo>
                  <a:pt x="4916" y="5943"/>
                </a:lnTo>
                <a:lnTo>
                  <a:pt x="4402" y="6750"/>
                </a:lnTo>
                <a:lnTo>
                  <a:pt x="4366" y="6676"/>
                </a:lnTo>
                <a:lnTo>
                  <a:pt x="4329" y="6640"/>
                </a:lnTo>
                <a:lnTo>
                  <a:pt x="4256" y="6640"/>
                </a:lnTo>
                <a:lnTo>
                  <a:pt x="4439" y="6236"/>
                </a:lnTo>
                <a:lnTo>
                  <a:pt x="4659" y="5796"/>
                </a:lnTo>
                <a:lnTo>
                  <a:pt x="4696" y="5759"/>
                </a:lnTo>
                <a:lnTo>
                  <a:pt x="4659" y="5723"/>
                </a:lnTo>
                <a:lnTo>
                  <a:pt x="4586" y="5723"/>
                </a:lnTo>
                <a:lnTo>
                  <a:pt x="4182" y="6273"/>
                </a:lnTo>
                <a:lnTo>
                  <a:pt x="3999" y="6566"/>
                </a:lnTo>
                <a:lnTo>
                  <a:pt x="3852" y="6860"/>
                </a:lnTo>
                <a:lnTo>
                  <a:pt x="3669" y="6786"/>
                </a:lnTo>
                <a:lnTo>
                  <a:pt x="3779" y="6750"/>
                </a:lnTo>
                <a:lnTo>
                  <a:pt x="3852" y="6640"/>
                </a:lnTo>
                <a:lnTo>
                  <a:pt x="3889" y="6566"/>
                </a:lnTo>
                <a:lnTo>
                  <a:pt x="3889" y="6420"/>
                </a:lnTo>
                <a:lnTo>
                  <a:pt x="3889" y="6383"/>
                </a:lnTo>
                <a:lnTo>
                  <a:pt x="3815" y="6383"/>
                </a:lnTo>
                <a:lnTo>
                  <a:pt x="3999" y="6163"/>
                </a:lnTo>
                <a:lnTo>
                  <a:pt x="4512" y="5539"/>
                </a:lnTo>
                <a:lnTo>
                  <a:pt x="4512" y="5466"/>
                </a:lnTo>
                <a:lnTo>
                  <a:pt x="4476" y="5429"/>
                </a:lnTo>
                <a:lnTo>
                  <a:pt x="4402" y="5429"/>
                </a:lnTo>
                <a:lnTo>
                  <a:pt x="3779" y="6016"/>
                </a:lnTo>
                <a:lnTo>
                  <a:pt x="3632" y="6126"/>
                </a:lnTo>
                <a:lnTo>
                  <a:pt x="3595" y="6090"/>
                </a:lnTo>
                <a:lnTo>
                  <a:pt x="3559" y="6090"/>
                </a:lnTo>
                <a:lnTo>
                  <a:pt x="3485" y="6126"/>
                </a:lnTo>
                <a:lnTo>
                  <a:pt x="3669" y="5869"/>
                </a:lnTo>
                <a:lnTo>
                  <a:pt x="3889" y="5649"/>
                </a:lnTo>
                <a:lnTo>
                  <a:pt x="4146" y="5466"/>
                </a:lnTo>
                <a:lnTo>
                  <a:pt x="4402" y="5283"/>
                </a:lnTo>
                <a:lnTo>
                  <a:pt x="4439" y="5246"/>
                </a:lnTo>
                <a:lnTo>
                  <a:pt x="4402" y="5209"/>
                </a:lnTo>
                <a:lnTo>
                  <a:pt x="4402" y="5173"/>
                </a:lnTo>
                <a:lnTo>
                  <a:pt x="4329" y="5136"/>
                </a:lnTo>
                <a:lnTo>
                  <a:pt x="3962" y="5319"/>
                </a:lnTo>
                <a:lnTo>
                  <a:pt x="3632" y="5539"/>
                </a:lnTo>
                <a:lnTo>
                  <a:pt x="3339" y="5796"/>
                </a:lnTo>
                <a:lnTo>
                  <a:pt x="3082" y="6126"/>
                </a:lnTo>
                <a:lnTo>
                  <a:pt x="3045" y="6016"/>
                </a:lnTo>
                <a:lnTo>
                  <a:pt x="3082" y="5980"/>
                </a:lnTo>
                <a:lnTo>
                  <a:pt x="3339" y="5613"/>
                </a:lnTo>
                <a:lnTo>
                  <a:pt x="3632" y="5283"/>
                </a:lnTo>
                <a:lnTo>
                  <a:pt x="3962" y="4952"/>
                </a:lnTo>
                <a:lnTo>
                  <a:pt x="4292" y="4659"/>
                </a:lnTo>
                <a:lnTo>
                  <a:pt x="4292" y="4622"/>
                </a:lnTo>
                <a:lnTo>
                  <a:pt x="4256" y="4586"/>
                </a:lnTo>
                <a:lnTo>
                  <a:pt x="4219" y="4586"/>
                </a:lnTo>
                <a:lnTo>
                  <a:pt x="3925" y="4732"/>
                </a:lnTo>
                <a:lnTo>
                  <a:pt x="3632" y="4879"/>
                </a:lnTo>
                <a:lnTo>
                  <a:pt x="3375" y="5099"/>
                </a:lnTo>
                <a:lnTo>
                  <a:pt x="3155" y="5356"/>
                </a:lnTo>
                <a:lnTo>
                  <a:pt x="3228" y="5209"/>
                </a:lnTo>
                <a:lnTo>
                  <a:pt x="3339" y="5062"/>
                </a:lnTo>
                <a:lnTo>
                  <a:pt x="3559" y="4842"/>
                </a:lnTo>
                <a:lnTo>
                  <a:pt x="3852" y="4622"/>
                </a:lnTo>
                <a:lnTo>
                  <a:pt x="4146" y="4476"/>
                </a:lnTo>
                <a:lnTo>
                  <a:pt x="4402" y="4366"/>
                </a:lnTo>
                <a:lnTo>
                  <a:pt x="4659" y="4292"/>
                </a:lnTo>
                <a:lnTo>
                  <a:pt x="4953" y="4219"/>
                </a:lnTo>
                <a:close/>
                <a:moveTo>
                  <a:pt x="807" y="8767"/>
                </a:moveTo>
                <a:lnTo>
                  <a:pt x="807" y="8841"/>
                </a:lnTo>
                <a:lnTo>
                  <a:pt x="844" y="8914"/>
                </a:lnTo>
                <a:lnTo>
                  <a:pt x="918" y="8951"/>
                </a:lnTo>
                <a:lnTo>
                  <a:pt x="1138" y="8951"/>
                </a:lnTo>
                <a:lnTo>
                  <a:pt x="1211" y="8987"/>
                </a:lnTo>
                <a:lnTo>
                  <a:pt x="1321" y="8987"/>
                </a:lnTo>
                <a:lnTo>
                  <a:pt x="1321" y="9061"/>
                </a:lnTo>
                <a:lnTo>
                  <a:pt x="1321" y="9097"/>
                </a:lnTo>
                <a:lnTo>
                  <a:pt x="1248" y="9171"/>
                </a:lnTo>
                <a:lnTo>
                  <a:pt x="1174" y="9207"/>
                </a:lnTo>
                <a:lnTo>
                  <a:pt x="954" y="9244"/>
                </a:lnTo>
                <a:lnTo>
                  <a:pt x="844" y="9207"/>
                </a:lnTo>
                <a:lnTo>
                  <a:pt x="697" y="9134"/>
                </a:lnTo>
                <a:lnTo>
                  <a:pt x="587" y="9061"/>
                </a:lnTo>
                <a:lnTo>
                  <a:pt x="551" y="8951"/>
                </a:lnTo>
                <a:lnTo>
                  <a:pt x="661" y="8841"/>
                </a:lnTo>
                <a:lnTo>
                  <a:pt x="807" y="8767"/>
                </a:lnTo>
                <a:close/>
                <a:moveTo>
                  <a:pt x="8511" y="8657"/>
                </a:moveTo>
                <a:lnTo>
                  <a:pt x="8621" y="8694"/>
                </a:lnTo>
                <a:lnTo>
                  <a:pt x="8731" y="8731"/>
                </a:lnTo>
                <a:lnTo>
                  <a:pt x="8841" y="8804"/>
                </a:lnTo>
                <a:lnTo>
                  <a:pt x="8951" y="8877"/>
                </a:lnTo>
                <a:lnTo>
                  <a:pt x="8987" y="8987"/>
                </a:lnTo>
                <a:lnTo>
                  <a:pt x="9024" y="9097"/>
                </a:lnTo>
                <a:lnTo>
                  <a:pt x="9024" y="9134"/>
                </a:lnTo>
                <a:lnTo>
                  <a:pt x="8987" y="9134"/>
                </a:lnTo>
                <a:lnTo>
                  <a:pt x="8877" y="9097"/>
                </a:lnTo>
                <a:lnTo>
                  <a:pt x="8804" y="9134"/>
                </a:lnTo>
                <a:lnTo>
                  <a:pt x="8731" y="9171"/>
                </a:lnTo>
                <a:lnTo>
                  <a:pt x="8621" y="9281"/>
                </a:lnTo>
                <a:lnTo>
                  <a:pt x="8474" y="9354"/>
                </a:lnTo>
                <a:lnTo>
                  <a:pt x="8327" y="9318"/>
                </a:lnTo>
                <a:lnTo>
                  <a:pt x="8254" y="9244"/>
                </a:lnTo>
                <a:lnTo>
                  <a:pt x="8217" y="9171"/>
                </a:lnTo>
                <a:lnTo>
                  <a:pt x="8217" y="9024"/>
                </a:lnTo>
                <a:lnTo>
                  <a:pt x="8254" y="8841"/>
                </a:lnTo>
                <a:lnTo>
                  <a:pt x="8254" y="8694"/>
                </a:lnTo>
                <a:lnTo>
                  <a:pt x="8511" y="8657"/>
                </a:lnTo>
                <a:close/>
                <a:moveTo>
                  <a:pt x="5026" y="9501"/>
                </a:moveTo>
                <a:lnTo>
                  <a:pt x="5063" y="9574"/>
                </a:lnTo>
                <a:lnTo>
                  <a:pt x="4989" y="9538"/>
                </a:lnTo>
                <a:lnTo>
                  <a:pt x="5026" y="9501"/>
                </a:lnTo>
                <a:close/>
                <a:moveTo>
                  <a:pt x="4696" y="9868"/>
                </a:moveTo>
                <a:lnTo>
                  <a:pt x="4953" y="9941"/>
                </a:lnTo>
                <a:lnTo>
                  <a:pt x="4916" y="10014"/>
                </a:lnTo>
                <a:lnTo>
                  <a:pt x="4879" y="10271"/>
                </a:lnTo>
                <a:lnTo>
                  <a:pt x="4842" y="10308"/>
                </a:lnTo>
                <a:lnTo>
                  <a:pt x="4549" y="10308"/>
                </a:lnTo>
                <a:lnTo>
                  <a:pt x="4439" y="10235"/>
                </a:lnTo>
                <a:lnTo>
                  <a:pt x="4329" y="10125"/>
                </a:lnTo>
                <a:lnTo>
                  <a:pt x="4292" y="10051"/>
                </a:lnTo>
                <a:lnTo>
                  <a:pt x="4256" y="9941"/>
                </a:lnTo>
                <a:lnTo>
                  <a:pt x="4329" y="9904"/>
                </a:lnTo>
                <a:lnTo>
                  <a:pt x="4439" y="9868"/>
                </a:lnTo>
                <a:close/>
                <a:moveTo>
                  <a:pt x="4806" y="0"/>
                </a:moveTo>
                <a:lnTo>
                  <a:pt x="4622" y="37"/>
                </a:lnTo>
                <a:lnTo>
                  <a:pt x="4476" y="110"/>
                </a:lnTo>
                <a:lnTo>
                  <a:pt x="4292" y="147"/>
                </a:lnTo>
                <a:lnTo>
                  <a:pt x="4146" y="257"/>
                </a:lnTo>
                <a:lnTo>
                  <a:pt x="3999" y="367"/>
                </a:lnTo>
                <a:lnTo>
                  <a:pt x="3889" y="477"/>
                </a:lnTo>
                <a:lnTo>
                  <a:pt x="3779" y="624"/>
                </a:lnTo>
                <a:lnTo>
                  <a:pt x="3705" y="807"/>
                </a:lnTo>
                <a:lnTo>
                  <a:pt x="3669" y="954"/>
                </a:lnTo>
                <a:lnTo>
                  <a:pt x="3669" y="1138"/>
                </a:lnTo>
                <a:lnTo>
                  <a:pt x="3705" y="1321"/>
                </a:lnTo>
                <a:lnTo>
                  <a:pt x="3815" y="1578"/>
                </a:lnTo>
                <a:lnTo>
                  <a:pt x="3999" y="1761"/>
                </a:lnTo>
                <a:lnTo>
                  <a:pt x="4182" y="1871"/>
                </a:lnTo>
                <a:lnTo>
                  <a:pt x="4402" y="1945"/>
                </a:lnTo>
                <a:lnTo>
                  <a:pt x="4366" y="2055"/>
                </a:lnTo>
                <a:lnTo>
                  <a:pt x="4329" y="2165"/>
                </a:lnTo>
                <a:lnTo>
                  <a:pt x="4329" y="2531"/>
                </a:lnTo>
                <a:lnTo>
                  <a:pt x="4329" y="2898"/>
                </a:lnTo>
                <a:lnTo>
                  <a:pt x="4329" y="3522"/>
                </a:lnTo>
                <a:lnTo>
                  <a:pt x="4329" y="3669"/>
                </a:lnTo>
                <a:lnTo>
                  <a:pt x="4366" y="3779"/>
                </a:lnTo>
                <a:lnTo>
                  <a:pt x="4072" y="3925"/>
                </a:lnTo>
                <a:lnTo>
                  <a:pt x="3815" y="4109"/>
                </a:lnTo>
                <a:lnTo>
                  <a:pt x="3742" y="4182"/>
                </a:lnTo>
                <a:lnTo>
                  <a:pt x="3742" y="4255"/>
                </a:lnTo>
                <a:lnTo>
                  <a:pt x="3522" y="4402"/>
                </a:lnTo>
                <a:lnTo>
                  <a:pt x="3339" y="4549"/>
                </a:lnTo>
                <a:lnTo>
                  <a:pt x="3155" y="4696"/>
                </a:lnTo>
                <a:lnTo>
                  <a:pt x="3008" y="4879"/>
                </a:lnTo>
                <a:lnTo>
                  <a:pt x="2862" y="5062"/>
                </a:lnTo>
                <a:lnTo>
                  <a:pt x="2752" y="5283"/>
                </a:lnTo>
                <a:lnTo>
                  <a:pt x="2678" y="5503"/>
                </a:lnTo>
                <a:lnTo>
                  <a:pt x="2642" y="5686"/>
                </a:lnTo>
                <a:lnTo>
                  <a:pt x="2642" y="5906"/>
                </a:lnTo>
                <a:lnTo>
                  <a:pt x="2678" y="6126"/>
                </a:lnTo>
                <a:lnTo>
                  <a:pt x="2752" y="6346"/>
                </a:lnTo>
                <a:lnTo>
                  <a:pt x="2825" y="6566"/>
                </a:lnTo>
                <a:lnTo>
                  <a:pt x="2898" y="6676"/>
                </a:lnTo>
                <a:lnTo>
                  <a:pt x="2421" y="7080"/>
                </a:lnTo>
                <a:lnTo>
                  <a:pt x="1908" y="7447"/>
                </a:lnTo>
                <a:lnTo>
                  <a:pt x="1431" y="7850"/>
                </a:lnTo>
                <a:lnTo>
                  <a:pt x="1211" y="8070"/>
                </a:lnTo>
                <a:lnTo>
                  <a:pt x="991" y="8327"/>
                </a:lnTo>
                <a:lnTo>
                  <a:pt x="771" y="8364"/>
                </a:lnTo>
                <a:lnTo>
                  <a:pt x="624" y="8327"/>
                </a:lnTo>
                <a:lnTo>
                  <a:pt x="477" y="8327"/>
                </a:lnTo>
                <a:lnTo>
                  <a:pt x="367" y="8364"/>
                </a:lnTo>
                <a:lnTo>
                  <a:pt x="257" y="8437"/>
                </a:lnTo>
                <a:lnTo>
                  <a:pt x="184" y="8511"/>
                </a:lnTo>
                <a:lnTo>
                  <a:pt x="111" y="8584"/>
                </a:lnTo>
                <a:lnTo>
                  <a:pt x="37" y="8804"/>
                </a:lnTo>
                <a:lnTo>
                  <a:pt x="0" y="9061"/>
                </a:lnTo>
                <a:lnTo>
                  <a:pt x="0" y="9318"/>
                </a:lnTo>
                <a:lnTo>
                  <a:pt x="74" y="9538"/>
                </a:lnTo>
                <a:lnTo>
                  <a:pt x="257" y="9684"/>
                </a:lnTo>
                <a:lnTo>
                  <a:pt x="477" y="9831"/>
                </a:lnTo>
                <a:lnTo>
                  <a:pt x="697" y="9904"/>
                </a:lnTo>
                <a:lnTo>
                  <a:pt x="954" y="9941"/>
                </a:lnTo>
                <a:lnTo>
                  <a:pt x="1174" y="9904"/>
                </a:lnTo>
                <a:lnTo>
                  <a:pt x="1431" y="9868"/>
                </a:lnTo>
                <a:lnTo>
                  <a:pt x="1651" y="9794"/>
                </a:lnTo>
                <a:lnTo>
                  <a:pt x="1798" y="9648"/>
                </a:lnTo>
                <a:lnTo>
                  <a:pt x="1908" y="9574"/>
                </a:lnTo>
                <a:lnTo>
                  <a:pt x="1945" y="9464"/>
                </a:lnTo>
                <a:lnTo>
                  <a:pt x="1981" y="9354"/>
                </a:lnTo>
                <a:lnTo>
                  <a:pt x="1981" y="9207"/>
                </a:lnTo>
                <a:lnTo>
                  <a:pt x="1908" y="8987"/>
                </a:lnTo>
                <a:lnTo>
                  <a:pt x="1798" y="8767"/>
                </a:lnTo>
                <a:lnTo>
                  <a:pt x="1651" y="8584"/>
                </a:lnTo>
                <a:lnTo>
                  <a:pt x="1431" y="8437"/>
                </a:lnTo>
                <a:lnTo>
                  <a:pt x="1394" y="8437"/>
                </a:lnTo>
                <a:lnTo>
                  <a:pt x="1578" y="8254"/>
                </a:lnTo>
                <a:lnTo>
                  <a:pt x="1761" y="8070"/>
                </a:lnTo>
                <a:lnTo>
                  <a:pt x="2165" y="7777"/>
                </a:lnTo>
                <a:lnTo>
                  <a:pt x="2421" y="7557"/>
                </a:lnTo>
                <a:lnTo>
                  <a:pt x="2642" y="7337"/>
                </a:lnTo>
                <a:lnTo>
                  <a:pt x="2862" y="7080"/>
                </a:lnTo>
                <a:lnTo>
                  <a:pt x="3008" y="6786"/>
                </a:lnTo>
                <a:lnTo>
                  <a:pt x="3118" y="6897"/>
                </a:lnTo>
                <a:lnTo>
                  <a:pt x="3302" y="7043"/>
                </a:lnTo>
                <a:lnTo>
                  <a:pt x="3632" y="7227"/>
                </a:lnTo>
                <a:lnTo>
                  <a:pt x="3999" y="7337"/>
                </a:lnTo>
                <a:lnTo>
                  <a:pt x="4366" y="7410"/>
                </a:lnTo>
                <a:lnTo>
                  <a:pt x="4439" y="7410"/>
                </a:lnTo>
                <a:lnTo>
                  <a:pt x="4402" y="7887"/>
                </a:lnTo>
                <a:lnTo>
                  <a:pt x="4402" y="8364"/>
                </a:lnTo>
                <a:lnTo>
                  <a:pt x="4439" y="9318"/>
                </a:lnTo>
                <a:lnTo>
                  <a:pt x="4256" y="9391"/>
                </a:lnTo>
                <a:lnTo>
                  <a:pt x="4109" y="9464"/>
                </a:lnTo>
                <a:lnTo>
                  <a:pt x="3999" y="9574"/>
                </a:lnTo>
                <a:lnTo>
                  <a:pt x="3925" y="9684"/>
                </a:lnTo>
                <a:lnTo>
                  <a:pt x="3889" y="9794"/>
                </a:lnTo>
                <a:lnTo>
                  <a:pt x="3852" y="9941"/>
                </a:lnTo>
                <a:lnTo>
                  <a:pt x="3815" y="10125"/>
                </a:lnTo>
                <a:lnTo>
                  <a:pt x="3852" y="10271"/>
                </a:lnTo>
                <a:lnTo>
                  <a:pt x="3925" y="10565"/>
                </a:lnTo>
                <a:lnTo>
                  <a:pt x="4072" y="10821"/>
                </a:lnTo>
                <a:lnTo>
                  <a:pt x="4182" y="10895"/>
                </a:lnTo>
                <a:lnTo>
                  <a:pt x="4329" y="10968"/>
                </a:lnTo>
                <a:lnTo>
                  <a:pt x="4439" y="11042"/>
                </a:lnTo>
                <a:lnTo>
                  <a:pt x="4586" y="11078"/>
                </a:lnTo>
                <a:lnTo>
                  <a:pt x="4879" y="11078"/>
                </a:lnTo>
                <a:lnTo>
                  <a:pt x="5173" y="11005"/>
                </a:lnTo>
                <a:lnTo>
                  <a:pt x="5283" y="10932"/>
                </a:lnTo>
                <a:lnTo>
                  <a:pt x="5393" y="10821"/>
                </a:lnTo>
                <a:lnTo>
                  <a:pt x="5466" y="10711"/>
                </a:lnTo>
                <a:lnTo>
                  <a:pt x="5503" y="10601"/>
                </a:lnTo>
                <a:lnTo>
                  <a:pt x="5576" y="10308"/>
                </a:lnTo>
                <a:lnTo>
                  <a:pt x="5539" y="10051"/>
                </a:lnTo>
                <a:lnTo>
                  <a:pt x="5503" y="9904"/>
                </a:lnTo>
                <a:lnTo>
                  <a:pt x="5393" y="9794"/>
                </a:lnTo>
                <a:lnTo>
                  <a:pt x="5319" y="9684"/>
                </a:lnTo>
                <a:lnTo>
                  <a:pt x="5173" y="9611"/>
                </a:lnTo>
                <a:lnTo>
                  <a:pt x="5136" y="9428"/>
                </a:lnTo>
                <a:lnTo>
                  <a:pt x="5099" y="9354"/>
                </a:lnTo>
                <a:lnTo>
                  <a:pt x="4842" y="9354"/>
                </a:lnTo>
                <a:lnTo>
                  <a:pt x="4806" y="8474"/>
                </a:lnTo>
                <a:lnTo>
                  <a:pt x="4806" y="7960"/>
                </a:lnTo>
                <a:lnTo>
                  <a:pt x="4769" y="7447"/>
                </a:lnTo>
                <a:lnTo>
                  <a:pt x="5136" y="7410"/>
                </a:lnTo>
                <a:lnTo>
                  <a:pt x="5503" y="7300"/>
                </a:lnTo>
                <a:lnTo>
                  <a:pt x="5833" y="7117"/>
                </a:lnTo>
                <a:lnTo>
                  <a:pt x="6126" y="6860"/>
                </a:lnTo>
                <a:lnTo>
                  <a:pt x="6200" y="6786"/>
                </a:lnTo>
                <a:lnTo>
                  <a:pt x="6310" y="6933"/>
                </a:lnTo>
                <a:lnTo>
                  <a:pt x="6493" y="7080"/>
                </a:lnTo>
                <a:lnTo>
                  <a:pt x="6677" y="7190"/>
                </a:lnTo>
                <a:lnTo>
                  <a:pt x="6860" y="7300"/>
                </a:lnTo>
                <a:lnTo>
                  <a:pt x="7043" y="7630"/>
                </a:lnTo>
                <a:lnTo>
                  <a:pt x="7263" y="7997"/>
                </a:lnTo>
                <a:lnTo>
                  <a:pt x="7557" y="8437"/>
                </a:lnTo>
                <a:lnTo>
                  <a:pt x="7667" y="8584"/>
                </a:lnTo>
                <a:lnTo>
                  <a:pt x="7557" y="8767"/>
                </a:lnTo>
                <a:lnTo>
                  <a:pt x="7484" y="8951"/>
                </a:lnTo>
                <a:lnTo>
                  <a:pt x="7447" y="9097"/>
                </a:lnTo>
                <a:lnTo>
                  <a:pt x="7447" y="9281"/>
                </a:lnTo>
                <a:lnTo>
                  <a:pt x="7484" y="9428"/>
                </a:lnTo>
                <a:lnTo>
                  <a:pt x="7520" y="9611"/>
                </a:lnTo>
                <a:lnTo>
                  <a:pt x="7594" y="9758"/>
                </a:lnTo>
                <a:lnTo>
                  <a:pt x="7704" y="9904"/>
                </a:lnTo>
                <a:lnTo>
                  <a:pt x="7850" y="10014"/>
                </a:lnTo>
                <a:lnTo>
                  <a:pt x="7960" y="10125"/>
                </a:lnTo>
                <a:lnTo>
                  <a:pt x="8107" y="10161"/>
                </a:lnTo>
                <a:lnTo>
                  <a:pt x="8254" y="10198"/>
                </a:lnTo>
                <a:lnTo>
                  <a:pt x="8547" y="10198"/>
                </a:lnTo>
                <a:lnTo>
                  <a:pt x="8694" y="10125"/>
                </a:lnTo>
                <a:lnTo>
                  <a:pt x="8877" y="10051"/>
                </a:lnTo>
                <a:lnTo>
                  <a:pt x="9098" y="9831"/>
                </a:lnTo>
                <a:lnTo>
                  <a:pt x="9281" y="9538"/>
                </a:lnTo>
                <a:lnTo>
                  <a:pt x="9354" y="9391"/>
                </a:lnTo>
                <a:lnTo>
                  <a:pt x="9391" y="9244"/>
                </a:lnTo>
                <a:lnTo>
                  <a:pt x="9391" y="9061"/>
                </a:lnTo>
                <a:lnTo>
                  <a:pt x="9391" y="8914"/>
                </a:lnTo>
                <a:lnTo>
                  <a:pt x="9318" y="8767"/>
                </a:lnTo>
                <a:lnTo>
                  <a:pt x="9244" y="8621"/>
                </a:lnTo>
                <a:lnTo>
                  <a:pt x="9134" y="8511"/>
                </a:lnTo>
                <a:lnTo>
                  <a:pt x="8987" y="8437"/>
                </a:lnTo>
                <a:lnTo>
                  <a:pt x="8841" y="8364"/>
                </a:lnTo>
                <a:lnTo>
                  <a:pt x="8694" y="8327"/>
                </a:lnTo>
                <a:lnTo>
                  <a:pt x="8364" y="8290"/>
                </a:lnTo>
                <a:lnTo>
                  <a:pt x="8180" y="8290"/>
                </a:lnTo>
                <a:lnTo>
                  <a:pt x="7997" y="8364"/>
                </a:lnTo>
                <a:lnTo>
                  <a:pt x="7924" y="8217"/>
                </a:lnTo>
                <a:lnTo>
                  <a:pt x="7814" y="8070"/>
                </a:lnTo>
                <a:lnTo>
                  <a:pt x="7557" y="7667"/>
                </a:lnTo>
                <a:lnTo>
                  <a:pt x="7300" y="7300"/>
                </a:lnTo>
                <a:lnTo>
                  <a:pt x="7227" y="7153"/>
                </a:lnTo>
                <a:lnTo>
                  <a:pt x="7153" y="7007"/>
                </a:lnTo>
                <a:lnTo>
                  <a:pt x="7043" y="6933"/>
                </a:lnTo>
                <a:lnTo>
                  <a:pt x="6897" y="6897"/>
                </a:lnTo>
                <a:lnTo>
                  <a:pt x="6640" y="6750"/>
                </a:lnTo>
                <a:lnTo>
                  <a:pt x="6346" y="6530"/>
                </a:lnTo>
                <a:lnTo>
                  <a:pt x="6530" y="6236"/>
                </a:lnTo>
                <a:lnTo>
                  <a:pt x="6603" y="5869"/>
                </a:lnTo>
                <a:lnTo>
                  <a:pt x="6603" y="5503"/>
                </a:lnTo>
                <a:lnTo>
                  <a:pt x="6567" y="5173"/>
                </a:lnTo>
                <a:lnTo>
                  <a:pt x="6456" y="4842"/>
                </a:lnTo>
                <a:lnTo>
                  <a:pt x="6310" y="4586"/>
                </a:lnTo>
                <a:lnTo>
                  <a:pt x="6126" y="4329"/>
                </a:lnTo>
                <a:lnTo>
                  <a:pt x="5870" y="4109"/>
                </a:lnTo>
                <a:lnTo>
                  <a:pt x="5613" y="3962"/>
                </a:lnTo>
                <a:lnTo>
                  <a:pt x="5356" y="3815"/>
                </a:lnTo>
                <a:lnTo>
                  <a:pt x="5026" y="3742"/>
                </a:lnTo>
                <a:lnTo>
                  <a:pt x="4732" y="3742"/>
                </a:lnTo>
                <a:lnTo>
                  <a:pt x="4732" y="3522"/>
                </a:lnTo>
                <a:lnTo>
                  <a:pt x="4696" y="2678"/>
                </a:lnTo>
                <a:lnTo>
                  <a:pt x="4732" y="2385"/>
                </a:lnTo>
                <a:lnTo>
                  <a:pt x="4696" y="2165"/>
                </a:lnTo>
                <a:lnTo>
                  <a:pt x="4659" y="1981"/>
                </a:lnTo>
                <a:lnTo>
                  <a:pt x="4842" y="1945"/>
                </a:lnTo>
                <a:lnTo>
                  <a:pt x="5063" y="1871"/>
                </a:lnTo>
                <a:lnTo>
                  <a:pt x="5246" y="1761"/>
                </a:lnTo>
                <a:lnTo>
                  <a:pt x="5393" y="1651"/>
                </a:lnTo>
                <a:lnTo>
                  <a:pt x="5539" y="1468"/>
                </a:lnTo>
                <a:lnTo>
                  <a:pt x="5613" y="1284"/>
                </a:lnTo>
                <a:lnTo>
                  <a:pt x="5686" y="1101"/>
                </a:lnTo>
                <a:lnTo>
                  <a:pt x="5686" y="844"/>
                </a:lnTo>
                <a:lnTo>
                  <a:pt x="5613" y="624"/>
                </a:lnTo>
                <a:lnTo>
                  <a:pt x="5503" y="404"/>
                </a:lnTo>
                <a:lnTo>
                  <a:pt x="5466" y="257"/>
                </a:lnTo>
                <a:lnTo>
                  <a:pt x="5429" y="184"/>
                </a:lnTo>
                <a:lnTo>
                  <a:pt x="5356" y="147"/>
                </a:lnTo>
                <a:lnTo>
                  <a:pt x="5209" y="147"/>
                </a:lnTo>
                <a:lnTo>
                  <a:pt x="5063" y="110"/>
                </a:lnTo>
                <a:lnTo>
                  <a:pt x="4989" y="37"/>
                </a:lnTo>
                <a:lnTo>
                  <a:pt x="4806" y="0"/>
                </a:lnTo>
                <a:close/>
              </a:path>
            </a:pathLst>
          </a:custGeom>
          <a:solidFill>
            <a:srgbClr val="6D9EE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A4C2F4"/>
              </a:solidFill>
              <a:latin typeface="Arial"/>
              <a:ea typeface="Arial"/>
              <a:cs typeface="Arial"/>
              <a:sym typeface="Arial"/>
            </a:endParaRPr>
          </a:p>
        </p:txBody>
      </p:sp>
      <p:sp>
        <p:nvSpPr>
          <p:cNvPr id="893" name="Google Shape;893;p41"/>
          <p:cNvSpPr/>
          <p:nvPr/>
        </p:nvSpPr>
        <p:spPr>
          <a:xfrm>
            <a:off x="2681615" y="4813558"/>
            <a:ext cx="816944" cy="313967"/>
          </a:xfrm>
          <a:custGeom>
            <a:avLst/>
            <a:gdLst/>
            <a:ahLst/>
            <a:cxnLst/>
            <a:rect l="l" t="t" r="r" b="b"/>
            <a:pathLst>
              <a:path w="16325" h="6274" extrusionOk="0">
                <a:moveTo>
                  <a:pt x="14710" y="1"/>
                </a:moveTo>
                <a:lnTo>
                  <a:pt x="14527" y="74"/>
                </a:lnTo>
                <a:lnTo>
                  <a:pt x="14380" y="147"/>
                </a:lnTo>
                <a:lnTo>
                  <a:pt x="14270" y="221"/>
                </a:lnTo>
                <a:lnTo>
                  <a:pt x="14270" y="257"/>
                </a:lnTo>
                <a:lnTo>
                  <a:pt x="14197" y="221"/>
                </a:lnTo>
                <a:lnTo>
                  <a:pt x="14087" y="221"/>
                </a:lnTo>
                <a:lnTo>
                  <a:pt x="14013" y="294"/>
                </a:lnTo>
                <a:lnTo>
                  <a:pt x="13977" y="331"/>
                </a:lnTo>
                <a:lnTo>
                  <a:pt x="13977" y="441"/>
                </a:lnTo>
                <a:lnTo>
                  <a:pt x="14013" y="551"/>
                </a:lnTo>
                <a:lnTo>
                  <a:pt x="14050" y="587"/>
                </a:lnTo>
                <a:lnTo>
                  <a:pt x="14123" y="624"/>
                </a:lnTo>
                <a:lnTo>
                  <a:pt x="14343" y="624"/>
                </a:lnTo>
                <a:lnTo>
                  <a:pt x="14527" y="551"/>
                </a:lnTo>
                <a:lnTo>
                  <a:pt x="14710" y="477"/>
                </a:lnTo>
                <a:lnTo>
                  <a:pt x="14894" y="441"/>
                </a:lnTo>
                <a:lnTo>
                  <a:pt x="14967" y="477"/>
                </a:lnTo>
                <a:lnTo>
                  <a:pt x="15004" y="514"/>
                </a:lnTo>
                <a:lnTo>
                  <a:pt x="14967" y="587"/>
                </a:lnTo>
                <a:lnTo>
                  <a:pt x="14930" y="661"/>
                </a:lnTo>
                <a:lnTo>
                  <a:pt x="14747" y="881"/>
                </a:lnTo>
                <a:lnTo>
                  <a:pt x="14123" y="1725"/>
                </a:lnTo>
                <a:lnTo>
                  <a:pt x="14123" y="1798"/>
                </a:lnTo>
                <a:lnTo>
                  <a:pt x="14087" y="1871"/>
                </a:lnTo>
                <a:lnTo>
                  <a:pt x="14123" y="1981"/>
                </a:lnTo>
                <a:lnTo>
                  <a:pt x="14233" y="2055"/>
                </a:lnTo>
                <a:lnTo>
                  <a:pt x="14343" y="2091"/>
                </a:lnTo>
                <a:lnTo>
                  <a:pt x="14820" y="2091"/>
                </a:lnTo>
                <a:lnTo>
                  <a:pt x="15260" y="2055"/>
                </a:lnTo>
                <a:lnTo>
                  <a:pt x="15774" y="1945"/>
                </a:lnTo>
                <a:lnTo>
                  <a:pt x="16031" y="1871"/>
                </a:lnTo>
                <a:lnTo>
                  <a:pt x="16251" y="1761"/>
                </a:lnTo>
                <a:lnTo>
                  <a:pt x="16324" y="1651"/>
                </a:lnTo>
                <a:lnTo>
                  <a:pt x="16324" y="1541"/>
                </a:lnTo>
                <a:lnTo>
                  <a:pt x="16288" y="1468"/>
                </a:lnTo>
                <a:lnTo>
                  <a:pt x="16214" y="1431"/>
                </a:lnTo>
                <a:lnTo>
                  <a:pt x="16141" y="1394"/>
                </a:lnTo>
                <a:lnTo>
                  <a:pt x="15957" y="1431"/>
                </a:lnTo>
                <a:lnTo>
                  <a:pt x="15774" y="1468"/>
                </a:lnTo>
                <a:lnTo>
                  <a:pt x="15370" y="1541"/>
                </a:lnTo>
                <a:lnTo>
                  <a:pt x="14820" y="1615"/>
                </a:lnTo>
                <a:lnTo>
                  <a:pt x="14820" y="1615"/>
                </a:lnTo>
                <a:lnTo>
                  <a:pt x="15260" y="1028"/>
                </a:lnTo>
                <a:lnTo>
                  <a:pt x="15370" y="844"/>
                </a:lnTo>
                <a:lnTo>
                  <a:pt x="15481" y="698"/>
                </a:lnTo>
                <a:lnTo>
                  <a:pt x="15517" y="477"/>
                </a:lnTo>
                <a:lnTo>
                  <a:pt x="15517" y="404"/>
                </a:lnTo>
                <a:lnTo>
                  <a:pt x="15481" y="294"/>
                </a:lnTo>
                <a:lnTo>
                  <a:pt x="15370" y="184"/>
                </a:lnTo>
                <a:lnTo>
                  <a:pt x="15224" y="74"/>
                </a:lnTo>
                <a:lnTo>
                  <a:pt x="15077" y="37"/>
                </a:lnTo>
                <a:lnTo>
                  <a:pt x="14894" y="1"/>
                </a:lnTo>
                <a:close/>
                <a:moveTo>
                  <a:pt x="6604" y="2788"/>
                </a:moveTo>
                <a:lnTo>
                  <a:pt x="6163" y="2898"/>
                </a:lnTo>
                <a:lnTo>
                  <a:pt x="5576" y="2972"/>
                </a:lnTo>
                <a:lnTo>
                  <a:pt x="5283" y="3045"/>
                </a:lnTo>
                <a:lnTo>
                  <a:pt x="4990" y="3118"/>
                </a:lnTo>
                <a:lnTo>
                  <a:pt x="4953" y="3155"/>
                </a:lnTo>
                <a:lnTo>
                  <a:pt x="4880" y="3229"/>
                </a:lnTo>
                <a:lnTo>
                  <a:pt x="4880" y="3302"/>
                </a:lnTo>
                <a:lnTo>
                  <a:pt x="4880" y="3339"/>
                </a:lnTo>
                <a:lnTo>
                  <a:pt x="4880" y="3412"/>
                </a:lnTo>
                <a:lnTo>
                  <a:pt x="4916" y="3485"/>
                </a:lnTo>
                <a:lnTo>
                  <a:pt x="4990" y="3522"/>
                </a:lnTo>
                <a:lnTo>
                  <a:pt x="5063" y="3522"/>
                </a:lnTo>
                <a:lnTo>
                  <a:pt x="5613" y="3485"/>
                </a:lnTo>
                <a:lnTo>
                  <a:pt x="6163" y="3412"/>
                </a:lnTo>
                <a:lnTo>
                  <a:pt x="6640" y="3339"/>
                </a:lnTo>
                <a:lnTo>
                  <a:pt x="6860" y="3265"/>
                </a:lnTo>
                <a:lnTo>
                  <a:pt x="6970" y="3192"/>
                </a:lnTo>
                <a:lnTo>
                  <a:pt x="7044" y="3118"/>
                </a:lnTo>
                <a:lnTo>
                  <a:pt x="7044" y="3008"/>
                </a:lnTo>
                <a:lnTo>
                  <a:pt x="7044" y="2972"/>
                </a:lnTo>
                <a:lnTo>
                  <a:pt x="7007" y="2898"/>
                </a:lnTo>
                <a:lnTo>
                  <a:pt x="6897" y="2862"/>
                </a:lnTo>
                <a:lnTo>
                  <a:pt x="6824" y="2825"/>
                </a:lnTo>
                <a:lnTo>
                  <a:pt x="6604" y="2788"/>
                </a:lnTo>
                <a:close/>
                <a:moveTo>
                  <a:pt x="13500" y="1945"/>
                </a:moveTo>
                <a:lnTo>
                  <a:pt x="13280" y="1981"/>
                </a:lnTo>
                <a:lnTo>
                  <a:pt x="13060" y="2018"/>
                </a:lnTo>
                <a:lnTo>
                  <a:pt x="12876" y="2055"/>
                </a:lnTo>
                <a:lnTo>
                  <a:pt x="12693" y="2201"/>
                </a:lnTo>
                <a:lnTo>
                  <a:pt x="12546" y="2275"/>
                </a:lnTo>
                <a:lnTo>
                  <a:pt x="12436" y="2422"/>
                </a:lnTo>
                <a:lnTo>
                  <a:pt x="12289" y="2678"/>
                </a:lnTo>
                <a:lnTo>
                  <a:pt x="12179" y="3008"/>
                </a:lnTo>
                <a:lnTo>
                  <a:pt x="12179" y="3339"/>
                </a:lnTo>
                <a:lnTo>
                  <a:pt x="12179" y="3522"/>
                </a:lnTo>
                <a:lnTo>
                  <a:pt x="12216" y="3669"/>
                </a:lnTo>
                <a:lnTo>
                  <a:pt x="12289" y="3815"/>
                </a:lnTo>
                <a:lnTo>
                  <a:pt x="12363" y="3962"/>
                </a:lnTo>
                <a:lnTo>
                  <a:pt x="12473" y="4109"/>
                </a:lnTo>
                <a:lnTo>
                  <a:pt x="12583" y="4219"/>
                </a:lnTo>
                <a:lnTo>
                  <a:pt x="12729" y="4292"/>
                </a:lnTo>
                <a:lnTo>
                  <a:pt x="12876" y="4366"/>
                </a:lnTo>
                <a:lnTo>
                  <a:pt x="12986" y="4402"/>
                </a:lnTo>
                <a:lnTo>
                  <a:pt x="13096" y="4402"/>
                </a:lnTo>
                <a:lnTo>
                  <a:pt x="13353" y="4329"/>
                </a:lnTo>
                <a:lnTo>
                  <a:pt x="13757" y="4146"/>
                </a:lnTo>
                <a:lnTo>
                  <a:pt x="14197" y="3999"/>
                </a:lnTo>
                <a:lnTo>
                  <a:pt x="14417" y="3852"/>
                </a:lnTo>
                <a:lnTo>
                  <a:pt x="14564" y="3705"/>
                </a:lnTo>
                <a:lnTo>
                  <a:pt x="14600" y="3632"/>
                </a:lnTo>
                <a:lnTo>
                  <a:pt x="14564" y="3559"/>
                </a:lnTo>
                <a:lnTo>
                  <a:pt x="14527" y="3485"/>
                </a:lnTo>
                <a:lnTo>
                  <a:pt x="14453" y="3449"/>
                </a:lnTo>
                <a:lnTo>
                  <a:pt x="14343" y="3412"/>
                </a:lnTo>
                <a:lnTo>
                  <a:pt x="14197" y="3449"/>
                </a:lnTo>
                <a:lnTo>
                  <a:pt x="13940" y="3522"/>
                </a:lnTo>
                <a:lnTo>
                  <a:pt x="13426" y="3742"/>
                </a:lnTo>
                <a:lnTo>
                  <a:pt x="13280" y="3815"/>
                </a:lnTo>
                <a:lnTo>
                  <a:pt x="13133" y="3852"/>
                </a:lnTo>
                <a:lnTo>
                  <a:pt x="12986" y="3852"/>
                </a:lnTo>
                <a:lnTo>
                  <a:pt x="12839" y="3779"/>
                </a:lnTo>
                <a:lnTo>
                  <a:pt x="12766" y="3669"/>
                </a:lnTo>
                <a:lnTo>
                  <a:pt x="12729" y="3559"/>
                </a:lnTo>
                <a:lnTo>
                  <a:pt x="12656" y="3339"/>
                </a:lnTo>
                <a:lnTo>
                  <a:pt x="12656" y="3118"/>
                </a:lnTo>
                <a:lnTo>
                  <a:pt x="12729" y="2898"/>
                </a:lnTo>
                <a:lnTo>
                  <a:pt x="12839" y="2715"/>
                </a:lnTo>
                <a:lnTo>
                  <a:pt x="12986" y="2532"/>
                </a:lnTo>
                <a:lnTo>
                  <a:pt x="13133" y="2458"/>
                </a:lnTo>
                <a:lnTo>
                  <a:pt x="13280" y="2422"/>
                </a:lnTo>
                <a:lnTo>
                  <a:pt x="13610" y="2385"/>
                </a:lnTo>
                <a:lnTo>
                  <a:pt x="13940" y="2348"/>
                </a:lnTo>
                <a:lnTo>
                  <a:pt x="14307" y="2348"/>
                </a:lnTo>
                <a:lnTo>
                  <a:pt x="14307" y="2311"/>
                </a:lnTo>
                <a:lnTo>
                  <a:pt x="14307" y="2275"/>
                </a:lnTo>
                <a:lnTo>
                  <a:pt x="14307" y="2238"/>
                </a:lnTo>
                <a:lnTo>
                  <a:pt x="14123" y="2128"/>
                </a:lnTo>
                <a:lnTo>
                  <a:pt x="13903" y="2055"/>
                </a:lnTo>
                <a:lnTo>
                  <a:pt x="13720" y="1981"/>
                </a:lnTo>
                <a:lnTo>
                  <a:pt x="13500" y="1945"/>
                </a:lnTo>
                <a:close/>
                <a:moveTo>
                  <a:pt x="6787" y="4182"/>
                </a:moveTo>
                <a:lnTo>
                  <a:pt x="6347" y="4292"/>
                </a:lnTo>
                <a:lnTo>
                  <a:pt x="5907" y="4366"/>
                </a:lnTo>
                <a:lnTo>
                  <a:pt x="5466" y="4439"/>
                </a:lnTo>
                <a:lnTo>
                  <a:pt x="5063" y="4549"/>
                </a:lnTo>
                <a:lnTo>
                  <a:pt x="4990" y="4622"/>
                </a:lnTo>
                <a:lnTo>
                  <a:pt x="4953" y="4696"/>
                </a:lnTo>
                <a:lnTo>
                  <a:pt x="4953" y="4806"/>
                </a:lnTo>
                <a:lnTo>
                  <a:pt x="5063" y="4843"/>
                </a:lnTo>
                <a:lnTo>
                  <a:pt x="5283" y="4879"/>
                </a:lnTo>
                <a:lnTo>
                  <a:pt x="5980" y="4879"/>
                </a:lnTo>
                <a:lnTo>
                  <a:pt x="6457" y="4769"/>
                </a:lnTo>
                <a:lnTo>
                  <a:pt x="6897" y="4659"/>
                </a:lnTo>
                <a:lnTo>
                  <a:pt x="6970" y="4622"/>
                </a:lnTo>
                <a:lnTo>
                  <a:pt x="7044" y="4586"/>
                </a:lnTo>
                <a:lnTo>
                  <a:pt x="7080" y="4512"/>
                </a:lnTo>
                <a:lnTo>
                  <a:pt x="7117" y="4439"/>
                </a:lnTo>
                <a:lnTo>
                  <a:pt x="7080" y="4292"/>
                </a:lnTo>
                <a:lnTo>
                  <a:pt x="7007" y="4219"/>
                </a:lnTo>
                <a:lnTo>
                  <a:pt x="6934" y="4182"/>
                </a:lnTo>
                <a:close/>
                <a:moveTo>
                  <a:pt x="11079" y="2055"/>
                </a:moveTo>
                <a:lnTo>
                  <a:pt x="10785" y="2091"/>
                </a:lnTo>
                <a:lnTo>
                  <a:pt x="10565" y="2165"/>
                </a:lnTo>
                <a:lnTo>
                  <a:pt x="10382" y="2311"/>
                </a:lnTo>
                <a:lnTo>
                  <a:pt x="10235" y="2495"/>
                </a:lnTo>
                <a:lnTo>
                  <a:pt x="10198" y="2385"/>
                </a:lnTo>
                <a:lnTo>
                  <a:pt x="10088" y="2348"/>
                </a:lnTo>
                <a:lnTo>
                  <a:pt x="9942" y="2311"/>
                </a:lnTo>
                <a:lnTo>
                  <a:pt x="9611" y="2311"/>
                </a:lnTo>
                <a:lnTo>
                  <a:pt x="9501" y="2348"/>
                </a:lnTo>
                <a:lnTo>
                  <a:pt x="9208" y="2495"/>
                </a:lnTo>
                <a:lnTo>
                  <a:pt x="8988" y="2678"/>
                </a:lnTo>
                <a:lnTo>
                  <a:pt x="8951" y="2568"/>
                </a:lnTo>
                <a:lnTo>
                  <a:pt x="8915" y="2532"/>
                </a:lnTo>
                <a:lnTo>
                  <a:pt x="8878" y="2532"/>
                </a:lnTo>
                <a:lnTo>
                  <a:pt x="8804" y="2568"/>
                </a:lnTo>
                <a:lnTo>
                  <a:pt x="8731" y="2752"/>
                </a:lnTo>
                <a:lnTo>
                  <a:pt x="8658" y="2935"/>
                </a:lnTo>
                <a:lnTo>
                  <a:pt x="8621" y="3339"/>
                </a:lnTo>
                <a:lnTo>
                  <a:pt x="8584" y="3705"/>
                </a:lnTo>
                <a:lnTo>
                  <a:pt x="8621" y="4072"/>
                </a:lnTo>
                <a:lnTo>
                  <a:pt x="8694" y="4439"/>
                </a:lnTo>
                <a:lnTo>
                  <a:pt x="8768" y="4806"/>
                </a:lnTo>
                <a:lnTo>
                  <a:pt x="8804" y="4879"/>
                </a:lnTo>
                <a:lnTo>
                  <a:pt x="8878" y="4953"/>
                </a:lnTo>
                <a:lnTo>
                  <a:pt x="8951" y="4989"/>
                </a:lnTo>
                <a:lnTo>
                  <a:pt x="9061" y="4953"/>
                </a:lnTo>
                <a:lnTo>
                  <a:pt x="9135" y="4916"/>
                </a:lnTo>
                <a:lnTo>
                  <a:pt x="9208" y="4879"/>
                </a:lnTo>
                <a:lnTo>
                  <a:pt x="9245" y="4769"/>
                </a:lnTo>
                <a:lnTo>
                  <a:pt x="9208" y="4659"/>
                </a:lnTo>
                <a:lnTo>
                  <a:pt x="9135" y="4182"/>
                </a:lnTo>
                <a:lnTo>
                  <a:pt x="9098" y="3669"/>
                </a:lnTo>
                <a:lnTo>
                  <a:pt x="9135" y="3339"/>
                </a:lnTo>
                <a:lnTo>
                  <a:pt x="9208" y="3118"/>
                </a:lnTo>
                <a:lnTo>
                  <a:pt x="9391" y="2972"/>
                </a:lnTo>
                <a:lnTo>
                  <a:pt x="9575" y="2825"/>
                </a:lnTo>
                <a:lnTo>
                  <a:pt x="9795" y="2788"/>
                </a:lnTo>
                <a:lnTo>
                  <a:pt x="9868" y="4072"/>
                </a:lnTo>
                <a:lnTo>
                  <a:pt x="9905" y="4146"/>
                </a:lnTo>
                <a:lnTo>
                  <a:pt x="9942" y="4219"/>
                </a:lnTo>
                <a:lnTo>
                  <a:pt x="10015" y="4292"/>
                </a:lnTo>
                <a:lnTo>
                  <a:pt x="10125" y="4292"/>
                </a:lnTo>
                <a:lnTo>
                  <a:pt x="10198" y="4329"/>
                </a:lnTo>
                <a:lnTo>
                  <a:pt x="10272" y="4292"/>
                </a:lnTo>
                <a:lnTo>
                  <a:pt x="10308" y="4219"/>
                </a:lnTo>
                <a:lnTo>
                  <a:pt x="10345" y="4146"/>
                </a:lnTo>
                <a:lnTo>
                  <a:pt x="10455" y="3559"/>
                </a:lnTo>
                <a:lnTo>
                  <a:pt x="10565" y="3008"/>
                </a:lnTo>
                <a:lnTo>
                  <a:pt x="10602" y="2862"/>
                </a:lnTo>
                <a:lnTo>
                  <a:pt x="10675" y="2752"/>
                </a:lnTo>
                <a:lnTo>
                  <a:pt x="10785" y="2642"/>
                </a:lnTo>
                <a:lnTo>
                  <a:pt x="10895" y="2568"/>
                </a:lnTo>
                <a:lnTo>
                  <a:pt x="11079" y="2568"/>
                </a:lnTo>
                <a:lnTo>
                  <a:pt x="11115" y="2642"/>
                </a:lnTo>
                <a:lnTo>
                  <a:pt x="11115" y="2752"/>
                </a:lnTo>
                <a:lnTo>
                  <a:pt x="11115" y="2862"/>
                </a:lnTo>
                <a:lnTo>
                  <a:pt x="11189" y="3449"/>
                </a:lnTo>
                <a:lnTo>
                  <a:pt x="11299" y="4036"/>
                </a:lnTo>
                <a:lnTo>
                  <a:pt x="11372" y="4256"/>
                </a:lnTo>
                <a:lnTo>
                  <a:pt x="11446" y="4512"/>
                </a:lnTo>
                <a:lnTo>
                  <a:pt x="11556" y="4732"/>
                </a:lnTo>
                <a:lnTo>
                  <a:pt x="11629" y="4806"/>
                </a:lnTo>
                <a:lnTo>
                  <a:pt x="11739" y="4843"/>
                </a:lnTo>
                <a:lnTo>
                  <a:pt x="11849" y="4843"/>
                </a:lnTo>
                <a:lnTo>
                  <a:pt x="11922" y="4806"/>
                </a:lnTo>
                <a:lnTo>
                  <a:pt x="11996" y="4769"/>
                </a:lnTo>
                <a:lnTo>
                  <a:pt x="12032" y="4696"/>
                </a:lnTo>
                <a:lnTo>
                  <a:pt x="12069" y="4586"/>
                </a:lnTo>
                <a:lnTo>
                  <a:pt x="11996" y="4476"/>
                </a:lnTo>
                <a:lnTo>
                  <a:pt x="11922" y="4402"/>
                </a:lnTo>
                <a:lnTo>
                  <a:pt x="11886" y="4256"/>
                </a:lnTo>
                <a:lnTo>
                  <a:pt x="11812" y="4072"/>
                </a:lnTo>
                <a:lnTo>
                  <a:pt x="11776" y="3779"/>
                </a:lnTo>
                <a:lnTo>
                  <a:pt x="11666" y="3339"/>
                </a:lnTo>
                <a:lnTo>
                  <a:pt x="11629" y="2862"/>
                </a:lnTo>
                <a:lnTo>
                  <a:pt x="11629" y="2532"/>
                </a:lnTo>
                <a:lnTo>
                  <a:pt x="11592" y="2385"/>
                </a:lnTo>
                <a:lnTo>
                  <a:pt x="11482" y="2275"/>
                </a:lnTo>
                <a:lnTo>
                  <a:pt x="11299" y="2128"/>
                </a:lnTo>
                <a:lnTo>
                  <a:pt x="11189" y="2091"/>
                </a:lnTo>
                <a:lnTo>
                  <a:pt x="11079" y="2055"/>
                </a:lnTo>
                <a:close/>
                <a:moveTo>
                  <a:pt x="2715" y="1138"/>
                </a:moveTo>
                <a:lnTo>
                  <a:pt x="2569" y="1174"/>
                </a:lnTo>
                <a:lnTo>
                  <a:pt x="2422" y="1284"/>
                </a:lnTo>
                <a:lnTo>
                  <a:pt x="2385" y="1358"/>
                </a:lnTo>
                <a:lnTo>
                  <a:pt x="2165" y="1284"/>
                </a:lnTo>
                <a:lnTo>
                  <a:pt x="1762" y="1284"/>
                </a:lnTo>
                <a:lnTo>
                  <a:pt x="1542" y="1358"/>
                </a:lnTo>
                <a:lnTo>
                  <a:pt x="771" y="1504"/>
                </a:lnTo>
                <a:lnTo>
                  <a:pt x="368" y="1651"/>
                </a:lnTo>
                <a:lnTo>
                  <a:pt x="184" y="1725"/>
                </a:lnTo>
                <a:lnTo>
                  <a:pt x="38" y="1835"/>
                </a:lnTo>
                <a:lnTo>
                  <a:pt x="1" y="1908"/>
                </a:lnTo>
                <a:lnTo>
                  <a:pt x="1" y="1981"/>
                </a:lnTo>
                <a:lnTo>
                  <a:pt x="38" y="2018"/>
                </a:lnTo>
                <a:lnTo>
                  <a:pt x="111" y="2055"/>
                </a:lnTo>
                <a:lnTo>
                  <a:pt x="74" y="2348"/>
                </a:lnTo>
                <a:lnTo>
                  <a:pt x="74" y="2642"/>
                </a:lnTo>
                <a:lnTo>
                  <a:pt x="74" y="3705"/>
                </a:lnTo>
                <a:lnTo>
                  <a:pt x="111" y="4843"/>
                </a:lnTo>
                <a:lnTo>
                  <a:pt x="148" y="5980"/>
                </a:lnTo>
                <a:lnTo>
                  <a:pt x="184" y="6090"/>
                </a:lnTo>
                <a:lnTo>
                  <a:pt x="294" y="6200"/>
                </a:lnTo>
                <a:lnTo>
                  <a:pt x="404" y="6236"/>
                </a:lnTo>
                <a:lnTo>
                  <a:pt x="514" y="6200"/>
                </a:lnTo>
                <a:lnTo>
                  <a:pt x="624" y="6236"/>
                </a:lnTo>
                <a:lnTo>
                  <a:pt x="845" y="6273"/>
                </a:lnTo>
                <a:lnTo>
                  <a:pt x="1028" y="6236"/>
                </a:lnTo>
                <a:lnTo>
                  <a:pt x="1395" y="6163"/>
                </a:lnTo>
                <a:lnTo>
                  <a:pt x="2385" y="5980"/>
                </a:lnTo>
                <a:lnTo>
                  <a:pt x="2605" y="5943"/>
                </a:lnTo>
                <a:lnTo>
                  <a:pt x="2752" y="5906"/>
                </a:lnTo>
                <a:lnTo>
                  <a:pt x="2899" y="5833"/>
                </a:lnTo>
                <a:lnTo>
                  <a:pt x="2972" y="5686"/>
                </a:lnTo>
                <a:lnTo>
                  <a:pt x="2972" y="5576"/>
                </a:lnTo>
                <a:lnTo>
                  <a:pt x="2935" y="5503"/>
                </a:lnTo>
                <a:lnTo>
                  <a:pt x="2825" y="5429"/>
                </a:lnTo>
                <a:lnTo>
                  <a:pt x="2679" y="5393"/>
                </a:lnTo>
                <a:lnTo>
                  <a:pt x="2532" y="5393"/>
                </a:lnTo>
                <a:lnTo>
                  <a:pt x="2385" y="5429"/>
                </a:lnTo>
                <a:lnTo>
                  <a:pt x="2055" y="5503"/>
                </a:lnTo>
                <a:lnTo>
                  <a:pt x="1762" y="5576"/>
                </a:lnTo>
                <a:lnTo>
                  <a:pt x="1028" y="5723"/>
                </a:lnTo>
                <a:lnTo>
                  <a:pt x="698" y="5796"/>
                </a:lnTo>
                <a:lnTo>
                  <a:pt x="661" y="4953"/>
                </a:lnTo>
                <a:lnTo>
                  <a:pt x="624" y="4109"/>
                </a:lnTo>
                <a:lnTo>
                  <a:pt x="845" y="4109"/>
                </a:lnTo>
                <a:lnTo>
                  <a:pt x="1028" y="4072"/>
                </a:lnTo>
                <a:lnTo>
                  <a:pt x="1431" y="3962"/>
                </a:lnTo>
                <a:lnTo>
                  <a:pt x="2459" y="3742"/>
                </a:lnTo>
                <a:lnTo>
                  <a:pt x="2495" y="3779"/>
                </a:lnTo>
                <a:lnTo>
                  <a:pt x="2605" y="3779"/>
                </a:lnTo>
                <a:lnTo>
                  <a:pt x="2679" y="3742"/>
                </a:lnTo>
                <a:lnTo>
                  <a:pt x="2752" y="3705"/>
                </a:lnTo>
                <a:lnTo>
                  <a:pt x="2789" y="3669"/>
                </a:lnTo>
                <a:lnTo>
                  <a:pt x="2862" y="3559"/>
                </a:lnTo>
                <a:lnTo>
                  <a:pt x="2899" y="3485"/>
                </a:lnTo>
                <a:lnTo>
                  <a:pt x="2899" y="3412"/>
                </a:lnTo>
                <a:lnTo>
                  <a:pt x="2862" y="3339"/>
                </a:lnTo>
                <a:lnTo>
                  <a:pt x="2825" y="3265"/>
                </a:lnTo>
                <a:lnTo>
                  <a:pt x="2715" y="3155"/>
                </a:lnTo>
                <a:lnTo>
                  <a:pt x="2532" y="3155"/>
                </a:lnTo>
                <a:lnTo>
                  <a:pt x="1431" y="3449"/>
                </a:lnTo>
                <a:lnTo>
                  <a:pt x="1028" y="3522"/>
                </a:lnTo>
                <a:lnTo>
                  <a:pt x="808" y="3595"/>
                </a:lnTo>
                <a:lnTo>
                  <a:pt x="624" y="3632"/>
                </a:lnTo>
                <a:lnTo>
                  <a:pt x="588" y="2788"/>
                </a:lnTo>
                <a:lnTo>
                  <a:pt x="588" y="2458"/>
                </a:lnTo>
                <a:lnTo>
                  <a:pt x="551" y="2091"/>
                </a:lnTo>
                <a:lnTo>
                  <a:pt x="1065" y="1981"/>
                </a:lnTo>
                <a:lnTo>
                  <a:pt x="1615" y="1835"/>
                </a:lnTo>
                <a:lnTo>
                  <a:pt x="1798" y="1798"/>
                </a:lnTo>
                <a:lnTo>
                  <a:pt x="2055" y="1798"/>
                </a:lnTo>
                <a:lnTo>
                  <a:pt x="2165" y="1871"/>
                </a:lnTo>
                <a:lnTo>
                  <a:pt x="2238" y="1908"/>
                </a:lnTo>
                <a:lnTo>
                  <a:pt x="2312" y="1945"/>
                </a:lnTo>
                <a:lnTo>
                  <a:pt x="2422" y="1945"/>
                </a:lnTo>
                <a:lnTo>
                  <a:pt x="2495" y="1908"/>
                </a:lnTo>
                <a:lnTo>
                  <a:pt x="3009" y="1651"/>
                </a:lnTo>
                <a:lnTo>
                  <a:pt x="3082" y="1615"/>
                </a:lnTo>
                <a:lnTo>
                  <a:pt x="3119" y="1578"/>
                </a:lnTo>
                <a:lnTo>
                  <a:pt x="3156" y="1431"/>
                </a:lnTo>
                <a:lnTo>
                  <a:pt x="3119" y="1284"/>
                </a:lnTo>
                <a:lnTo>
                  <a:pt x="3082" y="1248"/>
                </a:lnTo>
                <a:lnTo>
                  <a:pt x="3009" y="1174"/>
                </a:lnTo>
                <a:lnTo>
                  <a:pt x="2862" y="1138"/>
                </a:lnTo>
                <a:close/>
              </a:path>
            </a:pathLst>
          </a:custGeom>
          <a:solidFill>
            <a:srgbClr val="6D9EE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A4C2F4"/>
              </a:solidFill>
              <a:latin typeface="Arial"/>
              <a:ea typeface="Arial"/>
              <a:cs typeface="Arial"/>
              <a:sym typeface="Arial"/>
            </a:endParaRPr>
          </a:p>
        </p:txBody>
      </p:sp>
      <p:sp>
        <p:nvSpPr>
          <p:cNvPr id="894" name="Google Shape;894;p41"/>
          <p:cNvSpPr/>
          <p:nvPr/>
        </p:nvSpPr>
        <p:spPr>
          <a:xfrm>
            <a:off x="7146421" y="4508764"/>
            <a:ext cx="1040884" cy="730621"/>
          </a:xfrm>
          <a:custGeom>
            <a:avLst/>
            <a:gdLst/>
            <a:ahLst/>
            <a:cxnLst/>
            <a:rect l="l" t="t" r="r" b="b"/>
            <a:pathLst>
              <a:path w="20800" h="14600" extrusionOk="0">
                <a:moveTo>
                  <a:pt x="5466" y="441"/>
                </a:moveTo>
                <a:lnTo>
                  <a:pt x="5650" y="478"/>
                </a:lnTo>
                <a:lnTo>
                  <a:pt x="5577" y="478"/>
                </a:lnTo>
                <a:lnTo>
                  <a:pt x="5466" y="441"/>
                </a:lnTo>
                <a:close/>
                <a:moveTo>
                  <a:pt x="4843" y="478"/>
                </a:moveTo>
                <a:lnTo>
                  <a:pt x="4806" y="514"/>
                </a:lnTo>
                <a:lnTo>
                  <a:pt x="4586" y="551"/>
                </a:lnTo>
                <a:lnTo>
                  <a:pt x="4843" y="478"/>
                </a:lnTo>
                <a:close/>
                <a:moveTo>
                  <a:pt x="5173" y="808"/>
                </a:moveTo>
                <a:lnTo>
                  <a:pt x="5210" y="844"/>
                </a:lnTo>
                <a:lnTo>
                  <a:pt x="5246" y="918"/>
                </a:lnTo>
                <a:lnTo>
                  <a:pt x="5356" y="991"/>
                </a:lnTo>
                <a:lnTo>
                  <a:pt x="5503" y="1028"/>
                </a:lnTo>
                <a:lnTo>
                  <a:pt x="5760" y="1028"/>
                </a:lnTo>
                <a:lnTo>
                  <a:pt x="5870" y="991"/>
                </a:lnTo>
                <a:lnTo>
                  <a:pt x="5980" y="991"/>
                </a:lnTo>
                <a:lnTo>
                  <a:pt x="6017" y="1028"/>
                </a:lnTo>
                <a:lnTo>
                  <a:pt x="6053" y="1101"/>
                </a:lnTo>
                <a:lnTo>
                  <a:pt x="6163" y="1431"/>
                </a:lnTo>
                <a:lnTo>
                  <a:pt x="6163" y="1725"/>
                </a:lnTo>
                <a:lnTo>
                  <a:pt x="6127" y="2055"/>
                </a:lnTo>
                <a:lnTo>
                  <a:pt x="6053" y="2348"/>
                </a:lnTo>
                <a:lnTo>
                  <a:pt x="5980" y="2532"/>
                </a:lnTo>
                <a:lnTo>
                  <a:pt x="5907" y="2715"/>
                </a:lnTo>
                <a:lnTo>
                  <a:pt x="5650" y="3009"/>
                </a:lnTo>
                <a:lnTo>
                  <a:pt x="5393" y="3229"/>
                </a:lnTo>
                <a:lnTo>
                  <a:pt x="5063" y="3412"/>
                </a:lnTo>
                <a:lnTo>
                  <a:pt x="5063" y="3375"/>
                </a:lnTo>
                <a:lnTo>
                  <a:pt x="5063" y="3302"/>
                </a:lnTo>
                <a:lnTo>
                  <a:pt x="5026" y="3265"/>
                </a:lnTo>
                <a:lnTo>
                  <a:pt x="4953" y="3229"/>
                </a:lnTo>
                <a:lnTo>
                  <a:pt x="4880" y="3229"/>
                </a:lnTo>
                <a:lnTo>
                  <a:pt x="5063" y="2789"/>
                </a:lnTo>
                <a:lnTo>
                  <a:pt x="5063" y="2715"/>
                </a:lnTo>
                <a:lnTo>
                  <a:pt x="4990" y="2679"/>
                </a:lnTo>
                <a:lnTo>
                  <a:pt x="4953" y="2679"/>
                </a:lnTo>
                <a:lnTo>
                  <a:pt x="4880" y="2715"/>
                </a:lnTo>
                <a:lnTo>
                  <a:pt x="4549" y="3229"/>
                </a:lnTo>
                <a:lnTo>
                  <a:pt x="4329" y="3559"/>
                </a:lnTo>
                <a:lnTo>
                  <a:pt x="4109" y="3522"/>
                </a:lnTo>
                <a:lnTo>
                  <a:pt x="3853" y="3486"/>
                </a:lnTo>
                <a:lnTo>
                  <a:pt x="3706" y="3449"/>
                </a:lnTo>
                <a:lnTo>
                  <a:pt x="3999" y="3192"/>
                </a:lnTo>
                <a:lnTo>
                  <a:pt x="4586" y="2642"/>
                </a:lnTo>
                <a:lnTo>
                  <a:pt x="4586" y="2568"/>
                </a:lnTo>
                <a:lnTo>
                  <a:pt x="4586" y="2495"/>
                </a:lnTo>
                <a:lnTo>
                  <a:pt x="4513" y="2458"/>
                </a:lnTo>
                <a:lnTo>
                  <a:pt x="4439" y="2458"/>
                </a:lnTo>
                <a:lnTo>
                  <a:pt x="3486" y="3119"/>
                </a:lnTo>
                <a:lnTo>
                  <a:pt x="3302" y="3265"/>
                </a:lnTo>
                <a:lnTo>
                  <a:pt x="3229" y="3192"/>
                </a:lnTo>
                <a:lnTo>
                  <a:pt x="3266" y="3082"/>
                </a:lnTo>
                <a:lnTo>
                  <a:pt x="3302" y="3009"/>
                </a:lnTo>
                <a:lnTo>
                  <a:pt x="3266" y="2935"/>
                </a:lnTo>
                <a:lnTo>
                  <a:pt x="3229" y="2899"/>
                </a:lnTo>
                <a:lnTo>
                  <a:pt x="3339" y="2935"/>
                </a:lnTo>
                <a:lnTo>
                  <a:pt x="3669" y="2752"/>
                </a:lnTo>
                <a:lnTo>
                  <a:pt x="4733" y="2055"/>
                </a:lnTo>
                <a:lnTo>
                  <a:pt x="4770" y="1982"/>
                </a:lnTo>
                <a:lnTo>
                  <a:pt x="4770" y="1945"/>
                </a:lnTo>
                <a:lnTo>
                  <a:pt x="4733" y="1872"/>
                </a:lnTo>
                <a:lnTo>
                  <a:pt x="4660" y="1872"/>
                </a:lnTo>
                <a:lnTo>
                  <a:pt x="4329" y="1982"/>
                </a:lnTo>
                <a:lnTo>
                  <a:pt x="3816" y="2202"/>
                </a:lnTo>
                <a:lnTo>
                  <a:pt x="3302" y="2458"/>
                </a:lnTo>
                <a:lnTo>
                  <a:pt x="3082" y="2642"/>
                </a:lnTo>
                <a:lnTo>
                  <a:pt x="2935" y="2789"/>
                </a:lnTo>
                <a:lnTo>
                  <a:pt x="2899" y="2605"/>
                </a:lnTo>
                <a:lnTo>
                  <a:pt x="2899" y="2458"/>
                </a:lnTo>
                <a:lnTo>
                  <a:pt x="3082" y="2385"/>
                </a:lnTo>
                <a:lnTo>
                  <a:pt x="3266" y="2238"/>
                </a:lnTo>
                <a:lnTo>
                  <a:pt x="3632" y="2018"/>
                </a:lnTo>
                <a:lnTo>
                  <a:pt x="4109" y="1725"/>
                </a:lnTo>
                <a:lnTo>
                  <a:pt x="4586" y="1505"/>
                </a:lnTo>
                <a:lnTo>
                  <a:pt x="4660" y="1431"/>
                </a:lnTo>
                <a:lnTo>
                  <a:pt x="4660" y="1358"/>
                </a:lnTo>
                <a:lnTo>
                  <a:pt x="4586" y="1321"/>
                </a:lnTo>
                <a:lnTo>
                  <a:pt x="4513" y="1285"/>
                </a:lnTo>
                <a:lnTo>
                  <a:pt x="4256" y="1358"/>
                </a:lnTo>
                <a:lnTo>
                  <a:pt x="3963" y="1431"/>
                </a:lnTo>
                <a:lnTo>
                  <a:pt x="3706" y="1505"/>
                </a:lnTo>
                <a:lnTo>
                  <a:pt x="3449" y="1651"/>
                </a:lnTo>
                <a:lnTo>
                  <a:pt x="3156" y="1798"/>
                </a:lnTo>
                <a:lnTo>
                  <a:pt x="3302" y="1578"/>
                </a:lnTo>
                <a:lnTo>
                  <a:pt x="3486" y="1358"/>
                </a:lnTo>
                <a:lnTo>
                  <a:pt x="3779" y="1211"/>
                </a:lnTo>
                <a:lnTo>
                  <a:pt x="4109" y="1065"/>
                </a:lnTo>
                <a:lnTo>
                  <a:pt x="4733" y="844"/>
                </a:lnTo>
                <a:lnTo>
                  <a:pt x="4770" y="918"/>
                </a:lnTo>
                <a:lnTo>
                  <a:pt x="4843" y="991"/>
                </a:lnTo>
                <a:lnTo>
                  <a:pt x="4916" y="991"/>
                </a:lnTo>
                <a:lnTo>
                  <a:pt x="4990" y="1028"/>
                </a:lnTo>
                <a:lnTo>
                  <a:pt x="5063" y="991"/>
                </a:lnTo>
                <a:lnTo>
                  <a:pt x="5100" y="955"/>
                </a:lnTo>
                <a:lnTo>
                  <a:pt x="5173" y="881"/>
                </a:lnTo>
                <a:lnTo>
                  <a:pt x="5173" y="808"/>
                </a:lnTo>
                <a:close/>
                <a:moveTo>
                  <a:pt x="9648" y="3302"/>
                </a:moveTo>
                <a:lnTo>
                  <a:pt x="9905" y="3375"/>
                </a:lnTo>
                <a:lnTo>
                  <a:pt x="9905" y="3412"/>
                </a:lnTo>
                <a:lnTo>
                  <a:pt x="10125" y="3632"/>
                </a:lnTo>
                <a:lnTo>
                  <a:pt x="10308" y="3889"/>
                </a:lnTo>
                <a:lnTo>
                  <a:pt x="10162" y="4036"/>
                </a:lnTo>
                <a:lnTo>
                  <a:pt x="9978" y="4182"/>
                </a:lnTo>
                <a:lnTo>
                  <a:pt x="9795" y="4293"/>
                </a:lnTo>
                <a:lnTo>
                  <a:pt x="9612" y="4329"/>
                </a:lnTo>
                <a:lnTo>
                  <a:pt x="9501" y="4293"/>
                </a:lnTo>
                <a:lnTo>
                  <a:pt x="9428" y="4256"/>
                </a:lnTo>
                <a:lnTo>
                  <a:pt x="9501" y="4146"/>
                </a:lnTo>
                <a:lnTo>
                  <a:pt x="9501" y="4072"/>
                </a:lnTo>
                <a:lnTo>
                  <a:pt x="9465" y="3999"/>
                </a:lnTo>
                <a:lnTo>
                  <a:pt x="9391" y="3926"/>
                </a:lnTo>
                <a:lnTo>
                  <a:pt x="9245" y="3926"/>
                </a:lnTo>
                <a:lnTo>
                  <a:pt x="9465" y="3816"/>
                </a:lnTo>
                <a:lnTo>
                  <a:pt x="9501" y="3779"/>
                </a:lnTo>
                <a:lnTo>
                  <a:pt x="9538" y="3742"/>
                </a:lnTo>
                <a:lnTo>
                  <a:pt x="9538" y="3632"/>
                </a:lnTo>
                <a:lnTo>
                  <a:pt x="9465" y="3559"/>
                </a:lnTo>
                <a:lnTo>
                  <a:pt x="9391" y="3522"/>
                </a:lnTo>
                <a:lnTo>
                  <a:pt x="9355" y="3522"/>
                </a:lnTo>
                <a:lnTo>
                  <a:pt x="9061" y="3632"/>
                </a:lnTo>
                <a:lnTo>
                  <a:pt x="9208" y="3375"/>
                </a:lnTo>
                <a:lnTo>
                  <a:pt x="9281" y="3412"/>
                </a:lnTo>
                <a:lnTo>
                  <a:pt x="9355" y="3412"/>
                </a:lnTo>
                <a:lnTo>
                  <a:pt x="9501" y="3375"/>
                </a:lnTo>
                <a:lnTo>
                  <a:pt x="9648" y="3302"/>
                </a:lnTo>
                <a:close/>
                <a:moveTo>
                  <a:pt x="1505" y="4329"/>
                </a:moveTo>
                <a:lnTo>
                  <a:pt x="1615" y="4366"/>
                </a:lnTo>
                <a:lnTo>
                  <a:pt x="1725" y="4439"/>
                </a:lnTo>
                <a:lnTo>
                  <a:pt x="1872" y="4586"/>
                </a:lnTo>
                <a:lnTo>
                  <a:pt x="1908" y="4769"/>
                </a:lnTo>
                <a:lnTo>
                  <a:pt x="1945" y="4916"/>
                </a:lnTo>
                <a:lnTo>
                  <a:pt x="1908" y="5100"/>
                </a:lnTo>
                <a:lnTo>
                  <a:pt x="1872" y="5246"/>
                </a:lnTo>
                <a:lnTo>
                  <a:pt x="1762" y="5393"/>
                </a:lnTo>
                <a:lnTo>
                  <a:pt x="1615" y="5503"/>
                </a:lnTo>
                <a:lnTo>
                  <a:pt x="1468" y="5576"/>
                </a:lnTo>
                <a:lnTo>
                  <a:pt x="1432" y="5430"/>
                </a:lnTo>
                <a:lnTo>
                  <a:pt x="1432" y="5283"/>
                </a:lnTo>
                <a:lnTo>
                  <a:pt x="1432" y="5210"/>
                </a:lnTo>
                <a:lnTo>
                  <a:pt x="1395" y="5136"/>
                </a:lnTo>
                <a:lnTo>
                  <a:pt x="1395" y="5063"/>
                </a:lnTo>
                <a:lnTo>
                  <a:pt x="1321" y="4989"/>
                </a:lnTo>
                <a:lnTo>
                  <a:pt x="1285" y="4953"/>
                </a:lnTo>
                <a:lnTo>
                  <a:pt x="1175" y="4989"/>
                </a:lnTo>
                <a:lnTo>
                  <a:pt x="1028" y="5063"/>
                </a:lnTo>
                <a:lnTo>
                  <a:pt x="1138" y="4989"/>
                </a:lnTo>
                <a:lnTo>
                  <a:pt x="1321" y="4879"/>
                </a:lnTo>
                <a:lnTo>
                  <a:pt x="1468" y="4769"/>
                </a:lnTo>
                <a:lnTo>
                  <a:pt x="1542" y="4696"/>
                </a:lnTo>
                <a:lnTo>
                  <a:pt x="1505" y="4623"/>
                </a:lnTo>
                <a:lnTo>
                  <a:pt x="1468" y="4549"/>
                </a:lnTo>
                <a:lnTo>
                  <a:pt x="1395" y="4513"/>
                </a:lnTo>
                <a:lnTo>
                  <a:pt x="1432" y="4476"/>
                </a:lnTo>
                <a:lnTo>
                  <a:pt x="1468" y="4439"/>
                </a:lnTo>
                <a:lnTo>
                  <a:pt x="1468" y="4403"/>
                </a:lnTo>
                <a:lnTo>
                  <a:pt x="1432" y="4329"/>
                </a:lnTo>
                <a:close/>
                <a:moveTo>
                  <a:pt x="1138" y="5576"/>
                </a:moveTo>
                <a:lnTo>
                  <a:pt x="1138" y="5650"/>
                </a:lnTo>
                <a:lnTo>
                  <a:pt x="1028" y="5613"/>
                </a:lnTo>
                <a:lnTo>
                  <a:pt x="1138" y="5576"/>
                </a:lnTo>
                <a:close/>
                <a:moveTo>
                  <a:pt x="7887" y="5907"/>
                </a:moveTo>
                <a:lnTo>
                  <a:pt x="8218" y="5980"/>
                </a:lnTo>
                <a:lnTo>
                  <a:pt x="8291" y="6090"/>
                </a:lnTo>
                <a:lnTo>
                  <a:pt x="8401" y="6163"/>
                </a:lnTo>
                <a:lnTo>
                  <a:pt x="8511" y="6273"/>
                </a:lnTo>
                <a:lnTo>
                  <a:pt x="8621" y="6383"/>
                </a:lnTo>
                <a:lnTo>
                  <a:pt x="8694" y="6530"/>
                </a:lnTo>
                <a:lnTo>
                  <a:pt x="8768" y="6677"/>
                </a:lnTo>
                <a:lnTo>
                  <a:pt x="8805" y="6934"/>
                </a:lnTo>
                <a:lnTo>
                  <a:pt x="8768" y="7154"/>
                </a:lnTo>
                <a:lnTo>
                  <a:pt x="8658" y="7374"/>
                </a:lnTo>
                <a:lnTo>
                  <a:pt x="8548" y="7557"/>
                </a:lnTo>
                <a:lnTo>
                  <a:pt x="8438" y="7704"/>
                </a:lnTo>
                <a:lnTo>
                  <a:pt x="8291" y="7814"/>
                </a:lnTo>
                <a:lnTo>
                  <a:pt x="8144" y="7887"/>
                </a:lnTo>
                <a:lnTo>
                  <a:pt x="7998" y="7961"/>
                </a:lnTo>
                <a:lnTo>
                  <a:pt x="8071" y="7594"/>
                </a:lnTo>
                <a:lnTo>
                  <a:pt x="8071" y="7520"/>
                </a:lnTo>
                <a:lnTo>
                  <a:pt x="8034" y="7484"/>
                </a:lnTo>
                <a:lnTo>
                  <a:pt x="7961" y="7484"/>
                </a:lnTo>
                <a:lnTo>
                  <a:pt x="7924" y="7520"/>
                </a:lnTo>
                <a:lnTo>
                  <a:pt x="7741" y="7741"/>
                </a:lnTo>
                <a:lnTo>
                  <a:pt x="7557" y="7997"/>
                </a:lnTo>
                <a:lnTo>
                  <a:pt x="7264" y="7924"/>
                </a:lnTo>
                <a:lnTo>
                  <a:pt x="7484" y="7594"/>
                </a:lnTo>
                <a:lnTo>
                  <a:pt x="7741" y="7337"/>
                </a:lnTo>
                <a:lnTo>
                  <a:pt x="7741" y="7264"/>
                </a:lnTo>
                <a:lnTo>
                  <a:pt x="7741" y="7227"/>
                </a:lnTo>
                <a:lnTo>
                  <a:pt x="7631" y="7227"/>
                </a:lnTo>
                <a:lnTo>
                  <a:pt x="7447" y="7337"/>
                </a:lnTo>
                <a:lnTo>
                  <a:pt x="7264" y="7447"/>
                </a:lnTo>
                <a:lnTo>
                  <a:pt x="7080" y="7594"/>
                </a:lnTo>
                <a:lnTo>
                  <a:pt x="6934" y="7777"/>
                </a:lnTo>
                <a:lnTo>
                  <a:pt x="6860" y="7704"/>
                </a:lnTo>
                <a:lnTo>
                  <a:pt x="6714" y="7557"/>
                </a:lnTo>
                <a:lnTo>
                  <a:pt x="7227" y="7264"/>
                </a:lnTo>
                <a:lnTo>
                  <a:pt x="7741" y="6934"/>
                </a:lnTo>
                <a:lnTo>
                  <a:pt x="7741" y="6897"/>
                </a:lnTo>
                <a:lnTo>
                  <a:pt x="7704" y="6860"/>
                </a:lnTo>
                <a:lnTo>
                  <a:pt x="7411" y="6860"/>
                </a:lnTo>
                <a:lnTo>
                  <a:pt x="7080" y="6934"/>
                </a:lnTo>
                <a:lnTo>
                  <a:pt x="6787" y="7044"/>
                </a:lnTo>
                <a:lnTo>
                  <a:pt x="6530" y="7227"/>
                </a:lnTo>
                <a:lnTo>
                  <a:pt x="6494" y="7007"/>
                </a:lnTo>
                <a:lnTo>
                  <a:pt x="6494" y="6750"/>
                </a:lnTo>
                <a:lnTo>
                  <a:pt x="6604" y="6713"/>
                </a:lnTo>
                <a:lnTo>
                  <a:pt x="6970" y="6603"/>
                </a:lnTo>
                <a:lnTo>
                  <a:pt x="7117" y="6530"/>
                </a:lnTo>
                <a:lnTo>
                  <a:pt x="7301" y="6420"/>
                </a:lnTo>
                <a:lnTo>
                  <a:pt x="7337" y="6347"/>
                </a:lnTo>
                <a:lnTo>
                  <a:pt x="7337" y="6310"/>
                </a:lnTo>
                <a:lnTo>
                  <a:pt x="7301" y="6310"/>
                </a:lnTo>
                <a:lnTo>
                  <a:pt x="7007" y="6273"/>
                </a:lnTo>
                <a:lnTo>
                  <a:pt x="6750" y="6310"/>
                </a:lnTo>
                <a:lnTo>
                  <a:pt x="6750" y="6310"/>
                </a:lnTo>
                <a:lnTo>
                  <a:pt x="6860" y="6200"/>
                </a:lnTo>
                <a:lnTo>
                  <a:pt x="6970" y="6090"/>
                </a:lnTo>
                <a:lnTo>
                  <a:pt x="7117" y="6017"/>
                </a:lnTo>
                <a:lnTo>
                  <a:pt x="7264" y="5943"/>
                </a:lnTo>
                <a:lnTo>
                  <a:pt x="7557" y="5907"/>
                </a:lnTo>
                <a:close/>
                <a:moveTo>
                  <a:pt x="4953" y="1"/>
                </a:moveTo>
                <a:lnTo>
                  <a:pt x="4733" y="37"/>
                </a:lnTo>
                <a:lnTo>
                  <a:pt x="4476" y="111"/>
                </a:lnTo>
                <a:lnTo>
                  <a:pt x="4256" y="184"/>
                </a:lnTo>
                <a:lnTo>
                  <a:pt x="4036" y="294"/>
                </a:lnTo>
                <a:lnTo>
                  <a:pt x="3632" y="551"/>
                </a:lnTo>
                <a:lnTo>
                  <a:pt x="3302" y="881"/>
                </a:lnTo>
                <a:lnTo>
                  <a:pt x="2972" y="1248"/>
                </a:lnTo>
                <a:lnTo>
                  <a:pt x="2679" y="1651"/>
                </a:lnTo>
                <a:lnTo>
                  <a:pt x="2569" y="1872"/>
                </a:lnTo>
                <a:lnTo>
                  <a:pt x="2495" y="2092"/>
                </a:lnTo>
                <a:lnTo>
                  <a:pt x="2422" y="2348"/>
                </a:lnTo>
                <a:lnTo>
                  <a:pt x="2385" y="2568"/>
                </a:lnTo>
                <a:lnTo>
                  <a:pt x="2422" y="2789"/>
                </a:lnTo>
                <a:lnTo>
                  <a:pt x="2459" y="2935"/>
                </a:lnTo>
                <a:lnTo>
                  <a:pt x="2532" y="3119"/>
                </a:lnTo>
                <a:lnTo>
                  <a:pt x="2605" y="3265"/>
                </a:lnTo>
                <a:lnTo>
                  <a:pt x="2495" y="3339"/>
                </a:lnTo>
                <a:lnTo>
                  <a:pt x="2018" y="3559"/>
                </a:lnTo>
                <a:lnTo>
                  <a:pt x="1798" y="3706"/>
                </a:lnTo>
                <a:lnTo>
                  <a:pt x="1688" y="3779"/>
                </a:lnTo>
                <a:lnTo>
                  <a:pt x="1578" y="3852"/>
                </a:lnTo>
                <a:lnTo>
                  <a:pt x="1065" y="3852"/>
                </a:lnTo>
                <a:lnTo>
                  <a:pt x="881" y="3926"/>
                </a:lnTo>
                <a:lnTo>
                  <a:pt x="735" y="3999"/>
                </a:lnTo>
                <a:lnTo>
                  <a:pt x="588" y="4109"/>
                </a:lnTo>
                <a:lnTo>
                  <a:pt x="478" y="4256"/>
                </a:lnTo>
                <a:lnTo>
                  <a:pt x="368" y="4403"/>
                </a:lnTo>
                <a:lnTo>
                  <a:pt x="184" y="4623"/>
                </a:lnTo>
                <a:lnTo>
                  <a:pt x="74" y="4879"/>
                </a:lnTo>
                <a:lnTo>
                  <a:pt x="38" y="4989"/>
                </a:lnTo>
                <a:lnTo>
                  <a:pt x="1" y="5136"/>
                </a:lnTo>
                <a:lnTo>
                  <a:pt x="38" y="5283"/>
                </a:lnTo>
                <a:lnTo>
                  <a:pt x="74" y="5430"/>
                </a:lnTo>
                <a:lnTo>
                  <a:pt x="184" y="5576"/>
                </a:lnTo>
                <a:lnTo>
                  <a:pt x="258" y="5723"/>
                </a:lnTo>
                <a:lnTo>
                  <a:pt x="404" y="5833"/>
                </a:lnTo>
                <a:lnTo>
                  <a:pt x="514" y="5943"/>
                </a:lnTo>
                <a:lnTo>
                  <a:pt x="661" y="6017"/>
                </a:lnTo>
                <a:lnTo>
                  <a:pt x="845" y="6053"/>
                </a:lnTo>
                <a:lnTo>
                  <a:pt x="1175" y="6127"/>
                </a:lnTo>
                <a:lnTo>
                  <a:pt x="1358" y="6127"/>
                </a:lnTo>
                <a:lnTo>
                  <a:pt x="1505" y="6090"/>
                </a:lnTo>
                <a:lnTo>
                  <a:pt x="1688" y="6053"/>
                </a:lnTo>
                <a:lnTo>
                  <a:pt x="1835" y="5980"/>
                </a:lnTo>
                <a:lnTo>
                  <a:pt x="2055" y="5760"/>
                </a:lnTo>
                <a:lnTo>
                  <a:pt x="2275" y="5503"/>
                </a:lnTo>
                <a:lnTo>
                  <a:pt x="2385" y="5210"/>
                </a:lnTo>
                <a:lnTo>
                  <a:pt x="2422" y="5063"/>
                </a:lnTo>
                <a:lnTo>
                  <a:pt x="2422" y="4879"/>
                </a:lnTo>
                <a:lnTo>
                  <a:pt x="2385" y="4733"/>
                </a:lnTo>
                <a:lnTo>
                  <a:pt x="2349" y="4586"/>
                </a:lnTo>
                <a:lnTo>
                  <a:pt x="2275" y="4403"/>
                </a:lnTo>
                <a:lnTo>
                  <a:pt x="2202" y="4256"/>
                </a:lnTo>
                <a:lnTo>
                  <a:pt x="2092" y="4146"/>
                </a:lnTo>
                <a:lnTo>
                  <a:pt x="2055" y="4109"/>
                </a:lnTo>
                <a:lnTo>
                  <a:pt x="2165" y="4036"/>
                </a:lnTo>
                <a:lnTo>
                  <a:pt x="2495" y="3816"/>
                </a:lnTo>
                <a:lnTo>
                  <a:pt x="2679" y="3669"/>
                </a:lnTo>
                <a:lnTo>
                  <a:pt x="2862" y="3522"/>
                </a:lnTo>
                <a:lnTo>
                  <a:pt x="3119" y="3706"/>
                </a:lnTo>
                <a:lnTo>
                  <a:pt x="3156" y="3779"/>
                </a:lnTo>
                <a:lnTo>
                  <a:pt x="3229" y="3816"/>
                </a:lnTo>
                <a:lnTo>
                  <a:pt x="3339" y="3816"/>
                </a:lnTo>
                <a:lnTo>
                  <a:pt x="3706" y="3962"/>
                </a:lnTo>
                <a:lnTo>
                  <a:pt x="4109" y="4036"/>
                </a:lnTo>
                <a:lnTo>
                  <a:pt x="4513" y="4072"/>
                </a:lnTo>
                <a:lnTo>
                  <a:pt x="4880" y="3999"/>
                </a:lnTo>
                <a:lnTo>
                  <a:pt x="5246" y="3889"/>
                </a:lnTo>
                <a:lnTo>
                  <a:pt x="5283" y="3962"/>
                </a:lnTo>
                <a:lnTo>
                  <a:pt x="5320" y="4036"/>
                </a:lnTo>
                <a:lnTo>
                  <a:pt x="5540" y="4219"/>
                </a:lnTo>
                <a:lnTo>
                  <a:pt x="5723" y="4439"/>
                </a:lnTo>
                <a:lnTo>
                  <a:pt x="5980" y="4916"/>
                </a:lnTo>
                <a:lnTo>
                  <a:pt x="6200" y="5430"/>
                </a:lnTo>
                <a:lnTo>
                  <a:pt x="6347" y="5650"/>
                </a:lnTo>
                <a:lnTo>
                  <a:pt x="6530" y="5870"/>
                </a:lnTo>
                <a:lnTo>
                  <a:pt x="6347" y="6017"/>
                </a:lnTo>
                <a:lnTo>
                  <a:pt x="6237" y="6200"/>
                </a:lnTo>
                <a:lnTo>
                  <a:pt x="6127" y="6383"/>
                </a:lnTo>
                <a:lnTo>
                  <a:pt x="6053" y="6567"/>
                </a:lnTo>
                <a:lnTo>
                  <a:pt x="5797" y="6713"/>
                </a:lnTo>
                <a:lnTo>
                  <a:pt x="5723" y="6824"/>
                </a:lnTo>
                <a:lnTo>
                  <a:pt x="5723" y="6934"/>
                </a:lnTo>
                <a:lnTo>
                  <a:pt x="5760" y="7044"/>
                </a:lnTo>
                <a:lnTo>
                  <a:pt x="5833" y="7080"/>
                </a:lnTo>
                <a:lnTo>
                  <a:pt x="6017" y="7080"/>
                </a:lnTo>
                <a:lnTo>
                  <a:pt x="6053" y="7300"/>
                </a:lnTo>
                <a:lnTo>
                  <a:pt x="6127" y="7520"/>
                </a:lnTo>
                <a:lnTo>
                  <a:pt x="6127" y="7631"/>
                </a:lnTo>
                <a:lnTo>
                  <a:pt x="6127" y="7741"/>
                </a:lnTo>
                <a:lnTo>
                  <a:pt x="6200" y="7814"/>
                </a:lnTo>
                <a:lnTo>
                  <a:pt x="6310" y="7851"/>
                </a:lnTo>
                <a:lnTo>
                  <a:pt x="6347" y="7851"/>
                </a:lnTo>
                <a:lnTo>
                  <a:pt x="6494" y="8034"/>
                </a:lnTo>
                <a:lnTo>
                  <a:pt x="6640" y="8144"/>
                </a:lnTo>
                <a:lnTo>
                  <a:pt x="6787" y="8254"/>
                </a:lnTo>
                <a:lnTo>
                  <a:pt x="6860" y="8291"/>
                </a:lnTo>
                <a:lnTo>
                  <a:pt x="6934" y="8327"/>
                </a:lnTo>
                <a:lnTo>
                  <a:pt x="7191" y="8438"/>
                </a:lnTo>
                <a:lnTo>
                  <a:pt x="7447" y="8474"/>
                </a:lnTo>
                <a:lnTo>
                  <a:pt x="7741" y="8474"/>
                </a:lnTo>
                <a:lnTo>
                  <a:pt x="7998" y="8438"/>
                </a:lnTo>
                <a:lnTo>
                  <a:pt x="8254" y="8364"/>
                </a:lnTo>
                <a:lnTo>
                  <a:pt x="8511" y="8254"/>
                </a:lnTo>
                <a:lnTo>
                  <a:pt x="8731" y="8071"/>
                </a:lnTo>
                <a:lnTo>
                  <a:pt x="8915" y="7887"/>
                </a:lnTo>
                <a:lnTo>
                  <a:pt x="9098" y="7631"/>
                </a:lnTo>
                <a:lnTo>
                  <a:pt x="9245" y="7300"/>
                </a:lnTo>
                <a:lnTo>
                  <a:pt x="9281" y="7007"/>
                </a:lnTo>
                <a:lnTo>
                  <a:pt x="9318" y="6824"/>
                </a:lnTo>
                <a:lnTo>
                  <a:pt x="9281" y="6677"/>
                </a:lnTo>
                <a:lnTo>
                  <a:pt x="9208" y="6457"/>
                </a:lnTo>
                <a:lnTo>
                  <a:pt x="9135" y="6200"/>
                </a:lnTo>
                <a:lnTo>
                  <a:pt x="8951" y="5980"/>
                </a:lnTo>
                <a:lnTo>
                  <a:pt x="8878" y="5907"/>
                </a:lnTo>
                <a:lnTo>
                  <a:pt x="8768" y="5833"/>
                </a:lnTo>
                <a:lnTo>
                  <a:pt x="8805" y="5686"/>
                </a:lnTo>
                <a:lnTo>
                  <a:pt x="9025" y="5246"/>
                </a:lnTo>
                <a:lnTo>
                  <a:pt x="9208" y="4769"/>
                </a:lnTo>
                <a:lnTo>
                  <a:pt x="9428" y="4806"/>
                </a:lnTo>
                <a:lnTo>
                  <a:pt x="9648" y="4806"/>
                </a:lnTo>
                <a:lnTo>
                  <a:pt x="9832" y="4733"/>
                </a:lnTo>
                <a:lnTo>
                  <a:pt x="10052" y="4659"/>
                </a:lnTo>
                <a:lnTo>
                  <a:pt x="10235" y="4549"/>
                </a:lnTo>
                <a:lnTo>
                  <a:pt x="10419" y="4403"/>
                </a:lnTo>
                <a:lnTo>
                  <a:pt x="10712" y="4109"/>
                </a:lnTo>
                <a:lnTo>
                  <a:pt x="10785" y="3962"/>
                </a:lnTo>
                <a:lnTo>
                  <a:pt x="10785" y="3816"/>
                </a:lnTo>
                <a:lnTo>
                  <a:pt x="10639" y="3559"/>
                </a:lnTo>
                <a:lnTo>
                  <a:pt x="10492" y="3339"/>
                </a:lnTo>
                <a:lnTo>
                  <a:pt x="10345" y="3155"/>
                </a:lnTo>
                <a:lnTo>
                  <a:pt x="10125" y="2972"/>
                </a:lnTo>
                <a:lnTo>
                  <a:pt x="9905" y="2825"/>
                </a:lnTo>
                <a:lnTo>
                  <a:pt x="9795" y="2789"/>
                </a:lnTo>
                <a:lnTo>
                  <a:pt x="9685" y="2752"/>
                </a:lnTo>
                <a:lnTo>
                  <a:pt x="9501" y="2862"/>
                </a:lnTo>
                <a:lnTo>
                  <a:pt x="9391" y="2825"/>
                </a:lnTo>
                <a:lnTo>
                  <a:pt x="9318" y="2862"/>
                </a:lnTo>
                <a:lnTo>
                  <a:pt x="9025" y="3009"/>
                </a:lnTo>
                <a:lnTo>
                  <a:pt x="8768" y="3192"/>
                </a:lnTo>
                <a:lnTo>
                  <a:pt x="8658" y="3302"/>
                </a:lnTo>
                <a:lnTo>
                  <a:pt x="8548" y="3449"/>
                </a:lnTo>
                <a:lnTo>
                  <a:pt x="8474" y="3559"/>
                </a:lnTo>
                <a:lnTo>
                  <a:pt x="8438" y="3742"/>
                </a:lnTo>
                <a:lnTo>
                  <a:pt x="8438" y="3852"/>
                </a:lnTo>
                <a:lnTo>
                  <a:pt x="8438" y="3962"/>
                </a:lnTo>
                <a:lnTo>
                  <a:pt x="8474" y="4182"/>
                </a:lnTo>
                <a:lnTo>
                  <a:pt x="8621" y="4403"/>
                </a:lnTo>
                <a:lnTo>
                  <a:pt x="8768" y="4549"/>
                </a:lnTo>
                <a:lnTo>
                  <a:pt x="8878" y="4623"/>
                </a:lnTo>
                <a:lnTo>
                  <a:pt x="8694" y="4879"/>
                </a:lnTo>
                <a:lnTo>
                  <a:pt x="8548" y="5136"/>
                </a:lnTo>
                <a:lnTo>
                  <a:pt x="8291" y="5613"/>
                </a:lnTo>
                <a:lnTo>
                  <a:pt x="8144" y="5540"/>
                </a:lnTo>
                <a:lnTo>
                  <a:pt x="7961" y="5503"/>
                </a:lnTo>
                <a:lnTo>
                  <a:pt x="7777" y="5466"/>
                </a:lnTo>
                <a:lnTo>
                  <a:pt x="7411" y="5466"/>
                </a:lnTo>
                <a:lnTo>
                  <a:pt x="7227" y="5503"/>
                </a:lnTo>
                <a:lnTo>
                  <a:pt x="7044" y="5540"/>
                </a:lnTo>
                <a:lnTo>
                  <a:pt x="6860" y="5650"/>
                </a:lnTo>
                <a:lnTo>
                  <a:pt x="6750" y="5320"/>
                </a:lnTo>
                <a:lnTo>
                  <a:pt x="6604" y="5026"/>
                </a:lnTo>
                <a:lnTo>
                  <a:pt x="6273" y="4476"/>
                </a:lnTo>
                <a:lnTo>
                  <a:pt x="6163" y="4256"/>
                </a:lnTo>
                <a:lnTo>
                  <a:pt x="6053" y="4072"/>
                </a:lnTo>
                <a:lnTo>
                  <a:pt x="5870" y="3889"/>
                </a:lnTo>
                <a:lnTo>
                  <a:pt x="5687" y="3779"/>
                </a:lnTo>
                <a:lnTo>
                  <a:pt x="5723" y="3706"/>
                </a:lnTo>
                <a:lnTo>
                  <a:pt x="5723" y="3632"/>
                </a:lnTo>
                <a:lnTo>
                  <a:pt x="5907" y="3486"/>
                </a:lnTo>
                <a:lnTo>
                  <a:pt x="6053" y="3339"/>
                </a:lnTo>
                <a:lnTo>
                  <a:pt x="6200" y="3155"/>
                </a:lnTo>
                <a:lnTo>
                  <a:pt x="6347" y="2972"/>
                </a:lnTo>
                <a:lnTo>
                  <a:pt x="6457" y="2752"/>
                </a:lnTo>
                <a:lnTo>
                  <a:pt x="6530" y="2532"/>
                </a:lnTo>
                <a:lnTo>
                  <a:pt x="6604" y="2312"/>
                </a:lnTo>
                <a:lnTo>
                  <a:pt x="6677" y="2055"/>
                </a:lnTo>
                <a:lnTo>
                  <a:pt x="6677" y="1615"/>
                </a:lnTo>
                <a:lnTo>
                  <a:pt x="6677" y="1358"/>
                </a:lnTo>
                <a:lnTo>
                  <a:pt x="6640" y="1138"/>
                </a:lnTo>
                <a:lnTo>
                  <a:pt x="6567" y="881"/>
                </a:lnTo>
                <a:lnTo>
                  <a:pt x="6457" y="698"/>
                </a:lnTo>
                <a:lnTo>
                  <a:pt x="6273" y="551"/>
                </a:lnTo>
                <a:lnTo>
                  <a:pt x="6200" y="478"/>
                </a:lnTo>
                <a:lnTo>
                  <a:pt x="6090" y="478"/>
                </a:lnTo>
                <a:lnTo>
                  <a:pt x="6017" y="331"/>
                </a:lnTo>
                <a:lnTo>
                  <a:pt x="5907" y="221"/>
                </a:lnTo>
                <a:lnTo>
                  <a:pt x="5760" y="148"/>
                </a:lnTo>
                <a:lnTo>
                  <a:pt x="5613" y="74"/>
                </a:lnTo>
                <a:lnTo>
                  <a:pt x="5283" y="1"/>
                </a:lnTo>
                <a:close/>
                <a:moveTo>
                  <a:pt x="15114" y="6750"/>
                </a:moveTo>
                <a:lnTo>
                  <a:pt x="15187" y="6787"/>
                </a:lnTo>
                <a:lnTo>
                  <a:pt x="15481" y="6897"/>
                </a:lnTo>
                <a:lnTo>
                  <a:pt x="15591" y="6970"/>
                </a:lnTo>
                <a:lnTo>
                  <a:pt x="15737" y="7044"/>
                </a:lnTo>
                <a:lnTo>
                  <a:pt x="15847" y="7190"/>
                </a:lnTo>
                <a:lnTo>
                  <a:pt x="15921" y="7337"/>
                </a:lnTo>
                <a:lnTo>
                  <a:pt x="16068" y="7667"/>
                </a:lnTo>
                <a:lnTo>
                  <a:pt x="16141" y="8034"/>
                </a:lnTo>
                <a:lnTo>
                  <a:pt x="16178" y="8438"/>
                </a:lnTo>
                <a:lnTo>
                  <a:pt x="16178" y="8621"/>
                </a:lnTo>
                <a:lnTo>
                  <a:pt x="16141" y="8804"/>
                </a:lnTo>
                <a:lnTo>
                  <a:pt x="16068" y="8988"/>
                </a:lnTo>
                <a:lnTo>
                  <a:pt x="15957" y="9134"/>
                </a:lnTo>
                <a:lnTo>
                  <a:pt x="15701" y="9355"/>
                </a:lnTo>
                <a:lnTo>
                  <a:pt x="15407" y="9575"/>
                </a:lnTo>
                <a:lnTo>
                  <a:pt x="15077" y="9758"/>
                </a:lnTo>
                <a:lnTo>
                  <a:pt x="14710" y="9905"/>
                </a:lnTo>
                <a:lnTo>
                  <a:pt x="14710" y="9905"/>
                </a:lnTo>
                <a:lnTo>
                  <a:pt x="15187" y="9208"/>
                </a:lnTo>
                <a:lnTo>
                  <a:pt x="15187" y="9134"/>
                </a:lnTo>
                <a:lnTo>
                  <a:pt x="15150" y="9098"/>
                </a:lnTo>
                <a:lnTo>
                  <a:pt x="15114" y="9061"/>
                </a:lnTo>
                <a:lnTo>
                  <a:pt x="15040" y="9098"/>
                </a:lnTo>
                <a:lnTo>
                  <a:pt x="14564" y="9538"/>
                </a:lnTo>
                <a:lnTo>
                  <a:pt x="14123" y="9978"/>
                </a:lnTo>
                <a:lnTo>
                  <a:pt x="13940" y="9978"/>
                </a:lnTo>
                <a:lnTo>
                  <a:pt x="13757" y="9905"/>
                </a:lnTo>
                <a:lnTo>
                  <a:pt x="13940" y="9648"/>
                </a:lnTo>
                <a:lnTo>
                  <a:pt x="14160" y="9391"/>
                </a:lnTo>
                <a:lnTo>
                  <a:pt x="14380" y="9134"/>
                </a:lnTo>
                <a:lnTo>
                  <a:pt x="14637" y="8914"/>
                </a:lnTo>
                <a:lnTo>
                  <a:pt x="14674" y="8841"/>
                </a:lnTo>
                <a:lnTo>
                  <a:pt x="14674" y="8804"/>
                </a:lnTo>
                <a:lnTo>
                  <a:pt x="14637" y="8731"/>
                </a:lnTo>
                <a:lnTo>
                  <a:pt x="14564" y="8731"/>
                </a:lnTo>
                <a:lnTo>
                  <a:pt x="14784" y="8584"/>
                </a:lnTo>
                <a:lnTo>
                  <a:pt x="14820" y="8511"/>
                </a:lnTo>
                <a:lnTo>
                  <a:pt x="14784" y="8438"/>
                </a:lnTo>
                <a:lnTo>
                  <a:pt x="14710" y="8401"/>
                </a:lnTo>
                <a:lnTo>
                  <a:pt x="14637" y="8401"/>
                </a:lnTo>
                <a:lnTo>
                  <a:pt x="14233" y="8621"/>
                </a:lnTo>
                <a:lnTo>
                  <a:pt x="13867" y="8841"/>
                </a:lnTo>
                <a:lnTo>
                  <a:pt x="13500" y="9061"/>
                </a:lnTo>
                <a:lnTo>
                  <a:pt x="13170" y="9318"/>
                </a:lnTo>
                <a:lnTo>
                  <a:pt x="13060" y="9098"/>
                </a:lnTo>
                <a:lnTo>
                  <a:pt x="13720" y="8658"/>
                </a:lnTo>
                <a:lnTo>
                  <a:pt x="14417" y="8291"/>
                </a:lnTo>
                <a:lnTo>
                  <a:pt x="14454" y="8217"/>
                </a:lnTo>
                <a:lnTo>
                  <a:pt x="14454" y="8144"/>
                </a:lnTo>
                <a:lnTo>
                  <a:pt x="14417" y="8107"/>
                </a:lnTo>
                <a:lnTo>
                  <a:pt x="14343" y="8107"/>
                </a:lnTo>
                <a:lnTo>
                  <a:pt x="13647" y="8364"/>
                </a:lnTo>
                <a:lnTo>
                  <a:pt x="12986" y="8658"/>
                </a:lnTo>
                <a:lnTo>
                  <a:pt x="12986" y="8474"/>
                </a:lnTo>
                <a:lnTo>
                  <a:pt x="13133" y="8401"/>
                </a:lnTo>
                <a:lnTo>
                  <a:pt x="13243" y="8327"/>
                </a:lnTo>
                <a:lnTo>
                  <a:pt x="13500" y="8144"/>
                </a:lnTo>
                <a:lnTo>
                  <a:pt x="14013" y="7924"/>
                </a:lnTo>
                <a:lnTo>
                  <a:pt x="14307" y="7814"/>
                </a:lnTo>
                <a:lnTo>
                  <a:pt x="14564" y="7777"/>
                </a:lnTo>
                <a:lnTo>
                  <a:pt x="14600" y="7741"/>
                </a:lnTo>
                <a:lnTo>
                  <a:pt x="14600" y="7704"/>
                </a:lnTo>
                <a:lnTo>
                  <a:pt x="14564" y="7667"/>
                </a:lnTo>
                <a:lnTo>
                  <a:pt x="14233" y="7667"/>
                </a:lnTo>
                <a:lnTo>
                  <a:pt x="13903" y="7704"/>
                </a:lnTo>
                <a:lnTo>
                  <a:pt x="13573" y="7777"/>
                </a:lnTo>
                <a:lnTo>
                  <a:pt x="13280" y="7851"/>
                </a:lnTo>
                <a:lnTo>
                  <a:pt x="13500" y="7594"/>
                </a:lnTo>
                <a:lnTo>
                  <a:pt x="14087" y="7484"/>
                </a:lnTo>
                <a:lnTo>
                  <a:pt x="14380" y="7410"/>
                </a:lnTo>
                <a:lnTo>
                  <a:pt x="14674" y="7264"/>
                </a:lnTo>
                <a:lnTo>
                  <a:pt x="14710" y="7227"/>
                </a:lnTo>
                <a:lnTo>
                  <a:pt x="14710" y="7190"/>
                </a:lnTo>
                <a:lnTo>
                  <a:pt x="14710" y="7154"/>
                </a:lnTo>
                <a:lnTo>
                  <a:pt x="14637" y="7117"/>
                </a:lnTo>
                <a:lnTo>
                  <a:pt x="14343" y="7080"/>
                </a:lnTo>
                <a:lnTo>
                  <a:pt x="14013" y="7080"/>
                </a:lnTo>
                <a:lnTo>
                  <a:pt x="14270" y="6934"/>
                </a:lnTo>
                <a:lnTo>
                  <a:pt x="14527" y="6824"/>
                </a:lnTo>
                <a:lnTo>
                  <a:pt x="14820" y="6750"/>
                </a:lnTo>
                <a:close/>
                <a:moveTo>
                  <a:pt x="5246" y="9098"/>
                </a:moveTo>
                <a:lnTo>
                  <a:pt x="5320" y="9208"/>
                </a:lnTo>
                <a:lnTo>
                  <a:pt x="5393" y="9245"/>
                </a:lnTo>
                <a:lnTo>
                  <a:pt x="5577" y="9245"/>
                </a:lnTo>
                <a:lnTo>
                  <a:pt x="5650" y="9281"/>
                </a:lnTo>
                <a:lnTo>
                  <a:pt x="5760" y="9318"/>
                </a:lnTo>
                <a:lnTo>
                  <a:pt x="5833" y="9391"/>
                </a:lnTo>
                <a:lnTo>
                  <a:pt x="5870" y="9465"/>
                </a:lnTo>
                <a:lnTo>
                  <a:pt x="5907" y="9538"/>
                </a:lnTo>
                <a:lnTo>
                  <a:pt x="5907" y="9648"/>
                </a:lnTo>
                <a:lnTo>
                  <a:pt x="5870" y="9758"/>
                </a:lnTo>
                <a:lnTo>
                  <a:pt x="5797" y="9831"/>
                </a:lnTo>
                <a:lnTo>
                  <a:pt x="5723" y="9905"/>
                </a:lnTo>
                <a:lnTo>
                  <a:pt x="5650" y="9978"/>
                </a:lnTo>
                <a:lnTo>
                  <a:pt x="5540" y="10015"/>
                </a:lnTo>
                <a:lnTo>
                  <a:pt x="5466" y="9868"/>
                </a:lnTo>
                <a:lnTo>
                  <a:pt x="5356" y="9758"/>
                </a:lnTo>
                <a:lnTo>
                  <a:pt x="5210" y="9685"/>
                </a:lnTo>
                <a:lnTo>
                  <a:pt x="5026" y="9648"/>
                </a:lnTo>
                <a:lnTo>
                  <a:pt x="5063" y="9648"/>
                </a:lnTo>
                <a:lnTo>
                  <a:pt x="5210" y="9575"/>
                </a:lnTo>
                <a:lnTo>
                  <a:pt x="5283" y="9538"/>
                </a:lnTo>
                <a:lnTo>
                  <a:pt x="5283" y="9501"/>
                </a:lnTo>
                <a:lnTo>
                  <a:pt x="5283" y="9355"/>
                </a:lnTo>
                <a:lnTo>
                  <a:pt x="5210" y="9245"/>
                </a:lnTo>
                <a:lnTo>
                  <a:pt x="5100" y="9245"/>
                </a:lnTo>
                <a:lnTo>
                  <a:pt x="4953" y="9281"/>
                </a:lnTo>
                <a:lnTo>
                  <a:pt x="4806" y="9355"/>
                </a:lnTo>
                <a:lnTo>
                  <a:pt x="4806" y="9355"/>
                </a:lnTo>
                <a:lnTo>
                  <a:pt x="4843" y="9281"/>
                </a:lnTo>
                <a:lnTo>
                  <a:pt x="4880" y="9208"/>
                </a:lnTo>
                <a:lnTo>
                  <a:pt x="4843" y="9171"/>
                </a:lnTo>
                <a:lnTo>
                  <a:pt x="5026" y="9134"/>
                </a:lnTo>
                <a:lnTo>
                  <a:pt x="5246" y="9098"/>
                </a:lnTo>
                <a:close/>
                <a:moveTo>
                  <a:pt x="6347" y="8034"/>
                </a:moveTo>
                <a:lnTo>
                  <a:pt x="6347" y="8071"/>
                </a:lnTo>
                <a:lnTo>
                  <a:pt x="6310" y="8181"/>
                </a:lnTo>
                <a:lnTo>
                  <a:pt x="6127" y="8254"/>
                </a:lnTo>
                <a:lnTo>
                  <a:pt x="5980" y="8364"/>
                </a:lnTo>
                <a:lnTo>
                  <a:pt x="5687" y="8621"/>
                </a:lnTo>
                <a:lnTo>
                  <a:pt x="5577" y="8621"/>
                </a:lnTo>
                <a:lnTo>
                  <a:pt x="5466" y="8694"/>
                </a:lnTo>
                <a:lnTo>
                  <a:pt x="5393" y="8768"/>
                </a:lnTo>
                <a:lnTo>
                  <a:pt x="5246" y="8731"/>
                </a:lnTo>
                <a:lnTo>
                  <a:pt x="4806" y="8731"/>
                </a:lnTo>
                <a:lnTo>
                  <a:pt x="4549" y="8841"/>
                </a:lnTo>
                <a:lnTo>
                  <a:pt x="4293" y="9024"/>
                </a:lnTo>
                <a:lnTo>
                  <a:pt x="4183" y="9171"/>
                </a:lnTo>
                <a:lnTo>
                  <a:pt x="4073" y="9355"/>
                </a:lnTo>
                <a:lnTo>
                  <a:pt x="4073" y="9501"/>
                </a:lnTo>
                <a:lnTo>
                  <a:pt x="4073" y="9648"/>
                </a:lnTo>
                <a:lnTo>
                  <a:pt x="4073" y="9721"/>
                </a:lnTo>
                <a:lnTo>
                  <a:pt x="4146" y="9831"/>
                </a:lnTo>
                <a:lnTo>
                  <a:pt x="4256" y="9978"/>
                </a:lnTo>
                <a:lnTo>
                  <a:pt x="4439" y="10162"/>
                </a:lnTo>
                <a:lnTo>
                  <a:pt x="4623" y="10308"/>
                </a:lnTo>
                <a:lnTo>
                  <a:pt x="4843" y="10382"/>
                </a:lnTo>
                <a:lnTo>
                  <a:pt x="5026" y="10455"/>
                </a:lnTo>
                <a:lnTo>
                  <a:pt x="5246" y="10492"/>
                </a:lnTo>
                <a:lnTo>
                  <a:pt x="5466" y="10492"/>
                </a:lnTo>
                <a:lnTo>
                  <a:pt x="5723" y="10455"/>
                </a:lnTo>
                <a:lnTo>
                  <a:pt x="5907" y="10345"/>
                </a:lnTo>
                <a:lnTo>
                  <a:pt x="6090" y="10235"/>
                </a:lnTo>
                <a:lnTo>
                  <a:pt x="6237" y="10052"/>
                </a:lnTo>
                <a:lnTo>
                  <a:pt x="6347" y="9868"/>
                </a:lnTo>
                <a:lnTo>
                  <a:pt x="6384" y="9575"/>
                </a:lnTo>
                <a:lnTo>
                  <a:pt x="6310" y="9355"/>
                </a:lnTo>
                <a:lnTo>
                  <a:pt x="6200" y="9134"/>
                </a:lnTo>
                <a:lnTo>
                  <a:pt x="6017" y="8951"/>
                </a:lnTo>
                <a:lnTo>
                  <a:pt x="6310" y="8658"/>
                </a:lnTo>
                <a:lnTo>
                  <a:pt x="6420" y="8548"/>
                </a:lnTo>
                <a:lnTo>
                  <a:pt x="6567" y="8401"/>
                </a:lnTo>
                <a:lnTo>
                  <a:pt x="6567" y="8327"/>
                </a:lnTo>
                <a:lnTo>
                  <a:pt x="6567" y="8254"/>
                </a:lnTo>
                <a:lnTo>
                  <a:pt x="6530" y="8217"/>
                </a:lnTo>
                <a:lnTo>
                  <a:pt x="6494" y="8181"/>
                </a:lnTo>
                <a:lnTo>
                  <a:pt x="6384" y="8071"/>
                </a:lnTo>
                <a:lnTo>
                  <a:pt x="6347" y="8034"/>
                </a:lnTo>
                <a:close/>
                <a:moveTo>
                  <a:pt x="19992" y="10418"/>
                </a:moveTo>
                <a:lnTo>
                  <a:pt x="20139" y="10492"/>
                </a:lnTo>
                <a:lnTo>
                  <a:pt x="20139" y="10602"/>
                </a:lnTo>
                <a:lnTo>
                  <a:pt x="20176" y="10638"/>
                </a:lnTo>
                <a:lnTo>
                  <a:pt x="20213" y="10638"/>
                </a:lnTo>
                <a:lnTo>
                  <a:pt x="20249" y="10602"/>
                </a:lnTo>
                <a:lnTo>
                  <a:pt x="20286" y="10785"/>
                </a:lnTo>
                <a:lnTo>
                  <a:pt x="20286" y="11042"/>
                </a:lnTo>
                <a:lnTo>
                  <a:pt x="20286" y="11189"/>
                </a:lnTo>
                <a:lnTo>
                  <a:pt x="20213" y="11372"/>
                </a:lnTo>
                <a:lnTo>
                  <a:pt x="20139" y="11519"/>
                </a:lnTo>
                <a:lnTo>
                  <a:pt x="20066" y="11665"/>
                </a:lnTo>
                <a:lnTo>
                  <a:pt x="19956" y="11812"/>
                </a:lnTo>
                <a:lnTo>
                  <a:pt x="19809" y="11886"/>
                </a:lnTo>
                <a:lnTo>
                  <a:pt x="19662" y="11959"/>
                </a:lnTo>
                <a:lnTo>
                  <a:pt x="19479" y="11959"/>
                </a:lnTo>
                <a:lnTo>
                  <a:pt x="19442" y="11886"/>
                </a:lnTo>
                <a:lnTo>
                  <a:pt x="19222" y="11776"/>
                </a:lnTo>
                <a:lnTo>
                  <a:pt x="19626" y="11702"/>
                </a:lnTo>
                <a:lnTo>
                  <a:pt x="19662" y="11665"/>
                </a:lnTo>
                <a:lnTo>
                  <a:pt x="19736" y="11629"/>
                </a:lnTo>
                <a:lnTo>
                  <a:pt x="19736" y="11482"/>
                </a:lnTo>
                <a:lnTo>
                  <a:pt x="19699" y="11372"/>
                </a:lnTo>
                <a:lnTo>
                  <a:pt x="19626" y="11335"/>
                </a:lnTo>
                <a:lnTo>
                  <a:pt x="19406" y="11335"/>
                </a:lnTo>
                <a:lnTo>
                  <a:pt x="19662" y="11152"/>
                </a:lnTo>
                <a:lnTo>
                  <a:pt x="19736" y="11115"/>
                </a:lnTo>
                <a:lnTo>
                  <a:pt x="19736" y="11042"/>
                </a:lnTo>
                <a:lnTo>
                  <a:pt x="19736" y="10969"/>
                </a:lnTo>
                <a:lnTo>
                  <a:pt x="19736" y="10932"/>
                </a:lnTo>
                <a:lnTo>
                  <a:pt x="19699" y="10858"/>
                </a:lnTo>
                <a:lnTo>
                  <a:pt x="19626" y="10822"/>
                </a:lnTo>
                <a:lnTo>
                  <a:pt x="19552" y="10822"/>
                </a:lnTo>
                <a:lnTo>
                  <a:pt x="19479" y="10858"/>
                </a:lnTo>
                <a:lnTo>
                  <a:pt x="19332" y="10895"/>
                </a:lnTo>
                <a:lnTo>
                  <a:pt x="19185" y="10932"/>
                </a:lnTo>
                <a:lnTo>
                  <a:pt x="19185" y="10932"/>
                </a:lnTo>
                <a:lnTo>
                  <a:pt x="19626" y="10748"/>
                </a:lnTo>
                <a:lnTo>
                  <a:pt x="19662" y="10712"/>
                </a:lnTo>
                <a:lnTo>
                  <a:pt x="19662" y="10675"/>
                </a:lnTo>
                <a:lnTo>
                  <a:pt x="19626" y="10638"/>
                </a:lnTo>
                <a:lnTo>
                  <a:pt x="19479" y="10602"/>
                </a:lnTo>
                <a:lnTo>
                  <a:pt x="19295" y="10602"/>
                </a:lnTo>
                <a:lnTo>
                  <a:pt x="19369" y="10565"/>
                </a:lnTo>
                <a:lnTo>
                  <a:pt x="19589" y="10455"/>
                </a:lnTo>
                <a:lnTo>
                  <a:pt x="19772" y="10418"/>
                </a:lnTo>
                <a:close/>
                <a:moveTo>
                  <a:pt x="16691" y="13390"/>
                </a:moveTo>
                <a:lnTo>
                  <a:pt x="16801" y="13463"/>
                </a:lnTo>
                <a:lnTo>
                  <a:pt x="16874" y="13536"/>
                </a:lnTo>
                <a:lnTo>
                  <a:pt x="16728" y="13646"/>
                </a:lnTo>
                <a:lnTo>
                  <a:pt x="16581" y="13756"/>
                </a:lnTo>
                <a:lnTo>
                  <a:pt x="16434" y="13903"/>
                </a:lnTo>
                <a:lnTo>
                  <a:pt x="16361" y="14050"/>
                </a:lnTo>
                <a:lnTo>
                  <a:pt x="16104" y="14013"/>
                </a:lnTo>
                <a:lnTo>
                  <a:pt x="16068" y="13976"/>
                </a:lnTo>
                <a:lnTo>
                  <a:pt x="16691" y="13390"/>
                </a:lnTo>
                <a:close/>
                <a:moveTo>
                  <a:pt x="16654" y="11959"/>
                </a:moveTo>
                <a:lnTo>
                  <a:pt x="17058" y="12326"/>
                </a:lnTo>
                <a:lnTo>
                  <a:pt x="17278" y="12546"/>
                </a:lnTo>
                <a:lnTo>
                  <a:pt x="17498" y="12803"/>
                </a:lnTo>
                <a:lnTo>
                  <a:pt x="17681" y="13059"/>
                </a:lnTo>
                <a:lnTo>
                  <a:pt x="17755" y="13169"/>
                </a:lnTo>
                <a:lnTo>
                  <a:pt x="17792" y="13279"/>
                </a:lnTo>
                <a:lnTo>
                  <a:pt x="17792" y="13426"/>
                </a:lnTo>
                <a:lnTo>
                  <a:pt x="17755" y="13536"/>
                </a:lnTo>
                <a:lnTo>
                  <a:pt x="17718" y="13646"/>
                </a:lnTo>
                <a:lnTo>
                  <a:pt x="17608" y="13756"/>
                </a:lnTo>
                <a:lnTo>
                  <a:pt x="17498" y="13866"/>
                </a:lnTo>
                <a:lnTo>
                  <a:pt x="17351" y="13940"/>
                </a:lnTo>
                <a:lnTo>
                  <a:pt x="17278" y="13866"/>
                </a:lnTo>
                <a:lnTo>
                  <a:pt x="17168" y="13866"/>
                </a:lnTo>
                <a:lnTo>
                  <a:pt x="17095" y="13903"/>
                </a:lnTo>
                <a:lnTo>
                  <a:pt x="17058" y="13940"/>
                </a:lnTo>
                <a:lnTo>
                  <a:pt x="17021" y="13940"/>
                </a:lnTo>
                <a:lnTo>
                  <a:pt x="16948" y="13976"/>
                </a:lnTo>
                <a:lnTo>
                  <a:pt x="16911" y="14050"/>
                </a:lnTo>
                <a:lnTo>
                  <a:pt x="16874" y="14050"/>
                </a:lnTo>
                <a:lnTo>
                  <a:pt x="16948" y="13940"/>
                </a:lnTo>
                <a:lnTo>
                  <a:pt x="17095" y="13793"/>
                </a:lnTo>
                <a:lnTo>
                  <a:pt x="17168" y="13683"/>
                </a:lnTo>
                <a:lnTo>
                  <a:pt x="17205" y="13573"/>
                </a:lnTo>
                <a:lnTo>
                  <a:pt x="17168" y="13500"/>
                </a:lnTo>
                <a:lnTo>
                  <a:pt x="17131" y="13426"/>
                </a:lnTo>
                <a:lnTo>
                  <a:pt x="17021" y="13316"/>
                </a:lnTo>
                <a:lnTo>
                  <a:pt x="16874" y="13206"/>
                </a:lnTo>
                <a:lnTo>
                  <a:pt x="16691" y="13169"/>
                </a:lnTo>
                <a:lnTo>
                  <a:pt x="16618" y="13169"/>
                </a:lnTo>
                <a:lnTo>
                  <a:pt x="16581" y="13206"/>
                </a:lnTo>
                <a:lnTo>
                  <a:pt x="15627" y="13793"/>
                </a:lnTo>
                <a:lnTo>
                  <a:pt x="15517" y="13756"/>
                </a:lnTo>
                <a:lnTo>
                  <a:pt x="15407" y="13646"/>
                </a:lnTo>
                <a:lnTo>
                  <a:pt x="15884" y="13353"/>
                </a:lnTo>
                <a:lnTo>
                  <a:pt x="16361" y="13096"/>
                </a:lnTo>
                <a:lnTo>
                  <a:pt x="16398" y="13023"/>
                </a:lnTo>
                <a:lnTo>
                  <a:pt x="16398" y="12986"/>
                </a:lnTo>
                <a:lnTo>
                  <a:pt x="16361" y="12913"/>
                </a:lnTo>
                <a:lnTo>
                  <a:pt x="16288" y="12913"/>
                </a:lnTo>
                <a:lnTo>
                  <a:pt x="15994" y="12949"/>
                </a:lnTo>
                <a:lnTo>
                  <a:pt x="15701" y="13059"/>
                </a:lnTo>
                <a:lnTo>
                  <a:pt x="15407" y="13169"/>
                </a:lnTo>
                <a:lnTo>
                  <a:pt x="15150" y="13279"/>
                </a:lnTo>
                <a:lnTo>
                  <a:pt x="15040" y="13023"/>
                </a:lnTo>
                <a:lnTo>
                  <a:pt x="15077" y="12986"/>
                </a:lnTo>
                <a:lnTo>
                  <a:pt x="16068" y="12399"/>
                </a:lnTo>
                <a:lnTo>
                  <a:pt x="16104" y="12362"/>
                </a:lnTo>
                <a:lnTo>
                  <a:pt x="16104" y="12326"/>
                </a:lnTo>
                <a:lnTo>
                  <a:pt x="16068" y="12289"/>
                </a:lnTo>
                <a:lnTo>
                  <a:pt x="15994" y="12252"/>
                </a:lnTo>
                <a:lnTo>
                  <a:pt x="15554" y="12362"/>
                </a:lnTo>
                <a:lnTo>
                  <a:pt x="15150" y="12472"/>
                </a:lnTo>
                <a:lnTo>
                  <a:pt x="15150" y="12472"/>
                </a:lnTo>
                <a:lnTo>
                  <a:pt x="15297" y="12326"/>
                </a:lnTo>
                <a:lnTo>
                  <a:pt x="15517" y="12179"/>
                </a:lnTo>
                <a:lnTo>
                  <a:pt x="15737" y="12069"/>
                </a:lnTo>
                <a:lnTo>
                  <a:pt x="15994" y="11996"/>
                </a:lnTo>
                <a:lnTo>
                  <a:pt x="16324" y="11959"/>
                </a:lnTo>
                <a:close/>
                <a:moveTo>
                  <a:pt x="14857" y="6310"/>
                </a:moveTo>
                <a:lnTo>
                  <a:pt x="14600" y="6347"/>
                </a:lnTo>
                <a:lnTo>
                  <a:pt x="14380" y="6383"/>
                </a:lnTo>
                <a:lnTo>
                  <a:pt x="14197" y="6457"/>
                </a:lnTo>
                <a:lnTo>
                  <a:pt x="13793" y="6677"/>
                </a:lnTo>
                <a:lnTo>
                  <a:pt x="13426" y="6970"/>
                </a:lnTo>
                <a:lnTo>
                  <a:pt x="13243" y="7154"/>
                </a:lnTo>
                <a:lnTo>
                  <a:pt x="12950" y="7190"/>
                </a:lnTo>
                <a:lnTo>
                  <a:pt x="12840" y="7227"/>
                </a:lnTo>
                <a:lnTo>
                  <a:pt x="12803" y="7300"/>
                </a:lnTo>
                <a:lnTo>
                  <a:pt x="12766" y="7374"/>
                </a:lnTo>
                <a:lnTo>
                  <a:pt x="12766" y="7447"/>
                </a:lnTo>
                <a:lnTo>
                  <a:pt x="11042" y="7631"/>
                </a:lnTo>
                <a:lnTo>
                  <a:pt x="10052" y="7667"/>
                </a:lnTo>
                <a:lnTo>
                  <a:pt x="9575" y="7704"/>
                </a:lnTo>
                <a:lnTo>
                  <a:pt x="9098" y="7741"/>
                </a:lnTo>
                <a:lnTo>
                  <a:pt x="9025" y="7777"/>
                </a:lnTo>
                <a:lnTo>
                  <a:pt x="8988" y="7814"/>
                </a:lnTo>
                <a:lnTo>
                  <a:pt x="8951" y="7924"/>
                </a:lnTo>
                <a:lnTo>
                  <a:pt x="9025" y="8034"/>
                </a:lnTo>
                <a:lnTo>
                  <a:pt x="9061" y="8071"/>
                </a:lnTo>
                <a:lnTo>
                  <a:pt x="9135" y="8107"/>
                </a:lnTo>
                <a:lnTo>
                  <a:pt x="9612" y="8144"/>
                </a:lnTo>
                <a:lnTo>
                  <a:pt x="10125" y="8144"/>
                </a:lnTo>
                <a:lnTo>
                  <a:pt x="11152" y="8071"/>
                </a:lnTo>
                <a:lnTo>
                  <a:pt x="11922" y="8034"/>
                </a:lnTo>
                <a:lnTo>
                  <a:pt x="12693" y="7961"/>
                </a:lnTo>
                <a:lnTo>
                  <a:pt x="12546" y="8254"/>
                </a:lnTo>
                <a:lnTo>
                  <a:pt x="12473" y="8438"/>
                </a:lnTo>
                <a:lnTo>
                  <a:pt x="12473" y="8584"/>
                </a:lnTo>
                <a:lnTo>
                  <a:pt x="12509" y="8914"/>
                </a:lnTo>
                <a:lnTo>
                  <a:pt x="12363" y="9024"/>
                </a:lnTo>
                <a:lnTo>
                  <a:pt x="12253" y="9134"/>
                </a:lnTo>
                <a:lnTo>
                  <a:pt x="12253" y="9245"/>
                </a:lnTo>
                <a:lnTo>
                  <a:pt x="12289" y="9355"/>
                </a:lnTo>
                <a:lnTo>
                  <a:pt x="12399" y="9428"/>
                </a:lnTo>
                <a:lnTo>
                  <a:pt x="12546" y="9465"/>
                </a:lnTo>
                <a:lnTo>
                  <a:pt x="12693" y="9465"/>
                </a:lnTo>
                <a:lnTo>
                  <a:pt x="12803" y="9685"/>
                </a:lnTo>
                <a:lnTo>
                  <a:pt x="12950" y="9868"/>
                </a:lnTo>
                <a:lnTo>
                  <a:pt x="13096" y="10052"/>
                </a:lnTo>
                <a:lnTo>
                  <a:pt x="13243" y="10198"/>
                </a:lnTo>
                <a:lnTo>
                  <a:pt x="13426" y="10308"/>
                </a:lnTo>
                <a:lnTo>
                  <a:pt x="13647" y="10418"/>
                </a:lnTo>
                <a:lnTo>
                  <a:pt x="13867" y="10455"/>
                </a:lnTo>
                <a:lnTo>
                  <a:pt x="14087" y="10492"/>
                </a:lnTo>
                <a:lnTo>
                  <a:pt x="14233" y="10492"/>
                </a:lnTo>
                <a:lnTo>
                  <a:pt x="14600" y="10418"/>
                </a:lnTo>
                <a:lnTo>
                  <a:pt x="14967" y="10345"/>
                </a:lnTo>
                <a:lnTo>
                  <a:pt x="14930" y="10455"/>
                </a:lnTo>
                <a:lnTo>
                  <a:pt x="14930" y="10602"/>
                </a:lnTo>
                <a:lnTo>
                  <a:pt x="15004" y="10895"/>
                </a:lnTo>
                <a:lnTo>
                  <a:pt x="15077" y="11079"/>
                </a:lnTo>
                <a:lnTo>
                  <a:pt x="15150" y="11299"/>
                </a:lnTo>
                <a:lnTo>
                  <a:pt x="15297" y="11482"/>
                </a:lnTo>
                <a:lnTo>
                  <a:pt x="15481" y="11629"/>
                </a:lnTo>
                <a:lnTo>
                  <a:pt x="15481" y="11665"/>
                </a:lnTo>
                <a:lnTo>
                  <a:pt x="15261" y="11739"/>
                </a:lnTo>
                <a:lnTo>
                  <a:pt x="15077" y="11886"/>
                </a:lnTo>
                <a:lnTo>
                  <a:pt x="14894" y="11996"/>
                </a:lnTo>
                <a:lnTo>
                  <a:pt x="14784" y="12142"/>
                </a:lnTo>
                <a:lnTo>
                  <a:pt x="14674" y="12326"/>
                </a:lnTo>
                <a:lnTo>
                  <a:pt x="14600" y="12509"/>
                </a:lnTo>
                <a:lnTo>
                  <a:pt x="14564" y="12693"/>
                </a:lnTo>
                <a:lnTo>
                  <a:pt x="14527" y="12876"/>
                </a:lnTo>
                <a:lnTo>
                  <a:pt x="14527" y="12986"/>
                </a:lnTo>
                <a:lnTo>
                  <a:pt x="14527" y="13059"/>
                </a:lnTo>
                <a:lnTo>
                  <a:pt x="14600" y="13353"/>
                </a:lnTo>
                <a:lnTo>
                  <a:pt x="14747" y="13610"/>
                </a:lnTo>
                <a:lnTo>
                  <a:pt x="14747" y="13720"/>
                </a:lnTo>
                <a:lnTo>
                  <a:pt x="14784" y="13830"/>
                </a:lnTo>
                <a:lnTo>
                  <a:pt x="14930" y="13903"/>
                </a:lnTo>
                <a:lnTo>
                  <a:pt x="15004" y="13976"/>
                </a:lnTo>
                <a:lnTo>
                  <a:pt x="15297" y="14197"/>
                </a:lnTo>
                <a:lnTo>
                  <a:pt x="15627" y="14380"/>
                </a:lnTo>
                <a:lnTo>
                  <a:pt x="15994" y="14527"/>
                </a:lnTo>
                <a:lnTo>
                  <a:pt x="16398" y="14600"/>
                </a:lnTo>
                <a:lnTo>
                  <a:pt x="16801" y="14600"/>
                </a:lnTo>
                <a:lnTo>
                  <a:pt x="17205" y="14527"/>
                </a:lnTo>
                <a:lnTo>
                  <a:pt x="17571" y="14417"/>
                </a:lnTo>
                <a:lnTo>
                  <a:pt x="17902" y="14233"/>
                </a:lnTo>
                <a:lnTo>
                  <a:pt x="18122" y="14013"/>
                </a:lnTo>
                <a:lnTo>
                  <a:pt x="18268" y="13793"/>
                </a:lnTo>
                <a:lnTo>
                  <a:pt x="18305" y="13536"/>
                </a:lnTo>
                <a:lnTo>
                  <a:pt x="18305" y="13316"/>
                </a:lnTo>
                <a:lnTo>
                  <a:pt x="18232" y="13059"/>
                </a:lnTo>
                <a:lnTo>
                  <a:pt x="18122" y="12803"/>
                </a:lnTo>
                <a:lnTo>
                  <a:pt x="17975" y="12546"/>
                </a:lnTo>
                <a:lnTo>
                  <a:pt x="17792" y="12326"/>
                </a:lnTo>
                <a:lnTo>
                  <a:pt x="17902" y="12289"/>
                </a:lnTo>
                <a:lnTo>
                  <a:pt x="18232" y="12106"/>
                </a:lnTo>
                <a:lnTo>
                  <a:pt x="18599" y="11849"/>
                </a:lnTo>
                <a:lnTo>
                  <a:pt x="18709" y="12032"/>
                </a:lnTo>
                <a:lnTo>
                  <a:pt x="18855" y="12179"/>
                </a:lnTo>
                <a:lnTo>
                  <a:pt x="19002" y="12289"/>
                </a:lnTo>
                <a:lnTo>
                  <a:pt x="19149" y="12362"/>
                </a:lnTo>
                <a:lnTo>
                  <a:pt x="19406" y="12436"/>
                </a:lnTo>
                <a:lnTo>
                  <a:pt x="19662" y="12399"/>
                </a:lnTo>
                <a:lnTo>
                  <a:pt x="19919" y="12326"/>
                </a:lnTo>
                <a:lnTo>
                  <a:pt x="20139" y="12179"/>
                </a:lnTo>
                <a:lnTo>
                  <a:pt x="20359" y="11996"/>
                </a:lnTo>
                <a:lnTo>
                  <a:pt x="20543" y="11776"/>
                </a:lnTo>
                <a:lnTo>
                  <a:pt x="20653" y="11519"/>
                </a:lnTo>
                <a:lnTo>
                  <a:pt x="20726" y="11225"/>
                </a:lnTo>
                <a:lnTo>
                  <a:pt x="20799" y="10858"/>
                </a:lnTo>
                <a:lnTo>
                  <a:pt x="20763" y="10675"/>
                </a:lnTo>
                <a:lnTo>
                  <a:pt x="20726" y="10528"/>
                </a:lnTo>
                <a:lnTo>
                  <a:pt x="20689" y="10382"/>
                </a:lnTo>
                <a:lnTo>
                  <a:pt x="20579" y="10272"/>
                </a:lnTo>
                <a:lnTo>
                  <a:pt x="20359" y="10088"/>
                </a:lnTo>
                <a:lnTo>
                  <a:pt x="20066" y="9978"/>
                </a:lnTo>
                <a:lnTo>
                  <a:pt x="19919" y="9941"/>
                </a:lnTo>
                <a:lnTo>
                  <a:pt x="19626" y="9941"/>
                </a:lnTo>
                <a:lnTo>
                  <a:pt x="19516" y="10015"/>
                </a:lnTo>
                <a:lnTo>
                  <a:pt x="19479" y="10088"/>
                </a:lnTo>
                <a:lnTo>
                  <a:pt x="19185" y="10198"/>
                </a:lnTo>
                <a:lnTo>
                  <a:pt x="18929" y="10308"/>
                </a:lnTo>
                <a:lnTo>
                  <a:pt x="18819" y="10418"/>
                </a:lnTo>
                <a:lnTo>
                  <a:pt x="18672" y="10528"/>
                </a:lnTo>
                <a:lnTo>
                  <a:pt x="18599" y="10675"/>
                </a:lnTo>
                <a:lnTo>
                  <a:pt x="18525" y="10822"/>
                </a:lnTo>
                <a:lnTo>
                  <a:pt x="18452" y="11115"/>
                </a:lnTo>
                <a:lnTo>
                  <a:pt x="18452" y="11409"/>
                </a:lnTo>
                <a:lnTo>
                  <a:pt x="18048" y="11702"/>
                </a:lnTo>
                <a:lnTo>
                  <a:pt x="17645" y="11996"/>
                </a:lnTo>
                <a:lnTo>
                  <a:pt x="17608" y="12032"/>
                </a:lnTo>
                <a:lnTo>
                  <a:pt x="17608" y="12106"/>
                </a:lnTo>
                <a:lnTo>
                  <a:pt x="17241" y="11776"/>
                </a:lnTo>
                <a:lnTo>
                  <a:pt x="16911" y="11519"/>
                </a:lnTo>
                <a:lnTo>
                  <a:pt x="16838" y="11482"/>
                </a:lnTo>
                <a:lnTo>
                  <a:pt x="16691" y="11482"/>
                </a:lnTo>
                <a:lnTo>
                  <a:pt x="16654" y="11555"/>
                </a:lnTo>
                <a:lnTo>
                  <a:pt x="16434" y="11519"/>
                </a:lnTo>
                <a:lnTo>
                  <a:pt x="16214" y="11519"/>
                </a:lnTo>
                <a:lnTo>
                  <a:pt x="15774" y="11555"/>
                </a:lnTo>
                <a:lnTo>
                  <a:pt x="15811" y="11445"/>
                </a:lnTo>
                <a:lnTo>
                  <a:pt x="15774" y="11335"/>
                </a:lnTo>
                <a:lnTo>
                  <a:pt x="15664" y="11152"/>
                </a:lnTo>
                <a:lnTo>
                  <a:pt x="15554" y="11005"/>
                </a:lnTo>
                <a:lnTo>
                  <a:pt x="15444" y="10822"/>
                </a:lnTo>
                <a:lnTo>
                  <a:pt x="15371" y="10602"/>
                </a:lnTo>
                <a:lnTo>
                  <a:pt x="15334" y="10418"/>
                </a:lnTo>
                <a:lnTo>
                  <a:pt x="15297" y="10308"/>
                </a:lnTo>
                <a:lnTo>
                  <a:pt x="15224" y="10235"/>
                </a:lnTo>
                <a:lnTo>
                  <a:pt x="15627" y="10015"/>
                </a:lnTo>
                <a:lnTo>
                  <a:pt x="16031" y="9758"/>
                </a:lnTo>
                <a:lnTo>
                  <a:pt x="16361" y="9428"/>
                </a:lnTo>
                <a:lnTo>
                  <a:pt x="16471" y="9281"/>
                </a:lnTo>
                <a:lnTo>
                  <a:pt x="16581" y="9098"/>
                </a:lnTo>
                <a:lnTo>
                  <a:pt x="16654" y="8878"/>
                </a:lnTo>
                <a:lnTo>
                  <a:pt x="16691" y="8621"/>
                </a:lnTo>
                <a:lnTo>
                  <a:pt x="16691" y="8364"/>
                </a:lnTo>
                <a:lnTo>
                  <a:pt x="16691" y="8107"/>
                </a:lnTo>
                <a:lnTo>
                  <a:pt x="16581" y="7631"/>
                </a:lnTo>
                <a:lnTo>
                  <a:pt x="16398" y="7190"/>
                </a:lnTo>
                <a:lnTo>
                  <a:pt x="16251" y="6897"/>
                </a:lnTo>
                <a:lnTo>
                  <a:pt x="16031" y="6640"/>
                </a:lnTo>
                <a:lnTo>
                  <a:pt x="15884" y="6530"/>
                </a:lnTo>
                <a:lnTo>
                  <a:pt x="15737" y="6457"/>
                </a:lnTo>
                <a:lnTo>
                  <a:pt x="15591" y="6420"/>
                </a:lnTo>
                <a:lnTo>
                  <a:pt x="15407" y="6383"/>
                </a:lnTo>
                <a:lnTo>
                  <a:pt x="15077" y="6310"/>
                </a:lnTo>
                <a:close/>
              </a:path>
            </a:pathLst>
          </a:custGeom>
          <a:solidFill>
            <a:srgbClr val="A4C2F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A4C2F4"/>
              </a:solidFill>
              <a:latin typeface="Arial"/>
              <a:ea typeface="Arial"/>
              <a:cs typeface="Arial"/>
              <a:sym typeface="Arial"/>
            </a:endParaRPr>
          </a:p>
        </p:txBody>
      </p:sp>
      <p:sp>
        <p:nvSpPr>
          <p:cNvPr id="895" name="Google Shape;895;p41"/>
          <p:cNvSpPr/>
          <p:nvPr/>
        </p:nvSpPr>
        <p:spPr>
          <a:xfrm>
            <a:off x="7146430" y="3104432"/>
            <a:ext cx="684732" cy="721463"/>
          </a:xfrm>
          <a:custGeom>
            <a:avLst/>
            <a:gdLst/>
            <a:ahLst/>
            <a:cxnLst/>
            <a:rect l="l" t="t" r="r" b="b"/>
            <a:pathLst>
              <a:path w="13683" h="14417" extrusionOk="0">
                <a:moveTo>
                  <a:pt x="9281" y="2311"/>
                </a:moveTo>
                <a:lnTo>
                  <a:pt x="9170" y="2385"/>
                </a:lnTo>
                <a:lnTo>
                  <a:pt x="9134" y="2495"/>
                </a:lnTo>
                <a:lnTo>
                  <a:pt x="9097" y="2568"/>
                </a:lnTo>
                <a:lnTo>
                  <a:pt x="9097" y="2678"/>
                </a:lnTo>
                <a:lnTo>
                  <a:pt x="9134" y="2862"/>
                </a:lnTo>
                <a:lnTo>
                  <a:pt x="9207" y="3082"/>
                </a:lnTo>
                <a:lnTo>
                  <a:pt x="9464" y="3742"/>
                </a:lnTo>
                <a:lnTo>
                  <a:pt x="9721" y="4402"/>
                </a:lnTo>
                <a:lnTo>
                  <a:pt x="9647" y="4439"/>
                </a:lnTo>
                <a:lnTo>
                  <a:pt x="9060" y="5283"/>
                </a:lnTo>
                <a:lnTo>
                  <a:pt x="8804" y="5649"/>
                </a:lnTo>
                <a:lnTo>
                  <a:pt x="8694" y="5833"/>
                </a:lnTo>
                <a:lnTo>
                  <a:pt x="8657" y="5943"/>
                </a:lnTo>
                <a:lnTo>
                  <a:pt x="8694" y="6053"/>
                </a:lnTo>
                <a:lnTo>
                  <a:pt x="8804" y="6016"/>
                </a:lnTo>
                <a:lnTo>
                  <a:pt x="8877" y="5980"/>
                </a:lnTo>
                <a:lnTo>
                  <a:pt x="9024" y="5833"/>
                </a:lnTo>
                <a:lnTo>
                  <a:pt x="9281" y="5503"/>
                </a:lnTo>
                <a:lnTo>
                  <a:pt x="9941" y="4659"/>
                </a:lnTo>
                <a:lnTo>
                  <a:pt x="10014" y="4659"/>
                </a:lnTo>
                <a:lnTo>
                  <a:pt x="10124" y="4622"/>
                </a:lnTo>
                <a:lnTo>
                  <a:pt x="10161" y="4549"/>
                </a:lnTo>
                <a:lnTo>
                  <a:pt x="10161" y="4439"/>
                </a:lnTo>
                <a:lnTo>
                  <a:pt x="9684" y="3229"/>
                </a:lnTo>
                <a:lnTo>
                  <a:pt x="9427" y="2715"/>
                </a:lnTo>
                <a:lnTo>
                  <a:pt x="9354" y="2532"/>
                </a:lnTo>
                <a:lnTo>
                  <a:pt x="9317" y="2422"/>
                </a:lnTo>
                <a:lnTo>
                  <a:pt x="9317" y="2348"/>
                </a:lnTo>
                <a:lnTo>
                  <a:pt x="9317" y="2311"/>
                </a:lnTo>
                <a:close/>
                <a:moveTo>
                  <a:pt x="8694" y="1615"/>
                </a:moveTo>
                <a:lnTo>
                  <a:pt x="8767" y="1798"/>
                </a:lnTo>
                <a:lnTo>
                  <a:pt x="8804" y="1908"/>
                </a:lnTo>
                <a:lnTo>
                  <a:pt x="8914" y="1981"/>
                </a:lnTo>
                <a:lnTo>
                  <a:pt x="9024" y="2055"/>
                </a:lnTo>
                <a:lnTo>
                  <a:pt x="9170" y="2018"/>
                </a:lnTo>
                <a:lnTo>
                  <a:pt x="9391" y="1908"/>
                </a:lnTo>
                <a:lnTo>
                  <a:pt x="9611" y="1725"/>
                </a:lnTo>
                <a:lnTo>
                  <a:pt x="9867" y="2275"/>
                </a:lnTo>
                <a:lnTo>
                  <a:pt x="10161" y="2752"/>
                </a:lnTo>
                <a:lnTo>
                  <a:pt x="10454" y="3265"/>
                </a:lnTo>
                <a:lnTo>
                  <a:pt x="10674" y="3779"/>
                </a:lnTo>
                <a:lnTo>
                  <a:pt x="10528" y="3925"/>
                </a:lnTo>
                <a:lnTo>
                  <a:pt x="10381" y="4072"/>
                </a:lnTo>
                <a:lnTo>
                  <a:pt x="10271" y="4256"/>
                </a:lnTo>
                <a:lnTo>
                  <a:pt x="10234" y="4476"/>
                </a:lnTo>
                <a:lnTo>
                  <a:pt x="10271" y="4586"/>
                </a:lnTo>
                <a:lnTo>
                  <a:pt x="10344" y="4659"/>
                </a:lnTo>
                <a:lnTo>
                  <a:pt x="10344" y="4806"/>
                </a:lnTo>
                <a:lnTo>
                  <a:pt x="10381" y="4879"/>
                </a:lnTo>
                <a:lnTo>
                  <a:pt x="10491" y="4916"/>
                </a:lnTo>
                <a:lnTo>
                  <a:pt x="10491" y="4953"/>
                </a:lnTo>
                <a:lnTo>
                  <a:pt x="10344" y="5173"/>
                </a:lnTo>
                <a:lnTo>
                  <a:pt x="9977" y="5649"/>
                </a:lnTo>
                <a:lnTo>
                  <a:pt x="9647" y="6163"/>
                </a:lnTo>
                <a:lnTo>
                  <a:pt x="9501" y="6090"/>
                </a:lnTo>
                <a:lnTo>
                  <a:pt x="9317" y="6053"/>
                </a:lnTo>
                <a:lnTo>
                  <a:pt x="9134" y="6126"/>
                </a:lnTo>
                <a:lnTo>
                  <a:pt x="8950" y="6200"/>
                </a:lnTo>
                <a:lnTo>
                  <a:pt x="8840" y="6346"/>
                </a:lnTo>
                <a:lnTo>
                  <a:pt x="8730" y="6493"/>
                </a:lnTo>
                <a:lnTo>
                  <a:pt x="8327" y="6493"/>
                </a:lnTo>
                <a:lnTo>
                  <a:pt x="7556" y="6530"/>
                </a:lnTo>
                <a:lnTo>
                  <a:pt x="7520" y="6456"/>
                </a:lnTo>
                <a:lnTo>
                  <a:pt x="7410" y="6383"/>
                </a:lnTo>
                <a:lnTo>
                  <a:pt x="7080" y="6273"/>
                </a:lnTo>
                <a:lnTo>
                  <a:pt x="7043" y="6273"/>
                </a:lnTo>
                <a:lnTo>
                  <a:pt x="6970" y="6236"/>
                </a:lnTo>
                <a:lnTo>
                  <a:pt x="6786" y="6236"/>
                </a:lnTo>
                <a:lnTo>
                  <a:pt x="6639" y="6200"/>
                </a:lnTo>
                <a:lnTo>
                  <a:pt x="5832" y="5429"/>
                </a:lnTo>
                <a:lnTo>
                  <a:pt x="5246" y="4879"/>
                </a:lnTo>
                <a:lnTo>
                  <a:pt x="5319" y="4696"/>
                </a:lnTo>
                <a:lnTo>
                  <a:pt x="5319" y="4512"/>
                </a:lnTo>
                <a:lnTo>
                  <a:pt x="5282" y="4439"/>
                </a:lnTo>
                <a:lnTo>
                  <a:pt x="5246" y="4366"/>
                </a:lnTo>
                <a:lnTo>
                  <a:pt x="5099" y="4256"/>
                </a:lnTo>
                <a:lnTo>
                  <a:pt x="5282" y="3815"/>
                </a:lnTo>
                <a:lnTo>
                  <a:pt x="5796" y="2715"/>
                </a:lnTo>
                <a:lnTo>
                  <a:pt x="6126" y="2018"/>
                </a:lnTo>
                <a:lnTo>
                  <a:pt x="6273" y="2018"/>
                </a:lnTo>
                <a:lnTo>
                  <a:pt x="6419" y="1981"/>
                </a:lnTo>
                <a:lnTo>
                  <a:pt x="6566" y="1908"/>
                </a:lnTo>
                <a:lnTo>
                  <a:pt x="6713" y="1798"/>
                </a:lnTo>
                <a:lnTo>
                  <a:pt x="6823" y="1688"/>
                </a:lnTo>
                <a:lnTo>
                  <a:pt x="7483" y="1651"/>
                </a:lnTo>
                <a:lnTo>
                  <a:pt x="8694" y="1615"/>
                </a:lnTo>
                <a:close/>
                <a:moveTo>
                  <a:pt x="6823" y="6823"/>
                </a:moveTo>
                <a:lnTo>
                  <a:pt x="6933" y="6897"/>
                </a:lnTo>
                <a:lnTo>
                  <a:pt x="6749" y="6897"/>
                </a:lnTo>
                <a:lnTo>
                  <a:pt x="6713" y="6860"/>
                </a:lnTo>
                <a:lnTo>
                  <a:pt x="6823" y="6823"/>
                </a:lnTo>
                <a:close/>
                <a:moveTo>
                  <a:pt x="2714" y="5393"/>
                </a:moveTo>
                <a:lnTo>
                  <a:pt x="2641" y="5429"/>
                </a:lnTo>
                <a:lnTo>
                  <a:pt x="2531" y="5503"/>
                </a:lnTo>
                <a:lnTo>
                  <a:pt x="2458" y="5576"/>
                </a:lnTo>
                <a:lnTo>
                  <a:pt x="2274" y="5796"/>
                </a:lnTo>
                <a:lnTo>
                  <a:pt x="1981" y="6310"/>
                </a:lnTo>
                <a:lnTo>
                  <a:pt x="1651" y="6860"/>
                </a:lnTo>
                <a:lnTo>
                  <a:pt x="1504" y="7080"/>
                </a:lnTo>
                <a:lnTo>
                  <a:pt x="1431" y="7190"/>
                </a:lnTo>
                <a:lnTo>
                  <a:pt x="1394" y="7263"/>
                </a:lnTo>
                <a:lnTo>
                  <a:pt x="1394" y="7337"/>
                </a:lnTo>
                <a:lnTo>
                  <a:pt x="1321" y="7374"/>
                </a:lnTo>
                <a:lnTo>
                  <a:pt x="1321" y="7410"/>
                </a:lnTo>
                <a:lnTo>
                  <a:pt x="1321" y="7520"/>
                </a:lnTo>
                <a:lnTo>
                  <a:pt x="1394" y="7557"/>
                </a:lnTo>
                <a:lnTo>
                  <a:pt x="1504" y="7594"/>
                </a:lnTo>
                <a:lnTo>
                  <a:pt x="1614" y="7520"/>
                </a:lnTo>
                <a:lnTo>
                  <a:pt x="1724" y="7447"/>
                </a:lnTo>
                <a:lnTo>
                  <a:pt x="1834" y="7337"/>
                </a:lnTo>
                <a:lnTo>
                  <a:pt x="2018" y="7043"/>
                </a:lnTo>
                <a:lnTo>
                  <a:pt x="2128" y="6823"/>
                </a:lnTo>
                <a:lnTo>
                  <a:pt x="2568" y="6200"/>
                </a:lnTo>
                <a:lnTo>
                  <a:pt x="2751" y="5870"/>
                </a:lnTo>
                <a:lnTo>
                  <a:pt x="2861" y="5723"/>
                </a:lnTo>
                <a:lnTo>
                  <a:pt x="2861" y="5539"/>
                </a:lnTo>
                <a:lnTo>
                  <a:pt x="2861" y="5466"/>
                </a:lnTo>
                <a:lnTo>
                  <a:pt x="2788" y="5429"/>
                </a:lnTo>
                <a:lnTo>
                  <a:pt x="2714" y="5393"/>
                </a:lnTo>
                <a:close/>
                <a:moveTo>
                  <a:pt x="4072" y="4843"/>
                </a:moveTo>
                <a:lnTo>
                  <a:pt x="4182" y="5026"/>
                </a:lnTo>
                <a:lnTo>
                  <a:pt x="4328" y="5173"/>
                </a:lnTo>
                <a:lnTo>
                  <a:pt x="4475" y="5209"/>
                </a:lnTo>
                <a:lnTo>
                  <a:pt x="4622" y="5246"/>
                </a:lnTo>
                <a:lnTo>
                  <a:pt x="4769" y="5246"/>
                </a:lnTo>
                <a:lnTo>
                  <a:pt x="4915" y="5209"/>
                </a:lnTo>
                <a:lnTo>
                  <a:pt x="5319" y="5576"/>
                </a:lnTo>
                <a:lnTo>
                  <a:pt x="6163" y="6456"/>
                </a:lnTo>
                <a:lnTo>
                  <a:pt x="6126" y="6530"/>
                </a:lnTo>
                <a:lnTo>
                  <a:pt x="6089" y="6640"/>
                </a:lnTo>
                <a:lnTo>
                  <a:pt x="6126" y="6787"/>
                </a:lnTo>
                <a:lnTo>
                  <a:pt x="6163" y="6897"/>
                </a:lnTo>
                <a:lnTo>
                  <a:pt x="6236" y="7007"/>
                </a:lnTo>
                <a:lnTo>
                  <a:pt x="6236" y="7080"/>
                </a:lnTo>
                <a:lnTo>
                  <a:pt x="5942" y="7410"/>
                </a:lnTo>
                <a:lnTo>
                  <a:pt x="5686" y="7777"/>
                </a:lnTo>
                <a:lnTo>
                  <a:pt x="5172" y="8511"/>
                </a:lnTo>
                <a:lnTo>
                  <a:pt x="4695" y="9134"/>
                </a:lnTo>
                <a:lnTo>
                  <a:pt x="4585" y="9061"/>
                </a:lnTo>
                <a:lnTo>
                  <a:pt x="4439" y="9061"/>
                </a:lnTo>
                <a:lnTo>
                  <a:pt x="4255" y="9098"/>
                </a:lnTo>
                <a:lnTo>
                  <a:pt x="4108" y="9208"/>
                </a:lnTo>
                <a:lnTo>
                  <a:pt x="3998" y="9354"/>
                </a:lnTo>
                <a:lnTo>
                  <a:pt x="3925" y="9538"/>
                </a:lnTo>
                <a:lnTo>
                  <a:pt x="3595" y="9501"/>
                </a:lnTo>
                <a:lnTo>
                  <a:pt x="2825" y="9538"/>
                </a:lnTo>
                <a:lnTo>
                  <a:pt x="2788" y="9354"/>
                </a:lnTo>
                <a:lnTo>
                  <a:pt x="2678" y="9208"/>
                </a:lnTo>
                <a:lnTo>
                  <a:pt x="2531" y="9098"/>
                </a:lnTo>
                <a:lnTo>
                  <a:pt x="2384" y="9061"/>
                </a:lnTo>
                <a:lnTo>
                  <a:pt x="2238" y="9061"/>
                </a:lnTo>
                <a:lnTo>
                  <a:pt x="2054" y="9098"/>
                </a:lnTo>
                <a:lnTo>
                  <a:pt x="1577" y="8437"/>
                </a:lnTo>
                <a:lnTo>
                  <a:pt x="1394" y="8107"/>
                </a:lnTo>
                <a:lnTo>
                  <a:pt x="1137" y="7777"/>
                </a:lnTo>
                <a:lnTo>
                  <a:pt x="1211" y="7594"/>
                </a:lnTo>
                <a:lnTo>
                  <a:pt x="1247" y="7447"/>
                </a:lnTo>
                <a:lnTo>
                  <a:pt x="1211" y="7263"/>
                </a:lnTo>
                <a:lnTo>
                  <a:pt x="1174" y="7117"/>
                </a:lnTo>
                <a:lnTo>
                  <a:pt x="1064" y="7007"/>
                </a:lnTo>
                <a:lnTo>
                  <a:pt x="1101" y="6933"/>
                </a:lnTo>
                <a:lnTo>
                  <a:pt x="1174" y="6823"/>
                </a:lnTo>
                <a:lnTo>
                  <a:pt x="1247" y="6640"/>
                </a:lnTo>
                <a:lnTo>
                  <a:pt x="1614" y="5980"/>
                </a:lnTo>
                <a:lnTo>
                  <a:pt x="1944" y="5356"/>
                </a:lnTo>
                <a:lnTo>
                  <a:pt x="2164" y="5356"/>
                </a:lnTo>
                <a:lnTo>
                  <a:pt x="2384" y="5283"/>
                </a:lnTo>
                <a:lnTo>
                  <a:pt x="2531" y="5136"/>
                </a:lnTo>
                <a:lnTo>
                  <a:pt x="2604" y="5063"/>
                </a:lnTo>
                <a:lnTo>
                  <a:pt x="2641" y="4953"/>
                </a:lnTo>
                <a:lnTo>
                  <a:pt x="2678" y="4916"/>
                </a:lnTo>
                <a:lnTo>
                  <a:pt x="3118" y="4953"/>
                </a:lnTo>
                <a:lnTo>
                  <a:pt x="3705" y="4916"/>
                </a:lnTo>
                <a:lnTo>
                  <a:pt x="4072" y="4843"/>
                </a:lnTo>
                <a:close/>
                <a:moveTo>
                  <a:pt x="8877" y="7740"/>
                </a:moveTo>
                <a:lnTo>
                  <a:pt x="8877" y="7777"/>
                </a:lnTo>
                <a:lnTo>
                  <a:pt x="8877" y="7814"/>
                </a:lnTo>
                <a:lnTo>
                  <a:pt x="8914" y="7997"/>
                </a:lnTo>
                <a:lnTo>
                  <a:pt x="8914" y="8070"/>
                </a:lnTo>
                <a:lnTo>
                  <a:pt x="8950" y="8181"/>
                </a:lnTo>
                <a:lnTo>
                  <a:pt x="9391" y="8731"/>
                </a:lnTo>
                <a:lnTo>
                  <a:pt x="9794" y="9281"/>
                </a:lnTo>
                <a:lnTo>
                  <a:pt x="9941" y="9464"/>
                </a:lnTo>
                <a:lnTo>
                  <a:pt x="10014" y="9538"/>
                </a:lnTo>
                <a:lnTo>
                  <a:pt x="10124" y="9574"/>
                </a:lnTo>
                <a:lnTo>
                  <a:pt x="10234" y="9574"/>
                </a:lnTo>
                <a:lnTo>
                  <a:pt x="10308" y="9538"/>
                </a:lnTo>
                <a:lnTo>
                  <a:pt x="10381" y="9501"/>
                </a:lnTo>
                <a:lnTo>
                  <a:pt x="10418" y="9391"/>
                </a:lnTo>
                <a:lnTo>
                  <a:pt x="10418" y="9354"/>
                </a:lnTo>
                <a:lnTo>
                  <a:pt x="10418" y="9244"/>
                </a:lnTo>
                <a:lnTo>
                  <a:pt x="10381" y="9171"/>
                </a:lnTo>
                <a:lnTo>
                  <a:pt x="10308" y="9134"/>
                </a:lnTo>
                <a:lnTo>
                  <a:pt x="10198" y="9098"/>
                </a:lnTo>
                <a:lnTo>
                  <a:pt x="10088" y="8951"/>
                </a:lnTo>
                <a:lnTo>
                  <a:pt x="10014" y="8841"/>
                </a:lnTo>
                <a:lnTo>
                  <a:pt x="9647" y="8401"/>
                </a:lnTo>
                <a:lnTo>
                  <a:pt x="9281" y="7924"/>
                </a:lnTo>
                <a:lnTo>
                  <a:pt x="9207" y="7850"/>
                </a:lnTo>
                <a:lnTo>
                  <a:pt x="9134" y="7814"/>
                </a:lnTo>
                <a:lnTo>
                  <a:pt x="8950" y="7740"/>
                </a:lnTo>
                <a:close/>
                <a:moveTo>
                  <a:pt x="2128" y="9721"/>
                </a:moveTo>
                <a:lnTo>
                  <a:pt x="2054" y="9758"/>
                </a:lnTo>
                <a:lnTo>
                  <a:pt x="2054" y="9721"/>
                </a:lnTo>
                <a:close/>
                <a:moveTo>
                  <a:pt x="5612" y="9281"/>
                </a:moveTo>
                <a:lnTo>
                  <a:pt x="5576" y="9318"/>
                </a:lnTo>
                <a:lnTo>
                  <a:pt x="5576" y="9354"/>
                </a:lnTo>
                <a:lnTo>
                  <a:pt x="5576" y="9538"/>
                </a:lnTo>
                <a:lnTo>
                  <a:pt x="5649" y="9684"/>
                </a:lnTo>
                <a:lnTo>
                  <a:pt x="5796" y="9941"/>
                </a:lnTo>
                <a:lnTo>
                  <a:pt x="6163" y="10455"/>
                </a:lnTo>
                <a:lnTo>
                  <a:pt x="6456" y="10895"/>
                </a:lnTo>
                <a:lnTo>
                  <a:pt x="6603" y="11115"/>
                </a:lnTo>
                <a:lnTo>
                  <a:pt x="6823" y="11298"/>
                </a:lnTo>
                <a:lnTo>
                  <a:pt x="6860" y="11372"/>
                </a:lnTo>
                <a:lnTo>
                  <a:pt x="6970" y="11482"/>
                </a:lnTo>
                <a:lnTo>
                  <a:pt x="7043" y="11519"/>
                </a:lnTo>
                <a:lnTo>
                  <a:pt x="7116" y="11519"/>
                </a:lnTo>
                <a:lnTo>
                  <a:pt x="7190" y="11482"/>
                </a:lnTo>
                <a:lnTo>
                  <a:pt x="7226" y="11408"/>
                </a:lnTo>
                <a:lnTo>
                  <a:pt x="7263" y="11188"/>
                </a:lnTo>
                <a:lnTo>
                  <a:pt x="7226" y="11078"/>
                </a:lnTo>
                <a:lnTo>
                  <a:pt x="7153" y="10968"/>
                </a:lnTo>
                <a:lnTo>
                  <a:pt x="7080" y="10932"/>
                </a:lnTo>
                <a:lnTo>
                  <a:pt x="7006" y="10895"/>
                </a:lnTo>
                <a:lnTo>
                  <a:pt x="6933" y="10785"/>
                </a:lnTo>
                <a:lnTo>
                  <a:pt x="6860" y="10675"/>
                </a:lnTo>
                <a:lnTo>
                  <a:pt x="6713" y="10455"/>
                </a:lnTo>
                <a:lnTo>
                  <a:pt x="6273" y="9831"/>
                </a:lnTo>
                <a:lnTo>
                  <a:pt x="6016" y="9501"/>
                </a:lnTo>
                <a:lnTo>
                  <a:pt x="5869" y="9391"/>
                </a:lnTo>
                <a:lnTo>
                  <a:pt x="5722" y="9281"/>
                </a:lnTo>
                <a:close/>
                <a:moveTo>
                  <a:pt x="8730" y="6970"/>
                </a:moveTo>
                <a:lnTo>
                  <a:pt x="8804" y="7080"/>
                </a:lnTo>
                <a:lnTo>
                  <a:pt x="8914" y="7153"/>
                </a:lnTo>
                <a:lnTo>
                  <a:pt x="8987" y="7227"/>
                </a:lnTo>
                <a:lnTo>
                  <a:pt x="9097" y="7263"/>
                </a:lnTo>
                <a:lnTo>
                  <a:pt x="9391" y="7227"/>
                </a:lnTo>
                <a:lnTo>
                  <a:pt x="9501" y="7263"/>
                </a:lnTo>
                <a:lnTo>
                  <a:pt x="9574" y="7300"/>
                </a:lnTo>
                <a:lnTo>
                  <a:pt x="9721" y="7557"/>
                </a:lnTo>
                <a:lnTo>
                  <a:pt x="9867" y="7814"/>
                </a:lnTo>
                <a:lnTo>
                  <a:pt x="10234" y="8364"/>
                </a:lnTo>
                <a:lnTo>
                  <a:pt x="10711" y="9098"/>
                </a:lnTo>
                <a:lnTo>
                  <a:pt x="10638" y="9281"/>
                </a:lnTo>
                <a:lnTo>
                  <a:pt x="10601" y="9428"/>
                </a:lnTo>
                <a:lnTo>
                  <a:pt x="10564" y="9758"/>
                </a:lnTo>
                <a:lnTo>
                  <a:pt x="10528" y="9941"/>
                </a:lnTo>
                <a:lnTo>
                  <a:pt x="10528" y="10125"/>
                </a:lnTo>
                <a:lnTo>
                  <a:pt x="10528" y="10235"/>
                </a:lnTo>
                <a:lnTo>
                  <a:pt x="10564" y="10271"/>
                </a:lnTo>
                <a:lnTo>
                  <a:pt x="10344" y="10638"/>
                </a:lnTo>
                <a:lnTo>
                  <a:pt x="9794" y="11555"/>
                </a:lnTo>
                <a:lnTo>
                  <a:pt x="9684" y="11519"/>
                </a:lnTo>
                <a:lnTo>
                  <a:pt x="9537" y="11519"/>
                </a:lnTo>
                <a:lnTo>
                  <a:pt x="9391" y="11555"/>
                </a:lnTo>
                <a:lnTo>
                  <a:pt x="9281" y="11629"/>
                </a:lnTo>
                <a:lnTo>
                  <a:pt x="9170" y="11702"/>
                </a:lnTo>
                <a:lnTo>
                  <a:pt x="9097" y="11812"/>
                </a:lnTo>
                <a:lnTo>
                  <a:pt x="9024" y="11922"/>
                </a:lnTo>
                <a:lnTo>
                  <a:pt x="8987" y="12032"/>
                </a:lnTo>
                <a:lnTo>
                  <a:pt x="8400" y="12069"/>
                </a:lnTo>
                <a:lnTo>
                  <a:pt x="7483" y="12142"/>
                </a:lnTo>
                <a:lnTo>
                  <a:pt x="7006" y="12142"/>
                </a:lnTo>
                <a:lnTo>
                  <a:pt x="6970" y="11959"/>
                </a:lnTo>
                <a:lnTo>
                  <a:pt x="6823" y="11775"/>
                </a:lnTo>
                <a:lnTo>
                  <a:pt x="6749" y="11739"/>
                </a:lnTo>
                <a:lnTo>
                  <a:pt x="6676" y="11702"/>
                </a:lnTo>
                <a:lnTo>
                  <a:pt x="6493" y="11665"/>
                </a:lnTo>
                <a:lnTo>
                  <a:pt x="6419" y="11629"/>
                </a:lnTo>
                <a:lnTo>
                  <a:pt x="6346" y="11665"/>
                </a:lnTo>
                <a:lnTo>
                  <a:pt x="6273" y="11739"/>
                </a:lnTo>
                <a:lnTo>
                  <a:pt x="6199" y="11739"/>
                </a:lnTo>
                <a:lnTo>
                  <a:pt x="5979" y="11225"/>
                </a:lnTo>
                <a:lnTo>
                  <a:pt x="5722" y="10712"/>
                </a:lnTo>
                <a:lnTo>
                  <a:pt x="5466" y="10308"/>
                </a:lnTo>
                <a:lnTo>
                  <a:pt x="5172" y="9868"/>
                </a:lnTo>
                <a:lnTo>
                  <a:pt x="5209" y="9758"/>
                </a:lnTo>
                <a:lnTo>
                  <a:pt x="5246" y="9648"/>
                </a:lnTo>
                <a:lnTo>
                  <a:pt x="5246" y="9501"/>
                </a:lnTo>
                <a:lnTo>
                  <a:pt x="5209" y="9391"/>
                </a:lnTo>
                <a:lnTo>
                  <a:pt x="5135" y="9318"/>
                </a:lnTo>
                <a:lnTo>
                  <a:pt x="5099" y="9318"/>
                </a:lnTo>
                <a:lnTo>
                  <a:pt x="5209" y="9171"/>
                </a:lnTo>
                <a:lnTo>
                  <a:pt x="5759" y="8401"/>
                </a:lnTo>
                <a:lnTo>
                  <a:pt x="6163" y="7850"/>
                </a:lnTo>
                <a:lnTo>
                  <a:pt x="6383" y="7594"/>
                </a:lnTo>
                <a:lnTo>
                  <a:pt x="6529" y="7300"/>
                </a:lnTo>
                <a:lnTo>
                  <a:pt x="6676" y="7337"/>
                </a:lnTo>
                <a:lnTo>
                  <a:pt x="6933" y="7337"/>
                </a:lnTo>
                <a:lnTo>
                  <a:pt x="7080" y="7300"/>
                </a:lnTo>
                <a:lnTo>
                  <a:pt x="7190" y="7263"/>
                </a:lnTo>
                <a:lnTo>
                  <a:pt x="7300" y="7153"/>
                </a:lnTo>
                <a:lnTo>
                  <a:pt x="7410" y="7080"/>
                </a:lnTo>
                <a:lnTo>
                  <a:pt x="7483" y="6970"/>
                </a:lnTo>
                <a:close/>
                <a:moveTo>
                  <a:pt x="4769" y="1"/>
                </a:moveTo>
                <a:lnTo>
                  <a:pt x="4769" y="37"/>
                </a:lnTo>
                <a:lnTo>
                  <a:pt x="4805" y="184"/>
                </a:lnTo>
                <a:lnTo>
                  <a:pt x="4879" y="294"/>
                </a:lnTo>
                <a:lnTo>
                  <a:pt x="4989" y="367"/>
                </a:lnTo>
                <a:lnTo>
                  <a:pt x="5099" y="404"/>
                </a:lnTo>
                <a:lnTo>
                  <a:pt x="5172" y="551"/>
                </a:lnTo>
                <a:lnTo>
                  <a:pt x="5282" y="697"/>
                </a:lnTo>
                <a:lnTo>
                  <a:pt x="5466" y="991"/>
                </a:lnTo>
                <a:lnTo>
                  <a:pt x="5539" y="1101"/>
                </a:lnTo>
                <a:lnTo>
                  <a:pt x="5466" y="1284"/>
                </a:lnTo>
                <a:lnTo>
                  <a:pt x="5466" y="1468"/>
                </a:lnTo>
                <a:lnTo>
                  <a:pt x="5539" y="1688"/>
                </a:lnTo>
                <a:lnTo>
                  <a:pt x="5649" y="1835"/>
                </a:lnTo>
                <a:lnTo>
                  <a:pt x="5722" y="1908"/>
                </a:lnTo>
                <a:lnTo>
                  <a:pt x="5356" y="2605"/>
                </a:lnTo>
                <a:lnTo>
                  <a:pt x="4879" y="3595"/>
                </a:lnTo>
                <a:lnTo>
                  <a:pt x="4769" y="3852"/>
                </a:lnTo>
                <a:lnTo>
                  <a:pt x="4622" y="4072"/>
                </a:lnTo>
                <a:lnTo>
                  <a:pt x="4402" y="4072"/>
                </a:lnTo>
                <a:lnTo>
                  <a:pt x="4292" y="4109"/>
                </a:lnTo>
                <a:lnTo>
                  <a:pt x="4182" y="4182"/>
                </a:lnTo>
                <a:lnTo>
                  <a:pt x="4108" y="4292"/>
                </a:lnTo>
                <a:lnTo>
                  <a:pt x="4072" y="4402"/>
                </a:lnTo>
                <a:lnTo>
                  <a:pt x="3485" y="4476"/>
                </a:lnTo>
                <a:lnTo>
                  <a:pt x="3045" y="4512"/>
                </a:lnTo>
                <a:lnTo>
                  <a:pt x="2678" y="4549"/>
                </a:lnTo>
                <a:lnTo>
                  <a:pt x="2568" y="4366"/>
                </a:lnTo>
                <a:lnTo>
                  <a:pt x="2458" y="4219"/>
                </a:lnTo>
                <a:lnTo>
                  <a:pt x="2274" y="4146"/>
                </a:lnTo>
                <a:lnTo>
                  <a:pt x="2091" y="4109"/>
                </a:lnTo>
                <a:lnTo>
                  <a:pt x="1907" y="4109"/>
                </a:lnTo>
                <a:lnTo>
                  <a:pt x="1797" y="4182"/>
                </a:lnTo>
                <a:lnTo>
                  <a:pt x="1651" y="4292"/>
                </a:lnTo>
                <a:lnTo>
                  <a:pt x="1577" y="4402"/>
                </a:lnTo>
                <a:lnTo>
                  <a:pt x="1504" y="4512"/>
                </a:lnTo>
                <a:lnTo>
                  <a:pt x="1504" y="4622"/>
                </a:lnTo>
                <a:lnTo>
                  <a:pt x="1431" y="4769"/>
                </a:lnTo>
                <a:lnTo>
                  <a:pt x="1431" y="4953"/>
                </a:lnTo>
                <a:lnTo>
                  <a:pt x="1467" y="5099"/>
                </a:lnTo>
                <a:lnTo>
                  <a:pt x="1504" y="5173"/>
                </a:lnTo>
                <a:lnTo>
                  <a:pt x="1504" y="5209"/>
                </a:lnTo>
                <a:lnTo>
                  <a:pt x="1247" y="5760"/>
                </a:lnTo>
                <a:lnTo>
                  <a:pt x="880" y="6420"/>
                </a:lnTo>
                <a:lnTo>
                  <a:pt x="770" y="6640"/>
                </a:lnTo>
                <a:lnTo>
                  <a:pt x="770" y="6713"/>
                </a:lnTo>
                <a:lnTo>
                  <a:pt x="734" y="6823"/>
                </a:lnTo>
                <a:lnTo>
                  <a:pt x="734" y="6787"/>
                </a:lnTo>
                <a:lnTo>
                  <a:pt x="624" y="6787"/>
                </a:lnTo>
                <a:lnTo>
                  <a:pt x="550" y="6823"/>
                </a:lnTo>
                <a:lnTo>
                  <a:pt x="404" y="6933"/>
                </a:lnTo>
                <a:lnTo>
                  <a:pt x="330" y="6970"/>
                </a:lnTo>
                <a:lnTo>
                  <a:pt x="257" y="7007"/>
                </a:lnTo>
                <a:lnTo>
                  <a:pt x="183" y="7117"/>
                </a:lnTo>
                <a:lnTo>
                  <a:pt x="110" y="7227"/>
                </a:lnTo>
                <a:lnTo>
                  <a:pt x="110" y="7447"/>
                </a:lnTo>
                <a:lnTo>
                  <a:pt x="0" y="7777"/>
                </a:lnTo>
                <a:lnTo>
                  <a:pt x="37" y="7850"/>
                </a:lnTo>
                <a:lnTo>
                  <a:pt x="73" y="7887"/>
                </a:lnTo>
                <a:lnTo>
                  <a:pt x="110" y="7960"/>
                </a:lnTo>
                <a:lnTo>
                  <a:pt x="183" y="7960"/>
                </a:lnTo>
                <a:lnTo>
                  <a:pt x="367" y="8034"/>
                </a:lnTo>
                <a:lnTo>
                  <a:pt x="660" y="8034"/>
                </a:lnTo>
                <a:lnTo>
                  <a:pt x="660" y="7997"/>
                </a:lnTo>
                <a:lnTo>
                  <a:pt x="770" y="7997"/>
                </a:lnTo>
                <a:lnTo>
                  <a:pt x="880" y="8181"/>
                </a:lnTo>
                <a:lnTo>
                  <a:pt x="990" y="8364"/>
                </a:lnTo>
                <a:lnTo>
                  <a:pt x="1211" y="8657"/>
                </a:lnTo>
                <a:lnTo>
                  <a:pt x="1651" y="9281"/>
                </a:lnTo>
                <a:lnTo>
                  <a:pt x="1687" y="9354"/>
                </a:lnTo>
                <a:lnTo>
                  <a:pt x="1651" y="9501"/>
                </a:lnTo>
                <a:lnTo>
                  <a:pt x="1614" y="9648"/>
                </a:lnTo>
                <a:lnTo>
                  <a:pt x="1577" y="9831"/>
                </a:lnTo>
                <a:lnTo>
                  <a:pt x="1577" y="9941"/>
                </a:lnTo>
                <a:lnTo>
                  <a:pt x="1614" y="10051"/>
                </a:lnTo>
                <a:lnTo>
                  <a:pt x="1541" y="10235"/>
                </a:lnTo>
                <a:lnTo>
                  <a:pt x="1431" y="10418"/>
                </a:lnTo>
                <a:lnTo>
                  <a:pt x="1357" y="10601"/>
                </a:lnTo>
                <a:lnTo>
                  <a:pt x="1211" y="10785"/>
                </a:lnTo>
                <a:lnTo>
                  <a:pt x="1137" y="10858"/>
                </a:lnTo>
                <a:lnTo>
                  <a:pt x="1137" y="10968"/>
                </a:lnTo>
                <a:lnTo>
                  <a:pt x="1174" y="11078"/>
                </a:lnTo>
                <a:lnTo>
                  <a:pt x="1247" y="11152"/>
                </a:lnTo>
                <a:lnTo>
                  <a:pt x="1357" y="11188"/>
                </a:lnTo>
                <a:lnTo>
                  <a:pt x="1467" y="11152"/>
                </a:lnTo>
                <a:lnTo>
                  <a:pt x="1541" y="11078"/>
                </a:lnTo>
                <a:lnTo>
                  <a:pt x="1577" y="10968"/>
                </a:lnTo>
                <a:lnTo>
                  <a:pt x="1614" y="10932"/>
                </a:lnTo>
                <a:lnTo>
                  <a:pt x="1687" y="10822"/>
                </a:lnTo>
                <a:lnTo>
                  <a:pt x="1761" y="10638"/>
                </a:lnTo>
                <a:lnTo>
                  <a:pt x="1834" y="10491"/>
                </a:lnTo>
                <a:lnTo>
                  <a:pt x="1907" y="10198"/>
                </a:lnTo>
                <a:lnTo>
                  <a:pt x="2164" y="10198"/>
                </a:lnTo>
                <a:lnTo>
                  <a:pt x="2348" y="10161"/>
                </a:lnTo>
                <a:lnTo>
                  <a:pt x="2494" y="10088"/>
                </a:lnTo>
                <a:lnTo>
                  <a:pt x="2641" y="10015"/>
                </a:lnTo>
                <a:lnTo>
                  <a:pt x="2714" y="9905"/>
                </a:lnTo>
                <a:lnTo>
                  <a:pt x="3338" y="9905"/>
                </a:lnTo>
                <a:lnTo>
                  <a:pt x="3998" y="9941"/>
                </a:lnTo>
                <a:lnTo>
                  <a:pt x="4035" y="10051"/>
                </a:lnTo>
                <a:lnTo>
                  <a:pt x="4072" y="10088"/>
                </a:lnTo>
                <a:lnTo>
                  <a:pt x="4145" y="10161"/>
                </a:lnTo>
                <a:lnTo>
                  <a:pt x="4292" y="10235"/>
                </a:lnTo>
                <a:lnTo>
                  <a:pt x="4439" y="10308"/>
                </a:lnTo>
                <a:lnTo>
                  <a:pt x="4622" y="10308"/>
                </a:lnTo>
                <a:lnTo>
                  <a:pt x="4805" y="10271"/>
                </a:lnTo>
                <a:lnTo>
                  <a:pt x="4879" y="10235"/>
                </a:lnTo>
                <a:lnTo>
                  <a:pt x="5282" y="10822"/>
                </a:lnTo>
                <a:lnTo>
                  <a:pt x="5429" y="11115"/>
                </a:lnTo>
                <a:lnTo>
                  <a:pt x="5576" y="11408"/>
                </a:lnTo>
                <a:lnTo>
                  <a:pt x="5796" y="11995"/>
                </a:lnTo>
                <a:lnTo>
                  <a:pt x="5759" y="12105"/>
                </a:lnTo>
                <a:lnTo>
                  <a:pt x="5759" y="12215"/>
                </a:lnTo>
                <a:lnTo>
                  <a:pt x="5759" y="12362"/>
                </a:lnTo>
                <a:lnTo>
                  <a:pt x="5759" y="12472"/>
                </a:lnTo>
                <a:lnTo>
                  <a:pt x="5759" y="12509"/>
                </a:lnTo>
                <a:lnTo>
                  <a:pt x="5722" y="12619"/>
                </a:lnTo>
                <a:lnTo>
                  <a:pt x="5722" y="12692"/>
                </a:lnTo>
                <a:lnTo>
                  <a:pt x="5759" y="12766"/>
                </a:lnTo>
                <a:lnTo>
                  <a:pt x="5979" y="12876"/>
                </a:lnTo>
                <a:lnTo>
                  <a:pt x="5759" y="13169"/>
                </a:lnTo>
                <a:lnTo>
                  <a:pt x="5612" y="13463"/>
                </a:lnTo>
                <a:lnTo>
                  <a:pt x="5502" y="13793"/>
                </a:lnTo>
                <a:lnTo>
                  <a:pt x="5429" y="14123"/>
                </a:lnTo>
                <a:lnTo>
                  <a:pt x="5392" y="14196"/>
                </a:lnTo>
                <a:lnTo>
                  <a:pt x="5429" y="14270"/>
                </a:lnTo>
                <a:lnTo>
                  <a:pt x="5502" y="14343"/>
                </a:lnTo>
                <a:lnTo>
                  <a:pt x="5576" y="14380"/>
                </a:lnTo>
                <a:lnTo>
                  <a:pt x="5649" y="14416"/>
                </a:lnTo>
                <a:lnTo>
                  <a:pt x="5722" y="14416"/>
                </a:lnTo>
                <a:lnTo>
                  <a:pt x="5759" y="14380"/>
                </a:lnTo>
                <a:lnTo>
                  <a:pt x="5832" y="14306"/>
                </a:lnTo>
                <a:lnTo>
                  <a:pt x="5832" y="14233"/>
                </a:lnTo>
                <a:lnTo>
                  <a:pt x="5869" y="14086"/>
                </a:lnTo>
                <a:lnTo>
                  <a:pt x="5979" y="13793"/>
                </a:lnTo>
                <a:lnTo>
                  <a:pt x="6089" y="13463"/>
                </a:lnTo>
                <a:lnTo>
                  <a:pt x="6309" y="13022"/>
                </a:lnTo>
                <a:lnTo>
                  <a:pt x="6566" y="13022"/>
                </a:lnTo>
                <a:lnTo>
                  <a:pt x="6713" y="12986"/>
                </a:lnTo>
                <a:lnTo>
                  <a:pt x="6786" y="12876"/>
                </a:lnTo>
                <a:lnTo>
                  <a:pt x="6860" y="12582"/>
                </a:lnTo>
                <a:lnTo>
                  <a:pt x="7593" y="12582"/>
                </a:lnTo>
                <a:lnTo>
                  <a:pt x="8253" y="12546"/>
                </a:lnTo>
                <a:lnTo>
                  <a:pt x="8914" y="12509"/>
                </a:lnTo>
                <a:lnTo>
                  <a:pt x="8950" y="12509"/>
                </a:lnTo>
                <a:lnTo>
                  <a:pt x="8950" y="12619"/>
                </a:lnTo>
                <a:lnTo>
                  <a:pt x="9024" y="12692"/>
                </a:lnTo>
                <a:lnTo>
                  <a:pt x="9170" y="12802"/>
                </a:lnTo>
                <a:lnTo>
                  <a:pt x="9354" y="12876"/>
                </a:lnTo>
                <a:lnTo>
                  <a:pt x="9537" y="12912"/>
                </a:lnTo>
                <a:lnTo>
                  <a:pt x="9647" y="13279"/>
                </a:lnTo>
                <a:lnTo>
                  <a:pt x="9794" y="13829"/>
                </a:lnTo>
                <a:lnTo>
                  <a:pt x="9904" y="14050"/>
                </a:lnTo>
                <a:lnTo>
                  <a:pt x="9977" y="14160"/>
                </a:lnTo>
                <a:lnTo>
                  <a:pt x="10051" y="14270"/>
                </a:lnTo>
                <a:lnTo>
                  <a:pt x="10198" y="14270"/>
                </a:lnTo>
                <a:lnTo>
                  <a:pt x="10271" y="14233"/>
                </a:lnTo>
                <a:lnTo>
                  <a:pt x="10308" y="14160"/>
                </a:lnTo>
                <a:lnTo>
                  <a:pt x="10308" y="14013"/>
                </a:lnTo>
                <a:lnTo>
                  <a:pt x="10308" y="13903"/>
                </a:lnTo>
                <a:lnTo>
                  <a:pt x="10198" y="13609"/>
                </a:lnTo>
                <a:lnTo>
                  <a:pt x="9977" y="12949"/>
                </a:lnTo>
                <a:lnTo>
                  <a:pt x="9904" y="12729"/>
                </a:lnTo>
                <a:lnTo>
                  <a:pt x="9977" y="12619"/>
                </a:lnTo>
                <a:lnTo>
                  <a:pt x="10088" y="12399"/>
                </a:lnTo>
                <a:lnTo>
                  <a:pt x="10124" y="12215"/>
                </a:lnTo>
                <a:lnTo>
                  <a:pt x="10161" y="12032"/>
                </a:lnTo>
                <a:lnTo>
                  <a:pt x="10161" y="11885"/>
                </a:lnTo>
                <a:lnTo>
                  <a:pt x="10124" y="11849"/>
                </a:lnTo>
                <a:lnTo>
                  <a:pt x="10601" y="11042"/>
                </a:lnTo>
                <a:lnTo>
                  <a:pt x="11115" y="10235"/>
                </a:lnTo>
                <a:lnTo>
                  <a:pt x="11371" y="10088"/>
                </a:lnTo>
                <a:lnTo>
                  <a:pt x="11518" y="9978"/>
                </a:lnTo>
                <a:lnTo>
                  <a:pt x="11628" y="9868"/>
                </a:lnTo>
                <a:lnTo>
                  <a:pt x="11665" y="9831"/>
                </a:lnTo>
                <a:lnTo>
                  <a:pt x="11738" y="9758"/>
                </a:lnTo>
                <a:lnTo>
                  <a:pt x="11812" y="9611"/>
                </a:lnTo>
                <a:lnTo>
                  <a:pt x="11885" y="9464"/>
                </a:lnTo>
                <a:lnTo>
                  <a:pt x="12068" y="9501"/>
                </a:lnTo>
                <a:lnTo>
                  <a:pt x="12288" y="9501"/>
                </a:lnTo>
                <a:lnTo>
                  <a:pt x="12875" y="9538"/>
                </a:lnTo>
                <a:lnTo>
                  <a:pt x="13426" y="9501"/>
                </a:lnTo>
                <a:lnTo>
                  <a:pt x="13499" y="9501"/>
                </a:lnTo>
                <a:lnTo>
                  <a:pt x="13572" y="9464"/>
                </a:lnTo>
                <a:lnTo>
                  <a:pt x="13646" y="9391"/>
                </a:lnTo>
                <a:lnTo>
                  <a:pt x="13646" y="9318"/>
                </a:lnTo>
                <a:lnTo>
                  <a:pt x="13682" y="9244"/>
                </a:lnTo>
                <a:lnTo>
                  <a:pt x="13646" y="9171"/>
                </a:lnTo>
                <a:lnTo>
                  <a:pt x="13609" y="9098"/>
                </a:lnTo>
                <a:lnTo>
                  <a:pt x="13536" y="9024"/>
                </a:lnTo>
                <a:lnTo>
                  <a:pt x="13426" y="9024"/>
                </a:lnTo>
                <a:lnTo>
                  <a:pt x="13059" y="8988"/>
                </a:lnTo>
                <a:lnTo>
                  <a:pt x="12655" y="8988"/>
                </a:lnTo>
                <a:lnTo>
                  <a:pt x="11885" y="9024"/>
                </a:lnTo>
                <a:lnTo>
                  <a:pt x="11812" y="8951"/>
                </a:lnTo>
                <a:lnTo>
                  <a:pt x="11738" y="8877"/>
                </a:lnTo>
                <a:lnTo>
                  <a:pt x="11518" y="8767"/>
                </a:lnTo>
                <a:lnTo>
                  <a:pt x="11445" y="8767"/>
                </a:lnTo>
                <a:lnTo>
                  <a:pt x="11335" y="8804"/>
                </a:lnTo>
                <a:lnTo>
                  <a:pt x="11225" y="8767"/>
                </a:lnTo>
                <a:lnTo>
                  <a:pt x="11078" y="8804"/>
                </a:lnTo>
                <a:lnTo>
                  <a:pt x="10638" y="8107"/>
                </a:lnTo>
                <a:lnTo>
                  <a:pt x="10271" y="7594"/>
                </a:lnTo>
                <a:lnTo>
                  <a:pt x="10088" y="7300"/>
                </a:lnTo>
                <a:lnTo>
                  <a:pt x="9904" y="7080"/>
                </a:lnTo>
                <a:lnTo>
                  <a:pt x="9977" y="6970"/>
                </a:lnTo>
                <a:lnTo>
                  <a:pt x="10051" y="6823"/>
                </a:lnTo>
                <a:lnTo>
                  <a:pt x="10088" y="6713"/>
                </a:lnTo>
                <a:lnTo>
                  <a:pt x="10124" y="6567"/>
                </a:lnTo>
                <a:lnTo>
                  <a:pt x="10088" y="6493"/>
                </a:lnTo>
                <a:lnTo>
                  <a:pt x="10051" y="6456"/>
                </a:lnTo>
                <a:lnTo>
                  <a:pt x="9941" y="6456"/>
                </a:lnTo>
                <a:lnTo>
                  <a:pt x="10124" y="6236"/>
                </a:lnTo>
                <a:lnTo>
                  <a:pt x="10308" y="5980"/>
                </a:lnTo>
                <a:lnTo>
                  <a:pt x="10638" y="5503"/>
                </a:lnTo>
                <a:lnTo>
                  <a:pt x="11005" y="4953"/>
                </a:lnTo>
                <a:lnTo>
                  <a:pt x="11078" y="4953"/>
                </a:lnTo>
                <a:lnTo>
                  <a:pt x="11151" y="4916"/>
                </a:lnTo>
                <a:lnTo>
                  <a:pt x="11225" y="4843"/>
                </a:lnTo>
                <a:lnTo>
                  <a:pt x="11298" y="4769"/>
                </a:lnTo>
                <a:lnTo>
                  <a:pt x="11518" y="4586"/>
                </a:lnTo>
                <a:lnTo>
                  <a:pt x="11591" y="4476"/>
                </a:lnTo>
                <a:lnTo>
                  <a:pt x="11665" y="4366"/>
                </a:lnTo>
                <a:lnTo>
                  <a:pt x="11702" y="4256"/>
                </a:lnTo>
                <a:lnTo>
                  <a:pt x="11702" y="4146"/>
                </a:lnTo>
                <a:lnTo>
                  <a:pt x="11665" y="3999"/>
                </a:lnTo>
                <a:lnTo>
                  <a:pt x="11591" y="3889"/>
                </a:lnTo>
                <a:lnTo>
                  <a:pt x="11518" y="3779"/>
                </a:lnTo>
                <a:lnTo>
                  <a:pt x="11408" y="3742"/>
                </a:lnTo>
                <a:lnTo>
                  <a:pt x="11298" y="3705"/>
                </a:lnTo>
                <a:lnTo>
                  <a:pt x="11151" y="3669"/>
                </a:lnTo>
                <a:lnTo>
                  <a:pt x="10931" y="3192"/>
                </a:lnTo>
                <a:lnTo>
                  <a:pt x="10674" y="2752"/>
                </a:lnTo>
                <a:lnTo>
                  <a:pt x="10344" y="2091"/>
                </a:lnTo>
                <a:lnTo>
                  <a:pt x="10124" y="1725"/>
                </a:lnTo>
                <a:lnTo>
                  <a:pt x="9904" y="1431"/>
                </a:lnTo>
                <a:lnTo>
                  <a:pt x="9941" y="1284"/>
                </a:lnTo>
                <a:lnTo>
                  <a:pt x="9941" y="1211"/>
                </a:lnTo>
                <a:lnTo>
                  <a:pt x="9977" y="1064"/>
                </a:lnTo>
                <a:lnTo>
                  <a:pt x="9941" y="954"/>
                </a:lnTo>
                <a:lnTo>
                  <a:pt x="9904" y="844"/>
                </a:lnTo>
                <a:lnTo>
                  <a:pt x="9831" y="697"/>
                </a:lnTo>
                <a:lnTo>
                  <a:pt x="9721" y="587"/>
                </a:lnTo>
                <a:lnTo>
                  <a:pt x="9574" y="514"/>
                </a:lnTo>
                <a:lnTo>
                  <a:pt x="9427" y="477"/>
                </a:lnTo>
                <a:lnTo>
                  <a:pt x="9244" y="514"/>
                </a:lnTo>
                <a:lnTo>
                  <a:pt x="9097" y="551"/>
                </a:lnTo>
                <a:lnTo>
                  <a:pt x="8987" y="661"/>
                </a:lnTo>
                <a:lnTo>
                  <a:pt x="8914" y="808"/>
                </a:lnTo>
                <a:lnTo>
                  <a:pt x="8877" y="954"/>
                </a:lnTo>
                <a:lnTo>
                  <a:pt x="8840" y="1028"/>
                </a:lnTo>
                <a:lnTo>
                  <a:pt x="7887" y="1101"/>
                </a:lnTo>
                <a:lnTo>
                  <a:pt x="7080" y="1174"/>
                </a:lnTo>
                <a:lnTo>
                  <a:pt x="6933" y="1174"/>
                </a:lnTo>
                <a:lnTo>
                  <a:pt x="6860" y="1064"/>
                </a:lnTo>
                <a:lnTo>
                  <a:pt x="6749" y="918"/>
                </a:lnTo>
                <a:lnTo>
                  <a:pt x="6713" y="881"/>
                </a:lnTo>
                <a:lnTo>
                  <a:pt x="6639" y="808"/>
                </a:lnTo>
                <a:lnTo>
                  <a:pt x="6529" y="771"/>
                </a:lnTo>
                <a:lnTo>
                  <a:pt x="6456" y="771"/>
                </a:lnTo>
                <a:lnTo>
                  <a:pt x="6383" y="808"/>
                </a:lnTo>
                <a:lnTo>
                  <a:pt x="5942" y="808"/>
                </a:lnTo>
                <a:lnTo>
                  <a:pt x="5686" y="477"/>
                </a:lnTo>
                <a:lnTo>
                  <a:pt x="5576" y="294"/>
                </a:lnTo>
                <a:lnTo>
                  <a:pt x="5466" y="111"/>
                </a:lnTo>
                <a:lnTo>
                  <a:pt x="5429" y="37"/>
                </a:lnTo>
                <a:lnTo>
                  <a:pt x="5356" y="1"/>
                </a:lnTo>
                <a:lnTo>
                  <a:pt x="5209" y="1"/>
                </a:lnTo>
                <a:lnTo>
                  <a:pt x="5025" y="37"/>
                </a:lnTo>
                <a:lnTo>
                  <a:pt x="4915" y="1"/>
                </a:lnTo>
                <a:close/>
              </a:path>
            </a:pathLst>
          </a:custGeom>
          <a:solidFill>
            <a:srgbClr val="6D9EE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A4C2F4"/>
              </a:solidFill>
              <a:latin typeface="Arial"/>
              <a:ea typeface="Arial"/>
              <a:cs typeface="Arial"/>
              <a:sym typeface="Arial"/>
            </a:endParaRPr>
          </a:p>
        </p:txBody>
      </p:sp>
      <p:sp>
        <p:nvSpPr>
          <p:cNvPr id="896" name="Google Shape;896;p41"/>
          <p:cNvSpPr/>
          <p:nvPr/>
        </p:nvSpPr>
        <p:spPr>
          <a:xfrm>
            <a:off x="5262207" y="4729516"/>
            <a:ext cx="525046" cy="372666"/>
          </a:xfrm>
          <a:custGeom>
            <a:avLst/>
            <a:gdLst/>
            <a:ahLst/>
            <a:cxnLst/>
            <a:rect l="l" t="t" r="r" b="b"/>
            <a:pathLst>
              <a:path w="10492" h="7447" extrusionOk="0">
                <a:moveTo>
                  <a:pt x="7300" y="1761"/>
                </a:moveTo>
                <a:lnTo>
                  <a:pt x="7117" y="1797"/>
                </a:lnTo>
                <a:lnTo>
                  <a:pt x="6897" y="1834"/>
                </a:lnTo>
                <a:lnTo>
                  <a:pt x="6713" y="1907"/>
                </a:lnTo>
                <a:lnTo>
                  <a:pt x="6530" y="2017"/>
                </a:lnTo>
                <a:lnTo>
                  <a:pt x="6383" y="2128"/>
                </a:lnTo>
                <a:lnTo>
                  <a:pt x="6273" y="2274"/>
                </a:lnTo>
                <a:lnTo>
                  <a:pt x="6200" y="2458"/>
                </a:lnTo>
                <a:lnTo>
                  <a:pt x="6200" y="2531"/>
                </a:lnTo>
                <a:lnTo>
                  <a:pt x="6237" y="2604"/>
                </a:lnTo>
                <a:lnTo>
                  <a:pt x="6310" y="2641"/>
                </a:lnTo>
                <a:lnTo>
                  <a:pt x="6383" y="2641"/>
                </a:lnTo>
                <a:lnTo>
                  <a:pt x="6530" y="2604"/>
                </a:lnTo>
                <a:lnTo>
                  <a:pt x="6640" y="2531"/>
                </a:lnTo>
                <a:lnTo>
                  <a:pt x="6860" y="2384"/>
                </a:lnTo>
                <a:lnTo>
                  <a:pt x="7007" y="2348"/>
                </a:lnTo>
                <a:lnTo>
                  <a:pt x="7154" y="2274"/>
                </a:lnTo>
                <a:lnTo>
                  <a:pt x="7484" y="2274"/>
                </a:lnTo>
                <a:lnTo>
                  <a:pt x="7667" y="2311"/>
                </a:lnTo>
                <a:lnTo>
                  <a:pt x="7851" y="2384"/>
                </a:lnTo>
                <a:lnTo>
                  <a:pt x="7924" y="2458"/>
                </a:lnTo>
                <a:lnTo>
                  <a:pt x="7961" y="2531"/>
                </a:lnTo>
                <a:lnTo>
                  <a:pt x="7997" y="2641"/>
                </a:lnTo>
                <a:lnTo>
                  <a:pt x="7997" y="2751"/>
                </a:lnTo>
                <a:lnTo>
                  <a:pt x="7961" y="2898"/>
                </a:lnTo>
                <a:lnTo>
                  <a:pt x="7887" y="3045"/>
                </a:lnTo>
                <a:lnTo>
                  <a:pt x="7667" y="3338"/>
                </a:lnTo>
                <a:lnTo>
                  <a:pt x="7190" y="3998"/>
                </a:lnTo>
                <a:lnTo>
                  <a:pt x="6713" y="4622"/>
                </a:lnTo>
                <a:lnTo>
                  <a:pt x="5686" y="5869"/>
                </a:lnTo>
                <a:lnTo>
                  <a:pt x="5613" y="6016"/>
                </a:lnTo>
                <a:lnTo>
                  <a:pt x="5650" y="6162"/>
                </a:lnTo>
                <a:lnTo>
                  <a:pt x="5686" y="6236"/>
                </a:lnTo>
                <a:lnTo>
                  <a:pt x="5723" y="6273"/>
                </a:lnTo>
                <a:lnTo>
                  <a:pt x="5796" y="6309"/>
                </a:lnTo>
                <a:lnTo>
                  <a:pt x="5870" y="6309"/>
                </a:lnTo>
                <a:lnTo>
                  <a:pt x="6567" y="6273"/>
                </a:lnTo>
                <a:lnTo>
                  <a:pt x="7264" y="6309"/>
                </a:lnTo>
                <a:lnTo>
                  <a:pt x="8034" y="6346"/>
                </a:lnTo>
                <a:lnTo>
                  <a:pt x="8401" y="6419"/>
                </a:lnTo>
                <a:lnTo>
                  <a:pt x="8547" y="6419"/>
                </a:lnTo>
                <a:lnTo>
                  <a:pt x="8731" y="6383"/>
                </a:lnTo>
                <a:lnTo>
                  <a:pt x="8841" y="6309"/>
                </a:lnTo>
                <a:lnTo>
                  <a:pt x="8878" y="6199"/>
                </a:lnTo>
                <a:lnTo>
                  <a:pt x="8878" y="6089"/>
                </a:lnTo>
                <a:lnTo>
                  <a:pt x="8768" y="6016"/>
                </a:lnTo>
                <a:lnTo>
                  <a:pt x="8658" y="5942"/>
                </a:lnTo>
                <a:lnTo>
                  <a:pt x="8474" y="5869"/>
                </a:lnTo>
                <a:lnTo>
                  <a:pt x="8107" y="5796"/>
                </a:lnTo>
                <a:lnTo>
                  <a:pt x="7410" y="5759"/>
                </a:lnTo>
                <a:lnTo>
                  <a:pt x="6457" y="5759"/>
                </a:lnTo>
                <a:lnTo>
                  <a:pt x="7557" y="4365"/>
                </a:lnTo>
                <a:lnTo>
                  <a:pt x="7851" y="3998"/>
                </a:lnTo>
                <a:lnTo>
                  <a:pt x="8144" y="3595"/>
                </a:lnTo>
                <a:lnTo>
                  <a:pt x="8291" y="3375"/>
                </a:lnTo>
                <a:lnTo>
                  <a:pt x="8401" y="3191"/>
                </a:lnTo>
                <a:lnTo>
                  <a:pt x="8474" y="2935"/>
                </a:lnTo>
                <a:lnTo>
                  <a:pt x="8511" y="2714"/>
                </a:lnTo>
                <a:lnTo>
                  <a:pt x="8511" y="2494"/>
                </a:lnTo>
                <a:lnTo>
                  <a:pt x="8437" y="2311"/>
                </a:lnTo>
                <a:lnTo>
                  <a:pt x="8327" y="2164"/>
                </a:lnTo>
                <a:lnTo>
                  <a:pt x="8217" y="2017"/>
                </a:lnTo>
                <a:lnTo>
                  <a:pt x="8071" y="1907"/>
                </a:lnTo>
                <a:lnTo>
                  <a:pt x="7887" y="1834"/>
                </a:lnTo>
                <a:lnTo>
                  <a:pt x="7667" y="1797"/>
                </a:lnTo>
                <a:lnTo>
                  <a:pt x="7484" y="1761"/>
                </a:lnTo>
                <a:close/>
                <a:moveTo>
                  <a:pt x="954" y="0"/>
                </a:moveTo>
                <a:lnTo>
                  <a:pt x="771" y="37"/>
                </a:lnTo>
                <a:lnTo>
                  <a:pt x="624" y="110"/>
                </a:lnTo>
                <a:lnTo>
                  <a:pt x="441" y="183"/>
                </a:lnTo>
                <a:lnTo>
                  <a:pt x="294" y="257"/>
                </a:lnTo>
                <a:lnTo>
                  <a:pt x="147" y="404"/>
                </a:lnTo>
                <a:lnTo>
                  <a:pt x="37" y="514"/>
                </a:lnTo>
                <a:lnTo>
                  <a:pt x="1" y="587"/>
                </a:lnTo>
                <a:lnTo>
                  <a:pt x="1" y="660"/>
                </a:lnTo>
                <a:lnTo>
                  <a:pt x="74" y="770"/>
                </a:lnTo>
                <a:lnTo>
                  <a:pt x="184" y="844"/>
                </a:lnTo>
                <a:lnTo>
                  <a:pt x="257" y="844"/>
                </a:lnTo>
                <a:lnTo>
                  <a:pt x="331" y="807"/>
                </a:lnTo>
                <a:lnTo>
                  <a:pt x="661" y="660"/>
                </a:lnTo>
                <a:lnTo>
                  <a:pt x="844" y="624"/>
                </a:lnTo>
                <a:lnTo>
                  <a:pt x="1028" y="587"/>
                </a:lnTo>
                <a:lnTo>
                  <a:pt x="991" y="624"/>
                </a:lnTo>
                <a:lnTo>
                  <a:pt x="991" y="844"/>
                </a:lnTo>
                <a:lnTo>
                  <a:pt x="991" y="1064"/>
                </a:lnTo>
                <a:lnTo>
                  <a:pt x="1101" y="1467"/>
                </a:lnTo>
                <a:lnTo>
                  <a:pt x="1358" y="2641"/>
                </a:lnTo>
                <a:lnTo>
                  <a:pt x="2312" y="7263"/>
                </a:lnTo>
                <a:lnTo>
                  <a:pt x="2348" y="7336"/>
                </a:lnTo>
                <a:lnTo>
                  <a:pt x="2422" y="7410"/>
                </a:lnTo>
                <a:lnTo>
                  <a:pt x="2495" y="7446"/>
                </a:lnTo>
                <a:lnTo>
                  <a:pt x="2678" y="7446"/>
                </a:lnTo>
                <a:lnTo>
                  <a:pt x="2752" y="7410"/>
                </a:lnTo>
                <a:lnTo>
                  <a:pt x="2825" y="7336"/>
                </a:lnTo>
                <a:lnTo>
                  <a:pt x="2862" y="7263"/>
                </a:lnTo>
                <a:lnTo>
                  <a:pt x="4072" y="4108"/>
                </a:lnTo>
                <a:lnTo>
                  <a:pt x="5246" y="990"/>
                </a:lnTo>
                <a:lnTo>
                  <a:pt x="6457" y="917"/>
                </a:lnTo>
                <a:lnTo>
                  <a:pt x="7667" y="880"/>
                </a:lnTo>
                <a:lnTo>
                  <a:pt x="8988" y="917"/>
                </a:lnTo>
                <a:lnTo>
                  <a:pt x="9648" y="990"/>
                </a:lnTo>
                <a:lnTo>
                  <a:pt x="9978" y="990"/>
                </a:lnTo>
                <a:lnTo>
                  <a:pt x="10308" y="954"/>
                </a:lnTo>
                <a:lnTo>
                  <a:pt x="10382" y="917"/>
                </a:lnTo>
                <a:lnTo>
                  <a:pt x="10455" y="880"/>
                </a:lnTo>
                <a:lnTo>
                  <a:pt x="10492" y="807"/>
                </a:lnTo>
                <a:lnTo>
                  <a:pt x="10492" y="734"/>
                </a:lnTo>
                <a:lnTo>
                  <a:pt x="10418" y="587"/>
                </a:lnTo>
                <a:lnTo>
                  <a:pt x="10382" y="514"/>
                </a:lnTo>
                <a:lnTo>
                  <a:pt x="10308" y="477"/>
                </a:lnTo>
                <a:lnTo>
                  <a:pt x="10015" y="404"/>
                </a:lnTo>
                <a:lnTo>
                  <a:pt x="9721" y="367"/>
                </a:lnTo>
                <a:lnTo>
                  <a:pt x="9134" y="330"/>
                </a:lnTo>
                <a:lnTo>
                  <a:pt x="7814" y="293"/>
                </a:lnTo>
                <a:lnTo>
                  <a:pt x="6420" y="330"/>
                </a:lnTo>
                <a:lnTo>
                  <a:pt x="5026" y="404"/>
                </a:lnTo>
                <a:lnTo>
                  <a:pt x="4916" y="440"/>
                </a:lnTo>
                <a:lnTo>
                  <a:pt x="4843" y="477"/>
                </a:lnTo>
                <a:lnTo>
                  <a:pt x="4806" y="550"/>
                </a:lnTo>
                <a:lnTo>
                  <a:pt x="4733" y="624"/>
                </a:lnTo>
                <a:lnTo>
                  <a:pt x="2678" y="6162"/>
                </a:lnTo>
                <a:lnTo>
                  <a:pt x="2128" y="3705"/>
                </a:lnTo>
                <a:lnTo>
                  <a:pt x="1725" y="1981"/>
                </a:lnTo>
                <a:lnTo>
                  <a:pt x="1541" y="1210"/>
                </a:lnTo>
                <a:lnTo>
                  <a:pt x="1468" y="844"/>
                </a:lnTo>
                <a:lnTo>
                  <a:pt x="1431" y="660"/>
                </a:lnTo>
                <a:lnTo>
                  <a:pt x="1395" y="550"/>
                </a:lnTo>
                <a:lnTo>
                  <a:pt x="1431" y="550"/>
                </a:lnTo>
                <a:lnTo>
                  <a:pt x="1468" y="514"/>
                </a:lnTo>
                <a:lnTo>
                  <a:pt x="1468" y="477"/>
                </a:lnTo>
                <a:lnTo>
                  <a:pt x="1505" y="367"/>
                </a:lnTo>
                <a:lnTo>
                  <a:pt x="1505" y="220"/>
                </a:lnTo>
                <a:lnTo>
                  <a:pt x="1468" y="110"/>
                </a:lnTo>
                <a:lnTo>
                  <a:pt x="1395" y="73"/>
                </a:lnTo>
                <a:lnTo>
                  <a:pt x="1321" y="37"/>
                </a:lnTo>
                <a:lnTo>
                  <a:pt x="1138" y="0"/>
                </a:lnTo>
                <a:close/>
              </a:path>
            </a:pathLst>
          </a:custGeom>
          <a:solidFill>
            <a:srgbClr val="6D9EE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A4C2F4"/>
              </a:solidFill>
              <a:latin typeface="Arial"/>
              <a:ea typeface="Arial"/>
              <a:cs typeface="Arial"/>
              <a:sym typeface="Arial"/>
            </a:endParaRPr>
          </a:p>
        </p:txBody>
      </p:sp>
      <p:sp>
        <p:nvSpPr>
          <p:cNvPr id="897" name="Google Shape;897;p41"/>
          <p:cNvSpPr/>
          <p:nvPr/>
        </p:nvSpPr>
        <p:spPr>
          <a:xfrm>
            <a:off x="8376372" y="4729061"/>
            <a:ext cx="508532" cy="324976"/>
          </a:xfrm>
          <a:custGeom>
            <a:avLst/>
            <a:gdLst/>
            <a:ahLst/>
            <a:cxnLst/>
            <a:rect l="l" t="t" r="r" b="b"/>
            <a:pathLst>
              <a:path w="10162" h="6494" extrusionOk="0">
                <a:moveTo>
                  <a:pt x="8291" y="587"/>
                </a:moveTo>
                <a:lnTo>
                  <a:pt x="8291" y="698"/>
                </a:lnTo>
                <a:lnTo>
                  <a:pt x="8327" y="771"/>
                </a:lnTo>
                <a:lnTo>
                  <a:pt x="8401" y="808"/>
                </a:lnTo>
                <a:lnTo>
                  <a:pt x="8474" y="808"/>
                </a:lnTo>
                <a:lnTo>
                  <a:pt x="8768" y="771"/>
                </a:lnTo>
                <a:lnTo>
                  <a:pt x="8914" y="771"/>
                </a:lnTo>
                <a:lnTo>
                  <a:pt x="8988" y="808"/>
                </a:lnTo>
                <a:lnTo>
                  <a:pt x="9024" y="844"/>
                </a:lnTo>
                <a:lnTo>
                  <a:pt x="9208" y="1101"/>
                </a:lnTo>
                <a:lnTo>
                  <a:pt x="9318" y="1321"/>
                </a:lnTo>
                <a:lnTo>
                  <a:pt x="9465" y="1615"/>
                </a:lnTo>
                <a:lnTo>
                  <a:pt x="9538" y="1871"/>
                </a:lnTo>
                <a:lnTo>
                  <a:pt x="9611" y="2165"/>
                </a:lnTo>
                <a:lnTo>
                  <a:pt x="9648" y="2458"/>
                </a:lnTo>
                <a:lnTo>
                  <a:pt x="9648" y="2715"/>
                </a:lnTo>
                <a:lnTo>
                  <a:pt x="9575" y="2972"/>
                </a:lnTo>
                <a:lnTo>
                  <a:pt x="9501" y="3229"/>
                </a:lnTo>
                <a:lnTo>
                  <a:pt x="9354" y="3485"/>
                </a:lnTo>
                <a:lnTo>
                  <a:pt x="9171" y="3669"/>
                </a:lnTo>
                <a:lnTo>
                  <a:pt x="8988" y="3852"/>
                </a:lnTo>
                <a:lnTo>
                  <a:pt x="8731" y="3962"/>
                </a:lnTo>
                <a:lnTo>
                  <a:pt x="8474" y="3999"/>
                </a:lnTo>
                <a:lnTo>
                  <a:pt x="8327" y="3999"/>
                </a:lnTo>
                <a:lnTo>
                  <a:pt x="8217" y="3925"/>
                </a:lnTo>
                <a:lnTo>
                  <a:pt x="8107" y="3852"/>
                </a:lnTo>
                <a:lnTo>
                  <a:pt x="7997" y="3742"/>
                </a:lnTo>
                <a:lnTo>
                  <a:pt x="7851" y="3485"/>
                </a:lnTo>
                <a:lnTo>
                  <a:pt x="7740" y="3229"/>
                </a:lnTo>
                <a:lnTo>
                  <a:pt x="7630" y="2935"/>
                </a:lnTo>
                <a:lnTo>
                  <a:pt x="7594" y="2605"/>
                </a:lnTo>
                <a:lnTo>
                  <a:pt x="7557" y="2311"/>
                </a:lnTo>
                <a:lnTo>
                  <a:pt x="7594" y="1981"/>
                </a:lnTo>
                <a:lnTo>
                  <a:pt x="7630" y="1578"/>
                </a:lnTo>
                <a:lnTo>
                  <a:pt x="7777" y="1211"/>
                </a:lnTo>
                <a:lnTo>
                  <a:pt x="7887" y="1028"/>
                </a:lnTo>
                <a:lnTo>
                  <a:pt x="7997" y="844"/>
                </a:lnTo>
                <a:lnTo>
                  <a:pt x="8107" y="698"/>
                </a:lnTo>
                <a:lnTo>
                  <a:pt x="8291" y="587"/>
                </a:lnTo>
                <a:close/>
                <a:moveTo>
                  <a:pt x="8401" y="147"/>
                </a:moveTo>
                <a:lnTo>
                  <a:pt x="8181" y="221"/>
                </a:lnTo>
                <a:lnTo>
                  <a:pt x="7961" y="294"/>
                </a:lnTo>
                <a:lnTo>
                  <a:pt x="7814" y="404"/>
                </a:lnTo>
                <a:lnTo>
                  <a:pt x="7667" y="551"/>
                </a:lnTo>
                <a:lnTo>
                  <a:pt x="7520" y="698"/>
                </a:lnTo>
                <a:lnTo>
                  <a:pt x="7410" y="881"/>
                </a:lnTo>
                <a:lnTo>
                  <a:pt x="7264" y="1284"/>
                </a:lnTo>
                <a:lnTo>
                  <a:pt x="7154" y="1688"/>
                </a:lnTo>
                <a:lnTo>
                  <a:pt x="7117" y="2055"/>
                </a:lnTo>
                <a:lnTo>
                  <a:pt x="7080" y="2458"/>
                </a:lnTo>
                <a:lnTo>
                  <a:pt x="7154" y="2935"/>
                </a:lnTo>
                <a:lnTo>
                  <a:pt x="7264" y="3375"/>
                </a:lnTo>
                <a:lnTo>
                  <a:pt x="7410" y="3779"/>
                </a:lnTo>
                <a:lnTo>
                  <a:pt x="7520" y="3962"/>
                </a:lnTo>
                <a:lnTo>
                  <a:pt x="7667" y="4146"/>
                </a:lnTo>
                <a:lnTo>
                  <a:pt x="7814" y="4292"/>
                </a:lnTo>
                <a:lnTo>
                  <a:pt x="7961" y="4402"/>
                </a:lnTo>
                <a:lnTo>
                  <a:pt x="8144" y="4476"/>
                </a:lnTo>
                <a:lnTo>
                  <a:pt x="8364" y="4512"/>
                </a:lnTo>
                <a:lnTo>
                  <a:pt x="8584" y="4512"/>
                </a:lnTo>
                <a:lnTo>
                  <a:pt x="8768" y="4476"/>
                </a:lnTo>
                <a:lnTo>
                  <a:pt x="8988" y="4439"/>
                </a:lnTo>
                <a:lnTo>
                  <a:pt x="9134" y="4366"/>
                </a:lnTo>
                <a:lnTo>
                  <a:pt x="9318" y="4256"/>
                </a:lnTo>
                <a:lnTo>
                  <a:pt x="9465" y="4146"/>
                </a:lnTo>
                <a:lnTo>
                  <a:pt x="9721" y="3852"/>
                </a:lnTo>
                <a:lnTo>
                  <a:pt x="9905" y="3522"/>
                </a:lnTo>
                <a:lnTo>
                  <a:pt x="10051" y="3118"/>
                </a:lnTo>
                <a:lnTo>
                  <a:pt x="10161" y="2752"/>
                </a:lnTo>
                <a:lnTo>
                  <a:pt x="10161" y="2348"/>
                </a:lnTo>
                <a:lnTo>
                  <a:pt x="10125" y="2091"/>
                </a:lnTo>
                <a:lnTo>
                  <a:pt x="10051" y="1761"/>
                </a:lnTo>
                <a:lnTo>
                  <a:pt x="9941" y="1394"/>
                </a:lnTo>
                <a:lnTo>
                  <a:pt x="9758" y="1064"/>
                </a:lnTo>
                <a:lnTo>
                  <a:pt x="9575" y="734"/>
                </a:lnTo>
                <a:lnTo>
                  <a:pt x="9354" y="441"/>
                </a:lnTo>
                <a:lnTo>
                  <a:pt x="9244" y="331"/>
                </a:lnTo>
                <a:lnTo>
                  <a:pt x="9098" y="257"/>
                </a:lnTo>
                <a:lnTo>
                  <a:pt x="8988" y="221"/>
                </a:lnTo>
                <a:lnTo>
                  <a:pt x="8841" y="184"/>
                </a:lnTo>
                <a:lnTo>
                  <a:pt x="8621" y="147"/>
                </a:lnTo>
                <a:close/>
                <a:moveTo>
                  <a:pt x="3999" y="1"/>
                </a:moveTo>
                <a:lnTo>
                  <a:pt x="3926" y="37"/>
                </a:lnTo>
                <a:lnTo>
                  <a:pt x="3852" y="111"/>
                </a:lnTo>
                <a:lnTo>
                  <a:pt x="3816" y="404"/>
                </a:lnTo>
                <a:lnTo>
                  <a:pt x="3779" y="734"/>
                </a:lnTo>
                <a:lnTo>
                  <a:pt x="3705" y="1321"/>
                </a:lnTo>
                <a:lnTo>
                  <a:pt x="3632" y="2458"/>
                </a:lnTo>
                <a:lnTo>
                  <a:pt x="2898" y="2385"/>
                </a:lnTo>
                <a:lnTo>
                  <a:pt x="2128" y="2385"/>
                </a:lnTo>
                <a:lnTo>
                  <a:pt x="1395" y="2422"/>
                </a:lnTo>
                <a:lnTo>
                  <a:pt x="1028" y="2495"/>
                </a:lnTo>
                <a:lnTo>
                  <a:pt x="661" y="2568"/>
                </a:lnTo>
                <a:lnTo>
                  <a:pt x="661" y="2495"/>
                </a:lnTo>
                <a:lnTo>
                  <a:pt x="588" y="2458"/>
                </a:lnTo>
                <a:lnTo>
                  <a:pt x="551" y="2495"/>
                </a:lnTo>
                <a:lnTo>
                  <a:pt x="478" y="1651"/>
                </a:lnTo>
                <a:lnTo>
                  <a:pt x="441" y="918"/>
                </a:lnTo>
                <a:lnTo>
                  <a:pt x="404" y="551"/>
                </a:lnTo>
                <a:lnTo>
                  <a:pt x="367" y="184"/>
                </a:lnTo>
                <a:lnTo>
                  <a:pt x="331" y="111"/>
                </a:lnTo>
                <a:lnTo>
                  <a:pt x="147" y="111"/>
                </a:lnTo>
                <a:lnTo>
                  <a:pt x="111" y="184"/>
                </a:lnTo>
                <a:lnTo>
                  <a:pt x="37" y="514"/>
                </a:lnTo>
                <a:lnTo>
                  <a:pt x="1" y="881"/>
                </a:lnTo>
                <a:lnTo>
                  <a:pt x="1" y="1578"/>
                </a:lnTo>
                <a:lnTo>
                  <a:pt x="37" y="2275"/>
                </a:lnTo>
                <a:lnTo>
                  <a:pt x="111" y="2972"/>
                </a:lnTo>
                <a:lnTo>
                  <a:pt x="184" y="3632"/>
                </a:lnTo>
                <a:lnTo>
                  <a:pt x="294" y="4329"/>
                </a:lnTo>
                <a:lnTo>
                  <a:pt x="404" y="4989"/>
                </a:lnTo>
                <a:lnTo>
                  <a:pt x="478" y="5356"/>
                </a:lnTo>
                <a:lnTo>
                  <a:pt x="551" y="5503"/>
                </a:lnTo>
                <a:lnTo>
                  <a:pt x="588" y="5650"/>
                </a:lnTo>
                <a:lnTo>
                  <a:pt x="551" y="5723"/>
                </a:lnTo>
                <a:lnTo>
                  <a:pt x="588" y="5833"/>
                </a:lnTo>
                <a:lnTo>
                  <a:pt x="661" y="5906"/>
                </a:lnTo>
                <a:lnTo>
                  <a:pt x="734" y="5943"/>
                </a:lnTo>
                <a:lnTo>
                  <a:pt x="881" y="5943"/>
                </a:lnTo>
                <a:lnTo>
                  <a:pt x="954" y="5906"/>
                </a:lnTo>
                <a:lnTo>
                  <a:pt x="1028" y="5833"/>
                </a:lnTo>
                <a:lnTo>
                  <a:pt x="1064" y="5760"/>
                </a:lnTo>
                <a:lnTo>
                  <a:pt x="1064" y="5650"/>
                </a:lnTo>
                <a:lnTo>
                  <a:pt x="1064" y="5466"/>
                </a:lnTo>
                <a:lnTo>
                  <a:pt x="881" y="4696"/>
                </a:lnTo>
                <a:lnTo>
                  <a:pt x="734" y="3889"/>
                </a:lnTo>
                <a:lnTo>
                  <a:pt x="624" y="3082"/>
                </a:lnTo>
                <a:lnTo>
                  <a:pt x="588" y="2935"/>
                </a:lnTo>
                <a:lnTo>
                  <a:pt x="991" y="2972"/>
                </a:lnTo>
                <a:lnTo>
                  <a:pt x="1358" y="2935"/>
                </a:lnTo>
                <a:lnTo>
                  <a:pt x="2128" y="2898"/>
                </a:lnTo>
                <a:lnTo>
                  <a:pt x="2862" y="2898"/>
                </a:lnTo>
                <a:lnTo>
                  <a:pt x="3632" y="2972"/>
                </a:lnTo>
                <a:lnTo>
                  <a:pt x="3559" y="4256"/>
                </a:lnTo>
                <a:lnTo>
                  <a:pt x="3485" y="4843"/>
                </a:lnTo>
                <a:lnTo>
                  <a:pt x="3485" y="4989"/>
                </a:lnTo>
                <a:lnTo>
                  <a:pt x="3522" y="5173"/>
                </a:lnTo>
                <a:lnTo>
                  <a:pt x="3559" y="5283"/>
                </a:lnTo>
                <a:lnTo>
                  <a:pt x="3632" y="5393"/>
                </a:lnTo>
                <a:lnTo>
                  <a:pt x="3669" y="5429"/>
                </a:lnTo>
                <a:lnTo>
                  <a:pt x="3742" y="5466"/>
                </a:lnTo>
                <a:lnTo>
                  <a:pt x="3852" y="5393"/>
                </a:lnTo>
                <a:lnTo>
                  <a:pt x="3926" y="5319"/>
                </a:lnTo>
                <a:lnTo>
                  <a:pt x="3999" y="5209"/>
                </a:lnTo>
                <a:lnTo>
                  <a:pt x="4036" y="4916"/>
                </a:lnTo>
                <a:lnTo>
                  <a:pt x="4036" y="4366"/>
                </a:lnTo>
                <a:lnTo>
                  <a:pt x="4109" y="2935"/>
                </a:lnTo>
                <a:lnTo>
                  <a:pt x="4146" y="1468"/>
                </a:lnTo>
                <a:lnTo>
                  <a:pt x="4182" y="771"/>
                </a:lnTo>
                <a:lnTo>
                  <a:pt x="4182" y="441"/>
                </a:lnTo>
                <a:lnTo>
                  <a:pt x="4146" y="111"/>
                </a:lnTo>
                <a:lnTo>
                  <a:pt x="4072" y="37"/>
                </a:lnTo>
                <a:lnTo>
                  <a:pt x="3999" y="1"/>
                </a:lnTo>
                <a:close/>
                <a:moveTo>
                  <a:pt x="5503" y="3779"/>
                </a:moveTo>
                <a:lnTo>
                  <a:pt x="5246" y="3815"/>
                </a:lnTo>
                <a:lnTo>
                  <a:pt x="5026" y="3925"/>
                </a:lnTo>
                <a:lnTo>
                  <a:pt x="4879" y="3999"/>
                </a:lnTo>
                <a:lnTo>
                  <a:pt x="4806" y="4109"/>
                </a:lnTo>
                <a:lnTo>
                  <a:pt x="4806" y="4146"/>
                </a:lnTo>
                <a:lnTo>
                  <a:pt x="4843" y="4182"/>
                </a:lnTo>
                <a:lnTo>
                  <a:pt x="4916" y="4256"/>
                </a:lnTo>
                <a:lnTo>
                  <a:pt x="5246" y="4256"/>
                </a:lnTo>
                <a:lnTo>
                  <a:pt x="5723" y="4219"/>
                </a:lnTo>
                <a:lnTo>
                  <a:pt x="5723" y="4219"/>
                </a:lnTo>
                <a:lnTo>
                  <a:pt x="5686" y="4329"/>
                </a:lnTo>
                <a:lnTo>
                  <a:pt x="5576" y="4439"/>
                </a:lnTo>
                <a:lnTo>
                  <a:pt x="5393" y="4622"/>
                </a:lnTo>
                <a:lnTo>
                  <a:pt x="5026" y="5099"/>
                </a:lnTo>
                <a:lnTo>
                  <a:pt x="4659" y="5613"/>
                </a:lnTo>
                <a:lnTo>
                  <a:pt x="4366" y="6126"/>
                </a:lnTo>
                <a:lnTo>
                  <a:pt x="4329" y="6273"/>
                </a:lnTo>
                <a:lnTo>
                  <a:pt x="4366" y="6420"/>
                </a:lnTo>
                <a:lnTo>
                  <a:pt x="4476" y="6493"/>
                </a:lnTo>
                <a:lnTo>
                  <a:pt x="4623" y="6493"/>
                </a:lnTo>
                <a:lnTo>
                  <a:pt x="6310" y="6126"/>
                </a:lnTo>
                <a:lnTo>
                  <a:pt x="6383" y="6090"/>
                </a:lnTo>
                <a:lnTo>
                  <a:pt x="6457" y="6016"/>
                </a:lnTo>
                <a:lnTo>
                  <a:pt x="6493" y="5943"/>
                </a:lnTo>
                <a:lnTo>
                  <a:pt x="6457" y="5833"/>
                </a:lnTo>
                <a:lnTo>
                  <a:pt x="6420" y="5760"/>
                </a:lnTo>
                <a:lnTo>
                  <a:pt x="6383" y="5686"/>
                </a:lnTo>
                <a:lnTo>
                  <a:pt x="6273" y="5650"/>
                </a:lnTo>
                <a:lnTo>
                  <a:pt x="6163" y="5650"/>
                </a:lnTo>
                <a:lnTo>
                  <a:pt x="5026" y="5906"/>
                </a:lnTo>
                <a:lnTo>
                  <a:pt x="5319" y="5466"/>
                </a:lnTo>
                <a:lnTo>
                  <a:pt x="5650" y="5063"/>
                </a:lnTo>
                <a:lnTo>
                  <a:pt x="5870" y="4806"/>
                </a:lnTo>
                <a:lnTo>
                  <a:pt x="6053" y="4549"/>
                </a:lnTo>
                <a:lnTo>
                  <a:pt x="6126" y="4402"/>
                </a:lnTo>
                <a:lnTo>
                  <a:pt x="6200" y="4256"/>
                </a:lnTo>
                <a:lnTo>
                  <a:pt x="6200" y="4109"/>
                </a:lnTo>
                <a:lnTo>
                  <a:pt x="6200" y="3925"/>
                </a:lnTo>
                <a:lnTo>
                  <a:pt x="6163" y="3889"/>
                </a:lnTo>
                <a:lnTo>
                  <a:pt x="6126" y="3815"/>
                </a:lnTo>
                <a:lnTo>
                  <a:pt x="5980" y="3779"/>
                </a:lnTo>
                <a:close/>
              </a:path>
            </a:pathLst>
          </a:custGeom>
          <a:solidFill>
            <a:srgbClr val="6D9EE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A4C2F4"/>
              </a:solidFill>
              <a:latin typeface="Arial"/>
              <a:ea typeface="Arial"/>
              <a:cs typeface="Arial"/>
              <a:sym typeface="Arial"/>
            </a:endParaRPr>
          </a:p>
        </p:txBody>
      </p:sp>
      <p:sp>
        <p:nvSpPr>
          <p:cNvPr id="898" name="Google Shape;898;p41"/>
          <p:cNvSpPr/>
          <p:nvPr/>
        </p:nvSpPr>
        <p:spPr>
          <a:xfrm>
            <a:off x="3808716" y="4429326"/>
            <a:ext cx="570935" cy="567282"/>
          </a:xfrm>
          <a:custGeom>
            <a:avLst/>
            <a:gdLst/>
            <a:ahLst/>
            <a:cxnLst/>
            <a:rect l="l" t="t" r="r" b="b"/>
            <a:pathLst>
              <a:path w="11409" h="11336" extrusionOk="0">
                <a:moveTo>
                  <a:pt x="5173" y="4219"/>
                </a:moveTo>
                <a:lnTo>
                  <a:pt x="5136" y="4256"/>
                </a:lnTo>
                <a:lnTo>
                  <a:pt x="5100" y="4292"/>
                </a:lnTo>
                <a:lnTo>
                  <a:pt x="4990" y="4366"/>
                </a:lnTo>
                <a:lnTo>
                  <a:pt x="4916" y="4476"/>
                </a:lnTo>
                <a:lnTo>
                  <a:pt x="4916" y="4512"/>
                </a:lnTo>
                <a:lnTo>
                  <a:pt x="4843" y="4659"/>
                </a:lnTo>
                <a:lnTo>
                  <a:pt x="4843" y="4769"/>
                </a:lnTo>
                <a:lnTo>
                  <a:pt x="4880" y="4843"/>
                </a:lnTo>
                <a:lnTo>
                  <a:pt x="4990" y="4916"/>
                </a:lnTo>
                <a:lnTo>
                  <a:pt x="5100" y="4989"/>
                </a:lnTo>
                <a:lnTo>
                  <a:pt x="5283" y="4989"/>
                </a:lnTo>
                <a:lnTo>
                  <a:pt x="5430" y="4916"/>
                </a:lnTo>
                <a:lnTo>
                  <a:pt x="5540" y="4769"/>
                </a:lnTo>
                <a:lnTo>
                  <a:pt x="5577" y="4696"/>
                </a:lnTo>
                <a:lnTo>
                  <a:pt x="5613" y="4623"/>
                </a:lnTo>
                <a:lnTo>
                  <a:pt x="5577" y="4549"/>
                </a:lnTo>
                <a:lnTo>
                  <a:pt x="5577" y="4476"/>
                </a:lnTo>
                <a:lnTo>
                  <a:pt x="5430" y="4402"/>
                </a:lnTo>
                <a:lnTo>
                  <a:pt x="5320" y="4366"/>
                </a:lnTo>
                <a:lnTo>
                  <a:pt x="5320" y="4292"/>
                </a:lnTo>
                <a:lnTo>
                  <a:pt x="5246" y="4256"/>
                </a:lnTo>
                <a:lnTo>
                  <a:pt x="5173" y="4219"/>
                </a:lnTo>
                <a:close/>
                <a:moveTo>
                  <a:pt x="5980" y="6016"/>
                </a:moveTo>
                <a:lnTo>
                  <a:pt x="6017" y="6053"/>
                </a:lnTo>
                <a:lnTo>
                  <a:pt x="6053" y="6126"/>
                </a:lnTo>
                <a:lnTo>
                  <a:pt x="6053" y="6200"/>
                </a:lnTo>
                <a:lnTo>
                  <a:pt x="5907" y="6237"/>
                </a:lnTo>
                <a:lnTo>
                  <a:pt x="5943" y="6090"/>
                </a:lnTo>
                <a:lnTo>
                  <a:pt x="5980" y="6016"/>
                </a:lnTo>
                <a:close/>
                <a:moveTo>
                  <a:pt x="5833" y="5613"/>
                </a:moveTo>
                <a:lnTo>
                  <a:pt x="5723" y="5650"/>
                </a:lnTo>
                <a:lnTo>
                  <a:pt x="5650" y="5723"/>
                </a:lnTo>
                <a:lnTo>
                  <a:pt x="5613" y="5796"/>
                </a:lnTo>
                <a:lnTo>
                  <a:pt x="5613" y="5870"/>
                </a:lnTo>
                <a:lnTo>
                  <a:pt x="5687" y="5943"/>
                </a:lnTo>
                <a:lnTo>
                  <a:pt x="5577" y="6163"/>
                </a:lnTo>
                <a:lnTo>
                  <a:pt x="5540" y="6420"/>
                </a:lnTo>
                <a:lnTo>
                  <a:pt x="5577" y="6530"/>
                </a:lnTo>
                <a:lnTo>
                  <a:pt x="5687" y="6567"/>
                </a:lnTo>
                <a:lnTo>
                  <a:pt x="5833" y="6603"/>
                </a:lnTo>
                <a:lnTo>
                  <a:pt x="5980" y="6603"/>
                </a:lnTo>
                <a:lnTo>
                  <a:pt x="6090" y="6567"/>
                </a:lnTo>
                <a:lnTo>
                  <a:pt x="6237" y="6530"/>
                </a:lnTo>
                <a:lnTo>
                  <a:pt x="6347" y="6457"/>
                </a:lnTo>
                <a:lnTo>
                  <a:pt x="6420" y="6347"/>
                </a:lnTo>
                <a:lnTo>
                  <a:pt x="6457" y="6200"/>
                </a:lnTo>
                <a:lnTo>
                  <a:pt x="6457" y="6053"/>
                </a:lnTo>
                <a:lnTo>
                  <a:pt x="6420" y="5943"/>
                </a:lnTo>
                <a:lnTo>
                  <a:pt x="6347" y="5833"/>
                </a:lnTo>
                <a:lnTo>
                  <a:pt x="6274" y="5760"/>
                </a:lnTo>
                <a:lnTo>
                  <a:pt x="6163" y="5686"/>
                </a:lnTo>
                <a:lnTo>
                  <a:pt x="6053" y="5650"/>
                </a:lnTo>
                <a:lnTo>
                  <a:pt x="5943" y="5613"/>
                </a:lnTo>
                <a:close/>
                <a:moveTo>
                  <a:pt x="3926" y="441"/>
                </a:moveTo>
                <a:lnTo>
                  <a:pt x="4623" y="478"/>
                </a:lnTo>
                <a:lnTo>
                  <a:pt x="5356" y="478"/>
                </a:lnTo>
                <a:lnTo>
                  <a:pt x="6824" y="551"/>
                </a:lnTo>
                <a:lnTo>
                  <a:pt x="7631" y="551"/>
                </a:lnTo>
                <a:lnTo>
                  <a:pt x="7704" y="734"/>
                </a:lnTo>
                <a:lnTo>
                  <a:pt x="7777" y="1064"/>
                </a:lnTo>
                <a:lnTo>
                  <a:pt x="7521" y="1174"/>
                </a:lnTo>
                <a:lnTo>
                  <a:pt x="7191" y="1211"/>
                </a:lnTo>
                <a:lnTo>
                  <a:pt x="7044" y="1211"/>
                </a:lnTo>
                <a:lnTo>
                  <a:pt x="6860" y="1174"/>
                </a:lnTo>
                <a:lnTo>
                  <a:pt x="6714" y="1174"/>
                </a:lnTo>
                <a:lnTo>
                  <a:pt x="6530" y="1211"/>
                </a:lnTo>
                <a:lnTo>
                  <a:pt x="6494" y="1248"/>
                </a:lnTo>
                <a:lnTo>
                  <a:pt x="6457" y="1321"/>
                </a:lnTo>
                <a:lnTo>
                  <a:pt x="6420" y="1395"/>
                </a:lnTo>
                <a:lnTo>
                  <a:pt x="6457" y="1468"/>
                </a:lnTo>
                <a:lnTo>
                  <a:pt x="6457" y="1505"/>
                </a:lnTo>
                <a:lnTo>
                  <a:pt x="6494" y="1578"/>
                </a:lnTo>
                <a:lnTo>
                  <a:pt x="6567" y="1651"/>
                </a:lnTo>
                <a:lnTo>
                  <a:pt x="6567" y="1871"/>
                </a:lnTo>
                <a:lnTo>
                  <a:pt x="6567" y="2092"/>
                </a:lnTo>
                <a:lnTo>
                  <a:pt x="6640" y="2642"/>
                </a:lnTo>
                <a:lnTo>
                  <a:pt x="6677" y="3192"/>
                </a:lnTo>
                <a:lnTo>
                  <a:pt x="6714" y="3632"/>
                </a:lnTo>
                <a:lnTo>
                  <a:pt x="6714" y="4072"/>
                </a:lnTo>
                <a:lnTo>
                  <a:pt x="6677" y="4586"/>
                </a:lnTo>
                <a:lnTo>
                  <a:pt x="6640" y="4843"/>
                </a:lnTo>
                <a:lnTo>
                  <a:pt x="6640" y="5099"/>
                </a:lnTo>
                <a:lnTo>
                  <a:pt x="6677" y="5246"/>
                </a:lnTo>
                <a:lnTo>
                  <a:pt x="6640" y="5319"/>
                </a:lnTo>
                <a:lnTo>
                  <a:pt x="6640" y="5393"/>
                </a:lnTo>
                <a:lnTo>
                  <a:pt x="6640" y="5466"/>
                </a:lnTo>
                <a:lnTo>
                  <a:pt x="6714" y="5540"/>
                </a:lnTo>
                <a:lnTo>
                  <a:pt x="7117" y="5796"/>
                </a:lnTo>
                <a:lnTo>
                  <a:pt x="7484" y="6016"/>
                </a:lnTo>
                <a:lnTo>
                  <a:pt x="7851" y="6310"/>
                </a:lnTo>
                <a:lnTo>
                  <a:pt x="8218" y="6640"/>
                </a:lnTo>
                <a:lnTo>
                  <a:pt x="8915" y="7300"/>
                </a:lnTo>
                <a:lnTo>
                  <a:pt x="8621" y="7337"/>
                </a:lnTo>
                <a:lnTo>
                  <a:pt x="8328" y="7300"/>
                </a:lnTo>
                <a:lnTo>
                  <a:pt x="8108" y="7227"/>
                </a:lnTo>
                <a:lnTo>
                  <a:pt x="7887" y="7154"/>
                </a:lnTo>
                <a:lnTo>
                  <a:pt x="7484" y="6933"/>
                </a:lnTo>
                <a:lnTo>
                  <a:pt x="7117" y="6823"/>
                </a:lnTo>
                <a:lnTo>
                  <a:pt x="6750" y="6787"/>
                </a:lnTo>
                <a:lnTo>
                  <a:pt x="6384" y="6823"/>
                </a:lnTo>
                <a:lnTo>
                  <a:pt x="5980" y="6933"/>
                </a:lnTo>
                <a:lnTo>
                  <a:pt x="5577" y="7044"/>
                </a:lnTo>
                <a:lnTo>
                  <a:pt x="5210" y="7227"/>
                </a:lnTo>
                <a:lnTo>
                  <a:pt x="4843" y="7374"/>
                </a:lnTo>
                <a:lnTo>
                  <a:pt x="4439" y="7520"/>
                </a:lnTo>
                <a:lnTo>
                  <a:pt x="4109" y="7557"/>
                </a:lnTo>
                <a:lnTo>
                  <a:pt x="3816" y="7594"/>
                </a:lnTo>
                <a:lnTo>
                  <a:pt x="3889" y="7557"/>
                </a:lnTo>
                <a:lnTo>
                  <a:pt x="3926" y="7484"/>
                </a:lnTo>
                <a:lnTo>
                  <a:pt x="3926" y="7374"/>
                </a:lnTo>
                <a:lnTo>
                  <a:pt x="3926" y="7300"/>
                </a:lnTo>
                <a:lnTo>
                  <a:pt x="3889" y="7227"/>
                </a:lnTo>
                <a:lnTo>
                  <a:pt x="3816" y="7190"/>
                </a:lnTo>
                <a:lnTo>
                  <a:pt x="2789" y="7190"/>
                </a:lnTo>
                <a:lnTo>
                  <a:pt x="2935" y="7044"/>
                </a:lnTo>
                <a:lnTo>
                  <a:pt x="3266" y="6677"/>
                </a:lnTo>
                <a:lnTo>
                  <a:pt x="3559" y="6713"/>
                </a:lnTo>
                <a:lnTo>
                  <a:pt x="3853" y="6713"/>
                </a:lnTo>
                <a:lnTo>
                  <a:pt x="4403" y="6677"/>
                </a:lnTo>
                <a:lnTo>
                  <a:pt x="4549" y="6640"/>
                </a:lnTo>
                <a:lnTo>
                  <a:pt x="4623" y="6530"/>
                </a:lnTo>
                <a:lnTo>
                  <a:pt x="4623" y="6457"/>
                </a:lnTo>
                <a:lnTo>
                  <a:pt x="4586" y="6383"/>
                </a:lnTo>
                <a:lnTo>
                  <a:pt x="4513" y="6310"/>
                </a:lnTo>
                <a:lnTo>
                  <a:pt x="4403" y="6273"/>
                </a:lnTo>
                <a:lnTo>
                  <a:pt x="3669" y="6273"/>
                </a:lnTo>
                <a:lnTo>
                  <a:pt x="3926" y="6016"/>
                </a:lnTo>
                <a:lnTo>
                  <a:pt x="4183" y="5723"/>
                </a:lnTo>
                <a:lnTo>
                  <a:pt x="4293" y="5723"/>
                </a:lnTo>
                <a:lnTo>
                  <a:pt x="4366" y="5686"/>
                </a:lnTo>
                <a:lnTo>
                  <a:pt x="4439" y="5576"/>
                </a:lnTo>
                <a:lnTo>
                  <a:pt x="4476" y="5466"/>
                </a:lnTo>
                <a:lnTo>
                  <a:pt x="4403" y="3449"/>
                </a:lnTo>
                <a:lnTo>
                  <a:pt x="4366" y="2495"/>
                </a:lnTo>
                <a:lnTo>
                  <a:pt x="4329" y="2018"/>
                </a:lnTo>
                <a:lnTo>
                  <a:pt x="4293" y="1541"/>
                </a:lnTo>
                <a:lnTo>
                  <a:pt x="4256" y="1431"/>
                </a:lnTo>
                <a:lnTo>
                  <a:pt x="4549" y="1505"/>
                </a:lnTo>
                <a:lnTo>
                  <a:pt x="4953" y="1578"/>
                </a:lnTo>
                <a:lnTo>
                  <a:pt x="5173" y="1578"/>
                </a:lnTo>
                <a:lnTo>
                  <a:pt x="5356" y="1505"/>
                </a:lnTo>
                <a:lnTo>
                  <a:pt x="5393" y="1468"/>
                </a:lnTo>
                <a:lnTo>
                  <a:pt x="5430" y="1431"/>
                </a:lnTo>
                <a:lnTo>
                  <a:pt x="5430" y="1358"/>
                </a:lnTo>
                <a:lnTo>
                  <a:pt x="5393" y="1321"/>
                </a:lnTo>
                <a:lnTo>
                  <a:pt x="5246" y="1211"/>
                </a:lnTo>
                <a:lnTo>
                  <a:pt x="5063" y="1174"/>
                </a:lnTo>
                <a:lnTo>
                  <a:pt x="4733" y="1138"/>
                </a:lnTo>
                <a:lnTo>
                  <a:pt x="4219" y="1064"/>
                </a:lnTo>
                <a:lnTo>
                  <a:pt x="4183" y="1028"/>
                </a:lnTo>
                <a:lnTo>
                  <a:pt x="4146" y="991"/>
                </a:lnTo>
                <a:lnTo>
                  <a:pt x="3999" y="991"/>
                </a:lnTo>
                <a:lnTo>
                  <a:pt x="3853" y="1028"/>
                </a:lnTo>
                <a:lnTo>
                  <a:pt x="3706" y="1064"/>
                </a:lnTo>
                <a:lnTo>
                  <a:pt x="3596" y="1064"/>
                </a:lnTo>
                <a:lnTo>
                  <a:pt x="3522" y="1028"/>
                </a:lnTo>
                <a:lnTo>
                  <a:pt x="3486" y="991"/>
                </a:lnTo>
                <a:lnTo>
                  <a:pt x="3412" y="881"/>
                </a:lnTo>
                <a:lnTo>
                  <a:pt x="3412" y="771"/>
                </a:lnTo>
                <a:lnTo>
                  <a:pt x="3412" y="698"/>
                </a:lnTo>
                <a:lnTo>
                  <a:pt x="3486" y="624"/>
                </a:lnTo>
                <a:lnTo>
                  <a:pt x="3559" y="551"/>
                </a:lnTo>
                <a:lnTo>
                  <a:pt x="3742" y="478"/>
                </a:lnTo>
                <a:lnTo>
                  <a:pt x="3926" y="441"/>
                </a:lnTo>
                <a:close/>
                <a:moveTo>
                  <a:pt x="6090" y="8071"/>
                </a:moveTo>
                <a:lnTo>
                  <a:pt x="6127" y="8144"/>
                </a:lnTo>
                <a:lnTo>
                  <a:pt x="6127" y="8217"/>
                </a:lnTo>
                <a:lnTo>
                  <a:pt x="6090" y="8291"/>
                </a:lnTo>
                <a:lnTo>
                  <a:pt x="6053" y="8364"/>
                </a:lnTo>
                <a:lnTo>
                  <a:pt x="5980" y="8401"/>
                </a:lnTo>
                <a:lnTo>
                  <a:pt x="5907" y="8401"/>
                </a:lnTo>
                <a:lnTo>
                  <a:pt x="5833" y="8364"/>
                </a:lnTo>
                <a:lnTo>
                  <a:pt x="5760" y="8291"/>
                </a:lnTo>
                <a:lnTo>
                  <a:pt x="5760" y="8181"/>
                </a:lnTo>
                <a:lnTo>
                  <a:pt x="5833" y="8144"/>
                </a:lnTo>
                <a:lnTo>
                  <a:pt x="5943" y="8071"/>
                </a:lnTo>
                <a:lnTo>
                  <a:pt x="6017" y="8107"/>
                </a:lnTo>
                <a:lnTo>
                  <a:pt x="6053" y="8107"/>
                </a:lnTo>
                <a:lnTo>
                  <a:pt x="6090" y="8071"/>
                </a:lnTo>
                <a:close/>
                <a:moveTo>
                  <a:pt x="5907" y="7630"/>
                </a:moveTo>
                <a:lnTo>
                  <a:pt x="5797" y="7667"/>
                </a:lnTo>
                <a:lnTo>
                  <a:pt x="5687" y="7704"/>
                </a:lnTo>
                <a:lnTo>
                  <a:pt x="5577" y="7777"/>
                </a:lnTo>
                <a:lnTo>
                  <a:pt x="5467" y="7887"/>
                </a:lnTo>
                <a:lnTo>
                  <a:pt x="5467" y="7924"/>
                </a:lnTo>
                <a:lnTo>
                  <a:pt x="5430" y="7997"/>
                </a:lnTo>
                <a:lnTo>
                  <a:pt x="5503" y="8071"/>
                </a:lnTo>
                <a:lnTo>
                  <a:pt x="5430" y="8217"/>
                </a:lnTo>
                <a:lnTo>
                  <a:pt x="5430" y="8364"/>
                </a:lnTo>
                <a:lnTo>
                  <a:pt x="5467" y="8474"/>
                </a:lnTo>
                <a:lnTo>
                  <a:pt x="5540" y="8584"/>
                </a:lnTo>
                <a:lnTo>
                  <a:pt x="5650" y="8694"/>
                </a:lnTo>
                <a:lnTo>
                  <a:pt x="5797" y="8731"/>
                </a:lnTo>
                <a:lnTo>
                  <a:pt x="5907" y="8768"/>
                </a:lnTo>
                <a:lnTo>
                  <a:pt x="6053" y="8768"/>
                </a:lnTo>
                <a:lnTo>
                  <a:pt x="6200" y="8731"/>
                </a:lnTo>
                <a:lnTo>
                  <a:pt x="6310" y="8658"/>
                </a:lnTo>
                <a:lnTo>
                  <a:pt x="6384" y="8584"/>
                </a:lnTo>
                <a:lnTo>
                  <a:pt x="6457" y="8474"/>
                </a:lnTo>
                <a:lnTo>
                  <a:pt x="6494" y="8327"/>
                </a:lnTo>
                <a:lnTo>
                  <a:pt x="6494" y="8217"/>
                </a:lnTo>
                <a:lnTo>
                  <a:pt x="6494" y="8071"/>
                </a:lnTo>
                <a:lnTo>
                  <a:pt x="6457" y="7961"/>
                </a:lnTo>
                <a:lnTo>
                  <a:pt x="6384" y="7851"/>
                </a:lnTo>
                <a:lnTo>
                  <a:pt x="6310" y="7777"/>
                </a:lnTo>
                <a:lnTo>
                  <a:pt x="6200" y="7704"/>
                </a:lnTo>
                <a:lnTo>
                  <a:pt x="6053" y="7667"/>
                </a:lnTo>
                <a:lnTo>
                  <a:pt x="5907" y="7630"/>
                </a:lnTo>
                <a:close/>
                <a:moveTo>
                  <a:pt x="4476" y="9134"/>
                </a:moveTo>
                <a:lnTo>
                  <a:pt x="4513" y="9281"/>
                </a:lnTo>
                <a:lnTo>
                  <a:pt x="4476" y="9391"/>
                </a:lnTo>
                <a:lnTo>
                  <a:pt x="4403" y="9538"/>
                </a:lnTo>
                <a:lnTo>
                  <a:pt x="4256" y="9648"/>
                </a:lnTo>
                <a:lnTo>
                  <a:pt x="4183" y="9685"/>
                </a:lnTo>
                <a:lnTo>
                  <a:pt x="4109" y="9685"/>
                </a:lnTo>
                <a:lnTo>
                  <a:pt x="4036" y="9648"/>
                </a:lnTo>
                <a:lnTo>
                  <a:pt x="3963" y="9575"/>
                </a:lnTo>
                <a:lnTo>
                  <a:pt x="3926" y="9501"/>
                </a:lnTo>
                <a:lnTo>
                  <a:pt x="3926" y="9428"/>
                </a:lnTo>
                <a:lnTo>
                  <a:pt x="3963" y="9354"/>
                </a:lnTo>
                <a:lnTo>
                  <a:pt x="4036" y="9281"/>
                </a:lnTo>
                <a:lnTo>
                  <a:pt x="4219" y="9208"/>
                </a:lnTo>
                <a:lnTo>
                  <a:pt x="4403" y="9171"/>
                </a:lnTo>
                <a:lnTo>
                  <a:pt x="4439" y="9171"/>
                </a:lnTo>
                <a:lnTo>
                  <a:pt x="4476" y="9134"/>
                </a:lnTo>
                <a:close/>
                <a:moveTo>
                  <a:pt x="7741" y="9391"/>
                </a:moveTo>
                <a:lnTo>
                  <a:pt x="7814" y="9464"/>
                </a:lnTo>
                <a:lnTo>
                  <a:pt x="7851" y="9575"/>
                </a:lnTo>
                <a:lnTo>
                  <a:pt x="7851" y="9685"/>
                </a:lnTo>
                <a:lnTo>
                  <a:pt x="7814" y="9795"/>
                </a:lnTo>
                <a:lnTo>
                  <a:pt x="7704" y="9868"/>
                </a:lnTo>
                <a:lnTo>
                  <a:pt x="7557" y="9905"/>
                </a:lnTo>
                <a:lnTo>
                  <a:pt x="7447" y="9905"/>
                </a:lnTo>
                <a:lnTo>
                  <a:pt x="7301" y="9868"/>
                </a:lnTo>
                <a:lnTo>
                  <a:pt x="7227" y="9795"/>
                </a:lnTo>
                <a:lnTo>
                  <a:pt x="7301" y="9648"/>
                </a:lnTo>
                <a:lnTo>
                  <a:pt x="7374" y="9538"/>
                </a:lnTo>
                <a:lnTo>
                  <a:pt x="7484" y="9464"/>
                </a:lnTo>
                <a:lnTo>
                  <a:pt x="7631" y="9428"/>
                </a:lnTo>
                <a:lnTo>
                  <a:pt x="7704" y="9391"/>
                </a:lnTo>
                <a:close/>
                <a:moveTo>
                  <a:pt x="4439" y="8658"/>
                </a:moveTo>
                <a:lnTo>
                  <a:pt x="4293" y="8694"/>
                </a:lnTo>
                <a:lnTo>
                  <a:pt x="4146" y="8694"/>
                </a:lnTo>
                <a:lnTo>
                  <a:pt x="4073" y="8731"/>
                </a:lnTo>
                <a:lnTo>
                  <a:pt x="3999" y="8804"/>
                </a:lnTo>
                <a:lnTo>
                  <a:pt x="3963" y="8951"/>
                </a:lnTo>
                <a:lnTo>
                  <a:pt x="3742" y="9061"/>
                </a:lnTo>
                <a:lnTo>
                  <a:pt x="3596" y="9244"/>
                </a:lnTo>
                <a:lnTo>
                  <a:pt x="3559" y="9354"/>
                </a:lnTo>
                <a:lnTo>
                  <a:pt x="3522" y="9501"/>
                </a:lnTo>
                <a:lnTo>
                  <a:pt x="3559" y="9611"/>
                </a:lnTo>
                <a:lnTo>
                  <a:pt x="3596" y="9758"/>
                </a:lnTo>
                <a:lnTo>
                  <a:pt x="3706" y="9868"/>
                </a:lnTo>
                <a:lnTo>
                  <a:pt x="3779" y="9978"/>
                </a:lnTo>
                <a:lnTo>
                  <a:pt x="3926" y="10051"/>
                </a:lnTo>
                <a:lnTo>
                  <a:pt x="4036" y="10088"/>
                </a:lnTo>
                <a:lnTo>
                  <a:pt x="4366" y="10088"/>
                </a:lnTo>
                <a:lnTo>
                  <a:pt x="4513" y="10015"/>
                </a:lnTo>
                <a:lnTo>
                  <a:pt x="4623" y="9905"/>
                </a:lnTo>
                <a:lnTo>
                  <a:pt x="4733" y="9795"/>
                </a:lnTo>
                <a:lnTo>
                  <a:pt x="4843" y="9648"/>
                </a:lnTo>
                <a:lnTo>
                  <a:pt x="4880" y="9501"/>
                </a:lnTo>
                <a:lnTo>
                  <a:pt x="4916" y="9354"/>
                </a:lnTo>
                <a:lnTo>
                  <a:pt x="4916" y="9171"/>
                </a:lnTo>
                <a:lnTo>
                  <a:pt x="4880" y="9024"/>
                </a:lnTo>
                <a:lnTo>
                  <a:pt x="4806" y="8878"/>
                </a:lnTo>
                <a:lnTo>
                  <a:pt x="4733" y="8768"/>
                </a:lnTo>
                <a:lnTo>
                  <a:pt x="4586" y="8694"/>
                </a:lnTo>
                <a:lnTo>
                  <a:pt x="4439" y="8658"/>
                </a:lnTo>
                <a:close/>
                <a:moveTo>
                  <a:pt x="7447" y="8951"/>
                </a:moveTo>
                <a:lnTo>
                  <a:pt x="7337" y="8988"/>
                </a:lnTo>
                <a:lnTo>
                  <a:pt x="7264" y="9061"/>
                </a:lnTo>
                <a:lnTo>
                  <a:pt x="7227" y="9134"/>
                </a:lnTo>
                <a:lnTo>
                  <a:pt x="7227" y="9208"/>
                </a:lnTo>
                <a:lnTo>
                  <a:pt x="7117" y="9318"/>
                </a:lnTo>
                <a:lnTo>
                  <a:pt x="7007" y="9391"/>
                </a:lnTo>
                <a:lnTo>
                  <a:pt x="6934" y="9501"/>
                </a:lnTo>
                <a:lnTo>
                  <a:pt x="6897" y="9611"/>
                </a:lnTo>
                <a:lnTo>
                  <a:pt x="6897" y="9575"/>
                </a:lnTo>
                <a:lnTo>
                  <a:pt x="6860" y="9611"/>
                </a:lnTo>
                <a:lnTo>
                  <a:pt x="6824" y="9758"/>
                </a:lnTo>
                <a:lnTo>
                  <a:pt x="6824" y="9905"/>
                </a:lnTo>
                <a:lnTo>
                  <a:pt x="6860" y="9978"/>
                </a:lnTo>
                <a:lnTo>
                  <a:pt x="6897" y="10051"/>
                </a:lnTo>
                <a:lnTo>
                  <a:pt x="7007" y="10125"/>
                </a:lnTo>
                <a:lnTo>
                  <a:pt x="7044" y="10161"/>
                </a:lnTo>
                <a:lnTo>
                  <a:pt x="7044" y="10198"/>
                </a:lnTo>
                <a:lnTo>
                  <a:pt x="7227" y="10271"/>
                </a:lnTo>
                <a:lnTo>
                  <a:pt x="7374" y="10345"/>
                </a:lnTo>
                <a:lnTo>
                  <a:pt x="7704" y="10345"/>
                </a:lnTo>
                <a:lnTo>
                  <a:pt x="7851" y="10271"/>
                </a:lnTo>
                <a:lnTo>
                  <a:pt x="7998" y="10198"/>
                </a:lnTo>
                <a:lnTo>
                  <a:pt x="8108" y="10088"/>
                </a:lnTo>
                <a:lnTo>
                  <a:pt x="8181" y="9941"/>
                </a:lnTo>
                <a:lnTo>
                  <a:pt x="8254" y="9795"/>
                </a:lnTo>
                <a:lnTo>
                  <a:pt x="8291" y="9611"/>
                </a:lnTo>
                <a:lnTo>
                  <a:pt x="8254" y="9464"/>
                </a:lnTo>
                <a:lnTo>
                  <a:pt x="8218" y="9318"/>
                </a:lnTo>
                <a:lnTo>
                  <a:pt x="8144" y="9171"/>
                </a:lnTo>
                <a:lnTo>
                  <a:pt x="7998" y="9024"/>
                </a:lnTo>
                <a:lnTo>
                  <a:pt x="7924" y="8988"/>
                </a:lnTo>
                <a:lnTo>
                  <a:pt x="7851" y="8951"/>
                </a:lnTo>
                <a:close/>
                <a:moveTo>
                  <a:pt x="6970" y="7227"/>
                </a:moveTo>
                <a:lnTo>
                  <a:pt x="7227" y="7300"/>
                </a:lnTo>
                <a:lnTo>
                  <a:pt x="7741" y="7520"/>
                </a:lnTo>
                <a:lnTo>
                  <a:pt x="8071" y="7667"/>
                </a:lnTo>
                <a:lnTo>
                  <a:pt x="8474" y="7740"/>
                </a:lnTo>
                <a:lnTo>
                  <a:pt x="8658" y="7777"/>
                </a:lnTo>
                <a:lnTo>
                  <a:pt x="8878" y="7777"/>
                </a:lnTo>
                <a:lnTo>
                  <a:pt x="9061" y="7740"/>
                </a:lnTo>
                <a:lnTo>
                  <a:pt x="9245" y="7667"/>
                </a:lnTo>
                <a:lnTo>
                  <a:pt x="9575" y="8071"/>
                </a:lnTo>
                <a:lnTo>
                  <a:pt x="10125" y="8841"/>
                </a:lnTo>
                <a:lnTo>
                  <a:pt x="10639" y="9648"/>
                </a:lnTo>
                <a:lnTo>
                  <a:pt x="10785" y="9868"/>
                </a:lnTo>
                <a:lnTo>
                  <a:pt x="10822" y="10015"/>
                </a:lnTo>
                <a:lnTo>
                  <a:pt x="10785" y="10161"/>
                </a:lnTo>
                <a:lnTo>
                  <a:pt x="10749" y="10235"/>
                </a:lnTo>
                <a:lnTo>
                  <a:pt x="10639" y="10345"/>
                </a:lnTo>
                <a:lnTo>
                  <a:pt x="10455" y="10455"/>
                </a:lnTo>
                <a:lnTo>
                  <a:pt x="10235" y="10602"/>
                </a:lnTo>
                <a:lnTo>
                  <a:pt x="9758" y="10565"/>
                </a:lnTo>
                <a:lnTo>
                  <a:pt x="9281" y="10492"/>
                </a:lnTo>
                <a:lnTo>
                  <a:pt x="8328" y="10455"/>
                </a:lnTo>
                <a:lnTo>
                  <a:pt x="7374" y="10492"/>
                </a:lnTo>
                <a:lnTo>
                  <a:pt x="6420" y="10528"/>
                </a:lnTo>
                <a:lnTo>
                  <a:pt x="2092" y="10675"/>
                </a:lnTo>
                <a:lnTo>
                  <a:pt x="1065" y="10712"/>
                </a:lnTo>
                <a:lnTo>
                  <a:pt x="735" y="10712"/>
                </a:lnTo>
                <a:lnTo>
                  <a:pt x="625" y="10638"/>
                </a:lnTo>
                <a:lnTo>
                  <a:pt x="588" y="10602"/>
                </a:lnTo>
                <a:lnTo>
                  <a:pt x="551" y="10565"/>
                </a:lnTo>
                <a:lnTo>
                  <a:pt x="588" y="10418"/>
                </a:lnTo>
                <a:lnTo>
                  <a:pt x="735" y="10198"/>
                </a:lnTo>
                <a:lnTo>
                  <a:pt x="1065" y="9685"/>
                </a:lnTo>
                <a:lnTo>
                  <a:pt x="1542" y="9575"/>
                </a:lnTo>
                <a:lnTo>
                  <a:pt x="1762" y="9538"/>
                </a:lnTo>
                <a:lnTo>
                  <a:pt x="2018" y="9501"/>
                </a:lnTo>
                <a:lnTo>
                  <a:pt x="2092" y="9464"/>
                </a:lnTo>
                <a:lnTo>
                  <a:pt x="2128" y="9428"/>
                </a:lnTo>
                <a:lnTo>
                  <a:pt x="2165" y="9281"/>
                </a:lnTo>
                <a:lnTo>
                  <a:pt x="2128" y="9171"/>
                </a:lnTo>
                <a:lnTo>
                  <a:pt x="2092" y="9134"/>
                </a:lnTo>
                <a:lnTo>
                  <a:pt x="2018" y="9098"/>
                </a:lnTo>
                <a:lnTo>
                  <a:pt x="1872" y="9061"/>
                </a:lnTo>
                <a:lnTo>
                  <a:pt x="1725" y="9061"/>
                </a:lnTo>
                <a:lnTo>
                  <a:pt x="1395" y="9134"/>
                </a:lnTo>
                <a:lnTo>
                  <a:pt x="1395" y="9134"/>
                </a:lnTo>
                <a:lnTo>
                  <a:pt x="1798" y="8547"/>
                </a:lnTo>
                <a:lnTo>
                  <a:pt x="1835" y="8511"/>
                </a:lnTo>
                <a:lnTo>
                  <a:pt x="1945" y="8547"/>
                </a:lnTo>
                <a:lnTo>
                  <a:pt x="2092" y="8584"/>
                </a:lnTo>
                <a:lnTo>
                  <a:pt x="2459" y="8621"/>
                </a:lnTo>
                <a:lnTo>
                  <a:pt x="2972" y="8621"/>
                </a:lnTo>
                <a:lnTo>
                  <a:pt x="3082" y="8584"/>
                </a:lnTo>
                <a:lnTo>
                  <a:pt x="3156" y="8511"/>
                </a:lnTo>
                <a:lnTo>
                  <a:pt x="3192" y="8401"/>
                </a:lnTo>
                <a:lnTo>
                  <a:pt x="3156" y="8291"/>
                </a:lnTo>
                <a:lnTo>
                  <a:pt x="3082" y="8217"/>
                </a:lnTo>
                <a:lnTo>
                  <a:pt x="2972" y="8181"/>
                </a:lnTo>
                <a:lnTo>
                  <a:pt x="2055" y="8181"/>
                </a:lnTo>
                <a:lnTo>
                  <a:pt x="2532" y="7520"/>
                </a:lnTo>
                <a:lnTo>
                  <a:pt x="2752" y="7557"/>
                </a:lnTo>
                <a:lnTo>
                  <a:pt x="2899" y="7704"/>
                </a:lnTo>
                <a:lnTo>
                  <a:pt x="3046" y="7777"/>
                </a:lnTo>
                <a:lnTo>
                  <a:pt x="3192" y="7851"/>
                </a:lnTo>
                <a:lnTo>
                  <a:pt x="3376" y="7924"/>
                </a:lnTo>
                <a:lnTo>
                  <a:pt x="3742" y="7961"/>
                </a:lnTo>
                <a:lnTo>
                  <a:pt x="4073" y="7961"/>
                </a:lnTo>
                <a:lnTo>
                  <a:pt x="4549" y="7887"/>
                </a:lnTo>
                <a:lnTo>
                  <a:pt x="4953" y="7777"/>
                </a:lnTo>
                <a:lnTo>
                  <a:pt x="5797" y="7410"/>
                </a:lnTo>
                <a:lnTo>
                  <a:pt x="6237" y="7264"/>
                </a:lnTo>
                <a:lnTo>
                  <a:pt x="6494" y="7227"/>
                </a:lnTo>
                <a:close/>
                <a:moveTo>
                  <a:pt x="4036" y="1"/>
                </a:moveTo>
                <a:lnTo>
                  <a:pt x="3816" y="37"/>
                </a:lnTo>
                <a:lnTo>
                  <a:pt x="3596" y="74"/>
                </a:lnTo>
                <a:lnTo>
                  <a:pt x="3412" y="147"/>
                </a:lnTo>
                <a:lnTo>
                  <a:pt x="3229" y="257"/>
                </a:lnTo>
                <a:lnTo>
                  <a:pt x="3119" y="404"/>
                </a:lnTo>
                <a:lnTo>
                  <a:pt x="3009" y="551"/>
                </a:lnTo>
                <a:lnTo>
                  <a:pt x="2972" y="771"/>
                </a:lnTo>
                <a:lnTo>
                  <a:pt x="3009" y="991"/>
                </a:lnTo>
                <a:lnTo>
                  <a:pt x="3082" y="1174"/>
                </a:lnTo>
                <a:lnTo>
                  <a:pt x="3156" y="1285"/>
                </a:lnTo>
                <a:lnTo>
                  <a:pt x="3266" y="1358"/>
                </a:lnTo>
                <a:lnTo>
                  <a:pt x="3412" y="1431"/>
                </a:lnTo>
                <a:lnTo>
                  <a:pt x="3559" y="1468"/>
                </a:lnTo>
                <a:lnTo>
                  <a:pt x="3706" y="1468"/>
                </a:lnTo>
                <a:lnTo>
                  <a:pt x="3853" y="1431"/>
                </a:lnTo>
                <a:lnTo>
                  <a:pt x="3999" y="1395"/>
                </a:lnTo>
                <a:lnTo>
                  <a:pt x="4073" y="1395"/>
                </a:lnTo>
                <a:lnTo>
                  <a:pt x="3963" y="1468"/>
                </a:lnTo>
                <a:lnTo>
                  <a:pt x="3926" y="1578"/>
                </a:lnTo>
                <a:lnTo>
                  <a:pt x="3889" y="2055"/>
                </a:lnTo>
                <a:lnTo>
                  <a:pt x="3889" y="2532"/>
                </a:lnTo>
                <a:lnTo>
                  <a:pt x="3926" y="3449"/>
                </a:lnTo>
                <a:lnTo>
                  <a:pt x="3926" y="5099"/>
                </a:lnTo>
                <a:lnTo>
                  <a:pt x="3926" y="5283"/>
                </a:lnTo>
                <a:lnTo>
                  <a:pt x="3963" y="5466"/>
                </a:lnTo>
                <a:lnTo>
                  <a:pt x="3963" y="5503"/>
                </a:lnTo>
                <a:lnTo>
                  <a:pt x="3742" y="5613"/>
                </a:lnTo>
                <a:lnTo>
                  <a:pt x="3559" y="5723"/>
                </a:lnTo>
                <a:lnTo>
                  <a:pt x="3229" y="6016"/>
                </a:lnTo>
                <a:lnTo>
                  <a:pt x="2899" y="6347"/>
                </a:lnTo>
                <a:lnTo>
                  <a:pt x="2605" y="6677"/>
                </a:lnTo>
                <a:lnTo>
                  <a:pt x="2239" y="7080"/>
                </a:lnTo>
                <a:lnTo>
                  <a:pt x="1908" y="7484"/>
                </a:lnTo>
                <a:lnTo>
                  <a:pt x="1285" y="8364"/>
                </a:lnTo>
                <a:lnTo>
                  <a:pt x="698" y="9244"/>
                </a:lnTo>
                <a:lnTo>
                  <a:pt x="148" y="10125"/>
                </a:lnTo>
                <a:lnTo>
                  <a:pt x="38" y="10308"/>
                </a:lnTo>
                <a:lnTo>
                  <a:pt x="1" y="10492"/>
                </a:lnTo>
                <a:lnTo>
                  <a:pt x="38" y="10675"/>
                </a:lnTo>
                <a:lnTo>
                  <a:pt x="111" y="10858"/>
                </a:lnTo>
                <a:lnTo>
                  <a:pt x="221" y="11005"/>
                </a:lnTo>
                <a:lnTo>
                  <a:pt x="368" y="11115"/>
                </a:lnTo>
                <a:lnTo>
                  <a:pt x="551" y="11225"/>
                </a:lnTo>
                <a:lnTo>
                  <a:pt x="771" y="11262"/>
                </a:lnTo>
                <a:lnTo>
                  <a:pt x="1321" y="11299"/>
                </a:lnTo>
                <a:lnTo>
                  <a:pt x="1872" y="11262"/>
                </a:lnTo>
                <a:lnTo>
                  <a:pt x="3009" y="11189"/>
                </a:lnTo>
                <a:lnTo>
                  <a:pt x="5503" y="11115"/>
                </a:lnTo>
                <a:lnTo>
                  <a:pt x="7447" y="11042"/>
                </a:lnTo>
                <a:lnTo>
                  <a:pt x="8401" y="11005"/>
                </a:lnTo>
                <a:lnTo>
                  <a:pt x="9355" y="11042"/>
                </a:lnTo>
                <a:lnTo>
                  <a:pt x="9391" y="11152"/>
                </a:lnTo>
                <a:lnTo>
                  <a:pt x="9465" y="11225"/>
                </a:lnTo>
                <a:lnTo>
                  <a:pt x="9612" y="11299"/>
                </a:lnTo>
                <a:lnTo>
                  <a:pt x="9795" y="11335"/>
                </a:lnTo>
                <a:lnTo>
                  <a:pt x="9978" y="11335"/>
                </a:lnTo>
                <a:lnTo>
                  <a:pt x="10125" y="11299"/>
                </a:lnTo>
                <a:lnTo>
                  <a:pt x="10272" y="11299"/>
                </a:lnTo>
                <a:lnTo>
                  <a:pt x="10382" y="11262"/>
                </a:lnTo>
                <a:lnTo>
                  <a:pt x="10455" y="11189"/>
                </a:lnTo>
                <a:lnTo>
                  <a:pt x="10565" y="11115"/>
                </a:lnTo>
                <a:lnTo>
                  <a:pt x="10785" y="10968"/>
                </a:lnTo>
                <a:lnTo>
                  <a:pt x="10969" y="10785"/>
                </a:lnTo>
                <a:lnTo>
                  <a:pt x="11152" y="10602"/>
                </a:lnTo>
                <a:lnTo>
                  <a:pt x="11299" y="10455"/>
                </a:lnTo>
                <a:lnTo>
                  <a:pt x="11336" y="10308"/>
                </a:lnTo>
                <a:lnTo>
                  <a:pt x="11372" y="10198"/>
                </a:lnTo>
                <a:lnTo>
                  <a:pt x="11409" y="10051"/>
                </a:lnTo>
                <a:lnTo>
                  <a:pt x="11372" y="9941"/>
                </a:lnTo>
                <a:lnTo>
                  <a:pt x="11299" y="9685"/>
                </a:lnTo>
                <a:lnTo>
                  <a:pt x="11189" y="9464"/>
                </a:lnTo>
                <a:lnTo>
                  <a:pt x="10859" y="8914"/>
                </a:lnTo>
                <a:lnTo>
                  <a:pt x="10492" y="8364"/>
                </a:lnTo>
                <a:lnTo>
                  <a:pt x="10125" y="7887"/>
                </a:lnTo>
                <a:lnTo>
                  <a:pt x="9722" y="7410"/>
                </a:lnTo>
                <a:lnTo>
                  <a:pt x="9318" y="6933"/>
                </a:lnTo>
                <a:lnTo>
                  <a:pt x="8878" y="6493"/>
                </a:lnTo>
                <a:lnTo>
                  <a:pt x="8474" y="6126"/>
                </a:lnTo>
                <a:lnTo>
                  <a:pt x="8071" y="5760"/>
                </a:lnTo>
                <a:lnTo>
                  <a:pt x="7851" y="5576"/>
                </a:lnTo>
                <a:lnTo>
                  <a:pt x="7594" y="5430"/>
                </a:lnTo>
                <a:lnTo>
                  <a:pt x="7374" y="5319"/>
                </a:lnTo>
                <a:lnTo>
                  <a:pt x="7117" y="5209"/>
                </a:lnTo>
                <a:lnTo>
                  <a:pt x="7117" y="5173"/>
                </a:lnTo>
                <a:lnTo>
                  <a:pt x="7191" y="4953"/>
                </a:lnTo>
                <a:lnTo>
                  <a:pt x="7227" y="4696"/>
                </a:lnTo>
                <a:lnTo>
                  <a:pt x="7227" y="4182"/>
                </a:lnTo>
                <a:lnTo>
                  <a:pt x="7227" y="3669"/>
                </a:lnTo>
                <a:lnTo>
                  <a:pt x="7191" y="3192"/>
                </a:lnTo>
                <a:lnTo>
                  <a:pt x="7154" y="2825"/>
                </a:lnTo>
                <a:lnTo>
                  <a:pt x="7117" y="2385"/>
                </a:lnTo>
                <a:lnTo>
                  <a:pt x="7044" y="2165"/>
                </a:lnTo>
                <a:lnTo>
                  <a:pt x="7007" y="1945"/>
                </a:lnTo>
                <a:lnTo>
                  <a:pt x="6934" y="1761"/>
                </a:lnTo>
                <a:lnTo>
                  <a:pt x="6824" y="1615"/>
                </a:lnTo>
                <a:lnTo>
                  <a:pt x="7191" y="1651"/>
                </a:lnTo>
                <a:lnTo>
                  <a:pt x="7521" y="1651"/>
                </a:lnTo>
                <a:lnTo>
                  <a:pt x="7851" y="1541"/>
                </a:lnTo>
                <a:lnTo>
                  <a:pt x="7998" y="1468"/>
                </a:lnTo>
                <a:lnTo>
                  <a:pt x="8144" y="1358"/>
                </a:lnTo>
                <a:lnTo>
                  <a:pt x="8254" y="1248"/>
                </a:lnTo>
                <a:lnTo>
                  <a:pt x="8254" y="1174"/>
                </a:lnTo>
                <a:lnTo>
                  <a:pt x="8254" y="1101"/>
                </a:lnTo>
                <a:lnTo>
                  <a:pt x="8144" y="624"/>
                </a:lnTo>
                <a:lnTo>
                  <a:pt x="8071" y="404"/>
                </a:lnTo>
                <a:lnTo>
                  <a:pt x="7998" y="294"/>
                </a:lnTo>
                <a:lnTo>
                  <a:pt x="7924" y="221"/>
                </a:lnTo>
                <a:lnTo>
                  <a:pt x="7851" y="147"/>
                </a:lnTo>
                <a:lnTo>
                  <a:pt x="7777" y="147"/>
                </a:lnTo>
                <a:lnTo>
                  <a:pt x="7631" y="111"/>
                </a:lnTo>
                <a:lnTo>
                  <a:pt x="6824" y="74"/>
                </a:lnTo>
                <a:lnTo>
                  <a:pt x="4036" y="1"/>
                </a:lnTo>
                <a:close/>
              </a:path>
            </a:pathLst>
          </a:custGeom>
          <a:solidFill>
            <a:srgbClr val="6D9EE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A4C2F4"/>
              </a:solidFill>
              <a:latin typeface="Arial"/>
              <a:ea typeface="Arial"/>
              <a:cs typeface="Arial"/>
              <a:sym typeface="Arial"/>
            </a:endParaRPr>
          </a:p>
        </p:txBody>
      </p:sp>
      <p:sp>
        <p:nvSpPr>
          <p:cNvPr id="899" name="Google Shape;899;p41"/>
          <p:cNvSpPr/>
          <p:nvPr/>
        </p:nvSpPr>
        <p:spPr>
          <a:xfrm>
            <a:off x="7975391" y="3053272"/>
            <a:ext cx="541560" cy="679277"/>
          </a:xfrm>
          <a:custGeom>
            <a:avLst/>
            <a:gdLst/>
            <a:ahLst/>
            <a:cxnLst/>
            <a:rect l="l" t="t" r="r" b="b"/>
            <a:pathLst>
              <a:path w="10822" h="13574" extrusionOk="0">
                <a:moveTo>
                  <a:pt x="10235" y="1358"/>
                </a:moveTo>
                <a:lnTo>
                  <a:pt x="10345" y="1652"/>
                </a:lnTo>
                <a:lnTo>
                  <a:pt x="10345" y="1982"/>
                </a:lnTo>
                <a:lnTo>
                  <a:pt x="10345" y="2312"/>
                </a:lnTo>
                <a:lnTo>
                  <a:pt x="10235" y="2605"/>
                </a:lnTo>
                <a:lnTo>
                  <a:pt x="10235" y="2569"/>
                </a:lnTo>
                <a:lnTo>
                  <a:pt x="10198" y="1945"/>
                </a:lnTo>
                <a:lnTo>
                  <a:pt x="10235" y="1358"/>
                </a:lnTo>
                <a:close/>
                <a:moveTo>
                  <a:pt x="9538" y="2092"/>
                </a:moveTo>
                <a:lnTo>
                  <a:pt x="9538" y="2422"/>
                </a:lnTo>
                <a:lnTo>
                  <a:pt x="9538" y="2789"/>
                </a:lnTo>
                <a:lnTo>
                  <a:pt x="9465" y="2202"/>
                </a:lnTo>
                <a:lnTo>
                  <a:pt x="9538" y="2092"/>
                </a:lnTo>
                <a:close/>
                <a:moveTo>
                  <a:pt x="9941" y="1285"/>
                </a:moveTo>
                <a:lnTo>
                  <a:pt x="9868" y="1835"/>
                </a:lnTo>
                <a:lnTo>
                  <a:pt x="9831" y="2129"/>
                </a:lnTo>
                <a:lnTo>
                  <a:pt x="9831" y="2459"/>
                </a:lnTo>
                <a:lnTo>
                  <a:pt x="9831" y="2642"/>
                </a:lnTo>
                <a:lnTo>
                  <a:pt x="9868" y="2789"/>
                </a:lnTo>
                <a:lnTo>
                  <a:pt x="9941" y="2936"/>
                </a:lnTo>
                <a:lnTo>
                  <a:pt x="10015" y="3046"/>
                </a:lnTo>
                <a:lnTo>
                  <a:pt x="10051" y="3046"/>
                </a:lnTo>
                <a:lnTo>
                  <a:pt x="9941" y="3229"/>
                </a:lnTo>
                <a:lnTo>
                  <a:pt x="9648" y="3632"/>
                </a:lnTo>
                <a:lnTo>
                  <a:pt x="9575" y="3046"/>
                </a:lnTo>
                <a:lnTo>
                  <a:pt x="9611" y="3119"/>
                </a:lnTo>
                <a:lnTo>
                  <a:pt x="9648" y="3156"/>
                </a:lnTo>
                <a:lnTo>
                  <a:pt x="9721" y="3192"/>
                </a:lnTo>
                <a:lnTo>
                  <a:pt x="9795" y="3156"/>
                </a:lnTo>
                <a:lnTo>
                  <a:pt x="9868" y="3156"/>
                </a:lnTo>
                <a:lnTo>
                  <a:pt x="9905" y="3082"/>
                </a:lnTo>
                <a:lnTo>
                  <a:pt x="9905" y="3046"/>
                </a:lnTo>
                <a:lnTo>
                  <a:pt x="9905" y="2972"/>
                </a:lnTo>
                <a:lnTo>
                  <a:pt x="9868" y="2936"/>
                </a:lnTo>
                <a:lnTo>
                  <a:pt x="9831" y="2899"/>
                </a:lnTo>
                <a:lnTo>
                  <a:pt x="9758" y="2899"/>
                </a:lnTo>
                <a:lnTo>
                  <a:pt x="9758" y="2642"/>
                </a:lnTo>
                <a:lnTo>
                  <a:pt x="9721" y="2092"/>
                </a:lnTo>
                <a:lnTo>
                  <a:pt x="9685" y="2018"/>
                </a:lnTo>
                <a:lnTo>
                  <a:pt x="9587" y="2018"/>
                </a:lnTo>
                <a:lnTo>
                  <a:pt x="9611" y="1982"/>
                </a:lnTo>
                <a:lnTo>
                  <a:pt x="9721" y="1762"/>
                </a:lnTo>
                <a:lnTo>
                  <a:pt x="9831" y="1542"/>
                </a:lnTo>
                <a:lnTo>
                  <a:pt x="9941" y="1285"/>
                </a:lnTo>
                <a:close/>
                <a:moveTo>
                  <a:pt x="9318" y="2385"/>
                </a:moveTo>
                <a:lnTo>
                  <a:pt x="9281" y="3119"/>
                </a:lnTo>
                <a:lnTo>
                  <a:pt x="9318" y="3889"/>
                </a:lnTo>
                <a:lnTo>
                  <a:pt x="9354" y="3963"/>
                </a:lnTo>
                <a:lnTo>
                  <a:pt x="9098" y="4183"/>
                </a:lnTo>
                <a:lnTo>
                  <a:pt x="9098" y="3963"/>
                </a:lnTo>
                <a:lnTo>
                  <a:pt x="9098" y="3743"/>
                </a:lnTo>
                <a:lnTo>
                  <a:pt x="9024" y="3302"/>
                </a:lnTo>
                <a:lnTo>
                  <a:pt x="8988" y="2715"/>
                </a:lnTo>
                <a:lnTo>
                  <a:pt x="9134" y="2569"/>
                </a:lnTo>
                <a:lnTo>
                  <a:pt x="9318" y="2385"/>
                </a:lnTo>
                <a:close/>
                <a:moveTo>
                  <a:pt x="8107" y="3596"/>
                </a:moveTo>
                <a:lnTo>
                  <a:pt x="7997" y="3889"/>
                </a:lnTo>
                <a:lnTo>
                  <a:pt x="7924" y="4219"/>
                </a:lnTo>
                <a:lnTo>
                  <a:pt x="7887" y="3779"/>
                </a:lnTo>
                <a:lnTo>
                  <a:pt x="8107" y="3596"/>
                </a:lnTo>
                <a:close/>
                <a:moveTo>
                  <a:pt x="8731" y="2972"/>
                </a:moveTo>
                <a:lnTo>
                  <a:pt x="8731" y="3302"/>
                </a:lnTo>
                <a:lnTo>
                  <a:pt x="8731" y="3816"/>
                </a:lnTo>
                <a:lnTo>
                  <a:pt x="8768" y="4109"/>
                </a:lnTo>
                <a:lnTo>
                  <a:pt x="8841" y="4366"/>
                </a:lnTo>
                <a:lnTo>
                  <a:pt x="8841" y="4403"/>
                </a:lnTo>
                <a:lnTo>
                  <a:pt x="8621" y="4586"/>
                </a:lnTo>
                <a:lnTo>
                  <a:pt x="8621" y="4586"/>
                </a:lnTo>
                <a:lnTo>
                  <a:pt x="8658" y="4219"/>
                </a:lnTo>
                <a:lnTo>
                  <a:pt x="8694" y="3816"/>
                </a:lnTo>
                <a:lnTo>
                  <a:pt x="8694" y="3449"/>
                </a:lnTo>
                <a:lnTo>
                  <a:pt x="8658" y="3082"/>
                </a:lnTo>
                <a:lnTo>
                  <a:pt x="8731" y="2972"/>
                </a:lnTo>
                <a:close/>
                <a:moveTo>
                  <a:pt x="8364" y="3339"/>
                </a:moveTo>
                <a:lnTo>
                  <a:pt x="8254" y="4733"/>
                </a:lnTo>
                <a:lnTo>
                  <a:pt x="8291" y="4806"/>
                </a:lnTo>
                <a:lnTo>
                  <a:pt x="8291" y="4843"/>
                </a:lnTo>
                <a:lnTo>
                  <a:pt x="8217" y="4916"/>
                </a:lnTo>
                <a:lnTo>
                  <a:pt x="8181" y="4880"/>
                </a:lnTo>
                <a:lnTo>
                  <a:pt x="8327" y="3522"/>
                </a:lnTo>
                <a:lnTo>
                  <a:pt x="8291" y="3486"/>
                </a:lnTo>
                <a:lnTo>
                  <a:pt x="8254" y="3449"/>
                </a:lnTo>
                <a:lnTo>
                  <a:pt x="8364" y="3339"/>
                </a:lnTo>
                <a:close/>
                <a:moveTo>
                  <a:pt x="7704" y="3963"/>
                </a:moveTo>
                <a:lnTo>
                  <a:pt x="7667" y="4329"/>
                </a:lnTo>
                <a:lnTo>
                  <a:pt x="7594" y="4696"/>
                </a:lnTo>
                <a:lnTo>
                  <a:pt x="7520" y="5026"/>
                </a:lnTo>
                <a:lnTo>
                  <a:pt x="7410" y="5393"/>
                </a:lnTo>
                <a:lnTo>
                  <a:pt x="7410" y="5467"/>
                </a:lnTo>
                <a:lnTo>
                  <a:pt x="7337" y="5430"/>
                </a:lnTo>
                <a:lnTo>
                  <a:pt x="7300" y="5430"/>
                </a:lnTo>
                <a:lnTo>
                  <a:pt x="7300" y="4990"/>
                </a:lnTo>
                <a:lnTo>
                  <a:pt x="7264" y="4696"/>
                </a:lnTo>
                <a:lnTo>
                  <a:pt x="7227" y="4366"/>
                </a:lnTo>
                <a:lnTo>
                  <a:pt x="7704" y="3963"/>
                </a:lnTo>
                <a:close/>
                <a:moveTo>
                  <a:pt x="7044" y="4513"/>
                </a:moveTo>
                <a:lnTo>
                  <a:pt x="6970" y="5026"/>
                </a:lnTo>
                <a:lnTo>
                  <a:pt x="6970" y="5320"/>
                </a:lnTo>
                <a:lnTo>
                  <a:pt x="6970" y="5540"/>
                </a:lnTo>
                <a:lnTo>
                  <a:pt x="7007" y="5650"/>
                </a:lnTo>
                <a:lnTo>
                  <a:pt x="7080" y="5760"/>
                </a:lnTo>
                <a:lnTo>
                  <a:pt x="6677" y="6053"/>
                </a:lnTo>
                <a:lnTo>
                  <a:pt x="6677" y="6053"/>
                </a:lnTo>
                <a:lnTo>
                  <a:pt x="6713" y="5797"/>
                </a:lnTo>
                <a:lnTo>
                  <a:pt x="6750" y="5540"/>
                </a:lnTo>
                <a:lnTo>
                  <a:pt x="6750" y="5173"/>
                </a:lnTo>
                <a:lnTo>
                  <a:pt x="6677" y="4843"/>
                </a:lnTo>
                <a:lnTo>
                  <a:pt x="7044" y="4513"/>
                </a:lnTo>
                <a:close/>
                <a:moveTo>
                  <a:pt x="6603" y="4916"/>
                </a:moveTo>
                <a:lnTo>
                  <a:pt x="6567" y="5173"/>
                </a:lnTo>
                <a:lnTo>
                  <a:pt x="6530" y="5430"/>
                </a:lnTo>
                <a:lnTo>
                  <a:pt x="6457" y="5613"/>
                </a:lnTo>
                <a:lnTo>
                  <a:pt x="6383" y="5760"/>
                </a:lnTo>
                <a:lnTo>
                  <a:pt x="6310" y="5943"/>
                </a:lnTo>
                <a:lnTo>
                  <a:pt x="6310" y="6127"/>
                </a:lnTo>
                <a:lnTo>
                  <a:pt x="6310" y="6200"/>
                </a:lnTo>
                <a:lnTo>
                  <a:pt x="6383" y="6237"/>
                </a:lnTo>
                <a:lnTo>
                  <a:pt x="5980" y="6494"/>
                </a:lnTo>
                <a:lnTo>
                  <a:pt x="6053" y="6090"/>
                </a:lnTo>
                <a:lnTo>
                  <a:pt x="6053" y="5760"/>
                </a:lnTo>
                <a:lnTo>
                  <a:pt x="6016" y="5393"/>
                </a:lnTo>
                <a:lnTo>
                  <a:pt x="6603" y="4916"/>
                </a:lnTo>
                <a:close/>
                <a:moveTo>
                  <a:pt x="5870" y="5540"/>
                </a:moveTo>
                <a:lnTo>
                  <a:pt x="5796" y="5943"/>
                </a:lnTo>
                <a:lnTo>
                  <a:pt x="5686" y="6347"/>
                </a:lnTo>
                <a:lnTo>
                  <a:pt x="5613" y="6567"/>
                </a:lnTo>
                <a:lnTo>
                  <a:pt x="5613" y="6677"/>
                </a:lnTo>
                <a:lnTo>
                  <a:pt x="5613" y="6750"/>
                </a:lnTo>
                <a:lnTo>
                  <a:pt x="5173" y="7081"/>
                </a:lnTo>
                <a:lnTo>
                  <a:pt x="5393" y="5943"/>
                </a:lnTo>
                <a:lnTo>
                  <a:pt x="5870" y="5540"/>
                </a:lnTo>
                <a:close/>
                <a:moveTo>
                  <a:pt x="9134" y="478"/>
                </a:moveTo>
                <a:lnTo>
                  <a:pt x="9428" y="588"/>
                </a:lnTo>
                <a:lnTo>
                  <a:pt x="9318" y="735"/>
                </a:lnTo>
                <a:lnTo>
                  <a:pt x="9318" y="845"/>
                </a:lnTo>
                <a:lnTo>
                  <a:pt x="9354" y="918"/>
                </a:lnTo>
                <a:lnTo>
                  <a:pt x="9428" y="955"/>
                </a:lnTo>
                <a:lnTo>
                  <a:pt x="9538" y="955"/>
                </a:lnTo>
                <a:lnTo>
                  <a:pt x="9538" y="1101"/>
                </a:lnTo>
                <a:lnTo>
                  <a:pt x="9465" y="1285"/>
                </a:lnTo>
                <a:lnTo>
                  <a:pt x="9318" y="1615"/>
                </a:lnTo>
                <a:lnTo>
                  <a:pt x="9134" y="1908"/>
                </a:lnTo>
                <a:lnTo>
                  <a:pt x="8914" y="2202"/>
                </a:lnTo>
                <a:lnTo>
                  <a:pt x="8841" y="2165"/>
                </a:lnTo>
                <a:lnTo>
                  <a:pt x="8804" y="2202"/>
                </a:lnTo>
                <a:lnTo>
                  <a:pt x="8768" y="2202"/>
                </a:lnTo>
                <a:lnTo>
                  <a:pt x="8731" y="2275"/>
                </a:lnTo>
                <a:lnTo>
                  <a:pt x="8731" y="2349"/>
                </a:lnTo>
                <a:lnTo>
                  <a:pt x="8364" y="2715"/>
                </a:lnTo>
                <a:lnTo>
                  <a:pt x="7740" y="3339"/>
                </a:lnTo>
                <a:lnTo>
                  <a:pt x="7667" y="3339"/>
                </a:lnTo>
                <a:lnTo>
                  <a:pt x="7667" y="3412"/>
                </a:lnTo>
                <a:lnTo>
                  <a:pt x="6493" y="4439"/>
                </a:lnTo>
                <a:lnTo>
                  <a:pt x="5650" y="5173"/>
                </a:lnTo>
                <a:lnTo>
                  <a:pt x="4806" y="5870"/>
                </a:lnTo>
                <a:lnTo>
                  <a:pt x="4769" y="5870"/>
                </a:lnTo>
                <a:lnTo>
                  <a:pt x="4733" y="5907"/>
                </a:lnTo>
                <a:lnTo>
                  <a:pt x="4623" y="6017"/>
                </a:lnTo>
                <a:lnTo>
                  <a:pt x="3889" y="6567"/>
                </a:lnTo>
                <a:lnTo>
                  <a:pt x="3852" y="6567"/>
                </a:lnTo>
                <a:lnTo>
                  <a:pt x="3816" y="6604"/>
                </a:lnTo>
                <a:lnTo>
                  <a:pt x="3632" y="6714"/>
                </a:lnTo>
                <a:lnTo>
                  <a:pt x="3339" y="6897"/>
                </a:lnTo>
                <a:lnTo>
                  <a:pt x="3155" y="7007"/>
                </a:lnTo>
                <a:lnTo>
                  <a:pt x="3045" y="7154"/>
                </a:lnTo>
                <a:lnTo>
                  <a:pt x="2972" y="7117"/>
                </a:lnTo>
                <a:lnTo>
                  <a:pt x="2605" y="6824"/>
                </a:lnTo>
                <a:lnTo>
                  <a:pt x="2312" y="6457"/>
                </a:lnTo>
                <a:lnTo>
                  <a:pt x="2128" y="6274"/>
                </a:lnTo>
                <a:lnTo>
                  <a:pt x="1945" y="6090"/>
                </a:lnTo>
                <a:lnTo>
                  <a:pt x="2202" y="5943"/>
                </a:lnTo>
                <a:lnTo>
                  <a:pt x="2458" y="5723"/>
                </a:lnTo>
                <a:lnTo>
                  <a:pt x="2605" y="5943"/>
                </a:lnTo>
                <a:lnTo>
                  <a:pt x="2825" y="6127"/>
                </a:lnTo>
                <a:lnTo>
                  <a:pt x="2935" y="6200"/>
                </a:lnTo>
                <a:lnTo>
                  <a:pt x="3082" y="6237"/>
                </a:lnTo>
                <a:lnTo>
                  <a:pt x="3229" y="6237"/>
                </a:lnTo>
                <a:lnTo>
                  <a:pt x="3339" y="6127"/>
                </a:lnTo>
                <a:lnTo>
                  <a:pt x="3375" y="6090"/>
                </a:lnTo>
                <a:lnTo>
                  <a:pt x="3412" y="6017"/>
                </a:lnTo>
                <a:lnTo>
                  <a:pt x="3375" y="5870"/>
                </a:lnTo>
                <a:lnTo>
                  <a:pt x="3339" y="5797"/>
                </a:lnTo>
                <a:lnTo>
                  <a:pt x="3265" y="5760"/>
                </a:lnTo>
                <a:lnTo>
                  <a:pt x="3119" y="5760"/>
                </a:lnTo>
                <a:lnTo>
                  <a:pt x="3082" y="5797"/>
                </a:lnTo>
                <a:lnTo>
                  <a:pt x="3082" y="5760"/>
                </a:lnTo>
                <a:lnTo>
                  <a:pt x="2935" y="5650"/>
                </a:lnTo>
                <a:lnTo>
                  <a:pt x="2752" y="5503"/>
                </a:lnTo>
                <a:lnTo>
                  <a:pt x="2825" y="5430"/>
                </a:lnTo>
                <a:lnTo>
                  <a:pt x="3302" y="4990"/>
                </a:lnTo>
                <a:lnTo>
                  <a:pt x="3375" y="5173"/>
                </a:lnTo>
                <a:lnTo>
                  <a:pt x="3449" y="5283"/>
                </a:lnTo>
                <a:lnTo>
                  <a:pt x="3559" y="5393"/>
                </a:lnTo>
                <a:lnTo>
                  <a:pt x="3669" y="5503"/>
                </a:lnTo>
                <a:lnTo>
                  <a:pt x="3816" y="5540"/>
                </a:lnTo>
                <a:lnTo>
                  <a:pt x="3926" y="5540"/>
                </a:lnTo>
                <a:lnTo>
                  <a:pt x="3999" y="5467"/>
                </a:lnTo>
                <a:lnTo>
                  <a:pt x="4036" y="5393"/>
                </a:lnTo>
                <a:lnTo>
                  <a:pt x="4036" y="5283"/>
                </a:lnTo>
                <a:lnTo>
                  <a:pt x="3889" y="5136"/>
                </a:lnTo>
                <a:lnTo>
                  <a:pt x="3742" y="4990"/>
                </a:lnTo>
                <a:lnTo>
                  <a:pt x="3632" y="4843"/>
                </a:lnTo>
                <a:lnTo>
                  <a:pt x="3595" y="4770"/>
                </a:lnTo>
                <a:lnTo>
                  <a:pt x="3595" y="4733"/>
                </a:lnTo>
                <a:lnTo>
                  <a:pt x="3926" y="4439"/>
                </a:lnTo>
                <a:lnTo>
                  <a:pt x="4146" y="4256"/>
                </a:lnTo>
                <a:lnTo>
                  <a:pt x="4182" y="4403"/>
                </a:lnTo>
                <a:lnTo>
                  <a:pt x="4256" y="4513"/>
                </a:lnTo>
                <a:lnTo>
                  <a:pt x="4329" y="4623"/>
                </a:lnTo>
                <a:lnTo>
                  <a:pt x="4439" y="4770"/>
                </a:lnTo>
                <a:lnTo>
                  <a:pt x="4586" y="4843"/>
                </a:lnTo>
                <a:lnTo>
                  <a:pt x="4696" y="4880"/>
                </a:lnTo>
                <a:lnTo>
                  <a:pt x="4806" y="4843"/>
                </a:lnTo>
                <a:lnTo>
                  <a:pt x="4843" y="4770"/>
                </a:lnTo>
                <a:lnTo>
                  <a:pt x="4879" y="4733"/>
                </a:lnTo>
                <a:lnTo>
                  <a:pt x="4879" y="4623"/>
                </a:lnTo>
                <a:lnTo>
                  <a:pt x="4843" y="4549"/>
                </a:lnTo>
                <a:lnTo>
                  <a:pt x="4769" y="4476"/>
                </a:lnTo>
                <a:lnTo>
                  <a:pt x="4623" y="4329"/>
                </a:lnTo>
                <a:lnTo>
                  <a:pt x="4513" y="4219"/>
                </a:lnTo>
                <a:lnTo>
                  <a:pt x="4476" y="4073"/>
                </a:lnTo>
                <a:lnTo>
                  <a:pt x="4476" y="3999"/>
                </a:lnTo>
                <a:lnTo>
                  <a:pt x="4989" y="3522"/>
                </a:lnTo>
                <a:lnTo>
                  <a:pt x="5063" y="3632"/>
                </a:lnTo>
                <a:lnTo>
                  <a:pt x="5173" y="3853"/>
                </a:lnTo>
                <a:lnTo>
                  <a:pt x="5356" y="4036"/>
                </a:lnTo>
                <a:lnTo>
                  <a:pt x="5430" y="4073"/>
                </a:lnTo>
                <a:lnTo>
                  <a:pt x="5503" y="4109"/>
                </a:lnTo>
                <a:lnTo>
                  <a:pt x="5576" y="4073"/>
                </a:lnTo>
                <a:lnTo>
                  <a:pt x="5650" y="4036"/>
                </a:lnTo>
                <a:lnTo>
                  <a:pt x="5686" y="3963"/>
                </a:lnTo>
                <a:lnTo>
                  <a:pt x="5686" y="3926"/>
                </a:lnTo>
                <a:lnTo>
                  <a:pt x="5686" y="3853"/>
                </a:lnTo>
                <a:lnTo>
                  <a:pt x="5650" y="3779"/>
                </a:lnTo>
                <a:lnTo>
                  <a:pt x="5246" y="3302"/>
                </a:lnTo>
                <a:lnTo>
                  <a:pt x="5980" y="2642"/>
                </a:lnTo>
                <a:lnTo>
                  <a:pt x="6016" y="2715"/>
                </a:lnTo>
                <a:lnTo>
                  <a:pt x="6163" y="3082"/>
                </a:lnTo>
                <a:lnTo>
                  <a:pt x="6200" y="3156"/>
                </a:lnTo>
                <a:lnTo>
                  <a:pt x="6237" y="3192"/>
                </a:lnTo>
                <a:lnTo>
                  <a:pt x="6383" y="3192"/>
                </a:lnTo>
                <a:lnTo>
                  <a:pt x="6457" y="3156"/>
                </a:lnTo>
                <a:lnTo>
                  <a:pt x="6493" y="3082"/>
                </a:lnTo>
                <a:lnTo>
                  <a:pt x="6530" y="3009"/>
                </a:lnTo>
                <a:lnTo>
                  <a:pt x="6493" y="2936"/>
                </a:lnTo>
                <a:lnTo>
                  <a:pt x="6383" y="2605"/>
                </a:lnTo>
                <a:lnTo>
                  <a:pt x="6273" y="2422"/>
                </a:lnTo>
                <a:lnTo>
                  <a:pt x="7007" y="1725"/>
                </a:lnTo>
                <a:lnTo>
                  <a:pt x="7044" y="1945"/>
                </a:lnTo>
                <a:lnTo>
                  <a:pt x="7080" y="2129"/>
                </a:lnTo>
                <a:lnTo>
                  <a:pt x="7154" y="2349"/>
                </a:lnTo>
                <a:lnTo>
                  <a:pt x="7227" y="2532"/>
                </a:lnTo>
                <a:lnTo>
                  <a:pt x="7300" y="2605"/>
                </a:lnTo>
                <a:lnTo>
                  <a:pt x="7410" y="2642"/>
                </a:lnTo>
                <a:lnTo>
                  <a:pt x="7557" y="2569"/>
                </a:lnTo>
                <a:lnTo>
                  <a:pt x="7630" y="2495"/>
                </a:lnTo>
                <a:lnTo>
                  <a:pt x="7667" y="2385"/>
                </a:lnTo>
                <a:lnTo>
                  <a:pt x="7667" y="2312"/>
                </a:lnTo>
                <a:lnTo>
                  <a:pt x="7630" y="2239"/>
                </a:lnTo>
                <a:lnTo>
                  <a:pt x="7557" y="2165"/>
                </a:lnTo>
                <a:lnTo>
                  <a:pt x="7484" y="2165"/>
                </a:lnTo>
                <a:lnTo>
                  <a:pt x="7337" y="1835"/>
                </a:lnTo>
                <a:lnTo>
                  <a:pt x="7227" y="1542"/>
                </a:lnTo>
                <a:lnTo>
                  <a:pt x="7740" y="1101"/>
                </a:lnTo>
                <a:lnTo>
                  <a:pt x="8217" y="735"/>
                </a:lnTo>
                <a:lnTo>
                  <a:pt x="8364" y="625"/>
                </a:lnTo>
                <a:lnTo>
                  <a:pt x="8511" y="551"/>
                </a:lnTo>
                <a:lnTo>
                  <a:pt x="8841" y="478"/>
                </a:lnTo>
                <a:close/>
                <a:moveTo>
                  <a:pt x="3485" y="7264"/>
                </a:moveTo>
                <a:lnTo>
                  <a:pt x="3449" y="7447"/>
                </a:lnTo>
                <a:lnTo>
                  <a:pt x="3302" y="7337"/>
                </a:lnTo>
                <a:lnTo>
                  <a:pt x="3485" y="7264"/>
                </a:lnTo>
                <a:close/>
                <a:moveTo>
                  <a:pt x="5099" y="6163"/>
                </a:moveTo>
                <a:lnTo>
                  <a:pt x="4733" y="7264"/>
                </a:lnTo>
                <a:lnTo>
                  <a:pt x="4733" y="7337"/>
                </a:lnTo>
                <a:lnTo>
                  <a:pt x="4586" y="7447"/>
                </a:lnTo>
                <a:lnTo>
                  <a:pt x="4586" y="7337"/>
                </a:lnTo>
                <a:lnTo>
                  <a:pt x="4586" y="7301"/>
                </a:lnTo>
                <a:lnTo>
                  <a:pt x="4623" y="6860"/>
                </a:lnTo>
                <a:lnTo>
                  <a:pt x="4733" y="6457"/>
                </a:lnTo>
                <a:lnTo>
                  <a:pt x="5026" y="6237"/>
                </a:lnTo>
                <a:lnTo>
                  <a:pt x="5099" y="6163"/>
                </a:lnTo>
                <a:close/>
                <a:moveTo>
                  <a:pt x="4292" y="6750"/>
                </a:moveTo>
                <a:lnTo>
                  <a:pt x="4219" y="7117"/>
                </a:lnTo>
                <a:lnTo>
                  <a:pt x="4219" y="7484"/>
                </a:lnTo>
                <a:lnTo>
                  <a:pt x="4219" y="7594"/>
                </a:lnTo>
                <a:lnTo>
                  <a:pt x="4292" y="7631"/>
                </a:lnTo>
                <a:lnTo>
                  <a:pt x="3889" y="7924"/>
                </a:lnTo>
                <a:lnTo>
                  <a:pt x="3816" y="7851"/>
                </a:lnTo>
                <a:lnTo>
                  <a:pt x="3889" y="7777"/>
                </a:lnTo>
                <a:lnTo>
                  <a:pt x="3926" y="7667"/>
                </a:lnTo>
                <a:lnTo>
                  <a:pt x="3926" y="7594"/>
                </a:lnTo>
                <a:lnTo>
                  <a:pt x="3889" y="7521"/>
                </a:lnTo>
                <a:lnTo>
                  <a:pt x="3852" y="7484"/>
                </a:lnTo>
                <a:lnTo>
                  <a:pt x="3816" y="7484"/>
                </a:lnTo>
                <a:lnTo>
                  <a:pt x="3889" y="7227"/>
                </a:lnTo>
                <a:lnTo>
                  <a:pt x="3926" y="7007"/>
                </a:lnTo>
                <a:lnTo>
                  <a:pt x="3926" y="6970"/>
                </a:lnTo>
                <a:lnTo>
                  <a:pt x="4292" y="6750"/>
                </a:lnTo>
                <a:close/>
                <a:moveTo>
                  <a:pt x="1101" y="6127"/>
                </a:moveTo>
                <a:lnTo>
                  <a:pt x="1358" y="6200"/>
                </a:lnTo>
                <a:lnTo>
                  <a:pt x="1578" y="6310"/>
                </a:lnTo>
                <a:lnTo>
                  <a:pt x="1761" y="6457"/>
                </a:lnTo>
                <a:lnTo>
                  <a:pt x="1945" y="6677"/>
                </a:lnTo>
                <a:lnTo>
                  <a:pt x="2312" y="7081"/>
                </a:lnTo>
                <a:lnTo>
                  <a:pt x="2715" y="7447"/>
                </a:lnTo>
                <a:lnTo>
                  <a:pt x="3155" y="7777"/>
                </a:lnTo>
                <a:lnTo>
                  <a:pt x="3339" y="7961"/>
                </a:lnTo>
                <a:lnTo>
                  <a:pt x="3522" y="8144"/>
                </a:lnTo>
                <a:lnTo>
                  <a:pt x="3522" y="8181"/>
                </a:lnTo>
                <a:lnTo>
                  <a:pt x="3485" y="8291"/>
                </a:lnTo>
                <a:lnTo>
                  <a:pt x="3485" y="8401"/>
                </a:lnTo>
                <a:lnTo>
                  <a:pt x="3559" y="8474"/>
                </a:lnTo>
                <a:lnTo>
                  <a:pt x="3669" y="8511"/>
                </a:lnTo>
                <a:lnTo>
                  <a:pt x="3669" y="8621"/>
                </a:lnTo>
                <a:lnTo>
                  <a:pt x="3669" y="8658"/>
                </a:lnTo>
                <a:lnTo>
                  <a:pt x="3595" y="8695"/>
                </a:lnTo>
                <a:lnTo>
                  <a:pt x="3229" y="8731"/>
                </a:lnTo>
                <a:lnTo>
                  <a:pt x="3009" y="8474"/>
                </a:lnTo>
                <a:lnTo>
                  <a:pt x="2825" y="8254"/>
                </a:lnTo>
                <a:lnTo>
                  <a:pt x="2165" y="7484"/>
                </a:lnTo>
                <a:lnTo>
                  <a:pt x="1615" y="6897"/>
                </a:lnTo>
                <a:lnTo>
                  <a:pt x="1321" y="6604"/>
                </a:lnTo>
                <a:lnTo>
                  <a:pt x="1174" y="6494"/>
                </a:lnTo>
                <a:lnTo>
                  <a:pt x="991" y="6420"/>
                </a:lnTo>
                <a:lnTo>
                  <a:pt x="1101" y="6127"/>
                </a:lnTo>
                <a:close/>
                <a:moveTo>
                  <a:pt x="8731" y="1"/>
                </a:moveTo>
                <a:lnTo>
                  <a:pt x="8474" y="74"/>
                </a:lnTo>
                <a:lnTo>
                  <a:pt x="8217" y="184"/>
                </a:lnTo>
                <a:lnTo>
                  <a:pt x="7997" y="331"/>
                </a:lnTo>
                <a:lnTo>
                  <a:pt x="7777" y="478"/>
                </a:lnTo>
                <a:lnTo>
                  <a:pt x="7154" y="1028"/>
                </a:lnTo>
                <a:lnTo>
                  <a:pt x="6530" y="1578"/>
                </a:lnTo>
                <a:lnTo>
                  <a:pt x="4036" y="3779"/>
                </a:lnTo>
                <a:lnTo>
                  <a:pt x="2825" y="4843"/>
                </a:lnTo>
                <a:lnTo>
                  <a:pt x="2312" y="5283"/>
                </a:lnTo>
                <a:lnTo>
                  <a:pt x="2092" y="5540"/>
                </a:lnTo>
                <a:lnTo>
                  <a:pt x="1871" y="5797"/>
                </a:lnTo>
                <a:lnTo>
                  <a:pt x="1761" y="5833"/>
                </a:lnTo>
                <a:lnTo>
                  <a:pt x="1725" y="5943"/>
                </a:lnTo>
                <a:lnTo>
                  <a:pt x="1541" y="5833"/>
                </a:lnTo>
                <a:lnTo>
                  <a:pt x="1358" y="5797"/>
                </a:lnTo>
                <a:lnTo>
                  <a:pt x="1174" y="5760"/>
                </a:lnTo>
                <a:lnTo>
                  <a:pt x="954" y="5760"/>
                </a:lnTo>
                <a:lnTo>
                  <a:pt x="844" y="5797"/>
                </a:lnTo>
                <a:lnTo>
                  <a:pt x="771" y="5907"/>
                </a:lnTo>
                <a:lnTo>
                  <a:pt x="624" y="6420"/>
                </a:lnTo>
                <a:lnTo>
                  <a:pt x="624" y="6494"/>
                </a:lnTo>
                <a:lnTo>
                  <a:pt x="661" y="6567"/>
                </a:lnTo>
                <a:lnTo>
                  <a:pt x="698" y="6604"/>
                </a:lnTo>
                <a:lnTo>
                  <a:pt x="771" y="6640"/>
                </a:lnTo>
                <a:lnTo>
                  <a:pt x="918" y="6860"/>
                </a:lnTo>
                <a:lnTo>
                  <a:pt x="1101" y="7081"/>
                </a:lnTo>
                <a:lnTo>
                  <a:pt x="1505" y="7484"/>
                </a:lnTo>
                <a:lnTo>
                  <a:pt x="2385" y="8511"/>
                </a:lnTo>
                <a:lnTo>
                  <a:pt x="2715" y="8951"/>
                </a:lnTo>
                <a:lnTo>
                  <a:pt x="2935" y="9171"/>
                </a:lnTo>
                <a:lnTo>
                  <a:pt x="3155" y="9318"/>
                </a:lnTo>
                <a:lnTo>
                  <a:pt x="3302" y="9355"/>
                </a:lnTo>
                <a:lnTo>
                  <a:pt x="3412" y="9355"/>
                </a:lnTo>
                <a:lnTo>
                  <a:pt x="3522" y="9281"/>
                </a:lnTo>
                <a:lnTo>
                  <a:pt x="3595" y="9171"/>
                </a:lnTo>
                <a:lnTo>
                  <a:pt x="3816" y="9135"/>
                </a:lnTo>
                <a:lnTo>
                  <a:pt x="3962" y="9061"/>
                </a:lnTo>
                <a:lnTo>
                  <a:pt x="4072" y="8951"/>
                </a:lnTo>
                <a:lnTo>
                  <a:pt x="4146" y="8805"/>
                </a:lnTo>
                <a:lnTo>
                  <a:pt x="4146" y="8548"/>
                </a:lnTo>
                <a:lnTo>
                  <a:pt x="4109" y="8328"/>
                </a:lnTo>
                <a:lnTo>
                  <a:pt x="5320" y="7557"/>
                </a:lnTo>
                <a:lnTo>
                  <a:pt x="6530" y="6750"/>
                </a:lnTo>
                <a:lnTo>
                  <a:pt x="7667" y="5907"/>
                </a:lnTo>
                <a:lnTo>
                  <a:pt x="8804" y="5026"/>
                </a:lnTo>
                <a:lnTo>
                  <a:pt x="9281" y="4660"/>
                </a:lnTo>
                <a:lnTo>
                  <a:pt x="9721" y="4219"/>
                </a:lnTo>
                <a:lnTo>
                  <a:pt x="10125" y="3743"/>
                </a:lnTo>
                <a:lnTo>
                  <a:pt x="10308" y="3486"/>
                </a:lnTo>
                <a:lnTo>
                  <a:pt x="10455" y="3229"/>
                </a:lnTo>
                <a:lnTo>
                  <a:pt x="10602" y="2972"/>
                </a:lnTo>
                <a:lnTo>
                  <a:pt x="10712" y="2679"/>
                </a:lnTo>
                <a:lnTo>
                  <a:pt x="10785" y="2385"/>
                </a:lnTo>
                <a:lnTo>
                  <a:pt x="10822" y="2129"/>
                </a:lnTo>
                <a:lnTo>
                  <a:pt x="10822" y="1835"/>
                </a:lnTo>
                <a:lnTo>
                  <a:pt x="10785" y="1542"/>
                </a:lnTo>
                <a:lnTo>
                  <a:pt x="10675" y="1248"/>
                </a:lnTo>
                <a:lnTo>
                  <a:pt x="10528" y="955"/>
                </a:lnTo>
                <a:lnTo>
                  <a:pt x="10382" y="735"/>
                </a:lnTo>
                <a:lnTo>
                  <a:pt x="10198" y="515"/>
                </a:lnTo>
                <a:lnTo>
                  <a:pt x="9978" y="368"/>
                </a:lnTo>
                <a:lnTo>
                  <a:pt x="9758" y="221"/>
                </a:lnTo>
                <a:lnTo>
                  <a:pt x="9501" y="111"/>
                </a:lnTo>
                <a:lnTo>
                  <a:pt x="9281" y="38"/>
                </a:lnTo>
                <a:lnTo>
                  <a:pt x="8988" y="1"/>
                </a:lnTo>
                <a:close/>
                <a:moveTo>
                  <a:pt x="1981" y="12399"/>
                </a:moveTo>
                <a:lnTo>
                  <a:pt x="1981" y="12509"/>
                </a:lnTo>
                <a:lnTo>
                  <a:pt x="1981" y="12656"/>
                </a:lnTo>
                <a:lnTo>
                  <a:pt x="1908" y="12913"/>
                </a:lnTo>
                <a:lnTo>
                  <a:pt x="1798" y="12913"/>
                </a:lnTo>
                <a:lnTo>
                  <a:pt x="1871" y="12656"/>
                </a:lnTo>
                <a:lnTo>
                  <a:pt x="1981" y="12399"/>
                </a:lnTo>
                <a:close/>
                <a:moveTo>
                  <a:pt x="1651" y="9391"/>
                </a:moveTo>
                <a:lnTo>
                  <a:pt x="1688" y="9575"/>
                </a:lnTo>
                <a:lnTo>
                  <a:pt x="1908" y="10198"/>
                </a:lnTo>
                <a:lnTo>
                  <a:pt x="2348" y="11372"/>
                </a:lnTo>
                <a:lnTo>
                  <a:pt x="2422" y="11739"/>
                </a:lnTo>
                <a:lnTo>
                  <a:pt x="2458" y="12106"/>
                </a:lnTo>
                <a:lnTo>
                  <a:pt x="2422" y="12436"/>
                </a:lnTo>
                <a:lnTo>
                  <a:pt x="2348" y="12619"/>
                </a:lnTo>
                <a:lnTo>
                  <a:pt x="2275" y="12766"/>
                </a:lnTo>
                <a:lnTo>
                  <a:pt x="2312" y="12583"/>
                </a:lnTo>
                <a:lnTo>
                  <a:pt x="2275" y="12436"/>
                </a:lnTo>
                <a:lnTo>
                  <a:pt x="2202" y="12326"/>
                </a:lnTo>
                <a:lnTo>
                  <a:pt x="2128" y="12216"/>
                </a:lnTo>
                <a:lnTo>
                  <a:pt x="2018" y="12179"/>
                </a:lnTo>
                <a:lnTo>
                  <a:pt x="1871" y="12179"/>
                </a:lnTo>
                <a:lnTo>
                  <a:pt x="1835" y="12253"/>
                </a:lnTo>
                <a:lnTo>
                  <a:pt x="1835" y="12326"/>
                </a:lnTo>
                <a:lnTo>
                  <a:pt x="1578" y="12656"/>
                </a:lnTo>
                <a:lnTo>
                  <a:pt x="1505" y="12840"/>
                </a:lnTo>
                <a:lnTo>
                  <a:pt x="1431" y="13023"/>
                </a:lnTo>
                <a:lnTo>
                  <a:pt x="1358" y="13023"/>
                </a:lnTo>
                <a:lnTo>
                  <a:pt x="1578" y="12509"/>
                </a:lnTo>
                <a:lnTo>
                  <a:pt x="1761" y="11996"/>
                </a:lnTo>
                <a:lnTo>
                  <a:pt x="1761" y="11959"/>
                </a:lnTo>
                <a:lnTo>
                  <a:pt x="1725" y="11922"/>
                </a:lnTo>
                <a:lnTo>
                  <a:pt x="1688" y="11922"/>
                </a:lnTo>
                <a:lnTo>
                  <a:pt x="1651" y="11959"/>
                </a:lnTo>
                <a:lnTo>
                  <a:pt x="1321" y="12399"/>
                </a:lnTo>
                <a:lnTo>
                  <a:pt x="1028" y="12913"/>
                </a:lnTo>
                <a:lnTo>
                  <a:pt x="881" y="12840"/>
                </a:lnTo>
                <a:lnTo>
                  <a:pt x="881" y="12729"/>
                </a:lnTo>
                <a:lnTo>
                  <a:pt x="1028" y="12436"/>
                </a:lnTo>
                <a:lnTo>
                  <a:pt x="1174" y="12143"/>
                </a:lnTo>
                <a:lnTo>
                  <a:pt x="1358" y="11849"/>
                </a:lnTo>
                <a:lnTo>
                  <a:pt x="1541" y="11556"/>
                </a:lnTo>
                <a:lnTo>
                  <a:pt x="1541" y="11519"/>
                </a:lnTo>
                <a:lnTo>
                  <a:pt x="1505" y="11482"/>
                </a:lnTo>
                <a:lnTo>
                  <a:pt x="1468" y="11519"/>
                </a:lnTo>
                <a:lnTo>
                  <a:pt x="1138" y="11812"/>
                </a:lnTo>
                <a:lnTo>
                  <a:pt x="954" y="11996"/>
                </a:lnTo>
                <a:lnTo>
                  <a:pt x="808" y="12179"/>
                </a:lnTo>
                <a:lnTo>
                  <a:pt x="698" y="12399"/>
                </a:lnTo>
                <a:lnTo>
                  <a:pt x="588" y="12619"/>
                </a:lnTo>
                <a:lnTo>
                  <a:pt x="551" y="12583"/>
                </a:lnTo>
                <a:lnTo>
                  <a:pt x="624" y="12473"/>
                </a:lnTo>
                <a:lnTo>
                  <a:pt x="661" y="12363"/>
                </a:lnTo>
                <a:lnTo>
                  <a:pt x="1138" y="11629"/>
                </a:lnTo>
                <a:lnTo>
                  <a:pt x="1321" y="11262"/>
                </a:lnTo>
                <a:lnTo>
                  <a:pt x="1468" y="10859"/>
                </a:lnTo>
                <a:lnTo>
                  <a:pt x="1431" y="10822"/>
                </a:lnTo>
                <a:lnTo>
                  <a:pt x="1395" y="10822"/>
                </a:lnTo>
                <a:lnTo>
                  <a:pt x="1064" y="11189"/>
                </a:lnTo>
                <a:lnTo>
                  <a:pt x="734" y="11556"/>
                </a:lnTo>
                <a:lnTo>
                  <a:pt x="844" y="11372"/>
                </a:lnTo>
                <a:lnTo>
                  <a:pt x="1248" y="10749"/>
                </a:lnTo>
                <a:lnTo>
                  <a:pt x="1651" y="10125"/>
                </a:lnTo>
                <a:lnTo>
                  <a:pt x="1651" y="10052"/>
                </a:lnTo>
                <a:lnTo>
                  <a:pt x="1615" y="9978"/>
                </a:lnTo>
                <a:lnTo>
                  <a:pt x="1505" y="9978"/>
                </a:lnTo>
                <a:lnTo>
                  <a:pt x="1321" y="10162"/>
                </a:lnTo>
                <a:lnTo>
                  <a:pt x="1505" y="9795"/>
                </a:lnTo>
                <a:lnTo>
                  <a:pt x="1651" y="9391"/>
                </a:lnTo>
                <a:close/>
                <a:moveTo>
                  <a:pt x="1541" y="8768"/>
                </a:moveTo>
                <a:lnTo>
                  <a:pt x="1468" y="8805"/>
                </a:lnTo>
                <a:lnTo>
                  <a:pt x="1395" y="8915"/>
                </a:lnTo>
                <a:lnTo>
                  <a:pt x="1395" y="9025"/>
                </a:lnTo>
                <a:lnTo>
                  <a:pt x="1395" y="9061"/>
                </a:lnTo>
                <a:lnTo>
                  <a:pt x="1211" y="9355"/>
                </a:lnTo>
                <a:lnTo>
                  <a:pt x="1101" y="9648"/>
                </a:lnTo>
                <a:lnTo>
                  <a:pt x="661" y="10602"/>
                </a:lnTo>
                <a:lnTo>
                  <a:pt x="294" y="11409"/>
                </a:lnTo>
                <a:lnTo>
                  <a:pt x="147" y="11812"/>
                </a:lnTo>
                <a:lnTo>
                  <a:pt x="37" y="12253"/>
                </a:lnTo>
                <a:lnTo>
                  <a:pt x="1" y="12399"/>
                </a:lnTo>
                <a:lnTo>
                  <a:pt x="1" y="12509"/>
                </a:lnTo>
                <a:lnTo>
                  <a:pt x="74" y="12729"/>
                </a:lnTo>
                <a:lnTo>
                  <a:pt x="221" y="12913"/>
                </a:lnTo>
                <a:lnTo>
                  <a:pt x="404" y="13096"/>
                </a:lnTo>
                <a:lnTo>
                  <a:pt x="441" y="13170"/>
                </a:lnTo>
                <a:lnTo>
                  <a:pt x="514" y="13206"/>
                </a:lnTo>
                <a:lnTo>
                  <a:pt x="588" y="13243"/>
                </a:lnTo>
                <a:lnTo>
                  <a:pt x="661" y="13243"/>
                </a:lnTo>
                <a:lnTo>
                  <a:pt x="734" y="13280"/>
                </a:lnTo>
                <a:lnTo>
                  <a:pt x="881" y="13353"/>
                </a:lnTo>
                <a:lnTo>
                  <a:pt x="954" y="13426"/>
                </a:lnTo>
                <a:lnTo>
                  <a:pt x="1101" y="13426"/>
                </a:lnTo>
                <a:lnTo>
                  <a:pt x="1431" y="13536"/>
                </a:lnTo>
                <a:lnTo>
                  <a:pt x="1468" y="13573"/>
                </a:lnTo>
                <a:lnTo>
                  <a:pt x="1688" y="13573"/>
                </a:lnTo>
                <a:lnTo>
                  <a:pt x="1908" y="13536"/>
                </a:lnTo>
                <a:lnTo>
                  <a:pt x="2128" y="13463"/>
                </a:lnTo>
                <a:lnTo>
                  <a:pt x="2312" y="13390"/>
                </a:lnTo>
                <a:lnTo>
                  <a:pt x="2495" y="13280"/>
                </a:lnTo>
                <a:lnTo>
                  <a:pt x="2605" y="13133"/>
                </a:lnTo>
                <a:lnTo>
                  <a:pt x="2715" y="12986"/>
                </a:lnTo>
                <a:lnTo>
                  <a:pt x="2788" y="12840"/>
                </a:lnTo>
                <a:lnTo>
                  <a:pt x="2862" y="12693"/>
                </a:lnTo>
                <a:lnTo>
                  <a:pt x="2935" y="12326"/>
                </a:lnTo>
                <a:lnTo>
                  <a:pt x="2935" y="11959"/>
                </a:lnTo>
                <a:lnTo>
                  <a:pt x="2862" y="11592"/>
                </a:lnTo>
                <a:lnTo>
                  <a:pt x="2788" y="11226"/>
                </a:lnTo>
                <a:lnTo>
                  <a:pt x="2678" y="10895"/>
                </a:lnTo>
                <a:lnTo>
                  <a:pt x="2055" y="9061"/>
                </a:lnTo>
                <a:lnTo>
                  <a:pt x="1981" y="8951"/>
                </a:lnTo>
                <a:lnTo>
                  <a:pt x="1871" y="8878"/>
                </a:lnTo>
                <a:lnTo>
                  <a:pt x="1761" y="8805"/>
                </a:lnTo>
                <a:lnTo>
                  <a:pt x="1651" y="8768"/>
                </a:lnTo>
                <a:close/>
              </a:path>
            </a:pathLst>
          </a:custGeom>
          <a:solidFill>
            <a:srgbClr val="6D9EE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A4C2F4"/>
              </a:solidFill>
              <a:latin typeface="Arial"/>
              <a:ea typeface="Arial"/>
              <a:cs typeface="Arial"/>
              <a:sym typeface="Arial"/>
            </a:endParaRPr>
          </a:p>
        </p:txBody>
      </p:sp>
      <p:sp>
        <p:nvSpPr>
          <p:cNvPr id="900" name="Google Shape;900;p41"/>
          <p:cNvSpPr/>
          <p:nvPr/>
        </p:nvSpPr>
        <p:spPr>
          <a:xfrm>
            <a:off x="1570785" y="4028295"/>
            <a:ext cx="734324" cy="723314"/>
          </a:xfrm>
          <a:custGeom>
            <a:avLst/>
            <a:gdLst/>
            <a:ahLst/>
            <a:cxnLst/>
            <a:rect l="l" t="t" r="r" b="b"/>
            <a:pathLst>
              <a:path w="14674" h="14454" extrusionOk="0">
                <a:moveTo>
                  <a:pt x="7887" y="3779"/>
                </a:moveTo>
                <a:lnTo>
                  <a:pt x="7961" y="3816"/>
                </a:lnTo>
                <a:lnTo>
                  <a:pt x="8071" y="3889"/>
                </a:lnTo>
                <a:lnTo>
                  <a:pt x="8218" y="4072"/>
                </a:lnTo>
                <a:lnTo>
                  <a:pt x="8291" y="4292"/>
                </a:lnTo>
                <a:lnTo>
                  <a:pt x="8364" y="4513"/>
                </a:lnTo>
                <a:lnTo>
                  <a:pt x="8401" y="4696"/>
                </a:lnTo>
                <a:lnTo>
                  <a:pt x="8401" y="4916"/>
                </a:lnTo>
                <a:lnTo>
                  <a:pt x="8401" y="5099"/>
                </a:lnTo>
                <a:lnTo>
                  <a:pt x="8291" y="5283"/>
                </a:lnTo>
                <a:lnTo>
                  <a:pt x="8144" y="4659"/>
                </a:lnTo>
                <a:lnTo>
                  <a:pt x="8034" y="4219"/>
                </a:lnTo>
                <a:lnTo>
                  <a:pt x="7961" y="3999"/>
                </a:lnTo>
                <a:lnTo>
                  <a:pt x="7887" y="3779"/>
                </a:lnTo>
                <a:close/>
                <a:moveTo>
                  <a:pt x="4329" y="5063"/>
                </a:moveTo>
                <a:lnTo>
                  <a:pt x="4476" y="5209"/>
                </a:lnTo>
                <a:lnTo>
                  <a:pt x="4586" y="5356"/>
                </a:lnTo>
                <a:lnTo>
                  <a:pt x="4696" y="5503"/>
                </a:lnTo>
                <a:lnTo>
                  <a:pt x="4769" y="5686"/>
                </a:lnTo>
                <a:lnTo>
                  <a:pt x="4769" y="5870"/>
                </a:lnTo>
                <a:lnTo>
                  <a:pt x="4769" y="6053"/>
                </a:lnTo>
                <a:lnTo>
                  <a:pt x="4659" y="6126"/>
                </a:lnTo>
                <a:lnTo>
                  <a:pt x="4549" y="6237"/>
                </a:lnTo>
                <a:lnTo>
                  <a:pt x="4439" y="5980"/>
                </a:lnTo>
                <a:lnTo>
                  <a:pt x="4329" y="5686"/>
                </a:lnTo>
                <a:lnTo>
                  <a:pt x="4293" y="5393"/>
                </a:lnTo>
                <a:lnTo>
                  <a:pt x="4293" y="5209"/>
                </a:lnTo>
                <a:lnTo>
                  <a:pt x="4293" y="5136"/>
                </a:lnTo>
                <a:lnTo>
                  <a:pt x="4329" y="5063"/>
                </a:lnTo>
                <a:close/>
                <a:moveTo>
                  <a:pt x="6604" y="7594"/>
                </a:moveTo>
                <a:lnTo>
                  <a:pt x="6714" y="7667"/>
                </a:lnTo>
                <a:lnTo>
                  <a:pt x="6787" y="7814"/>
                </a:lnTo>
                <a:lnTo>
                  <a:pt x="6934" y="8071"/>
                </a:lnTo>
                <a:lnTo>
                  <a:pt x="7337" y="8694"/>
                </a:lnTo>
                <a:lnTo>
                  <a:pt x="7117" y="8878"/>
                </a:lnTo>
                <a:lnTo>
                  <a:pt x="7080" y="8768"/>
                </a:lnTo>
                <a:lnTo>
                  <a:pt x="6860" y="8474"/>
                </a:lnTo>
                <a:lnTo>
                  <a:pt x="6677" y="8144"/>
                </a:lnTo>
                <a:lnTo>
                  <a:pt x="6567" y="7887"/>
                </a:lnTo>
                <a:lnTo>
                  <a:pt x="6420" y="7667"/>
                </a:lnTo>
                <a:lnTo>
                  <a:pt x="6604" y="7594"/>
                </a:lnTo>
                <a:close/>
                <a:moveTo>
                  <a:pt x="5283" y="8107"/>
                </a:moveTo>
                <a:lnTo>
                  <a:pt x="5356" y="8144"/>
                </a:lnTo>
                <a:lnTo>
                  <a:pt x="5833" y="9428"/>
                </a:lnTo>
                <a:lnTo>
                  <a:pt x="5650" y="9501"/>
                </a:lnTo>
                <a:lnTo>
                  <a:pt x="5686" y="9318"/>
                </a:lnTo>
                <a:lnTo>
                  <a:pt x="5650" y="9208"/>
                </a:lnTo>
                <a:lnTo>
                  <a:pt x="5613" y="9061"/>
                </a:lnTo>
                <a:lnTo>
                  <a:pt x="5503" y="8768"/>
                </a:lnTo>
                <a:lnTo>
                  <a:pt x="5246" y="8107"/>
                </a:lnTo>
                <a:close/>
                <a:moveTo>
                  <a:pt x="7337" y="9905"/>
                </a:moveTo>
                <a:lnTo>
                  <a:pt x="7337" y="10235"/>
                </a:lnTo>
                <a:lnTo>
                  <a:pt x="7190" y="9978"/>
                </a:lnTo>
                <a:lnTo>
                  <a:pt x="7337" y="9905"/>
                </a:lnTo>
                <a:close/>
                <a:moveTo>
                  <a:pt x="9721" y="9061"/>
                </a:moveTo>
                <a:lnTo>
                  <a:pt x="9832" y="9281"/>
                </a:lnTo>
                <a:lnTo>
                  <a:pt x="9942" y="9501"/>
                </a:lnTo>
                <a:lnTo>
                  <a:pt x="10052" y="9685"/>
                </a:lnTo>
                <a:lnTo>
                  <a:pt x="10162" y="9868"/>
                </a:lnTo>
                <a:lnTo>
                  <a:pt x="10198" y="10015"/>
                </a:lnTo>
                <a:lnTo>
                  <a:pt x="10198" y="10161"/>
                </a:lnTo>
                <a:lnTo>
                  <a:pt x="10198" y="10308"/>
                </a:lnTo>
                <a:lnTo>
                  <a:pt x="10125" y="10455"/>
                </a:lnTo>
                <a:lnTo>
                  <a:pt x="10052" y="10345"/>
                </a:lnTo>
                <a:lnTo>
                  <a:pt x="9978" y="10308"/>
                </a:lnTo>
                <a:lnTo>
                  <a:pt x="9758" y="9758"/>
                </a:lnTo>
                <a:lnTo>
                  <a:pt x="9685" y="9464"/>
                </a:lnTo>
                <a:lnTo>
                  <a:pt x="9575" y="9171"/>
                </a:lnTo>
                <a:lnTo>
                  <a:pt x="9648" y="9134"/>
                </a:lnTo>
                <a:lnTo>
                  <a:pt x="9721" y="9061"/>
                </a:lnTo>
                <a:close/>
                <a:moveTo>
                  <a:pt x="7667" y="9758"/>
                </a:moveTo>
                <a:lnTo>
                  <a:pt x="7777" y="9795"/>
                </a:lnTo>
                <a:lnTo>
                  <a:pt x="7924" y="9868"/>
                </a:lnTo>
                <a:lnTo>
                  <a:pt x="8071" y="10015"/>
                </a:lnTo>
                <a:lnTo>
                  <a:pt x="8181" y="10235"/>
                </a:lnTo>
                <a:lnTo>
                  <a:pt x="8291" y="10638"/>
                </a:lnTo>
                <a:lnTo>
                  <a:pt x="8328" y="10822"/>
                </a:lnTo>
                <a:lnTo>
                  <a:pt x="8328" y="10968"/>
                </a:lnTo>
                <a:lnTo>
                  <a:pt x="8291" y="11115"/>
                </a:lnTo>
                <a:lnTo>
                  <a:pt x="8181" y="11189"/>
                </a:lnTo>
                <a:lnTo>
                  <a:pt x="8181" y="11115"/>
                </a:lnTo>
                <a:lnTo>
                  <a:pt x="8144" y="11005"/>
                </a:lnTo>
                <a:lnTo>
                  <a:pt x="8071" y="10968"/>
                </a:lnTo>
                <a:lnTo>
                  <a:pt x="7997" y="10895"/>
                </a:lnTo>
                <a:lnTo>
                  <a:pt x="7887" y="10675"/>
                </a:lnTo>
                <a:lnTo>
                  <a:pt x="7814" y="10382"/>
                </a:lnTo>
                <a:lnTo>
                  <a:pt x="7741" y="9831"/>
                </a:lnTo>
                <a:lnTo>
                  <a:pt x="7667" y="9758"/>
                </a:lnTo>
                <a:close/>
                <a:moveTo>
                  <a:pt x="10162" y="1321"/>
                </a:moveTo>
                <a:lnTo>
                  <a:pt x="10198" y="1541"/>
                </a:lnTo>
                <a:lnTo>
                  <a:pt x="10272" y="1725"/>
                </a:lnTo>
                <a:lnTo>
                  <a:pt x="10455" y="2092"/>
                </a:lnTo>
                <a:lnTo>
                  <a:pt x="10932" y="3229"/>
                </a:lnTo>
                <a:lnTo>
                  <a:pt x="10969" y="3302"/>
                </a:lnTo>
                <a:lnTo>
                  <a:pt x="10749" y="3375"/>
                </a:lnTo>
                <a:lnTo>
                  <a:pt x="10528" y="3449"/>
                </a:lnTo>
                <a:lnTo>
                  <a:pt x="9758" y="3742"/>
                </a:lnTo>
                <a:lnTo>
                  <a:pt x="8988" y="4146"/>
                </a:lnTo>
                <a:lnTo>
                  <a:pt x="8841" y="4219"/>
                </a:lnTo>
                <a:lnTo>
                  <a:pt x="8731" y="4329"/>
                </a:lnTo>
                <a:lnTo>
                  <a:pt x="8658" y="4072"/>
                </a:lnTo>
                <a:lnTo>
                  <a:pt x="8511" y="3816"/>
                </a:lnTo>
                <a:lnTo>
                  <a:pt x="8364" y="3595"/>
                </a:lnTo>
                <a:lnTo>
                  <a:pt x="8254" y="3522"/>
                </a:lnTo>
                <a:lnTo>
                  <a:pt x="8144" y="3449"/>
                </a:lnTo>
                <a:lnTo>
                  <a:pt x="7997" y="3412"/>
                </a:lnTo>
                <a:lnTo>
                  <a:pt x="7851" y="3375"/>
                </a:lnTo>
                <a:lnTo>
                  <a:pt x="7777" y="3375"/>
                </a:lnTo>
                <a:lnTo>
                  <a:pt x="7704" y="3412"/>
                </a:lnTo>
                <a:lnTo>
                  <a:pt x="7667" y="3485"/>
                </a:lnTo>
                <a:lnTo>
                  <a:pt x="7667" y="3559"/>
                </a:lnTo>
                <a:lnTo>
                  <a:pt x="7484" y="3595"/>
                </a:lnTo>
                <a:lnTo>
                  <a:pt x="7337" y="3706"/>
                </a:lnTo>
                <a:lnTo>
                  <a:pt x="7190" y="3852"/>
                </a:lnTo>
                <a:lnTo>
                  <a:pt x="7044" y="3999"/>
                </a:lnTo>
                <a:lnTo>
                  <a:pt x="7007" y="4109"/>
                </a:lnTo>
                <a:lnTo>
                  <a:pt x="7044" y="4219"/>
                </a:lnTo>
                <a:lnTo>
                  <a:pt x="7264" y="4696"/>
                </a:lnTo>
                <a:lnTo>
                  <a:pt x="7080" y="4769"/>
                </a:lnTo>
                <a:lnTo>
                  <a:pt x="6310" y="5026"/>
                </a:lnTo>
                <a:lnTo>
                  <a:pt x="5576" y="5283"/>
                </a:lnTo>
                <a:lnTo>
                  <a:pt x="5320" y="5356"/>
                </a:lnTo>
                <a:lnTo>
                  <a:pt x="5210" y="5393"/>
                </a:lnTo>
                <a:lnTo>
                  <a:pt x="5136" y="5466"/>
                </a:lnTo>
                <a:lnTo>
                  <a:pt x="5100" y="5356"/>
                </a:lnTo>
                <a:lnTo>
                  <a:pt x="4916" y="5063"/>
                </a:lnTo>
                <a:lnTo>
                  <a:pt x="4806" y="4879"/>
                </a:lnTo>
                <a:lnTo>
                  <a:pt x="4659" y="4733"/>
                </a:lnTo>
                <a:lnTo>
                  <a:pt x="4513" y="4623"/>
                </a:lnTo>
                <a:lnTo>
                  <a:pt x="4329" y="4549"/>
                </a:lnTo>
                <a:lnTo>
                  <a:pt x="4183" y="4513"/>
                </a:lnTo>
                <a:lnTo>
                  <a:pt x="4036" y="4586"/>
                </a:lnTo>
                <a:lnTo>
                  <a:pt x="3852" y="4586"/>
                </a:lnTo>
                <a:lnTo>
                  <a:pt x="3779" y="4623"/>
                </a:lnTo>
                <a:lnTo>
                  <a:pt x="3742" y="4696"/>
                </a:lnTo>
                <a:lnTo>
                  <a:pt x="3706" y="4989"/>
                </a:lnTo>
                <a:lnTo>
                  <a:pt x="3706" y="5283"/>
                </a:lnTo>
                <a:lnTo>
                  <a:pt x="3742" y="5576"/>
                </a:lnTo>
                <a:lnTo>
                  <a:pt x="3816" y="5870"/>
                </a:lnTo>
                <a:lnTo>
                  <a:pt x="3596" y="5833"/>
                </a:lnTo>
                <a:lnTo>
                  <a:pt x="3376" y="5870"/>
                </a:lnTo>
                <a:lnTo>
                  <a:pt x="2972" y="6016"/>
                </a:lnTo>
                <a:lnTo>
                  <a:pt x="2422" y="6163"/>
                </a:lnTo>
                <a:lnTo>
                  <a:pt x="2165" y="6273"/>
                </a:lnTo>
                <a:lnTo>
                  <a:pt x="2055" y="6347"/>
                </a:lnTo>
                <a:lnTo>
                  <a:pt x="1945" y="6457"/>
                </a:lnTo>
                <a:lnTo>
                  <a:pt x="1945" y="6530"/>
                </a:lnTo>
                <a:lnTo>
                  <a:pt x="1982" y="6567"/>
                </a:lnTo>
                <a:lnTo>
                  <a:pt x="2238" y="6603"/>
                </a:lnTo>
                <a:lnTo>
                  <a:pt x="2459" y="6567"/>
                </a:lnTo>
                <a:lnTo>
                  <a:pt x="2972" y="6457"/>
                </a:lnTo>
                <a:lnTo>
                  <a:pt x="3449" y="6347"/>
                </a:lnTo>
                <a:lnTo>
                  <a:pt x="3706" y="6237"/>
                </a:lnTo>
                <a:lnTo>
                  <a:pt x="3816" y="6163"/>
                </a:lnTo>
                <a:lnTo>
                  <a:pt x="3889" y="6090"/>
                </a:lnTo>
                <a:lnTo>
                  <a:pt x="4073" y="6383"/>
                </a:lnTo>
                <a:lnTo>
                  <a:pt x="4256" y="6677"/>
                </a:lnTo>
                <a:lnTo>
                  <a:pt x="4293" y="6713"/>
                </a:lnTo>
                <a:lnTo>
                  <a:pt x="4366" y="6823"/>
                </a:lnTo>
                <a:lnTo>
                  <a:pt x="4549" y="6970"/>
                </a:lnTo>
                <a:lnTo>
                  <a:pt x="4659" y="7007"/>
                </a:lnTo>
                <a:lnTo>
                  <a:pt x="4733" y="7044"/>
                </a:lnTo>
                <a:lnTo>
                  <a:pt x="4806" y="7007"/>
                </a:lnTo>
                <a:lnTo>
                  <a:pt x="4879" y="6933"/>
                </a:lnTo>
                <a:lnTo>
                  <a:pt x="5063" y="6640"/>
                </a:lnTo>
                <a:lnTo>
                  <a:pt x="5173" y="6347"/>
                </a:lnTo>
                <a:lnTo>
                  <a:pt x="5210" y="6053"/>
                </a:lnTo>
                <a:lnTo>
                  <a:pt x="5210" y="5760"/>
                </a:lnTo>
                <a:lnTo>
                  <a:pt x="5320" y="5760"/>
                </a:lnTo>
                <a:lnTo>
                  <a:pt x="5430" y="5723"/>
                </a:lnTo>
                <a:lnTo>
                  <a:pt x="5686" y="5650"/>
                </a:lnTo>
                <a:lnTo>
                  <a:pt x="6457" y="5430"/>
                </a:lnTo>
                <a:lnTo>
                  <a:pt x="7190" y="5173"/>
                </a:lnTo>
                <a:lnTo>
                  <a:pt x="7447" y="5063"/>
                </a:lnTo>
                <a:lnTo>
                  <a:pt x="7631" y="5430"/>
                </a:lnTo>
                <a:lnTo>
                  <a:pt x="7704" y="5613"/>
                </a:lnTo>
                <a:lnTo>
                  <a:pt x="7814" y="5760"/>
                </a:lnTo>
                <a:lnTo>
                  <a:pt x="7924" y="5833"/>
                </a:lnTo>
                <a:lnTo>
                  <a:pt x="8218" y="5833"/>
                </a:lnTo>
                <a:lnTo>
                  <a:pt x="8328" y="5760"/>
                </a:lnTo>
                <a:lnTo>
                  <a:pt x="8548" y="5576"/>
                </a:lnTo>
                <a:lnTo>
                  <a:pt x="8731" y="5356"/>
                </a:lnTo>
                <a:lnTo>
                  <a:pt x="8804" y="5173"/>
                </a:lnTo>
                <a:lnTo>
                  <a:pt x="8841" y="4989"/>
                </a:lnTo>
                <a:lnTo>
                  <a:pt x="8841" y="4806"/>
                </a:lnTo>
                <a:lnTo>
                  <a:pt x="8804" y="4586"/>
                </a:lnTo>
                <a:lnTo>
                  <a:pt x="8914" y="4586"/>
                </a:lnTo>
                <a:lnTo>
                  <a:pt x="9061" y="4513"/>
                </a:lnTo>
                <a:lnTo>
                  <a:pt x="9942" y="4109"/>
                </a:lnTo>
                <a:lnTo>
                  <a:pt x="10639" y="3852"/>
                </a:lnTo>
                <a:lnTo>
                  <a:pt x="10895" y="3742"/>
                </a:lnTo>
                <a:lnTo>
                  <a:pt x="11115" y="3669"/>
                </a:lnTo>
                <a:lnTo>
                  <a:pt x="11519" y="4586"/>
                </a:lnTo>
                <a:lnTo>
                  <a:pt x="11849" y="5540"/>
                </a:lnTo>
                <a:lnTo>
                  <a:pt x="12069" y="6237"/>
                </a:lnTo>
                <a:lnTo>
                  <a:pt x="12032" y="6347"/>
                </a:lnTo>
                <a:lnTo>
                  <a:pt x="11996" y="6457"/>
                </a:lnTo>
                <a:lnTo>
                  <a:pt x="11959" y="6457"/>
                </a:lnTo>
                <a:lnTo>
                  <a:pt x="11592" y="6603"/>
                </a:lnTo>
                <a:lnTo>
                  <a:pt x="10969" y="6787"/>
                </a:lnTo>
                <a:lnTo>
                  <a:pt x="9685" y="7227"/>
                </a:lnTo>
                <a:lnTo>
                  <a:pt x="8438" y="7630"/>
                </a:lnTo>
                <a:lnTo>
                  <a:pt x="7887" y="7777"/>
                </a:lnTo>
                <a:lnTo>
                  <a:pt x="7631" y="7924"/>
                </a:lnTo>
                <a:lnTo>
                  <a:pt x="7521" y="7997"/>
                </a:lnTo>
                <a:lnTo>
                  <a:pt x="7447" y="8107"/>
                </a:lnTo>
                <a:lnTo>
                  <a:pt x="7447" y="8144"/>
                </a:lnTo>
                <a:lnTo>
                  <a:pt x="7631" y="8181"/>
                </a:lnTo>
                <a:lnTo>
                  <a:pt x="7997" y="8181"/>
                </a:lnTo>
                <a:lnTo>
                  <a:pt x="8181" y="8107"/>
                </a:lnTo>
                <a:lnTo>
                  <a:pt x="8914" y="7887"/>
                </a:lnTo>
                <a:lnTo>
                  <a:pt x="10565" y="7374"/>
                </a:lnTo>
                <a:lnTo>
                  <a:pt x="12216" y="6860"/>
                </a:lnTo>
                <a:lnTo>
                  <a:pt x="12289" y="6823"/>
                </a:lnTo>
                <a:lnTo>
                  <a:pt x="12546" y="7777"/>
                </a:lnTo>
                <a:lnTo>
                  <a:pt x="12766" y="8474"/>
                </a:lnTo>
                <a:lnTo>
                  <a:pt x="12729" y="8511"/>
                </a:lnTo>
                <a:lnTo>
                  <a:pt x="12693" y="8584"/>
                </a:lnTo>
                <a:lnTo>
                  <a:pt x="11629" y="8988"/>
                </a:lnTo>
                <a:lnTo>
                  <a:pt x="11042" y="9208"/>
                </a:lnTo>
                <a:lnTo>
                  <a:pt x="10859" y="9281"/>
                </a:lnTo>
                <a:lnTo>
                  <a:pt x="10749" y="9391"/>
                </a:lnTo>
                <a:lnTo>
                  <a:pt x="10455" y="9575"/>
                </a:lnTo>
                <a:lnTo>
                  <a:pt x="10455" y="9611"/>
                </a:lnTo>
                <a:lnTo>
                  <a:pt x="10418" y="9501"/>
                </a:lnTo>
                <a:lnTo>
                  <a:pt x="10198" y="9024"/>
                </a:lnTo>
                <a:lnTo>
                  <a:pt x="10052" y="8804"/>
                </a:lnTo>
                <a:lnTo>
                  <a:pt x="9942" y="8731"/>
                </a:lnTo>
                <a:lnTo>
                  <a:pt x="9832" y="8694"/>
                </a:lnTo>
                <a:lnTo>
                  <a:pt x="9758" y="8694"/>
                </a:lnTo>
                <a:lnTo>
                  <a:pt x="9721" y="8768"/>
                </a:lnTo>
                <a:lnTo>
                  <a:pt x="9685" y="8841"/>
                </a:lnTo>
                <a:lnTo>
                  <a:pt x="9501" y="8841"/>
                </a:lnTo>
                <a:lnTo>
                  <a:pt x="9355" y="8804"/>
                </a:lnTo>
                <a:lnTo>
                  <a:pt x="9208" y="8841"/>
                </a:lnTo>
                <a:lnTo>
                  <a:pt x="9061" y="8878"/>
                </a:lnTo>
                <a:lnTo>
                  <a:pt x="8988" y="8988"/>
                </a:lnTo>
                <a:lnTo>
                  <a:pt x="8914" y="9098"/>
                </a:lnTo>
                <a:lnTo>
                  <a:pt x="8914" y="9208"/>
                </a:lnTo>
                <a:lnTo>
                  <a:pt x="9025" y="9611"/>
                </a:lnTo>
                <a:lnTo>
                  <a:pt x="9135" y="10051"/>
                </a:lnTo>
                <a:lnTo>
                  <a:pt x="8694" y="10161"/>
                </a:lnTo>
                <a:lnTo>
                  <a:pt x="8658" y="10198"/>
                </a:lnTo>
                <a:lnTo>
                  <a:pt x="8621" y="10235"/>
                </a:lnTo>
                <a:lnTo>
                  <a:pt x="8584" y="10345"/>
                </a:lnTo>
                <a:lnTo>
                  <a:pt x="8511" y="10125"/>
                </a:lnTo>
                <a:lnTo>
                  <a:pt x="8401" y="9905"/>
                </a:lnTo>
                <a:lnTo>
                  <a:pt x="8254" y="9685"/>
                </a:lnTo>
                <a:lnTo>
                  <a:pt x="8034" y="9501"/>
                </a:lnTo>
                <a:lnTo>
                  <a:pt x="7777" y="9391"/>
                </a:lnTo>
                <a:lnTo>
                  <a:pt x="7557" y="9391"/>
                </a:lnTo>
                <a:lnTo>
                  <a:pt x="7411" y="9428"/>
                </a:lnTo>
                <a:lnTo>
                  <a:pt x="7300" y="9464"/>
                </a:lnTo>
                <a:lnTo>
                  <a:pt x="7190" y="9538"/>
                </a:lnTo>
                <a:lnTo>
                  <a:pt x="7080" y="9611"/>
                </a:lnTo>
                <a:lnTo>
                  <a:pt x="7044" y="9721"/>
                </a:lnTo>
                <a:lnTo>
                  <a:pt x="7007" y="9868"/>
                </a:lnTo>
                <a:lnTo>
                  <a:pt x="7044" y="9941"/>
                </a:lnTo>
                <a:lnTo>
                  <a:pt x="7117" y="9978"/>
                </a:lnTo>
                <a:lnTo>
                  <a:pt x="7044" y="10235"/>
                </a:lnTo>
                <a:lnTo>
                  <a:pt x="7080" y="10492"/>
                </a:lnTo>
                <a:lnTo>
                  <a:pt x="4806" y="11152"/>
                </a:lnTo>
                <a:lnTo>
                  <a:pt x="4219" y="11335"/>
                </a:lnTo>
                <a:lnTo>
                  <a:pt x="3632" y="11519"/>
                </a:lnTo>
                <a:lnTo>
                  <a:pt x="3449" y="11629"/>
                </a:lnTo>
                <a:lnTo>
                  <a:pt x="3192" y="10602"/>
                </a:lnTo>
                <a:lnTo>
                  <a:pt x="2862" y="9611"/>
                </a:lnTo>
                <a:lnTo>
                  <a:pt x="3339" y="9538"/>
                </a:lnTo>
                <a:lnTo>
                  <a:pt x="3816" y="9428"/>
                </a:lnTo>
                <a:lnTo>
                  <a:pt x="4769" y="9134"/>
                </a:lnTo>
                <a:lnTo>
                  <a:pt x="4843" y="9318"/>
                </a:lnTo>
                <a:lnTo>
                  <a:pt x="4953" y="9501"/>
                </a:lnTo>
                <a:lnTo>
                  <a:pt x="5063" y="9685"/>
                </a:lnTo>
                <a:lnTo>
                  <a:pt x="5246" y="9831"/>
                </a:lnTo>
                <a:lnTo>
                  <a:pt x="5356" y="9868"/>
                </a:lnTo>
                <a:lnTo>
                  <a:pt x="5466" y="9905"/>
                </a:lnTo>
                <a:lnTo>
                  <a:pt x="5613" y="9905"/>
                </a:lnTo>
                <a:lnTo>
                  <a:pt x="5723" y="9868"/>
                </a:lnTo>
                <a:lnTo>
                  <a:pt x="5980" y="9758"/>
                </a:lnTo>
                <a:lnTo>
                  <a:pt x="6163" y="9648"/>
                </a:lnTo>
                <a:lnTo>
                  <a:pt x="6237" y="9538"/>
                </a:lnTo>
                <a:lnTo>
                  <a:pt x="6273" y="9501"/>
                </a:lnTo>
                <a:lnTo>
                  <a:pt x="6237" y="9428"/>
                </a:lnTo>
                <a:lnTo>
                  <a:pt x="5980" y="8731"/>
                </a:lnTo>
                <a:lnTo>
                  <a:pt x="6200" y="8731"/>
                </a:lnTo>
                <a:lnTo>
                  <a:pt x="6383" y="8658"/>
                </a:lnTo>
                <a:lnTo>
                  <a:pt x="6604" y="9244"/>
                </a:lnTo>
                <a:lnTo>
                  <a:pt x="6677" y="9318"/>
                </a:lnTo>
                <a:lnTo>
                  <a:pt x="6714" y="9354"/>
                </a:lnTo>
                <a:lnTo>
                  <a:pt x="6787" y="9354"/>
                </a:lnTo>
                <a:lnTo>
                  <a:pt x="7044" y="9318"/>
                </a:lnTo>
                <a:lnTo>
                  <a:pt x="7300" y="9208"/>
                </a:lnTo>
                <a:lnTo>
                  <a:pt x="7521" y="9061"/>
                </a:lnTo>
                <a:lnTo>
                  <a:pt x="7704" y="8878"/>
                </a:lnTo>
                <a:lnTo>
                  <a:pt x="7741" y="8841"/>
                </a:lnTo>
                <a:lnTo>
                  <a:pt x="7777" y="8768"/>
                </a:lnTo>
                <a:lnTo>
                  <a:pt x="7741" y="8658"/>
                </a:lnTo>
                <a:lnTo>
                  <a:pt x="7264" y="7887"/>
                </a:lnTo>
                <a:lnTo>
                  <a:pt x="7080" y="7520"/>
                </a:lnTo>
                <a:lnTo>
                  <a:pt x="6970" y="7337"/>
                </a:lnTo>
                <a:lnTo>
                  <a:pt x="6824" y="7227"/>
                </a:lnTo>
                <a:lnTo>
                  <a:pt x="6640" y="7154"/>
                </a:lnTo>
                <a:lnTo>
                  <a:pt x="6457" y="7190"/>
                </a:lnTo>
                <a:lnTo>
                  <a:pt x="6383" y="7227"/>
                </a:lnTo>
                <a:lnTo>
                  <a:pt x="6310" y="7264"/>
                </a:lnTo>
                <a:lnTo>
                  <a:pt x="6237" y="7337"/>
                </a:lnTo>
                <a:lnTo>
                  <a:pt x="6200" y="7410"/>
                </a:lnTo>
                <a:lnTo>
                  <a:pt x="6017" y="7447"/>
                </a:lnTo>
                <a:lnTo>
                  <a:pt x="5980" y="7484"/>
                </a:lnTo>
                <a:lnTo>
                  <a:pt x="5943" y="7520"/>
                </a:lnTo>
                <a:lnTo>
                  <a:pt x="5907" y="7594"/>
                </a:lnTo>
                <a:lnTo>
                  <a:pt x="5907" y="7667"/>
                </a:lnTo>
                <a:lnTo>
                  <a:pt x="6200" y="8291"/>
                </a:lnTo>
                <a:lnTo>
                  <a:pt x="6163" y="8364"/>
                </a:lnTo>
                <a:lnTo>
                  <a:pt x="6127" y="8401"/>
                </a:lnTo>
                <a:lnTo>
                  <a:pt x="6090" y="8401"/>
                </a:lnTo>
                <a:lnTo>
                  <a:pt x="6053" y="8437"/>
                </a:lnTo>
                <a:lnTo>
                  <a:pt x="5943" y="8474"/>
                </a:lnTo>
                <a:lnTo>
                  <a:pt x="5907" y="8511"/>
                </a:lnTo>
                <a:lnTo>
                  <a:pt x="5613" y="7814"/>
                </a:lnTo>
                <a:lnTo>
                  <a:pt x="5576" y="7777"/>
                </a:lnTo>
                <a:lnTo>
                  <a:pt x="5540" y="7704"/>
                </a:lnTo>
                <a:lnTo>
                  <a:pt x="5393" y="7704"/>
                </a:lnTo>
                <a:lnTo>
                  <a:pt x="5356" y="7667"/>
                </a:lnTo>
                <a:lnTo>
                  <a:pt x="5173" y="7667"/>
                </a:lnTo>
                <a:lnTo>
                  <a:pt x="4990" y="7704"/>
                </a:lnTo>
                <a:lnTo>
                  <a:pt x="4843" y="7814"/>
                </a:lnTo>
                <a:lnTo>
                  <a:pt x="4733" y="7961"/>
                </a:lnTo>
                <a:lnTo>
                  <a:pt x="4659" y="8144"/>
                </a:lnTo>
                <a:lnTo>
                  <a:pt x="4623" y="8327"/>
                </a:lnTo>
                <a:lnTo>
                  <a:pt x="4623" y="8511"/>
                </a:lnTo>
                <a:lnTo>
                  <a:pt x="4623" y="8694"/>
                </a:lnTo>
                <a:lnTo>
                  <a:pt x="3669" y="8951"/>
                </a:lnTo>
                <a:lnTo>
                  <a:pt x="3229" y="9134"/>
                </a:lnTo>
                <a:lnTo>
                  <a:pt x="2752" y="9318"/>
                </a:lnTo>
                <a:lnTo>
                  <a:pt x="2348" y="7997"/>
                </a:lnTo>
                <a:lnTo>
                  <a:pt x="1908" y="6677"/>
                </a:lnTo>
                <a:lnTo>
                  <a:pt x="1541" y="5356"/>
                </a:lnTo>
                <a:lnTo>
                  <a:pt x="1395" y="4696"/>
                </a:lnTo>
                <a:lnTo>
                  <a:pt x="1285" y="3999"/>
                </a:lnTo>
                <a:lnTo>
                  <a:pt x="1505" y="3962"/>
                </a:lnTo>
                <a:lnTo>
                  <a:pt x="1725" y="3926"/>
                </a:lnTo>
                <a:lnTo>
                  <a:pt x="2165" y="3816"/>
                </a:lnTo>
                <a:lnTo>
                  <a:pt x="3302" y="3485"/>
                </a:lnTo>
                <a:lnTo>
                  <a:pt x="5760" y="2825"/>
                </a:lnTo>
                <a:lnTo>
                  <a:pt x="6934" y="2495"/>
                </a:lnTo>
                <a:lnTo>
                  <a:pt x="8071" y="2092"/>
                </a:lnTo>
                <a:lnTo>
                  <a:pt x="9135" y="1725"/>
                </a:lnTo>
                <a:lnTo>
                  <a:pt x="9758" y="1505"/>
                </a:lnTo>
                <a:lnTo>
                  <a:pt x="9978" y="1395"/>
                </a:lnTo>
                <a:lnTo>
                  <a:pt x="10088" y="1358"/>
                </a:lnTo>
                <a:lnTo>
                  <a:pt x="10162" y="1321"/>
                </a:lnTo>
                <a:close/>
                <a:moveTo>
                  <a:pt x="12876" y="8988"/>
                </a:moveTo>
                <a:lnTo>
                  <a:pt x="13023" y="9575"/>
                </a:lnTo>
                <a:lnTo>
                  <a:pt x="13096" y="9905"/>
                </a:lnTo>
                <a:lnTo>
                  <a:pt x="13206" y="10198"/>
                </a:lnTo>
                <a:lnTo>
                  <a:pt x="12619" y="10271"/>
                </a:lnTo>
                <a:lnTo>
                  <a:pt x="12069" y="10418"/>
                </a:lnTo>
                <a:lnTo>
                  <a:pt x="11519" y="10565"/>
                </a:lnTo>
                <a:lnTo>
                  <a:pt x="10969" y="10748"/>
                </a:lnTo>
                <a:lnTo>
                  <a:pt x="9685" y="11225"/>
                </a:lnTo>
                <a:lnTo>
                  <a:pt x="8438" y="11702"/>
                </a:lnTo>
                <a:lnTo>
                  <a:pt x="5980" y="12619"/>
                </a:lnTo>
                <a:lnTo>
                  <a:pt x="4879" y="13023"/>
                </a:lnTo>
                <a:lnTo>
                  <a:pt x="4329" y="13243"/>
                </a:lnTo>
                <a:lnTo>
                  <a:pt x="3816" y="13499"/>
                </a:lnTo>
                <a:lnTo>
                  <a:pt x="3669" y="12692"/>
                </a:lnTo>
                <a:lnTo>
                  <a:pt x="3522" y="11885"/>
                </a:lnTo>
                <a:lnTo>
                  <a:pt x="3742" y="11885"/>
                </a:lnTo>
                <a:lnTo>
                  <a:pt x="3999" y="11812"/>
                </a:lnTo>
                <a:lnTo>
                  <a:pt x="5173" y="11482"/>
                </a:lnTo>
                <a:lnTo>
                  <a:pt x="7190" y="10932"/>
                </a:lnTo>
                <a:lnTo>
                  <a:pt x="7374" y="11335"/>
                </a:lnTo>
                <a:lnTo>
                  <a:pt x="7594" y="11702"/>
                </a:lnTo>
                <a:lnTo>
                  <a:pt x="7631" y="11775"/>
                </a:lnTo>
                <a:lnTo>
                  <a:pt x="7814" y="11775"/>
                </a:lnTo>
                <a:lnTo>
                  <a:pt x="7887" y="11702"/>
                </a:lnTo>
                <a:lnTo>
                  <a:pt x="7961" y="11629"/>
                </a:lnTo>
                <a:lnTo>
                  <a:pt x="8107" y="11592"/>
                </a:lnTo>
                <a:lnTo>
                  <a:pt x="8401" y="11519"/>
                </a:lnTo>
                <a:lnTo>
                  <a:pt x="8474" y="11445"/>
                </a:lnTo>
                <a:lnTo>
                  <a:pt x="8548" y="11372"/>
                </a:lnTo>
                <a:lnTo>
                  <a:pt x="8658" y="11189"/>
                </a:lnTo>
                <a:lnTo>
                  <a:pt x="8694" y="11005"/>
                </a:lnTo>
                <a:lnTo>
                  <a:pt x="8694" y="10785"/>
                </a:lnTo>
                <a:lnTo>
                  <a:pt x="8658" y="10602"/>
                </a:lnTo>
                <a:lnTo>
                  <a:pt x="8621" y="10418"/>
                </a:lnTo>
                <a:lnTo>
                  <a:pt x="8658" y="10492"/>
                </a:lnTo>
                <a:lnTo>
                  <a:pt x="8768" y="10528"/>
                </a:lnTo>
                <a:lnTo>
                  <a:pt x="9025" y="10492"/>
                </a:lnTo>
                <a:lnTo>
                  <a:pt x="9281" y="10418"/>
                </a:lnTo>
                <a:lnTo>
                  <a:pt x="9428" y="10638"/>
                </a:lnTo>
                <a:lnTo>
                  <a:pt x="9611" y="10822"/>
                </a:lnTo>
                <a:lnTo>
                  <a:pt x="9758" y="10895"/>
                </a:lnTo>
                <a:lnTo>
                  <a:pt x="9942" y="10932"/>
                </a:lnTo>
                <a:lnTo>
                  <a:pt x="10088" y="10932"/>
                </a:lnTo>
                <a:lnTo>
                  <a:pt x="10235" y="10858"/>
                </a:lnTo>
                <a:lnTo>
                  <a:pt x="10382" y="10785"/>
                </a:lnTo>
                <a:lnTo>
                  <a:pt x="10492" y="10638"/>
                </a:lnTo>
                <a:lnTo>
                  <a:pt x="10565" y="10492"/>
                </a:lnTo>
                <a:lnTo>
                  <a:pt x="10602" y="10345"/>
                </a:lnTo>
                <a:lnTo>
                  <a:pt x="10639" y="10161"/>
                </a:lnTo>
                <a:lnTo>
                  <a:pt x="10602" y="9978"/>
                </a:lnTo>
                <a:lnTo>
                  <a:pt x="10492" y="9648"/>
                </a:lnTo>
                <a:lnTo>
                  <a:pt x="10749" y="9648"/>
                </a:lnTo>
                <a:lnTo>
                  <a:pt x="11005" y="9611"/>
                </a:lnTo>
                <a:lnTo>
                  <a:pt x="11629" y="9428"/>
                </a:lnTo>
                <a:lnTo>
                  <a:pt x="12876" y="8988"/>
                </a:lnTo>
                <a:close/>
                <a:moveTo>
                  <a:pt x="13206" y="10675"/>
                </a:moveTo>
                <a:lnTo>
                  <a:pt x="13096" y="10712"/>
                </a:lnTo>
                <a:lnTo>
                  <a:pt x="11592" y="11262"/>
                </a:lnTo>
                <a:lnTo>
                  <a:pt x="8731" y="12362"/>
                </a:lnTo>
                <a:lnTo>
                  <a:pt x="7300" y="12876"/>
                </a:lnTo>
                <a:lnTo>
                  <a:pt x="6604" y="13133"/>
                </a:lnTo>
                <a:lnTo>
                  <a:pt x="5870" y="13316"/>
                </a:lnTo>
                <a:lnTo>
                  <a:pt x="4696" y="13573"/>
                </a:lnTo>
                <a:lnTo>
                  <a:pt x="5393" y="13279"/>
                </a:lnTo>
                <a:lnTo>
                  <a:pt x="6090" y="13023"/>
                </a:lnTo>
                <a:lnTo>
                  <a:pt x="8438" y="12179"/>
                </a:lnTo>
                <a:lnTo>
                  <a:pt x="9611" y="11702"/>
                </a:lnTo>
                <a:lnTo>
                  <a:pt x="10822" y="11299"/>
                </a:lnTo>
                <a:lnTo>
                  <a:pt x="11409" y="11078"/>
                </a:lnTo>
                <a:lnTo>
                  <a:pt x="11996" y="10895"/>
                </a:lnTo>
                <a:lnTo>
                  <a:pt x="12619" y="10748"/>
                </a:lnTo>
                <a:lnTo>
                  <a:pt x="13206" y="10675"/>
                </a:lnTo>
                <a:close/>
                <a:moveTo>
                  <a:pt x="10492" y="478"/>
                </a:moveTo>
                <a:lnTo>
                  <a:pt x="10712" y="1064"/>
                </a:lnTo>
                <a:lnTo>
                  <a:pt x="10969" y="1688"/>
                </a:lnTo>
                <a:lnTo>
                  <a:pt x="11482" y="2862"/>
                </a:lnTo>
                <a:lnTo>
                  <a:pt x="11996" y="4182"/>
                </a:lnTo>
                <a:lnTo>
                  <a:pt x="12473" y="5466"/>
                </a:lnTo>
                <a:lnTo>
                  <a:pt x="12876" y="6713"/>
                </a:lnTo>
                <a:lnTo>
                  <a:pt x="13280" y="7924"/>
                </a:lnTo>
                <a:lnTo>
                  <a:pt x="13683" y="9171"/>
                </a:lnTo>
                <a:lnTo>
                  <a:pt x="14013" y="10418"/>
                </a:lnTo>
                <a:lnTo>
                  <a:pt x="13793" y="10418"/>
                </a:lnTo>
                <a:lnTo>
                  <a:pt x="13573" y="10492"/>
                </a:lnTo>
                <a:lnTo>
                  <a:pt x="13573" y="10418"/>
                </a:lnTo>
                <a:lnTo>
                  <a:pt x="13573" y="10308"/>
                </a:lnTo>
                <a:lnTo>
                  <a:pt x="13646" y="10235"/>
                </a:lnTo>
                <a:lnTo>
                  <a:pt x="13646" y="10125"/>
                </a:lnTo>
                <a:lnTo>
                  <a:pt x="13610" y="9831"/>
                </a:lnTo>
                <a:lnTo>
                  <a:pt x="13610" y="9758"/>
                </a:lnTo>
                <a:lnTo>
                  <a:pt x="13610" y="9721"/>
                </a:lnTo>
                <a:lnTo>
                  <a:pt x="13426" y="9024"/>
                </a:lnTo>
                <a:lnTo>
                  <a:pt x="13096" y="7777"/>
                </a:lnTo>
                <a:lnTo>
                  <a:pt x="12693" y="6603"/>
                </a:lnTo>
                <a:lnTo>
                  <a:pt x="12289" y="5430"/>
                </a:lnTo>
                <a:lnTo>
                  <a:pt x="11849" y="4256"/>
                </a:lnTo>
                <a:lnTo>
                  <a:pt x="11372" y="3119"/>
                </a:lnTo>
                <a:lnTo>
                  <a:pt x="10859" y="1981"/>
                </a:lnTo>
                <a:lnTo>
                  <a:pt x="10675" y="1651"/>
                </a:lnTo>
                <a:lnTo>
                  <a:pt x="10492" y="1358"/>
                </a:lnTo>
                <a:lnTo>
                  <a:pt x="10602" y="1285"/>
                </a:lnTo>
                <a:lnTo>
                  <a:pt x="10639" y="1174"/>
                </a:lnTo>
                <a:lnTo>
                  <a:pt x="10602" y="1064"/>
                </a:lnTo>
                <a:lnTo>
                  <a:pt x="10565" y="991"/>
                </a:lnTo>
                <a:lnTo>
                  <a:pt x="10528" y="954"/>
                </a:lnTo>
                <a:lnTo>
                  <a:pt x="10455" y="918"/>
                </a:lnTo>
                <a:lnTo>
                  <a:pt x="10272" y="881"/>
                </a:lnTo>
                <a:lnTo>
                  <a:pt x="10088" y="918"/>
                </a:lnTo>
                <a:lnTo>
                  <a:pt x="9391" y="1138"/>
                </a:lnTo>
                <a:lnTo>
                  <a:pt x="8658" y="1431"/>
                </a:lnTo>
                <a:lnTo>
                  <a:pt x="7924" y="1688"/>
                </a:lnTo>
                <a:lnTo>
                  <a:pt x="7190" y="1945"/>
                </a:lnTo>
                <a:lnTo>
                  <a:pt x="5650" y="2422"/>
                </a:lnTo>
                <a:lnTo>
                  <a:pt x="4109" y="2862"/>
                </a:lnTo>
                <a:lnTo>
                  <a:pt x="2569" y="3265"/>
                </a:lnTo>
                <a:lnTo>
                  <a:pt x="1762" y="3485"/>
                </a:lnTo>
                <a:lnTo>
                  <a:pt x="1358" y="3632"/>
                </a:lnTo>
                <a:lnTo>
                  <a:pt x="1175" y="3706"/>
                </a:lnTo>
                <a:lnTo>
                  <a:pt x="1028" y="3816"/>
                </a:lnTo>
                <a:lnTo>
                  <a:pt x="991" y="3816"/>
                </a:lnTo>
                <a:lnTo>
                  <a:pt x="955" y="3889"/>
                </a:lnTo>
                <a:lnTo>
                  <a:pt x="918" y="3962"/>
                </a:lnTo>
                <a:lnTo>
                  <a:pt x="991" y="4586"/>
                </a:lnTo>
                <a:lnTo>
                  <a:pt x="1101" y="5209"/>
                </a:lnTo>
                <a:lnTo>
                  <a:pt x="1248" y="5796"/>
                </a:lnTo>
                <a:lnTo>
                  <a:pt x="1395" y="6420"/>
                </a:lnTo>
                <a:lnTo>
                  <a:pt x="1725" y="7594"/>
                </a:lnTo>
                <a:lnTo>
                  <a:pt x="2128" y="8768"/>
                </a:lnTo>
                <a:lnTo>
                  <a:pt x="2532" y="9978"/>
                </a:lnTo>
                <a:lnTo>
                  <a:pt x="2899" y="11152"/>
                </a:lnTo>
                <a:lnTo>
                  <a:pt x="3045" y="11739"/>
                </a:lnTo>
                <a:lnTo>
                  <a:pt x="3192" y="12362"/>
                </a:lnTo>
                <a:lnTo>
                  <a:pt x="3302" y="12949"/>
                </a:lnTo>
                <a:lnTo>
                  <a:pt x="3412" y="13573"/>
                </a:lnTo>
                <a:lnTo>
                  <a:pt x="3412" y="13683"/>
                </a:lnTo>
                <a:lnTo>
                  <a:pt x="3486" y="13720"/>
                </a:lnTo>
                <a:lnTo>
                  <a:pt x="3559" y="13756"/>
                </a:lnTo>
                <a:lnTo>
                  <a:pt x="3632" y="13793"/>
                </a:lnTo>
                <a:lnTo>
                  <a:pt x="3669" y="13830"/>
                </a:lnTo>
                <a:lnTo>
                  <a:pt x="3742" y="13830"/>
                </a:lnTo>
                <a:lnTo>
                  <a:pt x="4036" y="13756"/>
                </a:lnTo>
                <a:lnTo>
                  <a:pt x="3706" y="13903"/>
                </a:lnTo>
                <a:lnTo>
                  <a:pt x="3412" y="14086"/>
                </a:lnTo>
                <a:lnTo>
                  <a:pt x="2569" y="11115"/>
                </a:lnTo>
                <a:lnTo>
                  <a:pt x="2128" y="9611"/>
                </a:lnTo>
                <a:lnTo>
                  <a:pt x="1725" y="8144"/>
                </a:lnTo>
                <a:lnTo>
                  <a:pt x="955" y="5136"/>
                </a:lnTo>
                <a:lnTo>
                  <a:pt x="808" y="4439"/>
                </a:lnTo>
                <a:lnTo>
                  <a:pt x="661" y="3999"/>
                </a:lnTo>
                <a:lnTo>
                  <a:pt x="588" y="3779"/>
                </a:lnTo>
                <a:lnTo>
                  <a:pt x="478" y="3632"/>
                </a:lnTo>
                <a:lnTo>
                  <a:pt x="1065" y="3522"/>
                </a:lnTo>
                <a:lnTo>
                  <a:pt x="1652" y="3412"/>
                </a:lnTo>
                <a:lnTo>
                  <a:pt x="2825" y="3045"/>
                </a:lnTo>
                <a:lnTo>
                  <a:pt x="4183" y="2642"/>
                </a:lnTo>
                <a:lnTo>
                  <a:pt x="5503" y="2202"/>
                </a:lnTo>
                <a:lnTo>
                  <a:pt x="8034" y="1358"/>
                </a:lnTo>
                <a:lnTo>
                  <a:pt x="9281" y="918"/>
                </a:lnTo>
                <a:lnTo>
                  <a:pt x="9905" y="734"/>
                </a:lnTo>
                <a:lnTo>
                  <a:pt x="10198" y="624"/>
                </a:lnTo>
                <a:lnTo>
                  <a:pt x="10492" y="478"/>
                </a:lnTo>
                <a:close/>
                <a:moveTo>
                  <a:pt x="10455" y="1"/>
                </a:moveTo>
                <a:lnTo>
                  <a:pt x="10162" y="37"/>
                </a:lnTo>
                <a:lnTo>
                  <a:pt x="9832" y="147"/>
                </a:lnTo>
                <a:lnTo>
                  <a:pt x="9245" y="367"/>
                </a:lnTo>
                <a:lnTo>
                  <a:pt x="7997" y="808"/>
                </a:lnTo>
                <a:lnTo>
                  <a:pt x="5503" y="1651"/>
                </a:lnTo>
                <a:lnTo>
                  <a:pt x="2935" y="2495"/>
                </a:lnTo>
                <a:lnTo>
                  <a:pt x="1615" y="2899"/>
                </a:lnTo>
                <a:lnTo>
                  <a:pt x="918" y="3082"/>
                </a:lnTo>
                <a:lnTo>
                  <a:pt x="258" y="3339"/>
                </a:lnTo>
                <a:lnTo>
                  <a:pt x="184" y="3412"/>
                </a:lnTo>
                <a:lnTo>
                  <a:pt x="148" y="3522"/>
                </a:lnTo>
                <a:lnTo>
                  <a:pt x="38" y="3559"/>
                </a:lnTo>
                <a:lnTo>
                  <a:pt x="1" y="3595"/>
                </a:lnTo>
                <a:lnTo>
                  <a:pt x="1" y="3632"/>
                </a:lnTo>
                <a:lnTo>
                  <a:pt x="38" y="3779"/>
                </a:lnTo>
                <a:lnTo>
                  <a:pt x="111" y="3926"/>
                </a:lnTo>
                <a:lnTo>
                  <a:pt x="184" y="4036"/>
                </a:lnTo>
                <a:lnTo>
                  <a:pt x="221" y="4146"/>
                </a:lnTo>
                <a:lnTo>
                  <a:pt x="294" y="4366"/>
                </a:lnTo>
                <a:lnTo>
                  <a:pt x="588" y="5796"/>
                </a:lnTo>
                <a:lnTo>
                  <a:pt x="955" y="7227"/>
                </a:lnTo>
                <a:lnTo>
                  <a:pt x="1285" y="8658"/>
                </a:lnTo>
                <a:lnTo>
                  <a:pt x="2055" y="11482"/>
                </a:lnTo>
                <a:lnTo>
                  <a:pt x="2459" y="12876"/>
                </a:lnTo>
                <a:lnTo>
                  <a:pt x="2899" y="14233"/>
                </a:lnTo>
                <a:lnTo>
                  <a:pt x="2935" y="14380"/>
                </a:lnTo>
                <a:lnTo>
                  <a:pt x="3045" y="14416"/>
                </a:lnTo>
                <a:lnTo>
                  <a:pt x="3155" y="14453"/>
                </a:lnTo>
                <a:lnTo>
                  <a:pt x="3302" y="14416"/>
                </a:lnTo>
                <a:lnTo>
                  <a:pt x="3596" y="14343"/>
                </a:lnTo>
                <a:lnTo>
                  <a:pt x="3889" y="14270"/>
                </a:lnTo>
                <a:lnTo>
                  <a:pt x="4513" y="14086"/>
                </a:lnTo>
                <a:lnTo>
                  <a:pt x="5980" y="13793"/>
                </a:lnTo>
                <a:lnTo>
                  <a:pt x="6714" y="13610"/>
                </a:lnTo>
                <a:lnTo>
                  <a:pt x="7447" y="13353"/>
                </a:lnTo>
                <a:lnTo>
                  <a:pt x="8878" y="12839"/>
                </a:lnTo>
                <a:lnTo>
                  <a:pt x="11739" y="11775"/>
                </a:lnTo>
                <a:lnTo>
                  <a:pt x="13133" y="11225"/>
                </a:lnTo>
                <a:lnTo>
                  <a:pt x="13646" y="11078"/>
                </a:lnTo>
                <a:lnTo>
                  <a:pt x="13903" y="10968"/>
                </a:lnTo>
                <a:lnTo>
                  <a:pt x="14160" y="10822"/>
                </a:lnTo>
                <a:lnTo>
                  <a:pt x="14197" y="10932"/>
                </a:lnTo>
                <a:lnTo>
                  <a:pt x="14270" y="10968"/>
                </a:lnTo>
                <a:lnTo>
                  <a:pt x="14380" y="11005"/>
                </a:lnTo>
                <a:lnTo>
                  <a:pt x="14490" y="11005"/>
                </a:lnTo>
                <a:lnTo>
                  <a:pt x="14563" y="10932"/>
                </a:lnTo>
                <a:lnTo>
                  <a:pt x="14637" y="10895"/>
                </a:lnTo>
                <a:lnTo>
                  <a:pt x="14674" y="10785"/>
                </a:lnTo>
                <a:lnTo>
                  <a:pt x="14637" y="10675"/>
                </a:lnTo>
                <a:lnTo>
                  <a:pt x="14270" y="9318"/>
                </a:lnTo>
                <a:lnTo>
                  <a:pt x="13867" y="7997"/>
                </a:lnTo>
                <a:lnTo>
                  <a:pt x="13426" y="6640"/>
                </a:lnTo>
                <a:lnTo>
                  <a:pt x="12949" y="5356"/>
                </a:lnTo>
                <a:lnTo>
                  <a:pt x="12473" y="4036"/>
                </a:lnTo>
                <a:lnTo>
                  <a:pt x="11922" y="2752"/>
                </a:lnTo>
                <a:lnTo>
                  <a:pt x="11409" y="1468"/>
                </a:lnTo>
                <a:lnTo>
                  <a:pt x="11115" y="881"/>
                </a:lnTo>
                <a:lnTo>
                  <a:pt x="10785" y="257"/>
                </a:lnTo>
                <a:lnTo>
                  <a:pt x="10749" y="221"/>
                </a:lnTo>
                <a:lnTo>
                  <a:pt x="10675" y="184"/>
                </a:lnTo>
                <a:lnTo>
                  <a:pt x="10639" y="111"/>
                </a:lnTo>
                <a:lnTo>
                  <a:pt x="10602" y="74"/>
                </a:lnTo>
                <a:lnTo>
                  <a:pt x="10528" y="37"/>
                </a:lnTo>
                <a:lnTo>
                  <a:pt x="10455" y="1"/>
                </a:lnTo>
                <a:close/>
              </a:path>
            </a:pathLst>
          </a:custGeom>
          <a:solidFill>
            <a:srgbClr val="3C78D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A4C2F4"/>
              </a:solidFill>
              <a:latin typeface="Arial"/>
              <a:ea typeface="Arial"/>
              <a:cs typeface="Arial"/>
              <a:sym typeface="Arial"/>
            </a:endParaRPr>
          </a:p>
        </p:txBody>
      </p:sp>
      <p:sp>
        <p:nvSpPr>
          <p:cNvPr id="901" name="Google Shape;901;p41"/>
          <p:cNvSpPr/>
          <p:nvPr/>
        </p:nvSpPr>
        <p:spPr>
          <a:xfrm>
            <a:off x="247060" y="4094875"/>
            <a:ext cx="275434" cy="244207"/>
          </a:xfrm>
          <a:custGeom>
            <a:avLst/>
            <a:gdLst/>
            <a:ahLst/>
            <a:cxnLst/>
            <a:rect l="l" t="t" r="r" b="b"/>
            <a:pathLst>
              <a:path w="5504" h="4880" extrusionOk="0">
                <a:moveTo>
                  <a:pt x="5173" y="0"/>
                </a:moveTo>
                <a:lnTo>
                  <a:pt x="5063" y="37"/>
                </a:lnTo>
                <a:lnTo>
                  <a:pt x="4990" y="110"/>
                </a:lnTo>
                <a:lnTo>
                  <a:pt x="4770" y="404"/>
                </a:lnTo>
                <a:lnTo>
                  <a:pt x="4513" y="624"/>
                </a:lnTo>
                <a:lnTo>
                  <a:pt x="4219" y="844"/>
                </a:lnTo>
                <a:lnTo>
                  <a:pt x="3926" y="991"/>
                </a:lnTo>
                <a:lnTo>
                  <a:pt x="3742" y="1064"/>
                </a:lnTo>
                <a:lnTo>
                  <a:pt x="3559" y="1101"/>
                </a:lnTo>
                <a:lnTo>
                  <a:pt x="3229" y="1101"/>
                </a:lnTo>
                <a:lnTo>
                  <a:pt x="2862" y="1028"/>
                </a:lnTo>
                <a:lnTo>
                  <a:pt x="2532" y="917"/>
                </a:lnTo>
                <a:lnTo>
                  <a:pt x="2239" y="807"/>
                </a:lnTo>
                <a:lnTo>
                  <a:pt x="1908" y="734"/>
                </a:lnTo>
                <a:lnTo>
                  <a:pt x="1578" y="661"/>
                </a:lnTo>
                <a:lnTo>
                  <a:pt x="1248" y="624"/>
                </a:lnTo>
                <a:lnTo>
                  <a:pt x="918" y="661"/>
                </a:lnTo>
                <a:lnTo>
                  <a:pt x="625" y="771"/>
                </a:lnTo>
                <a:lnTo>
                  <a:pt x="478" y="844"/>
                </a:lnTo>
                <a:lnTo>
                  <a:pt x="368" y="954"/>
                </a:lnTo>
                <a:lnTo>
                  <a:pt x="258" y="1064"/>
                </a:lnTo>
                <a:lnTo>
                  <a:pt x="148" y="1211"/>
                </a:lnTo>
                <a:lnTo>
                  <a:pt x="111" y="1284"/>
                </a:lnTo>
                <a:lnTo>
                  <a:pt x="111" y="1321"/>
                </a:lnTo>
                <a:lnTo>
                  <a:pt x="148" y="1431"/>
                </a:lnTo>
                <a:lnTo>
                  <a:pt x="258" y="1468"/>
                </a:lnTo>
                <a:lnTo>
                  <a:pt x="368" y="1468"/>
                </a:lnTo>
                <a:lnTo>
                  <a:pt x="698" y="1284"/>
                </a:lnTo>
                <a:lnTo>
                  <a:pt x="1028" y="1174"/>
                </a:lnTo>
                <a:lnTo>
                  <a:pt x="1028" y="2531"/>
                </a:lnTo>
                <a:lnTo>
                  <a:pt x="955" y="3228"/>
                </a:lnTo>
                <a:lnTo>
                  <a:pt x="881" y="3925"/>
                </a:lnTo>
                <a:lnTo>
                  <a:pt x="698" y="3852"/>
                </a:lnTo>
                <a:lnTo>
                  <a:pt x="551" y="3742"/>
                </a:lnTo>
                <a:lnTo>
                  <a:pt x="368" y="3632"/>
                </a:lnTo>
                <a:lnTo>
                  <a:pt x="184" y="3522"/>
                </a:lnTo>
                <a:lnTo>
                  <a:pt x="111" y="3522"/>
                </a:lnTo>
                <a:lnTo>
                  <a:pt x="38" y="3595"/>
                </a:lnTo>
                <a:lnTo>
                  <a:pt x="1" y="3669"/>
                </a:lnTo>
                <a:lnTo>
                  <a:pt x="1" y="3779"/>
                </a:lnTo>
                <a:lnTo>
                  <a:pt x="38" y="3962"/>
                </a:lnTo>
                <a:lnTo>
                  <a:pt x="148" y="4145"/>
                </a:lnTo>
                <a:lnTo>
                  <a:pt x="294" y="4256"/>
                </a:lnTo>
                <a:lnTo>
                  <a:pt x="514" y="4402"/>
                </a:lnTo>
                <a:lnTo>
                  <a:pt x="735" y="4476"/>
                </a:lnTo>
                <a:lnTo>
                  <a:pt x="1175" y="4476"/>
                </a:lnTo>
                <a:lnTo>
                  <a:pt x="1248" y="4439"/>
                </a:lnTo>
                <a:lnTo>
                  <a:pt x="1321" y="4402"/>
                </a:lnTo>
                <a:lnTo>
                  <a:pt x="1395" y="4256"/>
                </a:lnTo>
                <a:lnTo>
                  <a:pt x="1505" y="3485"/>
                </a:lnTo>
                <a:lnTo>
                  <a:pt x="1578" y="2715"/>
                </a:lnTo>
                <a:lnTo>
                  <a:pt x="1578" y="1908"/>
                </a:lnTo>
                <a:lnTo>
                  <a:pt x="1542" y="1504"/>
                </a:lnTo>
                <a:lnTo>
                  <a:pt x="1505" y="1138"/>
                </a:lnTo>
                <a:lnTo>
                  <a:pt x="1762" y="1174"/>
                </a:lnTo>
                <a:lnTo>
                  <a:pt x="2128" y="1321"/>
                </a:lnTo>
                <a:lnTo>
                  <a:pt x="2459" y="1431"/>
                </a:lnTo>
                <a:lnTo>
                  <a:pt x="2825" y="1578"/>
                </a:lnTo>
                <a:lnTo>
                  <a:pt x="3192" y="1651"/>
                </a:lnTo>
                <a:lnTo>
                  <a:pt x="3486" y="1651"/>
                </a:lnTo>
                <a:lnTo>
                  <a:pt x="3449" y="2531"/>
                </a:lnTo>
                <a:lnTo>
                  <a:pt x="3412" y="3449"/>
                </a:lnTo>
                <a:lnTo>
                  <a:pt x="3412" y="3999"/>
                </a:lnTo>
                <a:lnTo>
                  <a:pt x="3412" y="4256"/>
                </a:lnTo>
                <a:lnTo>
                  <a:pt x="3412" y="4366"/>
                </a:lnTo>
                <a:lnTo>
                  <a:pt x="3412" y="4402"/>
                </a:lnTo>
                <a:lnTo>
                  <a:pt x="3449" y="4402"/>
                </a:lnTo>
                <a:lnTo>
                  <a:pt x="3412" y="4476"/>
                </a:lnTo>
                <a:lnTo>
                  <a:pt x="3376" y="4512"/>
                </a:lnTo>
                <a:lnTo>
                  <a:pt x="3376" y="4659"/>
                </a:lnTo>
                <a:lnTo>
                  <a:pt x="3376" y="4696"/>
                </a:lnTo>
                <a:lnTo>
                  <a:pt x="3412" y="4806"/>
                </a:lnTo>
                <a:lnTo>
                  <a:pt x="3522" y="4879"/>
                </a:lnTo>
                <a:lnTo>
                  <a:pt x="3632" y="4879"/>
                </a:lnTo>
                <a:lnTo>
                  <a:pt x="3742" y="4842"/>
                </a:lnTo>
                <a:lnTo>
                  <a:pt x="3853" y="4732"/>
                </a:lnTo>
                <a:lnTo>
                  <a:pt x="3926" y="4586"/>
                </a:lnTo>
                <a:lnTo>
                  <a:pt x="3926" y="4439"/>
                </a:lnTo>
                <a:lnTo>
                  <a:pt x="3926" y="4256"/>
                </a:lnTo>
                <a:lnTo>
                  <a:pt x="3963" y="3045"/>
                </a:lnTo>
                <a:lnTo>
                  <a:pt x="3963" y="1871"/>
                </a:lnTo>
                <a:lnTo>
                  <a:pt x="3963" y="1541"/>
                </a:lnTo>
                <a:lnTo>
                  <a:pt x="4366" y="1394"/>
                </a:lnTo>
                <a:lnTo>
                  <a:pt x="4733" y="1138"/>
                </a:lnTo>
                <a:lnTo>
                  <a:pt x="5063" y="844"/>
                </a:lnTo>
                <a:lnTo>
                  <a:pt x="5320" y="551"/>
                </a:lnTo>
                <a:lnTo>
                  <a:pt x="5467" y="367"/>
                </a:lnTo>
                <a:lnTo>
                  <a:pt x="5503" y="257"/>
                </a:lnTo>
                <a:lnTo>
                  <a:pt x="5503" y="184"/>
                </a:lnTo>
                <a:lnTo>
                  <a:pt x="5430" y="74"/>
                </a:lnTo>
                <a:lnTo>
                  <a:pt x="5356" y="37"/>
                </a:lnTo>
                <a:lnTo>
                  <a:pt x="5283" y="0"/>
                </a:lnTo>
                <a:close/>
              </a:path>
            </a:pathLst>
          </a:custGeom>
          <a:solidFill>
            <a:srgbClr val="6D9EE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A4C2F4"/>
              </a:solidFill>
              <a:latin typeface="Arial"/>
              <a:ea typeface="Arial"/>
              <a:cs typeface="Arial"/>
              <a:sym typeface="Arial"/>
            </a:endParaRPr>
          </a:p>
        </p:txBody>
      </p:sp>
      <p:sp>
        <p:nvSpPr>
          <p:cNvPr id="902" name="Google Shape;902;p41"/>
          <p:cNvSpPr/>
          <p:nvPr/>
        </p:nvSpPr>
        <p:spPr>
          <a:xfrm>
            <a:off x="8516944" y="4082884"/>
            <a:ext cx="690236" cy="510383"/>
          </a:xfrm>
          <a:custGeom>
            <a:avLst/>
            <a:gdLst/>
            <a:ahLst/>
            <a:cxnLst/>
            <a:rect l="l" t="t" r="r" b="b"/>
            <a:pathLst>
              <a:path w="13793" h="10199" extrusionOk="0">
                <a:moveTo>
                  <a:pt x="5649" y="2128"/>
                </a:moveTo>
                <a:lnTo>
                  <a:pt x="5503" y="2165"/>
                </a:lnTo>
                <a:lnTo>
                  <a:pt x="5356" y="2238"/>
                </a:lnTo>
                <a:lnTo>
                  <a:pt x="5209" y="2312"/>
                </a:lnTo>
                <a:lnTo>
                  <a:pt x="5099" y="2422"/>
                </a:lnTo>
                <a:lnTo>
                  <a:pt x="4989" y="2532"/>
                </a:lnTo>
                <a:lnTo>
                  <a:pt x="4916" y="2642"/>
                </a:lnTo>
                <a:lnTo>
                  <a:pt x="4879" y="2788"/>
                </a:lnTo>
                <a:lnTo>
                  <a:pt x="4842" y="2935"/>
                </a:lnTo>
                <a:lnTo>
                  <a:pt x="4842" y="3119"/>
                </a:lnTo>
                <a:lnTo>
                  <a:pt x="4879" y="3265"/>
                </a:lnTo>
                <a:lnTo>
                  <a:pt x="4916" y="3375"/>
                </a:lnTo>
                <a:lnTo>
                  <a:pt x="5026" y="3485"/>
                </a:lnTo>
                <a:lnTo>
                  <a:pt x="5136" y="3522"/>
                </a:lnTo>
                <a:lnTo>
                  <a:pt x="5209" y="3522"/>
                </a:lnTo>
                <a:lnTo>
                  <a:pt x="5319" y="3449"/>
                </a:lnTo>
                <a:lnTo>
                  <a:pt x="5356" y="3375"/>
                </a:lnTo>
                <a:lnTo>
                  <a:pt x="5393" y="3119"/>
                </a:lnTo>
                <a:lnTo>
                  <a:pt x="5393" y="2899"/>
                </a:lnTo>
                <a:lnTo>
                  <a:pt x="5429" y="3045"/>
                </a:lnTo>
                <a:lnTo>
                  <a:pt x="5466" y="3229"/>
                </a:lnTo>
                <a:lnTo>
                  <a:pt x="5503" y="3632"/>
                </a:lnTo>
                <a:lnTo>
                  <a:pt x="5576" y="3926"/>
                </a:lnTo>
                <a:lnTo>
                  <a:pt x="5613" y="4072"/>
                </a:lnTo>
                <a:lnTo>
                  <a:pt x="5723" y="4219"/>
                </a:lnTo>
                <a:lnTo>
                  <a:pt x="5796" y="4256"/>
                </a:lnTo>
                <a:lnTo>
                  <a:pt x="5833" y="4256"/>
                </a:lnTo>
                <a:lnTo>
                  <a:pt x="5906" y="4219"/>
                </a:lnTo>
                <a:lnTo>
                  <a:pt x="5943" y="4146"/>
                </a:lnTo>
                <a:lnTo>
                  <a:pt x="5980" y="4036"/>
                </a:lnTo>
                <a:lnTo>
                  <a:pt x="5980" y="3926"/>
                </a:lnTo>
                <a:lnTo>
                  <a:pt x="5943" y="3669"/>
                </a:lnTo>
                <a:lnTo>
                  <a:pt x="5833" y="3082"/>
                </a:lnTo>
                <a:lnTo>
                  <a:pt x="5759" y="2825"/>
                </a:lnTo>
                <a:lnTo>
                  <a:pt x="5686" y="2715"/>
                </a:lnTo>
                <a:lnTo>
                  <a:pt x="5613" y="2642"/>
                </a:lnTo>
                <a:lnTo>
                  <a:pt x="5723" y="2605"/>
                </a:lnTo>
                <a:lnTo>
                  <a:pt x="6016" y="2605"/>
                </a:lnTo>
                <a:lnTo>
                  <a:pt x="6163" y="2642"/>
                </a:lnTo>
                <a:lnTo>
                  <a:pt x="6310" y="3045"/>
                </a:lnTo>
                <a:lnTo>
                  <a:pt x="6456" y="3522"/>
                </a:lnTo>
                <a:lnTo>
                  <a:pt x="6603" y="3999"/>
                </a:lnTo>
                <a:lnTo>
                  <a:pt x="6640" y="4072"/>
                </a:lnTo>
                <a:lnTo>
                  <a:pt x="6677" y="4109"/>
                </a:lnTo>
                <a:lnTo>
                  <a:pt x="6750" y="4146"/>
                </a:lnTo>
                <a:lnTo>
                  <a:pt x="6823" y="4109"/>
                </a:lnTo>
                <a:lnTo>
                  <a:pt x="6897" y="4072"/>
                </a:lnTo>
                <a:lnTo>
                  <a:pt x="6970" y="4036"/>
                </a:lnTo>
                <a:lnTo>
                  <a:pt x="7007" y="3926"/>
                </a:lnTo>
                <a:lnTo>
                  <a:pt x="7007" y="3852"/>
                </a:lnTo>
                <a:lnTo>
                  <a:pt x="6860" y="3412"/>
                </a:lnTo>
                <a:lnTo>
                  <a:pt x="6750" y="3009"/>
                </a:lnTo>
                <a:lnTo>
                  <a:pt x="6677" y="2862"/>
                </a:lnTo>
                <a:lnTo>
                  <a:pt x="6970" y="3045"/>
                </a:lnTo>
                <a:lnTo>
                  <a:pt x="7227" y="3229"/>
                </a:lnTo>
                <a:lnTo>
                  <a:pt x="7227" y="3449"/>
                </a:lnTo>
                <a:lnTo>
                  <a:pt x="7263" y="3669"/>
                </a:lnTo>
                <a:lnTo>
                  <a:pt x="7410" y="4072"/>
                </a:lnTo>
                <a:lnTo>
                  <a:pt x="7484" y="4146"/>
                </a:lnTo>
                <a:lnTo>
                  <a:pt x="7520" y="4182"/>
                </a:lnTo>
                <a:lnTo>
                  <a:pt x="7667" y="4182"/>
                </a:lnTo>
                <a:lnTo>
                  <a:pt x="7740" y="4146"/>
                </a:lnTo>
                <a:lnTo>
                  <a:pt x="7777" y="4109"/>
                </a:lnTo>
                <a:lnTo>
                  <a:pt x="7814" y="4036"/>
                </a:lnTo>
                <a:lnTo>
                  <a:pt x="7777" y="3926"/>
                </a:lnTo>
                <a:lnTo>
                  <a:pt x="7704" y="3669"/>
                </a:lnTo>
                <a:lnTo>
                  <a:pt x="8034" y="3962"/>
                </a:lnTo>
                <a:lnTo>
                  <a:pt x="8070" y="3999"/>
                </a:lnTo>
                <a:lnTo>
                  <a:pt x="8107" y="3999"/>
                </a:lnTo>
                <a:lnTo>
                  <a:pt x="8144" y="3962"/>
                </a:lnTo>
                <a:lnTo>
                  <a:pt x="8144" y="3926"/>
                </a:lnTo>
                <a:lnTo>
                  <a:pt x="8144" y="3742"/>
                </a:lnTo>
                <a:lnTo>
                  <a:pt x="8107" y="3595"/>
                </a:lnTo>
                <a:lnTo>
                  <a:pt x="7960" y="3302"/>
                </a:lnTo>
                <a:lnTo>
                  <a:pt x="7740" y="3009"/>
                </a:lnTo>
                <a:lnTo>
                  <a:pt x="7484" y="2788"/>
                </a:lnTo>
                <a:lnTo>
                  <a:pt x="7190" y="2568"/>
                </a:lnTo>
                <a:lnTo>
                  <a:pt x="6897" y="2422"/>
                </a:lnTo>
                <a:lnTo>
                  <a:pt x="6566" y="2275"/>
                </a:lnTo>
                <a:lnTo>
                  <a:pt x="6273" y="2165"/>
                </a:lnTo>
                <a:lnTo>
                  <a:pt x="5943" y="2128"/>
                </a:lnTo>
                <a:close/>
                <a:moveTo>
                  <a:pt x="12215" y="3485"/>
                </a:moveTo>
                <a:lnTo>
                  <a:pt x="12142" y="3522"/>
                </a:lnTo>
                <a:lnTo>
                  <a:pt x="12142" y="3559"/>
                </a:lnTo>
                <a:lnTo>
                  <a:pt x="12142" y="3742"/>
                </a:lnTo>
                <a:lnTo>
                  <a:pt x="12142" y="3926"/>
                </a:lnTo>
                <a:lnTo>
                  <a:pt x="12252" y="4292"/>
                </a:lnTo>
                <a:lnTo>
                  <a:pt x="12436" y="4769"/>
                </a:lnTo>
                <a:lnTo>
                  <a:pt x="12582" y="5136"/>
                </a:lnTo>
                <a:lnTo>
                  <a:pt x="12546" y="5209"/>
                </a:lnTo>
                <a:lnTo>
                  <a:pt x="12546" y="5320"/>
                </a:lnTo>
                <a:lnTo>
                  <a:pt x="12582" y="5356"/>
                </a:lnTo>
                <a:lnTo>
                  <a:pt x="12582" y="5430"/>
                </a:lnTo>
                <a:lnTo>
                  <a:pt x="11885" y="5613"/>
                </a:lnTo>
                <a:lnTo>
                  <a:pt x="11885" y="5430"/>
                </a:lnTo>
                <a:lnTo>
                  <a:pt x="11849" y="5246"/>
                </a:lnTo>
                <a:lnTo>
                  <a:pt x="11702" y="4843"/>
                </a:lnTo>
                <a:lnTo>
                  <a:pt x="11629" y="4549"/>
                </a:lnTo>
                <a:lnTo>
                  <a:pt x="11482" y="4256"/>
                </a:lnTo>
                <a:lnTo>
                  <a:pt x="11335" y="3999"/>
                </a:lnTo>
                <a:lnTo>
                  <a:pt x="11115" y="3742"/>
                </a:lnTo>
                <a:lnTo>
                  <a:pt x="11005" y="3742"/>
                </a:lnTo>
                <a:lnTo>
                  <a:pt x="10968" y="3779"/>
                </a:lnTo>
                <a:lnTo>
                  <a:pt x="10932" y="3852"/>
                </a:lnTo>
                <a:lnTo>
                  <a:pt x="10968" y="4109"/>
                </a:lnTo>
                <a:lnTo>
                  <a:pt x="11078" y="4366"/>
                </a:lnTo>
                <a:lnTo>
                  <a:pt x="11262" y="4879"/>
                </a:lnTo>
                <a:lnTo>
                  <a:pt x="11372" y="5320"/>
                </a:lnTo>
                <a:lnTo>
                  <a:pt x="11445" y="5540"/>
                </a:lnTo>
                <a:lnTo>
                  <a:pt x="11555" y="5686"/>
                </a:lnTo>
                <a:lnTo>
                  <a:pt x="11482" y="5723"/>
                </a:lnTo>
                <a:lnTo>
                  <a:pt x="11372" y="5723"/>
                </a:lnTo>
                <a:lnTo>
                  <a:pt x="11262" y="5686"/>
                </a:lnTo>
                <a:lnTo>
                  <a:pt x="11152" y="5650"/>
                </a:lnTo>
                <a:lnTo>
                  <a:pt x="11078" y="5576"/>
                </a:lnTo>
                <a:lnTo>
                  <a:pt x="10895" y="5393"/>
                </a:lnTo>
                <a:lnTo>
                  <a:pt x="10785" y="5209"/>
                </a:lnTo>
                <a:lnTo>
                  <a:pt x="10712" y="5173"/>
                </a:lnTo>
                <a:lnTo>
                  <a:pt x="10675" y="4916"/>
                </a:lnTo>
                <a:lnTo>
                  <a:pt x="10601" y="4696"/>
                </a:lnTo>
                <a:lnTo>
                  <a:pt x="10418" y="4292"/>
                </a:lnTo>
                <a:lnTo>
                  <a:pt x="10381" y="4256"/>
                </a:lnTo>
                <a:lnTo>
                  <a:pt x="10345" y="4219"/>
                </a:lnTo>
                <a:lnTo>
                  <a:pt x="10198" y="4219"/>
                </a:lnTo>
                <a:lnTo>
                  <a:pt x="10125" y="4292"/>
                </a:lnTo>
                <a:lnTo>
                  <a:pt x="10088" y="4366"/>
                </a:lnTo>
                <a:lnTo>
                  <a:pt x="10088" y="4402"/>
                </a:lnTo>
                <a:lnTo>
                  <a:pt x="10125" y="4659"/>
                </a:lnTo>
                <a:lnTo>
                  <a:pt x="10051" y="4623"/>
                </a:lnTo>
                <a:lnTo>
                  <a:pt x="9941" y="4586"/>
                </a:lnTo>
                <a:lnTo>
                  <a:pt x="9868" y="4623"/>
                </a:lnTo>
                <a:lnTo>
                  <a:pt x="9794" y="4696"/>
                </a:lnTo>
                <a:lnTo>
                  <a:pt x="9721" y="4806"/>
                </a:lnTo>
                <a:lnTo>
                  <a:pt x="9684" y="4916"/>
                </a:lnTo>
                <a:lnTo>
                  <a:pt x="9721" y="5026"/>
                </a:lnTo>
                <a:lnTo>
                  <a:pt x="9758" y="5099"/>
                </a:lnTo>
                <a:lnTo>
                  <a:pt x="9905" y="5246"/>
                </a:lnTo>
                <a:lnTo>
                  <a:pt x="10125" y="5356"/>
                </a:lnTo>
                <a:lnTo>
                  <a:pt x="10271" y="5430"/>
                </a:lnTo>
                <a:lnTo>
                  <a:pt x="10345" y="5540"/>
                </a:lnTo>
                <a:lnTo>
                  <a:pt x="10528" y="5796"/>
                </a:lnTo>
                <a:lnTo>
                  <a:pt x="10712" y="5980"/>
                </a:lnTo>
                <a:lnTo>
                  <a:pt x="10932" y="6163"/>
                </a:lnTo>
                <a:lnTo>
                  <a:pt x="11078" y="6200"/>
                </a:lnTo>
                <a:lnTo>
                  <a:pt x="11225" y="6237"/>
                </a:lnTo>
                <a:lnTo>
                  <a:pt x="11519" y="6237"/>
                </a:lnTo>
                <a:lnTo>
                  <a:pt x="11849" y="6163"/>
                </a:lnTo>
                <a:lnTo>
                  <a:pt x="12142" y="6090"/>
                </a:lnTo>
                <a:lnTo>
                  <a:pt x="12986" y="5833"/>
                </a:lnTo>
                <a:lnTo>
                  <a:pt x="13353" y="5686"/>
                </a:lnTo>
                <a:lnTo>
                  <a:pt x="13536" y="5613"/>
                </a:lnTo>
                <a:lnTo>
                  <a:pt x="13719" y="5540"/>
                </a:lnTo>
                <a:lnTo>
                  <a:pt x="13793" y="5466"/>
                </a:lnTo>
                <a:lnTo>
                  <a:pt x="13793" y="5356"/>
                </a:lnTo>
                <a:lnTo>
                  <a:pt x="13756" y="5283"/>
                </a:lnTo>
                <a:lnTo>
                  <a:pt x="13646" y="5246"/>
                </a:lnTo>
                <a:lnTo>
                  <a:pt x="13353" y="5246"/>
                </a:lnTo>
                <a:lnTo>
                  <a:pt x="13059" y="5320"/>
                </a:lnTo>
                <a:lnTo>
                  <a:pt x="13059" y="5099"/>
                </a:lnTo>
                <a:lnTo>
                  <a:pt x="12986" y="4879"/>
                </a:lnTo>
                <a:lnTo>
                  <a:pt x="12839" y="4513"/>
                </a:lnTo>
                <a:lnTo>
                  <a:pt x="12619" y="3962"/>
                </a:lnTo>
                <a:lnTo>
                  <a:pt x="12509" y="3706"/>
                </a:lnTo>
                <a:lnTo>
                  <a:pt x="12326" y="3485"/>
                </a:lnTo>
                <a:close/>
                <a:moveTo>
                  <a:pt x="12069" y="1"/>
                </a:moveTo>
                <a:lnTo>
                  <a:pt x="11702" y="37"/>
                </a:lnTo>
                <a:lnTo>
                  <a:pt x="11335" y="147"/>
                </a:lnTo>
                <a:lnTo>
                  <a:pt x="10638" y="368"/>
                </a:lnTo>
                <a:lnTo>
                  <a:pt x="9905" y="588"/>
                </a:lnTo>
                <a:lnTo>
                  <a:pt x="9538" y="698"/>
                </a:lnTo>
                <a:lnTo>
                  <a:pt x="9171" y="844"/>
                </a:lnTo>
                <a:lnTo>
                  <a:pt x="8914" y="1028"/>
                </a:lnTo>
                <a:lnTo>
                  <a:pt x="8694" y="1211"/>
                </a:lnTo>
                <a:lnTo>
                  <a:pt x="8547" y="1431"/>
                </a:lnTo>
                <a:lnTo>
                  <a:pt x="8437" y="1688"/>
                </a:lnTo>
                <a:lnTo>
                  <a:pt x="8401" y="1945"/>
                </a:lnTo>
                <a:lnTo>
                  <a:pt x="8401" y="2238"/>
                </a:lnTo>
                <a:lnTo>
                  <a:pt x="8401" y="2532"/>
                </a:lnTo>
                <a:lnTo>
                  <a:pt x="8474" y="2825"/>
                </a:lnTo>
                <a:lnTo>
                  <a:pt x="8804" y="4402"/>
                </a:lnTo>
                <a:lnTo>
                  <a:pt x="8951" y="5173"/>
                </a:lnTo>
                <a:lnTo>
                  <a:pt x="9098" y="5980"/>
                </a:lnTo>
                <a:lnTo>
                  <a:pt x="9134" y="6347"/>
                </a:lnTo>
                <a:lnTo>
                  <a:pt x="9134" y="6713"/>
                </a:lnTo>
                <a:lnTo>
                  <a:pt x="8914" y="6126"/>
                </a:lnTo>
                <a:lnTo>
                  <a:pt x="8841" y="5796"/>
                </a:lnTo>
                <a:lnTo>
                  <a:pt x="8731" y="5430"/>
                </a:lnTo>
                <a:lnTo>
                  <a:pt x="8657" y="5246"/>
                </a:lnTo>
                <a:lnTo>
                  <a:pt x="8547" y="5099"/>
                </a:lnTo>
                <a:lnTo>
                  <a:pt x="8437" y="4953"/>
                </a:lnTo>
                <a:lnTo>
                  <a:pt x="8327" y="4879"/>
                </a:lnTo>
                <a:lnTo>
                  <a:pt x="8254" y="4879"/>
                </a:lnTo>
                <a:lnTo>
                  <a:pt x="8217" y="4916"/>
                </a:lnTo>
                <a:lnTo>
                  <a:pt x="8180" y="5026"/>
                </a:lnTo>
                <a:lnTo>
                  <a:pt x="8180" y="5136"/>
                </a:lnTo>
                <a:lnTo>
                  <a:pt x="8217" y="5393"/>
                </a:lnTo>
                <a:lnTo>
                  <a:pt x="8364" y="5906"/>
                </a:lnTo>
                <a:lnTo>
                  <a:pt x="8584" y="6567"/>
                </a:lnTo>
                <a:lnTo>
                  <a:pt x="8767" y="7227"/>
                </a:lnTo>
                <a:lnTo>
                  <a:pt x="8731" y="7374"/>
                </a:lnTo>
                <a:lnTo>
                  <a:pt x="8731" y="7447"/>
                </a:lnTo>
                <a:lnTo>
                  <a:pt x="8731" y="7520"/>
                </a:lnTo>
                <a:lnTo>
                  <a:pt x="8804" y="7594"/>
                </a:lnTo>
                <a:lnTo>
                  <a:pt x="8694" y="7740"/>
                </a:lnTo>
                <a:lnTo>
                  <a:pt x="8547" y="7887"/>
                </a:lnTo>
                <a:lnTo>
                  <a:pt x="8401" y="7997"/>
                </a:lnTo>
                <a:lnTo>
                  <a:pt x="8180" y="8107"/>
                </a:lnTo>
                <a:lnTo>
                  <a:pt x="8144" y="8034"/>
                </a:lnTo>
                <a:lnTo>
                  <a:pt x="8144" y="7997"/>
                </a:lnTo>
                <a:lnTo>
                  <a:pt x="8070" y="7961"/>
                </a:lnTo>
                <a:lnTo>
                  <a:pt x="7630" y="6530"/>
                </a:lnTo>
                <a:lnTo>
                  <a:pt x="7337" y="5650"/>
                </a:lnTo>
                <a:lnTo>
                  <a:pt x="7153" y="5283"/>
                </a:lnTo>
                <a:lnTo>
                  <a:pt x="7080" y="5026"/>
                </a:lnTo>
                <a:lnTo>
                  <a:pt x="7080" y="4953"/>
                </a:lnTo>
                <a:lnTo>
                  <a:pt x="7080" y="4879"/>
                </a:lnTo>
                <a:lnTo>
                  <a:pt x="7117" y="4806"/>
                </a:lnTo>
                <a:lnTo>
                  <a:pt x="7153" y="4733"/>
                </a:lnTo>
                <a:lnTo>
                  <a:pt x="7117" y="4659"/>
                </a:lnTo>
                <a:lnTo>
                  <a:pt x="7080" y="4623"/>
                </a:lnTo>
                <a:lnTo>
                  <a:pt x="6860" y="4476"/>
                </a:lnTo>
                <a:lnTo>
                  <a:pt x="6750" y="4439"/>
                </a:lnTo>
                <a:lnTo>
                  <a:pt x="6640" y="4476"/>
                </a:lnTo>
                <a:lnTo>
                  <a:pt x="6603" y="4549"/>
                </a:lnTo>
                <a:lnTo>
                  <a:pt x="6603" y="4623"/>
                </a:lnTo>
                <a:lnTo>
                  <a:pt x="6640" y="4659"/>
                </a:lnTo>
                <a:lnTo>
                  <a:pt x="6677" y="4769"/>
                </a:lnTo>
                <a:lnTo>
                  <a:pt x="6640" y="4879"/>
                </a:lnTo>
                <a:lnTo>
                  <a:pt x="6640" y="5063"/>
                </a:lnTo>
                <a:lnTo>
                  <a:pt x="6713" y="5320"/>
                </a:lnTo>
                <a:lnTo>
                  <a:pt x="6787" y="5576"/>
                </a:lnTo>
                <a:lnTo>
                  <a:pt x="6970" y="6090"/>
                </a:lnTo>
                <a:lnTo>
                  <a:pt x="7667" y="8254"/>
                </a:lnTo>
                <a:lnTo>
                  <a:pt x="7300" y="8254"/>
                </a:lnTo>
                <a:lnTo>
                  <a:pt x="6970" y="8181"/>
                </a:lnTo>
                <a:lnTo>
                  <a:pt x="6970" y="8107"/>
                </a:lnTo>
                <a:lnTo>
                  <a:pt x="6970" y="8034"/>
                </a:lnTo>
                <a:lnTo>
                  <a:pt x="6897" y="7997"/>
                </a:lnTo>
                <a:lnTo>
                  <a:pt x="6530" y="6383"/>
                </a:lnTo>
                <a:lnTo>
                  <a:pt x="6310" y="5503"/>
                </a:lnTo>
                <a:lnTo>
                  <a:pt x="6200" y="5099"/>
                </a:lnTo>
                <a:lnTo>
                  <a:pt x="6090" y="4916"/>
                </a:lnTo>
                <a:lnTo>
                  <a:pt x="5980" y="4733"/>
                </a:lnTo>
                <a:lnTo>
                  <a:pt x="5943" y="4696"/>
                </a:lnTo>
                <a:lnTo>
                  <a:pt x="5906" y="4696"/>
                </a:lnTo>
                <a:lnTo>
                  <a:pt x="5833" y="4733"/>
                </a:lnTo>
                <a:lnTo>
                  <a:pt x="5833" y="4769"/>
                </a:lnTo>
                <a:lnTo>
                  <a:pt x="5796" y="4989"/>
                </a:lnTo>
                <a:lnTo>
                  <a:pt x="5796" y="5173"/>
                </a:lnTo>
                <a:lnTo>
                  <a:pt x="5870" y="5576"/>
                </a:lnTo>
                <a:lnTo>
                  <a:pt x="6053" y="6383"/>
                </a:lnTo>
                <a:lnTo>
                  <a:pt x="6420" y="7887"/>
                </a:lnTo>
                <a:lnTo>
                  <a:pt x="6420" y="7887"/>
                </a:lnTo>
                <a:lnTo>
                  <a:pt x="6163" y="7740"/>
                </a:lnTo>
                <a:lnTo>
                  <a:pt x="5980" y="7520"/>
                </a:lnTo>
                <a:lnTo>
                  <a:pt x="5759" y="7227"/>
                </a:lnTo>
                <a:lnTo>
                  <a:pt x="5576" y="6897"/>
                </a:lnTo>
                <a:lnTo>
                  <a:pt x="5466" y="6567"/>
                </a:lnTo>
                <a:lnTo>
                  <a:pt x="5393" y="6237"/>
                </a:lnTo>
                <a:lnTo>
                  <a:pt x="5246" y="5540"/>
                </a:lnTo>
                <a:lnTo>
                  <a:pt x="5173" y="5209"/>
                </a:lnTo>
                <a:lnTo>
                  <a:pt x="5063" y="4879"/>
                </a:lnTo>
                <a:lnTo>
                  <a:pt x="4916" y="4586"/>
                </a:lnTo>
                <a:lnTo>
                  <a:pt x="4732" y="4366"/>
                </a:lnTo>
                <a:lnTo>
                  <a:pt x="4512" y="4146"/>
                </a:lnTo>
                <a:lnTo>
                  <a:pt x="4292" y="3962"/>
                </a:lnTo>
                <a:lnTo>
                  <a:pt x="4035" y="3816"/>
                </a:lnTo>
                <a:lnTo>
                  <a:pt x="3779" y="3706"/>
                </a:lnTo>
                <a:lnTo>
                  <a:pt x="3485" y="3595"/>
                </a:lnTo>
                <a:lnTo>
                  <a:pt x="3192" y="3522"/>
                </a:lnTo>
                <a:lnTo>
                  <a:pt x="2862" y="3449"/>
                </a:lnTo>
                <a:lnTo>
                  <a:pt x="2128" y="3449"/>
                </a:lnTo>
                <a:lnTo>
                  <a:pt x="1798" y="3522"/>
                </a:lnTo>
                <a:lnTo>
                  <a:pt x="1101" y="3669"/>
                </a:lnTo>
                <a:lnTo>
                  <a:pt x="404" y="3889"/>
                </a:lnTo>
                <a:lnTo>
                  <a:pt x="184" y="3962"/>
                </a:lnTo>
                <a:lnTo>
                  <a:pt x="74" y="4036"/>
                </a:lnTo>
                <a:lnTo>
                  <a:pt x="0" y="4109"/>
                </a:lnTo>
                <a:lnTo>
                  <a:pt x="0" y="4182"/>
                </a:lnTo>
                <a:lnTo>
                  <a:pt x="0" y="4219"/>
                </a:lnTo>
                <a:lnTo>
                  <a:pt x="0" y="4402"/>
                </a:lnTo>
                <a:lnTo>
                  <a:pt x="37" y="4439"/>
                </a:lnTo>
                <a:lnTo>
                  <a:pt x="74" y="4513"/>
                </a:lnTo>
                <a:lnTo>
                  <a:pt x="257" y="4586"/>
                </a:lnTo>
                <a:lnTo>
                  <a:pt x="404" y="4586"/>
                </a:lnTo>
                <a:lnTo>
                  <a:pt x="514" y="4513"/>
                </a:lnTo>
                <a:lnTo>
                  <a:pt x="624" y="4439"/>
                </a:lnTo>
                <a:lnTo>
                  <a:pt x="881" y="4329"/>
                </a:lnTo>
                <a:lnTo>
                  <a:pt x="881" y="4366"/>
                </a:lnTo>
                <a:lnTo>
                  <a:pt x="881" y="4549"/>
                </a:lnTo>
                <a:lnTo>
                  <a:pt x="881" y="4696"/>
                </a:lnTo>
                <a:lnTo>
                  <a:pt x="954" y="5026"/>
                </a:lnTo>
                <a:lnTo>
                  <a:pt x="1211" y="5686"/>
                </a:lnTo>
                <a:lnTo>
                  <a:pt x="1468" y="6493"/>
                </a:lnTo>
                <a:lnTo>
                  <a:pt x="1761" y="7300"/>
                </a:lnTo>
                <a:lnTo>
                  <a:pt x="1798" y="7374"/>
                </a:lnTo>
                <a:lnTo>
                  <a:pt x="1871" y="7447"/>
                </a:lnTo>
                <a:lnTo>
                  <a:pt x="2055" y="7447"/>
                </a:lnTo>
                <a:lnTo>
                  <a:pt x="2128" y="7410"/>
                </a:lnTo>
                <a:lnTo>
                  <a:pt x="2165" y="7337"/>
                </a:lnTo>
                <a:lnTo>
                  <a:pt x="2201" y="7227"/>
                </a:lnTo>
                <a:lnTo>
                  <a:pt x="2201" y="7154"/>
                </a:lnTo>
                <a:lnTo>
                  <a:pt x="1945" y="6383"/>
                </a:lnTo>
                <a:lnTo>
                  <a:pt x="1688" y="5650"/>
                </a:lnTo>
                <a:lnTo>
                  <a:pt x="1468" y="4989"/>
                </a:lnTo>
                <a:lnTo>
                  <a:pt x="1321" y="4696"/>
                </a:lnTo>
                <a:lnTo>
                  <a:pt x="1138" y="4402"/>
                </a:lnTo>
                <a:lnTo>
                  <a:pt x="1211" y="4329"/>
                </a:lnTo>
                <a:lnTo>
                  <a:pt x="1248" y="4329"/>
                </a:lnTo>
                <a:lnTo>
                  <a:pt x="1248" y="4292"/>
                </a:lnTo>
                <a:lnTo>
                  <a:pt x="1211" y="4292"/>
                </a:lnTo>
                <a:lnTo>
                  <a:pt x="1174" y="4256"/>
                </a:lnTo>
                <a:lnTo>
                  <a:pt x="1138" y="4256"/>
                </a:lnTo>
                <a:lnTo>
                  <a:pt x="1504" y="4182"/>
                </a:lnTo>
                <a:lnTo>
                  <a:pt x="1871" y="4109"/>
                </a:lnTo>
                <a:lnTo>
                  <a:pt x="1945" y="4256"/>
                </a:lnTo>
                <a:lnTo>
                  <a:pt x="2055" y="4439"/>
                </a:lnTo>
                <a:lnTo>
                  <a:pt x="2238" y="4879"/>
                </a:lnTo>
                <a:lnTo>
                  <a:pt x="2421" y="5320"/>
                </a:lnTo>
                <a:lnTo>
                  <a:pt x="2495" y="5760"/>
                </a:lnTo>
                <a:lnTo>
                  <a:pt x="2605" y="6200"/>
                </a:lnTo>
                <a:lnTo>
                  <a:pt x="2715" y="6420"/>
                </a:lnTo>
                <a:lnTo>
                  <a:pt x="2788" y="6603"/>
                </a:lnTo>
                <a:lnTo>
                  <a:pt x="2935" y="6787"/>
                </a:lnTo>
                <a:lnTo>
                  <a:pt x="3082" y="6933"/>
                </a:lnTo>
                <a:lnTo>
                  <a:pt x="3228" y="6970"/>
                </a:lnTo>
                <a:lnTo>
                  <a:pt x="3302" y="6933"/>
                </a:lnTo>
                <a:lnTo>
                  <a:pt x="3375" y="6860"/>
                </a:lnTo>
                <a:lnTo>
                  <a:pt x="3375" y="6750"/>
                </a:lnTo>
                <a:lnTo>
                  <a:pt x="3302" y="6530"/>
                </a:lnTo>
                <a:lnTo>
                  <a:pt x="3192" y="6347"/>
                </a:lnTo>
                <a:lnTo>
                  <a:pt x="3082" y="6126"/>
                </a:lnTo>
                <a:lnTo>
                  <a:pt x="3008" y="5943"/>
                </a:lnTo>
                <a:lnTo>
                  <a:pt x="2898" y="5503"/>
                </a:lnTo>
                <a:lnTo>
                  <a:pt x="2788" y="5063"/>
                </a:lnTo>
                <a:lnTo>
                  <a:pt x="2605" y="4549"/>
                </a:lnTo>
                <a:lnTo>
                  <a:pt x="2458" y="4292"/>
                </a:lnTo>
                <a:lnTo>
                  <a:pt x="2311" y="4036"/>
                </a:lnTo>
                <a:lnTo>
                  <a:pt x="2752" y="4036"/>
                </a:lnTo>
                <a:lnTo>
                  <a:pt x="3192" y="4109"/>
                </a:lnTo>
                <a:lnTo>
                  <a:pt x="3192" y="4219"/>
                </a:lnTo>
                <a:lnTo>
                  <a:pt x="3228" y="4366"/>
                </a:lnTo>
                <a:lnTo>
                  <a:pt x="3302" y="4623"/>
                </a:lnTo>
                <a:lnTo>
                  <a:pt x="3522" y="5063"/>
                </a:lnTo>
                <a:lnTo>
                  <a:pt x="3779" y="5833"/>
                </a:lnTo>
                <a:lnTo>
                  <a:pt x="3852" y="5943"/>
                </a:lnTo>
                <a:lnTo>
                  <a:pt x="3889" y="6016"/>
                </a:lnTo>
                <a:lnTo>
                  <a:pt x="3962" y="6090"/>
                </a:lnTo>
                <a:lnTo>
                  <a:pt x="4109" y="6126"/>
                </a:lnTo>
                <a:lnTo>
                  <a:pt x="4146" y="6090"/>
                </a:lnTo>
                <a:lnTo>
                  <a:pt x="4219" y="6053"/>
                </a:lnTo>
                <a:lnTo>
                  <a:pt x="4292" y="5943"/>
                </a:lnTo>
                <a:lnTo>
                  <a:pt x="4292" y="5796"/>
                </a:lnTo>
                <a:lnTo>
                  <a:pt x="4256" y="5686"/>
                </a:lnTo>
                <a:lnTo>
                  <a:pt x="4182" y="5540"/>
                </a:lnTo>
                <a:lnTo>
                  <a:pt x="3852" y="4659"/>
                </a:lnTo>
                <a:lnTo>
                  <a:pt x="3669" y="4292"/>
                </a:lnTo>
                <a:lnTo>
                  <a:pt x="4035" y="4513"/>
                </a:lnTo>
                <a:lnTo>
                  <a:pt x="4182" y="4623"/>
                </a:lnTo>
                <a:lnTo>
                  <a:pt x="4329" y="4769"/>
                </a:lnTo>
                <a:lnTo>
                  <a:pt x="4439" y="4953"/>
                </a:lnTo>
                <a:lnTo>
                  <a:pt x="4512" y="5136"/>
                </a:lnTo>
                <a:lnTo>
                  <a:pt x="4659" y="5540"/>
                </a:lnTo>
                <a:lnTo>
                  <a:pt x="4806" y="6347"/>
                </a:lnTo>
                <a:lnTo>
                  <a:pt x="4842" y="6640"/>
                </a:lnTo>
                <a:lnTo>
                  <a:pt x="4952" y="6933"/>
                </a:lnTo>
                <a:lnTo>
                  <a:pt x="5063" y="7190"/>
                </a:lnTo>
                <a:lnTo>
                  <a:pt x="5209" y="7447"/>
                </a:lnTo>
                <a:lnTo>
                  <a:pt x="5393" y="7704"/>
                </a:lnTo>
                <a:lnTo>
                  <a:pt x="5576" y="7924"/>
                </a:lnTo>
                <a:lnTo>
                  <a:pt x="5759" y="8144"/>
                </a:lnTo>
                <a:lnTo>
                  <a:pt x="5980" y="8327"/>
                </a:lnTo>
                <a:lnTo>
                  <a:pt x="6236" y="8474"/>
                </a:lnTo>
                <a:lnTo>
                  <a:pt x="6493" y="8621"/>
                </a:lnTo>
                <a:lnTo>
                  <a:pt x="6750" y="8694"/>
                </a:lnTo>
                <a:lnTo>
                  <a:pt x="7043" y="8768"/>
                </a:lnTo>
                <a:lnTo>
                  <a:pt x="7300" y="8804"/>
                </a:lnTo>
                <a:lnTo>
                  <a:pt x="7924" y="8804"/>
                </a:lnTo>
                <a:lnTo>
                  <a:pt x="8217" y="8694"/>
                </a:lnTo>
                <a:lnTo>
                  <a:pt x="8511" y="8621"/>
                </a:lnTo>
                <a:lnTo>
                  <a:pt x="8731" y="8474"/>
                </a:lnTo>
                <a:lnTo>
                  <a:pt x="8951" y="8291"/>
                </a:lnTo>
                <a:lnTo>
                  <a:pt x="9171" y="8107"/>
                </a:lnTo>
                <a:lnTo>
                  <a:pt x="9354" y="7887"/>
                </a:lnTo>
                <a:lnTo>
                  <a:pt x="9464" y="7667"/>
                </a:lnTo>
                <a:lnTo>
                  <a:pt x="9611" y="7410"/>
                </a:lnTo>
                <a:lnTo>
                  <a:pt x="9684" y="7117"/>
                </a:lnTo>
                <a:lnTo>
                  <a:pt x="9721" y="6787"/>
                </a:lnTo>
                <a:lnTo>
                  <a:pt x="9758" y="6457"/>
                </a:lnTo>
                <a:lnTo>
                  <a:pt x="9721" y="6090"/>
                </a:lnTo>
                <a:lnTo>
                  <a:pt x="9684" y="5760"/>
                </a:lnTo>
                <a:lnTo>
                  <a:pt x="9538" y="5063"/>
                </a:lnTo>
                <a:lnTo>
                  <a:pt x="9354" y="4366"/>
                </a:lnTo>
                <a:lnTo>
                  <a:pt x="9024" y="2788"/>
                </a:lnTo>
                <a:lnTo>
                  <a:pt x="8951" y="2422"/>
                </a:lnTo>
                <a:lnTo>
                  <a:pt x="8951" y="2238"/>
                </a:lnTo>
                <a:lnTo>
                  <a:pt x="8951" y="2055"/>
                </a:lnTo>
                <a:lnTo>
                  <a:pt x="9024" y="2348"/>
                </a:lnTo>
                <a:lnTo>
                  <a:pt x="9098" y="2568"/>
                </a:lnTo>
                <a:lnTo>
                  <a:pt x="9244" y="2788"/>
                </a:lnTo>
                <a:lnTo>
                  <a:pt x="9391" y="3009"/>
                </a:lnTo>
                <a:lnTo>
                  <a:pt x="9501" y="3082"/>
                </a:lnTo>
                <a:lnTo>
                  <a:pt x="9611" y="3119"/>
                </a:lnTo>
                <a:lnTo>
                  <a:pt x="9684" y="3119"/>
                </a:lnTo>
                <a:lnTo>
                  <a:pt x="9758" y="3082"/>
                </a:lnTo>
                <a:lnTo>
                  <a:pt x="9794" y="3045"/>
                </a:lnTo>
                <a:lnTo>
                  <a:pt x="9831" y="2972"/>
                </a:lnTo>
                <a:lnTo>
                  <a:pt x="9758" y="2788"/>
                </a:lnTo>
                <a:lnTo>
                  <a:pt x="9648" y="2605"/>
                </a:lnTo>
                <a:lnTo>
                  <a:pt x="9464" y="2275"/>
                </a:lnTo>
                <a:lnTo>
                  <a:pt x="9318" y="1908"/>
                </a:lnTo>
                <a:lnTo>
                  <a:pt x="9244" y="1725"/>
                </a:lnTo>
                <a:lnTo>
                  <a:pt x="9134" y="1541"/>
                </a:lnTo>
                <a:lnTo>
                  <a:pt x="9171" y="1505"/>
                </a:lnTo>
                <a:lnTo>
                  <a:pt x="9354" y="1358"/>
                </a:lnTo>
                <a:lnTo>
                  <a:pt x="9538" y="1248"/>
                </a:lnTo>
                <a:lnTo>
                  <a:pt x="9978" y="1101"/>
                </a:lnTo>
                <a:lnTo>
                  <a:pt x="10051" y="1395"/>
                </a:lnTo>
                <a:lnTo>
                  <a:pt x="10125" y="1688"/>
                </a:lnTo>
                <a:lnTo>
                  <a:pt x="10345" y="2238"/>
                </a:lnTo>
                <a:lnTo>
                  <a:pt x="10418" y="2495"/>
                </a:lnTo>
                <a:lnTo>
                  <a:pt x="10491" y="2825"/>
                </a:lnTo>
                <a:lnTo>
                  <a:pt x="10565" y="2972"/>
                </a:lnTo>
                <a:lnTo>
                  <a:pt x="10638" y="3082"/>
                </a:lnTo>
                <a:lnTo>
                  <a:pt x="10748" y="3192"/>
                </a:lnTo>
                <a:lnTo>
                  <a:pt x="10858" y="3229"/>
                </a:lnTo>
                <a:lnTo>
                  <a:pt x="10968" y="3229"/>
                </a:lnTo>
                <a:lnTo>
                  <a:pt x="11042" y="3192"/>
                </a:lnTo>
                <a:lnTo>
                  <a:pt x="11115" y="3119"/>
                </a:lnTo>
                <a:lnTo>
                  <a:pt x="11115" y="3009"/>
                </a:lnTo>
                <a:lnTo>
                  <a:pt x="11115" y="2972"/>
                </a:lnTo>
                <a:lnTo>
                  <a:pt x="11078" y="2899"/>
                </a:lnTo>
                <a:lnTo>
                  <a:pt x="11005" y="2825"/>
                </a:lnTo>
                <a:lnTo>
                  <a:pt x="10932" y="2642"/>
                </a:lnTo>
                <a:lnTo>
                  <a:pt x="10895" y="2458"/>
                </a:lnTo>
                <a:lnTo>
                  <a:pt x="10675" y="1835"/>
                </a:lnTo>
                <a:lnTo>
                  <a:pt x="10528" y="1395"/>
                </a:lnTo>
                <a:lnTo>
                  <a:pt x="10418" y="1174"/>
                </a:lnTo>
                <a:lnTo>
                  <a:pt x="10308" y="991"/>
                </a:lnTo>
                <a:lnTo>
                  <a:pt x="10455" y="918"/>
                </a:lnTo>
                <a:lnTo>
                  <a:pt x="11005" y="734"/>
                </a:lnTo>
                <a:lnTo>
                  <a:pt x="11152" y="1174"/>
                </a:lnTo>
                <a:lnTo>
                  <a:pt x="11298" y="1615"/>
                </a:lnTo>
                <a:lnTo>
                  <a:pt x="11555" y="2348"/>
                </a:lnTo>
                <a:lnTo>
                  <a:pt x="11702" y="2678"/>
                </a:lnTo>
                <a:lnTo>
                  <a:pt x="11775" y="2788"/>
                </a:lnTo>
                <a:lnTo>
                  <a:pt x="11922" y="2899"/>
                </a:lnTo>
                <a:lnTo>
                  <a:pt x="11959" y="2935"/>
                </a:lnTo>
                <a:lnTo>
                  <a:pt x="12032" y="2899"/>
                </a:lnTo>
                <a:lnTo>
                  <a:pt x="12069" y="2899"/>
                </a:lnTo>
                <a:lnTo>
                  <a:pt x="12105" y="2825"/>
                </a:lnTo>
                <a:lnTo>
                  <a:pt x="12142" y="2715"/>
                </a:lnTo>
                <a:lnTo>
                  <a:pt x="12142" y="2568"/>
                </a:lnTo>
                <a:lnTo>
                  <a:pt x="12069" y="2275"/>
                </a:lnTo>
                <a:lnTo>
                  <a:pt x="11812" y="1688"/>
                </a:lnTo>
                <a:lnTo>
                  <a:pt x="11592" y="1101"/>
                </a:lnTo>
                <a:lnTo>
                  <a:pt x="11445" y="698"/>
                </a:lnTo>
                <a:lnTo>
                  <a:pt x="11372" y="588"/>
                </a:lnTo>
                <a:lnTo>
                  <a:pt x="11665" y="441"/>
                </a:lnTo>
                <a:lnTo>
                  <a:pt x="11922" y="294"/>
                </a:lnTo>
                <a:lnTo>
                  <a:pt x="12105" y="147"/>
                </a:lnTo>
                <a:lnTo>
                  <a:pt x="12142" y="111"/>
                </a:lnTo>
                <a:lnTo>
                  <a:pt x="12142" y="74"/>
                </a:lnTo>
                <a:lnTo>
                  <a:pt x="12105" y="37"/>
                </a:lnTo>
                <a:lnTo>
                  <a:pt x="12069" y="1"/>
                </a:lnTo>
                <a:close/>
                <a:moveTo>
                  <a:pt x="4072" y="7080"/>
                </a:moveTo>
                <a:lnTo>
                  <a:pt x="4035" y="7117"/>
                </a:lnTo>
                <a:lnTo>
                  <a:pt x="3999" y="7154"/>
                </a:lnTo>
                <a:lnTo>
                  <a:pt x="3999" y="7337"/>
                </a:lnTo>
                <a:lnTo>
                  <a:pt x="3999" y="7557"/>
                </a:lnTo>
                <a:lnTo>
                  <a:pt x="4072" y="7961"/>
                </a:lnTo>
                <a:lnTo>
                  <a:pt x="4219" y="8327"/>
                </a:lnTo>
                <a:lnTo>
                  <a:pt x="4366" y="8731"/>
                </a:lnTo>
                <a:lnTo>
                  <a:pt x="4439" y="8804"/>
                </a:lnTo>
                <a:lnTo>
                  <a:pt x="4182" y="8988"/>
                </a:lnTo>
                <a:lnTo>
                  <a:pt x="3889" y="9098"/>
                </a:lnTo>
                <a:lnTo>
                  <a:pt x="3852" y="8951"/>
                </a:lnTo>
                <a:lnTo>
                  <a:pt x="3815" y="8804"/>
                </a:lnTo>
                <a:lnTo>
                  <a:pt x="3669" y="8511"/>
                </a:lnTo>
                <a:lnTo>
                  <a:pt x="3522" y="8071"/>
                </a:lnTo>
                <a:lnTo>
                  <a:pt x="3449" y="7887"/>
                </a:lnTo>
                <a:lnTo>
                  <a:pt x="3339" y="7667"/>
                </a:lnTo>
                <a:lnTo>
                  <a:pt x="3228" y="7630"/>
                </a:lnTo>
                <a:lnTo>
                  <a:pt x="3155" y="7630"/>
                </a:lnTo>
                <a:lnTo>
                  <a:pt x="3045" y="7704"/>
                </a:lnTo>
                <a:lnTo>
                  <a:pt x="3045" y="7777"/>
                </a:lnTo>
                <a:lnTo>
                  <a:pt x="3082" y="7997"/>
                </a:lnTo>
                <a:lnTo>
                  <a:pt x="3118" y="8217"/>
                </a:lnTo>
                <a:lnTo>
                  <a:pt x="3265" y="8658"/>
                </a:lnTo>
                <a:lnTo>
                  <a:pt x="3339" y="8951"/>
                </a:lnTo>
                <a:lnTo>
                  <a:pt x="3412" y="9098"/>
                </a:lnTo>
                <a:lnTo>
                  <a:pt x="3485" y="9244"/>
                </a:lnTo>
                <a:lnTo>
                  <a:pt x="2825" y="9428"/>
                </a:lnTo>
                <a:lnTo>
                  <a:pt x="2788" y="9281"/>
                </a:lnTo>
                <a:lnTo>
                  <a:pt x="2642" y="8768"/>
                </a:lnTo>
                <a:lnTo>
                  <a:pt x="2532" y="8547"/>
                </a:lnTo>
                <a:lnTo>
                  <a:pt x="2385" y="8327"/>
                </a:lnTo>
                <a:lnTo>
                  <a:pt x="2385" y="8254"/>
                </a:lnTo>
                <a:lnTo>
                  <a:pt x="2385" y="8217"/>
                </a:lnTo>
                <a:lnTo>
                  <a:pt x="2421" y="8181"/>
                </a:lnTo>
                <a:lnTo>
                  <a:pt x="2421" y="8144"/>
                </a:lnTo>
                <a:lnTo>
                  <a:pt x="2421" y="8107"/>
                </a:lnTo>
                <a:lnTo>
                  <a:pt x="2385" y="8107"/>
                </a:lnTo>
                <a:lnTo>
                  <a:pt x="2275" y="8144"/>
                </a:lnTo>
                <a:lnTo>
                  <a:pt x="2128" y="8144"/>
                </a:lnTo>
                <a:lnTo>
                  <a:pt x="2055" y="8181"/>
                </a:lnTo>
                <a:lnTo>
                  <a:pt x="2018" y="8254"/>
                </a:lnTo>
                <a:lnTo>
                  <a:pt x="1981" y="8327"/>
                </a:lnTo>
                <a:lnTo>
                  <a:pt x="1981" y="8401"/>
                </a:lnTo>
                <a:lnTo>
                  <a:pt x="2165" y="8841"/>
                </a:lnTo>
                <a:lnTo>
                  <a:pt x="2348" y="9318"/>
                </a:lnTo>
                <a:lnTo>
                  <a:pt x="2385" y="9575"/>
                </a:lnTo>
                <a:lnTo>
                  <a:pt x="1945" y="9685"/>
                </a:lnTo>
                <a:lnTo>
                  <a:pt x="1871" y="9721"/>
                </a:lnTo>
                <a:lnTo>
                  <a:pt x="1798" y="9795"/>
                </a:lnTo>
                <a:lnTo>
                  <a:pt x="1798" y="9868"/>
                </a:lnTo>
                <a:lnTo>
                  <a:pt x="1761" y="9941"/>
                </a:lnTo>
                <a:lnTo>
                  <a:pt x="1798" y="10015"/>
                </a:lnTo>
                <a:lnTo>
                  <a:pt x="1835" y="10088"/>
                </a:lnTo>
                <a:lnTo>
                  <a:pt x="1908" y="10161"/>
                </a:lnTo>
                <a:lnTo>
                  <a:pt x="1981" y="10198"/>
                </a:lnTo>
                <a:lnTo>
                  <a:pt x="2275" y="10198"/>
                </a:lnTo>
                <a:lnTo>
                  <a:pt x="2385" y="10125"/>
                </a:lnTo>
                <a:lnTo>
                  <a:pt x="2495" y="10088"/>
                </a:lnTo>
                <a:lnTo>
                  <a:pt x="2532" y="10051"/>
                </a:lnTo>
                <a:lnTo>
                  <a:pt x="2568" y="10088"/>
                </a:lnTo>
                <a:lnTo>
                  <a:pt x="2605" y="10125"/>
                </a:lnTo>
                <a:lnTo>
                  <a:pt x="2678" y="10125"/>
                </a:lnTo>
                <a:lnTo>
                  <a:pt x="2788" y="10088"/>
                </a:lnTo>
                <a:lnTo>
                  <a:pt x="2825" y="9978"/>
                </a:lnTo>
                <a:lnTo>
                  <a:pt x="3265" y="9868"/>
                </a:lnTo>
                <a:lnTo>
                  <a:pt x="3742" y="9721"/>
                </a:lnTo>
                <a:lnTo>
                  <a:pt x="4146" y="9575"/>
                </a:lnTo>
                <a:lnTo>
                  <a:pt x="4549" y="9354"/>
                </a:lnTo>
                <a:lnTo>
                  <a:pt x="4732" y="9208"/>
                </a:lnTo>
                <a:lnTo>
                  <a:pt x="4879" y="9061"/>
                </a:lnTo>
                <a:lnTo>
                  <a:pt x="5026" y="8841"/>
                </a:lnTo>
                <a:lnTo>
                  <a:pt x="5136" y="8621"/>
                </a:lnTo>
                <a:lnTo>
                  <a:pt x="5209" y="8401"/>
                </a:lnTo>
                <a:lnTo>
                  <a:pt x="5173" y="8181"/>
                </a:lnTo>
                <a:lnTo>
                  <a:pt x="5099" y="7997"/>
                </a:lnTo>
                <a:lnTo>
                  <a:pt x="5026" y="7887"/>
                </a:lnTo>
                <a:lnTo>
                  <a:pt x="4952" y="7814"/>
                </a:lnTo>
                <a:lnTo>
                  <a:pt x="4842" y="7814"/>
                </a:lnTo>
                <a:lnTo>
                  <a:pt x="4806" y="7851"/>
                </a:lnTo>
                <a:lnTo>
                  <a:pt x="4806" y="7887"/>
                </a:lnTo>
                <a:lnTo>
                  <a:pt x="4732" y="8327"/>
                </a:lnTo>
                <a:lnTo>
                  <a:pt x="4512" y="7667"/>
                </a:lnTo>
                <a:lnTo>
                  <a:pt x="4366" y="7374"/>
                </a:lnTo>
                <a:lnTo>
                  <a:pt x="4182" y="7117"/>
                </a:lnTo>
                <a:lnTo>
                  <a:pt x="4146" y="7080"/>
                </a:lnTo>
                <a:close/>
              </a:path>
            </a:pathLst>
          </a:custGeom>
          <a:solidFill>
            <a:srgbClr val="6D9EE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A4C2F4"/>
              </a:solidFill>
              <a:latin typeface="Arial"/>
              <a:ea typeface="Arial"/>
              <a:cs typeface="Arial"/>
              <a:sym typeface="Arial"/>
            </a:endParaRPr>
          </a:p>
        </p:txBody>
      </p:sp>
      <p:sp>
        <p:nvSpPr>
          <p:cNvPr id="903" name="Google Shape;903;p41"/>
          <p:cNvSpPr/>
          <p:nvPr/>
        </p:nvSpPr>
        <p:spPr>
          <a:xfrm>
            <a:off x="859713" y="3417443"/>
            <a:ext cx="317620" cy="659010"/>
          </a:xfrm>
          <a:custGeom>
            <a:avLst/>
            <a:gdLst/>
            <a:ahLst/>
            <a:cxnLst/>
            <a:rect l="l" t="t" r="r" b="b"/>
            <a:pathLst>
              <a:path w="6347" h="13169" extrusionOk="0">
                <a:moveTo>
                  <a:pt x="588" y="330"/>
                </a:moveTo>
                <a:lnTo>
                  <a:pt x="808" y="367"/>
                </a:lnTo>
                <a:lnTo>
                  <a:pt x="1028" y="440"/>
                </a:lnTo>
                <a:lnTo>
                  <a:pt x="1211" y="550"/>
                </a:lnTo>
                <a:lnTo>
                  <a:pt x="1395" y="734"/>
                </a:lnTo>
                <a:lnTo>
                  <a:pt x="1578" y="917"/>
                </a:lnTo>
                <a:lnTo>
                  <a:pt x="1688" y="1101"/>
                </a:lnTo>
                <a:lnTo>
                  <a:pt x="1798" y="1321"/>
                </a:lnTo>
                <a:lnTo>
                  <a:pt x="1908" y="1541"/>
                </a:lnTo>
                <a:lnTo>
                  <a:pt x="1982" y="1761"/>
                </a:lnTo>
                <a:lnTo>
                  <a:pt x="2018" y="2018"/>
                </a:lnTo>
                <a:lnTo>
                  <a:pt x="2018" y="2458"/>
                </a:lnTo>
                <a:lnTo>
                  <a:pt x="2018" y="2495"/>
                </a:lnTo>
                <a:lnTo>
                  <a:pt x="1982" y="2421"/>
                </a:lnTo>
                <a:lnTo>
                  <a:pt x="1762" y="1944"/>
                </a:lnTo>
                <a:lnTo>
                  <a:pt x="1615" y="1724"/>
                </a:lnTo>
                <a:lnTo>
                  <a:pt x="1432" y="1504"/>
                </a:lnTo>
                <a:lnTo>
                  <a:pt x="1395" y="1467"/>
                </a:lnTo>
                <a:lnTo>
                  <a:pt x="1322" y="1467"/>
                </a:lnTo>
                <a:lnTo>
                  <a:pt x="1285" y="1504"/>
                </a:lnTo>
                <a:lnTo>
                  <a:pt x="1285" y="1578"/>
                </a:lnTo>
                <a:lnTo>
                  <a:pt x="1322" y="1834"/>
                </a:lnTo>
                <a:lnTo>
                  <a:pt x="1395" y="2128"/>
                </a:lnTo>
                <a:lnTo>
                  <a:pt x="1615" y="2641"/>
                </a:lnTo>
                <a:lnTo>
                  <a:pt x="1725" y="2935"/>
                </a:lnTo>
                <a:lnTo>
                  <a:pt x="1615" y="2861"/>
                </a:lnTo>
                <a:lnTo>
                  <a:pt x="1468" y="2715"/>
                </a:lnTo>
                <a:lnTo>
                  <a:pt x="1248" y="2348"/>
                </a:lnTo>
                <a:lnTo>
                  <a:pt x="1065" y="1981"/>
                </a:lnTo>
                <a:lnTo>
                  <a:pt x="955" y="1724"/>
                </a:lnTo>
                <a:lnTo>
                  <a:pt x="845" y="1394"/>
                </a:lnTo>
                <a:lnTo>
                  <a:pt x="735" y="1027"/>
                </a:lnTo>
                <a:lnTo>
                  <a:pt x="661" y="697"/>
                </a:lnTo>
                <a:lnTo>
                  <a:pt x="588" y="330"/>
                </a:lnTo>
                <a:close/>
                <a:moveTo>
                  <a:pt x="3706" y="2825"/>
                </a:moveTo>
                <a:lnTo>
                  <a:pt x="3926" y="2861"/>
                </a:lnTo>
                <a:lnTo>
                  <a:pt x="4109" y="2935"/>
                </a:lnTo>
                <a:lnTo>
                  <a:pt x="4733" y="3118"/>
                </a:lnTo>
                <a:lnTo>
                  <a:pt x="4990" y="3228"/>
                </a:lnTo>
                <a:lnTo>
                  <a:pt x="5283" y="3375"/>
                </a:lnTo>
                <a:lnTo>
                  <a:pt x="5503" y="3522"/>
                </a:lnTo>
                <a:lnTo>
                  <a:pt x="5687" y="3668"/>
                </a:lnTo>
                <a:lnTo>
                  <a:pt x="5687" y="3668"/>
                </a:lnTo>
                <a:lnTo>
                  <a:pt x="5540" y="3632"/>
                </a:lnTo>
                <a:lnTo>
                  <a:pt x="5467" y="3632"/>
                </a:lnTo>
                <a:lnTo>
                  <a:pt x="5393" y="3705"/>
                </a:lnTo>
                <a:lnTo>
                  <a:pt x="5356" y="3778"/>
                </a:lnTo>
                <a:lnTo>
                  <a:pt x="5393" y="3888"/>
                </a:lnTo>
                <a:lnTo>
                  <a:pt x="5026" y="4035"/>
                </a:lnTo>
                <a:lnTo>
                  <a:pt x="4660" y="4109"/>
                </a:lnTo>
                <a:lnTo>
                  <a:pt x="4293" y="4182"/>
                </a:lnTo>
                <a:lnTo>
                  <a:pt x="3889" y="4182"/>
                </a:lnTo>
                <a:lnTo>
                  <a:pt x="3449" y="4109"/>
                </a:lnTo>
                <a:lnTo>
                  <a:pt x="3046" y="3999"/>
                </a:lnTo>
                <a:lnTo>
                  <a:pt x="2862" y="3925"/>
                </a:lnTo>
                <a:lnTo>
                  <a:pt x="2642" y="3815"/>
                </a:lnTo>
                <a:lnTo>
                  <a:pt x="2459" y="3668"/>
                </a:lnTo>
                <a:lnTo>
                  <a:pt x="2349" y="3595"/>
                </a:lnTo>
                <a:lnTo>
                  <a:pt x="2312" y="3522"/>
                </a:lnTo>
                <a:lnTo>
                  <a:pt x="2532" y="3668"/>
                </a:lnTo>
                <a:lnTo>
                  <a:pt x="2789" y="3815"/>
                </a:lnTo>
                <a:lnTo>
                  <a:pt x="3046" y="3888"/>
                </a:lnTo>
                <a:lnTo>
                  <a:pt x="3339" y="3999"/>
                </a:lnTo>
                <a:lnTo>
                  <a:pt x="3596" y="4035"/>
                </a:lnTo>
                <a:lnTo>
                  <a:pt x="3889" y="4109"/>
                </a:lnTo>
                <a:lnTo>
                  <a:pt x="4073" y="4109"/>
                </a:lnTo>
                <a:lnTo>
                  <a:pt x="4183" y="4072"/>
                </a:lnTo>
                <a:lnTo>
                  <a:pt x="4329" y="4035"/>
                </a:lnTo>
                <a:lnTo>
                  <a:pt x="4439" y="3962"/>
                </a:lnTo>
                <a:lnTo>
                  <a:pt x="4476" y="3888"/>
                </a:lnTo>
                <a:lnTo>
                  <a:pt x="4439" y="3778"/>
                </a:lnTo>
                <a:lnTo>
                  <a:pt x="4329" y="3705"/>
                </a:lnTo>
                <a:lnTo>
                  <a:pt x="4219" y="3632"/>
                </a:lnTo>
                <a:lnTo>
                  <a:pt x="3963" y="3595"/>
                </a:lnTo>
                <a:lnTo>
                  <a:pt x="3706" y="3558"/>
                </a:lnTo>
                <a:lnTo>
                  <a:pt x="3449" y="3522"/>
                </a:lnTo>
                <a:lnTo>
                  <a:pt x="2715" y="3338"/>
                </a:lnTo>
                <a:lnTo>
                  <a:pt x="2862" y="3228"/>
                </a:lnTo>
                <a:lnTo>
                  <a:pt x="3082" y="3081"/>
                </a:lnTo>
                <a:lnTo>
                  <a:pt x="3302" y="2935"/>
                </a:lnTo>
                <a:lnTo>
                  <a:pt x="3486" y="2861"/>
                </a:lnTo>
                <a:lnTo>
                  <a:pt x="3706" y="2825"/>
                </a:lnTo>
                <a:close/>
                <a:moveTo>
                  <a:pt x="1285" y="5686"/>
                </a:moveTo>
                <a:lnTo>
                  <a:pt x="1725" y="5723"/>
                </a:lnTo>
                <a:lnTo>
                  <a:pt x="1762" y="5723"/>
                </a:lnTo>
                <a:lnTo>
                  <a:pt x="1835" y="5869"/>
                </a:lnTo>
                <a:lnTo>
                  <a:pt x="1908" y="5943"/>
                </a:lnTo>
                <a:lnTo>
                  <a:pt x="2018" y="5943"/>
                </a:lnTo>
                <a:lnTo>
                  <a:pt x="2129" y="5869"/>
                </a:lnTo>
                <a:lnTo>
                  <a:pt x="2165" y="5759"/>
                </a:lnTo>
                <a:lnTo>
                  <a:pt x="2642" y="5796"/>
                </a:lnTo>
                <a:lnTo>
                  <a:pt x="3082" y="5796"/>
                </a:lnTo>
                <a:lnTo>
                  <a:pt x="3339" y="5833"/>
                </a:lnTo>
                <a:lnTo>
                  <a:pt x="3522" y="5869"/>
                </a:lnTo>
                <a:lnTo>
                  <a:pt x="3522" y="6016"/>
                </a:lnTo>
                <a:lnTo>
                  <a:pt x="3376" y="5979"/>
                </a:lnTo>
                <a:lnTo>
                  <a:pt x="3266" y="6016"/>
                </a:lnTo>
                <a:lnTo>
                  <a:pt x="3119" y="6089"/>
                </a:lnTo>
                <a:lnTo>
                  <a:pt x="3082" y="6163"/>
                </a:lnTo>
                <a:lnTo>
                  <a:pt x="3082" y="6236"/>
                </a:lnTo>
                <a:lnTo>
                  <a:pt x="2752" y="6236"/>
                </a:lnTo>
                <a:lnTo>
                  <a:pt x="1322" y="6163"/>
                </a:lnTo>
                <a:lnTo>
                  <a:pt x="808" y="6089"/>
                </a:lnTo>
                <a:lnTo>
                  <a:pt x="515" y="6053"/>
                </a:lnTo>
                <a:lnTo>
                  <a:pt x="258" y="6089"/>
                </a:lnTo>
                <a:lnTo>
                  <a:pt x="368" y="5943"/>
                </a:lnTo>
                <a:lnTo>
                  <a:pt x="515" y="5833"/>
                </a:lnTo>
                <a:lnTo>
                  <a:pt x="661" y="5723"/>
                </a:lnTo>
                <a:lnTo>
                  <a:pt x="808" y="5686"/>
                </a:lnTo>
                <a:close/>
                <a:moveTo>
                  <a:pt x="2239" y="6676"/>
                </a:moveTo>
                <a:lnTo>
                  <a:pt x="3009" y="6713"/>
                </a:lnTo>
                <a:lnTo>
                  <a:pt x="3156" y="6750"/>
                </a:lnTo>
                <a:lnTo>
                  <a:pt x="3156" y="7997"/>
                </a:lnTo>
                <a:lnTo>
                  <a:pt x="3119" y="9244"/>
                </a:lnTo>
                <a:lnTo>
                  <a:pt x="2422" y="9354"/>
                </a:lnTo>
                <a:lnTo>
                  <a:pt x="2422" y="8951"/>
                </a:lnTo>
                <a:lnTo>
                  <a:pt x="2312" y="7630"/>
                </a:lnTo>
                <a:lnTo>
                  <a:pt x="2275" y="6933"/>
                </a:lnTo>
                <a:lnTo>
                  <a:pt x="2239" y="6676"/>
                </a:lnTo>
                <a:close/>
                <a:moveTo>
                  <a:pt x="1065" y="6566"/>
                </a:moveTo>
                <a:lnTo>
                  <a:pt x="1872" y="6676"/>
                </a:lnTo>
                <a:lnTo>
                  <a:pt x="1835" y="6786"/>
                </a:lnTo>
                <a:lnTo>
                  <a:pt x="1835" y="6933"/>
                </a:lnTo>
                <a:lnTo>
                  <a:pt x="1872" y="7226"/>
                </a:lnTo>
                <a:lnTo>
                  <a:pt x="1945" y="8804"/>
                </a:lnTo>
                <a:lnTo>
                  <a:pt x="1982" y="9391"/>
                </a:lnTo>
                <a:lnTo>
                  <a:pt x="1542" y="9391"/>
                </a:lnTo>
                <a:lnTo>
                  <a:pt x="1101" y="9427"/>
                </a:lnTo>
                <a:lnTo>
                  <a:pt x="1028" y="8254"/>
                </a:lnTo>
                <a:lnTo>
                  <a:pt x="955" y="7410"/>
                </a:lnTo>
                <a:lnTo>
                  <a:pt x="918" y="6970"/>
                </a:lnTo>
                <a:lnTo>
                  <a:pt x="808" y="6566"/>
                </a:lnTo>
                <a:close/>
                <a:moveTo>
                  <a:pt x="3082" y="9721"/>
                </a:moveTo>
                <a:lnTo>
                  <a:pt x="3009" y="10454"/>
                </a:lnTo>
                <a:lnTo>
                  <a:pt x="2972" y="10454"/>
                </a:lnTo>
                <a:lnTo>
                  <a:pt x="2862" y="10418"/>
                </a:lnTo>
                <a:lnTo>
                  <a:pt x="2752" y="10418"/>
                </a:lnTo>
                <a:lnTo>
                  <a:pt x="2605" y="10454"/>
                </a:lnTo>
                <a:lnTo>
                  <a:pt x="2495" y="10528"/>
                </a:lnTo>
                <a:lnTo>
                  <a:pt x="2495" y="10418"/>
                </a:lnTo>
                <a:lnTo>
                  <a:pt x="2459" y="9831"/>
                </a:lnTo>
                <a:lnTo>
                  <a:pt x="2789" y="9794"/>
                </a:lnTo>
                <a:lnTo>
                  <a:pt x="3082" y="9721"/>
                </a:lnTo>
                <a:close/>
                <a:moveTo>
                  <a:pt x="1138" y="9758"/>
                </a:moveTo>
                <a:lnTo>
                  <a:pt x="1358" y="9831"/>
                </a:lnTo>
                <a:lnTo>
                  <a:pt x="1542" y="9831"/>
                </a:lnTo>
                <a:lnTo>
                  <a:pt x="1982" y="9868"/>
                </a:lnTo>
                <a:lnTo>
                  <a:pt x="2018" y="10088"/>
                </a:lnTo>
                <a:lnTo>
                  <a:pt x="1982" y="10124"/>
                </a:lnTo>
                <a:lnTo>
                  <a:pt x="1688" y="10088"/>
                </a:lnTo>
                <a:lnTo>
                  <a:pt x="1615" y="10124"/>
                </a:lnTo>
                <a:lnTo>
                  <a:pt x="1542" y="10161"/>
                </a:lnTo>
                <a:lnTo>
                  <a:pt x="1542" y="10234"/>
                </a:lnTo>
                <a:lnTo>
                  <a:pt x="1578" y="10308"/>
                </a:lnTo>
                <a:lnTo>
                  <a:pt x="1725" y="10454"/>
                </a:lnTo>
                <a:lnTo>
                  <a:pt x="1945" y="10491"/>
                </a:lnTo>
                <a:lnTo>
                  <a:pt x="2018" y="10491"/>
                </a:lnTo>
                <a:lnTo>
                  <a:pt x="2018" y="10748"/>
                </a:lnTo>
                <a:lnTo>
                  <a:pt x="1798" y="10785"/>
                </a:lnTo>
                <a:lnTo>
                  <a:pt x="1798" y="10748"/>
                </a:lnTo>
                <a:lnTo>
                  <a:pt x="1762" y="10748"/>
                </a:lnTo>
                <a:lnTo>
                  <a:pt x="1688" y="10785"/>
                </a:lnTo>
                <a:lnTo>
                  <a:pt x="1615" y="10821"/>
                </a:lnTo>
                <a:lnTo>
                  <a:pt x="1542" y="10895"/>
                </a:lnTo>
                <a:lnTo>
                  <a:pt x="1505" y="11005"/>
                </a:lnTo>
                <a:lnTo>
                  <a:pt x="1542" y="11078"/>
                </a:lnTo>
                <a:lnTo>
                  <a:pt x="1652" y="11151"/>
                </a:lnTo>
                <a:lnTo>
                  <a:pt x="2055" y="11151"/>
                </a:lnTo>
                <a:lnTo>
                  <a:pt x="2129" y="11408"/>
                </a:lnTo>
                <a:lnTo>
                  <a:pt x="2239" y="11592"/>
                </a:lnTo>
                <a:lnTo>
                  <a:pt x="2275" y="11628"/>
                </a:lnTo>
                <a:lnTo>
                  <a:pt x="2349" y="11628"/>
                </a:lnTo>
                <a:lnTo>
                  <a:pt x="2422" y="11592"/>
                </a:lnTo>
                <a:lnTo>
                  <a:pt x="2459" y="11555"/>
                </a:lnTo>
                <a:lnTo>
                  <a:pt x="2532" y="11371"/>
                </a:lnTo>
                <a:lnTo>
                  <a:pt x="2569" y="11188"/>
                </a:lnTo>
                <a:lnTo>
                  <a:pt x="2569" y="11005"/>
                </a:lnTo>
                <a:lnTo>
                  <a:pt x="2532" y="10785"/>
                </a:lnTo>
                <a:lnTo>
                  <a:pt x="2679" y="10821"/>
                </a:lnTo>
                <a:lnTo>
                  <a:pt x="3009" y="10821"/>
                </a:lnTo>
                <a:lnTo>
                  <a:pt x="2936" y="11408"/>
                </a:lnTo>
                <a:lnTo>
                  <a:pt x="2862" y="11812"/>
                </a:lnTo>
                <a:lnTo>
                  <a:pt x="2825" y="11995"/>
                </a:lnTo>
                <a:lnTo>
                  <a:pt x="2752" y="12178"/>
                </a:lnTo>
                <a:lnTo>
                  <a:pt x="2642" y="12362"/>
                </a:lnTo>
                <a:lnTo>
                  <a:pt x="2532" y="12472"/>
                </a:lnTo>
                <a:lnTo>
                  <a:pt x="2349" y="12582"/>
                </a:lnTo>
                <a:lnTo>
                  <a:pt x="2129" y="12619"/>
                </a:lnTo>
                <a:lnTo>
                  <a:pt x="1945" y="12619"/>
                </a:lnTo>
                <a:lnTo>
                  <a:pt x="1798" y="12582"/>
                </a:lnTo>
                <a:lnTo>
                  <a:pt x="1652" y="12472"/>
                </a:lnTo>
                <a:lnTo>
                  <a:pt x="1505" y="12362"/>
                </a:lnTo>
                <a:lnTo>
                  <a:pt x="1432" y="12215"/>
                </a:lnTo>
                <a:lnTo>
                  <a:pt x="1322" y="12068"/>
                </a:lnTo>
                <a:lnTo>
                  <a:pt x="1211" y="11738"/>
                </a:lnTo>
                <a:lnTo>
                  <a:pt x="1138" y="11335"/>
                </a:lnTo>
                <a:lnTo>
                  <a:pt x="1138" y="10858"/>
                </a:lnTo>
                <a:lnTo>
                  <a:pt x="1138" y="10014"/>
                </a:lnTo>
                <a:lnTo>
                  <a:pt x="1138" y="9758"/>
                </a:lnTo>
                <a:close/>
                <a:moveTo>
                  <a:pt x="625" y="0"/>
                </a:moveTo>
                <a:lnTo>
                  <a:pt x="478" y="37"/>
                </a:lnTo>
                <a:lnTo>
                  <a:pt x="331" y="110"/>
                </a:lnTo>
                <a:lnTo>
                  <a:pt x="294" y="184"/>
                </a:lnTo>
                <a:lnTo>
                  <a:pt x="294" y="220"/>
                </a:lnTo>
                <a:lnTo>
                  <a:pt x="294" y="294"/>
                </a:lnTo>
                <a:lnTo>
                  <a:pt x="331" y="330"/>
                </a:lnTo>
                <a:lnTo>
                  <a:pt x="294" y="587"/>
                </a:lnTo>
                <a:lnTo>
                  <a:pt x="294" y="844"/>
                </a:lnTo>
                <a:lnTo>
                  <a:pt x="331" y="1101"/>
                </a:lnTo>
                <a:lnTo>
                  <a:pt x="368" y="1321"/>
                </a:lnTo>
                <a:lnTo>
                  <a:pt x="551" y="1834"/>
                </a:lnTo>
                <a:lnTo>
                  <a:pt x="735" y="2274"/>
                </a:lnTo>
                <a:lnTo>
                  <a:pt x="918" y="2641"/>
                </a:lnTo>
                <a:lnTo>
                  <a:pt x="1175" y="3008"/>
                </a:lnTo>
                <a:lnTo>
                  <a:pt x="1322" y="3155"/>
                </a:lnTo>
                <a:lnTo>
                  <a:pt x="1505" y="3265"/>
                </a:lnTo>
                <a:lnTo>
                  <a:pt x="1652" y="3375"/>
                </a:lnTo>
                <a:lnTo>
                  <a:pt x="1872" y="3375"/>
                </a:lnTo>
                <a:lnTo>
                  <a:pt x="1798" y="3815"/>
                </a:lnTo>
                <a:lnTo>
                  <a:pt x="1725" y="4365"/>
                </a:lnTo>
                <a:lnTo>
                  <a:pt x="1725" y="4659"/>
                </a:lnTo>
                <a:lnTo>
                  <a:pt x="1762" y="4806"/>
                </a:lnTo>
                <a:lnTo>
                  <a:pt x="1798" y="4916"/>
                </a:lnTo>
                <a:lnTo>
                  <a:pt x="1762" y="5319"/>
                </a:lnTo>
                <a:lnTo>
                  <a:pt x="1615" y="5319"/>
                </a:lnTo>
                <a:lnTo>
                  <a:pt x="1138" y="5282"/>
                </a:lnTo>
                <a:lnTo>
                  <a:pt x="918" y="5246"/>
                </a:lnTo>
                <a:lnTo>
                  <a:pt x="698" y="5282"/>
                </a:lnTo>
                <a:lnTo>
                  <a:pt x="404" y="5392"/>
                </a:lnTo>
                <a:lnTo>
                  <a:pt x="294" y="5466"/>
                </a:lnTo>
                <a:lnTo>
                  <a:pt x="184" y="5576"/>
                </a:lnTo>
                <a:lnTo>
                  <a:pt x="111" y="5686"/>
                </a:lnTo>
                <a:lnTo>
                  <a:pt x="74" y="5796"/>
                </a:lnTo>
                <a:lnTo>
                  <a:pt x="38" y="5943"/>
                </a:lnTo>
                <a:lnTo>
                  <a:pt x="1" y="6089"/>
                </a:lnTo>
                <a:lnTo>
                  <a:pt x="38" y="6163"/>
                </a:lnTo>
                <a:lnTo>
                  <a:pt x="111" y="6199"/>
                </a:lnTo>
                <a:lnTo>
                  <a:pt x="38" y="6273"/>
                </a:lnTo>
                <a:lnTo>
                  <a:pt x="38" y="6346"/>
                </a:lnTo>
                <a:lnTo>
                  <a:pt x="38" y="6456"/>
                </a:lnTo>
                <a:lnTo>
                  <a:pt x="111" y="6530"/>
                </a:lnTo>
                <a:lnTo>
                  <a:pt x="184" y="6566"/>
                </a:lnTo>
                <a:lnTo>
                  <a:pt x="294" y="6566"/>
                </a:lnTo>
                <a:lnTo>
                  <a:pt x="368" y="6493"/>
                </a:lnTo>
                <a:lnTo>
                  <a:pt x="441" y="6493"/>
                </a:lnTo>
                <a:lnTo>
                  <a:pt x="441" y="6530"/>
                </a:lnTo>
                <a:lnTo>
                  <a:pt x="441" y="6786"/>
                </a:lnTo>
                <a:lnTo>
                  <a:pt x="441" y="7080"/>
                </a:lnTo>
                <a:lnTo>
                  <a:pt x="515" y="7593"/>
                </a:lnTo>
                <a:lnTo>
                  <a:pt x="588" y="8657"/>
                </a:lnTo>
                <a:lnTo>
                  <a:pt x="625" y="9721"/>
                </a:lnTo>
                <a:lnTo>
                  <a:pt x="625" y="10785"/>
                </a:lnTo>
                <a:lnTo>
                  <a:pt x="661" y="11225"/>
                </a:lnTo>
                <a:lnTo>
                  <a:pt x="698" y="11665"/>
                </a:lnTo>
                <a:lnTo>
                  <a:pt x="808" y="12105"/>
                </a:lnTo>
                <a:lnTo>
                  <a:pt x="881" y="12289"/>
                </a:lnTo>
                <a:lnTo>
                  <a:pt x="991" y="12509"/>
                </a:lnTo>
                <a:lnTo>
                  <a:pt x="1065" y="12655"/>
                </a:lnTo>
                <a:lnTo>
                  <a:pt x="1175" y="12765"/>
                </a:lnTo>
                <a:lnTo>
                  <a:pt x="1322" y="12912"/>
                </a:lnTo>
                <a:lnTo>
                  <a:pt x="1468" y="12985"/>
                </a:lnTo>
                <a:lnTo>
                  <a:pt x="1615" y="13059"/>
                </a:lnTo>
                <a:lnTo>
                  <a:pt x="1798" y="13096"/>
                </a:lnTo>
                <a:lnTo>
                  <a:pt x="1945" y="13132"/>
                </a:lnTo>
                <a:lnTo>
                  <a:pt x="2129" y="13169"/>
                </a:lnTo>
                <a:lnTo>
                  <a:pt x="2349" y="13132"/>
                </a:lnTo>
                <a:lnTo>
                  <a:pt x="2569" y="13096"/>
                </a:lnTo>
                <a:lnTo>
                  <a:pt x="2752" y="12985"/>
                </a:lnTo>
                <a:lnTo>
                  <a:pt x="2899" y="12875"/>
                </a:lnTo>
                <a:lnTo>
                  <a:pt x="3009" y="12765"/>
                </a:lnTo>
                <a:lnTo>
                  <a:pt x="3119" y="12582"/>
                </a:lnTo>
                <a:lnTo>
                  <a:pt x="3302" y="12215"/>
                </a:lnTo>
                <a:lnTo>
                  <a:pt x="3412" y="11812"/>
                </a:lnTo>
                <a:lnTo>
                  <a:pt x="3449" y="11408"/>
                </a:lnTo>
                <a:lnTo>
                  <a:pt x="3522" y="10601"/>
                </a:lnTo>
                <a:lnTo>
                  <a:pt x="3632" y="9647"/>
                </a:lnTo>
                <a:lnTo>
                  <a:pt x="3669" y="8657"/>
                </a:lnTo>
                <a:lnTo>
                  <a:pt x="3669" y="7667"/>
                </a:lnTo>
                <a:lnTo>
                  <a:pt x="3669" y="6676"/>
                </a:lnTo>
                <a:lnTo>
                  <a:pt x="3743" y="6603"/>
                </a:lnTo>
                <a:lnTo>
                  <a:pt x="3779" y="6530"/>
                </a:lnTo>
                <a:lnTo>
                  <a:pt x="3779" y="6456"/>
                </a:lnTo>
                <a:lnTo>
                  <a:pt x="3889" y="6273"/>
                </a:lnTo>
                <a:lnTo>
                  <a:pt x="3963" y="6053"/>
                </a:lnTo>
                <a:lnTo>
                  <a:pt x="3999" y="5833"/>
                </a:lnTo>
                <a:lnTo>
                  <a:pt x="3963" y="5723"/>
                </a:lnTo>
                <a:lnTo>
                  <a:pt x="3926" y="5612"/>
                </a:lnTo>
                <a:lnTo>
                  <a:pt x="3816" y="5502"/>
                </a:lnTo>
                <a:lnTo>
                  <a:pt x="3669" y="5429"/>
                </a:lnTo>
                <a:lnTo>
                  <a:pt x="3486" y="5392"/>
                </a:lnTo>
                <a:lnTo>
                  <a:pt x="3266" y="5356"/>
                </a:lnTo>
                <a:lnTo>
                  <a:pt x="2532" y="5356"/>
                </a:lnTo>
                <a:lnTo>
                  <a:pt x="2165" y="5319"/>
                </a:lnTo>
                <a:lnTo>
                  <a:pt x="2092" y="4806"/>
                </a:lnTo>
                <a:lnTo>
                  <a:pt x="2165" y="4585"/>
                </a:lnTo>
                <a:lnTo>
                  <a:pt x="2165" y="4365"/>
                </a:lnTo>
                <a:lnTo>
                  <a:pt x="2202" y="3962"/>
                </a:lnTo>
                <a:lnTo>
                  <a:pt x="2459" y="4145"/>
                </a:lnTo>
                <a:lnTo>
                  <a:pt x="2715" y="4292"/>
                </a:lnTo>
                <a:lnTo>
                  <a:pt x="2972" y="4402"/>
                </a:lnTo>
                <a:lnTo>
                  <a:pt x="3266" y="4475"/>
                </a:lnTo>
                <a:lnTo>
                  <a:pt x="3522" y="4549"/>
                </a:lnTo>
                <a:lnTo>
                  <a:pt x="3816" y="4585"/>
                </a:lnTo>
                <a:lnTo>
                  <a:pt x="4403" y="4585"/>
                </a:lnTo>
                <a:lnTo>
                  <a:pt x="4660" y="4549"/>
                </a:lnTo>
                <a:lnTo>
                  <a:pt x="4953" y="4475"/>
                </a:lnTo>
                <a:lnTo>
                  <a:pt x="5210" y="4402"/>
                </a:lnTo>
                <a:lnTo>
                  <a:pt x="5503" y="4292"/>
                </a:lnTo>
                <a:lnTo>
                  <a:pt x="5760" y="4182"/>
                </a:lnTo>
                <a:lnTo>
                  <a:pt x="5833" y="4109"/>
                </a:lnTo>
                <a:lnTo>
                  <a:pt x="5833" y="3999"/>
                </a:lnTo>
                <a:lnTo>
                  <a:pt x="5833" y="3888"/>
                </a:lnTo>
                <a:lnTo>
                  <a:pt x="5797" y="3778"/>
                </a:lnTo>
                <a:lnTo>
                  <a:pt x="5797" y="3778"/>
                </a:lnTo>
                <a:lnTo>
                  <a:pt x="5833" y="3815"/>
                </a:lnTo>
                <a:lnTo>
                  <a:pt x="5980" y="3962"/>
                </a:lnTo>
                <a:lnTo>
                  <a:pt x="6053" y="3999"/>
                </a:lnTo>
                <a:lnTo>
                  <a:pt x="6200" y="4035"/>
                </a:lnTo>
                <a:lnTo>
                  <a:pt x="6237" y="4035"/>
                </a:lnTo>
                <a:lnTo>
                  <a:pt x="6274" y="3999"/>
                </a:lnTo>
                <a:lnTo>
                  <a:pt x="6347" y="3888"/>
                </a:lnTo>
                <a:lnTo>
                  <a:pt x="6310" y="3742"/>
                </a:lnTo>
                <a:lnTo>
                  <a:pt x="6274" y="3632"/>
                </a:lnTo>
                <a:lnTo>
                  <a:pt x="6200" y="3522"/>
                </a:lnTo>
                <a:lnTo>
                  <a:pt x="6090" y="3375"/>
                </a:lnTo>
                <a:lnTo>
                  <a:pt x="5833" y="3192"/>
                </a:lnTo>
                <a:lnTo>
                  <a:pt x="5613" y="3045"/>
                </a:lnTo>
                <a:lnTo>
                  <a:pt x="5283" y="2861"/>
                </a:lnTo>
                <a:lnTo>
                  <a:pt x="4953" y="2715"/>
                </a:lnTo>
                <a:lnTo>
                  <a:pt x="4256" y="2495"/>
                </a:lnTo>
                <a:lnTo>
                  <a:pt x="3926" y="2421"/>
                </a:lnTo>
                <a:lnTo>
                  <a:pt x="3596" y="2385"/>
                </a:lnTo>
                <a:lnTo>
                  <a:pt x="3302" y="2458"/>
                </a:lnTo>
                <a:lnTo>
                  <a:pt x="2972" y="2605"/>
                </a:lnTo>
                <a:lnTo>
                  <a:pt x="2679" y="2788"/>
                </a:lnTo>
                <a:lnTo>
                  <a:pt x="2349" y="3081"/>
                </a:lnTo>
                <a:lnTo>
                  <a:pt x="2349" y="3045"/>
                </a:lnTo>
                <a:lnTo>
                  <a:pt x="2385" y="2788"/>
                </a:lnTo>
                <a:lnTo>
                  <a:pt x="2459" y="2568"/>
                </a:lnTo>
                <a:lnTo>
                  <a:pt x="2495" y="2458"/>
                </a:lnTo>
                <a:lnTo>
                  <a:pt x="2495" y="2311"/>
                </a:lnTo>
                <a:lnTo>
                  <a:pt x="2495" y="2201"/>
                </a:lnTo>
                <a:lnTo>
                  <a:pt x="2422" y="2128"/>
                </a:lnTo>
                <a:lnTo>
                  <a:pt x="2385" y="1871"/>
                </a:lnTo>
                <a:lnTo>
                  <a:pt x="2312" y="1614"/>
                </a:lnTo>
                <a:lnTo>
                  <a:pt x="2129" y="1137"/>
                </a:lnTo>
                <a:lnTo>
                  <a:pt x="2018" y="917"/>
                </a:lnTo>
                <a:lnTo>
                  <a:pt x="1835" y="661"/>
                </a:lnTo>
                <a:lnTo>
                  <a:pt x="1652" y="440"/>
                </a:lnTo>
                <a:lnTo>
                  <a:pt x="1395" y="220"/>
                </a:lnTo>
                <a:lnTo>
                  <a:pt x="1138" y="74"/>
                </a:lnTo>
                <a:lnTo>
                  <a:pt x="881" y="0"/>
                </a:lnTo>
                <a:close/>
              </a:path>
            </a:pathLst>
          </a:custGeom>
          <a:solidFill>
            <a:srgbClr val="6D9EE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A4C2F4"/>
              </a:solidFill>
              <a:latin typeface="Arial"/>
              <a:ea typeface="Arial"/>
              <a:cs typeface="Arial"/>
              <a:sym typeface="Arial"/>
            </a:endParaRPr>
          </a:p>
        </p:txBody>
      </p:sp>
      <p:sp>
        <p:nvSpPr>
          <p:cNvPr id="904" name="Google Shape;904;p41"/>
          <p:cNvSpPr/>
          <p:nvPr/>
        </p:nvSpPr>
        <p:spPr>
          <a:xfrm rot="1920742">
            <a:off x="5707038" y="4213989"/>
            <a:ext cx="884797" cy="750834"/>
          </a:xfrm>
          <a:custGeom>
            <a:avLst/>
            <a:gdLst/>
            <a:ahLst/>
            <a:cxnLst/>
            <a:rect l="l" t="t" r="r" b="b"/>
            <a:pathLst>
              <a:path w="17681" h="15004" extrusionOk="0">
                <a:moveTo>
                  <a:pt x="6823" y="1981"/>
                </a:moveTo>
                <a:lnTo>
                  <a:pt x="6676" y="2018"/>
                </a:lnTo>
                <a:lnTo>
                  <a:pt x="6566" y="2055"/>
                </a:lnTo>
                <a:lnTo>
                  <a:pt x="6493" y="2201"/>
                </a:lnTo>
                <a:lnTo>
                  <a:pt x="6420" y="2385"/>
                </a:lnTo>
                <a:lnTo>
                  <a:pt x="6383" y="2531"/>
                </a:lnTo>
                <a:lnTo>
                  <a:pt x="6383" y="2641"/>
                </a:lnTo>
                <a:lnTo>
                  <a:pt x="6420" y="2752"/>
                </a:lnTo>
                <a:lnTo>
                  <a:pt x="6493" y="2825"/>
                </a:lnTo>
                <a:lnTo>
                  <a:pt x="6566" y="2862"/>
                </a:lnTo>
                <a:lnTo>
                  <a:pt x="6713" y="2862"/>
                </a:lnTo>
                <a:lnTo>
                  <a:pt x="6860" y="2825"/>
                </a:lnTo>
                <a:lnTo>
                  <a:pt x="6933" y="2752"/>
                </a:lnTo>
                <a:lnTo>
                  <a:pt x="7006" y="2641"/>
                </a:lnTo>
                <a:lnTo>
                  <a:pt x="7080" y="2531"/>
                </a:lnTo>
                <a:lnTo>
                  <a:pt x="7080" y="2421"/>
                </a:lnTo>
                <a:lnTo>
                  <a:pt x="7080" y="2275"/>
                </a:lnTo>
                <a:lnTo>
                  <a:pt x="7006" y="2165"/>
                </a:lnTo>
                <a:lnTo>
                  <a:pt x="6933" y="2055"/>
                </a:lnTo>
                <a:lnTo>
                  <a:pt x="6823" y="1981"/>
                </a:lnTo>
                <a:close/>
                <a:moveTo>
                  <a:pt x="5282" y="2641"/>
                </a:moveTo>
                <a:lnTo>
                  <a:pt x="5209" y="2678"/>
                </a:lnTo>
                <a:lnTo>
                  <a:pt x="5136" y="2715"/>
                </a:lnTo>
                <a:lnTo>
                  <a:pt x="5062" y="2788"/>
                </a:lnTo>
                <a:lnTo>
                  <a:pt x="5062" y="2898"/>
                </a:lnTo>
                <a:lnTo>
                  <a:pt x="5062" y="2935"/>
                </a:lnTo>
                <a:lnTo>
                  <a:pt x="4989" y="2972"/>
                </a:lnTo>
                <a:lnTo>
                  <a:pt x="4952" y="3045"/>
                </a:lnTo>
                <a:lnTo>
                  <a:pt x="4952" y="3118"/>
                </a:lnTo>
                <a:lnTo>
                  <a:pt x="4952" y="3228"/>
                </a:lnTo>
                <a:lnTo>
                  <a:pt x="5026" y="3338"/>
                </a:lnTo>
                <a:lnTo>
                  <a:pt x="5099" y="3412"/>
                </a:lnTo>
                <a:lnTo>
                  <a:pt x="5319" y="3412"/>
                </a:lnTo>
                <a:lnTo>
                  <a:pt x="5429" y="3338"/>
                </a:lnTo>
                <a:lnTo>
                  <a:pt x="5502" y="3265"/>
                </a:lnTo>
                <a:lnTo>
                  <a:pt x="5576" y="3155"/>
                </a:lnTo>
                <a:lnTo>
                  <a:pt x="5613" y="3008"/>
                </a:lnTo>
                <a:lnTo>
                  <a:pt x="5576" y="2862"/>
                </a:lnTo>
                <a:lnTo>
                  <a:pt x="5502" y="2752"/>
                </a:lnTo>
                <a:lnTo>
                  <a:pt x="5392" y="2678"/>
                </a:lnTo>
                <a:lnTo>
                  <a:pt x="5282" y="2641"/>
                </a:lnTo>
                <a:close/>
                <a:moveTo>
                  <a:pt x="6786" y="3559"/>
                </a:moveTo>
                <a:lnTo>
                  <a:pt x="6640" y="3595"/>
                </a:lnTo>
                <a:lnTo>
                  <a:pt x="6493" y="3705"/>
                </a:lnTo>
                <a:lnTo>
                  <a:pt x="6383" y="3815"/>
                </a:lnTo>
                <a:lnTo>
                  <a:pt x="6309" y="3962"/>
                </a:lnTo>
                <a:lnTo>
                  <a:pt x="6273" y="4109"/>
                </a:lnTo>
                <a:lnTo>
                  <a:pt x="6273" y="4255"/>
                </a:lnTo>
                <a:lnTo>
                  <a:pt x="6273" y="4366"/>
                </a:lnTo>
                <a:lnTo>
                  <a:pt x="6383" y="4439"/>
                </a:lnTo>
                <a:lnTo>
                  <a:pt x="6493" y="4476"/>
                </a:lnTo>
                <a:lnTo>
                  <a:pt x="6603" y="4439"/>
                </a:lnTo>
                <a:lnTo>
                  <a:pt x="6750" y="4329"/>
                </a:lnTo>
                <a:lnTo>
                  <a:pt x="6860" y="4329"/>
                </a:lnTo>
                <a:lnTo>
                  <a:pt x="6970" y="4292"/>
                </a:lnTo>
                <a:lnTo>
                  <a:pt x="7080" y="4182"/>
                </a:lnTo>
                <a:lnTo>
                  <a:pt x="7153" y="4035"/>
                </a:lnTo>
                <a:lnTo>
                  <a:pt x="7153" y="3852"/>
                </a:lnTo>
                <a:lnTo>
                  <a:pt x="7080" y="3705"/>
                </a:lnTo>
                <a:lnTo>
                  <a:pt x="7043" y="3632"/>
                </a:lnTo>
                <a:lnTo>
                  <a:pt x="6970" y="3595"/>
                </a:lnTo>
                <a:lnTo>
                  <a:pt x="6786" y="3559"/>
                </a:lnTo>
                <a:close/>
                <a:moveTo>
                  <a:pt x="4806" y="5979"/>
                </a:moveTo>
                <a:lnTo>
                  <a:pt x="4622" y="6090"/>
                </a:lnTo>
                <a:lnTo>
                  <a:pt x="4439" y="6200"/>
                </a:lnTo>
                <a:lnTo>
                  <a:pt x="4402" y="6236"/>
                </a:lnTo>
                <a:lnTo>
                  <a:pt x="4329" y="6310"/>
                </a:lnTo>
                <a:lnTo>
                  <a:pt x="4255" y="6383"/>
                </a:lnTo>
                <a:lnTo>
                  <a:pt x="4219" y="6493"/>
                </a:lnTo>
                <a:lnTo>
                  <a:pt x="4219" y="6566"/>
                </a:lnTo>
                <a:lnTo>
                  <a:pt x="4255" y="6713"/>
                </a:lnTo>
                <a:lnTo>
                  <a:pt x="4329" y="6860"/>
                </a:lnTo>
                <a:lnTo>
                  <a:pt x="4365" y="6897"/>
                </a:lnTo>
                <a:lnTo>
                  <a:pt x="4475" y="6970"/>
                </a:lnTo>
                <a:lnTo>
                  <a:pt x="4585" y="7007"/>
                </a:lnTo>
                <a:lnTo>
                  <a:pt x="4696" y="7043"/>
                </a:lnTo>
                <a:lnTo>
                  <a:pt x="4842" y="7007"/>
                </a:lnTo>
                <a:lnTo>
                  <a:pt x="4952" y="6970"/>
                </a:lnTo>
                <a:lnTo>
                  <a:pt x="5026" y="6897"/>
                </a:lnTo>
                <a:lnTo>
                  <a:pt x="5209" y="6750"/>
                </a:lnTo>
                <a:lnTo>
                  <a:pt x="5282" y="6640"/>
                </a:lnTo>
                <a:lnTo>
                  <a:pt x="5319" y="6493"/>
                </a:lnTo>
                <a:lnTo>
                  <a:pt x="5356" y="6346"/>
                </a:lnTo>
                <a:lnTo>
                  <a:pt x="5356" y="6236"/>
                </a:lnTo>
                <a:lnTo>
                  <a:pt x="5282" y="6126"/>
                </a:lnTo>
                <a:lnTo>
                  <a:pt x="5209" y="6053"/>
                </a:lnTo>
                <a:lnTo>
                  <a:pt x="5136" y="5979"/>
                </a:lnTo>
                <a:close/>
                <a:moveTo>
                  <a:pt x="4219" y="4916"/>
                </a:moveTo>
                <a:lnTo>
                  <a:pt x="4219" y="5062"/>
                </a:lnTo>
                <a:lnTo>
                  <a:pt x="4255" y="5136"/>
                </a:lnTo>
                <a:lnTo>
                  <a:pt x="4292" y="5173"/>
                </a:lnTo>
                <a:lnTo>
                  <a:pt x="4439" y="5209"/>
                </a:lnTo>
                <a:lnTo>
                  <a:pt x="4549" y="5173"/>
                </a:lnTo>
                <a:lnTo>
                  <a:pt x="4585" y="5136"/>
                </a:lnTo>
                <a:lnTo>
                  <a:pt x="4622" y="5062"/>
                </a:lnTo>
                <a:lnTo>
                  <a:pt x="4659" y="5026"/>
                </a:lnTo>
                <a:lnTo>
                  <a:pt x="4989" y="5136"/>
                </a:lnTo>
                <a:lnTo>
                  <a:pt x="5319" y="5209"/>
                </a:lnTo>
                <a:lnTo>
                  <a:pt x="5392" y="5319"/>
                </a:lnTo>
                <a:lnTo>
                  <a:pt x="5466" y="5429"/>
                </a:lnTo>
                <a:lnTo>
                  <a:pt x="5686" y="5613"/>
                </a:lnTo>
                <a:lnTo>
                  <a:pt x="5869" y="5833"/>
                </a:lnTo>
                <a:lnTo>
                  <a:pt x="5979" y="6053"/>
                </a:lnTo>
                <a:lnTo>
                  <a:pt x="6016" y="6273"/>
                </a:lnTo>
                <a:lnTo>
                  <a:pt x="5979" y="6530"/>
                </a:lnTo>
                <a:lnTo>
                  <a:pt x="5943" y="6676"/>
                </a:lnTo>
                <a:lnTo>
                  <a:pt x="5869" y="6823"/>
                </a:lnTo>
                <a:lnTo>
                  <a:pt x="5686" y="7080"/>
                </a:lnTo>
                <a:lnTo>
                  <a:pt x="5466" y="7227"/>
                </a:lnTo>
                <a:lnTo>
                  <a:pt x="5209" y="7373"/>
                </a:lnTo>
                <a:lnTo>
                  <a:pt x="4916" y="7447"/>
                </a:lnTo>
                <a:lnTo>
                  <a:pt x="4622" y="7483"/>
                </a:lnTo>
                <a:lnTo>
                  <a:pt x="4329" y="7520"/>
                </a:lnTo>
                <a:lnTo>
                  <a:pt x="4035" y="7483"/>
                </a:lnTo>
                <a:lnTo>
                  <a:pt x="3778" y="7447"/>
                </a:lnTo>
                <a:lnTo>
                  <a:pt x="3485" y="7337"/>
                </a:lnTo>
                <a:lnTo>
                  <a:pt x="3338" y="7227"/>
                </a:lnTo>
                <a:lnTo>
                  <a:pt x="3228" y="7080"/>
                </a:lnTo>
                <a:lnTo>
                  <a:pt x="3155" y="6897"/>
                </a:lnTo>
                <a:lnTo>
                  <a:pt x="3118" y="6713"/>
                </a:lnTo>
                <a:lnTo>
                  <a:pt x="3082" y="6383"/>
                </a:lnTo>
                <a:lnTo>
                  <a:pt x="3155" y="6090"/>
                </a:lnTo>
                <a:lnTo>
                  <a:pt x="3228" y="5796"/>
                </a:lnTo>
                <a:lnTo>
                  <a:pt x="3375" y="5539"/>
                </a:lnTo>
                <a:lnTo>
                  <a:pt x="3558" y="5319"/>
                </a:lnTo>
                <a:lnTo>
                  <a:pt x="3742" y="5173"/>
                </a:lnTo>
                <a:lnTo>
                  <a:pt x="3962" y="5026"/>
                </a:lnTo>
                <a:lnTo>
                  <a:pt x="4219" y="4916"/>
                </a:lnTo>
                <a:close/>
                <a:moveTo>
                  <a:pt x="11628" y="7190"/>
                </a:moveTo>
                <a:lnTo>
                  <a:pt x="11958" y="7263"/>
                </a:lnTo>
                <a:lnTo>
                  <a:pt x="12252" y="7263"/>
                </a:lnTo>
                <a:lnTo>
                  <a:pt x="12362" y="7227"/>
                </a:lnTo>
                <a:lnTo>
                  <a:pt x="12435" y="7447"/>
                </a:lnTo>
                <a:lnTo>
                  <a:pt x="12509" y="7704"/>
                </a:lnTo>
                <a:lnTo>
                  <a:pt x="12509" y="7814"/>
                </a:lnTo>
                <a:lnTo>
                  <a:pt x="12472" y="7814"/>
                </a:lnTo>
                <a:lnTo>
                  <a:pt x="12399" y="7850"/>
                </a:lnTo>
                <a:lnTo>
                  <a:pt x="12399" y="7887"/>
                </a:lnTo>
                <a:lnTo>
                  <a:pt x="12252" y="7814"/>
                </a:lnTo>
                <a:lnTo>
                  <a:pt x="11738" y="7557"/>
                </a:lnTo>
                <a:lnTo>
                  <a:pt x="11702" y="7483"/>
                </a:lnTo>
                <a:lnTo>
                  <a:pt x="11628" y="7373"/>
                </a:lnTo>
                <a:lnTo>
                  <a:pt x="11628" y="7190"/>
                </a:lnTo>
                <a:close/>
                <a:moveTo>
                  <a:pt x="4329" y="4402"/>
                </a:moveTo>
                <a:lnTo>
                  <a:pt x="4255" y="4476"/>
                </a:lnTo>
                <a:lnTo>
                  <a:pt x="4035" y="4512"/>
                </a:lnTo>
                <a:lnTo>
                  <a:pt x="3815" y="4622"/>
                </a:lnTo>
                <a:lnTo>
                  <a:pt x="3632" y="4732"/>
                </a:lnTo>
                <a:lnTo>
                  <a:pt x="3448" y="4842"/>
                </a:lnTo>
                <a:lnTo>
                  <a:pt x="3265" y="4989"/>
                </a:lnTo>
                <a:lnTo>
                  <a:pt x="3082" y="5173"/>
                </a:lnTo>
                <a:lnTo>
                  <a:pt x="2971" y="5356"/>
                </a:lnTo>
                <a:lnTo>
                  <a:pt x="2825" y="5576"/>
                </a:lnTo>
                <a:lnTo>
                  <a:pt x="2715" y="5906"/>
                </a:lnTo>
                <a:lnTo>
                  <a:pt x="2641" y="6236"/>
                </a:lnTo>
                <a:lnTo>
                  <a:pt x="2641" y="6603"/>
                </a:lnTo>
                <a:lnTo>
                  <a:pt x="2678" y="6933"/>
                </a:lnTo>
                <a:lnTo>
                  <a:pt x="2825" y="7263"/>
                </a:lnTo>
                <a:lnTo>
                  <a:pt x="3008" y="7520"/>
                </a:lnTo>
                <a:lnTo>
                  <a:pt x="3118" y="7667"/>
                </a:lnTo>
                <a:lnTo>
                  <a:pt x="3265" y="7740"/>
                </a:lnTo>
                <a:lnTo>
                  <a:pt x="3412" y="7850"/>
                </a:lnTo>
                <a:lnTo>
                  <a:pt x="3595" y="7887"/>
                </a:lnTo>
                <a:lnTo>
                  <a:pt x="3962" y="7997"/>
                </a:lnTo>
                <a:lnTo>
                  <a:pt x="4292" y="8034"/>
                </a:lnTo>
                <a:lnTo>
                  <a:pt x="4659" y="7997"/>
                </a:lnTo>
                <a:lnTo>
                  <a:pt x="5026" y="7960"/>
                </a:lnTo>
                <a:lnTo>
                  <a:pt x="5356" y="7850"/>
                </a:lnTo>
                <a:lnTo>
                  <a:pt x="5686" y="7704"/>
                </a:lnTo>
                <a:lnTo>
                  <a:pt x="5979" y="7483"/>
                </a:lnTo>
                <a:lnTo>
                  <a:pt x="6236" y="7227"/>
                </a:lnTo>
                <a:lnTo>
                  <a:pt x="6383" y="6933"/>
                </a:lnTo>
                <a:lnTo>
                  <a:pt x="6456" y="6640"/>
                </a:lnTo>
                <a:lnTo>
                  <a:pt x="6530" y="6346"/>
                </a:lnTo>
                <a:lnTo>
                  <a:pt x="6493" y="6016"/>
                </a:lnTo>
                <a:lnTo>
                  <a:pt x="6420" y="5759"/>
                </a:lnTo>
                <a:lnTo>
                  <a:pt x="6273" y="5503"/>
                </a:lnTo>
                <a:lnTo>
                  <a:pt x="6163" y="5393"/>
                </a:lnTo>
                <a:lnTo>
                  <a:pt x="5979" y="5246"/>
                </a:lnTo>
                <a:lnTo>
                  <a:pt x="5833" y="5099"/>
                </a:lnTo>
                <a:lnTo>
                  <a:pt x="5796" y="5026"/>
                </a:lnTo>
                <a:lnTo>
                  <a:pt x="5796" y="4952"/>
                </a:lnTo>
                <a:lnTo>
                  <a:pt x="5759" y="4879"/>
                </a:lnTo>
                <a:lnTo>
                  <a:pt x="5723" y="4806"/>
                </a:lnTo>
                <a:lnTo>
                  <a:pt x="5649" y="4732"/>
                </a:lnTo>
                <a:lnTo>
                  <a:pt x="5539" y="4696"/>
                </a:lnTo>
                <a:lnTo>
                  <a:pt x="5209" y="4659"/>
                </a:lnTo>
                <a:lnTo>
                  <a:pt x="5136" y="4586"/>
                </a:lnTo>
                <a:lnTo>
                  <a:pt x="5136" y="4512"/>
                </a:lnTo>
                <a:lnTo>
                  <a:pt x="5062" y="4439"/>
                </a:lnTo>
                <a:lnTo>
                  <a:pt x="4585" y="4439"/>
                </a:lnTo>
                <a:lnTo>
                  <a:pt x="4475" y="4402"/>
                </a:lnTo>
                <a:close/>
                <a:moveTo>
                  <a:pt x="1761" y="7447"/>
                </a:moveTo>
                <a:lnTo>
                  <a:pt x="1908" y="7483"/>
                </a:lnTo>
                <a:lnTo>
                  <a:pt x="2054" y="7520"/>
                </a:lnTo>
                <a:lnTo>
                  <a:pt x="2164" y="7630"/>
                </a:lnTo>
                <a:lnTo>
                  <a:pt x="2275" y="7740"/>
                </a:lnTo>
                <a:lnTo>
                  <a:pt x="2348" y="7887"/>
                </a:lnTo>
                <a:lnTo>
                  <a:pt x="2348" y="8070"/>
                </a:lnTo>
                <a:lnTo>
                  <a:pt x="2348" y="8107"/>
                </a:lnTo>
                <a:lnTo>
                  <a:pt x="2311" y="8144"/>
                </a:lnTo>
                <a:lnTo>
                  <a:pt x="2238" y="8144"/>
                </a:lnTo>
                <a:lnTo>
                  <a:pt x="2128" y="8070"/>
                </a:lnTo>
                <a:lnTo>
                  <a:pt x="2018" y="7960"/>
                </a:lnTo>
                <a:lnTo>
                  <a:pt x="1908" y="7814"/>
                </a:lnTo>
                <a:lnTo>
                  <a:pt x="1724" y="7520"/>
                </a:lnTo>
                <a:lnTo>
                  <a:pt x="1651" y="7447"/>
                </a:lnTo>
                <a:close/>
                <a:moveTo>
                  <a:pt x="14233" y="7630"/>
                </a:moveTo>
                <a:lnTo>
                  <a:pt x="14159" y="7667"/>
                </a:lnTo>
                <a:lnTo>
                  <a:pt x="14123" y="7740"/>
                </a:lnTo>
                <a:lnTo>
                  <a:pt x="14013" y="7960"/>
                </a:lnTo>
                <a:lnTo>
                  <a:pt x="14013" y="8070"/>
                </a:lnTo>
                <a:lnTo>
                  <a:pt x="14049" y="8180"/>
                </a:lnTo>
                <a:lnTo>
                  <a:pt x="14086" y="8254"/>
                </a:lnTo>
                <a:lnTo>
                  <a:pt x="14159" y="8290"/>
                </a:lnTo>
                <a:lnTo>
                  <a:pt x="14306" y="8290"/>
                </a:lnTo>
                <a:lnTo>
                  <a:pt x="14416" y="8254"/>
                </a:lnTo>
                <a:lnTo>
                  <a:pt x="14453" y="8180"/>
                </a:lnTo>
                <a:lnTo>
                  <a:pt x="14490" y="8107"/>
                </a:lnTo>
                <a:lnTo>
                  <a:pt x="14490" y="7997"/>
                </a:lnTo>
                <a:lnTo>
                  <a:pt x="14490" y="7924"/>
                </a:lnTo>
                <a:lnTo>
                  <a:pt x="14490" y="7777"/>
                </a:lnTo>
                <a:lnTo>
                  <a:pt x="14453" y="7704"/>
                </a:lnTo>
                <a:lnTo>
                  <a:pt x="14416" y="7667"/>
                </a:lnTo>
                <a:lnTo>
                  <a:pt x="14306" y="7630"/>
                </a:lnTo>
                <a:close/>
                <a:moveTo>
                  <a:pt x="7410" y="6236"/>
                </a:moveTo>
                <a:lnTo>
                  <a:pt x="7300" y="6310"/>
                </a:lnTo>
                <a:lnTo>
                  <a:pt x="7227" y="6346"/>
                </a:lnTo>
                <a:lnTo>
                  <a:pt x="7190" y="6420"/>
                </a:lnTo>
                <a:lnTo>
                  <a:pt x="7153" y="6566"/>
                </a:lnTo>
                <a:lnTo>
                  <a:pt x="7153" y="6750"/>
                </a:lnTo>
                <a:lnTo>
                  <a:pt x="7190" y="6933"/>
                </a:lnTo>
                <a:lnTo>
                  <a:pt x="7227" y="7007"/>
                </a:lnTo>
                <a:lnTo>
                  <a:pt x="7300" y="7080"/>
                </a:lnTo>
                <a:lnTo>
                  <a:pt x="7667" y="7153"/>
                </a:lnTo>
                <a:lnTo>
                  <a:pt x="7410" y="7373"/>
                </a:lnTo>
                <a:lnTo>
                  <a:pt x="7263" y="7520"/>
                </a:lnTo>
                <a:lnTo>
                  <a:pt x="7190" y="7593"/>
                </a:lnTo>
                <a:lnTo>
                  <a:pt x="7153" y="7704"/>
                </a:lnTo>
                <a:lnTo>
                  <a:pt x="7153" y="7887"/>
                </a:lnTo>
                <a:lnTo>
                  <a:pt x="7227" y="8070"/>
                </a:lnTo>
                <a:lnTo>
                  <a:pt x="7337" y="8180"/>
                </a:lnTo>
                <a:lnTo>
                  <a:pt x="7483" y="8290"/>
                </a:lnTo>
                <a:lnTo>
                  <a:pt x="7520" y="8400"/>
                </a:lnTo>
                <a:lnTo>
                  <a:pt x="7557" y="8474"/>
                </a:lnTo>
                <a:lnTo>
                  <a:pt x="7593" y="8511"/>
                </a:lnTo>
                <a:lnTo>
                  <a:pt x="7740" y="8511"/>
                </a:lnTo>
                <a:lnTo>
                  <a:pt x="7813" y="8437"/>
                </a:lnTo>
                <a:lnTo>
                  <a:pt x="7850" y="8364"/>
                </a:lnTo>
                <a:lnTo>
                  <a:pt x="7923" y="8217"/>
                </a:lnTo>
                <a:lnTo>
                  <a:pt x="7923" y="8144"/>
                </a:lnTo>
                <a:lnTo>
                  <a:pt x="7887" y="8070"/>
                </a:lnTo>
                <a:lnTo>
                  <a:pt x="7850" y="7997"/>
                </a:lnTo>
                <a:lnTo>
                  <a:pt x="7777" y="7960"/>
                </a:lnTo>
                <a:lnTo>
                  <a:pt x="7667" y="7924"/>
                </a:lnTo>
                <a:lnTo>
                  <a:pt x="7630" y="7887"/>
                </a:lnTo>
                <a:lnTo>
                  <a:pt x="7630" y="7814"/>
                </a:lnTo>
                <a:lnTo>
                  <a:pt x="7630" y="7777"/>
                </a:lnTo>
                <a:lnTo>
                  <a:pt x="7703" y="7667"/>
                </a:lnTo>
                <a:lnTo>
                  <a:pt x="7850" y="7593"/>
                </a:lnTo>
                <a:lnTo>
                  <a:pt x="7997" y="7410"/>
                </a:lnTo>
                <a:lnTo>
                  <a:pt x="8107" y="7190"/>
                </a:lnTo>
                <a:lnTo>
                  <a:pt x="8107" y="7080"/>
                </a:lnTo>
                <a:lnTo>
                  <a:pt x="8070" y="6970"/>
                </a:lnTo>
                <a:lnTo>
                  <a:pt x="8034" y="6897"/>
                </a:lnTo>
                <a:lnTo>
                  <a:pt x="7960" y="6823"/>
                </a:lnTo>
                <a:lnTo>
                  <a:pt x="7740" y="6750"/>
                </a:lnTo>
                <a:lnTo>
                  <a:pt x="7520" y="6713"/>
                </a:lnTo>
                <a:lnTo>
                  <a:pt x="7557" y="6566"/>
                </a:lnTo>
                <a:lnTo>
                  <a:pt x="7593" y="6493"/>
                </a:lnTo>
                <a:lnTo>
                  <a:pt x="7667" y="6456"/>
                </a:lnTo>
                <a:lnTo>
                  <a:pt x="7703" y="6383"/>
                </a:lnTo>
                <a:lnTo>
                  <a:pt x="7667" y="6310"/>
                </a:lnTo>
                <a:lnTo>
                  <a:pt x="7593" y="6236"/>
                </a:lnTo>
                <a:close/>
                <a:moveTo>
                  <a:pt x="1651" y="6897"/>
                </a:moveTo>
                <a:lnTo>
                  <a:pt x="1578" y="6933"/>
                </a:lnTo>
                <a:lnTo>
                  <a:pt x="1541" y="7007"/>
                </a:lnTo>
                <a:lnTo>
                  <a:pt x="1504" y="7080"/>
                </a:lnTo>
                <a:lnTo>
                  <a:pt x="1504" y="7227"/>
                </a:lnTo>
                <a:lnTo>
                  <a:pt x="1541" y="7300"/>
                </a:lnTo>
                <a:lnTo>
                  <a:pt x="1578" y="7373"/>
                </a:lnTo>
                <a:lnTo>
                  <a:pt x="1541" y="7410"/>
                </a:lnTo>
                <a:lnTo>
                  <a:pt x="1504" y="7410"/>
                </a:lnTo>
                <a:lnTo>
                  <a:pt x="1468" y="7483"/>
                </a:lnTo>
                <a:lnTo>
                  <a:pt x="1431" y="7557"/>
                </a:lnTo>
                <a:lnTo>
                  <a:pt x="1468" y="7814"/>
                </a:lnTo>
                <a:lnTo>
                  <a:pt x="1578" y="8034"/>
                </a:lnTo>
                <a:lnTo>
                  <a:pt x="1724" y="8254"/>
                </a:lnTo>
                <a:lnTo>
                  <a:pt x="1908" y="8437"/>
                </a:lnTo>
                <a:lnTo>
                  <a:pt x="2128" y="8547"/>
                </a:lnTo>
                <a:lnTo>
                  <a:pt x="2238" y="8584"/>
                </a:lnTo>
                <a:lnTo>
                  <a:pt x="2348" y="8621"/>
                </a:lnTo>
                <a:lnTo>
                  <a:pt x="2458" y="8621"/>
                </a:lnTo>
                <a:lnTo>
                  <a:pt x="2568" y="8547"/>
                </a:lnTo>
                <a:lnTo>
                  <a:pt x="2641" y="8474"/>
                </a:lnTo>
                <a:lnTo>
                  <a:pt x="2715" y="8364"/>
                </a:lnTo>
                <a:lnTo>
                  <a:pt x="2788" y="8144"/>
                </a:lnTo>
                <a:lnTo>
                  <a:pt x="2788" y="7960"/>
                </a:lnTo>
                <a:lnTo>
                  <a:pt x="2751" y="7740"/>
                </a:lnTo>
                <a:lnTo>
                  <a:pt x="2678" y="7557"/>
                </a:lnTo>
                <a:lnTo>
                  <a:pt x="2531" y="7373"/>
                </a:lnTo>
                <a:lnTo>
                  <a:pt x="2385" y="7227"/>
                </a:lnTo>
                <a:lnTo>
                  <a:pt x="2201" y="7117"/>
                </a:lnTo>
                <a:lnTo>
                  <a:pt x="1981" y="7043"/>
                </a:lnTo>
                <a:lnTo>
                  <a:pt x="1908" y="6933"/>
                </a:lnTo>
                <a:lnTo>
                  <a:pt x="1834" y="6897"/>
                </a:lnTo>
                <a:close/>
                <a:moveTo>
                  <a:pt x="14306" y="7227"/>
                </a:moveTo>
                <a:lnTo>
                  <a:pt x="14453" y="7263"/>
                </a:lnTo>
                <a:lnTo>
                  <a:pt x="14563" y="7300"/>
                </a:lnTo>
                <a:lnTo>
                  <a:pt x="14636" y="7410"/>
                </a:lnTo>
                <a:lnTo>
                  <a:pt x="14673" y="7520"/>
                </a:lnTo>
                <a:lnTo>
                  <a:pt x="14673" y="7667"/>
                </a:lnTo>
                <a:lnTo>
                  <a:pt x="14673" y="7814"/>
                </a:lnTo>
                <a:lnTo>
                  <a:pt x="14600" y="8070"/>
                </a:lnTo>
                <a:lnTo>
                  <a:pt x="14490" y="8290"/>
                </a:lnTo>
                <a:lnTo>
                  <a:pt x="14343" y="8511"/>
                </a:lnTo>
                <a:lnTo>
                  <a:pt x="14269" y="8584"/>
                </a:lnTo>
                <a:lnTo>
                  <a:pt x="14196" y="8621"/>
                </a:lnTo>
                <a:lnTo>
                  <a:pt x="14123" y="8621"/>
                </a:lnTo>
                <a:lnTo>
                  <a:pt x="14049" y="8584"/>
                </a:lnTo>
                <a:lnTo>
                  <a:pt x="14013" y="8547"/>
                </a:lnTo>
                <a:lnTo>
                  <a:pt x="13976" y="8474"/>
                </a:lnTo>
                <a:lnTo>
                  <a:pt x="13903" y="8290"/>
                </a:lnTo>
                <a:lnTo>
                  <a:pt x="13939" y="8034"/>
                </a:lnTo>
                <a:lnTo>
                  <a:pt x="13976" y="7777"/>
                </a:lnTo>
                <a:lnTo>
                  <a:pt x="14086" y="7263"/>
                </a:lnTo>
                <a:lnTo>
                  <a:pt x="14306" y="7227"/>
                </a:lnTo>
                <a:close/>
                <a:moveTo>
                  <a:pt x="14233" y="6750"/>
                </a:moveTo>
                <a:lnTo>
                  <a:pt x="14123" y="6786"/>
                </a:lnTo>
                <a:lnTo>
                  <a:pt x="13866" y="6786"/>
                </a:lnTo>
                <a:lnTo>
                  <a:pt x="13829" y="6823"/>
                </a:lnTo>
                <a:lnTo>
                  <a:pt x="13756" y="6933"/>
                </a:lnTo>
                <a:lnTo>
                  <a:pt x="13609" y="7373"/>
                </a:lnTo>
                <a:lnTo>
                  <a:pt x="13499" y="7850"/>
                </a:lnTo>
                <a:lnTo>
                  <a:pt x="13462" y="8107"/>
                </a:lnTo>
                <a:lnTo>
                  <a:pt x="13462" y="8327"/>
                </a:lnTo>
                <a:lnTo>
                  <a:pt x="13499" y="8584"/>
                </a:lnTo>
                <a:lnTo>
                  <a:pt x="13572" y="8804"/>
                </a:lnTo>
                <a:lnTo>
                  <a:pt x="13683" y="8914"/>
                </a:lnTo>
                <a:lnTo>
                  <a:pt x="13829" y="9024"/>
                </a:lnTo>
                <a:lnTo>
                  <a:pt x="13976" y="9097"/>
                </a:lnTo>
                <a:lnTo>
                  <a:pt x="14123" y="9134"/>
                </a:lnTo>
                <a:lnTo>
                  <a:pt x="14343" y="9097"/>
                </a:lnTo>
                <a:lnTo>
                  <a:pt x="14490" y="9024"/>
                </a:lnTo>
                <a:lnTo>
                  <a:pt x="14600" y="8877"/>
                </a:lnTo>
                <a:lnTo>
                  <a:pt x="14746" y="8731"/>
                </a:lnTo>
                <a:lnTo>
                  <a:pt x="14966" y="8400"/>
                </a:lnTo>
                <a:lnTo>
                  <a:pt x="15076" y="8180"/>
                </a:lnTo>
                <a:lnTo>
                  <a:pt x="15113" y="7997"/>
                </a:lnTo>
                <a:lnTo>
                  <a:pt x="15150" y="7814"/>
                </a:lnTo>
                <a:lnTo>
                  <a:pt x="15150" y="7593"/>
                </a:lnTo>
                <a:lnTo>
                  <a:pt x="15113" y="7410"/>
                </a:lnTo>
                <a:lnTo>
                  <a:pt x="15040" y="7190"/>
                </a:lnTo>
                <a:lnTo>
                  <a:pt x="15003" y="7080"/>
                </a:lnTo>
                <a:lnTo>
                  <a:pt x="14893" y="7007"/>
                </a:lnTo>
                <a:lnTo>
                  <a:pt x="14673" y="6823"/>
                </a:lnTo>
                <a:lnTo>
                  <a:pt x="14526" y="6786"/>
                </a:lnTo>
                <a:lnTo>
                  <a:pt x="14379" y="6750"/>
                </a:lnTo>
                <a:close/>
                <a:moveTo>
                  <a:pt x="6273" y="7887"/>
                </a:moveTo>
                <a:lnTo>
                  <a:pt x="6199" y="7924"/>
                </a:lnTo>
                <a:lnTo>
                  <a:pt x="6126" y="7997"/>
                </a:lnTo>
                <a:lnTo>
                  <a:pt x="5979" y="8107"/>
                </a:lnTo>
                <a:lnTo>
                  <a:pt x="5869" y="8290"/>
                </a:lnTo>
                <a:lnTo>
                  <a:pt x="5796" y="8474"/>
                </a:lnTo>
                <a:lnTo>
                  <a:pt x="5796" y="8584"/>
                </a:lnTo>
                <a:lnTo>
                  <a:pt x="5833" y="8657"/>
                </a:lnTo>
                <a:lnTo>
                  <a:pt x="5906" y="8694"/>
                </a:lnTo>
                <a:lnTo>
                  <a:pt x="6236" y="8694"/>
                </a:lnTo>
                <a:lnTo>
                  <a:pt x="6420" y="8767"/>
                </a:lnTo>
                <a:lnTo>
                  <a:pt x="6199" y="9024"/>
                </a:lnTo>
                <a:lnTo>
                  <a:pt x="6199" y="9061"/>
                </a:lnTo>
                <a:lnTo>
                  <a:pt x="6199" y="9134"/>
                </a:lnTo>
                <a:lnTo>
                  <a:pt x="6236" y="9244"/>
                </a:lnTo>
                <a:lnTo>
                  <a:pt x="6346" y="9354"/>
                </a:lnTo>
                <a:lnTo>
                  <a:pt x="6456" y="9391"/>
                </a:lnTo>
                <a:lnTo>
                  <a:pt x="6713" y="9391"/>
                </a:lnTo>
                <a:lnTo>
                  <a:pt x="6786" y="9318"/>
                </a:lnTo>
                <a:lnTo>
                  <a:pt x="6860" y="9207"/>
                </a:lnTo>
                <a:lnTo>
                  <a:pt x="6823" y="9097"/>
                </a:lnTo>
                <a:lnTo>
                  <a:pt x="6750" y="9024"/>
                </a:lnTo>
                <a:lnTo>
                  <a:pt x="6860" y="8951"/>
                </a:lnTo>
                <a:lnTo>
                  <a:pt x="6933" y="8877"/>
                </a:lnTo>
                <a:lnTo>
                  <a:pt x="6933" y="8804"/>
                </a:lnTo>
                <a:lnTo>
                  <a:pt x="6933" y="8731"/>
                </a:lnTo>
                <a:lnTo>
                  <a:pt x="6896" y="8621"/>
                </a:lnTo>
                <a:lnTo>
                  <a:pt x="6750" y="8511"/>
                </a:lnTo>
                <a:lnTo>
                  <a:pt x="6603" y="8437"/>
                </a:lnTo>
                <a:lnTo>
                  <a:pt x="6456" y="8364"/>
                </a:lnTo>
                <a:lnTo>
                  <a:pt x="6273" y="8327"/>
                </a:lnTo>
                <a:lnTo>
                  <a:pt x="6346" y="8180"/>
                </a:lnTo>
                <a:lnTo>
                  <a:pt x="6420" y="8034"/>
                </a:lnTo>
                <a:lnTo>
                  <a:pt x="6420" y="7960"/>
                </a:lnTo>
                <a:lnTo>
                  <a:pt x="6383" y="7924"/>
                </a:lnTo>
                <a:lnTo>
                  <a:pt x="6346" y="7924"/>
                </a:lnTo>
                <a:lnTo>
                  <a:pt x="6273" y="7887"/>
                </a:lnTo>
                <a:close/>
                <a:moveTo>
                  <a:pt x="7630" y="551"/>
                </a:moveTo>
                <a:lnTo>
                  <a:pt x="7777" y="587"/>
                </a:lnTo>
                <a:lnTo>
                  <a:pt x="7923" y="661"/>
                </a:lnTo>
                <a:lnTo>
                  <a:pt x="8437" y="1101"/>
                </a:lnTo>
                <a:lnTo>
                  <a:pt x="8657" y="1321"/>
                </a:lnTo>
                <a:lnTo>
                  <a:pt x="8877" y="1578"/>
                </a:lnTo>
                <a:lnTo>
                  <a:pt x="9061" y="1834"/>
                </a:lnTo>
                <a:lnTo>
                  <a:pt x="9207" y="2128"/>
                </a:lnTo>
                <a:lnTo>
                  <a:pt x="9281" y="2421"/>
                </a:lnTo>
                <a:lnTo>
                  <a:pt x="9317" y="2752"/>
                </a:lnTo>
                <a:lnTo>
                  <a:pt x="9281" y="3082"/>
                </a:lnTo>
                <a:lnTo>
                  <a:pt x="9244" y="3375"/>
                </a:lnTo>
                <a:lnTo>
                  <a:pt x="9024" y="3962"/>
                </a:lnTo>
                <a:lnTo>
                  <a:pt x="8804" y="4512"/>
                </a:lnTo>
                <a:lnTo>
                  <a:pt x="8584" y="5099"/>
                </a:lnTo>
                <a:lnTo>
                  <a:pt x="8547" y="5356"/>
                </a:lnTo>
                <a:lnTo>
                  <a:pt x="8510" y="5613"/>
                </a:lnTo>
                <a:lnTo>
                  <a:pt x="8510" y="5869"/>
                </a:lnTo>
                <a:lnTo>
                  <a:pt x="8547" y="6163"/>
                </a:lnTo>
                <a:lnTo>
                  <a:pt x="8584" y="6310"/>
                </a:lnTo>
                <a:lnTo>
                  <a:pt x="8657" y="6493"/>
                </a:lnTo>
                <a:lnTo>
                  <a:pt x="8804" y="6823"/>
                </a:lnTo>
                <a:lnTo>
                  <a:pt x="8987" y="7117"/>
                </a:lnTo>
                <a:lnTo>
                  <a:pt x="9134" y="7447"/>
                </a:lnTo>
                <a:lnTo>
                  <a:pt x="9207" y="7777"/>
                </a:lnTo>
                <a:lnTo>
                  <a:pt x="9244" y="8144"/>
                </a:lnTo>
                <a:lnTo>
                  <a:pt x="9207" y="8474"/>
                </a:lnTo>
                <a:lnTo>
                  <a:pt x="9097" y="8804"/>
                </a:lnTo>
                <a:lnTo>
                  <a:pt x="8951" y="9134"/>
                </a:lnTo>
                <a:lnTo>
                  <a:pt x="8767" y="9428"/>
                </a:lnTo>
                <a:lnTo>
                  <a:pt x="8510" y="9684"/>
                </a:lnTo>
                <a:lnTo>
                  <a:pt x="8254" y="9904"/>
                </a:lnTo>
                <a:lnTo>
                  <a:pt x="7960" y="10051"/>
                </a:lnTo>
                <a:lnTo>
                  <a:pt x="7667" y="10198"/>
                </a:lnTo>
                <a:lnTo>
                  <a:pt x="7373" y="10308"/>
                </a:lnTo>
                <a:lnTo>
                  <a:pt x="7043" y="10345"/>
                </a:lnTo>
                <a:lnTo>
                  <a:pt x="6676" y="10418"/>
                </a:lnTo>
                <a:lnTo>
                  <a:pt x="6493" y="10381"/>
                </a:lnTo>
                <a:lnTo>
                  <a:pt x="6309" y="10345"/>
                </a:lnTo>
                <a:lnTo>
                  <a:pt x="6163" y="10235"/>
                </a:lnTo>
                <a:lnTo>
                  <a:pt x="6016" y="10088"/>
                </a:lnTo>
                <a:lnTo>
                  <a:pt x="5906" y="9941"/>
                </a:lnTo>
                <a:lnTo>
                  <a:pt x="5759" y="9831"/>
                </a:lnTo>
                <a:lnTo>
                  <a:pt x="5649" y="9758"/>
                </a:lnTo>
                <a:lnTo>
                  <a:pt x="5502" y="9684"/>
                </a:lnTo>
                <a:lnTo>
                  <a:pt x="5209" y="9611"/>
                </a:lnTo>
                <a:lnTo>
                  <a:pt x="4916" y="9611"/>
                </a:lnTo>
                <a:lnTo>
                  <a:pt x="4622" y="9684"/>
                </a:lnTo>
                <a:lnTo>
                  <a:pt x="3999" y="9868"/>
                </a:lnTo>
                <a:lnTo>
                  <a:pt x="3705" y="9978"/>
                </a:lnTo>
                <a:lnTo>
                  <a:pt x="3412" y="10051"/>
                </a:lnTo>
                <a:lnTo>
                  <a:pt x="3118" y="10088"/>
                </a:lnTo>
                <a:lnTo>
                  <a:pt x="2825" y="10051"/>
                </a:lnTo>
                <a:lnTo>
                  <a:pt x="2495" y="10014"/>
                </a:lnTo>
                <a:lnTo>
                  <a:pt x="2201" y="9904"/>
                </a:lnTo>
                <a:lnTo>
                  <a:pt x="1944" y="9794"/>
                </a:lnTo>
                <a:lnTo>
                  <a:pt x="1651" y="9648"/>
                </a:lnTo>
                <a:lnTo>
                  <a:pt x="1394" y="9464"/>
                </a:lnTo>
                <a:lnTo>
                  <a:pt x="1174" y="9281"/>
                </a:lnTo>
                <a:lnTo>
                  <a:pt x="954" y="8987"/>
                </a:lnTo>
                <a:lnTo>
                  <a:pt x="771" y="8694"/>
                </a:lnTo>
                <a:lnTo>
                  <a:pt x="624" y="8364"/>
                </a:lnTo>
                <a:lnTo>
                  <a:pt x="550" y="8034"/>
                </a:lnTo>
                <a:lnTo>
                  <a:pt x="514" y="7667"/>
                </a:lnTo>
                <a:lnTo>
                  <a:pt x="514" y="7337"/>
                </a:lnTo>
                <a:lnTo>
                  <a:pt x="587" y="6970"/>
                </a:lnTo>
                <a:lnTo>
                  <a:pt x="661" y="6640"/>
                </a:lnTo>
                <a:lnTo>
                  <a:pt x="807" y="6310"/>
                </a:lnTo>
                <a:lnTo>
                  <a:pt x="991" y="6016"/>
                </a:lnTo>
                <a:lnTo>
                  <a:pt x="1211" y="5759"/>
                </a:lnTo>
                <a:lnTo>
                  <a:pt x="1468" y="5539"/>
                </a:lnTo>
                <a:lnTo>
                  <a:pt x="2018" y="5099"/>
                </a:lnTo>
                <a:lnTo>
                  <a:pt x="2568" y="4622"/>
                </a:lnTo>
                <a:lnTo>
                  <a:pt x="2788" y="4366"/>
                </a:lnTo>
                <a:lnTo>
                  <a:pt x="2971" y="4109"/>
                </a:lnTo>
                <a:lnTo>
                  <a:pt x="3082" y="3815"/>
                </a:lnTo>
                <a:lnTo>
                  <a:pt x="3192" y="3485"/>
                </a:lnTo>
                <a:lnTo>
                  <a:pt x="3265" y="3118"/>
                </a:lnTo>
                <a:lnTo>
                  <a:pt x="3302" y="2715"/>
                </a:lnTo>
                <a:lnTo>
                  <a:pt x="3375" y="2348"/>
                </a:lnTo>
                <a:lnTo>
                  <a:pt x="3448" y="2165"/>
                </a:lnTo>
                <a:lnTo>
                  <a:pt x="3558" y="1981"/>
                </a:lnTo>
                <a:lnTo>
                  <a:pt x="3705" y="1798"/>
                </a:lnTo>
                <a:lnTo>
                  <a:pt x="3852" y="1651"/>
                </a:lnTo>
                <a:lnTo>
                  <a:pt x="4072" y="1541"/>
                </a:lnTo>
                <a:lnTo>
                  <a:pt x="4292" y="1468"/>
                </a:lnTo>
                <a:lnTo>
                  <a:pt x="4512" y="1431"/>
                </a:lnTo>
                <a:lnTo>
                  <a:pt x="4769" y="1394"/>
                </a:lnTo>
                <a:lnTo>
                  <a:pt x="4989" y="1394"/>
                </a:lnTo>
                <a:lnTo>
                  <a:pt x="5209" y="1468"/>
                </a:lnTo>
                <a:lnTo>
                  <a:pt x="4952" y="1688"/>
                </a:lnTo>
                <a:lnTo>
                  <a:pt x="4916" y="1761"/>
                </a:lnTo>
                <a:lnTo>
                  <a:pt x="4879" y="1834"/>
                </a:lnTo>
                <a:lnTo>
                  <a:pt x="4916" y="1981"/>
                </a:lnTo>
                <a:lnTo>
                  <a:pt x="4989" y="2091"/>
                </a:lnTo>
                <a:lnTo>
                  <a:pt x="5062" y="2128"/>
                </a:lnTo>
                <a:lnTo>
                  <a:pt x="5136" y="2128"/>
                </a:lnTo>
                <a:lnTo>
                  <a:pt x="5319" y="2091"/>
                </a:lnTo>
                <a:lnTo>
                  <a:pt x="5429" y="2018"/>
                </a:lnTo>
                <a:lnTo>
                  <a:pt x="5539" y="1945"/>
                </a:lnTo>
                <a:lnTo>
                  <a:pt x="5613" y="1798"/>
                </a:lnTo>
                <a:lnTo>
                  <a:pt x="5759" y="1651"/>
                </a:lnTo>
                <a:lnTo>
                  <a:pt x="5833" y="1614"/>
                </a:lnTo>
                <a:lnTo>
                  <a:pt x="5869" y="1578"/>
                </a:lnTo>
                <a:lnTo>
                  <a:pt x="6420" y="1138"/>
                </a:lnTo>
                <a:lnTo>
                  <a:pt x="7006" y="771"/>
                </a:lnTo>
                <a:lnTo>
                  <a:pt x="7337" y="624"/>
                </a:lnTo>
                <a:lnTo>
                  <a:pt x="7483" y="551"/>
                </a:lnTo>
                <a:close/>
                <a:moveTo>
                  <a:pt x="10821" y="9281"/>
                </a:moveTo>
                <a:lnTo>
                  <a:pt x="10968" y="9538"/>
                </a:lnTo>
                <a:lnTo>
                  <a:pt x="11115" y="9758"/>
                </a:lnTo>
                <a:lnTo>
                  <a:pt x="11335" y="9978"/>
                </a:lnTo>
                <a:lnTo>
                  <a:pt x="11592" y="10161"/>
                </a:lnTo>
                <a:lnTo>
                  <a:pt x="11408" y="10418"/>
                </a:lnTo>
                <a:lnTo>
                  <a:pt x="11188" y="10198"/>
                </a:lnTo>
                <a:lnTo>
                  <a:pt x="10968" y="9978"/>
                </a:lnTo>
                <a:lnTo>
                  <a:pt x="10711" y="9831"/>
                </a:lnTo>
                <a:lnTo>
                  <a:pt x="10455" y="9648"/>
                </a:lnTo>
                <a:lnTo>
                  <a:pt x="10601" y="9464"/>
                </a:lnTo>
                <a:lnTo>
                  <a:pt x="10821" y="9281"/>
                </a:lnTo>
                <a:close/>
                <a:moveTo>
                  <a:pt x="13903" y="9941"/>
                </a:moveTo>
                <a:lnTo>
                  <a:pt x="13829" y="9978"/>
                </a:lnTo>
                <a:lnTo>
                  <a:pt x="13756" y="10014"/>
                </a:lnTo>
                <a:lnTo>
                  <a:pt x="13719" y="10014"/>
                </a:lnTo>
                <a:lnTo>
                  <a:pt x="13719" y="10051"/>
                </a:lnTo>
                <a:lnTo>
                  <a:pt x="13646" y="10161"/>
                </a:lnTo>
                <a:lnTo>
                  <a:pt x="13609" y="10271"/>
                </a:lnTo>
                <a:lnTo>
                  <a:pt x="13646" y="10418"/>
                </a:lnTo>
                <a:lnTo>
                  <a:pt x="13719" y="10565"/>
                </a:lnTo>
                <a:lnTo>
                  <a:pt x="13829" y="10638"/>
                </a:lnTo>
                <a:lnTo>
                  <a:pt x="13939" y="10675"/>
                </a:lnTo>
                <a:lnTo>
                  <a:pt x="14049" y="10638"/>
                </a:lnTo>
                <a:lnTo>
                  <a:pt x="14159" y="10601"/>
                </a:lnTo>
                <a:lnTo>
                  <a:pt x="14269" y="10491"/>
                </a:lnTo>
                <a:lnTo>
                  <a:pt x="14343" y="10418"/>
                </a:lnTo>
                <a:lnTo>
                  <a:pt x="14379" y="10308"/>
                </a:lnTo>
                <a:lnTo>
                  <a:pt x="14379" y="10271"/>
                </a:lnTo>
                <a:lnTo>
                  <a:pt x="14379" y="10198"/>
                </a:lnTo>
                <a:lnTo>
                  <a:pt x="14306" y="10124"/>
                </a:lnTo>
                <a:lnTo>
                  <a:pt x="14233" y="10051"/>
                </a:lnTo>
                <a:lnTo>
                  <a:pt x="14159" y="10014"/>
                </a:lnTo>
                <a:lnTo>
                  <a:pt x="14086" y="9978"/>
                </a:lnTo>
                <a:lnTo>
                  <a:pt x="13939" y="9941"/>
                </a:lnTo>
                <a:close/>
                <a:moveTo>
                  <a:pt x="7593" y="0"/>
                </a:moveTo>
                <a:lnTo>
                  <a:pt x="7447" y="37"/>
                </a:lnTo>
                <a:lnTo>
                  <a:pt x="7190" y="110"/>
                </a:lnTo>
                <a:lnTo>
                  <a:pt x="6970" y="221"/>
                </a:lnTo>
                <a:lnTo>
                  <a:pt x="6566" y="441"/>
                </a:lnTo>
                <a:lnTo>
                  <a:pt x="6199" y="697"/>
                </a:lnTo>
                <a:lnTo>
                  <a:pt x="5502" y="1211"/>
                </a:lnTo>
                <a:lnTo>
                  <a:pt x="5209" y="1064"/>
                </a:lnTo>
                <a:lnTo>
                  <a:pt x="4916" y="991"/>
                </a:lnTo>
                <a:lnTo>
                  <a:pt x="4585" y="991"/>
                </a:lnTo>
                <a:lnTo>
                  <a:pt x="4255" y="1027"/>
                </a:lnTo>
                <a:lnTo>
                  <a:pt x="3999" y="1101"/>
                </a:lnTo>
                <a:lnTo>
                  <a:pt x="3778" y="1211"/>
                </a:lnTo>
                <a:lnTo>
                  <a:pt x="3595" y="1358"/>
                </a:lnTo>
                <a:lnTo>
                  <a:pt x="3412" y="1504"/>
                </a:lnTo>
                <a:lnTo>
                  <a:pt x="3228" y="1688"/>
                </a:lnTo>
                <a:lnTo>
                  <a:pt x="3118" y="1908"/>
                </a:lnTo>
                <a:lnTo>
                  <a:pt x="3008" y="2128"/>
                </a:lnTo>
                <a:lnTo>
                  <a:pt x="2935" y="2348"/>
                </a:lnTo>
                <a:lnTo>
                  <a:pt x="2861" y="2678"/>
                </a:lnTo>
                <a:lnTo>
                  <a:pt x="2788" y="3008"/>
                </a:lnTo>
                <a:lnTo>
                  <a:pt x="2751" y="3338"/>
                </a:lnTo>
                <a:lnTo>
                  <a:pt x="2641" y="3669"/>
                </a:lnTo>
                <a:lnTo>
                  <a:pt x="2605" y="3852"/>
                </a:lnTo>
                <a:lnTo>
                  <a:pt x="2495" y="3999"/>
                </a:lnTo>
                <a:lnTo>
                  <a:pt x="2275" y="4255"/>
                </a:lnTo>
                <a:lnTo>
                  <a:pt x="2018" y="4476"/>
                </a:lnTo>
                <a:lnTo>
                  <a:pt x="1761" y="4696"/>
                </a:lnTo>
                <a:lnTo>
                  <a:pt x="1284" y="5062"/>
                </a:lnTo>
                <a:lnTo>
                  <a:pt x="844" y="5466"/>
                </a:lnTo>
                <a:lnTo>
                  <a:pt x="661" y="5649"/>
                </a:lnTo>
                <a:lnTo>
                  <a:pt x="514" y="5906"/>
                </a:lnTo>
                <a:lnTo>
                  <a:pt x="367" y="6126"/>
                </a:lnTo>
                <a:lnTo>
                  <a:pt x="220" y="6420"/>
                </a:lnTo>
                <a:lnTo>
                  <a:pt x="110" y="6713"/>
                </a:lnTo>
                <a:lnTo>
                  <a:pt x="37" y="7007"/>
                </a:lnTo>
                <a:lnTo>
                  <a:pt x="0" y="7263"/>
                </a:lnTo>
                <a:lnTo>
                  <a:pt x="0" y="7557"/>
                </a:lnTo>
                <a:lnTo>
                  <a:pt x="37" y="7850"/>
                </a:lnTo>
                <a:lnTo>
                  <a:pt x="74" y="8144"/>
                </a:lnTo>
                <a:lnTo>
                  <a:pt x="147" y="8400"/>
                </a:lnTo>
                <a:lnTo>
                  <a:pt x="220" y="8657"/>
                </a:lnTo>
                <a:lnTo>
                  <a:pt x="367" y="8914"/>
                </a:lnTo>
                <a:lnTo>
                  <a:pt x="514" y="9171"/>
                </a:lnTo>
                <a:lnTo>
                  <a:pt x="661" y="9391"/>
                </a:lnTo>
                <a:lnTo>
                  <a:pt x="844" y="9611"/>
                </a:lnTo>
                <a:lnTo>
                  <a:pt x="1064" y="9831"/>
                </a:lnTo>
                <a:lnTo>
                  <a:pt x="1284" y="10014"/>
                </a:lnTo>
                <a:lnTo>
                  <a:pt x="1541" y="10161"/>
                </a:lnTo>
                <a:lnTo>
                  <a:pt x="1798" y="10308"/>
                </a:lnTo>
                <a:lnTo>
                  <a:pt x="2054" y="10381"/>
                </a:lnTo>
                <a:lnTo>
                  <a:pt x="2348" y="10491"/>
                </a:lnTo>
                <a:lnTo>
                  <a:pt x="2641" y="10528"/>
                </a:lnTo>
                <a:lnTo>
                  <a:pt x="2898" y="10565"/>
                </a:lnTo>
                <a:lnTo>
                  <a:pt x="3192" y="10565"/>
                </a:lnTo>
                <a:lnTo>
                  <a:pt x="3485" y="10528"/>
                </a:lnTo>
                <a:lnTo>
                  <a:pt x="3742" y="10491"/>
                </a:lnTo>
                <a:lnTo>
                  <a:pt x="4035" y="10418"/>
                </a:lnTo>
                <a:lnTo>
                  <a:pt x="4365" y="10271"/>
                </a:lnTo>
                <a:lnTo>
                  <a:pt x="4696" y="10161"/>
                </a:lnTo>
                <a:lnTo>
                  <a:pt x="4879" y="10124"/>
                </a:lnTo>
                <a:lnTo>
                  <a:pt x="5209" y="10124"/>
                </a:lnTo>
                <a:lnTo>
                  <a:pt x="5392" y="10161"/>
                </a:lnTo>
                <a:lnTo>
                  <a:pt x="5502" y="10271"/>
                </a:lnTo>
                <a:lnTo>
                  <a:pt x="5613" y="10381"/>
                </a:lnTo>
                <a:lnTo>
                  <a:pt x="5833" y="10601"/>
                </a:lnTo>
                <a:lnTo>
                  <a:pt x="5979" y="10711"/>
                </a:lnTo>
                <a:lnTo>
                  <a:pt x="6089" y="10785"/>
                </a:lnTo>
                <a:lnTo>
                  <a:pt x="6273" y="10858"/>
                </a:lnTo>
                <a:lnTo>
                  <a:pt x="6420" y="10895"/>
                </a:lnTo>
                <a:lnTo>
                  <a:pt x="6933" y="10895"/>
                </a:lnTo>
                <a:lnTo>
                  <a:pt x="7227" y="10858"/>
                </a:lnTo>
                <a:lnTo>
                  <a:pt x="7483" y="10821"/>
                </a:lnTo>
                <a:lnTo>
                  <a:pt x="7740" y="10748"/>
                </a:lnTo>
                <a:lnTo>
                  <a:pt x="7997" y="10638"/>
                </a:lnTo>
                <a:lnTo>
                  <a:pt x="8217" y="10528"/>
                </a:lnTo>
                <a:lnTo>
                  <a:pt x="8437" y="10381"/>
                </a:lnTo>
                <a:lnTo>
                  <a:pt x="8657" y="10198"/>
                </a:lnTo>
                <a:lnTo>
                  <a:pt x="8877" y="10014"/>
                </a:lnTo>
                <a:lnTo>
                  <a:pt x="9061" y="9831"/>
                </a:lnTo>
                <a:lnTo>
                  <a:pt x="9207" y="9611"/>
                </a:lnTo>
                <a:lnTo>
                  <a:pt x="9354" y="9391"/>
                </a:lnTo>
                <a:lnTo>
                  <a:pt x="9501" y="9171"/>
                </a:lnTo>
                <a:lnTo>
                  <a:pt x="9574" y="8914"/>
                </a:lnTo>
                <a:lnTo>
                  <a:pt x="9684" y="8694"/>
                </a:lnTo>
                <a:lnTo>
                  <a:pt x="9721" y="8400"/>
                </a:lnTo>
                <a:lnTo>
                  <a:pt x="9721" y="8144"/>
                </a:lnTo>
                <a:lnTo>
                  <a:pt x="9721" y="7887"/>
                </a:lnTo>
                <a:lnTo>
                  <a:pt x="9684" y="7630"/>
                </a:lnTo>
                <a:lnTo>
                  <a:pt x="9611" y="7373"/>
                </a:lnTo>
                <a:lnTo>
                  <a:pt x="9537" y="7117"/>
                </a:lnTo>
                <a:lnTo>
                  <a:pt x="9281" y="6640"/>
                </a:lnTo>
                <a:lnTo>
                  <a:pt x="9171" y="6383"/>
                </a:lnTo>
                <a:lnTo>
                  <a:pt x="9061" y="6090"/>
                </a:lnTo>
                <a:lnTo>
                  <a:pt x="9061" y="5833"/>
                </a:lnTo>
                <a:lnTo>
                  <a:pt x="9061" y="5576"/>
                </a:lnTo>
                <a:lnTo>
                  <a:pt x="9097" y="5319"/>
                </a:lnTo>
                <a:lnTo>
                  <a:pt x="9134" y="5062"/>
                </a:lnTo>
                <a:lnTo>
                  <a:pt x="9317" y="4512"/>
                </a:lnTo>
                <a:lnTo>
                  <a:pt x="9501" y="4035"/>
                </a:lnTo>
                <a:lnTo>
                  <a:pt x="9684" y="3559"/>
                </a:lnTo>
                <a:lnTo>
                  <a:pt x="9794" y="3082"/>
                </a:lnTo>
                <a:lnTo>
                  <a:pt x="9831" y="2825"/>
                </a:lnTo>
                <a:lnTo>
                  <a:pt x="9831" y="2568"/>
                </a:lnTo>
                <a:lnTo>
                  <a:pt x="9794" y="2311"/>
                </a:lnTo>
                <a:lnTo>
                  <a:pt x="9721" y="2055"/>
                </a:lnTo>
                <a:lnTo>
                  <a:pt x="9611" y="1834"/>
                </a:lnTo>
                <a:lnTo>
                  <a:pt x="9501" y="1578"/>
                </a:lnTo>
                <a:lnTo>
                  <a:pt x="9354" y="1358"/>
                </a:lnTo>
                <a:lnTo>
                  <a:pt x="9207" y="1174"/>
                </a:lnTo>
                <a:lnTo>
                  <a:pt x="8841" y="771"/>
                </a:lnTo>
                <a:lnTo>
                  <a:pt x="8400" y="404"/>
                </a:lnTo>
                <a:lnTo>
                  <a:pt x="7960" y="110"/>
                </a:lnTo>
                <a:lnTo>
                  <a:pt x="7850" y="37"/>
                </a:lnTo>
                <a:lnTo>
                  <a:pt x="7703" y="0"/>
                </a:lnTo>
                <a:close/>
                <a:moveTo>
                  <a:pt x="12912" y="10675"/>
                </a:moveTo>
                <a:lnTo>
                  <a:pt x="12839" y="10711"/>
                </a:lnTo>
                <a:lnTo>
                  <a:pt x="12765" y="10785"/>
                </a:lnTo>
                <a:lnTo>
                  <a:pt x="12729" y="10858"/>
                </a:lnTo>
                <a:lnTo>
                  <a:pt x="12729" y="11005"/>
                </a:lnTo>
                <a:lnTo>
                  <a:pt x="12765" y="11115"/>
                </a:lnTo>
                <a:lnTo>
                  <a:pt x="12876" y="11225"/>
                </a:lnTo>
                <a:lnTo>
                  <a:pt x="13022" y="11262"/>
                </a:lnTo>
                <a:lnTo>
                  <a:pt x="13132" y="11225"/>
                </a:lnTo>
                <a:lnTo>
                  <a:pt x="13242" y="11115"/>
                </a:lnTo>
                <a:lnTo>
                  <a:pt x="13279" y="11005"/>
                </a:lnTo>
                <a:lnTo>
                  <a:pt x="13279" y="10858"/>
                </a:lnTo>
                <a:lnTo>
                  <a:pt x="13242" y="10785"/>
                </a:lnTo>
                <a:lnTo>
                  <a:pt x="13169" y="10711"/>
                </a:lnTo>
                <a:lnTo>
                  <a:pt x="13096" y="10675"/>
                </a:lnTo>
                <a:close/>
                <a:moveTo>
                  <a:pt x="13572" y="11262"/>
                </a:moveTo>
                <a:lnTo>
                  <a:pt x="13499" y="11298"/>
                </a:lnTo>
                <a:lnTo>
                  <a:pt x="13462" y="11372"/>
                </a:lnTo>
                <a:lnTo>
                  <a:pt x="13389" y="11408"/>
                </a:lnTo>
                <a:lnTo>
                  <a:pt x="13316" y="11445"/>
                </a:lnTo>
                <a:lnTo>
                  <a:pt x="13242" y="11555"/>
                </a:lnTo>
                <a:lnTo>
                  <a:pt x="13242" y="11702"/>
                </a:lnTo>
                <a:lnTo>
                  <a:pt x="13242" y="11775"/>
                </a:lnTo>
                <a:lnTo>
                  <a:pt x="13279" y="11849"/>
                </a:lnTo>
                <a:lnTo>
                  <a:pt x="13352" y="11959"/>
                </a:lnTo>
                <a:lnTo>
                  <a:pt x="13609" y="11959"/>
                </a:lnTo>
                <a:lnTo>
                  <a:pt x="13719" y="11922"/>
                </a:lnTo>
                <a:lnTo>
                  <a:pt x="13829" y="11849"/>
                </a:lnTo>
                <a:lnTo>
                  <a:pt x="13866" y="11738"/>
                </a:lnTo>
                <a:lnTo>
                  <a:pt x="13939" y="11628"/>
                </a:lnTo>
                <a:lnTo>
                  <a:pt x="13939" y="11555"/>
                </a:lnTo>
                <a:lnTo>
                  <a:pt x="13939" y="11518"/>
                </a:lnTo>
                <a:lnTo>
                  <a:pt x="13903" y="11445"/>
                </a:lnTo>
                <a:lnTo>
                  <a:pt x="13866" y="11372"/>
                </a:lnTo>
                <a:lnTo>
                  <a:pt x="13829" y="11298"/>
                </a:lnTo>
                <a:lnTo>
                  <a:pt x="13719" y="11262"/>
                </a:lnTo>
                <a:close/>
                <a:moveTo>
                  <a:pt x="12215" y="11555"/>
                </a:moveTo>
                <a:lnTo>
                  <a:pt x="12142" y="11592"/>
                </a:lnTo>
                <a:lnTo>
                  <a:pt x="12069" y="11702"/>
                </a:lnTo>
                <a:lnTo>
                  <a:pt x="12032" y="11812"/>
                </a:lnTo>
                <a:lnTo>
                  <a:pt x="12032" y="11959"/>
                </a:lnTo>
                <a:lnTo>
                  <a:pt x="12032" y="12069"/>
                </a:lnTo>
                <a:lnTo>
                  <a:pt x="12105" y="12362"/>
                </a:lnTo>
                <a:lnTo>
                  <a:pt x="12252" y="12582"/>
                </a:lnTo>
                <a:lnTo>
                  <a:pt x="12325" y="12619"/>
                </a:lnTo>
                <a:lnTo>
                  <a:pt x="12399" y="12656"/>
                </a:lnTo>
                <a:lnTo>
                  <a:pt x="12509" y="12656"/>
                </a:lnTo>
                <a:lnTo>
                  <a:pt x="12582" y="12582"/>
                </a:lnTo>
                <a:lnTo>
                  <a:pt x="12619" y="12545"/>
                </a:lnTo>
                <a:lnTo>
                  <a:pt x="12692" y="12545"/>
                </a:lnTo>
                <a:lnTo>
                  <a:pt x="12802" y="12619"/>
                </a:lnTo>
                <a:lnTo>
                  <a:pt x="12876" y="12619"/>
                </a:lnTo>
                <a:lnTo>
                  <a:pt x="12949" y="12582"/>
                </a:lnTo>
                <a:lnTo>
                  <a:pt x="12986" y="12545"/>
                </a:lnTo>
                <a:lnTo>
                  <a:pt x="13022" y="12435"/>
                </a:lnTo>
                <a:lnTo>
                  <a:pt x="12986" y="12325"/>
                </a:lnTo>
                <a:lnTo>
                  <a:pt x="12912" y="12215"/>
                </a:lnTo>
                <a:lnTo>
                  <a:pt x="12802" y="12179"/>
                </a:lnTo>
                <a:lnTo>
                  <a:pt x="12655" y="12142"/>
                </a:lnTo>
                <a:lnTo>
                  <a:pt x="12545" y="12142"/>
                </a:lnTo>
                <a:lnTo>
                  <a:pt x="12472" y="12179"/>
                </a:lnTo>
                <a:lnTo>
                  <a:pt x="12399" y="12032"/>
                </a:lnTo>
                <a:lnTo>
                  <a:pt x="12399" y="11849"/>
                </a:lnTo>
                <a:lnTo>
                  <a:pt x="12399" y="11665"/>
                </a:lnTo>
                <a:lnTo>
                  <a:pt x="12362" y="11592"/>
                </a:lnTo>
                <a:lnTo>
                  <a:pt x="12289" y="11555"/>
                </a:lnTo>
                <a:close/>
                <a:moveTo>
                  <a:pt x="14049" y="5466"/>
                </a:moveTo>
                <a:lnTo>
                  <a:pt x="14196" y="5503"/>
                </a:lnTo>
                <a:lnTo>
                  <a:pt x="14490" y="5649"/>
                </a:lnTo>
                <a:lnTo>
                  <a:pt x="14673" y="5723"/>
                </a:lnTo>
                <a:lnTo>
                  <a:pt x="14930" y="5906"/>
                </a:lnTo>
                <a:lnTo>
                  <a:pt x="15150" y="6090"/>
                </a:lnTo>
                <a:lnTo>
                  <a:pt x="15370" y="6310"/>
                </a:lnTo>
                <a:lnTo>
                  <a:pt x="15590" y="6566"/>
                </a:lnTo>
                <a:lnTo>
                  <a:pt x="15773" y="6860"/>
                </a:lnTo>
                <a:lnTo>
                  <a:pt x="15883" y="7190"/>
                </a:lnTo>
                <a:lnTo>
                  <a:pt x="15993" y="7520"/>
                </a:lnTo>
                <a:lnTo>
                  <a:pt x="16067" y="7850"/>
                </a:lnTo>
                <a:lnTo>
                  <a:pt x="16104" y="8217"/>
                </a:lnTo>
                <a:lnTo>
                  <a:pt x="16104" y="8547"/>
                </a:lnTo>
                <a:lnTo>
                  <a:pt x="16067" y="9244"/>
                </a:lnTo>
                <a:lnTo>
                  <a:pt x="15957" y="9941"/>
                </a:lnTo>
                <a:lnTo>
                  <a:pt x="15773" y="10601"/>
                </a:lnTo>
                <a:lnTo>
                  <a:pt x="15517" y="11225"/>
                </a:lnTo>
                <a:lnTo>
                  <a:pt x="15370" y="11555"/>
                </a:lnTo>
                <a:lnTo>
                  <a:pt x="15186" y="11849"/>
                </a:lnTo>
                <a:lnTo>
                  <a:pt x="15003" y="12105"/>
                </a:lnTo>
                <a:lnTo>
                  <a:pt x="14783" y="12362"/>
                </a:lnTo>
                <a:lnTo>
                  <a:pt x="14526" y="12619"/>
                </a:lnTo>
                <a:lnTo>
                  <a:pt x="14269" y="12839"/>
                </a:lnTo>
                <a:lnTo>
                  <a:pt x="14013" y="13022"/>
                </a:lnTo>
                <a:lnTo>
                  <a:pt x="13719" y="13169"/>
                </a:lnTo>
                <a:lnTo>
                  <a:pt x="13389" y="13316"/>
                </a:lnTo>
                <a:lnTo>
                  <a:pt x="13059" y="13463"/>
                </a:lnTo>
                <a:lnTo>
                  <a:pt x="12802" y="13499"/>
                </a:lnTo>
                <a:lnTo>
                  <a:pt x="12509" y="13536"/>
                </a:lnTo>
                <a:lnTo>
                  <a:pt x="12325" y="13499"/>
                </a:lnTo>
                <a:lnTo>
                  <a:pt x="12179" y="13426"/>
                </a:lnTo>
                <a:lnTo>
                  <a:pt x="12032" y="13279"/>
                </a:lnTo>
                <a:lnTo>
                  <a:pt x="11922" y="13169"/>
                </a:lnTo>
                <a:lnTo>
                  <a:pt x="11482" y="12692"/>
                </a:lnTo>
                <a:lnTo>
                  <a:pt x="11298" y="12435"/>
                </a:lnTo>
                <a:lnTo>
                  <a:pt x="11225" y="12289"/>
                </a:lnTo>
                <a:lnTo>
                  <a:pt x="11188" y="12105"/>
                </a:lnTo>
                <a:lnTo>
                  <a:pt x="11188" y="11922"/>
                </a:lnTo>
                <a:lnTo>
                  <a:pt x="11262" y="11738"/>
                </a:lnTo>
                <a:lnTo>
                  <a:pt x="11445" y="11408"/>
                </a:lnTo>
                <a:lnTo>
                  <a:pt x="11812" y="10785"/>
                </a:lnTo>
                <a:lnTo>
                  <a:pt x="12142" y="10161"/>
                </a:lnTo>
                <a:lnTo>
                  <a:pt x="12472" y="9501"/>
                </a:lnTo>
                <a:lnTo>
                  <a:pt x="12765" y="8877"/>
                </a:lnTo>
                <a:lnTo>
                  <a:pt x="12876" y="8547"/>
                </a:lnTo>
                <a:lnTo>
                  <a:pt x="12949" y="8217"/>
                </a:lnTo>
                <a:lnTo>
                  <a:pt x="12986" y="7887"/>
                </a:lnTo>
                <a:lnTo>
                  <a:pt x="12949" y="7593"/>
                </a:lnTo>
                <a:lnTo>
                  <a:pt x="12876" y="7263"/>
                </a:lnTo>
                <a:lnTo>
                  <a:pt x="12765" y="6970"/>
                </a:lnTo>
                <a:lnTo>
                  <a:pt x="12729" y="6750"/>
                </a:lnTo>
                <a:lnTo>
                  <a:pt x="12692" y="6566"/>
                </a:lnTo>
                <a:lnTo>
                  <a:pt x="12729" y="6346"/>
                </a:lnTo>
                <a:lnTo>
                  <a:pt x="12802" y="6200"/>
                </a:lnTo>
                <a:lnTo>
                  <a:pt x="12876" y="6016"/>
                </a:lnTo>
                <a:lnTo>
                  <a:pt x="12986" y="5869"/>
                </a:lnTo>
                <a:lnTo>
                  <a:pt x="13132" y="5723"/>
                </a:lnTo>
                <a:lnTo>
                  <a:pt x="13279" y="5613"/>
                </a:lnTo>
                <a:lnTo>
                  <a:pt x="13316" y="5686"/>
                </a:lnTo>
                <a:lnTo>
                  <a:pt x="13389" y="5723"/>
                </a:lnTo>
                <a:lnTo>
                  <a:pt x="13536" y="5759"/>
                </a:lnTo>
                <a:lnTo>
                  <a:pt x="13646" y="5686"/>
                </a:lnTo>
                <a:lnTo>
                  <a:pt x="13719" y="5649"/>
                </a:lnTo>
                <a:lnTo>
                  <a:pt x="13756" y="5576"/>
                </a:lnTo>
                <a:lnTo>
                  <a:pt x="13829" y="5503"/>
                </a:lnTo>
                <a:lnTo>
                  <a:pt x="13939" y="5466"/>
                </a:lnTo>
                <a:close/>
                <a:moveTo>
                  <a:pt x="13646" y="3852"/>
                </a:moveTo>
                <a:lnTo>
                  <a:pt x="13609" y="3925"/>
                </a:lnTo>
                <a:lnTo>
                  <a:pt x="13499" y="4182"/>
                </a:lnTo>
                <a:lnTo>
                  <a:pt x="13462" y="4476"/>
                </a:lnTo>
                <a:lnTo>
                  <a:pt x="13462" y="4732"/>
                </a:lnTo>
                <a:lnTo>
                  <a:pt x="13499" y="5026"/>
                </a:lnTo>
                <a:lnTo>
                  <a:pt x="13316" y="5099"/>
                </a:lnTo>
                <a:lnTo>
                  <a:pt x="13132" y="5173"/>
                </a:lnTo>
                <a:lnTo>
                  <a:pt x="13022" y="4769"/>
                </a:lnTo>
                <a:lnTo>
                  <a:pt x="12839" y="4439"/>
                </a:lnTo>
                <a:lnTo>
                  <a:pt x="12802" y="4402"/>
                </a:lnTo>
                <a:lnTo>
                  <a:pt x="12729" y="4402"/>
                </a:lnTo>
                <a:lnTo>
                  <a:pt x="12692" y="4439"/>
                </a:lnTo>
                <a:lnTo>
                  <a:pt x="12692" y="4476"/>
                </a:lnTo>
                <a:lnTo>
                  <a:pt x="12655" y="4732"/>
                </a:lnTo>
                <a:lnTo>
                  <a:pt x="12692" y="4952"/>
                </a:lnTo>
                <a:lnTo>
                  <a:pt x="12802" y="5429"/>
                </a:lnTo>
                <a:lnTo>
                  <a:pt x="12582" y="5649"/>
                </a:lnTo>
                <a:lnTo>
                  <a:pt x="12399" y="5466"/>
                </a:lnTo>
                <a:lnTo>
                  <a:pt x="12142" y="5173"/>
                </a:lnTo>
                <a:lnTo>
                  <a:pt x="12105" y="5136"/>
                </a:lnTo>
                <a:lnTo>
                  <a:pt x="12032" y="5173"/>
                </a:lnTo>
                <a:lnTo>
                  <a:pt x="11995" y="5209"/>
                </a:lnTo>
                <a:lnTo>
                  <a:pt x="11995" y="5283"/>
                </a:lnTo>
                <a:lnTo>
                  <a:pt x="12032" y="5466"/>
                </a:lnTo>
                <a:lnTo>
                  <a:pt x="12142" y="5649"/>
                </a:lnTo>
                <a:lnTo>
                  <a:pt x="12252" y="5796"/>
                </a:lnTo>
                <a:lnTo>
                  <a:pt x="12435" y="5906"/>
                </a:lnTo>
                <a:lnTo>
                  <a:pt x="12399" y="6016"/>
                </a:lnTo>
                <a:lnTo>
                  <a:pt x="12362" y="6053"/>
                </a:lnTo>
                <a:lnTo>
                  <a:pt x="12142" y="6016"/>
                </a:lnTo>
                <a:lnTo>
                  <a:pt x="11738" y="5833"/>
                </a:lnTo>
                <a:lnTo>
                  <a:pt x="11665" y="5686"/>
                </a:lnTo>
                <a:lnTo>
                  <a:pt x="11628" y="5649"/>
                </a:lnTo>
                <a:lnTo>
                  <a:pt x="11592" y="5686"/>
                </a:lnTo>
                <a:lnTo>
                  <a:pt x="11555" y="5833"/>
                </a:lnTo>
                <a:lnTo>
                  <a:pt x="11518" y="5906"/>
                </a:lnTo>
                <a:lnTo>
                  <a:pt x="11518" y="5979"/>
                </a:lnTo>
                <a:lnTo>
                  <a:pt x="11555" y="6053"/>
                </a:lnTo>
                <a:lnTo>
                  <a:pt x="11628" y="6126"/>
                </a:lnTo>
                <a:lnTo>
                  <a:pt x="11775" y="6236"/>
                </a:lnTo>
                <a:lnTo>
                  <a:pt x="11995" y="6346"/>
                </a:lnTo>
                <a:lnTo>
                  <a:pt x="12289" y="6456"/>
                </a:lnTo>
                <a:lnTo>
                  <a:pt x="12252" y="6676"/>
                </a:lnTo>
                <a:lnTo>
                  <a:pt x="12289" y="6897"/>
                </a:lnTo>
                <a:lnTo>
                  <a:pt x="11555" y="6897"/>
                </a:lnTo>
                <a:lnTo>
                  <a:pt x="11445" y="6933"/>
                </a:lnTo>
                <a:lnTo>
                  <a:pt x="11408" y="7007"/>
                </a:lnTo>
                <a:lnTo>
                  <a:pt x="11408" y="7153"/>
                </a:lnTo>
                <a:lnTo>
                  <a:pt x="11408" y="7337"/>
                </a:lnTo>
                <a:lnTo>
                  <a:pt x="11482" y="7483"/>
                </a:lnTo>
                <a:lnTo>
                  <a:pt x="11555" y="7593"/>
                </a:lnTo>
                <a:lnTo>
                  <a:pt x="11592" y="7630"/>
                </a:lnTo>
                <a:lnTo>
                  <a:pt x="11922" y="7960"/>
                </a:lnTo>
                <a:lnTo>
                  <a:pt x="12142" y="8107"/>
                </a:lnTo>
                <a:lnTo>
                  <a:pt x="12252" y="8180"/>
                </a:lnTo>
                <a:lnTo>
                  <a:pt x="12362" y="8217"/>
                </a:lnTo>
                <a:lnTo>
                  <a:pt x="12472" y="8217"/>
                </a:lnTo>
                <a:lnTo>
                  <a:pt x="12362" y="8547"/>
                </a:lnTo>
                <a:lnTo>
                  <a:pt x="12252" y="8804"/>
                </a:lnTo>
                <a:lnTo>
                  <a:pt x="12215" y="8841"/>
                </a:lnTo>
                <a:lnTo>
                  <a:pt x="12179" y="8877"/>
                </a:lnTo>
                <a:lnTo>
                  <a:pt x="11812" y="8731"/>
                </a:lnTo>
                <a:lnTo>
                  <a:pt x="11555" y="8584"/>
                </a:lnTo>
                <a:lnTo>
                  <a:pt x="11335" y="8364"/>
                </a:lnTo>
                <a:lnTo>
                  <a:pt x="11225" y="8364"/>
                </a:lnTo>
                <a:lnTo>
                  <a:pt x="11188" y="8437"/>
                </a:lnTo>
                <a:lnTo>
                  <a:pt x="11188" y="8511"/>
                </a:lnTo>
                <a:lnTo>
                  <a:pt x="11335" y="8731"/>
                </a:lnTo>
                <a:lnTo>
                  <a:pt x="11555" y="8951"/>
                </a:lnTo>
                <a:lnTo>
                  <a:pt x="11812" y="9134"/>
                </a:lnTo>
                <a:lnTo>
                  <a:pt x="12069" y="9244"/>
                </a:lnTo>
                <a:lnTo>
                  <a:pt x="11848" y="9648"/>
                </a:lnTo>
                <a:lnTo>
                  <a:pt x="11738" y="9648"/>
                </a:lnTo>
                <a:lnTo>
                  <a:pt x="11665" y="9721"/>
                </a:lnTo>
                <a:lnTo>
                  <a:pt x="11262" y="9428"/>
                </a:lnTo>
                <a:lnTo>
                  <a:pt x="10895" y="9134"/>
                </a:lnTo>
                <a:lnTo>
                  <a:pt x="10858" y="9097"/>
                </a:lnTo>
                <a:lnTo>
                  <a:pt x="10821" y="9134"/>
                </a:lnTo>
                <a:lnTo>
                  <a:pt x="10601" y="9391"/>
                </a:lnTo>
                <a:lnTo>
                  <a:pt x="10381" y="9648"/>
                </a:lnTo>
                <a:lnTo>
                  <a:pt x="10308" y="9648"/>
                </a:lnTo>
                <a:lnTo>
                  <a:pt x="10234" y="9684"/>
                </a:lnTo>
                <a:lnTo>
                  <a:pt x="10198" y="9758"/>
                </a:lnTo>
                <a:lnTo>
                  <a:pt x="10234" y="9831"/>
                </a:lnTo>
                <a:lnTo>
                  <a:pt x="10748" y="10308"/>
                </a:lnTo>
                <a:lnTo>
                  <a:pt x="11188" y="10821"/>
                </a:lnTo>
                <a:lnTo>
                  <a:pt x="10968" y="11262"/>
                </a:lnTo>
                <a:lnTo>
                  <a:pt x="10785" y="11152"/>
                </a:lnTo>
                <a:lnTo>
                  <a:pt x="10601" y="11078"/>
                </a:lnTo>
                <a:lnTo>
                  <a:pt x="10381" y="11042"/>
                </a:lnTo>
                <a:lnTo>
                  <a:pt x="10308" y="11005"/>
                </a:lnTo>
                <a:lnTo>
                  <a:pt x="10198" y="10968"/>
                </a:lnTo>
                <a:lnTo>
                  <a:pt x="10161" y="10931"/>
                </a:lnTo>
                <a:lnTo>
                  <a:pt x="10088" y="10931"/>
                </a:lnTo>
                <a:lnTo>
                  <a:pt x="9978" y="10968"/>
                </a:lnTo>
                <a:lnTo>
                  <a:pt x="9941" y="11078"/>
                </a:lnTo>
                <a:lnTo>
                  <a:pt x="9941" y="11152"/>
                </a:lnTo>
                <a:lnTo>
                  <a:pt x="9978" y="11188"/>
                </a:lnTo>
                <a:lnTo>
                  <a:pt x="10124" y="11335"/>
                </a:lnTo>
                <a:lnTo>
                  <a:pt x="10308" y="11445"/>
                </a:lnTo>
                <a:lnTo>
                  <a:pt x="10565" y="11555"/>
                </a:lnTo>
                <a:lnTo>
                  <a:pt x="10675" y="11592"/>
                </a:lnTo>
                <a:lnTo>
                  <a:pt x="10785" y="11592"/>
                </a:lnTo>
                <a:lnTo>
                  <a:pt x="10748" y="11775"/>
                </a:lnTo>
                <a:lnTo>
                  <a:pt x="10711" y="11959"/>
                </a:lnTo>
                <a:lnTo>
                  <a:pt x="10675" y="12179"/>
                </a:lnTo>
                <a:lnTo>
                  <a:pt x="10711" y="12362"/>
                </a:lnTo>
                <a:lnTo>
                  <a:pt x="10785" y="12582"/>
                </a:lnTo>
                <a:lnTo>
                  <a:pt x="10638" y="12692"/>
                </a:lnTo>
                <a:lnTo>
                  <a:pt x="10455" y="12876"/>
                </a:lnTo>
                <a:lnTo>
                  <a:pt x="10381" y="12949"/>
                </a:lnTo>
                <a:lnTo>
                  <a:pt x="10308" y="12949"/>
                </a:lnTo>
                <a:lnTo>
                  <a:pt x="10271" y="12986"/>
                </a:lnTo>
                <a:lnTo>
                  <a:pt x="10234" y="13059"/>
                </a:lnTo>
                <a:lnTo>
                  <a:pt x="10234" y="13169"/>
                </a:lnTo>
                <a:lnTo>
                  <a:pt x="10271" y="13206"/>
                </a:lnTo>
                <a:lnTo>
                  <a:pt x="10308" y="13242"/>
                </a:lnTo>
                <a:lnTo>
                  <a:pt x="10455" y="13242"/>
                </a:lnTo>
                <a:lnTo>
                  <a:pt x="10565" y="13206"/>
                </a:lnTo>
                <a:lnTo>
                  <a:pt x="10748" y="13059"/>
                </a:lnTo>
                <a:lnTo>
                  <a:pt x="11005" y="12912"/>
                </a:lnTo>
                <a:lnTo>
                  <a:pt x="11408" y="13352"/>
                </a:lnTo>
                <a:lnTo>
                  <a:pt x="11482" y="13426"/>
                </a:lnTo>
                <a:lnTo>
                  <a:pt x="11335" y="13609"/>
                </a:lnTo>
                <a:lnTo>
                  <a:pt x="11262" y="13829"/>
                </a:lnTo>
                <a:lnTo>
                  <a:pt x="11188" y="13829"/>
                </a:lnTo>
                <a:lnTo>
                  <a:pt x="11115" y="13866"/>
                </a:lnTo>
                <a:lnTo>
                  <a:pt x="11005" y="13939"/>
                </a:lnTo>
                <a:lnTo>
                  <a:pt x="10968" y="14013"/>
                </a:lnTo>
                <a:lnTo>
                  <a:pt x="11005" y="14123"/>
                </a:lnTo>
                <a:lnTo>
                  <a:pt x="11041" y="14233"/>
                </a:lnTo>
                <a:lnTo>
                  <a:pt x="11151" y="14306"/>
                </a:lnTo>
                <a:lnTo>
                  <a:pt x="11262" y="14343"/>
                </a:lnTo>
                <a:lnTo>
                  <a:pt x="11372" y="14343"/>
                </a:lnTo>
                <a:lnTo>
                  <a:pt x="11482" y="14270"/>
                </a:lnTo>
                <a:lnTo>
                  <a:pt x="11555" y="14196"/>
                </a:lnTo>
                <a:lnTo>
                  <a:pt x="11628" y="14086"/>
                </a:lnTo>
                <a:lnTo>
                  <a:pt x="11665" y="13976"/>
                </a:lnTo>
                <a:lnTo>
                  <a:pt x="11665" y="13866"/>
                </a:lnTo>
                <a:lnTo>
                  <a:pt x="11738" y="13719"/>
                </a:lnTo>
                <a:lnTo>
                  <a:pt x="11848" y="13829"/>
                </a:lnTo>
                <a:lnTo>
                  <a:pt x="11995" y="13903"/>
                </a:lnTo>
                <a:lnTo>
                  <a:pt x="12142" y="13976"/>
                </a:lnTo>
                <a:lnTo>
                  <a:pt x="12325" y="14013"/>
                </a:lnTo>
                <a:lnTo>
                  <a:pt x="12362" y="14049"/>
                </a:lnTo>
                <a:lnTo>
                  <a:pt x="12252" y="14270"/>
                </a:lnTo>
                <a:lnTo>
                  <a:pt x="12179" y="14453"/>
                </a:lnTo>
                <a:lnTo>
                  <a:pt x="12105" y="14563"/>
                </a:lnTo>
                <a:lnTo>
                  <a:pt x="11995" y="14600"/>
                </a:lnTo>
                <a:lnTo>
                  <a:pt x="11958" y="14600"/>
                </a:lnTo>
                <a:lnTo>
                  <a:pt x="11885" y="14636"/>
                </a:lnTo>
                <a:lnTo>
                  <a:pt x="11848" y="14746"/>
                </a:lnTo>
                <a:lnTo>
                  <a:pt x="11848" y="14856"/>
                </a:lnTo>
                <a:lnTo>
                  <a:pt x="11922" y="14930"/>
                </a:lnTo>
                <a:lnTo>
                  <a:pt x="11995" y="15003"/>
                </a:lnTo>
                <a:lnTo>
                  <a:pt x="12069" y="15003"/>
                </a:lnTo>
                <a:lnTo>
                  <a:pt x="12215" y="14966"/>
                </a:lnTo>
                <a:lnTo>
                  <a:pt x="12362" y="14856"/>
                </a:lnTo>
                <a:lnTo>
                  <a:pt x="12472" y="14746"/>
                </a:lnTo>
                <a:lnTo>
                  <a:pt x="12545" y="14563"/>
                </a:lnTo>
                <a:lnTo>
                  <a:pt x="12619" y="14416"/>
                </a:lnTo>
                <a:lnTo>
                  <a:pt x="12692" y="14049"/>
                </a:lnTo>
                <a:lnTo>
                  <a:pt x="13132" y="13976"/>
                </a:lnTo>
                <a:lnTo>
                  <a:pt x="13536" y="13829"/>
                </a:lnTo>
                <a:lnTo>
                  <a:pt x="13279" y="14526"/>
                </a:lnTo>
                <a:lnTo>
                  <a:pt x="13206" y="14710"/>
                </a:lnTo>
                <a:lnTo>
                  <a:pt x="13206" y="14820"/>
                </a:lnTo>
                <a:lnTo>
                  <a:pt x="13242" y="14856"/>
                </a:lnTo>
                <a:lnTo>
                  <a:pt x="13279" y="14930"/>
                </a:lnTo>
                <a:lnTo>
                  <a:pt x="13352" y="14966"/>
                </a:lnTo>
                <a:lnTo>
                  <a:pt x="13426" y="14966"/>
                </a:lnTo>
                <a:lnTo>
                  <a:pt x="13499" y="14930"/>
                </a:lnTo>
                <a:lnTo>
                  <a:pt x="13572" y="14893"/>
                </a:lnTo>
                <a:lnTo>
                  <a:pt x="13609" y="14820"/>
                </a:lnTo>
                <a:lnTo>
                  <a:pt x="13719" y="14563"/>
                </a:lnTo>
                <a:lnTo>
                  <a:pt x="13793" y="14270"/>
                </a:lnTo>
                <a:lnTo>
                  <a:pt x="13829" y="13976"/>
                </a:lnTo>
                <a:lnTo>
                  <a:pt x="13829" y="13719"/>
                </a:lnTo>
                <a:lnTo>
                  <a:pt x="14269" y="13463"/>
                </a:lnTo>
                <a:lnTo>
                  <a:pt x="14306" y="13939"/>
                </a:lnTo>
                <a:lnTo>
                  <a:pt x="14343" y="14049"/>
                </a:lnTo>
                <a:lnTo>
                  <a:pt x="14379" y="14123"/>
                </a:lnTo>
                <a:lnTo>
                  <a:pt x="14379" y="14159"/>
                </a:lnTo>
                <a:lnTo>
                  <a:pt x="14416" y="14270"/>
                </a:lnTo>
                <a:lnTo>
                  <a:pt x="14490" y="14343"/>
                </a:lnTo>
                <a:lnTo>
                  <a:pt x="14673" y="14343"/>
                </a:lnTo>
                <a:lnTo>
                  <a:pt x="14673" y="14306"/>
                </a:lnTo>
                <a:lnTo>
                  <a:pt x="14746" y="14233"/>
                </a:lnTo>
                <a:lnTo>
                  <a:pt x="14783" y="14159"/>
                </a:lnTo>
                <a:lnTo>
                  <a:pt x="14710" y="13903"/>
                </a:lnTo>
                <a:lnTo>
                  <a:pt x="14673" y="13646"/>
                </a:lnTo>
                <a:lnTo>
                  <a:pt x="14563" y="13279"/>
                </a:lnTo>
                <a:lnTo>
                  <a:pt x="15003" y="12876"/>
                </a:lnTo>
                <a:lnTo>
                  <a:pt x="15113" y="13022"/>
                </a:lnTo>
                <a:lnTo>
                  <a:pt x="15223" y="13132"/>
                </a:lnTo>
                <a:lnTo>
                  <a:pt x="15370" y="13352"/>
                </a:lnTo>
                <a:lnTo>
                  <a:pt x="15480" y="13463"/>
                </a:lnTo>
                <a:lnTo>
                  <a:pt x="15590" y="13536"/>
                </a:lnTo>
                <a:lnTo>
                  <a:pt x="15663" y="13536"/>
                </a:lnTo>
                <a:lnTo>
                  <a:pt x="15737" y="13463"/>
                </a:lnTo>
                <a:lnTo>
                  <a:pt x="15773" y="13389"/>
                </a:lnTo>
                <a:lnTo>
                  <a:pt x="15773" y="13316"/>
                </a:lnTo>
                <a:lnTo>
                  <a:pt x="15737" y="13132"/>
                </a:lnTo>
                <a:lnTo>
                  <a:pt x="15627" y="12986"/>
                </a:lnTo>
                <a:lnTo>
                  <a:pt x="15480" y="12876"/>
                </a:lnTo>
                <a:lnTo>
                  <a:pt x="15370" y="12729"/>
                </a:lnTo>
                <a:lnTo>
                  <a:pt x="15260" y="12582"/>
                </a:lnTo>
                <a:lnTo>
                  <a:pt x="15480" y="12289"/>
                </a:lnTo>
                <a:lnTo>
                  <a:pt x="15700" y="11995"/>
                </a:lnTo>
                <a:lnTo>
                  <a:pt x="15773" y="12069"/>
                </a:lnTo>
                <a:lnTo>
                  <a:pt x="15993" y="12215"/>
                </a:lnTo>
                <a:lnTo>
                  <a:pt x="16177" y="12399"/>
                </a:lnTo>
                <a:lnTo>
                  <a:pt x="16250" y="12435"/>
                </a:lnTo>
                <a:lnTo>
                  <a:pt x="16397" y="12435"/>
                </a:lnTo>
                <a:lnTo>
                  <a:pt x="16434" y="12399"/>
                </a:lnTo>
                <a:lnTo>
                  <a:pt x="16470" y="12325"/>
                </a:lnTo>
                <a:lnTo>
                  <a:pt x="16507" y="12252"/>
                </a:lnTo>
                <a:lnTo>
                  <a:pt x="16507" y="12179"/>
                </a:lnTo>
                <a:lnTo>
                  <a:pt x="16434" y="12105"/>
                </a:lnTo>
                <a:lnTo>
                  <a:pt x="16250" y="11922"/>
                </a:lnTo>
                <a:lnTo>
                  <a:pt x="16030" y="11775"/>
                </a:lnTo>
                <a:lnTo>
                  <a:pt x="15883" y="11702"/>
                </a:lnTo>
                <a:lnTo>
                  <a:pt x="16140" y="11115"/>
                </a:lnTo>
                <a:lnTo>
                  <a:pt x="16324" y="11225"/>
                </a:lnTo>
                <a:lnTo>
                  <a:pt x="16617" y="11335"/>
                </a:lnTo>
                <a:lnTo>
                  <a:pt x="16984" y="11408"/>
                </a:lnTo>
                <a:lnTo>
                  <a:pt x="17057" y="11408"/>
                </a:lnTo>
                <a:lnTo>
                  <a:pt x="17094" y="11372"/>
                </a:lnTo>
                <a:lnTo>
                  <a:pt x="17131" y="11298"/>
                </a:lnTo>
                <a:lnTo>
                  <a:pt x="17167" y="11225"/>
                </a:lnTo>
                <a:lnTo>
                  <a:pt x="17167" y="11152"/>
                </a:lnTo>
                <a:lnTo>
                  <a:pt x="17131" y="11078"/>
                </a:lnTo>
                <a:lnTo>
                  <a:pt x="17094" y="11042"/>
                </a:lnTo>
                <a:lnTo>
                  <a:pt x="17021" y="11005"/>
                </a:lnTo>
                <a:lnTo>
                  <a:pt x="16764" y="10968"/>
                </a:lnTo>
                <a:lnTo>
                  <a:pt x="16544" y="10895"/>
                </a:lnTo>
                <a:lnTo>
                  <a:pt x="16250" y="10821"/>
                </a:lnTo>
                <a:lnTo>
                  <a:pt x="16397" y="10345"/>
                </a:lnTo>
                <a:lnTo>
                  <a:pt x="16507" y="9831"/>
                </a:lnTo>
                <a:lnTo>
                  <a:pt x="16727" y="9941"/>
                </a:lnTo>
                <a:lnTo>
                  <a:pt x="16984" y="9978"/>
                </a:lnTo>
                <a:lnTo>
                  <a:pt x="17131" y="10014"/>
                </a:lnTo>
                <a:lnTo>
                  <a:pt x="17277" y="10014"/>
                </a:lnTo>
                <a:lnTo>
                  <a:pt x="17424" y="9978"/>
                </a:lnTo>
                <a:lnTo>
                  <a:pt x="17461" y="9904"/>
                </a:lnTo>
                <a:lnTo>
                  <a:pt x="17497" y="9831"/>
                </a:lnTo>
                <a:lnTo>
                  <a:pt x="17497" y="9794"/>
                </a:lnTo>
                <a:lnTo>
                  <a:pt x="17497" y="9721"/>
                </a:lnTo>
                <a:lnTo>
                  <a:pt x="17387" y="9648"/>
                </a:lnTo>
                <a:lnTo>
                  <a:pt x="17277" y="9611"/>
                </a:lnTo>
                <a:lnTo>
                  <a:pt x="17167" y="9574"/>
                </a:lnTo>
                <a:lnTo>
                  <a:pt x="16544" y="9501"/>
                </a:lnTo>
                <a:lnTo>
                  <a:pt x="16544" y="9464"/>
                </a:lnTo>
                <a:lnTo>
                  <a:pt x="16580" y="8987"/>
                </a:lnTo>
                <a:lnTo>
                  <a:pt x="16617" y="8511"/>
                </a:lnTo>
                <a:lnTo>
                  <a:pt x="16800" y="8584"/>
                </a:lnTo>
                <a:lnTo>
                  <a:pt x="17021" y="8621"/>
                </a:lnTo>
                <a:lnTo>
                  <a:pt x="17204" y="8657"/>
                </a:lnTo>
                <a:lnTo>
                  <a:pt x="17424" y="8621"/>
                </a:lnTo>
                <a:lnTo>
                  <a:pt x="17571" y="8584"/>
                </a:lnTo>
                <a:lnTo>
                  <a:pt x="17644" y="8511"/>
                </a:lnTo>
                <a:lnTo>
                  <a:pt x="17681" y="8437"/>
                </a:lnTo>
                <a:lnTo>
                  <a:pt x="17681" y="8364"/>
                </a:lnTo>
                <a:lnTo>
                  <a:pt x="17644" y="8290"/>
                </a:lnTo>
                <a:lnTo>
                  <a:pt x="17534" y="8217"/>
                </a:lnTo>
                <a:lnTo>
                  <a:pt x="17387" y="8217"/>
                </a:lnTo>
                <a:lnTo>
                  <a:pt x="17094" y="8254"/>
                </a:lnTo>
                <a:lnTo>
                  <a:pt x="16617" y="8217"/>
                </a:lnTo>
                <a:lnTo>
                  <a:pt x="16580" y="7814"/>
                </a:lnTo>
                <a:lnTo>
                  <a:pt x="16507" y="7410"/>
                </a:lnTo>
                <a:lnTo>
                  <a:pt x="16507" y="7410"/>
                </a:lnTo>
                <a:lnTo>
                  <a:pt x="16690" y="7447"/>
                </a:lnTo>
                <a:lnTo>
                  <a:pt x="16874" y="7447"/>
                </a:lnTo>
                <a:lnTo>
                  <a:pt x="17021" y="7410"/>
                </a:lnTo>
                <a:lnTo>
                  <a:pt x="17204" y="7337"/>
                </a:lnTo>
                <a:lnTo>
                  <a:pt x="17351" y="7263"/>
                </a:lnTo>
                <a:lnTo>
                  <a:pt x="17387" y="7190"/>
                </a:lnTo>
                <a:lnTo>
                  <a:pt x="17424" y="7117"/>
                </a:lnTo>
                <a:lnTo>
                  <a:pt x="17424" y="7043"/>
                </a:lnTo>
                <a:lnTo>
                  <a:pt x="17424" y="7007"/>
                </a:lnTo>
                <a:lnTo>
                  <a:pt x="17351" y="6933"/>
                </a:lnTo>
                <a:lnTo>
                  <a:pt x="17314" y="6897"/>
                </a:lnTo>
                <a:lnTo>
                  <a:pt x="17131" y="6897"/>
                </a:lnTo>
                <a:lnTo>
                  <a:pt x="16947" y="6970"/>
                </a:lnTo>
                <a:lnTo>
                  <a:pt x="16764" y="7007"/>
                </a:lnTo>
                <a:lnTo>
                  <a:pt x="16397" y="7080"/>
                </a:lnTo>
                <a:lnTo>
                  <a:pt x="16324" y="6897"/>
                </a:lnTo>
                <a:lnTo>
                  <a:pt x="16140" y="6493"/>
                </a:lnTo>
                <a:lnTo>
                  <a:pt x="16397" y="6420"/>
                </a:lnTo>
                <a:lnTo>
                  <a:pt x="16764" y="6273"/>
                </a:lnTo>
                <a:lnTo>
                  <a:pt x="16947" y="6200"/>
                </a:lnTo>
                <a:lnTo>
                  <a:pt x="17094" y="6090"/>
                </a:lnTo>
                <a:lnTo>
                  <a:pt x="17131" y="6053"/>
                </a:lnTo>
                <a:lnTo>
                  <a:pt x="17131" y="5979"/>
                </a:lnTo>
                <a:lnTo>
                  <a:pt x="17131" y="5906"/>
                </a:lnTo>
                <a:lnTo>
                  <a:pt x="17021" y="5833"/>
                </a:lnTo>
                <a:lnTo>
                  <a:pt x="16910" y="5796"/>
                </a:lnTo>
                <a:lnTo>
                  <a:pt x="16764" y="5833"/>
                </a:lnTo>
                <a:lnTo>
                  <a:pt x="16580" y="5906"/>
                </a:lnTo>
                <a:lnTo>
                  <a:pt x="16250" y="6090"/>
                </a:lnTo>
                <a:lnTo>
                  <a:pt x="16104" y="6163"/>
                </a:lnTo>
                <a:lnTo>
                  <a:pt x="15957" y="6236"/>
                </a:lnTo>
                <a:lnTo>
                  <a:pt x="15957" y="6200"/>
                </a:lnTo>
                <a:lnTo>
                  <a:pt x="15957" y="6163"/>
                </a:lnTo>
                <a:lnTo>
                  <a:pt x="15920" y="6163"/>
                </a:lnTo>
                <a:lnTo>
                  <a:pt x="15590" y="5796"/>
                </a:lnTo>
                <a:lnTo>
                  <a:pt x="15920" y="5503"/>
                </a:lnTo>
                <a:lnTo>
                  <a:pt x="16250" y="5173"/>
                </a:lnTo>
                <a:lnTo>
                  <a:pt x="16287" y="5099"/>
                </a:lnTo>
                <a:lnTo>
                  <a:pt x="16324" y="4989"/>
                </a:lnTo>
                <a:lnTo>
                  <a:pt x="16287" y="4916"/>
                </a:lnTo>
                <a:lnTo>
                  <a:pt x="16250" y="4879"/>
                </a:lnTo>
                <a:lnTo>
                  <a:pt x="16177" y="4806"/>
                </a:lnTo>
                <a:lnTo>
                  <a:pt x="16030" y="4806"/>
                </a:lnTo>
                <a:lnTo>
                  <a:pt x="15957" y="4842"/>
                </a:lnTo>
                <a:lnTo>
                  <a:pt x="15627" y="5209"/>
                </a:lnTo>
                <a:lnTo>
                  <a:pt x="15333" y="5576"/>
                </a:lnTo>
                <a:lnTo>
                  <a:pt x="15076" y="5393"/>
                </a:lnTo>
                <a:lnTo>
                  <a:pt x="14820" y="5246"/>
                </a:lnTo>
                <a:lnTo>
                  <a:pt x="14673" y="5173"/>
                </a:lnTo>
                <a:lnTo>
                  <a:pt x="14746" y="5026"/>
                </a:lnTo>
                <a:lnTo>
                  <a:pt x="14966" y="4659"/>
                </a:lnTo>
                <a:lnTo>
                  <a:pt x="15003" y="4586"/>
                </a:lnTo>
                <a:lnTo>
                  <a:pt x="15003" y="4512"/>
                </a:lnTo>
                <a:lnTo>
                  <a:pt x="14930" y="4402"/>
                </a:lnTo>
                <a:lnTo>
                  <a:pt x="14856" y="4366"/>
                </a:lnTo>
                <a:lnTo>
                  <a:pt x="14746" y="4366"/>
                </a:lnTo>
                <a:lnTo>
                  <a:pt x="14673" y="4439"/>
                </a:lnTo>
                <a:lnTo>
                  <a:pt x="14526" y="4622"/>
                </a:lnTo>
                <a:lnTo>
                  <a:pt x="14416" y="4842"/>
                </a:lnTo>
                <a:lnTo>
                  <a:pt x="14343" y="5026"/>
                </a:lnTo>
                <a:lnTo>
                  <a:pt x="14159" y="4989"/>
                </a:lnTo>
                <a:lnTo>
                  <a:pt x="13939" y="4989"/>
                </a:lnTo>
                <a:lnTo>
                  <a:pt x="13903" y="4732"/>
                </a:lnTo>
                <a:lnTo>
                  <a:pt x="13866" y="4476"/>
                </a:lnTo>
                <a:lnTo>
                  <a:pt x="13829" y="3962"/>
                </a:lnTo>
                <a:lnTo>
                  <a:pt x="13829" y="3889"/>
                </a:lnTo>
                <a:lnTo>
                  <a:pt x="13756" y="3852"/>
                </a:lnTo>
                <a:close/>
              </a:path>
            </a:pathLst>
          </a:custGeom>
          <a:solidFill>
            <a:srgbClr val="6D9EE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A4C2F4"/>
              </a:solidFill>
              <a:latin typeface="Arial"/>
              <a:ea typeface="Arial"/>
              <a:cs typeface="Arial"/>
              <a:sym typeface="Arial"/>
            </a:endParaRPr>
          </a:p>
        </p:txBody>
      </p:sp>
      <p:sp>
        <p:nvSpPr>
          <p:cNvPr id="905" name="Google Shape;905;p41"/>
          <p:cNvSpPr/>
          <p:nvPr/>
        </p:nvSpPr>
        <p:spPr>
          <a:xfrm rot="-3496844">
            <a:off x="115839" y="4509560"/>
            <a:ext cx="537852" cy="464440"/>
          </a:xfrm>
          <a:custGeom>
            <a:avLst/>
            <a:gdLst/>
            <a:ahLst/>
            <a:cxnLst/>
            <a:rect l="l" t="t" r="r" b="b"/>
            <a:pathLst>
              <a:path w="10748" h="9281" extrusionOk="0">
                <a:moveTo>
                  <a:pt x="4072" y="550"/>
                </a:moveTo>
                <a:lnTo>
                  <a:pt x="4329" y="587"/>
                </a:lnTo>
                <a:lnTo>
                  <a:pt x="4585" y="697"/>
                </a:lnTo>
                <a:lnTo>
                  <a:pt x="4842" y="844"/>
                </a:lnTo>
                <a:lnTo>
                  <a:pt x="5025" y="1064"/>
                </a:lnTo>
                <a:lnTo>
                  <a:pt x="5136" y="1211"/>
                </a:lnTo>
                <a:lnTo>
                  <a:pt x="5209" y="1394"/>
                </a:lnTo>
                <a:lnTo>
                  <a:pt x="5246" y="1541"/>
                </a:lnTo>
                <a:lnTo>
                  <a:pt x="5282" y="1724"/>
                </a:lnTo>
                <a:lnTo>
                  <a:pt x="5282" y="2091"/>
                </a:lnTo>
                <a:lnTo>
                  <a:pt x="5246" y="2458"/>
                </a:lnTo>
                <a:lnTo>
                  <a:pt x="5209" y="2641"/>
                </a:lnTo>
                <a:lnTo>
                  <a:pt x="4695" y="1761"/>
                </a:lnTo>
                <a:lnTo>
                  <a:pt x="4072" y="550"/>
                </a:lnTo>
                <a:close/>
                <a:moveTo>
                  <a:pt x="1357" y="3008"/>
                </a:moveTo>
                <a:lnTo>
                  <a:pt x="1504" y="3265"/>
                </a:lnTo>
                <a:lnTo>
                  <a:pt x="1614" y="3558"/>
                </a:lnTo>
                <a:lnTo>
                  <a:pt x="1797" y="3852"/>
                </a:lnTo>
                <a:lnTo>
                  <a:pt x="1467" y="3778"/>
                </a:lnTo>
                <a:lnTo>
                  <a:pt x="1137" y="3742"/>
                </a:lnTo>
                <a:lnTo>
                  <a:pt x="1321" y="3118"/>
                </a:lnTo>
                <a:lnTo>
                  <a:pt x="1357" y="3008"/>
                </a:lnTo>
                <a:close/>
                <a:moveTo>
                  <a:pt x="3815" y="550"/>
                </a:moveTo>
                <a:lnTo>
                  <a:pt x="4072" y="1174"/>
                </a:lnTo>
                <a:lnTo>
                  <a:pt x="4329" y="1798"/>
                </a:lnTo>
                <a:lnTo>
                  <a:pt x="4695" y="2531"/>
                </a:lnTo>
                <a:lnTo>
                  <a:pt x="5099" y="3265"/>
                </a:lnTo>
                <a:lnTo>
                  <a:pt x="4989" y="3852"/>
                </a:lnTo>
                <a:lnTo>
                  <a:pt x="4732" y="3191"/>
                </a:lnTo>
                <a:lnTo>
                  <a:pt x="4475" y="2531"/>
                </a:lnTo>
                <a:lnTo>
                  <a:pt x="4255" y="1981"/>
                </a:lnTo>
                <a:lnTo>
                  <a:pt x="4035" y="1467"/>
                </a:lnTo>
                <a:lnTo>
                  <a:pt x="3742" y="880"/>
                </a:lnTo>
                <a:lnTo>
                  <a:pt x="3558" y="587"/>
                </a:lnTo>
                <a:lnTo>
                  <a:pt x="3815" y="550"/>
                </a:lnTo>
                <a:close/>
                <a:moveTo>
                  <a:pt x="1761" y="1724"/>
                </a:moveTo>
                <a:lnTo>
                  <a:pt x="1724" y="1798"/>
                </a:lnTo>
                <a:lnTo>
                  <a:pt x="1761" y="1944"/>
                </a:lnTo>
                <a:lnTo>
                  <a:pt x="1834" y="2018"/>
                </a:lnTo>
                <a:lnTo>
                  <a:pt x="1944" y="2054"/>
                </a:lnTo>
                <a:lnTo>
                  <a:pt x="2054" y="2054"/>
                </a:lnTo>
                <a:lnTo>
                  <a:pt x="2274" y="2531"/>
                </a:lnTo>
                <a:lnTo>
                  <a:pt x="2458" y="2971"/>
                </a:lnTo>
                <a:lnTo>
                  <a:pt x="3008" y="4182"/>
                </a:lnTo>
                <a:lnTo>
                  <a:pt x="3081" y="4329"/>
                </a:lnTo>
                <a:lnTo>
                  <a:pt x="2825" y="4255"/>
                </a:lnTo>
                <a:lnTo>
                  <a:pt x="2458" y="4072"/>
                </a:lnTo>
                <a:lnTo>
                  <a:pt x="2164" y="3742"/>
                </a:lnTo>
                <a:lnTo>
                  <a:pt x="1944" y="3375"/>
                </a:lnTo>
                <a:lnTo>
                  <a:pt x="1724" y="2935"/>
                </a:lnTo>
                <a:lnTo>
                  <a:pt x="1651" y="2715"/>
                </a:lnTo>
                <a:lnTo>
                  <a:pt x="1504" y="2494"/>
                </a:lnTo>
                <a:lnTo>
                  <a:pt x="1724" y="1761"/>
                </a:lnTo>
                <a:lnTo>
                  <a:pt x="1761" y="1724"/>
                </a:lnTo>
                <a:close/>
                <a:moveTo>
                  <a:pt x="2604" y="1174"/>
                </a:moveTo>
                <a:lnTo>
                  <a:pt x="2715" y="1614"/>
                </a:lnTo>
                <a:lnTo>
                  <a:pt x="2861" y="2054"/>
                </a:lnTo>
                <a:lnTo>
                  <a:pt x="3228" y="2898"/>
                </a:lnTo>
                <a:lnTo>
                  <a:pt x="3998" y="4695"/>
                </a:lnTo>
                <a:lnTo>
                  <a:pt x="3632" y="4549"/>
                </a:lnTo>
                <a:lnTo>
                  <a:pt x="3522" y="4365"/>
                </a:lnTo>
                <a:lnTo>
                  <a:pt x="3301" y="3888"/>
                </a:lnTo>
                <a:lnTo>
                  <a:pt x="2861" y="2935"/>
                </a:lnTo>
                <a:lnTo>
                  <a:pt x="2274" y="1834"/>
                </a:lnTo>
                <a:lnTo>
                  <a:pt x="2311" y="1651"/>
                </a:lnTo>
                <a:lnTo>
                  <a:pt x="2421" y="1467"/>
                </a:lnTo>
                <a:lnTo>
                  <a:pt x="2604" y="1174"/>
                </a:lnTo>
                <a:close/>
                <a:moveTo>
                  <a:pt x="3338" y="660"/>
                </a:moveTo>
                <a:lnTo>
                  <a:pt x="3375" y="770"/>
                </a:lnTo>
                <a:lnTo>
                  <a:pt x="3668" y="1467"/>
                </a:lnTo>
                <a:lnTo>
                  <a:pt x="3962" y="2164"/>
                </a:lnTo>
                <a:lnTo>
                  <a:pt x="4182" y="2788"/>
                </a:lnTo>
                <a:lnTo>
                  <a:pt x="4402" y="3412"/>
                </a:lnTo>
                <a:lnTo>
                  <a:pt x="4769" y="4659"/>
                </a:lnTo>
                <a:lnTo>
                  <a:pt x="4732" y="4805"/>
                </a:lnTo>
                <a:lnTo>
                  <a:pt x="4659" y="4805"/>
                </a:lnTo>
                <a:lnTo>
                  <a:pt x="4549" y="4842"/>
                </a:lnTo>
                <a:lnTo>
                  <a:pt x="3668" y="2971"/>
                </a:lnTo>
                <a:lnTo>
                  <a:pt x="3191" y="1981"/>
                </a:lnTo>
                <a:lnTo>
                  <a:pt x="2971" y="1504"/>
                </a:lnTo>
                <a:lnTo>
                  <a:pt x="2788" y="991"/>
                </a:lnTo>
                <a:lnTo>
                  <a:pt x="3045" y="807"/>
                </a:lnTo>
                <a:lnTo>
                  <a:pt x="3338" y="660"/>
                </a:lnTo>
                <a:close/>
                <a:moveTo>
                  <a:pt x="7703" y="4952"/>
                </a:moveTo>
                <a:lnTo>
                  <a:pt x="7960" y="5246"/>
                </a:lnTo>
                <a:lnTo>
                  <a:pt x="7960" y="5246"/>
                </a:lnTo>
                <a:lnTo>
                  <a:pt x="7887" y="5209"/>
                </a:lnTo>
                <a:lnTo>
                  <a:pt x="7593" y="5319"/>
                </a:lnTo>
                <a:lnTo>
                  <a:pt x="7300" y="5466"/>
                </a:lnTo>
                <a:lnTo>
                  <a:pt x="7190" y="5356"/>
                </a:lnTo>
                <a:lnTo>
                  <a:pt x="7080" y="5246"/>
                </a:lnTo>
                <a:lnTo>
                  <a:pt x="7373" y="5099"/>
                </a:lnTo>
                <a:lnTo>
                  <a:pt x="7703" y="4952"/>
                </a:lnTo>
                <a:close/>
                <a:moveTo>
                  <a:pt x="8070" y="5356"/>
                </a:moveTo>
                <a:lnTo>
                  <a:pt x="8180" y="5466"/>
                </a:lnTo>
                <a:lnTo>
                  <a:pt x="7923" y="5576"/>
                </a:lnTo>
                <a:lnTo>
                  <a:pt x="7923" y="5576"/>
                </a:lnTo>
                <a:lnTo>
                  <a:pt x="8033" y="5429"/>
                </a:lnTo>
                <a:lnTo>
                  <a:pt x="8070" y="5356"/>
                </a:lnTo>
                <a:close/>
                <a:moveTo>
                  <a:pt x="7556" y="5612"/>
                </a:moveTo>
                <a:lnTo>
                  <a:pt x="7483" y="5722"/>
                </a:lnTo>
                <a:lnTo>
                  <a:pt x="7483" y="5686"/>
                </a:lnTo>
                <a:lnTo>
                  <a:pt x="7556" y="5612"/>
                </a:lnTo>
                <a:close/>
                <a:moveTo>
                  <a:pt x="8327" y="5649"/>
                </a:moveTo>
                <a:lnTo>
                  <a:pt x="8327" y="5686"/>
                </a:lnTo>
                <a:lnTo>
                  <a:pt x="7850" y="6163"/>
                </a:lnTo>
                <a:lnTo>
                  <a:pt x="7740" y="6016"/>
                </a:lnTo>
                <a:lnTo>
                  <a:pt x="7997" y="5796"/>
                </a:lnTo>
                <a:lnTo>
                  <a:pt x="8327" y="5649"/>
                </a:lnTo>
                <a:close/>
                <a:moveTo>
                  <a:pt x="8437" y="5796"/>
                </a:moveTo>
                <a:lnTo>
                  <a:pt x="8584" y="6053"/>
                </a:lnTo>
                <a:lnTo>
                  <a:pt x="8143" y="6163"/>
                </a:lnTo>
                <a:lnTo>
                  <a:pt x="8437" y="5796"/>
                </a:lnTo>
                <a:close/>
                <a:moveTo>
                  <a:pt x="8437" y="6346"/>
                </a:moveTo>
                <a:lnTo>
                  <a:pt x="8180" y="6676"/>
                </a:lnTo>
                <a:lnTo>
                  <a:pt x="8107" y="6493"/>
                </a:lnTo>
                <a:lnTo>
                  <a:pt x="8437" y="6346"/>
                </a:lnTo>
                <a:close/>
                <a:moveTo>
                  <a:pt x="8767" y="6309"/>
                </a:moveTo>
                <a:lnTo>
                  <a:pt x="8840" y="6419"/>
                </a:lnTo>
                <a:lnTo>
                  <a:pt x="8547" y="6676"/>
                </a:lnTo>
                <a:lnTo>
                  <a:pt x="8767" y="6309"/>
                </a:lnTo>
                <a:close/>
                <a:moveTo>
                  <a:pt x="9024" y="4695"/>
                </a:moveTo>
                <a:lnTo>
                  <a:pt x="9244" y="4732"/>
                </a:lnTo>
                <a:lnTo>
                  <a:pt x="9464" y="4805"/>
                </a:lnTo>
                <a:lnTo>
                  <a:pt x="9647" y="4915"/>
                </a:lnTo>
                <a:lnTo>
                  <a:pt x="9831" y="5062"/>
                </a:lnTo>
                <a:lnTo>
                  <a:pt x="9904" y="5099"/>
                </a:lnTo>
                <a:lnTo>
                  <a:pt x="9941" y="5099"/>
                </a:lnTo>
                <a:lnTo>
                  <a:pt x="10051" y="5209"/>
                </a:lnTo>
                <a:lnTo>
                  <a:pt x="10161" y="5429"/>
                </a:lnTo>
                <a:lnTo>
                  <a:pt x="10198" y="5649"/>
                </a:lnTo>
                <a:lnTo>
                  <a:pt x="10234" y="5869"/>
                </a:lnTo>
                <a:lnTo>
                  <a:pt x="10198" y="6089"/>
                </a:lnTo>
                <a:lnTo>
                  <a:pt x="10161" y="6346"/>
                </a:lnTo>
                <a:lnTo>
                  <a:pt x="10088" y="6566"/>
                </a:lnTo>
                <a:lnTo>
                  <a:pt x="9941" y="7006"/>
                </a:lnTo>
                <a:lnTo>
                  <a:pt x="9904" y="7080"/>
                </a:lnTo>
                <a:lnTo>
                  <a:pt x="9647" y="6676"/>
                </a:lnTo>
                <a:lnTo>
                  <a:pt x="9024" y="5832"/>
                </a:lnTo>
                <a:lnTo>
                  <a:pt x="8620" y="5282"/>
                </a:lnTo>
                <a:lnTo>
                  <a:pt x="8400" y="5025"/>
                </a:lnTo>
                <a:lnTo>
                  <a:pt x="8143" y="4842"/>
                </a:lnTo>
                <a:lnTo>
                  <a:pt x="8584" y="4732"/>
                </a:lnTo>
                <a:lnTo>
                  <a:pt x="8804" y="4695"/>
                </a:lnTo>
                <a:close/>
                <a:moveTo>
                  <a:pt x="1064" y="3962"/>
                </a:moveTo>
                <a:lnTo>
                  <a:pt x="1357" y="4182"/>
                </a:lnTo>
                <a:lnTo>
                  <a:pt x="1651" y="4329"/>
                </a:lnTo>
                <a:lnTo>
                  <a:pt x="2348" y="4585"/>
                </a:lnTo>
                <a:lnTo>
                  <a:pt x="2458" y="4659"/>
                </a:lnTo>
                <a:lnTo>
                  <a:pt x="2494" y="4695"/>
                </a:lnTo>
                <a:lnTo>
                  <a:pt x="2568" y="4732"/>
                </a:lnTo>
                <a:lnTo>
                  <a:pt x="2641" y="4695"/>
                </a:lnTo>
                <a:lnTo>
                  <a:pt x="4329" y="5319"/>
                </a:lnTo>
                <a:lnTo>
                  <a:pt x="4329" y="5356"/>
                </a:lnTo>
                <a:lnTo>
                  <a:pt x="4292" y="5319"/>
                </a:lnTo>
                <a:lnTo>
                  <a:pt x="3888" y="5172"/>
                </a:lnTo>
                <a:lnTo>
                  <a:pt x="3705" y="5136"/>
                </a:lnTo>
                <a:lnTo>
                  <a:pt x="3485" y="5099"/>
                </a:lnTo>
                <a:lnTo>
                  <a:pt x="3448" y="5136"/>
                </a:lnTo>
                <a:lnTo>
                  <a:pt x="3411" y="5172"/>
                </a:lnTo>
                <a:lnTo>
                  <a:pt x="3448" y="5246"/>
                </a:lnTo>
                <a:lnTo>
                  <a:pt x="3595" y="5392"/>
                </a:lnTo>
                <a:lnTo>
                  <a:pt x="3852" y="5539"/>
                </a:lnTo>
                <a:lnTo>
                  <a:pt x="4108" y="5686"/>
                </a:lnTo>
                <a:lnTo>
                  <a:pt x="4402" y="5759"/>
                </a:lnTo>
                <a:lnTo>
                  <a:pt x="4365" y="5906"/>
                </a:lnTo>
                <a:lnTo>
                  <a:pt x="4035" y="5906"/>
                </a:lnTo>
                <a:lnTo>
                  <a:pt x="3742" y="5869"/>
                </a:lnTo>
                <a:lnTo>
                  <a:pt x="3411" y="5759"/>
                </a:lnTo>
                <a:lnTo>
                  <a:pt x="3228" y="5686"/>
                </a:lnTo>
                <a:lnTo>
                  <a:pt x="3191" y="5612"/>
                </a:lnTo>
                <a:lnTo>
                  <a:pt x="3155" y="5576"/>
                </a:lnTo>
                <a:lnTo>
                  <a:pt x="3118" y="5539"/>
                </a:lnTo>
                <a:lnTo>
                  <a:pt x="3081" y="5502"/>
                </a:lnTo>
                <a:lnTo>
                  <a:pt x="3045" y="5502"/>
                </a:lnTo>
                <a:lnTo>
                  <a:pt x="3008" y="5539"/>
                </a:lnTo>
                <a:lnTo>
                  <a:pt x="2971" y="5649"/>
                </a:lnTo>
                <a:lnTo>
                  <a:pt x="2971" y="5722"/>
                </a:lnTo>
                <a:lnTo>
                  <a:pt x="3008" y="5796"/>
                </a:lnTo>
                <a:lnTo>
                  <a:pt x="3045" y="5869"/>
                </a:lnTo>
                <a:lnTo>
                  <a:pt x="3191" y="6016"/>
                </a:lnTo>
                <a:lnTo>
                  <a:pt x="3338" y="6126"/>
                </a:lnTo>
                <a:lnTo>
                  <a:pt x="3522" y="6199"/>
                </a:lnTo>
                <a:lnTo>
                  <a:pt x="3742" y="6273"/>
                </a:lnTo>
                <a:lnTo>
                  <a:pt x="3962" y="6309"/>
                </a:lnTo>
                <a:lnTo>
                  <a:pt x="4182" y="6309"/>
                </a:lnTo>
                <a:lnTo>
                  <a:pt x="3962" y="6676"/>
                </a:lnTo>
                <a:lnTo>
                  <a:pt x="3742" y="6603"/>
                </a:lnTo>
                <a:lnTo>
                  <a:pt x="3228" y="6456"/>
                </a:lnTo>
                <a:lnTo>
                  <a:pt x="2971" y="6419"/>
                </a:lnTo>
                <a:lnTo>
                  <a:pt x="2715" y="6383"/>
                </a:lnTo>
                <a:lnTo>
                  <a:pt x="2641" y="6383"/>
                </a:lnTo>
                <a:lnTo>
                  <a:pt x="2641" y="6456"/>
                </a:lnTo>
                <a:lnTo>
                  <a:pt x="2641" y="6493"/>
                </a:lnTo>
                <a:lnTo>
                  <a:pt x="2678" y="6529"/>
                </a:lnTo>
                <a:lnTo>
                  <a:pt x="2861" y="6676"/>
                </a:lnTo>
                <a:lnTo>
                  <a:pt x="3081" y="6786"/>
                </a:lnTo>
                <a:lnTo>
                  <a:pt x="3522" y="6970"/>
                </a:lnTo>
                <a:lnTo>
                  <a:pt x="3742" y="7080"/>
                </a:lnTo>
                <a:lnTo>
                  <a:pt x="3632" y="7226"/>
                </a:lnTo>
                <a:lnTo>
                  <a:pt x="3522" y="7336"/>
                </a:lnTo>
                <a:lnTo>
                  <a:pt x="2935" y="7080"/>
                </a:lnTo>
                <a:lnTo>
                  <a:pt x="2311" y="6823"/>
                </a:lnTo>
                <a:lnTo>
                  <a:pt x="2238" y="6823"/>
                </a:lnTo>
                <a:lnTo>
                  <a:pt x="2201" y="6860"/>
                </a:lnTo>
                <a:lnTo>
                  <a:pt x="2201" y="6896"/>
                </a:lnTo>
                <a:lnTo>
                  <a:pt x="2201" y="6970"/>
                </a:lnTo>
                <a:lnTo>
                  <a:pt x="2458" y="7190"/>
                </a:lnTo>
                <a:lnTo>
                  <a:pt x="2678" y="7410"/>
                </a:lnTo>
                <a:lnTo>
                  <a:pt x="2971" y="7557"/>
                </a:lnTo>
                <a:lnTo>
                  <a:pt x="3265" y="7703"/>
                </a:lnTo>
                <a:lnTo>
                  <a:pt x="2971" y="7960"/>
                </a:lnTo>
                <a:lnTo>
                  <a:pt x="2641" y="7960"/>
                </a:lnTo>
                <a:lnTo>
                  <a:pt x="2311" y="7887"/>
                </a:lnTo>
                <a:lnTo>
                  <a:pt x="1981" y="7777"/>
                </a:lnTo>
                <a:lnTo>
                  <a:pt x="1871" y="7777"/>
                </a:lnTo>
                <a:lnTo>
                  <a:pt x="1834" y="7813"/>
                </a:lnTo>
                <a:lnTo>
                  <a:pt x="1797" y="7850"/>
                </a:lnTo>
                <a:lnTo>
                  <a:pt x="1797" y="7923"/>
                </a:lnTo>
                <a:lnTo>
                  <a:pt x="1834" y="8070"/>
                </a:lnTo>
                <a:lnTo>
                  <a:pt x="1944" y="8143"/>
                </a:lnTo>
                <a:lnTo>
                  <a:pt x="2091" y="8217"/>
                </a:lnTo>
                <a:lnTo>
                  <a:pt x="2238" y="8290"/>
                </a:lnTo>
                <a:lnTo>
                  <a:pt x="2348" y="8327"/>
                </a:lnTo>
                <a:lnTo>
                  <a:pt x="2164" y="8364"/>
                </a:lnTo>
                <a:lnTo>
                  <a:pt x="1944" y="8364"/>
                </a:lnTo>
                <a:lnTo>
                  <a:pt x="1761" y="8327"/>
                </a:lnTo>
                <a:lnTo>
                  <a:pt x="1541" y="8253"/>
                </a:lnTo>
                <a:lnTo>
                  <a:pt x="1247" y="8070"/>
                </a:lnTo>
                <a:lnTo>
                  <a:pt x="1027" y="7850"/>
                </a:lnTo>
                <a:lnTo>
                  <a:pt x="844" y="7593"/>
                </a:lnTo>
                <a:lnTo>
                  <a:pt x="697" y="7300"/>
                </a:lnTo>
                <a:lnTo>
                  <a:pt x="624" y="6970"/>
                </a:lnTo>
                <a:lnTo>
                  <a:pt x="550" y="6676"/>
                </a:lnTo>
                <a:lnTo>
                  <a:pt x="550" y="6346"/>
                </a:lnTo>
                <a:lnTo>
                  <a:pt x="550" y="6016"/>
                </a:lnTo>
                <a:lnTo>
                  <a:pt x="624" y="5502"/>
                </a:lnTo>
                <a:lnTo>
                  <a:pt x="734" y="4989"/>
                </a:lnTo>
                <a:lnTo>
                  <a:pt x="1064" y="3962"/>
                </a:lnTo>
                <a:close/>
                <a:moveTo>
                  <a:pt x="6786" y="5429"/>
                </a:moveTo>
                <a:lnTo>
                  <a:pt x="6860" y="5649"/>
                </a:lnTo>
                <a:lnTo>
                  <a:pt x="6970" y="5832"/>
                </a:lnTo>
                <a:lnTo>
                  <a:pt x="7006" y="5906"/>
                </a:lnTo>
                <a:lnTo>
                  <a:pt x="7043" y="5979"/>
                </a:lnTo>
                <a:lnTo>
                  <a:pt x="7116" y="6016"/>
                </a:lnTo>
                <a:lnTo>
                  <a:pt x="7813" y="7006"/>
                </a:lnTo>
                <a:lnTo>
                  <a:pt x="8143" y="7520"/>
                </a:lnTo>
                <a:lnTo>
                  <a:pt x="8143" y="7667"/>
                </a:lnTo>
                <a:lnTo>
                  <a:pt x="8143" y="7740"/>
                </a:lnTo>
                <a:lnTo>
                  <a:pt x="8217" y="7813"/>
                </a:lnTo>
                <a:lnTo>
                  <a:pt x="8290" y="7850"/>
                </a:lnTo>
                <a:lnTo>
                  <a:pt x="8363" y="7850"/>
                </a:lnTo>
                <a:lnTo>
                  <a:pt x="8400" y="7813"/>
                </a:lnTo>
                <a:lnTo>
                  <a:pt x="8510" y="7887"/>
                </a:lnTo>
                <a:lnTo>
                  <a:pt x="8584" y="7923"/>
                </a:lnTo>
                <a:lnTo>
                  <a:pt x="8694" y="7960"/>
                </a:lnTo>
                <a:lnTo>
                  <a:pt x="8767" y="7923"/>
                </a:lnTo>
                <a:lnTo>
                  <a:pt x="8877" y="7997"/>
                </a:lnTo>
                <a:lnTo>
                  <a:pt x="8987" y="7997"/>
                </a:lnTo>
                <a:lnTo>
                  <a:pt x="9060" y="8033"/>
                </a:lnTo>
                <a:lnTo>
                  <a:pt x="9134" y="7997"/>
                </a:lnTo>
                <a:lnTo>
                  <a:pt x="9207" y="7923"/>
                </a:lnTo>
                <a:lnTo>
                  <a:pt x="9207" y="7813"/>
                </a:lnTo>
                <a:lnTo>
                  <a:pt x="9207" y="7740"/>
                </a:lnTo>
                <a:lnTo>
                  <a:pt x="9134" y="7667"/>
                </a:lnTo>
                <a:lnTo>
                  <a:pt x="9170" y="7557"/>
                </a:lnTo>
                <a:lnTo>
                  <a:pt x="9207" y="7483"/>
                </a:lnTo>
                <a:lnTo>
                  <a:pt x="9244" y="7410"/>
                </a:lnTo>
                <a:lnTo>
                  <a:pt x="9244" y="7373"/>
                </a:lnTo>
                <a:lnTo>
                  <a:pt x="9207" y="7300"/>
                </a:lnTo>
                <a:lnTo>
                  <a:pt x="9170" y="7263"/>
                </a:lnTo>
                <a:lnTo>
                  <a:pt x="9134" y="7226"/>
                </a:lnTo>
                <a:lnTo>
                  <a:pt x="8987" y="7226"/>
                </a:lnTo>
                <a:lnTo>
                  <a:pt x="8694" y="7336"/>
                </a:lnTo>
                <a:lnTo>
                  <a:pt x="8694" y="7300"/>
                </a:lnTo>
                <a:lnTo>
                  <a:pt x="8877" y="7153"/>
                </a:lnTo>
                <a:lnTo>
                  <a:pt x="9060" y="6970"/>
                </a:lnTo>
                <a:lnTo>
                  <a:pt x="9134" y="6860"/>
                </a:lnTo>
                <a:lnTo>
                  <a:pt x="9244" y="7043"/>
                </a:lnTo>
                <a:lnTo>
                  <a:pt x="9501" y="7446"/>
                </a:lnTo>
                <a:lnTo>
                  <a:pt x="9537" y="7593"/>
                </a:lnTo>
                <a:lnTo>
                  <a:pt x="9317" y="7887"/>
                </a:lnTo>
                <a:lnTo>
                  <a:pt x="9024" y="8143"/>
                </a:lnTo>
                <a:lnTo>
                  <a:pt x="8730" y="8364"/>
                </a:lnTo>
                <a:lnTo>
                  <a:pt x="8400" y="8547"/>
                </a:lnTo>
                <a:lnTo>
                  <a:pt x="8070" y="8657"/>
                </a:lnTo>
                <a:lnTo>
                  <a:pt x="7703" y="8694"/>
                </a:lnTo>
                <a:lnTo>
                  <a:pt x="7520" y="8694"/>
                </a:lnTo>
                <a:lnTo>
                  <a:pt x="7373" y="8657"/>
                </a:lnTo>
                <a:lnTo>
                  <a:pt x="7190" y="8620"/>
                </a:lnTo>
                <a:lnTo>
                  <a:pt x="7006" y="8547"/>
                </a:lnTo>
                <a:lnTo>
                  <a:pt x="6823" y="8437"/>
                </a:lnTo>
                <a:lnTo>
                  <a:pt x="6676" y="8290"/>
                </a:lnTo>
                <a:lnTo>
                  <a:pt x="6419" y="7997"/>
                </a:lnTo>
                <a:lnTo>
                  <a:pt x="6199" y="7667"/>
                </a:lnTo>
                <a:lnTo>
                  <a:pt x="6053" y="7300"/>
                </a:lnTo>
                <a:lnTo>
                  <a:pt x="6016" y="6896"/>
                </a:lnTo>
                <a:lnTo>
                  <a:pt x="6016" y="6676"/>
                </a:lnTo>
                <a:lnTo>
                  <a:pt x="6053" y="6493"/>
                </a:lnTo>
                <a:lnTo>
                  <a:pt x="6089" y="6309"/>
                </a:lnTo>
                <a:lnTo>
                  <a:pt x="6163" y="6126"/>
                </a:lnTo>
                <a:lnTo>
                  <a:pt x="6273" y="5943"/>
                </a:lnTo>
                <a:lnTo>
                  <a:pt x="6383" y="5759"/>
                </a:lnTo>
                <a:lnTo>
                  <a:pt x="6566" y="5576"/>
                </a:lnTo>
                <a:lnTo>
                  <a:pt x="6786" y="5429"/>
                </a:lnTo>
                <a:close/>
                <a:moveTo>
                  <a:pt x="3852" y="0"/>
                </a:moveTo>
                <a:lnTo>
                  <a:pt x="3522" y="37"/>
                </a:lnTo>
                <a:lnTo>
                  <a:pt x="3191" y="110"/>
                </a:lnTo>
                <a:lnTo>
                  <a:pt x="2898" y="257"/>
                </a:lnTo>
                <a:lnTo>
                  <a:pt x="2604" y="440"/>
                </a:lnTo>
                <a:lnTo>
                  <a:pt x="2348" y="660"/>
                </a:lnTo>
                <a:lnTo>
                  <a:pt x="2091" y="660"/>
                </a:lnTo>
                <a:lnTo>
                  <a:pt x="1871" y="734"/>
                </a:lnTo>
                <a:lnTo>
                  <a:pt x="1687" y="880"/>
                </a:lnTo>
                <a:lnTo>
                  <a:pt x="1541" y="1064"/>
                </a:lnTo>
                <a:lnTo>
                  <a:pt x="1394" y="1284"/>
                </a:lnTo>
                <a:lnTo>
                  <a:pt x="1321" y="1504"/>
                </a:lnTo>
                <a:lnTo>
                  <a:pt x="1137" y="1944"/>
                </a:lnTo>
                <a:lnTo>
                  <a:pt x="660" y="3522"/>
                </a:lnTo>
                <a:lnTo>
                  <a:pt x="404" y="4292"/>
                </a:lnTo>
                <a:lnTo>
                  <a:pt x="183" y="5062"/>
                </a:lnTo>
                <a:lnTo>
                  <a:pt x="37" y="5759"/>
                </a:lnTo>
                <a:lnTo>
                  <a:pt x="0" y="6126"/>
                </a:lnTo>
                <a:lnTo>
                  <a:pt x="0" y="6456"/>
                </a:lnTo>
                <a:lnTo>
                  <a:pt x="0" y="6786"/>
                </a:lnTo>
                <a:lnTo>
                  <a:pt x="73" y="7153"/>
                </a:lnTo>
                <a:lnTo>
                  <a:pt x="183" y="7483"/>
                </a:lnTo>
                <a:lnTo>
                  <a:pt x="330" y="7813"/>
                </a:lnTo>
                <a:lnTo>
                  <a:pt x="477" y="8033"/>
                </a:lnTo>
                <a:lnTo>
                  <a:pt x="660" y="8253"/>
                </a:lnTo>
                <a:lnTo>
                  <a:pt x="880" y="8474"/>
                </a:lnTo>
                <a:lnTo>
                  <a:pt x="1101" y="8657"/>
                </a:lnTo>
                <a:lnTo>
                  <a:pt x="1357" y="8767"/>
                </a:lnTo>
                <a:lnTo>
                  <a:pt x="1651" y="8877"/>
                </a:lnTo>
                <a:lnTo>
                  <a:pt x="1908" y="8914"/>
                </a:lnTo>
                <a:lnTo>
                  <a:pt x="2201" y="8950"/>
                </a:lnTo>
                <a:lnTo>
                  <a:pt x="2458" y="8914"/>
                </a:lnTo>
                <a:lnTo>
                  <a:pt x="2678" y="8840"/>
                </a:lnTo>
                <a:lnTo>
                  <a:pt x="2898" y="8730"/>
                </a:lnTo>
                <a:lnTo>
                  <a:pt x="3081" y="8620"/>
                </a:lnTo>
                <a:lnTo>
                  <a:pt x="3448" y="8290"/>
                </a:lnTo>
                <a:lnTo>
                  <a:pt x="3778" y="7923"/>
                </a:lnTo>
                <a:lnTo>
                  <a:pt x="3815" y="7960"/>
                </a:lnTo>
                <a:lnTo>
                  <a:pt x="3925" y="7960"/>
                </a:lnTo>
                <a:lnTo>
                  <a:pt x="4035" y="7887"/>
                </a:lnTo>
                <a:lnTo>
                  <a:pt x="4108" y="7813"/>
                </a:lnTo>
                <a:lnTo>
                  <a:pt x="4108" y="7740"/>
                </a:lnTo>
                <a:lnTo>
                  <a:pt x="4072" y="7593"/>
                </a:lnTo>
                <a:lnTo>
                  <a:pt x="4182" y="7446"/>
                </a:lnTo>
                <a:lnTo>
                  <a:pt x="4512" y="6896"/>
                </a:lnTo>
                <a:lnTo>
                  <a:pt x="4769" y="6309"/>
                </a:lnTo>
                <a:lnTo>
                  <a:pt x="5025" y="5722"/>
                </a:lnTo>
                <a:lnTo>
                  <a:pt x="5209" y="5099"/>
                </a:lnTo>
                <a:lnTo>
                  <a:pt x="5246" y="5062"/>
                </a:lnTo>
                <a:lnTo>
                  <a:pt x="5282" y="4989"/>
                </a:lnTo>
                <a:lnTo>
                  <a:pt x="5282" y="4915"/>
                </a:lnTo>
                <a:lnTo>
                  <a:pt x="5466" y="4292"/>
                </a:lnTo>
                <a:lnTo>
                  <a:pt x="5612" y="3632"/>
                </a:lnTo>
                <a:lnTo>
                  <a:pt x="5722" y="2971"/>
                </a:lnTo>
                <a:lnTo>
                  <a:pt x="5796" y="2311"/>
                </a:lnTo>
                <a:lnTo>
                  <a:pt x="5832" y="1981"/>
                </a:lnTo>
                <a:lnTo>
                  <a:pt x="5796" y="1651"/>
                </a:lnTo>
                <a:lnTo>
                  <a:pt x="5759" y="1357"/>
                </a:lnTo>
                <a:lnTo>
                  <a:pt x="5649" y="1064"/>
                </a:lnTo>
                <a:lnTo>
                  <a:pt x="5539" y="807"/>
                </a:lnTo>
                <a:lnTo>
                  <a:pt x="5356" y="587"/>
                </a:lnTo>
                <a:lnTo>
                  <a:pt x="5099" y="367"/>
                </a:lnTo>
                <a:lnTo>
                  <a:pt x="4842" y="184"/>
                </a:lnTo>
                <a:lnTo>
                  <a:pt x="4512" y="73"/>
                </a:lnTo>
                <a:lnTo>
                  <a:pt x="4182" y="0"/>
                </a:lnTo>
                <a:close/>
                <a:moveTo>
                  <a:pt x="8730" y="3962"/>
                </a:moveTo>
                <a:lnTo>
                  <a:pt x="8584" y="4072"/>
                </a:lnTo>
                <a:lnTo>
                  <a:pt x="8437" y="4182"/>
                </a:lnTo>
                <a:lnTo>
                  <a:pt x="8327" y="4329"/>
                </a:lnTo>
                <a:lnTo>
                  <a:pt x="7887" y="4439"/>
                </a:lnTo>
                <a:lnTo>
                  <a:pt x="7336" y="4585"/>
                </a:lnTo>
                <a:lnTo>
                  <a:pt x="6786" y="4842"/>
                </a:lnTo>
                <a:lnTo>
                  <a:pt x="6566" y="4989"/>
                </a:lnTo>
                <a:lnTo>
                  <a:pt x="6309" y="5172"/>
                </a:lnTo>
                <a:lnTo>
                  <a:pt x="6089" y="5356"/>
                </a:lnTo>
                <a:lnTo>
                  <a:pt x="5906" y="5576"/>
                </a:lnTo>
                <a:lnTo>
                  <a:pt x="5759" y="5796"/>
                </a:lnTo>
                <a:lnTo>
                  <a:pt x="5612" y="6053"/>
                </a:lnTo>
                <a:lnTo>
                  <a:pt x="5539" y="6309"/>
                </a:lnTo>
                <a:lnTo>
                  <a:pt x="5502" y="6603"/>
                </a:lnTo>
                <a:lnTo>
                  <a:pt x="5466" y="6860"/>
                </a:lnTo>
                <a:lnTo>
                  <a:pt x="5502" y="7116"/>
                </a:lnTo>
                <a:lnTo>
                  <a:pt x="5539" y="7373"/>
                </a:lnTo>
                <a:lnTo>
                  <a:pt x="5612" y="7630"/>
                </a:lnTo>
                <a:lnTo>
                  <a:pt x="5722" y="7887"/>
                </a:lnTo>
                <a:lnTo>
                  <a:pt x="5869" y="8107"/>
                </a:lnTo>
                <a:lnTo>
                  <a:pt x="6016" y="8327"/>
                </a:lnTo>
                <a:lnTo>
                  <a:pt x="6199" y="8547"/>
                </a:lnTo>
                <a:lnTo>
                  <a:pt x="6419" y="8730"/>
                </a:lnTo>
                <a:lnTo>
                  <a:pt x="6639" y="8914"/>
                </a:lnTo>
                <a:lnTo>
                  <a:pt x="6860" y="9060"/>
                </a:lnTo>
                <a:lnTo>
                  <a:pt x="7116" y="9170"/>
                </a:lnTo>
                <a:lnTo>
                  <a:pt x="7410" y="9244"/>
                </a:lnTo>
                <a:lnTo>
                  <a:pt x="7703" y="9281"/>
                </a:lnTo>
                <a:lnTo>
                  <a:pt x="8033" y="9244"/>
                </a:lnTo>
                <a:lnTo>
                  <a:pt x="8327" y="9170"/>
                </a:lnTo>
                <a:lnTo>
                  <a:pt x="8620" y="9024"/>
                </a:lnTo>
                <a:lnTo>
                  <a:pt x="8877" y="8877"/>
                </a:lnTo>
                <a:lnTo>
                  <a:pt x="9391" y="8547"/>
                </a:lnTo>
                <a:lnTo>
                  <a:pt x="9611" y="8364"/>
                </a:lnTo>
                <a:lnTo>
                  <a:pt x="9794" y="8143"/>
                </a:lnTo>
                <a:lnTo>
                  <a:pt x="9977" y="7923"/>
                </a:lnTo>
                <a:lnTo>
                  <a:pt x="10161" y="7703"/>
                </a:lnTo>
                <a:lnTo>
                  <a:pt x="10418" y="7190"/>
                </a:lnTo>
                <a:lnTo>
                  <a:pt x="10638" y="6676"/>
                </a:lnTo>
                <a:lnTo>
                  <a:pt x="10711" y="6346"/>
                </a:lnTo>
                <a:lnTo>
                  <a:pt x="10748" y="6053"/>
                </a:lnTo>
                <a:lnTo>
                  <a:pt x="10748" y="5722"/>
                </a:lnTo>
                <a:lnTo>
                  <a:pt x="10711" y="5466"/>
                </a:lnTo>
                <a:lnTo>
                  <a:pt x="10601" y="5172"/>
                </a:lnTo>
                <a:lnTo>
                  <a:pt x="10454" y="4915"/>
                </a:lnTo>
                <a:lnTo>
                  <a:pt x="10271" y="4659"/>
                </a:lnTo>
                <a:lnTo>
                  <a:pt x="10051" y="4439"/>
                </a:lnTo>
                <a:lnTo>
                  <a:pt x="9794" y="4255"/>
                </a:lnTo>
                <a:lnTo>
                  <a:pt x="9537" y="4108"/>
                </a:lnTo>
                <a:lnTo>
                  <a:pt x="9244" y="3998"/>
                </a:lnTo>
                <a:lnTo>
                  <a:pt x="8950" y="3962"/>
                </a:lnTo>
                <a:close/>
              </a:path>
            </a:pathLst>
          </a:custGeom>
          <a:solidFill>
            <a:srgbClr val="A4C2F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A4C2F4"/>
              </a:solidFill>
              <a:latin typeface="Arial"/>
              <a:ea typeface="Arial"/>
              <a:cs typeface="Arial"/>
              <a:sym typeface="Arial"/>
            </a:endParaRPr>
          </a:p>
        </p:txBody>
      </p:sp>
      <p:sp>
        <p:nvSpPr>
          <p:cNvPr id="906" name="Google Shape;906;p41"/>
          <p:cNvSpPr/>
          <p:nvPr/>
        </p:nvSpPr>
        <p:spPr>
          <a:xfrm>
            <a:off x="7518184" y="3966329"/>
            <a:ext cx="846269" cy="598458"/>
          </a:xfrm>
          <a:custGeom>
            <a:avLst/>
            <a:gdLst/>
            <a:ahLst/>
            <a:cxnLst/>
            <a:rect l="l" t="t" r="r" b="b"/>
            <a:pathLst>
              <a:path w="16911" h="11959" extrusionOk="0">
                <a:moveTo>
                  <a:pt x="12215" y="8951"/>
                </a:moveTo>
                <a:lnTo>
                  <a:pt x="12032" y="9098"/>
                </a:lnTo>
                <a:lnTo>
                  <a:pt x="11848" y="9244"/>
                </a:lnTo>
                <a:lnTo>
                  <a:pt x="11408" y="9538"/>
                </a:lnTo>
                <a:lnTo>
                  <a:pt x="11005" y="9685"/>
                </a:lnTo>
                <a:lnTo>
                  <a:pt x="10638" y="9868"/>
                </a:lnTo>
                <a:lnTo>
                  <a:pt x="10124" y="10051"/>
                </a:lnTo>
                <a:lnTo>
                  <a:pt x="9977" y="10125"/>
                </a:lnTo>
                <a:lnTo>
                  <a:pt x="9794" y="10161"/>
                </a:lnTo>
                <a:lnTo>
                  <a:pt x="9904" y="9978"/>
                </a:lnTo>
                <a:lnTo>
                  <a:pt x="10051" y="9795"/>
                </a:lnTo>
                <a:lnTo>
                  <a:pt x="10344" y="9758"/>
                </a:lnTo>
                <a:lnTo>
                  <a:pt x="10601" y="9648"/>
                </a:lnTo>
                <a:lnTo>
                  <a:pt x="10858" y="9538"/>
                </a:lnTo>
                <a:lnTo>
                  <a:pt x="11115" y="9354"/>
                </a:lnTo>
                <a:lnTo>
                  <a:pt x="11335" y="9171"/>
                </a:lnTo>
                <a:lnTo>
                  <a:pt x="11371" y="9061"/>
                </a:lnTo>
                <a:lnTo>
                  <a:pt x="11445" y="9061"/>
                </a:lnTo>
                <a:lnTo>
                  <a:pt x="11481" y="9024"/>
                </a:lnTo>
                <a:lnTo>
                  <a:pt x="11848" y="8951"/>
                </a:lnTo>
                <a:close/>
                <a:moveTo>
                  <a:pt x="12619" y="8988"/>
                </a:moveTo>
                <a:lnTo>
                  <a:pt x="12839" y="9061"/>
                </a:lnTo>
                <a:lnTo>
                  <a:pt x="12839" y="9171"/>
                </a:lnTo>
                <a:lnTo>
                  <a:pt x="12215" y="9685"/>
                </a:lnTo>
                <a:lnTo>
                  <a:pt x="11518" y="10125"/>
                </a:lnTo>
                <a:lnTo>
                  <a:pt x="11115" y="10345"/>
                </a:lnTo>
                <a:lnTo>
                  <a:pt x="10711" y="10528"/>
                </a:lnTo>
                <a:lnTo>
                  <a:pt x="10308" y="10712"/>
                </a:lnTo>
                <a:lnTo>
                  <a:pt x="9904" y="10932"/>
                </a:lnTo>
                <a:lnTo>
                  <a:pt x="9831" y="10822"/>
                </a:lnTo>
                <a:lnTo>
                  <a:pt x="9794" y="10712"/>
                </a:lnTo>
                <a:lnTo>
                  <a:pt x="9757" y="10455"/>
                </a:lnTo>
                <a:lnTo>
                  <a:pt x="9904" y="10455"/>
                </a:lnTo>
                <a:lnTo>
                  <a:pt x="10051" y="10381"/>
                </a:lnTo>
                <a:lnTo>
                  <a:pt x="10344" y="10271"/>
                </a:lnTo>
                <a:lnTo>
                  <a:pt x="11078" y="10015"/>
                </a:lnTo>
                <a:lnTo>
                  <a:pt x="11481" y="9831"/>
                </a:lnTo>
                <a:lnTo>
                  <a:pt x="11922" y="9611"/>
                </a:lnTo>
                <a:lnTo>
                  <a:pt x="12288" y="9318"/>
                </a:lnTo>
                <a:lnTo>
                  <a:pt x="12435" y="9171"/>
                </a:lnTo>
                <a:lnTo>
                  <a:pt x="12619" y="8988"/>
                </a:lnTo>
                <a:close/>
                <a:moveTo>
                  <a:pt x="9464" y="514"/>
                </a:moveTo>
                <a:lnTo>
                  <a:pt x="9721" y="551"/>
                </a:lnTo>
                <a:lnTo>
                  <a:pt x="9941" y="588"/>
                </a:lnTo>
                <a:lnTo>
                  <a:pt x="10161" y="661"/>
                </a:lnTo>
                <a:lnTo>
                  <a:pt x="10344" y="771"/>
                </a:lnTo>
                <a:lnTo>
                  <a:pt x="10491" y="918"/>
                </a:lnTo>
                <a:lnTo>
                  <a:pt x="10564" y="1101"/>
                </a:lnTo>
                <a:lnTo>
                  <a:pt x="10601" y="1101"/>
                </a:lnTo>
                <a:lnTo>
                  <a:pt x="10528" y="1211"/>
                </a:lnTo>
                <a:lnTo>
                  <a:pt x="10528" y="1321"/>
                </a:lnTo>
                <a:lnTo>
                  <a:pt x="10564" y="1615"/>
                </a:lnTo>
                <a:lnTo>
                  <a:pt x="10638" y="1871"/>
                </a:lnTo>
                <a:lnTo>
                  <a:pt x="10748" y="2091"/>
                </a:lnTo>
                <a:lnTo>
                  <a:pt x="10931" y="2348"/>
                </a:lnTo>
                <a:lnTo>
                  <a:pt x="11005" y="2495"/>
                </a:lnTo>
                <a:lnTo>
                  <a:pt x="11041" y="2678"/>
                </a:lnTo>
                <a:lnTo>
                  <a:pt x="11041" y="2752"/>
                </a:lnTo>
                <a:lnTo>
                  <a:pt x="11005" y="2788"/>
                </a:lnTo>
                <a:lnTo>
                  <a:pt x="10931" y="2788"/>
                </a:lnTo>
                <a:lnTo>
                  <a:pt x="10858" y="2752"/>
                </a:lnTo>
                <a:lnTo>
                  <a:pt x="10784" y="2642"/>
                </a:lnTo>
                <a:lnTo>
                  <a:pt x="10674" y="2312"/>
                </a:lnTo>
                <a:lnTo>
                  <a:pt x="10601" y="2128"/>
                </a:lnTo>
                <a:lnTo>
                  <a:pt x="10491" y="1981"/>
                </a:lnTo>
                <a:lnTo>
                  <a:pt x="10381" y="1798"/>
                </a:lnTo>
                <a:lnTo>
                  <a:pt x="10234" y="1651"/>
                </a:lnTo>
                <a:lnTo>
                  <a:pt x="10088" y="1541"/>
                </a:lnTo>
                <a:lnTo>
                  <a:pt x="9904" y="1431"/>
                </a:lnTo>
                <a:lnTo>
                  <a:pt x="9721" y="1358"/>
                </a:lnTo>
                <a:lnTo>
                  <a:pt x="9537" y="1321"/>
                </a:lnTo>
                <a:lnTo>
                  <a:pt x="9134" y="1321"/>
                </a:lnTo>
                <a:lnTo>
                  <a:pt x="8950" y="1358"/>
                </a:lnTo>
                <a:lnTo>
                  <a:pt x="8767" y="1431"/>
                </a:lnTo>
                <a:lnTo>
                  <a:pt x="8694" y="1468"/>
                </a:lnTo>
                <a:lnTo>
                  <a:pt x="8657" y="1505"/>
                </a:lnTo>
                <a:lnTo>
                  <a:pt x="8694" y="1615"/>
                </a:lnTo>
                <a:lnTo>
                  <a:pt x="8767" y="1688"/>
                </a:lnTo>
                <a:lnTo>
                  <a:pt x="8804" y="1725"/>
                </a:lnTo>
                <a:lnTo>
                  <a:pt x="8877" y="1725"/>
                </a:lnTo>
                <a:lnTo>
                  <a:pt x="9097" y="1688"/>
                </a:lnTo>
                <a:lnTo>
                  <a:pt x="9281" y="1688"/>
                </a:lnTo>
                <a:lnTo>
                  <a:pt x="9501" y="1725"/>
                </a:lnTo>
                <a:lnTo>
                  <a:pt x="9684" y="1798"/>
                </a:lnTo>
                <a:lnTo>
                  <a:pt x="9867" y="1871"/>
                </a:lnTo>
                <a:lnTo>
                  <a:pt x="10014" y="2018"/>
                </a:lnTo>
                <a:lnTo>
                  <a:pt x="10161" y="2165"/>
                </a:lnTo>
                <a:lnTo>
                  <a:pt x="10271" y="2348"/>
                </a:lnTo>
                <a:lnTo>
                  <a:pt x="10418" y="2788"/>
                </a:lnTo>
                <a:lnTo>
                  <a:pt x="10528" y="2972"/>
                </a:lnTo>
                <a:lnTo>
                  <a:pt x="10638" y="3119"/>
                </a:lnTo>
                <a:lnTo>
                  <a:pt x="10528" y="3192"/>
                </a:lnTo>
                <a:lnTo>
                  <a:pt x="10308" y="3375"/>
                </a:lnTo>
                <a:lnTo>
                  <a:pt x="10088" y="3595"/>
                </a:lnTo>
                <a:lnTo>
                  <a:pt x="9904" y="3816"/>
                </a:lnTo>
                <a:lnTo>
                  <a:pt x="9794" y="4072"/>
                </a:lnTo>
                <a:lnTo>
                  <a:pt x="9721" y="4292"/>
                </a:lnTo>
                <a:lnTo>
                  <a:pt x="9684" y="4512"/>
                </a:lnTo>
                <a:lnTo>
                  <a:pt x="9721" y="4733"/>
                </a:lnTo>
                <a:lnTo>
                  <a:pt x="9757" y="4953"/>
                </a:lnTo>
                <a:lnTo>
                  <a:pt x="9867" y="5136"/>
                </a:lnTo>
                <a:lnTo>
                  <a:pt x="10014" y="5283"/>
                </a:lnTo>
                <a:lnTo>
                  <a:pt x="10198" y="5429"/>
                </a:lnTo>
                <a:lnTo>
                  <a:pt x="10418" y="5503"/>
                </a:lnTo>
                <a:lnTo>
                  <a:pt x="10638" y="5576"/>
                </a:lnTo>
                <a:lnTo>
                  <a:pt x="10895" y="5540"/>
                </a:lnTo>
                <a:lnTo>
                  <a:pt x="11151" y="5503"/>
                </a:lnTo>
                <a:lnTo>
                  <a:pt x="11371" y="5393"/>
                </a:lnTo>
                <a:lnTo>
                  <a:pt x="12032" y="5063"/>
                </a:lnTo>
                <a:lnTo>
                  <a:pt x="12692" y="4659"/>
                </a:lnTo>
                <a:lnTo>
                  <a:pt x="12729" y="4586"/>
                </a:lnTo>
                <a:lnTo>
                  <a:pt x="12765" y="4512"/>
                </a:lnTo>
                <a:lnTo>
                  <a:pt x="12765" y="4439"/>
                </a:lnTo>
                <a:lnTo>
                  <a:pt x="12729" y="4402"/>
                </a:lnTo>
                <a:lnTo>
                  <a:pt x="12692" y="4329"/>
                </a:lnTo>
                <a:lnTo>
                  <a:pt x="12619" y="4292"/>
                </a:lnTo>
                <a:lnTo>
                  <a:pt x="12472" y="4292"/>
                </a:lnTo>
                <a:lnTo>
                  <a:pt x="12032" y="4549"/>
                </a:lnTo>
                <a:lnTo>
                  <a:pt x="11591" y="4843"/>
                </a:lnTo>
                <a:lnTo>
                  <a:pt x="11371" y="4953"/>
                </a:lnTo>
                <a:lnTo>
                  <a:pt x="11151" y="5063"/>
                </a:lnTo>
                <a:lnTo>
                  <a:pt x="10895" y="5136"/>
                </a:lnTo>
                <a:lnTo>
                  <a:pt x="10528" y="5136"/>
                </a:lnTo>
                <a:lnTo>
                  <a:pt x="10418" y="5099"/>
                </a:lnTo>
                <a:lnTo>
                  <a:pt x="10308" y="5026"/>
                </a:lnTo>
                <a:lnTo>
                  <a:pt x="10234" y="4953"/>
                </a:lnTo>
                <a:lnTo>
                  <a:pt x="10161" y="4843"/>
                </a:lnTo>
                <a:lnTo>
                  <a:pt x="10124" y="4733"/>
                </a:lnTo>
                <a:lnTo>
                  <a:pt x="10088" y="4476"/>
                </a:lnTo>
                <a:lnTo>
                  <a:pt x="10124" y="4366"/>
                </a:lnTo>
                <a:lnTo>
                  <a:pt x="10161" y="4219"/>
                </a:lnTo>
                <a:lnTo>
                  <a:pt x="10271" y="3999"/>
                </a:lnTo>
                <a:lnTo>
                  <a:pt x="10454" y="3816"/>
                </a:lnTo>
                <a:lnTo>
                  <a:pt x="10674" y="3632"/>
                </a:lnTo>
                <a:lnTo>
                  <a:pt x="10968" y="3375"/>
                </a:lnTo>
                <a:lnTo>
                  <a:pt x="11225" y="3119"/>
                </a:lnTo>
                <a:lnTo>
                  <a:pt x="11335" y="2972"/>
                </a:lnTo>
                <a:lnTo>
                  <a:pt x="11408" y="2825"/>
                </a:lnTo>
                <a:lnTo>
                  <a:pt x="11408" y="2642"/>
                </a:lnTo>
                <a:lnTo>
                  <a:pt x="11408" y="2422"/>
                </a:lnTo>
                <a:lnTo>
                  <a:pt x="11335" y="2275"/>
                </a:lnTo>
                <a:lnTo>
                  <a:pt x="11261" y="2165"/>
                </a:lnTo>
                <a:lnTo>
                  <a:pt x="11078" y="1871"/>
                </a:lnTo>
                <a:lnTo>
                  <a:pt x="10895" y="1578"/>
                </a:lnTo>
                <a:lnTo>
                  <a:pt x="10821" y="1431"/>
                </a:lnTo>
                <a:lnTo>
                  <a:pt x="10821" y="1284"/>
                </a:lnTo>
                <a:lnTo>
                  <a:pt x="10895" y="1248"/>
                </a:lnTo>
                <a:lnTo>
                  <a:pt x="11298" y="1138"/>
                </a:lnTo>
                <a:lnTo>
                  <a:pt x="11702" y="1028"/>
                </a:lnTo>
                <a:lnTo>
                  <a:pt x="12142" y="954"/>
                </a:lnTo>
                <a:lnTo>
                  <a:pt x="12582" y="918"/>
                </a:lnTo>
                <a:lnTo>
                  <a:pt x="12802" y="954"/>
                </a:lnTo>
                <a:lnTo>
                  <a:pt x="13022" y="1028"/>
                </a:lnTo>
                <a:lnTo>
                  <a:pt x="13205" y="1101"/>
                </a:lnTo>
                <a:lnTo>
                  <a:pt x="13352" y="1211"/>
                </a:lnTo>
                <a:lnTo>
                  <a:pt x="13499" y="1358"/>
                </a:lnTo>
                <a:lnTo>
                  <a:pt x="13609" y="1505"/>
                </a:lnTo>
                <a:lnTo>
                  <a:pt x="13829" y="1908"/>
                </a:lnTo>
                <a:lnTo>
                  <a:pt x="14012" y="2202"/>
                </a:lnTo>
                <a:lnTo>
                  <a:pt x="13866" y="2422"/>
                </a:lnTo>
                <a:lnTo>
                  <a:pt x="13682" y="2568"/>
                </a:lnTo>
                <a:lnTo>
                  <a:pt x="13499" y="2678"/>
                </a:lnTo>
                <a:lnTo>
                  <a:pt x="13279" y="2788"/>
                </a:lnTo>
                <a:lnTo>
                  <a:pt x="12839" y="2935"/>
                </a:lnTo>
                <a:lnTo>
                  <a:pt x="12362" y="3082"/>
                </a:lnTo>
                <a:lnTo>
                  <a:pt x="11995" y="3229"/>
                </a:lnTo>
                <a:lnTo>
                  <a:pt x="11518" y="3449"/>
                </a:lnTo>
                <a:lnTo>
                  <a:pt x="11298" y="3559"/>
                </a:lnTo>
                <a:lnTo>
                  <a:pt x="11151" y="3742"/>
                </a:lnTo>
                <a:lnTo>
                  <a:pt x="11041" y="3889"/>
                </a:lnTo>
                <a:lnTo>
                  <a:pt x="11005" y="3999"/>
                </a:lnTo>
                <a:lnTo>
                  <a:pt x="11005" y="4109"/>
                </a:lnTo>
                <a:lnTo>
                  <a:pt x="11005" y="4182"/>
                </a:lnTo>
                <a:lnTo>
                  <a:pt x="11041" y="4256"/>
                </a:lnTo>
                <a:lnTo>
                  <a:pt x="11115" y="4292"/>
                </a:lnTo>
                <a:lnTo>
                  <a:pt x="11335" y="4292"/>
                </a:lnTo>
                <a:lnTo>
                  <a:pt x="11371" y="4219"/>
                </a:lnTo>
                <a:lnTo>
                  <a:pt x="11408" y="4146"/>
                </a:lnTo>
                <a:lnTo>
                  <a:pt x="11445" y="4072"/>
                </a:lnTo>
                <a:lnTo>
                  <a:pt x="11555" y="3962"/>
                </a:lnTo>
                <a:lnTo>
                  <a:pt x="11775" y="3816"/>
                </a:lnTo>
                <a:lnTo>
                  <a:pt x="12068" y="3669"/>
                </a:lnTo>
                <a:lnTo>
                  <a:pt x="12288" y="3595"/>
                </a:lnTo>
                <a:lnTo>
                  <a:pt x="12802" y="3412"/>
                </a:lnTo>
                <a:lnTo>
                  <a:pt x="13279" y="3229"/>
                </a:lnTo>
                <a:lnTo>
                  <a:pt x="13572" y="3119"/>
                </a:lnTo>
                <a:lnTo>
                  <a:pt x="13866" y="2972"/>
                </a:lnTo>
                <a:lnTo>
                  <a:pt x="14086" y="2752"/>
                </a:lnTo>
                <a:lnTo>
                  <a:pt x="14159" y="2642"/>
                </a:lnTo>
                <a:lnTo>
                  <a:pt x="14233" y="2495"/>
                </a:lnTo>
                <a:lnTo>
                  <a:pt x="14306" y="2568"/>
                </a:lnTo>
                <a:lnTo>
                  <a:pt x="14489" y="2715"/>
                </a:lnTo>
                <a:lnTo>
                  <a:pt x="14673" y="2788"/>
                </a:lnTo>
                <a:lnTo>
                  <a:pt x="14893" y="2898"/>
                </a:lnTo>
                <a:lnTo>
                  <a:pt x="15076" y="3009"/>
                </a:lnTo>
                <a:lnTo>
                  <a:pt x="15296" y="3192"/>
                </a:lnTo>
                <a:lnTo>
                  <a:pt x="15480" y="3449"/>
                </a:lnTo>
                <a:lnTo>
                  <a:pt x="15626" y="3705"/>
                </a:lnTo>
                <a:lnTo>
                  <a:pt x="15700" y="3999"/>
                </a:lnTo>
                <a:lnTo>
                  <a:pt x="15480" y="4366"/>
                </a:lnTo>
                <a:lnTo>
                  <a:pt x="15370" y="4549"/>
                </a:lnTo>
                <a:lnTo>
                  <a:pt x="15186" y="4696"/>
                </a:lnTo>
                <a:lnTo>
                  <a:pt x="14966" y="4879"/>
                </a:lnTo>
                <a:lnTo>
                  <a:pt x="14709" y="5063"/>
                </a:lnTo>
                <a:lnTo>
                  <a:pt x="14416" y="5173"/>
                </a:lnTo>
                <a:lnTo>
                  <a:pt x="14123" y="5283"/>
                </a:lnTo>
                <a:lnTo>
                  <a:pt x="13572" y="5429"/>
                </a:lnTo>
                <a:lnTo>
                  <a:pt x="13022" y="5613"/>
                </a:lnTo>
                <a:lnTo>
                  <a:pt x="12765" y="5723"/>
                </a:lnTo>
                <a:lnTo>
                  <a:pt x="12509" y="5870"/>
                </a:lnTo>
                <a:lnTo>
                  <a:pt x="12288" y="6016"/>
                </a:lnTo>
                <a:lnTo>
                  <a:pt x="12105" y="6236"/>
                </a:lnTo>
                <a:lnTo>
                  <a:pt x="11958" y="6420"/>
                </a:lnTo>
                <a:lnTo>
                  <a:pt x="11922" y="6640"/>
                </a:lnTo>
                <a:lnTo>
                  <a:pt x="11922" y="6823"/>
                </a:lnTo>
                <a:lnTo>
                  <a:pt x="11958" y="7007"/>
                </a:lnTo>
                <a:lnTo>
                  <a:pt x="12032" y="7154"/>
                </a:lnTo>
                <a:lnTo>
                  <a:pt x="12178" y="7300"/>
                </a:lnTo>
                <a:lnTo>
                  <a:pt x="12325" y="7410"/>
                </a:lnTo>
                <a:lnTo>
                  <a:pt x="12545" y="7520"/>
                </a:lnTo>
                <a:lnTo>
                  <a:pt x="12765" y="7557"/>
                </a:lnTo>
                <a:lnTo>
                  <a:pt x="12985" y="7557"/>
                </a:lnTo>
                <a:lnTo>
                  <a:pt x="13205" y="7520"/>
                </a:lnTo>
                <a:lnTo>
                  <a:pt x="13426" y="7484"/>
                </a:lnTo>
                <a:lnTo>
                  <a:pt x="13682" y="7410"/>
                </a:lnTo>
                <a:lnTo>
                  <a:pt x="13976" y="7300"/>
                </a:lnTo>
                <a:lnTo>
                  <a:pt x="14196" y="7154"/>
                </a:lnTo>
                <a:lnTo>
                  <a:pt x="14306" y="7043"/>
                </a:lnTo>
                <a:lnTo>
                  <a:pt x="14343" y="6970"/>
                </a:lnTo>
                <a:lnTo>
                  <a:pt x="14379" y="6823"/>
                </a:lnTo>
                <a:lnTo>
                  <a:pt x="14343" y="6787"/>
                </a:lnTo>
                <a:lnTo>
                  <a:pt x="14269" y="6750"/>
                </a:lnTo>
                <a:lnTo>
                  <a:pt x="14086" y="6750"/>
                </a:lnTo>
                <a:lnTo>
                  <a:pt x="13902" y="6823"/>
                </a:lnTo>
                <a:lnTo>
                  <a:pt x="13536" y="6970"/>
                </a:lnTo>
                <a:lnTo>
                  <a:pt x="13316" y="7043"/>
                </a:lnTo>
                <a:lnTo>
                  <a:pt x="13095" y="7080"/>
                </a:lnTo>
                <a:lnTo>
                  <a:pt x="12655" y="7080"/>
                </a:lnTo>
                <a:lnTo>
                  <a:pt x="12509" y="7007"/>
                </a:lnTo>
                <a:lnTo>
                  <a:pt x="12435" y="6933"/>
                </a:lnTo>
                <a:lnTo>
                  <a:pt x="12362" y="6823"/>
                </a:lnTo>
                <a:lnTo>
                  <a:pt x="12362" y="6713"/>
                </a:lnTo>
                <a:lnTo>
                  <a:pt x="12398" y="6603"/>
                </a:lnTo>
                <a:lnTo>
                  <a:pt x="12472" y="6493"/>
                </a:lnTo>
                <a:lnTo>
                  <a:pt x="12655" y="6310"/>
                </a:lnTo>
                <a:lnTo>
                  <a:pt x="12875" y="6163"/>
                </a:lnTo>
                <a:lnTo>
                  <a:pt x="13132" y="6053"/>
                </a:lnTo>
                <a:lnTo>
                  <a:pt x="13609" y="5906"/>
                </a:lnTo>
                <a:lnTo>
                  <a:pt x="14453" y="5613"/>
                </a:lnTo>
                <a:lnTo>
                  <a:pt x="14893" y="5429"/>
                </a:lnTo>
                <a:lnTo>
                  <a:pt x="15076" y="5319"/>
                </a:lnTo>
                <a:lnTo>
                  <a:pt x="15260" y="5173"/>
                </a:lnTo>
                <a:lnTo>
                  <a:pt x="15516" y="4953"/>
                </a:lnTo>
                <a:lnTo>
                  <a:pt x="15736" y="4659"/>
                </a:lnTo>
                <a:lnTo>
                  <a:pt x="15736" y="4696"/>
                </a:lnTo>
                <a:lnTo>
                  <a:pt x="15700" y="4806"/>
                </a:lnTo>
                <a:lnTo>
                  <a:pt x="15773" y="4916"/>
                </a:lnTo>
                <a:lnTo>
                  <a:pt x="15847" y="4989"/>
                </a:lnTo>
                <a:lnTo>
                  <a:pt x="15957" y="5026"/>
                </a:lnTo>
                <a:lnTo>
                  <a:pt x="16103" y="5063"/>
                </a:lnTo>
                <a:lnTo>
                  <a:pt x="16177" y="5099"/>
                </a:lnTo>
                <a:lnTo>
                  <a:pt x="16250" y="5209"/>
                </a:lnTo>
                <a:lnTo>
                  <a:pt x="16323" y="5356"/>
                </a:lnTo>
                <a:lnTo>
                  <a:pt x="16140" y="5393"/>
                </a:lnTo>
                <a:lnTo>
                  <a:pt x="15920" y="5466"/>
                </a:lnTo>
                <a:lnTo>
                  <a:pt x="15553" y="5650"/>
                </a:lnTo>
                <a:lnTo>
                  <a:pt x="15003" y="5833"/>
                </a:lnTo>
                <a:lnTo>
                  <a:pt x="14783" y="5906"/>
                </a:lnTo>
                <a:lnTo>
                  <a:pt x="14709" y="5980"/>
                </a:lnTo>
                <a:lnTo>
                  <a:pt x="14636" y="6090"/>
                </a:lnTo>
                <a:lnTo>
                  <a:pt x="14599" y="6163"/>
                </a:lnTo>
                <a:lnTo>
                  <a:pt x="14673" y="6273"/>
                </a:lnTo>
                <a:lnTo>
                  <a:pt x="14783" y="6310"/>
                </a:lnTo>
                <a:lnTo>
                  <a:pt x="14893" y="6310"/>
                </a:lnTo>
                <a:lnTo>
                  <a:pt x="15150" y="6273"/>
                </a:lnTo>
                <a:lnTo>
                  <a:pt x="15406" y="6163"/>
                </a:lnTo>
                <a:lnTo>
                  <a:pt x="15626" y="6053"/>
                </a:lnTo>
                <a:lnTo>
                  <a:pt x="16030" y="5870"/>
                </a:lnTo>
                <a:lnTo>
                  <a:pt x="16213" y="5723"/>
                </a:lnTo>
                <a:lnTo>
                  <a:pt x="16397" y="5576"/>
                </a:lnTo>
                <a:lnTo>
                  <a:pt x="16397" y="5833"/>
                </a:lnTo>
                <a:lnTo>
                  <a:pt x="16397" y="6090"/>
                </a:lnTo>
                <a:lnTo>
                  <a:pt x="16397" y="6493"/>
                </a:lnTo>
                <a:lnTo>
                  <a:pt x="16397" y="6567"/>
                </a:lnTo>
                <a:lnTo>
                  <a:pt x="16323" y="6603"/>
                </a:lnTo>
                <a:lnTo>
                  <a:pt x="16177" y="6933"/>
                </a:lnTo>
                <a:lnTo>
                  <a:pt x="16067" y="7264"/>
                </a:lnTo>
                <a:lnTo>
                  <a:pt x="15076" y="7264"/>
                </a:lnTo>
                <a:lnTo>
                  <a:pt x="14783" y="7300"/>
                </a:lnTo>
                <a:lnTo>
                  <a:pt x="14526" y="7410"/>
                </a:lnTo>
                <a:lnTo>
                  <a:pt x="14343" y="7594"/>
                </a:lnTo>
                <a:lnTo>
                  <a:pt x="14196" y="7814"/>
                </a:lnTo>
                <a:lnTo>
                  <a:pt x="14086" y="8034"/>
                </a:lnTo>
                <a:lnTo>
                  <a:pt x="14049" y="8181"/>
                </a:lnTo>
                <a:lnTo>
                  <a:pt x="14012" y="8327"/>
                </a:lnTo>
                <a:lnTo>
                  <a:pt x="14049" y="8584"/>
                </a:lnTo>
                <a:lnTo>
                  <a:pt x="14159" y="8841"/>
                </a:lnTo>
                <a:lnTo>
                  <a:pt x="14306" y="9098"/>
                </a:lnTo>
                <a:lnTo>
                  <a:pt x="14489" y="9318"/>
                </a:lnTo>
                <a:lnTo>
                  <a:pt x="14673" y="9538"/>
                </a:lnTo>
                <a:lnTo>
                  <a:pt x="14856" y="9758"/>
                </a:lnTo>
                <a:lnTo>
                  <a:pt x="15003" y="9831"/>
                </a:lnTo>
                <a:lnTo>
                  <a:pt x="15150" y="9868"/>
                </a:lnTo>
                <a:lnTo>
                  <a:pt x="15223" y="9831"/>
                </a:lnTo>
                <a:lnTo>
                  <a:pt x="15260" y="9758"/>
                </a:lnTo>
                <a:lnTo>
                  <a:pt x="15260" y="9685"/>
                </a:lnTo>
                <a:lnTo>
                  <a:pt x="15260" y="9574"/>
                </a:lnTo>
                <a:lnTo>
                  <a:pt x="15150" y="9428"/>
                </a:lnTo>
                <a:lnTo>
                  <a:pt x="14893" y="9134"/>
                </a:lnTo>
                <a:lnTo>
                  <a:pt x="14709" y="8951"/>
                </a:lnTo>
                <a:lnTo>
                  <a:pt x="14563" y="8731"/>
                </a:lnTo>
                <a:lnTo>
                  <a:pt x="14489" y="8511"/>
                </a:lnTo>
                <a:lnTo>
                  <a:pt x="14453" y="8364"/>
                </a:lnTo>
                <a:lnTo>
                  <a:pt x="14453" y="8254"/>
                </a:lnTo>
                <a:lnTo>
                  <a:pt x="14489" y="8107"/>
                </a:lnTo>
                <a:lnTo>
                  <a:pt x="14563" y="7997"/>
                </a:lnTo>
                <a:lnTo>
                  <a:pt x="14673" y="7850"/>
                </a:lnTo>
                <a:lnTo>
                  <a:pt x="14893" y="7740"/>
                </a:lnTo>
                <a:lnTo>
                  <a:pt x="15113" y="7667"/>
                </a:lnTo>
                <a:lnTo>
                  <a:pt x="15333" y="7630"/>
                </a:lnTo>
                <a:lnTo>
                  <a:pt x="16103" y="7630"/>
                </a:lnTo>
                <a:lnTo>
                  <a:pt x="15993" y="7850"/>
                </a:lnTo>
                <a:lnTo>
                  <a:pt x="15957" y="7961"/>
                </a:lnTo>
                <a:lnTo>
                  <a:pt x="15993" y="8107"/>
                </a:lnTo>
                <a:lnTo>
                  <a:pt x="16030" y="8327"/>
                </a:lnTo>
                <a:lnTo>
                  <a:pt x="16030" y="8584"/>
                </a:lnTo>
                <a:lnTo>
                  <a:pt x="16030" y="8804"/>
                </a:lnTo>
                <a:lnTo>
                  <a:pt x="15993" y="9024"/>
                </a:lnTo>
                <a:lnTo>
                  <a:pt x="15920" y="8841"/>
                </a:lnTo>
                <a:lnTo>
                  <a:pt x="15847" y="8694"/>
                </a:lnTo>
                <a:lnTo>
                  <a:pt x="15736" y="8511"/>
                </a:lnTo>
                <a:lnTo>
                  <a:pt x="15590" y="8364"/>
                </a:lnTo>
                <a:lnTo>
                  <a:pt x="15516" y="8327"/>
                </a:lnTo>
                <a:lnTo>
                  <a:pt x="15370" y="8327"/>
                </a:lnTo>
                <a:lnTo>
                  <a:pt x="15296" y="8364"/>
                </a:lnTo>
                <a:lnTo>
                  <a:pt x="15260" y="8437"/>
                </a:lnTo>
                <a:lnTo>
                  <a:pt x="15260" y="8511"/>
                </a:lnTo>
                <a:lnTo>
                  <a:pt x="15260" y="8584"/>
                </a:lnTo>
                <a:lnTo>
                  <a:pt x="15296" y="8657"/>
                </a:lnTo>
                <a:lnTo>
                  <a:pt x="15480" y="8914"/>
                </a:lnTo>
                <a:lnTo>
                  <a:pt x="15590" y="9171"/>
                </a:lnTo>
                <a:lnTo>
                  <a:pt x="15626" y="9464"/>
                </a:lnTo>
                <a:lnTo>
                  <a:pt x="15590" y="9795"/>
                </a:lnTo>
                <a:lnTo>
                  <a:pt x="15590" y="9868"/>
                </a:lnTo>
                <a:lnTo>
                  <a:pt x="15626" y="9978"/>
                </a:lnTo>
                <a:lnTo>
                  <a:pt x="15370" y="10308"/>
                </a:lnTo>
                <a:lnTo>
                  <a:pt x="15040" y="10638"/>
                </a:lnTo>
                <a:lnTo>
                  <a:pt x="14893" y="10748"/>
                </a:lnTo>
                <a:lnTo>
                  <a:pt x="14673" y="10895"/>
                </a:lnTo>
                <a:lnTo>
                  <a:pt x="14269" y="11042"/>
                </a:lnTo>
                <a:lnTo>
                  <a:pt x="14306" y="10968"/>
                </a:lnTo>
                <a:lnTo>
                  <a:pt x="14343" y="10638"/>
                </a:lnTo>
                <a:lnTo>
                  <a:pt x="14306" y="10345"/>
                </a:lnTo>
                <a:lnTo>
                  <a:pt x="14233" y="10015"/>
                </a:lnTo>
                <a:lnTo>
                  <a:pt x="14086" y="9721"/>
                </a:lnTo>
                <a:lnTo>
                  <a:pt x="13902" y="9428"/>
                </a:lnTo>
                <a:lnTo>
                  <a:pt x="13682" y="9171"/>
                </a:lnTo>
                <a:lnTo>
                  <a:pt x="13499" y="9024"/>
                </a:lnTo>
                <a:lnTo>
                  <a:pt x="13426" y="8914"/>
                </a:lnTo>
                <a:lnTo>
                  <a:pt x="13352" y="8841"/>
                </a:lnTo>
                <a:lnTo>
                  <a:pt x="13169" y="8841"/>
                </a:lnTo>
                <a:lnTo>
                  <a:pt x="12839" y="8694"/>
                </a:lnTo>
                <a:lnTo>
                  <a:pt x="12875" y="8584"/>
                </a:lnTo>
                <a:lnTo>
                  <a:pt x="12875" y="8437"/>
                </a:lnTo>
                <a:lnTo>
                  <a:pt x="12875" y="8364"/>
                </a:lnTo>
                <a:lnTo>
                  <a:pt x="12839" y="8327"/>
                </a:lnTo>
                <a:lnTo>
                  <a:pt x="12765" y="8291"/>
                </a:lnTo>
                <a:lnTo>
                  <a:pt x="12655" y="8291"/>
                </a:lnTo>
                <a:lnTo>
                  <a:pt x="12582" y="8327"/>
                </a:lnTo>
                <a:lnTo>
                  <a:pt x="12545" y="8401"/>
                </a:lnTo>
                <a:lnTo>
                  <a:pt x="12472" y="8584"/>
                </a:lnTo>
                <a:lnTo>
                  <a:pt x="12252" y="8547"/>
                </a:lnTo>
                <a:lnTo>
                  <a:pt x="12032" y="8584"/>
                </a:lnTo>
                <a:lnTo>
                  <a:pt x="11812" y="8621"/>
                </a:lnTo>
                <a:lnTo>
                  <a:pt x="11628" y="8694"/>
                </a:lnTo>
                <a:lnTo>
                  <a:pt x="11555" y="8584"/>
                </a:lnTo>
                <a:lnTo>
                  <a:pt x="11445" y="8511"/>
                </a:lnTo>
                <a:lnTo>
                  <a:pt x="11261" y="8511"/>
                </a:lnTo>
                <a:lnTo>
                  <a:pt x="11188" y="8584"/>
                </a:lnTo>
                <a:lnTo>
                  <a:pt x="11115" y="8657"/>
                </a:lnTo>
                <a:lnTo>
                  <a:pt x="11041" y="8731"/>
                </a:lnTo>
                <a:lnTo>
                  <a:pt x="10895" y="8914"/>
                </a:lnTo>
                <a:lnTo>
                  <a:pt x="10748" y="9061"/>
                </a:lnTo>
                <a:lnTo>
                  <a:pt x="10454" y="9208"/>
                </a:lnTo>
                <a:lnTo>
                  <a:pt x="10124" y="9318"/>
                </a:lnTo>
                <a:lnTo>
                  <a:pt x="9794" y="9391"/>
                </a:lnTo>
                <a:lnTo>
                  <a:pt x="9464" y="9428"/>
                </a:lnTo>
                <a:lnTo>
                  <a:pt x="8767" y="9428"/>
                </a:lnTo>
                <a:lnTo>
                  <a:pt x="8327" y="9354"/>
                </a:lnTo>
                <a:lnTo>
                  <a:pt x="8180" y="9318"/>
                </a:lnTo>
                <a:lnTo>
                  <a:pt x="8143" y="9318"/>
                </a:lnTo>
                <a:lnTo>
                  <a:pt x="8143" y="9281"/>
                </a:lnTo>
                <a:lnTo>
                  <a:pt x="8143" y="9134"/>
                </a:lnTo>
                <a:lnTo>
                  <a:pt x="8033" y="9024"/>
                </a:lnTo>
                <a:lnTo>
                  <a:pt x="8290" y="8621"/>
                </a:lnTo>
                <a:lnTo>
                  <a:pt x="8547" y="8181"/>
                </a:lnTo>
                <a:lnTo>
                  <a:pt x="8767" y="7924"/>
                </a:lnTo>
                <a:lnTo>
                  <a:pt x="8987" y="7630"/>
                </a:lnTo>
                <a:lnTo>
                  <a:pt x="9244" y="7410"/>
                </a:lnTo>
                <a:lnTo>
                  <a:pt x="9501" y="7154"/>
                </a:lnTo>
                <a:lnTo>
                  <a:pt x="9794" y="6970"/>
                </a:lnTo>
                <a:lnTo>
                  <a:pt x="10088" y="6787"/>
                </a:lnTo>
                <a:lnTo>
                  <a:pt x="10234" y="6713"/>
                </a:lnTo>
                <a:lnTo>
                  <a:pt x="10418" y="6713"/>
                </a:lnTo>
                <a:lnTo>
                  <a:pt x="10491" y="6750"/>
                </a:lnTo>
                <a:lnTo>
                  <a:pt x="10528" y="6823"/>
                </a:lnTo>
                <a:lnTo>
                  <a:pt x="10528" y="6897"/>
                </a:lnTo>
                <a:lnTo>
                  <a:pt x="10528" y="7043"/>
                </a:lnTo>
                <a:lnTo>
                  <a:pt x="10454" y="7154"/>
                </a:lnTo>
                <a:lnTo>
                  <a:pt x="10308" y="7374"/>
                </a:lnTo>
                <a:lnTo>
                  <a:pt x="10051" y="7667"/>
                </a:lnTo>
                <a:lnTo>
                  <a:pt x="9757" y="7961"/>
                </a:lnTo>
                <a:lnTo>
                  <a:pt x="9501" y="8291"/>
                </a:lnTo>
                <a:lnTo>
                  <a:pt x="9281" y="8657"/>
                </a:lnTo>
                <a:lnTo>
                  <a:pt x="9281" y="8731"/>
                </a:lnTo>
                <a:lnTo>
                  <a:pt x="9317" y="8841"/>
                </a:lnTo>
                <a:lnTo>
                  <a:pt x="9391" y="8878"/>
                </a:lnTo>
                <a:lnTo>
                  <a:pt x="9501" y="8878"/>
                </a:lnTo>
                <a:lnTo>
                  <a:pt x="9721" y="8694"/>
                </a:lnTo>
                <a:lnTo>
                  <a:pt x="9941" y="8474"/>
                </a:lnTo>
                <a:lnTo>
                  <a:pt x="10271" y="7997"/>
                </a:lnTo>
                <a:lnTo>
                  <a:pt x="10601" y="7630"/>
                </a:lnTo>
                <a:lnTo>
                  <a:pt x="10748" y="7447"/>
                </a:lnTo>
                <a:lnTo>
                  <a:pt x="10858" y="7227"/>
                </a:lnTo>
                <a:lnTo>
                  <a:pt x="10895" y="7043"/>
                </a:lnTo>
                <a:lnTo>
                  <a:pt x="10895" y="6860"/>
                </a:lnTo>
                <a:lnTo>
                  <a:pt x="10858" y="6677"/>
                </a:lnTo>
                <a:lnTo>
                  <a:pt x="10784" y="6530"/>
                </a:lnTo>
                <a:lnTo>
                  <a:pt x="10674" y="6383"/>
                </a:lnTo>
                <a:lnTo>
                  <a:pt x="10491" y="6310"/>
                </a:lnTo>
                <a:lnTo>
                  <a:pt x="10344" y="6310"/>
                </a:lnTo>
                <a:lnTo>
                  <a:pt x="10124" y="6347"/>
                </a:lnTo>
                <a:lnTo>
                  <a:pt x="9904" y="6420"/>
                </a:lnTo>
                <a:lnTo>
                  <a:pt x="9684" y="6567"/>
                </a:lnTo>
                <a:lnTo>
                  <a:pt x="9281" y="6860"/>
                </a:lnTo>
                <a:lnTo>
                  <a:pt x="8914" y="7190"/>
                </a:lnTo>
                <a:lnTo>
                  <a:pt x="8584" y="7557"/>
                </a:lnTo>
                <a:lnTo>
                  <a:pt x="8290" y="7887"/>
                </a:lnTo>
                <a:lnTo>
                  <a:pt x="8033" y="8254"/>
                </a:lnTo>
                <a:lnTo>
                  <a:pt x="7850" y="8657"/>
                </a:lnTo>
                <a:lnTo>
                  <a:pt x="7777" y="8878"/>
                </a:lnTo>
                <a:lnTo>
                  <a:pt x="7740" y="9098"/>
                </a:lnTo>
                <a:lnTo>
                  <a:pt x="7703" y="9098"/>
                </a:lnTo>
                <a:lnTo>
                  <a:pt x="7667" y="9171"/>
                </a:lnTo>
                <a:lnTo>
                  <a:pt x="7556" y="9208"/>
                </a:lnTo>
                <a:lnTo>
                  <a:pt x="7300" y="9208"/>
                </a:lnTo>
                <a:lnTo>
                  <a:pt x="6823" y="9098"/>
                </a:lnTo>
                <a:lnTo>
                  <a:pt x="6236" y="9098"/>
                </a:lnTo>
                <a:lnTo>
                  <a:pt x="5686" y="9171"/>
                </a:lnTo>
                <a:lnTo>
                  <a:pt x="5612" y="9171"/>
                </a:lnTo>
                <a:lnTo>
                  <a:pt x="5612" y="8988"/>
                </a:lnTo>
                <a:lnTo>
                  <a:pt x="5612" y="8804"/>
                </a:lnTo>
                <a:lnTo>
                  <a:pt x="5686" y="8657"/>
                </a:lnTo>
                <a:lnTo>
                  <a:pt x="5759" y="8511"/>
                </a:lnTo>
                <a:lnTo>
                  <a:pt x="5869" y="8364"/>
                </a:lnTo>
                <a:lnTo>
                  <a:pt x="6016" y="8291"/>
                </a:lnTo>
                <a:lnTo>
                  <a:pt x="6163" y="8181"/>
                </a:lnTo>
                <a:lnTo>
                  <a:pt x="6383" y="8144"/>
                </a:lnTo>
                <a:lnTo>
                  <a:pt x="6749" y="8034"/>
                </a:lnTo>
                <a:lnTo>
                  <a:pt x="7080" y="7924"/>
                </a:lnTo>
                <a:lnTo>
                  <a:pt x="7410" y="7777"/>
                </a:lnTo>
                <a:lnTo>
                  <a:pt x="7703" y="7594"/>
                </a:lnTo>
                <a:lnTo>
                  <a:pt x="7960" y="7374"/>
                </a:lnTo>
                <a:lnTo>
                  <a:pt x="8217" y="7154"/>
                </a:lnTo>
                <a:lnTo>
                  <a:pt x="8437" y="6897"/>
                </a:lnTo>
                <a:lnTo>
                  <a:pt x="8620" y="6603"/>
                </a:lnTo>
                <a:lnTo>
                  <a:pt x="8767" y="6383"/>
                </a:lnTo>
                <a:lnTo>
                  <a:pt x="8914" y="6090"/>
                </a:lnTo>
                <a:lnTo>
                  <a:pt x="8950" y="5943"/>
                </a:lnTo>
                <a:lnTo>
                  <a:pt x="8987" y="5796"/>
                </a:lnTo>
                <a:lnTo>
                  <a:pt x="8950" y="5650"/>
                </a:lnTo>
                <a:lnTo>
                  <a:pt x="8914" y="5540"/>
                </a:lnTo>
                <a:lnTo>
                  <a:pt x="8804" y="5540"/>
                </a:lnTo>
                <a:lnTo>
                  <a:pt x="8694" y="5576"/>
                </a:lnTo>
                <a:lnTo>
                  <a:pt x="8620" y="5686"/>
                </a:lnTo>
                <a:lnTo>
                  <a:pt x="8510" y="5943"/>
                </a:lnTo>
                <a:lnTo>
                  <a:pt x="8327" y="6310"/>
                </a:lnTo>
                <a:lnTo>
                  <a:pt x="8107" y="6677"/>
                </a:lnTo>
                <a:lnTo>
                  <a:pt x="7813" y="7007"/>
                </a:lnTo>
                <a:lnTo>
                  <a:pt x="7483" y="7264"/>
                </a:lnTo>
                <a:lnTo>
                  <a:pt x="7116" y="7484"/>
                </a:lnTo>
                <a:lnTo>
                  <a:pt x="6713" y="7667"/>
                </a:lnTo>
                <a:lnTo>
                  <a:pt x="6346" y="7777"/>
                </a:lnTo>
                <a:lnTo>
                  <a:pt x="6016" y="7887"/>
                </a:lnTo>
                <a:lnTo>
                  <a:pt x="5832" y="7924"/>
                </a:lnTo>
                <a:lnTo>
                  <a:pt x="5686" y="8034"/>
                </a:lnTo>
                <a:lnTo>
                  <a:pt x="5539" y="8144"/>
                </a:lnTo>
                <a:lnTo>
                  <a:pt x="5429" y="8291"/>
                </a:lnTo>
                <a:lnTo>
                  <a:pt x="5282" y="8511"/>
                </a:lnTo>
                <a:lnTo>
                  <a:pt x="5209" y="8768"/>
                </a:lnTo>
                <a:lnTo>
                  <a:pt x="5209" y="9024"/>
                </a:lnTo>
                <a:lnTo>
                  <a:pt x="5282" y="9281"/>
                </a:lnTo>
                <a:lnTo>
                  <a:pt x="4915" y="9391"/>
                </a:lnTo>
                <a:lnTo>
                  <a:pt x="4512" y="9501"/>
                </a:lnTo>
                <a:lnTo>
                  <a:pt x="4365" y="9501"/>
                </a:lnTo>
                <a:lnTo>
                  <a:pt x="4218" y="9464"/>
                </a:lnTo>
                <a:lnTo>
                  <a:pt x="4072" y="9428"/>
                </a:lnTo>
                <a:lnTo>
                  <a:pt x="3962" y="9354"/>
                </a:lnTo>
                <a:lnTo>
                  <a:pt x="3852" y="9244"/>
                </a:lnTo>
                <a:lnTo>
                  <a:pt x="3778" y="9134"/>
                </a:lnTo>
                <a:lnTo>
                  <a:pt x="3742" y="9024"/>
                </a:lnTo>
                <a:lnTo>
                  <a:pt x="3778" y="8841"/>
                </a:lnTo>
                <a:lnTo>
                  <a:pt x="3815" y="8768"/>
                </a:lnTo>
                <a:lnTo>
                  <a:pt x="3778" y="8694"/>
                </a:lnTo>
                <a:lnTo>
                  <a:pt x="3888" y="8547"/>
                </a:lnTo>
                <a:lnTo>
                  <a:pt x="3962" y="8401"/>
                </a:lnTo>
                <a:lnTo>
                  <a:pt x="4108" y="8107"/>
                </a:lnTo>
                <a:lnTo>
                  <a:pt x="4255" y="7850"/>
                </a:lnTo>
                <a:lnTo>
                  <a:pt x="4439" y="7520"/>
                </a:lnTo>
                <a:lnTo>
                  <a:pt x="4475" y="7374"/>
                </a:lnTo>
                <a:lnTo>
                  <a:pt x="4512" y="7227"/>
                </a:lnTo>
                <a:lnTo>
                  <a:pt x="4475" y="7043"/>
                </a:lnTo>
                <a:lnTo>
                  <a:pt x="4439" y="6897"/>
                </a:lnTo>
                <a:lnTo>
                  <a:pt x="4328" y="6823"/>
                </a:lnTo>
                <a:lnTo>
                  <a:pt x="4218" y="6750"/>
                </a:lnTo>
                <a:lnTo>
                  <a:pt x="4108" y="6713"/>
                </a:lnTo>
                <a:lnTo>
                  <a:pt x="3962" y="6713"/>
                </a:lnTo>
                <a:lnTo>
                  <a:pt x="3705" y="6750"/>
                </a:lnTo>
                <a:lnTo>
                  <a:pt x="3485" y="6823"/>
                </a:lnTo>
                <a:lnTo>
                  <a:pt x="3191" y="7007"/>
                </a:lnTo>
                <a:lnTo>
                  <a:pt x="2935" y="7227"/>
                </a:lnTo>
                <a:lnTo>
                  <a:pt x="2751" y="7447"/>
                </a:lnTo>
                <a:lnTo>
                  <a:pt x="2568" y="7667"/>
                </a:lnTo>
                <a:lnTo>
                  <a:pt x="2494" y="7667"/>
                </a:lnTo>
                <a:lnTo>
                  <a:pt x="2421" y="7704"/>
                </a:lnTo>
                <a:lnTo>
                  <a:pt x="2348" y="7850"/>
                </a:lnTo>
                <a:lnTo>
                  <a:pt x="2348" y="7887"/>
                </a:lnTo>
                <a:lnTo>
                  <a:pt x="2348" y="7961"/>
                </a:lnTo>
                <a:lnTo>
                  <a:pt x="2384" y="8034"/>
                </a:lnTo>
                <a:lnTo>
                  <a:pt x="2458" y="8071"/>
                </a:lnTo>
                <a:lnTo>
                  <a:pt x="2568" y="8107"/>
                </a:lnTo>
                <a:lnTo>
                  <a:pt x="2678" y="8107"/>
                </a:lnTo>
                <a:lnTo>
                  <a:pt x="2788" y="8071"/>
                </a:lnTo>
                <a:lnTo>
                  <a:pt x="2861" y="7997"/>
                </a:lnTo>
                <a:lnTo>
                  <a:pt x="3191" y="7630"/>
                </a:lnTo>
                <a:lnTo>
                  <a:pt x="3338" y="7447"/>
                </a:lnTo>
                <a:lnTo>
                  <a:pt x="3521" y="7300"/>
                </a:lnTo>
                <a:lnTo>
                  <a:pt x="3742" y="7227"/>
                </a:lnTo>
                <a:lnTo>
                  <a:pt x="3962" y="7154"/>
                </a:lnTo>
                <a:lnTo>
                  <a:pt x="4035" y="7154"/>
                </a:lnTo>
                <a:lnTo>
                  <a:pt x="4035" y="7190"/>
                </a:lnTo>
                <a:lnTo>
                  <a:pt x="4035" y="7300"/>
                </a:lnTo>
                <a:lnTo>
                  <a:pt x="3925" y="7557"/>
                </a:lnTo>
                <a:lnTo>
                  <a:pt x="3668" y="8034"/>
                </a:lnTo>
                <a:lnTo>
                  <a:pt x="3558" y="8327"/>
                </a:lnTo>
                <a:lnTo>
                  <a:pt x="3485" y="8474"/>
                </a:lnTo>
                <a:lnTo>
                  <a:pt x="3411" y="8547"/>
                </a:lnTo>
                <a:lnTo>
                  <a:pt x="3301" y="8621"/>
                </a:lnTo>
                <a:lnTo>
                  <a:pt x="3301" y="8657"/>
                </a:lnTo>
                <a:lnTo>
                  <a:pt x="3265" y="8694"/>
                </a:lnTo>
                <a:lnTo>
                  <a:pt x="3118" y="8804"/>
                </a:lnTo>
                <a:lnTo>
                  <a:pt x="2935" y="8841"/>
                </a:lnTo>
                <a:lnTo>
                  <a:pt x="2751" y="8878"/>
                </a:lnTo>
                <a:lnTo>
                  <a:pt x="2531" y="8878"/>
                </a:lnTo>
                <a:lnTo>
                  <a:pt x="2348" y="8841"/>
                </a:lnTo>
                <a:lnTo>
                  <a:pt x="2164" y="8768"/>
                </a:lnTo>
                <a:lnTo>
                  <a:pt x="2018" y="8694"/>
                </a:lnTo>
                <a:lnTo>
                  <a:pt x="1871" y="8584"/>
                </a:lnTo>
                <a:lnTo>
                  <a:pt x="1724" y="8437"/>
                </a:lnTo>
                <a:lnTo>
                  <a:pt x="1651" y="8291"/>
                </a:lnTo>
                <a:lnTo>
                  <a:pt x="1577" y="8144"/>
                </a:lnTo>
                <a:lnTo>
                  <a:pt x="1504" y="7961"/>
                </a:lnTo>
                <a:lnTo>
                  <a:pt x="1504" y="7777"/>
                </a:lnTo>
                <a:lnTo>
                  <a:pt x="1504" y="7594"/>
                </a:lnTo>
                <a:lnTo>
                  <a:pt x="1504" y="7447"/>
                </a:lnTo>
                <a:lnTo>
                  <a:pt x="1577" y="7264"/>
                </a:lnTo>
                <a:lnTo>
                  <a:pt x="1614" y="7154"/>
                </a:lnTo>
                <a:lnTo>
                  <a:pt x="1651" y="7043"/>
                </a:lnTo>
                <a:lnTo>
                  <a:pt x="1614" y="6970"/>
                </a:lnTo>
                <a:lnTo>
                  <a:pt x="1687" y="6970"/>
                </a:lnTo>
                <a:lnTo>
                  <a:pt x="1944" y="6860"/>
                </a:lnTo>
                <a:lnTo>
                  <a:pt x="2201" y="6787"/>
                </a:lnTo>
                <a:lnTo>
                  <a:pt x="2788" y="6493"/>
                </a:lnTo>
                <a:lnTo>
                  <a:pt x="3375" y="6163"/>
                </a:lnTo>
                <a:lnTo>
                  <a:pt x="3815" y="5870"/>
                </a:lnTo>
                <a:lnTo>
                  <a:pt x="3998" y="5686"/>
                </a:lnTo>
                <a:lnTo>
                  <a:pt x="4145" y="5503"/>
                </a:lnTo>
                <a:lnTo>
                  <a:pt x="4292" y="5283"/>
                </a:lnTo>
                <a:lnTo>
                  <a:pt x="4402" y="5099"/>
                </a:lnTo>
                <a:lnTo>
                  <a:pt x="4475" y="4843"/>
                </a:lnTo>
                <a:lnTo>
                  <a:pt x="4512" y="4586"/>
                </a:lnTo>
                <a:lnTo>
                  <a:pt x="4512" y="4402"/>
                </a:lnTo>
                <a:lnTo>
                  <a:pt x="4475" y="4182"/>
                </a:lnTo>
                <a:lnTo>
                  <a:pt x="4365" y="3999"/>
                </a:lnTo>
                <a:lnTo>
                  <a:pt x="4292" y="3926"/>
                </a:lnTo>
                <a:lnTo>
                  <a:pt x="4218" y="3889"/>
                </a:lnTo>
                <a:lnTo>
                  <a:pt x="3962" y="3816"/>
                </a:lnTo>
                <a:lnTo>
                  <a:pt x="3742" y="3779"/>
                </a:lnTo>
                <a:lnTo>
                  <a:pt x="3485" y="3816"/>
                </a:lnTo>
                <a:lnTo>
                  <a:pt x="3228" y="3852"/>
                </a:lnTo>
                <a:lnTo>
                  <a:pt x="2935" y="3962"/>
                </a:lnTo>
                <a:lnTo>
                  <a:pt x="2678" y="4072"/>
                </a:lnTo>
                <a:lnTo>
                  <a:pt x="2164" y="4366"/>
                </a:lnTo>
                <a:lnTo>
                  <a:pt x="1504" y="4733"/>
                </a:lnTo>
                <a:lnTo>
                  <a:pt x="1211" y="4916"/>
                </a:lnTo>
                <a:lnTo>
                  <a:pt x="917" y="5099"/>
                </a:lnTo>
                <a:lnTo>
                  <a:pt x="844" y="5173"/>
                </a:lnTo>
                <a:lnTo>
                  <a:pt x="807" y="5246"/>
                </a:lnTo>
                <a:lnTo>
                  <a:pt x="807" y="5319"/>
                </a:lnTo>
                <a:lnTo>
                  <a:pt x="844" y="5356"/>
                </a:lnTo>
                <a:lnTo>
                  <a:pt x="880" y="5429"/>
                </a:lnTo>
                <a:lnTo>
                  <a:pt x="954" y="5466"/>
                </a:lnTo>
                <a:lnTo>
                  <a:pt x="1101" y="5466"/>
                </a:lnTo>
                <a:lnTo>
                  <a:pt x="1541" y="5246"/>
                </a:lnTo>
                <a:lnTo>
                  <a:pt x="1944" y="4989"/>
                </a:lnTo>
                <a:lnTo>
                  <a:pt x="2788" y="4512"/>
                </a:lnTo>
                <a:lnTo>
                  <a:pt x="3191" y="4329"/>
                </a:lnTo>
                <a:lnTo>
                  <a:pt x="3375" y="4256"/>
                </a:lnTo>
                <a:lnTo>
                  <a:pt x="3595" y="4219"/>
                </a:lnTo>
                <a:lnTo>
                  <a:pt x="3742" y="4182"/>
                </a:lnTo>
                <a:lnTo>
                  <a:pt x="3852" y="4219"/>
                </a:lnTo>
                <a:lnTo>
                  <a:pt x="3998" y="4256"/>
                </a:lnTo>
                <a:lnTo>
                  <a:pt x="4035" y="4292"/>
                </a:lnTo>
                <a:lnTo>
                  <a:pt x="4072" y="4366"/>
                </a:lnTo>
                <a:lnTo>
                  <a:pt x="4108" y="4476"/>
                </a:lnTo>
                <a:lnTo>
                  <a:pt x="4108" y="4586"/>
                </a:lnTo>
                <a:lnTo>
                  <a:pt x="4072" y="4843"/>
                </a:lnTo>
                <a:lnTo>
                  <a:pt x="3998" y="5026"/>
                </a:lnTo>
                <a:lnTo>
                  <a:pt x="3852" y="5246"/>
                </a:lnTo>
                <a:lnTo>
                  <a:pt x="3705" y="5393"/>
                </a:lnTo>
                <a:lnTo>
                  <a:pt x="3558" y="5576"/>
                </a:lnTo>
                <a:lnTo>
                  <a:pt x="3155" y="5833"/>
                </a:lnTo>
                <a:lnTo>
                  <a:pt x="2788" y="6053"/>
                </a:lnTo>
                <a:lnTo>
                  <a:pt x="2348" y="6310"/>
                </a:lnTo>
                <a:lnTo>
                  <a:pt x="1908" y="6530"/>
                </a:lnTo>
                <a:lnTo>
                  <a:pt x="1467" y="6750"/>
                </a:lnTo>
                <a:lnTo>
                  <a:pt x="1321" y="6823"/>
                </a:lnTo>
                <a:lnTo>
                  <a:pt x="1247" y="6860"/>
                </a:lnTo>
                <a:lnTo>
                  <a:pt x="1211" y="6933"/>
                </a:lnTo>
                <a:lnTo>
                  <a:pt x="1174" y="6933"/>
                </a:lnTo>
                <a:lnTo>
                  <a:pt x="1064" y="6860"/>
                </a:lnTo>
                <a:lnTo>
                  <a:pt x="880" y="6713"/>
                </a:lnTo>
                <a:lnTo>
                  <a:pt x="697" y="6457"/>
                </a:lnTo>
                <a:lnTo>
                  <a:pt x="587" y="6273"/>
                </a:lnTo>
                <a:lnTo>
                  <a:pt x="514" y="6053"/>
                </a:lnTo>
                <a:lnTo>
                  <a:pt x="477" y="5833"/>
                </a:lnTo>
                <a:lnTo>
                  <a:pt x="477" y="5613"/>
                </a:lnTo>
                <a:lnTo>
                  <a:pt x="477" y="5356"/>
                </a:lnTo>
                <a:lnTo>
                  <a:pt x="550" y="5136"/>
                </a:lnTo>
                <a:lnTo>
                  <a:pt x="660" y="4879"/>
                </a:lnTo>
                <a:lnTo>
                  <a:pt x="770" y="4659"/>
                </a:lnTo>
                <a:lnTo>
                  <a:pt x="917" y="4476"/>
                </a:lnTo>
                <a:lnTo>
                  <a:pt x="1101" y="4292"/>
                </a:lnTo>
                <a:lnTo>
                  <a:pt x="1504" y="3962"/>
                </a:lnTo>
                <a:lnTo>
                  <a:pt x="1908" y="3705"/>
                </a:lnTo>
                <a:lnTo>
                  <a:pt x="2384" y="3485"/>
                </a:lnTo>
                <a:lnTo>
                  <a:pt x="2458" y="3412"/>
                </a:lnTo>
                <a:lnTo>
                  <a:pt x="2494" y="3302"/>
                </a:lnTo>
                <a:lnTo>
                  <a:pt x="2568" y="3119"/>
                </a:lnTo>
                <a:lnTo>
                  <a:pt x="2715" y="2898"/>
                </a:lnTo>
                <a:lnTo>
                  <a:pt x="2898" y="2715"/>
                </a:lnTo>
                <a:lnTo>
                  <a:pt x="3045" y="2532"/>
                </a:lnTo>
                <a:lnTo>
                  <a:pt x="3228" y="2385"/>
                </a:lnTo>
                <a:lnTo>
                  <a:pt x="3448" y="2238"/>
                </a:lnTo>
                <a:lnTo>
                  <a:pt x="3632" y="2128"/>
                </a:lnTo>
                <a:lnTo>
                  <a:pt x="3852" y="2055"/>
                </a:lnTo>
                <a:lnTo>
                  <a:pt x="4108" y="1981"/>
                </a:lnTo>
                <a:lnTo>
                  <a:pt x="4328" y="1945"/>
                </a:lnTo>
                <a:lnTo>
                  <a:pt x="4549" y="1908"/>
                </a:lnTo>
                <a:lnTo>
                  <a:pt x="4695" y="2055"/>
                </a:lnTo>
                <a:lnTo>
                  <a:pt x="4879" y="2165"/>
                </a:lnTo>
                <a:lnTo>
                  <a:pt x="5135" y="2348"/>
                </a:lnTo>
                <a:lnTo>
                  <a:pt x="5356" y="2568"/>
                </a:lnTo>
                <a:lnTo>
                  <a:pt x="5466" y="2715"/>
                </a:lnTo>
                <a:lnTo>
                  <a:pt x="5539" y="2898"/>
                </a:lnTo>
                <a:lnTo>
                  <a:pt x="5649" y="3229"/>
                </a:lnTo>
                <a:lnTo>
                  <a:pt x="5722" y="3559"/>
                </a:lnTo>
                <a:lnTo>
                  <a:pt x="5686" y="3926"/>
                </a:lnTo>
                <a:lnTo>
                  <a:pt x="5612" y="4256"/>
                </a:lnTo>
                <a:lnTo>
                  <a:pt x="5466" y="4549"/>
                </a:lnTo>
                <a:lnTo>
                  <a:pt x="5062" y="5063"/>
                </a:lnTo>
                <a:lnTo>
                  <a:pt x="4879" y="5319"/>
                </a:lnTo>
                <a:lnTo>
                  <a:pt x="4732" y="5613"/>
                </a:lnTo>
                <a:lnTo>
                  <a:pt x="4659" y="5943"/>
                </a:lnTo>
                <a:lnTo>
                  <a:pt x="4659" y="6090"/>
                </a:lnTo>
                <a:lnTo>
                  <a:pt x="4659" y="6273"/>
                </a:lnTo>
                <a:lnTo>
                  <a:pt x="4695" y="6420"/>
                </a:lnTo>
                <a:lnTo>
                  <a:pt x="4769" y="6567"/>
                </a:lnTo>
                <a:lnTo>
                  <a:pt x="4805" y="6677"/>
                </a:lnTo>
                <a:lnTo>
                  <a:pt x="4915" y="6787"/>
                </a:lnTo>
                <a:lnTo>
                  <a:pt x="5135" y="6933"/>
                </a:lnTo>
                <a:lnTo>
                  <a:pt x="5392" y="7007"/>
                </a:lnTo>
                <a:lnTo>
                  <a:pt x="5649" y="7043"/>
                </a:lnTo>
                <a:lnTo>
                  <a:pt x="5942" y="7007"/>
                </a:lnTo>
                <a:lnTo>
                  <a:pt x="6199" y="6933"/>
                </a:lnTo>
                <a:lnTo>
                  <a:pt x="6456" y="6823"/>
                </a:lnTo>
                <a:lnTo>
                  <a:pt x="6676" y="6677"/>
                </a:lnTo>
                <a:lnTo>
                  <a:pt x="6896" y="6457"/>
                </a:lnTo>
                <a:lnTo>
                  <a:pt x="7043" y="6200"/>
                </a:lnTo>
                <a:lnTo>
                  <a:pt x="7226" y="5980"/>
                </a:lnTo>
                <a:lnTo>
                  <a:pt x="7667" y="5246"/>
                </a:lnTo>
                <a:lnTo>
                  <a:pt x="7887" y="4879"/>
                </a:lnTo>
                <a:lnTo>
                  <a:pt x="8107" y="4476"/>
                </a:lnTo>
                <a:lnTo>
                  <a:pt x="8143" y="4402"/>
                </a:lnTo>
                <a:lnTo>
                  <a:pt x="8107" y="4329"/>
                </a:lnTo>
                <a:lnTo>
                  <a:pt x="8070" y="4256"/>
                </a:lnTo>
                <a:lnTo>
                  <a:pt x="8033" y="4182"/>
                </a:lnTo>
                <a:lnTo>
                  <a:pt x="7777" y="4182"/>
                </a:lnTo>
                <a:lnTo>
                  <a:pt x="7703" y="4256"/>
                </a:lnTo>
                <a:lnTo>
                  <a:pt x="7520" y="4586"/>
                </a:lnTo>
                <a:lnTo>
                  <a:pt x="7300" y="4879"/>
                </a:lnTo>
                <a:lnTo>
                  <a:pt x="6933" y="5540"/>
                </a:lnTo>
                <a:lnTo>
                  <a:pt x="6749" y="5796"/>
                </a:lnTo>
                <a:lnTo>
                  <a:pt x="6566" y="6053"/>
                </a:lnTo>
                <a:lnTo>
                  <a:pt x="6383" y="6273"/>
                </a:lnTo>
                <a:lnTo>
                  <a:pt x="6126" y="6493"/>
                </a:lnTo>
                <a:lnTo>
                  <a:pt x="5942" y="6567"/>
                </a:lnTo>
                <a:lnTo>
                  <a:pt x="5796" y="6603"/>
                </a:lnTo>
                <a:lnTo>
                  <a:pt x="5612" y="6567"/>
                </a:lnTo>
                <a:lnTo>
                  <a:pt x="5466" y="6530"/>
                </a:lnTo>
                <a:lnTo>
                  <a:pt x="5319" y="6457"/>
                </a:lnTo>
                <a:lnTo>
                  <a:pt x="5209" y="6347"/>
                </a:lnTo>
                <a:lnTo>
                  <a:pt x="5135" y="6200"/>
                </a:lnTo>
                <a:lnTo>
                  <a:pt x="5099" y="6016"/>
                </a:lnTo>
                <a:lnTo>
                  <a:pt x="5135" y="5833"/>
                </a:lnTo>
                <a:lnTo>
                  <a:pt x="5172" y="5686"/>
                </a:lnTo>
                <a:lnTo>
                  <a:pt x="5356" y="5393"/>
                </a:lnTo>
                <a:lnTo>
                  <a:pt x="5759" y="4879"/>
                </a:lnTo>
                <a:lnTo>
                  <a:pt x="5906" y="4659"/>
                </a:lnTo>
                <a:lnTo>
                  <a:pt x="6016" y="4402"/>
                </a:lnTo>
                <a:lnTo>
                  <a:pt x="6126" y="4146"/>
                </a:lnTo>
                <a:lnTo>
                  <a:pt x="6163" y="3889"/>
                </a:lnTo>
                <a:lnTo>
                  <a:pt x="6163" y="3632"/>
                </a:lnTo>
                <a:lnTo>
                  <a:pt x="6163" y="3339"/>
                </a:lnTo>
                <a:lnTo>
                  <a:pt x="6089" y="3082"/>
                </a:lnTo>
                <a:lnTo>
                  <a:pt x="6016" y="2825"/>
                </a:lnTo>
                <a:lnTo>
                  <a:pt x="5832" y="2532"/>
                </a:lnTo>
                <a:lnTo>
                  <a:pt x="5576" y="2165"/>
                </a:lnTo>
                <a:lnTo>
                  <a:pt x="5429" y="2018"/>
                </a:lnTo>
                <a:lnTo>
                  <a:pt x="5282" y="1908"/>
                </a:lnTo>
                <a:lnTo>
                  <a:pt x="5099" y="1798"/>
                </a:lnTo>
                <a:lnTo>
                  <a:pt x="4915" y="1725"/>
                </a:lnTo>
                <a:lnTo>
                  <a:pt x="4915" y="1688"/>
                </a:lnTo>
                <a:lnTo>
                  <a:pt x="4915" y="1468"/>
                </a:lnTo>
                <a:lnTo>
                  <a:pt x="4989" y="1321"/>
                </a:lnTo>
                <a:lnTo>
                  <a:pt x="5062" y="1174"/>
                </a:lnTo>
                <a:lnTo>
                  <a:pt x="5172" y="1028"/>
                </a:lnTo>
                <a:lnTo>
                  <a:pt x="5319" y="918"/>
                </a:lnTo>
                <a:lnTo>
                  <a:pt x="5502" y="844"/>
                </a:lnTo>
                <a:lnTo>
                  <a:pt x="5686" y="808"/>
                </a:lnTo>
                <a:lnTo>
                  <a:pt x="5869" y="771"/>
                </a:lnTo>
                <a:lnTo>
                  <a:pt x="6016" y="771"/>
                </a:lnTo>
                <a:lnTo>
                  <a:pt x="6199" y="808"/>
                </a:lnTo>
                <a:lnTo>
                  <a:pt x="6529" y="918"/>
                </a:lnTo>
                <a:lnTo>
                  <a:pt x="7190" y="1211"/>
                </a:lnTo>
                <a:lnTo>
                  <a:pt x="7080" y="1321"/>
                </a:lnTo>
                <a:lnTo>
                  <a:pt x="7043" y="1431"/>
                </a:lnTo>
                <a:lnTo>
                  <a:pt x="7043" y="1541"/>
                </a:lnTo>
                <a:lnTo>
                  <a:pt x="7043" y="1651"/>
                </a:lnTo>
                <a:lnTo>
                  <a:pt x="7153" y="1871"/>
                </a:lnTo>
                <a:lnTo>
                  <a:pt x="7300" y="2018"/>
                </a:lnTo>
                <a:lnTo>
                  <a:pt x="7446" y="2165"/>
                </a:lnTo>
                <a:lnTo>
                  <a:pt x="7556" y="2275"/>
                </a:lnTo>
                <a:lnTo>
                  <a:pt x="7446" y="2495"/>
                </a:lnTo>
                <a:lnTo>
                  <a:pt x="7263" y="3045"/>
                </a:lnTo>
                <a:lnTo>
                  <a:pt x="7153" y="3265"/>
                </a:lnTo>
                <a:lnTo>
                  <a:pt x="7043" y="3485"/>
                </a:lnTo>
                <a:lnTo>
                  <a:pt x="6933" y="3705"/>
                </a:lnTo>
                <a:lnTo>
                  <a:pt x="6896" y="3926"/>
                </a:lnTo>
                <a:lnTo>
                  <a:pt x="6896" y="3999"/>
                </a:lnTo>
                <a:lnTo>
                  <a:pt x="6970" y="4036"/>
                </a:lnTo>
                <a:lnTo>
                  <a:pt x="7043" y="4072"/>
                </a:lnTo>
                <a:lnTo>
                  <a:pt x="7116" y="4036"/>
                </a:lnTo>
                <a:lnTo>
                  <a:pt x="7263" y="3889"/>
                </a:lnTo>
                <a:lnTo>
                  <a:pt x="7410" y="3705"/>
                </a:lnTo>
                <a:lnTo>
                  <a:pt x="7593" y="3265"/>
                </a:lnTo>
                <a:lnTo>
                  <a:pt x="7777" y="2715"/>
                </a:lnTo>
                <a:lnTo>
                  <a:pt x="7813" y="2458"/>
                </a:lnTo>
                <a:lnTo>
                  <a:pt x="7813" y="2422"/>
                </a:lnTo>
                <a:lnTo>
                  <a:pt x="8363" y="2678"/>
                </a:lnTo>
                <a:lnTo>
                  <a:pt x="8584" y="2862"/>
                </a:lnTo>
                <a:lnTo>
                  <a:pt x="8694" y="3009"/>
                </a:lnTo>
                <a:lnTo>
                  <a:pt x="8804" y="3155"/>
                </a:lnTo>
                <a:lnTo>
                  <a:pt x="8877" y="3302"/>
                </a:lnTo>
                <a:lnTo>
                  <a:pt x="8877" y="3449"/>
                </a:lnTo>
                <a:lnTo>
                  <a:pt x="8840" y="3595"/>
                </a:lnTo>
                <a:lnTo>
                  <a:pt x="8694" y="3705"/>
                </a:lnTo>
                <a:lnTo>
                  <a:pt x="8620" y="3779"/>
                </a:lnTo>
                <a:lnTo>
                  <a:pt x="8584" y="3852"/>
                </a:lnTo>
                <a:lnTo>
                  <a:pt x="8584" y="3926"/>
                </a:lnTo>
                <a:lnTo>
                  <a:pt x="8620" y="3999"/>
                </a:lnTo>
                <a:lnTo>
                  <a:pt x="8657" y="4072"/>
                </a:lnTo>
                <a:lnTo>
                  <a:pt x="8730" y="4109"/>
                </a:lnTo>
                <a:lnTo>
                  <a:pt x="8840" y="4109"/>
                </a:lnTo>
                <a:lnTo>
                  <a:pt x="8914" y="4072"/>
                </a:lnTo>
                <a:lnTo>
                  <a:pt x="9097" y="3926"/>
                </a:lnTo>
                <a:lnTo>
                  <a:pt x="9207" y="3779"/>
                </a:lnTo>
                <a:lnTo>
                  <a:pt x="9281" y="3595"/>
                </a:lnTo>
                <a:lnTo>
                  <a:pt x="9281" y="3412"/>
                </a:lnTo>
                <a:lnTo>
                  <a:pt x="9281" y="3192"/>
                </a:lnTo>
                <a:lnTo>
                  <a:pt x="9207" y="3009"/>
                </a:lnTo>
                <a:lnTo>
                  <a:pt x="9097" y="2825"/>
                </a:lnTo>
                <a:lnTo>
                  <a:pt x="8987" y="2642"/>
                </a:lnTo>
                <a:lnTo>
                  <a:pt x="8804" y="2458"/>
                </a:lnTo>
                <a:lnTo>
                  <a:pt x="8584" y="2348"/>
                </a:lnTo>
                <a:lnTo>
                  <a:pt x="8107" y="2091"/>
                </a:lnTo>
                <a:lnTo>
                  <a:pt x="7887" y="1981"/>
                </a:lnTo>
                <a:lnTo>
                  <a:pt x="7593" y="1798"/>
                </a:lnTo>
                <a:lnTo>
                  <a:pt x="7446" y="1651"/>
                </a:lnTo>
                <a:lnTo>
                  <a:pt x="7373" y="1541"/>
                </a:lnTo>
                <a:lnTo>
                  <a:pt x="7336" y="1431"/>
                </a:lnTo>
                <a:lnTo>
                  <a:pt x="7373" y="1284"/>
                </a:lnTo>
                <a:lnTo>
                  <a:pt x="7483" y="1358"/>
                </a:lnTo>
                <a:lnTo>
                  <a:pt x="7556" y="1358"/>
                </a:lnTo>
                <a:lnTo>
                  <a:pt x="7593" y="1321"/>
                </a:lnTo>
                <a:lnTo>
                  <a:pt x="7630" y="1248"/>
                </a:lnTo>
                <a:lnTo>
                  <a:pt x="7703" y="1138"/>
                </a:lnTo>
                <a:lnTo>
                  <a:pt x="7813" y="954"/>
                </a:lnTo>
                <a:lnTo>
                  <a:pt x="7923" y="808"/>
                </a:lnTo>
                <a:lnTo>
                  <a:pt x="8107" y="698"/>
                </a:lnTo>
                <a:lnTo>
                  <a:pt x="8290" y="624"/>
                </a:lnTo>
                <a:lnTo>
                  <a:pt x="8474" y="588"/>
                </a:lnTo>
                <a:lnTo>
                  <a:pt x="8694" y="551"/>
                </a:lnTo>
                <a:lnTo>
                  <a:pt x="9060" y="514"/>
                </a:lnTo>
                <a:close/>
                <a:moveTo>
                  <a:pt x="13279" y="9318"/>
                </a:moveTo>
                <a:lnTo>
                  <a:pt x="13426" y="9428"/>
                </a:lnTo>
                <a:lnTo>
                  <a:pt x="13426" y="9464"/>
                </a:lnTo>
                <a:lnTo>
                  <a:pt x="13352" y="9464"/>
                </a:lnTo>
                <a:lnTo>
                  <a:pt x="13242" y="9538"/>
                </a:lnTo>
                <a:lnTo>
                  <a:pt x="12985" y="9868"/>
                </a:lnTo>
                <a:lnTo>
                  <a:pt x="12692" y="10198"/>
                </a:lnTo>
                <a:lnTo>
                  <a:pt x="12362" y="10492"/>
                </a:lnTo>
                <a:lnTo>
                  <a:pt x="12032" y="10748"/>
                </a:lnTo>
                <a:lnTo>
                  <a:pt x="11445" y="11078"/>
                </a:lnTo>
                <a:lnTo>
                  <a:pt x="10858" y="11409"/>
                </a:lnTo>
                <a:lnTo>
                  <a:pt x="10638" y="11372"/>
                </a:lnTo>
                <a:lnTo>
                  <a:pt x="10418" y="11299"/>
                </a:lnTo>
                <a:lnTo>
                  <a:pt x="10234" y="11188"/>
                </a:lnTo>
                <a:lnTo>
                  <a:pt x="10051" y="11078"/>
                </a:lnTo>
                <a:lnTo>
                  <a:pt x="10491" y="11005"/>
                </a:lnTo>
                <a:lnTo>
                  <a:pt x="10895" y="10858"/>
                </a:lnTo>
                <a:lnTo>
                  <a:pt x="11298" y="10675"/>
                </a:lnTo>
                <a:lnTo>
                  <a:pt x="11702" y="10492"/>
                </a:lnTo>
                <a:lnTo>
                  <a:pt x="12142" y="10235"/>
                </a:lnTo>
                <a:lnTo>
                  <a:pt x="12545" y="9941"/>
                </a:lnTo>
                <a:lnTo>
                  <a:pt x="12912" y="9648"/>
                </a:lnTo>
                <a:lnTo>
                  <a:pt x="13279" y="9318"/>
                </a:lnTo>
                <a:close/>
                <a:moveTo>
                  <a:pt x="13609" y="9648"/>
                </a:moveTo>
                <a:lnTo>
                  <a:pt x="13719" y="9795"/>
                </a:lnTo>
                <a:lnTo>
                  <a:pt x="13792" y="9978"/>
                </a:lnTo>
                <a:lnTo>
                  <a:pt x="13939" y="10345"/>
                </a:lnTo>
                <a:lnTo>
                  <a:pt x="13939" y="10602"/>
                </a:lnTo>
                <a:lnTo>
                  <a:pt x="13939" y="10858"/>
                </a:lnTo>
                <a:lnTo>
                  <a:pt x="13866" y="10968"/>
                </a:lnTo>
                <a:lnTo>
                  <a:pt x="13829" y="10932"/>
                </a:lnTo>
                <a:lnTo>
                  <a:pt x="13719" y="10932"/>
                </a:lnTo>
                <a:lnTo>
                  <a:pt x="13719" y="10968"/>
                </a:lnTo>
                <a:lnTo>
                  <a:pt x="13609" y="11188"/>
                </a:lnTo>
                <a:lnTo>
                  <a:pt x="12765" y="11299"/>
                </a:lnTo>
                <a:lnTo>
                  <a:pt x="12912" y="11188"/>
                </a:lnTo>
                <a:lnTo>
                  <a:pt x="13316" y="10895"/>
                </a:lnTo>
                <a:lnTo>
                  <a:pt x="13682" y="10565"/>
                </a:lnTo>
                <a:lnTo>
                  <a:pt x="13756" y="10492"/>
                </a:lnTo>
                <a:lnTo>
                  <a:pt x="13756" y="10381"/>
                </a:lnTo>
                <a:lnTo>
                  <a:pt x="13719" y="10308"/>
                </a:lnTo>
                <a:lnTo>
                  <a:pt x="13609" y="10271"/>
                </a:lnTo>
                <a:lnTo>
                  <a:pt x="13536" y="10271"/>
                </a:lnTo>
                <a:lnTo>
                  <a:pt x="13462" y="10308"/>
                </a:lnTo>
                <a:lnTo>
                  <a:pt x="13059" y="10638"/>
                </a:lnTo>
                <a:lnTo>
                  <a:pt x="12655" y="10968"/>
                </a:lnTo>
                <a:lnTo>
                  <a:pt x="12398" y="11152"/>
                </a:lnTo>
                <a:lnTo>
                  <a:pt x="12325" y="11225"/>
                </a:lnTo>
                <a:lnTo>
                  <a:pt x="12252" y="11372"/>
                </a:lnTo>
                <a:lnTo>
                  <a:pt x="11665" y="11409"/>
                </a:lnTo>
                <a:lnTo>
                  <a:pt x="11481" y="11445"/>
                </a:lnTo>
                <a:lnTo>
                  <a:pt x="11775" y="11299"/>
                </a:lnTo>
                <a:lnTo>
                  <a:pt x="12068" y="11115"/>
                </a:lnTo>
                <a:lnTo>
                  <a:pt x="12362" y="10932"/>
                </a:lnTo>
                <a:lnTo>
                  <a:pt x="12655" y="10748"/>
                </a:lnTo>
                <a:lnTo>
                  <a:pt x="12912" y="10492"/>
                </a:lnTo>
                <a:lnTo>
                  <a:pt x="13132" y="10271"/>
                </a:lnTo>
                <a:lnTo>
                  <a:pt x="13352" y="10015"/>
                </a:lnTo>
                <a:lnTo>
                  <a:pt x="13572" y="9721"/>
                </a:lnTo>
                <a:lnTo>
                  <a:pt x="13609" y="9648"/>
                </a:lnTo>
                <a:close/>
                <a:moveTo>
                  <a:pt x="9060" y="1"/>
                </a:moveTo>
                <a:lnTo>
                  <a:pt x="8804" y="37"/>
                </a:lnTo>
                <a:lnTo>
                  <a:pt x="8547" y="37"/>
                </a:lnTo>
                <a:lnTo>
                  <a:pt x="8290" y="111"/>
                </a:lnTo>
                <a:lnTo>
                  <a:pt x="8033" y="184"/>
                </a:lnTo>
                <a:lnTo>
                  <a:pt x="7813" y="294"/>
                </a:lnTo>
                <a:lnTo>
                  <a:pt x="7593" y="441"/>
                </a:lnTo>
                <a:lnTo>
                  <a:pt x="7410" y="624"/>
                </a:lnTo>
                <a:lnTo>
                  <a:pt x="7300" y="844"/>
                </a:lnTo>
                <a:lnTo>
                  <a:pt x="6896" y="624"/>
                </a:lnTo>
                <a:lnTo>
                  <a:pt x="6493" y="441"/>
                </a:lnTo>
                <a:lnTo>
                  <a:pt x="6273" y="367"/>
                </a:lnTo>
                <a:lnTo>
                  <a:pt x="6053" y="331"/>
                </a:lnTo>
                <a:lnTo>
                  <a:pt x="5612" y="331"/>
                </a:lnTo>
                <a:lnTo>
                  <a:pt x="5392" y="404"/>
                </a:lnTo>
                <a:lnTo>
                  <a:pt x="5209" y="477"/>
                </a:lnTo>
                <a:lnTo>
                  <a:pt x="5025" y="588"/>
                </a:lnTo>
                <a:lnTo>
                  <a:pt x="4842" y="734"/>
                </a:lnTo>
                <a:lnTo>
                  <a:pt x="4695" y="881"/>
                </a:lnTo>
                <a:lnTo>
                  <a:pt x="4585" y="1064"/>
                </a:lnTo>
                <a:lnTo>
                  <a:pt x="4512" y="1248"/>
                </a:lnTo>
                <a:lnTo>
                  <a:pt x="4475" y="1468"/>
                </a:lnTo>
                <a:lnTo>
                  <a:pt x="4182" y="1505"/>
                </a:lnTo>
                <a:lnTo>
                  <a:pt x="3888" y="1541"/>
                </a:lnTo>
                <a:lnTo>
                  <a:pt x="3595" y="1651"/>
                </a:lnTo>
                <a:lnTo>
                  <a:pt x="3338" y="1798"/>
                </a:lnTo>
                <a:lnTo>
                  <a:pt x="3081" y="1945"/>
                </a:lnTo>
                <a:lnTo>
                  <a:pt x="2861" y="2091"/>
                </a:lnTo>
                <a:lnTo>
                  <a:pt x="2641" y="2312"/>
                </a:lnTo>
                <a:lnTo>
                  <a:pt x="2421" y="2532"/>
                </a:lnTo>
                <a:lnTo>
                  <a:pt x="2238" y="2788"/>
                </a:lnTo>
                <a:lnTo>
                  <a:pt x="2091" y="3082"/>
                </a:lnTo>
                <a:lnTo>
                  <a:pt x="1981" y="3155"/>
                </a:lnTo>
                <a:lnTo>
                  <a:pt x="1834" y="3229"/>
                </a:lnTo>
                <a:lnTo>
                  <a:pt x="1504" y="3375"/>
                </a:lnTo>
                <a:lnTo>
                  <a:pt x="1211" y="3559"/>
                </a:lnTo>
                <a:lnTo>
                  <a:pt x="954" y="3779"/>
                </a:lnTo>
                <a:lnTo>
                  <a:pt x="697" y="3999"/>
                </a:lnTo>
                <a:lnTo>
                  <a:pt x="477" y="4256"/>
                </a:lnTo>
                <a:lnTo>
                  <a:pt x="330" y="4512"/>
                </a:lnTo>
                <a:lnTo>
                  <a:pt x="183" y="4769"/>
                </a:lnTo>
                <a:lnTo>
                  <a:pt x="73" y="5063"/>
                </a:lnTo>
                <a:lnTo>
                  <a:pt x="37" y="5319"/>
                </a:lnTo>
                <a:lnTo>
                  <a:pt x="0" y="5613"/>
                </a:lnTo>
                <a:lnTo>
                  <a:pt x="0" y="5906"/>
                </a:lnTo>
                <a:lnTo>
                  <a:pt x="73" y="6200"/>
                </a:lnTo>
                <a:lnTo>
                  <a:pt x="183" y="6493"/>
                </a:lnTo>
                <a:lnTo>
                  <a:pt x="294" y="6713"/>
                </a:lnTo>
                <a:lnTo>
                  <a:pt x="440" y="6933"/>
                </a:lnTo>
                <a:lnTo>
                  <a:pt x="660" y="7117"/>
                </a:lnTo>
                <a:lnTo>
                  <a:pt x="880" y="7300"/>
                </a:lnTo>
                <a:lnTo>
                  <a:pt x="1064" y="7374"/>
                </a:lnTo>
                <a:lnTo>
                  <a:pt x="1027" y="7594"/>
                </a:lnTo>
                <a:lnTo>
                  <a:pt x="1027" y="7814"/>
                </a:lnTo>
                <a:lnTo>
                  <a:pt x="1064" y="8034"/>
                </a:lnTo>
                <a:lnTo>
                  <a:pt x="1101" y="8217"/>
                </a:lnTo>
                <a:lnTo>
                  <a:pt x="1174" y="8437"/>
                </a:lnTo>
                <a:lnTo>
                  <a:pt x="1284" y="8621"/>
                </a:lnTo>
                <a:lnTo>
                  <a:pt x="1431" y="8804"/>
                </a:lnTo>
                <a:lnTo>
                  <a:pt x="1614" y="8988"/>
                </a:lnTo>
                <a:lnTo>
                  <a:pt x="1797" y="9098"/>
                </a:lnTo>
                <a:lnTo>
                  <a:pt x="1981" y="9208"/>
                </a:lnTo>
                <a:lnTo>
                  <a:pt x="2201" y="9281"/>
                </a:lnTo>
                <a:lnTo>
                  <a:pt x="2421" y="9318"/>
                </a:lnTo>
                <a:lnTo>
                  <a:pt x="2641" y="9354"/>
                </a:lnTo>
                <a:lnTo>
                  <a:pt x="2861" y="9318"/>
                </a:lnTo>
                <a:lnTo>
                  <a:pt x="3081" y="9281"/>
                </a:lnTo>
                <a:lnTo>
                  <a:pt x="3301" y="9208"/>
                </a:lnTo>
                <a:lnTo>
                  <a:pt x="3375" y="9354"/>
                </a:lnTo>
                <a:lnTo>
                  <a:pt x="3448" y="9501"/>
                </a:lnTo>
                <a:lnTo>
                  <a:pt x="3595" y="9648"/>
                </a:lnTo>
                <a:lnTo>
                  <a:pt x="3742" y="9758"/>
                </a:lnTo>
                <a:lnTo>
                  <a:pt x="3925" y="9868"/>
                </a:lnTo>
                <a:lnTo>
                  <a:pt x="4108" y="9905"/>
                </a:lnTo>
                <a:lnTo>
                  <a:pt x="4292" y="9941"/>
                </a:lnTo>
                <a:lnTo>
                  <a:pt x="4475" y="9941"/>
                </a:lnTo>
                <a:lnTo>
                  <a:pt x="4842" y="9905"/>
                </a:lnTo>
                <a:lnTo>
                  <a:pt x="5246" y="9795"/>
                </a:lnTo>
                <a:lnTo>
                  <a:pt x="5686" y="9648"/>
                </a:lnTo>
                <a:lnTo>
                  <a:pt x="6163" y="9574"/>
                </a:lnTo>
                <a:lnTo>
                  <a:pt x="6603" y="9574"/>
                </a:lnTo>
                <a:lnTo>
                  <a:pt x="7080" y="9611"/>
                </a:lnTo>
                <a:lnTo>
                  <a:pt x="7446" y="9648"/>
                </a:lnTo>
                <a:lnTo>
                  <a:pt x="7630" y="9648"/>
                </a:lnTo>
                <a:lnTo>
                  <a:pt x="7813" y="9611"/>
                </a:lnTo>
                <a:lnTo>
                  <a:pt x="7960" y="9721"/>
                </a:lnTo>
                <a:lnTo>
                  <a:pt x="8143" y="9795"/>
                </a:lnTo>
                <a:lnTo>
                  <a:pt x="8327" y="9831"/>
                </a:lnTo>
                <a:lnTo>
                  <a:pt x="8547" y="9868"/>
                </a:lnTo>
                <a:lnTo>
                  <a:pt x="9024" y="9905"/>
                </a:lnTo>
                <a:lnTo>
                  <a:pt x="9391" y="9868"/>
                </a:lnTo>
                <a:lnTo>
                  <a:pt x="9501" y="9868"/>
                </a:lnTo>
                <a:lnTo>
                  <a:pt x="9354" y="10161"/>
                </a:lnTo>
                <a:lnTo>
                  <a:pt x="9317" y="10308"/>
                </a:lnTo>
                <a:lnTo>
                  <a:pt x="9281" y="10492"/>
                </a:lnTo>
                <a:lnTo>
                  <a:pt x="9317" y="10638"/>
                </a:lnTo>
                <a:lnTo>
                  <a:pt x="9354" y="10785"/>
                </a:lnTo>
                <a:lnTo>
                  <a:pt x="9464" y="11078"/>
                </a:lnTo>
                <a:lnTo>
                  <a:pt x="9647" y="11335"/>
                </a:lnTo>
                <a:lnTo>
                  <a:pt x="9831" y="11519"/>
                </a:lnTo>
                <a:lnTo>
                  <a:pt x="9977" y="11629"/>
                </a:lnTo>
                <a:lnTo>
                  <a:pt x="10198" y="11739"/>
                </a:lnTo>
                <a:lnTo>
                  <a:pt x="10381" y="11812"/>
                </a:lnTo>
                <a:lnTo>
                  <a:pt x="10821" y="11922"/>
                </a:lnTo>
                <a:lnTo>
                  <a:pt x="11298" y="11959"/>
                </a:lnTo>
                <a:lnTo>
                  <a:pt x="11775" y="11922"/>
                </a:lnTo>
                <a:lnTo>
                  <a:pt x="12215" y="11885"/>
                </a:lnTo>
                <a:lnTo>
                  <a:pt x="13095" y="11775"/>
                </a:lnTo>
                <a:lnTo>
                  <a:pt x="13939" y="11665"/>
                </a:lnTo>
                <a:lnTo>
                  <a:pt x="14343" y="11555"/>
                </a:lnTo>
                <a:lnTo>
                  <a:pt x="14746" y="11409"/>
                </a:lnTo>
                <a:lnTo>
                  <a:pt x="15076" y="11262"/>
                </a:lnTo>
                <a:lnTo>
                  <a:pt x="15370" y="11042"/>
                </a:lnTo>
                <a:lnTo>
                  <a:pt x="15626" y="10785"/>
                </a:lnTo>
                <a:lnTo>
                  <a:pt x="15847" y="10528"/>
                </a:lnTo>
                <a:lnTo>
                  <a:pt x="16030" y="10235"/>
                </a:lnTo>
                <a:lnTo>
                  <a:pt x="16213" y="9941"/>
                </a:lnTo>
                <a:lnTo>
                  <a:pt x="16360" y="9648"/>
                </a:lnTo>
                <a:lnTo>
                  <a:pt x="16433" y="9318"/>
                </a:lnTo>
                <a:lnTo>
                  <a:pt x="16507" y="8988"/>
                </a:lnTo>
                <a:lnTo>
                  <a:pt x="16543" y="8657"/>
                </a:lnTo>
                <a:lnTo>
                  <a:pt x="16507" y="8327"/>
                </a:lnTo>
                <a:lnTo>
                  <a:pt x="16470" y="7997"/>
                </a:lnTo>
                <a:lnTo>
                  <a:pt x="16690" y="7447"/>
                </a:lnTo>
                <a:lnTo>
                  <a:pt x="16837" y="6933"/>
                </a:lnTo>
                <a:lnTo>
                  <a:pt x="16910" y="6347"/>
                </a:lnTo>
                <a:lnTo>
                  <a:pt x="16910" y="5796"/>
                </a:lnTo>
                <a:lnTo>
                  <a:pt x="16837" y="5429"/>
                </a:lnTo>
                <a:lnTo>
                  <a:pt x="16727" y="5063"/>
                </a:lnTo>
                <a:lnTo>
                  <a:pt x="16654" y="4916"/>
                </a:lnTo>
                <a:lnTo>
                  <a:pt x="16543" y="4769"/>
                </a:lnTo>
                <a:lnTo>
                  <a:pt x="16397" y="4659"/>
                </a:lnTo>
                <a:lnTo>
                  <a:pt x="16250" y="4586"/>
                </a:lnTo>
                <a:lnTo>
                  <a:pt x="16250" y="4146"/>
                </a:lnTo>
                <a:lnTo>
                  <a:pt x="16177" y="3742"/>
                </a:lnTo>
                <a:lnTo>
                  <a:pt x="16030" y="3375"/>
                </a:lnTo>
                <a:lnTo>
                  <a:pt x="15773" y="3009"/>
                </a:lnTo>
                <a:lnTo>
                  <a:pt x="15626" y="2825"/>
                </a:lnTo>
                <a:lnTo>
                  <a:pt x="15443" y="2642"/>
                </a:lnTo>
                <a:lnTo>
                  <a:pt x="15223" y="2495"/>
                </a:lnTo>
                <a:lnTo>
                  <a:pt x="15003" y="2385"/>
                </a:lnTo>
                <a:lnTo>
                  <a:pt x="14746" y="2238"/>
                </a:lnTo>
                <a:lnTo>
                  <a:pt x="14526" y="2055"/>
                </a:lnTo>
                <a:lnTo>
                  <a:pt x="14379" y="1835"/>
                </a:lnTo>
                <a:lnTo>
                  <a:pt x="14233" y="1578"/>
                </a:lnTo>
                <a:lnTo>
                  <a:pt x="14123" y="1358"/>
                </a:lnTo>
                <a:lnTo>
                  <a:pt x="13976" y="1138"/>
                </a:lnTo>
                <a:lnTo>
                  <a:pt x="13829" y="991"/>
                </a:lnTo>
                <a:lnTo>
                  <a:pt x="13682" y="808"/>
                </a:lnTo>
                <a:lnTo>
                  <a:pt x="13499" y="698"/>
                </a:lnTo>
                <a:lnTo>
                  <a:pt x="13279" y="588"/>
                </a:lnTo>
                <a:lnTo>
                  <a:pt x="13059" y="514"/>
                </a:lnTo>
                <a:lnTo>
                  <a:pt x="12802" y="441"/>
                </a:lnTo>
                <a:lnTo>
                  <a:pt x="12362" y="441"/>
                </a:lnTo>
                <a:lnTo>
                  <a:pt x="11885" y="477"/>
                </a:lnTo>
                <a:lnTo>
                  <a:pt x="11408" y="588"/>
                </a:lnTo>
                <a:lnTo>
                  <a:pt x="10968" y="698"/>
                </a:lnTo>
                <a:lnTo>
                  <a:pt x="10821" y="514"/>
                </a:lnTo>
                <a:lnTo>
                  <a:pt x="10601" y="331"/>
                </a:lnTo>
                <a:lnTo>
                  <a:pt x="10381" y="221"/>
                </a:lnTo>
                <a:lnTo>
                  <a:pt x="10124" y="147"/>
                </a:lnTo>
                <a:lnTo>
                  <a:pt x="9867" y="74"/>
                </a:lnTo>
                <a:lnTo>
                  <a:pt x="9574" y="37"/>
                </a:lnTo>
                <a:lnTo>
                  <a:pt x="9060" y="1"/>
                </a:lnTo>
                <a:close/>
              </a:path>
            </a:pathLst>
          </a:custGeom>
          <a:solidFill>
            <a:srgbClr val="3C78D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A4C2F4"/>
              </a:solidFill>
              <a:latin typeface="Arial"/>
              <a:ea typeface="Arial"/>
              <a:cs typeface="Arial"/>
              <a:sym typeface="Arial"/>
            </a:endParaRPr>
          </a:p>
        </p:txBody>
      </p:sp>
      <p:sp>
        <p:nvSpPr>
          <p:cNvPr id="907" name="Google Shape;907;p41"/>
          <p:cNvSpPr/>
          <p:nvPr/>
        </p:nvSpPr>
        <p:spPr>
          <a:xfrm rot="-5400000">
            <a:off x="6496794" y="3021440"/>
            <a:ext cx="493819" cy="631536"/>
          </a:xfrm>
          <a:custGeom>
            <a:avLst/>
            <a:gdLst/>
            <a:ahLst/>
            <a:cxnLst/>
            <a:rect l="l" t="t" r="r" b="b"/>
            <a:pathLst>
              <a:path w="9868" h="12620" extrusionOk="0">
                <a:moveTo>
                  <a:pt x="4182" y="661"/>
                </a:moveTo>
                <a:lnTo>
                  <a:pt x="4182" y="918"/>
                </a:lnTo>
                <a:lnTo>
                  <a:pt x="4182" y="1431"/>
                </a:lnTo>
                <a:lnTo>
                  <a:pt x="4145" y="2202"/>
                </a:lnTo>
                <a:lnTo>
                  <a:pt x="3925" y="2165"/>
                </a:lnTo>
                <a:lnTo>
                  <a:pt x="3962" y="2018"/>
                </a:lnTo>
                <a:lnTo>
                  <a:pt x="3962" y="1835"/>
                </a:lnTo>
                <a:lnTo>
                  <a:pt x="3889" y="1468"/>
                </a:lnTo>
                <a:lnTo>
                  <a:pt x="3852" y="1101"/>
                </a:lnTo>
                <a:lnTo>
                  <a:pt x="3889" y="918"/>
                </a:lnTo>
                <a:lnTo>
                  <a:pt x="3962" y="771"/>
                </a:lnTo>
                <a:lnTo>
                  <a:pt x="3999" y="698"/>
                </a:lnTo>
                <a:lnTo>
                  <a:pt x="4072" y="661"/>
                </a:lnTo>
                <a:close/>
                <a:moveTo>
                  <a:pt x="1541" y="404"/>
                </a:moveTo>
                <a:lnTo>
                  <a:pt x="1578" y="441"/>
                </a:lnTo>
                <a:lnTo>
                  <a:pt x="1614" y="514"/>
                </a:lnTo>
                <a:lnTo>
                  <a:pt x="1614" y="1138"/>
                </a:lnTo>
                <a:lnTo>
                  <a:pt x="1688" y="2202"/>
                </a:lnTo>
                <a:lnTo>
                  <a:pt x="1284" y="2238"/>
                </a:lnTo>
                <a:lnTo>
                  <a:pt x="1211" y="2238"/>
                </a:lnTo>
                <a:lnTo>
                  <a:pt x="1211" y="1871"/>
                </a:lnTo>
                <a:lnTo>
                  <a:pt x="1174" y="1505"/>
                </a:lnTo>
                <a:lnTo>
                  <a:pt x="1211" y="1211"/>
                </a:lnTo>
                <a:lnTo>
                  <a:pt x="1248" y="954"/>
                </a:lnTo>
                <a:lnTo>
                  <a:pt x="1358" y="404"/>
                </a:lnTo>
                <a:close/>
                <a:moveTo>
                  <a:pt x="3815" y="2678"/>
                </a:moveTo>
                <a:lnTo>
                  <a:pt x="4439" y="2715"/>
                </a:lnTo>
                <a:lnTo>
                  <a:pt x="5026" y="2789"/>
                </a:lnTo>
                <a:lnTo>
                  <a:pt x="5026" y="2825"/>
                </a:lnTo>
                <a:lnTo>
                  <a:pt x="5136" y="3485"/>
                </a:lnTo>
                <a:lnTo>
                  <a:pt x="3925" y="3559"/>
                </a:lnTo>
                <a:lnTo>
                  <a:pt x="2678" y="3632"/>
                </a:lnTo>
                <a:lnTo>
                  <a:pt x="1358" y="3669"/>
                </a:lnTo>
                <a:lnTo>
                  <a:pt x="917" y="3706"/>
                </a:lnTo>
                <a:lnTo>
                  <a:pt x="477" y="3742"/>
                </a:lnTo>
                <a:lnTo>
                  <a:pt x="441" y="3229"/>
                </a:lnTo>
                <a:lnTo>
                  <a:pt x="441" y="2972"/>
                </a:lnTo>
                <a:lnTo>
                  <a:pt x="404" y="2862"/>
                </a:lnTo>
                <a:lnTo>
                  <a:pt x="331" y="2752"/>
                </a:lnTo>
                <a:lnTo>
                  <a:pt x="587" y="2789"/>
                </a:lnTo>
                <a:lnTo>
                  <a:pt x="807" y="2789"/>
                </a:lnTo>
                <a:lnTo>
                  <a:pt x="1284" y="2752"/>
                </a:lnTo>
                <a:lnTo>
                  <a:pt x="1945" y="2678"/>
                </a:lnTo>
                <a:close/>
                <a:moveTo>
                  <a:pt x="4916" y="3999"/>
                </a:moveTo>
                <a:lnTo>
                  <a:pt x="4989" y="4072"/>
                </a:lnTo>
                <a:lnTo>
                  <a:pt x="5136" y="4109"/>
                </a:lnTo>
                <a:lnTo>
                  <a:pt x="5209" y="4072"/>
                </a:lnTo>
                <a:lnTo>
                  <a:pt x="5246" y="4623"/>
                </a:lnTo>
                <a:lnTo>
                  <a:pt x="5209" y="5173"/>
                </a:lnTo>
                <a:lnTo>
                  <a:pt x="5173" y="5430"/>
                </a:lnTo>
                <a:lnTo>
                  <a:pt x="5099" y="5723"/>
                </a:lnTo>
                <a:lnTo>
                  <a:pt x="4989" y="5980"/>
                </a:lnTo>
                <a:lnTo>
                  <a:pt x="4806" y="6200"/>
                </a:lnTo>
                <a:lnTo>
                  <a:pt x="4659" y="6310"/>
                </a:lnTo>
                <a:lnTo>
                  <a:pt x="4476" y="6420"/>
                </a:lnTo>
                <a:lnTo>
                  <a:pt x="4292" y="6457"/>
                </a:lnTo>
                <a:lnTo>
                  <a:pt x="4072" y="6493"/>
                </a:lnTo>
                <a:lnTo>
                  <a:pt x="3632" y="6530"/>
                </a:lnTo>
                <a:lnTo>
                  <a:pt x="3265" y="6567"/>
                </a:lnTo>
                <a:lnTo>
                  <a:pt x="2605" y="6567"/>
                </a:lnTo>
                <a:lnTo>
                  <a:pt x="2642" y="6493"/>
                </a:lnTo>
                <a:lnTo>
                  <a:pt x="2678" y="6383"/>
                </a:lnTo>
                <a:lnTo>
                  <a:pt x="2788" y="6310"/>
                </a:lnTo>
                <a:lnTo>
                  <a:pt x="2825" y="6273"/>
                </a:lnTo>
                <a:lnTo>
                  <a:pt x="2825" y="6237"/>
                </a:lnTo>
                <a:lnTo>
                  <a:pt x="2788" y="6200"/>
                </a:lnTo>
                <a:lnTo>
                  <a:pt x="2715" y="6200"/>
                </a:lnTo>
                <a:lnTo>
                  <a:pt x="2605" y="6237"/>
                </a:lnTo>
                <a:lnTo>
                  <a:pt x="2458" y="6310"/>
                </a:lnTo>
                <a:lnTo>
                  <a:pt x="2348" y="6420"/>
                </a:lnTo>
                <a:lnTo>
                  <a:pt x="2311" y="6567"/>
                </a:lnTo>
                <a:lnTo>
                  <a:pt x="1724" y="6493"/>
                </a:lnTo>
                <a:lnTo>
                  <a:pt x="1541" y="6457"/>
                </a:lnTo>
                <a:lnTo>
                  <a:pt x="1688" y="6420"/>
                </a:lnTo>
                <a:lnTo>
                  <a:pt x="2055" y="6383"/>
                </a:lnTo>
                <a:lnTo>
                  <a:pt x="2201" y="6310"/>
                </a:lnTo>
                <a:lnTo>
                  <a:pt x="2275" y="6237"/>
                </a:lnTo>
                <a:lnTo>
                  <a:pt x="2311" y="6163"/>
                </a:lnTo>
                <a:lnTo>
                  <a:pt x="2311" y="6090"/>
                </a:lnTo>
                <a:lnTo>
                  <a:pt x="2275" y="6016"/>
                </a:lnTo>
                <a:lnTo>
                  <a:pt x="2238" y="5980"/>
                </a:lnTo>
                <a:lnTo>
                  <a:pt x="2201" y="5943"/>
                </a:lnTo>
                <a:lnTo>
                  <a:pt x="2055" y="5943"/>
                </a:lnTo>
                <a:lnTo>
                  <a:pt x="1981" y="6016"/>
                </a:lnTo>
                <a:lnTo>
                  <a:pt x="1798" y="6053"/>
                </a:lnTo>
                <a:lnTo>
                  <a:pt x="1394" y="6127"/>
                </a:lnTo>
                <a:lnTo>
                  <a:pt x="1138" y="6200"/>
                </a:lnTo>
                <a:lnTo>
                  <a:pt x="917" y="6273"/>
                </a:lnTo>
                <a:lnTo>
                  <a:pt x="807" y="6200"/>
                </a:lnTo>
                <a:lnTo>
                  <a:pt x="697" y="6127"/>
                </a:lnTo>
                <a:lnTo>
                  <a:pt x="661" y="5980"/>
                </a:lnTo>
                <a:lnTo>
                  <a:pt x="624" y="5870"/>
                </a:lnTo>
                <a:lnTo>
                  <a:pt x="624" y="5870"/>
                </a:lnTo>
                <a:lnTo>
                  <a:pt x="844" y="5906"/>
                </a:lnTo>
                <a:lnTo>
                  <a:pt x="1504" y="5906"/>
                </a:lnTo>
                <a:lnTo>
                  <a:pt x="1724" y="5870"/>
                </a:lnTo>
                <a:lnTo>
                  <a:pt x="1945" y="5833"/>
                </a:lnTo>
                <a:lnTo>
                  <a:pt x="1981" y="5796"/>
                </a:lnTo>
                <a:lnTo>
                  <a:pt x="2018" y="5760"/>
                </a:lnTo>
                <a:lnTo>
                  <a:pt x="2055" y="5650"/>
                </a:lnTo>
                <a:lnTo>
                  <a:pt x="1981" y="5540"/>
                </a:lnTo>
                <a:lnTo>
                  <a:pt x="1945" y="5503"/>
                </a:lnTo>
                <a:lnTo>
                  <a:pt x="1504" y="5503"/>
                </a:lnTo>
                <a:lnTo>
                  <a:pt x="1101" y="5540"/>
                </a:lnTo>
                <a:lnTo>
                  <a:pt x="844" y="5576"/>
                </a:lnTo>
                <a:lnTo>
                  <a:pt x="587" y="5576"/>
                </a:lnTo>
                <a:lnTo>
                  <a:pt x="587" y="5356"/>
                </a:lnTo>
                <a:lnTo>
                  <a:pt x="734" y="5430"/>
                </a:lnTo>
                <a:lnTo>
                  <a:pt x="881" y="5466"/>
                </a:lnTo>
                <a:lnTo>
                  <a:pt x="1211" y="5466"/>
                </a:lnTo>
                <a:lnTo>
                  <a:pt x="1541" y="5393"/>
                </a:lnTo>
                <a:lnTo>
                  <a:pt x="1835" y="5246"/>
                </a:lnTo>
                <a:lnTo>
                  <a:pt x="1871" y="5173"/>
                </a:lnTo>
                <a:lnTo>
                  <a:pt x="1908" y="5099"/>
                </a:lnTo>
                <a:lnTo>
                  <a:pt x="1908" y="5026"/>
                </a:lnTo>
                <a:lnTo>
                  <a:pt x="1871" y="4953"/>
                </a:lnTo>
                <a:lnTo>
                  <a:pt x="1835" y="4916"/>
                </a:lnTo>
                <a:lnTo>
                  <a:pt x="1761" y="4879"/>
                </a:lnTo>
                <a:lnTo>
                  <a:pt x="1724" y="4879"/>
                </a:lnTo>
                <a:lnTo>
                  <a:pt x="1614" y="4916"/>
                </a:lnTo>
                <a:lnTo>
                  <a:pt x="1358" y="5026"/>
                </a:lnTo>
                <a:lnTo>
                  <a:pt x="1101" y="5099"/>
                </a:lnTo>
                <a:lnTo>
                  <a:pt x="844" y="5099"/>
                </a:lnTo>
                <a:lnTo>
                  <a:pt x="551" y="5063"/>
                </a:lnTo>
                <a:lnTo>
                  <a:pt x="551" y="4916"/>
                </a:lnTo>
                <a:lnTo>
                  <a:pt x="844" y="4879"/>
                </a:lnTo>
                <a:lnTo>
                  <a:pt x="1138" y="4879"/>
                </a:lnTo>
                <a:lnTo>
                  <a:pt x="1724" y="4769"/>
                </a:lnTo>
                <a:lnTo>
                  <a:pt x="1908" y="4696"/>
                </a:lnTo>
                <a:lnTo>
                  <a:pt x="2091" y="4586"/>
                </a:lnTo>
                <a:lnTo>
                  <a:pt x="2128" y="4513"/>
                </a:lnTo>
                <a:lnTo>
                  <a:pt x="2165" y="4439"/>
                </a:lnTo>
                <a:lnTo>
                  <a:pt x="2128" y="4329"/>
                </a:lnTo>
                <a:lnTo>
                  <a:pt x="2055" y="4256"/>
                </a:lnTo>
                <a:lnTo>
                  <a:pt x="1945" y="4182"/>
                </a:lnTo>
                <a:lnTo>
                  <a:pt x="1871" y="4182"/>
                </a:lnTo>
                <a:lnTo>
                  <a:pt x="1835" y="4219"/>
                </a:lnTo>
                <a:lnTo>
                  <a:pt x="1761" y="4256"/>
                </a:lnTo>
                <a:lnTo>
                  <a:pt x="1724" y="4329"/>
                </a:lnTo>
                <a:lnTo>
                  <a:pt x="1468" y="4403"/>
                </a:lnTo>
                <a:lnTo>
                  <a:pt x="991" y="4476"/>
                </a:lnTo>
                <a:lnTo>
                  <a:pt x="551" y="4586"/>
                </a:lnTo>
                <a:lnTo>
                  <a:pt x="514" y="4146"/>
                </a:lnTo>
                <a:lnTo>
                  <a:pt x="1358" y="4146"/>
                </a:lnTo>
                <a:lnTo>
                  <a:pt x="2678" y="4109"/>
                </a:lnTo>
                <a:lnTo>
                  <a:pt x="3815" y="4072"/>
                </a:lnTo>
                <a:lnTo>
                  <a:pt x="4916" y="3999"/>
                </a:lnTo>
                <a:close/>
                <a:moveTo>
                  <a:pt x="1211" y="1"/>
                </a:moveTo>
                <a:lnTo>
                  <a:pt x="1101" y="37"/>
                </a:lnTo>
                <a:lnTo>
                  <a:pt x="1028" y="147"/>
                </a:lnTo>
                <a:lnTo>
                  <a:pt x="881" y="771"/>
                </a:lnTo>
                <a:lnTo>
                  <a:pt x="807" y="1395"/>
                </a:lnTo>
                <a:lnTo>
                  <a:pt x="807" y="1835"/>
                </a:lnTo>
                <a:lnTo>
                  <a:pt x="807" y="2092"/>
                </a:lnTo>
                <a:lnTo>
                  <a:pt x="881" y="2312"/>
                </a:lnTo>
                <a:lnTo>
                  <a:pt x="551" y="2385"/>
                </a:lnTo>
                <a:lnTo>
                  <a:pt x="367" y="2458"/>
                </a:lnTo>
                <a:lnTo>
                  <a:pt x="221" y="2568"/>
                </a:lnTo>
                <a:lnTo>
                  <a:pt x="184" y="2605"/>
                </a:lnTo>
                <a:lnTo>
                  <a:pt x="147" y="2678"/>
                </a:lnTo>
                <a:lnTo>
                  <a:pt x="37" y="2825"/>
                </a:lnTo>
                <a:lnTo>
                  <a:pt x="37" y="3009"/>
                </a:lnTo>
                <a:lnTo>
                  <a:pt x="37" y="3375"/>
                </a:lnTo>
                <a:lnTo>
                  <a:pt x="37" y="3852"/>
                </a:lnTo>
                <a:lnTo>
                  <a:pt x="37" y="3889"/>
                </a:lnTo>
                <a:lnTo>
                  <a:pt x="0" y="3962"/>
                </a:lnTo>
                <a:lnTo>
                  <a:pt x="37" y="4072"/>
                </a:lnTo>
                <a:lnTo>
                  <a:pt x="74" y="4439"/>
                </a:lnTo>
                <a:lnTo>
                  <a:pt x="110" y="5540"/>
                </a:lnTo>
                <a:lnTo>
                  <a:pt x="110" y="5943"/>
                </a:lnTo>
                <a:lnTo>
                  <a:pt x="184" y="6127"/>
                </a:lnTo>
                <a:lnTo>
                  <a:pt x="257" y="6310"/>
                </a:lnTo>
                <a:lnTo>
                  <a:pt x="367" y="6457"/>
                </a:lnTo>
                <a:lnTo>
                  <a:pt x="477" y="6567"/>
                </a:lnTo>
                <a:lnTo>
                  <a:pt x="624" y="6677"/>
                </a:lnTo>
                <a:lnTo>
                  <a:pt x="771" y="6750"/>
                </a:lnTo>
                <a:lnTo>
                  <a:pt x="1101" y="6860"/>
                </a:lnTo>
                <a:lnTo>
                  <a:pt x="1468" y="6934"/>
                </a:lnTo>
                <a:lnTo>
                  <a:pt x="2091" y="7007"/>
                </a:lnTo>
                <a:lnTo>
                  <a:pt x="2678" y="7044"/>
                </a:lnTo>
                <a:lnTo>
                  <a:pt x="2605" y="7264"/>
                </a:lnTo>
                <a:lnTo>
                  <a:pt x="2605" y="7484"/>
                </a:lnTo>
                <a:lnTo>
                  <a:pt x="2605" y="7887"/>
                </a:lnTo>
                <a:lnTo>
                  <a:pt x="2605" y="8548"/>
                </a:lnTo>
                <a:lnTo>
                  <a:pt x="2678" y="9208"/>
                </a:lnTo>
                <a:lnTo>
                  <a:pt x="2825" y="10455"/>
                </a:lnTo>
                <a:lnTo>
                  <a:pt x="3045" y="11665"/>
                </a:lnTo>
                <a:lnTo>
                  <a:pt x="3118" y="11922"/>
                </a:lnTo>
                <a:lnTo>
                  <a:pt x="3228" y="12106"/>
                </a:lnTo>
                <a:lnTo>
                  <a:pt x="3375" y="12252"/>
                </a:lnTo>
                <a:lnTo>
                  <a:pt x="3595" y="12399"/>
                </a:lnTo>
                <a:lnTo>
                  <a:pt x="3779" y="12472"/>
                </a:lnTo>
                <a:lnTo>
                  <a:pt x="3999" y="12546"/>
                </a:lnTo>
                <a:lnTo>
                  <a:pt x="4476" y="12619"/>
                </a:lnTo>
                <a:lnTo>
                  <a:pt x="4732" y="12582"/>
                </a:lnTo>
                <a:lnTo>
                  <a:pt x="4952" y="12509"/>
                </a:lnTo>
                <a:lnTo>
                  <a:pt x="5136" y="12399"/>
                </a:lnTo>
                <a:lnTo>
                  <a:pt x="5283" y="12216"/>
                </a:lnTo>
                <a:lnTo>
                  <a:pt x="5429" y="12032"/>
                </a:lnTo>
                <a:lnTo>
                  <a:pt x="5503" y="11812"/>
                </a:lnTo>
                <a:lnTo>
                  <a:pt x="5576" y="11592"/>
                </a:lnTo>
                <a:lnTo>
                  <a:pt x="5613" y="11372"/>
                </a:lnTo>
                <a:lnTo>
                  <a:pt x="5613" y="11079"/>
                </a:lnTo>
                <a:lnTo>
                  <a:pt x="5613" y="10785"/>
                </a:lnTo>
                <a:lnTo>
                  <a:pt x="5539" y="10162"/>
                </a:lnTo>
                <a:lnTo>
                  <a:pt x="5539" y="9538"/>
                </a:lnTo>
                <a:lnTo>
                  <a:pt x="5649" y="8951"/>
                </a:lnTo>
                <a:lnTo>
                  <a:pt x="5723" y="8658"/>
                </a:lnTo>
                <a:lnTo>
                  <a:pt x="5833" y="8364"/>
                </a:lnTo>
                <a:lnTo>
                  <a:pt x="5980" y="8071"/>
                </a:lnTo>
                <a:lnTo>
                  <a:pt x="6090" y="7961"/>
                </a:lnTo>
                <a:lnTo>
                  <a:pt x="6200" y="7851"/>
                </a:lnTo>
                <a:lnTo>
                  <a:pt x="6273" y="7814"/>
                </a:lnTo>
                <a:lnTo>
                  <a:pt x="6310" y="7814"/>
                </a:lnTo>
                <a:lnTo>
                  <a:pt x="6456" y="7887"/>
                </a:lnTo>
                <a:lnTo>
                  <a:pt x="6530" y="7997"/>
                </a:lnTo>
                <a:lnTo>
                  <a:pt x="6603" y="8144"/>
                </a:lnTo>
                <a:lnTo>
                  <a:pt x="6640" y="8291"/>
                </a:lnTo>
                <a:lnTo>
                  <a:pt x="6603" y="8474"/>
                </a:lnTo>
                <a:lnTo>
                  <a:pt x="6566" y="8804"/>
                </a:lnTo>
                <a:lnTo>
                  <a:pt x="6530" y="9208"/>
                </a:lnTo>
                <a:lnTo>
                  <a:pt x="6566" y="9428"/>
                </a:lnTo>
                <a:lnTo>
                  <a:pt x="6603" y="9648"/>
                </a:lnTo>
                <a:lnTo>
                  <a:pt x="6676" y="9868"/>
                </a:lnTo>
                <a:lnTo>
                  <a:pt x="6787" y="10051"/>
                </a:lnTo>
                <a:lnTo>
                  <a:pt x="6970" y="10162"/>
                </a:lnTo>
                <a:lnTo>
                  <a:pt x="7153" y="10272"/>
                </a:lnTo>
                <a:lnTo>
                  <a:pt x="7447" y="10345"/>
                </a:lnTo>
                <a:lnTo>
                  <a:pt x="7777" y="10382"/>
                </a:lnTo>
                <a:lnTo>
                  <a:pt x="8437" y="10382"/>
                </a:lnTo>
                <a:lnTo>
                  <a:pt x="9061" y="10308"/>
                </a:lnTo>
                <a:lnTo>
                  <a:pt x="9684" y="10162"/>
                </a:lnTo>
                <a:lnTo>
                  <a:pt x="9758" y="10125"/>
                </a:lnTo>
                <a:lnTo>
                  <a:pt x="9831" y="10051"/>
                </a:lnTo>
                <a:lnTo>
                  <a:pt x="9868" y="9941"/>
                </a:lnTo>
                <a:lnTo>
                  <a:pt x="9831" y="9868"/>
                </a:lnTo>
                <a:lnTo>
                  <a:pt x="9794" y="9758"/>
                </a:lnTo>
                <a:lnTo>
                  <a:pt x="9721" y="9685"/>
                </a:lnTo>
                <a:lnTo>
                  <a:pt x="9648" y="9648"/>
                </a:lnTo>
                <a:lnTo>
                  <a:pt x="9538" y="9648"/>
                </a:lnTo>
                <a:lnTo>
                  <a:pt x="8951" y="9758"/>
                </a:lnTo>
                <a:lnTo>
                  <a:pt x="8327" y="9831"/>
                </a:lnTo>
                <a:lnTo>
                  <a:pt x="7740" y="9831"/>
                </a:lnTo>
                <a:lnTo>
                  <a:pt x="7447" y="9795"/>
                </a:lnTo>
                <a:lnTo>
                  <a:pt x="7300" y="9721"/>
                </a:lnTo>
                <a:lnTo>
                  <a:pt x="7190" y="9648"/>
                </a:lnTo>
                <a:lnTo>
                  <a:pt x="7117" y="9575"/>
                </a:lnTo>
                <a:lnTo>
                  <a:pt x="7080" y="9465"/>
                </a:lnTo>
                <a:lnTo>
                  <a:pt x="7080" y="9208"/>
                </a:lnTo>
                <a:lnTo>
                  <a:pt x="7080" y="8914"/>
                </a:lnTo>
                <a:lnTo>
                  <a:pt x="7117" y="8694"/>
                </a:lnTo>
                <a:lnTo>
                  <a:pt x="7153" y="8474"/>
                </a:lnTo>
                <a:lnTo>
                  <a:pt x="7153" y="8254"/>
                </a:lnTo>
                <a:lnTo>
                  <a:pt x="7117" y="8034"/>
                </a:lnTo>
                <a:lnTo>
                  <a:pt x="7043" y="7851"/>
                </a:lnTo>
                <a:lnTo>
                  <a:pt x="6970" y="7667"/>
                </a:lnTo>
                <a:lnTo>
                  <a:pt x="6823" y="7520"/>
                </a:lnTo>
                <a:lnTo>
                  <a:pt x="6676" y="7410"/>
                </a:lnTo>
                <a:lnTo>
                  <a:pt x="6530" y="7337"/>
                </a:lnTo>
                <a:lnTo>
                  <a:pt x="6383" y="7300"/>
                </a:lnTo>
                <a:lnTo>
                  <a:pt x="6200" y="7300"/>
                </a:lnTo>
                <a:lnTo>
                  <a:pt x="6016" y="7337"/>
                </a:lnTo>
                <a:lnTo>
                  <a:pt x="5833" y="7447"/>
                </a:lnTo>
                <a:lnTo>
                  <a:pt x="5649" y="7594"/>
                </a:lnTo>
                <a:lnTo>
                  <a:pt x="5503" y="7814"/>
                </a:lnTo>
                <a:lnTo>
                  <a:pt x="5393" y="8034"/>
                </a:lnTo>
                <a:lnTo>
                  <a:pt x="5283" y="8291"/>
                </a:lnTo>
                <a:lnTo>
                  <a:pt x="5136" y="8768"/>
                </a:lnTo>
                <a:lnTo>
                  <a:pt x="5026" y="9281"/>
                </a:lnTo>
                <a:lnTo>
                  <a:pt x="4989" y="9795"/>
                </a:lnTo>
                <a:lnTo>
                  <a:pt x="5026" y="10308"/>
                </a:lnTo>
                <a:lnTo>
                  <a:pt x="5062" y="10858"/>
                </a:lnTo>
                <a:lnTo>
                  <a:pt x="5062" y="11372"/>
                </a:lnTo>
                <a:lnTo>
                  <a:pt x="5062" y="11519"/>
                </a:lnTo>
                <a:lnTo>
                  <a:pt x="5026" y="11665"/>
                </a:lnTo>
                <a:lnTo>
                  <a:pt x="4952" y="11775"/>
                </a:lnTo>
                <a:lnTo>
                  <a:pt x="4879" y="11886"/>
                </a:lnTo>
                <a:lnTo>
                  <a:pt x="4769" y="11959"/>
                </a:lnTo>
                <a:lnTo>
                  <a:pt x="4659" y="12032"/>
                </a:lnTo>
                <a:lnTo>
                  <a:pt x="4512" y="12069"/>
                </a:lnTo>
                <a:lnTo>
                  <a:pt x="4366" y="12069"/>
                </a:lnTo>
                <a:lnTo>
                  <a:pt x="4109" y="11996"/>
                </a:lnTo>
                <a:lnTo>
                  <a:pt x="3815" y="11922"/>
                </a:lnTo>
                <a:lnTo>
                  <a:pt x="3705" y="11849"/>
                </a:lnTo>
                <a:lnTo>
                  <a:pt x="3595" y="11739"/>
                </a:lnTo>
                <a:lnTo>
                  <a:pt x="3559" y="11592"/>
                </a:lnTo>
                <a:lnTo>
                  <a:pt x="3522" y="11445"/>
                </a:lnTo>
                <a:lnTo>
                  <a:pt x="3302" y="10272"/>
                </a:lnTo>
                <a:lnTo>
                  <a:pt x="3155" y="9061"/>
                </a:lnTo>
                <a:lnTo>
                  <a:pt x="3045" y="7887"/>
                </a:lnTo>
                <a:lnTo>
                  <a:pt x="3045" y="7484"/>
                </a:lnTo>
                <a:lnTo>
                  <a:pt x="3008" y="7264"/>
                </a:lnTo>
                <a:lnTo>
                  <a:pt x="2935" y="7044"/>
                </a:lnTo>
                <a:lnTo>
                  <a:pt x="3375" y="7044"/>
                </a:lnTo>
                <a:lnTo>
                  <a:pt x="3779" y="7007"/>
                </a:lnTo>
                <a:lnTo>
                  <a:pt x="4219" y="6970"/>
                </a:lnTo>
                <a:lnTo>
                  <a:pt x="4622" y="6860"/>
                </a:lnTo>
                <a:lnTo>
                  <a:pt x="4806" y="6787"/>
                </a:lnTo>
                <a:lnTo>
                  <a:pt x="4952" y="6677"/>
                </a:lnTo>
                <a:lnTo>
                  <a:pt x="5099" y="6603"/>
                </a:lnTo>
                <a:lnTo>
                  <a:pt x="5209" y="6493"/>
                </a:lnTo>
                <a:lnTo>
                  <a:pt x="5429" y="6200"/>
                </a:lnTo>
                <a:lnTo>
                  <a:pt x="5539" y="5906"/>
                </a:lnTo>
                <a:lnTo>
                  <a:pt x="5649" y="5576"/>
                </a:lnTo>
                <a:lnTo>
                  <a:pt x="5723" y="5210"/>
                </a:lnTo>
                <a:lnTo>
                  <a:pt x="5723" y="4806"/>
                </a:lnTo>
                <a:lnTo>
                  <a:pt x="5686" y="4036"/>
                </a:lnTo>
                <a:lnTo>
                  <a:pt x="5649" y="3559"/>
                </a:lnTo>
                <a:lnTo>
                  <a:pt x="5576" y="3082"/>
                </a:lnTo>
                <a:lnTo>
                  <a:pt x="5539" y="2789"/>
                </a:lnTo>
                <a:lnTo>
                  <a:pt x="5503" y="2678"/>
                </a:lnTo>
                <a:lnTo>
                  <a:pt x="5466" y="2568"/>
                </a:lnTo>
                <a:lnTo>
                  <a:pt x="5429" y="2422"/>
                </a:lnTo>
                <a:lnTo>
                  <a:pt x="5356" y="2348"/>
                </a:lnTo>
                <a:lnTo>
                  <a:pt x="5173" y="2238"/>
                </a:lnTo>
                <a:lnTo>
                  <a:pt x="5026" y="2202"/>
                </a:lnTo>
                <a:lnTo>
                  <a:pt x="4916" y="2202"/>
                </a:lnTo>
                <a:lnTo>
                  <a:pt x="4879" y="2238"/>
                </a:lnTo>
                <a:lnTo>
                  <a:pt x="4586" y="2238"/>
                </a:lnTo>
                <a:lnTo>
                  <a:pt x="4622" y="808"/>
                </a:lnTo>
                <a:lnTo>
                  <a:pt x="4586" y="551"/>
                </a:lnTo>
                <a:lnTo>
                  <a:pt x="4549" y="441"/>
                </a:lnTo>
                <a:lnTo>
                  <a:pt x="4512" y="331"/>
                </a:lnTo>
                <a:lnTo>
                  <a:pt x="4439" y="258"/>
                </a:lnTo>
                <a:lnTo>
                  <a:pt x="4329" y="221"/>
                </a:lnTo>
                <a:lnTo>
                  <a:pt x="4219" y="184"/>
                </a:lnTo>
                <a:lnTo>
                  <a:pt x="4072" y="221"/>
                </a:lnTo>
                <a:lnTo>
                  <a:pt x="3815" y="331"/>
                </a:lnTo>
                <a:lnTo>
                  <a:pt x="3705" y="404"/>
                </a:lnTo>
                <a:lnTo>
                  <a:pt x="3632" y="514"/>
                </a:lnTo>
                <a:lnTo>
                  <a:pt x="3522" y="734"/>
                </a:lnTo>
                <a:lnTo>
                  <a:pt x="3449" y="991"/>
                </a:lnTo>
                <a:lnTo>
                  <a:pt x="3485" y="1321"/>
                </a:lnTo>
                <a:lnTo>
                  <a:pt x="3522" y="1651"/>
                </a:lnTo>
                <a:lnTo>
                  <a:pt x="3559" y="1908"/>
                </a:lnTo>
                <a:lnTo>
                  <a:pt x="3669" y="2165"/>
                </a:lnTo>
                <a:lnTo>
                  <a:pt x="2091" y="2165"/>
                </a:lnTo>
                <a:lnTo>
                  <a:pt x="2055" y="1358"/>
                </a:lnTo>
                <a:lnTo>
                  <a:pt x="2018" y="514"/>
                </a:lnTo>
                <a:lnTo>
                  <a:pt x="2018" y="368"/>
                </a:lnTo>
                <a:lnTo>
                  <a:pt x="1945" y="221"/>
                </a:lnTo>
                <a:lnTo>
                  <a:pt x="1871" y="147"/>
                </a:lnTo>
                <a:lnTo>
                  <a:pt x="1761" y="74"/>
                </a:lnTo>
                <a:lnTo>
                  <a:pt x="1651" y="37"/>
                </a:lnTo>
                <a:lnTo>
                  <a:pt x="1504" y="1"/>
                </a:lnTo>
                <a:close/>
              </a:path>
            </a:pathLst>
          </a:custGeom>
          <a:solidFill>
            <a:srgbClr val="3C78D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A4C2F4"/>
              </a:solidFill>
              <a:latin typeface="Arial"/>
              <a:ea typeface="Arial"/>
              <a:cs typeface="Arial"/>
              <a:sym typeface="Arial"/>
            </a:endParaRPr>
          </a:p>
        </p:txBody>
      </p:sp>
      <p:sp>
        <p:nvSpPr>
          <p:cNvPr id="908" name="Google Shape;908;p41"/>
          <p:cNvSpPr/>
          <p:nvPr/>
        </p:nvSpPr>
        <p:spPr>
          <a:xfrm>
            <a:off x="6453205" y="3705907"/>
            <a:ext cx="666366" cy="752689"/>
          </a:xfrm>
          <a:custGeom>
            <a:avLst/>
            <a:gdLst/>
            <a:ahLst/>
            <a:cxnLst/>
            <a:rect l="l" t="t" r="r" b="b"/>
            <a:pathLst>
              <a:path w="13316" h="15041" extrusionOk="0">
                <a:moveTo>
                  <a:pt x="5466" y="1"/>
                </a:moveTo>
                <a:lnTo>
                  <a:pt x="5466" y="38"/>
                </a:lnTo>
                <a:lnTo>
                  <a:pt x="5576" y="1248"/>
                </a:lnTo>
                <a:lnTo>
                  <a:pt x="5612" y="1321"/>
                </a:lnTo>
                <a:lnTo>
                  <a:pt x="5649" y="1395"/>
                </a:lnTo>
                <a:lnTo>
                  <a:pt x="5759" y="1431"/>
                </a:lnTo>
                <a:lnTo>
                  <a:pt x="5833" y="1395"/>
                </a:lnTo>
                <a:lnTo>
                  <a:pt x="6713" y="881"/>
                </a:lnTo>
                <a:lnTo>
                  <a:pt x="6713" y="881"/>
                </a:lnTo>
                <a:lnTo>
                  <a:pt x="6640" y="1285"/>
                </a:lnTo>
                <a:lnTo>
                  <a:pt x="6603" y="1652"/>
                </a:lnTo>
                <a:lnTo>
                  <a:pt x="6603" y="2055"/>
                </a:lnTo>
                <a:lnTo>
                  <a:pt x="6640" y="2459"/>
                </a:lnTo>
                <a:lnTo>
                  <a:pt x="6676" y="2569"/>
                </a:lnTo>
                <a:lnTo>
                  <a:pt x="6750" y="2605"/>
                </a:lnTo>
                <a:lnTo>
                  <a:pt x="6823" y="2642"/>
                </a:lnTo>
                <a:lnTo>
                  <a:pt x="6896" y="2679"/>
                </a:lnTo>
                <a:lnTo>
                  <a:pt x="6970" y="2642"/>
                </a:lnTo>
                <a:lnTo>
                  <a:pt x="7043" y="2605"/>
                </a:lnTo>
                <a:lnTo>
                  <a:pt x="7080" y="2532"/>
                </a:lnTo>
                <a:lnTo>
                  <a:pt x="7080" y="2459"/>
                </a:lnTo>
                <a:lnTo>
                  <a:pt x="7043" y="2275"/>
                </a:lnTo>
                <a:lnTo>
                  <a:pt x="7006" y="1835"/>
                </a:lnTo>
                <a:lnTo>
                  <a:pt x="7043" y="1395"/>
                </a:lnTo>
                <a:lnTo>
                  <a:pt x="7116" y="955"/>
                </a:lnTo>
                <a:lnTo>
                  <a:pt x="7226" y="514"/>
                </a:lnTo>
                <a:lnTo>
                  <a:pt x="7190" y="404"/>
                </a:lnTo>
                <a:lnTo>
                  <a:pt x="7153" y="294"/>
                </a:lnTo>
                <a:lnTo>
                  <a:pt x="7043" y="258"/>
                </a:lnTo>
                <a:lnTo>
                  <a:pt x="6933" y="294"/>
                </a:lnTo>
                <a:lnTo>
                  <a:pt x="5906" y="918"/>
                </a:lnTo>
                <a:lnTo>
                  <a:pt x="5869" y="698"/>
                </a:lnTo>
                <a:lnTo>
                  <a:pt x="5796" y="478"/>
                </a:lnTo>
                <a:lnTo>
                  <a:pt x="5686" y="221"/>
                </a:lnTo>
                <a:lnTo>
                  <a:pt x="5576" y="1"/>
                </a:lnTo>
                <a:close/>
                <a:moveTo>
                  <a:pt x="8840" y="3816"/>
                </a:moveTo>
                <a:lnTo>
                  <a:pt x="8730" y="3852"/>
                </a:lnTo>
                <a:lnTo>
                  <a:pt x="8657" y="3926"/>
                </a:lnTo>
                <a:lnTo>
                  <a:pt x="8510" y="4146"/>
                </a:lnTo>
                <a:lnTo>
                  <a:pt x="8364" y="4293"/>
                </a:lnTo>
                <a:lnTo>
                  <a:pt x="8143" y="4476"/>
                </a:lnTo>
                <a:lnTo>
                  <a:pt x="7997" y="4659"/>
                </a:lnTo>
                <a:lnTo>
                  <a:pt x="7997" y="4733"/>
                </a:lnTo>
                <a:lnTo>
                  <a:pt x="7997" y="4769"/>
                </a:lnTo>
                <a:lnTo>
                  <a:pt x="8033" y="4806"/>
                </a:lnTo>
                <a:lnTo>
                  <a:pt x="8070" y="4843"/>
                </a:lnTo>
                <a:lnTo>
                  <a:pt x="8253" y="4843"/>
                </a:lnTo>
                <a:lnTo>
                  <a:pt x="8400" y="4806"/>
                </a:lnTo>
                <a:lnTo>
                  <a:pt x="8547" y="4733"/>
                </a:lnTo>
                <a:lnTo>
                  <a:pt x="8694" y="4659"/>
                </a:lnTo>
                <a:lnTo>
                  <a:pt x="8914" y="4403"/>
                </a:lnTo>
                <a:lnTo>
                  <a:pt x="9097" y="4146"/>
                </a:lnTo>
                <a:lnTo>
                  <a:pt x="9134" y="4073"/>
                </a:lnTo>
                <a:lnTo>
                  <a:pt x="9134" y="3963"/>
                </a:lnTo>
                <a:lnTo>
                  <a:pt x="9097" y="3889"/>
                </a:lnTo>
                <a:lnTo>
                  <a:pt x="9024" y="3852"/>
                </a:lnTo>
                <a:lnTo>
                  <a:pt x="8914" y="3816"/>
                </a:lnTo>
                <a:close/>
                <a:moveTo>
                  <a:pt x="147" y="2972"/>
                </a:moveTo>
                <a:lnTo>
                  <a:pt x="73" y="3009"/>
                </a:lnTo>
                <a:lnTo>
                  <a:pt x="37" y="3082"/>
                </a:lnTo>
                <a:lnTo>
                  <a:pt x="0" y="3229"/>
                </a:lnTo>
                <a:lnTo>
                  <a:pt x="37" y="3559"/>
                </a:lnTo>
                <a:lnTo>
                  <a:pt x="110" y="4073"/>
                </a:lnTo>
                <a:lnTo>
                  <a:pt x="220" y="4549"/>
                </a:lnTo>
                <a:lnTo>
                  <a:pt x="257" y="4623"/>
                </a:lnTo>
                <a:lnTo>
                  <a:pt x="330" y="4696"/>
                </a:lnTo>
                <a:lnTo>
                  <a:pt x="514" y="4696"/>
                </a:lnTo>
                <a:lnTo>
                  <a:pt x="1174" y="4219"/>
                </a:lnTo>
                <a:lnTo>
                  <a:pt x="1247" y="4843"/>
                </a:lnTo>
                <a:lnTo>
                  <a:pt x="1284" y="4990"/>
                </a:lnTo>
                <a:lnTo>
                  <a:pt x="1321" y="5173"/>
                </a:lnTo>
                <a:lnTo>
                  <a:pt x="1394" y="5320"/>
                </a:lnTo>
                <a:lnTo>
                  <a:pt x="1431" y="5356"/>
                </a:lnTo>
                <a:lnTo>
                  <a:pt x="1541" y="5393"/>
                </a:lnTo>
                <a:lnTo>
                  <a:pt x="1614" y="5393"/>
                </a:lnTo>
                <a:lnTo>
                  <a:pt x="1687" y="5356"/>
                </a:lnTo>
                <a:lnTo>
                  <a:pt x="1724" y="5320"/>
                </a:lnTo>
                <a:lnTo>
                  <a:pt x="1761" y="5246"/>
                </a:lnTo>
                <a:lnTo>
                  <a:pt x="1761" y="5173"/>
                </a:lnTo>
                <a:lnTo>
                  <a:pt x="1724" y="5063"/>
                </a:lnTo>
                <a:lnTo>
                  <a:pt x="1724" y="5026"/>
                </a:lnTo>
                <a:lnTo>
                  <a:pt x="1687" y="4953"/>
                </a:lnTo>
                <a:lnTo>
                  <a:pt x="1651" y="4549"/>
                </a:lnTo>
                <a:lnTo>
                  <a:pt x="1614" y="4183"/>
                </a:lnTo>
                <a:lnTo>
                  <a:pt x="1577" y="3816"/>
                </a:lnTo>
                <a:lnTo>
                  <a:pt x="1577" y="3706"/>
                </a:lnTo>
                <a:lnTo>
                  <a:pt x="1467" y="3632"/>
                </a:lnTo>
                <a:lnTo>
                  <a:pt x="1357" y="3632"/>
                </a:lnTo>
                <a:lnTo>
                  <a:pt x="1247" y="3669"/>
                </a:lnTo>
                <a:lnTo>
                  <a:pt x="880" y="3889"/>
                </a:lnTo>
                <a:lnTo>
                  <a:pt x="550" y="4146"/>
                </a:lnTo>
                <a:lnTo>
                  <a:pt x="330" y="3302"/>
                </a:lnTo>
                <a:lnTo>
                  <a:pt x="294" y="3082"/>
                </a:lnTo>
                <a:lnTo>
                  <a:pt x="220" y="2972"/>
                </a:lnTo>
                <a:close/>
                <a:moveTo>
                  <a:pt x="8400" y="2679"/>
                </a:moveTo>
                <a:lnTo>
                  <a:pt x="10124" y="5173"/>
                </a:lnTo>
                <a:lnTo>
                  <a:pt x="10161" y="5210"/>
                </a:lnTo>
                <a:lnTo>
                  <a:pt x="10124" y="5246"/>
                </a:lnTo>
                <a:lnTo>
                  <a:pt x="9684" y="5613"/>
                </a:lnTo>
                <a:lnTo>
                  <a:pt x="9207" y="6017"/>
                </a:lnTo>
                <a:lnTo>
                  <a:pt x="8804" y="6310"/>
                </a:lnTo>
                <a:lnTo>
                  <a:pt x="8584" y="6017"/>
                </a:lnTo>
                <a:lnTo>
                  <a:pt x="6970" y="3852"/>
                </a:lnTo>
                <a:lnTo>
                  <a:pt x="7703" y="3339"/>
                </a:lnTo>
                <a:lnTo>
                  <a:pt x="8033" y="3045"/>
                </a:lnTo>
                <a:lnTo>
                  <a:pt x="8364" y="2752"/>
                </a:lnTo>
                <a:lnTo>
                  <a:pt x="8400" y="2679"/>
                </a:lnTo>
                <a:close/>
                <a:moveTo>
                  <a:pt x="2494" y="7227"/>
                </a:moveTo>
                <a:lnTo>
                  <a:pt x="2421" y="7301"/>
                </a:lnTo>
                <a:lnTo>
                  <a:pt x="2421" y="7411"/>
                </a:lnTo>
                <a:lnTo>
                  <a:pt x="2678" y="7887"/>
                </a:lnTo>
                <a:lnTo>
                  <a:pt x="2494" y="8034"/>
                </a:lnTo>
                <a:lnTo>
                  <a:pt x="2458" y="8108"/>
                </a:lnTo>
                <a:lnTo>
                  <a:pt x="2421" y="8218"/>
                </a:lnTo>
                <a:lnTo>
                  <a:pt x="2421" y="8291"/>
                </a:lnTo>
                <a:lnTo>
                  <a:pt x="2494" y="8328"/>
                </a:lnTo>
                <a:lnTo>
                  <a:pt x="2605" y="8364"/>
                </a:lnTo>
                <a:lnTo>
                  <a:pt x="2678" y="8328"/>
                </a:lnTo>
                <a:lnTo>
                  <a:pt x="2861" y="8254"/>
                </a:lnTo>
                <a:lnTo>
                  <a:pt x="2935" y="8364"/>
                </a:lnTo>
                <a:lnTo>
                  <a:pt x="3155" y="8694"/>
                </a:lnTo>
                <a:lnTo>
                  <a:pt x="3301" y="8841"/>
                </a:lnTo>
                <a:lnTo>
                  <a:pt x="3375" y="8878"/>
                </a:lnTo>
                <a:lnTo>
                  <a:pt x="3485" y="8915"/>
                </a:lnTo>
                <a:lnTo>
                  <a:pt x="3558" y="8878"/>
                </a:lnTo>
                <a:lnTo>
                  <a:pt x="3595" y="8804"/>
                </a:lnTo>
                <a:lnTo>
                  <a:pt x="3632" y="8731"/>
                </a:lnTo>
                <a:lnTo>
                  <a:pt x="3595" y="8621"/>
                </a:lnTo>
                <a:lnTo>
                  <a:pt x="3558" y="8438"/>
                </a:lnTo>
                <a:lnTo>
                  <a:pt x="3301" y="8108"/>
                </a:lnTo>
                <a:lnTo>
                  <a:pt x="3228" y="7997"/>
                </a:lnTo>
                <a:lnTo>
                  <a:pt x="3558" y="7704"/>
                </a:lnTo>
                <a:lnTo>
                  <a:pt x="3595" y="7594"/>
                </a:lnTo>
                <a:lnTo>
                  <a:pt x="3595" y="7484"/>
                </a:lnTo>
                <a:lnTo>
                  <a:pt x="3558" y="7411"/>
                </a:lnTo>
                <a:lnTo>
                  <a:pt x="3485" y="7374"/>
                </a:lnTo>
                <a:lnTo>
                  <a:pt x="3412" y="7337"/>
                </a:lnTo>
                <a:lnTo>
                  <a:pt x="3338" y="7337"/>
                </a:lnTo>
                <a:lnTo>
                  <a:pt x="3228" y="7411"/>
                </a:lnTo>
                <a:lnTo>
                  <a:pt x="2971" y="7631"/>
                </a:lnTo>
                <a:lnTo>
                  <a:pt x="2641" y="7264"/>
                </a:lnTo>
                <a:lnTo>
                  <a:pt x="2568" y="7227"/>
                </a:lnTo>
                <a:close/>
                <a:moveTo>
                  <a:pt x="3191" y="6090"/>
                </a:moveTo>
                <a:lnTo>
                  <a:pt x="3595" y="6860"/>
                </a:lnTo>
                <a:lnTo>
                  <a:pt x="3998" y="7594"/>
                </a:lnTo>
                <a:lnTo>
                  <a:pt x="4439" y="8328"/>
                </a:lnTo>
                <a:lnTo>
                  <a:pt x="4915" y="9025"/>
                </a:lnTo>
                <a:lnTo>
                  <a:pt x="4769" y="9098"/>
                </a:lnTo>
                <a:lnTo>
                  <a:pt x="4622" y="9171"/>
                </a:lnTo>
                <a:lnTo>
                  <a:pt x="4365" y="9355"/>
                </a:lnTo>
                <a:lnTo>
                  <a:pt x="3778" y="9721"/>
                </a:lnTo>
                <a:lnTo>
                  <a:pt x="3522" y="9905"/>
                </a:lnTo>
                <a:lnTo>
                  <a:pt x="3412" y="10015"/>
                </a:lnTo>
                <a:lnTo>
                  <a:pt x="3265" y="10052"/>
                </a:lnTo>
                <a:lnTo>
                  <a:pt x="3228" y="10052"/>
                </a:lnTo>
                <a:lnTo>
                  <a:pt x="3191" y="10088"/>
                </a:lnTo>
                <a:lnTo>
                  <a:pt x="3191" y="10162"/>
                </a:lnTo>
                <a:lnTo>
                  <a:pt x="2421" y="9025"/>
                </a:lnTo>
                <a:lnTo>
                  <a:pt x="1761" y="7997"/>
                </a:lnTo>
                <a:lnTo>
                  <a:pt x="1064" y="7007"/>
                </a:lnTo>
                <a:lnTo>
                  <a:pt x="1394" y="6897"/>
                </a:lnTo>
                <a:lnTo>
                  <a:pt x="1724" y="6714"/>
                </a:lnTo>
                <a:lnTo>
                  <a:pt x="2348" y="6383"/>
                </a:lnTo>
                <a:lnTo>
                  <a:pt x="2494" y="6310"/>
                </a:lnTo>
                <a:lnTo>
                  <a:pt x="2641" y="6273"/>
                </a:lnTo>
                <a:lnTo>
                  <a:pt x="2935" y="6237"/>
                </a:lnTo>
                <a:lnTo>
                  <a:pt x="3081" y="6200"/>
                </a:lnTo>
                <a:lnTo>
                  <a:pt x="3191" y="6090"/>
                </a:lnTo>
                <a:close/>
                <a:moveTo>
                  <a:pt x="12729" y="11005"/>
                </a:moveTo>
                <a:lnTo>
                  <a:pt x="12655" y="11225"/>
                </a:lnTo>
                <a:lnTo>
                  <a:pt x="12582" y="11115"/>
                </a:lnTo>
                <a:lnTo>
                  <a:pt x="12729" y="11005"/>
                </a:lnTo>
                <a:close/>
                <a:moveTo>
                  <a:pt x="9647" y="12949"/>
                </a:moveTo>
                <a:lnTo>
                  <a:pt x="9721" y="13096"/>
                </a:lnTo>
                <a:lnTo>
                  <a:pt x="9831" y="13280"/>
                </a:lnTo>
                <a:lnTo>
                  <a:pt x="9941" y="13463"/>
                </a:lnTo>
                <a:lnTo>
                  <a:pt x="10088" y="13573"/>
                </a:lnTo>
                <a:lnTo>
                  <a:pt x="10051" y="13573"/>
                </a:lnTo>
                <a:lnTo>
                  <a:pt x="9647" y="13756"/>
                </a:lnTo>
                <a:lnTo>
                  <a:pt x="9647" y="13646"/>
                </a:lnTo>
                <a:lnTo>
                  <a:pt x="9574" y="13536"/>
                </a:lnTo>
                <a:lnTo>
                  <a:pt x="9427" y="13426"/>
                </a:lnTo>
                <a:lnTo>
                  <a:pt x="9354" y="13280"/>
                </a:lnTo>
                <a:lnTo>
                  <a:pt x="9281" y="13133"/>
                </a:lnTo>
                <a:lnTo>
                  <a:pt x="9244" y="12986"/>
                </a:lnTo>
                <a:lnTo>
                  <a:pt x="9647" y="12949"/>
                </a:lnTo>
                <a:close/>
                <a:moveTo>
                  <a:pt x="6640" y="12839"/>
                </a:moveTo>
                <a:lnTo>
                  <a:pt x="6493" y="13426"/>
                </a:lnTo>
                <a:lnTo>
                  <a:pt x="6419" y="14013"/>
                </a:lnTo>
                <a:lnTo>
                  <a:pt x="6419" y="14160"/>
                </a:lnTo>
                <a:lnTo>
                  <a:pt x="6163" y="13940"/>
                </a:lnTo>
                <a:lnTo>
                  <a:pt x="6126" y="13940"/>
                </a:lnTo>
                <a:lnTo>
                  <a:pt x="6126" y="13903"/>
                </a:lnTo>
                <a:lnTo>
                  <a:pt x="6126" y="13646"/>
                </a:lnTo>
                <a:lnTo>
                  <a:pt x="6163" y="13353"/>
                </a:lnTo>
                <a:lnTo>
                  <a:pt x="6236" y="13096"/>
                </a:lnTo>
                <a:lnTo>
                  <a:pt x="6346" y="12876"/>
                </a:lnTo>
                <a:lnTo>
                  <a:pt x="6640" y="12839"/>
                </a:lnTo>
                <a:close/>
                <a:moveTo>
                  <a:pt x="7336" y="13170"/>
                </a:moveTo>
                <a:lnTo>
                  <a:pt x="7263" y="13206"/>
                </a:lnTo>
                <a:lnTo>
                  <a:pt x="7226" y="13243"/>
                </a:lnTo>
                <a:lnTo>
                  <a:pt x="7080" y="13720"/>
                </a:lnTo>
                <a:lnTo>
                  <a:pt x="7006" y="13977"/>
                </a:lnTo>
                <a:lnTo>
                  <a:pt x="7006" y="14233"/>
                </a:lnTo>
                <a:lnTo>
                  <a:pt x="7006" y="14307"/>
                </a:lnTo>
                <a:lnTo>
                  <a:pt x="7043" y="14380"/>
                </a:lnTo>
                <a:lnTo>
                  <a:pt x="7116" y="14453"/>
                </a:lnTo>
                <a:lnTo>
                  <a:pt x="7190" y="14490"/>
                </a:lnTo>
                <a:lnTo>
                  <a:pt x="7263" y="14527"/>
                </a:lnTo>
                <a:lnTo>
                  <a:pt x="7336" y="14527"/>
                </a:lnTo>
                <a:lnTo>
                  <a:pt x="7410" y="14453"/>
                </a:lnTo>
                <a:lnTo>
                  <a:pt x="7483" y="14380"/>
                </a:lnTo>
                <a:lnTo>
                  <a:pt x="7483" y="14270"/>
                </a:lnTo>
                <a:lnTo>
                  <a:pt x="7446" y="14160"/>
                </a:lnTo>
                <a:lnTo>
                  <a:pt x="7373" y="14123"/>
                </a:lnTo>
                <a:lnTo>
                  <a:pt x="7373" y="13830"/>
                </a:lnTo>
                <a:lnTo>
                  <a:pt x="7410" y="13280"/>
                </a:lnTo>
                <a:lnTo>
                  <a:pt x="7373" y="13206"/>
                </a:lnTo>
                <a:lnTo>
                  <a:pt x="7336" y="13170"/>
                </a:lnTo>
                <a:close/>
                <a:moveTo>
                  <a:pt x="10418" y="5613"/>
                </a:moveTo>
                <a:lnTo>
                  <a:pt x="11188" y="6714"/>
                </a:lnTo>
                <a:lnTo>
                  <a:pt x="11555" y="7264"/>
                </a:lnTo>
                <a:lnTo>
                  <a:pt x="11922" y="7814"/>
                </a:lnTo>
                <a:lnTo>
                  <a:pt x="12252" y="8474"/>
                </a:lnTo>
                <a:lnTo>
                  <a:pt x="12399" y="8841"/>
                </a:lnTo>
                <a:lnTo>
                  <a:pt x="12545" y="9208"/>
                </a:lnTo>
                <a:lnTo>
                  <a:pt x="12619" y="9575"/>
                </a:lnTo>
                <a:lnTo>
                  <a:pt x="12692" y="9942"/>
                </a:lnTo>
                <a:lnTo>
                  <a:pt x="12729" y="10308"/>
                </a:lnTo>
                <a:lnTo>
                  <a:pt x="12729" y="10675"/>
                </a:lnTo>
                <a:lnTo>
                  <a:pt x="12325" y="10932"/>
                </a:lnTo>
                <a:lnTo>
                  <a:pt x="12288" y="10969"/>
                </a:lnTo>
                <a:lnTo>
                  <a:pt x="12252" y="11042"/>
                </a:lnTo>
                <a:lnTo>
                  <a:pt x="12288" y="11079"/>
                </a:lnTo>
                <a:lnTo>
                  <a:pt x="12325" y="11152"/>
                </a:lnTo>
                <a:lnTo>
                  <a:pt x="12435" y="11372"/>
                </a:lnTo>
                <a:lnTo>
                  <a:pt x="12509" y="11446"/>
                </a:lnTo>
                <a:lnTo>
                  <a:pt x="12582" y="11519"/>
                </a:lnTo>
                <a:lnTo>
                  <a:pt x="12472" y="11776"/>
                </a:lnTo>
                <a:lnTo>
                  <a:pt x="12325" y="12032"/>
                </a:lnTo>
                <a:lnTo>
                  <a:pt x="11848" y="11666"/>
                </a:lnTo>
                <a:lnTo>
                  <a:pt x="11775" y="11629"/>
                </a:lnTo>
                <a:lnTo>
                  <a:pt x="11702" y="11666"/>
                </a:lnTo>
                <a:lnTo>
                  <a:pt x="11665" y="11739"/>
                </a:lnTo>
                <a:lnTo>
                  <a:pt x="11702" y="11812"/>
                </a:lnTo>
                <a:lnTo>
                  <a:pt x="12142" y="12326"/>
                </a:lnTo>
                <a:lnTo>
                  <a:pt x="11848" y="12619"/>
                </a:lnTo>
                <a:lnTo>
                  <a:pt x="11812" y="12546"/>
                </a:lnTo>
                <a:lnTo>
                  <a:pt x="11665" y="12399"/>
                </a:lnTo>
                <a:lnTo>
                  <a:pt x="11518" y="12253"/>
                </a:lnTo>
                <a:lnTo>
                  <a:pt x="11371" y="12069"/>
                </a:lnTo>
                <a:lnTo>
                  <a:pt x="11298" y="11886"/>
                </a:lnTo>
                <a:lnTo>
                  <a:pt x="11225" y="11849"/>
                </a:lnTo>
                <a:lnTo>
                  <a:pt x="11188" y="11812"/>
                </a:lnTo>
                <a:lnTo>
                  <a:pt x="11115" y="11849"/>
                </a:lnTo>
                <a:lnTo>
                  <a:pt x="11078" y="11922"/>
                </a:lnTo>
                <a:lnTo>
                  <a:pt x="11078" y="12106"/>
                </a:lnTo>
                <a:lnTo>
                  <a:pt x="11115" y="12253"/>
                </a:lnTo>
                <a:lnTo>
                  <a:pt x="11188" y="12436"/>
                </a:lnTo>
                <a:lnTo>
                  <a:pt x="11261" y="12583"/>
                </a:lnTo>
                <a:lnTo>
                  <a:pt x="11371" y="12729"/>
                </a:lnTo>
                <a:lnTo>
                  <a:pt x="11518" y="12876"/>
                </a:lnTo>
                <a:lnTo>
                  <a:pt x="11115" y="13096"/>
                </a:lnTo>
                <a:lnTo>
                  <a:pt x="11151" y="12986"/>
                </a:lnTo>
                <a:lnTo>
                  <a:pt x="11151" y="12839"/>
                </a:lnTo>
                <a:lnTo>
                  <a:pt x="11078" y="12766"/>
                </a:lnTo>
                <a:lnTo>
                  <a:pt x="10968" y="12656"/>
                </a:lnTo>
                <a:lnTo>
                  <a:pt x="10931" y="12656"/>
                </a:lnTo>
                <a:lnTo>
                  <a:pt x="10858" y="12693"/>
                </a:lnTo>
                <a:lnTo>
                  <a:pt x="10858" y="12766"/>
                </a:lnTo>
                <a:lnTo>
                  <a:pt x="10821" y="12729"/>
                </a:lnTo>
                <a:lnTo>
                  <a:pt x="10491" y="12436"/>
                </a:lnTo>
                <a:lnTo>
                  <a:pt x="10418" y="12363"/>
                </a:lnTo>
                <a:lnTo>
                  <a:pt x="10344" y="12399"/>
                </a:lnTo>
                <a:lnTo>
                  <a:pt x="10308" y="12473"/>
                </a:lnTo>
                <a:lnTo>
                  <a:pt x="10308" y="12546"/>
                </a:lnTo>
                <a:lnTo>
                  <a:pt x="10491" y="12839"/>
                </a:lnTo>
                <a:lnTo>
                  <a:pt x="10711" y="13206"/>
                </a:lnTo>
                <a:lnTo>
                  <a:pt x="10785" y="13280"/>
                </a:lnTo>
                <a:lnTo>
                  <a:pt x="10381" y="13426"/>
                </a:lnTo>
                <a:lnTo>
                  <a:pt x="10381" y="13353"/>
                </a:lnTo>
                <a:lnTo>
                  <a:pt x="10344" y="13280"/>
                </a:lnTo>
                <a:lnTo>
                  <a:pt x="10234" y="13133"/>
                </a:lnTo>
                <a:lnTo>
                  <a:pt x="10051" y="12913"/>
                </a:lnTo>
                <a:lnTo>
                  <a:pt x="9904" y="12693"/>
                </a:lnTo>
                <a:lnTo>
                  <a:pt x="9831" y="12619"/>
                </a:lnTo>
                <a:lnTo>
                  <a:pt x="9721" y="12619"/>
                </a:lnTo>
                <a:lnTo>
                  <a:pt x="9391" y="12693"/>
                </a:lnTo>
                <a:lnTo>
                  <a:pt x="9097" y="12729"/>
                </a:lnTo>
                <a:lnTo>
                  <a:pt x="9024" y="12766"/>
                </a:lnTo>
                <a:lnTo>
                  <a:pt x="8987" y="12839"/>
                </a:lnTo>
                <a:lnTo>
                  <a:pt x="8987" y="12913"/>
                </a:lnTo>
                <a:lnTo>
                  <a:pt x="9024" y="12986"/>
                </a:lnTo>
                <a:lnTo>
                  <a:pt x="9024" y="13243"/>
                </a:lnTo>
                <a:lnTo>
                  <a:pt x="9097" y="13500"/>
                </a:lnTo>
                <a:lnTo>
                  <a:pt x="9134" y="13646"/>
                </a:lnTo>
                <a:lnTo>
                  <a:pt x="9207" y="13756"/>
                </a:lnTo>
                <a:lnTo>
                  <a:pt x="9317" y="13830"/>
                </a:lnTo>
                <a:lnTo>
                  <a:pt x="9427" y="13867"/>
                </a:lnTo>
                <a:lnTo>
                  <a:pt x="8987" y="14050"/>
                </a:lnTo>
                <a:lnTo>
                  <a:pt x="8950" y="13977"/>
                </a:lnTo>
                <a:lnTo>
                  <a:pt x="8804" y="13903"/>
                </a:lnTo>
                <a:lnTo>
                  <a:pt x="8767" y="13903"/>
                </a:lnTo>
                <a:lnTo>
                  <a:pt x="8620" y="13536"/>
                </a:lnTo>
                <a:lnTo>
                  <a:pt x="8510" y="13390"/>
                </a:lnTo>
                <a:lnTo>
                  <a:pt x="8364" y="13206"/>
                </a:lnTo>
                <a:lnTo>
                  <a:pt x="8327" y="13206"/>
                </a:lnTo>
                <a:lnTo>
                  <a:pt x="8327" y="13243"/>
                </a:lnTo>
                <a:lnTo>
                  <a:pt x="8327" y="13500"/>
                </a:lnTo>
                <a:lnTo>
                  <a:pt x="8364" y="13756"/>
                </a:lnTo>
                <a:lnTo>
                  <a:pt x="8510" y="14270"/>
                </a:lnTo>
                <a:lnTo>
                  <a:pt x="8070" y="14453"/>
                </a:lnTo>
                <a:lnTo>
                  <a:pt x="8033" y="14160"/>
                </a:lnTo>
                <a:lnTo>
                  <a:pt x="7960" y="13903"/>
                </a:lnTo>
                <a:lnTo>
                  <a:pt x="7923" y="13536"/>
                </a:lnTo>
                <a:lnTo>
                  <a:pt x="7923" y="13206"/>
                </a:lnTo>
                <a:lnTo>
                  <a:pt x="7887" y="13133"/>
                </a:lnTo>
                <a:lnTo>
                  <a:pt x="7813" y="13096"/>
                </a:lnTo>
                <a:lnTo>
                  <a:pt x="7777" y="13096"/>
                </a:lnTo>
                <a:lnTo>
                  <a:pt x="7703" y="13170"/>
                </a:lnTo>
                <a:lnTo>
                  <a:pt x="7667" y="13536"/>
                </a:lnTo>
                <a:lnTo>
                  <a:pt x="7630" y="13903"/>
                </a:lnTo>
                <a:lnTo>
                  <a:pt x="7667" y="14233"/>
                </a:lnTo>
                <a:lnTo>
                  <a:pt x="7667" y="14380"/>
                </a:lnTo>
                <a:lnTo>
                  <a:pt x="7740" y="14527"/>
                </a:lnTo>
                <a:lnTo>
                  <a:pt x="7483" y="14563"/>
                </a:lnTo>
                <a:lnTo>
                  <a:pt x="7190" y="14527"/>
                </a:lnTo>
                <a:lnTo>
                  <a:pt x="7006" y="14453"/>
                </a:lnTo>
                <a:lnTo>
                  <a:pt x="6786" y="14380"/>
                </a:lnTo>
                <a:lnTo>
                  <a:pt x="6823" y="14160"/>
                </a:lnTo>
                <a:lnTo>
                  <a:pt x="6860" y="13646"/>
                </a:lnTo>
                <a:lnTo>
                  <a:pt x="6860" y="13206"/>
                </a:lnTo>
                <a:lnTo>
                  <a:pt x="6860" y="12766"/>
                </a:lnTo>
                <a:lnTo>
                  <a:pt x="6823" y="12693"/>
                </a:lnTo>
                <a:lnTo>
                  <a:pt x="6713" y="12656"/>
                </a:lnTo>
                <a:lnTo>
                  <a:pt x="6346" y="12693"/>
                </a:lnTo>
                <a:lnTo>
                  <a:pt x="6309" y="12656"/>
                </a:lnTo>
                <a:lnTo>
                  <a:pt x="6236" y="12693"/>
                </a:lnTo>
                <a:lnTo>
                  <a:pt x="6089" y="12913"/>
                </a:lnTo>
                <a:lnTo>
                  <a:pt x="5943" y="13133"/>
                </a:lnTo>
                <a:lnTo>
                  <a:pt x="5869" y="13390"/>
                </a:lnTo>
                <a:lnTo>
                  <a:pt x="5796" y="13610"/>
                </a:lnTo>
                <a:lnTo>
                  <a:pt x="5392" y="13206"/>
                </a:lnTo>
                <a:lnTo>
                  <a:pt x="5686" y="12839"/>
                </a:lnTo>
                <a:lnTo>
                  <a:pt x="5943" y="12473"/>
                </a:lnTo>
                <a:lnTo>
                  <a:pt x="5943" y="12363"/>
                </a:lnTo>
                <a:lnTo>
                  <a:pt x="5943" y="12289"/>
                </a:lnTo>
                <a:lnTo>
                  <a:pt x="5869" y="12216"/>
                </a:lnTo>
                <a:lnTo>
                  <a:pt x="5686" y="12216"/>
                </a:lnTo>
                <a:lnTo>
                  <a:pt x="5612" y="12289"/>
                </a:lnTo>
                <a:lnTo>
                  <a:pt x="5209" y="12949"/>
                </a:lnTo>
                <a:lnTo>
                  <a:pt x="4952" y="12619"/>
                </a:lnTo>
                <a:lnTo>
                  <a:pt x="5136" y="12473"/>
                </a:lnTo>
                <a:lnTo>
                  <a:pt x="5319" y="12289"/>
                </a:lnTo>
                <a:lnTo>
                  <a:pt x="5466" y="12069"/>
                </a:lnTo>
                <a:lnTo>
                  <a:pt x="5576" y="11849"/>
                </a:lnTo>
                <a:lnTo>
                  <a:pt x="5576" y="11776"/>
                </a:lnTo>
                <a:lnTo>
                  <a:pt x="5576" y="11739"/>
                </a:lnTo>
                <a:lnTo>
                  <a:pt x="5539" y="11666"/>
                </a:lnTo>
                <a:lnTo>
                  <a:pt x="5502" y="11629"/>
                </a:lnTo>
                <a:lnTo>
                  <a:pt x="5319" y="11629"/>
                </a:lnTo>
                <a:lnTo>
                  <a:pt x="5282" y="11702"/>
                </a:lnTo>
                <a:lnTo>
                  <a:pt x="4805" y="12399"/>
                </a:lnTo>
                <a:lnTo>
                  <a:pt x="4439" y="11922"/>
                </a:lnTo>
                <a:lnTo>
                  <a:pt x="4549" y="11812"/>
                </a:lnTo>
                <a:lnTo>
                  <a:pt x="4879" y="11409"/>
                </a:lnTo>
                <a:lnTo>
                  <a:pt x="5209" y="10969"/>
                </a:lnTo>
                <a:lnTo>
                  <a:pt x="5209" y="10895"/>
                </a:lnTo>
                <a:lnTo>
                  <a:pt x="5246" y="10859"/>
                </a:lnTo>
                <a:lnTo>
                  <a:pt x="5282" y="10785"/>
                </a:lnTo>
                <a:lnTo>
                  <a:pt x="5282" y="10712"/>
                </a:lnTo>
                <a:lnTo>
                  <a:pt x="5209" y="10639"/>
                </a:lnTo>
                <a:lnTo>
                  <a:pt x="5099" y="10602"/>
                </a:lnTo>
                <a:lnTo>
                  <a:pt x="5026" y="10602"/>
                </a:lnTo>
                <a:lnTo>
                  <a:pt x="4952" y="10639"/>
                </a:lnTo>
                <a:lnTo>
                  <a:pt x="4549" y="11225"/>
                </a:lnTo>
                <a:lnTo>
                  <a:pt x="4329" y="11556"/>
                </a:lnTo>
                <a:lnTo>
                  <a:pt x="4292" y="11482"/>
                </a:lnTo>
                <a:lnTo>
                  <a:pt x="4145" y="11482"/>
                </a:lnTo>
                <a:lnTo>
                  <a:pt x="3888" y="11152"/>
                </a:lnTo>
                <a:lnTo>
                  <a:pt x="4329" y="10822"/>
                </a:lnTo>
                <a:lnTo>
                  <a:pt x="4549" y="10675"/>
                </a:lnTo>
                <a:lnTo>
                  <a:pt x="4732" y="10455"/>
                </a:lnTo>
                <a:lnTo>
                  <a:pt x="4769" y="10418"/>
                </a:lnTo>
                <a:lnTo>
                  <a:pt x="4805" y="10345"/>
                </a:lnTo>
                <a:lnTo>
                  <a:pt x="4732" y="10235"/>
                </a:lnTo>
                <a:lnTo>
                  <a:pt x="4659" y="10162"/>
                </a:lnTo>
                <a:lnTo>
                  <a:pt x="4585" y="10162"/>
                </a:lnTo>
                <a:lnTo>
                  <a:pt x="4512" y="10198"/>
                </a:lnTo>
                <a:lnTo>
                  <a:pt x="4292" y="10345"/>
                </a:lnTo>
                <a:lnTo>
                  <a:pt x="4072" y="10528"/>
                </a:lnTo>
                <a:lnTo>
                  <a:pt x="3705" y="10895"/>
                </a:lnTo>
                <a:lnTo>
                  <a:pt x="3256" y="10239"/>
                </a:lnTo>
                <a:lnTo>
                  <a:pt x="3256" y="10239"/>
                </a:lnTo>
                <a:lnTo>
                  <a:pt x="3485" y="10272"/>
                </a:lnTo>
                <a:lnTo>
                  <a:pt x="3742" y="10235"/>
                </a:lnTo>
                <a:lnTo>
                  <a:pt x="3888" y="10162"/>
                </a:lnTo>
                <a:lnTo>
                  <a:pt x="4072" y="10052"/>
                </a:lnTo>
                <a:lnTo>
                  <a:pt x="4365" y="9868"/>
                </a:lnTo>
                <a:lnTo>
                  <a:pt x="4769" y="9648"/>
                </a:lnTo>
                <a:lnTo>
                  <a:pt x="4989" y="9538"/>
                </a:lnTo>
                <a:lnTo>
                  <a:pt x="5172" y="9391"/>
                </a:lnTo>
                <a:lnTo>
                  <a:pt x="6053" y="10675"/>
                </a:lnTo>
                <a:lnTo>
                  <a:pt x="6383" y="11115"/>
                </a:lnTo>
                <a:lnTo>
                  <a:pt x="6713" y="11556"/>
                </a:lnTo>
                <a:lnTo>
                  <a:pt x="6896" y="11739"/>
                </a:lnTo>
                <a:lnTo>
                  <a:pt x="7116" y="11922"/>
                </a:lnTo>
                <a:lnTo>
                  <a:pt x="7336" y="12069"/>
                </a:lnTo>
                <a:lnTo>
                  <a:pt x="7593" y="12179"/>
                </a:lnTo>
                <a:lnTo>
                  <a:pt x="7813" y="12253"/>
                </a:lnTo>
                <a:lnTo>
                  <a:pt x="8070" y="12289"/>
                </a:lnTo>
                <a:lnTo>
                  <a:pt x="8547" y="12289"/>
                </a:lnTo>
                <a:lnTo>
                  <a:pt x="8767" y="12253"/>
                </a:lnTo>
                <a:lnTo>
                  <a:pt x="8987" y="12179"/>
                </a:lnTo>
                <a:lnTo>
                  <a:pt x="9207" y="12106"/>
                </a:lnTo>
                <a:lnTo>
                  <a:pt x="9427" y="11996"/>
                </a:lnTo>
                <a:lnTo>
                  <a:pt x="9684" y="11849"/>
                </a:lnTo>
                <a:lnTo>
                  <a:pt x="9867" y="11666"/>
                </a:lnTo>
                <a:lnTo>
                  <a:pt x="10051" y="11482"/>
                </a:lnTo>
                <a:lnTo>
                  <a:pt x="10198" y="11262"/>
                </a:lnTo>
                <a:lnTo>
                  <a:pt x="10308" y="11042"/>
                </a:lnTo>
                <a:lnTo>
                  <a:pt x="10418" y="10822"/>
                </a:lnTo>
                <a:lnTo>
                  <a:pt x="10491" y="10565"/>
                </a:lnTo>
                <a:lnTo>
                  <a:pt x="10528" y="10345"/>
                </a:lnTo>
                <a:lnTo>
                  <a:pt x="10564" y="9832"/>
                </a:lnTo>
                <a:lnTo>
                  <a:pt x="10528" y="9318"/>
                </a:lnTo>
                <a:lnTo>
                  <a:pt x="10418" y="8804"/>
                </a:lnTo>
                <a:lnTo>
                  <a:pt x="10234" y="8328"/>
                </a:lnTo>
                <a:lnTo>
                  <a:pt x="9978" y="7887"/>
                </a:lnTo>
                <a:lnTo>
                  <a:pt x="9684" y="7484"/>
                </a:lnTo>
                <a:lnTo>
                  <a:pt x="9097" y="6640"/>
                </a:lnTo>
                <a:lnTo>
                  <a:pt x="9354" y="6494"/>
                </a:lnTo>
                <a:lnTo>
                  <a:pt x="9574" y="6347"/>
                </a:lnTo>
                <a:lnTo>
                  <a:pt x="10014" y="5980"/>
                </a:lnTo>
                <a:lnTo>
                  <a:pt x="10418" y="5613"/>
                </a:lnTo>
                <a:close/>
                <a:moveTo>
                  <a:pt x="8400" y="2055"/>
                </a:moveTo>
                <a:lnTo>
                  <a:pt x="8290" y="2092"/>
                </a:lnTo>
                <a:lnTo>
                  <a:pt x="8217" y="2165"/>
                </a:lnTo>
                <a:lnTo>
                  <a:pt x="8180" y="2202"/>
                </a:lnTo>
                <a:lnTo>
                  <a:pt x="8180" y="2312"/>
                </a:lnTo>
                <a:lnTo>
                  <a:pt x="8180" y="2385"/>
                </a:lnTo>
                <a:lnTo>
                  <a:pt x="8107" y="2422"/>
                </a:lnTo>
                <a:lnTo>
                  <a:pt x="8033" y="2459"/>
                </a:lnTo>
                <a:lnTo>
                  <a:pt x="7300" y="3045"/>
                </a:lnTo>
                <a:lnTo>
                  <a:pt x="6896" y="3339"/>
                </a:lnTo>
                <a:lnTo>
                  <a:pt x="6529" y="3596"/>
                </a:lnTo>
                <a:lnTo>
                  <a:pt x="6456" y="3669"/>
                </a:lnTo>
                <a:lnTo>
                  <a:pt x="6419" y="3742"/>
                </a:lnTo>
                <a:lnTo>
                  <a:pt x="6419" y="3852"/>
                </a:lnTo>
                <a:lnTo>
                  <a:pt x="6419" y="3926"/>
                </a:lnTo>
                <a:lnTo>
                  <a:pt x="8547" y="6677"/>
                </a:lnTo>
                <a:lnTo>
                  <a:pt x="8547" y="6750"/>
                </a:lnTo>
                <a:lnTo>
                  <a:pt x="8620" y="6787"/>
                </a:lnTo>
                <a:lnTo>
                  <a:pt x="9391" y="7851"/>
                </a:lnTo>
                <a:lnTo>
                  <a:pt x="9684" y="8291"/>
                </a:lnTo>
                <a:lnTo>
                  <a:pt x="9904" y="8768"/>
                </a:lnTo>
                <a:lnTo>
                  <a:pt x="10014" y="9025"/>
                </a:lnTo>
                <a:lnTo>
                  <a:pt x="10088" y="9281"/>
                </a:lnTo>
                <a:lnTo>
                  <a:pt x="10124" y="9538"/>
                </a:lnTo>
                <a:lnTo>
                  <a:pt x="10124" y="9832"/>
                </a:lnTo>
                <a:lnTo>
                  <a:pt x="10124" y="10088"/>
                </a:lnTo>
                <a:lnTo>
                  <a:pt x="10088" y="10308"/>
                </a:lnTo>
                <a:lnTo>
                  <a:pt x="10014" y="10565"/>
                </a:lnTo>
                <a:lnTo>
                  <a:pt x="9904" y="10785"/>
                </a:lnTo>
                <a:lnTo>
                  <a:pt x="9794" y="11005"/>
                </a:lnTo>
                <a:lnTo>
                  <a:pt x="9647" y="11189"/>
                </a:lnTo>
                <a:lnTo>
                  <a:pt x="9464" y="11372"/>
                </a:lnTo>
                <a:lnTo>
                  <a:pt x="9281" y="11556"/>
                </a:lnTo>
                <a:lnTo>
                  <a:pt x="9097" y="11666"/>
                </a:lnTo>
                <a:lnTo>
                  <a:pt x="8877" y="11739"/>
                </a:lnTo>
                <a:lnTo>
                  <a:pt x="8657" y="11776"/>
                </a:lnTo>
                <a:lnTo>
                  <a:pt x="8437" y="11812"/>
                </a:lnTo>
                <a:lnTo>
                  <a:pt x="7997" y="11812"/>
                </a:lnTo>
                <a:lnTo>
                  <a:pt x="7813" y="11739"/>
                </a:lnTo>
                <a:lnTo>
                  <a:pt x="7593" y="11666"/>
                </a:lnTo>
                <a:lnTo>
                  <a:pt x="7373" y="11519"/>
                </a:lnTo>
                <a:lnTo>
                  <a:pt x="7153" y="11372"/>
                </a:lnTo>
                <a:lnTo>
                  <a:pt x="6970" y="11152"/>
                </a:lnTo>
                <a:lnTo>
                  <a:pt x="6823" y="10932"/>
                </a:lnTo>
                <a:lnTo>
                  <a:pt x="6053" y="9905"/>
                </a:lnTo>
                <a:lnTo>
                  <a:pt x="5356" y="8878"/>
                </a:lnTo>
                <a:lnTo>
                  <a:pt x="4659" y="7814"/>
                </a:lnTo>
                <a:lnTo>
                  <a:pt x="4035" y="6714"/>
                </a:lnTo>
                <a:lnTo>
                  <a:pt x="3742" y="6163"/>
                </a:lnTo>
                <a:lnTo>
                  <a:pt x="3485" y="5613"/>
                </a:lnTo>
                <a:lnTo>
                  <a:pt x="3412" y="5540"/>
                </a:lnTo>
                <a:lnTo>
                  <a:pt x="3301" y="5503"/>
                </a:lnTo>
                <a:lnTo>
                  <a:pt x="3191" y="5503"/>
                </a:lnTo>
                <a:lnTo>
                  <a:pt x="3118" y="5576"/>
                </a:lnTo>
                <a:lnTo>
                  <a:pt x="3008" y="5687"/>
                </a:lnTo>
                <a:lnTo>
                  <a:pt x="2861" y="5760"/>
                </a:lnTo>
                <a:lnTo>
                  <a:pt x="2715" y="5833"/>
                </a:lnTo>
                <a:lnTo>
                  <a:pt x="2568" y="5833"/>
                </a:lnTo>
                <a:lnTo>
                  <a:pt x="2421" y="5870"/>
                </a:lnTo>
                <a:lnTo>
                  <a:pt x="2274" y="5907"/>
                </a:lnTo>
                <a:lnTo>
                  <a:pt x="2018" y="6053"/>
                </a:lnTo>
                <a:lnTo>
                  <a:pt x="1431" y="6420"/>
                </a:lnTo>
                <a:lnTo>
                  <a:pt x="1137" y="6604"/>
                </a:lnTo>
                <a:lnTo>
                  <a:pt x="880" y="6824"/>
                </a:lnTo>
                <a:lnTo>
                  <a:pt x="770" y="6824"/>
                </a:lnTo>
                <a:lnTo>
                  <a:pt x="697" y="6897"/>
                </a:lnTo>
                <a:lnTo>
                  <a:pt x="660" y="6970"/>
                </a:lnTo>
                <a:lnTo>
                  <a:pt x="697" y="7080"/>
                </a:lnTo>
                <a:lnTo>
                  <a:pt x="1101" y="7814"/>
                </a:lnTo>
                <a:lnTo>
                  <a:pt x="1541" y="8548"/>
                </a:lnTo>
                <a:lnTo>
                  <a:pt x="2458" y="9942"/>
                </a:lnTo>
                <a:lnTo>
                  <a:pt x="3412" y="11335"/>
                </a:lnTo>
                <a:lnTo>
                  <a:pt x="4402" y="12693"/>
                </a:lnTo>
                <a:lnTo>
                  <a:pt x="4989" y="13426"/>
                </a:lnTo>
                <a:lnTo>
                  <a:pt x="4952" y="13426"/>
                </a:lnTo>
                <a:lnTo>
                  <a:pt x="4952" y="13500"/>
                </a:lnTo>
                <a:lnTo>
                  <a:pt x="4989" y="13536"/>
                </a:lnTo>
                <a:lnTo>
                  <a:pt x="5026" y="13573"/>
                </a:lnTo>
                <a:lnTo>
                  <a:pt x="5099" y="13536"/>
                </a:lnTo>
                <a:lnTo>
                  <a:pt x="5429" y="13940"/>
                </a:lnTo>
                <a:lnTo>
                  <a:pt x="5796" y="14307"/>
                </a:lnTo>
                <a:lnTo>
                  <a:pt x="5833" y="14343"/>
                </a:lnTo>
                <a:lnTo>
                  <a:pt x="5906" y="14380"/>
                </a:lnTo>
                <a:lnTo>
                  <a:pt x="6126" y="14563"/>
                </a:lnTo>
                <a:lnTo>
                  <a:pt x="6383" y="14710"/>
                </a:lnTo>
                <a:lnTo>
                  <a:pt x="6640" y="14857"/>
                </a:lnTo>
                <a:lnTo>
                  <a:pt x="6933" y="14967"/>
                </a:lnTo>
                <a:lnTo>
                  <a:pt x="7226" y="15040"/>
                </a:lnTo>
                <a:lnTo>
                  <a:pt x="7850" y="15040"/>
                </a:lnTo>
                <a:lnTo>
                  <a:pt x="8180" y="14967"/>
                </a:lnTo>
                <a:lnTo>
                  <a:pt x="8510" y="14820"/>
                </a:lnTo>
                <a:lnTo>
                  <a:pt x="8877" y="14673"/>
                </a:lnTo>
                <a:lnTo>
                  <a:pt x="9574" y="14343"/>
                </a:lnTo>
                <a:lnTo>
                  <a:pt x="11115" y="13683"/>
                </a:lnTo>
                <a:lnTo>
                  <a:pt x="11592" y="13426"/>
                </a:lnTo>
                <a:lnTo>
                  <a:pt x="11995" y="13170"/>
                </a:lnTo>
                <a:lnTo>
                  <a:pt x="12399" y="12839"/>
                </a:lnTo>
                <a:lnTo>
                  <a:pt x="12729" y="12436"/>
                </a:lnTo>
                <a:lnTo>
                  <a:pt x="12912" y="12142"/>
                </a:lnTo>
                <a:lnTo>
                  <a:pt x="13059" y="11849"/>
                </a:lnTo>
                <a:lnTo>
                  <a:pt x="13169" y="11519"/>
                </a:lnTo>
                <a:lnTo>
                  <a:pt x="13242" y="11189"/>
                </a:lnTo>
                <a:lnTo>
                  <a:pt x="13279" y="10859"/>
                </a:lnTo>
                <a:lnTo>
                  <a:pt x="13316" y="10528"/>
                </a:lnTo>
                <a:lnTo>
                  <a:pt x="13279" y="10198"/>
                </a:lnTo>
                <a:lnTo>
                  <a:pt x="13242" y="9868"/>
                </a:lnTo>
                <a:lnTo>
                  <a:pt x="13169" y="9538"/>
                </a:lnTo>
                <a:lnTo>
                  <a:pt x="13095" y="9208"/>
                </a:lnTo>
                <a:lnTo>
                  <a:pt x="12875" y="8584"/>
                </a:lnTo>
                <a:lnTo>
                  <a:pt x="12582" y="7961"/>
                </a:lnTo>
                <a:lnTo>
                  <a:pt x="12252" y="7374"/>
                </a:lnTo>
                <a:lnTo>
                  <a:pt x="11885" y="6824"/>
                </a:lnTo>
                <a:lnTo>
                  <a:pt x="10271" y="4476"/>
                </a:lnTo>
                <a:lnTo>
                  <a:pt x="8657" y="2165"/>
                </a:lnTo>
                <a:lnTo>
                  <a:pt x="8584" y="2092"/>
                </a:lnTo>
                <a:lnTo>
                  <a:pt x="8474" y="2055"/>
                </a:lnTo>
                <a:close/>
              </a:path>
            </a:pathLst>
          </a:custGeom>
          <a:solidFill>
            <a:srgbClr val="6D9EE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A4C2F4"/>
              </a:solidFill>
              <a:latin typeface="Arial"/>
              <a:ea typeface="Arial"/>
              <a:cs typeface="Arial"/>
              <a:sym typeface="Arial"/>
            </a:endParaRPr>
          </a:p>
        </p:txBody>
      </p:sp>
      <p:sp>
        <p:nvSpPr>
          <p:cNvPr id="909" name="Google Shape;909;p41"/>
          <p:cNvSpPr/>
          <p:nvPr/>
        </p:nvSpPr>
        <p:spPr>
          <a:xfrm>
            <a:off x="1866011" y="4742879"/>
            <a:ext cx="681078" cy="455287"/>
          </a:xfrm>
          <a:custGeom>
            <a:avLst/>
            <a:gdLst/>
            <a:ahLst/>
            <a:cxnLst/>
            <a:rect l="l" t="t" r="r" b="b"/>
            <a:pathLst>
              <a:path w="13610" h="9098" extrusionOk="0">
                <a:moveTo>
                  <a:pt x="4696" y="0"/>
                </a:moveTo>
                <a:lnTo>
                  <a:pt x="4586" y="74"/>
                </a:lnTo>
                <a:lnTo>
                  <a:pt x="4256" y="440"/>
                </a:lnTo>
                <a:lnTo>
                  <a:pt x="3999" y="844"/>
                </a:lnTo>
                <a:lnTo>
                  <a:pt x="3742" y="1247"/>
                </a:lnTo>
                <a:lnTo>
                  <a:pt x="3522" y="1688"/>
                </a:lnTo>
                <a:lnTo>
                  <a:pt x="3339" y="2128"/>
                </a:lnTo>
                <a:lnTo>
                  <a:pt x="3228" y="2605"/>
                </a:lnTo>
                <a:lnTo>
                  <a:pt x="3118" y="3081"/>
                </a:lnTo>
                <a:lnTo>
                  <a:pt x="3045" y="3595"/>
                </a:lnTo>
                <a:lnTo>
                  <a:pt x="3008" y="3852"/>
                </a:lnTo>
                <a:lnTo>
                  <a:pt x="2935" y="4072"/>
                </a:lnTo>
                <a:lnTo>
                  <a:pt x="2825" y="4329"/>
                </a:lnTo>
                <a:lnTo>
                  <a:pt x="2678" y="4512"/>
                </a:lnTo>
                <a:lnTo>
                  <a:pt x="2605" y="4622"/>
                </a:lnTo>
                <a:lnTo>
                  <a:pt x="2495" y="4659"/>
                </a:lnTo>
                <a:lnTo>
                  <a:pt x="2275" y="4732"/>
                </a:lnTo>
                <a:lnTo>
                  <a:pt x="1835" y="4732"/>
                </a:lnTo>
                <a:lnTo>
                  <a:pt x="1541" y="4659"/>
                </a:lnTo>
                <a:lnTo>
                  <a:pt x="991" y="4659"/>
                </a:lnTo>
                <a:lnTo>
                  <a:pt x="881" y="4732"/>
                </a:lnTo>
                <a:lnTo>
                  <a:pt x="771" y="4769"/>
                </a:lnTo>
                <a:lnTo>
                  <a:pt x="587" y="4732"/>
                </a:lnTo>
                <a:lnTo>
                  <a:pt x="404" y="4732"/>
                </a:lnTo>
                <a:lnTo>
                  <a:pt x="257" y="4805"/>
                </a:lnTo>
                <a:lnTo>
                  <a:pt x="74" y="4879"/>
                </a:lnTo>
                <a:lnTo>
                  <a:pt x="37" y="4952"/>
                </a:lnTo>
                <a:lnTo>
                  <a:pt x="0" y="5026"/>
                </a:lnTo>
                <a:lnTo>
                  <a:pt x="0" y="5172"/>
                </a:lnTo>
                <a:lnTo>
                  <a:pt x="37" y="5209"/>
                </a:lnTo>
                <a:lnTo>
                  <a:pt x="74" y="5246"/>
                </a:lnTo>
                <a:lnTo>
                  <a:pt x="147" y="5282"/>
                </a:lnTo>
                <a:lnTo>
                  <a:pt x="221" y="5246"/>
                </a:lnTo>
                <a:lnTo>
                  <a:pt x="514" y="5172"/>
                </a:lnTo>
                <a:lnTo>
                  <a:pt x="587" y="5282"/>
                </a:lnTo>
                <a:lnTo>
                  <a:pt x="697" y="5356"/>
                </a:lnTo>
                <a:lnTo>
                  <a:pt x="807" y="5356"/>
                </a:lnTo>
                <a:lnTo>
                  <a:pt x="881" y="5319"/>
                </a:lnTo>
                <a:lnTo>
                  <a:pt x="918" y="5282"/>
                </a:lnTo>
                <a:lnTo>
                  <a:pt x="991" y="5209"/>
                </a:lnTo>
                <a:lnTo>
                  <a:pt x="1064" y="5172"/>
                </a:lnTo>
                <a:lnTo>
                  <a:pt x="1248" y="5136"/>
                </a:lnTo>
                <a:lnTo>
                  <a:pt x="1431" y="5172"/>
                </a:lnTo>
                <a:lnTo>
                  <a:pt x="1614" y="5209"/>
                </a:lnTo>
                <a:lnTo>
                  <a:pt x="1981" y="5282"/>
                </a:lnTo>
                <a:lnTo>
                  <a:pt x="2201" y="5282"/>
                </a:lnTo>
                <a:lnTo>
                  <a:pt x="2385" y="5246"/>
                </a:lnTo>
                <a:lnTo>
                  <a:pt x="2605" y="5209"/>
                </a:lnTo>
                <a:lnTo>
                  <a:pt x="2752" y="5136"/>
                </a:lnTo>
                <a:lnTo>
                  <a:pt x="2935" y="5026"/>
                </a:lnTo>
                <a:lnTo>
                  <a:pt x="3082" y="4879"/>
                </a:lnTo>
                <a:lnTo>
                  <a:pt x="3192" y="4732"/>
                </a:lnTo>
                <a:lnTo>
                  <a:pt x="3302" y="4549"/>
                </a:lnTo>
                <a:lnTo>
                  <a:pt x="3449" y="4182"/>
                </a:lnTo>
                <a:lnTo>
                  <a:pt x="3522" y="3925"/>
                </a:lnTo>
                <a:lnTo>
                  <a:pt x="3559" y="3668"/>
                </a:lnTo>
                <a:lnTo>
                  <a:pt x="3632" y="3118"/>
                </a:lnTo>
                <a:lnTo>
                  <a:pt x="3742" y="2641"/>
                </a:lnTo>
                <a:lnTo>
                  <a:pt x="3889" y="2201"/>
                </a:lnTo>
                <a:lnTo>
                  <a:pt x="4035" y="1834"/>
                </a:lnTo>
                <a:lnTo>
                  <a:pt x="4219" y="1467"/>
                </a:lnTo>
                <a:lnTo>
                  <a:pt x="4402" y="1137"/>
                </a:lnTo>
                <a:lnTo>
                  <a:pt x="4659" y="844"/>
                </a:lnTo>
                <a:lnTo>
                  <a:pt x="5173" y="2861"/>
                </a:lnTo>
                <a:lnTo>
                  <a:pt x="5649" y="4842"/>
                </a:lnTo>
                <a:lnTo>
                  <a:pt x="6126" y="6860"/>
                </a:lnTo>
                <a:lnTo>
                  <a:pt x="6567" y="8914"/>
                </a:lnTo>
                <a:lnTo>
                  <a:pt x="6603" y="8987"/>
                </a:lnTo>
                <a:lnTo>
                  <a:pt x="6713" y="9061"/>
                </a:lnTo>
                <a:lnTo>
                  <a:pt x="6787" y="9097"/>
                </a:lnTo>
                <a:lnTo>
                  <a:pt x="6897" y="9097"/>
                </a:lnTo>
                <a:lnTo>
                  <a:pt x="7153" y="8987"/>
                </a:lnTo>
                <a:lnTo>
                  <a:pt x="7374" y="8804"/>
                </a:lnTo>
                <a:lnTo>
                  <a:pt x="7520" y="8620"/>
                </a:lnTo>
                <a:lnTo>
                  <a:pt x="7667" y="8364"/>
                </a:lnTo>
                <a:lnTo>
                  <a:pt x="7814" y="7997"/>
                </a:lnTo>
                <a:lnTo>
                  <a:pt x="7924" y="7593"/>
                </a:lnTo>
                <a:lnTo>
                  <a:pt x="8181" y="6823"/>
                </a:lnTo>
                <a:lnTo>
                  <a:pt x="9061" y="3962"/>
                </a:lnTo>
                <a:lnTo>
                  <a:pt x="9208" y="4439"/>
                </a:lnTo>
                <a:lnTo>
                  <a:pt x="9318" y="4952"/>
                </a:lnTo>
                <a:lnTo>
                  <a:pt x="9318" y="5062"/>
                </a:lnTo>
                <a:lnTo>
                  <a:pt x="9391" y="5136"/>
                </a:lnTo>
                <a:lnTo>
                  <a:pt x="9464" y="5209"/>
                </a:lnTo>
                <a:lnTo>
                  <a:pt x="9574" y="5209"/>
                </a:lnTo>
                <a:lnTo>
                  <a:pt x="12032" y="5062"/>
                </a:lnTo>
                <a:lnTo>
                  <a:pt x="12069" y="5136"/>
                </a:lnTo>
                <a:lnTo>
                  <a:pt x="12105" y="5209"/>
                </a:lnTo>
                <a:lnTo>
                  <a:pt x="12326" y="5356"/>
                </a:lnTo>
                <a:lnTo>
                  <a:pt x="12582" y="5429"/>
                </a:lnTo>
                <a:lnTo>
                  <a:pt x="12619" y="5466"/>
                </a:lnTo>
                <a:lnTo>
                  <a:pt x="12912" y="5466"/>
                </a:lnTo>
                <a:lnTo>
                  <a:pt x="13059" y="5429"/>
                </a:lnTo>
                <a:lnTo>
                  <a:pt x="13206" y="5319"/>
                </a:lnTo>
                <a:lnTo>
                  <a:pt x="13316" y="5209"/>
                </a:lnTo>
                <a:lnTo>
                  <a:pt x="13426" y="5062"/>
                </a:lnTo>
                <a:lnTo>
                  <a:pt x="13536" y="4915"/>
                </a:lnTo>
                <a:lnTo>
                  <a:pt x="13609" y="4732"/>
                </a:lnTo>
                <a:lnTo>
                  <a:pt x="13609" y="4659"/>
                </a:lnTo>
                <a:lnTo>
                  <a:pt x="13609" y="4549"/>
                </a:lnTo>
                <a:lnTo>
                  <a:pt x="13536" y="4439"/>
                </a:lnTo>
                <a:lnTo>
                  <a:pt x="13426" y="4292"/>
                </a:lnTo>
                <a:lnTo>
                  <a:pt x="13279" y="4219"/>
                </a:lnTo>
                <a:lnTo>
                  <a:pt x="13133" y="4145"/>
                </a:lnTo>
                <a:lnTo>
                  <a:pt x="12949" y="4072"/>
                </a:lnTo>
                <a:lnTo>
                  <a:pt x="12802" y="4072"/>
                </a:lnTo>
                <a:lnTo>
                  <a:pt x="12619" y="4108"/>
                </a:lnTo>
                <a:lnTo>
                  <a:pt x="12436" y="4182"/>
                </a:lnTo>
                <a:lnTo>
                  <a:pt x="12326" y="4255"/>
                </a:lnTo>
                <a:lnTo>
                  <a:pt x="12252" y="4329"/>
                </a:lnTo>
                <a:lnTo>
                  <a:pt x="12142" y="4512"/>
                </a:lnTo>
                <a:lnTo>
                  <a:pt x="9794" y="4659"/>
                </a:lnTo>
                <a:lnTo>
                  <a:pt x="9721" y="4255"/>
                </a:lnTo>
                <a:lnTo>
                  <a:pt x="9611" y="3852"/>
                </a:lnTo>
                <a:lnTo>
                  <a:pt x="9464" y="3448"/>
                </a:lnTo>
                <a:lnTo>
                  <a:pt x="9281" y="3045"/>
                </a:lnTo>
                <a:lnTo>
                  <a:pt x="9208" y="2971"/>
                </a:lnTo>
                <a:lnTo>
                  <a:pt x="9134" y="2935"/>
                </a:lnTo>
                <a:lnTo>
                  <a:pt x="8987" y="2935"/>
                </a:lnTo>
                <a:lnTo>
                  <a:pt x="8841" y="2971"/>
                </a:lnTo>
                <a:lnTo>
                  <a:pt x="8804" y="3045"/>
                </a:lnTo>
                <a:lnTo>
                  <a:pt x="8767" y="3118"/>
                </a:lnTo>
                <a:lnTo>
                  <a:pt x="7850" y="6016"/>
                </a:lnTo>
                <a:lnTo>
                  <a:pt x="7374" y="7557"/>
                </a:lnTo>
                <a:lnTo>
                  <a:pt x="7227" y="7997"/>
                </a:lnTo>
                <a:lnTo>
                  <a:pt x="7153" y="8217"/>
                </a:lnTo>
                <a:lnTo>
                  <a:pt x="7007" y="8400"/>
                </a:lnTo>
                <a:lnTo>
                  <a:pt x="6567" y="6346"/>
                </a:lnTo>
                <a:lnTo>
                  <a:pt x="6090" y="4292"/>
                </a:lnTo>
                <a:lnTo>
                  <a:pt x="5576" y="2238"/>
                </a:lnTo>
                <a:lnTo>
                  <a:pt x="5026" y="220"/>
                </a:lnTo>
                <a:lnTo>
                  <a:pt x="4953" y="74"/>
                </a:lnTo>
                <a:lnTo>
                  <a:pt x="4842" y="37"/>
                </a:lnTo>
                <a:lnTo>
                  <a:pt x="4696" y="0"/>
                </a:lnTo>
                <a:close/>
              </a:path>
            </a:pathLst>
          </a:custGeom>
          <a:solidFill>
            <a:srgbClr val="6D9EE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A4C2F4"/>
              </a:solidFill>
              <a:latin typeface="Arial"/>
              <a:ea typeface="Arial"/>
              <a:cs typeface="Arial"/>
              <a:sym typeface="Arial"/>
            </a:endParaRPr>
          </a:p>
        </p:txBody>
      </p:sp>
      <p:sp>
        <p:nvSpPr>
          <p:cNvPr id="910" name="Google Shape;910;p41"/>
          <p:cNvSpPr/>
          <p:nvPr/>
        </p:nvSpPr>
        <p:spPr>
          <a:xfrm>
            <a:off x="6669805" y="4614395"/>
            <a:ext cx="308462" cy="330481"/>
          </a:xfrm>
          <a:custGeom>
            <a:avLst/>
            <a:gdLst/>
            <a:ahLst/>
            <a:cxnLst/>
            <a:rect l="l" t="t" r="r" b="b"/>
            <a:pathLst>
              <a:path w="6164" h="6604" extrusionOk="0">
                <a:moveTo>
                  <a:pt x="3962" y="0"/>
                </a:moveTo>
                <a:lnTo>
                  <a:pt x="3926" y="37"/>
                </a:lnTo>
                <a:lnTo>
                  <a:pt x="3889" y="74"/>
                </a:lnTo>
                <a:lnTo>
                  <a:pt x="3889" y="147"/>
                </a:lnTo>
                <a:lnTo>
                  <a:pt x="3522" y="477"/>
                </a:lnTo>
                <a:lnTo>
                  <a:pt x="3229" y="807"/>
                </a:lnTo>
                <a:lnTo>
                  <a:pt x="2788" y="1284"/>
                </a:lnTo>
                <a:lnTo>
                  <a:pt x="2458" y="1651"/>
                </a:lnTo>
                <a:lnTo>
                  <a:pt x="2201" y="1578"/>
                </a:lnTo>
                <a:lnTo>
                  <a:pt x="1321" y="1321"/>
                </a:lnTo>
                <a:lnTo>
                  <a:pt x="1138" y="1284"/>
                </a:lnTo>
                <a:lnTo>
                  <a:pt x="808" y="1211"/>
                </a:lnTo>
                <a:lnTo>
                  <a:pt x="661" y="1174"/>
                </a:lnTo>
                <a:lnTo>
                  <a:pt x="514" y="1211"/>
                </a:lnTo>
                <a:lnTo>
                  <a:pt x="441" y="1248"/>
                </a:lnTo>
                <a:lnTo>
                  <a:pt x="441" y="1284"/>
                </a:lnTo>
                <a:lnTo>
                  <a:pt x="441" y="1358"/>
                </a:lnTo>
                <a:lnTo>
                  <a:pt x="477" y="1468"/>
                </a:lnTo>
                <a:lnTo>
                  <a:pt x="551" y="1541"/>
                </a:lnTo>
                <a:lnTo>
                  <a:pt x="661" y="1614"/>
                </a:lnTo>
                <a:lnTo>
                  <a:pt x="771" y="1651"/>
                </a:lnTo>
                <a:lnTo>
                  <a:pt x="1064" y="1761"/>
                </a:lnTo>
                <a:lnTo>
                  <a:pt x="1284" y="1798"/>
                </a:lnTo>
                <a:lnTo>
                  <a:pt x="2055" y="2018"/>
                </a:lnTo>
                <a:lnTo>
                  <a:pt x="2055" y="2091"/>
                </a:lnTo>
                <a:lnTo>
                  <a:pt x="2091" y="2165"/>
                </a:lnTo>
                <a:lnTo>
                  <a:pt x="2165" y="2238"/>
                </a:lnTo>
                <a:lnTo>
                  <a:pt x="2201" y="2238"/>
                </a:lnTo>
                <a:lnTo>
                  <a:pt x="2275" y="2275"/>
                </a:lnTo>
                <a:lnTo>
                  <a:pt x="2385" y="2238"/>
                </a:lnTo>
                <a:lnTo>
                  <a:pt x="2532" y="2165"/>
                </a:lnTo>
                <a:lnTo>
                  <a:pt x="2678" y="2128"/>
                </a:lnTo>
                <a:lnTo>
                  <a:pt x="2752" y="2091"/>
                </a:lnTo>
                <a:lnTo>
                  <a:pt x="2788" y="2055"/>
                </a:lnTo>
                <a:lnTo>
                  <a:pt x="2788" y="1981"/>
                </a:lnTo>
                <a:lnTo>
                  <a:pt x="2788" y="1908"/>
                </a:lnTo>
                <a:lnTo>
                  <a:pt x="2935" y="1761"/>
                </a:lnTo>
                <a:lnTo>
                  <a:pt x="3375" y="1284"/>
                </a:lnTo>
                <a:lnTo>
                  <a:pt x="3815" y="771"/>
                </a:lnTo>
                <a:lnTo>
                  <a:pt x="3852" y="1394"/>
                </a:lnTo>
                <a:lnTo>
                  <a:pt x="3852" y="2091"/>
                </a:lnTo>
                <a:lnTo>
                  <a:pt x="3889" y="2421"/>
                </a:lnTo>
                <a:lnTo>
                  <a:pt x="3962" y="2605"/>
                </a:lnTo>
                <a:lnTo>
                  <a:pt x="4036" y="2751"/>
                </a:lnTo>
                <a:lnTo>
                  <a:pt x="4109" y="2825"/>
                </a:lnTo>
                <a:lnTo>
                  <a:pt x="4219" y="2825"/>
                </a:lnTo>
                <a:lnTo>
                  <a:pt x="4476" y="3008"/>
                </a:lnTo>
                <a:lnTo>
                  <a:pt x="4732" y="3155"/>
                </a:lnTo>
                <a:lnTo>
                  <a:pt x="5063" y="3265"/>
                </a:lnTo>
                <a:lnTo>
                  <a:pt x="5356" y="3338"/>
                </a:lnTo>
                <a:lnTo>
                  <a:pt x="5246" y="3412"/>
                </a:lnTo>
                <a:lnTo>
                  <a:pt x="4732" y="3669"/>
                </a:lnTo>
                <a:lnTo>
                  <a:pt x="4512" y="3779"/>
                </a:lnTo>
                <a:lnTo>
                  <a:pt x="4292" y="3925"/>
                </a:lnTo>
                <a:lnTo>
                  <a:pt x="4219" y="3925"/>
                </a:lnTo>
                <a:lnTo>
                  <a:pt x="4182" y="3962"/>
                </a:lnTo>
                <a:lnTo>
                  <a:pt x="4072" y="4072"/>
                </a:lnTo>
                <a:lnTo>
                  <a:pt x="3962" y="4292"/>
                </a:lnTo>
                <a:lnTo>
                  <a:pt x="3889" y="4549"/>
                </a:lnTo>
                <a:lnTo>
                  <a:pt x="3852" y="5283"/>
                </a:lnTo>
                <a:lnTo>
                  <a:pt x="3852" y="5649"/>
                </a:lnTo>
                <a:lnTo>
                  <a:pt x="3852" y="6053"/>
                </a:lnTo>
                <a:lnTo>
                  <a:pt x="3559" y="5723"/>
                </a:lnTo>
                <a:lnTo>
                  <a:pt x="3229" y="5393"/>
                </a:lnTo>
                <a:lnTo>
                  <a:pt x="2642" y="4769"/>
                </a:lnTo>
                <a:lnTo>
                  <a:pt x="2568" y="4659"/>
                </a:lnTo>
                <a:lnTo>
                  <a:pt x="2495" y="4586"/>
                </a:lnTo>
                <a:lnTo>
                  <a:pt x="2385" y="4586"/>
                </a:lnTo>
                <a:lnTo>
                  <a:pt x="2385" y="4622"/>
                </a:lnTo>
                <a:lnTo>
                  <a:pt x="2312" y="4622"/>
                </a:lnTo>
                <a:lnTo>
                  <a:pt x="1908" y="4769"/>
                </a:lnTo>
                <a:lnTo>
                  <a:pt x="1468" y="4842"/>
                </a:lnTo>
                <a:lnTo>
                  <a:pt x="1064" y="4916"/>
                </a:lnTo>
                <a:lnTo>
                  <a:pt x="624" y="4952"/>
                </a:lnTo>
                <a:lnTo>
                  <a:pt x="1138" y="4329"/>
                </a:lnTo>
                <a:lnTo>
                  <a:pt x="1358" y="3999"/>
                </a:lnTo>
                <a:lnTo>
                  <a:pt x="1541" y="3632"/>
                </a:lnTo>
                <a:lnTo>
                  <a:pt x="1688" y="3595"/>
                </a:lnTo>
                <a:lnTo>
                  <a:pt x="1725" y="3558"/>
                </a:lnTo>
                <a:lnTo>
                  <a:pt x="1761" y="3485"/>
                </a:lnTo>
                <a:lnTo>
                  <a:pt x="1798" y="3448"/>
                </a:lnTo>
                <a:lnTo>
                  <a:pt x="1798" y="3375"/>
                </a:lnTo>
                <a:lnTo>
                  <a:pt x="1761" y="3302"/>
                </a:lnTo>
                <a:lnTo>
                  <a:pt x="1725" y="3265"/>
                </a:lnTo>
                <a:lnTo>
                  <a:pt x="1651" y="3228"/>
                </a:lnTo>
                <a:lnTo>
                  <a:pt x="1541" y="3045"/>
                </a:lnTo>
                <a:lnTo>
                  <a:pt x="1211" y="2458"/>
                </a:lnTo>
                <a:lnTo>
                  <a:pt x="844" y="1908"/>
                </a:lnTo>
                <a:lnTo>
                  <a:pt x="624" y="1651"/>
                </a:lnTo>
                <a:lnTo>
                  <a:pt x="367" y="1431"/>
                </a:lnTo>
                <a:lnTo>
                  <a:pt x="257" y="1394"/>
                </a:lnTo>
                <a:lnTo>
                  <a:pt x="184" y="1431"/>
                </a:lnTo>
                <a:lnTo>
                  <a:pt x="111" y="1504"/>
                </a:lnTo>
                <a:lnTo>
                  <a:pt x="111" y="1578"/>
                </a:lnTo>
                <a:lnTo>
                  <a:pt x="111" y="1614"/>
                </a:lnTo>
                <a:lnTo>
                  <a:pt x="331" y="1945"/>
                </a:lnTo>
                <a:lnTo>
                  <a:pt x="551" y="2238"/>
                </a:lnTo>
                <a:lnTo>
                  <a:pt x="771" y="2531"/>
                </a:lnTo>
                <a:lnTo>
                  <a:pt x="954" y="2825"/>
                </a:lnTo>
                <a:lnTo>
                  <a:pt x="1101" y="3155"/>
                </a:lnTo>
                <a:lnTo>
                  <a:pt x="1174" y="3338"/>
                </a:lnTo>
                <a:lnTo>
                  <a:pt x="1284" y="3522"/>
                </a:lnTo>
                <a:lnTo>
                  <a:pt x="1101" y="3669"/>
                </a:lnTo>
                <a:lnTo>
                  <a:pt x="918" y="3815"/>
                </a:lnTo>
                <a:lnTo>
                  <a:pt x="587" y="4219"/>
                </a:lnTo>
                <a:lnTo>
                  <a:pt x="294" y="4622"/>
                </a:lnTo>
                <a:lnTo>
                  <a:pt x="37" y="5062"/>
                </a:lnTo>
                <a:lnTo>
                  <a:pt x="1" y="5172"/>
                </a:lnTo>
                <a:lnTo>
                  <a:pt x="1" y="5283"/>
                </a:lnTo>
                <a:lnTo>
                  <a:pt x="74" y="5356"/>
                </a:lnTo>
                <a:lnTo>
                  <a:pt x="184" y="5393"/>
                </a:lnTo>
                <a:lnTo>
                  <a:pt x="734" y="5393"/>
                </a:lnTo>
                <a:lnTo>
                  <a:pt x="1284" y="5356"/>
                </a:lnTo>
                <a:lnTo>
                  <a:pt x="1835" y="5246"/>
                </a:lnTo>
                <a:lnTo>
                  <a:pt x="2348" y="5062"/>
                </a:lnTo>
                <a:lnTo>
                  <a:pt x="2568" y="5356"/>
                </a:lnTo>
                <a:lnTo>
                  <a:pt x="2788" y="5576"/>
                </a:lnTo>
                <a:lnTo>
                  <a:pt x="3229" y="6163"/>
                </a:lnTo>
                <a:lnTo>
                  <a:pt x="3485" y="6383"/>
                </a:lnTo>
                <a:lnTo>
                  <a:pt x="3632" y="6493"/>
                </a:lnTo>
                <a:lnTo>
                  <a:pt x="3779" y="6566"/>
                </a:lnTo>
                <a:lnTo>
                  <a:pt x="3889" y="6566"/>
                </a:lnTo>
                <a:lnTo>
                  <a:pt x="4036" y="6530"/>
                </a:lnTo>
                <a:lnTo>
                  <a:pt x="4146" y="6603"/>
                </a:lnTo>
                <a:lnTo>
                  <a:pt x="4292" y="6603"/>
                </a:lnTo>
                <a:lnTo>
                  <a:pt x="4366" y="6530"/>
                </a:lnTo>
                <a:lnTo>
                  <a:pt x="4402" y="6456"/>
                </a:lnTo>
                <a:lnTo>
                  <a:pt x="4439" y="6383"/>
                </a:lnTo>
                <a:lnTo>
                  <a:pt x="4402" y="6310"/>
                </a:lnTo>
                <a:lnTo>
                  <a:pt x="4366" y="6273"/>
                </a:lnTo>
                <a:lnTo>
                  <a:pt x="4329" y="6236"/>
                </a:lnTo>
                <a:lnTo>
                  <a:pt x="4292" y="6053"/>
                </a:lnTo>
                <a:lnTo>
                  <a:pt x="4292" y="5833"/>
                </a:lnTo>
                <a:lnTo>
                  <a:pt x="4256" y="5172"/>
                </a:lnTo>
                <a:lnTo>
                  <a:pt x="4256" y="4769"/>
                </a:lnTo>
                <a:lnTo>
                  <a:pt x="4256" y="4402"/>
                </a:lnTo>
                <a:lnTo>
                  <a:pt x="4402" y="4402"/>
                </a:lnTo>
                <a:lnTo>
                  <a:pt x="4476" y="4365"/>
                </a:lnTo>
                <a:lnTo>
                  <a:pt x="4549" y="4292"/>
                </a:lnTo>
                <a:lnTo>
                  <a:pt x="4549" y="4255"/>
                </a:lnTo>
                <a:lnTo>
                  <a:pt x="4622" y="4219"/>
                </a:lnTo>
                <a:lnTo>
                  <a:pt x="5209" y="3889"/>
                </a:lnTo>
                <a:lnTo>
                  <a:pt x="5539" y="3705"/>
                </a:lnTo>
                <a:lnTo>
                  <a:pt x="5686" y="3595"/>
                </a:lnTo>
                <a:lnTo>
                  <a:pt x="5833" y="3485"/>
                </a:lnTo>
                <a:lnTo>
                  <a:pt x="5980" y="3485"/>
                </a:lnTo>
                <a:lnTo>
                  <a:pt x="6090" y="3448"/>
                </a:lnTo>
                <a:lnTo>
                  <a:pt x="6126" y="3375"/>
                </a:lnTo>
                <a:lnTo>
                  <a:pt x="6163" y="3302"/>
                </a:lnTo>
                <a:lnTo>
                  <a:pt x="6163" y="3228"/>
                </a:lnTo>
                <a:lnTo>
                  <a:pt x="6126" y="3118"/>
                </a:lnTo>
                <a:lnTo>
                  <a:pt x="6090" y="3045"/>
                </a:lnTo>
                <a:lnTo>
                  <a:pt x="5980" y="3008"/>
                </a:lnTo>
                <a:lnTo>
                  <a:pt x="5576" y="2935"/>
                </a:lnTo>
                <a:lnTo>
                  <a:pt x="5173" y="2788"/>
                </a:lnTo>
                <a:lnTo>
                  <a:pt x="4769" y="2678"/>
                </a:lnTo>
                <a:lnTo>
                  <a:pt x="4366" y="2568"/>
                </a:lnTo>
                <a:lnTo>
                  <a:pt x="4366" y="2275"/>
                </a:lnTo>
                <a:lnTo>
                  <a:pt x="4329" y="2018"/>
                </a:lnTo>
                <a:lnTo>
                  <a:pt x="4256" y="1468"/>
                </a:lnTo>
                <a:lnTo>
                  <a:pt x="4256" y="881"/>
                </a:lnTo>
                <a:lnTo>
                  <a:pt x="4219" y="551"/>
                </a:lnTo>
                <a:lnTo>
                  <a:pt x="4182" y="257"/>
                </a:lnTo>
                <a:lnTo>
                  <a:pt x="4219" y="184"/>
                </a:lnTo>
                <a:lnTo>
                  <a:pt x="4256" y="110"/>
                </a:lnTo>
                <a:lnTo>
                  <a:pt x="4219" y="37"/>
                </a:lnTo>
                <a:lnTo>
                  <a:pt x="4182" y="0"/>
                </a:lnTo>
                <a:close/>
              </a:path>
            </a:pathLst>
          </a:custGeom>
          <a:solidFill>
            <a:srgbClr val="6D9EE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A4C2F4"/>
              </a:solidFill>
              <a:latin typeface="Arial"/>
              <a:ea typeface="Arial"/>
              <a:cs typeface="Arial"/>
              <a:sym typeface="Arial"/>
            </a:endParaRPr>
          </a:p>
        </p:txBody>
      </p:sp>
    </p:spTree>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matchingName="Subtitle">
  <p:cSld name="TITLE_1">
    <p:spTree>
      <p:nvGrpSpPr>
        <p:cNvPr id="1" name="Shape 911"/>
        <p:cNvGrpSpPr/>
        <p:nvPr/>
      </p:nvGrpSpPr>
      <p:grpSpPr>
        <a:xfrm>
          <a:off x="0" y="0"/>
          <a:ext cx="0" cy="0"/>
          <a:chOff x="0" y="0"/>
          <a:chExt cx="0" cy="0"/>
        </a:xfrm>
      </p:grpSpPr>
      <p:sp>
        <p:nvSpPr>
          <p:cNvPr id="912" name="Google Shape;912;p42"/>
          <p:cNvSpPr txBox="1">
            <a:spLocks noGrp="1"/>
          </p:cNvSpPr>
          <p:nvPr>
            <p:ph type="ctrTitle"/>
          </p:nvPr>
        </p:nvSpPr>
        <p:spPr>
          <a:xfrm>
            <a:off x="3210935" y="1661762"/>
            <a:ext cx="5301600" cy="1159800"/>
          </a:xfrm>
          <a:prstGeom prst="rect">
            <a:avLst/>
          </a:prstGeom>
          <a:noFill/>
          <a:ln>
            <a:noFill/>
          </a:ln>
        </p:spPr>
        <p:txBody>
          <a:bodyPr spcFirstLastPara="1" wrap="square" lIns="91425" tIns="91425" rIns="91425" bIns="91425" anchor="b" anchorCtr="0">
            <a:noAutofit/>
          </a:bodyPr>
          <a:lstStyle>
            <a:lvl1pPr lvl="0" algn="r" rtl="0">
              <a:lnSpc>
                <a:spcPct val="100000"/>
              </a:lnSpc>
              <a:spcBef>
                <a:spcPts val="0"/>
              </a:spcBef>
              <a:spcAft>
                <a:spcPts val="0"/>
              </a:spcAft>
              <a:buSzPts val="3700"/>
              <a:buNone/>
              <a:defRPr sz="3700" b="0"/>
            </a:lvl1pPr>
            <a:lvl2pPr lvl="1" algn="r" rtl="0">
              <a:lnSpc>
                <a:spcPct val="100000"/>
              </a:lnSpc>
              <a:spcBef>
                <a:spcPts val="0"/>
              </a:spcBef>
              <a:spcAft>
                <a:spcPts val="0"/>
              </a:spcAft>
              <a:buSzPts val="3700"/>
              <a:buNone/>
              <a:defRPr sz="3700" b="0"/>
            </a:lvl2pPr>
            <a:lvl3pPr lvl="2" algn="r" rtl="0">
              <a:lnSpc>
                <a:spcPct val="100000"/>
              </a:lnSpc>
              <a:spcBef>
                <a:spcPts val="0"/>
              </a:spcBef>
              <a:spcAft>
                <a:spcPts val="0"/>
              </a:spcAft>
              <a:buSzPts val="3700"/>
              <a:buNone/>
              <a:defRPr sz="3700" b="0"/>
            </a:lvl3pPr>
            <a:lvl4pPr lvl="3" algn="r" rtl="0">
              <a:lnSpc>
                <a:spcPct val="100000"/>
              </a:lnSpc>
              <a:spcBef>
                <a:spcPts val="0"/>
              </a:spcBef>
              <a:spcAft>
                <a:spcPts val="0"/>
              </a:spcAft>
              <a:buSzPts val="3700"/>
              <a:buNone/>
              <a:defRPr sz="3700" b="0"/>
            </a:lvl4pPr>
            <a:lvl5pPr lvl="4" algn="r" rtl="0">
              <a:lnSpc>
                <a:spcPct val="100000"/>
              </a:lnSpc>
              <a:spcBef>
                <a:spcPts val="0"/>
              </a:spcBef>
              <a:spcAft>
                <a:spcPts val="0"/>
              </a:spcAft>
              <a:buSzPts val="3700"/>
              <a:buNone/>
              <a:defRPr sz="3700" b="0"/>
            </a:lvl5pPr>
            <a:lvl6pPr lvl="5" algn="r" rtl="0">
              <a:lnSpc>
                <a:spcPct val="100000"/>
              </a:lnSpc>
              <a:spcBef>
                <a:spcPts val="0"/>
              </a:spcBef>
              <a:spcAft>
                <a:spcPts val="0"/>
              </a:spcAft>
              <a:buSzPts val="3700"/>
              <a:buNone/>
              <a:defRPr sz="3700" b="0"/>
            </a:lvl6pPr>
            <a:lvl7pPr lvl="6" algn="r" rtl="0">
              <a:lnSpc>
                <a:spcPct val="100000"/>
              </a:lnSpc>
              <a:spcBef>
                <a:spcPts val="0"/>
              </a:spcBef>
              <a:spcAft>
                <a:spcPts val="0"/>
              </a:spcAft>
              <a:buSzPts val="3700"/>
              <a:buNone/>
              <a:defRPr sz="3700" b="0"/>
            </a:lvl7pPr>
            <a:lvl8pPr lvl="7" algn="r" rtl="0">
              <a:lnSpc>
                <a:spcPct val="100000"/>
              </a:lnSpc>
              <a:spcBef>
                <a:spcPts val="0"/>
              </a:spcBef>
              <a:spcAft>
                <a:spcPts val="0"/>
              </a:spcAft>
              <a:buSzPts val="3700"/>
              <a:buNone/>
              <a:defRPr sz="3700" b="0"/>
            </a:lvl8pPr>
            <a:lvl9pPr lvl="8" algn="r" rtl="0">
              <a:lnSpc>
                <a:spcPct val="100000"/>
              </a:lnSpc>
              <a:spcBef>
                <a:spcPts val="0"/>
              </a:spcBef>
              <a:spcAft>
                <a:spcPts val="0"/>
              </a:spcAft>
              <a:buSzPts val="3700"/>
              <a:buNone/>
              <a:defRPr sz="3700" b="0"/>
            </a:lvl9pPr>
          </a:lstStyle>
          <a:p>
            <a:endParaRPr/>
          </a:p>
        </p:txBody>
      </p:sp>
      <p:sp>
        <p:nvSpPr>
          <p:cNvPr id="913" name="Google Shape;913;p42"/>
          <p:cNvSpPr txBox="1">
            <a:spLocks noGrp="1"/>
          </p:cNvSpPr>
          <p:nvPr>
            <p:ph type="subTitle" idx="1"/>
          </p:nvPr>
        </p:nvSpPr>
        <p:spPr>
          <a:xfrm>
            <a:off x="3210885" y="2864177"/>
            <a:ext cx="5301600" cy="784800"/>
          </a:xfrm>
          <a:prstGeom prst="rect">
            <a:avLst/>
          </a:prstGeom>
          <a:noFill/>
          <a:ln>
            <a:noFill/>
          </a:ln>
        </p:spPr>
        <p:txBody>
          <a:bodyPr spcFirstLastPara="1" wrap="square" lIns="91425" tIns="91425" rIns="91425" bIns="91425" anchor="t" anchorCtr="0">
            <a:noAutofit/>
          </a:bodyPr>
          <a:lstStyle>
            <a:lvl1pPr lvl="0" algn="r" rtl="0">
              <a:lnSpc>
                <a:spcPct val="100000"/>
              </a:lnSpc>
              <a:spcBef>
                <a:spcPts val="0"/>
              </a:spcBef>
              <a:spcAft>
                <a:spcPts val="0"/>
              </a:spcAft>
              <a:buClr>
                <a:srgbClr val="1C4587"/>
              </a:buClr>
              <a:buSzPts val="2600"/>
              <a:buNone/>
              <a:defRPr>
                <a:solidFill>
                  <a:srgbClr val="1C4587"/>
                </a:solidFill>
              </a:defRPr>
            </a:lvl1pPr>
            <a:lvl2pPr lvl="1" algn="r" rtl="0">
              <a:lnSpc>
                <a:spcPct val="100000"/>
              </a:lnSpc>
              <a:spcBef>
                <a:spcPts val="0"/>
              </a:spcBef>
              <a:spcAft>
                <a:spcPts val="0"/>
              </a:spcAft>
              <a:buClr>
                <a:srgbClr val="1C4587"/>
              </a:buClr>
              <a:buSzPts val="3000"/>
              <a:buNone/>
              <a:defRPr sz="3000">
                <a:solidFill>
                  <a:srgbClr val="1C4587"/>
                </a:solidFill>
              </a:defRPr>
            </a:lvl2pPr>
            <a:lvl3pPr lvl="2" algn="r" rtl="0">
              <a:lnSpc>
                <a:spcPct val="100000"/>
              </a:lnSpc>
              <a:spcBef>
                <a:spcPts val="0"/>
              </a:spcBef>
              <a:spcAft>
                <a:spcPts val="0"/>
              </a:spcAft>
              <a:buClr>
                <a:srgbClr val="1C4587"/>
              </a:buClr>
              <a:buSzPts val="3000"/>
              <a:buNone/>
              <a:defRPr sz="3000">
                <a:solidFill>
                  <a:srgbClr val="1C4587"/>
                </a:solidFill>
              </a:defRPr>
            </a:lvl3pPr>
            <a:lvl4pPr lvl="3" algn="r" rtl="0">
              <a:lnSpc>
                <a:spcPct val="100000"/>
              </a:lnSpc>
              <a:spcBef>
                <a:spcPts val="0"/>
              </a:spcBef>
              <a:spcAft>
                <a:spcPts val="0"/>
              </a:spcAft>
              <a:buClr>
                <a:srgbClr val="1C4587"/>
              </a:buClr>
              <a:buSzPts val="3000"/>
              <a:buNone/>
              <a:defRPr sz="3000">
                <a:solidFill>
                  <a:srgbClr val="1C4587"/>
                </a:solidFill>
              </a:defRPr>
            </a:lvl4pPr>
            <a:lvl5pPr lvl="4" algn="r" rtl="0">
              <a:lnSpc>
                <a:spcPct val="100000"/>
              </a:lnSpc>
              <a:spcBef>
                <a:spcPts val="0"/>
              </a:spcBef>
              <a:spcAft>
                <a:spcPts val="0"/>
              </a:spcAft>
              <a:buClr>
                <a:srgbClr val="1C4587"/>
              </a:buClr>
              <a:buSzPts val="3000"/>
              <a:buNone/>
              <a:defRPr sz="3000">
                <a:solidFill>
                  <a:srgbClr val="1C4587"/>
                </a:solidFill>
              </a:defRPr>
            </a:lvl5pPr>
            <a:lvl6pPr lvl="5" algn="r" rtl="0">
              <a:lnSpc>
                <a:spcPct val="100000"/>
              </a:lnSpc>
              <a:spcBef>
                <a:spcPts val="0"/>
              </a:spcBef>
              <a:spcAft>
                <a:spcPts val="0"/>
              </a:spcAft>
              <a:buClr>
                <a:srgbClr val="1C4587"/>
              </a:buClr>
              <a:buSzPts val="3000"/>
              <a:buNone/>
              <a:defRPr sz="3000">
                <a:solidFill>
                  <a:srgbClr val="1C4587"/>
                </a:solidFill>
              </a:defRPr>
            </a:lvl6pPr>
            <a:lvl7pPr lvl="6" algn="r" rtl="0">
              <a:lnSpc>
                <a:spcPct val="100000"/>
              </a:lnSpc>
              <a:spcBef>
                <a:spcPts val="0"/>
              </a:spcBef>
              <a:spcAft>
                <a:spcPts val="0"/>
              </a:spcAft>
              <a:buClr>
                <a:srgbClr val="1C4587"/>
              </a:buClr>
              <a:buSzPts val="3000"/>
              <a:buNone/>
              <a:defRPr sz="3000">
                <a:solidFill>
                  <a:srgbClr val="1C4587"/>
                </a:solidFill>
              </a:defRPr>
            </a:lvl7pPr>
            <a:lvl8pPr lvl="7" algn="r" rtl="0">
              <a:lnSpc>
                <a:spcPct val="100000"/>
              </a:lnSpc>
              <a:spcBef>
                <a:spcPts val="0"/>
              </a:spcBef>
              <a:spcAft>
                <a:spcPts val="0"/>
              </a:spcAft>
              <a:buClr>
                <a:srgbClr val="1C4587"/>
              </a:buClr>
              <a:buSzPts val="3000"/>
              <a:buNone/>
              <a:defRPr sz="3000">
                <a:solidFill>
                  <a:srgbClr val="1C4587"/>
                </a:solidFill>
              </a:defRPr>
            </a:lvl8pPr>
            <a:lvl9pPr lvl="8" algn="r" rtl="0">
              <a:lnSpc>
                <a:spcPct val="100000"/>
              </a:lnSpc>
              <a:spcBef>
                <a:spcPts val="0"/>
              </a:spcBef>
              <a:spcAft>
                <a:spcPts val="0"/>
              </a:spcAft>
              <a:buClr>
                <a:srgbClr val="1C4587"/>
              </a:buClr>
              <a:buSzPts val="3000"/>
              <a:buNone/>
              <a:defRPr sz="3000">
                <a:solidFill>
                  <a:srgbClr val="1C4587"/>
                </a:solidFill>
              </a:defRPr>
            </a:lvl9pPr>
          </a:lstStyle>
          <a:p>
            <a:endParaRPr/>
          </a:p>
        </p:txBody>
      </p:sp>
      <p:sp>
        <p:nvSpPr>
          <p:cNvPr id="914" name="Google Shape;914;p42"/>
          <p:cNvSpPr/>
          <p:nvPr/>
        </p:nvSpPr>
        <p:spPr>
          <a:xfrm>
            <a:off x="4412080" y="4661638"/>
            <a:ext cx="450550" cy="558734"/>
          </a:xfrm>
          <a:custGeom>
            <a:avLst/>
            <a:gdLst/>
            <a:ahLst/>
            <a:cxnLst/>
            <a:rect l="l" t="t" r="r" b="b"/>
            <a:pathLst>
              <a:path w="15884" h="19698" extrusionOk="0">
                <a:moveTo>
                  <a:pt x="9355" y="4108"/>
                </a:moveTo>
                <a:lnTo>
                  <a:pt x="9465" y="4145"/>
                </a:lnTo>
                <a:lnTo>
                  <a:pt x="9538" y="4182"/>
                </a:lnTo>
                <a:lnTo>
                  <a:pt x="9648" y="4328"/>
                </a:lnTo>
                <a:lnTo>
                  <a:pt x="9721" y="4549"/>
                </a:lnTo>
                <a:lnTo>
                  <a:pt x="9721" y="4769"/>
                </a:lnTo>
                <a:lnTo>
                  <a:pt x="9721" y="4842"/>
                </a:lnTo>
                <a:lnTo>
                  <a:pt x="9685" y="4879"/>
                </a:lnTo>
                <a:lnTo>
                  <a:pt x="9575" y="4952"/>
                </a:lnTo>
                <a:lnTo>
                  <a:pt x="9391" y="4952"/>
                </a:lnTo>
                <a:lnTo>
                  <a:pt x="9355" y="4915"/>
                </a:lnTo>
                <a:lnTo>
                  <a:pt x="9281" y="4842"/>
                </a:lnTo>
                <a:lnTo>
                  <a:pt x="9208" y="4695"/>
                </a:lnTo>
                <a:lnTo>
                  <a:pt x="9171" y="4549"/>
                </a:lnTo>
                <a:lnTo>
                  <a:pt x="9171" y="4438"/>
                </a:lnTo>
                <a:lnTo>
                  <a:pt x="9171" y="4328"/>
                </a:lnTo>
                <a:lnTo>
                  <a:pt x="9245" y="4108"/>
                </a:lnTo>
                <a:close/>
                <a:moveTo>
                  <a:pt x="9355" y="3705"/>
                </a:moveTo>
                <a:lnTo>
                  <a:pt x="9245" y="3742"/>
                </a:lnTo>
                <a:lnTo>
                  <a:pt x="9135" y="3778"/>
                </a:lnTo>
                <a:lnTo>
                  <a:pt x="9025" y="3852"/>
                </a:lnTo>
                <a:lnTo>
                  <a:pt x="8988" y="3925"/>
                </a:lnTo>
                <a:lnTo>
                  <a:pt x="8914" y="3998"/>
                </a:lnTo>
                <a:lnTo>
                  <a:pt x="8841" y="4218"/>
                </a:lnTo>
                <a:lnTo>
                  <a:pt x="8804" y="4475"/>
                </a:lnTo>
                <a:lnTo>
                  <a:pt x="8804" y="4659"/>
                </a:lnTo>
                <a:lnTo>
                  <a:pt x="8841" y="4805"/>
                </a:lnTo>
                <a:lnTo>
                  <a:pt x="8878" y="4952"/>
                </a:lnTo>
                <a:lnTo>
                  <a:pt x="8988" y="5099"/>
                </a:lnTo>
                <a:lnTo>
                  <a:pt x="9098" y="5209"/>
                </a:lnTo>
                <a:lnTo>
                  <a:pt x="9245" y="5282"/>
                </a:lnTo>
                <a:lnTo>
                  <a:pt x="9391" y="5355"/>
                </a:lnTo>
                <a:lnTo>
                  <a:pt x="9538" y="5355"/>
                </a:lnTo>
                <a:lnTo>
                  <a:pt x="9721" y="5319"/>
                </a:lnTo>
                <a:lnTo>
                  <a:pt x="9868" y="5245"/>
                </a:lnTo>
                <a:lnTo>
                  <a:pt x="10015" y="5135"/>
                </a:lnTo>
                <a:lnTo>
                  <a:pt x="10088" y="4989"/>
                </a:lnTo>
                <a:lnTo>
                  <a:pt x="10125" y="4805"/>
                </a:lnTo>
                <a:lnTo>
                  <a:pt x="10125" y="4659"/>
                </a:lnTo>
                <a:lnTo>
                  <a:pt x="10088" y="4475"/>
                </a:lnTo>
                <a:lnTo>
                  <a:pt x="10052" y="4292"/>
                </a:lnTo>
                <a:lnTo>
                  <a:pt x="9978" y="4145"/>
                </a:lnTo>
                <a:lnTo>
                  <a:pt x="9905" y="3998"/>
                </a:lnTo>
                <a:lnTo>
                  <a:pt x="9795" y="3888"/>
                </a:lnTo>
                <a:lnTo>
                  <a:pt x="9648" y="3778"/>
                </a:lnTo>
                <a:lnTo>
                  <a:pt x="9501" y="3742"/>
                </a:lnTo>
                <a:lnTo>
                  <a:pt x="9355" y="3705"/>
                </a:lnTo>
                <a:close/>
                <a:moveTo>
                  <a:pt x="11262" y="6676"/>
                </a:moveTo>
                <a:lnTo>
                  <a:pt x="11262" y="6786"/>
                </a:lnTo>
                <a:lnTo>
                  <a:pt x="11225" y="6859"/>
                </a:lnTo>
                <a:lnTo>
                  <a:pt x="11152" y="6933"/>
                </a:lnTo>
                <a:lnTo>
                  <a:pt x="11042" y="7006"/>
                </a:lnTo>
                <a:lnTo>
                  <a:pt x="10785" y="7116"/>
                </a:lnTo>
                <a:lnTo>
                  <a:pt x="10602" y="7190"/>
                </a:lnTo>
                <a:lnTo>
                  <a:pt x="9795" y="7556"/>
                </a:lnTo>
                <a:lnTo>
                  <a:pt x="9721" y="7263"/>
                </a:lnTo>
                <a:lnTo>
                  <a:pt x="10639" y="6823"/>
                </a:lnTo>
                <a:lnTo>
                  <a:pt x="11079" y="6676"/>
                </a:lnTo>
                <a:close/>
                <a:moveTo>
                  <a:pt x="11115" y="6273"/>
                </a:moveTo>
                <a:lnTo>
                  <a:pt x="10859" y="6346"/>
                </a:lnTo>
                <a:lnTo>
                  <a:pt x="10052" y="6639"/>
                </a:lnTo>
                <a:lnTo>
                  <a:pt x="9648" y="6823"/>
                </a:lnTo>
                <a:lnTo>
                  <a:pt x="9281" y="7006"/>
                </a:lnTo>
                <a:lnTo>
                  <a:pt x="9208" y="7080"/>
                </a:lnTo>
                <a:lnTo>
                  <a:pt x="9208" y="7116"/>
                </a:lnTo>
                <a:lnTo>
                  <a:pt x="9208" y="7190"/>
                </a:lnTo>
                <a:lnTo>
                  <a:pt x="9208" y="7263"/>
                </a:lnTo>
                <a:lnTo>
                  <a:pt x="9318" y="7336"/>
                </a:lnTo>
                <a:lnTo>
                  <a:pt x="9465" y="7336"/>
                </a:lnTo>
                <a:lnTo>
                  <a:pt x="9465" y="7593"/>
                </a:lnTo>
                <a:lnTo>
                  <a:pt x="9538" y="7813"/>
                </a:lnTo>
                <a:lnTo>
                  <a:pt x="9575" y="7887"/>
                </a:lnTo>
                <a:lnTo>
                  <a:pt x="9648" y="7923"/>
                </a:lnTo>
                <a:lnTo>
                  <a:pt x="9758" y="7923"/>
                </a:lnTo>
                <a:lnTo>
                  <a:pt x="10492" y="7630"/>
                </a:lnTo>
                <a:lnTo>
                  <a:pt x="10859" y="7483"/>
                </a:lnTo>
                <a:lnTo>
                  <a:pt x="11225" y="7336"/>
                </a:lnTo>
                <a:lnTo>
                  <a:pt x="11409" y="7190"/>
                </a:lnTo>
                <a:lnTo>
                  <a:pt x="11556" y="7006"/>
                </a:lnTo>
                <a:lnTo>
                  <a:pt x="11629" y="6896"/>
                </a:lnTo>
                <a:lnTo>
                  <a:pt x="11629" y="6786"/>
                </a:lnTo>
                <a:lnTo>
                  <a:pt x="11629" y="6676"/>
                </a:lnTo>
                <a:lnTo>
                  <a:pt x="11592" y="6566"/>
                </a:lnTo>
                <a:lnTo>
                  <a:pt x="11556" y="6419"/>
                </a:lnTo>
                <a:lnTo>
                  <a:pt x="11482" y="6346"/>
                </a:lnTo>
                <a:lnTo>
                  <a:pt x="11372" y="6273"/>
                </a:lnTo>
                <a:close/>
                <a:moveTo>
                  <a:pt x="10198" y="2861"/>
                </a:moveTo>
                <a:lnTo>
                  <a:pt x="10235" y="3228"/>
                </a:lnTo>
                <a:lnTo>
                  <a:pt x="10345" y="3595"/>
                </a:lnTo>
                <a:lnTo>
                  <a:pt x="10565" y="4292"/>
                </a:lnTo>
                <a:lnTo>
                  <a:pt x="10822" y="5062"/>
                </a:lnTo>
                <a:lnTo>
                  <a:pt x="10895" y="5282"/>
                </a:lnTo>
                <a:lnTo>
                  <a:pt x="9025" y="6052"/>
                </a:lnTo>
                <a:lnTo>
                  <a:pt x="7154" y="6786"/>
                </a:lnTo>
                <a:lnTo>
                  <a:pt x="5173" y="7593"/>
                </a:lnTo>
                <a:lnTo>
                  <a:pt x="4146" y="7997"/>
                </a:lnTo>
                <a:lnTo>
                  <a:pt x="3816" y="8143"/>
                </a:lnTo>
                <a:lnTo>
                  <a:pt x="3486" y="8290"/>
                </a:lnTo>
                <a:lnTo>
                  <a:pt x="3266" y="7887"/>
                </a:lnTo>
                <a:lnTo>
                  <a:pt x="3045" y="7446"/>
                </a:lnTo>
                <a:lnTo>
                  <a:pt x="2679" y="6566"/>
                </a:lnTo>
                <a:lnTo>
                  <a:pt x="2532" y="6162"/>
                </a:lnTo>
                <a:lnTo>
                  <a:pt x="2385" y="5869"/>
                </a:lnTo>
                <a:lnTo>
                  <a:pt x="2238" y="5612"/>
                </a:lnTo>
                <a:lnTo>
                  <a:pt x="2715" y="5539"/>
                </a:lnTo>
                <a:lnTo>
                  <a:pt x="3192" y="5429"/>
                </a:lnTo>
                <a:lnTo>
                  <a:pt x="3669" y="5282"/>
                </a:lnTo>
                <a:lnTo>
                  <a:pt x="4146" y="5099"/>
                </a:lnTo>
                <a:lnTo>
                  <a:pt x="5210" y="4659"/>
                </a:lnTo>
                <a:lnTo>
                  <a:pt x="6273" y="4218"/>
                </a:lnTo>
                <a:lnTo>
                  <a:pt x="6824" y="4035"/>
                </a:lnTo>
                <a:lnTo>
                  <a:pt x="7374" y="3852"/>
                </a:lnTo>
                <a:lnTo>
                  <a:pt x="8474" y="3558"/>
                </a:lnTo>
                <a:lnTo>
                  <a:pt x="9025" y="3411"/>
                </a:lnTo>
                <a:lnTo>
                  <a:pt x="9538" y="3191"/>
                </a:lnTo>
                <a:lnTo>
                  <a:pt x="9868" y="3081"/>
                </a:lnTo>
                <a:lnTo>
                  <a:pt x="10015" y="2971"/>
                </a:lnTo>
                <a:lnTo>
                  <a:pt x="10198" y="2861"/>
                </a:lnTo>
                <a:close/>
                <a:moveTo>
                  <a:pt x="8658" y="7740"/>
                </a:moveTo>
                <a:lnTo>
                  <a:pt x="8694" y="7923"/>
                </a:lnTo>
                <a:lnTo>
                  <a:pt x="8071" y="8253"/>
                </a:lnTo>
                <a:lnTo>
                  <a:pt x="7704" y="8437"/>
                </a:lnTo>
                <a:lnTo>
                  <a:pt x="7594" y="8437"/>
                </a:lnTo>
                <a:lnTo>
                  <a:pt x="7557" y="8363"/>
                </a:lnTo>
                <a:lnTo>
                  <a:pt x="7557" y="8180"/>
                </a:lnTo>
                <a:lnTo>
                  <a:pt x="8658" y="7740"/>
                </a:lnTo>
                <a:close/>
                <a:moveTo>
                  <a:pt x="10198" y="2384"/>
                </a:moveTo>
                <a:lnTo>
                  <a:pt x="9978" y="2458"/>
                </a:lnTo>
                <a:lnTo>
                  <a:pt x="9795" y="2568"/>
                </a:lnTo>
                <a:lnTo>
                  <a:pt x="9391" y="2788"/>
                </a:lnTo>
                <a:lnTo>
                  <a:pt x="8841" y="2971"/>
                </a:lnTo>
                <a:lnTo>
                  <a:pt x="8328" y="3155"/>
                </a:lnTo>
                <a:lnTo>
                  <a:pt x="7264" y="3411"/>
                </a:lnTo>
                <a:lnTo>
                  <a:pt x="6750" y="3558"/>
                </a:lnTo>
                <a:lnTo>
                  <a:pt x="6237" y="3742"/>
                </a:lnTo>
                <a:lnTo>
                  <a:pt x="5210" y="4145"/>
                </a:lnTo>
                <a:lnTo>
                  <a:pt x="4219" y="4585"/>
                </a:lnTo>
                <a:lnTo>
                  <a:pt x="3669" y="4805"/>
                </a:lnTo>
                <a:lnTo>
                  <a:pt x="3119" y="4989"/>
                </a:lnTo>
                <a:lnTo>
                  <a:pt x="2018" y="5319"/>
                </a:lnTo>
                <a:lnTo>
                  <a:pt x="1945" y="5355"/>
                </a:lnTo>
                <a:lnTo>
                  <a:pt x="1908" y="5392"/>
                </a:lnTo>
                <a:lnTo>
                  <a:pt x="1908" y="5466"/>
                </a:lnTo>
                <a:lnTo>
                  <a:pt x="1945" y="5539"/>
                </a:lnTo>
                <a:lnTo>
                  <a:pt x="1982" y="5576"/>
                </a:lnTo>
                <a:lnTo>
                  <a:pt x="1945" y="5686"/>
                </a:lnTo>
                <a:lnTo>
                  <a:pt x="1945" y="5759"/>
                </a:lnTo>
                <a:lnTo>
                  <a:pt x="2018" y="5979"/>
                </a:lnTo>
                <a:lnTo>
                  <a:pt x="2165" y="6456"/>
                </a:lnTo>
                <a:lnTo>
                  <a:pt x="2385" y="6933"/>
                </a:lnTo>
                <a:lnTo>
                  <a:pt x="2752" y="7850"/>
                </a:lnTo>
                <a:lnTo>
                  <a:pt x="2972" y="8290"/>
                </a:lnTo>
                <a:lnTo>
                  <a:pt x="3192" y="8694"/>
                </a:lnTo>
                <a:lnTo>
                  <a:pt x="3266" y="8767"/>
                </a:lnTo>
                <a:lnTo>
                  <a:pt x="3302" y="8804"/>
                </a:lnTo>
                <a:lnTo>
                  <a:pt x="3412" y="8804"/>
                </a:lnTo>
                <a:lnTo>
                  <a:pt x="3522" y="8730"/>
                </a:lnTo>
                <a:lnTo>
                  <a:pt x="3596" y="8620"/>
                </a:lnTo>
                <a:lnTo>
                  <a:pt x="3999" y="8510"/>
                </a:lnTo>
                <a:lnTo>
                  <a:pt x="4403" y="8363"/>
                </a:lnTo>
                <a:lnTo>
                  <a:pt x="5173" y="8033"/>
                </a:lnTo>
                <a:lnTo>
                  <a:pt x="7300" y="7190"/>
                </a:lnTo>
                <a:lnTo>
                  <a:pt x="9281" y="6419"/>
                </a:lnTo>
                <a:lnTo>
                  <a:pt x="10235" y="6052"/>
                </a:lnTo>
                <a:lnTo>
                  <a:pt x="10712" y="5832"/>
                </a:lnTo>
                <a:lnTo>
                  <a:pt x="11152" y="5612"/>
                </a:lnTo>
                <a:lnTo>
                  <a:pt x="11262" y="5612"/>
                </a:lnTo>
                <a:lnTo>
                  <a:pt x="11335" y="5539"/>
                </a:lnTo>
                <a:lnTo>
                  <a:pt x="11372" y="5392"/>
                </a:lnTo>
                <a:lnTo>
                  <a:pt x="11372" y="5282"/>
                </a:lnTo>
                <a:lnTo>
                  <a:pt x="11299" y="5025"/>
                </a:lnTo>
                <a:lnTo>
                  <a:pt x="11042" y="4255"/>
                </a:lnTo>
                <a:lnTo>
                  <a:pt x="10785" y="3485"/>
                </a:lnTo>
                <a:lnTo>
                  <a:pt x="10639" y="3118"/>
                </a:lnTo>
                <a:lnTo>
                  <a:pt x="10455" y="2751"/>
                </a:lnTo>
                <a:lnTo>
                  <a:pt x="10418" y="2714"/>
                </a:lnTo>
                <a:lnTo>
                  <a:pt x="10345" y="2678"/>
                </a:lnTo>
                <a:lnTo>
                  <a:pt x="10382" y="2568"/>
                </a:lnTo>
                <a:lnTo>
                  <a:pt x="10382" y="2494"/>
                </a:lnTo>
                <a:lnTo>
                  <a:pt x="10308" y="2421"/>
                </a:lnTo>
                <a:lnTo>
                  <a:pt x="10198" y="2384"/>
                </a:lnTo>
                <a:close/>
                <a:moveTo>
                  <a:pt x="8694" y="7263"/>
                </a:moveTo>
                <a:lnTo>
                  <a:pt x="7337" y="7813"/>
                </a:lnTo>
                <a:lnTo>
                  <a:pt x="7264" y="7850"/>
                </a:lnTo>
                <a:lnTo>
                  <a:pt x="7227" y="7923"/>
                </a:lnTo>
                <a:lnTo>
                  <a:pt x="7190" y="7997"/>
                </a:lnTo>
                <a:lnTo>
                  <a:pt x="7227" y="8070"/>
                </a:lnTo>
                <a:lnTo>
                  <a:pt x="7190" y="8143"/>
                </a:lnTo>
                <a:lnTo>
                  <a:pt x="7154" y="8363"/>
                </a:lnTo>
                <a:lnTo>
                  <a:pt x="7190" y="8620"/>
                </a:lnTo>
                <a:lnTo>
                  <a:pt x="7227" y="8730"/>
                </a:lnTo>
                <a:lnTo>
                  <a:pt x="7300" y="8840"/>
                </a:lnTo>
                <a:lnTo>
                  <a:pt x="7411" y="8877"/>
                </a:lnTo>
                <a:lnTo>
                  <a:pt x="7557" y="8877"/>
                </a:lnTo>
                <a:lnTo>
                  <a:pt x="7704" y="8840"/>
                </a:lnTo>
                <a:lnTo>
                  <a:pt x="7887" y="8804"/>
                </a:lnTo>
                <a:lnTo>
                  <a:pt x="8218" y="8620"/>
                </a:lnTo>
                <a:lnTo>
                  <a:pt x="9061" y="8217"/>
                </a:lnTo>
                <a:lnTo>
                  <a:pt x="9098" y="8180"/>
                </a:lnTo>
                <a:lnTo>
                  <a:pt x="9171" y="8107"/>
                </a:lnTo>
                <a:lnTo>
                  <a:pt x="9171" y="8033"/>
                </a:lnTo>
                <a:lnTo>
                  <a:pt x="9171" y="7960"/>
                </a:lnTo>
                <a:lnTo>
                  <a:pt x="8951" y="7410"/>
                </a:lnTo>
                <a:lnTo>
                  <a:pt x="8914" y="7336"/>
                </a:lnTo>
                <a:lnTo>
                  <a:pt x="8841" y="7300"/>
                </a:lnTo>
                <a:lnTo>
                  <a:pt x="8768" y="7263"/>
                </a:lnTo>
                <a:close/>
                <a:moveTo>
                  <a:pt x="11702" y="8327"/>
                </a:moveTo>
                <a:lnTo>
                  <a:pt x="11886" y="8694"/>
                </a:lnTo>
                <a:lnTo>
                  <a:pt x="12106" y="9060"/>
                </a:lnTo>
                <a:lnTo>
                  <a:pt x="11702" y="9244"/>
                </a:lnTo>
                <a:lnTo>
                  <a:pt x="11335" y="9390"/>
                </a:lnTo>
                <a:lnTo>
                  <a:pt x="10932" y="9500"/>
                </a:lnTo>
                <a:lnTo>
                  <a:pt x="10528" y="9611"/>
                </a:lnTo>
                <a:lnTo>
                  <a:pt x="10382" y="9244"/>
                </a:lnTo>
                <a:lnTo>
                  <a:pt x="10198" y="8877"/>
                </a:lnTo>
                <a:lnTo>
                  <a:pt x="10162" y="8840"/>
                </a:lnTo>
                <a:lnTo>
                  <a:pt x="10565" y="8730"/>
                </a:lnTo>
                <a:lnTo>
                  <a:pt x="10932" y="8620"/>
                </a:lnTo>
                <a:lnTo>
                  <a:pt x="11702" y="8327"/>
                </a:lnTo>
                <a:close/>
                <a:moveTo>
                  <a:pt x="11776" y="7887"/>
                </a:moveTo>
                <a:lnTo>
                  <a:pt x="11299" y="8070"/>
                </a:lnTo>
                <a:lnTo>
                  <a:pt x="10822" y="8217"/>
                </a:lnTo>
                <a:lnTo>
                  <a:pt x="9868" y="8510"/>
                </a:lnTo>
                <a:lnTo>
                  <a:pt x="9832" y="8510"/>
                </a:lnTo>
                <a:lnTo>
                  <a:pt x="9795" y="8583"/>
                </a:lnTo>
                <a:lnTo>
                  <a:pt x="9758" y="8694"/>
                </a:lnTo>
                <a:lnTo>
                  <a:pt x="9832" y="8804"/>
                </a:lnTo>
                <a:lnTo>
                  <a:pt x="9868" y="8840"/>
                </a:lnTo>
                <a:lnTo>
                  <a:pt x="9942" y="8877"/>
                </a:lnTo>
                <a:lnTo>
                  <a:pt x="9905" y="8950"/>
                </a:lnTo>
                <a:lnTo>
                  <a:pt x="9905" y="9024"/>
                </a:lnTo>
                <a:lnTo>
                  <a:pt x="10088" y="9427"/>
                </a:lnTo>
                <a:lnTo>
                  <a:pt x="10198" y="9867"/>
                </a:lnTo>
                <a:lnTo>
                  <a:pt x="10235" y="9941"/>
                </a:lnTo>
                <a:lnTo>
                  <a:pt x="10272" y="9977"/>
                </a:lnTo>
                <a:lnTo>
                  <a:pt x="10308" y="10014"/>
                </a:lnTo>
                <a:lnTo>
                  <a:pt x="10382" y="10051"/>
                </a:lnTo>
                <a:lnTo>
                  <a:pt x="10932" y="9904"/>
                </a:lnTo>
                <a:lnTo>
                  <a:pt x="11446" y="9757"/>
                </a:lnTo>
                <a:lnTo>
                  <a:pt x="11959" y="9574"/>
                </a:lnTo>
                <a:lnTo>
                  <a:pt x="12436" y="9317"/>
                </a:lnTo>
                <a:lnTo>
                  <a:pt x="12509" y="9280"/>
                </a:lnTo>
                <a:lnTo>
                  <a:pt x="12583" y="9207"/>
                </a:lnTo>
                <a:lnTo>
                  <a:pt x="12583" y="9097"/>
                </a:lnTo>
                <a:lnTo>
                  <a:pt x="12546" y="9024"/>
                </a:lnTo>
                <a:lnTo>
                  <a:pt x="12253" y="8547"/>
                </a:lnTo>
                <a:lnTo>
                  <a:pt x="11996" y="7997"/>
                </a:lnTo>
                <a:lnTo>
                  <a:pt x="11959" y="7923"/>
                </a:lnTo>
                <a:lnTo>
                  <a:pt x="11922" y="7887"/>
                </a:lnTo>
                <a:close/>
                <a:moveTo>
                  <a:pt x="8914" y="9354"/>
                </a:moveTo>
                <a:lnTo>
                  <a:pt x="9061" y="9757"/>
                </a:lnTo>
                <a:lnTo>
                  <a:pt x="9281" y="10161"/>
                </a:lnTo>
                <a:lnTo>
                  <a:pt x="8658" y="10491"/>
                </a:lnTo>
                <a:lnTo>
                  <a:pt x="7961" y="10784"/>
                </a:lnTo>
                <a:lnTo>
                  <a:pt x="7814" y="10858"/>
                </a:lnTo>
                <a:lnTo>
                  <a:pt x="7741" y="10858"/>
                </a:lnTo>
                <a:lnTo>
                  <a:pt x="7704" y="10821"/>
                </a:lnTo>
                <a:lnTo>
                  <a:pt x="7631" y="10674"/>
                </a:lnTo>
                <a:lnTo>
                  <a:pt x="7594" y="10491"/>
                </a:lnTo>
                <a:lnTo>
                  <a:pt x="7521" y="10161"/>
                </a:lnTo>
                <a:lnTo>
                  <a:pt x="7374" y="9867"/>
                </a:lnTo>
                <a:lnTo>
                  <a:pt x="8914" y="9354"/>
                </a:lnTo>
                <a:close/>
                <a:moveTo>
                  <a:pt x="8951" y="8950"/>
                </a:moveTo>
                <a:lnTo>
                  <a:pt x="7154" y="9537"/>
                </a:lnTo>
                <a:lnTo>
                  <a:pt x="7117" y="9574"/>
                </a:lnTo>
                <a:lnTo>
                  <a:pt x="7080" y="9611"/>
                </a:lnTo>
                <a:lnTo>
                  <a:pt x="7044" y="9721"/>
                </a:lnTo>
                <a:lnTo>
                  <a:pt x="7080" y="9831"/>
                </a:lnTo>
                <a:lnTo>
                  <a:pt x="7190" y="9904"/>
                </a:lnTo>
                <a:lnTo>
                  <a:pt x="7190" y="10124"/>
                </a:lnTo>
                <a:lnTo>
                  <a:pt x="7227" y="10381"/>
                </a:lnTo>
                <a:lnTo>
                  <a:pt x="7374" y="10858"/>
                </a:lnTo>
                <a:lnTo>
                  <a:pt x="7411" y="11004"/>
                </a:lnTo>
                <a:lnTo>
                  <a:pt x="7521" y="11114"/>
                </a:lnTo>
                <a:lnTo>
                  <a:pt x="7631" y="11188"/>
                </a:lnTo>
                <a:lnTo>
                  <a:pt x="7777" y="11225"/>
                </a:lnTo>
                <a:lnTo>
                  <a:pt x="8034" y="11151"/>
                </a:lnTo>
                <a:lnTo>
                  <a:pt x="8291" y="11078"/>
                </a:lnTo>
                <a:lnTo>
                  <a:pt x="8768" y="10858"/>
                </a:lnTo>
                <a:lnTo>
                  <a:pt x="9245" y="10601"/>
                </a:lnTo>
                <a:lnTo>
                  <a:pt x="9685" y="10344"/>
                </a:lnTo>
                <a:lnTo>
                  <a:pt x="9721" y="10271"/>
                </a:lnTo>
                <a:lnTo>
                  <a:pt x="9758" y="10197"/>
                </a:lnTo>
                <a:lnTo>
                  <a:pt x="9758" y="10161"/>
                </a:lnTo>
                <a:lnTo>
                  <a:pt x="9721" y="10087"/>
                </a:lnTo>
                <a:lnTo>
                  <a:pt x="9538" y="9867"/>
                </a:lnTo>
                <a:lnTo>
                  <a:pt x="9391" y="9611"/>
                </a:lnTo>
                <a:lnTo>
                  <a:pt x="9281" y="9354"/>
                </a:lnTo>
                <a:lnTo>
                  <a:pt x="9208" y="9060"/>
                </a:lnTo>
                <a:lnTo>
                  <a:pt x="9171" y="8987"/>
                </a:lnTo>
                <a:lnTo>
                  <a:pt x="9098" y="8950"/>
                </a:lnTo>
                <a:close/>
                <a:moveTo>
                  <a:pt x="12473" y="10344"/>
                </a:moveTo>
                <a:lnTo>
                  <a:pt x="12619" y="10711"/>
                </a:lnTo>
                <a:lnTo>
                  <a:pt x="11959" y="11078"/>
                </a:lnTo>
                <a:lnTo>
                  <a:pt x="11299" y="11445"/>
                </a:lnTo>
                <a:lnTo>
                  <a:pt x="11152" y="10894"/>
                </a:lnTo>
                <a:lnTo>
                  <a:pt x="11189" y="10858"/>
                </a:lnTo>
                <a:lnTo>
                  <a:pt x="11189" y="10784"/>
                </a:lnTo>
                <a:lnTo>
                  <a:pt x="11482" y="10674"/>
                </a:lnTo>
                <a:lnTo>
                  <a:pt x="11776" y="10601"/>
                </a:lnTo>
                <a:lnTo>
                  <a:pt x="12473" y="10344"/>
                </a:lnTo>
                <a:close/>
                <a:moveTo>
                  <a:pt x="6273" y="10418"/>
                </a:moveTo>
                <a:lnTo>
                  <a:pt x="6347" y="10454"/>
                </a:lnTo>
                <a:lnTo>
                  <a:pt x="6420" y="10564"/>
                </a:lnTo>
                <a:lnTo>
                  <a:pt x="6567" y="10894"/>
                </a:lnTo>
                <a:lnTo>
                  <a:pt x="5797" y="11261"/>
                </a:lnTo>
                <a:lnTo>
                  <a:pt x="5100" y="11738"/>
                </a:lnTo>
                <a:lnTo>
                  <a:pt x="4953" y="11298"/>
                </a:lnTo>
                <a:lnTo>
                  <a:pt x="4843" y="11078"/>
                </a:lnTo>
                <a:lnTo>
                  <a:pt x="4733" y="10894"/>
                </a:lnTo>
                <a:lnTo>
                  <a:pt x="5613" y="10601"/>
                </a:lnTo>
                <a:lnTo>
                  <a:pt x="5943" y="10491"/>
                </a:lnTo>
                <a:lnTo>
                  <a:pt x="6237" y="10418"/>
                </a:lnTo>
                <a:close/>
                <a:moveTo>
                  <a:pt x="12583" y="9867"/>
                </a:moveTo>
                <a:lnTo>
                  <a:pt x="12509" y="9904"/>
                </a:lnTo>
                <a:lnTo>
                  <a:pt x="11519" y="10271"/>
                </a:lnTo>
                <a:lnTo>
                  <a:pt x="11115" y="10381"/>
                </a:lnTo>
                <a:lnTo>
                  <a:pt x="10932" y="10491"/>
                </a:lnTo>
                <a:lnTo>
                  <a:pt x="10859" y="10564"/>
                </a:lnTo>
                <a:lnTo>
                  <a:pt x="10785" y="10638"/>
                </a:lnTo>
                <a:lnTo>
                  <a:pt x="10785" y="10748"/>
                </a:lnTo>
                <a:lnTo>
                  <a:pt x="10822" y="10821"/>
                </a:lnTo>
                <a:lnTo>
                  <a:pt x="10859" y="10858"/>
                </a:lnTo>
                <a:lnTo>
                  <a:pt x="10859" y="10894"/>
                </a:lnTo>
                <a:lnTo>
                  <a:pt x="10895" y="11335"/>
                </a:lnTo>
                <a:lnTo>
                  <a:pt x="11005" y="11738"/>
                </a:lnTo>
                <a:lnTo>
                  <a:pt x="11005" y="11848"/>
                </a:lnTo>
                <a:lnTo>
                  <a:pt x="11079" y="11885"/>
                </a:lnTo>
                <a:lnTo>
                  <a:pt x="11152" y="11921"/>
                </a:lnTo>
                <a:lnTo>
                  <a:pt x="11225" y="11921"/>
                </a:lnTo>
                <a:lnTo>
                  <a:pt x="12142" y="11445"/>
                </a:lnTo>
                <a:lnTo>
                  <a:pt x="12986" y="10931"/>
                </a:lnTo>
                <a:lnTo>
                  <a:pt x="13060" y="10858"/>
                </a:lnTo>
                <a:lnTo>
                  <a:pt x="13096" y="10784"/>
                </a:lnTo>
                <a:lnTo>
                  <a:pt x="13096" y="10711"/>
                </a:lnTo>
                <a:lnTo>
                  <a:pt x="13060" y="10638"/>
                </a:lnTo>
                <a:lnTo>
                  <a:pt x="12876" y="10344"/>
                </a:lnTo>
                <a:lnTo>
                  <a:pt x="12766" y="10014"/>
                </a:lnTo>
                <a:lnTo>
                  <a:pt x="12729" y="9941"/>
                </a:lnTo>
                <a:lnTo>
                  <a:pt x="12656" y="9904"/>
                </a:lnTo>
                <a:lnTo>
                  <a:pt x="12583" y="9867"/>
                </a:lnTo>
                <a:close/>
                <a:moveTo>
                  <a:pt x="6200" y="9977"/>
                </a:moveTo>
                <a:lnTo>
                  <a:pt x="5980" y="10014"/>
                </a:lnTo>
                <a:lnTo>
                  <a:pt x="5760" y="10087"/>
                </a:lnTo>
                <a:lnTo>
                  <a:pt x="5356" y="10234"/>
                </a:lnTo>
                <a:lnTo>
                  <a:pt x="4843" y="10381"/>
                </a:lnTo>
                <a:lnTo>
                  <a:pt x="4329" y="10564"/>
                </a:lnTo>
                <a:lnTo>
                  <a:pt x="4293" y="10601"/>
                </a:lnTo>
                <a:lnTo>
                  <a:pt x="4256" y="10638"/>
                </a:lnTo>
                <a:lnTo>
                  <a:pt x="4219" y="10784"/>
                </a:lnTo>
                <a:lnTo>
                  <a:pt x="4256" y="10894"/>
                </a:lnTo>
                <a:lnTo>
                  <a:pt x="4293" y="10931"/>
                </a:lnTo>
                <a:lnTo>
                  <a:pt x="4366" y="10968"/>
                </a:lnTo>
                <a:lnTo>
                  <a:pt x="4513" y="11298"/>
                </a:lnTo>
                <a:lnTo>
                  <a:pt x="4659" y="11701"/>
                </a:lnTo>
                <a:lnTo>
                  <a:pt x="4769" y="12142"/>
                </a:lnTo>
                <a:lnTo>
                  <a:pt x="4843" y="12215"/>
                </a:lnTo>
                <a:lnTo>
                  <a:pt x="4916" y="12252"/>
                </a:lnTo>
                <a:lnTo>
                  <a:pt x="4990" y="12252"/>
                </a:lnTo>
                <a:lnTo>
                  <a:pt x="5100" y="12215"/>
                </a:lnTo>
                <a:lnTo>
                  <a:pt x="5540" y="11921"/>
                </a:lnTo>
                <a:lnTo>
                  <a:pt x="5980" y="11665"/>
                </a:lnTo>
                <a:lnTo>
                  <a:pt x="6420" y="11445"/>
                </a:lnTo>
                <a:lnTo>
                  <a:pt x="6934" y="11225"/>
                </a:lnTo>
                <a:lnTo>
                  <a:pt x="6970" y="11188"/>
                </a:lnTo>
                <a:lnTo>
                  <a:pt x="7044" y="11114"/>
                </a:lnTo>
                <a:lnTo>
                  <a:pt x="7044" y="11041"/>
                </a:lnTo>
                <a:lnTo>
                  <a:pt x="7044" y="10931"/>
                </a:lnTo>
                <a:lnTo>
                  <a:pt x="6897" y="10601"/>
                </a:lnTo>
                <a:lnTo>
                  <a:pt x="6750" y="10307"/>
                </a:lnTo>
                <a:lnTo>
                  <a:pt x="6677" y="10161"/>
                </a:lnTo>
                <a:lnTo>
                  <a:pt x="6530" y="10051"/>
                </a:lnTo>
                <a:lnTo>
                  <a:pt x="6383" y="10014"/>
                </a:lnTo>
                <a:lnTo>
                  <a:pt x="6200" y="9977"/>
                </a:lnTo>
                <a:close/>
                <a:moveTo>
                  <a:pt x="9832" y="11371"/>
                </a:moveTo>
                <a:lnTo>
                  <a:pt x="10125" y="11921"/>
                </a:lnTo>
                <a:lnTo>
                  <a:pt x="9721" y="12142"/>
                </a:lnTo>
                <a:lnTo>
                  <a:pt x="9318" y="12288"/>
                </a:lnTo>
                <a:lnTo>
                  <a:pt x="8914" y="12435"/>
                </a:lnTo>
                <a:lnTo>
                  <a:pt x="8511" y="12545"/>
                </a:lnTo>
                <a:lnTo>
                  <a:pt x="8328" y="12032"/>
                </a:lnTo>
                <a:lnTo>
                  <a:pt x="8694" y="11921"/>
                </a:lnTo>
                <a:lnTo>
                  <a:pt x="9098" y="11738"/>
                </a:lnTo>
                <a:lnTo>
                  <a:pt x="9832" y="11371"/>
                </a:lnTo>
                <a:close/>
                <a:moveTo>
                  <a:pt x="9868" y="10894"/>
                </a:moveTo>
                <a:lnTo>
                  <a:pt x="8951" y="11298"/>
                </a:lnTo>
                <a:lnTo>
                  <a:pt x="8474" y="11481"/>
                </a:lnTo>
                <a:lnTo>
                  <a:pt x="8071" y="11738"/>
                </a:lnTo>
                <a:lnTo>
                  <a:pt x="7997" y="11738"/>
                </a:lnTo>
                <a:lnTo>
                  <a:pt x="7924" y="11775"/>
                </a:lnTo>
                <a:lnTo>
                  <a:pt x="7887" y="11885"/>
                </a:lnTo>
                <a:lnTo>
                  <a:pt x="7887" y="11958"/>
                </a:lnTo>
                <a:lnTo>
                  <a:pt x="8034" y="12398"/>
                </a:lnTo>
                <a:lnTo>
                  <a:pt x="8181" y="12839"/>
                </a:lnTo>
                <a:lnTo>
                  <a:pt x="8254" y="12949"/>
                </a:lnTo>
                <a:lnTo>
                  <a:pt x="8328" y="12985"/>
                </a:lnTo>
                <a:lnTo>
                  <a:pt x="8364" y="12985"/>
                </a:lnTo>
                <a:lnTo>
                  <a:pt x="8951" y="12839"/>
                </a:lnTo>
                <a:lnTo>
                  <a:pt x="9465" y="12655"/>
                </a:lnTo>
                <a:lnTo>
                  <a:pt x="10015" y="12472"/>
                </a:lnTo>
                <a:lnTo>
                  <a:pt x="10528" y="12215"/>
                </a:lnTo>
                <a:lnTo>
                  <a:pt x="10565" y="12142"/>
                </a:lnTo>
                <a:lnTo>
                  <a:pt x="10602" y="12105"/>
                </a:lnTo>
                <a:lnTo>
                  <a:pt x="10602" y="12032"/>
                </a:lnTo>
                <a:lnTo>
                  <a:pt x="10602" y="11958"/>
                </a:lnTo>
                <a:lnTo>
                  <a:pt x="10125" y="11041"/>
                </a:lnTo>
                <a:lnTo>
                  <a:pt x="10088" y="10968"/>
                </a:lnTo>
                <a:lnTo>
                  <a:pt x="10015" y="10894"/>
                </a:lnTo>
                <a:close/>
                <a:moveTo>
                  <a:pt x="13133" y="12288"/>
                </a:moveTo>
                <a:lnTo>
                  <a:pt x="13243" y="12325"/>
                </a:lnTo>
                <a:lnTo>
                  <a:pt x="13353" y="12472"/>
                </a:lnTo>
                <a:lnTo>
                  <a:pt x="13610" y="12985"/>
                </a:lnTo>
                <a:lnTo>
                  <a:pt x="12839" y="13242"/>
                </a:lnTo>
                <a:lnTo>
                  <a:pt x="12106" y="13572"/>
                </a:lnTo>
                <a:lnTo>
                  <a:pt x="11996" y="13352"/>
                </a:lnTo>
                <a:lnTo>
                  <a:pt x="11886" y="13132"/>
                </a:lnTo>
                <a:lnTo>
                  <a:pt x="11739" y="12692"/>
                </a:lnTo>
                <a:lnTo>
                  <a:pt x="12032" y="12618"/>
                </a:lnTo>
                <a:lnTo>
                  <a:pt x="12289" y="12545"/>
                </a:lnTo>
                <a:lnTo>
                  <a:pt x="12839" y="12362"/>
                </a:lnTo>
                <a:lnTo>
                  <a:pt x="13023" y="12288"/>
                </a:lnTo>
                <a:close/>
                <a:moveTo>
                  <a:pt x="7044" y="12325"/>
                </a:moveTo>
                <a:lnTo>
                  <a:pt x="7337" y="13022"/>
                </a:lnTo>
                <a:lnTo>
                  <a:pt x="5833" y="13792"/>
                </a:lnTo>
                <a:lnTo>
                  <a:pt x="5613" y="13132"/>
                </a:lnTo>
                <a:lnTo>
                  <a:pt x="5943" y="12875"/>
                </a:lnTo>
                <a:lnTo>
                  <a:pt x="6273" y="12655"/>
                </a:lnTo>
                <a:lnTo>
                  <a:pt x="6677" y="12472"/>
                </a:lnTo>
                <a:lnTo>
                  <a:pt x="7044" y="12325"/>
                </a:lnTo>
                <a:close/>
                <a:moveTo>
                  <a:pt x="13060" y="11885"/>
                </a:moveTo>
                <a:lnTo>
                  <a:pt x="12839" y="11921"/>
                </a:lnTo>
                <a:lnTo>
                  <a:pt x="12473" y="12068"/>
                </a:lnTo>
                <a:lnTo>
                  <a:pt x="11922" y="12215"/>
                </a:lnTo>
                <a:lnTo>
                  <a:pt x="11666" y="12288"/>
                </a:lnTo>
                <a:lnTo>
                  <a:pt x="11446" y="12398"/>
                </a:lnTo>
                <a:lnTo>
                  <a:pt x="11372" y="12435"/>
                </a:lnTo>
                <a:lnTo>
                  <a:pt x="11372" y="12472"/>
                </a:lnTo>
                <a:lnTo>
                  <a:pt x="11372" y="12582"/>
                </a:lnTo>
                <a:lnTo>
                  <a:pt x="11446" y="12655"/>
                </a:lnTo>
                <a:lnTo>
                  <a:pt x="11519" y="12692"/>
                </a:lnTo>
                <a:lnTo>
                  <a:pt x="11482" y="12839"/>
                </a:lnTo>
                <a:lnTo>
                  <a:pt x="11482" y="13022"/>
                </a:lnTo>
                <a:lnTo>
                  <a:pt x="11519" y="13169"/>
                </a:lnTo>
                <a:lnTo>
                  <a:pt x="11556" y="13315"/>
                </a:lnTo>
                <a:lnTo>
                  <a:pt x="11702" y="13646"/>
                </a:lnTo>
                <a:lnTo>
                  <a:pt x="11886" y="13902"/>
                </a:lnTo>
                <a:lnTo>
                  <a:pt x="11996" y="13976"/>
                </a:lnTo>
                <a:lnTo>
                  <a:pt x="12106" y="13976"/>
                </a:lnTo>
                <a:lnTo>
                  <a:pt x="13023" y="13609"/>
                </a:lnTo>
                <a:lnTo>
                  <a:pt x="13940" y="13279"/>
                </a:lnTo>
                <a:lnTo>
                  <a:pt x="14013" y="13205"/>
                </a:lnTo>
                <a:lnTo>
                  <a:pt x="14050" y="13169"/>
                </a:lnTo>
                <a:lnTo>
                  <a:pt x="14087" y="13095"/>
                </a:lnTo>
                <a:lnTo>
                  <a:pt x="14050" y="13022"/>
                </a:lnTo>
                <a:lnTo>
                  <a:pt x="13646" y="12142"/>
                </a:lnTo>
                <a:lnTo>
                  <a:pt x="13573" y="12032"/>
                </a:lnTo>
                <a:lnTo>
                  <a:pt x="13463" y="11958"/>
                </a:lnTo>
                <a:lnTo>
                  <a:pt x="13353" y="11885"/>
                </a:lnTo>
                <a:close/>
                <a:moveTo>
                  <a:pt x="7190" y="11848"/>
                </a:moveTo>
                <a:lnTo>
                  <a:pt x="7117" y="11885"/>
                </a:lnTo>
                <a:lnTo>
                  <a:pt x="6640" y="12032"/>
                </a:lnTo>
                <a:lnTo>
                  <a:pt x="6163" y="12215"/>
                </a:lnTo>
                <a:lnTo>
                  <a:pt x="5723" y="12508"/>
                </a:lnTo>
                <a:lnTo>
                  <a:pt x="5320" y="12802"/>
                </a:lnTo>
                <a:lnTo>
                  <a:pt x="5246" y="12839"/>
                </a:lnTo>
                <a:lnTo>
                  <a:pt x="5210" y="12875"/>
                </a:lnTo>
                <a:lnTo>
                  <a:pt x="5173" y="12912"/>
                </a:lnTo>
                <a:lnTo>
                  <a:pt x="5173" y="12985"/>
                </a:lnTo>
                <a:lnTo>
                  <a:pt x="5246" y="13279"/>
                </a:lnTo>
                <a:lnTo>
                  <a:pt x="5320" y="13572"/>
                </a:lnTo>
                <a:lnTo>
                  <a:pt x="5540" y="14159"/>
                </a:lnTo>
                <a:lnTo>
                  <a:pt x="5576" y="14196"/>
                </a:lnTo>
                <a:lnTo>
                  <a:pt x="5650" y="14269"/>
                </a:lnTo>
                <a:lnTo>
                  <a:pt x="5797" y="14269"/>
                </a:lnTo>
                <a:lnTo>
                  <a:pt x="7667" y="13315"/>
                </a:lnTo>
                <a:lnTo>
                  <a:pt x="7741" y="13279"/>
                </a:lnTo>
                <a:lnTo>
                  <a:pt x="7777" y="13205"/>
                </a:lnTo>
                <a:lnTo>
                  <a:pt x="7814" y="13132"/>
                </a:lnTo>
                <a:lnTo>
                  <a:pt x="7777" y="13059"/>
                </a:lnTo>
                <a:lnTo>
                  <a:pt x="7374" y="11995"/>
                </a:lnTo>
                <a:lnTo>
                  <a:pt x="7337" y="11921"/>
                </a:lnTo>
                <a:lnTo>
                  <a:pt x="7264" y="11885"/>
                </a:lnTo>
                <a:lnTo>
                  <a:pt x="7190" y="11848"/>
                </a:lnTo>
                <a:close/>
                <a:moveTo>
                  <a:pt x="10528" y="13279"/>
                </a:moveTo>
                <a:lnTo>
                  <a:pt x="10895" y="13976"/>
                </a:lnTo>
                <a:lnTo>
                  <a:pt x="9318" y="14599"/>
                </a:lnTo>
                <a:lnTo>
                  <a:pt x="9025" y="13902"/>
                </a:lnTo>
                <a:lnTo>
                  <a:pt x="9098" y="13829"/>
                </a:lnTo>
                <a:lnTo>
                  <a:pt x="9098" y="13792"/>
                </a:lnTo>
                <a:lnTo>
                  <a:pt x="9135" y="13756"/>
                </a:lnTo>
                <a:lnTo>
                  <a:pt x="9465" y="13609"/>
                </a:lnTo>
                <a:lnTo>
                  <a:pt x="9758" y="13535"/>
                </a:lnTo>
                <a:lnTo>
                  <a:pt x="10528" y="13279"/>
                </a:lnTo>
                <a:close/>
                <a:moveTo>
                  <a:pt x="10639" y="12839"/>
                </a:moveTo>
                <a:lnTo>
                  <a:pt x="10565" y="12875"/>
                </a:lnTo>
                <a:lnTo>
                  <a:pt x="9501" y="13242"/>
                </a:lnTo>
                <a:lnTo>
                  <a:pt x="9061" y="13352"/>
                </a:lnTo>
                <a:lnTo>
                  <a:pt x="8878" y="13462"/>
                </a:lnTo>
                <a:lnTo>
                  <a:pt x="8768" y="13499"/>
                </a:lnTo>
                <a:lnTo>
                  <a:pt x="8731" y="13572"/>
                </a:lnTo>
                <a:lnTo>
                  <a:pt x="8658" y="13682"/>
                </a:lnTo>
                <a:lnTo>
                  <a:pt x="8694" y="13829"/>
                </a:lnTo>
                <a:lnTo>
                  <a:pt x="8731" y="13866"/>
                </a:lnTo>
                <a:lnTo>
                  <a:pt x="8731" y="13902"/>
                </a:lnTo>
                <a:lnTo>
                  <a:pt x="8768" y="14159"/>
                </a:lnTo>
                <a:lnTo>
                  <a:pt x="8841" y="14416"/>
                </a:lnTo>
                <a:lnTo>
                  <a:pt x="9025" y="14893"/>
                </a:lnTo>
                <a:lnTo>
                  <a:pt x="9098" y="14929"/>
                </a:lnTo>
                <a:lnTo>
                  <a:pt x="9135" y="14966"/>
                </a:lnTo>
                <a:lnTo>
                  <a:pt x="9208" y="15003"/>
                </a:lnTo>
                <a:lnTo>
                  <a:pt x="9281" y="15003"/>
                </a:lnTo>
                <a:lnTo>
                  <a:pt x="11225" y="14269"/>
                </a:lnTo>
                <a:lnTo>
                  <a:pt x="11262" y="14232"/>
                </a:lnTo>
                <a:lnTo>
                  <a:pt x="11299" y="14159"/>
                </a:lnTo>
                <a:lnTo>
                  <a:pt x="11335" y="14086"/>
                </a:lnTo>
                <a:lnTo>
                  <a:pt x="11335" y="14012"/>
                </a:lnTo>
                <a:lnTo>
                  <a:pt x="10822" y="12985"/>
                </a:lnTo>
                <a:lnTo>
                  <a:pt x="10785" y="12912"/>
                </a:lnTo>
                <a:lnTo>
                  <a:pt x="10712" y="12875"/>
                </a:lnTo>
                <a:lnTo>
                  <a:pt x="10639" y="12839"/>
                </a:lnTo>
                <a:close/>
                <a:moveTo>
                  <a:pt x="7997" y="14342"/>
                </a:moveTo>
                <a:lnTo>
                  <a:pt x="8107" y="14489"/>
                </a:lnTo>
                <a:lnTo>
                  <a:pt x="8144" y="14599"/>
                </a:lnTo>
                <a:lnTo>
                  <a:pt x="8107" y="14746"/>
                </a:lnTo>
                <a:lnTo>
                  <a:pt x="8034" y="14893"/>
                </a:lnTo>
                <a:lnTo>
                  <a:pt x="7924" y="15003"/>
                </a:lnTo>
                <a:lnTo>
                  <a:pt x="7814" y="15149"/>
                </a:lnTo>
                <a:lnTo>
                  <a:pt x="7557" y="15296"/>
                </a:lnTo>
                <a:lnTo>
                  <a:pt x="7044" y="15516"/>
                </a:lnTo>
                <a:lnTo>
                  <a:pt x="6787" y="15590"/>
                </a:lnTo>
                <a:lnTo>
                  <a:pt x="6567" y="15736"/>
                </a:lnTo>
                <a:lnTo>
                  <a:pt x="6310" y="15113"/>
                </a:lnTo>
                <a:lnTo>
                  <a:pt x="6383" y="15076"/>
                </a:lnTo>
                <a:lnTo>
                  <a:pt x="6457" y="14966"/>
                </a:lnTo>
                <a:lnTo>
                  <a:pt x="6457" y="14929"/>
                </a:lnTo>
                <a:lnTo>
                  <a:pt x="6530" y="15003"/>
                </a:lnTo>
                <a:lnTo>
                  <a:pt x="6604" y="14966"/>
                </a:lnTo>
                <a:lnTo>
                  <a:pt x="6787" y="14929"/>
                </a:lnTo>
                <a:lnTo>
                  <a:pt x="7227" y="14783"/>
                </a:lnTo>
                <a:lnTo>
                  <a:pt x="7631" y="14599"/>
                </a:lnTo>
                <a:lnTo>
                  <a:pt x="7997" y="14342"/>
                </a:lnTo>
                <a:close/>
                <a:moveTo>
                  <a:pt x="15150" y="15370"/>
                </a:moveTo>
                <a:lnTo>
                  <a:pt x="15150" y="15443"/>
                </a:lnTo>
                <a:lnTo>
                  <a:pt x="15224" y="15480"/>
                </a:lnTo>
                <a:lnTo>
                  <a:pt x="15260" y="15516"/>
                </a:lnTo>
                <a:lnTo>
                  <a:pt x="15150" y="15736"/>
                </a:lnTo>
                <a:lnTo>
                  <a:pt x="15004" y="15993"/>
                </a:lnTo>
                <a:lnTo>
                  <a:pt x="14857" y="15626"/>
                </a:lnTo>
                <a:lnTo>
                  <a:pt x="15150" y="15370"/>
                </a:lnTo>
                <a:close/>
                <a:moveTo>
                  <a:pt x="7997" y="13902"/>
                </a:moveTo>
                <a:lnTo>
                  <a:pt x="7887" y="13939"/>
                </a:lnTo>
                <a:lnTo>
                  <a:pt x="7631" y="14122"/>
                </a:lnTo>
                <a:lnTo>
                  <a:pt x="7337" y="14269"/>
                </a:lnTo>
                <a:lnTo>
                  <a:pt x="7044" y="14416"/>
                </a:lnTo>
                <a:lnTo>
                  <a:pt x="6750" y="14526"/>
                </a:lnTo>
                <a:lnTo>
                  <a:pt x="6347" y="14599"/>
                </a:lnTo>
                <a:lnTo>
                  <a:pt x="6163" y="14673"/>
                </a:lnTo>
                <a:lnTo>
                  <a:pt x="6090" y="14746"/>
                </a:lnTo>
                <a:lnTo>
                  <a:pt x="6017" y="14819"/>
                </a:lnTo>
                <a:lnTo>
                  <a:pt x="6017" y="14929"/>
                </a:lnTo>
                <a:lnTo>
                  <a:pt x="5943" y="15003"/>
                </a:lnTo>
                <a:lnTo>
                  <a:pt x="5943" y="15113"/>
                </a:lnTo>
                <a:lnTo>
                  <a:pt x="6127" y="15590"/>
                </a:lnTo>
                <a:lnTo>
                  <a:pt x="6273" y="16103"/>
                </a:lnTo>
                <a:lnTo>
                  <a:pt x="6347" y="16177"/>
                </a:lnTo>
                <a:lnTo>
                  <a:pt x="6420" y="16213"/>
                </a:lnTo>
                <a:lnTo>
                  <a:pt x="6493" y="16213"/>
                </a:lnTo>
                <a:lnTo>
                  <a:pt x="6567" y="16177"/>
                </a:lnTo>
                <a:lnTo>
                  <a:pt x="6787" y="16030"/>
                </a:lnTo>
                <a:lnTo>
                  <a:pt x="7007" y="15920"/>
                </a:lnTo>
                <a:lnTo>
                  <a:pt x="7484" y="15736"/>
                </a:lnTo>
                <a:lnTo>
                  <a:pt x="7704" y="15663"/>
                </a:lnTo>
                <a:lnTo>
                  <a:pt x="7924" y="15553"/>
                </a:lnTo>
                <a:lnTo>
                  <a:pt x="8144" y="15406"/>
                </a:lnTo>
                <a:lnTo>
                  <a:pt x="8328" y="15223"/>
                </a:lnTo>
                <a:lnTo>
                  <a:pt x="8438" y="15076"/>
                </a:lnTo>
                <a:lnTo>
                  <a:pt x="8511" y="14893"/>
                </a:lnTo>
                <a:lnTo>
                  <a:pt x="8511" y="14709"/>
                </a:lnTo>
                <a:lnTo>
                  <a:pt x="8511" y="14526"/>
                </a:lnTo>
                <a:lnTo>
                  <a:pt x="8474" y="14342"/>
                </a:lnTo>
                <a:lnTo>
                  <a:pt x="8364" y="14159"/>
                </a:lnTo>
                <a:lnTo>
                  <a:pt x="8254" y="14049"/>
                </a:lnTo>
                <a:lnTo>
                  <a:pt x="8071" y="13939"/>
                </a:lnTo>
                <a:lnTo>
                  <a:pt x="7997" y="13902"/>
                </a:lnTo>
                <a:close/>
                <a:moveTo>
                  <a:pt x="14710" y="15736"/>
                </a:moveTo>
                <a:lnTo>
                  <a:pt x="14747" y="15993"/>
                </a:lnTo>
                <a:lnTo>
                  <a:pt x="14820" y="16250"/>
                </a:lnTo>
                <a:lnTo>
                  <a:pt x="14490" y="16507"/>
                </a:lnTo>
                <a:lnTo>
                  <a:pt x="14417" y="16397"/>
                </a:lnTo>
                <a:lnTo>
                  <a:pt x="14307" y="15993"/>
                </a:lnTo>
                <a:lnTo>
                  <a:pt x="14380" y="15956"/>
                </a:lnTo>
                <a:lnTo>
                  <a:pt x="14710" y="15736"/>
                </a:lnTo>
                <a:close/>
                <a:moveTo>
                  <a:pt x="14123" y="16103"/>
                </a:moveTo>
                <a:lnTo>
                  <a:pt x="14160" y="16397"/>
                </a:lnTo>
                <a:lnTo>
                  <a:pt x="14233" y="16690"/>
                </a:lnTo>
                <a:lnTo>
                  <a:pt x="13830" y="16873"/>
                </a:lnTo>
                <a:lnTo>
                  <a:pt x="13720" y="16727"/>
                </a:lnTo>
                <a:lnTo>
                  <a:pt x="13500" y="16433"/>
                </a:lnTo>
                <a:lnTo>
                  <a:pt x="14123" y="16103"/>
                </a:lnTo>
                <a:close/>
                <a:moveTo>
                  <a:pt x="13426" y="16470"/>
                </a:moveTo>
                <a:lnTo>
                  <a:pt x="13500" y="16727"/>
                </a:lnTo>
                <a:lnTo>
                  <a:pt x="13536" y="16873"/>
                </a:lnTo>
                <a:lnTo>
                  <a:pt x="13573" y="16984"/>
                </a:lnTo>
                <a:lnTo>
                  <a:pt x="13096" y="17167"/>
                </a:lnTo>
                <a:lnTo>
                  <a:pt x="12986" y="17057"/>
                </a:lnTo>
                <a:lnTo>
                  <a:pt x="12876" y="16873"/>
                </a:lnTo>
                <a:lnTo>
                  <a:pt x="12839" y="16727"/>
                </a:lnTo>
                <a:lnTo>
                  <a:pt x="13426" y="16470"/>
                </a:lnTo>
                <a:close/>
                <a:moveTo>
                  <a:pt x="12583" y="16837"/>
                </a:moveTo>
                <a:lnTo>
                  <a:pt x="12656" y="17094"/>
                </a:lnTo>
                <a:lnTo>
                  <a:pt x="12803" y="17277"/>
                </a:lnTo>
                <a:lnTo>
                  <a:pt x="12399" y="17460"/>
                </a:lnTo>
                <a:lnTo>
                  <a:pt x="12326" y="17387"/>
                </a:lnTo>
                <a:lnTo>
                  <a:pt x="12253" y="17277"/>
                </a:lnTo>
                <a:lnTo>
                  <a:pt x="12216" y="17167"/>
                </a:lnTo>
                <a:lnTo>
                  <a:pt x="12216" y="17020"/>
                </a:lnTo>
                <a:lnTo>
                  <a:pt x="12583" y="16837"/>
                </a:lnTo>
                <a:close/>
                <a:moveTo>
                  <a:pt x="12032" y="17094"/>
                </a:moveTo>
                <a:lnTo>
                  <a:pt x="11996" y="17240"/>
                </a:lnTo>
                <a:lnTo>
                  <a:pt x="12032" y="17387"/>
                </a:lnTo>
                <a:lnTo>
                  <a:pt x="12106" y="17570"/>
                </a:lnTo>
                <a:lnTo>
                  <a:pt x="11812" y="17644"/>
                </a:lnTo>
                <a:lnTo>
                  <a:pt x="11776" y="17644"/>
                </a:lnTo>
                <a:lnTo>
                  <a:pt x="11739" y="17497"/>
                </a:lnTo>
                <a:lnTo>
                  <a:pt x="11666" y="17240"/>
                </a:lnTo>
                <a:lnTo>
                  <a:pt x="12032" y="17094"/>
                </a:lnTo>
                <a:close/>
                <a:moveTo>
                  <a:pt x="11446" y="17350"/>
                </a:moveTo>
                <a:lnTo>
                  <a:pt x="11482" y="17607"/>
                </a:lnTo>
                <a:lnTo>
                  <a:pt x="11519" y="17791"/>
                </a:lnTo>
                <a:lnTo>
                  <a:pt x="11189" y="17901"/>
                </a:lnTo>
                <a:lnTo>
                  <a:pt x="11115" y="17937"/>
                </a:lnTo>
                <a:lnTo>
                  <a:pt x="11115" y="17864"/>
                </a:lnTo>
                <a:lnTo>
                  <a:pt x="11115" y="17827"/>
                </a:lnTo>
                <a:lnTo>
                  <a:pt x="11115" y="17717"/>
                </a:lnTo>
                <a:lnTo>
                  <a:pt x="11005" y="17607"/>
                </a:lnTo>
                <a:lnTo>
                  <a:pt x="10969" y="17534"/>
                </a:lnTo>
                <a:lnTo>
                  <a:pt x="11446" y="17350"/>
                </a:lnTo>
                <a:close/>
                <a:moveTo>
                  <a:pt x="10639" y="17644"/>
                </a:moveTo>
                <a:lnTo>
                  <a:pt x="10749" y="17791"/>
                </a:lnTo>
                <a:lnTo>
                  <a:pt x="10859" y="17901"/>
                </a:lnTo>
                <a:lnTo>
                  <a:pt x="10932" y="17974"/>
                </a:lnTo>
                <a:lnTo>
                  <a:pt x="10969" y="17974"/>
                </a:lnTo>
                <a:lnTo>
                  <a:pt x="10455" y="18194"/>
                </a:lnTo>
                <a:lnTo>
                  <a:pt x="10418" y="18121"/>
                </a:lnTo>
                <a:lnTo>
                  <a:pt x="10345" y="18121"/>
                </a:lnTo>
                <a:lnTo>
                  <a:pt x="10235" y="18157"/>
                </a:lnTo>
                <a:lnTo>
                  <a:pt x="10162" y="17901"/>
                </a:lnTo>
                <a:lnTo>
                  <a:pt x="10125" y="17827"/>
                </a:lnTo>
                <a:lnTo>
                  <a:pt x="10639" y="17644"/>
                </a:lnTo>
                <a:close/>
                <a:moveTo>
                  <a:pt x="10272" y="440"/>
                </a:moveTo>
                <a:lnTo>
                  <a:pt x="10455" y="477"/>
                </a:lnTo>
                <a:lnTo>
                  <a:pt x="10565" y="550"/>
                </a:lnTo>
                <a:lnTo>
                  <a:pt x="10675" y="624"/>
                </a:lnTo>
                <a:lnTo>
                  <a:pt x="10785" y="734"/>
                </a:lnTo>
                <a:lnTo>
                  <a:pt x="10969" y="990"/>
                </a:lnTo>
                <a:lnTo>
                  <a:pt x="11005" y="1210"/>
                </a:lnTo>
                <a:lnTo>
                  <a:pt x="11042" y="1431"/>
                </a:lnTo>
                <a:lnTo>
                  <a:pt x="11335" y="2348"/>
                </a:lnTo>
                <a:lnTo>
                  <a:pt x="11886" y="3998"/>
                </a:lnTo>
                <a:lnTo>
                  <a:pt x="13060" y="7300"/>
                </a:lnTo>
                <a:lnTo>
                  <a:pt x="14233" y="10564"/>
                </a:lnTo>
                <a:lnTo>
                  <a:pt x="14857" y="12215"/>
                </a:lnTo>
                <a:lnTo>
                  <a:pt x="15187" y="13095"/>
                </a:lnTo>
                <a:lnTo>
                  <a:pt x="15407" y="13646"/>
                </a:lnTo>
                <a:lnTo>
                  <a:pt x="15334" y="13682"/>
                </a:lnTo>
                <a:lnTo>
                  <a:pt x="15297" y="13829"/>
                </a:lnTo>
                <a:lnTo>
                  <a:pt x="15297" y="13939"/>
                </a:lnTo>
                <a:lnTo>
                  <a:pt x="15260" y="14196"/>
                </a:lnTo>
                <a:lnTo>
                  <a:pt x="15224" y="14379"/>
                </a:lnTo>
                <a:lnTo>
                  <a:pt x="15187" y="14526"/>
                </a:lnTo>
                <a:lnTo>
                  <a:pt x="15004" y="14856"/>
                </a:lnTo>
                <a:lnTo>
                  <a:pt x="14747" y="15149"/>
                </a:lnTo>
                <a:lnTo>
                  <a:pt x="14453" y="15370"/>
                </a:lnTo>
                <a:lnTo>
                  <a:pt x="14123" y="15590"/>
                </a:lnTo>
                <a:lnTo>
                  <a:pt x="13793" y="15773"/>
                </a:lnTo>
                <a:lnTo>
                  <a:pt x="13060" y="16140"/>
                </a:lnTo>
                <a:lnTo>
                  <a:pt x="12326" y="16470"/>
                </a:lnTo>
                <a:lnTo>
                  <a:pt x="10859" y="17094"/>
                </a:lnTo>
                <a:lnTo>
                  <a:pt x="10015" y="17424"/>
                </a:lnTo>
                <a:lnTo>
                  <a:pt x="9978" y="17387"/>
                </a:lnTo>
                <a:lnTo>
                  <a:pt x="9942" y="17387"/>
                </a:lnTo>
                <a:lnTo>
                  <a:pt x="9905" y="17424"/>
                </a:lnTo>
                <a:lnTo>
                  <a:pt x="9905" y="17460"/>
                </a:lnTo>
                <a:lnTo>
                  <a:pt x="8841" y="17791"/>
                </a:lnTo>
                <a:lnTo>
                  <a:pt x="7777" y="18121"/>
                </a:lnTo>
                <a:lnTo>
                  <a:pt x="6970" y="18304"/>
                </a:lnTo>
                <a:lnTo>
                  <a:pt x="6163" y="18487"/>
                </a:lnTo>
                <a:lnTo>
                  <a:pt x="5797" y="18524"/>
                </a:lnTo>
                <a:lnTo>
                  <a:pt x="5613" y="18524"/>
                </a:lnTo>
                <a:lnTo>
                  <a:pt x="5430" y="18451"/>
                </a:lnTo>
                <a:lnTo>
                  <a:pt x="5283" y="18377"/>
                </a:lnTo>
                <a:lnTo>
                  <a:pt x="5173" y="18231"/>
                </a:lnTo>
                <a:lnTo>
                  <a:pt x="5063" y="18121"/>
                </a:lnTo>
                <a:lnTo>
                  <a:pt x="4953" y="17974"/>
                </a:lnTo>
                <a:lnTo>
                  <a:pt x="4879" y="17680"/>
                </a:lnTo>
                <a:lnTo>
                  <a:pt x="4769" y="17387"/>
                </a:lnTo>
                <a:lnTo>
                  <a:pt x="4476" y="16507"/>
                </a:lnTo>
                <a:lnTo>
                  <a:pt x="3926" y="14819"/>
                </a:lnTo>
                <a:lnTo>
                  <a:pt x="3376" y="13169"/>
                </a:lnTo>
                <a:lnTo>
                  <a:pt x="2752" y="11518"/>
                </a:lnTo>
                <a:lnTo>
                  <a:pt x="2165" y="9867"/>
                </a:lnTo>
                <a:lnTo>
                  <a:pt x="1505" y="8253"/>
                </a:lnTo>
                <a:lnTo>
                  <a:pt x="845" y="6603"/>
                </a:lnTo>
                <a:lnTo>
                  <a:pt x="588" y="6052"/>
                </a:lnTo>
                <a:lnTo>
                  <a:pt x="478" y="5796"/>
                </a:lnTo>
                <a:lnTo>
                  <a:pt x="331" y="5539"/>
                </a:lnTo>
                <a:lnTo>
                  <a:pt x="368" y="5502"/>
                </a:lnTo>
                <a:lnTo>
                  <a:pt x="404" y="5429"/>
                </a:lnTo>
                <a:lnTo>
                  <a:pt x="368" y="5209"/>
                </a:lnTo>
                <a:lnTo>
                  <a:pt x="404" y="5025"/>
                </a:lnTo>
                <a:lnTo>
                  <a:pt x="404" y="4879"/>
                </a:lnTo>
                <a:lnTo>
                  <a:pt x="478" y="4695"/>
                </a:lnTo>
                <a:lnTo>
                  <a:pt x="624" y="4402"/>
                </a:lnTo>
                <a:lnTo>
                  <a:pt x="845" y="4145"/>
                </a:lnTo>
                <a:lnTo>
                  <a:pt x="1101" y="3888"/>
                </a:lnTo>
                <a:lnTo>
                  <a:pt x="1395" y="3668"/>
                </a:lnTo>
                <a:lnTo>
                  <a:pt x="1725" y="3485"/>
                </a:lnTo>
                <a:lnTo>
                  <a:pt x="2018" y="3301"/>
                </a:lnTo>
                <a:lnTo>
                  <a:pt x="2789" y="2935"/>
                </a:lnTo>
                <a:lnTo>
                  <a:pt x="3596" y="2641"/>
                </a:lnTo>
                <a:lnTo>
                  <a:pt x="5210" y="2017"/>
                </a:lnTo>
                <a:lnTo>
                  <a:pt x="6787" y="1394"/>
                </a:lnTo>
                <a:lnTo>
                  <a:pt x="7557" y="1100"/>
                </a:lnTo>
                <a:lnTo>
                  <a:pt x="8364" y="807"/>
                </a:lnTo>
                <a:lnTo>
                  <a:pt x="9135" y="587"/>
                </a:lnTo>
                <a:lnTo>
                  <a:pt x="9538" y="514"/>
                </a:lnTo>
                <a:lnTo>
                  <a:pt x="9942" y="440"/>
                </a:lnTo>
                <a:close/>
                <a:moveTo>
                  <a:pt x="9868" y="17937"/>
                </a:moveTo>
                <a:lnTo>
                  <a:pt x="9868" y="17974"/>
                </a:lnTo>
                <a:lnTo>
                  <a:pt x="9905" y="18157"/>
                </a:lnTo>
                <a:lnTo>
                  <a:pt x="10015" y="18341"/>
                </a:lnTo>
                <a:lnTo>
                  <a:pt x="9575" y="18524"/>
                </a:lnTo>
                <a:lnTo>
                  <a:pt x="9575" y="18487"/>
                </a:lnTo>
                <a:lnTo>
                  <a:pt x="9538" y="18341"/>
                </a:lnTo>
                <a:lnTo>
                  <a:pt x="9465" y="18231"/>
                </a:lnTo>
                <a:lnTo>
                  <a:pt x="9391" y="18084"/>
                </a:lnTo>
                <a:lnTo>
                  <a:pt x="9868" y="17937"/>
                </a:lnTo>
                <a:close/>
                <a:moveTo>
                  <a:pt x="9098" y="18194"/>
                </a:moveTo>
                <a:lnTo>
                  <a:pt x="9171" y="18414"/>
                </a:lnTo>
                <a:lnTo>
                  <a:pt x="9245" y="18524"/>
                </a:lnTo>
                <a:lnTo>
                  <a:pt x="9318" y="18598"/>
                </a:lnTo>
                <a:lnTo>
                  <a:pt x="8841" y="18781"/>
                </a:lnTo>
                <a:lnTo>
                  <a:pt x="8768" y="18708"/>
                </a:lnTo>
                <a:lnTo>
                  <a:pt x="8694" y="18598"/>
                </a:lnTo>
                <a:lnTo>
                  <a:pt x="8621" y="18487"/>
                </a:lnTo>
                <a:lnTo>
                  <a:pt x="8584" y="18341"/>
                </a:lnTo>
                <a:lnTo>
                  <a:pt x="9098" y="18194"/>
                </a:lnTo>
                <a:close/>
                <a:moveTo>
                  <a:pt x="8254" y="18414"/>
                </a:moveTo>
                <a:lnTo>
                  <a:pt x="8291" y="18561"/>
                </a:lnTo>
                <a:lnTo>
                  <a:pt x="8364" y="18744"/>
                </a:lnTo>
                <a:lnTo>
                  <a:pt x="8511" y="18928"/>
                </a:lnTo>
                <a:lnTo>
                  <a:pt x="8181" y="19038"/>
                </a:lnTo>
                <a:lnTo>
                  <a:pt x="8144" y="18964"/>
                </a:lnTo>
                <a:lnTo>
                  <a:pt x="8107" y="18928"/>
                </a:lnTo>
                <a:lnTo>
                  <a:pt x="7997" y="18854"/>
                </a:lnTo>
                <a:lnTo>
                  <a:pt x="7961" y="18818"/>
                </a:lnTo>
                <a:lnTo>
                  <a:pt x="7851" y="18634"/>
                </a:lnTo>
                <a:lnTo>
                  <a:pt x="7851" y="18561"/>
                </a:lnTo>
                <a:lnTo>
                  <a:pt x="8254" y="18414"/>
                </a:lnTo>
                <a:close/>
                <a:moveTo>
                  <a:pt x="5246" y="18818"/>
                </a:moveTo>
                <a:lnTo>
                  <a:pt x="5430" y="18891"/>
                </a:lnTo>
                <a:lnTo>
                  <a:pt x="5650" y="18928"/>
                </a:lnTo>
                <a:lnTo>
                  <a:pt x="5870" y="18964"/>
                </a:lnTo>
                <a:lnTo>
                  <a:pt x="5943" y="19221"/>
                </a:lnTo>
                <a:lnTo>
                  <a:pt x="5760" y="19148"/>
                </a:lnTo>
                <a:lnTo>
                  <a:pt x="5576" y="19038"/>
                </a:lnTo>
                <a:lnTo>
                  <a:pt x="5393" y="18928"/>
                </a:lnTo>
                <a:lnTo>
                  <a:pt x="5246" y="18818"/>
                </a:lnTo>
                <a:close/>
                <a:moveTo>
                  <a:pt x="7557" y="18634"/>
                </a:moveTo>
                <a:lnTo>
                  <a:pt x="7557" y="18781"/>
                </a:lnTo>
                <a:lnTo>
                  <a:pt x="7631" y="18928"/>
                </a:lnTo>
                <a:lnTo>
                  <a:pt x="7704" y="19038"/>
                </a:lnTo>
                <a:lnTo>
                  <a:pt x="7777" y="19148"/>
                </a:lnTo>
                <a:lnTo>
                  <a:pt x="7704" y="19184"/>
                </a:lnTo>
                <a:lnTo>
                  <a:pt x="7227" y="19294"/>
                </a:lnTo>
                <a:lnTo>
                  <a:pt x="7154" y="19184"/>
                </a:lnTo>
                <a:lnTo>
                  <a:pt x="7080" y="19074"/>
                </a:lnTo>
                <a:lnTo>
                  <a:pt x="6970" y="18928"/>
                </a:lnTo>
                <a:lnTo>
                  <a:pt x="6897" y="18781"/>
                </a:lnTo>
                <a:lnTo>
                  <a:pt x="7117" y="18708"/>
                </a:lnTo>
                <a:lnTo>
                  <a:pt x="7557" y="18634"/>
                </a:lnTo>
                <a:close/>
                <a:moveTo>
                  <a:pt x="6604" y="18854"/>
                </a:moveTo>
                <a:lnTo>
                  <a:pt x="6677" y="19111"/>
                </a:lnTo>
                <a:lnTo>
                  <a:pt x="6750" y="19221"/>
                </a:lnTo>
                <a:lnTo>
                  <a:pt x="6824" y="19331"/>
                </a:lnTo>
                <a:lnTo>
                  <a:pt x="6493" y="19331"/>
                </a:lnTo>
                <a:lnTo>
                  <a:pt x="6493" y="19258"/>
                </a:lnTo>
                <a:lnTo>
                  <a:pt x="6493" y="19221"/>
                </a:lnTo>
                <a:lnTo>
                  <a:pt x="6420" y="19184"/>
                </a:lnTo>
                <a:lnTo>
                  <a:pt x="6383" y="19184"/>
                </a:lnTo>
                <a:lnTo>
                  <a:pt x="6310" y="19221"/>
                </a:lnTo>
                <a:lnTo>
                  <a:pt x="6273" y="19221"/>
                </a:lnTo>
                <a:lnTo>
                  <a:pt x="6200" y="19184"/>
                </a:lnTo>
                <a:lnTo>
                  <a:pt x="6163" y="19074"/>
                </a:lnTo>
                <a:lnTo>
                  <a:pt x="6127" y="18928"/>
                </a:lnTo>
                <a:lnTo>
                  <a:pt x="6604" y="18854"/>
                </a:lnTo>
                <a:close/>
                <a:moveTo>
                  <a:pt x="10125" y="0"/>
                </a:moveTo>
                <a:lnTo>
                  <a:pt x="9721" y="37"/>
                </a:lnTo>
                <a:lnTo>
                  <a:pt x="9318" y="110"/>
                </a:lnTo>
                <a:lnTo>
                  <a:pt x="8804" y="220"/>
                </a:lnTo>
                <a:lnTo>
                  <a:pt x="8291" y="403"/>
                </a:lnTo>
                <a:lnTo>
                  <a:pt x="7300" y="734"/>
                </a:lnTo>
                <a:lnTo>
                  <a:pt x="5320" y="1504"/>
                </a:lnTo>
                <a:lnTo>
                  <a:pt x="3376" y="2274"/>
                </a:lnTo>
                <a:lnTo>
                  <a:pt x="2422" y="2678"/>
                </a:lnTo>
                <a:lnTo>
                  <a:pt x="1945" y="2898"/>
                </a:lnTo>
                <a:lnTo>
                  <a:pt x="1505" y="3118"/>
                </a:lnTo>
                <a:lnTo>
                  <a:pt x="1248" y="3301"/>
                </a:lnTo>
                <a:lnTo>
                  <a:pt x="955" y="3485"/>
                </a:lnTo>
                <a:lnTo>
                  <a:pt x="698" y="3742"/>
                </a:lnTo>
                <a:lnTo>
                  <a:pt x="441" y="3998"/>
                </a:lnTo>
                <a:lnTo>
                  <a:pt x="221" y="4292"/>
                </a:lnTo>
                <a:lnTo>
                  <a:pt x="74" y="4622"/>
                </a:lnTo>
                <a:lnTo>
                  <a:pt x="38" y="4769"/>
                </a:lnTo>
                <a:lnTo>
                  <a:pt x="38" y="4915"/>
                </a:lnTo>
                <a:lnTo>
                  <a:pt x="38" y="5099"/>
                </a:lnTo>
                <a:lnTo>
                  <a:pt x="74" y="5245"/>
                </a:lnTo>
                <a:lnTo>
                  <a:pt x="1" y="5282"/>
                </a:lnTo>
                <a:lnTo>
                  <a:pt x="1" y="5319"/>
                </a:lnTo>
                <a:lnTo>
                  <a:pt x="38" y="5722"/>
                </a:lnTo>
                <a:lnTo>
                  <a:pt x="148" y="6052"/>
                </a:lnTo>
                <a:lnTo>
                  <a:pt x="441" y="6786"/>
                </a:lnTo>
                <a:lnTo>
                  <a:pt x="1065" y="8400"/>
                </a:lnTo>
                <a:lnTo>
                  <a:pt x="2348" y="11665"/>
                </a:lnTo>
                <a:lnTo>
                  <a:pt x="2935" y="13315"/>
                </a:lnTo>
                <a:lnTo>
                  <a:pt x="3522" y="15003"/>
                </a:lnTo>
                <a:lnTo>
                  <a:pt x="4072" y="16653"/>
                </a:lnTo>
                <a:lnTo>
                  <a:pt x="4293" y="17424"/>
                </a:lnTo>
                <a:lnTo>
                  <a:pt x="4439" y="17827"/>
                </a:lnTo>
                <a:lnTo>
                  <a:pt x="4513" y="18047"/>
                </a:lnTo>
                <a:lnTo>
                  <a:pt x="4623" y="18231"/>
                </a:lnTo>
                <a:lnTo>
                  <a:pt x="4659" y="18451"/>
                </a:lnTo>
                <a:lnTo>
                  <a:pt x="4733" y="18634"/>
                </a:lnTo>
                <a:lnTo>
                  <a:pt x="4806" y="18781"/>
                </a:lnTo>
                <a:lnTo>
                  <a:pt x="4916" y="18928"/>
                </a:lnTo>
                <a:lnTo>
                  <a:pt x="5026" y="19074"/>
                </a:lnTo>
                <a:lnTo>
                  <a:pt x="5173" y="19221"/>
                </a:lnTo>
                <a:lnTo>
                  <a:pt x="5503" y="19404"/>
                </a:lnTo>
                <a:lnTo>
                  <a:pt x="5833" y="19551"/>
                </a:lnTo>
                <a:lnTo>
                  <a:pt x="6237" y="19661"/>
                </a:lnTo>
                <a:lnTo>
                  <a:pt x="6604" y="19698"/>
                </a:lnTo>
                <a:lnTo>
                  <a:pt x="7007" y="19698"/>
                </a:lnTo>
                <a:lnTo>
                  <a:pt x="7484" y="19625"/>
                </a:lnTo>
                <a:lnTo>
                  <a:pt x="7924" y="19515"/>
                </a:lnTo>
                <a:lnTo>
                  <a:pt x="8841" y="19184"/>
                </a:lnTo>
                <a:lnTo>
                  <a:pt x="11079" y="18341"/>
                </a:lnTo>
                <a:lnTo>
                  <a:pt x="13206" y="17570"/>
                </a:lnTo>
                <a:lnTo>
                  <a:pt x="13830" y="17314"/>
                </a:lnTo>
                <a:lnTo>
                  <a:pt x="14417" y="17020"/>
                </a:lnTo>
                <a:lnTo>
                  <a:pt x="14527" y="17020"/>
                </a:lnTo>
                <a:lnTo>
                  <a:pt x="14674" y="16947"/>
                </a:lnTo>
                <a:lnTo>
                  <a:pt x="14710" y="16873"/>
                </a:lnTo>
                <a:lnTo>
                  <a:pt x="14710" y="16837"/>
                </a:lnTo>
                <a:lnTo>
                  <a:pt x="14894" y="16690"/>
                </a:lnTo>
                <a:lnTo>
                  <a:pt x="15187" y="16433"/>
                </a:lnTo>
                <a:lnTo>
                  <a:pt x="15407" y="16103"/>
                </a:lnTo>
                <a:lnTo>
                  <a:pt x="15554" y="15773"/>
                </a:lnTo>
                <a:lnTo>
                  <a:pt x="15701" y="15406"/>
                </a:lnTo>
                <a:lnTo>
                  <a:pt x="15774" y="15039"/>
                </a:lnTo>
                <a:lnTo>
                  <a:pt x="15811" y="14636"/>
                </a:lnTo>
                <a:lnTo>
                  <a:pt x="15847" y="13866"/>
                </a:lnTo>
                <a:lnTo>
                  <a:pt x="15884" y="13829"/>
                </a:lnTo>
                <a:lnTo>
                  <a:pt x="15884" y="13756"/>
                </a:lnTo>
                <a:lnTo>
                  <a:pt x="15847" y="13572"/>
                </a:lnTo>
                <a:lnTo>
                  <a:pt x="15811" y="13389"/>
                </a:lnTo>
                <a:lnTo>
                  <a:pt x="15664" y="13059"/>
                </a:lnTo>
                <a:lnTo>
                  <a:pt x="15334" y="12178"/>
                </a:lnTo>
                <a:lnTo>
                  <a:pt x="14710" y="10564"/>
                </a:lnTo>
                <a:lnTo>
                  <a:pt x="13500" y="7263"/>
                </a:lnTo>
                <a:lnTo>
                  <a:pt x="12326" y="3962"/>
                </a:lnTo>
                <a:lnTo>
                  <a:pt x="11776" y="2311"/>
                </a:lnTo>
                <a:lnTo>
                  <a:pt x="11446" y="1431"/>
                </a:lnTo>
                <a:lnTo>
                  <a:pt x="11372" y="1174"/>
                </a:lnTo>
                <a:lnTo>
                  <a:pt x="11409" y="1027"/>
                </a:lnTo>
                <a:lnTo>
                  <a:pt x="11409" y="917"/>
                </a:lnTo>
                <a:lnTo>
                  <a:pt x="11372" y="770"/>
                </a:lnTo>
                <a:lnTo>
                  <a:pt x="11299" y="624"/>
                </a:lnTo>
                <a:lnTo>
                  <a:pt x="11152" y="403"/>
                </a:lnTo>
                <a:lnTo>
                  <a:pt x="10895" y="220"/>
                </a:lnTo>
                <a:lnTo>
                  <a:pt x="10712" y="110"/>
                </a:lnTo>
                <a:lnTo>
                  <a:pt x="10528" y="37"/>
                </a:lnTo>
                <a:lnTo>
                  <a:pt x="10345" y="0"/>
                </a:lnTo>
                <a:close/>
              </a:path>
            </a:pathLst>
          </a:custGeom>
          <a:solidFill>
            <a:srgbClr val="6D9EE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A4C2F4"/>
              </a:solidFill>
              <a:latin typeface="Arial"/>
              <a:ea typeface="Arial"/>
              <a:cs typeface="Arial"/>
              <a:sym typeface="Arial"/>
            </a:endParaRPr>
          </a:p>
        </p:txBody>
      </p:sp>
      <p:sp>
        <p:nvSpPr>
          <p:cNvPr id="915" name="Google Shape;915;p42"/>
          <p:cNvSpPr/>
          <p:nvPr/>
        </p:nvSpPr>
        <p:spPr>
          <a:xfrm>
            <a:off x="3968826" y="4000288"/>
            <a:ext cx="443260" cy="504670"/>
          </a:xfrm>
          <a:custGeom>
            <a:avLst/>
            <a:gdLst/>
            <a:ahLst/>
            <a:cxnLst/>
            <a:rect l="l" t="t" r="r" b="b"/>
            <a:pathLst>
              <a:path w="15627" h="17792" extrusionOk="0">
                <a:moveTo>
                  <a:pt x="10528" y="1"/>
                </a:moveTo>
                <a:lnTo>
                  <a:pt x="10455" y="37"/>
                </a:lnTo>
                <a:lnTo>
                  <a:pt x="10308" y="221"/>
                </a:lnTo>
                <a:lnTo>
                  <a:pt x="10198" y="441"/>
                </a:lnTo>
                <a:lnTo>
                  <a:pt x="10015" y="881"/>
                </a:lnTo>
                <a:lnTo>
                  <a:pt x="9831" y="1468"/>
                </a:lnTo>
                <a:lnTo>
                  <a:pt x="9685" y="2091"/>
                </a:lnTo>
                <a:lnTo>
                  <a:pt x="9685" y="2201"/>
                </a:lnTo>
                <a:lnTo>
                  <a:pt x="9721" y="2311"/>
                </a:lnTo>
                <a:lnTo>
                  <a:pt x="9795" y="2348"/>
                </a:lnTo>
                <a:lnTo>
                  <a:pt x="9868" y="2385"/>
                </a:lnTo>
                <a:lnTo>
                  <a:pt x="9941" y="2421"/>
                </a:lnTo>
                <a:lnTo>
                  <a:pt x="10051" y="2385"/>
                </a:lnTo>
                <a:lnTo>
                  <a:pt x="10125" y="2311"/>
                </a:lnTo>
                <a:lnTo>
                  <a:pt x="10198" y="2238"/>
                </a:lnTo>
                <a:lnTo>
                  <a:pt x="10235" y="2055"/>
                </a:lnTo>
                <a:lnTo>
                  <a:pt x="10235" y="2018"/>
                </a:lnTo>
                <a:lnTo>
                  <a:pt x="10235" y="1981"/>
                </a:lnTo>
                <a:lnTo>
                  <a:pt x="10455" y="1138"/>
                </a:lnTo>
                <a:lnTo>
                  <a:pt x="10638" y="624"/>
                </a:lnTo>
                <a:lnTo>
                  <a:pt x="10675" y="367"/>
                </a:lnTo>
                <a:lnTo>
                  <a:pt x="10712" y="111"/>
                </a:lnTo>
                <a:lnTo>
                  <a:pt x="10675" y="37"/>
                </a:lnTo>
                <a:lnTo>
                  <a:pt x="10602" y="1"/>
                </a:lnTo>
                <a:close/>
                <a:moveTo>
                  <a:pt x="3559" y="1028"/>
                </a:moveTo>
                <a:lnTo>
                  <a:pt x="3522" y="1064"/>
                </a:lnTo>
                <a:lnTo>
                  <a:pt x="3485" y="1101"/>
                </a:lnTo>
                <a:lnTo>
                  <a:pt x="3485" y="1138"/>
                </a:lnTo>
                <a:lnTo>
                  <a:pt x="3559" y="1321"/>
                </a:lnTo>
                <a:lnTo>
                  <a:pt x="3669" y="1468"/>
                </a:lnTo>
                <a:lnTo>
                  <a:pt x="3889" y="1761"/>
                </a:lnTo>
                <a:lnTo>
                  <a:pt x="4109" y="2055"/>
                </a:lnTo>
                <a:lnTo>
                  <a:pt x="4366" y="2348"/>
                </a:lnTo>
                <a:lnTo>
                  <a:pt x="4476" y="2605"/>
                </a:lnTo>
                <a:lnTo>
                  <a:pt x="4586" y="2862"/>
                </a:lnTo>
                <a:lnTo>
                  <a:pt x="4696" y="2972"/>
                </a:lnTo>
                <a:lnTo>
                  <a:pt x="4769" y="3045"/>
                </a:lnTo>
                <a:lnTo>
                  <a:pt x="4916" y="3082"/>
                </a:lnTo>
                <a:lnTo>
                  <a:pt x="5063" y="3082"/>
                </a:lnTo>
                <a:lnTo>
                  <a:pt x="5136" y="3045"/>
                </a:lnTo>
                <a:lnTo>
                  <a:pt x="5209" y="3008"/>
                </a:lnTo>
                <a:lnTo>
                  <a:pt x="5246" y="2935"/>
                </a:lnTo>
                <a:lnTo>
                  <a:pt x="5246" y="2862"/>
                </a:lnTo>
                <a:lnTo>
                  <a:pt x="5209" y="2715"/>
                </a:lnTo>
                <a:lnTo>
                  <a:pt x="5173" y="2642"/>
                </a:lnTo>
                <a:lnTo>
                  <a:pt x="5099" y="2605"/>
                </a:lnTo>
                <a:lnTo>
                  <a:pt x="4989" y="2605"/>
                </a:lnTo>
                <a:lnTo>
                  <a:pt x="4989" y="2568"/>
                </a:lnTo>
                <a:lnTo>
                  <a:pt x="4989" y="2495"/>
                </a:lnTo>
                <a:lnTo>
                  <a:pt x="4953" y="2385"/>
                </a:lnTo>
                <a:lnTo>
                  <a:pt x="4806" y="2128"/>
                </a:lnTo>
                <a:lnTo>
                  <a:pt x="4623" y="1871"/>
                </a:lnTo>
                <a:lnTo>
                  <a:pt x="4402" y="1615"/>
                </a:lnTo>
                <a:lnTo>
                  <a:pt x="4146" y="1394"/>
                </a:lnTo>
                <a:lnTo>
                  <a:pt x="3889" y="1174"/>
                </a:lnTo>
                <a:lnTo>
                  <a:pt x="3595" y="1028"/>
                </a:lnTo>
                <a:close/>
                <a:moveTo>
                  <a:pt x="15334" y="3999"/>
                </a:moveTo>
                <a:lnTo>
                  <a:pt x="15260" y="4035"/>
                </a:lnTo>
                <a:lnTo>
                  <a:pt x="15187" y="4109"/>
                </a:lnTo>
                <a:lnTo>
                  <a:pt x="15077" y="4182"/>
                </a:lnTo>
                <a:lnTo>
                  <a:pt x="14967" y="4256"/>
                </a:lnTo>
                <a:lnTo>
                  <a:pt x="14820" y="4329"/>
                </a:lnTo>
                <a:lnTo>
                  <a:pt x="14673" y="4329"/>
                </a:lnTo>
                <a:lnTo>
                  <a:pt x="14527" y="4402"/>
                </a:lnTo>
                <a:lnTo>
                  <a:pt x="14490" y="4439"/>
                </a:lnTo>
                <a:lnTo>
                  <a:pt x="14453" y="4549"/>
                </a:lnTo>
                <a:lnTo>
                  <a:pt x="14417" y="4586"/>
                </a:lnTo>
                <a:lnTo>
                  <a:pt x="14380" y="4622"/>
                </a:lnTo>
                <a:lnTo>
                  <a:pt x="14233" y="4732"/>
                </a:lnTo>
                <a:lnTo>
                  <a:pt x="13940" y="4842"/>
                </a:lnTo>
                <a:lnTo>
                  <a:pt x="13720" y="4989"/>
                </a:lnTo>
                <a:lnTo>
                  <a:pt x="13536" y="5173"/>
                </a:lnTo>
                <a:lnTo>
                  <a:pt x="13499" y="5246"/>
                </a:lnTo>
                <a:lnTo>
                  <a:pt x="13499" y="5319"/>
                </a:lnTo>
                <a:lnTo>
                  <a:pt x="13573" y="5356"/>
                </a:lnTo>
                <a:lnTo>
                  <a:pt x="13830" y="5356"/>
                </a:lnTo>
                <a:lnTo>
                  <a:pt x="14013" y="5319"/>
                </a:lnTo>
                <a:lnTo>
                  <a:pt x="14380" y="5173"/>
                </a:lnTo>
                <a:lnTo>
                  <a:pt x="14673" y="5026"/>
                </a:lnTo>
                <a:lnTo>
                  <a:pt x="14783" y="4953"/>
                </a:lnTo>
                <a:lnTo>
                  <a:pt x="14857" y="4806"/>
                </a:lnTo>
                <a:lnTo>
                  <a:pt x="15077" y="4769"/>
                </a:lnTo>
                <a:lnTo>
                  <a:pt x="15260" y="4659"/>
                </a:lnTo>
                <a:lnTo>
                  <a:pt x="15370" y="4696"/>
                </a:lnTo>
                <a:lnTo>
                  <a:pt x="15444" y="4696"/>
                </a:lnTo>
                <a:lnTo>
                  <a:pt x="15554" y="4622"/>
                </a:lnTo>
                <a:lnTo>
                  <a:pt x="15627" y="4549"/>
                </a:lnTo>
                <a:lnTo>
                  <a:pt x="15627" y="4476"/>
                </a:lnTo>
                <a:lnTo>
                  <a:pt x="15590" y="4366"/>
                </a:lnTo>
                <a:lnTo>
                  <a:pt x="15627" y="4329"/>
                </a:lnTo>
                <a:lnTo>
                  <a:pt x="15627" y="4256"/>
                </a:lnTo>
                <a:lnTo>
                  <a:pt x="15590" y="4182"/>
                </a:lnTo>
                <a:lnTo>
                  <a:pt x="15554" y="4109"/>
                </a:lnTo>
                <a:lnTo>
                  <a:pt x="15480" y="4035"/>
                </a:lnTo>
                <a:lnTo>
                  <a:pt x="15407" y="4035"/>
                </a:lnTo>
                <a:lnTo>
                  <a:pt x="15334" y="3999"/>
                </a:lnTo>
                <a:close/>
                <a:moveTo>
                  <a:pt x="2238" y="7447"/>
                </a:moveTo>
                <a:lnTo>
                  <a:pt x="2128" y="7484"/>
                </a:lnTo>
                <a:lnTo>
                  <a:pt x="1064" y="7960"/>
                </a:lnTo>
                <a:lnTo>
                  <a:pt x="477" y="8217"/>
                </a:lnTo>
                <a:lnTo>
                  <a:pt x="257" y="8364"/>
                </a:lnTo>
                <a:lnTo>
                  <a:pt x="147" y="8474"/>
                </a:lnTo>
                <a:lnTo>
                  <a:pt x="111" y="8437"/>
                </a:lnTo>
                <a:lnTo>
                  <a:pt x="74" y="8437"/>
                </a:lnTo>
                <a:lnTo>
                  <a:pt x="1" y="8511"/>
                </a:lnTo>
                <a:lnTo>
                  <a:pt x="1" y="8584"/>
                </a:lnTo>
                <a:lnTo>
                  <a:pt x="37" y="8621"/>
                </a:lnTo>
                <a:lnTo>
                  <a:pt x="111" y="8694"/>
                </a:lnTo>
                <a:lnTo>
                  <a:pt x="221" y="8731"/>
                </a:lnTo>
                <a:lnTo>
                  <a:pt x="367" y="8694"/>
                </a:lnTo>
                <a:lnTo>
                  <a:pt x="514" y="8657"/>
                </a:lnTo>
                <a:lnTo>
                  <a:pt x="808" y="8547"/>
                </a:lnTo>
                <a:lnTo>
                  <a:pt x="1028" y="8474"/>
                </a:lnTo>
                <a:lnTo>
                  <a:pt x="2385" y="7887"/>
                </a:lnTo>
                <a:lnTo>
                  <a:pt x="2458" y="7850"/>
                </a:lnTo>
                <a:lnTo>
                  <a:pt x="2532" y="7777"/>
                </a:lnTo>
                <a:lnTo>
                  <a:pt x="2532" y="7667"/>
                </a:lnTo>
                <a:lnTo>
                  <a:pt x="2495" y="7594"/>
                </a:lnTo>
                <a:lnTo>
                  <a:pt x="2422" y="7520"/>
                </a:lnTo>
                <a:lnTo>
                  <a:pt x="2348" y="7484"/>
                </a:lnTo>
                <a:lnTo>
                  <a:pt x="2238" y="7447"/>
                </a:lnTo>
                <a:close/>
                <a:moveTo>
                  <a:pt x="6677" y="7814"/>
                </a:moveTo>
                <a:lnTo>
                  <a:pt x="6603" y="7887"/>
                </a:lnTo>
                <a:lnTo>
                  <a:pt x="6603" y="7960"/>
                </a:lnTo>
                <a:lnTo>
                  <a:pt x="6603" y="8070"/>
                </a:lnTo>
                <a:lnTo>
                  <a:pt x="6933" y="8474"/>
                </a:lnTo>
                <a:lnTo>
                  <a:pt x="7044" y="8694"/>
                </a:lnTo>
                <a:lnTo>
                  <a:pt x="7154" y="8914"/>
                </a:lnTo>
                <a:lnTo>
                  <a:pt x="7227" y="8951"/>
                </a:lnTo>
                <a:lnTo>
                  <a:pt x="7264" y="8987"/>
                </a:lnTo>
                <a:lnTo>
                  <a:pt x="7410" y="8987"/>
                </a:lnTo>
                <a:lnTo>
                  <a:pt x="7594" y="8877"/>
                </a:lnTo>
                <a:lnTo>
                  <a:pt x="7777" y="8767"/>
                </a:lnTo>
                <a:lnTo>
                  <a:pt x="7924" y="8621"/>
                </a:lnTo>
                <a:lnTo>
                  <a:pt x="7924" y="8657"/>
                </a:lnTo>
                <a:lnTo>
                  <a:pt x="7997" y="8767"/>
                </a:lnTo>
                <a:lnTo>
                  <a:pt x="8071" y="8877"/>
                </a:lnTo>
                <a:lnTo>
                  <a:pt x="8181" y="8951"/>
                </a:lnTo>
                <a:lnTo>
                  <a:pt x="8327" y="9024"/>
                </a:lnTo>
                <a:lnTo>
                  <a:pt x="8584" y="9061"/>
                </a:lnTo>
                <a:lnTo>
                  <a:pt x="8768" y="9061"/>
                </a:lnTo>
                <a:lnTo>
                  <a:pt x="8951" y="8987"/>
                </a:lnTo>
                <a:lnTo>
                  <a:pt x="9281" y="8841"/>
                </a:lnTo>
                <a:lnTo>
                  <a:pt x="9611" y="8657"/>
                </a:lnTo>
                <a:lnTo>
                  <a:pt x="9721" y="8547"/>
                </a:lnTo>
                <a:lnTo>
                  <a:pt x="9758" y="8474"/>
                </a:lnTo>
                <a:lnTo>
                  <a:pt x="9758" y="8364"/>
                </a:lnTo>
                <a:lnTo>
                  <a:pt x="9685" y="8254"/>
                </a:lnTo>
                <a:lnTo>
                  <a:pt x="9648" y="8217"/>
                </a:lnTo>
                <a:lnTo>
                  <a:pt x="9464" y="8217"/>
                </a:lnTo>
                <a:lnTo>
                  <a:pt x="9428" y="8291"/>
                </a:lnTo>
                <a:lnTo>
                  <a:pt x="9244" y="8437"/>
                </a:lnTo>
                <a:lnTo>
                  <a:pt x="8988" y="8547"/>
                </a:lnTo>
                <a:lnTo>
                  <a:pt x="8768" y="8621"/>
                </a:lnTo>
                <a:lnTo>
                  <a:pt x="8584" y="8657"/>
                </a:lnTo>
                <a:lnTo>
                  <a:pt x="8474" y="8657"/>
                </a:lnTo>
                <a:lnTo>
                  <a:pt x="8401" y="8621"/>
                </a:lnTo>
                <a:lnTo>
                  <a:pt x="8364" y="8584"/>
                </a:lnTo>
                <a:lnTo>
                  <a:pt x="8327" y="8547"/>
                </a:lnTo>
                <a:lnTo>
                  <a:pt x="8254" y="8254"/>
                </a:lnTo>
                <a:lnTo>
                  <a:pt x="8181" y="8144"/>
                </a:lnTo>
                <a:lnTo>
                  <a:pt x="8071" y="8107"/>
                </a:lnTo>
                <a:lnTo>
                  <a:pt x="7961" y="8107"/>
                </a:lnTo>
                <a:lnTo>
                  <a:pt x="7887" y="8144"/>
                </a:lnTo>
                <a:lnTo>
                  <a:pt x="7740" y="8254"/>
                </a:lnTo>
                <a:lnTo>
                  <a:pt x="7630" y="8401"/>
                </a:lnTo>
                <a:lnTo>
                  <a:pt x="7410" y="8547"/>
                </a:lnTo>
                <a:lnTo>
                  <a:pt x="7264" y="8364"/>
                </a:lnTo>
                <a:lnTo>
                  <a:pt x="7117" y="8180"/>
                </a:lnTo>
                <a:lnTo>
                  <a:pt x="6970" y="7997"/>
                </a:lnTo>
                <a:lnTo>
                  <a:pt x="6787" y="7850"/>
                </a:lnTo>
                <a:lnTo>
                  <a:pt x="6713" y="7814"/>
                </a:lnTo>
                <a:close/>
                <a:moveTo>
                  <a:pt x="12876" y="11005"/>
                </a:moveTo>
                <a:lnTo>
                  <a:pt x="12803" y="11042"/>
                </a:lnTo>
                <a:lnTo>
                  <a:pt x="12766" y="11078"/>
                </a:lnTo>
                <a:lnTo>
                  <a:pt x="12766" y="11152"/>
                </a:lnTo>
                <a:lnTo>
                  <a:pt x="12729" y="11225"/>
                </a:lnTo>
                <a:lnTo>
                  <a:pt x="12766" y="11298"/>
                </a:lnTo>
                <a:lnTo>
                  <a:pt x="12986" y="11702"/>
                </a:lnTo>
                <a:lnTo>
                  <a:pt x="13279" y="12069"/>
                </a:lnTo>
                <a:lnTo>
                  <a:pt x="13499" y="12399"/>
                </a:lnTo>
                <a:lnTo>
                  <a:pt x="13646" y="12509"/>
                </a:lnTo>
                <a:lnTo>
                  <a:pt x="13830" y="12619"/>
                </a:lnTo>
                <a:lnTo>
                  <a:pt x="13976" y="12619"/>
                </a:lnTo>
                <a:lnTo>
                  <a:pt x="14013" y="12582"/>
                </a:lnTo>
                <a:lnTo>
                  <a:pt x="14086" y="12546"/>
                </a:lnTo>
                <a:lnTo>
                  <a:pt x="14160" y="12436"/>
                </a:lnTo>
                <a:lnTo>
                  <a:pt x="14160" y="12325"/>
                </a:lnTo>
                <a:lnTo>
                  <a:pt x="14160" y="12252"/>
                </a:lnTo>
                <a:lnTo>
                  <a:pt x="14123" y="12142"/>
                </a:lnTo>
                <a:lnTo>
                  <a:pt x="14086" y="12069"/>
                </a:lnTo>
                <a:lnTo>
                  <a:pt x="14050" y="12032"/>
                </a:lnTo>
                <a:lnTo>
                  <a:pt x="13903" y="12032"/>
                </a:lnTo>
                <a:lnTo>
                  <a:pt x="13830" y="11885"/>
                </a:lnTo>
                <a:lnTo>
                  <a:pt x="13573" y="11592"/>
                </a:lnTo>
                <a:lnTo>
                  <a:pt x="13316" y="11298"/>
                </a:lnTo>
                <a:lnTo>
                  <a:pt x="13059" y="11042"/>
                </a:lnTo>
                <a:lnTo>
                  <a:pt x="13023" y="11005"/>
                </a:lnTo>
                <a:close/>
                <a:moveTo>
                  <a:pt x="8181" y="3192"/>
                </a:moveTo>
                <a:lnTo>
                  <a:pt x="8511" y="3228"/>
                </a:lnTo>
                <a:lnTo>
                  <a:pt x="8878" y="3265"/>
                </a:lnTo>
                <a:lnTo>
                  <a:pt x="9208" y="3339"/>
                </a:lnTo>
                <a:lnTo>
                  <a:pt x="9538" y="3412"/>
                </a:lnTo>
                <a:lnTo>
                  <a:pt x="9868" y="3522"/>
                </a:lnTo>
                <a:lnTo>
                  <a:pt x="10198" y="3669"/>
                </a:lnTo>
                <a:lnTo>
                  <a:pt x="10528" y="3852"/>
                </a:lnTo>
                <a:lnTo>
                  <a:pt x="10822" y="4035"/>
                </a:lnTo>
                <a:lnTo>
                  <a:pt x="11078" y="4256"/>
                </a:lnTo>
                <a:lnTo>
                  <a:pt x="11335" y="4476"/>
                </a:lnTo>
                <a:lnTo>
                  <a:pt x="11592" y="4732"/>
                </a:lnTo>
                <a:lnTo>
                  <a:pt x="11812" y="4989"/>
                </a:lnTo>
                <a:lnTo>
                  <a:pt x="11996" y="5319"/>
                </a:lnTo>
                <a:lnTo>
                  <a:pt x="12142" y="5576"/>
                </a:lnTo>
                <a:lnTo>
                  <a:pt x="12252" y="5870"/>
                </a:lnTo>
                <a:lnTo>
                  <a:pt x="12362" y="6200"/>
                </a:lnTo>
                <a:lnTo>
                  <a:pt x="12436" y="6530"/>
                </a:lnTo>
                <a:lnTo>
                  <a:pt x="12509" y="6823"/>
                </a:lnTo>
                <a:lnTo>
                  <a:pt x="12509" y="7153"/>
                </a:lnTo>
                <a:lnTo>
                  <a:pt x="12509" y="7484"/>
                </a:lnTo>
                <a:lnTo>
                  <a:pt x="12472" y="7814"/>
                </a:lnTo>
                <a:lnTo>
                  <a:pt x="12399" y="8144"/>
                </a:lnTo>
                <a:lnTo>
                  <a:pt x="12289" y="8511"/>
                </a:lnTo>
                <a:lnTo>
                  <a:pt x="12142" y="8804"/>
                </a:lnTo>
                <a:lnTo>
                  <a:pt x="11996" y="9134"/>
                </a:lnTo>
                <a:lnTo>
                  <a:pt x="11812" y="9428"/>
                </a:lnTo>
                <a:lnTo>
                  <a:pt x="11592" y="9721"/>
                </a:lnTo>
                <a:lnTo>
                  <a:pt x="11115" y="10271"/>
                </a:lnTo>
                <a:lnTo>
                  <a:pt x="10345" y="11115"/>
                </a:lnTo>
                <a:lnTo>
                  <a:pt x="9941" y="11555"/>
                </a:lnTo>
                <a:lnTo>
                  <a:pt x="9575" y="12032"/>
                </a:lnTo>
                <a:lnTo>
                  <a:pt x="9281" y="12509"/>
                </a:lnTo>
                <a:lnTo>
                  <a:pt x="8988" y="13022"/>
                </a:lnTo>
                <a:lnTo>
                  <a:pt x="8914" y="13279"/>
                </a:lnTo>
                <a:lnTo>
                  <a:pt x="8804" y="13573"/>
                </a:lnTo>
                <a:lnTo>
                  <a:pt x="8768" y="13829"/>
                </a:lnTo>
                <a:lnTo>
                  <a:pt x="8731" y="14123"/>
                </a:lnTo>
                <a:lnTo>
                  <a:pt x="8217" y="14013"/>
                </a:lnTo>
                <a:lnTo>
                  <a:pt x="7704" y="13939"/>
                </a:lnTo>
                <a:lnTo>
                  <a:pt x="8584" y="11665"/>
                </a:lnTo>
                <a:lnTo>
                  <a:pt x="9061" y="10418"/>
                </a:lnTo>
                <a:lnTo>
                  <a:pt x="9318" y="9831"/>
                </a:lnTo>
                <a:lnTo>
                  <a:pt x="9391" y="9538"/>
                </a:lnTo>
                <a:lnTo>
                  <a:pt x="9391" y="9391"/>
                </a:lnTo>
                <a:lnTo>
                  <a:pt x="9354" y="9244"/>
                </a:lnTo>
                <a:lnTo>
                  <a:pt x="9318" y="9208"/>
                </a:lnTo>
                <a:lnTo>
                  <a:pt x="9281" y="9208"/>
                </a:lnTo>
                <a:lnTo>
                  <a:pt x="9171" y="9281"/>
                </a:lnTo>
                <a:lnTo>
                  <a:pt x="9098" y="9391"/>
                </a:lnTo>
                <a:lnTo>
                  <a:pt x="8988" y="9611"/>
                </a:lnTo>
                <a:lnTo>
                  <a:pt x="8768" y="10088"/>
                </a:lnTo>
                <a:lnTo>
                  <a:pt x="8217" y="11445"/>
                </a:lnTo>
                <a:lnTo>
                  <a:pt x="7337" y="13719"/>
                </a:lnTo>
                <a:lnTo>
                  <a:pt x="7227" y="13903"/>
                </a:lnTo>
                <a:lnTo>
                  <a:pt x="6970" y="13829"/>
                </a:lnTo>
                <a:lnTo>
                  <a:pt x="6420" y="13683"/>
                </a:lnTo>
                <a:lnTo>
                  <a:pt x="6420" y="13646"/>
                </a:lnTo>
                <a:lnTo>
                  <a:pt x="6493" y="13389"/>
                </a:lnTo>
                <a:lnTo>
                  <a:pt x="6530" y="13096"/>
                </a:lnTo>
                <a:lnTo>
                  <a:pt x="6530" y="12546"/>
                </a:lnTo>
                <a:lnTo>
                  <a:pt x="6603" y="11372"/>
                </a:lnTo>
                <a:lnTo>
                  <a:pt x="6677" y="10125"/>
                </a:lnTo>
                <a:lnTo>
                  <a:pt x="6713" y="9501"/>
                </a:lnTo>
                <a:lnTo>
                  <a:pt x="6677" y="8877"/>
                </a:lnTo>
                <a:lnTo>
                  <a:pt x="6677" y="8804"/>
                </a:lnTo>
                <a:lnTo>
                  <a:pt x="6640" y="8767"/>
                </a:lnTo>
                <a:lnTo>
                  <a:pt x="6530" y="8694"/>
                </a:lnTo>
                <a:lnTo>
                  <a:pt x="6420" y="8731"/>
                </a:lnTo>
                <a:lnTo>
                  <a:pt x="6383" y="8767"/>
                </a:lnTo>
                <a:lnTo>
                  <a:pt x="6347" y="8841"/>
                </a:lnTo>
                <a:lnTo>
                  <a:pt x="6273" y="9391"/>
                </a:lnTo>
                <a:lnTo>
                  <a:pt x="6237" y="9978"/>
                </a:lnTo>
                <a:lnTo>
                  <a:pt x="6200" y="11115"/>
                </a:lnTo>
                <a:lnTo>
                  <a:pt x="6090" y="12289"/>
                </a:lnTo>
                <a:lnTo>
                  <a:pt x="6016" y="12912"/>
                </a:lnTo>
                <a:lnTo>
                  <a:pt x="6016" y="13206"/>
                </a:lnTo>
                <a:lnTo>
                  <a:pt x="6016" y="13536"/>
                </a:lnTo>
                <a:lnTo>
                  <a:pt x="5540" y="13353"/>
                </a:lnTo>
                <a:lnTo>
                  <a:pt x="5099" y="13206"/>
                </a:lnTo>
                <a:lnTo>
                  <a:pt x="4623" y="13132"/>
                </a:lnTo>
                <a:lnTo>
                  <a:pt x="4182" y="13132"/>
                </a:lnTo>
                <a:lnTo>
                  <a:pt x="4329" y="12876"/>
                </a:lnTo>
                <a:lnTo>
                  <a:pt x="4439" y="12619"/>
                </a:lnTo>
                <a:lnTo>
                  <a:pt x="4549" y="12362"/>
                </a:lnTo>
                <a:lnTo>
                  <a:pt x="4623" y="12069"/>
                </a:lnTo>
                <a:lnTo>
                  <a:pt x="4696" y="11482"/>
                </a:lnTo>
                <a:lnTo>
                  <a:pt x="4696" y="10895"/>
                </a:lnTo>
                <a:lnTo>
                  <a:pt x="4623" y="10161"/>
                </a:lnTo>
                <a:lnTo>
                  <a:pt x="4512" y="9428"/>
                </a:lnTo>
                <a:lnTo>
                  <a:pt x="4366" y="8694"/>
                </a:lnTo>
                <a:lnTo>
                  <a:pt x="4219" y="7960"/>
                </a:lnTo>
                <a:lnTo>
                  <a:pt x="4182" y="7594"/>
                </a:lnTo>
                <a:lnTo>
                  <a:pt x="4182" y="7190"/>
                </a:lnTo>
                <a:lnTo>
                  <a:pt x="4182" y="6823"/>
                </a:lnTo>
                <a:lnTo>
                  <a:pt x="4219" y="6456"/>
                </a:lnTo>
                <a:lnTo>
                  <a:pt x="4292" y="6090"/>
                </a:lnTo>
                <a:lnTo>
                  <a:pt x="4439" y="5760"/>
                </a:lnTo>
                <a:lnTo>
                  <a:pt x="4586" y="5429"/>
                </a:lnTo>
                <a:lnTo>
                  <a:pt x="4769" y="5063"/>
                </a:lnTo>
                <a:lnTo>
                  <a:pt x="5026" y="4769"/>
                </a:lnTo>
                <a:lnTo>
                  <a:pt x="5246" y="4476"/>
                </a:lnTo>
                <a:lnTo>
                  <a:pt x="5503" y="4219"/>
                </a:lnTo>
                <a:lnTo>
                  <a:pt x="5796" y="3999"/>
                </a:lnTo>
                <a:lnTo>
                  <a:pt x="6090" y="3779"/>
                </a:lnTo>
                <a:lnTo>
                  <a:pt x="6420" y="3595"/>
                </a:lnTo>
                <a:lnTo>
                  <a:pt x="6787" y="3449"/>
                </a:lnTo>
                <a:lnTo>
                  <a:pt x="7117" y="3339"/>
                </a:lnTo>
                <a:lnTo>
                  <a:pt x="7484" y="3265"/>
                </a:lnTo>
                <a:lnTo>
                  <a:pt x="7814" y="3228"/>
                </a:lnTo>
                <a:lnTo>
                  <a:pt x="8181" y="3192"/>
                </a:lnTo>
                <a:close/>
                <a:moveTo>
                  <a:pt x="3962" y="13426"/>
                </a:moveTo>
                <a:lnTo>
                  <a:pt x="4623" y="13536"/>
                </a:lnTo>
                <a:lnTo>
                  <a:pt x="5246" y="13719"/>
                </a:lnTo>
                <a:lnTo>
                  <a:pt x="5943" y="13939"/>
                </a:lnTo>
                <a:lnTo>
                  <a:pt x="6603" y="14196"/>
                </a:lnTo>
                <a:lnTo>
                  <a:pt x="6860" y="14270"/>
                </a:lnTo>
                <a:lnTo>
                  <a:pt x="7154" y="14306"/>
                </a:lnTo>
                <a:lnTo>
                  <a:pt x="7704" y="14380"/>
                </a:lnTo>
                <a:lnTo>
                  <a:pt x="8217" y="14490"/>
                </a:lnTo>
                <a:lnTo>
                  <a:pt x="8474" y="14563"/>
                </a:lnTo>
                <a:lnTo>
                  <a:pt x="8731" y="14636"/>
                </a:lnTo>
                <a:lnTo>
                  <a:pt x="8768" y="14783"/>
                </a:lnTo>
                <a:lnTo>
                  <a:pt x="8841" y="14857"/>
                </a:lnTo>
                <a:lnTo>
                  <a:pt x="8951" y="14893"/>
                </a:lnTo>
                <a:lnTo>
                  <a:pt x="9061" y="14893"/>
                </a:lnTo>
                <a:lnTo>
                  <a:pt x="9061" y="15003"/>
                </a:lnTo>
                <a:lnTo>
                  <a:pt x="9024" y="15150"/>
                </a:lnTo>
                <a:lnTo>
                  <a:pt x="8914" y="15223"/>
                </a:lnTo>
                <a:lnTo>
                  <a:pt x="8768" y="15333"/>
                </a:lnTo>
                <a:lnTo>
                  <a:pt x="8034" y="15040"/>
                </a:lnTo>
                <a:lnTo>
                  <a:pt x="6383" y="14490"/>
                </a:lnTo>
                <a:lnTo>
                  <a:pt x="5576" y="14270"/>
                </a:lnTo>
                <a:lnTo>
                  <a:pt x="4769" y="14086"/>
                </a:lnTo>
                <a:lnTo>
                  <a:pt x="4292" y="14013"/>
                </a:lnTo>
                <a:lnTo>
                  <a:pt x="4072" y="14013"/>
                </a:lnTo>
                <a:lnTo>
                  <a:pt x="3852" y="14050"/>
                </a:lnTo>
                <a:lnTo>
                  <a:pt x="3742" y="14013"/>
                </a:lnTo>
                <a:lnTo>
                  <a:pt x="3669" y="13939"/>
                </a:lnTo>
                <a:lnTo>
                  <a:pt x="3632" y="13829"/>
                </a:lnTo>
                <a:lnTo>
                  <a:pt x="3632" y="13719"/>
                </a:lnTo>
                <a:lnTo>
                  <a:pt x="3632" y="13609"/>
                </a:lnTo>
                <a:lnTo>
                  <a:pt x="3705" y="13536"/>
                </a:lnTo>
                <a:lnTo>
                  <a:pt x="3816" y="13463"/>
                </a:lnTo>
                <a:lnTo>
                  <a:pt x="3926" y="13426"/>
                </a:lnTo>
                <a:close/>
                <a:moveTo>
                  <a:pt x="4256" y="15737"/>
                </a:moveTo>
                <a:lnTo>
                  <a:pt x="4696" y="15847"/>
                </a:lnTo>
                <a:lnTo>
                  <a:pt x="4476" y="16067"/>
                </a:lnTo>
                <a:lnTo>
                  <a:pt x="4292" y="16287"/>
                </a:lnTo>
                <a:lnTo>
                  <a:pt x="4292" y="16250"/>
                </a:lnTo>
                <a:lnTo>
                  <a:pt x="4256" y="16140"/>
                </a:lnTo>
                <a:lnTo>
                  <a:pt x="4256" y="15994"/>
                </a:lnTo>
                <a:lnTo>
                  <a:pt x="4256" y="15737"/>
                </a:lnTo>
                <a:close/>
                <a:moveTo>
                  <a:pt x="4843" y="15920"/>
                </a:moveTo>
                <a:lnTo>
                  <a:pt x="4989" y="15957"/>
                </a:lnTo>
                <a:lnTo>
                  <a:pt x="5136" y="15994"/>
                </a:lnTo>
                <a:lnTo>
                  <a:pt x="4879" y="16140"/>
                </a:lnTo>
                <a:lnTo>
                  <a:pt x="4623" y="16360"/>
                </a:lnTo>
                <a:lnTo>
                  <a:pt x="4623" y="16360"/>
                </a:lnTo>
                <a:lnTo>
                  <a:pt x="4733" y="16140"/>
                </a:lnTo>
                <a:lnTo>
                  <a:pt x="4843" y="15920"/>
                </a:lnTo>
                <a:close/>
                <a:moveTo>
                  <a:pt x="4146" y="14453"/>
                </a:moveTo>
                <a:lnTo>
                  <a:pt x="4659" y="14490"/>
                </a:lnTo>
                <a:lnTo>
                  <a:pt x="5356" y="14673"/>
                </a:lnTo>
                <a:lnTo>
                  <a:pt x="6053" y="14857"/>
                </a:lnTo>
                <a:lnTo>
                  <a:pt x="7410" y="15333"/>
                </a:lnTo>
                <a:lnTo>
                  <a:pt x="8034" y="15553"/>
                </a:lnTo>
                <a:lnTo>
                  <a:pt x="8401" y="15663"/>
                </a:lnTo>
                <a:lnTo>
                  <a:pt x="8694" y="15774"/>
                </a:lnTo>
                <a:lnTo>
                  <a:pt x="8731" y="15847"/>
                </a:lnTo>
                <a:lnTo>
                  <a:pt x="8768" y="15884"/>
                </a:lnTo>
                <a:lnTo>
                  <a:pt x="8841" y="15957"/>
                </a:lnTo>
                <a:lnTo>
                  <a:pt x="8951" y="15957"/>
                </a:lnTo>
                <a:lnTo>
                  <a:pt x="8914" y="16067"/>
                </a:lnTo>
                <a:lnTo>
                  <a:pt x="8841" y="16214"/>
                </a:lnTo>
                <a:lnTo>
                  <a:pt x="8694" y="16397"/>
                </a:lnTo>
                <a:lnTo>
                  <a:pt x="8547" y="16507"/>
                </a:lnTo>
                <a:lnTo>
                  <a:pt x="8401" y="16581"/>
                </a:lnTo>
                <a:lnTo>
                  <a:pt x="7227" y="16140"/>
                </a:lnTo>
                <a:lnTo>
                  <a:pt x="6016" y="15774"/>
                </a:lnTo>
                <a:lnTo>
                  <a:pt x="4733" y="15370"/>
                </a:lnTo>
                <a:lnTo>
                  <a:pt x="4072" y="15223"/>
                </a:lnTo>
                <a:lnTo>
                  <a:pt x="3449" y="15113"/>
                </a:lnTo>
                <a:lnTo>
                  <a:pt x="3449" y="15040"/>
                </a:lnTo>
                <a:lnTo>
                  <a:pt x="3449" y="14857"/>
                </a:lnTo>
                <a:lnTo>
                  <a:pt x="3522" y="14673"/>
                </a:lnTo>
                <a:lnTo>
                  <a:pt x="3632" y="14563"/>
                </a:lnTo>
                <a:lnTo>
                  <a:pt x="3705" y="14490"/>
                </a:lnTo>
                <a:lnTo>
                  <a:pt x="3926" y="14490"/>
                </a:lnTo>
                <a:lnTo>
                  <a:pt x="3962" y="14526"/>
                </a:lnTo>
                <a:lnTo>
                  <a:pt x="3999" y="14526"/>
                </a:lnTo>
                <a:lnTo>
                  <a:pt x="4036" y="14490"/>
                </a:lnTo>
                <a:lnTo>
                  <a:pt x="4146" y="14453"/>
                </a:lnTo>
                <a:close/>
                <a:moveTo>
                  <a:pt x="5503" y="16067"/>
                </a:moveTo>
                <a:lnTo>
                  <a:pt x="5723" y="16140"/>
                </a:lnTo>
                <a:lnTo>
                  <a:pt x="5503" y="16287"/>
                </a:lnTo>
                <a:lnTo>
                  <a:pt x="5246" y="16434"/>
                </a:lnTo>
                <a:lnTo>
                  <a:pt x="5026" y="16617"/>
                </a:lnTo>
                <a:lnTo>
                  <a:pt x="4843" y="16837"/>
                </a:lnTo>
                <a:lnTo>
                  <a:pt x="4659" y="16764"/>
                </a:lnTo>
                <a:lnTo>
                  <a:pt x="4733" y="16691"/>
                </a:lnTo>
                <a:lnTo>
                  <a:pt x="5503" y="16067"/>
                </a:lnTo>
                <a:close/>
                <a:moveTo>
                  <a:pt x="5980" y="16214"/>
                </a:moveTo>
                <a:lnTo>
                  <a:pt x="6200" y="16287"/>
                </a:lnTo>
                <a:lnTo>
                  <a:pt x="6200" y="16324"/>
                </a:lnTo>
                <a:lnTo>
                  <a:pt x="5943" y="16434"/>
                </a:lnTo>
                <a:lnTo>
                  <a:pt x="5723" y="16581"/>
                </a:lnTo>
                <a:lnTo>
                  <a:pt x="5540" y="16727"/>
                </a:lnTo>
                <a:lnTo>
                  <a:pt x="5393" y="16947"/>
                </a:lnTo>
                <a:lnTo>
                  <a:pt x="5246" y="16911"/>
                </a:lnTo>
                <a:lnTo>
                  <a:pt x="5613" y="16544"/>
                </a:lnTo>
                <a:lnTo>
                  <a:pt x="5980" y="16214"/>
                </a:lnTo>
                <a:close/>
                <a:moveTo>
                  <a:pt x="6383" y="16360"/>
                </a:moveTo>
                <a:lnTo>
                  <a:pt x="6897" y="16544"/>
                </a:lnTo>
                <a:lnTo>
                  <a:pt x="6420" y="16801"/>
                </a:lnTo>
                <a:lnTo>
                  <a:pt x="6200" y="16947"/>
                </a:lnTo>
                <a:lnTo>
                  <a:pt x="5980" y="17131"/>
                </a:lnTo>
                <a:lnTo>
                  <a:pt x="5796" y="17057"/>
                </a:lnTo>
                <a:lnTo>
                  <a:pt x="5833" y="16984"/>
                </a:lnTo>
                <a:lnTo>
                  <a:pt x="5833" y="16911"/>
                </a:lnTo>
                <a:lnTo>
                  <a:pt x="5833" y="16874"/>
                </a:lnTo>
                <a:lnTo>
                  <a:pt x="6090" y="16617"/>
                </a:lnTo>
                <a:lnTo>
                  <a:pt x="6383" y="16397"/>
                </a:lnTo>
                <a:lnTo>
                  <a:pt x="6383" y="16360"/>
                </a:lnTo>
                <a:close/>
                <a:moveTo>
                  <a:pt x="7080" y="16581"/>
                </a:moveTo>
                <a:lnTo>
                  <a:pt x="7410" y="16691"/>
                </a:lnTo>
                <a:lnTo>
                  <a:pt x="7154" y="16911"/>
                </a:lnTo>
                <a:lnTo>
                  <a:pt x="6787" y="17314"/>
                </a:lnTo>
                <a:lnTo>
                  <a:pt x="6457" y="17241"/>
                </a:lnTo>
                <a:lnTo>
                  <a:pt x="6493" y="17167"/>
                </a:lnTo>
                <a:lnTo>
                  <a:pt x="6457" y="17131"/>
                </a:lnTo>
                <a:lnTo>
                  <a:pt x="6750" y="16837"/>
                </a:lnTo>
                <a:lnTo>
                  <a:pt x="7080" y="16581"/>
                </a:lnTo>
                <a:close/>
                <a:moveTo>
                  <a:pt x="8034" y="2678"/>
                </a:moveTo>
                <a:lnTo>
                  <a:pt x="7704" y="2715"/>
                </a:lnTo>
                <a:lnTo>
                  <a:pt x="7374" y="2752"/>
                </a:lnTo>
                <a:lnTo>
                  <a:pt x="7044" y="2825"/>
                </a:lnTo>
                <a:lnTo>
                  <a:pt x="6750" y="2898"/>
                </a:lnTo>
                <a:lnTo>
                  <a:pt x="6420" y="3008"/>
                </a:lnTo>
                <a:lnTo>
                  <a:pt x="6126" y="3155"/>
                </a:lnTo>
                <a:lnTo>
                  <a:pt x="5833" y="3302"/>
                </a:lnTo>
                <a:lnTo>
                  <a:pt x="5576" y="3522"/>
                </a:lnTo>
                <a:lnTo>
                  <a:pt x="5026" y="3962"/>
                </a:lnTo>
                <a:lnTo>
                  <a:pt x="4806" y="4219"/>
                </a:lnTo>
                <a:lnTo>
                  <a:pt x="4586" y="4512"/>
                </a:lnTo>
                <a:lnTo>
                  <a:pt x="4366" y="4769"/>
                </a:lnTo>
                <a:lnTo>
                  <a:pt x="4182" y="5099"/>
                </a:lnTo>
                <a:lnTo>
                  <a:pt x="3999" y="5393"/>
                </a:lnTo>
                <a:lnTo>
                  <a:pt x="3852" y="5723"/>
                </a:lnTo>
                <a:lnTo>
                  <a:pt x="3742" y="6163"/>
                </a:lnTo>
                <a:lnTo>
                  <a:pt x="3669" y="6603"/>
                </a:lnTo>
                <a:lnTo>
                  <a:pt x="3632" y="7043"/>
                </a:lnTo>
                <a:lnTo>
                  <a:pt x="3632" y="7520"/>
                </a:lnTo>
                <a:lnTo>
                  <a:pt x="3705" y="7960"/>
                </a:lnTo>
                <a:lnTo>
                  <a:pt x="3779" y="8437"/>
                </a:lnTo>
                <a:lnTo>
                  <a:pt x="3962" y="9318"/>
                </a:lnTo>
                <a:lnTo>
                  <a:pt x="4109" y="10308"/>
                </a:lnTo>
                <a:lnTo>
                  <a:pt x="4182" y="10785"/>
                </a:lnTo>
                <a:lnTo>
                  <a:pt x="4219" y="11262"/>
                </a:lnTo>
                <a:lnTo>
                  <a:pt x="4182" y="11739"/>
                </a:lnTo>
                <a:lnTo>
                  <a:pt x="4109" y="12215"/>
                </a:lnTo>
                <a:lnTo>
                  <a:pt x="3999" y="12619"/>
                </a:lnTo>
                <a:lnTo>
                  <a:pt x="3816" y="13059"/>
                </a:lnTo>
                <a:lnTo>
                  <a:pt x="3595" y="13132"/>
                </a:lnTo>
                <a:lnTo>
                  <a:pt x="3449" y="13279"/>
                </a:lnTo>
                <a:lnTo>
                  <a:pt x="3302" y="13426"/>
                </a:lnTo>
                <a:lnTo>
                  <a:pt x="3229" y="13646"/>
                </a:lnTo>
                <a:lnTo>
                  <a:pt x="3229" y="13829"/>
                </a:lnTo>
                <a:lnTo>
                  <a:pt x="3265" y="13976"/>
                </a:lnTo>
                <a:lnTo>
                  <a:pt x="3339" y="14160"/>
                </a:lnTo>
                <a:lnTo>
                  <a:pt x="3412" y="14270"/>
                </a:lnTo>
                <a:lnTo>
                  <a:pt x="3339" y="14343"/>
                </a:lnTo>
                <a:lnTo>
                  <a:pt x="3265" y="14416"/>
                </a:lnTo>
                <a:lnTo>
                  <a:pt x="3192" y="14526"/>
                </a:lnTo>
                <a:lnTo>
                  <a:pt x="3119" y="14673"/>
                </a:lnTo>
                <a:lnTo>
                  <a:pt x="3082" y="14857"/>
                </a:lnTo>
                <a:lnTo>
                  <a:pt x="3045" y="15040"/>
                </a:lnTo>
                <a:lnTo>
                  <a:pt x="3045" y="15187"/>
                </a:lnTo>
                <a:lnTo>
                  <a:pt x="3082" y="15370"/>
                </a:lnTo>
                <a:lnTo>
                  <a:pt x="3192" y="15480"/>
                </a:lnTo>
                <a:lnTo>
                  <a:pt x="3302" y="15590"/>
                </a:lnTo>
                <a:lnTo>
                  <a:pt x="3412" y="15627"/>
                </a:lnTo>
                <a:lnTo>
                  <a:pt x="3485" y="15590"/>
                </a:lnTo>
                <a:lnTo>
                  <a:pt x="3522" y="15553"/>
                </a:lnTo>
                <a:lnTo>
                  <a:pt x="3559" y="15553"/>
                </a:lnTo>
                <a:lnTo>
                  <a:pt x="4072" y="15700"/>
                </a:lnTo>
                <a:lnTo>
                  <a:pt x="3999" y="15810"/>
                </a:lnTo>
                <a:lnTo>
                  <a:pt x="3926" y="15957"/>
                </a:lnTo>
                <a:lnTo>
                  <a:pt x="3926" y="16140"/>
                </a:lnTo>
                <a:lnTo>
                  <a:pt x="3926" y="16324"/>
                </a:lnTo>
                <a:lnTo>
                  <a:pt x="3999" y="16507"/>
                </a:lnTo>
                <a:lnTo>
                  <a:pt x="4072" y="16654"/>
                </a:lnTo>
                <a:lnTo>
                  <a:pt x="4146" y="16801"/>
                </a:lnTo>
                <a:lnTo>
                  <a:pt x="4292" y="16874"/>
                </a:lnTo>
                <a:lnTo>
                  <a:pt x="4256" y="16947"/>
                </a:lnTo>
                <a:lnTo>
                  <a:pt x="4292" y="17021"/>
                </a:lnTo>
                <a:lnTo>
                  <a:pt x="4329" y="17057"/>
                </a:lnTo>
                <a:lnTo>
                  <a:pt x="4402" y="17094"/>
                </a:lnTo>
                <a:lnTo>
                  <a:pt x="4586" y="17167"/>
                </a:lnTo>
                <a:lnTo>
                  <a:pt x="4806" y="17277"/>
                </a:lnTo>
                <a:lnTo>
                  <a:pt x="5283" y="17388"/>
                </a:lnTo>
                <a:lnTo>
                  <a:pt x="5393" y="17424"/>
                </a:lnTo>
                <a:lnTo>
                  <a:pt x="5576" y="17461"/>
                </a:lnTo>
                <a:lnTo>
                  <a:pt x="6310" y="17681"/>
                </a:lnTo>
                <a:lnTo>
                  <a:pt x="6677" y="17754"/>
                </a:lnTo>
                <a:lnTo>
                  <a:pt x="6860" y="17791"/>
                </a:lnTo>
                <a:lnTo>
                  <a:pt x="7044" y="17754"/>
                </a:lnTo>
                <a:lnTo>
                  <a:pt x="7117" y="17718"/>
                </a:lnTo>
                <a:lnTo>
                  <a:pt x="7154" y="17681"/>
                </a:lnTo>
                <a:lnTo>
                  <a:pt x="7154" y="17608"/>
                </a:lnTo>
                <a:lnTo>
                  <a:pt x="7117" y="17534"/>
                </a:lnTo>
                <a:lnTo>
                  <a:pt x="7447" y="17204"/>
                </a:lnTo>
                <a:lnTo>
                  <a:pt x="7594" y="17021"/>
                </a:lnTo>
                <a:lnTo>
                  <a:pt x="7740" y="16837"/>
                </a:lnTo>
                <a:lnTo>
                  <a:pt x="8327" y="17021"/>
                </a:lnTo>
                <a:lnTo>
                  <a:pt x="8437" y="17021"/>
                </a:lnTo>
                <a:lnTo>
                  <a:pt x="8547" y="16984"/>
                </a:lnTo>
                <a:lnTo>
                  <a:pt x="8731" y="16911"/>
                </a:lnTo>
                <a:lnTo>
                  <a:pt x="8914" y="16764"/>
                </a:lnTo>
                <a:lnTo>
                  <a:pt x="9098" y="16581"/>
                </a:lnTo>
                <a:lnTo>
                  <a:pt x="9208" y="16360"/>
                </a:lnTo>
                <a:lnTo>
                  <a:pt x="9281" y="16140"/>
                </a:lnTo>
                <a:lnTo>
                  <a:pt x="9318" y="15884"/>
                </a:lnTo>
                <a:lnTo>
                  <a:pt x="9281" y="15700"/>
                </a:lnTo>
                <a:lnTo>
                  <a:pt x="9208" y="15590"/>
                </a:lnTo>
                <a:lnTo>
                  <a:pt x="9171" y="15517"/>
                </a:lnTo>
                <a:lnTo>
                  <a:pt x="9244" y="15407"/>
                </a:lnTo>
                <a:lnTo>
                  <a:pt x="9354" y="15260"/>
                </a:lnTo>
                <a:lnTo>
                  <a:pt x="9391" y="15113"/>
                </a:lnTo>
                <a:lnTo>
                  <a:pt x="9428" y="15003"/>
                </a:lnTo>
                <a:lnTo>
                  <a:pt x="9501" y="14930"/>
                </a:lnTo>
                <a:lnTo>
                  <a:pt x="9575" y="14857"/>
                </a:lnTo>
                <a:lnTo>
                  <a:pt x="9575" y="14783"/>
                </a:lnTo>
                <a:lnTo>
                  <a:pt x="9538" y="14673"/>
                </a:lnTo>
                <a:lnTo>
                  <a:pt x="9391" y="14526"/>
                </a:lnTo>
                <a:lnTo>
                  <a:pt x="9244" y="14380"/>
                </a:lnTo>
                <a:lnTo>
                  <a:pt x="9244" y="14050"/>
                </a:lnTo>
                <a:lnTo>
                  <a:pt x="9318" y="13683"/>
                </a:lnTo>
                <a:lnTo>
                  <a:pt x="9428" y="13353"/>
                </a:lnTo>
                <a:lnTo>
                  <a:pt x="9538" y="13059"/>
                </a:lnTo>
                <a:lnTo>
                  <a:pt x="9721" y="12766"/>
                </a:lnTo>
                <a:lnTo>
                  <a:pt x="9905" y="12472"/>
                </a:lnTo>
                <a:lnTo>
                  <a:pt x="10308" y="11885"/>
                </a:lnTo>
                <a:lnTo>
                  <a:pt x="10785" y="11335"/>
                </a:lnTo>
                <a:lnTo>
                  <a:pt x="11299" y="10822"/>
                </a:lnTo>
                <a:lnTo>
                  <a:pt x="11775" y="10308"/>
                </a:lnTo>
                <a:lnTo>
                  <a:pt x="12179" y="9758"/>
                </a:lnTo>
                <a:lnTo>
                  <a:pt x="12362" y="9501"/>
                </a:lnTo>
                <a:lnTo>
                  <a:pt x="12546" y="9208"/>
                </a:lnTo>
                <a:lnTo>
                  <a:pt x="12656" y="8951"/>
                </a:lnTo>
                <a:lnTo>
                  <a:pt x="12803" y="8657"/>
                </a:lnTo>
                <a:lnTo>
                  <a:pt x="12876" y="8364"/>
                </a:lnTo>
                <a:lnTo>
                  <a:pt x="12949" y="8034"/>
                </a:lnTo>
                <a:lnTo>
                  <a:pt x="12986" y="7740"/>
                </a:lnTo>
                <a:lnTo>
                  <a:pt x="13023" y="7447"/>
                </a:lnTo>
                <a:lnTo>
                  <a:pt x="13023" y="6823"/>
                </a:lnTo>
                <a:lnTo>
                  <a:pt x="12913" y="6236"/>
                </a:lnTo>
                <a:lnTo>
                  <a:pt x="12729" y="5613"/>
                </a:lnTo>
                <a:lnTo>
                  <a:pt x="12436" y="5026"/>
                </a:lnTo>
                <a:lnTo>
                  <a:pt x="12252" y="4769"/>
                </a:lnTo>
                <a:lnTo>
                  <a:pt x="12069" y="4476"/>
                </a:lnTo>
                <a:lnTo>
                  <a:pt x="11849" y="4256"/>
                </a:lnTo>
                <a:lnTo>
                  <a:pt x="11629" y="3999"/>
                </a:lnTo>
                <a:lnTo>
                  <a:pt x="11372" y="3815"/>
                </a:lnTo>
                <a:lnTo>
                  <a:pt x="11115" y="3595"/>
                </a:lnTo>
                <a:lnTo>
                  <a:pt x="10565" y="3265"/>
                </a:lnTo>
                <a:lnTo>
                  <a:pt x="9978" y="3008"/>
                </a:lnTo>
                <a:lnTo>
                  <a:pt x="9354" y="2825"/>
                </a:lnTo>
                <a:lnTo>
                  <a:pt x="8694" y="2715"/>
                </a:lnTo>
                <a:lnTo>
                  <a:pt x="8034" y="2678"/>
                </a:lnTo>
                <a:close/>
              </a:path>
            </a:pathLst>
          </a:custGeom>
          <a:solidFill>
            <a:srgbClr val="3C78D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A4C2F4"/>
              </a:solidFill>
              <a:latin typeface="Arial"/>
              <a:ea typeface="Arial"/>
              <a:cs typeface="Arial"/>
              <a:sym typeface="Arial"/>
            </a:endParaRPr>
          </a:p>
        </p:txBody>
      </p:sp>
      <p:sp>
        <p:nvSpPr>
          <p:cNvPr id="916" name="Google Shape;916;p42"/>
          <p:cNvSpPr/>
          <p:nvPr/>
        </p:nvSpPr>
        <p:spPr>
          <a:xfrm>
            <a:off x="6283364" y="4209515"/>
            <a:ext cx="210213" cy="458889"/>
          </a:xfrm>
          <a:custGeom>
            <a:avLst/>
            <a:gdLst/>
            <a:ahLst/>
            <a:cxnLst/>
            <a:rect l="l" t="t" r="r" b="b"/>
            <a:pathLst>
              <a:path w="7411" h="16178" extrusionOk="0">
                <a:moveTo>
                  <a:pt x="3339" y="147"/>
                </a:moveTo>
                <a:lnTo>
                  <a:pt x="3229" y="441"/>
                </a:lnTo>
                <a:lnTo>
                  <a:pt x="3155" y="734"/>
                </a:lnTo>
                <a:lnTo>
                  <a:pt x="3119" y="1358"/>
                </a:lnTo>
                <a:lnTo>
                  <a:pt x="3082" y="2972"/>
                </a:lnTo>
                <a:lnTo>
                  <a:pt x="3119" y="4476"/>
                </a:lnTo>
                <a:lnTo>
                  <a:pt x="3119" y="5283"/>
                </a:lnTo>
                <a:lnTo>
                  <a:pt x="3119" y="5576"/>
                </a:lnTo>
                <a:lnTo>
                  <a:pt x="3155" y="5723"/>
                </a:lnTo>
                <a:lnTo>
                  <a:pt x="3229" y="5870"/>
                </a:lnTo>
                <a:lnTo>
                  <a:pt x="3265" y="5906"/>
                </a:lnTo>
                <a:lnTo>
                  <a:pt x="3339" y="5943"/>
                </a:lnTo>
                <a:lnTo>
                  <a:pt x="3375" y="5943"/>
                </a:lnTo>
                <a:lnTo>
                  <a:pt x="3449" y="5870"/>
                </a:lnTo>
                <a:lnTo>
                  <a:pt x="3486" y="5760"/>
                </a:lnTo>
                <a:lnTo>
                  <a:pt x="3522" y="5649"/>
                </a:lnTo>
                <a:lnTo>
                  <a:pt x="3522" y="5393"/>
                </a:lnTo>
                <a:lnTo>
                  <a:pt x="3522" y="4586"/>
                </a:lnTo>
                <a:lnTo>
                  <a:pt x="3486" y="2972"/>
                </a:lnTo>
                <a:lnTo>
                  <a:pt x="3522" y="1504"/>
                </a:lnTo>
                <a:lnTo>
                  <a:pt x="3522" y="808"/>
                </a:lnTo>
                <a:lnTo>
                  <a:pt x="3486" y="477"/>
                </a:lnTo>
                <a:lnTo>
                  <a:pt x="3412" y="294"/>
                </a:lnTo>
                <a:lnTo>
                  <a:pt x="3375" y="147"/>
                </a:lnTo>
                <a:close/>
                <a:moveTo>
                  <a:pt x="1725" y="1"/>
                </a:moveTo>
                <a:lnTo>
                  <a:pt x="1688" y="37"/>
                </a:lnTo>
                <a:lnTo>
                  <a:pt x="1615" y="147"/>
                </a:lnTo>
                <a:lnTo>
                  <a:pt x="1578" y="294"/>
                </a:lnTo>
                <a:lnTo>
                  <a:pt x="1541" y="624"/>
                </a:lnTo>
                <a:lnTo>
                  <a:pt x="1578" y="1284"/>
                </a:lnTo>
                <a:lnTo>
                  <a:pt x="1615" y="2898"/>
                </a:lnTo>
                <a:lnTo>
                  <a:pt x="1725" y="6236"/>
                </a:lnTo>
                <a:lnTo>
                  <a:pt x="1761" y="6346"/>
                </a:lnTo>
                <a:lnTo>
                  <a:pt x="1798" y="6383"/>
                </a:lnTo>
                <a:lnTo>
                  <a:pt x="1872" y="6420"/>
                </a:lnTo>
                <a:lnTo>
                  <a:pt x="1945" y="6456"/>
                </a:lnTo>
                <a:lnTo>
                  <a:pt x="2018" y="6420"/>
                </a:lnTo>
                <a:lnTo>
                  <a:pt x="2092" y="6383"/>
                </a:lnTo>
                <a:lnTo>
                  <a:pt x="2165" y="6346"/>
                </a:lnTo>
                <a:lnTo>
                  <a:pt x="2165" y="6236"/>
                </a:lnTo>
                <a:lnTo>
                  <a:pt x="2165" y="5980"/>
                </a:lnTo>
                <a:lnTo>
                  <a:pt x="2165" y="5943"/>
                </a:lnTo>
                <a:lnTo>
                  <a:pt x="2055" y="3008"/>
                </a:lnTo>
                <a:lnTo>
                  <a:pt x="1982" y="1394"/>
                </a:lnTo>
                <a:lnTo>
                  <a:pt x="1945" y="587"/>
                </a:lnTo>
                <a:lnTo>
                  <a:pt x="1908" y="294"/>
                </a:lnTo>
                <a:lnTo>
                  <a:pt x="1872" y="147"/>
                </a:lnTo>
                <a:lnTo>
                  <a:pt x="1761" y="37"/>
                </a:lnTo>
                <a:lnTo>
                  <a:pt x="1725" y="1"/>
                </a:lnTo>
                <a:close/>
                <a:moveTo>
                  <a:pt x="4953" y="184"/>
                </a:moveTo>
                <a:lnTo>
                  <a:pt x="4879" y="221"/>
                </a:lnTo>
                <a:lnTo>
                  <a:pt x="4843" y="257"/>
                </a:lnTo>
                <a:lnTo>
                  <a:pt x="4843" y="331"/>
                </a:lnTo>
                <a:lnTo>
                  <a:pt x="4769" y="1101"/>
                </a:lnTo>
                <a:lnTo>
                  <a:pt x="4733" y="1908"/>
                </a:lnTo>
                <a:lnTo>
                  <a:pt x="4733" y="3522"/>
                </a:lnTo>
                <a:lnTo>
                  <a:pt x="4733" y="5136"/>
                </a:lnTo>
                <a:lnTo>
                  <a:pt x="4696" y="5870"/>
                </a:lnTo>
                <a:lnTo>
                  <a:pt x="4696" y="6273"/>
                </a:lnTo>
                <a:lnTo>
                  <a:pt x="4769" y="6640"/>
                </a:lnTo>
                <a:lnTo>
                  <a:pt x="4806" y="6713"/>
                </a:lnTo>
                <a:lnTo>
                  <a:pt x="4916" y="6750"/>
                </a:lnTo>
                <a:lnTo>
                  <a:pt x="5026" y="6713"/>
                </a:lnTo>
                <a:lnTo>
                  <a:pt x="5100" y="6640"/>
                </a:lnTo>
                <a:lnTo>
                  <a:pt x="5173" y="6273"/>
                </a:lnTo>
                <a:lnTo>
                  <a:pt x="5173" y="5870"/>
                </a:lnTo>
                <a:lnTo>
                  <a:pt x="5136" y="5136"/>
                </a:lnTo>
                <a:lnTo>
                  <a:pt x="5136" y="3522"/>
                </a:lnTo>
                <a:lnTo>
                  <a:pt x="5173" y="1908"/>
                </a:lnTo>
                <a:lnTo>
                  <a:pt x="5136" y="1138"/>
                </a:lnTo>
                <a:lnTo>
                  <a:pt x="5100" y="331"/>
                </a:lnTo>
                <a:lnTo>
                  <a:pt x="5100" y="257"/>
                </a:lnTo>
                <a:lnTo>
                  <a:pt x="5063" y="221"/>
                </a:lnTo>
                <a:lnTo>
                  <a:pt x="4953" y="184"/>
                </a:lnTo>
                <a:close/>
                <a:moveTo>
                  <a:pt x="6273" y="2678"/>
                </a:moveTo>
                <a:lnTo>
                  <a:pt x="6273" y="2715"/>
                </a:lnTo>
                <a:lnTo>
                  <a:pt x="6200" y="3008"/>
                </a:lnTo>
                <a:lnTo>
                  <a:pt x="6163" y="3302"/>
                </a:lnTo>
                <a:lnTo>
                  <a:pt x="6127" y="3925"/>
                </a:lnTo>
                <a:lnTo>
                  <a:pt x="6127" y="5173"/>
                </a:lnTo>
                <a:lnTo>
                  <a:pt x="6090" y="7667"/>
                </a:lnTo>
                <a:lnTo>
                  <a:pt x="6090" y="7887"/>
                </a:lnTo>
                <a:lnTo>
                  <a:pt x="6127" y="7960"/>
                </a:lnTo>
                <a:lnTo>
                  <a:pt x="6163" y="8034"/>
                </a:lnTo>
                <a:lnTo>
                  <a:pt x="6237" y="8070"/>
                </a:lnTo>
                <a:lnTo>
                  <a:pt x="6383" y="8070"/>
                </a:lnTo>
                <a:lnTo>
                  <a:pt x="6457" y="8034"/>
                </a:lnTo>
                <a:lnTo>
                  <a:pt x="6493" y="7960"/>
                </a:lnTo>
                <a:lnTo>
                  <a:pt x="6530" y="7887"/>
                </a:lnTo>
                <a:lnTo>
                  <a:pt x="6530" y="5283"/>
                </a:lnTo>
                <a:lnTo>
                  <a:pt x="6530" y="3962"/>
                </a:lnTo>
                <a:lnTo>
                  <a:pt x="6493" y="3339"/>
                </a:lnTo>
                <a:lnTo>
                  <a:pt x="6457" y="3008"/>
                </a:lnTo>
                <a:lnTo>
                  <a:pt x="6383" y="2715"/>
                </a:lnTo>
                <a:lnTo>
                  <a:pt x="6347" y="2678"/>
                </a:lnTo>
                <a:close/>
                <a:moveTo>
                  <a:pt x="3265" y="7887"/>
                </a:moveTo>
                <a:lnTo>
                  <a:pt x="3082" y="8107"/>
                </a:lnTo>
                <a:lnTo>
                  <a:pt x="2862" y="8291"/>
                </a:lnTo>
                <a:lnTo>
                  <a:pt x="2679" y="8401"/>
                </a:lnTo>
                <a:lnTo>
                  <a:pt x="2458" y="8474"/>
                </a:lnTo>
                <a:lnTo>
                  <a:pt x="2458" y="8474"/>
                </a:lnTo>
                <a:lnTo>
                  <a:pt x="2605" y="8291"/>
                </a:lnTo>
                <a:lnTo>
                  <a:pt x="2752" y="8144"/>
                </a:lnTo>
                <a:lnTo>
                  <a:pt x="2972" y="7997"/>
                </a:lnTo>
                <a:lnTo>
                  <a:pt x="3192" y="7924"/>
                </a:lnTo>
                <a:lnTo>
                  <a:pt x="3265" y="7887"/>
                </a:lnTo>
                <a:close/>
                <a:moveTo>
                  <a:pt x="4806" y="9501"/>
                </a:moveTo>
                <a:lnTo>
                  <a:pt x="4513" y="9538"/>
                </a:lnTo>
                <a:lnTo>
                  <a:pt x="4329" y="9574"/>
                </a:lnTo>
                <a:lnTo>
                  <a:pt x="4072" y="9574"/>
                </a:lnTo>
                <a:lnTo>
                  <a:pt x="4072" y="9611"/>
                </a:lnTo>
                <a:lnTo>
                  <a:pt x="4072" y="9684"/>
                </a:lnTo>
                <a:lnTo>
                  <a:pt x="4109" y="9758"/>
                </a:lnTo>
                <a:lnTo>
                  <a:pt x="4146" y="9831"/>
                </a:lnTo>
                <a:lnTo>
                  <a:pt x="4219" y="9868"/>
                </a:lnTo>
                <a:lnTo>
                  <a:pt x="4293" y="9905"/>
                </a:lnTo>
                <a:lnTo>
                  <a:pt x="4476" y="9941"/>
                </a:lnTo>
                <a:lnTo>
                  <a:pt x="4659" y="9905"/>
                </a:lnTo>
                <a:lnTo>
                  <a:pt x="4806" y="9941"/>
                </a:lnTo>
                <a:lnTo>
                  <a:pt x="4953" y="9978"/>
                </a:lnTo>
                <a:lnTo>
                  <a:pt x="5100" y="10015"/>
                </a:lnTo>
                <a:lnTo>
                  <a:pt x="5246" y="10125"/>
                </a:lnTo>
                <a:lnTo>
                  <a:pt x="5320" y="10235"/>
                </a:lnTo>
                <a:lnTo>
                  <a:pt x="5430" y="10381"/>
                </a:lnTo>
                <a:lnTo>
                  <a:pt x="5466" y="10528"/>
                </a:lnTo>
                <a:lnTo>
                  <a:pt x="5503" y="10675"/>
                </a:lnTo>
                <a:lnTo>
                  <a:pt x="5540" y="10748"/>
                </a:lnTo>
                <a:lnTo>
                  <a:pt x="5613" y="10822"/>
                </a:lnTo>
                <a:lnTo>
                  <a:pt x="5833" y="10822"/>
                </a:lnTo>
                <a:lnTo>
                  <a:pt x="5907" y="10748"/>
                </a:lnTo>
                <a:lnTo>
                  <a:pt x="5943" y="10711"/>
                </a:lnTo>
                <a:lnTo>
                  <a:pt x="5980" y="10601"/>
                </a:lnTo>
                <a:lnTo>
                  <a:pt x="5907" y="10308"/>
                </a:lnTo>
                <a:lnTo>
                  <a:pt x="5760" y="10051"/>
                </a:lnTo>
                <a:lnTo>
                  <a:pt x="5576" y="9831"/>
                </a:lnTo>
                <a:lnTo>
                  <a:pt x="5356" y="9648"/>
                </a:lnTo>
                <a:lnTo>
                  <a:pt x="5100" y="9538"/>
                </a:lnTo>
                <a:lnTo>
                  <a:pt x="4806" y="9501"/>
                </a:lnTo>
                <a:close/>
                <a:moveTo>
                  <a:pt x="4879" y="8547"/>
                </a:moveTo>
                <a:lnTo>
                  <a:pt x="5136" y="8621"/>
                </a:lnTo>
                <a:lnTo>
                  <a:pt x="5393" y="8731"/>
                </a:lnTo>
                <a:lnTo>
                  <a:pt x="5650" y="8877"/>
                </a:lnTo>
                <a:lnTo>
                  <a:pt x="5907" y="9061"/>
                </a:lnTo>
                <a:lnTo>
                  <a:pt x="6090" y="9244"/>
                </a:lnTo>
                <a:lnTo>
                  <a:pt x="6310" y="9464"/>
                </a:lnTo>
                <a:lnTo>
                  <a:pt x="6457" y="9684"/>
                </a:lnTo>
                <a:lnTo>
                  <a:pt x="6603" y="9941"/>
                </a:lnTo>
                <a:lnTo>
                  <a:pt x="6714" y="10198"/>
                </a:lnTo>
                <a:lnTo>
                  <a:pt x="6787" y="10491"/>
                </a:lnTo>
                <a:lnTo>
                  <a:pt x="6860" y="10748"/>
                </a:lnTo>
                <a:lnTo>
                  <a:pt x="6934" y="11078"/>
                </a:lnTo>
                <a:lnTo>
                  <a:pt x="6934" y="11372"/>
                </a:lnTo>
                <a:lnTo>
                  <a:pt x="6934" y="11665"/>
                </a:lnTo>
                <a:lnTo>
                  <a:pt x="6934" y="11995"/>
                </a:lnTo>
                <a:lnTo>
                  <a:pt x="6824" y="12619"/>
                </a:lnTo>
                <a:lnTo>
                  <a:pt x="6677" y="13206"/>
                </a:lnTo>
                <a:lnTo>
                  <a:pt x="6530" y="13499"/>
                </a:lnTo>
                <a:lnTo>
                  <a:pt x="6383" y="13793"/>
                </a:lnTo>
                <a:lnTo>
                  <a:pt x="6310" y="13939"/>
                </a:lnTo>
                <a:lnTo>
                  <a:pt x="6163" y="14050"/>
                </a:lnTo>
                <a:lnTo>
                  <a:pt x="5907" y="14270"/>
                </a:lnTo>
                <a:lnTo>
                  <a:pt x="5540" y="14526"/>
                </a:lnTo>
                <a:lnTo>
                  <a:pt x="5173" y="14857"/>
                </a:lnTo>
                <a:lnTo>
                  <a:pt x="5026" y="14967"/>
                </a:lnTo>
                <a:lnTo>
                  <a:pt x="4659" y="15187"/>
                </a:lnTo>
                <a:lnTo>
                  <a:pt x="4659" y="15187"/>
                </a:lnTo>
                <a:lnTo>
                  <a:pt x="4806" y="14857"/>
                </a:lnTo>
                <a:lnTo>
                  <a:pt x="4916" y="14636"/>
                </a:lnTo>
                <a:lnTo>
                  <a:pt x="4953" y="14490"/>
                </a:lnTo>
                <a:lnTo>
                  <a:pt x="4989" y="14380"/>
                </a:lnTo>
                <a:lnTo>
                  <a:pt x="4953" y="14270"/>
                </a:lnTo>
                <a:lnTo>
                  <a:pt x="4916" y="14160"/>
                </a:lnTo>
                <a:lnTo>
                  <a:pt x="4843" y="14123"/>
                </a:lnTo>
                <a:lnTo>
                  <a:pt x="4659" y="14123"/>
                </a:lnTo>
                <a:lnTo>
                  <a:pt x="4586" y="14160"/>
                </a:lnTo>
                <a:lnTo>
                  <a:pt x="4549" y="14233"/>
                </a:lnTo>
                <a:lnTo>
                  <a:pt x="4513" y="14343"/>
                </a:lnTo>
                <a:lnTo>
                  <a:pt x="4549" y="14453"/>
                </a:lnTo>
                <a:lnTo>
                  <a:pt x="4513" y="14526"/>
                </a:lnTo>
                <a:lnTo>
                  <a:pt x="4439" y="14783"/>
                </a:lnTo>
                <a:lnTo>
                  <a:pt x="4366" y="15003"/>
                </a:lnTo>
                <a:lnTo>
                  <a:pt x="4329" y="15260"/>
                </a:lnTo>
                <a:lnTo>
                  <a:pt x="4366" y="15333"/>
                </a:lnTo>
                <a:lnTo>
                  <a:pt x="4293" y="15370"/>
                </a:lnTo>
                <a:lnTo>
                  <a:pt x="3999" y="15480"/>
                </a:lnTo>
                <a:lnTo>
                  <a:pt x="3632" y="15590"/>
                </a:lnTo>
                <a:lnTo>
                  <a:pt x="3816" y="15333"/>
                </a:lnTo>
                <a:lnTo>
                  <a:pt x="4109" y="14746"/>
                </a:lnTo>
                <a:lnTo>
                  <a:pt x="4109" y="14673"/>
                </a:lnTo>
                <a:lnTo>
                  <a:pt x="4109" y="14600"/>
                </a:lnTo>
                <a:lnTo>
                  <a:pt x="4072" y="14526"/>
                </a:lnTo>
                <a:lnTo>
                  <a:pt x="4036" y="14490"/>
                </a:lnTo>
                <a:lnTo>
                  <a:pt x="3962" y="14453"/>
                </a:lnTo>
                <a:lnTo>
                  <a:pt x="3889" y="14453"/>
                </a:lnTo>
                <a:lnTo>
                  <a:pt x="3816" y="14490"/>
                </a:lnTo>
                <a:lnTo>
                  <a:pt x="3779" y="14563"/>
                </a:lnTo>
                <a:lnTo>
                  <a:pt x="3486" y="15150"/>
                </a:lnTo>
                <a:lnTo>
                  <a:pt x="3339" y="15407"/>
                </a:lnTo>
                <a:lnTo>
                  <a:pt x="3229" y="15663"/>
                </a:lnTo>
                <a:lnTo>
                  <a:pt x="2899" y="15700"/>
                </a:lnTo>
                <a:lnTo>
                  <a:pt x="2532" y="15627"/>
                </a:lnTo>
                <a:lnTo>
                  <a:pt x="2752" y="15407"/>
                </a:lnTo>
                <a:lnTo>
                  <a:pt x="2935" y="15187"/>
                </a:lnTo>
                <a:lnTo>
                  <a:pt x="3119" y="14893"/>
                </a:lnTo>
                <a:lnTo>
                  <a:pt x="3265" y="14600"/>
                </a:lnTo>
                <a:lnTo>
                  <a:pt x="3339" y="14600"/>
                </a:lnTo>
                <a:lnTo>
                  <a:pt x="3375" y="14526"/>
                </a:lnTo>
                <a:lnTo>
                  <a:pt x="3412" y="14490"/>
                </a:lnTo>
                <a:lnTo>
                  <a:pt x="3449" y="14380"/>
                </a:lnTo>
                <a:lnTo>
                  <a:pt x="3412" y="14343"/>
                </a:lnTo>
                <a:lnTo>
                  <a:pt x="3412" y="14270"/>
                </a:lnTo>
                <a:lnTo>
                  <a:pt x="3339" y="14233"/>
                </a:lnTo>
                <a:lnTo>
                  <a:pt x="3229" y="14196"/>
                </a:lnTo>
                <a:lnTo>
                  <a:pt x="3155" y="14196"/>
                </a:lnTo>
                <a:lnTo>
                  <a:pt x="3045" y="14233"/>
                </a:lnTo>
                <a:lnTo>
                  <a:pt x="2935" y="14380"/>
                </a:lnTo>
                <a:lnTo>
                  <a:pt x="2752" y="14673"/>
                </a:lnTo>
                <a:lnTo>
                  <a:pt x="2495" y="15077"/>
                </a:lnTo>
                <a:lnTo>
                  <a:pt x="2238" y="15443"/>
                </a:lnTo>
                <a:lnTo>
                  <a:pt x="2202" y="15553"/>
                </a:lnTo>
                <a:lnTo>
                  <a:pt x="1908" y="15370"/>
                </a:lnTo>
                <a:lnTo>
                  <a:pt x="1615" y="15187"/>
                </a:lnTo>
                <a:lnTo>
                  <a:pt x="1761" y="15077"/>
                </a:lnTo>
                <a:lnTo>
                  <a:pt x="1872" y="14967"/>
                </a:lnTo>
                <a:lnTo>
                  <a:pt x="2238" y="14563"/>
                </a:lnTo>
                <a:lnTo>
                  <a:pt x="2568" y="14196"/>
                </a:lnTo>
                <a:lnTo>
                  <a:pt x="2715" y="13976"/>
                </a:lnTo>
                <a:lnTo>
                  <a:pt x="2789" y="13756"/>
                </a:lnTo>
                <a:lnTo>
                  <a:pt x="2789" y="13683"/>
                </a:lnTo>
                <a:lnTo>
                  <a:pt x="2752" y="13609"/>
                </a:lnTo>
                <a:lnTo>
                  <a:pt x="2642" y="13609"/>
                </a:lnTo>
                <a:lnTo>
                  <a:pt x="2422" y="13719"/>
                </a:lnTo>
                <a:lnTo>
                  <a:pt x="2238" y="13866"/>
                </a:lnTo>
                <a:lnTo>
                  <a:pt x="1945" y="14233"/>
                </a:lnTo>
                <a:lnTo>
                  <a:pt x="1578" y="14673"/>
                </a:lnTo>
                <a:lnTo>
                  <a:pt x="1505" y="14820"/>
                </a:lnTo>
                <a:lnTo>
                  <a:pt x="1431" y="15003"/>
                </a:lnTo>
                <a:lnTo>
                  <a:pt x="1138" y="14636"/>
                </a:lnTo>
                <a:lnTo>
                  <a:pt x="1468" y="14306"/>
                </a:lnTo>
                <a:lnTo>
                  <a:pt x="1761" y="13939"/>
                </a:lnTo>
                <a:lnTo>
                  <a:pt x="2312" y="13206"/>
                </a:lnTo>
                <a:lnTo>
                  <a:pt x="2312" y="13132"/>
                </a:lnTo>
                <a:lnTo>
                  <a:pt x="2312" y="13059"/>
                </a:lnTo>
                <a:lnTo>
                  <a:pt x="2238" y="12949"/>
                </a:lnTo>
                <a:lnTo>
                  <a:pt x="2202" y="12912"/>
                </a:lnTo>
                <a:lnTo>
                  <a:pt x="2055" y="12912"/>
                </a:lnTo>
                <a:lnTo>
                  <a:pt x="1982" y="12949"/>
                </a:lnTo>
                <a:lnTo>
                  <a:pt x="1431" y="13646"/>
                </a:lnTo>
                <a:lnTo>
                  <a:pt x="1211" y="14013"/>
                </a:lnTo>
                <a:lnTo>
                  <a:pt x="991" y="14380"/>
                </a:lnTo>
                <a:lnTo>
                  <a:pt x="844" y="14050"/>
                </a:lnTo>
                <a:lnTo>
                  <a:pt x="698" y="13719"/>
                </a:lnTo>
                <a:lnTo>
                  <a:pt x="1028" y="13426"/>
                </a:lnTo>
                <a:lnTo>
                  <a:pt x="1358" y="13096"/>
                </a:lnTo>
                <a:lnTo>
                  <a:pt x="1872" y="12436"/>
                </a:lnTo>
                <a:lnTo>
                  <a:pt x="1908" y="12362"/>
                </a:lnTo>
                <a:lnTo>
                  <a:pt x="1908" y="12289"/>
                </a:lnTo>
                <a:lnTo>
                  <a:pt x="1872" y="12215"/>
                </a:lnTo>
                <a:lnTo>
                  <a:pt x="1835" y="12179"/>
                </a:lnTo>
                <a:lnTo>
                  <a:pt x="1761" y="12142"/>
                </a:lnTo>
                <a:lnTo>
                  <a:pt x="1688" y="12105"/>
                </a:lnTo>
                <a:lnTo>
                  <a:pt x="1615" y="12105"/>
                </a:lnTo>
                <a:lnTo>
                  <a:pt x="1541" y="12179"/>
                </a:lnTo>
                <a:lnTo>
                  <a:pt x="1065" y="12729"/>
                </a:lnTo>
                <a:lnTo>
                  <a:pt x="808" y="13022"/>
                </a:lnTo>
                <a:lnTo>
                  <a:pt x="624" y="13353"/>
                </a:lnTo>
                <a:lnTo>
                  <a:pt x="588" y="13206"/>
                </a:lnTo>
                <a:lnTo>
                  <a:pt x="551" y="12876"/>
                </a:lnTo>
                <a:lnTo>
                  <a:pt x="771" y="12656"/>
                </a:lnTo>
                <a:lnTo>
                  <a:pt x="1028" y="12399"/>
                </a:lnTo>
                <a:lnTo>
                  <a:pt x="1321" y="12069"/>
                </a:lnTo>
                <a:lnTo>
                  <a:pt x="1468" y="11885"/>
                </a:lnTo>
                <a:lnTo>
                  <a:pt x="1505" y="11775"/>
                </a:lnTo>
                <a:lnTo>
                  <a:pt x="1505" y="11665"/>
                </a:lnTo>
                <a:lnTo>
                  <a:pt x="1505" y="11592"/>
                </a:lnTo>
                <a:lnTo>
                  <a:pt x="1468" y="11555"/>
                </a:lnTo>
                <a:lnTo>
                  <a:pt x="1395" y="11518"/>
                </a:lnTo>
                <a:lnTo>
                  <a:pt x="1358" y="11555"/>
                </a:lnTo>
                <a:lnTo>
                  <a:pt x="1175" y="11629"/>
                </a:lnTo>
                <a:lnTo>
                  <a:pt x="1028" y="11775"/>
                </a:lnTo>
                <a:lnTo>
                  <a:pt x="771" y="12105"/>
                </a:lnTo>
                <a:lnTo>
                  <a:pt x="514" y="12436"/>
                </a:lnTo>
                <a:lnTo>
                  <a:pt x="514" y="11922"/>
                </a:lnTo>
                <a:lnTo>
                  <a:pt x="624" y="11812"/>
                </a:lnTo>
                <a:lnTo>
                  <a:pt x="734" y="11702"/>
                </a:lnTo>
                <a:lnTo>
                  <a:pt x="808" y="11482"/>
                </a:lnTo>
                <a:lnTo>
                  <a:pt x="991" y="11445"/>
                </a:lnTo>
                <a:lnTo>
                  <a:pt x="1138" y="11408"/>
                </a:lnTo>
                <a:lnTo>
                  <a:pt x="1248" y="11298"/>
                </a:lnTo>
                <a:lnTo>
                  <a:pt x="1358" y="11188"/>
                </a:lnTo>
                <a:lnTo>
                  <a:pt x="1468" y="11078"/>
                </a:lnTo>
                <a:lnTo>
                  <a:pt x="1505" y="10932"/>
                </a:lnTo>
                <a:lnTo>
                  <a:pt x="1505" y="10858"/>
                </a:lnTo>
                <a:lnTo>
                  <a:pt x="1505" y="10785"/>
                </a:lnTo>
                <a:lnTo>
                  <a:pt x="1468" y="10711"/>
                </a:lnTo>
                <a:lnTo>
                  <a:pt x="1395" y="10675"/>
                </a:lnTo>
                <a:lnTo>
                  <a:pt x="1175" y="10675"/>
                </a:lnTo>
                <a:lnTo>
                  <a:pt x="1101" y="10748"/>
                </a:lnTo>
                <a:lnTo>
                  <a:pt x="1065" y="10822"/>
                </a:lnTo>
                <a:lnTo>
                  <a:pt x="1028" y="10932"/>
                </a:lnTo>
                <a:lnTo>
                  <a:pt x="954" y="11005"/>
                </a:lnTo>
                <a:lnTo>
                  <a:pt x="844" y="11042"/>
                </a:lnTo>
                <a:lnTo>
                  <a:pt x="698" y="11078"/>
                </a:lnTo>
                <a:lnTo>
                  <a:pt x="881" y="10785"/>
                </a:lnTo>
                <a:lnTo>
                  <a:pt x="954" y="10675"/>
                </a:lnTo>
                <a:lnTo>
                  <a:pt x="1101" y="10565"/>
                </a:lnTo>
                <a:lnTo>
                  <a:pt x="1211" y="10455"/>
                </a:lnTo>
                <a:lnTo>
                  <a:pt x="1395" y="10418"/>
                </a:lnTo>
                <a:lnTo>
                  <a:pt x="1541" y="10345"/>
                </a:lnTo>
                <a:lnTo>
                  <a:pt x="1725" y="10345"/>
                </a:lnTo>
                <a:lnTo>
                  <a:pt x="2092" y="10308"/>
                </a:lnTo>
                <a:lnTo>
                  <a:pt x="2422" y="10271"/>
                </a:lnTo>
                <a:lnTo>
                  <a:pt x="2715" y="10161"/>
                </a:lnTo>
                <a:lnTo>
                  <a:pt x="3009" y="9978"/>
                </a:lnTo>
                <a:lnTo>
                  <a:pt x="3229" y="9721"/>
                </a:lnTo>
                <a:lnTo>
                  <a:pt x="3412" y="9464"/>
                </a:lnTo>
                <a:lnTo>
                  <a:pt x="3559" y="9171"/>
                </a:lnTo>
                <a:lnTo>
                  <a:pt x="3706" y="8841"/>
                </a:lnTo>
                <a:lnTo>
                  <a:pt x="3706" y="8804"/>
                </a:lnTo>
                <a:lnTo>
                  <a:pt x="3706" y="8767"/>
                </a:lnTo>
                <a:lnTo>
                  <a:pt x="3926" y="8731"/>
                </a:lnTo>
                <a:lnTo>
                  <a:pt x="4146" y="8657"/>
                </a:lnTo>
                <a:lnTo>
                  <a:pt x="4366" y="8584"/>
                </a:lnTo>
                <a:lnTo>
                  <a:pt x="4586" y="8547"/>
                </a:lnTo>
                <a:close/>
                <a:moveTo>
                  <a:pt x="3265" y="7484"/>
                </a:moveTo>
                <a:lnTo>
                  <a:pt x="3009" y="7557"/>
                </a:lnTo>
                <a:lnTo>
                  <a:pt x="2789" y="7704"/>
                </a:lnTo>
                <a:lnTo>
                  <a:pt x="2568" y="7850"/>
                </a:lnTo>
                <a:lnTo>
                  <a:pt x="2422" y="7997"/>
                </a:lnTo>
                <a:lnTo>
                  <a:pt x="2275" y="8180"/>
                </a:lnTo>
                <a:lnTo>
                  <a:pt x="2165" y="8364"/>
                </a:lnTo>
                <a:lnTo>
                  <a:pt x="2092" y="8584"/>
                </a:lnTo>
                <a:lnTo>
                  <a:pt x="2018" y="8254"/>
                </a:lnTo>
                <a:lnTo>
                  <a:pt x="1945" y="7924"/>
                </a:lnTo>
                <a:lnTo>
                  <a:pt x="1872" y="7850"/>
                </a:lnTo>
                <a:lnTo>
                  <a:pt x="1835" y="7850"/>
                </a:lnTo>
                <a:lnTo>
                  <a:pt x="1761" y="7887"/>
                </a:lnTo>
                <a:lnTo>
                  <a:pt x="1688" y="7997"/>
                </a:lnTo>
                <a:lnTo>
                  <a:pt x="1651" y="8107"/>
                </a:lnTo>
                <a:lnTo>
                  <a:pt x="1615" y="8364"/>
                </a:lnTo>
                <a:lnTo>
                  <a:pt x="1651" y="8657"/>
                </a:lnTo>
                <a:lnTo>
                  <a:pt x="1725" y="8914"/>
                </a:lnTo>
                <a:lnTo>
                  <a:pt x="1872" y="9208"/>
                </a:lnTo>
                <a:lnTo>
                  <a:pt x="2055" y="9428"/>
                </a:lnTo>
                <a:lnTo>
                  <a:pt x="2275" y="9611"/>
                </a:lnTo>
                <a:lnTo>
                  <a:pt x="2495" y="9758"/>
                </a:lnTo>
                <a:lnTo>
                  <a:pt x="2312" y="9831"/>
                </a:lnTo>
                <a:lnTo>
                  <a:pt x="2128" y="9868"/>
                </a:lnTo>
                <a:lnTo>
                  <a:pt x="1688" y="9868"/>
                </a:lnTo>
                <a:lnTo>
                  <a:pt x="1468" y="9905"/>
                </a:lnTo>
                <a:lnTo>
                  <a:pt x="1248" y="9941"/>
                </a:lnTo>
                <a:lnTo>
                  <a:pt x="1065" y="10015"/>
                </a:lnTo>
                <a:lnTo>
                  <a:pt x="881" y="10125"/>
                </a:lnTo>
                <a:lnTo>
                  <a:pt x="588" y="10381"/>
                </a:lnTo>
                <a:lnTo>
                  <a:pt x="441" y="10528"/>
                </a:lnTo>
                <a:lnTo>
                  <a:pt x="331" y="10711"/>
                </a:lnTo>
                <a:lnTo>
                  <a:pt x="221" y="10932"/>
                </a:lnTo>
                <a:lnTo>
                  <a:pt x="147" y="11115"/>
                </a:lnTo>
                <a:lnTo>
                  <a:pt x="37" y="11592"/>
                </a:lnTo>
                <a:lnTo>
                  <a:pt x="1" y="12069"/>
                </a:lnTo>
                <a:lnTo>
                  <a:pt x="1" y="12546"/>
                </a:lnTo>
                <a:lnTo>
                  <a:pt x="74" y="13022"/>
                </a:lnTo>
                <a:lnTo>
                  <a:pt x="147" y="13463"/>
                </a:lnTo>
                <a:lnTo>
                  <a:pt x="258" y="13903"/>
                </a:lnTo>
                <a:lnTo>
                  <a:pt x="404" y="14270"/>
                </a:lnTo>
                <a:lnTo>
                  <a:pt x="588" y="14673"/>
                </a:lnTo>
                <a:lnTo>
                  <a:pt x="844" y="15040"/>
                </a:lnTo>
                <a:lnTo>
                  <a:pt x="1101" y="15333"/>
                </a:lnTo>
                <a:lnTo>
                  <a:pt x="1431" y="15627"/>
                </a:lnTo>
                <a:lnTo>
                  <a:pt x="1761" y="15847"/>
                </a:lnTo>
                <a:lnTo>
                  <a:pt x="2165" y="16030"/>
                </a:lnTo>
                <a:lnTo>
                  <a:pt x="2568" y="16140"/>
                </a:lnTo>
                <a:lnTo>
                  <a:pt x="2789" y="16177"/>
                </a:lnTo>
                <a:lnTo>
                  <a:pt x="3009" y="16177"/>
                </a:lnTo>
                <a:lnTo>
                  <a:pt x="3486" y="16140"/>
                </a:lnTo>
                <a:lnTo>
                  <a:pt x="3926" y="16030"/>
                </a:lnTo>
                <a:lnTo>
                  <a:pt x="4329" y="15884"/>
                </a:lnTo>
                <a:lnTo>
                  <a:pt x="4696" y="15700"/>
                </a:lnTo>
                <a:lnTo>
                  <a:pt x="5100" y="15517"/>
                </a:lnTo>
                <a:lnTo>
                  <a:pt x="5430" y="15297"/>
                </a:lnTo>
                <a:lnTo>
                  <a:pt x="5613" y="15150"/>
                </a:lnTo>
                <a:lnTo>
                  <a:pt x="5723" y="15003"/>
                </a:lnTo>
                <a:lnTo>
                  <a:pt x="6310" y="14490"/>
                </a:lnTo>
                <a:lnTo>
                  <a:pt x="6567" y="14270"/>
                </a:lnTo>
                <a:lnTo>
                  <a:pt x="6714" y="14160"/>
                </a:lnTo>
                <a:lnTo>
                  <a:pt x="6787" y="14013"/>
                </a:lnTo>
                <a:lnTo>
                  <a:pt x="6970" y="13683"/>
                </a:lnTo>
                <a:lnTo>
                  <a:pt x="7117" y="13316"/>
                </a:lnTo>
                <a:lnTo>
                  <a:pt x="7227" y="12949"/>
                </a:lnTo>
                <a:lnTo>
                  <a:pt x="7300" y="12619"/>
                </a:lnTo>
                <a:lnTo>
                  <a:pt x="7374" y="12252"/>
                </a:lnTo>
                <a:lnTo>
                  <a:pt x="7410" y="11885"/>
                </a:lnTo>
                <a:lnTo>
                  <a:pt x="7410" y="11518"/>
                </a:lnTo>
                <a:lnTo>
                  <a:pt x="7374" y="11152"/>
                </a:lnTo>
                <a:lnTo>
                  <a:pt x="7337" y="10785"/>
                </a:lnTo>
                <a:lnTo>
                  <a:pt x="7264" y="10418"/>
                </a:lnTo>
                <a:lnTo>
                  <a:pt x="7154" y="10125"/>
                </a:lnTo>
                <a:lnTo>
                  <a:pt x="7007" y="9794"/>
                </a:lnTo>
                <a:lnTo>
                  <a:pt x="6860" y="9538"/>
                </a:lnTo>
                <a:lnTo>
                  <a:pt x="6677" y="9244"/>
                </a:lnTo>
                <a:lnTo>
                  <a:pt x="6457" y="8987"/>
                </a:lnTo>
                <a:lnTo>
                  <a:pt x="6237" y="8767"/>
                </a:lnTo>
                <a:lnTo>
                  <a:pt x="5980" y="8584"/>
                </a:lnTo>
                <a:lnTo>
                  <a:pt x="5686" y="8401"/>
                </a:lnTo>
                <a:lnTo>
                  <a:pt x="5393" y="8291"/>
                </a:lnTo>
                <a:lnTo>
                  <a:pt x="5100" y="8180"/>
                </a:lnTo>
                <a:lnTo>
                  <a:pt x="4769" y="8144"/>
                </a:lnTo>
                <a:lnTo>
                  <a:pt x="4476" y="8144"/>
                </a:lnTo>
                <a:lnTo>
                  <a:pt x="4219" y="8180"/>
                </a:lnTo>
                <a:lnTo>
                  <a:pt x="3926" y="8291"/>
                </a:lnTo>
                <a:lnTo>
                  <a:pt x="3816" y="8364"/>
                </a:lnTo>
                <a:lnTo>
                  <a:pt x="3706" y="8437"/>
                </a:lnTo>
                <a:lnTo>
                  <a:pt x="3632" y="8547"/>
                </a:lnTo>
                <a:lnTo>
                  <a:pt x="3559" y="8657"/>
                </a:lnTo>
                <a:lnTo>
                  <a:pt x="3559" y="8694"/>
                </a:lnTo>
                <a:lnTo>
                  <a:pt x="3522" y="8731"/>
                </a:lnTo>
                <a:lnTo>
                  <a:pt x="3486" y="8767"/>
                </a:lnTo>
                <a:lnTo>
                  <a:pt x="3192" y="9171"/>
                </a:lnTo>
                <a:lnTo>
                  <a:pt x="3009" y="9354"/>
                </a:lnTo>
                <a:lnTo>
                  <a:pt x="2825" y="9538"/>
                </a:lnTo>
                <a:lnTo>
                  <a:pt x="2789" y="9464"/>
                </a:lnTo>
                <a:lnTo>
                  <a:pt x="2458" y="9171"/>
                </a:lnTo>
                <a:lnTo>
                  <a:pt x="2348" y="9024"/>
                </a:lnTo>
                <a:lnTo>
                  <a:pt x="2202" y="8877"/>
                </a:lnTo>
                <a:lnTo>
                  <a:pt x="2275" y="8877"/>
                </a:lnTo>
                <a:lnTo>
                  <a:pt x="2312" y="8841"/>
                </a:lnTo>
                <a:lnTo>
                  <a:pt x="2532" y="8841"/>
                </a:lnTo>
                <a:lnTo>
                  <a:pt x="2715" y="8804"/>
                </a:lnTo>
                <a:lnTo>
                  <a:pt x="2899" y="8731"/>
                </a:lnTo>
                <a:lnTo>
                  <a:pt x="3045" y="8621"/>
                </a:lnTo>
                <a:lnTo>
                  <a:pt x="3265" y="8474"/>
                </a:lnTo>
                <a:lnTo>
                  <a:pt x="3486" y="8254"/>
                </a:lnTo>
                <a:lnTo>
                  <a:pt x="3669" y="8034"/>
                </a:lnTo>
                <a:lnTo>
                  <a:pt x="3816" y="7814"/>
                </a:lnTo>
                <a:lnTo>
                  <a:pt x="3852" y="7740"/>
                </a:lnTo>
                <a:lnTo>
                  <a:pt x="3852" y="7667"/>
                </a:lnTo>
                <a:lnTo>
                  <a:pt x="3779" y="7557"/>
                </a:lnTo>
                <a:lnTo>
                  <a:pt x="3669" y="7484"/>
                </a:lnTo>
                <a:lnTo>
                  <a:pt x="3596" y="7484"/>
                </a:lnTo>
                <a:lnTo>
                  <a:pt x="3522" y="7520"/>
                </a:lnTo>
                <a:lnTo>
                  <a:pt x="3412" y="7484"/>
                </a:lnTo>
                <a:close/>
              </a:path>
            </a:pathLst>
          </a:custGeom>
          <a:solidFill>
            <a:srgbClr val="6D9EE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A4C2F4"/>
              </a:solidFill>
              <a:latin typeface="Arial"/>
              <a:ea typeface="Arial"/>
              <a:cs typeface="Arial"/>
              <a:sym typeface="Arial"/>
            </a:endParaRPr>
          </a:p>
        </p:txBody>
      </p:sp>
      <p:sp>
        <p:nvSpPr>
          <p:cNvPr id="917" name="Google Shape;917;p42"/>
          <p:cNvSpPr/>
          <p:nvPr/>
        </p:nvSpPr>
        <p:spPr>
          <a:xfrm>
            <a:off x="5746560" y="4042836"/>
            <a:ext cx="414157" cy="507762"/>
          </a:xfrm>
          <a:custGeom>
            <a:avLst/>
            <a:gdLst/>
            <a:ahLst/>
            <a:cxnLst/>
            <a:rect l="l" t="t" r="r" b="b"/>
            <a:pathLst>
              <a:path w="14601" h="17901" extrusionOk="0">
                <a:moveTo>
                  <a:pt x="10492" y="4329"/>
                </a:moveTo>
                <a:lnTo>
                  <a:pt x="10859" y="4769"/>
                </a:lnTo>
                <a:lnTo>
                  <a:pt x="10712" y="4769"/>
                </a:lnTo>
                <a:lnTo>
                  <a:pt x="10712" y="4696"/>
                </a:lnTo>
                <a:lnTo>
                  <a:pt x="10675" y="4622"/>
                </a:lnTo>
                <a:lnTo>
                  <a:pt x="10639" y="4622"/>
                </a:lnTo>
                <a:lnTo>
                  <a:pt x="10602" y="4549"/>
                </a:lnTo>
                <a:lnTo>
                  <a:pt x="10565" y="4512"/>
                </a:lnTo>
                <a:lnTo>
                  <a:pt x="10455" y="4475"/>
                </a:lnTo>
                <a:lnTo>
                  <a:pt x="10345" y="4512"/>
                </a:lnTo>
                <a:lnTo>
                  <a:pt x="10308" y="4549"/>
                </a:lnTo>
                <a:lnTo>
                  <a:pt x="10272" y="4622"/>
                </a:lnTo>
                <a:lnTo>
                  <a:pt x="10272" y="4696"/>
                </a:lnTo>
                <a:lnTo>
                  <a:pt x="10052" y="4622"/>
                </a:lnTo>
                <a:lnTo>
                  <a:pt x="10492" y="4329"/>
                </a:lnTo>
                <a:close/>
                <a:moveTo>
                  <a:pt x="6897" y="3448"/>
                </a:moveTo>
                <a:lnTo>
                  <a:pt x="7044" y="3485"/>
                </a:lnTo>
                <a:lnTo>
                  <a:pt x="7227" y="3522"/>
                </a:lnTo>
                <a:lnTo>
                  <a:pt x="7374" y="3595"/>
                </a:lnTo>
                <a:lnTo>
                  <a:pt x="7484" y="3705"/>
                </a:lnTo>
                <a:lnTo>
                  <a:pt x="7521" y="3815"/>
                </a:lnTo>
                <a:lnTo>
                  <a:pt x="7521" y="3889"/>
                </a:lnTo>
                <a:lnTo>
                  <a:pt x="7484" y="3999"/>
                </a:lnTo>
                <a:lnTo>
                  <a:pt x="7447" y="4109"/>
                </a:lnTo>
                <a:lnTo>
                  <a:pt x="7264" y="4292"/>
                </a:lnTo>
                <a:lnTo>
                  <a:pt x="7154" y="4439"/>
                </a:lnTo>
                <a:lnTo>
                  <a:pt x="6934" y="4732"/>
                </a:lnTo>
                <a:lnTo>
                  <a:pt x="6714" y="4952"/>
                </a:lnTo>
                <a:lnTo>
                  <a:pt x="6494" y="5099"/>
                </a:lnTo>
                <a:lnTo>
                  <a:pt x="6384" y="5136"/>
                </a:lnTo>
                <a:lnTo>
                  <a:pt x="6310" y="5136"/>
                </a:lnTo>
                <a:lnTo>
                  <a:pt x="6237" y="5062"/>
                </a:lnTo>
                <a:lnTo>
                  <a:pt x="6200" y="4989"/>
                </a:lnTo>
                <a:lnTo>
                  <a:pt x="6163" y="4806"/>
                </a:lnTo>
                <a:lnTo>
                  <a:pt x="6163" y="4659"/>
                </a:lnTo>
                <a:lnTo>
                  <a:pt x="6163" y="4145"/>
                </a:lnTo>
                <a:lnTo>
                  <a:pt x="6127" y="3595"/>
                </a:lnTo>
                <a:lnTo>
                  <a:pt x="6273" y="3522"/>
                </a:lnTo>
                <a:lnTo>
                  <a:pt x="6420" y="3485"/>
                </a:lnTo>
                <a:lnTo>
                  <a:pt x="6567" y="3448"/>
                </a:lnTo>
                <a:close/>
                <a:moveTo>
                  <a:pt x="6457" y="3118"/>
                </a:moveTo>
                <a:lnTo>
                  <a:pt x="6237" y="3192"/>
                </a:lnTo>
                <a:lnTo>
                  <a:pt x="6017" y="3265"/>
                </a:lnTo>
                <a:lnTo>
                  <a:pt x="5833" y="3375"/>
                </a:lnTo>
                <a:lnTo>
                  <a:pt x="5723" y="3558"/>
                </a:lnTo>
                <a:lnTo>
                  <a:pt x="5723" y="3632"/>
                </a:lnTo>
                <a:lnTo>
                  <a:pt x="5760" y="3668"/>
                </a:lnTo>
                <a:lnTo>
                  <a:pt x="5797" y="3705"/>
                </a:lnTo>
                <a:lnTo>
                  <a:pt x="5870" y="3705"/>
                </a:lnTo>
                <a:lnTo>
                  <a:pt x="5980" y="3668"/>
                </a:lnTo>
                <a:lnTo>
                  <a:pt x="5943" y="4219"/>
                </a:lnTo>
                <a:lnTo>
                  <a:pt x="5943" y="4769"/>
                </a:lnTo>
                <a:lnTo>
                  <a:pt x="5943" y="4952"/>
                </a:lnTo>
                <a:lnTo>
                  <a:pt x="5980" y="5099"/>
                </a:lnTo>
                <a:lnTo>
                  <a:pt x="6053" y="5209"/>
                </a:lnTo>
                <a:lnTo>
                  <a:pt x="6163" y="5319"/>
                </a:lnTo>
                <a:lnTo>
                  <a:pt x="6237" y="5393"/>
                </a:lnTo>
                <a:lnTo>
                  <a:pt x="6530" y="5393"/>
                </a:lnTo>
                <a:lnTo>
                  <a:pt x="6714" y="5282"/>
                </a:lnTo>
                <a:lnTo>
                  <a:pt x="6897" y="5136"/>
                </a:lnTo>
                <a:lnTo>
                  <a:pt x="7227" y="4806"/>
                </a:lnTo>
                <a:lnTo>
                  <a:pt x="7447" y="4512"/>
                </a:lnTo>
                <a:lnTo>
                  <a:pt x="7594" y="4329"/>
                </a:lnTo>
                <a:lnTo>
                  <a:pt x="7741" y="4182"/>
                </a:lnTo>
                <a:lnTo>
                  <a:pt x="7814" y="3962"/>
                </a:lnTo>
                <a:lnTo>
                  <a:pt x="7851" y="3852"/>
                </a:lnTo>
                <a:lnTo>
                  <a:pt x="7851" y="3742"/>
                </a:lnTo>
                <a:lnTo>
                  <a:pt x="7777" y="3595"/>
                </a:lnTo>
                <a:lnTo>
                  <a:pt x="7667" y="3448"/>
                </a:lnTo>
                <a:lnTo>
                  <a:pt x="7521" y="3302"/>
                </a:lnTo>
                <a:lnTo>
                  <a:pt x="7374" y="3228"/>
                </a:lnTo>
                <a:lnTo>
                  <a:pt x="7190" y="3155"/>
                </a:lnTo>
                <a:lnTo>
                  <a:pt x="6970" y="3118"/>
                </a:lnTo>
                <a:close/>
                <a:moveTo>
                  <a:pt x="2789" y="3522"/>
                </a:moveTo>
                <a:lnTo>
                  <a:pt x="2935" y="3668"/>
                </a:lnTo>
                <a:lnTo>
                  <a:pt x="3082" y="3779"/>
                </a:lnTo>
                <a:lnTo>
                  <a:pt x="3449" y="3925"/>
                </a:lnTo>
                <a:lnTo>
                  <a:pt x="3632" y="3999"/>
                </a:lnTo>
                <a:lnTo>
                  <a:pt x="3669" y="4072"/>
                </a:lnTo>
                <a:lnTo>
                  <a:pt x="3706" y="4145"/>
                </a:lnTo>
                <a:lnTo>
                  <a:pt x="3706" y="4219"/>
                </a:lnTo>
                <a:lnTo>
                  <a:pt x="3742" y="4255"/>
                </a:lnTo>
                <a:lnTo>
                  <a:pt x="3779" y="4292"/>
                </a:lnTo>
                <a:lnTo>
                  <a:pt x="3852" y="4329"/>
                </a:lnTo>
                <a:lnTo>
                  <a:pt x="4036" y="4402"/>
                </a:lnTo>
                <a:lnTo>
                  <a:pt x="4219" y="4475"/>
                </a:lnTo>
                <a:lnTo>
                  <a:pt x="4403" y="4586"/>
                </a:lnTo>
                <a:lnTo>
                  <a:pt x="4549" y="4696"/>
                </a:lnTo>
                <a:lnTo>
                  <a:pt x="4843" y="5026"/>
                </a:lnTo>
                <a:lnTo>
                  <a:pt x="5100" y="5319"/>
                </a:lnTo>
                <a:lnTo>
                  <a:pt x="4770" y="5356"/>
                </a:lnTo>
                <a:lnTo>
                  <a:pt x="4476" y="5356"/>
                </a:lnTo>
                <a:lnTo>
                  <a:pt x="3816" y="5319"/>
                </a:lnTo>
                <a:lnTo>
                  <a:pt x="3486" y="5319"/>
                </a:lnTo>
                <a:lnTo>
                  <a:pt x="3156" y="5393"/>
                </a:lnTo>
                <a:lnTo>
                  <a:pt x="2972" y="5466"/>
                </a:lnTo>
                <a:lnTo>
                  <a:pt x="2789" y="5576"/>
                </a:lnTo>
                <a:lnTo>
                  <a:pt x="2605" y="5649"/>
                </a:lnTo>
                <a:lnTo>
                  <a:pt x="2495" y="5686"/>
                </a:lnTo>
                <a:lnTo>
                  <a:pt x="2349" y="5686"/>
                </a:lnTo>
                <a:lnTo>
                  <a:pt x="2312" y="5723"/>
                </a:lnTo>
                <a:lnTo>
                  <a:pt x="2275" y="5796"/>
                </a:lnTo>
                <a:lnTo>
                  <a:pt x="2275" y="5833"/>
                </a:lnTo>
                <a:lnTo>
                  <a:pt x="2349" y="6676"/>
                </a:lnTo>
                <a:lnTo>
                  <a:pt x="2128" y="6493"/>
                </a:lnTo>
                <a:lnTo>
                  <a:pt x="1908" y="6383"/>
                </a:lnTo>
                <a:lnTo>
                  <a:pt x="1908" y="6126"/>
                </a:lnTo>
                <a:lnTo>
                  <a:pt x="1835" y="5906"/>
                </a:lnTo>
                <a:lnTo>
                  <a:pt x="1725" y="5796"/>
                </a:lnTo>
                <a:lnTo>
                  <a:pt x="1578" y="5723"/>
                </a:lnTo>
                <a:lnTo>
                  <a:pt x="1285" y="5649"/>
                </a:lnTo>
                <a:lnTo>
                  <a:pt x="1101" y="5649"/>
                </a:lnTo>
                <a:lnTo>
                  <a:pt x="918" y="5686"/>
                </a:lnTo>
                <a:lnTo>
                  <a:pt x="918" y="5686"/>
                </a:lnTo>
                <a:lnTo>
                  <a:pt x="1101" y="5356"/>
                </a:lnTo>
                <a:lnTo>
                  <a:pt x="1285" y="5026"/>
                </a:lnTo>
                <a:lnTo>
                  <a:pt x="1468" y="4732"/>
                </a:lnTo>
                <a:lnTo>
                  <a:pt x="1688" y="4439"/>
                </a:lnTo>
                <a:lnTo>
                  <a:pt x="1945" y="4182"/>
                </a:lnTo>
                <a:lnTo>
                  <a:pt x="2202" y="3962"/>
                </a:lnTo>
                <a:lnTo>
                  <a:pt x="2495" y="3742"/>
                </a:lnTo>
                <a:lnTo>
                  <a:pt x="2789" y="3522"/>
                </a:lnTo>
                <a:close/>
                <a:moveTo>
                  <a:pt x="10639" y="7520"/>
                </a:moveTo>
                <a:lnTo>
                  <a:pt x="11042" y="7703"/>
                </a:lnTo>
                <a:lnTo>
                  <a:pt x="11336" y="7850"/>
                </a:lnTo>
                <a:lnTo>
                  <a:pt x="11482" y="7924"/>
                </a:lnTo>
                <a:lnTo>
                  <a:pt x="11629" y="7960"/>
                </a:lnTo>
                <a:lnTo>
                  <a:pt x="11556" y="8254"/>
                </a:lnTo>
                <a:lnTo>
                  <a:pt x="11225" y="8107"/>
                </a:lnTo>
                <a:lnTo>
                  <a:pt x="10895" y="7960"/>
                </a:lnTo>
                <a:lnTo>
                  <a:pt x="10785" y="7887"/>
                </a:lnTo>
                <a:lnTo>
                  <a:pt x="10639" y="7520"/>
                </a:lnTo>
                <a:close/>
                <a:moveTo>
                  <a:pt x="10272" y="8070"/>
                </a:moveTo>
                <a:lnTo>
                  <a:pt x="10382" y="8144"/>
                </a:lnTo>
                <a:lnTo>
                  <a:pt x="10529" y="8217"/>
                </a:lnTo>
                <a:lnTo>
                  <a:pt x="10565" y="8327"/>
                </a:lnTo>
                <a:lnTo>
                  <a:pt x="10602" y="8400"/>
                </a:lnTo>
                <a:lnTo>
                  <a:pt x="10712" y="8437"/>
                </a:lnTo>
                <a:lnTo>
                  <a:pt x="10932" y="8510"/>
                </a:lnTo>
                <a:lnTo>
                  <a:pt x="11042" y="8547"/>
                </a:lnTo>
                <a:lnTo>
                  <a:pt x="11042" y="8584"/>
                </a:lnTo>
                <a:lnTo>
                  <a:pt x="11042" y="8657"/>
                </a:lnTo>
                <a:lnTo>
                  <a:pt x="11079" y="8731"/>
                </a:lnTo>
                <a:lnTo>
                  <a:pt x="11152" y="8804"/>
                </a:lnTo>
                <a:lnTo>
                  <a:pt x="11336" y="8841"/>
                </a:lnTo>
                <a:lnTo>
                  <a:pt x="11152" y="9244"/>
                </a:lnTo>
                <a:lnTo>
                  <a:pt x="11079" y="9171"/>
                </a:lnTo>
                <a:lnTo>
                  <a:pt x="10602" y="8767"/>
                </a:lnTo>
                <a:lnTo>
                  <a:pt x="10602" y="8547"/>
                </a:lnTo>
                <a:lnTo>
                  <a:pt x="10565" y="8364"/>
                </a:lnTo>
                <a:lnTo>
                  <a:pt x="10492" y="8254"/>
                </a:lnTo>
                <a:lnTo>
                  <a:pt x="10345" y="8180"/>
                </a:lnTo>
                <a:lnTo>
                  <a:pt x="10272" y="8070"/>
                </a:lnTo>
                <a:close/>
                <a:moveTo>
                  <a:pt x="9135" y="4806"/>
                </a:moveTo>
                <a:lnTo>
                  <a:pt x="9501" y="4842"/>
                </a:lnTo>
                <a:lnTo>
                  <a:pt x="9575" y="4879"/>
                </a:lnTo>
                <a:lnTo>
                  <a:pt x="9611" y="4842"/>
                </a:lnTo>
                <a:lnTo>
                  <a:pt x="9905" y="4916"/>
                </a:lnTo>
                <a:lnTo>
                  <a:pt x="10198" y="5026"/>
                </a:lnTo>
                <a:lnTo>
                  <a:pt x="10015" y="5246"/>
                </a:lnTo>
                <a:lnTo>
                  <a:pt x="10015" y="5319"/>
                </a:lnTo>
                <a:lnTo>
                  <a:pt x="10052" y="5393"/>
                </a:lnTo>
                <a:lnTo>
                  <a:pt x="10125" y="5429"/>
                </a:lnTo>
                <a:lnTo>
                  <a:pt x="10198" y="5429"/>
                </a:lnTo>
                <a:lnTo>
                  <a:pt x="10418" y="5319"/>
                </a:lnTo>
                <a:lnTo>
                  <a:pt x="10639" y="5246"/>
                </a:lnTo>
                <a:lnTo>
                  <a:pt x="10859" y="5209"/>
                </a:lnTo>
                <a:lnTo>
                  <a:pt x="11115" y="5172"/>
                </a:lnTo>
                <a:lnTo>
                  <a:pt x="11336" y="5613"/>
                </a:lnTo>
                <a:lnTo>
                  <a:pt x="10859" y="5723"/>
                </a:lnTo>
                <a:lnTo>
                  <a:pt x="10602" y="5796"/>
                </a:lnTo>
                <a:lnTo>
                  <a:pt x="10382" y="5906"/>
                </a:lnTo>
                <a:lnTo>
                  <a:pt x="10345" y="5943"/>
                </a:lnTo>
                <a:lnTo>
                  <a:pt x="10345" y="5979"/>
                </a:lnTo>
                <a:lnTo>
                  <a:pt x="10345" y="6016"/>
                </a:lnTo>
                <a:lnTo>
                  <a:pt x="10382" y="6053"/>
                </a:lnTo>
                <a:lnTo>
                  <a:pt x="10639" y="6126"/>
                </a:lnTo>
                <a:lnTo>
                  <a:pt x="10932" y="6126"/>
                </a:lnTo>
                <a:lnTo>
                  <a:pt x="11225" y="6089"/>
                </a:lnTo>
                <a:lnTo>
                  <a:pt x="11482" y="6016"/>
                </a:lnTo>
                <a:lnTo>
                  <a:pt x="11629" y="6566"/>
                </a:lnTo>
                <a:lnTo>
                  <a:pt x="11666" y="6640"/>
                </a:lnTo>
                <a:lnTo>
                  <a:pt x="11666" y="6640"/>
                </a:lnTo>
                <a:lnTo>
                  <a:pt x="11262" y="6530"/>
                </a:lnTo>
                <a:lnTo>
                  <a:pt x="10932" y="6456"/>
                </a:lnTo>
                <a:lnTo>
                  <a:pt x="10749" y="6420"/>
                </a:lnTo>
                <a:lnTo>
                  <a:pt x="10565" y="6456"/>
                </a:lnTo>
                <a:lnTo>
                  <a:pt x="10529" y="6456"/>
                </a:lnTo>
                <a:lnTo>
                  <a:pt x="10565" y="6530"/>
                </a:lnTo>
                <a:lnTo>
                  <a:pt x="10712" y="6640"/>
                </a:lnTo>
                <a:lnTo>
                  <a:pt x="10895" y="6750"/>
                </a:lnTo>
                <a:lnTo>
                  <a:pt x="11336" y="6933"/>
                </a:lnTo>
                <a:lnTo>
                  <a:pt x="11702" y="7043"/>
                </a:lnTo>
                <a:lnTo>
                  <a:pt x="11666" y="7593"/>
                </a:lnTo>
                <a:lnTo>
                  <a:pt x="11482" y="7520"/>
                </a:lnTo>
                <a:lnTo>
                  <a:pt x="11299" y="7447"/>
                </a:lnTo>
                <a:lnTo>
                  <a:pt x="10785" y="7227"/>
                </a:lnTo>
                <a:lnTo>
                  <a:pt x="10529" y="7153"/>
                </a:lnTo>
                <a:lnTo>
                  <a:pt x="10235" y="7117"/>
                </a:lnTo>
                <a:lnTo>
                  <a:pt x="10198" y="7117"/>
                </a:lnTo>
                <a:lnTo>
                  <a:pt x="10198" y="7153"/>
                </a:lnTo>
                <a:lnTo>
                  <a:pt x="10198" y="7190"/>
                </a:lnTo>
                <a:lnTo>
                  <a:pt x="10198" y="7227"/>
                </a:lnTo>
                <a:lnTo>
                  <a:pt x="10492" y="7410"/>
                </a:lnTo>
                <a:lnTo>
                  <a:pt x="10418" y="7447"/>
                </a:lnTo>
                <a:lnTo>
                  <a:pt x="10015" y="7593"/>
                </a:lnTo>
                <a:lnTo>
                  <a:pt x="9905" y="7483"/>
                </a:lnTo>
                <a:lnTo>
                  <a:pt x="9832" y="7447"/>
                </a:lnTo>
                <a:lnTo>
                  <a:pt x="9795" y="7483"/>
                </a:lnTo>
                <a:lnTo>
                  <a:pt x="9758" y="7520"/>
                </a:lnTo>
                <a:lnTo>
                  <a:pt x="9722" y="7557"/>
                </a:lnTo>
                <a:lnTo>
                  <a:pt x="9722" y="7703"/>
                </a:lnTo>
                <a:lnTo>
                  <a:pt x="9685" y="7740"/>
                </a:lnTo>
                <a:lnTo>
                  <a:pt x="9685" y="7813"/>
                </a:lnTo>
                <a:lnTo>
                  <a:pt x="9722" y="7924"/>
                </a:lnTo>
                <a:lnTo>
                  <a:pt x="9942" y="8180"/>
                </a:lnTo>
                <a:lnTo>
                  <a:pt x="9611" y="7960"/>
                </a:lnTo>
                <a:lnTo>
                  <a:pt x="9281" y="7777"/>
                </a:lnTo>
                <a:lnTo>
                  <a:pt x="9245" y="7777"/>
                </a:lnTo>
                <a:lnTo>
                  <a:pt x="9208" y="7813"/>
                </a:lnTo>
                <a:lnTo>
                  <a:pt x="9171" y="7850"/>
                </a:lnTo>
                <a:lnTo>
                  <a:pt x="9171" y="7924"/>
                </a:lnTo>
                <a:lnTo>
                  <a:pt x="9391" y="8180"/>
                </a:lnTo>
                <a:lnTo>
                  <a:pt x="9648" y="8437"/>
                </a:lnTo>
                <a:lnTo>
                  <a:pt x="10162" y="8877"/>
                </a:lnTo>
                <a:lnTo>
                  <a:pt x="10235" y="8951"/>
                </a:lnTo>
                <a:lnTo>
                  <a:pt x="10162" y="9134"/>
                </a:lnTo>
                <a:lnTo>
                  <a:pt x="10052" y="9317"/>
                </a:lnTo>
                <a:lnTo>
                  <a:pt x="9905" y="9391"/>
                </a:lnTo>
                <a:lnTo>
                  <a:pt x="9832" y="9354"/>
                </a:lnTo>
                <a:lnTo>
                  <a:pt x="9428" y="9097"/>
                </a:lnTo>
                <a:lnTo>
                  <a:pt x="9318" y="8914"/>
                </a:lnTo>
                <a:lnTo>
                  <a:pt x="9171" y="8694"/>
                </a:lnTo>
                <a:lnTo>
                  <a:pt x="8951" y="8547"/>
                </a:lnTo>
                <a:lnTo>
                  <a:pt x="8768" y="8400"/>
                </a:lnTo>
                <a:lnTo>
                  <a:pt x="8658" y="8290"/>
                </a:lnTo>
                <a:lnTo>
                  <a:pt x="8548" y="8107"/>
                </a:lnTo>
                <a:lnTo>
                  <a:pt x="8511" y="7887"/>
                </a:lnTo>
                <a:lnTo>
                  <a:pt x="8474" y="7887"/>
                </a:lnTo>
                <a:lnTo>
                  <a:pt x="8474" y="7777"/>
                </a:lnTo>
                <a:lnTo>
                  <a:pt x="8438" y="7740"/>
                </a:lnTo>
                <a:lnTo>
                  <a:pt x="8364" y="7740"/>
                </a:lnTo>
                <a:lnTo>
                  <a:pt x="7887" y="7667"/>
                </a:lnTo>
                <a:lnTo>
                  <a:pt x="7374" y="7630"/>
                </a:lnTo>
                <a:lnTo>
                  <a:pt x="7117" y="7630"/>
                </a:lnTo>
                <a:lnTo>
                  <a:pt x="6860" y="7667"/>
                </a:lnTo>
                <a:lnTo>
                  <a:pt x="6640" y="7740"/>
                </a:lnTo>
                <a:lnTo>
                  <a:pt x="6457" y="7887"/>
                </a:lnTo>
                <a:lnTo>
                  <a:pt x="6384" y="7777"/>
                </a:lnTo>
                <a:lnTo>
                  <a:pt x="6347" y="7703"/>
                </a:lnTo>
                <a:lnTo>
                  <a:pt x="6384" y="7630"/>
                </a:lnTo>
                <a:lnTo>
                  <a:pt x="6420" y="7557"/>
                </a:lnTo>
                <a:lnTo>
                  <a:pt x="6604" y="7410"/>
                </a:lnTo>
                <a:lnTo>
                  <a:pt x="6787" y="7337"/>
                </a:lnTo>
                <a:lnTo>
                  <a:pt x="7080" y="7300"/>
                </a:lnTo>
                <a:lnTo>
                  <a:pt x="7374" y="7227"/>
                </a:lnTo>
                <a:lnTo>
                  <a:pt x="7521" y="7153"/>
                </a:lnTo>
                <a:lnTo>
                  <a:pt x="7704" y="7006"/>
                </a:lnTo>
                <a:lnTo>
                  <a:pt x="7741" y="6896"/>
                </a:lnTo>
                <a:lnTo>
                  <a:pt x="7777" y="6823"/>
                </a:lnTo>
                <a:lnTo>
                  <a:pt x="7741" y="6750"/>
                </a:lnTo>
                <a:lnTo>
                  <a:pt x="7667" y="6676"/>
                </a:lnTo>
                <a:lnTo>
                  <a:pt x="7594" y="6603"/>
                </a:lnTo>
                <a:lnTo>
                  <a:pt x="7484" y="6603"/>
                </a:lnTo>
                <a:lnTo>
                  <a:pt x="7227" y="6640"/>
                </a:lnTo>
                <a:lnTo>
                  <a:pt x="7007" y="6713"/>
                </a:lnTo>
                <a:lnTo>
                  <a:pt x="6787" y="6786"/>
                </a:lnTo>
                <a:lnTo>
                  <a:pt x="6714" y="6786"/>
                </a:lnTo>
                <a:lnTo>
                  <a:pt x="6640" y="6750"/>
                </a:lnTo>
                <a:lnTo>
                  <a:pt x="6640" y="6676"/>
                </a:lnTo>
                <a:lnTo>
                  <a:pt x="6677" y="6603"/>
                </a:lnTo>
                <a:lnTo>
                  <a:pt x="6750" y="6456"/>
                </a:lnTo>
                <a:lnTo>
                  <a:pt x="6824" y="6346"/>
                </a:lnTo>
                <a:lnTo>
                  <a:pt x="7080" y="6199"/>
                </a:lnTo>
                <a:lnTo>
                  <a:pt x="7337" y="6016"/>
                </a:lnTo>
                <a:lnTo>
                  <a:pt x="7704" y="5759"/>
                </a:lnTo>
                <a:lnTo>
                  <a:pt x="8108" y="5466"/>
                </a:lnTo>
                <a:lnTo>
                  <a:pt x="8181" y="5539"/>
                </a:lnTo>
                <a:lnTo>
                  <a:pt x="8218" y="5539"/>
                </a:lnTo>
                <a:lnTo>
                  <a:pt x="8254" y="5503"/>
                </a:lnTo>
                <a:lnTo>
                  <a:pt x="8511" y="5172"/>
                </a:lnTo>
                <a:lnTo>
                  <a:pt x="8731" y="4806"/>
                </a:lnTo>
                <a:close/>
                <a:moveTo>
                  <a:pt x="10492" y="9171"/>
                </a:moveTo>
                <a:lnTo>
                  <a:pt x="10749" y="9391"/>
                </a:lnTo>
                <a:lnTo>
                  <a:pt x="10969" y="9611"/>
                </a:lnTo>
                <a:lnTo>
                  <a:pt x="10675" y="10124"/>
                </a:lnTo>
                <a:lnTo>
                  <a:pt x="10602" y="10198"/>
                </a:lnTo>
                <a:lnTo>
                  <a:pt x="10565" y="10161"/>
                </a:lnTo>
                <a:lnTo>
                  <a:pt x="10529" y="10088"/>
                </a:lnTo>
                <a:lnTo>
                  <a:pt x="10418" y="9941"/>
                </a:lnTo>
                <a:lnTo>
                  <a:pt x="10308" y="9758"/>
                </a:lnTo>
                <a:lnTo>
                  <a:pt x="10162" y="9611"/>
                </a:lnTo>
                <a:lnTo>
                  <a:pt x="10272" y="9501"/>
                </a:lnTo>
                <a:lnTo>
                  <a:pt x="10345" y="9427"/>
                </a:lnTo>
                <a:lnTo>
                  <a:pt x="10492" y="9171"/>
                </a:lnTo>
                <a:close/>
                <a:moveTo>
                  <a:pt x="551" y="7300"/>
                </a:moveTo>
                <a:lnTo>
                  <a:pt x="808" y="7483"/>
                </a:lnTo>
                <a:lnTo>
                  <a:pt x="991" y="7703"/>
                </a:lnTo>
                <a:lnTo>
                  <a:pt x="1211" y="7924"/>
                </a:lnTo>
                <a:lnTo>
                  <a:pt x="1431" y="8144"/>
                </a:lnTo>
                <a:lnTo>
                  <a:pt x="1982" y="8584"/>
                </a:lnTo>
                <a:lnTo>
                  <a:pt x="2238" y="8841"/>
                </a:lnTo>
                <a:lnTo>
                  <a:pt x="2349" y="8987"/>
                </a:lnTo>
                <a:lnTo>
                  <a:pt x="2422" y="9134"/>
                </a:lnTo>
                <a:lnTo>
                  <a:pt x="2202" y="9281"/>
                </a:lnTo>
                <a:lnTo>
                  <a:pt x="2018" y="9464"/>
                </a:lnTo>
                <a:lnTo>
                  <a:pt x="1872" y="9684"/>
                </a:lnTo>
                <a:lnTo>
                  <a:pt x="1762" y="9978"/>
                </a:lnTo>
                <a:lnTo>
                  <a:pt x="1725" y="10344"/>
                </a:lnTo>
                <a:lnTo>
                  <a:pt x="1762" y="10675"/>
                </a:lnTo>
                <a:lnTo>
                  <a:pt x="1908" y="11408"/>
                </a:lnTo>
                <a:lnTo>
                  <a:pt x="1542" y="10968"/>
                </a:lnTo>
                <a:lnTo>
                  <a:pt x="1248" y="10528"/>
                </a:lnTo>
                <a:lnTo>
                  <a:pt x="991" y="10014"/>
                </a:lnTo>
                <a:lnTo>
                  <a:pt x="808" y="9501"/>
                </a:lnTo>
                <a:lnTo>
                  <a:pt x="661" y="8951"/>
                </a:lnTo>
                <a:lnTo>
                  <a:pt x="551" y="8400"/>
                </a:lnTo>
                <a:lnTo>
                  <a:pt x="514" y="7850"/>
                </a:lnTo>
                <a:lnTo>
                  <a:pt x="551" y="7300"/>
                </a:lnTo>
                <a:close/>
                <a:moveTo>
                  <a:pt x="6897" y="8620"/>
                </a:moveTo>
                <a:lnTo>
                  <a:pt x="6934" y="8694"/>
                </a:lnTo>
                <a:lnTo>
                  <a:pt x="7007" y="8731"/>
                </a:lnTo>
                <a:lnTo>
                  <a:pt x="7264" y="8877"/>
                </a:lnTo>
                <a:lnTo>
                  <a:pt x="7484" y="9024"/>
                </a:lnTo>
                <a:lnTo>
                  <a:pt x="7704" y="9207"/>
                </a:lnTo>
                <a:lnTo>
                  <a:pt x="7887" y="9427"/>
                </a:lnTo>
                <a:lnTo>
                  <a:pt x="8034" y="9648"/>
                </a:lnTo>
                <a:lnTo>
                  <a:pt x="8181" y="9904"/>
                </a:lnTo>
                <a:lnTo>
                  <a:pt x="8254" y="10161"/>
                </a:lnTo>
                <a:lnTo>
                  <a:pt x="8254" y="10418"/>
                </a:lnTo>
                <a:lnTo>
                  <a:pt x="8218" y="10638"/>
                </a:lnTo>
                <a:lnTo>
                  <a:pt x="7704" y="10088"/>
                </a:lnTo>
                <a:lnTo>
                  <a:pt x="7154" y="9611"/>
                </a:lnTo>
                <a:lnTo>
                  <a:pt x="7080" y="9611"/>
                </a:lnTo>
                <a:lnTo>
                  <a:pt x="7044" y="9648"/>
                </a:lnTo>
                <a:lnTo>
                  <a:pt x="7080" y="9684"/>
                </a:lnTo>
                <a:lnTo>
                  <a:pt x="7557" y="10344"/>
                </a:lnTo>
                <a:lnTo>
                  <a:pt x="8071" y="10968"/>
                </a:lnTo>
                <a:lnTo>
                  <a:pt x="7887" y="11188"/>
                </a:lnTo>
                <a:lnTo>
                  <a:pt x="7741" y="11408"/>
                </a:lnTo>
                <a:lnTo>
                  <a:pt x="7521" y="11628"/>
                </a:lnTo>
                <a:lnTo>
                  <a:pt x="7227" y="11372"/>
                </a:lnTo>
                <a:lnTo>
                  <a:pt x="6860" y="11005"/>
                </a:lnTo>
                <a:lnTo>
                  <a:pt x="6787" y="10748"/>
                </a:lnTo>
                <a:lnTo>
                  <a:pt x="6750" y="10491"/>
                </a:lnTo>
                <a:lnTo>
                  <a:pt x="6640" y="10234"/>
                </a:lnTo>
                <a:lnTo>
                  <a:pt x="6530" y="9978"/>
                </a:lnTo>
                <a:lnTo>
                  <a:pt x="6457" y="9868"/>
                </a:lnTo>
                <a:lnTo>
                  <a:pt x="6310" y="9868"/>
                </a:lnTo>
                <a:lnTo>
                  <a:pt x="5870" y="10014"/>
                </a:lnTo>
                <a:lnTo>
                  <a:pt x="5650" y="10088"/>
                </a:lnTo>
                <a:lnTo>
                  <a:pt x="5577" y="10088"/>
                </a:lnTo>
                <a:lnTo>
                  <a:pt x="5466" y="10014"/>
                </a:lnTo>
                <a:lnTo>
                  <a:pt x="5210" y="9904"/>
                </a:lnTo>
                <a:lnTo>
                  <a:pt x="5026" y="9758"/>
                </a:lnTo>
                <a:lnTo>
                  <a:pt x="4953" y="9648"/>
                </a:lnTo>
                <a:lnTo>
                  <a:pt x="4880" y="9538"/>
                </a:lnTo>
                <a:lnTo>
                  <a:pt x="4843" y="9427"/>
                </a:lnTo>
                <a:lnTo>
                  <a:pt x="4843" y="9281"/>
                </a:lnTo>
                <a:lnTo>
                  <a:pt x="4880" y="9134"/>
                </a:lnTo>
                <a:lnTo>
                  <a:pt x="4953" y="8987"/>
                </a:lnTo>
                <a:lnTo>
                  <a:pt x="5063" y="8877"/>
                </a:lnTo>
                <a:lnTo>
                  <a:pt x="5210" y="8804"/>
                </a:lnTo>
                <a:lnTo>
                  <a:pt x="5577" y="8694"/>
                </a:lnTo>
                <a:lnTo>
                  <a:pt x="5870" y="8657"/>
                </a:lnTo>
                <a:lnTo>
                  <a:pt x="6384" y="8657"/>
                </a:lnTo>
                <a:lnTo>
                  <a:pt x="6897" y="8620"/>
                </a:lnTo>
                <a:close/>
                <a:moveTo>
                  <a:pt x="8621" y="10088"/>
                </a:moveTo>
                <a:lnTo>
                  <a:pt x="9355" y="10565"/>
                </a:lnTo>
                <a:lnTo>
                  <a:pt x="9501" y="10711"/>
                </a:lnTo>
                <a:lnTo>
                  <a:pt x="9648" y="10858"/>
                </a:lnTo>
                <a:lnTo>
                  <a:pt x="9758" y="11005"/>
                </a:lnTo>
                <a:lnTo>
                  <a:pt x="9868" y="11151"/>
                </a:lnTo>
                <a:lnTo>
                  <a:pt x="9355" y="11628"/>
                </a:lnTo>
                <a:lnTo>
                  <a:pt x="9318" y="11592"/>
                </a:lnTo>
                <a:lnTo>
                  <a:pt x="9208" y="11482"/>
                </a:lnTo>
                <a:lnTo>
                  <a:pt x="9061" y="11408"/>
                </a:lnTo>
                <a:lnTo>
                  <a:pt x="8878" y="11298"/>
                </a:lnTo>
                <a:lnTo>
                  <a:pt x="8768" y="11188"/>
                </a:lnTo>
                <a:lnTo>
                  <a:pt x="8511" y="10931"/>
                </a:lnTo>
                <a:lnTo>
                  <a:pt x="8548" y="10821"/>
                </a:lnTo>
                <a:lnTo>
                  <a:pt x="8621" y="10638"/>
                </a:lnTo>
                <a:lnTo>
                  <a:pt x="8658" y="10455"/>
                </a:lnTo>
                <a:lnTo>
                  <a:pt x="8658" y="10271"/>
                </a:lnTo>
                <a:lnTo>
                  <a:pt x="8621" y="10088"/>
                </a:lnTo>
                <a:close/>
                <a:moveTo>
                  <a:pt x="6860" y="11555"/>
                </a:moveTo>
                <a:lnTo>
                  <a:pt x="7190" y="11885"/>
                </a:lnTo>
                <a:lnTo>
                  <a:pt x="7007" y="11958"/>
                </a:lnTo>
                <a:lnTo>
                  <a:pt x="6897" y="11958"/>
                </a:lnTo>
                <a:lnTo>
                  <a:pt x="6787" y="11922"/>
                </a:lnTo>
                <a:lnTo>
                  <a:pt x="6860" y="11555"/>
                </a:lnTo>
                <a:close/>
                <a:moveTo>
                  <a:pt x="8328" y="11262"/>
                </a:moveTo>
                <a:lnTo>
                  <a:pt x="8474" y="11445"/>
                </a:lnTo>
                <a:lnTo>
                  <a:pt x="8658" y="11628"/>
                </a:lnTo>
                <a:lnTo>
                  <a:pt x="8878" y="11775"/>
                </a:lnTo>
                <a:lnTo>
                  <a:pt x="8988" y="11812"/>
                </a:lnTo>
                <a:lnTo>
                  <a:pt x="9098" y="11848"/>
                </a:lnTo>
                <a:lnTo>
                  <a:pt x="8731" y="12105"/>
                </a:lnTo>
                <a:lnTo>
                  <a:pt x="8328" y="12325"/>
                </a:lnTo>
                <a:lnTo>
                  <a:pt x="8291" y="12289"/>
                </a:lnTo>
                <a:lnTo>
                  <a:pt x="7814" y="11885"/>
                </a:lnTo>
                <a:lnTo>
                  <a:pt x="8071" y="11592"/>
                </a:lnTo>
                <a:lnTo>
                  <a:pt x="8328" y="11262"/>
                </a:lnTo>
                <a:close/>
                <a:moveTo>
                  <a:pt x="6970" y="2678"/>
                </a:moveTo>
                <a:lnTo>
                  <a:pt x="7374" y="2715"/>
                </a:lnTo>
                <a:lnTo>
                  <a:pt x="7777" y="2788"/>
                </a:lnTo>
                <a:lnTo>
                  <a:pt x="8181" y="2898"/>
                </a:lnTo>
                <a:lnTo>
                  <a:pt x="8548" y="3008"/>
                </a:lnTo>
                <a:lnTo>
                  <a:pt x="8915" y="3192"/>
                </a:lnTo>
                <a:lnTo>
                  <a:pt x="9281" y="3375"/>
                </a:lnTo>
                <a:lnTo>
                  <a:pt x="9611" y="3595"/>
                </a:lnTo>
                <a:lnTo>
                  <a:pt x="9501" y="3632"/>
                </a:lnTo>
                <a:lnTo>
                  <a:pt x="9281" y="3815"/>
                </a:lnTo>
                <a:lnTo>
                  <a:pt x="9171" y="3925"/>
                </a:lnTo>
                <a:lnTo>
                  <a:pt x="9061" y="4035"/>
                </a:lnTo>
                <a:lnTo>
                  <a:pt x="9061" y="4072"/>
                </a:lnTo>
                <a:lnTo>
                  <a:pt x="9061" y="4109"/>
                </a:lnTo>
                <a:lnTo>
                  <a:pt x="9135" y="4109"/>
                </a:lnTo>
                <a:lnTo>
                  <a:pt x="9245" y="4072"/>
                </a:lnTo>
                <a:lnTo>
                  <a:pt x="9355" y="4072"/>
                </a:lnTo>
                <a:lnTo>
                  <a:pt x="9685" y="3925"/>
                </a:lnTo>
                <a:lnTo>
                  <a:pt x="9905" y="3815"/>
                </a:lnTo>
                <a:lnTo>
                  <a:pt x="10198" y="4035"/>
                </a:lnTo>
                <a:lnTo>
                  <a:pt x="9905" y="4255"/>
                </a:lnTo>
                <a:lnTo>
                  <a:pt x="9611" y="4512"/>
                </a:lnTo>
                <a:lnTo>
                  <a:pt x="9281" y="4475"/>
                </a:lnTo>
                <a:lnTo>
                  <a:pt x="8731" y="4475"/>
                </a:lnTo>
                <a:lnTo>
                  <a:pt x="8584" y="4512"/>
                </a:lnTo>
                <a:lnTo>
                  <a:pt x="8548" y="4549"/>
                </a:lnTo>
                <a:lnTo>
                  <a:pt x="8511" y="4622"/>
                </a:lnTo>
                <a:lnTo>
                  <a:pt x="8328" y="4989"/>
                </a:lnTo>
                <a:lnTo>
                  <a:pt x="8108" y="5356"/>
                </a:lnTo>
                <a:lnTo>
                  <a:pt x="7851" y="5466"/>
                </a:lnTo>
                <a:lnTo>
                  <a:pt x="7594" y="5613"/>
                </a:lnTo>
                <a:lnTo>
                  <a:pt x="7117" y="5906"/>
                </a:lnTo>
                <a:lnTo>
                  <a:pt x="6714" y="6163"/>
                </a:lnTo>
                <a:lnTo>
                  <a:pt x="6530" y="6310"/>
                </a:lnTo>
                <a:lnTo>
                  <a:pt x="6457" y="6383"/>
                </a:lnTo>
                <a:lnTo>
                  <a:pt x="6420" y="6493"/>
                </a:lnTo>
                <a:lnTo>
                  <a:pt x="6384" y="6676"/>
                </a:lnTo>
                <a:lnTo>
                  <a:pt x="6420" y="6786"/>
                </a:lnTo>
                <a:lnTo>
                  <a:pt x="6457" y="6896"/>
                </a:lnTo>
                <a:lnTo>
                  <a:pt x="6567" y="6970"/>
                </a:lnTo>
                <a:lnTo>
                  <a:pt x="6677" y="6970"/>
                </a:lnTo>
                <a:lnTo>
                  <a:pt x="6824" y="7006"/>
                </a:lnTo>
                <a:lnTo>
                  <a:pt x="7117" y="6933"/>
                </a:lnTo>
                <a:lnTo>
                  <a:pt x="7301" y="6860"/>
                </a:lnTo>
                <a:lnTo>
                  <a:pt x="7447" y="6823"/>
                </a:lnTo>
                <a:lnTo>
                  <a:pt x="7484" y="6860"/>
                </a:lnTo>
                <a:lnTo>
                  <a:pt x="7411" y="6896"/>
                </a:lnTo>
                <a:lnTo>
                  <a:pt x="7227" y="7006"/>
                </a:lnTo>
                <a:lnTo>
                  <a:pt x="6860" y="7080"/>
                </a:lnTo>
                <a:lnTo>
                  <a:pt x="6530" y="7153"/>
                </a:lnTo>
                <a:lnTo>
                  <a:pt x="6347" y="7227"/>
                </a:lnTo>
                <a:lnTo>
                  <a:pt x="6237" y="7337"/>
                </a:lnTo>
                <a:lnTo>
                  <a:pt x="6163" y="7483"/>
                </a:lnTo>
                <a:lnTo>
                  <a:pt x="6127" y="7630"/>
                </a:lnTo>
                <a:lnTo>
                  <a:pt x="6127" y="7777"/>
                </a:lnTo>
                <a:lnTo>
                  <a:pt x="6163" y="7924"/>
                </a:lnTo>
                <a:lnTo>
                  <a:pt x="6237" y="8070"/>
                </a:lnTo>
                <a:lnTo>
                  <a:pt x="6384" y="8180"/>
                </a:lnTo>
                <a:lnTo>
                  <a:pt x="6494" y="8180"/>
                </a:lnTo>
                <a:lnTo>
                  <a:pt x="6567" y="8144"/>
                </a:lnTo>
                <a:lnTo>
                  <a:pt x="6640" y="8070"/>
                </a:lnTo>
                <a:lnTo>
                  <a:pt x="6714" y="7997"/>
                </a:lnTo>
                <a:lnTo>
                  <a:pt x="6897" y="7924"/>
                </a:lnTo>
                <a:lnTo>
                  <a:pt x="7337" y="7924"/>
                </a:lnTo>
                <a:lnTo>
                  <a:pt x="8328" y="7997"/>
                </a:lnTo>
                <a:lnTo>
                  <a:pt x="8328" y="8144"/>
                </a:lnTo>
                <a:lnTo>
                  <a:pt x="8364" y="8327"/>
                </a:lnTo>
                <a:lnTo>
                  <a:pt x="8438" y="8474"/>
                </a:lnTo>
                <a:lnTo>
                  <a:pt x="8548" y="8584"/>
                </a:lnTo>
                <a:lnTo>
                  <a:pt x="8768" y="8767"/>
                </a:lnTo>
                <a:lnTo>
                  <a:pt x="8548" y="8694"/>
                </a:lnTo>
                <a:lnTo>
                  <a:pt x="8328" y="8657"/>
                </a:lnTo>
                <a:lnTo>
                  <a:pt x="8291" y="8657"/>
                </a:lnTo>
                <a:lnTo>
                  <a:pt x="8291" y="8731"/>
                </a:lnTo>
                <a:lnTo>
                  <a:pt x="8511" y="8951"/>
                </a:lnTo>
                <a:lnTo>
                  <a:pt x="8768" y="9171"/>
                </a:lnTo>
                <a:lnTo>
                  <a:pt x="9355" y="9501"/>
                </a:lnTo>
                <a:lnTo>
                  <a:pt x="9428" y="9574"/>
                </a:lnTo>
                <a:lnTo>
                  <a:pt x="9538" y="9648"/>
                </a:lnTo>
                <a:lnTo>
                  <a:pt x="9648" y="9684"/>
                </a:lnTo>
                <a:lnTo>
                  <a:pt x="9795" y="9794"/>
                </a:lnTo>
                <a:lnTo>
                  <a:pt x="9942" y="9941"/>
                </a:lnTo>
                <a:lnTo>
                  <a:pt x="10125" y="10198"/>
                </a:lnTo>
                <a:lnTo>
                  <a:pt x="10272" y="10344"/>
                </a:lnTo>
                <a:lnTo>
                  <a:pt x="10418" y="10491"/>
                </a:lnTo>
                <a:lnTo>
                  <a:pt x="10125" y="10858"/>
                </a:lnTo>
                <a:lnTo>
                  <a:pt x="9978" y="10638"/>
                </a:lnTo>
                <a:lnTo>
                  <a:pt x="9795" y="10455"/>
                </a:lnTo>
                <a:lnTo>
                  <a:pt x="9428" y="10161"/>
                </a:lnTo>
                <a:lnTo>
                  <a:pt x="8988" y="9904"/>
                </a:lnTo>
                <a:lnTo>
                  <a:pt x="8401" y="9501"/>
                </a:lnTo>
                <a:lnTo>
                  <a:pt x="8144" y="9171"/>
                </a:lnTo>
                <a:lnTo>
                  <a:pt x="7851" y="8877"/>
                </a:lnTo>
                <a:lnTo>
                  <a:pt x="7557" y="8657"/>
                </a:lnTo>
                <a:lnTo>
                  <a:pt x="7227" y="8437"/>
                </a:lnTo>
                <a:lnTo>
                  <a:pt x="7190" y="8437"/>
                </a:lnTo>
                <a:lnTo>
                  <a:pt x="7190" y="8400"/>
                </a:lnTo>
                <a:lnTo>
                  <a:pt x="7154" y="8400"/>
                </a:lnTo>
                <a:lnTo>
                  <a:pt x="7044" y="8364"/>
                </a:lnTo>
                <a:lnTo>
                  <a:pt x="6677" y="8327"/>
                </a:lnTo>
                <a:lnTo>
                  <a:pt x="6273" y="8290"/>
                </a:lnTo>
                <a:lnTo>
                  <a:pt x="5870" y="8327"/>
                </a:lnTo>
                <a:lnTo>
                  <a:pt x="5466" y="8364"/>
                </a:lnTo>
                <a:lnTo>
                  <a:pt x="5173" y="8437"/>
                </a:lnTo>
                <a:lnTo>
                  <a:pt x="4990" y="8510"/>
                </a:lnTo>
                <a:lnTo>
                  <a:pt x="4843" y="8620"/>
                </a:lnTo>
                <a:lnTo>
                  <a:pt x="4733" y="8731"/>
                </a:lnTo>
                <a:lnTo>
                  <a:pt x="4623" y="8841"/>
                </a:lnTo>
                <a:lnTo>
                  <a:pt x="4549" y="8987"/>
                </a:lnTo>
                <a:lnTo>
                  <a:pt x="4476" y="9171"/>
                </a:lnTo>
                <a:lnTo>
                  <a:pt x="4476" y="9317"/>
                </a:lnTo>
                <a:lnTo>
                  <a:pt x="4476" y="9464"/>
                </a:lnTo>
                <a:lnTo>
                  <a:pt x="4513" y="9611"/>
                </a:lnTo>
                <a:lnTo>
                  <a:pt x="4549" y="9721"/>
                </a:lnTo>
                <a:lnTo>
                  <a:pt x="4733" y="9978"/>
                </a:lnTo>
                <a:lnTo>
                  <a:pt x="4953" y="10161"/>
                </a:lnTo>
                <a:lnTo>
                  <a:pt x="5246" y="10344"/>
                </a:lnTo>
                <a:lnTo>
                  <a:pt x="5577" y="10491"/>
                </a:lnTo>
                <a:lnTo>
                  <a:pt x="5687" y="10491"/>
                </a:lnTo>
                <a:lnTo>
                  <a:pt x="5797" y="10418"/>
                </a:lnTo>
                <a:lnTo>
                  <a:pt x="6090" y="10308"/>
                </a:lnTo>
                <a:lnTo>
                  <a:pt x="6090" y="10418"/>
                </a:lnTo>
                <a:lnTo>
                  <a:pt x="6090" y="10528"/>
                </a:lnTo>
                <a:lnTo>
                  <a:pt x="6163" y="10785"/>
                </a:lnTo>
                <a:lnTo>
                  <a:pt x="6310" y="10968"/>
                </a:lnTo>
                <a:lnTo>
                  <a:pt x="6494" y="11188"/>
                </a:lnTo>
                <a:lnTo>
                  <a:pt x="6494" y="11592"/>
                </a:lnTo>
                <a:lnTo>
                  <a:pt x="6420" y="11958"/>
                </a:lnTo>
                <a:lnTo>
                  <a:pt x="6384" y="12105"/>
                </a:lnTo>
                <a:lnTo>
                  <a:pt x="6420" y="12142"/>
                </a:lnTo>
                <a:lnTo>
                  <a:pt x="6457" y="12179"/>
                </a:lnTo>
                <a:lnTo>
                  <a:pt x="6714" y="12289"/>
                </a:lnTo>
                <a:lnTo>
                  <a:pt x="6970" y="12325"/>
                </a:lnTo>
                <a:lnTo>
                  <a:pt x="7227" y="12252"/>
                </a:lnTo>
                <a:lnTo>
                  <a:pt x="7447" y="12142"/>
                </a:lnTo>
                <a:lnTo>
                  <a:pt x="7924" y="12509"/>
                </a:lnTo>
                <a:lnTo>
                  <a:pt x="7484" y="12655"/>
                </a:lnTo>
                <a:lnTo>
                  <a:pt x="7044" y="12802"/>
                </a:lnTo>
                <a:lnTo>
                  <a:pt x="6714" y="12876"/>
                </a:lnTo>
                <a:lnTo>
                  <a:pt x="6604" y="12765"/>
                </a:lnTo>
                <a:lnTo>
                  <a:pt x="6494" y="12582"/>
                </a:lnTo>
                <a:lnTo>
                  <a:pt x="6310" y="12289"/>
                </a:lnTo>
                <a:lnTo>
                  <a:pt x="6090" y="12032"/>
                </a:lnTo>
                <a:lnTo>
                  <a:pt x="5870" y="11812"/>
                </a:lnTo>
                <a:lnTo>
                  <a:pt x="5466" y="11372"/>
                </a:lnTo>
                <a:lnTo>
                  <a:pt x="5100" y="10895"/>
                </a:lnTo>
                <a:lnTo>
                  <a:pt x="5063" y="10858"/>
                </a:lnTo>
                <a:lnTo>
                  <a:pt x="4990" y="10858"/>
                </a:lnTo>
                <a:lnTo>
                  <a:pt x="4953" y="10895"/>
                </a:lnTo>
                <a:lnTo>
                  <a:pt x="4953" y="10931"/>
                </a:lnTo>
                <a:lnTo>
                  <a:pt x="4953" y="11151"/>
                </a:lnTo>
                <a:lnTo>
                  <a:pt x="5026" y="11335"/>
                </a:lnTo>
                <a:lnTo>
                  <a:pt x="5100" y="11518"/>
                </a:lnTo>
                <a:lnTo>
                  <a:pt x="5246" y="11702"/>
                </a:lnTo>
                <a:lnTo>
                  <a:pt x="5540" y="12032"/>
                </a:lnTo>
                <a:lnTo>
                  <a:pt x="5833" y="12325"/>
                </a:lnTo>
                <a:lnTo>
                  <a:pt x="6017" y="12582"/>
                </a:lnTo>
                <a:lnTo>
                  <a:pt x="6200" y="12912"/>
                </a:lnTo>
                <a:lnTo>
                  <a:pt x="5650" y="12949"/>
                </a:lnTo>
                <a:lnTo>
                  <a:pt x="5026" y="12362"/>
                </a:lnTo>
                <a:lnTo>
                  <a:pt x="4659" y="11995"/>
                </a:lnTo>
                <a:lnTo>
                  <a:pt x="4513" y="11812"/>
                </a:lnTo>
                <a:lnTo>
                  <a:pt x="4439" y="11555"/>
                </a:lnTo>
                <a:lnTo>
                  <a:pt x="4403" y="11518"/>
                </a:lnTo>
                <a:lnTo>
                  <a:pt x="4329" y="11482"/>
                </a:lnTo>
                <a:lnTo>
                  <a:pt x="4256" y="11482"/>
                </a:lnTo>
                <a:lnTo>
                  <a:pt x="4219" y="11555"/>
                </a:lnTo>
                <a:lnTo>
                  <a:pt x="4219" y="11665"/>
                </a:lnTo>
                <a:lnTo>
                  <a:pt x="4219" y="11812"/>
                </a:lnTo>
                <a:lnTo>
                  <a:pt x="4293" y="12032"/>
                </a:lnTo>
                <a:lnTo>
                  <a:pt x="4403" y="12252"/>
                </a:lnTo>
                <a:lnTo>
                  <a:pt x="4586" y="12435"/>
                </a:lnTo>
                <a:lnTo>
                  <a:pt x="4953" y="12876"/>
                </a:lnTo>
                <a:lnTo>
                  <a:pt x="4880" y="12876"/>
                </a:lnTo>
                <a:lnTo>
                  <a:pt x="4880" y="12839"/>
                </a:lnTo>
                <a:lnTo>
                  <a:pt x="4880" y="12802"/>
                </a:lnTo>
                <a:lnTo>
                  <a:pt x="4843" y="12765"/>
                </a:lnTo>
                <a:lnTo>
                  <a:pt x="4549" y="12692"/>
                </a:lnTo>
                <a:lnTo>
                  <a:pt x="4439" y="12655"/>
                </a:lnTo>
                <a:lnTo>
                  <a:pt x="4366" y="12545"/>
                </a:lnTo>
                <a:lnTo>
                  <a:pt x="4293" y="12362"/>
                </a:lnTo>
                <a:lnTo>
                  <a:pt x="4073" y="11995"/>
                </a:lnTo>
                <a:lnTo>
                  <a:pt x="3926" y="11848"/>
                </a:lnTo>
                <a:lnTo>
                  <a:pt x="3816" y="11738"/>
                </a:lnTo>
                <a:lnTo>
                  <a:pt x="3816" y="11665"/>
                </a:lnTo>
                <a:lnTo>
                  <a:pt x="3816" y="11592"/>
                </a:lnTo>
                <a:lnTo>
                  <a:pt x="3779" y="11555"/>
                </a:lnTo>
                <a:lnTo>
                  <a:pt x="3742" y="11518"/>
                </a:lnTo>
                <a:lnTo>
                  <a:pt x="3669" y="11555"/>
                </a:lnTo>
                <a:lnTo>
                  <a:pt x="3559" y="11628"/>
                </a:lnTo>
                <a:lnTo>
                  <a:pt x="3522" y="11702"/>
                </a:lnTo>
                <a:lnTo>
                  <a:pt x="3522" y="11848"/>
                </a:lnTo>
                <a:lnTo>
                  <a:pt x="3559" y="11958"/>
                </a:lnTo>
                <a:lnTo>
                  <a:pt x="3669" y="12105"/>
                </a:lnTo>
                <a:lnTo>
                  <a:pt x="3779" y="12252"/>
                </a:lnTo>
                <a:lnTo>
                  <a:pt x="3889" y="12435"/>
                </a:lnTo>
                <a:lnTo>
                  <a:pt x="3963" y="12655"/>
                </a:lnTo>
                <a:lnTo>
                  <a:pt x="3963" y="12655"/>
                </a:lnTo>
                <a:lnTo>
                  <a:pt x="3376" y="12435"/>
                </a:lnTo>
                <a:lnTo>
                  <a:pt x="2825" y="12105"/>
                </a:lnTo>
                <a:lnTo>
                  <a:pt x="2789" y="12069"/>
                </a:lnTo>
                <a:lnTo>
                  <a:pt x="2715" y="11958"/>
                </a:lnTo>
                <a:lnTo>
                  <a:pt x="2605" y="11885"/>
                </a:lnTo>
                <a:lnTo>
                  <a:pt x="2349" y="11812"/>
                </a:lnTo>
                <a:lnTo>
                  <a:pt x="2312" y="11738"/>
                </a:lnTo>
                <a:lnTo>
                  <a:pt x="2165" y="11115"/>
                </a:lnTo>
                <a:lnTo>
                  <a:pt x="2092" y="10748"/>
                </a:lnTo>
                <a:lnTo>
                  <a:pt x="2055" y="10381"/>
                </a:lnTo>
                <a:lnTo>
                  <a:pt x="2055" y="10051"/>
                </a:lnTo>
                <a:lnTo>
                  <a:pt x="2092" y="9868"/>
                </a:lnTo>
                <a:lnTo>
                  <a:pt x="2165" y="9758"/>
                </a:lnTo>
                <a:lnTo>
                  <a:pt x="2238" y="9611"/>
                </a:lnTo>
                <a:lnTo>
                  <a:pt x="2349" y="9538"/>
                </a:lnTo>
                <a:lnTo>
                  <a:pt x="2495" y="9464"/>
                </a:lnTo>
                <a:lnTo>
                  <a:pt x="2679" y="9391"/>
                </a:lnTo>
                <a:lnTo>
                  <a:pt x="2715" y="9391"/>
                </a:lnTo>
                <a:lnTo>
                  <a:pt x="2752" y="9354"/>
                </a:lnTo>
                <a:lnTo>
                  <a:pt x="2789" y="9281"/>
                </a:lnTo>
                <a:lnTo>
                  <a:pt x="2789" y="9207"/>
                </a:lnTo>
                <a:lnTo>
                  <a:pt x="2715" y="9024"/>
                </a:lnTo>
                <a:lnTo>
                  <a:pt x="2605" y="8841"/>
                </a:lnTo>
                <a:lnTo>
                  <a:pt x="2495" y="8694"/>
                </a:lnTo>
                <a:lnTo>
                  <a:pt x="2349" y="8510"/>
                </a:lnTo>
                <a:lnTo>
                  <a:pt x="2055" y="8254"/>
                </a:lnTo>
                <a:lnTo>
                  <a:pt x="1725" y="7960"/>
                </a:lnTo>
                <a:lnTo>
                  <a:pt x="1505" y="7813"/>
                </a:lnTo>
                <a:lnTo>
                  <a:pt x="1285" y="7630"/>
                </a:lnTo>
                <a:lnTo>
                  <a:pt x="1175" y="7447"/>
                </a:lnTo>
                <a:lnTo>
                  <a:pt x="991" y="7300"/>
                </a:lnTo>
                <a:lnTo>
                  <a:pt x="771" y="7153"/>
                </a:lnTo>
                <a:lnTo>
                  <a:pt x="551" y="7117"/>
                </a:lnTo>
                <a:lnTo>
                  <a:pt x="661" y="6566"/>
                </a:lnTo>
                <a:lnTo>
                  <a:pt x="771" y="6089"/>
                </a:lnTo>
                <a:lnTo>
                  <a:pt x="808" y="6016"/>
                </a:lnTo>
                <a:lnTo>
                  <a:pt x="955" y="5943"/>
                </a:lnTo>
                <a:lnTo>
                  <a:pt x="1101" y="5906"/>
                </a:lnTo>
                <a:lnTo>
                  <a:pt x="1248" y="5906"/>
                </a:lnTo>
                <a:lnTo>
                  <a:pt x="1395" y="5943"/>
                </a:lnTo>
                <a:lnTo>
                  <a:pt x="1505" y="6016"/>
                </a:lnTo>
                <a:lnTo>
                  <a:pt x="1615" y="6126"/>
                </a:lnTo>
                <a:lnTo>
                  <a:pt x="1652" y="6236"/>
                </a:lnTo>
                <a:lnTo>
                  <a:pt x="1652" y="6420"/>
                </a:lnTo>
                <a:lnTo>
                  <a:pt x="1652" y="6530"/>
                </a:lnTo>
                <a:lnTo>
                  <a:pt x="1688" y="6566"/>
                </a:lnTo>
                <a:lnTo>
                  <a:pt x="1725" y="6566"/>
                </a:lnTo>
                <a:lnTo>
                  <a:pt x="1945" y="6676"/>
                </a:lnTo>
                <a:lnTo>
                  <a:pt x="2128" y="6786"/>
                </a:lnTo>
                <a:lnTo>
                  <a:pt x="2275" y="6970"/>
                </a:lnTo>
                <a:lnTo>
                  <a:pt x="2385" y="7153"/>
                </a:lnTo>
                <a:lnTo>
                  <a:pt x="2459" y="7227"/>
                </a:lnTo>
                <a:lnTo>
                  <a:pt x="2532" y="7227"/>
                </a:lnTo>
                <a:lnTo>
                  <a:pt x="2605" y="7190"/>
                </a:lnTo>
                <a:lnTo>
                  <a:pt x="2642" y="7080"/>
                </a:lnTo>
                <a:lnTo>
                  <a:pt x="2532" y="5943"/>
                </a:lnTo>
                <a:lnTo>
                  <a:pt x="2752" y="5906"/>
                </a:lnTo>
                <a:lnTo>
                  <a:pt x="3009" y="5796"/>
                </a:lnTo>
                <a:lnTo>
                  <a:pt x="3229" y="5723"/>
                </a:lnTo>
                <a:lnTo>
                  <a:pt x="3449" y="5686"/>
                </a:lnTo>
                <a:lnTo>
                  <a:pt x="3669" y="5649"/>
                </a:lnTo>
                <a:lnTo>
                  <a:pt x="3889" y="5686"/>
                </a:lnTo>
                <a:lnTo>
                  <a:pt x="4293" y="5723"/>
                </a:lnTo>
                <a:lnTo>
                  <a:pt x="5100" y="5723"/>
                </a:lnTo>
                <a:lnTo>
                  <a:pt x="5283" y="5649"/>
                </a:lnTo>
                <a:lnTo>
                  <a:pt x="5503" y="5576"/>
                </a:lnTo>
                <a:lnTo>
                  <a:pt x="5577" y="5539"/>
                </a:lnTo>
                <a:lnTo>
                  <a:pt x="5613" y="5466"/>
                </a:lnTo>
                <a:lnTo>
                  <a:pt x="5613" y="5356"/>
                </a:lnTo>
                <a:lnTo>
                  <a:pt x="5577" y="5282"/>
                </a:lnTo>
                <a:lnTo>
                  <a:pt x="5246" y="4916"/>
                </a:lnTo>
                <a:lnTo>
                  <a:pt x="4880" y="4549"/>
                </a:lnTo>
                <a:lnTo>
                  <a:pt x="4696" y="4365"/>
                </a:lnTo>
                <a:lnTo>
                  <a:pt x="4513" y="4219"/>
                </a:lnTo>
                <a:lnTo>
                  <a:pt x="4293" y="4109"/>
                </a:lnTo>
                <a:lnTo>
                  <a:pt x="4036" y="3999"/>
                </a:lnTo>
                <a:lnTo>
                  <a:pt x="3999" y="3889"/>
                </a:lnTo>
                <a:lnTo>
                  <a:pt x="3963" y="3815"/>
                </a:lnTo>
                <a:lnTo>
                  <a:pt x="3852" y="3742"/>
                </a:lnTo>
                <a:lnTo>
                  <a:pt x="3742" y="3668"/>
                </a:lnTo>
                <a:lnTo>
                  <a:pt x="3376" y="3522"/>
                </a:lnTo>
                <a:lnTo>
                  <a:pt x="3192" y="3448"/>
                </a:lnTo>
                <a:lnTo>
                  <a:pt x="2972" y="3412"/>
                </a:lnTo>
                <a:lnTo>
                  <a:pt x="3412" y="3228"/>
                </a:lnTo>
                <a:lnTo>
                  <a:pt x="3816" y="3045"/>
                </a:lnTo>
                <a:lnTo>
                  <a:pt x="4256" y="2935"/>
                </a:lnTo>
                <a:lnTo>
                  <a:pt x="4696" y="2861"/>
                </a:lnTo>
                <a:lnTo>
                  <a:pt x="5136" y="2788"/>
                </a:lnTo>
                <a:lnTo>
                  <a:pt x="6494" y="2788"/>
                </a:lnTo>
                <a:lnTo>
                  <a:pt x="6567" y="2751"/>
                </a:lnTo>
                <a:lnTo>
                  <a:pt x="6567" y="2678"/>
                </a:lnTo>
                <a:close/>
                <a:moveTo>
                  <a:pt x="5100" y="15590"/>
                </a:moveTo>
                <a:lnTo>
                  <a:pt x="5246" y="15627"/>
                </a:lnTo>
                <a:lnTo>
                  <a:pt x="5503" y="15700"/>
                </a:lnTo>
                <a:lnTo>
                  <a:pt x="5393" y="15737"/>
                </a:lnTo>
                <a:lnTo>
                  <a:pt x="5320" y="15810"/>
                </a:lnTo>
                <a:lnTo>
                  <a:pt x="5246" y="15920"/>
                </a:lnTo>
                <a:lnTo>
                  <a:pt x="5246" y="16030"/>
                </a:lnTo>
                <a:lnTo>
                  <a:pt x="5210" y="16177"/>
                </a:lnTo>
                <a:lnTo>
                  <a:pt x="5246" y="16360"/>
                </a:lnTo>
                <a:lnTo>
                  <a:pt x="5246" y="16434"/>
                </a:lnTo>
                <a:lnTo>
                  <a:pt x="5283" y="16507"/>
                </a:lnTo>
                <a:lnTo>
                  <a:pt x="5356" y="16580"/>
                </a:lnTo>
                <a:lnTo>
                  <a:pt x="5430" y="16617"/>
                </a:lnTo>
                <a:lnTo>
                  <a:pt x="5540" y="16617"/>
                </a:lnTo>
                <a:lnTo>
                  <a:pt x="5870" y="16947"/>
                </a:lnTo>
                <a:lnTo>
                  <a:pt x="6237" y="17167"/>
                </a:lnTo>
                <a:lnTo>
                  <a:pt x="6567" y="17351"/>
                </a:lnTo>
                <a:lnTo>
                  <a:pt x="6750" y="17424"/>
                </a:lnTo>
                <a:lnTo>
                  <a:pt x="3449" y="17387"/>
                </a:lnTo>
                <a:lnTo>
                  <a:pt x="3596" y="17314"/>
                </a:lnTo>
                <a:lnTo>
                  <a:pt x="3926" y="17167"/>
                </a:lnTo>
                <a:lnTo>
                  <a:pt x="4256" y="16984"/>
                </a:lnTo>
                <a:lnTo>
                  <a:pt x="4476" y="16837"/>
                </a:lnTo>
                <a:lnTo>
                  <a:pt x="4696" y="16654"/>
                </a:lnTo>
                <a:lnTo>
                  <a:pt x="4770" y="16690"/>
                </a:lnTo>
                <a:lnTo>
                  <a:pt x="4880" y="16690"/>
                </a:lnTo>
                <a:lnTo>
                  <a:pt x="4953" y="16654"/>
                </a:lnTo>
                <a:lnTo>
                  <a:pt x="5026" y="16580"/>
                </a:lnTo>
                <a:lnTo>
                  <a:pt x="5136" y="16397"/>
                </a:lnTo>
                <a:lnTo>
                  <a:pt x="5210" y="16214"/>
                </a:lnTo>
                <a:lnTo>
                  <a:pt x="5173" y="16103"/>
                </a:lnTo>
                <a:lnTo>
                  <a:pt x="5100" y="16030"/>
                </a:lnTo>
                <a:lnTo>
                  <a:pt x="5063" y="15993"/>
                </a:lnTo>
                <a:lnTo>
                  <a:pt x="5100" y="15773"/>
                </a:lnTo>
                <a:lnTo>
                  <a:pt x="5100" y="15590"/>
                </a:lnTo>
                <a:close/>
                <a:moveTo>
                  <a:pt x="9795" y="0"/>
                </a:moveTo>
                <a:lnTo>
                  <a:pt x="9648" y="74"/>
                </a:lnTo>
                <a:lnTo>
                  <a:pt x="9391" y="110"/>
                </a:lnTo>
                <a:lnTo>
                  <a:pt x="9171" y="220"/>
                </a:lnTo>
                <a:lnTo>
                  <a:pt x="9061" y="294"/>
                </a:lnTo>
                <a:lnTo>
                  <a:pt x="8988" y="404"/>
                </a:lnTo>
                <a:lnTo>
                  <a:pt x="8951" y="514"/>
                </a:lnTo>
                <a:lnTo>
                  <a:pt x="8915" y="661"/>
                </a:lnTo>
                <a:lnTo>
                  <a:pt x="8915" y="771"/>
                </a:lnTo>
                <a:lnTo>
                  <a:pt x="8915" y="881"/>
                </a:lnTo>
                <a:lnTo>
                  <a:pt x="8988" y="1027"/>
                </a:lnTo>
                <a:lnTo>
                  <a:pt x="9025" y="1137"/>
                </a:lnTo>
                <a:lnTo>
                  <a:pt x="8254" y="2348"/>
                </a:lnTo>
                <a:lnTo>
                  <a:pt x="7631" y="2201"/>
                </a:lnTo>
                <a:lnTo>
                  <a:pt x="7007" y="2165"/>
                </a:lnTo>
                <a:lnTo>
                  <a:pt x="6384" y="2165"/>
                </a:lnTo>
                <a:lnTo>
                  <a:pt x="5797" y="2238"/>
                </a:lnTo>
                <a:lnTo>
                  <a:pt x="5650" y="2275"/>
                </a:lnTo>
                <a:lnTo>
                  <a:pt x="5577" y="2385"/>
                </a:lnTo>
                <a:lnTo>
                  <a:pt x="5100" y="2348"/>
                </a:lnTo>
                <a:lnTo>
                  <a:pt x="4623" y="2421"/>
                </a:lnTo>
                <a:lnTo>
                  <a:pt x="4109" y="2495"/>
                </a:lnTo>
                <a:lnTo>
                  <a:pt x="3632" y="2641"/>
                </a:lnTo>
                <a:lnTo>
                  <a:pt x="3192" y="2825"/>
                </a:lnTo>
                <a:lnTo>
                  <a:pt x="2715" y="3045"/>
                </a:lnTo>
                <a:lnTo>
                  <a:pt x="2312" y="3302"/>
                </a:lnTo>
                <a:lnTo>
                  <a:pt x="1945" y="3558"/>
                </a:lnTo>
                <a:lnTo>
                  <a:pt x="1505" y="3925"/>
                </a:lnTo>
                <a:lnTo>
                  <a:pt x="1138" y="4365"/>
                </a:lnTo>
                <a:lnTo>
                  <a:pt x="808" y="4806"/>
                </a:lnTo>
                <a:lnTo>
                  <a:pt x="551" y="5282"/>
                </a:lnTo>
                <a:lnTo>
                  <a:pt x="331" y="5796"/>
                </a:lnTo>
                <a:lnTo>
                  <a:pt x="184" y="6346"/>
                </a:lnTo>
                <a:lnTo>
                  <a:pt x="74" y="6896"/>
                </a:lnTo>
                <a:lnTo>
                  <a:pt x="1" y="7447"/>
                </a:lnTo>
                <a:lnTo>
                  <a:pt x="1" y="7997"/>
                </a:lnTo>
                <a:lnTo>
                  <a:pt x="38" y="8547"/>
                </a:lnTo>
                <a:lnTo>
                  <a:pt x="148" y="9097"/>
                </a:lnTo>
                <a:lnTo>
                  <a:pt x="294" y="9648"/>
                </a:lnTo>
                <a:lnTo>
                  <a:pt x="478" y="10161"/>
                </a:lnTo>
                <a:lnTo>
                  <a:pt x="698" y="10638"/>
                </a:lnTo>
                <a:lnTo>
                  <a:pt x="991" y="11115"/>
                </a:lnTo>
                <a:lnTo>
                  <a:pt x="1358" y="11555"/>
                </a:lnTo>
                <a:lnTo>
                  <a:pt x="1725" y="11958"/>
                </a:lnTo>
                <a:lnTo>
                  <a:pt x="2165" y="12325"/>
                </a:lnTo>
                <a:lnTo>
                  <a:pt x="2679" y="12655"/>
                </a:lnTo>
                <a:lnTo>
                  <a:pt x="3156" y="12912"/>
                </a:lnTo>
                <a:lnTo>
                  <a:pt x="3706" y="13132"/>
                </a:lnTo>
                <a:lnTo>
                  <a:pt x="4256" y="13279"/>
                </a:lnTo>
                <a:lnTo>
                  <a:pt x="4806" y="13389"/>
                </a:lnTo>
                <a:lnTo>
                  <a:pt x="5393" y="13462"/>
                </a:lnTo>
                <a:lnTo>
                  <a:pt x="5943" y="13462"/>
                </a:lnTo>
                <a:lnTo>
                  <a:pt x="6494" y="13426"/>
                </a:lnTo>
                <a:lnTo>
                  <a:pt x="7044" y="13352"/>
                </a:lnTo>
                <a:lnTo>
                  <a:pt x="7594" y="13206"/>
                </a:lnTo>
                <a:lnTo>
                  <a:pt x="8108" y="13022"/>
                </a:lnTo>
                <a:lnTo>
                  <a:pt x="8621" y="12802"/>
                </a:lnTo>
                <a:lnTo>
                  <a:pt x="9098" y="12509"/>
                </a:lnTo>
                <a:lnTo>
                  <a:pt x="9538" y="12215"/>
                </a:lnTo>
                <a:lnTo>
                  <a:pt x="10052" y="11775"/>
                </a:lnTo>
                <a:lnTo>
                  <a:pt x="10492" y="11262"/>
                </a:lnTo>
                <a:lnTo>
                  <a:pt x="10932" y="10711"/>
                </a:lnTo>
                <a:lnTo>
                  <a:pt x="11299" y="10161"/>
                </a:lnTo>
                <a:lnTo>
                  <a:pt x="11629" y="9538"/>
                </a:lnTo>
                <a:lnTo>
                  <a:pt x="11886" y="8914"/>
                </a:lnTo>
                <a:lnTo>
                  <a:pt x="12106" y="8290"/>
                </a:lnTo>
                <a:lnTo>
                  <a:pt x="12179" y="7924"/>
                </a:lnTo>
                <a:lnTo>
                  <a:pt x="12216" y="7593"/>
                </a:lnTo>
                <a:lnTo>
                  <a:pt x="12253" y="7080"/>
                </a:lnTo>
                <a:lnTo>
                  <a:pt x="12216" y="6603"/>
                </a:lnTo>
                <a:lnTo>
                  <a:pt x="12106" y="6126"/>
                </a:lnTo>
                <a:lnTo>
                  <a:pt x="11922" y="5649"/>
                </a:lnTo>
                <a:lnTo>
                  <a:pt x="11739" y="5172"/>
                </a:lnTo>
                <a:lnTo>
                  <a:pt x="11482" y="4732"/>
                </a:lnTo>
                <a:lnTo>
                  <a:pt x="11189" y="4329"/>
                </a:lnTo>
                <a:lnTo>
                  <a:pt x="10859" y="3962"/>
                </a:lnTo>
                <a:lnTo>
                  <a:pt x="10822" y="3852"/>
                </a:lnTo>
                <a:lnTo>
                  <a:pt x="10712" y="3815"/>
                </a:lnTo>
                <a:lnTo>
                  <a:pt x="10272" y="3375"/>
                </a:lnTo>
                <a:lnTo>
                  <a:pt x="10162" y="3302"/>
                </a:lnTo>
                <a:lnTo>
                  <a:pt x="9832" y="3082"/>
                </a:lnTo>
                <a:lnTo>
                  <a:pt x="9501" y="2861"/>
                </a:lnTo>
                <a:lnTo>
                  <a:pt x="9135" y="2678"/>
                </a:lnTo>
                <a:lnTo>
                  <a:pt x="8768" y="2531"/>
                </a:lnTo>
                <a:lnTo>
                  <a:pt x="8804" y="2458"/>
                </a:lnTo>
                <a:lnTo>
                  <a:pt x="8841" y="2421"/>
                </a:lnTo>
                <a:lnTo>
                  <a:pt x="8804" y="2348"/>
                </a:lnTo>
                <a:lnTo>
                  <a:pt x="9171" y="1871"/>
                </a:lnTo>
                <a:lnTo>
                  <a:pt x="9501" y="1394"/>
                </a:lnTo>
                <a:lnTo>
                  <a:pt x="9758" y="1394"/>
                </a:lnTo>
                <a:lnTo>
                  <a:pt x="9868" y="1358"/>
                </a:lnTo>
                <a:lnTo>
                  <a:pt x="9978" y="1284"/>
                </a:lnTo>
                <a:lnTo>
                  <a:pt x="10052" y="1211"/>
                </a:lnTo>
                <a:lnTo>
                  <a:pt x="10602" y="1468"/>
                </a:lnTo>
                <a:lnTo>
                  <a:pt x="11079" y="1798"/>
                </a:lnTo>
                <a:lnTo>
                  <a:pt x="11556" y="2128"/>
                </a:lnTo>
                <a:lnTo>
                  <a:pt x="11996" y="2531"/>
                </a:lnTo>
                <a:lnTo>
                  <a:pt x="12399" y="2972"/>
                </a:lnTo>
                <a:lnTo>
                  <a:pt x="12766" y="3412"/>
                </a:lnTo>
                <a:lnTo>
                  <a:pt x="13060" y="3925"/>
                </a:lnTo>
                <a:lnTo>
                  <a:pt x="13353" y="4439"/>
                </a:lnTo>
                <a:lnTo>
                  <a:pt x="13573" y="4989"/>
                </a:lnTo>
                <a:lnTo>
                  <a:pt x="13757" y="5539"/>
                </a:lnTo>
                <a:lnTo>
                  <a:pt x="13903" y="6126"/>
                </a:lnTo>
                <a:lnTo>
                  <a:pt x="14013" y="6713"/>
                </a:lnTo>
                <a:lnTo>
                  <a:pt x="14087" y="7300"/>
                </a:lnTo>
                <a:lnTo>
                  <a:pt x="14087" y="7887"/>
                </a:lnTo>
                <a:lnTo>
                  <a:pt x="14087" y="8510"/>
                </a:lnTo>
                <a:lnTo>
                  <a:pt x="14013" y="9097"/>
                </a:lnTo>
                <a:lnTo>
                  <a:pt x="13867" y="9758"/>
                </a:lnTo>
                <a:lnTo>
                  <a:pt x="13720" y="10381"/>
                </a:lnTo>
                <a:lnTo>
                  <a:pt x="13463" y="11005"/>
                </a:lnTo>
                <a:lnTo>
                  <a:pt x="13206" y="11592"/>
                </a:lnTo>
                <a:lnTo>
                  <a:pt x="12876" y="12179"/>
                </a:lnTo>
                <a:lnTo>
                  <a:pt x="12473" y="12692"/>
                </a:lnTo>
                <a:lnTo>
                  <a:pt x="12069" y="13206"/>
                </a:lnTo>
                <a:lnTo>
                  <a:pt x="11592" y="13683"/>
                </a:lnTo>
                <a:lnTo>
                  <a:pt x="11079" y="14049"/>
                </a:lnTo>
                <a:lnTo>
                  <a:pt x="10565" y="14416"/>
                </a:lnTo>
                <a:lnTo>
                  <a:pt x="9978" y="14710"/>
                </a:lnTo>
                <a:lnTo>
                  <a:pt x="9391" y="14966"/>
                </a:lnTo>
                <a:lnTo>
                  <a:pt x="8804" y="15150"/>
                </a:lnTo>
                <a:lnTo>
                  <a:pt x="8181" y="15260"/>
                </a:lnTo>
                <a:lnTo>
                  <a:pt x="7557" y="15333"/>
                </a:lnTo>
                <a:lnTo>
                  <a:pt x="6897" y="15370"/>
                </a:lnTo>
                <a:lnTo>
                  <a:pt x="6420" y="15333"/>
                </a:lnTo>
                <a:lnTo>
                  <a:pt x="5943" y="15296"/>
                </a:lnTo>
                <a:lnTo>
                  <a:pt x="5466" y="15186"/>
                </a:lnTo>
                <a:lnTo>
                  <a:pt x="5026" y="15076"/>
                </a:lnTo>
                <a:lnTo>
                  <a:pt x="4549" y="14893"/>
                </a:lnTo>
                <a:lnTo>
                  <a:pt x="4109" y="14673"/>
                </a:lnTo>
                <a:lnTo>
                  <a:pt x="3632" y="14453"/>
                </a:lnTo>
                <a:lnTo>
                  <a:pt x="3669" y="14416"/>
                </a:lnTo>
                <a:lnTo>
                  <a:pt x="3706" y="14343"/>
                </a:lnTo>
                <a:lnTo>
                  <a:pt x="3706" y="14269"/>
                </a:lnTo>
                <a:lnTo>
                  <a:pt x="3706" y="14196"/>
                </a:lnTo>
                <a:lnTo>
                  <a:pt x="3669" y="14123"/>
                </a:lnTo>
                <a:lnTo>
                  <a:pt x="3522" y="14013"/>
                </a:lnTo>
                <a:lnTo>
                  <a:pt x="3376" y="13939"/>
                </a:lnTo>
                <a:lnTo>
                  <a:pt x="3229" y="13903"/>
                </a:lnTo>
                <a:lnTo>
                  <a:pt x="3009" y="13903"/>
                </a:lnTo>
                <a:lnTo>
                  <a:pt x="2899" y="13939"/>
                </a:lnTo>
                <a:lnTo>
                  <a:pt x="2752" y="14013"/>
                </a:lnTo>
                <a:lnTo>
                  <a:pt x="2642" y="14123"/>
                </a:lnTo>
                <a:lnTo>
                  <a:pt x="2605" y="14269"/>
                </a:lnTo>
                <a:lnTo>
                  <a:pt x="2605" y="14416"/>
                </a:lnTo>
                <a:lnTo>
                  <a:pt x="2642" y="14563"/>
                </a:lnTo>
                <a:lnTo>
                  <a:pt x="2715" y="14710"/>
                </a:lnTo>
                <a:lnTo>
                  <a:pt x="2825" y="14820"/>
                </a:lnTo>
                <a:lnTo>
                  <a:pt x="2972" y="14856"/>
                </a:lnTo>
                <a:lnTo>
                  <a:pt x="3119" y="14893"/>
                </a:lnTo>
                <a:lnTo>
                  <a:pt x="3266" y="14856"/>
                </a:lnTo>
                <a:lnTo>
                  <a:pt x="3376" y="14746"/>
                </a:lnTo>
                <a:lnTo>
                  <a:pt x="3522" y="14856"/>
                </a:lnTo>
                <a:lnTo>
                  <a:pt x="4036" y="15150"/>
                </a:lnTo>
                <a:lnTo>
                  <a:pt x="4439" y="15333"/>
                </a:lnTo>
                <a:lnTo>
                  <a:pt x="4806" y="15480"/>
                </a:lnTo>
                <a:lnTo>
                  <a:pt x="4770" y="15553"/>
                </a:lnTo>
                <a:lnTo>
                  <a:pt x="4733" y="15590"/>
                </a:lnTo>
                <a:lnTo>
                  <a:pt x="4659" y="15810"/>
                </a:lnTo>
                <a:lnTo>
                  <a:pt x="4623" y="16030"/>
                </a:lnTo>
                <a:lnTo>
                  <a:pt x="4586" y="16470"/>
                </a:lnTo>
                <a:lnTo>
                  <a:pt x="3963" y="16654"/>
                </a:lnTo>
                <a:lnTo>
                  <a:pt x="3376" y="16910"/>
                </a:lnTo>
                <a:lnTo>
                  <a:pt x="2752" y="17167"/>
                </a:lnTo>
                <a:lnTo>
                  <a:pt x="2128" y="17387"/>
                </a:lnTo>
                <a:lnTo>
                  <a:pt x="2055" y="17424"/>
                </a:lnTo>
                <a:lnTo>
                  <a:pt x="2018" y="17497"/>
                </a:lnTo>
                <a:lnTo>
                  <a:pt x="1982" y="17571"/>
                </a:lnTo>
                <a:lnTo>
                  <a:pt x="1982" y="17644"/>
                </a:lnTo>
                <a:lnTo>
                  <a:pt x="2018" y="17717"/>
                </a:lnTo>
                <a:lnTo>
                  <a:pt x="2055" y="17791"/>
                </a:lnTo>
                <a:lnTo>
                  <a:pt x="2128" y="17828"/>
                </a:lnTo>
                <a:lnTo>
                  <a:pt x="2202" y="17864"/>
                </a:lnTo>
                <a:lnTo>
                  <a:pt x="8401" y="17901"/>
                </a:lnTo>
                <a:lnTo>
                  <a:pt x="8474" y="17901"/>
                </a:lnTo>
                <a:lnTo>
                  <a:pt x="8548" y="17864"/>
                </a:lnTo>
                <a:lnTo>
                  <a:pt x="8621" y="17791"/>
                </a:lnTo>
                <a:lnTo>
                  <a:pt x="8621" y="17717"/>
                </a:lnTo>
                <a:lnTo>
                  <a:pt x="8621" y="17644"/>
                </a:lnTo>
                <a:lnTo>
                  <a:pt x="8621" y="17571"/>
                </a:lnTo>
                <a:lnTo>
                  <a:pt x="8584" y="17497"/>
                </a:lnTo>
                <a:lnTo>
                  <a:pt x="8474" y="17424"/>
                </a:lnTo>
                <a:lnTo>
                  <a:pt x="8108" y="17277"/>
                </a:lnTo>
                <a:lnTo>
                  <a:pt x="7667" y="17167"/>
                </a:lnTo>
                <a:lnTo>
                  <a:pt x="7264" y="17057"/>
                </a:lnTo>
                <a:lnTo>
                  <a:pt x="6860" y="16947"/>
                </a:lnTo>
                <a:lnTo>
                  <a:pt x="6494" y="16764"/>
                </a:lnTo>
                <a:lnTo>
                  <a:pt x="6163" y="16544"/>
                </a:lnTo>
                <a:lnTo>
                  <a:pt x="5907" y="16324"/>
                </a:lnTo>
                <a:lnTo>
                  <a:pt x="5797" y="16214"/>
                </a:lnTo>
                <a:lnTo>
                  <a:pt x="5650" y="16140"/>
                </a:lnTo>
                <a:lnTo>
                  <a:pt x="5650" y="16103"/>
                </a:lnTo>
                <a:lnTo>
                  <a:pt x="5687" y="15920"/>
                </a:lnTo>
                <a:lnTo>
                  <a:pt x="5650" y="15737"/>
                </a:lnTo>
                <a:lnTo>
                  <a:pt x="6127" y="15810"/>
                </a:lnTo>
                <a:lnTo>
                  <a:pt x="6640" y="15847"/>
                </a:lnTo>
                <a:lnTo>
                  <a:pt x="7631" y="15847"/>
                </a:lnTo>
                <a:lnTo>
                  <a:pt x="8218" y="15773"/>
                </a:lnTo>
                <a:lnTo>
                  <a:pt x="8841" y="15627"/>
                </a:lnTo>
                <a:lnTo>
                  <a:pt x="9428" y="15480"/>
                </a:lnTo>
                <a:lnTo>
                  <a:pt x="10015" y="15260"/>
                </a:lnTo>
                <a:lnTo>
                  <a:pt x="10565" y="14966"/>
                </a:lnTo>
                <a:lnTo>
                  <a:pt x="11079" y="14673"/>
                </a:lnTo>
                <a:lnTo>
                  <a:pt x="11592" y="14306"/>
                </a:lnTo>
                <a:lnTo>
                  <a:pt x="12069" y="13903"/>
                </a:lnTo>
                <a:lnTo>
                  <a:pt x="12509" y="13462"/>
                </a:lnTo>
                <a:lnTo>
                  <a:pt x="12913" y="12986"/>
                </a:lnTo>
                <a:lnTo>
                  <a:pt x="13280" y="12472"/>
                </a:lnTo>
                <a:lnTo>
                  <a:pt x="13573" y="11922"/>
                </a:lnTo>
                <a:lnTo>
                  <a:pt x="13867" y="11372"/>
                </a:lnTo>
                <a:lnTo>
                  <a:pt x="14087" y="10785"/>
                </a:lnTo>
                <a:lnTo>
                  <a:pt x="14307" y="10198"/>
                </a:lnTo>
                <a:lnTo>
                  <a:pt x="14417" y="9574"/>
                </a:lnTo>
                <a:lnTo>
                  <a:pt x="14527" y="8951"/>
                </a:lnTo>
                <a:lnTo>
                  <a:pt x="14600" y="8327"/>
                </a:lnTo>
                <a:lnTo>
                  <a:pt x="14600" y="7703"/>
                </a:lnTo>
                <a:lnTo>
                  <a:pt x="14564" y="7080"/>
                </a:lnTo>
                <a:lnTo>
                  <a:pt x="14490" y="6456"/>
                </a:lnTo>
                <a:lnTo>
                  <a:pt x="14380" y="5833"/>
                </a:lnTo>
                <a:lnTo>
                  <a:pt x="14197" y="5209"/>
                </a:lnTo>
                <a:lnTo>
                  <a:pt x="13977" y="4622"/>
                </a:lnTo>
                <a:lnTo>
                  <a:pt x="13720" y="3999"/>
                </a:lnTo>
                <a:lnTo>
                  <a:pt x="13353" y="3412"/>
                </a:lnTo>
                <a:lnTo>
                  <a:pt x="12986" y="2861"/>
                </a:lnTo>
                <a:lnTo>
                  <a:pt x="12509" y="2311"/>
                </a:lnTo>
                <a:lnTo>
                  <a:pt x="12032" y="1834"/>
                </a:lnTo>
                <a:lnTo>
                  <a:pt x="11482" y="1394"/>
                </a:lnTo>
                <a:lnTo>
                  <a:pt x="10895" y="1027"/>
                </a:lnTo>
                <a:lnTo>
                  <a:pt x="10602" y="881"/>
                </a:lnTo>
                <a:lnTo>
                  <a:pt x="10272" y="734"/>
                </a:lnTo>
                <a:lnTo>
                  <a:pt x="10308" y="587"/>
                </a:lnTo>
                <a:lnTo>
                  <a:pt x="10308" y="441"/>
                </a:lnTo>
                <a:lnTo>
                  <a:pt x="10272" y="294"/>
                </a:lnTo>
                <a:lnTo>
                  <a:pt x="10198" y="147"/>
                </a:lnTo>
                <a:lnTo>
                  <a:pt x="10088" y="74"/>
                </a:lnTo>
                <a:lnTo>
                  <a:pt x="9942" y="0"/>
                </a:lnTo>
                <a:close/>
              </a:path>
            </a:pathLst>
          </a:custGeom>
          <a:solidFill>
            <a:srgbClr val="6D9EE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A4C2F4"/>
              </a:solidFill>
              <a:latin typeface="Arial"/>
              <a:ea typeface="Arial"/>
              <a:cs typeface="Arial"/>
              <a:sym typeface="Arial"/>
            </a:endParaRPr>
          </a:p>
        </p:txBody>
      </p:sp>
      <p:sp>
        <p:nvSpPr>
          <p:cNvPr id="918" name="Google Shape;918;p42"/>
          <p:cNvSpPr/>
          <p:nvPr/>
        </p:nvSpPr>
        <p:spPr>
          <a:xfrm>
            <a:off x="7063610" y="4132028"/>
            <a:ext cx="456818" cy="425588"/>
          </a:xfrm>
          <a:custGeom>
            <a:avLst/>
            <a:gdLst/>
            <a:ahLst/>
            <a:cxnLst/>
            <a:rect l="l" t="t" r="r" b="b"/>
            <a:pathLst>
              <a:path w="16105" h="15004" extrusionOk="0">
                <a:moveTo>
                  <a:pt x="13170" y="587"/>
                </a:moveTo>
                <a:lnTo>
                  <a:pt x="13206" y="624"/>
                </a:lnTo>
                <a:lnTo>
                  <a:pt x="13280" y="661"/>
                </a:lnTo>
                <a:lnTo>
                  <a:pt x="13353" y="697"/>
                </a:lnTo>
                <a:lnTo>
                  <a:pt x="13610" y="771"/>
                </a:lnTo>
                <a:lnTo>
                  <a:pt x="13830" y="844"/>
                </a:lnTo>
                <a:lnTo>
                  <a:pt x="14013" y="954"/>
                </a:lnTo>
                <a:lnTo>
                  <a:pt x="14160" y="1174"/>
                </a:lnTo>
                <a:lnTo>
                  <a:pt x="14307" y="1394"/>
                </a:lnTo>
                <a:lnTo>
                  <a:pt x="14343" y="1651"/>
                </a:lnTo>
                <a:lnTo>
                  <a:pt x="14307" y="1908"/>
                </a:lnTo>
                <a:lnTo>
                  <a:pt x="14233" y="2128"/>
                </a:lnTo>
                <a:lnTo>
                  <a:pt x="14087" y="2348"/>
                </a:lnTo>
                <a:lnTo>
                  <a:pt x="13903" y="2531"/>
                </a:lnTo>
                <a:lnTo>
                  <a:pt x="13683" y="2678"/>
                </a:lnTo>
                <a:lnTo>
                  <a:pt x="13463" y="2788"/>
                </a:lnTo>
                <a:lnTo>
                  <a:pt x="13170" y="2825"/>
                </a:lnTo>
                <a:lnTo>
                  <a:pt x="12840" y="2788"/>
                </a:lnTo>
                <a:lnTo>
                  <a:pt x="12656" y="2751"/>
                </a:lnTo>
                <a:lnTo>
                  <a:pt x="12546" y="2715"/>
                </a:lnTo>
                <a:lnTo>
                  <a:pt x="12436" y="2641"/>
                </a:lnTo>
                <a:lnTo>
                  <a:pt x="12363" y="2495"/>
                </a:lnTo>
                <a:lnTo>
                  <a:pt x="12289" y="2495"/>
                </a:lnTo>
                <a:lnTo>
                  <a:pt x="12253" y="2275"/>
                </a:lnTo>
                <a:lnTo>
                  <a:pt x="12253" y="2054"/>
                </a:lnTo>
                <a:lnTo>
                  <a:pt x="12253" y="1871"/>
                </a:lnTo>
                <a:lnTo>
                  <a:pt x="12289" y="1724"/>
                </a:lnTo>
                <a:lnTo>
                  <a:pt x="12399" y="1394"/>
                </a:lnTo>
                <a:lnTo>
                  <a:pt x="12583" y="1064"/>
                </a:lnTo>
                <a:lnTo>
                  <a:pt x="12840" y="807"/>
                </a:lnTo>
                <a:lnTo>
                  <a:pt x="12986" y="697"/>
                </a:lnTo>
                <a:lnTo>
                  <a:pt x="13170" y="587"/>
                </a:lnTo>
                <a:close/>
                <a:moveTo>
                  <a:pt x="9061" y="3338"/>
                </a:moveTo>
                <a:lnTo>
                  <a:pt x="9245" y="3412"/>
                </a:lnTo>
                <a:lnTo>
                  <a:pt x="9245" y="3448"/>
                </a:lnTo>
                <a:lnTo>
                  <a:pt x="9171" y="3632"/>
                </a:lnTo>
                <a:lnTo>
                  <a:pt x="9171" y="3668"/>
                </a:lnTo>
                <a:lnTo>
                  <a:pt x="9135" y="3632"/>
                </a:lnTo>
                <a:lnTo>
                  <a:pt x="9061" y="3522"/>
                </a:lnTo>
                <a:lnTo>
                  <a:pt x="8988" y="3448"/>
                </a:lnTo>
                <a:lnTo>
                  <a:pt x="8988" y="3412"/>
                </a:lnTo>
                <a:lnTo>
                  <a:pt x="8988" y="3375"/>
                </a:lnTo>
                <a:lnTo>
                  <a:pt x="9061" y="3338"/>
                </a:lnTo>
                <a:close/>
                <a:moveTo>
                  <a:pt x="14123" y="440"/>
                </a:moveTo>
                <a:lnTo>
                  <a:pt x="14233" y="477"/>
                </a:lnTo>
                <a:lnTo>
                  <a:pt x="14307" y="587"/>
                </a:lnTo>
                <a:lnTo>
                  <a:pt x="14417" y="661"/>
                </a:lnTo>
                <a:lnTo>
                  <a:pt x="14454" y="807"/>
                </a:lnTo>
                <a:lnTo>
                  <a:pt x="14527" y="807"/>
                </a:lnTo>
                <a:lnTo>
                  <a:pt x="14490" y="624"/>
                </a:lnTo>
                <a:lnTo>
                  <a:pt x="14454" y="477"/>
                </a:lnTo>
                <a:lnTo>
                  <a:pt x="14600" y="551"/>
                </a:lnTo>
                <a:lnTo>
                  <a:pt x="14784" y="624"/>
                </a:lnTo>
                <a:lnTo>
                  <a:pt x="14967" y="771"/>
                </a:lnTo>
                <a:lnTo>
                  <a:pt x="15114" y="881"/>
                </a:lnTo>
                <a:lnTo>
                  <a:pt x="15224" y="1064"/>
                </a:lnTo>
                <a:lnTo>
                  <a:pt x="15334" y="1211"/>
                </a:lnTo>
                <a:lnTo>
                  <a:pt x="15444" y="1578"/>
                </a:lnTo>
                <a:lnTo>
                  <a:pt x="15554" y="1944"/>
                </a:lnTo>
                <a:lnTo>
                  <a:pt x="15627" y="2385"/>
                </a:lnTo>
                <a:lnTo>
                  <a:pt x="15664" y="2568"/>
                </a:lnTo>
                <a:lnTo>
                  <a:pt x="15627" y="2788"/>
                </a:lnTo>
                <a:lnTo>
                  <a:pt x="15591" y="2972"/>
                </a:lnTo>
                <a:lnTo>
                  <a:pt x="15481" y="3118"/>
                </a:lnTo>
                <a:lnTo>
                  <a:pt x="15187" y="3412"/>
                </a:lnTo>
                <a:lnTo>
                  <a:pt x="14930" y="3595"/>
                </a:lnTo>
                <a:lnTo>
                  <a:pt x="14600" y="3705"/>
                </a:lnTo>
                <a:lnTo>
                  <a:pt x="14270" y="3779"/>
                </a:lnTo>
                <a:lnTo>
                  <a:pt x="13940" y="3815"/>
                </a:lnTo>
                <a:lnTo>
                  <a:pt x="13720" y="3779"/>
                </a:lnTo>
                <a:lnTo>
                  <a:pt x="13500" y="3742"/>
                </a:lnTo>
                <a:lnTo>
                  <a:pt x="13316" y="3668"/>
                </a:lnTo>
                <a:lnTo>
                  <a:pt x="13133" y="3595"/>
                </a:lnTo>
                <a:lnTo>
                  <a:pt x="12950" y="3485"/>
                </a:lnTo>
                <a:lnTo>
                  <a:pt x="12803" y="3338"/>
                </a:lnTo>
                <a:lnTo>
                  <a:pt x="12656" y="3192"/>
                </a:lnTo>
                <a:lnTo>
                  <a:pt x="12546" y="3045"/>
                </a:lnTo>
                <a:lnTo>
                  <a:pt x="12840" y="3118"/>
                </a:lnTo>
                <a:lnTo>
                  <a:pt x="13133" y="3155"/>
                </a:lnTo>
                <a:lnTo>
                  <a:pt x="13426" y="3118"/>
                </a:lnTo>
                <a:lnTo>
                  <a:pt x="13720" y="3045"/>
                </a:lnTo>
                <a:lnTo>
                  <a:pt x="13977" y="2935"/>
                </a:lnTo>
                <a:lnTo>
                  <a:pt x="14233" y="2751"/>
                </a:lnTo>
                <a:lnTo>
                  <a:pt x="14417" y="2495"/>
                </a:lnTo>
                <a:lnTo>
                  <a:pt x="14600" y="2238"/>
                </a:lnTo>
                <a:lnTo>
                  <a:pt x="14674" y="1981"/>
                </a:lnTo>
                <a:lnTo>
                  <a:pt x="14710" y="1724"/>
                </a:lnTo>
                <a:lnTo>
                  <a:pt x="14674" y="1468"/>
                </a:lnTo>
                <a:lnTo>
                  <a:pt x="14600" y="1211"/>
                </a:lnTo>
                <a:lnTo>
                  <a:pt x="14490" y="991"/>
                </a:lnTo>
                <a:lnTo>
                  <a:pt x="14343" y="771"/>
                </a:lnTo>
                <a:lnTo>
                  <a:pt x="14160" y="587"/>
                </a:lnTo>
                <a:lnTo>
                  <a:pt x="13940" y="440"/>
                </a:lnTo>
                <a:close/>
                <a:moveTo>
                  <a:pt x="13757" y="0"/>
                </a:moveTo>
                <a:lnTo>
                  <a:pt x="13610" y="74"/>
                </a:lnTo>
                <a:lnTo>
                  <a:pt x="13353" y="110"/>
                </a:lnTo>
                <a:lnTo>
                  <a:pt x="13133" y="147"/>
                </a:lnTo>
                <a:lnTo>
                  <a:pt x="12913" y="257"/>
                </a:lnTo>
                <a:lnTo>
                  <a:pt x="12729" y="404"/>
                </a:lnTo>
                <a:lnTo>
                  <a:pt x="12509" y="551"/>
                </a:lnTo>
                <a:lnTo>
                  <a:pt x="12363" y="734"/>
                </a:lnTo>
                <a:lnTo>
                  <a:pt x="12216" y="917"/>
                </a:lnTo>
                <a:lnTo>
                  <a:pt x="12069" y="1137"/>
                </a:lnTo>
                <a:lnTo>
                  <a:pt x="11996" y="1321"/>
                </a:lnTo>
                <a:lnTo>
                  <a:pt x="11922" y="1578"/>
                </a:lnTo>
                <a:lnTo>
                  <a:pt x="11849" y="1798"/>
                </a:lnTo>
                <a:lnTo>
                  <a:pt x="11849" y="2054"/>
                </a:lnTo>
                <a:lnTo>
                  <a:pt x="11849" y="2275"/>
                </a:lnTo>
                <a:lnTo>
                  <a:pt x="11886" y="2531"/>
                </a:lnTo>
                <a:lnTo>
                  <a:pt x="11959" y="2751"/>
                </a:lnTo>
                <a:lnTo>
                  <a:pt x="12033" y="2972"/>
                </a:lnTo>
                <a:lnTo>
                  <a:pt x="12143" y="3192"/>
                </a:lnTo>
                <a:lnTo>
                  <a:pt x="12253" y="3375"/>
                </a:lnTo>
                <a:lnTo>
                  <a:pt x="12399" y="3558"/>
                </a:lnTo>
                <a:lnTo>
                  <a:pt x="12583" y="3705"/>
                </a:lnTo>
                <a:lnTo>
                  <a:pt x="12766" y="3852"/>
                </a:lnTo>
                <a:lnTo>
                  <a:pt x="12986" y="3999"/>
                </a:lnTo>
                <a:lnTo>
                  <a:pt x="13206" y="4072"/>
                </a:lnTo>
                <a:lnTo>
                  <a:pt x="13426" y="4145"/>
                </a:lnTo>
                <a:lnTo>
                  <a:pt x="13683" y="4219"/>
                </a:lnTo>
                <a:lnTo>
                  <a:pt x="14123" y="4219"/>
                </a:lnTo>
                <a:lnTo>
                  <a:pt x="14564" y="4145"/>
                </a:lnTo>
                <a:lnTo>
                  <a:pt x="15004" y="3999"/>
                </a:lnTo>
                <a:lnTo>
                  <a:pt x="15371" y="3779"/>
                </a:lnTo>
                <a:lnTo>
                  <a:pt x="15591" y="3632"/>
                </a:lnTo>
                <a:lnTo>
                  <a:pt x="15737" y="3448"/>
                </a:lnTo>
                <a:lnTo>
                  <a:pt x="15884" y="3265"/>
                </a:lnTo>
                <a:lnTo>
                  <a:pt x="15994" y="3045"/>
                </a:lnTo>
                <a:lnTo>
                  <a:pt x="16067" y="2788"/>
                </a:lnTo>
                <a:lnTo>
                  <a:pt x="16104" y="2495"/>
                </a:lnTo>
                <a:lnTo>
                  <a:pt x="16067" y="2238"/>
                </a:lnTo>
                <a:lnTo>
                  <a:pt x="15994" y="1981"/>
                </a:lnTo>
                <a:lnTo>
                  <a:pt x="15884" y="1431"/>
                </a:lnTo>
                <a:lnTo>
                  <a:pt x="15774" y="1174"/>
                </a:lnTo>
                <a:lnTo>
                  <a:pt x="15664" y="954"/>
                </a:lnTo>
                <a:lnTo>
                  <a:pt x="15517" y="734"/>
                </a:lnTo>
                <a:lnTo>
                  <a:pt x="15371" y="551"/>
                </a:lnTo>
                <a:lnTo>
                  <a:pt x="15150" y="367"/>
                </a:lnTo>
                <a:lnTo>
                  <a:pt x="14930" y="220"/>
                </a:lnTo>
                <a:lnTo>
                  <a:pt x="14637" y="74"/>
                </a:lnTo>
                <a:lnTo>
                  <a:pt x="14270" y="0"/>
                </a:lnTo>
                <a:close/>
                <a:moveTo>
                  <a:pt x="11115" y="4549"/>
                </a:moveTo>
                <a:lnTo>
                  <a:pt x="11446" y="4842"/>
                </a:lnTo>
                <a:lnTo>
                  <a:pt x="11299" y="4952"/>
                </a:lnTo>
                <a:lnTo>
                  <a:pt x="11115" y="4916"/>
                </a:lnTo>
                <a:lnTo>
                  <a:pt x="10932" y="4916"/>
                </a:lnTo>
                <a:lnTo>
                  <a:pt x="10639" y="4952"/>
                </a:lnTo>
                <a:lnTo>
                  <a:pt x="10859" y="4732"/>
                </a:lnTo>
                <a:lnTo>
                  <a:pt x="11115" y="4549"/>
                </a:lnTo>
                <a:close/>
                <a:moveTo>
                  <a:pt x="6860" y="3632"/>
                </a:moveTo>
                <a:lnTo>
                  <a:pt x="7007" y="3668"/>
                </a:lnTo>
                <a:lnTo>
                  <a:pt x="7044" y="3705"/>
                </a:lnTo>
                <a:lnTo>
                  <a:pt x="7044" y="3742"/>
                </a:lnTo>
                <a:lnTo>
                  <a:pt x="7044" y="3779"/>
                </a:lnTo>
                <a:lnTo>
                  <a:pt x="7080" y="3852"/>
                </a:lnTo>
                <a:lnTo>
                  <a:pt x="7191" y="3889"/>
                </a:lnTo>
                <a:lnTo>
                  <a:pt x="7374" y="3889"/>
                </a:lnTo>
                <a:lnTo>
                  <a:pt x="7411" y="3925"/>
                </a:lnTo>
                <a:lnTo>
                  <a:pt x="7447" y="4035"/>
                </a:lnTo>
                <a:lnTo>
                  <a:pt x="7484" y="4145"/>
                </a:lnTo>
                <a:lnTo>
                  <a:pt x="7484" y="4255"/>
                </a:lnTo>
                <a:lnTo>
                  <a:pt x="7447" y="4512"/>
                </a:lnTo>
                <a:lnTo>
                  <a:pt x="7374" y="4769"/>
                </a:lnTo>
                <a:lnTo>
                  <a:pt x="7227" y="5026"/>
                </a:lnTo>
                <a:lnTo>
                  <a:pt x="7154" y="5136"/>
                </a:lnTo>
                <a:lnTo>
                  <a:pt x="7044" y="5209"/>
                </a:lnTo>
                <a:lnTo>
                  <a:pt x="6934" y="5246"/>
                </a:lnTo>
                <a:lnTo>
                  <a:pt x="6787" y="5246"/>
                </a:lnTo>
                <a:lnTo>
                  <a:pt x="6787" y="4989"/>
                </a:lnTo>
                <a:lnTo>
                  <a:pt x="6750" y="4769"/>
                </a:lnTo>
                <a:lnTo>
                  <a:pt x="6640" y="4549"/>
                </a:lnTo>
                <a:lnTo>
                  <a:pt x="6494" y="4329"/>
                </a:lnTo>
                <a:lnTo>
                  <a:pt x="6310" y="4145"/>
                </a:lnTo>
                <a:lnTo>
                  <a:pt x="6090" y="4035"/>
                </a:lnTo>
                <a:lnTo>
                  <a:pt x="6090" y="3925"/>
                </a:lnTo>
                <a:lnTo>
                  <a:pt x="6163" y="3852"/>
                </a:lnTo>
                <a:lnTo>
                  <a:pt x="6237" y="3779"/>
                </a:lnTo>
                <a:lnTo>
                  <a:pt x="6347" y="3742"/>
                </a:lnTo>
                <a:lnTo>
                  <a:pt x="6567" y="3705"/>
                </a:lnTo>
                <a:lnTo>
                  <a:pt x="6860" y="3632"/>
                </a:lnTo>
                <a:close/>
                <a:moveTo>
                  <a:pt x="6530" y="3192"/>
                </a:moveTo>
                <a:lnTo>
                  <a:pt x="6494" y="3228"/>
                </a:lnTo>
                <a:lnTo>
                  <a:pt x="6457" y="3302"/>
                </a:lnTo>
                <a:lnTo>
                  <a:pt x="6457" y="3338"/>
                </a:lnTo>
                <a:lnTo>
                  <a:pt x="6457" y="3412"/>
                </a:lnTo>
                <a:lnTo>
                  <a:pt x="6200" y="3485"/>
                </a:lnTo>
                <a:lnTo>
                  <a:pt x="5980" y="3558"/>
                </a:lnTo>
                <a:lnTo>
                  <a:pt x="5797" y="3742"/>
                </a:lnTo>
                <a:lnTo>
                  <a:pt x="5760" y="3815"/>
                </a:lnTo>
                <a:lnTo>
                  <a:pt x="5687" y="3925"/>
                </a:lnTo>
                <a:lnTo>
                  <a:pt x="5687" y="4035"/>
                </a:lnTo>
                <a:lnTo>
                  <a:pt x="5687" y="4072"/>
                </a:lnTo>
                <a:lnTo>
                  <a:pt x="5797" y="4219"/>
                </a:lnTo>
                <a:lnTo>
                  <a:pt x="5907" y="4292"/>
                </a:lnTo>
                <a:lnTo>
                  <a:pt x="6053" y="4365"/>
                </a:lnTo>
                <a:lnTo>
                  <a:pt x="6163" y="4439"/>
                </a:lnTo>
                <a:lnTo>
                  <a:pt x="6274" y="4512"/>
                </a:lnTo>
                <a:lnTo>
                  <a:pt x="6347" y="4622"/>
                </a:lnTo>
                <a:lnTo>
                  <a:pt x="6420" y="4769"/>
                </a:lnTo>
                <a:lnTo>
                  <a:pt x="6494" y="5026"/>
                </a:lnTo>
                <a:lnTo>
                  <a:pt x="6457" y="5282"/>
                </a:lnTo>
                <a:lnTo>
                  <a:pt x="6494" y="5392"/>
                </a:lnTo>
                <a:lnTo>
                  <a:pt x="6530" y="5466"/>
                </a:lnTo>
                <a:lnTo>
                  <a:pt x="6750" y="5539"/>
                </a:lnTo>
                <a:lnTo>
                  <a:pt x="6934" y="5539"/>
                </a:lnTo>
                <a:lnTo>
                  <a:pt x="7117" y="5503"/>
                </a:lnTo>
                <a:lnTo>
                  <a:pt x="7264" y="5429"/>
                </a:lnTo>
                <a:lnTo>
                  <a:pt x="7411" y="5282"/>
                </a:lnTo>
                <a:lnTo>
                  <a:pt x="7521" y="5136"/>
                </a:lnTo>
                <a:lnTo>
                  <a:pt x="7631" y="4952"/>
                </a:lnTo>
                <a:lnTo>
                  <a:pt x="7704" y="4769"/>
                </a:lnTo>
                <a:lnTo>
                  <a:pt x="7741" y="4585"/>
                </a:lnTo>
                <a:lnTo>
                  <a:pt x="7777" y="4365"/>
                </a:lnTo>
                <a:lnTo>
                  <a:pt x="7777" y="4145"/>
                </a:lnTo>
                <a:lnTo>
                  <a:pt x="7777" y="3925"/>
                </a:lnTo>
                <a:lnTo>
                  <a:pt x="7704" y="3779"/>
                </a:lnTo>
                <a:lnTo>
                  <a:pt x="7631" y="3668"/>
                </a:lnTo>
                <a:lnTo>
                  <a:pt x="7484" y="3595"/>
                </a:lnTo>
                <a:lnTo>
                  <a:pt x="7337" y="3595"/>
                </a:lnTo>
                <a:lnTo>
                  <a:pt x="7301" y="3485"/>
                </a:lnTo>
                <a:lnTo>
                  <a:pt x="7227" y="3448"/>
                </a:lnTo>
                <a:lnTo>
                  <a:pt x="7044" y="3375"/>
                </a:lnTo>
                <a:lnTo>
                  <a:pt x="6824" y="3302"/>
                </a:lnTo>
                <a:lnTo>
                  <a:pt x="6677" y="3228"/>
                </a:lnTo>
                <a:lnTo>
                  <a:pt x="6567" y="3192"/>
                </a:lnTo>
                <a:close/>
                <a:moveTo>
                  <a:pt x="11739" y="5136"/>
                </a:moveTo>
                <a:lnTo>
                  <a:pt x="12179" y="5686"/>
                </a:lnTo>
                <a:lnTo>
                  <a:pt x="11776" y="5796"/>
                </a:lnTo>
                <a:lnTo>
                  <a:pt x="11409" y="6016"/>
                </a:lnTo>
                <a:lnTo>
                  <a:pt x="11042" y="6236"/>
                </a:lnTo>
                <a:lnTo>
                  <a:pt x="10895" y="6383"/>
                </a:lnTo>
                <a:lnTo>
                  <a:pt x="10785" y="6566"/>
                </a:lnTo>
                <a:lnTo>
                  <a:pt x="10749" y="6640"/>
                </a:lnTo>
                <a:lnTo>
                  <a:pt x="10785" y="6676"/>
                </a:lnTo>
                <a:lnTo>
                  <a:pt x="10859" y="6713"/>
                </a:lnTo>
                <a:lnTo>
                  <a:pt x="10932" y="6713"/>
                </a:lnTo>
                <a:lnTo>
                  <a:pt x="11262" y="6493"/>
                </a:lnTo>
                <a:lnTo>
                  <a:pt x="11556" y="6310"/>
                </a:lnTo>
                <a:lnTo>
                  <a:pt x="11849" y="6199"/>
                </a:lnTo>
                <a:lnTo>
                  <a:pt x="12143" y="6089"/>
                </a:lnTo>
                <a:lnTo>
                  <a:pt x="12253" y="6053"/>
                </a:lnTo>
                <a:lnTo>
                  <a:pt x="12363" y="6016"/>
                </a:lnTo>
                <a:lnTo>
                  <a:pt x="12399" y="5979"/>
                </a:lnTo>
                <a:lnTo>
                  <a:pt x="12619" y="6456"/>
                </a:lnTo>
                <a:lnTo>
                  <a:pt x="12840" y="6896"/>
                </a:lnTo>
                <a:lnTo>
                  <a:pt x="12803" y="6933"/>
                </a:lnTo>
                <a:lnTo>
                  <a:pt x="12326" y="7043"/>
                </a:lnTo>
                <a:lnTo>
                  <a:pt x="11812" y="7117"/>
                </a:lnTo>
                <a:lnTo>
                  <a:pt x="11299" y="7117"/>
                </a:lnTo>
                <a:lnTo>
                  <a:pt x="10749" y="7080"/>
                </a:lnTo>
                <a:lnTo>
                  <a:pt x="10675" y="7117"/>
                </a:lnTo>
                <a:lnTo>
                  <a:pt x="10639" y="7153"/>
                </a:lnTo>
                <a:lnTo>
                  <a:pt x="10639" y="7227"/>
                </a:lnTo>
                <a:lnTo>
                  <a:pt x="10712" y="7300"/>
                </a:lnTo>
                <a:lnTo>
                  <a:pt x="10932" y="7373"/>
                </a:lnTo>
                <a:lnTo>
                  <a:pt x="11189" y="7447"/>
                </a:lnTo>
                <a:lnTo>
                  <a:pt x="11702" y="7483"/>
                </a:lnTo>
                <a:lnTo>
                  <a:pt x="11959" y="7483"/>
                </a:lnTo>
                <a:lnTo>
                  <a:pt x="12216" y="7447"/>
                </a:lnTo>
                <a:lnTo>
                  <a:pt x="12583" y="7373"/>
                </a:lnTo>
                <a:lnTo>
                  <a:pt x="12693" y="7373"/>
                </a:lnTo>
                <a:lnTo>
                  <a:pt x="12766" y="7337"/>
                </a:lnTo>
                <a:lnTo>
                  <a:pt x="12803" y="7410"/>
                </a:lnTo>
                <a:lnTo>
                  <a:pt x="12840" y="7447"/>
                </a:lnTo>
                <a:lnTo>
                  <a:pt x="12876" y="7483"/>
                </a:lnTo>
                <a:lnTo>
                  <a:pt x="12986" y="7520"/>
                </a:lnTo>
                <a:lnTo>
                  <a:pt x="13023" y="7777"/>
                </a:lnTo>
                <a:lnTo>
                  <a:pt x="13060" y="8070"/>
                </a:lnTo>
                <a:lnTo>
                  <a:pt x="12986" y="8107"/>
                </a:lnTo>
                <a:lnTo>
                  <a:pt x="12693" y="7997"/>
                </a:lnTo>
                <a:lnTo>
                  <a:pt x="12473" y="7887"/>
                </a:lnTo>
                <a:lnTo>
                  <a:pt x="12253" y="7777"/>
                </a:lnTo>
                <a:lnTo>
                  <a:pt x="11886" y="7777"/>
                </a:lnTo>
                <a:lnTo>
                  <a:pt x="11776" y="7813"/>
                </a:lnTo>
                <a:lnTo>
                  <a:pt x="11226" y="7777"/>
                </a:lnTo>
                <a:lnTo>
                  <a:pt x="10895" y="7740"/>
                </a:lnTo>
                <a:lnTo>
                  <a:pt x="10749" y="7740"/>
                </a:lnTo>
                <a:lnTo>
                  <a:pt x="10675" y="7703"/>
                </a:lnTo>
                <a:lnTo>
                  <a:pt x="10565" y="7483"/>
                </a:lnTo>
                <a:lnTo>
                  <a:pt x="10529" y="7483"/>
                </a:lnTo>
                <a:lnTo>
                  <a:pt x="10529" y="7520"/>
                </a:lnTo>
                <a:lnTo>
                  <a:pt x="10529" y="7887"/>
                </a:lnTo>
                <a:lnTo>
                  <a:pt x="10529" y="7960"/>
                </a:lnTo>
                <a:lnTo>
                  <a:pt x="10602" y="7997"/>
                </a:lnTo>
                <a:lnTo>
                  <a:pt x="11042" y="8107"/>
                </a:lnTo>
                <a:lnTo>
                  <a:pt x="11482" y="8144"/>
                </a:lnTo>
                <a:lnTo>
                  <a:pt x="11482" y="8327"/>
                </a:lnTo>
                <a:lnTo>
                  <a:pt x="11519" y="8474"/>
                </a:lnTo>
                <a:lnTo>
                  <a:pt x="11592" y="8547"/>
                </a:lnTo>
                <a:lnTo>
                  <a:pt x="11629" y="8584"/>
                </a:lnTo>
                <a:lnTo>
                  <a:pt x="11776" y="8657"/>
                </a:lnTo>
                <a:lnTo>
                  <a:pt x="11959" y="8767"/>
                </a:lnTo>
                <a:lnTo>
                  <a:pt x="11409" y="8657"/>
                </a:lnTo>
                <a:lnTo>
                  <a:pt x="10969" y="8474"/>
                </a:lnTo>
                <a:lnTo>
                  <a:pt x="10712" y="8437"/>
                </a:lnTo>
                <a:lnTo>
                  <a:pt x="10455" y="8400"/>
                </a:lnTo>
                <a:lnTo>
                  <a:pt x="10198" y="8217"/>
                </a:lnTo>
                <a:lnTo>
                  <a:pt x="10052" y="8180"/>
                </a:lnTo>
                <a:lnTo>
                  <a:pt x="9942" y="8144"/>
                </a:lnTo>
                <a:lnTo>
                  <a:pt x="9722" y="8180"/>
                </a:lnTo>
                <a:lnTo>
                  <a:pt x="9575" y="8254"/>
                </a:lnTo>
                <a:lnTo>
                  <a:pt x="9465" y="8364"/>
                </a:lnTo>
                <a:lnTo>
                  <a:pt x="9355" y="8510"/>
                </a:lnTo>
                <a:lnTo>
                  <a:pt x="9245" y="8584"/>
                </a:lnTo>
                <a:lnTo>
                  <a:pt x="9098" y="8620"/>
                </a:lnTo>
                <a:lnTo>
                  <a:pt x="8841" y="8584"/>
                </a:lnTo>
                <a:lnTo>
                  <a:pt x="8621" y="8620"/>
                </a:lnTo>
                <a:lnTo>
                  <a:pt x="8401" y="8694"/>
                </a:lnTo>
                <a:lnTo>
                  <a:pt x="8181" y="8804"/>
                </a:lnTo>
                <a:lnTo>
                  <a:pt x="7924" y="8804"/>
                </a:lnTo>
                <a:lnTo>
                  <a:pt x="7851" y="8767"/>
                </a:lnTo>
                <a:lnTo>
                  <a:pt x="7814" y="8730"/>
                </a:lnTo>
                <a:lnTo>
                  <a:pt x="7814" y="8694"/>
                </a:lnTo>
                <a:lnTo>
                  <a:pt x="7887" y="8620"/>
                </a:lnTo>
                <a:lnTo>
                  <a:pt x="7998" y="8510"/>
                </a:lnTo>
                <a:lnTo>
                  <a:pt x="8144" y="8437"/>
                </a:lnTo>
                <a:lnTo>
                  <a:pt x="8401" y="8327"/>
                </a:lnTo>
                <a:lnTo>
                  <a:pt x="8731" y="8180"/>
                </a:lnTo>
                <a:lnTo>
                  <a:pt x="8915" y="8070"/>
                </a:lnTo>
                <a:lnTo>
                  <a:pt x="9025" y="7924"/>
                </a:lnTo>
                <a:lnTo>
                  <a:pt x="9135" y="7777"/>
                </a:lnTo>
                <a:lnTo>
                  <a:pt x="9208" y="7630"/>
                </a:lnTo>
                <a:lnTo>
                  <a:pt x="9208" y="7447"/>
                </a:lnTo>
                <a:lnTo>
                  <a:pt x="9171" y="7227"/>
                </a:lnTo>
                <a:lnTo>
                  <a:pt x="9098" y="7117"/>
                </a:lnTo>
                <a:lnTo>
                  <a:pt x="8988" y="7006"/>
                </a:lnTo>
                <a:lnTo>
                  <a:pt x="8841" y="6896"/>
                </a:lnTo>
                <a:lnTo>
                  <a:pt x="8694" y="6860"/>
                </a:lnTo>
                <a:lnTo>
                  <a:pt x="8548" y="6823"/>
                </a:lnTo>
                <a:lnTo>
                  <a:pt x="8401" y="6823"/>
                </a:lnTo>
                <a:lnTo>
                  <a:pt x="8254" y="6860"/>
                </a:lnTo>
                <a:lnTo>
                  <a:pt x="8108" y="6933"/>
                </a:lnTo>
                <a:lnTo>
                  <a:pt x="7924" y="7117"/>
                </a:lnTo>
                <a:lnTo>
                  <a:pt x="7924" y="7117"/>
                </a:lnTo>
                <a:lnTo>
                  <a:pt x="7998" y="6970"/>
                </a:lnTo>
                <a:lnTo>
                  <a:pt x="8108" y="6860"/>
                </a:lnTo>
                <a:lnTo>
                  <a:pt x="8291" y="6603"/>
                </a:lnTo>
                <a:lnTo>
                  <a:pt x="8511" y="6383"/>
                </a:lnTo>
                <a:lnTo>
                  <a:pt x="8768" y="6126"/>
                </a:lnTo>
                <a:lnTo>
                  <a:pt x="8951" y="5943"/>
                </a:lnTo>
                <a:lnTo>
                  <a:pt x="9135" y="5796"/>
                </a:lnTo>
                <a:lnTo>
                  <a:pt x="9171" y="5796"/>
                </a:lnTo>
                <a:lnTo>
                  <a:pt x="9391" y="5759"/>
                </a:lnTo>
                <a:lnTo>
                  <a:pt x="9612" y="5686"/>
                </a:lnTo>
                <a:lnTo>
                  <a:pt x="10052" y="5539"/>
                </a:lnTo>
                <a:lnTo>
                  <a:pt x="10455" y="5356"/>
                </a:lnTo>
                <a:lnTo>
                  <a:pt x="10639" y="5282"/>
                </a:lnTo>
                <a:lnTo>
                  <a:pt x="10895" y="5246"/>
                </a:lnTo>
                <a:lnTo>
                  <a:pt x="10895" y="5246"/>
                </a:lnTo>
                <a:lnTo>
                  <a:pt x="10602" y="5503"/>
                </a:lnTo>
                <a:lnTo>
                  <a:pt x="10492" y="5649"/>
                </a:lnTo>
                <a:lnTo>
                  <a:pt x="10419" y="5833"/>
                </a:lnTo>
                <a:lnTo>
                  <a:pt x="10455" y="5869"/>
                </a:lnTo>
                <a:lnTo>
                  <a:pt x="10639" y="5796"/>
                </a:lnTo>
                <a:lnTo>
                  <a:pt x="10822" y="5723"/>
                </a:lnTo>
                <a:lnTo>
                  <a:pt x="11152" y="5503"/>
                </a:lnTo>
                <a:lnTo>
                  <a:pt x="11739" y="5136"/>
                </a:lnTo>
                <a:close/>
                <a:moveTo>
                  <a:pt x="11996" y="8254"/>
                </a:moveTo>
                <a:lnTo>
                  <a:pt x="12546" y="8400"/>
                </a:lnTo>
                <a:lnTo>
                  <a:pt x="12729" y="8584"/>
                </a:lnTo>
                <a:lnTo>
                  <a:pt x="12803" y="8620"/>
                </a:lnTo>
                <a:lnTo>
                  <a:pt x="12876" y="8657"/>
                </a:lnTo>
                <a:lnTo>
                  <a:pt x="12950" y="8620"/>
                </a:lnTo>
                <a:lnTo>
                  <a:pt x="13023" y="8584"/>
                </a:lnTo>
                <a:lnTo>
                  <a:pt x="12950" y="9024"/>
                </a:lnTo>
                <a:lnTo>
                  <a:pt x="12509" y="8914"/>
                </a:lnTo>
                <a:lnTo>
                  <a:pt x="12399" y="8657"/>
                </a:lnTo>
                <a:lnTo>
                  <a:pt x="12216" y="8474"/>
                </a:lnTo>
                <a:lnTo>
                  <a:pt x="12033" y="8327"/>
                </a:lnTo>
                <a:lnTo>
                  <a:pt x="11959" y="8290"/>
                </a:lnTo>
                <a:lnTo>
                  <a:pt x="11996" y="8254"/>
                </a:lnTo>
                <a:close/>
                <a:moveTo>
                  <a:pt x="10932" y="8841"/>
                </a:moveTo>
                <a:lnTo>
                  <a:pt x="11519" y="9097"/>
                </a:lnTo>
                <a:lnTo>
                  <a:pt x="12106" y="9244"/>
                </a:lnTo>
                <a:lnTo>
                  <a:pt x="12033" y="9391"/>
                </a:lnTo>
                <a:lnTo>
                  <a:pt x="11922" y="9537"/>
                </a:lnTo>
                <a:lnTo>
                  <a:pt x="11776" y="9611"/>
                </a:lnTo>
                <a:lnTo>
                  <a:pt x="11702" y="9611"/>
                </a:lnTo>
                <a:lnTo>
                  <a:pt x="11629" y="9574"/>
                </a:lnTo>
                <a:lnTo>
                  <a:pt x="11519" y="9537"/>
                </a:lnTo>
                <a:lnTo>
                  <a:pt x="11409" y="9427"/>
                </a:lnTo>
                <a:lnTo>
                  <a:pt x="11226" y="9244"/>
                </a:lnTo>
                <a:lnTo>
                  <a:pt x="10932" y="8841"/>
                </a:lnTo>
                <a:close/>
                <a:moveTo>
                  <a:pt x="12509" y="9354"/>
                </a:moveTo>
                <a:lnTo>
                  <a:pt x="12876" y="9391"/>
                </a:lnTo>
                <a:lnTo>
                  <a:pt x="12656" y="10161"/>
                </a:lnTo>
                <a:lnTo>
                  <a:pt x="12583" y="10088"/>
                </a:lnTo>
                <a:lnTo>
                  <a:pt x="12363" y="10088"/>
                </a:lnTo>
                <a:lnTo>
                  <a:pt x="12216" y="10051"/>
                </a:lnTo>
                <a:lnTo>
                  <a:pt x="11886" y="9978"/>
                </a:lnTo>
                <a:lnTo>
                  <a:pt x="12106" y="9868"/>
                </a:lnTo>
                <a:lnTo>
                  <a:pt x="12289" y="9758"/>
                </a:lnTo>
                <a:lnTo>
                  <a:pt x="12399" y="9574"/>
                </a:lnTo>
                <a:lnTo>
                  <a:pt x="12509" y="9354"/>
                </a:lnTo>
                <a:close/>
                <a:moveTo>
                  <a:pt x="10382" y="9721"/>
                </a:moveTo>
                <a:lnTo>
                  <a:pt x="11409" y="10161"/>
                </a:lnTo>
                <a:lnTo>
                  <a:pt x="11922" y="10381"/>
                </a:lnTo>
                <a:lnTo>
                  <a:pt x="12253" y="10491"/>
                </a:lnTo>
                <a:lnTo>
                  <a:pt x="12399" y="10491"/>
                </a:lnTo>
                <a:lnTo>
                  <a:pt x="12509" y="10455"/>
                </a:lnTo>
                <a:lnTo>
                  <a:pt x="12326" y="10968"/>
                </a:lnTo>
                <a:lnTo>
                  <a:pt x="12033" y="10858"/>
                </a:lnTo>
                <a:lnTo>
                  <a:pt x="11886" y="10785"/>
                </a:lnTo>
                <a:lnTo>
                  <a:pt x="11776" y="10711"/>
                </a:lnTo>
                <a:lnTo>
                  <a:pt x="11519" y="10528"/>
                </a:lnTo>
                <a:lnTo>
                  <a:pt x="11409" y="10418"/>
                </a:lnTo>
                <a:lnTo>
                  <a:pt x="11262" y="10344"/>
                </a:lnTo>
                <a:lnTo>
                  <a:pt x="11079" y="10308"/>
                </a:lnTo>
                <a:lnTo>
                  <a:pt x="10895" y="10271"/>
                </a:lnTo>
                <a:lnTo>
                  <a:pt x="10492" y="10234"/>
                </a:lnTo>
                <a:lnTo>
                  <a:pt x="10455" y="9978"/>
                </a:lnTo>
                <a:lnTo>
                  <a:pt x="10382" y="9721"/>
                </a:lnTo>
                <a:close/>
                <a:moveTo>
                  <a:pt x="10455" y="10528"/>
                </a:moveTo>
                <a:lnTo>
                  <a:pt x="10785" y="10601"/>
                </a:lnTo>
                <a:lnTo>
                  <a:pt x="10969" y="10638"/>
                </a:lnTo>
                <a:lnTo>
                  <a:pt x="11115" y="10711"/>
                </a:lnTo>
                <a:lnTo>
                  <a:pt x="11336" y="10821"/>
                </a:lnTo>
                <a:lnTo>
                  <a:pt x="11519" y="10968"/>
                </a:lnTo>
                <a:lnTo>
                  <a:pt x="11702" y="11115"/>
                </a:lnTo>
                <a:lnTo>
                  <a:pt x="11886" y="11262"/>
                </a:lnTo>
                <a:lnTo>
                  <a:pt x="12106" y="11335"/>
                </a:lnTo>
                <a:lnTo>
                  <a:pt x="11739" y="11922"/>
                </a:lnTo>
                <a:lnTo>
                  <a:pt x="11629" y="11922"/>
                </a:lnTo>
                <a:lnTo>
                  <a:pt x="11482" y="11885"/>
                </a:lnTo>
                <a:lnTo>
                  <a:pt x="11226" y="11738"/>
                </a:lnTo>
                <a:lnTo>
                  <a:pt x="10565" y="11482"/>
                </a:lnTo>
                <a:lnTo>
                  <a:pt x="10272" y="11335"/>
                </a:lnTo>
                <a:lnTo>
                  <a:pt x="10382" y="10968"/>
                </a:lnTo>
                <a:lnTo>
                  <a:pt x="10455" y="10601"/>
                </a:lnTo>
                <a:lnTo>
                  <a:pt x="10455" y="10528"/>
                </a:lnTo>
                <a:close/>
                <a:moveTo>
                  <a:pt x="10125" y="11665"/>
                </a:moveTo>
                <a:lnTo>
                  <a:pt x="10785" y="11958"/>
                </a:lnTo>
                <a:lnTo>
                  <a:pt x="11115" y="12142"/>
                </a:lnTo>
                <a:lnTo>
                  <a:pt x="11299" y="12215"/>
                </a:lnTo>
                <a:lnTo>
                  <a:pt x="11482" y="12289"/>
                </a:lnTo>
                <a:lnTo>
                  <a:pt x="11226" y="12655"/>
                </a:lnTo>
                <a:lnTo>
                  <a:pt x="10895" y="12545"/>
                </a:lnTo>
                <a:lnTo>
                  <a:pt x="10455" y="12399"/>
                </a:lnTo>
                <a:lnTo>
                  <a:pt x="10052" y="12252"/>
                </a:lnTo>
                <a:lnTo>
                  <a:pt x="9868" y="12142"/>
                </a:lnTo>
                <a:lnTo>
                  <a:pt x="10125" y="11665"/>
                </a:lnTo>
                <a:close/>
                <a:moveTo>
                  <a:pt x="9355" y="9574"/>
                </a:moveTo>
                <a:lnTo>
                  <a:pt x="9575" y="9611"/>
                </a:lnTo>
                <a:lnTo>
                  <a:pt x="9795" y="9648"/>
                </a:lnTo>
                <a:lnTo>
                  <a:pt x="9978" y="9758"/>
                </a:lnTo>
                <a:lnTo>
                  <a:pt x="10052" y="9868"/>
                </a:lnTo>
                <a:lnTo>
                  <a:pt x="10088" y="9941"/>
                </a:lnTo>
                <a:lnTo>
                  <a:pt x="10125" y="10088"/>
                </a:lnTo>
                <a:lnTo>
                  <a:pt x="10125" y="10198"/>
                </a:lnTo>
                <a:lnTo>
                  <a:pt x="9832" y="10161"/>
                </a:lnTo>
                <a:lnTo>
                  <a:pt x="9795" y="10198"/>
                </a:lnTo>
                <a:lnTo>
                  <a:pt x="9795" y="10234"/>
                </a:lnTo>
                <a:lnTo>
                  <a:pt x="9942" y="10344"/>
                </a:lnTo>
                <a:lnTo>
                  <a:pt x="10088" y="10455"/>
                </a:lnTo>
                <a:lnTo>
                  <a:pt x="10015" y="10785"/>
                </a:lnTo>
                <a:lnTo>
                  <a:pt x="9942" y="11078"/>
                </a:lnTo>
                <a:lnTo>
                  <a:pt x="9905" y="11188"/>
                </a:lnTo>
                <a:lnTo>
                  <a:pt x="9648" y="11115"/>
                </a:lnTo>
                <a:lnTo>
                  <a:pt x="9391" y="11078"/>
                </a:lnTo>
                <a:lnTo>
                  <a:pt x="9355" y="11078"/>
                </a:lnTo>
                <a:lnTo>
                  <a:pt x="9318" y="11115"/>
                </a:lnTo>
                <a:lnTo>
                  <a:pt x="9318" y="11151"/>
                </a:lnTo>
                <a:lnTo>
                  <a:pt x="9355" y="11188"/>
                </a:lnTo>
                <a:lnTo>
                  <a:pt x="9538" y="11372"/>
                </a:lnTo>
                <a:lnTo>
                  <a:pt x="9795" y="11518"/>
                </a:lnTo>
                <a:lnTo>
                  <a:pt x="9501" y="11995"/>
                </a:lnTo>
                <a:lnTo>
                  <a:pt x="9061" y="11812"/>
                </a:lnTo>
                <a:lnTo>
                  <a:pt x="8584" y="11628"/>
                </a:lnTo>
                <a:lnTo>
                  <a:pt x="8548" y="11628"/>
                </a:lnTo>
                <a:lnTo>
                  <a:pt x="8548" y="11702"/>
                </a:lnTo>
                <a:lnTo>
                  <a:pt x="8731" y="11848"/>
                </a:lnTo>
                <a:lnTo>
                  <a:pt x="8915" y="12032"/>
                </a:lnTo>
                <a:lnTo>
                  <a:pt x="9318" y="12289"/>
                </a:lnTo>
                <a:lnTo>
                  <a:pt x="9061" y="12582"/>
                </a:lnTo>
                <a:lnTo>
                  <a:pt x="8805" y="12802"/>
                </a:lnTo>
                <a:lnTo>
                  <a:pt x="8548" y="12692"/>
                </a:lnTo>
                <a:lnTo>
                  <a:pt x="8401" y="12069"/>
                </a:lnTo>
                <a:lnTo>
                  <a:pt x="8291" y="11445"/>
                </a:lnTo>
                <a:lnTo>
                  <a:pt x="8218" y="11298"/>
                </a:lnTo>
                <a:lnTo>
                  <a:pt x="8144" y="11188"/>
                </a:lnTo>
                <a:lnTo>
                  <a:pt x="8034" y="11115"/>
                </a:lnTo>
                <a:lnTo>
                  <a:pt x="7374" y="11115"/>
                </a:lnTo>
                <a:lnTo>
                  <a:pt x="7264" y="11078"/>
                </a:lnTo>
                <a:lnTo>
                  <a:pt x="7154" y="11041"/>
                </a:lnTo>
                <a:lnTo>
                  <a:pt x="7007" y="10895"/>
                </a:lnTo>
                <a:lnTo>
                  <a:pt x="6897" y="10675"/>
                </a:lnTo>
                <a:lnTo>
                  <a:pt x="6860" y="10455"/>
                </a:lnTo>
                <a:lnTo>
                  <a:pt x="6860" y="10344"/>
                </a:lnTo>
                <a:lnTo>
                  <a:pt x="6897" y="10234"/>
                </a:lnTo>
                <a:lnTo>
                  <a:pt x="6934" y="10124"/>
                </a:lnTo>
                <a:lnTo>
                  <a:pt x="7007" y="10051"/>
                </a:lnTo>
                <a:lnTo>
                  <a:pt x="7227" y="9978"/>
                </a:lnTo>
                <a:lnTo>
                  <a:pt x="7447" y="9904"/>
                </a:lnTo>
                <a:lnTo>
                  <a:pt x="8328" y="9721"/>
                </a:lnTo>
                <a:lnTo>
                  <a:pt x="8401" y="9758"/>
                </a:lnTo>
                <a:lnTo>
                  <a:pt x="8548" y="9758"/>
                </a:lnTo>
                <a:lnTo>
                  <a:pt x="8841" y="9648"/>
                </a:lnTo>
                <a:lnTo>
                  <a:pt x="9135" y="9574"/>
                </a:lnTo>
                <a:close/>
                <a:moveTo>
                  <a:pt x="1028" y="7373"/>
                </a:moveTo>
                <a:lnTo>
                  <a:pt x="1028" y="7887"/>
                </a:lnTo>
                <a:lnTo>
                  <a:pt x="1101" y="8437"/>
                </a:lnTo>
                <a:lnTo>
                  <a:pt x="1138" y="8474"/>
                </a:lnTo>
                <a:lnTo>
                  <a:pt x="1211" y="8510"/>
                </a:lnTo>
                <a:lnTo>
                  <a:pt x="1285" y="8510"/>
                </a:lnTo>
                <a:lnTo>
                  <a:pt x="1358" y="8474"/>
                </a:lnTo>
                <a:lnTo>
                  <a:pt x="1872" y="8070"/>
                </a:lnTo>
                <a:lnTo>
                  <a:pt x="1945" y="8951"/>
                </a:lnTo>
                <a:lnTo>
                  <a:pt x="1982" y="9611"/>
                </a:lnTo>
                <a:lnTo>
                  <a:pt x="1982" y="9758"/>
                </a:lnTo>
                <a:lnTo>
                  <a:pt x="1982" y="9904"/>
                </a:lnTo>
                <a:lnTo>
                  <a:pt x="1872" y="10014"/>
                </a:lnTo>
                <a:lnTo>
                  <a:pt x="1762" y="10088"/>
                </a:lnTo>
                <a:lnTo>
                  <a:pt x="1615" y="10271"/>
                </a:lnTo>
                <a:lnTo>
                  <a:pt x="1505" y="10455"/>
                </a:lnTo>
                <a:lnTo>
                  <a:pt x="1468" y="10638"/>
                </a:lnTo>
                <a:lnTo>
                  <a:pt x="1468" y="10858"/>
                </a:lnTo>
                <a:lnTo>
                  <a:pt x="1505" y="11078"/>
                </a:lnTo>
                <a:lnTo>
                  <a:pt x="1578" y="11298"/>
                </a:lnTo>
                <a:lnTo>
                  <a:pt x="1688" y="11702"/>
                </a:lnTo>
                <a:lnTo>
                  <a:pt x="2165" y="12876"/>
                </a:lnTo>
                <a:lnTo>
                  <a:pt x="1835" y="12509"/>
                </a:lnTo>
                <a:lnTo>
                  <a:pt x="1505" y="12142"/>
                </a:lnTo>
                <a:lnTo>
                  <a:pt x="1211" y="11665"/>
                </a:lnTo>
                <a:lnTo>
                  <a:pt x="918" y="11188"/>
                </a:lnTo>
                <a:lnTo>
                  <a:pt x="735" y="10675"/>
                </a:lnTo>
                <a:lnTo>
                  <a:pt x="588" y="10161"/>
                </a:lnTo>
                <a:lnTo>
                  <a:pt x="551" y="9831"/>
                </a:lnTo>
                <a:lnTo>
                  <a:pt x="514" y="9501"/>
                </a:lnTo>
                <a:lnTo>
                  <a:pt x="551" y="9171"/>
                </a:lnTo>
                <a:lnTo>
                  <a:pt x="588" y="8841"/>
                </a:lnTo>
                <a:lnTo>
                  <a:pt x="771" y="8180"/>
                </a:lnTo>
                <a:lnTo>
                  <a:pt x="955" y="7557"/>
                </a:lnTo>
                <a:lnTo>
                  <a:pt x="1028" y="7373"/>
                </a:lnTo>
                <a:close/>
                <a:moveTo>
                  <a:pt x="9612" y="12472"/>
                </a:moveTo>
                <a:lnTo>
                  <a:pt x="9942" y="12619"/>
                </a:lnTo>
                <a:lnTo>
                  <a:pt x="10675" y="12912"/>
                </a:lnTo>
                <a:lnTo>
                  <a:pt x="10895" y="12986"/>
                </a:lnTo>
                <a:lnTo>
                  <a:pt x="10529" y="13316"/>
                </a:lnTo>
                <a:lnTo>
                  <a:pt x="10162" y="13609"/>
                </a:lnTo>
                <a:lnTo>
                  <a:pt x="9685" y="13279"/>
                </a:lnTo>
                <a:lnTo>
                  <a:pt x="9171" y="12986"/>
                </a:lnTo>
                <a:lnTo>
                  <a:pt x="9391" y="12729"/>
                </a:lnTo>
                <a:lnTo>
                  <a:pt x="9612" y="12472"/>
                </a:lnTo>
                <a:close/>
                <a:moveTo>
                  <a:pt x="2569" y="5209"/>
                </a:moveTo>
                <a:lnTo>
                  <a:pt x="2899" y="5319"/>
                </a:lnTo>
                <a:lnTo>
                  <a:pt x="3266" y="5356"/>
                </a:lnTo>
                <a:lnTo>
                  <a:pt x="3999" y="5356"/>
                </a:lnTo>
                <a:lnTo>
                  <a:pt x="4733" y="5429"/>
                </a:lnTo>
                <a:lnTo>
                  <a:pt x="5467" y="5539"/>
                </a:lnTo>
                <a:lnTo>
                  <a:pt x="5320" y="5649"/>
                </a:lnTo>
                <a:lnTo>
                  <a:pt x="5173" y="5723"/>
                </a:lnTo>
                <a:lnTo>
                  <a:pt x="4880" y="5833"/>
                </a:lnTo>
                <a:lnTo>
                  <a:pt x="4696" y="5943"/>
                </a:lnTo>
                <a:lnTo>
                  <a:pt x="4513" y="6053"/>
                </a:lnTo>
                <a:lnTo>
                  <a:pt x="4366" y="6236"/>
                </a:lnTo>
                <a:lnTo>
                  <a:pt x="4293" y="6420"/>
                </a:lnTo>
                <a:lnTo>
                  <a:pt x="4256" y="6493"/>
                </a:lnTo>
                <a:lnTo>
                  <a:pt x="4293" y="6603"/>
                </a:lnTo>
                <a:lnTo>
                  <a:pt x="4329" y="6676"/>
                </a:lnTo>
                <a:lnTo>
                  <a:pt x="4366" y="6750"/>
                </a:lnTo>
                <a:lnTo>
                  <a:pt x="4439" y="6823"/>
                </a:lnTo>
                <a:lnTo>
                  <a:pt x="4549" y="6823"/>
                </a:lnTo>
                <a:lnTo>
                  <a:pt x="4660" y="6860"/>
                </a:lnTo>
                <a:lnTo>
                  <a:pt x="4696" y="6933"/>
                </a:lnTo>
                <a:lnTo>
                  <a:pt x="4733" y="7117"/>
                </a:lnTo>
                <a:lnTo>
                  <a:pt x="4770" y="7300"/>
                </a:lnTo>
                <a:lnTo>
                  <a:pt x="4770" y="7667"/>
                </a:lnTo>
                <a:lnTo>
                  <a:pt x="4806" y="7813"/>
                </a:lnTo>
                <a:lnTo>
                  <a:pt x="4586" y="7520"/>
                </a:lnTo>
                <a:lnTo>
                  <a:pt x="4366" y="7263"/>
                </a:lnTo>
                <a:lnTo>
                  <a:pt x="4256" y="7190"/>
                </a:lnTo>
                <a:lnTo>
                  <a:pt x="4146" y="7153"/>
                </a:lnTo>
                <a:lnTo>
                  <a:pt x="3999" y="7117"/>
                </a:lnTo>
                <a:lnTo>
                  <a:pt x="3889" y="7153"/>
                </a:lnTo>
                <a:lnTo>
                  <a:pt x="3632" y="7227"/>
                </a:lnTo>
                <a:lnTo>
                  <a:pt x="3412" y="7373"/>
                </a:lnTo>
                <a:lnTo>
                  <a:pt x="3192" y="7593"/>
                </a:lnTo>
                <a:lnTo>
                  <a:pt x="2972" y="7813"/>
                </a:lnTo>
                <a:lnTo>
                  <a:pt x="2825" y="8070"/>
                </a:lnTo>
                <a:lnTo>
                  <a:pt x="2715" y="8364"/>
                </a:lnTo>
                <a:lnTo>
                  <a:pt x="2642" y="8657"/>
                </a:lnTo>
                <a:lnTo>
                  <a:pt x="2605" y="8951"/>
                </a:lnTo>
                <a:lnTo>
                  <a:pt x="2605" y="9244"/>
                </a:lnTo>
                <a:lnTo>
                  <a:pt x="2679" y="9537"/>
                </a:lnTo>
                <a:lnTo>
                  <a:pt x="2679" y="9611"/>
                </a:lnTo>
                <a:lnTo>
                  <a:pt x="2752" y="9648"/>
                </a:lnTo>
                <a:lnTo>
                  <a:pt x="2789" y="9684"/>
                </a:lnTo>
                <a:lnTo>
                  <a:pt x="3156" y="9684"/>
                </a:lnTo>
                <a:lnTo>
                  <a:pt x="3449" y="9758"/>
                </a:lnTo>
                <a:lnTo>
                  <a:pt x="3706" y="9868"/>
                </a:lnTo>
                <a:lnTo>
                  <a:pt x="3963" y="10014"/>
                </a:lnTo>
                <a:lnTo>
                  <a:pt x="4183" y="10198"/>
                </a:lnTo>
                <a:lnTo>
                  <a:pt x="4403" y="10418"/>
                </a:lnTo>
                <a:lnTo>
                  <a:pt x="4770" y="10858"/>
                </a:lnTo>
                <a:lnTo>
                  <a:pt x="4403" y="11151"/>
                </a:lnTo>
                <a:lnTo>
                  <a:pt x="4109" y="11445"/>
                </a:lnTo>
                <a:lnTo>
                  <a:pt x="3816" y="11775"/>
                </a:lnTo>
                <a:lnTo>
                  <a:pt x="3596" y="12142"/>
                </a:lnTo>
                <a:lnTo>
                  <a:pt x="3412" y="12545"/>
                </a:lnTo>
                <a:lnTo>
                  <a:pt x="3266" y="12986"/>
                </a:lnTo>
                <a:lnTo>
                  <a:pt x="3192" y="13426"/>
                </a:lnTo>
                <a:lnTo>
                  <a:pt x="3156" y="13866"/>
                </a:lnTo>
                <a:lnTo>
                  <a:pt x="3082" y="13829"/>
                </a:lnTo>
                <a:lnTo>
                  <a:pt x="2972" y="13719"/>
                </a:lnTo>
                <a:lnTo>
                  <a:pt x="2899" y="13572"/>
                </a:lnTo>
                <a:lnTo>
                  <a:pt x="2459" y="12582"/>
                </a:lnTo>
                <a:lnTo>
                  <a:pt x="2092" y="11702"/>
                </a:lnTo>
                <a:lnTo>
                  <a:pt x="1945" y="11262"/>
                </a:lnTo>
                <a:lnTo>
                  <a:pt x="1872" y="10821"/>
                </a:lnTo>
                <a:lnTo>
                  <a:pt x="1872" y="10638"/>
                </a:lnTo>
                <a:lnTo>
                  <a:pt x="1945" y="10491"/>
                </a:lnTo>
                <a:lnTo>
                  <a:pt x="2055" y="10381"/>
                </a:lnTo>
                <a:lnTo>
                  <a:pt x="2202" y="10271"/>
                </a:lnTo>
                <a:lnTo>
                  <a:pt x="2312" y="10161"/>
                </a:lnTo>
                <a:lnTo>
                  <a:pt x="2385" y="10051"/>
                </a:lnTo>
                <a:lnTo>
                  <a:pt x="2385" y="9904"/>
                </a:lnTo>
                <a:lnTo>
                  <a:pt x="2385" y="9721"/>
                </a:lnTo>
                <a:lnTo>
                  <a:pt x="2312" y="8730"/>
                </a:lnTo>
                <a:lnTo>
                  <a:pt x="2165" y="7740"/>
                </a:lnTo>
                <a:lnTo>
                  <a:pt x="2165" y="7667"/>
                </a:lnTo>
                <a:lnTo>
                  <a:pt x="2092" y="7593"/>
                </a:lnTo>
                <a:lnTo>
                  <a:pt x="1945" y="7593"/>
                </a:lnTo>
                <a:lnTo>
                  <a:pt x="1358" y="8070"/>
                </a:lnTo>
                <a:lnTo>
                  <a:pt x="1321" y="7667"/>
                </a:lnTo>
                <a:lnTo>
                  <a:pt x="1358" y="7263"/>
                </a:lnTo>
                <a:lnTo>
                  <a:pt x="1395" y="6860"/>
                </a:lnTo>
                <a:lnTo>
                  <a:pt x="1505" y="6456"/>
                </a:lnTo>
                <a:lnTo>
                  <a:pt x="1505" y="6383"/>
                </a:lnTo>
                <a:lnTo>
                  <a:pt x="1468" y="6310"/>
                </a:lnTo>
                <a:lnTo>
                  <a:pt x="1725" y="5796"/>
                </a:lnTo>
                <a:lnTo>
                  <a:pt x="1982" y="5319"/>
                </a:lnTo>
                <a:lnTo>
                  <a:pt x="2239" y="5356"/>
                </a:lnTo>
                <a:lnTo>
                  <a:pt x="2495" y="5392"/>
                </a:lnTo>
                <a:lnTo>
                  <a:pt x="2569" y="5356"/>
                </a:lnTo>
                <a:lnTo>
                  <a:pt x="2605" y="5319"/>
                </a:lnTo>
                <a:lnTo>
                  <a:pt x="2605" y="5282"/>
                </a:lnTo>
                <a:lnTo>
                  <a:pt x="2569" y="5209"/>
                </a:lnTo>
                <a:close/>
                <a:moveTo>
                  <a:pt x="8805" y="13939"/>
                </a:moveTo>
                <a:lnTo>
                  <a:pt x="9098" y="13976"/>
                </a:lnTo>
                <a:lnTo>
                  <a:pt x="9391" y="14049"/>
                </a:lnTo>
                <a:lnTo>
                  <a:pt x="9208" y="14086"/>
                </a:lnTo>
                <a:lnTo>
                  <a:pt x="9171" y="14049"/>
                </a:lnTo>
                <a:lnTo>
                  <a:pt x="9061" y="14049"/>
                </a:lnTo>
                <a:lnTo>
                  <a:pt x="8988" y="13976"/>
                </a:lnTo>
                <a:lnTo>
                  <a:pt x="8805" y="13939"/>
                </a:lnTo>
                <a:close/>
                <a:moveTo>
                  <a:pt x="5815" y="14178"/>
                </a:moveTo>
                <a:lnTo>
                  <a:pt x="5797" y="14196"/>
                </a:lnTo>
                <a:lnTo>
                  <a:pt x="5760" y="14196"/>
                </a:lnTo>
                <a:lnTo>
                  <a:pt x="5815" y="14178"/>
                </a:lnTo>
                <a:close/>
                <a:moveTo>
                  <a:pt x="7154" y="2935"/>
                </a:moveTo>
                <a:lnTo>
                  <a:pt x="7594" y="3008"/>
                </a:lnTo>
                <a:lnTo>
                  <a:pt x="8034" y="3082"/>
                </a:lnTo>
                <a:lnTo>
                  <a:pt x="8438" y="3155"/>
                </a:lnTo>
                <a:lnTo>
                  <a:pt x="8401" y="3192"/>
                </a:lnTo>
                <a:lnTo>
                  <a:pt x="8401" y="3228"/>
                </a:lnTo>
                <a:lnTo>
                  <a:pt x="8401" y="3265"/>
                </a:lnTo>
                <a:lnTo>
                  <a:pt x="8438" y="3265"/>
                </a:lnTo>
                <a:lnTo>
                  <a:pt x="8621" y="3228"/>
                </a:lnTo>
                <a:lnTo>
                  <a:pt x="8768" y="3265"/>
                </a:lnTo>
                <a:lnTo>
                  <a:pt x="8805" y="3265"/>
                </a:lnTo>
                <a:lnTo>
                  <a:pt x="8768" y="3338"/>
                </a:lnTo>
                <a:lnTo>
                  <a:pt x="8768" y="3412"/>
                </a:lnTo>
                <a:lnTo>
                  <a:pt x="8768" y="3448"/>
                </a:lnTo>
                <a:lnTo>
                  <a:pt x="8805" y="3485"/>
                </a:lnTo>
                <a:lnTo>
                  <a:pt x="8841" y="3485"/>
                </a:lnTo>
                <a:lnTo>
                  <a:pt x="8915" y="3522"/>
                </a:lnTo>
                <a:lnTo>
                  <a:pt x="8988" y="3558"/>
                </a:lnTo>
                <a:lnTo>
                  <a:pt x="9098" y="3668"/>
                </a:lnTo>
                <a:lnTo>
                  <a:pt x="9208" y="3815"/>
                </a:lnTo>
                <a:lnTo>
                  <a:pt x="9245" y="3852"/>
                </a:lnTo>
                <a:lnTo>
                  <a:pt x="9281" y="3889"/>
                </a:lnTo>
                <a:lnTo>
                  <a:pt x="9318" y="3852"/>
                </a:lnTo>
                <a:lnTo>
                  <a:pt x="9391" y="3742"/>
                </a:lnTo>
                <a:lnTo>
                  <a:pt x="9465" y="3632"/>
                </a:lnTo>
                <a:lnTo>
                  <a:pt x="9538" y="3558"/>
                </a:lnTo>
                <a:lnTo>
                  <a:pt x="9758" y="3632"/>
                </a:lnTo>
                <a:lnTo>
                  <a:pt x="9612" y="3815"/>
                </a:lnTo>
                <a:lnTo>
                  <a:pt x="9501" y="3999"/>
                </a:lnTo>
                <a:lnTo>
                  <a:pt x="9465" y="4072"/>
                </a:lnTo>
                <a:lnTo>
                  <a:pt x="9465" y="4182"/>
                </a:lnTo>
                <a:lnTo>
                  <a:pt x="9575" y="4182"/>
                </a:lnTo>
                <a:lnTo>
                  <a:pt x="9648" y="4145"/>
                </a:lnTo>
                <a:lnTo>
                  <a:pt x="9795" y="4035"/>
                </a:lnTo>
                <a:lnTo>
                  <a:pt x="10052" y="3815"/>
                </a:lnTo>
                <a:lnTo>
                  <a:pt x="10308" y="3962"/>
                </a:lnTo>
                <a:lnTo>
                  <a:pt x="10235" y="4035"/>
                </a:lnTo>
                <a:lnTo>
                  <a:pt x="9978" y="4365"/>
                </a:lnTo>
                <a:lnTo>
                  <a:pt x="9868" y="4512"/>
                </a:lnTo>
                <a:lnTo>
                  <a:pt x="9795" y="4696"/>
                </a:lnTo>
                <a:lnTo>
                  <a:pt x="9795" y="4732"/>
                </a:lnTo>
                <a:lnTo>
                  <a:pt x="9832" y="4732"/>
                </a:lnTo>
                <a:lnTo>
                  <a:pt x="10015" y="4659"/>
                </a:lnTo>
                <a:lnTo>
                  <a:pt x="10198" y="4549"/>
                </a:lnTo>
                <a:lnTo>
                  <a:pt x="10492" y="4329"/>
                </a:lnTo>
                <a:lnTo>
                  <a:pt x="10639" y="4182"/>
                </a:lnTo>
                <a:lnTo>
                  <a:pt x="10822" y="4292"/>
                </a:lnTo>
                <a:lnTo>
                  <a:pt x="10565" y="4549"/>
                </a:lnTo>
                <a:lnTo>
                  <a:pt x="10272" y="4879"/>
                </a:lnTo>
                <a:lnTo>
                  <a:pt x="10052" y="5209"/>
                </a:lnTo>
                <a:lnTo>
                  <a:pt x="9942" y="5246"/>
                </a:lnTo>
                <a:lnTo>
                  <a:pt x="9648" y="5392"/>
                </a:lnTo>
                <a:lnTo>
                  <a:pt x="9391" y="5539"/>
                </a:lnTo>
                <a:lnTo>
                  <a:pt x="9281" y="5539"/>
                </a:lnTo>
                <a:lnTo>
                  <a:pt x="9135" y="5576"/>
                </a:lnTo>
                <a:lnTo>
                  <a:pt x="8805" y="5759"/>
                </a:lnTo>
                <a:lnTo>
                  <a:pt x="8548" y="5979"/>
                </a:lnTo>
                <a:lnTo>
                  <a:pt x="8364" y="6089"/>
                </a:lnTo>
                <a:lnTo>
                  <a:pt x="8071" y="6346"/>
                </a:lnTo>
                <a:lnTo>
                  <a:pt x="7924" y="6566"/>
                </a:lnTo>
                <a:lnTo>
                  <a:pt x="7741" y="6750"/>
                </a:lnTo>
                <a:lnTo>
                  <a:pt x="7631" y="6970"/>
                </a:lnTo>
                <a:lnTo>
                  <a:pt x="7594" y="7153"/>
                </a:lnTo>
                <a:lnTo>
                  <a:pt x="7631" y="7227"/>
                </a:lnTo>
                <a:lnTo>
                  <a:pt x="7667" y="7300"/>
                </a:lnTo>
                <a:lnTo>
                  <a:pt x="7741" y="7373"/>
                </a:lnTo>
                <a:lnTo>
                  <a:pt x="7851" y="7410"/>
                </a:lnTo>
                <a:lnTo>
                  <a:pt x="7998" y="7410"/>
                </a:lnTo>
                <a:lnTo>
                  <a:pt x="8144" y="7337"/>
                </a:lnTo>
                <a:lnTo>
                  <a:pt x="8401" y="7190"/>
                </a:lnTo>
                <a:lnTo>
                  <a:pt x="8548" y="7153"/>
                </a:lnTo>
                <a:lnTo>
                  <a:pt x="8731" y="7227"/>
                </a:lnTo>
                <a:lnTo>
                  <a:pt x="8805" y="7263"/>
                </a:lnTo>
                <a:lnTo>
                  <a:pt x="8878" y="7337"/>
                </a:lnTo>
                <a:lnTo>
                  <a:pt x="8915" y="7410"/>
                </a:lnTo>
                <a:lnTo>
                  <a:pt x="8915" y="7483"/>
                </a:lnTo>
                <a:lnTo>
                  <a:pt x="8841" y="7593"/>
                </a:lnTo>
                <a:lnTo>
                  <a:pt x="8731" y="7740"/>
                </a:lnTo>
                <a:lnTo>
                  <a:pt x="8584" y="7850"/>
                </a:lnTo>
                <a:lnTo>
                  <a:pt x="8401" y="7960"/>
                </a:lnTo>
                <a:lnTo>
                  <a:pt x="8144" y="8070"/>
                </a:lnTo>
                <a:lnTo>
                  <a:pt x="7961" y="8144"/>
                </a:lnTo>
                <a:lnTo>
                  <a:pt x="7741" y="8254"/>
                </a:lnTo>
                <a:lnTo>
                  <a:pt x="7557" y="8400"/>
                </a:lnTo>
                <a:lnTo>
                  <a:pt x="7521" y="8474"/>
                </a:lnTo>
                <a:lnTo>
                  <a:pt x="7484" y="8584"/>
                </a:lnTo>
                <a:lnTo>
                  <a:pt x="7447" y="8767"/>
                </a:lnTo>
                <a:lnTo>
                  <a:pt x="7521" y="8914"/>
                </a:lnTo>
                <a:lnTo>
                  <a:pt x="7631" y="9061"/>
                </a:lnTo>
                <a:lnTo>
                  <a:pt x="7777" y="9134"/>
                </a:lnTo>
                <a:lnTo>
                  <a:pt x="7887" y="9171"/>
                </a:lnTo>
                <a:lnTo>
                  <a:pt x="8034" y="9207"/>
                </a:lnTo>
                <a:lnTo>
                  <a:pt x="8254" y="9134"/>
                </a:lnTo>
                <a:lnTo>
                  <a:pt x="8694" y="8951"/>
                </a:lnTo>
                <a:lnTo>
                  <a:pt x="9208" y="8951"/>
                </a:lnTo>
                <a:lnTo>
                  <a:pt x="9391" y="8877"/>
                </a:lnTo>
                <a:lnTo>
                  <a:pt x="9575" y="8767"/>
                </a:lnTo>
                <a:lnTo>
                  <a:pt x="9685" y="8657"/>
                </a:lnTo>
                <a:lnTo>
                  <a:pt x="9795" y="8547"/>
                </a:lnTo>
                <a:lnTo>
                  <a:pt x="9905" y="8547"/>
                </a:lnTo>
                <a:lnTo>
                  <a:pt x="10052" y="8584"/>
                </a:lnTo>
                <a:lnTo>
                  <a:pt x="10088" y="8620"/>
                </a:lnTo>
                <a:lnTo>
                  <a:pt x="10125" y="8620"/>
                </a:lnTo>
                <a:lnTo>
                  <a:pt x="10198" y="8657"/>
                </a:lnTo>
                <a:lnTo>
                  <a:pt x="10382" y="8804"/>
                </a:lnTo>
                <a:lnTo>
                  <a:pt x="10565" y="8987"/>
                </a:lnTo>
                <a:lnTo>
                  <a:pt x="11115" y="9648"/>
                </a:lnTo>
                <a:lnTo>
                  <a:pt x="10382" y="9391"/>
                </a:lnTo>
                <a:lnTo>
                  <a:pt x="10015" y="9281"/>
                </a:lnTo>
                <a:lnTo>
                  <a:pt x="9648" y="9171"/>
                </a:lnTo>
                <a:lnTo>
                  <a:pt x="9612" y="9207"/>
                </a:lnTo>
                <a:lnTo>
                  <a:pt x="9281" y="9171"/>
                </a:lnTo>
                <a:lnTo>
                  <a:pt x="8951" y="9207"/>
                </a:lnTo>
                <a:lnTo>
                  <a:pt x="8621" y="9281"/>
                </a:lnTo>
                <a:lnTo>
                  <a:pt x="8328" y="9391"/>
                </a:lnTo>
                <a:lnTo>
                  <a:pt x="8291" y="9427"/>
                </a:lnTo>
                <a:lnTo>
                  <a:pt x="8144" y="9427"/>
                </a:lnTo>
                <a:lnTo>
                  <a:pt x="7631" y="9537"/>
                </a:lnTo>
                <a:lnTo>
                  <a:pt x="7117" y="9648"/>
                </a:lnTo>
                <a:lnTo>
                  <a:pt x="6934" y="9684"/>
                </a:lnTo>
                <a:lnTo>
                  <a:pt x="6787" y="9794"/>
                </a:lnTo>
                <a:lnTo>
                  <a:pt x="6677" y="9904"/>
                </a:lnTo>
                <a:lnTo>
                  <a:pt x="6567" y="10088"/>
                </a:lnTo>
                <a:lnTo>
                  <a:pt x="6494" y="10271"/>
                </a:lnTo>
                <a:lnTo>
                  <a:pt x="6494" y="10455"/>
                </a:lnTo>
                <a:lnTo>
                  <a:pt x="6494" y="10601"/>
                </a:lnTo>
                <a:lnTo>
                  <a:pt x="6530" y="10785"/>
                </a:lnTo>
                <a:lnTo>
                  <a:pt x="6604" y="10968"/>
                </a:lnTo>
                <a:lnTo>
                  <a:pt x="6714" y="11115"/>
                </a:lnTo>
                <a:lnTo>
                  <a:pt x="6824" y="11225"/>
                </a:lnTo>
                <a:lnTo>
                  <a:pt x="6970" y="11335"/>
                </a:lnTo>
                <a:lnTo>
                  <a:pt x="7117" y="11408"/>
                </a:lnTo>
                <a:lnTo>
                  <a:pt x="7301" y="11445"/>
                </a:lnTo>
                <a:lnTo>
                  <a:pt x="7484" y="11482"/>
                </a:lnTo>
                <a:lnTo>
                  <a:pt x="7777" y="11482"/>
                </a:lnTo>
                <a:lnTo>
                  <a:pt x="7851" y="11555"/>
                </a:lnTo>
                <a:lnTo>
                  <a:pt x="7924" y="11665"/>
                </a:lnTo>
                <a:lnTo>
                  <a:pt x="7961" y="11812"/>
                </a:lnTo>
                <a:lnTo>
                  <a:pt x="8034" y="12105"/>
                </a:lnTo>
                <a:lnTo>
                  <a:pt x="8071" y="12362"/>
                </a:lnTo>
                <a:lnTo>
                  <a:pt x="8108" y="12509"/>
                </a:lnTo>
                <a:lnTo>
                  <a:pt x="7851" y="12435"/>
                </a:lnTo>
                <a:lnTo>
                  <a:pt x="7631" y="12399"/>
                </a:lnTo>
                <a:lnTo>
                  <a:pt x="7557" y="12362"/>
                </a:lnTo>
                <a:lnTo>
                  <a:pt x="7521" y="12215"/>
                </a:lnTo>
                <a:lnTo>
                  <a:pt x="7521" y="12179"/>
                </a:lnTo>
                <a:lnTo>
                  <a:pt x="7447" y="12179"/>
                </a:lnTo>
                <a:lnTo>
                  <a:pt x="7447" y="12215"/>
                </a:lnTo>
                <a:lnTo>
                  <a:pt x="7411" y="12472"/>
                </a:lnTo>
                <a:lnTo>
                  <a:pt x="7411" y="12509"/>
                </a:lnTo>
                <a:lnTo>
                  <a:pt x="7447" y="12545"/>
                </a:lnTo>
                <a:lnTo>
                  <a:pt x="7851" y="12729"/>
                </a:lnTo>
                <a:lnTo>
                  <a:pt x="8254" y="12949"/>
                </a:lnTo>
                <a:lnTo>
                  <a:pt x="8438" y="13316"/>
                </a:lnTo>
                <a:lnTo>
                  <a:pt x="8474" y="13389"/>
                </a:lnTo>
                <a:lnTo>
                  <a:pt x="8548" y="13426"/>
                </a:lnTo>
                <a:lnTo>
                  <a:pt x="8621" y="13426"/>
                </a:lnTo>
                <a:lnTo>
                  <a:pt x="8694" y="13389"/>
                </a:lnTo>
                <a:lnTo>
                  <a:pt x="8841" y="13279"/>
                </a:lnTo>
                <a:lnTo>
                  <a:pt x="9428" y="13609"/>
                </a:lnTo>
                <a:lnTo>
                  <a:pt x="9281" y="13609"/>
                </a:lnTo>
                <a:lnTo>
                  <a:pt x="8548" y="13536"/>
                </a:lnTo>
                <a:lnTo>
                  <a:pt x="7851" y="13536"/>
                </a:lnTo>
                <a:lnTo>
                  <a:pt x="7374" y="13206"/>
                </a:lnTo>
                <a:lnTo>
                  <a:pt x="6860" y="12912"/>
                </a:lnTo>
                <a:lnTo>
                  <a:pt x="6824" y="12876"/>
                </a:lnTo>
                <a:lnTo>
                  <a:pt x="6750" y="12912"/>
                </a:lnTo>
                <a:lnTo>
                  <a:pt x="6750" y="12949"/>
                </a:lnTo>
                <a:lnTo>
                  <a:pt x="6750" y="13022"/>
                </a:lnTo>
                <a:lnTo>
                  <a:pt x="6970" y="13316"/>
                </a:lnTo>
                <a:lnTo>
                  <a:pt x="7227" y="13572"/>
                </a:lnTo>
                <a:lnTo>
                  <a:pt x="6897" y="13609"/>
                </a:lnTo>
                <a:lnTo>
                  <a:pt x="6567" y="13646"/>
                </a:lnTo>
                <a:lnTo>
                  <a:pt x="6310" y="13426"/>
                </a:lnTo>
                <a:lnTo>
                  <a:pt x="6090" y="13169"/>
                </a:lnTo>
                <a:lnTo>
                  <a:pt x="6017" y="13169"/>
                </a:lnTo>
                <a:lnTo>
                  <a:pt x="5943" y="13242"/>
                </a:lnTo>
                <a:lnTo>
                  <a:pt x="5907" y="13389"/>
                </a:lnTo>
                <a:lnTo>
                  <a:pt x="5943" y="13499"/>
                </a:lnTo>
                <a:lnTo>
                  <a:pt x="5980" y="13646"/>
                </a:lnTo>
                <a:lnTo>
                  <a:pt x="6090" y="13756"/>
                </a:lnTo>
                <a:lnTo>
                  <a:pt x="5760" y="13829"/>
                </a:lnTo>
                <a:lnTo>
                  <a:pt x="5430" y="13939"/>
                </a:lnTo>
                <a:lnTo>
                  <a:pt x="5393" y="13903"/>
                </a:lnTo>
                <a:lnTo>
                  <a:pt x="5173" y="13682"/>
                </a:lnTo>
                <a:lnTo>
                  <a:pt x="5026" y="13609"/>
                </a:lnTo>
                <a:lnTo>
                  <a:pt x="4916" y="13572"/>
                </a:lnTo>
                <a:lnTo>
                  <a:pt x="4880" y="13572"/>
                </a:lnTo>
                <a:lnTo>
                  <a:pt x="4880" y="13609"/>
                </a:lnTo>
                <a:lnTo>
                  <a:pt x="4880" y="13682"/>
                </a:lnTo>
                <a:lnTo>
                  <a:pt x="4916" y="13793"/>
                </a:lnTo>
                <a:lnTo>
                  <a:pt x="4990" y="13939"/>
                </a:lnTo>
                <a:lnTo>
                  <a:pt x="5100" y="14086"/>
                </a:lnTo>
                <a:lnTo>
                  <a:pt x="5136" y="14086"/>
                </a:lnTo>
                <a:lnTo>
                  <a:pt x="4843" y="14306"/>
                </a:lnTo>
                <a:lnTo>
                  <a:pt x="4623" y="14269"/>
                </a:lnTo>
                <a:lnTo>
                  <a:pt x="4109" y="14196"/>
                </a:lnTo>
                <a:lnTo>
                  <a:pt x="3853" y="14159"/>
                </a:lnTo>
                <a:lnTo>
                  <a:pt x="3596" y="14086"/>
                </a:lnTo>
                <a:lnTo>
                  <a:pt x="3669" y="14013"/>
                </a:lnTo>
                <a:lnTo>
                  <a:pt x="3706" y="13903"/>
                </a:lnTo>
                <a:lnTo>
                  <a:pt x="3706" y="13829"/>
                </a:lnTo>
                <a:lnTo>
                  <a:pt x="3669" y="13719"/>
                </a:lnTo>
                <a:lnTo>
                  <a:pt x="3632" y="13646"/>
                </a:lnTo>
                <a:lnTo>
                  <a:pt x="3559" y="13609"/>
                </a:lnTo>
                <a:lnTo>
                  <a:pt x="3632" y="13242"/>
                </a:lnTo>
                <a:lnTo>
                  <a:pt x="3742" y="12876"/>
                </a:lnTo>
                <a:lnTo>
                  <a:pt x="3889" y="12509"/>
                </a:lnTo>
                <a:lnTo>
                  <a:pt x="4073" y="12179"/>
                </a:lnTo>
                <a:lnTo>
                  <a:pt x="4293" y="11848"/>
                </a:lnTo>
                <a:lnTo>
                  <a:pt x="4549" y="11555"/>
                </a:lnTo>
                <a:lnTo>
                  <a:pt x="4843" y="11298"/>
                </a:lnTo>
                <a:lnTo>
                  <a:pt x="5173" y="11115"/>
                </a:lnTo>
                <a:lnTo>
                  <a:pt x="5246" y="11041"/>
                </a:lnTo>
                <a:lnTo>
                  <a:pt x="5283" y="10931"/>
                </a:lnTo>
                <a:lnTo>
                  <a:pt x="5283" y="10858"/>
                </a:lnTo>
                <a:lnTo>
                  <a:pt x="5210" y="10785"/>
                </a:lnTo>
                <a:lnTo>
                  <a:pt x="4770" y="10234"/>
                </a:lnTo>
                <a:lnTo>
                  <a:pt x="4549" y="9978"/>
                </a:lnTo>
                <a:lnTo>
                  <a:pt x="4293" y="9758"/>
                </a:lnTo>
                <a:lnTo>
                  <a:pt x="3999" y="9574"/>
                </a:lnTo>
                <a:lnTo>
                  <a:pt x="3706" y="9427"/>
                </a:lnTo>
                <a:lnTo>
                  <a:pt x="3376" y="9317"/>
                </a:lnTo>
                <a:lnTo>
                  <a:pt x="3046" y="9281"/>
                </a:lnTo>
                <a:lnTo>
                  <a:pt x="3046" y="8877"/>
                </a:lnTo>
                <a:lnTo>
                  <a:pt x="3119" y="8510"/>
                </a:lnTo>
                <a:lnTo>
                  <a:pt x="3266" y="8180"/>
                </a:lnTo>
                <a:lnTo>
                  <a:pt x="3486" y="7887"/>
                </a:lnTo>
                <a:lnTo>
                  <a:pt x="3632" y="7740"/>
                </a:lnTo>
                <a:lnTo>
                  <a:pt x="3816" y="7593"/>
                </a:lnTo>
                <a:lnTo>
                  <a:pt x="3889" y="7557"/>
                </a:lnTo>
                <a:lnTo>
                  <a:pt x="3963" y="7557"/>
                </a:lnTo>
                <a:lnTo>
                  <a:pt x="4036" y="7593"/>
                </a:lnTo>
                <a:lnTo>
                  <a:pt x="4109" y="7630"/>
                </a:lnTo>
                <a:lnTo>
                  <a:pt x="4219" y="7740"/>
                </a:lnTo>
                <a:lnTo>
                  <a:pt x="4329" y="7887"/>
                </a:lnTo>
                <a:lnTo>
                  <a:pt x="4916" y="8657"/>
                </a:lnTo>
                <a:lnTo>
                  <a:pt x="5026" y="8730"/>
                </a:lnTo>
                <a:lnTo>
                  <a:pt x="5136" y="8767"/>
                </a:lnTo>
                <a:lnTo>
                  <a:pt x="5210" y="8730"/>
                </a:lnTo>
                <a:lnTo>
                  <a:pt x="5246" y="8694"/>
                </a:lnTo>
                <a:lnTo>
                  <a:pt x="5283" y="8620"/>
                </a:lnTo>
                <a:lnTo>
                  <a:pt x="5283" y="8547"/>
                </a:lnTo>
                <a:lnTo>
                  <a:pt x="5136" y="7006"/>
                </a:lnTo>
                <a:lnTo>
                  <a:pt x="5100" y="6823"/>
                </a:lnTo>
                <a:lnTo>
                  <a:pt x="4990" y="6640"/>
                </a:lnTo>
                <a:lnTo>
                  <a:pt x="4880" y="6493"/>
                </a:lnTo>
                <a:lnTo>
                  <a:pt x="4660" y="6456"/>
                </a:lnTo>
                <a:lnTo>
                  <a:pt x="4733" y="6420"/>
                </a:lnTo>
                <a:lnTo>
                  <a:pt x="4843" y="6346"/>
                </a:lnTo>
                <a:lnTo>
                  <a:pt x="5026" y="6199"/>
                </a:lnTo>
                <a:lnTo>
                  <a:pt x="5430" y="6016"/>
                </a:lnTo>
                <a:lnTo>
                  <a:pt x="5613" y="5943"/>
                </a:lnTo>
                <a:lnTo>
                  <a:pt x="5760" y="5796"/>
                </a:lnTo>
                <a:lnTo>
                  <a:pt x="5870" y="5649"/>
                </a:lnTo>
                <a:lnTo>
                  <a:pt x="5980" y="5466"/>
                </a:lnTo>
                <a:lnTo>
                  <a:pt x="5980" y="5392"/>
                </a:lnTo>
                <a:lnTo>
                  <a:pt x="5943" y="5319"/>
                </a:lnTo>
                <a:lnTo>
                  <a:pt x="5907" y="5246"/>
                </a:lnTo>
                <a:lnTo>
                  <a:pt x="5833" y="5209"/>
                </a:lnTo>
                <a:lnTo>
                  <a:pt x="4990" y="5099"/>
                </a:lnTo>
                <a:lnTo>
                  <a:pt x="4109" y="4989"/>
                </a:lnTo>
                <a:lnTo>
                  <a:pt x="3742" y="4989"/>
                </a:lnTo>
                <a:lnTo>
                  <a:pt x="3302" y="4952"/>
                </a:lnTo>
                <a:lnTo>
                  <a:pt x="2899" y="4989"/>
                </a:lnTo>
                <a:lnTo>
                  <a:pt x="2715" y="5026"/>
                </a:lnTo>
                <a:lnTo>
                  <a:pt x="2532" y="5099"/>
                </a:lnTo>
                <a:lnTo>
                  <a:pt x="2495" y="5136"/>
                </a:lnTo>
                <a:lnTo>
                  <a:pt x="2532" y="5209"/>
                </a:lnTo>
                <a:lnTo>
                  <a:pt x="2165" y="5062"/>
                </a:lnTo>
                <a:lnTo>
                  <a:pt x="2459" y="4732"/>
                </a:lnTo>
                <a:lnTo>
                  <a:pt x="2752" y="4402"/>
                </a:lnTo>
                <a:lnTo>
                  <a:pt x="3082" y="4145"/>
                </a:lnTo>
                <a:lnTo>
                  <a:pt x="3449" y="3889"/>
                </a:lnTo>
                <a:lnTo>
                  <a:pt x="3816" y="3668"/>
                </a:lnTo>
                <a:lnTo>
                  <a:pt x="4219" y="3448"/>
                </a:lnTo>
                <a:lnTo>
                  <a:pt x="4623" y="3302"/>
                </a:lnTo>
                <a:lnTo>
                  <a:pt x="5026" y="3155"/>
                </a:lnTo>
                <a:lnTo>
                  <a:pt x="5467" y="3045"/>
                </a:lnTo>
                <a:lnTo>
                  <a:pt x="5907" y="2972"/>
                </a:lnTo>
                <a:lnTo>
                  <a:pt x="6310" y="2935"/>
                </a:lnTo>
                <a:close/>
                <a:moveTo>
                  <a:pt x="5393" y="14343"/>
                </a:moveTo>
                <a:lnTo>
                  <a:pt x="5430" y="14379"/>
                </a:lnTo>
                <a:lnTo>
                  <a:pt x="5356" y="14379"/>
                </a:lnTo>
                <a:lnTo>
                  <a:pt x="5393" y="14343"/>
                </a:lnTo>
                <a:close/>
                <a:moveTo>
                  <a:pt x="7704" y="13903"/>
                </a:moveTo>
                <a:lnTo>
                  <a:pt x="7961" y="14049"/>
                </a:lnTo>
                <a:lnTo>
                  <a:pt x="8291" y="14196"/>
                </a:lnTo>
                <a:lnTo>
                  <a:pt x="8584" y="14306"/>
                </a:lnTo>
                <a:lnTo>
                  <a:pt x="8181" y="14379"/>
                </a:lnTo>
                <a:lnTo>
                  <a:pt x="7741" y="14416"/>
                </a:lnTo>
                <a:lnTo>
                  <a:pt x="7704" y="14306"/>
                </a:lnTo>
                <a:lnTo>
                  <a:pt x="7631" y="14233"/>
                </a:lnTo>
                <a:lnTo>
                  <a:pt x="7264" y="14123"/>
                </a:lnTo>
                <a:lnTo>
                  <a:pt x="6970" y="13939"/>
                </a:lnTo>
                <a:lnTo>
                  <a:pt x="7521" y="13903"/>
                </a:lnTo>
                <a:close/>
                <a:moveTo>
                  <a:pt x="6420" y="14013"/>
                </a:moveTo>
                <a:lnTo>
                  <a:pt x="6567" y="14123"/>
                </a:lnTo>
                <a:lnTo>
                  <a:pt x="6787" y="14306"/>
                </a:lnTo>
                <a:lnTo>
                  <a:pt x="7007" y="14453"/>
                </a:lnTo>
                <a:lnTo>
                  <a:pt x="6053" y="14416"/>
                </a:lnTo>
                <a:lnTo>
                  <a:pt x="6053" y="14343"/>
                </a:lnTo>
                <a:lnTo>
                  <a:pt x="6053" y="14269"/>
                </a:lnTo>
                <a:lnTo>
                  <a:pt x="5980" y="14196"/>
                </a:lnTo>
                <a:lnTo>
                  <a:pt x="5907" y="14159"/>
                </a:lnTo>
                <a:lnTo>
                  <a:pt x="5870" y="14159"/>
                </a:lnTo>
                <a:lnTo>
                  <a:pt x="5980" y="14123"/>
                </a:lnTo>
                <a:lnTo>
                  <a:pt x="6420" y="14013"/>
                </a:lnTo>
                <a:close/>
                <a:moveTo>
                  <a:pt x="6824" y="2385"/>
                </a:moveTo>
                <a:lnTo>
                  <a:pt x="6750" y="2421"/>
                </a:lnTo>
                <a:lnTo>
                  <a:pt x="6677" y="2495"/>
                </a:lnTo>
                <a:lnTo>
                  <a:pt x="6127" y="2531"/>
                </a:lnTo>
                <a:lnTo>
                  <a:pt x="5540" y="2605"/>
                </a:lnTo>
                <a:lnTo>
                  <a:pt x="5026" y="2715"/>
                </a:lnTo>
                <a:lnTo>
                  <a:pt x="4476" y="2861"/>
                </a:lnTo>
                <a:lnTo>
                  <a:pt x="3926" y="3082"/>
                </a:lnTo>
                <a:lnTo>
                  <a:pt x="3376" y="3375"/>
                </a:lnTo>
                <a:lnTo>
                  <a:pt x="2899" y="3705"/>
                </a:lnTo>
                <a:lnTo>
                  <a:pt x="2459" y="4109"/>
                </a:lnTo>
                <a:lnTo>
                  <a:pt x="2018" y="4512"/>
                </a:lnTo>
                <a:lnTo>
                  <a:pt x="1652" y="4989"/>
                </a:lnTo>
                <a:lnTo>
                  <a:pt x="1321" y="5466"/>
                </a:lnTo>
                <a:lnTo>
                  <a:pt x="1065" y="6016"/>
                </a:lnTo>
                <a:lnTo>
                  <a:pt x="735" y="6713"/>
                </a:lnTo>
                <a:lnTo>
                  <a:pt x="478" y="7447"/>
                </a:lnTo>
                <a:lnTo>
                  <a:pt x="221" y="8180"/>
                </a:lnTo>
                <a:lnTo>
                  <a:pt x="74" y="8914"/>
                </a:lnTo>
                <a:lnTo>
                  <a:pt x="38" y="9244"/>
                </a:lnTo>
                <a:lnTo>
                  <a:pt x="1" y="9611"/>
                </a:lnTo>
                <a:lnTo>
                  <a:pt x="38" y="9941"/>
                </a:lnTo>
                <a:lnTo>
                  <a:pt x="74" y="10271"/>
                </a:lnTo>
                <a:lnTo>
                  <a:pt x="148" y="10601"/>
                </a:lnTo>
                <a:lnTo>
                  <a:pt x="258" y="10931"/>
                </a:lnTo>
                <a:lnTo>
                  <a:pt x="368" y="11262"/>
                </a:lnTo>
                <a:lnTo>
                  <a:pt x="514" y="11555"/>
                </a:lnTo>
                <a:lnTo>
                  <a:pt x="881" y="12142"/>
                </a:lnTo>
                <a:lnTo>
                  <a:pt x="1285" y="12692"/>
                </a:lnTo>
                <a:lnTo>
                  <a:pt x="1725" y="13206"/>
                </a:lnTo>
                <a:lnTo>
                  <a:pt x="2202" y="13719"/>
                </a:lnTo>
                <a:lnTo>
                  <a:pt x="2459" y="13976"/>
                </a:lnTo>
                <a:lnTo>
                  <a:pt x="2752" y="14233"/>
                </a:lnTo>
                <a:lnTo>
                  <a:pt x="2825" y="14343"/>
                </a:lnTo>
                <a:lnTo>
                  <a:pt x="2899" y="14416"/>
                </a:lnTo>
                <a:lnTo>
                  <a:pt x="3009" y="14453"/>
                </a:lnTo>
                <a:lnTo>
                  <a:pt x="3119" y="14453"/>
                </a:lnTo>
                <a:lnTo>
                  <a:pt x="3192" y="14526"/>
                </a:lnTo>
                <a:lnTo>
                  <a:pt x="3559" y="14636"/>
                </a:lnTo>
                <a:lnTo>
                  <a:pt x="3889" y="14746"/>
                </a:lnTo>
                <a:lnTo>
                  <a:pt x="4623" y="14820"/>
                </a:lnTo>
                <a:lnTo>
                  <a:pt x="6017" y="14966"/>
                </a:lnTo>
                <a:lnTo>
                  <a:pt x="6714" y="15003"/>
                </a:lnTo>
                <a:lnTo>
                  <a:pt x="7411" y="15003"/>
                </a:lnTo>
                <a:lnTo>
                  <a:pt x="8108" y="14930"/>
                </a:lnTo>
                <a:lnTo>
                  <a:pt x="8768" y="14783"/>
                </a:lnTo>
                <a:lnTo>
                  <a:pt x="9465" y="14600"/>
                </a:lnTo>
                <a:lnTo>
                  <a:pt x="9758" y="14453"/>
                </a:lnTo>
                <a:lnTo>
                  <a:pt x="10088" y="14306"/>
                </a:lnTo>
                <a:lnTo>
                  <a:pt x="10382" y="14159"/>
                </a:lnTo>
                <a:lnTo>
                  <a:pt x="10675" y="13976"/>
                </a:lnTo>
                <a:lnTo>
                  <a:pt x="11152" y="13536"/>
                </a:lnTo>
                <a:lnTo>
                  <a:pt x="11629" y="13059"/>
                </a:lnTo>
                <a:lnTo>
                  <a:pt x="12033" y="12509"/>
                </a:lnTo>
                <a:lnTo>
                  <a:pt x="12399" y="11958"/>
                </a:lnTo>
                <a:lnTo>
                  <a:pt x="12729" y="11372"/>
                </a:lnTo>
                <a:lnTo>
                  <a:pt x="12986" y="10748"/>
                </a:lnTo>
                <a:lnTo>
                  <a:pt x="13243" y="10161"/>
                </a:lnTo>
                <a:lnTo>
                  <a:pt x="13426" y="9464"/>
                </a:lnTo>
                <a:lnTo>
                  <a:pt x="13500" y="9097"/>
                </a:lnTo>
                <a:lnTo>
                  <a:pt x="13573" y="8730"/>
                </a:lnTo>
                <a:lnTo>
                  <a:pt x="13573" y="8400"/>
                </a:lnTo>
                <a:lnTo>
                  <a:pt x="13573" y="8034"/>
                </a:lnTo>
                <a:lnTo>
                  <a:pt x="13573" y="7667"/>
                </a:lnTo>
                <a:lnTo>
                  <a:pt x="13500" y="7300"/>
                </a:lnTo>
                <a:lnTo>
                  <a:pt x="13426" y="6970"/>
                </a:lnTo>
                <a:lnTo>
                  <a:pt x="13353" y="6640"/>
                </a:lnTo>
                <a:lnTo>
                  <a:pt x="13206" y="6346"/>
                </a:lnTo>
                <a:lnTo>
                  <a:pt x="13060" y="6053"/>
                </a:lnTo>
                <a:lnTo>
                  <a:pt x="12693" y="5466"/>
                </a:lnTo>
                <a:lnTo>
                  <a:pt x="12289" y="4916"/>
                </a:lnTo>
                <a:lnTo>
                  <a:pt x="11849" y="4475"/>
                </a:lnTo>
                <a:lnTo>
                  <a:pt x="11372" y="4035"/>
                </a:lnTo>
                <a:lnTo>
                  <a:pt x="10895" y="3668"/>
                </a:lnTo>
                <a:lnTo>
                  <a:pt x="10345" y="3338"/>
                </a:lnTo>
                <a:lnTo>
                  <a:pt x="9795" y="3045"/>
                </a:lnTo>
                <a:lnTo>
                  <a:pt x="9208" y="2788"/>
                </a:lnTo>
                <a:lnTo>
                  <a:pt x="8584" y="2605"/>
                </a:lnTo>
                <a:lnTo>
                  <a:pt x="7998" y="2458"/>
                </a:lnTo>
                <a:lnTo>
                  <a:pt x="7447" y="2385"/>
                </a:lnTo>
                <a:close/>
              </a:path>
            </a:pathLst>
          </a:custGeom>
          <a:solidFill>
            <a:srgbClr val="6D9EE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A4C2F4"/>
              </a:solidFill>
              <a:latin typeface="Arial"/>
              <a:ea typeface="Arial"/>
              <a:cs typeface="Arial"/>
              <a:sym typeface="Arial"/>
            </a:endParaRPr>
          </a:p>
        </p:txBody>
      </p:sp>
      <p:sp>
        <p:nvSpPr>
          <p:cNvPr id="919" name="Google Shape;919;p42"/>
          <p:cNvSpPr/>
          <p:nvPr/>
        </p:nvSpPr>
        <p:spPr>
          <a:xfrm>
            <a:off x="8742973" y="4166677"/>
            <a:ext cx="495281" cy="340238"/>
          </a:xfrm>
          <a:custGeom>
            <a:avLst/>
            <a:gdLst/>
            <a:ahLst/>
            <a:cxnLst/>
            <a:rect l="l" t="t" r="r" b="b"/>
            <a:pathLst>
              <a:path w="17461" h="11995" extrusionOk="0">
                <a:moveTo>
                  <a:pt x="9758" y="2238"/>
                </a:moveTo>
                <a:lnTo>
                  <a:pt x="9721" y="2274"/>
                </a:lnTo>
                <a:lnTo>
                  <a:pt x="9648" y="2311"/>
                </a:lnTo>
                <a:lnTo>
                  <a:pt x="9611" y="2458"/>
                </a:lnTo>
                <a:lnTo>
                  <a:pt x="9648" y="2568"/>
                </a:lnTo>
                <a:lnTo>
                  <a:pt x="9721" y="2605"/>
                </a:lnTo>
                <a:lnTo>
                  <a:pt x="9758" y="2641"/>
                </a:lnTo>
                <a:lnTo>
                  <a:pt x="9941" y="2641"/>
                </a:lnTo>
                <a:lnTo>
                  <a:pt x="9978" y="2605"/>
                </a:lnTo>
                <a:lnTo>
                  <a:pt x="10051" y="2531"/>
                </a:lnTo>
                <a:lnTo>
                  <a:pt x="10051" y="2458"/>
                </a:lnTo>
                <a:lnTo>
                  <a:pt x="10051" y="2348"/>
                </a:lnTo>
                <a:lnTo>
                  <a:pt x="9978" y="2274"/>
                </a:lnTo>
                <a:lnTo>
                  <a:pt x="9941" y="2238"/>
                </a:lnTo>
                <a:close/>
                <a:moveTo>
                  <a:pt x="9795" y="3191"/>
                </a:moveTo>
                <a:lnTo>
                  <a:pt x="9721" y="3265"/>
                </a:lnTo>
                <a:lnTo>
                  <a:pt x="9684" y="3301"/>
                </a:lnTo>
                <a:lnTo>
                  <a:pt x="9684" y="3375"/>
                </a:lnTo>
                <a:lnTo>
                  <a:pt x="9684" y="3485"/>
                </a:lnTo>
                <a:lnTo>
                  <a:pt x="9758" y="3522"/>
                </a:lnTo>
                <a:lnTo>
                  <a:pt x="9795" y="3558"/>
                </a:lnTo>
                <a:lnTo>
                  <a:pt x="9941" y="3558"/>
                </a:lnTo>
                <a:lnTo>
                  <a:pt x="9978" y="3522"/>
                </a:lnTo>
                <a:lnTo>
                  <a:pt x="10015" y="3485"/>
                </a:lnTo>
                <a:lnTo>
                  <a:pt x="10051" y="3375"/>
                </a:lnTo>
                <a:lnTo>
                  <a:pt x="10015" y="3301"/>
                </a:lnTo>
                <a:lnTo>
                  <a:pt x="9978" y="3228"/>
                </a:lnTo>
                <a:lnTo>
                  <a:pt x="9941" y="3191"/>
                </a:lnTo>
                <a:close/>
                <a:moveTo>
                  <a:pt x="11519" y="3045"/>
                </a:moveTo>
                <a:lnTo>
                  <a:pt x="11409" y="3081"/>
                </a:lnTo>
                <a:lnTo>
                  <a:pt x="11335" y="3118"/>
                </a:lnTo>
                <a:lnTo>
                  <a:pt x="11298" y="3191"/>
                </a:lnTo>
                <a:lnTo>
                  <a:pt x="11262" y="3265"/>
                </a:lnTo>
                <a:lnTo>
                  <a:pt x="11262" y="3338"/>
                </a:lnTo>
                <a:lnTo>
                  <a:pt x="11262" y="3412"/>
                </a:lnTo>
                <a:lnTo>
                  <a:pt x="11298" y="3485"/>
                </a:lnTo>
                <a:lnTo>
                  <a:pt x="11372" y="3522"/>
                </a:lnTo>
                <a:lnTo>
                  <a:pt x="11445" y="3595"/>
                </a:lnTo>
                <a:lnTo>
                  <a:pt x="11592" y="3595"/>
                </a:lnTo>
                <a:lnTo>
                  <a:pt x="11665" y="3522"/>
                </a:lnTo>
                <a:lnTo>
                  <a:pt x="11702" y="3485"/>
                </a:lnTo>
                <a:lnTo>
                  <a:pt x="11739" y="3412"/>
                </a:lnTo>
                <a:lnTo>
                  <a:pt x="11702" y="3265"/>
                </a:lnTo>
                <a:lnTo>
                  <a:pt x="11702" y="3155"/>
                </a:lnTo>
                <a:lnTo>
                  <a:pt x="11629" y="3081"/>
                </a:lnTo>
                <a:lnTo>
                  <a:pt x="11519" y="3045"/>
                </a:lnTo>
                <a:close/>
                <a:moveTo>
                  <a:pt x="15554" y="1541"/>
                </a:moveTo>
                <a:lnTo>
                  <a:pt x="15407" y="1871"/>
                </a:lnTo>
                <a:lnTo>
                  <a:pt x="15187" y="2164"/>
                </a:lnTo>
                <a:lnTo>
                  <a:pt x="14967" y="2458"/>
                </a:lnTo>
                <a:lnTo>
                  <a:pt x="14710" y="2715"/>
                </a:lnTo>
                <a:lnTo>
                  <a:pt x="14416" y="2935"/>
                </a:lnTo>
                <a:lnTo>
                  <a:pt x="14123" y="3155"/>
                </a:lnTo>
                <a:lnTo>
                  <a:pt x="13536" y="3595"/>
                </a:lnTo>
                <a:lnTo>
                  <a:pt x="13279" y="3265"/>
                </a:lnTo>
                <a:lnTo>
                  <a:pt x="12986" y="2971"/>
                </a:lnTo>
                <a:lnTo>
                  <a:pt x="13096" y="2935"/>
                </a:lnTo>
                <a:lnTo>
                  <a:pt x="13683" y="2531"/>
                </a:lnTo>
                <a:lnTo>
                  <a:pt x="14306" y="2164"/>
                </a:lnTo>
                <a:lnTo>
                  <a:pt x="14930" y="1834"/>
                </a:lnTo>
                <a:lnTo>
                  <a:pt x="15554" y="1541"/>
                </a:lnTo>
                <a:close/>
                <a:moveTo>
                  <a:pt x="8914" y="3228"/>
                </a:moveTo>
                <a:lnTo>
                  <a:pt x="8841" y="3301"/>
                </a:lnTo>
                <a:lnTo>
                  <a:pt x="8804" y="3375"/>
                </a:lnTo>
                <a:lnTo>
                  <a:pt x="8804" y="3485"/>
                </a:lnTo>
                <a:lnTo>
                  <a:pt x="8804" y="3558"/>
                </a:lnTo>
                <a:lnTo>
                  <a:pt x="8877" y="3632"/>
                </a:lnTo>
                <a:lnTo>
                  <a:pt x="8951" y="3668"/>
                </a:lnTo>
                <a:lnTo>
                  <a:pt x="9098" y="3668"/>
                </a:lnTo>
                <a:lnTo>
                  <a:pt x="9134" y="3632"/>
                </a:lnTo>
                <a:lnTo>
                  <a:pt x="9208" y="3558"/>
                </a:lnTo>
                <a:lnTo>
                  <a:pt x="9208" y="3485"/>
                </a:lnTo>
                <a:lnTo>
                  <a:pt x="9208" y="3375"/>
                </a:lnTo>
                <a:lnTo>
                  <a:pt x="9171" y="3338"/>
                </a:lnTo>
                <a:lnTo>
                  <a:pt x="9134" y="3265"/>
                </a:lnTo>
                <a:lnTo>
                  <a:pt x="9061" y="3228"/>
                </a:lnTo>
                <a:close/>
                <a:moveTo>
                  <a:pt x="16324" y="1101"/>
                </a:moveTo>
                <a:lnTo>
                  <a:pt x="16140" y="1541"/>
                </a:lnTo>
                <a:lnTo>
                  <a:pt x="15884" y="1944"/>
                </a:lnTo>
                <a:lnTo>
                  <a:pt x="15590" y="2348"/>
                </a:lnTo>
                <a:lnTo>
                  <a:pt x="15297" y="2751"/>
                </a:lnTo>
                <a:lnTo>
                  <a:pt x="14967" y="3081"/>
                </a:lnTo>
                <a:lnTo>
                  <a:pt x="14600" y="3412"/>
                </a:lnTo>
                <a:lnTo>
                  <a:pt x="13829" y="4072"/>
                </a:lnTo>
                <a:lnTo>
                  <a:pt x="13756" y="3925"/>
                </a:lnTo>
                <a:lnTo>
                  <a:pt x="13976" y="3778"/>
                </a:lnTo>
                <a:lnTo>
                  <a:pt x="14343" y="3558"/>
                </a:lnTo>
                <a:lnTo>
                  <a:pt x="14673" y="3301"/>
                </a:lnTo>
                <a:lnTo>
                  <a:pt x="15003" y="3008"/>
                </a:lnTo>
                <a:lnTo>
                  <a:pt x="15297" y="2715"/>
                </a:lnTo>
                <a:lnTo>
                  <a:pt x="15554" y="2384"/>
                </a:lnTo>
                <a:lnTo>
                  <a:pt x="15774" y="2018"/>
                </a:lnTo>
                <a:lnTo>
                  <a:pt x="15957" y="1651"/>
                </a:lnTo>
                <a:lnTo>
                  <a:pt x="16104" y="1211"/>
                </a:lnTo>
                <a:lnTo>
                  <a:pt x="16104" y="1137"/>
                </a:lnTo>
                <a:lnTo>
                  <a:pt x="16324" y="1101"/>
                </a:lnTo>
                <a:close/>
                <a:moveTo>
                  <a:pt x="10528" y="3962"/>
                </a:moveTo>
                <a:lnTo>
                  <a:pt x="10455" y="3998"/>
                </a:lnTo>
                <a:lnTo>
                  <a:pt x="10381" y="4072"/>
                </a:lnTo>
                <a:lnTo>
                  <a:pt x="10381" y="4108"/>
                </a:lnTo>
                <a:lnTo>
                  <a:pt x="10345" y="4219"/>
                </a:lnTo>
                <a:lnTo>
                  <a:pt x="10381" y="4329"/>
                </a:lnTo>
                <a:lnTo>
                  <a:pt x="10455" y="4402"/>
                </a:lnTo>
                <a:lnTo>
                  <a:pt x="10491" y="4439"/>
                </a:lnTo>
                <a:lnTo>
                  <a:pt x="10638" y="4439"/>
                </a:lnTo>
                <a:lnTo>
                  <a:pt x="10748" y="4365"/>
                </a:lnTo>
                <a:lnTo>
                  <a:pt x="10785" y="4292"/>
                </a:lnTo>
                <a:lnTo>
                  <a:pt x="10822" y="4219"/>
                </a:lnTo>
                <a:lnTo>
                  <a:pt x="10785" y="4108"/>
                </a:lnTo>
                <a:lnTo>
                  <a:pt x="10748" y="4072"/>
                </a:lnTo>
                <a:lnTo>
                  <a:pt x="10712" y="3998"/>
                </a:lnTo>
                <a:lnTo>
                  <a:pt x="10675" y="3962"/>
                </a:lnTo>
                <a:close/>
                <a:moveTo>
                  <a:pt x="16434" y="477"/>
                </a:moveTo>
                <a:lnTo>
                  <a:pt x="16617" y="514"/>
                </a:lnTo>
                <a:lnTo>
                  <a:pt x="16764" y="587"/>
                </a:lnTo>
                <a:lnTo>
                  <a:pt x="16837" y="734"/>
                </a:lnTo>
                <a:lnTo>
                  <a:pt x="16911" y="880"/>
                </a:lnTo>
                <a:lnTo>
                  <a:pt x="16947" y="1064"/>
                </a:lnTo>
                <a:lnTo>
                  <a:pt x="16947" y="1247"/>
                </a:lnTo>
                <a:lnTo>
                  <a:pt x="16911" y="1541"/>
                </a:lnTo>
                <a:lnTo>
                  <a:pt x="16764" y="1871"/>
                </a:lnTo>
                <a:lnTo>
                  <a:pt x="16544" y="2128"/>
                </a:lnTo>
                <a:lnTo>
                  <a:pt x="16104" y="2641"/>
                </a:lnTo>
                <a:lnTo>
                  <a:pt x="15077" y="3668"/>
                </a:lnTo>
                <a:lnTo>
                  <a:pt x="14086" y="4549"/>
                </a:lnTo>
                <a:lnTo>
                  <a:pt x="14013" y="4402"/>
                </a:lnTo>
                <a:lnTo>
                  <a:pt x="14123" y="4329"/>
                </a:lnTo>
                <a:lnTo>
                  <a:pt x="14967" y="3632"/>
                </a:lnTo>
                <a:lnTo>
                  <a:pt x="15370" y="3228"/>
                </a:lnTo>
                <a:lnTo>
                  <a:pt x="15737" y="2825"/>
                </a:lnTo>
                <a:lnTo>
                  <a:pt x="16067" y="2384"/>
                </a:lnTo>
                <a:lnTo>
                  <a:pt x="16361" y="1908"/>
                </a:lnTo>
                <a:lnTo>
                  <a:pt x="16617" y="1431"/>
                </a:lnTo>
                <a:lnTo>
                  <a:pt x="16764" y="880"/>
                </a:lnTo>
                <a:lnTo>
                  <a:pt x="16764" y="770"/>
                </a:lnTo>
                <a:lnTo>
                  <a:pt x="16727" y="697"/>
                </a:lnTo>
                <a:lnTo>
                  <a:pt x="16654" y="660"/>
                </a:lnTo>
                <a:lnTo>
                  <a:pt x="16544" y="660"/>
                </a:lnTo>
                <a:lnTo>
                  <a:pt x="15920" y="770"/>
                </a:lnTo>
                <a:lnTo>
                  <a:pt x="15333" y="954"/>
                </a:lnTo>
                <a:lnTo>
                  <a:pt x="15333" y="954"/>
                </a:lnTo>
                <a:lnTo>
                  <a:pt x="15590" y="807"/>
                </a:lnTo>
                <a:lnTo>
                  <a:pt x="15884" y="660"/>
                </a:lnTo>
                <a:lnTo>
                  <a:pt x="16177" y="550"/>
                </a:lnTo>
                <a:lnTo>
                  <a:pt x="16434" y="477"/>
                </a:lnTo>
                <a:close/>
                <a:moveTo>
                  <a:pt x="9354" y="4182"/>
                </a:moveTo>
                <a:lnTo>
                  <a:pt x="9208" y="4255"/>
                </a:lnTo>
                <a:lnTo>
                  <a:pt x="9134" y="4365"/>
                </a:lnTo>
                <a:lnTo>
                  <a:pt x="9134" y="4439"/>
                </a:lnTo>
                <a:lnTo>
                  <a:pt x="9171" y="4512"/>
                </a:lnTo>
                <a:lnTo>
                  <a:pt x="9208" y="4585"/>
                </a:lnTo>
                <a:lnTo>
                  <a:pt x="9281" y="4622"/>
                </a:lnTo>
                <a:lnTo>
                  <a:pt x="9428" y="4622"/>
                </a:lnTo>
                <a:lnTo>
                  <a:pt x="9538" y="4585"/>
                </a:lnTo>
                <a:lnTo>
                  <a:pt x="9611" y="4475"/>
                </a:lnTo>
                <a:lnTo>
                  <a:pt x="9648" y="4402"/>
                </a:lnTo>
                <a:lnTo>
                  <a:pt x="9648" y="4292"/>
                </a:lnTo>
                <a:lnTo>
                  <a:pt x="9611" y="4255"/>
                </a:lnTo>
                <a:lnTo>
                  <a:pt x="9538" y="4182"/>
                </a:lnTo>
                <a:close/>
                <a:moveTo>
                  <a:pt x="13243" y="6566"/>
                </a:moveTo>
                <a:lnTo>
                  <a:pt x="13169" y="6639"/>
                </a:lnTo>
                <a:lnTo>
                  <a:pt x="13133" y="6713"/>
                </a:lnTo>
                <a:lnTo>
                  <a:pt x="13133" y="6860"/>
                </a:lnTo>
                <a:lnTo>
                  <a:pt x="13133" y="6933"/>
                </a:lnTo>
                <a:lnTo>
                  <a:pt x="13206" y="6970"/>
                </a:lnTo>
                <a:lnTo>
                  <a:pt x="13316" y="7006"/>
                </a:lnTo>
                <a:lnTo>
                  <a:pt x="13463" y="6970"/>
                </a:lnTo>
                <a:lnTo>
                  <a:pt x="13536" y="6933"/>
                </a:lnTo>
                <a:lnTo>
                  <a:pt x="13536" y="6860"/>
                </a:lnTo>
                <a:lnTo>
                  <a:pt x="13573" y="6750"/>
                </a:lnTo>
                <a:lnTo>
                  <a:pt x="13536" y="6676"/>
                </a:lnTo>
                <a:lnTo>
                  <a:pt x="13463" y="6603"/>
                </a:lnTo>
                <a:lnTo>
                  <a:pt x="13316" y="6566"/>
                </a:lnTo>
                <a:close/>
                <a:moveTo>
                  <a:pt x="12216" y="7300"/>
                </a:moveTo>
                <a:lnTo>
                  <a:pt x="12105" y="7336"/>
                </a:lnTo>
                <a:lnTo>
                  <a:pt x="12032" y="7410"/>
                </a:lnTo>
                <a:lnTo>
                  <a:pt x="11995" y="7520"/>
                </a:lnTo>
                <a:lnTo>
                  <a:pt x="11995" y="7630"/>
                </a:lnTo>
                <a:lnTo>
                  <a:pt x="12032" y="7703"/>
                </a:lnTo>
                <a:lnTo>
                  <a:pt x="12105" y="7777"/>
                </a:lnTo>
                <a:lnTo>
                  <a:pt x="12216" y="7777"/>
                </a:lnTo>
                <a:lnTo>
                  <a:pt x="12289" y="7740"/>
                </a:lnTo>
                <a:lnTo>
                  <a:pt x="12362" y="7703"/>
                </a:lnTo>
                <a:lnTo>
                  <a:pt x="12436" y="7630"/>
                </a:lnTo>
                <a:lnTo>
                  <a:pt x="12436" y="7520"/>
                </a:lnTo>
                <a:lnTo>
                  <a:pt x="12436" y="7410"/>
                </a:lnTo>
                <a:lnTo>
                  <a:pt x="12326" y="7336"/>
                </a:lnTo>
                <a:lnTo>
                  <a:pt x="12216" y="7300"/>
                </a:lnTo>
                <a:close/>
                <a:moveTo>
                  <a:pt x="12729" y="8033"/>
                </a:moveTo>
                <a:lnTo>
                  <a:pt x="12656" y="8107"/>
                </a:lnTo>
                <a:lnTo>
                  <a:pt x="12656" y="8143"/>
                </a:lnTo>
                <a:lnTo>
                  <a:pt x="12619" y="8253"/>
                </a:lnTo>
                <a:lnTo>
                  <a:pt x="12619" y="8400"/>
                </a:lnTo>
                <a:lnTo>
                  <a:pt x="12656" y="8437"/>
                </a:lnTo>
                <a:lnTo>
                  <a:pt x="12692" y="8474"/>
                </a:lnTo>
                <a:lnTo>
                  <a:pt x="12729" y="8474"/>
                </a:lnTo>
                <a:lnTo>
                  <a:pt x="12802" y="8510"/>
                </a:lnTo>
                <a:lnTo>
                  <a:pt x="12912" y="8474"/>
                </a:lnTo>
                <a:lnTo>
                  <a:pt x="12986" y="8437"/>
                </a:lnTo>
                <a:lnTo>
                  <a:pt x="13022" y="8400"/>
                </a:lnTo>
                <a:lnTo>
                  <a:pt x="13022" y="8253"/>
                </a:lnTo>
                <a:lnTo>
                  <a:pt x="13022" y="8180"/>
                </a:lnTo>
                <a:lnTo>
                  <a:pt x="12949" y="8107"/>
                </a:lnTo>
                <a:lnTo>
                  <a:pt x="12912" y="8033"/>
                </a:lnTo>
                <a:close/>
                <a:moveTo>
                  <a:pt x="10051" y="2128"/>
                </a:moveTo>
                <a:lnTo>
                  <a:pt x="10455" y="2164"/>
                </a:lnTo>
                <a:lnTo>
                  <a:pt x="10858" y="2238"/>
                </a:lnTo>
                <a:lnTo>
                  <a:pt x="11262" y="2348"/>
                </a:lnTo>
                <a:lnTo>
                  <a:pt x="11225" y="2458"/>
                </a:lnTo>
                <a:lnTo>
                  <a:pt x="11262" y="2568"/>
                </a:lnTo>
                <a:lnTo>
                  <a:pt x="11335" y="2641"/>
                </a:lnTo>
                <a:lnTo>
                  <a:pt x="11445" y="2715"/>
                </a:lnTo>
                <a:lnTo>
                  <a:pt x="11629" y="2715"/>
                </a:lnTo>
                <a:lnTo>
                  <a:pt x="11775" y="2788"/>
                </a:lnTo>
                <a:lnTo>
                  <a:pt x="12105" y="2935"/>
                </a:lnTo>
                <a:lnTo>
                  <a:pt x="12179" y="2971"/>
                </a:lnTo>
                <a:lnTo>
                  <a:pt x="12252" y="3008"/>
                </a:lnTo>
                <a:lnTo>
                  <a:pt x="12472" y="3191"/>
                </a:lnTo>
                <a:lnTo>
                  <a:pt x="12692" y="3412"/>
                </a:lnTo>
                <a:lnTo>
                  <a:pt x="13096" y="3852"/>
                </a:lnTo>
                <a:lnTo>
                  <a:pt x="11482" y="4842"/>
                </a:lnTo>
                <a:lnTo>
                  <a:pt x="9868" y="5796"/>
                </a:lnTo>
                <a:lnTo>
                  <a:pt x="6090" y="8070"/>
                </a:lnTo>
                <a:lnTo>
                  <a:pt x="5209" y="8620"/>
                </a:lnTo>
                <a:lnTo>
                  <a:pt x="5356" y="8327"/>
                </a:lnTo>
                <a:lnTo>
                  <a:pt x="5649" y="7960"/>
                </a:lnTo>
                <a:lnTo>
                  <a:pt x="5943" y="7557"/>
                </a:lnTo>
                <a:lnTo>
                  <a:pt x="5906" y="7483"/>
                </a:lnTo>
                <a:lnTo>
                  <a:pt x="5870" y="7483"/>
                </a:lnTo>
                <a:lnTo>
                  <a:pt x="5686" y="7593"/>
                </a:lnTo>
                <a:lnTo>
                  <a:pt x="5539" y="7740"/>
                </a:lnTo>
                <a:lnTo>
                  <a:pt x="5209" y="8070"/>
                </a:lnTo>
                <a:lnTo>
                  <a:pt x="4989" y="8437"/>
                </a:lnTo>
                <a:lnTo>
                  <a:pt x="4769" y="8840"/>
                </a:lnTo>
                <a:lnTo>
                  <a:pt x="4732" y="8877"/>
                </a:lnTo>
                <a:lnTo>
                  <a:pt x="4622" y="8584"/>
                </a:lnTo>
                <a:lnTo>
                  <a:pt x="4916" y="8107"/>
                </a:lnTo>
                <a:lnTo>
                  <a:pt x="5283" y="7630"/>
                </a:lnTo>
                <a:lnTo>
                  <a:pt x="5649" y="7190"/>
                </a:lnTo>
                <a:lnTo>
                  <a:pt x="6016" y="6786"/>
                </a:lnTo>
                <a:lnTo>
                  <a:pt x="6016" y="6750"/>
                </a:lnTo>
                <a:lnTo>
                  <a:pt x="6016" y="6713"/>
                </a:lnTo>
                <a:lnTo>
                  <a:pt x="5943" y="6713"/>
                </a:lnTo>
                <a:lnTo>
                  <a:pt x="5539" y="7043"/>
                </a:lnTo>
                <a:lnTo>
                  <a:pt x="5173" y="7410"/>
                </a:lnTo>
                <a:lnTo>
                  <a:pt x="4842" y="7777"/>
                </a:lnTo>
                <a:lnTo>
                  <a:pt x="4512" y="8180"/>
                </a:lnTo>
                <a:lnTo>
                  <a:pt x="4476" y="7923"/>
                </a:lnTo>
                <a:lnTo>
                  <a:pt x="4439" y="7667"/>
                </a:lnTo>
                <a:lnTo>
                  <a:pt x="4659" y="7336"/>
                </a:lnTo>
                <a:lnTo>
                  <a:pt x="4879" y="7080"/>
                </a:lnTo>
                <a:lnTo>
                  <a:pt x="5686" y="6016"/>
                </a:lnTo>
                <a:lnTo>
                  <a:pt x="5723" y="5943"/>
                </a:lnTo>
                <a:lnTo>
                  <a:pt x="5686" y="5906"/>
                </a:lnTo>
                <a:lnTo>
                  <a:pt x="5576" y="5906"/>
                </a:lnTo>
                <a:lnTo>
                  <a:pt x="5283" y="6199"/>
                </a:lnTo>
                <a:lnTo>
                  <a:pt x="4953" y="6529"/>
                </a:lnTo>
                <a:lnTo>
                  <a:pt x="4402" y="7153"/>
                </a:lnTo>
                <a:lnTo>
                  <a:pt x="4402" y="6529"/>
                </a:lnTo>
                <a:lnTo>
                  <a:pt x="4622" y="6199"/>
                </a:lnTo>
                <a:lnTo>
                  <a:pt x="4953" y="5759"/>
                </a:lnTo>
                <a:lnTo>
                  <a:pt x="5136" y="5502"/>
                </a:lnTo>
                <a:lnTo>
                  <a:pt x="5246" y="5392"/>
                </a:lnTo>
                <a:lnTo>
                  <a:pt x="5393" y="5319"/>
                </a:lnTo>
                <a:lnTo>
                  <a:pt x="5429" y="5319"/>
                </a:lnTo>
                <a:lnTo>
                  <a:pt x="5429" y="5282"/>
                </a:lnTo>
                <a:lnTo>
                  <a:pt x="5393" y="5246"/>
                </a:lnTo>
                <a:lnTo>
                  <a:pt x="5393" y="5209"/>
                </a:lnTo>
                <a:lnTo>
                  <a:pt x="5173" y="5209"/>
                </a:lnTo>
                <a:lnTo>
                  <a:pt x="5063" y="5282"/>
                </a:lnTo>
                <a:lnTo>
                  <a:pt x="4953" y="5356"/>
                </a:lnTo>
                <a:lnTo>
                  <a:pt x="4769" y="5539"/>
                </a:lnTo>
                <a:lnTo>
                  <a:pt x="4622" y="5722"/>
                </a:lnTo>
                <a:lnTo>
                  <a:pt x="4476" y="5869"/>
                </a:lnTo>
                <a:lnTo>
                  <a:pt x="4586" y="5466"/>
                </a:lnTo>
                <a:lnTo>
                  <a:pt x="4732" y="5062"/>
                </a:lnTo>
                <a:lnTo>
                  <a:pt x="4879" y="4842"/>
                </a:lnTo>
                <a:lnTo>
                  <a:pt x="5026" y="4622"/>
                </a:lnTo>
                <a:lnTo>
                  <a:pt x="5209" y="4402"/>
                </a:lnTo>
                <a:lnTo>
                  <a:pt x="5393" y="4219"/>
                </a:lnTo>
                <a:lnTo>
                  <a:pt x="5796" y="3852"/>
                </a:lnTo>
                <a:lnTo>
                  <a:pt x="6236" y="3522"/>
                </a:lnTo>
                <a:lnTo>
                  <a:pt x="6677" y="3228"/>
                </a:lnTo>
                <a:lnTo>
                  <a:pt x="7117" y="2935"/>
                </a:lnTo>
                <a:lnTo>
                  <a:pt x="7594" y="2715"/>
                </a:lnTo>
                <a:lnTo>
                  <a:pt x="8070" y="2494"/>
                </a:lnTo>
                <a:lnTo>
                  <a:pt x="8474" y="2348"/>
                </a:lnTo>
                <a:lnTo>
                  <a:pt x="8841" y="2238"/>
                </a:lnTo>
                <a:lnTo>
                  <a:pt x="9244" y="2164"/>
                </a:lnTo>
                <a:lnTo>
                  <a:pt x="9648" y="2128"/>
                </a:lnTo>
                <a:close/>
                <a:moveTo>
                  <a:pt x="13316" y="4219"/>
                </a:moveTo>
                <a:lnTo>
                  <a:pt x="13426" y="4365"/>
                </a:lnTo>
                <a:lnTo>
                  <a:pt x="12582" y="5026"/>
                </a:lnTo>
                <a:lnTo>
                  <a:pt x="11702" y="5649"/>
                </a:lnTo>
                <a:lnTo>
                  <a:pt x="10785" y="6273"/>
                </a:lnTo>
                <a:lnTo>
                  <a:pt x="9868" y="6860"/>
                </a:lnTo>
                <a:lnTo>
                  <a:pt x="8877" y="7446"/>
                </a:lnTo>
                <a:lnTo>
                  <a:pt x="7887" y="8033"/>
                </a:lnTo>
                <a:lnTo>
                  <a:pt x="6860" y="8584"/>
                </a:lnTo>
                <a:lnTo>
                  <a:pt x="5796" y="9097"/>
                </a:lnTo>
                <a:lnTo>
                  <a:pt x="4989" y="9464"/>
                </a:lnTo>
                <a:lnTo>
                  <a:pt x="4916" y="9317"/>
                </a:lnTo>
                <a:lnTo>
                  <a:pt x="4953" y="9207"/>
                </a:lnTo>
                <a:lnTo>
                  <a:pt x="6053" y="8584"/>
                </a:lnTo>
                <a:lnTo>
                  <a:pt x="10198" y="6089"/>
                </a:lnTo>
                <a:lnTo>
                  <a:pt x="11775" y="5136"/>
                </a:lnTo>
                <a:lnTo>
                  <a:pt x="13316" y="4219"/>
                </a:lnTo>
                <a:close/>
                <a:moveTo>
                  <a:pt x="3962" y="7960"/>
                </a:moveTo>
                <a:lnTo>
                  <a:pt x="3999" y="8070"/>
                </a:lnTo>
                <a:lnTo>
                  <a:pt x="3999" y="8107"/>
                </a:lnTo>
                <a:lnTo>
                  <a:pt x="4146" y="8694"/>
                </a:lnTo>
                <a:lnTo>
                  <a:pt x="3962" y="9024"/>
                </a:lnTo>
                <a:lnTo>
                  <a:pt x="3925" y="9097"/>
                </a:lnTo>
                <a:lnTo>
                  <a:pt x="3925" y="9134"/>
                </a:lnTo>
                <a:lnTo>
                  <a:pt x="3999" y="9244"/>
                </a:lnTo>
                <a:lnTo>
                  <a:pt x="3339" y="9501"/>
                </a:lnTo>
                <a:lnTo>
                  <a:pt x="3008" y="9611"/>
                </a:lnTo>
                <a:lnTo>
                  <a:pt x="2642" y="9684"/>
                </a:lnTo>
                <a:lnTo>
                  <a:pt x="2898" y="9171"/>
                </a:lnTo>
                <a:lnTo>
                  <a:pt x="3229" y="8694"/>
                </a:lnTo>
                <a:lnTo>
                  <a:pt x="3559" y="8327"/>
                </a:lnTo>
                <a:lnTo>
                  <a:pt x="3962" y="7960"/>
                </a:lnTo>
                <a:close/>
                <a:moveTo>
                  <a:pt x="13609" y="4732"/>
                </a:moveTo>
                <a:lnTo>
                  <a:pt x="13683" y="4915"/>
                </a:lnTo>
                <a:lnTo>
                  <a:pt x="12986" y="5502"/>
                </a:lnTo>
                <a:lnTo>
                  <a:pt x="12105" y="6199"/>
                </a:lnTo>
                <a:lnTo>
                  <a:pt x="11225" y="6823"/>
                </a:lnTo>
                <a:lnTo>
                  <a:pt x="10308" y="7446"/>
                </a:lnTo>
                <a:lnTo>
                  <a:pt x="9354" y="8033"/>
                </a:lnTo>
                <a:lnTo>
                  <a:pt x="8401" y="8584"/>
                </a:lnTo>
                <a:lnTo>
                  <a:pt x="7447" y="9097"/>
                </a:lnTo>
                <a:lnTo>
                  <a:pt x="6456" y="9574"/>
                </a:lnTo>
                <a:lnTo>
                  <a:pt x="5429" y="10014"/>
                </a:lnTo>
                <a:lnTo>
                  <a:pt x="5246" y="9794"/>
                </a:lnTo>
                <a:lnTo>
                  <a:pt x="5466" y="9684"/>
                </a:lnTo>
                <a:lnTo>
                  <a:pt x="6603" y="9134"/>
                </a:lnTo>
                <a:lnTo>
                  <a:pt x="7740" y="8547"/>
                </a:lnTo>
                <a:lnTo>
                  <a:pt x="8877" y="7923"/>
                </a:lnTo>
                <a:lnTo>
                  <a:pt x="9978" y="7263"/>
                </a:lnTo>
                <a:lnTo>
                  <a:pt x="10895" y="6676"/>
                </a:lnTo>
                <a:lnTo>
                  <a:pt x="11812" y="6053"/>
                </a:lnTo>
                <a:lnTo>
                  <a:pt x="12729" y="5392"/>
                </a:lnTo>
                <a:lnTo>
                  <a:pt x="13609" y="4732"/>
                </a:lnTo>
                <a:close/>
                <a:moveTo>
                  <a:pt x="11995" y="9721"/>
                </a:moveTo>
                <a:lnTo>
                  <a:pt x="12472" y="9831"/>
                </a:lnTo>
                <a:lnTo>
                  <a:pt x="12436" y="9867"/>
                </a:lnTo>
                <a:lnTo>
                  <a:pt x="12032" y="10271"/>
                </a:lnTo>
                <a:lnTo>
                  <a:pt x="12032" y="10198"/>
                </a:lnTo>
                <a:lnTo>
                  <a:pt x="11995" y="9721"/>
                </a:lnTo>
                <a:close/>
                <a:moveTo>
                  <a:pt x="2715" y="8804"/>
                </a:moveTo>
                <a:lnTo>
                  <a:pt x="2422" y="9317"/>
                </a:lnTo>
                <a:lnTo>
                  <a:pt x="2165" y="9867"/>
                </a:lnTo>
                <a:lnTo>
                  <a:pt x="2165" y="9941"/>
                </a:lnTo>
                <a:lnTo>
                  <a:pt x="2201" y="10051"/>
                </a:lnTo>
                <a:lnTo>
                  <a:pt x="2275" y="10088"/>
                </a:lnTo>
                <a:lnTo>
                  <a:pt x="2348" y="10124"/>
                </a:lnTo>
                <a:lnTo>
                  <a:pt x="2898" y="10014"/>
                </a:lnTo>
                <a:lnTo>
                  <a:pt x="3449" y="9867"/>
                </a:lnTo>
                <a:lnTo>
                  <a:pt x="3925" y="9684"/>
                </a:lnTo>
                <a:lnTo>
                  <a:pt x="4439" y="9464"/>
                </a:lnTo>
                <a:lnTo>
                  <a:pt x="4549" y="9684"/>
                </a:lnTo>
                <a:lnTo>
                  <a:pt x="3559" y="10124"/>
                </a:lnTo>
                <a:lnTo>
                  <a:pt x="3082" y="10308"/>
                </a:lnTo>
                <a:lnTo>
                  <a:pt x="2568" y="10528"/>
                </a:lnTo>
                <a:lnTo>
                  <a:pt x="2275" y="10638"/>
                </a:lnTo>
                <a:lnTo>
                  <a:pt x="2018" y="10674"/>
                </a:lnTo>
                <a:lnTo>
                  <a:pt x="1761" y="10711"/>
                </a:lnTo>
                <a:lnTo>
                  <a:pt x="1468" y="10711"/>
                </a:lnTo>
                <a:lnTo>
                  <a:pt x="2091" y="9794"/>
                </a:lnTo>
                <a:lnTo>
                  <a:pt x="2348" y="9317"/>
                </a:lnTo>
                <a:lnTo>
                  <a:pt x="2642" y="8877"/>
                </a:lnTo>
                <a:lnTo>
                  <a:pt x="2715" y="8804"/>
                </a:lnTo>
                <a:close/>
                <a:moveTo>
                  <a:pt x="13829" y="5429"/>
                </a:moveTo>
                <a:lnTo>
                  <a:pt x="13940" y="5943"/>
                </a:lnTo>
                <a:lnTo>
                  <a:pt x="13940" y="6456"/>
                </a:lnTo>
                <a:lnTo>
                  <a:pt x="13940" y="6896"/>
                </a:lnTo>
                <a:lnTo>
                  <a:pt x="13866" y="7336"/>
                </a:lnTo>
                <a:lnTo>
                  <a:pt x="13756" y="7740"/>
                </a:lnTo>
                <a:lnTo>
                  <a:pt x="13609" y="8143"/>
                </a:lnTo>
                <a:lnTo>
                  <a:pt x="13426" y="8547"/>
                </a:lnTo>
                <a:lnTo>
                  <a:pt x="13206" y="8914"/>
                </a:lnTo>
                <a:lnTo>
                  <a:pt x="12949" y="9281"/>
                </a:lnTo>
                <a:lnTo>
                  <a:pt x="12656" y="9647"/>
                </a:lnTo>
                <a:lnTo>
                  <a:pt x="12289" y="9611"/>
                </a:lnTo>
                <a:lnTo>
                  <a:pt x="11922" y="9537"/>
                </a:lnTo>
                <a:lnTo>
                  <a:pt x="11849" y="9574"/>
                </a:lnTo>
                <a:lnTo>
                  <a:pt x="11812" y="9574"/>
                </a:lnTo>
                <a:lnTo>
                  <a:pt x="11775" y="9647"/>
                </a:lnTo>
                <a:lnTo>
                  <a:pt x="11702" y="10418"/>
                </a:lnTo>
                <a:lnTo>
                  <a:pt x="11702" y="10491"/>
                </a:lnTo>
                <a:lnTo>
                  <a:pt x="11409" y="10711"/>
                </a:lnTo>
                <a:lnTo>
                  <a:pt x="11188" y="10821"/>
                </a:lnTo>
                <a:lnTo>
                  <a:pt x="11152" y="10858"/>
                </a:lnTo>
                <a:lnTo>
                  <a:pt x="11042" y="10931"/>
                </a:lnTo>
                <a:lnTo>
                  <a:pt x="11042" y="10564"/>
                </a:lnTo>
                <a:lnTo>
                  <a:pt x="11115" y="10198"/>
                </a:lnTo>
                <a:lnTo>
                  <a:pt x="11188" y="9867"/>
                </a:lnTo>
                <a:lnTo>
                  <a:pt x="11298" y="9501"/>
                </a:lnTo>
                <a:lnTo>
                  <a:pt x="11298" y="9464"/>
                </a:lnTo>
                <a:lnTo>
                  <a:pt x="11262" y="9427"/>
                </a:lnTo>
                <a:lnTo>
                  <a:pt x="11225" y="9427"/>
                </a:lnTo>
                <a:lnTo>
                  <a:pt x="11188" y="9464"/>
                </a:lnTo>
                <a:lnTo>
                  <a:pt x="11078" y="9647"/>
                </a:lnTo>
                <a:lnTo>
                  <a:pt x="10968" y="9831"/>
                </a:lnTo>
                <a:lnTo>
                  <a:pt x="10785" y="10234"/>
                </a:lnTo>
                <a:lnTo>
                  <a:pt x="10712" y="10638"/>
                </a:lnTo>
                <a:lnTo>
                  <a:pt x="10712" y="11078"/>
                </a:lnTo>
                <a:lnTo>
                  <a:pt x="10271" y="11261"/>
                </a:lnTo>
                <a:lnTo>
                  <a:pt x="9831" y="11371"/>
                </a:lnTo>
                <a:lnTo>
                  <a:pt x="9868" y="11005"/>
                </a:lnTo>
                <a:lnTo>
                  <a:pt x="9978" y="10638"/>
                </a:lnTo>
                <a:lnTo>
                  <a:pt x="10051" y="10344"/>
                </a:lnTo>
                <a:lnTo>
                  <a:pt x="10161" y="10088"/>
                </a:lnTo>
                <a:lnTo>
                  <a:pt x="10418" y="9574"/>
                </a:lnTo>
                <a:lnTo>
                  <a:pt x="10418" y="9537"/>
                </a:lnTo>
                <a:lnTo>
                  <a:pt x="10381" y="9501"/>
                </a:lnTo>
                <a:lnTo>
                  <a:pt x="10345" y="9501"/>
                </a:lnTo>
                <a:lnTo>
                  <a:pt x="10345" y="9537"/>
                </a:lnTo>
                <a:lnTo>
                  <a:pt x="10015" y="9941"/>
                </a:lnTo>
                <a:lnTo>
                  <a:pt x="9758" y="10418"/>
                </a:lnTo>
                <a:lnTo>
                  <a:pt x="9538" y="10895"/>
                </a:lnTo>
                <a:lnTo>
                  <a:pt x="9501" y="11151"/>
                </a:lnTo>
                <a:lnTo>
                  <a:pt x="9428" y="11408"/>
                </a:lnTo>
                <a:lnTo>
                  <a:pt x="8951" y="11408"/>
                </a:lnTo>
                <a:lnTo>
                  <a:pt x="8951" y="11261"/>
                </a:lnTo>
                <a:lnTo>
                  <a:pt x="8914" y="11225"/>
                </a:lnTo>
                <a:lnTo>
                  <a:pt x="8877" y="11188"/>
                </a:lnTo>
                <a:lnTo>
                  <a:pt x="8841" y="11188"/>
                </a:lnTo>
                <a:lnTo>
                  <a:pt x="8804" y="11225"/>
                </a:lnTo>
                <a:lnTo>
                  <a:pt x="8731" y="11298"/>
                </a:lnTo>
                <a:lnTo>
                  <a:pt x="9171" y="10454"/>
                </a:lnTo>
                <a:lnTo>
                  <a:pt x="9391" y="10051"/>
                </a:lnTo>
                <a:lnTo>
                  <a:pt x="9684" y="9647"/>
                </a:lnTo>
                <a:lnTo>
                  <a:pt x="9684" y="9611"/>
                </a:lnTo>
                <a:lnTo>
                  <a:pt x="9648" y="9611"/>
                </a:lnTo>
                <a:lnTo>
                  <a:pt x="9648" y="9574"/>
                </a:lnTo>
                <a:lnTo>
                  <a:pt x="9611" y="9611"/>
                </a:lnTo>
                <a:lnTo>
                  <a:pt x="9244" y="10014"/>
                </a:lnTo>
                <a:lnTo>
                  <a:pt x="8914" y="10418"/>
                </a:lnTo>
                <a:lnTo>
                  <a:pt x="8621" y="10858"/>
                </a:lnTo>
                <a:lnTo>
                  <a:pt x="8327" y="11335"/>
                </a:lnTo>
                <a:lnTo>
                  <a:pt x="7960" y="11225"/>
                </a:lnTo>
                <a:lnTo>
                  <a:pt x="7997" y="11188"/>
                </a:lnTo>
                <a:lnTo>
                  <a:pt x="7997" y="11151"/>
                </a:lnTo>
                <a:lnTo>
                  <a:pt x="7960" y="11115"/>
                </a:lnTo>
                <a:lnTo>
                  <a:pt x="7960" y="11078"/>
                </a:lnTo>
                <a:lnTo>
                  <a:pt x="7924" y="10968"/>
                </a:lnTo>
                <a:lnTo>
                  <a:pt x="7960" y="10858"/>
                </a:lnTo>
                <a:lnTo>
                  <a:pt x="8034" y="10601"/>
                </a:lnTo>
                <a:lnTo>
                  <a:pt x="8181" y="10308"/>
                </a:lnTo>
                <a:lnTo>
                  <a:pt x="8474" y="9831"/>
                </a:lnTo>
                <a:lnTo>
                  <a:pt x="8767" y="9427"/>
                </a:lnTo>
                <a:lnTo>
                  <a:pt x="8804" y="9391"/>
                </a:lnTo>
                <a:lnTo>
                  <a:pt x="8767" y="9317"/>
                </a:lnTo>
                <a:lnTo>
                  <a:pt x="8694" y="9317"/>
                </a:lnTo>
                <a:lnTo>
                  <a:pt x="8364" y="9537"/>
                </a:lnTo>
                <a:lnTo>
                  <a:pt x="8107" y="9831"/>
                </a:lnTo>
                <a:lnTo>
                  <a:pt x="7887" y="10124"/>
                </a:lnTo>
                <a:lnTo>
                  <a:pt x="7704" y="10454"/>
                </a:lnTo>
                <a:lnTo>
                  <a:pt x="7594" y="10784"/>
                </a:lnTo>
                <a:lnTo>
                  <a:pt x="7557" y="10968"/>
                </a:lnTo>
                <a:lnTo>
                  <a:pt x="7594" y="11115"/>
                </a:lnTo>
                <a:lnTo>
                  <a:pt x="7153" y="10968"/>
                </a:lnTo>
                <a:lnTo>
                  <a:pt x="6713" y="10784"/>
                </a:lnTo>
                <a:lnTo>
                  <a:pt x="6933" y="10564"/>
                </a:lnTo>
                <a:lnTo>
                  <a:pt x="7080" y="10344"/>
                </a:lnTo>
                <a:lnTo>
                  <a:pt x="7153" y="10234"/>
                </a:lnTo>
                <a:lnTo>
                  <a:pt x="7190" y="10124"/>
                </a:lnTo>
                <a:lnTo>
                  <a:pt x="7190" y="10088"/>
                </a:lnTo>
                <a:lnTo>
                  <a:pt x="7153" y="10088"/>
                </a:lnTo>
                <a:lnTo>
                  <a:pt x="7080" y="10124"/>
                </a:lnTo>
                <a:lnTo>
                  <a:pt x="7007" y="10161"/>
                </a:lnTo>
                <a:lnTo>
                  <a:pt x="6823" y="10308"/>
                </a:lnTo>
                <a:lnTo>
                  <a:pt x="6493" y="10564"/>
                </a:lnTo>
                <a:lnTo>
                  <a:pt x="6420" y="10638"/>
                </a:lnTo>
                <a:lnTo>
                  <a:pt x="5906" y="10344"/>
                </a:lnTo>
                <a:lnTo>
                  <a:pt x="6897" y="9904"/>
                </a:lnTo>
                <a:lnTo>
                  <a:pt x="7887" y="9391"/>
                </a:lnTo>
                <a:lnTo>
                  <a:pt x="8877" y="8877"/>
                </a:lnTo>
                <a:lnTo>
                  <a:pt x="9795" y="8327"/>
                </a:lnTo>
                <a:lnTo>
                  <a:pt x="10748" y="7740"/>
                </a:lnTo>
                <a:lnTo>
                  <a:pt x="11665" y="7116"/>
                </a:lnTo>
                <a:lnTo>
                  <a:pt x="12546" y="6456"/>
                </a:lnTo>
                <a:lnTo>
                  <a:pt x="13426" y="5796"/>
                </a:lnTo>
                <a:lnTo>
                  <a:pt x="13829" y="5429"/>
                </a:lnTo>
                <a:close/>
                <a:moveTo>
                  <a:pt x="1651" y="9757"/>
                </a:moveTo>
                <a:lnTo>
                  <a:pt x="1028" y="10711"/>
                </a:lnTo>
                <a:lnTo>
                  <a:pt x="991" y="10784"/>
                </a:lnTo>
                <a:lnTo>
                  <a:pt x="1028" y="10858"/>
                </a:lnTo>
                <a:lnTo>
                  <a:pt x="1028" y="10931"/>
                </a:lnTo>
                <a:lnTo>
                  <a:pt x="1101" y="10968"/>
                </a:lnTo>
                <a:lnTo>
                  <a:pt x="1358" y="11041"/>
                </a:lnTo>
                <a:lnTo>
                  <a:pt x="1651" y="11078"/>
                </a:lnTo>
                <a:lnTo>
                  <a:pt x="1908" y="11078"/>
                </a:lnTo>
                <a:lnTo>
                  <a:pt x="2165" y="11041"/>
                </a:lnTo>
                <a:lnTo>
                  <a:pt x="2715" y="10858"/>
                </a:lnTo>
                <a:lnTo>
                  <a:pt x="3229" y="10638"/>
                </a:lnTo>
                <a:lnTo>
                  <a:pt x="4769" y="10014"/>
                </a:lnTo>
                <a:lnTo>
                  <a:pt x="4953" y="10198"/>
                </a:lnTo>
                <a:lnTo>
                  <a:pt x="4072" y="10564"/>
                </a:lnTo>
                <a:lnTo>
                  <a:pt x="3192" y="10895"/>
                </a:lnTo>
                <a:lnTo>
                  <a:pt x="2238" y="11188"/>
                </a:lnTo>
                <a:lnTo>
                  <a:pt x="1248" y="11445"/>
                </a:lnTo>
                <a:lnTo>
                  <a:pt x="1101" y="11518"/>
                </a:lnTo>
                <a:lnTo>
                  <a:pt x="844" y="11555"/>
                </a:lnTo>
                <a:lnTo>
                  <a:pt x="624" y="11555"/>
                </a:lnTo>
                <a:lnTo>
                  <a:pt x="551" y="11518"/>
                </a:lnTo>
                <a:lnTo>
                  <a:pt x="477" y="11481"/>
                </a:lnTo>
                <a:lnTo>
                  <a:pt x="477" y="11408"/>
                </a:lnTo>
                <a:lnTo>
                  <a:pt x="514" y="11298"/>
                </a:lnTo>
                <a:lnTo>
                  <a:pt x="661" y="11005"/>
                </a:lnTo>
                <a:lnTo>
                  <a:pt x="991" y="10601"/>
                </a:lnTo>
                <a:lnTo>
                  <a:pt x="1321" y="10161"/>
                </a:lnTo>
                <a:lnTo>
                  <a:pt x="1651" y="9757"/>
                </a:lnTo>
                <a:close/>
                <a:moveTo>
                  <a:pt x="16324" y="0"/>
                </a:moveTo>
                <a:lnTo>
                  <a:pt x="16140" y="37"/>
                </a:lnTo>
                <a:lnTo>
                  <a:pt x="15774" y="147"/>
                </a:lnTo>
                <a:lnTo>
                  <a:pt x="15480" y="330"/>
                </a:lnTo>
                <a:lnTo>
                  <a:pt x="14636" y="807"/>
                </a:lnTo>
                <a:lnTo>
                  <a:pt x="13866" y="1357"/>
                </a:lnTo>
                <a:lnTo>
                  <a:pt x="13059" y="1908"/>
                </a:lnTo>
                <a:lnTo>
                  <a:pt x="12289" y="2458"/>
                </a:lnTo>
                <a:lnTo>
                  <a:pt x="12032" y="2311"/>
                </a:lnTo>
                <a:lnTo>
                  <a:pt x="11812" y="2238"/>
                </a:lnTo>
                <a:lnTo>
                  <a:pt x="11629" y="2238"/>
                </a:lnTo>
                <a:lnTo>
                  <a:pt x="11372" y="2091"/>
                </a:lnTo>
                <a:lnTo>
                  <a:pt x="11115" y="1981"/>
                </a:lnTo>
                <a:lnTo>
                  <a:pt x="10858" y="1908"/>
                </a:lnTo>
                <a:lnTo>
                  <a:pt x="10565" y="1834"/>
                </a:lnTo>
                <a:lnTo>
                  <a:pt x="10015" y="1761"/>
                </a:lnTo>
                <a:lnTo>
                  <a:pt x="9464" y="1761"/>
                </a:lnTo>
                <a:lnTo>
                  <a:pt x="8914" y="1834"/>
                </a:lnTo>
                <a:lnTo>
                  <a:pt x="8364" y="1981"/>
                </a:lnTo>
                <a:lnTo>
                  <a:pt x="7814" y="2164"/>
                </a:lnTo>
                <a:lnTo>
                  <a:pt x="7300" y="2384"/>
                </a:lnTo>
                <a:lnTo>
                  <a:pt x="6677" y="2715"/>
                </a:lnTo>
                <a:lnTo>
                  <a:pt x="6090" y="3081"/>
                </a:lnTo>
                <a:lnTo>
                  <a:pt x="5503" y="3522"/>
                </a:lnTo>
                <a:lnTo>
                  <a:pt x="4989" y="3962"/>
                </a:lnTo>
                <a:lnTo>
                  <a:pt x="4769" y="4219"/>
                </a:lnTo>
                <a:lnTo>
                  <a:pt x="4549" y="4475"/>
                </a:lnTo>
                <a:lnTo>
                  <a:pt x="4402" y="4769"/>
                </a:lnTo>
                <a:lnTo>
                  <a:pt x="4256" y="5062"/>
                </a:lnTo>
                <a:lnTo>
                  <a:pt x="4146" y="5356"/>
                </a:lnTo>
                <a:lnTo>
                  <a:pt x="4035" y="5686"/>
                </a:lnTo>
                <a:lnTo>
                  <a:pt x="3999" y="6016"/>
                </a:lnTo>
                <a:lnTo>
                  <a:pt x="3925" y="6346"/>
                </a:lnTo>
                <a:lnTo>
                  <a:pt x="3889" y="6970"/>
                </a:lnTo>
                <a:lnTo>
                  <a:pt x="3925" y="7630"/>
                </a:lnTo>
                <a:lnTo>
                  <a:pt x="3339" y="7960"/>
                </a:lnTo>
                <a:lnTo>
                  <a:pt x="2752" y="8290"/>
                </a:lnTo>
                <a:lnTo>
                  <a:pt x="2238" y="8657"/>
                </a:lnTo>
                <a:lnTo>
                  <a:pt x="1725" y="9097"/>
                </a:lnTo>
                <a:lnTo>
                  <a:pt x="1248" y="9574"/>
                </a:lnTo>
                <a:lnTo>
                  <a:pt x="808" y="10051"/>
                </a:lnTo>
                <a:lnTo>
                  <a:pt x="404" y="10601"/>
                </a:lnTo>
                <a:lnTo>
                  <a:pt x="221" y="10858"/>
                </a:lnTo>
                <a:lnTo>
                  <a:pt x="74" y="11151"/>
                </a:lnTo>
                <a:lnTo>
                  <a:pt x="1" y="11371"/>
                </a:lnTo>
                <a:lnTo>
                  <a:pt x="37" y="11555"/>
                </a:lnTo>
                <a:lnTo>
                  <a:pt x="111" y="11738"/>
                </a:lnTo>
                <a:lnTo>
                  <a:pt x="184" y="11812"/>
                </a:lnTo>
                <a:lnTo>
                  <a:pt x="257" y="11885"/>
                </a:lnTo>
                <a:lnTo>
                  <a:pt x="477" y="11958"/>
                </a:lnTo>
                <a:lnTo>
                  <a:pt x="697" y="11995"/>
                </a:lnTo>
                <a:lnTo>
                  <a:pt x="918" y="11995"/>
                </a:lnTo>
                <a:lnTo>
                  <a:pt x="1174" y="11958"/>
                </a:lnTo>
                <a:lnTo>
                  <a:pt x="1835" y="11812"/>
                </a:lnTo>
                <a:lnTo>
                  <a:pt x="2495" y="11591"/>
                </a:lnTo>
                <a:lnTo>
                  <a:pt x="3815" y="11151"/>
                </a:lnTo>
                <a:lnTo>
                  <a:pt x="4586" y="10858"/>
                </a:lnTo>
                <a:lnTo>
                  <a:pt x="5356" y="10564"/>
                </a:lnTo>
                <a:lnTo>
                  <a:pt x="5760" y="10858"/>
                </a:lnTo>
                <a:lnTo>
                  <a:pt x="6200" y="11078"/>
                </a:lnTo>
                <a:lnTo>
                  <a:pt x="6236" y="11261"/>
                </a:lnTo>
                <a:lnTo>
                  <a:pt x="6273" y="11335"/>
                </a:lnTo>
                <a:lnTo>
                  <a:pt x="6346" y="11371"/>
                </a:lnTo>
                <a:lnTo>
                  <a:pt x="6493" y="11371"/>
                </a:lnTo>
                <a:lnTo>
                  <a:pt x="6603" y="11261"/>
                </a:lnTo>
                <a:lnTo>
                  <a:pt x="7410" y="11591"/>
                </a:lnTo>
                <a:lnTo>
                  <a:pt x="7814" y="11702"/>
                </a:lnTo>
                <a:lnTo>
                  <a:pt x="8217" y="11812"/>
                </a:lnTo>
                <a:lnTo>
                  <a:pt x="8291" y="11848"/>
                </a:lnTo>
                <a:lnTo>
                  <a:pt x="8364" y="11885"/>
                </a:lnTo>
                <a:lnTo>
                  <a:pt x="8474" y="11848"/>
                </a:lnTo>
                <a:lnTo>
                  <a:pt x="8547" y="11885"/>
                </a:lnTo>
                <a:lnTo>
                  <a:pt x="8877" y="11922"/>
                </a:lnTo>
                <a:lnTo>
                  <a:pt x="9574" y="11922"/>
                </a:lnTo>
                <a:lnTo>
                  <a:pt x="9905" y="11885"/>
                </a:lnTo>
                <a:lnTo>
                  <a:pt x="10235" y="11812"/>
                </a:lnTo>
                <a:lnTo>
                  <a:pt x="10565" y="11702"/>
                </a:lnTo>
                <a:lnTo>
                  <a:pt x="10895" y="11555"/>
                </a:lnTo>
                <a:lnTo>
                  <a:pt x="11225" y="11408"/>
                </a:lnTo>
                <a:lnTo>
                  <a:pt x="11555" y="11225"/>
                </a:lnTo>
                <a:lnTo>
                  <a:pt x="11885" y="11041"/>
                </a:lnTo>
                <a:lnTo>
                  <a:pt x="12179" y="10784"/>
                </a:lnTo>
                <a:lnTo>
                  <a:pt x="12472" y="10564"/>
                </a:lnTo>
                <a:lnTo>
                  <a:pt x="12766" y="10308"/>
                </a:lnTo>
                <a:lnTo>
                  <a:pt x="13022" y="10014"/>
                </a:lnTo>
                <a:lnTo>
                  <a:pt x="13279" y="9721"/>
                </a:lnTo>
                <a:lnTo>
                  <a:pt x="13499" y="9391"/>
                </a:lnTo>
                <a:lnTo>
                  <a:pt x="13719" y="9097"/>
                </a:lnTo>
                <a:lnTo>
                  <a:pt x="13903" y="8730"/>
                </a:lnTo>
                <a:lnTo>
                  <a:pt x="14050" y="8400"/>
                </a:lnTo>
                <a:lnTo>
                  <a:pt x="14196" y="8033"/>
                </a:lnTo>
                <a:lnTo>
                  <a:pt x="14306" y="7667"/>
                </a:lnTo>
                <a:lnTo>
                  <a:pt x="14380" y="7300"/>
                </a:lnTo>
                <a:lnTo>
                  <a:pt x="14453" y="6933"/>
                </a:lnTo>
                <a:lnTo>
                  <a:pt x="14490" y="6529"/>
                </a:lnTo>
                <a:lnTo>
                  <a:pt x="14490" y="6163"/>
                </a:lnTo>
                <a:lnTo>
                  <a:pt x="14453" y="5796"/>
                </a:lnTo>
                <a:lnTo>
                  <a:pt x="14380" y="5429"/>
                </a:lnTo>
                <a:lnTo>
                  <a:pt x="14270" y="5062"/>
                </a:lnTo>
                <a:lnTo>
                  <a:pt x="15113" y="4329"/>
                </a:lnTo>
                <a:lnTo>
                  <a:pt x="15920" y="3558"/>
                </a:lnTo>
                <a:lnTo>
                  <a:pt x="16434" y="3045"/>
                </a:lnTo>
                <a:lnTo>
                  <a:pt x="16691" y="2751"/>
                </a:lnTo>
                <a:lnTo>
                  <a:pt x="16947" y="2458"/>
                </a:lnTo>
                <a:lnTo>
                  <a:pt x="17168" y="2128"/>
                </a:lnTo>
                <a:lnTo>
                  <a:pt x="17351" y="1798"/>
                </a:lnTo>
                <a:lnTo>
                  <a:pt x="17461" y="1431"/>
                </a:lnTo>
                <a:lnTo>
                  <a:pt x="17461" y="1247"/>
                </a:lnTo>
                <a:lnTo>
                  <a:pt x="17461" y="1064"/>
                </a:lnTo>
                <a:lnTo>
                  <a:pt x="17388" y="770"/>
                </a:lnTo>
                <a:lnTo>
                  <a:pt x="17278" y="514"/>
                </a:lnTo>
                <a:lnTo>
                  <a:pt x="17094" y="257"/>
                </a:lnTo>
                <a:lnTo>
                  <a:pt x="16837" y="74"/>
                </a:lnTo>
                <a:lnTo>
                  <a:pt x="16691" y="37"/>
                </a:lnTo>
                <a:lnTo>
                  <a:pt x="16507" y="0"/>
                </a:lnTo>
                <a:close/>
              </a:path>
            </a:pathLst>
          </a:custGeom>
          <a:solidFill>
            <a:srgbClr val="A4C2F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A4C2F4"/>
              </a:solidFill>
              <a:latin typeface="Arial"/>
              <a:ea typeface="Arial"/>
              <a:cs typeface="Arial"/>
              <a:sym typeface="Arial"/>
            </a:endParaRPr>
          </a:p>
        </p:txBody>
      </p:sp>
      <p:sp>
        <p:nvSpPr>
          <p:cNvPr id="920" name="Google Shape;920;p42"/>
          <p:cNvSpPr/>
          <p:nvPr/>
        </p:nvSpPr>
        <p:spPr>
          <a:xfrm>
            <a:off x="6581517" y="4041241"/>
            <a:ext cx="372518" cy="384998"/>
          </a:xfrm>
          <a:custGeom>
            <a:avLst/>
            <a:gdLst/>
            <a:ahLst/>
            <a:cxnLst/>
            <a:rect l="l" t="t" r="r" b="b"/>
            <a:pathLst>
              <a:path w="13133" h="13573" extrusionOk="0">
                <a:moveTo>
                  <a:pt x="2714" y="1798"/>
                </a:moveTo>
                <a:lnTo>
                  <a:pt x="2971" y="1908"/>
                </a:lnTo>
                <a:lnTo>
                  <a:pt x="3118" y="2018"/>
                </a:lnTo>
                <a:lnTo>
                  <a:pt x="3265" y="2128"/>
                </a:lnTo>
                <a:lnTo>
                  <a:pt x="3411" y="2311"/>
                </a:lnTo>
                <a:lnTo>
                  <a:pt x="3485" y="2458"/>
                </a:lnTo>
                <a:lnTo>
                  <a:pt x="3375" y="2458"/>
                </a:lnTo>
                <a:lnTo>
                  <a:pt x="3301" y="2495"/>
                </a:lnTo>
                <a:lnTo>
                  <a:pt x="3265" y="2568"/>
                </a:lnTo>
                <a:lnTo>
                  <a:pt x="3228" y="2605"/>
                </a:lnTo>
                <a:lnTo>
                  <a:pt x="3155" y="2568"/>
                </a:lnTo>
                <a:lnTo>
                  <a:pt x="3008" y="2348"/>
                </a:lnTo>
                <a:lnTo>
                  <a:pt x="2825" y="1981"/>
                </a:lnTo>
                <a:lnTo>
                  <a:pt x="2714" y="1798"/>
                </a:lnTo>
                <a:close/>
                <a:moveTo>
                  <a:pt x="1908" y="2825"/>
                </a:moveTo>
                <a:lnTo>
                  <a:pt x="1797" y="2861"/>
                </a:lnTo>
                <a:lnTo>
                  <a:pt x="1761" y="2898"/>
                </a:lnTo>
                <a:lnTo>
                  <a:pt x="1687" y="2971"/>
                </a:lnTo>
                <a:lnTo>
                  <a:pt x="1687" y="3045"/>
                </a:lnTo>
                <a:lnTo>
                  <a:pt x="1687" y="3118"/>
                </a:lnTo>
                <a:lnTo>
                  <a:pt x="1724" y="3191"/>
                </a:lnTo>
                <a:lnTo>
                  <a:pt x="1797" y="3228"/>
                </a:lnTo>
                <a:lnTo>
                  <a:pt x="1944" y="3301"/>
                </a:lnTo>
                <a:lnTo>
                  <a:pt x="2054" y="3412"/>
                </a:lnTo>
                <a:lnTo>
                  <a:pt x="2164" y="3522"/>
                </a:lnTo>
                <a:lnTo>
                  <a:pt x="2201" y="3595"/>
                </a:lnTo>
                <a:lnTo>
                  <a:pt x="2274" y="3632"/>
                </a:lnTo>
                <a:lnTo>
                  <a:pt x="2384" y="3632"/>
                </a:lnTo>
                <a:lnTo>
                  <a:pt x="2458" y="3558"/>
                </a:lnTo>
                <a:lnTo>
                  <a:pt x="2494" y="3448"/>
                </a:lnTo>
                <a:lnTo>
                  <a:pt x="2494" y="3338"/>
                </a:lnTo>
                <a:lnTo>
                  <a:pt x="2421" y="3228"/>
                </a:lnTo>
                <a:lnTo>
                  <a:pt x="2348" y="3155"/>
                </a:lnTo>
                <a:lnTo>
                  <a:pt x="2164" y="2971"/>
                </a:lnTo>
                <a:lnTo>
                  <a:pt x="1981" y="2861"/>
                </a:lnTo>
                <a:lnTo>
                  <a:pt x="1908" y="2825"/>
                </a:lnTo>
                <a:close/>
                <a:moveTo>
                  <a:pt x="1137" y="2311"/>
                </a:moveTo>
                <a:lnTo>
                  <a:pt x="1614" y="2458"/>
                </a:lnTo>
                <a:lnTo>
                  <a:pt x="2054" y="2678"/>
                </a:lnTo>
                <a:lnTo>
                  <a:pt x="2201" y="2751"/>
                </a:lnTo>
                <a:lnTo>
                  <a:pt x="2348" y="2898"/>
                </a:lnTo>
                <a:lnTo>
                  <a:pt x="2458" y="3008"/>
                </a:lnTo>
                <a:lnTo>
                  <a:pt x="2531" y="3191"/>
                </a:lnTo>
                <a:lnTo>
                  <a:pt x="2568" y="3265"/>
                </a:lnTo>
                <a:lnTo>
                  <a:pt x="2568" y="3338"/>
                </a:lnTo>
                <a:lnTo>
                  <a:pt x="2531" y="3485"/>
                </a:lnTo>
                <a:lnTo>
                  <a:pt x="2384" y="3742"/>
                </a:lnTo>
                <a:lnTo>
                  <a:pt x="2274" y="3852"/>
                </a:lnTo>
                <a:lnTo>
                  <a:pt x="2164" y="3962"/>
                </a:lnTo>
                <a:lnTo>
                  <a:pt x="1834" y="3632"/>
                </a:lnTo>
                <a:lnTo>
                  <a:pt x="1541" y="3228"/>
                </a:lnTo>
                <a:lnTo>
                  <a:pt x="1321" y="2788"/>
                </a:lnTo>
                <a:lnTo>
                  <a:pt x="1137" y="2311"/>
                </a:lnTo>
                <a:close/>
                <a:moveTo>
                  <a:pt x="8804" y="514"/>
                </a:moveTo>
                <a:lnTo>
                  <a:pt x="8694" y="2531"/>
                </a:lnTo>
                <a:lnTo>
                  <a:pt x="8657" y="3632"/>
                </a:lnTo>
                <a:lnTo>
                  <a:pt x="8657" y="4549"/>
                </a:lnTo>
                <a:lnTo>
                  <a:pt x="7556" y="3778"/>
                </a:lnTo>
                <a:lnTo>
                  <a:pt x="7043" y="3375"/>
                </a:lnTo>
                <a:lnTo>
                  <a:pt x="6529" y="2971"/>
                </a:lnTo>
                <a:lnTo>
                  <a:pt x="6639" y="2788"/>
                </a:lnTo>
                <a:lnTo>
                  <a:pt x="6713" y="2678"/>
                </a:lnTo>
                <a:lnTo>
                  <a:pt x="7556" y="1798"/>
                </a:lnTo>
                <a:lnTo>
                  <a:pt x="8290" y="991"/>
                </a:lnTo>
                <a:lnTo>
                  <a:pt x="8510" y="734"/>
                </a:lnTo>
                <a:lnTo>
                  <a:pt x="8657" y="624"/>
                </a:lnTo>
                <a:lnTo>
                  <a:pt x="8804" y="514"/>
                </a:lnTo>
                <a:close/>
                <a:moveTo>
                  <a:pt x="660" y="4145"/>
                </a:moveTo>
                <a:lnTo>
                  <a:pt x="880" y="4219"/>
                </a:lnTo>
                <a:lnTo>
                  <a:pt x="1064" y="4255"/>
                </a:lnTo>
                <a:lnTo>
                  <a:pt x="1247" y="4329"/>
                </a:lnTo>
                <a:lnTo>
                  <a:pt x="1357" y="4439"/>
                </a:lnTo>
                <a:lnTo>
                  <a:pt x="1431" y="4585"/>
                </a:lnTo>
                <a:lnTo>
                  <a:pt x="1467" y="4659"/>
                </a:lnTo>
                <a:lnTo>
                  <a:pt x="1467" y="4732"/>
                </a:lnTo>
                <a:lnTo>
                  <a:pt x="1467" y="4805"/>
                </a:lnTo>
                <a:lnTo>
                  <a:pt x="1394" y="4842"/>
                </a:lnTo>
                <a:lnTo>
                  <a:pt x="1284" y="4805"/>
                </a:lnTo>
                <a:lnTo>
                  <a:pt x="1211" y="4769"/>
                </a:lnTo>
                <a:lnTo>
                  <a:pt x="990" y="4585"/>
                </a:lnTo>
                <a:lnTo>
                  <a:pt x="844" y="4402"/>
                </a:lnTo>
                <a:lnTo>
                  <a:pt x="660" y="4145"/>
                </a:lnTo>
                <a:close/>
                <a:moveTo>
                  <a:pt x="3962" y="2935"/>
                </a:moveTo>
                <a:lnTo>
                  <a:pt x="4218" y="3155"/>
                </a:lnTo>
                <a:lnTo>
                  <a:pt x="4035" y="3338"/>
                </a:lnTo>
                <a:lnTo>
                  <a:pt x="2641" y="4659"/>
                </a:lnTo>
                <a:lnTo>
                  <a:pt x="2311" y="5026"/>
                </a:lnTo>
                <a:lnTo>
                  <a:pt x="2054" y="5392"/>
                </a:lnTo>
                <a:lnTo>
                  <a:pt x="1797" y="5172"/>
                </a:lnTo>
                <a:lnTo>
                  <a:pt x="2971" y="4072"/>
                </a:lnTo>
                <a:lnTo>
                  <a:pt x="3485" y="3522"/>
                </a:lnTo>
                <a:lnTo>
                  <a:pt x="3742" y="3265"/>
                </a:lnTo>
                <a:lnTo>
                  <a:pt x="3962" y="2935"/>
                </a:lnTo>
                <a:close/>
                <a:moveTo>
                  <a:pt x="4989" y="5209"/>
                </a:moveTo>
                <a:lnTo>
                  <a:pt x="5356" y="5686"/>
                </a:lnTo>
                <a:lnTo>
                  <a:pt x="5686" y="6199"/>
                </a:lnTo>
                <a:lnTo>
                  <a:pt x="6199" y="7080"/>
                </a:lnTo>
                <a:lnTo>
                  <a:pt x="6199" y="7080"/>
                </a:lnTo>
                <a:lnTo>
                  <a:pt x="5282" y="6640"/>
                </a:lnTo>
                <a:lnTo>
                  <a:pt x="4365" y="6199"/>
                </a:lnTo>
                <a:lnTo>
                  <a:pt x="4512" y="5943"/>
                </a:lnTo>
                <a:lnTo>
                  <a:pt x="4989" y="5209"/>
                </a:lnTo>
                <a:close/>
                <a:moveTo>
                  <a:pt x="4879" y="4695"/>
                </a:moveTo>
                <a:lnTo>
                  <a:pt x="4805" y="4805"/>
                </a:lnTo>
                <a:lnTo>
                  <a:pt x="4218" y="5649"/>
                </a:lnTo>
                <a:lnTo>
                  <a:pt x="3962" y="6053"/>
                </a:lnTo>
                <a:lnTo>
                  <a:pt x="3852" y="6053"/>
                </a:lnTo>
                <a:lnTo>
                  <a:pt x="3778" y="6126"/>
                </a:lnTo>
                <a:lnTo>
                  <a:pt x="3742" y="6199"/>
                </a:lnTo>
                <a:lnTo>
                  <a:pt x="3705" y="6273"/>
                </a:lnTo>
                <a:lnTo>
                  <a:pt x="3742" y="6346"/>
                </a:lnTo>
                <a:lnTo>
                  <a:pt x="3778" y="6493"/>
                </a:lnTo>
                <a:lnTo>
                  <a:pt x="3852" y="6529"/>
                </a:lnTo>
                <a:lnTo>
                  <a:pt x="3925" y="6566"/>
                </a:lnTo>
                <a:lnTo>
                  <a:pt x="3998" y="6566"/>
                </a:lnTo>
                <a:lnTo>
                  <a:pt x="5172" y="7080"/>
                </a:lnTo>
                <a:lnTo>
                  <a:pt x="5722" y="7336"/>
                </a:lnTo>
                <a:lnTo>
                  <a:pt x="6053" y="7447"/>
                </a:lnTo>
                <a:lnTo>
                  <a:pt x="6346" y="7483"/>
                </a:lnTo>
                <a:lnTo>
                  <a:pt x="6419" y="7483"/>
                </a:lnTo>
                <a:lnTo>
                  <a:pt x="6493" y="7447"/>
                </a:lnTo>
                <a:lnTo>
                  <a:pt x="6529" y="7483"/>
                </a:lnTo>
                <a:lnTo>
                  <a:pt x="6603" y="7483"/>
                </a:lnTo>
                <a:lnTo>
                  <a:pt x="6639" y="7447"/>
                </a:lnTo>
                <a:lnTo>
                  <a:pt x="6639" y="7410"/>
                </a:lnTo>
                <a:lnTo>
                  <a:pt x="6566" y="7080"/>
                </a:lnTo>
                <a:lnTo>
                  <a:pt x="6456" y="6750"/>
                </a:lnTo>
                <a:lnTo>
                  <a:pt x="6273" y="6419"/>
                </a:lnTo>
                <a:lnTo>
                  <a:pt x="6089" y="6089"/>
                </a:lnTo>
                <a:lnTo>
                  <a:pt x="5649" y="5429"/>
                </a:lnTo>
                <a:lnTo>
                  <a:pt x="5135" y="4769"/>
                </a:lnTo>
                <a:lnTo>
                  <a:pt x="5062" y="4695"/>
                </a:lnTo>
                <a:close/>
                <a:moveTo>
                  <a:pt x="9757" y="9537"/>
                </a:moveTo>
                <a:lnTo>
                  <a:pt x="9794" y="9647"/>
                </a:lnTo>
                <a:lnTo>
                  <a:pt x="9831" y="9757"/>
                </a:lnTo>
                <a:lnTo>
                  <a:pt x="9867" y="9867"/>
                </a:lnTo>
                <a:lnTo>
                  <a:pt x="9867" y="9978"/>
                </a:lnTo>
                <a:lnTo>
                  <a:pt x="9831" y="10088"/>
                </a:lnTo>
                <a:lnTo>
                  <a:pt x="9794" y="9757"/>
                </a:lnTo>
                <a:lnTo>
                  <a:pt x="9757" y="9537"/>
                </a:lnTo>
                <a:close/>
                <a:moveTo>
                  <a:pt x="8950" y="8877"/>
                </a:moveTo>
                <a:lnTo>
                  <a:pt x="9207" y="9024"/>
                </a:lnTo>
                <a:lnTo>
                  <a:pt x="9207" y="9207"/>
                </a:lnTo>
                <a:lnTo>
                  <a:pt x="9281" y="9391"/>
                </a:lnTo>
                <a:lnTo>
                  <a:pt x="9391" y="9757"/>
                </a:lnTo>
                <a:lnTo>
                  <a:pt x="9574" y="10418"/>
                </a:lnTo>
                <a:lnTo>
                  <a:pt x="9464" y="10491"/>
                </a:lnTo>
                <a:lnTo>
                  <a:pt x="9391" y="10271"/>
                </a:lnTo>
                <a:lnTo>
                  <a:pt x="9281" y="10088"/>
                </a:lnTo>
                <a:lnTo>
                  <a:pt x="8914" y="9281"/>
                </a:lnTo>
                <a:lnTo>
                  <a:pt x="8840" y="9134"/>
                </a:lnTo>
                <a:lnTo>
                  <a:pt x="8767" y="9024"/>
                </a:lnTo>
                <a:lnTo>
                  <a:pt x="8950" y="8877"/>
                </a:lnTo>
                <a:close/>
                <a:moveTo>
                  <a:pt x="8547" y="9244"/>
                </a:moveTo>
                <a:lnTo>
                  <a:pt x="8547" y="9281"/>
                </a:lnTo>
                <a:lnTo>
                  <a:pt x="8657" y="9281"/>
                </a:lnTo>
                <a:lnTo>
                  <a:pt x="8694" y="9244"/>
                </a:lnTo>
                <a:lnTo>
                  <a:pt x="8657" y="9354"/>
                </a:lnTo>
                <a:lnTo>
                  <a:pt x="8657" y="9464"/>
                </a:lnTo>
                <a:lnTo>
                  <a:pt x="8767" y="9721"/>
                </a:lnTo>
                <a:lnTo>
                  <a:pt x="9024" y="10198"/>
                </a:lnTo>
                <a:lnTo>
                  <a:pt x="9170" y="10528"/>
                </a:lnTo>
                <a:lnTo>
                  <a:pt x="8804" y="10234"/>
                </a:lnTo>
                <a:lnTo>
                  <a:pt x="8804" y="10198"/>
                </a:lnTo>
                <a:lnTo>
                  <a:pt x="8767" y="9904"/>
                </a:lnTo>
                <a:lnTo>
                  <a:pt x="8657" y="9611"/>
                </a:lnTo>
                <a:lnTo>
                  <a:pt x="8584" y="9464"/>
                </a:lnTo>
                <a:lnTo>
                  <a:pt x="8474" y="9317"/>
                </a:lnTo>
                <a:lnTo>
                  <a:pt x="8547" y="9244"/>
                </a:lnTo>
                <a:close/>
                <a:moveTo>
                  <a:pt x="9464" y="10601"/>
                </a:moveTo>
                <a:lnTo>
                  <a:pt x="9574" y="10638"/>
                </a:lnTo>
                <a:lnTo>
                  <a:pt x="9464" y="10638"/>
                </a:lnTo>
                <a:lnTo>
                  <a:pt x="9464" y="10601"/>
                </a:lnTo>
                <a:close/>
                <a:moveTo>
                  <a:pt x="8877" y="8510"/>
                </a:moveTo>
                <a:lnTo>
                  <a:pt x="8584" y="8730"/>
                </a:lnTo>
                <a:lnTo>
                  <a:pt x="8327" y="8914"/>
                </a:lnTo>
                <a:lnTo>
                  <a:pt x="8143" y="9171"/>
                </a:lnTo>
                <a:lnTo>
                  <a:pt x="8070" y="9354"/>
                </a:lnTo>
                <a:lnTo>
                  <a:pt x="7997" y="9501"/>
                </a:lnTo>
                <a:lnTo>
                  <a:pt x="7997" y="9647"/>
                </a:lnTo>
                <a:lnTo>
                  <a:pt x="8033" y="9831"/>
                </a:lnTo>
                <a:lnTo>
                  <a:pt x="8070" y="9978"/>
                </a:lnTo>
                <a:lnTo>
                  <a:pt x="8143" y="10088"/>
                </a:lnTo>
                <a:lnTo>
                  <a:pt x="8363" y="10344"/>
                </a:lnTo>
                <a:lnTo>
                  <a:pt x="8584" y="10564"/>
                </a:lnTo>
                <a:lnTo>
                  <a:pt x="8914" y="10785"/>
                </a:lnTo>
                <a:lnTo>
                  <a:pt x="9244" y="10968"/>
                </a:lnTo>
                <a:lnTo>
                  <a:pt x="9391" y="11041"/>
                </a:lnTo>
                <a:lnTo>
                  <a:pt x="9537" y="11078"/>
                </a:lnTo>
                <a:lnTo>
                  <a:pt x="9684" y="11041"/>
                </a:lnTo>
                <a:lnTo>
                  <a:pt x="9867" y="10968"/>
                </a:lnTo>
                <a:lnTo>
                  <a:pt x="10051" y="10821"/>
                </a:lnTo>
                <a:lnTo>
                  <a:pt x="10234" y="10601"/>
                </a:lnTo>
                <a:lnTo>
                  <a:pt x="10271" y="10491"/>
                </a:lnTo>
                <a:lnTo>
                  <a:pt x="10271" y="10381"/>
                </a:lnTo>
                <a:lnTo>
                  <a:pt x="10271" y="10271"/>
                </a:lnTo>
                <a:lnTo>
                  <a:pt x="10198" y="10161"/>
                </a:lnTo>
                <a:lnTo>
                  <a:pt x="10198" y="9904"/>
                </a:lnTo>
                <a:lnTo>
                  <a:pt x="10161" y="9684"/>
                </a:lnTo>
                <a:lnTo>
                  <a:pt x="10088" y="9464"/>
                </a:lnTo>
                <a:lnTo>
                  <a:pt x="9977" y="9244"/>
                </a:lnTo>
                <a:lnTo>
                  <a:pt x="9831" y="9060"/>
                </a:lnTo>
                <a:lnTo>
                  <a:pt x="9647" y="8914"/>
                </a:lnTo>
                <a:lnTo>
                  <a:pt x="9464" y="8767"/>
                </a:lnTo>
                <a:lnTo>
                  <a:pt x="9060" y="8510"/>
                </a:lnTo>
                <a:close/>
                <a:moveTo>
                  <a:pt x="2604" y="8510"/>
                </a:moveTo>
                <a:lnTo>
                  <a:pt x="3815" y="9757"/>
                </a:lnTo>
                <a:lnTo>
                  <a:pt x="4292" y="10271"/>
                </a:lnTo>
                <a:lnTo>
                  <a:pt x="3852" y="10344"/>
                </a:lnTo>
                <a:lnTo>
                  <a:pt x="2678" y="10674"/>
                </a:lnTo>
                <a:lnTo>
                  <a:pt x="1577" y="10968"/>
                </a:lnTo>
                <a:lnTo>
                  <a:pt x="1064" y="11115"/>
                </a:lnTo>
                <a:lnTo>
                  <a:pt x="697" y="11188"/>
                </a:lnTo>
                <a:lnTo>
                  <a:pt x="587" y="11188"/>
                </a:lnTo>
                <a:lnTo>
                  <a:pt x="477" y="11151"/>
                </a:lnTo>
                <a:lnTo>
                  <a:pt x="1577" y="9721"/>
                </a:lnTo>
                <a:lnTo>
                  <a:pt x="1908" y="9317"/>
                </a:lnTo>
                <a:lnTo>
                  <a:pt x="2201" y="8914"/>
                </a:lnTo>
                <a:lnTo>
                  <a:pt x="2421" y="8730"/>
                </a:lnTo>
                <a:lnTo>
                  <a:pt x="2604" y="8510"/>
                </a:lnTo>
                <a:close/>
                <a:moveTo>
                  <a:pt x="8914" y="8180"/>
                </a:moveTo>
                <a:lnTo>
                  <a:pt x="9097" y="8217"/>
                </a:lnTo>
                <a:lnTo>
                  <a:pt x="9244" y="8253"/>
                </a:lnTo>
                <a:lnTo>
                  <a:pt x="9574" y="8400"/>
                </a:lnTo>
                <a:lnTo>
                  <a:pt x="9867" y="8584"/>
                </a:lnTo>
                <a:lnTo>
                  <a:pt x="10124" y="8840"/>
                </a:lnTo>
                <a:lnTo>
                  <a:pt x="10308" y="9171"/>
                </a:lnTo>
                <a:lnTo>
                  <a:pt x="10454" y="9464"/>
                </a:lnTo>
                <a:lnTo>
                  <a:pt x="10564" y="9794"/>
                </a:lnTo>
                <a:lnTo>
                  <a:pt x="10601" y="10161"/>
                </a:lnTo>
                <a:lnTo>
                  <a:pt x="10601" y="10528"/>
                </a:lnTo>
                <a:lnTo>
                  <a:pt x="10491" y="10858"/>
                </a:lnTo>
                <a:lnTo>
                  <a:pt x="10491" y="10895"/>
                </a:lnTo>
                <a:lnTo>
                  <a:pt x="10454" y="10858"/>
                </a:lnTo>
                <a:lnTo>
                  <a:pt x="10344" y="10785"/>
                </a:lnTo>
                <a:lnTo>
                  <a:pt x="10271" y="10785"/>
                </a:lnTo>
                <a:lnTo>
                  <a:pt x="10161" y="10821"/>
                </a:lnTo>
                <a:lnTo>
                  <a:pt x="10124" y="10931"/>
                </a:lnTo>
                <a:lnTo>
                  <a:pt x="10088" y="11078"/>
                </a:lnTo>
                <a:lnTo>
                  <a:pt x="10051" y="11188"/>
                </a:lnTo>
                <a:lnTo>
                  <a:pt x="9867" y="11298"/>
                </a:lnTo>
                <a:lnTo>
                  <a:pt x="9794" y="11371"/>
                </a:lnTo>
                <a:lnTo>
                  <a:pt x="9757" y="11445"/>
                </a:lnTo>
                <a:lnTo>
                  <a:pt x="9611" y="11481"/>
                </a:lnTo>
                <a:lnTo>
                  <a:pt x="9464" y="11481"/>
                </a:lnTo>
                <a:lnTo>
                  <a:pt x="9354" y="11445"/>
                </a:lnTo>
                <a:lnTo>
                  <a:pt x="9207" y="11408"/>
                </a:lnTo>
                <a:lnTo>
                  <a:pt x="8620" y="11078"/>
                </a:lnTo>
                <a:lnTo>
                  <a:pt x="8327" y="10895"/>
                </a:lnTo>
                <a:lnTo>
                  <a:pt x="8070" y="10674"/>
                </a:lnTo>
                <a:lnTo>
                  <a:pt x="7850" y="10418"/>
                </a:lnTo>
                <a:lnTo>
                  <a:pt x="7703" y="10124"/>
                </a:lnTo>
                <a:lnTo>
                  <a:pt x="7593" y="9794"/>
                </a:lnTo>
                <a:lnTo>
                  <a:pt x="7593" y="9501"/>
                </a:lnTo>
                <a:lnTo>
                  <a:pt x="7630" y="9171"/>
                </a:lnTo>
                <a:lnTo>
                  <a:pt x="7777" y="8877"/>
                </a:lnTo>
                <a:lnTo>
                  <a:pt x="7960" y="8620"/>
                </a:lnTo>
                <a:lnTo>
                  <a:pt x="8217" y="8400"/>
                </a:lnTo>
                <a:lnTo>
                  <a:pt x="8400" y="8290"/>
                </a:lnTo>
                <a:lnTo>
                  <a:pt x="8584" y="8217"/>
                </a:lnTo>
                <a:lnTo>
                  <a:pt x="8730" y="8180"/>
                </a:lnTo>
                <a:close/>
                <a:moveTo>
                  <a:pt x="8767" y="7777"/>
                </a:moveTo>
                <a:lnTo>
                  <a:pt x="8547" y="7813"/>
                </a:lnTo>
                <a:lnTo>
                  <a:pt x="8363" y="7850"/>
                </a:lnTo>
                <a:lnTo>
                  <a:pt x="8143" y="7960"/>
                </a:lnTo>
                <a:lnTo>
                  <a:pt x="7960" y="8033"/>
                </a:lnTo>
                <a:lnTo>
                  <a:pt x="7777" y="8180"/>
                </a:lnTo>
                <a:lnTo>
                  <a:pt x="7593" y="8364"/>
                </a:lnTo>
                <a:lnTo>
                  <a:pt x="7446" y="8510"/>
                </a:lnTo>
                <a:lnTo>
                  <a:pt x="7336" y="8657"/>
                </a:lnTo>
                <a:lnTo>
                  <a:pt x="7190" y="9024"/>
                </a:lnTo>
                <a:lnTo>
                  <a:pt x="7116" y="9427"/>
                </a:lnTo>
                <a:lnTo>
                  <a:pt x="7116" y="9831"/>
                </a:lnTo>
                <a:lnTo>
                  <a:pt x="7153" y="10051"/>
                </a:lnTo>
                <a:lnTo>
                  <a:pt x="7226" y="10271"/>
                </a:lnTo>
                <a:lnTo>
                  <a:pt x="7336" y="10454"/>
                </a:lnTo>
                <a:lnTo>
                  <a:pt x="7446" y="10638"/>
                </a:lnTo>
                <a:lnTo>
                  <a:pt x="7740" y="11005"/>
                </a:lnTo>
                <a:lnTo>
                  <a:pt x="8107" y="11298"/>
                </a:lnTo>
                <a:lnTo>
                  <a:pt x="8510" y="11555"/>
                </a:lnTo>
                <a:lnTo>
                  <a:pt x="8914" y="11775"/>
                </a:lnTo>
                <a:lnTo>
                  <a:pt x="9134" y="11885"/>
                </a:lnTo>
                <a:lnTo>
                  <a:pt x="9354" y="11958"/>
                </a:lnTo>
                <a:lnTo>
                  <a:pt x="9574" y="11958"/>
                </a:lnTo>
                <a:lnTo>
                  <a:pt x="9757" y="11922"/>
                </a:lnTo>
                <a:lnTo>
                  <a:pt x="9977" y="11848"/>
                </a:lnTo>
                <a:lnTo>
                  <a:pt x="10198" y="11702"/>
                </a:lnTo>
                <a:lnTo>
                  <a:pt x="10381" y="11555"/>
                </a:lnTo>
                <a:lnTo>
                  <a:pt x="10491" y="11371"/>
                </a:lnTo>
                <a:lnTo>
                  <a:pt x="10674" y="11298"/>
                </a:lnTo>
                <a:lnTo>
                  <a:pt x="10784" y="11151"/>
                </a:lnTo>
                <a:lnTo>
                  <a:pt x="10895" y="10968"/>
                </a:lnTo>
                <a:lnTo>
                  <a:pt x="10968" y="10785"/>
                </a:lnTo>
                <a:lnTo>
                  <a:pt x="11005" y="10601"/>
                </a:lnTo>
                <a:lnTo>
                  <a:pt x="11005" y="10381"/>
                </a:lnTo>
                <a:lnTo>
                  <a:pt x="11005" y="10124"/>
                </a:lnTo>
                <a:lnTo>
                  <a:pt x="10968" y="9684"/>
                </a:lnTo>
                <a:lnTo>
                  <a:pt x="10821" y="9207"/>
                </a:lnTo>
                <a:lnTo>
                  <a:pt x="10638" y="8804"/>
                </a:lnTo>
                <a:lnTo>
                  <a:pt x="10491" y="8620"/>
                </a:lnTo>
                <a:lnTo>
                  <a:pt x="10344" y="8437"/>
                </a:lnTo>
                <a:lnTo>
                  <a:pt x="10198" y="8290"/>
                </a:lnTo>
                <a:lnTo>
                  <a:pt x="10014" y="8143"/>
                </a:lnTo>
                <a:lnTo>
                  <a:pt x="9831" y="8033"/>
                </a:lnTo>
                <a:lnTo>
                  <a:pt x="9611" y="7923"/>
                </a:lnTo>
                <a:lnTo>
                  <a:pt x="9427" y="7850"/>
                </a:lnTo>
                <a:lnTo>
                  <a:pt x="9207" y="7813"/>
                </a:lnTo>
                <a:lnTo>
                  <a:pt x="8987" y="7777"/>
                </a:lnTo>
                <a:close/>
                <a:moveTo>
                  <a:pt x="9024" y="0"/>
                </a:moveTo>
                <a:lnTo>
                  <a:pt x="8767" y="37"/>
                </a:lnTo>
                <a:lnTo>
                  <a:pt x="8547" y="110"/>
                </a:lnTo>
                <a:lnTo>
                  <a:pt x="8363" y="257"/>
                </a:lnTo>
                <a:lnTo>
                  <a:pt x="8180" y="440"/>
                </a:lnTo>
                <a:lnTo>
                  <a:pt x="7593" y="1027"/>
                </a:lnTo>
                <a:lnTo>
                  <a:pt x="7006" y="1651"/>
                </a:lnTo>
                <a:lnTo>
                  <a:pt x="6639" y="2054"/>
                </a:lnTo>
                <a:lnTo>
                  <a:pt x="6383" y="2311"/>
                </a:lnTo>
                <a:lnTo>
                  <a:pt x="6199" y="2605"/>
                </a:lnTo>
                <a:lnTo>
                  <a:pt x="5796" y="2201"/>
                </a:lnTo>
                <a:lnTo>
                  <a:pt x="5722" y="2128"/>
                </a:lnTo>
                <a:lnTo>
                  <a:pt x="5502" y="2128"/>
                </a:lnTo>
                <a:lnTo>
                  <a:pt x="5392" y="2201"/>
                </a:lnTo>
                <a:lnTo>
                  <a:pt x="5356" y="2238"/>
                </a:lnTo>
                <a:lnTo>
                  <a:pt x="4915" y="2531"/>
                </a:lnTo>
                <a:lnTo>
                  <a:pt x="4512" y="2898"/>
                </a:lnTo>
                <a:lnTo>
                  <a:pt x="4292" y="2715"/>
                </a:lnTo>
                <a:lnTo>
                  <a:pt x="4072" y="2495"/>
                </a:lnTo>
                <a:lnTo>
                  <a:pt x="3998" y="2458"/>
                </a:lnTo>
                <a:lnTo>
                  <a:pt x="3888" y="2458"/>
                </a:lnTo>
                <a:lnTo>
                  <a:pt x="3815" y="2495"/>
                </a:lnTo>
                <a:lnTo>
                  <a:pt x="3778" y="2568"/>
                </a:lnTo>
                <a:lnTo>
                  <a:pt x="3778" y="2421"/>
                </a:lnTo>
                <a:lnTo>
                  <a:pt x="3778" y="2311"/>
                </a:lnTo>
                <a:lnTo>
                  <a:pt x="3668" y="2128"/>
                </a:lnTo>
                <a:lnTo>
                  <a:pt x="3521" y="1908"/>
                </a:lnTo>
                <a:lnTo>
                  <a:pt x="3338" y="1761"/>
                </a:lnTo>
                <a:lnTo>
                  <a:pt x="3118" y="1614"/>
                </a:lnTo>
                <a:lnTo>
                  <a:pt x="2861" y="1504"/>
                </a:lnTo>
                <a:lnTo>
                  <a:pt x="2458" y="1321"/>
                </a:lnTo>
                <a:lnTo>
                  <a:pt x="2348" y="1321"/>
                </a:lnTo>
                <a:lnTo>
                  <a:pt x="2238" y="1357"/>
                </a:lnTo>
                <a:lnTo>
                  <a:pt x="2201" y="1431"/>
                </a:lnTo>
                <a:lnTo>
                  <a:pt x="2201" y="1504"/>
                </a:lnTo>
                <a:lnTo>
                  <a:pt x="2531" y="2238"/>
                </a:lnTo>
                <a:lnTo>
                  <a:pt x="2678" y="2531"/>
                </a:lnTo>
                <a:lnTo>
                  <a:pt x="2751" y="2678"/>
                </a:lnTo>
                <a:lnTo>
                  <a:pt x="2861" y="2825"/>
                </a:lnTo>
                <a:lnTo>
                  <a:pt x="3008" y="2898"/>
                </a:lnTo>
                <a:lnTo>
                  <a:pt x="3191" y="2935"/>
                </a:lnTo>
                <a:lnTo>
                  <a:pt x="3338" y="2935"/>
                </a:lnTo>
                <a:lnTo>
                  <a:pt x="3485" y="2861"/>
                </a:lnTo>
                <a:lnTo>
                  <a:pt x="3632" y="2788"/>
                </a:lnTo>
                <a:lnTo>
                  <a:pt x="3301" y="3155"/>
                </a:lnTo>
                <a:lnTo>
                  <a:pt x="2971" y="3485"/>
                </a:lnTo>
                <a:lnTo>
                  <a:pt x="2935" y="3412"/>
                </a:lnTo>
                <a:lnTo>
                  <a:pt x="2935" y="3265"/>
                </a:lnTo>
                <a:lnTo>
                  <a:pt x="2898" y="3081"/>
                </a:lnTo>
                <a:lnTo>
                  <a:pt x="2825" y="2825"/>
                </a:lnTo>
                <a:lnTo>
                  <a:pt x="2678" y="2605"/>
                </a:lnTo>
                <a:lnTo>
                  <a:pt x="2458" y="2384"/>
                </a:lnTo>
                <a:lnTo>
                  <a:pt x="2238" y="2238"/>
                </a:lnTo>
                <a:lnTo>
                  <a:pt x="1981" y="2091"/>
                </a:lnTo>
                <a:lnTo>
                  <a:pt x="1687" y="1981"/>
                </a:lnTo>
                <a:lnTo>
                  <a:pt x="1431" y="1908"/>
                </a:lnTo>
                <a:lnTo>
                  <a:pt x="880" y="1834"/>
                </a:lnTo>
                <a:lnTo>
                  <a:pt x="770" y="1834"/>
                </a:lnTo>
                <a:lnTo>
                  <a:pt x="697" y="1871"/>
                </a:lnTo>
                <a:lnTo>
                  <a:pt x="624" y="1944"/>
                </a:lnTo>
                <a:lnTo>
                  <a:pt x="624" y="2054"/>
                </a:lnTo>
                <a:lnTo>
                  <a:pt x="697" y="2384"/>
                </a:lnTo>
                <a:lnTo>
                  <a:pt x="807" y="2751"/>
                </a:lnTo>
                <a:lnTo>
                  <a:pt x="917" y="3045"/>
                </a:lnTo>
                <a:lnTo>
                  <a:pt x="1101" y="3375"/>
                </a:lnTo>
                <a:lnTo>
                  <a:pt x="1284" y="3668"/>
                </a:lnTo>
                <a:lnTo>
                  <a:pt x="1504" y="3925"/>
                </a:lnTo>
                <a:lnTo>
                  <a:pt x="1724" y="4182"/>
                </a:lnTo>
                <a:lnTo>
                  <a:pt x="1981" y="4439"/>
                </a:lnTo>
                <a:lnTo>
                  <a:pt x="2018" y="4439"/>
                </a:lnTo>
                <a:lnTo>
                  <a:pt x="1761" y="4695"/>
                </a:lnTo>
                <a:lnTo>
                  <a:pt x="1761" y="4549"/>
                </a:lnTo>
                <a:lnTo>
                  <a:pt x="1724" y="4402"/>
                </a:lnTo>
                <a:lnTo>
                  <a:pt x="1614" y="4255"/>
                </a:lnTo>
                <a:lnTo>
                  <a:pt x="1467" y="4108"/>
                </a:lnTo>
                <a:lnTo>
                  <a:pt x="1321" y="3998"/>
                </a:lnTo>
                <a:lnTo>
                  <a:pt x="1101" y="3925"/>
                </a:lnTo>
                <a:lnTo>
                  <a:pt x="697" y="3815"/>
                </a:lnTo>
                <a:lnTo>
                  <a:pt x="330" y="3742"/>
                </a:lnTo>
                <a:lnTo>
                  <a:pt x="220" y="3742"/>
                </a:lnTo>
                <a:lnTo>
                  <a:pt x="147" y="3815"/>
                </a:lnTo>
                <a:lnTo>
                  <a:pt x="110" y="3925"/>
                </a:lnTo>
                <a:lnTo>
                  <a:pt x="147" y="3998"/>
                </a:lnTo>
                <a:lnTo>
                  <a:pt x="367" y="4329"/>
                </a:lnTo>
                <a:lnTo>
                  <a:pt x="624" y="4732"/>
                </a:lnTo>
                <a:lnTo>
                  <a:pt x="807" y="4915"/>
                </a:lnTo>
                <a:lnTo>
                  <a:pt x="954" y="5062"/>
                </a:lnTo>
                <a:lnTo>
                  <a:pt x="1137" y="5172"/>
                </a:lnTo>
                <a:lnTo>
                  <a:pt x="1321" y="5246"/>
                </a:lnTo>
                <a:lnTo>
                  <a:pt x="1321" y="5282"/>
                </a:lnTo>
                <a:lnTo>
                  <a:pt x="1394" y="5356"/>
                </a:lnTo>
                <a:lnTo>
                  <a:pt x="1834" y="5759"/>
                </a:lnTo>
                <a:lnTo>
                  <a:pt x="1651" y="6126"/>
                </a:lnTo>
                <a:lnTo>
                  <a:pt x="1504" y="6493"/>
                </a:lnTo>
                <a:lnTo>
                  <a:pt x="1394" y="6896"/>
                </a:lnTo>
                <a:lnTo>
                  <a:pt x="1321" y="6933"/>
                </a:lnTo>
                <a:lnTo>
                  <a:pt x="1321" y="7043"/>
                </a:lnTo>
                <a:lnTo>
                  <a:pt x="1321" y="7153"/>
                </a:lnTo>
                <a:lnTo>
                  <a:pt x="1357" y="7263"/>
                </a:lnTo>
                <a:lnTo>
                  <a:pt x="1431" y="7373"/>
                </a:lnTo>
                <a:lnTo>
                  <a:pt x="1467" y="7410"/>
                </a:lnTo>
                <a:lnTo>
                  <a:pt x="1541" y="7447"/>
                </a:lnTo>
                <a:lnTo>
                  <a:pt x="1651" y="7593"/>
                </a:lnTo>
                <a:lnTo>
                  <a:pt x="2311" y="8217"/>
                </a:lnTo>
                <a:lnTo>
                  <a:pt x="2164" y="8327"/>
                </a:lnTo>
                <a:lnTo>
                  <a:pt x="2018" y="8437"/>
                </a:lnTo>
                <a:lnTo>
                  <a:pt x="1761" y="8694"/>
                </a:lnTo>
                <a:lnTo>
                  <a:pt x="1394" y="9207"/>
                </a:lnTo>
                <a:lnTo>
                  <a:pt x="990" y="9721"/>
                </a:lnTo>
                <a:lnTo>
                  <a:pt x="220" y="10748"/>
                </a:lnTo>
                <a:lnTo>
                  <a:pt x="73" y="10968"/>
                </a:lnTo>
                <a:lnTo>
                  <a:pt x="0" y="11151"/>
                </a:lnTo>
                <a:lnTo>
                  <a:pt x="0" y="11225"/>
                </a:lnTo>
                <a:lnTo>
                  <a:pt x="37" y="11335"/>
                </a:lnTo>
                <a:lnTo>
                  <a:pt x="183" y="11518"/>
                </a:lnTo>
                <a:lnTo>
                  <a:pt x="257" y="11592"/>
                </a:lnTo>
                <a:lnTo>
                  <a:pt x="367" y="11628"/>
                </a:lnTo>
                <a:lnTo>
                  <a:pt x="550" y="11665"/>
                </a:lnTo>
                <a:lnTo>
                  <a:pt x="770" y="11628"/>
                </a:lnTo>
                <a:lnTo>
                  <a:pt x="990" y="11592"/>
                </a:lnTo>
                <a:lnTo>
                  <a:pt x="2348" y="11188"/>
                </a:lnTo>
                <a:lnTo>
                  <a:pt x="3595" y="10821"/>
                </a:lnTo>
                <a:lnTo>
                  <a:pt x="4072" y="10711"/>
                </a:lnTo>
                <a:lnTo>
                  <a:pt x="4292" y="10638"/>
                </a:lnTo>
                <a:lnTo>
                  <a:pt x="4512" y="10491"/>
                </a:lnTo>
                <a:lnTo>
                  <a:pt x="5025" y="11005"/>
                </a:lnTo>
                <a:lnTo>
                  <a:pt x="5539" y="11518"/>
                </a:lnTo>
                <a:lnTo>
                  <a:pt x="6089" y="11995"/>
                </a:lnTo>
                <a:lnTo>
                  <a:pt x="6676" y="12398"/>
                </a:lnTo>
                <a:lnTo>
                  <a:pt x="7006" y="12619"/>
                </a:lnTo>
                <a:lnTo>
                  <a:pt x="7373" y="12802"/>
                </a:lnTo>
                <a:lnTo>
                  <a:pt x="7740" y="12985"/>
                </a:lnTo>
                <a:lnTo>
                  <a:pt x="8070" y="13132"/>
                </a:lnTo>
                <a:lnTo>
                  <a:pt x="8474" y="13242"/>
                </a:lnTo>
                <a:lnTo>
                  <a:pt x="8840" y="13352"/>
                </a:lnTo>
                <a:lnTo>
                  <a:pt x="9207" y="13426"/>
                </a:lnTo>
                <a:lnTo>
                  <a:pt x="9611" y="13499"/>
                </a:lnTo>
                <a:lnTo>
                  <a:pt x="9977" y="13536"/>
                </a:lnTo>
                <a:lnTo>
                  <a:pt x="10381" y="13572"/>
                </a:lnTo>
                <a:lnTo>
                  <a:pt x="11115" y="13536"/>
                </a:lnTo>
                <a:lnTo>
                  <a:pt x="11812" y="13426"/>
                </a:lnTo>
                <a:lnTo>
                  <a:pt x="12215" y="13316"/>
                </a:lnTo>
                <a:lnTo>
                  <a:pt x="12362" y="13279"/>
                </a:lnTo>
                <a:lnTo>
                  <a:pt x="12435" y="13279"/>
                </a:lnTo>
                <a:lnTo>
                  <a:pt x="12435" y="13316"/>
                </a:lnTo>
                <a:lnTo>
                  <a:pt x="12509" y="13352"/>
                </a:lnTo>
                <a:lnTo>
                  <a:pt x="12545" y="13352"/>
                </a:lnTo>
                <a:lnTo>
                  <a:pt x="12582" y="13316"/>
                </a:lnTo>
                <a:lnTo>
                  <a:pt x="12619" y="13279"/>
                </a:lnTo>
                <a:lnTo>
                  <a:pt x="12655" y="13169"/>
                </a:lnTo>
                <a:lnTo>
                  <a:pt x="12655" y="13022"/>
                </a:lnTo>
                <a:lnTo>
                  <a:pt x="12545" y="12949"/>
                </a:lnTo>
                <a:lnTo>
                  <a:pt x="12435" y="12912"/>
                </a:lnTo>
                <a:lnTo>
                  <a:pt x="12178" y="12912"/>
                </a:lnTo>
                <a:lnTo>
                  <a:pt x="11702" y="13022"/>
                </a:lnTo>
                <a:lnTo>
                  <a:pt x="11188" y="13095"/>
                </a:lnTo>
                <a:lnTo>
                  <a:pt x="10748" y="13132"/>
                </a:lnTo>
                <a:lnTo>
                  <a:pt x="10308" y="13095"/>
                </a:lnTo>
                <a:lnTo>
                  <a:pt x="9867" y="13095"/>
                </a:lnTo>
                <a:lnTo>
                  <a:pt x="9464" y="13022"/>
                </a:lnTo>
                <a:lnTo>
                  <a:pt x="9024" y="12949"/>
                </a:lnTo>
                <a:lnTo>
                  <a:pt x="8584" y="12802"/>
                </a:lnTo>
                <a:lnTo>
                  <a:pt x="8180" y="12655"/>
                </a:lnTo>
                <a:lnTo>
                  <a:pt x="7777" y="12509"/>
                </a:lnTo>
                <a:lnTo>
                  <a:pt x="7300" y="12252"/>
                </a:lnTo>
                <a:lnTo>
                  <a:pt x="6860" y="11958"/>
                </a:lnTo>
                <a:lnTo>
                  <a:pt x="6419" y="11628"/>
                </a:lnTo>
                <a:lnTo>
                  <a:pt x="6016" y="11298"/>
                </a:lnTo>
                <a:lnTo>
                  <a:pt x="5246" y="10564"/>
                </a:lnTo>
                <a:lnTo>
                  <a:pt x="4512" y="9794"/>
                </a:lnTo>
                <a:lnTo>
                  <a:pt x="3008" y="8290"/>
                </a:lnTo>
                <a:lnTo>
                  <a:pt x="2274" y="7520"/>
                </a:lnTo>
                <a:lnTo>
                  <a:pt x="2091" y="7300"/>
                </a:lnTo>
                <a:lnTo>
                  <a:pt x="1871" y="7080"/>
                </a:lnTo>
                <a:lnTo>
                  <a:pt x="1944" y="6713"/>
                </a:lnTo>
                <a:lnTo>
                  <a:pt x="2054" y="6383"/>
                </a:lnTo>
                <a:lnTo>
                  <a:pt x="2238" y="6053"/>
                </a:lnTo>
                <a:lnTo>
                  <a:pt x="2421" y="5722"/>
                </a:lnTo>
                <a:lnTo>
                  <a:pt x="2641" y="5429"/>
                </a:lnTo>
                <a:lnTo>
                  <a:pt x="2898" y="5172"/>
                </a:lnTo>
                <a:lnTo>
                  <a:pt x="3411" y="4622"/>
                </a:lnTo>
                <a:lnTo>
                  <a:pt x="4475" y="3558"/>
                </a:lnTo>
                <a:lnTo>
                  <a:pt x="5025" y="3045"/>
                </a:lnTo>
                <a:lnTo>
                  <a:pt x="5246" y="2825"/>
                </a:lnTo>
                <a:lnTo>
                  <a:pt x="5392" y="2678"/>
                </a:lnTo>
                <a:lnTo>
                  <a:pt x="5502" y="2605"/>
                </a:lnTo>
                <a:lnTo>
                  <a:pt x="5612" y="2715"/>
                </a:lnTo>
                <a:lnTo>
                  <a:pt x="5392" y="2825"/>
                </a:lnTo>
                <a:lnTo>
                  <a:pt x="5246" y="2971"/>
                </a:lnTo>
                <a:lnTo>
                  <a:pt x="4952" y="3301"/>
                </a:lnTo>
                <a:lnTo>
                  <a:pt x="4805" y="3485"/>
                </a:lnTo>
                <a:lnTo>
                  <a:pt x="4695" y="3668"/>
                </a:lnTo>
                <a:lnTo>
                  <a:pt x="4585" y="3888"/>
                </a:lnTo>
                <a:lnTo>
                  <a:pt x="4585" y="3962"/>
                </a:lnTo>
                <a:lnTo>
                  <a:pt x="4622" y="4072"/>
                </a:lnTo>
                <a:lnTo>
                  <a:pt x="4659" y="4145"/>
                </a:lnTo>
                <a:lnTo>
                  <a:pt x="4732" y="4145"/>
                </a:lnTo>
                <a:lnTo>
                  <a:pt x="4915" y="4035"/>
                </a:lnTo>
                <a:lnTo>
                  <a:pt x="5025" y="3888"/>
                </a:lnTo>
                <a:lnTo>
                  <a:pt x="5209" y="3558"/>
                </a:lnTo>
                <a:lnTo>
                  <a:pt x="5502" y="3228"/>
                </a:lnTo>
                <a:lnTo>
                  <a:pt x="5759" y="2898"/>
                </a:lnTo>
                <a:lnTo>
                  <a:pt x="6016" y="3118"/>
                </a:lnTo>
                <a:lnTo>
                  <a:pt x="5832" y="3301"/>
                </a:lnTo>
                <a:lnTo>
                  <a:pt x="5612" y="3522"/>
                </a:lnTo>
                <a:lnTo>
                  <a:pt x="5466" y="3742"/>
                </a:lnTo>
                <a:lnTo>
                  <a:pt x="5356" y="3962"/>
                </a:lnTo>
                <a:lnTo>
                  <a:pt x="5319" y="4072"/>
                </a:lnTo>
                <a:lnTo>
                  <a:pt x="5392" y="4182"/>
                </a:lnTo>
                <a:lnTo>
                  <a:pt x="5502" y="4219"/>
                </a:lnTo>
                <a:lnTo>
                  <a:pt x="5539" y="4219"/>
                </a:lnTo>
                <a:lnTo>
                  <a:pt x="5612" y="4182"/>
                </a:lnTo>
                <a:lnTo>
                  <a:pt x="5796" y="3998"/>
                </a:lnTo>
                <a:lnTo>
                  <a:pt x="5942" y="3778"/>
                </a:lnTo>
                <a:lnTo>
                  <a:pt x="6089" y="3558"/>
                </a:lnTo>
                <a:lnTo>
                  <a:pt x="6199" y="3301"/>
                </a:lnTo>
                <a:lnTo>
                  <a:pt x="6309" y="3375"/>
                </a:lnTo>
                <a:lnTo>
                  <a:pt x="6456" y="3485"/>
                </a:lnTo>
                <a:lnTo>
                  <a:pt x="6346" y="3595"/>
                </a:lnTo>
                <a:lnTo>
                  <a:pt x="6236" y="3705"/>
                </a:lnTo>
                <a:lnTo>
                  <a:pt x="6089" y="3962"/>
                </a:lnTo>
                <a:lnTo>
                  <a:pt x="5869" y="4255"/>
                </a:lnTo>
                <a:lnTo>
                  <a:pt x="5796" y="4402"/>
                </a:lnTo>
                <a:lnTo>
                  <a:pt x="5722" y="4585"/>
                </a:lnTo>
                <a:lnTo>
                  <a:pt x="5722" y="4622"/>
                </a:lnTo>
                <a:lnTo>
                  <a:pt x="5722" y="4695"/>
                </a:lnTo>
                <a:lnTo>
                  <a:pt x="5796" y="4732"/>
                </a:lnTo>
                <a:lnTo>
                  <a:pt x="5906" y="4769"/>
                </a:lnTo>
                <a:lnTo>
                  <a:pt x="6016" y="4695"/>
                </a:lnTo>
                <a:lnTo>
                  <a:pt x="6126" y="4585"/>
                </a:lnTo>
                <a:lnTo>
                  <a:pt x="6199" y="4439"/>
                </a:lnTo>
                <a:lnTo>
                  <a:pt x="6383" y="4145"/>
                </a:lnTo>
                <a:lnTo>
                  <a:pt x="6456" y="3962"/>
                </a:lnTo>
                <a:lnTo>
                  <a:pt x="6603" y="3632"/>
                </a:lnTo>
                <a:lnTo>
                  <a:pt x="7300" y="4145"/>
                </a:lnTo>
                <a:lnTo>
                  <a:pt x="7116" y="4292"/>
                </a:lnTo>
                <a:lnTo>
                  <a:pt x="6933" y="4439"/>
                </a:lnTo>
                <a:lnTo>
                  <a:pt x="6713" y="4695"/>
                </a:lnTo>
                <a:lnTo>
                  <a:pt x="6529" y="5026"/>
                </a:lnTo>
                <a:lnTo>
                  <a:pt x="6529" y="5099"/>
                </a:lnTo>
                <a:lnTo>
                  <a:pt x="6529" y="5172"/>
                </a:lnTo>
                <a:lnTo>
                  <a:pt x="6566" y="5209"/>
                </a:lnTo>
                <a:lnTo>
                  <a:pt x="6639" y="5246"/>
                </a:lnTo>
                <a:lnTo>
                  <a:pt x="6676" y="5282"/>
                </a:lnTo>
                <a:lnTo>
                  <a:pt x="6749" y="5282"/>
                </a:lnTo>
                <a:lnTo>
                  <a:pt x="6823" y="5246"/>
                </a:lnTo>
                <a:lnTo>
                  <a:pt x="6860" y="5172"/>
                </a:lnTo>
                <a:lnTo>
                  <a:pt x="7153" y="4695"/>
                </a:lnTo>
                <a:lnTo>
                  <a:pt x="7410" y="4255"/>
                </a:lnTo>
                <a:lnTo>
                  <a:pt x="7740" y="4475"/>
                </a:lnTo>
                <a:lnTo>
                  <a:pt x="7483" y="4732"/>
                </a:lnTo>
                <a:lnTo>
                  <a:pt x="7116" y="5136"/>
                </a:lnTo>
                <a:lnTo>
                  <a:pt x="7080" y="5209"/>
                </a:lnTo>
                <a:lnTo>
                  <a:pt x="7043" y="5246"/>
                </a:lnTo>
                <a:lnTo>
                  <a:pt x="7080" y="5319"/>
                </a:lnTo>
                <a:lnTo>
                  <a:pt x="7116" y="5356"/>
                </a:lnTo>
                <a:lnTo>
                  <a:pt x="7190" y="5392"/>
                </a:lnTo>
                <a:lnTo>
                  <a:pt x="7263" y="5429"/>
                </a:lnTo>
                <a:lnTo>
                  <a:pt x="7336" y="5429"/>
                </a:lnTo>
                <a:lnTo>
                  <a:pt x="7373" y="5356"/>
                </a:lnTo>
                <a:lnTo>
                  <a:pt x="7556" y="5172"/>
                </a:lnTo>
                <a:lnTo>
                  <a:pt x="7740" y="4989"/>
                </a:lnTo>
                <a:lnTo>
                  <a:pt x="7813" y="4805"/>
                </a:lnTo>
                <a:lnTo>
                  <a:pt x="7850" y="4695"/>
                </a:lnTo>
                <a:lnTo>
                  <a:pt x="7887" y="4585"/>
                </a:lnTo>
                <a:lnTo>
                  <a:pt x="8474" y="4989"/>
                </a:lnTo>
                <a:lnTo>
                  <a:pt x="8107" y="5319"/>
                </a:lnTo>
                <a:lnTo>
                  <a:pt x="7813" y="5722"/>
                </a:lnTo>
                <a:lnTo>
                  <a:pt x="7777" y="5796"/>
                </a:lnTo>
                <a:lnTo>
                  <a:pt x="7777" y="5833"/>
                </a:lnTo>
                <a:lnTo>
                  <a:pt x="7813" y="5943"/>
                </a:lnTo>
                <a:lnTo>
                  <a:pt x="7887" y="5979"/>
                </a:lnTo>
                <a:lnTo>
                  <a:pt x="7997" y="5979"/>
                </a:lnTo>
                <a:lnTo>
                  <a:pt x="8033" y="5943"/>
                </a:lnTo>
                <a:lnTo>
                  <a:pt x="8327" y="5502"/>
                </a:lnTo>
                <a:lnTo>
                  <a:pt x="8584" y="5062"/>
                </a:lnTo>
                <a:lnTo>
                  <a:pt x="9024" y="5356"/>
                </a:lnTo>
                <a:lnTo>
                  <a:pt x="8767" y="5612"/>
                </a:lnTo>
                <a:lnTo>
                  <a:pt x="8584" y="5796"/>
                </a:lnTo>
                <a:lnTo>
                  <a:pt x="8510" y="5906"/>
                </a:lnTo>
                <a:lnTo>
                  <a:pt x="8474" y="6053"/>
                </a:lnTo>
                <a:lnTo>
                  <a:pt x="8253" y="6383"/>
                </a:lnTo>
                <a:lnTo>
                  <a:pt x="8217" y="6456"/>
                </a:lnTo>
                <a:lnTo>
                  <a:pt x="8253" y="6566"/>
                </a:lnTo>
                <a:lnTo>
                  <a:pt x="8290" y="6603"/>
                </a:lnTo>
                <a:lnTo>
                  <a:pt x="8363" y="6640"/>
                </a:lnTo>
                <a:lnTo>
                  <a:pt x="8474" y="6640"/>
                </a:lnTo>
                <a:lnTo>
                  <a:pt x="8547" y="6566"/>
                </a:lnTo>
                <a:lnTo>
                  <a:pt x="8804" y="6199"/>
                </a:lnTo>
                <a:lnTo>
                  <a:pt x="8877" y="6126"/>
                </a:lnTo>
                <a:lnTo>
                  <a:pt x="8950" y="6016"/>
                </a:lnTo>
                <a:lnTo>
                  <a:pt x="9097" y="5796"/>
                </a:lnTo>
                <a:lnTo>
                  <a:pt x="9244" y="5539"/>
                </a:lnTo>
                <a:lnTo>
                  <a:pt x="9537" y="5722"/>
                </a:lnTo>
                <a:lnTo>
                  <a:pt x="9354" y="5906"/>
                </a:lnTo>
                <a:lnTo>
                  <a:pt x="9207" y="6126"/>
                </a:lnTo>
                <a:lnTo>
                  <a:pt x="8950" y="6419"/>
                </a:lnTo>
                <a:lnTo>
                  <a:pt x="8877" y="6566"/>
                </a:lnTo>
                <a:lnTo>
                  <a:pt x="8840" y="6750"/>
                </a:lnTo>
                <a:lnTo>
                  <a:pt x="8914" y="6823"/>
                </a:lnTo>
                <a:lnTo>
                  <a:pt x="8950" y="6860"/>
                </a:lnTo>
                <a:lnTo>
                  <a:pt x="8987" y="6860"/>
                </a:lnTo>
                <a:lnTo>
                  <a:pt x="9134" y="6786"/>
                </a:lnTo>
                <a:lnTo>
                  <a:pt x="9244" y="6640"/>
                </a:lnTo>
                <a:lnTo>
                  <a:pt x="9391" y="6383"/>
                </a:lnTo>
                <a:lnTo>
                  <a:pt x="9537" y="6126"/>
                </a:lnTo>
                <a:lnTo>
                  <a:pt x="9721" y="5869"/>
                </a:lnTo>
                <a:lnTo>
                  <a:pt x="10198" y="6236"/>
                </a:lnTo>
                <a:lnTo>
                  <a:pt x="10051" y="6419"/>
                </a:lnTo>
                <a:lnTo>
                  <a:pt x="9867" y="6640"/>
                </a:lnTo>
                <a:lnTo>
                  <a:pt x="9684" y="6860"/>
                </a:lnTo>
                <a:lnTo>
                  <a:pt x="9611" y="7006"/>
                </a:lnTo>
                <a:lnTo>
                  <a:pt x="9574" y="7116"/>
                </a:lnTo>
                <a:lnTo>
                  <a:pt x="9574" y="7190"/>
                </a:lnTo>
                <a:lnTo>
                  <a:pt x="9611" y="7263"/>
                </a:lnTo>
                <a:lnTo>
                  <a:pt x="9757" y="7263"/>
                </a:lnTo>
                <a:lnTo>
                  <a:pt x="9867" y="7190"/>
                </a:lnTo>
                <a:lnTo>
                  <a:pt x="9941" y="7080"/>
                </a:lnTo>
                <a:lnTo>
                  <a:pt x="10124" y="6823"/>
                </a:lnTo>
                <a:lnTo>
                  <a:pt x="10271" y="6603"/>
                </a:lnTo>
                <a:lnTo>
                  <a:pt x="10381" y="6383"/>
                </a:lnTo>
                <a:lnTo>
                  <a:pt x="10895" y="6823"/>
                </a:lnTo>
                <a:lnTo>
                  <a:pt x="10931" y="6860"/>
                </a:lnTo>
                <a:lnTo>
                  <a:pt x="10638" y="7226"/>
                </a:lnTo>
                <a:lnTo>
                  <a:pt x="10381" y="7593"/>
                </a:lnTo>
                <a:lnTo>
                  <a:pt x="10271" y="7703"/>
                </a:lnTo>
                <a:lnTo>
                  <a:pt x="10271" y="7777"/>
                </a:lnTo>
                <a:lnTo>
                  <a:pt x="10271" y="7813"/>
                </a:lnTo>
                <a:lnTo>
                  <a:pt x="10344" y="7923"/>
                </a:lnTo>
                <a:lnTo>
                  <a:pt x="10418" y="7960"/>
                </a:lnTo>
                <a:lnTo>
                  <a:pt x="10491" y="7923"/>
                </a:lnTo>
                <a:lnTo>
                  <a:pt x="10528" y="7887"/>
                </a:lnTo>
                <a:lnTo>
                  <a:pt x="10821" y="7483"/>
                </a:lnTo>
                <a:lnTo>
                  <a:pt x="11115" y="7043"/>
                </a:lnTo>
                <a:lnTo>
                  <a:pt x="11445" y="7447"/>
                </a:lnTo>
                <a:lnTo>
                  <a:pt x="11298" y="7703"/>
                </a:lnTo>
                <a:lnTo>
                  <a:pt x="11151" y="7960"/>
                </a:lnTo>
                <a:lnTo>
                  <a:pt x="10968" y="8253"/>
                </a:lnTo>
                <a:lnTo>
                  <a:pt x="10931" y="8437"/>
                </a:lnTo>
                <a:lnTo>
                  <a:pt x="10931" y="8510"/>
                </a:lnTo>
                <a:lnTo>
                  <a:pt x="10931" y="8584"/>
                </a:lnTo>
                <a:lnTo>
                  <a:pt x="10968" y="8657"/>
                </a:lnTo>
                <a:lnTo>
                  <a:pt x="11041" y="8657"/>
                </a:lnTo>
                <a:lnTo>
                  <a:pt x="11188" y="8584"/>
                </a:lnTo>
                <a:lnTo>
                  <a:pt x="11261" y="8474"/>
                </a:lnTo>
                <a:lnTo>
                  <a:pt x="11408" y="8180"/>
                </a:lnTo>
                <a:lnTo>
                  <a:pt x="11628" y="7703"/>
                </a:lnTo>
                <a:lnTo>
                  <a:pt x="11812" y="7997"/>
                </a:lnTo>
                <a:lnTo>
                  <a:pt x="11995" y="8290"/>
                </a:lnTo>
                <a:lnTo>
                  <a:pt x="11812" y="8694"/>
                </a:lnTo>
                <a:lnTo>
                  <a:pt x="11628" y="9097"/>
                </a:lnTo>
                <a:lnTo>
                  <a:pt x="11518" y="9097"/>
                </a:lnTo>
                <a:lnTo>
                  <a:pt x="11408" y="9317"/>
                </a:lnTo>
                <a:lnTo>
                  <a:pt x="11335" y="9501"/>
                </a:lnTo>
                <a:lnTo>
                  <a:pt x="11335" y="9574"/>
                </a:lnTo>
                <a:lnTo>
                  <a:pt x="11335" y="9647"/>
                </a:lnTo>
                <a:lnTo>
                  <a:pt x="11408" y="9721"/>
                </a:lnTo>
                <a:lnTo>
                  <a:pt x="11591" y="9721"/>
                </a:lnTo>
                <a:lnTo>
                  <a:pt x="11628" y="9684"/>
                </a:lnTo>
                <a:lnTo>
                  <a:pt x="11812" y="9427"/>
                </a:lnTo>
                <a:lnTo>
                  <a:pt x="11958" y="9171"/>
                </a:lnTo>
                <a:lnTo>
                  <a:pt x="12105" y="8914"/>
                </a:lnTo>
                <a:lnTo>
                  <a:pt x="12178" y="8657"/>
                </a:lnTo>
                <a:lnTo>
                  <a:pt x="12325" y="9024"/>
                </a:lnTo>
                <a:lnTo>
                  <a:pt x="12472" y="9427"/>
                </a:lnTo>
                <a:lnTo>
                  <a:pt x="12068" y="10088"/>
                </a:lnTo>
                <a:lnTo>
                  <a:pt x="11995" y="10088"/>
                </a:lnTo>
                <a:lnTo>
                  <a:pt x="11922" y="10271"/>
                </a:lnTo>
                <a:lnTo>
                  <a:pt x="11848" y="10418"/>
                </a:lnTo>
                <a:lnTo>
                  <a:pt x="11848" y="10491"/>
                </a:lnTo>
                <a:lnTo>
                  <a:pt x="11848" y="10528"/>
                </a:lnTo>
                <a:lnTo>
                  <a:pt x="11922" y="10601"/>
                </a:lnTo>
                <a:lnTo>
                  <a:pt x="12068" y="10601"/>
                </a:lnTo>
                <a:lnTo>
                  <a:pt x="12142" y="10564"/>
                </a:lnTo>
                <a:lnTo>
                  <a:pt x="12362" y="10198"/>
                </a:lnTo>
                <a:lnTo>
                  <a:pt x="12582" y="9831"/>
                </a:lnTo>
                <a:lnTo>
                  <a:pt x="12692" y="10454"/>
                </a:lnTo>
                <a:lnTo>
                  <a:pt x="12509" y="10638"/>
                </a:lnTo>
                <a:lnTo>
                  <a:pt x="12362" y="10858"/>
                </a:lnTo>
                <a:lnTo>
                  <a:pt x="12215" y="11078"/>
                </a:lnTo>
                <a:lnTo>
                  <a:pt x="12178" y="11225"/>
                </a:lnTo>
                <a:lnTo>
                  <a:pt x="12178" y="11371"/>
                </a:lnTo>
                <a:lnTo>
                  <a:pt x="12215" y="11408"/>
                </a:lnTo>
                <a:lnTo>
                  <a:pt x="12252" y="11408"/>
                </a:lnTo>
                <a:lnTo>
                  <a:pt x="12362" y="11371"/>
                </a:lnTo>
                <a:lnTo>
                  <a:pt x="12472" y="11298"/>
                </a:lnTo>
                <a:lnTo>
                  <a:pt x="12582" y="11078"/>
                </a:lnTo>
                <a:lnTo>
                  <a:pt x="12692" y="10858"/>
                </a:lnTo>
                <a:lnTo>
                  <a:pt x="12729" y="11188"/>
                </a:lnTo>
                <a:lnTo>
                  <a:pt x="12655" y="11775"/>
                </a:lnTo>
                <a:lnTo>
                  <a:pt x="12509" y="11922"/>
                </a:lnTo>
                <a:lnTo>
                  <a:pt x="12362" y="12068"/>
                </a:lnTo>
                <a:lnTo>
                  <a:pt x="12325" y="12215"/>
                </a:lnTo>
                <a:lnTo>
                  <a:pt x="12325" y="12288"/>
                </a:lnTo>
                <a:lnTo>
                  <a:pt x="12362" y="12362"/>
                </a:lnTo>
                <a:lnTo>
                  <a:pt x="12435" y="12398"/>
                </a:lnTo>
                <a:lnTo>
                  <a:pt x="12472" y="12398"/>
                </a:lnTo>
                <a:lnTo>
                  <a:pt x="12619" y="12288"/>
                </a:lnTo>
                <a:lnTo>
                  <a:pt x="12655" y="12655"/>
                </a:lnTo>
                <a:lnTo>
                  <a:pt x="12692" y="12692"/>
                </a:lnTo>
                <a:lnTo>
                  <a:pt x="12729" y="12655"/>
                </a:lnTo>
                <a:lnTo>
                  <a:pt x="12802" y="12545"/>
                </a:lnTo>
                <a:lnTo>
                  <a:pt x="12912" y="12398"/>
                </a:lnTo>
                <a:lnTo>
                  <a:pt x="13022" y="12068"/>
                </a:lnTo>
                <a:lnTo>
                  <a:pt x="13095" y="11738"/>
                </a:lnTo>
                <a:lnTo>
                  <a:pt x="13132" y="11408"/>
                </a:lnTo>
                <a:lnTo>
                  <a:pt x="13132" y="11005"/>
                </a:lnTo>
                <a:lnTo>
                  <a:pt x="13132" y="10638"/>
                </a:lnTo>
                <a:lnTo>
                  <a:pt x="13095" y="10234"/>
                </a:lnTo>
                <a:lnTo>
                  <a:pt x="13022" y="9867"/>
                </a:lnTo>
                <a:lnTo>
                  <a:pt x="12949" y="9464"/>
                </a:lnTo>
                <a:lnTo>
                  <a:pt x="12839" y="9060"/>
                </a:lnTo>
                <a:lnTo>
                  <a:pt x="12692" y="8694"/>
                </a:lnTo>
                <a:lnTo>
                  <a:pt x="12545" y="8327"/>
                </a:lnTo>
                <a:lnTo>
                  <a:pt x="12325" y="7960"/>
                </a:lnTo>
                <a:lnTo>
                  <a:pt x="12142" y="7630"/>
                </a:lnTo>
                <a:lnTo>
                  <a:pt x="11885" y="7300"/>
                </a:lnTo>
                <a:lnTo>
                  <a:pt x="11628" y="6970"/>
                </a:lnTo>
                <a:lnTo>
                  <a:pt x="11335" y="6640"/>
                </a:lnTo>
                <a:lnTo>
                  <a:pt x="11041" y="6346"/>
                </a:lnTo>
                <a:lnTo>
                  <a:pt x="10344" y="5759"/>
                </a:lnTo>
                <a:lnTo>
                  <a:pt x="9647" y="5246"/>
                </a:lnTo>
                <a:lnTo>
                  <a:pt x="8914" y="4732"/>
                </a:lnTo>
                <a:lnTo>
                  <a:pt x="8987" y="4439"/>
                </a:lnTo>
                <a:lnTo>
                  <a:pt x="9024" y="4182"/>
                </a:lnTo>
                <a:lnTo>
                  <a:pt x="9060" y="3558"/>
                </a:lnTo>
                <a:lnTo>
                  <a:pt x="9097" y="2898"/>
                </a:lnTo>
                <a:lnTo>
                  <a:pt x="9281" y="220"/>
                </a:lnTo>
                <a:lnTo>
                  <a:pt x="9244" y="110"/>
                </a:lnTo>
                <a:lnTo>
                  <a:pt x="9207" y="37"/>
                </a:lnTo>
                <a:lnTo>
                  <a:pt x="9097" y="0"/>
                </a:lnTo>
                <a:close/>
              </a:path>
            </a:pathLst>
          </a:custGeom>
          <a:solidFill>
            <a:srgbClr val="A4C2F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A4C2F4"/>
              </a:solidFill>
              <a:latin typeface="Arial"/>
              <a:ea typeface="Arial"/>
              <a:cs typeface="Arial"/>
              <a:sym typeface="Arial"/>
            </a:endParaRPr>
          </a:p>
        </p:txBody>
      </p:sp>
      <p:sp>
        <p:nvSpPr>
          <p:cNvPr id="921" name="Google Shape;921;p42"/>
          <p:cNvSpPr/>
          <p:nvPr/>
        </p:nvSpPr>
        <p:spPr>
          <a:xfrm>
            <a:off x="6507132" y="4533962"/>
            <a:ext cx="521292" cy="538992"/>
          </a:xfrm>
          <a:custGeom>
            <a:avLst/>
            <a:gdLst/>
            <a:ahLst/>
            <a:cxnLst/>
            <a:rect l="l" t="t" r="r" b="b"/>
            <a:pathLst>
              <a:path w="18378" h="19002" extrusionOk="0">
                <a:moveTo>
                  <a:pt x="13793" y="5429"/>
                </a:moveTo>
                <a:lnTo>
                  <a:pt x="13682" y="5466"/>
                </a:lnTo>
                <a:lnTo>
                  <a:pt x="13572" y="5502"/>
                </a:lnTo>
                <a:lnTo>
                  <a:pt x="13499" y="5576"/>
                </a:lnTo>
                <a:lnTo>
                  <a:pt x="13352" y="5759"/>
                </a:lnTo>
                <a:lnTo>
                  <a:pt x="13352" y="5869"/>
                </a:lnTo>
                <a:lnTo>
                  <a:pt x="13352" y="5979"/>
                </a:lnTo>
                <a:lnTo>
                  <a:pt x="13389" y="6016"/>
                </a:lnTo>
                <a:lnTo>
                  <a:pt x="13426" y="6053"/>
                </a:lnTo>
                <a:lnTo>
                  <a:pt x="13499" y="6053"/>
                </a:lnTo>
                <a:lnTo>
                  <a:pt x="13572" y="5979"/>
                </a:lnTo>
                <a:lnTo>
                  <a:pt x="13646" y="5943"/>
                </a:lnTo>
                <a:lnTo>
                  <a:pt x="13719" y="5796"/>
                </a:lnTo>
                <a:lnTo>
                  <a:pt x="13829" y="5649"/>
                </a:lnTo>
                <a:lnTo>
                  <a:pt x="13903" y="5502"/>
                </a:lnTo>
                <a:lnTo>
                  <a:pt x="13903" y="5466"/>
                </a:lnTo>
                <a:lnTo>
                  <a:pt x="13903" y="5429"/>
                </a:lnTo>
                <a:close/>
                <a:moveTo>
                  <a:pt x="13242" y="6089"/>
                </a:moveTo>
                <a:lnTo>
                  <a:pt x="13169" y="6126"/>
                </a:lnTo>
                <a:lnTo>
                  <a:pt x="13022" y="6309"/>
                </a:lnTo>
                <a:lnTo>
                  <a:pt x="12912" y="6493"/>
                </a:lnTo>
                <a:lnTo>
                  <a:pt x="12875" y="6529"/>
                </a:lnTo>
                <a:lnTo>
                  <a:pt x="12875" y="6603"/>
                </a:lnTo>
                <a:lnTo>
                  <a:pt x="12949" y="6676"/>
                </a:lnTo>
                <a:lnTo>
                  <a:pt x="13022" y="6713"/>
                </a:lnTo>
                <a:lnTo>
                  <a:pt x="13096" y="6676"/>
                </a:lnTo>
                <a:lnTo>
                  <a:pt x="13132" y="6639"/>
                </a:lnTo>
                <a:lnTo>
                  <a:pt x="13242" y="6456"/>
                </a:lnTo>
                <a:lnTo>
                  <a:pt x="13352" y="6273"/>
                </a:lnTo>
                <a:lnTo>
                  <a:pt x="13389" y="6199"/>
                </a:lnTo>
                <a:lnTo>
                  <a:pt x="13316" y="6126"/>
                </a:lnTo>
                <a:lnTo>
                  <a:pt x="13242" y="6089"/>
                </a:lnTo>
                <a:close/>
                <a:moveTo>
                  <a:pt x="17241" y="6419"/>
                </a:moveTo>
                <a:lnTo>
                  <a:pt x="17534" y="6713"/>
                </a:lnTo>
                <a:lnTo>
                  <a:pt x="17497" y="6713"/>
                </a:lnTo>
                <a:lnTo>
                  <a:pt x="17387" y="6823"/>
                </a:lnTo>
                <a:lnTo>
                  <a:pt x="17351" y="6676"/>
                </a:lnTo>
                <a:lnTo>
                  <a:pt x="17241" y="6419"/>
                </a:lnTo>
                <a:close/>
                <a:moveTo>
                  <a:pt x="12692" y="6786"/>
                </a:moveTo>
                <a:lnTo>
                  <a:pt x="12582" y="6860"/>
                </a:lnTo>
                <a:lnTo>
                  <a:pt x="12435" y="6970"/>
                </a:lnTo>
                <a:lnTo>
                  <a:pt x="12399" y="7116"/>
                </a:lnTo>
                <a:lnTo>
                  <a:pt x="12362" y="7190"/>
                </a:lnTo>
                <a:lnTo>
                  <a:pt x="12399" y="7226"/>
                </a:lnTo>
                <a:lnTo>
                  <a:pt x="12472" y="7300"/>
                </a:lnTo>
                <a:lnTo>
                  <a:pt x="12582" y="7300"/>
                </a:lnTo>
                <a:lnTo>
                  <a:pt x="12619" y="7263"/>
                </a:lnTo>
                <a:lnTo>
                  <a:pt x="12655" y="7190"/>
                </a:lnTo>
                <a:lnTo>
                  <a:pt x="12729" y="7043"/>
                </a:lnTo>
                <a:lnTo>
                  <a:pt x="12802" y="7006"/>
                </a:lnTo>
                <a:lnTo>
                  <a:pt x="12839" y="6933"/>
                </a:lnTo>
                <a:lnTo>
                  <a:pt x="12875" y="6860"/>
                </a:lnTo>
                <a:lnTo>
                  <a:pt x="12875" y="6823"/>
                </a:lnTo>
                <a:lnTo>
                  <a:pt x="12839" y="6823"/>
                </a:lnTo>
                <a:lnTo>
                  <a:pt x="12765" y="6786"/>
                </a:lnTo>
                <a:close/>
                <a:moveTo>
                  <a:pt x="17571" y="6750"/>
                </a:moveTo>
                <a:lnTo>
                  <a:pt x="17828" y="7043"/>
                </a:lnTo>
                <a:lnTo>
                  <a:pt x="18048" y="7373"/>
                </a:lnTo>
                <a:lnTo>
                  <a:pt x="17828" y="7593"/>
                </a:lnTo>
                <a:lnTo>
                  <a:pt x="17828" y="7520"/>
                </a:lnTo>
                <a:lnTo>
                  <a:pt x="17864" y="7336"/>
                </a:lnTo>
                <a:lnTo>
                  <a:pt x="17828" y="7116"/>
                </a:lnTo>
                <a:lnTo>
                  <a:pt x="17828" y="7080"/>
                </a:lnTo>
                <a:lnTo>
                  <a:pt x="17754" y="7006"/>
                </a:lnTo>
                <a:lnTo>
                  <a:pt x="17681" y="7006"/>
                </a:lnTo>
                <a:lnTo>
                  <a:pt x="17644" y="7043"/>
                </a:lnTo>
                <a:lnTo>
                  <a:pt x="17681" y="7080"/>
                </a:lnTo>
                <a:lnTo>
                  <a:pt x="17644" y="7226"/>
                </a:lnTo>
                <a:lnTo>
                  <a:pt x="17607" y="7446"/>
                </a:lnTo>
                <a:lnTo>
                  <a:pt x="17534" y="7667"/>
                </a:lnTo>
                <a:lnTo>
                  <a:pt x="17534" y="7887"/>
                </a:lnTo>
                <a:lnTo>
                  <a:pt x="17534" y="7960"/>
                </a:lnTo>
                <a:lnTo>
                  <a:pt x="17131" y="8584"/>
                </a:lnTo>
                <a:lnTo>
                  <a:pt x="17167" y="8217"/>
                </a:lnTo>
                <a:lnTo>
                  <a:pt x="17241" y="7850"/>
                </a:lnTo>
                <a:lnTo>
                  <a:pt x="17387" y="7630"/>
                </a:lnTo>
                <a:lnTo>
                  <a:pt x="17387" y="7593"/>
                </a:lnTo>
                <a:lnTo>
                  <a:pt x="17387" y="7520"/>
                </a:lnTo>
                <a:lnTo>
                  <a:pt x="17461" y="7483"/>
                </a:lnTo>
                <a:lnTo>
                  <a:pt x="17497" y="7446"/>
                </a:lnTo>
                <a:lnTo>
                  <a:pt x="17534" y="7373"/>
                </a:lnTo>
                <a:lnTo>
                  <a:pt x="17534" y="7263"/>
                </a:lnTo>
                <a:lnTo>
                  <a:pt x="17497" y="7080"/>
                </a:lnTo>
                <a:lnTo>
                  <a:pt x="17571" y="6750"/>
                </a:lnTo>
                <a:close/>
                <a:moveTo>
                  <a:pt x="16874" y="8840"/>
                </a:moveTo>
                <a:lnTo>
                  <a:pt x="16947" y="8877"/>
                </a:lnTo>
                <a:lnTo>
                  <a:pt x="16874" y="8950"/>
                </a:lnTo>
                <a:lnTo>
                  <a:pt x="16874" y="8877"/>
                </a:lnTo>
                <a:lnTo>
                  <a:pt x="16874" y="8840"/>
                </a:lnTo>
                <a:close/>
                <a:moveTo>
                  <a:pt x="11445" y="8584"/>
                </a:moveTo>
                <a:lnTo>
                  <a:pt x="11408" y="8620"/>
                </a:lnTo>
                <a:lnTo>
                  <a:pt x="11298" y="8657"/>
                </a:lnTo>
                <a:lnTo>
                  <a:pt x="11188" y="8804"/>
                </a:lnTo>
                <a:lnTo>
                  <a:pt x="11188" y="8840"/>
                </a:lnTo>
                <a:lnTo>
                  <a:pt x="11188" y="8914"/>
                </a:lnTo>
                <a:lnTo>
                  <a:pt x="11188" y="8987"/>
                </a:lnTo>
                <a:lnTo>
                  <a:pt x="11225" y="9024"/>
                </a:lnTo>
                <a:lnTo>
                  <a:pt x="11408" y="9024"/>
                </a:lnTo>
                <a:lnTo>
                  <a:pt x="11445" y="8987"/>
                </a:lnTo>
                <a:lnTo>
                  <a:pt x="11555" y="8804"/>
                </a:lnTo>
                <a:lnTo>
                  <a:pt x="11555" y="8730"/>
                </a:lnTo>
                <a:lnTo>
                  <a:pt x="11555" y="8657"/>
                </a:lnTo>
                <a:lnTo>
                  <a:pt x="11518" y="8620"/>
                </a:lnTo>
                <a:lnTo>
                  <a:pt x="11445" y="8584"/>
                </a:lnTo>
                <a:close/>
                <a:moveTo>
                  <a:pt x="16580" y="8804"/>
                </a:moveTo>
                <a:lnTo>
                  <a:pt x="16580" y="8877"/>
                </a:lnTo>
                <a:lnTo>
                  <a:pt x="16580" y="9060"/>
                </a:lnTo>
                <a:lnTo>
                  <a:pt x="16617" y="9170"/>
                </a:lnTo>
                <a:lnTo>
                  <a:pt x="16654" y="9244"/>
                </a:lnTo>
                <a:lnTo>
                  <a:pt x="16397" y="9611"/>
                </a:lnTo>
                <a:lnTo>
                  <a:pt x="16360" y="9391"/>
                </a:lnTo>
                <a:lnTo>
                  <a:pt x="16324" y="9170"/>
                </a:lnTo>
                <a:lnTo>
                  <a:pt x="16324" y="9097"/>
                </a:lnTo>
                <a:lnTo>
                  <a:pt x="16580" y="8804"/>
                </a:lnTo>
                <a:close/>
                <a:moveTo>
                  <a:pt x="16067" y="9391"/>
                </a:moveTo>
                <a:lnTo>
                  <a:pt x="16067" y="9684"/>
                </a:lnTo>
                <a:lnTo>
                  <a:pt x="16103" y="9794"/>
                </a:lnTo>
                <a:lnTo>
                  <a:pt x="16177" y="9941"/>
                </a:lnTo>
                <a:lnTo>
                  <a:pt x="15993" y="10161"/>
                </a:lnTo>
                <a:lnTo>
                  <a:pt x="15920" y="10308"/>
                </a:lnTo>
                <a:lnTo>
                  <a:pt x="15957" y="9867"/>
                </a:lnTo>
                <a:lnTo>
                  <a:pt x="15920" y="9794"/>
                </a:lnTo>
                <a:lnTo>
                  <a:pt x="15847" y="9757"/>
                </a:lnTo>
                <a:lnTo>
                  <a:pt x="15810" y="9721"/>
                </a:lnTo>
                <a:lnTo>
                  <a:pt x="16067" y="9391"/>
                </a:lnTo>
                <a:close/>
                <a:moveTo>
                  <a:pt x="9611" y="2348"/>
                </a:moveTo>
                <a:lnTo>
                  <a:pt x="9574" y="2421"/>
                </a:lnTo>
                <a:lnTo>
                  <a:pt x="9134" y="2861"/>
                </a:lnTo>
                <a:lnTo>
                  <a:pt x="8767" y="3375"/>
                </a:lnTo>
                <a:lnTo>
                  <a:pt x="7997" y="4365"/>
                </a:lnTo>
                <a:lnTo>
                  <a:pt x="7630" y="4879"/>
                </a:lnTo>
                <a:lnTo>
                  <a:pt x="7227" y="5356"/>
                </a:lnTo>
                <a:lnTo>
                  <a:pt x="6823" y="5832"/>
                </a:lnTo>
                <a:lnTo>
                  <a:pt x="6346" y="6273"/>
                </a:lnTo>
                <a:lnTo>
                  <a:pt x="6273" y="6346"/>
                </a:lnTo>
                <a:lnTo>
                  <a:pt x="6273" y="6456"/>
                </a:lnTo>
                <a:lnTo>
                  <a:pt x="6236" y="6456"/>
                </a:lnTo>
                <a:lnTo>
                  <a:pt x="6163" y="6493"/>
                </a:lnTo>
                <a:lnTo>
                  <a:pt x="6163" y="6566"/>
                </a:lnTo>
                <a:lnTo>
                  <a:pt x="6199" y="6603"/>
                </a:lnTo>
                <a:lnTo>
                  <a:pt x="6309" y="6786"/>
                </a:lnTo>
                <a:lnTo>
                  <a:pt x="6493" y="6970"/>
                </a:lnTo>
                <a:lnTo>
                  <a:pt x="6823" y="7263"/>
                </a:lnTo>
                <a:lnTo>
                  <a:pt x="7593" y="7813"/>
                </a:lnTo>
                <a:lnTo>
                  <a:pt x="8437" y="8363"/>
                </a:lnTo>
                <a:lnTo>
                  <a:pt x="8620" y="8510"/>
                </a:lnTo>
                <a:lnTo>
                  <a:pt x="8767" y="8694"/>
                </a:lnTo>
                <a:lnTo>
                  <a:pt x="9061" y="9060"/>
                </a:lnTo>
                <a:lnTo>
                  <a:pt x="9207" y="9207"/>
                </a:lnTo>
                <a:lnTo>
                  <a:pt x="9391" y="9354"/>
                </a:lnTo>
                <a:lnTo>
                  <a:pt x="9758" y="9574"/>
                </a:lnTo>
                <a:lnTo>
                  <a:pt x="10638" y="10161"/>
                </a:lnTo>
                <a:lnTo>
                  <a:pt x="11482" y="10784"/>
                </a:lnTo>
                <a:lnTo>
                  <a:pt x="12289" y="11408"/>
                </a:lnTo>
                <a:lnTo>
                  <a:pt x="12362" y="11445"/>
                </a:lnTo>
                <a:lnTo>
                  <a:pt x="12472" y="11445"/>
                </a:lnTo>
                <a:lnTo>
                  <a:pt x="12545" y="11408"/>
                </a:lnTo>
                <a:lnTo>
                  <a:pt x="12582" y="11371"/>
                </a:lnTo>
                <a:lnTo>
                  <a:pt x="12619" y="11298"/>
                </a:lnTo>
                <a:lnTo>
                  <a:pt x="12655" y="11188"/>
                </a:lnTo>
                <a:lnTo>
                  <a:pt x="12619" y="11115"/>
                </a:lnTo>
                <a:lnTo>
                  <a:pt x="12545" y="11041"/>
                </a:lnTo>
                <a:lnTo>
                  <a:pt x="11775" y="10418"/>
                </a:lnTo>
                <a:lnTo>
                  <a:pt x="11812" y="10381"/>
                </a:lnTo>
                <a:lnTo>
                  <a:pt x="11922" y="10198"/>
                </a:lnTo>
                <a:lnTo>
                  <a:pt x="11995" y="10014"/>
                </a:lnTo>
                <a:lnTo>
                  <a:pt x="11995" y="9941"/>
                </a:lnTo>
                <a:lnTo>
                  <a:pt x="11958" y="9904"/>
                </a:lnTo>
                <a:lnTo>
                  <a:pt x="11885" y="9904"/>
                </a:lnTo>
                <a:lnTo>
                  <a:pt x="11738" y="10051"/>
                </a:lnTo>
                <a:lnTo>
                  <a:pt x="11592" y="10234"/>
                </a:lnTo>
                <a:lnTo>
                  <a:pt x="11555" y="10271"/>
                </a:lnTo>
                <a:lnTo>
                  <a:pt x="11005" y="9867"/>
                </a:lnTo>
                <a:lnTo>
                  <a:pt x="10821" y="9757"/>
                </a:lnTo>
                <a:lnTo>
                  <a:pt x="10858" y="9684"/>
                </a:lnTo>
                <a:lnTo>
                  <a:pt x="10895" y="9611"/>
                </a:lnTo>
                <a:lnTo>
                  <a:pt x="11041" y="9464"/>
                </a:lnTo>
                <a:lnTo>
                  <a:pt x="11078" y="9427"/>
                </a:lnTo>
                <a:lnTo>
                  <a:pt x="11078" y="9354"/>
                </a:lnTo>
                <a:lnTo>
                  <a:pt x="11078" y="9317"/>
                </a:lnTo>
                <a:lnTo>
                  <a:pt x="11005" y="9281"/>
                </a:lnTo>
                <a:lnTo>
                  <a:pt x="10968" y="9317"/>
                </a:lnTo>
                <a:lnTo>
                  <a:pt x="10895" y="9281"/>
                </a:lnTo>
                <a:lnTo>
                  <a:pt x="10821" y="9317"/>
                </a:lnTo>
                <a:lnTo>
                  <a:pt x="10711" y="9427"/>
                </a:lnTo>
                <a:lnTo>
                  <a:pt x="10601" y="9574"/>
                </a:lnTo>
                <a:lnTo>
                  <a:pt x="10124" y="9281"/>
                </a:lnTo>
                <a:lnTo>
                  <a:pt x="10051" y="9207"/>
                </a:lnTo>
                <a:lnTo>
                  <a:pt x="10234" y="8914"/>
                </a:lnTo>
                <a:lnTo>
                  <a:pt x="10234" y="8840"/>
                </a:lnTo>
                <a:lnTo>
                  <a:pt x="10234" y="8804"/>
                </a:lnTo>
                <a:lnTo>
                  <a:pt x="10198" y="8730"/>
                </a:lnTo>
                <a:lnTo>
                  <a:pt x="10088" y="8694"/>
                </a:lnTo>
                <a:lnTo>
                  <a:pt x="10051" y="8730"/>
                </a:lnTo>
                <a:lnTo>
                  <a:pt x="10014" y="8767"/>
                </a:lnTo>
                <a:lnTo>
                  <a:pt x="9758" y="9060"/>
                </a:lnTo>
                <a:lnTo>
                  <a:pt x="9537" y="8877"/>
                </a:lnTo>
                <a:lnTo>
                  <a:pt x="9354" y="8694"/>
                </a:lnTo>
                <a:lnTo>
                  <a:pt x="9134" y="8437"/>
                </a:lnTo>
                <a:lnTo>
                  <a:pt x="9207" y="8327"/>
                </a:lnTo>
                <a:lnTo>
                  <a:pt x="9281" y="8217"/>
                </a:lnTo>
                <a:lnTo>
                  <a:pt x="9354" y="7960"/>
                </a:lnTo>
                <a:lnTo>
                  <a:pt x="9354" y="7887"/>
                </a:lnTo>
                <a:lnTo>
                  <a:pt x="9317" y="7850"/>
                </a:lnTo>
                <a:lnTo>
                  <a:pt x="9244" y="7850"/>
                </a:lnTo>
                <a:lnTo>
                  <a:pt x="9171" y="7887"/>
                </a:lnTo>
                <a:lnTo>
                  <a:pt x="8987" y="8107"/>
                </a:lnTo>
                <a:lnTo>
                  <a:pt x="8951" y="8180"/>
                </a:lnTo>
                <a:lnTo>
                  <a:pt x="8767" y="8033"/>
                </a:lnTo>
                <a:lnTo>
                  <a:pt x="8327" y="7740"/>
                </a:lnTo>
                <a:lnTo>
                  <a:pt x="8364" y="7446"/>
                </a:lnTo>
                <a:lnTo>
                  <a:pt x="8364" y="7410"/>
                </a:lnTo>
                <a:lnTo>
                  <a:pt x="8327" y="7336"/>
                </a:lnTo>
                <a:lnTo>
                  <a:pt x="8290" y="7300"/>
                </a:lnTo>
                <a:lnTo>
                  <a:pt x="8180" y="7300"/>
                </a:lnTo>
                <a:lnTo>
                  <a:pt x="8107" y="7336"/>
                </a:lnTo>
                <a:lnTo>
                  <a:pt x="8070" y="7446"/>
                </a:lnTo>
                <a:lnTo>
                  <a:pt x="8034" y="7556"/>
                </a:lnTo>
                <a:lnTo>
                  <a:pt x="7960" y="7520"/>
                </a:lnTo>
                <a:lnTo>
                  <a:pt x="7410" y="7116"/>
                </a:lnTo>
                <a:lnTo>
                  <a:pt x="7447" y="7080"/>
                </a:lnTo>
                <a:lnTo>
                  <a:pt x="7520" y="6970"/>
                </a:lnTo>
                <a:lnTo>
                  <a:pt x="7520" y="6896"/>
                </a:lnTo>
                <a:lnTo>
                  <a:pt x="7520" y="6860"/>
                </a:lnTo>
                <a:lnTo>
                  <a:pt x="7557" y="6750"/>
                </a:lnTo>
                <a:lnTo>
                  <a:pt x="7520" y="6713"/>
                </a:lnTo>
                <a:lnTo>
                  <a:pt x="7483" y="6713"/>
                </a:lnTo>
                <a:lnTo>
                  <a:pt x="7410" y="6750"/>
                </a:lnTo>
                <a:lnTo>
                  <a:pt x="7337" y="6750"/>
                </a:lnTo>
                <a:lnTo>
                  <a:pt x="7227" y="6823"/>
                </a:lnTo>
                <a:lnTo>
                  <a:pt x="7116" y="6896"/>
                </a:lnTo>
                <a:lnTo>
                  <a:pt x="6640" y="6639"/>
                </a:lnTo>
                <a:lnTo>
                  <a:pt x="6640" y="6603"/>
                </a:lnTo>
                <a:lnTo>
                  <a:pt x="7116" y="6163"/>
                </a:lnTo>
                <a:lnTo>
                  <a:pt x="7557" y="5649"/>
                </a:lnTo>
                <a:lnTo>
                  <a:pt x="7593" y="5722"/>
                </a:lnTo>
                <a:lnTo>
                  <a:pt x="7630" y="5759"/>
                </a:lnTo>
                <a:lnTo>
                  <a:pt x="7740" y="5759"/>
                </a:lnTo>
                <a:lnTo>
                  <a:pt x="8034" y="5576"/>
                </a:lnTo>
                <a:lnTo>
                  <a:pt x="8327" y="5392"/>
                </a:lnTo>
                <a:lnTo>
                  <a:pt x="8620" y="5209"/>
                </a:lnTo>
                <a:lnTo>
                  <a:pt x="8914" y="5025"/>
                </a:lnTo>
                <a:lnTo>
                  <a:pt x="9244" y="4879"/>
                </a:lnTo>
                <a:lnTo>
                  <a:pt x="9574" y="4732"/>
                </a:lnTo>
                <a:lnTo>
                  <a:pt x="9941" y="4659"/>
                </a:lnTo>
                <a:lnTo>
                  <a:pt x="10308" y="4622"/>
                </a:lnTo>
                <a:lnTo>
                  <a:pt x="10491" y="4622"/>
                </a:lnTo>
                <a:lnTo>
                  <a:pt x="10675" y="4659"/>
                </a:lnTo>
                <a:lnTo>
                  <a:pt x="10821" y="4732"/>
                </a:lnTo>
                <a:lnTo>
                  <a:pt x="10931" y="4842"/>
                </a:lnTo>
                <a:lnTo>
                  <a:pt x="11041" y="4989"/>
                </a:lnTo>
                <a:lnTo>
                  <a:pt x="11078" y="5136"/>
                </a:lnTo>
                <a:lnTo>
                  <a:pt x="11151" y="5502"/>
                </a:lnTo>
                <a:lnTo>
                  <a:pt x="11151" y="5906"/>
                </a:lnTo>
                <a:lnTo>
                  <a:pt x="11151" y="6309"/>
                </a:lnTo>
                <a:lnTo>
                  <a:pt x="11151" y="6676"/>
                </a:lnTo>
                <a:lnTo>
                  <a:pt x="11188" y="7006"/>
                </a:lnTo>
                <a:lnTo>
                  <a:pt x="11261" y="7373"/>
                </a:lnTo>
                <a:lnTo>
                  <a:pt x="11445" y="7703"/>
                </a:lnTo>
                <a:lnTo>
                  <a:pt x="11408" y="7813"/>
                </a:lnTo>
                <a:lnTo>
                  <a:pt x="11372" y="7923"/>
                </a:lnTo>
                <a:lnTo>
                  <a:pt x="11372" y="8033"/>
                </a:lnTo>
                <a:lnTo>
                  <a:pt x="11372" y="8143"/>
                </a:lnTo>
                <a:lnTo>
                  <a:pt x="11445" y="8253"/>
                </a:lnTo>
                <a:lnTo>
                  <a:pt x="11482" y="8327"/>
                </a:lnTo>
                <a:lnTo>
                  <a:pt x="11592" y="8400"/>
                </a:lnTo>
                <a:lnTo>
                  <a:pt x="11665" y="8474"/>
                </a:lnTo>
                <a:lnTo>
                  <a:pt x="11775" y="8510"/>
                </a:lnTo>
                <a:lnTo>
                  <a:pt x="12105" y="8510"/>
                </a:lnTo>
                <a:lnTo>
                  <a:pt x="12435" y="8694"/>
                </a:lnTo>
                <a:lnTo>
                  <a:pt x="12765" y="8840"/>
                </a:lnTo>
                <a:lnTo>
                  <a:pt x="13022" y="8877"/>
                </a:lnTo>
                <a:lnTo>
                  <a:pt x="13316" y="8877"/>
                </a:lnTo>
                <a:lnTo>
                  <a:pt x="13646" y="8804"/>
                </a:lnTo>
                <a:lnTo>
                  <a:pt x="13939" y="8694"/>
                </a:lnTo>
                <a:lnTo>
                  <a:pt x="14233" y="8584"/>
                </a:lnTo>
                <a:lnTo>
                  <a:pt x="14489" y="8400"/>
                </a:lnTo>
                <a:lnTo>
                  <a:pt x="14746" y="8217"/>
                </a:lnTo>
                <a:lnTo>
                  <a:pt x="14930" y="8033"/>
                </a:lnTo>
                <a:lnTo>
                  <a:pt x="14966" y="7997"/>
                </a:lnTo>
                <a:lnTo>
                  <a:pt x="14966" y="7923"/>
                </a:lnTo>
                <a:lnTo>
                  <a:pt x="14930" y="7813"/>
                </a:lnTo>
                <a:lnTo>
                  <a:pt x="14820" y="7777"/>
                </a:lnTo>
                <a:lnTo>
                  <a:pt x="14710" y="7777"/>
                </a:lnTo>
                <a:lnTo>
                  <a:pt x="14123" y="8143"/>
                </a:lnTo>
                <a:lnTo>
                  <a:pt x="13829" y="8290"/>
                </a:lnTo>
                <a:lnTo>
                  <a:pt x="13462" y="8400"/>
                </a:lnTo>
                <a:lnTo>
                  <a:pt x="13206" y="8474"/>
                </a:lnTo>
                <a:lnTo>
                  <a:pt x="12912" y="8437"/>
                </a:lnTo>
                <a:lnTo>
                  <a:pt x="12692" y="8363"/>
                </a:lnTo>
                <a:lnTo>
                  <a:pt x="12472" y="8217"/>
                </a:lnTo>
                <a:lnTo>
                  <a:pt x="12545" y="8107"/>
                </a:lnTo>
                <a:lnTo>
                  <a:pt x="12582" y="7960"/>
                </a:lnTo>
                <a:lnTo>
                  <a:pt x="12582" y="7850"/>
                </a:lnTo>
                <a:lnTo>
                  <a:pt x="12545" y="7777"/>
                </a:lnTo>
                <a:lnTo>
                  <a:pt x="12509" y="7740"/>
                </a:lnTo>
                <a:lnTo>
                  <a:pt x="12325" y="7630"/>
                </a:lnTo>
                <a:lnTo>
                  <a:pt x="12142" y="7520"/>
                </a:lnTo>
                <a:lnTo>
                  <a:pt x="11812" y="7520"/>
                </a:lnTo>
                <a:lnTo>
                  <a:pt x="11628" y="7116"/>
                </a:lnTo>
                <a:lnTo>
                  <a:pt x="11518" y="6713"/>
                </a:lnTo>
                <a:lnTo>
                  <a:pt x="11518" y="6346"/>
                </a:lnTo>
                <a:lnTo>
                  <a:pt x="11518" y="6016"/>
                </a:lnTo>
                <a:lnTo>
                  <a:pt x="11555" y="5649"/>
                </a:lnTo>
                <a:lnTo>
                  <a:pt x="11518" y="5282"/>
                </a:lnTo>
                <a:lnTo>
                  <a:pt x="11445" y="4989"/>
                </a:lnTo>
                <a:lnTo>
                  <a:pt x="11335" y="4732"/>
                </a:lnTo>
                <a:lnTo>
                  <a:pt x="11188" y="4549"/>
                </a:lnTo>
                <a:lnTo>
                  <a:pt x="11005" y="4402"/>
                </a:lnTo>
                <a:lnTo>
                  <a:pt x="10785" y="4329"/>
                </a:lnTo>
                <a:lnTo>
                  <a:pt x="10565" y="4255"/>
                </a:lnTo>
                <a:lnTo>
                  <a:pt x="10051" y="4255"/>
                </a:lnTo>
                <a:lnTo>
                  <a:pt x="9758" y="4292"/>
                </a:lnTo>
                <a:lnTo>
                  <a:pt x="9464" y="4365"/>
                </a:lnTo>
                <a:lnTo>
                  <a:pt x="8914" y="4585"/>
                </a:lnTo>
                <a:lnTo>
                  <a:pt x="8400" y="4879"/>
                </a:lnTo>
                <a:lnTo>
                  <a:pt x="7960" y="5209"/>
                </a:lnTo>
                <a:lnTo>
                  <a:pt x="8290" y="4769"/>
                </a:lnTo>
                <a:lnTo>
                  <a:pt x="9061" y="3742"/>
                </a:lnTo>
                <a:lnTo>
                  <a:pt x="9464" y="3191"/>
                </a:lnTo>
                <a:lnTo>
                  <a:pt x="9831" y="2641"/>
                </a:lnTo>
                <a:lnTo>
                  <a:pt x="9868" y="2568"/>
                </a:lnTo>
                <a:lnTo>
                  <a:pt x="9868" y="2531"/>
                </a:lnTo>
                <a:lnTo>
                  <a:pt x="9794" y="2421"/>
                </a:lnTo>
                <a:lnTo>
                  <a:pt x="9721" y="2384"/>
                </a:lnTo>
                <a:lnTo>
                  <a:pt x="9684" y="2348"/>
                </a:lnTo>
                <a:close/>
                <a:moveTo>
                  <a:pt x="15663" y="9867"/>
                </a:moveTo>
                <a:lnTo>
                  <a:pt x="15700" y="9904"/>
                </a:lnTo>
                <a:lnTo>
                  <a:pt x="15627" y="10381"/>
                </a:lnTo>
                <a:lnTo>
                  <a:pt x="15663" y="10418"/>
                </a:lnTo>
                <a:lnTo>
                  <a:pt x="15663" y="10454"/>
                </a:lnTo>
                <a:lnTo>
                  <a:pt x="15773" y="10491"/>
                </a:lnTo>
                <a:lnTo>
                  <a:pt x="15443" y="10895"/>
                </a:lnTo>
                <a:lnTo>
                  <a:pt x="15443" y="10821"/>
                </a:lnTo>
                <a:lnTo>
                  <a:pt x="15333" y="10491"/>
                </a:lnTo>
                <a:lnTo>
                  <a:pt x="15296" y="10454"/>
                </a:lnTo>
                <a:lnTo>
                  <a:pt x="15260" y="10454"/>
                </a:lnTo>
                <a:lnTo>
                  <a:pt x="15223" y="10491"/>
                </a:lnTo>
                <a:lnTo>
                  <a:pt x="15223" y="10528"/>
                </a:lnTo>
                <a:lnTo>
                  <a:pt x="15186" y="10821"/>
                </a:lnTo>
                <a:lnTo>
                  <a:pt x="15186" y="11188"/>
                </a:lnTo>
                <a:lnTo>
                  <a:pt x="15223" y="11225"/>
                </a:lnTo>
                <a:lnTo>
                  <a:pt x="14746" y="11848"/>
                </a:lnTo>
                <a:lnTo>
                  <a:pt x="14746" y="11591"/>
                </a:lnTo>
                <a:lnTo>
                  <a:pt x="14746" y="11371"/>
                </a:lnTo>
                <a:lnTo>
                  <a:pt x="14746" y="11115"/>
                </a:lnTo>
                <a:lnTo>
                  <a:pt x="14710" y="11078"/>
                </a:lnTo>
                <a:lnTo>
                  <a:pt x="15333" y="10308"/>
                </a:lnTo>
                <a:lnTo>
                  <a:pt x="15663" y="9867"/>
                </a:lnTo>
                <a:close/>
                <a:moveTo>
                  <a:pt x="14526" y="11298"/>
                </a:moveTo>
                <a:lnTo>
                  <a:pt x="14453" y="11555"/>
                </a:lnTo>
                <a:lnTo>
                  <a:pt x="14416" y="11775"/>
                </a:lnTo>
                <a:lnTo>
                  <a:pt x="14453" y="11885"/>
                </a:lnTo>
                <a:lnTo>
                  <a:pt x="14489" y="11958"/>
                </a:lnTo>
                <a:lnTo>
                  <a:pt x="14563" y="11995"/>
                </a:lnTo>
                <a:lnTo>
                  <a:pt x="14600" y="11995"/>
                </a:lnTo>
                <a:lnTo>
                  <a:pt x="14123" y="12619"/>
                </a:lnTo>
                <a:lnTo>
                  <a:pt x="14049" y="12655"/>
                </a:lnTo>
                <a:lnTo>
                  <a:pt x="14049" y="12362"/>
                </a:lnTo>
                <a:lnTo>
                  <a:pt x="14049" y="12142"/>
                </a:lnTo>
                <a:lnTo>
                  <a:pt x="14049" y="12032"/>
                </a:lnTo>
                <a:lnTo>
                  <a:pt x="14013" y="11922"/>
                </a:lnTo>
                <a:lnTo>
                  <a:pt x="14526" y="11298"/>
                </a:lnTo>
                <a:close/>
                <a:moveTo>
                  <a:pt x="4806" y="7997"/>
                </a:moveTo>
                <a:lnTo>
                  <a:pt x="4769" y="8033"/>
                </a:lnTo>
                <a:lnTo>
                  <a:pt x="4769" y="8070"/>
                </a:lnTo>
                <a:lnTo>
                  <a:pt x="4952" y="8217"/>
                </a:lnTo>
                <a:lnTo>
                  <a:pt x="5099" y="8327"/>
                </a:lnTo>
                <a:lnTo>
                  <a:pt x="5576" y="8584"/>
                </a:lnTo>
                <a:lnTo>
                  <a:pt x="6126" y="8840"/>
                </a:lnTo>
                <a:lnTo>
                  <a:pt x="6640" y="9134"/>
                </a:lnTo>
                <a:lnTo>
                  <a:pt x="7116" y="9501"/>
                </a:lnTo>
                <a:lnTo>
                  <a:pt x="7557" y="9831"/>
                </a:lnTo>
                <a:lnTo>
                  <a:pt x="8437" y="10638"/>
                </a:lnTo>
                <a:lnTo>
                  <a:pt x="9244" y="11371"/>
                </a:lnTo>
                <a:lnTo>
                  <a:pt x="10088" y="12105"/>
                </a:lnTo>
                <a:lnTo>
                  <a:pt x="10344" y="12325"/>
                </a:lnTo>
                <a:lnTo>
                  <a:pt x="10748" y="12655"/>
                </a:lnTo>
                <a:lnTo>
                  <a:pt x="10931" y="12765"/>
                </a:lnTo>
                <a:lnTo>
                  <a:pt x="11115" y="12839"/>
                </a:lnTo>
                <a:lnTo>
                  <a:pt x="11225" y="12839"/>
                </a:lnTo>
                <a:lnTo>
                  <a:pt x="11298" y="12802"/>
                </a:lnTo>
                <a:lnTo>
                  <a:pt x="11335" y="12765"/>
                </a:lnTo>
                <a:lnTo>
                  <a:pt x="11372" y="12692"/>
                </a:lnTo>
                <a:lnTo>
                  <a:pt x="11372" y="12582"/>
                </a:lnTo>
                <a:lnTo>
                  <a:pt x="11335" y="12472"/>
                </a:lnTo>
                <a:lnTo>
                  <a:pt x="11151" y="12325"/>
                </a:lnTo>
                <a:lnTo>
                  <a:pt x="10711" y="11995"/>
                </a:lnTo>
                <a:lnTo>
                  <a:pt x="10271" y="11628"/>
                </a:lnTo>
                <a:lnTo>
                  <a:pt x="9391" y="10858"/>
                </a:lnTo>
                <a:lnTo>
                  <a:pt x="8547" y="10051"/>
                </a:lnTo>
                <a:lnTo>
                  <a:pt x="8107" y="9684"/>
                </a:lnTo>
                <a:lnTo>
                  <a:pt x="7703" y="9354"/>
                </a:lnTo>
                <a:lnTo>
                  <a:pt x="7227" y="9024"/>
                </a:lnTo>
                <a:lnTo>
                  <a:pt x="6786" y="8694"/>
                </a:lnTo>
                <a:lnTo>
                  <a:pt x="6309" y="8437"/>
                </a:lnTo>
                <a:lnTo>
                  <a:pt x="5833" y="8217"/>
                </a:lnTo>
                <a:lnTo>
                  <a:pt x="5356" y="8033"/>
                </a:lnTo>
                <a:lnTo>
                  <a:pt x="5209" y="7997"/>
                </a:lnTo>
                <a:close/>
                <a:moveTo>
                  <a:pt x="954" y="12582"/>
                </a:moveTo>
                <a:lnTo>
                  <a:pt x="1101" y="12692"/>
                </a:lnTo>
                <a:lnTo>
                  <a:pt x="1064" y="12765"/>
                </a:lnTo>
                <a:lnTo>
                  <a:pt x="1064" y="12839"/>
                </a:lnTo>
                <a:lnTo>
                  <a:pt x="1064" y="12875"/>
                </a:lnTo>
                <a:lnTo>
                  <a:pt x="1101" y="12839"/>
                </a:lnTo>
                <a:lnTo>
                  <a:pt x="1211" y="12912"/>
                </a:lnTo>
                <a:lnTo>
                  <a:pt x="1247" y="12985"/>
                </a:lnTo>
                <a:lnTo>
                  <a:pt x="1247" y="13059"/>
                </a:lnTo>
                <a:lnTo>
                  <a:pt x="1284" y="13242"/>
                </a:lnTo>
                <a:lnTo>
                  <a:pt x="991" y="13095"/>
                </a:lnTo>
                <a:lnTo>
                  <a:pt x="844" y="13059"/>
                </a:lnTo>
                <a:lnTo>
                  <a:pt x="697" y="13022"/>
                </a:lnTo>
                <a:lnTo>
                  <a:pt x="844" y="12765"/>
                </a:lnTo>
                <a:lnTo>
                  <a:pt x="954" y="12582"/>
                </a:lnTo>
                <a:close/>
                <a:moveTo>
                  <a:pt x="2715" y="10858"/>
                </a:moveTo>
                <a:lnTo>
                  <a:pt x="2641" y="10931"/>
                </a:lnTo>
                <a:lnTo>
                  <a:pt x="2641" y="10968"/>
                </a:lnTo>
                <a:lnTo>
                  <a:pt x="2788" y="11151"/>
                </a:lnTo>
                <a:lnTo>
                  <a:pt x="2935" y="11261"/>
                </a:lnTo>
                <a:lnTo>
                  <a:pt x="3302" y="11445"/>
                </a:lnTo>
                <a:lnTo>
                  <a:pt x="3778" y="11775"/>
                </a:lnTo>
                <a:lnTo>
                  <a:pt x="4255" y="12105"/>
                </a:lnTo>
                <a:lnTo>
                  <a:pt x="5099" y="12765"/>
                </a:lnTo>
                <a:lnTo>
                  <a:pt x="5539" y="13095"/>
                </a:lnTo>
                <a:lnTo>
                  <a:pt x="5759" y="13242"/>
                </a:lnTo>
                <a:lnTo>
                  <a:pt x="5869" y="13279"/>
                </a:lnTo>
                <a:lnTo>
                  <a:pt x="6053" y="13279"/>
                </a:lnTo>
                <a:lnTo>
                  <a:pt x="6126" y="13242"/>
                </a:lnTo>
                <a:lnTo>
                  <a:pt x="6163" y="13169"/>
                </a:lnTo>
                <a:lnTo>
                  <a:pt x="6126" y="13059"/>
                </a:lnTo>
                <a:lnTo>
                  <a:pt x="6089" y="12985"/>
                </a:lnTo>
                <a:lnTo>
                  <a:pt x="6016" y="12875"/>
                </a:lnTo>
                <a:lnTo>
                  <a:pt x="5869" y="12729"/>
                </a:lnTo>
                <a:lnTo>
                  <a:pt x="5502" y="12472"/>
                </a:lnTo>
                <a:lnTo>
                  <a:pt x="4512" y="11738"/>
                </a:lnTo>
                <a:lnTo>
                  <a:pt x="4035" y="11408"/>
                </a:lnTo>
                <a:lnTo>
                  <a:pt x="3522" y="11078"/>
                </a:lnTo>
                <a:lnTo>
                  <a:pt x="3338" y="11005"/>
                </a:lnTo>
                <a:lnTo>
                  <a:pt x="3118" y="10895"/>
                </a:lnTo>
                <a:lnTo>
                  <a:pt x="2935" y="10858"/>
                </a:lnTo>
                <a:close/>
                <a:moveTo>
                  <a:pt x="13756" y="12252"/>
                </a:moveTo>
                <a:lnTo>
                  <a:pt x="13719" y="12362"/>
                </a:lnTo>
                <a:lnTo>
                  <a:pt x="13719" y="12619"/>
                </a:lnTo>
                <a:lnTo>
                  <a:pt x="13719" y="12912"/>
                </a:lnTo>
                <a:lnTo>
                  <a:pt x="13756" y="12985"/>
                </a:lnTo>
                <a:lnTo>
                  <a:pt x="13793" y="13022"/>
                </a:lnTo>
                <a:lnTo>
                  <a:pt x="13719" y="13095"/>
                </a:lnTo>
                <a:lnTo>
                  <a:pt x="13389" y="13536"/>
                </a:lnTo>
                <a:lnTo>
                  <a:pt x="13426" y="13132"/>
                </a:lnTo>
                <a:lnTo>
                  <a:pt x="13462" y="12912"/>
                </a:lnTo>
                <a:lnTo>
                  <a:pt x="13462" y="12765"/>
                </a:lnTo>
                <a:lnTo>
                  <a:pt x="13426" y="12655"/>
                </a:lnTo>
                <a:lnTo>
                  <a:pt x="13756" y="12252"/>
                </a:lnTo>
                <a:close/>
                <a:moveTo>
                  <a:pt x="4402" y="8694"/>
                </a:moveTo>
                <a:lnTo>
                  <a:pt x="4329" y="8730"/>
                </a:lnTo>
                <a:lnTo>
                  <a:pt x="4255" y="8804"/>
                </a:lnTo>
                <a:lnTo>
                  <a:pt x="4255" y="8877"/>
                </a:lnTo>
                <a:lnTo>
                  <a:pt x="4255" y="8987"/>
                </a:lnTo>
                <a:lnTo>
                  <a:pt x="4292" y="9060"/>
                </a:lnTo>
                <a:lnTo>
                  <a:pt x="4365" y="9134"/>
                </a:lnTo>
                <a:lnTo>
                  <a:pt x="4512" y="9207"/>
                </a:lnTo>
                <a:lnTo>
                  <a:pt x="4842" y="9354"/>
                </a:lnTo>
                <a:lnTo>
                  <a:pt x="5136" y="9501"/>
                </a:lnTo>
                <a:lnTo>
                  <a:pt x="5392" y="9647"/>
                </a:lnTo>
                <a:lnTo>
                  <a:pt x="5869" y="10014"/>
                </a:lnTo>
                <a:lnTo>
                  <a:pt x="6346" y="10418"/>
                </a:lnTo>
                <a:lnTo>
                  <a:pt x="6786" y="10858"/>
                </a:lnTo>
                <a:lnTo>
                  <a:pt x="8584" y="12398"/>
                </a:lnTo>
                <a:lnTo>
                  <a:pt x="9501" y="13169"/>
                </a:lnTo>
                <a:lnTo>
                  <a:pt x="9721" y="13315"/>
                </a:lnTo>
                <a:lnTo>
                  <a:pt x="9941" y="13462"/>
                </a:lnTo>
                <a:lnTo>
                  <a:pt x="10161" y="13572"/>
                </a:lnTo>
                <a:lnTo>
                  <a:pt x="10271" y="13609"/>
                </a:lnTo>
                <a:lnTo>
                  <a:pt x="10381" y="13609"/>
                </a:lnTo>
                <a:lnTo>
                  <a:pt x="10454" y="13572"/>
                </a:lnTo>
                <a:lnTo>
                  <a:pt x="10491" y="13536"/>
                </a:lnTo>
                <a:lnTo>
                  <a:pt x="10528" y="13462"/>
                </a:lnTo>
                <a:lnTo>
                  <a:pt x="10491" y="13389"/>
                </a:lnTo>
                <a:lnTo>
                  <a:pt x="10418" y="13242"/>
                </a:lnTo>
                <a:lnTo>
                  <a:pt x="10271" y="13132"/>
                </a:lnTo>
                <a:lnTo>
                  <a:pt x="9978" y="12949"/>
                </a:lnTo>
                <a:lnTo>
                  <a:pt x="9537" y="12619"/>
                </a:lnTo>
                <a:lnTo>
                  <a:pt x="9134" y="12288"/>
                </a:lnTo>
                <a:lnTo>
                  <a:pt x="7557" y="10931"/>
                </a:lnTo>
                <a:lnTo>
                  <a:pt x="6823" y="10271"/>
                </a:lnTo>
                <a:lnTo>
                  <a:pt x="6089" y="9647"/>
                </a:lnTo>
                <a:lnTo>
                  <a:pt x="5686" y="9354"/>
                </a:lnTo>
                <a:lnTo>
                  <a:pt x="5246" y="9097"/>
                </a:lnTo>
                <a:lnTo>
                  <a:pt x="4769" y="8950"/>
                </a:lnTo>
                <a:lnTo>
                  <a:pt x="4549" y="8840"/>
                </a:lnTo>
                <a:lnTo>
                  <a:pt x="4475" y="8767"/>
                </a:lnTo>
                <a:lnTo>
                  <a:pt x="4439" y="8694"/>
                </a:lnTo>
                <a:close/>
                <a:moveTo>
                  <a:pt x="1541" y="13022"/>
                </a:moveTo>
                <a:lnTo>
                  <a:pt x="2091" y="13389"/>
                </a:lnTo>
                <a:lnTo>
                  <a:pt x="2091" y="13572"/>
                </a:lnTo>
                <a:lnTo>
                  <a:pt x="2126" y="13749"/>
                </a:lnTo>
                <a:lnTo>
                  <a:pt x="1504" y="13389"/>
                </a:lnTo>
                <a:lnTo>
                  <a:pt x="1578" y="13352"/>
                </a:lnTo>
                <a:lnTo>
                  <a:pt x="1614" y="13315"/>
                </a:lnTo>
                <a:lnTo>
                  <a:pt x="1614" y="13279"/>
                </a:lnTo>
                <a:lnTo>
                  <a:pt x="1614" y="13205"/>
                </a:lnTo>
                <a:lnTo>
                  <a:pt x="1541" y="13095"/>
                </a:lnTo>
                <a:lnTo>
                  <a:pt x="1541" y="13022"/>
                </a:lnTo>
                <a:close/>
                <a:moveTo>
                  <a:pt x="13206" y="12949"/>
                </a:moveTo>
                <a:lnTo>
                  <a:pt x="13169" y="13022"/>
                </a:lnTo>
                <a:lnTo>
                  <a:pt x="13059" y="13756"/>
                </a:lnTo>
                <a:lnTo>
                  <a:pt x="13059" y="13829"/>
                </a:lnTo>
                <a:lnTo>
                  <a:pt x="13096" y="13866"/>
                </a:lnTo>
                <a:lnTo>
                  <a:pt x="12912" y="14086"/>
                </a:lnTo>
                <a:lnTo>
                  <a:pt x="12912" y="13719"/>
                </a:lnTo>
                <a:lnTo>
                  <a:pt x="12875" y="13352"/>
                </a:lnTo>
                <a:lnTo>
                  <a:pt x="13206" y="12949"/>
                </a:lnTo>
                <a:close/>
                <a:moveTo>
                  <a:pt x="2458" y="13646"/>
                </a:moveTo>
                <a:lnTo>
                  <a:pt x="2641" y="13792"/>
                </a:lnTo>
                <a:lnTo>
                  <a:pt x="2788" y="13902"/>
                </a:lnTo>
                <a:lnTo>
                  <a:pt x="2788" y="14086"/>
                </a:lnTo>
                <a:lnTo>
                  <a:pt x="2825" y="14233"/>
                </a:lnTo>
                <a:lnTo>
                  <a:pt x="2605" y="14086"/>
                </a:lnTo>
                <a:lnTo>
                  <a:pt x="2385" y="13939"/>
                </a:lnTo>
                <a:lnTo>
                  <a:pt x="2495" y="13939"/>
                </a:lnTo>
                <a:lnTo>
                  <a:pt x="2568" y="13866"/>
                </a:lnTo>
                <a:lnTo>
                  <a:pt x="2568" y="13829"/>
                </a:lnTo>
                <a:lnTo>
                  <a:pt x="2568" y="13756"/>
                </a:lnTo>
                <a:lnTo>
                  <a:pt x="2458" y="13646"/>
                </a:lnTo>
                <a:close/>
                <a:moveTo>
                  <a:pt x="3595" y="9794"/>
                </a:moveTo>
                <a:lnTo>
                  <a:pt x="3558" y="9831"/>
                </a:lnTo>
                <a:lnTo>
                  <a:pt x="3522" y="9867"/>
                </a:lnTo>
                <a:lnTo>
                  <a:pt x="3558" y="9977"/>
                </a:lnTo>
                <a:lnTo>
                  <a:pt x="3595" y="10088"/>
                </a:lnTo>
                <a:lnTo>
                  <a:pt x="3815" y="10234"/>
                </a:lnTo>
                <a:lnTo>
                  <a:pt x="4659" y="10821"/>
                </a:lnTo>
                <a:lnTo>
                  <a:pt x="5466" y="11518"/>
                </a:lnTo>
                <a:lnTo>
                  <a:pt x="6236" y="12178"/>
                </a:lnTo>
                <a:lnTo>
                  <a:pt x="7080" y="12839"/>
                </a:lnTo>
                <a:lnTo>
                  <a:pt x="7923" y="13462"/>
                </a:lnTo>
                <a:lnTo>
                  <a:pt x="8730" y="14049"/>
                </a:lnTo>
                <a:lnTo>
                  <a:pt x="9134" y="14343"/>
                </a:lnTo>
                <a:lnTo>
                  <a:pt x="9574" y="14563"/>
                </a:lnTo>
                <a:lnTo>
                  <a:pt x="9684" y="14563"/>
                </a:lnTo>
                <a:lnTo>
                  <a:pt x="9794" y="14526"/>
                </a:lnTo>
                <a:lnTo>
                  <a:pt x="9868" y="14453"/>
                </a:lnTo>
                <a:lnTo>
                  <a:pt x="9904" y="14416"/>
                </a:lnTo>
                <a:lnTo>
                  <a:pt x="9904" y="14379"/>
                </a:lnTo>
                <a:lnTo>
                  <a:pt x="9904" y="14306"/>
                </a:lnTo>
                <a:lnTo>
                  <a:pt x="9868" y="14269"/>
                </a:lnTo>
                <a:lnTo>
                  <a:pt x="9794" y="14196"/>
                </a:lnTo>
                <a:lnTo>
                  <a:pt x="9721" y="14159"/>
                </a:lnTo>
                <a:lnTo>
                  <a:pt x="9501" y="14012"/>
                </a:lnTo>
                <a:lnTo>
                  <a:pt x="9281" y="13866"/>
                </a:lnTo>
                <a:lnTo>
                  <a:pt x="8290" y="13205"/>
                </a:lnTo>
                <a:lnTo>
                  <a:pt x="7373" y="12508"/>
                </a:lnTo>
                <a:lnTo>
                  <a:pt x="6493" y="11812"/>
                </a:lnTo>
                <a:lnTo>
                  <a:pt x="5649" y="11115"/>
                </a:lnTo>
                <a:lnTo>
                  <a:pt x="4769" y="10418"/>
                </a:lnTo>
                <a:lnTo>
                  <a:pt x="4549" y="10234"/>
                </a:lnTo>
                <a:lnTo>
                  <a:pt x="4145" y="9977"/>
                </a:lnTo>
                <a:lnTo>
                  <a:pt x="3925" y="9867"/>
                </a:lnTo>
                <a:lnTo>
                  <a:pt x="3742" y="9794"/>
                </a:lnTo>
                <a:close/>
                <a:moveTo>
                  <a:pt x="3155" y="14122"/>
                </a:moveTo>
                <a:lnTo>
                  <a:pt x="3778" y="14563"/>
                </a:lnTo>
                <a:lnTo>
                  <a:pt x="3742" y="14746"/>
                </a:lnTo>
                <a:lnTo>
                  <a:pt x="3742" y="14856"/>
                </a:lnTo>
                <a:lnTo>
                  <a:pt x="3338" y="14563"/>
                </a:lnTo>
                <a:lnTo>
                  <a:pt x="3338" y="14489"/>
                </a:lnTo>
                <a:lnTo>
                  <a:pt x="3302" y="14416"/>
                </a:lnTo>
                <a:lnTo>
                  <a:pt x="3192" y="14269"/>
                </a:lnTo>
                <a:lnTo>
                  <a:pt x="3155" y="14122"/>
                </a:lnTo>
                <a:close/>
                <a:moveTo>
                  <a:pt x="12692" y="13536"/>
                </a:moveTo>
                <a:lnTo>
                  <a:pt x="12619" y="13976"/>
                </a:lnTo>
                <a:lnTo>
                  <a:pt x="12582" y="14416"/>
                </a:lnTo>
                <a:lnTo>
                  <a:pt x="12582" y="14489"/>
                </a:lnTo>
                <a:lnTo>
                  <a:pt x="12142" y="15040"/>
                </a:lnTo>
                <a:lnTo>
                  <a:pt x="12142" y="14893"/>
                </a:lnTo>
                <a:lnTo>
                  <a:pt x="12142" y="14563"/>
                </a:lnTo>
                <a:lnTo>
                  <a:pt x="12105" y="14269"/>
                </a:lnTo>
                <a:lnTo>
                  <a:pt x="12692" y="13536"/>
                </a:lnTo>
                <a:close/>
                <a:moveTo>
                  <a:pt x="4035" y="14746"/>
                </a:moveTo>
                <a:lnTo>
                  <a:pt x="4402" y="15003"/>
                </a:lnTo>
                <a:lnTo>
                  <a:pt x="4402" y="15040"/>
                </a:lnTo>
                <a:lnTo>
                  <a:pt x="4402" y="15150"/>
                </a:lnTo>
                <a:lnTo>
                  <a:pt x="4439" y="15223"/>
                </a:lnTo>
                <a:lnTo>
                  <a:pt x="4549" y="15370"/>
                </a:lnTo>
                <a:lnTo>
                  <a:pt x="4659" y="15553"/>
                </a:lnTo>
                <a:lnTo>
                  <a:pt x="4255" y="15223"/>
                </a:lnTo>
                <a:lnTo>
                  <a:pt x="4255" y="15150"/>
                </a:lnTo>
                <a:lnTo>
                  <a:pt x="4219" y="15076"/>
                </a:lnTo>
                <a:lnTo>
                  <a:pt x="4109" y="14966"/>
                </a:lnTo>
                <a:lnTo>
                  <a:pt x="4035" y="14856"/>
                </a:lnTo>
                <a:lnTo>
                  <a:pt x="4035" y="14746"/>
                </a:lnTo>
                <a:close/>
                <a:moveTo>
                  <a:pt x="11922" y="14489"/>
                </a:moveTo>
                <a:lnTo>
                  <a:pt x="11885" y="14856"/>
                </a:lnTo>
                <a:lnTo>
                  <a:pt x="11848" y="15113"/>
                </a:lnTo>
                <a:lnTo>
                  <a:pt x="11848" y="15260"/>
                </a:lnTo>
                <a:lnTo>
                  <a:pt x="11848" y="15370"/>
                </a:lnTo>
                <a:lnTo>
                  <a:pt x="11555" y="15700"/>
                </a:lnTo>
                <a:lnTo>
                  <a:pt x="11592" y="15480"/>
                </a:lnTo>
                <a:lnTo>
                  <a:pt x="11555" y="15223"/>
                </a:lnTo>
                <a:lnTo>
                  <a:pt x="11555" y="15150"/>
                </a:lnTo>
                <a:lnTo>
                  <a:pt x="11482" y="15113"/>
                </a:lnTo>
                <a:lnTo>
                  <a:pt x="11445" y="15113"/>
                </a:lnTo>
                <a:lnTo>
                  <a:pt x="11922" y="14489"/>
                </a:lnTo>
                <a:close/>
                <a:moveTo>
                  <a:pt x="4769" y="15223"/>
                </a:moveTo>
                <a:lnTo>
                  <a:pt x="5026" y="15406"/>
                </a:lnTo>
                <a:lnTo>
                  <a:pt x="5576" y="15810"/>
                </a:lnTo>
                <a:lnTo>
                  <a:pt x="5576" y="15883"/>
                </a:lnTo>
                <a:lnTo>
                  <a:pt x="5576" y="16177"/>
                </a:lnTo>
                <a:lnTo>
                  <a:pt x="5576" y="16287"/>
                </a:lnTo>
                <a:lnTo>
                  <a:pt x="4916" y="15773"/>
                </a:lnTo>
                <a:lnTo>
                  <a:pt x="4952" y="15663"/>
                </a:lnTo>
                <a:lnTo>
                  <a:pt x="4952" y="15553"/>
                </a:lnTo>
                <a:lnTo>
                  <a:pt x="4916" y="15480"/>
                </a:lnTo>
                <a:lnTo>
                  <a:pt x="4879" y="15370"/>
                </a:lnTo>
                <a:lnTo>
                  <a:pt x="4769" y="15223"/>
                </a:lnTo>
                <a:close/>
                <a:moveTo>
                  <a:pt x="5833" y="15993"/>
                </a:moveTo>
                <a:lnTo>
                  <a:pt x="6456" y="16507"/>
                </a:lnTo>
                <a:lnTo>
                  <a:pt x="6420" y="16580"/>
                </a:lnTo>
                <a:lnTo>
                  <a:pt x="6383" y="16690"/>
                </a:lnTo>
                <a:lnTo>
                  <a:pt x="6346" y="16874"/>
                </a:lnTo>
                <a:lnTo>
                  <a:pt x="5869" y="16507"/>
                </a:lnTo>
                <a:lnTo>
                  <a:pt x="5869" y="16323"/>
                </a:lnTo>
                <a:lnTo>
                  <a:pt x="5869" y="16140"/>
                </a:lnTo>
                <a:lnTo>
                  <a:pt x="5833" y="15993"/>
                </a:lnTo>
                <a:close/>
                <a:moveTo>
                  <a:pt x="11298" y="15260"/>
                </a:moveTo>
                <a:lnTo>
                  <a:pt x="11298" y="15443"/>
                </a:lnTo>
                <a:lnTo>
                  <a:pt x="11225" y="15957"/>
                </a:lnTo>
                <a:lnTo>
                  <a:pt x="11225" y="16030"/>
                </a:lnTo>
                <a:lnTo>
                  <a:pt x="11261" y="16067"/>
                </a:lnTo>
                <a:lnTo>
                  <a:pt x="10088" y="17387"/>
                </a:lnTo>
                <a:lnTo>
                  <a:pt x="10088" y="17130"/>
                </a:lnTo>
                <a:lnTo>
                  <a:pt x="10088" y="16984"/>
                </a:lnTo>
                <a:lnTo>
                  <a:pt x="10308" y="16653"/>
                </a:lnTo>
                <a:lnTo>
                  <a:pt x="10821" y="15920"/>
                </a:lnTo>
                <a:lnTo>
                  <a:pt x="10785" y="16067"/>
                </a:lnTo>
                <a:lnTo>
                  <a:pt x="10711" y="16287"/>
                </a:lnTo>
                <a:lnTo>
                  <a:pt x="10711" y="16397"/>
                </a:lnTo>
                <a:lnTo>
                  <a:pt x="10711" y="16507"/>
                </a:lnTo>
                <a:lnTo>
                  <a:pt x="10748" y="16543"/>
                </a:lnTo>
                <a:lnTo>
                  <a:pt x="10785" y="16543"/>
                </a:lnTo>
                <a:lnTo>
                  <a:pt x="10895" y="16470"/>
                </a:lnTo>
                <a:lnTo>
                  <a:pt x="10968" y="16360"/>
                </a:lnTo>
                <a:lnTo>
                  <a:pt x="11005" y="16103"/>
                </a:lnTo>
                <a:lnTo>
                  <a:pt x="11005" y="15663"/>
                </a:lnTo>
                <a:lnTo>
                  <a:pt x="11225" y="15370"/>
                </a:lnTo>
                <a:lnTo>
                  <a:pt x="11298" y="15260"/>
                </a:lnTo>
                <a:close/>
                <a:moveTo>
                  <a:pt x="6566" y="16580"/>
                </a:moveTo>
                <a:lnTo>
                  <a:pt x="7006" y="17020"/>
                </a:lnTo>
                <a:lnTo>
                  <a:pt x="7006" y="17240"/>
                </a:lnTo>
                <a:lnTo>
                  <a:pt x="7006" y="17460"/>
                </a:lnTo>
                <a:lnTo>
                  <a:pt x="6896" y="17350"/>
                </a:lnTo>
                <a:lnTo>
                  <a:pt x="6640" y="17130"/>
                </a:lnTo>
                <a:lnTo>
                  <a:pt x="6640" y="17020"/>
                </a:lnTo>
                <a:lnTo>
                  <a:pt x="6603" y="16800"/>
                </a:lnTo>
                <a:lnTo>
                  <a:pt x="6566" y="16580"/>
                </a:lnTo>
                <a:close/>
                <a:moveTo>
                  <a:pt x="9464" y="404"/>
                </a:moveTo>
                <a:lnTo>
                  <a:pt x="9684" y="440"/>
                </a:lnTo>
                <a:lnTo>
                  <a:pt x="9868" y="477"/>
                </a:lnTo>
                <a:lnTo>
                  <a:pt x="10051" y="587"/>
                </a:lnTo>
                <a:lnTo>
                  <a:pt x="10418" y="844"/>
                </a:lnTo>
                <a:lnTo>
                  <a:pt x="10711" y="1064"/>
                </a:lnTo>
                <a:lnTo>
                  <a:pt x="12582" y="2421"/>
                </a:lnTo>
                <a:lnTo>
                  <a:pt x="14489" y="3815"/>
                </a:lnTo>
                <a:lnTo>
                  <a:pt x="15443" y="4512"/>
                </a:lnTo>
                <a:lnTo>
                  <a:pt x="15700" y="4732"/>
                </a:lnTo>
                <a:lnTo>
                  <a:pt x="15847" y="4805"/>
                </a:lnTo>
                <a:lnTo>
                  <a:pt x="15993" y="4879"/>
                </a:lnTo>
                <a:lnTo>
                  <a:pt x="15590" y="5356"/>
                </a:lnTo>
                <a:lnTo>
                  <a:pt x="15223" y="5869"/>
                </a:lnTo>
                <a:lnTo>
                  <a:pt x="15040" y="6089"/>
                </a:lnTo>
                <a:lnTo>
                  <a:pt x="14856" y="6383"/>
                </a:lnTo>
                <a:lnTo>
                  <a:pt x="14783" y="6529"/>
                </a:lnTo>
                <a:lnTo>
                  <a:pt x="14746" y="6639"/>
                </a:lnTo>
                <a:lnTo>
                  <a:pt x="14746" y="6786"/>
                </a:lnTo>
                <a:lnTo>
                  <a:pt x="14856" y="6896"/>
                </a:lnTo>
                <a:lnTo>
                  <a:pt x="14966" y="7006"/>
                </a:lnTo>
                <a:lnTo>
                  <a:pt x="15076" y="7080"/>
                </a:lnTo>
                <a:lnTo>
                  <a:pt x="15370" y="7190"/>
                </a:lnTo>
                <a:lnTo>
                  <a:pt x="15957" y="7300"/>
                </a:lnTo>
                <a:lnTo>
                  <a:pt x="16727" y="7446"/>
                </a:lnTo>
                <a:lnTo>
                  <a:pt x="17021" y="7520"/>
                </a:lnTo>
                <a:lnTo>
                  <a:pt x="16984" y="7593"/>
                </a:lnTo>
                <a:lnTo>
                  <a:pt x="16470" y="8143"/>
                </a:lnTo>
                <a:lnTo>
                  <a:pt x="15993" y="8730"/>
                </a:lnTo>
                <a:lnTo>
                  <a:pt x="15040" y="9904"/>
                </a:lnTo>
                <a:lnTo>
                  <a:pt x="12912" y="12508"/>
                </a:lnTo>
                <a:lnTo>
                  <a:pt x="11848" y="13792"/>
                </a:lnTo>
                <a:lnTo>
                  <a:pt x="10821" y="15113"/>
                </a:lnTo>
                <a:lnTo>
                  <a:pt x="10344" y="15736"/>
                </a:lnTo>
                <a:lnTo>
                  <a:pt x="9904" y="16397"/>
                </a:lnTo>
                <a:lnTo>
                  <a:pt x="9464" y="17057"/>
                </a:lnTo>
                <a:lnTo>
                  <a:pt x="9317" y="17277"/>
                </a:lnTo>
                <a:lnTo>
                  <a:pt x="9207" y="17497"/>
                </a:lnTo>
                <a:lnTo>
                  <a:pt x="8987" y="17387"/>
                </a:lnTo>
                <a:lnTo>
                  <a:pt x="8767" y="17350"/>
                </a:lnTo>
                <a:lnTo>
                  <a:pt x="8290" y="17204"/>
                </a:lnTo>
                <a:lnTo>
                  <a:pt x="7997" y="17094"/>
                </a:lnTo>
                <a:lnTo>
                  <a:pt x="7740" y="16910"/>
                </a:lnTo>
                <a:lnTo>
                  <a:pt x="7483" y="16727"/>
                </a:lnTo>
                <a:lnTo>
                  <a:pt x="7227" y="16507"/>
                </a:lnTo>
                <a:lnTo>
                  <a:pt x="6750" y="16067"/>
                </a:lnTo>
                <a:lnTo>
                  <a:pt x="6273" y="15663"/>
                </a:lnTo>
                <a:lnTo>
                  <a:pt x="5723" y="15296"/>
                </a:lnTo>
                <a:lnTo>
                  <a:pt x="5209" y="14929"/>
                </a:lnTo>
                <a:lnTo>
                  <a:pt x="3045" y="13462"/>
                </a:lnTo>
                <a:lnTo>
                  <a:pt x="1908" y="12619"/>
                </a:lnTo>
                <a:lnTo>
                  <a:pt x="1321" y="12215"/>
                </a:lnTo>
                <a:lnTo>
                  <a:pt x="697" y="11848"/>
                </a:lnTo>
                <a:lnTo>
                  <a:pt x="624" y="11812"/>
                </a:lnTo>
                <a:lnTo>
                  <a:pt x="1614" y="10381"/>
                </a:lnTo>
                <a:lnTo>
                  <a:pt x="2641" y="8950"/>
                </a:lnTo>
                <a:lnTo>
                  <a:pt x="3668" y="7556"/>
                </a:lnTo>
                <a:lnTo>
                  <a:pt x="4732" y="6163"/>
                </a:lnTo>
                <a:lnTo>
                  <a:pt x="6970" y="3338"/>
                </a:lnTo>
                <a:lnTo>
                  <a:pt x="8144" y="1944"/>
                </a:lnTo>
                <a:lnTo>
                  <a:pt x="8730" y="1284"/>
                </a:lnTo>
                <a:lnTo>
                  <a:pt x="9244" y="550"/>
                </a:lnTo>
                <a:lnTo>
                  <a:pt x="9281" y="477"/>
                </a:lnTo>
                <a:lnTo>
                  <a:pt x="9281" y="404"/>
                </a:lnTo>
                <a:close/>
                <a:moveTo>
                  <a:pt x="7227" y="17204"/>
                </a:moveTo>
                <a:lnTo>
                  <a:pt x="7667" y="17460"/>
                </a:lnTo>
                <a:lnTo>
                  <a:pt x="8107" y="17681"/>
                </a:lnTo>
                <a:lnTo>
                  <a:pt x="8070" y="17937"/>
                </a:lnTo>
                <a:lnTo>
                  <a:pt x="8107" y="18194"/>
                </a:lnTo>
                <a:lnTo>
                  <a:pt x="7850" y="18084"/>
                </a:lnTo>
                <a:lnTo>
                  <a:pt x="7447" y="17791"/>
                </a:lnTo>
                <a:lnTo>
                  <a:pt x="7410" y="17644"/>
                </a:lnTo>
                <a:lnTo>
                  <a:pt x="7337" y="17497"/>
                </a:lnTo>
                <a:lnTo>
                  <a:pt x="7227" y="17204"/>
                </a:lnTo>
                <a:close/>
                <a:moveTo>
                  <a:pt x="9831" y="17460"/>
                </a:moveTo>
                <a:lnTo>
                  <a:pt x="9868" y="17534"/>
                </a:lnTo>
                <a:lnTo>
                  <a:pt x="9904" y="17571"/>
                </a:lnTo>
                <a:lnTo>
                  <a:pt x="9464" y="18084"/>
                </a:lnTo>
                <a:lnTo>
                  <a:pt x="9207" y="18341"/>
                </a:lnTo>
                <a:lnTo>
                  <a:pt x="9171" y="18231"/>
                </a:lnTo>
                <a:lnTo>
                  <a:pt x="9134" y="18121"/>
                </a:lnTo>
                <a:lnTo>
                  <a:pt x="9134" y="17974"/>
                </a:lnTo>
                <a:lnTo>
                  <a:pt x="9317" y="17974"/>
                </a:lnTo>
                <a:lnTo>
                  <a:pt x="9317" y="17937"/>
                </a:lnTo>
                <a:lnTo>
                  <a:pt x="9391" y="17937"/>
                </a:lnTo>
                <a:lnTo>
                  <a:pt x="9464" y="17901"/>
                </a:lnTo>
                <a:lnTo>
                  <a:pt x="9574" y="17827"/>
                </a:lnTo>
                <a:lnTo>
                  <a:pt x="9647" y="17681"/>
                </a:lnTo>
                <a:lnTo>
                  <a:pt x="9794" y="17460"/>
                </a:lnTo>
                <a:close/>
                <a:moveTo>
                  <a:pt x="9464" y="0"/>
                </a:moveTo>
                <a:lnTo>
                  <a:pt x="9281" y="37"/>
                </a:lnTo>
                <a:lnTo>
                  <a:pt x="9134" y="110"/>
                </a:lnTo>
                <a:lnTo>
                  <a:pt x="9024" y="147"/>
                </a:lnTo>
                <a:lnTo>
                  <a:pt x="8951" y="257"/>
                </a:lnTo>
                <a:lnTo>
                  <a:pt x="8914" y="294"/>
                </a:lnTo>
                <a:lnTo>
                  <a:pt x="8914" y="330"/>
                </a:lnTo>
                <a:lnTo>
                  <a:pt x="8327" y="954"/>
                </a:lnTo>
                <a:lnTo>
                  <a:pt x="7740" y="1614"/>
                </a:lnTo>
                <a:lnTo>
                  <a:pt x="6640" y="2971"/>
                </a:lnTo>
                <a:lnTo>
                  <a:pt x="5502" y="4365"/>
                </a:lnTo>
                <a:lnTo>
                  <a:pt x="4402" y="5759"/>
                </a:lnTo>
                <a:lnTo>
                  <a:pt x="2421" y="8400"/>
                </a:lnTo>
                <a:lnTo>
                  <a:pt x="477" y="11041"/>
                </a:lnTo>
                <a:lnTo>
                  <a:pt x="330" y="11261"/>
                </a:lnTo>
                <a:lnTo>
                  <a:pt x="37" y="11701"/>
                </a:lnTo>
                <a:lnTo>
                  <a:pt x="0" y="11775"/>
                </a:lnTo>
                <a:lnTo>
                  <a:pt x="0" y="11885"/>
                </a:lnTo>
                <a:lnTo>
                  <a:pt x="37" y="11958"/>
                </a:lnTo>
                <a:lnTo>
                  <a:pt x="74" y="12032"/>
                </a:lnTo>
                <a:lnTo>
                  <a:pt x="147" y="12068"/>
                </a:lnTo>
                <a:lnTo>
                  <a:pt x="220" y="12105"/>
                </a:lnTo>
                <a:lnTo>
                  <a:pt x="294" y="12105"/>
                </a:lnTo>
                <a:lnTo>
                  <a:pt x="404" y="12068"/>
                </a:lnTo>
                <a:lnTo>
                  <a:pt x="440" y="12142"/>
                </a:lnTo>
                <a:lnTo>
                  <a:pt x="697" y="12398"/>
                </a:lnTo>
                <a:lnTo>
                  <a:pt x="587" y="12508"/>
                </a:lnTo>
                <a:lnTo>
                  <a:pt x="514" y="12655"/>
                </a:lnTo>
                <a:lnTo>
                  <a:pt x="440" y="12802"/>
                </a:lnTo>
                <a:lnTo>
                  <a:pt x="404" y="12949"/>
                </a:lnTo>
                <a:lnTo>
                  <a:pt x="404" y="13022"/>
                </a:lnTo>
                <a:lnTo>
                  <a:pt x="440" y="13059"/>
                </a:lnTo>
                <a:lnTo>
                  <a:pt x="514" y="13095"/>
                </a:lnTo>
                <a:lnTo>
                  <a:pt x="550" y="13095"/>
                </a:lnTo>
                <a:lnTo>
                  <a:pt x="624" y="13205"/>
                </a:lnTo>
                <a:lnTo>
                  <a:pt x="697" y="13315"/>
                </a:lnTo>
                <a:lnTo>
                  <a:pt x="881" y="13462"/>
                </a:lnTo>
                <a:lnTo>
                  <a:pt x="1284" y="13719"/>
                </a:lnTo>
                <a:lnTo>
                  <a:pt x="2385" y="14416"/>
                </a:lnTo>
                <a:lnTo>
                  <a:pt x="3558" y="15223"/>
                </a:lnTo>
                <a:lnTo>
                  <a:pt x="4659" y="16103"/>
                </a:lnTo>
                <a:lnTo>
                  <a:pt x="6420" y="17534"/>
                </a:lnTo>
                <a:lnTo>
                  <a:pt x="6420" y="17571"/>
                </a:lnTo>
                <a:lnTo>
                  <a:pt x="6493" y="17644"/>
                </a:lnTo>
                <a:lnTo>
                  <a:pt x="6566" y="17644"/>
                </a:lnTo>
                <a:lnTo>
                  <a:pt x="6823" y="17864"/>
                </a:lnTo>
                <a:lnTo>
                  <a:pt x="7300" y="18231"/>
                </a:lnTo>
                <a:lnTo>
                  <a:pt x="7777" y="18561"/>
                </a:lnTo>
                <a:lnTo>
                  <a:pt x="8034" y="18671"/>
                </a:lnTo>
                <a:lnTo>
                  <a:pt x="8254" y="18781"/>
                </a:lnTo>
                <a:lnTo>
                  <a:pt x="8510" y="18854"/>
                </a:lnTo>
                <a:lnTo>
                  <a:pt x="8620" y="18854"/>
                </a:lnTo>
                <a:lnTo>
                  <a:pt x="8767" y="18818"/>
                </a:lnTo>
                <a:lnTo>
                  <a:pt x="8804" y="18744"/>
                </a:lnTo>
                <a:lnTo>
                  <a:pt x="8840" y="18708"/>
                </a:lnTo>
                <a:lnTo>
                  <a:pt x="8840" y="18634"/>
                </a:lnTo>
                <a:lnTo>
                  <a:pt x="8804" y="18561"/>
                </a:lnTo>
                <a:lnTo>
                  <a:pt x="8730" y="18488"/>
                </a:lnTo>
                <a:lnTo>
                  <a:pt x="8620" y="18414"/>
                </a:lnTo>
                <a:lnTo>
                  <a:pt x="8437" y="18341"/>
                </a:lnTo>
                <a:lnTo>
                  <a:pt x="8400" y="18341"/>
                </a:lnTo>
                <a:lnTo>
                  <a:pt x="8400" y="18157"/>
                </a:lnTo>
                <a:lnTo>
                  <a:pt x="8400" y="17974"/>
                </a:lnTo>
                <a:lnTo>
                  <a:pt x="8364" y="17791"/>
                </a:lnTo>
                <a:lnTo>
                  <a:pt x="8620" y="17864"/>
                </a:lnTo>
                <a:lnTo>
                  <a:pt x="8951" y="17937"/>
                </a:lnTo>
                <a:lnTo>
                  <a:pt x="8877" y="18121"/>
                </a:lnTo>
                <a:lnTo>
                  <a:pt x="8877" y="18267"/>
                </a:lnTo>
                <a:lnTo>
                  <a:pt x="8914" y="18451"/>
                </a:lnTo>
                <a:lnTo>
                  <a:pt x="8987" y="18598"/>
                </a:lnTo>
                <a:lnTo>
                  <a:pt x="8877" y="18781"/>
                </a:lnTo>
                <a:lnTo>
                  <a:pt x="8877" y="18854"/>
                </a:lnTo>
                <a:lnTo>
                  <a:pt x="8914" y="18964"/>
                </a:lnTo>
                <a:lnTo>
                  <a:pt x="9024" y="19001"/>
                </a:lnTo>
                <a:lnTo>
                  <a:pt x="9097" y="18964"/>
                </a:lnTo>
                <a:lnTo>
                  <a:pt x="9281" y="18854"/>
                </a:lnTo>
                <a:lnTo>
                  <a:pt x="9427" y="18708"/>
                </a:lnTo>
                <a:lnTo>
                  <a:pt x="9721" y="18414"/>
                </a:lnTo>
                <a:lnTo>
                  <a:pt x="10344" y="17717"/>
                </a:lnTo>
                <a:lnTo>
                  <a:pt x="11555" y="16397"/>
                </a:lnTo>
                <a:lnTo>
                  <a:pt x="12802" y="14929"/>
                </a:lnTo>
                <a:lnTo>
                  <a:pt x="14013" y="13462"/>
                </a:lnTo>
                <a:lnTo>
                  <a:pt x="15150" y="11958"/>
                </a:lnTo>
                <a:lnTo>
                  <a:pt x="16214" y="10454"/>
                </a:lnTo>
                <a:lnTo>
                  <a:pt x="17314" y="8950"/>
                </a:lnTo>
                <a:lnTo>
                  <a:pt x="17791" y="8253"/>
                </a:lnTo>
                <a:lnTo>
                  <a:pt x="18011" y="7887"/>
                </a:lnTo>
                <a:lnTo>
                  <a:pt x="18231" y="7483"/>
                </a:lnTo>
                <a:lnTo>
                  <a:pt x="18304" y="7483"/>
                </a:lnTo>
                <a:lnTo>
                  <a:pt x="18341" y="7446"/>
                </a:lnTo>
                <a:lnTo>
                  <a:pt x="18378" y="7373"/>
                </a:lnTo>
                <a:lnTo>
                  <a:pt x="18378" y="7300"/>
                </a:lnTo>
                <a:lnTo>
                  <a:pt x="18268" y="7080"/>
                </a:lnTo>
                <a:lnTo>
                  <a:pt x="18158" y="6860"/>
                </a:lnTo>
                <a:lnTo>
                  <a:pt x="17828" y="6493"/>
                </a:lnTo>
                <a:lnTo>
                  <a:pt x="17644" y="6346"/>
                </a:lnTo>
                <a:lnTo>
                  <a:pt x="17424" y="6199"/>
                </a:lnTo>
                <a:lnTo>
                  <a:pt x="17277" y="6126"/>
                </a:lnTo>
                <a:lnTo>
                  <a:pt x="17131" y="6089"/>
                </a:lnTo>
                <a:lnTo>
                  <a:pt x="16910" y="5576"/>
                </a:lnTo>
                <a:lnTo>
                  <a:pt x="16837" y="5319"/>
                </a:lnTo>
                <a:lnTo>
                  <a:pt x="16800" y="5062"/>
                </a:lnTo>
                <a:lnTo>
                  <a:pt x="16800" y="4915"/>
                </a:lnTo>
                <a:lnTo>
                  <a:pt x="16727" y="4769"/>
                </a:lnTo>
                <a:lnTo>
                  <a:pt x="16654" y="4695"/>
                </a:lnTo>
                <a:lnTo>
                  <a:pt x="16470" y="4695"/>
                </a:lnTo>
                <a:lnTo>
                  <a:pt x="16397" y="4732"/>
                </a:lnTo>
                <a:lnTo>
                  <a:pt x="16360" y="4769"/>
                </a:lnTo>
                <a:lnTo>
                  <a:pt x="16397" y="4842"/>
                </a:lnTo>
                <a:lnTo>
                  <a:pt x="16434" y="4879"/>
                </a:lnTo>
                <a:lnTo>
                  <a:pt x="16434" y="4915"/>
                </a:lnTo>
                <a:lnTo>
                  <a:pt x="16434" y="5099"/>
                </a:lnTo>
                <a:lnTo>
                  <a:pt x="16434" y="5356"/>
                </a:lnTo>
                <a:lnTo>
                  <a:pt x="16470" y="5539"/>
                </a:lnTo>
                <a:lnTo>
                  <a:pt x="16544" y="5759"/>
                </a:lnTo>
                <a:lnTo>
                  <a:pt x="16690" y="6126"/>
                </a:lnTo>
                <a:lnTo>
                  <a:pt x="16984" y="7006"/>
                </a:lnTo>
                <a:lnTo>
                  <a:pt x="17021" y="7080"/>
                </a:lnTo>
                <a:lnTo>
                  <a:pt x="16544" y="6970"/>
                </a:lnTo>
                <a:lnTo>
                  <a:pt x="15920" y="6860"/>
                </a:lnTo>
                <a:lnTo>
                  <a:pt x="15296" y="6713"/>
                </a:lnTo>
                <a:lnTo>
                  <a:pt x="15186" y="6639"/>
                </a:lnTo>
                <a:lnTo>
                  <a:pt x="15223" y="6603"/>
                </a:lnTo>
                <a:lnTo>
                  <a:pt x="15333" y="6419"/>
                </a:lnTo>
                <a:lnTo>
                  <a:pt x="15700" y="5906"/>
                </a:lnTo>
                <a:lnTo>
                  <a:pt x="16030" y="5392"/>
                </a:lnTo>
                <a:lnTo>
                  <a:pt x="16287" y="4915"/>
                </a:lnTo>
                <a:lnTo>
                  <a:pt x="16360" y="4842"/>
                </a:lnTo>
                <a:lnTo>
                  <a:pt x="16360" y="4732"/>
                </a:lnTo>
                <a:lnTo>
                  <a:pt x="16324" y="4622"/>
                </a:lnTo>
                <a:lnTo>
                  <a:pt x="16250" y="4512"/>
                </a:lnTo>
                <a:lnTo>
                  <a:pt x="16067" y="4329"/>
                </a:lnTo>
                <a:lnTo>
                  <a:pt x="15590" y="4035"/>
                </a:lnTo>
                <a:lnTo>
                  <a:pt x="14526" y="3265"/>
                </a:lnTo>
                <a:lnTo>
                  <a:pt x="12435" y="1724"/>
                </a:lnTo>
                <a:lnTo>
                  <a:pt x="11445" y="1027"/>
                </a:lnTo>
                <a:lnTo>
                  <a:pt x="10454" y="330"/>
                </a:lnTo>
                <a:lnTo>
                  <a:pt x="10124" y="147"/>
                </a:lnTo>
                <a:lnTo>
                  <a:pt x="9794" y="37"/>
                </a:lnTo>
                <a:lnTo>
                  <a:pt x="9611" y="0"/>
                </a:lnTo>
                <a:close/>
              </a:path>
            </a:pathLst>
          </a:custGeom>
          <a:solidFill>
            <a:srgbClr val="3C78D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A4C2F4"/>
              </a:solidFill>
              <a:latin typeface="Arial"/>
              <a:ea typeface="Arial"/>
              <a:cs typeface="Arial"/>
              <a:sym typeface="Arial"/>
            </a:endParaRPr>
          </a:p>
        </p:txBody>
      </p:sp>
      <p:sp>
        <p:nvSpPr>
          <p:cNvPr id="922" name="Google Shape;922;p42"/>
          <p:cNvSpPr/>
          <p:nvPr/>
        </p:nvSpPr>
        <p:spPr>
          <a:xfrm>
            <a:off x="5501054" y="4557600"/>
            <a:ext cx="504670" cy="400627"/>
          </a:xfrm>
          <a:custGeom>
            <a:avLst/>
            <a:gdLst/>
            <a:ahLst/>
            <a:cxnLst/>
            <a:rect l="l" t="t" r="r" b="b"/>
            <a:pathLst>
              <a:path w="17792" h="14124" extrusionOk="0">
                <a:moveTo>
                  <a:pt x="10565" y="2275"/>
                </a:moveTo>
                <a:lnTo>
                  <a:pt x="10785" y="2312"/>
                </a:lnTo>
                <a:lnTo>
                  <a:pt x="11189" y="2422"/>
                </a:lnTo>
                <a:lnTo>
                  <a:pt x="11555" y="2605"/>
                </a:lnTo>
                <a:lnTo>
                  <a:pt x="11445" y="2605"/>
                </a:lnTo>
                <a:lnTo>
                  <a:pt x="10638" y="2899"/>
                </a:lnTo>
                <a:lnTo>
                  <a:pt x="9868" y="3192"/>
                </a:lnTo>
                <a:lnTo>
                  <a:pt x="9245" y="3449"/>
                </a:lnTo>
                <a:lnTo>
                  <a:pt x="8584" y="3706"/>
                </a:lnTo>
                <a:lnTo>
                  <a:pt x="7961" y="4036"/>
                </a:lnTo>
                <a:lnTo>
                  <a:pt x="7667" y="4219"/>
                </a:lnTo>
                <a:lnTo>
                  <a:pt x="7410" y="4439"/>
                </a:lnTo>
                <a:lnTo>
                  <a:pt x="7631" y="4073"/>
                </a:lnTo>
                <a:lnTo>
                  <a:pt x="7887" y="3743"/>
                </a:lnTo>
                <a:lnTo>
                  <a:pt x="8144" y="3412"/>
                </a:lnTo>
                <a:lnTo>
                  <a:pt x="8438" y="3156"/>
                </a:lnTo>
                <a:lnTo>
                  <a:pt x="8768" y="2899"/>
                </a:lnTo>
                <a:lnTo>
                  <a:pt x="9098" y="2679"/>
                </a:lnTo>
                <a:lnTo>
                  <a:pt x="9501" y="2495"/>
                </a:lnTo>
                <a:lnTo>
                  <a:pt x="9905" y="2349"/>
                </a:lnTo>
                <a:lnTo>
                  <a:pt x="10125" y="2312"/>
                </a:lnTo>
                <a:lnTo>
                  <a:pt x="10345" y="2275"/>
                </a:lnTo>
                <a:close/>
                <a:moveTo>
                  <a:pt x="1285" y="2129"/>
                </a:moveTo>
                <a:lnTo>
                  <a:pt x="1248" y="2165"/>
                </a:lnTo>
                <a:lnTo>
                  <a:pt x="1101" y="2275"/>
                </a:lnTo>
                <a:lnTo>
                  <a:pt x="991" y="2422"/>
                </a:lnTo>
                <a:lnTo>
                  <a:pt x="808" y="2715"/>
                </a:lnTo>
                <a:lnTo>
                  <a:pt x="588" y="2605"/>
                </a:lnTo>
                <a:lnTo>
                  <a:pt x="441" y="2422"/>
                </a:lnTo>
                <a:lnTo>
                  <a:pt x="258" y="2239"/>
                </a:lnTo>
                <a:lnTo>
                  <a:pt x="184" y="2202"/>
                </a:lnTo>
                <a:lnTo>
                  <a:pt x="111" y="2202"/>
                </a:lnTo>
                <a:lnTo>
                  <a:pt x="37" y="2239"/>
                </a:lnTo>
                <a:lnTo>
                  <a:pt x="1" y="2312"/>
                </a:lnTo>
                <a:lnTo>
                  <a:pt x="1" y="2495"/>
                </a:lnTo>
                <a:lnTo>
                  <a:pt x="74" y="2642"/>
                </a:lnTo>
                <a:lnTo>
                  <a:pt x="147" y="2789"/>
                </a:lnTo>
                <a:lnTo>
                  <a:pt x="258" y="2936"/>
                </a:lnTo>
                <a:lnTo>
                  <a:pt x="404" y="3046"/>
                </a:lnTo>
                <a:lnTo>
                  <a:pt x="588" y="3119"/>
                </a:lnTo>
                <a:lnTo>
                  <a:pt x="294" y="3706"/>
                </a:lnTo>
                <a:lnTo>
                  <a:pt x="74" y="4293"/>
                </a:lnTo>
                <a:lnTo>
                  <a:pt x="74" y="4403"/>
                </a:lnTo>
                <a:lnTo>
                  <a:pt x="74" y="4476"/>
                </a:lnTo>
                <a:lnTo>
                  <a:pt x="147" y="4549"/>
                </a:lnTo>
                <a:lnTo>
                  <a:pt x="221" y="4586"/>
                </a:lnTo>
                <a:lnTo>
                  <a:pt x="294" y="4623"/>
                </a:lnTo>
                <a:lnTo>
                  <a:pt x="368" y="4586"/>
                </a:lnTo>
                <a:lnTo>
                  <a:pt x="441" y="4549"/>
                </a:lnTo>
                <a:lnTo>
                  <a:pt x="514" y="4476"/>
                </a:lnTo>
                <a:lnTo>
                  <a:pt x="991" y="3339"/>
                </a:lnTo>
                <a:lnTo>
                  <a:pt x="1248" y="2789"/>
                </a:lnTo>
                <a:lnTo>
                  <a:pt x="1321" y="2495"/>
                </a:lnTo>
                <a:lnTo>
                  <a:pt x="1395" y="2202"/>
                </a:lnTo>
                <a:lnTo>
                  <a:pt x="1358" y="2165"/>
                </a:lnTo>
                <a:lnTo>
                  <a:pt x="1321" y="2129"/>
                </a:lnTo>
                <a:close/>
                <a:moveTo>
                  <a:pt x="11702" y="2715"/>
                </a:moveTo>
                <a:lnTo>
                  <a:pt x="11959" y="2936"/>
                </a:lnTo>
                <a:lnTo>
                  <a:pt x="12142" y="3156"/>
                </a:lnTo>
                <a:lnTo>
                  <a:pt x="12216" y="3266"/>
                </a:lnTo>
                <a:lnTo>
                  <a:pt x="11812" y="3412"/>
                </a:lnTo>
                <a:lnTo>
                  <a:pt x="11445" y="3559"/>
                </a:lnTo>
                <a:lnTo>
                  <a:pt x="9758" y="4183"/>
                </a:lnTo>
                <a:lnTo>
                  <a:pt x="8254" y="4770"/>
                </a:lnTo>
                <a:lnTo>
                  <a:pt x="7484" y="5100"/>
                </a:lnTo>
                <a:lnTo>
                  <a:pt x="7117" y="5283"/>
                </a:lnTo>
                <a:lnTo>
                  <a:pt x="6787" y="5503"/>
                </a:lnTo>
                <a:lnTo>
                  <a:pt x="7337" y="4549"/>
                </a:lnTo>
                <a:lnTo>
                  <a:pt x="7374" y="4549"/>
                </a:lnTo>
                <a:lnTo>
                  <a:pt x="8364" y="4073"/>
                </a:lnTo>
                <a:lnTo>
                  <a:pt x="9355" y="3632"/>
                </a:lnTo>
                <a:lnTo>
                  <a:pt x="11409" y="2862"/>
                </a:lnTo>
                <a:lnTo>
                  <a:pt x="11445" y="2936"/>
                </a:lnTo>
                <a:lnTo>
                  <a:pt x="11519" y="2972"/>
                </a:lnTo>
                <a:lnTo>
                  <a:pt x="11592" y="3009"/>
                </a:lnTo>
                <a:lnTo>
                  <a:pt x="11666" y="2972"/>
                </a:lnTo>
                <a:lnTo>
                  <a:pt x="11739" y="2899"/>
                </a:lnTo>
                <a:lnTo>
                  <a:pt x="11739" y="2789"/>
                </a:lnTo>
                <a:lnTo>
                  <a:pt x="11702" y="2715"/>
                </a:lnTo>
                <a:close/>
                <a:moveTo>
                  <a:pt x="12326" y="3522"/>
                </a:moveTo>
                <a:lnTo>
                  <a:pt x="12399" y="3596"/>
                </a:lnTo>
                <a:lnTo>
                  <a:pt x="12436" y="3596"/>
                </a:lnTo>
                <a:lnTo>
                  <a:pt x="12583" y="3926"/>
                </a:lnTo>
                <a:lnTo>
                  <a:pt x="12546" y="3926"/>
                </a:lnTo>
                <a:lnTo>
                  <a:pt x="12473" y="3963"/>
                </a:lnTo>
                <a:lnTo>
                  <a:pt x="12289" y="4109"/>
                </a:lnTo>
                <a:lnTo>
                  <a:pt x="12106" y="4219"/>
                </a:lnTo>
                <a:lnTo>
                  <a:pt x="11702" y="4403"/>
                </a:lnTo>
                <a:lnTo>
                  <a:pt x="11262" y="4586"/>
                </a:lnTo>
                <a:lnTo>
                  <a:pt x="10822" y="4733"/>
                </a:lnTo>
                <a:lnTo>
                  <a:pt x="9941" y="5026"/>
                </a:lnTo>
                <a:lnTo>
                  <a:pt x="9061" y="5393"/>
                </a:lnTo>
                <a:lnTo>
                  <a:pt x="8217" y="5723"/>
                </a:lnTo>
                <a:lnTo>
                  <a:pt x="7374" y="6127"/>
                </a:lnTo>
                <a:lnTo>
                  <a:pt x="6750" y="6384"/>
                </a:lnTo>
                <a:lnTo>
                  <a:pt x="6420" y="6567"/>
                </a:lnTo>
                <a:lnTo>
                  <a:pt x="6090" y="6750"/>
                </a:lnTo>
                <a:lnTo>
                  <a:pt x="6310" y="6384"/>
                </a:lnTo>
                <a:lnTo>
                  <a:pt x="6677" y="5650"/>
                </a:lnTo>
                <a:lnTo>
                  <a:pt x="7410" y="5467"/>
                </a:lnTo>
                <a:lnTo>
                  <a:pt x="8107" y="5173"/>
                </a:lnTo>
                <a:lnTo>
                  <a:pt x="9465" y="4623"/>
                </a:lnTo>
                <a:lnTo>
                  <a:pt x="10932" y="4073"/>
                </a:lnTo>
                <a:lnTo>
                  <a:pt x="11629" y="3816"/>
                </a:lnTo>
                <a:lnTo>
                  <a:pt x="12326" y="3522"/>
                </a:lnTo>
                <a:close/>
                <a:moveTo>
                  <a:pt x="5100" y="8401"/>
                </a:moveTo>
                <a:lnTo>
                  <a:pt x="4989" y="8438"/>
                </a:lnTo>
                <a:lnTo>
                  <a:pt x="4953" y="8474"/>
                </a:lnTo>
                <a:lnTo>
                  <a:pt x="4953" y="8511"/>
                </a:lnTo>
                <a:lnTo>
                  <a:pt x="4916" y="8768"/>
                </a:lnTo>
                <a:lnTo>
                  <a:pt x="4879" y="8988"/>
                </a:lnTo>
                <a:lnTo>
                  <a:pt x="4879" y="9245"/>
                </a:lnTo>
                <a:lnTo>
                  <a:pt x="4916" y="9355"/>
                </a:lnTo>
                <a:lnTo>
                  <a:pt x="4989" y="9465"/>
                </a:lnTo>
                <a:lnTo>
                  <a:pt x="5026" y="9501"/>
                </a:lnTo>
                <a:lnTo>
                  <a:pt x="5173" y="9501"/>
                </a:lnTo>
                <a:lnTo>
                  <a:pt x="5210" y="9465"/>
                </a:lnTo>
                <a:lnTo>
                  <a:pt x="5283" y="9391"/>
                </a:lnTo>
                <a:lnTo>
                  <a:pt x="5320" y="9281"/>
                </a:lnTo>
                <a:lnTo>
                  <a:pt x="5320" y="9061"/>
                </a:lnTo>
                <a:lnTo>
                  <a:pt x="5320" y="8768"/>
                </a:lnTo>
                <a:lnTo>
                  <a:pt x="5283" y="8511"/>
                </a:lnTo>
                <a:lnTo>
                  <a:pt x="5246" y="8474"/>
                </a:lnTo>
                <a:lnTo>
                  <a:pt x="5210" y="8438"/>
                </a:lnTo>
                <a:lnTo>
                  <a:pt x="5100" y="8401"/>
                </a:lnTo>
                <a:close/>
                <a:moveTo>
                  <a:pt x="5210" y="9685"/>
                </a:moveTo>
                <a:lnTo>
                  <a:pt x="5136" y="9722"/>
                </a:lnTo>
                <a:lnTo>
                  <a:pt x="5063" y="9758"/>
                </a:lnTo>
                <a:lnTo>
                  <a:pt x="5026" y="9795"/>
                </a:lnTo>
                <a:lnTo>
                  <a:pt x="4989" y="9905"/>
                </a:lnTo>
                <a:lnTo>
                  <a:pt x="4989" y="9978"/>
                </a:lnTo>
                <a:lnTo>
                  <a:pt x="4916" y="10308"/>
                </a:lnTo>
                <a:lnTo>
                  <a:pt x="4916" y="10639"/>
                </a:lnTo>
                <a:lnTo>
                  <a:pt x="4953" y="10749"/>
                </a:lnTo>
                <a:lnTo>
                  <a:pt x="4989" y="10785"/>
                </a:lnTo>
                <a:lnTo>
                  <a:pt x="5063" y="10822"/>
                </a:lnTo>
                <a:lnTo>
                  <a:pt x="5173" y="10822"/>
                </a:lnTo>
                <a:lnTo>
                  <a:pt x="5246" y="10785"/>
                </a:lnTo>
                <a:lnTo>
                  <a:pt x="5283" y="10749"/>
                </a:lnTo>
                <a:lnTo>
                  <a:pt x="5283" y="10639"/>
                </a:lnTo>
                <a:lnTo>
                  <a:pt x="5283" y="10272"/>
                </a:lnTo>
                <a:lnTo>
                  <a:pt x="5356" y="9905"/>
                </a:lnTo>
                <a:lnTo>
                  <a:pt x="5356" y="9832"/>
                </a:lnTo>
                <a:lnTo>
                  <a:pt x="5320" y="9758"/>
                </a:lnTo>
                <a:lnTo>
                  <a:pt x="5283" y="9722"/>
                </a:lnTo>
                <a:lnTo>
                  <a:pt x="5210" y="9685"/>
                </a:lnTo>
                <a:close/>
                <a:moveTo>
                  <a:pt x="14600" y="9501"/>
                </a:moveTo>
                <a:lnTo>
                  <a:pt x="14563" y="9575"/>
                </a:lnTo>
                <a:lnTo>
                  <a:pt x="14490" y="9868"/>
                </a:lnTo>
                <a:lnTo>
                  <a:pt x="14417" y="10125"/>
                </a:lnTo>
                <a:lnTo>
                  <a:pt x="14380" y="10712"/>
                </a:lnTo>
                <a:lnTo>
                  <a:pt x="14417" y="10785"/>
                </a:lnTo>
                <a:lnTo>
                  <a:pt x="14453" y="10859"/>
                </a:lnTo>
                <a:lnTo>
                  <a:pt x="14527" y="10895"/>
                </a:lnTo>
                <a:lnTo>
                  <a:pt x="14600" y="10932"/>
                </a:lnTo>
                <a:lnTo>
                  <a:pt x="14673" y="10932"/>
                </a:lnTo>
                <a:lnTo>
                  <a:pt x="14747" y="10895"/>
                </a:lnTo>
                <a:lnTo>
                  <a:pt x="14783" y="10859"/>
                </a:lnTo>
                <a:lnTo>
                  <a:pt x="14820" y="10785"/>
                </a:lnTo>
                <a:lnTo>
                  <a:pt x="14820" y="10639"/>
                </a:lnTo>
                <a:lnTo>
                  <a:pt x="14820" y="10088"/>
                </a:lnTo>
                <a:lnTo>
                  <a:pt x="14820" y="9832"/>
                </a:lnTo>
                <a:lnTo>
                  <a:pt x="14747" y="9575"/>
                </a:lnTo>
                <a:lnTo>
                  <a:pt x="14710" y="9501"/>
                </a:lnTo>
                <a:close/>
                <a:moveTo>
                  <a:pt x="12729" y="4183"/>
                </a:moveTo>
                <a:lnTo>
                  <a:pt x="12986" y="4880"/>
                </a:lnTo>
                <a:lnTo>
                  <a:pt x="12766" y="4990"/>
                </a:lnTo>
                <a:lnTo>
                  <a:pt x="12509" y="5100"/>
                </a:lnTo>
                <a:lnTo>
                  <a:pt x="12032" y="5320"/>
                </a:lnTo>
                <a:lnTo>
                  <a:pt x="10969" y="5833"/>
                </a:lnTo>
                <a:lnTo>
                  <a:pt x="9978" y="6310"/>
                </a:lnTo>
                <a:lnTo>
                  <a:pt x="8988" y="6714"/>
                </a:lnTo>
                <a:lnTo>
                  <a:pt x="8071" y="7007"/>
                </a:lnTo>
                <a:lnTo>
                  <a:pt x="7117" y="7301"/>
                </a:lnTo>
                <a:lnTo>
                  <a:pt x="6677" y="7484"/>
                </a:lnTo>
                <a:lnTo>
                  <a:pt x="6237" y="7704"/>
                </a:lnTo>
                <a:lnTo>
                  <a:pt x="5796" y="7924"/>
                </a:lnTo>
                <a:lnTo>
                  <a:pt x="5430" y="8218"/>
                </a:lnTo>
                <a:lnTo>
                  <a:pt x="5393" y="8254"/>
                </a:lnTo>
                <a:lnTo>
                  <a:pt x="5393" y="8291"/>
                </a:lnTo>
                <a:lnTo>
                  <a:pt x="5430" y="8328"/>
                </a:lnTo>
                <a:lnTo>
                  <a:pt x="5466" y="8328"/>
                </a:lnTo>
                <a:lnTo>
                  <a:pt x="6420" y="7961"/>
                </a:lnTo>
                <a:lnTo>
                  <a:pt x="7337" y="7594"/>
                </a:lnTo>
                <a:lnTo>
                  <a:pt x="8364" y="7264"/>
                </a:lnTo>
                <a:lnTo>
                  <a:pt x="9391" y="6897"/>
                </a:lnTo>
                <a:lnTo>
                  <a:pt x="10345" y="6530"/>
                </a:lnTo>
                <a:lnTo>
                  <a:pt x="11262" y="6090"/>
                </a:lnTo>
                <a:lnTo>
                  <a:pt x="12326" y="5577"/>
                </a:lnTo>
                <a:lnTo>
                  <a:pt x="12729" y="5393"/>
                </a:lnTo>
                <a:lnTo>
                  <a:pt x="12913" y="5283"/>
                </a:lnTo>
                <a:lnTo>
                  <a:pt x="13133" y="5210"/>
                </a:lnTo>
                <a:lnTo>
                  <a:pt x="13169" y="5356"/>
                </a:lnTo>
                <a:lnTo>
                  <a:pt x="13426" y="5870"/>
                </a:lnTo>
                <a:lnTo>
                  <a:pt x="13390" y="5870"/>
                </a:lnTo>
                <a:lnTo>
                  <a:pt x="13353" y="5797"/>
                </a:lnTo>
                <a:lnTo>
                  <a:pt x="13280" y="5760"/>
                </a:lnTo>
                <a:lnTo>
                  <a:pt x="13206" y="5723"/>
                </a:lnTo>
                <a:lnTo>
                  <a:pt x="13133" y="5760"/>
                </a:lnTo>
                <a:lnTo>
                  <a:pt x="12216" y="6237"/>
                </a:lnTo>
                <a:lnTo>
                  <a:pt x="11299" y="6677"/>
                </a:lnTo>
                <a:lnTo>
                  <a:pt x="10345" y="7081"/>
                </a:lnTo>
                <a:lnTo>
                  <a:pt x="9428" y="7484"/>
                </a:lnTo>
                <a:lnTo>
                  <a:pt x="8474" y="7851"/>
                </a:lnTo>
                <a:lnTo>
                  <a:pt x="7520" y="8181"/>
                </a:lnTo>
                <a:lnTo>
                  <a:pt x="6640" y="8474"/>
                </a:lnTo>
                <a:lnTo>
                  <a:pt x="6163" y="8658"/>
                </a:lnTo>
                <a:lnTo>
                  <a:pt x="5980" y="8768"/>
                </a:lnTo>
                <a:lnTo>
                  <a:pt x="5760" y="8878"/>
                </a:lnTo>
                <a:lnTo>
                  <a:pt x="5760" y="8915"/>
                </a:lnTo>
                <a:lnTo>
                  <a:pt x="5760" y="8951"/>
                </a:lnTo>
                <a:lnTo>
                  <a:pt x="6273" y="8951"/>
                </a:lnTo>
                <a:lnTo>
                  <a:pt x="6713" y="8805"/>
                </a:lnTo>
                <a:lnTo>
                  <a:pt x="7631" y="8511"/>
                </a:lnTo>
                <a:lnTo>
                  <a:pt x="8621" y="8144"/>
                </a:lnTo>
                <a:lnTo>
                  <a:pt x="9611" y="7777"/>
                </a:lnTo>
                <a:lnTo>
                  <a:pt x="10528" y="7411"/>
                </a:lnTo>
                <a:lnTo>
                  <a:pt x="11409" y="7007"/>
                </a:lnTo>
                <a:lnTo>
                  <a:pt x="12289" y="6604"/>
                </a:lnTo>
                <a:lnTo>
                  <a:pt x="13133" y="6163"/>
                </a:lnTo>
                <a:lnTo>
                  <a:pt x="13206" y="6200"/>
                </a:lnTo>
                <a:lnTo>
                  <a:pt x="13316" y="6200"/>
                </a:lnTo>
                <a:lnTo>
                  <a:pt x="13390" y="6163"/>
                </a:lnTo>
                <a:lnTo>
                  <a:pt x="13463" y="6090"/>
                </a:lnTo>
                <a:lnTo>
                  <a:pt x="13500" y="6053"/>
                </a:lnTo>
                <a:lnTo>
                  <a:pt x="13866" y="6714"/>
                </a:lnTo>
                <a:lnTo>
                  <a:pt x="13646" y="6787"/>
                </a:lnTo>
                <a:lnTo>
                  <a:pt x="13463" y="6860"/>
                </a:lnTo>
                <a:lnTo>
                  <a:pt x="12913" y="7081"/>
                </a:lnTo>
                <a:lnTo>
                  <a:pt x="12399" y="7337"/>
                </a:lnTo>
                <a:lnTo>
                  <a:pt x="11225" y="7961"/>
                </a:lnTo>
                <a:lnTo>
                  <a:pt x="10675" y="8254"/>
                </a:lnTo>
                <a:lnTo>
                  <a:pt x="10052" y="8548"/>
                </a:lnTo>
                <a:lnTo>
                  <a:pt x="9428" y="8768"/>
                </a:lnTo>
                <a:lnTo>
                  <a:pt x="8804" y="8951"/>
                </a:lnTo>
                <a:lnTo>
                  <a:pt x="7520" y="9318"/>
                </a:lnTo>
                <a:lnTo>
                  <a:pt x="6200" y="9722"/>
                </a:lnTo>
                <a:lnTo>
                  <a:pt x="5796" y="9868"/>
                </a:lnTo>
                <a:lnTo>
                  <a:pt x="5650" y="10015"/>
                </a:lnTo>
                <a:lnTo>
                  <a:pt x="5576" y="10052"/>
                </a:lnTo>
                <a:lnTo>
                  <a:pt x="5576" y="10015"/>
                </a:lnTo>
                <a:lnTo>
                  <a:pt x="5540" y="9978"/>
                </a:lnTo>
                <a:lnTo>
                  <a:pt x="5540" y="10015"/>
                </a:lnTo>
                <a:lnTo>
                  <a:pt x="5503" y="10088"/>
                </a:lnTo>
                <a:lnTo>
                  <a:pt x="5503" y="10198"/>
                </a:lnTo>
                <a:lnTo>
                  <a:pt x="5540" y="10235"/>
                </a:lnTo>
                <a:lnTo>
                  <a:pt x="5576" y="10235"/>
                </a:lnTo>
                <a:lnTo>
                  <a:pt x="5796" y="10125"/>
                </a:lnTo>
                <a:lnTo>
                  <a:pt x="6017" y="10052"/>
                </a:lnTo>
                <a:lnTo>
                  <a:pt x="6530" y="9942"/>
                </a:lnTo>
                <a:lnTo>
                  <a:pt x="7704" y="9575"/>
                </a:lnTo>
                <a:lnTo>
                  <a:pt x="8878" y="9281"/>
                </a:lnTo>
                <a:lnTo>
                  <a:pt x="9465" y="9098"/>
                </a:lnTo>
                <a:lnTo>
                  <a:pt x="10015" y="8878"/>
                </a:lnTo>
                <a:lnTo>
                  <a:pt x="10528" y="8695"/>
                </a:lnTo>
                <a:lnTo>
                  <a:pt x="11005" y="8438"/>
                </a:lnTo>
                <a:lnTo>
                  <a:pt x="11959" y="7924"/>
                </a:lnTo>
                <a:lnTo>
                  <a:pt x="12473" y="7667"/>
                </a:lnTo>
                <a:lnTo>
                  <a:pt x="12986" y="7411"/>
                </a:lnTo>
                <a:lnTo>
                  <a:pt x="13573" y="7191"/>
                </a:lnTo>
                <a:lnTo>
                  <a:pt x="13756" y="7117"/>
                </a:lnTo>
                <a:lnTo>
                  <a:pt x="14013" y="7044"/>
                </a:lnTo>
                <a:lnTo>
                  <a:pt x="14050" y="7081"/>
                </a:lnTo>
                <a:lnTo>
                  <a:pt x="14160" y="7081"/>
                </a:lnTo>
                <a:lnTo>
                  <a:pt x="14197" y="7191"/>
                </a:lnTo>
                <a:lnTo>
                  <a:pt x="13830" y="7374"/>
                </a:lnTo>
                <a:lnTo>
                  <a:pt x="13500" y="7594"/>
                </a:lnTo>
                <a:lnTo>
                  <a:pt x="12436" y="8218"/>
                </a:lnTo>
                <a:lnTo>
                  <a:pt x="11335" y="8768"/>
                </a:lnTo>
                <a:lnTo>
                  <a:pt x="10198" y="9245"/>
                </a:lnTo>
                <a:lnTo>
                  <a:pt x="9061" y="9685"/>
                </a:lnTo>
                <a:lnTo>
                  <a:pt x="7887" y="10088"/>
                </a:lnTo>
                <a:lnTo>
                  <a:pt x="6750" y="10455"/>
                </a:lnTo>
                <a:lnTo>
                  <a:pt x="6200" y="10639"/>
                </a:lnTo>
                <a:lnTo>
                  <a:pt x="5906" y="10749"/>
                </a:lnTo>
                <a:lnTo>
                  <a:pt x="5650" y="10895"/>
                </a:lnTo>
                <a:lnTo>
                  <a:pt x="5613" y="10932"/>
                </a:lnTo>
                <a:lnTo>
                  <a:pt x="5613" y="10969"/>
                </a:lnTo>
                <a:lnTo>
                  <a:pt x="5613" y="11005"/>
                </a:lnTo>
                <a:lnTo>
                  <a:pt x="5686" y="11042"/>
                </a:lnTo>
                <a:lnTo>
                  <a:pt x="5943" y="11005"/>
                </a:lnTo>
                <a:lnTo>
                  <a:pt x="6200" y="10969"/>
                </a:lnTo>
                <a:lnTo>
                  <a:pt x="6713" y="10822"/>
                </a:lnTo>
                <a:lnTo>
                  <a:pt x="7337" y="10602"/>
                </a:lnTo>
                <a:lnTo>
                  <a:pt x="7961" y="10419"/>
                </a:lnTo>
                <a:lnTo>
                  <a:pt x="9208" y="10015"/>
                </a:lnTo>
                <a:lnTo>
                  <a:pt x="10418" y="9538"/>
                </a:lnTo>
                <a:lnTo>
                  <a:pt x="11445" y="9061"/>
                </a:lnTo>
                <a:lnTo>
                  <a:pt x="12473" y="8584"/>
                </a:lnTo>
                <a:lnTo>
                  <a:pt x="13573" y="7961"/>
                </a:lnTo>
                <a:lnTo>
                  <a:pt x="14013" y="7741"/>
                </a:lnTo>
                <a:lnTo>
                  <a:pt x="14233" y="7594"/>
                </a:lnTo>
                <a:lnTo>
                  <a:pt x="14417" y="7447"/>
                </a:lnTo>
                <a:lnTo>
                  <a:pt x="14527" y="7594"/>
                </a:lnTo>
                <a:lnTo>
                  <a:pt x="14527" y="7631"/>
                </a:lnTo>
                <a:lnTo>
                  <a:pt x="14417" y="7961"/>
                </a:lnTo>
                <a:lnTo>
                  <a:pt x="14417" y="8328"/>
                </a:lnTo>
                <a:lnTo>
                  <a:pt x="14343" y="8254"/>
                </a:lnTo>
                <a:lnTo>
                  <a:pt x="14233" y="8254"/>
                </a:lnTo>
                <a:lnTo>
                  <a:pt x="13830" y="8438"/>
                </a:lnTo>
                <a:lnTo>
                  <a:pt x="13426" y="8658"/>
                </a:lnTo>
                <a:lnTo>
                  <a:pt x="12693" y="9135"/>
                </a:lnTo>
                <a:lnTo>
                  <a:pt x="12252" y="9428"/>
                </a:lnTo>
                <a:lnTo>
                  <a:pt x="11776" y="9685"/>
                </a:lnTo>
                <a:lnTo>
                  <a:pt x="11299" y="9942"/>
                </a:lnTo>
                <a:lnTo>
                  <a:pt x="10822" y="10125"/>
                </a:lnTo>
                <a:lnTo>
                  <a:pt x="8658" y="10822"/>
                </a:lnTo>
                <a:lnTo>
                  <a:pt x="7741" y="11115"/>
                </a:lnTo>
                <a:lnTo>
                  <a:pt x="7300" y="11262"/>
                </a:lnTo>
                <a:lnTo>
                  <a:pt x="6860" y="11446"/>
                </a:lnTo>
                <a:lnTo>
                  <a:pt x="5283" y="11409"/>
                </a:lnTo>
                <a:lnTo>
                  <a:pt x="5246" y="11189"/>
                </a:lnTo>
                <a:lnTo>
                  <a:pt x="5173" y="11115"/>
                </a:lnTo>
                <a:lnTo>
                  <a:pt x="5026" y="11115"/>
                </a:lnTo>
                <a:lnTo>
                  <a:pt x="4989" y="11189"/>
                </a:lnTo>
                <a:lnTo>
                  <a:pt x="4953" y="11409"/>
                </a:lnTo>
                <a:lnTo>
                  <a:pt x="4182" y="11336"/>
                </a:lnTo>
                <a:lnTo>
                  <a:pt x="3816" y="11336"/>
                </a:lnTo>
                <a:lnTo>
                  <a:pt x="3412" y="11372"/>
                </a:lnTo>
                <a:lnTo>
                  <a:pt x="3119" y="11409"/>
                </a:lnTo>
                <a:lnTo>
                  <a:pt x="2862" y="11556"/>
                </a:lnTo>
                <a:lnTo>
                  <a:pt x="2825" y="11005"/>
                </a:lnTo>
                <a:lnTo>
                  <a:pt x="2715" y="9428"/>
                </a:lnTo>
                <a:lnTo>
                  <a:pt x="2715" y="9171"/>
                </a:lnTo>
                <a:lnTo>
                  <a:pt x="2972" y="9171"/>
                </a:lnTo>
                <a:lnTo>
                  <a:pt x="3265" y="9135"/>
                </a:lnTo>
                <a:lnTo>
                  <a:pt x="3522" y="9061"/>
                </a:lnTo>
                <a:lnTo>
                  <a:pt x="3779" y="8988"/>
                </a:lnTo>
                <a:lnTo>
                  <a:pt x="4036" y="8841"/>
                </a:lnTo>
                <a:lnTo>
                  <a:pt x="4293" y="8695"/>
                </a:lnTo>
                <a:lnTo>
                  <a:pt x="4733" y="8401"/>
                </a:lnTo>
                <a:lnTo>
                  <a:pt x="5063" y="8108"/>
                </a:lnTo>
                <a:lnTo>
                  <a:pt x="5356" y="7777"/>
                </a:lnTo>
                <a:lnTo>
                  <a:pt x="5613" y="7447"/>
                </a:lnTo>
                <a:lnTo>
                  <a:pt x="5870" y="7117"/>
                </a:lnTo>
                <a:lnTo>
                  <a:pt x="6273" y="7007"/>
                </a:lnTo>
                <a:lnTo>
                  <a:pt x="6640" y="6824"/>
                </a:lnTo>
                <a:lnTo>
                  <a:pt x="7410" y="6420"/>
                </a:lnTo>
                <a:lnTo>
                  <a:pt x="8401" y="5980"/>
                </a:lnTo>
                <a:lnTo>
                  <a:pt x="9355" y="5577"/>
                </a:lnTo>
                <a:lnTo>
                  <a:pt x="10308" y="5246"/>
                </a:lnTo>
                <a:lnTo>
                  <a:pt x="11262" y="4880"/>
                </a:lnTo>
                <a:lnTo>
                  <a:pt x="12032" y="4623"/>
                </a:lnTo>
                <a:lnTo>
                  <a:pt x="12436" y="4403"/>
                </a:lnTo>
                <a:lnTo>
                  <a:pt x="12619" y="4219"/>
                </a:lnTo>
                <a:lnTo>
                  <a:pt x="12729" y="4183"/>
                </a:lnTo>
                <a:close/>
                <a:moveTo>
                  <a:pt x="2385" y="1"/>
                </a:moveTo>
                <a:lnTo>
                  <a:pt x="2238" y="38"/>
                </a:lnTo>
                <a:lnTo>
                  <a:pt x="2202" y="74"/>
                </a:lnTo>
                <a:lnTo>
                  <a:pt x="2165" y="111"/>
                </a:lnTo>
                <a:lnTo>
                  <a:pt x="2055" y="368"/>
                </a:lnTo>
                <a:lnTo>
                  <a:pt x="1982" y="515"/>
                </a:lnTo>
                <a:lnTo>
                  <a:pt x="1578" y="1432"/>
                </a:lnTo>
                <a:lnTo>
                  <a:pt x="1541" y="1542"/>
                </a:lnTo>
                <a:lnTo>
                  <a:pt x="1578" y="1615"/>
                </a:lnTo>
                <a:lnTo>
                  <a:pt x="1615" y="1688"/>
                </a:lnTo>
                <a:lnTo>
                  <a:pt x="1688" y="1762"/>
                </a:lnTo>
                <a:lnTo>
                  <a:pt x="1761" y="1798"/>
                </a:lnTo>
                <a:lnTo>
                  <a:pt x="1835" y="1798"/>
                </a:lnTo>
                <a:lnTo>
                  <a:pt x="1908" y="1762"/>
                </a:lnTo>
                <a:lnTo>
                  <a:pt x="1982" y="1652"/>
                </a:lnTo>
                <a:lnTo>
                  <a:pt x="2128" y="1358"/>
                </a:lnTo>
                <a:lnTo>
                  <a:pt x="2092" y="2165"/>
                </a:lnTo>
                <a:lnTo>
                  <a:pt x="2092" y="2972"/>
                </a:lnTo>
                <a:lnTo>
                  <a:pt x="2055" y="4073"/>
                </a:lnTo>
                <a:lnTo>
                  <a:pt x="1982" y="4109"/>
                </a:lnTo>
                <a:lnTo>
                  <a:pt x="1835" y="4073"/>
                </a:lnTo>
                <a:lnTo>
                  <a:pt x="1725" y="3999"/>
                </a:lnTo>
                <a:lnTo>
                  <a:pt x="1615" y="3999"/>
                </a:lnTo>
                <a:lnTo>
                  <a:pt x="1541" y="4036"/>
                </a:lnTo>
                <a:lnTo>
                  <a:pt x="1505" y="4109"/>
                </a:lnTo>
                <a:lnTo>
                  <a:pt x="1541" y="4219"/>
                </a:lnTo>
                <a:lnTo>
                  <a:pt x="1651" y="4293"/>
                </a:lnTo>
                <a:lnTo>
                  <a:pt x="1761" y="4366"/>
                </a:lnTo>
                <a:lnTo>
                  <a:pt x="1908" y="4403"/>
                </a:lnTo>
                <a:lnTo>
                  <a:pt x="2055" y="4439"/>
                </a:lnTo>
                <a:lnTo>
                  <a:pt x="2055" y="5540"/>
                </a:lnTo>
                <a:lnTo>
                  <a:pt x="1908" y="5577"/>
                </a:lnTo>
                <a:lnTo>
                  <a:pt x="1651" y="5613"/>
                </a:lnTo>
                <a:lnTo>
                  <a:pt x="1615" y="5687"/>
                </a:lnTo>
                <a:lnTo>
                  <a:pt x="1541" y="5723"/>
                </a:lnTo>
                <a:lnTo>
                  <a:pt x="1541" y="5760"/>
                </a:lnTo>
                <a:lnTo>
                  <a:pt x="1505" y="5797"/>
                </a:lnTo>
                <a:lnTo>
                  <a:pt x="1541" y="5833"/>
                </a:lnTo>
                <a:lnTo>
                  <a:pt x="1578" y="5833"/>
                </a:lnTo>
                <a:lnTo>
                  <a:pt x="1651" y="5907"/>
                </a:lnTo>
                <a:lnTo>
                  <a:pt x="2055" y="5907"/>
                </a:lnTo>
                <a:lnTo>
                  <a:pt x="2092" y="6200"/>
                </a:lnTo>
                <a:lnTo>
                  <a:pt x="2092" y="7154"/>
                </a:lnTo>
                <a:lnTo>
                  <a:pt x="1835" y="7227"/>
                </a:lnTo>
                <a:lnTo>
                  <a:pt x="1541" y="7374"/>
                </a:lnTo>
                <a:lnTo>
                  <a:pt x="1505" y="7411"/>
                </a:lnTo>
                <a:lnTo>
                  <a:pt x="1505" y="7447"/>
                </a:lnTo>
                <a:lnTo>
                  <a:pt x="1541" y="7484"/>
                </a:lnTo>
                <a:lnTo>
                  <a:pt x="1578" y="7521"/>
                </a:lnTo>
                <a:lnTo>
                  <a:pt x="2092" y="7521"/>
                </a:lnTo>
                <a:lnTo>
                  <a:pt x="2165" y="8951"/>
                </a:lnTo>
                <a:lnTo>
                  <a:pt x="2165" y="8988"/>
                </a:lnTo>
                <a:lnTo>
                  <a:pt x="1982" y="8951"/>
                </a:lnTo>
                <a:lnTo>
                  <a:pt x="1578" y="8951"/>
                </a:lnTo>
                <a:lnTo>
                  <a:pt x="1505" y="8988"/>
                </a:lnTo>
                <a:lnTo>
                  <a:pt x="1468" y="9061"/>
                </a:lnTo>
                <a:lnTo>
                  <a:pt x="1468" y="9135"/>
                </a:lnTo>
                <a:lnTo>
                  <a:pt x="1541" y="9208"/>
                </a:lnTo>
                <a:lnTo>
                  <a:pt x="1688" y="9245"/>
                </a:lnTo>
                <a:lnTo>
                  <a:pt x="1835" y="9318"/>
                </a:lnTo>
                <a:lnTo>
                  <a:pt x="2202" y="9391"/>
                </a:lnTo>
                <a:lnTo>
                  <a:pt x="2238" y="10419"/>
                </a:lnTo>
                <a:lnTo>
                  <a:pt x="2018" y="10419"/>
                </a:lnTo>
                <a:lnTo>
                  <a:pt x="1798" y="10455"/>
                </a:lnTo>
                <a:lnTo>
                  <a:pt x="1725" y="10529"/>
                </a:lnTo>
                <a:lnTo>
                  <a:pt x="1651" y="10602"/>
                </a:lnTo>
                <a:lnTo>
                  <a:pt x="1578" y="10675"/>
                </a:lnTo>
                <a:lnTo>
                  <a:pt x="1615" y="10749"/>
                </a:lnTo>
                <a:lnTo>
                  <a:pt x="1688" y="10822"/>
                </a:lnTo>
                <a:lnTo>
                  <a:pt x="2128" y="10822"/>
                </a:lnTo>
                <a:lnTo>
                  <a:pt x="2275" y="10859"/>
                </a:lnTo>
                <a:lnTo>
                  <a:pt x="2275" y="10895"/>
                </a:lnTo>
                <a:lnTo>
                  <a:pt x="2312" y="11702"/>
                </a:lnTo>
                <a:lnTo>
                  <a:pt x="2348" y="11959"/>
                </a:lnTo>
                <a:lnTo>
                  <a:pt x="2385" y="12106"/>
                </a:lnTo>
                <a:lnTo>
                  <a:pt x="2495" y="12216"/>
                </a:lnTo>
                <a:lnTo>
                  <a:pt x="2568" y="12253"/>
                </a:lnTo>
                <a:lnTo>
                  <a:pt x="2679" y="12253"/>
                </a:lnTo>
                <a:lnTo>
                  <a:pt x="2752" y="12216"/>
                </a:lnTo>
                <a:lnTo>
                  <a:pt x="2789" y="12143"/>
                </a:lnTo>
                <a:lnTo>
                  <a:pt x="2825" y="12106"/>
                </a:lnTo>
                <a:lnTo>
                  <a:pt x="3009" y="11959"/>
                </a:lnTo>
                <a:lnTo>
                  <a:pt x="3265" y="11886"/>
                </a:lnTo>
                <a:lnTo>
                  <a:pt x="3486" y="11849"/>
                </a:lnTo>
                <a:lnTo>
                  <a:pt x="3742" y="11849"/>
                </a:lnTo>
                <a:lnTo>
                  <a:pt x="3742" y="12033"/>
                </a:lnTo>
                <a:lnTo>
                  <a:pt x="3742" y="12216"/>
                </a:lnTo>
                <a:lnTo>
                  <a:pt x="3816" y="12363"/>
                </a:lnTo>
                <a:lnTo>
                  <a:pt x="3889" y="12509"/>
                </a:lnTo>
                <a:lnTo>
                  <a:pt x="3962" y="12583"/>
                </a:lnTo>
                <a:lnTo>
                  <a:pt x="4036" y="12546"/>
                </a:lnTo>
                <a:lnTo>
                  <a:pt x="4109" y="12509"/>
                </a:lnTo>
                <a:lnTo>
                  <a:pt x="4146" y="12436"/>
                </a:lnTo>
                <a:lnTo>
                  <a:pt x="4072" y="12216"/>
                </a:lnTo>
                <a:lnTo>
                  <a:pt x="4036" y="12069"/>
                </a:lnTo>
                <a:lnTo>
                  <a:pt x="4036" y="11886"/>
                </a:lnTo>
                <a:lnTo>
                  <a:pt x="5063" y="11922"/>
                </a:lnTo>
                <a:lnTo>
                  <a:pt x="5063" y="12143"/>
                </a:lnTo>
                <a:lnTo>
                  <a:pt x="5100" y="12619"/>
                </a:lnTo>
                <a:lnTo>
                  <a:pt x="5136" y="12693"/>
                </a:lnTo>
                <a:lnTo>
                  <a:pt x="5173" y="12766"/>
                </a:lnTo>
                <a:lnTo>
                  <a:pt x="5320" y="12766"/>
                </a:lnTo>
                <a:lnTo>
                  <a:pt x="5466" y="12729"/>
                </a:lnTo>
                <a:lnTo>
                  <a:pt x="5503" y="12619"/>
                </a:lnTo>
                <a:lnTo>
                  <a:pt x="5540" y="12473"/>
                </a:lnTo>
                <a:lnTo>
                  <a:pt x="5466" y="12363"/>
                </a:lnTo>
                <a:lnTo>
                  <a:pt x="5393" y="12326"/>
                </a:lnTo>
                <a:lnTo>
                  <a:pt x="5356" y="12106"/>
                </a:lnTo>
                <a:lnTo>
                  <a:pt x="5283" y="11922"/>
                </a:lnTo>
                <a:lnTo>
                  <a:pt x="5906" y="11959"/>
                </a:lnTo>
                <a:lnTo>
                  <a:pt x="6493" y="11959"/>
                </a:lnTo>
                <a:lnTo>
                  <a:pt x="6493" y="11996"/>
                </a:lnTo>
                <a:lnTo>
                  <a:pt x="6457" y="12179"/>
                </a:lnTo>
                <a:lnTo>
                  <a:pt x="6420" y="12399"/>
                </a:lnTo>
                <a:lnTo>
                  <a:pt x="6457" y="12583"/>
                </a:lnTo>
                <a:lnTo>
                  <a:pt x="6567" y="12766"/>
                </a:lnTo>
                <a:lnTo>
                  <a:pt x="6603" y="12840"/>
                </a:lnTo>
                <a:lnTo>
                  <a:pt x="6677" y="12876"/>
                </a:lnTo>
                <a:lnTo>
                  <a:pt x="6750" y="12876"/>
                </a:lnTo>
                <a:lnTo>
                  <a:pt x="6824" y="12840"/>
                </a:lnTo>
                <a:lnTo>
                  <a:pt x="6897" y="12766"/>
                </a:lnTo>
                <a:lnTo>
                  <a:pt x="6897" y="12729"/>
                </a:lnTo>
                <a:lnTo>
                  <a:pt x="6897" y="12656"/>
                </a:lnTo>
                <a:lnTo>
                  <a:pt x="6824" y="12619"/>
                </a:lnTo>
                <a:lnTo>
                  <a:pt x="6787" y="12583"/>
                </a:lnTo>
                <a:lnTo>
                  <a:pt x="6713" y="12399"/>
                </a:lnTo>
                <a:lnTo>
                  <a:pt x="6677" y="12216"/>
                </a:lnTo>
                <a:lnTo>
                  <a:pt x="6640" y="11996"/>
                </a:lnTo>
                <a:lnTo>
                  <a:pt x="6640" y="11959"/>
                </a:lnTo>
                <a:lnTo>
                  <a:pt x="7924" y="11996"/>
                </a:lnTo>
                <a:lnTo>
                  <a:pt x="7851" y="12033"/>
                </a:lnTo>
                <a:lnTo>
                  <a:pt x="7814" y="12106"/>
                </a:lnTo>
                <a:lnTo>
                  <a:pt x="7777" y="12253"/>
                </a:lnTo>
                <a:lnTo>
                  <a:pt x="7777" y="12399"/>
                </a:lnTo>
                <a:lnTo>
                  <a:pt x="7777" y="12509"/>
                </a:lnTo>
                <a:lnTo>
                  <a:pt x="7814" y="12619"/>
                </a:lnTo>
                <a:lnTo>
                  <a:pt x="7887" y="12729"/>
                </a:lnTo>
                <a:lnTo>
                  <a:pt x="7961" y="12766"/>
                </a:lnTo>
                <a:lnTo>
                  <a:pt x="8034" y="12729"/>
                </a:lnTo>
                <a:lnTo>
                  <a:pt x="8107" y="12693"/>
                </a:lnTo>
                <a:lnTo>
                  <a:pt x="8144" y="12619"/>
                </a:lnTo>
                <a:lnTo>
                  <a:pt x="8107" y="12473"/>
                </a:lnTo>
                <a:lnTo>
                  <a:pt x="8071" y="12289"/>
                </a:lnTo>
                <a:lnTo>
                  <a:pt x="8071" y="12179"/>
                </a:lnTo>
                <a:lnTo>
                  <a:pt x="8034" y="12106"/>
                </a:lnTo>
                <a:lnTo>
                  <a:pt x="8034" y="12033"/>
                </a:lnTo>
                <a:lnTo>
                  <a:pt x="8034" y="11996"/>
                </a:lnTo>
                <a:lnTo>
                  <a:pt x="9391" y="11996"/>
                </a:lnTo>
                <a:lnTo>
                  <a:pt x="9318" y="12216"/>
                </a:lnTo>
                <a:lnTo>
                  <a:pt x="9318" y="12473"/>
                </a:lnTo>
                <a:lnTo>
                  <a:pt x="9355" y="12546"/>
                </a:lnTo>
                <a:lnTo>
                  <a:pt x="9428" y="12583"/>
                </a:lnTo>
                <a:lnTo>
                  <a:pt x="9611" y="12583"/>
                </a:lnTo>
                <a:lnTo>
                  <a:pt x="9685" y="12546"/>
                </a:lnTo>
                <a:lnTo>
                  <a:pt x="9721" y="12473"/>
                </a:lnTo>
                <a:lnTo>
                  <a:pt x="9721" y="12436"/>
                </a:lnTo>
                <a:lnTo>
                  <a:pt x="9721" y="12363"/>
                </a:lnTo>
                <a:lnTo>
                  <a:pt x="9611" y="12326"/>
                </a:lnTo>
                <a:lnTo>
                  <a:pt x="9611" y="11996"/>
                </a:lnTo>
                <a:lnTo>
                  <a:pt x="10638" y="11996"/>
                </a:lnTo>
                <a:lnTo>
                  <a:pt x="10675" y="12253"/>
                </a:lnTo>
                <a:lnTo>
                  <a:pt x="10748" y="12509"/>
                </a:lnTo>
                <a:lnTo>
                  <a:pt x="10822" y="12583"/>
                </a:lnTo>
                <a:lnTo>
                  <a:pt x="10969" y="12583"/>
                </a:lnTo>
                <a:lnTo>
                  <a:pt x="11005" y="12509"/>
                </a:lnTo>
                <a:lnTo>
                  <a:pt x="11042" y="12399"/>
                </a:lnTo>
                <a:lnTo>
                  <a:pt x="10969" y="12179"/>
                </a:lnTo>
                <a:lnTo>
                  <a:pt x="10895" y="11996"/>
                </a:lnTo>
                <a:lnTo>
                  <a:pt x="12106" y="11996"/>
                </a:lnTo>
                <a:lnTo>
                  <a:pt x="12069" y="12069"/>
                </a:lnTo>
                <a:lnTo>
                  <a:pt x="12032" y="12143"/>
                </a:lnTo>
                <a:lnTo>
                  <a:pt x="11996" y="12363"/>
                </a:lnTo>
                <a:lnTo>
                  <a:pt x="12032" y="12473"/>
                </a:lnTo>
                <a:lnTo>
                  <a:pt x="12069" y="12619"/>
                </a:lnTo>
                <a:lnTo>
                  <a:pt x="12142" y="12729"/>
                </a:lnTo>
                <a:lnTo>
                  <a:pt x="12216" y="12803"/>
                </a:lnTo>
                <a:lnTo>
                  <a:pt x="12289" y="12840"/>
                </a:lnTo>
                <a:lnTo>
                  <a:pt x="12362" y="12803"/>
                </a:lnTo>
                <a:lnTo>
                  <a:pt x="12399" y="12766"/>
                </a:lnTo>
                <a:lnTo>
                  <a:pt x="12399" y="12693"/>
                </a:lnTo>
                <a:lnTo>
                  <a:pt x="12362" y="12546"/>
                </a:lnTo>
                <a:lnTo>
                  <a:pt x="12289" y="12363"/>
                </a:lnTo>
                <a:lnTo>
                  <a:pt x="12252" y="12179"/>
                </a:lnTo>
                <a:lnTo>
                  <a:pt x="12252" y="11959"/>
                </a:lnTo>
                <a:lnTo>
                  <a:pt x="13353" y="11959"/>
                </a:lnTo>
                <a:lnTo>
                  <a:pt x="13280" y="12106"/>
                </a:lnTo>
                <a:lnTo>
                  <a:pt x="13243" y="12253"/>
                </a:lnTo>
                <a:lnTo>
                  <a:pt x="13243" y="12436"/>
                </a:lnTo>
                <a:lnTo>
                  <a:pt x="13316" y="12583"/>
                </a:lnTo>
                <a:lnTo>
                  <a:pt x="13353" y="12619"/>
                </a:lnTo>
                <a:lnTo>
                  <a:pt x="13426" y="12656"/>
                </a:lnTo>
                <a:lnTo>
                  <a:pt x="13500" y="12656"/>
                </a:lnTo>
                <a:lnTo>
                  <a:pt x="13573" y="12583"/>
                </a:lnTo>
                <a:lnTo>
                  <a:pt x="13610" y="12436"/>
                </a:lnTo>
                <a:lnTo>
                  <a:pt x="13536" y="12216"/>
                </a:lnTo>
                <a:lnTo>
                  <a:pt x="13536" y="12069"/>
                </a:lnTo>
                <a:lnTo>
                  <a:pt x="13573" y="11922"/>
                </a:lnTo>
                <a:lnTo>
                  <a:pt x="14563" y="11886"/>
                </a:lnTo>
                <a:lnTo>
                  <a:pt x="14563" y="11886"/>
                </a:lnTo>
                <a:lnTo>
                  <a:pt x="14527" y="12363"/>
                </a:lnTo>
                <a:lnTo>
                  <a:pt x="14563" y="12436"/>
                </a:lnTo>
                <a:lnTo>
                  <a:pt x="14637" y="12509"/>
                </a:lnTo>
                <a:lnTo>
                  <a:pt x="14747" y="12509"/>
                </a:lnTo>
                <a:lnTo>
                  <a:pt x="14820" y="12473"/>
                </a:lnTo>
                <a:lnTo>
                  <a:pt x="14893" y="12399"/>
                </a:lnTo>
                <a:lnTo>
                  <a:pt x="14967" y="12289"/>
                </a:lnTo>
                <a:lnTo>
                  <a:pt x="14967" y="12179"/>
                </a:lnTo>
                <a:lnTo>
                  <a:pt x="14967" y="12069"/>
                </a:lnTo>
                <a:lnTo>
                  <a:pt x="14930" y="11996"/>
                </a:lnTo>
                <a:lnTo>
                  <a:pt x="14857" y="11959"/>
                </a:lnTo>
                <a:lnTo>
                  <a:pt x="14857" y="11886"/>
                </a:lnTo>
                <a:lnTo>
                  <a:pt x="16618" y="11776"/>
                </a:lnTo>
                <a:lnTo>
                  <a:pt x="16654" y="11812"/>
                </a:lnTo>
                <a:lnTo>
                  <a:pt x="16544" y="11996"/>
                </a:lnTo>
                <a:lnTo>
                  <a:pt x="16361" y="12179"/>
                </a:lnTo>
                <a:lnTo>
                  <a:pt x="16287" y="12289"/>
                </a:lnTo>
                <a:lnTo>
                  <a:pt x="16251" y="12363"/>
                </a:lnTo>
                <a:lnTo>
                  <a:pt x="16287" y="12436"/>
                </a:lnTo>
                <a:lnTo>
                  <a:pt x="16324" y="12509"/>
                </a:lnTo>
                <a:lnTo>
                  <a:pt x="16397" y="12546"/>
                </a:lnTo>
                <a:lnTo>
                  <a:pt x="16471" y="12583"/>
                </a:lnTo>
                <a:lnTo>
                  <a:pt x="16544" y="12583"/>
                </a:lnTo>
                <a:lnTo>
                  <a:pt x="16581" y="12546"/>
                </a:lnTo>
                <a:lnTo>
                  <a:pt x="16728" y="12473"/>
                </a:lnTo>
                <a:lnTo>
                  <a:pt x="16801" y="12363"/>
                </a:lnTo>
                <a:lnTo>
                  <a:pt x="16984" y="12106"/>
                </a:lnTo>
                <a:lnTo>
                  <a:pt x="17461" y="11482"/>
                </a:lnTo>
                <a:lnTo>
                  <a:pt x="17461" y="11409"/>
                </a:lnTo>
                <a:lnTo>
                  <a:pt x="17461" y="11336"/>
                </a:lnTo>
                <a:lnTo>
                  <a:pt x="17461" y="11262"/>
                </a:lnTo>
                <a:lnTo>
                  <a:pt x="17425" y="11189"/>
                </a:lnTo>
                <a:lnTo>
                  <a:pt x="17058" y="10895"/>
                </a:lnTo>
                <a:lnTo>
                  <a:pt x="16728" y="10639"/>
                </a:lnTo>
                <a:lnTo>
                  <a:pt x="16654" y="10602"/>
                </a:lnTo>
                <a:lnTo>
                  <a:pt x="16581" y="10602"/>
                </a:lnTo>
                <a:lnTo>
                  <a:pt x="16544" y="10639"/>
                </a:lnTo>
                <a:lnTo>
                  <a:pt x="16471" y="10675"/>
                </a:lnTo>
                <a:lnTo>
                  <a:pt x="16434" y="10785"/>
                </a:lnTo>
                <a:lnTo>
                  <a:pt x="16434" y="10859"/>
                </a:lnTo>
                <a:lnTo>
                  <a:pt x="16471" y="10932"/>
                </a:lnTo>
                <a:lnTo>
                  <a:pt x="16801" y="11226"/>
                </a:lnTo>
                <a:lnTo>
                  <a:pt x="13940" y="11372"/>
                </a:lnTo>
                <a:lnTo>
                  <a:pt x="14050" y="11336"/>
                </a:lnTo>
                <a:lnTo>
                  <a:pt x="14270" y="11189"/>
                </a:lnTo>
                <a:lnTo>
                  <a:pt x="14343" y="11115"/>
                </a:lnTo>
                <a:lnTo>
                  <a:pt x="14417" y="11005"/>
                </a:lnTo>
                <a:lnTo>
                  <a:pt x="14417" y="10932"/>
                </a:lnTo>
                <a:lnTo>
                  <a:pt x="14380" y="10895"/>
                </a:lnTo>
                <a:lnTo>
                  <a:pt x="14233" y="10895"/>
                </a:lnTo>
                <a:lnTo>
                  <a:pt x="14123" y="10932"/>
                </a:lnTo>
                <a:lnTo>
                  <a:pt x="13903" y="11079"/>
                </a:lnTo>
                <a:lnTo>
                  <a:pt x="13720" y="11226"/>
                </a:lnTo>
                <a:lnTo>
                  <a:pt x="13573" y="11409"/>
                </a:lnTo>
                <a:lnTo>
                  <a:pt x="12289" y="11446"/>
                </a:lnTo>
                <a:lnTo>
                  <a:pt x="12546" y="11336"/>
                </a:lnTo>
                <a:lnTo>
                  <a:pt x="12839" y="11226"/>
                </a:lnTo>
                <a:lnTo>
                  <a:pt x="13169" y="11079"/>
                </a:lnTo>
                <a:lnTo>
                  <a:pt x="13500" y="10895"/>
                </a:lnTo>
                <a:lnTo>
                  <a:pt x="13793" y="10675"/>
                </a:lnTo>
                <a:lnTo>
                  <a:pt x="14050" y="10419"/>
                </a:lnTo>
                <a:lnTo>
                  <a:pt x="14087" y="10308"/>
                </a:lnTo>
                <a:lnTo>
                  <a:pt x="14050" y="10235"/>
                </a:lnTo>
                <a:lnTo>
                  <a:pt x="13976" y="10198"/>
                </a:lnTo>
                <a:lnTo>
                  <a:pt x="13903" y="10235"/>
                </a:lnTo>
                <a:lnTo>
                  <a:pt x="13646" y="10382"/>
                </a:lnTo>
                <a:lnTo>
                  <a:pt x="13390" y="10565"/>
                </a:lnTo>
                <a:lnTo>
                  <a:pt x="13133" y="10749"/>
                </a:lnTo>
                <a:lnTo>
                  <a:pt x="12876" y="10895"/>
                </a:lnTo>
                <a:lnTo>
                  <a:pt x="12583" y="11042"/>
                </a:lnTo>
                <a:lnTo>
                  <a:pt x="12289" y="11152"/>
                </a:lnTo>
                <a:lnTo>
                  <a:pt x="11996" y="11299"/>
                </a:lnTo>
                <a:lnTo>
                  <a:pt x="11702" y="11446"/>
                </a:lnTo>
                <a:lnTo>
                  <a:pt x="10162" y="11482"/>
                </a:lnTo>
                <a:lnTo>
                  <a:pt x="10602" y="11299"/>
                </a:lnTo>
                <a:lnTo>
                  <a:pt x="12216" y="10639"/>
                </a:lnTo>
                <a:lnTo>
                  <a:pt x="12766" y="10455"/>
                </a:lnTo>
                <a:lnTo>
                  <a:pt x="13316" y="10162"/>
                </a:lnTo>
                <a:lnTo>
                  <a:pt x="13573" y="10015"/>
                </a:lnTo>
                <a:lnTo>
                  <a:pt x="13793" y="9832"/>
                </a:lnTo>
                <a:lnTo>
                  <a:pt x="13976" y="9612"/>
                </a:lnTo>
                <a:lnTo>
                  <a:pt x="14087" y="9355"/>
                </a:lnTo>
                <a:lnTo>
                  <a:pt x="14087" y="9245"/>
                </a:lnTo>
                <a:lnTo>
                  <a:pt x="14050" y="9208"/>
                </a:lnTo>
                <a:lnTo>
                  <a:pt x="13940" y="9171"/>
                </a:lnTo>
                <a:lnTo>
                  <a:pt x="13866" y="9208"/>
                </a:lnTo>
                <a:lnTo>
                  <a:pt x="13463" y="9612"/>
                </a:lnTo>
                <a:lnTo>
                  <a:pt x="13243" y="9795"/>
                </a:lnTo>
                <a:lnTo>
                  <a:pt x="12986" y="9978"/>
                </a:lnTo>
                <a:lnTo>
                  <a:pt x="12693" y="10125"/>
                </a:lnTo>
                <a:lnTo>
                  <a:pt x="12399" y="10235"/>
                </a:lnTo>
                <a:lnTo>
                  <a:pt x="11776" y="10492"/>
                </a:lnTo>
                <a:lnTo>
                  <a:pt x="10418" y="11042"/>
                </a:lnTo>
                <a:lnTo>
                  <a:pt x="9905" y="11262"/>
                </a:lnTo>
                <a:lnTo>
                  <a:pt x="9428" y="11482"/>
                </a:lnTo>
                <a:lnTo>
                  <a:pt x="7667" y="11482"/>
                </a:lnTo>
                <a:lnTo>
                  <a:pt x="8621" y="11152"/>
                </a:lnTo>
                <a:lnTo>
                  <a:pt x="10895" y="10419"/>
                </a:lnTo>
                <a:lnTo>
                  <a:pt x="11335" y="10235"/>
                </a:lnTo>
                <a:lnTo>
                  <a:pt x="11776" y="10052"/>
                </a:lnTo>
                <a:lnTo>
                  <a:pt x="12179" y="9832"/>
                </a:lnTo>
                <a:lnTo>
                  <a:pt x="12583" y="9575"/>
                </a:lnTo>
                <a:lnTo>
                  <a:pt x="13426" y="9025"/>
                </a:lnTo>
                <a:lnTo>
                  <a:pt x="13866" y="8768"/>
                </a:lnTo>
                <a:lnTo>
                  <a:pt x="14307" y="8548"/>
                </a:lnTo>
                <a:lnTo>
                  <a:pt x="14380" y="8511"/>
                </a:lnTo>
                <a:lnTo>
                  <a:pt x="14417" y="8474"/>
                </a:lnTo>
                <a:lnTo>
                  <a:pt x="14417" y="8841"/>
                </a:lnTo>
                <a:lnTo>
                  <a:pt x="14453" y="8915"/>
                </a:lnTo>
                <a:lnTo>
                  <a:pt x="14490" y="8951"/>
                </a:lnTo>
                <a:lnTo>
                  <a:pt x="14527" y="8988"/>
                </a:lnTo>
                <a:lnTo>
                  <a:pt x="14600" y="9025"/>
                </a:lnTo>
                <a:lnTo>
                  <a:pt x="14673" y="8988"/>
                </a:lnTo>
                <a:lnTo>
                  <a:pt x="14747" y="8951"/>
                </a:lnTo>
                <a:lnTo>
                  <a:pt x="14783" y="8915"/>
                </a:lnTo>
                <a:lnTo>
                  <a:pt x="14783" y="8841"/>
                </a:lnTo>
                <a:lnTo>
                  <a:pt x="14783" y="8291"/>
                </a:lnTo>
                <a:lnTo>
                  <a:pt x="14747" y="8034"/>
                </a:lnTo>
                <a:lnTo>
                  <a:pt x="14673" y="7777"/>
                </a:lnTo>
                <a:lnTo>
                  <a:pt x="15077" y="8181"/>
                </a:lnTo>
                <a:lnTo>
                  <a:pt x="15517" y="8584"/>
                </a:lnTo>
                <a:lnTo>
                  <a:pt x="15737" y="8768"/>
                </a:lnTo>
                <a:lnTo>
                  <a:pt x="15847" y="8841"/>
                </a:lnTo>
                <a:lnTo>
                  <a:pt x="15994" y="8878"/>
                </a:lnTo>
                <a:lnTo>
                  <a:pt x="16361" y="8915"/>
                </a:lnTo>
                <a:lnTo>
                  <a:pt x="16764" y="8915"/>
                </a:lnTo>
                <a:lnTo>
                  <a:pt x="17204" y="8878"/>
                </a:lnTo>
                <a:lnTo>
                  <a:pt x="17608" y="8731"/>
                </a:lnTo>
                <a:lnTo>
                  <a:pt x="17681" y="8695"/>
                </a:lnTo>
                <a:lnTo>
                  <a:pt x="17755" y="8584"/>
                </a:lnTo>
                <a:lnTo>
                  <a:pt x="17791" y="8511"/>
                </a:lnTo>
                <a:lnTo>
                  <a:pt x="17755" y="8438"/>
                </a:lnTo>
                <a:lnTo>
                  <a:pt x="17718" y="8328"/>
                </a:lnTo>
                <a:lnTo>
                  <a:pt x="17681" y="8291"/>
                </a:lnTo>
                <a:lnTo>
                  <a:pt x="17571" y="8254"/>
                </a:lnTo>
                <a:lnTo>
                  <a:pt x="17461" y="8254"/>
                </a:lnTo>
                <a:lnTo>
                  <a:pt x="17131" y="8364"/>
                </a:lnTo>
                <a:lnTo>
                  <a:pt x="16764" y="8401"/>
                </a:lnTo>
                <a:lnTo>
                  <a:pt x="16397" y="8438"/>
                </a:lnTo>
                <a:lnTo>
                  <a:pt x="16177" y="8401"/>
                </a:lnTo>
                <a:lnTo>
                  <a:pt x="16031" y="8364"/>
                </a:lnTo>
                <a:lnTo>
                  <a:pt x="15480" y="7888"/>
                </a:lnTo>
                <a:lnTo>
                  <a:pt x="15004" y="7374"/>
                </a:lnTo>
                <a:lnTo>
                  <a:pt x="14563" y="6824"/>
                </a:lnTo>
                <a:lnTo>
                  <a:pt x="14160" y="6237"/>
                </a:lnTo>
                <a:lnTo>
                  <a:pt x="13830" y="5613"/>
                </a:lnTo>
                <a:lnTo>
                  <a:pt x="13536" y="4990"/>
                </a:lnTo>
                <a:lnTo>
                  <a:pt x="13096" y="3926"/>
                </a:lnTo>
                <a:lnTo>
                  <a:pt x="12803" y="3412"/>
                </a:lnTo>
                <a:lnTo>
                  <a:pt x="12509" y="2936"/>
                </a:lnTo>
                <a:lnTo>
                  <a:pt x="12326" y="2752"/>
                </a:lnTo>
                <a:lnTo>
                  <a:pt x="12142" y="2532"/>
                </a:lnTo>
                <a:lnTo>
                  <a:pt x="11959" y="2349"/>
                </a:lnTo>
                <a:lnTo>
                  <a:pt x="11739" y="2202"/>
                </a:lnTo>
                <a:lnTo>
                  <a:pt x="11482" y="2092"/>
                </a:lnTo>
                <a:lnTo>
                  <a:pt x="11225" y="1982"/>
                </a:lnTo>
                <a:lnTo>
                  <a:pt x="10932" y="1908"/>
                </a:lnTo>
                <a:lnTo>
                  <a:pt x="10602" y="1872"/>
                </a:lnTo>
                <a:lnTo>
                  <a:pt x="10308" y="1872"/>
                </a:lnTo>
                <a:lnTo>
                  <a:pt x="9978" y="1908"/>
                </a:lnTo>
                <a:lnTo>
                  <a:pt x="9685" y="1982"/>
                </a:lnTo>
                <a:lnTo>
                  <a:pt x="9391" y="2055"/>
                </a:lnTo>
                <a:lnTo>
                  <a:pt x="9098" y="2202"/>
                </a:lnTo>
                <a:lnTo>
                  <a:pt x="8841" y="2349"/>
                </a:lnTo>
                <a:lnTo>
                  <a:pt x="8584" y="2495"/>
                </a:lnTo>
                <a:lnTo>
                  <a:pt x="8327" y="2715"/>
                </a:lnTo>
                <a:lnTo>
                  <a:pt x="7887" y="3119"/>
                </a:lnTo>
                <a:lnTo>
                  <a:pt x="7484" y="3632"/>
                </a:lnTo>
                <a:lnTo>
                  <a:pt x="7117" y="4146"/>
                </a:lnTo>
                <a:lnTo>
                  <a:pt x="6787" y="4660"/>
                </a:lnTo>
                <a:lnTo>
                  <a:pt x="6127" y="5833"/>
                </a:lnTo>
                <a:lnTo>
                  <a:pt x="5796" y="6457"/>
                </a:lnTo>
                <a:lnTo>
                  <a:pt x="5430" y="7044"/>
                </a:lnTo>
                <a:lnTo>
                  <a:pt x="4989" y="7594"/>
                </a:lnTo>
                <a:lnTo>
                  <a:pt x="4769" y="7851"/>
                </a:lnTo>
                <a:lnTo>
                  <a:pt x="4513" y="8071"/>
                </a:lnTo>
                <a:lnTo>
                  <a:pt x="4256" y="8291"/>
                </a:lnTo>
                <a:lnTo>
                  <a:pt x="3962" y="8474"/>
                </a:lnTo>
                <a:lnTo>
                  <a:pt x="3669" y="8621"/>
                </a:lnTo>
                <a:lnTo>
                  <a:pt x="3339" y="8731"/>
                </a:lnTo>
                <a:lnTo>
                  <a:pt x="3009" y="8841"/>
                </a:lnTo>
                <a:lnTo>
                  <a:pt x="2715" y="8915"/>
                </a:lnTo>
                <a:lnTo>
                  <a:pt x="2605" y="6200"/>
                </a:lnTo>
                <a:lnTo>
                  <a:pt x="2568" y="3119"/>
                </a:lnTo>
                <a:lnTo>
                  <a:pt x="2605" y="1505"/>
                </a:lnTo>
                <a:lnTo>
                  <a:pt x="2568" y="1138"/>
                </a:lnTo>
                <a:lnTo>
                  <a:pt x="2715" y="1395"/>
                </a:lnTo>
                <a:lnTo>
                  <a:pt x="2862" y="1652"/>
                </a:lnTo>
                <a:lnTo>
                  <a:pt x="2899" y="1725"/>
                </a:lnTo>
                <a:lnTo>
                  <a:pt x="2972" y="1762"/>
                </a:lnTo>
                <a:lnTo>
                  <a:pt x="3119" y="1762"/>
                </a:lnTo>
                <a:lnTo>
                  <a:pt x="3192" y="1688"/>
                </a:lnTo>
                <a:lnTo>
                  <a:pt x="3229" y="1652"/>
                </a:lnTo>
                <a:lnTo>
                  <a:pt x="3265" y="1578"/>
                </a:lnTo>
                <a:lnTo>
                  <a:pt x="3265" y="1505"/>
                </a:lnTo>
                <a:lnTo>
                  <a:pt x="3155" y="1138"/>
                </a:lnTo>
                <a:lnTo>
                  <a:pt x="2972" y="771"/>
                </a:lnTo>
                <a:lnTo>
                  <a:pt x="2568" y="111"/>
                </a:lnTo>
                <a:lnTo>
                  <a:pt x="2495" y="38"/>
                </a:lnTo>
                <a:lnTo>
                  <a:pt x="2385" y="1"/>
                </a:lnTo>
                <a:close/>
                <a:moveTo>
                  <a:pt x="15554" y="12546"/>
                </a:moveTo>
                <a:lnTo>
                  <a:pt x="15480" y="12583"/>
                </a:lnTo>
                <a:lnTo>
                  <a:pt x="15370" y="12619"/>
                </a:lnTo>
                <a:lnTo>
                  <a:pt x="15224" y="12766"/>
                </a:lnTo>
                <a:lnTo>
                  <a:pt x="15077" y="12913"/>
                </a:lnTo>
                <a:lnTo>
                  <a:pt x="15077" y="12950"/>
                </a:lnTo>
                <a:lnTo>
                  <a:pt x="14820" y="12803"/>
                </a:lnTo>
                <a:lnTo>
                  <a:pt x="14527" y="12693"/>
                </a:lnTo>
                <a:lnTo>
                  <a:pt x="14453" y="12693"/>
                </a:lnTo>
                <a:lnTo>
                  <a:pt x="14417" y="12729"/>
                </a:lnTo>
                <a:lnTo>
                  <a:pt x="14380" y="12803"/>
                </a:lnTo>
                <a:lnTo>
                  <a:pt x="14380" y="12876"/>
                </a:lnTo>
                <a:lnTo>
                  <a:pt x="14563" y="13096"/>
                </a:lnTo>
                <a:lnTo>
                  <a:pt x="14783" y="13316"/>
                </a:lnTo>
                <a:lnTo>
                  <a:pt x="14673" y="13463"/>
                </a:lnTo>
                <a:lnTo>
                  <a:pt x="14490" y="13720"/>
                </a:lnTo>
                <a:lnTo>
                  <a:pt x="14417" y="13867"/>
                </a:lnTo>
                <a:lnTo>
                  <a:pt x="14417" y="14013"/>
                </a:lnTo>
                <a:lnTo>
                  <a:pt x="14453" y="14087"/>
                </a:lnTo>
                <a:lnTo>
                  <a:pt x="14490" y="14123"/>
                </a:lnTo>
                <a:lnTo>
                  <a:pt x="14600" y="14123"/>
                </a:lnTo>
                <a:lnTo>
                  <a:pt x="14673" y="14087"/>
                </a:lnTo>
                <a:lnTo>
                  <a:pt x="14783" y="14050"/>
                </a:lnTo>
                <a:lnTo>
                  <a:pt x="14893" y="13903"/>
                </a:lnTo>
                <a:lnTo>
                  <a:pt x="15150" y="13573"/>
                </a:lnTo>
                <a:lnTo>
                  <a:pt x="15590" y="13903"/>
                </a:lnTo>
                <a:lnTo>
                  <a:pt x="15700" y="13940"/>
                </a:lnTo>
                <a:lnTo>
                  <a:pt x="15774" y="13940"/>
                </a:lnTo>
                <a:lnTo>
                  <a:pt x="15847" y="13903"/>
                </a:lnTo>
                <a:lnTo>
                  <a:pt x="15884" y="13830"/>
                </a:lnTo>
                <a:lnTo>
                  <a:pt x="15921" y="13757"/>
                </a:lnTo>
                <a:lnTo>
                  <a:pt x="15921" y="13647"/>
                </a:lnTo>
                <a:lnTo>
                  <a:pt x="15921" y="13573"/>
                </a:lnTo>
                <a:lnTo>
                  <a:pt x="15847" y="13500"/>
                </a:lnTo>
                <a:lnTo>
                  <a:pt x="15407" y="13170"/>
                </a:lnTo>
                <a:lnTo>
                  <a:pt x="15480" y="13096"/>
                </a:lnTo>
                <a:lnTo>
                  <a:pt x="15590" y="12876"/>
                </a:lnTo>
                <a:lnTo>
                  <a:pt x="15664" y="12803"/>
                </a:lnTo>
                <a:lnTo>
                  <a:pt x="15737" y="12766"/>
                </a:lnTo>
                <a:lnTo>
                  <a:pt x="15774" y="12729"/>
                </a:lnTo>
                <a:lnTo>
                  <a:pt x="15811" y="12693"/>
                </a:lnTo>
                <a:lnTo>
                  <a:pt x="15811" y="12656"/>
                </a:lnTo>
                <a:lnTo>
                  <a:pt x="15774" y="12656"/>
                </a:lnTo>
                <a:lnTo>
                  <a:pt x="15664" y="12583"/>
                </a:lnTo>
                <a:lnTo>
                  <a:pt x="15554" y="12546"/>
                </a:lnTo>
                <a:close/>
              </a:path>
            </a:pathLst>
          </a:custGeom>
          <a:solidFill>
            <a:srgbClr val="A4C2F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A4C2F4"/>
              </a:solidFill>
              <a:latin typeface="Arial"/>
              <a:ea typeface="Arial"/>
              <a:cs typeface="Arial"/>
              <a:sym typeface="Arial"/>
            </a:endParaRPr>
          </a:p>
        </p:txBody>
      </p:sp>
      <p:sp>
        <p:nvSpPr>
          <p:cNvPr id="923" name="Google Shape;923;p42"/>
          <p:cNvSpPr/>
          <p:nvPr/>
        </p:nvSpPr>
        <p:spPr>
          <a:xfrm>
            <a:off x="5201567" y="4075599"/>
            <a:ext cx="470320" cy="442210"/>
          </a:xfrm>
          <a:custGeom>
            <a:avLst/>
            <a:gdLst/>
            <a:ahLst/>
            <a:cxnLst/>
            <a:rect l="l" t="t" r="r" b="b"/>
            <a:pathLst>
              <a:path w="16581" h="15590" extrusionOk="0">
                <a:moveTo>
                  <a:pt x="13793" y="2568"/>
                </a:moveTo>
                <a:lnTo>
                  <a:pt x="14123" y="2641"/>
                </a:lnTo>
                <a:lnTo>
                  <a:pt x="14123" y="2678"/>
                </a:lnTo>
                <a:lnTo>
                  <a:pt x="14086" y="2825"/>
                </a:lnTo>
                <a:lnTo>
                  <a:pt x="14013" y="2935"/>
                </a:lnTo>
                <a:lnTo>
                  <a:pt x="13866" y="3045"/>
                </a:lnTo>
                <a:lnTo>
                  <a:pt x="13756" y="3081"/>
                </a:lnTo>
                <a:lnTo>
                  <a:pt x="13573" y="2971"/>
                </a:lnTo>
                <a:lnTo>
                  <a:pt x="13609" y="2788"/>
                </a:lnTo>
                <a:lnTo>
                  <a:pt x="13683" y="2678"/>
                </a:lnTo>
                <a:lnTo>
                  <a:pt x="13720" y="2605"/>
                </a:lnTo>
                <a:lnTo>
                  <a:pt x="13793" y="2568"/>
                </a:lnTo>
                <a:close/>
                <a:moveTo>
                  <a:pt x="9428" y="3705"/>
                </a:moveTo>
                <a:lnTo>
                  <a:pt x="9831" y="4475"/>
                </a:lnTo>
                <a:lnTo>
                  <a:pt x="10161" y="5246"/>
                </a:lnTo>
                <a:lnTo>
                  <a:pt x="8327" y="4402"/>
                </a:lnTo>
                <a:lnTo>
                  <a:pt x="8878" y="4035"/>
                </a:lnTo>
                <a:lnTo>
                  <a:pt x="9428" y="3705"/>
                </a:lnTo>
                <a:close/>
                <a:moveTo>
                  <a:pt x="5283" y="3668"/>
                </a:moveTo>
                <a:lnTo>
                  <a:pt x="6383" y="4072"/>
                </a:lnTo>
                <a:lnTo>
                  <a:pt x="7410" y="4512"/>
                </a:lnTo>
                <a:lnTo>
                  <a:pt x="6383" y="5319"/>
                </a:lnTo>
                <a:lnTo>
                  <a:pt x="5393" y="6163"/>
                </a:lnTo>
                <a:lnTo>
                  <a:pt x="5319" y="5282"/>
                </a:lnTo>
                <a:lnTo>
                  <a:pt x="5283" y="4365"/>
                </a:lnTo>
                <a:lnTo>
                  <a:pt x="5283" y="3668"/>
                </a:lnTo>
                <a:close/>
                <a:moveTo>
                  <a:pt x="13096" y="2494"/>
                </a:moveTo>
                <a:lnTo>
                  <a:pt x="13023" y="2641"/>
                </a:lnTo>
                <a:lnTo>
                  <a:pt x="12986" y="2825"/>
                </a:lnTo>
                <a:lnTo>
                  <a:pt x="12949" y="3008"/>
                </a:lnTo>
                <a:lnTo>
                  <a:pt x="12986" y="3191"/>
                </a:lnTo>
                <a:lnTo>
                  <a:pt x="13096" y="3412"/>
                </a:lnTo>
                <a:lnTo>
                  <a:pt x="13243" y="3595"/>
                </a:lnTo>
                <a:lnTo>
                  <a:pt x="13426" y="3705"/>
                </a:lnTo>
                <a:lnTo>
                  <a:pt x="13646" y="3778"/>
                </a:lnTo>
                <a:lnTo>
                  <a:pt x="13793" y="3815"/>
                </a:lnTo>
                <a:lnTo>
                  <a:pt x="13536" y="4512"/>
                </a:lnTo>
                <a:lnTo>
                  <a:pt x="13243" y="5209"/>
                </a:lnTo>
                <a:lnTo>
                  <a:pt x="12913" y="5869"/>
                </a:lnTo>
                <a:lnTo>
                  <a:pt x="12546" y="6529"/>
                </a:lnTo>
                <a:lnTo>
                  <a:pt x="11665" y="6016"/>
                </a:lnTo>
                <a:lnTo>
                  <a:pt x="10785" y="5576"/>
                </a:lnTo>
                <a:lnTo>
                  <a:pt x="10602" y="5026"/>
                </a:lnTo>
                <a:lnTo>
                  <a:pt x="10345" y="4475"/>
                </a:lnTo>
                <a:lnTo>
                  <a:pt x="10125" y="3962"/>
                </a:lnTo>
                <a:lnTo>
                  <a:pt x="9831" y="3448"/>
                </a:lnTo>
                <a:lnTo>
                  <a:pt x="10602" y="3045"/>
                </a:lnTo>
                <a:lnTo>
                  <a:pt x="11005" y="2898"/>
                </a:lnTo>
                <a:lnTo>
                  <a:pt x="11409" y="2751"/>
                </a:lnTo>
                <a:lnTo>
                  <a:pt x="11849" y="2641"/>
                </a:lnTo>
                <a:lnTo>
                  <a:pt x="12252" y="2568"/>
                </a:lnTo>
                <a:lnTo>
                  <a:pt x="12692" y="2494"/>
                </a:lnTo>
                <a:close/>
                <a:moveTo>
                  <a:pt x="2605" y="6713"/>
                </a:moveTo>
                <a:lnTo>
                  <a:pt x="2678" y="6750"/>
                </a:lnTo>
                <a:lnTo>
                  <a:pt x="2752" y="6823"/>
                </a:lnTo>
                <a:lnTo>
                  <a:pt x="2788" y="6970"/>
                </a:lnTo>
                <a:lnTo>
                  <a:pt x="2752" y="7116"/>
                </a:lnTo>
                <a:lnTo>
                  <a:pt x="2715" y="7153"/>
                </a:lnTo>
                <a:lnTo>
                  <a:pt x="2605" y="7226"/>
                </a:lnTo>
                <a:lnTo>
                  <a:pt x="2458" y="7336"/>
                </a:lnTo>
                <a:lnTo>
                  <a:pt x="2165" y="7116"/>
                </a:lnTo>
                <a:lnTo>
                  <a:pt x="2275" y="6970"/>
                </a:lnTo>
                <a:lnTo>
                  <a:pt x="2275" y="6896"/>
                </a:lnTo>
                <a:lnTo>
                  <a:pt x="2458" y="6860"/>
                </a:lnTo>
                <a:lnTo>
                  <a:pt x="2715" y="6860"/>
                </a:lnTo>
                <a:lnTo>
                  <a:pt x="2715" y="6823"/>
                </a:lnTo>
                <a:lnTo>
                  <a:pt x="2678" y="6786"/>
                </a:lnTo>
                <a:lnTo>
                  <a:pt x="2605" y="6713"/>
                </a:lnTo>
                <a:close/>
                <a:moveTo>
                  <a:pt x="8364" y="6529"/>
                </a:moveTo>
                <a:lnTo>
                  <a:pt x="8547" y="6566"/>
                </a:lnTo>
                <a:lnTo>
                  <a:pt x="8657" y="6603"/>
                </a:lnTo>
                <a:lnTo>
                  <a:pt x="8657" y="6713"/>
                </a:lnTo>
                <a:lnTo>
                  <a:pt x="8694" y="6860"/>
                </a:lnTo>
                <a:lnTo>
                  <a:pt x="8694" y="6970"/>
                </a:lnTo>
                <a:lnTo>
                  <a:pt x="8694" y="7116"/>
                </a:lnTo>
                <a:lnTo>
                  <a:pt x="8657" y="7226"/>
                </a:lnTo>
                <a:lnTo>
                  <a:pt x="8621" y="7336"/>
                </a:lnTo>
                <a:lnTo>
                  <a:pt x="8547" y="7446"/>
                </a:lnTo>
                <a:lnTo>
                  <a:pt x="8364" y="7446"/>
                </a:lnTo>
                <a:lnTo>
                  <a:pt x="8107" y="7520"/>
                </a:lnTo>
                <a:lnTo>
                  <a:pt x="7850" y="7593"/>
                </a:lnTo>
                <a:lnTo>
                  <a:pt x="7704" y="7483"/>
                </a:lnTo>
                <a:lnTo>
                  <a:pt x="7630" y="7336"/>
                </a:lnTo>
                <a:lnTo>
                  <a:pt x="7557" y="7190"/>
                </a:lnTo>
                <a:lnTo>
                  <a:pt x="7594" y="7006"/>
                </a:lnTo>
                <a:lnTo>
                  <a:pt x="7667" y="6750"/>
                </a:lnTo>
                <a:lnTo>
                  <a:pt x="7777" y="6750"/>
                </a:lnTo>
                <a:lnTo>
                  <a:pt x="7850" y="6786"/>
                </a:lnTo>
                <a:lnTo>
                  <a:pt x="7924" y="6750"/>
                </a:lnTo>
                <a:lnTo>
                  <a:pt x="7960" y="6713"/>
                </a:lnTo>
                <a:lnTo>
                  <a:pt x="8071" y="6566"/>
                </a:lnTo>
                <a:lnTo>
                  <a:pt x="8364" y="6529"/>
                </a:lnTo>
                <a:close/>
                <a:moveTo>
                  <a:pt x="3155" y="3191"/>
                </a:moveTo>
                <a:lnTo>
                  <a:pt x="3595" y="3228"/>
                </a:lnTo>
                <a:lnTo>
                  <a:pt x="4036" y="3301"/>
                </a:lnTo>
                <a:lnTo>
                  <a:pt x="4439" y="3412"/>
                </a:lnTo>
                <a:lnTo>
                  <a:pt x="4879" y="3522"/>
                </a:lnTo>
                <a:lnTo>
                  <a:pt x="4843" y="4072"/>
                </a:lnTo>
                <a:lnTo>
                  <a:pt x="4843" y="4659"/>
                </a:lnTo>
                <a:lnTo>
                  <a:pt x="4879" y="5282"/>
                </a:lnTo>
                <a:lnTo>
                  <a:pt x="4989" y="6529"/>
                </a:lnTo>
                <a:lnTo>
                  <a:pt x="4182" y="7263"/>
                </a:lnTo>
                <a:lnTo>
                  <a:pt x="3779" y="7630"/>
                </a:lnTo>
                <a:lnTo>
                  <a:pt x="3375" y="8033"/>
                </a:lnTo>
                <a:lnTo>
                  <a:pt x="3265" y="7960"/>
                </a:lnTo>
                <a:lnTo>
                  <a:pt x="2898" y="7667"/>
                </a:lnTo>
                <a:lnTo>
                  <a:pt x="3008" y="7520"/>
                </a:lnTo>
                <a:lnTo>
                  <a:pt x="3119" y="7410"/>
                </a:lnTo>
                <a:lnTo>
                  <a:pt x="3155" y="7336"/>
                </a:lnTo>
                <a:lnTo>
                  <a:pt x="3192" y="7300"/>
                </a:lnTo>
                <a:lnTo>
                  <a:pt x="3192" y="7153"/>
                </a:lnTo>
                <a:lnTo>
                  <a:pt x="3229" y="6933"/>
                </a:lnTo>
                <a:lnTo>
                  <a:pt x="3192" y="6823"/>
                </a:lnTo>
                <a:lnTo>
                  <a:pt x="3155" y="6676"/>
                </a:lnTo>
                <a:lnTo>
                  <a:pt x="3119" y="6566"/>
                </a:lnTo>
                <a:lnTo>
                  <a:pt x="3045" y="6456"/>
                </a:lnTo>
                <a:lnTo>
                  <a:pt x="2972" y="6383"/>
                </a:lnTo>
                <a:lnTo>
                  <a:pt x="2862" y="6309"/>
                </a:lnTo>
                <a:lnTo>
                  <a:pt x="2752" y="6273"/>
                </a:lnTo>
                <a:lnTo>
                  <a:pt x="2605" y="6236"/>
                </a:lnTo>
                <a:lnTo>
                  <a:pt x="2495" y="6236"/>
                </a:lnTo>
                <a:lnTo>
                  <a:pt x="2348" y="6273"/>
                </a:lnTo>
                <a:lnTo>
                  <a:pt x="2128" y="6383"/>
                </a:lnTo>
                <a:lnTo>
                  <a:pt x="1908" y="6529"/>
                </a:lnTo>
                <a:lnTo>
                  <a:pt x="1761" y="6713"/>
                </a:lnTo>
                <a:lnTo>
                  <a:pt x="1321" y="6309"/>
                </a:lnTo>
                <a:lnTo>
                  <a:pt x="954" y="5833"/>
                </a:lnTo>
                <a:lnTo>
                  <a:pt x="734" y="5502"/>
                </a:lnTo>
                <a:lnTo>
                  <a:pt x="624" y="5172"/>
                </a:lnTo>
                <a:lnTo>
                  <a:pt x="551" y="4805"/>
                </a:lnTo>
                <a:lnTo>
                  <a:pt x="514" y="4439"/>
                </a:lnTo>
                <a:lnTo>
                  <a:pt x="551" y="4255"/>
                </a:lnTo>
                <a:lnTo>
                  <a:pt x="624" y="4072"/>
                </a:lnTo>
                <a:lnTo>
                  <a:pt x="734" y="3925"/>
                </a:lnTo>
                <a:lnTo>
                  <a:pt x="844" y="3778"/>
                </a:lnTo>
                <a:lnTo>
                  <a:pt x="991" y="3668"/>
                </a:lnTo>
                <a:lnTo>
                  <a:pt x="1174" y="3558"/>
                </a:lnTo>
                <a:lnTo>
                  <a:pt x="1541" y="3412"/>
                </a:lnTo>
                <a:lnTo>
                  <a:pt x="1908" y="3265"/>
                </a:lnTo>
                <a:lnTo>
                  <a:pt x="2312" y="3191"/>
                </a:lnTo>
                <a:close/>
                <a:moveTo>
                  <a:pt x="11005" y="6199"/>
                </a:moveTo>
                <a:lnTo>
                  <a:pt x="12289" y="6896"/>
                </a:lnTo>
                <a:lnTo>
                  <a:pt x="11885" y="7483"/>
                </a:lnTo>
                <a:lnTo>
                  <a:pt x="11482" y="8033"/>
                </a:lnTo>
                <a:lnTo>
                  <a:pt x="11335" y="7410"/>
                </a:lnTo>
                <a:lnTo>
                  <a:pt x="11188" y="6750"/>
                </a:lnTo>
                <a:lnTo>
                  <a:pt x="11005" y="6199"/>
                </a:lnTo>
                <a:close/>
                <a:moveTo>
                  <a:pt x="7264" y="8180"/>
                </a:moveTo>
                <a:lnTo>
                  <a:pt x="7410" y="8253"/>
                </a:lnTo>
                <a:lnTo>
                  <a:pt x="7594" y="8290"/>
                </a:lnTo>
                <a:lnTo>
                  <a:pt x="7960" y="8290"/>
                </a:lnTo>
                <a:lnTo>
                  <a:pt x="7704" y="8327"/>
                </a:lnTo>
                <a:lnTo>
                  <a:pt x="7557" y="8327"/>
                </a:lnTo>
                <a:lnTo>
                  <a:pt x="7447" y="8290"/>
                </a:lnTo>
                <a:lnTo>
                  <a:pt x="7337" y="8253"/>
                </a:lnTo>
                <a:lnTo>
                  <a:pt x="7264" y="8180"/>
                </a:lnTo>
                <a:close/>
                <a:moveTo>
                  <a:pt x="8181" y="5979"/>
                </a:moveTo>
                <a:lnTo>
                  <a:pt x="7997" y="6016"/>
                </a:lnTo>
                <a:lnTo>
                  <a:pt x="7814" y="6089"/>
                </a:lnTo>
                <a:lnTo>
                  <a:pt x="7667" y="6236"/>
                </a:lnTo>
                <a:lnTo>
                  <a:pt x="7410" y="6346"/>
                </a:lnTo>
                <a:lnTo>
                  <a:pt x="7190" y="6529"/>
                </a:lnTo>
                <a:lnTo>
                  <a:pt x="6970" y="6713"/>
                </a:lnTo>
                <a:lnTo>
                  <a:pt x="6787" y="6933"/>
                </a:lnTo>
                <a:lnTo>
                  <a:pt x="6677" y="7080"/>
                </a:lnTo>
                <a:lnTo>
                  <a:pt x="6640" y="7263"/>
                </a:lnTo>
                <a:lnTo>
                  <a:pt x="6567" y="7410"/>
                </a:lnTo>
                <a:lnTo>
                  <a:pt x="6567" y="7593"/>
                </a:lnTo>
                <a:lnTo>
                  <a:pt x="6567" y="7923"/>
                </a:lnTo>
                <a:lnTo>
                  <a:pt x="6677" y="8253"/>
                </a:lnTo>
                <a:lnTo>
                  <a:pt x="6787" y="8437"/>
                </a:lnTo>
                <a:lnTo>
                  <a:pt x="6897" y="8584"/>
                </a:lnTo>
                <a:lnTo>
                  <a:pt x="7043" y="8694"/>
                </a:lnTo>
                <a:lnTo>
                  <a:pt x="7190" y="8767"/>
                </a:lnTo>
                <a:lnTo>
                  <a:pt x="7374" y="8804"/>
                </a:lnTo>
                <a:lnTo>
                  <a:pt x="7557" y="8840"/>
                </a:lnTo>
                <a:lnTo>
                  <a:pt x="7924" y="8840"/>
                </a:lnTo>
                <a:lnTo>
                  <a:pt x="8254" y="8767"/>
                </a:lnTo>
                <a:lnTo>
                  <a:pt x="8584" y="8620"/>
                </a:lnTo>
                <a:lnTo>
                  <a:pt x="8914" y="8364"/>
                </a:lnTo>
                <a:lnTo>
                  <a:pt x="9208" y="8070"/>
                </a:lnTo>
                <a:lnTo>
                  <a:pt x="9464" y="7740"/>
                </a:lnTo>
                <a:lnTo>
                  <a:pt x="9538" y="7593"/>
                </a:lnTo>
                <a:lnTo>
                  <a:pt x="9611" y="7410"/>
                </a:lnTo>
                <a:lnTo>
                  <a:pt x="9648" y="7226"/>
                </a:lnTo>
                <a:lnTo>
                  <a:pt x="9648" y="7043"/>
                </a:lnTo>
                <a:lnTo>
                  <a:pt x="9648" y="6860"/>
                </a:lnTo>
                <a:lnTo>
                  <a:pt x="9574" y="6713"/>
                </a:lnTo>
                <a:lnTo>
                  <a:pt x="9464" y="6529"/>
                </a:lnTo>
                <a:lnTo>
                  <a:pt x="9354" y="6419"/>
                </a:lnTo>
                <a:lnTo>
                  <a:pt x="9208" y="6273"/>
                </a:lnTo>
                <a:lnTo>
                  <a:pt x="9061" y="6199"/>
                </a:lnTo>
                <a:lnTo>
                  <a:pt x="8731" y="6053"/>
                </a:lnTo>
                <a:lnTo>
                  <a:pt x="8364" y="5979"/>
                </a:lnTo>
                <a:close/>
                <a:moveTo>
                  <a:pt x="5063" y="7080"/>
                </a:moveTo>
                <a:lnTo>
                  <a:pt x="5246" y="8180"/>
                </a:lnTo>
                <a:lnTo>
                  <a:pt x="5466" y="9281"/>
                </a:lnTo>
                <a:lnTo>
                  <a:pt x="4622" y="8804"/>
                </a:lnTo>
                <a:lnTo>
                  <a:pt x="3779" y="8290"/>
                </a:lnTo>
                <a:lnTo>
                  <a:pt x="4439" y="7667"/>
                </a:lnTo>
                <a:lnTo>
                  <a:pt x="5063" y="7080"/>
                </a:lnTo>
                <a:close/>
                <a:moveTo>
                  <a:pt x="7887" y="4732"/>
                </a:moveTo>
                <a:lnTo>
                  <a:pt x="9171" y="5282"/>
                </a:lnTo>
                <a:lnTo>
                  <a:pt x="10381" y="5869"/>
                </a:lnTo>
                <a:lnTo>
                  <a:pt x="10602" y="6529"/>
                </a:lnTo>
                <a:lnTo>
                  <a:pt x="10785" y="7190"/>
                </a:lnTo>
                <a:lnTo>
                  <a:pt x="10932" y="7850"/>
                </a:lnTo>
                <a:lnTo>
                  <a:pt x="11078" y="8547"/>
                </a:lnTo>
                <a:lnTo>
                  <a:pt x="10565" y="9097"/>
                </a:lnTo>
                <a:lnTo>
                  <a:pt x="10015" y="9647"/>
                </a:lnTo>
                <a:lnTo>
                  <a:pt x="9428" y="10161"/>
                </a:lnTo>
                <a:lnTo>
                  <a:pt x="8841" y="10674"/>
                </a:lnTo>
                <a:lnTo>
                  <a:pt x="8107" y="10418"/>
                </a:lnTo>
                <a:lnTo>
                  <a:pt x="7374" y="10161"/>
                </a:lnTo>
                <a:lnTo>
                  <a:pt x="6677" y="9867"/>
                </a:lnTo>
                <a:lnTo>
                  <a:pt x="5980" y="9537"/>
                </a:lnTo>
                <a:lnTo>
                  <a:pt x="5723" y="8143"/>
                </a:lnTo>
                <a:lnTo>
                  <a:pt x="5466" y="6713"/>
                </a:lnTo>
                <a:lnTo>
                  <a:pt x="6677" y="5722"/>
                </a:lnTo>
                <a:lnTo>
                  <a:pt x="7887" y="4732"/>
                </a:lnTo>
                <a:close/>
                <a:moveTo>
                  <a:pt x="11152" y="9171"/>
                </a:moveTo>
                <a:lnTo>
                  <a:pt x="11225" y="10161"/>
                </a:lnTo>
                <a:lnTo>
                  <a:pt x="11225" y="11188"/>
                </a:lnTo>
                <a:lnTo>
                  <a:pt x="11225" y="11225"/>
                </a:lnTo>
                <a:lnTo>
                  <a:pt x="10308" y="11041"/>
                </a:lnTo>
                <a:lnTo>
                  <a:pt x="9391" y="10821"/>
                </a:lnTo>
                <a:lnTo>
                  <a:pt x="10015" y="10308"/>
                </a:lnTo>
                <a:lnTo>
                  <a:pt x="10565" y="9794"/>
                </a:lnTo>
                <a:lnTo>
                  <a:pt x="11152" y="9171"/>
                </a:lnTo>
                <a:close/>
                <a:moveTo>
                  <a:pt x="12729" y="7153"/>
                </a:moveTo>
                <a:lnTo>
                  <a:pt x="13243" y="7483"/>
                </a:lnTo>
                <a:lnTo>
                  <a:pt x="13756" y="7813"/>
                </a:lnTo>
                <a:lnTo>
                  <a:pt x="14233" y="8180"/>
                </a:lnTo>
                <a:lnTo>
                  <a:pt x="14673" y="8584"/>
                </a:lnTo>
                <a:lnTo>
                  <a:pt x="15113" y="9024"/>
                </a:lnTo>
                <a:lnTo>
                  <a:pt x="15480" y="9464"/>
                </a:lnTo>
                <a:lnTo>
                  <a:pt x="15810" y="9941"/>
                </a:lnTo>
                <a:lnTo>
                  <a:pt x="16067" y="10454"/>
                </a:lnTo>
                <a:lnTo>
                  <a:pt x="16251" y="11005"/>
                </a:lnTo>
                <a:lnTo>
                  <a:pt x="16177" y="11041"/>
                </a:lnTo>
                <a:lnTo>
                  <a:pt x="15957" y="11188"/>
                </a:lnTo>
                <a:lnTo>
                  <a:pt x="15700" y="11298"/>
                </a:lnTo>
                <a:lnTo>
                  <a:pt x="15444" y="11371"/>
                </a:lnTo>
                <a:lnTo>
                  <a:pt x="15187" y="11445"/>
                </a:lnTo>
                <a:lnTo>
                  <a:pt x="15113" y="11371"/>
                </a:lnTo>
                <a:lnTo>
                  <a:pt x="15077" y="11408"/>
                </a:lnTo>
                <a:lnTo>
                  <a:pt x="14233" y="11445"/>
                </a:lnTo>
                <a:lnTo>
                  <a:pt x="13389" y="11408"/>
                </a:lnTo>
                <a:lnTo>
                  <a:pt x="12582" y="11371"/>
                </a:lnTo>
                <a:lnTo>
                  <a:pt x="11739" y="11298"/>
                </a:lnTo>
                <a:lnTo>
                  <a:pt x="11702" y="10198"/>
                </a:lnTo>
                <a:lnTo>
                  <a:pt x="11665" y="9464"/>
                </a:lnTo>
                <a:lnTo>
                  <a:pt x="11592" y="8694"/>
                </a:lnTo>
                <a:lnTo>
                  <a:pt x="12179" y="7923"/>
                </a:lnTo>
                <a:lnTo>
                  <a:pt x="12729" y="7153"/>
                </a:lnTo>
                <a:close/>
                <a:moveTo>
                  <a:pt x="6126" y="10161"/>
                </a:moveTo>
                <a:lnTo>
                  <a:pt x="6787" y="10454"/>
                </a:lnTo>
                <a:lnTo>
                  <a:pt x="7447" y="10711"/>
                </a:lnTo>
                <a:lnTo>
                  <a:pt x="8327" y="11005"/>
                </a:lnTo>
                <a:lnTo>
                  <a:pt x="7557" y="11555"/>
                </a:lnTo>
                <a:lnTo>
                  <a:pt x="6713" y="11995"/>
                </a:lnTo>
                <a:lnTo>
                  <a:pt x="6603" y="12068"/>
                </a:lnTo>
                <a:lnTo>
                  <a:pt x="6346" y="11078"/>
                </a:lnTo>
                <a:lnTo>
                  <a:pt x="6126" y="10161"/>
                </a:lnTo>
                <a:close/>
                <a:moveTo>
                  <a:pt x="3449" y="8657"/>
                </a:moveTo>
                <a:lnTo>
                  <a:pt x="3889" y="8950"/>
                </a:lnTo>
                <a:lnTo>
                  <a:pt x="4733" y="9427"/>
                </a:lnTo>
                <a:lnTo>
                  <a:pt x="5613" y="9904"/>
                </a:lnTo>
                <a:lnTo>
                  <a:pt x="5870" y="11078"/>
                </a:lnTo>
                <a:lnTo>
                  <a:pt x="6016" y="11665"/>
                </a:lnTo>
                <a:lnTo>
                  <a:pt x="6200" y="12288"/>
                </a:lnTo>
                <a:lnTo>
                  <a:pt x="5686" y="12509"/>
                </a:lnTo>
                <a:lnTo>
                  <a:pt x="5136" y="12729"/>
                </a:lnTo>
                <a:lnTo>
                  <a:pt x="4622" y="12875"/>
                </a:lnTo>
                <a:lnTo>
                  <a:pt x="4072" y="12985"/>
                </a:lnTo>
                <a:lnTo>
                  <a:pt x="3705" y="12985"/>
                </a:lnTo>
                <a:lnTo>
                  <a:pt x="3375" y="12949"/>
                </a:lnTo>
                <a:lnTo>
                  <a:pt x="3045" y="12875"/>
                </a:lnTo>
                <a:lnTo>
                  <a:pt x="2715" y="12692"/>
                </a:lnTo>
                <a:lnTo>
                  <a:pt x="2568" y="12582"/>
                </a:lnTo>
                <a:lnTo>
                  <a:pt x="2458" y="12435"/>
                </a:lnTo>
                <a:lnTo>
                  <a:pt x="2348" y="12288"/>
                </a:lnTo>
                <a:lnTo>
                  <a:pt x="2275" y="12105"/>
                </a:lnTo>
                <a:lnTo>
                  <a:pt x="2165" y="11775"/>
                </a:lnTo>
                <a:lnTo>
                  <a:pt x="2165" y="11371"/>
                </a:lnTo>
                <a:lnTo>
                  <a:pt x="2201" y="11005"/>
                </a:lnTo>
                <a:lnTo>
                  <a:pt x="2275" y="10638"/>
                </a:lnTo>
                <a:lnTo>
                  <a:pt x="2385" y="10271"/>
                </a:lnTo>
                <a:lnTo>
                  <a:pt x="2532" y="9941"/>
                </a:lnTo>
                <a:lnTo>
                  <a:pt x="2715" y="9574"/>
                </a:lnTo>
                <a:lnTo>
                  <a:pt x="2935" y="9281"/>
                </a:lnTo>
                <a:lnTo>
                  <a:pt x="3192" y="8950"/>
                </a:lnTo>
                <a:lnTo>
                  <a:pt x="3449" y="8657"/>
                </a:lnTo>
                <a:close/>
                <a:moveTo>
                  <a:pt x="8291" y="14049"/>
                </a:moveTo>
                <a:lnTo>
                  <a:pt x="8401" y="14086"/>
                </a:lnTo>
                <a:lnTo>
                  <a:pt x="8401" y="14196"/>
                </a:lnTo>
                <a:lnTo>
                  <a:pt x="8401" y="14343"/>
                </a:lnTo>
                <a:lnTo>
                  <a:pt x="8364" y="14489"/>
                </a:lnTo>
                <a:lnTo>
                  <a:pt x="8291" y="14599"/>
                </a:lnTo>
                <a:lnTo>
                  <a:pt x="8181" y="14673"/>
                </a:lnTo>
                <a:lnTo>
                  <a:pt x="7960" y="14489"/>
                </a:lnTo>
                <a:lnTo>
                  <a:pt x="7777" y="14306"/>
                </a:lnTo>
                <a:lnTo>
                  <a:pt x="7850" y="14159"/>
                </a:lnTo>
                <a:lnTo>
                  <a:pt x="7997" y="14086"/>
                </a:lnTo>
                <a:lnTo>
                  <a:pt x="8144" y="14049"/>
                </a:lnTo>
                <a:close/>
                <a:moveTo>
                  <a:pt x="8914" y="11188"/>
                </a:moveTo>
                <a:lnTo>
                  <a:pt x="10051" y="11481"/>
                </a:lnTo>
                <a:lnTo>
                  <a:pt x="11225" y="11702"/>
                </a:lnTo>
                <a:lnTo>
                  <a:pt x="11188" y="12288"/>
                </a:lnTo>
                <a:lnTo>
                  <a:pt x="11115" y="12839"/>
                </a:lnTo>
                <a:lnTo>
                  <a:pt x="10968" y="13426"/>
                </a:lnTo>
                <a:lnTo>
                  <a:pt x="10822" y="13976"/>
                </a:lnTo>
                <a:lnTo>
                  <a:pt x="10638" y="14269"/>
                </a:lnTo>
                <a:lnTo>
                  <a:pt x="10455" y="14563"/>
                </a:lnTo>
                <a:lnTo>
                  <a:pt x="10198" y="14819"/>
                </a:lnTo>
                <a:lnTo>
                  <a:pt x="9905" y="15003"/>
                </a:lnTo>
                <a:lnTo>
                  <a:pt x="9648" y="15113"/>
                </a:lnTo>
                <a:lnTo>
                  <a:pt x="9391" y="15150"/>
                </a:lnTo>
                <a:lnTo>
                  <a:pt x="9098" y="15113"/>
                </a:lnTo>
                <a:lnTo>
                  <a:pt x="8841" y="15040"/>
                </a:lnTo>
                <a:lnTo>
                  <a:pt x="8951" y="14856"/>
                </a:lnTo>
                <a:lnTo>
                  <a:pt x="8988" y="14673"/>
                </a:lnTo>
                <a:lnTo>
                  <a:pt x="9061" y="14453"/>
                </a:lnTo>
                <a:lnTo>
                  <a:pt x="9061" y="14269"/>
                </a:lnTo>
                <a:lnTo>
                  <a:pt x="9024" y="14086"/>
                </a:lnTo>
                <a:lnTo>
                  <a:pt x="8951" y="13976"/>
                </a:lnTo>
                <a:lnTo>
                  <a:pt x="8841" y="13829"/>
                </a:lnTo>
                <a:lnTo>
                  <a:pt x="8731" y="13756"/>
                </a:lnTo>
                <a:lnTo>
                  <a:pt x="8547" y="13646"/>
                </a:lnTo>
                <a:lnTo>
                  <a:pt x="8401" y="13609"/>
                </a:lnTo>
                <a:lnTo>
                  <a:pt x="8254" y="13572"/>
                </a:lnTo>
                <a:lnTo>
                  <a:pt x="8071" y="13572"/>
                </a:lnTo>
                <a:lnTo>
                  <a:pt x="7887" y="13609"/>
                </a:lnTo>
                <a:lnTo>
                  <a:pt x="7740" y="13682"/>
                </a:lnTo>
                <a:lnTo>
                  <a:pt x="7594" y="13792"/>
                </a:lnTo>
                <a:lnTo>
                  <a:pt x="7447" y="13902"/>
                </a:lnTo>
                <a:lnTo>
                  <a:pt x="7264" y="13609"/>
                </a:lnTo>
                <a:lnTo>
                  <a:pt x="7080" y="13242"/>
                </a:lnTo>
                <a:lnTo>
                  <a:pt x="6897" y="12912"/>
                </a:lnTo>
                <a:lnTo>
                  <a:pt x="6750" y="12545"/>
                </a:lnTo>
                <a:lnTo>
                  <a:pt x="7814" y="11958"/>
                </a:lnTo>
                <a:lnTo>
                  <a:pt x="8364" y="11591"/>
                </a:lnTo>
                <a:lnTo>
                  <a:pt x="8914" y="11188"/>
                </a:lnTo>
                <a:close/>
                <a:moveTo>
                  <a:pt x="6493" y="0"/>
                </a:moveTo>
                <a:lnTo>
                  <a:pt x="6163" y="294"/>
                </a:lnTo>
                <a:lnTo>
                  <a:pt x="5870" y="624"/>
                </a:lnTo>
                <a:lnTo>
                  <a:pt x="5613" y="991"/>
                </a:lnTo>
                <a:lnTo>
                  <a:pt x="5429" y="1394"/>
                </a:lnTo>
                <a:lnTo>
                  <a:pt x="5246" y="1798"/>
                </a:lnTo>
                <a:lnTo>
                  <a:pt x="5099" y="2201"/>
                </a:lnTo>
                <a:lnTo>
                  <a:pt x="5026" y="2641"/>
                </a:lnTo>
                <a:lnTo>
                  <a:pt x="4953" y="3081"/>
                </a:lnTo>
                <a:lnTo>
                  <a:pt x="4219" y="2898"/>
                </a:lnTo>
                <a:lnTo>
                  <a:pt x="3485" y="2788"/>
                </a:lnTo>
                <a:lnTo>
                  <a:pt x="2752" y="2715"/>
                </a:lnTo>
                <a:lnTo>
                  <a:pt x="2385" y="2751"/>
                </a:lnTo>
                <a:lnTo>
                  <a:pt x="2055" y="2788"/>
                </a:lnTo>
                <a:lnTo>
                  <a:pt x="1725" y="2825"/>
                </a:lnTo>
                <a:lnTo>
                  <a:pt x="1394" y="2898"/>
                </a:lnTo>
                <a:lnTo>
                  <a:pt x="1101" y="3045"/>
                </a:lnTo>
                <a:lnTo>
                  <a:pt x="808" y="3191"/>
                </a:lnTo>
                <a:lnTo>
                  <a:pt x="551" y="3338"/>
                </a:lnTo>
                <a:lnTo>
                  <a:pt x="367" y="3558"/>
                </a:lnTo>
                <a:lnTo>
                  <a:pt x="184" y="3815"/>
                </a:lnTo>
                <a:lnTo>
                  <a:pt x="74" y="4108"/>
                </a:lnTo>
                <a:lnTo>
                  <a:pt x="1" y="4402"/>
                </a:lnTo>
                <a:lnTo>
                  <a:pt x="1" y="4732"/>
                </a:lnTo>
                <a:lnTo>
                  <a:pt x="37" y="5026"/>
                </a:lnTo>
                <a:lnTo>
                  <a:pt x="147" y="5356"/>
                </a:lnTo>
                <a:lnTo>
                  <a:pt x="257" y="5649"/>
                </a:lnTo>
                <a:lnTo>
                  <a:pt x="441" y="5943"/>
                </a:lnTo>
                <a:lnTo>
                  <a:pt x="624" y="6236"/>
                </a:lnTo>
                <a:lnTo>
                  <a:pt x="844" y="6493"/>
                </a:lnTo>
                <a:lnTo>
                  <a:pt x="1211" y="6860"/>
                </a:lnTo>
                <a:lnTo>
                  <a:pt x="1615" y="7263"/>
                </a:lnTo>
                <a:lnTo>
                  <a:pt x="1615" y="7300"/>
                </a:lnTo>
                <a:lnTo>
                  <a:pt x="1615" y="7520"/>
                </a:lnTo>
                <a:lnTo>
                  <a:pt x="1688" y="7777"/>
                </a:lnTo>
                <a:lnTo>
                  <a:pt x="1725" y="7887"/>
                </a:lnTo>
                <a:lnTo>
                  <a:pt x="1835" y="7960"/>
                </a:lnTo>
                <a:lnTo>
                  <a:pt x="1908" y="8033"/>
                </a:lnTo>
                <a:lnTo>
                  <a:pt x="2055" y="8070"/>
                </a:lnTo>
                <a:lnTo>
                  <a:pt x="2165" y="8107"/>
                </a:lnTo>
                <a:lnTo>
                  <a:pt x="2275" y="8070"/>
                </a:lnTo>
                <a:lnTo>
                  <a:pt x="2532" y="7997"/>
                </a:lnTo>
                <a:lnTo>
                  <a:pt x="3045" y="8400"/>
                </a:lnTo>
                <a:lnTo>
                  <a:pt x="2642" y="8914"/>
                </a:lnTo>
                <a:lnTo>
                  <a:pt x="2312" y="9464"/>
                </a:lnTo>
                <a:lnTo>
                  <a:pt x="2018" y="10051"/>
                </a:lnTo>
                <a:lnTo>
                  <a:pt x="1871" y="10344"/>
                </a:lnTo>
                <a:lnTo>
                  <a:pt x="1798" y="10674"/>
                </a:lnTo>
                <a:lnTo>
                  <a:pt x="1725" y="10968"/>
                </a:lnTo>
                <a:lnTo>
                  <a:pt x="1688" y="11261"/>
                </a:lnTo>
                <a:lnTo>
                  <a:pt x="1688" y="11555"/>
                </a:lnTo>
                <a:lnTo>
                  <a:pt x="1725" y="11885"/>
                </a:lnTo>
                <a:lnTo>
                  <a:pt x="1798" y="12142"/>
                </a:lnTo>
                <a:lnTo>
                  <a:pt x="1908" y="12435"/>
                </a:lnTo>
                <a:lnTo>
                  <a:pt x="2055" y="12692"/>
                </a:lnTo>
                <a:lnTo>
                  <a:pt x="2238" y="12912"/>
                </a:lnTo>
                <a:lnTo>
                  <a:pt x="2495" y="13132"/>
                </a:lnTo>
                <a:lnTo>
                  <a:pt x="2788" y="13279"/>
                </a:lnTo>
                <a:lnTo>
                  <a:pt x="3045" y="13389"/>
                </a:lnTo>
                <a:lnTo>
                  <a:pt x="3375" y="13426"/>
                </a:lnTo>
                <a:lnTo>
                  <a:pt x="3669" y="13462"/>
                </a:lnTo>
                <a:lnTo>
                  <a:pt x="3999" y="13462"/>
                </a:lnTo>
                <a:lnTo>
                  <a:pt x="4292" y="13426"/>
                </a:lnTo>
                <a:lnTo>
                  <a:pt x="4586" y="13389"/>
                </a:lnTo>
                <a:lnTo>
                  <a:pt x="5026" y="13242"/>
                </a:lnTo>
                <a:lnTo>
                  <a:pt x="5503" y="13095"/>
                </a:lnTo>
                <a:lnTo>
                  <a:pt x="5906" y="12949"/>
                </a:lnTo>
                <a:lnTo>
                  <a:pt x="6346" y="12729"/>
                </a:lnTo>
                <a:lnTo>
                  <a:pt x="6530" y="13169"/>
                </a:lnTo>
                <a:lnTo>
                  <a:pt x="6713" y="13572"/>
                </a:lnTo>
                <a:lnTo>
                  <a:pt x="6970" y="13976"/>
                </a:lnTo>
                <a:lnTo>
                  <a:pt x="7227" y="14343"/>
                </a:lnTo>
                <a:lnTo>
                  <a:pt x="7153" y="14526"/>
                </a:lnTo>
                <a:lnTo>
                  <a:pt x="7117" y="14709"/>
                </a:lnTo>
                <a:lnTo>
                  <a:pt x="7153" y="14893"/>
                </a:lnTo>
                <a:lnTo>
                  <a:pt x="7227" y="15076"/>
                </a:lnTo>
                <a:lnTo>
                  <a:pt x="7337" y="15223"/>
                </a:lnTo>
                <a:lnTo>
                  <a:pt x="7484" y="15333"/>
                </a:lnTo>
                <a:lnTo>
                  <a:pt x="7630" y="15406"/>
                </a:lnTo>
                <a:lnTo>
                  <a:pt x="7777" y="15480"/>
                </a:lnTo>
                <a:lnTo>
                  <a:pt x="7924" y="15516"/>
                </a:lnTo>
                <a:lnTo>
                  <a:pt x="8107" y="15516"/>
                </a:lnTo>
                <a:lnTo>
                  <a:pt x="8254" y="15480"/>
                </a:lnTo>
                <a:lnTo>
                  <a:pt x="8437" y="15406"/>
                </a:lnTo>
                <a:lnTo>
                  <a:pt x="8474" y="15406"/>
                </a:lnTo>
                <a:lnTo>
                  <a:pt x="8804" y="15516"/>
                </a:lnTo>
                <a:lnTo>
                  <a:pt x="9171" y="15590"/>
                </a:lnTo>
                <a:lnTo>
                  <a:pt x="9501" y="15590"/>
                </a:lnTo>
                <a:lnTo>
                  <a:pt x="9868" y="15516"/>
                </a:lnTo>
                <a:lnTo>
                  <a:pt x="10161" y="15406"/>
                </a:lnTo>
                <a:lnTo>
                  <a:pt x="10418" y="15260"/>
                </a:lnTo>
                <a:lnTo>
                  <a:pt x="10675" y="15040"/>
                </a:lnTo>
                <a:lnTo>
                  <a:pt x="10858" y="14819"/>
                </a:lnTo>
                <a:lnTo>
                  <a:pt x="11042" y="14563"/>
                </a:lnTo>
                <a:lnTo>
                  <a:pt x="11188" y="14269"/>
                </a:lnTo>
                <a:lnTo>
                  <a:pt x="11299" y="13976"/>
                </a:lnTo>
                <a:lnTo>
                  <a:pt x="11409" y="13682"/>
                </a:lnTo>
                <a:lnTo>
                  <a:pt x="11519" y="13242"/>
                </a:lnTo>
                <a:lnTo>
                  <a:pt x="11629" y="12765"/>
                </a:lnTo>
                <a:lnTo>
                  <a:pt x="11665" y="12252"/>
                </a:lnTo>
                <a:lnTo>
                  <a:pt x="11702" y="11775"/>
                </a:lnTo>
                <a:lnTo>
                  <a:pt x="12619" y="11848"/>
                </a:lnTo>
                <a:lnTo>
                  <a:pt x="13499" y="11922"/>
                </a:lnTo>
                <a:lnTo>
                  <a:pt x="14416" y="11922"/>
                </a:lnTo>
                <a:lnTo>
                  <a:pt x="15297" y="11885"/>
                </a:lnTo>
                <a:lnTo>
                  <a:pt x="15333" y="11848"/>
                </a:lnTo>
                <a:lnTo>
                  <a:pt x="15333" y="11775"/>
                </a:lnTo>
                <a:lnTo>
                  <a:pt x="15590" y="11702"/>
                </a:lnTo>
                <a:lnTo>
                  <a:pt x="15884" y="11628"/>
                </a:lnTo>
                <a:lnTo>
                  <a:pt x="16140" y="11481"/>
                </a:lnTo>
                <a:lnTo>
                  <a:pt x="16397" y="11335"/>
                </a:lnTo>
                <a:lnTo>
                  <a:pt x="16507" y="11335"/>
                </a:lnTo>
                <a:lnTo>
                  <a:pt x="16544" y="11298"/>
                </a:lnTo>
                <a:lnTo>
                  <a:pt x="16581" y="11225"/>
                </a:lnTo>
                <a:lnTo>
                  <a:pt x="16544" y="10931"/>
                </a:lnTo>
                <a:lnTo>
                  <a:pt x="16471" y="10638"/>
                </a:lnTo>
                <a:lnTo>
                  <a:pt x="16397" y="10344"/>
                </a:lnTo>
                <a:lnTo>
                  <a:pt x="16287" y="10088"/>
                </a:lnTo>
                <a:lnTo>
                  <a:pt x="15994" y="9537"/>
                </a:lnTo>
                <a:lnTo>
                  <a:pt x="15627" y="9060"/>
                </a:lnTo>
                <a:lnTo>
                  <a:pt x="15223" y="8584"/>
                </a:lnTo>
                <a:lnTo>
                  <a:pt x="14783" y="8143"/>
                </a:lnTo>
                <a:lnTo>
                  <a:pt x="14306" y="7740"/>
                </a:lnTo>
                <a:lnTo>
                  <a:pt x="13793" y="7336"/>
                </a:lnTo>
                <a:lnTo>
                  <a:pt x="12949" y="6786"/>
                </a:lnTo>
                <a:lnTo>
                  <a:pt x="13353" y="6053"/>
                </a:lnTo>
                <a:lnTo>
                  <a:pt x="13720" y="5319"/>
                </a:lnTo>
                <a:lnTo>
                  <a:pt x="14050" y="4549"/>
                </a:lnTo>
                <a:lnTo>
                  <a:pt x="14306" y="3778"/>
                </a:lnTo>
                <a:lnTo>
                  <a:pt x="14306" y="3632"/>
                </a:lnTo>
                <a:lnTo>
                  <a:pt x="14453" y="3522"/>
                </a:lnTo>
                <a:lnTo>
                  <a:pt x="14600" y="3375"/>
                </a:lnTo>
                <a:lnTo>
                  <a:pt x="14747" y="3155"/>
                </a:lnTo>
                <a:lnTo>
                  <a:pt x="14820" y="2935"/>
                </a:lnTo>
                <a:lnTo>
                  <a:pt x="14820" y="2678"/>
                </a:lnTo>
                <a:lnTo>
                  <a:pt x="14747" y="2421"/>
                </a:lnTo>
                <a:lnTo>
                  <a:pt x="14637" y="2238"/>
                </a:lnTo>
                <a:lnTo>
                  <a:pt x="14490" y="2054"/>
                </a:lnTo>
                <a:lnTo>
                  <a:pt x="14270" y="1944"/>
                </a:lnTo>
                <a:lnTo>
                  <a:pt x="14160" y="1908"/>
                </a:lnTo>
                <a:lnTo>
                  <a:pt x="14013" y="1908"/>
                </a:lnTo>
                <a:lnTo>
                  <a:pt x="13830" y="1944"/>
                </a:lnTo>
                <a:lnTo>
                  <a:pt x="13683" y="2018"/>
                </a:lnTo>
                <a:lnTo>
                  <a:pt x="13536" y="2091"/>
                </a:lnTo>
                <a:lnTo>
                  <a:pt x="13389" y="2201"/>
                </a:lnTo>
                <a:lnTo>
                  <a:pt x="12949" y="2128"/>
                </a:lnTo>
                <a:lnTo>
                  <a:pt x="12472" y="2164"/>
                </a:lnTo>
                <a:lnTo>
                  <a:pt x="12032" y="2201"/>
                </a:lnTo>
                <a:lnTo>
                  <a:pt x="11592" y="2274"/>
                </a:lnTo>
                <a:lnTo>
                  <a:pt x="11115" y="2421"/>
                </a:lnTo>
                <a:lnTo>
                  <a:pt x="10675" y="2568"/>
                </a:lnTo>
                <a:lnTo>
                  <a:pt x="10271" y="2751"/>
                </a:lnTo>
                <a:lnTo>
                  <a:pt x="9831" y="2971"/>
                </a:lnTo>
                <a:lnTo>
                  <a:pt x="9611" y="3081"/>
                </a:lnTo>
                <a:lnTo>
                  <a:pt x="9208" y="2421"/>
                </a:lnTo>
                <a:lnTo>
                  <a:pt x="8767" y="1761"/>
                </a:lnTo>
                <a:lnTo>
                  <a:pt x="8254" y="1137"/>
                </a:lnTo>
                <a:lnTo>
                  <a:pt x="7740" y="550"/>
                </a:lnTo>
                <a:lnTo>
                  <a:pt x="7630" y="477"/>
                </a:lnTo>
                <a:lnTo>
                  <a:pt x="7520" y="477"/>
                </a:lnTo>
                <a:lnTo>
                  <a:pt x="7117" y="624"/>
                </a:lnTo>
                <a:lnTo>
                  <a:pt x="6713" y="807"/>
                </a:lnTo>
                <a:lnTo>
                  <a:pt x="6640" y="844"/>
                </a:lnTo>
                <a:lnTo>
                  <a:pt x="6603" y="881"/>
                </a:lnTo>
                <a:lnTo>
                  <a:pt x="6640" y="991"/>
                </a:lnTo>
                <a:lnTo>
                  <a:pt x="6677" y="1064"/>
                </a:lnTo>
                <a:lnTo>
                  <a:pt x="6787" y="1064"/>
                </a:lnTo>
                <a:lnTo>
                  <a:pt x="7153" y="1027"/>
                </a:lnTo>
                <a:lnTo>
                  <a:pt x="7484" y="991"/>
                </a:lnTo>
                <a:lnTo>
                  <a:pt x="7960" y="1541"/>
                </a:lnTo>
                <a:lnTo>
                  <a:pt x="8401" y="2091"/>
                </a:lnTo>
                <a:lnTo>
                  <a:pt x="8841" y="2715"/>
                </a:lnTo>
                <a:lnTo>
                  <a:pt x="9208" y="3301"/>
                </a:lnTo>
                <a:lnTo>
                  <a:pt x="8511" y="3742"/>
                </a:lnTo>
                <a:lnTo>
                  <a:pt x="7850" y="4219"/>
                </a:lnTo>
                <a:lnTo>
                  <a:pt x="6603" y="3668"/>
                </a:lnTo>
                <a:lnTo>
                  <a:pt x="5980" y="3412"/>
                </a:lnTo>
                <a:lnTo>
                  <a:pt x="5319" y="3191"/>
                </a:lnTo>
                <a:lnTo>
                  <a:pt x="5393" y="2788"/>
                </a:lnTo>
                <a:lnTo>
                  <a:pt x="5466" y="2384"/>
                </a:lnTo>
                <a:lnTo>
                  <a:pt x="5576" y="1981"/>
                </a:lnTo>
                <a:lnTo>
                  <a:pt x="5723" y="1577"/>
                </a:lnTo>
                <a:lnTo>
                  <a:pt x="5906" y="1211"/>
                </a:lnTo>
                <a:lnTo>
                  <a:pt x="6126" y="844"/>
                </a:lnTo>
                <a:lnTo>
                  <a:pt x="6383" y="514"/>
                </a:lnTo>
                <a:lnTo>
                  <a:pt x="6640" y="184"/>
                </a:lnTo>
                <a:lnTo>
                  <a:pt x="6677" y="110"/>
                </a:lnTo>
                <a:lnTo>
                  <a:pt x="6677" y="37"/>
                </a:lnTo>
                <a:lnTo>
                  <a:pt x="6603" y="0"/>
                </a:lnTo>
                <a:close/>
              </a:path>
            </a:pathLst>
          </a:custGeom>
          <a:solidFill>
            <a:srgbClr val="6D9EE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A4C2F4"/>
              </a:solidFill>
              <a:latin typeface="Arial"/>
              <a:ea typeface="Arial"/>
              <a:cs typeface="Arial"/>
              <a:sym typeface="Arial"/>
            </a:endParaRPr>
          </a:p>
        </p:txBody>
      </p:sp>
      <p:sp>
        <p:nvSpPr>
          <p:cNvPr id="924" name="Google Shape;924;p42"/>
          <p:cNvSpPr/>
          <p:nvPr/>
        </p:nvSpPr>
        <p:spPr>
          <a:xfrm>
            <a:off x="4765584" y="4075593"/>
            <a:ext cx="339602" cy="400617"/>
          </a:xfrm>
          <a:custGeom>
            <a:avLst/>
            <a:gdLst/>
            <a:ahLst/>
            <a:cxnLst/>
            <a:rect l="l" t="t" r="r" b="b"/>
            <a:pathLst>
              <a:path w="9391" h="11079" extrusionOk="0">
                <a:moveTo>
                  <a:pt x="4916" y="441"/>
                </a:moveTo>
                <a:lnTo>
                  <a:pt x="5026" y="477"/>
                </a:lnTo>
                <a:lnTo>
                  <a:pt x="5099" y="551"/>
                </a:lnTo>
                <a:lnTo>
                  <a:pt x="5099" y="771"/>
                </a:lnTo>
                <a:lnTo>
                  <a:pt x="5026" y="954"/>
                </a:lnTo>
                <a:lnTo>
                  <a:pt x="4953" y="1064"/>
                </a:lnTo>
                <a:lnTo>
                  <a:pt x="4842" y="1138"/>
                </a:lnTo>
                <a:lnTo>
                  <a:pt x="4732" y="1174"/>
                </a:lnTo>
                <a:lnTo>
                  <a:pt x="4622" y="1138"/>
                </a:lnTo>
                <a:lnTo>
                  <a:pt x="4366" y="1028"/>
                </a:lnTo>
                <a:lnTo>
                  <a:pt x="4439" y="917"/>
                </a:lnTo>
                <a:lnTo>
                  <a:pt x="4439" y="771"/>
                </a:lnTo>
                <a:lnTo>
                  <a:pt x="4402" y="697"/>
                </a:lnTo>
                <a:lnTo>
                  <a:pt x="4366" y="661"/>
                </a:lnTo>
                <a:lnTo>
                  <a:pt x="4476" y="551"/>
                </a:lnTo>
                <a:lnTo>
                  <a:pt x="4622" y="477"/>
                </a:lnTo>
                <a:lnTo>
                  <a:pt x="4769" y="441"/>
                </a:lnTo>
                <a:close/>
                <a:moveTo>
                  <a:pt x="3375" y="6493"/>
                </a:moveTo>
                <a:lnTo>
                  <a:pt x="3375" y="6530"/>
                </a:lnTo>
                <a:lnTo>
                  <a:pt x="3339" y="6530"/>
                </a:lnTo>
                <a:lnTo>
                  <a:pt x="3375" y="6493"/>
                </a:lnTo>
                <a:close/>
                <a:moveTo>
                  <a:pt x="4292" y="6933"/>
                </a:moveTo>
                <a:lnTo>
                  <a:pt x="4256" y="7007"/>
                </a:lnTo>
                <a:lnTo>
                  <a:pt x="4219" y="6970"/>
                </a:lnTo>
                <a:lnTo>
                  <a:pt x="4292" y="6933"/>
                </a:lnTo>
                <a:close/>
                <a:moveTo>
                  <a:pt x="5209" y="4219"/>
                </a:moveTo>
                <a:lnTo>
                  <a:pt x="5429" y="4329"/>
                </a:lnTo>
                <a:lnTo>
                  <a:pt x="5649" y="4439"/>
                </a:lnTo>
                <a:lnTo>
                  <a:pt x="5686" y="4549"/>
                </a:lnTo>
                <a:lnTo>
                  <a:pt x="5723" y="4586"/>
                </a:lnTo>
                <a:lnTo>
                  <a:pt x="5796" y="4586"/>
                </a:lnTo>
                <a:lnTo>
                  <a:pt x="6016" y="4879"/>
                </a:lnTo>
                <a:lnTo>
                  <a:pt x="6163" y="5173"/>
                </a:lnTo>
                <a:lnTo>
                  <a:pt x="6200" y="5503"/>
                </a:lnTo>
                <a:lnTo>
                  <a:pt x="6200" y="5833"/>
                </a:lnTo>
                <a:lnTo>
                  <a:pt x="6090" y="6126"/>
                </a:lnTo>
                <a:lnTo>
                  <a:pt x="5943" y="6420"/>
                </a:lnTo>
                <a:lnTo>
                  <a:pt x="5796" y="6603"/>
                </a:lnTo>
                <a:lnTo>
                  <a:pt x="5649" y="6750"/>
                </a:lnTo>
                <a:lnTo>
                  <a:pt x="5649" y="6713"/>
                </a:lnTo>
                <a:lnTo>
                  <a:pt x="5649" y="6566"/>
                </a:lnTo>
                <a:lnTo>
                  <a:pt x="5649" y="6383"/>
                </a:lnTo>
                <a:lnTo>
                  <a:pt x="5613" y="6346"/>
                </a:lnTo>
                <a:lnTo>
                  <a:pt x="5576" y="6310"/>
                </a:lnTo>
                <a:lnTo>
                  <a:pt x="5539" y="6310"/>
                </a:lnTo>
                <a:lnTo>
                  <a:pt x="5503" y="6346"/>
                </a:lnTo>
                <a:lnTo>
                  <a:pt x="5393" y="6493"/>
                </a:lnTo>
                <a:lnTo>
                  <a:pt x="5356" y="6676"/>
                </a:lnTo>
                <a:lnTo>
                  <a:pt x="5319" y="6933"/>
                </a:lnTo>
                <a:lnTo>
                  <a:pt x="5099" y="7007"/>
                </a:lnTo>
                <a:lnTo>
                  <a:pt x="5099" y="6860"/>
                </a:lnTo>
                <a:lnTo>
                  <a:pt x="5099" y="6713"/>
                </a:lnTo>
                <a:lnTo>
                  <a:pt x="5136" y="6566"/>
                </a:lnTo>
                <a:lnTo>
                  <a:pt x="5209" y="6456"/>
                </a:lnTo>
                <a:lnTo>
                  <a:pt x="5246" y="6420"/>
                </a:lnTo>
                <a:lnTo>
                  <a:pt x="5209" y="6383"/>
                </a:lnTo>
                <a:lnTo>
                  <a:pt x="5173" y="6346"/>
                </a:lnTo>
                <a:lnTo>
                  <a:pt x="5136" y="6346"/>
                </a:lnTo>
                <a:lnTo>
                  <a:pt x="4953" y="6456"/>
                </a:lnTo>
                <a:lnTo>
                  <a:pt x="4842" y="6640"/>
                </a:lnTo>
                <a:lnTo>
                  <a:pt x="4769" y="6823"/>
                </a:lnTo>
                <a:lnTo>
                  <a:pt x="4769" y="7043"/>
                </a:lnTo>
                <a:lnTo>
                  <a:pt x="4696" y="7043"/>
                </a:lnTo>
                <a:lnTo>
                  <a:pt x="4659" y="7007"/>
                </a:lnTo>
                <a:lnTo>
                  <a:pt x="4622" y="6970"/>
                </a:lnTo>
                <a:lnTo>
                  <a:pt x="4586" y="6970"/>
                </a:lnTo>
                <a:lnTo>
                  <a:pt x="5026" y="6016"/>
                </a:lnTo>
                <a:lnTo>
                  <a:pt x="5026" y="5943"/>
                </a:lnTo>
                <a:lnTo>
                  <a:pt x="4989" y="5906"/>
                </a:lnTo>
                <a:lnTo>
                  <a:pt x="4953" y="5906"/>
                </a:lnTo>
                <a:lnTo>
                  <a:pt x="4916" y="5943"/>
                </a:lnTo>
                <a:lnTo>
                  <a:pt x="4402" y="6750"/>
                </a:lnTo>
                <a:lnTo>
                  <a:pt x="4366" y="6676"/>
                </a:lnTo>
                <a:lnTo>
                  <a:pt x="4329" y="6640"/>
                </a:lnTo>
                <a:lnTo>
                  <a:pt x="4256" y="6640"/>
                </a:lnTo>
                <a:lnTo>
                  <a:pt x="4439" y="6236"/>
                </a:lnTo>
                <a:lnTo>
                  <a:pt x="4659" y="5796"/>
                </a:lnTo>
                <a:lnTo>
                  <a:pt x="4696" y="5759"/>
                </a:lnTo>
                <a:lnTo>
                  <a:pt x="4659" y="5723"/>
                </a:lnTo>
                <a:lnTo>
                  <a:pt x="4586" y="5723"/>
                </a:lnTo>
                <a:lnTo>
                  <a:pt x="4182" y="6273"/>
                </a:lnTo>
                <a:lnTo>
                  <a:pt x="3999" y="6566"/>
                </a:lnTo>
                <a:lnTo>
                  <a:pt x="3852" y="6860"/>
                </a:lnTo>
                <a:lnTo>
                  <a:pt x="3669" y="6786"/>
                </a:lnTo>
                <a:lnTo>
                  <a:pt x="3779" y="6750"/>
                </a:lnTo>
                <a:lnTo>
                  <a:pt x="3852" y="6640"/>
                </a:lnTo>
                <a:lnTo>
                  <a:pt x="3889" y="6566"/>
                </a:lnTo>
                <a:lnTo>
                  <a:pt x="3889" y="6420"/>
                </a:lnTo>
                <a:lnTo>
                  <a:pt x="3889" y="6383"/>
                </a:lnTo>
                <a:lnTo>
                  <a:pt x="3815" y="6383"/>
                </a:lnTo>
                <a:lnTo>
                  <a:pt x="3999" y="6163"/>
                </a:lnTo>
                <a:lnTo>
                  <a:pt x="4512" y="5539"/>
                </a:lnTo>
                <a:lnTo>
                  <a:pt x="4512" y="5466"/>
                </a:lnTo>
                <a:lnTo>
                  <a:pt x="4476" y="5429"/>
                </a:lnTo>
                <a:lnTo>
                  <a:pt x="4402" y="5429"/>
                </a:lnTo>
                <a:lnTo>
                  <a:pt x="3779" y="6016"/>
                </a:lnTo>
                <a:lnTo>
                  <a:pt x="3632" y="6126"/>
                </a:lnTo>
                <a:lnTo>
                  <a:pt x="3595" y="6090"/>
                </a:lnTo>
                <a:lnTo>
                  <a:pt x="3559" y="6090"/>
                </a:lnTo>
                <a:lnTo>
                  <a:pt x="3485" y="6126"/>
                </a:lnTo>
                <a:lnTo>
                  <a:pt x="3669" y="5869"/>
                </a:lnTo>
                <a:lnTo>
                  <a:pt x="3889" y="5649"/>
                </a:lnTo>
                <a:lnTo>
                  <a:pt x="4146" y="5466"/>
                </a:lnTo>
                <a:lnTo>
                  <a:pt x="4402" y="5283"/>
                </a:lnTo>
                <a:lnTo>
                  <a:pt x="4439" y="5246"/>
                </a:lnTo>
                <a:lnTo>
                  <a:pt x="4402" y="5209"/>
                </a:lnTo>
                <a:lnTo>
                  <a:pt x="4402" y="5173"/>
                </a:lnTo>
                <a:lnTo>
                  <a:pt x="4329" y="5136"/>
                </a:lnTo>
                <a:lnTo>
                  <a:pt x="3962" y="5319"/>
                </a:lnTo>
                <a:lnTo>
                  <a:pt x="3632" y="5539"/>
                </a:lnTo>
                <a:lnTo>
                  <a:pt x="3339" y="5796"/>
                </a:lnTo>
                <a:lnTo>
                  <a:pt x="3082" y="6126"/>
                </a:lnTo>
                <a:lnTo>
                  <a:pt x="3045" y="6016"/>
                </a:lnTo>
                <a:lnTo>
                  <a:pt x="3082" y="5980"/>
                </a:lnTo>
                <a:lnTo>
                  <a:pt x="3339" y="5613"/>
                </a:lnTo>
                <a:lnTo>
                  <a:pt x="3632" y="5283"/>
                </a:lnTo>
                <a:lnTo>
                  <a:pt x="3962" y="4952"/>
                </a:lnTo>
                <a:lnTo>
                  <a:pt x="4292" y="4659"/>
                </a:lnTo>
                <a:lnTo>
                  <a:pt x="4292" y="4622"/>
                </a:lnTo>
                <a:lnTo>
                  <a:pt x="4256" y="4586"/>
                </a:lnTo>
                <a:lnTo>
                  <a:pt x="4219" y="4586"/>
                </a:lnTo>
                <a:lnTo>
                  <a:pt x="3925" y="4732"/>
                </a:lnTo>
                <a:lnTo>
                  <a:pt x="3632" y="4879"/>
                </a:lnTo>
                <a:lnTo>
                  <a:pt x="3375" y="5099"/>
                </a:lnTo>
                <a:lnTo>
                  <a:pt x="3155" y="5356"/>
                </a:lnTo>
                <a:lnTo>
                  <a:pt x="3228" y="5209"/>
                </a:lnTo>
                <a:lnTo>
                  <a:pt x="3339" y="5062"/>
                </a:lnTo>
                <a:lnTo>
                  <a:pt x="3559" y="4842"/>
                </a:lnTo>
                <a:lnTo>
                  <a:pt x="3852" y="4622"/>
                </a:lnTo>
                <a:lnTo>
                  <a:pt x="4146" y="4476"/>
                </a:lnTo>
                <a:lnTo>
                  <a:pt x="4402" y="4366"/>
                </a:lnTo>
                <a:lnTo>
                  <a:pt x="4659" y="4292"/>
                </a:lnTo>
                <a:lnTo>
                  <a:pt x="4953" y="4219"/>
                </a:lnTo>
                <a:close/>
                <a:moveTo>
                  <a:pt x="807" y="8767"/>
                </a:moveTo>
                <a:lnTo>
                  <a:pt x="807" y="8841"/>
                </a:lnTo>
                <a:lnTo>
                  <a:pt x="844" y="8914"/>
                </a:lnTo>
                <a:lnTo>
                  <a:pt x="918" y="8951"/>
                </a:lnTo>
                <a:lnTo>
                  <a:pt x="1138" y="8951"/>
                </a:lnTo>
                <a:lnTo>
                  <a:pt x="1211" y="8987"/>
                </a:lnTo>
                <a:lnTo>
                  <a:pt x="1321" y="8987"/>
                </a:lnTo>
                <a:lnTo>
                  <a:pt x="1321" y="9061"/>
                </a:lnTo>
                <a:lnTo>
                  <a:pt x="1321" y="9097"/>
                </a:lnTo>
                <a:lnTo>
                  <a:pt x="1248" y="9171"/>
                </a:lnTo>
                <a:lnTo>
                  <a:pt x="1174" y="9207"/>
                </a:lnTo>
                <a:lnTo>
                  <a:pt x="954" y="9244"/>
                </a:lnTo>
                <a:lnTo>
                  <a:pt x="844" y="9207"/>
                </a:lnTo>
                <a:lnTo>
                  <a:pt x="697" y="9134"/>
                </a:lnTo>
                <a:lnTo>
                  <a:pt x="587" y="9061"/>
                </a:lnTo>
                <a:lnTo>
                  <a:pt x="551" y="8951"/>
                </a:lnTo>
                <a:lnTo>
                  <a:pt x="661" y="8841"/>
                </a:lnTo>
                <a:lnTo>
                  <a:pt x="807" y="8767"/>
                </a:lnTo>
                <a:close/>
                <a:moveTo>
                  <a:pt x="8511" y="8657"/>
                </a:moveTo>
                <a:lnTo>
                  <a:pt x="8621" y="8694"/>
                </a:lnTo>
                <a:lnTo>
                  <a:pt x="8731" y="8731"/>
                </a:lnTo>
                <a:lnTo>
                  <a:pt x="8841" y="8804"/>
                </a:lnTo>
                <a:lnTo>
                  <a:pt x="8951" y="8877"/>
                </a:lnTo>
                <a:lnTo>
                  <a:pt x="8987" y="8987"/>
                </a:lnTo>
                <a:lnTo>
                  <a:pt x="9024" y="9097"/>
                </a:lnTo>
                <a:lnTo>
                  <a:pt x="9024" y="9134"/>
                </a:lnTo>
                <a:lnTo>
                  <a:pt x="8987" y="9134"/>
                </a:lnTo>
                <a:lnTo>
                  <a:pt x="8877" y="9097"/>
                </a:lnTo>
                <a:lnTo>
                  <a:pt x="8804" y="9134"/>
                </a:lnTo>
                <a:lnTo>
                  <a:pt x="8731" y="9171"/>
                </a:lnTo>
                <a:lnTo>
                  <a:pt x="8621" y="9281"/>
                </a:lnTo>
                <a:lnTo>
                  <a:pt x="8474" y="9354"/>
                </a:lnTo>
                <a:lnTo>
                  <a:pt x="8327" y="9318"/>
                </a:lnTo>
                <a:lnTo>
                  <a:pt x="8254" y="9244"/>
                </a:lnTo>
                <a:lnTo>
                  <a:pt x="8217" y="9171"/>
                </a:lnTo>
                <a:lnTo>
                  <a:pt x="8217" y="9024"/>
                </a:lnTo>
                <a:lnTo>
                  <a:pt x="8254" y="8841"/>
                </a:lnTo>
                <a:lnTo>
                  <a:pt x="8254" y="8694"/>
                </a:lnTo>
                <a:lnTo>
                  <a:pt x="8511" y="8657"/>
                </a:lnTo>
                <a:close/>
                <a:moveTo>
                  <a:pt x="5026" y="9501"/>
                </a:moveTo>
                <a:lnTo>
                  <a:pt x="5063" y="9574"/>
                </a:lnTo>
                <a:lnTo>
                  <a:pt x="4989" y="9538"/>
                </a:lnTo>
                <a:lnTo>
                  <a:pt x="5026" y="9501"/>
                </a:lnTo>
                <a:close/>
                <a:moveTo>
                  <a:pt x="4696" y="9868"/>
                </a:moveTo>
                <a:lnTo>
                  <a:pt x="4953" y="9941"/>
                </a:lnTo>
                <a:lnTo>
                  <a:pt x="4916" y="10014"/>
                </a:lnTo>
                <a:lnTo>
                  <a:pt x="4879" y="10271"/>
                </a:lnTo>
                <a:lnTo>
                  <a:pt x="4842" y="10308"/>
                </a:lnTo>
                <a:lnTo>
                  <a:pt x="4549" y="10308"/>
                </a:lnTo>
                <a:lnTo>
                  <a:pt x="4439" y="10235"/>
                </a:lnTo>
                <a:lnTo>
                  <a:pt x="4329" y="10125"/>
                </a:lnTo>
                <a:lnTo>
                  <a:pt x="4292" y="10051"/>
                </a:lnTo>
                <a:lnTo>
                  <a:pt x="4256" y="9941"/>
                </a:lnTo>
                <a:lnTo>
                  <a:pt x="4329" y="9904"/>
                </a:lnTo>
                <a:lnTo>
                  <a:pt x="4439" y="9868"/>
                </a:lnTo>
                <a:close/>
                <a:moveTo>
                  <a:pt x="4806" y="0"/>
                </a:moveTo>
                <a:lnTo>
                  <a:pt x="4622" y="37"/>
                </a:lnTo>
                <a:lnTo>
                  <a:pt x="4476" y="110"/>
                </a:lnTo>
                <a:lnTo>
                  <a:pt x="4292" y="147"/>
                </a:lnTo>
                <a:lnTo>
                  <a:pt x="4146" y="257"/>
                </a:lnTo>
                <a:lnTo>
                  <a:pt x="3999" y="367"/>
                </a:lnTo>
                <a:lnTo>
                  <a:pt x="3889" y="477"/>
                </a:lnTo>
                <a:lnTo>
                  <a:pt x="3779" y="624"/>
                </a:lnTo>
                <a:lnTo>
                  <a:pt x="3705" y="807"/>
                </a:lnTo>
                <a:lnTo>
                  <a:pt x="3669" y="954"/>
                </a:lnTo>
                <a:lnTo>
                  <a:pt x="3669" y="1138"/>
                </a:lnTo>
                <a:lnTo>
                  <a:pt x="3705" y="1321"/>
                </a:lnTo>
                <a:lnTo>
                  <a:pt x="3815" y="1578"/>
                </a:lnTo>
                <a:lnTo>
                  <a:pt x="3999" y="1761"/>
                </a:lnTo>
                <a:lnTo>
                  <a:pt x="4182" y="1871"/>
                </a:lnTo>
                <a:lnTo>
                  <a:pt x="4402" y="1945"/>
                </a:lnTo>
                <a:lnTo>
                  <a:pt x="4366" y="2055"/>
                </a:lnTo>
                <a:lnTo>
                  <a:pt x="4329" y="2165"/>
                </a:lnTo>
                <a:lnTo>
                  <a:pt x="4329" y="2531"/>
                </a:lnTo>
                <a:lnTo>
                  <a:pt x="4329" y="2898"/>
                </a:lnTo>
                <a:lnTo>
                  <a:pt x="4329" y="3522"/>
                </a:lnTo>
                <a:lnTo>
                  <a:pt x="4329" y="3669"/>
                </a:lnTo>
                <a:lnTo>
                  <a:pt x="4366" y="3779"/>
                </a:lnTo>
                <a:lnTo>
                  <a:pt x="4072" y="3925"/>
                </a:lnTo>
                <a:lnTo>
                  <a:pt x="3815" y="4109"/>
                </a:lnTo>
                <a:lnTo>
                  <a:pt x="3742" y="4182"/>
                </a:lnTo>
                <a:lnTo>
                  <a:pt x="3742" y="4255"/>
                </a:lnTo>
                <a:lnTo>
                  <a:pt x="3522" y="4402"/>
                </a:lnTo>
                <a:lnTo>
                  <a:pt x="3339" y="4549"/>
                </a:lnTo>
                <a:lnTo>
                  <a:pt x="3155" y="4696"/>
                </a:lnTo>
                <a:lnTo>
                  <a:pt x="3008" y="4879"/>
                </a:lnTo>
                <a:lnTo>
                  <a:pt x="2862" y="5062"/>
                </a:lnTo>
                <a:lnTo>
                  <a:pt x="2752" y="5283"/>
                </a:lnTo>
                <a:lnTo>
                  <a:pt x="2678" y="5503"/>
                </a:lnTo>
                <a:lnTo>
                  <a:pt x="2642" y="5686"/>
                </a:lnTo>
                <a:lnTo>
                  <a:pt x="2642" y="5906"/>
                </a:lnTo>
                <a:lnTo>
                  <a:pt x="2678" y="6126"/>
                </a:lnTo>
                <a:lnTo>
                  <a:pt x="2752" y="6346"/>
                </a:lnTo>
                <a:lnTo>
                  <a:pt x="2825" y="6566"/>
                </a:lnTo>
                <a:lnTo>
                  <a:pt x="2898" y="6676"/>
                </a:lnTo>
                <a:lnTo>
                  <a:pt x="2421" y="7080"/>
                </a:lnTo>
                <a:lnTo>
                  <a:pt x="1908" y="7447"/>
                </a:lnTo>
                <a:lnTo>
                  <a:pt x="1431" y="7850"/>
                </a:lnTo>
                <a:lnTo>
                  <a:pt x="1211" y="8070"/>
                </a:lnTo>
                <a:lnTo>
                  <a:pt x="991" y="8327"/>
                </a:lnTo>
                <a:lnTo>
                  <a:pt x="771" y="8364"/>
                </a:lnTo>
                <a:lnTo>
                  <a:pt x="624" y="8327"/>
                </a:lnTo>
                <a:lnTo>
                  <a:pt x="477" y="8327"/>
                </a:lnTo>
                <a:lnTo>
                  <a:pt x="367" y="8364"/>
                </a:lnTo>
                <a:lnTo>
                  <a:pt x="257" y="8437"/>
                </a:lnTo>
                <a:lnTo>
                  <a:pt x="184" y="8511"/>
                </a:lnTo>
                <a:lnTo>
                  <a:pt x="111" y="8584"/>
                </a:lnTo>
                <a:lnTo>
                  <a:pt x="37" y="8804"/>
                </a:lnTo>
                <a:lnTo>
                  <a:pt x="0" y="9061"/>
                </a:lnTo>
                <a:lnTo>
                  <a:pt x="0" y="9318"/>
                </a:lnTo>
                <a:lnTo>
                  <a:pt x="74" y="9538"/>
                </a:lnTo>
                <a:lnTo>
                  <a:pt x="257" y="9684"/>
                </a:lnTo>
                <a:lnTo>
                  <a:pt x="477" y="9831"/>
                </a:lnTo>
                <a:lnTo>
                  <a:pt x="697" y="9904"/>
                </a:lnTo>
                <a:lnTo>
                  <a:pt x="954" y="9941"/>
                </a:lnTo>
                <a:lnTo>
                  <a:pt x="1174" y="9904"/>
                </a:lnTo>
                <a:lnTo>
                  <a:pt x="1431" y="9868"/>
                </a:lnTo>
                <a:lnTo>
                  <a:pt x="1651" y="9794"/>
                </a:lnTo>
                <a:lnTo>
                  <a:pt x="1798" y="9648"/>
                </a:lnTo>
                <a:lnTo>
                  <a:pt x="1908" y="9574"/>
                </a:lnTo>
                <a:lnTo>
                  <a:pt x="1945" y="9464"/>
                </a:lnTo>
                <a:lnTo>
                  <a:pt x="1981" y="9354"/>
                </a:lnTo>
                <a:lnTo>
                  <a:pt x="1981" y="9207"/>
                </a:lnTo>
                <a:lnTo>
                  <a:pt x="1908" y="8987"/>
                </a:lnTo>
                <a:lnTo>
                  <a:pt x="1798" y="8767"/>
                </a:lnTo>
                <a:lnTo>
                  <a:pt x="1651" y="8584"/>
                </a:lnTo>
                <a:lnTo>
                  <a:pt x="1431" y="8437"/>
                </a:lnTo>
                <a:lnTo>
                  <a:pt x="1394" y="8437"/>
                </a:lnTo>
                <a:lnTo>
                  <a:pt x="1578" y="8254"/>
                </a:lnTo>
                <a:lnTo>
                  <a:pt x="1761" y="8070"/>
                </a:lnTo>
                <a:lnTo>
                  <a:pt x="2165" y="7777"/>
                </a:lnTo>
                <a:lnTo>
                  <a:pt x="2421" y="7557"/>
                </a:lnTo>
                <a:lnTo>
                  <a:pt x="2642" y="7337"/>
                </a:lnTo>
                <a:lnTo>
                  <a:pt x="2862" y="7080"/>
                </a:lnTo>
                <a:lnTo>
                  <a:pt x="3008" y="6786"/>
                </a:lnTo>
                <a:lnTo>
                  <a:pt x="3118" y="6897"/>
                </a:lnTo>
                <a:lnTo>
                  <a:pt x="3302" y="7043"/>
                </a:lnTo>
                <a:lnTo>
                  <a:pt x="3632" y="7227"/>
                </a:lnTo>
                <a:lnTo>
                  <a:pt x="3999" y="7337"/>
                </a:lnTo>
                <a:lnTo>
                  <a:pt x="4366" y="7410"/>
                </a:lnTo>
                <a:lnTo>
                  <a:pt x="4439" y="7410"/>
                </a:lnTo>
                <a:lnTo>
                  <a:pt x="4402" y="7887"/>
                </a:lnTo>
                <a:lnTo>
                  <a:pt x="4402" y="8364"/>
                </a:lnTo>
                <a:lnTo>
                  <a:pt x="4439" y="9318"/>
                </a:lnTo>
                <a:lnTo>
                  <a:pt x="4256" y="9391"/>
                </a:lnTo>
                <a:lnTo>
                  <a:pt x="4109" y="9464"/>
                </a:lnTo>
                <a:lnTo>
                  <a:pt x="3999" y="9574"/>
                </a:lnTo>
                <a:lnTo>
                  <a:pt x="3925" y="9684"/>
                </a:lnTo>
                <a:lnTo>
                  <a:pt x="3889" y="9794"/>
                </a:lnTo>
                <a:lnTo>
                  <a:pt x="3852" y="9941"/>
                </a:lnTo>
                <a:lnTo>
                  <a:pt x="3815" y="10125"/>
                </a:lnTo>
                <a:lnTo>
                  <a:pt x="3852" y="10271"/>
                </a:lnTo>
                <a:lnTo>
                  <a:pt x="3925" y="10565"/>
                </a:lnTo>
                <a:lnTo>
                  <a:pt x="4072" y="10821"/>
                </a:lnTo>
                <a:lnTo>
                  <a:pt x="4182" y="10895"/>
                </a:lnTo>
                <a:lnTo>
                  <a:pt x="4329" y="10968"/>
                </a:lnTo>
                <a:lnTo>
                  <a:pt x="4439" y="11042"/>
                </a:lnTo>
                <a:lnTo>
                  <a:pt x="4586" y="11078"/>
                </a:lnTo>
                <a:lnTo>
                  <a:pt x="4879" y="11078"/>
                </a:lnTo>
                <a:lnTo>
                  <a:pt x="5173" y="11005"/>
                </a:lnTo>
                <a:lnTo>
                  <a:pt x="5283" y="10932"/>
                </a:lnTo>
                <a:lnTo>
                  <a:pt x="5393" y="10821"/>
                </a:lnTo>
                <a:lnTo>
                  <a:pt x="5466" y="10711"/>
                </a:lnTo>
                <a:lnTo>
                  <a:pt x="5503" y="10601"/>
                </a:lnTo>
                <a:lnTo>
                  <a:pt x="5576" y="10308"/>
                </a:lnTo>
                <a:lnTo>
                  <a:pt x="5539" y="10051"/>
                </a:lnTo>
                <a:lnTo>
                  <a:pt x="5503" y="9904"/>
                </a:lnTo>
                <a:lnTo>
                  <a:pt x="5393" y="9794"/>
                </a:lnTo>
                <a:lnTo>
                  <a:pt x="5319" y="9684"/>
                </a:lnTo>
                <a:lnTo>
                  <a:pt x="5173" y="9611"/>
                </a:lnTo>
                <a:lnTo>
                  <a:pt x="5136" y="9428"/>
                </a:lnTo>
                <a:lnTo>
                  <a:pt x="5099" y="9354"/>
                </a:lnTo>
                <a:lnTo>
                  <a:pt x="4842" y="9354"/>
                </a:lnTo>
                <a:lnTo>
                  <a:pt x="4806" y="8474"/>
                </a:lnTo>
                <a:lnTo>
                  <a:pt x="4806" y="7960"/>
                </a:lnTo>
                <a:lnTo>
                  <a:pt x="4769" y="7447"/>
                </a:lnTo>
                <a:lnTo>
                  <a:pt x="5136" y="7410"/>
                </a:lnTo>
                <a:lnTo>
                  <a:pt x="5503" y="7300"/>
                </a:lnTo>
                <a:lnTo>
                  <a:pt x="5833" y="7117"/>
                </a:lnTo>
                <a:lnTo>
                  <a:pt x="6126" y="6860"/>
                </a:lnTo>
                <a:lnTo>
                  <a:pt x="6200" y="6786"/>
                </a:lnTo>
                <a:lnTo>
                  <a:pt x="6310" y="6933"/>
                </a:lnTo>
                <a:lnTo>
                  <a:pt x="6493" y="7080"/>
                </a:lnTo>
                <a:lnTo>
                  <a:pt x="6677" y="7190"/>
                </a:lnTo>
                <a:lnTo>
                  <a:pt x="6860" y="7300"/>
                </a:lnTo>
                <a:lnTo>
                  <a:pt x="7043" y="7630"/>
                </a:lnTo>
                <a:lnTo>
                  <a:pt x="7263" y="7997"/>
                </a:lnTo>
                <a:lnTo>
                  <a:pt x="7557" y="8437"/>
                </a:lnTo>
                <a:lnTo>
                  <a:pt x="7667" y="8584"/>
                </a:lnTo>
                <a:lnTo>
                  <a:pt x="7557" y="8767"/>
                </a:lnTo>
                <a:lnTo>
                  <a:pt x="7484" y="8951"/>
                </a:lnTo>
                <a:lnTo>
                  <a:pt x="7447" y="9097"/>
                </a:lnTo>
                <a:lnTo>
                  <a:pt x="7447" y="9281"/>
                </a:lnTo>
                <a:lnTo>
                  <a:pt x="7484" y="9428"/>
                </a:lnTo>
                <a:lnTo>
                  <a:pt x="7520" y="9611"/>
                </a:lnTo>
                <a:lnTo>
                  <a:pt x="7594" y="9758"/>
                </a:lnTo>
                <a:lnTo>
                  <a:pt x="7704" y="9904"/>
                </a:lnTo>
                <a:lnTo>
                  <a:pt x="7850" y="10014"/>
                </a:lnTo>
                <a:lnTo>
                  <a:pt x="7960" y="10125"/>
                </a:lnTo>
                <a:lnTo>
                  <a:pt x="8107" y="10161"/>
                </a:lnTo>
                <a:lnTo>
                  <a:pt x="8254" y="10198"/>
                </a:lnTo>
                <a:lnTo>
                  <a:pt x="8547" y="10198"/>
                </a:lnTo>
                <a:lnTo>
                  <a:pt x="8694" y="10125"/>
                </a:lnTo>
                <a:lnTo>
                  <a:pt x="8877" y="10051"/>
                </a:lnTo>
                <a:lnTo>
                  <a:pt x="9098" y="9831"/>
                </a:lnTo>
                <a:lnTo>
                  <a:pt x="9281" y="9538"/>
                </a:lnTo>
                <a:lnTo>
                  <a:pt x="9354" y="9391"/>
                </a:lnTo>
                <a:lnTo>
                  <a:pt x="9391" y="9244"/>
                </a:lnTo>
                <a:lnTo>
                  <a:pt x="9391" y="9061"/>
                </a:lnTo>
                <a:lnTo>
                  <a:pt x="9391" y="8914"/>
                </a:lnTo>
                <a:lnTo>
                  <a:pt x="9318" y="8767"/>
                </a:lnTo>
                <a:lnTo>
                  <a:pt x="9244" y="8621"/>
                </a:lnTo>
                <a:lnTo>
                  <a:pt x="9134" y="8511"/>
                </a:lnTo>
                <a:lnTo>
                  <a:pt x="8987" y="8437"/>
                </a:lnTo>
                <a:lnTo>
                  <a:pt x="8841" y="8364"/>
                </a:lnTo>
                <a:lnTo>
                  <a:pt x="8694" y="8327"/>
                </a:lnTo>
                <a:lnTo>
                  <a:pt x="8364" y="8290"/>
                </a:lnTo>
                <a:lnTo>
                  <a:pt x="8180" y="8290"/>
                </a:lnTo>
                <a:lnTo>
                  <a:pt x="7997" y="8364"/>
                </a:lnTo>
                <a:lnTo>
                  <a:pt x="7924" y="8217"/>
                </a:lnTo>
                <a:lnTo>
                  <a:pt x="7814" y="8070"/>
                </a:lnTo>
                <a:lnTo>
                  <a:pt x="7557" y="7667"/>
                </a:lnTo>
                <a:lnTo>
                  <a:pt x="7300" y="7300"/>
                </a:lnTo>
                <a:lnTo>
                  <a:pt x="7227" y="7153"/>
                </a:lnTo>
                <a:lnTo>
                  <a:pt x="7153" y="7007"/>
                </a:lnTo>
                <a:lnTo>
                  <a:pt x="7043" y="6933"/>
                </a:lnTo>
                <a:lnTo>
                  <a:pt x="6897" y="6897"/>
                </a:lnTo>
                <a:lnTo>
                  <a:pt x="6640" y="6750"/>
                </a:lnTo>
                <a:lnTo>
                  <a:pt x="6346" y="6530"/>
                </a:lnTo>
                <a:lnTo>
                  <a:pt x="6530" y="6236"/>
                </a:lnTo>
                <a:lnTo>
                  <a:pt x="6603" y="5869"/>
                </a:lnTo>
                <a:lnTo>
                  <a:pt x="6603" y="5503"/>
                </a:lnTo>
                <a:lnTo>
                  <a:pt x="6567" y="5173"/>
                </a:lnTo>
                <a:lnTo>
                  <a:pt x="6456" y="4842"/>
                </a:lnTo>
                <a:lnTo>
                  <a:pt x="6310" y="4586"/>
                </a:lnTo>
                <a:lnTo>
                  <a:pt x="6126" y="4329"/>
                </a:lnTo>
                <a:lnTo>
                  <a:pt x="5870" y="4109"/>
                </a:lnTo>
                <a:lnTo>
                  <a:pt x="5613" y="3962"/>
                </a:lnTo>
                <a:lnTo>
                  <a:pt x="5356" y="3815"/>
                </a:lnTo>
                <a:lnTo>
                  <a:pt x="5026" y="3742"/>
                </a:lnTo>
                <a:lnTo>
                  <a:pt x="4732" y="3742"/>
                </a:lnTo>
                <a:lnTo>
                  <a:pt x="4732" y="3522"/>
                </a:lnTo>
                <a:lnTo>
                  <a:pt x="4696" y="2678"/>
                </a:lnTo>
                <a:lnTo>
                  <a:pt x="4732" y="2385"/>
                </a:lnTo>
                <a:lnTo>
                  <a:pt x="4696" y="2165"/>
                </a:lnTo>
                <a:lnTo>
                  <a:pt x="4659" y="1981"/>
                </a:lnTo>
                <a:lnTo>
                  <a:pt x="4842" y="1945"/>
                </a:lnTo>
                <a:lnTo>
                  <a:pt x="5063" y="1871"/>
                </a:lnTo>
                <a:lnTo>
                  <a:pt x="5246" y="1761"/>
                </a:lnTo>
                <a:lnTo>
                  <a:pt x="5393" y="1651"/>
                </a:lnTo>
                <a:lnTo>
                  <a:pt x="5539" y="1468"/>
                </a:lnTo>
                <a:lnTo>
                  <a:pt x="5613" y="1284"/>
                </a:lnTo>
                <a:lnTo>
                  <a:pt x="5686" y="1101"/>
                </a:lnTo>
                <a:lnTo>
                  <a:pt x="5686" y="844"/>
                </a:lnTo>
                <a:lnTo>
                  <a:pt x="5613" y="624"/>
                </a:lnTo>
                <a:lnTo>
                  <a:pt x="5503" y="404"/>
                </a:lnTo>
                <a:lnTo>
                  <a:pt x="5466" y="257"/>
                </a:lnTo>
                <a:lnTo>
                  <a:pt x="5429" y="184"/>
                </a:lnTo>
                <a:lnTo>
                  <a:pt x="5356" y="147"/>
                </a:lnTo>
                <a:lnTo>
                  <a:pt x="5209" y="147"/>
                </a:lnTo>
                <a:lnTo>
                  <a:pt x="5063" y="110"/>
                </a:lnTo>
                <a:lnTo>
                  <a:pt x="4989" y="37"/>
                </a:lnTo>
                <a:lnTo>
                  <a:pt x="4806" y="0"/>
                </a:lnTo>
                <a:close/>
              </a:path>
            </a:pathLst>
          </a:custGeom>
          <a:solidFill>
            <a:srgbClr val="6D9EE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A4C2F4"/>
              </a:solidFill>
              <a:latin typeface="Arial"/>
              <a:ea typeface="Arial"/>
              <a:cs typeface="Arial"/>
              <a:sym typeface="Arial"/>
            </a:endParaRPr>
          </a:p>
        </p:txBody>
      </p:sp>
      <p:sp>
        <p:nvSpPr>
          <p:cNvPr id="925" name="Google Shape;925;p42"/>
          <p:cNvSpPr/>
          <p:nvPr/>
        </p:nvSpPr>
        <p:spPr>
          <a:xfrm>
            <a:off x="5521858" y="4998019"/>
            <a:ext cx="463059" cy="177962"/>
          </a:xfrm>
          <a:custGeom>
            <a:avLst/>
            <a:gdLst/>
            <a:ahLst/>
            <a:cxnLst/>
            <a:rect l="l" t="t" r="r" b="b"/>
            <a:pathLst>
              <a:path w="16325" h="6274" extrusionOk="0">
                <a:moveTo>
                  <a:pt x="14710" y="1"/>
                </a:moveTo>
                <a:lnTo>
                  <a:pt x="14527" y="74"/>
                </a:lnTo>
                <a:lnTo>
                  <a:pt x="14380" y="147"/>
                </a:lnTo>
                <a:lnTo>
                  <a:pt x="14270" y="221"/>
                </a:lnTo>
                <a:lnTo>
                  <a:pt x="14270" y="257"/>
                </a:lnTo>
                <a:lnTo>
                  <a:pt x="14197" y="221"/>
                </a:lnTo>
                <a:lnTo>
                  <a:pt x="14087" y="221"/>
                </a:lnTo>
                <a:lnTo>
                  <a:pt x="14013" y="294"/>
                </a:lnTo>
                <a:lnTo>
                  <a:pt x="13977" y="331"/>
                </a:lnTo>
                <a:lnTo>
                  <a:pt x="13977" y="441"/>
                </a:lnTo>
                <a:lnTo>
                  <a:pt x="14013" y="551"/>
                </a:lnTo>
                <a:lnTo>
                  <a:pt x="14050" y="587"/>
                </a:lnTo>
                <a:lnTo>
                  <a:pt x="14123" y="624"/>
                </a:lnTo>
                <a:lnTo>
                  <a:pt x="14343" y="624"/>
                </a:lnTo>
                <a:lnTo>
                  <a:pt x="14527" y="551"/>
                </a:lnTo>
                <a:lnTo>
                  <a:pt x="14710" y="477"/>
                </a:lnTo>
                <a:lnTo>
                  <a:pt x="14894" y="441"/>
                </a:lnTo>
                <a:lnTo>
                  <a:pt x="14967" y="477"/>
                </a:lnTo>
                <a:lnTo>
                  <a:pt x="15004" y="514"/>
                </a:lnTo>
                <a:lnTo>
                  <a:pt x="14967" y="587"/>
                </a:lnTo>
                <a:lnTo>
                  <a:pt x="14930" y="661"/>
                </a:lnTo>
                <a:lnTo>
                  <a:pt x="14747" y="881"/>
                </a:lnTo>
                <a:lnTo>
                  <a:pt x="14123" y="1725"/>
                </a:lnTo>
                <a:lnTo>
                  <a:pt x="14123" y="1798"/>
                </a:lnTo>
                <a:lnTo>
                  <a:pt x="14087" y="1871"/>
                </a:lnTo>
                <a:lnTo>
                  <a:pt x="14123" y="1981"/>
                </a:lnTo>
                <a:lnTo>
                  <a:pt x="14233" y="2055"/>
                </a:lnTo>
                <a:lnTo>
                  <a:pt x="14343" y="2091"/>
                </a:lnTo>
                <a:lnTo>
                  <a:pt x="14820" y="2091"/>
                </a:lnTo>
                <a:lnTo>
                  <a:pt x="15260" y="2055"/>
                </a:lnTo>
                <a:lnTo>
                  <a:pt x="15774" y="1945"/>
                </a:lnTo>
                <a:lnTo>
                  <a:pt x="16031" y="1871"/>
                </a:lnTo>
                <a:lnTo>
                  <a:pt x="16251" y="1761"/>
                </a:lnTo>
                <a:lnTo>
                  <a:pt x="16324" y="1651"/>
                </a:lnTo>
                <a:lnTo>
                  <a:pt x="16324" y="1541"/>
                </a:lnTo>
                <a:lnTo>
                  <a:pt x="16288" y="1468"/>
                </a:lnTo>
                <a:lnTo>
                  <a:pt x="16214" y="1431"/>
                </a:lnTo>
                <a:lnTo>
                  <a:pt x="16141" y="1394"/>
                </a:lnTo>
                <a:lnTo>
                  <a:pt x="15957" y="1431"/>
                </a:lnTo>
                <a:lnTo>
                  <a:pt x="15774" y="1468"/>
                </a:lnTo>
                <a:lnTo>
                  <a:pt x="15370" y="1541"/>
                </a:lnTo>
                <a:lnTo>
                  <a:pt x="14820" y="1615"/>
                </a:lnTo>
                <a:lnTo>
                  <a:pt x="14820" y="1615"/>
                </a:lnTo>
                <a:lnTo>
                  <a:pt x="15260" y="1028"/>
                </a:lnTo>
                <a:lnTo>
                  <a:pt x="15370" y="844"/>
                </a:lnTo>
                <a:lnTo>
                  <a:pt x="15481" y="698"/>
                </a:lnTo>
                <a:lnTo>
                  <a:pt x="15517" y="477"/>
                </a:lnTo>
                <a:lnTo>
                  <a:pt x="15517" y="404"/>
                </a:lnTo>
                <a:lnTo>
                  <a:pt x="15481" y="294"/>
                </a:lnTo>
                <a:lnTo>
                  <a:pt x="15370" y="184"/>
                </a:lnTo>
                <a:lnTo>
                  <a:pt x="15224" y="74"/>
                </a:lnTo>
                <a:lnTo>
                  <a:pt x="15077" y="37"/>
                </a:lnTo>
                <a:lnTo>
                  <a:pt x="14894" y="1"/>
                </a:lnTo>
                <a:close/>
                <a:moveTo>
                  <a:pt x="6604" y="2788"/>
                </a:moveTo>
                <a:lnTo>
                  <a:pt x="6163" y="2898"/>
                </a:lnTo>
                <a:lnTo>
                  <a:pt x="5576" y="2972"/>
                </a:lnTo>
                <a:lnTo>
                  <a:pt x="5283" y="3045"/>
                </a:lnTo>
                <a:lnTo>
                  <a:pt x="4990" y="3118"/>
                </a:lnTo>
                <a:lnTo>
                  <a:pt x="4953" y="3155"/>
                </a:lnTo>
                <a:lnTo>
                  <a:pt x="4880" y="3229"/>
                </a:lnTo>
                <a:lnTo>
                  <a:pt x="4880" y="3302"/>
                </a:lnTo>
                <a:lnTo>
                  <a:pt x="4880" y="3339"/>
                </a:lnTo>
                <a:lnTo>
                  <a:pt x="4880" y="3412"/>
                </a:lnTo>
                <a:lnTo>
                  <a:pt x="4916" y="3485"/>
                </a:lnTo>
                <a:lnTo>
                  <a:pt x="4990" y="3522"/>
                </a:lnTo>
                <a:lnTo>
                  <a:pt x="5063" y="3522"/>
                </a:lnTo>
                <a:lnTo>
                  <a:pt x="5613" y="3485"/>
                </a:lnTo>
                <a:lnTo>
                  <a:pt x="6163" y="3412"/>
                </a:lnTo>
                <a:lnTo>
                  <a:pt x="6640" y="3339"/>
                </a:lnTo>
                <a:lnTo>
                  <a:pt x="6860" y="3265"/>
                </a:lnTo>
                <a:lnTo>
                  <a:pt x="6970" y="3192"/>
                </a:lnTo>
                <a:lnTo>
                  <a:pt x="7044" y="3118"/>
                </a:lnTo>
                <a:lnTo>
                  <a:pt x="7044" y="3008"/>
                </a:lnTo>
                <a:lnTo>
                  <a:pt x="7044" y="2972"/>
                </a:lnTo>
                <a:lnTo>
                  <a:pt x="7007" y="2898"/>
                </a:lnTo>
                <a:lnTo>
                  <a:pt x="6897" y="2862"/>
                </a:lnTo>
                <a:lnTo>
                  <a:pt x="6824" y="2825"/>
                </a:lnTo>
                <a:lnTo>
                  <a:pt x="6604" y="2788"/>
                </a:lnTo>
                <a:close/>
                <a:moveTo>
                  <a:pt x="13500" y="1945"/>
                </a:moveTo>
                <a:lnTo>
                  <a:pt x="13280" y="1981"/>
                </a:lnTo>
                <a:lnTo>
                  <a:pt x="13060" y="2018"/>
                </a:lnTo>
                <a:lnTo>
                  <a:pt x="12876" y="2055"/>
                </a:lnTo>
                <a:lnTo>
                  <a:pt x="12693" y="2201"/>
                </a:lnTo>
                <a:lnTo>
                  <a:pt x="12546" y="2275"/>
                </a:lnTo>
                <a:lnTo>
                  <a:pt x="12436" y="2422"/>
                </a:lnTo>
                <a:lnTo>
                  <a:pt x="12289" y="2678"/>
                </a:lnTo>
                <a:lnTo>
                  <a:pt x="12179" y="3008"/>
                </a:lnTo>
                <a:lnTo>
                  <a:pt x="12179" y="3339"/>
                </a:lnTo>
                <a:lnTo>
                  <a:pt x="12179" y="3522"/>
                </a:lnTo>
                <a:lnTo>
                  <a:pt x="12216" y="3669"/>
                </a:lnTo>
                <a:lnTo>
                  <a:pt x="12289" y="3815"/>
                </a:lnTo>
                <a:lnTo>
                  <a:pt x="12363" y="3962"/>
                </a:lnTo>
                <a:lnTo>
                  <a:pt x="12473" y="4109"/>
                </a:lnTo>
                <a:lnTo>
                  <a:pt x="12583" y="4219"/>
                </a:lnTo>
                <a:lnTo>
                  <a:pt x="12729" y="4292"/>
                </a:lnTo>
                <a:lnTo>
                  <a:pt x="12876" y="4366"/>
                </a:lnTo>
                <a:lnTo>
                  <a:pt x="12986" y="4402"/>
                </a:lnTo>
                <a:lnTo>
                  <a:pt x="13096" y="4402"/>
                </a:lnTo>
                <a:lnTo>
                  <a:pt x="13353" y="4329"/>
                </a:lnTo>
                <a:lnTo>
                  <a:pt x="13757" y="4146"/>
                </a:lnTo>
                <a:lnTo>
                  <a:pt x="14197" y="3999"/>
                </a:lnTo>
                <a:lnTo>
                  <a:pt x="14417" y="3852"/>
                </a:lnTo>
                <a:lnTo>
                  <a:pt x="14564" y="3705"/>
                </a:lnTo>
                <a:lnTo>
                  <a:pt x="14600" y="3632"/>
                </a:lnTo>
                <a:lnTo>
                  <a:pt x="14564" y="3559"/>
                </a:lnTo>
                <a:lnTo>
                  <a:pt x="14527" y="3485"/>
                </a:lnTo>
                <a:lnTo>
                  <a:pt x="14453" y="3449"/>
                </a:lnTo>
                <a:lnTo>
                  <a:pt x="14343" y="3412"/>
                </a:lnTo>
                <a:lnTo>
                  <a:pt x="14197" y="3449"/>
                </a:lnTo>
                <a:lnTo>
                  <a:pt x="13940" y="3522"/>
                </a:lnTo>
                <a:lnTo>
                  <a:pt x="13426" y="3742"/>
                </a:lnTo>
                <a:lnTo>
                  <a:pt x="13280" y="3815"/>
                </a:lnTo>
                <a:lnTo>
                  <a:pt x="13133" y="3852"/>
                </a:lnTo>
                <a:lnTo>
                  <a:pt x="12986" y="3852"/>
                </a:lnTo>
                <a:lnTo>
                  <a:pt x="12839" y="3779"/>
                </a:lnTo>
                <a:lnTo>
                  <a:pt x="12766" y="3669"/>
                </a:lnTo>
                <a:lnTo>
                  <a:pt x="12729" y="3559"/>
                </a:lnTo>
                <a:lnTo>
                  <a:pt x="12656" y="3339"/>
                </a:lnTo>
                <a:lnTo>
                  <a:pt x="12656" y="3118"/>
                </a:lnTo>
                <a:lnTo>
                  <a:pt x="12729" y="2898"/>
                </a:lnTo>
                <a:lnTo>
                  <a:pt x="12839" y="2715"/>
                </a:lnTo>
                <a:lnTo>
                  <a:pt x="12986" y="2532"/>
                </a:lnTo>
                <a:lnTo>
                  <a:pt x="13133" y="2458"/>
                </a:lnTo>
                <a:lnTo>
                  <a:pt x="13280" y="2422"/>
                </a:lnTo>
                <a:lnTo>
                  <a:pt x="13610" y="2385"/>
                </a:lnTo>
                <a:lnTo>
                  <a:pt x="13940" y="2348"/>
                </a:lnTo>
                <a:lnTo>
                  <a:pt x="14307" y="2348"/>
                </a:lnTo>
                <a:lnTo>
                  <a:pt x="14307" y="2311"/>
                </a:lnTo>
                <a:lnTo>
                  <a:pt x="14307" y="2275"/>
                </a:lnTo>
                <a:lnTo>
                  <a:pt x="14307" y="2238"/>
                </a:lnTo>
                <a:lnTo>
                  <a:pt x="14123" y="2128"/>
                </a:lnTo>
                <a:lnTo>
                  <a:pt x="13903" y="2055"/>
                </a:lnTo>
                <a:lnTo>
                  <a:pt x="13720" y="1981"/>
                </a:lnTo>
                <a:lnTo>
                  <a:pt x="13500" y="1945"/>
                </a:lnTo>
                <a:close/>
                <a:moveTo>
                  <a:pt x="6787" y="4182"/>
                </a:moveTo>
                <a:lnTo>
                  <a:pt x="6347" y="4292"/>
                </a:lnTo>
                <a:lnTo>
                  <a:pt x="5907" y="4366"/>
                </a:lnTo>
                <a:lnTo>
                  <a:pt x="5466" y="4439"/>
                </a:lnTo>
                <a:lnTo>
                  <a:pt x="5063" y="4549"/>
                </a:lnTo>
                <a:lnTo>
                  <a:pt x="4990" y="4622"/>
                </a:lnTo>
                <a:lnTo>
                  <a:pt x="4953" y="4696"/>
                </a:lnTo>
                <a:lnTo>
                  <a:pt x="4953" y="4806"/>
                </a:lnTo>
                <a:lnTo>
                  <a:pt x="5063" y="4843"/>
                </a:lnTo>
                <a:lnTo>
                  <a:pt x="5283" y="4879"/>
                </a:lnTo>
                <a:lnTo>
                  <a:pt x="5980" y="4879"/>
                </a:lnTo>
                <a:lnTo>
                  <a:pt x="6457" y="4769"/>
                </a:lnTo>
                <a:lnTo>
                  <a:pt x="6897" y="4659"/>
                </a:lnTo>
                <a:lnTo>
                  <a:pt x="6970" y="4622"/>
                </a:lnTo>
                <a:lnTo>
                  <a:pt x="7044" y="4586"/>
                </a:lnTo>
                <a:lnTo>
                  <a:pt x="7080" y="4512"/>
                </a:lnTo>
                <a:lnTo>
                  <a:pt x="7117" y="4439"/>
                </a:lnTo>
                <a:lnTo>
                  <a:pt x="7080" y="4292"/>
                </a:lnTo>
                <a:lnTo>
                  <a:pt x="7007" y="4219"/>
                </a:lnTo>
                <a:lnTo>
                  <a:pt x="6934" y="4182"/>
                </a:lnTo>
                <a:close/>
                <a:moveTo>
                  <a:pt x="11079" y="2055"/>
                </a:moveTo>
                <a:lnTo>
                  <a:pt x="10785" y="2091"/>
                </a:lnTo>
                <a:lnTo>
                  <a:pt x="10565" y="2165"/>
                </a:lnTo>
                <a:lnTo>
                  <a:pt x="10382" y="2311"/>
                </a:lnTo>
                <a:lnTo>
                  <a:pt x="10235" y="2495"/>
                </a:lnTo>
                <a:lnTo>
                  <a:pt x="10198" y="2385"/>
                </a:lnTo>
                <a:lnTo>
                  <a:pt x="10088" y="2348"/>
                </a:lnTo>
                <a:lnTo>
                  <a:pt x="9942" y="2311"/>
                </a:lnTo>
                <a:lnTo>
                  <a:pt x="9611" y="2311"/>
                </a:lnTo>
                <a:lnTo>
                  <a:pt x="9501" y="2348"/>
                </a:lnTo>
                <a:lnTo>
                  <a:pt x="9208" y="2495"/>
                </a:lnTo>
                <a:lnTo>
                  <a:pt x="8988" y="2678"/>
                </a:lnTo>
                <a:lnTo>
                  <a:pt x="8951" y="2568"/>
                </a:lnTo>
                <a:lnTo>
                  <a:pt x="8915" y="2532"/>
                </a:lnTo>
                <a:lnTo>
                  <a:pt x="8878" y="2532"/>
                </a:lnTo>
                <a:lnTo>
                  <a:pt x="8804" y="2568"/>
                </a:lnTo>
                <a:lnTo>
                  <a:pt x="8731" y="2752"/>
                </a:lnTo>
                <a:lnTo>
                  <a:pt x="8658" y="2935"/>
                </a:lnTo>
                <a:lnTo>
                  <a:pt x="8621" y="3339"/>
                </a:lnTo>
                <a:lnTo>
                  <a:pt x="8584" y="3705"/>
                </a:lnTo>
                <a:lnTo>
                  <a:pt x="8621" y="4072"/>
                </a:lnTo>
                <a:lnTo>
                  <a:pt x="8694" y="4439"/>
                </a:lnTo>
                <a:lnTo>
                  <a:pt x="8768" y="4806"/>
                </a:lnTo>
                <a:lnTo>
                  <a:pt x="8804" y="4879"/>
                </a:lnTo>
                <a:lnTo>
                  <a:pt x="8878" y="4953"/>
                </a:lnTo>
                <a:lnTo>
                  <a:pt x="8951" y="4989"/>
                </a:lnTo>
                <a:lnTo>
                  <a:pt x="9061" y="4953"/>
                </a:lnTo>
                <a:lnTo>
                  <a:pt x="9135" y="4916"/>
                </a:lnTo>
                <a:lnTo>
                  <a:pt x="9208" y="4879"/>
                </a:lnTo>
                <a:lnTo>
                  <a:pt x="9245" y="4769"/>
                </a:lnTo>
                <a:lnTo>
                  <a:pt x="9208" y="4659"/>
                </a:lnTo>
                <a:lnTo>
                  <a:pt x="9135" y="4182"/>
                </a:lnTo>
                <a:lnTo>
                  <a:pt x="9098" y="3669"/>
                </a:lnTo>
                <a:lnTo>
                  <a:pt x="9135" y="3339"/>
                </a:lnTo>
                <a:lnTo>
                  <a:pt x="9208" y="3118"/>
                </a:lnTo>
                <a:lnTo>
                  <a:pt x="9391" y="2972"/>
                </a:lnTo>
                <a:lnTo>
                  <a:pt x="9575" y="2825"/>
                </a:lnTo>
                <a:lnTo>
                  <a:pt x="9795" y="2788"/>
                </a:lnTo>
                <a:lnTo>
                  <a:pt x="9868" y="4072"/>
                </a:lnTo>
                <a:lnTo>
                  <a:pt x="9905" y="4146"/>
                </a:lnTo>
                <a:lnTo>
                  <a:pt x="9942" y="4219"/>
                </a:lnTo>
                <a:lnTo>
                  <a:pt x="10015" y="4292"/>
                </a:lnTo>
                <a:lnTo>
                  <a:pt x="10125" y="4292"/>
                </a:lnTo>
                <a:lnTo>
                  <a:pt x="10198" y="4329"/>
                </a:lnTo>
                <a:lnTo>
                  <a:pt x="10272" y="4292"/>
                </a:lnTo>
                <a:lnTo>
                  <a:pt x="10308" y="4219"/>
                </a:lnTo>
                <a:lnTo>
                  <a:pt x="10345" y="4146"/>
                </a:lnTo>
                <a:lnTo>
                  <a:pt x="10455" y="3559"/>
                </a:lnTo>
                <a:lnTo>
                  <a:pt x="10565" y="3008"/>
                </a:lnTo>
                <a:lnTo>
                  <a:pt x="10602" y="2862"/>
                </a:lnTo>
                <a:lnTo>
                  <a:pt x="10675" y="2752"/>
                </a:lnTo>
                <a:lnTo>
                  <a:pt x="10785" y="2642"/>
                </a:lnTo>
                <a:lnTo>
                  <a:pt x="10895" y="2568"/>
                </a:lnTo>
                <a:lnTo>
                  <a:pt x="11079" y="2568"/>
                </a:lnTo>
                <a:lnTo>
                  <a:pt x="11115" y="2642"/>
                </a:lnTo>
                <a:lnTo>
                  <a:pt x="11115" y="2752"/>
                </a:lnTo>
                <a:lnTo>
                  <a:pt x="11115" y="2862"/>
                </a:lnTo>
                <a:lnTo>
                  <a:pt x="11189" y="3449"/>
                </a:lnTo>
                <a:lnTo>
                  <a:pt x="11299" y="4036"/>
                </a:lnTo>
                <a:lnTo>
                  <a:pt x="11372" y="4256"/>
                </a:lnTo>
                <a:lnTo>
                  <a:pt x="11446" y="4512"/>
                </a:lnTo>
                <a:lnTo>
                  <a:pt x="11556" y="4732"/>
                </a:lnTo>
                <a:lnTo>
                  <a:pt x="11629" y="4806"/>
                </a:lnTo>
                <a:lnTo>
                  <a:pt x="11739" y="4843"/>
                </a:lnTo>
                <a:lnTo>
                  <a:pt x="11849" y="4843"/>
                </a:lnTo>
                <a:lnTo>
                  <a:pt x="11922" y="4806"/>
                </a:lnTo>
                <a:lnTo>
                  <a:pt x="11996" y="4769"/>
                </a:lnTo>
                <a:lnTo>
                  <a:pt x="12032" y="4696"/>
                </a:lnTo>
                <a:lnTo>
                  <a:pt x="12069" y="4586"/>
                </a:lnTo>
                <a:lnTo>
                  <a:pt x="11996" y="4476"/>
                </a:lnTo>
                <a:lnTo>
                  <a:pt x="11922" y="4402"/>
                </a:lnTo>
                <a:lnTo>
                  <a:pt x="11886" y="4256"/>
                </a:lnTo>
                <a:lnTo>
                  <a:pt x="11812" y="4072"/>
                </a:lnTo>
                <a:lnTo>
                  <a:pt x="11776" y="3779"/>
                </a:lnTo>
                <a:lnTo>
                  <a:pt x="11666" y="3339"/>
                </a:lnTo>
                <a:lnTo>
                  <a:pt x="11629" y="2862"/>
                </a:lnTo>
                <a:lnTo>
                  <a:pt x="11629" y="2532"/>
                </a:lnTo>
                <a:lnTo>
                  <a:pt x="11592" y="2385"/>
                </a:lnTo>
                <a:lnTo>
                  <a:pt x="11482" y="2275"/>
                </a:lnTo>
                <a:lnTo>
                  <a:pt x="11299" y="2128"/>
                </a:lnTo>
                <a:lnTo>
                  <a:pt x="11189" y="2091"/>
                </a:lnTo>
                <a:lnTo>
                  <a:pt x="11079" y="2055"/>
                </a:lnTo>
                <a:close/>
                <a:moveTo>
                  <a:pt x="2715" y="1138"/>
                </a:moveTo>
                <a:lnTo>
                  <a:pt x="2569" y="1174"/>
                </a:lnTo>
                <a:lnTo>
                  <a:pt x="2422" y="1284"/>
                </a:lnTo>
                <a:lnTo>
                  <a:pt x="2385" y="1358"/>
                </a:lnTo>
                <a:lnTo>
                  <a:pt x="2165" y="1284"/>
                </a:lnTo>
                <a:lnTo>
                  <a:pt x="1762" y="1284"/>
                </a:lnTo>
                <a:lnTo>
                  <a:pt x="1542" y="1358"/>
                </a:lnTo>
                <a:lnTo>
                  <a:pt x="771" y="1504"/>
                </a:lnTo>
                <a:lnTo>
                  <a:pt x="368" y="1651"/>
                </a:lnTo>
                <a:lnTo>
                  <a:pt x="184" y="1725"/>
                </a:lnTo>
                <a:lnTo>
                  <a:pt x="38" y="1835"/>
                </a:lnTo>
                <a:lnTo>
                  <a:pt x="1" y="1908"/>
                </a:lnTo>
                <a:lnTo>
                  <a:pt x="1" y="1981"/>
                </a:lnTo>
                <a:lnTo>
                  <a:pt x="38" y="2018"/>
                </a:lnTo>
                <a:lnTo>
                  <a:pt x="111" y="2055"/>
                </a:lnTo>
                <a:lnTo>
                  <a:pt x="74" y="2348"/>
                </a:lnTo>
                <a:lnTo>
                  <a:pt x="74" y="2642"/>
                </a:lnTo>
                <a:lnTo>
                  <a:pt x="74" y="3705"/>
                </a:lnTo>
                <a:lnTo>
                  <a:pt x="111" y="4843"/>
                </a:lnTo>
                <a:lnTo>
                  <a:pt x="148" y="5980"/>
                </a:lnTo>
                <a:lnTo>
                  <a:pt x="184" y="6090"/>
                </a:lnTo>
                <a:lnTo>
                  <a:pt x="294" y="6200"/>
                </a:lnTo>
                <a:lnTo>
                  <a:pt x="404" y="6236"/>
                </a:lnTo>
                <a:lnTo>
                  <a:pt x="514" y="6200"/>
                </a:lnTo>
                <a:lnTo>
                  <a:pt x="624" y="6236"/>
                </a:lnTo>
                <a:lnTo>
                  <a:pt x="845" y="6273"/>
                </a:lnTo>
                <a:lnTo>
                  <a:pt x="1028" y="6236"/>
                </a:lnTo>
                <a:lnTo>
                  <a:pt x="1395" y="6163"/>
                </a:lnTo>
                <a:lnTo>
                  <a:pt x="2385" y="5980"/>
                </a:lnTo>
                <a:lnTo>
                  <a:pt x="2605" y="5943"/>
                </a:lnTo>
                <a:lnTo>
                  <a:pt x="2752" y="5906"/>
                </a:lnTo>
                <a:lnTo>
                  <a:pt x="2899" y="5833"/>
                </a:lnTo>
                <a:lnTo>
                  <a:pt x="2972" y="5686"/>
                </a:lnTo>
                <a:lnTo>
                  <a:pt x="2972" y="5576"/>
                </a:lnTo>
                <a:lnTo>
                  <a:pt x="2935" y="5503"/>
                </a:lnTo>
                <a:lnTo>
                  <a:pt x="2825" y="5429"/>
                </a:lnTo>
                <a:lnTo>
                  <a:pt x="2679" y="5393"/>
                </a:lnTo>
                <a:lnTo>
                  <a:pt x="2532" y="5393"/>
                </a:lnTo>
                <a:lnTo>
                  <a:pt x="2385" y="5429"/>
                </a:lnTo>
                <a:lnTo>
                  <a:pt x="2055" y="5503"/>
                </a:lnTo>
                <a:lnTo>
                  <a:pt x="1762" y="5576"/>
                </a:lnTo>
                <a:lnTo>
                  <a:pt x="1028" y="5723"/>
                </a:lnTo>
                <a:lnTo>
                  <a:pt x="698" y="5796"/>
                </a:lnTo>
                <a:lnTo>
                  <a:pt x="661" y="4953"/>
                </a:lnTo>
                <a:lnTo>
                  <a:pt x="624" y="4109"/>
                </a:lnTo>
                <a:lnTo>
                  <a:pt x="845" y="4109"/>
                </a:lnTo>
                <a:lnTo>
                  <a:pt x="1028" y="4072"/>
                </a:lnTo>
                <a:lnTo>
                  <a:pt x="1431" y="3962"/>
                </a:lnTo>
                <a:lnTo>
                  <a:pt x="2459" y="3742"/>
                </a:lnTo>
                <a:lnTo>
                  <a:pt x="2495" y="3779"/>
                </a:lnTo>
                <a:lnTo>
                  <a:pt x="2605" y="3779"/>
                </a:lnTo>
                <a:lnTo>
                  <a:pt x="2679" y="3742"/>
                </a:lnTo>
                <a:lnTo>
                  <a:pt x="2752" y="3705"/>
                </a:lnTo>
                <a:lnTo>
                  <a:pt x="2789" y="3669"/>
                </a:lnTo>
                <a:lnTo>
                  <a:pt x="2862" y="3559"/>
                </a:lnTo>
                <a:lnTo>
                  <a:pt x="2899" y="3485"/>
                </a:lnTo>
                <a:lnTo>
                  <a:pt x="2899" y="3412"/>
                </a:lnTo>
                <a:lnTo>
                  <a:pt x="2862" y="3339"/>
                </a:lnTo>
                <a:lnTo>
                  <a:pt x="2825" y="3265"/>
                </a:lnTo>
                <a:lnTo>
                  <a:pt x="2715" y="3155"/>
                </a:lnTo>
                <a:lnTo>
                  <a:pt x="2532" y="3155"/>
                </a:lnTo>
                <a:lnTo>
                  <a:pt x="1431" y="3449"/>
                </a:lnTo>
                <a:lnTo>
                  <a:pt x="1028" y="3522"/>
                </a:lnTo>
                <a:lnTo>
                  <a:pt x="808" y="3595"/>
                </a:lnTo>
                <a:lnTo>
                  <a:pt x="624" y="3632"/>
                </a:lnTo>
                <a:lnTo>
                  <a:pt x="588" y="2788"/>
                </a:lnTo>
                <a:lnTo>
                  <a:pt x="588" y="2458"/>
                </a:lnTo>
                <a:lnTo>
                  <a:pt x="551" y="2091"/>
                </a:lnTo>
                <a:lnTo>
                  <a:pt x="1065" y="1981"/>
                </a:lnTo>
                <a:lnTo>
                  <a:pt x="1615" y="1835"/>
                </a:lnTo>
                <a:lnTo>
                  <a:pt x="1798" y="1798"/>
                </a:lnTo>
                <a:lnTo>
                  <a:pt x="2055" y="1798"/>
                </a:lnTo>
                <a:lnTo>
                  <a:pt x="2165" y="1871"/>
                </a:lnTo>
                <a:lnTo>
                  <a:pt x="2238" y="1908"/>
                </a:lnTo>
                <a:lnTo>
                  <a:pt x="2312" y="1945"/>
                </a:lnTo>
                <a:lnTo>
                  <a:pt x="2422" y="1945"/>
                </a:lnTo>
                <a:lnTo>
                  <a:pt x="2495" y="1908"/>
                </a:lnTo>
                <a:lnTo>
                  <a:pt x="3009" y="1651"/>
                </a:lnTo>
                <a:lnTo>
                  <a:pt x="3082" y="1615"/>
                </a:lnTo>
                <a:lnTo>
                  <a:pt x="3119" y="1578"/>
                </a:lnTo>
                <a:lnTo>
                  <a:pt x="3156" y="1431"/>
                </a:lnTo>
                <a:lnTo>
                  <a:pt x="3119" y="1284"/>
                </a:lnTo>
                <a:lnTo>
                  <a:pt x="3082" y="1248"/>
                </a:lnTo>
                <a:lnTo>
                  <a:pt x="3009" y="1174"/>
                </a:lnTo>
                <a:lnTo>
                  <a:pt x="2862" y="1138"/>
                </a:lnTo>
                <a:close/>
              </a:path>
            </a:pathLst>
          </a:custGeom>
          <a:solidFill>
            <a:srgbClr val="6D9EE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A4C2F4"/>
              </a:solidFill>
              <a:latin typeface="Arial"/>
              <a:ea typeface="Arial"/>
              <a:cs typeface="Arial"/>
              <a:sym typeface="Arial"/>
            </a:endParaRPr>
          </a:p>
        </p:txBody>
      </p:sp>
      <p:sp>
        <p:nvSpPr>
          <p:cNvPr id="926" name="Google Shape;926;p42"/>
          <p:cNvSpPr/>
          <p:nvPr/>
        </p:nvSpPr>
        <p:spPr>
          <a:xfrm>
            <a:off x="8052572" y="4825260"/>
            <a:ext cx="589992" cy="414129"/>
          </a:xfrm>
          <a:custGeom>
            <a:avLst/>
            <a:gdLst/>
            <a:ahLst/>
            <a:cxnLst/>
            <a:rect l="l" t="t" r="r" b="b"/>
            <a:pathLst>
              <a:path w="20800" h="14600" extrusionOk="0">
                <a:moveTo>
                  <a:pt x="5466" y="441"/>
                </a:moveTo>
                <a:lnTo>
                  <a:pt x="5650" y="478"/>
                </a:lnTo>
                <a:lnTo>
                  <a:pt x="5577" y="478"/>
                </a:lnTo>
                <a:lnTo>
                  <a:pt x="5466" y="441"/>
                </a:lnTo>
                <a:close/>
                <a:moveTo>
                  <a:pt x="4843" y="478"/>
                </a:moveTo>
                <a:lnTo>
                  <a:pt x="4806" y="514"/>
                </a:lnTo>
                <a:lnTo>
                  <a:pt x="4586" y="551"/>
                </a:lnTo>
                <a:lnTo>
                  <a:pt x="4843" y="478"/>
                </a:lnTo>
                <a:close/>
                <a:moveTo>
                  <a:pt x="5173" y="808"/>
                </a:moveTo>
                <a:lnTo>
                  <a:pt x="5210" y="844"/>
                </a:lnTo>
                <a:lnTo>
                  <a:pt x="5246" y="918"/>
                </a:lnTo>
                <a:lnTo>
                  <a:pt x="5356" y="991"/>
                </a:lnTo>
                <a:lnTo>
                  <a:pt x="5503" y="1028"/>
                </a:lnTo>
                <a:lnTo>
                  <a:pt x="5760" y="1028"/>
                </a:lnTo>
                <a:lnTo>
                  <a:pt x="5870" y="991"/>
                </a:lnTo>
                <a:lnTo>
                  <a:pt x="5980" y="991"/>
                </a:lnTo>
                <a:lnTo>
                  <a:pt x="6017" y="1028"/>
                </a:lnTo>
                <a:lnTo>
                  <a:pt x="6053" y="1101"/>
                </a:lnTo>
                <a:lnTo>
                  <a:pt x="6163" y="1431"/>
                </a:lnTo>
                <a:lnTo>
                  <a:pt x="6163" y="1725"/>
                </a:lnTo>
                <a:lnTo>
                  <a:pt x="6127" y="2055"/>
                </a:lnTo>
                <a:lnTo>
                  <a:pt x="6053" y="2348"/>
                </a:lnTo>
                <a:lnTo>
                  <a:pt x="5980" y="2532"/>
                </a:lnTo>
                <a:lnTo>
                  <a:pt x="5907" y="2715"/>
                </a:lnTo>
                <a:lnTo>
                  <a:pt x="5650" y="3009"/>
                </a:lnTo>
                <a:lnTo>
                  <a:pt x="5393" y="3229"/>
                </a:lnTo>
                <a:lnTo>
                  <a:pt x="5063" y="3412"/>
                </a:lnTo>
                <a:lnTo>
                  <a:pt x="5063" y="3375"/>
                </a:lnTo>
                <a:lnTo>
                  <a:pt x="5063" y="3302"/>
                </a:lnTo>
                <a:lnTo>
                  <a:pt x="5026" y="3265"/>
                </a:lnTo>
                <a:lnTo>
                  <a:pt x="4953" y="3229"/>
                </a:lnTo>
                <a:lnTo>
                  <a:pt x="4880" y="3229"/>
                </a:lnTo>
                <a:lnTo>
                  <a:pt x="5063" y="2789"/>
                </a:lnTo>
                <a:lnTo>
                  <a:pt x="5063" y="2715"/>
                </a:lnTo>
                <a:lnTo>
                  <a:pt x="4990" y="2679"/>
                </a:lnTo>
                <a:lnTo>
                  <a:pt x="4953" y="2679"/>
                </a:lnTo>
                <a:lnTo>
                  <a:pt x="4880" y="2715"/>
                </a:lnTo>
                <a:lnTo>
                  <a:pt x="4549" y="3229"/>
                </a:lnTo>
                <a:lnTo>
                  <a:pt x="4329" y="3559"/>
                </a:lnTo>
                <a:lnTo>
                  <a:pt x="4109" y="3522"/>
                </a:lnTo>
                <a:lnTo>
                  <a:pt x="3853" y="3486"/>
                </a:lnTo>
                <a:lnTo>
                  <a:pt x="3706" y="3449"/>
                </a:lnTo>
                <a:lnTo>
                  <a:pt x="3999" y="3192"/>
                </a:lnTo>
                <a:lnTo>
                  <a:pt x="4586" y="2642"/>
                </a:lnTo>
                <a:lnTo>
                  <a:pt x="4586" y="2568"/>
                </a:lnTo>
                <a:lnTo>
                  <a:pt x="4586" y="2495"/>
                </a:lnTo>
                <a:lnTo>
                  <a:pt x="4513" y="2458"/>
                </a:lnTo>
                <a:lnTo>
                  <a:pt x="4439" y="2458"/>
                </a:lnTo>
                <a:lnTo>
                  <a:pt x="3486" y="3119"/>
                </a:lnTo>
                <a:lnTo>
                  <a:pt x="3302" y="3265"/>
                </a:lnTo>
                <a:lnTo>
                  <a:pt x="3229" y="3192"/>
                </a:lnTo>
                <a:lnTo>
                  <a:pt x="3266" y="3082"/>
                </a:lnTo>
                <a:lnTo>
                  <a:pt x="3302" y="3009"/>
                </a:lnTo>
                <a:lnTo>
                  <a:pt x="3266" y="2935"/>
                </a:lnTo>
                <a:lnTo>
                  <a:pt x="3229" y="2899"/>
                </a:lnTo>
                <a:lnTo>
                  <a:pt x="3339" y="2935"/>
                </a:lnTo>
                <a:lnTo>
                  <a:pt x="3669" y="2752"/>
                </a:lnTo>
                <a:lnTo>
                  <a:pt x="4733" y="2055"/>
                </a:lnTo>
                <a:lnTo>
                  <a:pt x="4770" y="1982"/>
                </a:lnTo>
                <a:lnTo>
                  <a:pt x="4770" y="1945"/>
                </a:lnTo>
                <a:lnTo>
                  <a:pt x="4733" y="1872"/>
                </a:lnTo>
                <a:lnTo>
                  <a:pt x="4660" y="1872"/>
                </a:lnTo>
                <a:lnTo>
                  <a:pt x="4329" y="1982"/>
                </a:lnTo>
                <a:lnTo>
                  <a:pt x="3816" y="2202"/>
                </a:lnTo>
                <a:lnTo>
                  <a:pt x="3302" y="2458"/>
                </a:lnTo>
                <a:lnTo>
                  <a:pt x="3082" y="2642"/>
                </a:lnTo>
                <a:lnTo>
                  <a:pt x="2935" y="2789"/>
                </a:lnTo>
                <a:lnTo>
                  <a:pt x="2899" y="2605"/>
                </a:lnTo>
                <a:lnTo>
                  <a:pt x="2899" y="2458"/>
                </a:lnTo>
                <a:lnTo>
                  <a:pt x="3082" y="2385"/>
                </a:lnTo>
                <a:lnTo>
                  <a:pt x="3266" y="2238"/>
                </a:lnTo>
                <a:lnTo>
                  <a:pt x="3632" y="2018"/>
                </a:lnTo>
                <a:lnTo>
                  <a:pt x="4109" y="1725"/>
                </a:lnTo>
                <a:lnTo>
                  <a:pt x="4586" y="1505"/>
                </a:lnTo>
                <a:lnTo>
                  <a:pt x="4660" y="1431"/>
                </a:lnTo>
                <a:lnTo>
                  <a:pt x="4660" y="1358"/>
                </a:lnTo>
                <a:lnTo>
                  <a:pt x="4586" y="1321"/>
                </a:lnTo>
                <a:lnTo>
                  <a:pt x="4513" y="1285"/>
                </a:lnTo>
                <a:lnTo>
                  <a:pt x="4256" y="1358"/>
                </a:lnTo>
                <a:lnTo>
                  <a:pt x="3963" y="1431"/>
                </a:lnTo>
                <a:lnTo>
                  <a:pt x="3706" y="1505"/>
                </a:lnTo>
                <a:lnTo>
                  <a:pt x="3449" y="1651"/>
                </a:lnTo>
                <a:lnTo>
                  <a:pt x="3156" y="1798"/>
                </a:lnTo>
                <a:lnTo>
                  <a:pt x="3302" y="1578"/>
                </a:lnTo>
                <a:lnTo>
                  <a:pt x="3486" y="1358"/>
                </a:lnTo>
                <a:lnTo>
                  <a:pt x="3779" y="1211"/>
                </a:lnTo>
                <a:lnTo>
                  <a:pt x="4109" y="1065"/>
                </a:lnTo>
                <a:lnTo>
                  <a:pt x="4733" y="844"/>
                </a:lnTo>
                <a:lnTo>
                  <a:pt x="4770" y="918"/>
                </a:lnTo>
                <a:lnTo>
                  <a:pt x="4843" y="991"/>
                </a:lnTo>
                <a:lnTo>
                  <a:pt x="4916" y="991"/>
                </a:lnTo>
                <a:lnTo>
                  <a:pt x="4990" y="1028"/>
                </a:lnTo>
                <a:lnTo>
                  <a:pt x="5063" y="991"/>
                </a:lnTo>
                <a:lnTo>
                  <a:pt x="5100" y="955"/>
                </a:lnTo>
                <a:lnTo>
                  <a:pt x="5173" y="881"/>
                </a:lnTo>
                <a:lnTo>
                  <a:pt x="5173" y="808"/>
                </a:lnTo>
                <a:close/>
                <a:moveTo>
                  <a:pt x="9648" y="3302"/>
                </a:moveTo>
                <a:lnTo>
                  <a:pt x="9905" y="3375"/>
                </a:lnTo>
                <a:lnTo>
                  <a:pt x="9905" y="3412"/>
                </a:lnTo>
                <a:lnTo>
                  <a:pt x="10125" y="3632"/>
                </a:lnTo>
                <a:lnTo>
                  <a:pt x="10308" y="3889"/>
                </a:lnTo>
                <a:lnTo>
                  <a:pt x="10162" y="4036"/>
                </a:lnTo>
                <a:lnTo>
                  <a:pt x="9978" y="4182"/>
                </a:lnTo>
                <a:lnTo>
                  <a:pt x="9795" y="4293"/>
                </a:lnTo>
                <a:lnTo>
                  <a:pt x="9612" y="4329"/>
                </a:lnTo>
                <a:lnTo>
                  <a:pt x="9501" y="4293"/>
                </a:lnTo>
                <a:lnTo>
                  <a:pt x="9428" y="4256"/>
                </a:lnTo>
                <a:lnTo>
                  <a:pt x="9501" y="4146"/>
                </a:lnTo>
                <a:lnTo>
                  <a:pt x="9501" y="4072"/>
                </a:lnTo>
                <a:lnTo>
                  <a:pt x="9465" y="3999"/>
                </a:lnTo>
                <a:lnTo>
                  <a:pt x="9391" y="3926"/>
                </a:lnTo>
                <a:lnTo>
                  <a:pt x="9245" y="3926"/>
                </a:lnTo>
                <a:lnTo>
                  <a:pt x="9465" y="3816"/>
                </a:lnTo>
                <a:lnTo>
                  <a:pt x="9501" y="3779"/>
                </a:lnTo>
                <a:lnTo>
                  <a:pt x="9538" y="3742"/>
                </a:lnTo>
                <a:lnTo>
                  <a:pt x="9538" y="3632"/>
                </a:lnTo>
                <a:lnTo>
                  <a:pt x="9465" y="3559"/>
                </a:lnTo>
                <a:lnTo>
                  <a:pt x="9391" y="3522"/>
                </a:lnTo>
                <a:lnTo>
                  <a:pt x="9355" y="3522"/>
                </a:lnTo>
                <a:lnTo>
                  <a:pt x="9061" y="3632"/>
                </a:lnTo>
                <a:lnTo>
                  <a:pt x="9208" y="3375"/>
                </a:lnTo>
                <a:lnTo>
                  <a:pt x="9281" y="3412"/>
                </a:lnTo>
                <a:lnTo>
                  <a:pt x="9355" y="3412"/>
                </a:lnTo>
                <a:lnTo>
                  <a:pt x="9501" y="3375"/>
                </a:lnTo>
                <a:lnTo>
                  <a:pt x="9648" y="3302"/>
                </a:lnTo>
                <a:close/>
                <a:moveTo>
                  <a:pt x="1505" y="4329"/>
                </a:moveTo>
                <a:lnTo>
                  <a:pt x="1615" y="4366"/>
                </a:lnTo>
                <a:lnTo>
                  <a:pt x="1725" y="4439"/>
                </a:lnTo>
                <a:lnTo>
                  <a:pt x="1872" y="4586"/>
                </a:lnTo>
                <a:lnTo>
                  <a:pt x="1908" y="4769"/>
                </a:lnTo>
                <a:lnTo>
                  <a:pt x="1945" y="4916"/>
                </a:lnTo>
                <a:lnTo>
                  <a:pt x="1908" y="5100"/>
                </a:lnTo>
                <a:lnTo>
                  <a:pt x="1872" y="5246"/>
                </a:lnTo>
                <a:lnTo>
                  <a:pt x="1762" y="5393"/>
                </a:lnTo>
                <a:lnTo>
                  <a:pt x="1615" y="5503"/>
                </a:lnTo>
                <a:lnTo>
                  <a:pt x="1468" y="5576"/>
                </a:lnTo>
                <a:lnTo>
                  <a:pt x="1432" y="5430"/>
                </a:lnTo>
                <a:lnTo>
                  <a:pt x="1432" y="5283"/>
                </a:lnTo>
                <a:lnTo>
                  <a:pt x="1432" y="5210"/>
                </a:lnTo>
                <a:lnTo>
                  <a:pt x="1395" y="5136"/>
                </a:lnTo>
                <a:lnTo>
                  <a:pt x="1395" y="5063"/>
                </a:lnTo>
                <a:lnTo>
                  <a:pt x="1321" y="4989"/>
                </a:lnTo>
                <a:lnTo>
                  <a:pt x="1285" y="4953"/>
                </a:lnTo>
                <a:lnTo>
                  <a:pt x="1175" y="4989"/>
                </a:lnTo>
                <a:lnTo>
                  <a:pt x="1028" y="5063"/>
                </a:lnTo>
                <a:lnTo>
                  <a:pt x="1138" y="4989"/>
                </a:lnTo>
                <a:lnTo>
                  <a:pt x="1321" y="4879"/>
                </a:lnTo>
                <a:lnTo>
                  <a:pt x="1468" y="4769"/>
                </a:lnTo>
                <a:lnTo>
                  <a:pt x="1542" y="4696"/>
                </a:lnTo>
                <a:lnTo>
                  <a:pt x="1505" y="4623"/>
                </a:lnTo>
                <a:lnTo>
                  <a:pt x="1468" y="4549"/>
                </a:lnTo>
                <a:lnTo>
                  <a:pt x="1395" y="4513"/>
                </a:lnTo>
                <a:lnTo>
                  <a:pt x="1432" y="4476"/>
                </a:lnTo>
                <a:lnTo>
                  <a:pt x="1468" y="4439"/>
                </a:lnTo>
                <a:lnTo>
                  <a:pt x="1468" y="4403"/>
                </a:lnTo>
                <a:lnTo>
                  <a:pt x="1432" y="4329"/>
                </a:lnTo>
                <a:close/>
                <a:moveTo>
                  <a:pt x="1138" y="5576"/>
                </a:moveTo>
                <a:lnTo>
                  <a:pt x="1138" y="5650"/>
                </a:lnTo>
                <a:lnTo>
                  <a:pt x="1028" y="5613"/>
                </a:lnTo>
                <a:lnTo>
                  <a:pt x="1138" y="5576"/>
                </a:lnTo>
                <a:close/>
                <a:moveTo>
                  <a:pt x="7887" y="5907"/>
                </a:moveTo>
                <a:lnTo>
                  <a:pt x="8218" y="5980"/>
                </a:lnTo>
                <a:lnTo>
                  <a:pt x="8291" y="6090"/>
                </a:lnTo>
                <a:lnTo>
                  <a:pt x="8401" y="6163"/>
                </a:lnTo>
                <a:lnTo>
                  <a:pt x="8511" y="6273"/>
                </a:lnTo>
                <a:lnTo>
                  <a:pt x="8621" y="6383"/>
                </a:lnTo>
                <a:lnTo>
                  <a:pt x="8694" y="6530"/>
                </a:lnTo>
                <a:lnTo>
                  <a:pt x="8768" y="6677"/>
                </a:lnTo>
                <a:lnTo>
                  <a:pt x="8805" y="6934"/>
                </a:lnTo>
                <a:lnTo>
                  <a:pt x="8768" y="7154"/>
                </a:lnTo>
                <a:lnTo>
                  <a:pt x="8658" y="7374"/>
                </a:lnTo>
                <a:lnTo>
                  <a:pt x="8548" y="7557"/>
                </a:lnTo>
                <a:lnTo>
                  <a:pt x="8438" y="7704"/>
                </a:lnTo>
                <a:lnTo>
                  <a:pt x="8291" y="7814"/>
                </a:lnTo>
                <a:lnTo>
                  <a:pt x="8144" y="7887"/>
                </a:lnTo>
                <a:lnTo>
                  <a:pt x="7998" y="7961"/>
                </a:lnTo>
                <a:lnTo>
                  <a:pt x="8071" y="7594"/>
                </a:lnTo>
                <a:lnTo>
                  <a:pt x="8071" y="7520"/>
                </a:lnTo>
                <a:lnTo>
                  <a:pt x="8034" y="7484"/>
                </a:lnTo>
                <a:lnTo>
                  <a:pt x="7961" y="7484"/>
                </a:lnTo>
                <a:lnTo>
                  <a:pt x="7924" y="7520"/>
                </a:lnTo>
                <a:lnTo>
                  <a:pt x="7741" y="7741"/>
                </a:lnTo>
                <a:lnTo>
                  <a:pt x="7557" y="7997"/>
                </a:lnTo>
                <a:lnTo>
                  <a:pt x="7264" y="7924"/>
                </a:lnTo>
                <a:lnTo>
                  <a:pt x="7484" y="7594"/>
                </a:lnTo>
                <a:lnTo>
                  <a:pt x="7741" y="7337"/>
                </a:lnTo>
                <a:lnTo>
                  <a:pt x="7741" y="7264"/>
                </a:lnTo>
                <a:lnTo>
                  <a:pt x="7741" y="7227"/>
                </a:lnTo>
                <a:lnTo>
                  <a:pt x="7631" y="7227"/>
                </a:lnTo>
                <a:lnTo>
                  <a:pt x="7447" y="7337"/>
                </a:lnTo>
                <a:lnTo>
                  <a:pt x="7264" y="7447"/>
                </a:lnTo>
                <a:lnTo>
                  <a:pt x="7080" y="7594"/>
                </a:lnTo>
                <a:lnTo>
                  <a:pt x="6934" y="7777"/>
                </a:lnTo>
                <a:lnTo>
                  <a:pt x="6860" y="7704"/>
                </a:lnTo>
                <a:lnTo>
                  <a:pt x="6714" y="7557"/>
                </a:lnTo>
                <a:lnTo>
                  <a:pt x="7227" y="7264"/>
                </a:lnTo>
                <a:lnTo>
                  <a:pt x="7741" y="6934"/>
                </a:lnTo>
                <a:lnTo>
                  <a:pt x="7741" y="6897"/>
                </a:lnTo>
                <a:lnTo>
                  <a:pt x="7704" y="6860"/>
                </a:lnTo>
                <a:lnTo>
                  <a:pt x="7411" y="6860"/>
                </a:lnTo>
                <a:lnTo>
                  <a:pt x="7080" y="6934"/>
                </a:lnTo>
                <a:lnTo>
                  <a:pt x="6787" y="7044"/>
                </a:lnTo>
                <a:lnTo>
                  <a:pt x="6530" y="7227"/>
                </a:lnTo>
                <a:lnTo>
                  <a:pt x="6494" y="7007"/>
                </a:lnTo>
                <a:lnTo>
                  <a:pt x="6494" y="6750"/>
                </a:lnTo>
                <a:lnTo>
                  <a:pt x="6604" y="6713"/>
                </a:lnTo>
                <a:lnTo>
                  <a:pt x="6970" y="6603"/>
                </a:lnTo>
                <a:lnTo>
                  <a:pt x="7117" y="6530"/>
                </a:lnTo>
                <a:lnTo>
                  <a:pt x="7301" y="6420"/>
                </a:lnTo>
                <a:lnTo>
                  <a:pt x="7337" y="6347"/>
                </a:lnTo>
                <a:lnTo>
                  <a:pt x="7337" y="6310"/>
                </a:lnTo>
                <a:lnTo>
                  <a:pt x="7301" y="6310"/>
                </a:lnTo>
                <a:lnTo>
                  <a:pt x="7007" y="6273"/>
                </a:lnTo>
                <a:lnTo>
                  <a:pt x="6750" y="6310"/>
                </a:lnTo>
                <a:lnTo>
                  <a:pt x="6750" y="6310"/>
                </a:lnTo>
                <a:lnTo>
                  <a:pt x="6860" y="6200"/>
                </a:lnTo>
                <a:lnTo>
                  <a:pt x="6970" y="6090"/>
                </a:lnTo>
                <a:lnTo>
                  <a:pt x="7117" y="6017"/>
                </a:lnTo>
                <a:lnTo>
                  <a:pt x="7264" y="5943"/>
                </a:lnTo>
                <a:lnTo>
                  <a:pt x="7557" y="5907"/>
                </a:lnTo>
                <a:close/>
                <a:moveTo>
                  <a:pt x="4953" y="1"/>
                </a:moveTo>
                <a:lnTo>
                  <a:pt x="4733" y="37"/>
                </a:lnTo>
                <a:lnTo>
                  <a:pt x="4476" y="111"/>
                </a:lnTo>
                <a:lnTo>
                  <a:pt x="4256" y="184"/>
                </a:lnTo>
                <a:lnTo>
                  <a:pt x="4036" y="294"/>
                </a:lnTo>
                <a:lnTo>
                  <a:pt x="3632" y="551"/>
                </a:lnTo>
                <a:lnTo>
                  <a:pt x="3302" y="881"/>
                </a:lnTo>
                <a:lnTo>
                  <a:pt x="2972" y="1248"/>
                </a:lnTo>
                <a:lnTo>
                  <a:pt x="2679" y="1651"/>
                </a:lnTo>
                <a:lnTo>
                  <a:pt x="2569" y="1872"/>
                </a:lnTo>
                <a:lnTo>
                  <a:pt x="2495" y="2092"/>
                </a:lnTo>
                <a:lnTo>
                  <a:pt x="2422" y="2348"/>
                </a:lnTo>
                <a:lnTo>
                  <a:pt x="2385" y="2568"/>
                </a:lnTo>
                <a:lnTo>
                  <a:pt x="2422" y="2789"/>
                </a:lnTo>
                <a:lnTo>
                  <a:pt x="2459" y="2935"/>
                </a:lnTo>
                <a:lnTo>
                  <a:pt x="2532" y="3119"/>
                </a:lnTo>
                <a:lnTo>
                  <a:pt x="2605" y="3265"/>
                </a:lnTo>
                <a:lnTo>
                  <a:pt x="2495" y="3339"/>
                </a:lnTo>
                <a:lnTo>
                  <a:pt x="2018" y="3559"/>
                </a:lnTo>
                <a:lnTo>
                  <a:pt x="1798" y="3706"/>
                </a:lnTo>
                <a:lnTo>
                  <a:pt x="1688" y="3779"/>
                </a:lnTo>
                <a:lnTo>
                  <a:pt x="1578" y="3852"/>
                </a:lnTo>
                <a:lnTo>
                  <a:pt x="1065" y="3852"/>
                </a:lnTo>
                <a:lnTo>
                  <a:pt x="881" y="3926"/>
                </a:lnTo>
                <a:lnTo>
                  <a:pt x="735" y="3999"/>
                </a:lnTo>
                <a:lnTo>
                  <a:pt x="588" y="4109"/>
                </a:lnTo>
                <a:lnTo>
                  <a:pt x="478" y="4256"/>
                </a:lnTo>
                <a:lnTo>
                  <a:pt x="368" y="4403"/>
                </a:lnTo>
                <a:lnTo>
                  <a:pt x="184" y="4623"/>
                </a:lnTo>
                <a:lnTo>
                  <a:pt x="74" y="4879"/>
                </a:lnTo>
                <a:lnTo>
                  <a:pt x="38" y="4989"/>
                </a:lnTo>
                <a:lnTo>
                  <a:pt x="1" y="5136"/>
                </a:lnTo>
                <a:lnTo>
                  <a:pt x="38" y="5283"/>
                </a:lnTo>
                <a:lnTo>
                  <a:pt x="74" y="5430"/>
                </a:lnTo>
                <a:lnTo>
                  <a:pt x="184" y="5576"/>
                </a:lnTo>
                <a:lnTo>
                  <a:pt x="258" y="5723"/>
                </a:lnTo>
                <a:lnTo>
                  <a:pt x="404" y="5833"/>
                </a:lnTo>
                <a:lnTo>
                  <a:pt x="514" y="5943"/>
                </a:lnTo>
                <a:lnTo>
                  <a:pt x="661" y="6017"/>
                </a:lnTo>
                <a:lnTo>
                  <a:pt x="845" y="6053"/>
                </a:lnTo>
                <a:lnTo>
                  <a:pt x="1175" y="6127"/>
                </a:lnTo>
                <a:lnTo>
                  <a:pt x="1358" y="6127"/>
                </a:lnTo>
                <a:lnTo>
                  <a:pt x="1505" y="6090"/>
                </a:lnTo>
                <a:lnTo>
                  <a:pt x="1688" y="6053"/>
                </a:lnTo>
                <a:lnTo>
                  <a:pt x="1835" y="5980"/>
                </a:lnTo>
                <a:lnTo>
                  <a:pt x="2055" y="5760"/>
                </a:lnTo>
                <a:lnTo>
                  <a:pt x="2275" y="5503"/>
                </a:lnTo>
                <a:lnTo>
                  <a:pt x="2385" y="5210"/>
                </a:lnTo>
                <a:lnTo>
                  <a:pt x="2422" y="5063"/>
                </a:lnTo>
                <a:lnTo>
                  <a:pt x="2422" y="4879"/>
                </a:lnTo>
                <a:lnTo>
                  <a:pt x="2385" y="4733"/>
                </a:lnTo>
                <a:lnTo>
                  <a:pt x="2349" y="4586"/>
                </a:lnTo>
                <a:lnTo>
                  <a:pt x="2275" y="4403"/>
                </a:lnTo>
                <a:lnTo>
                  <a:pt x="2202" y="4256"/>
                </a:lnTo>
                <a:lnTo>
                  <a:pt x="2092" y="4146"/>
                </a:lnTo>
                <a:lnTo>
                  <a:pt x="2055" y="4109"/>
                </a:lnTo>
                <a:lnTo>
                  <a:pt x="2165" y="4036"/>
                </a:lnTo>
                <a:lnTo>
                  <a:pt x="2495" y="3816"/>
                </a:lnTo>
                <a:lnTo>
                  <a:pt x="2679" y="3669"/>
                </a:lnTo>
                <a:lnTo>
                  <a:pt x="2862" y="3522"/>
                </a:lnTo>
                <a:lnTo>
                  <a:pt x="3119" y="3706"/>
                </a:lnTo>
                <a:lnTo>
                  <a:pt x="3156" y="3779"/>
                </a:lnTo>
                <a:lnTo>
                  <a:pt x="3229" y="3816"/>
                </a:lnTo>
                <a:lnTo>
                  <a:pt x="3339" y="3816"/>
                </a:lnTo>
                <a:lnTo>
                  <a:pt x="3706" y="3962"/>
                </a:lnTo>
                <a:lnTo>
                  <a:pt x="4109" y="4036"/>
                </a:lnTo>
                <a:lnTo>
                  <a:pt x="4513" y="4072"/>
                </a:lnTo>
                <a:lnTo>
                  <a:pt x="4880" y="3999"/>
                </a:lnTo>
                <a:lnTo>
                  <a:pt x="5246" y="3889"/>
                </a:lnTo>
                <a:lnTo>
                  <a:pt x="5283" y="3962"/>
                </a:lnTo>
                <a:lnTo>
                  <a:pt x="5320" y="4036"/>
                </a:lnTo>
                <a:lnTo>
                  <a:pt x="5540" y="4219"/>
                </a:lnTo>
                <a:lnTo>
                  <a:pt x="5723" y="4439"/>
                </a:lnTo>
                <a:lnTo>
                  <a:pt x="5980" y="4916"/>
                </a:lnTo>
                <a:lnTo>
                  <a:pt x="6200" y="5430"/>
                </a:lnTo>
                <a:lnTo>
                  <a:pt x="6347" y="5650"/>
                </a:lnTo>
                <a:lnTo>
                  <a:pt x="6530" y="5870"/>
                </a:lnTo>
                <a:lnTo>
                  <a:pt x="6347" y="6017"/>
                </a:lnTo>
                <a:lnTo>
                  <a:pt x="6237" y="6200"/>
                </a:lnTo>
                <a:lnTo>
                  <a:pt x="6127" y="6383"/>
                </a:lnTo>
                <a:lnTo>
                  <a:pt x="6053" y="6567"/>
                </a:lnTo>
                <a:lnTo>
                  <a:pt x="5797" y="6713"/>
                </a:lnTo>
                <a:lnTo>
                  <a:pt x="5723" y="6824"/>
                </a:lnTo>
                <a:lnTo>
                  <a:pt x="5723" y="6934"/>
                </a:lnTo>
                <a:lnTo>
                  <a:pt x="5760" y="7044"/>
                </a:lnTo>
                <a:lnTo>
                  <a:pt x="5833" y="7080"/>
                </a:lnTo>
                <a:lnTo>
                  <a:pt x="6017" y="7080"/>
                </a:lnTo>
                <a:lnTo>
                  <a:pt x="6053" y="7300"/>
                </a:lnTo>
                <a:lnTo>
                  <a:pt x="6127" y="7520"/>
                </a:lnTo>
                <a:lnTo>
                  <a:pt x="6127" y="7631"/>
                </a:lnTo>
                <a:lnTo>
                  <a:pt x="6127" y="7741"/>
                </a:lnTo>
                <a:lnTo>
                  <a:pt x="6200" y="7814"/>
                </a:lnTo>
                <a:lnTo>
                  <a:pt x="6310" y="7851"/>
                </a:lnTo>
                <a:lnTo>
                  <a:pt x="6347" y="7851"/>
                </a:lnTo>
                <a:lnTo>
                  <a:pt x="6494" y="8034"/>
                </a:lnTo>
                <a:lnTo>
                  <a:pt x="6640" y="8144"/>
                </a:lnTo>
                <a:lnTo>
                  <a:pt x="6787" y="8254"/>
                </a:lnTo>
                <a:lnTo>
                  <a:pt x="6860" y="8291"/>
                </a:lnTo>
                <a:lnTo>
                  <a:pt x="6934" y="8327"/>
                </a:lnTo>
                <a:lnTo>
                  <a:pt x="7191" y="8438"/>
                </a:lnTo>
                <a:lnTo>
                  <a:pt x="7447" y="8474"/>
                </a:lnTo>
                <a:lnTo>
                  <a:pt x="7741" y="8474"/>
                </a:lnTo>
                <a:lnTo>
                  <a:pt x="7998" y="8438"/>
                </a:lnTo>
                <a:lnTo>
                  <a:pt x="8254" y="8364"/>
                </a:lnTo>
                <a:lnTo>
                  <a:pt x="8511" y="8254"/>
                </a:lnTo>
                <a:lnTo>
                  <a:pt x="8731" y="8071"/>
                </a:lnTo>
                <a:lnTo>
                  <a:pt x="8915" y="7887"/>
                </a:lnTo>
                <a:lnTo>
                  <a:pt x="9098" y="7631"/>
                </a:lnTo>
                <a:lnTo>
                  <a:pt x="9245" y="7300"/>
                </a:lnTo>
                <a:lnTo>
                  <a:pt x="9281" y="7007"/>
                </a:lnTo>
                <a:lnTo>
                  <a:pt x="9318" y="6824"/>
                </a:lnTo>
                <a:lnTo>
                  <a:pt x="9281" y="6677"/>
                </a:lnTo>
                <a:lnTo>
                  <a:pt x="9208" y="6457"/>
                </a:lnTo>
                <a:lnTo>
                  <a:pt x="9135" y="6200"/>
                </a:lnTo>
                <a:lnTo>
                  <a:pt x="8951" y="5980"/>
                </a:lnTo>
                <a:lnTo>
                  <a:pt x="8878" y="5907"/>
                </a:lnTo>
                <a:lnTo>
                  <a:pt x="8768" y="5833"/>
                </a:lnTo>
                <a:lnTo>
                  <a:pt x="8805" y="5686"/>
                </a:lnTo>
                <a:lnTo>
                  <a:pt x="9025" y="5246"/>
                </a:lnTo>
                <a:lnTo>
                  <a:pt x="9208" y="4769"/>
                </a:lnTo>
                <a:lnTo>
                  <a:pt x="9428" y="4806"/>
                </a:lnTo>
                <a:lnTo>
                  <a:pt x="9648" y="4806"/>
                </a:lnTo>
                <a:lnTo>
                  <a:pt x="9832" y="4733"/>
                </a:lnTo>
                <a:lnTo>
                  <a:pt x="10052" y="4659"/>
                </a:lnTo>
                <a:lnTo>
                  <a:pt x="10235" y="4549"/>
                </a:lnTo>
                <a:lnTo>
                  <a:pt x="10419" y="4403"/>
                </a:lnTo>
                <a:lnTo>
                  <a:pt x="10712" y="4109"/>
                </a:lnTo>
                <a:lnTo>
                  <a:pt x="10785" y="3962"/>
                </a:lnTo>
                <a:lnTo>
                  <a:pt x="10785" y="3816"/>
                </a:lnTo>
                <a:lnTo>
                  <a:pt x="10639" y="3559"/>
                </a:lnTo>
                <a:lnTo>
                  <a:pt x="10492" y="3339"/>
                </a:lnTo>
                <a:lnTo>
                  <a:pt x="10345" y="3155"/>
                </a:lnTo>
                <a:lnTo>
                  <a:pt x="10125" y="2972"/>
                </a:lnTo>
                <a:lnTo>
                  <a:pt x="9905" y="2825"/>
                </a:lnTo>
                <a:lnTo>
                  <a:pt x="9795" y="2789"/>
                </a:lnTo>
                <a:lnTo>
                  <a:pt x="9685" y="2752"/>
                </a:lnTo>
                <a:lnTo>
                  <a:pt x="9501" y="2862"/>
                </a:lnTo>
                <a:lnTo>
                  <a:pt x="9391" y="2825"/>
                </a:lnTo>
                <a:lnTo>
                  <a:pt x="9318" y="2862"/>
                </a:lnTo>
                <a:lnTo>
                  <a:pt x="9025" y="3009"/>
                </a:lnTo>
                <a:lnTo>
                  <a:pt x="8768" y="3192"/>
                </a:lnTo>
                <a:lnTo>
                  <a:pt x="8658" y="3302"/>
                </a:lnTo>
                <a:lnTo>
                  <a:pt x="8548" y="3449"/>
                </a:lnTo>
                <a:lnTo>
                  <a:pt x="8474" y="3559"/>
                </a:lnTo>
                <a:lnTo>
                  <a:pt x="8438" y="3742"/>
                </a:lnTo>
                <a:lnTo>
                  <a:pt x="8438" y="3852"/>
                </a:lnTo>
                <a:lnTo>
                  <a:pt x="8438" y="3962"/>
                </a:lnTo>
                <a:lnTo>
                  <a:pt x="8474" y="4182"/>
                </a:lnTo>
                <a:lnTo>
                  <a:pt x="8621" y="4403"/>
                </a:lnTo>
                <a:lnTo>
                  <a:pt x="8768" y="4549"/>
                </a:lnTo>
                <a:lnTo>
                  <a:pt x="8878" y="4623"/>
                </a:lnTo>
                <a:lnTo>
                  <a:pt x="8694" y="4879"/>
                </a:lnTo>
                <a:lnTo>
                  <a:pt x="8548" y="5136"/>
                </a:lnTo>
                <a:lnTo>
                  <a:pt x="8291" y="5613"/>
                </a:lnTo>
                <a:lnTo>
                  <a:pt x="8144" y="5540"/>
                </a:lnTo>
                <a:lnTo>
                  <a:pt x="7961" y="5503"/>
                </a:lnTo>
                <a:lnTo>
                  <a:pt x="7777" y="5466"/>
                </a:lnTo>
                <a:lnTo>
                  <a:pt x="7411" y="5466"/>
                </a:lnTo>
                <a:lnTo>
                  <a:pt x="7227" y="5503"/>
                </a:lnTo>
                <a:lnTo>
                  <a:pt x="7044" y="5540"/>
                </a:lnTo>
                <a:lnTo>
                  <a:pt x="6860" y="5650"/>
                </a:lnTo>
                <a:lnTo>
                  <a:pt x="6750" y="5320"/>
                </a:lnTo>
                <a:lnTo>
                  <a:pt x="6604" y="5026"/>
                </a:lnTo>
                <a:lnTo>
                  <a:pt x="6273" y="4476"/>
                </a:lnTo>
                <a:lnTo>
                  <a:pt x="6163" y="4256"/>
                </a:lnTo>
                <a:lnTo>
                  <a:pt x="6053" y="4072"/>
                </a:lnTo>
                <a:lnTo>
                  <a:pt x="5870" y="3889"/>
                </a:lnTo>
                <a:lnTo>
                  <a:pt x="5687" y="3779"/>
                </a:lnTo>
                <a:lnTo>
                  <a:pt x="5723" y="3706"/>
                </a:lnTo>
                <a:lnTo>
                  <a:pt x="5723" y="3632"/>
                </a:lnTo>
                <a:lnTo>
                  <a:pt x="5907" y="3486"/>
                </a:lnTo>
                <a:lnTo>
                  <a:pt x="6053" y="3339"/>
                </a:lnTo>
                <a:lnTo>
                  <a:pt x="6200" y="3155"/>
                </a:lnTo>
                <a:lnTo>
                  <a:pt x="6347" y="2972"/>
                </a:lnTo>
                <a:lnTo>
                  <a:pt x="6457" y="2752"/>
                </a:lnTo>
                <a:lnTo>
                  <a:pt x="6530" y="2532"/>
                </a:lnTo>
                <a:lnTo>
                  <a:pt x="6604" y="2312"/>
                </a:lnTo>
                <a:lnTo>
                  <a:pt x="6677" y="2055"/>
                </a:lnTo>
                <a:lnTo>
                  <a:pt x="6677" y="1615"/>
                </a:lnTo>
                <a:lnTo>
                  <a:pt x="6677" y="1358"/>
                </a:lnTo>
                <a:lnTo>
                  <a:pt x="6640" y="1138"/>
                </a:lnTo>
                <a:lnTo>
                  <a:pt x="6567" y="881"/>
                </a:lnTo>
                <a:lnTo>
                  <a:pt x="6457" y="698"/>
                </a:lnTo>
                <a:lnTo>
                  <a:pt x="6273" y="551"/>
                </a:lnTo>
                <a:lnTo>
                  <a:pt x="6200" y="478"/>
                </a:lnTo>
                <a:lnTo>
                  <a:pt x="6090" y="478"/>
                </a:lnTo>
                <a:lnTo>
                  <a:pt x="6017" y="331"/>
                </a:lnTo>
                <a:lnTo>
                  <a:pt x="5907" y="221"/>
                </a:lnTo>
                <a:lnTo>
                  <a:pt x="5760" y="148"/>
                </a:lnTo>
                <a:lnTo>
                  <a:pt x="5613" y="74"/>
                </a:lnTo>
                <a:lnTo>
                  <a:pt x="5283" y="1"/>
                </a:lnTo>
                <a:close/>
                <a:moveTo>
                  <a:pt x="15114" y="6750"/>
                </a:moveTo>
                <a:lnTo>
                  <a:pt x="15187" y="6787"/>
                </a:lnTo>
                <a:lnTo>
                  <a:pt x="15481" y="6897"/>
                </a:lnTo>
                <a:lnTo>
                  <a:pt x="15591" y="6970"/>
                </a:lnTo>
                <a:lnTo>
                  <a:pt x="15737" y="7044"/>
                </a:lnTo>
                <a:lnTo>
                  <a:pt x="15847" y="7190"/>
                </a:lnTo>
                <a:lnTo>
                  <a:pt x="15921" y="7337"/>
                </a:lnTo>
                <a:lnTo>
                  <a:pt x="16068" y="7667"/>
                </a:lnTo>
                <a:lnTo>
                  <a:pt x="16141" y="8034"/>
                </a:lnTo>
                <a:lnTo>
                  <a:pt x="16178" y="8438"/>
                </a:lnTo>
                <a:lnTo>
                  <a:pt x="16178" y="8621"/>
                </a:lnTo>
                <a:lnTo>
                  <a:pt x="16141" y="8804"/>
                </a:lnTo>
                <a:lnTo>
                  <a:pt x="16068" y="8988"/>
                </a:lnTo>
                <a:lnTo>
                  <a:pt x="15957" y="9134"/>
                </a:lnTo>
                <a:lnTo>
                  <a:pt x="15701" y="9355"/>
                </a:lnTo>
                <a:lnTo>
                  <a:pt x="15407" y="9575"/>
                </a:lnTo>
                <a:lnTo>
                  <a:pt x="15077" y="9758"/>
                </a:lnTo>
                <a:lnTo>
                  <a:pt x="14710" y="9905"/>
                </a:lnTo>
                <a:lnTo>
                  <a:pt x="14710" y="9905"/>
                </a:lnTo>
                <a:lnTo>
                  <a:pt x="15187" y="9208"/>
                </a:lnTo>
                <a:lnTo>
                  <a:pt x="15187" y="9134"/>
                </a:lnTo>
                <a:lnTo>
                  <a:pt x="15150" y="9098"/>
                </a:lnTo>
                <a:lnTo>
                  <a:pt x="15114" y="9061"/>
                </a:lnTo>
                <a:lnTo>
                  <a:pt x="15040" y="9098"/>
                </a:lnTo>
                <a:lnTo>
                  <a:pt x="14564" y="9538"/>
                </a:lnTo>
                <a:lnTo>
                  <a:pt x="14123" y="9978"/>
                </a:lnTo>
                <a:lnTo>
                  <a:pt x="13940" y="9978"/>
                </a:lnTo>
                <a:lnTo>
                  <a:pt x="13757" y="9905"/>
                </a:lnTo>
                <a:lnTo>
                  <a:pt x="13940" y="9648"/>
                </a:lnTo>
                <a:lnTo>
                  <a:pt x="14160" y="9391"/>
                </a:lnTo>
                <a:lnTo>
                  <a:pt x="14380" y="9134"/>
                </a:lnTo>
                <a:lnTo>
                  <a:pt x="14637" y="8914"/>
                </a:lnTo>
                <a:lnTo>
                  <a:pt x="14674" y="8841"/>
                </a:lnTo>
                <a:lnTo>
                  <a:pt x="14674" y="8804"/>
                </a:lnTo>
                <a:lnTo>
                  <a:pt x="14637" y="8731"/>
                </a:lnTo>
                <a:lnTo>
                  <a:pt x="14564" y="8731"/>
                </a:lnTo>
                <a:lnTo>
                  <a:pt x="14784" y="8584"/>
                </a:lnTo>
                <a:lnTo>
                  <a:pt x="14820" y="8511"/>
                </a:lnTo>
                <a:lnTo>
                  <a:pt x="14784" y="8438"/>
                </a:lnTo>
                <a:lnTo>
                  <a:pt x="14710" y="8401"/>
                </a:lnTo>
                <a:lnTo>
                  <a:pt x="14637" y="8401"/>
                </a:lnTo>
                <a:lnTo>
                  <a:pt x="14233" y="8621"/>
                </a:lnTo>
                <a:lnTo>
                  <a:pt x="13867" y="8841"/>
                </a:lnTo>
                <a:lnTo>
                  <a:pt x="13500" y="9061"/>
                </a:lnTo>
                <a:lnTo>
                  <a:pt x="13170" y="9318"/>
                </a:lnTo>
                <a:lnTo>
                  <a:pt x="13060" y="9098"/>
                </a:lnTo>
                <a:lnTo>
                  <a:pt x="13720" y="8658"/>
                </a:lnTo>
                <a:lnTo>
                  <a:pt x="14417" y="8291"/>
                </a:lnTo>
                <a:lnTo>
                  <a:pt x="14454" y="8217"/>
                </a:lnTo>
                <a:lnTo>
                  <a:pt x="14454" y="8144"/>
                </a:lnTo>
                <a:lnTo>
                  <a:pt x="14417" y="8107"/>
                </a:lnTo>
                <a:lnTo>
                  <a:pt x="14343" y="8107"/>
                </a:lnTo>
                <a:lnTo>
                  <a:pt x="13647" y="8364"/>
                </a:lnTo>
                <a:lnTo>
                  <a:pt x="12986" y="8658"/>
                </a:lnTo>
                <a:lnTo>
                  <a:pt x="12986" y="8474"/>
                </a:lnTo>
                <a:lnTo>
                  <a:pt x="13133" y="8401"/>
                </a:lnTo>
                <a:lnTo>
                  <a:pt x="13243" y="8327"/>
                </a:lnTo>
                <a:lnTo>
                  <a:pt x="13500" y="8144"/>
                </a:lnTo>
                <a:lnTo>
                  <a:pt x="14013" y="7924"/>
                </a:lnTo>
                <a:lnTo>
                  <a:pt x="14307" y="7814"/>
                </a:lnTo>
                <a:lnTo>
                  <a:pt x="14564" y="7777"/>
                </a:lnTo>
                <a:lnTo>
                  <a:pt x="14600" y="7741"/>
                </a:lnTo>
                <a:lnTo>
                  <a:pt x="14600" y="7704"/>
                </a:lnTo>
                <a:lnTo>
                  <a:pt x="14564" y="7667"/>
                </a:lnTo>
                <a:lnTo>
                  <a:pt x="14233" y="7667"/>
                </a:lnTo>
                <a:lnTo>
                  <a:pt x="13903" y="7704"/>
                </a:lnTo>
                <a:lnTo>
                  <a:pt x="13573" y="7777"/>
                </a:lnTo>
                <a:lnTo>
                  <a:pt x="13280" y="7851"/>
                </a:lnTo>
                <a:lnTo>
                  <a:pt x="13500" y="7594"/>
                </a:lnTo>
                <a:lnTo>
                  <a:pt x="14087" y="7484"/>
                </a:lnTo>
                <a:lnTo>
                  <a:pt x="14380" y="7410"/>
                </a:lnTo>
                <a:lnTo>
                  <a:pt x="14674" y="7264"/>
                </a:lnTo>
                <a:lnTo>
                  <a:pt x="14710" y="7227"/>
                </a:lnTo>
                <a:lnTo>
                  <a:pt x="14710" y="7190"/>
                </a:lnTo>
                <a:lnTo>
                  <a:pt x="14710" y="7154"/>
                </a:lnTo>
                <a:lnTo>
                  <a:pt x="14637" y="7117"/>
                </a:lnTo>
                <a:lnTo>
                  <a:pt x="14343" y="7080"/>
                </a:lnTo>
                <a:lnTo>
                  <a:pt x="14013" y="7080"/>
                </a:lnTo>
                <a:lnTo>
                  <a:pt x="14270" y="6934"/>
                </a:lnTo>
                <a:lnTo>
                  <a:pt x="14527" y="6824"/>
                </a:lnTo>
                <a:lnTo>
                  <a:pt x="14820" y="6750"/>
                </a:lnTo>
                <a:close/>
                <a:moveTo>
                  <a:pt x="5246" y="9098"/>
                </a:moveTo>
                <a:lnTo>
                  <a:pt x="5320" y="9208"/>
                </a:lnTo>
                <a:lnTo>
                  <a:pt x="5393" y="9245"/>
                </a:lnTo>
                <a:lnTo>
                  <a:pt x="5577" y="9245"/>
                </a:lnTo>
                <a:lnTo>
                  <a:pt x="5650" y="9281"/>
                </a:lnTo>
                <a:lnTo>
                  <a:pt x="5760" y="9318"/>
                </a:lnTo>
                <a:lnTo>
                  <a:pt x="5833" y="9391"/>
                </a:lnTo>
                <a:lnTo>
                  <a:pt x="5870" y="9465"/>
                </a:lnTo>
                <a:lnTo>
                  <a:pt x="5907" y="9538"/>
                </a:lnTo>
                <a:lnTo>
                  <a:pt x="5907" y="9648"/>
                </a:lnTo>
                <a:lnTo>
                  <a:pt x="5870" y="9758"/>
                </a:lnTo>
                <a:lnTo>
                  <a:pt x="5797" y="9831"/>
                </a:lnTo>
                <a:lnTo>
                  <a:pt x="5723" y="9905"/>
                </a:lnTo>
                <a:lnTo>
                  <a:pt x="5650" y="9978"/>
                </a:lnTo>
                <a:lnTo>
                  <a:pt x="5540" y="10015"/>
                </a:lnTo>
                <a:lnTo>
                  <a:pt x="5466" y="9868"/>
                </a:lnTo>
                <a:lnTo>
                  <a:pt x="5356" y="9758"/>
                </a:lnTo>
                <a:lnTo>
                  <a:pt x="5210" y="9685"/>
                </a:lnTo>
                <a:lnTo>
                  <a:pt x="5026" y="9648"/>
                </a:lnTo>
                <a:lnTo>
                  <a:pt x="5063" y="9648"/>
                </a:lnTo>
                <a:lnTo>
                  <a:pt x="5210" y="9575"/>
                </a:lnTo>
                <a:lnTo>
                  <a:pt x="5283" y="9538"/>
                </a:lnTo>
                <a:lnTo>
                  <a:pt x="5283" y="9501"/>
                </a:lnTo>
                <a:lnTo>
                  <a:pt x="5283" y="9355"/>
                </a:lnTo>
                <a:lnTo>
                  <a:pt x="5210" y="9245"/>
                </a:lnTo>
                <a:lnTo>
                  <a:pt x="5100" y="9245"/>
                </a:lnTo>
                <a:lnTo>
                  <a:pt x="4953" y="9281"/>
                </a:lnTo>
                <a:lnTo>
                  <a:pt x="4806" y="9355"/>
                </a:lnTo>
                <a:lnTo>
                  <a:pt x="4806" y="9355"/>
                </a:lnTo>
                <a:lnTo>
                  <a:pt x="4843" y="9281"/>
                </a:lnTo>
                <a:lnTo>
                  <a:pt x="4880" y="9208"/>
                </a:lnTo>
                <a:lnTo>
                  <a:pt x="4843" y="9171"/>
                </a:lnTo>
                <a:lnTo>
                  <a:pt x="5026" y="9134"/>
                </a:lnTo>
                <a:lnTo>
                  <a:pt x="5246" y="9098"/>
                </a:lnTo>
                <a:close/>
                <a:moveTo>
                  <a:pt x="6347" y="8034"/>
                </a:moveTo>
                <a:lnTo>
                  <a:pt x="6347" y="8071"/>
                </a:lnTo>
                <a:lnTo>
                  <a:pt x="6310" y="8181"/>
                </a:lnTo>
                <a:lnTo>
                  <a:pt x="6127" y="8254"/>
                </a:lnTo>
                <a:lnTo>
                  <a:pt x="5980" y="8364"/>
                </a:lnTo>
                <a:lnTo>
                  <a:pt x="5687" y="8621"/>
                </a:lnTo>
                <a:lnTo>
                  <a:pt x="5577" y="8621"/>
                </a:lnTo>
                <a:lnTo>
                  <a:pt x="5466" y="8694"/>
                </a:lnTo>
                <a:lnTo>
                  <a:pt x="5393" y="8768"/>
                </a:lnTo>
                <a:lnTo>
                  <a:pt x="5246" y="8731"/>
                </a:lnTo>
                <a:lnTo>
                  <a:pt x="4806" y="8731"/>
                </a:lnTo>
                <a:lnTo>
                  <a:pt x="4549" y="8841"/>
                </a:lnTo>
                <a:lnTo>
                  <a:pt x="4293" y="9024"/>
                </a:lnTo>
                <a:lnTo>
                  <a:pt x="4183" y="9171"/>
                </a:lnTo>
                <a:lnTo>
                  <a:pt x="4073" y="9355"/>
                </a:lnTo>
                <a:lnTo>
                  <a:pt x="4073" y="9501"/>
                </a:lnTo>
                <a:lnTo>
                  <a:pt x="4073" y="9648"/>
                </a:lnTo>
                <a:lnTo>
                  <a:pt x="4073" y="9721"/>
                </a:lnTo>
                <a:lnTo>
                  <a:pt x="4146" y="9831"/>
                </a:lnTo>
                <a:lnTo>
                  <a:pt x="4256" y="9978"/>
                </a:lnTo>
                <a:lnTo>
                  <a:pt x="4439" y="10162"/>
                </a:lnTo>
                <a:lnTo>
                  <a:pt x="4623" y="10308"/>
                </a:lnTo>
                <a:lnTo>
                  <a:pt x="4843" y="10382"/>
                </a:lnTo>
                <a:lnTo>
                  <a:pt x="5026" y="10455"/>
                </a:lnTo>
                <a:lnTo>
                  <a:pt x="5246" y="10492"/>
                </a:lnTo>
                <a:lnTo>
                  <a:pt x="5466" y="10492"/>
                </a:lnTo>
                <a:lnTo>
                  <a:pt x="5723" y="10455"/>
                </a:lnTo>
                <a:lnTo>
                  <a:pt x="5907" y="10345"/>
                </a:lnTo>
                <a:lnTo>
                  <a:pt x="6090" y="10235"/>
                </a:lnTo>
                <a:lnTo>
                  <a:pt x="6237" y="10052"/>
                </a:lnTo>
                <a:lnTo>
                  <a:pt x="6347" y="9868"/>
                </a:lnTo>
                <a:lnTo>
                  <a:pt x="6384" y="9575"/>
                </a:lnTo>
                <a:lnTo>
                  <a:pt x="6310" y="9355"/>
                </a:lnTo>
                <a:lnTo>
                  <a:pt x="6200" y="9134"/>
                </a:lnTo>
                <a:lnTo>
                  <a:pt x="6017" y="8951"/>
                </a:lnTo>
                <a:lnTo>
                  <a:pt x="6310" y="8658"/>
                </a:lnTo>
                <a:lnTo>
                  <a:pt x="6420" y="8548"/>
                </a:lnTo>
                <a:lnTo>
                  <a:pt x="6567" y="8401"/>
                </a:lnTo>
                <a:lnTo>
                  <a:pt x="6567" y="8327"/>
                </a:lnTo>
                <a:lnTo>
                  <a:pt x="6567" y="8254"/>
                </a:lnTo>
                <a:lnTo>
                  <a:pt x="6530" y="8217"/>
                </a:lnTo>
                <a:lnTo>
                  <a:pt x="6494" y="8181"/>
                </a:lnTo>
                <a:lnTo>
                  <a:pt x="6384" y="8071"/>
                </a:lnTo>
                <a:lnTo>
                  <a:pt x="6347" y="8034"/>
                </a:lnTo>
                <a:close/>
                <a:moveTo>
                  <a:pt x="19992" y="10418"/>
                </a:moveTo>
                <a:lnTo>
                  <a:pt x="20139" y="10492"/>
                </a:lnTo>
                <a:lnTo>
                  <a:pt x="20139" y="10602"/>
                </a:lnTo>
                <a:lnTo>
                  <a:pt x="20176" y="10638"/>
                </a:lnTo>
                <a:lnTo>
                  <a:pt x="20213" y="10638"/>
                </a:lnTo>
                <a:lnTo>
                  <a:pt x="20249" y="10602"/>
                </a:lnTo>
                <a:lnTo>
                  <a:pt x="20286" y="10785"/>
                </a:lnTo>
                <a:lnTo>
                  <a:pt x="20286" y="11042"/>
                </a:lnTo>
                <a:lnTo>
                  <a:pt x="20286" y="11189"/>
                </a:lnTo>
                <a:lnTo>
                  <a:pt x="20213" y="11372"/>
                </a:lnTo>
                <a:lnTo>
                  <a:pt x="20139" y="11519"/>
                </a:lnTo>
                <a:lnTo>
                  <a:pt x="20066" y="11665"/>
                </a:lnTo>
                <a:lnTo>
                  <a:pt x="19956" y="11812"/>
                </a:lnTo>
                <a:lnTo>
                  <a:pt x="19809" y="11886"/>
                </a:lnTo>
                <a:lnTo>
                  <a:pt x="19662" y="11959"/>
                </a:lnTo>
                <a:lnTo>
                  <a:pt x="19479" y="11959"/>
                </a:lnTo>
                <a:lnTo>
                  <a:pt x="19442" y="11886"/>
                </a:lnTo>
                <a:lnTo>
                  <a:pt x="19222" y="11776"/>
                </a:lnTo>
                <a:lnTo>
                  <a:pt x="19626" y="11702"/>
                </a:lnTo>
                <a:lnTo>
                  <a:pt x="19662" y="11665"/>
                </a:lnTo>
                <a:lnTo>
                  <a:pt x="19736" y="11629"/>
                </a:lnTo>
                <a:lnTo>
                  <a:pt x="19736" y="11482"/>
                </a:lnTo>
                <a:lnTo>
                  <a:pt x="19699" y="11372"/>
                </a:lnTo>
                <a:lnTo>
                  <a:pt x="19626" y="11335"/>
                </a:lnTo>
                <a:lnTo>
                  <a:pt x="19406" y="11335"/>
                </a:lnTo>
                <a:lnTo>
                  <a:pt x="19662" y="11152"/>
                </a:lnTo>
                <a:lnTo>
                  <a:pt x="19736" y="11115"/>
                </a:lnTo>
                <a:lnTo>
                  <a:pt x="19736" y="11042"/>
                </a:lnTo>
                <a:lnTo>
                  <a:pt x="19736" y="10969"/>
                </a:lnTo>
                <a:lnTo>
                  <a:pt x="19736" y="10932"/>
                </a:lnTo>
                <a:lnTo>
                  <a:pt x="19699" y="10858"/>
                </a:lnTo>
                <a:lnTo>
                  <a:pt x="19626" y="10822"/>
                </a:lnTo>
                <a:lnTo>
                  <a:pt x="19552" y="10822"/>
                </a:lnTo>
                <a:lnTo>
                  <a:pt x="19479" y="10858"/>
                </a:lnTo>
                <a:lnTo>
                  <a:pt x="19332" y="10895"/>
                </a:lnTo>
                <a:lnTo>
                  <a:pt x="19185" y="10932"/>
                </a:lnTo>
                <a:lnTo>
                  <a:pt x="19185" y="10932"/>
                </a:lnTo>
                <a:lnTo>
                  <a:pt x="19626" y="10748"/>
                </a:lnTo>
                <a:lnTo>
                  <a:pt x="19662" y="10712"/>
                </a:lnTo>
                <a:lnTo>
                  <a:pt x="19662" y="10675"/>
                </a:lnTo>
                <a:lnTo>
                  <a:pt x="19626" y="10638"/>
                </a:lnTo>
                <a:lnTo>
                  <a:pt x="19479" y="10602"/>
                </a:lnTo>
                <a:lnTo>
                  <a:pt x="19295" y="10602"/>
                </a:lnTo>
                <a:lnTo>
                  <a:pt x="19369" y="10565"/>
                </a:lnTo>
                <a:lnTo>
                  <a:pt x="19589" y="10455"/>
                </a:lnTo>
                <a:lnTo>
                  <a:pt x="19772" y="10418"/>
                </a:lnTo>
                <a:close/>
                <a:moveTo>
                  <a:pt x="16691" y="13390"/>
                </a:moveTo>
                <a:lnTo>
                  <a:pt x="16801" y="13463"/>
                </a:lnTo>
                <a:lnTo>
                  <a:pt x="16874" y="13536"/>
                </a:lnTo>
                <a:lnTo>
                  <a:pt x="16728" y="13646"/>
                </a:lnTo>
                <a:lnTo>
                  <a:pt x="16581" y="13756"/>
                </a:lnTo>
                <a:lnTo>
                  <a:pt x="16434" y="13903"/>
                </a:lnTo>
                <a:lnTo>
                  <a:pt x="16361" y="14050"/>
                </a:lnTo>
                <a:lnTo>
                  <a:pt x="16104" y="14013"/>
                </a:lnTo>
                <a:lnTo>
                  <a:pt x="16068" y="13976"/>
                </a:lnTo>
                <a:lnTo>
                  <a:pt x="16691" y="13390"/>
                </a:lnTo>
                <a:close/>
                <a:moveTo>
                  <a:pt x="16654" y="11959"/>
                </a:moveTo>
                <a:lnTo>
                  <a:pt x="17058" y="12326"/>
                </a:lnTo>
                <a:lnTo>
                  <a:pt x="17278" y="12546"/>
                </a:lnTo>
                <a:lnTo>
                  <a:pt x="17498" y="12803"/>
                </a:lnTo>
                <a:lnTo>
                  <a:pt x="17681" y="13059"/>
                </a:lnTo>
                <a:lnTo>
                  <a:pt x="17755" y="13169"/>
                </a:lnTo>
                <a:lnTo>
                  <a:pt x="17792" y="13279"/>
                </a:lnTo>
                <a:lnTo>
                  <a:pt x="17792" y="13426"/>
                </a:lnTo>
                <a:lnTo>
                  <a:pt x="17755" y="13536"/>
                </a:lnTo>
                <a:lnTo>
                  <a:pt x="17718" y="13646"/>
                </a:lnTo>
                <a:lnTo>
                  <a:pt x="17608" y="13756"/>
                </a:lnTo>
                <a:lnTo>
                  <a:pt x="17498" y="13866"/>
                </a:lnTo>
                <a:lnTo>
                  <a:pt x="17351" y="13940"/>
                </a:lnTo>
                <a:lnTo>
                  <a:pt x="17278" y="13866"/>
                </a:lnTo>
                <a:lnTo>
                  <a:pt x="17168" y="13866"/>
                </a:lnTo>
                <a:lnTo>
                  <a:pt x="17095" y="13903"/>
                </a:lnTo>
                <a:lnTo>
                  <a:pt x="17058" y="13940"/>
                </a:lnTo>
                <a:lnTo>
                  <a:pt x="17021" y="13940"/>
                </a:lnTo>
                <a:lnTo>
                  <a:pt x="16948" y="13976"/>
                </a:lnTo>
                <a:lnTo>
                  <a:pt x="16911" y="14050"/>
                </a:lnTo>
                <a:lnTo>
                  <a:pt x="16874" y="14050"/>
                </a:lnTo>
                <a:lnTo>
                  <a:pt x="16948" y="13940"/>
                </a:lnTo>
                <a:lnTo>
                  <a:pt x="17095" y="13793"/>
                </a:lnTo>
                <a:lnTo>
                  <a:pt x="17168" y="13683"/>
                </a:lnTo>
                <a:lnTo>
                  <a:pt x="17205" y="13573"/>
                </a:lnTo>
                <a:lnTo>
                  <a:pt x="17168" y="13500"/>
                </a:lnTo>
                <a:lnTo>
                  <a:pt x="17131" y="13426"/>
                </a:lnTo>
                <a:lnTo>
                  <a:pt x="17021" y="13316"/>
                </a:lnTo>
                <a:lnTo>
                  <a:pt x="16874" y="13206"/>
                </a:lnTo>
                <a:lnTo>
                  <a:pt x="16691" y="13169"/>
                </a:lnTo>
                <a:lnTo>
                  <a:pt x="16618" y="13169"/>
                </a:lnTo>
                <a:lnTo>
                  <a:pt x="16581" y="13206"/>
                </a:lnTo>
                <a:lnTo>
                  <a:pt x="15627" y="13793"/>
                </a:lnTo>
                <a:lnTo>
                  <a:pt x="15517" y="13756"/>
                </a:lnTo>
                <a:lnTo>
                  <a:pt x="15407" y="13646"/>
                </a:lnTo>
                <a:lnTo>
                  <a:pt x="15884" y="13353"/>
                </a:lnTo>
                <a:lnTo>
                  <a:pt x="16361" y="13096"/>
                </a:lnTo>
                <a:lnTo>
                  <a:pt x="16398" y="13023"/>
                </a:lnTo>
                <a:lnTo>
                  <a:pt x="16398" y="12986"/>
                </a:lnTo>
                <a:lnTo>
                  <a:pt x="16361" y="12913"/>
                </a:lnTo>
                <a:lnTo>
                  <a:pt x="16288" y="12913"/>
                </a:lnTo>
                <a:lnTo>
                  <a:pt x="15994" y="12949"/>
                </a:lnTo>
                <a:lnTo>
                  <a:pt x="15701" y="13059"/>
                </a:lnTo>
                <a:lnTo>
                  <a:pt x="15407" y="13169"/>
                </a:lnTo>
                <a:lnTo>
                  <a:pt x="15150" y="13279"/>
                </a:lnTo>
                <a:lnTo>
                  <a:pt x="15040" y="13023"/>
                </a:lnTo>
                <a:lnTo>
                  <a:pt x="15077" y="12986"/>
                </a:lnTo>
                <a:lnTo>
                  <a:pt x="16068" y="12399"/>
                </a:lnTo>
                <a:lnTo>
                  <a:pt x="16104" y="12362"/>
                </a:lnTo>
                <a:lnTo>
                  <a:pt x="16104" y="12326"/>
                </a:lnTo>
                <a:lnTo>
                  <a:pt x="16068" y="12289"/>
                </a:lnTo>
                <a:lnTo>
                  <a:pt x="15994" y="12252"/>
                </a:lnTo>
                <a:lnTo>
                  <a:pt x="15554" y="12362"/>
                </a:lnTo>
                <a:lnTo>
                  <a:pt x="15150" y="12472"/>
                </a:lnTo>
                <a:lnTo>
                  <a:pt x="15150" y="12472"/>
                </a:lnTo>
                <a:lnTo>
                  <a:pt x="15297" y="12326"/>
                </a:lnTo>
                <a:lnTo>
                  <a:pt x="15517" y="12179"/>
                </a:lnTo>
                <a:lnTo>
                  <a:pt x="15737" y="12069"/>
                </a:lnTo>
                <a:lnTo>
                  <a:pt x="15994" y="11996"/>
                </a:lnTo>
                <a:lnTo>
                  <a:pt x="16324" y="11959"/>
                </a:lnTo>
                <a:close/>
                <a:moveTo>
                  <a:pt x="14857" y="6310"/>
                </a:moveTo>
                <a:lnTo>
                  <a:pt x="14600" y="6347"/>
                </a:lnTo>
                <a:lnTo>
                  <a:pt x="14380" y="6383"/>
                </a:lnTo>
                <a:lnTo>
                  <a:pt x="14197" y="6457"/>
                </a:lnTo>
                <a:lnTo>
                  <a:pt x="13793" y="6677"/>
                </a:lnTo>
                <a:lnTo>
                  <a:pt x="13426" y="6970"/>
                </a:lnTo>
                <a:lnTo>
                  <a:pt x="13243" y="7154"/>
                </a:lnTo>
                <a:lnTo>
                  <a:pt x="12950" y="7190"/>
                </a:lnTo>
                <a:lnTo>
                  <a:pt x="12840" y="7227"/>
                </a:lnTo>
                <a:lnTo>
                  <a:pt x="12803" y="7300"/>
                </a:lnTo>
                <a:lnTo>
                  <a:pt x="12766" y="7374"/>
                </a:lnTo>
                <a:lnTo>
                  <a:pt x="12766" y="7447"/>
                </a:lnTo>
                <a:lnTo>
                  <a:pt x="11042" y="7631"/>
                </a:lnTo>
                <a:lnTo>
                  <a:pt x="10052" y="7667"/>
                </a:lnTo>
                <a:lnTo>
                  <a:pt x="9575" y="7704"/>
                </a:lnTo>
                <a:lnTo>
                  <a:pt x="9098" y="7741"/>
                </a:lnTo>
                <a:lnTo>
                  <a:pt x="9025" y="7777"/>
                </a:lnTo>
                <a:lnTo>
                  <a:pt x="8988" y="7814"/>
                </a:lnTo>
                <a:lnTo>
                  <a:pt x="8951" y="7924"/>
                </a:lnTo>
                <a:lnTo>
                  <a:pt x="9025" y="8034"/>
                </a:lnTo>
                <a:lnTo>
                  <a:pt x="9061" y="8071"/>
                </a:lnTo>
                <a:lnTo>
                  <a:pt x="9135" y="8107"/>
                </a:lnTo>
                <a:lnTo>
                  <a:pt x="9612" y="8144"/>
                </a:lnTo>
                <a:lnTo>
                  <a:pt x="10125" y="8144"/>
                </a:lnTo>
                <a:lnTo>
                  <a:pt x="11152" y="8071"/>
                </a:lnTo>
                <a:lnTo>
                  <a:pt x="11922" y="8034"/>
                </a:lnTo>
                <a:lnTo>
                  <a:pt x="12693" y="7961"/>
                </a:lnTo>
                <a:lnTo>
                  <a:pt x="12546" y="8254"/>
                </a:lnTo>
                <a:lnTo>
                  <a:pt x="12473" y="8438"/>
                </a:lnTo>
                <a:lnTo>
                  <a:pt x="12473" y="8584"/>
                </a:lnTo>
                <a:lnTo>
                  <a:pt x="12509" y="8914"/>
                </a:lnTo>
                <a:lnTo>
                  <a:pt x="12363" y="9024"/>
                </a:lnTo>
                <a:lnTo>
                  <a:pt x="12253" y="9134"/>
                </a:lnTo>
                <a:lnTo>
                  <a:pt x="12253" y="9245"/>
                </a:lnTo>
                <a:lnTo>
                  <a:pt x="12289" y="9355"/>
                </a:lnTo>
                <a:lnTo>
                  <a:pt x="12399" y="9428"/>
                </a:lnTo>
                <a:lnTo>
                  <a:pt x="12546" y="9465"/>
                </a:lnTo>
                <a:lnTo>
                  <a:pt x="12693" y="9465"/>
                </a:lnTo>
                <a:lnTo>
                  <a:pt x="12803" y="9685"/>
                </a:lnTo>
                <a:lnTo>
                  <a:pt x="12950" y="9868"/>
                </a:lnTo>
                <a:lnTo>
                  <a:pt x="13096" y="10052"/>
                </a:lnTo>
                <a:lnTo>
                  <a:pt x="13243" y="10198"/>
                </a:lnTo>
                <a:lnTo>
                  <a:pt x="13426" y="10308"/>
                </a:lnTo>
                <a:lnTo>
                  <a:pt x="13647" y="10418"/>
                </a:lnTo>
                <a:lnTo>
                  <a:pt x="13867" y="10455"/>
                </a:lnTo>
                <a:lnTo>
                  <a:pt x="14087" y="10492"/>
                </a:lnTo>
                <a:lnTo>
                  <a:pt x="14233" y="10492"/>
                </a:lnTo>
                <a:lnTo>
                  <a:pt x="14600" y="10418"/>
                </a:lnTo>
                <a:lnTo>
                  <a:pt x="14967" y="10345"/>
                </a:lnTo>
                <a:lnTo>
                  <a:pt x="14930" y="10455"/>
                </a:lnTo>
                <a:lnTo>
                  <a:pt x="14930" y="10602"/>
                </a:lnTo>
                <a:lnTo>
                  <a:pt x="15004" y="10895"/>
                </a:lnTo>
                <a:lnTo>
                  <a:pt x="15077" y="11079"/>
                </a:lnTo>
                <a:lnTo>
                  <a:pt x="15150" y="11299"/>
                </a:lnTo>
                <a:lnTo>
                  <a:pt x="15297" y="11482"/>
                </a:lnTo>
                <a:lnTo>
                  <a:pt x="15481" y="11629"/>
                </a:lnTo>
                <a:lnTo>
                  <a:pt x="15481" y="11665"/>
                </a:lnTo>
                <a:lnTo>
                  <a:pt x="15261" y="11739"/>
                </a:lnTo>
                <a:lnTo>
                  <a:pt x="15077" y="11886"/>
                </a:lnTo>
                <a:lnTo>
                  <a:pt x="14894" y="11996"/>
                </a:lnTo>
                <a:lnTo>
                  <a:pt x="14784" y="12142"/>
                </a:lnTo>
                <a:lnTo>
                  <a:pt x="14674" y="12326"/>
                </a:lnTo>
                <a:lnTo>
                  <a:pt x="14600" y="12509"/>
                </a:lnTo>
                <a:lnTo>
                  <a:pt x="14564" y="12693"/>
                </a:lnTo>
                <a:lnTo>
                  <a:pt x="14527" y="12876"/>
                </a:lnTo>
                <a:lnTo>
                  <a:pt x="14527" y="12986"/>
                </a:lnTo>
                <a:lnTo>
                  <a:pt x="14527" y="13059"/>
                </a:lnTo>
                <a:lnTo>
                  <a:pt x="14600" y="13353"/>
                </a:lnTo>
                <a:lnTo>
                  <a:pt x="14747" y="13610"/>
                </a:lnTo>
                <a:lnTo>
                  <a:pt x="14747" y="13720"/>
                </a:lnTo>
                <a:lnTo>
                  <a:pt x="14784" y="13830"/>
                </a:lnTo>
                <a:lnTo>
                  <a:pt x="14930" y="13903"/>
                </a:lnTo>
                <a:lnTo>
                  <a:pt x="15004" y="13976"/>
                </a:lnTo>
                <a:lnTo>
                  <a:pt x="15297" y="14197"/>
                </a:lnTo>
                <a:lnTo>
                  <a:pt x="15627" y="14380"/>
                </a:lnTo>
                <a:lnTo>
                  <a:pt x="15994" y="14527"/>
                </a:lnTo>
                <a:lnTo>
                  <a:pt x="16398" y="14600"/>
                </a:lnTo>
                <a:lnTo>
                  <a:pt x="16801" y="14600"/>
                </a:lnTo>
                <a:lnTo>
                  <a:pt x="17205" y="14527"/>
                </a:lnTo>
                <a:lnTo>
                  <a:pt x="17571" y="14417"/>
                </a:lnTo>
                <a:lnTo>
                  <a:pt x="17902" y="14233"/>
                </a:lnTo>
                <a:lnTo>
                  <a:pt x="18122" y="14013"/>
                </a:lnTo>
                <a:lnTo>
                  <a:pt x="18268" y="13793"/>
                </a:lnTo>
                <a:lnTo>
                  <a:pt x="18305" y="13536"/>
                </a:lnTo>
                <a:lnTo>
                  <a:pt x="18305" y="13316"/>
                </a:lnTo>
                <a:lnTo>
                  <a:pt x="18232" y="13059"/>
                </a:lnTo>
                <a:lnTo>
                  <a:pt x="18122" y="12803"/>
                </a:lnTo>
                <a:lnTo>
                  <a:pt x="17975" y="12546"/>
                </a:lnTo>
                <a:lnTo>
                  <a:pt x="17792" y="12326"/>
                </a:lnTo>
                <a:lnTo>
                  <a:pt x="17902" y="12289"/>
                </a:lnTo>
                <a:lnTo>
                  <a:pt x="18232" y="12106"/>
                </a:lnTo>
                <a:lnTo>
                  <a:pt x="18599" y="11849"/>
                </a:lnTo>
                <a:lnTo>
                  <a:pt x="18709" y="12032"/>
                </a:lnTo>
                <a:lnTo>
                  <a:pt x="18855" y="12179"/>
                </a:lnTo>
                <a:lnTo>
                  <a:pt x="19002" y="12289"/>
                </a:lnTo>
                <a:lnTo>
                  <a:pt x="19149" y="12362"/>
                </a:lnTo>
                <a:lnTo>
                  <a:pt x="19406" y="12436"/>
                </a:lnTo>
                <a:lnTo>
                  <a:pt x="19662" y="12399"/>
                </a:lnTo>
                <a:lnTo>
                  <a:pt x="19919" y="12326"/>
                </a:lnTo>
                <a:lnTo>
                  <a:pt x="20139" y="12179"/>
                </a:lnTo>
                <a:lnTo>
                  <a:pt x="20359" y="11996"/>
                </a:lnTo>
                <a:lnTo>
                  <a:pt x="20543" y="11776"/>
                </a:lnTo>
                <a:lnTo>
                  <a:pt x="20653" y="11519"/>
                </a:lnTo>
                <a:lnTo>
                  <a:pt x="20726" y="11225"/>
                </a:lnTo>
                <a:lnTo>
                  <a:pt x="20799" y="10858"/>
                </a:lnTo>
                <a:lnTo>
                  <a:pt x="20763" y="10675"/>
                </a:lnTo>
                <a:lnTo>
                  <a:pt x="20726" y="10528"/>
                </a:lnTo>
                <a:lnTo>
                  <a:pt x="20689" y="10382"/>
                </a:lnTo>
                <a:lnTo>
                  <a:pt x="20579" y="10272"/>
                </a:lnTo>
                <a:lnTo>
                  <a:pt x="20359" y="10088"/>
                </a:lnTo>
                <a:lnTo>
                  <a:pt x="20066" y="9978"/>
                </a:lnTo>
                <a:lnTo>
                  <a:pt x="19919" y="9941"/>
                </a:lnTo>
                <a:lnTo>
                  <a:pt x="19626" y="9941"/>
                </a:lnTo>
                <a:lnTo>
                  <a:pt x="19516" y="10015"/>
                </a:lnTo>
                <a:lnTo>
                  <a:pt x="19479" y="10088"/>
                </a:lnTo>
                <a:lnTo>
                  <a:pt x="19185" y="10198"/>
                </a:lnTo>
                <a:lnTo>
                  <a:pt x="18929" y="10308"/>
                </a:lnTo>
                <a:lnTo>
                  <a:pt x="18819" y="10418"/>
                </a:lnTo>
                <a:lnTo>
                  <a:pt x="18672" y="10528"/>
                </a:lnTo>
                <a:lnTo>
                  <a:pt x="18599" y="10675"/>
                </a:lnTo>
                <a:lnTo>
                  <a:pt x="18525" y="10822"/>
                </a:lnTo>
                <a:lnTo>
                  <a:pt x="18452" y="11115"/>
                </a:lnTo>
                <a:lnTo>
                  <a:pt x="18452" y="11409"/>
                </a:lnTo>
                <a:lnTo>
                  <a:pt x="18048" y="11702"/>
                </a:lnTo>
                <a:lnTo>
                  <a:pt x="17645" y="11996"/>
                </a:lnTo>
                <a:lnTo>
                  <a:pt x="17608" y="12032"/>
                </a:lnTo>
                <a:lnTo>
                  <a:pt x="17608" y="12106"/>
                </a:lnTo>
                <a:lnTo>
                  <a:pt x="17241" y="11776"/>
                </a:lnTo>
                <a:lnTo>
                  <a:pt x="16911" y="11519"/>
                </a:lnTo>
                <a:lnTo>
                  <a:pt x="16838" y="11482"/>
                </a:lnTo>
                <a:lnTo>
                  <a:pt x="16691" y="11482"/>
                </a:lnTo>
                <a:lnTo>
                  <a:pt x="16654" y="11555"/>
                </a:lnTo>
                <a:lnTo>
                  <a:pt x="16434" y="11519"/>
                </a:lnTo>
                <a:lnTo>
                  <a:pt x="16214" y="11519"/>
                </a:lnTo>
                <a:lnTo>
                  <a:pt x="15774" y="11555"/>
                </a:lnTo>
                <a:lnTo>
                  <a:pt x="15811" y="11445"/>
                </a:lnTo>
                <a:lnTo>
                  <a:pt x="15774" y="11335"/>
                </a:lnTo>
                <a:lnTo>
                  <a:pt x="15664" y="11152"/>
                </a:lnTo>
                <a:lnTo>
                  <a:pt x="15554" y="11005"/>
                </a:lnTo>
                <a:lnTo>
                  <a:pt x="15444" y="10822"/>
                </a:lnTo>
                <a:lnTo>
                  <a:pt x="15371" y="10602"/>
                </a:lnTo>
                <a:lnTo>
                  <a:pt x="15334" y="10418"/>
                </a:lnTo>
                <a:lnTo>
                  <a:pt x="15297" y="10308"/>
                </a:lnTo>
                <a:lnTo>
                  <a:pt x="15224" y="10235"/>
                </a:lnTo>
                <a:lnTo>
                  <a:pt x="15627" y="10015"/>
                </a:lnTo>
                <a:lnTo>
                  <a:pt x="16031" y="9758"/>
                </a:lnTo>
                <a:lnTo>
                  <a:pt x="16361" y="9428"/>
                </a:lnTo>
                <a:lnTo>
                  <a:pt x="16471" y="9281"/>
                </a:lnTo>
                <a:lnTo>
                  <a:pt x="16581" y="9098"/>
                </a:lnTo>
                <a:lnTo>
                  <a:pt x="16654" y="8878"/>
                </a:lnTo>
                <a:lnTo>
                  <a:pt x="16691" y="8621"/>
                </a:lnTo>
                <a:lnTo>
                  <a:pt x="16691" y="8364"/>
                </a:lnTo>
                <a:lnTo>
                  <a:pt x="16691" y="8107"/>
                </a:lnTo>
                <a:lnTo>
                  <a:pt x="16581" y="7631"/>
                </a:lnTo>
                <a:lnTo>
                  <a:pt x="16398" y="7190"/>
                </a:lnTo>
                <a:lnTo>
                  <a:pt x="16251" y="6897"/>
                </a:lnTo>
                <a:lnTo>
                  <a:pt x="16031" y="6640"/>
                </a:lnTo>
                <a:lnTo>
                  <a:pt x="15884" y="6530"/>
                </a:lnTo>
                <a:lnTo>
                  <a:pt x="15737" y="6457"/>
                </a:lnTo>
                <a:lnTo>
                  <a:pt x="15591" y="6420"/>
                </a:lnTo>
                <a:lnTo>
                  <a:pt x="15407" y="6383"/>
                </a:lnTo>
                <a:lnTo>
                  <a:pt x="15077" y="6310"/>
                </a:lnTo>
                <a:close/>
              </a:path>
            </a:pathLst>
          </a:custGeom>
          <a:solidFill>
            <a:srgbClr val="A4C2F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A4C2F4"/>
              </a:solidFill>
              <a:latin typeface="Arial"/>
              <a:ea typeface="Arial"/>
              <a:cs typeface="Arial"/>
              <a:sym typeface="Arial"/>
            </a:endParaRPr>
          </a:p>
        </p:txBody>
      </p:sp>
      <p:sp>
        <p:nvSpPr>
          <p:cNvPr id="927" name="Google Shape;927;p42"/>
          <p:cNvSpPr/>
          <p:nvPr/>
        </p:nvSpPr>
        <p:spPr>
          <a:xfrm>
            <a:off x="8052577" y="4029277"/>
            <a:ext cx="388118" cy="408938"/>
          </a:xfrm>
          <a:custGeom>
            <a:avLst/>
            <a:gdLst/>
            <a:ahLst/>
            <a:cxnLst/>
            <a:rect l="l" t="t" r="r" b="b"/>
            <a:pathLst>
              <a:path w="13683" h="14417" extrusionOk="0">
                <a:moveTo>
                  <a:pt x="9281" y="2311"/>
                </a:moveTo>
                <a:lnTo>
                  <a:pt x="9170" y="2385"/>
                </a:lnTo>
                <a:lnTo>
                  <a:pt x="9134" y="2495"/>
                </a:lnTo>
                <a:lnTo>
                  <a:pt x="9097" y="2568"/>
                </a:lnTo>
                <a:lnTo>
                  <a:pt x="9097" y="2678"/>
                </a:lnTo>
                <a:lnTo>
                  <a:pt x="9134" y="2862"/>
                </a:lnTo>
                <a:lnTo>
                  <a:pt x="9207" y="3082"/>
                </a:lnTo>
                <a:lnTo>
                  <a:pt x="9464" y="3742"/>
                </a:lnTo>
                <a:lnTo>
                  <a:pt x="9721" y="4402"/>
                </a:lnTo>
                <a:lnTo>
                  <a:pt x="9647" y="4439"/>
                </a:lnTo>
                <a:lnTo>
                  <a:pt x="9060" y="5283"/>
                </a:lnTo>
                <a:lnTo>
                  <a:pt x="8804" y="5649"/>
                </a:lnTo>
                <a:lnTo>
                  <a:pt x="8694" y="5833"/>
                </a:lnTo>
                <a:lnTo>
                  <a:pt x="8657" y="5943"/>
                </a:lnTo>
                <a:lnTo>
                  <a:pt x="8694" y="6053"/>
                </a:lnTo>
                <a:lnTo>
                  <a:pt x="8804" y="6016"/>
                </a:lnTo>
                <a:lnTo>
                  <a:pt x="8877" y="5980"/>
                </a:lnTo>
                <a:lnTo>
                  <a:pt x="9024" y="5833"/>
                </a:lnTo>
                <a:lnTo>
                  <a:pt x="9281" y="5503"/>
                </a:lnTo>
                <a:lnTo>
                  <a:pt x="9941" y="4659"/>
                </a:lnTo>
                <a:lnTo>
                  <a:pt x="10014" y="4659"/>
                </a:lnTo>
                <a:lnTo>
                  <a:pt x="10124" y="4622"/>
                </a:lnTo>
                <a:lnTo>
                  <a:pt x="10161" y="4549"/>
                </a:lnTo>
                <a:lnTo>
                  <a:pt x="10161" y="4439"/>
                </a:lnTo>
                <a:lnTo>
                  <a:pt x="9684" y="3229"/>
                </a:lnTo>
                <a:lnTo>
                  <a:pt x="9427" y="2715"/>
                </a:lnTo>
                <a:lnTo>
                  <a:pt x="9354" y="2532"/>
                </a:lnTo>
                <a:lnTo>
                  <a:pt x="9317" y="2422"/>
                </a:lnTo>
                <a:lnTo>
                  <a:pt x="9317" y="2348"/>
                </a:lnTo>
                <a:lnTo>
                  <a:pt x="9317" y="2311"/>
                </a:lnTo>
                <a:close/>
                <a:moveTo>
                  <a:pt x="8694" y="1615"/>
                </a:moveTo>
                <a:lnTo>
                  <a:pt x="8767" y="1798"/>
                </a:lnTo>
                <a:lnTo>
                  <a:pt x="8804" y="1908"/>
                </a:lnTo>
                <a:lnTo>
                  <a:pt x="8914" y="1981"/>
                </a:lnTo>
                <a:lnTo>
                  <a:pt x="9024" y="2055"/>
                </a:lnTo>
                <a:lnTo>
                  <a:pt x="9170" y="2018"/>
                </a:lnTo>
                <a:lnTo>
                  <a:pt x="9391" y="1908"/>
                </a:lnTo>
                <a:lnTo>
                  <a:pt x="9611" y="1725"/>
                </a:lnTo>
                <a:lnTo>
                  <a:pt x="9867" y="2275"/>
                </a:lnTo>
                <a:lnTo>
                  <a:pt x="10161" y="2752"/>
                </a:lnTo>
                <a:lnTo>
                  <a:pt x="10454" y="3265"/>
                </a:lnTo>
                <a:lnTo>
                  <a:pt x="10674" y="3779"/>
                </a:lnTo>
                <a:lnTo>
                  <a:pt x="10528" y="3925"/>
                </a:lnTo>
                <a:lnTo>
                  <a:pt x="10381" y="4072"/>
                </a:lnTo>
                <a:lnTo>
                  <a:pt x="10271" y="4256"/>
                </a:lnTo>
                <a:lnTo>
                  <a:pt x="10234" y="4476"/>
                </a:lnTo>
                <a:lnTo>
                  <a:pt x="10271" y="4586"/>
                </a:lnTo>
                <a:lnTo>
                  <a:pt x="10344" y="4659"/>
                </a:lnTo>
                <a:lnTo>
                  <a:pt x="10344" y="4806"/>
                </a:lnTo>
                <a:lnTo>
                  <a:pt x="10381" y="4879"/>
                </a:lnTo>
                <a:lnTo>
                  <a:pt x="10491" y="4916"/>
                </a:lnTo>
                <a:lnTo>
                  <a:pt x="10491" y="4953"/>
                </a:lnTo>
                <a:lnTo>
                  <a:pt x="10344" y="5173"/>
                </a:lnTo>
                <a:lnTo>
                  <a:pt x="9977" y="5649"/>
                </a:lnTo>
                <a:lnTo>
                  <a:pt x="9647" y="6163"/>
                </a:lnTo>
                <a:lnTo>
                  <a:pt x="9501" y="6090"/>
                </a:lnTo>
                <a:lnTo>
                  <a:pt x="9317" y="6053"/>
                </a:lnTo>
                <a:lnTo>
                  <a:pt x="9134" y="6126"/>
                </a:lnTo>
                <a:lnTo>
                  <a:pt x="8950" y="6200"/>
                </a:lnTo>
                <a:lnTo>
                  <a:pt x="8840" y="6346"/>
                </a:lnTo>
                <a:lnTo>
                  <a:pt x="8730" y="6493"/>
                </a:lnTo>
                <a:lnTo>
                  <a:pt x="8327" y="6493"/>
                </a:lnTo>
                <a:lnTo>
                  <a:pt x="7556" y="6530"/>
                </a:lnTo>
                <a:lnTo>
                  <a:pt x="7520" y="6456"/>
                </a:lnTo>
                <a:lnTo>
                  <a:pt x="7410" y="6383"/>
                </a:lnTo>
                <a:lnTo>
                  <a:pt x="7080" y="6273"/>
                </a:lnTo>
                <a:lnTo>
                  <a:pt x="7043" y="6273"/>
                </a:lnTo>
                <a:lnTo>
                  <a:pt x="6970" y="6236"/>
                </a:lnTo>
                <a:lnTo>
                  <a:pt x="6786" y="6236"/>
                </a:lnTo>
                <a:lnTo>
                  <a:pt x="6639" y="6200"/>
                </a:lnTo>
                <a:lnTo>
                  <a:pt x="5832" y="5429"/>
                </a:lnTo>
                <a:lnTo>
                  <a:pt x="5246" y="4879"/>
                </a:lnTo>
                <a:lnTo>
                  <a:pt x="5319" y="4696"/>
                </a:lnTo>
                <a:lnTo>
                  <a:pt x="5319" y="4512"/>
                </a:lnTo>
                <a:lnTo>
                  <a:pt x="5282" y="4439"/>
                </a:lnTo>
                <a:lnTo>
                  <a:pt x="5246" y="4366"/>
                </a:lnTo>
                <a:lnTo>
                  <a:pt x="5099" y="4256"/>
                </a:lnTo>
                <a:lnTo>
                  <a:pt x="5282" y="3815"/>
                </a:lnTo>
                <a:lnTo>
                  <a:pt x="5796" y="2715"/>
                </a:lnTo>
                <a:lnTo>
                  <a:pt x="6126" y="2018"/>
                </a:lnTo>
                <a:lnTo>
                  <a:pt x="6273" y="2018"/>
                </a:lnTo>
                <a:lnTo>
                  <a:pt x="6419" y="1981"/>
                </a:lnTo>
                <a:lnTo>
                  <a:pt x="6566" y="1908"/>
                </a:lnTo>
                <a:lnTo>
                  <a:pt x="6713" y="1798"/>
                </a:lnTo>
                <a:lnTo>
                  <a:pt x="6823" y="1688"/>
                </a:lnTo>
                <a:lnTo>
                  <a:pt x="7483" y="1651"/>
                </a:lnTo>
                <a:lnTo>
                  <a:pt x="8694" y="1615"/>
                </a:lnTo>
                <a:close/>
                <a:moveTo>
                  <a:pt x="6823" y="6823"/>
                </a:moveTo>
                <a:lnTo>
                  <a:pt x="6933" y="6897"/>
                </a:lnTo>
                <a:lnTo>
                  <a:pt x="6749" y="6897"/>
                </a:lnTo>
                <a:lnTo>
                  <a:pt x="6713" y="6860"/>
                </a:lnTo>
                <a:lnTo>
                  <a:pt x="6823" y="6823"/>
                </a:lnTo>
                <a:close/>
                <a:moveTo>
                  <a:pt x="2714" y="5393"/>
                </a:moveTo>
                <a:lnTo>
                  <a:pt x="2641" y="5429"/>
                </a:lnTo>
                <a:lnTo>
                  <a:pt x="2531" y="5503"/>
                </a:lnTo>
                <a:lnTo>
                  <a:pt x="2458" y="5576"/>
                </a:lnTo>
                <a:lnTo>
                  <a:pt x="2274" y="5796"/>
                </a:lnTo>
                <a:lnTo>
                  <a:pt x="1981" y="6310"/>
                </a:lnTo>
                <a:lnTo>
                  <a:pt x="1651" y="6860"/>
                </a:lnTo>
                <a:lnTo>
                  <a:pt x="1504" y="7080"/>
                </a:lnTo>
                <a:lnTo>
                  <a:pt x="1431" y="7190"/>
                </a:lnTo>
                <a:lnTo>
                  <a:pt x="1394" y="7263"/>
                </a:lnTo>
                <a:lnTo>
                  <a:pt x="1394" y="7337"/>
                </a:lnTo>
                <a:lnTo>
                  <a:pt x="1321" y="7374"/>
                </a:lnTo>
                <a:lnTo>
                  <a:pt x="1321" y="7410"/>
                </a:lnTo>
                <a:lnTo>
                  <a:pt x="1321" y="7520"/>
                </a:lnTo>
                <a:lnTo>
                  <a:pt x="1394" y="7557"/>
                </a:lnTo>
                <a:lnTo>
                  <a:pt x="1504" y="7594"/>
                </a:lnTo>
                <a:lnTo>
                  <a:pt x="1614" y="7520"/>
                </a:lnTo>
                <a:lnTo>
                  <a:pt x="1724" y="7447"/>
                </a:lnTo>
                <a:lnTo>
                  <a:pt x="1834" y="7337"/>
                </a:lnTo>
                <a:lnTo>
                  <a:pt x="2018" y="7043"/>
                </a:lnTo>
                <a:lnTo>
                  <a:pt x="2128" y="6823"/>
                </a:lnTo>
                <a:lnTo>
                  <a:pt x="2568" y="6200"/>
                </a:lnTo>
                <a:lnTo>
                  <a:pt x="2751" y="5870"/>
                </a:lnTo>
                <a:lnTo>
                  <a:pt x="2861" y="5723"/>
                </a:lnTo>
                <a:lnTo>
                  <a:pt x="2861" y="5539"/>
                </a:lnTo>
                <a:lnTo>
                  <a:pt x="2861" y="5466"/>
                </a:lnTo>
                <a:lnTo>
                  <a:pt x="2788" y="5429"/>
                </a:lnTo>
                <a:lnTo>
                  <a:pt x="2714" y="5393"/>
                </a:lnTo>
                <a:close/>
                <a:moveTo>
                  <a:pt x="4072" y="4843"/>
                </a:moveTo>
                <a:lnTo>
                  <a:pt x="4182" y="5026"/>
                </a:lnTo>
                <a:lnTo>
                  <a:pt x="4328" y="5173"/>
                </a:lnTo>
                <a:lnTo>
                  <a:pt x="4475" y="5209"/>
                </a:lnTo>
                <a:lnTo>
                  <a:pt x="4622" y="5246"/>
                </a:lnTo>
                <a:lnTo>
                  <a:pt x="4769" y="5246"/>
                </a:lnTo>
                <a:lnTo>
                  <a:pt x="4915" y="5209"/>
                </a:lnTo>
                <a:lnTo>
                  <a:pt x="5319" y="5576"/>
                </a:lnTo>
                <a:lnTo>
                  <a:pt x="6163" y="6456"/>
                </a:lnTo>
                <a:lnTo>
                  <a:pt x="6126" y="6530"/>
                </a:lnTo>
                <a:lnTo>
                  <a:pt x="6089" y="6640"/>
                </a:lnTo>
                <a:lnTo>
                  <a:pt x="6126" y="6787"/>
                </a:lnTo>
                <a:lnTo>
                  <a:pt x="6163" y="6897"/>
                </a:lnTo>
                <a:lnTo>
                  <a:pt x="6236" y="7007"/>
                </a:lnTo>
                <a:lnTo>
                  <a:pt x="6236" y="7080"/>
                </a:lnTo>
                <a:lnTo>
                  <a:pt x="5942" y="7410"/>
                </a:lnTo>
                <a:lnTo>
                  <a:pt x="5686" y="7777"/>
                </a:lnTo>
                <a:lnTo>
                  <a:pt x="5172" y="8511"/>
                </a:lnTo>
                <a:lnTo>
                  <a:pt x="4695" y="9134"/>
                </a:lnTo>
                <a:lnTo>
                  <a:pt x="4585" y="9061"/>
                </a:lnTo>
                <a:lnTo>
                  <a:pt x="4439" y="9061"/>
                </a:lnTo>
                <a:lnTo>
                  <a:pt x="4255" y="9098"/>
                </a:lnTo>
                <a:lnTo>
                  <a:pt x="4108" y="9208"/>
                </a:lnTo>
                <a:lnTo>
                  <a:pt x="3998" y="9354"/>
                </a:lnTo>
                <a:lnTo>
                  <a:pt x="3925" y="9538"/>
                </a:lnTo>
                <a:lnTo>
                  <a:pt x="3595" y="9501"/>
                </a:lnTo>
                <a:lnTo>
                  <a:pt x="2825" y="9538"/>
                </a:lnTo>
                <a:lnTo>
                  <a:pt x="2788" y="9354"/>
                </a:lnTo>
                <a:lnTo>
                  <a:pt x="2678" y="9208"/>
                </a:lnTo>
                <a:lnTo>
                  <a:pt x="2531" y="9098"/>
                </a:lnTo>
                <a:lnTo>
                  <a:pt x="2384" y="9061"/>
                </a:lnTo>
                <a:lnTo>
                  <a:pt x="2238" y="9061"/>
                </a:lnTo>
                <a:lnTo>
                  <a:pt x="2054" y="9098"/>
                </a:lnTo>
                <a:lnTo>
                  <a:pt x="1577" y="8437"/>
                </a:lnTo>
                <a:lnTo>
                  <a:pt x="1394" y="8107"/>
                </a:lnTo>
                <a:lnTo>
                  <a:pt x="1137" y="7777"/>
                </a:lnTo>
                <a:lnTo>
                  <a:pt x="1211" y="7594"/>
                </a:lnTo>
                <a:lnTo>
                  <a:pt x="1247" y="7447"/>
                </a:lnTo>
                <a:lnTo>
                  <a:pt x="1211" y="7263"/>
                </a:lnTo>
                <a:lnTo>
                  <a:pt x="1174" y="7117"/>
                </a:lnTo>
                <a:lnTo>
                  <a:pt x="1064" y="7007"/>
                </a:lnTo>
                <a:lnTo>
                  <a:pt x="1101" y="6933"/>
                </a:lnTo>
                <a:lnTo>
                  <a:pt x="1174" y="6823"/>
                </a:lnTo>
                <a:lnTo>
                  <a:pt x="1247" y="6640"/>
                </a:lnTo>
                <a:lnTo>
                  <a:pt x="1614" y="5980"/>
                </a:lnTo>
                <a:lnTo>
                  <a:pt x="1944" y="5356"/>
                </a:lnTo>
                <a:lnTo>
                  <a:pt x="2164" y="5356"/>
                </a:lnTo>
                <a:lnTo>
                  <a:pt x="2384" y="5283"/>
                </a:lnTo>
                <a:lnTo>
                  <a:pt x="2531" y="5136"/>
                </a:lnTo>
                <a:lnTo>
                  <a:pt x="2604" y="5063"/>
                </a:lnTo>
                <a:lnTo>
                  <a:pt x="2641" y="4953"/>
                </a:lnTo>
                <a:lnTo>
                  <a:pt x="2678" y="4916"/>
                </a:lnTo>
                <a:lnTo>
                  <a:pt x="3118" y="4953"/>
                </a:lnTo>
                <a:lnTo>
                  <a:pt x="3705" y="4916"/>
                </a:lnTo>
                <a:lnTo>
                  <a:pt x="4072" y="4843"/>
                </a:lnTo>
                <a:close/>
                <a:moveTo>
                  <a:pt x="8877" y="7740"/>
                </a:moveTo>
                <a:lnTo>
                  <a:pt x="8877" y="7777"/>
                </a:lnTo>
                <a:lnTo>
                  <a:pt x="8877" y="7814"/>
                </a:lnTo>
                <a:lnTo>
                  <a:pt x="8914" y="7997"/>
                </a:lnTo>
                <a:lnTo>
                  <a:pt x="8914" y="8070"/>
                </a:lnTo>
                <a:lnTo>
                  <a:pt x="8950" y="8181"/>
                </a:lnTo>
                <a:lnTo>
                  <a:pt x="9391" y="8731"/>
                </a:lnTo>
                <a:lnTo>
                  <a:pt x="9794" y="9281"/>
                </a:lnTo>
                <a:lnTo>
                  <a:pt x="9941" y="9464"/>
                </a:lnTo>
                <a:lnTo>
                  <a:pt x="10014" y="9538"/>
                </a:lnTo>
                <a:lnTo>
                  <a:pt x="10124" y="9574"/>
                </a:lnTo>
                <a:lnTo>
                  <a:pt x="10234" y="9574"/>
                </a:lnTo>
                <a:lnTo>
                  <a:pt x="10308" y="9538"/>
                </a:lnTo>
                <a:lnTo>
                  <a:pt x="10381" y="9501"/>
                </a:lnTo>
                <a:lnTo>
                  <a:pt x="10418" y="9391"/>
                </a:lnTo>
                <a:lnTo>
                  <a:pt x="10418" y="9354"/>
                </a:lnTo>
                <a:lnTo>
                  <a:pt x="10418" y="9244"/>
                </a:lnTo>
                <a:lnTo>
                  <a:pt x="10381" y="9171"/>
                </a:lnTo>
                <a:lnTo>
                  <a:pt x="10308" y="9134"/>
                </a:lnTo>
                <a:lnTo>
                  <a:pt x="10198" y="9098"/>
                </a:lnTo>
                <a:lnTo>
                  <a:pt x="10088" y="8951"/>
                </a:lnTo>
                <a:lnTo>
                  <a:pt x="10014" y="8841"/>
                </a:lnTo>
                <a:lnTo>
                  <a:pt x="9647" y="8401"/>
                </a:lnTo>
                <a:lnTo>
                  <a:pt x="9281" y="7924"/>
                </a:lnTo>
                <a:lnTo>
                  <a:pt x="9207" y="7850"/>
                </a:lnTo>
                <a:lnTo>
                  <a:pt x="9134" y="7814"/>
                </a:lnTo>
                <a:lnTo>
                  <a:pt x="8950" y="7740"/>
                </a:lnTo>
                <a:close/>
                <a:moveTo>
                  <a:pt x="2128" y="9721"/>
                </a:moveTo>
                <a:lnTo>
                  <a:pt x="2054" y="9758"/>
                </a:lnTo>
                <a:lnTo>
                  <a:pt x="2054" y="9721"/>
                </a:lnTo>
                <a:close/>
                <a:moveTo>
                  <a:pt x="5612" y="9281"/>
                </a:moveTo>
                <a:lnTo>
                  <a:pt x="5576" y="9318"/>
                </a:lnTo>
                <a:lnTo>
                  <a:pt x="5576" y="9354"/>
                </a:lnTo>
                <a:lnTo>
                  <a:pt x="5576" y="9538"/>
                </a:lnTo>
                <a:lnTo>
                  <a:pt x="5649" y="9684"/>
                </a:lnTo>
                <a:lnTo>
                  <a:pt x="5796" y="9941"/>
                </a:lnTo>
                <a:lnTo>
                  <a:pt x="6163" y="10455"/>
                </a:lnTo>
                <a:lnTo>
                  <a:pt x="6456" y="10895"/>
                </a:lnTo>
                <a:lnTo>
                  <a:pt x="6603" y="11115"/>
                </a:lnTo>
                <a:lnTo>
                  <a:pt x="6823" y="11298"/>
                </a:lnTo>
                <a:lnTo>
                  <a:pt x="6860" y="11372"/>
                </a:lnTo>
                <a:lnTo>
                  <a:pt x="6970" y="11482"/>
                </a:lnTo>
                <a:lnTo>
                  <a:pt x="7043" y="11519"/>
                </a:lnTo>
                <a:lnTo>
                  <a:pt x="7116" y="11519"/>
                </a:lnTo>
                <a:lnTo>
                  <a:pt x="7190" y="11482"/>
                </a:lnTo>
                <a:lnTo>
                  <a:pt x="7226" y="11408"/>
                </a:lnTo>
                <a:lnTo>
                  <a:pt x="7263" y="11188"/>
                </a:lnTo>
                <a:lnTo>
                  <a:pt x="7226" y="11078"/>
                </a:lnTo>
                <a:lnTo>
                  <a:pt x="7153" y="10968"/>
                </a:lnTo>
                <a:lnTo>
                  <a:pt x="7080" y="10932"/>
                </a:lnTo>
                <a:lnTo>
                  <a:pt x="7006" y="10895"/>
                </a:lnTo>
                <a:lnTo>
                  <a:pt x="6933" y="10785"/>
                </a:lnTo>
                <a:lnTo>
                  <a:pt x="6860" y="10675"/>
                </a:lnTo>
                <a:lnTo>
                  <a:pt x="6713" y="10455"/>
                </a:lnTo>
                <a:lnTo>
                  <a:pt x="6273" y="9831"/>
                </a:lnTo>
                <a:lnTo>
                  <a:pt x="6016" y="9501"/>
                </a:lnTo>
                <a:lnTo>
                  <a:pt x="5869" y="9391"/>
                </a:lnTo>
                <a:lnTo>
                  <a:pt x="5722" y="9281"/>
                </a:lnTo>
                <a:close/>
                <a:moveTo>
                  <a:pt x="8730" y="6970"/>
                </a:moveTo>
                <a:lnTo>
                  <a:pt x="8804" y="7080"/>
                </a:lnTo>
                <a:lnTo>
                  <a:pt x="8914" y="7153"/>
                </a:lnTo>
                <a:lnTo>
                  <a:pt x="8987" y="7227"/>
                </a:lnTo>
                <a:lnTo>
                  <a:pt x="9097" y="7263"/>
                </a:lnTo>
                <a:lnTo>
                  <a:pt x="9391" y="7227"/>
                </a:lnTo>
                <a:lnTo>
                  <a:pt x="9501" y="7263"/>
                </a:lnTo>
                <a:lnTo>
                  <a:pt x="9574" y="7300"/>
                </a:lnTo>
                <a:lnTo>
                  <a:pt x="9721" y="7557"/>
                </a:lnTo>
                <a:lnTo>
                  <a:pt x="9867" y="7814"/>
                </a:lnTo>
                <a:lnTo>
                  <a:pt x="10234" y="8364"/>
                </a:lnTo>
                <a:lnTo>
                  <a:pt x="10711" y="9098"/>
                </a:lnTo>
                <a:lnTo>
                  <a:pt x="10638" y="9281"/>
                </a:lnTo>
                <a:lnTo>
                  <a:pt x="10601" y="9428"/>
                </a:lnTo>
                <a:lnTo>
                  <a:pt x="10564" y="9758"/>
                </a:lnTo>
                <a:lnTo>
                  <a:pt x="10528" y="9941"/>
                </a:lnTo>
                <a:lnTo>
                  <a:pt x="10528" y="10125"/>
                </a:lnTo>
                <a:lnTo>
                  <a:pt x="10528" y="10235"/>
                </a:lnTo>
                <a:lnTo>
                  <a:pt x="10564" y="10271"/>
                </a:lnTo>
                <a:lnTo>
                  <a:pt x="10344" y="10638"/>
                </a:lnTo>
                <a:lnTo>
                  <a:pt x="9794" y="11555"/>
                </a:lnTo>
                <a:lnTo>
                  <a:pt x="9684" y="11519"/>
                </a:lnTo>
                <a:lnTo>
                  <a:pt x="9537" y="11519"/>
                </a:lnTo>
                <a:lnTo>
                  <a:pt x="9391" y="11555"/>
                </a:lnTo>
                <a:lnTo>
                  <a:pt x="9281" y="11629"/>
                </a:lnTo>
                <a:lnTo>
                  <a:pt x="9170" y="11702"/>
                </a:lnTo>
                <a:lnTo>
                  <a:pt x="9097" y="11812"/>
                </a:lnTo>
                <a:lnTo>
                  <a:pt x="9024" y="11922"/>
                </a:lnTo>
                <a:lnTo>
                  <a:pt x="8987" y="12032"/>
                </a:lnTo>
                <a:lnTo>
                  <a:pt x="8400" y="12069"/>
                </a:lnTo>
                <a:lnTo>
                  <a:pt x="7483" y="12142"/>
                </a:lnTo>
                <a:lnTo>
                  <a:pt x="7006" y="12142"/>
                </a:lnTo>
                <a:lnTo>
                  <a:pt x="6970" y="11959"/>
                </a:lnTo>
                <a:lnTo>
                  <a:pt x="6823" y="11775"/>
                </a:lnTo>
                <a:lnTo>
                  <a:pt x="6749" y="11739"/>
                </a:lnTo>
                <a:lnTo>
                  <a:pt x="6676" y="11702"/>
                </a:lnTo>
                <a:lnTo>
                  <a:pt x="6493" y="11665"/>
                </a:lnTo>
                <a:lnTo>
                  <a:pt x="6419" y="11629"/>
                </a:lnTo>
                <a:lnTo>
                  <a:pt x="6346" y="11665"/>
                </a:lnTo>
                <a:lnTo>
                  <a:pt x="6273" y="11739"/>
                </a:lnTo>
                <a:lnTo>
                  <a:pt x="6199" y="11739"/>
                </a:lnTo>
                <a:lnTo>
                  <a:pt x="5979" y="11225"/>
                </a:lnTo>
                <a:lnTo>
                  <a:pt x="5722" y="10712"/>
                </a:lnTo>
                <a:lnTo>
                  <a:pt x="5466" y="10308"/>
                </a:lnTo>
                <a:lnTo>
                  <a:pt x="5172" y="9868"/>
                </a:lnTo>
                <a:lnTo>
                  <a:pt x="5209" y="9758"/>
                </a:lnTo>
                <a:lnTo>
                  <a:pt x="5246" y="9648"/>
                </a:lnTo>
                <a:lnTo>
                  <a:pt x="5246" y="9501"/>
                </a:lnTo>
                <a:lnTo>
                  <a:pt x="5209" y="9391"/>
                </a:lnTo>
                <a:lnTo>
                  <a:pt x="5135" y="9318"/>
                </a:lnTo>
                <a:lnTo>
                  <a:pt x="5099" y="9318"/>
                </a:lnTo>
                <a:lnTo>
                  <a:pt x="5209" y="9171"/>
                </a:lnTo>
                <a:lnTo>
                  <a:pt x="5759" y="8401"/>
                </a:lnTo>
                <a:lnTo>
                  <a:pt x="6163" y="7850"/>
                </a:lnTo>
                <a:lnTo>
                  <a:pt x="6383" y="7594"/>
                </a:lnTo>
                <a:lnTo>
                  <a:pt x="6529" y="7300"/>
                </a:lnTo>
                <a:lnTo>
                  <a:pt x="6676" y="7337"/>
                </a:lnTo>
                <a:lnTo>
                  <a:pt x="6933" y="7337"/>
                </a:lnTo>
                <a:lnTo>
                  <a:pt x="7080" y="7300"/>
                </a:lnTo>
                <a:lnTo>
                  <a:pt x="7190" y="7263"/>
                </a:lnTo>
                <a:lnTo>
                  <a:pt x="7300" y="7153"/>
                </a:lnTo>
                <a:lnTo>
                  <a:pt x="7410" y="7080"/>
                </a:lnTo>
                <a:lnTo>
                  <a:pt x="7483" y="6970"/>
                </a:lnTo>
                <a:close/>
                <a:moveTo>
                  <a:pt x="4769" y="1"/>
                </a:moveTo>
                <a:lnTo>
                  <a:pt x="4769" y="37"/>
                </a:lnTo>
                <a:lnTo>
                  <a:pt x="4805" y="184"/>
                </a:lnTo>
                <a:lnTo>
                  <a:pt x="4879" y="294"/>
                </a:lnTo>
                <a:lnTo>
                  <a:pt x="4989" y="367"/>
                </a:lnTo>
                <a:lnTo>
                  <a:pt x="5099" y="404"/>
                </a:lnTo>
                <a:lnTo>
                  <a:pt x="5172" y="551"/>
                </a:lnTo>
                <a:lnTo>
                  <a:pt x="5282" y="697"/>
                </a:lnTo>
                <a:lnTo>
                  <a:pt x="5466" y="991"/>
                </a:lnTo>
                <a:lnTo>
                  <a:pt x="5539" y="1101"/>
                </a:lnTo>
                <a:lnTo>
                  <a:pt x="5466" y="1284"/>
                </a:lnTo>
                <a:lnTo>
                  <a:pt x="5466" y="1468"/>
                </a:lnTo>
                <a:lnTo>
                  <a:pt x="5539" y="1688"/>
                </a:lnTo>
                <a:lnTo>
                  <a:pt x="5649" y="1835"/>
                </a:lnTo>
                <a:lnTo>
                  <a:pt x="5722" y="1908"/>
                </a:lnTo>
                <a:lnTo>
                  <a:pt x="5356" y="2605"/>
                </a:lnTo>
                <a:lnTo>
                  <a:pt x="4879" y="3595"/>
                </a:lnTo>
                <a:lnTo>
                  <a:pt x="4769" y="3852"/>
                </a:lnTo>
                <a:lnTo>
                  <a:pt x="4622" y="4072"/>
                </a:lnTo>
                <a:lnTo>
                  <a:pt x="4402" y="4072"/>
                </a:lnTo>
                <a:lnTo>
                  <a:pt x="4292" y="4109"/>
                </a:lnTo>
                <a:lnTo>
                  <a:pt x="4182" y="4182"/>
                </a:lnTo>
                <a:lnTo>
                  <a:pt x="4108" y="4292"/>
                </a:lnTo>
                <a:lnTo>
                  <a:pt x="4072" y="4402"/>
                </a:lnTo>
                <a:lnTo>
                  <a:pt x="3485" y="4476"/>
                </a:lnTo>
                <a:lnTo>
                  <a:pt x="3045" y="4512"/>
                </a:lnTo>
                <a:lnTo>
                  <a:pt x="2678" y="4549"/>
                </a:lnTo>
                <a:lnTo>
                  <a:pt x="2568" y="4366"/>
                </a:lnTo>
                <a:lnTo>
                  <a:pt x="2458" y="4219"/>
                </a:lnTo>
                <a:lnTo>
                  <a:pt x="2274" y="4146"/>
                </a:lnTo>
                <a:lnTo>
                  <a:pt x="2091" y="4109"/>
                </a:lnTo>
                <a:lnTo>
                  <a:pt x="1907" y="4109"/>
                </a:lnTo>
                <a:lnTo>
                  <a:pt x="1797" y="4182"/>
                </a:lnTo>
                <a:lnTo>
                  <a:pt x="1651" y="4292"/>
                </a:lnTo>
                <a:lnTo>
                  <a:pt x="1577" y="4402"/>
                </a:lnTo>
                <a:lnTo>
                  <a:pt x="1504" y="4512"/>
                </a:lnTo>
                <a:lnTo>
                  <a:pt x="1504" y="4622"/>
                </a:lnTo>
                <a:lnTo>
                  <a:pt x="1431" y="4769"/>
                </a:lnTo>
                <a:lnTo>
                  <a:pt x="1431" y="4953"/>
                </a:lnTo>
                <a:lnTo>
                  <a:pt x="1467" y="5099"/>
                </a:lnTo>
                <a:lnTo>
                  <a:pt x="1504" y="5173"/>
                </a:lnTo>
                <a:lnTo>
                  <a:pt x="1504" y="5209"/>
                </a:lnTo>
                <a:lnTo>
                  <a:pt x="1247" y="5760"/>
                </a:lnTo>
                <a:lnTo>
                  <a:pt x="880" y="6420"/>
                </a:lnTo>
                <a:lnTo>
                  <a:pt x="770" y="6640"/>
                </a:lnTo>
                <a:lnTo>
                  <a:pt x="770" y="6713"/>
                </a:lnTo>
                <a:lnTo>
                  <a:pt x="734" y="6823"/>
                </a:lnTo>
                <a:lnTo>
                  <a:pt x="734" y="6787"/>
                </a:lnTo>
                <a:lnTo>
                  <a:pt x="624" y="6787"/>
                </a:lnTo>
                <a:lnTo>
                  <a:pt x="550" y="6823"/>
                </a:lnTo>
                <a:lnTo>
                  <a:pt x="404" y="6933"/>
                </a:lnTo>
                <a:lnTo>
                  <a:pt x="330" y="6970"/>
                </a:lnTo>
                <a:lnTo>
                  <a:pt x="257" y="7007"/>
                </a:lnTo>
                <a:lnTo>
                  <a:pt x="183" y="7117"/>
                </a:lnTo>
                <a:lnTo>
                  <a:pt x="110" y="7227"/>
                </a:lnTo>
                <a:lnTo>
                  <a:pt x="110" y="7447"/>
                </a:lnTo>
                <a:lnTo>
                  <a:pt x="0" y="7777"/>
                </a:lnTo>
                <a:lnTo>
                  <a:pt x="37" y="7850"/>
                </a:lnTo>
                <a:lnTo>
                  <a:pt x="73" y="7887"/>
                </a:lnTo>
                <a:lnTo>
                  <a:pt x="110" y="7960"/>
                </a:lnTo>
                <a:lnTo>
                  <a:pt x="183" y="7960"/>
                </a:lnTo>
                <a:lnTo>
                  <a:pt x="367" y="8034"/>
                </a:lnTo>
                <a:lnTo>
                  <a:pt x="660" y="8034"/>
                </a:lnTo>
                <a:lnTo>
                  <a:pt x="660" y="7997"/>
                </a:lnTo>
                <a:lnTo>
                  <a:pt x="770" y="7997"/>
                </a:lnTo>
                <a:lnTo>
                  <a:pt x="880" y="8181"/>
                </a:lnTo>
                <a:lnTo>
                  <a:pt x="990" y="8364"/>
                </a:lnTo>
                <a:lnTo>
                  <a:pt x="1211" y="8657"/>
                </a:lnTo>
                <a:lnTo>
                  <a:pt x="1651" y="9281"/>
                </a:lnTo>
                <a:lnTo>
                  <a:pt x="1687" y="9354"/>
                </a:lnTo>
                <a:lnTo>
                  <a:pt x="1651" y="9501"/>
                </a:lnTo>
                <a:lnTo>
                  <a:pt x="1614" y="9648"/>
                </a:lnTo>
                <a:lnTo>
                  <a:pt x="1577" y="9831"/>
                </a:lnTo>
                <a:lnTo>
                  <a:pt x="1577" y="9941"/>
                </a:lnTo>
                <a:lnTo>
                  <a:pt x="1614" y="10051"/>
                </a:lnTo>
                <a:lnTo>
                  <a:pt x="1541" y="10235"/>
                </a:lnTo>
                <a:lnTo>
                  <a:pt x="1431" y="10418"/>
                </a:lnTo>
                <a:lnTo>
                  <a:pt x="1357" y="10601"/>
                </a:lnTo>
                <a:lnTo>
                  <a:pt x="1211" y="10785"/>
                </a:lnTo>
                <a:lnTo>
                  <a:pt x="1137" y="10858"/>
                </a:lnTo>
                <a:lnTo>
                  <a:pt x="1137" y="10968"/>
                </a:lnTo>
                <a:lnTo>
                  <a:pt x="1174" y="11078"/>
                </a:lnTo>
                <a:lnTo>
                  <a:pt x="1247" y="11152"/>
                </a:lnTo>
                <a:lnTo>
                  <a:pt x="1357" y="11188"/>
                </a:lnTo>
                <a:lnTo>
                  <a:pt x="1467" y="11152"/>
                </a:lnTo>
                <a:lnTo>
                  <a:pt x="1541" y="11078"/>
                </a:lnTo>
                <a:lnTo>
                  <a:pt x="1577" y="10968"/>
                </a:lnTo>
                <a:lnTo>
                  <a:pt x="1614" y="10932"/>
                </a:lnTo>
                <a:lnTo>
                  <a:pt x="1687" y="10822"/>
                </a:lnTo>
                <a:lnTo>
                  <a:pt x="1761" y="10638"/>
                </a:lnTo>
                <a:lnTo>
                  <a:pt x="1834" y="10491"/>
                </a:lnTo>
                <a:lnTo>
                  <a:pt x="1907" y="10198"/>
                </a:lnTo>
                <a:lnTo>
                  <a:pt x="2164" y="10198"/>
                </a:lnTo>
                <a:lnTo>
                  <a:pt x="2348" y="10161"/>
                </a:lnTo>
                <a:lnTo>
                  <a:pt x="2494" y="10088"/>
                </a:lnTo>
                <a:lnTo>
                  <a:pt x="2641" y="10015"/>
                </a:lnTo>
                <a:lnTo>
                  <a:pt x="2714" y="9905"/>
                </a:lnTo>
                <a:lnTo>
                  <a:pt x="3338" y="9905"/>
                </a:lnTo>
                <a:lnTo>
                  <a:pt x="3998" y="9941"/>
                </a:lnTo>
                <a:lnTo>
                  <a:pt x="4035" y="10051"/>
                </a:lnTo>
                <a:lnTo>
                  <a:pt x="4072" y="10088"/>
                </a:lnTo>
                <a:lnTo>
                  <a:pt x="4145" y="10161"/>
                </a:lnTo>
                <a:lnTo>
                  <a:pt x="4292" y="10235"/>
                </a:lnTo>
                <a:lnTo>
                  <a:pt x="4439" y="10308"/>
                </a:lnTo>
                <a:lnTo>
                  <a:pt x="4622" y="10308"/>
                </a:lnTo>
                <a:lnTo>
                  <a:pt x="4805" y="10271"/>
                </a:lnTo>
                <a:lnTo>
                  <a:pt x="4879" y="10235"/>
                </a:lnTo>
                <a:lnTo>
                  <a:pt x="5282" y="10822"/>
                </a:lnTo>
                <a:lnTo>
                  <a:pt x="5429" y="11115"/>
                </a:lnTo>
                <a:lnTo>
                  <a:pt x="5576" y="11408"/>
                </a:lnTo>
                <a:lnTo>
                  <a:pt x="5796" y="11995"/>
                </a:lnTo>
                <a:lnTo>
                  <a:pt x="5759" y="12105"/>
                </a:lnTo>
                <a:lnTo>
                  <a:pt x="5759" y="12215"/>
                </a:lnTo>
                <a:lnTo>
                  <a:pt x="5759" y="12362"/>
                </a:lnTo>
                <a:lnTo>
                  <a:pt x="5759" y="12472"/>
                </a:lnTo>
                <a:lnTo>
                  <a:pt x="5759" y="12509"/>
                </a:lnTo>
                <a:lnTo>
                  <a:pt x="5722" y="12619"/>
                </a:lnTo>
                <a:lnTo>
                  <a:pt x="5722" y="12692"/>
                </a:lnTo>
                <a:lnTo>
                  <a:pt x="5759" y="12766"/>
                </a:lnTo>
                <a:lnTo>
                  <a:pt x="5979" y="12876"/>
                </a:lnTo>
                <a:lnTo>
                  <a:pt x="5759" y="13169"/>
                </a:lnTo>
                <a:lnTo>
                  <a:pt x="5612" y="13463"/>
                </a:lnTo>
                <a:lnTo>
                  <a:pt x="5502" y="13793"/>
                </a:lnTo>
                <a:lnTo>
                  <a:pt x="5429" y="14123"/>
                </a:lnTo>
                <a:lnTo>
                  <a:pt x="5392" y="14196"/>
                </a:lnTo>
                <a:lnTo>
                  <a:pt x="5429" y="14270"/>
                </a:lnTo>
                <a:lnTo>
                  <a:pt x="5502" y="14343"/>
                </a:lnTo>
                <a:lnTo>
                  <a:pt x="5576" y="14380"/>
                </a:lnTo>
                <a:lnTo>
                  <a:pt x="5649" y="14416"/>
                </a:lnTo>
                <a:lnTo>
                  <a:pt x="5722" y="14416"/>
                </a:lnTo>
                <a:lnTo>
                  <a:pt x="5759" y="14380"/>
                </a:lnTo>
                <a:lnTo>
                  <a:pt x="5832" y="14306"/>
                </a:lnTo>
                <a:lnTo>
                  <a:pt x="5832" y="14233"/>
                </a:lnTo>
                <a:lnTo>
                  <a:pt x="5869" y="14086"/>
                </a:lnTo>
                <a:lnTo>
                  <a:pt x="5979" y="13793"/>
                </a:lnTo>
                <a:lnTo>
                  <a:pt x="6089" y="13463"/>
                </a:lnTo>
                <a:lnTo>
                  <a:pt x="6309" y="13022"/>
                </a:lnTo>
                <a:lnTo>
                  <a:pt x="6566" y="13022"/>
                </a:lnTo>
                <a:lnTo>
                  <a:pt x="6713" y="12986"/>
                </a:lnTo>
                <a:lnTo>
                  <a:pt x="6786" y="12876"/>
                </a:lnTo>
                <a:lnTo>
                  <a:pt x="6860" y="12582"/>
                </a:lnTo>
                <a:lnTo>
                  <a:pt x="7593" y="12582"/>
                </a:lnTo>
                <a:lnTo>
                  <a:pt x="8253" y="12546"/>
                </a:lnTo>
                <a:lnTo>
                  <a:pt x="8914" y="12509"/>
                </a:lnTo>
                <a:lnTo>
                  <a:pt x="8950" y="12509"/>
                </a:lnTo>
                <a:lnTo>
                  <a:pt x="8950" y="12619"/>
                </a:lnTo>
                <a:lnTo>
                  <a:pt x="9024" y="12692"/>
                </a:lnTo>
                <a:lnTo>
                  <a:pt x="9170" y="12802"/>
                </a:lnTo>
                <a:lnTo>
                  <a:pt x="9354" y="12876"/>
                </a:lnTo>
                <a:lnTo>
                  <a:pt x="9537" y="12912"/>
                </a:lnTo>
                <a:lnTo>
                  <a:pt x="9647" y="13279"/>
                </a:lnTo>
                <a:lnTo>
                  <a:pt x="9794" y="13829"/>
                </a:lnTo>
                <a:lnTo>
                  <a:pt x="9904" y="14050"/>
                </a:lnTo>
                <a:lnTo>
                  <a:pt x="9977" y="14160"/>
                </a:lnTo>
                <a:lnTo>
                  <a:pt x="10051" y="14270"/>
                </a:lnTo>
                <a:lnTo>
                  <a:pt x="10198" y="14270"/>
                </a:lnTo>
                <a:lnTo>
                  <a:pt x="10271" y="14233"/>
                </a:lnTo>
                <a:lnTo>
                  <a:pt x="10308" y="14160"/>
                </a:lnTo>
                <a:lnTo>
                  <a:pt x="10308" y="14013"/>
                </a:lnTo>
                <a:lnTo>
                  <a:pt x="10308" y="13903"/>
                </a:lnTo>
                <a:lnTo>
                  <a:pt x="10198" y="13609"/>
                </a:lnTo>
                <a:lnTo>
                  <a:pt x="9977" y="12949"/>
                </a:lnTo>
                <a:lnTo>
                  <a:pt x="9904" y="12729"/>
                </a:lnTo>
                <a:lnTo>
                  <a:pt x="9977" y="12619"/>
                </a:lnTo>
                <a:lnTo>
                  <a:pt x="10088" y="12399"/>
                </a:lnTo>
                <a:lnTo>
                  <a:pt x="10124" y="12215"/>
                </a:lnTo>
                <a:lnTo>
                  <a:pt x="10161" y="12032"/>
                </a:lnTo>
                <a:lnTo>
                  <a:pt x="10161" y="11885"/>
                </a:lnTo>
                <a:lnTo>
                  <a:pt x="10124" y="11849"/>
                </a:lnTo>
                <a:lnTo>
                  <a:pt x="10601" y="11042"/>
                </a:lnTo>
                <a:lnTo>
                  <a:pt x="11115" y="10235"/>
                </a:lnTo>
                <a:lnTo>
                  <a:pt x="11371" y="10088"/>
                </a:lnTo>
                <a:lnTo>
                  <a:pt x="11518" y="9978"/>
                </a:lnTo>
                <a:lnTo>
                  <a:pt x="11628" y="9868"/>
                </a:lnTo>
                <a:lnTo>
                  <a:pt x="11665" y="9831"/>
                </a:lnTo>
                <a:lnTo>
                  <a:pt x="11738" y="9758"/>
                </a:lnTo>
                <a:lnTo>
                  <a:pt x="11812" y="9611"/>
                </a:lnTo>
                <a:lnTo>
                  <a:pt x="11885" y="9464"/>
                </a:lnTo>
                <a:lnTo>
                  <a:pt x="12068" y="9501"/>
                </a:lnTo>
                <a:lnTo>
                  <a:pt x="12288" y="9501"/>
                </a:lnTo>
                <a:lnTo>
                  <a:pt x="12875" y="9538"/>
                </a:lnTo>
                <a:lnTo>
                  <a:pt x="13426" y="9501"/>
                </a:lnTo>
                <a:lnTo>
                  <a:pt x="13499" y="9501"/>
                </a:lnTo>
                <a:lnTo>
                  <a:pt x="13572" y="9464"/>
                </a:lnTo>
                <a:lnTo>
                  <a:pt x="13646" y="9391"/>
                </a:lnTo>
                <a:lnTo>
                  <a:pt x="13646" y="9318"/>
                </a:lnTo>
                <a:lnTo>
                  <a:pt x="13682" y="9244"/>
                </a:lnTo>
                <a:lnTo>
                  <a:pt x="13646" y="9171"/>
                </a:lnTo>
                <a:lnTo>
                  <a:pt x="13609" y="9098"/>
                </a:lnTo>
                <a:lnTo>
                  <a:pt x="13536" y="9024"/>
                </a:lnTo>
                <a:lnTo>
                  <a:pt x="13426" y="9024"/>
                </a:lnTo>
                <a:lnTo>
                  <a:pt x="13059" y="8988"/>
                </a:lnTo>
                <a:lnTo>
                  <a:pt x="12655" y="8988"/>
                </a:lnTo>
                <a:lnTo>
                  <a:pt x="11885" y="9024"/>
                </a:lnTo>
                <a:lnTo>
                  <a:pt x="11812" y="8951"/>
                </a:lnTo>
                <a:lnTo>
                  <a:pt x="11738" y="8877"/>
                </a:lnTo>
                <a:lnTo>
                  <a:pt x="11518" y="8767"/>
                </a:lnTo>
                <a:lnTo>
                  <a:pt x="11445" y="8767"/>
                </a:lnTo>
                <a:lnTo>
                  <a:pt x="11335" y="8804"/>
                </a:lnTo>
                <a:lnTo>
                  <a:pt x="11225" y="8767"/>
                </a:lnTo>
                <a:lnTo>
                  <a:pt x="11078" y="8804"/>
                </a:lnTo>
                <a:lnTo>
                  <a:pt x="10638" y="8107"/>
                </a:lnTo>
                <a:lnTo>
                  <a:pt x="10271" y="7594"/>
                </a:lnTo>
                <a:lnTo>
                  <a:pt x="10088" y="7300"/>
                </a:lnTo>
                <a:lnTo>
                  <a:pt x="9904" y="7080"/>
                </a:lnTo>
                <a:lnTo>
                  <a:pt x="9977" y="6970"/>
                </a:lnTo>
                <a:lnTo>
                  <a:pt x="10051" y="6823"/>
                </a:lnTo>
                <a:lnTo>
                  <a:pt x="10088" y="6713"/>
                </a:lnTo>
                <a:lnTo>
                  <a:pt x="10124" y="6567"/>
                </a:lnTo>
                <a:lnTo>
                  <a:pt x="10088" y="6493"/>
                </a:lnTo>
                <a:lnTo>
                  <a:pt x="10051" y="6456"/>
                </a:lnTo>
                <a:lnTo>
                  <a:pt x="9941" y="6456"/>
                </a:lnTo>
                <a:lnTo>
                  <a:pt x="10124" y="6236"/>
                </a:lnTo>
                <a:lnTo>
                  <a:pt x="10308" y="5980"/>
                </a:lnTo>
                <a:lnTo>
                  <a:pt x="10638" y="5503"/>
                </a:lnTo>
                <a:lnTo>
                  <a:pt x="11005" y="4953"/>
                </a:lnTo>
                <a:lnTo>
                  <a:pt x="11078" y="4953"/>
                </a:lnTo>
                <a:lnTo>
                  <a:pt x="11151" y="4916"/>
                </a:lnTo>
                <a:lnTo>
                  <a:pt x="11225" y="4843"/>
                </a:lnTo>
                <a:lnTo>
                  <a:pt x="11298" y="4769"/>
                </a:lnTo>
                <a:lnTo>
                  <a:pt x="11518" y="4586"/>
                </a:lnTo>
                <a:lnTo>
                  <a:pt x="11591" y="4476"/>
                </a:lnTo>
                <a:lnTo>
                  <a:pt x="11665" y="4366"/>
                </a:lnTo>
                <a:lnTo>
                  <a:pt x="11702" y="4256"/>
                </a:lnTo>
                <a:lnTo>
                  <a:pt x="11702" y="4146"/>
                </a:lnTo>
                <a:lnTo>
                  <a:pt x="11665" y="3999"/>
                </a:lnTo>
                <a:lnTo>
                  <a:pt x="11591" y="3889"/>
                </a:lnTo>
                <a:lnTo>
                  <a:pt x="11518" y="3779"/>
                </a:lnTo>
                <a:lnTo>
                  <a:pt x="11408" y="3742"/>
                </a:lnTo>
                <a:lnTo>
                  <a:pt x="11298" y="3705"/>
                </a:lnTo>
                <a:lnTo>
                  <a:pt x="11151" y="3669"/>
                </a:lnTo>
                <a:lnTo>
                  <a:pt x="10931" y="3192"/>
                </a:lnTo>
                <a:lnTo>
                  <a:pt x="10674" y="2752"/>
                </a:lnTo>
                <a:lnTo>
                  <a:pt x="10344" y="2091"/>
                </a:lnTo>
                <a:lnTo>
                  <a:pt x="10124" y="1725"/>
                </a:lnTo>
                <a:lnTo>
                  <a:pt x="9904" y="1431"/>
                </a:lnTo>
                <a:lnTo>
                  <a:pt x="9941" y="1284"/>
                </a:lnTo>
                <a:lnTo>
                  <a:pt x="9941" y="1211"/>
                </a:lnTo>
                <a:lnTo>
                  <a:pt x="9977" y="1064"/>
                </a:lnTo>
                <a:lnTo>
                  <a:pt x="9941" y="954"/>
                </a:lnTo>
                <a:lnTo>
                  <a:pt x="9904" y="844"/>
                </a:lnTo>
                <a:lnTo>
                  <a:pt x="9831" y="697"/>
                </a:lnTo>
                <a:lnTo>
                  <a:pt x="9721" y="587"/>
                </a:lnTo>
                <a:lnTo>
                  <a:pt x="9574" y="514"/>
                </a:lnTo>
                <a:lnTo>
                  <a:pt x="9427" y="477"/>
                </a:lnTo>
                <a:lnTo>
                  <a:pt x="9244" y="514"/>
                </a:lnTo>
                <a:lnTo>
                  <a:pt x="9097" y="551"/>
                </a:lnTo>
                <a:lnTo>
                  <a:pt x="8987" y="661"/>
                </a:lnTo>
                <a:lnTo>
                  <a:pt x="8914" y="808"/>
                </a:lnTo>
                <a:lnTo>
                  <a:pt x="8877" y="954"/>
                </a:lnTo>
                <a:lnTo>
                  <a:pt x="8840" y="1028"/>
                </a:lnTo>
                <a:lnTo>
                  <a:pt x="7887" y="1101"/>
                </a:lnTo>
                <a:lnTo>
                  <a:pt x="7080" y="1174"/>
                </a:lnTo>
                <a:lnTo>
                  <a:pt x="6933" y="1174"/>
                </a:lnTo>
                <a:lnTo>
                  <a:pt x="6860" y="1064"/>
                </a:lnTo>
                <a:lnTo>
                  <a:pt x="6749" y="918"/>
                </a:lnTo>
                <a:lnTo>
                  <a:pt x="6713" y="881"/>
                </a:lnTo>
                <a:lnTo>
                  <a:pt x="6639" y="808"/>
                </a:lnTo>
                <a:lnTo>
                  <a:pt x="6529" y="771"/>
                </a:lnTo>
                <a:lnTo>
                  <a:pt x="6456" y="771"/>
                </a:lnTo>
                <a:lnTo>
                  <a:pt x="6383" y="808"/>
                </a:lnTo>
                <a:lnTo>
                  <a:pt x="5942" y="808"/>
                </a:lnTo>
                <a:lnTo>
                  <a:pt x="5686" y="477"/>
                </a:lnTo>
                <a:lnTo>
                  <a:pt x="5576" y="294"/>
                </a:lnTo>
                <a:lnTo>
                  <a:pt x="5466" y="111"/>
                </a:lnTo>
                <a:lnTo>
                  <a:pt x="5429" y="37"/>
                </a:lnTo>
                <a:lnTo>
                  <a:pt x="5356" y="1"/>
                </a:lnTo>
                <a:lnTo>
                  <a:pt x="5209" y="1"/>
                </a:lnTo>
                <a:lnTo>
                  <a:pt x="5025" y="37"/>
                </a:lnTo>
                <a:lnTo>
                  <a:pt x="4915" y="1"/>
                </a:lnTo>
                <a:close/>
              </a:path>
            </a:pathLst>
          </a:custGeom>
          <a:solidFill>
            <a:srgbClr val="6D9EE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A4C2F4"/>
              </a:solidFill>
              <a:latin typeface="Arial"/>
              <a:ea typeface="Arial"/>
              <a:cs typeface="Arial"/>
              <a:sym typeface="Arial"/>
            </a:endParaRPr>
          </a:p>
        </p:txBody>
      </p:sp>
      <p:sp>
        <p:nvSpPr>
          <p:cNvPr id="928" name="Google Shape;928;p42"/>
          <p:cNvSpPr/>
          <p:nvPr/>
        </p:nvSpPr>
        <p:spPr>
          <a:xfrm>
            <a:off x="6984573" y="4950383"/>
            <a:ext cx="297606" cy="211234"/>
          </a:xfrm>
          <a:custGeom>
            <a:avLst/>
            <a:gdLst/>
            <a:ahLst/>
            <a:cxnLst/>
            <a:rect l="l" t="t" r="r" b="b"/>
            <a:pathLst>
              <a:path w="10492" h="7447" extrusionOk="0">
                <a:moveTo>
                  <a:pt x="7300" y="1761"/>
                </a:moveTo>
                <a:lnTo>
                  <a:pt x="7117" y="1797"/>
                </a:lnTo>
                <a:lnTo>
                  <a:pt x="6897" y="1834"/>
                </a:lnTo>
                <a:lnTo>
                  <a:pt x="6713" y="1907"/>
                </a:lnTo>
                <a:lnTo>
                  <a:pt x="6530" y="2017"/>
                </a:lnTo>
                <a:lnTo>
                  <a:pt x="6383" y="2128"/>
                </a:lnTo>
                <a:lnTo>
                  <a:pt x="6273" y="2274"/>
                </a:lnTo>
                <a:lnTo>
                  <a:pt x="6200" y="2458"/>
                </a:lnTo>
                <a:lnTo>
                  <a:pt x="6200" y="2531"/>
                </a:lnTo>
                <a:lnTo>
                  <a:pt x="6237" y="2604"/>
                </a:lnTo>
                <a:lnTo>
                  <a:pt x="6310" y="2641"/>
                </a:lnTo>
                <a:lnTo>
                  <a:pt x="6383" y="2641"/>
                </a:lnTo>
                <a:lnTo>
                  <a:pt x="6530" y="2604"/>
                </a:lnTo>
                <a:lnTo>
                  <a:pt x="6640" y="2531"/>
                </a:lnTo>
                <a:lnTo>
                  <a:pt x="6860" y="2384"/>
                </a:lnTo>
                <a:lnTo>
                  <a:pt x="7007" y="2348"/>
                </a:lnTo>
                <a:lnTo>
                  <a:pt x="7154" y="2274"/>
                </a:lnTo>
                <a:lnTo>
                  <a:pt x="7484" y="2274"/>
                </a:lnTo>
                <a:lnTo>
                  <a:pt x="7667" y="2311"/>
                </a:lnTo>
                <a:lnTo>
                  <a:pt x="7851" y="2384"/>
                </a:lnTo>
                <a:lnTo>
                  <a:pt x="7924" y="2458"/>
                </a:lnTo>
                <a:lnTo>
                  <a:pt x="7961" y="2531"/>
                </a:lnTo>
                <a:lnTo>
                  <a:pt x="7997" y="2641"/>
                </a:lnTo>
                <a:lnTo>
                  <a:pt x="7997" y="2751"/>
                </a:lnTo>
                <a:lnTo>
                  <a:pt x="7961" y="2898"/>
                </a:lnTo>
                <a:lnTo>
                  <a:pt x="7887" y="3045"/>
                </a:lnTo>
                <a:lnTo>
                  <a:pt x="7667" y="3338"/>
                </a:lnTo>
                <a:lnTo>
                  <a:pt x="7190" y="3998"/>
                </a:lnTo>
                <a:lnTo>
                  <a:pt x="6713" y="4622"/>
                </a:lnTo>
                <a:lnTo>
                  <a:pt x="5686" y="5869"/>
                </a:lnTo>
                <a:lnTo>
                  <a:pt x="5613" y="6016"/>
                </a:lnTo>
                <a:lnTo>
                  <a:pt x="5650" y="6162"/>
                </a:lnTo>
                <a:lnTo>
                  <a:pt x="5686" y="6236"/>
                </a:lnTo>
                <a:lnTo>
                  <a:pt x="5723" y="6273"/>
                </a:lnTo>
                <a:lnTo>
                  <a:pt x="5796" y="6309"/>
                </a:lnTo>
                <a:lnTo>
                  <a:pt x="5870" y="6309"/>
                </a:lnTo>
                <a:lnTo>
                  <a:pt x="6567" y="6273"/>
                </a:lnTo>
                <a:lnTo>
                  <a:pt x="7264" y="6309"/>
                </a:lnTo>
                <a:lnTo>
                  <a:pt x="8034" y="6346"/>
                </a:lnTo>
                <a:lnTo>
                  <a:pt x="8401" y="6419"/>
                </a:lnTo>
                <a:lnTo>
                  <a:pt x="8547" y="6419"/>
                </a:lnTo>
                <a:lnTo>
                  <a:pt x="8731" y="6383"/>
                </a:lnTo>
                <a:lnTo>
                  <a:pt x="8841" y="6309"/>
                </a:lnTo>
                <a:lnTo>
                  <a:pt x="8878" y="6199"/>
                </a:lnTo>
                <a:lnTo>
                  <a:pt x="8878" y="6089"/>
                </a:lnTo>
                <a:lnTo>
                  <a:pt x="8768" y="6016"/>
                </a:lnTo>
                <a:lnTo>
                  <a:pt x="8658" y="5942"/>
                </a:lnTo>
                <a:lnTo>
                  <a:pt x="8474" y="5869"/>
                </a:lnTo>
                <a:lnTo>
                  <a:pt x="8107" y="5796"/>
                </a:lnTo>
                <a:lnTo>
                  <a:pt x="7410" y="5759"/>
                </a:lnTo>
                <a:lnTo>
                  <a:pt x="6457" y="5759"/>
                </a:lnTo>
                <a:lnTo>
                  <a:pt x="7557" y="4365"/>
                </a:lnTo>
                <a:lnTo>
                  <a:pt x="7851" y="3998"/>
                </a:lnTo>
                <a:lnTo>
                  <a:pt x="8144" y="3595"/>
                </a:lnTo>
                <a:lnTo>
                  <a:pt x="8291" y="3375"/>
                </a:lnTo>
                <a:lnTo>
                  <a:pt x="8401" y="3191"/>
                </a:lnTo>
                <a:lnTo>
                  <a:pt x="8474" y="2935"/>
                </a:lnTo>
                <a:lnTo>
                  <a:pt x="8511" y="2714"/>
                </a:lnTo>
                <a:lnTo>
                  <a:pt x="8511" y="2494"/>
                </a:lnTo>
                <a:lnTo>
                  <a:pt x="8437" y="2311"/>
                </a:lnTo>
                <a:lnTo>
                  <a:pt x="8327" y="2164"/>
                </a:lnTo>
                <a:lnTo>
                  <a:pt x="8217" y="2017"/>
                </a:lnTo>
                <a:lnTo>
                  <a:pt x="8071" y="1907"/>
                </a:lnTo>
                <a:lnTo>
                  <a:pt x="7887" y="1834"/>
                </a:lnTo>
                <a:lnTo>
                  <a:pt x="7667" y="1797"/>
                </a:lnTo>
                <a:lnTo>
                  <a:pt x="7484" y="1761"/>
                </a:lnTo>
                <a:close/>
                <a:moveTo>
                  <a:pt x="954" y="0"/>
                </a:moveTo>
                <a:lnTo>
                  <a:pt x="771" y="37"/>
                </a:lnTo>
                <a:lnTo>
                  <a:pt x="624" y="110"/>
                </a:lnTo>
                <a:lnTo>
                  <a:pt x="441" y="183"/>
                </a:lnTo>
                <a:lnTo>
                  <a:pt x="294" y="257"/>
                </a:lnTo>
                <a:lnTo>
                  <a:pt x="147" y="404"/>
                </a:lnTo>
                <a:lnTo>
                  <a:pt x="37" y="514"/>
                </a:lnTo>
                <a:lnTo>
                  <a:pt x="1" y="587"/>
                </a:lnTo>
                <a:lnTo>
                  <a:pt x="1" y="660"/>
                </a:lnTo>
                <a:lnTo>
                  <a:pt x="74" y="770"/>
                </a:lnTo>
                <a:lnTo>
                  <a:pt x="184" y="844"/>
                </a:lnTo>
                <a:lnTo>
                  <a:pt x="257" y="844"/>
                </a:lnTo>
                <a:lnTo>
                  <a:pt x="331" y="807"/>
                </a:lnTo>
                <a:lnTo>
                  <a:pt x="661" y="660"/>
                </a:lnTo>
                <a:lnTo>
                  <a:pt x="844" y="624"/>
                </a:lnTo>
                <a:lnTo>
                  <a:pt x="1028" y="587"/>
                </a:lnTo>
                <a:lnTo>
                  <a:pt x="991" y="624"/>
                </a:lnTo>
                <a:lnTo>
                  <a:pt x="991" y="844"/>
                </a:lnTo>
                <a:lnTo>
                  <a:pt x="991" y="1064"/>
                </a:lnTo>
                <a:lnTo>
                  <a:pt x="1101" y="1467"/>
                </a:lnTo>
                <a:lnTo>
                  <a:pt x="1358" y="2641"/>
                </a:lnTo>
                <a:lnTo>
                  <a:pt x="2312" y="7263"/>
                </a:lnTo>
                <a:lnTo>
                  <a:pt x="2348" y="7336"/>
                </a:lnTo>
                <a:lnTo>
                  <a:pt x="2422" y="7410"/>
                </a:lnTo>
                <a:lnTo>
                  <a:pt x="2495" y="7446"/>
                </a:lnTo>
                <a:lnTo>
                  <a:pt x="2678" y="7446"/>
                </a:lnTo>
                <a:lnTo>
                  <a:pt x="2752" y="7410"/>
                </a:lnTo>
                <a:lnTo>
                  <a:pt x="2825" y="7336"/>
                </a:lnTo>
                <a:lnTo>
                  <a:pt x="2862" y="7263"/>
                </a:lnTo>
                <a:lnTo>
                  <a:pt x="4072" y="4108"/>
                </a:lnTo>
                <a:lnTo>
                  <a:pt x="5246" y="990"/>
                </a:lnTo>
                <a:lnTo>
                  <a:pt x="6457" y="917"/>
                </a:lnTo>
                <a:lnTo>
                  <a:pt x="7667" y="880"/>
                </a:lnTo>
                <a:lnTo>
                  <a:pt x="8988" y="917"/>
                </a:lnTo>
                <a:lnTo>
                  <a:pt x="9648" y="990"/>
                </a:lnTo>
                <a:lnTo>
                  <a:pt x="9978" y="990"/>
                </a:lnTo>
                <a:lnTo>
                  <a:pt x="10308" y="954"/>
                </a:lnTo>
                <a:lnTo>
                  <a:pt x="10382" y="917"/>
                </a:lnTo>
                <a:lnTo>
                  <a:pt x="10455" y="880"/>
                </a:lnTo>
                <a:lnTo>
                  <a:pt x="10492" y="807"/>
                </a:lnTo>
                <a:lnTo>
                  <a:pt x="10492" y="734"/>
                </a:lnTo>
                <a:lnTo>
                  <a:pt x="10418" y="587"/>
                </a:lnTo>
                <a:lnTo>
                  <a:pt x="10382" y="514"/>
                </a:lnTo>
                <a:lnTo>
                  <a:pt x="10308" y="477"/>
                </a:lnTo>
                <a:lnTo>
                  <a:pt x="10015" y="404"/>
                </a:lnTo>
                <a:lnTo>
                  <a:pt x="9721" y="367"/>
                </a:lnTo>
                <a:lnTo>
                  <a:pt x="9134" y="330"/>
                </a:lnTo>
                <a:lnTo>
                  <a:pt x="7814" y="293"/>
                </a:lnTo>
                <a:lnTo>
                  <a:pt x="6420" y="330"/>
                </a:lnTo>
                <a:lnTo>
                  <a:pt x="5026" y="404"/>
                </a:lnTo>
                <a:lnTo>
                  <a:pt x="4916" y="440"/>
                </a:lnTo>
                <a:lnTo>
                  <a:pt x="4843" y="477"/>
                </a:lnTo>
                <a:lnTo>
                  <a:pt x="4806" y="550"/>
                </a:lnTo>
                <a:lnTo>
                  <a:pt x="4733" y="624"/>
                </a:lnTo>
                <a:lnTo>
                  <a:pt x="2678" y="6162"/>
                </a:lnTo>
                <a:lnTo>
                  <a:pt x="2128" y="3705"/>
                </a:lnTo>
                <a:lnTo>
                  <a:pt x="1725" y="1981"/>
                </a:lnTo>
                <a:lnTo>
                  <a:pt x="1541" y="1210"/>
                </a:lnTo>
                <a:lnTo>
                  <a:pt x="1468" y="844"/>
                </a:lnTo>
                <a:lnTo>
                  <a:pt x="1431" y="660"/>
                </a:lnTo>
                <a:lnTo>
                  <a:pt x="1395" y="550"/>
                </a:lnTo>
                <a:lnTo>
                  <a:pt x="1431" y="550"/>
                </a:lnTo>
                <a:lnTo>
                  <a:pt x="1468" y="514"/>
                </a:lnTo>
                <a:lnTo>
                  <a:pt x="1468" y="477"/>
                </a:lnTo>
                <a:lnTo>
                  <a:pt x="1505" y="367"/>
                </a:lnTo>
                <a:lnTo>
                  <a:pt x="1505" y="220"/>
                </a:lnTo>
                <a:lnTo>
                  <a:pt x="1468" y="110"/>
                </a:lnTo>
                <a:lnTo>
                  <a:pt x="1395" y="73"/>
                </a:lnTo>
                <a:lnTo>
                  <a:pt x="1321" y="37"/>
                </a:lnTo>
                <a:lnTo>
                  <a:pt x="1138" y="0"/>
                </a:lnTo>
                <a:close/>
              </a:path>
            </a:pathLst>
          </a:custGeom>
          <a:solidFill>
            <a:srgbClr val="6D9EE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A4C2F4"/>
              </a:solidFill>
              <a:latin typeface="Arial"/>
              <a:ea typeface="Arial"/>
              <a:cs typeface="Arial"/>
              <a:sym typeface="Arial"/>
            </a:endParaRPr>
          </a:p>
        </p:txBody>
      </p:sp>
      <p:sp>
        <p:nvSpPr>
          <p:cNvPr id="929" name="Google Shape;929;p42"/>
          <p:cNvSpPr/>
          <p:nvPr/>
        </p:nvSpPr>
        <p:spPr>
          <a:xfrm>
            <a:off x="8749725" y="4950125"/>
            <a:ext cx="288245" cy="184202"/>
          </a:xfrm>
          <a:custGeom>
            <a:avLst/>
            <a:gdLst/>
            <a:ahLst/>
            <a:cxnLst/>
            <a:rect l="l" t="t" r="r" b="b"/>
            <a:pathLst>
              <a:path w="10162" h="6494" extrusionOk="0">
                <a:moveTo>
                  <a:pt x="8291" y="587"/>
                </a:moveTo>
                <a:lnTo>
                  <a:pt x="8291" y="698"/>
                </a:lnTo>
                <a:lnTo>
                  <a:pt x="8327" y="771"/>
                </a:lnTo>
                <a:lnTo>
                  <a:pt x="8401" y="808"/>
                </a:lnTo>
                <a:lnTo>
                  <a:pt x="8474" y="808"/>
                </a:lnTo>
                <a:lnTo>
                  <a:pt x="8768" y="771"/>
                </a:lnTo>
                <a:lnTo>
                  <a:pt x="8914" y="771"/>
                </a:lnTo>
                <a:lnTo>
                  <a:pt x="8988" y="808"/>
                </a:lnTo>
                <a:lnTo>
                  <a:pt x="9024" y="844"/>
                </a:lnTo>
                <a:lnTo>
                  <a:pt x="9208" y="1101"/>
                </a:lnTo>
                <a:lnTo>
                  <a:pt x="9318" y="1321"/>
                </a:lnTo>
                <a:lnTo>
                  <a:pt x="9465" y="1615"/>
                </a:lnTo>
                <a:lnTo>
                  <a:pt x="9538" y="1871"/>
                </a:lnTo>
                <a:lnTo>
                  <a:pt x="9611" y="2165"/>
                </a:lnTo>
                <a:lnTo>
                  <a:pt x="9648" y="2458"/>
                </a:lnTo>
                <a:lnTo>
                  <a:pt x="9648" y="2715"/>
                </a:lnTo>
                <a:lnTo>
                  <a:pt x="9575" y="2972"/>
                </a:lnTo>
                <a:lnTo>
                  <a:pt x="9501" y="3229"/>
                </a:lnTo>
                <a:lnTo>
                  <a:pt x="9354" y="3485"/>
                </a:lnTo>
                <a:lnTo>
                  <a:pt x="9171" y="3669"/>
                </a:lnTo>
                <a:lnTo>
                  <a:pt x="8988" y="3852"/>
                </a:lnTo>
                <a:lnTo>
                  <a:pt x="8731" y="3962"/>
                </a:lnTo>
                <a:lnTo>
                  <a:pt x="8474" y="3999"/>
                </a:lnTo>
                <a:lnTo>
                  <a:pt x="8327" y="3999"/>
                </a:lnTo>
                <a:lnTo>
                  <a:pt x="8217" y="3925"/>
                </a:lnTo>
                <a:lnTo>
                  <a:pt x="8107" y="3852"/>
                </a:lnTo>
                <a:lnTo>
                  <a:pt x="7997" y="3742"/>
                </a:lnTo>
                <a:lnTo>
                  <a:pt x="7851" y="3485"/>
                </a:lnTo>
                <a:lnTo>
                  <a:pt x="7740" y="3229"/>
                </a:lnTo>
                <a:lnTo>
                  <a:pt x="7630" y="2935"/>
                </a:lnTo>
                <a:lnTo>
                  <a:pt x="7594" y="2605"/>
                </a:lnTo>
                <a:lnTo>
                  <a:pt x="7557" y="2311"/>
                </a:lnTo>
                <a:lnTo>
                  <a:pt x="7594" y="1981"/>
                </a:lnTo>
                <a:lnTo>
                  <a:pt x="7630" y="1578"/>
                </a:lnTo>
                <a:lnTo>
                  <a:pt x="7777" y="1211"/>
                </a:lnTo>
                <a:lnTo>
                  <a:pt x="7887" y="1028"/>
                </a:lnTo>
                <a:lnTo>
                  <a:pt x="7997" y="844"/>
                </a:lnTo>
                <a:lnTo>
                  <a:pt x="8107" y="698"/>
                </a:lnTo>
                <a:lnTo>
                  <a:pt x="8291" y="587"/>
                </a:lnTo>
                <a:close/>
                <a:moveTo>
                  <a:pt x="8401" y="147"/>
                </a:moveTo>
                <a:lnTo>
                  <a:pt x="8181" y="221"/>
                </a:lnTo>
                <a:lnTo>
                  <a:pt x="7961" y="294"/>
                </a:lnTo>
                <a:lnTo>
                  <a:pt x="7814" y="404"/>
                </a:lnTo>
                <a:lnTo>
                  <a:pt x="7667" y="551"/>
                </a:lnTo>
                <a:lnTo>
                  <a:pt x="7520" y="698"/>
                </a:lnTo>
                <a:lnTo>
                  <a:pt x="7410" y="881"/>
                </a:lnTo>
                <a:lnTo>
                  <a:pt x="7264" y="1284"/>
                </a:lnTo>
                <a:lnTo>
                  <a:pt x="7154" y="1688"/>
                </a:lnTo>
                <a:lnTo>
                  <a:pt x="7117" y="2055"/>
                </a:lnTo>
                <a:lnTo>
                  <a:pt x="7080" y="2458"/>
                </a:lnTo>
                <a:lnTo>
                  <a:pt x="7154" y="2935"/>
                </a:lnTo>
                <a:lnTo>
                  <a:pt x="7264" y="3375"/>
                </a:lnTo>
                <a:lnTo>
                  <a:pt x="7410" y="3779"/>
                </a:lnTo>
                <a:lnTo>
                  <a:pt x="7520" y="3962"/>
                </a:lnTo>
                <a:lnTo>
                  <a:pt x="7667" y="4146"/>
                </a:lnTo>
                <a:lnTo>
                  <a:pt x="7814" y="4292"/>
                </a:lnTo>
                <a:lnTo>
                  <a:pt x="7961" y="4402"/>
                </a:lnTo>
                <a:lnTo>
                  <a:pt x="8144" y="4476"/>
                </a:lnTo>
                <a:lnTo>
                  <a:pt x="8364" y="4512"/>
                </a:lnTo>
                <a:lnTo>
                  <a:pt x="8584" y="4512"/>
                </a:lnTo>
                <a:lnTo>
                  <a:pt x="8768" y="4476"/>
                </a:lnTo>
                <a:lnTo>
                  <a:pt x="8988" y="4439"/>
                </a:lnTo>
                <a:lnTo>
                  <a:pt x="9134" y="4366"/>
                </a:lnTo>
                <a:lnTo>
                  <a:pt x="9318" y="4256"/>
                </a:lnTo>
                <a:lnTo>
                  <a:pt x="9465" y="4146"/>
                </a:lnTo>
                <a:lnTo>
                  <a:pt x="9721" y="3852"/>
                </a:lnTo>
                <a:lnTo>
                  <a:pt x="9905" y="3522"/>
                </a:lnTo>
                <a:lnTo>
                  <a:pt x="10051" y="3118"/>
                </a:lnTo>
                <a:lnTo>
                  <a:pt x="10161" y="2752"/>
                </a:lnTo>
                <a:lnTo>
                  <a:pt x="10161" y="2348"/>
                </a:lnTo>
                <a:lnTo>
                  <a:pt x="10125" y="2091"/>
                </a:lnTo>
                <a:lnTo>
                  <a:pt x="10051" y="1761"/>
                </a:lnTo>
                <a:lnTo>
                  <a:pt x="9941" y="1394"/>
                </a:lnTo>
                <a:lnTo>
                  <a:pt x="9758" y="1064"/>
                </a:lnTo>
                <a:lnTo>
                  <a:pt x="9575" y="734"/>
                </a:lnTo>
                <a:lnTo>
                  <a:pt x="9354" y="441"/>
                </a:lnTo>
                <a:lnTo>
                  <a:pt x="9244" y="331"/>
                </a:lnTo>
                <a:lnTo>
                  <a:pt x="9098" y="257"/>
                </a:lnTo>
                <a:lnTo>
                  <a:pt x="8988" y="221"/>
                </a:lnTo>
                <a:lnTo>
                  <a:pt x="8841" y="184"/>
                </a:lnTo>
                <a:lnTo>
                  <a:pt x="8621" y="147"/>
                </a:lnTo>
                <a:close/>
                <a:moveTo>
                  <a:pt x="3999" y="1"/>
                </a:moveTo>
                <a:lnTo>
                  <a:pt x="3926" y="37"/>
                </a:lnTo>
                <a:lnTo>
                  <a:pt x="3852" y="111"/>
                </a:lnTo>
                <a:lnTo>
                  <a:pt x="3816" y="404"/>
                </a:lnTo>
                <a:lnTo>
                  <a:pt x="3779" y="734"/>
                </a:lnTo>
                <a:lnTo>
                  <a:pt x="3705" y="1321"/>
                </a:lnTo>
                <a:lnTo>
                  <a:pt x="3632" y="2458"/>
                </a:lnTo>
                <a:lnTo>
                  <a:pt x="2898" y="2385"/>
                </a:lnTo>
                <a:lnTo>
                  <a:pt x="2128" y="2385"/>
                </a:lnTo>
                <a:lnTo>
                  <a:pt x="1395" y="2422"/>
                </a:lnTo>
                <a:lnTo>
                  <a:pt x="1028" y="2495"/>
                </a:lnTo>
                <a:lnTo>
                  <a:pt x="661" y="2568"/>
                </a:lnTo>
                <a:lnTo>
                  <a:pt x="661" y="2495"/>
                </a:lnTo>
                <a:lnTo>
                  <a:pt x="588" y="2458"/>
                </a:lnTo>
                <a:lnTo>
                  <a:pt x="551" y="2495"/>
                </a:lnTo>
                <a:lnTo>
                  <a:pt x="478" y="1651"/>
                </a:lnTo>
                <a:lnTo>
                  <a:pt x="441" y="918"/>
                </a:lnTo>
                <a:lnTo>
                  <a:pt x="404" y="551"/>
                </a:lnTo>
                <a:lnTo>
                  <a:pt x="367" y="184"/>
                </a:lnTo>
                <a:lnTo>
                  <a:pt x="331" y="111"/>
                </a:lnTo>
                <a:lnTo>
                  <a:pt x="147" y="111"/>
                </a:lnTo>
                <a:lnTo>
                  <a:pt x="111" y="184"/>
                </a:lnTo>
                <a:lnTo>
                  <a:pt x="37" y="514"/>
                </a:lnTo>
                <a:lnTo>
                  <a:pt x="1" y="881"/>
                </a:lnTo>
                <a:lnTo>
                  <a:pt x="1" y="1578"/>
                </a:lnTo>
                <a:lnTo>
                  <a:pt x="37" y="2275"/>
                </a:lnTo>
                <a:lnTo>
                  <a:pt x="111" y="2972"/>
                </a:lnTo>
                <a:lnTo>
                  <a:pt x="184" y="3632"/>
                </a:lnTo>
                <a:lnTo>
                  <a:pt x="294" y="4329"/>
                </a:lnTo>
                <a:lnTo>
                  <a:pt x="404" y="4989"/>
                </a:lnTo>
                <a:lnTo>
                  <a:pt x="478" y="5356"/>
                </a:lnTo>
                <a:lnTo>
                  <a:pt x="551" y="5503"/>
                </a:lnTo>
                <a:lnTo>
                  <a:pt x="588" y="5650"/>
                </a:lnTo>
                <a:lnTo>
                  <a:pt x="551" y="5723"/>
                </a:lnTo>
                <a:lnTo>
                  <a:pt x="588" y="5833"/>
                </a:lnTo>
                <a:lnTo>
                  <a:pt x="661" y="5906"/>
                </a:lnTo>
                <a:lnTo>
                  <a:pt x="734" y="5943"/>
                </a:lnTo>
                <a:lnTo>
                  <a:pt x="881" y="5943"/>
                </a:lnTo>
                <a:lnTo>
                  <a:pt x="954" y="5906"/>
                </a:lnTo>
                <a:lnTo>
                  <a:pt x="1028" y="5833"/>
                </a:lnTo>
                <a:lnTo>
                  <a:pt x="1064" y="5760"/>
                </a:lnTo>
                <a:lnTo>
                  <a:pt x="1064" y="5650"/>
                </a:lnTo>
                <a:lnTo>
                  <a:pt x="1064" y="5466"/>
                </a:lnTo>
                <a:lnTo>
                  <a:pt x="881" y="4696"/>
                </a:lnTo>
                <a:lnTo>
                  <a:pt x="734" y="3889"/>
                </a:lnTo>
                <a:lnTo>
                  <a:pt x="624" y="3082"/>
                </a:lnTo>
                <a:lnTo>
                  <a:pt x="588" y="2935"/>
                </a:lnTo>
                <a:lnTo>
                  <a:pt x="991" y="2972"/>
                </a:lnTo>
                <a:lnTo>
                  <a:pt x="1358" y="2935"/>
                </a:lnTo>
                <a:lnTo>
                  <a:pt x="2128" y="2898"/>
                </a:lnTo>
                <a:lnTo>
                  <a:pt x="2862" y="2898"/>
                </a:lnTo>
                <a:lnTo>
                  <a:pt x="3632" y="2972"/>
                </a:lnTo>
                <a:lnTo>
                  <a:pt x="3559" y="4256"/>
                </a:lnTo>
                <a:lnTo>
                  <a:pt x="3485" y="4843"/>
                </a:lnTo>
                <a:lnTo>
                  <a:pt x="3485" y="4989"/>
                </a:lnTo>
                <a:lnTo>
                  <a:pt x="3522" y="5173"/>
                </a:lnTo>
                <a:lnTo>
                  <a:pt x="3559" y="5283"/>
                </a:lnTo>
                <a:lnTo>
                  <a:pt x="3632" y="5393"/>
                </a:lnTo>
                <a:lnTo>
                  <a:pt x="3669" y="5429"/>
                </a:lnTo>
                <a:lnTo>
                  <a:pt x="3742" y="5466"/>
                </a:lnTo>
                <a:lnTo>
                  <a:pt x="3852" y="5393"/>
                </a:lnTo>
                <a:lnTo>
                  <a:pt x="3926" y="5319"/>
                </a:lnTo>
                <a:lnTo>
                  <a:pt x="3999" y="5209"/>
                </a:lnTo>
                <a:lnTo>
                  <a:pt x="4036" y="4916"/>
                </a:lnTo>
                <a:lnTo>
                  <a:pt x="4036" y="4366"/>
                </a:lnTo>
                <a:lnTo>
                  <a:pt x="4109" y="2935"/>
                </a:lnTo>
                <a:lnTo>
                  <a:pt x="4146" y="1468"/>
                </a:lnTo>
                <a:lnTo>
                  <a:pt x="4182" y="771"/>
                </a:lnTo>
                <a:lnTo>
                  <a:pt x="4182" y="441"/>
                </a:lnTo>
                <a:lnTo>
                  <a:pt x="4146" y="111"/>
                </a:lnTo>
                <a:lnTo>
                  <a:pt x="4072" y="37"/>
                </a:lnTo>
                <a:lnTo>
                  <a:pt x="3999" y="1"/>
                </a:lnTo>
                <a:close/>
                <a:moveTo>
                  <a:pt x="5503" y="3779"/>
                </a:moveTo>
                <a:lnTo>
                  <a:pt x="5246" y="3815"/>
                </a:lnTo>
                <a:lnTo>
                  <a:pt x="5026" y="3925"/>
                </a:lnTo>
                <a:lnTo>
                  <a:pt x="4879" y="3999"/>
                </a:lnTo>
                <a:lnTo>
                  <a:pt x="4806" y="4109"/>
                </a:lnTo>
                <a:lnTo>
                  <a:pt x="4806" y="4146"/>
                </a:lnTo>
                <a:lnTo>
                  <a:pt x="4843" y="4182"/>
                </a:lnTo>
                <a:lnTo>
                  <a:pt x="4916" y="4256"/>
                </a:lnTo>
                <a:lnTo>
                  <a:pt x="5246" y="4256"/>
                </a:lnTo>
                <a:lnTo>
                  <a:pt x="5723" y="4219"/>
                </a:lnTo>
                <a:lnTo>
                  <a:pt x="5723" y="4219"/>
                </a:lnTo>
                <a:lnTo>
                  <a:pt x="5686" y="4329"/>
                </a:lnTo>
                <a:lnTo>
                  <a:pt x="5576" y="4439"/>
                </a:lnTo>
                <a:lnTo>
                  <a:pt x="5393" y="4622"/>
                </a:lnTo>
                <a:lnTo>
                  <a:pt x="5026" y="5099"/>
                </a:lnTo>
                <a:lnTo>
                  <a:pt x="4659" y="5613"/>
                </a:lnTo>
                <a:lnTo>
                  <a:pt x="4366" y="6126"/>
                </a:lnTo>
                <a:lnTo>
                  <a:pt x="4329" y="6273"/>
                </a:lnTo>
                <a:lnTo>
                  <a:pt x="4366" y="6420"/>
                </a:lnTo>
                <a:lnTo>
                  <a:pt x="4476" y="6493"/>
                </a:lnTo>
                <a:lnTo>
                  <a:pt x="4623" y="6493"/>
                </a:lnTo>
                <a:lnTo>
                  <a:pt x="6310" y="6126"/>
                </a:lnTo>
                <a:lnTo>
                  <a:pt x="6383" y="6090"/>
                </a:lnTo>
                <a:lnTo>
                  <a:pt x="6457" y="6016"/>
                </a:lnTo>
                <a:lnTo>
                  <a:pt x="6493" y="5943"/>
                </a:lnTo>
                <a:lnTo>
                  <a:pt x="6457" y="5833"/>
                </a:lnTo>
                <a:lnTo>
                  <a:pt x="6420" y="5760"/>
                </a:lnTo>
                <a:lnTo>
                  <a:pt x="6383" y="5686"/>
                </a:lnTo>
                <a:lnTo>
                  <a:pt x="6273" y="5650"/>
                </a:lnTo>
                <a:lnTo>
                  <a:pt x="6163" y="5650"/>
                </a:lnTo>
                <a:lnTo>
                  <a:pt x="5026" y="5906"/>
                </a:lnTo>
                <a:lnTo>
                  <a:pt x="5319" y="5466"/>
                </a:lnTo>
                <a:lnTo>
                  <a:pt x="5650" y="5063"/>
                </a:lnTo>
                <a:lnTo>
                  <a:pt x="5870" y="4806"/>
                </a:lnTo>
                <a:lnTo>
                  <a:pt x="6053" y="4549"/>
                </a:lnTo>
                <a:lnTo>
                  <a:pt x="6126" y="4402"/>
                </a:lnTo>
                <a:lnTo>
                  <a:pt x="6200" y="4256"/>
                </a:lnTo>
                <a:lnTo>
                  <a:pt x="6200" y="4109"/>
                </a:lnTo>
                <a:lnTo>
                  <a:pt x="6200" y="3925"/>
                </a:lnTo>
                <a:lnTo>
                  <a:pt x="6163" y="3889"/>
                </a:lnTo>
                <a:lnTo>
                  <a:pt x="6126" y="3815"/>
                </a:lnTo>
                <a:lnTo>
                  <a:pt x="5980" y="3779"/>
                </a:lnTo>
                <a:close/>
              </a:path>
            </a:pathLst>
          </a:custGeom>
          <a:solidFill>
            <a:srgbClr val="6D9EE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A4C2F4"/>
              </a:solidFill>
              <a:latin typeface="Arial"/>
              <a:ea typeface="Arial"/>
              <a:cs typeface="Arial"/>
              <a:sym typeface="Arial"/>
            </a:endParaRPr>
          </a:p>
        </p:txBody>
      </p:sp>
      <p:sp>
        <p:nvSpPr>
          <p:cNvPr id="930" name="Google Shape;930;p42"/>
          <p:cNvSpPr/>
          <p:nvPr/>
        </p:nvSpPr>
        <p:spPr>
          <a:xfrm>
            <a:off x="6160715" y="4780234"/>
            <a:ext cx="323616" cy="321546"/>
          </a:xfrm>
          <a:custGeom>
            <a:avLst/>
            <a:gdLst/>
            <a:ahLst/>
            <a:cxnLst/>
            <a:rect l="l" t="t" r="r" b="b"/>
            <a:pathLst>
              <a:path w="11409" h="11336" extrusionOk="0">
                <a:moveTo>
                  <a:pt x="5173" y="4219"/>
                </a:moveTo>
                <a:lnTo>
                  <a:pt x="5136" y="4256"/>
                </a:lnTo>
                <a:lnTo>
                  <a:pt x="5100" y="4292"/>
                </a:lnTo>
                <a:lnTo>
                  <a:pt x="4990" y="4366"/>
                </a:lnTo>
                <a:lnTo>
                  <a:pt x="4916" y="4476"/>
                </a:lnTo>
                <a:lnTo>
                  <a:pt x="4916" y="4512"/>
                </a:lnTo>
                <a:lnTo>
                  <a:pt x="4843" y="4659"/>
                </a:lnTo>
                <a:lnTo>
                  <a:pt x="4843" y="4769"/>
                </a:lnTo>
                <a:lnTo>
                  <a:pt x="4880" y="4843"/>
                </a:lnTo>
                <a:lnTo>
                  <a:pt x="4990" y="4916"/>
                </a:lnTo>
                <a:lnTo>
                  <a:pt x="5100" y="4989"/>
                </a:lnTo>
                <a:lnTo>
                  <a:pt x="5283" y="4989"/>
                </a:lnTo>
                <a:lnTo>
                  <a:pt x="5430" y="4916"/>
                </a:lnTo>
                <a:lnTo>
                  <a:pt x="5540" y="4769"/>
                </a:lnTo>
                <a:lnTo>
                  <a:pt x="5577" y="4696"/>
                </a:lnTo>
                <a:lnTo>
                  <a:pt x="5613" y="4623"/>
                </a:lnTo>
                <a:lnTo>
                  <a:pt x="5577" y="4549"/>
                </a:lnTo>
                <a:lnTo>
                  <a:pt x="5577" y="4476"/>
                </a:lnTo>
                <a:lnTo>
                  <a:pt x="5430" y="4402"/>
                </a:lnTo>
                <a:lnTo>
                  <a:pt x="5320" y="4366"/>
                </a:lnTo>
                <a:lnTo>
                  <a:pt x="5320" y="4292"/>
                </a:lnTo>
                <a:lnTo>
                  <a:pt x="5246" y="4256"/>
                </a:lnTo>
                <a:lnTo>
                  <a:pt x="5173" y="4219"/>
                </a:lnTo>
                <a:close/>
                <a:moveTo>
                  <a:pt x="5980" y="6016"/>
                </a:moveTo>
                <a:lnTo>
                  <a:pt x="6017" y="6053"/>
                </a:lnTo>
                <a:lnTo>
                  <a:pt x="6053" y="6126"/>
                </a:lnTo>
                <a:lnTo>
                  <a:pt x="6053" y="6200"/>
                </a:lnTo>
                <a:lnTo>
                  <a:pt x="5907" y="6237"/>
                </a:lnTo>
                <a:lnTo>
                  <a:pt x="5943" y="6090"/>
                </a:lnTo>
                <a:lnTo>
                  <a:pt x="5980" y="6016"/>
                </a:lnTo>
                <a:close/>
                <a:moveTo>
                  <a:pt x="5833" y="5613"/>
                </a:moveTo>
                <a:lnTo>
                  <a:pt x="5723" y="5650"/>
                </a:lnTo>
                <a:lnTo>
                  <a:pt x="5650" y="5723"/>
                </a:lnTo>
                <a:lnTo>
                  <a:pt x="5613" y="5796"/>
                </a:lnTo>
                <a:lnTo>
                  <a:pt x="5613" y="5870"/>
                </a:lnTo>
                <a:lnTo>
                  <a:pt x="5687" y="5943"/>
                </a:lnTo>
                <a:lnTo>
                  <a:pt x="5577" y="6163"/>
                </a:lnTo>
                <a:lnTo>
                  <a:pt x="5540" y="6420"/>
                </a:lnTo>
                <a:lnTo>
                  <a:pt x="5577" y="6530"/>
                </a:lnTo>
                <a:lnTo>
                  <a:pt x="5687" y="6567"/>
                </a:lnTo>
                <a:lnTo>
                  <a:pt x="5833" y="6603"/>
                </a:lnTo>
                <a:lnTo>
                  <a:pt x="5980" y="6603"/>
                </a:lnTo>
                <a:lnTo>
                  <a:pt x="6090" y="6567"/>
                </a:lnTo>
                <a:lnTo>
                  <a:pt x="6237" y="6530"/>
                </a:lnTo>
                <a:lnTo>
                  <a:pt x="6347" y="6457"/>
                </a:lnTo>
                <a:lnTo>
                  <a:pt x="6420" y="6347"/>
                </a:lnTo>
                <a:lnTo>
                  <a:pt x="6457" y="6200"/>
                </a:lnTo>
                <a:lnTo>
                  <a:pt x="6457" y="6053"/>
                </a:lnTo>
                <a:lnTo>
                  <a:pt x="6420" y="5943"/>
                </a:lnTo>
                <a:lnTo>
                  <a:pt x="6347" y="5833"/>
                </a:lnTo>
                <a:lnTo>
                  <a:pt x="6274" y="5760"/>
                </a:lnTo>
                <a:lnTo>
                  <a:pt x="6163" y="5686"/>
                </a:lnTo>
                <a:lnTo>
                  <a:pt x="6053" y="5650"/>
                </a:lnTo>
                <a:lnTo>
                  <a:pt x="5943" y="5613"/>
                </a:lnTo>
                <a:close/>
                <a:moveTo>
                  <a:pt x="3926" y="441"/>
                </a:moveTo>
                <a:lnTo>
                  <a:pt x="4623" y="478"/>
                </a:lnTo>
                <a:lnTo>
                  <a:pt x="5356" y="478"/>
                </a:lnTo>
                <a:lnTo>
                  <a:pt x="6824" y="551"/>
                </a:lnTo>
                <a:lnTo>
                  <a:pt x="7631" y="551"/>
                </a:lnTo>
                <a:lnTo>
                  <a:pt x="7704" y="734"/>
                </a:lnTo>
                <a:lnTo>
                  <a:pt x="7777" y="1064"/>
                </a:lnTo>
                <a:lnTo>
                  <a:pt x="7521" y="1174"/>
                </a:lnTo>
                <a:lnTo>
                  <a:pt x="7191" y="1211"/>
                </a:lnTo>
                <a:lnTo>
                  <a:pt x="7044" y="1211"/>
                </a:lnTo>
                <a:lnTo>
                  <a:pt x="6860" y="1174"/>
                </a:lnTo>
                <a:lnTo>
                  <a:pt x="6714" y="1174"/>
                </a:lnTo>
                <a:lnTo>
                  <a:pt x="6530" y="1211"/>
                </a:lnTo>
                <a:lnTo>
                  <a:pt x="6494" y="1248"/>
                </a:lnTo>
                <a:lnTo>
                  <a:pt x="6457" y="1321"/>
                </a:lnTo>
                <a:lnTo>
                  <a:pt x="6420" y="1395"/>
                </a:lnTo>
                <a:lnTo>
                  <a:pt x="6457" y="1468"/>
                </a:lnTo>
                <a:lnTo>
                  <a:pt x="6457" y="1505"/>
                </a:lnTo>
                <a:lnTo>
                  <a:pt x="6494" y="1578"/>
                </a:lnTo>
                <a:lnTo>
                  <a:pt x="6567" y="1651"/>
                </a:lnTo>
                <a:lnTo>
                  <a:pt x="6567" y="1871"/>
                </a:lnTo>
                <a:lnTo>
                  <a:pt x="6567" y="2092"/>
                </a:lnTo>
                <a:lnTo>
                  <a:pt x="6640" y="2642"/>
                </a:lnTo>
                <a:lnTo>
                  <a:pt x="6677" y="3192"/>
                </a:lnTo>
                <a:lnTo>
                  <a:pt x="6714" y="3632"/>
                </a:lnTo>
                <a:lnTo>
                  <a:pt x="6714" y="4072"/>
                </a:lnTo>
                <a:lnTo>
                  <a:pt x="6677" y="4586"/>
                </a:lnTo>
                <a:lnTo>
                  <a:pt x="6640" y="4843"/>
                </a:lnTo>
                <a:lnTo>
                  <a:pt x="6640" y="5099"/>
                </a:lnTo>
                <a:lnTo>
                  <a:pt x="6677" y="5246"/>
                </a:lnTo>
                <a:lnTo>
                  <a:pt x="6640" y="5319"/>
                </a:lnTo>
                <a:lnTo>
                  <a:pt x="6640" y="5393"/>
                </a:lnTo>
                <a:lnTo>
                  <a:pt x="6640" y="5466"/>
                </a:lnTo>
                <a:lnTo>
                  <a:pt x="6714" y="5540"/>
                </a:lnTo>
                <a:lnTo>
                  <a:pt x="7117" y="5796"/>
                </a:lnTo>
                <a:lnTo>
                  <a:pt x="7484" y="6016"/>
                </a:lnTo>
                <a:lnTo>
                  <a:pt x="7851" y="6310"/>
                </a:lnTo>
                <a:lnTo>
                  <a:pt x="8218" y="6640"/>
                </a:lnTo>
                <a:lnTo>
                  <a:pt x="8915" y="7300"/>
                </a:lnTo>
                <a:lnTo>
                  <a:pt x="8621" y="7337"/>
                </a:lnTo>
                <a:lnTo>
                  <a:pt x="8328" y="7300"/>
                </a:lnTo>
                <a:lnTo>
                  <a:pt x="8108" y="7227"/>
                </a:lnTo>
                <a:lnTo>
                  <a:pt x="7887" y="7154"/>
                </a:lnTo>
                <a:lnTo>
                  <a:pt x="7484" y="6933"/>
                </a:lnTo>
                <a:lnTo>
                  <a:pt x="7117" y="6823"/>
                </a:lnTo>
                <a:lnTo>
                  <a:pt x="6750" y="6787"/>
                </a:lnTo>
                <a:lnTo>
                  <a:pt x="6384" y="6823"/>
                </a:lnTo>
                <a:lnTo>
                  <a:pt x="5980" y="6933"/>
                </a:lnTo>
                <a:lnTo>
                  <a:pt x="5577" y="7044"/>
                </a:lnTo>
                <a:lnTo>
                  <a:pt x="5210" y="7227"/>
                </a:lnTo>
                <a:lnTo>
                  <a:pt x="4843" y="7374"/>
                </a:lnTo>
                <a:lnTo>
                  <a:pt x="4439" y="7520"/>
                </a:lnTo>
                <a:lnTo>
                  <a:pt x="4109" y="7557"/>
                </a:lnTo>
                <a:lnTo>
                  <a:pt x="3816" y="7594"/>
                </a:lnTo>
                <a:lnTo>
                  <a:pt x="3889" y="7557"/>
                </a:lnTo>
                <a:lnTo>
                  <a:pt x="3926" y="7484"/>
                </a:lnTo>
                <a:lnTo>
                  <a:pt x="3926" y="7374"/>
                </a:lnTo>
                <a:lnTo>
                  <a:pt x="3926" y="7300"/>
                </a:lnTo>
                <a:lnTo>
                  <a:pt x="3889" y="7227"/>
                </a:lnTo>
                <a:lnTo>
                  <a:pt x="3816" y="7190"/>
                </a:lnTo>
                <a:lnTo>
                  <a:pt x="2789" y="7190"/>
                </a:lnTo>
                <a:lnTo>
                  <a:pt x="2935" y="7044"/>
                </a:lnTo>
                <a:lnTo>
                  <a:pt x="3266" y="6677"/>
                </a:lnTo>
                <a:lnTo>
                  <a:pt x="3559" y="6713"/>
                </a:lnTo>
                <a:lnTo>
                  <a:pt x="3853" y="6713"/>
                </a:lnTo>
                <a:lnTo>
                  <a:pt x="4403" y="6677"/>
                </a:lnTo>
                <a:lnTo>
                  <a:pt x="4549" y="6640"/>
                </a:lnTo>
                <a:lnTo>
                  <a:pt x="4623" y="6530"/>
                </a:lnTo>
                <a:lnTo>
                  <a:pt x="4623" y="6457"/>
                </a:lnTo>
                <a:lnTo>
                  <a:pt x="4586" y="6383"/>
                </a:lnTo>
                <a:lnTo>
                  <a:pt x="4513" y="6310"/>
                </a:lnTo>
                <a:lnTo>
                  <a:pt x="4403" y="6273"/>
                </a:lnTo>
                <a:lnTo>
                  <a:pt x="3669" y="6273"/>
                </a:lnTo>
                <a:lnTo>
                  <a:pt x="3926" y="6016"/>
                </a:lnTo>
                <a:lnTo>
                  <a:pt x="4183" y="5723"/>
                </a:lnTo>
                <a:lnTo>
                  <a:pt x="4293" y="5723"/>
                </a:lnTo>
                <a:lnTo>
                  <a:pt x="4366" y="5686"/>
                </a:lnTo>
                <a:lnTo>
                  <a:pt x="4439" y="5576"/>
                </a:lnTo>
                <a:lnTo>
                  <a:pt x="4476" y="5466"/>
                </a:lnTo>
                <a:lnTo>
                  <a:pt x="4403" y="3449"/>
                </a:lnTo>
                <a:lnTo>
                  <a:pt x="4366" y="2495"/>
                </a:lnTo>
                <a:lnTo>
                  <a:pt x="4329" y="2018"/>
                </a:lnTo>
                <a:lnTo>
                  <a:pt x="4293" y="1541"/>
                </a:lnTo>
                <a:lnTo>
                  <a:pt x="4256" y="1431"/>
                </a:lnTo>
                <a:lnTo>
                  <a:pt x="4549" y="1505"/>
                </a:lnTo>
                <a:lnTo>
                  <a:pt x="4953" y="1578"/>
                </a:lnTo>
                <a:lnTo>
                  <a:pt x="5173" y="1578"/>
                </a:lnTo>
                <a:lnTo>
                  <a:pt x="5356" y="1505"/>
                </a:lnTo>
                <a:lnTo>
                  <a:pt x="5393" y="1468"/>
                </a:lnTo>
                <a:lnTo>
                  <a:pt x="5430" y="1431"/>
                </a:lnTo>
                <a:lnTo>
                  <a:pt x="5430" y="1358"/>
                </a:lnTo>
                <a:lnTo>
                  <a:pt x="5393" y="1321"/>
                </a:lnTo>
                <a:lnTo>
                  <a:pt x="5246" y="1211"/>
                </a:lnTo>
                <a:lnTo>
                  <a:pt x="5063" y="1174"/>
                </a:lnTo>
                <a:lnTo>
                  <a:pt x="4733" y="1138"/>
                </a:lnTo>
                <a:lnTo>
                  <a:pt x="4219" y="1064"/>
                </a:lnTo>
                <a:lnTo>
                  <a:pt x="4183" y="1028"/>
                </a:lnTo>
                <a:lnTo>
                  <a:pt x="4146" y="991"/>
                </a:lnTo>
                <a:lnTo>
                  <a:pt x="3999" y="991"/>
                </a:lnTo>
                <a:lnTo>
                  <a:pt x="3853" y="1028"/>
                </a:lnTo>
                <a:lnTo>
                  <a:pt x="3706" y="1064"/>
                </a:lnTo>
                <a:lnTo>
                  <a:pt x="3596" y="1064"/>
                </a:lnTo>
                <a:lnTo>
                  <a:pt x="3522" y="1028"/>
                </a:lnTo>
                <a:lnTo>
                  <a:pt x="3486" y="991"/>
                </a:lnTo>
                <a:lnTo>
                  <a:pt x="3412" y="881"/>
                </a:lnTo>
                <a:lnTo>
                  <a:pt x="3412" y="771"/>
                </a:lnTo>
                <a:lnTo>
                  <a:pt x="3412" y="698"/>
                </a:lnTo>
                <a:lnTo>
                  <a:pt x="3486" y="624"/>
                </a:lnTo>
                <a:lnTo>
                  <a:pt x="3559" y="551"/>
                </a:lnTo>
                <a:lnTo>
                  <a:pt x="3742" y="478"/>
                </a:lnTo>
                <a:lnTo>
                  <a:pt x="3926" y="441"/>
                </a:lnTo>
                <a:close/>
                <a:moveTo>
                  <a:pt x="6090" y="8071"/>
                </a:moveTo>
                <a:lnTo>
                  <a:pt x="6127" y="8144"/>
                </a:lnTo>
                <a:lnTo>
                  <a:pt x="6127" y="8217"/>
                </a:lnTo>
                <a:lnTo>
                  <a:pt x="6090" y="8291"/>
                </a:lnTo>
                <a:lnTo>
                  <a:pt x="6053" y="8364"/>
                </a:lnTo>
                <a:lnTo>
                  <a:pt x="5980" y="8401"/>
                </a:lnTo>
                <a:lnTo>
                  <a:pt x="5907" y="8401"/>
                </a:lnTo>
                <a:lnTo>
                  <a:pt x="5833" y="8364"/>
                </a:lnTo>
                <a:lnTo>
                  <a:pt x="5760" y="8291"/>
                </a:lnTo>
                <a:lnTo>
                  <a:pt x="5760" y="8181"/>
                </a:lnTo>
                <a:lnTo>
                  <a:pt x="5833" y="8144"/>
                </a:lnTo>
                <a:lnTo>
                  <a:pt x="5943" y="8071"/>
                </a:lnTo>
                <a:lnTo>
                  <a:pt x="6017" y="8107"/>
                </a:lnTo>
                <a:lnTo>
                  <a:pt x="6053" y="8107"/>
                </a:lnTo>
                <a:lnTo>
                  <a:pt x="6090" y="8071"/>
                </a:lnTo>
                <a:close/>
                <a:moveTo>
                  <a:pt x="5907" y="7630"/>
                </a:moveTo>
                <a:lnTo>
                  <a:pt x="5797" y="7667"/>
                </a:lnTo>
                <a:lnTo>
                  <a:pt x="5687" y="7704"/>
                </a:lnTo>
                <a:lnTo>
                  <a:pt x="5577" y="7777"/>
                </a:lnTo>
                <a:lnTo>
                  <a:pt x="5467" y="7887"/>
                </a:lnTo>
                <a:lnTo>
                  <a:pt x="5467" y="7924"/>
                </a:lnTo>
                <a:lnTo>
                  <a:pt x="5430" y="7997"/>
                </a:lnTo>
                <a:lnTo>
                  <a:pt x="5503" y="8071"/>
                </a:lnTo>
                <a:lnTo>
                  <a:pt x="5430" y="8217"/>
                </a:lnTo>
                <a:lnTo>
                  <a:pt x="5430" y="8364"/>
                </a:lnTo>
                <a:lnTo>
                  <a:pt x="5467" y="8474"/>
                </a:lnTo>
                <a:lnTo>
                  <a:pt x="5540" y="8584"/>
                </a:lnTo>
                <a:lnTo>
                  <a:pt x="5650" y="8694"/>
                </a:lnTo>
                <a:lnTo>
                  <a:pt x="5797" y="8731"/>
                </a:lnTo>
                <a:lnTo>
                  <a:pt x="5907" y="8768"/>
                </a:lnTo>
                <a:lnTo>
                  <a:pt x="6053" y="8768"/>
                </a:lnTo>
                <a:lnTo>
                  <a:pt x="6200" y="8731"/>
                </a:lnTo>
                <a:lnTo>
                  <a:pt x="6310" y="8658"/>
                </a:lnTo>
                <a:lnTo>
                  <a:pt x="6384" y="8584"/>
                </a:lnTo>
                <a:lnTo>
                  <a:pt x="6457" y="8474"/>
                </a:lnTo>
                <a:lnTo>
                  <a:pt x="6494" y="8327"/>
                </a:lnTo>
                <a:lnTo>
                  <a:pt x="6494" y="8217"/>
                </a:lnTo>
                <a:lnTo>
                  <a:pt x="6494" y="8071"/>
                </a:lnTo>
                <a:lnTo>
                  <a:pt x="6457" y="7961"/>
                </a:lnTo>
                <a:lnTo>
                  <a:pt x="6384" y="7851"/>
                </a:lnTo>
                <a:lnTo>
                  <a:pt x="6310" y="7777"/>
                </a:lnTo>
                <a:lnTo>
                  <a:pt x="6200" y="7704"/>
                </a:lnTo>
                <a:lnTo>
                  <a:pt x="6053" y="7667"/>
                </a:lnTo>
                <a:lnTo>
                  <a:pt x="5907" y="7630"/>
                </a:lnTo>
                <a:close/>
                <a:moveTo>
                  <a:pt x="4476" y="9134"/>
                </a:moveTo>
                <a:lnTo>
                  <a:pt x="4513" y="9281"/>
                </a:lnTo>
                <a:lnTo>
                  <a:pt x="4476" y="9391"/>
                </a:lnTo>
                <a:lnTo>
                  <a:pt x="4403" y="9538"/>
                </a:lnTo>
                <a:lnTo>
                  <a:pt x="4256" y="9648"/>
                </a:lnTo>
                <a:lnTo>
                  <a:pt x="4183" y="9685"/>
                </a:lnTo>
                <a:lnTo>
                  <a:pt x="4109" y="9685"/>
                </a:lnTo>
                <a:lnTo>
                  <a:pt x="4036" y="9648"/>
                </a:lnTo>
                <a:lnTo>
                  <a:pt x="3963" y="9575"/>
                </a:lnTo>
                <a:lnTo>
                  <a:pt x="3926" y="9501"/>
                </a:lnTo>
                <a:lnTo>
                  <a:pt x="3926" y="9428"/>
                </a:lnTo>
                <a:lnTo>
                  <a:pt x="3963" y="9354"/>
                </a:lnTo>
                <a:lnTo>
                  <a:pt x="4036" y="9281"/>
                </a:lnTo>
                <a:lnTo>
                  <a:pt x="4219" y="9208"/>
                </a:lnTo>
                <a:lnTo>
                  <a:pt x="4403" y="9171"/>
                </a:lnTo>
                <a:lnTo>
                  <a:pt x="4439" y="9171"/>
                </a:lnTo>
                <a:lnTo>
                  <a:pt x="4476" y="9134"/>
                </a:lnTo>
                <a:close/>
                <a:moveTo>
                  <a:pt x="7741" y="9391"/>
                </a:moveTo>
                <a:lnTo>
                  <a:pt x="7814" y="9464"/>
                </a:lnTo>
                <a:lnTo>
                  <a:pt x="7851" y="9575"/>
                </a:lnTo>
                <a:lnTo>
                  <a:pt x="7851" y="9685"/>
                </a:lnTo>
                <a:lnTo>
                  <a:pt x="7814" y="9795"/>
                </a:lnTo>
                <a:lnTo>
                  <a:pt x="7704" y="9868"/>
                </a:lnTo>
                <a:lnTo>
                  <a:pt x="7557" y="9905"/>
                </a:lnTo>
                <a:lnTo>
                  <a:pt x="7447" y="9905"/>
                </a:lnTo>
                <a:lnTo>
                  <a:pt x="7301" y="9868"/>
                </a:lnTo>
                <a:lnTo>
                  <a:pt x="7227" y="9795"/>
                </a:lnTo>
                <a:lnTo>
                  <a:pt x="7301" y="9648"/>
                </a:lnTo>
                <a:lnTo>
                  <a:pt x="7374" y="9538"/>
                </a:lnTo>
                <a:lnTo>
                  <a:pt x="7484" y="9464"/>
                </a:lnTo>
                <a:lnTo>
                  <a:pt x="7631" y="9428"/>
                </a:lnTo>
                <a:lnTo>
                  <a:pt x="7704" y="9391"/>
                </a:lnTo>
                <a:close/>
                <a:moveTo>
                  <a:pt x="4439" y="8658"/>
                </a:moveTo>
                <a:lnTo>
                  <a:pt x="4293" y="8694"/>
                </a:lnTo>
                <a:lnTo>
                  <a:pt x="4146" y="8694"/>
                </a:lnTo>
                <a:lnTo>
                  <a:pt x="4073" y="8731"/>
                </a:lnTo>
                <a:lnTo>
                  <a:pt x="3999" y="8804"/>
                </a:lnTo>
                <a:lnTo>
                  <a:pt x="3963" y="8951"/>
                </a:lnTo>
                <a:lnTo>
                  <a:pt x="3742" y="9061"/>
                </a:lnTo>
                <a:lnTo>
                  <a:pt x="3596" y="9244"/>
                </a:lnTo>
                <a:lnTo>
                  <a:pt x="3559" y="9354"/>
                </a:lnTo>
                <a:lnTo>
                  <a:pt x="3522" y="9501"/>
                </a:lnTo>
                <a:lnTo>
                  <a:pt x="3559" y="9611"/>
                </a:lnTo>
                <a:lnTo>
                  <a:pt x="3596" y="9758"/>
                </a:lnTo>
                <a:lnTo>
                  <a:pt x="3706" y="9868"/>
                </a:lnTo>
                <a:lnTo>
                  <a:pt x="3779" y="9978"/>
                </a:lnTo>
                <a:lnTo>
                  <a:pt x="3926" y="10051"/>
                </a:lnTo>
                <a:lnTo>
                  <a:pt x="4036" y="10088"/>
                </a:lnTo>
                <a:lnTo>
                  <a:pt x="4366" y="10088"/>
                </a:lnTo>
                <a:lnTo>
                  <a:pt x="4513" y="10015"/>
                </a:lnTo>
                <a:lnTo>
                  <a:pt x="4623" y="9905"/>
                </a:lnTo>
                <a:lnTo>
                  <a:pt x="4733" y="9795"/>
                </a:lnTo>
                <a:lnTo>
                  <a:pt x="4843" y="9648"/>
                </a:lnTo>
                <a:lnTo>
                  <a:pt x="4880" y="9501"/>
                </a:lnTo>
                <a:lnTo>
                  <a:pt x="4916" y="9354"/>
                </a:lnTo>
                <a:lnTo>
                  <a:pt x="4916" y="9171"/>
                </a:lnTo>
                <a:lnTo>
                  <a:pt x="4880" y="9024"/>
                </a:lnTo>
                <a:lnTo>
                  <a:pt x="4806" y="8878"/>
                </a:lnTo>
                <a:lnTo>
                  <a:pt x="4733" y="8768"/>
                </a:lnTo>
                <a:lnTo>
                  <a:pt x="4586" y="8694"/>
                </a:lnTo>
                <a:lnTo>
                  <a:pt x="4439" y="8658"/>
                </a:lnTo>
                <a:close/>
                <a:moveTo>
                  <a:pt x="7447" y="8951"/>
                </a:moveTo>
                <a:lnTo>
                  <a:pt x="7337" y="8988"/>
                </a:lnTo>
                <a:lnTo>
                  <a:pt x="7264" y="9061"/>
                </a:lnTo>
                <a:lnTo>
                  <a:pt x="7227" y="9134"/>
                </a:lnTo>
                <a:lnTo>
                  <a:pt x="7227" y="9208"/>
                </a:lnTo>
                <a:lnTo>
                  <a:pt x="7117" y="9318"/>
                </a:lnTo>
                <a:lnTo>
                  <a:pt x="7007" y="9391"/>
                </a:lnTo>
                <a:lnTo>
                  <a:pt x="6934" y="9501"/>
                </a:lnTo>
                <a:lnTo>
                  <a:pt x="6897" y="9611"/>
                </a:lnTo>
                <a:lnTo>
                  <a:pt x="6897" y="9575"/>
                </a:lnTo>
                <a:lnTo>
                  <a:pt x="6860" y="9611"/>
                </a:lnTo>
                <a:lnTo>
                  <a:pt x="6824" y="9758"/>
                </a:lnTo>
                <a:lnTo>
                  <a:pt x="6824" y="9905"/>
                </a:lnTo>
                <a:lnTo>
                  <a:pt x="6860" y="9978"/>
                </a:lnTo>
                <a:lnTo>
                  <a:pt x="6897" y="10051"/>
                </a:lnTo>
                <a:lnTo>
                  <a:pt x="7007" y="10125"/>
                </a:lnTo>
                <a:lnTo>
                  <a:pt x="7044" y="10161"/>
                </a:lnTo>
                <a:lnTo>
                  <a:pt x="7044" y="10198"/>
                </a:lnTo>
                <a:lnTo>
                  <a:pt x="7227" y="10271"/>
                </a:lnTo>
                <a:lnTo>
                  <a:pt x="7374" y="10345"/>
                </a:lnTo>
                <a:lnTo>
                  <a:pt x="7704" y="10345"/>
                </a:lnTo>
                <a:lnTo>
                  <a:pt x="7851" y="10271"/>
                </a:lnTo>
                <a:lnTo>
                  <a:pt x="7998" y="10198"/>
                </a:lnTo>
                <a:lnTo>
                  <a:pt x="8108" y="10088"/>
                </a:lnTo>
                <a:lnTo>
                  <a:pt x="8181" y="9941"/>
                </a:lnTo>
                <a:lnTo>
                  <a:pt x="8254" y="9795"/>
                </a:lnTo>
                <a:lnTo>
                  <a:pt x="8291" y="9611"/>
                </a:lnTo>
                <a:lnTo>
                  <a:pt x="8254" y="9464"/>
                </a:lnTo>
                <a:lnTo>
                  <a:pt x="8218" y="9318"/>
                </a:lnTo>
                <a:lnTo>
                  <a:pt x="8144" y="9171"/>
                </a:lnTo>
                <a:lnTo>
                  <a:pt x="7998" y="9024"/>
                </a:lnTo>
                <a:lnTo>
                  <a:pt x="7924" y="8988"/>
                </a:lnTo>
                <a:lnTo>
                  <a:pt x="7851" y="8951"/>
                </a:lnTo>
                <a:close/>
                <a:moveTo>
                  <a:pt x="6970" y="7227"/>
                </a:moveTo>
                <a:lnTo>
                  <a:pt x="7227" y="7300"/>
                </a:lnTo>
                <a:lnTo>
                  <a:pt x="7741" y="7520"/>
                </a:lnTo>
                <a:lnTo>
                  <a:pt x="8071" y="7667"/>
                </a:lnTo>
                <a:lnTo>
                  <a:pt x="8474" y="7740"/>
                </a:lnTo>
                <a:lnTo>
                  <a:pt x="8658" y="7777"/>
                </a:lnTo>
                <a:lnTo>
                  <a:pt x="8878" y="7777"/>
                </a:lnTo>
                <a:lnTo>
                  <a:pt x="9061" y="7740"/>
                </a:lnTo>
                <a:lnTo>
                  <a:pt x="9245" y="7667"/>
                </a:lnTo>
                <a:lnTo>
                  <a:pt x="9575" y="8071"/>
                </a:lnTo>
                <a:lnTo>
                  <a:pt x="10125" y="8841"/>
                </a:lnTo>
                <a:lnTo>
                  <a:pt x="10639" y="9648"/>
                </a:lnTo>
                <a:lnTo>
                  <a:pt x="10785" y="9868"/>
                </a:lnTo>
                <a:lnTo>
                  <a:pt x="10822" y="10015"/>
                </a:lnTo>
                <a:lnTo>
                  <a:pt x="10785" y="10161"/>
                </a:lnTo>
                <a:lnTo>
                  <a:pt x="10749" y="10235"/>
                </a:lnTo>
                <a:lnTo>
                  <a:pt x="10639" y="10345"/>
                </a:lnTo>
                <a:lnTo>
                  <a:pt x="10455" y="10455"/>
                </a:lnTo>
                <a:lnTo>
                  <a:pt x="10235" y="10602"/>
                </a:lnTo>
                <a:lnTo>
                  <a:pt x="9758" y="10565"/>
                </a:lnTo>
                <a:lnTo>
                  <a:pt x="9281" y="10492"/>
                </a:lnTo>
                <a:lnTo>
                  <a:pt x="8328" y="10455"/>
                </a:lnTo>
                <a:lnTo>
                  <a:pt x="7374" y="10492"/>
                </a:lnTo>
                <a:lnTo>
                  <a:pt x="6420" y="10528"/>
                </a:lnTo>
                <a:lnTo>
                  <a:pt x="2092" y="10675"/>
                </a:lnTo>
                <a:lnTo>
                  <a:pt x="1065" y="10712"/>
                </a:lnTo>
                <a:lnTo>
                  <a:pt x="735" y="10712"/>
                </a:lnTo>
                <a:lnTo>
                  <a:pt x="625" y="10638"/>
                </a:lnTo>
                <a:lnTo>
                  <a:pt x="588" y="10602"/>
                </a:lnTo>
                <a:lnTo>
                  <a:pt x="551" y="10565"/>
                </a:lnTo>
                <a:lnTo>
                  <a:pt x="588" y="10418"/>
                </a:lnTo>
                <a:lnTo>
                  <a:pt x="735" y="10198"/>
                </a:lnTo>
                <a:lnTo>
                  <a:pt x="1065" y="9685"/>
                </a:lnTo>
                <a:lnTo>
                  <a:pt x="1542" y="9575"/>
                </a:lnTo>
                <a:lnTo>
                  <a:pt x="1762" y="9538"/>
                </a:lnTo>
                <a:lnTo>
                  <a:pt x="2018" y="9501"/>
                </a:lnTo>
                <a:lnTo>
                  <a:pt x="2092" y="9464"/>
                </a:lnTo>
                <a:lnTo>
                  <a:pt x="2128" y="9428"/>
                </a:lnTo>
                <a:lnTo>
                  <a:pt x="2165" y="9281"/>
                </a:lnTo>
                <a:lnTo>
                  <a:pt x="2128" y="9171"/>
                </a:lnTo>
                <a:lnTo>
                  <a:pt x="2092" y="9134"/>
                </a:lnTo>
                <a:lnTo>
                  <a:pt x="2018" y="9098"/>
                </a:lnTo>
                <a:lnTo>
                  <a:pt x="1872" y="9061"/>
                </a:lnTo>
                <a:lnTo>
                  <a:pt x="1725" y="9061"/>
                </a:lnTo>
                <a:lnTo>
                  <a:pt x="1395" y="9134"/>
                </a:lnTo>
                <a:lnTo>
                  <a:pt x="1395" y="9134"/>
                </a:lnTo>
                <a:lnTo>
                  <a:pt x="1798" y="8547"/>
                </a:lnTo>
                <a:lnTo>
                  <a:pt x="1835" y="8511"/>
                </a:lnTo>
                <a:lnTo>
                  <a:pt x="1945" y="8547"/>
                </a:lnTo>
                <a:lnTo>
                  <a:pt x="2092" y="8584"/>
                </a:lnTo>
                <a:lnTo>
                  <a:pt x="2459" y="8621"/>
                </a:lnTo>
                <a:lnTo>
                  <a:pt x="2972" y="8621"/>
                </a:lnTo>
                <a:lnTo>
                  <a:pt x="3082" y="8584"/>
                </a:lnTo>
                <a:lnTo>
                  <a:pt x="3156" y="8511"/>
                </a:lnTo>
                <a:lnTo>
                  <a:pt x="3192" y="8401"/>
                </a:lnTo>
                <a:lnTo>
                  <a:pt x="3156" y="8291"/>
                </a:lnTo>
                <a:lnTo>
                  <a:pt x="3082" y="8217"/>
                </a:lnTo>
                <a:lnTo>
                  <a:pt x="2972" y="8181"/>
                </a:lnTo>
                <a:lnTo>
                  <a:pt x="2055" y="8181"/>
                </a:lnTo>
                <a:lnTo>
                  <a:pt x="2532" y="7520"/>
                </a:lnTo>
                <a:lnTo>
                  <a:pt x="2752" y="7557"/>
                </a:lnTo>
                <a:lnTo>
                  <a:pt x="2899" y="7704"/>
                </a:lnTo>
                <a:lnTo>
                  <a:pt x="3046" y="7777"/>
                </a:lnTo>
                <a:lnTo>
                  <a:pt x="3192" y="7851"/>
                </a:lnTo>
                <a:lnTo>
                  <a:pt x="3376" y="7924"/>
                </a:lnTo>
                <a:lnTo>
                  <a:pt x="3742" y="7961"/>
                </a:lnTo>
                <a:lnTo>
                  <a:pt x="4073" y="7961"/>
                </a:lnTo>
                <a:lnTo>
                  <a:pt x="4549" y="7887"/>
                </a:lnTo>
                <a:lnTo>
                  <a:pt x="4953" y="7777"/>
                </a:lnTo>
                <a:lnTo>
                  <a:pt x="5797" y="7410"/>
                </a:lnTo>
                <a:lnTo>
                  <a:pt x="6237" y="7264"/>
                </a:lnTo>
                <a:lnTo>
                  <a:pt x="6494" y="7227"/>
                </a:lnTo>
                <a:close/>
                <a:moveTo>
                  <a:pt x="4036" y="1"/>
                </a:moveTo>
                <a:lnTo>
                  <a:pt x="3816" y="37"/>
                </a:lnTo>
                <a:lnTo>
                  <a:pt x="3596" y="74"/>
                </a:lnTo>
                <a:lnTo>
                  <a:pt x="3412" y="147"/>
                </a:lnTo>
                <a:lnTo>
                  <a:pt x="3229" y="257"/>
                </a:lnTo>
                <a:lnTo>
                  <a:pt x="3119" y="404"/>
                </a:lnTo>
                <a:lnTo>
                  <a:pt x="3009" y="551"/>
                </a:lnTo>
                <a:lnTo>
                  <a:pt x="2972" y="771"/>
                </a:lnTo>
                <a:lnTo>
                  <a:pt x="3009" y="991"/>
                </a:lnTo>
                <a:lnTo>
                  <a:pt x="3082" y="1174"/>
                </a:lnTo>
                <a:lnTo>
                  <a:pt x="3156" y="1285"/>
                </a:lnTo>
                <a:lnTo>
                  <a:pt x="3266" y="1358"/>
                </a:lnTo>
                <a:lnTo>
                  <a:pt x="3412" y="1431"/>
                </a:lnTo>
                <a:lnTo>
                  <a:pt x="3559" y="1468"/>
                </a:lnTo>
                <a:lnTo>
                  <a:pt x="3706" y="1468"/>
                </a:lnTo>
                <a:lnTo>
                  <a:pt x="3853" y="1431"/>
                </a:lnTo>
                <a:lnTo>
                  <a:pt x="3999" y="1395"/>
                </a:lnTo>
                <a:lnTo>
                  <a:pt x="4073" y="1395"/>
                </a:lnTo>
                <a:lnTo>
                  <a:pt x="3963" y="1468"/>
                </a:lnTo>
                <a:lnTo>
                  <a:pt x="3926" y="1578"/>
                </a:lnTo>
                <a:lnTo>
                  <a:pt x="3889" y="2055"/>
                </a:lnTo>
                <a:lnTo>
                  <a:pt x="3889" y="2532"/>
                </a:lnTo>
                <a:lnTo>
                  <a:pt x="3926" y="3449"/>
                </a:lnTo>
                <a:lnTo>
                  <a:pt x="3926" y="5099"/>
                </a:lnTo>
                <a:lnTo>
                  <a:pt x="3926" y="5283"/>
                </a:lnTo>
                <a:lnTo>
                  <a:pt x="3963" y="5466"/>
                </a:lnTo>
                <a:lnTo>
                  <a:pt x="3963" y="5503"/>
                </a:lnTo>
                <a:lnTo>
                  <a:pt x="3742" y="5613"/>
                </a:lnTo>
                <a:lnTo>
                  <a:pt x="3559" y="5723"/>
                </a:lnTo>
                <a:lnTo>
                  <a:pt x="3229" y="6016"/>
                </a:lnTo>
                <a:lnTo>
                  <a:pt x="2899" y="6347"/>
                </a:lnTo>
                <a:lnTo>
                  <a:pt x="2605" y="6677"/>
                </a:lnTo>
                <a:lnTo>
                  <a:pt x="2239" y="7080"/>
                </a:lnTo>
                <a:lnTo>
                  <a:pt x="1908" y="7484"/>
                </a:lnTo>
                <a:lnTo>
                  <a:pt x="1285" y="8364"/>
                </a:lnTo>
                <a:lnTo>
                  <a:pt x="698" y="9244"/>
                </a:lnTo>
                <a:lnTo>
                  <a:pt x="148" y="10125"/>
                </a:lnTo>
                <a:lnTo>
                  <a:pt x="38" y="10308"/>
                </a:lnTo>
                <a:lnTo>
                  <a:pt x="1" y="10492"/>
                </a:lnTo>
                <a:lnTo>
                  <a:pt x="38" y="10675"/>
                </a:lnTo>
                <a:lnTo>
                  <a:pt x="111" y="10858"/>
                </a:lnTo>
                <a:lnTo>
                  <a:pt x="221" y="11005"/>
                </a:lnTo>
                <a:lnTo>
                  <a:pt x="368" y="11115"/>
                </a:lnTo>
                <a:lnTo>
                  <a:pt x="551" y="11225"/>
                </a:lnTo>
                <a:lnTo>
                  <a:pt x="771" y="11262"/>
                </a:lnTo>
                <a:lnTo>
                  <a:pt x="1321" y="11299"/>
                </a:lnTo>
                <a:lnTo>
                  <a:pt x="1872" y="11262"/>
                </a:lnTo>
                <a:lnTo>
                  <a:pt x="3009" y="11189"/>
                </a:lnTo>
                <a:lnTo>
                  <a:pt x="5503" y="11115"/>
                </a:lnTo>
                <a:lnTo>
                  <a:pt x="7447" y="11042"/>
                </a:lnTo>
                <a:lnTo>
                  <a:pt x="8401" y="11005"/>
                </a:lnTo>
                <a:lnTo>
                  <a:pt x="9355" y="11042"/>
                </a:lnTo>
                <a:lnTo>
                  <a:pt x="9391" y="11152"/>
                </a:lnTo>
                <a:lnTo>
                  <a:pt x="9465" y="11225"/>
                </a:lnTo>
                <a:lnTo>
                  <a:pt x="9612" y="11299"/>
                </a:lnTo>
                <a:lnTo>
                  <a:pt x="9795" y="11335"/>
                </a:lnTo>
                <a:lnTo>
                  <a:pt x="9978" y="11335"/>
                </a:lnTo>
                <a:lnTo>
                  <a:pt x="10125" y="11299"/>
                </a:lnTo>
                <a:lnTo>
                  <a:pt x="10272" y="11299"/>
                </a:lnTo>
                <a:lnTo>
                  <a:pt x="10382" y="11262"/>
                </a:lnTo>
                <a:lnTo>
                  <a:pt x="10455" y="11189"/>
                </a:lnTo>
                <a:lnTo>
                  <a:pt x="10565" y="11115"/>
                </a:lnTo>
                <a:lnTo>
                  <a:pt x="10785" y="10968"/>
                </a:lnTo>
                <a:lnTo>
                  <a:pt x="10969" y="10785"/>
                </a:lnTo>
                <a:lnTo>
                  <a:pt x="11152" y="10602"/>
                </a:lnTo>
                <a:lnTo>
                  <a:pt x="11299" y="10455"/>
                </a:lnTo>
                <a:lnTo>
                  <a:pt x="11336" y="10308"/>
                </a:lnTo>
                <a:lnTo>
                  <a:pt x="11372" y="10198"/>
                </a:lnTo>
                <a:lnTo>
                  <a:pt x="11409" y="10051"/>
                </a:lnTo>
                <a:lnTo>
                  <a:pt x="11372" y="9941"/>
                </a:lnTo>
                <a:lnTo>
                  <a:pt x="11299" y="9685"/>
                </a:lnTo>
                <a:lnTo>
                  <a:pt x="11189" y="9464"/>
                </a:lnTo>
                <a:lnTo>
                  <a:pt x="10859" y="8914"/>
                </a:lnTo>
                <a:lnTo>
                  <a:pt x="10492" y="8364"/>
                </a:lnTo>
                <a:lnTo>
                  <a:pt x="10125" y="7887"/>
                </a:lnTo>
                <a:lnTo>
                  <a:pt x="9722" y="7410"/>
                </a:lnTo>
                <a:lnTo>
                  <a:pt x="9318" y="6933"/>
                </a:lnTo>
                <a:lnTo>
                  <a:pt x="8878" y="6493"/>
                </a:lnTo>
                <a:lnTo>
                  <a:pt x="8474" y="6126"/>
                </a:lnTo>
                <a:lnTo>
                  <a:pt x="8071" y="5760"/>
                </a:lnTo>
                <a:lnTo>
                  <a:pt x="7851" y="5576"/>
                </a:lnTo>
                <a:lnTo>
                  <a:pt x="7594" y="5430"/>
                </a:lnTo>
                <a:lnTo>
                  <a:pt x="7374" y="5319"/>
                </a:lnTo>
                <a:lnTo>
                  <a:pt x="7117" y="5209"/>
                </a:lnTo>
                <a:lnTo>
                  <a:pt x="7117" y="5173"/>
                </a:lnTo>
                <a:lnTo>
                  <a:pt x="7191" y="4953"/>
                </a:lnTo>
                <a:lnTo>
                  <a:pt x="7227" y="4696"/>
                </a:lnTo>
                <a:lnTo>
                  <a:pt x="7227" y="4182"/>
                </a:lnTo>
                <a:lnTo>
                  <a:pt x="7227" y="3669"/>
                </a:lnTo>
                <a:lnTo>
                  <a:pt x="7191" y="3192"/>
                </a:lnTo>
                <a:lnTo>
                  <a:pt x="7154" y="2825"/>
                </a:lnTo>
                <a:lnTo>
                  <a:pt x="7117" y="2385"/>
                </a:lnTo>
                <a:lnTo>
                  <a:pt x="7044" y="2165"/>
                </a:lnTo>
                <a:lnTo>
                  <a:pt x="7007" y="1945"/>
                </a:lnTo>
                <a:lnTo>
                  <a:pt x="6934" y="1761"/>
                </a:lnTo>
                <a:lnTo>
                  <a:pt x="6824" y="1615"/>
                </a:lnTo>
                <a:lnTo>
                  <a:pt x="7191" y="1651"/>
                </a:lnTo>
                <a:lnTo>
                  <a:pt x="7521" y="1651"/>
                </a:lnTo>
                <a:lnTo>
                  <a:pt x="7851" y="1541"/>
                </a:lnTo>
                <a:lnTo>
                  <a:pt x="7998" y="1468"/>
                </a:lnTo>
                <a:lnTo>
                  <a:pt x="8144" y="1358"/>
                </a:lnTo>
                <a:lnTo>
                  <a:pt x="8254" y="1248"/>
                </a:lnTo>
                <a:lnTo>
                  <a:pt x="8254" y="1174"/>
                </a:lnTo>
                <a:lnTo>
                  <a:pt x="8254" y="1101"/>
                </a:lnTo>
                <a:lnTo>
                  <a:pt x="8144" y="624"/>
                </a:lnTo>
                <a:lnTo>
                  <a:pt x="8071" y="404"/>
                </a:lnTo>
                <a:lnTo>
                  <a:pt x="7998" y="294"/>
                </a:lnTo>
                <a:lnTo>
                  <a:pt x="7924" y="221"/>
                </a:lnTo>
                <a:lnTo>
                  <a:pt x="7851" y="147"/>
                </a:lnTo>
                <a:lnTo>
                  <a:pt x="7777" y="147"/>
                </a:lnTo>
                <a:lnTo>
                  <a:pt x="7631" y="111"/>
                </a:lnTo>
                <a:lnTo>
                  <a:pt x="6824" y="74"/>
                </a:lnTo>
                <a:lnTo>
                  <a:pt x="4036" y="1"/>
                </a:lnTo>
                <a:close/>
              </a:path>
            </a:pathLst>
          </a:custGeom>
          <a:solidFill>
            <a:srgbClr val="6D9EE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A4C2F4"/>
              </a:solidFill>
              <a:latin typeface="Arial"/>
              <a:ea typeface="Arial"/>
              <a:cs typeface="Arial"/>
              <a:sym typeface="Arial"/>
            </a:endParaRPr>
          </a:p>
        </p:txBody>
      </p:sp>
      <p:sp>
        <p:nvSpPr>
          <p:cNvPr id="931" name="Google Shape;931;p42"/>
          <p:cNvSpPr/>
          <p:nvPr/>
        </p:nvSpPr>
        <p:spPr>
          <a:xfrm>
            <a:off x="8522444" y="4000279"/>
            <a:ext cx="306966" cy="385027"/>
          </a:xfrm>
          <a:custGeom>
            <a:avLst/>
            <a:gdLst/>
            <a:ahLst/>
            <a:cxnLst/>
            <a:rect l="l" t="t" r="r" b="b"/>
            <a:pathLst>
              <a:path w="10822" h="13574" extrusionOk="0">
                <a:moveTo>
                  <a:pt x="10235" y="1358"/>
                </a:moveTo>
                <a:lnTo>
                  <a:pt x="10345" y="1652"/>
                </a:lnTo>
                <a:lnTo>
                  <a:pt x="10345" y="1982"/>
                </a:lnTo>
                <a:lnTo>
                  <a:pt x="10345" y="2312"/>
                </a:lnTo>
                <a:lnTo>
                  <a:pt x="10235" y="2605"/>
                </a:lnTo>
                <a:lnTo>
                  <a:pt x="10235" y="2569"/>
                </a:lnTo>
                <a:lnTo>
                  <a:pt x="10198" y="1945"/>
                </a:lnTo>
                <a:lnTo>
                  <a:pt x="10235" y="1358"/>
                </a:lnTo>
                <a:close/>
                <a:moveTo>
                  <a:pt x="9538" y="2092"/>
                </a:moveTo>
                <a:lnTo>
                  <a:pt x="9538" y="2422"/>
                </a:lnTo>
                <a:lnTo>
                  <a:pt x="9538" y="2789"/>
                </a:lnTo>
                <a:lnTo>
                  <a:pt x="9465" y="2202"/>
                </a:lnTo>
                <a:lnTo>
                  <a:pt x="9538" y="2092"/>
                </a:lnTo>
                <a:close/>
                <a:moveTo>
                  <a:pt x="9941" y="1285"/>
                </a:moveTo>
                <a:lnTo>
                  <a:pt x="9868" y="1835"/>
                </a:lnTo>
                <a:lnTo>
                  <a:pt x="9831" y="2129"/>
                </a:lnTo>
                <a:lnTo>
                  <a:pt x="9831" y="2459"/>
                </a:lnTo>
                <a:lnTo>
                  <a:pt x="9831" y="2642"/>
                </a:lnTo>
                <a:lnTo>
                  <a:pt x="9868" y="2789"/>
                </a:lnTo>
                <a:lnTo>
                  <a:pt x="9941" y="2936"/>
                </a:lnTo>
                <a:lnTo>
                  <a:pt x="10015" y="3046"/>
                </a:lnTo>
                <a:lnTo>
                  <a:pt x="10051" y="3046"/>
                </a:lnTo>
                <a:lnTo>
                  <a:pt x="9941" y="3229"/>
                </a:lnTo>
                <a:lnTo>
                  <a:pt x="9648" y="3632"/>
                </a:lnTo>
                <a:lnTo>
                  <a:pt x="9575" y="3046"/>
                </a:lnTo>
                <a:lnTo>
                  <a:pt x="9611" y="3119"/>
                </a:lnTo>
                <a:lnTo>
                  <a:pt x="9648" y="3156"/>
                </a:lnTo>
                <a:lnTo>
                  <a:pt x="9721" y="3192"/>
                </a:lnTo>
                <a:lnTo>
                  <a:pt x="9795" y="3156"/>
                </a:lnTo>
                <a:lnTo>
                  <a:pt x="9868" y="3156"/>
                </a:lnTo>
                <a:lnTo>
                  <a:pt x="9905" y="3082"/>
                </a:lnTo>
                <a:lnTo>
                  <a:pt x="9905" y="3046"/>
                </a:lnTo>
                <a:lnTo>
                  <a:pt x="9905" y="2972"/>
                </a:lnTo>
                <a:lnTo>
                  <a:pt x="9868" y="2936"/>
                </a:lnTo>
                <a:lnTo>
                  <a:pt x="9831" y="2899"/>
                </a:lnTo>
                <a:lnTo>
                  <a:pt x="9758" y="2899"/>
                </a:lnTo>
                <a:lnTo>
                  <a:pt x="9758" y="2642"/>
                </a:lnTo>
                <a:lnTo>
                  <a:pt x="9721" y="2092"/>
                </a:lnTo>
                <a:lnTo>
                  <a:pt x="9685" y="2018"/>
                </a:lnTo>
                <a:lnTo>
                  <a:pt x="9587" y="2018"/>
                </a:lnTo>
                <a:lnTo>
                  <a:pt x="9611" y="1982"/>
                </a:lnTo>
                <a:lnTo>
                  <a:pt x="9721" y="1762"/>
                </a:lnTo>
                <a:lnTo>
                  <a:pt x="9831" y="1542"/>
                </a:lnTo>
                <a:lnTo>
                  <a:pt x="9941" y="1285"/>
                </a:lnTo>
                <a:close/>
                <a:moveTo>
                  <a:pt x="9318" y="2385"/>
                </a:moveTo>
                <a:lnTo>
                  <a:pt x="9281" y="3119"/>
                </a:lnTo>
                <a:lnTo>
                  <a:pt x="9318" y="3889"/>
                </a:lnTo>
                <a:lnTo>
                  <a:pt x="9354" y="3963"/>
                </a:lnTo>
                <a:lnTo>
                  <a:pt x="9098" y="4183"/>
                </a:lnTo>
                <a:lnTo>
                  <a:pt x="9098" y="3963"/>
                </a:lnTo>
                <a:lnTo>
                  <a:pt x="9098" y="3743"/>
                </a:lnTo>
                <a:lnTo>
                  <a:pt x="9024" y="3302"/>
                </a:lnTo>
                <a:lnTo>
                  <a:pt x="8988" y="2715"/>
                </a:lnTo>
                <a:lnTo>
                  <a:pt x="9134" y="2569"/>
                </a:lnTo>
                <a:lnTo>
                  <a:pt x="9318" y="2385"/>
                </a:lnTo>
                <a:close/>
                <a:moveTo>
                  <a:pt x="8107" y="3596"/>
                </a:moveTo>
                <a:lnTo>
                  <a:pt x="7997" y="3889"/>
                </a:lnTo>
                <a:lnTo>
                  <a:pt x="7924" y="4219"/>
                </a:lnTo>
                <a:lnTo>
                  <a:pt x="7887" y="3779"/>
                </a:lnTo>
                <a:lnTo>
                  <a:pt x="8107" y="3596"/>
                </a:lnTo>
                <a:close/>
                <a:moveTo>
                  <a:pt x="8731" y="2972"/>
                </a:moveTo>
                <a:lnTo>
                  <a:pt x="8731" y="3302"/>
                </a:lnTo>
                <a:lnTo>
                  <a:pt x="8731" y="3816"/>
                </a:lnTo>
                <a:lnTo>
                  <a:pt x="8768" y="4109"/>
                </a:lnTo>
                <a:lnTo>
                  <a:pt x="8841" y="4366"/>
                </a:lnTo>
                <a:lnTo>
                  <a:pt x="8841" y="4403"/>
                </a:lnTo>
                <a:lnTo>
                  <a:pt x="8621" y="4586"/>
                </a:lnTo>
                <a:lnTo>
                  <a:pt x="8621" y="4586"/>
                </a:lnTo>
                <a:lnTo>
                  <a:pt x="8658" y="4219"/>
                </a:lnTo>
                <a:lnTo>
                  <a:pt x="8694" y="3816"/>
                </a:lnTo>
                <a:lnTo>
                  <a:pt x="8694" y="3449"/>
                </a:lnTo>
                <a:lnTo>
                  <a:pt x="8658" y="3082"/>
                </a:lnTo>
                <a:lnTo>
                  <a:pt x="8731" y="2972"/>
                </a:lnTo>
                <a:close/>
                <a:moveTo>
                  <a:pt x="8364" y="3339"/>
                </a:moveTo>
                <a:lnTo>
                  <a:pt x="8254" y="4733"/>
                </a:lnTo>
                <a:lnTo>
                  <a:pt x="8291" y="4806"/>
                </a:lnTo>
                <a:lnTo>
                  <a:pt x="8291" y="4843"/>
                </a:lnTo>
                <a:lnTo>
                  <a:pt x="8217" y="4916"/>
                </a:lnTo>
                <a:lnTo>
                  <a:pt x="8181" y="4880"/>
                </a:lnTo>
                <a:lnTo>
                  <a:pt x="8327" y="3522"/>
                </a:lnTo>
                <a:lnTo>
                  <a:pt x="8291" y="3486"/>
                </a:lnTo>
                <a:lnTo>
                  <a:pt x="8254" y="3449"/>
                </a:lnTo>
                <a:lnTo>
                  <a:pt x="8364" y="3339"/>
                </a:lnTo>
                <a:close/>
                <a:moveTo>
                  <a:pt x="7704" y="3963"/>
                </a:moveTo>
                <a:lnTo>
                  <a:pt x="7667" y="4329"/>
                </a:lnTo>
                <a:lnTo>
                  <a:pt x="7594" y="4696"/>
                </a:lnTo>
                <a:lnTo>
                  <a:pt x="7520" y="5026"/>
                </a:lnTo>
                <a:lnTo>
                  <a:pt x="7410" y="5393"/>
                </a:lnTo>
                <a:lnTo>
                  <a:pt x="7410" y="5467"/>
                </a:lnTo>
                <a:lnTo>
                  <a:pt x="7337" y="5430"/>
                </a:lnTo>
                <a:lnTo>
                  <a:pt x="7300" y="5430"/>
                </a:lnTo>
                <a:lnTo>
                  <a:pt x="7300" y="4990"/>
                </a:lnTo>
                <a:lnTo>
                  <a:pt x="7264" y="4696"/>
                </a:lnTo>
                <a:lnTo>
                  <a:pt x="7227" y="4366"/>
                </a:lnTo>
                <a:lnTo>
                  <a:pt x="7704" y="3963"/>
                </a:lnTo>
                <a:close/>
                <a:moveTo>
                  <a:pt x="7044" y="4513"/>
                </a:moveTo>
                <a:lnTo>
                  <a:pt x="6970" y="5026"/>
                </a:lnTo>
                <a:lnTo>
                  <a:pt x="6970" y="5320"/>
                </a:lnTo>
                <a:lnTo>
                  <a:pt x="6970" y="5540"/>
                </a:lnTo>
                <a:lnTo>
                  <a:pt x="7007" y="5650"/>
                </a:lnTo>
                <a:lnTo>
                  <a:pt x="7080" y="5760"/>
                </a:lnTo>
                <a:lnTo>
                  <a:pt x="6677" y="6053"/>
                </a:lnTo>
                <a:lnTo>
                  <a:pt x="6677" y="6053"/>
                </a:lnTo>
                <a:lnTo>
                  <a:pt x="6713" y="5797"/>
                </a:lnTo>
                <a:lnTo>
                  <a:pt x="6750" y="5540"/>
                </a:lnTo>
                <a:lnTo>
                  <a:pt x="6750" y="5173"/>
                </a:lnTo>
                <a:lnTo>
                  <a:pt x="6677" y="4843"/>
                </a:lnTo>
                <a:lnTo>
                  <a:pt x="7044" y="4513"/>
                </a:lnTo>
                <a:close/>
                <a:moveTo>
                  <a:pt x="6603" y="4916"/>
                </a:moveTo>
                <a:lnTo>
                  <a:pt x="6567" y="5173"/>
                </a:lnTo>
                <a:lnTo>
                  <a:pt x="6530" y="5430"/>
                </a:lnTo>
                <a:lnTo>
                  <a:pt x="6457" y="5613"/>
                </a:lnTo>
                <a:lnTo>
                  <a:pt x="6383" y="5760"/>
                </a:lnTo>
                <a:lnTo>
                  <a:pt x="6310" y="5943"/>
                </a:lnTo>
                <a:lnTo>
                  <a:pt x="6310" y="6127"/>
                </a:lnTo>
                <a:lnTo>
                  <a:pt x="6310" y="6200"/>
                </a:lnTo>
                <a:lnTo>
                  <a:pt x="6383" y="6237"/>
                </a:lnTo>
                <a:lnTo>
                  <a:pt x="5980" y="6494"/>
                </a:lnTo>
                <a:lnTo>
                  <a:pt x="6053" y="6090"/>
                </a:lnTo>
                <a:lnTo>
                  <a:pt x="6053" y="5760"/>
                </a:lnTo>
                <a:lnTo>
                  <a:pt x="6016" y="5393"/>
                </a:lnTo>
                <a:lnTo>
                  <a:pt x="6603" y="4916"/>
                </a:lnTo>
                <a:close/>
                <a:moveTo>
                  <a:pt x="5870" y="5540"/>
                </a:moveTo>
                <a:lnTo>
                  <a:pt x="5796" y="5943"/>
                </a:lnTo>
                <a:lnTo>
                  <a:pt x="5686" y="6347"/>
                </a:lnTo>
                <a:lnTo>
                  <a:pt x="5613" y="6567"/>
                </a:lnTo>
                <a:lnTo>
                  <a:pt x="5613" y="6677"/>
                </a:lnTo>
                <a:lnTo>
                  <a:pt x="5613" y="6750"/>
                </a:lnTo>
                <a:lnTo>
                  <a:pt x="5173" y="7081"/>
                </a:lnTo>
                <a:lnTo>
                  <a:pt x="5393" y="5943"/>
                </a:lnTo>
                <a:lnTo>
                  <a:pt x="5870" y="5540"/>
                </a:lnTo>
                <a:close/>
                <a:moveTo>
                  <a:pt x="9134" y="478"/>
                </a:moveTo>
                <a:lnTo>
                  <a:pt x="9428" y="588"/>
                </a:lnTo>
                <a:lnTo>
                  <a:pt x="9318" y="735"/>
                </a:lnTo>
                <a:lnTo>
                  <a:pt x="9318" y="845"/>
                </a:lnTo>
                <a:lnTo>
                  <a:pt x="9354" y="918"/>
                </a:lnTo>
                <a:lnTo>
                  <a:pt x="9428" y="955"/>
                </a:lnTo>
                <a:lnTo>
                  <a:pt x="9538" y="955"/>
                </a:lnTo>
                <a:lnTo>
                  <a:pt x="9538" y="1101"/>
                </a:lnTo>
                <a:lnTo>
                  <a:pt x="9465" y="1285"/>
                </a:lnTo>
                <a:lnTo>
                  <a:pt x="9318" y="1615"/>
                </a:lnTo>
                <a:lnTo>
                  <a:pt x="9134" y="1908"/>
                </a:lnTo>
                <a:lnTo>
                  <a:pt x="8914" y="2202"/>
                </a:lnTo>
                <a:lnTo>
                  <a:pt x="8841" y="2165"/>
                </a:lnTo>
                <a:lnTo>
                  <a:pt x="8804" y="2202"/>
                </a:lnTo>
                <a:lnTo>
                  <a:pt x="8768" y="2202"/>
                </a:lnTo>
                <a:lnTo>
                  <a:pt x="8731" y="2275"/>
                </a:lnTo>
                <a:lnTo>
                  <a:pt x="8731" y="2349"/>
                </a:lnTo>
                <a:lnTo>
                  <a:pt x="8364" y="2715"/>
                </a:lnTo>
                <a:lnTo>
                  <a:pt x="7740" y="3339"/>
                </a:lnTo>
                <a:lnTo>
                  <a:pt x="7667" y="3339"/>
                </a:lnTo>
                <a:lnTo>
                  <a:pt x="7667" y="3412"/>
                </a:lnTo>
                <a:lnTo>
                  <a:pt x="6493" y="4439"/>
                </a:lnTo>
                <a:lnTo>
                  <a:pt x="5650" y="5173"/>
                </a:lnTo>
                <a:lnTo>
                  <a:pt x="4806" y="5870"/>
                </a:lnTo>
                <a:lnTo>
                  <a:pt x="4769" y="5870"/>
                </a:lnTo>
                <a:lnTo>
                  <a:pt x="4733" y="5907"/>
                </a:lnTo>
                <a:lnTo>
                  <a:pt x="4623" y="6017"/>
                </a:lnTo>
                <a:lnTo>
                  <a:pt x="3889" y="6567"/>
                </a:lnTo>
                <a:lnTo>
                  <a:pt x="3852" y="6567"/>
                </a:lnTo>
                <a:lnTo>
                  <a:pt x="3816" y="6604"/>
                </a:lnTo>
                <a:lnTo>
                  <a:pt x="3632" y="6714"/>
                </a:lnTo>
                <a:lnTo>
                  <a:pt x="3339" y="6897"/>
                </a:lnTo>
                <a:lnTo>
                  <a:pt x="3155" y="7007"/>
                </a:lnTo>
                <a:lnTo>
                  <a:pt x="3045" y="7154"/>
                </a:lnTo>
                <a:lnTo>
                  <a:pt x="2972" y="7117"/>
                </a:lnTo>
                <a:lnTo>
                  <a:pt x="2605" y="6824"/>
                </a:lnTo>
                <a:lnTo>
                  <a:pt x="2312" y="6457"/>
                </a:lnTo>
                <a:lnTo>
                  <a:pt x="2128" y="6274"/>
                </a:lnTo>
                <a:lnTo>
                  <a:pt x="1945" y="6090"/>
                </a:lnTo>
                <a:lnTo>
                  <a:pt x="2202" y="5943"/>
                </a:lnTo>
                <a:lnTo>
                  <a:pt x="2458" y="5723"/>
                </a:lnTo>
                <a:lnTo>
                  <a:pt x="2605" y="5943"/>
                </a:lnTo>
                <a:lnTo>
                  <a:pt x="2825" y="6127"/>
                </a:lnTo>
                <a:lnTo>
                  <a:pt x="2935" y="6200"/>
                </a:lnTo>
                <a:lnTo>
                  <a:pt x="3082" y="6237"/>
                </a:lnTo>
                <a:lnTo>
                  <a:pt x="3229" y="6237"/>
                </a:lnTo>
                <a:lnTo>
                  <a:pt x="3339" y="6127"/>
                </a:lnTo>
                <a:lnTo>
                  <a:pt x="3375" y="6090"/>
                </a:lnTo>
                <a:lnTo>
                  <a:pt x="3412" y="6017"/>
                </a:lnTo>
                <a:lnTo>
                  <a:pt x="3375" y="5870"/>
                </a:lnTo>
                <a:lnTo>
                  <a:pt x="3339" y="5797"/>
                </a:lnTo>
                <a:lnTo>
                  <a:pt x="3265" y="5760"/>
                </a:lnTo>
                <a:lnTo>
                  <a:pt x="3119" y="5760"/>
                </a:lnTo>
                <a:lnTo>
                  <a:pt x="3082" y="5797"/>
                </a:lnTo>
                <a:lnTo>
                  <a:pt x="3082" y="5760"/>
                </a:lnTo>
                <a:lnTo>
                  <a:pt x="2935" y="5650"/>
                </a:lnTo>
                <a:lnTo>
                  <a:pt x="2752" y="5503"/>
                </a:lnTo>
                <a:lnTo>
                  <a:pt x="2825" y="5430"/>
                </a:lnTo>
                <a:lnTo>
                  <a:pt x="3302" y="4990"/>
                </a:lnTo>
                <a:lnTo>
                  <a:pt x="3375" y="5173"/>
                </a:lnTo>
                <a:lnTo>
                  <a:pt x="3449" y="5283"/>
                </a:lnTo>
                <a:lnTo>
                  <a:pt x="3559" y="5393"/>
                </a:lnTo>
                <a:lnTo>
                  <a:pt x="3669" y="5503"/>
                </a:lnTo>
                <a:lnTo>
                  <a:pt x="3816" y="5540"/>
                </a:lnTo>
                <a:lnTo>
                  <a:pt x="3926" y="5540"/>
                </a:lnTo>
                <a:lnTo>
                  <a:pt x="3999" y="5467"/>
                </a:lnTo>
                <a:lnTo>
                  <a:pt x="4036" y="5393"/>
                </a:lnTo>
                <a:lnTo>
                  <a:pt x="4036" y="5283"/>
                </a:lnTo>
                <a:lnTo>
                  <a:pt x="3889" y="5136"/>
                </a:lnTo>
                <a:lnTo>
                  <a:pt x="3742" y="4990"/>
                </a:lnTo>
                <a:lnTo>
                  <a:pt x="3632" y="4843"/>
                </a:lnTo>
                <a:lnTo>
                  <a:pt x="3595" y="4770"/>
                </a:lnTo>
                <a:lnTo>
                  <a:pt x="3595" y="4733"/>
                </a:lnTo>
                <a:lnTo>
                  <a:pt x="3926" y="4439"/>
                </a:lnTo>
                <a:lnTo>
                  <a:pt x="4146" y="4256"/>
                </a:lnTo>
                <a:lnTo>
                  <a:pt x="4182" y="4403"/>
                </a:lnTo>
                <a:lnTo>
                  <a:pt x="4256" y="4513"/>
                </a:lnTo>
                <a:lnTo>
                  <a:pt x="4329" y="4623"/>
                </a:lnTo>
                <a:lnTo>
                  <a:pt x="4439" y="4770"/>
                </a:lnTo>
                <a:lnTo>
                  <a:pt x="4586" y="4843"/>
                </a:lnTo>
                <a:lnTo>
                  <a:pt x="4696" y="4880"/>
                </a:lnTo>
                <a:lnTo>
                  <a:pt x="4806" y="4843"/>
                </a:lnTo>
                <a:lnTo>
                  <a:pt x="4843" y="4770"/>
                </a:lnTo>
                <a:lnTo>
                  <a:pt x="4879" y="4733"/>
                </a:lnTo>
                <a:lnTo>
                  <a:pt x="4879" y="4623"/>
                </a:lnTo>
                <a:lnTo>
                  <a:pt x="4843" y="4549"/>
                </a:lnTo>
                <a:lnTo>
                  <a:pt x="4769" y="4476"/>
                </a:lnTo>
                <a:lnTo>
                  <a:pt x="4623" y="4329"/>
                </a:lnTo>
                <a:lnTo>
                  <a:pt x="4513" y="4219"/>
                </a:lnTo>
                <a:lnTo>
                  <a:pt x="4476" y="4073"/>
                </a:lnTo>
                <a:lnTo>
                  <a:pt x="4476" y="3999"/>
                </a:lnTo>
                <a:lnTo>
                  <a:pt x="4989" y="3522"/>
                </a:lnTo>
                <a:lnTo>
                  <a:pt x="5063" y="3632"/>
                </a:lnTo>
                <a:lnTo>
                  <a:pt x="5173" y="3853"/>
                </a:lnTo>
                <a:lnTo>
                  <a:pt x="5356" y="4036"/>
                </a:lnTo>
                <a:lnTo>
                  <a:pt x="5430" y="4073"/>
                </a:lnTo>
                <a:lnTo>
                  <a:pt x="5503" y="4109"/>
                </a:lnTo>
                <a:lnTo>
                  <a:pt x="5576" y="4073"/>
                </a:lnTo>
                <a:lnTo>
                  <a:pt x="5650" y="4036"/>
                </a:lnTo>
                <a:lnTo>
                  <a:pt x="5686" y="3963"/>
                </a:lnTo>
                <a:lnTo>
                  <a:pt x="5686" y="3926"/>
                </a:lnTo>
                <a:lnTo>
                  <a:pt x="5686" y="3853"/>
                </a:lnTo>
                <a:lnTo>
                  <a:pt x="5650" y="3779"/>
                </a:lnTo>
                <a:lnTo>
                  <a:pt x="5246" y="3302"/>
                </a:lnTo>
                <a:lnTo>
                  <a:pt x="5980" y="2642"/>
                </a:lnTo>
                <a:lnTo>
                  <a:pt x="6016" y="2715"/>
                </a:lnTo>
                <a:lnTo>
                  <a:pt x="6163" y="3082"/>
                </a:lnTo>
                <a:lnTo>
                  <a:pt x="6200" y="3156"/>
                </a:lnTo>
                <a:lnTo>
                  <a:pt x="6237" y="3192"/>
                </a:lnTo>
                <a:lnTo>
                  <a:pt x="6383" y="3192"/>
                </a:lnTo>
                <a:lnTo>
                  <a:pt x="6457" y="3156"/>
                </a:lnTo>
                <a:lnTo>
                  <a:pt x="6493" y="3082"/>
                </a:lnTo>
                <a:lnTo>
                  <a:pt x="6530" y="3009"/>
                </a:lnTo>
                <a:lnTo>
                  <a:pt x="6493" y="2936"/>
                </a:lnTo>
                <a:lnTo>
                  <a:pt x="6383" y="2605"/>
                </a:lnTo>
                <a:lnTo>
                  <a:pt x="6273" y="2422"/>
                </a:lnTo>
                <a:lnTo>
                  <a:pt x="7007" y="1725"/>
                </a:lnTo>
                <a:lnTo>
                  <a:pt x="7044" y="1945"/>
                </a:lnTo>
                <a:lnTo>
                  <a:pt x="7080" y="2129"/>
                </a:lnTo>
                <a:lnTo>
                  <a:pt x="7154" y="2349"/>
                </a:lnTo>
                <a:lnTo>
                  <a:pt x="7227" y="2532"/>
                </a:lnTo>
                <a:lnTo>
                  <a:pt x="7300" y="2605"/>
                </a:lnTo>
                <a:lnTo>
                  <a:pt x="7410" y="2642"/>
                </a:lnTo>
                <a:lnTo>
                  <a:pt x="7557" y="2569"/>
                </a:lnTo>
                <a:lnTo>
                  <a:pt x="7630" y="2495"/>
                </a:lnTo>
                <a:lnTo>
                  <a:pt x="7667" y="2385"/>
                </a:lnTo>
                <a:lnTo>
                  <a:pt x="7667" y="2312"/>
                </a:lnTo>
                <a:lnTo>
                  <a:pt x="7630" y="2239"/>
                </a:lnTo>
                <a:lnTo>
                  <a:pt x="7557" y="2165"/>
                </a:lnTo>
                <a:lnTo>
                  <a:pt x="7484" y="2165"/>
                </a:lnTo>
                <a:lnTo>
                  <a:pt x="7337" y="1835"/>
                </a:lnTo>
                <a:lnTo>
                  <a:pt x="7227" y="1542"/>
                </a:lnTo>
                <a:lnTo>
                  <a:pt x="7740" y="1101"/>
                </a:lnTo>
                <a:lnTo>
                  <a:pt x="8217" y="735"/>
                </a:lnTo>
                <a:lnTo>
                  <a:pt x="8364" y="625"/>
                </a:lnTo>
                <a:lnTo>
                  <a:pt x="8511" y="551"/>
                </a:lnTo>
                <a:lnTo>
                  <a:pt x="8841" y="478"/>
                </a:lnTo>
                <a:close/>
                <a:moveTo>
                  <a:pt x="3485" y="7264"/>
                </a:moveTo>
                <a:lnTo>
                  <a:pt x="3449" y="7447"/>
                </a:lnTo>
                <a:lnTo>
                  <a:pt x="3302" y="7337"/>
                </a:lnTo>
                <a:lnTo>
                  <a:pt x="3485" y="7264"/>
                </a:lnTo>
                <a:close/>
                <a:moveTo>
                  <a:pt x="5099" y="6163"/>
                </a:moveTo>
                <a:lnTo>
                  <a:pt x="4733" y="7264"/>
                </a:lnTo>
                <a:lnTo>
                  <a:pt x="4733" y="7337"/>
                </a:lnTo>
                <a:lnTo>
                  <a:pt x="4586" y="7447"/>
                </a:lnTo>
                <a:lnTo>
                  <a:pt x="4586" y="7337"/>
                </a:lnTo>
                <a:lnTo>
                  <a:pt x="4586" y="7301"/>
                </a:lnTo>
                <a:lnTo>
                  <a:pt x="4623" y="6860"/>
                </a:lnTo>
                <a:lnTo>
                  <a:pt x="4733" y="6457"/>
                </a:lnTo>
                <a:lnTo>
                  <a:pt x="5026" y="6237"/>
                </a:lnTo>
                <a:lnTo>
                  <a:pt x="5099" y="6163"/>
                </a:lnTo>
                <a:close/>
                <a:moveTo>
                  <a:pt x="4292" y="6750"/>
                </a:moveTo>
                <a:lnTo>
                  <a:pt x="4219" y="7117"/>
                </a:lnTo>
                <a:lnTo>
                  <a:pt x="4219" y="7484"/>
                </a:lnTo>
                <a:lnTo>
                  <a:pt x="4219" y="7594"/>
                </a:lnTo>
                <a:lnTo>
                  <a:pt x="4292" y="7631"/>
                </a:lnTo>
                <a:lnTo>
                  <a:pt x="3889" y="7924"/>
                </a:lnTo>
                <a:lnTo>
                  <a:pt x="3816" y="7851"/>
                </a:lnTo>
                <a:lnTo>
                  <a:pt x="3889" y="7777"/>
                </a:lnTo>
                <a:lnTo>
                  <a:pt x="3926" y="7667"/>
                </a:lnTo>
                <a:lnTo>
                  <a:pt x="3926" y="7594"/>
                </a:lnTo>
                <a:lnTo>
                  <a:pt x="3889" y="7521"/>
                </a:lnTo>
                <a:lnTo>
                  <a:pt x="3852" y="7484"/>
                </a:lnTo>
                <a:lnTo>
                  <a:pt x="3816" y="7484"/>
                </a:lnTo>
                <a:lnTo>
                  <a:pt x="3889" y="7227"/>
                </a:lnTo>
                <a:lnTo>
                  <a:pt x="3926" y="7007"/>
                </a:lnTo>
                <a:lnTo>
                  <a:pt x="3926" y="6970"/>
                </a:lnTo>
                <a:lnTo>
                  <a:pt x="4292" y="6750"/>
                </a:lnTo>
                <a:close/>
                <a:moveTo>
                  <a:pt x="1101" y="6127"/>
                </a:moveTo>
                <a:lnTo>
                  <a:pt x="1358" y="6200"/>
                </a:lnTo>
                <a:lnTo>
                  <a:pt x="1578" y="6310"/>
                </a:lnTo>
                <a:lnTo>
                  <a:pt x="1761" y="6457"/>
                </a:lnTo>
                <a:lnTo>
                  <a:pt x="1945" y="6677"/>
                </a:lnTo>
                <a:lnTo>
                  <a:pt x="2312" y="7081"/>
                </a:lnTo>
                <a:lnTo>
                  <a:pt x="2715" y="7447"/>
                </a:lnTo>
                <a:lnTo>
                  <a:pt x="3155" y="7777"/>
                </a:lnTo>
                <a:lnTo>
                  <a:pt x="3339" y="7961"/>
                </a:lnTo>
                <a:lnTo>
                  <a:pt x="3522" y="8144"/>
                </a:lnTo>
                <a:lnTo>
                  <a:pt x="3522" y="8181"/>
                </a:lnTo>
                <a:lnTo>
                  <a:pt x="3485" y="8291"/>
                </a:lnTo>
                <a:lnTo>
                  <a:pt x="3485" y="8401"/>
                </a:lnTo>
                <a:lnTo>
                  <a:pt x="3559" y="8474"/>
                </a:lnTo>
                <a:lnTo>
                  <a:pt x="3669" y="8511"/>
                </a:lnTo>
                <a:lnTo>
                  <a:pt x="3669" y="8621"/>
                </a:lnTo>
                <a:lnTo>
                  <a:pt x="3669" y="8658"/>
                </a:lnTo>
                <a:lnTo>
                  <a:pt x="3595" y="8695"/>
                </a:lnTo>
                <a:lnTo>
                  <a:pt x="3229" y="8731"/>
                </a:lnTo>
                <a:lnTo>
                  <a:pt x="3009" y="8474"/>
                </a:lnTo>
                <a:lnTo>
                  <a:pt x="2825" y="8254"/>
                </a:lnTo>
                <a:lnTo>
                  <a:pt x="2165" y="7484"/>
                </a:lnTo>
                <a:lnTo>
                  <a:pt x="1615" y="6897"/>
                </a:lnTo>
                <a:lnTo>
                  <a:pt x="1321" y="6604"/>
                </a:lnTo>
                <a:lnTo>
                  <a:pt x="1174" y="6494"/>
                </a:lnTo>
                <a:lnTo>
                  <a:pt x="991" y="6420"/>
                </a:lnTo>
                <a:lnTo>
                  <a:pt x="1101" y="6127"/>
                </a:lnTo>
                <a:close/>
                <a:moveTo>
                  <a:pt x="8731" y="1"/>
                </a:moveTo>
                <a:lnTo>
                  <a:pt x="8474" y="74"/>
                </a:lnTo>
                <a:lnTo>
                  <a:pt x="8217" y="184"/>
                </a:lnTo>
                <a:lnTo>
                  <a:pt x="7997" y="331"/>
                </a:lnTo>
                <a:lnTo>
                  <a:pt x="7777" y="478"/>
                </a:lnTo>
                <a:lnTo>
                  <a:pt x="7154" y="1028"/>
                </a:lnTo>
                <a:lnTo>
                  <a:pt x="6530" y="1578"/>
                </a:lnTo>
                <a:lnTo>
                  <a:pt x="4036" y="3779"/>
                </a:lnTo>
                <a:lnTo>
                  <a:pt x="2825" y="4843"/>
                </a:lnTo>
                <a:lnTo>
                  <a:pt x="2312" y="5283"/>
                </a:lnTo>
                <a:lnTo>
                  <a:pt x="2092" y="5540"/>
                </a:lnTo>
                <a:lnTo>
                  <a:pt x="1871" y="5797"/>
                </a:lnTo>
                <a:lnTo>
                  <a:pt x="1761" y="5833"/>
                </a:lnTo>
                <a:lnTo>
                  <a:pt x="1725" y="5943"/>
                </a:lnTo>
                <a:lnTo>
                  <a:pt x="1541" y="5833"/>
                </a:lnTo>
                <a:lnTo>
                  <a:pt x="1358" y="5797"/>
                </a:lnTo>
                <a:lnTo>
                  <a:pt x="1174" y="5760"/>
                </a:lnTo>
                <a:lnTo>
                  <a:pt x="954" y="5760"/>
                </a:lnTo>
                <a:lnTo>
                  <a:pt x="844" y="5797"/>
                </a:lnTo>
                <a:lnTo>
                  <a:pt x="771" y="5907"/>
                </a:lnTo>
                <a:lnTo>
                  <a:pt x="624" y="6420"/>
                </a:lnTo>
                <a:lnTo>
                  <a:pt x="624" y="6494"/>
                </a:lnTo>
                <a:lnTo>
                  <a:pt x="661" y="6567"/>
                </a:lnTo>
                <a:lnTo>
                  <a:pt x="698" y="6604"/>
                </a:lnTo>
                <a:lnTo>
                  <a:pt x="771" y="6640"/>
                </a:lnTo>
                <a:lnTo>
                  <a:pt x="918" y="6860"/>
                </a:lnTo>
                <a:lnTo>
                  <a:pt x="1101" y="7081"/>
                </a:lnTo>
                <a:lnTo>
                  <a:pt x="1505" y="7484"/>
                </a:lnTo>
                <a:lnTo>
                  <a:pt x="2385" y="8511"/>
                </a:lnTo>
                <a:lnTo>
                  <a:pt x="2715" y="8951"/>
                </a:lnTo>
                <a:lnTo>
                  <a:pt x="2935" y="9171"/>
                </a:lnTo>
                <a:lnTo>
                  <a:pt x="3155" y="9318"/>
                </a:lnTo>
                <a:lnTo>
                  <a:pt x="3302" y="9355"/>
                </a:lnTo>
                <a:lnTo>
                  <a:pt x="3412" y="9355"/>
                </a:lnTo>
                <a:lnTo>
                  <a:pt x="3522" y="9281"/>
                </a:lnTo>
                <a:lnTo>
                  <a:pt x="3595" y="9171"/>
                </a:lnTo>
                <a:lnTo>
                  <a:pt x="3816" y="9135"/>
                </a:lnTo>
                <a:lnTo>
                  <a:pt x="3962" y="9061"/>
                </a:lnTo>
                <a:lnTo>
                  <a:pt x="4072" y="8951"/>
                </a:lnTo>
                <a:lnTo>
                  <a:pt x="4146" y="8805"/>
                </a:lnTo>
                <a:lnTo>
                  <a:pt x="4146" y="8548"/>
                </a:lnTo>
                <a:lnTo>
                  <a:pt x="4109" y="8328"/>
                </a:lnTo>
                <a:lnTo>
                  <a:pt x="5320" y="7557"/>
                </a:lnTo>
                <a:lnTo>
                  <a:pt x="6530" y="6750"/>
                </a:lnTo>
                <a:lnTo>
                  <a:pt x="7667" y="5907"/>
                </a:lnTo>
                <a:lnTo>
                  <a:pt x="8804" y="5026"/>
                </a:lnTo>
                <a:lnTo>
                  <a:pt x="9281" y="4660"/>
                </a:lnTo>
                <a:lnTo>
                  <a:pt x="9721" y="4219"/>
                </a:lnTo>
                <a:lnTo>
                  <a:pt x="10125" y="3743"/>
                </a:lnTo>
                <a:lnTo>
                  <a:pt x="10308" y="3486"/>
                </a:lnTo>
                <a:lnTo>
                  <a:pt x="10455" y="3229"/>
                </a:lnTo>
                <a:lnTo>
                  <a:pt x="10602" y="2972"/>
                </a:lnTo>
                <a:lnTo>
                  <a:pt x="10712" y="2679"/>
                </a:lnTo>
                <a:lnTo>
                  <a:pt x="10785" y="2385"/>
                </a:lnTo>
                <a:lnTo>
                  <a:pt x="10822" y="2129"/>
                </a:lnTo>
                <a:lnTo>
                  <a:pt x="10822" y="1835"/>
                </a:lnTo>
                <a:lnTo>
                  <a:pt x="10785" y="1542"/>
                </a:lnTo>
                <a:lnTo>
                  <a:pt x="10675" y="1248"/>
                </a:lnTo>
                <a:lnTo>
                  <a:pt x="10528" y="955"/>
                </a:lnTo>
                <a:lnTo>
                  <a:pt x="10382" y="735"/>
                </a:lnTo>
                <a:lnTo>
                  <a:pt x="10198" y="515"/>
                </a:lnTo>
                <a:lnTo>
                  <a:pt x="9978" y="368"/>
                </a:lnTo>
                <a:lnTo>
                  <a:pt x="9758" y="221"/>
                </a:lnTo>
                <a:lnTo>
                  <a:pt x="9501" y="111"/>
                </a:lnTo>
                <a:lnTo>
                  <a:pt x="9281" y="38"/>
                </a:lnTo>
                <a:lnTo>
                  <a:pt x="8988" y="1"/>
                </a:lnTo>
                <a:close/>
                <a:moveTo>
                  <a:pt x="1981" y="12399"/>
                </a:moveTo>
                <a:lnTo>
                  <a:pt x="1981" y="12509"/>
                </a:lnTo>
                <a:lnTo>
                  <a:pt x="1981" y="12656"/>
                </a:lnTo>
                <a:lnTo>
                  <a:pt x="1908" y="12913"/>
                </a:lnTo>
                <a:lnTo>
                  <a:pt x="1798" y="12913"/>
                </a:lnTo>
                <a:lnTo>
                  <a:pt x="1871" y="12656"/>
                </a:lnTo>
                <a:lnTo>
                  <a:pt x="1981" y="12399"/>
                </a:lnTo>
                <a:close/>
                <a:moveTo>
                  <a:pt x="1651" y="9391"/>
                </a:moveTo>
                <a:lnTo>
                  <a:pt x="1688" y="9575"/>
                </a:lnTo>
                <a:lnTo>
                  <a:pt x="1908" y="10198"/>
                </a:lnTo>
                <a:lnTo>
                  <a:pt x="2348" y="11372"/>
                </a:lnTo>
                <a:lnTo>
                  <a:pt x="2422" y="11739"/>
                </a:lnTo>
                <a:lnTo>
                  <a:pt x="2458" y="12106"/>
                </a:lnTo>
                <a:lnTo>
                  <a:pt x="2422" y="12436"/>
                </a:lnTo>
                <a:lnTo>
                  <a:pt x="2348" y="12619"/>
                </a:lnTo>
                <a:lnTo>
                  <a:pt x="2275" y="12766"/>
                </a:lnTo>
                <a:lnTo>
                  <a:pt x="2312" y="12583"/>
                </a:lnTo>
                <a:lnTo>
                  <a:pt x="2275" y="12436"/>
                </a:lnTo>
                <a:lnTo>
                  <a:pt x="2202" y="12326"/>
                </a:lnTo>
                <a:lnTo>
                  <a:pt x="2128" y="12216"/>
                </a:lnTo>
                <a:lnTo>
                  <a:pt x="2018" y="12179"/>
                </a:lnTo>
                <a:lnTo>
                  <a:pt x="1871" y="12179"/>
                </a:lnTo>
                <a:lnTo>
                  <a:pt x="1835" y="12253"/>
                </a:lnTo>
                <a:lnTo>
                  <a:pt x="1835" y="12326"/>
                </a:lnTo>
                <a:lnTo>
                  <a:pt x="1578" y="12656"/>
                </a:lnTo>
                <a:lnTo>
                  <a:pt x="1505" y="12840"/>
                </a:lnTo>
                <a:lnTo>
                  <a:pt x="1431" y="13023"/>
                </a:lnTo>
                <a:lnTo>
                  <a:pt x="1358" y="13023"/>
                </a:lnTo>
                <a:lnTo>
                  <a:pt x="1578" y="12509"/>
                </a:lnTo>
                <a:lnTo>
                  <a:pt x="1761" y="11996"/>
                </a:lnTo>
                <a:lnTo>
                  <a:pt x="1761" y="11959"/>
                </a:lnTo>
                <a:lnTo>
                  <a:pt x="1725" y="11922"/>
                </a:lnTo>
                <a:lnTo>
                  <a:pt x="1688" y="11922"/>
                </a:lnTo>
                <a:lnTo>
                  <a:pt x="1651" y="11959"/>
                </a:lnTo>
                <a:lnTo>
                  <a:pt x="1321" y="12399"/>
                </a:lnTo>
                <a:lnTo>
                  <a:pt x="1028" y="12913"/>
                </a:lnTo>
                <a:lnTo>
                  <a:pt x="881" y="12840"/>
                </a:lnTo>
                <a:lnTo>
                  <a:pt x="881" y="12729"/>
                </a:lnTo>
                <a:lnTo>
                  <a:pt x="1028" y="12436"/>
                </a:lnTo>
                <a:lnTo>
                  <a:pt x="1174" y="12143"/>
                </a:lnTo>
                <a:lnTo>
                  <a:pt x="1358" y="11849"/>
                </a:lnTo>
                <a:lnTo>
                  <a:pt x="1541" y="11556"/>
                </a:lnTo>
                <a:lnTo>
                  <a:pt x="1541" y="11519"/>
                </a:lnTo>
                <a:lnTo>
                  <a:pt x="1505" y="11482"/>
                </a:lnTo>
                <a:lnTo>
                  <a:pt x="1468" y="11519"/>
                </a:lnTo>
                <a:lnTo>
                  <a:pt x="1138" y="11812"/>
                </a:lnTo>
                <a:lnTo>
                  <a:pt x="954" y="11996"/>
                </a:lnTo>
                <a:lnTo>
                  <a:pt x="808" y="12179"/>
                </a:lnTo>
                <a:lnTo>
                  <a:pt x="698" y="12399"/>
                </a:lnTo>
                <a:lnTo>
                  <a:pt x="588" y="12619"/>
                </a:lnTo>
                <a:lnTo>
                  <a:pt x="551" y="12583"/>
                </a:lnTo>
                <a:lnTo>
                  <a:pt x="624" y="12473"/>
                </a:lnTo>
                <a:lnTo>
                  <a:pt x="661" y="12363"/>
                </a:lnTo>
                <a:lnTo>
                  <a:pt x="1138" y="11629"/>
                </a:lnTo>
                <a:lnTo>
                  <a:pt x="1321" y="11262"/>
                </a:lnTo>
                <a:lnTo>
                  <a:pt x="1468" y="10859"/>
                </a:lnTo>
                <a:lnTo>
                  <a:pt x="1431" y="10822"/>
                </a:lnTo>
                <a:lnTo>
                  <a:pt x="1395" y="10822"/>
                </a:lnTo>
                <a:lnTo>
                  <a:pt x="1064" y="11189"/>
                </a:lnTo>
                <a:lnTo>
                  <a:pt x="734" y="11556"/>
                </a:lnTo>
                <a:lnTo>
                  <a:pt x="844" y="11372"/>
                </a:lnTo>
                <a:lnTo>
                  <a:pt x="1248" y="10749"/>
                </a:lnTo>
                <a:lnTo>
                  <a:pt x="1651" y="10125"/>
                </a:lnTo>
                <a:lnTo>
                  <a:pt x="1651" y="10052"/>
                </a:lnTo>
                <a:lnTo>
                  <a:pt x="1615" y="9978"/>
                </a:lnTo>
                <a:lnTo>
                  <a:pt x="1505" y="9978"/>
                </a:lnTo>
                <a:lnTo>
                  <a:pt x="1321" y="10162"/>
                </a:lnTo>
                <a:lnTo>
                  <a:pt x="1505" y="9795"/>
                </a:lnTo>
                <a:lnTo>
                  <a:pt x="1651" y="9391"/>
                </a:lnTo>
                <a:close/>
                <a:moveTo>
                  <a:pt x="1541" y="8768"/>
                </a:moveTo>
                <a:lnTo>
                  <a:pt x="1468" y="8805"/>
                </a:lnTo>
                <a:lnTo>
                  <a:pt x="1395" y="8915"/>
                </a:lnTo>
                <a:lnTo>
                  <a:pt x="1395" y="9025"/>
                </a:lnTo>
                <a:lnTo>
                  <a:pt x="1395" y="9061"/>
                </a:lnTo>
                <a:lnTo>
                  <a:pt x="1211" y="9355"/>
                </a:lnTo>
                <a:lnTo>
                  <a:pt x="1101" y="9648"/>
                </a:lnTo>
                <a:lnTo>
                  <a:pt x="661" y="10602"/>
                </a:lnTo>
                <a:lnTo>
                  <a:pt x="294" y="11409"/>
                </a:lnTo>
                <a:lnTo>
                  <a:pt x="147" y="11812"/>
                </a:lnTo>
                <a:lnTo>
                  <a:pt x="37" y="12253"/>
                </a:lnTo>
                <a:lnTo>
                  <a:pt x="1" y="12399"/>
                </a:lnTo>
                <a:lnTo>
                  <a:pt x="1" y="12509"/>
                </a:lnTo>
                <a:lnTo>
                  <a:pt x="74" y="12729"/>
                </a:lnTo>
                <a:lnTo>
                  <a:pt x="221" y="12913"/>
                </a:lnTo>
                <a:lnTo>
                  <a:pt x="404" y="13096"/>
                </a:lnTo>
                <a:lnTo>
                  <a:pt x="441" y="13170"/>
                </a:lnTo>
                <a:lnTo>
                  <a:pt x="514" y="13206"/>
                </a:lnTo>
                <a:lnTo>
                  <a:pt x="588" y="13243"/>
                </a:lnTo>
                <a:lnTo>
                  <a:pt x="661" y="13243"/>
                </a:lnTo>
                <a:lnTo>
                  <a:pt x="734" y="13280"/>
                </a:lnTo>
                <a:lnTo>
                  <a:pt x="881" y="13353"/>
                </a:lnTo>
                <a:lnTo>
                  <a:pt x="954" y="13426"/>
                </a:lnTo>
                <a:lnTo>
                  <a:pt x="1101" y="13426"/>
                </a:lnTo>
                <a:lnTo>
                  <a:pt x="1431" y="13536"/>
                </a:lnTo>
                <a:lnTo>
                  <a:pt x="1468" y="13573"/>
                </a:lnTo>
                <a:lnTo>
                  <a:pt x="1688" y="13573"/>
                </a:lnTo>
                <a:lnTo>
                  <a:pt x="1908" y="13536"/>
                </a:lnTo>
                <a:lnTo>
                  <a:pt x="2128" y="13463"/>
                </a:lnTo>
                <a:lnTo>
                  <a:pt x="2312" y="13390"/>
                </a:lnTo>
                <a:lnTo>
                  <a:pt x="2495" y="13280"/>
                </a:lnTo>
                <a:lnTo>
                  <a:pt x="2605" y="13133"/>
                </a:lnTo>
                <a:lnTo>
                  <a:pt x="2715" y="12986"/>
                </a:lnTo>
                <a:lnTo>
                  <a:pt x="2788" y="12840"/>
                </a:lnTo>
                <a:lnTo>
                  <a:pt x="2862" y="12693"/>
                </a:lnTo>
                <a:lnTo>
                  <a:pt x="2935" y="12326"/>
                </a:lnTo>
                <a:lnTo>
                  <a:pt x="2935" y="11959"/>
                </a:lnTo>
                <a:lnTo>
                  <a:pt x="2862" y="11592"/>
                </a:lnTo>
                <a:lnTo>
                  <a:pt x="2788" y="11226"/>
                </a:lnTo>
                <a:lnTo>
                  <a:pt x="2678" y="10895"/>
                </a:lnTo>
                <a:lnTo>
                  <a:pt x="2055" y="9061"/>
                </a:lnTo>
                <a:lnTo>
                  <a:pt x="1981" y="8951"/>
                </a:lnTo>
                <a:lnTo>
                  <a:pt x="1871" y="8878"/>
                </a:lnTo>
                <a:lnTo>
                  <a:pt x="1761" y="8805"/>
                </a:lnTo>
                <a:lnTo>
                  <a:pt x="1651" y="8768"/>
                </a:lnTo>
                <a:close/>
              </a:path>
            </a:pathLst>
          </a:custGeom>
          <a:solidFill>
            <a:srgbClr val="6D9EE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A4C2F4"/>
              </a:solidFill>
              <a:latin typeface="Arial"/>
              <a:ea typeface="Arial"/>
              <a:cs typeface="Arial"/>
              <a:sym typeface="Arial"/>
            </a:endParaRPr>
          </a:p>
        </p:txBody>
      </p:sp>
      <p:sp>
        <p:nvSpPr>
          <p:cNvPr id="932" name="Google Shape;932;p42"/>
          <p:cNvSpPr/>
          <p:nvPr/>
        </p:nvSpPr>
        <p:spPr>
          <a:xfrm>
            <a:off x="4892224" y="4552927"/>
            <a:ext cx="416228" cy="409988"/>
          </a:xfrm>
          <a:custGeom>
            <a:avLst/>
            <a:gdLst/>
            <a:ahLst/>
            <a:cxnLst/>
            <a:rect l="l" t="t" r="r" b="b"/>
            <a:pathLst>
              <a:path w="14674" h="14454" extrusionOk="0">
                <a:moveTo>
                  <a:pt x="7887" y="3779"/>
                </a:moveTo>
                <a:lnTo>
                  <a:pt x="7961" y="3816"/>
                </a:lnTo>
                <a:lnTo>
                  <a:pt x="8071" y="3889"/>
                </a:lnTo>
                <a:lnTo>
                  <a:pt x="8218" y="4072"/>
                </a:lnTo>
                <a:lnTo>
                  <a:pt x="8291" y="4292"/>
                </a:lnTo>
                <a:lnTo>
                  <a:pt x="8364" y="4513"/>
                </a:lnTo>
                <a:lnTo>
                  <a:pt x="8401" y="4696"/>
                </a:lnTo>
                <a:lnTo>
                  <a:pt x="8401" y="4916"/>
                </a:lnTo>
                <a:lnTo>
                  <a:pt x="8401" y="5099"/>
                </a:lnTo>
                <a:lnTo>
                  <a:pt x="8291" y="5283"/>
                </a:lnTo>
                <a:lnTo>
                  <a:pt x="8144" y="4659"/>
                </a:lnTo>
                <a:lnTo>
                  <a:pt x="8034" y="4219"/>
                </a:lnTo>
                <a:lnTo>
                  <a:pt x="7961" y="3999"/>
                </a:lnTo>
                <a:lnTo>
                  <a:pt x="7887" y="3779"/>
                </a:lnTo>
                <a:close/>
                <a:moveTo>
                  <a:pt x="4329" y="5063"/>
                </a:moveTo>
                <a:lnTo>
                  <a:pt x="4476" y="5209"/>
                </a:lnTo>
                <a:lnTo>
                  <a:pt x="4586" y="5356"/>
                </a:lnTo>
                <a:lnTo>
                  <a:pt x="4696" y="5503"/>
                </a:lnTo>
                <a:lnTo>
                  <a:pt x="4769" y="5686"/>
                </a:lnTo>
                <a:lnTo>
                  <a:pt x="4769" y="5870"/>
                </a:lnTo>
                <a:lnTo>
                  <a:pt x="4769" y="6053"/>
                </a:lnTo>
                <a:lnTo>
                  <a:pt x="4659" y="6126"/>
                </a:lnTo>
                <a:lnTo>
                  <a:pt x="4549" y="6237"/>
                </a:lnTo>
                <a:lnTo>
                  <a:pt x="4439" y="5980"/>
                </a:lnTo>
                <a:lnTo>
                  <a:pt x="4329" y="5686"/>
                </a:lnTo>
                <a:lnTo>
                  <a:pt x="4293" y="5393"/>
                </a:lnTo>
                <a:lnTo>
                  <a:pt x="4293" y="5209"/>
                </a:lnTo>
                <a:lnTo>
                  <a:pt x="4293" y="5136"/>
                </a:lnTo>
                <a:lnTo>
                  <a:pt x="4329" y="5063"/>
                </a:lnTo>
                <a:close/>
                <a:moveTo>
                  <a:pt x="6604" y="7594"/>
                </a:moveTo>
                <a:lnTo>
                  <a:pt x="6714" y="7667"/>
                </a:lnTo>
                <a:lnTo>
                  <a:pt x="6787" y="7814"/>
                </a:lnTo>
                <a:lnTo>
                  <a:pt x="6934" y="8071"/>
                </a:lnTo>
                <a:lnTo>
                  <a:pt x="7337" y="8694"/>
                </a:lnTo>
                <a:lnTo>
                  <a:pt x="7117" y="8878"/>
                </a:lnTo>
                <a:lnTo>
                  <a:pt x="7080" y="8768"/>
                </a:lnTo>
                <a:lnTo>
                  <a:pt x="6860" y="8474"/>
                </a:lnTo>
                <a:lnTo>
                  <a:pt x="6677" y="8144"/>
                </a:lnTo>
                <a:lnTo>
                  <a:pt x="6567" y="7887"/>
                </a:lnTo>
                <a:lnTo>
                  <a:pt x="6420" y="7667"/>
                </a:lnTo>
                <a:lnTo>
                  <a:pt x="6604" y="7594"/>
                </a:lnTo>
                <a:close/>
                <a:moveTo>
                  <a:pt x="5283" y="8107"/>
                </a:moveTo>
                <a:lnTo>
                  <a:pt x="5356" y="8144"/>
                </a:lnTo>
                <a:lnTo>
                  <a:pt x="5833" y="9428"/>
                </a:lnTo>
                <a:lnTo>
                  <a:pt x="5650" y="9501"/>
                </a:lnTo>
                <a:lnTo>
                  <a:pt x="5686" y="9318"/>
                </a:lnTo>
                <a:lnTo>
                  <a:pt x="5650" y="9208"/>
                </a:lnTo>
                <a:lnTo>
                  <a:pt x="5613" y="9061"/>
                </a:lnTo>
                <a:lnTo>
                  <a:pt x="5503" y="8768"/>
                </a:lnTo>
                <a:lnTo>
                  <a:pt x="5246" y="8107"/>
                </a:lnTo>
                <a:close/>
                <a:moveTo>
                  <a:pt x="7337" y="9905"/>
                </a:moveTo>
                <a:lnTo>
                  <a:pt x="7337" y="10235"/>
                </a:lnTo>
                <a:lnTo>
                  <a:pt x="7190" y="9978"/>
                </a:lnTo>
                <a:lnTo>
                  <a:pt x="7337" y="9905"/>
                </a:lnTo>
                <a:close/>
                <a:moveTo>
                  <a:pt x="9721" y="9061"/>
                </a:moveTo>
                <a:lnTo>
                  <a:pt x="9832" y="9281"/>
                </a:lnTo>
                <a:lnTo>
                  <a:pt x="9942" y="9501"/>
                </a:lnTo>
                <a:lnTo>
                  <a:pt x="10052" y="9685"/>
                </a:lnTo>
                <a:lnTo>
                  <a:pt x="10162" y="9868"/>
                </a:lnTo>
                <a:lnTo>
                  <a:pt x="10198" y="10015"/>
                </a:lnTo>
                <a:lnTo>
                  <a:pt x="10198" y="10161"/>
                </a:lnTo>
                <a:lnTo>
                  <a:pt x="10198" y="10308"/>
                </a:lnTo>
                <a:lnTo>
                  <a:pt x="10125" y="10455"/>
                </a:lnTo>
                <a:lnTo>
                  <a:pt x="10052" y="10345"/>
                </a:lnTo>
                <a:lnTo>
                  <a:pt x="9978" y="10308"/>
                </a:lnTo>
                <a:lnTo>
                  <a:pt x="9758" y="9758"/>
                </a:lnTo>
                <a:lnTo>
                  <a:pt x="9685" y="9464"/>
                </a:lnTo>
                <a:lnTo>
                  <a:pt x="9575" y="9171"/>
                </a:lnTo>
                <a:lnTo>
                  <a:pt x="9648" y="9134"/>
                </a:lnTo>
                <a:lnTo>
                  <a:pt x="9721" y="9061"/>
                </a:lnTo>
                <a:close/>
                <a:moveTo>
                  <a:pt x="7667" y="9758"/>
                </a:moveTo>
                <a:lnTo>
                  <a:pt x="7777" y="9795"/>
                </a:lnTo>
                <a:lnTo>
                  <a:pt x="7924" y="9868"/>
                </a:lnTo>
                <a:lnTo>
                  <a:pt x="8071" y="10015"/>
                </a:lnTo>
                <a:lnTo>
                  <a:pt x="8181" y="10235"/>
                </a:lnTo>
                <a:lnTo>
                  <a:pt x="8291" y="10638"/>
                </a:lnTo>
                <a:lnTo>
                  <a:pt x="8328" y="10822"/>
                </a:lnTo>
                <a:lnTo>
                  <a:pt x="8328" y="10968"/>
                </a:lnTo>
                <a:lnTo>
                  <a:pt x="8291" y="11115"/>
                </a:lnTo>
                <a:lnTo>
                  <a:pt x="8181" y="11189"/>
                </a:lnTo>
                <a:lnTo>
                  <a:pt x="8181" y="11115"/>
                </a:lnTo>
                <a:lnTo>
                  <a:pt x="8144" y="11005"/>
                </a:lnTo>
                <a:lnTo>
                  <a:pt x="8071" y="10968"/>
                </a:lnTo>
                <a:lnTo>
                  <a:pt x="7997" y="10895"/>
                </a:lnTo>
                <a:lnTo>
                  <a:pt x="7887" y="10675"/>
                </a:lnTo>
                <a:lnTo>
                  <a:pt x="7814" y="10382"/>
                </a:lnTo>
                <a:lnTo>
                  <a:pt x="7741" y="9831"/>
                </a:lnTo>
                <a:lnTo>
                  <a:pt x="7667" y="9758"/>
                </a:lnTo>
                <a:close/>
                <a:moveTo>
                  <a:pt x="10162" y="1321"/>
                </a:moveTo>
                <a:lnTo>
                  <a:pt x="10198" y="1541"/>
                </a:lnTo>
                <a:lnTo>
                  <a:pt x="10272" y="1725"/>
                </a:lnTo>
                <a:lnTo>
                  <a:pt x="10455" y="2092"/>
                </a:lnTo>
                <a:lnTo>
                  <a:pt x="10932" y="3229"/>
                </a:lnTo>
                <a:lnTo>
                  <a:pt x="10969" y="3302"/>
                </a:lnTo>
                <a:lnTo>
                  <a:pt x="10749" y="3375"/>
                </a:lnTo>
                <a:lnTo>
                  <a:pt x="10528" y="3449"/>
                </a:lnTo>
                <a:lnTo>
                  <a:pt x="9758" y="3742"/>
                </a:lnTo>
                <a:lnTo>
                  <a:pt x="8988" y="4146"/>
                </a:lnTo>
                <a:lnTo>
                  <a:pt x="8841" y="4219"/>
                </a:lnTo>
                <a:lnTo>
                  <a:pt x="8731" y="4329"/>
                </a:lnTo>
                <a:lnTo>
                  <a:pt x="8658" y="4072"/>
                </a:lnTo>
                <a:lnTo>
                  <a:pt x="8511" y="3816"/>
                </a:lnTo>
                <a:lnTo>
                  <a:pt x="8364" y="3595"/>
                </a:lnTo>
                <a:lnTo>
                  <a:pt x="8254" y="3522"/>
                </a:lnTo>
                <a:lnTo>
                  <a:pt x="8144" y="3449"/>
                </a:lnTo>
                <a:lnTo>
                  <a:pt x="7997" y="3412"/>
                </a:lnTo>
                <a:lnTo>
                  <a:pt x="7851" y="3375"/>
                </a:lnTo>
                <a:lnTo>
                  <a:pt x="7777" y="3375"/>
                </a:lnTo>
                <a:lnTo>
                  <a:pt x="7704" y="3412"/>
                </a:lnTo>
                <a:lnTo>
                  <a:pt x="7667" y="3485"/>
                </a:lnTo>
                <a:lnTo>
                  <a:pt x="7667" y="3559"/>
                </a:lnTo>
                <a:lnTo>
                  <a:pt x="7484" y="3595"/>
                </a:lnTo>
                <a:lnTo>
                  <a:pt x="7337" y="3706"/>
                </a:lnTo>
                <a:lnTo>
                  <a:pt x="7190" y="3852"/>
                </a:lnTo>
                <a:lnTo>
                  <a:pt x="7044" y="3999"/>
                </a:lnTo>
                <a:lnTo>
                  <a:pt x="7007" y="4109"/>
                </a:lnTo>
                <a:lnTo>
                  <a:pt x="7044" y="4219"/>
                </a:lnTo>
                <a:lnTo>
                  <a:pt x="7264" y="4696"/>
                </a:lnTo>
                <a:lnTo>
                  <a:pt x="7080" y="4769"/>
                </a:lnTo>
                <a:lnTo>
                  <a:pt x="6310" y="5026"/>
                </a:lnTo>
                <a:lnTo>
                  <a:pt x="5576" y="5283"/>
                </a:lnTo>
                <a:lnTo>
                  <a:pt x="5320" y="5356"/>
                </a:lnTo>
                <a:lnTo>
                  <a:pt x="5210" y="5393"/>
                </a:lnTo>
                <a:lnTo>
                  <a:pt x="5136" y="5466"/>
                </a:lnTo>
                <a:lnTo>
                  <a:pt x="5100" y="5356"/>
                </a:lnTo>
                <a:lnTo>
                  <a:pt x="4916" y="5063"/>
                </a:lnTo>
                <a:lnTo>
                  <a:pt x="4806" y="4879"/>
                </a:lnTo>
                <a:lnTo>
                  <a:pt x="4659" y="4733"/>
                </a:lnTo>
                <a:lnTo>
                  <a:pt x="4513" y="4623"/>
                </a:lnTo>
                <a:lnTo>
                  <a:pt x="4329" y="4549"/>
                </a:lnTo>
                <a:lnTo>
                  <a:pt x="4183" y="4513"/>
                </a:lnTo>
                <a:lnTo>
                  <a:pt x="4036" y="4586"/>
                </a:lnTo>
                <a:lnTo>
                  <a:pt x="3852" y="4586"/>
                </a:lnTo>
                <a:lnTo>
                  <a:pt x="3779" y="4623"/>
                </a:lnTo>
                <a:lnTo>
                  <a:pt x="3742" y="4696"/>
                </a:lnTo>
                <a:lnTo>
                  <a:pt x="3706" y="4989"/>
                </a:lnTo>
                <a:lnTo>
                  <a:pt x="3706" y="5283"/>
                </a:lnTo>
                <a:lnTo>
                  <a:pt x="3742" y="5576"/>
                </a:lnTo>
                <a:lnTo>
                  <a:pt x="3816" y="5870"/>
                </a:lnTo>
                <a:lnTo>
                  <a:pt x="3596" y="5833"/>
                </a:lnTo>
                <a:lnTo>
                  <a:pt x="3376" y="5870"/>
                </a:lnTo>
                <a:lnTo>
                  <a:pt x="2972" y="6016"/>
                </a:lnTo>
                <a:lnTo>
                  <a:pt x="2422" y="6163"/>
                </a:lnTo>
                <a:lnTo>
                  <a:pt x="2165" y="6273"/>
                </a:lnTo>
                <a:lnTo>
                  <a:pt x="2055" y="6347"/>
                </a:lnTo>
                <a:lnTo>
                  <a:pt x="1945" y="6457"/>
                </a:lnTo>
                <a:lnTo>
                  <a:pt x="1945" y="6530"/>
                </a:lnTo>
                <a:lnTo>
                  <a:pt x="1982" y="6567"/>
                </a:lnTo>
                <a:lnTo>
                  <a:pt x="2238" y="6603"/>
                </a:lnTo>
                <a:lnTo>
                  <a:pt x="2459" y="6567"/>
                </a:lnTo>
                <a:lnTo>
                  <a:pt x="2972" y="6457"/>
                </a:lnTo>
                <a:lnTo>
                  <a:pt x="3449" y="6347"/>
                </a:lnTo>
                <a:lnTo>
                  <a:pt x="3706" y="6237"/>
                </a:lnTo>
                <a:lnTo>
                  <a:pt x="3816" y="6163"/>
                </a:lnTo>
                <a:lnTo>
                  <a:pt x="3889" y="6090"/>
                </a:lnTo>
                <a:lnTo>
                  <a:pt x="4073" y="6383"/>
                </a:lnTo>
                <a:lnTo>
                  <a:pt x="4256" y="6677"/>
                </a:lnTo>
                <a:lnTo>
                  <a:pt x="4293" y="6713"/>
                </a:lnTo>
                <a:lnTo>
                  <a:pt x="4366" y="6823"/>
                </a:lnTo>
                <a:lnTo>
                  <a:pt x="4549" y="6970"/>
                </a:lnTo>
                <a:lnTo>
                  <a:pt x="4659" y="7007"/>
                </a:lnTo>
                <a:lnTo>
                  <a:pt x="4733" y="7044"/>
                </a:lnTo>
                <a:lnTo>
                  <a:pt x="4806" y="7007"/>
                </a:lnTo>
                <a:lnTo>
                  <a:pt x="4879" y="6933"/>
                </a:lnTo>
                <a:lnTo>
                  <a:pt x="5063" y="6640"/>
                </a:lnTo>
                <a:lnTo>
                  <a:pt x="5173" y="6347"/>
                </a:lnTo>
                <a:lnTo>
                  <a:pt x="5210" y="6053"/>
                </a:lnTo>
                <a:lnTo>
                  <a:pt x="5210" y="5760"/>
                </a:lnTo>
                <a:lnTo>
                  <a:pt x="5320" y="5760"/>
                </a:lnTo>
                <a:lnTo>
                  <a:pt x="5430" y="5723"/>
                </a:lnTo>
                <a:lnTo>
                  <a:pt x="5686" y="5650"/>
                </a:lnTo>
                <a:lnTo>
                  <a:pt x="6457" y="5430"/>
                </a:lnTo>
                <a:lnTo>
                  <a:pt x="7190" y="5173"/>
                </a:lnTo>
                <a:lnTo>
                  <a:pt x="7447" y="5063"/>
                </a:lnTo>
                <a:lnTo>
                  <a:pt x="7631" y="5430"/>
                </a:lnTo>
                <a:lnTo>
                  <a:pt x="7704" y="5613"/>
                </a:lnTo>
                <a:lnTo>
                  <a:pt x="7814" y="5760"/>
                </a:lnTo>
                <a:lnTo>
                  <a:pt x="7924" y="5833"/>
                </a:lnTo>
                <a:lnTo>
                  <a:pt x="8218" y="5833"/>
                </a:lnTo>
                <a:lnTo>
                  <a:pt x="8328" y="5760"/>
                </a:lnTo>
                <a:lnTo>
                  <a:pt x="8548" y="5576"/>
                </a:lnTo>
                <a:lnTo>
                  <a:pt x="8731" y="5356"/>
                </a:lnTo>
                <a:lnTo>
                  <a:pt x="8804" y="5173"/>
                </a:lnTo>
                <a:lnTo>
                  <a:pt x="8841" y="4989"/>
                </a:lnTo>
                <a:lnTo>
                  <a:pt x="8841" y="4806"/>
                </a:lnTo>
                <a:lnTo>
                  <a:pt x="8804" y="4586"/>
                </a:lnTo>
                <a:lnTo>
                  <a:pt x="8914" y="4586"/>
                </a:lnTo>
                <a:lnTo>
                  <a:pt x="9061" y="4513"/>
                </a:lnTo>
                <a:lnTo>
                  <a:pt x="9942" y="4109"/>
                </a:lnTo>
                <a:lnTo>
                  <a:pt x="10639" y="3852"/>
                </a:lnTo>
                <a:lnTo>
                  <a:pt x="10895" y="3742"/>
                </a:lnTo>
                <a:lnTo>
                  <a:pt x="11115" y="3669"/>
                </a:lnTo>
                <a:lnTo>
                  <a:pt x="11519" y="4586"/>
                </a:lnTo>
                <a:lnTo>
                  <a:pt x="11849" y="5540"/>
                </a:lnTo>
                <a:lnTo>
                  <a:pt x="12069" y="6237"/>
                </a:lnTo>
                <a:lnTo>
                  <a:pt x="12032" y="6347"/>
                </a:lnTo>
                <a:lnTo>
                  <a:pt x="11996" y="6457"/>
                </a:lnTo>
                <a:lnTo>
                  <a:pt x="11959" y="6457"/>
                </a:lnTo>
                <a:lnTo>
                  <a:pt x="11592" y="6603"/>
                </a:lnTo>
                <a:lnTo>
                  <a:pt x="10969" y="6787"/>
                </a:lnTo>
                <a:lnTo>
                  <a:pt x="9685" y="7227"/>
                </a:lnTo>
                <a:lnTo>
                  <a:pt x="8438" y="7630"/>
                </a:lnTo>
                <a:lnTo>
                  <a:pt x="7887" y="7777"/>
                </a:lnTo>
                <a:lnTo>
                  <a:pt x="7631" y="7924"/>
                </a:lnTo>
                <a:lnTo>
                  <a:pt x="7521" y="7997"/>
                </a:lnTo>
                <a:lnTo>
                  <a:pt x="7447" y="8107"/>
                </a:lnTo>
                <a:lnTo>
                  <a:pt x="7447" y="8144"/>
                </a:lnTo>
                <a:lnTo>
                  <a:pt x="7631" y="8181"/>
                </a:lnTo>
                <a:lnTo>
                  <a:pt x="7997" y="8181"/>
                </a:lnTo>
                <a:lnTo>
                  <a:pt x="8181" y="8107"/>
                </a:lnTo>
                <a:lnTo>
                  <a:pt x="8914" y="7887"/>
                </a:lnTo>
                <a:lnTo>
                  <a:pt x="10565" y="7374"/>
                </a:lnTo>
                <a:lnTo>
                  <a:pt x="12216" y="6860"/>
                </a:lnTo>
                <a:lnTo>
                  <a:pt x="12289" y="6823"/>
                </a:lnTo>
                <a:lnTo>
                  <a:pt x="12546" y="7777"/>
                </a:lnTo>
                <a:lnTo>
                  <a:pt x="12766" y="8474"/>
                </a:lnTo>
                <a:lnTo>
                  <a:pt x="12729" y="8511"/>
                </a:lnTo>
                <a:lnTo>
                  <a:pt x="12693" y="8584"/>
                </a:lnTo>
                <a:lnTo>
                  <a:pt x="11629" y="8988"/>
                </a:lnTo>
                <a:lnTo>
                  <a:pt x="11042" y="9208"/>
                </a:lnTo>
                <a:lnTo>
                  <a:pt x="10859" y="9281"/>
                </a:lnTo>
                <a:lnTo>
                  <a:pt x="10749" y="9391"/>
                </a:lnTo>
                <a:lnTo>
                  <a:pt x="10455" y="9575"/>
                </a:lnTo>
                <a:lnTo>
                  <a:pt x="10455" y="9611"/>
                </a:lnTo>
                <a:lnTo>
                  <a:pt x="10418" y="9501"/>
                </a:lnTo>
                <a:lnTo>
                  <a:pt x="10198" y="9024"/>
                </a:lnTo>
                <a:lnTo>
                  <a:pt x="10052" y="8804"/>
                </a:lnTo>
                <a:lnTo>
                  <a:pt x="9942" y="8731"/>
                </a:lnTo>
                <a:lnTo>
                  <a:pt x="9832" y="8694"/>
                </a:lnTo>
                <a:lnTo>
                  <a:pt x="9758" y="8694"/>
                </a:lnTo>
                <a:lnTo>
                  <a:pt x="9721" y="8768"/>
                </a:lnTo>
                <a:lnTo>
                  <a:pt x="9685" y="8841"/>
                </a:lnTo>
                <a:lnTo>
                  <a:pt x="9501" y="8841"/>
                </a:lnTo>
                <a:lnTo>
                  <a:pt x="9355" y="8804"/>
                </a:lnTo>
                <a:lnTo>
                  <a:pt x="9208" y="8841"/>
                </a:lnTo>
                <a:lnTo>
                  <a:pt x="9061" y="8878"/>
                </a:lnTo>
                <a:lnTo>
                  <a:pt x="8988" y="8988"/>
                </a:lnTo>
                <a:lnTo>
                  <a:pt x="8914" y="9098"/>
                </a:lnTo>
                <a:lnTo>
                  <a:pt x="8914" y="9208"/>
                </a:lnTo>
                <a:lnTo>
                  <a:pt x="9025" y="9611"/>
                </a:lnTo>
                <a:lnTo>
                  <a:pt x="9135" y="10051"/>
                </a:lnTo>
                <a:lnTo>
                  <a:pt x="8694" y="10161"/>
                </a:lnTo>
                <a:lnTo>
                  <a:pt x="8658" y="10198"/>
                </a:lnTo>
                <a:lnTo>
                  <a:pt x="8621" y="10235"/>
                </a:lnTo>
                <a:lnTo>
                  <a:pt x="8584" y="10345"/>
                </a:lnTo>
                <a:lnTo>
                  <a:pt x="8511" y="10125"/>
                </a:lnTo>
                <a:lnTo>
                  <a:pt x="8401" y="9905"/>
                </a:lnTo>
                <a:lnTo>
                  <a:pt x="8254" y="9685"/>
                </a:lnTo>
                <a:lnTo>
                  <a:pt x="8034" y="9501"/>
                </a:lnTo>
                <a:lnTo>
                  <a:pt x="7777" y="9391"/>
                </a:lnTo>
                <a:lnTo>
                  <a:pt x="7557" y="9391"/>
                </a:lnTo>
                <a:lnTo>
                  <a:pt x="7411" y="9428"/>
                </a:lnTo>
                <a:lnTo>
                  <a:pt x="7300" y="9464"/>
                </a:lnTo>
                <a:lnTo>
                  <a:pt x="7190" y="9538"/>
                </a:lnTo>
                <a:lnTo>
                  <a:pt x="7080" y="9611"/>
                </a:lnTo>
                <a:lnTo>
                  <a:pt x="7044" y="9721"/>
                </a:lnTo>
                <a:lnTo>
                  <a:pt x="7007" y="9868"/>
                </a:lnTo>
                <a:lnTo>
                  <a:pt x="7044" y="9941"/>
                </a:lnTo>
                <a:lnTo>
                  <a:pt x="7117" y="9978"/>
                </a:lnTo>
                <a:lnTo>
                  <a:pt x="7044" y="10235"/>
                </a:lnTo>
                <a:lnTo>
                  <a:pt x="7080" y="10492"/>
                </a:lnTo>
                <a:lnTo>
                  <a:pt x="4806" y="11152"/>
                </a:lnTo>
                <a:lnTo>
                  <a:pt x="4219" y="11335"/>
                </a:lnTo>
                <a:lnTo>
                  <a:pt x="3632" y="11519"/>
                </a:lnTo>
                <a:lnTo>
                  <a:pt x="3449" y="11629"/>
                </a:lnTo>
                <a:lnTo>
                  <a:pt x="3192" y="10602"/>
                </a:lnTo>
                <a:lnTo>
                  <a:pt x="2862" y="9611"/>
                </a:lnTo>
                <a:lnTo>
                  <a:pt x="3339" y="9538"/>
                </a:lnTo>
                <a:lnTo>
                  <a:pt x="3816" y="9428"/>
                </a:lnTo>
                <a:lnTo>
                  <a:pt x="4769" y="9134"/>
                </a:lnTo>
                <a:lnTo>
                  <a:pt x="4843" y="9318"/>
                </a:lnTo>
                <a:lnTo>
                  <a:pt x="4953" y="9501"/>
                </a:lnTo>
                <a:lnTo>
                  <a:pt x="5063" y="9685"/>
                </a:lnTo>
                <a:lnTo>
                  <a:pt x="5246" y="9831"/>
                </a:lnTo>
                <a:lnTo>
                  <a:pt x="5356" y="9868"/>
                </a:lnTo>
                <a:lnTo>
                  <a:pt x="5466" y="9905"/>
                </a:lnTo>
                <a:lnTo>
                  <a:pt x="5613" y="9905"/>
                </a:lnTo>
                <a:lnTo>
                  <a:pt x="5723" y="9868"/>
                </a:lnTo>
                <a:lnTo>
                  <a:pt x="5980" y="9758"/>
                </a:lnTo>
                <a:lnTo>
                  <a:pt x="6163" y="9648"/>
                </a:lnTo>
                <a:lnTo>
                  <a:pt x="6237" y="9538"/>
                </a:lnTo>
                <a:lnTo>
                  <a:pt x="6273" y="9501"/>
                </a:lnTo>
                <a:lnTo>
                  <a:pt x="6237" y="9428"/>
                </a:lnTo>
                <a:lnTo>
                  <a:pt x="5980" y="8731"/>
                </a:lnTo>
                <a:lnTo>
                  <a:pt x="6200" y="8731"/>
                </a:lnTo>
                <a:lnTo>
                  <a:pt x="6383" y="8658"/>
                </a:lnTo>
                <a:lnTo>
                  <a:pt x="6604" y="9244"/>
                </a:lnTo>
                <a:lnTo>
                  <a:pt x="6677" y="9318"/>
                </a:lnTo>
                <a:lnTo>
                  <a:pt x="6714" y="9354"/>
                </a:lnTo>
                <a:lnTo>
                  <a:pt x="6787" y="9354"/>
                </a:lnTo>
                <a:lnTo>
                  <a:pt x="7044" y="9318"/>
                </a:lnTo>
                <a:lnTo>
                  <a:pt x="7300" y="9208"/>
                </a:lnTo>
                <a:lnTo>
                  <a:pt x="7521" y="9061"/>
                </a:lnTo>
                <a:lnTo>
                  <a:pt x="7704" y="8878"/>
                </a:lnTo>
                <a:lnTo>
                  <a:pt x="7741" y="8841"/>
                </a:lnTo>
                <a:lnTo>
                  <a:pt x="7777" y="8768"/>
                </a:lnTo>
                <a:lnTo>
                  <a:pt x="7741" y="8658"/>
                </a:lnTo>
                <a:lnTo>
                  <a:pt x="7264" y="7887"/>
                </a:lnTo>
                <a:lnTo>
                  <a:pt x="7080" y="7520"/>
                </a:lnTo>
                <a:lnTo>
                  <a:pt x="6970" y="7337"/>
                </a:lnTo>
                <a:lnTo>
                  <a:pt x="6824" y="7227"/>
                </a:lnTo>
                <a:lnTo>
                  <a:pt x="6640" y="7154"/>
                </a:lnTo>
                <a:lnTo>
                  <a:pt x="6457" y="7190"/>
                </a:lnTo>
                <a:lnTo>
                  <a:pt x="6383" y="7227"/>
                </a:lnTo>
                <a:lnTo>
                  <a:pt x="6310" y="7264"/>
                </a:lnTo>
                <a:lnTo>
                  <a:pt x="6237" y="7337"/>
                </a:lnTo>
                <a:lnTo>
                  <a:pt x="6200" y="7410"/>
                </a:lnTo>
                <a:lnTo>
                  <a:pt x="6017" y="7447"/>
                </a:lnTo>
                <a:lnTo>
                  <a:pt x="5980" y="7484"/>
                </a:lnTo>
                <a:lnTo>
                  <a:pt x="5943" y="7520"/>
                </a:lnTo>
                <a:lnTo>
                  <a:pt x="5907" y="7594"/>
                </a:lnTo>
                <a:lnTo>
                  <a:pt x="5907" y="7667"/>
                </a:lnTo>
                <a:lnTo>
                  <a:pt x="6200" y="8291"/>
                </a:lnTo>
                <a:lnTo>
                  <a:pt x="6163" y="8364"/>
                </a:lnTo>
                <a:lnTo>
                  <a:pt x="6127" y="8401"/>
                </a:lnTo>
                <a:lnTo>
                  <a:pt x="6090" y="8401"/>
                </a:lnTo>
                <a:lnTo>
                  <a:pt x="6053" y="8437"/>
                </a:lnTo>
                <a:lnTo>
                  <a:pt x="5943" y="8474"/>
                </a:lnTo>
                <a:lnTo>
                  <a:pt x="5907" y="8511"/>
                </a:lnTo>
                <a:lnTo>
                  <a:pt x="5613" y="7814"/>
                </a:lnTo>
                <a:lnTo>
                  <a:pt x="5576" y="7777"/>
                </a:lnTo>
                <a:lnTo>
                  <a:pt x="5540" y="7704"/>
                </a:lnTo>
                <a:lnTo>
                  <a:pt x="5393" y="7704"/>
                </a:lnTo>
                <a:lnTo>
                  <a:pt x="5356" y="7667"/>
                </a:lnTo>
                <a:lnTo>
                  <a:pt x="5173" y="7667"/>
                </a:lnTo>
                <a:lnTo>
                  <a:pt x="4990" y="7704"/>
                </a:lnTo>
                <a:lnTo>
                  <a:pt x="4843" y="7814"/>
                </a:lnTo>
                <a:lnTo>
                  <a:pt x="4733" y="7961"/>
                </a:lnTo>
                <a:lnTo>
                  <a:pt x="4659" y="8144"/>
                </a:lnTo>
                <a:lnTo>
                  <a:pt x="4623" y="8327"/>
                </a:lnTo>
                <a:lnTo>
                  <a:pt x="4623" y="8511"/>
                </a:lnTo>
                <a:lnTo>
                  <a:pt x="4623" y="8694"/>
                </a:lnTo>
                <a:lnTo>
                  <a:pt x="3669" y="8951"/>
                </a:lnTo>
                <a:lnTo>
                  <a:pt x="3229" y="9134"/>
                </a:lnTo>
                <a:lnTo>
                  <a:pt x="2752" y="9318"/>
                </a:lnTo>
                <a:lnTo>
                  <a:pt x="2348" y="7997"/>
                </a:lnTo>
                <a:lnTo>
                  <a:pt x="1908" y="6677"/>
                </a:lnTo>
                <a:lnTo>
                  <a:pt x="1541" y="5356"/>
                </a:lnTo>
                <a:lnTo>
                  <a:pt x="1395" y="4696"/>
                </a:lnTo>
                <a:lnTo>
                  <a:pt x="1285" y="3999"/>
                </a:lnTo>
                <a:lnTo>
                  <a:pt x="1505" y="3962"/>
                </a:lnTo>
                <a:lnTo>
                  <a:pt x="1725" y="3926"/>
                </a:lnTo>
                <a:lnTo>
                  <a:pt x="2165" y="3816"/>
                </a:lnTo>
                <a:lnTo>
                  <a:pt x="3302" y="3485"/>
                </a:lnTo>
                <a:lnTo>
                  <a:pt x="5760" y="2825"/>
                </a:lnTo>
                <a:lnTo>
                  <a:pt x="6934" y="2495"/>
                </a:lnTo>
                <a:lnTo>
                  <a:pt x="8071" y="2092"/>
                </a:lnTo>
                <a:lnTo>
                  <a:pt x="9135" y="1725"/>
                </a:lnTo>
                <a:lnTo>
                  <a:pt x="9758" y="1505"/>
                </a:lnTo>
                <a:lnTo>
                  <a:pt x="9978" y="1395"/>
                </a:lnTo>
                <a:lnTo>
                  <a:pt x="10088" y="1358"/>
                </a:lnTo>
                <a:lnTo>
                  <a:pt x="10162" y="1321"/>
                </a:lnTo>
                <a:close/>
                <a:moveTo>
                  <a:pt x="12876" y="8988"/>
                </a:moveTo>
                <a:lnTo>
                  <a:pt x="13023" y="9575"/>
                </a:lnTo>
                <a:lnTo>
                  <a:pt x="13096" y="9905"/>
                </a:lnTo>
                <a:lnTo>
                  <a:pt x="13206" y="10198"/>
                </a:lnTo>
                <a:lnTo>
                  <a:pt x="12619" y="10271"/>
                </a:lnTo>
                <a:lnTo>
                  <a:pt x="12069" y="10418"/>
                </a:lnTo>
                <a:lnTo>
                  <a:pt x="11519" y="10565"/>
                </a:lnTo>
                <a:lnTo>
                  <a:pt x="10969" y="10748"/>
                </a:lnTo>
                <a:lnTo>
                  <a:pt x="9685" y="11225"/>
                </a:lnTo>
                <a:lnTo>
                  <a:pt x="8438" y="11702"/>
                </a:lnTo>
                <a:lnTo>
                  <a:pt x="5980" y="12619"/>
                </a:lnTo>
                <a:lnTo>
                  <a:pt x="4879" y="13023"/>
                </a:lnTo>
                <a:lnTo>
                  <a:pt x="4329" y="13243"/>
                </a:lnTo>
                <a:lnTo>
                  <a:pt x="3816" y="13499"/>
                </a:lnTo>
                <a:lnTo>
                  <a:pt x="3669" y="12692"/>
                </a:lnTo>
                <a:lnTo>
                  <a:pt x="3522" y="11885"/>
                </a:lnTo>
                <a:lnTo>
                  <a:pt x="3742" y="11885"/>
                </a:lnTo>
                <a:lnTo>
                  <a:pt x="3999" y="11812"/>
                </a:lnTo>
                <a:lnTo>
                  <a:pt x="5173" y="11482"/>
                </a:lnTo>
                <a:lnTo>
                  <a:pt x="7190" y="10932"/>
                </a:lnTo>
                <a:lnTo>
                  <a:pt x="7374" y="11335"/>
                </a:lnTo>
                <a:lnTo>
                  <a:pt x="7594" y="11702"/>
                </a:lnTo>
                <a:lnTo>
                  <a:pt x="7631" y="11775"/>
                </a:lnTo>
                <a:lnTo>
                  <a:pt x="7814" y="11775"/>
                </a:lnTo>
                <a:lnTo>
                  <a:pt x="7887" y="11702"/>
                </a:lnTo>
                <a:lnTo>
                  <a:pt x="7961" y="11629"/>
                </a:lnTo>
                <a:lnTo>
                  <a:pt x="8107" y="11592"/>
                </a:lnTo>
                <a:lnTo>
                  <a:pt x="8401" y="11519"/>
                </a:lnTo>
                <a:lnTo>
                  <a:pt x="8474" y="11445"/>
                </a:lnTo>
                <a:lnTo>
                  <a:pt x="8548" y="11372"/>
                </a:lnTo>
                <a:lnTo>
                  <a:pt x="8658" y="11189"/>
                </a:lnTo>
                <a:lnTo>
                  <a:pt x="8694" y="11005"/>
                </a:lnTo>
                <a:lnTo>
                  <a:pt x="8694" y="10785"/>
                </a:lnTo>
                <a:lnTo>
                  <a:pt x="8658" y="10602"/>
                </a:lnTo>
                <a:lnTo>
                  <a:pt x="8621" y="10418"/>
                </a:lnTo>
                <a:lnTo>
                  <a:pt x="8658" y="10492"/>
                </a:lnTo>
                <a:lnTo>
                  <a:pt x="8768" y="10528"/>
                </a:lnTo>
                <a:lnTo>
                  <a:pt x="9025" y="10492"/>
                </a:lnTo>
                <a:lnTo>
                  <a:pt x="9281" y="10418"/>
                </a:lnTo>
                <a:lnTo>
                  <a:pt x="9428" y="10638"/>
                </a:lnTo>
                <a:lnTo>
                  <a:pt x="9611" y="10822"/>
                </a:lnTo>
                <a:lnTo>
                  <a:pt x="9758" y="10895"/>
                </a:lnTo>
                <a:lnTo>
                  <a:pt x="9942" y="10932"/>
                </a:lnTo>
                <a:lnTo>
                  <a:pt x="10088" y="10932"/>
                </a:lnTo>
                <a:lnTo>
                  <a:pt x="10235" y="10858"/>
                </a:lnTo>
                <a:lnTo>
                  <a:pt x="10382" y="10785"/>
                </a:lnTo>
                <a:lnTo>
                  <a:pt x="10492" y="10638"/>
                </a:lnTo>
                <a:lnTo>
                  <a:pt x="10565" y="10492"/>
                </a:lnTo>
                <a:lnTo>
                  <a:pt x="10602" y="10345"/>
                </a:lnTo>
                <a:lnTo>
                  <a:pt x="10639" y="10161"/>
                </a:lnTo>
                <a:lnTo>
                  <a:pt x="10602" y="9978"/>
                </a:lnTo>
                <a:lnTo>
                  <a:pt x="10492" y="9648"/>
                </a:lnTo>
                <a:lnTo>
                  <a:pt x="10749" y="9648"/>
                </a:lnTo>
                <a:lnTo>
                  <a:pt x="11005" y="9611"/>
                </a:lnTo>
                <a:lnTo>
                  <a:pt x="11629" y="9428"/>
                </a:lnTo>
                <a:lnTo>
                  <a:pt x="12876" y="8988"/>
                </a:lnTo>
                <a:close/>
                <a:moveTo>
                  <a:pt x="13206" y="10675"/>
                </a:moveTo>
                <a:lnTo>
                  <a:pt x="13096" y="10712"/>
                </a:lnTo>
                <a:lnTo>
                  <a:pt x="11592" y="11262"/>
                </a:lnTo>
                <a:lnTo>
                  <a:pt x="8731" y="12362"/>
                </a:lnTo>
                <a:lnTo>
                  <a:pt x="7300" y="12876"/>
                </a:lnTo>
                <a:lnTo>
                  <a:pt x="6604" y="13133"/>
                </a:lnTo>
                <a:lnTo>
                  <a:pt x="5870" y="13316"/>
                </a:lnTo>
                <a:lnTo>
                  <a:pt x="4696" y="13573"/>
                </a:lnTo>
                <a:lnTo>
                  <a:pt x="5393" y="13279"/>
                </a:lnTo>
                <a:lnTo>
                  <a:pt x="6090" y="13023"/>
                </a:lnTo>
                <a:lnTo>
                  <a:pt x="8438" y="12179"/>
                </a:lnTo>
                <a:lnTo>
                  <a:pt x="9611" y="11702"/>
                </a:lnTo>
                <a:lnTo>
                  <a:pt x="10822" y="11299"/>
                </a:lnTo>
                <a:lnTo>
                  <a:pt x="11409" y="11078"/>
                </a:lnTo>
                <a:lnTo>
                  <a:pt x="11996" y="10895"/>
                </a:lnTo>
                <a:lnTo>
                  <a:pt x="12619" y="10748"/>
                </a:lnTo>
                <a:lnTo>
                  <a:pt x="13206" y="10675"/>
                </a:lnTo>
                <a:close/>
                <a:moveTo>
                  <a:pt x="10492" y="478"/>
                </a:moveTo>
                <a:lnTo>
                  <a:pt x="10712" y="1064"/>
                </a:lnTo>
                <a:lnTo>
                  <a:pt x="10969" y="1688"/>
                </a:lnTo>
                <a:lnTo>
                  <a:pt x="11482" y="2862"/>
                </a:lnTo>
                <a:lnTo>
                  <a:pt x="11996" y="4182"/>
                </a:lnTo>
                <a:lnTo>
                  <a:pt x="12473" y="5466"/>
                </a:lnTo>
                <a:lnTo>
                  <a:pt x="12876" y="6713"/>
                </a:lnTo>
                <a:lnTo>
                  <a:pt x="13280" y="7924"/>
                </a:lnTo>
                <a:lnTo>
                  <a:pt x="13683" y="9171"/>
                </a:lnTo>
                <a:lnTo>
                  <a:pt x="14013" y="10418"/>
                </a:lnTo>
                <a:lnTo>
                  <a:pt x="13793" y="10418"/>
                </a:lnTo>
                <a:lnTo>
                  <a:pt x="13573" y="10492"/>
                </a:lnTo>
                <a:lnTo>
                  <a:pt x="13573" y="10418"/>
                </a:lnTo>
                <a:lnTo>
                  <a:pt x="13573" y="10308"/>
                </a:lnTo>
                <a:lnTo>
                  <a:pt x="13646" y="10235"/>
                </a:lnTo>
                <a:lnTo>
                  <a:pt x="13646" y="10125"/>
                </a:lnTo>
                <a:lnTo>
                  <a:pt x="13610" y="9831"/>
                </a:lnTo>
                <a:lnTo>
                  <a:pt x="13610" y="9758"/>
                </a:lnTo>
                <a:lnTo>
                  <a:pt x="13610" y="9721"/>
                </a:lnTo>
                <a:lnTo>
                  <a:pt x="13426" y="9024"/>
                </a:lnTo>
                <a:lnTo>
                  <a:pt x="13096" y="7777"/>
                </a:lnTo>
                <a:lnTo>
                  <a:pt x="12693" y="6603"/>
                </a:lnTo>
                <a:lnTo>
                  <a:pt x="12289" y="5430"/>
                </a:lnTo>
                <a:lnTo>
                  <a:pt x="11849" y="4256"/>
                </a:lnTo>
                <a:lnTo>
                  <a:pt x="11372" y="3119"/>
                </a:lnTo>
                <a:lnTo>
                  <a:pt x="10859" y="1981"/>
                </a:lnTo>
                <a:lnTo>
                  <a:pt x="10675" y="1651"/>
                </a:lnTo>
                <a:lnTo>
                  <a:pt x="10492" y="1358"/>
                </a:lnTo>
                <a:lnTo>
                  <a:pt x="10602" y="1285"/>
                </a:lnTo>
                <a:lnTo>
                  <a:pt x="10639" y="1174"/>
                </a:lnTo>
                <a:lnTo>
                  <a:pt x="10602" y="1064"/>
                </a:lnTo>
                <a:lnTo>
                  <a:pt x="10565" y="991"/>
                </a:lnTo>
                <a:lnTo>
                  <a:pt x="10528" y="954"/>
                </a:lnTo>
                <a:lnTo>
                  <a:pt x="10455" y="918"/>
                </a:lnTo>
                <a:lnTo>
                  <a:pt x="10272" y="881"/>
                </a:lnTo>
                <a:lnTo>
                  <a:pt x="10088" y="918"/>
                </a:lnTo>
                <a:lnTo>
                  <a:pt x="9391" y="1138"/>
                </a:lnTo>
                <a:lnTo>
                  <a:pt x="8658" y="1431"/>
                </a:lnTo>
                <a:lnTo>
                  <a:pt x="7924" y="1688"/>
                </a:lnTo>
                <a:lnTo>
                  <a:pt x="7190" y="1945"/>
                </a:lnTo>
                <a:lnTo>
                  <a:pt x="5650" y="2422"/>
                </a:lnTo>
                <a:lnTo>
                  <a:pt x="4109" y="2862"/>
                </a:lnTo>
                <a:lnTo>
                  <a:pt x="2569" y="3265"/>
                </a:lnTo>
                <a:lnTo>
                  <a:pt x="1762" y="3485"/>
                </a:lnTo>
                <a:lnTo>
                  <a:pt x="1358" y="3632"/>
                </a:lnTo>
                <a:lnTo>
                  <a:pt x="1175" y="3706"/>
                </a:lnTo>
                <a:lnTo>
                  <a:pt x="1028" y="3816"/>
                </a:lnTo>
                <a:lnTo>
                  <a:pt x="991" y="3816"/>
                </a:lnTo>
                <a:lnTo>
                  <a:pt x="955" y="3889"/>
                </a:lnTo>
                <a:lnTo>
                  <a:pt x="918" y="3962"/>
                </a:lnTo>
                <a:lnTo>
                  <a:pt x="991" y="4586"/>
                </a:lnTo>
                <a:lnTo>
                  <a:pt x="1101" y="5209"/>
                </a:lnTo>
                <a:lnTo>
                  <a:pt x="1248" y="5796"/>
                </a:lnTo>
                <a:lnTo>
                  <a:pt x="1395" y="6420"/>
                </a:lnTo>
                <a:lnTo>
                  <a:pt x="1725" y="7594"/>
                </a:lnTo>
                <a:lnTo>
                  <a:pt x="2128" y="8768"/>
                </a:lnTo>
                <a:lnTo>
                  <a:pt x="2532" y="9978"/>
                </a:lnTo>
                <a:lnTo>
                  <a:pt x="2899" y="11152"/>
                </a:lnTo>
                <a:lnTo>
                  <a:pt x="3045" y="11739"/>
                </a:lnTo>
                <a:lnTo>
                  <a:pt x="3192" y="12362"/>
                </a:lnTo>
                <a:lnTo>
                  <a:pt x="3302" y="12949"/>
                </a:lnTo>
                <a:lnTo>
                  <a:pt x="3412" y="13573"/>
                </a:lnTo>
                <a:lnTo>
                  <a:pt x="3412" y="13683"/>
                </a:lnTo>
                <a:lnTo>
                  <a:pt x="3486" y="13720"/>
                </a:lnTo>
                <a:lnTo>
                  <a:pt x="3559" y="13756"/>
                </a:lnTo>
                <a:lnTo>
                  <a:pt x="3632" y="13793"/>
                </a:lnTo>
                <a:lnTo>
                  <a:pt x="3669" y="13830"/>
                </a:lnTo>
                <a:lnTo>
                  <a:pt x="3742" y="13830"/>
                </a:lnTo>
                <a:lnTo>
                  <a:pt x="4036" y="13756"/>
                </a:lnTo>
                <a:lnTo>
                  <a:pt x="3706" y="13903"/>
                </a:lnTo>
                <a:lnTo>
                  <a:pt x="3412" y="14086"/>
                </a:lnTo>
                <a:lnTo>
                  <a:pt x="2569" y="11115"/>
                </a:lnTo>
                <a:lnTo>
                  <a:pt x="2128" y="9611"/>
                </a:lnTo>
                <a:lnTo>
                  <a:pt x="1725" y="8144"/>
                </a:lnTo>
                <a:lnTo>
                  <a:pt x="955" y="5136"/>
                </a:lnTo>
                <a:lnTo>
                  <a:pt x="808" y="4439"/>
                </a:lnTo>
                <a:lnTo>
                  <a:pt x="661" y="3999"/>
                </a:lnTo>
                <a:lnTo>
                  <a:pt x="588" y="3779"/>
                </a:lnTo>
                <a:lnTo>
                  <a:pt x="478" y="3632"/>
                </a:lnTo>
                <a:lnTo>
                  <a:pt x="1065" y="3522"/>
                </a:lnTo>
                <a:lnTo>
                  <a:pt x="1652" y="3412"/>
                </a:lnTo>
                <a:lnTo>
                  <a:pt x="2825" y="3045"/>
                </a:lnTo>
                <a:lnTo>
                  <a:pt x="4183" y="2642"/>
                </a:lnTo>
                <a:lnTo>
                  <a:pt x="5503" y="2202"/>
                </a:lnTo>
                <a:lnTo>
                  <a:pt x="8034" y="1358"/>
                </a:lnTo>
                <a:lnTo>
                  <a:pt x="9281" y="918"/>
                </a:lnTo>
                <a:lnTo>
                  <a:pt x="9905" y="734"/>
                </a:lnTo>
                <a:lnTo>
                  <a:pt x="10198" y="624"/>
                </a:lnTo>
                <a:lnTo>
                  <a:pt x="10492" y="478"/>
                </a:lnTo>
                <a:close/>
                <a:moveTo>
                  <a:pt x="10455" y="1"/>
                </a:moveTo>
                <a:lnTo>
                  <a:pt x="10162" y="37"/>
                </a:lnTo>
                <a:lnTo>
                  <a:pt x="9832" y="147"/>
                </a:lnTo>
                <a:lnTo>
                  <a:pt x="9245" y="367"/>
                </a:lnTo>
                <a:lnTo>
                  <a:pt x="7997" y="808"/>
                </a:lnTo>
                <a:lnTo>
                  <a:pt x="5503" y="1651"/>
                </a:lnTo>
                <a:lnTo>
                  <a:pt x="2935" y="2495"/>
                </a:lnTo>
                <a:lnTo>
                  <a:pt x="1615" y="2899"/>
                </a:lnTo>
                <a:lnTo>
                  <a:pt x="918" y="3082"/>
                </a:lnTo>
                <a:lnTo>
                  <a:pt x="258" y="3339"/>
                </a:lnTo>
                <a:lnTo>
                  <a:pt x="184" y="3412"/>
                </a:lnTo>
                <a:lnTo>
                  <a:pt x="148" y="3522"/>
                </a:lnTo>
                <a:lnTo>
                  <a:pt x="38" y="3559"/>
                </a:lnTo>
                <a:lnTo>
                  <a:pt x="1" y="3595"/>
                </a:lnTo>
                <a:lnTo>
                  <a:pt x="1" y="3632"/>
                </a:lnTo>
                <a:lnTo>
                  <a:pt x="38" y="3779"/>
                </a:lnTo>
                <a:lnTo>
                  <a:pt x="111" y="3926"/>
                </a:lnTo>
                <a:lnTo>
                  <a:pt x="184" y="4036"/>
                </a:lnTo>
                <a:lnTo>
                  <a:pt x="221" y="4146"/>
                </a:lnTo>
                <a:lnTo>
                  <a:pt x="294" y="4366"/>
                </a:lnTo>
                <a:lnTo>
                  <a:pt x="588" y="5796"/>
                </a:lnTo>
                <a:lnTo>
                  <a:pt x="955" y="7227"/>
                </a:lnTo>
                <a:lnTo>
                  <a:pt x="1285" y="8658"/>
                </a:lnTo>
                <a:lnTo>
                  <a:pt x="2055" y="11482"/>
                </a:lnTo>
                <a:lnTo>
                  <a:pt x="2459" y="12876"/>
                </a:lnTo>
                <a:lnTo>
                  <a:pt x="2899" y="14233"/>
                </a:lnTo>
                <a:lnTo>
                  <a:pt x="2935" y="14380"/>
                </a:lnTo>
                <a:lnTo>
                  <a:pt x="3045" y="14416"/>
                </a:lnTo>
                <a:lnTo>
                  <a:pt x="3155" y="14453"/>
                </a:lnTo>
                <a:lnTo>
                  <a:pt x="3302" y="14416"/>
                </a:lnTo>
                <a:lnTo>
                  <a:pt x="3596" y="14343"/>
                </a:lnTo>
                <a:lnTo>
                  <a:pt x="3889" y="14270"/>
                </a:lnTo>
                <a:lnTo>
                  <a:pt x="4513" y="14086"/>
                </a:lnTo>
                <a:lnTo>
                  <a:pt x="5980" y="13793"/>
                </a:lnTo>
                <a:lnTo>
                  <a:pt x="6714" y="13610"/>
                </a:lnTo>
                <a:lnTo>
                  <a:pt x="7447" y="13353"/>
                </a:lnTo>
                <a:lnTo>
                  <a:pt x="8878" y="12839"/>
                </a:lnTo>
                <a:lnTo>
                  <a:pt x="11739" y="11775"/>
                </a:lnTo>
                <a:lnTo>
                  <a:pt x="13133" y="11225"/>
                </a:lnTo>
                <a:lnTo>
                  <a:pt x="13646" y="11078"/>
                </a:lnTo>
                <a:lnTo>
                  <a:pt x="13903" y="10968"/>
                </a:lnTo>
                <a:lnTo>
                  <a:pt x="14160" y="10822"/>
                </a:lnTo>
                <a:lnTo>
                  <a:pt x="14197" y="10932"/>
                </a:lnTo>
                <a:lnTo>
                  <a:pt x="14270" y="10968"/>
                </a:lnTo>
                <a:lnTo>
                  <a:pt x="14380" y="11005"/>
                </a:lnTo>
                <a:lnTo>
                  <a:pt x="14490" y="11005"/>
                </a:lnTo>
                <a:lnTo>
                  <a:pt x="14563" y="10932"/>
                </a:lnTo>
                <a:lnTo>
                  <a:pt x="14637" y="10895"/>
                </a:lnTo>
                <a:lnTo>
                  <a:pt x="14674" y="10785"/>
                </a:lnTo>
                <a:lnTo>
                  <a:pt x="14637" y="10675"/>
                </a:lnTo>
                <a:lnTo>
                  <a:pt x="14270" y="9318"/>
                </a:lnTo>
                <a:lnTo>
                  <a:pt x="13867" y="7997"/>
                </a:lnTo>
                <a:lnTo>
                  <a:pt x="13426" y="6640"/>
                </a:lnTo>
                <a:lnTo>
                  <a:pt x="12949" y="5356"/>
                </a:lnTo>
                <a:lnTo>
                  <a:pt x="12473" y="4036"/>
                </a:lnTo>
                <a:lnTo>
                  <a:pt x="11922" y="2752"/>
                </a:lnTo>
                <a:lnTo>
                  <a:pt x="11409" y="1468"/>
                </a:lnTo>
                <a:lnTo>
                  <a:pt x="11115" y="881"/>
                </a:lnTo>
                <a:lnTo>
                  <a:pt x="10785" y="257"/>
                </a:lnTo>
                <a:lnTo>
                  <a:pt x="10749" y="221"/>
                </a:lnTo>
                <a:lnTo>
                  <a:pt x="10675" y="184"/>
                </a:lnTo>
                <a:lnTo>
                  <a:pt x="10639" y="111"/>
                </a:lnTo>
                <a:lnTo>
                  <a:pt x="10602" y="74"/>
                </a:lnTo>
                <a:lnTo>
                  <a:pt x="10528" y="37"/>
                </a:lnTo>
                <a:lnTo>
                  <a:pt x="10455" y="1"/>
                </a:lnTo>
                <a:close/>
              </a:path>
            </a:pathLst>
          </a:custGeom>
          <a:solidFill>
            <a:srgbClr val="3C78D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A4C2F4"/>
              </a:solidFill>
              <a:latin typeface="Arial"/>
              <a:ea typeface="Arial"/>
              <a:cs typeface="Arial"/>
              <a:sym typeface="Arial"/>
            </a:endParaRPr>
          </a:p>
        </p:txBody>
      </p:sp>
      <p:sp>
        <p:nvSpPr>
          <p:cNvPr id="933" name="Google Shape;933;p42"/>
          <p:cNvSpPr/>
          <p:nvPr/>
        </p:nvSpPr>
        <p:spPr>
          <a:xfrm>
            <a:off x="8829403" y="4583868"/>
            <a:ext cx="391238" cy="289295"/>
          </a:xfrm>
          <a:custGeom>
            <a:avLst/>
            <a:gdLst/>
            <a:ahLst/>
            <a:cxnLst/>
            <a:rect l="l" t="t" r="r" b="b"/>
            <a:pathLst>
              <a:path w="13793" h="10199" extrusionOk="0">
                <a:moveTo>
                  <a:pt x="5649" y="2128"/>
                </a:moveTo>
                <a:lnTo>
                  <a:pt x="5503" y="2165"/>
                </a:lnTo>
                <a:lnTo>
                  <a:pt x="5356" y="2238"/>
                </a:lnTo>
                <a:lnTo>
                  <a:pt x="5209" y="2312"/>
                </a:lnTo>
                <a:lnTo>
                  <a:pt x="5099" y="2422"/>
                </a:lnTo>
                <a:lnTo>
                  <a:pt x="4989" y="2532"/>
                </a:lnTo>
                <a:lnTo>
                  <a:pt x="4916" y="2642"/>
                </a:lnTo>
                <a:lnTo>
                  <a:pt x="4879" y="2788"/>
                </a:lnTo>
                <a:lnTo>
                  <a:pt x="4842" y="2935"/>
                </a:lnTo>
                <a:lnTo>
                  <a:pt x="4842" y="3119"/>
                </a:lnTo>
                <a:lnTo>
                  <a:pt x="4879" y="3265"/>
                </a:lnTo>
                <a:lnTo>
                  <a:pt x="4916" y="3375"/>
                </a:lnTo>
                <a:lnTo>
                  <a:pt x="5026" y="3485"/>
                </a:lnTo>
                <a:lnTo>
                  <a:pt x="5136" y="3522"/>
                </a:lnTo>
                <a:lnTo>
                  <a:pt x="5209" y="3522"/>
                </a:lnTo>
                <a:lnTo>
                  <a:pt x="5319" y="3449"/>
                </a:lnTo>
                <a:lnTo>
                  <a:pt x="5356" y="3375"/>
                </a:lnTo>
                <a:lnTo>
                  <a:pt x="5393" y="3119"/>
                </a:lnTo>
                <a:lnTo>
                  <a:pt x="5393" y="2899"/>
                </a:lnTo>
                <a:lnTo>
                  <a:pt x="5429" y="3045"/>
                </a:lnTo>
                <a:lnTo>
                  <a:pt x="5466" y="3229"/>
                </a:lnTo>
                <a:lnTo>
                  <a:pt x="5503" y="3632"/>
                </a:lnTo>
                <a:lnTo>
                  <a:pt x="5576" y="3926"/>
                </a:lnTo>
                <a:lnTo>
                  <a:pt x="5613" y="4072"/>
                </a:lnTo>
                <a:lnTo>
                  <a:pt x="5723" y="4219"/>
                </a:lnTo>
                <a:lnTo>
                  <a:pt x="5796" y="4256"/>
                </a:lnTo>
                <a:lnTo>
                  <a:pt x="5833" y="4256"/>
                </a:lnTo>
                <a:lnTo>
                  <a:pt x="5906" y="4219"/>
                </a:lnTo>
                <a:lnTo>
                  <a:pt x="5943" y="4146"/>
                </a:lnTo>
                <a:lnTo>
                  <a:pt x="5980" y="4036"/>
                </a:lnTo>
                <a:lnTo>
                  <a:pt x="5980" y="3926"/>
                </a:lnTo>
                <a:lnTo>
                  <a:pt x="5943" y="3669"/>
                </a:lnTo>
                <a:lnTo>
                  <a:pt x="5833" y="3082"/>
                </a:lnTo>
                <a:lnTo>
                  <a:pt x="5759" y="2825"/>
                </a:lnTo>
                <a:lnTo>
                  <a:pt x="5686" y="2715"/>
                </a:lnTo>
                <a:lnTo>
                  <a:pt x="5613" y="2642"/>
                </a:lnTo>
                <a:lnTo>
                  <a:pt x="5723" y="2605"/>
                </a:lnTo>
                <a:lnTo>
                  <a:pt x="6016" y="2605"/>
                </a:lnTo>
                <a:lnTo>
                  <a:pt x="6163" y="2642"/>
                </a:lnTo>
                <a:lnTo>
                  <a:pt x="6310" y="3045"/>
                </a:lnTo>
                <a:lnTo>
                  <a:pt x="6456" y="3522"/>
                </a:lnTo>
                <a:lnTo>
                  <a:pt x="6603" y="3999"/>
                </a:lnTo>
                <a:lnTo>
                  <a:pt x="6640" y="4072"/>
                </a:lnTo>
                <a:lnTo>
                  <a:pt x="6677" y="4109"/>
                </a:lnTo>
                <a:lnTo>
                  <a:pt x="6750" y="4146"/>
                </a:lnTo>
                <a:lnTo>
                  <a:pt x="6823" y="4109"/>
                </a:lnTo>
                <a:lnTo>
                  <a:pt x="6897" y="4072"/>
                </a:lnTo>
                <a:lnTo>
                  <a:pt x="6970" y="4036"/>
                </a:lnTo>
                <a:lnTo>
                  <a:pt x="7007" y="3926"/>
                </a:lnTo>
                <a:lnTo>
                  <a:pt x="7007" y="3852"/>
                </a:lnTo>
                <a:lnTo>
                  <a:pt x="6860" y="3412"/>
                </a:lnTo>
                <a:lnTo>
                  <a:pt x="6750" y="3009"/>
                </a:lnTo>
                <a:lnTo>
                  <a:pt x="6677" y="2862"/>
                </a:lnTo>
                <a:lnTo>
                  <a:pt x="6970" y="3045"/>
                </a:lnTo>
                <a:lnTo>
                  <a:pt x="7227" y="3229"/>
                </a:lnTo>
                <a:lnTo>
                  <a:pt x="7227" y="3449"/>
                </a:lnTo>
                <a:lnTo>
                  <a:pt x="7263" y="3669"/>
                </a:lnTo>
                <a:lnTo>
                  <a:pt x="7410" y="4072"/>
                </a:lnTo>
                <a:lnTo>
                  <a:pt x="7484" y="4146"/>
                </a:lnTo>
                <a:lnTo>
                  <a:pt x="7520" y="4182"/>
                </a:lnTo>
                <a:lnTo>
                  <a:pt x="7667" y="4182"/>
                </a:lnTo>
                <a:lnTo>
                  <a:pt x="7740" y="4146"/>
                </a:lnTo>
                <a:lnTo>
                  <a:pt x="7777" y="4109"/>
                </a:lnTo>
                <a:lnTo>
                  <a:pt x="7814" y="4036"/>
                </a:lnTo>
                <a:lnTo>
                  <a:pt x="7777" y="3926"/>
                </a:lnTo>
                <a:lnTo>
                  <a:pt x="7704" y="3669"/>
                </a:lnTo>
                <a:lnTo>
                  <a:pt x="8034" y="3962"/>
                </a:lnTo>
                <a:lnTo>
                  <a:pt x="8070" y="3999"/>
                </a:lnTo>
                <a:lnTo>
                  <a:pt x="8107" y="3999"/>
                </a:lnTo>
                <a:lnTo>
                  <a:pt x="8144" y="3962"/>
                </a:lnTo>
                <a:lnTo>
                  <a:pt x="8144" y="3926"/>
                </a:lnTo>
                <a:lnTo>
                  <a:pt x="8144" y="3742"/>
                </a:lnTo>
                <a:lnTo>
                  <a:pt x="8107" y="3595"/>
                </a:lnTo>
                <a:lnTo>
                  <a:pt x="7960" y="3302"/>
                </a:lnTo>
                <a:lnTo>
                  <a:pt x="7740" y="3009"/>
                </a:lnTo>
                <a:lnTo>
                  <a:pt x="7484" y="2788"/>
                </a:lnTo>
                <a:lnTo>
                  <a:pt x="7190" y="2568"/>
                </a:lnTo>
                <a:lnTo>
                  <a:pt x="6897" y="2422"/>
                </a:lnTo>
                <a:lnTo>
                  <a:pt x="6566" y="2275"/>
                </a:lnTo>
                <a:lnTo>
                  <a:pt x="6273" y="2165"/>
                </a:lnTo>
                <a:lnTo>
                  <a:pt x="5943" y="2128"/>
                </a:lnTo>
                <a:close/>
                <a:moveTo>
                  <a:pt x="12215" y="3485"/>
                </a:moveTo>
                <a:lnTo>
                  <a:pt x="12142" y="3522"/>
                </a:lnTo>
                <a:lnTo>
                  <a:pt x="12142" y="3559"/>
                </a:lnTo>
                <a:lnTo>
                  <a:pt x="12142" y="3742"/>
                </a:lnTo>
                <a:lnTo>
                  <a:pt x="12142" y="3926"/>
                </a:lnTo>
                <a:lnTo>
                  <a:pt x="12252" y="4292"/>
                </a:lnTo>
                <a:lnTo>
                  <a:pt x="12436" y="4769"/>
                </a:lnTo>
                <a:lnTo>
                  <a:pt x="12582" y="5136"/>
                </a:lnTo>
                <a:lnTo>
                  <a:pt x="12546" y="5209"/>
                </a:lnTo>
                <a:lnTo>
                  <a:pt x="12546" y="5320"/>
                </a:lnTo>
                <a:lnTo>
                  <a:pt x="12582" y="5356"/>
                </a:lnTo>
                <a:lnTo>
                  <a:pt x="12582" y="5430"/>
                </a:lnTo>
                <a:lnTo>
                  <a:pt x="11885" y="5613"/>
                </a:lnTo>
                <a:lnTo>
                  <a:pt x="11885" y="5430"/>
                </a:lnTo>
                <a:lnTo>
                  <a:pt x="11849" y="5246"/>
                </a:lnTo>
                <a:lnTo>
                  <a:pt x="11702" y="4843"/>
                </a:lnTo>
                <a:lnTo>
                  <a:pt x="11629" y="4549"/>
                </a:lnTo>
                <a:lnTo>
                  <a:pt x="11482" y="4256"/>
                </a:lnTo>
                <a:lnTo>
                  <a:pt x="11335" y="3999"/>
                </a:lnTo>
                <a:lnTo>
                  <a:pt x="11115" y="3742"/>
                </a:lnTo>
                <a:lnTo>
                  <a:pt x="11005" y="3742"/>
                </a:lnTo>
                <a:lnTo>
                  <a:pt x="10968" y="3779"/>
                </a:lnTo>
                <a:lnTo>
                  <a:pt x="10932" y="3852"/>
                </a:lnTo>
                <a:lnTo>
                  <a:pt x="10968" y="4109"/>
                </a:lnTo>
                <a:lnTo>
                  <a:pt x="11078" y="4366"/>
                </a:lnTo>
                <a:lnTo>
                  <a:pt x="11262" y="4879"/>
                </a:lnTo>
                <a:lnTo>
                  <a:pt x="11372" y="5320"/>
                </a:lnTo>
                <a:lnTo>
                  <a:pt x="11445" y="5540"/>
                </a:lnTo>
                <a:lnTo>
                  <a:pt x="11555" y="5686"/>
                </a:lnTo>
                <a:lnTo>
                  <a:pt x="11482" y="5723"/>
                </a:lnTo>
                <a:lnTo>
                  <a:pt x="11372" y="5723"/>
                </a:lnTo>
                <a:lnTo>
                  <a:pt x="11262" y="5686"/>
                </a:lnTo>
                <a:lnTo>
                  <a:pt x="11152" y="5650"/>
                </a:lnTo>
                <a:lnTo>
                  <a:pt x="11078" y="5576"/>
                </a:lnTo>
                <a:lnTo>
                  <a:pt x="10895" y="5393"/>
                </a:lnTo>
                <a:lnTo>
                  <a:pt x="10785" y="5209"/>
                </a:lnTo>
                <a:lnTo>
                  <a:pt x="10712" y="5173"/>
                </a:lnTo>
                <a:lnTo>
                  <a:pt x="10675" y="4916"/>
                </a:lnTo>
                <a:lnTo>
                  <a:pt x="10601" y="4696"/>
                </a:lnTo>
                <a:lnTo>
                  <a:pt x="10418" y="4292"/>
                </a:lnTo>
                <a:lnTo>
                  <a:pt x="10381" y="4256"/>
                </a:lnTo>
                <a:lnTo>
                  <a:pt x="10345" y="4219"/>
                </a:lnTo>
                <a:lnTo>
                  <a:pt x="10198" y="4219"/>
                </a:lnTo>
                <a:lnTo>
                  <a:pt x="10125" y="4292"/>
                </a:lnTo>
                <a:lnTo>
                  <a:pt x="10088" y="4366"/>
                </a:lnTo>
                <a:lnTo>
                  <a:pt x="10088" y="4402"/>
                </a:lnTo>
                <a:lnTo>
                  <a:pt x="10125" y="4659"/>
                </a:lnTo>
                <a:lnTo>
                  <a:pt x="10051" y="4623"/>
                </a:lnTo>
                <a:lnTo>
                  <a:pt x="9941" y="4586"/>
                </a:lnTo>
                <a:lnTo>
                  <a:pt x="9868" y="4623"/>
                </a:lnTo>
                <a:lnTo>
                  <a:pt x="9794" y="4696"/>
                </a:lnTo>
                <a:lnTo>
                  <a:pt x="9721" y="4806"/>
                </a:lnTo>
                <a:lnTo>
                  <a:pt x="9684" y="4916"/>
                </a:lnTo>
                <a:lnTo>
                  <a:pt x="9721" y="5026"/>
                </a:lnTo>
                <a:lnTo>
                  <a:pt x="9758" y="5099"/>
                </a:lnTo>
                <a:lnTo>
                  <a:pt x="9905" y="5246"/>
                </a:lnTo>
                <a:lnTo>
                  <a:pt x="10125" y="5356"/>
                </a:lnTo>
                <a:lnTo>
                  <a:pt x="10271" y="5430"/>
                </a:lnTo>
                <a:lnTo>
                  <a:pt x="10345" y="5540"/>
                </a:lnTo>
                <a:lnTo>
                  <a:pt x="10528" y="5796"/>
                </a:lnTo>
                <a:lnTo>
                  <a:pt x="10712" y="5980"/>
                </a:lnTo>
                <a:lnTo>
                  <a:pt x="10932" y="6163"/>
                </a:lnTo>
                <a:lnTo>
                  <a:pt x="11078" y="6200"/>
                </a:lnTo>
                <a:lnTo>
                  <a:pt x="11225" y="6237"/>
                </a:lnTo>
                <a:lnTo>
                  <a:pt x="11519" y="6237"/>
                </a:lnTo>
                <a:lnTo>
                  <a:pt x="11849" y="6163"/>
                </a:lnTo>
                <a:lnTo>
                  <a:pt x="12142" y="6090"/>
                </a:lnTo>
                <a:lnTo>
                  <a:pt x="12986" y="5833"/>
                </a:lnTo>
                <a:lnTo>
                  <a:pt x="13353" y="5686"/>
                </a:lnTo>
                <a:lnTo>
                  <a:pt x="13536" y="5613"/>
                </a:lnTo>
                <a:lnTo>
                  <a:pt x="13719" y="5540"/>
                </a:lnTo>
                <a:lnTo>
                  <a:pt x="13793" y="5466"/>
                </a:lnTo>
                <a:lnTo>
                  <a:pt x="13793" y="5356"/>
                </a:lnTo>
                <a:lnTo>
                  <a:pt x="13756" y="5283"/>
                </a:lnTo>
                <a:lnTo>
                  <a:pt x="13646" y="5246"/>
                </a:lnTo>
                <a:lnTo>
                  <a:pt x="13353" y="5246"/>
                </a:lnTo>
                <a:lnTo>
                  <a:pt x="13059" y="5320"/>
                </a:lnTo>
                <a:lnTo>
                  <a:pt x="13059" y="5099"/>
                </a:lnTo>
                <a:lnTo>
                  <a:pt x="12986" y="4879"/>
                </a:lnTo>
                <a:lnTo>
                  <a:pt x="12839" y="4513"/>
                </a:lnTo>
                <a:lnTo>
                  <a:pt x="12619" y="3962"/>
                </a:lnTo>
                <a:lnTo>
                  <a:pt x="12509" y="3706"/>
                </a:lnTo>
                <a:lnTo>
                  <a:pt x="12326" y="3485"/>
                </a:lnTo>
                <a:close/>
                <a:moveTo>
                  <a:pt x="12069" y="1"/>
                </a:moveTo>
                <a:lnTo>
                  <a:pt x="11702" y="37"/>
                </a:lnTo>
                <a:lnTo>
                  <a:pt x="11335" y="147"/>
                </a:lnTo>
                <a:lnTo>
                  <a:pt x="10638" y="368"/>
                </a:lnTo>
                <a:lnTo>
                  <a:pt x="9905" y="588"/>
                </a:lnTo>
                <a:lnTo>
                  <a:pt x="9538" y="698"/>
                </a:lnTo>
                <a:lnTo>
                  <a:pt x="9171" y="844"/>
                </a:lnTo>
                <a:lnTo>
                  <a:pt x="8914" y="1028"/>
                </a:lnTo>
                <a:lnTo>
                  <a:pt x="8694" y="1211"/>
                </a:lnTo>
                <a:lnTo>
                  <a:pt x="8547" y="1431"/>
                </a:lnTo>
                <a:lnTo>
                  <a:pt x="8437" y="1688"/>
                </a:lnTo>
                <a:lnTo>
                  <a:pt x="8401" y="1945"/>
                </a:lnTo>
                <a:lnTo>
                  <a:pt x="8401" y="2238"/>
                </a:lnTo>
                <a:lnTo>
                  <a:pt x="8401" y="2532"/>
                </a:lnTo>
                <a:lnTo>
                  <a:pt x="8474" y="2825"/>
                </a:lnTo>
                <a:lnTo>
                  <a:pt x="8804" y="4402"/>
                </a:lnTo>
                <a:lnTo>
                  <a:pt x="8951" y="5173"/>
                </a:lnTo>
                <a:lnTo>
                  <a:pt x="9098" y="5980"/>
                </a:lnTo>
                <a:lnTo>
                  <a:pt x="9134" y="6347"/>
                </a:lnTo>
                <a:lnTo>
                  <a:pt x="9134" y="6713"/>
                </a:lnTo>
                <a:lnTo>
                  <a:pt x="8914" y="6126"/>
                </a:lnTo>
                <a:lnTo>
                  <a:pt x="8841" y="5796"/>
                </a:lnTo>
                <a:lnTo>
                  <a:pt x="8731" y="5430"/>
                </a:lnTo>
                <a:lnTo>
                  <a:pt x="8657" y="5246"/>
                </a:lnTo>
                <a:lnTo>
                  <a:pt x="8547" y="5099"/>
                </a:lnTo>
                <a:lnTo>
                  <a:pt x="8437" y="4953"/>
                </a:lnTo>
                <a:lnTo>
                  <a:pt x="8327" y="4879"/>
                </a:lnTo>
                <a:lnTo>
                  <a:pt x="8254" y="4879"/>
                </a:lnTo>
                <a:lnTo>
                  <a:pt x="8217" y="4916"/>
                </a:lnTo>
                <a:lnTo>
                  <a:pt x="8180" y="5026"/>
                </a:lnTo>
                <a:lnTo>
                  <a:pt x="8180" y="5136"/>
                </a:lnTo>
                <a:lnTo>
                  <a:pt x="8217" y="5393"/>
                </a:lnTo>
                <a:lnTo>
                  <a:pt x="8364" y="5906"/>
                </a:lnTo>
                <a:lnTo>
                  <a:pt x="8584" y="6567"/>
                </a:lnTo>
                <a:lnTo>
                  <a:pt x="8767" y="7227"/>
                </a:lnTo>
                <a:lnTo>
                  <a:pt x="8731" y="7374"/>
                </a:lnTo>
                <a:lnTo>
                  <a:pt x="8731" y="7447"/>
                </a:lnTo>
                <a:lnTo>
                  <a:pt x="8731" y="7520"/>
                </a:lnTo>
                <a:lnTo>
                  <a:pt x="8804" y="7594"/>
                </a:lnTo>
                <a:lnTo>
                  <a:pt x="8694" y="7740"/>
                </a:lnTo>
                <a:lnTo>
                  <a:pt x="8547" y="7887"/>
                </a:lnTo>
                <a:lnTo>
                  <a:pt x="8401" y="7997"/>
                </a:lnTo>
                <a:lnTo>
                  <a:pt x="8180" y="8107"/>
                </a:lnTo>
                <a:lnTo>
                  <a:pt x="8144" y="8034"/>
                </a:lnTo>
                <a:lnTo>
                  <a:pt x="8144" y="7997"/>
                </a:lnTo>
                <a:lnTo>
                  <a:pt x="8070" y="7961"/>
                </a:lnTo>
                <a:lnTo>
                  <a:pt x="7630" y="6530"/>
                </a:lnTo>
                <a:lnTo>
                  <a:pt x="7337" y="5650"/>
                </a:lnTo>
                <a:lnTo>
                  <a:pt x="7153" y="5283"/>
                </a:lnTo>
                <a:lnTo>
                  <a:pt x="7080" y="5026"/>
                </a:lnTo>
                <a:lnTo>
                  <a:pt x="7080" y="4953"/>
                </a:lnTo>
                <a:lnTo>
                  <a:pt x="7080" y="4879"/>
                </a:lnTo>
                <a:lnTo>
                  <a:pt x="7117" y="4806"/>
                </a:lnTo>
                <a:lnTo>
                  <a:pt x="7153" y="4733"/>
                </a:lnTo>
                <a:lnTo>
                  <a:pt x="7117" y="4659"/>
                </a:lnTo>
                <a:lnTo>
                  <a:pt x="7080" y="4623"/>
                </a:lnTo>
                <a:lnTo>
                  <a:pt x="6860" y="4476"/>
                </a:lnTo>
                <a:lnTo>
                  <a:pt x="6750" y="4439"/>
                </a:lnTo>
                <a:lnTo>
                  <a:pt x="6640" y="4476"/>
                </a:lnTo>
                <a:lnTo>
                  <a:pt x="6603" y="4549"/>
                </a:lnTo>
                <a:lnTo>
                  <a:pt x="6603" y="4623"/>
                </a:lnTo>
                <a:lnTo>
                  <a:pt x="6640" y="4659"/>
                </a:lnTo>
                <a:lnTo>
                  <a:pt x="6677" y="4769"/>
                </a:lnTo>
                <a:lnTo>
                  <a:pt x="6640" y="4879"/>
                </a:lnTo>
                <a:lnTo>
                  <a:pt x="6640" y="5063"/>
                </a:lnTo>
                <a:lnTo>
                  <a:pt x="6713" y="5320"/>
                </a:lnTo>
                <a:lnTo>
                  <a:pt x="6787" y="5576"/>
                </a:lnTo>
                <a:lnTo>
                  <a:pt x="6970" y="6090"/>
                </a:lnTo>
                <a:lnTo>
                  <a:pt x="7667" y="8254"/>
                </a:lnTo>
                <a:lnTo>
                  <a:pt x="7300" y="8254"/>
                </a:lnTo>
                <a:lnTo>
                  <a:pt x="6970" y="8181"/>
                </a:lnTo>
                <a:lnTo>
                  <a:pt x="6970" y="8107"/>
                </a:lnTo>
                <a:lnTo>
                  <a:pt x="6970" y="8034"/>
                </a:lnTo>
                <a:lnTo>
                  <a:pt x="6897" y="7997"/>
                </a:lnTo>
                <a:lnTo>
                  <a:pt x="6530" y="6383"/>
                </a:lnTo>
                <a:lnTo>
                  <a:pt x="6310" y="5503"/>
                </a:lnTo>
                <a:lnTo>
                  <a:pt x="6200" y="5099"/>
                </a:lnTo>
                <a:lnTo>
                  <a:pt x="6090" y="4916"/>
                </a:lnTo>
                <a:lnTo>
                  <a:pt x="5980" y="4733"/>
                </a:lnTo>
                <a:lnTo>
                  <a:pt x="5943" y="4696"/>
                </a:lnTo>
                <a:lnTo>
                  <a:pt x="5906" y="4696"/>
                </a:lnTo>
                <a:lnTo>
                  <a:pt x="5833" y="4733"/>
                </a:lnTo>
                <a:lnTo>
                  <a:pt x="5833" y="4769"/>
                </a:lnTo>
                <a:lnTo>
                  <a:pt x="5796" y="4989"/>
                </a:lnTo>
                <a:lnTo>
                  <a:pt x="5796" y="5173"/>
                </a:lnTo>
                <a:lnTo>
                  <a:pt x="5870" y="5576"/>
                </a:lnTo>
                <a:lnTo>
                  <a:pt x="6053" y="6383"/>
                </a:lnTo>
                <a:lnTo>
                  <a:pt x="6420" y="7887"/>
                </a:lnTo>
                <a:lnTo>
                  <a:pt x="6420" y="7887"/>
                </a:lnTo>
                <a:lnTo>
                  <a:pt x="6163" y="7740"/>
                </a:lnTo>
                <a:lnTo>
                  <a:pt x="5980" y="7520"/>
                </a:lnTo>
                <a:lnTo>
                  <a:pt x="5759" y="7227"/>
                </a:lnTo>
                <a:lnTo>
                  <a:pt x="5576" y="6897"/>
                </a:lnTo>
                <a:lnTo>
                  <a:pt x="5466" y="6567"/>
                </a:lnTo>
                <a:lnTo>
                  <a:pt x="5393" y="6237"/>
                </a:lnTo>
                <a:lnTo>
                  <a:pt x="5246" y="5540"/>
                </a:lnTo>
                <a:lnTo>
                  <a:pt x="5173" y="5209"/>
                </a:lnTo>
                <a:lnTo>
                  <a:pt x="5063" y="4879"/>
                </a:lnTo>
                <a:lnTo>
                  <a:pt x="4916" y="4586"/>
                </a:lnTo>
                <a:lnTo>
                  <a:pt x="4732" y="4366"/>
                </a:lnTo>
                <a:lnTo>
                  <a:pt x="4512" y="4146"/>
                </a:lnTo>
                <a:lnTo>
                  <a:pt x="4292" y="3962"/>
                </a:lnTo>
                <a:lnTo>
                  <a:pt x="4035" y="3816"/>
                </a:lnTo>
                <a:lnTo>
                  <a:pt x="3779" y="3706"/>
                </a:lnTo>
                <a:lnTo>
                  <a:pt x="3485" y="3595"/>
                </a:lnTo>
                <a:lnTo>
                  <a:pt x="3192" y="3522"/>
                </a:lnTo>
                <a:lnTo>
                  <a:pt x="2862" y="3449"/>
                </a:lnTo>
                <a:lnTo>
                  <a:pt x="2128" y="3449"/>
                </a:lnTo>
                <a:lnTo>
                  <a:pt x="1798" y="3522"/>
                </a:lnTo>
                <a:lnTo>
                  <a:pt x="1101" y="3669"/>
                </a:lnTo>
                <a:lnTo>
                  <a:pt x="404" y="3889"/>
                </a:lnTo>
                <a:lnTo>
                  <a:pt x="184" y="3962"/>
                </a:lnTo>
                <a:lnTo>
                  <a:pt x="74" y="4036"/>
                </a:lnTo>
                <a:lnTo>
                  <a:pt x="0" y="4109"/>
                </a:lnTo>
                <a:lnTo>
                  <a:pt x="0" y="4182"/>
                </a:lnTo>
                <a:lnTo>
                  <a:pt x="0" y="4219"/>
                </a:lnTo>
                <a:lnTo>
                  <a:pt x="0" y="4402"/>
                </a:lnTo>
                <a:lnTo>
                  <a:pt x="37" y="4439"/>
                </a:lnTo>
                <a:lnTo>
                  <a:pt x="74" y="4513"/>
                </a:lnTo>
                <a:lnTo>
                  <a:pt x="257" y="4586"/>
                </a:lnTo>
                <a:lnTo>
                  <a:pt x="404" y="4586"/>
                </a:lnTo>
                <a:lnTo>
                  <a:pt x="514" y="4513"/>
                </a:lnTo>
                <a:lnTo>
                  <a:pt x="624" y="4439"/>
                </a:lnTo>
                <a:lnTo>
                  <a:pt x="881" y="4329"/>
                </a:lnTo>
                <a:lnTo>
                  <a:pt x="881" y="4366"/>
                </a:lnTo>
                <a:lnTo>
                  <a:pt x="881" y="4549"/>
                </a:lnTo>
                <a:lnTo>
                  <a:pt x="881" y="4696"/>
                </a:lnTo>
                <a:lnTo>
                  <a:pt x="954" y="5026"/>
                </a:lnTo>
                <a:lnTo>
                  <a:pt x="1211" y="5686"/>
                </a:lnTo>
                <a:lnTo>
                  <a:pt x="1468" y="6493"/>
                </a:lnTo>
                <a:lnTo>
                  <a:pt x="1761" y="7300"/>
                </a:lnTo>
                <a:lnTo>
                  <a:pt x="1798" y="7374"/>
                </a:lnTo>
                <a:lnTo>
                  <a:pt x="1871" y="7447"/>
                </a:lnTo>
                <a:lnTo>
                  <a:pt x="2055" y="7447"/>
                </a:lnTo>
                <a:lnTo>
                  <a:pt x="2128" y="7410"/>
                </a:lnTo>
                <a:lnTo>
                  <a:pt x="2165" y="7337"/>
                </a:lnTo>
                <a:lnTo>
                  <a:pt x="2201" y="7227"/>
                </a:lnTo>
                <a:lnTo>
                  <a:pt x="2201" y="7154"/>
                </a:lnTo>
                <a:lnTo>
                  <a:pt x="1945" y="6383"/>
                </a:lnTo>
                <a:lnTo>
                  <a:pt x="1688" y="5650"/>
                </a:lnTo>
                <a:lnTo>
                  <a:pt x="1468" y="4989"/>
                </a:lnTo>
                <a:lnTo>
                  <a:pt x="1321" y="4696"/>
                </a:lnTo>
                <a:lnTo>
                  <a:pt x="1138" y="4402"/>
                </a:lnTo>
                <a:lnTo>
                  <a:pt x="1211" y="4329"/>
                </a:lnTo>
                <a:lnTo>
                  <a:pt x="1248" y="4329"/>
                </a:lnTo>
                <a:lnTo>
                  <a:pt x="1248" y="4292"/>
                </a:lnTo>
                <a:lnTo>
                  <a:pt x="1211" y="4292"/>
                </a:lnTo>
                <a:lnTo>
                  <a:pt x="1174" y="4256"/>
                </a:lnTo>
                <a:lnTo>
                  <a:pt x="1138" y="4256"/>
                </a:lnTo>
                <a:lnTo>
                  <a:pt x="1504" y="4182"/>
                </a:lnTo>
                <a:lnTo>
                  <a:pt x="1871" y="4109"/>
                </a:lnTo>
                <a:lnTo>
                  <a:pt x="1945" y="4256"/>
                </a:lnTo>
                <a:lnTo>
                  <a:pt x="2055" y="4439"/>
                </a:lnTo>
                <a:lnTo>
                  <a:pt x="2238" y="4879"/>
                </a:lnTo>
                <a:lnTo>
                  <a:pt x="2421" y="5320"/>
                </a:lnTo>
                <a:lnTo>
                  <a:pt x="2495" y="5760"/>
                </a:lnTo>
                <a:lnTo>
                  <a:pt x="2605" y="6200"/>
                </a:lnTo>
                <a:lnTo>
                  <a:pt x="2715" y="6420"/>
                </a:lnTo>
                <a:lnTo>
                  <a:pt x="2788" y="6603"/>
                </a:lnTo>
                <a:lnTo>
                  <a:pt x="2935" y="6787"/>
                </a:lnTo>
                <a:lnTo>
                  <a:pt x="3082" y="6933"/>
                </a:lnTo>
                <a:lnTo>
                  <a:pt x="3228" y="6970"/>
                </a:lnTo>
                <a:lnTo>
                  <a:pt x="3302" y="6933"/>
                </a:lnTo>
                <a:lnTo>
                  <a:pt x="3375" y="6860"/>
                </a:lnTo>
                <a:lnTo>
                  <a:pt x="3375" y="6750"/>
                </a:lnTo>
                <a:lnTo>
                  <a:pt x="3302" y="6530"/>
                </a:lnTo>
                <a:lnTo>
                  <a:pt x="3192" y="6347"/>
                </a:lnTo>
                <a:lnTo>
                  <a:pt x="3082" y="6126"/>
                </a:lnTo>
                <a:lnTo>
                  <a:pt x="3008" y="5943"/>
                </a:lnTo>
                <a:lnTo>
                  <a:pt x="2898" y="5503"/>
                </a:lnTo>
                <a:lnTo>
                  <a:pt x="2788" y="5063"/>
                </a:lnTo>
                <a:lnTo>
                  <a:pt x="2605" y="4549"/>
                </a:lnTo>
                <a:lnTo>
                  <a:pt x="2458" y="4292"/>
                </a:lnTo>
                <a:lnTo>
                  <a:pt x="2311" y="4036"/>
                </a:lnTo>
                <a:lnTo>
                  <a:pt x="2752" y="4036"/>
                </a:lnTo>
                <a:lnTo>
                  <a:pt x="3192" y="4109"/>
                </a:lnTo>
                <a:lnTo>
                  <a:pt x="3192" y="4219"/>
                </a:lnTo>
                <a:lnTo>
                  <a:pt x="3228" y="4366"/>
                </a:lnTo>
                <a:lnTo>
                  <a:pt x="3302" y="4623"/>
                </a:lnTo>
                <a:lnTo>
                  <a:pt x="3522" y="5063"/>
                </a:lnTo>
                <a:lnTo>
                  <a:pt x="3779" y="5833"/>
                </a:lnTo>
                <a:lnTo>
                  <a:pt x="3852" y="5943"/>
                </a:lnTo>
                <a:lnTo>
                  <a:pt x="3889" y="6016"/>
                </a:lnTo>
                <a:lnTo>
                  <a:pt x="3962" y="6090"/>
                </a:lnTo>
                <a:lnTo>
                  <a:pt x="4109" y="6126"/>
                </a:lnTo>
                <a:lnTo>
                  <a:pt x="4146" y="6090"/>
                </a:lnTo>
                <a:lnTo>
                  <a:pt x="4219" y="6053"/>
                </a:lnTo>
                <a:lnTo>
                  <a:pt x="4292" y="5943"/>
                </a:lnTo>
                <a:lnTo>
                  <a:pt x="4292" y="5796"/>
                </a:lnTo>
                <a:lnTo>
                  <a:pt x="4256" y="5686"/>
                </a:lnTo>
                <a:lnTo>
                  <a:pt x="4182" y="5540"/>
                </a:lnTo>
                <a:lnTo>
                  <a:pt x="3852" y="4659"/>
                </a:lnTo>
                <a:lnTo>
                  <a:pt x="3669" y="4292"/>
                </a:lnTo>
                <a:lnTo>
                  <a:pt x="4035" y="4513"/>
                </a:lnTo>
                <a:lnTo>
                  <a:pt x="4182" y="4623"/>
                </a:lnTo>
                <a:lnTo>
                  <a:pt x="4329" y="4769"/>
                </a:lnTo>
                <a:lnTo>
                  <a:pt x="4439" y="4953"/>
                </a:lnTo>
                <a:lnTo>
                  <a:pt x="4512" y="5136"/>
                </a:lnTo>
                <a:lnTo>
                  <a:pt x="4659" y="5540"/>
                </a:lnTo>
                <a:lnTo>
                  <a:pt x="4806" y="6347"/>
                </a:lnTo>
                <a:lnTo>
                  <a:pt x="4842" y="6640"/>
                </a:lnTo>
                <a:lnTo>
                  <a:pt x="4952" y="6933"/>
                </a:lnTo>
                <a:lnTo>
                  <a:pt x="5063" y="7190"/>
                </a:lnTo>
                <a:lnTo>
                  <a:pt x="5209" y="7447"/>
                </a:lnTo>
                <a:lnTo>
                  <a:pt x="5393" y="7704"/>
                </a:lnTo>
                <a:lnTo>
                  <a:pt x="5576" y="7924"/>
                </a:lnTo>
                <a:lnTo>
                  <a:pt x="5759" y="8144"/>
                </a:lnTo>
                <a:lnTo>
                  <a:pt x="5980" y="8327"/>
                </a:lnTo>
                <a:lnTo>
                  <a:pt x="6236" y="8474"/>
                </a:lnTo>
                <a:lnTo>
                  <a:pt x="6493" y="8621"/>
                </a:lnTo>
                <a:lnTo>
                  <a:pt x="6750" y="8694"/>
                </a:lnTo>
                <a:lnTo>
                  <a:pt x="7043" y="8768"/>
                </a:lnTo>
                <a:lnTo>
                  <a:pt x="7300" y="8804"/>
                </a:lnTo>
                <a:lnTo>
                  <a:pt x="7924" y="8804"/>
                </a:lnTo>
                <a:lnTo>
                  <a:pt x="8217" y="8694"/>
                </a:lnTo>
                <a:lnTo>
                  <a:pt x="8511" y="8621"/>
                </a:lnTo>
                <a:lnTo>
                  <a:pt x="8731" y="8474"/>
                </a:lnTo>
                <a:lnTo>
                  <a:pt x="8951" y="8291"/>
                </a:lnTo>
                <a:lnTo>
                  <a:pt x="9171" y="8107"/>
                </a:lnTo>
                <a:lnTo>
                  <a:pt x="9354" y="7887"/>
                </a:lnTo>
                <a:lnTo>
                  <a:pt x="9464" y="7667"/>
                </a:lnTo>
                <a:lnTo>
                  <a:pt x="9611" y="7410"/>
                </a:lnTo>
                <a:lnTo>
                  <a:pt x="9684" y="7117"/>
                </a:lnTo>
                <a:lnTo>
                  <a:pt x="9721" y="6787"/>
                </a:lnTo>
                <a:lnTo>
                  <a:pt x="9758" y="6457"/>
                </a:lnTo>
                <a:lnTo>
                  <a:pt x="9721" y="6090"/>
                </a:lnTo>
                <a:lnTo>
                  <a:pt x="9684" y="5760"/>
                </a:lnTo>
                <a:lnTo>
                  <a:pt x="9538" y="5063"/>
                </a:lnTo>
                <a:lnTo>
                  <a:pt x="9354" y="4366"/>
                </a:lnTo>
                <a:lnTo>
                  <a:pt x="9024" y="2788"/>
                </a:lnTo>
                <a:lnTo>
                  <a:pt x="8951" y="2422"/>
                </a:lnTo>
                <a:lnTo>
                  <a:pt x="8951" y="2238"/>
                </a:lnTo>
                <a:lnTo>
                  <a:pt x="8951" y="2055"/>
                </a:lnTo>
                <a:lnTo>
                  <a:pt x="9024" y="2348"/>
                </a:lnTo>
                <a:lnTo>
                  <a:pt x="9098" y="2568"/>
                </a:lnTo>
                <a:lnTo>
                  <a:pt x="9244" y="2788"/>
                </a:lnTo>
                <a:lnTo>
                  <a:pt x="9391" y="3009"/>
                </a:lnTo>
                <a:lnTo>
                  <a:pt x="9501" y="3082"/>
                </a:lnTo>
                <a:lnTo>
                  <a:pt x="9611" y="3119"/>
                </a:lnTo>
                <a:lnTo>
                  <a:pt x="9684" y="3119"/>
                </a:lnTo>
                <a:lnTo>
                  <a:pt x="9758" y="3082"/>
                </a:lnTo>
                <a:lnTo>
                  <a:pt x="9794" y="3045"/>
                </a:lnTo>
                <a:lnTo>
                  <a:pt x="9831" y="2972"/>
                </a:lnTo>
                <a:lnTo>
                  <a:pt x="9758" y="2788"/>
                </a:lnTo>
                <a:lnTo>
                  <a:pt x="9648" y="2605"/>
                </a:lnTo>
                <a:lnTo>
                  <a:pt x="9464" y="2275"/>
                </a:lnTo>
                <a:lnTo>
                  <a:pt x="9318" y="1908"/>
                </a:lnTo>
                <a:lnTo>
                  <a:pt x="9244" y="1725"/>
                </a:lnTo>
                <a:lnTo>
                  <a:pt x="9134" y="1541"/>
                </a:lnTo>
                <a:lnTo>
                  <a:pt x="9171" y="1505"/>
                </a:lnTo>
                <a:lnTo>
                  <a:pt x="9354" y="1358"/>
                </a:lnTo>
                <a:lnTo>
                  <a:pt x="9538" y="1248"/>
                </a:lnTo>
                <a:lnTo>
                  <a:pt x="9978" y="1101"/>
                </a:lnTo>
                <a:lnTo>
                  <a:pt x="10051" y="1395"/>
                </a:lnTo>
                <a:lnTo>
                  <a:pt x="10125" y="1688"/>
                </a:lnTo>
                <a:lnTo>
                  <a:pt x="10345" y="2238"/>
                </a:lnTo>
                <a:lnTo>
                  <a:pt x="10418" y="2495"/>
                </a:lnTo>
                <a:lnTo>
                  <a:pt x="10491" y="2825"/>
                </a:lnTo>
                <a:lnTo>
                  <a:pt x="10565" y="2972"/>
                </a:lnTo>
                <a:lnTo>
                  <a:pt x="10638" y="3082"/>
                </a:lnTo>
                <a:lnTo>
                  <a:pt x="10748" y="3192"/>
                </a:lnTo>
                <a:lnTo>
                  <a:pt x="10858" y="3229"/>
                </a:lnTo>
                <a:lnTo>
                  <a:pt x="10968" y="3229"/>
                </a:lnTo>
                <a:lnTo>
                  <a:pt x="11042" y="3192"/>
                </a:lnTo>
                <a:lnTo>
                  <a:pt x="11115" y="3119"/>
                </a:lnTo>
                <a:lnTo>
                  <a:pt x="11115" y="3009"/>
                </a:lnTo>
                <a:lnTo>
                  <a:pt x="11115" y="2972"/>
                </a:lnTo>
                <a:lnTo>
                  <a:pt x="11078" y="2899"/>
                </a:lnTo>
                <a:lnTo>
                  <a:pt x="11005" y="2825"/>
                </a:lnTo>
                <a:lnTo>
                  <a:pt x="10932" y="2642"/>
                </a:lnTo>
                <a:lnTo>
                  <a:pt x="10895" y="2458"/>
                </a:lnTo>
                <a:lnTo>
                  <a:pt x="10675" y="1835"/>
                </a:lnTo>
                <a:lnTo>
                  <a:pt x="10528" y="1395"/>
                </a:lnTo>
                <a:lnTo>
                  <a:pt x="10418" y="1174"/>
                </a:lnTo>
                <a:lnTo>
                  <a:pt x="10308" y="991"/>
                </a:lnTo>
                <a:lnTo>
                  <a:pt x="10455" y="918"/>
                </a:lnTo>
                <a:lnTo>
                  <a:pt x="11005" y="734"/>
                </a:lnTo>
                <a:lnTo>
                  <a:pt x="11152" y="1174"/>
                </a:lnTo>
                <a:lnTo>
                  <a:pt x="11298" y="1615"/>
                </a:lnTo>
                <a:lnTo>
                  <a:pt x="11555" y="2348"/>
                </a:lnTo>
                <a:lnTo>
                  <a:pt x="11702" y="2678"/>
                </a:lnTo>
                <a:lnTo>
                  <a:pt x="11775" y="2788"/>
                </a:lnTo>
                <a:lnTo>
                  <a:pt x="11922" y="2899"/>
                </a:lnTo>
                <a:lnTo>
                  <a:pt x="11959" y="2935"/>
                </a:lnTo>
                <a:lnTo>
                  <a:pt x="12032" y="2899"/>
                </a:lnTo>
                <a:lnTo>
                  <a:pt x="12069" y="2899"/>
                </a:lnTo>
                <a:lnTo>
                  <a:pt x="12105" y="2825"/>
                </a:lnTo>
                <a:lnTo>
                  <a:pt x="12142" y="2715"/>
                </a:lnTo>
                <a:lnTo>
                  <a:pt x="12142" y="2568"/>
                </a:lnTo>
                <a:lnTo>
                  <a:pt x="12069" y="2275"/>
                </a:lnTo>
                <a:lnTo>
                  <a:pt x="11812" y="1688"/>
                </a:lnTo>
                <a:lnTo>
                  <a:pt x="11592" y="1101"/>
                </a:lnTo>
                <a:lnTo>
                  <a:pt x="11445" y="698"/>
                </a:lnTo>
                <a:lnTo>
                  <a:pt x="11372" y="588"/>
                </a:lnTo>
                <a:lnTo>
                  <a:pt x="11665" y="441"/>
                </a:lnTo>
                <a:lnTo>
                  <a:pt x="11922" y="294"/>
                </a:lnTo>
                <a:lnTo>
                  <a:pt x="12105" y="147"/>
                </a:lnTo>
                <a:lnTo>
                  <a:pt x="12142" y="111"/>
                </a:lnTo>
                <a:lnTo>
                  <a:pt x="12142" y="74"/>
                </a:lnTo>
                <a:lnTo>
                  <a:pt x="12105" y="37"/>
                </a:lnTo>
                <a:lnTo>
                  <a:pt x="12069" y="1"/>
                </a:lnTo>
                <a:close/>
                <a:moveTo>
                  <a:pt x="4072" y="7080"/>
                </a:moveTo>
                <a:lnTo>
                  <a:pt x="4035" y="7117"/>
                </a:lnTo>
                <a:lnTo>
                  <a:pt x="3999" y="7154"/>
                </a:lnTo>
                <a:lnTo>
                  <a:pt x="3999" y="7337"/>
                </a:lnTo>
                <a:lnTo>
                  <a:pt x="3999" y="7557"/>
                </a:lnTo>
                <a:lnTo>
                  <a:pt x="4072" y="7961"/>
                </a:lnTo>
                <a:lnTo>
                  <a:pt x="4219" y="8327"/>
                </a:lnTo>
                <a:lnTo>
                  <a:pt x="4366" y="8731"/>
                </a:lnTo>
                <a:lnTo>
                  <a:pt x="4439" y="8804"/>
                </a:lnTo>
                <a:lnTo>
                  <a:pt x="4182" y="8988"/>
                </a:lnTo>
                <a:lnTo>
                  <a:pt x="3889" y="9098"/>
                </a:lnTo>
                <a:lnTo>
                  <a:pt x="3852" y="8951"/>
                </a:lnTo>
                <a:lnTo>
                  <a:pt x="3815" y="8804"/>
                </a:lnTo>
                <a:lnTo>
                  <a:pt x="3669" y="8511"/>
                </a:lnTo>
                <a:lnTo>
                  <a:pt x="3522" y="8071"/>
                </a:lnTo>
                <a:lnTo>
                  <a:pt x="3449" y="7887"/>
                </a:lnTo>
                <a:lnTo>
                  <a:pt x="3339" y="7667"/>
                </a:lnTo>
                <a:lnTo>
                  <a:pt x="3228" y="7630"/>
                </a:lnTo>
                <a:lnTo>
                  <a:pt x="3155" y="7630"/>
                </a:lnTo>
                <a:lnTo>
                  <a:pt x="3045" y="7704"/>
                </a:lnTo>
                <a:lnTo>
                  <a:pt x="3045" y="7777"/>
                </a:lnTo>
                <a:lnTo>
                  <a:pt x="3082" y="7997"/>
                </a:lnTo>
                <a:lnTo>
                  <a:pt x="3118" y="8217"/>
                </a:lnTo>
                <a:lnTo>
                  <a:pt x="3265" y="8658"/>
                </a:lnTo>
                <a:lnTo>
                  <a:pt x="3339" y="8951"/>
                </a:lnTo>
                <a:lnTo>
                  <a:pt x="3412" y="9098"/>
                </a:lnTo>
                <a:lnTo>
                  <a:pt x="3485" y="9244"/>
                </a:lnTo>
                <a:lnTo>
                  <a:pt x="2825" y="9428"/>
                </a:lnTo>
                <a:lnTo>
                  <a:pt x="2788" y="9281"/>
                </a:lnTo>
                <a:lnTo>
                  <a:pt x="2642" y="8768"/>
                </a:lnTo>
                <a:lnTo>
                  <a:pt x="2532" y="8547"/>
                </a:lnTo>
                <a:lnTo>
                  <a:pt x="2385" y="8327"/>
                </a:lnTo>
                <a:lnTo>
                  <a:pt x="2385" y="8254"/>
                </a:lnTo>
                <a:lnTo>
                  <a:pt x="2385" y="8217"/>
                </a:lnTo>
                <a:lnTo>
                  <a:pt x="2421" y="8181"/>
                </a:lnTo>
                <a:lnTo>
                  <a:pt x="2421" y="8144"/>
                </a:lnTo>
                <a:lnTo>
                  <a:pt x="2421" y="8107"/>
                </a:lnTo>
                <a:lnTo>
                  <a:pt x="2385" y="8107"/>
                </a:lnTo>
                <a:lnTo>
                  <a:pt x="2275" y="8144"/>
                </a:lnTo>
                <a:lnTo>
                  <a:pt x="2128" y="8144"/>
                </a:lnTo>
                <a:lnTo>
                  <a:pt x="2055" y="8181"/>
                </a:lnTo>
                <a:lnTo>
                  <a:pt x="2018" y="8254"/>
                </a:lnTo>
                <a:lnTo>
                  <a:pt x="1981" y="8327"/>
                </a:lnTo>
                <a:lnTo>
                  <a:pt x="1981" y="8401"/>
                </a:lnTo>
                <a:lnTo>
                  <a:pt x="2165" y="8841"/>
                </a:lnTo>
                <a:lnTo>
                  <a:pt x="2348" y="9318"/>
                </a:lnTo>
                <a:lnTo>
                  <a:pt x="2385" y="9575"/>
                </a:lnTo>
                <a:lnTo>
                  <a:pt x="1945" y="9685"/>
                </a:lnTo>
                <a:lnTo>
                  <a:pt x="1871" y="9721"/>
                </a:lnTo>
                <a:lnTo>
                  <a:pt x="1798" y="9795"/>
                </a:lnTo>
                <a:lnTo>
                  <a:pt x="1798" y="9868"/>
                </a:lnTo>
                <a:lnTo>
                  <a:pt x="1761" y="9941"/>
                </a:lnTo>
                <a:lnTo>
                  <a:pt x="1798" y="10015"/>
                </a:lnTo>
                <a:lnTo>
                  <a:pt x="1835" y="10088"/>
                </a:lnTo>
                <a:lnTo>
                  <a:pt x="1908" y="10161"/>
                </a:lnTo>
                <a:lnTo>
                  <a:pt x="1981" y="10198"/>
                </a:lnTo>
                <a:lnTo>
                  <a:pt x="2275" y="10198"/>
                </a:lnTo>
                <a:lnTo>
                  <a:pt x="2385" y="10125"/>
                </a:lnTo>
                <a:lnTo>
                  <a:pt x="2495" y="10088"/>
                </a:lnTo>
                <a:lnTo>
                  <a:pt x="2532" y="10051"/>
                </a:lnTo>
                <a:lnTo>
                  <a:pt x="2568" y="10088"/>
                </a:lnTo>
                <a:lnTo>
                  <a:pt x="2605" y="10125"/>
                </a:lnTo>
                <a:lnTo>
                  <a:pt x="2678" y="10125"/>
                </a:lnTo>
                <a:lnTo>
                  <a:pt x="2788" y="10088"/>
                </a:lnTo>
                <a:lnTo>
                  <a:pt x="2825" y="9978"/>
                </a:lnTo>
                <a:lnTo>
                  <a:pt x="3265" y="9868"/>
                </a:lnTo>
                <a:lnTo>
                  <a:pt x="3742" y="9721"/>
                </a:lnTo>
                <a:lnTo>
                  <a:pt x="4146" y="9575"/>
                </a:lnTo>
                <a:lnTo>
                  <a:pt x="4549" y="9354"/>
                </a:lnTo>
                <a:lnTo>
                  <a:pt x="4732" y="9208"/>
                </a:lnTo>
                <a:lnTo>
                  <a:pt x="4879" y="9061"/>
                </a:lnTo>
                <a:lnTo>
                  <a:pt x="5026" y="8841"/>
                </a:lnTo>
                <a:lnTo>
                  <a:pt x="5136" y="8621"/>
                </a:lnTo>
                <a:lnTo>
                  <a:pt x="5209" y="8401"/>
                </a:lnTo>
                <a:lnTo>
                  <a:pt x="5173" y="8181"/>
                </a:lnTo>
                <a:lnTo>
                  <a:pt x="5099" y="7997"/>
                </a:lnTo>
                <a:lnTo>
                  <a:pt x="5026" y="7887"/>
                </a:lnTo>
                <a:lnTo>
                  <a:pt x="4952" y="7814"/>
                </a:lnTo>
                <a:lnTo>
                  <a:pt x="4842" y="7814"/>
                </a:lnTo>
                <a:lnTo>
                  <a:pt x="4806" y="7851"/>
                </a:lnTo>
                <a:lnTo>
                  <a:pt x="4806" y="7887"/>
                </a:lnTo>
                <a:lnTo>
                  <a:pt x="4732" y="8327"/>
                </a:lnTo>
                <a:lnTo>
                  <a:pt x="4512" y="7667"/>
                </a:lnTo>
                <a:lnTo>
                  <a:pt x="4366" y="7374"/>
                </a:lnTo>
                <a:lnTo>
                  <a:pt x="4182" y="7117"/>
                </a:lnTo>
                <a:lnTo>
                  <a:pt x="4146" y="7080"/>
                </a:lnTo>
                <a:close/>
              </a:path>
            </a:pathLst>
          </a:custGeom>
          <a:solidFill>
            <a:srgbClr val="6D9EE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A4C2F4"/>
              </a:solidFill>
              <a:latin typeface="Arial"/>
              <a:ea typeface="Arial"/>
              <a:cs typeface="Arial"/>
              <a:sym typeface="Arial"/>
            </a:endParaRPr>
          </a:p>
        </p:txBody>
      </p:sp>
      <p:sp>
        <p:nvSpPr>
          <p:cNvPr id="934" name="Google Shape;934;p42"/>
          <p:cNvSpPr/>
          <p:nvPr/>
        </p:nvSpPr>
        <p:spPr>
          <a:xfrm>
            <a:off x="4489179" y="4206693"/>
            <a:ext cx="180033" cy="373539"/>
          </a:xfrm>
          <a:custGeom>
            <a:avLst/>
            <a:gdLst/>
            <a:ahLst/>
            <a:cxnLst/>
            <a:rect l="l" t="t" r="r" b="b"/>
            <a:pathLst>
              <a:path w="6347" h="13169" extrusionOk="0">
                <a:moveTo>
                  <a:pt x="588" y="330"/>
                </a:moveTo>
                <a:lnTo>
                  <a:pt x="808" y="367"/>
                </a:lnTo>
                <a:lnTo>
                  <a:pt x="1028" y="440"/>
                </a:lnTo>
                <a:lnTo>
                  <a:pt x="1211" y="550"/>
                </a:lnTo>
                <a:lnTo>
                  <a:pt x="1395" y="734"/>
                </a:lnTo>
                <a:lnTo>
                  <a:pt x="1578" y="917"/>
                </a:lnTo>
                <a:lnTo>
                  <a:pt x="1688" y="1101"/>
                </a:lnTo>
                <a:lnTo>
                  <a:pt x="1798" y="1321"/>
                </a:lnTo>
                <a:lnTo>
                  <a:pt x="1908" y="1541"/>
                </a:lnTo>
                <a:lnTo>
                  <a:pt x="1982" y="1761"/>
                </a:lnTo>
                <a:lnTo>
                  <a:pt x="2018" y="2018"/>
                </a:lnTo>
                <a:lnTo>
                  <a:pt x="2018" y="2458"/>
                </a:lnTo>
                <a:lnTo>
                  <a:pt x="2018" y="2495"/>
                </a:lnTo>
                <a:lnTo>
                  <a:pt x="1982" y="2421"/>
                </a:lnTo>
                <a:lnTo>
                  <a:pt x="1762" y="1944"/>
                </a:lnTo>
                <a:lnTo>
                  <a:pt x="1615" y="1724"/>
                </a:lnTo>
                <a:lnTo>
                  <a:pt x="1432" y="1504"/>
                </a:lnTo>
                <a:lnTo>
                  <a:pt x="1395" y="1467"/>
                </a:lnTo>
                <a:lnTo>
                  <a:pt x="1322" y="1467"/>
                </a:lnTo>
                <a:lnTo>
                  <a:pt x="1285" y="1504"/>
                </a:lnTo>
                <a:lnTo>
                  <a:pt x="1285" y="1578"/>
                </a:lnTo>
                <a:lnTo>
                  <a:pt x="1322" y="1834"/>
                </a:lnTo>
                <a:lnTo>
                  <a:pt x="1395" y="2128"/>
                </a:lnTo>
                <a:lnTo>
                  <a:pt x="1615" y="2641"/>
                </a:lnTo>
                <a:lnTo>
                  <a:pt x="1725" y="2935"/>
                </a:lnTo>
                <a:lnTo>
                  <a:pt x="1615" y="2861"/>
                </a:lnTo>
                <a:lnTo>
                  <a:pt x="1468" y="2715"/>
                </a:lnTo>
                <a:lnTo>
                  <a:pt x="1248" y="2348"/>
                </a:lnTo>
                <a:lnTo>
                  <a:pt x="1065" y="1981"/>
                </a:lnTo>
                <a:lnTo>
                  <a:pt x="955" y="1724"/>
                </a:lnTo>
                <a:lnTo>
                  <a:pt x="845" y="1394"/>
                </a:lnTo>
                <a:lnTo>
                  <a:pt x="735" y="1027"/>
                </a:lnTo>
                <a:lnTo>
                  <a:pt x="661" y="697"/>
                </a:lnTo>
                <a:lnTo>
                  <a:pt x="588" y="330"/>
                </a:lnTo>
                <a:close/>
                <a:moveTo>
                  <a:pt x="3706" y="2825"/>
                </a:moveTo>
                <a:lnTo>
                  <a:pt x="3926" y="2861"/>
                </a:lnTo>
                <a:lnTo>
                  <a:pt x="4109" y="2935"/>
                </a:lnTo>
                <a:lnTo>
                  <a:pt x="4733" y="3118"/>
                </a:lnTo>
                <a:lnTo>
                  <a:pt x="4990" y="3228"/>
                </a:lnTo>
                <a:lnTo>
                  <a:pt x="5283" y="3375"/>
                </a:lnTo>
                <a:lnTo>
                  <a:pt x="5503" y="3522"/>
                </a:lnTo>
                <a:lnTo>
                  <a:pt x="5687" y="3668"/>
                </a:lnTo>
                <a:lnTo>
                  <a:pt x="5687" y="3668"/>
                </a:lnTo>
                <a:lnTo>
                  <a:pt x="5540" y="3632"/>
                </a:lnTo>
                <a:lnTo>
                  <a:pt x="5467" y="3632"/>
                </a:lnTo>
                <a:lnTo>
                  <a:pt x="5393" y="3705"/>
                </a:lnTo>
                <a:lnTo>
                  <a:pt x="5356" y="3778"/>
                </a:lnTo>
                <a:lnTo>
                  <a:pt x="5393" y="3888"/>
                </a:lnTo>
                <a:lnTo>
                  <a:pt x="5026" y="4035"/>
                </a:lnTo>
                <a:lnTo>
                  <a:pt x="4660" y="4109"/>
                </a:lnTo>
                <a:lnTo>
                  <a:pt x="4293" y="4182"/>
                </a:lnTo>
                <a:lnTo>
                  <a:pt x="3889" y="4182"/>
                </a:lnTo>
                <a:lnTo>
                  <a:pt x="3449" y="4109"/>
                </a:lnTo>
                <a:lnTo>
                  <a:pt x="3046" y="3999"/>
                </a:lnTo>
                <a:lnTo>
                  <a:pt x="2862" y="3925"/>
                </a:lnTo>
                <a:lnTo>
                  <a:pt x="2642" y="3815"/>
                </a:lnTo>
                <a:lnTo>
                  <a:pt x="2459" y="3668"/>
                </a:lnTo>
                <a:lnTo>
                  <a:pt x="2349" y="3595"/>
                </a:lnTo>
                <a:lnTo>
                  <a:pt x="2312" y="3522"/>
                </a:lnTo>
                <a:lnTo>
                  <a:pt x="2532" y="3668"/>
                </a:lnTo>
                <a:lnTo>
                  <a:pt x="2789" y="3815"/>
                </a:lnTo>
                <a:lnTo>
                  <a:pt x="3046" y="3888"/>
                </a:lnTo>
                <a:lnTo>
                  <a:pt x="3339" y="3999"/>
                </a:lnTo>
                <a:lnTo>
                  <a:pt x="3596" y="4035"/>
                </a:lnTo>
                <a:lnTo>
                  <a:pt x="3889" y="4109"/>
                </a:lnTo>
                <a:lnTo>
                  <a:pt x="4073" y="4109"/>
                </a:lnTo>
                <a:lnTo>
                  <a:pt x="4183" y="4072"/>
                </a:lnTo>
                <a:lnTo>
                  <a:pt x="4329" y="4035"/>
                </a:lnTo>
                <a:lnTo>
                  <a:pt x="4439" y="3962"/>
                </a:lnTo>
                <a:lnTo>
                  <a:pt x="4476" y="3888"/>
                </a:lnTo>
                <a:lnTo>
                  <a:pt x="4439" y="3778"/>
                </a:lnTo>
                <a:lnTo>
                  <a:pt x="4329" y="3705"/>
                </a:lnTo>
                <a:lnTo>
                  <a:pt x="4219" y="3632"/>
                </a:lnTo>
                <a:lnTo>
                  <a:pt x="3963" y="3595"/>
                </a:lnTo>
                <a:lnTo>
                  <a:pt x="3706" y="3558"/>
                </a:lnTo>
                <a:lnTo>
                  <a:pt x="3449" y="3522"/>
                </a:lnTo>
                <a:lnTo>
                  <a:pt x="2715" y="3338"/>
                </a:lnTo>
                <a:lnTo>
                  <a:pt x="2862" y="3228"/>
                </a:lnTo>
                <a:lnTo>
                  <a:pt x="3082" y="3081"/>
                </a:lnTo>
                <a:lnTo>
                  <a:pt x="3302" y="2935"/>
                </a:lnTo>
                <a:lnTo>
                  <a:pt x="3486" y="2861"/>
                </a:lnTo>
                <a:lnTo>
                  <a:pt x="3706" y="2825"/>
                </a:lnTo>
                <a:close/>
                <a:moveTo>
                  <a:pt x="1285" y="5686"/>
                </a:moveTo>
                <a:lnTo>
                  <a:pt x="1725" y="5723"/>
                </a:lnTo>
                <a:lnTo>
                  <a:pt x="1762" y="5723"/>
                </a:lnTo>
                <a:lnTo>
                  <a:pt x="1835" y="5869"/>
                </a:lnTo>
                <a:lnTo>
                  <a:pt x="1908" y="5943"/>
                </a:lnTo>
                <a:lnTo>
                  <a:pt x="2018" y="5943"/>
                </a:lnTo>
                <a:lnTo>
                  <a:pt x="2129" y="5869"/>
                </a:lnTo>
                <a:lnTo>
                  <a:pt x="2165" y="5759"/>
                </a:lnTo>
                <a:lnTo>
                  <a:pt x="2642" y="5796"/>
                </a:lnTo>
                <a:lnTo>
                  <a:pt x="3082" y="5796"/>
                </a:lnTo>
                <a:lnTo>
                  <a:pt x="3339" y="5833"/>
                </a:lnTo>
                <a:lnTo>
                  <a:pt x="3522" y="5869"/>
                </a:lnTo>
                <a:lnTo>
                  <a:pt x="3522" y="6016"/>
                </a:lnTo>
                <a:lnTo>
                  <a:pt x="3376" y="5979"/>
                </a:lnTo>
                <a:lnTo>
                  <a:pt x="3266" y="6016"/>
                </a:lnTo>
                <a:lnTo>
                  <a:pt x="3119" y="6089"/>
                </a:lnTo>
                <a:lnTo>
                  <a:pt x="3082" y="6163"/>
                </a:lnTo>
                <a:lnTo>
                  <a:pt x="3082" y="6236"/>
                </a:lnTo>
                <a:lnTo>
                  <a:pt x="2752" y="6236"/>
                </a:lnTo>
                <a:lnTo>
                  <a:pt x="1322" y="6163"/>
                </a:lnTo>
                <a:lnTo>
                  <a:pt x="808" y="6089"/>
                </a:lnTo>
                <a:lnTo>
                  <a:pt x="515" y="6053"/>
                </a:lnTo>
                <a:lnTo>
                  <a:pt x="258" y="6089"/>
                </a:lnTo>
                <a:lnTo>
                  <a:pt x="368" y="5943"/>
                </a:lnTo>
                <a:lnTo>
                  <a:pt x="515" y="5833"/>
                </a:lnTo>
                <a:lnTo>
                  <a:pt x="661" y="5723"/>
                </a:lnTo>
                <a:lnTo>
                  <a:pt x="808" y="5686"/>
                </a:lnTo>
                <a:close/>
                <a:moveTo>
                  <a:pt x="2239" y="6676"/>
                </a:moveTo>
                <a:lnTo>
                  <a:pt x="3009" y="6713"/>
                </a:lnTo>
                <a:lnTo>
                  <a:pt x="3156" y="6750"/>
                </a:lnTo>
                <a:lnTo>
                  <a:pt x="3156" y="7997"/>
                </a:lnTo>
                <a:lnTo>
                  <a:pt x="3119" y="9244"/>
                </a:lnTo>
                <a:lnTo>
                  <a:pt x="2422" y="9354"/>
                </a:lnTo>
                <a:lnTo>
                  <a:pt x="2422" y="8951"/>
                </a:lnTo>
                <a:lnTo>
                  <a:pt x="2312" y="7630"/>
                </a:lnTo>
                <a:lnTo>
                  <a:pt x="2275" y="6933"/>
                </a:lnTo>
                <a:lnTo>
                  <a:pt x="2239" y="6676"/>
                </a:lnTo>
                <a:close/>
                <a:moveTo>
                  <a:pt x="1065" y="6566"/>
                </a:moveTo>
                <a:lnTo>
                  <a:pt x="1872" y="6676"/>
                </a:lnTo>
                <a:lnTo>
                  <a:pt x="1835" y="6786"/>
                </a:lnTo>
                <a:lnTo>
                  <a:pt x="1835" y="6933"/>
                </a:lnTo>
                <a:lnTo>
                  <a:pt x="1872" y="7226"/>
                </a:lnTo>
                <a:lnTo>
                  <a:pt x="1945" y="8804"/>
                </a:lnTo>
                <a:lnTo>
                  <a:pt x="1982" y="9391"/>
                </a:lnTo>
                <a:lnTo>
                  <a:pt x="1542" y="9391"/>
                </a:lnTo>
                <a:lnTo>
                  <a:pt x="1101" y="9427"/>
                </a:lnTo>
                <a:lnTo>
                  <a:pt x="1028" y="8254"/>
                </a:lnTo>
                <a:lnTo>
                  <a:pt x="955" y="7410"/>
                </a:lnTo>
                <a:lnTo>
                  <a:pt x="918" y="6970"/>
                </a:lnTo>
                <a:lnTo>
                  <a:pt x="808" y="6566"/>
                </a:lnTo>
                <a:close/>
                <a:moveTo>
                  <a:pt x="3082" y="9721"/>
                </a:moveTo>
                <a:lnTo>
                  <a:pt x="3009" y="10454"/>
                </a:lnTo>
                <a:lnTo>
                  <a:pt x="2972" y="10454"/>
                </a:lnTo>
                <a:lnTo>
                  <a:pt x="2862" y="10418"/>
                </a:lnTo>
                <a:lnTo>
                  <a:pt x="2752" y="10418"/>
                </a:lnTo>
                <a:lnTo>
                  <a:pt x="2605" y="10454"/>
                </a:lnTo>
                <a:lnTo>
                  <a:pt x="2495" y="10528"/>
                </a:lnTo>
                <a:lnTo>
                  <a:pt x="2495" y="10418"/>
                </a:lnTo>
                <a:lnTo>
                  <a:pt x="2459" y="9831"/>
                </a:lnTo>
                <a:lnTo>
                  <a:pt x="2789" y="9794"/>
                </a:lnTo>
                <a:lnTo>
                  <a:pt x="3082" y="9721"/>
                </a:lnTo>
                <a:close/>
                <a:moveTo>
                  <a:pt x="1138" y="9758"/>
                </a:moveTo>
                <a:lnTo>
                  <a:pt x="1358" y="9831"/>
                </a:lnTo>
                <a:lnTo>
                  <a:pt x="1542" y="9831"/>
                </a:lnTo>
                <a:lnTo>
                  <a:pt x="1982" y="9868"/>
                </a:lnTo>
                <a:lnTo>
                  <a:pt x="2018" y="10088"/>
                </a:lnTo>
                <a:lnTo>
                  <a:pt x="1982" y="10124"/>
                </a:lnTo>
                <a:lnTo>
                  <a:pt x="1688" y="10088"/>
                </a:lnTo>
                <a:lnTo>
                  <a:pt x="1615" y="10124"/>
                </a:lnTo>
                <a:lnTo>
                  <a:pt x="1542" y="10161"/>
                </a:lnTo>
                <a:lnTo>
                  <a:pt x="1542" y="10234"/>
                </a:lnTo>
                <a:lnTo>
                  <a:pt x="1578" y="10308"/>
                </a:lnTo>
                <a:lnTo>
                  <a:pt x="1725" y="10454"/>
                </a:lnTo>
                <a:lnTo>
                  <a:pt x="1945" y="10491"/>
                </a:lnTo>
                <a:lnTo>
                  <a:pt x="2018" y="10491"/>
                </a:lnTo>
                <a:lnTo>
                  <a:pt x="2018" y="10748"/>
                </a:lnTo>
                <a:lnTo>
                  <a:pt x="1798" y="10785"/>
                </a:lnTo>
                <a:lnTo>
                  <a:pt x="1798" y="10748"/>
                </a:lnTo>
                <a:lnTo>
                  <a:pt x="1762" y="10748"/>
                </a:lnTo>
                <a:lnTo>
                  <a:pt x="1688" y="10785"/>
                </a:lnTo>
                <a:lnTo>
                  <a:pt x="1615" y="10821"/>
                </a:lnTo>
                <a:lnTo>
                  <a:pt x="1542" y="10895"/>
                </a:lnTo>
                <a:lnTo>
                  <a:pt x="1505" y="11005"/>
                </a:lnTo>
                <a:lnTo>
                  <a:pt x="1542" y="11078"/>
                </a:lnTo>
                <a:lnTo>
                  <a:pt x="1652" y="11151"/>
                </a:lnTo>
                <a:lnTo>
                  <a:pt x="2055" y="11151"/>
                </a:lnTo>
                <a:lnTo>
                  <a:pt x="2129" y="11408"/>
                </a:lnTo>
                <a:lnTo>
                  <a:pt x="2239" y="11592"/>
                </a:lnTo>
                <a:lnTo>
                  <a:pt x="2275" y="11628"/>
                </a:lnTo>
                <a:lnTo>
                  <a:pt x="2349" y="11628"/>
                </a:lnTo>
                <a:lnTo>
                  <a:pt x="2422" y="11592"/>
                </a:lnTo>
                <a:lnTo>
                  <a:pt x="2459" y="11555"/>
                </a:lnTo>
                <a:lnTo>
                  <a:pt x="2532" y="11371"/>
                </a:lnTo>
                <a:lnTo>
                  <a:pt x="2569" y="11188"/>
                </a:lnTo>
                <a:lnTo>
                  <a:pt x="2569" y="11005"/>
                </a:lnTo>
                <a:lnTo>
                  <a:pt x="2532" y="10785"/>
                </a:lnTo>
                <a:lnTo>
                  <a:pt x="2679" y="10821"/>
                </a:lnTo>
                <a:lnTo>
                  <a:pt x="3009" y="10821"/>
                </a:lnTo>
                <a:lnTo>
                  <a:pt x="2936" y="11408"/>
                </a:lnTo>
                <a:lnTo>
                  <a:pt x="2862" y="11812"/>
                </a:lnTo>
                <a:lnTo>
                  <a:pt x="2825" y="11995"/>
                </a:lnTo>
                <a:lnTo>
                  <a:pt x="2752" y="12178"/>
                </a:lnTo>
                <a:lnTo>
                  <a:pt x="2642" y="12362"/>
                </a:lnTo>
                <a:lnTo>
                  <a:pt x="2532" y="12472"/>
                </a:lnTo>
                <a:lnTo>
                  <a:pt x="2349" y="12582"/>
                </a:lnTo>
                <a:lnTo>
                  <a:pt x="2129" y="12619"/>
                </a:lnTo>
                <a:lnTo>
                  <a:pt x="1945" y="12619"/>
                </a:lnTo>
                <a:lnTo>
                  <a:pt x="1798" y="12582"/>
                </a:lnTo>
                <a:lnTo>
                  <a:pt x="1652" y="12472"/>
                </a:lnTo>
                <a:lnTo>
                  <a:pt x="1505" y="12362"/>
                </a:lnTo>
                <a:lnTo>
                  <a:pt x="1432" y="12215"/>
                </a:lnTo>
                <a:lnTo>
                  <a:pt x="1322" y="12068"/>
                </a:lnTo>
                <a:lnTo>
                  <a:pt x="1211" y="11738"/>
                </a:lnTo>
                <a:lnTo>
                  <a:pt x="1138" y="11335"/>
                </a:lnTo>
                <a:lnTo>
                  <a:pt x="1138" y="10858"/>
                </a:lnTo>
                <a:lnTo>
                  <a:pt x="1138" y="10014"/>
                </a:lnTo>
                <a:lnTo>
                  <a:pt x="1138" y="9758"/>
                </a:lnTo>
                <a:close/>
                <a:moveTo>
                  <a:pt x="625" y="0"/>
                </a:moveTo>
                <a:lnTo>
                  <a:pt x="478" y="37"/>
                </a:lnTo>
                <a:lnTo>
                  <a:pt x="331" y="110"/>
                </a:lnTo>
                <a:lnTo>
                  <a:pt x="294" y="184"/>
                </a:lnTo>
                <a:lnTo>
                  <a:pt x="294" y="220"/>
                </a:lnTo>
                <a:lnTo>
                  <a:pt x="294" y="294"/>
                </a:lnTo>
                <a:lnTo>
                  <a:pt x="331" y="330"/>
                </a:lnTo>
                <a:lnTo>
                  <a:pt x="294" y="587"/>
                </a:lnTo>
                <a:lnTo>
                  <a:pt x="294" y="844"/>
                </a:lnTo>
                <a:lnTo>
                  <a:pt x="331" y="1101"/>
                </a:lnTo>
                <a:lnTo>
                  <a:pt x="368" y="1321"/>
                </a:lnTo>
                <a:lnTo>
                  <a:pt x="551" y="1834"/>
                </a:lnTo>
                <a:lnTo>
                  <a:pt x="735" y="2274"/>
                </a:lnTo>
                <a:lnTo>
                  <a:pt x="918" y="2641"/>
                </a:lnTo>
                <a:lnTo>
                  <a:pt x="1175" y="3008"/>
                </a:lnTo>
                <a:lnTo>
                  <a:pt x="1322" y="3155"/>
                </a:lnTo>
                <a:lnTo>
                  <a:pt x="1505" y="3265"/>
                </a:lnTo>
                <a:lnTo>
                  <a:pt x="1652" y="3375"/>
                </a:lnTo>
                <a:lnTo>
                  <a:pt x="1872" y="3375"/>
                </a:lnTo>
                <a:lnTo>
                  <a:pt x="1798" y="3815"/>
                </a:lnTo>
                <a:lnTo>
                  <a:pt x="1725" y="4365"/>
                </a:lnTo>
                <a:lnTo>
                  <a:pt x="1725" y="4659"/>
                </a:lnTo>
                <a:lnTo>
                  <a:pt x="1762" y="4806"/>
                </a:lnTo>
                <a:lnTo>
                  <a:pt x="1798" y="4916"/>
                </a:lnTo>
                <a:lnTo>
                  <a:pt x="1762" y="5319"/>
                </a:lnTo>
                <a:lnTo>
                  <a:pt x="1615" y="5319"/>
                </a:lnTo>
                <a:lnTo>
                  <a:pt x="1138" y="5282"/>
                </a:lnTo>
                <a:lnTo>
                  <a:pt x="918" y="5246"/>
                </a:lnTo>
                <a:lnTo>
                  <a:pt x="698" y="5282"/>
                </a:lnTo>
                <a:lnTo>
                  <a:pt x="404" y="5392"/>
                </a:lnTo>
                <a:lnTo>
                  <a:pt x="294" y="5466"/>
                </a:lnTo>
                <a:lnTo>
                  <a:pt x="184" y="5576"/>
                </a:lnTo>
                <a:lnTo>
                  <a:pt x="111" y="5686"/>
                </a:lnTo>
                <a:lnTo>
                  <a:pt x="74" y="5796"/>
                </a:lnTo>
                <a:lnTo>
                  <a:pt x="38" y="5943"/>
                </a:lnTo>
                <a:lnTo>
                  <a:pt x="1" y="6089"/>
                </a:lnTo>
                <a:lnTo>
                  <a:pt x="38" y="6163"/>
                </a:lnTo>
                <a:lnTo>
                  <a:pt x="111" y="6199"/>
                </a:lnTo>
                <a:lnTo>
                  <a:pt x="38" y="6273"/>
                </a:lnTo>
                <a:lnTo>
                  <a:pt x="38" y="6346"/>
                </a:lnTo>
                <a:lnTo>
                  <a:pt x="38" y="6456"/>
                </a:lnTo>
                <a:lnTo>
                  <a:pt x="111" y="6530"/>
                </a:lnTo>
                <a:lnTo>
                  <a:pt x="184" y="6566"/>
                </a:lnTo>
                <a:lnTo>
                  <a:pt x="294" y="6566"/>
                </a:lnTo>
                <a:lnTo>
                  <a:pt x="368" y="6493"/>
                </a:lnTo>
                <a:lnTo>
                  <a:pt x="441" y="6493"/>
                </a:lnTo>
                <a:lnTo>
                  <a:pt x="441" y="6530"/>
                </a:lnTo>
                <a:lnTo>
                  <a:pt x="441" y="6786"/>
                </a:lnTo>
                <a:lnTo>
                  <a:pt x="441" y="7080"/>
                </a:lnTo>
                <a:lnTo>
                  <a:pt x="515" y="7593"/>
                </a:lnTo>
                <a:lnTo>
                  <a:pt x="588" y="8657"/>
                </a:lnTo>
                <a:lnTo>
                  <a:pt x="625" y="9721"/>
                </a:lnTo>
                <a:lnTo>
                  <a:pt x="625" y="10785"/>
                </a:lnTo>
                <a:lnTo>
                  <a:pt x="661" y="11225"/>
                </a:lnTo>
                <a:lnTo>
                  <a:pt x="698" y="11665"/>
                </a:lnTo>
                <a:lnTo>
                  <a:pt x="808" y="12105"/>
                </a:lnTo>
                <a:lnTo>
                  <a:pt x="881" y="12289"/>
                </a:lnTo>
                <a:lnTo>
                  <a:pt x="991" y="12509"/>
                </a:lnTo>
                <a:lnTo>
                  <a:pt x="1065" y="12655"/>
                </a:lnTo>
                <a:lnTo>
                  <a:pt x="1175" y="12765"/>
                </a:lnTo>
                <a:lnTo>
                  <a:pt x="1322" y="12912"/>
                </a:lnTo>
                <a:lnTo>
                  <a:pt x="1468" y="12985"/>
                </a:lnTo>
                <a:lnTo>
                  <a:pt x="1615" y="13059"/>
                </a:lnTo>
                <a:lnTo>
                  <a:pt x="1798" y="13096"/>
                </a:lnTo>
                <a:lnTo>
                  <a:pt x="1945" y="13132"/>
                </a:lnTo>
                <a:lnTo>
                  <a:pt x="2129" y="13169"/>
                </a:lnTo>
                <a:lnTo>
                  <a:pt x="2349" y="13132"/>
                </a:lnTo>
                <a:lnTo>
                  <a:pt x="2569" y="13096"/>
                </a:lnTo>
                <a:lnTo>
                  <a:pt x="2752" y="12985"/>
                </a:lnTo>
                <a:lnTo>
                  <a:pt x="2899" y="12875"/>
                </a:lnTo>
                <a:lnTo>
                  <a:pt x="3009" y="12765"/>
                </a:lnTo>
                <a:lnTo>
                  <a:pt x="3119" y="12582"/>
                </a:lnTo>
                <a:lnTo>
                  <a:pt x="3302" y="12215"/>
                </a:lnTo>
                <a:lnTo>
                  <a:pt x="3412" y="11812"/>
                </a:lnTo>
                <a:lnTo>
                  <a:pt x="3449" y="11408"/>
                </a:lnTo>
                <a:lnTo>
                  <a:pt x="3522" y="10601"/>
                </a:lnTo>
                <a:lnTo>
                  <a:pt x="3632" y="9647"/>
                </a:lnTo>
                <a:lnTo>
                  <a:pt x="3669" y="8657"/>
                </a:lnTo>
                <a:lnTo>
                  <a:pt x="3669" y="7667"/>
                </a:lnTo>
                <a:lnTo>
                  <a:pt x="3669" y="6676"/>
                </a:lnTo>
                <a:lnTo>
                  <a:pt x="3743" y="6603"/>
                </a:lnTo>
                <a:lnTo>
                  <a:pt x="3779" y="6530"/>
                </a:lnTo>
                <a:lnTo>
                  <a:pt x="3779" y="6456"/>
                </a:lnTo>
                <a:lnTo>
                  <a:pt x="3889" y="6273"/>
                </a:lnTo>
                <a:lnTo>
                  <a:pt x="3963" y="6053"/>
                </a:lnTo>
                <a:lnTo>
                  <a:pt x="3999" y="5833"/>
                </a:lnTo>
                <a:lnTo>
                  <a:pt x="3963" y="5723"/>
                </a:lnTo>
                <a:lnTo>
                  <a:pt x="3926" y="5612"/>
                </a:lnTo>
                <a:lnTo>
                  <a:pt x="3816" y="5502"/>
                </a:lnTo>
                <a:lnTo>
                  <a:pt x="3669" y="5429"/>
                </a:lnTo>
                <a:lnTo>
                  <a:pt x="3486" y="5392"/>
                </a:lnTo>
                <a:lnTo>
                  <a:pt x="3266" y="5356"/>
                </a:lnTo>
                <a:lnTo>
                  <a:pt x="2532" y="5356"/>
                </a:lnTo>
                <a:lnTo>
                  <a:pt x="2165" y="5319"/>
                </a:lnTo>
                <a:lnTo>
                  <a:pt x="2092" y="4806"/>
                </a:lnTo>
                <a:lnTo>
                  <a:pt x="2165" y="4585"/>
                </a:lnTo>
                <a:lnTo>
                  <a:pt x="2165" y="4365"/>
                </a:lnTo>
                <a:lnTo>
                  <a:pt x="2202" y="3962"/>
                </a:lnTo>
                <a:lnTo>
                  <a:pt x="2459" y="4145"/>
                </a:lnTo>
                <a:lnTo>
                  <a:pt x="2715" y="4292"/>
                </a:lnTo>
                <a:lnTo>
                  <a:pt x="2972" y="4402"/>
                </a:lnTo>
                <a:lnTo>
                  <a:pt x="3266" y="4475"/>
                </a:lnTo>
                <a:lnTo>
                  <a:pt x="3522" y="4549"/>
                </a:lnTo>
                <a:lnTo>
                  <a:pt x="3816" y="4585"/>
                </a:lnTo>
                <a:lnTo>
                  <a:pt x="4403" y="4585"/>
                </a:lnTo>
                <a:lnTo>
                  <a:pt x="4660" y="4549"/>
                </a:lnTo>
                <a:lnTo>
                  <a:pt x="4953" y="4475"/>
                </a:lnTo>
                <a:lnTo>
                  <a:pt x="5210" y="4402"/>
                </a:lnTo>
                <a:lnTo>
                  <a:pt x="5503" y="4292"/>
                </a:lnTo>
                <a:lnTo>
                  <a:pt x="5760" y="4182"/>
                </a:lnTo>
                <a:lnTo>
                  <a:pt x="5833" y="4109"/>
                </a:lnTo>
                <a:lnTo>
                  <a:pt x="5833" y="3999"/>
                </a:lnTo>
                <a:lnTo>
                  <a:pt x="5833" y="3888"/>
                </a:lnTo>
                <a:lnTo>
                  <a:pt x="5797" y="3778"/>
                </a:lnTo>
                <a:lnTo>
                  <a:pt x="5797" y="3778"/>
                </a:lnTo>
                <a:lnTo>
                  <a:pt x="5833" y="3815"/>
                </a:lnTo>
                <a:lnTo>
                  <a:pt x="5980" y="3962"/>
                </a:lnTo>
                <a:lnTo>
                  <a:pt x="6053" y="3999"/>
                </a:lnTo>
                <a:lnTo>
                  <a:pt x="6200" y="4035"/>
                </a:lnTo>
                <a:lnTo>
                  <a:pt x="6237" y="4035"/>
                </a:lnTo>
                <a:lnTo>
                  <a:pt x="6274" y="3999"/>
                </a:lnTo>
                <a:lnTo>
                  <a:pt x="6347" y="3888"/>
                </a:lnTo>
                <a:lnTo>
                  <a:pt x="6310" y="3742"/>
                </a:lnTo>
                <a:lnTo>
                  <a:pt x="6274" y="3632"/>
                </a:lnTo>
                <a:lnTo>
                  <a:pt x="6200" y="3522"/>
                </a:lnTo>
                <a:lnTo>
                  <a:pt x="6090" y="3375"/>
                </a:lnTo>
                <a:lnTo>
                  <a:pt x="5833" y="3192"/>
                </a:lnTo>
                <a:lnTo>
                  <a:pt x="5613" y="3045"/>
                </a:lnTo>
                <a:lnTo>
                  <a:pt x="5283" y="2861"/>
                </a:lnTo>
                <a:lnTo>
                  <a:pt x="4953" y="2715"/>
                </a:lnTo>
                <a:lnTo>
                  <a:pt x="4256" y="2495"/>
                </a:lnTo>
                <a:lnTo>
                  <a:pt x="3926" y="2421"/>
                </a:lnTo>
                <a:lnTo>
                  <a:pt x="3596" y="2385"/>
                </a:lnTo>
                <a:lnTo>
                  <a:pt x="3302" y="2458"/>
                </a:lnTo>
                <a:lnTo>
                  <a:pt x="2972" y="2605"/>
                </a:lnTo>
                <a:lnTo>
                  <a:pt x="2679" y="2788"/>
                </a:lnTo>
                <a:lnTo>
                  <a:pt x="2349" y="3081"/>
                </a:lnTo>
                <a:lnTo>
                  <a:pt x="2349" y="3045"/>
                </a:lnTo>
                <a:lnTo>
                  <a:pt x="2385" y="2788"/>
                </a:lnTo>
                <a:lnTo>
                  <a:pt x="2459" y="2568"/>
                </a:lnTo>
                <a:lnTo>
                  <a:pt x="2495" y="2458"/>
                </a:lnTo>
                <a:lnTo>
                  <a:pt x="2495" y="2311"/>
                </a:lnTo>
                <a:lnTo>
                  <a:pt x="2495" y="2201"/>
                </a:lnTo>
                <a:lnTo>
                  <a:pt x="2422" y="2128"/>
                </a:lnTo>
                <a:lnTo>
                  <a:pt x="2385" y="1871"/>
                </a:lnTo>
                <a:lnTo>
                  <a:pt x="2312" y="1614"/>
                </a:lnTo>
                <a:lnTo>
                  <a:pt x="2129" y="1137"/>
                </a:lnTo>
                <a:lnTo>
                  <a:pt x="2018" y="917"/>
                </a:lnTo>
                <a:lnTo>
                  <a:pt x="1835" y="661"/>
                </a:lnTo>
                <a:lnTo>
                  <a:pt x="1652" y="440"/>
                </a:lnTo>
                <a:lnTo>
                  <a:pt x="1395" y="220"/>
                </a:lnTo>
                <a:lnTo>
                  <a:pt x="1138" y="74"/>
                </a:lnTo>
                <a:lnTo>
                  <a:pt x="881" y="0"/>
                </a:lnTo>
                <a:close/>
              </a:path>
            </a:pathLst>
          </a:custGeom>
          <a:solidFill>
            <a:srgbClr val="6D9EE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A4C2F4"/>
              </a:solidFill>
              <a:latin typeface="Arial"/>
              <a:ea typeface="Arial"/>
              <a:cs typeface="Arial"/>
              <a:sym typeface="Arial"/>
            </a:endParaRPr>
          </a:p>
        </p:txBody>
      </p:sp>
      <p:sp>
        <p:nvSpPr>
          <p:cNvPr id="935" name="Google Shape;935;p42"/>
          <p:cNvSpPr/>
          <p:nvPr/>
        </p:nvSpPr>
        <p:spPr>
          <a:xfrm rot="1920548">
            <a:off x="7236718" y="4658169"/>
            <a:ext cx="501522" cy="425557"/>
          </a:xfrm>
          <a:custGeom>
            <a:avLst/>
            <a:gdLst/>
            <a:ahLst/>
            <a:cxnLst/>
            <a:rect l="l" t="t" r="r" b="b"/>
            <a:pathLst>
              <a:path w="17681" h="15004" extrusionOk="0">
                <a:moveTo>
                  <a:pt x="6823" y="1981"/>
                </a:moveTo>
                <a:lnTo>
                  <a:pt x="6676" y="2018"/>
                </a:lnTo>
                <a:lnTo>
                  <a:pt x="6566" y="2055"/>
                </a:lnTo>
                <a:lnTo>
                  <a:pt x="6493" y="2201"/>
                </a:lnTo>
                <a:lnTo>
                  <a:pt x="6420" y="2385"/>
                </a:lnTo>
                <a:lnTo>
                  <a:pt x="6383" y="2531"/>
                </a:lnTo>
                <a:lnTo>
                  <a:pt x="6383" y="2641"/>
                </a:lnTo>
                <a:lnTo>
                  <a:pt x="6420" y="2752"/>
                </a:lnTo>
                <a:lnTo>
                  <a:pt x="6493" y="2825"/>
                </a:lnTo>
                <a:lnTo>
                  <a:pt x="6566" y="2862"/>
                </a:lnTo>
                <a:lnTo>
                  <a:pt x="6713" y="2862"/>
                </a:lnTo>
                <a:lnTo>
                  <a:pt x="6860" y="2825"/>
                </a:lnTo>
                <a:lnTo>
                  <a:pt x="6933" y="2752"/>
                </a:lnTo>
                <a:lnTo>
                  <a:pt x="7006" y="2641"/>
                </a:lnTo>
                <a:lnTo>
                  <a:pt x="7080" y="2531"/>
                </a:lnTo>
                <a:lnTo>
                  <a:pt x="7080" y="2421"/>
                </a:lnTo>
                <a:lnTo>
                  <a:pt x="7080" y="2275"/>
                </a:lnTo>
                <a:lnTo>
                  <a:pt x="7006" y="2165"/>
                </a:lnTo>
                <a:lnTo>
                  <a:pt x="6933" y="2055"/>
                </a:lnTo>
                <a:lnTo>
                  <a:pt x="6823" y="1981"/>
                </a:lnTo>
                <a:close/>
                <a:moveTo>
                  <a:pt x="5282" y="2641"/>
                </a:moveTo>
                <a:lnTo>
                  <a:pt x="5209" y="2678"/>
                </a:lnTo>
                <a:lnTo>
                  <a:pt x="5136" y="2715"/>
                </a:lnTo>
                <a:lnTo>
                  <a:pt x="5062" y="2788"/>
                </a:lnTo>
                <a:lnTo>
                  <a:pt x="5062" y="2898"/>
                </a:lnTo>
                <a:lnTo>
                  <a:pt x="5062" y="2935"/>
                </a:lnTo>
                <a:lnTo>
                  <a:pt x="4989" y="2972"/>
                </a:lnTo>
                <a:lnTo>
                  <a:pt x="4952" y="3045"/>
                </a:lnTo>
                <a:lnTo>
                  <a:pt x="4952" y="3118"/>
                </a:lnTo>
                <a:lnTo>
                  <a:pt x="4952" y="3228"/>
                </a:lnTo>
                <a:lnTo>
                  <a:pt x="5026" y="3338"/>
                </a:lnTo>
                <a:lnTo>
                  <a:pt x="5099" y="3412"/>
                </a:lnTo>
                <a:lnTo>
                  <a:pt x="5319" y="3412"/>
                </a:lnTo>
                <a:lnTo>
                  <a:pt x="5429" y="3338"/>
                </a:lnTo>
                <a:lnTo>
                  <a:pt x="5502" y="3265"/>
                </a:lnTo>
                <a:lnTo>
                  <a:pt x="5576" y="3155"/>
                </a:lnTo>
                <a:lnTo>
                  <a:pt x="5613" y="3008"/>
                </a:lnTo>
                <a:lnTo>
                  <a:pt x="5576" y="2862"/>
                </a:lnTo>
                <a:lnTo>
                  <a:pt x="5502" y="2752"/>
                </a:lnTo>
                <a:lnTo>
                  <a:pt x="5392" y="2678"/>
                </a:lnTo>
                <a:lnTo>
                  <a:pt x="5282" y="2641"/>
                </a:lnTo>
                <a:close/>
                <a:moveTo>
                  <a:pt x="6786" y="3559"/>
                </a:moveTo>
                <a:lnTo>
                  <a:pt x="6640" y="3595"/>
                </a:lnTo>
                <a:lnTo>
                  <a:pt x="6493" y="3705"/>
                </a:lnTo>
                <a:lnTo>
                  <a:pt x="6383" y="3815"/>
                </a:lnTo>
                <a:lnTo>
                  <a:pt x="6309" y="3962"/>
                </a:lnTo>
                <a:lnTo>
                  <a:pt x="6273" y="4109"/>
                </a:lnTo>
                <a:lnTo>
                  <a:pt x="6273" y="4255"/>
                </a:lnTo>
                <a:lnTo>
                  <a:pt x="6273" y="4366"/>
                </a:lnTo>
                <a:lnTo>
                  <a:pt x="6383" y="4439"/>
                </a:lnTo>
                <a:lnTo>
                  <a:pt x="6493" y="4476"/>
                </a:lnTo>
                <a:lnTo>
                  <a:pt x="6603" y="4439"/>
                </a:lnTo>
                <a:lnTo>
                  <a:pt x="6750" y="4329"/>
                </a:lnTo>
                <a:lnTo>
                  <a:pt x="6860" y="4329"/>
                </a:lnTo>
                <a:lnTo>
                  <a:pt x="6970" y="4292"/>
                </a:lnTo>
                <a:lnTo>
                  <a:pt x="7080" y="4182"/>
                </a:lnTo>
                <a:lnTo>
                  <a:pt x="7153" y="4035"/>
                </a:lnTo>
                <a:lnTo>
                  <a:pt x="7153" y="3852"/>
                </a:lnTo>
                <a:lnTo>
                  <a:pt x="7080" y="3705"/>
                </a:lnTo>
                <a:lnTo>
                  <a:pt x="7043" y="3632"/>
                </a:lnTo>
                <a:lnTo>
                  <a:pt x="6970" y="3595"/>
                </a:lnTo>
                <a:lnTo>
                  <a:pt x="6786" y="3559"/>
                </a:lnTo>
                <a:close/>
                <a:moveTo>
                  <a:pt x="4806" y="5979"/>
                </a:moveTo>
                <a:lnTo>
                  <a:pt x="4622" y="6090"/>
                </a:lnTo>
                <a:lnTo>
                  <a:pt x="4439" y="6200"/>
                </a:lnTo>
                <a:lnTo>
                  <a:pt x="4402" y="6236"/>
                </a:lnTo>
                <a:lnTo>
                  <a:pt x="4329" y="6310"/>
                </a:lnTo>
                <a:lnTo>
                  <a:pt x="4255" y="6383"/>
                </a:lnTo>
                <a:lnTo>
                  <a:pt x="4219" y="6493"/>
                </a:lnTo>
                <a:lnTo>
                  <a:pt x="4219" y="6566"/>
                </a:lnTo>
                <a:lnTo>
                  <a:pt x="4255" y="6713"/>
                </a:lnTo>
                <a:lnTo>
                  <a:pt x="4329" y="6860"/>
                </a:lnTo>
                <a:lnTo>
                  <a:pt x="4365" y="6897"/>
                </a:lnTo>
                <a:lnTo>
                  <a:pt x="4475" y="6970"/>
                </a:lnTo>
                <a:lnTo>
                  <a:pt x="4585" y="7007"/>
                </a:lnTo>
                <a:lnTo>
                  <a:pt x="4696" y="7043"/>
                </a:lnTo>
                <a:lnTo>
                  <a:pt x="4842" y="7007"/>
                </a:lnTo>
                <a:lnTo>
                  <a:pt x="4952" y="6970"/>
                </a:lnTo>
                <a:lnTo>
                  <a:pt x="5026" y="6897"/>
                </a:lnTo>
                <a:lnTo>
                  <a:pt x="5209" y="6750"/>
                </a:lnTo>
                <a:lnTo>
                  <a:pt x="5282" y="6640"/>
                </a:lnTo>
                <a:lnTo>
                  <a:pt x="5319" y="6493"/>
                </a:lnTo>
                <a:lnTo>
                  <a:pt x="5356" y="6346"/>
                </a:lnTo>
                <a:lnTo>
                  <a:pt x="5356" y="6236"/>
                </a:lnTo>
                <a:lnTo>
                  <a:pt x="5282" y="6126"/>
                </a:lnTo>
                <a:lnTo>
                  <a:pt x="5209" y="6053"/>
                </a:lnTo>
                <a:lnTo>
                  <a:pt x="5136" y="5979"/>
                </a:lnTo>
                <a:close/>
                <a:moveTo>
                  <a:pt x="4219" y="4916"/>
                </a:moveTo>
                <a:lnTo>
                  <a:pt x="4219" y="5062"/>
                </a:lnTo>
                <a:lnTo>
                  <a:pt x="4255" y="5136"/>
                </a:lnTo>
                <a:lnTo>
                  <a:pt x="4292" y="5173"/>
                </a:lnTo>
                <a:lnTo>
                  <a:pt x="4439" y="5209"/>
                </a:lnTo>
                <a:lnTo>
                  <a:pt x="4549" y="5173"/>
                </a:lnTo>
                <a:lnTo>
                  <a:pt x="4585" y="5136"/>
                </a:lnTo>
                <a:lnTo>
                  <a:pt x="4622" y="5062"/>
                </a:lnTo>
                <a:lnTo>
                  <a:pt x="4659" y="5026"/>
                </a:lnTo>
                <a:lnTo>
                  <a:pt x="4989" y="5136"/>
                </a:lnTo>
                <a:lnTo>
                  <a:pt x="5319" y="5209"/>
                </a:lnTo>
                <a:lnTo>
                  <a:pt x="5392" y="5319"/>
                </a:lnTo>
                <a:lnTo>
                  <a:pt x="5466" y="5429"/>
                </a:lnTo>
                <a:lnTo>
                  <a:pt x="5686" y="5613"/>
                </a:lnTo>
                <a:lnTo>
                  <a:pt x="5869" y="5833"/>
                </a:lnTo>
                <a:lnTo>
                  <a:pt x="5979" y="6053"/>
                </a:lnTo>
                <a:lnTo>
                  <a:pt x="6016" y="6273"/>
                </a:lnTo>
                <a:lnTo>
                  <a:pt x="5979" y="6530"/>
                </a:lnTo>
                <a:lnTo>
                  <a:pt x="5943" y="6676"/>
                </a:lnTo>
                <a:lnTo>
                  <a:pt x="5869" y="6823"/>
                </a:lnTo>
                <a:lnTo>
                  <a:pt x="5686" y="7080"/>
                </a:lnTo>
                <a:lnTo>
                  <a:pt x="5466" y="7227"/>
                </a:lnTo>
                <a:lnTo>
                  <a:pt x="5209" y="7373"/>
                </a:lnTo>
                <a:lnTo>
                  <a:pt x="4916" y="7447"/>
                </a:lnTo>
                <a:lnTo>
                  <a:pt x="4622" y="7483"/>
                </a:lnTo>
                <a:lnTo>
                  <a:pt x="4329" y="7520"/>
                </a:lnTo>
                <a:lnTo>
                  <a:pt x="4035" y="7483"/>
                </a:lnTo>
                <a:lnTo>
                  <a:pt x="3778" y="7447"/>
                </a:lnTo>
                <a:lnTo>
                  <a:pt x="3485" y="7337"/>
                </a:lnTo>
                <a:lnTo>
                  <a:pt x="3338" y="7227"/>
                </a:lnTo>
                <a:lnTo>
                  <a:pt x="3228" y="7080"/>
                </a:lnTo>
                <a:lnTo>
                  <a:pt x="3155" y="6897"/>
                </a:lnTo>
                <a:lnTo>
                  <a:pt x="3118" y="6713"/>
                </a:lnTo>
                <a:lnTo>
                  <a:pt x="3082" y="6383"/>
                </a:lnTo>
                <a:lnTo>
                  <a:pt x="3155" y="6090"/>
                </a:lnTo>
                <a:lnTo>
                  <a:pt x="3228" y="5796"/>
                </a:lnTo>
                <a:lnTo>
                  <a:pt x="3375" y="5539"/>
                </a:lnTo>
                <a:lnTo>
                  <a:pt x="3558" y="5319"/>
                </a:lnTo>
                <a:lnTo>
                  <a:pt x="3742" y="5173"/>
                </a:lnTo>
                <a:lnTo>
                  <a:pt x="3962" y="5026"/>
                </a:lnTo>
                <a:lnTo>
                  <a:pt x="4219" y="4916"/>
                </a:lnTo>
                <a:close/>
                <a:moveTo>
                  <a:pt x="11628" y="7190"/>
                </a:moveTo>
                <a:lnTo>
                  <a:pt x="11958" y="7263"/>
                </a:lnTo>
                <a:lnTo>
                  <a:pt x="12252" y="7263"/>
                </a:lnTo>
                <a:lnTo>
                  <a:pt x="12362" y="7227"/>
                </a:lnTo>
                <a:lnTo>
                  <a:pt x="12435" y="7447"/>
                </a:lnTo>
                <a:lnTo>
                  <a:pt x="12509" y="7704"/>
                </a:lnTo>
                <a:lnTo>
                  <a:pt x="12509" y="7814"/>
                </a:lnTo>
                <a:lnTo>
                  <a:pt x="12472" y="7814"/>
                </a:lnTo>
                <a:lnTo>
                  <a:pt x="12399" y="7850"/>
                </a:lnTo>
                <a:lnTo>
                  <a:pt x="12399" y="7887"/>
                </a:lnTo>
                <a:lnTo>
                  <a:pt x="12252" y="7814"/>
                </a:lnTo>
                <a:lnTo>
                  <a:pt x="11738" y="7557"/>
                </a:lnTo>
                <a:lnTo>
                  <a:pt x="11702" y="7483"/>
                </a:lnTo>
                <a:lnTo>
                  <a:pt x="11628" y="7373"/>
                </a:lnTo>
                <a:lnTo>
                  <a:pt x="11628" y="7190"/>
                </a:lnTo>
                <a:close/>
                <a:moveTo>
                  <a:pt x="4329" y="4402"/>
                </a:moveTo>
                <a:lnTo>
                  <a:pt x="4255" y="4476"/>
                </a:lnTo>
                <a:lnTo>
                  <a:pt x="4035" y="4512"/>
                </a:lnTo>
                <a:lnTo>
                  <a:pt x="3815" y="4622"/>
                </a:lnTo>
                <a:lnTo>
                  <a:pt x="3632" y="4732"/>
                </a:lnTo>
                <a:lnTo>
                  <a:pt x="3448" y="4842"/>
                </a:lnTo>
                <a:lnTo>
                  <a:pt x="3265" y="4989"/>
                </a:lnTo>
                <a:lnTo>
                  <a:pt x="3082" y="5173"/>
                </a:lnTo>
                <a:lnTo>
                  <a:pt x="2971" y="5356"/>
                </a:lnTo>
                <a:lnTo>
                  <a:pt x="2825" y="5576"/>
                </a:lnTo>
                <a:lnTo>
                  <a:pt x="2715" y="5906"/>
                </a:lnTo>
                <a:lnTo>
                  <a:pt x="2641" y="6236"/>
                </a:lnTo>
                <a:lnTo>
                  <a:pt x="2641" y="6603"/>
                </a:lnTo>
                <a:lnTo>
                  <a:pt x="2678" y="6933"/>
                </a:lnTo>
                <a:lnTo>
                  <a:pt x="2825" y="7263"/>
                </a:lnTo>
                <a:lnTo>
                  <a:pt x="3008" y="7520"/>
                </a:lnTo>
                <a:lnTo>
                  <a:pt x="3118" y="7667"/>
                </a:lnTo>
                <a:lnTo>
                  <a:pt x="3265" y="7740"/>
                </a:lnTo>
                <a:lnTo>
                  <a:pt x="3412" y="7850"/>
                </a:lnTo>
                <a:lnTo>
                  <a:pt x="3595" y="7887"/>
                </a:lnTo>
                <a:lnTo>
                  <a:pt x="3962" y="7997"/>
                </a:lnTo>
                <a:lnTo>
                  <a:pt x="4292" y="8034"/>
                </a:lnTo>
                <a:lnTo>
                  <a:pt x="4659" y="7997"/>
                </a:lnTo>
                <a:lnTo>
                  <a:pt x="5026" y="7960"/>
                </a:lnTo>
                <a:lnTo>
                  <a:pt x="5356" y="7850"/>
                </a:lnTo>
                <a:lnTo>
                  <a:pt x="5686" y="7704"/>
                </a:lnTo>
                <a:lnTo>
                  <a:pt x="5979" y="7483"/>
                </a:lnTo>
                <a:lnTo>
                  <a:pt x="6236" y="7227"/>
                </a:lnTo>
                <a:lnTo>
                  <a:pt x="6383" y="6933"/>
                </a:lnTo>
                <a:lnTo>
                  <a:pt x="6456" y="6640"/>
                </a:lnTo>
                <a:lnTo>
                  <a:pt x="6530" y="6346"/>
                </a:lnTo>
                <a:lnTo>
                  <a:pt x="6493" y="6016"/>
                </a:lnTo>
                <a:lnTo>
                  <a:pt x="6420" y="5759"/>
                </a:lnTo>
                <a:lnTo>
                  <a:pt x="6273" y="5503"/>
                </a:lnTo>
                <a:lnTo>
                  <a:pt x="6163" y="5393"/>
                </a:lnTo>
                <a:lnTo>
                  <a:pt x="5979" y="5246"/>
                </a:lnTo>
                <a:lnTo>
                  <a:pt x="5833" y="5099"/>
                </a:lnTo>
                <a:lnTo>
                  <a:pt x="5796" y="5026"/>
                </a:lnTo>
                <a:lnTo>
                  <a:pt x="5796" y="4952"/>
                </a:lnTo>
                <a:lnTo>
                  <a:pt x="5759" y="4879"/>
                </a:lnTo>
                <a:lnTo>
                  <a:pt x="5723" y="4806"/>
                </a:lnTo>
                <a:lnTo>
                  <a:pt x="5649" y="4732"/>
                </a:lnTo>
                <a:lnTo>
                  <a:pt x="5539" y="4696"/>
                </a:lnTo>
                <a:lnTo>
                  <a:pt x="5209" y="4659"/>
                </a:lnTo>
                <a:lnTo>
                  <a:pt x="5136" y="4586"/>
                </a:lnTo>
                <a:lnTo>
                  <a:pt x="5136" y="4512"/>
                </a:lnTo>
                <a:lnTo>
                  <a:pt x="5062" y="4439"/>
                </a:lnTo>
                <a:lnTo>
                  <a:pt x="4585" y="4439"/>
                </a:lnTo>
                <a:lnTo>
                  <a:pt x="4475" y="4402"/>
                </a:lnTo>
                <a:close/>
                <a:moveTo>
                  <a:pt x="1761" y="7447"/>
                </a:moveTo>
                <a:lnTo>
                  <a:pt x="1908" y="7483"/>
                </a:lnTo>
                <a:lnTo>
                  <a:pt x="2054" y="7520"/>
                </a:lnTo>
                <a:lnTo>
                  <a:pt x="2164" y="7630"/>
                </a:lnTo>
                <a:lnTo>
                  <a:pt x="2275" y="7740"/>
                </a:lnTo>
                <a:lnTo>
                  <a:pt x="2348" y="7887"/>
                </a:lnTo>
                <a:lnTo>
                  <a:pt x="2348" y="8070"/>
                </a:lnTo>
                <a:lnTo>
                  <a:pt x="2348" y="8107"/>
                </a:lnTo>
                <a:lnTo>
                  <a:pt x="2311" y="8144"/>
                </a:lnTo>
                <a:lnTo>
                  <a:pt x="2238" y="8144"/>
                </a:lnTo>
                <a:lnTo>
                  <a:pt x="2128" y="8070"/>
                </a:lnTo>
                <a:lnTo>
                  <a:pt x="2018" y="7960"/>
                </a:lnTo>
                <a:lnTo>
                  <a:pt x="1908" y="7814"/>
                </a:lnTo>
                <a:lnTo>
                  <a:pt x="1724" y="7520"/>
                </a:lnTo>
                <a:lnTo>
                  <a:pt x="1651" y="7447"/>
                </a:lnTo>
                <a:close/>
                <a:moveTo>
                  <a:pt x="14233" y="7630"/>
                </a:moveTo>
                <a:lnTo>
                  <a:pt x="14159" y="7667"/>
                </a:lnTo>
                <a:lnTo>
                  <a:pt x="14123" y="7740"/>
                </a:lnTo>
                <a:lnTo>
                  <a:pt x="14013" y="7960"/>
                </a:lnTo>
                <a:lnTo>
                  <a:pt x="14013" y="8070"/>
                </a:lnTo>
                <a:lnTo>
                  <a:pt x="14049" y="8180"/>
                </a:lnTo>
                <a:lnTo>
                  <a:pt x="14086" y="8254"/>
                </a:lnTo>
                <a:lnTo>
                  <a:pt x="14159" y="8290"/>
                </a:lnTo>
                <a:lnTo>
                  <a:pt x="14306" y="8290"/>
                </a:lnTo>
                <a:lnTo>
                  <a:pt x="14416" y="8254"/>
                </a:lnTo>
                <a:lnTo>
                  <a:pt x="14453" y="8180"/>
                </a:lnTo>
                <a:lnTo>
                  <a:pt x="14490" y="8107"/>
                </a:lnTo>
                <a:lnTo>
                  <a:pt x="14490" y="7997"/>
                </a:lnTo>
                <a:lnTo>
                  <a:pt x="14490" y="7924"/>
                </a:lnTo>
                <a:lnTo>
                  <a:pt x="14490" y="7777"/>
                </a:lnTo>
                <a:lnTo>
                  <a:pt x="14453" y="7704"/>
                </a:lnTo>
                <a:lnTo>
                  <a:pt x="14416" y="7667"/>
                </a:lnTo>
                <a:lnTo>
                  <a:pt x="14306" y="7630"/>
                </a:lnTo>
                <a:close/>
                <a:moveTo>
                  <a:pt x="7410" y="6236"/>
                </a:moveTo>
                <a:lnTo>
                  <a:pt x="7300" y="6310"/>
                </a:lnTo>
                <a:lnTo>
                  <a:pt x="7227" y="6346"/>
                </a:lnTo>
                <a:lnTo>
                  <a:pt x="7190" y="6420"/>
                </a:lnTo>
                <a:lnTo>
                  <a:pt x="7153" y="6566"/>
                </a:lnTo>
                <a:lnTo>
                  <a:pt x="7153" y="6750"/>
                </a:lnTo>
                <a:lnTo>
                  <a:pt x="7190" y="6933"/>
                </a:lnTo>
                <a:lnTo>
                  <a:pt x="7227" y="7007"/>
                </a:lnTo>
                <a:lnTo>
                  <a:pt x="7300" y="7080"/>
                </a:lnTo>
                <a:lnTo>
                  <a:pt x="7667" y="7153"/>
                </a:lnTo>
                <a:lnTo>
                  <a:pt x="7410" y="7373"/>
                </a:lnTo>
                <a:lnTo>
                  <a:pt x="7263" y="7520"/>
                </a:lnTo>
                <a:lnTo>
                  <a:pt x="7190" y="7593"/>
                </a:lnTo>
                <a:lnTo>
                  <a:pt x="7153" y="7704"/>
                </a:lnTo>
                <a:lnTo>
                  <a:pt x="7153" y="7887"/>
                </a:lnTo>
                <a:lnTo>
                  <a:pt x="7227" y="8070"/>
                </a:lnTo>
                <a:lnTo>
                  <a:pt x="7337" y="8180"/>
                </a:lnTo>
                <a:lnTo>
                  <a:pt x="7483" y="8290"/>
                </a:lnTo>
                <a:lnTo>
                  <a:pt x="7520" y="8400"/>
                </a:lnTo>
                <a:lnTo>
                  <a:pt x="7557" y="8474"/>
                </a:lnTo>
                <a:lnTo>
                  <a:pt x="7593" y="8511"/>
                </a:lnTo>
                <a:lnTo>
                  <a:pt x="7740" y="8511"/>
                </a:lnTo>
                <a:lnTo>
                  <a:pt x="7813" y="8437"/>
                </a:lnTo>
                <a:lnTo>
                  <a:pt x="7850" y="8364"/>
                </a:lnTo>
                <a:lnTo>
                  <a:pt x="7923" y="8217"/>
                </a:lnTo>
                <a:lnTo>
                  <a:pt x="7923" y="8144"/>
                </a:lnTo>
                <a:lnTo>
                  <a:pt x="7887" y="8070"/>
                </a:lnTo>
                <a:lnTo>
                  <a:pt x="7850" y="7997"/>
                </a:lnTo>
                <a:lnTo>
                  <a:pt x="7777" y="7960"/>
                </a:lnTo>
                <a:lnTo>
                  <a:pt x="7667" y="7924"/>
                </a:lnTo>
                <a:lnTo>
                  <a:pt x="7630" y="7887"/>
                </a:lnTo>
                <a:lnTo>
                  <a:pt x="7630" y="7814"/>
                </a:lnTo>
                <a:lnTo>
                  <a:pt x="7630" y="7777"/>
                </a:lnTo>
                <a:lnTo>
                  <a:pt x="7703" y="7667"/>
                </a:lnTo>
                <a:lnTo>
                  <a:pt x="7850" y="7593"/>
                </a:lnTo>
                <a:lnTo>
                  <a:pt x="7997" y="7410"/>
                </a:lnTo>
                <a:lnTo>
                  <a:pt x="8107" y="7190"/>
                </a:lnTo>
                <a:lnTo>
                  <a:pt x="8107" y="7080"/>
                </a:lnTo>
                <a:lnTo>
                  <a:pt x="8070" y="6970"/>
                </a:lnTo>
                <a:lnTo>
                  <a:pt x="8034" y="6897"/>
                </a:lnTo>
                <a:lnTo>
                  <a:pt x="7960" y="6823"/>
                </a:lnTo>
                <a:lnTo>
                  <a:pt x="7740" y="6750"/>
                </a:lnTo>
                <a:lnTo>
                  <a:pt x="7520" y="6713"/>
                </a:lnTo>
                <a:lnTo>
                  <a:pt x="7557" y="6566"/>
                </a:lnTo>
                <a:lnTo>
                  <a:pt x="7593" y="6493"/>
                </a:lnTo>
                <a:lnTo>
                  <a:pt x="7667" y="6456"/>
                </a:lnTo>
                <a:lnTo>
                  <a:pt x="7703" y="6383"/>
                </a:lnTo>
                <a:lnTo>
                  <a:pt x="7667" y="6310"/>
                </a:lnTo>
                <a:lnTo>
                  <a:pt x="7593" y="6236"/>
                </a:lnTo>
                <a:close/>
                <a:moveTo>
                  <a:pt x="1651" y="6897"/>
                </a:moveTo>
                <a:lnTo>
                  <a:pt x="1578" y="6933"/>
                </a:lnTo>
                <a:lnTo>
                  <a:pt x="1541" y="7007"/>
                </a:lnTo>
                <a:lnTo>
                  <a:pt x="1504" y="7080"/>
                </a:lnTo>
                <a:lnTo>
                  <a:pt x="1504" y="7227"/>
                </a:lnTo>
                <a:lnTo>
                  <a:pt x="1541" y="7300"/>
                </a:lnTo>
                <a:lnTo>
                  <a:pt x="1578" y="7373"/>
                </a:lnTo>
                <a:lnTo>
                  <a:pt x="1541" y="7410"/>
                </a:lnTo>
                <a:lnTo>
                  <a:pt x="1504" y="7410"/>
                </a:lnTo>
                <a:lnTo>
                  <a:pt x="1468" y="7483"/>
                </a:lnTo>
                <a:lnTo>
                  <a:pt x="1431" y="7557"/>
                </a:lnTo>
                <a:lnTo>
                  <a:pt x="1468" y="7814"/>
                </a:lnTo>
                <a:lnTo>
                  <a:pt x="1578" y="8034"/>
                </a:lnTo>
                <a:lnTo>
                  <a:pt x="1724" y="8254"/>
                </a:lnTo>
                <a:lnTo>
                  <a:pt x="1908" y="8437"/>
                </a:lnTo>
                <a:lnTo>
                  <a:pt x="2128" y="8547"/>
                </a:lnTo>
                <a:lnTo>
                  <a:pt x="2238" y="8584"/>
                </a:lnTo>
                <a:lnTo>
                  <a:pt x="2348" y="8621"/>
                </a:lnTo>
                <a:lnTo>
                  <a:pt x="2458" y="8621"/>
                </a:lnTo>
                <a:lnTo>
                  <a:pt x="2568" y="8547"/>
                </a:lnTo>
                <a:lnTo>
                  <a:pt x="2641" y="8474"/>
                </a:lnTo>
                <a:lnTo>
                  <a:pt x="2715" y="8364"/>
                </a:lnTo>
                <a:lnTo>
                  <a:pt x="2788" y="8144"/>
                </a:lnTo>
                <a:lnTo>
                  <a:pt x="2788" y="7960"/>
                </a:lnTo>
                <a:lnTo>
                  <a:pt x="2751" y="7740"/>
                </a:lnTo>
                <a:lnTo>
                  <a:pt x="2678" y="7557"/>
                </a:lnTo>
                <a:lnTo>
                  <a:pt x="2531" y="7373"/>
                </a:lnTo>
                <a:lnTo>
                  <a:pt x="2385" y="7227"/>
                </a:lnTo>
                <a:lnTo>
                  <a:pt x="2201" y="7117"/>
                </a:lnTo>
                <a:lnTo>
                  <a:pt x="1981" y="7043"/>
                </a:lnTo>
                <a:lnTo>
                  <a:pt x="1908" y="6933"/>
                </a:lnTo>
                <a:lnTo>
                  <a:pt x="1834" y="6897"/>
                </a:lnTo>
                <a:close/>
                <a:moveTo>
                  <a:pt x="14306" y="7227"/>
                </a:moveTo>
                <a:lnTo>
                  <a:pt x="14453" y="7263"/>
                </a:lnTo>
                <a:lnTo>
                  <a:pt x="14563" y="7300"/>
                </a:lnTo>
                <a:lnTo>
                  <a:pt x="14636" y="7410"/>
                </a:lnTo>
                <a:lnTo>
                  <a:pt x="14673" y="7520"/>
                </a:lnTo>
                <a:lnTo>
                  <a:pt x="14673" y="7667"/>
                </a:lnTo>
                <a:lnTo>
                  <a:pt x="14673" y="7814"/>
                </a:lnTo>
                <a:lnTo>
                  <a:pt x="14600" y="8070"/>
                </a:lnTo>
                <a:lnTo>
                  <a:pt x="14490" y="8290"/>
                </a:lnTo>
                <a:lnTo>
                  <a:pt x="14343" y="8511"/>
                </a:lnTo>
                <a:lnTo>
                  <a:pt x="14269" y="8584"/>
                </a:lnTo>
                <a:lnTo>
                  <a:pt x="14196" y="8621"/>
                </a:lnTo>
                <a:lnTo>
                  <a:pt x="14123" y="8621"/>
                </a:lnTo>
                <a:lnTo>
                  <a:pt x="14049" y="8584"/>
                </a:lnTo>
                <a:lnTo>
                  <a:pt x="14013" y="8547"/>
                </a:lnTo>
                <a:lnTo>
                  <a:pt x="13976" y="8474"/>
                </a:lnTo>
                <a:lnTo>
                  <a:pt x="13903" y="8290"/>
                </a:lnTo>
                <a:lnTo>
                  <a:pt x="13939" y="8034"/>
                </a:lnTo>
                <a:lnTo>
                  <a:pt x="13976" y="7777"/>
                </a:lnTo>
                <a:lnTo>
                  <a:pt x="14086" y="7263"/>
                </a:lnTo>
                <a:lnTo>
                  <a:pt x="14306" y="7227"/>
                </a:lnTo>
                <a:close/>
                <a:moveTo>
                  <a:pt x="14233" y="6750"/>
                </a:moveTo>
                <a:lnTo>
                  <a:pt x="14123" y="6786"/>
                </a:lnTo>
                <a:lnTo>
                  <a:pt x="13866" y="6786"/>
                </a:lnTo>
                <a:lnTo>
                  <a:pt x="13829" y="6823"/>
                </a:lnTo>
                <a:lnTo>
                  <a:pt x="13756" y="6933"/>
                </a:lnTo>
                <a:lnTo>
                  <a:pt x="13609" y="7373"/>
                </a:lnTo>
                <a:lnTo>
                  <a:pt x="13499" y="7850"/>
                </a:lnTo>
                <a:lnTo>
                  <a:pt x="13462" y="8107"/>
                </a:lnTo>
                <a:lnTo>
                  <a:pt x="13462" y="8327"/>
                </a:lnTo>
                <a:lnTo>
                  <a:pt x="13499" y="8584"/>
                </a:lnTo>
                <a:lnTo>
                  <a:pt x="13572" y="8804"/>
                </a:lnTo>
                <a:lnTo>
                  <a:pt x="13683" y="8914"/>
                </a:lnTo>
                <a:lnTo>
                  <a:pt x="13829" y="9024"/>
                </a:lnTo>
                <a:lnTo>
                  <a:pt x="13976" y="9097"/>
                </a:lnTo>
                <a:lnTo>
                  <a:pt x="14123" y="9134"/>
                </a:lnTo>
                <a:lnTo>
                  <a:pt x="14343" y="9097"/>
                </a:lnTo>
                <a:lnTo>
                  <a:pt x="14490" y="9024"/>
                </a:lnTo>
                <a:lnTo>
                  <a:pt x="14600" y="8877"/>
                </a:lnTo>
                <a:lnTo>
                  <a:pt x="14746" y="8731"/>
                </a:lnTo>
                <a:lnTo>
                  <a:pt x="14966" y="8400"/>
                </a:lnTo>
                <a:lnTo>
                  <a:pt x="15076" y="8180"/>
                </a:lnTo>
                <a:lnTo>
                  <a:pt x="15113" y="7997"/>
                </a:lnTo>
                <a:lnTo>
                  <a:pt x="15150" y="7814"/>
                </a:lnTo>
                <a:lnTo>
                  <a:pt x="15150" y="7593"/>
                </a:lnTo>
                <a:lnTo>
                  <a:pt x="15113" y="7410"/>
                </a:lnTo>
                <a:lnTo>
                  <a:pt x="15040" y="7190"/>
                </a:lnTo>
                <a:lnTo>
                  <a:pt x="15003" y="7080"/>
                </a:lnTo>
                <a:lnTo>
                  <a:pt x="14893" y="7007"/>
                </a:lnTo>
                <a:lnTo>
                  <a:pt x="14673" y="6823"/>
                </a:lnTo>
                <a:lnTo>
                  <a:pt x="14526" y="6786"/>
                </a:lnTo>
                <a:lnTo>
                  <a:pt x="14379" y="6750"/>
                </a:lnTo>
                <a:close/>
                <a:moveTo>
                  <a:pt x="6273" y="7887"/>
                </a:moveTo>
                <a:lnTo>
                  <a:pt x="6199" y="7924"/>
                </a:lnTo>
                <a:lnTo>
                  <a:pt x="6126" y="7997"/>
                </a:lnTo>
                <a:lnTo>
                  <a:pt x="5979" y="8107"/>
                </a:lnTo>
                <a:lnTo>
                  <a:pt x="5869" y="8290"/>
                </a:lnTo>
                <a:lnTo>
                  <a:pt x="5796" y="8474"/>
                </a:lnTo>
                <a:lnTo>
                  <a:pt x="5796" y="8584"/>
                </a:lnTo>
                <a:lnTo>
                  <a:pt x="5833" y="8657"/>
                </a:lnTo>
                <a:lnTo>
                  <a:pt x="5906" y="8694"/>
                </a:lnTo>
                <a:lnTo>
                  <a:pt x="6236" y="8694"/>
                </a:lnTo>
                <a:lnTo>
                  <a:pt x="6420" y="8767"/>
                </a:lnTo>
                <a:lnTo>
                  <a:pt x="6199" y="9024"/>
                </a:lnTo>
                <a:lnTo>
                  <a:pt x="6199" y="9061"/>
                </a:lnTo>
                <a:lnTo>
                  <a:pt x="6199" y="9134"/>
                </a:lnTo>
                <a:lnTo>
                  <a:pt x="6236" y="9244"/>
                </a:lnTo>
                <a:lnTo>
                  <a:pt x="6346" y="9354"/>
                </a:lnTo>
                <a:lnTo>
                  <a:pt x="6456" y="9391"/>
                </a:lnTo>
                <a:lnTo>
                  <a:pt x="6713" y="9391"/>
                </a:lnTo>
                <a:lnTo>
                  <a:pt x="6786" y="9318"/>
                </a:lnTo>
                <a:lnTo>
                  <a:pt x="6860" y="9207"/>
                </a:lnTo>
                <a:lnTo>
                  <a:pt x="6823" y="9097"/>
                </a:lnTo>
                <a:lnTo>
                  <a:pt x="6750" y="9024"/>
                </a:lnTo>
                <a:lnTo>
                  <a:pt x="6860" y="8951"/>
                </a:lnTo>
                <a:lnTo>
                  <a:pt x="6933" y="8877"/>
                </a:lnTo>
                <a:lnTo>
                  <a:pt x="6933" y="8804"/>
                </a:lnTo>
                <a:lnTo>
                  <a:pt x="6933" y="8731"/>
                </a:lnTo>
                <a:lnTo>
                  <a:pt x="6896" y="8621"/>
                </a:lnTo>
                <a:lnTo>
                  <a:pt x="6750" y="8511"/>
                </a:lnTo>
                <a:lnTo>
                  <a:pt x="6603" y="8437"/>
                </a:lnTo>
                <a:lnTo>
                  <a:pt x="6456" y="8364"/>
                </a:lnTo>
                <a:lnTo>
                  <a:pt x="6273" y="8327"/>
                </a:lnTo>
                <a:lnTo>
                  <a:pt x="6346" y="8180"/>
                </a:lnTo>
                <a:lnTo>
                  <a:pt x="6420" y="8034"/>
                </a:lnTo>
                <a:lnTo>
                  <a:pt x="6420" y="7960"/>
                </a:lnTo>
                <a:lnTo>
                  <a:pt x="6383" y="7924"/>
                </a:lnTo>
                <a:lnTo>
                  <a:pt x="6346" y="7924"/>
                </a:lnTo>
                <a:lnTo>
                  <a:pt x="6273" y="7887"/>
                </a:lnTo>
                <a:close/>
                <a:moveTo>
                  <a:pt x="7630" y="551"/>
                </a:moveTo>
                <a:lnTo>
                  <a:pt x="7777" y="587"/>
                </a:lnTo>
                <a:lnTo>
                  <a:pt x="7923" y="661"/>
                </a:lnTo>
                <a:lnTo>
                  <a:pt x="8437" y="1101"/>
                </a:lnTo>
                <a:lnTo>
                  <a:pt x="8657" y="1321"/>
                </a:lnTo>
                <a:lnTo>
                  <a:pt x="8877" y="1578"/>
                </a:lnTo>
                <a:lnTo>
                  <a:pt x="9061" y="1834"/>
                </a:lnTo>
                <a:lnTo>
                  <a:pt x="9207" y="2128"/>
                </a:lnTo>
                <a:lnTo>
                  <a:pt x="9281" y="2421"/>
                </a:lnTo>
                <a:lnTo>
                  <a:pt x="9317" y="2752"/>
                </a:lnTo>
                <a:lnTo>
                  <a:pt x="9281" y="3082"/>
                </a:lnTo>
                <a:lnTo>
                  <a:pt x="9244" y="3375"/>
                </a:lnTo>
                <a:lnTo>
                  <a:pt x="9024" y="3962"/>
                </a:lnTo>
                <a:lnTo>
                  <a:pt x="8804" y="4512"/>
                </a:lnTo>
                <a:lnTo>
                  <a:pt x="8584" y="5099"/>
                </a:lnTo>
                <a:lnTo>
                  <a:pt x="8547" y="5356"/>
                </a:lnTo>
                <a:lnTo>
                  <a:pt x="8510" y="5613"/>
                </a:lnTo>
                <a:lnTo>
                  <a:pt x="8510" y="5869"/>
                </a:lnTo>
                <a:lnTo>
                  <a:pt x="8547" y="6163"/>
                </a:lnTo>
                <a:lnTo>
                  <a:pt x="8584" y="6310"/>
                </a:lnTo>
                <a:lnTo>
                  <a:pt x="8657" y="6493"/>
                </a:lnTo>
                <a:lnTo>
                  <a:pt x="8804" y="6823"/>
                </a:lnTo>
                <a:lnTo>
                  <a:pt x="8987" y="7117"/>
                </a:lnTo>
                <a:lnTo>
                  <a:pt x="9134" y="7447"/>
                </a:lnTo>
                <a:lnTo>
                  <a:pt x="9207" y="7777"/>
                </a:lnTo>
                <a:lnTo>
                  <a:pt x="9244" y="8144"/>
                </a:lnTo>
                <a:lnTo>
                  <a:pt x="9207" y="8474"/>
                </a:lnTo>
                <a:lnTo>
                  <a:pt x="9097" y="8804"/>
                </a:lnTo>
                <a:lnTo>
                  <a:pt x="8951" y="9134"/>
                </a:lnTo>
                <a:lnTo>
                  <a:pt x="8767" y="9428"/>
                </a:lnTo>
                <a:lnTo>
                  <a:pt x="8510" y="9684"/>
                </a:lnTo>
                <a:lnTo>
                  <a:pt x="8254" y="9904"/>
                </a:lnTo>
                <a:lnTo>
                  <a:pt x="7960" y="10051"/>
                </a:lnTo>
                <a:lnTo>
                  <a:pt x="7667" y="10198"/>
                </a:lnTo>
                <a:lnTo>
                  <a:pt x="7373" y="10308"/>
                </a:lnTo>
                <a:lnTo>
                  <a:pt x="7043" y="10345"/>
                </a:lnTo>
                <a:lnTo>
                  <a:pt x="6676" y="10418"/>
                </a:lnTo>
                <a:lnTo>
                  <a:pt x="6493" y="10381"/>
                </a:lnTo>
                <a:lnTo>
                  <a:pt x="6309" y="10345"/>
                </a:lnTo>
                <a:lnTo>
                  <a:pt x="6163" y="10235"/>
                </a:lnTo>
                <a:lnTo>
                  <a:pt x="6016" y="10088"/>
                </a:lnTo>
                <a:lnTo>
                  <a:pt x="5906" y="9941"/>
                </a:lnTo>
                <a:lnTo>
                  <a:pt x="5759" y="9831"/>
                </a:lnTo>
                <a:lnTo>
                  <a:pt x="5649" y="9758"/>
                </a:lnTo>
                <a:lnTo>
                  <a:pt x="5502" y="9684"/>
                </a:lnTo>
                <a:lnTo>
                  <a:pt x="5209" y="9611"/>
                </a:lnTo>
                <a:lnTo>
                  <a:pt x="4916" y="9611"/>
                </a:lnTo>
                <a:lnTo>
                  <a:pt x="4622" y="9684"/>
                </a:lnTo>
                <a:lnTo>
                  <a:pt x="3999" y="9868"/>
                </a:lnTo>
                <a:lnTo>
                  <a:pt x="3705" y="9978"/>
                </a:lnTo>
                <a:lnTo>
                  <a:pt x="3412" y="10051"/>
                </a:lnTo>
                <a:lnTo>
                  <a:pt x="3118" y="10088"/>
                </a:lnTo>
                <a:lnTo>
                  <a:pt x="2825" y="10051"/>
                </a:lnTo>
                <a:lnTo>
                  <a:pt x="2495" y="10014"/>
                </a:lnTo>
                <a:lnTo>
                  <a:pt x="2201" y="9904"/>
                </a:lnTo>
                <a:lnTo>
                  <a:pt x="1944" y="9794"/>
                </a:lnTo>
                <a:lnTo>
                  <a:pt x="1651" y="9648"/>
                </a:lnTo>
                <a:lnTo>
                  <a:pt x="1394" y="9464"/>
                </a:lnTo>
                <a:lnTo>
                  <a:pt x="1174" y="9281"/>
                </a:lnTo>
                <a:lnTo>
                  <a:pt x="954" y="8987"/>
                </a:lnTo>
                <a:lnTo>
                  <a:pt x="771" y="8694"/>
                </a:lnTo>
                <a:lnTo>
                  <a:pt x="624" y="8364"/>
                </a:lnTo>
                <a:lnTo>
                  <a:pt x="550" y="8034"/>
                </a:lnTo>
                <a:lnTo>
                  <a:pt x="514" y="7667"/>
                </a:lnTo>
                <a:lnTo>
                  <a:pt x="514" y="7337"/>
                </a:lnTo>
                <a:lnTo>
                  <a:pt x="587" y="6970"/>
                </a:lnTo>
                <a:lnTo>
                  <a:pt x="661" y="6640"/>
                </a:lnTo>
                <a:lnTo>
                  <a:pt x="807" y="6310"/>
                </a:lnTo>
                <a:lnTo>
                  <a:pt x="991" y="6016"/>
                </a:lnTo>
                <a:lnTo>
                  <a:pt x="1211" y="5759"/>
                </a:lnTo>
                <a:lnTo>
                  <a:pt x="1468" y="5539"/>
                </a:lnTo>
                <a:lnTo>
                  <a:pt x="2018" y="5099"/>
                </a:lnTo>
                <a:lnTo>
                  <a:pt x="2568" y="4622"/>
                </a:lnTo>
                <a:lnTo>
                  <a:pt x="2788" y="4366"/>
                </a:lnTo>
                <a:lnTo>
                  <a:pt x="2971" y="4109"/>
                </a:lnTo>
                <a:lnTo>
                  <a:pt x="3082" y="3815"/>
                </a:lnTo>
                <a:lnTo>
                  <a:pt x="3192" y="3485"/>
                </a:lnTo>
                <a:lnTo>
                  <a:pt x="3265" y="3118"/>
                </a:lnTo>
                <a:lnTo>
                  <a:pt x="3302" y="2715"/>
                </a:lnTo>
                <a:lnTo>
                  <a:pt x="3375" y="2348"/>
                </a:lnTo>
                <a:lnTo>
                  <a:pt x="3448" y="2165"/>
                </a:lnTo>
                <a:lnTo>
                  <a:pt x="3558" y="1981"/>
                </a:lnTo>
                <a:lnTo>
                  <a:pt x="3705" y="1798"/>
                </a:lnTo>
                <a:lnTo>
                  <a:pt x="3852" y="1651"/>
                </a:lnTo>
                <a:lnTo>
                  <a:pt x="4072" y="1541"/>
                </a:lnTo>
                <a:lnTo>
                  <a:pt x="4292" y="1468"/>
                </a:lnTo>
                <a:lnTo>
                  <a:pt x="4512" y="1431"/>
                </a:lnTo>
                <a:lnTo>
                  <a:pt x="4769" y="1394"/>
                </a:lnTo>
                <a:lnTo>
                  <a:pt x="4989" y="1394"/>
                </a:lnTo>
                <a:lnTo>
                  <a:pt x="5209" y="1468"/>
                </a:lnTo>
                <a:lnTo>
                  <a:pt x="4952" y="1688"/>
                </a:lnTo>
                <a:lnTo>
                  <a:pt x="4916" y="1761"/>
                </a:lnTo>
                <a:lnTo>
                  <a:pt x="4879" y="1834"/>
                </a:lnTo>
                <a:lnTo>
                  <a:pt x="4916" y="1981"/>
                </a:lnTo>
                <a:lnTo>
                  <a:pt x="4989" y="2091"/>
                </a:lnTo>
                <a:lnTo>
                  <a:pt x="5062" y="2128"/>
                </a:lnTo>
                <a:lnTo>
                  <a:pt x="5136" y="2128"/>
                </a:lnTo>
                <a:lnTo>
                  <a:pt x="5319" y="2091"/>
                </a:lnTo>
                <a:lnTo>
                  <a:pt x="5429" y="2018"/>
                </a:lnTo>
                <a:lnTo>
                  <a:pt x="5539" y="1945"/>
                </a:lnTo>
                <a:lnTo>
                  <a:pt x="5613" y="1798"/>
                </a:lnTo>
                <a:lnTo>
                  <a:pt x="5759" y="1651"/>
                </a:lnTo>
                <a:lnTo>
                  <a:pt x="5833" y="1614"/>
                </a:lnTo>
                <a:lnTo>
                  <a:pt x="5869" y="1578"/>
                </a:lnTo>
                <a:lnTo>
                  <a:pt x="6420" y="1138"/>
                </a:lnTo>
                <a:lnTo>
                  <a:pt x="7006" y="771"/>
                </a:lnTo>
                <a:lnTo>
                  <a:pt x="7337" y="624"/>
                </a:lnTo>
                <a:lnTo>
                  <a:pt x="7483" y="551"/>
                </a:lnTo>
                <a:close/>
                <a:moveTo>
                  <a:pt x="10821" y="9281"/>
                </a:moveTo>
                <a:lnTo>
                  <a:pt x="10968" y="9538"/>
                </a:lnTo>
                <a:lnTo>
                  <a:pt x="11115" y="9758"/>
                </a:lnTo>
                <a:lnTo>
                  <a:pt x="11335" y="9978"/>
                </a:lnTo>
                <a:lnTo>
                  <a:pt x="11592" y="10161"/>
                </a:lnTo>
                <a:lnTo>
                  <a:pt x="11408" y="10418"/>
                </a:lnTo>
                <a:lnTo>
                  <a:pt x="11188" y="10198"/>
                </a:lnTo>
                <a:lnTo>
                  <a:pt x="10968" y="9978"/>
                </a:lnTo>
                <a:lnTo>
                  <a:pt x="10711" y="9831"/>
                </a:lnTo>
                <a:lnTo>
                  <a:pt x="10455" y="9648"/>
                </a:lnTo>
                <a:lnTo>
                  <a:pt x="10601" y="9464"/>
                </a:lnTo>
                <a:lnTo>
                  <a:pt x="10821" y="9281"/>
                </a:lnTo>
                <a:close/>
                <a:moveTo>
                  <a:pt x="13903" y="9941"/>
                </a:moveTo>
                <a:lnTo>
                  <a:pt x="13829" y="9978"/>
                </a:lnTo>
                <a:lnTo>
                  <a:pt x="13756" y="10014"/>
                </a:lnTo>
                <a:lnTo>
                  <a:pt x="13719" y="10014"/>
                </a:lnTo>
                <a:lnTo>
                  <a:pt x="13719" y="10051"/>
                </a:lnTo>
                <a:lnTo>
                  <a:pt x="13646" y="10161"/>
                </a:lnTo>
                <a:lnTo>
                  <a:pt x="13609" y="10271"/>
                </a:lnTo>
                <a:lnTo>
                  <a:pt x="13646" y="10418"/>
                </a:lnTo>
                <a:lnTo>
                  <a:pt x="13719" y="10565"/>
                </a:lnTo>
                <a:lnTo>
                  <a:pt x="13829" y="10638"/>
                </a:lnTo>
                <a:lnTo>
                  <a:pt x="13939" y="10675"/>
                </a:lnTo>
                <a:lnTo>
                  <a:pt x="14049" y="10638"/>
                </a:lnTo>
                <a:lnTo>
                  <a:pt x="14159" y="10601"/>
                </a:lnTo>
                <a:lnTo>
                  <a:pt x="14269" y="10491"/>
                </a:lnTo>
                <a:lnTo>
                  <a:pt x="14343" y="10418"/>
                </a:lnTo>
                <a:lnTo>
                  <a:pt x="14379" y="10308"/>
                </a:lnTo>
                <a:lnTo>
                  <a:pt x="14379" y="10271"/>
                </a:lnTo>
                <a:lnTo>
                  <a:pt x="14379" y="10198"/>
                </a:lnTo>
                <a:lnTo>
                  <a:pt x="14306" y="10124"/>
                </a:lnTo>
                <a:lnTo>
                  <a:pt x="14233" y="10051"/>
                </a:lnTo>
                <a:lnTo>
                  <a:pt x="14159" y="10014"/>
                </a:lnTo>
                <a:lnTo>
                  <a:pt x="14086" y="9978"/>
                </a:lnTo>
                <a:lnTo>
                  <a:pt x="13939" y="9941"/>
                </a:lnTo>
                <a:close/>
                <a:moveTo>
                  <a:pt x="7593" y="0"/>
                </a:moveTo>
                <a:lnTo>
                  <a:pt x="7447" y="37"/>
                </a:lnTo>
                <a:lnTo>
                  <a:pt x="7190" y="110"/>
                </a:lnTo>
                <a:lnTo>
                  <a:pt x="6970" y="221"/>
                </a:lnTo>
                <a:lnTo>
                  <a:pt x="6566" y="441"/>
                </a:lnTo>
                <a:lnTo>
                  <a:pt x="6199" y="697"/>
                </a:lnTo>
                <a:lnTo>
                  <a:pt x="5502" y="1211"/>
                </a:lnTo>
                <a:lnTo>
                  <a:pt x="5209" y="1064"/>
                </a:lnTo>
                <a:lnTo>
                  <a:pt x="4916" y="991"/>
                </a:lnTo>
                <a:lnTo>
                  <a:pt x="4585" y="991"/>
                </a:lnTo>
                <a:lnTo>
                  <a:pt x="4255" y="1027"/>
                </a:lnTo>
                <a:lnTo>
                  <a:pt x="3999" y="1101"/>
                </a:lnTo>
                <a:lnTo>
                  <a:pt x="3778" y="1211"/>
                </a:lnTo>
                <a:lnTo>
                  <a:pt x="3595" y="1358"/>
                </a:lnTo>
                <a:lnTo>
                  <a:pt x="3412" y="1504"/>
                </a:lnTo>
                <a:lnTo>
                  <a:pt x="3228" y="1688"/>
                </a:lnTo>
                <a:lnTo>
                  <a:pt x="3118" y="1908"/>
                </a:lnTo>
                <a:lnTo>
                  <a:pt x="3008" y="2128"/>
                </a:lnTo>
                <a:lnTo>
                  <a:pt x="2935" y="2348"/>
                </a:lnTo>
                <a:lnTo>
                  <a:pt x="2861" y="2678"/>
                </a:lnTo>
                <a:lnTo>
                  <a:pt x="2788" y="3008"/>
                </a:lnTo>
                <a:lnTo>
                  <a:pt x="2751" y="3338"/>
                </a:lnTo>
                <a:lnTo>
                  <a:pt x="2641" y="3669"/>
                </a:lnTo>
                <a:lnTo>
                  <a:pt x="2605" y="3852"/>
                </a:lnTo>
                <a:lnTo>
                  <a:pt x="2495" y="3999"/>
                </a:lnTo>
                <a:lnTo>
                  <a:pt x="2275" y="4255"/>
                </a:lnTo>
                <a:lnTo>
                  <a:pt x="2018" y="4476"/>
                </a:lnTo>
                <a:lnTo>
                  <a:pt x="1761" y="4696"/>
                </a:lnTo>
                <a:lnTo>
                  <a:pt x="1284" y="5062"/>
                </a:lnTo>
                <a:lnTo>
                  <a:pt x="844" y="5466"/>
                </a:lnTo>
                <a:lnTo>
                  <a:pt x="661" y="5649"/>
                </a:lnTo>
                <a:lnTo>
                  <a:pt x="514" y="5906"/>
                </a:lnTo>
                <a:lnTo>
                  <a:pt x="367" y="6126"/>
                </a:lnTo>
                <a:lnTo>
                  <a:pt x="220" y="6420"/>
                </a:lnTo>
                <a:lnTo>
                  <a:pt x="110" y="6713"/>
                </a:lnTo>
                <a:lnTo>
                  <a:pt x="37" y="7007"/>
                </a:lnTo>
                <a:lnTo>
                  <a:pt x="0" y="7263"/>
                </a:lnTo>
                <a:lnTo>
                  <a:pt x="0" y="7557"/>
                </a:lnTo>
                <a:lnTo>
                  <a:pt x="37" y="7850"/>
                </a:lnTo>
                <a:lnTo>
                  <a:pt x="74" y="8144"/>
                </a:lnTo>
                <a:lnTo>
                  <a:pt x="147" y="8400"/>
                </a:lnTo>
                <a:lnTo>
                  <a:pt x="220" y="8657"/>
                </a:lnTo>
                <a:lnTo>
                  <a:pt x="367" y="8914"/>
                </a:lnTo>
                <a:lnTo>
                  <a:pt x="514" y="9171"/>
                </a:lnTo>
                <a:lnTo>
                  <a:pt x="661" y="9391"/>
                </a:lnTo>
                <a:lnTo>
                  <a:pt x="844" y="9611"/>
                </a:lnTo>
                <a:lnTo>
                  <a:pt x="1064" y="9831"/>
                </a:lnTo>
                <a:lnTo>
                  <a:pt x="1284" y="10014"/>
                </a:lnTo>
                <a:lnTo>
                  <a:pt x="1541" y="10161"/>
                </a:lnTo>
                <a:lnTo>
                  <a:pt x="1798" y="10308"/>
                </a:lnTo>
                <a:lnTo>
                  <a:pt x="2054" y="10381"/>
                </a:lnTo>
                <a:lnTo>
                  <a:pt x="2348" y="10491"/>
                </a:lnTo>
                <a:lnTo>
                  <a:pt x="2641" y="10528"/>
                </a:lnTo>
                <a:lnTo>
                  <a:pt x="2898" y="10565"/>
                </a:lnTo>
                <a:lnTo>
                  <a:pt x="3192" y="10565"/>
                </a:lnTo>
                <a:lnTo>
                  <a:pt x="3485" y="10528"/>
                </a:lnTo>
                <a:lnTo>
                  <a:pt x="3742" y="10491"/>
                </a:lnTo>
                <a:lnTo>
                  <a:pt x="4035" y="10418"/>
                </a:lnTo>
                <a:lnTo>
                  <a:pt x="4365" y="10271"/>
                </a:lnTo>
                <a:lnTo>
                  <a:pt x="4696" y="10161"/>
                </a:lnTo>
                <a:lnTo>
                  <a:pt x="4879" y="10124"/>
                </a:lnTo>
                <a:lnTo>
                  <a:pt x="5209" y="10124"/>
                </a:lnTo>
                <a:lnTo>
                  <a:pt x="5392" y="10161"/>
                </a:lnTo>
                <a:lnTo>
                  <a:pt x="5502" y="10271"/>
                </a:lnTo>
                <a:lnTo>
                  <a:pt x="5613" y="10381"/>
                </a:lnTo>
                <a:lnTo>
                  <a:pt x="5833" y="10601"/>
                </a:lnTo>
                <a:lnTo>
                  <a:pt x="5979" y="10711"/>
                </a:lnTo>
                <a:lnTo>
                  <a:pt x="6089" y="10785"/>
                </a:lnTo>
                <a:lnTo>
                  <a:pt x="6273" y="10858"/>
                </a:lnTo>
                <a:lnTo>
                  <a:pt x="6420" y="10895"/>
                </a:lnTo>
                <a:lnTo>
                  <a:pt x="6933" y="10895"/>
                </a:lnTo>
                <a:lnTo>
                  <a:pt x="7227" y="10858"/>
                </a:lnTo>
                <a:lnTo>
                  <a:pt x="7483" y="10821"/>
                </a:lnTo>
                <a:lnTo>
                  <a:pt x="7740" y="10748"/>
                </a:lnTo>
                <a:lnTo>
                  <a:pt x="7997" y="10638"/>
                </a:lnTo>
                <a:lnTo>
                  <a:pt x="8217" y="10528"/>
                </a:lnTo>
                <a:lnTo>
                  <a:pt x="8437" y="10381"/>
                </a:lnTo>
                <a:lnTo>
                  <a:pt x="8657" y="10198"/>
                </a:lnTo>
                <a:lnTo>
                  <a:pt x="8877" y="10014"/>
                </a:lnTo>
                <a:lnTo>
                  <a:pt x="9061" y="9831"/>
                </a:lnTo>
                <a:lnTo>
                  <a:pt x="9207" y="9611"/>
                </a:lnTo>
                <a:lnTo>
                  <a:pt x="9354" y="9391"/>
                </a:lnTo>
                <a:lnTo>
                  <a:pt x="9501" y="9171"/>
                </a:lnTo>
                <a:lnTo>
                  <a:pt x="9574" y="8914"/>
                </a:lnTo>
                <a:lnTo>
                  <a:pt x="9684" y="8694"/>
                </a:lnTo>
                <a:lnTo>
                  <a:pt x="9721" y="8400"/>
                </a:lnTo>
                <a:lnTo>
                  <a:pt x="9721" y="8144"/>
                </a:lnTo>
                <a:lnTo>
                  <a:pt x="9721" y="7887"/>
                </a:lnTo>
                <a:lnTo>
                  <a:pt x="9684" y="7630"/>
                </a:lnTo>
                <a:lnTo>
                  <a:pt x="9611" y="7373"/>
                </a:lnTo>
                <a:lnTo>
                  <a:pt x="9537" y="7117"/>
                </a:lnTo>
                <a:lnTo>
                  <a:pt x="9281" y="6640"/>
                </a:lnTo>
                <a:lnTo>
                  <a:pt x="9171" y="6383"/>
                </a:lnTo>
                <a:lnTo>
                  <a:pt x="9061" y="6090"/>
                </a:lnTo>
                <a:lnTo>
                  <a:pt x="9061" y="5833"/>
                </a:lnTo>
                <a:lnTo>
                  <a:pt x="9061" y="5576"/>
                </a:lnTo>
                <a:lnTo>
                  <a:pt x="9097" y="5319"/>
                </a:lnTo>
                <a:lnTo>
                  <a:pt x="9134" y="5062"/>
                </a:lnTo>
                <a:lnTo>
                  <a:pt x="9317" y="4512"/>
                </a:lnTo>
                <a:lnTo>
                  <a:pt x="9501" y="4035"/>
                </a:lnTo>
                <a:lnTo>
                  <a:pt x="9684" y="3559"/>
                </a:lnTo>
                <a:lnTo>
                  <a:pt x="9794" y="3082"/>
                </a:lnTo>
                <a:lnTo>
                  <a:pt x="9831" y="2825"/>
                </a:lnTo>
                <a:lnTo>
                  <a:pt x="9831" y="2568"/>
                </a:lnTo>
                <a:lnTo>
                  <a:pt x="9794" y="2311"/>
                </a:lnTo>
                <a:lnTo>
                  <a:pt x="9721" y="2055"/>
                </a:lnTo>
                <a:lnTo>
                  <a:pt x="9611" y="1834"/>
                </a:lnTo>
                <a:lnTo>
                  <a:pt x="9501" y="1578"/>
                </a:lnTo>
                <a:lnTo>
                  <a:pt x="9354" y="1358"/>
                </a:lnTo>
                <a:lnTo>
                  <a:pt x="9207" y="1174"/>
                </a:lnTo>
                <a:lnTo>
                  <a:pt x="8841" y="771"/>
                </a:lnTo>
                <a:lnTo>
                  <a:pt x="8400" y="404"/>
                </a:lnTo>
                <a:lnTo>
                  <a:pt x="7960" y="110"/>
                </a:lnTo>
                <a:lnTo>
                  <a:pt x="7850" y="37"/>
                </a:lnTo>
                <a:lnTo>
                  <a:pt x="7703" y="0"/>
                </a:lnTo>
                <a:close/>
                <a:moveTo>
                  <a:pt x="12912" y="10675"/>
                </a:moveTo>
                <a:lnTo>
                  <a:pt x="12839" y="10711"/>
                </a:lnTo>
                <a:lnTo>
                  <a:pt x="12765" y="10785"/>
                </a:lnTo>
                <a:lnTo>
                  <a:pt x="12729" y="10858"/>
                </a:lnTo>
                <a:lnTo>
                  <a:pt x="12729" y="11005"/>
                </a:lnTo>
                <a:lnTo>
                  <a:pt x="12765" y="11115"/>
                </a:lnTo>
                <a:lnTo>
                  <a:pt x="12876" y="11225"/>
                </a:lnTo>
                <a:lnTo>
                  <a:pt x="13022" y="11262"/>
                </a:lnTo>
                <a:lnTo>
                  <a:pt x="13132" y="11225"/>
                </a:lnTo>
                <a:lnTo>
                  <a:pt x="13242" y="11115"/>
                </a:lnTo>
                <a:lnTo>
                  <a:pt x="13279" y="11005"/>
                </a:lnTo>
                <a:lnTo>
                  <a:pt x="13279" y="10858"/>
                </a:lnTo>
                <a:lnTo>
                  <a:pt x="13242" y="10785"/>
                </a:lnTo>
                <a:lnTo>
                  <a:pt x="13169" y="10711"/>
                </a:lnTo>
                <a:lnTo>
                  <a:pt x="13096" y="10675"/>
                </a:lnTo>
                <a:close/>
                <a:moveTo>
                  <a:pt x="13572" y="11262"/>
                </a:moveTo>
                <a:lnTo>
                  <a:pt x="13499" y="11298"/>
                </a:lnTo>
                <a:lnTo>
                  <a:pt x="13462" y="11372"/>
                </a:lnTo>
                <a:lnTo>
                  <a:pt x="13389" y="11408"/>
                </a:lnTo>
                <a:lnTo>
                  <a:pt x="13316" y="11445"/>
                </a:lnTo>
                <a:lnTo>
                  <a:pt x="13242" y="11555"/>
                </a:lnTo>
                <a:lnTo>
                  <a:pt x="13242" y="11702"/>
                </a:lnTo>
                <a:lnTo>
                  <a:pt x="13242" y="11775"/>
                </a:lnTo>
                <a:lnTo>
                  <a:pt x="13279" y="11849"/>
                </a:lnTo>
                <a:lnTo>
                  <a:pt x="13352" y="11959"/>
                </a:lnTo>
                <a:lnTo>
                  <a:pt x="13609" y="11959"/>
                </a:lnTo>
                <a:lnTo>
                  <a:pt x="13719" y="11922"/>
                </a:lnTo>
                <a:lnTo>
                  <a:pt x="13829" y="11849"/>
                </a:lnTo>
                <a:lnTo>
                  <a:pt x="13866" y="11738"/>
                </a:lnTo>
                <a:lnTo>
                  <a:pt x="13939" y="11628"/>
                </a:lnTo>
                <a:lnTo>
                  <a:pt x="13939" y="11555"/>
                </a:lnTo>
                <a:lnTo>
                  <a:pt x="13939" y="11518"/>
                </a:lnTo>
                <a:lnTo>
                  <a:pt x="13903" y="11445"/>
                </a:lnTo>
                <a:lnTo>
                  <a:pt x="13866" y="11372"/>
                </a:lnTo>
                <a:lnTo>
                  <a:pt x="13829" y="11298"/>
                </a:lnTo>
                <a:lnTo>
                  <a:pt x="13719" y="11262"/>
                </a:lnTo>
                <a:close/>
                <a:moveTo>
                  <a:pt x="12215" y="11555"/>
                </a:moveTo>
                <a:lnTo>
                  <a:pt x="12142" y="11592"/>
                </a:lnTo>
                <a:lnTo>
                  <a:pt x="12069" y="11702"/>
                </a:lnTo>
                <a:lnTo>
                  <a:pt x="12032" y="11812"/>
                </a:lnTo>
                <a:lnTo>
                  <a:pt x="12032" y="11959"/>
                </a:lnTo>
                <a:lnTo>
                  <a:pt x="12032" y="12069"/>
                </a:lnTo>
                <a:lnTo>
                  <a:pt x="12105" y="12362"/>
                </a:lnTo>
                <a:lnTo>
                  <a:pt x="12252" y="12582"/>
                </a:lnTo>
                <a:lnTo>
                  <a:pt x="12325" y="12619"/>
                </a:lnTo>
                <a:lnTo>
                  <a:pt x="12399" y="12656"/>
                </a:lnTo>
                <a:lnTo>
                  <a:pt x="12509" y="12656"/>
                </a:lnTo>
                <a:lnTo>
                  <a:pt x="12582" y="12582"/>
                </a:lnTo>
                <a:lnTo>
                  <a:pt x="12619" y="12545"/>
                </a:lnTo>
                <a:lnTo>
                  <a:pt x="12692" y="12545"/>
                </a:lnTo>
                <a:lnTo>
                  <a:pt x="12802" y="12619"/>
                </a:lnTo>
                <a:lnTo>
                  <a:pt x="12876" y="12619"/>
                </a:lnTo>
                <a:lnTo>
                  <a:pt x="12949" y="12582"/>
                </a:lnTo>
                <a:lnTo>
                  <a:pt x="12986" y="12545"/>
                </a:lnTo>
                <a:lnTo>
                  <a:pt x="13022" y="12435"/>
                </a:lnTo>
                <a:lnTo>
                  <a:pt x="12986" y="12325"/>
                </a:lnTo>
                <a:lnTo>
                  <a:pt x="12912" y="12215"/>
                </a:lnTo>
                <a:lnTo>
                  <a:pt x="12802" y="12179"/>
                </a:lnTo>
                <a:lnTo>
                  <a:pt x="12655" y="12142"/>
                </a:lnTo>
                <a:lnTo>
                  <a:pt x="12545" y="12142"/>
                </a:lnTo>
                <a:lnTo>
                  <a:pt x="12472" y="12179"/>
                </a:lnTo>
                <a:lnTo>
                  <a:pt x="12399" y="12032"/>
                </a:lnTo>
                <a:lnTo>
                  <a:pt x="12399" y="11849"/>
                </a:lnTo>
                <a:lnTo>
                  <a:pt x="12399" y="11665"/>
                </a:lnTo>
                <a:lnTo>
                  <a:pt x="12362" y="11592"/>
                </a:lnTo>
                <a:lnTo>
                  <a:pt x="12289" y="11555"/>
                </a:lnTo>
                <a:close/>
                <a:moveTo>
                  <a:pt x="14049" y="5466"/>
                </a:moveTo>
                <a:lnTo>
                  <a:pt x="14196" y="5503"/>
                </a:lnTo>
                <a:lnTo>
                  <a:pt x="14490" y="5649"/>
                </a:lnTo>
                <a:lnTo>
                  <a:pt x="14673" y="5723"/>
                </a:lnTo>
                <a:lnTo>
                  <a:pt x="14930" y="5906"/>
                </a:lnTo>
                <a:lnTo>
                  <a:pt x="15150" y="6090"/>
                </a:lnTo>
                <a:lnTo>
                  <a:pt x="15370" y="6310"/>
                </a:lnTo>
                <a:lnTo>
                  <a:pt x="15590" y="6566"/>
                </a:lnTo>
                <a:lnTo>
                  <a:pt x="15773" y="6860"/>
                </a:lnTo>
                <a:lnTo>
                  <a:pt x="15883" y="7190"/>
                </a:lnTo>
                <a:lnTo>
                  <a:pt x="15993" y="7520"/>
                </a:lnTo>
                <a:lnTo>
                  <a:pt x="16067" y="7850"/>
                </a:lnTo>
                <a:lnTo>
                  <a:pt x="16104" y="8217"/>
                </a:lnTo>
                <a:lnTo>
                  <a:pt x="16104" y="8547"/>
                </a:lnTo>
                <a:lnTo>
                  <a:pt x="16067" y="9244"/>
                </a:lnTo>
                <a:lnTo>
                  <a:pt x="15957" y="9941"/>
                </a:lnTo>
                <a:lnTo>
                  <a:pt x="15773" y="10601"/>
                </a:lnTo>
                <a:lnTo>
                  <a:pt x="15517" y="11225"/>
                </a:lnTo>
                <a:lnTo>
                  <a:pt x="15370" y="11555"/>
                </a:lnTo>
                <a:lnTo>
                  <a:pt x="15186" y="11849"/>
                </a:lnTo>
                <a:lnTo>
                  <a:pt x="15003" y="12105"/>
                </a:lnTo>
                <a:lnTo>
                  <a:pt x="14783" y="12362"/>
                </a:lnTo>
                <a:lnTo>
                  <a:pt x="14526" y="12619"/>
                </a:lnTo>
                <a:lnTo>
                  <a:pt x="14269" y="12839"/>
                </a:lnTo>
                <a:lnTo>
                  <a:pt x="14013" y="13022"/>
                </a:lnTo>
                <a:lnTo>
                  <a:pt x="13719" y="13169"/>
                </a:lnTo>
                <a:lnTo>
                  <a:pt x="13389" y="13316"/>
                </a:lnTo>
                <a:lnTo>
                  <a:pt x="13059" y="13463"/>
                </a:lnTo>
                <a:lnTo>
                  <a:pt x="12802" y="13499"/>
                </a:lnTo>
                <a:lnTo>
                  <a:pt x="12509" y="13536"/>
                </a:lnTo>
                <a:lnTo>
                  <a:pt x="12325" y="13499"/>
                </a:lnTo>
                <a:lnTo>
                  <a:pt x="12179" y="13426"/>
                </a:lnTo>
                <a:lnTo>
                  <a:pt x="12032" y="13279"/>
                </a:lnTo>
                <a:lnTo>
                  <a:pt x="11922" y="13169"/>
                </a:lnTo>
                <a:lnTo>
                  <a:pt x="11482" y="12692"/>
                </a:lnTo>
                <a:lnTo>
                  <a:pt x="11298" y="12435"/>
                </a:lnTo>
                <a:lnTo>
                  <a:pt x="11225" y="12289"/>
                </a:lnTo>
                <a:lnTo>
                  <a:pt x="11188" y="12105"/>
                </a:lnTo>
                <a:lnTo>
                  <a:pt x="11188" y="11922"/>
                </a:lnTo>
                <a:lnTo>
                  <a:pt x="11262" y="11738"/>
                </a:lnTo>
                <a:lnTo>
                  <a:pt x="11445" y="11408"/>
                </a:lnTo>
                <a:lnTo>
                  <a:pt x="11812" y="10785"/>
                </a:lnTo>
                <a:lnTo>
                  <a:pt x="12142" y="10161"/>
                </a:lnTo>
                <a:lnTo>
                  <a:pt x="12472" y="9501"/>
                </a:lnTo>
                <a:lnTo>
                  <a:pt x="12765" y="8877"/>
                </a:lnTo>
                <a:lnTo>
                  <a:pt x="12876" y="8547"/>
                </a:lnTo>
                <a:lnTo>
                  <a:pt x="12949" y="8217"/>
                </a:lnTo>
                <a:lnTo>
                  <a:pt x="12986" y="7887"/>
                </a:lnTo>
                <a:lnTo>
                  <a:pt x="12949" y="7593"/>
                </a:lnTo>
                <a:lnTo>
                  <a:pt x="12876" y="7263"/>
                </a:lnTo>
                <a:lnTo>
                  <a:pt x="12765" y="6970"/>
                </a:lnTo>
                <a:lnTo>
                  <a:pt x="12729" y="6750"/>
                </a:lnTo>
                <a:lnTo>
                  <a:pt x="12692" y="6566"/>
                </a:lnTo>
                <a:lnTo>
                  <a:pt x="12729" y="6346"/>
                </a:lnTo>
                <a:lnTo>
                  <a:pt x="12802" y="6200"/>
                </a:lnTo>
                <a:lnTo>
                  <a:pt x="12876" y="6016"/>
                </a:lnTo>
                <a:lnTo>
                  <a:pt x="12986" y="5869"/>
                </a:lnTo>
                <a:lnTo>
                  <a:pt x="13132" y="5723"/>
                </a:lnTo>
                <a:lnTo>
                  <a:pt x="13279" y="5613"/>
                </a:lnTo>
                <a:lnTo>
                  <a:pt x="13316" y="5686"/>
                </a:lnTo>
                <a:lnTo>
                  <a:pt x="13389" y="5723"/>
                </a:lnTo>
                <a:lnTo>
                  <a:pt x="13536" y="5759"/>
                </a:lnTo>
                <a:lnTo>
                  <a:pt x="13646" y="5686"/>
                </a:lnTo>
                <a:lnTo>
                  <a:pt x="13719" y="5649"/>
                </a:lnTo>
                <a:lnTo>
                  <a:pt x="13756" y="5576"/>
                </a:lnTo>
                <a:lnTo>
                  <a:pt x="13829" y="5503"/>
                </a:lnTo>
                <a:lnTo>
                  <a:pt x="13939" y="5466"/>
                </a:lnTo>
                <a:close/>
                <a:moveTo>
                  <a:pt x="13646" y="3852"/>
                </a:moveTo>
                <a:lnTo>
                  <a:pt x="13609" y="3925"/>
                </a:lnTo>
                <a:lnTo>
                  <a:pt x="13499" y="4182"/>
                </a:lnTo>
                <a:lnTo>
                  <a:pt x="13462" y="4476"/>
                </a:lnTo>
                <a:lnTo>
                  <a:pt x="13462" y="4732"/>
                </a:lnTo>
                <a:lnTo>
                  <a:pt x="13499" y="5026"/>
                </a:lnTo>
                <a:lnTo>
                  <a:pt x="13316" y="5099"/>
                </a:lnTo>
                <a:lnTo>
                  <a:pt x="13132" y="5173"/>
                </a:lnTo>
                <a:lnTo>
                  <a:pt x="13022" y="4769"/>
                </a:lnTo>
                <a:lnTo>
                  <a:pt x="12839" y="4439"/>
                </a:lnTo>
                <a:lnTo>
                  <a:pt x="12802" y="4402"/>
                </a:lnTo>
                <a:lnTo>
                  <a:pt x="12729" y="4402"/>
                </a:lnTo>
                <a:lnTo>
                  <a:pt x="12692" y="4439"/>
                </a:lnTo>
                <a:lnTo>
                  <a:pt x="12692" y="4476"/>
                </a:lnTo>
                <a:lnTo>
                  <a:pt x="12655" y="4732"/>
                </a:lnTo>
                <a:lnTo>
                  <a:pt x="12692" y="4952"/>
                </a:lnTo>
                <a:lnTo>
                  <a:pt x="12802" y="5429"/>
                </a:lnTo>
                <a:lnTo>
                  <a:pt x="12582" y="5649"/>
                </a:lnTo>
                <a:lnTo>
                  <a:pt x="12399" y="5466"/>
                </a:lnTo>
                <a:lnTo>
                  <a:pt x="12142" y="5173"/>
                </a:lnTo>
                <a:lnTo>
                  <a:pt x="12105" y="5136"/>
                </a:lnTo>
                <a:lnTo>
                  <a:pt x="12032" y="5173"/>
                </a:lnTo>
                <a:lnTo>
                  <a:pt x="11995" y="5209"/>
                </a:lnTo>
                <a:lnTo>
                  <a:pt x="11995" y="5283"/>
                </a:lnTo>
                <a:lnTo>
                  <a:pt x="12032" y="5466"/>
                </a:lnTo>
                <a:lnTo>
                  <a:pt x="12142" y="5649"/>
                </a:lnTo>
                <a:lnTo>
                  <a:pt x="12252" y="5796"/>
                </a:lnTo>
                <a:lnTo>
                  <a:pt x="12435" y="5906"/>
                </a:lnTo>
                <a:lnTo>
                  <a:pt x="12399" y="6016"/>
                </a:lnTo>
                <a:lnTo>
                  <a:pt x="12362" y="6053"/>
                </a:lnTo>
                <a:lnTo>
                  <a:pt x="12142" y="6016"/>
                </a:lnTo>
                <a:lnTo>
                  <a:pt x="11738" y="5833"/>
                </a:lnTo>
                <a:lnTo>
                  <a:pt x="11665" y="5686"/>
                </a:lnTo>
                <a:lnTo>
                  <a:pt x="11628" y="5649"/>
                </a:lnTo>
                <a:lnTo>
                  <a:pt x="11592" y="5686"/>
                </a:lnTo>
                <a:lnTo>
                  <a:pt x="11555" y="5833"/>
                </a:lnTo>
                <a:lnTo>
                  <a:pt x="11518" y="5906"/>
                </a:lnTo>
                <a:lnTo>
                  <a:pt x="11518" y="5979"/>
                </a:lnTo>
                <a:lnTo>
                  <a:pt x="11555" y="6053"/>
                </a:lnTo>
                <a:lnTo>
                  <a:pt x="11628" y="6126"/>
                </a:lnTo>
                <a:lnTo>
                  <a:pt x="11775" y="6236"/>
                </a:lnTo>
                <a:lnTo>
                  <a:pt x="11995" y="6346"/>
                </a:lnTo>
                <a:lnTo>
                  <a:pt x="12289" y="6456"/>
                </a:lnTo>
                <a:lnTo>
                  <a:pt x="12252" y="6676"/>
                </a:lnTo>
                <a:lnTo>
                  <a:pt x="12289" y="6897"/>
                </a:lnTo>
                <a:lnTo>
                  <a:pt x="11555" y="6897"/>
                </a:lnTo>
                <a:lnTo>
                  <a:pt x="11445" y="6933"/>
                </a:lnTo>
                <a:lnTo>
                  <a:pt x="11408" y="7007"/>
                </a:lnTo>
                <a:lnTo>
                  <a:pt x="11408" y="7153"/>
                </a:lnTo>
                <a:lnTo>
                  <a:pt x="11408" y="7337"/>
                </a:lnTo>
                <a:lnTo>
                  <a:pt x="11482" y="7483"/>
                </a:lnTo>
                <a:lnTo>
                  <a:pt x="11555" y="7593"/>
                </a:lnTo>
                <a:lnTo>
                  <a:pt x="11592" y="7630"/>
                </a:lnTo>
                <a:lnTo>
                  <a:pt x="11922" y="7960"/>
                </a:lnTo>
                <a:lnTo>
                  <a:pt x="12142" y="8107"/>
                </a:lnTo>
                <a:lnTo>
                  <a:pt x="12252" y="8180"/>
                </a:lnTo>
                <a:lnTo>
                  <a:pt x="12362" y="8217"/>
                </a:lnTo>
                <a:lnTo>
                  <a:pt x="12472" y="8217"/>
                </a:lnTo>
                <a:lnTo>
                  <a:pt x="12362" y="8547"/>
                </a:lnTo>
                <a:lnTo>
                  <a:pt x="12252" y="8804"/>
                </a:lnTo>
                <a:lnTo>
                  <a:pt x="12215" y="8841"/>
                </a:lnTo>
                <a:lnTo>
                  <a:pt x="12179" y="8877"/>
                </a:lnTo>
                <a:lnTo>
                  <a:pt x="11812" y="8731"/>
                </a:lnTo>
                <a:lnTo>
                  <a:pt x="11555" y="8584"/>
                </a:lnTo>
                <a:lnTo>
                  <a:pt x="11335" y="8364"/>
                </a:lnTo>
                <a:lnTo>
                  <a:pt x="11225" y="8364"/>
                </a:lnTo>
                <a:lnTo>
                  <a:pt x="11188" y="8437"/>
                </a:lnTo>
                <a:lnTo>
                  <a:pt x="11188" y="8511"/>
                </a:lnTo>
                <a:lnTo>
                  <a:pt x="11335" y="8731"/>
                </a:lnTo>
                <a:lnTo>
                  <a:pt x="11555" y="8951"/>
                </a:lnTo>
                <a:lnTo>
                  <a:pt x="11812" y="9134"/>
                </a:lnTo>
                <a:lnTo>
                  <a:pt x="12069" y="9244"/>
                </a:lnTo>
                <a:lnTo>
                  <a:pt x="11848" y="9648"/>
                </a:lnTo>
                <a:lnTo>
                  <a:pt x="11738" y="9648"/>
                </a:lnTo>
                <a:lnTo>
                  <a:pt x="11665" y="9721"/>
                </a:lnTo>
                <a:lnTo>
                  <a:pt x="11262" y="9428"/>
                </a:lnTo>
                <a:lnTo>
                  <a:pt x="10895" y="9134"/>
                </a:lnTo>
                <a:lnTo>
                  <a:pt x="10858" y="9097"/>
                </a:lnTo>
                <a:lnTo>
                  <a:pt x="10821" y="9134"/>
                </a:lnTo>
                <a:lnTo>
                  <a:pt x="10601" y="9391"/>
                </a:lnTo>
                <a:lnTo>
                  <a:pt x="10381" y="9648"/>
                </a:lnTo>
                <a:lnTo>
                  <a:pt x="10308" y="9648"/>
                </a:lnTo>
                <a:lnTo>
                  <a:pt x="10234" y="9684"/>
                </a:lnTo>
                <a:lnTo>
                  <a:pt x="10198" y="9758"/>
                </a:lnTo>
                <a:lnTo>
                  <a:pt x="10234" y="9831"/>
                </a:lnTo>
                <a:lnTo>
                  <a:pt x="10748" y="10308"/>
                </a:lnTo>
                <a:lnTo>
                  <a:pt x="11188" y="10821"/>
                </a:lnTo>
                <a:lnTo>
                  <a:pt x="10968" y="11262"/>
                </a:lnTo>
                <a:lnTo>
                  <a:pt x="10785" y="11152"/>
                </a:lnTo>
                <a:lnTo>
                  <a:pt x="10601" y="11078"/>
                </a:lnTo>
                <a:lnTo>
                  <a:pt x="10381" y="11042"/>
                </a:lnTo>
                <a:lnTo>
                  <a:pt x="10308" y="11005"/>
                </a:lnTo>
                <a:lnTo>
                  <a:pt x="10198" y="10968"/>
                </a:lnTo>
                <a:lnTo>
                  <a:pt x="10161" y="10931"/>
                </a:lnTo>
                <a:lnTo>
                  <a:pt x="10088" y="10931"/>
                </a:lnTo>
                <a:lnTo>
                  <a:pt x="9978" y="10968"/>
                </a:lnTo>
                <a:lnTo>
                  <a:pt x="9941" y="11078"/>
                </a:lnTo>
                <a:lnTo>
                  <a:pt x="9941" y="11152"/>
                </a:lnTo>
                <a:lnTo>
                  <a:pt x="9978" y="11188"/>
                </a:lnTo>
                <a:lnTo>
                  <a:pt x="10124" y="11335"/>
                </a:lnTo>
                <a:lnTo>
                  <a:pt x="10308" y="11445"/>
                </a:lnTo>
                <a:lnTo>
                  <a:pt x="10565" y="11555"/>
                </a:lnTo>
                <a:lnTo>
                  <a:pt x="10675" y="11592"/>
                </a:lnTo>
                <a:lnTo>
                  <a:pt x="10785" y="11592"/>
                </a:lnTo>
                <a:lnTo>
                  <a:pt x="10748" y="11775"/>
                </a:lnTo>
                <a:lnTo>
                  <a:pt x="10711" y="11959"/>
                </a:lnTo>
                <a:lnTo>
                  <a:pt x="10675" y="12179"/>
                </a:lnTo>
                <a:lnTo>
                  <a:pt x="10711" y="12362"/>
                </a:lnTo>
                <a:lnTo>
                  <a:pt x="10785" y="12582"/>
                </a:lnTo>
                <a:lnTo>
                  <a:pt x="10638" y="12692"/>
                </a:lnTo>
                <a:lnTo>
                  <a:pt x="10455" y="12876"/>
                </a:lnTo>
                <a:lnTo>
                  <a:pt x="10381" y="12949"/>
                </a:lnTo>
                <a:lnTo>
                  <a:pt x="10308" y="12949"/>
                </a:lnTo>
                <a:lnTo>
                  <a:pt x="10271" y="12986"/>
                </a:lnTo>
                <a:lnTo>
                  <a:pt x="10234" y="13059"/>
                </a:lnTo>
                <a:lnTo>
                  <a:pt x="10234" y="13169"/>
                </a:lnTo>
                <a:lnTo>
                  <a:pt x="10271" y="13206"/>
                </a:lnTo>
                <a:lnTo>
                  <a:pt x="10308" y="13242"/>
                </a:lnTo>
                <a:lnTo>
                  <a:pt x="10455" y="13242"/>
                </a:lnTo>
                <a:lnTo>
                  <a:pt x="10565" y="13206"/>
                </a:lnTo>
                <a:lnTo>
                  <a:pt x="10748" y="13059"/>
                </a:lnTo>
                <a:lnTo>
                  <a:pt x="11005" y="12912"/>
                </a:lnTo>
                <a:lnTo>
                  <a:pt x="11408" y="13352"/>
                </a:lnTo>
                <a:lnTo>
                  <a:pt x="11482" y="13426"/>
                </a:lnTo>
                <a:lnTo>
                  <a:pt x="11335" y="13609"/>
                </a:lnTo>
                <a:lnTo>
                  <a:pt x="11262" y="13829"/>
                </a:lnTo>
                <a:lnTo>
                  <a:pt x="11188" y="13829"/>
                </a:lnTo>
                <a:lnTo>
                  <a:pt x="11115" y="13866"/>
                </a:lnTo>
                <a:lnTo>
                  <a:pt x="11005" y="13939"/>
                </a:lnTo>
                <a:lnTo>
                  <a:pt x="10968" y="14013"/>
                </a:lnTo>
                <a:lnTo>
                  <a:pt x="11005" y="14123"/>
                </a:lnTo>
                <a:lnTo>
                  <a:pt x="11041" y="14233"/>
                </a:lnTo>
                <a:lnTo>
                  <a:pt x="11151" y="14306"/>
                </a:lnTo>
                <a:lnTo>
                  <a:pt x="11262" y="14343"/>
                </a:lnTo>
                <a:lnTo>
                  <a:pt x="11372" y="14343"/>
                </a:lnTo>
                <a:lnTo>
                  <a:pt x="11482" y="14270"/>
                </a:lnTo>
                <a:lnTo>
                  <a:pt x="11555" y="14196"/>
                </a:lnTo>
                <a:lnTo>
                  <a:pt x="11628" y="14086"/>
                </a:lnTo>
                <a:lnTo>
                  <a:pt x="11665" y="13976"/>
                </a:lnTo>
                <a:lnTo>
                  <a:pt x="11665" y="13866"/>
                </a:lnTo>
                <a:lnTo>
                  <a:pt x="11738" y="13719"/>
                </a:lnTo>
                <a:lnTo>
                  <a:pt x="11848" y="13829"/>
                </a:lnTo>
                <a:lnTo>
                  <a:pt x="11995" y="13903"/>
                </a:lnTo>
                <a:lnTo>
                  <a:pt x="12142" y="13976"/>
                </a:lnTo>
                <a:lnTo>
                  <a:pt x="12325" y="14013"/>
                </a:lnTo>
                <a:lnTo>
                  <a:pt x="12362" y="14049"/>
                </a:lnTo>
                <a:lnTo>
                  <a:pt x="12252" y="14270"/>
                </a:lnTo>
                <a:lnTo>
                  <a:pt x="12179" y="14453"/>
                </a:lnTo>
                <a:lnTo>
                  <a:pt x="12105" y="14563"/>
                </a:lnTo>
                <a:lnTo>
                  <a:pt x="11995" y="14600"/>
                </a:lnTo>
                <a:lnTo>
                  <a:pt x="11958" y="14600"/>
                </a:lnTo>
                <a:lnTo>
                  <a:pt x="11885" y="14636"/>
                </a:lnTo>
                <a:lnTo>
                  <a:pt x="11848" y="14746"/>
                </a:lnTo>
                <a:lnTo>
                  <a:pt x="11848" y="14856"/>
                </a:lnTo>
                <a:lnTo>
                  <a:pt x="11922" y="14930"/>
                </a:lnTo>
                <a:lnTo>
                  <a:pt x="11995" y="15003"/>
                </a:lnTo>
                <a:lnTo>
                  <a:pt x="12069" y="15003"/>
                </a:lnTo>
                <a:lnTo>
                  <a:pt x="12215" y="14966"/>
                </a:lnTo>
                <a:lnTo>
                  <a:pt x="12362" y="14856"/>
                </a:lnTo>
                <a:lnTo>
                  <a:pt x="12472" y="14746"/>
                </a:lnTo>
                <a:lnTo>
                  <a:pt x="12545" y="14563"/>
                </a:lnTo>
                <a:lnTo>
                  <a:pt x="12619" y="14416"/>
                </a:lnTo>
                <a:lnTo>
                  <a:pt x="12692" y="14049"/>
                </a:lnTo>
                <a:lnTo>
                  <a:pt x="13132" y="13976"/>
                </a:lnTo>
                <a:lnTo>
                  <a:pt x="13536" y="13829"/>
                </a:lnTo>
                <a:lnTo>
                  <a:pt x="13279" y="14526"/>
                </a:lnTo>
                <a:lnTo>
                  <a:pt x="13206" y="14710"/>
                </a:lnTo>
                <a:lnTo>
                  <a:pt x="13206" y="14820"/>
                </a:lnTo>
                <a:lnTo>
                  <a:pt x="13242" y="14856"/>
                </a:lnTo>
                <a:lnTo>
                  <a:pt x="13279" y="14930"/>
                </a:lnTo>
                <a:lnTo>
                  <a:pt x="13352" y="14966"/>
                </a:lnTo>
                <a:lnTo>
                  <a:pt x="13426" y="14966"/>
                </a:lnTo>
                <a:lnTo>
                  <a:pt x="13499" y="14930"/>
                </a:lnTo>
                <a:lnTo>
                  <a:pt x="13572" y="14893"/>
                </a:lnTo>
                <a:lnTo>
                  <a:pt x="13609" y="14820"/>
                </a:lnTo>
                <a:lnTo>
                  <a:pt x="13719" y="14563"/>
                </a:lnTo>
                <a:lnTo>
                  <a:pt x="13793" y="14270"/>
                </a:lnTo>
                <a:lnTo>
                  <a:pt x="13829" y="13976"/>
                </a:lnTo>
                <a:lnTo>
                  <a:pt x="13829" y="13719"/>
                </a:lnTo>
                <a:lnTo>
                  <a:pt x="14269" y="13463"/>
                </a:lnTo>
                <a:lnTo>
                  <a:pt x="14306" y="13939"/>
                </a:lnTo>
                <a:lnTo>
                  <a:pt x="14343" y="14049"/>
                </a:lnTo>
                <a:lnTo>
                  <a:pt x="14379" y="14123"/>
                </a:lnTo>
                <a:lnTo>
                  <a:pt x="14379" y="14159"/>
                </a:lnTo>
                <a:lnTo>
                  <a:pt x="14416" y="14270"/>
                </a:lnTo>
                <a:lnTo>
                  <a:pt x="14490" y="14343"/>
                </a:lnTo>
                <a:lnTo>
                  <a:pt x="14673" y="14343"/>
                </a:lnTo>
                <a:lnTo>
                  <a:pt x="14673" y="14306"/>
                </a:lnTo>
                <a:lnTo>
                  <a:pt x="14746" y="14233"/>
                </a:lnTo>
                <a:lnTo>
                  <a:pt x="14783" y="14159"/>
                </a:lnTo>
                <a:lnTo>
                  <a:pt x="14710" y="13903"/>
                </a:lnTo>
                <a:lnTo>
                  <a:pt x="14673" y="13646"/>
                </a:lnTo>
                <a:lnTo>
                  <a:pt x="14563" y="13279"/>
                </a:lnTo>
                <a:lnTo>
                  <a:pt x="15003" y="12876"/>
                </a:lnTo>
                <a:lnTo>
                  <a:pt x="15113" y="13022"/>
                </a:lnTo>
                <a:lnTo>
                  <a:pt x="15223" y="13132"/>
                </a:lnTo>
                <a:lnTo>
                  <a:pt x="15370" y="13352"/>
                </a:lnTo>
                <a:lnTo>
                  <a:pt x="15480" y="13463"/>
                </a:lnTo>
                <a:lnTo>
                  <a:pt x="15590" y="13536"/>
                </a:lnTo>
                <a:lnTo>
                  <a:pt x="15663" y="13536"/>
                </a:lnTo>
                <a:lnTo>
                  <a:pt x="15737" y="13463"/>
                </a:lnTo>
                <a:lnTo>
                  <a:pt x="15773" y="13389"/>
                </a:lnTo>
                <a:lnTo>
                  <a:pt x="15773" y="13316"/>
                </a:lnTo>
                <a:lnTo>
                  <a:pt x="15737" y="13132"/>
                </a:lnTo>
                <a:lnTo>
                  <a:pt x="15627" y="12986"/>
                </a:lnTo>
                <a:lnTo>
                  <a:pt x="15480" y="12876"/>
                </a:lnTo>
                <a:lnTo>
                  <a:pt x="15370" y="12729"/>
                </a:lnTo>
                <a:lnTo>
                  <a:pt x="15260" y="12582"/>
                </a:lnTo>
                <a:lnTo>
                  <a:pt x="15480" y="12289"/>
                </a:lnTo>
                <a:lnTo>
                  <a:pt x="15700" y="11995"/>
                </a:lnTo>
                <a:lnTo>
                  <a:pt x="15773" y="12069"/>
                </a:lnTo>
                <a:lnTo>
                  <a:pt x="15993" y="12215"/>
                </a:lnTo>
                <a:lnTo>
                  <a:pt x="16177" y="12399"/>
                </a:lnTo>
                <a:lnTo>
                  <a:pt x="16250" y="12435"/>
                </a:lnTo>
                <a:lnTo>
                  <a:pt x="16397" y="12435"/>
                </a:lnTo>
                <a:lnTo>
                  <a:pt x="16434" y="12399"/>
                </a:lnTo>
                <a:lnTo>
                  <a:pt x="16470" y="12325"/>
                </a:lnTo>
                <a:lnTo>
                  <a:pt x="16507" y="12252"/>
                </a:lnTo>
                <a:lnTo>
                  <a:pt x="16507" y="12179"/>
                </a:lnTo>
                <a:lnTo>
                  <a:pt x="16434" y="12105"/>
                </a:lnTo>
                <a:lnTo>
                  <a:pt x="16250" y="11922"/>
                </a:lnTo>
                <a:lnTo>
                  <a:pt x="16030" y="11775"/>
                </a:lnTo>
                <a:lnTo>
                  <a:pt x="15883" y="11702"/>
                </a:lnTo>
                <a:lnTo>
                  <a:pt x="16140" y="11115"/>
                </a:lnTo>
                <a:lnTo>
                  <a:pt x="16324" y="11225"/>
                </a:lnTo>
                <a:lnTo>
                  <a:pt x="16617" y="11335"/>
                </a:lnTo>
                <a:lnTo>
                  <a:pt x="16984" y="11408"/>
                </a:lnTo>
                <a:lnTo>
                  <a:pt x="17057" y="11408"/>
                </a:lnTo>
                <a:lnTo>
                  <a:pt x="17094" y="11372"/>
                </a:lnTo>
                <a:lnTo>
                  <a:pt x="17131" y="11298"/>
                </a:lnTo>
                <a:lnTo>
                  <a:pt x="17167" y="11225"/>
                </a:lnTo>
                <a:lnTo>
                  <a:pt x="17167" y="11152"/>
                </a:lnTo>
                <a:lnTo>
                  <a:pt x="17131" y="11078"/>
                </a:lnTo>
                <a:lnTo>
                  <a:pt x="17094" y="11042"/>
                </a:lnTo>
                <a:lnTo>
                  <a:pt x="17021" y="11005"/>
                </a:lnTo>
                <a:lnTo>
                  <a:pt x="16764" y="10968"/>
                </a:lnTo>
                <a:lnTo>
                  <a:pt x="16544" y="10895"/>
                </a:lnTo>
                <a:lnTo>
                  <a:pt x="16250" y="10821"/>
                </a:lnTo>
                <a:lnTo>
                  <a:pt x="16397" y="10345"/>
                </a:lnTo>
                <a:lnTo>
                  <a:pt x="16507" y="9831"/>
                </a:lnTo>
                <a:lnTo>
                  <a:pt x="16727" y="9941"/>
                </a:lnTo>
                <a:lnTo>
                  <a:pt x="16984" y="9978"/>
                </a:lnTo>
                <a:lnTo>
                  <a:pt x="17131" y="10014"/>
                </a:lnTo>
                <a:lnTo>
                  <a:pt x="17277" y="10014"/>
                </a:lnTo>
                <a:lnTo>
                  <a:pt x="17424" y="9978"/>
                </a:lnTo>
                <a:lnTo>
                  <a:pt x="17461" y="9904"/>
                </a:lnTo>
                <a:lnTo>
                  <a:pt x="17497" y="9831"/>
                </a:lnTo>
                <a:lnTo>
                  <a:pt x="17497" y="9794"/>
                </a:lnTo>
                <a:lnTo>
                  <a:pt x="17497" y="9721"/>
                </a:lnTo>
                <a:lnTo>
                  <a:pt x="17387" y="9648"/>
                </a:lnTo>
                <a:lnTo>
                  <a:pt x="17277" y="9611"/>
                </a:lnTo>
                <a:lnTo>
                  <a:pt x="17167" y="9574"/>
                </a:lnTo>
                <a:lnTo>
                  <a:pt x="16544" y="9501"/>
                </a:lnTo>
                <a:lnTo>
                  <a:pt x="16544" y="9464"/>
                </a:lnTo>
                <a:lnTo>
                  <a:pt x="16580" y="8987"/>
                </a:lnTo>
                <a:lnTo>
                  <a:pt x="16617" y="8511"/>
                </a:lnTo>
                <a:lnTo>
                  <a:pt x="16800" y="8584"/>
                </a:lnTo>
                <a:lnTo>
                  <a:pt x="17021" y="8621"/>
                </a:lnTo>
                <a:lnTo>
                  <a:pt x="17204" y="8657"/>
                </a:lnTo>
                <a:lnTo>
                  <a:pt x="17424" y="8621"/>
                </a:lnTo>
                <a:lnTo>
                  <a:pt x="17571" y="8584"/>
                </a:lnTo>
                <a:lnTo>
                  <a:pt x="17644" y="8511"/>
                </a:lnTo>
                <a:lnTo>
                  <a:pt x="17681" y="8437"/>
                </a:lnTo>
                <a:lnTo>
                  <a:pt x="17681" y="8364"/>
                </a:lnTo>
                <a:lnTo>
                  <a:pt x="17644" y="8290"/>
                </a:lnTo>
                <a:lnTo>
                  <a:pt x="17534" y="8217"/>
                </a:lnTo>
                <a:lnTo>
                  <a:pt x="17387" y="8217"/>
                </a:lnTo>
                <a:lnTo>
                  <a:pt x="17094" y="8254"/>
                </a:lnTo>
                <a:lnTo>
                  <a:pt x="16617" y="8217"/>
                </a:lnTo>
                <a:lnTo>
                  <a:pt x="16580" y="7814"/>
                </a:lnTo>
                <a:lnTo>
                  <a:pt x="16507" y="7410"/>
                </a:lnTo>
                <a:lnTo>
                  <a:pt x="16507" y="7410"/>
                </a:lnTo>
                <a:lnTo>
                  <a:pt x="16690" y="7447"/>
                </a:lnTo>
                <a:lnTo>
                  <a:pt x="16874" y="7447"/>
                </a:lnTo>
                <a:lnTo>
                  <a:pt x="17021" y="7410"/>
                </a:lnTo>
                <a:lnTo>
                  <a:pt x="17204" y="7337"/>
                </a:lnTo>
                <a:lnTo>
                  <a:pt x="17351" y="7263"/>
                </a:lnTo>
                <a:lnTo>
                  <a:pt x="17387" y="7190"/>
                </a:lnTo>
                <a:lnTo>
                  <a:pt x="17424" y="7117"/>
                </a:lnTo>
                <a:lnTo>
                  <a:pt x="17424" y="7043"/>
                </a:lnTo>
                <a:lnTo>
                  <a:pt x="17424" y="7007"/>
                </a:lnTo>
                <a:lnTo>
                  <a:pt x="17351" y="6933"/>
                </a:lnTo>
                <a:lnTo>
                  <a:pt x="17314" y="6897"/>
                </a:lnTo>
                <a:lnTo>
                  <a:pt x="17131" y="6897"/>
                </a:lnTo>
                <a:lnTo>
                  <a:pt x="16947" y="6970"/>
                </a:lnTo>
                <a:lnTo>
                  <a:pt x="16764" y="7007"/>
                </a:lnTo>
                <a:lnTo>
                  <a:pt x="16397" y="7080"/>
                </a:lnTo>
                <a:lnTo>
                  <a:pt x="16324" y="6897"/>
                </a:lnTo>
                <a:lnTo>
                  <a:pt x="16140" y="6493"/>
                </a:lnTo>
                <a:lnTo>
                  <a:pt x="16397" y="6420"/>
                </a:lnTo>
                <a:lnTo>
                  <a:pt x="16764" y="6273"/>
                </a:lnTo>
                <a:lnTo>
                  <a:pt x="16947" y="6200"/>
                </a:lnTo>
                <a:lnTo>
                  <a:pt x="17094" y="6090"/>
                </a:lnTo>
                <a:lnTo>
                  <a:pt x="17131" y="6053"/>
                </a:lnTo>
                <a:lnTo>
                  <a:pt x="17131" y="5979"/>
                </a:lnTo>
                <a:lnTo>
                  <a:pt x="17131" y="5906"/>
                </a:lnTo>
                <a:lnTo>
                  <a:pt x="17021" y="5833"/>
                </a:lnTo>
                <a:lnTo>
                  <a:pt x="16910" y="5796"/>
                </a:lnTo>
                <a:lnTo>
                  <a:pt x="16764" y="5833"/>
                </a:lnTo>
                <a:lnTo>
                  <a:pt x="16580" y="5906"/>
                </a:lnTo>
                <a:lnTo>
                  <a:pt x="16250" y="6090"/>
                </a:lnTo>
                <a:lnTo>
                  <a:pt x="16104" y="6163"/>
                </a:lnTo>
                <a:lnTo>
                  <a:pt x="15957" y="6236"/>
                </a:lnTo>
                <a:lnTo>
                  <a:pt x="15957" y="6200"/>
                </a:lnTo>
                <a:lnTo>
                  <a:pt x="15957" y="6163"/>
                </a:lnTo>
                <a:lnTo>
                  <a:pt x="15920" y="6163"/>
                </a:lnTo>
                <a:lnTo>
                  <a:pt x="15590" y="5796"/>
                </a:lnTo>
                <a:lnTo>
                  <a:pt x="15920" y="5503"/>
                </a:lnTo>
                <a:lnTo>
                  <a:pt x="16250" y="5173"/>
                </a:lnTo>
                <a:lnTo>
                  <a:pt x="16287" y="5099"/>
                </a:lnTo>
                <a:lnTo>
                  <a:pt x="16324" y="4989"/>
                </a:lnTo>
                <a:lnTo>
                  <a:pt x="16287" y="4916"/>
                </a:lnTo>
                <a:lnTo>
                  <a:pt x="16250" y="4879"/>
                </a:lnTo>
                <a:lnTo>
                  <a:pt x="16177" y="4806"/>
                </a:lnTo>
                <a:lnTo>
                  <a:pt x="16030" y="4806"/>
                </a:lnTo>
                <a:lnTo>
                  <a:pt x="15957" y="4842"/>
                </a:lnTo>
                <a:lnTo>
                  <a:pt x="15627" y="5209"/>
                </a:lnTo>
                <a:lnTo>
                  <a:pt x="15333" y="5576"/>
                </a:lnTo>
                <a:lnTo>
                  <a:pt x="15076" y="5393"/>
                </a:lnTo>
                <a:lnTo>
                  <a:pt x="14820" y="5246"/>
                </a:lnTo>
                <a:lnTo>
                  <a:pt x="14673" y="5173"/>
                </a:lnTo>
                <a:lnTo>
                  <a:pt x="14746" y="5026"/>
                </a:lnTo>
                <a:lnTo>
                  <a:pt x="14966" y="4659"/>
                </a:lnTo>
                <a:lnTo>
                  <a:pt x="15003" y="4586"/>
                </a:lnTo>
                <a:lnTo>
                  <a:pt x="15003" y="4512"/>
                </a:lnTo>
                <a:lnTo>
                  <a:pt x="14930" y="4402"/>
                </a:lnTo>
                <a:lnTo>
                  <a:pt x="14856" y="4366"/>
                </a:lnTo>
                <a:lnTo>
                  <a:pt x="14746" y="4366"/>
                </a:lnTo>
                <a:lnTo>
                  <a:pt x="14673" y="4439"/>
                </a:lnTo>
                <a:lnTo>
                  <a:pt x="14526" y="4622"/>
                </a:lnTo>
                <a:lnTo>
                  <a:pt x="14416" y="4842"/>
                </a:lnTo>
                <a:lnTo>
                  <a:pt x="14343" y="5026"/>
                </a:lnTo>
                <a:lnTo>
                  <a:pt x="14159" y="4989"/>
                </a:lnTo>
                <a:lnTo>
                  <a:pt x="13939" y="4989"/>
                </a:lnTo>
                <a:lnTo>
                  <a:pt x="13903" y="4732"/>
                </a:lnTo>
                <a:lnTo>
                  <a:pt x="13866" y="4476"/>
                </a:lnTo>
                <a:lnTo>
                  <a:pt x="13829" y="3962"/>
                </a:lnTo>
                <a:lnTo>
                  <a:pt x="13829" y="3889"/>
                </a:lnTo>
                <a:lnTo>
                  <a:pt x="13756" y="3852"/>
                </a:lnTo>
                <a:close/>
              </a:path>
            </a:pathLst>
          </a:custGeom>
          <a:solidFill>
            <a:srgbClr val="6D9EE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A4C2F4"/>
              </a:solidFill>
              <a:latin typeface="Arial"/>
              <a:ea typeface="Arial"/>
              <a:cs typeface="Arial"/>
              <a:sym typeface="Arial"/>
            </a:endParaRPr>
          </a:p>
        </p:txBody>
      </p:sp>
      <p:sp>
        <p:nvSpPr>
          <p:cNvPr id="936" name="Google Shape;936;p42"/>
          <p:cNvSpPr/>
          <p:nvPr/>
        </p:nvSpPr>
        <p:spPr>
          <a:xfrm>
            <a:off x="8263292" y="4517805"/>
            <a:ext cx="479681" cy="339217"/>
          </a:xfrm>
          <a:custGeom>
            <a:avLst/>
            <a:gdLst/>
            <a:ahLst/>
            <a:cxnLst/>
            <a:rect l="l" t="t" r="r" b="b"/>
            <a:pathLst>
              <a:path w="16911" h="11959" extrusionOk="0">
                <a:moveTo>
                  <a:pt x="12215" y="8951"/>
                </a:moveTo>
                <a:lnTo>
                  <a:pt x="12032" y="9098"/>
                </a:lnTo>
                <a:lnTo>
                  <a:pt x="11848" y="9244"/>
                </a:lnTo>
                <a:lnTo>
                  <a:pt x="11408" y="9538"/>
                </a:lnTo>
                <a:lnTo>
                  <a:pt x="11005" y="9685"/>
                </a:lnTo>
                <a:lnTo>
                  <a:pt x="10638" y="9868"/>
                </a:lnTo>
                <a:lnTo>
                  <a:pt x="10124" y="10051"/>
                </a:lnTo>
                <a:lnTo>
                  <a:pt x="9977" y="10125"/>
                </a:lnTo>
                <a:lnTo>
                  <a:pt x="9794" y="10161"/>
                </a:lnTo>
                <a:lnTo>
                  <a:pt x="9904" y="9978"/>
                </a:lnTo>
                <a:lnTo>
                  <a:pt x="10051" y="9795"/>
                </a:lnTo>
                <a:lnTo>
                  <a:pt x="10344" y="9758"/>
                </a:lnTo>
                <a:lnTo>
                  <a:pt x="10601" y="9648"/>
                </a:lnTo>
                <a:lnTo>
                  <a:pt x="10858" y="9538"/>
                </a:lnTo>
                <a:lnTo>
                  <a:pt x="11115" y="9354"/>
                </a:lnTo>
                <a:lnTo>
                  <a:pt x="11335" y="9171"/>
                </a:lnTo>
                <a:lnTo>
                  <a:pt x="11371" y="9061"/>
                </a:lnTo>
                <a:lnTo>
                  <a:pt x="11445" y="9061"/>
                </a:lnTo>
                <a:lnTo>
                  <a:pt x="11481" y="9024"/>
                </a:lnTo>
                <a:lnTo>
                  <a:pt x="11848" y="8951"/>
                </a:lnTo>
                <a:close/>
                <a:moveTo>
                  <a:pt x="12619" y="8988"/>
                </a:moveTo>
                <a:lnTo>
                  <a:pt x="12839" y="9061"/>
                </a:lnTo>
                <a:lnTo>
                  <a:pt x="12839" y="9171"/>
                </a:lnTo>
                <a:lnTo>
                  <a:pt x="12215" y="9685"/>
                </a:lnTo>
                <a:lnTo>
                  <a:pt x="11518" y="10125"/>
                </a:lnTo>
                <a:lnTo>
                  <a:pt x="11115" y="10345"/>
                </a:lnTo>
                <a:lnTo>
                  <a:pt x="10711" y="10528"/>
                </a:lnTo>
                <a:lnTo>
                  <a:pt x="10308" y="10712"/>
                </a:lnTo>
                <a:lnTo>
                  <a:pt x="9904" y="10932"/>
                </a:lnTo>
                <a:lnTo>
                  <a:pt x="9831" y="10822"/>
                </a:lnTo>
                <a:lnTo>
                  <a:pt x="9794" y="10712"/>
                </a:lnTo>
                <a:lnTo>
                  <a:pt x="9757" y="10455"/>
                </a:lnTo>
                <a:lnTo>
                  <a:pt x="9904" y="10455"/>
                </a:lnTo>
                <a:lnTo>
                  <a:pt x="10051" y="10381"/>
                </a:lnTo>
                <a:lnTo>
                  <a:pt x="10344" y="10271"/>
                </a:lnTo>
                <a:lnTo>
                  <a:pt x="11078" y="10015"/>
                </a:lnTo>
                <a:lnTo>
                  <a:pt x="11481" y="9831"/>
                </a:lnTo>
                <a:lnTo>
                  <a:pt x="11922" y="9611"/>
                </a:lnTo>
                <a:lnTo>
                  <a:pt x="12288" y="9318"/>
                </a:lnTo>
                <a:lnTo>
                  <a:pt x="12435" y="9171"/>
                </a:lnTo>
                <a:lnTo>
                  <a:pt x="12619" y="8988"/>
                </a:lnTo>
                <a:close/>
                <a:moveTo>
                  <a:pt x="9464" y="514"/>
                </a:moveTo>
                <a:lnTo>
                  <a:pt x="9721" y="551"/>
                </a:lnTo>
                <a:lnTo>
                  <a:pt x="9941" y="588"/>
                </a:lnTo>
                <a:lnTo>
                  <a:pt x="10161" y="661"/>
                </a:lnTo>
                <a:lnTo>
                  <a:pt x="10344" y="771"/>
                </a:lnTo>
                <a:lnTo>
                  <a:pt x="10491" y="918"/>
                </a:lnTo>
                <a:lnTo>
                  <a:pt x="10564" y="1101"/>
                </a:lnTo>
                <a:lnTo>
                  <a:pt x="10601" y="1101"/>
                </a:lnTo>
                <a:lnTo>
                  <a:pt x="10528" y="1211"/>
                </a:lnTo>
                <a:lnTo>
                  <a:pt x="10528" y="1321"/>
                </a:lnTo>
                <a:lnTo>
                  <a:pt x="10564" y="1615"/>
                </a:lnTo>
                <a:lnTo>
                  <a:pt x="10638" y="1871"/>
                </a:lnTo>
                <a:lnTo>
                  <a:pt x="10748" y="2091"/>
                </a:lnTo>
                <a:lnTo>
                  <a:pt x="10931" y="2348"/>
                </a:lnTo>
                <a:lnTo>
                  <a:pt x="11005" y="2495"/>
                </a:lnTo>
                <a:lnTo>
                  <a:pt x="11041" y="2678"/>
                </a:lnTo>
                <a:lnTo>
                  <a:pt x="11041" y="2752"/>
                </a:lnTo>
                <a:lnTo>
                  <a:pt x="11005" y="2788"/>
                </a:lnTo>
                <a:lnTo>
                  <a:pt x="10931" y="2788"/>
                </a:lnTo>
                <a:lnTo>
                  <a:pt x="10858" y="2752"/>
                </a:lnTo>
                <a:lnTo>
                  <a:pt x="10784" y="2642"/>
                </a:lnTo>
                <a:lnTo>
                  <a:pt x="10674" y="2312"/>
                </a:lnTo>
                <a:lnTo>
                  <a:pt x="10601" y="2128"/>
                </a:lnTo>
                <a:lnTo>
                  <a:pt x="10491" y="1981"/>
                </a:lnTo>
                <a:lnTo>
                  <a:pt x="10381" y="1798"/>
                </a:lnTo>
                <a:lnTo>
                  <a:pt x="10234" y="1651"/>
                </a:lnTo>
                <a:lnTo>
                  <a:pt x="10088" y="1541"/>
                </a:lnTo>
                <a:lnTo>
                  <a:pt x="9904" y="1431"/>
                </a:lnTo>
                <a:lnTo>
                  <a:pt x="9721" y="1358"/>
                </a:lnTo>
                <a:lnTo>
                  <a:pt x="9537" y="1321"/>
                </a:lnTo>
                <a:lnTo>
                  <a:pt x="9134" y="1321"/>
                </a:lnTo>
                <a:lnTo>
                  <a:pt x="8950" y="1358"/>
                </a:lnTo>
                <a:lnTo>
                  <a:pt x="8767" y="1431"/>
                </a:lnTo>
                <a:lnTo>
                  <a:pt x="8694" y="1468"/>
                </a:lnTo>
                <a:lnTo>
                  <a:pt x="8657" y="1505"/>
                </a:lnTo>
                <a:lnTo>
                  <a:pt x="8694" y="1615"/>
                </a:lnTo>
                <a:lnTo>
                  <a:pt x="8767" y="1688"/>
                </a:lnTo>
                <a:lnTo>
                  <a:pt x="8804" y="1725"/>
                </a:lnTo>
                <a:lnTo>
                  <a:pt x="8877" y="1725"/>
                </a:lnTo>
                <a:lnTo>
                  <a:pt x="9097" y="1688"/>
                </a:lnTo>
                <a:lnTo>
                  <a:pt x="9281" y="1688"/>
                </a:lnTo>
                <a:lnTo>
                  <a:pt x="9501" y="1725"/>
                </a:lnTo>
                <a:lnTo>
                  <a:pt x="9684" y="1798"/>
                </a:lnTo>
                <a:lnTo>
                  <a:pt x="9867" y="1871"/>
                </a:lnTo>
                <a:lnTo>
                  <a:pt x="10014" y="2018"/>
                </a:lnTo>
                <a:lnTo>
                  <a:pt x="10161" y="2165"/>
                </a:lnTo>
                <a:lnTo>
                  <a:pt x="10271" y="2348"/>
                </a:lnTo>
                <a:lnTo>
                  <a:pt x="10418" y="2788"/>
                </a:lnTo>
                <a:lnTo>
                  <a:pt x="10528" y="2972"/>
                </a:lnTo>
                <a:lnTo>
                  <a:pt x="10638" y="3119"/>
                </a:lnTo>
                <a:lnTo>
                  <a:pt x="10528" y="3192"/>
                </a:lnTo>
                <a:lnTo>
                  <a:pt x="10308" y="3375"/>
                </a:lnTo>
                <a:lnTo>
                  <a:pt x="10088" y="3595"/>
                </a:lnTo>
                <a:lnTo>
                  <a:pt x="9904" y="3816"/>
                </a:lnTo>
                <a:lnTo>
                  <a:pt x="9794" y="4072"/>
                </a:lnTo>
                <a:lnTo>
                  <a:pt x="9721" y="4292"/>
                </a:lnTo>
                <a:lnTo>
                  <a:pt x="9684" y="4512"/>
                </a:lnTo>
                <a:lnTo>
                  <a:pt x="9721" y="4733"/>
                </a:lnTo>
                <a:lnTo>
                  <a:pt x="9757" y="4953"/>
                </a:lnTo>
                <a:lnTo>
                  <a:pt x="9867" y="5136"/>
                </a:lnTo>
                <a:lnTo>
                  <a:pt x="10014" y="5283"/>
                </a:lnTo>
                <a:lnTo>
                  <a:pt x="10198" y="5429"/>
                </a:lnTo>
                <a:lnTo>
                  <a:pt x="10418" y="5503"/>
                </a:lnTo>
                <a:lnTo>
                  <a:pt x="10638" y="5576"/>
                </a:lnTo>
                <a:lnTo>
                  <a:pt x="10895" y="5540"/>
                </a:lnTo>
                <a:lnTo>
                  <a:pt x="11151" y="5503"/>
                </a:lnTo>
                <a:lnTo>
                  <a:pt x="11371" y="5393"/>
                </a:lnTo>
                <a:lnTo>
                  <a:pt x="12032" y="5063"/>
                </a:lnTo>
                <a:lnTo>
                  <a:pt x="12692" y="4659"/>
                </a:lnTo>
                <a:lnTo>
                  <a:pt x="12729" y="4586"/>
                </a:lnTo>
                <a:lnTo>
                  <a:pt x="12765" y="4512"/>
                </a:lnTo>
                <a:lnTo>
                  <a:pt x="12765" y="4439"/>
                </a:lnTo>
                <a:lnTo>
                  <a:pt x="12729" y="4402"/>
                </a:lnTo>
                <a:lnTo>
                  <a:pt x="12692" y="4329"/>
                </a:lnTo>
                <a:lnTo>
                  <a:pt x="12619" y="4292"/>
                </a:lnTo>
                <a:lnTo>
                  <a:pt x="12472" y="4292"/>
                </a:lnTo>
                <a:lnTo>
                  <a:pt x="12032" y="4549"/>
                </a:lnTo>
                <a:lnTo>
                  <a:pt x="11591" y="4843"/>
                </a:lnTo>
                <a:lnTo>
                  <a:pt x="11371" y="4953"/>
                </a:lnTo>
                <a:lnTo>
                  <a:pt x="11151" y="5063"/>
                </a:lnTo>
                <a:lnTo>
                  <a:pt x="10895" y="5136"/>
                </a:lnTo>
                <a:lnTo>
                  <a:pt x="10528" y="5136"/>
                </a:lnTo>
                <a:lnTo>
                  <a:pt x="10418" y="5099"/>
                </a:lnTo>
                <a:lnTo>
                  <a:pt x="10308" y="5026"/>
                </a:lnTo>
                <a:lnTo>
                  <a:pt x="10234" y="4953"/>
                </a:lnTo>
                <a:lnTo>
                  <a:pt x="10161" y="4843"/>
                </a:lnTo>
                <a:lnTo>
                  <a:pt x="10124" y="4733"/>
                </a:lnTo>
                <a:lnTo>
                  <a:pt x="10088" y="4476"/>
                </a:lnTo>
                <a:lnTo>
                  <a:pt x="10124" y="4366"/>
                </a:lnTo>
                <a:lnTo>
                  <a:pt x="10161" y="4219"/>
                </a:lnTo>
                <a:lnTo>
                  <a:pt x="10271" y="3999"/>
                </a:lnTo>
                <a:lnTo>
                  <a:pt x="10454" y="3816"/>
                </a:lnTo>
                <a:lnTo>
                  <a:pt x="10674" y="3632"/>
                </a:lnTo>
                <a:lnTo>
                  <a:pt x="10968" y="3375"/>
                </a:lnTo>
                <a:lnTo>
                  <a:pt x="11225" y="3119"/>
                </a:lnTo>
                <a:lnTo>
                  <a:pt x="11335" y="2972"/>
                </a:lnTo>
                <a:lnTo>
                  <a:pt x="11408" y="2825"/>
                </a:lnTo>
                <a:lnTo>
                  <a:pt x="11408" y="2642"/>
                </a:lnTo>
                <a:lnTo>
                  <a:pt x="11408" y="2422"/>
                </a:lnTo>
                <a:lnTo>
                  <a:pt x="11335" y="2275"/>
                </a:lnTo>
                <a:lnTo>
                  <a:pt x="11261" y="2165"/>
                </a:lnTo>
                <a:lnTo>
                  <a:pt x="11078" y="1871"/>
                </a:lnTo>
                <a:lnTo>
                  <a:pt x="10895" y="1578"/>
                </a:lnTo>
                <a:lnTo>
                  <a:pt x="10821" y="1431"/>
                </a:lnTo>
                <a:lnTo>
                  <a:pt x="10821" y="1284"/>
                </a:lnTo>
                <a:lnTo>
                  <a:pt x="10895" y="1248"/>
                </a:lnTo>
                <a:lnTo>
                  <a:pt x="11298" y="1138"/>
                </a:lnTo>
                <a:lnTo>
                  <a:pt x="11702" y="1028"/>
                </a:lnTo>
                <a:lnTo>
                  <a:pt x="12142" y="954"/>
                </a:lnTo>
                <a:lnTo>
                  <a:pt x="12582" y="918"/>
                </a:lnTo>
                <a:lnTo>
                  <a:pt x="12802" y="954"/>
                </a:lnTo>
                <a:lnTo>
                  <a:pt x="13022" y="1028"/>
                </a:lnTo>
                <a:lnTo>
                  <a:pt x="13205" y="1101"/>
                </a:lnTo>
                <a:lnTo>
                  <a:pt x="13352" y="1211"/>
                </a:lnTo>
                <a:lnTo>
                  <a:pt x="13499" y="1358"/>
                </a:lnTo>
                <a:lnTo>
                  <a:pt x="13609" y="1505"/>
                </a:lnTo>
                <a:lnTo>
                  <a:pt x="13829" y="1908"/>
                </a:lnTo>
                <a:lnTo>
                  <a:pt x="14012" y="2202"/>
                </a:lnTo>
                <a:lnTo>
                  <a:pt x="13866" y="2422"/>
                </a:lnTo>
                <a:lnTo>
                  <a:pt x="13682" y="2568"/>
                </a:lnTo>
                <a:lnTo>
                  <a:pt x="13499" y="2678"/>
                </a:lnTo>
                <a:lnTo>
                  <a:pt x="13279" y="2788"/>
                </a:lnTo>
                <a:lnTo>
                  <a:pt x="12839" y="2935"/>
                </a:lnTo>
                <a:lnTo>
                  <a:pt x="12362" y="3082"/>
                </a:lnTo>
                <a:lnTo>
                  <a:pt x="11995" y="3229"/>
                </a:lnTo>
                <a:lnTo>
                  <a:pt x="11518" y="3449"/>
                </a:lnTo>
                <a:lnTo>
                  <a:pt x="11298" y="3559"/>
                </a:lnTo>
                <a:lnTo>
                  <a:pt x="11151" y="3742"/>
                </a:lnTo>
                <a:lnTo>
                  <a:pt x="11041" y="3889"/>
                </a:lnTo>
                <a:lnTo>
                  <a:pt x="11005" y="3999"/>
                </a:lnTo>
                <a:lnTo>
                  <a:pt x="11005" y="4109"/>
                </a:lnTo>
                <a:lnTo>
                  <a:pt x="11005" y="4182"/>
                </a:lnTo>
                <a:lnTo>
                  <a:pt x="11041" y="4256"/>
                </a:lnTo>
                <a:lnTo>
                  <a:pt x="11115" y="4292"/>
                </a:lnTo>
                <a:lnTo>
                  <a:pt x="11335" y="4292"/>
                </a:lnTo>
                <a:lnTo>
                  <a:pt x="11371" y="4219"/>
                </a:lnTo>
                <a:lnTo>
                  <a:pt x="11408" y="4146"/>
                </a:lnTo>
                <a:lnTo>
                  <a:pt x="11445" y="4072"/>
                </a:lnTo>
                <a:lnTo>
                  <a:pt x="11555" y="3962"/>
                </a:lnTo>
                <a:lnTo>
                  <a:pt x="11775" y="3816"/>
                </a:lnTo>
                <a:lnTo>
                  <a:pt x="12068" y="3669"/>
                </a:lnTo>
                <a:lnTo>
                  <a:pt x="12288" y="3595"/>
                </a:lnTo>
                <a:lnTo>
                  <a:pt x="12802" y="3412"/>
                </a:lnTo>
                <a:lnTo>
                  <a:pt x="13279" y="3229"/>
                </a:lnTo>
                <a:lnTo>
                  <a:pt x="13572" y="3119"/>
                </a:lnTo>
                <a:lnTo>
                  <a:pt x="13866" y="2972"/>
                </a:lnTo>
                <a:lnTo>
                  <a:pt x="14086" y="2752"/>
                </a:lnTo>
                <a:lnTo>
                  <a:pt x="14159" y="2642"/>
                </a:lnTo>
                <a:lnTo>
                  <a:pt x="14233" y="2495"/>
                </a:lnTo>
                <a:lnTo>
                  <a:pt x="14306" y="2568"/>
                </a:lnTo>
                <a:lnTo>
                  <a:pt x="14489" y="2715"/>
                </a:lnTo>
                <a:lnTo>
                  <a:pt x="14673" y="2788"/>
                </a:lnTo>
                <a:lnTo>
                  <a:pt x="14893" y="2898"/>
                </a:lnTo>
                <a:lnTo>
                  <a:pt x="15076" y="3009"/>
                </a:lnTo>
                <a:lnTo>
                  <a:pt x="15296" y="3192"/>
                </a:lnTo>
                <a:lnTo>
                  <a:pt x="15480" y="3449"/>
                </a:lnTo>
                <a:lnTo>
                  <a:pt x="15626" y="3705"/>
                </a:lnTo>
                <a:lnTo>
                  <a:pt x="15700" y="3999"/>
                </a:lnTo>
                <a:lnTo>
                  <a:pt x="15480" y="4366"/>
                </a:lnTo>
                <a:lnTo>
                  <a:pt x="15370" y="4549"/>
                </a:lnTo>
                <a:lnTo>
                  <a:pt x="15186" y="4696"/>
                </a:lnTo>
                <a:lnTo>
                  <a:pt x="14966" y="4879"/>
                </a:lnTo>
                <a:lnTo>
                  <a:pt x="14709" y="5063"/>
                </a:lnTo>
                <a:lnTo>
                  <a:pt x="14416" y="5173"/>
                </a:lnTo>
                <a:lnTo>
                  <a:pt x="14123" y="5283"/>
                </a:lnTo>
                <a:lnTo>
                  <a:pt x="13572" y="5429"/>
                </a:lnTo>
                <a:lnTo>
                  <a:pt x="13022" y="5613"/>
                </a:lnTo>
                <a:lnTo>
                  <a:pt x="12765" y="5723"/>
                </a:lnTo>
                <a:lnTo>
                  <a:pt x="12509" y="5870"/>
                </a:lnTo>
                <a:lnTo>
                  <a:pt x="12288" y="6016"/>
                </a:lnTo>
                <a:lnTo>
                  <a:pt x="12105" y="6236"/>
                </a:lnTo>
                <a:lnTo>
                  <a:pt x="11958" y="6420"/>
                </a:lnTo>
                <a:lnTo>
                  <a:pt x="11922" y="6640"/>
                </a:lnTo>
                <a:lnTo>
                  <a:pt x="11922" y="6823"/>
                </a:lnTo>
                <a:lnTo>
                  <a:pt x="11958" y="7007"/>
                </a:lnTo>
                <a:lnTo>
                  <a:pt x="12032" y="7154"/>
                </a:lnTo>
                <a:lnTo>
                  <a:pt x="12178" y="7300"/>
                </a:lnTo>
                <a:lnTo>
                  <a:pt x="12325" y="7410"/>
                </a:lnTo>
                <a:lnTo>
                  <a:pt x="12545" y="7520"/>
                </a:lnTo>
                <a:lnTo>
                  <a:pt x="12765" y="7557"/>
                </a:lnTo>
                <a:lnTo>
                  <a:pt x="12985" y="7557"/>
                </a:lnTo>
                <a:lnTo>
                  <a:pt x="13205" y="7520"/>
                </a:lnTo>
                <a:lnTo>
                  <a:pt x="13426" y="7484"/>
                </a:lnTo>
                <a:lnTo>
                  <a:pt x="13682" y="7410"/>
                </a:lnTo>
                <a:lnTo>
                  <a:pt x="13976" y="7300"/>
                </a:lnTo>
                <a:lnTo>
                  <a:pt x="14196" y="7154"/>
                </a:lnTo>
                <a:lnTo>
                  <a:pt x="14306" y="7043"/>
                </a:lnTo>
                <a:lnTo>
                  <a:pt x="14343" y="6970"/>
                </a:lnTo>
                <a:lnTo>
                  <a:pt x="14379" y="6823"/>
                </a:lnTo>
                <a:lnTo>
                  <a:pt x="14343" y="6787"/>
                </a:lnTo>
                <a:lnTo>
                  <a:pt x="14269" y="6750"/>
                </a:lnTo>
                <a:lnTo>
                  <a:pt x="14086" y="6750"/>
                </a:lnTo>
                <a:lnTo>
                  <a:pt x="13902" y="6823"/>
                </a:lnTo>
                <a:lnTo>
                  <a:pt x="13536" y="6970"/>
                </a:lnTo>
                <a:lnTo>
                  <a:pt x="13316" y="7043"/>
                </a:lnTo>
                <a:lnTo>
                  <a:pt x="13095" y="7080"/>
                </a:lnTo>
                <a:lnTo>
                  <a:pt x="12655" y="7080"/>
                </a:lnTo>
                <a:lnTo>
                  <a:pt x="12509" y="7007"/>
                </a:lnTo>
                <a:lnTo>
                  <a:pt x="12435" y="6933"/>
                </a:lnTo>
                <a:lnTo>
                  <a:pt x="12362" y="6823"/>
                </a:lnTo>
                <a:lnTo>
                  <a:pt x="12362" y="6713"/>
                </a:lnTo>
                <a:lnTo>
                  <a:pt x="12398" y="6603"/>
                </a:lnTo>
                <a:lnTo>
                  <a:pt x="12472" y="6493"/>
                </a:lnTo>
                <a:lnTo>
                  <a:pt x="12655" y="6310"/>
                </a:lnTo>
                <a:lnTo>
                  <a:pt x="12875" y="6163"/>
                </a:lnTo>
                <a:lnTo>
                  <a:pt x="13132" y="6053"/>
                </a:lnTo>
                <a:lnTo>
                  <a:pt x="13609" y="5906"/>
                </a:lnTo>
                <a:lnTo>
                  <a:pt x="14453" y="5613"/>
                </a:lnTo>
                <a:lnTo>
                  <a:pt x="14893" y="5429"/>
                </a:lnTo>
                <a:lnTo>
                  <a:pt x="15076" y="5319"/>
                </a:lnTo>
                <a:lnTo>
                  <a:pt x="15260" y="5173"/>
                </a:lnTo>
                <a:lnTo>
                  <a:pt x="15516" y="4953"/>
                </a:lnTo>
                <a:lnTo>
                  <a:pt x="15736" y="4659"/>
                </a:lnTo>
                <a:lnTo>
                  <a:pt x="15736" y="4696"/>
                </a:lnTo>
                <a:lnTo>
                  <a:pt x="15700" y="4806"/>
                </a:lnTo>
                <a:lnTo>
                  <a:pt x="15773" y="4916"/>
                </a:lnTo>
                <a:lnTo>
                  <a:pt x="15847" y="4989"/>
                </a:lnTo>
                <a:lnTo>
                  <a:pt x="15957" y="5026"/>
                </a:lnTo>
                <a:lnTo>
                  <a:pt x="16103" y="5063"/>
                </a:lnTo>
                <a:lnTo>
                  <a:pt x="16177" y="5099"/>
                </a:lnTo>
                <a:lnTo>
                  <a:pt x="16250" y="5209"/>
                </a:lnTo>
                <a:lnTo>
                  <a:pt x="16323" y="5356"/>
                </a:lnTo>
                <a:lnTo>
                  <a:pt x="16140" y="5393"/>
                </a:lnTo>
                <a:lnTo>
                  <a:pt x="15920" y="5466"/>
                </a:lnTo>
                <a:lnTo>
                  <a:pt x="15553" y="5650"/>
                </a:lnTo>
                <a:lnTo>
                  <a:pt x="15003" y="5833"/>
                </a:lnTo>
                <a:lnTo>
                  <a:pt x="14783" y="5906"/>
                </a:lnTo>
                <a:lnTo>
                  <a:pt x="14709" y="5980"/>
                </a:lnTo>
                <a:lnTo>
                  <a:pt x="14636" y="6090"/>
                </a:lnTo>
                <a:lnTo>
                  <a:pt x="14599" y="6163"/>
                </a:lnTo>
                <a:lnTo>
                  <a:pt x="14673" y="6273"/>
                </a:lnTo>
                <a:lnTo>
                  <a:pt x="14783" y="6310"/>
                </a:lnTo>
                <a:lnTo>
                  <a:pt x="14893" y="6310"/>
                </a:lnTo>
                <a:lnTo>
                  <a:pt x="15150" y="6273"/>
                </a:lnTo>
                <a:lnTo>
                  <a:pt x="15406" y="6163"/>
                </a:lnTo>
                <a:lnTo>
                  <a:pt x="15626" y="6053"/>
                </a:lnTo>
                <a:lnTo>
                  <a:pt x="16030" y="5870"/>
                </a:lnTo>
                <a:lnTo>
                  <a:pt x="16213" y="5723"/>
                </a:lnTo>
                <a:lnTo>
                  <a:pt x="16397" y="5576"/>
                </a:lnTo>
                <a:lnTo>
                  <a:pt x="16397" y="5833"/>
                </a:lnTo>
                <a:lnTo>
                  <a:pt x="16397" y="6090"/>
                </a:lnTo>
                <a:lnTo>
                  <a:pt x="16397" y="6493"/>
                </a:lnTo>
                <a:lnTo>
                  <a:pt x="16397" y="6567"/>
                </a:lnTo>
                <a:lnTo>
                  <a:pt x="16323" y="6603"/>
                </a:lnTo>
                <a:lnTo>
                  <a:pt x="16177" y="6933"/>
                </a:lnTo>
                <a:lnTo>
                  <a:pt x="16067" y="7264"/>
                </a:lnTo>
                <a:lnTo>
                  <a:pt x="15076" y="7264"/>
                </a:lnTo>
                <a:lnTo>
                  <a:pt x="14783" y="7300"/>
                </a:lnTo>
                <a:lnTo>
                  <a:pt x="14526" y="7410"/>
                </a:lnTo>
                <a:lnTo>
                  <a:pt x="14343" y="7594"/>
                </a:lnTo>
                <a:lnTo>
                  <a:pt x="14196" y="7814"/>
                </a:lnTo>
                <a:lnTo>
                  <a:pt x="14086" y="8034"/>
                </a:lnTo>
                <a:lnTo>
                  <a:pt x="14049" y="8181"/>
                </a:lnTo>
                <a:lnTo>
                  <a:pt x="14012" y="8327"/>
                </a:lnTo>
                <a:lnTo>
                  <a:pt x="14049" y="8584"/>
                </a:lnTo>
                <a:lnTo>
                  <a:pt x="14159" y="8841"/>
                </a:lnTo>
                <a:lnTo>
                  <a:pt x="14306" y="9098"/>
                </a:lnTo>
                <a:lnTo>
                  <a:pt x="14489" y="9318"/>
                </a:lnTo>
                <a:lnTo>
                  <a:pt x="14673" y="9538"/>
                </a:lnTo>
                <a:lnTo>
                  <a:pt x="14856" y="9758"/>
                </a:lnTo>
                <a:lnTo>
                  <a:pt x="15003" y="9831"/>
                </a:lnTo>
                <a:lnTo>
                  <a:pt x="15150" y="9868"/>
                </a:lnTo>
                <a:lnTo>
                  <a:pt x="15223" y="9831"/>
                </a:lnTo>
                <a:lnTo>
                  <a:pt x="15260" y="9758"/>
                </a:lnTo>
                <a:lnTo>
                  <a:pt x="15260" y="9685"/>
                </a:lnTo>
                <a:lnTo>
                  <a:pt x="15260" y="9574"/>
                </a:lnTo>
                <a:lnTo>
                  <a:pt x="15150" y="9428"/>
                </a:lnTo>
                <a:lnTo>
                  <a:pt x="14893" y="9134"/>
                </a:lnTo>
                <a:lnTo>
                  <a:pt x="14709" y="8951"/>
                </a:lnTo>
                <a:lnTo>
                  <a:pt x="14563" y="8731"/>
                </a:lnTo>
                <a:lnTo>
                  <a:pt x="14489" y="8511"/>
                </a:lnTo>
                <a:lnTo>
                  <a:pt x="14453" y="8364"/>
                </a:lnTo>
                <a:lnTo>
                  <a:pt x="14453" y="8254"/>
                </a:lnTo>
                <a:lnTo>
                  <a:pt x="14489" y="8107"/>
                </a:lnTo>
                <a:lnTo>
                  <a:pt x="14563" y="7997"/>
                </a:lnTo>
                <a:lnTo>
                  <a:pt x="14673" y="7850"/>
                </a:lnTo>
                <a:lnTo>
                  <a:pt x="14893" y="7740"/>
                </a:lnTo>
                <a:lnTo>
                  <a:pt x="15113" y="7667"/>
                </a:lnTo>
                <a:lnTo>
                  <a:pt x="15333" y="7630"/>
                </a:lnTo>
                <a:lnTo>
                  <a:pt x="16103" y="7630"/>
                </a:lnTo>
                <a:lnTo>
                  <a:pt x="15993" y="7850"/>
                </a:lnTo>
                <a:lnTo>
                  <a:pt x="15957" y="7961"/>
                </a:lnTo>
                <a:lnTo>
                  <a:pt x="15993" y="8107"/>
                </a:lnTo>
                <a:lnTo>
                  <a:pt x="16030" y="8327"/>
                </a:lnTo>
                <a:lnTo>
                  <a:pt x="16030" y="8584"/>
                </a:lnTo>
                <a:lnTo>
                  <a:pt x="16030" y="8804"/>
                </a:lnTo>
                <a:lnTo>
                  <a:pt x="15993" y="9024"/>
                </a:lnTo>
                <a:lnTo>
                  <a:pt x="15920" y="8841"/>
                </a:lnTo>
                <a:lnTo>
                  <a:pt x="15847" y="8694"/>
                </a:lnTo>
                <a:lnTo>
                  <a:pt x="15736" y="8511"/>
                </a:lnTo>
                <a:lnTo>
                  <a:pt x="15590" y="8364"/>
                </a:lnTo>
                <a:lnTo>
                  <a:pt x="15516" y="8327"/>
                </a:lnTo>
                <a:lnTo>
                  <a:pt x="15370" y="8327"/>
                </a:lnTo>
                <a:lnTo>
                  <a:pt x="15296" y="8364"/>
                </a:lnTo>
                <a:lnTo>
                  <a:pt x="15260" y="8437"/>
                </a:lnTo>
                <a:lnTo>
                  <a:pt x="15260" y="8511"/>
                </a:lnTo>
                <a:lnTo>
                  <a:pt x="15260" y="8584"/>
                </a:lnTo>
                <a:lnTo>
                  <a:pt x="15296" y="8657"/>
                </a:lnTo>
                <a:lnTo>
                  <a:pt x="15480" y="8914"/>
                </a:lnTo>
                <a:lnTo>
                  <a:pt x="15590" y="9171"/>
                </a:lnTo>
                <a:lnTo>
                  <a:pt x="15626" y="9464"/>
                </a:lnTo>
                <a:lnTo>
                  <a:pt x="15590" y="9795"/>
                </a:lnTo>
                <a:lnTo>
                  <a:pt x="15590" y="9868"/>
                </a:lnTo>
                <a:lnTo>
                  <a:pt x="15626" y="9978"/>
                </a:lnTo>
                <a:lnTo>
                  <a:pt x="15370" y="10308"/>
                </a:lnTo>
                <a:lnTo>
                  <a:pt x="15040" y="10638"/>
                </a:lnTo>
                <a:lnTo>
                  <a:pt x="14893" y="10748"/>
                </a:lnTo>
                <a:lnTo>
                  <a:pt x="14673" y="10895"/>
                </a:lnTo>
                <a:lnTo>
                  <a:pt x="14269" y="11042"/>
                </a:lnTo>
                <a:lnTo>
                  <a:pt x="14306" y="10968"/>
                </a:lnTo>
                <a:lnTo>
                  <a:pt x="14343" y="10638"/>
                </a:lnTo>
                <a:lnTo>
                  <a:pt x="14306" y="10345"/>
                </a:lnTo>
                <a:lnTo>
                  <a:pt x="14233" y="10015"/>
                </a:lnTo>
                <a:lnTo>
                  <a:pt x="14086" y="9721"/>
                </a:lnTo>
                <a:lnTo>
                  <a:pt x="13902" y="9428"/>
                </a:lnTo>
                <a:lnTo>
                  <a:pt x="13682" y="9171"/>
                </a:lnTo>
                <a:lnTo>
                  <a:pt x="13499" y="9024"/>
                </a:lnTo>
                <a:lnTo>
                  <a:pt x="13426" y="8914"/>
                </a:lnTo>
                <a:lnTo>
                  <a:pt x="13352" y="8841"/>
                </a:lnTo>
                <a:lnTo>
                  <a:pt x="13169" y="8841"/>
                </a:lnTo>
                <a:lnTo>
                  <a:pt x="12839" y="8694"/>
                </a:lnTo>
                <a:lnTo>
                  <a:pt x="12875" y="8584"/>
                </a:lnTo>
                <a:lnTo>
                  <a:pt x="12875" y="8437"/>
                </a:lnTo>
                <a:lnTo>
                  <a:pt x="12875" y="8364"/>
                </a:lnTo>
                <a:lnTo>
                  <a:pt x="12839" y="8327"/>
                </a:lnTo>
                <a:lnTo>
                  <a:pt x="12765" y="8291"/>
                </a:lnTo>
                <a:lnTo>
                  <a:pt x="12655" y="8291"/>
                </a:lnTo>
                <a:lnTo>
                  <a:pt x="12582" y="8327"/>
                </a:lnTo>
                <a:lnTo>
                  <a:pt x="12545" y="8401"/>
                </a:lnTo>
                <a:lnTo>
                  <a:pt x="12472" y="8584"/>
                </a:lnTo>
                <a:lnTo>
                  <a:pt x="12252" y="8547"/>
                </a:lnTo>
                <a:lnTo>
                  <a:pt x="12032" y="8584"/>
                </a:lnTo>
                <a:lnTo>
                  <a:pt x="11812" y="8621"/>
                </a:lnTo>
                <a:lnTo>
                  <a:pt x="11628" y="8694"/>
                </a:lnTo>
                <a:lnTo>
                  <a:pt x="11555" y="8584"/>
                </a:lnTo>
                <a:lnTo>
                  <a:pt x="11445" y="8511"/>
                </a:lnTo>
                <a:lnTo>
                  <a:pt x="11261" y="8511"/>
                </a:lnTo>
                <a:lnTo>
                  <a:pt x="11188" y="8584"/>
                </a:lnTo>
                <a:lnTo>
                  <a:pt x="11115" y="8657"/>
                </a:lnTo>
                <a:lnTo>
                  <a:pt x="11041" y="8731"/>
                </a:lnTo>
                <a:lnTo>
                  <a:pt x="10895" y="8914"/>
                </a:lnTo>
                <a:lnTo>
                  <a:pt x="10748" y="9061"/>
                </a:lnTo>
                <a:lnTo>
                  <a:pt x="10454" y="9208"/>
                </a:lnTo>
                <a:lnTo>
                  <a:pt x="10124" y="9318"/>
                </a:lnTo>
                <a:lnTo>
                  <a:pt x="9794" y="9391"/>
                </a:lnTo>
                <a:lnTo>
                  <a:pt x="9464" y="9428"/>
                </a:lnTo>
                <a:lnTo>
                  <a:pt x="8767" y="9428"/>
                </a:lnTo>
                <a:lnTo>
                  <a:pt x="8327" y="9354"/>
                </a:lnTo>
                <a:lnTo>
                  <a:pt x="8180" y="9318"/>
                </a:lnTo>
                <a:lnTo>
                  <a:pt x="8143" y="9318"/>
                </a:lnTo>
                <a:lnTo>
                  <a:pt x="8143" y="9281"/>
                </a:lnTo>
                <a:lnTo>
                  <a:pt x="8143" y="9134"/>
                </a:lnTo>
                <a:lnTo>
                  <a:pt x="8033" y="9024"/>
                </a:lnTo>
                <a:lnTo>
                  <a:pt x="8290" y="8621"/>
                </a:lnTo>
                <a:lnTo>
                  <a:pt x="8547" y="8181"/>
                </a:lnTo>
                <a:lnTo>
                  <a:pt x="8767" y="7924"/>
                </a:lnTo>
                <a:lnTo>
                  <a:pt x="8987" y="7630"/>
                </a:lnTo>
                <a:lnTo>
                  <a:pt x="9244" y="7410"/>
                </a:lnTo>
                <a:lnTo>
                  <a:pt x="9501" y="7154"/>
                </a:lnTo>
                <a:lnTo>
                  <a:pt x="9794" y="6970"/>
                </a:lnTo>
                <a:lnTo>
                  <a:pt x="10088" y="6787"/>
                </a:lnTo>
                <a:lnTo>
                  <a:pt x="10234" y="6713"/>
                </a:lnTo>
                <a:lnTo>
                  <a:pt x="10418" y="6713"/>
                </a:lnTo>
                <a:lnTo>
                  <a:pt x="10491" y="6750"/>
                </a:lnTo>
                <a:lnTo>
                  <a:pt x="10528" y="6823"/>
                </a:lnTo>
                <a:lnTo>
                  <a:pt x="10528" y="6897"/>
                </a:lnTo>
                <a:lnTo>
                  <a:pt x="10528" y="7043"/>
                </a:lnTo>
                <a:lnTo>
                  <a:pt x="10454" y="7154"/>
                </a:lnTo>
                <a:lnTo>
                  <a:pt x="10308" y="7374"/>
                </a:lnTo>
                <a:lnTo>
                  <a:pt x="10051" y="7667"/>
                </a:lnTo>
                <a:lnTo>
                  <a:pt x="9757" y="7961"/>
                </a:lnTo>
                <a:lnTo>
                  <a:pt x="9501" y="8291"/>
                </a:lnTo>
                <a:lnTo>
                  <a:pt x="9281" y="8657"/>
                </a:lnTo>
                <a:lnTo>
                  <a:pt x="9281" y="8731"/>
                </a:lnTo>
                <a:lnTo>
                  <a:pt x="9317" y="8841"/>
                </a:lnTo>
                <a:lnTo>
                  <a:pt x="9391" y="8878"/>
                </a:lnTo>
                <a:lnTo>
                  <a:pt x="9501" y="8878"/>
                </a:lnTo>
                <a:lnTo>
                  <a:pt x="9721" y="8694"/>
                </a:lnTo>
                <a:lnTo>
                  <a:pt x="9941" y="8474"/>
                </a:lnTo>
                <a:lnTo>
                  <a:pt x="10271" y="7997"/>
                </a:lnTo>
                <a:lnTo>
                  <a:pt x="10601" y="7630"/>
                </a:lnTo>
                <a:lnTo>
                  <a:pt x="10748" y="7447"/>
                </a:lnTo>
                <a:lnTo>
                  <a:pt x="10858" y="7227"/>
                </a:lnTo>
                <a:lnTo>
                  <a:pt x="10895" y="7043"/>
                </a:lnTo>
                <a:lnTo>
                  <a:pt x="10895" y="6860"/>
                </a:lnTo>
                <a:lnTo>
                  <a:pt x="10858" y="6677"/>
                </a:lnTo>
                <a:lnTo>
                  <a:pt x="10784" y="6530"/>
                </a:lnTo>
                <a:lnTo>
                  <a:pt x="10674" y="6383"/>
                </a:lnTo>
                <a:lnTo>
                  <a:pt x="10491" y="6310"/>
                </a:lnTo>
                <a:lnTo>
                  <a:pt x="10344" y="6310"/>
                </a:lnTo>
                <a:lnTo>
                  <a:pt x="10124" y="6347"/>
                </a:lnTo>
                <a:lnTo>
                  <a:pt x="9904" y="6420"/>
                </a:lnTo>
                <a:lnTo>
                  <a:pt x="9684" y="6567"/>
                </a:lnTo>
                <a:lnTo>
                  <a:pt x="9281" y="6860"/>
                </a:lnTo>
                <a:lnTo>
                  <a:pt x="8914" y="7190"/>
                </a:lnTo>
                <a:lnTo>
                  <a:pt x="8584" y="7557"/>
                </a:lnTo>
                <a:lnTo>
                  <a:pt x="8290" y="7887"/>
                </a:lnTo>
                <a:lnTo>
                  <a:pt x="8033" y="8254"/>
                </a:lnTo>
                <a:lnTo>
                  <a:pt x="7850" y="8657"/>
                </a:lnTo>
                <a:lnTo>
                  <a:pt x="7777" y="8878"/>
                </a:lnTo>
                <a:lnTo>
                  <a:pt x="7740" y="9098"/>
                </a:lnTo>
                <a:lnTo>
                  <a:pt x="7703" y="9098"/>
                </a:lnTo>
                <a:lnTo>
                  <a:pt x="7667" y="9171"/>
                </a:lnTo>
                <a:lnTo>
                  <a:pt x="7556" y="9208"/>
                </a:lnTo>
                <a:lnTo>
                  <a:pt x="7300" y="9208"/>
                </a:lnTo>
                <a:lnTo>
                  <a:pt x="6823" y="9098"/>
                </a:lnTo>
                <a:lnTo>
                  <a:pt x="6236" y="9098"/>
                </a:lnTo>
                <a:lnTo>
                  <a:pt x="5686" y="9171"/>
                </a:lnTo>
                <a:lnTo>
                  <a:pt x="5612" y="9171"/>
                </a:lnTo>
                <a:lnTo>
                  <a:pt x="5612" y="8988"/>
                </a:lnTo>
                <a:lnTo>
                  <a:pt x="5612" y="8804"/>
                </a:lnTo>
                <a:lnTo>
                  <a:pt x="5686" y="8657"/>
                </a:lnTo>
                <a:lnTo>
                  <a:pt x="5759" y="8511"/>
                </a:lnTo>
                <a:lnTo>
                  <a:pt x="5869" y="8364"/>
                </a:lnTo>
                <a:lnTo>
                  <a:pt x="6016" y="8291"/>
                </a:lnTo>
                <a:lnTo>
                  <a:pt x="6163" y="8181"/>
                </a:lnTo>
                <a:lnTo>
                  <a:pt x="6383" y="8144"/>
                </a:lnTo>
                <a:lnTo>
                  <a:pt x="6749" y="8034"/>
                </a:lnTo>
                <a:lnTo>
                  <a:pt x="7080" y="7924"/>
                </a:lnTo>
                <a:lnTo>
                  <a:pt x="7410" y="7777"/>
                </a:lnTo>
                <a:lnTo>
                  <a:pt x="7703" y="7594"/>
                </a:lnTo>
                <a:lnTo>
                  <a:pt x="7960" y="7374"/>
                </a:lnTo>
                <a:lnTo>
                  <a:pt x="8217" y="7154"/>
                </a:lnTo>
                <a:lnTo>
                  <a:pt x="8437" y="6897"/>
                </a:lnTo>
                <a:lnTo>
                  <a:pt x="8620" y="6603"/>
                </a:lnTo>
                <a:lnTo>
                  <a:pt x="8767" y="6383"/>
                </a:lnTo>
                <a:lnTo>
                  <a:pt x="8914" y="6090"/>
                </a:lnTo>
                <a:lnTo>
                  <a:pt x="8950" y="5943"/>
                </a:lnTo>
                <a:lnTo>
                  <a:pt x="8987" y="5796"/>
                </a:lnTo>
                <a:lnTo>
                  <a:pt x="8950" y="5650"/>
                </a:lnTo>
                <a:lnTo>
                  <a:pt x="8914" y="5540"/>
                </a:lnTo>
                <a:lnTo>
                  <a:pt x="8804" y="5540"/>
                </a:lnTo>
                <a:lnTo>
                  <a:pt x="8694" y="5576"/>
                </a:lnTo>
                <a:lnTo>
                  <a:pt x="8620" y="5686"/>
                </a:lnTo>
                <a:lnTo>
                  <a:pt x="8510" y="5943"/>
                </a:lnTo>
                <a:lnTo>
                  <a:pt x="8327" y="6310"/>
                </a:lnTo>
                <a:lnTo>
                  <a:pt x="8107" y="6677"/>
                </a:lnTo>
                <a:lnTo>
                  <a:pt x="7813" y="7007"/>
                </a:lnTo>
                <a:lnTo>
                  <a:pt x="7483" y="7264"/>
                </a:lnTo>
                <a:lnTo>
                  <a:pt x="7116" y="7484"/>
                </a:lnTo>
                <a:lnTo>
                  <a:pt x="6713" y="7667"/>
                </a:lnTo>
                <a:lnTo>
                  <a:pt x="6346" y="7777"/>
                </a:lnTo>
                <a:lnTo>
                  <a:pt x="6016" y="7887"/>
                </a:lnTo>
                <a:lnTo>
                  <a:pt x="5832" y="7924"/>
                </a:lnTo>
                <a:lnTo>
                  <a:pt x="5686" y="8034"/>
                </a:lnTo>
                <a:lnTo>
                  <a:pt x="5539" y="8144"/>
                </a:lnTo>
                <a:lnTo>
                  <a:pt x="5429" y="8291"/>
                </a:lnTo>
                <a:lnTo>
                  <a:pt x="5282" y="8511"/>
                </a:lnTo>
                <a:lnTo>
                  <a:pt x="5209" y="8768"/>
                </a:lnTo>
                <a:lnTo>
                  <a:pt x="5209" y="9024"/>
                </a:lnTo>
                <a:lnTo>
                  <a:pt x="5282" y="9281"/>
                </a:lnTo>
                <a:lnTo>
                  <a:pt x="4915" y="9391"/>
                </a:lnTo>
                <a:lnTo>
                  <a:pt x="4512" y="9501"/>
                </a:lnTo>
                <a:lnTo>
                  <a:pt x="4365" y="9501"/>
                </a:lnTo>
                <a:lnTo>
                  <a:pt x="4218" y="9464"/>
                </a:lnTo>
                <a:lnTo>
                  <a:pt x="4072" y="9428"/>
                </a:lnTo>
                <a:lnTo>
                  <a:pt x="3962" y="9354"/>
                </a:lnTo>
                <a:lnTo>
                  <a:pt x="3852" y="9244"/>
                </a:lnTo>
                <a:lnTo>
                  <a:pt x="3778" y="9134"/>
                </a:lnTo>
                <a:lnTo>
                  <a:pt x="3742" y="9024"/>
                </a:lnTo>
                <a:lnTo>
                  <a:pt x="3778" y="8841"/>
                </a:lnTo>
                <a:lnTo>
                  <a:pt x="3815" y="8768"/>
                </a:lnTo>
                <a:lnTo>
                  <a:pt x="3778" y="8694"/>
                </a:lnTo>
                <a:lnTo>
                  <a:pt x="3888" y="8547"/>
                </a:lnTo>
                <a:lnTo>
                  <a:pt x="3962" y="8401"/>
                </a:lnTo>
                <a:lnTo>
                  <a:pt x="4108" y="8107"/>
                </a:lnTo>
                <a:lnTo>
                  <a:pt x="4255" y="7850"/>
                </a:lnTo>
                <a:lnTo>
                  <a:pt x="4439" y="7520"/>
                </a:lnTo>
                <a:lnTo>
                  <a:pt x="4475" y="7374"/>
                </a:lnTo>
                <a:lnTo>
                  <a:pt x="4512" y="7227"/>
                </a:lnTo>
                <a:lnTo>
                  <a:pt x="4475" y="7043"/>
                </a:lnTo>
                <a:lnTo>
                  <a:pt x="4439" y="6897"/>
                </a:lnTo>
                <a:lnTo>
                  <a:pt x="4328" y="6823"/>
                </a:lnTo>
                <a:lnTo>
                  <a:pt x="4218" y="6750"/>
                </a:lnTo>
                <a:lnTo>
                  <a:pt x="4108" y="6713"/>
                </a:lnTo>
                <a:lnTo>
                  <a:pt x="3962" y="6713"/>
                </a:lnTo>
                <a:lnTo>
                  <a:pt x="3705" y="6750"/>
                </a:lnTo>
                <a:lnTo>
                  <a:pt x="3485" y="6823"/>
                </a:lnTo>
                <a:lnTo>
                  <a:pt x="3191" y="7007"/>
                </a:lnTo>
                <a:lnTo>
                  <a:pt x="2935" y="7227"/>
                </a:lnTo>
                <a:lnTo>
                  <a:pt x="2751" y="7447"/>
                </a:lnTo>
                <a:lnTo>
                  <a:pt x="2568" y="7667"/>
                </a:lnTo>
                <a:lnTo>
                  <a:pt x="2494" y="7667"/>
                </a:lnTo>
                <a:lnTo>
                  <a:pt x="2421" y="7704"/>
                </a:lnTo>
                <a:lnTo>
                  <a:pt x="2348" y="7850"/>
                </a:lnTo>
                <a:lnTo>
                  <a:pt x="2348" y="7887"/>
                </a:lnTo>
                <a:lnTo>
                  <a:pt x="2348" y="7961"/>
                </a:lnTo>
                <a:lnTo>
                  <a:pt x="2384" y="8034"/>
                </a:lnTo>
                <a:lnTo>
                  <a:pt x="2458" y="8071"/>
                </a:lnTo>
                <a:lnTo>
                  <a:pt x="2568" y="8107"/>
                </a:lnTo>
                <a:lnTo>
                  <a:pt x="2678" y="8107"/>
                </a:lnTo>
                <a:lnTo>
                  <a:pt x="2788" y="8071"/>
                </a:lnTo>
                <a:lnTo>
                  <a:pt x="2861" y="7997"/>
                </a:lnTo>
                <a:lnTo>
                  <a:pt x="3191" y="7630"/>
                </a:lnTo>
                <a:lnTo>
                  <a:pt x="3338" y="7447"/>
                </a:lnTo>
                <a:lnTo>
                  <a:pt x="3521" y="7300"/>
                </a:lnTo>
                <a:lnTo>
                  <a:pt x="3742" y="7227"/>
                </a:lnTo>
                <a:lnTo>
                  <a:pt x="3962" y="7154"/>
                </a:lnTo>
                <a:lnTo>
                  <a:pt x="4035" y="7154"/>
                </a:lnTo>
                <a:lnTo>
                  <a:pt x="4035" y="7190"/>
                </a:lnTo>
                <a:lnTo>
                  <a:pt x="4035" y="7300"/>
                </a:lnTo>
                <a:lnTo>
                  <a:pt x="3925" y="7557"/>
                </a:lnTo>
                <a:lnTo>
                  <a:pt x="3668" y="8034"/>
                </a:lnTo>
                <a:lnTo>
                  <a:pt x="3558" y="8327"/>
                </a:lnTo>
                <a:lnTo>
                  <a:pt x="3485" y="8474"/>
                </a:lnTo>
                <a:lnTo>
                  <a:pt x="3411" y="8547"/>
                </a:lnTo>
                <a:lnTo>
                  <a:pt x="3301" y="8621"/>
                </a:lnTo>
                <a:lnTo>
                  <a:pt x="3301" y="8657"/>
                </a:lnTo>
                <a:lnTo>
                  <a:pt x="3265" y="8694"/>
                </a:lnTo>
                <a:lnTo>
                  <a:pt x="3118" y="8804"/>
                </a:lnTo>
                <a:lnTo>
                  <a:pt x="2935" y="8841"/>
                </a:lnTo>
                <a:lnTo>
                  <a:pt x="2751" y="8878"/>
                </a:lnTo>
                <a:lnTo>
                  <a:pt x="2531" y="8878"/>
                </a:lnTo>
                <a:lnTo>
                  <a:pt x="2348" y="8841"/>
                </a:lnTo>
                <a:lnTo>
                  <a:pt x="2164" y="8768"/>
                </a:lnTo>
                <a:lnTo>
                  <a:pt x="2018" y="8694"/>
                </a:lnTo>
                <a:lnTo>
                  <a:pt x="1871" y="8584"/>
                </a:lnTo>
                <a:lnTo>
                  <a:pt x="1724" y="8437"/>
                </a:lnTo>
                <a:lnTo>
                  <a:pt x="1651" y="8291"/>
                </a:lnTo>
                <a:lnTo>
                  <a:pt x="1577" y="8144"/>
                </a:lnTo>
                <a:lnTo>
                  <a:pt x="1504" y="7961"/>
                </a:lnTo>
                <a:lnTo>
                  <a:pt x="1504" y="7777"/>
                </a:lnTo>
                <a:lnTo>
                  <a:pt x="1504" y="7594"/>
                </a:lnTo>
                <a:lnTo>
                  <a:pt x="1504" y="7447"/>
                </a:lnTo>
                <a:lnTo>
                  <a:pt x="1577" y="7264"/>
                </a:lnTo>
                <a:lnTo>
                  <a:pt x="1614" y="7154"/>
                </a:lnTo>
                <a:lnTo>
                  <a:pt x="1651" y="7043"/>
                </a:lnTo>
                <a:lnTo>
                  <a:pt x="1614" y="6970"/>
                </a:lnTo>
                <a:lnTo>
                  <a:pt x="1687" y="6970"/>
                </a:lnTo>
                <a:lnTo>
                  <a:pt x="1944" y="6860"/>
                </a:lnTo>
                <a:lnTo>
                  <a:pt x="2201" y="6787"/>
                </a:lnTo>
                <a:lnTo>
                  <a:pt x="2788" y="6493"/>
                </a:lnTo>
                <a:lnTo>
                  <a:pt x="3375" y="6163"/>
                </a:lnTo>
                <a:lnTo>
                  <a:pt x="3815" y="5870"/>
                </a:lnTo>
                <a:lnTo>
                  <a:pt x="3998" y="5686"/>
                </a:lnTo>
                <a:lnTo>
                  <a:pt x="4145" y="5503"/>
                </a:lnTo>
                <a:lnTo>
                  <a:pt x="4292" y="5283"/>
                </a:lnTo>
                <a:lnTo>
                  <a:pt x="4402" y="5099"/>
                </a:lnTo>
                <a:lnTo>
                  <a:pt x="4475" y="4843"/>
                </a:lnTo>
                <a:lnTo>
                  <a:pt x="4512" y="4586"/>
                </a:lnTo>
                <a:lnTo>
                  <a:pt x="4512" y="4402"/>
                </a:lnTo>
                <a:lnTo>
                  <a:pt x="4475" y="4182"/>
                </a:lnTo>
                <a:lnTo>
                  <a:pt x="4365" y="3999"/>
                </a:lnTo>
                <a:lnTo>
                  <a:pt x="4292" y="3926"/>
                </a:lnTo>
                <a:lnTo>
                  <a:pt x="4218" y="3889"/>
                </a:lnTo>
                <a:lnTo>
                  <a:pt x="3962" y="3816"/>
                </a:lnTo>
                <a:lnTo>
                  <a:pt x="3742" y="3779"/>
                </a:lnTo>
                <a:lnTo>
                  <a:pt x="3485" y="3816"/>
                </a:lnTo>
                <a:lnTo>
                  <a:pt x="3228" y="3852"/>
                </a:lnTo>
                <a:lnTo>
                  <a:pt x="2935" y="3962"/>
                </a:lnTo>
                <a:lnTo>
                  <a:pt x="2678" y="4072"/>
                </a:lnTo>
                <a:lnTo>
                  <a:pt x="2164" y="4366"/>
                </a:lnTo>
                <a:lnTo>
                  <a:pt x="1504" y="4733"/>
                </a:lnTo>
                <a:lnTo>
                  <a:pt x="1211" y="4916"/>
                </a:lnTo>
                <a:lnTo>
                  <a:pt x="917" y="5099"/>
                </a:lnTo>
                <a:lnTo>
                  <a:pt x="844" y="5173"/>
                </a:lnTo>
                <a:lnTo>
                  <a:pt x="807" y="5246"/>
                </a:lnTo>
                <a:lnTo>
                  <a:pt x="807" y="5319"/>
                </a:lnTo>
                <a:lnTo>
                  <a:pt x="844" y="5356"/>
                </a:lnTo>
                <a:lnTo>
                  <a:pt x="880" y="5429"/>
                </a:lnTo>
                <a:lnTo>
                  <a:pt x="954" y="5466"/>
                </a:lnTo>
                <a:lnTo>
                  <a:pt x="1101" y="5466"/>
                </a:lnTo>
                <a:lnTo>
                  <a:pt x="1541" y="5246"/>
                </a:lnTo>
                <a:lnTo>
                  <a:pt x="1944" y="4989"/>
                </a:lnTo>
                <a:lnTo>
                  <a:pt x="2788" y="4512"/>
                </a:lnTo>
                <a:lnTo>
                  <a:pt x="3191" y="4329"/>
                </a:lnTo>
                <a:lnTo>
                  <a:pt x="3375" y="4256"/>
                </a:lnTo>
                <a:lnTo>
                  <a:pt x="3595" y="4219"/>
                </a:lnTo>
                <a:lnTo>
                  <a:pt x="3742" y="4182"/>
                </a:lnTo>
                <a:lnTo>
                  <a:pt x="3852" y="4219"/>
                </a:lnTo>
                <a:lnTo>
                  <a:pt x="3998" y="4256"/>
                </a:lnTo>
                <a:lnTo>
                  <a:pt x="4035" y="4292"/>
                </a:lnTo>
                <a:lnTo>
                  <a:pt x="4072" y="4366"/>
                </a:lnTo>
                <a:lnTo>
                  <a:pt x="4108" y="4476"/>
                </a:lnTo>
                <a:lnTo>
                  <a:pt x="4108" y="4586"/>
                </a:lnTo>
                <a:lnTo>
                  <a:pt x="4072" y="4843"/>
                </a:lnTo>
                <a:lnTo>
                  <a:pt x="3998" y="5026"/>
                </a:lnTo>
                <a:lnTo>
                  <a:pt x="3852" y="5246"/>
                </a:lnTo>
                <a:lnTo>
                  <a:pt x="3705" y="5393"/>
                </a:lnTo>
                <a:lnTo>
                  <a:pt x="3558" y="5576"/>
                </a:lnTo>
                <a:lnTo>
                  <a:pt x="3155" y="5833"/>
                </a:lnTo>
                <a:lnTo>
                  <a:pt x="2788" y="6053"/>
                </a:lnTo>
                <a:lnTo>
                  <a:pt x="2348" y="6310"/>
                </a:lnTo>
                <a:lnTo>
                  <a:pt x="1908" y="6530"/>
                </a:lnTo>
                <a:lnTo>
                  <a:pt x="1467" y="6750"/>
                </a:lnTo>
                <a:lnTo>
                  <a:pt x="1321" y="6823"/>
                </a:lnTo>
                <a:lnTo>
                  <a:pt x="1247" y="6860"/>
                </a:lnTo>
                <a:lnTo>
                  <a:pt x="1211" y="6933"/>
                </a:lnTo>
                <a:lnTo>
                  <a:pt x="1174" y="6933"/>
                </a:lnTo>
                <a:lnTo>
                  <a:pt x="1064" y="6860"/>
                </a:lnTo>
                <a:lnTo>
                  <a:pt x="880" y="6713"/>
                </a:lnTo>
                <a:lnTo>
                  <a:pt x="697" y="6457"/>
                </a:lnTo>
                <a:lnTo>
                  <a:pt x="587" y="6273"/>
                </a:lnTo>
                <a:lnTo>
                  <a:pt x="514" y="6053"/>
                </a:lnTo>
                <a:lnTo>
                  <a:pt x="477" y="5833"/>
                </a:lnTo>
                <a:lnTo>
                  <a:pt x="477" y="5613"/>
                </a:lnTo>
                <a:lnTo>
                  <a:pt x="477" y="5356"/>
                </a:lnTo>
                <a:lnTo>
                  <a:pt x="550" y="5136"/>
                </a:lnTo>
                <a:lnTo>
                  <a:pt x="660" y="4879"/>
                </a:lnTo>
                <a:lnTo>
                  <a:pt x="770" y="4659"/>
                </a:lnTo>
                <a:lnTo>
                  <a:pt x="917" y="4476"/>
                </a:lnTo>
                <a:lnTo>
                  <a:pt x="1101" y="4292"/>
                </a:lnTo>
                <a:lnTo>
                  <a:pt x="1504" y="3962"/>
                </a:lnTo>
                <a:lnTo>
                  <a:pt x="1908" y="3705"/>
                </a:lnTo>
                <a:lnTo>
                  <a:pt x="2384" y="3485"/>
                </a:lnTo>
                <a:lnTo>
                  <a:pt x="2458" y="3412"/>
                </a:lnTo>
                <a:lnTo>
                  <a:pt x="2494" y="3302"/>
                </a:lnTo>
                <a:lnTo>
                  <a:pt x="2568" y="3119"/>
                </a:lnTo>
                <a:lnTo>
                  <a:pt x="2715" y="2898"/>
                </a:lnTo>
                <a:lnTo>
                  <a:pt x="2898" y="2715"/>
                </a:lnTo>
                <a:lnTo>
                  <a:pt x="3045" y="2532"/>
                </a:lnTo>
                <a:lnTo>
                  <a:pt x="3228" y="2385"/>
                </a:lnTo>
                <a:lnTo>
                  <a:pt x="3448" y="2238"/>
                </a:lnTo>
                <a:lnTo>
                  <a:pt x="3632" y="2128"/>
                </a:lnTo>
                <a:lnTo>
                  <a:pt x="3852" y="2055"/>
                </a:lnTo>
                <a:lnTo>
                  <a:pt x="4108" y="1981"/>
                </a:lnTo>
                <a:lnTo>
                  <a:pt x="4328" y="1945"/>
                </a:lnTo>
                <a:lnTo>
                  <a:pt x="4549" y="1908"/>
                </a:lnTo>
                <a:lnTo>
                  <a:pt x="4695" y="2055"/>
                </a:lnTo>
                <a:lnTo>
                  <a:pt x="4879" y="2165"/>
                </a:lnTo>
                <a:lnTo>
                  <a:pt x="5135" y="2348"/>
                </a:lnTo>
                <a:lnTo>
                  <a:pt x="5356" y="2568"/>
                </a:lnTo>
                <a:lnTo>
                  <a:pt x="5466" y="2715"/>
                </a:lnTo>
                <a:lnTo>
                  <a:pt x="5539" y="2898"/>
                </a:lnTo>
                <a:lnTo>
                  <a:pt x="5649" y="3229"/>
                </a:lnTo>
                <a:lnTo>
                  <a:pt x="5722" y="3559"/>
                </a:lnTo>
                <a:lnTo>
                  <a:pt x="5686" y="3926"/>
                </a:lnTo>
                <a:lnTo>
                  <a:pt x="5612" y="4256"/>
                </a:lnTo>
                <a:lnTo>
                  <a:pt x="5466" y="4549"/>
                </a:lnTo>
                <a:lnTo>
                  <a:pt x="5062" y="5063"/>
                </a:lnTo>
                <a:lnTo>
                  <a:pt x="4879" y="5319"/>
                </a:lnTo>
                <a:lnTo>
                  <a:pt x="4732" y="5613"/>
                </a:lnTo>
                <a:lnTo>
                  <a:pt x="4659" y="5943"/>
                </a:lnTo>
                <a:lnTo>
                  <a:pt x="4659" y="6090"/>
                </a:lnTo>
                <a:lnTo>
                  <a:pt x="4659" y="6273"/>
                </a:lnTo>
                <a:lnTo>
                  <a:pt x="4695" y="6420"/>
                </a:lnTo>
                <a:lnTo>
                  <a:pt x="4769" y="6567"/>
                </a:lnTo>
                <a:lnTo>
                  <a:pt x="4805" y="6677"/>
                </a:lnTo>
                <a:lnTo>
                  <a:pt x="4915" y="6787"/>
                </a:lnTo>
                <a:lnTo>
                  <a:pt x="5135" y="6933"/>
                </a:lnTo>
                <a:lnTo>
                  <a:pt x="5392" y="7007"/>
                </a:lnTo>
                <a:lnTo>
                  <a:pt x="5649" y="7043"/>
                </a:lnTo>
                <a:lnTo>
                  <a:pt x="5942" y="7007"/>
                </a:lnTo>
                <a:lnTo>
                  <a:pt x="6199" y="6933"/>
                </a:lnTo>
                <a:lnTo>
                  <a:pt x="6456" y="6823"/>
                </a:lnTo>
                <a:lnTo>
                  <a:pt x="6676" y="6677"/>
                </a:lnTo>
                <a:lnTo>
                  <a:pt x="6896" y="6457"/>
                </a:lnTo>
                <a:lnTo>
                  <a:pt x="7043" y="6200"/>
                </a:lnTo>
                <a:lnTo>
                  <a:pt x="7226" y="5980"/>
                </a:lnTo>
                <a:lnTo>
                  <a:pt x="7667" y="5246"/>
                </a:lnTo>
                <a:lnTo>
                  <a:pt x="7887" y="4879"/>
                </a:lnTo>
                <a:lnTo>
                  <a:pt x="8107" y="4476"/>
                </a:lnTo>
                <a:lnTo>
                  <a:pt x="8143" y="4402"/>
                </a:lnTo>
                <a:lnTo>
                  <a:pt x="8107" y="4329"/>
                </a:lnTo>
                <a:lnTo>
                  <a:pt x="8070" y="4256"/>
                </a:lnTo>
                <a:lnTo>
                  <a:pt x="8033" y="4182"/>
                </a:lnTo>
                <a:lnTo>
                  <a:pt x="7777" y="4182"/>
                </a:lnTo>
                <a:lnTo>
                  <a:pt x="7703" y="4256"/>
                </a:lnTo>
                <a:lnTo>
                  <a:pt x="7520" y="4586"/>
                </a:lnTo>
                <a:lnTo>
                  <a:pt x="7300" y="4879"/>
                </a:lnTo>
                <a:lnTo>
                  <a:pt x="6933" y="5540"/>
                </a:lnTo>
                <a:lnTo>
                  <a:pt x="6749" y="5796"/>
                </a:lnTo>
                <a:lnTo>
                  <a:pt x="6566" y="6053"/>
                </a:lnTo>
                <a:lnTo>
                  <a:pt x="6383" y="6273"/>
                </a:lnTo>
                <a:lnTo>
                  <a:pt x="6126" y="6493"/>
                </a:lnTo>
                <a:lnTo>
                  <a:pt x="5942" y="6567"/>
                </a:lnTo>
                <a:lnTo>
                  <a:pt x="5796" y="6603"/>
                </a:lnTo>
                <a:lnTo>
                  <a:pt x="5612" y="6567"/>
                </a:lnTo>
                <a:lnTo>
                  <a:pt x="5466" y="6530"/>
                </a:lnTo>
                <a:lnTo>
                  <a:pt x="5319" y="6457"/>
                </a:lnTo>
                <a:lnTo>
                  <a:pt x="5209" y="6347"/>
                </a:lnTo>
                <a:lnTo>
                  <a:pt x="5135" y="6200"/>
                </a:lnTo>
                <a:lnTo>
                  <a:pt x="5099" y="6016"/>
                </a:lnTo>
                <a:lnTo>
                  <a:pt x="5135" y="5833"/>
                </a:lnTo>
                <a:lnTo>
                  <a:pt x="5172" y="5686"/>
                </a:lnTo>
                <a:lnTo>
                  <a:pt x="5356" y="5393"/>
                </a:lnTo>
                <a:lnTo>
                  <a:pt x="5759" y="4879"/>
                </a:lnTo>
                <a:lnTo>
                  <a:pt x="5906" y="4659"/>
                </a:lnTo>
                <a:lnTo>
                  <a:pt x="6016" y="4402"/>
                </a:lnTo>
                <a:lnTo>
                  <a:pt x="6126" y="4146"/>
                </a:lnTo>
                <a:lnTo>
                  <a:pt x="6163" y="3889"/>
                </a:lnTo>
                <a:lnTo>
                  <a:pt x="6163" y="3632"/>
                </a:lnTo>
                <a:lnTo>
                  <a:pt x="6163" y="3339"/>
                </a:lnTo>
                <a:lnTo>
                  <a:pt x="6089" y="3082"/>
                </a:lnTo>
                <a:lnTo>
                  <a:pt x="6016" y="2825"/>
                </a:lnTo>
                <a:lnTo>
                  <a:pt x="5832" y="2532"/>
                </a:lnTo>
                <a:lnTo>
                  <a:pt x="5576" y="2165"/>
                </a:lnTo>
                <a:lnTo>
                  <a:pt x="5429" y="2018"/>
                </a:lnTo>
                <a:lnTo>
                  <a:pt x="5282" y="1908"/>
                </a:lnTo>
                <a:lnTo>
                  <a:pt x="5099" y="1798"/>
                </a:lnTo>
                <a:lnTo>
                  <a:pt x="4915" y="1725"/>
                </a:lnTo>
                <a:lnTo>
                  <a:pt x="4915" y="1688"/>
                </a:lnTo>
                <a:lnTo>
                  <a:pt x="4915" y="1468"/>
                </a:lnTo>
                <a:lnTo>
                  <a:pt x="4989" y="1321"/>
                </a:lnTo>
                <a:lnTo>
                  <a:pt x="5062" y="1174"/>
                </a:lnTo>
                <a:lnTo>
                  <a:pt x="5172" y="1028"/>
                </a:lnTo>
                <a:lnTo>
                  <a:pt x="5319" y="918"/>
                </a:lnTo>
                <a:lnTo>
                  <a:pt x="5502" y="844"/>
                </a:lnTo>
                <a:lnTo>
                  <a:pt x="5686" y="808"/>
                </a:lnTo>
                <a:lnTo>
                  <a:pt x="5869" y="771"/>
                </a:lnTo>
                <a:lnTo>
                  <a:pt x="6016" y="771"/>
                </a:lnTo>
                <a:lnTo>
                  <a:pt x="6199" y="808"/>
                </a:lnTo>
                <a:lnTo>
                  <a:pt x="6529" y="918"/>
                </a:lnTo>
                <a:lnTo>
                  <a:pt x="7190" y="1211"/>
                </a:lnTo>
                <a:lnTo>
                  <a:pt x="7080" y="1321"/>
                </a:lnTo>
                <a:lnTo>
                  <a:pt x="7043" y="1431"/>
                </a:lnTo>
                <a:lnTo>
                  <a:pt x="7043" y="1541"/>
                </a:lnTo>
                <a:lnTo>
                  <a:pt x="7043" y="1651"/>
                </a:lnTo>
                <a:lnTo>
                  <a:pt x="7153" y="1871"/>
                </a:lnTo>
                <a:lnTo>
                  <a:pt x="7300" y="2018"/>
                </a:lnTo>
                <a:lnTo>
                  <a:pt x="7446" y="2165"/>
                </a:lnTo>
                <a:lnTo>
                  <a:pt x="7556" y="2275"/>
                </a:lnTo>
                <a:lnTo>
                  <a:pt x="7446" y="2495"/>
                </a:lnTo>
                <a:lnTo>
                  <a:pt x="7263" y="3045"/>
                </a:lnTo>
                <a:lnTo>
                  <a:pt x="7153" y="3265"/>
                </a:lnTo>
                <a:lnTo>
                  <a:pt x="7043" y="3485"/>
                </a:lnTo>
                <a:lnTo>
                  <a:pt x="6933" y="3705"/>
                </a:lnTo>
                <a:lnTo>
                  <a:pt x="6896" y="3926"/>
                </a:lnTo>
                <a:lnTo>
                  <a:pt x="6896" y="3999"/>
                </a:lnTo>
                <a:lnTo>
                  <a:pt x="6970" y="4036"/>
                </a:lnTo>
                <a:lnTo>
                  <a:pt x="7043" y="4072"/>
                </a:lnTo>
                <a:lnTo>
                  <a:pt x="7116" y="4036"/>
                </a:lnTo>
                <a:lnTo>
                  <a:pt x="7263" y="3889"/>
                </a:lnTo>
                <a:lnTo>
                  <a:pt x="7410" y="3705"/>
                </a:lnTo>
                <a:lnTo>
                  <a:pt x="7593" y="3265"/>
                </a:lnTo>
                <a:lnTo>
                  <a:pt x="7777" y="2715"/>
                </a:lnTo>
                <a:lnTo>
                  <a:pt x="7813" y="2458"/>
                </a:lnTo>
                <a:lnTo>
                  <a:pt x="7813" y="2422"/>
                </a:lnTo>
                <a:lnTo>
                  <a:pt x="8363" y="2678"/>
                </a:lnTo>
                <a:lnTo>
                  <a:pt x="8584" y="2862"/>
                </a:lnTo>
                <a:lnTo>
                  <a:pt x="8694" y="3009"/>
                </a:lnTo>
                <a:lnTo>
                  <a:pt x="8804" y="3155"/>
                </a:lnTo>
                <a:lnTo>
                  <a:pt x="8877" y="3302"/>
                </a:lnTo>
                <a:lnTo>
                  <a:pt x="8877" y="3449"/>
                </a:lnTo>
                <a:lnTo>
                  <a:pt x="8840" y="3595"/>
                </a:lnTo>
                <a:lnTo>
                  <a:pt x="8694" y="3705"/>
                </a:lnTo>
                <a:lnTo>
                  <a:pt x="8620" y="3779"/>
                </a:lnTo>
                <a:lnTo>
                  <a:pt x="8584" y="3852"/>
                </a:lnTo>
                <a:lnTo>
                  <a:pt x="8584" y="3926"/>
                </a:lnTo>
                <a:lnTo>
                  <a:pt x="8620" y="3999"/>
                </a:lnTo>
                <a:lnTo>
                  <a:pt x="8657" y="4072"/>
                </a:lnTo>
                <a:lnTo>
                  <a:pt x="8730" y="4109"/>
                </a:lnTo>
                <a:lnTo>
                  <a:pt x="8840" y="4109"/>
                </a:lnTo>
                <a:lnTo>
                  <a:pt x="8914" y="4072"/>
                </a:lnTo>
                <a:lnTo>
                  <a:pt x="9097" y="3926"/>
                </a:lnTo>
                <a:lnTo>
                  <a:pt x="9207" y="3779"/>
                </a:lnTo>
                <a:lnTo>
                  <a:pt x="9281" y="3595"/>
                </a:lnTo>
                <a:lnTo>
                  <a:pt x="9281" y="3412"/>
                </a:lnTo>
                <a:lnTo>
                  <a:pt x="9281" y="3192"/>
                </a:lnTo>
                <a:lnTo>
                  <a:pt x="9207" y="3009"/>
                </a:lnTo>
                <a:lnTo>
                  <a:pt x="9097" y="2825"/>
                </a:lnTo>
                <a:lnTo>
                  <a:pt x="8987" y="2642"/>
                </a:lnTo>
                <a:lnTo>
                  <a:pt x="8804" y="2458"/>
                </a:lnTo>
                <a:lnTo>
                  <a:pt x="8584" y="2348"/>
                </a:lnTo>
                <a:lnTo>
                  <a:pt x="8107" y="2091"/>
                </a:lnTo>
                <a:lnTo>
                  <a:pt x="7887" y="1981"/>
                </a:lnTo>
                <a:lnTo>
                  <a:pt x="7593" y="1798"/>
                </a:lnTo>
                <a:lnTo>
                  <a:pt x="7446" y="1651"/>
                </a:lnTo>
                <a:lnTo>
                  <a:pt x="7373" y="1541"/>
                </a:lnTo>
                <a:lnTo>
                  <a:pt x="7336" y="1431"/>
                </a:lnTo>
                <a:lnTo>
                  <a:pt x="7373" y="1284"/>
                </a:lnTo>
                <a:lnTo>
                  <a:pt x="7483" y="1358"/>
                </a:lnTo>
                <a:lnTo>
                  <a:pt x="7556" y="1358"/>
                </a:lnTo>
                <a:lnTo>
                  <a:pt x="7593" y="1321"/>
                </a:lnTo>
                <a:lnTo>
                  <a:pt x="7630" y="1248"/>
                </a:lnTo>
                <a:lnTo>
                  <a:pt x="7703" y="1138"/>
                </a:lnTo>
                <a:lnTo>
                  <a:pt x="7813" y="954"/>
                </a:lnTo>
                <a:lnTo>
                  <a:pt x="7923" y="808"/>
                </a:lnTo>
                <a:lnTo>
                  <a:pt x="8107" y="698"/>
                </a:lnTo>
                <a:lnTo>
                  <a:pt x="8290" y="624"/>
                </a:lnTo>
                <a:lnTo>
                  <a:pt x="8474" y="588"/>
                </a:lnTo>
                <a:lnTo>
                  <a:pt x="8694" y="551"/>
                </a:lnTo>
                <a:lnTo>
                  <a:pt x="9060" y="514"/>
                </a:lnTo>
                <a:close/>
                <a:moveTo>
                  <a:pt x="13279" y="9318"/>
                </a:moveTo>
                <a:lnTo>
                  <a:pt x="13426" y="9428"/>
                </a:lnTo>
                <a:lnTo>
                  <a:pt x="13426" y="9464"/>
                </a:lnTo>
                <a:lnTo>
                  <a:pt x="13352" y="9464"/>
                </a:lnTo>
                <a:lnTo>
                  <a:pt x="13242" y="9538"/>
                </a:lnTo>
                <a:lnTo>
                  <a:pt x="12985" y="9868"/>
                </a:lnTo>
                <a:lnTo>
                  <a:pt x="12692" y="10198"/>
                </a:lnTo>
                <a:lnTo>
                  <a:pt x="12362" y="10492"/>
                </a:lnTo>
                <a:lnTo>
                  <a:pt x="12032" y="10748"/>
                </a:lnTo>
                <a:lnTo>
                  <a:pt x="11445" y="11078"/>
                </a:lnTo>
                <a:lnTo>
                  <a:pt x="10858" y="11409"/>
                </a:lnTo>
                <a:lnTo>
                  <a:pt x="10638" y="11372"/>
                </a:lnTo>
                <a:lnTo>
                  <a:pt x="10418" y="11299"/>
                </a:lnTo>
                <a:lnTo>
                  <a:pt x="10234" y="11188"/>
                </a:lnTo>
                <a:lnTo>
                  <a:pt x="10051" y="11078"/>
                </a:lnTo>
                <a:lnTo>
                  <a:pt x="10491" y="11005"/>
                </a:lnTo>
                <a:lnTo>
                  <a:pt x="10895" y="10858"/>
                </a:lnTo>
                <a:lnTo>
                  <a:pt x="11298" y="10675"/>
                </a:lnTo>
                <a:lnTo>
                  <a:pt x="11702" y="10492"/>
                </a:lnTo>
                <a:lnTo>
                  <a:pt x="12142" y="10235"/>
                </a:lnTo>
                <a:lnTo>
                  <a:pt x="12545" y="9941"/>
                </a:lnTo>
                <a:lnTo>
                  <a:pt x="12912" y="9648"/>
                </a:lnTo>
                <a:lnTo>
                  <a:pt x="13279" y="9318"/>
                </a:lnTo>
                <a:close/>
                <a:moveTo>
                  <a:pt x="13609" y="9648"/>
                </a:moveTo>
                <a:lnTo>
                  <a:pt x="13719" y="9795"/>
                </a:lnTo>
                <a:lnTo>
                  <a:pt x="13792" y="9978"/>
                </a:lnTo>
                <a:lnTo>
                  <a:pt x="13939" y="10345"/>
                </a:lnTo>
                <a:lnTo>
                  <a:pt x="13939" y="10602"/>
                </a:lnTo>
                <a:lnTo>
                  <a:pt x="13939" y="10858"/>
                </a:lnTo>
                <a:lnTo>
                  <a:pt x="13866" y="10968"/>
                </a:lnTo>
                <a:lnTo>
                  <a:pt x="13829" y="10932"/>
                </a:lnTo>
                <a:lnTo>
                  <a:pt x="13719" y="10932"/>
                </a:lnTo>
                <a:lnTo>
                  <a:pt x="13719" y="10968"/>
                </a:lnTo>
                <a:lnTo>
                  <a:pt x="13609" y="11188"/>
                </a:lnTo>
                <a:lnTo>
                  <a:pt x="12765" y="11299"/>
                </a:lnTo>
                <a:lnTo>
                  <a:pt x="12912" y="11188"/>
                </a:lnTo>
                <a:lnTo>
                  <a:pt x="13316" y="10895"/>
                </a:lnTo>
                <a:lnTo>
                  <a:pt x="13682" y="10565"/>
                </a:lnTo>
                <a:lnTo>
                  <a:pt x="13756" y="10492"/>
                </a:lnTo>
                <a:lnTo>
                  <a:pt x="13756" y="10381"/>
                </a:lnTo>
                <a:lnTo>
                  <a:pt x="13719" y="10308"/>
                </a:lnTo>
                <a:lnTo>
                  <a:pt x="13609" y="10271"/>
                </a:lnTo>
                <a:lnTo>
                  <a:pt x="13536" y="10271"/>
                </a:lnTo>
                <a:lnTo>
                  <a:pt x="13462" y="10308"/>
                </a:lnTo>
                <a:lnTo>
                  <a:pt x="13059" y="10638"/>
                </a:lnTo>
                <a:lnTo>
                  <a:pt x="12655" y="10968"/>
                </a:lnTo>
                <a:lnTo>
                  <a:pt x="12398" y="11152"/>
                </a:lnTo>
                <a:lnTo>
                  <a:pt x="12325" y="11225"/>
                </a:lnTo>
                <a:lnTo>
                  <a:pt x="12252" y="11372"/>
                </a:lnTo>
                <a:lnTo>
                  <a:pt x="11665" y="11409"/>
                </a:lnTo>
                <a:lnTo>
                  <a:pt x="11481" y="11445"/>
                </a:lnTo>
                <a:lnTo>
                  <a:pt x="11775" y="11299"/>
                </a:lnTo>
                <a:lnTo>
                  <a:pt x="12068" y="11115"/>
                </a:lnTo>
                <a:lnTo>
                  <a:pt x="12362" y="10932"/>
                </a:lnTo>
                <a:lnTo>
                  <a:pt x="12655" y="10748"/>
                </a:lnTo>
                <a:lnTo>
                  <a:pt x="12912" y="10492"/>
                </a:lnTo>
                <a:lnTo>
                  <a:pt x="13132" y="10271"/>
                </a:lnTo>
                <a:lnTo>
                  <a:pt x="13352" y="10015"/>
                </a:lnTo>
                <a:lnTo>
                  <a:pt x="13572" y="9721"/>
                </a:lnTo>
                <a:lnTo>
                  <a:pt x="13609" y="9648"/>
                </a:lnTo>
                <a:close/>
                <a:moveTo>
                  <a:pt x="9060" y="1"/>
                </a:moveTo>
                <a:lnTo>
                  <a:pt x="8804" y="37"/>
                </a:lnTo>
                <a:lnTo>
                  <a:pt x="8547" y="37"/>
                </a:lnTo>
                <a:lnTo>
                  <a:pt x="8290" y="111"/>
                </a:lnTo>
                <a:lnTo>
                  <a:pt x="8033" y="184"/>
                </a:lnTo>
                <a:lnTo>
                  <a:pt x="7813" y="294"/>
                </a:lnTo>
                <a:lnTo>
                  <a:pt x="7593" y="441"/>
                </a:lnTo>
                <a:lnTo>
                  <a:pt x="7410" y="624"/>
                </a:lnTo>
                <a:lnTo>
                  <a:pt x="7300" y="844"/>
                </a:lnTo>
                <a:lnTo>
                  <a:pt x="6896" y="624"/>
                </a:lnTo>
                <a:lnTo>
                  <a:pt x="6493" y="441"/>
                </a:lnTo>
                <a:lnTo>
                  <a:pt x="6273" y="367"/>
                </a:lnTo>
                <a:lnTo>
                  <a:pt x="6053" y="331"/>
                </a:lnTo>
                <a:lnTo>
                  <a:pt x="5612" y="331"/>
                </a:lnTo>
                <a:lnTo>
                  <a:pt x="5392" y="404"/>
                </a:lnTo>
                <a:lnTo>
                  <a:pt x="5209" y="477"/>
                </a:lnTo>
                <a:lnTo>
                  <a:pt x="5025" y="588"/>
                </a:lnTo>
                <a:lnTo>
                  <a:pt x="4842" y="734"/>
                </a:lnTo>
                <a:lnTo>
                  <a:pt x="4695" y="881"/>
                </a:lnTo>
                <a:lnTo>
                  <a:pt x="4585" y="1064"/>
                </a:lnTo>
                <a:lnTo>
                  <a:pt x="4512" y="1248"/>
                </a:lnTo>
                <a:lnTo>
                  <a:pt x="4475" y="1468"/>
                </a:lnTo>
                <a:lnTo>
                  <a:pt x="4182" y="1505"/>
                </a:lnTo>
                <a:lnTo>
                  <a:pt x="3888" y="1541"/>
                </a:lnTo>
                <a:lnTo>
                  <a:pt x="3595" y="1651"/>
                </a:lnTo>
                <a:lnTo>
                  <a:pt x="3338" y="1798"/>
                </a:lnTo>
                <a:lnTo>
                  <a:pt x="3081" y="1945"/>
                </a:lnTo>
                <a:lnTo>
                  <a:pt x="2861" y="2091"/>
                </a:lnTo>
                <a:lnTo>
                  <a:pt x="2641" y="2312"/>
                </a:lnTo>
                <a:lnTo>
                  <a:pt x="2421" y="2532"/>
                </a:lnTo>
                <a:lnTo>
                  <a:pt x="2238" y="2788"/>
                </a:lnTo>
                <a:lnTo>
                  <a:pt x="2091" y="3082"/>
                </a:lnTo>
                <a:lnTo>
                  <a:pt x="1981" y="3155"/>
                </a:lnTo>
                <a:lnTo>
                  <a:pt x="1834" y="3229"/>
                </a:lnTo>
                <a:lnTo>
                  <a:pt x="1504" y="3375"/>
                </a:lnTo>
                <a:lnTo>
                  <a:pt x="1211" y="3559"/>
                </a:lnTo>
                <a:lnTo>
                  <a:pt x="954" y="3779"/>
                </a:lnTo>
                <a:lnTo>
                  <a:pt x="697" y="3999"/>
                </a:lnTo>
                <a:lnTo>
                  <a:pt x="477" y="4256"/>
                </a:lnTo>
                <a:lnTo>
                  <a:pt x="330" y="4512"/>
                </a:lnTo>
                <a:lnTo>
                  <a:pt x="183" y="4769"/>
                </a:lnTo>
                <a:lnTo>
                  <a:pt x="73" y="5063"/>
                </a:lnTo>
                <a:lnTo>
                  <a:pt x="37" y="5319"/>
                </a:lnTo>
                <a:lnTo>
                  <a:pt x="0" y="5613"/>
                </a:lnTo>
                <a:lnTo>
                  <a:pt x="0" y="5906"/>
                </a:lnTo>
                <a:lnTo>
                  <a:pt x="73" y="6200"/>
                </a:lnTo>
                <a:lnTo>
                  <a:pt x="183" y="6493"/>
                </a:lnTo>
                <a:lnTo>
                  <a:pt x="294" y="6713"/>
                </a:lnTo>
                <a:lnTo>
                  <a:pt x="440" y="6933"/>
                </a:lnTo>
                <a:lnTo>
                  <a:pt x="660" y="7117"/>
                </a:lnTo>
                <a:lnTo>
                  <a:pt x="880" y="7300"/>
                </a:lnTo>
                <a:lnTo>
                  <a:pt x="1064" y="7374"/>
                </a:lnTo>
                <a:lnTo>
                  <a:pt x="1027" y="7594"/>
                </a:lnTo>
                <a:lnTo>
                  <a:pt x="1027" y="7814"/>
                </a:lnTo>
                <a:lnTo>
                  <a:pt x="1064" y="8034"/>
                </a:lnTo>
                <a:lnTo>
                  <a:pt x="1101" y="8217"/>
                </a:lnTo>
                <a:lnTo>
                  <a:pt x="1174" y="8437"/>
                </a:lnTo>
                <a:lnTo>
                  <a:pt x="1284" y="8621"/>
                </a:lnTo>
                <a:lnTo>
                  <a:pt x="1431" y="8804"/>
                </a:lnTo>
                <a:lnTo>
                  <a:pt x="1614" y="8988"/>
                </a:lnTo>
                <a:lnTo>
                  <a:pt x="1797" y="9098"/>
                </a:lnTo>
                <a:lnTo>
                  <a:pt x="1981" y="9208"/>
                </a:lnTo>
                <a:lnTo>
                  <a:pt x="2201" y="9281"/>
                </a:lnTo>
                <a:lnTo>
                  <a:pt x="2421" y="9318"/>
                </a:lnTo>
                <a:lnTo>
                  <a:pt x="2641" y="9354"/>
                </a:lnTo>
                <a:lnTo>
                  <a:pt x="2861" y="9318"/>
                </a:lnTo>
                <a:lnTo>
                  <a:pt x="3081" y="9281"/>
                </a:lnTo>
                <a:lnTo>
                  <a:pt x="3301" y="9208"/>
                </a:lnTo>
                <a:lnTo>
                  <a:pt x="3375" y="9354"/>
                </a:lnTo>
                <a:lnTo>
                  <a:pt x="3448" y="9501"/>
                </a:lnTo>
                <a:lnTo>
                  <a:pt x="3595" y="9648"/>
                </a:lnTo>
                <a:lnTo>
                  <a:pt x="3742" y="9758"/>
                </a:lnTo>
                <a:lnTo>
                  <a:pt x="3925" y="9868"/>
                </a:lnTo>
                <a:lnTo>
                  <a:pt x="4108" y="9905"/>
                </a:lnTo>
                <a:lnTo>
                  <a:pt x="4292" y="9941"/>
                </a:lnTo>
                <a:lnTo>
                  <a:pt x="4475" y="9941"/>
                </a:lnTo>
                <a:lnTo>
                  <a:pt x="4842" y="9905"/>
                </a:lnTo>
                <a:lnTo>
                  <a:pt x="5246" y="9795"/>
                </a:lnTo>
                <a:lnTo>
                  <a:pt x="5686" y="9648"/>
                </a:lnTo>
                <a:lnTo>
                  <a:pt x="6163" y="9574"/>
                </a:lnTo>
                <a:lnTo>
                  <a:pt x="6603" y="9574"/>
                </a:lnTo>
                <a:lnTo>
                  <a:pt x="7080" y="9611"/>
                </a:lnTo>
                <a:lnTo>
                  <a:pt x="7446" y="9648"/>
                </a:lnTo>
                <a:lnTo>
                  <a:pt x="7630" y="9648"/>
                </a:lnTo>
                <a:lnTo>
                  <a:pt x="7813" y="9611"/>
                </a:lnTo>
                <a:lnTo>
                  <a:pt x="7960" y="9721"/>
                </a:lnTo>
                <a:lnTo>
                  <a:pt x="8143" y="9795"/>
                </a:lnTo>
                <a:lnTo>
                  <a:pt x="8327" y="9831"/>
                </a:lnTo>
                <a:lnTo>
                  <a:pt x="8547" y="9868"/>
                </a:lnTo>
                <a:lnTo>
                  <a:pt x="9024" y="9905"/>
                </a:lnTo>
                <a:lnTo>
                  <a:pt x="9391" y="9868"/>
                </a:lnTo>
                <a:lnTo>
                  <a:pt x="9501" y="9868"/>
                </a:lnTo>
                <a:lnTo>
                  <a:pt x="9354" y="10161"/>
                </a:lnTo>
                <a:lnTo>
                  <a:pt x="9317" y="10308"/>
                </a:lnTo>
                <a:lnTo>
                  <a:pt x="9281" y="10492"/>
                </a:lnTo>
                <a:lnTo>
                  <a:pt x="9317" y="10638"/>
                </a:lnTo>
                <a:lnTo>
                  <a:pt x="9354" y="10785"/>
                </a:lnTo>
                <a:lnTo>
                  <a:pt x="9464" y="11078"/>
                </a:lnTo>
                <a:lnTo>
                  <a:pt x="9647" y="11335"/>
                </a:lnTo>
                <a:lnTo>
                  <a:pt x="9831" y="11519"/>
                </a:lnTo>
                <a:lnTo>
                  <a:pt x="9977" y="11629"/>
                </a:lnTo>
                <a:lnTo>
                  <a:pt x="10198" y="11739"/>
                </a:lnTo>
                <a:lnTo>
                  <a:pt x="10381" y="11812"/>
                </a:lnTo>
                <a:lnTo>
                  <a:pt x="10821" y="11922"/>
                </a:lnTo>
                <a:lnTo>
                  <a:pt x="11298" y="11959"/>
                </a:lnTo>
                <a:lnTo>
                  <a:pt x="11775" y="11922"/>
                </a:lnTo>
                <a:lnTo>
                  <a:pt x="12215" y="11885"/>
                </a:lnTo>
                <a:lnTo>
                  <a:pt x="13095" y="11775"/>
                </a:lnTo>
                <a:lnTo>
                  <a:pt x="13939" y="11665"/>
                </a:lnTo>
                <a:lnTo>
                  <a:pt x="14343" y="11555"/>
                </a:lnTo>
                <a:lnTo>
                  <a:pt x="14746" y="11409"/>
                </a:lnTo>
                <a:lnTo>
                  <a:pt x="15076" y="11262"/>
                </a:lnTo>
                <a:lnTo>
                  <a:pt x="15370" y="11042"/>
                </a:lnTo>
                <a:lnTo>
                  <a:pt x="15626" y="10785"/>
                </a:lnTo>
                <a:lnTo>
                  <a:pt x="15847" y="10528"/>
                </a:lnTo>
                <a:lnTo>
                  <a:pt x="16030" y="10235"/>
                </a:lnTo>
                <a:lnTo>
                  <a:pt x="16213" y="9941"/>
                </a:lnTo>
                <a:lnTo>
                  <a:pt x="16360" y="9648"/>
                </a:lnTo>
                <a:lnTo>
                  <a:pt x="16433" y="9318"/>
                </a:lnTo>
                <a:lnTo>
                  <a:pt x="16507" y="8988"/>
                </a:lnTo>
                <a:lnTo>
                  <a:pt x="16543" y="8657"/>
                </a:lnTo>
                <a:lnTo>
                  <a:pt x="16507" y="8327"/>
                </a:lnTo>
                <a:lnTo>
                  <a:pt x="16470" y="7997"/>
                </a:lnTo>
                <a:lnTo>
                  <a:pt x="16690" y="7447"/>
                </a:lnTo>
                <a:lnTo>
                  <a:pt x="16837" y="6933"/>
                </a:lnTo>
                <a:lnTo>
                  <a:pt x="16910" y="6347"/>
                </a:lnTo>
                <a:lnTo>
                  <a:pt x="16910" y="5796"/>
                </a:lnTo>
                <a:lnTo>
                  <a:pt x="16837" y="5429"/>
                </a:lnTo>
                <a:lnTo>
                  <a:pt x="16727" y="5063"/>
                </a:lnTo>
                <a:lnTo>
                  <a:pt x="16654" y="4916"/>
                </a:lnTo>
                <a:lnTo>
                  <a:pt x="16543" y="4769"/>
                </a:lnTo>
                <a:lnTo>
                  <a:pt x="16397" y="4659"/>
                </a:lnTo>
                <a:lnTo>
                  <a:pt x="16250" y="4586"/>
                </a:lnTo>
                <a:lnTo>
                  <a:pt x="16250" y="4146"/>
                </a:lnTo>
                <a:lnTo>
                  <a:pt x="16177" y="3742"/>
                </a:lnTo>
                <a:lnTo>
                  <a:pt x="16030" y="3375"/>
                </a:lnTo>
                <a:lnTo>
                  <a:pt x="15773" y="3009"/>
                </a:lnTo>
                <a:lnTo>
                  <a:pt x="15626" y="2825"/>
                </a:lnTo>
                <a:lnTo>
                  <a:pt x="15443" y="2642"/>
                </a:lnTo>
                <a:lnTo>
                  <a:pt x="15223" y="2495"/>
                </a:lnTo>
                <a:lnTo>
                  <a:pt x="15003" y="2385"/>
                </a:lnTo>
                <a:lnTo>
                  <a:pt x="14746" y="2238"/>
                </a:lnTo>
                <a:lnTo>
                  <a:pt x="14526" y="2055"/>
                </a:lnTo>
                <a:lnTo>
                  <a:pt x="14379" y="1835"/>
                </a:lnTo>
                <a:lnTo>
                  <a:pt x="14233" y="1578"/>
                </a:lnTo>
                <a:lnTo>
                  <a:pt x="14123" y="1358"/>
                </a:lnTo>
                <a:lnTo>
                  <a:pt x="13976" y="1138"/>
                </a:lnTo>
                <a:lnTo>
                  <a:pt x="13829" y="991"/>
                </a:lnTo>
                <a:lnTo>
                  <a:pt x="13682" y="808"/>
                </a:lnTo>
                <a:lnTo>
                  <a:pt x="13499" y="698"/>
                </a:lnTo>
                <a:lnTo>
                  <a:pt x="13279" y="588"/>
                </a:lnTo>
                <a:lnTo>
                  <a:pt x="13059" y="514"/>
                </a:lnTo>
                <a:lnTo>
                  <a:pt x="12802" y="441"/>
                </a:lnTo>
                <a:lnTo>
                  <a:pt x="12362" y="441"/>
                </a:lnTo>
                <a:lnTo>
                  <a:pt x="11885" y="477"/>
                </a:lnTo>
                <a:lnTo>
                  <a:pt x="11408" y="588"/>
                </a:lnTo>
                <a:lnTo>
                  <a:pt x="10968" y="698"/>
                </a:lnTo>
                <a:lnTo>
                  <a:pt x="10821" y="514"/>
                </a:lnTo>
                <a:lnTo>
                  <a:pt x="10601" y="331"/>
                </a:lnTo>
                <a:lnTo>
                  <a:pt x="10381" y="221"/>
                </a:lnTo>
                <a:lnTo>
                  <a:pt x="10124" y="147"/>
                </a:lnTo>
                <a:lnTo>
                  <a:pt x="9867" y="74"/>
                </a:lnTo>
                <a:lnTo>
                  <a:pt x="9574" y="37"/>
                </a:lnTo>
                <a:lnTo>
                  <a:pt x="9060" y="1"/>
                </a:lnTo>
                <a:close/>
              </a:path>
            </a:pathLst>
          </a:custGeom>
          <a:solidFill>
            <a:srgbClr val="3C78D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A4C2F4"/>
              </a:solidFill>
              <a:latin typeface="Arial"/>
              <a:ea typeface="Arial"/>
              <a:cs typeface="Arial"/>
              <a:sym typeface="Arial"/>
            </a:endParaRPr>
          </a:p>
        </p:txBody>
      </p:sp>
      <p:sp>
        <p:nvSpPr>
          <p:cNvPr id="937" name="Google Shape;937;p42"/>
          <p:cNvSpPr/>
          <p:nvPr/>
        </p:nvSpPr>
        <p:spPr>
          <a:xfrm rot="-5400000">
            <a:off x="7684355" y="3982230"/>
            <a:ext cx="279906" cy="357966"/>
          </a:xfrm>
          <a:custGeom>
            <a:avLst/>
            <a:gdLst/>
            <a:ahLst/>
            <a:cxnLst/>
            <a:rect l="l" t="t" r="r" b="b"/>
            <a:pathLst>
              <a:path w="9868" h="12620" extrusionOk="0">
                <a:moveTo>
                  <a:pt x="4182" y="661"/>
                </a:moveTo>
                <a:lnTo>
                  <a:pt x="4182" y="918"/>
                </a:lnTo>
                <a:lnTo>
                  <a:pt x="4182" y="1431"/>
                </a:lnTo>
                <a:lnTo>
                  <a:pt x="4145" y="2202"/>
                </a:lnTo>
                <a:lnTo>
                  <a:pt x="3925" y="2165"/>
                </a:lnTo>
                <a:lnTo>
                  <a:pt x="3962" y="2018"/>
                </a:lnTo>
                <a:lnTo>
                  <a:pt x="3962" y="1835"/>
                </a:lnTo>
                <a:lnTo>
                  <a:pt x="3889" y="1468"/>
                </a:lnTo>
                <a:lnTo>
                  <a:pt x="3852" y="1101"/>
                </a:lnTo>
                <a:lnTo>
                  <a:pt x="3889" y="918"/>
                </a:lnTo>
                <a:lnTo>
                  <a:pt x="3962" y="771"/>
                </a:lnTo>
                <a:lnTo>
                  <a:pt x="3999" y="698"/>
                </a:lnTo>
                <a:lnTo>
                  <a:pt x="4072" y="661"/>
                </a:lnTo>
                <a:close/>
                <a:moveTo>
                  <a:pt x="1541" y="404"/>
                </a:moveTo>
                <a:lnTo>
                  <a:pt x="1578" y="441"/>
                </a:lnTo>
                <a:lnTo>
                  <a:pt x="1614" y="514"/>
                </a:lnTo>
                <a:lnTo>
                  <a:pt x="1614" y="1138"/>
                </a:lnTo>
                <a:lnTo>
                  <a:pt x="1688" y="2202"/>
                </a:lnTo>
                <a:lnTo>
                  <a:pt x="1284" y="2238"/>
                </a:lnTo>
                <a:lnTo>
                  <a:pt x="1211" y="2238"/>
                </a:lnTo>
                <a:lnTo>
                  <a:pt x="1211" y="1871"/>
                </a:lnTo>
                <a:lnTo>
                  <a:pt x="1174" y="1505"/>
                </a:lnTo>
                <a:lnTo>
                  <a:pt x="1211" y="1211"/>
                </a:lnTo>
                <a:lnTo>
                  <a:pt x="1248" y="954"/>
                </a:lnTo>
                <a:lnTo>
                  <a:pt x="1358" y="404"/>
                </a:lnTo>
                <a:close/>
                <a:moveTo>
                  <a:pt x="3815" y="2678"/>
                </a:moveTo>
                <a:lnTo>
                  <a:pt x="4439" y="2715"/>
                </a:lnTo>
                <a:lnTo>
                  <a:pt x="5026" y="2789"/>
                </a:lnTo>
                <a:lnTo>
                  <a:pt x="5026" y="2825"/>
                </a:lnTo>
                <a:lnTo>
                  <a:pt x="5136" y="3485"/>
                </a:lnTo>
                <a:lnTo>
                  <a:pt x="3925" y="3559"/>
                </a:lnTo>
                <a:lnTo>
                  <a:pt x="2678" y="3632"/>
                </a:lnTo>
                <a:lnTo>
                  <a:pt x="1358" y="3669"/>
                </a:lnTo>
                <a:lnTo>
                  <a:pt x="917" y="3706"/>
                </a:lnTo>
                <a:lnTo>
                  <a:pt x="477" y="3742"/>
                </a:lnTo>
                <a:lnTo>
                  <a:pt x="441" y="3229"/>
                </a:lnTo>
                <a:lnTo>
                  <a:pt x="441" y="2972"/>
                </a:lnTo>
                <a:lnTo>
                  <a:pt x="404" y="2862"/>
                </a:lnTo>
                <a:lnTo>
                  <a:pt x="331" y="2752"/>
                </a:lnTo>
                <a:lnTo>
                  <a:pt x="587" y="2789"/>
                </a:lnTo>
                <a:lnTo>
                  <a:pt x="807" y="2789"/>
                </a:lnTo>
                <a:lnTo>
                  <a:pt x="1284" y="2752"/>
                </a:lnTo>
                <a:lnTo>
                  <a:pt x="1945" y="2678"/>
                </a:lnTo>
                <a:close/>
                <a:moveTo>
                  <a:pt x="4916" y="3999"/>
                </a:moveTo>
                <a:lnTo>
                  <a:pt x="4989" y="4072"/>
                </a:lnTo>
                <a:lnTo>
                  <a:pt x="5136" y="4109"/>
                </a:lnTo>
                <a:lnTo>
                  <a:pt x="5209" y="4072"/>
                </a:lnTo>
                <a:lnTo>
                  <a:pt x="5246" y="4623"/>
                </a:lnTo>
                <a:lnTo>
                  <a:pt x="5209" y="5173"/>
                </a:lnTo>
                <a:lnTo>
                  <a:pt x="5173" y="5430"/>
                </a:lnTo>
                <a:lnTo>
                  <a:pt x="5099" y="5723"/>
                </a:lnTo>
                <a:lnTo>
                  <a:pt x="4989" y="5980"/>
                </a:lnTo>
                <a:lnTo>
                  <a:pt x="4806" y="6200"/>
                </a:lnTo>
                <a:lnTo>
                  <a:pt x="4659" y="6310"/>
                </a:lnTo>
                <a:lnTo>
                  <a:pt x="4476" y="6420"/>
                </a:lnTo>
                <a:lnTo>
                  <a:pt x="4292" y="6457"/>
                </a:lnTo>
                <a:lnTo>
                  <a:pt x="4072" y="6493"/>
                </a:lnTo>
                <a:lnTo>
                  <a:pt x="3632" y="6530"/>
                </a:lnTo>
                <a:lnTo>
                  <a:pt x="3265" y="6567"/>
                </a:lnTo>
                <a:lnTo>
                  <a:pt x="2605" y="6567"/>
                </a:lnTo>
                <a:lnTo>
                  <a:pt x="2642" y="6493"/>
                </a:lnTo>
                <a:lnTo>
                  <a:pt x="2678" y="6383"/>
                </a:lnTo>
                <a:lnTo>
                  <a:pt x="2788" y="6310"/>
                </a:lnTo>
                <a:lnTo>
                  <a:pt x="2825" y="6273"/>
                </a:lnTo>
                <a:lnTo>
                  <a:pt x="2825" y="6237"/>
                </a:lnTo>
                <a:lnTo>
                  <a:pt x="2788" y="6200"/>
                </a:lnTo>
                <a:lnTo>
                  <a:pt x="2715" y="6200"/>
                </a:lnTo>
                <a:lnTo>
                  <a:pt x="2605" y="6237"/>
                </a:lnTo>
                <a:lnTo>
                  <a:pt x="2458" y="6310"/>
                </a:lnTo>
                <a:lnTo>
                  <a:pt x="2348" y="6420"/>
                </a:lnTo>
                <a:lnTo>
                  <a:pt x="2311" y="6567"/>
                </a:lnTo>
                <a:lnTo>
                  <a:pt x="1724" y="6493"/>
                </a:lnTo>
                <a:lnTo>
                  <a:pt x="1541" y="6457"/>
                </a:lnTo>
                <a:lnTo>
                  <a:pt x="1688" y="6420"/>
                </a:lnTo>
                <a:lnTo>
                  <a:pt x="2055" y="6383"/>
                </a:lnTo>
                <a:lnTo>
                  <a:pt x="2201" y="6310"/>
                </a:lnTo>
                <a:lnTo>
                  <a:pt x="2275" y="6237"/>
                </a:lnTo>
                <a:lnTo>
                  <a:pt x="2311" y="6163"/>
                </a:lnTo>
                <a:lnTo>
                  <a:pt x="2311" y="6090"/>
                </a:lnTo>
                <a:lnTo>
                  <a:pt x="2275" y="6016"/>
                </a:lnTo>
                <a:lnTo>
                  <a:pt x="2238" y="5980"/>
                </a:lnTo>
                <a:lnTo>
                  <a:pt x="2201" y="5943"/>
                </a:lnTo>
                <a:lnTo>
                  <a:pt x="2055" y="5943"/>
                </a:lnTo>
                <a:lnTo>
                  <a:pt x="1981" y="6016"/>
                </a:lnTo>
                <a:lnTo>
                  <a:pt x="1798" y="6053"/>
                </a:lnTo>
                <a:lnTo>
                  <a:pt x="1394" y="6127"/>
                </a:lnTo>
                <a:lnTo>
                  <a:pt x="1138" y="6200"/>
                </a:lnTo>
                <a:lnTo>
                  <a:pt x="917" y="6273"/>
                </a:lnTo>
                <a:lnTo>
                  <a:pt x="807" y="6200"/>
                </a:lnTo>
                <a:lnTo>
                  <a:pt x="697" y="6127"/>
                </a:lnTo>
                <a:lnTo>
                  <a:pt x="661" y="5980"/>
                </a:lnTo>
                <a:lnTo>
                  <a:pt x="624" y="5870"/>
                </a:lnTo>
                <a:lnTo>
                  <a:pt x="624" y="5870"/>
                </a:lnTo>
                <a:lnTo>
                  <a:pt x="844" y="5906"/>
                </a:lnTo>
                <a:lnTo>
                  <a:pt x="1504" y="5906"/>
                </a:lnTo>
                <a:lnTo>
                  <a:pt x="1724" y="5870"/>
                </a:lnTo>
                <a:lnTo>
                  <a:pt x="1945" y="5833"/>
                </a:lnTo>
                <a:lnTo>
                  <a:pt x="1981" y="5796"/>
                </a:lnTo>
                <a:lnTo>
                  <a:pt x="2018" y="5760"/>
                </a:lnTo>
                <a:lnTo>
                  <a:pt x="2055" y="5650"/>
                </a:lnTo>
                <a:lnTo>
                  <a:pt x="1981" y="5540"/>
                </a:lnTo>
                <a:lnTo>
                  <a:pt x="1945" y="5503"/>
                </a:lnTo>
                <a:lnTo>
                  <a:pt x="1504" y="5503"/>
                </a:lnTo>
                <a:lnTo>
                  <a:pt x="1101" y="5540"/>
                </a:lnTo>
                <a:lnTo>
                  <a:pt x="844" y="5576"/>
                </a:lnTo>
                <a:lnTo>
                  <a:pt x="587" y="5576"/>
                </a:lnTo>
                <a:lnTo>
                  <a:pt x="587" y="5356"/>
                </a:lnTo>
                <a:lnTo>
                  <a:pt x="734" y="5430"/>
                </a:lnTo>
                <a:lnTo>
                  <a:pt x="881" y="5466"/>
                </a:lnTo>
                <a:lnTo>
                  <a:pt x="1211" y="5466"/>
                </a:lnTo>
                <a:lnTo>
                  <a:pt x="1541" y="5393"/>
                </a:lnTo>
                <a:lnTo>
                  <a:pt x="1835" y="5246"/>
                </a:lnTo>
                <a:lnTo>
                  <a:pt x="1871" y="5173"/>
                </a:lnTo>
                <a:lnTo>
                  <a:pt x="1908" y="5099"/>
                </a:lnTo>
                <a:lnTo>
                  <a:pt x="1908" y="5026"/>
                </a:lnTo>
                <a:lnTo>
                  <a:pt x="1871" y="4953"/>
                </a:lnTo>
                <a:lnTo>
                  <a:pt x="1835" y="4916"/>
                </a:lnTo>
                <a:lnTo>
                  <a:pt x="1761" y="4879"/>
                </a:lnTo>
                <a:lnTo>
                  <a:pt x="1724" y="4879"/>
                </a:lnTo>
                <a:lnTo>
                  <a:pt x="1614" y="4916"/>
                </a:lnTo>
                <a:lnTo>
                  <a:pt x="1358" y="5026"/>
                </a:lnTo>
                <a:lnTo>
                  <a:pt x="1101" y="5099"/>
                </a:lnTo>
                <a:lnTo>
                  <a:pt x="844" y="5099"/>
                </a:lnTo>
                <a:lnTo>
                  <a:pt x="551" y="5063"/>
                </a:lnTo>
                <a:lnTo>
                  <a:pt x="551" y="4916"/>
                </a:lnTo>
                <a:lnTo>
                  <a:pt x="844" y="4879"/>
                </a:lnTo>
                <a:lnTo>
                  <a:pt x="1138" y="4879"/>
                </a:lnTo>
                <a:lnTo>
                  <a:pt x="1724" y="4769"/>
                </a:lnTo>
                <a:lnTo>
                  <a:pt x="1908" y="4696"/>
                </a:lnTo>
                <a:lnTo>
                  <a:pt x="2091" y="4586"/>
                </a:lnTo>
                <a:lnTo>
                  <a:pt x="2128" y="4513"/>
                </a:lnTo>
                <a:lnTo>
                  <a:pt x="2165" y="4439"/>
                </a:lnTo>
                <a:lnTo>
                  <a:pt x="2128" y="4329"/>
                </a:lnTo>
                <a:lnTo>
                  <a:pt x="2055" y="4256"/>
                </a:lnTo>
                <a:lnTo>
                  <a:pt x="1945" y="4182"/>
                </a:lnTo>
                <a:lnTo>
                  <a:pt x="1871" y="4182"/>
                </a:lnTo>
                <a:lnTo>
                  <a:pt x="1835" y="4219"/>
                </a:lnTo>
                <a:lnTo>
                  <a:pt x="1761" y="4256"/>
                </a:lnTo>
                <a:lnTo>
                  <a:pt x="1724" y="4329"/>
                </a:lnTo>
                <a:lnTo>
                  <a:pt x="1468" y="4403"/>
                </a:lnTo>
                <a:lnTo>
                  <a:pt x="991" y="4476"/>
                </a:lnTo>
                <a:lnTo>
                  <a:pt x="551" y="4586"/>
                </a:lnTo>
                <a:lnTo>
                  <a:pt x="514" y="4146"/>
                </a:lnTo>
                <a:lnTo>
                  <a:pt x="1358" y="4146"/>
                </a:lnTo>
                <a:lnTo>
                  <a:pt x="2678" y="4109"/>
                </a:lnTo>
                <a:lnTo>
                  <a:pt x="3815" y="4072"/>
                </a:lnTo>
                <a:lnTo>
                  <a:pt x="4916" y="3999"/>
                </a:lnTo>
                <a:close/>
                <a:moveTo>
                  <a:pt x="1211" y="1"/>
                </a:moveTo>
                <a:lnTo>
                  <a:pt x="1101" y="37"/>
                </a:lnTo>
                <a:lnTo>
                  <a:pt x="1028" y="147"/>
                </a:lnTo>
                <a:lnTo>
                  <a:pt x="881" y="771"/>
                </a:lnTo>
                <a:lnTo>
                  <a:pt x="807" y="1395"/>
                </a:lnTo>
                <a:lnTo>
                  <a:pt x="807" y="1835"/>
                </a:lnTo>
                <a:lnTo>
                  <a:pt x="807" y="2092"/>
                </a:lnTo>
                <a:lnTo>
                  <a:pt x="881" y="2312"/>
                </a:lnTo>
                <a:lnTo>
                  <a:pt x="551" y="2385"/>
                </a:lnTo>
                <a:lnTo>
                  <a:pt x="367" y="2458"/>
                </a:lnTo>
                <a:lnTo>
                  <a:pt x="221" y="2568"/>
                </a:lnTo>
                <a:lnTo>
                  <a:pt x="184" y="2605"/>
                </a:lnTo>
                <a:lnTo>
                  <a:pt x="147" y="2678"/>
                </a:lnTo>
                <a:lnTo>
                  <a:pt x="37" y="2825"/>
                </a:lnTo>
                <a:lnTo>
                  <a:pt x="37" y="3009"/>
                </a:lnTo>
                <a:lnTo>
                  <a:pt x="37" y="3375"/>
                </a:lnTo>
                <a:lnTo>
                  <a:pt x="37" y="3852"/>
                </a:lnTo>
                <a:lnTo>
                  <a:pt x="37" y="3889"/>
                </a:lnTo>
                <a:lnTo>
                  <a:pt x="0" y="3962"/>
                </a:lnTo>
                <a:lnTo>
                  <a:pt x="37" y="4072"/>
                </a:lnTo>
                <a:lnTo>
                  <a:pt x="74" y="4439"/>
                </a:lnTo>
                <a:lnTo>
                  <a:pt x="110" y="5540"/>
                </a:lnTo>
                <a:lnTo>
                  <a:pt x="110" y="5943"/>
                </a:lnTo>
                <a:lnTo>
                  <a:pt x="184" y="6127"/>
                </a:lnTo>
                <a:lnTo>
                  <a:pt x="257" y="6310"/>
                </a:lnTo>
                <a:lnTo>
                  <a:pt x="367" y="6457"/>
                </a:lnTo>
                <a:lnTo>
                  <a:pt x="477" y="6567"/>
                </a:lnTo>
                <a:lnTo>
                  <a:pt x="624" y="6677"/>
                </a:lnTo>
                <a:lnTo>
                  <a:pt x="771" y="6750"/>
                </a:lnTo>
                <a:lnTo>
                  <a:pt x="1101" y="6860"/>
                </a:lnTo>
                <a:lnTo>
                  <a:pt x="1468" y="6934"/>
                </a:lnTo>
                <a:lnTo>
                  <a:pt x="2091" y="7007"/>
                </a:lnTo>
                <a:lnTo>
                  <a:pt x="2678" y="7044"/>
                </a:lnTo>
                <a:lnTo>
                  <a:pt x="2605" y="7264"/>
                </a:lnTo>
                <a:lnTo>
                  <a:pt x="2605" y="7484"/>
                </a:lnTo>
                <a:lnTo>
                  <a:pt x="2605" y="7887"/>
                </a:lnTo>
                <a:lnTo>
                  <a:pt x="2605" y="8548"/>
                </a:lnTo>
                <a:lnTo>
                  <a:pt x="2678" y="9208"/>
                </a:lnTo>
                <a:lnTo>
                  <a:pt x="2825" y="10455"/>
                </a:lnTo>
                <a:lnTo>
                  <a:pt x="3045" y="11665"/>
                </a:lnTo>
                <a:lnTo>
                  <a:pt x="3118" y="11922"/>
                </a:lnTo>
                <a:lnTo>
                  <a:pt x="3228" y="12106"/>
                </a:lnTo>
                <a:lnTo>
                  <a:pt x="3375" y="12252"/>
                </a:lnTo>
                <a:lnTo>
                  <a:pt x="3595" y="12399"/>
                </a:lnTo>
                <a:lnTo>
                  <a:pt x="3779" y="12472"/>
                </a:lnTo>
                <a:lnTo>
                  <a:pt x="3999" y="12546"/>
                </a:lnTo>
                <a:lnTo>
                  <a:pt x="4476" y="12619"/>
                </a:lnTo>
                <a:lnTo>
                  <a:pt x="4732" y="12582"/>
                </a:lnTo>
                <a:lnTo>
                  <a:pt x="4952" y="12509"/>
                </a:lnTo>
                <a:lnTo>
                  <a:pt x="5136" y="12399"/>
                </a:lnTo>
                <a:lnTo>
                  <a:pt x="5283" y="12216"/>
                </a:lnTo>
                <a:lnTo>
                  <a:pt x="5429" y="12032"/>
                </a:lnTo>
                <a:lnTo>
                  <a:pt x="5503" y="11812"/>
                </a:lnTo>
                <a:lnTo>
                  <a:pt x="5576" y="11592"/>
                </a:lnTo>
                <a:lnTo>
                  <a:pt x="5613" y="11372"/>
                </a:lnTo>
                <a:lnTo>
                  <a:pt x="5613" y="11079"/>
                </a:lnTo>
                <a:lnTo>
                  <a:pt x="5613" y="10785"/>
                </a:lnTo>
                <a:lnTo>
                  <a:pt x="5539" y="10162"/>
                </a:lnTo>
                <a:lnTo>
                  <a:pt x="5539" y="9538"/>
                </a:lnTo>
                <a:lnTo>
                  <a:pt x="5649" y="8951"/>
                </a:lnTo>
                <a:lnTo>
                  <a:pt x="5723" y="8658"/>
                </a:lnTo>
                <a:lnTo>
                  <a:pt x="5833" y="8364"/>
                </a:lnTo>
                <a:lnTo>
                  <a:pt x="5980" y="8071"/>
                </a:lnTo>
                <a:lnTo>
                  <a:pt x="6090" y="7961"/>
                </a:lnTo>
                <a:lnTo>
                  <a:pt x="6200" y="7851"/>
                </a:lnTo>
                <a:lnTo>
                  <a:pt x="6273" y="7814"/>
                </a:lnTo>
                <a:lnTo>
                  <a:pt x="6310" y="7814"/>
                </a:lnTo>
                <a:lnTo>
                  <a:pt x="6456" y="7887"/>
                </a:lnTo>
                <a:lnTo>
                  <a:pt x="6530" y="7997"/>
                </a:lnTo>
                <a:lnTo>
                  <a:pt x="6603" y="8144"/>
                </a:lnTo>
                <a:lnTo>
                  <a:pt x="6640" y="8291"/>
                </a:lnTo>
                <a:lnTo>
                  <a:pt x="6603" y="8474"/>
                </a:lnTo>
                <a:lnTo>
                  <a:pt x="6566" y="8804"/>
                </a:lnTo>
                <a:lnTo>
                  <a:pt x="6530" y="9208"/>
                </a:lnTo>
                <a:lnTo>
                  <a:pt x="6566" y="9428"/>
                </a:lnTo>
                <a:lnTo>
                  <a:pt x="6603" y="9648"/>
                </a:lnTo>
                <a:lnTo>
                  <a:pt x="6676" y="9868"/>
                </a:lnTo>
                <a:lnTo>
                  <a:pt x="6787" y="10051"/>
                </a:lnTo>
                <a:lnTo>
                  <a:pt x="6970" y="10162"/>
                </a:lnTo>
                <a:lnTo>
                  <a:pt x="7153" y="10272"/>
                </a:lnTo>
                <a:lnTo>
                  <a:pt x="7447" y="10345"/>
                </a:lnTo>
                <a:lnTo>
                  <a:pt x="7777" y="10382"/>
                </a:lnTo>
                <a:lnTo>
                  <a:pt x="8437" y="10382"/>
                </a:lnTo>
                <a:lnTo>
                  <a:pt x="9061" y="10308"/>
                </a:lnTo>
                <a:lnTo>
                  <a:pt x="9684" y="10162"/>
                </a:lnTo>
                <a:lnTo>
                  <a:pt x="9758" y="10125"/>
                </a:lnTo>
                <a:lnTo>
                  <a:pt x="9831" y="10051"/>
                </a:lnTo>
                <a:lnTo>
                  <a:pt x="9868" y="9941"/>
                </a:lnTo>
                <a:lnTo>
                  <a:pt x="9831" y="9868"/>
                </a:lnTo>
                <a:lnTo>
                  <a:pt x="9794" y="9758"/>
                </a:lnTo>
                <a:lnTo>
                  <a:pt x="9721" y="9685"/>
                </a:lnTo>
                <a:lnTo>
                  <a:pt x="9648" y="9648"/>
                </a:lnTo>
                <a:lnTo>
                  <a:pt x="9538" y="9648"/>
                </a:lnTo>
                <a:lnTo>
                  <a:pt x="8951" y="9758"/>
                </a:lnTo>
                <a:lnTo>
                  <a:pt x="8327" y="9831"/>
                </a:lnTo>
                <a:lnTo>
                  <a:pt x="7740" y="9831"/>
                </a:lnTo>
                <a:lnTo>
                  <a:pt x="7447" y="9795"/>
                </a:lnTo>
                <a:lnTo>
                  <a:pt x="7300" y="9721"/>
                </a:lnTo>
                <a:lnTo>
                  <a:pt x="7190" y="9648"/>
                </a:lnTo>
                <a:lnTo>
                  <a:pt x="7117" y="9575"/>
                </a:lnTo>
                <a:lnTo>
                  <a:pt x="7080" y="9465"/>
                </a:lnTo>
                <a:lnTo>
                  <a:pt x="7080" y="9208"/>
                </a:lnTo>
                <a:lnTo>
                  <a:pt x="7080" y="8914"/>
                </a:lnTo>
                <a:lnTo>
                  <a:pt x="7117" y="8694"/>
                </a:lnTo>
                <a:lnTo>
                  <a:pt x="7153" y="8474"/>
                </a:lnTo>
                <a:lnTo>
                  <a:pt x="7153" y="8254"/>
                </a:lnTo>
                <a:lnTo>
                  <a:pt x="7117" y="8034"/>
                </a:lnTo>
                <a:lnTo>
                  <a:pt x="7043" y="7851"/>
                </a:lnTo>
                <a:lnTo>
                  <a:pt x="6970" y="7667"/>
                </a:lnTo>
                <a:lnTo>
                  <a:pt x="6823" y="7520"/>
                </a:lnTo>
                <a:lnTo>
                  <a:pt x="6676" y="7410"/>
                </a:lnTo>
                <a:lnTo>
                  <a:pt x="6530" y="7337"/>
                </a:lnTo>
                <a:lnTo>
                  <a:pt x="6383" y="7300"/>
                </a:lnTo>
                <a:lnTo>
                  <a:pt x="6200" y="7300"/>
                </a:lnTo>
                <a:lnTo>
                  <a:pt x="6016" y="7337"/>
                </a:lnTo>
                <a:lnTo>
                  <a:pt x="5833" y="7447"/>
                </a:lnTo>
                <a:lnTo>
                  <a:pt x="5649" y="7594"/>
                </a:lnTo>
                <a:lnTo>
                  <a:pt x="5503" y="7814"/>
                </a:lnTo>
                <a:lnTo>
                  <a:pt x="5393" y="8034"/>
                </a:lnTo>
                <a:lnTo>
                  <a:pt x="5283" y="8291"/>
                </a:lnTo>
                <a:lnTo>
                  <a:pt x="5136" y="8768"/>
                </a:lnTo>
                <a:lnTo>
                  <a:pt x="5026" y="9281"/>
                </a:lnTo>
                <a:lnTo>
                  <a:pt x="4989" y="9795"/>
                </a:lnTo>
                <a:lnTo>
                  <a:pt x="5026" y="10308"/>
                </a:lnTo>
                <a:lnTo>
                  <a:pt x="5062" y="10858"/>
                </a:lnTo>
                <a:lnTo>
                  <a:pt x="5062" y="11372"/>
                </a:lnTo>
                <a:lnTo>
                  <a:pt x="5062" y="11519"/>
                </a:lnTo>
                <a:lnTo>
                  <a:pt x="5026" y="11665"/>
                </a:lnTo>
                <a:lnTo>
                  <a:pt x="4952" y="11775"/>
                </a:lnTo>
                <a:lnTo>
                  <a:pt x="4879" y="11886"/>
                </a:lnTo>
                <a:lnTo>
                  <a:pt x="4769" y="11959"/>
                </a:lnTo>
                <a:lnTo>
                  <a:pt x="4659" y="12032"/>
                </a:lnTo>
                <a:lnTo>
                  <a:pt x="4512" y="12069"/>
                </a:lnTo>
                <a:lnTo>
                  <a:pt x="4366" y="12069"/>
                </a:lnTo>
                <a:lnTo>
                  <a:pt x="4109" y="11996"/>
                </a:lnTo>
                <a:lnTo>
                  <a:pt x="3815" y="11922"/>
                </a:lnTo>
                <a:lnTo>
                  <a:pt x="3705" y="11849"/>
                </a:lnTo>
                <a:lnTo>
                  <a:pt x="3595" y="11739"/>
                </a:lnTo>
                <a:lnTo>
                  <a:pt x="3559" y="11592"/>
                </a:lnTo>
                <a:lnTo>
                  <a:pt x="3522" y="11445"/>
                </a:lnTo>
                <a:lnTo>
                  <a:pt x="3302" y="10272"/>
                </a:lnTo>
                <a:lnTo>
                  <a:pt x="3155" y="9061"/>
                </a:lnTo>
                <a:lnTo>
                  <a:pt x="3045" y="7887"/>
                </a:lnTo>
                <a:lnTo>
                  <a:pt x="3045" y="7484"/>
                </a:lnTo>
                <a:lnTo>
                  <a:pt x="3008" y="7264"/>
                </a:lnTo>
                <a:lnTo>
                  <a:pt x="2935" y="7044"/>
                </a:lnTo>
                <a:lnTo>
                  <a:pt x="3375" y="7044"/>
                </a:lnTo>
                <a:lnTo>
                  <a:pt x="3779" y="7007"/>
                </a:lnTo>
                <a:lnTo>
                  <a:pt x="4219" y="6970"/>
                </a:lnTo>
                <a:lnTo>
                  <a:pt x="4622" y="6860"/>
                </a:lnTo>
                <a:lnTo>
                  <a:pt x="4806" y="6787"/>
                </a:lnTo>
                <a:lnTo>
                  <a:pt x="4952" y="6677"/>
                </a:lnTo>
                <a:lnTo>
                  <a:pt x="5099" y="6603"/>
                </a:lnTo>
                <a:lnTo>
                  <a:pt x="5209" y="6493"/>
                </a:lnTo>
                <a:lnTo>
                  <a:pt x="5429" y="6200"/>
                </a:lnTo>
                <a:lnTo>
                  <a:pt x="5539" y="5906"/>
                </a:lnTo>
                <a:lnTo>
                  <a:pt x="5649" y="5576"/>
                </a:lnTo>
                <a:lnTo>
                  <a:pt x="5723" y="5210"/>
                </a:lnTo>
                <a:lnTo>
                  <a:pt x="5723" y="4806"/>
                </a:lnTo>
                <a:lnTo>
                  <a:pt x="5686" y="4036"/>
                </a:lnTo>
                <a:lnTo>
                  <a:pt x="5649" y="3559"/>
                </a:lnTo>
                <a:lnTo>
                  <a:pt x="5576" y="3082"/>
                </a:lnTo>
                <a:lnTo>
                  <a:pt x="5539" y="2789"/>
                </a:lnTo>
                <a:lnTo>
                  <a:pt x="5503" y="2678"/>
                </a:lnTo>
                <a:lnTo>
                  <a:pt x="5466" y="2568"/>
                </a:lnTo>
                <a:lnTo>
                  <a:pt x="5429" y="2422"/>
                </a:lnTo>
                <a:lnTo>
                  <a:pt x="5356" y="2348"/>
                </a:lnTo>
                <a:lnTo>
                  <a:pt x="5173" y="2238"/>
                </a:lnTo>
                <a:lnTo>
                  <a:pt x="5026" y="2202"/>
                </a:lnTo>
                <a:lnTo>
                  <a:pt x="4916" y="2202"/>
                </a:lnTo>
                <a:lnTo>
                  <a:pt x="4879" y="2238"/>
                </a:lnTo>
                <a:lnTo>
                  <a:pt x="4586" y="2238"/>
                </a:lnTo>
                <a:lnTo>
                  <a:pt x="4622" y="808"/>
                </a:lnTo>
                <a:lnTo>
                  <a:pt x="4586" y="551"/>
                </a:lnTo>
                <a:lnTo>
                  <a:pt x="4549" y="441"/>
                </a:lnTo>
                <a:lnTo>
                  <a:pt x="4512" y="331"/>
                </a:lnTo>
                <a:lnTo>
                  <a:pt x="4439" y="258"/>
                </a:lnTo>
                <a:lnTo>
                  <a:pt x="4329" y="221"/>
                </a:lnTo>
                <a:lnTo>
                  <a:pt x="4219" y="184"/>
                </a:lnTo>
                <a:lnTo>
                  <a:pt x="4072" y="221"/>
                </a:lnTo>
                <a:lnTo>
                  <a:pt x="3815" y="331"/>
                </a:lnTo>
                <a:lnTo>
                  <a:pt x="3705" y="404"/>
                </a:lnTo>
                <a:lnTo>
                  <a:pt x="3632" y="514"/>
                </a:lnTo>
                <a:lnTo>
                  <a:pt x="3522" y="734"/>
                </a:lnTo>
                <a:lnTo>
                  <a:pt x="3449" y="991"/>
                </a:lnTo>
                <a:lnTo>
                  <a:pt x="3485" y="1321"/>
                </a:lnTo>
                <a:lnTo>
                  <a:pt x="3522" y="1651"/>
                </a:lnTo>
                <a:lnTo>
                  <a:pt x="3559" y="1908"/>
                </a:lnTo>
                <a:lnTo>
                  <a:pt x="3669" y="2165"/>
                </a:lnTo>
                <a:lnTo>
                  <a:pt x="2091" y="2165"/>
                </a:lnTo>
                <a:lnTo>
                  <a:pt x="2055" y="1358"/>
                </a:lnTo>
                <a:lnTo>
                  <a:pt x="2018" y="514"/>
                </a:lnTo>
                <a:lnTo>
                  <a:pt x="2018" y="368"/>
                </a:lnTo>
                <a:lnTo>
                  <a:pt x="1945" y="221"/>
                </a:lnTo>
                <a:lnTo>
                  <a:pt x="1871" y="147"/>
                </a:lnTo>
                <a:lnTo>
                  <a:pt x="1761" y="74"/>
                </a:lnTo>
                <a:lnTo>
                  <a:pt x="1651" y="37"/>
                </a:lnTo>
                <a:lnTo>
                  <a:pt x="1504" y="1"/>
                </a:lnTo>
                <a:close/>
              </a:path>
            </a:pathLst>
          </a:custGeom>
          <a:solidFill>
            <a:srgbClr val="3C78D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A4C2F4"/>
              </a:solidFill>
              <a:latin typeface="Arial"/>
              <a:ea typeface="Arial"/>
              <a:cs typeface="Arial"/>
              <a:sym typeface="Arial"/>
            </a:endParaRPr>
          </a:p>
        </p:txBody>
      </p:sp>
      <p:sp>
        <p:nvSpPr>
          <p:cNvPr id="938" name="Google Shape;938;p42"/>
          <p:cNvSpPr/>
          <p:nvPr/>
        </p:nvSpPr>
        <p:spPr>
          <a:xfrm>
            <a:off x="7659648" y="4370196"/>
            <a:ext cx="377708" cy="426638"/>
          </a:xfrm>
          <a:custGeom>
            <a:avLst/>
            <a:gdLst/>
            <a:ahLst/>
            <a:cxnLst/>
            <a:rect l="l" t="t" r="r" b="b"/>
            <a:pathLst>
              <a:path w="13316" h="15041" extrusionOk="0">
                <a:moveTo>
                  <a:pt x="5466" y="1"/>
                </a:moveTo>
                <a:lnTo>
                  <a:pt x="5466" y="38"/>
                </a:lnTo>
                <a:lnTo>
                  <a:pt x="5576" y="1248"/>
                </a:lnTo>
                <a:lnTo>
                  <a:pt x="5612" y="1321"/>
                </a:lnTo>
                <a:lnTo>
                  <a:pt x="5649" y="1395"/>
                </a:lnTo>
                <a:lnTo>
                  <a:pt x="5759" y="1431"/>
                </a:lnTo>
                <a:lnTo>
                  <a:pt x="5833" y="1395"/>
                </a:lnTo>
                <a:lnTo>
                  <a:pt x="6713" y="881"/>
                </a:lnTo>
                <a:lnTo>
                  <a:pt x="6713" y="881"/>
                </a:lnTo>
                <a:lnTo>
                  <a:pt x="6640" y="1285"/>
                </a:lnTo>
                <a:lnTo>
                  <a:pt x="6603" y="1652"/>
                </a:lnTo>
                <a:lnTo>
                  <a:pt x="6603" y="2055"/>
                </a:lnTo>
                <a:lnTo>
                  <a:pt x="6640" y="2459"/>
                </a:lnTo>
                <a:lnTo>
                  <a:pt x="6676" y="2569"/>
                </a:lnTo>
                <a:lnTo>
                  <a:pt x="6750" y="2605"/>
                </a:lnTo>
                <a:lnTo>
                  <a:pt x="6823" y="2642"/>
                </a:lnTo>
                <a:lnTo>
                  <a:pt x="6896" y="2679"/>
                </a:lnTo>
                <a:lnTo>
                  <a:pt x="6970" y="2642"/>
                </a:lnTo>
                <a:lnTo>
                  <a:pt x="7043" y="2605"/>
                </a:lnTo>
                <a:lnTo>
                  <a:pt x="7080" y="2532"/>
                </a:lnTo>
                <a:lnTo>
                  <a:pt x="7080" y="2459"/>
                </a:lnTo>
                <a:lnTo>
                  <a:pt x="7043" y="2275"/>
                </a:lnTo>
                <a:lnTo>
                  <a:pt x="7006" y="1835"/>
                </a:lnTo>
                <a:lnTo>
                  <a:pt x="7043" y="1395"/>
                </a:lnTo>
                <a:lnTo>
                  <a:pt x="7116" y="955"/>
                </a:lnTo>
                <a:lnTo>
                  <a:pt x="7226" y="514"/>
                </a:lnTo>
                <a:lnTo>
                  <a:pt x="7190" y="404"/>
                </a:lnTo>
                <a:lnTo>
                  <a:pt x="7153" y="294"/>
                </a:lnTo>
                <a:lnTo>
                  <a:pt x="7043" y="258"/>
                </a:lnTo>
                <a:lnTo>
                  <a:pt x="6933" y="294"/>
                </a:lnTo>
                <a:lnTo>
                  <a:pt x="5906" y="918"/>
                </a:lnTo>
                <a:lnTo>
                  <a:pt x="5869" y="698"/>
                </a:lnTo>
                <a:lnTo>
                  <a:pt x="5796" y="478"/>
                </a:lnTo>
                <a:lnTo>
                  <a:pt x="5686" y="221"/>
                </a:lnTo>
                <a:lnTo>
                  <a:pt x="5576" y="1"/>
                </a:lnTo>
                <a:close/>
                <a:moveTo>
                  <a:pt x="8840" y="3816"/>
                </a:moveTo>
                <a:lnTo>
                  <a:pt x="8730" y="3852"/>
                </a:lnTo>
                <a:lnTo>
                  <a:pt x="8657" y="3926"/>
                </a:lnTo>
                <a:lnTo>
                  <a:pt x="8510" y="4146"/>
                </a:lnTo>
                <a:lnTo>
                  <a:pt x="8364" y="4293"/>
                </a:lnTo>
                <a:lnTo>
                  <a:pt x="8143" y="4476"/>
                </a:lnTo>
                <a:lnTo>
                  <a:pt x="7997" y="4659"/>
                </a:lnTo>
                <a:lnTo>
                  <a:pt x="7997" y="4733"/>
                </a:lnTo>
                <a:lnTo>
                  <a:pt x="7997" y="4769"/>
                </a:lnTo>
                <a:lnTo>
                  <a:pt x="8033" y="4806"/>
                </a:lnTo>
                <a:lnTo>
                  <a:pt x="8070" y="4843"/>
                </a:lnTo>
                <a:lnTo>
                  <a:pt x="8253" y="4843"/>
                </a:lnTo>
                <a:lnTo>
                  <a:pt x="8400" y="4806"/>
                </a:lnTo>
                <a:lnTo>
                  <a:pt x="8547" y="4733"/>
                </a:lnTo>
                <a:lnTo>
                  <a:pt x="8694" y="4659"/>
                </a:lnTo>
                <a:lnTo>
                  <a:pt x="8914" y="4403"/>
                </a:lnTo>
                <a:lnTo>
                  <a:pt x="9097" y="4146"/>
                </a:lnTo>
                <a:lnTo>
                  <a:pt x="9134" y="4073"/>
                </a:lnTo>
                <a:lnTo>
                  <a:pt x="9134" y="3963"/>
                </a:lnTo>
                <a:lnTo>
                  <a:pt x="9097" y="3889"/>
                </a:lnTo>
                <a:lnTo>
                  <a:pt x="9024" y="3852"/>
                </a:lnTo>
                <a:lnTo>
                  <a:pt x="8914" y="3816"/>
                </a:lnTo>
                <a:close/>
                <a:moveTo>
                  <a:pt x="147" y="2972"/>
                </a:moveTo>
                <a:lnTo>
                  <a:pt x="73" y="3009"/>
                </a:lnTo>
                <a:lnTo>
                  <a:pt x="37" y="3082"/>
                </a:lnTo>
                <a:lnTo>
                  <a:pt x="0" y="3229"/>
                </a:lnTo>
                <a:lnTo>
                  <a:pt x="37" y="3559"/>
                </a:lnTo>
                <a:lnTo>
                  <a:pt x="110" y="4073"/>
                </a:lnTo>
                <a:lnTo>
                  <a:pt x="220" y="4549"/>
                </a:lnTo>
                <a:lnTo>
                  <a:pt x="257" y="4623"/>
                </a:lnTo>
                <a:lnTo>
                  <a:pt x="330" y="4696"/>
                </a:lnTo>
                <a:lnTo>
                  <a:pt x="514" y="4696"/>
                </a:lnTo>
                <a:lnTo>
                  <a:pt x="1174" y="4219"/>
                </a:lnTo>
                <a:lnTo>
                  <a:pt x="1247" y="4843"/>
                </a:lnTo>
                <a:lnTo>
                  <a:pt x="1284" y="4990"/>
                </a:lnTo>
                <a:lnTo>
                  <a:pt x="1321" y="5173"/>
                </a:lnTo>
                <a:lnTo>
                  <a:pt x="1394" y="5320"/>
                </a:lnTo>
                <a:lnTo>
                  <a:pt x="1431" y="5356"/>
                </a:lnTo>
                <a:lnTo>
                  <a:pt x="1541" y="5393"/>
                </a:lnTo>
                <a:lnTo>
                  <a:pt x="1614" y="5393"/>
                </a:lnTo>
                <a:lnTo>
                  <a:pt x="1687" y="5356"/>
                </a:lnTo>
                <a:lnTo>
                  <a:pt x="1724" y="5320"/>
                </a:lnTo>
                <a:lnTo>
                  <a:pt x="1761" y="5246"/>
                </a:lnTo>
                <a:lnTo>
                  <a:pt x="1761" y="5173"/>
                </a:lnTo>
                <a:lnTo>
                  <a:pt x="1724" y="5063"/>
                </a:lnTo>
                <a:lnTo>
                  <a:pt x="1724" y="5026"/>
                </a:lnTo>
                <a:lnTo>
                  <a:pt x="1687" y="4953"/>
                </a:lnTo>
                <a:lnTo>
                  <a:pt x="1651" y="4549"/>
                </a:lnTo>
                <a:lnTo>
                  <a:pt x="1614" y="4183"/>
                </a:lnTo>
                <a:lnTo>
                  <a:pt x="1577" y="3816"/>
                </a:lnTo>
                <a:lnTo>
                  <a:pt x="1577" y="3706"/>
                </a:lnTo>
                <a:lnTo>
                  <a:pt x="1467" y="3632"/>
                </a:lnTo>
                <a:lnTo>
                  <a:pt x="1357" y="3632"/>
                </a:lnTo>
                <a:lnTo>
                  <a:pt x="1247" y="3669"/>
                </a:lnTo>
                <a:lnTo>
                  <a:pt x="880" y="3889"/>
                </a:lnTo>
                <a:lnTo>
                  <a:pt x="550" y="4146"/>
                </a:lnTo>
                <a:lnTo>
                  <a:pt x="330" y="3302"/>
                </a:lnTo>
                <a:lnTo>
                  <a:pt x="294" y="3082"/>
                </a:lnTo>
                <a:lnTo>
                  <a:pt x="220" y="2972"/>
                </a:lnTo>
                <a:close/>
                <a:moveTo>
                  <a:pt x="8400" y="2679"/>
                </a:moveTo>
                <a:lnTo>
                  <a:pt x="10124" y="5173"/>
                </a:lnTo>
                <a:lnTo>
                  <a:pt x="10161" y="5210"/>
                </a:lnTo>
                <a:lnTo>
                  <a:pt x="10124" y="5246"/>
                </a:lnTo>
                <a:lnTo>
                  <a:pt x="9684" y="5613"/>
                </a:lnTo>
                <a:lnTo>
                  <a:pt x="9207" y="6017"/>
                </a:lnTo>
                <a:lnTo>
                  <a:pt x="8804" y="6310"/>
                </a:lnTo>
                <a:lnTo>
                  <a:pt x="8584" y="6017"/>
                </a:lnTo>
                <a:lnTo>
                  <a:pt x="6970" y="3852"/>
                </a:lnTo>
                <a:lnTo>
                  <a:pt x="7703" y="3339"/>
                </a:lnTo>
                <a:lnTo>
                  <a:pt x="8033" y="3045"/>
                </a:lnTo>
                <a:lnTo>
                  <a:pt x="8364" y="2752"/>
                </a:lnTo>
                <a:lnTo>
                  <a:pt x="8400" y="2679"/>
                </a:lnTo>
                <a:close/>
                <a:moveTo>
                  <a:pt x="2494" y="7227"/>
                </a:moveTo>
                <a:lnTo>
                  <a:pt x="2421" y="7301"/>
                </a:lnTo>
                <a:lnTo>
                  <a:pt x="2421" y="7411"/>
                </a:lnTo>
                <a:lnTo>
                  <a:pt x="2678" y="7887"/>
                </a:lnTo>
                <a:lnTo>
                  <a:pt x="2494" y="8034"/>
                </a:lnTo>
                <a:lnTo>
                  <a:pt x="2458" y="8108"/>
                </a:lnTo>
                <a:lnTo>
                  <a:pt x="2421" y="8218"/>
                </a:lnTo>
                <a:lnTo>
                  <a:pt x="2421" y="8291"/>
                </a:lnTo>
                <a:lnTo>
                  <a:pt x="2494" y="8328"/>
                </a:lnTo>
                <a:lnTo>
                  <a:pt x="2605" y="8364"/>
                </a:lnTo>
                <a:lnTo>
                  <a:pt x="2678" y="8328"/>
                </a:lnTo>
                <a:lnTo>
                  <a:pt x="2861" y="8254"/>
                </a:lnTo>
                <a:lnTo>
                  <a:pt x="2935" y="8364"/>
                </a:lnTo>
                <a:lnTo>
                  <a:pt x="3155" y="8694"/>
                </a:lnTo>
                <a:lnTo>
                  <a:pt x="3301" y="8841"/>
                </a:lnTo>
                <a:lnTo>
                  <a:pt x="3375" y="8878"/>
                </a:lnTo>
                <a:lnTo>
                  <a:pt x="3485" y="8915"/>
                </a:lnTo>
                <a:lnTo>
                  <a:pt x="3558" y="8878"/>
                </a:lnTo>
                <a:lnTo>
                  <a:pt x="3595" y="8804"/>
                </a:lnTo>
                <a:lnTo>
                  <a:pt x="3632" y="8731"/>
                </a:lnTo>
                <a:lnTo>
                  <a:pt x="3595" y="8621"/>
                </a:lnTo>
                <a:lnTo>
                  <a:pt x="3558" y="8438"/>
                </a:lnTo>
                <a:lnTo>
                  <a:pt x="3301" y="8108"/>
                </a:lnTo>
                <a:lnTo>
                  <a:pt x="3228" y="7997"/>
                </a:lnTo>
                <a:lnTo>
                  <a:pt x="3558" y="7704"/>
                </a:lnTo>
                <a:lnTo>
                  <a:pt x="3595" y="7594"/>
                </a:lnTo>
                <a:lnTo>
                  <a:pt x="3595" y="7484"/>
                </a:lnTo>
                <a:lnTo>
                  <a:pt x="3558" y="7411"/>
                </a:lnTo>
                <a:lnTo>
                  <a:pt x="3485" y="7374"/>
                </a:lnTo>
                <a:lnTo>
                  <a:pt x="3412" y="7337"/>
                </a:lnTo>
                <a:lnTo>
                  <a:pt x="3338" y="7337"/>
                </a:lnTo>
                <a:lnTo>
                  <a:pt x="3228" y="7411"/>
                </a:lnTo>
                <a:lnTo>
                  <a:pt x="2971" y="7631"/>
                </a:lnTo>
                <a:lnTo>
                  <a:pt x="2641" y="7264"/>
                </a:lnTo>
                <a:lnTo>
                  <a:pt x="2568" y="7227"/>
                </a:lnTo>
                <a:close/>
                <a:moveTo>
                  <a:pt x="3191" y="6090"/>
                </a:moveTo>
                <a:lnTo>
                  <a:pt x="3595" y="6860"/>
                </a:lnTo>
                <a:lnTo>
                  <a:pt x="3998" y="7594"/>
                </a:lnTo>
                <a:lnTo>
                  <a:pt x="4439" y="8328"/>
                </a:lnTo>
                <a:lnTo>
                  <a:pt x="4915" y="9025"/>
                </a:lnTo>
                <a:lnTo>
                  <a:pt x="4769" y="9098"/>
                </a:lnTo>
                <a:lnTo>
                  <a:pt x="4622" y="9171"/>
                </a:lnTo>
                <a:lnTo>
                  <a:pt x="4365" y="9355"/>
                </a:lnTo>
                <a:lnTo>
                  <a:pt x="3778" y="9721"/>
                </a:lnTo>
                <a:lnTo>
                  <a:pt x="3522" y="9905"/>
                </a:lnTo>
                <a:lnTo>
                  <a:pt x="3412" y="10015"/>
                </a:lnTo>
                <a:lnTo>
                  <a:pt x="3265" y="10052"/>
                </a:lnTo>
                <a:lnTo>
                  <a:pt x="3228" y="10052"/>
                </a:lnTo>
                <a:lnTo>
                  <a:pt x="3191" y="10088"/>
                </a:lnTo>
                <a:lnTo>
                  <a:pt x="3191" y="10162"/>
                </a:lnTo>
                <a:lnTo>
                  <a:pt x="2421" y="9025"/>
                </a:lnTo>
                <a:lnTo>
                  <a:pt x="1761" y="7997"/>
                </a:lnTo>
                <a:lnTo>
                  <a:pt x="1064" y="7007"/>
                </a:lnTo>
                <a:lnTo>
                  <a:pt x="1394" y="6897"/>
                </a:lnTo>
                <a:lnTo>
                  <a:pt x="1724" y="6714"/>
                </a:lnTo>
                <a:lnTo>
                  <a:pt x="2348" y="6383"/>
                </a:lnTo>
                <a:lnTo>
                  <a:pt x="2494" y="6310"/>
                </a:lnTo>
                <a:lnTo>
                  <a:pt x="2641" y="6273"/>
                </a:lnTo>
                <a:lnTo>
                  <a:pt x="2935" y="6237"/>
                </a:lnTo>
                <a:lnTo>
                  <a:pt x="3081" y="6200"/>
                </a:lnTo>
                <a:lnTo>
                  <a:pt x="3191" y="6090"/>
                </a:lnTo>
                <a:close/>
                <a:moveTo>
                  <a:pt x="12729" y="11005"/>
                </a:moveTo>
                <a:lnTo>
                  <a:pt x="12655" y="11225"/>
                </a:lnTo>
                <a:lnTo>
                  <a:pt x="12582" y="11115"/>
                </a:lnTo>
                <a:lnTo>
                  <a:pt x="12729" y="11005"/>
                </a:lnTo>
                <a:close/>
                <a:moveTo>
                  <a:pt x="9647" y="12949"/>
                </a:moveTo>
                <a:lnTo>
                  <a:pt x="9721" y="13096"/>
                </a:lnTo>
                <a:lnTo>
                  <a:pt x="9831" y="13280"/>
                </a:lnTo>
                <a:lnTo>
                  <a:pt x="9941" y="13463"/>
                </a:lnTo>
                <a:lnTo>
                  <a:pt x="10088" y="13573"/>
                </a:lnTo>
                <a:lnTo>
                  <a:pt x="10051" y="13573"/>
                </a:lnTo>
                <a:lnTo>
                  <a:pt x="9647" y="13756"/>
                </a:lnTo>
                <a:lnTo>
                  <a:pt x="9647" y="13646"/>
                </a:lnTo>
                <a:lnTo>
                  <a:pt x="9574" y="13536"/>
                </a:lnTo>
                <a:lnTo>
                  <a:pt x="9427" y="13426"/>
                </a:lnTo>
                <a:lnTo>
                  <a:pt x="9354" y="13280"/>
                </a:lnTo>
                <a:lnTo>
                  <a:pt x="9281" y="13133"/>
                </a:lnTo>
                <a:lnTo>
                  <a:pt x="9244" y="12986"/>
                </a:lnTo>
                <a:lnTo>
                  <a:pt x="9647" y="12949"/>
                </a:lnTo>
                <a:close/>
                <a:moveTo>
                  <a:pt x="6640" y="12839"/>
                </a:moveTo>
                <a:lnTo>
                  <a:pt x="6493" y="13426"/>
                </a:lnTo>
                <a:lnTo>
                  <a:pt x="6419" y="14013"/>
                </a:lnTo>
                <a:lnTo>
                  <a:pt x="6419" y="14160"/>
                </a:lnTo>
                <a:lnTo>
                  <a:pt x="6163" y="13940"/>
                </a:lnTo>
                <a:lnTo>
                  <a:pt x="6126" y="13940"/>
                </a:lnTo>
                <a:lnTo>
                  <a:pt x="6126" y="13903"/>
                </a:lnTo>
                <a:lnTo>
                  <a:pt x="6126" y="13646"/>
                </a:lnTo>
                <a:lnTo>
                  <a:pt x="6163" y="13353"/>
                </a:lnTo>
                <a:lnTo>
                  <a:pt x="6236" y="13096"/>
                </a:lnTo>
                <a:lnTo>
                  <a:pt x="6346" y="12876"/>
                </a:lnTo>
                <a:lnTo>
                  <a:pt x="6640" y="12839"/>
                </a:lnTo>
                <a:close/>
                <a:moveTo>
                  <a:pt x="7336" y="13170"/>
                </a:moveTo>
                <a:lnTo>
                  <a:pt x="7263" y="13206"/>
                </a:lnTo>
                <a:lnTo>
                  <a:pt x="7226" y="13243"/>
                </a:lnTo>
                <a:lnTo>
                  <a:pt x="7080" y="13720"/>
                </a:lnTo>
                <a:lnTo>
                  <a:pt x="7006" y="13977"/>
                </a:lnTo>
                <a:lnTo>
                  <a:pt x="7006" y="14233"/>
                </a:lnTo>
                <a:lnTo>
                  <a:pt x="7006" y="14307"/>
                </a:lnTo>
                <a:lnTo>
                  <a:pt x="7043" y="14380"/>
                </a:lnTo>
                <a:lnTo>
                  <a:pt x="7116" y="14453"/>
                </a:lnTo>
                <a:lnTo>
                  <a:pt x="7190" y="14490"/>
                </a:lnTo>
                <a:lnTo>
                  <a:pt x="7263" y="14527"/>
                </a:lnTo>
                <a:lnTo>
                  <a:pt x="7336" y="14527"/>
                </a:lnTo>
                <a:lnTo>
                  <a:pt x="7410" y="14453"/>
                </a:lnTo>
                <a:lnTo>
                  <a:pt x="7483" y="14380"/>
                </a:lnTo>
                <a:lnTo>
                  <a:pt x="7483" y="14270"/>
                </a:lnTo>
                <a:lnTo>
                  <a:pt x="7446" y="14160"/>
                </a:lnTo>
                <a:lnTo>
                  <a:pt x="7373" y="14123"/>
                </a:lnTo>
                <a:lnTo>
                  <a:pt x="7373" y="13830"/>
                </a:lnTo>
                <a:lnTo>
                  <a:pt x="7410" y="13280"/>
                </a:lnTo>
                <a:lnTo>
                  <a:pt x="7373" y="13206"/>
                </a:lnTo>
                <a:lnTo>
                  <a:pt x="7336" y="13170"/>
                </a:lnTo>
                <a:close/>
                <a:moveTo>
                  <a:pt x="10418" y="5613"/>
                </a:moveTo>
                <a:lnTo>
                  <a:pt x="11188" y="6714"/>
                </a:lnTo>
                <a:lnTo>
                  <a:pt x="11555" y="7264"/>
                </a:lnTo>
                <a:lnTo>
                  <a:pt x="11922" y="7814"/>
                </a:lnTo>
                <a:lnTo>
                  <a:pt x="12252" y="8474"/>
                </a:lnTo>
                <a:lnTo>
                  <a:pt x="12399" y="8841"/>
                </a:lnTo>
                <a:lnTo>
                  <a:pt x="12545" y="9208"/>
                </a:lnTo>
                <a:lnTo>
                  <a:pt x="12619" y="9575"/>
                </a:lnTo>
                <a:lnTo>
                  <a:pt x="12692" y="9942"/>
                </a:lnTo>
                <a:lnTo>
                  <a:pt x="12729" y="10308"/>
                </a:lnTo>
                <a:lnTo>
                  <a:pt x="12729" y="10675"/>
                </a:lnTo>
                <a:lnTo>
                  <a:pt x="12325" y="10932"/>
                </a:lnTo>
                <a:lnTo>
                  <a:pt x="12288" y="10969"/>
                </a:lnTo>
                <a:lnTo>
                  <a:pt x="12252" y="11042"/>
                </a:lnTo>
                <a:lnTo>
                  <a:pt x="12288" y="11079"/>
                </a:lnTo>
                <a:lnTo>
                  <a:pt x="12325" y="11152"/>
                </a:lnTo>
                <a:lnTo>
                  <a:pt x="12435" y="11372"/>
                </a:lnTo>
                <a:lnTo>
                  <a:pt x="12509" y="11446"/>
                </a:lnTo>
                <a:lnTo>
                  <a:pt x="12582" y="11519"/>
                </a:lnTo>
                <a:lnTo>
                  <a:pt x="12472" y="11776"/>
                </a:lnTo>
                <a:lnTo>
                  <a:pt x="12325" y="12032"/>
                </a:lnTo>
                <a:lnTo>
                  <a:pt x="11848" y="11666"/>
                </a:lnTo>
                <a:lnTo>
                  <a:pt x="11775" y="11629"/>
                </a:lnTo>
                <a:lnTo>
                  <a:pt x="11702" y="11666"/>
                </a:lnTo>
                <a:lnTo>
                  <a:pt x="11665" y="11739"/>
                </a:lnTo>
                <a:lnTo>
                  <a:pt x="11702" y="11812"/>
                </a:lnTo>
                <a:lnTo>
                  <a:pt x="12142" y="12326"/>
                </a:lnTo>
                <a:lnTo>
                  <a:pt x="11848" y="12619"/>
                </a:lnTo>
                <a:lnTo>
                  <a:pt x="11812" y="12546"/>
                </a:lnTo>
                <a:lnTo>
                  <a:pt x="11665" y="12399"/>
                </a:lnTo>
                <a:lnTo>
                  <a:pt x="11518" y="12253"/>
                </a:lnTo>
                <a:lnTo>
                  <a:pt x="11371" y="12069"/>
                </a:lnTo>
                <a:lnTo>
                  <a:pt x="11298" y="11886"/>
                </a:lnTo>
                <a:lnTo>
                  <a:pt x="11225" y="11849"/>
                </a:lnTo>
                <a:lnTo>
                  <a:pt x="11188" y="11812"/>
                </a:lnTo>
                <a:lnTo>
                  <a:pt x="11115" y="11849"/>
                </a:lnTo>
                <a:lnTo>
                  <a:pt x="11078" y="11922"/>
                </a:lnTo>
                <a:lnTo>
                  <a:pt x="11078" y="12106"/>
                </a:lnTo>
                <a:lnTo>
                  <a:pt x="11115" y="12253"/>
                </a:lnTo>
                <a:lnTo>
                  <a:pt x="11188" y="12436"/>
                </a:lnTo>
                <a:lnTo>
                  <a:pt x="11261" y="12583"/>
                </a:lnTo>
                <a:lnTo>
                  <a:pt x="11371" y="12729"/>
                </a:lnTo>
                <a:lnTo>
                  <a:pt x="11518" y="12876"/>
                </a:lnTo>
                <a:lnTo>
                  <a:pt x="11115" y="13096"/>
                </a:lnTo>
                <a:lnTo>
                  <a:pt x="11151" y="12986"/>
                </a:lnTo>
                <a:lnTo>
                  <a:pt x="11151" y="12839"/>
                </a:lnTo>
                <a:lnTo>
                  <a:pt x="11078" y="12766"/>
                </a:lnTo>
                <a:lnTo>
                  <a:pt x="10968" y="12656"/>
                </a:lnTo>
                <a:lnTo>
                  <a:pt x="10931" y="12656"/>
                </a:lnTo>
                <a:lnTo>
                  <a:pt x="10858" y="12693"/>
                </a:lnTo>
                <a:lnTo>
                  <a:pt x="10858" y="12766"/>
                </a:lnTo>
                <a:lnTo>
                  <a:pt x="10821" y="12729"/>
                </a:lnTo>
                <a:lnTo>
                  <a:pt x="10491" y="12436"/>
                </a:lnTo>
                <a:lnTo>
                  <a:pt x="10418" y="12363"/>
                </a:lnTo>
                <a:lnTo>
                  <a:pt x="10344" y="12399"/>
                </a:lnTo>
                <a:lnTo>
                  <a:pt x="10308" y="12473"/>
                </a:lnTo>
                <a:lnTo>
                  <a:pt x="10308" y="12546"/>
                </a:lnTo>
                <a:lnTo>
                  <a:pt x="10491" y="12839"/>
                </a:lnTo>
                <a:lnTo>
                  <a:pt x="10711" y="13206"/>
                </a:lnTo>
                <a:lnTo>
                  <a:pt x="10785" y="13280"/>
                </a:lnTo>
                <a:lnTo>
                  <a:pt x="10381" y="13426"/>
                </a:lnTo>
                <a:lnTo>
                  <a:pt x="10381" y="13353"/>
                </a:lnTo>
                <a:lnTo>
                  <a:pt x="10344" y="13280"/>
                </a:lnTo>
                <a:lnTo>
                  <a:pt x="10234" y="13133"/>
                </a:lnTo>
                <a:lnTo>
                  <a:pt x="10051" y="12913"/>
                </a:lnTo>
                <a:lnTo>
                  <a:pt x="9904" y="12693"/>
                </a:lnTo>
                <a:lnTo>
                  <a:pt x="9831" y="12619"/>
                </a:lnTo>
                <a:lnTo>
                  <a:pt x="9721" y="12619"/>
                </a:lnTo>
                <a:lnTo>
                  <a:pt x="9391" y="12693"/>
                </a:lnTo>
                <a:lnTo>
                  <a:pt x="9097" y="12729"/>
                </a:lnTo>
                <a:lnTo>
                  <a:pt x="9024" y="12766"/>
                </a:lnTo>
                <a:lnTo>
                  <a:pt x="8987" y="12839"/>
                </a:lnTo>
                <a:lnTo>
                  <a:pt x="8987" y="12913"/>
                </a:lnTo>
                <a:lnTo>
                  <a:pt x="9024" y="12986"/>
                </a:lnTo>
                <a:lnTo>
                  <a:pt x="9024" y="13243"/>
                </a:lnTo>
                <a:lnTo>
                  <a:pt x="9097" y="13500"/>
                </a:lnTo>
                <a:lnTo>
                  <a:pt x="9134" y="13646"/>
                </a:lnTo>
                <a:lnTo>
                  <a:pt x="9207" y="13756"/>
                </a:lnTo>
                <a:lnTo>
                  <a:pt x="9317" y="13830"/>
                </a:lnTo>
                <a:lnTo>
                  <a:pt x="9427" y="13867"/>
                </a:lnTo>
                <a:lnTo>
                  <a:pt x="8987" y="14050"/>
                </a:lnTo>
                <a:lnTo>
                  <a:pt x="8950" y="13977"/>
                </a:lnTo>
                <a:lnTo>
                  <a:pt x="8804" y="13903"/>
                </a:lnTo>
                <a:lnTo>
                  <a:pt x="8767" y="13903"/>
                </a:lnTo>
                <a:lnTo>
                  <a:pt x="8620" y="13536"/>
                </a:lnTo>
                <a:lnTo>
                  <a:pt x="8510" y="13390"/>
                </a:lnTo>
                <a:lnTo>
                  <a:pt x="8364" y="13206"/>
                </a:lnTo>
                <a:lnTo>
                  <a:pt x="8327" y="13206"/>
                </a:lnTo>
                <a:lnTo>
                  <a:pt x="8327" y="13243"/>
                </a:lnTo>
                <a:lnTo>
                  <a:pt x="8327" y="13500"/>
                </a:lnTo>
                <a:lnTo>
                  <a:pt x="8364" y="13756"/>
                </a:lnTo>
                <a:lnTo>
                  <a:pt x="8510" y="14270"/>
                </a:lnTo>
                <a:lnTo>
                  <a:pt x="8070" y="14453"/>
                </a:lnTo>
                <a:lnTo>
                  <a:pt x="8033" y="14160"/>
                </a:lnTo>
                <a:lnTo>
                  <a:pt x="7960" y="13903"/>
                </a:lnTo>
                <a:lnTo>
                  <a:pt x="7923" y="13536"/>
                </a:lnTo>
                <a:lnTo>
                  <a:pt x="7923" y="13206"/>
                </a:lnTo>
                <a:lnTo>
                  <a:pt x="7887" y="13133"/>
                </a:lnTo>
                <a:lnTo>
                  <a:pt x="7813" y="13096"/>
                </a:lnTo>
                <a:lnTo>
                  <a:pt x="7777" y="13096"/>
                </a:lnTo>
                <a:lnTo>
                  <a:pt x="7703" y="13170"/>
                </a:lnTo>
                <a:lnTo>
                  <a:pt x="7667" y="13536"/>
                </a:lnTo>
                <a:lnTo>
                  <a:pt x="7630" y="13903"/>
                </a:lnTo>
                <a:lnTo>
                  <a:pt x="7667" y="14233"/>
                </a:lnTo>
                <a:lnTo>
                  <a:pt x="7667" y="14380"/>
                </a:lnTo>
                <a:lnTo>
                  <a:pt x="7740" y="14527"/>
                </a:lnTo>
                <a:lnTo>
                  <a:pt x="7483" y="14563"/>
                </a:lnTo>
                <a:lnTo>
                  <a:pt x="7190" y="14527"/>
                </a:lnTo>
                <a:lnTo>
                  <a:pt x="7006" y="14453"/>
                </a:lnTo>
                <a:lnTo>
                  <a:pt x="6786" y="14380"/>
                </a:lnTo>
                <a:lnTo>
                  <a:pt x="6823" y="14160"/>
                </a:lnTo>
                <a:lnTo>
                  <a:pt x="6860" y="13646"/>
                </a:lnTo>
                <a:lnTo>
                  <a:pt x="6860" y="13206"/>
                </a:lnTo>
                <a:lnTo>
                  <a:pt x="6860" y="12766"/>
                </a:lnTo>
                <a:lnTo>
                  <a:pt x="6823" y="12693"/>
                </a:lnTo>
                <a:lnTo>
                  <a:pt x="6713" y="12656"/>
                </a:lnTo>
                <a:lnTo>
                  <a:pt x="6346" y="12693"/>
                </a:lnTo>
                <a:lnTo>
                  <a:pt x="6309" y="12656"/>
                </a:lnTo>
                <a:lnTo>
                  <a:pt x="6236" y="12693"/>
                </a:lnTo>
                <a:lnTo>
                  <a:pt x="6089" y="12913"/>
                </a:lnTo>
                <a:lnTo>
                  <a:pt x="5943" y="13133"/>
                </a:lnTo>
                <a:lnTo>
                  <a:pt x="5869" y="13390"/>
                </a:lnTo>
                <a:lnTo>
                  <a:pt x="5796" y="13610"/>
                </a:lnTo>
                <a:lnTo>
                  <a:pt x="5392" y="13206"/>
                </a:lnTo>
                <a:lnTo>
                  <a:pt x="5686" y="12839"/>
                </a:lnTo>
                <a:lnTo>
                  <a:pt x="5943" y="12473"/>
                </a:lnTo>
                <a:lnTo>
                  <a:pt x="5943" y="12363"/>
                </a:lnTo>
                <a:lnTo>
                  <a:pt x="5943" y="12289"/>
                </a:lnTo>
                <a:lnTo>
                  <a:pt x="5869" y="12216"/>
                </a:lnTo>
                <a:lnTo>
                  <a:pt x="5686" y="12216"/>
                </a:lnTo>
                <a:lnTo>
                  <a:pt x="5612" y="12289"/>
                </a:lnTo>
                <a:lnTo>
                  <a:pt x="5209" y="12949"/>
                </a:lnTo>
                <a:lnTo>
                  <a:pt x="4952" y="12619"/>
                </a:lnTo>
                <a:lnTo>
                  <a:pt x="5136" y="12473"/>
                </a:lnTo>
                <a:lnTo>
                  <a:pt x="5319" y="12289"/>
                </a:lnTo>
                <a:lnTo>
                  <a:pt x="5466" y="12069"/>
                </a:lnTo>
                <a:lnTo>
                  <a:pt x="5576" y="11849"/>
                </a:lnTo>
                <a:lnTo>
                  <a:pt x="5576" y="11776"/>
                </a:lnTo>
                <a:lnTo>
                  <a:pt x="5576" y="11739"/>
                </a:lnTo>
                <a:lnTo>
                  <a:pt x="5539" y="11666"/>
                </a:lnTo>
                <a:lnTo>
                  <a:pt x="5502" y="11629"/>
                </a:lnTo>
                <a:lnTo>
                  <a:pt x="5319" y="11629"/>
                </a:lnTo>
                <a:lnTo>
                  <a:pt x="5282" y="11702"/>
                </a:lnTo>
                <a:lnTo>
                  <a:pt x="4805" y="12399"/>
                </a:lnTo>
                <a:lnTo>
                  <a:pt x="4439" y="11922"/>
                </a:lnTo>
                <a:lnTo>
                  <a:pt x="4549" y="11812"/>
                </a:lnTo>
                <a:lnTo>
                  <a:pt x="4879" y="11409"/>
                </a:lnTo>
                <a:lnTo>
                  <a:pt x="5209" y="10969"/>
                </a:lnTo>
                <a:lnTo>
                  <a:pt x="5209" y="10895"/>
                </a:lnTo>
                <a:lnTo>
                  <a:pt x="5246" y="10859"/>
                </a:lnTo>
                <a:lnTo>
                  <a:pt x="5282" y="10785"/>
                </a:lnTo>
                <a:lnTo>
                  <a:pt x="5282" y="10712"/>
                </a:lnTo>
                <a:lnTo>
                  <a:pt x="5209" y="10639"/>
                </a:lnTo>
                <a:lnTo>
                  <a:pt x="5099" y="10602"/>
                </a:lnTo>
                <a:lnTo>
                  <a:pt x="5026" y="10602"/>
                </a:lnTo>
                <a:lnTo>
                  <a:pt x="4952" y="10639"/>
                </a:lnTo>
                <a:lnTo>
                  <a:pt x="4549" y="11225"/>
                </a:lnTo>
                <a:lnTo>
                  <a:pt x="4329" y="11556"/>
                </a:lnTo>
                <a:lnTo>
                  <a:pt x="4292" y="11482"/>
                </a:lnTo>
                <a:lnTo>
                  <a:pt x="4145" y="11482"/>
                </a:lnTo>
                <a:lnTo>
                  <a:pt x="3888" y="11152"/>
                </a:lnTo>
                <a:lnTo>
                  <a:pt x="4329" y="10822"/>
                </a:lnTo>
                <a:lnTo>
                  <a:pt x="4549" y="10675"/>
                </a:lnTo>
                <a:lnTo>
                  <a:pt x="4732" y="10455"/>
                </a:lnTo>
                <a:lnTo>
                  <a:pt x="4769" y="10418"/>
                </a:lnTo>
                <a:lnTo>
                  <a:pt x="4805" y="10345"/>
                </a:lnTo>
                <a:lnTo>
                  <a:pt x="4732" y="10235"/>
                </a:lnTo>
                <a:lnTo>
                  <a:pt x="4659" y="10162"/>
                </a:lnTo>
                <a:lnTo>
                  <a:pt x="4585" y="10162"/>
                </a:lnTo>
                <a:lnTo>
                  <a:pt x="4512" y="10198"/>
                </a:lnTo>
                <a:lnTo>
                  <a:pt x="4292" y="10345"/>
                </a:lnTo>
                <a:lnTo>
                  <a:pt x="4072" y="10528"/>
                </a:lnTo>
                <a:lnTo>
                  <a:pt x="3705" y="10895"/>
                </a:lnTo>
                <a:lnTo>
                  <a:pt x="3256" y="10239"/>
                </a:lnTo>
                <a:lnTo>
                  <a:pt x="3256" y="10239"/>
                </a:lnTo>
                <a:lnTo>
                  <a:pt x="3485" y="10272"/>
                </a:lnTo>
                <a:lnTo>
                  <a:pt x="3742" y="10235"/>
                </a:lnTo>
                <a:lnTo>
                  <a:pt x="3888" y="10162"/>
                </a:lnTo>
                <a:lnTo>
                  <a:pt x="4072" y="10052"/>
                </a:lnTo>
                <a:lnTo>
                  <a:pt x="4365" y="9868"/>
                </a:lnTo>
                <a:lnTo>
                  <a:pt x="4769" y="9648"/>
                </a:lnTo>
                <a:lnTo>
                  <a:pt x="4989" y="9538"/>
                </a:lnTo>
                <a:lnTo>
                  <a:pt x="5172" y="9391"/>
                </a:lnTo>
                <a:lnTo>
                  <a:pt x="6053" y="10675"/>
                </a:lnTo>
                <a:lnTo>
                  <a:pt x="6383" y="11115"/>
                </a:lnTo>
                <a:lnTo>
                  <a:pt x="6713" y="11556"/>
                </a:lnTo>
                <a:lnTo>
                  <a:pt x="6896" y="11739"/>
                </a:lnTo>
                <a:lnTo>
                  <a:pt x="7116" y="11922"/>
                </a:lnTo>
                <a:lnTo>
                  <a:pt x="7336" y="12069"/>
                </a:lnTo>
                <a:lnTo>
                  <a:pt x="7593" y="12179"/>
                </a:lnTo>
                <a:lnTo>
                  <a:pt x="7813" y="12253"/>
                </a:lnTo>
                <a:lnTo>
                  <a:pt x="8070" y="12289"/>
                </a:lnTo>
                <a:lnTo>
                  <a:pt x="8547" y="12289"/>
                </a:lnTo>
                <a:lnTo>
                  <a:pt x="8767" y="12253"/>
                </a:lnTo>
                <a:lnTo>
                  <a:pt x="8987" y="12179"/>
                </a:lnTo>
                <a:lnTo>
                  <a:pt x="9207" y="12106"/>
                </a:lnTo>
                <a:lnTo>
                  <a:pt x="9427" y="11996"/>
                </a:lnTo>
                <a:lnTo>
                  <a:pt x="9684" y="11849"/>
                </a:lnTo>
                <a:lnTo>
                  <a:pt x="9867" y="11666"/>
                </a:lnTo>
                <a:lnTo>
                  <a:pt x="10051" y="11482"/>
                </a:lnTo>
                <a:lnTo>
                  <a:pt x="10198" y="11262"/>
                </a:lnTo>
                <a:lnTo>
                  <a:pt x="10308" y="11042"/>
                </a:lnTo>
                <a:lnTo>
                  <a:pt x="10418" y="10822"/>
                </a:lnTo>
                <a:lnTo>
                  <a:pt x="10491" y="10565"/>
                </a:lnTo>
                <a:lnTo>
                  <a:pt x="10528" y="10345"/>
                </a:lnTo>
                <a:lnTo>
                  <a:pt x="10564" y="9832"/>
                </a:lnTo>
                <a:lnTo>
                  <a:pt x="10528" y="9318"/>
                </a:lnTo>
                <a:lnTo>
                  <a:pt x="10418" y="8804"/>
                </a:lnTo>
                <a:lnTo>
                  <a:pt x="10234" y="8328"/>
                </a:lnTo>
                <a:lnTo>
                  <a:pt x="9978" y="7887"/>
                </a:lnTo>
                <a:lnTo>
                  <a:pt x="9684" y="7484"/>
                </a:lnTo>
                <a:lnTo>
                  <a:pt x="9097" y="6640"/>
                </a:lnTo>
                <a:lnTo>
                  <a:pt x="9354" y="6494"/>
                </a:lnTo>
                <a:lnTo>
                  <a:pt x="9574" y="6347"/>
                </a:lnTo>
                <a:lnTo>
                  <a:pt x="10014" y="5980"/>
                </a:lnTo>
                <a:lnTo>
                  <a:pt x="10418" y="5613"/>
                </a:lnTo>
                <a:close/>
                <a:moveTo>
                  <a:pt x="8400" y="2055"/>
                </a:moveTo>
                <a:lnTo>
                  <a:pt x="8290" y="2092"/>
                </a:lnTo>
                <a:lnTo>
                  <a:pt x="8217" y="2165"/>
                </a:lnTo>
                <a:lnTo>
                  <a:pt x="8180" y="2202"/>
                </a:lnTo>
                <a:lnTo>
                  <a:pt x="8180" y="2312"/>
                </a:lnTo>
                <a:lnTo>
                  <a:pt x="8180" y="2385"/>
                </a:lnTo>
                <a:lnTo>
                  <a:pt x="8107" y="2422"/>
                </a:lnTo>
                <a:lnTo>
                  <a:pt x="8033" y="2459"/>
                </a:lnTo>
                <a:lnTo>
                  <a:pt x="7300" y="3045"/>
                </a:lnTo>
                <a:lnTo>
                  <a:pt x="6896" y="3339"/>
                </a:lnTo>
                <a:lnTo>
                  <a:pt x="6529" y="3596"/>
                </a:lnTo>
                <a:lnTo>
                  <a:pt x="6456" y="3669"/>
                </a:lnTo>
                <a:lnTo>
                  <a:pt x="6419" y="3742"/>
                </a:lnTo>
                <a:lnTo>
                  <a:pt x="6419" y="3852"/>
                </a:lnTo>
                <a:lnTo>
                  <a:pt x="6419" y="3926"/>
                </a:lnTo>
                <a:lnTo>
                  <a:pt x="8547" y="6677"/>
                </a:lnTo>
                <a:lnTo>
                  <a:pt x="8547" y="6750"/>
                </a:lnTo>
                <a:lnTo>
                  <a:pt x="8620" y="6787"/>
                </a:lnTo>
                <a:lnTo>
                  <a:pt x="9391" y="7851"/>
                </a:lnTo>
                <a:lnTo>
                  <a:pt x="9684" y="8291"/>
                </a:lnTo>
                <a:lnTo>
                  <a:pt x="9904" y="8768"/>
                </a:lnTo>
                <a:lnTo>
                  <a:pt x="10014" y="9025"/>
                </a:lnTo>
                <a:lnTo>
                  <a:pt x="10088" y="9281"/>
                </a:lnTo>
                <a:lnTo>
                  <a:pt x="10124" y="9538"/>
                </a:lnTo>
                <a:lnTo>
                  <a:pt x="10124" y="9832"/>
                </a:lnTo>
                <a:lnTo>
                  <a:pt x="10124" y="10088"/>
                </a:lnTo>
                <a:lnTo>
                  <a:pt x="10088" y="10308"/>
                </a:lnTo>
                <a:lnTo>
                  <a:pt x="10014" y="10565"/>
                </a:lnTo>
                <a:lnTo>
                  <a:pt x="9904" y="10785"/>
                </a:lnTo>
                <a:lnTo>
                  <a:pt x="9794" y="11005"/>
                </a:lnTo>
                <a:lnTo>
                  <a:pt x="9647" y="11189"/>
                </a:lnTo>
                <a:lnTo>
                  <a:pt x="9464" y="11372"/>
                </a:lnTo>
                <a:lnTo>
                  <a:pt x="9281" y="11556"/>
                </a:lnTo>
                <a:lnTo>
                  <a:pt x="9097" y="11666"/>
                </a:lnTo>
                <a:lnTo>
                  <a:pt x="8877" y="11739"/>
                </a:lnTo>
                <a:lnTo>
                  <a:pt x="8657" y="11776"/>
                </a:lnTo>
                <a:lnTo>
                  <a:pt x="8437" y="11812"/>
                </a:lnTo>
                <a:lnTo>
                  <a:pt x="7997" y="11812"/>
                </a:lnTo>
                <a:lnTo>
                  <a:pt x="7813" y="11739"/>
                </a:lnTo>
                <a:lnTo>
                  <a:pt x="7593" y="11666"/>
                </a:lnTo>
                <a:lnTo>
                  <a:pt x="7373" y="11519"/>
                </a:lnTo>
                <a:lnTo>
                  <a:pt x="7153" y="11372"/>
                </a:lnTo>
                <a:lnTo>
                  <a:pt x="6970" y="11152"/>
                </a:lnTo>
                <a:lnTo>
                  <a:pt x="6823" y="10932"/>
                </a:lnTo>
                <a:lnTo>
                  <a:pt x="6053" y="9905"/>
                </a:lnTo>
                <a:lnTo>
                  <a:pt x="5356" y="8878"/>
                </a:lnTo>
                <a:lnTo>
                  <a:pt x="4659" y="7814"/>
                </a:lnTo>
                <a:lnTo>
                  <a:pt x="4035" y="6714"/>
                </a:lnTo>
                <a:lnTo>
                  <a:pt x="3742" y="6163"/>
                </a:lnTo>
                <a:lnTo>
                  <a:pt x="3485" y="5613"/>
                </a:lnTo>
                <a:lnTo>
                  <a:pt x="3412" y="5540"/>
                </a:lnTo>
                <a:lnTo>
                  <a:pt x="3301" y="5503"/>
                </a:lnTo>
                <a:lnTo>
                  <a:pt x="3191" y="5503"/>
                </a:lnTo>
                <a:lnTo>
                  <a:pt x="3118" y="5576"/>
                </a:lnTo>
                <a:lnTo>
                  <a:pt x="3008" y="5687"/>
                </a:lnTo>
                <a:lnTo>
                  <a:pt x="2861" y="5760"/>
                </a:lnTo>
                <a:lnTo>
                  <a:pt x="2715" y="5833"/>
                </a:lnTo>
                <a:lnTo>
                  <a:pt x="2568" y="5833"/>
                </a:lnTo>
                <a:lnTo>
                  <a:pt x="2421" y="5870"/>
                </a:lnTo>
                <a:lnTo>
                  <a:pt x="2274" y="5907"/>
                </a:lnTo>
                <a:lnTo>
                  <a:pt x="2018" y="6053"/>
                </a:lnTo>
                <a:lnTo>
                  <a:pt x="1431" y="6420"/>
                </a:lnTo>
                <a:lnTo>
                  <a:pt x="1137" y="6604"/>
                </a:lnTo>
                <a:lnTo>
                  <a:pt x="880" y="6824"/>
                </a:lnTo>
                <a:lnTo>
                  <a:pt x="770" y="6824"/>
                </a:lnTo>
                <a:lnTo>
                  <a:pt x="697" y="6897"/>
                </a:lnTo>
                <a:lnTo>
                  <a:pt x="660" y="6970"/>
                </a:lnTo>
                <a:lnTo>
                  <a:pt x="697" y="7080"/>
                </a:lnTo>
                <a:lnTo>
                  <a:pt x="1101" y="7814"/>
                </a:lnTo>
                <a:lnTo>
                  <a:pt x="1541" y="8548"/>
                </a:lnTo>
                <a:lnTo>
                  <a:pt x="2458" y="9942"/>
                </a:lnTo>
                <a:lnTo>
                  <a:pt x="3412" y="11335"/>
                </a:lnTo>
                <a:lnTo>
                  <a:pt x="4402" y="12693"/>
                </a:lnTo>
                <a:lnTo>
                  <a:pt x="4989" y="13426"/>
                </a:lnTo>
                <a:lnTo>
                  <a:pt x="4952" y="13426"/>
                </a:lnTo>
                <a:lnTo>
                  <a:pt x="4952" y="13500"/>
                </a:lnTo>
                <a:lnTo>
                  <a:pt x="4989" y="13536"/>
                </a:lnTo>
                <a:lnTo>
                  <a:pt x="5026" y="13573"/>
                </a:lnTo>
                <a:lnTo>
                  <a:pt x="5099" y="13536"/>
                </a:lnTo>
                <a:lnTo>
                  <a:pt x="5429" y="13940"/>
                </a:lnTo>
                <a:lnTo>
                  <a:pt x="5796" y="14307"/>
                </a:lnTo>
                <a:lnTo>
                  <a:pt x="5833" y="14343"/>
                </a:lnTo>
                <a:lnTo>
                  <a:pt x="5906" y="14380"/>
                </a:lnTo>
                <a:lnTo>
                  <a:pt x="6126" y="14563"/>
                </a:lnTo>
                <a:lnTo>
                  <a:pt x="6383" y="14710"/>
                </a:lnTo>
                <a:lnTo>
                  <a:pt x="6640" y="14857"/>
                </a:lnTo>
                <a:lnTo>
                  <a:pt x="6933" y="14967"/>
                </a:lnTo>
                <a:lnTo>
                  <a:pt x="7226" y="15040"/>
                </a:lnTo>
                <a:lnTo>
                  <a:pt x="7850" y="15040"/>
                </a:lnTo>
                <a:lnTo>
                  <a:pt x="8180" y="14967"/>
                </a:lnTo>
                <a:lnTo>
                  <a:pt x="8510" y="14820"/>
                </a:lnTo>
                <a:lnTo>
                  <a:pt x="8877" y="14673"/>
                </a:lnTo>
                <a:lnTo>
                  <a:pt x="9574" y="14343"/>
                </a:lnTo>
                <a:lnTo>
                  <a:pt x="11115" y="13683"/>
                </a:lnTo>
                <a:lnTo>
                  <a:pt x="11592" y="13426"/>
                </a:lnTo>
                <a:lnTo>
                  <a:pt x="11995" y="13170"/>
                </a:lnTo>
                <a:lnTo>
                  <a:pt x="12399" y="12839"/>
                </a:lnTo>
                <a:lnTo>
                  <a:pt x="12729" y="12436"/>
                </a:lnTo>
                <a:lnTo>
                  <a:pt x="12912" y="12142"/>
                </a:lnTo>
                <a:lnTo>
                  <a:pt x="13059" y="11849"/>
                </a:lnTo>
                <a:lnTo>
                  <a:pt x="13169" y="11519"/>
                </a:lnTo>
                <a:lnTo>
                  <a:pt x="13242" y="11189"/>
                </a:lnTo>
                <a:lnTo>
                  <a:pt x="13279" y="10859"/>
                </a:lnTo>
                <a:lnTo>
                  <a:pt x="13316" y="10528"/>
                </a:lnTo>
                <a:lnTo>
                  <a:pt x="13279" y="10198"/>
                </a:lnTo>
                <a:lnTo>
                  <a:pt x="13242" y="9868"/>
                </a:lnTo>
                <a:lnTo>
                  <a:pt x="13169" y="9538"/>
                </a:lnTo>
                <a:lnTo>
                  <a:pt x="13095" y="9208"/>
                </a:lnTo>
                <a:lnTo>
                  <a:pt x="12875" y="8584"/>
                </a:lnTo>
                <a:lnTo>
                  <a:pt x="12582" y="7961"/>
                </a:lnTo>
                <a:lnTo>
                  <a:pt x="12252" y="7374"/>
                </a:lnTo>
                <a:lnTo>
                  <a:pt x="11885" y="6824"/>
                </a:lnTo>
                <a:lnTo>
                  <a:pt x="10271" y="4476"/>
                </a:lnTo>
                <a:lnTo>
                  <a:pt x="8657" y="2165"/>
                </a:lnTo>
                <a:lnTo>
                  <a:pt x="8584" y="2092"/>
                </a:lnTo>
                <a:lnTo>
                  <a:pt x="8474" y="2055"/>
                </a:lnTo>
                <a:close/>
              </a:path>
            </a:pathLst>
          </a:custGeom>
          <a:solidFill>
            <a:srgbClr val="6D9EE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A4C2F4"/>
              </a:solidFill>
              <a:latin typeface="Arial"/>
              <a:ea typeface="Arial"/>
              <a:cs typeface="Arial"/>
              <a:sym typeface="Arial"/>
            </a:endParaRPr>
          </a:p>
        </p:txBody>
      </p:sp>
      <p:sp>
        <p:nvSpPr>
          <p:cNvPr id="939" name="Google Shape;939;p42"/>
          <p:cNvSpPr/>
          <p:nvPr/>
        </p:nvSpPr>
        <p:spPr>
          <a:xfrm>
            <a:off x="5059563" y="4957957"/>
            <a:ext cx="386048" cy="258065"/>
          </a:xfrm>
          <a:custGeom>
            <a:avLst/>
            <a:gdLst/>
            <a:ahLst/>
            <a:cxnLst/>
            <a:rect l="l" t="t" r="r" b="b"/>
            <a:pathLst>
              <a:path w="13610" h="9098" extrusionOk="0">
                <a:moveTo>
                  <a:pt x="4696" y="0"/>
                </a:moveTo>
                <a:lnTo>
                  <a:pt x="4586" y="74"/>
                </a:lnTo>
                <a:lnTo>
                  <a:pt x="4256" y="440"/>
                </a:lnTo>
                <a:lnTo>
                  <a:pt x="3999" y="844"/>
                </a:lnTo>
                <a:lnTo>
                  <a:pt x="3742" y="1247"/>
                </a:lnTo>
                <a:lnTo>
                  <a:pt x="3522" y="1688"/>
                </a:lnTo>
                <a:lnTo>
                  <a:pt x="3339" y="2128"/>
                </a:lnTo>
                <a:lnTo>
                  <a:pt x="3228" y="2605"/>
                </a:lnTo>
                <a:lnTo>
                  <a:pt x="3118" y="3081"/>
                </a:lnTo>
                <a:lnTo>
                  <a:pt x="3045" y="3595"/>
                </a:lnTo>
                <a:lnTo>
                  <a:pt x="3008" y="3852"/>
                </a:lnTo>
                <a:lnTo>
                  <a:pt x="2935" y="4072"/>
                </a:lnTo>
                <a:lnTo>
                  <a:pt x="2825" y="4329"/>
                </a:lnTo>
                <a:lnTo>
                  <a:pt x="2678" y="4512"/>
                </a:lnTo>
                <a:lnTo>
                  <a:pt x="2605" y="4622"/>
                </a:lnTo>
                <a:lnTo>
                  <a:pt x="2495" y="4659"/>
                </a:lnTo>
                <a:lnTo>
                  <a:pt x="2275" y="4732"/>
                </a:lnTo>
                <a:lnTo>
                  <a:pt x="1835" y="4732"/>
                </a:lnTo>
                <a:lnTo>
                  <a:pt x="1541" y="4659"/>
                </a:lnTo>
                <a:lnTo>
                  <a:pt x="991" y="4659"/>
                </a:lnTo>
                <a:lnTo>
                  <a:pt x="881" y="4732"/>
                </a:lnTo>
                <a:lnTo>
                  <a:pt x="771" y="4769"/>
                </a:lnTo>
                <a:lnTo>
                  <a:pt x="587" y="4732"/>
                </a:lnTo>
                <a:lnTo>
                  <a:pt x="404" y="4732"/>
                </a:lnTo>
                <a:lnTo>
                  <a:pt x="257" y="4805"/>
                </a:lnTo>
                <a:lnTo>
                  <a:pt x="74" y="4879"/>
                </a:lnTo>
                <a:lnTo>
                  <a:pt x="37" y="4952"/>
                </a:lnTo>
                <a:lnTo>
                  <a:pt x="0" y="5026"/>
                </a:lnTo>
                <a:lnTo>
                  <a:pt x="0" y="5172"/>
                </a:lnTo>
                <a:lnTo>
                  <a:pt x="37" y="5209"/>
                </a:lnTo>
                <a:lnTo>
                  <a:pt x="74" y="5246"/>
                </a:lnTo>
                <a:lnTo>
                  <a:pt x="147" y="5282"/>
                </a:lnTo>
                <a:lnTo>
                  <a:pt x="221" y="5246"/>
                </a:lnTo>
                <a:lnTo>
                  <a:pt x="514" y="5172"/>
                </a:lnTo>
                <a:lnTo>
                  <a:pt x="587" y="5282"/>
                </a:lnTo>
                <a:lnTo>
                  <a:pt x="697" y="5356"/>
                </a:lnTo>
                <a:lnTo>
                  <a:pt x="807" y="5356"/>
                </a:lnTo>
                <a:lnTo>
                  <a:pt x="881" y="5319"/>
                </a:lnTo>
                <a:lnTo>
                  <a:pt x="918" y="5282"/>
                </a:lnTo>
                <a:lnTo>
                  <a:pt x="991" y="5209"/>
                </a:lnTo>
                <a:lnTo>
                  <a:pt x="1064" y="5172"/>
                </a:lnTo>
                <a:lnTo>
                  <a:pt x="1248" y="5136"/>
                </a:lnTo>
                <a:lnTo>
                  <a:pt x="1431" y="5172"/>
                </a:lnTo>
                <a:lnTo>
                  <a:pt x="1614" y="5209"/>
                </a:lnTo>
                <a:lnTo>
                  <a:pt x="1981" y="5282"/>
                </a:lnTo>
                <a:lnTo>
                  <a:pt x="2201" y="5282"/>
                </a:lnTo>
                <a:lnTo>
                  <a:pt x="2385" y="5246"/>
                </a:lnTo>
                <a:lnTo>
                  <a:pt x="2605" y="5209"/>
                </a:lnTo>
                <a:lnTo>
                  <a:pt x="2752" y="5136"/>
                </a:lnTo>
                <a:lnTo>
                  <a:pt x="2935" y="5026"/>
                </a:lnTo>
                <a:lnTo>
                  <a:pt x="3082" y="4879"/>
                </a:lnTo>
                <a:lnTo>
                  <a:pt x="3192" y="4732"/>
                </a:lnTo>
                <a:lnTo>
                  <a:pt x="3302" y="4549"/>
                </a:lnTo>
                <a:lnTo>
                  <a:pt x="3449" y="4182"/>
                </a:lnTo>
                <a:lnTo>
                  <a:pt x="3522" y="3925"/>
                </a:lnTo>
                <a:lnTo>
                  <a:pt x="3559" y="3668"/>
                </a:lnTo>
                <a:lnTo>
                  <a:pt x="3632" y="3118"/>
                </a:lnTo>
                <a:lnTo>
                  <a:pt x="3742" y="2641"/>
                </a:lnTo>
                <a:lnTo>
                  <a:pt x="3889" y="2201"/>
                </a:lnTo>
                <a:lnTo>
                  <a:pt x="4035" y="1834"/>
                </a:lnTo>
                <a:lnTo>
                  <a:pt x="4219" y="1467"/>
                </a:lnTo>
                <a:lnTo>
                  <a:pt x="4402" y="1137"/>
                </a:lnTo>
                <a:lnTo>
                  <a:pt x="4659" y="844"/>
                </a:lnTo>
                <a:lnTo>
                  <a:pt x="5173" y="2861"/>
                </a:lnTo>
                <a:lnTo>
                  <a:pt x="5649" y="4842"/>
                </a:lnTo>
                <a:lnTo>
                  <a:pt x="6126" y="6860"/>
                </a:lnTo>
                <a:lnTo>
                  <a:pt x="6567" y="8914"/>
                </a:lnTo>
                <a:lnTo>
                  <a:pt x="6603" y="8987"/>
                </a:lnTo>
                <a:lnTo>
                  <a:pt x="6713" y="9061"/>
                </a:lnTo>
                <a:lnTo>
                  <a:pt x="6787" y="9097"/>
                </a:lnTo>
                <a:lnTo>
                  <a:pt x="6897" y="9097"/>
                </a:lnTo>
                <a:lnTo>
                  <a:pt x="7153" y="8987"/>
                </a:lnTo>
                <a:lnTo>
                  <a:pt x="7374" y="8804"/>
                </a:lnTo>
                <a:lnTo>
                  <a:pt x="7520" y="8620"/>
                </a:lnTo>
                <a:lnTo>
                  <a:pt x="7667" y="8364"/>
                </a:lnTo>
                <a:lnTo>
                  <a:pt x="7814" y="7997"/>
                </a:lnTo>
                <a:lnTo>
                  <a:pt x="7924" y="7593"/>
                </a:lnTo>
                <a:lnTo>
                  <a:pt x="8181" y="6823"/>
                </a:lnTo>
                <a:lnTo>
                  <a:pt x="9061" y="3962"/>
                </a:lnTo>
                <a:lnTo>
                  <a:pt x="9208" y="4439"/>
                </a:lnTo>
                <a:lnTo>
                  <a:pt x="9318" y="4952"/>
                </a:lnTo>
                <a:lnTo>
                  <a:pt x="9318" y="5062"/>
                </a:lnTo>
                <a:lnTo>
                  <a:pt x="9391" y="5136"/>
                </a:lnTo>
                <a:lnTo>
                  <a:pt x="9464" y="5209"/>
                </a:lnTo>
                <a:lnTo>
                  <a:pt x="9574" y="5209"/>
                </a:lnTo>
                <a:lnTo>
                  <a:pt x="12032" y="5062"/>
                </a:lnTo>
                <a:lnTo>
                  <a:pt x="12069" y="5136"/>
                </a:lnTo>
                <a:lnTo>
                  <a:pt x="12105" y="5209"/>
                </a:lnTo>
                <a:lnTo>
                  <a:pt x="12326" y="5356"/>
                </a:lnTo>
                <a:lnTo>
                  <a:pt x="12582" y="5429"/>
                </a:lnTo>
                <a:lnTo>
                  <a:pt x="12619" y="5466"/>
                </a:lnTo>
                <a:lnTo>
                  <a:pt x="12912" y="5466"/>
                </a:lnTo>
                <a:lnTo>
                  <a:pt x="13059" y="5429"/>
                </a:lnTo>
                <a:lnTo>
                  <a:pt x="13206" y="5319"/>
                </a:lnTo>
                <a:lnTo>
                  <a:pt x="13316" y="5209"/>
                </a:lnTo>
                <a:lnTo>
                  <a:pt x="13426" y="5062"/>
                </a:lnTo>
                <a:lnTo>
                  <a:pt x="13536" y="4915"/>
                </a:lnTo>
                <a:lnTo>
                  <a:pt x="13609" y="4732"/>
                </a:lnTo>
                <a:lnTo>
                  <a:pt x="13609" y="4659"/>
                </a:lnTo>
                <a:lnTo>
                  <a:pt x="13609" y="4549"/>
                </a:lnTo>
                <a:lnTo>
                  <a:pt x="13536" y="4439"/>
                </a:lnTo>
                <a:lnTo>
                  <a:pt x="13426" y="4292"/>
                </a:lnTo>
                <a:lnTo>
                  <a:pt x="13279" y="4219"/>
                </a:lnTo>
                <a:lnTo>
                  <a:pt x="13133" y="4145"/>
                </a:lnTo>
                <a:lnTo>
                  <a:pt x="12949" y="4072"/>
                </a:lnTo>
                <a:lnTo>
                  <a:pt x="12802" y="4072"/>
                </a:lnTo>
                <a:lnTo>
                  <a:pt x="12619" y="4108"/>
                </a:lnTo>
                <a:lnTo>
                  <a:pt x="12436" y="4182"/>
                </a:lnTo>
                <a:lnTo>
                  <a:pt x="12326" y="4255"/>
                </a:lnTo>
                <a:lnTo>
                  <a:pt x="12252" y="4329"/>
                </a:lnTo>
                <a:lnTo>
                  <a:pt x="12142" y="4512"/>
                </a:lnTo>
                <a:lnTo>
                  <a:pt x="9794" y="4659"/>
                </a:lnTo>
                <a:lnTo>
                  <a:pt x="9721" y="4255"/>
                </a:lnTo>
                <a:lnTo>
                  <a:pt x="9611" y="3852"/>
                </a:lnTo>
                <a:lnTo>
                  <a:pt x="9464" y="3448"/>
                </a:lnTo>
                <a:lnTo>
                  <a:pt x="9281" y="3045"/>
                </a:lnTo>
                <a:lnTo>
                  <a:pt x="9208" y="2971"/>
                </a:lnTo>
                <a:lnTo>
                  <a:pt x="9134" y="2935"/>
                </a:lnTo>
                <a:lnTo>
                  <a:pt x="8987" y="2935"/>
                </a:lnTo>
                <a:lnTo>
                  <a:pt x="8841" y="2971"/>
                </a:lnTo>
                <a:lnTo>
                  <a:pt x="8804" y="3045"/>
                </a:lnTo>
                <a:lnTo>
                  <a:pt x="8767" y="3118"/>
                </a:lnTo>
                <a:lnTo>
                  <a:pt x="7850" y="6016"/>
                </a:lnTo>
                <a:lnTo>
                  <a:pt x="7374" y="7557"/>
                </a:lnTo>
                <a:lnTo>
                  <a:pt x="7227" y="7997"/>
                </a:lnTo>
                <a:lnTo>
                  <a:pt x="7153" y="8217"/>
                </a:lnTo>
                <a:lnTo>
                  <a:pt x="7007" y="8400"/>
                </a:lnTo>
                <a:lnTo>
                  <a:pt x="6567" y="6346"/>
                </a:lnTo>
                <a:lnTo>
                  <a:pt x="6090" y="4292"/>
                </a:lnTo>
                <a:lnTo>
                  <a:pt x="5576" y="2238"/>
                </a:lnTo>
                <a:lnTo>
                  <a:pt x="5026" y="220"/>
                </a:lnTo>
                <a:lnTo>
                  <a:pt x="4953" y="74"/>
                </a:lnTo>
                <a:lnTo>
                  <a:pt x="4842" y="37"/>
                </a:lnTo>
                <a:lnTo>
                  <a:pt x="4696" y="0"/>
                </a:lnTo>
                <a:close/>
              </a:path>
            </a:pathLst>
          </a:custGeom>
          <a:solidFill>
            <a:srgbClr val="6D9EE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A4C2F4"/>
              </a:solidFill>
              <a:latin typeface="Arial"/>
              <a:ea typeface="Arial"/>
              <a:cs typeface="Arial"/>
              <a:sym typeface="Arial"/>
            </a:endParaRPr>
          </a:p>
        </p:txBody>
      </p:sp>
      <p:sp>
        <p:nvSpPr>
          <p:cNvPr id="940" name="Google Shape;940;p42"/>
          <p:cNvSpPr/>
          <p:nvPr/>
        </p:nvSpPr>
        <p:spPr>
          <a:xfrm>
            <a:off x="7782420" y="4885132"/>
            <a:ext cx="174842" cy="187322"/>
          </a:xfrm>
          <a:custGeom>
            <a:avLst/>
            <a:gdLst/>
            <a:ahLst/>
            <a:cxnLst/>
            <a:rect l="l" t="t" r="r" b="b"/>
            <a:pathLst>
              <a:path w="6164" h="6604" extrusionOk="0">
                <a:moveTo>
                  <a:pt x="3962" y="0"/>
                </a:moveTo>
                <a:lnTo>
                  <a:pt x="3926" y="37"/>
                </a:lnTo>
                <a:lnTo>
                  <a:pt x="3889" y="74"/>
                </a:lnTo>
                <a:lnTo>
                  <a:pt x="3889" y="147"/>
                </a:lnTo>
                <a:lnTo>
                  <a:pt x="3522" y="477"/>
                </a:lnTo>
                <a:lnTo>
                  <a:pt x="3229" y="807"/>
                </a:lnTo>
                <a:lnTo>
                  <a:pt x="2788" y="1284"/>
                </a:lnTo>
                <a:lnTo>
                  <a:pt x="2458" y="1651"/>
                </a:lnTo>
                <a:lnTo>
                  <a:pt x="2201" y="1578"/>
                </a:lnTo>
                <a:lnTo>
                  <a:pt x="1321" y="1321"/>
                </a:lnTo>
                <a:lnTo>
                  <a:pt x="1138" y="1284"/>
                </a:lnTo>
                <a:lnTo>
                  <a:pt x="808" y="1211"/>
                </a:lnTo>
                <a:lnTo>
                  <a:pt x="661" y="1174"/>
                </a:lnTo>
                <a:lnTo>
                  <a:pt x="514" y="1211"/>
                </a:lnTo>
                <a:lnTo>
                  <a:pt x="441" y="1248"/>
                </a:lnTo>
                <a:lnTo>
                  <a:pt x="441" y="1284"/>
                </a:lnTo>
                <a:lnTo>
                  <a:pt x="441" y="1358"/>
                </a:lnTo>
                <a:lnTo>
                  <a:pt x="477" y="1468"/>
                </a:lnTo>
                <a:lnTo>
                  <a:pt x="551" y="1541"/>
                </a:lnTo>
                <a:lnTo>
                  <a:pt x="661" y="1614"/>
                </a:lnTo>
                <a:lnTo>
                  <a:pt x="771" y="1651"/>
                </a:lnTo>
                <a:lnTo>
                  <a:pt x="1064" y="1761"/>
                </a:lnTo>
                <a:lnTo>
                  <a:pt x="1284" y="1798"/>
                </a:lnTo>
                <a:lnTo>
                  <a:pt x="2055" y="2018"/>
                </a:lnTo>
                <a:lnTo>
                  <a:pt x="2055" y="2091"/>
                </a:lnTo>
                <a:lnTo>
                  <a:pt x="2091" y="2165"/>
                </a:lnTo>
                <a:lnTo>
                  <a:pt x="2165" y="2238"/>
                </a:lnTo>
                <a:lnTo>
                  <a:pt x="2201" y="2238"/>
                </a:lnTo>
                <a:lnTo>
                  <a:pt x="2275" y="2275"/>
                </a:lnTo>
                <a:lnTo>
                  <a:pt x="2385" y="2238"/>
                </a:lnTo>
                <a:lnTo>
                  <a:pt x="2532" y="2165"/>
                </a:lnTo>
                <a:lnTo>
                  <a:pt x="2678" y="2128"/>
                </a:lnTo>
                <a:lnTo>
                  <a:pt x="2752" y="2091"/>
                </a:lnTo>
                <a:lnTo>
                  <a:pt x="2788" y="2055"/>
                </a:lnTo>
                <a:lnTo>
                  <a:pt x="2788" y="1981"/>
                </a:lnTo>
                <a:lnTo>
                  <a:pt x="2788" y="1908"/>
                </a:lnTo>
                <a:lnTo>
                  <a:pt x="2935" y="1761"/>
                </a:lnTo>
                <a:lnTo>
                  <a:pt x="3375" y="1284"/>
                </a:lnTo>
                <a:lnTo>
                  <a:pt x="3815" y="771"/>
                </a:lnTo>
                <a:lnTo>
                  <a:pt x="3852" y="1394"/>
                </a:lnTo>
                <a:lnTo>
                  <a:pt x="3852" y="2091"/>
                </a:lnTo>
                <a:lnTo>
                  <a:pt x="3889" y="2421"/>
                </a:lnTo>
                <a:lnTo>
                  <a:pt x="3962" y="2605"/>
                </a:lnTo>
                <a:lnTo>
                  <a:pt x="4036" y="2751"/>
                </a:lnTo>
                <a:lnTo>
                  <a:pt x="4109" y="2825"/>
                </a:lnTo>
                <a:lnTo>
                  <a:pt x="4219" y="2825"/>
                </a:lnTo>
                <a:lnTo>
                  <a:pt x="4476" y="3008"/>
                </a:lnTo>
                <a:lnTo>
                  <a:pt x="4732" y="3155"/>
                </a:lnTo>
                <a:lnTo>
                  <a:pt x="5063" y="3265"/>
                </a:lnTo>
                <a:lnTo>
                  <a:pt x="5356" y="3338"/>
                </a:lnTo>
                <a:lnTo>
                  <a:pt x="5246" y="3412"/>
                </a:lnTo>
                <a:lnTo>
                  <a:pt x="4732" y="3669"/>
                </a:lnTo>
                <a:lnTo>
                  <a:pt x="4512" y="3779"/>
                </a:lnTo>
                <a:lnTo>
                  <a:pt x="4292" y="3925"/>
                </a:lnTo>
                <a:lnTo>
                  <a:pt x="4219" y="3925"/>
                </a:lnTo>
                <a:lnTo>
                  <a:pt x="4182" y="3962"/>
                </a:lnTo>
                <a:lnTo>
                  <a:pt x="4072" y="4072"/>
                </a:lnTo>
                <a:lnTo>
                  <a:pt x="3962" y="4292"/>
                </a:lnTo>
                <a:lnTo>
                  <a:pt x="3889" y="4549"/>
                </a:lnTo>
                <a:lnTo>
                  <a:pt x="3852" y="5283"/>
                </a:lnTo>
                <a:lnTo>
                  <a:pt x="3852" y="5649"/>
                </a:lnTo>
                <a:lnTo>
                  <a:pt x="3852" y="6053"/>
                </a:lnTo>
                <a:lnTo>
                  <a:pt x="3559" y="5723"/>
                </a:lnTo>
                <a:lnTo>
                  <a:pt x="3229" y="5393"/>
                </a:lnTo>
                <a:lnTo>
                  <a:pt x="2642" y="4769"/>
                </a:lnTo>
                <a:lnTo>
                  <a:pt x="2568" y="4659"/>
                </a:lnTo>
                <a:lnTo>
                  <a:pt x="2495" y="4586"/>
                </a:lnTo>
                <a:lnTo>
                  <a:pt x="2385" y="4586"/>
                </a:lnTo>
                <a:lnTo>
                  <a:pt x="2385" y="4622"/>
                </a:lnTo>
                <a:lnTo>
                  <a:pt x="2312" y="4622"/>
                </a:lnTo>
                <a:lnTo>
                  <a:pt x="1908" y="4769"/>
                </a:lnTo>
                <a:lnTo>
                  <a:pt x="1468" y="4842"/>
                </a:lnTo>
                <a:lnTo>
                  <a:pt x="1064" y="4916"/>
                </a:lnTo>
                <a:lnTo>
                  <a:pt x="624" y="4952"/>
                </a:lnTo>
                <a:lnTo>
                  <a:pt x="1138" y="4329"/>
                </a:lnTo>
                <a:lnTo>
                  <a:pt x="1358" y="3999"/>
                </a:lnTo>
                <a:lnTo>
                  <a:pt x="1541" y="3632"/>
                </a:lnTo>
                <a:lnTo>
                  <a:pt x="1688" y="3595"/>
                </a:lnTo>
                <a:lnTo>
                  <a:pt x="1725" y="3558"/>
                </a:lnTo>
                <a:lnTo>
                  <a:pt x="1761" y="3485"/>
                </a:lnTo>
                <a:lnTo>
                  <a:pt x="1798" y="3448"/>
                </a:lnTo>
                <a:lnTo>
                  <a:pt x="1798" y="3375"/>
                </a:lnTo>
                <a:lnTo>
                  <a:pt x="1761" y="3302"/>
                </a:lnTo>
                <a:lnTo>
                  <a:pt x="1725" y="3265"/>
                </a:lnTo>
                <a:lnTo>
                  <a:pt x="1651" y="3228"/>
                </a:lnTo>
                <a:lnTo>
                  <a:pt x="1541" y="3045"/>
                </a:lnTo>
                <a:lnTo>
                  <a:pt x="1211" y="2458"/>
                </a:lnTo>
                <a:lnTo>
                  <a:pt x="844" y="1908"/>
                </a:lnTo>
                <a:lnTo>
                  <a:pt x="624" y="1651"/>
                </a:lnTo>
                <a:lnTo>
                  <a:pt x="367" y="1431"/>
                </a:lnTo>
                <a:lnTo>
                  <a:pt x="257" y="1394"/>
                </a:lnTo>
                <a:lnTo>
                  <a:pt x="184" y="1431"/>
                </a:lnTo>
                <a:lnTo>
                  <a:pt x="111" y="1504"/>
                </a:lnTo>
                <a:lnTo>
                  <a:pt x="111" y="1578"/>
                </a:lnTo>
                <a:lnTo>
                  <a:pt x="111" y="1614"/>
                </a:lnTo>
                <a:lnTo>
                  <a:pt x="331" y="1945"/>
                </a:lnTo>
                <a:lnTo>
                  <a:pt x="551" y="2238"/>
                </a:lnTo>
                <a:lnTo>
                  <a:pt x="771" y="2531"/>
                </a:lnTo>
                <a:lnTo>
                  <a:pt x="954" y="2825"/>
                </a:lnTo>
                <a:lnTo>
                  <a:pt x="1101" y="3155"/>
                </a:lnTo>
                <a:lnTo>
                  <a:pt x="1174" y="3338"/>
                </a:lnTo>
                <a:lnTo>
                  <a:pt x="1284" y="3522"/>
                </a:lnTo>
                <a:lnTo>
                  <a:pt x="1101" y="3669"/>
                </a:lnTo>
                <a:lnTo>
                  <a:pt x="918" y="3815"/>
                </a:lnTo>
                <a:lnTo>
                  <a:pt x="587" y="4219"/>
                </a:lnTo>
                <a:lnTo>
                  <a:pt x="294" y="4622"/>
                </a:lnTo>
                <a:lnTo>
                  <a:pt x="37" y="5062"/>
                </a:lnTo>
                <a:lnTo>
                  <a:pt x="1" y="5172"/>
                </a:lnTo>
                <a:lnTo>
                  <a:pt x="1" y="5283"/>
                </a:lnTo>
                <a:lnTo>
                  <a:pt x="74" y="5356"/>
                </a:lnTo>
                <a:lnTo>
                  <a:pt x="184" y="5393"/>
                </a:lnTo>
                <a:lnTo>
                  <a:pt x="734" y="5393"/>
                </a:lnTo>
                <a:lnTo>
                  <a:pt x="1284" y="5356"/>
                </a:lnTo>
                <a:lnTo>
                  <a:pt x="1835" y="5246"/>
                </a:lnTo>
                <a:lnTo>
                  <a:pt x="2348" y="5062"/>
                </a:lnTo>
                <a:lnTo>
                  <a:pt x="2568" y="5356"/>
                </a:lnTo>
                <a:lnTo>
                  <a:pt x="2788" y="5576"/>
                </a:lnTo>
                <a:lnTo>
                  <a:pt x="3229" y="6163"/>
                </a:lnTo>
                <a:lnTo>
                  <a:pt x="3485" y="6383"/>
                </a:lnTo>
                <a:lnTo>
                  <a:pt x="3632" y="6493"/>
                </a:lnTo>
                <a:lnTo>
                  <a:pt x="3779" y="6566"/>
                </a:lnTo>
                <a:lnTo>
                  <a:pt x="3889" y="6566"/>
                </a:lnTo>
                <a:lnTo>
                  <a:pt x="4036" y="6530"/>
                </a:lnTo>
                <a:lnTo>
                  <a:pt x="4146" y="6603"/>
                </a:lnTo>
                <a:lnTo>
                  <a:pt x="4292" y="6603"/>
                </a:lnTo>
                <a:lnTo>
                  <a:pt x="4366" y="6530"/>
                </a:lnTo>
                <a:lnTo>
                  <a:pt x="4402" y="6456"/>
                </a:lnTo>
                <a:lnTo>
                  <a:pt x="4439" y="6383"/>
                </a:lnTo>
                <a:lnTo>
                  <a:pt x="4402" y="6310"/>
                </a:lnTo>
                <a:lnTo>
                  <a:pt x="4366" y="6273"/>
                </a:lnTo>
                <a:lnTo>
                  <a:pt x="4329" y="6236"/>
                </a:lnTo>
                <a:lnTo>
                  <a:pt x="4292" y="6053"/>
                </a:lnTo>
                <a:lnTo>
                  <a:pt x="4292" y="5833"/>
                </a:lnTo>
                <a:lnTo>
                  <a:pt x="4256" y="5172"/>
                </a:lnTo>
                <a:lnTo>
                  <a:pt x="4256" y="4769"/>
                </a:lnTo>
                <a:lnTo>
                  <a:pt x="4256" y="4402"/>
                </a:lnTo>
                <a:lnTo>
                  <a:pt x="4402" y="4402"/>
                </a:lnTo>
                <a:lnTo>
                  <a:pt x="4476" y="4365"/>
                </a:lnTo>
                <a:lnTo>
                  <a:pt x="4549" y="4292"/>
                </a:lnTo>
                <a:lnTo>
                  <a:pt x="4549" y="4255"/>
                </a:lnTo>
                <a:lnTo>
                  <a:pt x="4622" y="4219"/>
                </a:lnTo>
                <a:lnTo>
                  <a:pt x="5209" y="3889"/>
                </a:lnTo>
                <a:lnTo>
                  <a:pt x="5539" y="3705"/>
                </a:lnTo>
                <a:lnTo>
                  <a:pt x="5686" y="3595"/>
                </a:lnTo>
                <a:lnTo>
                  <a:pt x="5833" y="3485"/>
                </a:lnTo>
                <a:lnTo>
                  <a:pt x="5980" y="3485"/>
                </a:lnTo>
                <a:lnTo>
                  <a:pt x="6090" y="3448"/>
                </a:lnTo>
                <a:lnTo>
                  <a:pt x="6126" y="3375"/>
                </a:lnTo>
                <a:lnTo>
                  <a:pt x="6163" y="3302"/>
                </a:lnTo>
                <a:lnTo>
                  <a:pt x="6163" y="3228"/>
                </a:lnTo>
                <a:lnTo>
                  <a:pt x="6126" y="3118"/>
                </a:lnTo>
                <a:lnTo>
                  <a:pt x="6090" y="3045"/>
                </a:lnTo>
                <a:lnTo>
                  <a:pt x="5980" y="3008"/>
                </a:lnTo>
                <a:lnTo>
                  <a:pt x="5576" y="2935"/>
                </a:lnTo>
                <a:lnTo>
                  <a:pt x="5173" y="2788"/>
                </a:lnTo>
                <a:lnTo>
                  <a:pt x="4769" y="2678"/>
                </a:lnTo>
                <a:lnTo>
                  <a:pt x="4366" y="2568"/>
                </a:lnTo>
                <a:lnTo>
                  <a:pt x="4366" y="2275"/>
                </a:lnTo>
                <a:lnTo>
                  <a:pt x="4329" y="2018"/>
                </a:lnTo>
                <a:lnTo>
                  <a:pt x="4256" y="1468"/>
                </a:lnTo>
                <a:lnTo>
                  <a:pt x="4256" y="881"/>
                </a:lnTo>
                <a:lnTo>
                  <a:pt x="4219" y="551"/>
                </a:lnTo>
                <a:lnTo>
                  <a:pt x="4182" y="257"/>
                </a:lnTo>
                <a:lnTo>
                  <a:pt x="4219" y="184"/>
                </a:lnTo>
                <a:lnTo>
                  <a:pt x="4256" y="110"/>
                </a:lnTo>
                <a:lnTo>
                  <a:pt x="4219" y="37"/>
                </a:lnTo>
                <a:lnTo>
                  <a:pt x="4182" y="0"/>
                </a:lnTo>
                <a:close/>
              </a:path>
            </a:pathLst>
          </a:custGeom>
          <a:solidFill>
            <a:srgbClr val="6D9EE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A4C2F4"/>
              </a:solidFill>
              <a:latin typeface="Arial"/>
              <a:ea typeface="Arial"/>
              <a:cs typeface="Arial"/>
              <a:sym typeface="Arial"/>
            </a:endParaRPr>
          </a:p>
        </p:txBody>
      </p:sp>
      <p:sp>
        <p:nvSpPr>
          <p:cNvPr id="941" name="Google Shape;941;p42"/>
          <p:cNvSpPr/>
          <p:nvPr/>
        </p:nvSpPr>
        <p:spPr>
          <a:xfrm>
            <a:off x="1482765" y="4209515"/>
            <a:ext cx="210213" cy="458889"/>
          </a:xfrm>
          <a:custGeom>
            <a:avLst/>
            <a:gdLst/>
            <a:ahLst/>
            <a:cxnLst/>
            <a:rect l="l" t="t" r="r" b="b"/>
            <a:pathLst>
              <a:path w="7411" h="16178" extrusionOk="0">
                <a:moveTo>
                  <a:pt x="3339" y="147"/>
                </a:moveTo>
                <a:lnTo>
                  <a:pt x="3229" y="441"/>
                </a:lnTo>
                <a:lnTo>
                  <a:pt x="3155" y="734"/>
                </a:lnTo>
                <a:lnTo>
                  <a:pt x="3119" y="1358"/>
                </a:lnTo>
                <a:lnTo>
                  <a:pt x="3082" y="2972"/>
                </a:lnTo>
                <a:lnTo>
                  <a:pt x="3119" y="4476"/>
                </a:lnTo>
                <a:lnTo>
                  <a:pt x="3119" y="5283"/>
                </a:lnTo>
                <a:lnTo>
                  <a:pt x="3119" y="5576"/>
                </a:lnTo>
                <a:lnTo>
                  <a:pt x="3155" y="5723"/>
                </a:lnTo>
                <a:lnTo>
                  <a:pt x="3229" y="5870"/>
                </a:lnTo>
                <a:lnTo>
                  <a:pt x="3265" y="5906"/>
                </a:lnTo>
                <a:lnTo>
                  <a:pt x="3339" y="5943"/>
                </a:lnTo>
                <a:lnTo>
                  <a:pt x="3375" y="5943"/>
                </a:lnTo>
                <a:lnTo>
                  <a:pt x="3449" y="5870"/>
                </a:lnTo>
                <a:lnTo>
                  <a:pt x="3486" y="5760"/>
                </a:lnTo>
                <a:lnTo>
                  <a:pt x="3522" y="5649"/>
                </a:lnTo>
                <a:lnTo>
                  <a:pt x="3522" y="5393"/>
                </a:lnTo>
                <a:lnTo>
                  <a:pt x="3522" y="4586"/>
                </a:lnTo>
                <a:lnTo>
                  <a:pt x="3486" y="2972"/>
                </a:lnTo>
                <a:lnTo>
                  <a:pt x="3522" y="1504"/>
                </a:lnTo>
                <a:lnTo>
                  <a:pt x="3522" y="808"/>
                </a:lnTo>
                <a:lnTo>
                  <a:pt x="3486" y="477"/>
                </a:lnTo>
                <a:lnTo>
                  <a:pt x="3412" y="294"/>
                </a:lnTo>
                <a:lnTo>
                  <a:pt x="3375" y="147"/>
                </a:lnTo>
                <a:close/>
                <a:moveTo>
                  <a:pt x="1725" y="1"/>
                </a:moveTo>
                <a:lnTo>
                  <a:pt x="1688" y="37"/>
                </a:lnTo>
                <a:lnTo>
                  <a:pt x="1615" y="147"/>
                </a:lnTo>
                <a:lnTo>
                  <a:pt x="1578" y="294"/>
                </a:lnTo>
                <a:lnTo>
                  <a:pt x="1541" y="624"/>
                </a:lnTo>
                <a:lnTo>
                  <a:pt x="1578" y="1284"/>
                </a:lnTo>
                <a:lnTo>
                  <a:pt x="1615" y="2898"/>
                </a:lnTo>
                <a:lnTo>
                  <a:pt x="1725" y="6236"/>
                </a:lnTo>
                <a:lnTo>
                  <a:pt x="1761" y="6346"/>
                </a:lnTo>
                <a:lnTo>
                  <a:pt x="1798" y="6383"/>
                </a:lnTo>
                <a:lnTo>
                  <a:pt x="1872" y="6420"/>
                </a:lnTo>
                <a:lnTo>
                  <a:pt x="1945" y="6456"/>
                </a:lnTo>
                <a:lnTo>
                  <a:pt x="2018" y="6420"/>
                </a:lnTo>
                <a:lnTo>
                  <a:pt x="2092" y="6383"/>
                </a:lnTo>
                <a:lnTo>
                  <a:pt x="2165" y="6346"/>
                </a:lnTo>
                <a:lnTo>
                  <a:pt x="2165" y="6236"/>
                </a:lnTo>
                <a:lnTo>
                  <a:pt x="2165" y="5980"/>
                </a:lnTo>
                <a:lnTo>
                  <a:pt x="2165" y="5943"/>
                </a:lnTo>
                <a:lnTo>
                  <a:pt x="2055" y="3008"/>
                </a:lnTo>
                <a:lnTo>
                  <a:pt x="1982" y="1394"/>
                </a:lnTo>
                <a:lnTo>
                  <a:pt x="1945" y="587"/>
                </a:lnTo>
                <a:lnTo>
                  <a:pt x="1908" y="294"/>
                </a:lnTo>
                <a:lnTo>
                  <a:pt x="1872" y="147"/>
                </a:lnTo>
                <a:lnTo>
                  <a:pt x="1761" y="37"/>
                </a:lnTo>
                <a:lnTo>
                  <a:pt x="1725" y="1"/>
                </a:lnTo>
                <a:close/>
                <a:moveTo>
                  <a:pt x="4953" y="184"/>
                </a:moveTo>
                <a:lnTo>
                  <a:pt x="4879" y="221"/>
                </a:lnTo>
                <a:lnTo>
                  <a:pt x="4843" y="257"/>
                </a:lnTo>
                <a:lnTo>
                  <a:pt x="4843" y="331"/>
                </a:lnTo>
                <a:lnTo>
                  <a:pt x="4769" y="1101"/>
                </a:lnTo>
                <a:lnTo>
                  <a:pt x="4733" y="1908"/>
                </a:lnTo>
                <a:lnTo>
                  <a:pt x="4733" y="3522"/>
                </a:lnTo>
                <a:lnTo>
                  <a:pt x="4733" y="5136"/>
                </a:lnTo>
                <a:lnTo>
                  <a:pt x="4696" y="5870"/>
                </a:lnTo>
                <a:lnTo>
                  <a:pt x="4696" y="6273"/>
                </a:lnTo>
                <a:lnTo>
                  <a:pt x="4769" y="6640"/>
                </a:lnTo>
                <a:lnTo>
                  <a:pt x="4806" y="6713"/>
                </a:lnTo>
                <a:lnTo>
                  <a:pt x="4916" y="6750"/>
                </a:lnTo>
                <a:lnTo>
                  <a:pt x="5026" y="6713"/>
                </a:lnTo>
                <a:lnTo>
                  <a:pt x="5100" y="6640"/>
                </a:lnTo>
                <a:lnTo>
                  <a:pt x="5173" y="6273"/>
                </a:lnTo>
                <a:lnTo>
                  <a:pt x="5173" y="5870"/>
                </a:lnTo>
                <a:lnTo>
                  <a:pt x="5136" y="5136"/>
                </a:lnTo>
                <a:lnTo>
                  <a:pt x="5136" y="3522"/>
                </a:lnTo>
                <a:lnTo>
                  <a:pt x="5173" y="1908"/>
                </a:lnTo>
                <a:lnTo>
                  <a:pt x="5136" y="1138"/>
                </a:lnTo>
                <a:lnTo>
                  <a:pt x="5100" y="331"/>
                </a:lnTo>
                <a:lnTo>
                  <a:pt x="5100" y="257"/>
                </a:lnTo>
                <a:lnTo>
                  <a:pt x="5063" y="221"/>
                </a:lnTo>
                <a:lnTo>
                  <a:pt x="4953" y="184"/>
                </a:lnTo>
                <a:close/>
                <a:moveTo>
                  <a:pt x="6273" y="2678"/>
                </a:moveTo>
                <a:lnTo>
                  <a:pt x="6273" y="2715"/>
                </a:lnTo>
                <a:lnTo>
                  <a:pt x="6200" y="3008"/>
                </a:lnTo>
                <a:lnTo>
                  <a:pt x="6163" y="3302"/>
                </a:lnTo>
                <a:lnTo>
                  <a:pt x="6127" y="3925"/>
                </a:lnTo>
                <a:lnTo>
                  <a:pt x="6127" y="5173"/>
                </a:lnTo>
                <a:lnTo>
                  <a:pt x="6090" y="7667"/>
                </a:lnTo>
                <a:lnTo>
                  <a:pt x="6090" y="7887"/>
                </a:lnTo>
                <a:lnTo>
                  <a:pt x="6127" y="7960"/>
                </a:lnTo>
                <a:lnTo>
                  <a:pt x="6163" y="8034"/>
                </a:lnTo>
                <a:lnTo>
                  <a:pt x="6237" y="8070"/>
                </a:lnTo>
                <a:lnTo>
                  <a:pt x="6383" y="8070"/>
                </a:lnTo>
                <a:lnTo>
                  <a:pt x="6457" y="8034"/>
                </a:lnTo>
                <a:lnTo>
                  <a:pt x="6493" y="7960"/>
                </a:lnTo>
                <a:lnTo>
                  <a:pt x="6530" y="7887"/>
                </a:lnTo>
                <a:lnTo>
                  <a:pt x="6530" y="5283"/>
                </a:lnTo>
                <a:lnTo>
                  <a:pt x="6530" y="3962"/>
                </a:lnTo>
                <a:lnTo>
                  <a:pt x="6493" y="3339"/>
                </a:lnTo>
                <a:lnTo>
                  <a:pt x="6457" y="3008"/>
                </a:lnTo>
                <a:lnTo>
                  <a:pt x="6383" y="2715"/>
                </a:lnTo>
                <a:lnTo>
                  <a:pt x="6347" y="2678"/>
                </a:lnTo>
                <a:close/>
                <a:moveTo>
                  <a:pt x="3265" y="7887"/>
                </a:moveTo>
                <a:lnTo>
                  <a:pt x="3082" y="8107"/>
                </a:lnTo>
                <a:lnTo>
                  <a:pt x="2862" y="8291"/>
                </a:lnTo>
                <a:lnTo>
                  <a:pt x="2679" y="8401"/>
                </a:lnTo>
                <a:lnTo>
                  <a:pt x="2458" y="8474"/>
                </a:lnTo>
                <a:lnTo>
                  <a:pt x="2458" y="8474"/>
                </a:lnTo>
                <a:lnTo>
                  <a:pt x="2605" y="8291"/>
                </a:lnTo>
                <a:lnTo>
                  <a:pt x="2752" y="8144"/>
                </a:lnTo>
                <a:lnTo>
                  <a:pt x="2972" y="7997"/>
                </a:lnTo>
                <a:lnTo>
                  <a:pt x="3192" y="7924"/>
                </a:lnTo>
                <a:lnTo>
                  <a:pt x="3265" y="7887"/>
                </a:lnTo>
                <a:close/>
                <a:moveTo>
                  <a:pt x="4806" y="9501"/>
                </a:moveTo>
                <a:lnTo>
                  <a:pt x="4513" y="9538"/>
                </a:lnTo>
                <a:lnTo>
                  <a:pt x="4329" y="9574"/>
                </a:lnTo>
                <a:lnTo>
                  <a:pt x="4072" y="9574"/>
                </a:lnTo>
                <a:lnTo>
                  <a:pt x="4072" y="9611"/>
                </a:lnTo>
                <a:lnTo>
                  <a:pt x="4072" y="9684"/>
                </a:lnTo>
                <a:lnTo>
                  <a:pt x="4109" y="9758"/>
                </a:lnTo>
                <a:lnTo>
                  <a:pt x="4146" y="9831"/>
                </a:lnTo>
                <a:lnTo>
                  <a:pt x="4219" y="9868"/>
                </a:lnTo>
                <a:lnTo>
                  <a:pt x="4293" y="9905"/>
                </a:lnTo>
                <a:lnTo>
                  <a:pt x="4476" y="9941"/>
                </a:lnTo>
                <a:lnTo>
                  <a:pt x="4659" y="9905"/>
                </a:lnTo>
                <a:lnTo>
                  <a:pt x="4806" y="9941"/>
                </a:lnTo>
                <a:lnTo>
                  <a:pt x="4953" y="9978"/>
                </a:lnTo>
                <a:lnTo>
                  <a:pt x="5100" y="10015"/>
                </a:lnTo>
                <a:lnTo>
                  <a:pt x="5246" y="10125"/>
                </a:lnTo>
                <a:lnTo>
                  <a:pt x="5320" y="10235"/>
                </a:lnTo>
                <a:lnTo>
                  <a:pt x="5430" y="10381"/>
                </a:lnTo>
                <a:lnTo>
                  <a:pt x="5466" y="10528"/>
                </a:lnTo>
                <a:lnTo>
                  <a:pt x="5503" y="10675"/>
                </a:lnTo>
                <a:lnTo>
                  <a:pt x="5540" y="10748"/>
                </a:lnTo>
                <a:lnTo>
                  <a:pt x="5613" y="10822"/>
                </a:lnTo>
                <a:lnTo>
                  <a:pt x="5833" y="10822"/>
                </a:lnTo>
                <a:lnTo>
                  <a:pt x="5907" y="10748"/>
                </a:lnTo>
                <a:lnTo>
                  <a:pt x="5943" y="10711"/>
                </a:lnTo>
                <a:lnTo>
                  <a:pt x="5980" y="10601"/>
                </a:lnTo>
                <a:lnTo>
                  <a:pt x="5907" y="10308"/>
                </a:lnTo>
                <a:lnTo>
                  <a:pt x="5760" y="10051"/>
                </a:lnTo>
                <a:lnTo>
                  <a:pt x="5576" y="9831"/>
                </a:lnTo>
                <a:lnTo>
                  <a:pt x="5356" y="9648"/>
                </a:lnTo>
                <a:lnTo>
                  <a:pt x="5100" y="9538"/>
                </a:lnTo>
                <a:lnTo>
                  <a:pt x="4806" y="9501"/>
                </a:lnTo>
                <a:close/>
                <a:moveTo>
                  <a:pt x="4879" y="8547"/>
                </a:moveTo>
                <a:lnTo>
                  <a:pt x="5136" y="8621"/>
                </a:lnTo>
                <a:lnTo>
                  <a:pt x="5393" y="8731"/>
                </a:lnTo>
                <a:lnTo>
                  <a:pt x="5650" y="8877"/>
                </a:lnTo>
                <a:lnTo>
                  <a:pt x="5907" y="9061"/>
                </a:lnTo>
                <a:lnTo>
                  <a:pt x="6090" y="9244"/>
                </a:lnTo>
                <a:lnTo>
                  <a:pt x="6310" y="9464"/>
                </a:lnTo>
                <a:lnTo>
                  <a:pt x="6457" y="9684"/>
                </a:lnTo>
                <a:lnTo>
                  <a:pt x="6603" y="9941"/>
                </a:lnTo>
                <a:lnTo>
                  <a:pt x="6714" y="10198"/>
                </a:lnTo>
                <a:lnTo>
                  <a:pt x="6787" y="10491"/>
                </a:lnTo>
                <a:lnTo>
                  <a:pt x="6860" y="10748"/>
                </a:lnTo>
                <a:lnTo>
                  <a:pt x="6934" y="11078"/>
                </a:lnTo>
                <a:lnTo>
                  <a:pt x="6934" y="11372"/>
                </a:lnTo>
                <a:lnTo>
                  <a:pt x="6934" y="11665"/>
                </a:lnTo>
                <a:lnTo>
                  <a:pt x="6934" y="11995"/>
                </a:lnTo>
                <a:lnTo>
                  <a:pt x="6824" y="12619"/>
                </a:lnTo>
                <a:lnTo>
                  <a:pt x="6677" y="13206"/>
                </a:lnTo>
                <a:lnTo>
                  <a:pt x="6530" y="13499"/>
                </a:lnTo>
                <a:lnTo>
                  <a:pt x="6383" y="13793"/>
                </a:lnTo>
                <a:lnTo>
                  <a:pt x="6310" y="13939"/>
                </a:lnTo>
                <a:lnTo>
                  <a:pt x="6163" y="14050"/>
                </a:lnTo>
                <a:lnTo>
                  <a:pt x="5907" y="14270"/>
                </a:lnTo>
                <a:lnTo>
                  <a:pt x="5540" y="14526"/>
                </a:lnTo>
                <a:lnTo>
                  <a:pt x="5173" y="14857"/>
                </a:lnTo>
                <a:lnTo>
                  <a:pt x="5026" y="14967"/>
                </a:lnTo>
                <a:lnTo>
                  <a:pt x="4659" y="15187"/>
                </a:lnTo>
                <a:lnTo>
                  <a:pt x="4659" y="15187"/>
                </a:lnTo>
                <a:lnTo>
                  <a:pt x="4806" y="14857"/>
                </a:lnTo>
                <a:lnTo>
                  <a:pt x="4916" y="14636"/>
                </a:lnTo>
                <a:lnTo>
                  <a:pt x="4953" y="14490"/>
                </a:lnTo>
                <a:lnTo>
                  <a:pt x="4989" y="14380"/>
                </a:lnTo>
                <a:lnTo>
                  <a:pt x="4953" y="14270"/>
                </a:lnTo>
                <a:lnTo>
                  <a:pt x="4916" y="14160"/>
                </a:lnTo>
                <a:lnTo>
                  <a:pt x="4843" y="14123"/>
                </a:lnTo>
                <a:lnTo>
                  <a:pt x="4659" y="14123"/>
                </a:lnTo>
                <a:lnTo>
                  <a:pt x="4586" y="14160"/>
                </a:lnTo>
                <a:lnTo>
                  <a:pt x="4549" y="14233"/>
                </a:lnTo>
                <a:lnTo>
                  <a:pt x="4513" y="14343"/>
                </a:lnTo>
                <a:lnTo>
                  <a:pt x="4549" y="14453"/>
                </a:lnTo>
                <a:lnTo>
                  <a:pt x="4513" y="14526"/>
                </a:lnTo>
                <a:lnTo>
                  <a:pt x="4439" y="14783"/>
                </a:lnTo>
                <a:lnTo>
                  <a:pt x="4366" y="15003"/>
                </a:lnTo>
                <a:lnTo>
                  <a:pt x="4329" y="15260"/>
                </a:lnTo>
                <a:lnTo>
                  <a:pt x="4366" y="15333"/>
                </a:lnTo>
                <a:lnTo>
                  <a:pt x="4293" y="15370"/>
                </a:lnTo>
                <a:lnTo>
                  <a:pt x="3999" y="15480"/>
                </a:lnTo>
                <a:lnTo>
                  <a:pt x="3632" y="15590"/>
                </a:lnTo>
                <a:lnTo>
                  <a:pt x="3816" y="15333"/>
                </a:lnTo>
                <a:lnTo>
                  <a:pt x="4109" y="14746"/>
                </a:lnTo>
                <a:lnTo>
                  <a:pt x="4109" y="14673"/>
                </a:lnTo>
                <a:lnTo>
                  <a:pt x="4109" y="14600"/>
                </a:lnTo>
                <a:lnTo>
                  <a:pt x="4072" y="14526"/>
                </a:lnTo>
                <a:lnTo>
                  <a:pt x="4036" y="14490"/>
                </a:lnTo>
                <a:lnTo>
                  <a:pt x="3962" y="14453"/>
                </a:lnTo>
                <a:lnTo>
                  <a:pt x="3889" y="14453"/>
                </a:lnTo>
                <a:lnTo>
                  <a:pt x="3816" y="14490"/>
                </a:lnTo>
                <a:lnTo>
                  <a:pt x="3779" y="14563"/>
                </a:lnTo>
                <a:lnTo>
                  <a:pt x="3486" y="15150"/>
                </a:lnTo>
                <a:lnTo>
                  <a:pt x="3339" y="15407"/>
                </a:lnTo>
                <a:lnTo>
                  <a:pt x="3229" y="15663"/>
                </a:lnTo>
                <a:lnTo>
                  <a:pt x="2899" y="15700"/>
                </a:lnTo>
                <a:lnTo>
                  <a:pt x="2532" y="15627"/>
                </a:lnTo>
                <a:lnTo>
                  <a:pt x="2752" y="15407"/>
                </a:lnTo>
                <a:lnTo>
                  <a:pt x="2935" y="15187"/>
                </a:lnTo>
                <a:lnTo>
                  <a:pt x="3119" y="14893"/>
                </a:lnTo>
                <a:lnTo>
                  <a:pt x="3265" y="14600"/>
                </a:lnTo>
                <a:lnTo>
                  <a:pt x="3339" y="14600"/>
                </a:lnTo>
                <a:lnTo>
                  <a:pt x="3375" y="14526"/>
                </a:lnTo>
                <a:lnTo>
                  <a:pt x="3412" y="14490"/>
                </a:lnTo>
                <a:lnTo>
                  <a:pt x="3449" y="14380"/>
                </a:lnTo>
                <a:lnTo>
                  <a:pt x="3412" y="14343"/>
                </a:lnTo>
                <a:lnTo>
                  <a:pt x="3412" y="14270"/>
                </a:lnTo>
                <a:lnTo>
                  <a:pt x="3339" y="14233"/>
                </a:lnTo>
                <a:lnTo>
                  <a:pt x="3229" y="14196"/>
                </a:lnTo>
                <a:lnTo>
                  <a:pt x="3155" y="14196"/>
                </a:lnTo>
                <a:lnTo>
                  <a:pt x="3045" y="14233"/>
                </a:lnTo>
                <a:lnTo>
                  <a:pt x="2935" y="14380"/>
                </a:lnTo>
                <a:lnTo>
                  <a:pt x="2752" y="14673"/>
                </a:lnTo>
                <a:lnTo>
                  <a:pt x="2495" y="15077"/>
                </a:lnTo>
                <a:lnTo>
                  <a:pt x="2238" y="15443"/>
                </a:lnTo>
                <a:lnTo>
                  <a:pt x="2202" y="15553"/>
                </a:lnTo>
                <a:lnTo>
                  <a:pt x="1908" y="15370"/>
                </a:lnTo>
                <a:lnTo>
                  <a:pt x="1615" y="15187"/>
                </a:lnTo>
                <a:lnTo>
                  <a:pt x="1761" y="15077"/>
                </a:lnTo>
                <a:lnTo>
                  <a:pt x="1872" y="14967"/>
                </a:lnTo>
                <a:lnTo>
                  <a:pt x="2238" y="14563"/>
                </a:lnTo>
                <a:lnTo>
                  <a:pt x="2568" y="14196"/>
                </a:lnTo>
                <a:lnTo>
                  <a:pt x="2715" y="13976"/>
                </a:lnTo>
                <a:lnTo>
                  <a:pt x="2789" y="13756"/>
                </a:lnTo>
                <a:lnTo>
                  <a:pt x="2789" y="13683"/>
                </a:lnTo>
                <a:lnTo>
                  <a:pt x="2752" y="13609"/>
                </a:lnTo>
                <a:lnTo>
                  <a:pt x="2642" y="13609"/>
                </a:lnTo>
                <a:lnTo>
                  <a:pt x="2422" y="13719"/>
                </a:lnTo>
                <a:lnTo>
                  <a:pt x="2238" y="13866"/>
                </a:lnTo>
                <a:lnTo>
                  <a:pt x="1945" y="14233"/>
                </a:lnTo>
                <a:lnTo>
                  <a:pt x="1578" y="14673"/>
                </a:lnTo>
                <a:lnTo>
                  <a:pt x="1505" y="14820"/>
                </a:lnTo>
                <a:lnTo>
                  <a:pt x="1431" y="15003"/>
                </a:lnTo>
                <a:lnTo>
                  <a:pt x="1138" y="14636"/>
                </a:lnTo>
                <a:lnTo>
                  <a:pt x="1468" y="14306"/>
                </a:lnTo>
                <a:lnTo>
                  <a:pt x="1761" y="13939"/>
                </a:lnTo>
                <a:lnTo>
                  <a:pt x="2312" y="13206"/>
                </a:lnTo>
                <a:lnTo>
                  <a:pt x="2312" y="13132"/>
                </a:lnTo>
                <a:lnTo>
                  <a:pt x="2312" y="13059"/>
                </a:lnTo>
                <a:lnTo>
                  <a:pt x="2238" y="12949"/>
                </a:lnTo>
                <a:lnTo>
                  <a:pt x="2202" y="12912"/>
                </a:lnTo>
                <a:lnTo>
                  <a:pt x="2055" y="12912"/>
                </a:lnTo>
                <a:lnTo>
                  <a:pt x="1982" y="12949"/>
                </a:lnTo>
                <a:lnTo>
                  <a:pt x="1431" y="13646"/>
                </a:lnTo>
                <a:lnTo>
                  <a:pt x="1211" y="14013"/>
                </a:lnTo>
                <a:lnTo>
                  <a:pt x="991" y="14380"/>
                </a:lnTo>
                <a:lnTo>
                  <a:pt x="844" y="14050"/>
                </a:lnTo>
                <a:lnTo>
                  <a:pt x="698" y="13719"/>
                </a:lnTo>
                <a:lnTo>
                  <a:pt x="1028" y="13426"/>
                </a:lnTo>
                <a:lnTo>
                  <a:pt x="1358" y="13096"/>
                </a:lnTo>
                <a:lnTo>
                  <a:pt x="1872" y="12436"/>
                </a:lnTo>
                <a:lnTo>
                  <a:pt x="1908" y="12362"/>
                </a:lnTo>
                <a:lnTo>
                  <a:pt x="1908" y="12289"/>
                </a:lnTo>
                <a:lnTo>
                  <a:pt x="1872" y="12215"/>
                </a:lnTo>
                <a:lnTo>
                  <a:pt x="1835" y="12179"/>
                </a:lnTo>
                <a:lnTo>
                  <a:pt x="1761" y="12142"/>
                </a:lnTo>
                <a:lnTo>
                  <a:pt x="1688" y="12105"/>
                </a:lnTo>
                <a:lnTo>
                  <a:pt x="1615" y="12105"/>
                </a:lnTo>
                <a:lnTo>
                  <a:pt x="1541" y="12179"/>
                </a:lnTo>
                <a:lnTo>
                  <a:pt x="1065" y="12729"/>
                </a:lnTo>
                <a:lnTo>
                  <a:pt x="808" y="13022"/>
                </a:lnTo>
                <a:lnTo>
                  <a:pt x="624" y="13353"/>
                </a:lnTo>
                <a:lnTo>
                  <a:pt x="588" y="13206"/>
                </a:lnTo>
                <a:lnTo>
                  <a:pt x="551" y="12876"/>
                </a:lnTo>
                <a:lnTo>
                  <a:pt x="771" y="12656"/>
                </a:lnTo>
                <a:lnTo>
                  <a:pt x="1028" y="12399"/>
                </a:lnTo>
                <a:lnTo>
                  <a:pt x="1321" y="12069"/>
                </a:lnTo>
                <a:lnTo>
                  <a:pt x="1468" y="11885"/>
                </a:lnTo>
                <a:lnTo>
                  <a:pt x="1505" y="11775"/>
                </a:lnTo>
                <a:lnTo>
                  <a:pt x="1505" y="11665"/>
                </a:lnTo>
                <a:lnTo>
                  <a:pt x="1505" y="11592"/>
                </a:lnTo>
                <a:lnTo>
                  <a:pt x="1468" y="11555"/>
                </a:lnTo>
                <a:lnTo>
                  <a:pt x="1395" y="11518"/>
                </a:lnTo>
                <a:lnTo>
                  <a:pt x="1358" y="11555"/>
                </a:lnTo>
                <a:lnTo>
                  <a:pt x="1175" y="11629"/>
                </a:lnTo>
                <a:lnTo>
                  <a:pt x="1028" y="11775"/>
                </a:lnTo>
                <a:lnTo>
                  <a:pt x="771" y="12105"/>
                </a:lnTo>
                <a:lnTo>
                  <a:pt x="514" y="12436"/>
                </a:lnTo>
                <a:lnTo>
                  <a:pt x="514" y="11922"/>
                </a:lnTo>
                <a:lnTo>
                  <a:pt x="624" y="11812"/>
                </a:lnTo>
                <a:lnTo>
                  <a:pt x="734" y="11702"/>
                </a:lnTo>
                <a:lnTo>
                  <a:pt x="808" y="11482"/>
                </a:lnTo>
                <a:lnTo>
                  <a:pt x="991" y="11445"/>
                </a:lnTo>
                <a:lnTo>
                  <a:pt x="1138" y="11408"/>
                </a:lnTo>
                <a:lnTo>
                  <a:pt x="1248" y="11298"/>
                </a:lnTo>
                <a:lnTo>
                  <a:pt x="1358" y="11188"/>
                </a:lnTo>
                <a:lnTo>
                  <a:pt x="1468" y="11078"/>
                </a:lnTo>
                <a:lnTo>
                  <a:pt x="1505" y="10932"/>
                </a:lnTo>
                <a:lnTo>
                  <a:pt x="1505" y="10858"/>
                </a:lnTo>
                <a:lnTo>
                  <a:pt x="1505" y="10785"/>
                </a:lnTo>
                <a:lnTo>
                  <a:pt x="1468" y="10711"/>
                </a:lnTo>
                <a:lnTo>
                  <a:pt x="1395" y="10675"/>
                </a:lnTo>
                <a:lnTo>
                  <a:pt x="1175" y="10675"/>
                </a:lnTo>
                <a:lnTo>
                  <a:pt x="1101" y="10748"/>
                </a:lnTo>
                <a:lnTo>
                  <a:pt x="1065" y="10822"/>
                </a:lnTo>
                <a:lnTo>
                  <a:pt x="1028" y="10932"/>
                </a:lnTo>
                <a:lnTo>
                  <a:pt x="954" y="11005"/>
                </a:lnTo>
                <a:lnTo>
                  <a:pt x="844" y="11042"/>
                </a:lnTo>
                <a:lnTo>
                  <a:pt x="698" y="11078"/>
                </a:lnTo>
                <a:lnTo>
                  <a:pt x="881" y="10785"/>
                </a:lnTo>
                <a:lnTo>
                  <a:pt x="954" y="10675"/>
                </a:lnTo>
                <a:lnTo>
                  <a:pt x="1101" y="10565"/>
                </a:lnTo>
                <a:lnTo>
                  <a:pt x="1211" y="10455"/>
                </a:lnTo>
                <a:lnTo>
                  <a:pt x="1395" y="10418"/>
                </a:lnTo>
                <a:lnTo>
                  <a:pt x="1541" y="10345"/>
                </a:lnTo>
                <a:lnTo>
                  <a:pt x="1725" y="10345"/>
                </a:lnTo>
                <a:lnTo>
                  <a:pt x="2092" y="10308"/>
                </a:lnTo>
                <a:lnTo>
                  <a:pt x="2422" y="10271"/>
                </a:lnTo>
                <a:lnTo>
                  <a:pt x="2715" y="10161"/>
                </a:lnTo>
                <a:lnTo>
                  <a:pt x="3009" y="9978"/>
                </a:lnTo>
                <a:lnTo>
                  <a:pt x="3229" y="9721"/>
                </a:lnTo>
                <a:lnTo>
                  <a:pt x="3412" y="9464"/>
                </a:lnTo>
                <a:lnTo>
                  <a:pt x="3559" y="9171"/>
                </a:lnTo>
                <a:lnTo>
                  <a:pt x="3706" y="8841"/>
                </a:lnTo>
                <a:lnTo>
                  <a:pt x="3706" y="8804"/>
                </a:lnTo>
                <a:lnTo>
                  <a:pt x="3706" y="8767"/>
                </a:lnTo>
                <a:lnTo>
                  <a:pt x="3926" y="8731"/>
                </a:lnTo>
                <a:lnTo>
                  <a:pt x="4146" y="8657"/>
                </a:lnTo>
                <a:lnTo>
                  <a:pt x="4366" y="8584"/>
                </a:lnTo>
                <a:lnTo>
                  <a:pt x="4586" y="8547"/>
                </a:lnTo>
                <a:close/>
                <a:moveTo>
                  <a:pt x="3265" y="7484"/>
                </a:moveTo>
                <a:lnTo>
                  <a:pt x="3009" y="7557"/>
                </a:lnTo>
                <a:lnTo>
                  <a:pt x="2789" y="7704"/>
                </a:lnTo>
                <a:lnTo>
                  <a:pt x="2568" y="7850"/>
                </a:lnTo>
                <a:lnTo>
                  <a:pt x="2422" y="7997"/>
                </a:lnTo>
                <a:lnTo>
                  <a:pt x="2275" y="8180"/>
                </a:lnTo>
                <a:lnTo>
                  <a:pt x="2165" y="8364"/>
                </a:lnTo>
                <a:lnTo>
                  <a:pt x="2092" y="8584"/>
                </a:lnTo>
                <a:lnTo>
                  <a:pt x="2018" y="8254"/>
                </a:lnTo>
                <a:lnTo>
                  <a:pt x="1945" y="7924"/>
                </a:lnTo>
                <a:lnTo>
                  <a:pt x="1872" y="7850"/>
                </a:lnTo>
                <a:lnTo>
                  <a:pt x="1835" y="7850"/>
                </a:lnTo>
                <a:lnTo>
                  <a:pt x="1761" y="7887"/>
                </a:lnTo>
                <a:lnTo>
                  <a:pt x="1688" y="7997"/>
                </a:lnTo>
                <a:lnTo>
                  <a:pt x="1651" y="8107"/>
                </a:lnTo>
                <a:lnTo>
                  <a:pt x="1615" y="8364"/>
                </a:lnTo>
                <a:lnTo>
                  <a:pt x="1651" y="8657"/>
                </a:lnTo>
                <a:lnTo>
                  <a:pt x="1725" y="8914"/>
                </a:lnTo>
                <a:lnTo>
                  <a:pt x="1872" y="9208"/>
                </a:lnTo>
                <a:lnTo>
                  <a:pt x="2055" y="9428"/>
                </a:lnTo>
                <a:lnTo>
                  <a:pt x="2275" y="9611"/>
                </a:lnTo>
                <a:lnTo>
                  <a:pt x="2495" y="9758"/>
                </a:lnTo>
                <a:lnTo>
                  <a:pt x="2312" y="9831"/>
                </a:lnTo>
                <a:lnTo>
                  <a:pt x="2128" y="9868"/>
                </a:lnTo>
                <a:lnTo>
                  <a:pt x="1688" y="9868"/>
                </a:lnTo>
                <a:lnTo>
                  <a:pt x="1468" y="9905"/>
                </a:lnTo>
                <a:lnTo>
                  <a:pt x="1248" y="9941"/>
                </a:lnTo>
                <a:lnTo>
                  <a:pt x="1065" y="10015"/>
                </a:lnTo>
                <a:lnTo>
                  <a:pt x="881" y="10125"/>
                </a:lnTo>
                <a:lnTo>
                  <a:pt x="588" y="10381"/>
                </a:lnTo>
                <a:lnTo>
                  <a:pt x="441" y="10528"/>
                </a:lnTo>
                <a:lnTo>
                  <a:pt x="331" y="10711"/>
                </a:lnTo>
                <a:lnTo>
                  <a:pt x="221" y="10932"/>
                </a:lnTo>
                <a:lnTo>
                  <a:pt x="147" y="11115"/>
                </a:lnTo>
                <a:lnTo>
                  <a:pt x="37" y="11592"/>
                </a:lnTo>
                <a:lnTo>
                  <a:pt x="1" y="12069"/>
                </a:lnTo>
                <a:lnTo>
                  <a:pt x="1" y="12546"/>
                </a:lnTo>
                <a:lnTo>
                  <a:pt x="74" y="13022"/>
                </a:lnTo>
                <a:lnTo>
                  <a:pt x="147" y="13463"/>
                </a:lnTo>
                <a:lnTo>
                  <a:pt x="258" y="13903"/>
                </a:lnTo>
                <a:lnTo>
                  <a:pt x="404" y="14270"/>
                </a:lnTo>
                <a:lnTo>
                  <a:pt x="588" y="14673"/>
                </a:lnTo>
                <a:lnTo>
                  <a:pt x="844" y="15040"/>
                </a:lnTo>
                <a:lnTo>
                  <a:pt x="1101" y="15333"/>
                </a:lnTo>
                <a:lnTo>
                  <a:pt x="1431" y="15627"/>
                </a:lnTo>
                <a:lnTo>
                  <a:pt x="1761" y="15847"/>
                </a:lnTo>
                <a:lnTo>
                  <a:pt x="2165" y="16030"/>
                </a:lnTo>
                <a:lnTo>
                  <a:pt x="2568" y="16140"/>
                </a:lnTo>
                <a:lnTo>
                  <a:pt x="2789" y="16177"/>
                </a:lnTo>
                <a:lnTo>
                  <a:pt x="3009" y="16177"/>
                </a:lnTo>
                <a:lnTo>
                  <a:pt x="3486" y="16140"/>
                </a:lnTo>
                <a:lnTo>
                  <a:pt x="3926" y="16030"/>
                </a:lnTo>
                <a:lnTo>
                  <a:pt x="4329" y="15884"/>
                </a:lnTo>
                <a:lnTo>
                  <a:pt x="4696" y="15700"/>
                </a:lnTo>
                <a:lnTo>
                  <a:pt x="5100" y="15517"/>
                </a:lnTo>
                <a:lnTo>
                  <a:pt x="5430" y="15297"/>
                </a:lnTo>
                <a:lnTo>
                  <a:pt x="5613" y="15150"/>
                </a:lnTo>
                <a:lnTo>
                  <a:pt x="5723" y="15003"/>
                </a:lnTo>
                <a:lnTo>
                  <a:pt x="6310" y="14490"/>
                </a:lnTo>
                <a:lnTo>
                  <a:pt x="6567" y="14270"/>
                </a:lnTo>
                <a:lnTo>
                  <a:pt x="6714" y="14160"/>
                </a:lnTo>
                <a:lnTo>
                  <a:pt x="6787" y="14013"/>
                </a:lnTo>
                <a:lnTo>
                  <a:pt x="6970" y="13683"/>
                </a:lnTo>
                <a:lnTo>
                  <a:pt x="7117" y="13316"/>
                </a:lnTo>
                <a:lnTo>
                  <a:pt x="7227" y="12949"/>
                </a:lnTo>
                <a:lnTo>
                  <a:pt x="7300" y="12619"/>
                </a:lnTo>
                <a:lnTo>
                  <a:pt x="7374" y="12252"/>
                </a:lnTo>
                <a:lnTo>
                  <a:pt x="7410" y="11885"/>
                </a:lnTo>
                <a:lnTo>
                  <a:pt x="7410" y="11518"/>
                </a:lnTo>
                <a:lnTo>
                  <a:pt x="7374" y="11152"/>
                </a:lnTo>
                <a:lnTo>
                  <a:pt x="7337" y="10785"/>
                </a:lnTo>
                <a:lnTo>
                  <a:pt x="7264" y="10418"/>
                </a:lnTo>
                <a:lnTo>
                  <a:pt x="7154" y="10125"/>
                </a:lnTo>
                <a:lnTo>
                  <a:pt x="7007" y="9794"/>
                </a:lnTo>
                <a:lnTo>
                  <a:pt x="6860" y="9538"/>
                </a:lnTo>
                <a:lnTo>
                  <a:pt x="6677" y="9244"/>
                </a:lnTo>
                <a:lnTo>
                  <a:pt x="6457" y="8987"/>
                </a:lnTo>
                <a:lnTo>
                  <a:pt x="6237" y="8767"/>
                </a:lnTo>
                <a:lnTo>
                  <a:pt x="5980" y="8584"/>
                </a:lnTo>
                <a:lnTo>
                  <a:pt x="5686" y="8401"/>
                </a:lnTo>
                <a:lnTo>
                  <a:pt x="5393" y="8291"/>
                </a:lnTo>
                <a:lnTo>
                  <a:pt x="5100" y="8180"/>
                </a:lnTo>
                <a:lnTo>
                  <a:pt x="4769" y="8144"/>
                </a:lnTo>
                <a:lnTo>
                  <a:pt x="4476" y="8144"/>
                </a:lnTo>
                <a:lnTo>
                  <a:pt x="4219" y="8180"/>
                </a:lnTo>
                <a:lnTo>
                  <a:pt x="3926" y="8291"/>
                </a:lnTo>
                <a:lnTo>
                  <a:pt x="3816" y="8364"/>
                </a:lnTo>
                <a:lnTo>
                  <a:pt x="3706" y="8437"/>
                </a:lnTo>
                <a:lnTo>
                  <a:pt x="3632" y="8547"/>
                </a:lnTo>
                <a:lnTo>
                  <a:pt x="3559" y="8657"/>
                </a:lnTo>
                <a:lnTo>
                  <a:pt x="3559" y="8694"/>
                </a:lnTo>
                <a:lnTo>
                  <a:pt x="3522" y="8731"/>
                </a:lnTo>
                <a:lnTo>
                  <a:pt x="3486" y="8767"/>
                </a:lnTo>
                <a:lnTo>
                  <a:pt x="3192" y="9171"/>
                </a:lnTo>
                <a:lnTo>
                  <a:pt x="3009" y="9354"/>
                </a:lnTo>
                <a:lnTo>
                  <a:pt x="2825" y="9538"/>
                </a:lnTo>
                <a:lnTo>
                  <a:pt x="2789" y="9464"/>
                </a:lnTo>
                <a:lnTo>
                  <a:pt x="2458" y="9171"/>
                </a:lnTo>
                <a:lnTo>
                  <a:pt x="2348" y="9024"/>
                </a:lnTo>
                <a:lnTo>
                  <a:pt x="2202" y="8877"/>
                </a:lnTo>
                <a:lnTo>
                  <a:pt x="2275" y="8877"/>
                </a:lnTo>
                <a:lnTo>
                  <a:pt x="2312" y="8841"/>
                </a:lnTo>
                <a:lnTo>
                  <a:pt x="2532" y="8841"/>
                </a:lnTo>
                <a:lnTo>
                  <a:pt x="2715" y="8804"/>
                </a:lnTo>
                <a:lnTo>
                  <a:pt x="2899" y="8731"/>
                </a:lnTo>
                <a:lnTo>
                  <a:pt x="3045" y="8621"/>
                </a:lnTo>
                <a:lnTo>
                  <a:pt x="3265" y="8474"/>
                </a:lnTo>
                <a:lnTo>
                  <a:pt x="3486" y="8254"/>
                </a:lnTo>
                <a:lnTo>
                  <a:pt x="3669" y="8034"/>
                </a:lnTo>
                <a:lnTo>
                  <a:pt x="3816" y="7814"/>
                </a:lnTo>
                <a:lnTo>
                  <a:pt x="3852" y="7740"/>
                </a:lnTo>
                <a:lnTo>
                  <a:pt x="3852" y="7667"/>
                </a:lnTo>
                <a:lnTo>
                  <a:pt x="3779" y="7557"/>
                </a:lnTo>
                <a:lnTo>
                  <a:pt x="3669" y="7484"/>
                </a:lnTo>
                <a:lnTo>
                  <a:pt x="3596" y="7484"/>
                </a:lnTo>
                <a:lnTo>
                  <a:pt x="3522" y="7520"/>
                </a:lnTo>
                <a:lnTo>
                  <a:pt x="3412" y="7484"/>
                </a:lnTo>
                <a:close/>
              </a:path>
            </a:pathLst>
          </a:custGeom>
          <a:solidFill>
            <a:srgbClr val="6D9EE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A4C2F4"/>
              </a:solidFill>
              <a:latin typeface="Arial"/>
              <a:ea typeface="Arial"/>
              <a:cs typeface="Arial"/>
              <a:sym typeface="Arial"/>
            </a:endParaRPr>
          </a:p>
        </p:txBody>
      </p:sp>
      <p:sp>
        <p:nvSpPr>
          <p:cNvPr id="942" name="Google Shape;942;p42"/>
          <p:cNvSpPr/>
          <p:nvPr/>
        </p:nvSpPr>
        <p:spPr>
          <a:xfrm>
            <a:off x="945960" y="4042836"/>
            <a:ext cx="414157" cy="507762"/>
          </a:xfrm>
          <a:custGeom>
            <a:avLst/>
            <a:gdLst/>
            <a:ahLst/>
            <a:cxnLst/>
            <a:rect l="l" t="t" r="r" b="b"/>
            <a:pathLst>
              <a:path w="14601" h="17901" extrusionOk="0">
                <a:moveTo>
                  <a:pt x="10492" y="4329"/>
                </a:moveTo>
                <a:lnTo>
                  <a:pt x="10859" y="4769"/>
                </a:lnTo>
                <a:lnTo>
                  <a:pt x="10712" y="4769"/>
                </a:lnTo>
                <a:lnTo>
                  <a:pt x="10712" y="4696"/>
                </a:lnTo>
                <a:lnTo>
                  <a:pt x="10675" y="4622"/>
                </a:lnTo>
                <a:lnTo>
                  <a:pt x="10639" y="4622"/>
                </a:lnTo>
                <a:lnTo>
                  <a:pt x="10602" y="4549"/>
                </a:lnTo>
                <a:lnTo>
                  <a:pt x="10565" y="4512"/>
                </a:lnTo>
                <a:lnTo>
                  <a:pt x="10455" y="4475"/>
                </a:lnTo>
                <a:lnTo>
                  <a:pt x="10345" y="4512"/>
                </a:lnTo>
                <a:lnTo>
                  <a:pt x="10308" y="4549"/>
                </a:lnTo>
                <a:lnTo>
                  <a:pt x="10272" y="4622"/>
                </a:lnTo>
                <a:lnTo>
                  <a:pt x="10272" y="4696"/>
                </a:lnTo>
                <a:lnTo>
                  <a:pt x="10052" y="4622"/>
                </a:lnTo>
                <a:lnTo>
                  <a:pt x="10492" y="4329"/>
                </a:lnTo>
                <a:close/>
                <a:moveTo>
                  <a:pt x="6897" y="3448"/>
                </a:moveTo>
                <a:lnTo>
                  <a:pt x="7044" y="3485"/>
                </a:lnTo>
                <a:lnTo>
                  <a:pt x="7227" y="3522"/>
                </a:lnTo>
                <a:lnTo>
                  <a:pt x="7374" y="3595"/>
                </a:lnTo>
                <a:lnTo>
                  <a:pt x="7484" y="3705"/>
                </a:lnTo>
                <a:lnTo>
                  <a:pt x="7521" y="3815"/>
                </a:lnTo>
                <a:lnTo>
                  <a:pt x="7521" y="3889"/>
                </a:lnTo>
                <a:lnTo>
                  <a:pt x="7484" y="3999"/>
                </a:lnTo>
                <a:lnTo>
                  <a:pt x="7447" y="4109"/>
                </a:lnTo>
                <a:lnTo>
                  <a:pt x="7264" y="4292"/>
                </a:lnTo>
                <a:lnTo>
                  <a:pt x="7154" y="4439"/>
                </a:lnTo>
                <a:lnTo>
                  <a:pt x="6934" y="4732"/>
                </a:lnTo>
                <a:lnTo>
                  <a:pt x="6714" y="4952"/>
                </a:lnTo>
                <a:lnTo>
                  <a:pt x="6494" y="5099"/>
                </a:lnTo>
                <a:lnTo>
                  <a:pt x="6384" y="5136"/>
                </a:lnTo>
                <a:lnTo>
                  <a:pt x="6310" y="5136"/>
                </a:lnTo>
                <a:lnTo>
                  <a:pt x="6237" y="5062"/>
                </a:lnTo>
                <a:lnTo>
                  <a:pt x="6200" y="4989"/>
                </a:lnTo>
                <a:lnTo>
                  <a:pt x="6163" y="4806"/>
                </a:lnTo>
                <a:lnTo>
                  <a:pt x="6163" y="4659"/>
                </a:lnTo>
                <a:lnTo>
                  <a:pt x="6163" y="4145"/>
                </a:lnTo>
                <a:lnTo>
                  <a:pt x="6127" y="3595"/>
                </a:lnTo>
                <a:lnTo>
                  <a:pt x="6273" y="3522"/>
                </a:lnTo>
                <a:lnTo>
                  <a:pt x="6420" y="3485"/>
                </a:lnTo>
                <a:lnTo>
                  <a:pt x="6567" y="3448"/>
                </a:lnTo>
                <a:close/>
                <a:moveTo>
                  <a:pt x="6457" y="3118"/>
                </a:moveTo>
                <a:lnTo>
                  <a:pt x="6237" y="3192"/>
                </a:lnTo>
                <a:lnTo>
                  <a:pt x="6017" y="3265"/>
                </a:lnTo>
                <a:lnTo>
                  <a:pt x="5833" y="3375"/>
                </a:lnTo>
                <a:lnTo>
                  <a:pt x="5723" y="3558"/>
                </a:lnTo>
                <a:lnTo>
                  <a:pt x="5723" y="3632"/>
                </a:lnTo>
                <a:lnTo>
                  <a:pt x="5760" y="3668"/>
                </a:lnTo>
                <a:lnTo>
                  <a:pt x="5797" y="3705"/>
                </a:lnTo>
                <a:lnTo>
                  <a:pt x="5870" y="3705"/>
                </a:lnTo>
                <a:lnTo>
                  <a:pt x="5980" y="3668"/>
                </a:lnTo>
                <a:lnTo>
                  <a:pt x="5943" y="4219"/>
                </a:lnTo>
                <a:lnTo>
                  <a:pt x="5943" y="4769"/>
                </a:lnTo>
                <a:lnTo>
                  <a:pt x="5943" y="4952"/>
                </a:lnTo>
                <a:lnTo>
                  <a:pt x="5980" y="5099"/>
                </a:lnTo>
                <a:lnTo>
                  <a:pt x="6053" y="5209"/>
                </a:lnTo>
                <a:lnTo>
                  <a:pt x="6163" y="5319"/>
                </a:lnTo>
                <a:lnTo>
                  <a:pt x="6237" y="5393"/>
                </a:lnTo>
                <a:lnTo>
                  <a:pt x="6530" y="5393"/>
                </a:lnTo>
                <a:lnTo>
                  <a:pt x="6714" y="5282"/>
                </a:lnTo>
                <a:lnTo>
                  <a:pt x="6897" y="5136"/>
                </a:lnTo>
                <a:lnTo>
                  <a:pt x="7227" y="4806"/>
                </a:lnTo>
                <a:lnTo>
                  <a:pt x="7447" y="4512"/>
                </a:lnTo>
                <a:lnTo>
                  <a:pt x="7594" y="4329"/>
                </a:lnTo>
                <a:lnTo>
                  <a:pt x="7741" y="4182"/>
                </a:lnTo>
                <a:lnTo>
                  <a:pt x="7814" y="3962"/>
                </a:lnTo>
                <a:lnTo>
                  <a:pt x="7851" y="3852"/>
                </a:lnTo>
                <a:lnTo>
                  <a:pt x="7851" y="3742"/>
                </a:lnTo>
                <a:lnTo>
                  <a:pt x="7777" y="3595"/>
                </a:lnTo>
                <a:lnTo>
                  <a:pt x="7667" y="3448"/>
                </a:lnTo>
                <a:lnTo>
                  <a:pt x="7521" y="3302"/>
                </a:lnTo>
                <a:lnTo>
                  <a:pt x="7374" y="3228"/>
                </a:lnTo>
                <a:lnTo>
                  <a:pt x="7190" y="3155"/>
                </a:lnTo>
                <a:lnTo>
                  <a:pt x="6970" y="3118"/>
                </a:lnTo>
                <a:close/>
                <a:moveTo>
                  <a:pt x="2789" y="3522"/>
                </a:moveTo>
                <a:lnTo>
                  <a:pt x="2935" y="3668"/>
                </a:lnTo>
                <a:lnTo>
                  <a:pt x="3082" y="3779"/>
                </a:lnTo>
                <a:lnTo>
                  <a:pt x="3449" y="3925"/>
                </a:lnTo>
                <a:lnTo>
                  <a:pt x="3632" y="3999"/>
                </a:lnTo>
                <a:lnTo>
                  <a:pt x="3669" y="4072"/>
                </a:lnTo>
                <a:lnTo>
                  <a:pt x="3706" y="4145"/>
                </a:lnTo>
                <a:lnTo>
                  <a:pt x="3706" y="4219"/>
                </a:lnTo>
                <a:lnTo>
                  <a:pt x="3742" y="4255"/>
                </a:lnTo>
                <a:lnTo>
                  <a:pt x="3779" y="4292"/>
                </a:lnTo>
                <a:lnTo>
                  <a:pt x="3852" y="4329"/>
                </a:lnTo>
                <a:lnTo>
                  <a:pt x="4036" y="4402"/>
                </a:lnTo>
                <a:lnTo>
                  <a:pt x="4219" y="4475"/>
                </a:lnTo>
                <a:lnTo>
                  <a:pt x="4403" y="4586"/>
                </a:lnTo>
                <a:lnTo>
                  <a:pt x="4549" y="4696"/>
                </a:lnTo>
                <a:lnTo>
                  <a:pt x="4843" y="5026"/>
                </a:lnTo>
                <a:lnTo>
                  <a:pt x="5100" y="5319"/>
                </a:lnTo>
                <a:lnTo>
                  <a:pt x="4770" y="5356"/>
                </a:lnTo>
                <a:lnTo>
                  <a:pt x="4476" y="5356"/>
                </a:lnTo>
                <a:lnTo>
                  <a:pt x="3816" y="5319"/>
                </a:lnTo>
                <a:lnTo>
                  <a:pt x="3486" y="5319"/>
                </a:lnTo>
                <a:lnTo>
                  <a:pt x="3156" y="5393"/>
                </a:lnTo>
                <a:lnTo>
                  <a:pt x="2972" y="5466"/>
                </a:lnTo>
                <a:lnTo>
                  <a:pt x="2789" y="5576"/>
                </a:lnTo>
                <a:lnTo>
                  <a:pt x="2605" y="5649"/>
                </a:lnTo>
                <a:lnTo>
                  <a:pt x="2495" y="5686"/>
                </a:lnTo>
                <a:lnTo>
                  <a:pt x="2349" y="5686"/>
                </a:lnTo>
                <a:lnTo>
                  <a:pt x="2312" y="5723"/>
                </a:lnTo>
                <a:lnTo>
                  <a:pt x="2275" y="5796"/>
                </a:lnTo>
                <a:lnTo>
                  <a:pt x="2275" y="5833"/>
                </a:lnTo>
                <a:lnTo>
                  <a:pt x="2349" y="6676"/>
                </a:lnTo>
                <a:lnTo>
                  <a:pt x="2128" y="6493"/>
                </a:lnTo>
                <a:lnTo>
                  <a:pt x="1908" y="6383"/>
                </a:lnTo>
                <a:lnTo>
                  <a:pt x="1908" y="6126"/>
                </a:lnTo>
                <a:lnTo>
                  <a:pt x="1835" y="5906"/>
                </a:lnTo>
                <a:lnTo>
                  <a:pt x="1725" y="5796"/>
                </a:lnTo>
                <a:lnTo>
                  <a:pt x="1578" y="5723"/>
                </a:lnTo>
                <a:lnTo>
                  <a:pt x="1285" y="5649"/>
                </a:lnTo>
                <a:lnTo>
                  <a:pt x="1101" y="5649"/>
                </a:lnTo>
                <a:lnTo>
                  <a:pt x="918" y="5686"/>
                </a:lnTo>
                <a:lnTo>
                  <a:pt x="918" y="5686"/>
                </a:lnTo>
                <a:lnTo>
                  <a:pt x="1101" y="5356"/>
                </a:lnTo>
                <a:lnTo>
                  <a:pt x="1285" y="5026"/>
                </a:lnTo>
                <a:lnTo>
                  <a:pt x="1468" y="4732"/>
                </a:lnTo>
                <a:lnTo>
                  <a:pt x="1688" y="4439"/>
                </a:lnTo>
                <a:lnTo>
                  <a:pt x="1945" y="4182"/>
                </a:lnTo>
                <a:lnTo>
                  <a:pt x="2202" y="3962"/>
                </a:lnTo>
                <a:lnTo>
                  <a:pt x="2495" y="3742"/>
                </a:lnTo>
                <a:lnTo>
                  <a:pt x="2789" y="3522"/>
                </a:lnTo>
                <a:close/>
                <a:moveTo>
                  <a:pt x="10639" y="7520"/>
                </a:moveTo>
                <a:lnTo>
                  <a:pt x="11042" y="7703"/>
                </a:lnTo>
                <a:lnTo>
                  <a:pt x="11336" y="7850"/>
                </a:lnTo>
                <a:lnTo>
                  <a:pt x="11482" y="7924"/>
                </a:lnTo>
                <a:lnTo>
                  <a:pt x="11629" y="7960"/>
                </a:lnTo>
                <a:lnTo>
                  <a:pt x="11556" y="8254"/>
                </a:lnTo>
                <a:lnTo>
                  <a:pt x="11225" y="8107"/>
                </a:lnTo>
                <a:lnTo>
                  <a:pt x="10895" y="7960"/>
                </a:lnTo>
                <a:lnTo>
                  <a:pt x="10785" y="7887"/>
                </a:lnTo>
                <a:lnTo>
                  <a:pt x="10639" y="7520"/>
                </a:lnTo>
                <a:close/>
                <a:moveTo>
                  <a:pt x="10272" y="8070"/>
                </a:moveTo>
                <a:lnTo>
                  <a:pt x="10382" y="8144"/>
                </a:lnTo>
                <a:lnTo>
                  <a:pt x="10529" y="8217"/>
                </a:lnTo>
                <a:lnTo>
                  <a:pt x="10565" y="8327"/>
                </a:lnTo>
                <a:lnTo>
                  <a:pt x="10602" y="8400"/>
                </a:lnTo>
                <a:lnTo>
                  <a:pt x="10712" y="8437"/>
                </a:lnTo>
                <a:lnTo>
                  <a:pt x="10932" y="8510"/>
                </a:lnTo>
                <a:lnTo>
                  <a:pt x="11042" y="8547"/>
                </a:lnTo>
                <a:lnTo>
                  <a:pt x="11042" y="8584"/>
                </a:lnTo>
                <a:lnTo>
                  <a:pt x="11042" y="8657"/>
                </a:lnTo>
                <a:lnTo>
                  <a:pt x="11079" y="8731"/>
                </a:lnTo>
                <a:lnTo>
                  <a:pt x="11152" y="8804"/>
                </a:lnTo>
                <a:lnTo>
                  <a:pt x="11336" y="8841"/>
                </a:lnTo>
                <a:lnTo>
                  <a:pt x="11152" y="9244"/>
                </a:lnTo>
                <a:lnTo>
                  <a:pt x="11079" y="9171"/>
                </a:lnTo>
                <a:lnTo>
                  <a:pt x="10602" y="8767"/>
                </a:lnTo>
                <a:lnTo>
                  <a:pt x="10602" y="8547"/>
                </a:lnTo>
                <a:lnTo>
                  <a:pt x="10565" y="8364"/>
                </a:lnTo>
                <a:lnTo>
                  <a:pt x="10492" y="8254"/>
                </a:lnTo>
                <a:lnTo>
                  <a:pt x="10345" y="8180"/>
                </a:lnTo>
                <a:lnTo>
                  <a:pt x="10272" y="8070"/>
                </a:lnTo>
                <a:close/>
                <a:moveTo>
                  <a:pt x="9135" y="4806"/>
                </a:moveTo>
                <a:lnTo>
                  <a:pt x="9501" y="4842"/>
                </a:lnTo>
                <a:lnTo>
                  <a:pt x="9575" y="4879"/>
                </a:lnTo>
                <a:lnTo>
                  <a:pt x="9611" y="4842"/>
                </a:lnTo>
                <a:lnTo>
                  <a:pt x="9905" y="4916"/>
                </a:lnTo>
                <a:lnTo>
                  <a:pt x="10198" y="5026"/>
                </a:lnTo>
                <a:lnTo>
                  <a:pt x="10015" y="5246"/>
                </a:lnTo>
                <a:lnTo>
                  <a:pt x="10015" y="5319"/>
                </a:lnTo>
                <a:lnTo>
                  <a:pt x="10052" y="5393"/>
                </a:lnTo>
                <a:lnTo>
                  <a:pt x="10125" y="5429"/>
                </a:lnTo>
                <a:lnTo>
                  <a:pt x="10198" y="5429"/>
                </a:lnTo>
                <a:lnTo>
                  <a:pt x="10418" y="5319"/>
                </a:lnTo>
                <a:lnTo>
                  <a:pt x="10639" y="5246"/>
                </a:lnTo>
                <a:lnTo>
                  <a:pt x="10859" y="5209"/>
                </a:lnTo>
                <a:lnTo>
                  <a:pt x="11115" y="5172"/>
                </a:lnTo>
                <a:lnTo>
                  <a:pt x="11336" y="5613"/>
                </a:lnTo>
                <a:lnTo>
                  <a:pt x="10859" y="5723"/>
                </a:lnTo>
                <a:lnTo>
                  <a:pt x="10602" y="5796"/>
                </a:lnTo>
                <a:lnTo>
                  <a:pt x="10382" y="5906"/>
                </a:lnTo>
                <a:lnTo>
                  <a:pt x="10345" y="5943"/>
                </a:lnTo>
                <a:lnTo>
                  <a:pt x="10345" y="5979"/>
                </a:lnTo>
                <a:lnTo>
                  <a:pt x="10345" y="6016"/>
                </a:lnTo>
                <a:lnTo>
                  <a:pt x="10382" y="6053"/>
                </a:lnTo>
                <a:lnTo>
                  <a:pt x="10639" y="6126"/>
                </a:lnTo>
                <a:lnTo>
                  <a:pt x="10932" y="6126"/>
                </a:lnTo>
                <a:lnTo>
                  <a:pt x="11225" y="6089"/>
                </a:lnTo>
                <a:lnTo>
                  <a:pt x="11482" y="6016"/>
                </a:lnTo>
                <a:lnTo>
                  <a:pt x="11629" y="6566"/>
                </a:lnTo>
                <a:lnTo>
                  <a:pt x="11666" y="6640"/>
                </a:lnTo>
                <a:lnTo>
                  <a:pt x="11666" y="6640"/>
                </a:lnTo>
                <a:lnTo>
                  <a:pt x="11262" y="6530"/>
                </a:lnTo>
                <a:lnTo>
                  <a:pt x="10932" y="6456"/>
                </a:lnTo>
                <a:lnTo>
                  <a:pt x="10749" y="6420"/>
                </a:lnTo>
                <a:lnTo>
                  <a:pt x="10565" y="6456"/>
                </a:lnTo>
                <a:lnTo>
                  <a:pt x="10529" y="6456"/>
                </a:lnTo>
                <a:lnTo>
                  <a:pt x="10565" y="6530"/>
                </a:lnTo>
                <a:lnTo>
                  <a:pt x="10712" y="6640"/>
                </a:lnTo>
                <a:lnTo>
                  <a:pt x="10895" y="6750"/>
                </a:lnTo>
                <a:lnTo>
                  <a:pt x="11336" y="6933"/>
                </a:lnTo>
                <a:lnTo>
                  <a:pt x="11702" y="7043"/>
                </a:lnTo>
                <a:lnTo>
                  <a:pt x="11666" y="7593"/>
                </a:lnTo>
                <a:lnTo>
                  <a:pt x="11482" y="7520"/>
                </a:lnTo>
                <a:lnTo>
                  <a:pt x="11299" y="7447"/>
                </a:lnTo>
                <a:lnTo>
                  <a:pt x="10785" y="7227"/>
                </a:lnTo>
                <a:lnTo>
                  <a:pt x="10529" y="7153"/>
                </a:lnTo>
                <a:lnTo>
                  <a:pt x="10235" y="7117"/>
                </a:lnTo>
                <a:lnTo>
                  <a:pt x="10198" y="7117"/>
                </a:lnTo>
                <a:lnTo>
                  <a:pt x="10198" y="7153"/>
                </a:lnTo>
                <a:lnTo>
                  <a:pt x="10198" y="7190"/>
                </a:lnTo>
                <a:lnTo>
                  <a:pt x="10198" y="7227"/>
                </a:lnTo>
                <a:lnTo>
                  <a:pt x="10492" y="7410"/>
                </a:lnTo>
                <a:lnTo>
                  <a:pt x="10418" y="7447"/>
                </a:lnTo>
                <a:lnTo>
                  <a:pt x="10015" y="7593"/>
                </a:lnTo>
                <a:lnTo>
                  <a:pt x="9905" y="7483"/>
                </a:lnTo>
                <a:lnTo>
                  <a:pt x="9832" y="7447"/>
                </a:lnTo>
                <a:lnTo>
                  <a:pt x="9795" y="7483"/>
                </a:lnTo>
                <a:lnTo>
                  <a:pt x="9758" y="7520"/>
                </a:lnTo>
                <a:lnTo>
                  <a:pt x="9722" y="7557"/>
                </a:lnTo>
                <a:lnTo>
                  <a:pt x="9722" y="7703"/>
                </a:lnTo>
                <a:lnTo>
                  <a:pt x="9685" y="7740"/>
                </a:lnTo>
                <a:lnTo>
                  <a:pt x="9685" y="7813"/>
                </a:lnTo>
                <a:lnTo>
                  <a:pt x="9722" y="7924"/>
                </a:lnTo>
                <a:lnTo>
                  <a:pt x="9942" y="8180"/>
                </a:lnTo>
                <a:lnTo>
                  <a:pt x="9611" y="7960"/>
                </a:lnTo>
                <a:lnTo>
                  <a:pt x="9281" y="7777"/>
                </a:lnTo>
                <a:lnTo>
                  <a:pt x="9245" y="7777"/>
                </a:lnTo>
                <a:lnTo>
                  <a:pt x="9208" y="7813"/>
                </a:lnTo>
                <a:lnTo>
                  <a:pt x="9171" y="7850"/>
                </a:lnTo>
                <a:lnTo>
                  <a:pt x="9171" y="7924"/>
                </a:lnTo>
                <a:lnTo>
                  <a:pt x="9391" y="8180"/>
                </a:lnTo>
                <a:lnTo>
                  <a:pt x="9648" y="8437"/>
                </a:lnTo>
                <a:lnTo>
                  <a:pt x="10162" y="8877"/>
                </a:lnTo>
                <a:lnTo>
                  <a:pt x="10235" y="8951"/>
                </a:lnTo>
                <a:lnTo>
                  <a:pt x="10162" y="9134"/>
                </a:lnTo>
                <a:lnTo>
                  <a:pt x="10052" y="9317"/>
                </a:lnTo>
                <a:lnTo>
                  <a:pt x="9905" y="9391"/>
                </a:lnTo>
                <a:lnTo>
                  <a:pt x="9832" y="9354"/>
                </a:lnTo>
                <a:lnTo>
                  <a:pt x="9428" y="9097"/>
                </a:lnTo>
                <a:lnTo>
                  <a:pt x="9318" y="8914"/>
                </a:lnTo>
                <a:lnTo>
                  <a:pt x="9171" y="8694"/>
                </a:lnTo>
                <a:lnTo>
                  <a:pt x="8951" y="8547"/>
                </a:lnTo>
                <a:lnTo>
                  <a:pt x="8768" y="8400"/>
                </a:lnTo>
                <a:lnTo>
                  <a:pt x="8658" y="8290"/>
                </a:lnTo>
                <a:lnTo>
                  <a:pt x="8548" y="8107"/>
                </a:lnTo>
                <a:lnTo>
                  <a:pt x="8511" y="7887"/>
                </a:lnTo>
                <a:lnTo>
                  <a:pt x="8474" y="7887"/>
                </a:lnTo>
                <a:lnTo>
                  <a:pt x="8474" y="7777"/>
                </a:lnTo>
                <a:lnTo>
                  <a:pt x="8438" y="7740"/>
                </a:lnTo>
                <a:lnTo>
                  <a:pt x="8364" y="7740"/>
                </a:lnTo>
                <a:lnTo>
                  <a:pt x="7887" y="7667"/>
                </a:lnTo>
                <a:lnTo>
                  <a:pt x="7374" y="7630"/>
                </a:lnTo>
                <a:lnTo>
                  <a:pt x="7117" y="7630"/>
                </a:lnTo>
                <a:lnTo>
                  <a:pt x="6860" y="7667"/>
                </a:lnTo>
                <a:lnTo>
                  <a:pt x="6640" y="7740"/>
                </a:lnTo>
                <a:lnTo>
                  <a:pt x="6457" y="7887"/>
                </a:lnTo>
                <a:lnTo>
                  <a:pt x="6384" y="7777"/>
                </a:lnTo>
                <a:lnTo>
                  <a:pt x="6347" y="7703"/>
                </a:lnTo>
                <a:lnTo>
                  <a:pt x="6384" y="7630"/>
                </a:lnTo>
                <a:lnTo>
                  <a:pt x="6420" y="7557"/>
                </a:lnTo>
                <a:lnTo>
                  <a:pt x="6604" y="7410"/>
                </a:lnTo>
                <a:lnTo>
                  <a:pt x="6787" y="7337"/>
                </a:lnTo>
                <a:lnTo>
                  <a:pt x="7080" y="7300"/>
                </a:lnTo>
                <a:lnTo>
                  <a:pt x="7374" y="7227"/>
                </a:lnTo>
                <a:lnTo>
                  <a:pt x="7521" y="7153"/>
                </a:lnTo>
                <a:lnTo>
                  <a:pt x="7704" y="7006"/>
                </a:lnTo>
                <a:lnTo>
                  <a:pt x="7741" y="6896"/>
                </a:lnTo>
                <a:lnTo>
                  <a:pt x="7777" y="6823"/>
                </a:lnTo>
                <a:lnTo>
                  <a:pt x="7741" y="6750"/>
                </a:lnTo>
                <a:lnTo>
                  <a:pt x="7667" y="6676"/>
                </a:lnTo>
                <a:lnTo>
                  <a:pt x="7594" y="6603"/>
                </a:lnTo>
                <a:lnTo>
                  <a:pt x="7484" y="6603"/>
                </a:lnTo>
                <a:lnTo>
                  <a:pt x="7227" y="6640"/>
                </a:lnTo>
                <a:lnTo>
                  <a:pt x="7007" y="6713"/>
                </a:lnTo>
                <a:lnTo>
                  <a:pt x="6787" y="6786"/>
                </a:lnTo>
                <a:lnTo>
                  <a:pt x="6714" y="6786"/>
                </a:lnTo>
                <a:lnTo>
                  <a:pt x="6640" y="6750"/>
                </a:lnTo>
                <a:lnTo>
                  <a:pt x="6640" y="6676"/>
                </a:lnTo>
                <a:lnTo>
                  <a:pt x="6677" y="6603"/>
                </a:lnTo>
                <a:lnTo>
                  <a:pt x="6750" y="6456"/>
                </a:lnTo>
                <a:lnTo>
                  <a:pt x="6824" y="6346"/>
                </a:lnTo>
                <a:lnTo>
                  <a:pt x="7080" y="6199"/>
                </a:lnTo>
                <a:lnTo>
                  <a:pt x="7337" y="6016"/>
                </a:lnTo>
                <a:lnTo>
                  <a:pt x="7704" y="5759"/>
                </a:lnTo>
                <a:lnTo>
                  <a:pt x="8108" y="5466"/>
                </a:lnTo>
                <a:lnTo>
                  <a:pt x="8181" y="5539"/>
                </a:lnTo>
                <a:lnTo>
                  <a:pt x="8218" y="5539"/>
                </a:lnTo>
                <a:lnTo>
                  <a:pt x="8254" y="5503"/>
                </a:lnTo>
                <a:lnTo>
                  <a:pt x="8511" y="5172"/>
                </a:lnTo>
                <a:lnTo>
                  <a:pt x="8731" y="4806"/>
                </a:lnTo>
                <a:close/>
                <a:moveTo>
                  <a:pt x="10492" y="9171"/>
                </a:moveTo>
                <a:lnTo>
                  <a:pt x="10749" y="9391"/>
                </a:lnTo>
                <a:lnTo>
                  <a:pt x="10969" y="9611"/>
                </a:lnTo>
                <a:lnTo>
                  <a:pt x="10675" y="10124"/>
                </a:lnTo>
                <a:lnTo>
                  <a:pt x="10602" y="10198"/>
                </a:lnTo>
                <a:lnTo>
                  <a:pt x="10565" y="10161"/>
                </a:lnTo>
                <a:lnTo>
                  <a:pt x="10529" y="10088"/>
                </a:lnTo>
                <a:lnTo>
                  <a:pt x="10418" y="9941"/>
                </a:lnTo>
                <a:lnTo>
                  <a:pt x="10308" y="9758"/>
                </a:lnTo>
                <a:lnTo>
                  <a:pt x="10162" y="9611"/>
                </a:lnTo>
                <a:lnTo>
                  <a:pt x="10272" y="9501"/>
                </a:lnTo>
                <a:lnTo>
                  <a:pt x="10345" y="9427"/>
                </a:lnTo>
                <a:lnTo>
                  <a:pt x="10492" y="9171"/>
                </a:lnTo>
                <a:close/>
                <a:moveTo>
                  <a:pt x="551" y="7300"/>
                </a:moveTo>
                <a:lnTo>
                  <a:pt x="808" y="7483"/>
                </a:lnTo>
                <a:lnTo>
                  <a:pt x="991" y="7703"/>
                </a:lnTo>
                <a:lnTo>
                  <a:pt x="1211" y="7924"/>
                </a:lnTo>
                <a:lnTo>
                  <a:pt x="1431" y="8144"/>
                </a:lnTo>
                <a:lnTo>
                  <a:pt x="1982" y="8584"/>
                </a:lnTo>
                <a:lnTo>
                  <a:pt x="2238" y="8841"/>
                </a:lnTo>
                <a:lnTo>
                  <a:pt x="2349" y="8987"/>
                </a:lnTo>
                <a:lnTo>
                  <a:pt x="2422" y="9134"/>
                </a:lnTo>
                <a:lnTo>
                  <a:pt x="2202" y="9281"/>
                </a:lnTo>
                <a:lnTo>
                  <a:pt x="2018" y="9464"/>
                </a:lnTo>
                <a:lnTo>
                  <a:pt x="1872" y="9684"/>
                </a:lnTo>
                <a:lnTo>
                  <a:pt x="1762" y="9978"/>
                </a:lnTo>
                <a:lnTo>
                  <a:pt x="1725" y="10344"/>
                </a:lnTo>
                <a:lnTo>
                  <a:pt x="1762" y="10675"/>
                </a:lnTo>
                <a:lnTo>
                  <a:pt x="1908" y="11408"/>
                </a:lnTo>
                <a:lnTo>
                  <a:pt x="1542" y="10968"/>
                </a:lnTo>
                <a:lnTo>
                  <a:pt x="1248" y="10528"/>
                </a:lnTo>
                <a:lnTo>
                  <a:pt x="991" y="10014"/>
                </a:lnTo>
                <a:lnTo>
                  <a:pt x="808" y="9501"/>
                </a:lnTo>
                <a:lnTo>
                  <a:pt x="661" y="8951"/>
                </a:lnTo>
                <a:lnTo>
                  <a:pt x="551" y="8400"/>
                </a:lnTo>
                <a:lnTo>
                  <a:pt x="514" y="7850"/>
                </a:lnTo>
                <a:lnTo>
                  <a:pt x="551" y="7300"/>
                </a:lnTo>
                <a:close/>
                <a:moveTo>
                  <a:pt x="6897" y="8620"/>
                </a:moveTo>
                <a:lnTo>
                  <a:pt x="6934" y="8694"/>
                </a:lnTo>
                <a:lnTo>
                  <a:pt x="7007" y="8731"/>
                </a:lnTo>
                <a:lnTo>
                  <a:pt x="7264" y="8877"/>
                </a:lnTo>
                <a:lnTo>
                  <a:pt x="7484" y="9024"/>
                </a:lnTo>
                <a:lnTo>
                  <a:pt x="7704" y="9207"/>
                </a:lnTo>
                <a:lnTo>
                  <a:pt x="7887" y="9427"/>
                </a:lnTo>
                <a:lnTo>
                  <a:pt x="8034" y="9648"/>
                </a:lnTo>
                <a:lnTo>
                  <a:pt x="8181" y="9904"/>
                </a:lnTo>
                <a:lnTo>
                  <a:pt x="8254" y="10161"/>
                </a:lnTo>
                <a:lnTo>
                  <a:pt x="8254" y="10418"/>
                </a:lnTo>
                <a:lnTo>
                  <a:pt x="8218" y="10638"/>
                </a:lnTo>
                <a:lnTo>
                  <a:pt x="7704" y="10088"/>
                </a:lnTo>
                <a:lnTo>
                  <a:pt x="7154" y="9611"/>
                </a:lnTo>
                <a:lnTo>
                  <a:pt x="7080" y="9611"/>
                </a:lnTo>
                <a:lnTo>
                  <a:pt x="7044" y="9648"/>
                </a:lnTo>
                <a:lnTo>
                  <a:pt x="7080" y="9684"/>
                </a:lnTo>
                <a:lnTo>
                  <a:pt x="7557" y="10344"/>
                </a:lnTo>
                <a:lnTo>
                  <a:pt x="8071" y="10968"/>
                </a:lnTo>
                <a:lnTo>
                  <a:pt x="7887" y="11188"/>
                </a:lnTo>
                <a:lnTo>
                  <a:pt x="7741" y="11408"/>
                </a:lnTo>
                <a:lnTo>
                  <a:pt x="7521" y="11628"/>
                </a:lnTo>
                <a:lnTo>
                  <a:pt x="7227" y="11372"/>
                </a:lnTo>
                <a:lnTo>
                  <a:pt x="6860" y="11005"/>
                </a:lnTo>
                <a:lnTo>
                  <a:pt x="6787" y="10748"/>
                </a:lnTo>
                <a:lnTo>
                  <a:pt x="6750" y="10491"/>
                </a:lnTo>
                <a:lnTo>
                  <a:pt x="6640" y="10234"/>
                </a:lnTo>
                <a:lnTo>
                  <a:pt x="6530" y="9978"/>
                </a:lnTo>
                <a:lnTo>
                  <a:pt x="6457" y="9868"/>
                </a:lnTo>
                <a:lnTo>
                  <a:pt x="6310" y="9868"/>
                </a:lnTo>
                <a:lnTo>
                  <a:pt x="5870" y="10014"/>
                </a:lnTo>
                <a:lnTo>
                  <a:pt x="5650" y="10088"/>
                </a:lnTo>
                <a:lnTo>
                  <a:pt x="5577" y="10088"/>
                </a:lnTo>
                <a:lnTo>
                  <a:pt x="5466" y="10014"/>
                </a:lnTo>
                <a:lnTo>
                  <a:pt x="5210" y="9904"/>
                </a:lnTo>
                <a:lnTo>
                  <a:pt x="5026" y="9758"/>
                </a:lnTo>
                <a:lnTo>
                  <a:pt x="4953" y="9648"/>
                </a:lnTo>
                <a:lnTo>
                  <a:pt x="4880" y="9538"/>
                </a:lnTo>
                <a:lnTo>
                  <a:pt x="4843" y="9427"/>
                </a:lnTo>
                <a:lnTo>
                  <a:pt x="4843" y="9281"/>
                </a:lnTo>
                <a:lnTo>
                  <a:pt x="4880" y="9134"/>
                </a:lnTo>
                <a:lnTo>
                  <a:pt x="4953" y="8987"/>
                </a:lnTo>
                <a:lnTo>
                  <a:pt x="5063" y="8877"/>
                </a:lnTo>
                <a:lnTo>
                  <a:pt x="5210" y="8804"/>
                </a:lnTo>
                <a:lnTo>
                  <a:pt x="5577" y="8694"/>
                </a:lnTo>
                <a:lnTo>
                  <a:pt x="5870" y="8657"/>
                </a:lnTo>
                <a:lnTo>
                  <a:pt x="6384" y="8657"/>
                </a:lnTo>
                <a:lnTo>
                  <a:pt x="6897" y="8620"/>
                </a:lnTo>
                <a:close/>
                <a:moveTo>
                  <a:pt x="8621" y="10088"/>
                </a:moveTo>
                <a:lnTo>
                  <a:pt x="9355" y="10565"/>
                </a:lnTo>
                <a:lnTo>
                  <a:pt x="9501" y="10711"/>
                </a:lnTo>
                <a:lnTo>
                  <a:pt x="9648" y="10858"/>
                </a:lnTo>
                <a:lnTo>
                  <a:pt x="9758" y="11005"/>
                </a:lnTo>
                <a:lnTo>
                  <a:pt x="9868" y="11151"/>
                </a:lnTo>
                <a:lnTo>
                  <a:pt x="9355" y="11628"/>
                </a:lnTo>
                <a:lnTo>
                  <a:pt x="9318" y="11592"/>
                </a:lnTo>
                <a:lnTo>
                  <a:pt x="9208" y="11482"/>
                </a:lnTo>
                <a:lnTo>
                  <a:pt x="9061" y="11408"/>
                </a:lnTo>
                <a:lnTo>
                  <a:pt x="8878" y="11298"/>
                </a:lnTo>
                <a:lnTo>
                  <a:pt x="8768" y="11188"/>
                </a:lnTo>
                <a:lnTo>
                  <a:pt x="8511" y="10931"/>
                </a:lnTo>
                <a:lnTo>
                  <a:pt x="8548" y="10821"/>
                </a:lnTo>
                <a:lnTo>
                  <a:pt x="8621" y="10638"/>
                </a:lnTo>
                <a:lnTo>
                  <a:pt x="8658" y="10455"/>
                </a:lnTo>
                <a:lnTo>
                  <a:pt x="8658" y="10271"/>
                </a:lnTo>
                <a:lnTo>
                  <a:pt x="8621" y="10088"/>
                </a:lnTo>
                <a:close/>
                <a:moveTo>
                  <a:pt x="6860" y="11555"/>
                </a:moveTo>
                <a:lnTo>
                  <a:pt x="7190" y="11885"/>
                </a:lnTo>
                <a:lnTo>
                  <a:pt x="7007" y="11958"/>
                </a:lnTo>
                <a:lnTo>
                  <a:pt x="6897" y="11958"/>
                </a:lnTo>
                <a:lnTo>
                  <a:pt x="6787" y="11922"/>
                </a:lnTo>
                <a:lnTo>
                  <a:pt x="6860" y="11555"/>
                </a:lnTo>
                <a:close/>
                <a:moveTo>
                  <a:pt x="8328" y="11262"/>
                </a:moveTo>
                <a:lnTo>
                  <a:pt x="8474" y="11445"/>
                </a:lnTo>
                <a:lnTo>
                  <a:pt x="8658" y="11628"/>
                </a:lnTo>
                <a:lnTo>
                  <a:pt x="8878" y="11775"/>
                </a:lnTo>
                <a:lnTo>
                  <a:pt x="8988" y="11812"/>
                </a:lnTo>
                <a:lnTo>
                  <a:pt x="9098" y="11848"/>
                </a:lnTo>
                <a:lnTo>
                  <a:pt x="8731" y="12105"/>
                </a:lnTo>
                <a:lnTo>
                  <a:pt x="8328" y="12325"/>
                </a:lnTo>
                <a:lnTo>
                  <a:pt x="8291" y="12289"/>
                </a:lnTo>
                <a:lnTo>
                  <a:pt x="7814" y="11885"/>
                </a:lnTo>
                <a:lnTo>
                  <a:pt x="8071" y="11592"/>
                </a:lnTo>
                <a:lnTo>
                  <a:pt x="8328" y="11262"/>
                </a:lnTo>
                <a:close/>
                <a:moveTo>
                  <a:pt x="6970" y="2678"/>
                </a:moveTo>
                <a:lnTo>
                  <a:pt x="7374" y="2715"/>
                </a:lnTo>
                <a:lnTo>
                  <a:pt x="7777" y="2788"/>
                </a:lnTo>
                <a:lnTo>
                  <a:pt x="8181" y="2898"/>
                </a:lnTo>
                <a:lnTo>
                  <a:pt x="8548" y="3008"/>
                </a:lnTo>
                <a:lnTo>
                  <a:pt x="8915" y="3192"/>
                </a:lnTo>
                <a:lnTo>
                  <a:pt x="9281" y="3375"/>
                </a:lnTo>
                <a:lnTo>
                  <a:pt x="9611" y="3595"/>
                </a:lnTo>
                <a:lnTo>
                  <a:pt x="9501" y="3632"/>
                </a:lnTo>
                <a:lnTo>
                  <a:pt x="9281" y="3815"/>
                </a:lnTo>
                <a:lnTo>
                  <a:pt x="9171" y="3925"/>
                </a:lnTo>
                <a:lnTo>
                  <a:pt x="9061" y="4035"/>
                </a:lnTo>
                <a:lnTo>
                  <a:pt x="9061" y="4072"/>
                </a:lnTo>
                <a:lnTo>
                  <a:pt x="9061" y="4109"/>
                </a:lnTo>
                <a:lnTo>
                  <a:pt x="9135" y="4109"/>
                </a:lnTo>
                <a:lnTo>
                  <a:pt x="9245" y="4072"/>
                </a:lnTo>
                <a:lnTo>
                  <a:pt x="9355" y="4072"/>
                </a:lnTo>
                <a:lnTo>
                  <a:pt x="9685" y="3925"/>
                </a:lnTo>
                <a:lnTo>
                  <a:pt x="9905" y="3815"/>
                </a:lnTo>
                <a:lnTo>
                  <a:pt x="10198" y="4035"/>
                </a:lnTo>
                <a:lnTo>
                  <a:pt x="9905" y="4255"/>
                </a:lnTo>
                <a:lnTo>
                  <a:pt x="9611" y="4512"/>
                </a:lnTo>
                <a:lnTo>
                  <a:pt x="9281" y="4475"/>
                </a:lnTo>
                <a:lnTo>
                  <a:pt x="8731" y="4475"/>
                </a:lnTo>
                <a:lnTo>
                  <a:pt x="8584" y="4512"/>
                </a:lnTo>
                <a:lnTo>
                  <a:pt x="8548" y="4549"/>
                </a:lnTo>
                <a:lnTo>
                  <a:pt x="8511" y="4622"/>
                </a:lnTo>
                <a:lnTo>
                  <a:pt x="8328" y="4989"/>
                </a:lnTo>
                <a:lnTo>
                  <a:pt x="8108" y="5356"/>
                </a:lnTo>
                <a:lnTo>
                  <a:pt x="7851" y="5466"/>
                </a:lnTo>
                <a:lnTo>
                  <a:pt x="7594" y="5613"/>
                </a:lnTo>
                <a:lnTo>
                  <a:pt x="7117" y="5906"/>
                </a:lnTo>
                <a:lnTo>
                  <a:pt x="6714" y="6163"/>
                </a:lnTo>
                <a:lnTo>
                  <a:pt x="6530" y="6310"/>
                </a:lnTo>
                <a:lnTo>
                  <a:pt x="6457" y="6383"/>
                </a:lnTo>
                <a:lnTo>
                  <a:pt x="6420" y="6493"/>
                </a:lnTo>
                <a:lnTo>
                  <a:pt x="6384" y="6676"/>
                </a:lnTo>
                <a:lnTo>
                  <a:pt x="6420" y="6786"/>
                </a:lnTo>
                <a:lnTo>
                  <a:pt x="6457" y="6896"/>
                </a:lnTo>
                <a:lnTo>
                  <a:pt x="6567" y="6970"/>
                </a:lnTo>
                <a:lnTo>
                  <a:pt x="6677" y="6970"/>
                </a:lnTo>
                <a:lnTo>
                  <a:pt x="6824" y="7006"/>
                </a:lnTo>
                <a:lnTo>
                  <a:pt x="7117" y="6933"/>
                </a:lnTo>
                <a:lnTo>
                  <a:pt x="7301" y="6860"/>
                </a:lnTo>
                <a:lnTo>
                  <a:pt x="7447" y="6823"/>
                </a:lnTo>
                <a:lnTo>
                  <a:pt x="7484" y="6860"/>
                </a:lnTo>
                <a:lnTo>
                  <a:pt x="7411" y="6896"/>
                </a:lnTo>
                <a:lnTo>
                  <a:pt x="7227" y="7006"/>
                </a:lnTo>
                <a:lnTo>
                  <a:pt x="6860" y="7080"/>
                </a:lnTo>
                <a:lnTo>
                  <a:pt x="6530" y="7153"/>
                </a:lnTo>
                <a:lnTo>
                  <a:pt x="6347" y="7227"/>
                </a:lnTo>
                <a:lnTo>
                  <a:pt x="6237" y="7337"/>
                </a:lnTo>
                <a:lnTo>
                  <a:pt x="6163" y="7483"/>
                </a:lnTo>
                <a:lnTo>
                  <a:pt x="6127" y="7630"/>
                </a:lnTo>
                <a:lnTo>
                  <a:pt x="6127" y="7777"/>
                </a:lnTo>
                <a:lnTo>
                  <a:pt x="6163" y="7924"/>
                </a:lnTo>
                <a:lnTo>
                  <a:pt x="6237" y="8070"/>
                </a:lnTo>
                <a:lnTo>
                  <a:pt x="6384" y="8180"/>
                </a:lnTo>
                <a:lnTo>
                  <a:pt x="6494" y="8180"/>
                </a:lnTo>
                <a:lnTo>
                  <a:pt x="6567" y="8144"/>
                </a:lnTo>
                <a:lnTo>
                  <a:pt x="6640" y="8070"/>
                </a:lnTo>
                <a:lnTo>
                  <a:pt x="6714" y="7997"/>
                </a:lnTo>
                <a:lnTo>
                  <a:pt x="6897" y="7924"/>
                </a:lnTo>
                <a:lnTo>
                  <a:pt x="7337" y="7924"/>
                </a:lnTo>
                <a:lnTo>
                  <a:pt x="8328" y="7997"/>
                </a:lnTo>
                <a:lnTo>
                  <a:pt x="8328" y="8144"/>
                </a:lnTo>
                <a:lnTo>
                  <a:pt x="8364" y="8327"/>
                </a:lnTo>
                <a:lnTo>
                  <a:pt x="8438" y="8474"/>
                </a:lnTo>
                <a:lnTo>
                  <a:pt x="8548" y="8584"/>
                </a:lnTo>
                <a:lnTo>
                  <a:pt x="8768" y="8767"/>
                </a:lnTo>
                <a:lnTo>
                  <a:pt x="8548" y="8694"/>
                </a:lnTo>
                <a:lnTo>
                  <a:pt x="8328" y="8657"/>
                </a:lnTo>
                <a:lnTo>
                  <a:pt x="8291" y="8657"/>
                </a:lnTo>
                <a:lnTo>
                  <a:pt x="8291" y="8731"/>
                </a:lnTo>
                <a:lnTo>
                  <a:pt x="8511" y="8951"/>
                </a:lnTo>
                <a:lnTo>
                  <a:pt x="8768" y="9171"/>
                </a:lnTo>
                <a:lnTo>
                  <a:pt x="9355" y="9501"/>
                </a:lnTo>
                <a:lnTo>
                  <a:pt x="9428" y="9574"/>
                </a:lnTo>
                <a:lnTo>
                  <a:pt x="9538" y="9648"/>
                </a:lnTo>
                <a:lnTo>
                  <a:pt x="9648" y="9684"/>
                </a:lnTo>
                <a:lnTo>
                  <a:pt x="9795" y="9794"/>
                </a:lnTo>
                <a:lnTo>
                  <a:pt x="9942" y="9941"/>
                </a:lnTo>
                <a:lnTo>
                  <a:pt x="10125" y="10198"/>
                </a:lnTo>
                <a:lnTo>
                  <a:pt x="10272" y="10344"/>
                </a:lnTo>
                <a:lnTo>
                  <a:pt x="10418" y="10491"/>
                </a:lnTo>
                <a:lnTo>
                  <a:pt x="10125" y="10858"/>
                </a:lnTo>
                <a:lnTo>
                  <a:pt x="9978" y="10638"/>
                </a:lnTo>
                <a:lnTo>
                  <a:pt x="9795" y="10455"/>
                </a:lnTo>
                <a:lnTo>
                  <a:pt x="9428" y="10161"/>
                </a:lnTo>
                <a:lnTo>
                  <a:pt x="8988" y="9904"/>
                </a:lnTo>
                <a:lnTo>
                  <a:pt x="8401" y="9501"/>
                </a:lnTo>
                <a:lnTo>
                  <a:pt x="8144" y="9171"/>
                </a:lnTo>
                <a:lnTo>
                  <a:pt x="7851" y="8877"/>
                </a:lnTo>
                <a:lnTo>
                  <a:pt x="7557" y="8657"/>
                </a:lnTo>
                <a:lnTo>
                  <a:pt x="7227" y="8437"/>
                </a:lnTo>
                <a:lnTo>
                  <a:pt x="7190" y="8437"/>
                </a:lnTo>
                <a:lnTo>
                  <a:pt x="7190" y="8400"/>
                </a:lnTo>
                <a:lnTo>
                  <a:pt x="7154" y="8400"/>
                </a:lnTo>
                <a:lnTo>
                  <a:pt x="7044" y="8364"/>
                </a:lnTo>
                <a:lnTo>
                  <a:pt x="6677" y="8327"/>
                </a:lnTo>
                <a:lnTo>
                  <a:pt x="6273" y="8290"/>
                </a:lnTo>
                <a:lnTo>
                  <a:pt x="5870" y="8327"/>
                </a:lnTo>
                <a:lnTo>
                  <a:pt x="5466" y="8364"/>
                </a:lnTo>
                <a:lnTo>
                  <a:pt x="5173" y="8437"/>
                </a:lnTo>
                <a:lnTo>
                  <a:pt x="4990" y="8510"/>
                </a:lnTo>
                <a:lnTo>
                  <a:pt x="4843" y="8620"/>
                </a:lnTo>
                <a:lnTo>
                  <a:pt x="4733" y="8731"/>
                </a:lnTo>
                <a:lnTo>
                  <a:pt x="4623" y="8841"/>
                </a:lnTo>
                <a:lnTo>
                  <a:pt x="4549" y="8987"/>
                </a:lnTo>
                <a:lnTo>
                  <a:pt x="4476" y="9171"/>
                </a:lnTo>
                <a:lnTo>
                  <a:pt x="4476" y="9317"/>
                </a:lnTo>
                <a:lnTo>
                  <a:pt x="4476" y="9464"/>
                </a:lnTo>
                <a:lnTo>
                  <a:pt x="4513" y="9611"/>
                </a:lnTo>
                <a:lnTo>
                  <a:pt x="4549" y="9721"/>
                </a:lnTo>
                <a:lnTo>
                  <a:pt x="4733" y="9978"/>
                </a:lnTo>
                <a:lnTo>
                  <a:pt x="4953" y="10161"/>
                </a:lnTo>
                <a:lnTo>
                  <a:pt x="5246" y="10344"/>
                </a:lnTo>
                <a:lnTo>
                  <a:pt x="5577" y="10491"/>
                </a:lnTo>
                <a:lnTo>
                  <a:pt x="5687" y="10491"/>
                </a:lnTo>
                <a:lnTo>
                  <a:pt x="5797" y="10418"/>
                </a:lnTo>
                <a:lnTo>
                  <a:pt x="6090" y="10308"/>
                </a:lnTo>
                <a:lnTo>
                  <a:pt x="6090" y="10418"/>
                </a:lnTo>
                <a:lnTo>
                  <a:pt x="6090" y="10528"/>
                </a:lnTo>
                <a:lnTo>
                  <a:pt x="6163" y="10785"/>
                </a:lnTo>
                <a:lnTo>
                  <a:pt x="6310" y="10968"/>
                </a:lnTo>
                <a:lnTo>
                  <a:pt x="6494" y="11188"/>
                </a:lnTo>
                <a:lnTo>
                  <a:pt x="6494" y="11592"/>
                </a:lnTo>
                <a:lnTo>
                  <a:pt x="6420" y="11958"/>
                </a:lnTo>
                <a:lnTo>
                  <a:pt x="6384" y="12105"/>
                </a:lnTo>
                <a:lnTo>
                  <a:pt x="6420" y="12142"/>
                </a:lnTo>
                <a:lnTo>
                  <a:pt x="6457" y="12179"/>
                </a:lnTo>
                <a:lnTo>
                  <a:pt x="6714" y="12289"/>
                </a:lnTo>
                <a:lnTo>
                  <a:pt x="6970" y="12325"/>
                </a:lnTo>
                <a:lnTo>
                  <a:pt x="7227" y="12252"/>
                </a:lnTo>
                <a:lnTo>
                  <a:pt x="7447" y="12142"/>
                </a:lnTo>
                <a:lnTo>
                  <a:pt x="7924" y="12509"/>
                </a:lnTo>
                <a:lnTo>
                  <a:pt x="7484" y="12655"/>
                </a:lnTo>
                <a:lnTo>
                  <a:pt x="7044" y="12802"/>
                </a:lnTo>
                <a:lnTo>
                  <a:pt x="6714" y="12876"/>
                </a:lnTo>
                <a:lnTo>
                  <a:pt x="6604" y="12765"/>
                </a:lnTo>
                <a:lnTo>
                  <a:pt x="6494" y="12582"/>
                </a:lnTo>
                <a:lnTo>
                  <a:pt x="6310" y="12289"/>
                </a:lnTo>
                <a:lnTo>
                  <a:pt x="6090" y="12032"/>
                </a:lnTo>
                <a:lnTo>
                  <a:pt x="5870" y="11812"/>
                </a:lnTo>
                <a:lnTo>
                  <a:pt x="5466" y="11372"/>
                </a:lnTo>
                <a:lnTo>
                  <a:pt x="5100" y="10895"/>
                </a:lnTo>
                <a:lnTo>
                  <a:pt x="5063" y="10858"/>
                </a:lnTo>
                <a:lnTo>
                  <a:pt x="4990" y="10858"/>
                </a:lnTo>
                <a:lnTo>
                  <a:pt x="4953" y="10895"/>
                </a:lnTo>
                <a:lnTo>
                  <a:pt x="4953" y="10931"/>
                </a:lnTo>
                <a:lnTo>
                  <a:pt x="4953" y="11151"/>
                </a:lnTo>
                <a:lnTo>
                  <a:pt x="5026" y="11335"/>
                </a:lnTo>
                <a:lnTo>
                  <a:pt x="5100" y="11518"/>
                </a:lnTo>
                <a:lnTo>
                  <a:pt x="5246" y="11702"/>
                </a:lnTo>
                <a:lnTo>
                  <a:pt x="5540" y="12032"/>
                </a:lnTo>
                <a:lnTo>
                  <a:pt x="5833" y="12325"/>
                </a:lnTo>
                <a:lnTo>
                  <a:pt x="6017" y="12582"/>
                </a:lnTo>
                <a:lnTo>
                  <a:pt x="6200" y="12912"/>
                </a:lnTo>
                <a:lnTo>
                  <a:pt x="5650" y="12949"/>
                </a:lnTo>
                <a:lnTo>
                  <a:pt x="5026" y="12362"/>
                </a:lnTo>
                <a:lnTo>
                  <a:pt x="4659" y="11995"/>
                </a:lnTo>
                <a:lnTo>
                  <a:pt x="4513" y="11812"/>
                </a:lnTo>
                <a:lnTo>
                  <a:pt x="4439" y="11555"/>
                </a:lnTo>
                <a:lnTo>
                  <a:pt x="4403" y="11518"/>
                </a:lnTo>
                <a:lnTo>
                  <a:pt x="4329" y="11482"/>
                </a:lnTo>
                <a:lnTo>
                  <a:pt x="4256" y="11482"/>
                </a:lnTo>
                <a:lnTo>
                  <a:pt x="4219" y="11555"/>
                </a:lnTo>
                <a:lnTo>
                  <a:pt x="4219" y="11665"/>
                </a:lnTo>
                <a:lnTo>
                  <a:pt x="4219" y="11812"/>
                </a:lnTo>
                <a:lnTo>
                  <a:pt x="4293" y="12032"/>
                </a:lnTo>
                <a:lnTo>
                  <a:pt x="4403" y="12252"/>
                </a:lnTo>
                <a:lnTo>
                  <a:pt x="4586" y="12435"/>
                </a:lnTo>
                <a:lnTo>
                  <a:pt x="4953" y="12876"/>
                </a:lnTo>
                <a:lnTo>
                  <a:pt x="4880" y="12876"/>
                </a:lnTo>
                <a:lnTo>
                  <a:pt x="4880" y="12839"/>
                </a:lnTo>
                <a:lnTo>
                  <a:pt x="4880" y="12802"/>
                </a:lnTo>
                <a:lnTo>
                  <a:pt x="4843" y="12765"/>
                </a:lnTo>
                <a:lnTo>
                  <a:pt x="4549" y="12692"/>
                </a:lnTo>
                <a:lnTo>
                  <a:pt x="4439" y="12655"/>
                </a:lnTo>
                <a:lnTo>
                  <a:pt x="4366" y="12545"/>
                </a:lnTo>
                <a:lnTo>
                  <a:pt x="4293" y="12362"/>
                </a:lnTo>
                <a:lnTo>
                  <a:pt x="4073" y="11995"/>
                </a:lnTo>
                <a:lnTo>
                  <a:pt x="3926" y="11848"/>
                </a:lnTo>
                <a:lnTo>
                  <a:pt x="3816" y="11738"/>
                </a:lnTo>
                <a:lnTo>
                  <a:pt x="3816" y="11665"/>
                </a:lnTo>
                <a:lnTo>
                  <a:pt x="3816" y="11592"/>
                </a:lnTo>
                <a:lnTo>
                  <a:pt x="3779" y="11555"/>
                </a:lnTo>
                <a:lnTo>
                  <a:pt x="3742" y="11518"/>
                </a:lnTo>
                <a:lnTo>
                  <a:pt x="3669" y="11555"/>
                </a:lnTo>
                <a:lnTo>
                  <a:pt x="3559" y="11628"/>
                </a:lnTo>
                <a:lnTo>
                  <a:pt x="3522" y="11702"/>
                </a:lnTo>
                <a:lnTo>
                  <a:pt x="3522" y="11848"/>
                </a:lnTo>
                <a:lnTo>
                  <a:pt x="3559" y="11958"/>
                </a:lnTo>
                <a:lnTo>
                  <a:pt x="3669" y="12105"/>
                </a:lnTo>
                <a:lnTo>
                  <a:pt x="3779" y="12252"/>
                </a:lnTo>
                <a:lnTo>
                  <a:pt x="3889" y="12435"/>
                </a:lnTo>
                <a:lnTo>
                  <a:pt x="3963" y="12655"/>
                </a:lnTo>
                <a:lnTo>
                  <a:pt x="3963" y="12655"/>
                </a:lnTo>
                <a:lnTo>
                  <a:pt x="3376" y="12435"/>
                </a:lnTo>
                <a:lnTo>
                  <a:pt x="2825" y="12105"/>
                </a:lnTo>
                <a:lnTo>
                  <a:pt x="2789" y="12069"/>
                </a:lnTo>
                <a:lnTo>
                  <a:pt x="2715" y="11958"/>
                </a:lnTo>
                <a:lnTo>
                  <a:pt x="2605" y="11885"/>
                </a:lnTo>
                <a:lnTo>
                  <a:pt x="2349" y="11812"/>
                </a:lnTo>
                <a:lnTo>
                  <a:pt x="2312" y="11738"/>
                </a:lnTo>
                <a:lnTo>
                  <a:pt x="2165" y="11115"/>
                </a:lnTo>
                <a:lnTo>
                  <a:pt x="2092" y="10748"/>
                </a:lnTo>
                <a:lnTo>
                  <a:pt x="2055" y="10381"/>
                </a:lnTo>
                <a:lnTo>
                  <a:pt x="2055" y="10051"/>
                </a:lnTo>
                <a:lnTo>
                  <a:pt x="2092" y="9868"/>
                </a:lnTo>
                <a:lnTo>
                  <a:pt x="2165" y="9758"/>
                </a:lnTo>
                <a:lnTo>
                  <a:pt x="2238" y="9611"/>
                </a:lnTo>
                <a:lnTo>
                  <a:pt x="2349" y="9538"/>
                </a:lnTo>
                <a:lnTo>
                  <a:pt x="2495" y="9464"/>
                </a:lnTo>
                <a:lnTo>
                  <a:pt x="2679" y="9391"/>
                </a:lnTo>
                <a:lnTo>
                  <a:pt x="2715" y="9391"/>
                </a:lnTo>
                <a:lnTo>
                  <a:pt x="2752" y="9354"/>
                </a:lnTo>
                <a:lnTo>
                  <a:pt x="2789" y="9281"/>
                </a:lnTo>
                <a:lnTo>
                  <a:pt x="2789" y="9207"/>
                </a:lnTo>
                <a:lnTo>
                  <a:pt x="2715" y="9024"/>
                </a:lnTo>
                <a:lnTo>
                  <a:pt x="2605" y="8841"/>
                </a:lnTo>
                <a:lnTo>
                  <a:pt x="2495" y="8694"/>
                </a:lnTo>
                <a:lnTo>
                  <a:pt x="2349" y="8510"/>
                </a:lnTo>
                <a:lnTo>
                  <a:pt x="2055" y="8254"/>
                </a:lnTo>
                <a:lnTo>
                  <a:pt x="1725" y="7960"/>
                </a:lnTo>
                <a:lnTo>
                  <a:pt x="1505" y="7813"/>
                </a:lnTo>
                <a:lnTo>
                  <a:pt x="1285" y="7630"/>
                </a:lnTo>
                <a:lnTo>
                  <a:pt x="1175" y="7447"/>
                </a:lnTo>
                <a:lnTo>
                  <a:pt x="991" y="7300"/>
                </a:lnTo>
                <a:lnTo>
                  <a:pt x="771" y="7153"/>
                </a:lnTo>
                <a:lnTo>
                  <a:pt x="551" y="7117"/>
                </a:lnTo>
                <a:lnTo>
                  <a:pt x="661" y="6566"/>
                </a:lnTo>
                <a:lnTo>
                  <a:pt x="771" y="6089"/>
                </a:lnTo>
                <a:lnTo>
                  <a:pt x="808" y="6016"/>
                </a:lnTo>
                <a:lnTo>
                  <a:pt x="955" y="5943"/>
                </a:lnTo>
                <a:lnTo>
                  <a:pt x="1101" y="5906"/>
                </a:lnTo>
                <a:lnTo>
                  <a:pt x="1248" y="5906"/>
                </a:lnTo>
                <a:lnTo>
                  <a:pt x="1395" y="5943"/>
                </a:lnTo>
                <a:lnTo>
                  <a:pt x="1505" y="6016"/>
                </a:lnTo>
                <a:lnTo>
                  <a:pt x="1615" y="6126"/>
                </a:lnTo>
                <a:lnTo>
                  <a:pt x="1652" y="6236"/>
                </a:lnTo>
                <a:lnTo>
                  <a:pt x="1652" y="6420"/>
                </a:lnTo>
                <a:lnTo>
                  <a:pt x="1652" y="6530"/>
                </a:lnTo>
                <a:lnTo>
                  <a:pt x="1688" y="6566"/>
                </a:lnTo>
                <a:lnTo>
                  <a:pt x="1725" y="6566"/>
                </a:lnTo>
                <a:lnTo>
                  <a:pt x="1945" y="6676"/>
                </a:lnTo>
                <a:lnTo>
                  <a:pt x="2128" y="6786"/>
                </a:lnTo>
                <a:lnTo>
                  <a:pt x="2275" y="6970"/>
                </a:lnTo>
                <a:lnTo>
                  <a:pt x="2385" y="7153"/>
                </a:lnTo>
                <a:lnTo>
                  <a:pt x="2459" y="7227"/>
                </a:lnTo>
                <a:lnTo>
                  <a:pt x="2532" y="7227"/>
                </a:lnTo>
                <a:lnTo>
                  <a:pt x="2605" y="7190"/>
                </a:lnTo>
                <a:lnTo>
                  <a:pt x="2642" y="7080"/>
                </a:lnTo>
                <a:lnTo>
                  <a:pt x="2532" y="5943"/>
                </a:lnTo>
                <a:lnTo>
                  <a:pt x="2752" y="5906"/>
                </a:lnTo>
                <a:lnTo>
                  <a:pt x="3009" y="5796"/>
                </a:lnTo>
                <a:lnTo>
                  <a:pt x="3229" y="5723"/>
                </a:lnTo>
                <a:lnTo>
                  <a:pt x="3449" y="5686"/>
                </a:lnTo>
                <a:lnTo>
                  <a:pt x="3669" y="5649"/>
                </a:lnTo>
                <a:lnTo>
                  <a:pt x="3889" y="5686"/>
                </a:lnTo>
                <a:lnTo>
                  <a:pt x="4293" y="5723"/>
                </a:lnTo>
                <a:lnTo>
                  <a:pt x="5100" y="5723"/>
                </a:lnTo>
                <a:lnTo>
                  <a:pt x="5283" y="5649"/>
                </a:lnTo>
                <a:lnTo>
                  <a:pt x="5503" y="5576"/>
                </a:lnTo>
                <a:lnTo>
                  <a:pt x="5577" y="5539"/>
                </a:lnTo>
                <a:lnTo>
                  <a:pt x="5613" y="5466"/>
                </a:lnTo>
                <a:lnTo>
                  <a:pt x="5613" y="5356"/>
                </a:lnTo>
                <a:lnTo>
                  <a:pt x="5577" y="5282"/>
                </a:lnTo>
                <a:lnTo>
                  <a:pt x="5246" y="4916"/>
                </a:lnTo>
                <a:lnTo>
                  <a:pt x="4880" y="4549"/>
                </a:lnTo>
                <a:lnTo>
                  <a:pt x="4696" y="4365"/>
                </a:lnTo>
                <a:lnTo>
                  <a:pt x="4513" y="4219"/>
                </a:lnTo>
                <a:lnTo>
                  <a:pt x="4293" y="4109"/>
                </a:lnTo>
                <a:lnTo>
                  <a:pt x="4036" y="3999"/>
                </a:lnTo>
                <a:lnTo>
                  <a:pt x="3999" y="3889"/>
                </a:lnTo>
                <a:lnTo>
                  <a:pt x="3963" y="3815"/>
                </a:lnTo>
                <a:lnTo>
                  <a:pt x="3852" y="3742"/>
                </a:lnTo>
                <a:lnTo>
                  <a:pt x="3742" y="3668"/>
                </a:lnTo>
                <a:lnTo>
                  <a:pt x="3376" y="3522"/>
                </a:lnTo>
                <a:lnTo>
                  <a:pt x="3192" y="3448"/>
                </a:lnTo>
                <a:lnTo>
                  <a:pt x="2972" y="3412"/>
                </a:lnTo>
                <a:lnTo>
                  <a:pt x="3412" y="3228"/>
                </a:lnTo>
                <a:lnTo>
                  <a:pt x="3816" y="3045"/>
                </a:lnTo>
                <a:lnTo>
                  <a:pt x="4256" y="2935"/>
                </a:lnTo>
                <a:lnTo>
                  <a:pt x="4696" y="2861"/>
                </a:lnTo>
                <a:lnTo>
                  <a:pt x="5136" y="2788"/>
                </a:lnTo>
                <a:lnTo>
                  <a:pt x="6494" y="2788"/>
                </a:lnTo>
                <a:lnTo>
                  <a:pt x="6567" y="2751"/>
                </a:lnTo>
                <a:lnTo>
                  <a:pt x="6567" y="2678"/>
                </a:lnTo>
                <a:close/>
                <a:moveTo>
                  <a:pt x="5100" y="15590"/>
                </a:moveTo>
                <a:lnTo>
                  <a:pt x="5246" y="15627"/>
                </a:lnTo>
                <a:lnTo>
                  <a:pt x="5503" y="15700"/>
                </a:lnTo>
                <a:lnTo>
                  <a:pt x="5393" y="15737"/>
                </a:lnTo>
                <a:lnTo>
                  <a:pt x="5320" y="15810"/>
                </a:lnTo>
                <a:lnTo>
                  <a:pt x="5246" y="15920"/>
                </a:lnTo>
                <a:lnTo>
                  <a:pt x="5246" y="16030"/>
                </a:lnTo>
                <a:lnTo>
                  <a:pt x="5210" y="16177"/>
                </a:lnTo>
                <a:lnTo>
                  <a:pt x="5246" y="16360"/>
                </a:lnTo>
                <a:lnTo>
                  <a:pt x="5246" y="16434"/>
                </a:lnTo>
                <a:lnTo>
                  <a:pt x="5283" y="16507"/>
                </a:lnTo>
                <a:lnTo>
                  <a:pt x="5356" y="16580"/>
                </a:lnTo>
                <a:lnTo>
                  <a:pt x="5430" y="16617"/>
                </a:lnTo>
                <a:lnTo>
                  <a:pt x="5540" y="16617"/>
                </a:lnTo>
                <a:lnTo>
                  <a:pt x="5870" y="16947"/>
                </a:lnTo>
                <a:lnTo>
                  <a:pt x="6237" y="17167"/>
                </a:lnTo>
                <a:lnTo>
                  <a:pt x="6567" y="17351"/>
                </a:lnTo>
                <a:lnTo>
                  <a:pt x="6750" y="17424"/>
                </a:lnTo>
                <a:lnTo>
                  <a:pt x="3449" y="17387"/>
                </a:lnTo>
                <a:lnTo>
                  <a:pt x="3596" y="17314"/>
                </a:lnTo>
                <a:lnTo>
                  <a:pt x="3926" y="17167"/>
                </a:lnTo>
                <a:lnTo>
                  <a:pt x="4256" y="16984"/>
                </a:lnTo>
                <a:lnTo>
                  <a:pt x="4476" y="16837"/>
                </a:lnTo>
                <a:lnTo>
                  <a:pt x="4696" y="16654"/>
                </a:lnTo>
                <a:lnTo>
                  <a:pt x="4770" y="16690"/>
                </a:lnTo>
                <a:lnTo>
                  <a:pt x="4880" y="16690"/>
                </a:lnTo>
                <a:lnTo>
                  <a:pt x="4953" y="16654"/>
                </a:lnTo>
                <a:lnTo>
                  <a:pt x="5026" y="16580"/>
                </a:lnTo>
                <a:lnTo>
                  <a:pt x="5136" y="16397"/>
                </a:lnTo>
                <a:lnTo>
                  <a:pt x="5210" y="16214"/>
                </a:lnTo>
                <a:lnTo>
                  <a:pt x="5173" y="16103"/>
                </a:lnTo>
                <a:lnTo>
                  <a:pt x="5100" y="16030"/>
                </a:lnTo>
                <a:lnTo>
                  <a:pt x="5063" y="15993"/>
                </a:lnTo>
                <a:lnTo>
                  <a:pt x="5100" y="15773"/>
                </a:lnTo>
                <a:lnTo>
                  <a:pt x="5100" y="15590"/>
                </a:lnTo>
                <a:close/>
                <a:moveTo>
                  <a:pt x="9795" y="0"/>
                </a:moveTo>
                <a:lnTo>
                  <a:pt x="9648" y="74"/>
                </a:lnTo>
                <a:lnTo>
                  <a:pt x="9391" y="110"/>
                </a:lnTo>
                <a:lnTo>
                  <a:pt x="9171" y="220"/>
                </a:lnTo>
                <a:lnTo>
                  <a:pt x="9061" y="294"/>
                </a:lnTo>
                <a:lnTo>
                  <a:pt x="8988" y="404"/>
                </a:lnTo>
                <a:lnTo>
                  <a:pt x="8951" y="514"/>
                </a:lnTo>
                <a:lnTo>
                  <a:pt x="8915" y="661"/>
                </a:lnTo>
                <a:lnTo>
                  <a:pt x="8915" y="771"/>
                </a:lnTo>
                <a:lnTo>
                  <a:pt x="8915" y="881"/>
                </a:lnTo>
                <a:lnTo>
                  <a:pt x="8988" y="1027"/>
                </a:lnTo>
                <a:lnTo>
                  <a:pt x="9025" y="1137"/>
                </a:lnTo>
                <a:lnTo>
                  <a:pt x="8254" y="2348"/>
                </a:lnTo>
                <a:lnTo>
                  <a:pt x="7631" y="2201"/>
                </a:lnTo>
                <a:lnTo>
                  <a:pt x="7007" y="2165"/>
                </a:lnTo>
                <a:lnTo>
                  <a:pt x="6384" y="2165"/>
                </a:lnTo>
                <a:lnTo>
                  <a:pt x="5797" y="2238"/>
                </a:lnTo>
                <a:lnTo>
                  <a:pt x="5650" y="2275"/>
                </a:lnTo>
                <a:lnTo>
                  <a:pt x="5577" y="2385"/>
                </a:lnTo>
                <a:lnTo>
                  <a:pt x="5100" y="2348"/>
                </a:lnTo>
                <a:lnTo>
                  <a:pt x="4623" y="2421"/>
                </a:lnTo>
                <a:lnTo>
                  <a:pt x="4109" y="2495"/>
                </a:lnTo>
                <a:lnTo>
                  <a:pt x="3632" y="2641"/>
                </a:lnTo>
                <a:lnTo>
                  <a:pt x="3192" y="2825"/>
                </a:lnTo>
                <a:lnTo>
                  <a:pt x="2715" y="3045"/>
                </a:lnTo>
                <a:lnTo>
                  <a:pt x="2312" y="3302"/>
                </a:lnTo>
                <a:lnTo>
                  <a:pt x="1945" y="3558"/>
                </a:lnTo>
                <a:lnTo>
                  <a:pt x="1505" y="3925"/>
                </a:lnTo>
                <a:lnTo>
                  <a:pt x="1138" y="4365"/>
                </a:lnTo>
                <a:lnTo>
                  <a:pt x="808" y="4806"/>
                </a:lnTo>
                <a:lnTo>
                  <a:pt x="551" y="5282"/>
                </a:lnTo>
                <a:lnTo>
                  <a:pt x="331" y="5796"/>
                </a:lnTo>
                <a:lnTo>
                  <a:pt x="184" y="6346"/>
                </a:lnTo>
                <a:lnTo>
                  <a:pt x="74" y="6896"/>
                </a:lnTo>
                <a:lnTo>
                  <a:pt x="1" y="7447"/>
                </a:lnTo>
                <a:lnTo>
                  <a:pt x="1" y="7997"/>
                </a:lnTo>
                <a:lnTo>
                  <a:pt x="38" y="8547"/>
                </a:lnTo>
                <a:lnTo>
                  <a:pt x="148" y="9097"/>
                </a:lnTo>
                <a:lnTo>
                  <a:pt x="294" y="9648"/>
                </a:lnTo>
                <a:lnTo>
                  <a:pt x="478" y="10161"/>
                </a:lnTo>
                <a:lnTo>
                  <a:pt x="698" y="10638"/>
                </a:lnTo>
                <a:lnTo>
                  <a:pt x="991" y="11115"/>
                </a:lnTo>
                <a:lnTo>
                  <a:pt x="1358" y="11555"/>
                </a:lnTo>
                <a:lnTo>
                  <a:pt x="1725" y="11958"/>
                </a:lnTo>
                <a:lnTo>
                  <a:pt x="2165" y="12325"/>
                </a:lnTo>
                <a:lnTo>
                  <a:pt x="2679" y="12655"/>
                </a:lnTo>
                <a:lnTo>
                  <a:pt x="3156" y="12912"/>
                </a:lnTo>
                <a:lnTo>
                  <a:pt x="3706" y="13132"/>
                </a:lnTo>
                <a:lnTo>
                  <a:pt x="4256" y="13279"/>
                </a:lnTo>
                <a:lnTo>
                  <a:pt x="4806" y="13389"/>
                </a:lnTo>
                <a:lnTo>
                  <a:pt x="5393" y="13462"/>
                </a:lnTo>
                <a:lnTo>
                  <a:pt x="5943" y="13462"/>
                </a:lnTo>
                <a:lnTo>
                  <a:pt x="6494" y="13426"/>
                </a:lnTo>
                <a:lnTo>
                  <a:pt x="7044" y="13352"/>
                </a:lnTo>
                <a:lnTo>
                  <a:pt x="7594" y="13206"/>
                </a:lnTo>
                <a:lnTo>
                  <a:pt x="8108" y="13022"/>
                </a:lnTo>
                <a:lnTo>
                  <a:pt x="8621" y="12802"/>
                </a:lnTo>
                <a:lnTo>
                  <a:pt x="9098" y="12509"/>
                </a:lnTo>
                <a:lnTo>
                  <a:pt x="9538" y="12215"/>
                </a:lnTo>
                <a:lnTo>
                  <a:pt x="10052" y="11775"/>
                </a:lnTo>
                <a:lnTo>
                  <a:pt x="10492" y="11262"/>
                </a:lnTo>
                <a:lnTo>
                  <a:pt x="10932" y="10711"/>
                </a:lnTo>
                <a:lnTo>
                  <a:pt x="11299" y="10161"/>
                </a:lnTo>
                <a:lnTo>
                  <a:pt x="11629" y="9538"/>
                </a:lnTo>
                <a:lnTo>
                  <a:pt x="11886" y="8914"/>
                </a:lnTo>
                <a:lnTo>
                  <a:pt x="12106" y="8290"/>
                </a:lnTo>
                <a:lnTo>
                  <a:pt x="12179" y="7924"/>
                </a:lnTo>
                <a:lnTo>
                  <a:pt x="12216" y="7593"/>
                </a:lnTo>
                <a:lnTo>
                  <a:pt x="12253" y="7080"/>
                </a:lnTo>
                <a:lnTo>
                  <a:pt x="12216" y="6603"/>
                </a:lnTo>
                <a:lnTo>
                  <a:pt x="12106" y="6126"/>
                </a:lnTo>
                <a:lnTo>
                  <a:pt x="11922" y="5649"/>
                </a:lnTo>
                <a:lnTo>
                  <a:pt x="11739" y="5172"/>
                </a:lnTo>
                <a:lnTo>
                  <a:pt x="11482" y="4732"/>
                </a:lnTo>
                <a:lnTo>
                  <a:pt x="11189" y="4329"/>
                </a:lnTo>
                <a:lnTo>
                  <a:pt x="10859" y="3962"/>
                </a:lnTo>
                <a:lnTo>
                  <a:pt x="10822" y="3852"/>
                </a:lnTo>
                <a:lnTo>
                  <a:pt x="10712" y="3815"/>
                </a:lnTo>
                <a:lnTo>
                  <a:pt x="10272" y="3375"/>
                </a:lnTo>
                <a:lnTo>
                  <a:pt x="10162" y="3302"/>
                </a:lnTo>
                <a:lnTo>
                  <a:pt x="9832" y="3082"/>
                </a:lnTo>
                <a:lnTo>
                  <a:pt x="9501" y="2861"/>
                </a:lnTo>
                <a:lnTo>
                  <a:pt x="9135" y="2678"/>
                </a:lnTo>
                <a:lnTo>
                  <a:pt x="8768" y="2531"/>
                </a:lnTo>
                <a:lnTo>
                  <a:pt x="8804" y="2458"/>
                </a:lnTo>
                <a:lnTo>
                  <a:pt x="8841" y="2421"/>
                </a:lnTo>
                <a:lnTo>
                  <a:pt x="8804" y="2348"/>
                </a:lnTo>
                <a:lnTo>
                  <a:pt x="9171" y="1871"/>
                </a:lnTo>
                <a:lnTo>
                  <a:pt x="9501" y="1394"/>
                </a:lnTo>
                <a:lnTo>
                  <a:pt x="9758" y="1394"/>
                </a:lnTo>
                <a:lnTo>
                  <a:pt x="9868" y="1358"/>
                </a:lnTo>
                <a:lnTo>
                  <a:pt x="9978" y="1284"/>
                </a:lnTo>
                <a:lnTo>
                  <a:pt x="10052" y="1211"/>
                </a:lnTo>
                <a:lnTo>
                  <a:pt x="10602" y="1468"/>
                </a:lnTo>
                <a:lnTo>
                  <a:pt x="11079" y="1798"/>
                </a:lnTo>
                <a:lnTo>
                  <a:pt x="11556" y="2128"/>
                </a:lnTo>
                <a:lnTo>
                  <a:pt x="11996" y="2531"/>
                </a:lnTo>
                <a:lnTo>
                  <a:pt x="12399" y="2972"/>
                </a:lnTo>
                <a:lnTo>
                  <a:pt x="12766" y="3412"/>
                </a:lnTo>
                <a:lnTo>
                  <a:pt x="13060" y="3925"/>
                </a:lnTo>
                <a:lnTo>
                  <a:pt x="13353" y="4439"/>
                </a:lnTo>
                <a:lnTo>
                  <a:pt x="13573" y="4989"/>
                </a:lnTo>
                <a:lnTo>
                  <a:pt x="13757" y="5539"/>
                </a:lnTo>
                <a:lnTo>
                  <a:pt x="13903" y="6126"/>
                </a:lnTo>
                <a:lnTo>
                  <a:pt x="14013" y="6713"/>
                </a:lnTo>
                <a:lnTo>
                  <a:pt x="14087" y="7300"/>
                </a:lnTo>
                <a:lnTo>
                  <a:pt x="14087" y="7887"/>
                </a:lnTo>
                <a:lnTo>
                  <a:pt x="14087" y="8510"/>
                </a:lnTo>
                <a:lnTo>
                  <a:pt x="14013" y="9097"/>
                </a:lnTo>
                <a:lnTo>
                  <a:pt x="13867" y="9758"/>
                </a:lnTo>
                <a:lnTo>
                  <a:pt x="13720" y="10381"/>
                </a:lnTo>
                <a:lnTo>
                  <a:pt x="13463" y="11005"/>
                </a:lnTo>
                <a:lnTo>
                  <a:pt x="13206" y="11592"/>
                </a:lnTo>
                <a:lnTo>
                  <a:pt x="12876" y="12179"/>
                </a:lnTo>
                <a:lnTo>
                  <a:pt x="12473" y="12692"/>
                </a:lnTo>
                <a:lnTo>
                  <a:pt x="12069" y="13206"/>
                </a:lnTo>
                <a:lnTo>
                  <a:pt x="11592" y="13683"/>
                </a:lnTo>
                <a:lnTo>
                  <a:pt x="11079" y="14049"/>
                </a:lnTo>
                <a:lnTo>
                  <a:pt x="10565" y="14416"/>
                </a:lnTo>
                <a:lnTo>
                  <a:pt x="9978" y="14710"/>
                </a:lnTo>
                <a:lnTo>
                  <a:pt x="9391" y="14966"/>
                </a:lnTo>
                <a:lnTo>
                  <a:pt x="8804" y="15150"/>
                </a:lnTo>
                <a:lnTo>
                  <a:pt x="8181" y="15260"/>
                </a:lnTo>
                <a:lnTo>
                  <a:pt x="7557" y="15333"/>
                </a:lnTo>
                <a:lnTo>
                  <a:pt x="6897" y="15370"/>
                </a:lnTo>
                <a:lnTo>
                  <a:pt x="6420" y="15333"/>
                </a:lnTo>
                <a:lnTo>
                  <a:pt x="5943" y="15296"/>
                </a:lnTo>
                <a:lnTo>
                  <a:pt x="5466" y="15186"/>
                </a:lnTo>
                <a:lnTo>
                  <a:pt x="5026" y="15076"/>
                </a:lnTo>
                <a:lnTo>
                  <a:pt x="4549" y="14893"/>
                </a:lnTo>
                <a:lnTo>
                  <a:pt x="4109" y="14673"/>
                </a:lnTo>
                <a:lnTo>
                  <a:pt x="3632" y="14453"/>
                </a:lnTo>
                <a:lnTo>
                  <a:pt x="3669" y="14416"/>
                </a:lnTo>
                <a:lnTo>
                  <a:pt x="3706" y="14343"/>
                </a:lnTo>
                <a:lnTo>
                  <a:pt x="3706" y="14269"/>
                </a:lnTo>
                <a:lnTo>
                  <a:pt x="3706" y="14196"/>
                </a:lnTo>
                <a:lnTo>
                  <a:pt x="3669" y="14123"/>
                </a:lnTo>
                <a:lnTo>
                  <a:pt x="3522" y="14013"/>
                </a:lnTo>
                <a:lnTo>
                  <a:pt x="3376" y="13939"/>
                </a:lnTo>
                <a:lnTo>
                  <a:pt x="3229" y="13903"/>
                </a:lnTo>
                <a:lnTo>
                  <a:pt x="3009" y="13903"/>
                </a:lnTo>
                <a:lnTo>
                  <a:pt x="2899" y="13939"/>
                </a:lnTo>
                <a:lnTo>
                  <a:pt x="2752" y="14013"/>
                </a:lnTo>
                <a:lnTo>
                  <a:pt x="2642" y="14123"/>
                </a:lnTo>
                <a:lnTo>
                  <a:pt x="2605" y="14269"/>
                </a:lnTo>
                <a:lnTo>
                  <a:pt x="2605" y="14416"/>
                </a:lnTo>
                <a:lnTo>
                  <a:pt x="2642" y="14563"/>
                </a:lnTo>
                <a:lnTo>
                  <a:pt x="2715" y="14710"/>
                </a:lnTo>
                <a:lnTo>
                  <a:pt x="2825" y="14820"/>
                </a:lnTo>
                <a:lnTo>
                  <a:pt x="2972" y="14856"/>
                </a:lnTo>
                <a:lnTo>
                  <a:pt x="3119" y="14893"/>
                </a:lnTo>
                <a:lnTo>
                  <a:pt x="3266" y="14856"/>
                </a:lnTo>
                <a:lnTo>
                  <a:pt x="3376" y="14746"/>
                </a:lnTo>
                <a:lnTo>
                  <a:pt x="3522" y="14856"/>
                </a:lnTo>
                <a:lnTo>
                  <a:pt x="4036" y="15150"/>
                </a:lnTo>
                <a:lnTo>
                  <a:pt x="4439" y="15333"/>
                </a:lnTo>
                <a:lnTo>
                  <a:pt x="4806" y="15480"/>
                </a:lnTo>
                <a:lnTo>
                  <a:pt x="4770" y="15553"/>
                </a:lnTo>
                <a:lnTo>
                  <a:pt x="4733" y="15590"/>
                </a:lnTo>
                <a:lnTo>
                  <a:pt x="4659" y="15810"/>
                </a:lnTo>
                <a:lnTo>
                  <a:pt x="4623" y="16030"/>
                </a:lnTo>
                <a:lnTo>
                  <a:pt x="4586" y="16470"/>
                </a:lnTo>
                <a:lnTo>
                  <a:pt x="3963" y="16654"/>
                </a:lnTo>
                <a:lnTo>
                  <a:pt x="3376" y="16910"/>
                </a:lnTo>
                <a:lnTo>
                  <a:pt x="2752" y="17167"/>
                </a:lnTo>
                <a:lnTo>
                  <a:pt x="2128" y="17387"/>
                </a:lnTo>
                <a:lnTo>
                  <a:pt x="2055" y="17424"/>
                </a:lnTo>
                <a:lnTo>
                  <a:pt x="2018" y="17497"/>
                </a:lnTo>
                <a:lnTo>
                  <a:pt x="1982" y="17571"/>
                </a:lnTo>
                <a:lnTo>
                  <a:pt x="1982" y="17644"/>
                </a:lnTo>
                <a:lnTo>
                  <a:pt x="2018" y="17717"/>
                </a:lnTo>
                <a:lnTo>
                  <a:pt x="2055" y="17791"/>
                </a:lnTo>
                <a:lnTo>
                  <a:pt x="2128" y="17828"/>
                </a:lnTo>
                <a:lnTo>
                  <a:pt x="2202" y="17864"/>
                </a:lnTo>
                <a:lnTo>
                  <a:pt x="8401" y="17901"/>
                </a:lnTo>
                <a:lnTo>
                  <a:pt x="8474" y="17901"/>
                </a:lnTo>
                <a:lnTo>
                  <a:pt x="8548" y="17864"/>
                </a:lnTo>
                <a:lnTo>
                  <a:pt x="8621" y="17791"/>
                </a:lnTo>
                <a:lnTo>
                  <a:pt x="8621" y="17717"/>
                </a:lnTo>
                <a:lnTo>
                  <a:pt x="8621" y="17644"/>
                </a:lnTo>
                <a:lnTo>
                  <a:pt x="8621" y="17571"/>
                </a:lnTo>
                <a:lnTo>
                  <a:pt x="8584" y="17497"/>
                </a:lnTo>
                <a:lnTo>
                  <a:pt x="8474" y="17424"/>
                </a:lnTo>
                <a:lnTo>
                  <a:pt x="8108" y="17277"/>
                </a:lnTo>
                <a:lnTo>
                  <a:pt x="7667" y="17167"/>
                </a:lnTo>
                <a:lnTo>
                  <a:pt x="7264" y="17057"/>
                </a:lnTo>
                <a:lnTo>
                  <a:pt x="6860" y="16947"/>
                </a:lnTo>
                <a:lnTo>
                  <a:pt x="6494" y="16764"/>
                </a:lnTo>
                <a:lnTo>
                  <a:pt x="6163" y="16544"/>
                </a:lnTo>
                <a:lnTo>
                  <a:pt x="5907" y="16324"/>
                </a:lnTo>
                <a:lnTo>
                  <a:pt x="5797" y="16214"/>
                </a:lnTo>
                <a:lnTo>
                  <a:pt x="5650" y="16140"/>
                </a:lnTo>
                <a:lnTo>
                  <a:pt x="5650" y="16103"/>
                </a:lnTo>
                <a:lnTo>
                  <a:pt x="5687" y="15920"/>
                </a:lnTo>
                <a:lnTo>
                  <a:pt x="5650" y="15737"/>
                </a:lnTo>
                <a:lnTo>
                  <a:pt x="6127" y="15810"/>
                </a:lnTo>
                <a:lnTo>
                  <a:pt x="6640" y="15847"/>
                </a:lnTo>
                <a:lnTo>
                  <a:pt x="7631" y="15847"/>
                </a:lnTo>
                <a:lnTo>
                  <a:pt x="8218" y="15773"/>
                </a:lnTo>
                <a:lnTo>
                  <a:pt x="8841" y="15627"/>
                </a:lnTo>
                <a:lnTo>
                  <a:pt x="9428" y="15480"/>
                </a:lnTo>
                <a:lnTo>
                  <a:pt x="10015" y="15260"/>
                </a:lnTo>
                <a:lnTo>
                  <a:pt x="10565" y="14966"/>
                </a:lnTo>
                <a:lnTo>
                  <a:pt x="11079" y="14673"/>
                </a:lnTo>
                <a:lnTo>
                  <a:pt x="11592" y="14306"/>
                </a:lnTo>
                <a:lnTo>
                  <a:pt x="12069" y="13903"/>
                </a:lnTo>
                <a:lnTo>
                  <a:pt x="12509" y="13462"/>
                </a:lnTo>
                <a:lnTo>
                  <a:pt x="12913" y="12986"/>
                </a:lnTo>
                <a:lnTo>
                  <a:pt x="13280" y="12472"/>
                </a:lnTo>
                <a:lnTo>
                  <a:pt x="13573" y="11922"/>
                </a:lnTo>
                <a:lnTo>
                  <a:pt x="13867" y="11372"/>
                </a:lnTo>
                <a:lnTo>
                  <a:pt x="14087" y="10785"/>
                </a:lnTo>
                <a:lnTo>
                  <a:pt x="14307" y="10198"/>
                </a:lnTo>
                <a:lnTo>
                  <a:pt x="14417" y="9574"/>
                </a:lnTo>
                <a:lnTo>
                  <a:pt x="14527" y="8951"/>
                </a:lnTo>
                <a:lnTo>
                  <a:pt x="14600" y="8327"/>
                </a:lnTo>
                <a:lnTo>
                  <a:pt x="14600" y="7703"/>
                </a:lnTo>
                <a:lnTo>
                  <a:pt x="14564" y="7080"/>
                </a:lnTo>
                <a:lnTo>
                  <a:pt x="14490" y="6456"/>
                </a:lnTo>
                <a:lnTo>
                  <a:pt x="14380" y="5833"/>
                </a:lnTo>
                <a:lnTo>
                  <a:pt x="14197" y="5209"/>
                </a:lnTo>
                <a:lnTo>
                  <a:pt x="13977" y="4622"/>
                </a:lnTo>
                <a:lnTo>
                  <a:pt x="13720" y="3999"/>
                </a:lnTo>
                <a:lnTo>
                  <a:pt x="13353" y="3412"/>
                </a:lnTo>
                <a:lnTo>
                  <a:pt x="12986" y="2861"/>
                </a:lnTo>
                <a:lnTo>
                  <a:pt x="12509" y="2311"/>
                </a:lnTo>
                <a:lnTo>
                  <a:pt x="12032" y="1834"/>
                </a:lnTo>
                <a:lnTo>
                  <a:pt x="11482" y="1394"/>
                </a:lnTo>
                <a:lnTo>
                  <a:pt x="10895" y="1027"/>
                </a:lnTo>
                <a:lnTo>
                  <a:pt x="10602" y="881"/>
                </a:lnTo>
                <a:lnTo>
                  <a:pt x="10272" y="734"/>
                </a:lnTo>
                <a:lnTo>
                  <a:pt x="10308" y="587"/>
                </a:lnTo>
                <a:lnTo>
                  <a:pt x="10308" y="441"/>
                </a:lnTo>
                <a:lnTo>
                  <a:pt x="10272" y="294"/>
                </a:lnTo>
                <a:lnTo>
                  <a:pt x="10198" y="147"/>
                </a:lnTo>
                <a:lnTo>
                  <a:pt x="10088" y="74"/>
                </a:lnTo>
                <a:lnTo>
                  <a:pt x="9942" y="0"/>
                </a:lnTo>
                <a:close/>
              </a:path>
            </a:pathLst>
          </a:custGeom>
          <a:solidFill>
            <a:srgbClr val="6D9EE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A4C2F4"/>
              </a:solidFill>
              <a:latin typeface="Arial"/>
              <a:ea typeface="Arial"/>
              <a:cs typeface="Arial"/>
              <a:sym typeface="Arial"/>
            </a:endParaRPr>
          </a:p>
        </p:txBody>
      </p:sp>
      <p:sp>
        <p:nvSpPr>
          <p:cNvPr id="943" name="Google Shape;943;p42"/>
          <p:cNvSpPr/>
          <p:nvPr/>
        </p:nvSpPr>
        <p:spPr>
          <a:xfrm>
            <a:off x="2263010" y="4132028"/>
            <a:ext cx="456818" cy="425588"/>
          </a:xfrm>
          <a:custGeom>
            <a:avLst/>
            <a:gdLst/>
            <a:ahLst/>
            <a:cxnLst/>
            <a:rect l="l" t="t" r="r" b="b"/>
            <a:pathLst>
              <a:path w="16105" h="15004" extrusionOk="0">
                <a:moveTo>
                  <a:pt x="13170" y="587"/>
                </a:moveTo>
                <a:lnTo>
                  <a:pt x="13206" y="624"/>
                </a:lnTo>
                <a:lnTo>
                  <a:pt x="13280" y="661"/>
                </a:lnTo>
                <a:lnTo>
                  <a:pt x="13353" y="697"/>
                </a:lnTo>
                <a:lnTo>
                  <a:pt x="13610" y="771"/>
                </a:lnTo>
                <a:lnTo>
                  <a:pt x="13830" y="844"/>
                </a:lnTo>
                <a:lnTo>
                  <a:pt x="14013" y="954"/>
                </a:lnTo>
                <a:lnTo>
                  <a:pt x="14160" y="1174"/>
                </a:lnTo>
                <a:lnTo>
                  <a:pt x="14307" y="1394"/>
                </a:lnTo>
                <a:lnTo>
                  <a:pt x="14343" y="1651"/>
                </a:lnTo>
                <a:lnTo>
                  <a:pt x="14307" y="1908"/>
                </a:lnTo>
                <a:lnTo>
                  <a:pt x="14233" y="2128"/>
                </a:lnTo>
                <a:lnTo>
                  <a:pt x="14087" y="2348"/>
                </a:lnTo>
                <a:lnTo>
                  <a:pt x="13903" y="2531"/>
                </a:lnTo>
                <a:lnTo>
                  <a:pt x="13683" y="2678"/>
                </a:lnTo>
                <a:lnTo>
                  <a:pt x="13463" y="2788"/>
                </a:lnTo>
                <a:lnTo>
                  <a:pt x="13170" y="2825"/>
                </a:lnTo>
                <a:lnTo>
                  <a:pt x="12840" y="2788"/>
                </a:lnTo>
                <a:lnTo>
                  <a:pt x="12656" y="2751"/>
                </a:lnTo>
                <a:lnTo>
                  <a:pt x="12546" y="2715"/>
                </a:lnTo>
                <a:lnTo>
                  <a:pt x="12436" y="2641"/>
                </a:lnTo>
                <a:lnTo>
                  <a:pt x="12363" y="2495"/>
                </a:lnTo>
                <a:lnTo>
                  <a:pt x="12289" y="2495"/>
                </a:lnTo>
                <a:lnTo>
                  <a:pt x="12253" y="2275"/>
                </a:lnTo>
                <a:lnTo>
                  <a:pt x="12253" y="2054"/>
                </a:lnTo>
                <a:lnTo>
                  <a:pt x="12253" y="1871"/>
                </a:lnTo>
                <a:lnTo>
                  <a:pt x="12289" y="1724"/>
                </a:lnTo>
                <a:lnTo>
                  <a:pt x="12399" y="1394"/>
                </a:lnTo>
                <a:lnTo>
                  <a:pt x="12583" y="1064"/>
                </a:lnTo>
                <a:lnTo>
                  <a:pt x="12840" y="807"/>
                </a:lnTo>
                <a:lnTo>
                  <a:pt x="12986" y="697"/>
                </a:lnTo>
                <a:lnTo>
                  <a:pt x="13170" y="587"/>
                </a:lnTo>
                <a:close/>
                <a:moveTo>
                  <a:pt x="9061" y="3338"/>
                </a:moveTo>
                <a:lnTo>
                  <a:pt x="9245" y="3412"/>
                </a:lnTo>
                <a:lnTo>
                  <a:pt x="9245" y="3448"/>
                </a:lnTo>
                <a:lnTo>
                  <a:pt x="9171" y="3632"/>
                </a:lnTo>
                <a:lnTo>
                  <a:pt x="9171" y="3668"/>
                </a:lnTo>
                <a:lnTo>
                  <a:pt x="9135" y="3632"/>
                </a:lnTo>
                <a:lnTo>
                  <a:pt x="9061" y="3522"/>
                </a:lnTo>
                <a:lnTo>
                  <a:pt x="8988" y="3448"/>
                </a:lnTo>
                <a:lnTo>
                  <a:pt x="8988" y="3412"/>
                </a:lnTo>
                <a:lnTo>
                  <a:pt x="8988" y="3375"/>
                </a:lnTo>
                <a:lnTo>
                  <a:pt x="9061" y="3338"/>
                </a:lnTo>
                <a:close/>
                <a:moveTo>
                  <a:pt x="14123" y="440"/>
                </a:moveTo>
                <a:lnTo>
                  <a:pt x="14233" y="477"/>
                </a:lnTo>
                <a:lnTo>
                  <a:pt x="14307" y="587"/>
                </a:lnTo>
                <a:lnTo>
                  <a:pt x="14417" y="661"/>
                </a:lnTo>
                <a:lnTo>
                  <a:pt x="14454" y="807"/>
                </a:lnTo>
                <a:lnTo>
                  <a:pt x="14527" y="807"/>
                </a:lnTo>
                <a:lnTo>
                  <a:pt x="14490" y="624"/>
                </a:lnTo>
                <a:lnTo>
                  <a:pt x="14454" y="477"/>
                </a:lnTo>
                <a:lnTo>
                  <a:pt x="14600" y="551"/>
                </a:lnTo>
                <a:lnTo>
                  <a:pt x="14784" y="624"/>
                </a:lnTo>
                <a:lnTo>
                  <a:pt x="14967" y="771"/>
                </a:lnTo>
                <a:lnTo>
                  <a:pt x="15114" y="881"/>
                </a:lnTo>
                <a:lnTo>
                  <a:pt x="15224" y="1064"/>
                </a:lnTo>
                <a:lnTo>
                  <a:pt x="15334" y="1211"/>
                </a:lnTo>
                <a:lnTo>
                  <a:pt x="15444" y="1578"/>
                </a:lnTo>
                <a:lnTo>
                  <a:pt x="15554" y="1944"/>
                </a:lnTo>
                <a:lnTo>
                  <a:pt x="15627" y="2385"/>
                </a:lnTo>
                <a:lnTo>
                  <a:pt x="15664" y="2568"/>
                </a:lnTo>
                <a:lnTo>
                  <a:pt x="15627" y="2788"/>
                </a:lnTo>
                <a:lnTo>
                  <a:pt x="15591" y="2972"/>
                </a:lnTo>
                <a:lnTo>
                  <a:pt x="15481" y="3118"/>
                </a:lnTo>
                <a:lnTo>
                  <a:pt x="15187" y="3412"/>
                </a:lnTo>
                <a:lnTo>
                  <a:pt x="14930" y="3595"/>
                </a:lnTo>
                <a:lnTo>
                  <a:pt x="14600" y="3705"/>
                </a:lnTo>
                <a:lnTo>
                  <a:pt x="14270" y="3779"/>
                </a:lnTo>
                <a:lnTo>
                  <a:pt x="13940" y="3815"/>
                </a:lnTo>
                <a:lnTo>
                  <a:pt x="13720" y="3779"/>
                </a:lnTo>
                <a:lnTo>
                  <a:pt x="13500" y="3742"/>
                </a:lnTo>
                <a:lnTo>
                  <a:pt x="13316" y="3668"/>
                </a:lnTo>
                <a:lnTo>
                  <a:pt x="13133" y="3595"/>
                </a:lnTo>
                <a:lnTo>
                  <a:pt x="12950" y="3485"/>
                </a:lnTo>
                <a:lnTo>
                  <a:pt x="12803" y="3338"/>
                </a:lnTo>
                <a:lnTo>
                  <a:pt x="12656" y="3192"/>
                </a:lnTo>
                <a:lnTo>
                  <a:pt x="12546" y="3045"/>
                </a:lnTo>
                <a:lnTo>
                  <a:pt x="12840" y="3118"/>
                </a:lnTo>
                <a:lnTo>
                  <a:pt x="13133" y="3155"/>
                </a:lnTo>
                <a:lnTo>
                  <a:pt x="13426" y="3118"/>
                </a:lnTo>
                <a:lnTo>
                  <a:pt x="13720" y="3045"/>
                </a:lnTo>
                <a:lnTo>
                  <a:pt x="13977" y="2935"/>
                </a:lnTo>
                <a:lnTo>
                  <a:pt x="14233" y="2751"/>
                </a:lnTo>
                <a:lnTo>
                  <a:pt x="14417" y="2495"/>
                </a:lnTo>
                <a:lnTo>
                  <a:pt x="14600" y="2238"/>
                </a:lnTo>
                <a:lnTo>
                  <a:pt x="14674" y="1981"/>
                </a:lnTo>
                <a:lnTo>
                  <a:pt x="14710" y="1724"/>
                </a:lnTo>
                <a:lnTo>
                  <a:pt x="14674" y="1468"/>
                </a:lnTo>
                <a:lnTo>
                  <a:pt x="14600" y="1211"/>
                </a:lnTo>
                <a:lnTo>
                  <a:pt x="14490" y="991"/>
                </a:lnTo>
                <a:lnTo>
                  <a:pt x="14343" y="771"/>
                </a:lnTo>
                <a:lnTo>
                  <a:pt x="14160" y="587"/>
                </a:lnTo>
                <a:lnTo>
                  <a:pt x="13940" y="440"/>
                </a:lnTo>
                <a:close/>
                <a:moveTo>
                  <a:pt x="13757" y="0"/>
                </a:moveTo>
                <a:lnTo>
                  <a:pt x="13610" y="74"/>
                </a:lnTo>
                <a:lnTo>
                  <a:pt x="13353" y="110"/>
                </a:lnTo>
                <a:lnTo>
                  <a:pt x="13133" y="147"/>
                </a:lnTo>
                <a:lnTo>
                  <a:pt x="12913" y="257"/>
                </a:lnTo>
                <a:lnTo>
                  <a:pt x="12729" y="404"/>
                </a:lnTo>
                <a:lnTo>
                  <a:pt x="12509" y="551"/>
                </a:lnTo>
                <a:lnTo>
                  <a:pt x="12363" y="734"/>
                </a:lnTo>
                <a:lnTo>
                  <a:pt x="12216" y="917"/>
                </a:lnTo>
                <a:lnTo>
                  <a:pt x="12069" y="1137"/>
                </a:lnTo>
                <a:lnTo>
                  <a:pt x="11996" y="1321"/>
                </a:lnTo>
                <a:lnTo>
                  <a:pt x="11922" y="1578"/>
                </a:lnTo>
                <a:lnTo>
                  <a:pt x="11849" y="1798"/>
                </a:lnTo>
                <a:lnTo>
                  <a:pt x="11849" y="2054"/>
                </a:lnTo>
                <a:lnTo>
                  <a:pt x="11849" y="2275"/>
                </a:lnTo>
                <a:lnTo>
                  <a:pt x="11886" y="2531"/>
                </a:lnTo>
                <a:lnTo>
                  <a:pt x="11959" y="2751"/>
                </a:lnTo>
                <a:lnTo>
                  <a:pt x="12033" y="2972"/>
                </a:lnTo>
                <a:lnTo>
                  <a:pt x="12143" y="3192"/>
                </a:lnTo>
                <a:lnTo>
                  <a:pt x="12253" y="3375"/>
                </a:lnTo>
                <a:lnTo>
                  <a:pt x="12399" y="3558"/>
                </a:lnTo>
                <a:lnTo>
                  <a:pt x="12583" y="3705"/>
                </a:lnTo>
                <a:lnTo>
                  <a:pt x="12766" y="3852"/>
                </a:lnTo>
                <a:lnTo>
                  <a:pt x="12986" y="3999"/>
                </a:lnTo>
                <a:lnTo>
                  <a:pt x="13206" y="4072"/>
                </a:lnTo>
                <a:lnTo>
                  <a:pt x="13426" y="4145"/>
                </a:lnTo>
                <a:lnTo>
                  <a:pt x="13683" y="4219"/>
                </a:lnTo>
                <a:lnTo>
                  <a:pt x="14123" y="4219"/>
                </a:lnTo>
                <a:lnTo>
                  <a:pt x="14564" y="4145"/>
                </a:lnTo>
                <a:lnTo>
                  <a:pt x="15004" y="3999"/>
                </a:lnTo>
                <a:lnTo>
                  <a:pt x="15371" y="3779"/>
                </a:lnTo>
                <a:lnTo>
                  <a:pt x="15591" y="3632"/>
                </a:lnTo>
                <a:lnTo>
                  <a:pt x="15737" y="3448"/>
                </a:lnTo>
                <a:lnTo>
                  <a:pt x="15884" y="3265"/>
                </a:lnTo>
                <a:lnTo>
                  <a:pt x="15994" y="3045"/>
                </a:lnTo>
                <a:lnTo>
                  <a:pt x="16067" y="2788"/>
                </a:lnTo>
                <a:lnTo>
                  <a:pt x="16104" y="2495"/>
                </a:lnTo>
                <a:lnTo>
                  <a:pt x="16067" y="2238"/>
                </a:lnTo>
                <a:lnTo>
                  <a:pt x="15994" y="1981"/>
                </a:lnTo>
                <a:lnTo>
                  <a:pt x="15884" y="1431"/>
                </a:lnTo>
                <a:lnTo>
                  <a:pt x="15774" y="1174"/>
                </a:lnTo>
                <a:lnTo>
                  <a:pt x="15664" y="954"/>
                </a:lnTo>
                <a:lnTo>
                  <a:pt x="15517" y="734"/>
                </a:lnTo>
                <a:lnTo>
                  <a:pt x="15371" y="551"/>
                </a:lnTo>
                <a:lnTo>
                  <a:pt x="15150" y="367"/>
                </a:lnTo>
                <a:lnTo>
                  <a:pt x="14930" y="220"/>
                </a:lnTo>
                <a:lnTo>
                  <a:pt x="14637" y="74"/>
                </a:lnTo>
                <a:lnTo>
                  <a:pt x="14270" y="0"/>
                </a:lnTo>
                <a:close/>
                <a:moveTo>
                  <a:pt x="11115" y="4549"/>
                </a:moveTo>
                <a:lnTo>
                  <a:pt x="11446" y="4842"/>
                </a:lnTo>
                <a:lnTo>
                  <a:pt x="11299" y="4952"/>
                </a:lnTo>
                <a:lnTo>
                  <a:pt x="11115" y="4916"/>
                </a:lnTo>
                <a:lnTo>
                  <a:pt x="10932" y="4916"/>
                </a:lnTo>
                <a:lnTo>
                  <a:pt x="10639" y="4952"/>
                </a:lnTo>
                <a:lnTo>
                  <a:pt x="10859" y="4732"/>
                </a:lnTo>
                <a:lnTo>
                  <a:pt x="11115" y="4549"/>
                </a:lnTo>
                <a:close/>
                <a:moveTo>
                  <a:pt x="6860" y="3632"/>
                </a:moveTo>
                <a:lnTo>
                  <a:pt x="7007" y="3668"/>
                </a:lnTo>
                <a:lnTo>
                  <a:pt x="7044" y="3705"/>
                </a:lnTo>
                <a:lnTo>
                  <a:pt x="7044" y="3742"/>
                </a:lnTo>
                <a:lnTo>
                  <a:pt x="7044" y="3779"/>
                </a:lnTo>
                <a:lnTo>
                  <a:pt x="7080" y="3852"/>
                </a:lnTo>
                <a:lnTo>
                  <a:pt x="7191" y="3889"/>
                </a:lnTo>
                <a:lnTo>
                  <a:pt x="7374" y="3889"/>
                </a:lnTo>
                <a:lnTo>
                  <a:pt x="7411" y="3925"/>
                </a:lnTo>
                <a:lnTo>
                  <a:pt x="7447" y="4035"/>
                </a:lnTo>
                <a:lnTo>
                  <a:pt x="7484" y="4145"/>
                </a:lnTo>
                <a:lnTo>
                  <a:pt x="7484" y="4255"/>
                </a:lnTo>
                <a:lnTo>
                  <a:pt x="7447" y="4512"/>
                </a:lnTo>
                <a:lnTo>
                  <a:pt x="7374" y="4769"/>
                </a:lnTo>
                <a:lnTo>
                  <a:pt x="7227" y="5026"/>
                </a:lnTo>
                <a:lnTo>
                  <a:pt x="7154" y="5136"/>
                </a:lnTo>
                <a:lnTo>
                  <a:pt x="7044" y="5209"/>
                </a:lnTo>
                <a:lnTo>
                  <a:pt x="6934" y="5246"/>
                </a:lnTo>
                <a:lnTo>
                  <a:pt x="6787" y="5246"/>
                </a:lnTo>
                <a:lnTo>
                  <a:pt x="6787" y="4989"/>
                </a:lnTo>
                <a:lnTo>
                  <a:pt x="6750" y="4769"/>
                </a:lnTo>
                <a:lnTo>
                  <a:pt x="6640" y="4549"/>
                </a:lnTo>
                <a:lnTo>
                  <a:pt x="6494" y="4329"/>
                </a:lnTo>
                <a:lnTo>
                  <a:pt x="6310" y="4145"/>
                </a:lnTo>
                <a:lnTo>
                  <a:pt x="6090" y="4035"/>
                </a:lnTo>
                <a:lnTo>
                  <a:pt x="6090" y="3925"/>
                </a:lnTo>
                <a:lnTo>
                  <a:pt x="6163" y="3852"/>
                </a:lnTo>
                <a:lnTo>
                  <a:pt x="6237" y="3779"/>
                </a:lnTo>
                <a:lnTo>
                  <a:pt x="6347" y="3742"/>
                </a:lnTo>
                <a:lnTo>
                  <a:pt x="6567" y="3705"/>
                </a:lnTo>
                <a:lnTo>
                  <a:pt x="6860" y="3632"/>
                </a:lnTo>
                <a:close/>
                <a:moveTo>
                  <a:pt x="6530" y="3192"/>
                </a:moveTo>
                <a:lnTo>
                  <a:pt x="6494" y="3228"/>
                </a:lnTo>
                <a:lnTo>
                  <a:pt x="6457" y="3302"/>
                </a:lnTo>
                <a:lnTo>
                  <a:pt x="6457" y="3338"/>
                </a:lnTo>
                <a:lnTo>
                  <a:pt x="6457" y="3412"/>
                </a:lnTo>
                <a:lnTo>
                  <a:pt x="6200" y="3485"/>
                </a:lnTo>
                <a:lnTo>
                  <a:pt x="5980" y="3558"/>
                </a:lnTo>
                <a:lnTo>
                  <a:pt x="5797" y="3742"/>
                </a:lnTo>
                <a:lnTo>
                  <a:pt x="5760" y="3815"/>
                </a:lnTo>
                <a:lnTo>
                  <a:pt x="5687" y="3925"/>
                </a:lnTo>
                <a:lnTo>
                  <a:pt x="5687" y="4035"/>
                </a:lnTo>
                <a:lnTo>
                  <a:pt x="5687" y="4072"/>
                </a:lnTo>
                <a:lnTo>
                  <a:pt x="5797" y="4219"/>
                </a:lnTo>
                <a:lnTo>
                  <a:pt x="5907" y="4292"/>
                </a:lnTo>
                <a:lnTo>
                  <a:pt x="6053" y="4365"/>
                </a:lnTo>
                <a:lnTo>
                  <a:pt x="6163" y="4439"/>
                </a:lnTo>
                <a:lnTo>
                  <a:pt x="6274" y="4512"/>
                </a:lnTo>
                <a:lnTo>
                  <a:pt x="6347" y="4622"/>
                </a:lnTo>
                <a:lnTo>
                  <a:pt x="6420" y="4769"/>
                </a:lnTo>
                <a:lnTo>
                  <a:pt x="6494" y="5026"/>
                </a:lnTo>
                <a:lnTo>
                  <a:pt x="6457" y="5282"/>
                </a:lnTo>
                <a:lnTo>
                  <a:pt x="6494" y="5392"/>
                </a:lnTo>
                <a:lnTo>
                  <a:pt x="6530" y="5466"/>
                </a:lnTo>
                <a:lnTo>
                  <a:pt x="6750" y="5539"/>
                </a:lnTo>
                <a:lnTo>
                  <a:pt x="6934" y="5539"/>
                </a:lnTo>
                <a:lnTo>
                  <a:pt x="7117" y="5503"/>
                </a:lnTo>
                <a:lnTo>
                  <a:pt x="7264" y="5429"/>
                </a:lnTo>
                <a:lnTo>
                  <a:pt x="7411" y="5282"/>
                </a:lnTo>
                <a:lnTo>
                  <a:pt x="7521" y="5136"/>
                </a:lnTo>
                <a:lnTo>
                  <a:pt x="7631" y="4952"/>
                </a:lnTo>
                <a:lnTo>
                  <a:pt x="7704" y="4769"/>
                </a:lnTo>
                <a:lnTo>
                  <a:pt x="7741" y="4585"/>
                </a:lnTo>
                <a:lnTo>
                  <a:pt x="7777" y="4365"/>
                </a:lnTo>
                <a:lnTo>
                  <a:pt x="7777" y="4145"/>
                </a:lnTo>
                <a:lnTo>
                  <a:pt x="7777" y="3925"/>
                </a:lnTo>
                <a:lnTo>
                  <a:pt x="7704" y="3779"/>
                </a:lnTo>
                <a:lnTo>
                  <a:pt x="7631" y="3668"/>
                </a:lnTo>
                <a:lnTo>
                  <a:pt x="7484" y="3595"/>
                </a:lnTo>
                <a:lnTo>
                  <a:pt x="7337" y="3595"/>
                </a:lnTo>
                <a:lnTo>
                  <a:pt x="7301" y="3485"/>
                </a:lnTo>
                <a:lnTo>
                  <a:pt x="7227" y="3448"/>
                </a:lnTo>
                <a:lnTo>
                  <a:pt x="7044" y="3375"/>
                </a:lnTo>
                <a:lnTo>
                  <a:pt x="6824" y="3302"/>
                </a:lnTo>
                <a:lnTo>
                  <a:pt x="6677" y="3228"/>
                </a:lnTo>
                <a:lnTo>
                  <a:pt x="6567" y="3192"/>
                </a:lnTo>
                <a:close/>
                <a:moveTo>
                  <a:pt x="11739" y="5136"/>
                </a:moveTo>
                <a:lnTo>
                  <a:pt x="12179" y="5686"/>
                </a:lnTo>
                <a:lnTo>
                  <a:pt x="11776" y="5796"/>
                </a:lnTo>
                <a:lnTo>
                  <a:pt x="11409" y="6016"/>
                </a:lnTo>
                <a:lnTo>
                  <a:pt x="11042" y="6236"/>
                </a:lnTo>
                <a:lnTo>
                  <a:pt x="10895" y="6383"/>
                </a:lnTo>
                <a:lnTo>
                  <a:pt x="10785" y="6566"/>
                </a:lnTo>
                <a:lnTo>
                  <a:pt x="10749" y="6640"/>
                </a:lnTo>
                <a:lnTo>
                  <a:pt x="10785" y="6676"/>
                </a:lnTo>
                <a:lnTo>
                  <a:pt x="10859" y="6713"/>
                </a:lnTo>
                <a:lnTo>
                  <a:pt x="10932" y="6713"/>
                </a:lnTo>
                <a:lnTo>
                  <a:pt x="11262" y="6493"/>
                </a:lnTo>
                <a:lnTo>
                  <a:pt x="11556" y="6310"/>
                </a:lnTo>
                <a:lnTo>
                  <a:pt x="11849" y="6199"/>
                </a:lnTo>
                <a:lnTo>
                  <a:pt x="12143" y="6089"/>
                </a:lnTo>
                <a:lnTo>
                  <a:pt x="12253" y="6053"/>
                </a:lnTo>
                <a:lnTo>
                  <a:pt x="12363" y="6016"/>
                </a:lnTo>
                <a:lnTo>
                  <a:pt x="12399" y="5979"/>
                </a:lnTo>
                <a:lnTo>
                  <a:pt x="12619" y="6456"/>
                </a:lnTo>
                <a:lnTo>
                  <a:pt x="12840" y="6896"/>
                </a:lnTo>
                <a:lnTo>
                  <a:pt x="12803" y="6933"/>
                </a:lnTo>
                <a:lnTo>
                  <a:pt x="12326" y="7043"/>
                </a:lnTo>
                <a:lnTo>
                  <a:pt x="11812" y="7117"/>
                </a:lnTo>
                <a:lnTo>
                  <a:pt x="11299" y="7117"/>
                </a:lnTo>
                <a:lnTo>
                  <a:pt x="10749" y="7080"/>
                </a:lnTo>
                <a:lnTo>
                  <a:pt x="10675" y="7117"/>
                </a:lnTo>
                <a:lnTo>
                  <a:pt x="10639" y="7153"/>
                </a:lnTo>
                <a:lnTo>
                  <a:pt x="10639" y="7227"/>
                </a:lnTo>
                <a:lnTo>
                  <a:pt x="10712" y="7300"/>
                </a:lnTo>
                <a:lnTo>
                  <a:pt x="10932" y="7373"/>
                </a:lnTo>
                <a:lnTo>
                  <a:pt x="11189" y="7447"/>
                </a:lnTo>
                <a:lnTo>
                  <a:pt x="11702" y="7483"/>
                </a:lnTo>
                <a:lnTo>
                  <a:pt x="11959" y="7483"/>
                </a:lnTo>
                <a:lnTo>
                  <a:pt x="12216" y="7447"/>
                </a:lnTo>
                <a:lnTo>
                  <a:pt x="12583" y="7373"/>
                </a:lnTo>
                <a:lnTo>
                  <a:pt x="12693" y="7373"/>
                </a:lnTo>
                <a:lnTo>
                  <a:pt x="12766" y="7337"/>
                </a:lnTo>
                <a:lnTo>
                  <a:pt x="12803" y="7410"/>
                </a:lnTo>
                <a:lnTo>
                  <a:pt x="12840" y="7447"/>
                </a:lnTo>
                <a:lnTo>
                  <a:pt x="12876" y="7483"/>
                </a:lnTo>
                <a:lnTo>
                  <a:pt x="12986" y="7520"/>
                </a:lnTo>
                <a:lnTo>
                  <a:pt x="13023" y="7777"/>
                </a:lnTo>
                <a:lnTo>
                  <a:pt x="13060" y="8070"/>
                </a:lnTo>
                <a:lnTo>
                  <a:pt x="12986" y="8107"/>
                </a:lnTo>
                <a:lnTo>
                  <a:pt x="12693" y="7997"/>
                </a:lnTo>
                <a:lnTo>
                  <a:pt x="12473" y="7887"/>
                </a:lnTo>
                <a:lnTo>
                  <a:pt x="12253" y="7777"/>
                </a:lnTo>
                <a:lnTo>
                  <a:pt x="11886" y="7777"/>
                </a:lnTo>
                <a:lnTo>
                  <a:pt x="11776" y="7813"/>
                </a:lnTo>
                <a:lnTo>
                  <a:pt x="11226" y="7777"/>
                </a:lnTo>
                <a:lnTo>
                  <a:pt x="10895" y="7740"/>
                </a:lnTo>
                <a:lnTo>
                  <a:pt x="10749" y="7740"/>
                </a:lnTo>
                <a:lnTo>
                  <a:pt x="10675" y="7703"/>
                </a:lnTo>
                <a:lnTo>
                  <a:pt x="10565" y="7483"/>
                </a:lnTo>
                <a:lnTo>
                  <a:pt x="10529" y="7483"/>
                </a:lnTo>
                <a:lnTo>
                  <a:pt x="10529" y="7520"/>
                </a:lnTo>
                <a:lnTo>
                  <a:pt x="10529" y="7887"/>
                </a:lnTo>
                <a:lnTo>
                  <a:pt x="10529" y="7960"/>
                </a:lnTo>
                <a:lnTo>
                  <a:pt x="10602" y="7997"/>
                </a:lnTo>
                <a:lnTo>
                  <a:pt x="11042" y="8107"/>
                </a:lnTo>
                <a:lnTo>
                  <a:pt x="11482" y="8144"/>
                </a:lnTo>
                <a:lnTo>
                  <a:pt x="11482" y="8327"/>
                </a:lnTo>
                <a:lnTo>
                  <a:pt x="11519" y="8474"/>
                </a:lnTo>
                <a:lnTo>
                  <a:pt x="11592" y="8547"/>
                </a:lnTo>
                <a:lnTo>
                  <a:pt x="11629" y="8584"/>
                </a:lnTo>
                <a:lnTo>
                  <a:pt x="11776" y="8657"/>
                </a:lnTo>
                <a:lnTo>
                  <a:pt x="11959" y="8767"/>
                </a:lnTo>
                <a:lnTo>
                  <a:pt x="11409" y="8657"/>
                </a:lnTo>
                <a:lnTo>
                  <a:pt x="10969" y="8474"/>
                </a:lnTo>
                <a:lnTo>
                  <a:pt x="10712" y="8437"/>
                </a:lnTo>
                <a:lnTo>
                  <a:pt x="10455" y="8400"/>
                </a:lnTo>
                <a:lnTo>
                  <a:pt x="10198" y="8217"/>
                </a:lnTo>
                <a:lnTo>
                  <a:pt x="10052" y="8180"/>
                </a:lnTo>
                <a:lnTo>
                  <a:pt x="9942" y="8144"/>
                </a:lnTo>
                <a:lnTo>
                  <a:pt x="9722" y="8180"/>
                </a:lnTo>
                <a:lnTo>
                  <a:pt x="9575" y="8254"/>
                </a:lnTo>
                <a:lnTo>
                  <a:pt x="9465" y="8364"/>
                </a:lnTo>
                <a:lnTo>
                  <a:pt x="9355" y="8510"/>
                </a:lnTo>
                <a:lnTo>
                  <a:pt x="9245" y="8584"/>
                </a:lnTo>
                <a:lnTo>
                  <a:pt x="9098" y="8620"/>
                </a:lnTo>
                <a:lnTo>
                  <a:pt x="8841" y="8584"/>
                </a:lnTo>
                <a:lnTo>
                  <a:pt x="8621" y="8620"/>
                </a:lnTo>
                <a:lnTo>
                  <a:pt x="8401" y="8694"/>
                </a:lnTo>
                <a:lnTo>
                  <a:pt x="8181" y="8804"/>
                </a:lnTo>
                <a:lnTo>
                  <a:pt x="7924" y="8804"/>
                </a:lnTo>
                <a:lnTo>
                  <a:pt x="7851" y="8767"/>
                </a:lnTo>
                <a:lnTo>
                  <a:pt x="7814" y="8730"/>
                </a:lnTo>
                <a:lnTo>
                  <a:pt x="7814" y="8694"/>
                </a:lnTo>
                <a:lnTo>
                  <a:pt x="7887" y="8620"/>
                </a:lnTo>
                <a:lnTo>
                  <a:pt x="7998" y="8510"/>
                </a:lnTo>
                <a:lnTo>
                  <a:pt x="8144" y="8437"/>
                </a:lnTo>
                <a:lnTo>
                  <a:pt x="8401" y="8327"/>
                </a:lnTo>
                <a:lnTo>
                  <a:pt x="8731" y="8180"/>
                </a:lnTo>
                <a:lnTo>
                  <a:pt x="8915" y="8070"/>
                </a:lnTo>
                <a:lnTo>
                  <a:pt x="9025" y="7924"/>
                </a:lnTo>
                <a:lnTo>
                  <a:pt x="9135" y="7777"/>
                </a:lnTo>
                <a:lnTo>
                  <a:pt x="9208" y="7630"/>
                </a:lnTo>
                <a:lnTo>
                  <a:pt x="9208" y="7447"/>
                </a:lnTo>
                <a:lnTo>
                  <a:pt x="9171" y="7227"/>
                </a:lnTo>
                <a:lnTo>
                  <a:pt x="9098" y="7117"/>
                </a:lnTo>
                <a:lnTo>
                  <a:pt x="8988" y="7006"/>
                </a:lnTo>
                <a:lnTo>
                  <a:pt x="8841" y="6896"/>
                </a:lnTo>
                <a:lnTo>
                  <a:pt x="8694" y="6860"/>
                </a:lnTo>
                <a:lnTo>
                  <a:pt x="8548" y="6823"/>
                </a:lnTo>
                <a:lnTo>
                  <a:pt x="8401" y="6823"/>
                </a:lnTo>
                <a:lnTo>
                  <a:pt x="8254" y="6860"/>
                </a:lnTo>
                <a:lnTo>
                  <a:pt x="8108" y="6933"/>
                </a:lnTo>
                <a:lnTo>
                  <a:pt x="7924" y="7117"/>
                </a:lnTo>
                <a:lnTo>
                  <a:pt x="7924" y="7117"/>
                </a:lnTo>
                <a:lnTo>
                  <a:pt x="7998" y="6970"/>
                </a:lnTo>
                <a:lnTo>
                  <a:pt x="8108" y="6860"/>
                </a:lnTo>
                <a:lnTo>
                  <a:pt x="8291" y="6603"/>
                </a:lnTo>
                <a:lnTo>
                  <a:pt x="8511" y="6383"/>
                </a:lnTo>
                <a:lnTo>
                  <a:pt x="8768" y="6126"/>
                </a:lnTo>
                <a:lnTo>
                  <a:pt x="8951" y="5943"/>
                </a:lnTo>
                <a:lnTo>
                  <a:pt x="9135" y="5796"/>
                </a:lnTo>
                <a:lnTo>
                  <a:pt x="9171" y="5796"/>
                </a:lnTo>
                <a:lnTo>
                  <a:pt x="9391" y="5759"/>
                </a:lnTo>
                <a:lnTo>
                  <a:pt x="9612" y="5686"/>
                </a:lnTo>
                <a:lnTo>
                  <a:pt x="10052" y="5539"/>
                </a:lnTo>
                <a:lnTo>
                  <a:pt x="10455" y="5356"/>
                </a:lnTo>
                <a:lnTo>
                  <a:pt x="10639" y="5282"/>
                </a:lnTo>
                <a:lnTo>
                  <a:pt x="10895" y="5246"/>
                </a:lnTo>
                <a:lnTo>
                  <a:pt x="10895" y="5246"/>
                </a:lnTo>
                <a:lnTo>
                  <a:pt x="10602" y="5503"/>
                </a:lnTo>
                <a:lnTo>
                  <a:pt x="10492" y="5649"/>
                </a:lnTo>
                <a:lnTo>
                  <a:pt x="10419" y="5833"/>
                </a:lnTo>
                <a:lnTo>
                  <a:pt x="10455" y="5869"/>
                </a:lnTo>
                <a:lnTo>
                  <a:pt x="10639" y="5796"/>
                </a:lnTo>
                <a:lnTo>
                  <a:pt x="10822" y="5723"/>
                </a:lnTo>
                <a:lnTo>
                  <a:pt x="11152" y="5503"/>
                </a:lnTo>
                <a:lnTo>
                  <a:pt x="11739" y="5136"/>
                </a:lnTo>
                <a:close/>
                <a:moveTo>
                  <a:pt x="11996" y="8254"/>
                </a:moveTo>
                <a:lnTo>
                  <a:pt x="12546" y="8400"/>
                </a:lnTo>
                <a:lnTo>
                  <a:pt x="12729" y="8584"/>
                </a:lnTo>
                <a:lnTo>
                  <a:pt x="12803" y="8620"/>
                </a:lnTo>
                <a:lnTo>
                  <a:pt x="12876" y="8657"/>
                </a:lnTo>
                <a:lnTo>
                  <a:pt x="12950" y="8620"/>
                </a:lnTo>
                <a:lnTo>
                  <a:pt x="13023" y="8584"/>
                </a:lnTo>
                <a:lnTo>
                  <a:pt x="12950" y="9024"/>
                </a:lnTo>
                <a:lnTo>
                  <a:pt x="12509" y="8914"/>
                </a:lnTo>
                <a:lnTo>
                  <a:pt x="12399" y="8657"/>
                </a:lnTo>
                <a:lnTo>
                  <a:pt x="12216" y="8474"/>
                </a:lnTo>
                <a:lnTo>
                  <a:pt x="12033" y="8327"/>
                </a:lnTo>
                <a:lnTo>
                  <a:pt x="11959" y="8290"/>
                </a:lnTo>
                <a:lnTo>
                  <a:pt x="11996" y="8254"/>
                </a:lnTo>
                <a:close/>
                <a:moveTo>
                  <a:pt x="10932" y="8841"/>
                </a:moveTo>
                <a:lnTo>
                  <a:pt x="11519" y="9097"/>
                </a:lnTo>
                <a:lnTo>
                  <a:pt x="12106" y="9244"/>
                </a:lnTo>
                <a:lnTo>
                  <a:pt x="12033" y="9391"/>
                </a:lnTo>
                <a:lnTo>
                  <a:pt x="11922" y="9537"/>
                </a:lnTo>
                <a:lnTo>
                  <a:pt x="11776" y="9611"/>
                </a:lnTo>
                <a:lnTo>
                  <a:pt x="11702" y="9611"/>
                </a:lnTo>
                <a:lnTo>
                  <a:pt x="11629" y="9574"/>
                </a:lnTo>
                <a:lnTo>
                  <a:pt x="11519" y="9537"/>
                </a:lnTo>
                <a:lnTo>
                  <a:pt x="11409" y="9427"/>
                </a:lnTo>
                <a:lnTo>
                  <a:pt x="11226" y="9244"/>
                </a:lnTo>
                <a:lnTo>
                  <a:pt x="10932" y="8841"/>
                </a:lnTo>
                <a:close/>
                <a:moveTo>
                  <a:pt x="12509" y="9354"/>
                </a:moveTo>
                <a:lnTo>
                  <a:pt x="12876" y="9391"/>
                </a:lnTo>
                <a:lnTo>
                  <a:pt x="12656" y="10161"/>
                </a:lnTo>
                <a:lnTo>
                  <a:pt x="12583" y="10088"/>
                </a:lnTo>
                <a:lnTo>
                  <a:pt x="12363" y="10088"/>
                </a:lnTo>
                <a:lnTo>
                  <a:pt x="12216" y="10051"/>
                </a:lnTo>
                <a:lnTo>
                  <a:pt x="11886" y="9978"/>
                </a:lnTo>
                <a:lnTo>
                  <a:pt x="12106" y="9868"/>
                </a:lnTo>
                <a:lnTo>
                  <a:pt x="12289" y="9758"/>
                </a:lnTo>
                <a:lnTo>
                  <a:pt x="12399" y="9574"/>
                </a:lnTo>
                <a:lnTo>
                  <a:pt x="12509" y="9354"/>
                </a:lnTo>
                <a:close/>
                <a:moveTo>
                  <a:pt x="10382" y="9721"/>
                </a:moveTo>
                <a:lnTo>
                  <a:pt x="11409" y="10161"/>
                </a:lnTo>
                <a:lnTo>
                  <a:pt x="11922" y="10381"/>
                </a:lnTo>
                <a:lnTo>
                  <a:pt x="12253" y="10491"/>
                </a:lnTo>
                <a:lnTo>
                  <a:pt x="12399" y="10491"/>
                </a:lnTo>
                <a:lnTo>
                  <a:pt x="12509" y="10455"/>
                </a:lnTo>
                <a:lnTo>
                  <a:pt x="12326" y="10968"/>
                </a:lnTo>
                <a:lnTo>
                  <a:pt x="12033" y="10858"/>
                </a:lnTo>
                <a:lnTo>
                  <a:pt x="11886" y="10785"/>
                </a:lnTo>
                <a:lnTo>
                  <a:pt x="11776" y="10711"/>
                </a:lnTo>
                <a:lnTo>
                  <a:pt x="11519" y="10528"/>
                </a:lnTo>
                <a:lnTo>
                  <a:pt x="11409" y="10418"/>
                </a:lnTo>
                <a:lnTo>
                  <a:pt x="11262" y="10344"/>
                </a:lnTo>
                <a:lnTo>
                  <a:pt x="11079" y="10308"/>
                </a:lnTo>
                <a:lnTo>
                  <a:pt x="10895" y="10271"/>
                </a:lnTo>
                <a:lnTo>
                  <a:pt x="10492" y="10234"/>
                </a:lnTo>
                <a:lnTo>
                  <a:pt x="10455" y="9978"/>
                </a:lnTo>
                <a:lnTo>
                  <a:pt x="10382" y="9721"/>
                </a:lnTo>
                <a:close/>
                <a:moveTo>
                  <a:pt x="10455" y="10528"/>
                </a:moveTo>
                <a:lnTo>
                  <a:pt x="10785" y="10601"/>
                </a:lnTo>
                <a:lnTo>
                  <a:pt x="10969" y="10638"/>
                </a:lnTo>
                <a:lnTo>
                  <a:pt x="11115" y="10711"/>
                </a:lnTo>
                <a:lnTo>
                  <a:pt x="11336" y="10821"/>
                </a:lnTo>
                <a:lnTo>
                  <a:pt x="11519" y="10968"/>
                </a:lnTo>
                <a:lnTo>
                  <a:pt x="11702" y="11115"/>
                </a:lnTo>
                <a:lnTo>
                  <a:pt x="11886" y="11262"/>
                </a:lnTo>
                <a:lnTo>
                  <a:pt x="12106" y="11335"/>
                </a:lnTo>
                <a:lnTo>
                  <a:pt x="11739" y="11922"/>
                </a:lnTo>
                <a:lnTo>
                  <a:pt x="11629" y="11922"/>
                </a:lnTo>
                <a:lnTo>
                  <a:pt x="11482" y="11885"/>
                </a:lnTo>
                <a:lnTo>
                  <a:pt x="11226" y="11738"/>
                </a:lnTo>
                <a:lnTo>
                  <a:pt x="10565" y="11482"/>
                </a:lnTo>
                <a:lnTo>
                  <a:pt x="10272" y="11335"/>
                </a:lnTo>
                <a:lnTo>
                  <a:pt x="10382" y="10968"/>
                </a:lnTo>
                <a:lnTo>
                  <a:pt x="10455" y="10601"/>
                </a:lnTo>
                <a:lnTo>
                  <a:pt x="10455" y="10528"/>
                </a:lnTo>
                <a:close/>
                <a:moveTo>
                  <a:pt x="10125" y="11665"/>
                </a:moveTo>
                <a:lnTo>
                  <a:pt x="10785" y="11958"/>
                </a:lnTo>
                <a:lnTo>
                  <a:pt x="11115" y="12142"/>
                </a:lnTo>
                <a:lnTo>
                  <a:pt x="11299" y="12215"/>
                </a:lnTo>
                <a:lnTo>
                  <a:pt x="11482" y="12289"/>
                </a:lnTo>
                <a:lnTo>
                  <a:pt x="11226" y="12655"/>
                </a:lnTo>
                <a:lnTo>
                  <a:pt x="10895" y="12545"/>
                </a:lnTo>
                <a:lnTo>
                  <a:pt x="10455" y="12399"/>
                </a:lnTo>
                <a:lnTo>
                  <a:pt x="10052" y="12252"/>
                </a:lnTo>
                <a:lnTo>
                  <a:pt x="9868" y="12142"/>
                </a:lnTo>
                <a:lnTo>
                  <a:pt x="10125" y="11665"/>
                </a:lnTo>
                <a:close/>
                <a:moveTo>
                  <a:pt x="9355" y="9574"/>
                </a:moveTo>
                <a:lnTo>
                  <a:pt x="9575" y="9611"/>
                </a:lnTo>
                <a:lnTo>
                  <a:pt x="9795" y="9648"/>
                </a:lnTo>
                <a:lnTo>
                  <a:pt x="9978" y="9758"/>
                </a:lnTo>
                <a:lnTo>
                  <a:pt x="10052" y="9868"/>
                </a:lnTo>
                <a:lnTo>
                  <a:pt x="10088" y="9941"/>
                </a:lnTo>
                <a:lnTo>
                  <a:pt x="10125" y="10088"/>
                </a:lnTo>
                <a:lnTo>
                  <a:pt x="10125" y="10198"/>
                </a:lnTo>
                <a:lnTo>
                  <a:pt x="9832" y="10161"/>
                </a:lnTo>
                <a:lnTo>
                  <a:pt x="9795" y="10198"/>
                </a:lnTo>
                <a:lnTo>
                  <a:pt x="9795" y="10234"/>
                </a:lnTo>
                <a:lnTo>
                  <a:pt x="9942" y="10344"/>
                </a:lnTo>
                <a:lnTo>
                  <a:pt x="10088" y="10455"/>
                </a:lnTo>
                <a:lnTo>
                  <a:pt x="10015" y="10785"/>
                </a:lnTo>
                <a:lnTo>
                  <a:pt x="9942" y="11078"/>
                </a:lnTo>
                <a:lnTo>
                  <a:pt x="9905" y="11188"/>
                </a:lnTo>
                <a:lnTo>
                  <a:pt x="9648" y="11115"/>
                </a:lnTo>
                <a:lnTo>
                  <a:pt x="9391" y="11078"/>
                </a:lnTo>
                <a:lnTo>
                  <a:pt x="9355" y="11078"/>
                </a:lnTo>
                <a:lnTo>
                  <a:pt x="9318" y="11115"/>
                </a:lnTo>
                <a:lnTo>
                  <a:pt x="9318" y="11151"/>
                </a:lnTo>
                <a:lnTo>
                  <a:pt x="9355" y="11188"/>
                </a:lnTo>
                <a:lnTo>
                  <a:pt x="9538" y="11372"/>
                </a:lnTo>
                <a:lnTo>
                  <a:pt x="9795" y="11518"/>
                </a:lnTo>
                <a:lnTo>
                  <a:pt x="9501" y="11995"/>
                </a:lnTo>
                <a:lnTo>
                  <a:pt x="9061" y="11812"/>
                </a:lnTo>
                <a:lnTo>
                  <a:pt x="8584" y="11628"/>
                </a:lnTo>
                <a:lnTo>
                  <a:pt x="8548" y="11628"/>
                </a:lnTo>
                <a:lnTo>
                  <a:pt x="8548" y="11702"/>
                </a:lnTo>
                <a:lnTo>
                  <a:pt x="8731" y="11848"/>
                </a:lnTo>
                <a:lnTo>
                  <a:pt x="8915" y="12032"/>
                </a:lnTo>
                <a:lnTo>
                  <a:pt x="9318" y="12289"/>
                </a:lnTo>
                <a:lnTo>
                  <a:pt x="9061" y="12582"/>
                </a:lnTo>
                <a:lnTo>
                  <a:pt x="8805" y="12802"/>
                </a:lnTo>
                <a:lnTo>
                  <a:pt x="8548" y="12692"/>
                </a:lnTo>
                <a:lnTo>
                  <a:pt x="8401" y="12069"/>
                </a:lnTo>
                <a:lnTo>
                  <a:pt x="8291" y="11445"/>
                </a:lnTo>
                <a:lnTo>
                  <a:pt x="8218" y="11298"/>
                </a:lnTo>
                <a:lnTo>
                  <a:pt x="8144" y="11188"/>
                </a:lnTo>
                <a:lnTo>
                  <a:pt x="8034" y="11115"/>
                </a:lnTo>
                <a:lnTo>
                  <a:pt x="7374" y="11115"/>
                </a:lnTo>
                <a:lnTo>
                  <a:pt x="7264" y="11078"/>
                </a:lnTo>
                <a:lnTo>
                  <a:pt x="7154" y="11041"/>
                </a:lnTo>
                <a:lnTo>
                  <a:pt x="7007" y="10895"/>
                </a:lnTo>
                <a:lnTo>
                  <a:pt x="6897" y="10675"/>
                </a:lnTo>
                <a:lnTo>
                  <a:pt x="6860" y="10455"/>
                </a:lnTo>
                <a:lnTo>
                  <a:pt x="6860" y="10344"/>
                </a:lnTo>
                <a:lnTo>
                  <a:pt x="6897" y="10234"/>
                </a:lnTo>
                <a:lnTo>
                  <a:pt x="6934" y="10124"/>
                </a:lnTo>
                <a:lnTo>
                  <a:pt x="7007" y="10051"/>
                </a:lnTo>
                <a:lnTo>
                  <a:pt x="7227" y="9978"/>
                </a:lnTo>
                <a:lnTo>
                  <a:pt x="7447" y="9904"/>
                </a:lnTo>
                <a:lnTo>
                  <a:pt x="8328" y="9721"/>
                </a:lnTo>
                <a:lnTo>
                  <a:pt x="8401" y="9758"/>
                </a:lnTo>
                <a:lnTo>
                  <a:pt x="8548" y="9758"/>
                </a:lnTo>
                <a:lnTo>
                  <a:pt x="8841" y="9648"/>
                </a:lnTo>
                <a:lnTo>
                  <a:pt x="9135" y="9574"/>
                </a:lnTo>
                <a:close/>
                <a:moveTo>
                  <a:pt x="1028" y="7373"/>
                </a:moveTo>
                <a:lnTo>
                  <a:pt x="1028" y="7887"/>
                </a:lnTo>
                <a:lnTo>
                  <a:pt x="1101" y="8437"/>
                </a:lnTo>
                <a:lnTo>
                  <a:pt x="1138" y="8474"/>
                </a:lnTo>
                <a:lnTo>
                  <a:pt x="1211" y="8510"/>
                </a:lnTo>
                <a:lnTo>
                  <a:pt x="1285" y="8510"/>
                </a:lnTo>
                <a:lnTo>
                  <a:pt x="1358" y="8474"/>
                </a:lnTo>
                <a:lnTo>
                  <a:pt x="1872" y="8070"/>
                </a:lnTo>
                <a:lnTo>
                  <a:pt x="1945" y="8951"/>
                </a:lnTo>
                <a:lnTo>
                  <a:pt x="1982" y="9611"/>
                </a:lnTo>
                <a:lnTo>
                  <a:pt x="1982" y="9758"/>
                </a:lnTo>
                <a:lnTo>
                  <a:pt x="1982" y="9904"/>
                </a:lnTo>
                <a:lnTo>
                  <a:pt x="1872" y="10014"/>
                </a:lnTo>
                <a:lnTo>
                  <a:pt x="1762" y="10088"/>
                </a:lnTo>
                <a:lnTo>
                  <a:pt x="1615" y="10271"/>
                </a:lnTo>
                <a:lnTo>
                  <a:pt x="1505" y="10455"/>
                </a:lnTo>
                <a:lnTo>
                  <a:pt x="1468" y="10638"/>
                </a:lnTo>
                <a:lnTo>
                  <a:pt x="1468" y="10858"/>
                </a:lnTo>
                <a:lnTo>
                  <a:pt x="1505" y="11078"/>
                </a:lnTo>
                <a:lnTo>
                  <a:pt x="1578" y="11298"/>
                </a:lnTo>
                <a:lnTo>
                  <a:pt x="1688" y="11702"/>
                </a:lnTo>
                <a:lnTo>
                  <a:pt x="2165" y="12876"/>
                </a:lnTo>
                <a:lnTo>
                  <a:pt x="1835" y="12509"/>
                </a:lnTo>
                <a:lnTo>
                  <a:pt x="1505" y="12142"/>
                </a:lnTo>
                <a:lnTo>
                  <a:pt x="1211" y="11665"/>
                </a:lnTo>
                <a:lnTo>
                  <a:pt x="918" y="11188"/>
                </a:lnTo>
                <a:lnTo>
                  <a:pt x="735" y="10675"/>
                </a:lnTo>
                <a:lnTo>
                  <a:pt x="588" y="10161"/>
                </a:lnTo>
                <a:lnTo>
                  <a:pt x="551" y="9831"/>
                </a:lnTo>
                <a:lnTo>
                  <a:pt x="514" y="9501"/>
                </a:lnTo>
                <a:lnTo>
                  <a:pt x="551" y="9171"/>
                </a:lnTo>
                <a:lnTo>
                  <a:pt x="588" y="8841"/>
                </a:lnTo>
                <a:lnTo>
                  <a:pt x="771" y="8180"/>
                </a:lnTo>
                <a:lnTo>
                  <a:pt x="955" y="7557"/>
                </a:lnTo>
                <a:lnTo>
                  <a:pt x="1028" y="7373"/>
                </a:lnTo>
                <a:close/>
                <a:moveTo>
                  <a:pt x="9612" y="12472"/>
                </a:moveTo>
                <a:lnTo>
                  <a:pt x="9942" y="12619"/>
                </a:lnTo>
                <a:lnTo>
                  <a:pt x="10675" y="12912"/>
                </a:lnTo>
                <a:lnTo>
                  <a:pt x="10895" y="12986"/>
                </a:lnTo>
                <a:lnTo>
                  <a:pt x="10529" y="13316"/>
                </a:lnTo>
                <a:lnTo>
                  <a:pt x="10162" y="13609"/>
                </a:lnTo>
                <a:lnTo>
                  <a:pt x="9685" y="13279"/>
                </a:lnTo>
                <a:lnTo>
                  <a:pt x="9171" y="12986"/>
                </a:lnTo>
                <a:lnTo>
                  <a:pt x="9391" y="12729"/>
                </a:lnTo>
                <a:lnTo>
                  <a:pt x="9612" y="12472"/>
                </a:lnTo>
                <a:close/>
                <a:moveTo>
                  <a:pt x="2569" y="5209"/>
                </a:moveTo>
                <a:lnTo>
                  <a:pt x="2899" y="5319"/>
                </a:lnTo>
                <a:lnTo>
                  <a:pt x="3266" y="5356"/>
                </a:lnTo>
                <a:lnTo>
                  <a:pt x="3999" y="5356"/>
                </a:lnTo>
                <a:lnTo>
                  <a:pt x="4733" y="5429"/>
                </a:lnTo>
                <a:lnTo>
                  <a:pt x="5467" y="5539"/>
                </a:lnTo>
                <a:lnTo>
                  <a:pt x="5320" y="5649"/>
                </a:lnTo>
                <a:lnTo>
                  <a:pt x="5173" y="5723"/>
                </a:lnTo>
                <a:lnTo>
                  <a:pt x="4880" y="5833"/>
                </a:lnTo>
                <a:lnTo>
                  <a:pt x="4696" y="5943"/>
                </a:lnTo>
                <a:lnTo>
                  <a:pt x="4513" y="6053"/>
                </a:lnTo>
                <a:lnTo>
                  <a:pt x="4366" y="6236"/>
                </a:lnTo>
                <a:lnTo>
                  <a:pt x="4293" y="6420"/>
                </a:lnTo>
                <a:lnTo>
                  <a:pt x="4256" y="6493"/>
                </a:lnTo>
                <a:lnTo>
                  <a:pt x="4293" y="6603"/>
                </a:lnTo>
                <a:lnTo>
                  <a:pt x="4329" y="6676"/>
                </a:lnTo>
                <a:lnTo>
                  <a:pt x="4366" y="6750"/>
                </a:lnTo>
                <a:lnTo>
                  <a:pt x="4439" y="6823"/>
                </a:lnTo>
                <a:lnTo>
                  <a:pt x="4549" y="6823"/>
                </a:lnTo>
                <a:lnTo>
                  <a:pt x="4660" y="6860"/>
                </a:lnTo>
                <a:lnTo>
                  <a:pt x="4696" y="6933"/>
                </a:lnTo>
                <a:lnTo>
                  <a:pt x="4733" y="7117"/>
                </a:lnTo>
                <a:lnTo>
                  <a:pt x="4770" y="7300"/>
                </a:lnTo>
                <a:lnTo>
                  <a:pt x="4770" y="7667"/>
                </a:lnTo>
                <a:lnTo>
                  <a:pt x="4806" y="7813"/>
                </a:lnTo>
                <a:lnTo>
                  <a:pt x="4586" y="7520"/>
                </a:lnTo>
                <a:lnTo>
                  <a:pt x="4366" y="7263"/>
                </a:lnTo>
                <a:lnTo>
                  <a:pt x="4256" y="7190"/>
                </a:lnTo>
                <a:lnTo>
                  <a:pt x="4146" y="7153"/>
                </a:lnTo>
                <a:lnTo>
                  <a:pt x="3999" y="7117"/>
                </a:lnTo>
                <a:lnTo>
                  <a:pt x="3889" y="7153"/>
                </a:lnTo>
                <a:lnTo>
                  <a:pt x="3632" y="7227"/>
                </a:lnTo>
                <a:lnTo>
                  <a:pt x="3412" y="7373"/>
                </a:lnTo>
                <a:lnTo>
                  <a:pt x="3192" y="7593"/>
                </a:lnTo>
                <a:lnTo>
                  <a:pt x="2972" y="7813"/>
                </a:lnTo>
                <a:lnTo>
                  <a:pt x="2825" y="8070"/>
                </a:lnTo>
                <a:lnTo>
                  <a:pt x="2715" y="8364"/>
                </a:lnTo>
                <a:lnTo>
                  <a:pt x="2642" y="8657"/>
                </a:lnTo>
                <a:lnTo>
                  <a:pt x="2605" y="8951"/>
                </a:lnTo>
                <a:lnTo>
                  <a:pt x="2605" y="9244"/>
                </a:lnTo>
                <a:lnTo>
                  <a:pt x="2679" y="9537"/>
                </a:lnTo>
                <a:lnTo>
                  <a:pt x="2679" y="9611"/>
                </a:lnTo>
                <a:lnTo>
                  <a:pt x="2752" y="9648"/>
                </a:lnTo>
                <a:lnTo>
                  <a:pt x="2789" y="9684"/>
                </a:lnTo>
                <a:lnTo>
                  <a:pt x="3156" y="9684"/>
                </a:lnTo>
                <a:lnTo>
                  <a:pt x="3449" y="9758"/>
                </a:lnTo>
                <a:lnTo>
                  <a:pt x="3706" y="9868"/>
                </a:lnTo>
                <a:lnTo>
                  <a:pt x="3963" y="10014"/>
                </a:lnTo>
                <a:lnTo>
                  <a:pt x="4183" y="10198"/>
                </a:lnTo>
                <a:lnTo>
                  <a:pt x="4403" y="10418"/>
                </a:lnTo>
                <a:lnTo>
                  <a:pt x="4770" y="10858"/>
                </a:lnTo>
                <a:lnTo>
                  <a:pt x="4403" y="11151"/>
                </a:lnTo>
                <a:lnTo>
                  <a:pt x="4109" y="11445"/>
                </a:lnTo>
                <a:lnTo>
                  <a:pt x="3816" y="11775"/>
                </a:lnTo>
                <a:lnTo>
                  <a:pt x="3596" y="12142"/>
                </a:lnTo>
                <a:lnTo>
                  <a:pt x="3412" y="12545"/>
                </a:lnTo>
                <a:lnTo>
                  <a:pt x="3266" y="12986"/>
                </a:lnTo>
                <a:lnTo>
                  <a:pt x="3192" y="13426"/>
                </a:lnTo>
                <a:lnTo>
                  <a:pt x="3156" y="13866"/>
                </a:lnTo>
                <a:lnTo>
                  <a:pt x="3082" y="13829"/>
                </a:lnTo>
                <a:lnTo>
                  <a:pt x="2972" y="13719"/>
                </a:lnTo>
                <a:lnTo>
                  <a:pt x="2899" y="13572"/>
                </a:lnTo>
                <a:lnTo>
                  <a:pt x="2459" y="12582"/>
                </a:lnTo>
                <a:lnTo>
                  <a:pt x="2092" y="11702"/>
                </a:lnTo>
                <a:lnTo>
                  <a:pt x="1945" y="11262"/>
                </a:lnTo>
                <a:lnTo>
                  <a:pt x="1872" y="10821"/>
                </a:lnTo>
                <a:lnTo>
                  <a:pt x="1872" y="10638"/>
                </a:lnTo>
                <a:lnTo>
                  <a:pt x="1945" y="10491"/>
                </a:lnTo>
                <a:lnTo>
                  <a:pt x="2055" y="10381"/>
                </a:lnTo>
                <a:lnTo>
                  <a:pt x="2202" y="10271"/>
                </a:lnTo>
                <a:lnTo>
                  <a:pt x="2312" y="10161"/>
                </a:lnTo>
                <a:lnTo>
                  <a:pt x="2385" y="10051"/>
                </a:lnTo>
                <a:lnTo>
                  <a:pt x="2385" y="9904"/>
                </a:lnTo>
                <a:lnTo>
                  <a:pt x="2385" y="9721"/>
                </a:lnTo>
                <a:lnTo>
                  <a:pt x="2312" y="8730"/>
                </a:lnTo>
                <a:lnTo>
                  <a:pt x="2165" y="7740"/>
                </a:lnTo>
                <a:lnTo>
                  <a:pt x="2165" y="7667"/>
                </a:lnTo>
                <a:lnTo>
                  <a:pt x="2092" y="7593"/>
                </a:lnTo>
                <a:lnTo>
                  <a:pt x="1945" y="7593"/>
                </a:lnTo>
                <a:lnTo>
                  <a:pt x="1358" y="8070"/>
                </a:lnTo>
                <a:lnTo>
                  <a:pt x="1321" y="7667"/>
                </a:lnTo>
                <a:lnTo>
                  <a:pt x="1358" y="7263"/>
                </a:lnTo>
                <a:lnTo>
                  <a:pt x="1395" y="6860"/>
                </a:lnTo>
                <a:lnTo>
                  <a:pt x="1505" y="6456"/>
                </a:lnTo>
                <a:lnTo>
                  <a:pt x="1505" y="6383"/>
                </a:lnTo>
                <a:lnTo>
                  <a:pt x="1468" y="6310"/>
                </a:lnTo>
                <a:lnTo>
                  <a:pt x="1725" y="5796"/>
                </a:lnTo>
                <a:lnTo>
                  <a:pt x="1982" y="5319"/>
                </a:lnTo>
                <a:lnTo>
                  <a:pt x="2239" y="5356"/>
                </a:lnTo>
                <a:lnTo>
                  <a:pt x="2495" y="5392"/>
                </a:lnTo>
                <a:lnTo>
                  <a:pt x="2569" y="5356"/>
                </a:lnTo>
                <a:lnTo>
                  <a:pt x="2605" y="5319"/>
                </a:lnTo>
                <a:lnTo>
                  <a:pt x="2605" y="5282"/>
                </a:lnTo>
                <a:lnTo>
                  <a:pt x="2569" y="5209"/>
                </a:lnTo>
                <a:close/>
                <a:moveTo>
                  <a:pt x="8805" y="13939"/>
                </a:moveTo>
                <a:lnTo>
                  <a:pt x="9098" y="13976"/>
                </a:lnTo>
                <a:lnTo>
                  <a:pt x="9391" y="14049"/>
                </a:lnTo>
                <a:lnTo>
                  <a:pt x="9208" y="14086"/>
                </a:lnTo>
                <a:lnTo>
                  <a:pt x="9171" y="14049"/>
                </a:lnTo>
                <a:lnTo>
                  <a:pt x="9061" y="14049"/>
                </a:lnTo>
                <a:lnTo>
                  <a:pt x="8988" y="13976"/>
                </a:lnTo>
                <a:lnTo>
                  <a:pt x="8805" y="13939"/>
                </a:lnTo>
                <a:close/>
                <a:moveTo>
                  <a:pt x="5815" y="14178"/>
                </a:moveTo>
                <a:lnTo>
                  <a:pt x="5797" y="14196"/>
                </a:lnTo>
                <a:lnTo>
                  <a:pt x="5760" y="14196"/>
                </a:lnTo>
                <a:lnTo>
                  <a:pt x="5815" y="14178"/>
                </a:lnTo>
                <a:close/>
                <a:moveTo>
                  <a:pt x="7154" y="2935"/>
                </a:moveTo>
                <a:lnTo>
                  <a:pt x="7594" y="3008"/>
                </a:lnTo>
                <a:lnTo>
                  <a:pt x="8034" y="3082"/>
                </a:lnTo>
                <a:lnTo>
                  <a:pt x="8438" y="3155"/>
                </a:lnTo>
                <a:lnTo>
                  <a:pt x="8401" y="3192"/>
                </a:lnTo>
                <a:lnTo>
                  <a:pt x="8401" y="3228"/>
                </a:lnTo>
                <a:lnTo>
                  <a:pt x="8401" y="3265"/>
                </a:lnTo>
                <a:lnTo>
                  <a:pt x="8438" y="3265"/>
                </a:lnTo>
                <a:lnTo>
                  <a:pt x="8621" y="3228"/>
                </a:lnTo>
                <a:lnTo>
                  <a:pt x="8768" y="3265"/>
                </a:lnTo>
                <a:lnTo>
                  <a:pt x="8805" y="3265"/>
                </a:lnTo>
                <a:lnTo>
                  <a:pt x="8768" y="3338"/>
                </a:lnTo>
                <a:lnTo>
                  <a:pt x="8768" y="3412"/>
                </a:lnTo>
                <a:lnTo>
                  <a:pt x="8768" y="3448"/>
                </a:lnTo>
                <a:lnTo>
                  <a:pt x="8805" y="3485"/>
                </a:lnTo>
                <a:lnTo>
                  <a:pt x="8841" y="3485"/>
                </a:lnTo>
                <a:lnTo>
                  <a:pt x="8915" y="3522"/>
                </a:lnTo>
                <a:lnTo>
                  <a:pt x="8988" y="3558"/>
                </a:lnTo>
                <a:lnTo>
                  <a:pt x="9098" y="3668"/>
                </a:lnTo>
                <a:lnTo>
                  <a:pt x="9208" y="3815"/>
                </a:lnTo>
                <a:lnTo>
                  <a:pt x="9245" y="3852"/>
                </a:lnTo>
                <a:lnTo>
                  <a:pt x="9281" y="3889"/>
                </a:lnTo>
                <a:lnTo>
                  <a:pt x="9318" y="3852"/>
                </a:lnTo>
                <a:lnTo>
                  <a:pt x="9391" y="3742"/>
                </a:lnTo>
                <a:lnTo>
                  <a:pt x="9465" y="3632"/>
                </a:lnTo>
                <a:lnTo>
                  <a:pt x="9538" y="3558"/>
                </a:lnTo>
                <a:lnTo>
                  <a:pt x="9758" y="3632"/>
                </a:lnTo>
                <a:lnTo>
                  <a:pt x="9612" y="3815"/>
                </a:lnTo>
                <a:lnTo>
                  <a:pt x="9501" y="3999"/>
                </a:lnTo>
                <a:lnTo>
                  <a:pt x="9465" y="4072"/>
                </a:lnTo>
                <a:lnTo>
                  <a:pt x="9465" y="4182"/>
                </a:lnTo>
                <a:lnTo>
                  <a:pt x="9575" y="4182"/>
                </a:lnTo>
                <a:lnTo>
                  <a:pt x="9648" y="4145"/>
                </a:lnTo>
                <a:lnTo>
                  <a:pt x="9795" y="4035"/>
                </a:lnTo>
                <a:lnTo>
                  <a:pt x="10052" y="3815"/>
                </a:lnTo>
                <a:lnTo>
                  <a:pt x="10308" y="3962"/>
                </a:lnTo>
                <a:lnTo>
                  <a:pt x="10235" y="4035"/>
                </a:lnTo>
                <a:lnTo>
                  <a:pt x="9978" y="4365"/>
                </a:lnTo>
                <a:lnTo>
                  <a:pt x="9868" y="4512"/>
                </a:lnTo>
                <a:lnTo>
                  <a:pt x="9795" y="4696"/>
                </a:lnTo>
                <a:lnTo>
                  <a:pt x="9795" y="4732"/>
                </a:lnTo>
                <a:lnTo>
                  <a:pt x="9832" y="4732"/>
                </a:lnTo>
                <a:lnTo>
                  <a:pt x="10015" y="4659"/>
                </a:lnTo>
                <a:lnTo>
                  <a:pt x="10198" y="4549"/>
                </a:lnTo>
                <a:lnTo>
                  <a:pt x="10492" y="4329"/>
                </a:lnTo>
                <a:lnTo>
                  <a:pt x="10639" y="4182"/>
                </a:lnTo>
                <a:lnTo>
                  <a:pt x="10822" y="4292"/>
                </a:lnTo>
                <a:lnTo>
                  <a:pt x="10565" y="4549"/>
                </a:lnTo>
                <a:lnTo>
                  <a:pt x="10272" y="4879"/>
                </a:lnTo>
                <a:lnTo>
                  <a:pt x="10052" y="5209"/>
                </a:lnTo>
                <a:lnTo>
                  <a:pt x="9942" y="5246"/>
                </a:lnTo>
                <a:lnTo>
                  <a:pt x="9648" y="5392"/>
                </a:lnTo>
                <a:lnTo>
                  <a:pt x="9391" y="5539"/>
                </a:lnTo>
                <a:lnTo>
                  <a:pt x="9281" y="5539"/>
                </a:lnTo>
                <a:lnTo>
                  <a:pt x="9135" y="5576"/>
                </a:lnTo>
                <a:lnTo>
                  <a:pt x="8805" y="5759"/>
                </a:lnTo>
                <a:lnTo>
                  <a:pt x="8548" y="5979"/>
                </a:lnTo>
                <a:lnTo>
                  <a:pt x="8364" y="6089"/>
                </a:lnTo>
                <a:lnTo>
                  <a:pt x="8071" y="6346"/>
                </a:lnTo>
                <a:lnTo>
                  <a:pt x="7924" y="6566"/>
                </a:lnTo>
                <a:lnTo>
                  <a:pt x="7741" y="6750"/>
                </a:lnTo>
                <a:lnTo>
                  <a:pt x="7631" y="6970"/>
                </a:lnTo>
                <a:lnTo>
                  <a:pt x="7594" y="7153"/>
                </a:lnTo>
                <a:lnTo>
                  <a:pt x="7631" y="7227"/>
                </a:lnTo>
                <a:lnTo>
                  <a:pt x="7667" y="7300"/>
                </a:lnTo>
                <a:lnTo>
                  <a:pt x="7741" y="7373"/>
                </a:lnTo>
                <a:lnTo>
                  <a:pt x="7851" y="7410"/>
                </a:lnTo>
                <a:lnTo>
                  <a:pt x="7998" y="7410"/>
                </a:lnTo>
                <a:lnTo>
                  <a:pt x="8144" y="7337"/>
                </a:lnTo>
                <a:lnTo>
                  <a:pt x="8401" y="7190"/>
                </a:lnTo>
                <a:lnTo>
                  <a:pt x="8548" y="7153"/>
                </a:lnTo>
                <a:lnTo>
                  <a:pt x="8731" y="7227"/>
                </a:lnTo>
                <a:lnTo>
                  <a:pt x="8805" y="7263"/>
                </a:lnTo>
                <a:lnTo>
                  <a:pt x="8878" y="7337"/>
                </a:lnTo>
                <a:lnTo>
                  <a:pt x="8915" y="7410"/>
                </a:lnTo>
                <a:lnTo>
                  <a:pt x="8915" y="7483"/>
                </a:lnTo>
                <a:lnTo>
                  <a:pt x="8841" y="7593"/>
                </a:lnTo>
                <a:lnTo>
                  <a:pt x="8731" y="7740"/>
                </a:lnTo>
                <a:lnTo>
                  <a:pt x="8584" y="7850"/>
                </a:lnTo>
                <a:lnTo>
                  <a:pt x="8401" y="7960"/>
                </a:lnTo>
                <a:lnTo>
                  <a:pt x="8144" y="8070"/>
                </a:lnTo>
                <a:lnTo>
                  <a:pt x="7961" y="8144"/>
                </a:lnTo>
                <a:lnTo>
                  <a:pt x="7741" y="8254"/>
                </a:lnTo>
                <a:lnTo>
                  <a:pt x="7557" y="8400"/>
                </a:lnTo>
                <a:lnTo>
                  <a:pt x="7521" y="8474"/>
                </a:lnTo>
                <a:lnTo>
                  <a:pt x="7484" y="8584"/>
                </a:lnTo>
                <a:lnTo>
                  <a:pt x="7447" y="8767"/>
                </a:lnTo>
                <a:lnTo>
                  <a:pt x="7521" y="8914"/>
                </a:lnTo>
                <a:lnTo>
                  <a:pt x="7631" y="9061"/>
                </a:lnTo>
                <a:lnTo>
                  <a:pt x="7777" y="9134"/>
                </a:lnTo>
                <a:lnTo>
                  <a:pt x="7887" y="9171"/>
                </a:lnTo>
                <a:lnTo>
                  <a:pt x="8034" y="9207"/>
                </a:lnTo>
                <a:lnTo>
                  <a:pt x="8254" y="9134"/>
                </a:lnTo>
                <a:lnTo>
                  <a:pt x="8694" y="8951"/>
                </a:lnTo>
                <a:lnTo>
                  <a:pt x="9208" y="8951"/>
                </a:lnTo>
                <a:lnTo>
                  <a:pt x="9391" y="8877"/>
                </a:lnTo>
                <a:lnTo>
                  <a:pt x="9575" y="8767"/>
                </a:lnTo>
                <a:lnTo>
                  <a:pt x="9685" y="8657"/>
                </a:lnTo>
                <a:lnTo>
                  <a:pt x="9795" y="8547"/>
                </a:lnTo>
                <a:lnTo>
                  <a:pt x="9905" y="8547"/>
                </a:lnTo>
                <a:lnTo>
                  <a:pt x="10052" y="8584"/>
                </a:lnTo>
                <a:lnTo>
                  <a:pt x="10088" y="8620"/>
                </a:lnTo>
                <a:lnTo>
                  <a:pt x="10125" y="8620"/>
                </a:lnTo>
                <a:lnTo>
                  <a:pt x="10198" y="8657"/>
                </a:lnTo>
                <a:lnTo>
                  <a:pt x="10382" y="8804"/>
                </a:lnTo>
                <a:lnTo>
                  <a:pt x="10565" y="8987"/>
                </a:lnTo>
                <a:lnTo>
                  <a:pt x="11115" y="9648"/>
                </a:lnTo>
                <a:lnTo>
                  <a:pt x="10382" y="9391"/>
                </a:lnTo>
                <a:lnTo>
                  <a:pt x="10015" y="9281"/>
                </a:lnTo>
                <a:lnTo>
                  <a:pt x="9648" y="9171"/>
                </a:lnTo>
                <a:lnTo>
                  <a:pt x="9612" y="9207"/>
                </a:lnTo>
                <a:lnTo>
                  <a:pt x="9281" y="9171"/>
                </a:lnTo>
                <a:lnTo>
                  <a:pt x="8951" y="9207"/>
                </a:lnTo>
                <a:lnTo>
                  <a:pt x="8621" y="9281"/>
                </a:lnTo>
                <a:lnTo>
                  <a:pt x="8328" y="9391"/>
                </a:lnTo>
                <a:lnTo>
                  <a:pt x="8291" y="9427"/>
                </a:lnTo>
                <a:lnTo>
                  <a:pt x="8144" y="9427"/>
                </a:lnTo>
                <a:lnTo>
                  <a:pt x="7631" y="9537"/>
                </a:lnTo>
                <a:lnTo>
                  <a:pt x="7117" y="9648"/>
                </a:lnTo>
                <a:lnTo>
                  <a:pt x="6934" y="9684"/>
                </a:lnTo>
                <a:lnTo>
                  <a:pt x="6787" y="9794"/>
                </a:lnTo>
                <a:lnTo>
                  <a:pt x="6677" y="9904"/>
                </a:lnTo>
                <a:lnTo>
                  <a:pt x="6567" y="10088"/>
                </a:lnTo>
                <a:lnTo>
                  <a:pt x="6494" y="10271"/>
                </a:lnTo>
                <a:lnTo>
                  <a:pt x="6494" y="10455"/>
                </a:lnTo>
                <a:lnTo>
                  <a:pt x="6494" y="10601"/>
                </a:lnTo>
                <a:lnTo>
                  <a:pt x="6530" y="10785"/>
                </a:lnTo>
                <a:lnTo>
                  <a:pt x="6604" y="10968"/>
                </a:lnTo>
                <a:lnTo>
                  <a:pt x="6714" y="11115"/>
                </a:lnTo>
                <a:lnTo>
                  <a:pt x="6824" y="11225"/>
                </a:lnTo>
                <a:lnTo>
                  <a:pt x="6970" y="11335"/>
                </a:lnTo>
                <a:lnTo>
                  <a:pt x="7117" y="11408"/>
                </a:lnTo>
                <a:lnTo>
                  <a:pt x="7301" y="11445"/>
                </a:lnTo>
                <a:lnTo>
                  <a:pt x="7484" y="11482"/>
                </a:lnTo>
                <a:lnTo>
                  <a:pt x="7777" y="11482"/>
                </a:lnTo>
                <a:lnTo>
                  <a:pt x="7851" y="11555"/>
                </a:lnTo>
                <a:lnTo>
                  <a:pt x="7924" y="11665"/>
                </a:lnTo>
                <a:lnTo>
                  <a:pt x="7961" y="11812"/>
                </a:lnTo>
                <a:lnTo>
                  <a:pt x="8034" y="12105"/>
                </a:lnTo>
                <a:lnTo>
                  <a:pt x="8071" y="12362"/>
                </a:lnTo>
                <a:lnTo>
                  <a:pt x="8108" y="12509"/>
                </a:lnTo>
                <a:lnTo>
                  <a:pt x="7851" y="12435"/>
                </a:lnTo>
                <a:lnTo>
                  <a:pt x="7631" y="12399"/>
                </a:lnTo>
                <a:lnTo>
                  <a:pt x="7557" y="12362"/>
                </a:lnTo>
                <a:lnTo>
                  <a:pt x="7521" y="12215"/>
                </a:lnTo>
                <a:lnTo>
                  <a:pt x="7521" y="12179"/>
                </a:lnTo>
                <a:lnTo>
                  <a:pt x="7447" y="12179"/>
                </a:lnTo>
                <a:lnTo>
                  <a:pt x="7447" y="12215"/>
                </a:lnTo>
                <a:lnTo>
                  <a:pt x="7411" y="12472"/>
                </a:lnTo>
                <a:lnTo>
                  <a:pt x="7411" y="12509"/>
                </a:lnTo>
                <a:lnTo>
                  <a:pt x="7447" y="12545"/>
                </a:lnTo>
                <a:lnTo>
                  <a:pt x="7851" y="12729"/>
                </a:lnTo>
                <a:lnTo>
                  <a:pt x="8254" y="12949"/>
                </a:lnTo>
                <a:lnTo>
                  <a:pt x="8438" y="13316"/>
                </a:lnTo>
                <a:lnTo>
                  <a:pt x="8474" y="13389"/>
                </a:lnTo>
                <a:lnTo>
                  <a:pt x="8548" y="13426"/>
                </a:lnTo>
                <a:lnTo>
                  <a:pt x="8621" y="13426"/>
                </a:lnTo>
                <a:lnTo>
                  <a:pt x="8694" y="13389"/>
                </a:lnTo>
                <a:lnTo>
                  <a:pt x="8841" y="13279"/>
                </a:lnTo>
                <a:lnTo>
                  <a:pt x="9428" y="13609"/>
                </a:lnTo>
                <a:lnTo>
                  <a:pt x="9281" y="13609"/>
                </a:lnTo>
                <a:lnTo>
                  <a:pt x="8548" y="13536"/>
                </a:lnTo>
                <a:lnTo>
                  <a:pt x="7851" y="13536"/>
                </a:lnTo>
                <a:lnTo>
                  <a:pt x="7374" y="13206"/>
                </a:lnTo>
                <a:lnTo>
                  <a:pt x="6860" y="12912"/>
                </a:lnTo>
                <a:lnTo>
                  <a:pt x="6824" y="12876"/>
                </a:lnTo>
                <a:lnTo>
                  <a:pt x="6750" y="12912"/>
                </a:lnTo>
                <a:lnTo>
                  <a:pt x="6750" y="12949"/>
                </a:lnTo>
                <a:lnTo>
                  <a:pt x="6750" y="13022"/>
                </a:lnTo>
                <a:lnTo>
                  <a:pt x="6970" y="13316"/>
                </a:lnTo>
                <a:lnTo>
                  <a:pt x="7227" y="13572"/>
                </a:lnTo>
                <a:lnTo>
                  <a:pt x="6897" y="13609"/>
                </a:lnTo>
                <a:lnTo>
                  <a:pt x="6567" y="13646"/>
                </a:lnTo>
                <a:lnTo>
                  <a:pt x="6310" y="13426"/>
                </a:lnTo>
                <a:lnTo>
                  <a:pt x="6090" y="13169"/>
                </a:lnTo>
                <a:lnTo>
                  <a:pt x="6017" y="13169"/>
                </a:lnTo>
                <a:lnTo>
                  <a:pt x="5943" y="13242"/>
                </a:lnTo>
                <a:lnTo>
                  <a:pt x="5907" y="13389"/>
                </a:lnTo>
                <a:lnTo>
                  <a:pt x="5943" y="13499"/>
                </a:lnTo>
                <a:lnTo>
                  <a:pt x="5980" y="13646"/>
                </a:lnTo>
                <a:lnTo>
                  <a:pt x="6090" y="13756"/>
                </a:lnTo>
                <a:lnTo>
                  <a:pt x="5760" y="13829"/>
                </a:lnTo>
                <a:lnTo>
                  <a:pt x="5430" y="13939"/>
                </a:lnTo>
                <a:lnTo>
                  <a:pt x="5393" y="13903"/>
                </a:lnTo>
                <a:lnTo>
                  <a:pt x="5173" y="13682"/>
                </a:lnTo>
                <a:lnTo>
                  <a:pt x="5026" y="13609"/>
                </a:lnTo>
                <a:lnTo>
                  <a:pt x="4916" y="13572"/>
                </a:lnTo>
                <a:lnTo>
                  <a:pt x="4880" y="13572"/>
                </a:lnTo>
                <a:lnTo>
                  <a:pt x="4880" y="13609"/>
                </a:lnTo>
                <a:lnTo>
                  <a:pt x="4880" y="13682"/>
                </a:lnTo>
                <a:lnTo>
                  <a:pt x="4916" y="13793"/>
                </a:lnTo>
                <a:lnTo>
                  <a:pt x="4990" y="13939"/>
                </a:lnTo>
                <a:lnTo>
                  <a:pt x="5100" y="14086"/>
                </a:lnTo>
                <a:lnTo>
                  <a:pt x="5136" y="14086"/>
                </a:lnTo>
                <a:lnTo>
                  <a:pt x="4843" y="14306"/>
                </a:lnTo>
                <a:lnTo>
                  <a:pt x="4623" y="14269"/>
                </a:lnTo>
                <a:lnTo>
                  <a:pt x="4109" y="14196"/>
                </a:lnTo>
                <a:lnTo>
                  <a:pt x="3853" y="14159"/>
                </a:lnTo>
                <a:lnTo>
                  <a:pt x="3596" y="14086"/>
                </a:lnTo>
                <a:lnTo>
                  <a:pt x="3669" y="14013"/>
                </a:lnTo>
                <a:lnTo>
                  <a:pt x="3706" y="13903"/>
                </a:lnTo>
                <a:lnTo>
                  <a:pt x="3706" y="13829"/>
                </a:lnTo>
                <a:lnTo>
                  <a:pt x="3669" y="13719"/>
                </a:lnTo>
                <a:lnTo>
                  <a:pt x="3632" y="13646"/>
                </a:lnTo>
                <a:lnTo>
                  <a:pt x="3559" y="13609"/>
                </a:lnTo>
                <a:lnTo>
                  <a:pt x="3632" y="13242"/>
                </a:lnTo>
                <a:lnTo>
                  <a:pt x="3742" y="12876"/>
                </a:lnTo>
                <a:lnTo>
                  <a:pt x="3889" y="12509"/>
                </a:lnTo>
                <a:lnTo>
                  <a:pt x="4073" y="12179"/>
                </a:lnTo>
                <a:lnTo>
                  <a:pt x="4293" y="11848"/>
                </a:lnTo>
                <a:lnTo>
                  <a:pt x="4549" y="11555"/>
                </a:lnTo>
                <a:lnTo>
                  <a:pt x="4843" y="11298"/>
                </a:lnTo>
                <a:lnTo>
                  <a:pt x="5173" y="11115"/>
                </a:lnTo>
                <a:lnTo>
                  <a:pt x="5246" y="11041"/>
                </a:lnTo>
                <a:lnTo>
                  <a:pt x="5283" y="10931"/>
                </a:lnTo>
                <a:lnTo>
                  <a:pt x="5283" y="10858"/>
                </a:lnTo>
                <a:lnTo>
                  <a:pt x="5210" y="10785"/>
                </a:lnTo>
                <a:lnTo>
                  <a:pt x="4770" y="10234"/>
                </a:lnTo>
                <a:lnTo>
                  <a:pt x="4549" y="9978"/>
                </a:lnTo>
                <a:lnTo>
                  <a:pt x="4293" y="9758"/>
                </a:lnTo>
                <a:lnTo>
                  <a:pt x="3999" y="9574"/>
                </a:lnTo>
                <a:lnTo>
                  <a:pt x="3706" y="9427"/>
                </a:lnTo>
                <a:lnTo>
                  <a:pt x="3376" y="9317"/>
                </a:lnTo>
                <a:lnTo>
                  <a:pt x="3046" y="9281"/>
                </a:lnTo>
                <a:lnTo>
                  <a:pt x="3046" y="8877"/>
                </a:lnTo>
                <a:lnTo>
                  <a:pt x="3119" y="8510"/>
                </a:lnTo>
                <a:lnTo>
                  <a:pt x="3266" y="8180"/>
                </a:lnTo>
                <a:lnTo>
                  <a:pt x="3486" y="7887"/>
                </a:lnTo>
                <a:lnTo>
                  <a:pt x="3632" y="7740"/>
                </a:lnTo>
                <a:lnTo>
                  <a:pt x="3816" y="7593"/>
                </a:lnTo>
                <a:lnTo>
                  <a:pt x="3889" y="7557"/>
                </a:lnTo>
                <a:lnTo>
                  <a:pt x="3963" y="7557"/>
                </a:lnTo>
                <a:lnTo>
                  <a:pt x="4036" y="7593"/>
                </a:lnTo>
                <a:lnTo>
                  <a:pt x="4109" y="7630"/>
                </a:lnTo>
                <a:lnTo>
                  <a:pt x="4219" y="7740"/>
                </a:lnTo>
                <a:lnTo>
                  <a:pt x="4329" y="7887"/>
                </a:lnTo>
                <a:lnTo>
                  <a:pt x="4916" y="8657"/>
                </a:lnTo>
                <a:lnTo>
                  <a:pt x="5026" y="8730"/>
                </a:lnTo>
                <a:lnTo>
                  <a:pt x="5136" y="8767"/>
                </a:lnTo>
                <a:lnTo>
                  <a:pt x="5210" y="8730"/>
                </a:lnTo>
                <a:lnTo>
                  <a:pt x="5246" y="8694"/>
                </a:lnTo>
                <a:lnTo>
                  <a:pt x="5283" y="8620"/>
                </a:lnTo>
                <a:lnTo>
                  <a:pt x="5283" y="8547"/>
                </a:lnTo>
                <a:lnTo>
                  <a:pt x="5136" y="7006"/>
                </a:lnTo>
                <a:lnTo>
                  <a:pt x="5100" y="6823"/>
                </a:lnTo>
                <a:lnTo>
                  <a:pt x="4990" y="6640"/>
                </a:lnTo>
                <a:lnTo>
                  <a:pt x="4880" y="6493"/>
                </a:lnTo>
                <a:lnTo>
                  <a:pt x="4660" y="6456"/>
                </a:lnTo>
                <a:lnTo>
                  <a:pt x="4733" y="6420"/>
                </a:lnTo>
                <a:lnTo>
                  <a:pt x="4843" y="6346"/>
                </a:lnTo>
                <a:lnTo>
                  <a:pt x="5026" y="6199"/>
                </a:lnTo>
                <a:lnTo>
                  <a:pt x="5430" y="6016"/>
                </a:lnTo>
                <a:lnTo>
                  <a:pt x="5613" y="5943"/>
                </a:lnTo>
                <a:lnTo>
                  <a:pt x="5760" y="5796"/>
                </a:lnTo>
                <a:lnTo>
                  <a:pt x="5870" y="5649"/>
                </a:lnTo>
                <a:lnTo>
                  <a:pt x="5980" y="5466"/>
                </a:lnTo>
                <a:lnTo>
                  <a:pt x="5980" y="5392"/>
                </a:lnTo>
                <a:lnTo>
                  <a:pt x="5943" y="5319"/>
                </a:lnTo>
                <a:lnTo>
                  <a:pt x="5907" y="5246"/>
                </a:lnTo>
                <a:lnTo>
                  <a:pt x="5833" y="5209"/>
                </a:lnTo>
                <a:lnTo>
                  <a:pt x="4990" y="5099"/>
                </a:lnTo>
                <a:lnTo>
                  <a:pt x="4109" y="4989"/>
                </a:lnTo>
                <a:lnTo>
                  <a:pt x="3742" y="4989"/>
                </a:lnTo>
                <a:lnTo>
                  <a:pt x="3302" y="4952"/>
                </a:lnTo>
                <a:lnTo>
                  <a:pt x="2899" y="4989"/>
                </a:lnTo>
                <a:lnTo>
                  <a:pt x="2715" y="5026"/>
                </a:lnTo>
                <a:lnTo>
                  <a:pt x="2532" y="5099"/>
                </a:lnTo>
                <a:lnTo>
                  <a:pt x="2495" y="5136"/>
                </a:lnTo>
                <a:lnTo>
                  <a:pt x="2532" y="5209"/>
                </a:lnTo>
                <a:lnTo>
                  <a:pt x="2165" y="5062"/>
                </a:lnTo>
                <a:lnTo>
                  <a:pt x="2459" y="4732"/>
                </a:lnTo>
                <a:lnTo>
                  <a:pt x="2752" y="4402"/>
                </a:lnTo>
                <a:lnTo>
                  <a:pt x="3082" y="4145"/>
                </a:lnTo>
                <a:lnTo>
                  <a:pt x="3449" y="3889"/>
                </a:lnTo>
                <a:lnTo>
                  <a:pt x="3816" y="3668"/>
                </a:lnTo>
                <a:lnTo>
                  <a:pt x="4219" y="3448"/>
                </a:lnTo>
                <a:lnTo>
                  <a:pt x="4623" y="3302"/>
                </a:lnTo>
                <a:lnTo>
                  <a:pt x="5026" y="3155"/>
                </a:lnTo>
                <a:lnTo>
                  <a:pt x="5467" y="3045"/>
                </a:lnTo>
                <a:lnTo>
                  <a:pt x="5907" y="2972"/>
                </a:lnTo>
                <a:lnTo>
                  <a:pt x="6310" y="2935"/>
                </a:lnTo>
                <a:close/>
                <a:moveTo>
                  <a:pt x="5393" y="14343"/>
                </a:moveTo>
                <a:lnTo>
                  <a:pt x="5430" y="14379"/>
                </a:lnTo>
                <a:lnTo>
                  <a:pt x="5356" y="14379"/>
                </a:lnTo>
                <a:lnTo>
                  <a:pt x="5393" y="14343"/>
                </a:lnTo>
                <a:close/>
                <a:moveTo>
                  <a:pt x="7704" y="13903"/>
                </a:moveTo>
                <a:lnTo>
                  <a:pt x="7961" y="14049"/>
                </a:lnTo>
                <a:lnTo>
                  <a:pt x="8291" y="14196"/>
                </a:lnTo>
                <a:lnTo>
                  <a:pt x="8584" y="14306"/>
                </a:lnTo>
                <a:lnTo>
                  <a:pt x="8181" y="14379"/>
                </a:lnTo>
                <a:lnTo>
                  <a:pt x="7741" y="14416"/>
                </a:lnTo>
                <a:lnTo>
                  <a:pt x="7704" y="14306"/>
                </a:lnTo>
                <a:lnTo>
                  <a:pt x="7631" y="14233"/>
                </a:lnTo>
                <a:lnTo>
                  <a:pt x="7264" y="14123"/>
                </a:lnTo>
                <a:lnTo>
                  <a:pt x="6970" y="13939"/>
                </a:lnTo>
                <a:lnTo>
                  <a:pt x="7521" y="13903"/>
                </a:lnTo>
                <a:close/>
                <a:moveTo>
                  <a:pt x="6420" y="14013"/>
                </a:moveTo>
                <a:lnTo>
                  <a:pt x="6567" y="14123"/>
                </a:lnTo>
                <a:lnTo>
                  <a:pt x="6787" y="14306"/>
                </a:lnTo>
                <a:lnTo>
                  <a:pt x="7007" y="14453"/>
                </a:lnTo>
                <a:lnTo>
                  <a:pt x="6053" y="14416"/>
                </a:lnTo>
                <a:lnTo>
                  <a:pt x="6053" y="14343"/>
                </a:lnTo>
                <a:lnTo>
                  <a:pt x="6053" y="14269"/>
                </a:lnTo>
                <a:lnTo>
                  <a:pt x="5980" y="14196"/>
                </a:lnTo>
                <a:lnTo>
                  <a:pt x="5907" y="14159"/>
                </a:lnTo>
                <a:lnTo>
                  <a:pt x="5870" y="14159"/>
                </a:lnTo>
                <a:lnTo>
                  <a:pt x="5980" y="14123"/>
                </a:lnTo>
                <a:lnTo>
                  <a:pt x="6420" y="14013"/>
                </a:lnTo>
                <a:close/>
                <a:moveTo>
                  <a:pt x="6824" y="2385"/>
                </a:moveTo>
                <a:lnTo>
                  <a:pt x="6750" y="2421"/>
                </a:lnTo>
                <a:lnTo>
                  <a:pt x="6677" y="2495"/>
                </a:lnTo>
                <a:lnTo>
                  <a:pt x="6127" y="2531"/>
                </a:lnTo>
                <a:lnTo>
                  <a:pt x="5540" y="2605"/>
                </a:lnTo>
                <a:lnTo>
                  <a:pt x="5026" y="2715"/>
                </a:lnTo>
                <a:lnTo>
                  <a:pt x="4476" y="2861"/>
                </a:lnTo>
                <a:lnTo>
                  <a:pt x="3926" y="3082"/>
                </a:lnTo>
                <a:lnTo>
                  <a:pt x="3376" y="3375"/>
                </a:lnTo>
                <a:lnTo>
                  <a:pt x="2899" y="3705"/>
                </a:lnTo>
                <a:lnTo>
                  <a:pt x="2459" y="4109"/>
                </a:lnTo>
                <a:lnTo>
                  <a:pt x="2018" y="4512"/>
                </a:lnTo>
                <a:lnTo>
                  <a:pt x="1652" y="4989"/>
                </a:lnTo>
                <a:lnTo>
                  <a:pt x="1321" y="5466"/>
                </a:lnTo>
                <a:lnTo>
                  <a:pt x="1065" y="6016"/>
                </a:lnTo>
                <a:lnTo>
                  <a:pt x="735" y="6713"/>
                </a:lnTo>
                <a:lnTo>
                  <a:pt x="478" y="7447"/>
                </a:lnTo>
                <a:lnTo>
                  <a:pt x="221" y="8180"/>
                </a:lnTo>
                <a:lnTo>
                  <a:pt x="74" y="8914"/>
                </a:lnTo>
                <a:lnTo>
                  <a:pt x="38" y="9244"/>
                </a:lnTo>
                <a:lnTo>
                  <a:pt x="1" y="9611"/>
                </a:lnTo>
                <a:lnTo>
                  <a:pt x="38" y="9941"/>
                </a:lnTo>
                <a:lnTo>
                  <a:pt x="74" y="10271"/>
                </a:lnTo>
                <a:lnTo>
                  <a:pt x="148" y="10601"/>
                </a:lnTo>
                <a:lnTo>
                  <a:pt x="258" y="10931"/>
                </a:lnTo>
                <a:lnTo>
                  <a:pt x="368" y="11262"/>
                </a:lnTo>
                <a:lnTo>
                  <a:pt x="514" y="11555"/>
                </a:lnTo>
                <a:lnTo>
                  <a:pt x="881" y="12142"/>
                </a:lnTo>
                <a:lnTo>
                  <a:pt x="1285" y="12692"/>
                </a:lnTo>
                <a:lnTo>
                  <a:pt x="1725" y="13206"/>
                </a:lnTo>
                <a:lnTo>
                  <a:pt x="2202" y="13719"/>
                </a:lnTo>
                <a:lnTo>
                  <a:pt x="2459" y="13976"/>
                </a:lnTo>
                <a:lnTo>
                  <a:pt x="2752" y="14233"/>
                </a:lnTo>
                <a:lnTo>
                  <a:pt x="2825" y="14343"/>
                </a:lnTo>
                <a:lnTo>
                  <a:pt x="2899" y="14416"/>
                </a:lnTo>
                <a:lnTo>
                  <a:pt x="3009" y="14453"/>
                </a:lnTo>
                <a:lnTo>
                  <a:pt x="3119" y="14453"/>
                </a:lnTo>
                <a:lnTo>
                  <a:pt x="3192" y="14526"/>
                </a:lnTo>
                <a:lnTo>
                  <a:pt x="3559" y="14636"/>
                </a:lnTo>
                <a:lnTo>
                  <a:pt x="3889" y="14746"/>
                </a:lnTo>
                <a:lnTo>
                  <a:pt x="4623" y="14820"/>
                </a:lnTo>
                <a:lnTo>
                  <a:pt x="6017" y="14966"/>
                </a:lnTo>
                <a:lnTo>
                  <a:pt x="6714" y="15003"/>
                </a:lnTo>
                <a:lnTo>
                  <a:pt x="7411" y="15003"/>
                </a:lnTo>
                <a:lnTo>
                  <a:pt x="8108" y="14930"/>
                </a:lnTo>
                <a:lnTo>
                  <a:pt x="8768" y="14783"/>
                </a:lnTo>
                <a:lnTo>
                  <a:pt x="9465" y="14600"/>
                </a:lnTo>
                <a:lnTo>
                  <a:pt x="9758" y="14453"/>
                </a:lnTo>
                <a:lnTo>
                  <a:pt x="10088" y="14306"/>
                </a:lnTo>
                <a:lnTo>
                  <a:pt x="10382" y="14159"/>
                </a:lnTo>
                <a:lnTo>
                  <a:pt x="10675" y="13976"/>
                </a:lnTo>
                <a:lnTo>
                  <a:pt x="11152" y="13536"/>
                </a:lnTo>
                <a:lnTo>
                  <a:pt x="11629" y="13059"/>
                </a:lnTo>
                <a:lnTo>
                  <a:pt x="12033" y="12509"/>
                </a:lnTo>
                <a:lnTo>
                  <a:pt x="12399" y="11958"/>
                </a:lnTo>
                <a:lnTo>
                  <a:pt x="12729" y="11372"/>
                </a:lnTo>
                <a:lnTo>
                  <a:pt x="12986" y="10748"/>
                </a:lnTo>
                <a:lnTo>
                  <a:pt x="13243" y="10161"/>
                </a:lnTo>
                <a:lnTo>
                  <a:pt x="13426" y="9464"/>
                </a:lnTo>
                <a:lnTo>
                  <a:pt x="13500" y="9097"/>
                </a:lnTo>
                <a:lnTo>
                  <a:pt x="13573" y="8730"/>
                </a:lnTo>
                <a:lnTo>
                  <a:pt x="13573" y="8400"/>
                </a:lnTo>
                <a:lnTo>
                  <a:pt x="13573" y="8034"/>
                </a:lnTo>
                <a:lnTo>
                  <a:pt x="13573" y="7667"/>
                </a:lnTo>
                <a:lnTo>
                  <a:pt x="13500" y="7300"/>
                </a:lnTo>
                <a:lnTo>
                  <a:pt x="13426" y="6970"/>
                </a:lnTo>
                <a:lnTo>
                  <a:pt x="13353" y="6640"/>
                </a:lnTo>
                <a:lnTo>
                  <a:pt x="13206" y="6346"/>
                </a:lnTo>
                <a:lnTo>
                  <a:pt x="13060" y="6053"/>
                </a:lnTo>
                <a:lnTo>
                  <a:pt x="12693" y="5466"/>
                </a:lnTo>
                <a:lnTo>
                  <a:pt x="12289" y="4916"/>
                </a:lnTo>
                <a:lnTo>
                  <a:pt x="11849" y="4475"/>
                </a:lnTo>
                <a:lnTo>
                  <a:pt x="11372" y="4035"/>
                </a:lnTo>
                <a:lnTo>
                  <a:pt x="10895" y="3668"/>
                </a:lnTo>
                <a:lnTo>
                  <a:pt x="10345" y="3338"/>
                </a:lnTo>
                <a:lnTo>
                  <a:pt x="9795" y="3045"/>
                </a:lnTo>
                <a:lnTo>
                  <a:pt x="9208" y="2788"/>
                </a:lnTo>
                <a:lnTo>
                  <a:pt x="8584" y="2605"/>
                </a:lnTo>
                <a:lnTo>
                  <a:pt x="7998" y="2458"/>
                </a:lnTo>
                <a:lnTo>
                  <a:pt x="7447" y="2385"/>
                </a:lnTo>
                <a:close/>
              </a:path>
            </a:pathLst>
          </a:custGeom>
          <a:solidFill>
            <a:srgbClr val="6D9EE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A4C2F4"/>
              </a:solidFill>
              <a:latin typeface="Arial"/>
              <a:ea typeface="Arial"/>
              <a:cs typeface="Arial"/>
              <a:sym typeface="Arial"/>
            </a:endParaRPr>
          </a:p>
        </p:txBody>
      </p:sp>
      <p:sp>
        <p:nvSpPr>
          <p:cNvPr id="944" name="Google Shape;944;p42"/>
          <p:cNvSpPr/>
          <p:nvPr/>
        </p:nvSpPr>
        <p:spPr>
          <a:xfrm>
            <a:off x="1780917" y="4041241"/>
            <a:ext cx="372518" cy="384998"/>
          </a:xfrm>
          <a:custGeom>
            <a:avLst/>
            <a:gdLst/>
            <a:ahLst/>
            <a:cxnLst/>
            <a:rect l="l" t="t" r="r" b="b"/>
            <a:pathLst>
              <a:path w="13133" h="13573" extrusionOk="0">
                <a:moveTo>
                  <a:pt x="2714" y="1798"/>
                </a:moveTo>
                <a:lnTo>
                  <a:pt x="2971" y="1908"/>
                </a:lnTo>
                <a:lnTo>
                  <a:pt x="3118" y="2018"/>
                </a:lnTo>
                <a:lnTo>
                  <a:pt x="3265" y="2128"/>
                </a:lnTo>
                <a:lnTo>
                  <a:pt x="3411" y="2311"/>
                </a:lnTo>
                <a:lnTo>
                  <a:pt x="3485" y="2458"/>
                </a:lnTo>
                <a:lnTo>
                  <a:pt x="3375" y="2458"/>
                </a:lnTo>
                <a:lnTo>
                  <a:pt x="3301" y="2495"/>
                </a:lnTo>
                <a:lnTo>
                  <a:pt x="3265" y="2568"/>
                </a:lnTo>
                <a:lnTo>
                  <a:pt x="3228" y="2605"/>
                </a:lnTo>
                <a:lnTo>
                  <a:pt x="3155" y="2568"/>
                </a:lnTo>
                <a:lnTo>
                  <a:pt x="3008" y="2348"/>
                </a:lnTo>
                <a:lnTo>
                  <a:pt x="2825" y="1981"/>
                </a:lnTo>
                <a:lnTo>
                  <a:pt x="2714" y="1798"/>
                </a:lnTo>
                <a:close/>
                <a:moveTo>
                  <a:pt x="1908" y="2825"/>
                </a:moveTo>
                <a:lnTo>
                  <a:pt x="1797" y="2861"/>
                </a:lnTo>
                <a:lnTo>
                  <a:pt x="1761" y="2898"/>
                </a:lnTo>
                <a:lnTo>
                  <a:pt x="1687" y="2971"/>
                </a:lnTo>
                <a:lnTo>
                  <a:pt x="1687" y="3045"/>
                </a:lnTo>
                <a:lnTo>
                  <a:pt x="1687" y="3118"/>
                </a:lnTo>
                <a:lnTo>
                  <a:pt x="1724" y="3191"/>
                </a:lnTo>
                <a:lnTo>
                  <a:pt x="1797" y="3228"/>
                </a:lnTo>
                <a:lnTo>
                  <a:pt x="1944" y="3301"/>
                </a:lnTo>
                <a:lnTo>
                  <a:pt x="2054" y="3412"/>
                </a:lnTo>
                <a:lnTo>
                  <a:pt x="2164" y="3522"/>
                </a:lnTo>
                <a:lnTo>
                  <a:pt x="2201" y="3595"/>
                </a:lnTo>
                <a:lnTo>
                  <a:pt x="2274" y="3632"/>
                </a:lnTo>
                <a:lnTo>
                  <a:pt x="2384" y="3632"/>
                </a:lnTo>
                <a:lnTo>
                  <a:pt x="2458" y="3558"/>
                </a:lnTo>
                <a:lnTo>
                  <a:pt x="2494" y="3448"/>
                </a:lnTo>
                <a:lnTo>
                  <a:pt x="2494" y="3338"/>
                </a:lnTo>
                <a:lnTo>
                  <a:pt x="2421" y="3228"/>
                </a:lnTo>
                <a:lnTo>
                  <a:pt x="2348" y="3155"/>
                </a:lnTo>
                <a:lnTo>
                  <a:pt x="2164" y="2971"/>
                </a:lnTo>
                <a:lnTo>
                  <a:pt x="1981" y="2861"/>
                </a:lnTo>
                <a:lnTo>
                  <a:pt x="1908" y="2825"/>
                </a:lnTo>
                <a:close/>
                <a:moveTo>
                  <a:pt x="1137" y="2311"/>
                </a:moveTo>
                <a:lnTo>
                  <a:pt x="1614" y="2458"/>
                </a:lnTo>
                <a:lnTo>
                  <a:pt x="2054" y="2678"/>
                </a:lnTo>
                <a:lnTo>
                  <a:pt x="2201" y="2751"/>
                </a:lnTo>
                <a:lnTo>
                  <a:pt x="2348" y="2898"/>
                </a:lnTo>
                <a:lnTo>
                  <a:pt x="2458" y="3008"/>
                </a:lnTo>
                <a:lnTo>
                  <a:pt x="2531" y="3191"/>
                </a:lnTo>
                <a:lnTo>
                  <a:pt x="2568" y="3265"/>
                </a:lnTo>
                <a:lnTo>
                  <a:pt x="2568" y="3338"/>
                </a:lnTo>
                <a:lnTo>
                  <a:pt x="2531" y="3485"/>
                </a:lnTo>
                <a:lnTo>
                  <a:pt x="2384" y="3742"/>
                </a:lnTo>
                <a:lnTo>
                  <a:pt x="2274" y="3852"/>
                </a:lnTo>
                <a:lnTo>
                  <a:pt x="2164" y="3962"/>
                </a:lnTo>
                <a:lnTo>
                  <a:pt x="1834" y="3632"/>
                </a:lnTo>
                <a:lnTo>
                  <a:pt x="1541" y="3228"/>
                </a:lnTo>
                <a:lnTo>
                  <a:pt x="1321" y="2788"/>
                </a:lnTo>
                <a:lnTo>
                  <a:pt x="1137" y="2311"/>
                </a:lnTo>
                <a:close/>
                <a:moveTo>
                  <a:pt x="8804" y="514"/>
                </a:moveTo>
                <a:lnTo>
                  <a:pt x="8694" y="2531"/>
                </a:lnTo>
                <a:lnTo>
                  <a:pt x="8657" y="3632"/>
                </a:lnTo>
                <a:lnTo>
                  <a:pt x="8657" y="4549"/>
                </a:lnTo>
                <a:lnTo>
                  <a:pt x="7556" y="3778"/>
                </a:lnTo>
                <a:lnTo>
                  <a:pt x="7043" y="3375"/>
                </a:lnTo>
                <a:lnTo>
                  <a:pt x="6529" y="2971"/>
                </a:lnTo>
                <a:lnTo>
                  <a:pt x="6639" y="2788"/>
                </a:lnTo>
                <a:lnTo>
                  <a:pt x="6713" y="2678"/>
                </a:lnTo>
                <a:lnTo>
                  <a:pt x="7556" y="1798"/>
                </a:lnTo>
                <a:lnTo>
                  <a:pt x="8290" y="991"/>
                </a:lnTo>
                <a:lnTo>
                  <a:pt x="8510" y="734"/>
                </a:lnTo>
                <a:lnTo>
                  <a:pt x="8657" y="624"/>
                </a:lnTo>
                <a:lnTo>
                  <a:pt x="8804" y="514"/>
                </a:lnTo>
                <a:close/>
                <a:moveTo>
                  <a:pt x="660" y="4145"/>
                </a:moveTo>
                <a:lnTo>
                  <a:pt x="880" y="4219"/>
                </a:lnTo>
                <a:lnTo>
                  <a:pt x="1064" y="4255"/>
                </a:lnTo>
                <a:lnTo>
                  <a:pt x="1247" y="4329"/>
                </a:lnTo>
                <a:lnTo>
                  <a:pt x="1357" y="4439"/>
                </a:lnTo>
                <a:lnTo>
                  <a:pt x="1431" y="4585"/>
                </a:lnTo>
                <a:lnTo>
                  <a:pt x="1467" y="4659"/>
                </a:lnTo>
                <a:lnTo>
                  <a:pt x="1467" y="4732"/>
                </a:lnTo>
                <a:lnTo>
                  <a:pt x="1467" y="4805"/>
                </a:lnTo>
                <a:lnTo>
                  <a:pt x="1394" y="4842"/>
                </a:lnTo>
                <a:lnTo>
                  <a:pt x="1284" y="4805"/>
                </a:lnTo>
                <a:lnTo>
                  <a:pt x="1211" y="4769"/>
                </a:lnTo>
                <a:lnTo>
                  <a:pt x="990" y="4585"/>
                </a:lnTo>
                <a:lnTo>
                  <a:pt x="844" y="4402"/>
                </a:lnTo>
                <a:lnTo>
                  <a:pt x="660" y="4145"/>
                </a:lnTo>
                <a:close/>
                <a:moveTo>
                  <a:pt x="3962" y="2935"/>
                </a:moveTo>
                <a:lnTo>
                  <a:pt x="4218" y="3155"/>
                </a:lnTo>
                <a:lnTo>
                  <a:pt x="4035" y="3338"/>
                </a:lnTo>
                <a:lnTo>
                  <a:pt x="2641" y="4659"/>
                </a:lnTo>
                <a:lnTo>
                  <a:pt x="2311" y="5026"/>
                </a:lnTo>
                <a:lnTo>
                  <a:pt x="2054" y="5392"/>
                </a:lnTo>
                <a:lnTo>
                  <a:pt x="1797" y="5172"/>
                </a:lnTo>
                <a:lnTo>
                  <a:pt x="2971" y="4072"/>
                </a:lnTo>
                <a:lnTo>
                  <a:pt x="3485" y="3522"/>
                </a:lnTo>
                <a:lnTo>
                  <a:pt x="3742" y="3265"/>
                </a:lnTo>
                <a:lnTo>
                  <a:pt x="3962" y="2935"/>
                </a:lnTo>
                <a:close/>
                <a:moveTo>
                  <a:pt x="4989" y="5209"/>
                </a:moveTo>
                <a:lnTo>
                  <a:pt x="5356" y="5686"/>
                </a:lnTo>
                <a:lnTo>
                  <a:pt x="5686" y="6199"/>
                </a:lnTo>
                <a:lnTo>
                  <a:pt x="6199" y="7080"/>
                </a:lnTo>
                <a:lnTo>
                  <a:pt x="6199" y="7080"/>
                </a:lnTo>
                <a:lnTo>
                  <a:pt x="5282" y="6640"/>
                </a:lnTo>
                <a:lnTo>
                  <a:pt x="4365" y="6199"/>
                </a:lnTo>
                <a:lnTo>
                  <a:pt x="4512" y="5943"/>
                </a:lnTo>
                <a:lnTo>
                  <a:pt x="4989" y="5209"/>
                </a:lnTo>
                <a:close/>
                <a:moveTo>
                  <a:pt x="4879" y="4695"/>
                </a:moveTo>
                <a:lnTo>
                  <a:pt x="4805" y="4805"/>
                </a:lnTo>
                <a:lnTo>
                  <a:pt x="4218" y="5649"/>
                </a:lnTo>
                <a:lnTo>
                  <a:pt x="3962" y="6053"/>
                </a:lnTo>
                <a:lnTo>
                  <a:pt x="3852" y="6053"/>
                </a:lnTo>
                <a:lnTo>
                  <a:pt x="3778" y="6126"/>
                </a:lnTo>
                <a:lnTo>
                  <a:pt x="3742" y="6199"/>
                </a:lnTo>
                <a:lnTo>
                  <a:pt x="3705" y="6273"/>
                </a:lnTo>
                <a:lnTo>
                  <a:pt x="3742" y="6346"/>
                </a:lnTo>
                <a:lnTo>
                  <a:pt x="3778" y="6493"/>
                </a:lnTo>
                <a:lnTo>
                  <a:pt x="3852" y="6529"/>
                </a:lnTo>
                <a:lnTo>
                  <a:pt x="3925" y="6566"/>
                </a:lnTo>
                <a:lnTo>
                  <a:pt x="3998" y="6566"/>
                </a:lnTo>
                <a:lnTo>
                  <a:pt x="5172" y="7080"/>
                </a:lnTo>
                <a:lnTo>
                  <a:pt x="5722" y="7336"/>
                </a:lnTo>
                <a:lnTo>
                  <a:pt x="6053" y="7447"/>
                </a:lnTo>
                <a:lnTo>
                  <a:pt x="6346" y="7483"/>
                </a:lnTo>
                <a:lnTo>
                  <a:pt x="6419" y="7483"/>
                </a:lnTo>
                <a:lnTo>
                  <a:pt x="6493" y="7447"/>
                </a:lnTo>
                <a:lnTo>
                  <a:pt x="6529" y="7483"/>
                </a:lnTo>
                <a:lnTo>
                  <a:pt x="6603" y="7483"/>
                </a:lnTo>
                <a:lnTo>
                  <a:pt x="6639" y="7447"/>
                </a:lnTo>
                <a:lnTo>
                  <a:pt x="6639" y="7410"/>
                </a:lnTo>
                <a:lnTo>
                  <a:pt x="6566" y="7080"/>
                </a:lnTo>
                <a:lnTo>
                  <a:pt x="6456" y="6750"/>
                </a:lnTo>
                <a:lnTo>
                  <a:pt x="6273" y="6419"/>
                </a:lnTo>
                <a:lnTo>
                  <a:pt x="6089" y="6089"/>
                </a:lnTo>
                <a:lnTo>
                  <a:pt x="5649" y="5429"/>
                </a:lnTo>
                <a:lnTo>
                  <a:pt x="5135" y="4769"/>
                </a:lnTo>
                <a:lnTo>
                  <a:pt x="5062" y="4695"/>
                </a:lnTo>
                <a:close/>
                <a:moveTo>
                  <a:pt x="9757" y="9537"/>
                </a:moveTo>
                <a:lnTo>
                  <a:pt x="9794" y="9647"/>
                </a:lnTo>
                <a:lnTo>
                  <a:pt x="9831" y="9757"/>
                </a:lnTo>
                <a:lnTo>
                  <a:pt x="9867" y="9867"/>
                </a:lnTo>
                <a:lnTo>
                  <a:pt x="9867" y="9978"/>
                </a:lnTo>
                <a:lnTo>
                  <a:pt x="9831" y="10088"/>
                </a:lnTo>
                <a:lnTo>
                  <a:pt x="9794" y="9757"/>
                </a:lnTo>
                <a:lnTo>
                  <a:pt x="9757" y="9537"/>
                </a:lnTo>
                <a:close/>
                <a:moveTo>
                  <a:pt x="8950" y="8877"/>
                </a:moveTo>
                <a:lnTo>
                  <a:pt x="9207" y="9024"/>
                </a:lnTo>
                <a:lnTo>
                  <a:pt x="9207" y="9207"/>
                </a:lnTo>
                <a:lnTo>
                  <a:pt x="9281" y="9391"/>
                </a:lnTo>
                <a:lnTo>
                  <a:pt x="9391" y="9757"/>
                </a:lnTo>
                <a:lnTo>
                  <a:pt x="9574" y="10418"/>
                </a:lnTo>
                <a:lnTo>
                  <a:pt x="9464" y="10491"/>
                </a:lnTo>
                <a:lnTo>
                  <a:pt x="9391" y="10271"/>
                </a:lnTo>
                <a:lnTo>
                  <a:pt x="9281" y="10088"/>
                </a:lnTo>
                <a:lnTo>
                  <a:pt x="8914" y="9281"/>
                </a:lnTo>
                <a:lnTo>
                  <a:pt x="8840" y="9134"/>
                </a:lnTo>
                <a:lnTo>
                  <a:pt x="8767" y="9024"/>
                </a:lnTo>
                <a:lnTo>
                  <a:pt x="8950" y="8877"/>
                </a:lnTo>
                <a:close/>
                <a:moveTo>
                  <a:pt x="8547" y="9244"/>
                </a:moveTo>
                <a:lnTo>
                  <a:pt x="8547" y="9281"/>
                </a:lnTo>
                <a:lnTo>
                  <a:pt x="8657" y="9281"/>
                </a:lnTo>
                <a:lnTo>
                  <a:pt x="8694" y="9244"/>
                </a:lnTo>
                <a:lnTo>
                  <a:pt x="8657" y="9354"/>
                </a:lnTo>
                <a:lnTo>
                  <a:pt x="8657" y="9464"/>
                </a:lnTo>
                <a:lnTo>
                  <a:pt x="8767" y="9721"/>
                </a:lnTo>
                <a:lnTo>
                  <a:pt x="9024" y="10198"/>
                </a:lnTo>
                <a:lnTo>
                  <a:pt x="9170" y="10528"/>
                </a:lnTo>
                <a:lnTo>
                  <a:pt x="8804" y="10234"/>
                </a:lnTo>
                <a:lnTo>
                  <a:pt x="8804" y="10198"/>
                </a:lnTo>
                <a:lnTo>
                  <a:pt x="8767" y="9904"/>
                </a:lnTo>
                <a:lnTo>
                  <a:pt x="8657" y="9611"/>
                </a:lnTo>
                <a:lnTo>
                  <a:pt x="8584" y="9464"/>
                </a:lnTo>
                <a:lnTo>
                  <a:pt x="8474" y="9317"/>
                </a:lnTo>
                <a:lnTo>
                  <a:pt x="8547" y="9244"/>
                </a:lnTo>
                <a:close/>
                <a:moveTo>
                  <a:pt x="9464" y="10601"/>
                </a:moveTo>
                <a:lnTo>
                  <a:pt x="9574" y="10638"/>
                </a:lnTo>
                <a:lnTo>
                  <a:pt x="9464" y="10638"/>
                </a:lnTo>
                <a:lnTo>
                  <a:pt x="9464" y="10601"/>
                </a:lnTo>
                <a:close/>
                <a:moveTo>
                  <a:pt x="8877" y="8510"/>
                </a:moveTo>
                <a:lnTo>
                  <a:pt x="8584" y="8730"/>
                </a:lnTo>
                <a:lnTo>
                  <a:pt x="8327" y="8914"/>
                </a:lnTo>
                <a:lnTo>
                  <a:pt x="8143" y="9171"/>
                </a:lnTo>
                <a:lnTo>
                  <a:pt x="8070" y="9354"/>
                </a:lnTo>
                <a:lnTo>
                  <a:pt x="7997" y="9501"/>
                </a:lnTo>
                <a:lnTo>
                  <a:pt x="7997" y="9647"/>
                </a:lnTo>
                <a:lnTo>
                  <a:pt x="8033" y="9831"/>
                </a:lnTo>
                <a:lnTo>
                  <a:pt x="8070" y="9978"/>
                </a:lnTo>
                <a:lnTo>
                  <a:pt x="8143" y="10088"/>
                </a:lnTo>
                <a:lnTo>
                  <a:pt x="8363" y="10344"/>
                </a:lnTo>
                <a:lnTo>
                  <a:pt x="8584" y="10564"/>
                </a:lnTo>
                <a:lnTo>
                  <a:pt x="8914" y="10785"/>
                </a:lnTo>
                <a:lnTo>
                  <a:pt x="9244" y="10968"/>
                </a:lnTo>
                <a:lnTo>
                  <a:pt x="9391" y="11041"/>
                </a:lnTo>
                <a:lnTo>
                  <a:pt x="9537" y="11078"/>
                </a:lnTo>
                <a:lnTo>
                  <a:pt x="9684" y="11041"/>
                </a:lnTo>
                <a:lnTo>
                  <a:pt x="9867" y="10968"/>
                </a:lnTo>
                <a:lnTo>
                  <a:pt x="10051" y="10821"/>
                </a:lnTo>
                <a:lnTo>
                  <a:pt x="10234" y="10601"/>
                </a:lnTo>
                <a:lnTo>
                  <a:pt x="10271" y="10491"/>
                </a:lnTo>
                <a:lnTo>
                  <a:pt x="10271" y="10381"/>
                </a:lnTo>
                <a:lnTo>
                  <a:pt x="10271" y="10271"/>
                </a:lnTo>
                <a:lnTo>
                  <a:pt x="10198" y="10161"/>
                </a:lnTo>
                <a:lnTo>
                  <a:pt x="10198" y="9904"/>
                </a:lnTo>
                <a:lnTo>
                  <a:pt x="10161" y="9684"/>
                </a:lnTo>
                <a:lnTo>
                  <a:pt x="10088" y="9464"/>
                </a:lnTo>
                <a:lnTo>
                  <a:pt x="9977" y="9244"/>
                </a:lnTo>
                <a:lnTo>
                  <a:pt x="9831" y="9060"/>
                </a:lnTo>
                <a:lnTo>
                  <a:pt x="9647" y="8914"/>
                </a:lnTo>
                <a:lnTo>
                  <a:pt x="9464" y="8767"/>
                </a:lnTo>
                <a:lnTo>
                  <a:pt x="9060" y="8510"/>
                </a:lnTo>
                <a:close/>
                <a:moveTo>
                  <a:pt x="2604" y="8510"/>
                </a:moveTo>
                <a:lnTo>
                  <a:pt x="3815" y="9757"/>
                </a:lnTo>
                <a:lnTo>
                  <a:pt x="4292" y="10271"/>
                </a:lnTo>
                <a:lnTo>
                  <a:pt x="3852" y="10344"/>
                </a:lnTo>
                <a:lnTo>
                  <a:pt x="2678" y="10674"/>
                </a:lnTo>
                <a:lnTo>
                  <a:pt x="1577" y="10968"/>
                </a:lnTo>
                <a:lnTo>
                  <a:pt x="1064" y="11115"/>
                </a:lnTo>
                <a:lnTo>
                  <a:pt x="697" y="11188"/>
                </a:lnTo>
                <a:lnTo>
                  <a:pt x="587" y="11188"/>
                </a:lnTo>
                <a:lnTo>
                  <a:pt x="477" y="11151"/>
                </a:lnTo>
                <a:lnTo>
                  <a:pt x="1577" y="9721"/>
                </a:lnTo>
                <a:lnTo>
                  <a:pt x="1908" y="9317"/>
                </a:lnTo>
                <a:lnTo>
                  <a:pt x="2201" y="8914"/>
                </a:lnTo>
                <a:lnTo>
                  <a:pt x="2421" y="8730"/>
                </a:lnTo>
                <a:lnTo>
                  <a:pt x="2604" y="8510"/>
                </a:lnTo>
                <a:close/>
                <a:moveTo>
                  <a:pt x="8914" y="8180"/>
                </a:moveTo>
                <a:lnTo>
                  <a:pt x="9097" y="8217"/>
                </a:lnTo>
                <a:lnTo>
                  <a:pt x="9244" y="8253"/>
                </a:lnTo>
                <a:lnTo>
                  <a:pt x="9574" y="8400"/>
                </a:lnTo>
                <a:lnTo>
                  <a:pt x="9867" y="8584"/>
                </a:lnTo>
                <a:lnTo>
                  <a:pt x="10124" y="8840"/>
                </a:lnTo>
                <a:lnTo>
                  <a:pt x="10308" y="9171"/>
                </a:lnTo>
                <a:lnTo>
                  <a:pt x="10454" y="9464"/>
                </a:lnTo>
                <a:lnTo>
                  <a:pt x="10564" y="9794"/>
                </a:lnTo>
                <a:lnTo>
                  <a:pt x="10601" y="10161"/>
                </a:lnTo>
                <a:lnTo>
                  <a:pt x="10601" y="10528"/>
                </a:lnTo>
                <a:lnTo>
                  <a:pt x="10491" y="10858"/>
                </a:lnTo>
                <a:lnTo>
                  <a:pt x="10491" y="10895"/>
                </a:lnTo>
                <a:lnTo>
                  <a:pt x="10454" y="10858"/>
                </a:lnTo>
                <a:lnTo>
                  <a:pt x="10344" y="10785"/>
                </a:lnTo>
                <a:lnTo>
                  <a:pt x="10271" y="10785"/>
                </a:lnTo>
                <a:lnTo>
                  <a:pt x="10161" y="10821"/>
                </a:lnTo>
                <a:lnTo>
                  <a:pt x="10124" y="10931"/>
                </a:lnTo>
                <a:lnTo>
                  <a:pt x="10088" y="11078"/>
                </a:lnTo>
                <a:lnTo>
                  <a:pt x="10051" y="11188"/>
                </a:lnTo>
                <a:lnTo>
                  <a:pt x="9867" y="11298"/>
                </a:lnTo>
                <a:lnTo>
                  <a:pt x="9794" y="11371"/>
                </a:lnTo>
                <a:lnTo>
                  <a:pt x="9757" y="11445"/>
                </a:lnTo>
                <a:lnTo>
                  <a:pt x="9611" y="11481"/>
                </a:lnTo>
                <a:lnTo>
                  <a:pt x="9464" y="11481"/>
                </a:lnTo>
                <a:lnTo>
                  <a:pt x="9354" y="11445"/>
                </a:lnTo>
                <a:lnTo>
                  <a:pt x="9207" y="11408"/>
                </a:lnTo>
                <a:lnTo>
                  <a:pt x="8620" y="11078"/>
                </a:lnTo>
                <a:lnTo>
                  <a:pt x="8327" y="10895"/>
                </a:lnTo>
                <a:lnTo>
                  <a:pt x="8070" y="10674"/>
                </a:lnTo>
                <a:lnTo>
                  <a:pt x="7850" y="10418"/>
                </a:lnTo>
                <a:lnTo>
                  <a:pt x="7703" y="10124"/>
                </a:lnTo>
                <a:lnTo>
                  <a:pt x="7593" y="9794"/>
                </a:lnTo>
                <a:lnTo>
                  <a:pt x="7593" y="9501"/>
                </a:lnTo>
                <a:lnTo>
                  <a:pt x="7630" y="9171"/>
                </a:lnTo>
                <a:lnTo>
                  <a:pt x="7777" y="8877"/>
                </a:lnTo>
                <a:lnTo>
                  <a:pt x="7960" y="8620"/>
                </a:lnTo>
                <a:lnTo>
                  <a:pt x="8217" y="8400"/>
                </a:lnTo>
                <a:lnTo>
                  <a:pt x="8400" y="8290"/>
                </a:lnTo>
                <a:lnTo>
                  <a:pt x="8584" y="8217"/>
                </a:lnTo>
                <a:lnTo>
                  <a:pt x="8730" y="8180"/>
                </a:lnTo>
                <a:close/>
                <a:moveTo>
                  <a:pt x="8767" y="7777"/>
                </a:moveTo>
                <a:lnTo>
                  <a:pt x="8547" y="7813"/>
                </a:lnTo>
                <a:lnTo>
                  <a:pt x="8363" y="7850"/>
                </a:lnTo>
                <a:lnTo>
                  <a:pt x="8143" y="7960"/>
                </a:lnTo>
                <a:lnTo>
                  <a:pt x="7960" y="8033"/>
                </a:lnTo>
                <a:lnTo>
                  <a:pt x="7777" y="8180"/>
                </a:lnTo>
                <a:lnTo>
                  <a:pt x="7593" y="8364"/>
                </a:lnTo>
                <a:lnTo>
                  <a:pt x="7446" y="8510"/>
                </a:lnTo>
                <a:lnTo>
                  <a:pt x="7336" y="8657"/>
                </a:lnTo>
                <a:lnTo>
                  <a:pt x="7190" y="9024"/>
                </a:lnTo>
                <a:lnTo>
                  <a:pt x="7116" y="9427"/>
                </a:lnTo>
                <a:lnTo>
                  <a:pt x="7116" y="9831"/>
                </a:lnTo>
                <a:lnTo>
                  <a:pt x="7153" y="10051"/>
                </a:lnTo>
                <a:lnTo>
                  <a:pt x="7226" y="10271"/>
                </a:lnTo>
                <a:lnTo>
                  <a:pt x="7336" y="10454"/>
                </a:lnTo>
                <a:lnTo>
                  <a:pt x="7446" y="10638"/>
                </a:lnTo>
                <a:lnTo>
                  <a:pt x="7740" y="11005"/>
                </a:lnTo>
                <a:lnTo>
                  <a:pt x="8107" y="11298"/>
                </a:lnTo>
                <a:lnTo>
                  <a:pt x="8510" y="11555"/>
                </a:lnTo>
                <a:lnTo>
                  <a:pt x="8914" y="11775"/>
                </a:lnTo>
                <a:lnTo>
                  <a:pt x="9134" y="11885"/>
                </a:lnTo>
                <a:lnTo>
                  <a:pt x="9354" y="11958"/>
                </a:lnTo>
                <a:lnTo>
                  <a:pt x="9574" y="11958"/>
                </a:lnTo>
                <a:lnTo>
                  <a:pt x="9757" y="11922"/>
                </a:lnTo>
                <a:lnTo>
                  <a:pt x="9977" y="11848"/>
                </a:lnTo>
                <a:lnTo>
                  <a:pt x="10198" y="11702"/>
                </a:lnTo>
                <a:lnTo>
                  <a:pt x="10381" y="11555"/>
                </a:lnTo>
                <a:lnTo>
                  <a:pt x="10491" y="11371"/>
                </a:lnTo>
                <a:lnTo>
                  <a:pt x="10674" y="11298"/>
                </a:lnTo>
                <a:lnTo>
                  <a:pt x="10784" y="11151"/>
                </a:lnTo>
                <a:lnTo>
                  <a:pt x="10895" y="10968"/>
                </a:lnTo>
                <a:lnTo>
                  <a:pt x="10968" y="10785"/>
                </a:lnTo>
                <a:lnTo>
                  <a:pt x="11005" y="10601"/>
                </a:lnTo>
                <a:lnTo>
                  <a:pt x="11005" y="10381"/>
                </a:lnTo>
                <a:lnTo>
                  <a:pt x="11005" y="10124"/>
                </a:lnTo>
                <a:lnTo>
                  <a:pt x="10968" y="9684"/>
                </a:lnTo>
                <a:lnTo>
                  <a:pt x="10821" y="9207"/>
                </a:lnTo>
                <a:lnTo>
                  <a:pt x="10638" y="8804"/>
                </a:lnTo>
                <a:lnTo>
                  <a:pt x="10491" y="8620"/>
                </a:lnTo>
                <a:lnTo>
                  <a:pt x="10344" y="8437"/>
                </a:lnTo>
                <a:lnTo>
                  <a:pt x="10198" y="8290"/>
                </a:lnTo>
                <a:lnTo>
                  <a:pt x="10014" y="8143"/>
                </a:lnTo>
                <a:lnTo>
                  <a:pt x="9831" y="8033"/>
                </a:lnTo>
                <a:lnTo>
                  <a:pt x="9611" y="7923"/>
                </a:lnTo>
                <a:lnTo>
                  <a:pt x="9427" y="7850"/>
                </a:lnTo>
                <a:lnTo>
                  <a:pt x="9207" y="7813"/>
                </a:lnTo>
                <a:lnTo>
                  <a:pt x="8987" y="7777"/>
                </a:lnTo>
                <a:close/>
                <a:moveTo>
                  <a:pt x="9024" y="0"/>
                </a:moveTo>
                <a:lnTo>
                  <a:pt x="8767" y="37"/>
                </a:lnTo>
                <a:lnTo>
                  <a:pt x="8547" y="110"/>
                </a:lnTo>
                <a:lnTo>
                  <a:pt x="8363" y="257"/>
                </a:lnTo>
                <a:lnTo>
                  <a:pt x="8180" y="440"/>
                </a:lnTo>
                <a:lnTo>
                  <a:pt x="7593" y="1027"/>
                </a:lnTo>
                <a:lnTo>
                  <a:pt x="7006" y="1651"/>
                </a:lnTo>
                <a:lnTo>
                  <a:pt x="6639" y="2054"/>
                </a:lnTo>
                <a:lnTo>
                  <a:pt x="6383" y="2311"/>
                </a:lnTo>
                <a:lnTo>
                  <a:pt x="6199" y="2605"/>
                </a:lnTo>
                <a:lnTo>
                  <a:pt x="5796" y="2201"/>
                </a:lnTo>
                <a:lnTo>
                  <a:pt x="5722" y="2128"/>
                </a:lnTo>
                <a:lnTo>
                  <a:pt x="5502" y="2128"/>
                </a:lnTo>
                <a:lnTo>
                  <a:pt x="5392" y="2201"/>
                </a:lnTo>
                <a:lnTo>
                  <a:pt x="5356" y="2238"/>
                </a:lnTo>
                <a:lnTo>
                  <a:pt x="4915" y="2531"/>
                </a:lnTo>
                <a:lnTo>
                  <a:pt x="4512" y="2898"/>
                </a:lnTo>
                <a:lnTo>
                  <a:pt x="4292" y="2715"/>
                </a:lnTo>
                <a:lnTo>
                  <a:pt x="4072" y="2495"/>
                </a:lnTo>
                <a:lnTo>
                  <a:pt x="3998" y="2458"/>
                </a:lnTo>
                <a:lnTo>
                  <a:pt x="3888" y="2458"/>
                </a:lnTo>
                <a:lnTo>
                  <a:pt x="3815" y="2495"/>
                </a:lnTo>
                <a:lnTo>
                  <a:pt x="3778" y="2568"/>
                </a:lnTo>
                <a:lnTo>
                  <a:pt x="3778" y="2421"/>
                </a:lnTo>
                <a:lnTo>
                  <a:pt x="3778" y="2311"/>
                </a:lnTo>
                <a:lnTo>
                  <a:pt x="3668" y="2128"/>
                </a:lnTo>
                <a:lnTo>
                  <a:pt x="3521" y="1908"/>
                </a:lnTo>
                <a:lnTo>
                  <a:pt x="3338" y="1761"/>
                </a:lnTo>
                <a:lnTo>
                  <a:pt x="3118" y="1614"/>
                </a:lnTo>
                <a:lnTo>
                  <a:pt x="2861" y="1504"/>
                </a:lnTo>
                <a:lnTo>
                  <a:pt x="2458" y="1321"/>
                </a:lnTo>
                <a:lnTo>
                  <a:pt x="2348" y="1321"/>
                </a:lnTo>
                <a:lnTo>
                  <a:pt x="2238" y="1357"/>
                </a:lnTo>
                <a:lnTo>
                  <a:pt x="2201" y="1431"/>
                </a:lnTo>
                <a:lnTo>
                  <a:pt x="2201" y="1504"/>
                </a:lnTo>
                <a:lnTo>
                  <a:pt x="2531" y="2238"/>
                </a:lnTo>
                <a:lnTo>
                  <a:pt x="2678" y="2531"/>
                </a:lnTo>
                <a:lnTo>
                  <a:pt x="2751" y="2678"/>
                </a:lnTo>
                <a:lnTo>
                  <a:pt x="2861" y="2825"/>
                </a:lnTo>
                <a:lnTo>
                  <a:pt x="3008" y="2898"/>
                </a:lnTo>
                <a:lnTo>
                  <a:pt x="3191" y="2935"/>
                </a:lnTo>
                <a:lnTo>
                  <a:pt x="3338" y="2935"/>
                </a:lnTo>
                <a:lnTo>
                  <a:pt x="3485" y="2861"/>
                </a:lnTo>
                <a:lnTo>
                  <a:pt x="3632" y="2788"/>
                </a:lnTo>
                <a:lnTo>
                  <a:pt x="3301" y="3155"/>
                </a:lnTo>
                <a:lnTo>
                  <a:pt x="2971" y="3485"/>
                </a:lnTo>
                <a:lnTo>
                  <a:pt x="2935" y="3412"/>
                </a:lnTo>
                <a:lnTo>
                  <a:pt x="2935" y="3265"/>
                </a:lnTo>
                <a:lnTo>
                  <a:pt x="2898" y="3081"/>
                </a:lnTo>
                <a:lnTo>
                  <a:pt x="2825" y="2825"/>
                </a:lnTo>
                <a:lnTo>
                  <a:pt x="2678" y="2605"/>
                </a:lnTo>
                <a:lnTo>
                  <a:pt x="2458" y="2384"/>
                </a:lnTo>
                <a:lnTo>
                  <a:pt x="2238" y="2238"/>
                </a:lnTo>
                <a:lnTo>
                  <a:pt x="1981" y="2091"/>
                </a:lnTo>
                <a:lnTo>
                  <a:pt x="1687" y="1981"/>
                </a:lnTo>
                <a:lnTo>
                  <a:pt x="1431" y="1908"/>
                </a:lnTo>
                <a:lnTo>
                  <a:pt x="880" y="1834"/>
                </a:lnTo>
                <a:lnTo>
                  <a:pt x="770" y="1834"/>
                </a:lnTo>
                <a:lnTo>
                  <a:pt x="697" y="1871"/>
                </a:lnTo>
                <a:lnTo>
                  <a:pt x="624" y="1944"/>
                </a:lnTo>
                <a:lnTo>
                  <a:pt x="624" y="2054"/>
                </a:lnTo>
                <a:lnTo>
                  <a:pt x="697" y="2384"/>
                </a:lnTo>
                <a:lnTo>
                  <a:pt x="807" y="2751"/>
                </a:lnTo>
                <a:lnTo>
                  <a:pt x="917" y="3045"/>
                </a:lnTo>
                <a:lnTo>
                  <a:pt x="1101" y="3375"/>
                </a:lnTo>
                <a:lnTo>
                  <a:pt x="1284" y="3668"/>
                </a:lnTo>
                <a:lnTo>
                  <a:pt x="1504" y="3925"/>
                </a:lnTo>
                <a:lnTo>
                  <a:pt x="1724" y="4182"/>
                </a:lnTo>
                <a:lnTo>
                  <a:pt x="1981" y="4439"/>
                </a:lnTo>
                <a:lnTo>
                  <a:pt x="2018" y="4439"/>
                </a:lnTo>
                <a:lnTo>
                  <a:pt x="1761" y="4695"/>
                </a:lnTo>
                <a:lnTo>
                  <a:pt x="1761" y="4549"/>
                </a:lnTo>
                <a:lnTo>
                  <a:pt x="1724" y="4402"/>
                </a:lnTo>
                <a:lnTo>
                  <a:pt x="1614" y="4255"/>
                </a:lnTo>
                <a:lnTo>
                  <a:pt x="1467" y="4108"/>
                </a:lnTo>
                <a:lnTo>
                  <a:pt x="1321" y="3998"/>
                </a:lnTo>
                <a:lnTo>
                  <a:pt x="1101" y="3925"/>
                </a:lnTo>
                <a:lnTo>
                  <a:pt x="697" y="3815"/>
                </a:lnTo>
                <a:lnTo>
                  <a:pt x="330" y="3742"/>
                </a:lnTo>
                <a:lnTo>
                  <a:pt x="220" y="3742"/>
                </a:lnTo>
                <a:lnTo>
                  <a:pt x="147" y="3815"/>
                </a:lnTo>
                <a:lnTo>
                  <a:pt x="110" y="3925"/>
                </a:lnTo>
                <a:lnTo>
                  <a:pt x="147" y="3998"/>
                </a:lnTo>
                <a:lnTo>
                  <a:pt x="367" y="4329"/>
                </a:lnTo>
                <a:lnTo>
                  <a:pt x="624" y="4732"/>
                </a:lnTo>
                <a:lnTo>
                  <a:pt x="807" y="4915"/>
                </a:lnTo>
                <a:lnTo>
                  <a:pt x="954" y="5062"/>
                </a:lnTo>
                <a:lnTo>
                  <a:pt x="1137" y="5172"/>
                </a:lnTo>
                <a:lnTo>
                  <a:pt x="1321" y="5246"/>
                </a:lnTo>
                <a:lnTo>
                  <a:pt x="1321" y="5282"/>
                </a:lnTo>
                <a:lnTo>
                  <a:pt x="1394" y="5356"/>
                </a:lnTo>
                <a:lnTo>
                  <a:pt x="1834" y="5759"/>
                </a:lnTo>
                <a:lnTo>
                  <a:pt x="1651" y="6126"/>
                </a:lnTo>
                <a:lnTo>
                  <a:pt x="1504" y="6493"/>
                </a:lnTo>
                <a:lnTo>
                  <a:pt x="1394" y="6896"/>
                </a:lnTo>
                <a:lnTo>
                  <a:pt x="1321" y="6933"/>
                </a:lnTo>
                <a:lnTo>
                  <a:pt x="1321" y="7043"/>
                </a:lnTo>
                <a:lnTo>
                  <a:pt x="1321" y="7153"/>
                </a:lnTo>
                <a:lnTo>
                  <a:pt x="1357" y="7263"/>
                </a:lnTo>
                <a:lnTo>
                  <a:pt x="1431" y="7373"/>
                </a:lnTo>
                <a:lnTo>
                  <a:pt x="1467" y="7410"/>
                </a:lnTo>
                <a:lnTo>
                  <a:pt x="1541" y="7447"/>
                </a:lnTo>
                <a:lnTo>
                  <a:pt x="1651" y="7593"/>
                </a:lnTo>
                <a:lnTo>
                  <a:pt x="2311" y="8217"/>
                </a:lnTo>
                <a:lnTo>
                  <a:pt x="2164" y="8327"/>
                </a:lnTo>
                <a:lnTo>
                  <a:pt x="2018" y="8437"/>
                </a:lnTo>
                <a:lnTo>
                  <a:pt x="1761" y="8694"/>
                </a:lnTo>
                <a:lnTo>
                  <a:pt x="1394" y="9207"/>
                </a:lnTo>
                <a:lnTo>
                  <a:pt x="990" y="9721"/>
                </a:lnTo>
                <a:lnTo>
                  <a:pt x="220" y="10748"/>
                </a:lnTo>
                <a:lnTo>
                  <a:pt x="73" y="10968"/>
                </a:lnTo>
                <a:lnTo>
                  <a:pt x="0" y="11151"/>
                </a:lnTo>
                <a:lnTo>
                  <a:pt x="0" y="11225"/>
                </a:lnTo>
                <a:lnTo>
                  <a:pt x="37" y="11335"/>
                </a:lnTo>
                <a:lnTo>
                  <a:pt x="183" y="11518"/>
                </a:lnTo>
                <a:lnTo>
                  <a:pt x="257" y="11592"/>
                </a:lnTo>
                <a:lnTo>
                  <a:pt x="367" y="11628"/>
                </a:lnTo>
                <a:lnTo>
                  <a:pt x="550" y="11665"/>
                </a:lnTo>
                <a:lnTo>
                  <a:pt x="770" y="11628"/>
                </a:lnTo>
                <a:lnTo>
                  <a:pt x="990" y="11592"/>
                </a:lnTo>
                <a:lnTo>
                  <a:pt x="2348" y="11188"/>
                </a:lnTo>
                <a:lnTo>
                  <a:pt x="3595" y="10821"/>
                </a:lnTo>
                <a:lnTo>
                  <a:pt x="4072" y="10711"/>
                </a:lnTo>
                <a:lnTo>
                  <a:pt x="4292" y="10638"/>
                </a:lnTo>
                <a:lnTo>
                  <a:pt x="4512" y="10491"/>
                </a:lnTo>
                <a:lnTo>
                  <a:pt x="5025" y="11005"/>
                </a:lnTo>
                <a:lnTo>
                  <a:pt x="5539" y="11518"/>
                </a:lnTo>
                <a:lnTo>
                  <a:pt x="6089" y="11995"/>
                </a:lnTo>
                <a:lnTo>
                  <a:pt x="6676" y="12398"/>
                </a:lnTo>
                <a:lnTo>
                  <a:pt x="7006" y="12619"/>
                </a:lnTo>
                <a:lnTo>
                  <a:pt x="7373" y="12802"/>
                </a:lnTo>
                <a:lnTo>
                  <a:pt x="7740" y="12985"/>
                </a:lnTo>
                <a:lnTo>
                  <a:pt x="8070" y="13132"/>
                </a:lnTo>
                <a:lnTo>
                  <a:pt x="8474" y="13242"/>
                </a:lnTo>
                <a:lnTo>
                  <a:pt x="8840" y="13352"/>
                </a:lnTo>
                <a:lnTo>
                  <a:pt x="9207" y="13426"/>
                </a:lnTo>
                <a:lnTo>
                  <a:pt x="9611" y="13499"/>
                </a:lnTo>
                <a:lnTo>
                  <a:pt x="9977" y="13536"/>
                </a:lnTo>
                <a:lnTo>
                  <a:pt x="10381" y="13572"/>
                </a:lnTo>
                <a:lnTo>
                  <a:pt x="11115" y="13536"/>
                </a:lnTo>
                <a:lnTo>
                  <a:pt x="11812" y="13426"/>
                </a:lnTo>
                <a:lnTo>
                  <a:pt x="12215" y="13316"/>
                </a:lnTo>
                <a:lnTo>
                  <a:pt x="12362" y="13279"/>
                </a:lnTo>
                <a:lnTo>
                  <a:pt x="12435" y="13279"/>
                </a:lnTo>
                <a:lnTo>
                  <a:pt x="12435" y="13316"/>
                </a:lnTo>
                <a:lnTo>
                  <a:pt x="12509" y="13352"/>
                </a:lnTo>
                <a:lnTo>
                  <a:pt x="12545" y="13352"/>
                </a:lnTo>
                <a:lnTo>
                  <a:pt x="12582" y="13316"/>
                </a:lnTo>
                <a:lnTo>
                  <a:pt x="12619" y="13279"/>
                </a:lnTo>
                <a:lnTo>
                  <a:pt x="12655" y="13169"/>
                </a:lnTo>
                <a:lnTo>
                  <a:pt x="12655" y="13022"/>
                </a:lnTo>
                <a:lnTo>
                  <a:pt x="12545" y="12949"/>
                </a:lnTo>
                <a:lnTo>
                  <a:pt x="12435" y="12912"/>
                </a:lnTo>
                <a:lnTo>
                  <a:pt x="12178" y="12912"/>
                </a:lnTo>
                <a:lnTo>
                  <a:pt x="11702" y="13022"/>
                </a:lnTo>
                <a:lnTo>
                  <a:pt x="11188" y="13095"/>
                </a:lnTo>
                <a:lnTo>
                  <a:pt x="10748" y="13132"/>
                </a:lnTo>
                <a:lnTo>
                  <a:pt x="10308" y="13095"/>
                </a:lnTo>
                <a:lnTo>
                  <a:pt x="9867" y="13095"/>
                </a:lnTo>
                <a:lnTo>
                  <a:pt x="9464" y="13022"/>
                </a:lnTo>
                <a:lnTo>
                  <a:pt x="9024" y="12949"/>
                </a:lnTo>
                <a:lnTo>
                  <a:pt x="8584" y="12802"/>
                </a:lnTo>
                <a:lnTo>
                  <a:pt x="8180" y="12655"/>
                </a:lnTo>
                <a:lnTo>
                  <a:pt x="7777" y="12509"/>
                </a:lnTo>
                <a:lnTo>
                  <a:pt x="7300" y="12252"/>
                </a:lnTo>
                <a:lnTo>
                  <a:pt x="6860" y="11958"/>
                </a:lnTo>
                <a:lnTo>
                  <a:pt x="6419" y="11628"/>
                </a:lnTo>
                <a:lnTo>
                  <a:pt x="6016" y="11298"/>
                </a:lnTo>
                <a:lnTo>
                  <a:pt x="5246" y="10564"/>
                </a:lnTo>
                <a:lnTo>
                  <a:pt x="4512" y="9794"/>
                </a:lnTo>
                <a:lnTo>
                  <a:pt x="3008" y="8290"/>
                </a:lnTo>
                <a:lnTo>
                  <a:pt x="2274" y="7520"/>
                </a:lnTo>
                <a:lnTo>
                  <a:pt x="2091" y="7300"/>
                </a:lnTo>
                <a:lnTo>
                  <a:pt x="1871" y="7080"/>
                </a:lnTo>
                <a:lnTo>
                  <a:pt x="1944" y="6713"/>
                </a:lnTo>
                <a:lnTo>
                  <a:pt x="2054" y="6383"/>
                </a:lnTo>
                <a:lnTo>
                  <a:pt x="2238" y="6053"/>
                </a:lnTo>
                <a:lnTo>
                  <a:pt x="2421" y="5722"/>
                </a:lnTo>
                <a:lnTo>
                  <a:pt x="2641" y="5429"/>
                </a:lnTo>
                <a:lnTo>
                  <a:pt x="2898" y="5172"/>
                </a:lnTo>
                <a:lnTo>
                  <a:pt x="3411" y="4622"/>
                </a:lnTo>
                <a:lnTo>
                  <a:pt x="4475" y="3558"/>
                </a:lnTo>
                <a:lnTo>
                  <a:pt x="5025" y="3045"/>
                </a:lnTo>
                <a:lnTo>
                  <a:pt x="5246" y="2825"/>
                </a:lnTo>
                <a:lnTo>
                  <a:pt x="5392" y="2678"/>
                </a:lnTo>
                <a:lnTo>
                  <a:pt x="5502" y="2605"/>
                </a:lnTo>
                <a:lnTo>
                  <a:pt x="5612" y="2715"/>
                </a:lnTo>
                <a:lnTo>
                  <a:pt x="5392" y="2825"/>
                </a:lnTo>
                <a:lnTo>
                  <a:pt x="5246" y="2971"/>
                </a:lnTo>
                <a:lnTo>
                  <a:pt x="4952" y="3301"/>
                </a:lnTo>
                <a:lnTo>
                  <a:pt x="4805" y="3485"/>
                </a:lnTo>
                <a:lnTo>
                  <a:pt x="4695" y="3668"/>
                </a:lnTo>
                <a:lnTo>
                  <a:pt x="4585" y="3888"/>
                </a:lnTo>
                <a:lnTo>
                  <a:pt x="4585" y="3962"/>
                </a:lnTo>
                <a:lnTo>
                  <a:pt x="4622" y="4072"/>
                </a:lnTo>
                <a:lnTo>
                  <a:pt x="4659" y="4145"/>
                </a:lnTo>
                <a:lnTo>
                  <a:pt x="4732" y="4145"/>
                </a:lnTo>
                <a:lnTo>
                  <a:pt x="4915" y="4035"/>
                </a:lnTo>
                <a:lnTo>
                  <a:pt x="5025" y="3888"/>
                </a:lnTo>
                <a:lnTo>
                  <a:pt x="5209" y="3558"/>
                </a:lnTo>
                <a:lnTo>
                  <a:pt x="5502" y="3228"/>
                </a:lnTo>
                <a:lnTo>
                  <a:pt x="5759" y="2898"/>
                </a:lnTo>
                <a:lnTo>
                  <a:pt x="6016" y="3118"/>
                </a:lnTo>
                <a:lnTo>
                  <a:pt x="5832" y="3301"/>
                </a:lnTo>
                <a:lnTo>
                  <a:pt x="5612" y="3522"/>
                </a:lnTo>
                <a:lnTo>
                  <a:pt x="5466" y="3742"/>
                </a:lnTo>
                <a:lnTo>
                  <a:pt x="5356" y="3962"/>
                </a:lnTo>
                <a:lnTo>
                  <a:pt x="5319" y="4072"/>
                </a:lnTo>
                <a:lnTo>
                  <a:pt x="5392" y="4182"/>
                </a:lnTo>
                <a:lnTo>
                  <a:pt x="5502" y="4219"/>
                </a:lnTo>
                <a:lnTo>
                  <a:pt x="5539" y="4219"/>
                </a:lnTo>
                <a:lnTo>
                  <a:pt x="5612" y="4182"/>
                </a:lnTo>
                <a:lnTo>
                  <a:pt x="5796" y="3998"/>
                </a:lnTo>
                <a:lnTo>
                  <a:pt x="5942" y="3778"/>
                </a:lnTo>
                <a:lnTo>
                  <a:pt x="6089" y="3558"/>
                </a:lnTo>
                <a:lnTo>
                  <a:pt x="6199" y="3301"/>
                </a:lnTo>
                <a:lnTo>
                  <a:pt x="6309" y="3375"/>
                </a:lnTo>
                <a:lnTo>
                  <a:pt x="6456" y="3485"/>
                </a:lnTo>
                <a:lnTo>
                  <a:pt x="6346" y="3595"/>
                </a:lnTo>
                <a:lnTo>
                  <a:pt x="6236" y="3705"/>
                </a:lnTo>
                <a:lnTo>
                  <a:pt x="6089" y="3962"/>
                </a:lnTo>
                <a:lnTo>
                  <a:pt x="5869" y="4255"/>
                </a:lnTo>
                <a:lnTo>
                  <a:pt x="5796" y="4402"/>
                </a:lnTo>
                <a:lnTo>
                  <a:pt x="5722" y="4585"/>
                </a:lnTo>
                <a:lnTo>
                  <a:pt x="5722" y="4622"/>
                </a:lnTo>
                <a:lnTo>
                  <a:pt x="5722" y="4695"/>
                </a:lnTo>
                <a:lnTo>
                  <a:pt x="5796" y="4732"/>
                </a:lnTo>
                <a:lnTo>
                  <a:pt x="5906" y="4769"/>
                </a:lnTo>
                <a:lnTo>
                  <a:pt x="6016" y="4695"/>
                </a:lnTo>
                <a:lnTo>
                  <a:pt x="6126" y="4585"/>
                </a:lnTo>
                <a:lnTo>
                  <a:pt x="6199" y="4439"/>
                </a:lnTo>
                <a:lnTo>
                  <a:pt x="6383" y="4145"/>
                </a:lnTo>
                <a:lnTo>
                  <a:pt x="6456" y="3962"/>
                </a:lnTo>
                <a:lnTo>
                  <a:pt x="6603" y="3632"/>
                </a:lnTo>
                <a:lnTo>
                  <a:pt x="7300" y="4145"/>
                </a:lnTo>
                <a:lnTo>
                  <a:pt x="7116" y="4292"/>
                </a:lnTo>
                <a:lnTo>
                  <a:pt x="6933" y="4439"/>
                </a:lnTo>
                <a:lnTo>
                  <a:pt x="6713" y="4695"/>
                </a:lnTo>
                <a:lnTo>
                  <a:pt x="6529" y="5026"/>
                </a:lnTo>
                <a:lnTo>
                  <a:pt x="6529" y="5099"/>
                </a:lnTo>
                <a:lnTo>
                  <a:pt x="6529" y="5172"/>
                </a:lnTo>
                <a:lnTo>
                  <a:pt x="6566" y="5209"/>
                </a:lnTo>
                <a:lnTo>
                  <a:pt x="6639" y="5246"/>
                </a:lnTo>
                <a:lnTo>
                  <a:pt x="6676" y="5282"/>
                </a:lnTo>
                <a:lnTo>
                  <a:pt x="6749" y="5282"/>
                </a:lnTo>
                <a:lnTo>
                  <a:pt x="6823" y="5246"/>
                </a:lnTo>
                <a:lnTo>
                  <a:pt x="6860" y="5172"/>
                </a:lnTo>
                <a:lnTo>
                  <a:pt x="7153" y="4695"/>
                </a:lnTo>
                <a:lnTo>
                  <a:pt x="7410" y="4255"/>
                </a:lnTo>
                <a:lnTo>
                  <a:pt x="7740" y="4475"/>
                </a:lnTo>
                <a:lnTo>
                  <a:pt x="7483" y="4732"/>
                </a:lnTo>
                <a:lnTo>
                  <a:pt x="7116" y="5136"/>
                </a:lnTo>
                <a:lnTo>
                  <a:pt x="7080" y="5209"/>
                </a:lnTo>
                <a:lnTo>
                  <a:pt x="7043" y="5246"/>
                </a:lnTo>
                <a:lnTo>
                  <a:pt x="7080" y="5319"/>
                </a:lnTo>
                <a:lnTo>
                  <a:pt x="7116" y="5356"/>
                </a:lnTo>
                <a:lnTo>
                  <a:pt x="7190" y="5392"/>
                </a:lnTo>
                <a:lnTo>
                  <a:pt x="7263" y="5429"/>
                </a:lnTo>
                <a:lnTo>
                  <a:pt x="7336" y="5429"/>
                </a:lnTo>
                <a:lnTo>
                  <a:pt x="7373" y="5356"/>
                </a:lnTo>
                <a:lnTo>
                  <a:pt x="7556" y="5172"/>
                </a:lnTo>
                <a:lnTo>
                  <a:pt x="7740" y="4989"/>
                </a:lnTo>
                <a:lnTo>
                  <a:pt x="7813" y="4805"/>
                </a:lnTo>
                <a:lnTo>
                  <a:pt x="7850" y="4695"/>
                </a:lnTo>
                <a:lnTo>
                  <a:pt x="7887" y="4585"/>
                </a:lnTo>
                <a:lnTo>
                  <a:pt x="8474" y="4989"/>
                </a:lnTo>
                <a:lnTo>
                  <a:pt x="8107" y="5319"/>
                </a:lnTo>
                <a:lnTo>
                  <a:pt x="7813" y="5722"/>
                </a:lnTo>
                <a:lnTo>
                  <a:pt x="7777" y="5796"/>
                </a:lnTo>
                <a:lnTo>
                  <a:pt x="7777" y="5833"/>
                </a:lnTo>
                <a:lnTo>
                  <a:pt x="7813" y="5943"/>
                </a:lnTo>
                <a:lnTo>
                  <a:pt x="7887" y="5979"/>
                </a:lnTo>
                <a:lnTo>
                  <a:pt x="7997" y="5979"/>
                </a:lnTo>
                <a:lnTo>
                  <a:pt x="8033" y="5943"/>
                </a:lnTo>
                <a:lnTo>
                  <a:pt x="8327" y="5502"/>
                </a:lnTo>
                <a:lnTo>
                  <a:pt x="8584" y="5062"/>
                </a:lnTo>
                <a:lnTo>
                  <a:pt x="9024" y="5356"/>
                </a:lnTo>
                <a:lnTo>
                  <a:pt x="8767" y="5612"/>
                </a:lnTo>
                <a:lnTo>
                  <a:pt x="8584" y="5796"/>
                </a:lnTo>
                <a:lnTo>
                  <a:pt x="8510" y="5906"/>
                </a:lnTo>
                <a:lnTo>
                  <a:pt x="8474" y="6053"/>
                </a:lnTo>
                <a:lnTo>
                  <a:pt x="8253" y="6383"/>
                </a:lnTo>
                <a:lnTo>
                  <a:pt x="8217" y="6456"/>
                </a:lnTo>
                <a:lnTo>
                  <a:pt x="8253" y="6566"/>
                </a:lnTo>
                <a:lnTo>
                  <a:pt x="8290" y="6603"/>
                </a:lnTo>
                <a:lnTo>
                  <a:pt x="8363" y="6640"/>
                </a:lnTo>
                <a:lnTo>
                  <a:pt x="8474" y="6640"/>
                </a:lnTo>
                <a:lnTo>
                  <a:pt x="8547" y="6566"/>
                </a:lnTo>
                <a:lnTo>
                  <a:pt x="8804" y="6199"/>
                </a:lnTo>
                <a:lnTo>
                  <a:pt x="8877" y="6126"/>
                </a:lnTo>
                <a:lnTo>
                  <a:pt x="8950" y="6016"/>
                </a:lnTo>
                <a:lnTo>
                  <a:pt x="9097" y="5796"/>
                </a:lnTo>
                <a:lnTo>
                  <a:pt x="9244" y="5539"/>
                </a:lnTo>
                <a:lnTo>
                  <a:pt x="9537" y="5722"/>
                </a:lnTo>
                <a:lnTo>
                  <a:pt x="9354" y="5906"/>
                </a:lnTo>
                <a:lnTo>
                  <a:pt x="9207" y="6126"/>
                </a:lnTo>
                <a:lnTo>
                  <a:pt x="8950" y="6419"/>
                </a:lnTo>
                <a:lnTo>
                  <a:pt x="8877" y="6566"/>
                </a:lnTo>
                <a:lnTo>
                  <a:pt x="8840" y="6750"/>
                </a:lnTo>
                <a:lnTo>
                  <a:pt x="8914" y="6823"/>
                </a:lnTo>
                <a:lnTo>
                  <a:pt x="8950" y="6860"/>
                </a:lnTo>
                <a:lnTo>
                  <a:pt x="8987" y="6860"/>
                </a:lnTo>
                <a:lnTo>
                  <a:pt x="9134" y="6786"/>
                </a:lnTo>
                <a:lnTo>
                  <a:pt x="9244" y="6640"/>
                </a:lnTo>
                <a:lnTo>
                  <a:pt x="9391" y="6383"/>
                </a:lnTo>
                <a:lnTo>
                  <a:pt x="9537" y="6126"/>
                </a:lnTo>
                <a:lnTo>
                  <a:pt x="9721" y="5869"/>
                </a:lnTo>
                <a:lnTo>
                  <a:pt x="10198" y="6236"/>
                </a:lnTo>
                <a:lnTo>
                  <a:pt x="10051" y="6419"/>
                </a:lnTo>
                <a:lnTo>
                  <a:pt x="9867" y="6640"/>
                </a:lnTo>
                <a:lnTo>
                  <a:pt x="9684" y="6860"/>
                </a:lnTo>
                <a:lnTo>
                  <a:pt x="9611" y="7006"/>
                </a:lnTo>
                <a:lnTo>
                  <a:pt x="9574" y="7116"/>
                </a:lnTo>
                <a:lnTo>
                  <a:pt x="9574" y="7190"/>
                </a:lnTo>
                <a:lnTo>
                  <a:pt x="9611" y="7263"/>
                </a:lnTo>
                <a:lnTo>
                  <a:pt x="9757" y="7263"/>
                </a:lnTo>
                <a:lnTo>
                  <a:pt x="9867" y="7190"/>
                </a:lnTo>
                <a:lnTo>
                  <a:pt x="9941" y="7080"/>
                </a:lnTo>
                <a:lnTo>
                  <a:pt x="10124" y="6823"/>
                </a:lnTo>
                <a:lnTo>
                  <a:pt x="10271" y="6603"/>
                </a:lnTo>
                <a:lnTo>
                  <a:pt x="10381" y="6383"/>
                </a:lnTo>
                <a:lnTo>
                  <a:pt x="10895" y="6823"/>
                </a:lnTo>
                <a:lnTo>
                  <a:pt x="10931" y="6860"/>
                </a:lnTo>
                <a:lnTo>
                  <a:pt x="10638" y="7226"/>
                </a:lnTo>
                <a:lnTo>
                  <a:pt x="10381" y="7593"/>
                </a:lnTo>
                <a:lnTo>
                  <a:pt x="10271" y="7703"/>
                </a:lnTo>
                <a:lnTo>
                  <a:pt x="10271" y="7777"/>
                </a:lnTo>
                <a:lnTo>
                  <a:pt x="10271" y="7813"/>
                </a:lnTo>
                <a:lnTo>
                  <a:pt x="10344" y="7923"/>
                </a:lnTo>
                <a:lnTo>
                  <a:pt x="10418" y="7960"/>
                </a:lnTo>
                <a:lnTo>
                  <a:pt x="10491" y="7923"/>
                </a:lnTo>
                <a:lnTo>
                  <a:pt x="10528" y="7887"/>
                </a:lnTo>
                <a:lnTo>
                  <a:pt x="10821" y="7483"/>
                </a:lnTo>
                <a:lnTo>
                  <a:pt x="11115" y="7043"/>
                </a:lnTo>
                <a:lnTo>
                  <a:pt x="11445" y="7447"/>
                </a:lnTo>
                <a:lnTo>
                  <a:pt x="11298" y="7703"/>
                </a:lnTo>
                <a:lnTo>
                  <a:pt x="11151" y="7960"/>
                </a:lnTo>
                <a:lnTo>
                  <a:pt x="10968" y="8253"/>
                </a:lnTo>
                <a:lnTo>
                  <a:pt x="10931" y="8437"/>
                </a:lnTo>
                <a:lnTo>
                  <a:pt x="10931" y="8510"/>
                </a:lnTo>
                <a:lnTo>
                  <a:pt x="10931" y="8584"/>
                </a:lnTo>
                <a:lnTo>
                  <a:pt x="10968" y="8657"/>
                </a:lnTo>
                <a:lnTo>
                  <a:pt x="11041" y="8657"/>
                </a:lnTo>
                <a:lnTo>
                  <a:pt x="11188" y="8584"/>
                </a:lnTo>
                <a:lnTo>
                  <a:pt x="11261" y="8474"/>
                </a:lnTo>
                <a:lnTo>
                  <a:pt x="11408" y="8180"/>
                </a:lnTo>
                <a:lnTo>
                  <a:pt x="11628" y="7703"/>
                </a:lnTo>
                <a:lnTo>
                  <a:pt x="11812" y="7997"/>
                </a:lnTo>
                <a:lnTo>
                  <a:pt x="11995" y="8290"/>
                </a:lnTo>
                <a:lnTo>
                  <a:pt x="11812" y="8694"/>
                </a:lnTo>
                <a:lnTo>
                  <a:pt x="11628" y="9097"/>
                </a:lnTo>
                <a:lnTo>
                  <a:pt x="11518" y="9097"/>
                </a:lnTo>
                <a:lnTo>
                  <a:pt x="11408" y="9317"/>
                </a:lnTo>
                <a:lnTo>
                  <a:pt x="11335" y="9501"/>
                </a:lnTo>
                <a:lnTo>
                  <a:pt x="11335" y="9574"/>
                </a:lnTo>
                <a:lnTo>
                  <a:pt x="11335" y="9647"/>
                </a:lnTo>
                <a:lnTo>
                  <a:pt x="11408" y="9721"/>
                </a:lnTo>
                <a:lnTo>
                  <a:pt x="11591" y="9721"/>
                </a:lnTo>
                <a:lnTo>
                  <a:pt x="11628" y="9684"/>
                </a:lnTo>
                <a:lnTo>
                  <a:pt x="11812" y="9427"/>
                </a:lnTo>
                <a:lnTo>
                  <a:pt x="11958" y="9171"/>
                </a:lnTo>
                <a:lnTo>
                  <a:pt x="12105" y="8914"/>
                </a:lnTo>
                <a:lnTo>
                  <a:pt x="12178" y="8657"/>
                </a:lnTo>
                <a:lnTo>
                  <a:pt x="12325" y="9024"/>
                </a:lnTo>
                <a:lnTo>
                  <a:pt x="12472" y="9427"/>
                </a:lnTo>
                <a:lnTo>
                  <a:pt x="12068" y="10088"/>
                </a:lnTo>
                <a:lnTo>
                  <a:pt x="11995" y="10088"/>
                </a:lnTo>
                <a:lnTo>
                  <a:pt x="11922" y="10271"/>
                </a:lnTo>
                <a:lnTo>
                  <a:pt x="11848" y="10418"/>
                </a:lnTo>
                <a:lnTo>
                  <a:pt x="11848" y="10491"/>
                </a:lnTo>
                <a:lnTo>
                  <a:pt x="11848" y="10528"/>
                </a:lnTo>
                <a:lnTo>
                  <a:pt x="11922" y="10601"/>
                </a:lnTo>
                <a:lnTo>
                  <a:pt x="12068" y="10601"/>
                </a:lnTo>
                <a:lnTo>
                  <a:pt x="12142" y="10564"/>
                </a:lnTo>
                <a:lnTo>
                  <a:pt x="12362" y="10198"/>
                </a:lnTo>
                <a:lnTo>
                  <a:pt x="12582" y="9831"/>
                </a:lnTo>
                <a:lnTo>
                  <a:pt x="12692" y="10454"/>
                </a:lnTo>
                <a:lnTo>
                  <a:pt x="12509" y="10638"/>
                </a:lnTo>
                <a:lnTo>
                  <a:pt x="12362" y="10858"/>
                </a:lnTo>
                <a:lnTo>
                  <a:pt x="12215" y="11078"/>
                </a:lnTo>
                <a:lnTo>
                  <a:pt x="12178" y="11225"/>
                </a:lnTo>
                <a:lnTo>
                  <a:pt x="12178" y="11371"/>
                </a:lnTo>
                <a:lnTo>
                  <a:pt x="12215" y="11408"/>
                </a:lnTo>
                <a:lnTo>
                  <a:pt x="12252" y="11408"/>
                </a:lnTo>
                <a:lnTo>
                  <a:pt x="12362" y="11371"/>
                </a:lnTo>
                <a:lnTo>
                  <a:pt x="12472" y="11298"/>
                </a:lnTo>
                <a:lnTo>
                  <a:pt x="12582" y="11078"/>
                </a:lnTo>
                <a:lnTo>
                  <a:pt x="12692" y="10858"/>
                </a:lnTo>
                <a:lnTo>
                  <a:pt x="12729" y="11188"/>
                </a:lnTo>
                <a:lnTo>
                  <a:pt x="12655" y="11775"/>
                </a:lnTo>
                <a:lnTo>
                  <a:pt x="12509" y="11922"/>
                </a:lnTo>
                <a:lnTo>
                  <a:pt x="12362" y="12068"/>
                </a:lnTo>
                <a:lnTo>
                  <a:pt x="12325" y="12215"/>
                </a:lnTo>
                <a:lnTo>
                  <a:pt x="12325" y="12288"/>
                </a:lnTo>
                <a:lnTo>
                  <a:pt x="12362" y="12362"/>
                </a:lnTo>
                <a:lnTo>
                  <a:pt x="12435" y="12398"/>
                </a:lnTo>
                <a:lnTo>
                  <a:pt x="12472" y="12398"/>
                </a:lnTo>
                <a:lnTo>
                  <a:pt x="12619" y="12288"/>
                </a:lnTo>
                <a:lnTo>
                  <a:pt x="12655" y="12655"/>
                </a:lnTo>
                <a:lnTo>
                  <a:pt x="12692" y="12692"/>
                </a:lnTo>
                <a:lnTo>
                  <a:pt x="12729" y="12655"/>
                </a:lnTo>
                <a:lnTo>
                  <a:pt x="12802" y="12545"/>
                </a:lnTo>
                <a:lnTo>
                  <a:pt x="12912" y="12398"/>
                </a:lnTo>
                <a:lnTo>
                  <a:pt x="13022" y="12068"/>
                </a:lnTo>
                <a:lnTo>
                  <a:pt x="13095" y="11738"/>
                </a:lnTo>
                <a:lnTo>
                  <a:pt x="13132" y="11408"/>
                </a:lnTo>
                <a:lnTo>
                  <a:pt x="13132" y="11005"/>
                </a:lnTo>
                <a:lnTo>
                  <a:pt x="13132" y="10638"/>
                </a:lnTo>
                <a:lnTo>
                  <a:pt x="13095" y="10234"/>
                </a:lnTo>
                <a:lnTo>
                  <a:pt x="13022" y="9867"/>
                </a:lnTo>
                <a:lnTo>
                  <a:pt x="12949" y="9464"/>
                </a:lnTo>
                <a:lnTo>
                  <a:pt x="12839" y="9060"/>
                </a:lnTo>
                <a:lnTo>
                  <a:pt x="12692" y="8694"/>
                </a:lnTo>
                <a:lnTo>
                  <a:pt x="12545" y="8327"/>
                </a:lnTo>
                <a:lnTo>
                  <a:pt x="12325" y="7960"/>
                </a:lnTo>
                <a:lnTo>
                  <a:pt x="12142" y="7630"/>
                </a:lnTo>
                <a:lnTo>
                  <a:pt x="11885" y="7300"/>
                </a:lnTo>
                <a:lnTo>
                  <a:pt x="11628" y="6970"/>
                </a:lnTo>
                <a:lnTo>
                  <a:pt x="11335" y="6640"/>
                </a:lnTo>
                <a:lnTo>
                  <a:pt x="11041" y="6346"/>
                </a:lnTo>
                <a:lnTo>
                  <a:pt x="10344" y="5759"/>
                </a:lnTo>
                <a:lnTo>
                  <a:pt x="9647" y="5246"/>
                </a:lnTo>
                <a:lnTo>
                  <a:pt x="8914" y="4732"/>
                </a:lnTo>
                <a:lnTo>
                  <a:pt x="8987" y="4439"/>
                </a:lnTo>
                <a:lnTo>
                  <a:pt x="9024" y="4182"/>
                </a:lnTo>
                <a:lnTo>
                  <a:pt x="9060" y="3558"/>
                </a:lnTo>
                <a:lnTo>
                  <a:pt x="9097" y="2898"/>
                </a:lnTo>
                <a:lnTo>
                  <a:pt x="9281" y="220"/>
                </a:lnTo>
                <a:lnTo>
                  <a:pt x="9244" y="110"/>
                </a:lnTo>
                <a:lnTo>
                  <a:pt x="9207" y="37"/>
                </a:lnTo>
                <a:lnTo>
                  <a:pt x="9097" y="0"/>
                </a:lnTo>
                <a:close/>
              </a:path>
            </a:pathLst>
          </a:custGeom>
          <a:solidFill>
            <a:srgbClr val="A4C2F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A4C2F4"/>
              </a:solidFill>
              <a:latin typeface="Arial"/>
              <a:ea typeface="Arial"/>
              <a:cs typeface="Arial"/>
              <a:sym typeface="Arial"/>
            </a:endParaRPr>
          </a:p>
        </p:txBody>
      </p:sp>
      <p:sp>
        <p:nvSpPr>
          <p:cNvPr id="945" name="Google Shape;945;p42"/>
          <p:cNvSpPr/>
          <p:nvPr/>
        </p:nvSpPr>
        <p:spPr>
          <a:xfrm>
            <a:off x="1706532" y="4533962"/>
            <a:ext cx="521292" cy="538992"/>
          </a:xfrm>
          <a:custGeom>
            <a:avLst/>
            <a:gdLst/>
            <a:ahLst/>
            <a:cxnLst/>
            <a:rect l="l" t="t" r="r" b="b"/>
            <a:pathLst>
              <a:path w="18378" h="19002" extrusionOk="0">
                <a:moveTo>
                  <a:pt x="13793" y="5429"/>
                </a:moveTo>
                <a:lnTo>
                  <a:pt x="13682" y="5466"/>
                </a:lnTo>
                <a:lnTo>
                  <a:pt x="13572" y="5502"/>
                </a:lnTo>
                <a:lnTo>
                  <a:pt x="13499" y="5576"/>
                </a:lnTo>
                <a:lnTo>
                  <a:pt x="13352" y="5759"/>
                </a:lnTo>
                <a:lnTo>
                  <a:pt x="13352" y="5869"/>
                </a:lnTo>
                <a:lnTo>
                  <a:pt x="13352" y="5979"/>
                </a:lnTo>
                <a:lnTo>
                  <a:pt x="13389" y="6016"/>
                </a:lnTo>
                <a:lnTo>
                  <a:pt x="13426" y="6053"/>
                </a:lnTo>
                <a:lnTo>
                  <a:pt x="13499" y="6053"/>
                </a:lnTo>
                <a:lnTo>
                  <a:pt x="13572" y="5979"/>
                </a:lnTo>
                <a:lnTo>
                  <a:pt x="13646" y="5943"/>
                </a:lnTo>
                <a:lnTo>
                  <a:pt x="13719" y="5796"/>
                </a:lnTo>
                <a:lnTo>
                  <a:pt x="13829" y="5649"/>
                </a:lnTo>
                <a:lnTo>
                  <a:pt x="13903" y="5502"/>
                </a:lnTo>
                <a:lnTo>
                  <a:pt x="13903" y="5466"/>
                </a:lnTo>
                <a:lnTo>
                  <a:pt x="13903" y="5429"/>
                </a:lnTo>
                <a:close/>
                <a:moveTo>
                  <a:pt x="13242" y="6089"/>
                </a:moveTo>
                <a:lnTo>
                  <a:pt x="13169" y="6126"/>
                </a:lnTo>
                <a:lnTo>
                  <a:pt x="13022" y="6309"/>
                </a:lnTo>
                <a:lnTo>
                  <a:pt x="12912" y="6493"/>
                </a:lnTo>
                <a:lnTo>
                  <a:pt x="12875" y="6529"/>
                </a:lnTo>
                <a:lnTo>
                  <a:pt x="12875" y="6603"/>
                </a:lnTo>
                <a:lnTo>
                  <a:pt x="12949" y="6676"/>
                </a:lnTo>
                <a:lnTo>
                  <a:pt x="13022" y="6713"/>
                </a:lnTo>
                <a:lnTo>
                  <a:pt x="13096" y="6676"/>
                </a:lnTo>
                <a:lnTo>
                  <a:pt x="13132" y="6639"/>
                </a:lnTo>
                <a:lnTo>
                  <a:pt x="13242" y="6456"/>
                </a:lnTo>
                <a:lnTo>
                  <a:pt x="13352" y="6273"/>
                </a:lnTo>
                <a:lnTo>
                  <a:pt x="13389" y="6199"/>
                </a:lnTo>
                <a:lnTo>
                  <a:pt x="13316" y="6126"/>
                </a:lnTo>
                <a:lnTo>
                  <a:pt x="13242" y="6089"/>
                </a:lnTo>
                <a:close/>
                <a:moveTo>
                  <a:pt x="17241" y="6419"/>
                </a:moveTo>
                <a:lnTo>
                  <a:pt x="17534" y="6713"/>
                </a:lnTo>
                <a:lnTo>
                  <a:pt x="17497" y="6713"/>
                </a:lnTo>
                <a:lnTo>
                  <a:pt x="17387" y="6823"/>
                </a:lnTo>
                <a:lnTo>
                  <a:pt x="17351" y="6676"/>
                </a:lnTo>
                <a:lnTo>
                  <a:pt x="17241" y="6419"/>
                </a:lnTo>
                <a:close/>
                <a:moveTo>
                  <a:pt x="12692" y="6786"/>
                </a:moveTo>
                <a:lnTo>
                  <a:pt x="12582" y="6860"/>
                </a:lnTo>
                <a:lnTo>
                  <a:pt x="12435" y="6970"/>
                </a:lnTo>
                <a:lnTo>
                  <a:pt x="12399" y="7116"/>
                </a:lnTo>
                <a:lnTo>
                  <a:pt x="12362" y="7190"/>
                </a:lnTo>
                <a:lnTo>
                  <a:pt x="12399" y="7226"/>
                </a:lnTo>
                <a:lnTo>
                  <a:pt x="12472" y="7300"/>
                </a:lnTo>
                <a:lnTo>
                  <a:pt x="12582" y="7300"/>
                </a:lnTo>
                <a:lnTo>
                  <a:pt x="12619" y="7263"/>
                </a:lnTo>
                <a:lnTo>
                  <a:pt x="12655" y="7190"/>
                </a:lnTo>
                <a:lnTo>
                  <a:pt x="12729" y="7043"/>
                </a:lnTo>
                <a:lnTo>
                  <a:pt x="12802" y="7006"/>
                </a:lnTo>
                <a:lnTo>
                  <a:pt x="12839" y="6933"/>
                </a:lnTo>
                <a:lnTo>
                  <a:pt x="12875" y="6860"/>
                </a:lnTo>
                <a:lnTo>
                  <a:pt x="12875" y="6823"/>
                </a:lnTo>
                <a:lnTo>
                  <a:pt x="12839" y="6823"/>
                </a:lnTo>
                <a:lnTo>
                  <a:pt x="12765" y="6786"/>
                </a:lnTo>
                <a:close/>
                <a:moveTo>
                  <a:pt x="17571" y="6750"/>
                </a:moveTo>
                <a:lnTo>
                  <a:pt x="17828" y="7043"/>
                </a:lnTo>
                <a:lnTo>
                  <a:pt x="18048" y="7373"/>
                </a:lnTo>
                <a:lnTo>
                  <a:pt x="17828" y="7593"/>
                </a:lnTo>
                <a:lnTo>
                  <a:pt x="17828" y="7520"/>
                </a:lnTo>
                <a:lnTo>
                  <a:pt x="17864" y="7336"/>
                </a:lnTo>
                <a:lnTo>
                  <a:pt x="17828" y="7116"/>
                </a:lnTo>
                <a:lnTo>
                  <a:pt x="17828" y="7080"/>
                </a:lnTo>
                <a:lnTo>
                  <a:pt x="17754" y="7006"/>
                </a:lnTo>
                <a:lnTo>
                  <a:pt x="17681" y="7006"/>
                </a:lnTo>
                <a:lnTo>
                  <a:pt x="17644" y="7043"/>
                </a:lnTo>
                <a:lnTo>
                  <a:pt x="17681" y="7080"/>
                </a:lnTo>
                <a:lnTo>
                  <a:pt x="17644" y="7226"/>
                </a:lnTo>
                <a:lnTo>
                  <a:pt x="17607" y="7446"/>
                </a:lnTo>
                <a:lnTo>
                  <a:pt x="17534" y="7667"/>
                </a:lnTo>
                <a:lnTo>
                  <a:pt x="17534" y="7887"/>
                </a:lnTo>
                <a:lnTo>
                  <a:pt x="17534" y="7960"/>
                </a:lnTo>
                <a:lnTo>
                  <a:pt x="17131" y="8584"/>
                </a:lnTo>
                <a:lnTo>
                  <a:pt x="17167" y="8217"/>
                </a:lnTo>
                <a:lnTo>
                  <a:pt x="17241" y="7850"/>
                </a:lnTo>
                <a:lnTo>
                  <a:pt x="17387" y="7630"/>
                </a:lnTo>
                <a:lnTo>
                  <a:pt x="17387" y="7593"/>
                </a:lnTo>
                <a:lnTo>
                  <a:pt x="17387" y="7520"/>
                </a:lnTo>
                <a:lnTo>
                  <a:pt x="17461" y="7483"/>
                </a:lnTo>
                <a:lnTo>
                  <a:pt x="17497" y="7446"/>
                </a:lnTo>
                <a:lnTo>
                  <a:pt x="17534" y="7373"/>
                </a:lnTo>
                <a:lnTo>
                  <a:pt x="17534" y="7263"/>
                </a:lnTo>
                <a:lnTo>
                  <a:pt x="17497" y="7080"/>
                </a:lnTo>
                <a:lnTo>
                  <a:pt x="17571" y="6750"/>
                </a:lnTo>
                <a:close/>
                <a:moveTo>
                  <a:pt x="16874" y="8840"/>
                </a:moveTo>
                <a:lnTo>
                  <a:pt x="16947" y="8877"/>
                </a:lnTo>
                <a:lnTo>
                  <a:pt x="16874" y="8950"/>
                </a:lnTo>
                <a:lnTo>
                  <a:pt x="16874" y="8877"/>
                </a:lnTo>
                <a:lnTo>
                  <a:pt x="16874" y="8840"/>
                </a:lnTo>
                <a:close/>
                <a:moveTo>
                  <a:pt x="11445" y="8584"/>
                </a:moveTo>
                <a:lnTo>
                  <a:pt x="11408" y="8620"/>
                </a:lnTo>
                <a:lnTo>
                  <a:pt x="11298" y="8657"/>
                </a:lnTo>
                <a:lnTo>
                  <a:pt x="11188" y="8804"/>
                </a:lnTo>
                <a:lnTo>
                  <a:pt x="11188" y="8840"/>
                </a:lnTo>
                <a:lnTo>
                  <a:pt x="11188" y="8914"/>
                </a:lnTo>
                <a:lnTo>
                  <a:pt x="11188" y="8987"/>
                </a:lnTo>
                <a:lnTo>
                  <a:pt x="11225" y="9024"/>
                </a:lnTo>
                <a:lnTo>
                  <a:pt x="11408" y="9024"/>
                </a:lnTo>
                <a:lnTo>
                  <a:pt x="11445" y="8987"/>
                </a:lnTo>
                <a:lnTo>
                  <a:pt x="11555" y="8804"/>
                </a:lnTo>
                <a:lnTo>
                  <a:pt x="11555" y="8730"/>
                </a:lnTo>
                <a:lnTo>
                  <a:pt x="11555" y="8657"/>
                </a:lnTo>
                <a:lnTo>
                  <a:pt x="11518" y="8620"/>
                </a:lnTo>
                <a:lnTo>
                  <a:pt x="11445" y="8584"/>
                </a:lnTo>
                <a:close/>
                <a:moveTo>
                  <a:pt x="16580" y="8804"/>
                </a:moveTo>
                <a:lnTo>
                  <a:pt x="16580" y="8877"/>
                </a:lnTo>
                <a:lnTo>
                  <a:pt x="16580" y="9060"/>
                </a:lnTo>
                <a:lnTo>
                  <a:pt x="16617" y="9170"/>
                </a:lnTo>
                <a:lnTo>
                  <a:pt x="16654" y="9244"/>
                </a:lnTo>
                <a:lnTo>
                  <a:pt x="16397" y="9611"/>
                </a:lnTo>
                <a:lnTo>
                  <a:pt x="16360" y="9391"/>
                </a:lnTo>
                <a:lnTo>
                  <a:pt x="16324" y="9170"/>
                </a:lnTo>
                <a:lnTo>
                  <a:pt x="16324" y="9097"/>
                </a:lnTo>
                <a:lnTo>
                  <a:pt x="16580" y="8804"/>
                </a:lnTo>
                <a:close/>
                <a:moveTo>
                  <a:pt x="16067" y="9391"/>
                </a:moveTo>
                <a:lnTo>
                  <a:pt x="16067" y="9684"/>
                </a:lnTo>
                <a:lnTo>
                  <a:pt x="16103" y="9794"/>
                </a:lnTo>
                <a:lnTo>
                  <a:pt x="16177" y="9941"/>
                </a:lnTo>
                <a:lnTo>
                  <a:pt x="15993" y="10161"/>
                </a:lnTo>
                <a:lnTo>
                  <a:pt x="15920" y="10308"/>
                </a:lnTo>
                <a:lnTo>
                  <a:pt x="15957" y="9867"/>
                </a:lnTo>
                <a:lnTo>
                  <a:pt x="15920" y="9794"/>
                </a:lnTo>
                <a:lnTo>
                  <a:pt x="15847" y="9757"/>
                </a:lnTo>
                <a:lnTo>
                  <a:pt x="15810" y="9721"/>
                </a:lnTo>
                <a:lnTo>
                  <a:pt x="16067" y="9391"/>
                </a:lnTo>
                <a:close/>
                <a:moveTo>
                  <a:pt x="9611" y="2348"/>
                </a:moveTo>
                <a:lnTo>
                  <a:pt x="9574" y="2421"/>
                </a:lnTo>
                <a:lnTo>
                  <a:pt x="9134" y="2861"/>
                </a:lnTo>
                <a:lnTo>
                  <a:pt x="8767" y="3375"/>
                </a:lnTo>
                <a:lnTo>
                  <a:pt x="7997" y="4365"/>
                </a:lnTo>
                <a:lnTo>
                  <a:pt x="7630" y="4879"/>
                </a:lnTo>
                <a:lnTo>
                  <a:pt x="7227" y="5356"/>
                </a:lnTo>
                <a:lnTo>
                  <a:pt x="6823" y="5832"/>
                </a:lnTo>
                <a:lnTo>
                  <a:pt x="6346" y="6273"/>
                </a:lnTo>
                <a:lnTo>
                  <a:pt x="6273" y="6346"/>
                </a:lnTo>
                <a:lnTo>
                  <a:pt x="6273" y="6456"/>
                </a:lnTo>
                <a:lnTo>
                  <a:pt x="6236" y="6456"/>
                </a:lnTo>
                <a:lnTo>
                  <a:pt x="6163" y="6493"/>
                </a:lnTo>
                <a:lnTo>
                  <a:pt x="6163" y="6566"/>
                </a:lnTo>
                <a:lnTo>
                  <a:pt x="6199" y="6603"/>
                </a:lnTo>
                <a:lnTo>
                  <a:pt x="6309" y="6786"/>
                </a:lnTo>
                <a:lnTo>
                  <a:pt x="6493" y="6970"/>
                </a:lnTo>
                <a:lnTo>
                  <a:pt x="6823" y="7263"/>
                </a:lnTo>
                <a:lnTo>
                  <a:pt x="7593" y="7813"/>
                </a:lnTo>
                <a:lnTo>
                  <a:pt x="8437" y="8363"/>
                </a:lnTo>
                <a:lnTo>
                  <a:pt x="8620" y="8510"/>
                </a:lnTo>
                <a:lnTo>
                  <a:pt x="8767" y="8694"/>
                </a:lnTo>
                <a:lnTo>
                  <a:pt x="9061" y="9060"/>
                </a:lnTo>
                <a:lnTo>
                  <a:pt x="9207" y="9207"/>
                </a:lnTo>
                <a:lnTo>
                  <a:pt x="9391" y="9354"/>
                </a:lnTo>
                <a:lnTo>
                  <a:pt x="9758" y="9574"/>
                </a:lnTo>
                <a:lnTo>
                  <a:pt x="10638" y="10161"/>
                </a:lnTo>
                <a:lnTo>
                  <a:pt x="11482" y="10784"/>
                </a:lnTo>
                <a:lnTo>
                  <a:pt x="12289" y="11408"/>
                </a:lnTo>
                <a:lnTo>
                  <a:pt x="12362" y="11445"/>
                </a:lnTo>
                <a:lnTo>
                  <a:pt x="12472" y="11445"/>
                </a:lnTo>
                <a:lnTo>
                  <a:pt x="12545" y="11408"/>
                </a:lnTo>
                <a:lnTo>
                  <a:pt x="12582" y="11371"/>
                </a:lnTo>
                <a:lnTo>
                  <a:pt x="12619" y="11298"/>
                </a:lnTo>
                <a:lnTo>
                  <a:pt x="12655" y="11188"/>
                </a:lnTo>
                <a:lnTo>
                  <a:pt x="12619" y="11115"/>
                </a:lnTo>
                <a:lnTo>
                  <a:pt x="12545" y="11041"/>
                </a:lnTo>
                <a:lnTo>
                  <a:pt x="11775" y="10418"/>
                </a:lnTo>
                <a:lnTo>
                  <a:pt x="11812" y="10381"/>
                </a:lnTo>
                <a:lnTo>
                  <a:pt x="11922" y="10198"/>
                </a:lnTo>
                <a:lnTo>
                  <a:pt x="11995" y="10014"/>
                </a:lnTo>
                <a:lnTo>
                  <a:pt x="11995" y="9941"/>
                </a:lnTo>
                <a:lnTo>
                  <a:pt x="11958" y="9904"/>
                </a:lnTo>
                <a:lnTo>
                  <a:pt x="11885" y="9904"/>
                </a:lnTo>
                <a:lnTo>
                  <a:pt x="11738" y="10051"/>
                </a:lnTo>
                <a:lnTo>
                  <a:pt x="11592" y="10234"/>
                </a:lnTo>
                <a:lnTo>
                  <a:pt x="11555" y="10271"/>
                </a:lnTo>
                <a:lnTo>
                  <a:pt x="11005" y="9867"/>
                </a:lnTo>
                <a:lnTo>
                  <a:pt x="10821" y="9757"/>
                </a:lnTo>
                <a:lnTo>
                  <a:pt x="10858" y="9684"/>
                </a:lnTo>
                <a:lnTo>
                  <a:pt x="10895" y="9611"/>
                </a:lnTo>
                <a:lnTo>
                  <a:pt x="11041" y="9464"/>
                </a:lnTo>
                <a:lnTo>
                  <a:pt x="11078" y="9427"/>
                </a:lnTo>
                <a:lnTo>
                  <a:pt x="11078" y="9354"/>
                </a:lnTo>
                <a:lnTo>
                  <a:pt x="11078" y="9317"/>
                </a:lnTo>
                <a:lnTo>
                  <a:pt x="11005" y="9281"/>
                </a:lnTo>
                <a:lnTo>
                  <a:pt x="10968" y="9317"/>
                </a:lnTo>
                <a:lnTo>
                  <a:pt x="10895" y="9281"/>
                </a:lnTo>
                <a:lnTo>
                  <a:pt x="10821" y="9317"/>
                </a:lnTo>
                <a:lnTo>
                  <a:pt x="10711" y="9427"/>
                </a:lnTo>
                <a:lnTo>
                  <a:pt x="10601" y="9574"/>
                </a:lnTo>
                <a:lnTo>
                  <a:pt x="10124" y="9281"/>
                </a:lnTo>
                <a:lnTo>
                  <a:pt x="10051" y="9207"/>
                </a:lnTo>
                <a:lnTo>
                  <a:pt x="10234" y="8914"/>
                </a:lnTo>
                <a:lnTo>
                  <a:pt x="10234" y="8840"/>
                </a:lnTo>
                <a:lnTo>
                  <a:pt x="10234" y="8804"/>
                </a:lnTo>
                <a:lnTo>
                  <a:pt x="10198" y="8730"/>
                </a:lnTo>
                <a:lnTo>
                  <a:pt x="10088" y="8694"/>
                </a:lnTo>
                <a:lnTo>
                  <a:pt x="10051" y="8730"/>
                </a:lnTo>
                <a:lnTo>
                  <a:pt x="10014" y="8767"/>
                </a:lnTo>
                <a:lnTo>
                  <a:pt x="9758" y="9060"/>
                </a:lnTo>
                <a:lnTo>
                  <a:pt x="9537" y="8877"/>
                </a:lnTo>
                <a:lnTo>
                  <a:pt x="9354" y="8694"/>
                </a:lnTo>
                <a:lnTo>
                  <a:pt x="9134" y="8437"/>
                </a:lnTo>
                <a:lnTo>
                  <a:pt x="9207" y="8327"/>
                </a:lnTo>
                <a:lnTo>
                  <a:pt x="9281" y="8217"/>
                </a:lnTo>
                <a:lnTo>
                  <a:pt x="9354" y="7960"/>
                </a:lnTo>
                <a:lnTo>
                  <a:pt x="9354" y="7887"/>
                </a:lnTo>
                <a:lnTo>
                  <a:pt x="9317" y="7850"/>
                </a:lnTo>
                <a:lnTo>
                  <a:pt x="9244" y="7850"/>
                </a:lnTo>
                <a:lnTo>
                  <a:pt x="9171" y="7887"/>
                </a:lnTo>
                <a:lnTo>
                  <a:pt x="8987" y="8107"/>
                </a:lnTo>
                <a:lnTo>
                  <a:pt x="8951" y="8180"/>
                </a:lnTo>
                <a:lnTo>
                  <a:pt x="8767" y="8033"/>
                </a:lnTo>
                <a:lnTo>
                  <a:pt x="8327" y="7740"/>
                </a:lnTo>
                <a:lnTo>
                  <a:pt x="8364" y="7446"/>
                </a:lnTo>
                <a:lnTo>
                  <a:pt x="8364" y="7410"/>
                </a:lnTo>
                <a:lnTo>
                  <a:pt x="8327" y="7336"/>
                </a:lnTo>
                <a:lnTo>
                  <a:pt x="8290" y="7300"/>
                </a:lnTo>
                <a:lnTo>
                  <a:pt x="8180" y="7300"/>
                </a:lnTo>
                <a:lnTo>
                  <a:pt x="8107" y="7336"/>
                </a:lnTo>
                <a:lnTo>
                  <a:pt x="8070" y="7446"/>
                </a:lnTo>
                <a:lnTo>
                  <a:pt x="8034" y="7556"/>
                </a:lnTo>
                <a:lnTo>
                  <a:pt x="7960" y="7520"/>
                </a:lnTo>
                <a:lnTo>
                  <a:pt x="7410" y="7116"/>
                </a:lnTo>
                <a:lnTo>
                  <a:pt x="7447" y="7080"/>
                </a:lnTo>
                <a:lnTo>
                  <a:pt x="7520" y="6970"/>
                </a:lnTo>
                <a:lnTo>
                  <a:pt x="7520" y="6896"/>
                </a:lnTo>
                <a:lnTo>
                  <a:pt x="7520" y="6860"/>
                </a:lnTo>
                <a:lnTo>
                  <a:pt x="7557" y="6750"/>
                </a:lnTo>
                <a:lnTo>
                  <a:pt x="7520" y="6713"/>
                </a:lnTo>
                <a:lnTo>
                  <a:pt x="7483" y="6713"/>
                </a:lnTo>
                <a:lnTo>
                  <a:pt x="7410" y="6750"/>
                </a:lnTo>
                <a:lnTo>
                  <a:pt x="7337" y="6750"/>
                </a:lnTo>
                <a:lnTo>
                  <a:pt x="7227" y="6823"/>
                </a:lnTo>
                <a:lnTo>
                  <a:pt x="7116" y="6896"/>
                </a:lnTo>
                <a:lnTo>
                  <a:pt x="6640" y="6639"/>
                </a:lnTo>
                <a:lnTo>
                  <a:pt x="6640" y="6603"/>
                </a:lnTo>
                <a:lnTo>
                  <a:pt x="7116" y="6163"/>
                </a:lnTo>
                <a:lnTo>
                  <a:pt x="7557" y="5649"/>
                </a:lnTo>
                <a:lnTo>
                  <a:pt x="7593" y="5722"/>
                </a:lnTo>
                <a:lnTo>
                  <a:pt x="7630" y="5759"/>
                </a:lnTo>
                <a:lnTo>
                  <a:pt x="7740" y="5759"/>
                </a:lnTo>
                <a:lnTo>
                  <a:pt x="8034" y="5576"/>
                </a:lnTo>
                <a:lnTo>
                  <a:pt x="8327" y="5392"/>
                </a:lnTo>
                <a:lnTo>
                  <a:pt x="8620" y="5209"/>
                </a:lnTo>
                <a:lnTo>
                  <a:pt x="8914" y="5025"/>
                </a:lnTo>
                <a:lnTo>
                  <a:pt x="9244" y="4879"/>
                </a:lnTo>
                <a:lnTo>
                  <a:pt x="9574" y="4732"/>
                </a:lnTo>
                <a:lnTo>
                  <a:pt x="9941" y="4659"/>
                </a:lnTo>
                <a:lnTo>
                  <a:pt x="10308" y="4622"/>
                </a:lnTo>
                <a:lnTo>
                  <a:pt x="10491" y="4622"/>
                </a:lnTo>
                <a:lnTo>
                  <a:pt x="10675" y="4659"/>
                </a:lnTo>
                <a:lnTo>
                  <a:pt x="10821" y="4732"/>
                </a:lnTo>
                <a:lnTo>
                  <a:pt x="10931" y="4842"/>
                </a:lnTo>
                <a:lnTo>
                  <a:pt x="11041" y="4989"/>
                </a:lnTo>
                <a:lnTo>
                  <a:pt x="11078" y="5136"/>
                </a:lnTo>
                <a:lnTo>
                  <a:pt x="11151" y="5502"/>
                </a:lnTo>
                <a:lnTo>
                  <a:pt x="11151" y="5906"/>
                </a:lnTo>
                <a:lnTo>
                  <a:pt x="11151" y="6309"/>
                </a:lnTo>
                <a:lnTo>
                  <a:pt x="11151" y="6676"/>
                </a:lnTo>
                <a:lnTo>
                  <a:pt x="11188" y="7006"/>
                </a:lnTo>
                <a:lnTo>
                  <a:pt x="11261" y="7373"/>
                </a:lnTo>
                <a:lnTo>
                  <a:pt x="11445" y="7703"/>
                </a:lnTo>
                <a:lnTo>
                  <a:pt x="11408" y="7813"/>
                </a:lnTo>
                <a:lnTo>
                  <a:pt x="11372" y="7923"/>
                </a:lnTo>
                <a:lnTo>
                  <a:pt x="11372" y="8033"/>
                </a:lnTo>
                <a:lnTo>
                  <a:pt x="11372" y="8143"/>
                </a:lnTo>
                <a:lnTo>
                  <a:pt x="11445" y="8253"/>
                </a:lnTo>
                <a:lnTo>
                  <a:pt x="11482" y="8327"/>
                </a:lnTo>
                <a:lnTo>
                  <a:pt x="11592" y="8400"/>
                </a:lnTo>
                <a:lnTo>
                  <a:pt x="11665" y="8474"/>
                </a:lnTo>
                <a:lnTo>
                  <a:pt x="11775" y="8510"/>
                </a:lnTo>
                <a:lnTo>
                  <a:pt x="12105" y="8510"/>
                </a:lnTo>
                <a:lnTo>
                  <a:pt x="12435" y="8694"/>
                </a:lnTo>
                <a:lnTo>
                  <a:pt x="12765" y="8840"/>
                </a:lnTo>
                <a:lnTo>
                  <a:pt x="13022" y="8877"/>
                </a:lnTo>
                <a:lnTo>
                  <a:pt x="13316" y="8877"/>
                </a:lnTo>
                <a:lnTo>
                  <a:pt x="13646" y="8804"/>
                </a:lnTo>
                <a:lnTo>
                  <a:pt x="13939" y="8694"/>
                </a:lnTo>
                <a:lnTo>
                  <a:pt x="14233" y="8584"/>
                </a:lnTo>
                <a:lnTo>
                  <a:pt x="14489" y="8400"/>
                </a:lnTo>
                <a:lnTo>
                  <a:pt x="14746" y="8217"/>
                </a:lnTo>
                <a:lnTo>
                  <a:pt x="14930" y="8033"/>
                </a:lnTo>
                <a:lnTo>
                  <a:pt x="14966" y="7997"/>
                </a:lnTo>
                <a:lnTo>
                  <a:pt x="14966" y="7923"/>
                </a:lnTo>
                <a:lnTo>
                  <a:pt x="14930" y="7813"/>
                </a:lnTo>
                <a:lnTo>
                  <a:pt x="14820" y="7777"/>
                </a:lnTo>
                <a:lnTo>
                  <a:pt x="14710" y="7777"/>
                </a:lnTo>
                <a:lnTo>
                  <a:pt x="14123" y="8143"/>
                </a:lnTo>
                <a:lnTo>
                  <a:pt x="13829" y="8290"/>
                </a:lnTo>
                <a:lnTo>
                  <a:pt x="13462" y="8400"/>
                </a:lnTo>
                <a:lnTo>
                  <a:pt x="13206" y="8474"/>
                </a:lnTo>
                <a:lnTo>
                  <a:pt x="12912" y="8437"/>
                </a:lnTo>
                <a:lnTo>
                  <a:pt x="12692" y="8363"/>
                </a:lnTo>
                <a:lnTo>
                  <a:pt x="12472" y="8217"/>
                </a:lnTo>
                <a:lnTo>
                  <a:pt x="12545" y="8107"/>
                </a:lnTo>
                <a:lnTo>
                  <a:pt x="12582" y="7960"/>
                </a:lnTo>
                <a:lnTo>
                  <a:pt x="12582" y="7850"/>
                </a:lnTo>
                <a:lnTo>
                  <a:pt x="12545" y="7777"/>
                </a:lnTo>
                <a:lnTo>
                  <a:pt x="12509" y="7740"/>
                </a:lnTo>
                <a:lnTo>
                  <a:pt x="12325" y="7630"/>
                </a:lnTo>
                <a:lnTo>
                  <a:pt x="12142" y="7520"/>
                </a:lnTo>
                <a:lnTo>
                  <a:pt x="11812" y="7520"/>
                </a:lnTo>
                <a:lnTo>
                  <a:pt x="11628" y="7116"/>
                </a:lnTo>
                <a:lnTo>
                  <a:pt x="11518" y="6713"/>
                </a:lnTo>
                <a:lnTo>
                  <a:pt x="11518" y="6346"/>
                </a:lnTo>
                <a:lnTo>
                  <a:pt x="11518" y="6016"/>
                </a:lnTo>
                <a:lnTo>
                  <a:pt x="11555" y="5649"/>
                </a:lnTo>
                <a:lnTo>
                  <a:pt x="11518" y="5282"/>
                </a:lnTo>
                <a:lnTo>
                  <a:pt x="11445" y="4989"/>
                </a:lnTo>
                <a:lnTo>
                  <a:pt x="11335" y="4732"/>
                </a:lnTo>
                <a:lnTo>
                  <a:pt x="11188" y="4549"/>
                </a:lnTo>
                <a:lnTo>
                  <a:pt x="11005" y="4402"/>
                </a:lnTo>
                <a:lnTo>
                  <a:pt x="10785" y="4329"/>
                </a:lnTo>
                <a:lnTo>
                  <a:pt x="10565" y="4255"/>
                </a:lnTo>
                <a:lnTo>
                  <a:pt x="10051" y="4255"/>
                </a:lnTo>
                <a:lnTo>
                  <a:pt x="9758" y="4292"/>
                </a:lnTo>
                <a:lnTo>
                  <a:pt x="9464" y="4365"/>
                </a:lnTo>
                <a:lnTo>
                  <a:pt x="8914" y="4585"/>
                </a:lnTo>
                <a:lnTo>
                  <a:pt x="8400" y="4879"/>
                </a:lnTo>
                <a:lnTo>
                  <a:pt x="7960" y="5209"/>
                </a:lnTo>
                <a:lnTo>
                  <a:pt x="8290" y="4769"/>
                </a:lnTo>
                <a:lnTo>
                  <a:pt x="9061" y="3742"/>
                </a:lnTo>
                <a:lnTo>
                  <a:pt x="9464" y="3191"/>
                </a:lnTo>
                <a:lnTo>
                  <a:pt x="9831" y="2641"/>
                </a:lnTo>
                <a:lnTo>
                  <a:pt x="9868" y="2568"/>
                </a:lnTo>
                <a:lnTo>
                  <a:pt x="9868" y="2531"/>
                </a:lnTo>
                <a:lnTo>
                  <a:pt x="9794" y="2421"/>
                </a:lnTo>
                <a:lnTo>
                  <a:pt x="9721" y="2384"/>
                </a:lnTo>
                <a:lnTo>
                  <a:pt x="9684" y="2348"/>
                </a:lnTo>
                <a:close/>
                <a:moveTo>
                  <a:pt x="15663" y="9867"/>
                </a:moveTo>
                <a:lnTo>
                  <a:pt x="15700" y="9904"/>
                </a:lnTo>
                <a:lnTo>
                  <a:pt x="15627" y="10381"/>
                </a:lnTo>
                <a:lnTo>
                  <a:pt x="15663" y="10418"/>
                </a:lnTo>
                <a:lnTo>
                  <a:pt x="15663" y="10454"/>
                </a:lnTo>
                <a:lnTo>
                  <a:pt x="15773" y="10491"/>
                </a:lnTo>
                <a:lnTo>
                  <a:pt x="15443" y="10895"/>
                </a:lnTo>
                <a:lnTo>
                  <a:pt x="15443" y="10821"/>
                </a:lnTo>
                <a:lnTo>
                  <a:pt x="15333" y="10491"/>
                </a:lnTo>
                <a:lnTo>
                  <a:pt x="15296" y="10454"/>
                </a:lnTo>
                <a:lnTo>
                  <a:pt x="15260" y="10454"/>
                </a:lnTo>
                <a:lnTo>
                  <a:pt x="15223" y="10491"/>
                </a:lnTo>
                <a:lnTo>
                  <a:pt x="15223" y="10528"/>
                </a:lnTo>
                <a:lnTo>
                  <a:pt x="15186" y="10821"/>
                </a:lnTo>
                <a:lnTo>
                  <a:pt x="15186" y="11188"/>
                </a:lnTo>
                <a:lnTo>
                  <a:pt x="15223" y="11225"/>
                </a:lnTo>
                <a:lnTo>
                  <a:pt x="14746" y="11848"/>
                </a:lnTo>
                <a:lnTo>
                  <a:pt x="14746" y="11591"/>
                </a:lnTo>
                <a:lnTo>
                  <a:pt x="14746" y="11371"/>
                </a:lnTo>
                <a:lnTo>
                  <a:pt x="14746" y="11115"/>
                </a:lnTo>
                <a:lnTo>
                  <a:pt x="14710" y="11078"/>
                </a:lnTo>
                <a:lnTo>
                  <a:pt x="15333" y="10308"/>
                </a:lnTo>
                <a:lnTo>
                  <a:pt x="15663" y="9867"/>
                </a:lnTo>
                <a:close/>
                <a:moveTo>
                  <a:pt x="14526" y="11298"/>
                </a:moveTo>
                <a:lnTo>
                  <a:pt x="14453" y="11555"/>
                </a:lnTo>
                <a:lnTo>
                  <a:pt x="14416" y="11775"/>
                </a:lnTo>
                <a:lnTo>
                  <a:pt x="14453" y="11885"/>
                </a:lnTo>
                <a:lnTo>
                  <a:pt x="14489" y="11958"/>
                </a:lnTo>
                <a:lnTo>
                  <a:pt x="14563" y="11995"/>
                </a:lnTo>
                <a:lnTo>
                  <a:pt x="14600" y="11995"/>
                </a:lnTo>
                <a:lnTo>
                  <a:pt x="14123" y="12619"/>
                </a:lnTo>
                <a:lnTo>
                  <a:pt x="14049" y="12655"/>
                </a:lnTo>
                <a:lnTo>
                  <a:pt x="14049" y="12362"/>
                </a:lnTo>
                <a:lnTo>
                  <a:pt x="14049" y="12142"/>
                </a:lnTo>
                <a:lnTo>
                  <a:pt x="14049" y="12032"/>
                </a:lnTo>
                <a:lnTo>
                  <a:pt x="14013" y="11922"/>
                </a:lnTo>
                <a:lnTo>
                  <a:pt x="14526" y="11298"/>
                </a:lnTo>
                <a:close/>
                <a:moveTo>
                  <a:pt x="4806" y="7997"/>
                </a:moveTo>
                <a:lnTo>
                  <a:pt x="4769" y="8033"/>
                </a:lnTo>
                <a:lnTo>
                  <a:pt x="4769" y="8070"/>
                </a:lnTo>
                <a:lnTo>
                  <a:pt x="4952" y="8217"/>
                </a:lnTo>
                <a:lnTo>
                  <a:pt x="5099" y="8327"/>
                </a:lnTo>
                <a:lnTo>
                  <a:pt x="5576" y="8584"/>
                </a:lnTo>
                <a:lnTo>
                  <a:pt x="6126" y="8840"/>
                </a:lnTo>
                <a:lnTo>
                  <a:pt x="6640" y="9134"/>
                </a:lnTo>
                <a:lnTo>
                  <a:pt x="7116" y="9501"/>
                </a:lnTo>
                <a:lnTo>
                  <a:pt x="7557" y="9831"/>
                </a:lnTo>
                <a:lnTo>
                  <a:pt x="8437" y="10638"/>
                </a:lnTo>
                <a:lnTo>
                  <a:pt x="9244" y="11371"/>
                </a:lnTo>
                <a:lnTo>
                  <a:pt x="10088" y="12105"/>
                </a:lnTo>
                <a:lnTo>
                  <a:pt x="10344" y="12325"/>
                </a:lnTo>
                <a:lnTo>
                  <a:pt x="10748" y="12655"/>
                </a:lnTo>
                <a:lnTo>
                  <a:pt x="10931" y="12765"/>
                </a:lnTo>
                <a:lnTo>
                  <a:pt x="11115" y="12839"/>
                </a:lnTo>
                <a:lnTo>
                  <a:pt x="11225" y="12839"/>
                </a:lnTo>
                <a:lnTo>
                  <a:pt x="11298" y="12802"/>
                </a:lnTo>
                <a:lnTo>
                  <a:pt x="11335" y="12765"/>
                </a:lnTo>
                <a:lnTo>
                  <a:pt x="11372" y="12692"/>
                </a:lnTo>
                <a:lnTo>
                  <a:pt x="11372" y="12582"/>
                </a:lnTo>
                <a:lnTo>
                  <a:pt x="11335" y="12472"/>
                </a:lnTo>
                <a:lnTo>
                  <a:pt x="11151" y="12325"/>
                </a:lnTo>
                <a:lnTo>
                  <a:pt x="10711" y="11995"/>
                </a:lnTo>
                <a:lnTo>
                  <a:pt x="10271" y="11628"/>
                </a:lnTo>
                <a:lnTo>
                  <a:pt x="9391" y="10858"/>
                </a:lnTo>
                <a:lnTo>
                  <a:pt x="8547" y="10051"/>
                </a:lnTo>
                <a:lnTo>
                  <a:pt x="8107" y="9684"/>
                </a:lnTo>
                <a:lnTo>
                  <a:pt x="7703" y="9354"/>
                </a:lnTo>
                <a:lnTo>
                  <a:pt x="7227" y="9024"/>
                </a:lnTo>
                <a:lnTo>
                  <a:pt x="6786" y="8694"/>
                </a:lnTo>
                <a:lnTo>
                  <a:pt x="6309" y="8437"/>
                </a:lnTo>
                <a:lnTo>
                  <a:pt x="5833" y="8217"/>
                </a:lnTo>
                <a:lnTo>
                  <a:pt x="5356" y="8033"/>
                </a:lnTo>
                <a:lnTo>
                  <a:pt x="5209" y="7997"/>
                </a:lnTo>
                <a:close/>
                <a:moveTo>
                  <a:pt x="954" y="12582"/>
                </a:moveTo>
                <a:lnTo>
                  <a:pt x="1101" y="12692"/>
                </a:lnTo>
                <a:lnTo>
                  <a:pt x="1064" y="12765"/>
                </a:lnTo>
                <a:lnTo>
                  <a:pt x="1064" y="12839"/>
                </a:lnTo>
                <a:lnTo>
                  <a:pt x="1064" y="12875"/>
                </a:lnTo>
                <a:lnTo>
                  <a:pt x="1101" y="12839"/>
                </a:lnTo>
                <a:lnTo>
                  <a:pt x="1211" y="12912"/>
                </a:lnTo>
                <a:lnTo>
                  <a:pt x="1247" y="12985"/>
                </a:lnTo>
                <a:lnTo>
                  <a:pt x="1247" y="13059"/>
                </a:lnTo>
                <a:lnTo>
                  <a:pt x="1284" y="13242"/>
                </a:lnTo>
                <a:lnTo>
                  <a:pt x="991" y="13095"/>
                </a:lnTo>
                <a:lnTo>
                  <a:pt x="844" y="13059"/>
                </a:lnTo>
                <a:lnTo>
                  <a:pt x="697" y="13022"/>
                </a:lnTo>
                <a:lnTo>
                  <a:pt x="844" y="12765"/>
                </a:lnTo>
                <a:lnTo>
                  <a:pt x="954" y="12582"/>
                </a:lnTo>
                <a:close/>
                <a:moveTo>
                  <a:pt x="2715" y="10858"/>
                </a:moveTo>
                <a:lnTo>
                  <a:pt x="2641" y="10931"/>
                </a:lnTo>
                <a:lnTo>
                  <a:pt x="2641" y="10968"/>
                </a:lnTo>
                <a:lnTo>
                  <a:pt x="2788" y="11151"/>
                </a:lnTo>
                <a:lnTo>
                  <a:pt x="2935" y="11261"/>
                </a:lnTo>
                <a:lnTo>
                  <a:pt x="3302" y="11445"/>
                </a:lnTo>
                <a:lnTo>
                  <a:pt x="3778" y="11775"/>
                </a:lnTo>
                <a:lnTo>
                  <a:pt x="4255" y="12105"/>
                </a:lnTo>
                <a:lnTo>
                  <a:pt x="5099" y="12765"/>
                </a:lnTo>
                <a:lnTo>
                  <a:pt x="5539" y="13095"/>
                </a:lnTo>
                <a:lnTo>
                  <a:pt x="5759" y="13242"/>
                </a:lnTo>
                <a:lnTo>
                  <a:pt x="5869" y="13279"/>
                </a:lnTo>
                <a:lnTo>
                  <a:pt x="6053" y="13279"/>
                </a:lnTo>
                <a:lnTo>
                  <a:pt x="6126" y="13242"/>
                </a:lnTo>
                <a:lnTo>
                  <a:pt x="6163" y="13169"/>
                </a:lnTo>
                <a:lnTo>
                  <a:pt x="6126" y="13059"/>
                </a:lnTo>
                <a:lnTo>
                  <a:pt x="6089" y="12985"/>
                </a:lnTo>
                <a:lnTo>
                  <a:pt x="6016" y="12875"/>
                </a:lnTo>
                <a:lnTo>
                  <a:pt x="5869" y="12729"/>
                </a:lnTo>
                <a:lnTo>
                  <a:pt x="5502" y="12472"/>
                </a:lnTo>
                <a:lnTo>
                  <a:pt x="4512" y="11738"/>
                </a:lnTo>
                <a:lnTo>
                  <a:pt x="4035" y="11408"/>
                </a:lnTo>
                <a:lnTo>
                  <a:pt x="3522" y="11078"/>
                </a:lnTo>
                <a:lnTo>
                  <a:pt x="3338" y="11005"/>
                </a:lnTo>
                <a:lnTo>
                  <a:pt x="3118" y="10895"/>
                </a:lnTo>
                <a:lnTo>
                  <a:pt x="2935" y="10858"/>
                </a:lnTo>
                <a:close/>
                <a:moveTo>
                  <a:pt x="13756" y="12252"/>
                </a:moveTo>
                <a:lnTo>
                  <a:pt x="13719" y="12362"/>
                </a:lnTo>
                <a:lnTo>
                  <a:pt x="13719" y="12619"/>
                </a:lnTo>
                <a:lnTo>
                  <a:pt x="13719" y="12912"/>
                </a:lnTo>
                <a:lnTo>
                  <a:pt x="13756" y="12985"/>
                </a:lnTo>
                <a:lnTo>
                  <a:pt x="13793" y="13022"/>
                </a:lnTo>
                <a:lnTo>
                  <a:pt x="13719" y="13095"/>
                </a:lnTo>
                <a:lnTo>
                  <a:pt x="13389" y="13536"/>
                </a:lnTo>
                <a:lnTo>
                  <a:pt x="13426" y="13132"/>
                </a:lnTo>
                <a:lnTo>
                  <a:pt x="13462" y="12912"/>
                </a:lnTo>
                <a:lnTo>
                  <a:pt x="13462" y="12765"/>
                </a:lnTo>
                <a:lnTo>
                  <a:pt x="13426" y="12655"/>
                </a:lnTo>
                <a:lnTo>
                  <a:pt x="13756" y="12252"/>
                </a:lnTo>
                <a:close/>
                <a:moveTo>
                  <a:pt x="4402" y="8694"/>
                </a:moveTo>
                <a:lnTo>
                  <a:pt x="4329" y="8730"/>
                </a:lnTo>
                <a:lnTo>
                  <a:pt x="4255" y="8804"/>
                </a:lnTo>
                <a:lnTo>
                  <a:pt x="4255" y="8877"/>
                </a:lnTo>
                <a:lnTo>
                  <a:pt x="4255" y="8987"/>
                </a:lnTo>
                <a:lnTo>
                  <a:pt x="4292" y="9060"/>
                </a:lnTo>
                <a:lnTo>
                  <a:pt x="4365" y="9134"/>
                </a:lnTo>
                <a:lnTo>
                  <a:pt x="4512" y="9207"/>
                </a:lnTo>
                <a:lnTo>
                  <a:pt x="4842" y="9354"/>
                </a:lnTo>
                <a:lnTo>
                  <a:pt x="5136" y="9501"/>
                </a:lnTo>
                <a:lnTo>
                  <a:pt x="5392" y="9647"/>
                </a:lnTo>
                <a:lnTo>
                  <a:pt x="5869" y="10014"/>
                </a:lnTo>
                <a:lnTo>
                  <a:pt x="6346" y="10418"/>
                </a:lnTo>
                <a:lnTo>
                  <a:pt x="6786" y="10858"/>
                </a:lnTo>
                <a:lnTo>
                  <a:pt x="8584" y="12398"/>
                </a:lnTo>
                <a:lnTo>
                  <a:pt x="9501" y="13169"/>
                </a:lnTo>
                <a:lnTo>
                  <a:pt x="9721" y="13315"/>
                </a:lnTo>
                <a:lnTo>
                  <a:pt x="9941" y="13462"/>
                </a:lnTo>
                <a:lnTo>
                  <a:pt x="10161" y="13572"/>
                </a:lnTo>
                <a:lnTo>
                  <a:pt x="10271" y="13609"/>
                </a:lnTo>
                <a:lnTo>
                  <a:pt x="10381" y="13609"/>
                </a:lnTo>
                <a:lnTo>
                  <a:pt x="10454" y="13572"/>
                </a:lnTo>
                <a:lnTo>
                  <a:pt x="10491" y="13536"/>
                </a:lnTo>
                <a:lnTo>
                  <a:pt x="10528" y="13462"/>
                </a:lnTo>
                <a:lnTo>
                  <a:pt x="10491" y="13389"/>
                </a:lnTo>
                <a:lnTo>
                  <a:pt x="10418" y="13242"/>
                </a:lnTo>
                <a:lnTo>
                  <a:pt x="10271" y="13132"/>
                </a:lnTo>
                <a:lnTo>
                  <a:pt x="9978" y="12949"/>
                </a:lnTo>
                <a:lnTo>
                  <a:pt x="9537" y="12619"/>
                </a:lnTo>
                <a:lnTo>
                  <a:pt x="9134" y="12288"/>
                </a:lnTo>
                <a:lnTo>
                  <a:pt x="7557" y="10931"/>
                </a:lnTo>
                <a:lnTo>
                  <a:pt x="6823" y="10271"/>
                </a:lnTo>
                <a:lnTo>
                  <a:pt x="6089" y="9647"/>
                </a:lnTo>
                <a:lnTo>
                  <a:pt x="5686" y="9354"/>
                </a:lnTo>
                <a:lnTo>
                  <a:pt x="5246" y="9097"/>
                </a:lnTo>
                <a:lnTo>
                  <a:pt x="4769" y="8950"/>
                </a:lnTo>
                <a:lnTo>
                  <a:pt x="4549" y="8840"/>
                </a:lnTo>
                <a:lnTo>
                  <a:pt x="4475" y="8767"/>
                </a:lnTo>
                <a:lnTo>
                  <a:pt x="4439" y="8694"/>
                </a:lnTo>
                <a:close/>
                <a:moveTo>
                  <a:pt x="1541" y="13022"/>
                </a:moveTo>
                <a:lnTo>
                  <a:pt x="2091" y="13389"/>
                </a:lnTo>
                <a:lnTo>
                  <a:pt x="2091" y="13572"/>
                </a:lnTo>
                <a:lnTo>
                  <a:pt x="2126" y="13749"/>
                </a:lnTo>
                <a:lnTo>
                  <a:pt x="1504" y="13389"/>
                </a:lnTo>
                <a:lnTo>
                  <a:pt x="1578" y="13352"/>
                </a:lnTo>
                <a:lnTo>
                  <a:pt x="1614" y="13315"/>
                </a:lnTo>
                <a:lnTo>
                  <a:pt x="1614" y="13279"/>
                </a:lnTo>
                <a:lnTo>
                  <a:pt x="1614" y="13205"/>
                </a:lnTo>
                <a:lnTo>
                  <a:pt x="1541" y="13095"/>
                </a:lnTo>
                <a:lnTo>
                  <a:pt x="1541" y="13022"/>
                </a:lnTo>
                <a:close/>
                <a:moveTo>
                  <a:pt x="13206" y="12949"/>
                </a:moveTo>
                <a:lnTo>
                  <a:pt x="13169" y="13022"/>
                </a:lnTo>
                <a:lnTo>
                  <a:pt x="13059" y="13756"/>
                </a:lnTo>
                <a:lnTo>
                  <a:pt x="13059" y="13829"/>
                </a:lnTo>
                <a:lnTo>
                  <a:pt x="13096" y="13866"/>
                </a:lnTo>
                <a:lnTo>
                  <a:pt x="12912" y="14086"/>
                </a:lnTo>
                <a:lnTo>
                  <a:pt x="12912" y="13719"/>
                </a:lnTo>
                <a:lnTo>
                  <a:pt x="12875" y="13352"/>
                </a:lnTo>
                <a:lnTo>
                  <a:pt x="13206" y="12949"/>
                </a:lnTo>
                <a:close/>
                <a:moveTo>
                  <a:pt x="2458" y="13646"/>
                </a:moveTo>
                <a:lnTo>
                  <a:pt x="2641" y="13792"/>
                </a:lnTo>
                <a:lnTo>
                  <a:pt x="2788" y="13902"/>
                </a:lnTo>
                <a:lnTo>
                  <a:pt x="2788" y="14086"/>
                </a:lnTo>
                <a:lnTo>
                  <a:pt x="2825" y="14233"/>
                </a:lnTo>
                <a:lnTo>
                  <a:pt x="2605" y="14086"/>
                </a:lnTo>
                <a:lnTo>
                  <a:pt x="2385" y="13939"/>
                </a:lnTo>
                <a:lnTo>
                  <a:pt x="2495" y="13939"/>
                </a:lnTo>
                <a:lnTo>
                  <a:pt x="2568" y="13866"/>
                </a:lnTo>
                <a:lnTo>
                  <a:pt x="2568" y="13829"/>
                </a:lnTo>
                <a:lnTo>
                  <a:pt x="2568" y="13756"/>
                </a:lnTo>
                <a:lnTo>
                  <a:pt x="2458" y="13646"/>
                </a:lnTo>
                <a:close/>
                <a:moveTo>
                  <a:pt x="3595" y="9794"/>
                </a:moveTo>
                <a:lnTo>
                  <a:pt x="3558" y="9831"/>
                </a:lnTo>
                <a:lnTo>
                  <a:pt x="3522" y="9867"/>
                </a:lnTo>
                <a:lnTo>
                  <a:pt x="3558" y="9977"/>
                </a:lnTo>
                <a:lnTo>
                  <a:pt x="3595" y="10088"/>
                </a:lnTo>
                <a:lnTo>
                  <a:pt x="3815" y="10234"/>
                </a:lnTo>
                <a:lnTo>
                  <a:pt x="4659" y="10821"/>
                </a:lnTo>
                <a:lnTo>
                  <a:pt x="5466" y="11518"/>
                </a:lnTo>
                <a:lnTo>
                  <a:pt x="6236" y="12178"/>
                </a:lnTo>
                <a:lnTo>
                  <a:pt x="7080" y="12839"/>
                </a:lnTo>
                <a:lnTo>
                  <a:pt x="7923" y="13462"/>
                </a:lnTo>
                <a:lnTo>
                  <a:pt x="8730" y="14049"/>
                </a:lnTo>
                <a:lnTo>
                  <a:pt x="9134" y="14343"/>
                </a:lnTo>
                <a:lnTo>
                  <a:pt x="9574" y="14563"/>
                </a:lnTo>
                <a:lnTo>
                  <a:pt x="9684" y="14563"/>
                </a:lnTo>
                <a:lnTo>
                  <a:pt x="9794" y="14526"/>
                </a:lnTo>
                <a:lnTo>
                  <a:pt x="9868" y="14453"/>
                </a:lnTo>
                <a:lnTo>
                  <a:pt x="9904" y="14416"/>
                </a:lnTo>
                <a:lnTo>
                  <a:pt x="9904" y="14379"/>
                </a:lnTo>
                <a:lnTo>
                  <a:pt x="9904" y="14306"/>
                </a:lnTo>
                <a:lnTo>
                  <a:pt x="9868" y="14269"/>
                </a:lnTo>
                <a:lnTo>
                  <a:pt x="9794" y="14196"/>
                </a:lnTo>
                <a:lnTo>
                  <a:pt x="9721" y="14159"/>
                </a:lnTo>
                <a:lnTo>
                  <a:pt x="9501" y="14012"/>
                </a:lnTo>
                <a:lnTo>
                  <a:pt x="9281" y="13866"/>
                </a:lnTo>
                <a:lnTo>
                  <a:pt x="8290" y="13205"/>
                </a:lnTo>
                <a:lnTo>
                  <a:pt x="7373" y="12508"/>
                </a:lnTo>
                <a:lnTo>
                  <a:pt x="6493" y="11812"/>
                </a:lnTo>
                <a:lnTo>
                  <a:pt x="5649" y="11115"/>
                </a:lnTo>
                <a:lnTo>
                  <a:pt x="4769" y="10418"/>
                </a:lnTo>
                <a:lnTo>
                  <a:pt x="4549" y="10234"/>
                </a:lnTo>
                <a:lnTo>
                  <a:pt x="4145" y="9977"/>
                </a:lnTo>
                <a:lnTo>
                  <a:pt x="3925" y="9867"/>
                </a:lnTo>
                <a:lnTo>
                  <a:pt x="3742" y="9794"/>
                </a:lnTo>
                <a:close/>
                <a:moveTo>
                  <a:pt x="3155" y="14122"/>
                </a:moveTo>
                <a:lnTo>
                  <a:pt x="3778" y="14563"/>
                </a:lnTo>
                <a:lnTo>
                  <a:pt x="3742" y="14746"/>
                </a:lnTo>
                <a:lnTo>
                  <a:pt x="3742" y="14856"/>
                </a:lnTo>
                <a:lnTo>
                  <a:pt x="3338" y="14563"/>
                </a:lnTo>
                <a:lnTo>
                  <a:pt x="3338" y="14489"/>
                </a:lnTo>
                <a:lnTo>
                  <a:pt x="3302" y="14416"/>
                </a:lnTo>
                <a:lnTo>
                  <a:pt x="3192" y="14269"/>
                </a:lnTo>
                <a:lnTo>
                  <a:pt x="3155" y="14122"/>
                </a:lnTo>
                <a:close/>
                <a:moveTo>
                  <a:pt x="12692" y="13536"/>
                </a:moveTo>
                <a:lnTo>
                  <a:pt x="12619" y="13976"/>
                </a:lnTo>
                <a:lnTo>
                  <a:pt x="12582" y="14416"/>
                </a:lnTo>
                <a:lnTo>
                  <a:pt x="12582" y="14489"/>
                </a:lnTo>
                <a:lnTo>
                  <a:pt x="12142" y="15040"/>
                </a:lnTo>
                <a:lnTo>
                  <a:pt x="12142" y="14893"/>
                </a:lnTo>
                <a:lnTo>
                  <a:pt x="12142" y="14563"/>
                </a:lnTo>
                <a:lnTo>
                  <a:pt x="12105" y="14269"/>
                </a:lnTo>
                <a:lnTo>
                  <a:pt x="12692" y="13536"/>
                </a:lnTo>
                <a:close/>
                <a:moveTo>
                  <a:pt x="4035" y="14746"/>
                </a:moveTo>
                <a:lnTo>
                  <a:pt x="4402" y="15003"/>
                </a:lnTo>
                <a:lnTo>
                  <a:pt x="4402" y="15040"/>
                </a:lnTo>
                <a:lnTo>
                  <a:pt x="4402" y="15150"/>
                </a:lnTo>
                <a:lnTo>
                  <a:pt x="4439" y="15223"/>
                </a:lnTo>
                <a:lnTo>
                  <a:pt x="4549" y="15370"/>
                </a:lnTo>
                <a:lnTo>
                  <a:pt x="4659" y="15553"/>
                </a:lnTo>
                <a:lnTo>
                  <a:pt x="4255" y="15223"/>
                </a:lnTo>
                <a:lnTo>
                  <a:pt x="4255" y="15150"/>
                </a:lnTo>
                <a:lnTo>
                  <a:pt x="4219" y="15076"/>
                </a:lnTo>
                <a:lnTo>
                  <a:pt x="4109" y="14966"/>
                </a:lnTo>
                <a:lnTo>
                  <a:pt x="4035" y="14856"/>
                </a:lnTo>
                <a:lnTo>
                  <a:pt x="4035" y="14746"/>
                </a:lnTo>
                <a:close/>
                <a:moveTo>
                  <a:pt x="11922" y="14489"/>
                </a:moveTo>
                <a:lnTo>
                  <a:pt x="11885" y="14856"/>
                </a:lnTo>
                <a:lnTo>
                  <a:pt x="11848" y="15113"/>
                </a:lnTo>
                <a:lnTo>
                  <a:pt x="11848" y="15260"/>
                </a:lnTo>
                <a:lnTo>
                  <a:pt x="11848" y="15370"/>
                </a:lnTo>
                <a:lnTo>
                  <a:pt x="11555" y="15700"/>
                </a:lnTo>
                <a:lnTo>
                  <a:pt x="11592" y="15480"/>
                </a:lnTo>
                <a:lnTo>
                  <a:pt x="11555" y="15223"/>
                </a:lnTo>
                <a:lnTo>
                  <a:pt x="11555" y="15150"/>
                </a:lnTo>
                <a:lnTo>
                  <a:pt x="11482" y="15113"/>
                </a:lnTo>
                <a:lnTo>
                  <a:pt x="11445" y="15113"/>
                </a:lnTo>
                <a:lnTo>
                  <a:pt x="11922" y="14489"/>
                </a:lnTo>
                <a:close/>
                <a:moveTo>
                  <a:pt x="4769" y="15223"/>
                </a:moveTo>
                <a:lnTo>
                  <a:pt x="5026" y="15406"/>
                </a:lnTo>
                <a:lnTo>
                  <a:pt x="5576" y="15810"/>
                </a:lnTo>
                <a:lnTo>
                  <a:pt x="5576" y="15883"/>
                </a:lnTo>
                <a:lnTo>
                  <a:pt x="5576" y="16177"/>
                </a:lnTo>
                <a:lnTo>
                  <a:pt x="5576" y="16287"/>
                </a:lnTo>
                <a:lnTo>
                  <a:pt x="4916" y="15773"/>
                </a:lnTo>
                <a:lnTo>
                  <a:pt x="4952" y="15663"/>
                </a:lnTo>
                <a:lnTo>
                  <a:pt x="4952" y="15553"/>
                </a:lnTo>
                <a:lnTo>
                  <a:pt x="4916" y="15480"/>
                </a:lnTo>
                <a:lnTo>
                  <a:pt x="4879" y="15370"/>
                </a:lnTo>
                <a:lnTo>
                  <a:pt x="4769" y="15223"/>
                </a:lnTo>
                <a:close/>
                <a:moveTo>
                  <a:pt x="5833" y="15993"/>
                </a:moveTo>
                <a:lnTo>
                  <a:pt x="6456" y="16507"/>
                </a:lnTo>
                <a:lnTo>
                  <a:pt x="6420" y="16580"/>
                </a:lnTo>
                <a:lnTo>
                  <a:pt x="6383" y="16690"/>
                </a:lnTo>
                <a:lnTo>
                  <a:pt x="6346" y="16874"/>
                </a:lnTo>
                <a:lnTo>
                  <a:pt x="5869" y="16507"/>
                </a:lnTo>
                <a:lnTo>
                  <a:pt x="5869" y="16323"/>
                </a:lnTo>
                <a:lnTo>
                  <a:pt x="5869" y="16140"/>
                </a:lnTo>
                <a:lnTo>
                  <a:pt x="5833" y="15993"/>
                </a:lnTo>
                <a:close/>
                <a:moveTo>
                  <a:pt x="11298" y="15260"/>
                </a:moveTo>
                <a:lnTo>
                  <a:pt x="11298" y="15443"/>
                </a:lnTo>
                <a:lnTo>
                  <a:pt x="11225" y="15957"/>
                </a:lnTo>
                <a:lnTo>
                  <a:pt x="11225" y="16030"/>
                </a:lnTo>
                <a:lnTo>
                  <a:pt x="11261" y="16067"/>
                </a:lnTo>
                <a:lnTo>
                  <a:pt x="10088" y="17387"/>
                </a:lnTo>
                <a:lnTo>
                  <a:pt x="10088" y="17130"/>
                </a:lnTo>
                <a:lnTo>
                  <a:pt x="10088" y="16984"/>
                </a:lnTo>
                <a:lnTo>
                  <a:pt x="10308" y="16653"/>
                </a:lnTo>
                <a:lnTo>
                  <a:pt x="10821" y="15920"/>
                </a:lnTo>
                <a:lnTo>
                  <a:pt x="10785" y="16067"/>
                </a:lnTo>
                <a:lnTo>
                  <a:pt x="10711" y="16287"/>
                </a:lnTo>
                <a:lnTo>
                  <a:pt x="10711" y="16397"/>
                </a:lnTo>
                <a:lnTo>
                  <a:pt x="10711" y="16507"/>
                </a:lnTo>
                <a:lnTo>
                  <a:pt x="10748" y="16543"/>
                </a:lnTo>
                <a:lnTo>
                  <a:pt x="10785" y="16543"/>
                </a:lnTo>
                <a:lnTo>
                  <a:pt x="10895" y="16470"/>
                </a:lnTo>
                <a:lnTo>
                  <a:pt x="10968" y="16360"/>
                </a:lnTo>
                <a:lnTo>
                  <a:pt x="11005" y="16103"/>
                </a:lnTo>
                <a:lnTo>
                  <a:pt x="11005" y="15663"/>
                </a:lnTo>
                <a:lnTo>
                  <a:pt x="11225" y="15370"/>
                </a:lnTo>
                <a:lnTo>
                  <a:pt x="11298" y="15260"/>
                </a:lnTo>
                <a:close/>
                <a:moveTo>
                  <a:pt x="6566" y="16580"/>
                </a:moveTo>
                <a:lnTo>
                  <a:pt x="7006" y="17020"/>
                </a:lnTo>
                <a:lnTo>
                  <a:pt x="7006" y="17240"/>
                </a:lnTo>
                <a:lnTo>
                  <a:pt x="7006" y="17460"/>
                </a:lnTo>
                <a:lnTo>
                  <a:pt x="6896" y="17350"/>
                </a:lnTo>
                <a:lnTo>
                  <a:pt x="6640" y="17130"/>
                </a:lnTo>
                <a:lnTo>
                  <a:pt x="6640" y="17020"/>
                </a:lnTo>
                <a:lnTo>
                  <a:pt x="6603" y="16800"/>
                </a:lnTo>
                <a:lnTo>
                  <a:pt x="6566" y="16580"/>
                </a:lnTo>
                <a:close/>
                <a:moveTo>
                  <a:pt x="9464" y="404"/>
                </a:moveTo>
                <a:lnTo>
                  <a:pt x="9684" y="440"/>
                </a:lnTo>
                <a:lnTo>
                  <a:pt x="9868" y="477"/>
                </a:lnTo>
                <a:lnTo>
                  <a:pt x="10051" y="587"/>
                </a:lnTo>
                <a:lnTo>
                  <a:pt x="10418" y="844"/>
                </a:lnTo>
                <a:lnTo>
                  <a:pt x="10711" y="1064"/>
                </a:lnTo>
                <a:lnTo>
                  <a:pt x="12582" y="2421"/>
                </a:lnTo>
                <a:lnTo>
                  <a:pt x="14489" y="3815"/>
                </a:lnTo>
                <a:lnTo>
                  <a:pt x="15443" y="4512"/>
                </a:lnTo>
                <a:lnTo>
                  <a:pt x="15700" y="4732"/>
                </a:lnTo>
                <a:lnTo>
                  <a:pt x="15847" y="4805"/>
                </a:lnTo>
                <a:lnTo>
                  <a:pt x="15993" y="4879"/>
                </a:lnTo>
                <a:lnTo>
                  <a:pt x="15590" y="5356"/>
                </a:lnTo>
                <a:lnTo>
                  <a:pt x="15223" y="5869"/>
                </a:lnTo>
                <a:lnTo>
                  <a:pt x="15040" y="6089"/>
                </a:lnTo>
                <a:lnTo>
                  <a:pt x="14856" y="6383"/>
                </a:lnTo>
                <a:lnTo>
                  <a:pt x="14783" y="6529"/>
                </a:lnTo>
                <a:lnTo>
                  <a:pt x="14746" y="6639"/>
                </a:lnTo>
                <a:lnTo>
                  <a:pt x="14746" y="6786"/>
                </a:lnTo>
                <a:lnTo>
                  <a:pt x="14856" y="6896"/>
                </a:lnTo>
                <a:lnTo>
                  <a:pt x="14966" y="7006"/>
                </a:lnTo>
                <a:lnTo>
                  <a:pt x="15076" y="7080"/>
                </a:lnTo>
                <a:lnTo>
                  <a:pt x="15370" y="7190"/>
                </a:lnTo>
                <a:lnTo>
                  <a:pt x="15957" y="7300"/>
                </a:lnTo>
                <a:lnTo>
                  <a:pt x="16727" y="7446"/>
                </a:lnTo>
                <a:lnTo>
                  <a:pt x="17021" y="7520"/>
                </a:lnTo>
                <a:lnTo>
                  <a:pt x="16984" y="7593"/>
                </a:lnTo>
                <a:lnTo>
                  <a:pt x="16470" y="8143"/>
                </a:lnTo>
                <a:lnTo>
                  <a:pt x="15993" y="8730"/>
                </a:lnTo>
                <a:lnTo>
                  <a:pt x="15040" y="9904"/>
                </a:lnTo>
                <a:lnTo>
                  <a:pt x="12912" y="12508"/>
                </a:lnTo>
                <a:lnTo>
                  <a:pt x="11848" y="13792"/>
                </a:lnTo>
                <a:lnTo>
                  <a:pt x="10821" y="15113"/>
                </a:lnTo>
                <a:lnTo>
                  <a:pt x="10344" y="15736"/>
                </a:lnTo>
                <a:lnTo>
                  <a:pt x="9904" y="16397"/>
                </a:lnTo>
                <a:lnTo>
                  <a:pt x="9464" y="17057"/>
                </a:lnTo>
                <a:lnTo>
                  <a:pt x="9317" y="17277"/>
                </a:lnTo>
                <a:lnTo>
                  <a:pt x="9207" y="17497"/>
                </a:lnTo>
                <a:lnTo>
                  <a:pt x="8987" y="17387"/>
                </a:lnTo>
                <a:lnTo>
                  <a:pt x="8767" y="17350"/>
                </a:lnTo>
                <a:lnTo>
                  <a:pt x="8290" y="17204"/>
                </a:lnTo>
                <a:lnTo>
                  <a:pt x="7997" y="17094"/>
                </a:lnTo>
                <a:lnTo>
                  <a:pt x="7740" y="16910"/>
                </a:lnTo>
                <a:lnTo>
                  <a:pt x="7483" y="16727"/>
                </a:lnTo>
                <a:lnTo>
                  <a:pt x="7227" y="16507"/>
                </a:lnTo>
                <a:lnTo>
                  <a:pt x="6750" y="16067"/>
                </a:lnTo>
                <a:lnTo>
                  <a:pt x="6273" y="15663"/>
                </a:lnTo>
                <a:lnTo>
                  <a:pt x="5723" y="15296"/>
                </a:lnTo>
                <a:lnTo>
                  <a:pt x="5209" y="14929"/>
                </a:lnTo>
                <a:lnTo>
                  <a:pt x="3045" y="13462"/>
                </a:lnTo>
                <a:lnTo>
                  <a:pt x="1908" y="12619"/>
                </a:lnTo>
                <a:lnTo>
                  <a:pt x="1321" y="12215"/>
                </a:lnTo>
                <a:lnTo>
                  <a:pt x="697" y="11848"/>
                </a:lnTo>
                <a:lnTo>
                  <a:pt x="624" y="11812"/>
                </a:lnTo>
                <a:lnTo>
                  <a:pt x="1614" y="10381"/>
                </a:lnTo>
                <a:lnTo>
                  <a:pt x="2641" y="8950"/>
                </a:lnTo>
                <a:lnTo>
                  <a:pt x="3668" y="7556"/>
                </a:lnTo>
                <a:lnTo>
                  <a:pt x="4732" y="6163"/>
                </a:lnTo>
                <a:lnTo>
                  <a:pt x="6970" y="3338"/>
                </a:lnTo>
                <a:lnTo>
                  <a:pt x="8144" y="1944"/>
                </a:lnTo>
                <a:lnTo>
                  <a:pt x="8730" y="1284"/>
                </a:lnTo>
                <a:lnTo>
                  <a:pt x="9244" y="550"/>
                </a:lnTo>
                <a:lnTo>
                  <a:pt x="9281" y="477"/>
                </a:lnTo>
                <a:lnTo>
                  <a:pt x="9281" y="404"/>
                </a:lnTo>
                <a:close/>
                <a:moveTo>
                  <a:pt x="7227" y="17204"/>
                </a:moveTo>
                <a:lnTo>
                  <a:pt x="7667" y="17460"/>
                </a:lnTo>
                <a:lnTo>
                  <a:pt x="8107" y="17681"/>
                </a:lnTo>
                <a:lnTo>
                  <a:pt x="8070" y="17937"/>
                </a:lnTo>
                <a:lnTo>
                  <a:pt x="8107" y="18194"/>
                </a:lnTo>
                <a:lnTo>
                  <a:pt x="7850" y="18084"/>
                </a:lnTo>
                <a:lnTo>
                  <a:pt x="7447" y="17791"/>
                </a:lnTo>
                <a:lnTo>
                  <a:pt x="7410" y="17644"/>
                </a:lnTo>
                <a:lnTo>
                  <a:pt x="7337" y="17497"/>
                </a:lnTo>
                <a:lnTo>
                  <a:pt x="7227" y="17204"/>
                </a:lnTo>
                <a:close/>
                <a:moveTo>
                  <a:pt x="9831" y="17460"/>
                </a:moveTo>
                <a:lnTo>
                  <a:pt x="9868" y="17534"/>
                </a:lnTo>
                <a:lnTo>
                  <a:pt x="9904" y="17571"/>
                </a:lnTo>
                <a:lnTo>
                  <a:pt x="9464" y="18084"/>
                </a:lnTo>
                <a:lnTo>
                  <a:pt x="9207" y="18341"/>
                </a:lnTo>
                <a:lnTo>
                  <a:pt x="9171" y="18231"/>
                </a:lnTo>
                <a:lnTo>
                  <a:pt x="9134" y="18121"/>
                </a:lnTo>
                <a:lnTo>
                  <a:pt x="9134" y="17974"/>
                </a:lnTo>
                <a:lnTo>
                  <a:pt x="9317" y="17974"/>
                </a:lnTo>
                <a:lnTo>
                  <a:pt x="9317" y="17937"/>
                </a:lnTo>
                <a:lnTo>
                  <a:pt x="9391" y="17937"/>
                </a:lnTo>
                <a:lnTo>
                  <a:pt x="9464" y="17901"/>
                </a:lnTo>
                <a:lnTo>
                  <a:pt x="9574" y="17827"/>
                </a:lnTo>
                <a:lnTo>
                  <a:pt x="9647" y="17681"/>
                </a:lnTo>
                <a:lnTo>
                  <a:pt x="9794" y="17460"/>
                </a:lnTo>
                <a:close/>
                <a:moveTo>
                  <a:pt x="9464" y="0"/>
                </a:moveTo>
                <a:lnTo>
                  <a:pt x="9281" y="37"/>
                </a:lnTo>
                <a:lnTo>
                  <a:pt x="9134" y="110"/>
                </a:lnTo>
                <a:lnTo>
                  <a:pt x="9024" y="147"/>
                </a:lnTo>
                <a:lnTo>
                  <a:pt x="8951" y="257"/>
                </a:lnTo>
                <a:lnTo>
                  <a:pt x="8914" y="294"/>
                </a:lnTo>
                <a:lnTo>
                  <a:pt x="8914" y="330"/>
                </a:lnTo>
                <a:lnTo>
                  <a:pt x="8327" y="954"/>
                </a:lnTo>
                <a:lnTo>
                  <a:pt x="7740" y="1614"/>
                </a:lnTo>
                <a:lnTo>
                  <a:pt x="6640" y="2971"/>
                </a:lnTo>
                <a:lnTo>
                  <a:pt x="5502" y="4365"/>
                </a:lnTo>
                <a:lnTo>
                  <a:pt x="4402" y="5759"/>
                </a:lnTo>
                <a:lnTo>
                  <a:pt x="2421" y="8400"/>
                </a:lnTo>
                <a:lnTo>
                  <a:pt x="477" y="11041"/>
                </a:lnTo>
                <a:lnTo>
                  <a:pt x="330" y="11261"/>
                </a:lnTo>
                <a:lnTo>
                  <a:pt x="37" y="11701"/>
                </a:lnTo>
                <a:lnTo>
                  <a:pt x="0" y="11775"/>
                </a:lnTo>
                <a:lnTo>
                  <a:pt x="0" y="11885"/>
                </a:lnTo>
                <a:lnTo>
                  <a:pt x="37" y="11958"/>
                </a:lnTo>
                <a:lnTo>
                  <a:pt x="74" y="12032"/>
                </a:lnTo>
                <a:lnTo>
                  <a:pt x="147" y="12068"/>
                </a:lnTo>
                <a:lnTo>
                  <a:pt x="220" y="12105"/>
                </a:lnTo>
                <a:lnTo>
                  <a:pt x="294" y="12105"/>
                </a:lnTo>
                <a:lnTo>
                  <a:pt x="404" y="12068"/>
                </a:lnTo>
                <a:lnTo>
                  <a:pt x="440" y="12142"/>
                </a:lnTo>
                <a:lnTo>
                  <a:pt x="697" y="12398"/>
                </a:lnTo>
                <a:lnTo>
                  <a:pt x="587" y="12508"/>
                </a:lnTo>
                <a:lnTo>
                  <a:pt x="514" y="12655"/>
                </a:lnTo>
                <a:lnTo>
                  <a:pt x="440" y="12802"/>
                </a:lnTo>
                <a:lnTo>
                  <a:pt x="404" y="12949"/>
                </a:lnTo>
                <a:lnTo>
                  <a:pt x="404" y="13022"/>
                </a:lnTo>
                <a:lnTo>
                  <a:pt x="440" y="13059"/>
                </a:lnTo>
                <a:lnTo>
                  <a:pt x="514" y="13095"/>
                </a:lnTo>
                <a:lnTo>
                  <a:pt x="550" y="13095"/>
                </a:lnTo>
                <a:lnTo>
                  <a:pt x="624" y="13205"/>
                </a:lnTo>
                <a:lnTo>
                  <a:pt x="697" y="13315"/>
                </a:lnTo>
                <a:lnTo>
                  <a:pt x="881" y="13462"/>
                </a:lnTo>
                <a:lnTo>
                  <a:pt x="1284" y="13719"/>
                </a:lnTo>
                <a:lnTo>
                  <a:pt x="2385" y="14416"/>
                </a:lnTo>
                <a:lnTo>
                  <a:pt x="3558" y="15223"/>
                </a:lnTo>
                <a:lnTo>
                  <a:pt x="4659" y="16103"/>
                </a:lnTo>
                <a:lnTo>
                  <a:pt x="6420" y="17534"/>
                </a:lnTo>
                <a:lnTo>
                  <a:pt x="6420" y="17571"/>
                </a:lnTo>
                <a:lnTo>
                  <a:pt x="6493" y="17644"/>
                </a:lnTo>
                <a:lnTo>
                  <a:pt x="6566" y="17644"/>
                </a:lnTo>
                <a:lnTo>
                  <a:pt x="6823" y="17864"/>
                </a:lnTo>
                <a:lnTo>
                  <a:pt x="7300" y="18231"/>
                </a:lnTo>
                <a:lnTo>
                  <a:pt x="7777" y="18561"/>
                </a:lnTo>
                <a:lnTo>
                  <a:pt x="8034" y="18671"/>
                </a:lnTo>
                <a:lnTo>
                  <a:pt x="8254" y="18781"/>
                </a:lnTo>
                <a:lnTo>
                  <a:pt x="8510" y="18854"/>
                </a:lnTo>
                <a:lnTo>
                  <a:pt x="8620" y="18854"/>
                </a:lnTo>
                <a:lnTo>
                  <a:pt x="8767" y="18818"/>
                </a:lnTo>
                <a:lnTo>
                  <a:pt x="8804" y="18744"/>
                </a:lnTo>
                <a:lnTo>
                  <a:pt x="8840" y="18708"/>
                </a:lnTo>
                <a:lnTo>
                  <a:pt x="8840" y="18634"/>
                </a:lnTo>
                <a:lnTo>
                  <a:pt x="8804" y="18561"/>
                </a:lnTo>
                <a:lnTo>
                  <a:pt x="8730" y="18488"/>
                </a:lnTo>
                <a:lnTo>
                  <a:pt x="8620" y="18414"/>
                </a:lnTo>
                <a:lnTo>
                  <a:pt x="8437" y="18341"/>
                </a:lnTo>
                <a:lnTo>
                  <a:pt x="8400" y="18341"/>
                </a:lnTo>
                <a:lnTo>
                  <a:pt x="8400" y="18157"/>
                </a:lnTo>
                <a:lnTo>
                  <a:pt x="8400" y="17974"/>
                </a:lnTo>
                <a:lnTo>
                  <a:pt x="8364" y="17791"/>
                </a:lnTo>
                <a:lnTo>
                  <a:pt x="8620" y="17864"/>
                </a:lnTo>
                <a:lnTo>
                  <a:pt x="8951" y="17937"/>
                </a:lnTo>
                <a:lnTo>
                  <a:pt x="8877" y="18121"/>
                </a:lnTo>
                <a:lnTo>
                  <a:pt x="8877" y="18267"/>
                </a:lnTo>
                <a:lnTo>
                  <a:pt x="8914" y="18451"/>
                </a:lnTo>
                <a:lnTo>
                  <a:pt x="8987" y="18598"/>
                </a:lnTo>
                <a:lnTo>
                  <a:pt x="8877" y="18781"/>
                </a:lnTo>
                <a:lnTo>
                  <a:pt x="8877" y="18854"/>
                </a:lnTo>
                <a:lnTo>
                  <a:pt x="8914" y="18964"/>
                </a:lnTo>
                <a:lnTo>
                  <a:pt x="9024" y="19001"/>
                </a:lnTo>
                <a:lnTo>
                  <a:pt x="9097" y="18964"/>
                </a:lnTo>
                <a:lnTo>
                  <a:pt x="9281" y="18854"/>
                </a:lnTo>
                <a:lnTo>
                  <a:pt x="9427" y="18708"/>
                </a:lnTo>
                <a:lnTo>
                  <a:pt x="9721" y="18414"/>
                </a:lnTo>
                <a:lnTo>
                  <a:pt x="10344" y="17717"/>
                </a:lnTo>
                <a:lnTo>
                  <a:pt x="11555" y="16397"/>
                </a:lnTo>
                <a:lnTo>
                  <a:pt x="12802" y="14929"/>
                </a:lnTo>
                <a:lnTo>
                  <a:pt x="14013" y="13462"/>
                </a:lnTo>
                <a:lnTo>
                  <a:pt x="15150" y="11958"/>
                </a:lnTo>
                <a:lnTo>
                  <a:pt x="16214" y="10454"/>
                </a:lnTo>
                <a:lnTo>
                  <a:pt x="17314" y="8950"/>
                </a:lnTo>
                <a:lnTo>
                  <a:pt x="17791" y="8253"/>
                </a:lnTo>
                <a:lnTo>
                  <a:pt x="18011" y="7887"/>
                </a:lnTo>
                <a:lnTo>
                  <a:pt x="18231" y="7483"/>
                </a:lnTo>
                <a:lnTo>
                  <a:pt x="18304" y="7483"/>
                </a:lnTo>
                <a:lnTo>
                  <a:pt x="18341" y="7446"/>
                </a:lnTo>
                <a:lnTo>
                  <a:pt x="18378" y="7373"/>
                </a:lnTo>
                <a:lnTo>
                  <a:pt x="18378" y="7300"/>
                </a:lnTo>
                <a:lnTo>
                  <a:pt x="18268" y="7080"/>
                </a:lnTo>
                <a:lnTo>
                  <a:pt x="18158" y="6860"/>
                </a:lnTo>
                <a:lnTo>
                  <a:pt x="17828" y="6493"/>
                </a:lnTo>
                <a:lnTo>
                  <a:pt x="17644" y="6346"/>
                </a:lnTo>
                <a:lnTo>
                  <a:pt x="17424" y="6199"/>
                </a:lnTo>
                <a:lnTo>
                  <a:pt x="17277" y="6126"/>
                </a:lnTo>
                <a:lnTo>
                  <a:pt x="17131" y="6089"/>
                </a:lnTo>
                <a:lnTo>
                  <a:pt x="16910" y="5576"/>
                </a:lnTo>
                <a:lnTo>
                  <a:pt x="16837" y="5319"/>
                </a:lnTo>
                <a:lnTo>
                  <a:pt x="16800" y="5062"/>
                </a:lnTo>
                <a:lnTo>
                  <a:pt x="16800" y="4915"/>
                </a:lnTo>
                <a:lnTo>
                  <a:pt x="16727" y="4769"/>
                </a:lnTo>
                <a:lnTo>
                  <a:pt x="16654" y="4695"/>
                </a:lnTo>
                <a:lnTo>
                  <a:pt x="16470" y="4695"/>
                </a:lnTo>
                <a:lnTo>
                  <a:pt x="16397" y="4732"/>
                </a:lnTo>
                <a:lnTo>
                  <a:pt x="16360" y="4769"/>
                </a:lnTo>
                <a:lnTo>
                  <a:pt x="16397" y="4842"/>
                </a:lnTo>
                <a:lnTo>
                  <a:pt x="16434" y="4879"/>
                </a:lnTo>
                <a:lnTo>
                  <a:pt x="16434" y="4915"/>
                </a:lnTo>
                <a:lnTo>
                  <a:pt x="16434" y="5099"/>
                </a:lnTo>
                <a:lnTo>
                  <a:pt x="16434" y="5356"/>
                </a:lnTo>
                <a:lnTo>
                  <a:pt x="16470" y="5539"/>
                </a:lnTo>
                <a:lnTo>
                  <a:pt x="16544" y="5759"/>
                </a:lnTo>
                <a:lnTo>
                  <a:pt x="16690" y="6126"/>
                </a:lnTo>
                <a:lnTo>
                  <a:pt x="16984" y="7006"/>
                </a:lnTo>
                <a:lnTo>
                  <a:pt x="17021" y="7080"/>
                </a:lnTo>
                <a:lnTo>
                  <a:pt x="16544" y="6970"/>
                </a:lnTo>
                <a:lnTo>
                  <a:pt x="15920" y="6860"/>
                </a:lnTo>
                <a:lnTo>
                  <a:pt x="15296" y="6713"/>
                </a:lnTo>
                <a:lnTo>
                  <a:pt x="15186" y="6639"/>
                </a:lnTo>
                <a:lnTo>
                  <a:pt x="15223" y="6603"/>
                </a:lnTo>
                <a:lnTo>
                  <a:pt x="15333" y="6419"/>
                </a:lnTo>
                <a:lnTo>
                  <a:pt x="15700" y="5906"/>
                </a:lnTo>
                <a:lnTo>
                  <a:pt x="16030" y="5392"/>
                </a:lnTo>
                <a:lnTo>
                  <a:pt x="16287" y="4915"/>
                </a:lnTo>
                <a:lnTo>
                  <a:pt x="16360" y="4842"/>
                </a:lnTo>
                <a:lnTo>
                  <a:pt x="16360" y="4732"/>
                </a:lnTo>
                <a:lnTo>
                  <a:pt x="16324" y="4622"/>
                </a:lnTo>
                <a:lnTo>
                  <a:pt x="16250" y="4512"/>
                </a:lnTo>
                <a:lnTo>
                  <a:pt x="16067" y="4329"/>
                </a:lnTo>
                <a:lnTo>
                  <a:pt x="15590" y="4035"/>
                </a:lnTo>
                <a:lnTo>
                  <a:pt x="14526" y="3265"/>
                </a:lnTo>
                <a:lnTo>
                  <a:pt x="12435" y="1724"/>
                </a:lnTo>
                <a:lnTo>
                  <a:pt x="11445" y="1027"/>
                </a:lnTo>
                <a:lnTo>
                  <a:pt x="10454" y="330"/>
                </a:lnTo>
                <a:lnTo>
                  <a:pt x="10124" y="147"/>
                </a:lnTo>
                <a:lnTo>
                  <a:pt x="9794" y="37"/>
                </a:lnTo>
                <a:lnTo>
                  <a:pt x="9611" y="0"/>
                </a:lnTo>
                <a:close/>
              </a:path>
            </a:pathLst>
          </a:custGeom>
          <a:solidFill>
            <a:srgbClr val="3C78D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A4C2F4"/>
              </a:solidFill>
              <a:latin typeface="Arial"/>
              <a:ea typeface="Arial"/>
              <a:cs typeface="Arial"/>
              <a:sym typeface="Arial"/>
            </a:endParaRPr>
          </a:p>
        </p:txBody>
      </p:sp>
      <p:sp>
        <p:nvSpPr>
          <p:cNvPr id="946" name="Google Shape;946;p42"/>
          <p:cNvSpPr/>
          <p:nvPr/>
        </p:nvSpPr>
        <p:spPr>
          <a:xfrm>
            <a:off x="700454" y="4557600"/>
            <a:ext cx="504670" cy="400627"/>
          </a:xfrm>
          <a:custGeom>
            <a:avLst/>
            <a:gdLst/>
            <a:ahLst/>
            <a:cxnLst/>
            <a:rect l="l" t="t" r="r" b="b"/>
            <a:pathLst>
              <a:path w="17792" h="14124" extrusionOk="0">
                <a:moveTo>
                  <a:pt x="10565" y="2275"/>
                </a:moveTo>
                <a:lnTo>
                  <a:pt x="10785" y="2312"/>
                </a:lnTo>
                <a:lnTo>
                  <a:pt x="11189" y="2422"/>
                </a:lnTo>
                <a:lnTo>
                  <a:pt x="11555" y="2605"/>
                </a:lnTo>
                <a:lnTo>
                  <a:pt x="11445" y="2605"/>
                </a:lnTo>
                <a:lnTo>
                  <a:pt x="10638" y="2899"/>
                </a:lnTo>
                <a:lnTo>
                  <a:pt x="9868" y="3192"/>
                </a:lnTo>
                <a:lnTo>
                  <a:pt x="9245" y="3449"/>
                </a:lnTo>
                <a:lnTo>
                  <a:pt x="8584" y="3706"/>
                </a:lnTo>
                <a:lnTo>
                  <a:pt x="7961" y="4036"/>
                </a:lnTo>
                <a:lnTo>
                  <a:pt x="7667" y="4219"/>
                </a:lnTo>
                <a:lnTo>
                  <a:pt x="7410" y="4439"/>
                </a:lnTo>
                <a:lnTo>
                  <a:pt x="7631" y="4073"/>
                </a:lnTo>
                <a:lnTo>
                  <a:pt x="7887" y="3743"/>
                </a:lnTo>
                <a:lnTo>
                  <a:pt x="8144" y="3412"/>
                </a:lnTo>
                <a:lnTo>
                  <a:pt x="8438" y="3156"/>
                </a:lnTo>
                <a:lnTo>
                  <a:pt x="8768" y="2899"/>
                </a:lnTo>
                <a:lnTo>
                  <a:pt x="9098" y="2679"/>
                </a:lnTo>
                <a:lnTo>
                  <a:pt x="9501" y="2495"/>
                </a:lnTo>
                <a:lnTo>
                  <a:pt x="9905" y="2349"/>
                </a:lnTo>
                <a:lnTo>
                  <a:pt x="10125" y="2312"/>
                </a:lnTo>
                <a:lnTo>
                  <a:pt x="10345" y="2275"/>
                </a:lnTo>
                <a:close/>
                <a:moveTo>
                  <a:pt x="1285" y="2129"/>
                </a:moveTo>
                <a:lnTo>
                  <a:pt x="1248" y="2165"/>
                </a:lnTo>
                <a:lnTo>
                  <a:pt x="1101" y="2275"/>
                </a:lnTo>
                <a:lnTo>
                  <a:pt x="991" y="2422"/>
                </a:lnTo>
                <a:lnTo>
                  <a:pt x="808" y="2715"/>
                </a:lnTo>
                <a:lnTo>
                  <a:pt x="588" y="2605"/>
                </a:lnTo>
                <a:lnTo>
                  <a:pt x="441" y="2422"/>
                </a:lnTo>
                <a:lnTo>
                  <a:pt x="258" y="2239"/>
                </a:lnTo>
                <a:lnTo>
                  <a:pt x="184" y="2202"/>
                </a:lnTo>
                <a:lnTo>
                  <a:pt x="111" y="2202"/>
                </a:lnTo>
                <a:lnTo>
                  <a:pt x="37" y="2239"/>
                </a:lnTo>
                <a:lnTo>
                  <a:pt x="1" y="2312"/>
                </a:lnTo>
                <a:lnTo>
                  <a:pt x="1" y="2495"/>
                </a:lnTo>
                <a:lnTo>
                  <a:pt x="74" y="2642"/>
                </a:lnTo>
                <a:lnTo>
                  <a:pt x="147" y="2789"/>
                </a:lnTo>
                <a:lnTo>
                  <a:pt x="258" y="2936"/>
                </a:lnTo>
                <a:lnTo>
                  <a:pt x="404" y="3046"/>
                </a:lnTo>
                <a:lnTo>
                  <a:pt x="588" y="3119"/>
                </a:lnTo>
                <a:lnTo>
                  <a:pt x="294" y="3706"/>
                </a:lnTo>
                <a:lnTo>
                  <a:pt x="74" y="4293"/>
                </a:lnTo>
                <a:lnTo>
                  <a:pt x="74" y="4403"/>
                </a:lnTo>
                <a:lnTo>
                  <a:pt x="74" y="4476"/>
                </a:lnTo>
                <a:lnTo>
                  <a:pt x="147" y="4549"/>
                </a:lnTo>
                <a:lnTo>
                  <a:pt x="221" y="4586"/>
                </a:lnTo>
                <a:lnTo>
                  <a:pt x="294" y="4623"/>
                </a:lnTo>
                <a:lnTo>
                  <a:pt x="368" y="4586"/>
                </a:lnTo>
                <a:lnTo>
                  <a:pt x="441" y="4549"/>
                </a:lnTo>
                <a:lnTo>
                  <a:pt x="514" y="4476"/>
                </a:lnTo>
                <a:lnTo>
                  <a:pt x="991" y="3339"/>
                </a:lnTo>
                <a:lnTo>
                  <a:pt x="1248" y="2789"/>
                </a:lnTo>
                <a:lnTo>
                  <a:pt x="1321" y="2495"/>
                </a:lnTo>
                <a:lnTo>
                  <a:pt x="1395" y="2202"/>
                </a:lnTo>
                <a:lnTo>
                  <a:pt x="1358" y="2165"/>
                </a:lnTo>
                <a:lnTo>
                  <a:pt x="1321" y="2129"/>
                </a:lnTo>
                <a:close/>
                <a:moveTo>
                  <a:pt x="11702" y="2715"/>
                </a:moveTo>
                <a:lnTo>
                  <a:pt x="11959" y="2936"/>
                </a:lnTo>
                <a:lnTo>
                  <a:pt x="12142" y="3156"/>
                </a:lnTo>
                <a:lnTo>
                  <a:pt x="12216" y="3266"/>
                </a:lnTo>
                <a:lnTo>
                  <a:pt x="11812" y="3412"/>
                </a:lnTo>
                <a:lnTo>
                  <a:pt x="11445" y="3559"/>
                </a:lnTo>
                <a:lnTo>
                  <a:pt x="9758" y="4183"/>
                </a:lnTo>
                <a:lnTo>
                  <a:pt x="8254" y="4770"/>
                </a:lnTo>
                <a:lnTo>
                  <a:pt x="7484" y="5100"/>
                </a:lnTo>
                <a:lnTo>
                  <a:pt x="7117" y="5283"/>
                </a:lnTo>
                <a:lnTo>
                  <a:pt x="6787" y="5503"/>
                </a:lnTo>
                <a:lnTo>
                  <a:pt x="7337" y="4549"/>
                </a:lnTo>
                <a:lnTo>
                  <a:pt x="7374" y="4549"/>
                </a:lnTo>
                <a:lnTo>
                  <a:pt x="8364" y="4073"/>
                </a:lnTo>
                <a:lnTo>
                  <a:pt x="9355" y="3632"/>
                </a:lnTo>
                <a:lnTo>
                  <a:pt x="11409" y="2862"/>
                </a:lnTo>
                <a:lnTo>
                  <a:pt x="11445" y="2936"/>
                </a:lnTo>
                <a:lnTo>
                  <a:pt x="11519" y="2972"/>
                </a:lnTo>
                <a:lnTo>
                  <a:pt x="11592" y="3009"/>
                </a:lnTo>
                <a:lnTo>
                  <a:pt x="11666" y="2972"/>
                </a:lnTo>
                <a:lnTo>
                  <a:pt x="11739" y="2899"/>
                </a:lnTo>
                <a:lnTo>
                  <a:pt x="11739" y="2789"/>
                </a:lnTo>
                <a:lnTo>
                  <a:pt x="11702" y="2715"/>
                </a:lnTo>
                <a:close/>
                <a:moveTo>
                  <a:pt x="12326" y="3522"/>
                </a:moveTo>
                <a:lnTo>
                  <a:pt x="12399" y="3596"/>
                </a:lnTo>
                <a:lnTo>
                  <a:pt x="12436" y="3596"/>
                </a:lnTo>
                <a:lnTo>
                  <a:pt x="12583" y="3926"/>
                </a:lnTo>
                <a:lnTo>
                  <a:pt x="12546" y="3926"/>
                </a:lnTo>
                <a:lnTo>
                  <a:pt x="12473" y="3963"/>
                </a:lnTo>
                <a:lnTo>
                  <a:pt x="12289" y="4109"/>
                </a:lnTo>
                <a:lnTo>
                  <a:pt x="12106" y="4219"/>
                </a:lnTo>
                <a:lnTo>
                  <a:pt x="11702" y="4403"/>
                </a:lnTo>
                <a:lnTo>
                  <a:pt x="11262" y="4586"/>
                </a:lnTo>
                <a:lnTo>
                  <a:pt x="10822" y="4733"/>
                </a:lnTo>
                <a:lnTo>
                  <a:pt x="9941" y="5026"/>
                </a:lnTo>
                <a:lnTo>
                  <a:pt x="9061" y="5393"/>
                </a:lnTo>
                <a:lnTo>
                  <a:pt x="8217" y="5723"/>
                </a:lnTo>
                <a:lnTo>
                  <a:pt x="7374" y="6127"/>
                </a:lnTo>
                <a:lnTo>
                  <a:pt x="6750" y="6384"/>
                </a:lnTo>
                <a:lnTo>
                  <a:pt x="6420" y="6567"/>
                </a:lnTo>
                <a:lnTo>
                  <a:pt x="6090" y="6750"/>
                </a:lnTo>
                <a:lnTo>
                  <a:pt x="6310" y="6384"/>
                </a:lnTo>
                <a:lnTo>
                  <a:pt x="6677" y="5650"/>
                </a:lnTo>
                <a:lnTo>
                  <a:pt x="7410" y="5467"/>
                </a:lnTo>
                <a:lnTo>
                  <a:pt x="8107" y="5173"/>
                </a:lnTo>
                <a:lnTo>
                  <a:pt x="9465" y="4623"/>
                </a:lnTo>
                <a:lnTo>
                  <a:pt x="10932" y="4073"/>
                </a:lnTo>
                <a:lnTo>
                  <a:pt x="11629" y="3816"/>
                </a:lnTo>
                <a:lnTo>
                  <a:pt x="12326" y="3522"/>
                </a:lnTo>
                <a:close/>
                <a:moveTo>
                  <a:pt x="5100" y="8401"/>
                </a:moveTo>
                <a:lnTo>
                  <a:pt x="4989" y="8438"/>
                </a:lnTo>
                <a:lnTo>
                  <a:pt x="4953" y="8474"/>
                </a:lnTo>
                <a:lnTo>
                  <a:pt x="4953" y="8511"/>
                </a:lnTo>
                <a:lnTo>
                  <a:pt x="4916" y="8768"/>
                </a:lnTo>
                <a:lnTo>
                  <a:pt x="4879" y="8988"/>
                </a:lnTo>
                <a:lnTo>
                  <a:pt x="4879" y="9245"/>
                </a:lnTo>
                <a:lnTo>
                  <a:pt x="4916" y="9355"/>
                </a:lnTo>
                <a:lnTo>
                  <a:pt x="4989" y="9465"/>
                </a:lnTo>
                <a:lnTo>
                  <a:pt x="5026" y="9501"/>
                </a:lnTo>
                <a:lnTo>
                  <a:pt x="5173" y="9501"/>
                </a:lnTo>
                <a:lnTo>
                  <a:pt x="5210" y="9465"/>
                </a:lnTo>
                <a:lnTo>
                  <a:pt x="5283" y="9391"/>
                </a:lnTo>
                <a:lnTo>
                  <a:pt x="5320" y="9281"/>
                </a:lnTo>
                <a:lnTo>
                  <a:pt x="5320" y="9061"/>
                </a:lnTo>
                <a:lnTo>
                  <a:pt x="5320" y="8768"/>
                </a:lnTo>
                <a:lnTo>
                  <a:pt x="5283" y="8511"/>
                </a:lnTo>
                <a:lnTo>
                  <a:pt x="5246" y="8474"/>
                </a:lnTo>
                <a:lnTo>
                  <a:pt x="5210" y="8438"/>
                </a:lnTo>
                <a:lnTo>
                  <a:pt x="5100" y="8401"/>
                </a:lnTo>
                <a:close/>
                <a:moveTo>
                  <a:pt x="5210" y="9685"/>
                </a:moveTo>
                <a:lnTo>
                  <a:pt x="5136" y="9722"/>
                </a:lnTo>
                <a:lnTo>
                  <a:pt x="5063" y="9758"/>
                </a:lnTo>
                <a:lnTo>
                  <a:pt x="5026" y="9795"/>
                </a:lnTo>
                <a:lnTo>
                  <a:pt x="4989" y="9905"/>
                </a:lnTo>
                <a:lnTo>
                  <a:pt x="4989" y="9978"/>
                </a:lnTo>
                <a:lnTo>
                  <a:pt x="4916" y="10308"/>
                </a:lnTo>
                <a:lnTo>
                  <a:pt x="4916" y="10639"/>
                </a:lnTo>
                <a:lnTo>
                  <a:pt x="4953" y="10749"/>
                </a:lnTo>
                <a:lnTo>
                  <a:pt x="4989" y="10785"/>
                </a:lnTo>
                <a:lnTo>
                  <a:pt x="5063" y="10822"/>
                </a:lnTo>
                <a:lnTo>
                  <a:pt x="5173" y="10822"/>
                </a:lnTo>
                <a:lnTo>
                  <a:pt x="5246" y="10785"/>
                </a:lnTo>
                <a:lnTo>
                  <a:pt x="5283" y="10749"/>
                </a:lnTo>
                <a:lnTo>
                  <a:pt x="5283" y="10639"/>
                </a:lnTo>
                <a:lnTo>
                  <a:pt x="5283" y="10272"/>
                </a:lnTo>
                <a:lnTo>
                  <a:pt x="5356" y="9905"/>
                </a:lnTo>
                <a:lnTo>
                  <a:pt x="5356" y="9832"/>
                </a:lnTo>
                <a:lnTo>
                  <a:pt x="5320" y="9758"/>
                </a:lnTo>
                <a:lnTo>
                  <a:pt x="5283" y="9722"/>
                </a:lnTo>
                <a:lnTo>
                  <a:pt x="5210" y="9685"/>
                </a:lnTo>
                <a:close/>
                <a:moveTo>
                  <a:pt x="14600" y="9501"/>
                </a:moveTo>
                <a:lnTo>
                  <a:pt x="14563" y="9575"/>
                </a:lnTo>
                <a:lnTo>
                  <a:pt x="14490" y="9868"/>
                </a:lnTo>
                <a:lnTo>
                  <a:pt x="14417" y="10125"/>
                </a:lnTo>
                <a:lnTo>
                  <a:pt x="14380" y="10712"/>
                </a:lnTo>
                <a:lnTo>
                  <a:pt x="14417" y="10785"/>
                </a:lnTo>
                <a:lnTo>
                  <a:pt x="14453" y="10859"/>
                </a:lnTo>
                <a:lnTo>
                  <a:pt x="14527" y="10895"/>
                </a:lnTo>
                <a:lnTo>
                  <a:pt x="14600" y="10932"/>
                </a:lnTo>
                <a:lnTo>
                  <a:pt x="14673" y="10932"/>
                </a:lnTo>
                <a:lnTo>
                  <a:pt x="14747" y="10895"/>
                </a:lnTo>
                <a:lnTo>
                  <a:pt x="14783" y="10859"/>
                </a:lnTo>
                <a:lnTo>
                  <a:pt x="14820" y="10785"/>
                </a:lnTo>
                <a:lnTo>
                  <a:pt x="14820" y="10639"/>
                </a:lnTo>
                <a:lnTo>
                  <a:pt x="14820" y="10088"/>
                </a:lnTo>
                <a:lnTo>
                  <a:pt x="14820" y="9832"/>
                </a:lnTo>
                <a:lnTo>
                  <a:pt x="14747" y="9575"/>
                </a:lnTo>
                <a:lnTo>
                  <a:pt x="14710" y="9501"/>
                </a:lnTo>
                <a:close/>
                <a:moveTo>
                  <a:pt x="12729" y="4183"/>
                </a:moveTo>
                <a:lnTo>
                  <a:pt x="12986" y="4880"/>
                </a:lnTo>
                <a:lnTo>
                  <a:pt x="12766" y="4990"/>
                </a:lnTo>
                <a:lnTo>
                  <a:pt x="12509" y="5100"/>
                </a:lnTo>
                <a:lnTo>
                  <a:pt x="12032" y="5320"/>
                </a:lnTo>
                <a:lnTo>
                  <a:pt x="10969" y="5833"/>
                </a:lnTo>
                <a:lnTo>
                  <a:pt x="9978" y="6310"/>
                </a:lnTo>
                <a:lnTo>
                  <a:pt x="8988" y="6714"/>
                </a:lnTo>
                <a:lnTo>
                  <a:pt x="8071" y="7007"/>
                </a:lnTo>
                <a:lnTo>
                  <a:pt x="7117" y="7301"/>
                </a:lnTo>
                <a:lnTo>
                  <a:pt x="6677" y="7484"/>
                </a:lnTo>
                <a:lnTo>
                  <a:pt x="6237" y="7704"/>
                </a:lnTo>
                <a:lnTo>
                  <a:pt x="5796" y="7924"/>
                </a:lnTo>
                <a:lnTo>
                  <a:pt x="5430" y="8218"/>
                </a:lnTo>
                <a:lnTo>
                  <a:pt x="5393" y="8254"/>
                </a:lnTo>
                <a:lnTo>
                  <a:pt x="5393" y="8291"/>
                </a:lnTo>
                <a:lnTo>
                  <a:pt x="5430" y="8328"/>
                </a:lnTo>
                <a:lnTo>
                  <a:pt x="5466" y="8328"/>
                </a:lnTo>
                <a:lnTo>
                  <a:pt x="6420" y="7961"/>
                </a:lnTo>
                <a:lnTo>
                  <a:pt x="7337" y="7594"/>
                </a:lnTo>
                <a:lnTo>
                  <a:pt x="8364" y="7264"/>
                </a:lnTo>
                <a:lnTo>
                  <a:pt x="9391" y="6897"/>
                </a:lnTo>
                <a:lnTo>
                  <a:pt x="10345" y="6530"/>
                </a:lnTo>
                <a:lnTo>
                  <a:pt x="11262" y="6090"/>
                </a:lnTo>
                <a:lnTo>
                  <a:pt x="12326" y="5577"/>
                </a:lnTo>
                <a:lnTo>
                  <a:pt x="12729" y="5393"/>
                </a:lnTo>
                <a:lnTo>
                  <a:pt x="12913" y="5283"/>
                </a:lnTo>
                <a:lnTo>
                  <a:pt x="13133" y="5210"/>
                </a:lnTo>
                <a:lnTo>
                  <a:pt x="13169" y="5356"/>
                </a:lnTo>
                <a:lnTo>
                  <a:pt x="13426" y="5870"/>
                </a:lnTo>
                <a:lnTo>
                  <a:pt x="13390" y="5870"/>
                </a:lnTo>
                <a:lnTo>
                  <a:pt x="13353" y="5797"/>
                </a:lnTo>
                <a:lnTo>
                  <a:pt x="13280" y="5760"/>
                </a:lnTo>
                <a:lnTo>
                  <a:pt x="13206" y="5723"/>
                </a:lnTo>
                <a:lnTo>
                  <a:pt x="13133" y="5760"/>
                </a:lnTo>
                <a:lnTo>
                  <a:pt x="12216" y="6237"/>
                </a:lnTo>
                <a:lnTo>
                  <a:pt x="11299" y="6677"/>
                </a:lnTo>
                <a:lnTo>
                  <a:pt x="10345" y="7081"/>
                </a:lnTo>
                <a:lnTo>
                  <a:pt x="9428" y="7484"/>
                </a:lnTo>
                <a:lnTo>
                  <a:pt x="8474" y="7851"/>
                </a:lnTo>
                <a:lnTo>
                  <a:pt x="7520" y="8181"/>
                </a:lnTo>
                <a:lnTo>
                  <a:pt x="6640" y="8474"/>
                </a:lnTo>
                <a:lnTo>
                  <a:pt x="6163" y="8658"/>
                </a:lnTo>
                <a:lnTo>
                  <a:pt x="5980" y="8768"/>
                </a:lnTo>
                <a:lnTo>
                  <a:pt x="5760" y="8878"/>
                </a:lnTo>
                <a:lnTo>
                  <a:pt x="5760" y="8915"/>
                </a:lnTo>
                <a:lnTo>
                  <a:pt x="5760" y="8951"/>
                </a:lnTo>
                <a:lnTo>
                  <a:pt x="6273" y="8951"/>
                </a:lnTo>
                <a:lnTo>
                  <a:pt x="6713" y="8805"/>
                </a:lnTo>
                <a:lnTo>
                  <a:pt x="7631" y="8511"/>
                </a:lnTo>
                <a:lnTo>
                  <a:pt x="8621" y="8144"/>
                </a:lnTo>
                <a:lnTo>
                  <a:pt x="9611" y="7777"/>
                </a:lnTo>
                <a:lnTo>
                  <a:pt x="10528" y="7411"/>
                </a:lnTo>
                <a:lnTo>
                  <a:pt x="11409" y="7007"/>
                </a:lnTo>
                <a:lnTo>
                  <a:pt x="12289" y="6604"/>
                </a:lnTo>
                <a:lnTo>
                  <a:pt x="13133" y="6163"/>
                </a:lnTo>
                <a:lnTo>
                  <a:pt x="13206" y="6200"/>
                </a:lnTo>
                <a:lnTo>
                  <a:pt x="13316" y="6200"/>
                </a:lnTo>
                <a:lnTo>
                  <a:pt x="13390" y="6163"/>
                </a:lnTo>
                <a:lnTo>
                  <a:pt x="13463" y="6090"/>
                </a:lnTo>
                <a:lnTo>
                  <a:pt x="13500" y="6053"/>
                </a:lnTo>
                <a:lnTo>
                  <a:pt x="13866" y="6714"/>
                </a:lnTo>
                <a:lnTo>
                  <a:pt x="13646" y="6787"/>
                </a:lnTo>
                <a:lnTo>
                  <a:pt x="13463" y="6860"/>
                </a:lnTo>
                <a:lnTo>
                  <a:pt x="12913" y="7081"/>
                </a:lnTo>
                <a:lnTo>
                  <a:pt x="12399" y="7337"/>
                </a:lnTo>
                <a:lnTo>
                  <a:pt x="11225" y="7961"/>
                </a:lnTo>
                <a:lnTo>
                  <a:pt x="10675" y="8254"/>
                </a:lnTo>
                <a:lnTo>
                  <a:pt x="10052" y="8548"/>
                </a:lnTo>
                <a:lnTo>
                  <a:pt x="9428" y="8768"/>
                </a:lnTo>
                <a:lnTo>
                  <a:pt x="8804" y="8951"/>
                </a:lnTo>
                <a:lnTo>
                  <a:pt x="7520" y="9318"/>
                </a:lnTo>
                <a:lnTo>
                  <a:pt x="6200" y="9722"/>
                </a:lnTo>
                <a:lnTo>
                  <a:pt x="5796" y="9868"/>
                </a:lnTo>
                <a:lnTo>
                  <a:pt x="5650" y="10015"/>
                </a:lnTo>
                <a:lnTo>
                  <a:pt x="5576" y="10052"/>
                </a:lnTo>
                <a:lnTo>
                  <a:pt x="5576" y="10015"/>
                </a:lnTo>
                <a:lnTo>
                  <a:pt x="5540" y="9978"/>
                </a:lnTo>
                <a:lnTo>
                  <a:pt x="5540" y="10015"/>
                </a:lnTo>
                <a:lnTo>
                  <a:pt x="5503" y="10088"/>
                </a:lnTo>
                <a:lnTo>
                  <a:pt x="5503" y="10198"/>
                </a:lnTo>
                <a:lnTo>
                  <a:pt x="5540" y="10235"/>
                </a:lnTo>
                <a:lnTo>
                  <a:pt x="5576" y="10235"/>
                </a:lnTo>
                <a:lnTo>
                  <a:pt x="5796" y="10125"/>
                </a:lnTo>
                <a:lnTo>
                  <a:pt x="6017" y="10052"/>
                </a:lnTo>
                <a:lnTo>
                  <a:pt x="6530" y="9942"/>
                </a:lnTo>
                <a:lnTo>
                  <a:pt x="7704" y="9575"/>
                </a:lnTo>
                <a:lnTo>
                  <a:pt x="8878" y="9281"/>
                </a:lnTo>
                <a:lnTo>
                  <a:pt x="9465" y="9098"/>
                </a:lnTo>
                <a:lnTo>
                  <a:pt x="10015" y="8878"/>
                </a:lnTo>
                <a:lnTo>
                  <a:pt x="10528" y="8695"/>
                </a:lnTo>
                <a:lnTo>
                  <a:pt x="11005" y="8438"/>
                </a:lnTo>
                <a:lnTo>
                  <a:pt x="11959" y="7924"/>
                </a:lnTo>
                <a:lnTo>
                  <a:pt x="12473" y="7667"/>
                </a:lnTo>
                <a:lnTo>
                  <a:pt x="12986" y="7411"/>
                </a:lnTo>
                <a:lnTo>
                  <a:pt x="13573" y="7191"/>
                </a:lnTo>
                <a:lnTo>
                  <a:pt x="13756" y="7117"/>
                </a:lnTo>
                <a:lnTo>
                  <a:pt x="14013" y="7044"/>
                </a:lnTo>
                <a:lnTo>
                  <a:pt x="14050" y="7081"/>
                </a:lnTo>
                <a:lnTo>
                  <a:pt x="14160" y="7081"/>
                </a:lnTo>
                <a:lnTo>
                  <a:pt x="14197" y="7191"/>
                </a:lnTo>
                <a:lnTo>
                  <a:pt x="13830" y="7374"/>
                </a:lnTo>
                <a:lnTo>
                  <a:pt x="13500" y="7594"/>
                </a:lnTo>
                <a:lnTo>
                  <a:pt x="12436" y="8218"/>
                </a:lnTo>
                <a:lnTo>
                  <a:pt x="11335" y="8768"/>
                </a:lnTo>
                <a:lnTo>
                  <a:pt x="10198" y="9245"/>
                </a:lnTo>
                <a:lnTo>
                  <a:pt x="9061" y="9685"/>
                </a:lnTo>
                <a:lnTo>
                  <a:pt x="7887" y="10088"/>
                </a:lnTo>
                <a:lnTo>
                  <a:pt x="6750" y="10455"/>
                </a:lnTo>
                <a:lnTo>
                  <a:pt x="6200" y="10639"/>
                </a:lnTo>
                <a:lnTo>
                  <a:pt x="5906" y="10749"/>
                </a:lnTo>
                <a:lnTo>
                  <a:pt x="5650" y="10895"/>
                </a:lnTo>
                <a:lnTo>
                  <a:pt x="5613" y="10932"/>
                </a:lnTo>
                <a:lnTo>
                  <a:pt x="5613" y="10969"/>
                </a:lnTo>
                <a:lnTo>
                  <a:pt x="5613" y="11005"/>
                </a:lnTo>
                <a:lnTo>
                  <a:pt x="5686" y="11042"/>
                </a:lnTo>
                <a:lnTo>
                  <a:pt x="5943" y="11005"/>
                </a:lnTo>
                <a:lnTo>
                  <a:pt x="6200" y="10969"/>
                </a:lnTo>
                <a:lnTo>
                  <a:pt x="6713" y="10822"/>
                </a:lnTo>
                <a:lnTo>
                  <a:pt x="7337" y="10602"/>
                </a:lnTo>
                <a:lnTo>
                  <a:pt x="7961" y="10419"/>
                </a:lnTo>
                <a:lnTo>
                  <a:pt x="9208" y="10015"/>
                </a:lnTo>
                <a:lnTo>
                  <a:pt x="10418" y="9538"/>
                </a:lnTo>
                <a:lnTo>
                  <a:pt x="11445" y="9061"/>
                </a:lnTo>
                <a:lnTo>
                  <a:pt x="12473" y="8584"/>
                </a:lnTo>
                <a:lnTo>
                  <a:pt x="13573" y="7961"/>
                </a:lnTo>
                <a:lnTo>
                  <a:pt x="14013" y="7741"/>
                </a:lnTo>
                <a:lnTo>
                  <a:pt x="14233" y="7594"/>
                </a:lnTo>
                <a:lnTo>
                  <a:pt x="14417" y="7447"/>
                </a:lnTo>
                <a:lnTo>
                  <a:pt x="14527" y="7594"/>
                </a:lnTo>
                <a:lnTo>
                  <a:pt x="14527" y="7631"/>
                </a:lnTo>
                <a:lnTo>
                  <a:pt x="14417" y="7961"/>
                </a:lnTo>
                <a:lnTo>
                  <a:pt x="14417" y="8328"/>
                </a:lnTo>
                <a:lnTo>
                  <a:pt x="14343" y="8254"/>
                </a:lnTo>
                <a:lnTo>
                  <a:pt x="14233" y="8254"/>
                </a:lnTo>
                <a:lnTo>
                  <a:pt x="13830" y="8438"/>
                </a:lnTo>
                <a:lnTo>
                  <a:pt x="13426" y="8658"/>
                </a:lnTo>
                <a:lnTo>
                  <a:pt x="12693" y="9135"/>
                </a:lnTo>
                <a:lnTo>
                  <a:pt x="12252" y="9428"/>
                </a:lnTo>
                <a:lnTo>
                  <a:pt x="11776" y="9685"/>
                </a:lnTo>
                <a:lnTo>
                  <a:pt x="11299" y="9942"/>
                </a:lnTo>
                <a:lnTo>
                  <a:pt x="10822" y="10125"/>
                </a:lnTo>
                <a:lnTo>
                  <a:pt x="8658" y="10822"/>
                </a:lnTo>
                <a:lnTo>
                  <a:pt x="7741" y="11115"/>
                </a:lnTo>
                <a:lnTo>
                  <a:pt x="7300" y="11262"/>
                </a:lnTo>
                <a:lnTo>
                  <a:pt x="6860" y="11446"/>
                </a:lnTo>
                <a:lnTo>
                  <a:pt x="5283" y="11409"/>
                </a:lnTo>
                <a:lnTo>
                  <a:pt x="5246" y="11189"/>
                </a:lnTo>
                <a:lnTo>
                  <a:pt x="5173" y="11115"/>
                </a:lnTo>
                <a:lnTo>
                  <a:pt x="5026" y="11115"/>
                </a:lnTo>
                <a:lnTo>
                  <a:pt x="4989" y="11189"/>
                </a:lnTo>
                <a:lnTo>
                  <a:pt x="4953" y="11409"/>
                </a:lnTo>
                <a:lnTo>
                  <a:pt x="4182" y="11336"/>
                </a:lnTo>
                <a:lnTo>
                  <a:pt x="3816" y="11336"/>
                </a:lnTo>
                <a:lnTo>
                  <a:pt x="3412" y="11372"/>
                </a:lnTo>
                <a:lnTo>
                  <a:pt x="3119" y="11409"/>
                </a:lnTo>
                <a:lnTo>
                  <a:pt x="2862" y="11556"/>
                </a:lnTo>
                <a:lnTo>
                  <a:pt x="2825" y="11005"/>
                </a:lnTo>
                <a:lnTo>
                  <a:pt x="2715" y="9428"/>
                </a:lnTo>
                <a:lnTo>
                  <a:pt x="2715" y="9171"/>
                </a:lnTo>
                <a:lnTo>
                  <a:pt x="2972" y="9171"/>
                </a:lnTo>
                <a:lnTo>
                  <a:pt x="3265" y="9135"/>
                </a:lnTo>
                <a:lnTo>
                  <a:pt x="3522" y="9061"/>
                </a:lnTo>
                <a:lnTo>
                  <a:pt x="3779" y="8988"/>
                </a:lnTo>
                <a:lnTo>
                  <a:pt x="4036" y="8841"/>
                </a:lnTo>
                <a:lnTo>
                  <a:pt x="4293" y="8695"/>
                </a:lnTo>
                <a:lnTo>
                  <a:pt x="4733" y="8401"/>
                </a:lnTo>
                <a:lnTo>
                  <a:pt x="5063" y="8108"/>
                </a:lnTo>
                <a:lnTo>
                  <a:pt x="5356" y="7777"/>
                </a:lnTo>
                <a:lnTo>
                  <a:pt x="5613" y="7447"/>
                </a:lnTo>
                <a:lnTo>
                  <a:pt x="5870" y="7117"/>
                </a:lnTo>
                <a:lnTo>
                  <a:pt x="6273" y="7007"/>
                </a:lnTo>
                <a:lnTo>
                  <a:pt x="6640" y="6824"/>
                </a:lnTo>
                <a:lnTo>
                  <a:pt x="7410" y="6420"/>
                </a:lnTo>
                <a:lnTo>
                  <a:pt x="8401" y="5980"/>
                </a:lnTo>
                <a:lnTo>
                  <a:pt x="9355" y="5577"/>
                </a:lnTo>
                <a:lnTo>
                  <a:pt x="10308" y="5246"/>
                </a:lnTo>
                <a:lnTo>
                  <a:pt x="11262" y="4880"/>
                </a:lnTo>
                <a:lnTo>
                  <a:pt x="12032" y="4623"/>
                </a:lnTo>
                <a:lnTo>
                  <a:pt x="12436" y="4403"/>
                </a:lnTo>
                <a:lnTo>
                  <a:pt x="12619" y="4219"/>
                </a:lnTo>
                <a:lnTo>
                  <a:pt x="12729" y="4183"/>
                </a:lnTo>
                <a:close/>
                <a:moveTo>
                  <a:pt x="2385" y="1"/>
                </a:moveTo>
                <a:lnTo>
                  <a:pt x="2238" y="38"/>
                </a:lnTo>
                <a:lnTo>
                  <a:pt x="2202" y="74"/>
                </a:lnTo>
                <a:lnTo>
                  <a:pt x="2165" y="111"/>
                </a:lnTo>
                <a:lnTo>
                  <a:pt x="2055" y="368"/>
                </a:lnTo>
                <a:lnTo>
                  <a:pt x="1982" y="515"/>
                </a:lnTo>
                <a:lnTo>
                  <a:pt x="1578" y="1432"/>
                </a:lnTo>
                <a:lnTo>
                  <a:pt x="1541" y="1542"/>
                </a:lnTo>
                <a:lnTo>
                  <a:pt x="1578" y="1615"/>
                </a:lnTo>
                <a:lnTo>
                  <a:pt x="1615" y="1688"/>
                </a:lnTo>
                <a:lnTo>
                  <a:pt x="1688" y="1762"/>
                </a:lnTo>
                <a:lnTo>
                  <a:pt x="1761" y="1798"/>
                </a:lnTo>
                <a:lnTo>
                  <a:pt x="1835" y="1798"/>
                </a:lnTo>
                <a:lnTo>
                  <a:pt x="1908" y="1762"/>
                </a:lnTo>
                <a:lnTo>
                  <a:pt x="1982" y="1652"/>
                </a:lnTo>
                <a:lnTo>
                  <a:pt x="2128" y="1358"/>
                </a:lnTo>
                <a:lnTo>
                  <a:pt x="2092" y="2165"/>
                </a:lnTo>
                <a:lnTo>
                  <a:pt x="2092" y="2972"/>
                </a:lnTo>
                <a:lnTo>
                  <a:pt x="2055" y="4073"/>
                </a:lnTo>
                <a:lnTo>
                  <a:pt x="1982" y="4109"/>
                </a:lnTo>
                <a:lnTo>
                  <a:pt x="1835" y="4073"/>
                </a:lnTo>
                <a:lnTo>
                  <a:pt x="1725" y="3999"/>
                </a:lnTo>
                <a:lnTo>
                  <a:pt x="1615" y="3999"/>
                </a:lnTo>
                <a:lnTo>
                  <a:pt x="1541" y="4036"/>
                </a:lnTo>
                <a:lnTo>
                  <a:pt x="1505" y="4109"/>
                </a:lnTo>
                <a:lnTo>
                  <a:pt x="1541" y="4219"/>
                </a:lnTo>
                <a:lnTo>
                  <a:pt x="1651" y="4293"/>
                </a:lnTo>
                <a:lnTo>
                  <a:pt x="1761" y="4366"/>
                </a:lnTo>
                <a:lnTo>
                  <a:pt x="1908" y="4403"/>
                </a:lnTo>
                <a:lnTo>
                  <a:pt x="2055" y="4439"/>
                </a:lnTo>
                <a:lnTo>
                  <a:pt x="2055" y="5540"/>
                </a:lnTo>
                <a:lnTo>
                  <a:pt x="1908" y="5577"/>
                </a:lnTo>
                <a:lnTo>
                  <a:pt x="1651" y="5613"/>
                </a:lnTo>
                <a:lnTo>
                  <a:pt x="1615" y="5687"/>
                </a:lnTo>
                <a:lnTo>
                  <a:pt x="1541" y="5723"/>
                </a:lnTo>
                <a:lnTo>
                  <a:pt x="1541" y="5760"/>
                </a:lnTo>
                <a:lnTo>
                  <a:pt x="1505" y="5797"/>
                </a:lnTo>
                <a:lnTo>
                  <a:pt x="1541" y="5833"/>
                </a:lnTo>
                <a:lnTo>
                  <a:pt x="1578" y="5833"/>
                </a:lnTo>
                <a:lnTo>
                  <a:pt x="1651" y="5907"/>
                </a:lnTo>
                <a:lnTo>
                  <a:pt x="2055" y="5907"/>
                </a:lnTo>
                <a:lnTo>
                  <a:pt x="2092" y="6200"/>
                </a:lnTo>
                <a:lnTo>
                  <a:pt x="2092" y="7154"/>
                </a:lnTo>
                <a:lnTo>
                  <a:pt x="1835" y="7227"/>
                </a:lnTo>
                <a:lnTo>
                  <a:pt x="1541" y="7374"/>
                </a:lnTo>
                <a:lnTo>
                  <a:pt x="1505" y="7411"/>
                </a:lnTo>
                <a:lnTo>
                  <a:pt x="1505" y="7447"/>
                </a:lnTo>
                <a:lnTo>
                  <a:pt x="1541" y="7484"/>
                </a:lnTo>
                <a:lnTo>
                  <a:pt x="1578" y="7521"/>
                </a:lnTo>
                <a:lnTo>
                  <a:pt x="2092" y="7521"/>
                </a:lnTo>
                <a:lnTo>
                  <a:pt x="2165" y="8951"/>
                </a:lnTo>
                <a:lnTo>
                  <a:pt x="2165" y="8988"/>
                </a:lnTo>
                <a:lnTo>
                  <a:pt x="1982" y="8951"/>
                </a:lnTo>
                <a:lnTo>
                  <a:pt x="1578" y="8951"/>
                </a:lnTo>
                <a:lnTo>
                  <a:pt x="1505" y="8988"/>
                </a:lnTo>
                <a:lnTo>
                  <a:pt x="1468" y="9061"/>
                </a:lnTo>
                <a:lnTo>
                  <a:pt x="1468" y="9135"/>
                </a:lnTo>
                <a:lnTo>
                  <a:pt x="1541" y="9208"/>
                </a:lnTo>
                <a:lnTo>
                  <a:pt x="1688" y="9245"/>
                </a:lnTo>
                <a:lnTo>
                  <a:pt x="1835" y="9318"/>
                </a:lnTo>
                <a:lnTo>
                  <a:pt x="2202" y="9391"/>
                </a:lnTo>
                <a:lnTo>
                  <a:pt x="2238" y="10419"/>
                </a:lnTo>
                <a:lnTo>
                  <a:pt x="2018" y="10419"/>
                </a:lnTo>
                <a:lnTo>
                  <a:pt x="1798" y="10455"/>
                </a:lnTo>
                <a:lnTo>
                  <a:pt x="1725" y="10529"/>
                </a:lnTo>
                <a:lnTo>
                  <a:pt x="1651" y="10602"/>
                </a:lnTo>
                <a:lnTo>
                  <a:pt x="1578" y="10675"/>
                </a:lnTo>
                <a:lnTo>
                  <a:pt x="1615" y="10749"/>
                </a:lnTo>
                <a:lnTo>
                  <a:pt x="1688" y="10822"/>
                </a:lnTo>
                <a:lnTo>
                  <a:pt x="2128" y="10822"/>
                </a:lnTo>
                <a:lnTo>
                  <a:pt x="2275" y="10859"/>
                </a:lnTo>
                <a:lnTo>
                  <a:pt x="2275" y="10895"/>
                </a:lnTo>
                <a:lnTo>
                  <a:pt x="2312" y="11702"/>
                </a:lnTo>
                <a:lnTo>
                  <a:pt x="2348" y="11959"/>
                </a:lnTo>
                <a:lnTo>
                  <a:pt x="2385" y="12106"/>
                </a:lnTo>
                <a:lnTo>
                  <a:pt x="2495" y="12216"/>
                </a:lnTo>
                <a:lnTo>
                  <a:pt x="2568" y="12253"/>
                </a:lnTo>
                <a:lnTo>
                  <a:pt x="2679" y="12253"/>
                </a:lnTo>
                <a:lnTo>
                  <a:pt x="2752" y="12216"/>
                </a:lnTo>
                <a:lnTo>
                  <a:pt x="2789" y="12143"/>
                </a:lnTo>
                <a:lnTo>
                  <a:pt x="2825" y="12106"/>
                </a:lnTo>
                <a:lnTo>
                  <a:pt x="3009" y="11959"/>
                </a:lnTo>
                <a:lnTo>
                  <a:pt x="3265" y="11886"/>
                </a:lnTo>
                <a:lnTo>
                  <a:pt x="3486" y="11849"/>
                </a:lnTo>
                <a:lnTo>
                  <a:pt x="3742" y="11849"/>
                </a:lnTo>
                <a:lnTo>
                  <a:pt x="3742" y="12033"/>
                </a:lnTo>
                <a:lnTo>
                  <a:pt x="3742" y="12216"/>
                </a:lnTo>
                <a:lnTo>
                  <a:pt x="3816" y="12363"/>
                </a:lnTo>
                <a:lnTo>
                  <a:pt x="3889" y="12509"/>
                </a:lnTo>
                <a:lnTo>
                  <a:pt x="3962" y="12583"/>
                </a:lnTo>
                <a:lnTo>
                  <a:pt x="4036" y="12546"/>
                </a:lnTo>
                <a:lnTo>
                  <a:pt x="4109" y="12509"/>
                </a:lnTo>
                <a:lnTo>
                  <a:pt x="4146" y="12436"/>
                </a:lnTo>
                <a:lnTo>
                  <a:pt x="4072" y="12216"/>
                </a:lnTo>
                <a:lnTo>
                  <a:pt x="4036" y="12069"/>
                </a:lnTo>
                <a:lnTo>
                  <a:pt x="4036" y="11886"/>
                </a:lnTo>
                <a:lnTo>
                  <a:pt x="5063" y="11922"/>
                </a:lnTo>
                <a:lnTo>
                  <a:pt x="5063" y="12143"/>
                </a:lnTo>
                <a:lnTo>
                  <a:pt x="5100" y="12619"/>
                </a:lnTo>
                <a:lnTo>
                  <a:pt x="5136" y="12693"/>
                </a:lnTo>
                <a:lnTo>
                  <a:pt x="5173" y="12766"/>
                </a:lnTo>
                <a:lnTo>
                  <a:pt x="5320" y="12766"/>
                </a:lnTo>
                <a:lnTo>
                  <a:pt x="5466" y="12729"/>
                </a:lnTo>
                <a:lnTo>
                  <a:pt x="5503" y="12619"/>
                </a:lnTo>
                <a:lnTo>
                  <a:pt x="5540" y="12473"/>
                </a:lnTo>
                <a:lnTo>
                  <a:pt x="5466" y="12363"/>
                </a:lnTo>
                <a:lnTo>
                  <a:pt x="5393" y="12326"/>
                </a:lnTo>
                <a:lnTo>
                  <a:pt x="5356" y="12106"/>
                </a:lnTo>
                <a:lnTo>
                  <a:pt x="5283" y="11922"/>
                </a:lnTo>
                <a:lnTo>
                  <a:pt x="5906" y="11959"/>
                </a:lnTo>
                <a:lnTo>
                  <a:pt x="6493" y="11959"/>
                </a:lnTo>
                <a:lnTo>
                  <a:pt x="6493" y="11996"/>
                </a:lnTo>
                <a:lnTo>
                  <a:pt x="6457" y="12179"/>
                </a:lnTo>
                <a:lnTo>
                  <a:pt x="6420" y="12399"/>
                </a:lnTo>
                <a:lnTo>
                  <a:pt x="6457" y="12583"/>
                </a:lnTo>
                <a:lnTo>
                  <a:pt x="6567" y="12766"/>
                </a:lnTo>
                <a:lnTo>
                  <a:pt x="6603" y="12840"/>
                </a:lnTo>
                <a:lnTo>
                  <a:pt x="6677" y="12876"/>
                </a:lnTo>
                <a:lnTo>
                  <a:pt x="6750" y="12876"/>
                </a:lnTo>
                <a:lnTo>
                  <a:pt x="6824" y="12840"/>
                </a:lnTo>
                <a:lnTo>
                  <a:pt x="6897" y="12766"/>
                </a:lnTo>
                <a:lnTo>
                  <a:pt x="6897" y="12729"/>
                </a:lnTo>
                <a:lnTo>
                  <a:pt x="6897" y="12656"/>
                </a:lnTo>
                <a:lnTo>
                  <a:pt x="6824" y="12619"/>
                </a:lnTo>
                <a:lnTo>
                  <a:pt x="6787" y="12583"/>
                </a:lnTo>
                <a:lnTo>
                  <a:pt x="6713" y="12399"/>
                </a:lnTo>
                <a:lnTo>
                  <a:pt x="6677" y="12216"/>
                </a:lnTo>
                <a:lnTo>
                  <a:pt x="6640" y="11996"/>
                </a:lnTo>
                <a:lnTo>
                  <a:pt x="6640" y="11959"/>
                </a:lnTo>
                <a:lnTo>
                  <a:pt x="7924" y="11996"/>
                </a:lnTo>
                <a:lnTo>
                  <a:pt x="7851" y="12033"/>
                </a:lnTo>
                <a:lnTo>
                  <a:pt x="7814" y="12106"/>
                </a:lnTo>
                <a:lnTo>
                  <a:pt x="7777" y="12253"/>
                </a:lnTo>
                <a:lnTo>
                  <a:pt x="7777" y="12399"/>
                </a:lnTo>
                <a:lnTo>
                  <a:pt x="7777" y="12509"/>
                </a:lnTo>
                <a:lnTo>
                  <a:pt x="7814" y="12619"/>
                </a:lnTo>
                <a:lnTo>
                  <a:pt x="7887" y="12729"/>
                </a:lnTo>
                <a:lnTo>
                  <a:pt x="7961" y="12766"/>
                </a:lnTo>
                <a:lnTo>
                  <a:pt x="8034" y="12729"/>
                </a:lnTo>
                <a:lnTo>
                  <a:pt x="8107" y="12693"/>
                </a:lnTo>
                <a:lnTo>
                  <a:pt x="8144" y="12619"/>
                </a:lnTo>
                <a:lnTo>
                  <a:pt x="8107" y="12473"/>
                </a:lnTo>
                <a:lnTo>
                  <a:pt x="8071" y="12289"/>
                </a:lnTo>
                <a:lnTo>
                  <a:pt x="8071" y="12179"/>
                </a:lnTo>
                <a:lnTo>
                  <a:pt x="8034" y="12106"/>
                </a:lnTo>
                <a:lnTo>
                  <a:pt x="8034" y="12033"/>
                </a:lnTo>
                <a:lnTo>
                  <a:pt x="8034" y="11996"/>
                </a:lnTo>
                <a:lnTo>
                  <a:pt x="9391" y="11996"/>
                </a:lnTo>
                <a:lnTo>
                  <a:pt x="9318" y="12216"/>
                </a:lnTo>
                <a:lnTo>
                  <a:pt x="9318" y="12473"/>
                </a:lnTo>
                <a:lnTo>
                  <a:pt x="9355" y="12546"/>
                </a:lnTo>
                <a:lnTo>
                  <a:pt x="9428" y="12583"/>
                </a:lnTo>
                <a:lnTo>
                  <a:pt x="9611" y="12583"/>
                </a:lnTo>
                <a:lnTo>
                  <a:pt x="9685" y="12546"/>
                </a:lnTo>
                <a:lnTo>
                  <a:pt x="9721" y="12473"/>
                </a:lnTo>
                <a:lnTo>
                  <a:pt x="9721" y="12436"/>
                </a:lnTo>
                <a:lnTo>
                  <a:pt x="9721" y="12363"/>
                </a:lnTo>
                <a:lnTo>
                  <a:pt x="9611" y="12326"/>
                </a:lnTo>
                <a:lnTo>
                  <a:pt x="9611" y="11996"/>
                </a:lnTo>
                <a:lnTo>
                  <a:pt x="10638" y="11996"/>
                </a:lnTo>
                <a:lnTo>
                  <a:pt x="10675" y="12253"/>
                </a:lnTo>
                <a:lnTo>
                  <a:pt x="10748" y="12509"/>
                </a:lnTo>
                <a:lnTo>
                  <a:pt x="10822" y="12583"/>
                </a:lnTo>
                <a:lnTo>
                  <a:pt x="10969" y="12583"/>
                </a:lnTo>
                <a:lnTo>
                  <a:pt x="11005" y="12509"/>
                </a:lnTo>
                <a:lnTo>
                  <a:pt x="11042" y="12399"/>
                </a:lnTo>
                <a:lnTo>
                  <a:pt x="10969" y="12179"/>
                </a:lnTo>
                <a:lnTo>
                  <a:pt x="10895" y="11996"/>
                </a:lnTo>
                <a:lnTo>
                  <a:pt x="12106" y="11996"/>
                </a:lnTo>
                <a:lnTo>
                  <a:pt x="12069" y="12069"/>
                </a:lnTo>
                <a:lnTo>
                  <a:pt x="12032" y="12143"/>
                </a:lnTo>
                <a:lnTo>
                  <a:pt x="11996" y="12363"/>
                </a:lnTo>
                <a:lnTo>
                  <a:pt x="12032" y="12473"/>
                </a:lnTo>
                <a:lnTo>
                  <a:pt x="12069" y="12619"/>
                </a:lnTo>
                <a:lnTo>
                  <a:pt x="12142" y="12729"/>
                </a:lnTo>
                <a:lnTo>
                  <a:pt x="12216" y="12803"/>
                </a:lnTo>
                <a:lnTo>
                  <a:pt x="12289" y="12840"/>
                </a:lnTo>
                <a:lnTo>
                  <a:pt x="12362" y="12803"/>
                </a:lnTo>
                <a:lnTo>
                  <a:pt x="12399" y="12766"/>
                </a:lnTo>
                <a:lnTo>
                  <a:pt x="12399" y="12693"/>
                </a:lnTo>
                <a:lnTo>
                  <a:pt x="12362" y="12546"/>
                </a:lnTo>
                <a:lnTo>
                  <a:pt x="12289" y="12363"/>
                </a:lnTo>
                <a:lnTo>
                  <a:pt x="12252" y="12179"/>
                </a:lnTo>
                <a:lnTo>
                  <a:pt x="12252" y="11959"/>
                </a:lnTo>
                <a:lnTo>
                  <a:pt x="13353" y="11959"/>
                </a:lnTo>
                <a:lnTo>
                  <a:pt x="13280" y="12106"/>
                </a:lnTo>
                <a:lnTo>
                  <a:pt x="13243" y="12253"/>
                </a:lnTo>
                <a:lnTo>
                  <a:pt x="13243" y="12436"/>
                </a:lnTo>
                <a:lnTo>
                  <a:pt x="13316" y="12583"/>
                </a:lnTo>
                <a:lnTo>
                  <a:pt x="13353" y="12619"/>
                </a:lnTo>
                <a:lnTo>
                  <a:pt x="13426" y="12656"/>
                </a:lnTo>
                <a:lnTo>
                  <a:pt x="13500" y="12656"/>
                </a:lnTo>
                <a:lnTo>
                  <a:pt x="13573" y="12583"/>
                </a:lnTo>
                <a:lnTo>
                  <a:pt x="13610" y="12436"/>
                </a:lnTo>
                <a:lnTo>
                  <a:pt x="13536" y="12216"/>
                </a:lnTo>
                <a:lnTo>
                  <a:pt x="13536" y="12069"/>
                </a:lnTo>
                <a:lnTo>
                  <a:pt x="13573" y="11922"/>
                </a:lnTo>
                <a:lnTo>
                  <a:pt x="14563" y="11886"/>
                </a:lnTo>
                <a:lnTo>
                  <a:pt x="14563" y="11886"/>
                </a:lnTo>
                <a:lnTo>
                  <a:pt x="14527" y="12363"/>
                </a:lnTo>
                <a:lnTo>
                  <a:pt x="14563" y="12436"/>
                </a:lnTo>
                <a:lnTo>
                  <a:pt x="14637" y="12509"/>
                </a:lnTo>
                <a:lnTo>
                  <a:pt x="14747" y="12509"/>
                </a:lnTo>
                <a:lnTo>
                  <a:pt x="14820" y="12473"/>
                </a:lnTo>
                <a:lnTo>
                  <a:pt x="14893" y="12399"/>
                </a:lnTo>
                <a:lnTo>
                  <a:pt x="14967" y="12289"/>
                </a:lnTo>
                <a:lnTo>
                  <a:pt x="14967" y="12179"/>
                </a:lnTo>
                <a:lnTo>
                  <a:pt x="14967" y="12069"/>
                </a:lnTo>
                <a:lnTo>
                  <a:pt x="14930" y="11996"/>
                </a:lnTo>
                <a:lnTo>
                  <a:pt x="14857" y="11959"/>
                </a:lnTo>
                <a:lnTo>
                  <a:pt x="14857" y="11886"/>
                </a:lnTo>
                <a:lnTo>
                  <a:pt x="16618" y="11776"/>
                </a:lnTo>
                <a:lnTo>
                  <a:pt x="16654" y="11812"/>
                </a:lnTo>
                <a:lnTo>
                  <a:pt x="16544" y="11996"/>
                </a:lnTo>
                <a:lnTo>
                  <a:pt x="16361" y="12179"/>
                </a:lnTo>
                <a:lnTo>
                  <a:pt x="16287" y="12289"/>
                </a:lnTo>
                <a:lnTo>
                  <a:pt x="16251" y="12363"/>
                </a:lnTo>
                <a:lnTo>
                  <a:pt x="16287" y="12436"/>
                </a:lnTo>
                <a:lnTo>
                  <a:pt x="16324" y="12509"/>
                </a:lnTo>
                <a:lnTo>
                  <a:pt x="16397" y="12546"/>
                </a:lnTo>
                <a:lnTo>
                  <a:pt x="16471" y="12583"/>
                </a:lnTo>
                <a:lnTo>
                  <a:pt x="16544" y="12583"/>
                </a:lnTo>
                <a:lnTo>
                  <a:pt x="16581" y="12546"/>
                </a:lnTo>
                <a:lnTo>
                  <a:pt x="16728" y="12473"/>
                </a:lnTo>
                <a:lnTo>
                  <a:pt x="16801" y="12363"/>
                </a:lnTo>
                <a:lnTo>
                  <a:pt x="16984" y="12106"/>
                </a:lnTo>
                <a:lnTo>
                  <a:pt x="17461" y="11482"/>
                </a:lnTo>
                <a:lnTo>
                  <a:pt x="17461" y="11409"/>
                </a:lnTo>
                <a:lnTo>
                  <a:pt x="17461" y="11336"/>
                </a:lnTo>
                <a:lnTo>
                  <a:pt x="17461" y="11262"/>
                </a:lnTo>
                <a:lnTo>
                  <a:pt x="17425" y="11189"/>
                </a:lnTo>
                <a:lnTo>
                  <a:pt x="17058" y="10895"/>
                </a:lnTo>
                <a:lnTo>
                  <a:pt x="16728" y="10639"/>
                </a:lnTo>
                <a:lnTo>
                  <a:pt x="16654" y="10602"/>
                </a:lnTo>
                <a:lnTo>
                  <a:pt x="16581" y="10602"/>
                </a:lnTo>
                <a:lnTo>
                  <a:pt x="16544" y="10639"/>
                </a:lnTo>
                <a:lnTo>
                  <a:pt x="16471" y="10675"/>
                </a:lnTo>
                <a:lnTo>
                  <a:pt x="16434" y="10785"/>
                </a:lnTo>
                <a:lnTo>
                  <a:pt x="16434" y="10859"/>
                </a:lnTo>
                <a:lnTo>
                  <a:pt x="16471" y="10932"/>
                </a:lnTo>
                <a:lnTo>
                  <a:pt x="16801" y="11226"/>
                </a:lnTo>
                <a:lnTo>
                  <a:pt x="13940" y="11372"/>
                </a:lnTo>
                <a:lnTo>
                  <a:pt x="14050" y="11336"/>
                </a:lnTo>
                <a:lnTo>
                  <a:pt x="14270" y="11189"/>
                </a:lnTo>
                <a:lnTo>
                  <a:pt x="14343" y="11115"/>
                </a:lnTo>
                <a:lnTo>
                  <a:pt x="14417" y="11005"/>
                </a:lnTo>
                <a:lnTo>
                  <a:pt x="14417" y="10932"/>
                </a:lnTo>
                <a:lnTo>
                  <a:pt x="14380" y="10895"/>
                </a:lnTo>
                <a:lnTo>
                  <a:pt x="14233" y="10895"/>
                </a:lnTo>
                <a:lnTo>
                  <a:pt x="14123" y="10932"/>
                </a:lnTo>
                <a:lnTo>
                  <a:pt x="13903" y="11079"/>
                </a:lnTo>
                <a:lnTo>
                  <a:pt x="13720" y="11226"/>
                </a:lnTo>
                <a:lnTo>
                  <a:pt x="13573" y="11409"/>
                </a:lnTo>
                <a:lnTo>
                  <a:pt x="12289" y="11446"/>
                </a:lnTo>
                <a:lnTo>
                  <a:pt x="12546" y="11336"/>
                </a:lnTo>
                <a:lnTo>
                  <a:pt x="12839" y="11226"/>
                </a:lnTo>
                <a:lnTo>
                  <a:pt x="13169" y="11079"/>
                </a:lnTo>
                <a:lnTo>
                  <a:pt x="13500" y="10895"/>
                </a:lnTo>
                <a:lnTo>
                  <a:pt x="13793" y="10675"/>
                </a:lnTo>
                <a:lnTo>
                  <a:pt x="14050" y="10419"/>
                </a:lnTo>
                <a:lnTo>
                  <a:pt x="14087" y="10308"/>
                </a:lnTo>
                <a:lnTo>
                  <a:pt x="14050" y="10235"/>
                </a:lnTo>
                <a:lnTo>
                  <a:pt x="13976" y="10198"/>
                </a:lnTo>
                <a:lnTo>
                  <a:pt x="13903" y="10235"/>
                </a:lnTo>
                <a:lnTo>
                  <a:pt x="13646" y="10382"/>
                </a:lnTo>
                <a:lnTo>
                  <a:pt x="13390" y="10565"/>
                </a:lnTo>
                <a:lnTo>
                  <a:pt x="13133" y="10749"/>
                </a:lnTo>
                <a:lnTo>
                  <a:pt x="12876" y="10895"/>
                </a:lnTo>
                <a:lnTo>
                  <a:pt x="12583" y="11042"/>
                </a:lnTo>
                <a:lnTo>
                  <a:pt x="12289" y="11152"/>
                </a:lnTo>
                <a:lnTo>
                  <a:pt x="11996" y="11299"/>
                </a:lnTo>
                <a:lnTo>
                  <a:pt x="11702" y="11446"/>
                </a:lnTo>
                <a:lnTo>
                  <a:pt x="10162" y="11482"/>
                </a:lnTo>
                <a:lnTo>
                  <a:pt x="10602" y="11299"/>
                </a:lnTo>
                <a:lnTo>
                  <a:pt x="12216" y="10639"/>
                </a:lnTo>
                <a:lnTo>
                  <a:pt x="12766" y="10455"/>
                </a:lnTo>
                <a:lnTo>
                  <a:pt x="13316" y="10162"/>
                </a:lnTo>
                <a:lnTo>
                  <a:pt x="13573" y="10015"/>
                </a:lnTo>
                <a:lnTo>
                  <a:pt x="13793" y="9832"/>
                </a:lnTo>
                <a:lnTo>
                  <a:pt x="13976" y="9612"/>
                </a:lnTo>
                <a:lnTo>
                  <a:pt x="14087" y="9355"/>
                </a:lnTo>
                <a:lnTo>
                  <a:pt x="14087" y="9245"/>
                </a:lnTo>
                <a:lnTo>
                  <a:pt x="14050" y="9208"/>
                </a:lnTo>
                <a:lnTo>
                  <a:pt x="13940" y="9171"/>
                </a:lnTo>
                <a:lnTo>
                  <a:pt x="13866" y="9208"/>
                </a:lnTo>
                <a:lnTo>
                  <a:pt x="13463" y="9612"/>
                </a:lnTo>
                <a:lnTo>
                  <a:pt x="13243" y="9795"/>
                </a:lnTo>
                <a:lnTo>
                  <a:pt x="12986" y="9978"/>
                </a:lnTo>
                <a:lnTo>
                  <a:pt x="12693" y="10125"/>
                </a:lnTo>
                <a:lnTo>
                  <a:pt x="12399" y="10235"/>
                </a:lnTo>
                <a:lnTo>
                  <a:pt x="11776" y="10492"/>
                </a:lnTo>
                <a:lnTo>
                  <a:pt x="10418" y="11042"/>
                </a:lnTo>
                <a:lnTo>
                  <a:pt x="9905" y="11262"/>
                </a:lnTo>
                <a:lnTo>
                  <a:pt x="9428" y="11482"/>
                </a:lnTo>
                <a:lnTo>
                  <a:pt x="7667" y="11482"/>
                </a:lnTo>
                <a:lnTo>
                  <a:pt x="8621" y="11152"/>
                </a:lnTo>
                <a:lnTo>
                  <a:pt x="10895" y="10419"/>
                </a:lnTo>
                <a:lnTo>
                  <a:pt x="11335" y="10235"/>
                </a:lnTo>
                <a:lnTo>
                  <a:pt x="11776" y="10052"/>
                </a:lnTo>
                <a:lnTo>
                  <a:pt x="12179" y="9832"/>
                </a:lnTo>
                <a:lnTo>
                  <a:pt x="12583" y="9575"/>
                </a:lnTo>
                <a:lnTo>
                  <a:pt x="13426" y="9025"/>
                </a:lnTo>
                <a:lnTo>
                  <a:pt x="13866" y="8768"/>
                </a:lnTo>
                <a:lnTo>
                  <a:pt x="14307" y="8548"/>
                </a:lnTo>
                <a:lnTo>
                  <a:pt x="14380" y="8511"/>
                </a:lnTo>
                <a:lnTo>
                  <a:pt x="14417" y="8474"/>
                </a:lnTo>
                <a:lnTo>
                  <a:pt x="14417" y="8841"/>
                </a:lnTo>
                <a:lnTo>
                  <a:pt x="14453" y="8915"/>
                </a:lnTo>
                <a:lnTo>
                  <a:pt x="14490" y="8951"/>
                </a:lnTo>
                <a:lnTo>
                  <a:pt x="14527" y="8988"/>
                </a:lnTo>
                <a:lnTo>
                  <a:pt x="14600" y="9025"/>
                </a:lnTo>
                <a:lnTo>
                  <a:pt x="14673" y="8988"/>
                </a:lnTo>
                <a:lnTo>
                  <a:pt x="14747" y="8951"/>
                </a:lnTo>
                <a:lnTo>
                  <a:pt x="14783" y="8915"/>
                </a:lnTo>
                <a:lnTo>
                  <a:pt x="14783" y="8841"/>
                </a:lnTo>
                <a:lnTo>
                  <a:pt x="14783" y="8291"/>
                </a:lnTo>
                <a:lnTo>
                  <a:pt x="14747" y="8034"/>
                </a:lnTo>
                <a:lnTo>
                  <a:pt x="14673" y="7777"/>
                </a:lnTo>
                <a:lnTo>
                  <a:pt x="15077" y="8181"/>
                </a:lnTo>
                <a:lnTo>
                  <a:pt x="15517" y="8584"/>
                </a:lnTo>
                <a:lnTo>
                  <a:pt x="15737" y="8768"/>
                </a:lnTo>
                <a:lnTo>
                  <a:pt x="15847" y="8841"/>
                </a:lnTo>
                <a:lnTo>
                  <a:pt x="15994" y="8878"/>
                </a:lnTo>
                <a:lnTo>
                  <a:pt x="16361" y="8915"/>
                </a:lnTo>
                <a:lnTo>
                  <a:pt x="16764" y="8915"/>
                </a:lnTo>
                <a:lnTo>
                  <a:pt x="17204" y="8878"/>
                </a:lnTo>
                <a:lnTo>
                  <a:pt x="17608" y="8731"/>
                </a:lnTo>
                <a:lnTo>
                  <a:pt x="17681" y="8695"/>
                </a:lnTo>
                <a:lnTo>
                  <a:pt x="17755" y="8584"/>
                </a:lnTo>
                <a:lnTo>
                  <a:pt x="17791" y="8511"/>
                </a:lnTo>
                <a:lnTo>
                  <a:pt x="17755" y="8438"/>
                </a:lnTo>
                <a:lnTo>
                  <a:pt x="17718" y="8328"/>
                </a:lnTo>
                <a:lnTo>
                  <a:pt x="17681" y="8291"/>
                </a:lnTo>
                <a:lnTo>
                  <a:pt x="17571" y="8254"/>
                </a:lnTo>
                <a:lnTo>
                  <a:pt x="17461" y="8254"/>
                </a:lnTo>
                <a:lnTo>
                  <a:pt x="17131" y="8364"/>
                </a:lnTo>
                <a:lnTo>
                  <a:pt x="16764" y="8401"/>
                </a:lnTo>
                <a:lnTo>
                  <a:pt x="16397" y="8438"/>
                </a:lnTo>
                <a:lnTo>
                  <a:pt x="16177" y="8401"/>
                </a:lnTo>
                <a:lnTo>
                  <a:pt x="16031" y="8364"/>
                </a:lnTo>
                <a:lnTo>
                  <a:pt x="15480" y="7888"/>
                </a:lnTo>
                <a:lnTo>
                  <a:pt x="15004" y="7374"/>
                </a:lnTo>
                <a:lnTo>
                  <a:pt x="14563" y="6824"/>
                </a:lnTo>
                <a:lnTo>
                  <a:pt x="14160" y="6237"/>
                </a:lnTo>
                <a:lnTo>
                  <a:pt x="13830" y="5613"/>
                </a:lnTo>
                <a:lnTo>
                  <a:pt x="13536" y="4990"/>
                </a:lnTo>
                <a:lnTo>
                  <a:pt x="13096" y="3926"/>
                </a:lnTo>
                <a:lnTo>
                  <a:pt x="12803" y="3412"/>
                </a:lnTo>
                <a:lnTo>
                  <a:pt x="12509" y="2936"/>
                </a:lnTo>
                <a:lnTo>
                  <a:pt x="12326" y="2752"/>
                </a:lnTo>
                <a:lnTo>
                  <a:pt x="12142" y="2532"/>
                </a:lnTo>
                <a:lnTo>
                  <a:pt x="11959" y="2349"/>
                </a:lnTo>
                <a:lnTo>
                  <a:pt x="11739" y="2202"/>
                </a:lnTo>
                <a:lnTo>
                  <a:pt x="11482" y="2092"/>
                </a:lnTo>
                <a:lnTo>
                  <a:pt x="11225" y="1982"/>
                </a:lnTo>
                <a:lnTo>
                  <a:pt x="10932" y="1908"/>
                </a:lnTo>
                <a:lnTo>
                  <a:pt x="10602" y="1872"/>
                </a:lnTo>
                <a:lnTo>
                  <a:pt x="10308" y="1872"/>
                </a:lnTo>
                <a:lnTo>
                  <a:pt x="9978" y="1908"/>
                </a:lnTo>
                <a:lnTo>
                  <a:pt x="9685" y="1982"/>
                </a:lnTo>
                <a:lnTo>
                  <a:pt x="9391" y="2055"/>
                </a:lnTo>
                <a:lnTo>
                  <a:pt x="9098" y="2202"/>
                </a:lnTo>
                <a:lnTo>
                  <a:pt x="8841" y="2349"/>
                </a:lnTo>
                <a:lnTo>
                  <a:pt x="8584" y="2495"/>
                </a:lnTo>
                <a:lnTo>
                  <a:pt x="8327" y="2715"/>
                </a:lnTo>
                <a:lnTo>
                  <a:pt x="7887" y="3119"/>
                </a:lnTo>
                <a:lnTo>
                  <a:pt x="7484" y="3632"/>
                </a:lnTo>
                <a:lnTo>
                  <a:pt x="7117" y="4146"/>
                </a:lnTo>
                <a:lnTo>
                  <a:pt x="6787" y="4660"/>
                </a:lnTo>
                <a:lnTo>
                  <a:pt x="6127" y="5833"/>
                </a:lnTo>
                <a:lnTo>
                  <a:pt x="5796" y="6457"/>
                </a:lnTo>
                <a:lnTo>
                  <a:pt x="5430" y="7044"/>
                </a:lnTo>
                <a:lnTo>
                  <a:pt x="4989" y="7594"/>
                </a:lnTo>
                <a:lnTo>
                  <a:pt x="4769" y="7851"/>
                </a:lnTo>
                <a:lnTo>
                  <a:pt x="4513" y="8071"/>
                </a:lnTo>
                <a:lnTo>
                  <a:pt x="4256" y="8291"/>
                </a:lnTo>
                <a:lnTo>
                  <a:pt x="3962" y="8474"/>
                </a:lnTo>
                <a:lnTo>
                  <a:pt x="3669" y="8621"/>
                </a:lnTo>
                <a:lnTo>
                  <a:pt x="3339" y="8731"/>
                </a:lnTo>
                <a:lnTo>
                  <a:pt x="3009" y="8841"/>
                </a:lnTo>
                <a:lnTo>
                  <a:pt x="2715" y="8915"/>
                </a:lnTo>
                <a:lnTo>
                  <a:pt x="2605" y="6200"/>
                </a:lnTo>
                <a:lnTo>
                  <a:pt x="2568" y="3119"/>
                </a:lnTo>
                <a:lnTo>
                  <a:pt x="2605" y="1505"/>
                </a:lnTo>
                <a:lnTo>
                  <a:pt x="2568" y="1138"/>
                </a:lnTo>
                <a:lnTo>
                  <a:pt x="2715" y="1395"/>
                </a:lnTo>
                <a:lnTo>
                  <a:pt x="2862" y="1652"/>
                </a:lnTo>
                <a:lnTo>
                  <a:pt x="2899" y="1725"/>
                </a:lnTo>
                <a:lnTo>
                  <a:pt x="2972" y="1762"/>
                </a:lnTo>
                <a:lnTo>
                  <a:pt x="3119" y="1762"/>
                </a:lnTo>
                <a:lnTo>
                  <a:pt x="3192" y="1688"/>
                </a:lnTo>
                <a:lnTo>
                  <a:pt x="3229" y="1652"/>
                </a:lnTo>
                <a:lnTo>
                  <a:pt x="3265" y="1578"/>
                </a:lnTo>
                <a:lnTo>
                  <a:pt x="3265" y="1505"/>
                </a:lnTo>
                <a:lnTo>
                  <a:pt x="3155" y="1138"/>
                </a:lnTo>
                <a:lnTo>
                  <a:pt x="2972" y="771"/>
                </a:lnTo>
                <a:lnTo>
                  <a:pt x="2568" y="111"/>
                </a:lnTo>
                <a:lnTo>
                  <a:pt x="2495" y="38"/>
                </a:lnTo>
                <a:lnTo>
                  <a:pt x="2385" y="1"/>
                </a:lnTo>
                <a:close/>
                <a:moveTo>
                  <a:pt x="15554" y="12546"/>
                </a:moveTo>
                <a:lnTo>
                  <a:pt x="15480" y="12583"/>
                </a:lnTo>
                <a:lnTo>
                  <a:pt x="15370" y="12619"/>
                </a:lnTo>
                <a:lnTo>
                  <a:pt x="15224" y="12766"/>
                </a:lnTo>
                <a:lnTo>
                  <a:pt x="15077" y="12913"/>
                </a:lnTo>
                <a:lnTo>
                  <a:pt x="15077" y="12950"/>
                </a:lnTo>
                <a:lnTo>
                  <a:pt x="14820" y="12803"/>
                </a:lnTo>
                <a:lnTo>
                  <a:pt x="14527" y="12693"/>
                </a:lnTo>
                <a:lnTo>
                  <a:pt x="14453" y="12693"/>
                </a:lnTo>
                <a:lnTo>
                  <a:pt x="14417" y="12729"/>
                </a:lnTo>
                <a:lnTo>
                  <a:pt x="14380" y="12803"/>
                </a:lnTo>
                <a:lnTo>
                  <a:pt x="14380" y="12876"/>
                </a:lnTo>
                <a:lnTo>
                  <a:pt x="14563" y="13096"/>
                </a:lnTo>
                <a:lnTo>
                  <a:pt x="14783" y="13316"/>
                </a:lnTo>
                <a:lnTo>
                  <a:pt x="14673" y="13463"/>
                </a:lnTo>
                <a:lnTo>
                  <a:pt x="14490" y="13720"/>
                </a:lnTo>
                <a:lnTo>
                  <a:pt x="14417" y="13867"/>
                </a:lnTo>
                <a:lnTo>
                  <a:pt x="14417" y="14013"/>
                </a:lnTo>
                <a:lnTo>
                  <a:pt x="14453" y="14087"/>
                </a:lnTo>
                <a:lnTo>
                  <a:pt x="14490" y="14123"/>
                </a:lnTo>
                <a:lnTo>
                  <a:pt x="14600" y="14123"/>
                </a:lnTo>
                <a:lnTo>
                  <a:pt x="14673" y="14087"/>
                </a:lnTo>
                <a:lnTo>
                  <a:pt x="14783" y="14050"/>
                </a:lnTo>
                <a:lnTo>
                  <a:pt x="14893" y="13903"/>
                </a:lnTo>
                <a:lnTo>
                  <a:pt x="15150" y="13573"/>
                </a:lnTo>
                <a:lnTo>
                  <a:pt x="15590" y="13903"/>
                </a:lnTo>
                <a:lnTo>
                  <a:pt x="15700" y="13940"/>
                </a:lnTo>
                <a:lnTo>
                  <a:pt x="15774" y="13940"/>
                </a:lnTo>
                <a:lnTo>
                  <a:pt x="15847" y="13903"/>
                </a:lnTo>
                <a:lnTo>
                  <a:pt x="15884" y="13830"/>
                </a:lnTo>
                <a:lnTo>
                  <a:pt x="15921" y="13757"/>
                </a:lnTo>
                <a:lnTo>
                  <a:pt x="15921" y="13647"/>
                </a:lnTo>
                <a:lnTo>
                  <a:pt x="15921" y="13573"/>
                </a:lnTo>
                <a:lnTo>
                  <a:pt x="15847" y="13500"/>
                </a:lnTo>
                <a:lnTo>
                  <a:pt x="15407" y="13170"/>
                </a:lnTo>
                <a:lnTo>
                  <a:pt x="15480" y="13096"/>
                </a:lnTo>
                <a:lnTo>
                  <a:pt x="15590" y="12876"/>
                </a:lnTo>
                <a:lnTo>
                  <a:pt x="15664" y="12803"/>
                </a:lnTo>
                <a:lnTo>
                  <a:pt x="15737" y="12766"/>
                </a:lnTo>
                <a:lnTo>
                  <a:pt x="15774" y="12729"/>
                </a:lnTo>
                <a:lnTo>
                  <a:pt x="15811" y="12693"/>
                </a:lnTo>
                <a:lnTo>
                  <a:pt x="15811" y="12656"/>
                </a:lnTo>
                <a:lnTo>
                  <a:pt x="15774" y="12656"/>
                </a:lnTo>
                <a:lnTo>
                  <a:pt x="15664" y="12583"/>
                </a:lnTo>
                <a:lnTo>
                  <a:pt x="15554" y="12546"/>
                </a:lnTo>
                <a:close/>
              </a:path>
            </a:pathLst>
          </a:custGeom>
          <a:solidFill>
            <a:srgbClr val="A4C2F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A4C2F4"/>
              </a:solidFill>
              <a:latin typeface="Arial"/>
              <a:ea typeface="Arial"/>
              <a:cs typeface="Arial"/>
              <a:sym typeface="Arial"/>
            </a:endParaRPr>
          </a:p>
        </p:txBody>
      </p:sp>
      <p:sp>
        <p:nvSpPr>
          <p:cNvPr id="947" name="Google Shape;947;p42"/>
          <p:cNvSpPr/>
          <p:nvPr/>
        </p:nvSpPr>
        <p:spPr>
          <a:xfrm>
            <a:off x="400967" y="4075599"/>
            <a:ext cx="470320" cy="442210"/>
          </a:xfrm>
          <a:custGeom>
            <a:avLst/>
            <a:gdLst/>
            <a:ahLst/>
            <a:cxnLst/>
            <a:rect l="l" t="t" r="r" b="b"/>
            <a:pathLst>
              <a:path w="16581" h="15590" extrusionOk="0">
                <a:moveTo>
                  <a:pt x="13793" y="2568"/>
                </a:moveTo>
                <a:lnTo>
                  <a:pt x="14123" y="2641"/>
                </a:lnTo>
                <a:lnTo>
                  <a:pt x="14123" y="2678"/>
                </a:lnTo>
                <a:lnTo>
                  <a:pt x="14086" y="2825"/>
                </a:lnTo>
                <a:lnTo>
                  <a:pt x="14013" y="2935"/>
                </a:lnTo>
                <a:lnTo>
                  <a:pt x="13866" y="3045"/>
                </a:lnTo>
                <a:lnTo>
                  <a:pt x="13756" y="3081"/>
                </a:lnTo>
                <a:lnTo>
                  <a:pt x="13573" y="2971"/>
                </a:lnTo>
                <a:lnTo>
                  <a:pt x="13609" y="2788"/>
                </a:lnTo>
                <a:lnTo>
                  <a:pt x="13683" y="2678"/>
                </a:lnTo>
                <a:lnTo>
                  <a:pt x="13720" y="2605"/>
                </a:lnTo>
                <a:lnTo>
                  <a:pt x="13793" y="2568"/>
                </a:lnTo>
                <a:close/>
                <a:moveTo>
                  <a:pt x="9428" y="3705"/>
                </a:moveTo>
                <a:lnTo>
                  <a:pt x="9831" y="4475"/>
                </a:lnTo>
                <a:lnTo>
                  <a:pt x="10161" y="5246"/>
                </a:lnTo>
                <a:lnTo>
                  <a:pt x="8327" y="4402"/>
                </a:lnTo>
                <a:lnTo>
                  <a:pt x="8878" y="4035"/>
                </a:lnTo>
                <a:lnTo>
                  <a:pt x="9428" y="3705"/>
                </a:lnTo>
                <a:close/>
                <a:moveTo>
                  <a:pt x="5283" y="3668"/>
                </a:moveTo>
                <a:lnTo>
                  <a:pt x="6383" y="4072"/>
                </a:lnTo>
                <a:lnTo>
                  <a:pt x="7410" y="4512"/>
                </a:lnTo>
                <a:lnTo>
                  <a:pt x="6383" y="5319"/>
                </a:lnTo>
                <a:lnTo>
                  <a:pt x="5393" y="6163"/>
                </a:lnTo>
                <a:lnTo>
                  <a:pt x="5319" y="5282"/>
                </a:lnTo>
                <a:lnTo>
                  <a:pt x="5283" y="4365"/>
                </a:lnTo>
                <a:lnTo>
                  <a:pt x="5283" y="3668"/>
                </a:lnTo>
                <a:close/>
                <a:moveTo>
                  <a:pt x="13096" y="2494"/>
                </a:moveTo>
                <a:lnTo>
                  <a:pt x="13023" y="2641"/>
                </a:lnTo>
                <a:lnTo>
                  <a:pt x="12986" y="2825"/>
                </a:lnTo>
                <a:lnTo>
                  <a:pt x="12949" y="3008"/>
                </a:lnTo>
                <a:lnTo>
                  <a:pt x="12986" y="3191"/>
                </a:lnTo>
                <a:lnTo>
                  <a:pt x="13096" y="3412"/>
                </a:lnTo>
                <a:lnTo>
                  <a:pt x="13243" y="3595"/>
                </a:lnTo>
                <a:lnTo>
                  <a:pt x="13426" y="3705"/>
                </a:lnTo>
                <a:lnTo>
                  <a:pt x="13646" y="3778"/>
                </a:lnTo>
                <a:lnTo>
                  <a:pt x="13793" y="3815"/>
                </a:lnTo>
                <a:lnTo>
                  <a:pt x="13536" y="4512"/>
                </a:lnTo>
                <a:lnTo>
                  <a:pt x="13243" y="5209"/>
                </a:lnTo>
                <a:lnTo>
                  <a:pt x="12913" y="5869"/>
                </a:lnTo>
                <a:lnTo>
                  <a:pt x="12546" y="6529"/>
                </a:lnTo>
                <a:lnTo>
                  <a:pt x="11665" y="6016"/>
                </a:lnTo>
                <a:lnTo>
                  <a:pt x="10785" y="5576"/>
                </a:lnTo>
                <a:lnTo>
                  <a:pt x="10602" y="5026"/>
                </a:lnTo>
                <a:lnTo>
                  <a:pt x="10345" y="4475"/>
                </a:lnTo>
                <a:lnTo>
                  <a:pt x="10125" y="3962"/>
                </a:lnTo>
                <a:lnTo>
                  <a:pt x="9831" y="3448"/>
                </a:lnTo>
                <a:lnTo>
                  <a:pt x="10602" y="3045"/>
                </a:lnTo>
                <a:lnTo>
                  <a:pt x="11005" y="2898"/>
                </a:lnTo>
                <a:lnTo>
                  <a:pt x="11409" y="2751"/>
                </a:lnTo>
                <a:lnTo>
                  <a:pt x="11849" y="2641"/>
                </a:lnTo>
                <a:lnTo>
                  <a:pt x="12252" y="2568"/>
                </a:lnTo>
                <a:lnTo>
                  <a:pt x="12692" y="2494"/>
                </a:lnTo>
                <a:close/>
                <a:moveTo>
                  <a:pt x="2605" y="6713"/>
                </a:moveTo>
                <a:lnTo>
                  <a:pt x="2678" y="6750"/>
                </a:lnTo>
                <a:lnTo>
                  <a:pt x="2752" y="6823"/>
                </a:lnTo>
                <a:lnTo>
                  <a:pt x="2788" y="6970"/>
                </a:lnTo>
                <a:lnTo>
                  <a:pt x="2752" y="7116"/>
                </a:lnTo>
                <a:lnTo>
                  <a:pt x="2715" y="7153"/>
                </a:lnTo>
                <a:lnTo>
                  <a:pt x="2605" y="7226"/>
                </a:lnTo>
                <a:lnTo>
                  <a:pt x="2458" y="7336"/>
                </a:lnTo>
                <a:lnTo>
                  <a:pt x="2165" y="7116"/>
                </a:lnTo>
                <a:lnTo>
                  <a:pt x="2275" y="6970"/>
                </a:lnTo>
                <a:lnTo>
                  <a:pt x="2275" y="6896"/>
                </a:lnTo>
                <a:lnTo>
                  <a:pt x="2458" y="6860"/>
                </a:lnTo>
                <a:lnTo>
                  <a:pt x="2715" y="6860"/>
                </a:lnTo>
                <a:lnTo>
                  <a:pt x="2715" y="6823"/>
                </a:lnTo>
                <a:lnTo>
                  <a:pt x="2678" y="6786"/>
                </a:lnTo>
                <a:lnTo>
                  <a:pt x="2605" y="6713"/>
                </a:lnTo>
                <a:close/>
                <a:moveTo>
                  <a:pt x="8364" y="6529"/>
                </a:moveTo>
                <a:lnTo>
                  <a:pt x="8547" y="6566"/>
                </a:lnTo>
                <a:lnTo>
                  <a:pt x="8657" y="6603"/>
                </a:lnTo>
                <a:lnTo>
                  <a:pt x="8657" y="6713"/>
                </a:lnTo>
                <a:lnTo>
                  <a:pt x="8694" y="6860"/>
                </a:lnTo>
                <a:lnTo>
                  <a:pt x="8694" y="6970"/>
                </a:lnTo>
                <a:lnTo>
                  <a:pt x="8694" y="7116"/>
                </a:lnTo>
                <a:lnTo>
                  <a:pt x="8657" y="7226"/>
                </a:lnTo>
                <a:lnTo>
                  <a:pt x="8621" y="7336"/>
                </a:lnTo>
                <a:lnTo>
                  <a:pt x="8547" y="7446"/>
                </a:lnTo>
                <a:lnTo>
                  <a:pt x="8364" y="7446"/>
                </a:lnTo>
                <a:lnTo>
                  <a:pt x="8107" y="7520"/>
                </a:lnTo>
                <a:lnTo>
                  <a:pt x="7850" y="7593"/>
                </a:lnTo>
                <a:lnTo>
                  <a:pt x="7704" y="7483"/>
                </a:lnTo>
                <a:lnTo>
                  <a:pt x="7630" y="7336"/>
                </a:lnTo>
                <a:lnTo>
                  <a:pt x="7557" y="7190"/>
                </a:lnTo>
                <a:lnTo>
                  <a:pt x="7594" y="7006"/>
                </a:lnTo>
                <a:lnTo>
                  <a:pt x="7667" y="6750"/>
                </a:lnTo>
                <a:lnTo>
                  <a:pt x="7777" y="6750"/>
                </a:lnTo>
                <a:lnTo>
                  <a:pt x="7850" y="6786"/>
                </a:lnTo>
                <a:lnTo>
                  <a:pt x="7924" y="6750"/>
                </a:lnTo>
                <a:lnTo>
                  <a:pt x="7960" y="6713"/>
                </a:lnTo>
                <a:lnTo>
                  <a:pt x="8071" y="6566"/>
                </a:lnTo>
                <a:lnTo>
                  <a:pt x="8364" y="6529"/>
                </a:lnTo>
                <a:close/>
                <a:moveTo>
                  <a:pt x="3155" y="3191"/>
                </a:moveTo>
                <a:lnTo>
                  <a:pt x="3595" y="3228"/>
                </a:lnTo>
                <a:lnTo>
                  <a:pt x="4036" y="3301"/>
                </a:lnTo>
                <a:lnTo>
                  <a:pt x="4439" y="3412"/>
                </a:lnTo>
                <a:lnTo>
                  <a:pt x="4879" y="3522"/>
                </a:lnTo>
                <a:lnTo>
                  <a:pt x="4843" y="4072"/>
                </a:lnTo>
                <a:lnTo>
                  <a:pt x="4843" y="4659"/>
                </a:lnTo>
                <a:lnTo>
                  <a:pt x="4879" y="5282"/>
                </a:lnTo>
                <a:lnTo>
                  <a:pt x="4989" y="6529"/>
                </a:lnTo>
                <a:lnTo>
                  <a:pt x="4182" y="7263"/>
                </a:lnTo>
                <a:lnTo>
                  <a:pt x="3779" y="7630"/>
                </a:lnTo>
                <a:lnTo>
                  <a:pt x="3375" y="8033"/>
                </a:lnTo>
                <a:lnTo>
                  <a:pt x="3265" y="7960"/>
                </a:lnTo>
                <a:lnTo>
                  <a:pt x="2898" y="7667"/>
                </a:lnTo>
                <a:lnTo>
                  <a:pt x="3008" y="7520"/>
                </a:lnTo>
                <a:lnTo>
                  <a:pt x="3119" y="7410"/>
                </a:lnTo>
                <a:lnTo>
                  <a:pt x="3155" y="7336"/>
                </a:lnTo>
                <a:lnTo>
                  <a:pt x="3192" y="7300"/>
                </a:lnTo>
                <a:lnTo>
                  <a:pt x="3192" y="7153"/>
                </a:lnTo>
                <a:lnTo>
                  <a:pt x="3229" y="6933"/>
                </a:lnTo>
                <a:lnTo>
                  <a:pt x="3192" y="6823"/>
                </a:lnTo>
                <a:lnTo>
                  <a:pt x="3155" y="6676"/>
                </a:lnTo>
                <a:lnTo>
                  <a:pt x="3119" y="6566"/>
                </a:lnTo>
                <a:lnTo>
                  <a:pt x="3045" y="6456"/>
                </a:lnTo>
                <a:lnTo>
                  <a:pt x="2972" y="6383"/>
                </a:lnTo>
                <a:lnTo>
                  <a:pt x="2862" y="6309"/>
                </a:lnTo>
                <a:lnTo>
                  <a:pt x="2752" y="6273"/>
                </a:lnTo>
                <a:lnTo>
                  <a:pt x="2605" y="6236"/>
                </a:lnTo>
                <a:lnTo>
                  <a:pt x="2495" y="6236"/>
                </a:lnTo>
                <a:lnTo>
                  <a:pt x="2348" y="6273"/>
                </a:lnTo>
                <a:lnTo>
                  <a:pt x="2128" y="6383"/>
                </a:lnTo>
                <a:lnTo>
                  <a:pt x="1908" y="6529"/>
                </a:lnTo>
                <a:lnTo>
                  <a:pt x="1761" y="6713"/>
                </a:lnTo>
                <a:lnTo>
                  <a:pt x="1321" y="6309"/>
                </a:lnTo>
                <a:lnTo>
                  <a:pt x="954" y="5833"/>
                </a:lnTo>
                <a:lnTo>
                  <a:pt x="734" y="5502"/>
                </a:lnTo>
                <a:lnTo>
                  <a:pt x="624" y="5172"/>
                </a:lnTo>
                <a:lnTo>
                  <a:pt x="551" y="4805"/>
                </a:lnTo>
                <a:lnTo>
                  <a:pt x="514" y="4439"/>
                </a:lnTo>
                <a:lnTo>
                  <a:pt x="551" y="4255"/>
                </a:lnTo>
                <a:lnTo>
                  <a:pt x="624" y="4072"/>
                </a:lnTo>
                <a:lnTo>
                  <a:pt x="734" y="3925"/>
                </a:lnTo>
                <a:lnTo>
                  <a:pt x="844" y="3778"/>
                </a:lnTo>
                <a:lnTo>
                  <a:pt x="991" y="3668"/>
                </a:lnTo>
                <a:lnTo>
                  <a:pt x="1174" y="3558"/>
                </a:lnTo>
                <a:lnTo>
                  <a:pt x="1541" y="3412"/>
                </a:lnTo>
                <a:lnTo>
                  <a:pt x="1908" y="3265"/>
                </a:lnTo>
                <a:lnTo>
                  <a:pt x="2312" y="3191"/>
                </a:lnTo>
                <a:close/>
                <a:moveTo>
                  <a:pt x="11005" y="6199"/>
                </a:moveTo>
                <a:lnTo>
                  <a:pt x="12289" y="6896"/>
                </a:lnTo>
                <a:lnTo>
                  <a:pt x="11885" y="7483"/>
                </a:lnTo>
                <a:lnTo>
                  <a:pt x="11482" y="8033"/>
                </a:lnTo>
                <a:lnTo>
                  <a:pt x="11335" y="7410"/>
                </a:lnTo>
                <a:lnTo>
                  <a:pt x="11188" y="6750"/>
                </a:lnTo>
                <a:lnTo>
                  <a:pt x="11005" y="6199"/>
                </a:lnTo>
                <a:close/>
                <a:moveTo>
                  <a:pt x="7264" y="8180"/>
                </a:moveTo>
                <a:lnTo>
                  <a:pt x="7410" y="8253"/>
                </a:lnTo>
                <a:lnTo>
                  <a:pt x="7594" y="8290"/>
                </a:lnTo>
                <a:lnTo>
                  <a:pt x="7960" y="8290"/>
                </a:lnTo>
                <a:lnTo>
                  <a:pt x="7704" y="8327"/>
                </a:lnTo>
                <a:lnTo>
                  <a:pt x="7557" y="8327"/>
                </a:lnTo>
                <a:lnTo>
                  <a:pt x="7447" y="8290"/>
                </a:lnTo>
                <a:lnTo>
                  <a:pt x="7337" y="8253"/>
                </a:lnTo>
                <a:lnTo>
                  <a:pt x="7264" y="8180"/>
                </a:lnTo>
                <a:close/>
                <a:moveTo>
                  <a:pt x="8181" y="5979"/>
                </a:moveTo>
                <a:lnTo>
                  <a:pt x="7997" y="6016"/>
                </a:lnTo>
                <a:lnTo>
                  <a:pt x="7814" y="6089"/>
                </a:lnTo>
                <a:lnTo>
                  <a:pt x="7667" y="6236"/>
                </a:lnTo>
                <a:lnTo>
                  <a:pt x="7410" y="6346"/>
                </a:lnTo>
                <a:lnTo>
                  <a:pt x="7190" y="6529"/>
                </a:lnTo>
                <a:lnTo>
                  <a:pt x="6970" y="6713"/>
                </a:lnTo>
                <a:lnTo>
                  <a:pt x="6787" y="6933"/>
                </a:lnTo>
                <a:lnTo>
                  <a:pt x="6677" y="7080"/>
                </a:lnTo>
                <a:lnTo>
                  <a:pt x="6640" y="7263"/>
                </a:lnTo>
                <a:lnTo>
                  <a:pt x="6567" y="7410"/>
                </a:lnTo>
                <a:lnTo>
                  <a:pt x="6567" y="7593"/>
                </a:lnTo>
                <a:lnTo>
                  <a:pt x="6567" y="7923"/>
                </a:lnTo>
                <a:lnTo>
                  <a:pt x="6677" y="8253"/>
                </a:lnTo>
                <a:lnTo>
                  <a:pt x="6787" y="8437"/>
                </a:lnTo>
                <a:lnTo>
                  <a:pt x="6897" y="8584"/>
                </a:lnTo>
                <a:lnTo>
                  <a:pt x="7043" y="8694"/>
                </a:lnTo>
                <a:lnTo>
                  <a:pt x="7190" y="8767"/>
                </a:lnTo>
                <a:lnTo>
                  <a:pt x="7374" y="8804"/>
                </a:lnTo>
                <a:lnTo>
                  <a:pt x="7557" y="8840"/>
                </a:lnTo>
                <a:lnTo>
                  <a:pt x="7924" y="8840"/>
                </a:lnTo>
                <a:lnTo>
                  <a:pt x="8254" y="8767"/>
                </a:lnTo>
                <a:lnTo>
                  <a:pt x="8584" y="8620"/>
                </a:lnTo>
                <a:lnTo>
                  <a:pt x="8914" y="8364"/>
                </a:lnTo>
                <a:lnTo>
                  <a:pt x="9208" y="8070"/>
                </a:lnTo>
                <a:lnTo>
                  <a:pt x="9464" y="7740"/>
                </a:lnTo>
                <a:lnTo>
                  <a:pt x="9538" y="7593"/>
                </a:lnTo>
                <a:lnTo>
                  <a:pt x="9611" y="7410"/>
                </a:lnTo>
                <a:lnTo>
                  <a:pt x="9648" y="7226"/>
                </a:lnTo>
                <a:lnTo>
                  <a:pt x="9648" y="7043"/>
                </a:lnTo>
                <a:lnTo>
                  <a:pt x="9648" y="6860"/>
                </a:lnTo>
                <a:lnTo>
                  <a:pt x="9574" y="6713"/>
                </a:lnTo>
                <a:lnTo>
                  <a:pt x="9464" y="6529"/>
                </a:lnTo>
                <a:lnTo>
                  <a:pt x="9354" y="6419"/>
                </a:lnTo>
                <a:lnTo>
                  <a:pt x="9208" y="6273"/>
                </a:lnTo>
                <a:lnTo>
                  <a:pt x="9061" y="6199"/>
                </a:lnTo>
                <a:lnTo>
                  <a:pt x="8731" y="6053"/>
                </a:lnTo>
                <a:lnTo>
                  <a:pt x="8364" y="5979"/>
                </a:lnTo>
                <a:close/>
                <a:moveTo>
                  <a:pt x="5063" y="7080"/>
                </a:moveTo>
                <a:lnTo>
                  <a:pt x="5246" y="8180"/>
                </a:lnTo>
                <a:lnTo>
                  <a:pt x="5466" y="9281"/>
                </a:lnTo>
                <a:lnTo>
                  <a:pt x="4622" y="8804"/>
                </a:lnTo>
                <a:lnTo>
                  <a:pt x="3779" y="8290"/>
                </a:lnTo>
                <a:lnTo>
                  <a:pt x="4439" y="7667"/>
                </a:lnTo>
                <a:lnTo>
                  <a:pt x="5063" y="7080"/>
                </a:lnTo>
                <a:close/>
                <a:moveTo>
                  <a:pt x="7887" y="4732"/>
                </a:moveTo>
                <a:lnTo>
                  <a:pt x="9171" y="5282"/>
                </a:lnTo>
                <a:lnTo>
                  <a:pt x="10381" y="5869"/>
                </a:lnTo>
                <a:lnTo>
                  <a:pt x="10602" y="6529"/>
                </a:lnTo>
                <a:lnTo>
                  <a:pt x="10785" y="7190"/>
                </a:lnTo>
                <a:lnTo>
                  <a:pt x="10932" y="7850"/>
                </a:lnTo>
                <a:lnTo>
                  <a:pt x="11078" y="8547"/>
                </a:lnTo>
                <a:lnTo>
                  <a:pt x="10565" y="9097"/>
                </a:lnTo>
                <a:lnTo>
                  <a:pt x="10015" y="9647"/>
                </a:lnTo>
                <a:lnTo>
                  <a:pt x="9428" y="10161"/>
                </a:lnTo>
                <a:lnTo>
                  <a:pt x="8841" y="10674"/>
                </a:lnTo>
                <a:lnTo>
                  <a:pt x="8107" y="10418"/>
                </a:lnTo>
                <a:lnTo>
                  <a:pt x="7374" y="10161"/>
                </a:lnTo>
                <a:lnTo>
                  <a:pt x="6677" y="9867"/>
                </a:lnTo>
                <a:lnTo>
                  <a:pt x="5980" y="9537"/>
                </a:lnTo>
                <a:lnTo>
                  <a:pt x="5723" y="8143"/>
                </a:lnTo>
                <a:lnTo>
                  <a:pt x="5466" y="6713"/>
                </a:lnTo>
                <a:lnTo>
                  <a:pt x="6677" y="5722"/>
                </a:lnTo>
                <a:lnTo>
                  <a:pt x="7887" y="4732"/>
                </a:lnTo>
                <a:close/>
                <a:moveTo>
                  <a:pt x="11152" y="9171"/>
                </a:moveTo>
                <a:lnTo>
                  <a:pt x="11225" y="10161"/>
                </a:lnTo>
                <a:lnTo>
                  <a:pt x="11225" y="11188"/>
                </a:lnTo>
                <a:lnTo>
                  <a:pt x="11225" y="11225"/>
                </a:lnTo>
                <a:lnTo>
                  <a:pt x="10308" y="11041"/>
                </a:lnTo>
                <a:lnTo>
                  <a:pt x="9391" y="10821"/>
                </a:lnTo>
                <a:lnTo>
                  <a:pt x="10015" y="10308"/>
                </a:lnTo>
                <a:lnTo>
                  <a:pt x="10565" y="9794"/>
                </a:lnTo>
                <a:lnTo>
                  <a:pt x="11152" y="9171"/>
                </a:lnTo>
                <a:close/>
                <a:moveTo>
                  <a:pt x="12729" y="7153"/>
                </a:moveTo>
                <a:lnTo>
                  <a:pt x="13243" y="7483"/>
                </a:lnTo>
                <a:lnTo>
                  <a:pt x="13756" y="7813"/>
                </a:lnTo>
                <a:lnTo>
                  <a:pt x="14233" y="8180"/>
                </a:lnTo>
                <a:lnTo>
                  <a:pt x="14673" y="8584"/>
                </a:lnTo>
                <a:lnTo>
                  <a:pt x="15113" y="9024"/>
                </a:lnTo>
                <a:lnTo>
                  <a:pt x="15480" y="9464"/>
                </a:lnTo>
                <a:lnTo>
                  <a:pt x="15810" y="9941"/>
                </a:lnTo>
                <a:lnTo>
                  <a:pt x="16067" y="10454"/>
                </a:lnTo>
                <a:lnTo>
                  <a:pt x="16251" y="11005"/>
                </a:lnTo>
                <a:lnTo>
                  <a:pt x="16177" y="11041"/>
                </a:lnTo>
                <a:lnTo>
                  <a:pt x="15957" y="11188"/>
                </a:lnTo>
                <a:lnTo>
                  <a:pt x="15700" y="11298"/>
                </a:lnTo>
                <a:lnTo>
                  <a:pt x="15444" y="11371"/>
                </a:lnTo>
                <a:lnTo>
                  <a:pt x="15187" y="11445"/>
                </a:lnTo>
                <a:lnTo>
                  <a:pt x="15113" y="11371"/>
                </a:lnTo>
                <a:lnTo>
                  <a:pt x="15077" y="11408"/>
                </a:lnTo>
                <a:lnTo>
                  <a:pt x="14233" y="11445"/>
                </a:lnTo>
                <a:lnTo>
                  <a:pt x="13389" y="11408"/>
                </a:lnTo>
                <a:lnTo>
                  <a:pt x="12582" y="11371"/>
                </a:lnTo>
                <a:lnTo>
                  <a:pt x="11739" y="11298"/>
                </a:lnTo>
                <a:lnTo>
                  <a:pt x="11702" y="10198"/>
                </a:lnTo>
                <a:lnTo>
                  <a:pt x="11665" y="9464"/>
                </a:lnTo>
                <a:lnTo>
                  <a:pt x="11592" y="8694"/>
                </a:lnTo>
                <a:lnTo>
                  <a:pt x="12179" y="7923"/>
                </a:lnTo>
                <a:lnTo>
                  <a:pt x="12729" y="7153"/>
                </a:lnTo>
                <a:close/>
                <a:moveTo>
                  <a:pt x="6126" y="10161"/>
                </a:moveTo>
                <a:lnTo>
                  <a:pt x="6787" y="10454"/>
                </a:lnTo>
                <a:lnTo>
                  <a:pt x="7447" y="10711"/>
                </a:lnTo>
                <a:lnTo>
                  <a:pt x="8327" y="11005"/>
                </a:lnTo>
                <a:lnTo>
                  <a:pt x="7557" y="11555"/>
                </a:lnTo>
                <a:lnTo>
                  <a:pt x="6713" y="11995"/>
                </a:lnTo>
                <a:lnTo>
                  <a:pt x="6603" y="12068"/>
                </a:lnTo>
                <a:lnTo>
                  <a:pt x="6346" y="11078"/>
                </a:lnTo>
                <a:lnTo>
                  <a:pt x="6126" y="10161"/>
                </a:lnTo>
                <a:close/>
                <a:moveTo>
                  <a:pt x="3449" y="8657"/>
                </a:moveTo>
                <a:lnTo>
                  <a:pt x="3889" y="8950"/>
                </a:lnTo>
                <a:lnTo>
                  <a:pt x="4733" y="9427"/>
                </a:lnTo>
                <a:lnTo>
                  <a:pt x="5613" y="9904"/>
                </a:lnTo>
                <a:lnTo>
                  <a:pt x="5870" y="11078"/>
                </a:lnTo>
                <a:lnTo>
                  <a:pt x="6016" y="11665"/>
                </a:lnTo>
                <a:lnTo>
                  <a:pt x="6200" y="12288"/>
                </a:lnTo>
                <a:lnTo>
                  <a:pt x="5686" y="12509"/>
                </a:lnTo>
                <a:lnTo>
                  <a:pt x="5136" y="12729"/>
                </a:lnTo>
                <a:lnTo>
                  <a:pt x="4622" y="12875"/>
                </a:lnTo>
                <a:lnTo>
                  <a:pt x="4072" y="12985"/>
                </a:lnTo>
                <a:lnTo>
                  <a:pt x="3705" y="12985"/>
                </a:lnTo>
                <a:lnTo>
                  <a:pt x="3375" y="12949"/>
                </a:lnTo>
                <a:lnTo>
                  <a:pt x="3045" y="12875"/>
                </a:lnTo>
                <a:lnTo>
                  <a:pt x="2715" y="12692"/>
                </a:lnTo>
                <a:lnTo>
                  <a:pt x="2568" y="12582"/>
                </a:lnTo>
                <a:lnTo>
                  <a:pt x="2458" y="12435"/>
                </a:lnTo>
                <a:lnTo>
                  <a:pt x="2348" y="12288"/>
                </a:lnTo>
                <a:lnTo>
                  <a:pt x="2275" y="12105"/>
                </a:lnTo>
                <a:lnTo>
                  <a:pt x="2165" y="11775"/>
                </a:lnTo>
                <a:lnTo>
                  <a:pt x="2165" y="11371"/>
                </a:lnTo>
                <a:lnTo>
                  <a:pt x="2201" y="11005"/>
                </a:lnTo>
                <a:lnTo>
                  <a:pt x="2275" y="10638"/>
                </a:lnTo>
                <a:lnTo>
                  <a:pt x="2385" y="10271"/>
                </a:lnTo>
                <a:lnTo>
                  <a:pt x="2532" y="9941"/>
                </a:lnTo>
                <a:lnTo>
                  <a:pt x="2715" y="9574"/>
                </a:lnTo>
                <a:lnTo>
                  <a:pt x="2935" y="9281"/>
                </a:lnTo>
                <a:lnTo>
                  <a:pt x="3192" y="8950"/>
                </a:lnTo>
                <a:lnTo>
                  <a:pt x="3449" y="8657"/>
                </a:lnTo>
                <a:close/>
                <a:moveTo>
                  <a:pt x="8291" y="14049"/>
                </a:moveTo>
                <a:lnTo>
                  <a:pt x="8401" y="14086"/>
                </a:lnTo>
                <a:lnTo>
                  <a:pt x="8401" y="14196"/>
                </a:lnTo>
                <a:lnTo>
                  <a:pt x="8401" y="14343"/>
                </a:lnTo>
                <a:lnTo>
                  <a:pt x="8364" y="14489"/>
                </a:lnTo>
                <a:lnTo>
                  <a:pt x="8291" y="14599"/>
                </a:lnTo>
                <a:lnTo>
                  <a:pt x="8181" y="14673"/>
                </a:lnTo>
                <a:lnTo>
                  <a:pt x="7960" y="14489"/>
                </a:lnTo>
                <a:lnTo>
                  <a:pt x="7777" y="14306"/>
                </a:lnTo>
                <a:lnTo>
                  <a:pt x="7850" y="14159"/>
                </a:lnTo>
                <a:lnTo>
                  <a:pt x="7997" y="14086"/>
                </a:lnTo>
                <a:lnTo>
                  <a:pt x="8144" y="14049"/>
                </a:lnTo>
                <a:close/>
                <a:moveTo>
                  <a:pt x="8914" y="11188"/>
                </a:moveTo>
                <a:lnTo>
                  <a:pt x="10051" y="11481"/>
                </a:lnTo>
                <a:lnTo>
                  <a:pt x="11225" y="11702"/>
                </a:lnTo>
                <a:lnTo>
                  <a:pt x="11188" y="12288"/>
                </a:lnTo>
                <a:lnTo>
                  <a:pt x="11115" y="12839"/>
                </a:lnTo>
                <a:lnTo>
                  <a:pt x="10968" y="13426"/>
                </a:lnTo>
                <a:lnTo>
                  <a:pt x="10822" y="13976"/>
                </a:lnTo>
                <a:lnTo>
                  <a:pt x="10638" y="14269"/>
                </a:lnTo>
                <a:lnTo>
                  <a:pt x="10455" y="14563"/>
                </a:lnTo>
                <a:lnTo>
                  <a:pt x="10198" y="14819"/>
                </a:lnTo>
                <a:lnTo>
                  <a:pt x="9905" y="15003"/>
                </a:lnTo>
                <a:lnTo>
                  <a:pt x="9648" y="15113"/>
                </a:lnTo>
                <a:lnTo>
                  <a:pt x="9391" y="15150"/>
                </a:lnTo>
                <a:lnTo>
                  <a:pt x="9098" y="15113"/>
                </a:lnTo>
                <a:lnTo>
                  <a:pt x="8841" y="15040"/>
                </a:lnTo>
                <a:lnTo>
                  <a:pt x="8951" y="14856"/>
                </a:lnTo>
                <a:lnTo>
                  <a:pt x="8988" y="14673"/>
                </a:lnTo>
                <a:lnTo>
                  <a:pt x="9061" y="14453"/>
                </a:lnTo>
                <a:lnTo>
                  <a:pt x="9061" y="14269"/>
                </a:lnTo>
                <a:lnTo>
                  <a:pt x="9024" y="14086"/>
                </a:lnTo>
                <a:lnTo>
                  <a:pt x="8951" y="13976"/>
                </a:lnTo>
                <a:lnTo>
                  <a:pt x="8841" y="13829"/>
                </a:lnTo>
                <a:lnTo>
                  <a:pt x="8731" y="13756"/>
                </a:lnTo>
                <a:lnTo>
                  <a:pt x="8547" y="13646"/>
                </a:lnTo>
                <a:lnTo>
                  <a:pt x="8401" y="13609"/>
                </a:lnTo>
                <a:lnTo>
                  <a:pt x="8254" y="13572"/>
                </a:lnTo>
                <a:lnTo>
                  <a:pt x="8071" y="13572"/>
                </a:lnTo>
                <a:lnTo>
                  <a:pt x="7887" y="13609"/>
                </a:lnTo>
                <a:lnTo>
                  <a:pt x="7740" y="13682"/>
                </a:lnTo>
                <a:lnTo>
                  <a:pt x="7594" y="13792"/>
                </a:lnTo>
                <a:lnTo>
                  <a:pt x="7447" y="13902"/>
                </a:lnTo>
                <a:lnTo>
                  <a:pt x="7264" y="13609"/>
                </a:lnTo>
                <a:lnTo>
                  <a:pt x="7080" y="13242"/>
                </a:lnTo>
                <a:lnTo>
                  <a:pt x="6897" y="12912"/>
                </a:lnTo>
                <a:lnTo>
                  <a:pt x="6750" y="12545"/>
                </a:lnTo>
                <a:lnTo>
                  <a:pt x="7814" y="11958"/>
                </a:lnTo>
                <a:lnTo>
                  <a:pt x="8364" y="11591"/>
                </a:lnTo>
                <a:lnTo>
                  <a:pt x="8914" y="11188"/>
                </a:lnTo>
                <a:close/>
                <a:moveTo>
                  <a:pt x="6493" y="0"/>
                </a:moveTo>
                <a:lnTo>
                  <a:pt x="6163" y="294"/>
                </a:lnTo>
                <a:lnTo>
                  <a:pt x="5870" y="624"/>
                </a:lnTo>
                <a:lnTo>
                  <a:pt x="5613" y="991"/>
                </a:lnTo>
                <a:lnTo>
                  <a:pt x="5429" y="1394"/>
                </a:lnTo>
                <a:lnTo>
                  <a:pt x="5246" y="1798"/>
                </a:lnTo>
                <a:lnTo>
                  <a:pt x="5099" y="2201"/>
                </a:lnTo>
                <a:lnTo>
                  <a:pt x="5026" y="2641"/>
                </a:lnTo>
                <a:lnTo>
                  <a:pt x="4953" y="3081"/>
                </a:lnTo>
                <a:lnTo>
                  <a:pt x="4219" y="2898"/>
                </a:lnTo>
                <a:lnTo>
                  <a:pt x="3485" y="2788"/>
                </a:lnTo>
                <a:lnTo>
                  <a:pt x="2752" y="2715"/>
                </a:lnTo>
                <a:lnTo>
                  <a:pt x="2385" y="2751"/>
                </a:lnTo>
                <a:lnTo>
                  <a:pt x="2055" y="2788"/>
                </a:lnTo>
                <a:lnTo>
                  <a:pt x="1725" y="2825"/>
                </a:lnTo>
                <a:lnTo>
                  <a:pt x="1394" y="2898"/>
                </a:lnTo>
                <a:lnTo>
                  <a:pt x="1101" y="3045"/>
                </a:lnTo>
                <a:lnTo>
                  <a:pt x="808" y="3191"/>
                </a:lnTo>
                <a:lnTo>
                  <a:pt x="551" y="3338"/>
                </a:lnTo>
                <a:lnTo>
                  <a:pt x="367" y="3558"/>
                </a:lnTo>
                <a:lnTo>
                  <a:pt x="184" y="3815"/>
                </a:lnTo>
                <a:lnTo>
                  <a:pt x="74" y="4108"/>
                </a:lnTo>
                <a:lnTo>
                  <a:pt x="1" y="4402"/>
                </a:lnTo>
                <a:lnTo>
                  <a:pt x="1" y="4732"/>
                </a:lnTo>
                <a:lnTo>
                  <a:pt x="37" y="5026"/>
                </a:lnTo>
                <a:lnTo>
                  <a:pt x="147" y="5356"/>
                </a:lnTo>
                <a:lnTo>
                  <a:pt x="257" y="5649"/>
                </a:lnTo>
                <a:lnTo>
                  <a:pt x="441" y="5943"/>
                </a:lnTo>
                <a:lnTo>
                  <a:pt x="624" y="6236"/>
                </a:lnTo>
                <a:lnTo>
                  <a:pt x="844" y="6493"/>
                </a:lnTo>
                <a:lnTo>
                  <a:pt x="1211" y="6860"/>
                </a:lnTo>
                <a:lnTo>
                  <a:pt x="1615" y="7263"/>
                </a:lnTo>
                <a:lnTo>
                  <a:pt x="1615" y="7300"/>
                </a:lnTo>
                <a:lnTo>
                  <a:pt x="1615" y="7520"/>
                </a:lnTo>
                <a:lnTo>
                  <a:pt x="1688" y="7777"/>
                </a:lnTo>
                <a:lnTo>
                  <a:pt x="1725" y="7887"/>
                </a:lnTo>
                <a:lnTo>
                  <a:pt x="1835" y="7960"/>
                </a:lnTo>
                <a:lnTo>
                  <a:pt x="1908" y="8033"/>
                </a:lnTo>
                <a:lnTo>
                  <a:pt x="2055" y="8070"/>
                </a:lnTo>
                <a:lnTo>
                  <a:pt x="2165" y="8107"/>
                </a:lnTo>
                <a:lnTo>
                  <a:pt x="2275" y="8070"/>
                </a:lnTo>
                <a:lnTo>
                  <a:pt x="2532" y="7997"/>
                </a:lnTo>
                <a:lnTo>
                  <a:pt x="3045" y="8400"/>
                </a:lnTo>
                <a:lnTo>
                  <a:pt x="2642" y="8914"/>
                </a:lnTo>
                <a:lnTo>
                  <a:pt x="2312" y="9464"/>
                </a:lnTo>
                <a:lnTo>
                  <a:pt x="2018" y="10051"/>
                </a:lnTo>
                <a:lnTo>
                  <a:pt x="1871" y="10344"/>
                </a:lnTo>
                <a:lnTo>
                  <a:pt x="1798" y="10674"/>
                </a:lnTo>
                <a:lnTo>
                  <a:pt x="1725" y="10968"/>
                </a:lnTo>
                <a:lnTo>
                  <a:pt x="1688" y="11261"/>
                </a:lnTo>
                <a:lnTo>
                  <a:pt x="1688" y="11555"/>
                </a:lnTo>
                <a:lnTo>
                  <a:pt x="1725" y="11885"/>
                </a:lnTo>
                <a:lnTo>
                  <a:pt x="1798" y="12142"/>
                </a:lnTo>
                <a:lnTo>
                  <a:pt x="1908" y="12435"/>
                </a:lnTo>
                <a:lnTo>
                  <a:pt x="2055" y="12692"/>
                </a:lnTo>
                <a:lnTo>
                  <a:pt x="2238" y="12912"/>
                </a:lnTo>
                <a:lnTo>
                  <a:pt x="2495" y="13132"/>
                </a:lnTo>
                <a:lnTo>
                  <a:pt x="2788" y="13279"/>
                </a:lnTo>
                <a:lnTo>
                  <a:pt x="3045" y="13389"/>
                </a:lnTo>
                <a:lnTo>
                  <a:pt x="3375" y="13426"/>
                </a:lnTo>
                <a:lnTo>
                  <a:pt x="3669" y="13462"/>
                </a:lnTo>
                <a:lnTo>
                  <a:pt x="3999" y="13462"/>
                </a:lnTo>
                <a:lnTo>
                  <a:pt x="4292" y="13426"/>
                </a:lnTo>
                <a:lnTo>
                  <a:pt x="4586" y="13389"/>
                </a:lnTo>
                <a:lnTo>
                  <a:pt x="5026" y="13242"/>
                </a:lnTo>
                <a:lnTo>
                  <a:pt x="5503" y="13095"/>
                </a:lnTo>
                <a:lnTo>
                  <a:pt x="5906" y="12949"/>
                </a:lnTo>
                <a:lnTo>
                  <a:pt x="6346" y="12729"/>
                </a:lnTo>
                <a:lnTo>
                  <a:pt x="6530" y="13169"/>
                </a:lnTo>
                <a:lnTo>
                  <a:pt x="6713" y="13572"/>
                </a:lnTo>
                <a:lnTo>
                  <a:pt x="6970" y="13976"/>
                </a:lnTo>
                <a:lnTo>
                  <a:pt x="7227" y="14343"/>
                </a:lnTo>
                <a:lnTo>
                  <a:pt x="7153" y="14526"/>
                </a:lnTo>
                <a:lnTo>
                  <a:pt x="7117" y="14709"/>
                </a:lnTo>
                <a:lnTo>
                  <a:pt x="7153" y="14893"/>
                </a:lnTo>
                <a:lnTo>
                  <a:pt x="7227" y="15076"/>
                </a:lnTo>
                <a:lnTo>
                  <a:pt x="7337" y="15223"/>
                </a:lnTo>
                <a:lnTo>
                  <a:pt x="7484" y="15333"/>
                </a:lnTo>
                <a:lnTo>
                  <a:pt x="7630" y="15406"/>
                </a:lnTo>
                <a:lnTo>
                  <a:pt x="7777" y="15480"/>
                </a:lnTo>
                <a:lnTo>
                  <a:pt x="7924" y="15516"/>
                </a:lnTo>
                <a:lnTo>
                  <a:pt x="8107" y="15516"/>
                </a:lnTo>
                <a:lnTo>
                  <a:pt x="8254" y="15480"/>
                </a:lnTo>
                <a:lnTo>
                  <a:pt x="8437" y="15406"/>
                </a:lnTo>
                <a:lnTo>
                  <a:pt x="8474" y="15406"/>
                </a:lnTo>
                <a:lnTo>
                  <a:pt x="8804" y="15516"/>
                </a:lnTo>
                <a:lnTo>
                  <a:pt x="9171" y="15590"/>
                </a:lnTo>
                <a:lnTo>
                  <a:pt x="9501" y="15590"/>
                </a:lnTo>
                <a:lnTo>
                  <a:pt x="9868" y="15516"/>
                </a:lnTo>
                <a:lnTo>
                  <a:pt x="10161" y="15406"/>
                </a:lnTo>
                <a:lnTo>
                  <a:pt x="10418" y="15260"/>
                </a:lnTo>
                <a:lnTo>
                  <a:pt x="10675" y="15040"/>
                </a:lnTo>
                <a:lnTo>
                  <a:pt x="10858" y="14819"/>
                </a:lnTo>
                <a:lnTo>
                  <a:pt x="11042" y="14563"/>
                </a:lnTo>
                <a:lnTo>
                  <a:pt x="11188" y="14269"/>
                </a:lnTo>
                <a:lnTo>
                  <a:pt x="11299" y="13976"/>
                </a:lnTo>
                <a:lnTo>
                  <a:pt x="11409" y="13682"/>
                </a:lnTo>
                <a:lnTo>
                  <a:pt x="11519" y="13242"/>
                </a:lnTo>
                <a:lnTo>
                  <a:pt x="11629" y="12765"/>
                </a:lnTo>
                <a:lnTo>
                  <a:pt x="11665" y="12252"/>
                </a:lnTo>
                <a:lnTo>
                  <a:pt x="11702" y="11775"/>
                </a:lnTo>
                <a:lnTo>
                  <a:pt x="12619" y="11848"/>
                </a:lnTo>
                <a:lnTo>
                  <a:pt x="13499" y="11922"/>
                </a:lnTo>
                <a:lnTo>
                  <a:pt x="14416" y="11922"/>
                </a:lnTo>
                <a:lnTo>
                  <a:pt x="15297" y="11885"/>
                </a:lnTo>
                <a:lnTo>
                  <a:pt x="15333" y="11848"/>
                </a:lnTo>
                <a:lnTo>
                  <a:pt x="15333" y="11775"/>
                </a:lnTo>
                <a:lnTo>
                  <a:pt x="15590" y="11702"/>
                </a:lnTo>
                <a:lnTo>
                  <a:pt x="15884" y="11628"/>
                </a:lnTo>
                <a:lnTo>
                  <a:pt x="16140" y="11481"/>
                </a:lnTo>
                <a:lnTo>
                  <a:pt x="16397" y="11335"/>
                </a:lnTo>
                <a:lnTo>
                  <a:pt x="16507" y="11335"/>
                </a:lnTo>
                <a:lnTo>
                  <a:pt x="16544" y="11298"/>
                </a:lnTo>
                <a:lnTo>
                  <a:pt x="16581" y="11225"/>
                </a:lnTo>
                <a:lnTo>
                  <a:pt x="16544" y="10931"/>
                </a:lnTo>
                <a:lnTo>
                  <a:pt x="16471" y="10638"/>
                </a:lnTo>
                <a:lnTo>
                  <a:pt x="16397" y="10344"/>
                </a:lnTo>
                <a:lnTo>
                  <a:pt x="16287" y="10088"/>
                </a:lnTo>
                <a:lnTo>
                  <a:pt x="15994" y="9537"/>
                </a:lnTo>
                <a:lnTo>
                  <a:pt x="15627" y="9060"/>
                </a:lnTo>
                <a:lnTo>
                  <a:pt x="15223" y="8584"/>
                </a:lnTo>
                <a:lnTo>
                  <a:pt x="14783" y="8143"/>
                </a:lnTo>
                <a:lnTo>
                  <a:pt x="14306" y="7740"/>
                </a:lnTo>
                <a:lnTo>
                  <a:pt x="13793" y="7336"/>
                </a:lnTo>
                <a:lnTo>
                  <a:pt x="12949" y="6786"/>
                </a:lnTo>
                <a:lnTo>
                  <a:pt x="13353" y="6053"/>
                </a:lnTo>
                <a:lnTo>
                  <a:pt x="13720" y="5319"/>
                </a:lnTo>
                <a:lnTo>
                  <a:pt x="14050" y="4549"/>
                </a:lnTo>
                <a:lnTo>
                  <a:pt x="14306" y="3778"/>
                </a:lnTo>
                <a:lnTo>
                  <a:pt x="14306" y="3632"/>
                </a:lnTo>
                <a:lnTo>
                  <a:pt x="14453" y="3522"/>
                </a:lnTo>
                <a:lnTo>
                  <a:pt x="14600" y="3375"/>
                </a:lnTo>
                <a:lnTo>
                  <a:pt x="14747" y="3155"/>
                </a:lnTo>
                <a:lnTo>
                  <a:pt x="14820" y="2935"/>
                </a:lnTo>
                <a:lnTo>
                  <a:pt x="14820" y="2678"/>
                </a:lnTo>
                <a:lnTo>
                  <a:pt x="14747" y="2421"/>
                </a:lnTo>
                <a:lnTo>
                  <a:pt x="14637" y="2238"/>
                </a:lnTo>
                <a:lnTo>
                  <a:pt x="14490" y="2054"/>
                </a:lnTo>
                <a:lnTo>
                  <a:pt x="14270" y="1944"/>
                </a:lnTo>
                <a:lnTo>
                  <a:pt x="14160" y="1908"/>
                </a:lnTo>
                <a:lnTo>
                  <a:pt x="14013" y="1908"/>
                </a:lnTo>
                <a:lnTo>
                  <a:pt x="13830" y="1944"/>
                </a:lnTo>
                <a:lnTo>
                  <a:pt x="13683" y="2018"/>
                </a:lnTo>
                <a:lnTo>
                  <a:pt x="13536" y="2091"/>
                </a:lnTo>
                <a:lnTo>
                  <a:pt x="13389" y="2201"/>
                </a:lnTo>
                <a:lnTo>
                  <a:pt x="12949" y="2128"/>
                </a:lnTo>
                <a:lnTo>
                  <a:pt x="12472" y="2164"/>
                </a:lnTo>
                <a:lnTo>
                  <a:pt x="12032" y="2201"/>
                </a:lnTo>
                <a:lnTo>
                  <a:pt x="11592" y="2274"/>
                </a:lnTo>
                <a:lnTo>
                  <a:pt x="11115" y="2421"/>
                </a:lnTo>
                <a:lnTo>
                  <a:pt x="10675" y="2568"/>
                </a:lnTo>
                <a:lnTo>
                  <a:pt x="10271" y="2751"/>
                </a:lnTo>
                <a:lnTo>
                  <a:pt x="9831" y="2971"/>
                </a:lnTo>
                <a:lnTo>
                  <a:pt x="9611" y="3081"/>
                </a:lnTo>
                <a:lnTo>
                  <a:pt x="9208" y="2421"/>
                </a:lnTo>
                <a:lnTo>
                  <a:pt x="8767" y="1761"/>
                </a:lnTo>
                <a:lnTo>
                  <a:pt x="8254" y="1137"/>
                </a:lnTo>
                <a:lnTo>
                  <a:pt x="7740" y="550"/>
                </a:lnTo>
                <a:lnTo>
                  <a:pt x="7630" y="477"/>
                </a:lnTo>
                <a:lnTo>
                  <a:pt x="7520" y="477"/>
                </a:lnTo>
                <a:lnTo>
                  <a:pt x="7117" y="624"/>
                </a:lnTo>
                <a:lnTo>
                  <a:pt x="6713" y="807"/>
                </a:lnTo>
                <a:lnTo>
                  <a:pt x="6640" y="844"/>
                </a:lnTo>
                <a:lnTo>
                  <a:pt x="6603" y="881"/>
                </a:lnTo>
                <a:lnTo>
                  <a:pt x="6640" y="991"/>
                </a:lnTo>
                <a:lnTo>
                  <a:pt x="6677" y="1064"/>
                </a:lnTo>
                <a:lnTo>
                  <a:pt x="6787" y="1064"/>
                </a:lnTo>
                <a:lnTo>
                  <a:pt x="7153" y="1027"/>
                </a:lnTo>
                <a:lnTo>
                  <a:pt x="7484" y="991"/>
                </a:lnTo>
                <a:lnTo>
                  <a:pt x="7960" y="1541"/>
                </a:lnTo>
                <a:lnTo>
                  <a:pt x="8401" y="2091"/>
                </a:lnTo>
                <a:lnTo>
                  <a:pt x="8841" y="2715"/>
                </a:lnTo>
                <a:lnTo>
                  <a:pt x="9208" y="3301"/>
                </a:lnTo>
                <a:lnTo>
                  <a:pt x="8511" y="3742"/>
                </a:lnTo>
                <a:lnTo>
                  <a:pt x="7850" y="4219"/>
                </a:lnTo>
                <a:lnTo>
                  <a:pt x="6603" y="3668"/>
                </a:lnTo>
                <a:lnTo>
                  <a:pt x="5980" y="3412"/>
                </a:lnTo>
                <a:lnTo>
                  <a:pt x="5319" y="3191"/>
                </a:lnTo>
                <a:lnTo>
                  <a:pt x="5393" y="2788"/>
                </a:lnTo>
                <a:lnTo>
                  <a:pt x="5466" y="2384"/>
                </a:lnTo>
                <a:lnTo>
                  <a:pt x="5576" y="1981"/>
                </a:lnTo>
                <a:lnTo>
                  <a:pt x="5723" y="1577"/>
                </a:lnTo>
                <a:lnTo>
                  <a:pt x="5906" y="1211"/>
                </a:lnTo>
                <a:lnTo>
                  <a:pt x="6126" y="844"/>
                </a:lnTo>
                <a:lnTo>
                  <a:pt x="6383" y="514"/>
                </a:lnTo>
                <a:lnTo>
                  <a:pt x="6640" y="184"/>
                </a:lnTo>
                <a:lnTo>
                  <a:pt x="6677" y="110"/>
                </a:lnTo>
                <a:lnTo>
                  <a:pt x="6677" y="37"/>
                </a:lnTo>
                <a:lnTo>
                  <a:pt x="6603" y="0"/>
                </a:lnTo>
                <a:close/>
              </a:path>
            </a:pathLst>
          </a:custGeom>
          <a:solidFill>
            <a:srgbClr val="6D9EE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A4C2F4"/>
              </a:solidFill>
              <a:latin typeface="Arial"/>
              <a:ea typeface="Arial"/>
              <a:cs typeface="Arial"/>
              <a:sym typeface="Arial"/>
            </a:endParaRPr>
          </a:p>
        </p:txBody>
      </p:sp>
      <p:sp>
        <p:nvSpPr>
          <p:cNvPr id="948" name="Google Shape;948;p42"/>
          <p:cNvSpPr/>
          <p:nvPr/>
        </p:nvSpPr>
        <p:spPr>
          <a:xfrm>
            <a:off x="-35016" y="4075593"/>
            <a:ext cx="339602" cy="400617"/>
          </a:xfrm>
          <a:custGeom>
            <a:avLst/>
            <a:gdLst/>
            <a:ahLst/>
            <a:cxnLst/>
            <a:rect l="l" t="t" r="r" b="b"/>
            <a:pathLst>
              <a:path w="9391" h="11079" extrusionOk="0">
                <a:moveTo>
                  <a:pt x="4916" y="441"/>
                </a:moveTo>
                <a:lnTo>
                  <a:pt x="5026" y="477"/>
                </a:lnTo>
                <a:lnTo>
                  <a:pt x="5099" y="551"/>
                </a:lnTo>
                <a:lnTo>
                  <a:pt x="5099" y="771"/>
                </a:lnTo>
                <a:lnTo>
                  <a:pt x="5026" y="954"/>
                </a:lnTo>
                <a:lnTo>
                  <a:pt x="4953" y="1064"/>
                </a:lnTo>
                <a:lnTo>
                  <a:pt x="4842" y="1138"/>
                </a:lnTo>
                <a:lnTo>
                  <a:pt x="4732" y="1174"/>
                </a:lnTo>
                <a:lnTo>
                  <a:pt x="4622" y="1138"/>
                </a:lnTo>
                <a:lnTo>
                  <a:pt x="4366" y="1028"/>
                </a:lnTo>
                <a:lnTo>
                  <a:pt x="4439" y="917"/>
                </a:lnTo>
                <a:lnTo>
                  <a:pt x="4439" y="771"/>
                </a:lnTo>
                <a:lnTo>
                  <a:pt x="4402" y="697"/>
                </a:lnTo>
                <a:lnTo>
                  <a:pt x="4366" y="661"/>
                </a:lnTo>
                <a:lnTo>
                  <a:pt x="4476" y="551"/>
                </a:lnTo>
                <a:lnTo>
                  <a:pt x="4622" y="477"/>
                </a:lnTo>
                <a:lnTo>
                  <a:pt x="4769" y="441"/>
                </a:lnTo>
                <a:close/>
                <a:moveTo>
                  <a:pt x="3375" y="6493"/>
                </a:moveTo>
                <a:lnTo>
                  <a:pt x="3375" y="6530"/>
                </a:lnTo>
                <a:lnTo>
                  <a:pt x="3339" y="6530"/>
                </a:lnTo>
                <a:lnTo>
                  <a:pt x="3375" y="6493"/>
                </a:lnTo>
                <a:close/>
                <a:moveTo>
                  <a:pt x="4292" y="6933"/>
                </a:moveTo>
                <a:lnTo>
                  <a:pt x="4256" y="7007"/>
                </a:lnTo>
                <a:lnTo>
                  <a:pt x="4219" y="6970"/>
                </a:lnTo>
                <a:lnTo>
                  <a:pt x="4292" y="6933"/>
                </a:lnTo>
                <a:close/>
                <a:moveTo>
                  <a:pt x="5209" y="4219"/>
                </a:moveTo>
                <a:lnTo>
                  <a:pt x="5429" y="4329"/>
                </a:lnTo>
                <a:lnTo>
                  <a:pt x="5649" y="4439"/>
                </a:lnTo>
                <a:lnTo>
                  <a:pt x="5686" y="4549"/>
                </a:lnTo>
                <a:lnTo>
                  <a:pt x="5723" y="4586"/>
                </a:lnTo>
                <a:lnTo>
                  <a:pt x="5796" y="4586"/>
                </a:lnTo>
                <a:lnTo>
                  <a:pt x="6016" y="4879"/>
                </a:lnTo>
                <a:lnTo>
                  <a:pt x="6163" y="5173"/>
                </a:lnTo>
                <a:lnTo>
                  <a:pt x="6200" y="5503"/>
                </a:lnTo>
                <a:lnTo>
                  <a:pt x="6200" y="5833"/>
                </a:lnTo>
                <a:lnTo>
                  <a:pt x="6090" y="6126"/>
                </a:lnTo>
                <a:lnTo>
                  <a:pt x="5943" y="6420"/>
                </a:lnTo>
                <a:lnTo>
                  <a:pt x="5796" y="6603"/>
                </a:lnTo>
                <a:lnTo>
                  <a:pt x="5649" y="6750"/>
                </a:lnTo>
                <a:lnTo>
                  <a:pt x="5649" y="6713"/>
                </a:lnTo>
                <a:lnTo>
                  <a:pt x="5649" y="6566"/>
                </a:lnTo>
                <a:lnTo>
                  <a:pt x="5649" y="6383"/>
                </a:lnTo>
                <a:lnTo>
                  <a:pt x="5613" y="6346"/>
                </a:lnTo>
                <a:lnTo>
                  <a:pt x="5576" y="6310"/>
                </a:lnTo>
                <a:lnTo>
                  <a:pt x="5539" y="6310"/>
                </a:lnTo>
                <a:lnTo>
                  <a:pt x="5503" y="6346"/>
                </a:lnTo>
                <a:lnTo>
                  <a:pt x="5393" y="6493"/>
                </a:lnTo>
                <a:lnTo>
                  <a:pt x="5356" y="6676"/>
                </a:lnTo>
                <a:lnTo>
                  <a:pt x="5319" y="6933"/>
                </a:lnTo>
                <a:lnTo>
                  <a:pt x="5099" y="7007"/>
                </a:lnTo>
                <a:lnTo>
                  <a:pt x="5099" y="6860"/>
                </a:lnTo>
                <a:lnTo>
                  <a:pt x="5099" y="6713"/>
                </a:lnTo>
                <a:lnTo>
                  <a:pt x="5136" y="6566"/>
                </a:lnTo>
                <a:lnTo>
                  <a:pt x="5209" y="6456"/>
                </a:lnTo>
                <a:lnTo>
                  <a:pt x="5246" y="6420"/>
                </a:lnTo>
                <a:lnTo>
                  <a:pt x="5209" y="6383"/>
                </a:lnTo>
                <a:lnTo>
                  <a:pt x="5173" y="6346"/>
                </a:lnTo>
                <a:lnTo>
                  <a:pt x="5136" y="6346"/>
                </a:lnTo>
                <a:lnTo>
                  <a:pt x="4953" y="6456"/>
                </a:lnTo>
                <a:lnTo>
                  <a:pt x="4842" y="6640"/>
                </a:lnTo>
                <a:lnTo>
                  <a:pt x="4769" y="6823"/>
                </a:lnTo>
                <a:lnTo>
                  <a:pt x="4769" y="7043"/>
                </a:lnTo>
                <a:lnTo>
                  <a:pt x="4696" y="7043"/>
                </a:lnTo>
                <a:lnTo>
                  <a:pt x="4659" y="7007"/>
                </a:lnTo>
                <a:lnTo>
                  <a:pt x="4622" y="6970"/>
                </a:lnTo>
                <a:lnTo>
                  <a:pt x="4586" y="6970"/>
                </a:lnTo>
                <a:lnTo>
                  <a:pt x="5026" y="6016"/>
                </a:lnTo>
                <a:lnTo>
                  <a:pt x="5026" y="5943"/>
                </a:lnTo>
                <a:lnTo>
                  <a:pt x="4989" y="5906"/>
                </a:lnTo>
                <a:lnTo>
                  <a:pt x="4953" y="5906"/>
                </a:lnTo>
                <a:lnTo>
                  <a:pt x="4916" y="5943"/>
                </a:lnTo>
                <a:lnTo>
                  <a:pt x="4402" y="6750"/>
                </a:lnTo>
                <a:lnTo>
                  <a:pt x="4366" y="6676"/>
                </a:lnTo>
                <a:lnTo>
                  <a:pt x="4329" y="6640"/>
                </a:lnTo>
                <a:lnTo>
                  <a:pt x="4256" y="6640"/>
                </a:lnTo>
                <a:lnTo>
                  <a:pt x="4439" y="6236"/>
                </a:lnTo>
                <a:lnTo>
                  <a:pt x="4659" y="5796"/>
                </a:lnTo>
                <a:lnTo>
                  <a:pt x="4696" y="5759"/>
                </a:lnTo>
                <a:lnTo>
                  <a:pt x="4659" y="5723"/>
                </a:lnTo>
                <a:lnTo>
                  <a:pt x="4586" y="5723"/>
                </a:lnTo>
                <a:lnTo>
                  <a:pt x="4182" y="6273"/>
                </a:lnTo>
                <a:lnTo>
                  <a:pt x="3999" y="6566"/>
                </a:lnTo>
                <a:lnTo>
                  <a:pt x="3852" y="6860"/>
                </a:lnTo>
                <a:lnTo>
                  <a:pt x="3669" y="6786"/>
                </a:lnTo>
                <a:lnTo>
                  <a:pt x="3779" y="6750"/>
                </a:lnTo>
                <a:lnTo>
                  <a:pt x="3852" y="6640"/>
                </a:lnTo>
                <a:lnTo>
                  <a:pt x="3889" y="6566"/>
                </a:lnTo>
                <a:lnTo>
                  <a:pt x="3889" y="6420"/>
                </a:lnTo>
                <a:lnTo>
                  <a:pt x="3889" y="6383"/>
                </a:lnTo>
                <a:lnTo>
                  <a:pt x="3815" y="6383"/>
                </a:lnTo>
                <a:lnTo>
                  <a:pt x="3999" y="6163"/>
                </a:lnTo>
                <a:lnTo>
                  <a:pt x="4512" y="5539"/>
                </a:lnTo>
                <a:lnTo>
                  <a:pt x="4512" y="5466"/>
                </a:lnTo>
                <a:lnTo>
                  <a:pt x="4476" y="5429"/>
                </a:lnTo>
                <a:lnTo>
                  <a:pt x="4402" y="5429"/>
                </a:lnTo>
                <a:lnTo>
                  <a:pt x="3779" y="6016"/>
                </a:lnTo>
                <a:lnTo>
                  <a:pt x="3632" y="6126"/>
                </a:lnTo>
                <a:lnTo>
                  <a:pt x="3595" y="6090"/>
                </a:lnTo>
                <a:lnTo>
                  <a:pt x="3559" y="6090"/>
                </a:lnTo>
                <a:lnTo>
                  <a:pt x="3485" y="6126"/>
                </a:lnTo>
                <a:lnTo>
                  <a:pt x="3669" y="5869"/>
                </a:lnTo>
                <a:lnTo>
                  <a:pt x="3889" y="5649"/>
                </a:lnTo>
                <a:lnTo>
                  <a:pt x="4146" y="5466"/>
                </a:lnTo>
                <a:lnTo>
                  <a:pt x="4402" y="5283"/>
                </a:lnTo>
                <a:lnTo>
                  <a:pt x="4439" y="5246"/>
                </a:lnTo>
                <a:lnTo>
                  <a:pt x="4402" y="5209"/>
                </a:lnTo>
                <a:lnTo>
                  <a:pt x="4402" y="5173"/>
                </a:lnTo>
                <a:lnTo>
                  <a:pt x="4329" y="5136"/>
                </a:lnTo>
                <a:lnTo>
                  <a:pt x="3962" y="5319"/>
                </a:lnTo>
                <a:lnTo>
                  <a:pt x="3632" y="5539"/>
                </a:lnTo>
                <a:lnTo>
                  <a:pt x="3339" y="5796"/>
                </a:lnTo>
                <a:lnTo>
                  <a:pt x="3082" y="6126"/>
                </a:lnTo>
                <a:lnTo>
                  <a:pt x="3045" y="6016"/>
                </a:lnTo>
                <a:lnTo>
                  <a:pt x="3082" y="5980"/>
                </a:lnTo>
                <a:lnTo>
                  <a:pt x="3339" y="5613"/>
                </a:lnTo>
                <a:lnTo>
                  <a:pt x="3632" y="5283"/>
                </a:lnTo>
                <a:lnTo>
                  <a:pt x="3962" y="4952"/>
                </a:lnTo>
                <a:lnTo>
                  <a:pt x="4292" y="4659"/>
                </a:lnTo>
                <a:lnTo>
                  <a:pt x="4292" y="4622"/>
                </a:lnTo>
                <a:lnTo>
                  <a:pt x="4256" y="4586"/>
                </a:lnTo>
                <a:lnTo>
                  <a:pt x="4219" y="4586"/>
                </a:lnTo>
                <a:lnTo>
                  <a:pt x="3925" y="4732"/>
                </a:lnTo>
                <a:lnTo>
                  <a:pt x="3632" y="4879"/>
                </a:lnTo>
                <a:lnTo>
                  <a:pt x="3375" y="5099"/>
                </a:lnTo>
                <a:lnTo>
                  <a:pt x="3155" y="5356"/>
                </a:lnTo>
                <a:lnTo>
                  <a:pt x="3228" y="5209"/>
                </a:lnTo>
                <a:lnTo>
                  <a:pt x="3339" y="5062"/>
                </a:lnTo>
                <a:lnTo>
                  <a:pt x="3559" y="4842"/>
                </a:lnTo>
                <a:lnTo>
                  <a:pt x="3852" y="4622"/>
                </a:lnTo>
                <a:lnTo>
                  <a:pt x="4146" y="4476"/>
                </a:lnTo>
                <a:lnTo>
                  <a:pt x="4402" y="4366"/>
                </a:lnTo>
                <a:lnTo>
                  <a:pt x="4659" y="4292"/>
                </a:lnTo>
                <a:lnTo>
                  <a:pt x="4953" y="4219"/>
                </a:lnTo>
                <a:close/>
                <a:moveTo>
                  <a:pt x="807" y="8767"/>
                </a:moveTo>
                <a:lnTo>
                  <a:pt x="807" y="8841"/>
                </a:lnTo>
                <a:lnTo>
                  <a:pt x="844" y="8914"/>
                </a:lnTo>
                <a:lnTo>
                  <a:pt x="918" y="8951"/>
                </a:lnTo>
                <a:lnTo>
                  <a:pt x="1138" y="8951"/>
                </a:lnTo>
                <a:lnTo>
                  <a:pt x="1211" y="8987"/>
                </a:lnTo>
                <a:lnTo>
                  <a:pt x="1321" y="8987"/>
                </a:lnTo>
                <a:lnTo>
                  <a:pt x="1321" y="9061"/>
                </a:lnTo>
                <a:lnTo>
                  <a:pt x="1321" y="9097"/>
                </a:lnTo>
                <a:lnTo>
                  <a:pt x="1248" y="9171"/>
                </a:lnTo>
                <a:lnTo>
                  <a:pt x="1174" y="9207"/>
                </a:lnTo>
                <a:lnTo>
                  <a:pt x="954" y="9244"/>
                </a:lnTo>
                <a:lnTo>
                  <a:pt x="844" y="9207"/>
                </a:lnTo>
                <a:lnTo>
                  <a:pt x="697" y="9134"/>
                </a:lnTo>
                <a:lnTo>
                  <a:pt x="587" y="9061"/>
                </a:lnTo>
                <a:lnTo>
                  <a:pt x="551" y="8951"/>
                </a:lnTo>
                <a:lnTo>
                  <a:pt x="661" y="8841"/>
                </a:lnTo>
                <a:lnTo>
                  <a:pt x="807" y="8767"/>
                </a:lnTo>
                <a:close/>
                <a:moveTo>
                  <a:pt x="8511" y="8657"/>
                </a:moveTo>
                <a:lnTo>
                  <a:pt x="8621" y="8694"/>
                </a:lnTo>
                <a:lnTo>
                  <a:pt x="8731" y="8731"/>
                </a:lnTo>
                <a:lnTo>
                  <a:pt x="8841" y="8804"/>
                </a:lnTo>
                <a:lnTo>
                  <a:pt x="8951" y="8877"/>
                </a:lnTo>
                <a:lnTo>
                  <a:pt x="8987" y="8987"/>
                </a:lnTo>
                <a:lnTo>
                  <a:pt x="9024" y="9097"/>
                </a:lnTo>
                <a:lnTo>
                  <a:pt x="9024" y="9134"/>
                </a:lnTo>
                <a:lnTo>
                  <a:pt x="8987" y="9134"/>
                </a:lnTo>
                <a:lnTo>
                  <a:pt x="8877" y="9097"/>
                </a:lnTo>
                <a:lnTo>
                  <a:pt x="8804" y="9134"/>
                </a:lnTo>
                <a:lnTo>
                  <a:pt x="8731" y="9171"/>
                </a:lnTo>
                <a:lnTo>
                  <a:pt x="8621" y="9281"/>
                </a:lnTo>
                <a:lnTo>
                  <a:pt x="8474" y="9354"/>
                </a:lnTo>
                <a:lnTo>
                  <a:pt x="8327" y="9318"/>
                </a:lnTo>
                <a:lnTo>
                  <a:pt x="8254" y="9244"/>
                </a:lnTo>
                <a:lnTo>
                  <a:pt x="8217" y="9171"/>
                </a:lnTo>
                <a:lnTo>
                  <a:pt x="8217" y="9024"/>
                </a:lnTo>
                <a:lnTo>
                  <a:pt x="8254" y="8841"/>
                </a:lnTo>
                <a:lnTo>
                  <a:pt x="8254" y="8694"/>
                </a:lnTo>
                <a:lnTo>
                  <a:pt x="8511" y="8657"/>
                </a:lnTo>
                <a:close/>
                <a:moveTo>
                  <a:pt x="5026" y="9501"/>
                </a:moveTo>
                <a:lnTo>
                  <a:pt x="5063" y="9574"/>
                </a:lnTo>
                <a:lnTo>
                  <a:pt x="4989" y="9538"/>
                </a:lnTo>
                <a:lnTo>
                  <a:pt x="5026" y="9501"/>
                </a:lnTo>
                <a:close/>
                <a:moveTo>
                  <a:pt x="4696" y="9868"/>
                </a:moveTo>
                <a:lnTo>
                  <a:pt x="4953" y="9941"/>
                </a:lnTo>
                <a:lnTo>
                  <a:pt x="4916" y="10014"/>
                </a:lnTo>
                <a:lnTo>
                  <a:pt x="4879" y="10271"/>
                </a:lnTo>
                <a:lnTo>
                  <a:pt x="4842" y="10308"/>
                </a:lnTo>
                <a:lnTo>
                  <a:pt x="4549" y="10308"/>
                </a:lnTo>
                <a:lnTo>
                  <a:pt x="4439" y="10235"/>
                </a:lnTo>
                <a:lnTo>
                  <a:pt x="4329" y="10125"/>
                </a:lnTo>
                <a:lnTo>
                  <a:pt x="4292" y="10051"/>
                </a:lnTo>
                <a:lnTo>
                  <a:pt x="4256" y="9941"/>
                </a:lnTo>
                <a:lnTo>
                  <a:pt x="4329" y="9904"/>
                </a:lnTo>
                <a:lnTo>
                  <a:pt x="4439" y="9868"/>
                </a:lnTo>
                <a:close/>
                <a:moveTo>
                  <a:pt x="4806" y="0"/>
                </a:moveTo>
                <a:lnTo>
                  <a:pt x="4622" y="37"/>
                </a:lnTo>
                <a:lnTo>
                  <a:pt x="4476" y="110"/>
                </a:lnTo>
                <a:lnTo>
                  <a:pt x="4292" y="147"/>
                </a:lnTo>
                <a:lnTo>
                  <a:pt x="4146" y="257"/>
                </a:lnTo>
                <a:lnTo>
                  <a:pt x="3999" y="367"/>
                </a:lnTo>
                <a:lnTo>
                  <a:pt x="3889" y="477"/>
                </a:lnTo>
                <a:lnTo>
                  <a:pt x="3779" y="624"/>
                </a:lnTo>
                <a:lnTo>
                  <a:pt x="3705" y="807"/>
                </a:lnTo>
                <a:lnTo>
                  <a:pt x="3669" y="954"/>
                </a:lnTo>
                <a:lnTo>
                  <a:pt x="3669" y="1138"/>
                </a:lnTo>
                <a:lnTo>
                  <a:pt x="3705" y="1321"/>
                </a:lnTo>
                <a:lnTo>
                  <a:pt x="3815" y="1578"/>
                </a:lnTo>
                <a:lnTo>
                  <a:pt x="3999" y="1761"/>
                </a:lnTo>
                <a:lnTo>
                  <a:pt x="4182" y="1871"/>
                </a:lnTo>
                <a:lnTo>
                  <a:pt x="4402" y="1945"/>
                </a:lnTo>
                <a:lnTo>
                  <a:pt x="4366" y="2055"/>
                </a:lnTo>
                <a:lnTo>
                  <a:pt x="4329" y="2165"/>
                </a:lnTo>
                <a:lnTo>
                  <a:pt x="4329" y="2531"/>
                </a:lnTo>
                <a:lnTo>
                  <a:pt x="4329" y="2898"/>
                </a:lnTo>
                <a:lnTo>
                  <a:pt x="4329" y="3522"/>
                </a:lnTo>
                <a:lnTo>
                  <a:pt x="4329" y="3669"/>
                </a:lnTo>
                <a:lnTo>
                  <a:pt x="4366" y="3779"/>
                </a:lnTo>
                <a:lnTo>
                  <a:pt x="4072" y="3925"/>
                </a:lnTo>
                <a:lnTo>
                  <a:pt x="3815" y="4109"/>
                </a:lnTo>
                <a:lnTo>
                  <a:pt x="3742" y="4182"/>
                </a:lnTo>
                <a:lnTo>
                  <a:pt x="3742" y="4255"/>
                </a:lnTo>
                <a:lnTo>
                  <a:pt x="3522" y="4402"/>
                </a:lnTo>
                <a:lnTo>
                  <a:pt x="3339" y="4549"/>
                </a:lnTo>
                <a:lnTo>
                  <a:pt x="3155" y="4696"/>
                </a:lnTo>
                <a:lnTo>
                  <a:pt x="3008" y="4879"/>
                </a:lnTo>
                <a:lnTo>
                  <a:pt x="2862" y="5062"/>
                </a:lnTo>
                <a:lnTo>
                  <a:pt x="2752" y="5283"/>
                </a:lnTo>
                <a:lnTo>
                  <a:pt x="2678" y="5503"/>
                </a:lnTo>
                <a:lnTo>
                  <a:pt x="2642" y="5686"/>
                </a:lnTo>
                <a:lnTo>
                  <a:pt x="2642" y="5906"/>
                </a:lnTo>
                <a:lnTo>
                  <a:pt x="2678" y="6126"/>
                </a:lnTo>
                <a:lnTo>
                  <a:pt x="2752" y="6346"/>
                </a:lnTo>
                <a:lnTo>
                  <a:pt x="2825" y="6566"/>
                </a:lnTo>
                <a:lnTo>
                  <a:pt x="2898" y="6676"/>
                </a:lnTo>
                <a:lnTo>
                  <a:pt x="2421" y="7080"/>
                </a:lnTo>
                <a:lnTo>
                  <a:pt x="1908" y="7447"/>
                </a:lnTo>
                <a:lnTo>
                  <a:pt x="1431" y="7850"/>
                </a:lnTo>
                <a:lnTo>
                  <a:pt x="1211" y="8070"/>
                </a:lnTo>
                <a:lnTo>
                  <a:pt x="991" y="8327"/>
                </a:lnTo>
                <a:lnTo>
                  <a:pt x="771" y="8364"/>
                </a:lnTo>
                <a:lnTo>
                  <a:pt x="624" y="8327"/>
                </a:lnTo>
                <a:lnTo>
                  <a:pt x="477" y="8327"/>
                </a:lnTo>
                <a:lnTo>
                  <a:pt x="367" y="8364"/>
                </a:lnTo>
                <a:lnTo>
                  <a:pt x="257" y="8437"/>
                </a:lnTo>
                <a:lnTo>
                  <a:pt x="184" y="8511"/>
                </a:lnTo>
                <a:lnTo>
                  <a:pt x="111" y="8584"/>
                </a:lnTo>
                <a:lnTo>
                  <a:pt x="37" y="8804"/>
                </a:lnTo>
                <a:lnTo>
                  <a:pt x="0" y="9061"/>
                </a:lnTo>
                <a:lnTo>
                  <a:pt x="0" y="9318"/>
                </a:lnTo>
                <a:lnTo>
                  <a:pt x="74" y="9538"/>
                </a:lnTo>
                <a:lnTo>
                  <a:pt x="257" y="9684"/>
                </a:lnTo>
                <a:lnTo>
                  <a:pt x="477" y="9831"/>
                </a:lnTo>
                <a:lnTo>
                  <a:pt x="697" y="9904"/>
                </a:lnTo>
                <a:lnTo>
                  <a:pt x="954" y="9941"/>
                </a:lnTo>
                <a:lnTo>
                  <a:pt x="1174" y="9904"/>
                </a:lnTo>
                <a:lnTo>
                  <a:pt x="1431" y="9868"/>
                </a:lnTo>
                <a:lnTo>
                  <a:pt x="1651" y="9794"/>
                </a:lnTo>
                <a:lnTo>
                  <a:pt x="1798" y="9648"/>
                </a:lnTo>
                <a:lnTo>
                  <a:pt x="1908" y="9574"/>
                </a:lnTo>
                <a:lnTo>
                  <a:pt x="1945" y="9464"/>
                </a:lnTo>
                <a:lnTo>
                  <a:pt x="1981" y="9354"/>
                </a:lnTo>
                <a:lnTo>
                  <a:pt x="1981" y="9207"/>
                </a:lnTo>
                <a:lnTo>
                  <a:pt x="1908" y="8987"/>
                </a:lnTo>
                <a:lnTo>
                  <a:pt x="1798" y="8767"/>
                </a:lnTo>
                <a:lnTo>
                  <a:pt x="1651" y="8584"/>
                </a:lnTo>
                <a:lnTo>
                  <a:pt x="1431" y="8437"/>
                </a:lnTo>
                <a:lnTo>
                  <a:pt x="1394" y="8437"/>
                </a:lnTo>
                <a:lnTo>
                  <a:pt x="1578" y="8254"/>
                </a:lnTo>
                <a:lnTo>
                  <a:pt x="1761" y="8070"/>
                </a:lnTo>
                <a:lnTo>
                  <a:pt x="2165" y="7777"/>
                </a:lnTo>
                <a:lnTo>
                  <a:pt x="2421" y="7557"/>
                </a:lnTo>
                <a:lnTo>
                  <a:pt x="2642" y="7337"/>
                </a:lnTo>
                <a:lnTo>
                  <a:pt x="2862" y="7080"/>
                </a:lnTo>
                <a:lnTo>
                  <a:pt x="3008" y="6786"/>
                </a:lnTo>
                <a:lnTo>
                  <a:pt x="3118" y="6897"/>
                </a:lnTo>
                <a:lnTo>
                  <a:pt x="3302" y="7043"/>
                </a:lnTo>
                <a:lnTo>
                  <a:pt x="3632" y="7227"/>
                </a:lnTo>
                <a:lnTo>
                  <a:pt x="3999" y="7337"/>
                </a:lnTo>
                <a:lnTo>
                  <a:pt x="4366" y="7410"/>
                </a:lnTo>
                <a:lnTo>
                  <a:pt x="4439" y="7410"/>
                </a:lnTo>
                <a:lnTo>
                  <a:pt x="4402" y="7887"/>
                </a:lnTo>
                <a:lnTo>
                  <a:pt x="4402" y="8364"/>
                </a:lnTo>
                <a:lnTo>
                  <a:pt x="4439" y="9318"/>
                </a:lnTo>
                <a:lnTo>
                  <a:pt x="4256" y="9391"/>
                </a:lnTo>
                <a:lnTo>
                  <a:pt x="4109" y="9464"/>
                </a:lnTo>
                <a:lnTo>
                  <a:pt x="3999" y="9574"/>
                </a:lnTo>
                <a:lnTo>
                  <a:pt x="3925" y="9684"/>
                </a:lnTo>
                <a:lnTo>
                  <a:pt x="3889" y="9794"/>
                </a:lnTo>
                <a:lnTo>
                  <a:pt x="3852" y="9941"/>
                </a:lnTo>
                <a:lnTo>
                  <a:pt x="3815" y="10125"/>
                </a:lnTo>
                <a:lnTo>
                  <a:pt x="3852" y="10271"/>
                </a:lnTo>
                <a:lnTo>
                  <a:pt x="3925" y="10565"/>
                </a:lnTo>
                <a:lnTo>
                  <a:pt x="4072" y="10821"/>
                </a:lnTo>
                <a:lnTo>
                  <a:pt x="4182" y="10895"/>
                </a:lnTo>
                <a:lnTo>
                  <a:pt x="4329" y="10968"/>
                </a:lnTo>
                <a:lnTo>
                  <a:pt x="4439" y="11042"/>
                </a:lnTo>
                <a:lnTo>
                  <a:pt x="4586" y="11078"/>
                </a:lnTo>
                <a:lnTo>
                  <a:pt x="4879" y="11078"/>
                </a:lnTo>
                <a:lnTo>
                  <a:pt x="5173" y="11005"/>
                </a:lnTo>
                <a:lnTo>
                  <a:pt x="5283" y="10932"/>
                </a:lnTo>
                <a:lnTo>
                  <a:pt x="5393" y="10821"/>
                </a:lnTo>
                <a:lnTo>
                  <a:pt x="5466" y="10711"/>
                </a:lnTo>
                <a:lnTo>
                  <a:pt x="5503" y="10601"/>
                </a:lnTo>
                <a:lnTo>
                  <a:pt x="5576" y="10308"/>
                </a:lnTo>
                <a:lnTo>
                  <a:pt x="5539" y="10051"/>
                </a:lnTo>
                <a:lnTo>
                  <a:pt x="5503" y="9904"/>
                </a:lnTo>
                <a:lnTo>
                  <a:pt x="5393" y="9794"/>
                </a:lnTo>
                <a:lnTo>
                  <a:pt x="5319" y="9684"/>
                </a:lnTo>
                <a:lnTo>
                  <a:pt x="5173" y="9611"/>
                </a:lnTo>
                <a:lnTo>
                  <a:pt x="5136" y="9428"/>
                </a:lnTo>
                <a:lnTo>
                  <a:pt x="5099" y="9354"/>
                </a:lnTo>
                <a:lnTo>
                  <a:pt x="4842" y="9354"/>
                </a:lnTo>
                <a:lnTo>
                  <a:pt x="4806" y="8474"/>
                </a:lnTo>
                <a:lnTo>
                  <a:pt x="4806" y="7960"/>
                </a:lnTo>
                <a:lnTo>
                  <a:pt x="4769" y="7447"/>
                </a:lnTo>
                <a:lnTo>
                  <a:pt x="5136" y="7410"/>
                </a:lnTo>
                <a:lnTo>
                  <a:pt x="5503" y="7300"/>
                </a:lnTo>
                <a:lnTo>
                  <a:pt x="5833" y="7117"/>
                </a:lnTo>
                <a:lnTo>
                  <a:pt x="6126" y="6860"/>
                </a:lnTo>
                <a:lnTo>
                  <a:pt x="6200" y="6786"/>
                </a:lnTo>
                <a:lnTo>
                  <a:pt x="6310" y="6933"/>
                </a:lnTo>
                <a:lnTo>
                  <a:pt x="6493" y="7080"/>
                </a:lnTo>
                <a:lnTo>
                  <a:pt x="6677" y="7190"/>
                </a:lnTo>
                <a:lnTo>
                  <a:pt x="6860" y="7300"/>
                </a:lnTo>
                <a:lnTo>
                  <a:pt x="7043" y="7630"/>
                </a:lnTo>
                <a:lnTo>
                  <a:pt x="7263" y="7997"/>
                </a:lnTo>
                <a:lnTo>
                  <a:pt x="7557" y="8437"/>
                </a:lnTo>
                <a:lnTo>
                  <a:pt x="7667" y="8584"/>
                </a:lnTo>
                <a:lnTo>
                  <a:pt x="7557" y="8767"/>
                </a:lnTo>
                <a:lnTo>
                  <a:pt x="7484" y="8951"/>
                </a:lnTo>
                <a:lnTo>
                  <a:pt x="7447" y="9097"/>
                </a:lnTo>
                <a:lnTo>
                  <a:pt x="7447" y="9281"/>
                </a:lnTo>
                <a:lnTo>
                  <a:pt x="7484" y="9428"/>
                </a:lnTo>
                <a:lnTo>
                  <a:pt x="7520" y="9611"/>
                </a:lnTo>
                <a:lnTo>
                  <a:pt x="7594" y="9758"/>
                </a:lnTo>
                <a:lnTo>
                  <a:pt x="7704" y="9904"/>
                </a:lnTo>
                <a:lnTo>
                  <a:pt x="7850" y="10014"/>
                </a:lnTo>
                <a:lnTo>
                  <a:pt x="7960" y="10125"/>
                </a:lnTo>
                <a:lnTo>
                  <a:pt x="8107" y="10161"/>
                </a:lnTo>
                <a:lnTo>
                  <a:pt x="8254" y="10198"/>
                </a:lnTo>
                <a:lnTo>
                  <a:pt x="8547" y="10198"/>
                </a:lnTo>
                <a:lnTo>
                  <a:pt x="8694" y="10125"/>
                </a:lnTo>
                <a:lnTo>
                  <a:pt x="8877" y="10051"/>
                </a:lnTo>
                <a:lnTo>
                  <a:pt x="9098" y="9831"/>
                </a:lnTo>
                <a:lnTo>
                  <a:pt x="9281" y="9538"/>
                </a:lnTo>
                <a:lnTo>
                  <a:pt x="9354" y="9391"/>
                </a:lnTo>
                <a:lnTo>
                  <a:pt x="9391" y="9244"/>
                </a:lnTo>
                <a:lnTo>
                  <a:pt x="9391" y="9061"/>
                </a:lnTo>
                <a:lnTo>
                  <a:pt x="9391" y="8914"/>
                </a:lnTo>
                <a:lnTo>
                  <a:pt x="9318" y="8767"/>
                </a:lnTo>
                <a:lnTo>
                  <a:pt x="9244" y="8621"/>
                </a:lnTo>
                <a:lnTo>
                  <a:pt x="9134" y="8511"/>
                </a:lnTo>
                <a:lnTo>
                  <a:pt x="8987" y="8437"/>
                </a:lnTo>
                <a:lnTo>
                  <a:pt x="8841" y="8364"/>
                </a:lnTo>
                <a:lnTo>
                  <a:pt x="8694" y="8327"/>
                </a:lnTo>
                <a:lnTo>
                  <a:pt x="8364" y="8290"/>
                </a:lnTo>
                <a:lnTo>
                  <a:pt x="8180" y="8290"/>
                </a:lnTo>
                <a:lnTo>
                  <a:pt x="7997" y="8364"/>
                </a:lnTo>
                <a:lnTo>
                  <a:pt x="7924" y="8217"/>
                </a:lnTo>
                <a:lnTo>
                  <a:pt x="7814" y="8070"/>
                </a:lnTo>
                <a:lnTo>
                  <a:pt x="7557" y="7667"/>
                </a:lnTo>
                <a:lnTo>
                  <a:pt x="7300" y="7300"/>
                </a:lnTo>
                <a:lnTo>
                  <a:pt x="7227" y="7153"/>
                </a:lnTo>
                <a:lnTo>
                  <a:pt x="7153" y="7007"/>
                </a:lnTo>
                <a:lnTo>
                  <a:pt x="7043" y="6933"/>
                </a:lnTo>
                <a:lnTo>
                  <a:pt x="6897" y="6897"/>
                </a:lnTo>
                <a:lnTo>
                  <a:pt x="6640" y="6750"/>
                </a:lnTo>
                <a:lnTo>
                  <a:pt x="6346" y="6530"/>
                </a:lnTo>
                <a:lnTo>
                  <a:pt x="6530" y="6236"/>
                </a:lnTo>
                <a:lnTo>
                  <a:pt x="6603" y="5869"/>
                </a:lnTo>
                <a:lnTo>
                  <a:pt x="6603" y="5503"/>
                </a:lnTo>
                <a:lnTo>
                  <a:pt x="6567" y="5173"/>
                </a:lnTo>
                <a:lnTo>
                  <a:pt x="6456" y="4842"/>
                </a:lnTo>
                <a:lnTo>
                  <a:pt x="6310" y="4586"/>
                </a:lnTo>
                <a:lnTo>
                  <a:pt x="6126" y="4329"/>
                </a:lnTo>
                <a:lnTo>
                  <a:pt x="5870" y="4109"/>
                </a:lnTo>
                <a:lnTo>
                  <a:pt x="5613" y="3962"/>
                </a:lnTo>
                <a:lnTo>
                  <a:pt x="5356" y="3815"/>
                </a:lnTo>
                <a:lnTo>
                  <a:pt x="5026" y="3742"/>
                </a:lnTo>
                <a:lnTo>
                  <a:pt x="4732" y="3742"/>
                </a:lnTo>
                <a:lnTo>
                  <a:pt x="4732" y="3522"/>
                </a:lnTo>
                <a:lnTo>
                  <a:pt x="4696" y="2678"/>
                </a:lnTo>
                <a:lnTo>
                  <a:pt x="4732" y="2385"/>
                </a:lnTo>
                <a:lnTo>
                  <a:pt x="4696" y="2165"/>
                </a:lnTo>
                <a:lnTo>
                  <a:pt x="4659" y="1981"/>
                </a:lnTo>
                <a:lnTo>
                  <a:pt x="4842" y="1945"/>
                </a:lnTo>
                <a:lnTo>
                  <a:pt x="5063" y="1871"/>
                </a:lnTo>
                <a:lnTo>
                  <a:pt x="5246" y="1761"/>
                </a:lnTo>
                <a:lnTo>
                  <a:pt x="5393" y="1651"/>
                </a:lnTo>
                <a:lnTo>
                  <a:pt x="5539" y="1468"/>
                </a:lnTo>
                <a:lnTo>
                  <a:pt x="5613" y="1284"/>
                </a:lnTo>
                <a:lnTo>
                  <a:pt x="5686" y="1101"/>
                </a:lnTo>
                <a:lnTo>
                  <a:pt x="5686" y="844"/>
                </a:lnTo>
                <a:lnTo>
                  <a:pt x="5613" y="624"/>
                </a:lnTo>
                <a:lnTo>
                  <a:pt x="5503" y="404"/>
                </a:lnTo>
                <a:lnTo>
                  <a:pt x="5466" y="257"/>
                </a:lnTo>
                <a:lnTo>
                  <a:pt x="5429" y="184"/>
                </a:lnTo>
                <a:lnTo>
                  <a:pt x="5356" y="147"/>
                </a:lnTo>
                <a:lnTo>
                  <a:pt x="5209" y="147"/>
                </a:lnTo>
                <a:lnTo>
                  <a:pt x="5063" y="110"/>
                </a:lnTo>
                <a:lnTo>
                  <a:pt x="4989" y="37"/>
                </a:lnTo>
                <a:lnTo>
                  <a:pt x="4806" y="0"/>
                </a:lnTo>
                <a:close/>
              </a:path>
            </a:pathLst>
          </a:custGeom>
          <a:solidFill>
            <a:srgbClr val="6D9EE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A4C2F4"/>
              </a:solidFill>
              <a:latin typeface="Arial"/>
              <a:ea typeface="Arial"/>
              <a:cs typeface="Arial"/>
              <a:sym typeface="Arial"/>
            </a:endParaRPr>
          </a:p>
        </p:txBody>
      </p:sp>
      <p:sp>
        <p:nvSpPr>
          <p:cNvPr id="949" name="Google Shape;949;p42"/>
          <p:cNvSpPr/>
          <p:nvPr/>
        </p:nvSpPr>
        <p:spPr>
          <a:xfrm>
            <a:off x="721258" y="4998019"/>
            <a:ext cx="463059" cy="177962"/>
          </a:xfrm>
          <a:custGeom>
            <a:avLst/>
            <a:gdLst/>
            <a:ahLst/>
            <a:cxnLst/>
            <a:rect l="l" t="t" r="r" b="b"/>
            <a:pathLst>
              <a:path w="16325" h="6274" extrusionOk="0">
                <a:moveTo>
                  <a:pt x="14710" y="1"/>
                </a:moveTo>
                <a:lnTo>
                  <a:pt x="14527" y="74"/>
                </a:lnTo>
                <a:lnTo>
                  <a:pt x="14380" y="147"/>
                </a:lnTo>
                <a:lnTo>
                  <a:pt x="14270" y="221"/>
                </a:lnTo>
                <a:lnTo>
                  <a:pt x="14270" y="257"/>
                </a:lnTo>
                <a:lnTo>
                  <a:pt x="14197" y="221"/>
                </a:lnTo>
                <a:lnTo>
                  <a:pt x="14087" y="221"/>
                </a:lnTo>
                <a:lnTo>
                  <a:pt x="14013" y="294"/>
                </a:lnTo>
                <a:lnTo>
                  <a:pt x="13977" y="331"/>
                </a:lnTo>
                <a:lnTo>
                  <a:pt x="13977" y="441"/>
                </a:lnTo>
                <a:lnTo>
                  <a:pt x="14013" y="551"/>
                </a:lnTo>
                <a:lnTo>
                  <a:pt x="14050" y="587"/>
                </a:lnTo>
                <a:lnTo>
                  <a:pt x="14123" y="624"/>
                </a:lnTo>
                <a:lnTo>
                  <a:pt x="14343" y="624"/>
                </a:lnTo>
                <a:lnTo>
                  <a:pt x="14527" y="551"/>
                </a:lnTo>
                <a:lnTo>
                  <a:pt x="14710" y="477"/>
                </a:lnTo>
                <a:lnTo>
                  <a:pt x="14894" y="441"/>
                </a:lnTo>
                <a:lnTo>
                  <a:pt x="14967" y="477"/>
                </a:lnTo>
                <a:lnTo>
                  <a:pt x="15004" y="514"/>
                </a:lnTo>
                <a:lnTo>
                  <a:pt x="14967" y="587"/>
                </a:lnTo>
                <a:lnTo>
                  <a:pt x="14930" y="661"/>
                </a:lnTo>
                <a:lnTo>
                  <a:pt x="14747" y="881"/>
                </a:lnTo>
                <a:lnTo>
                  <a:pt x="14123" y="1725"/>
                </a:lnTo>
                <a:lnTo>
                  <a:pt x="14123" y="1798"/>
                </a:lnTo>
                <a:lnTo>
                  <a:pt x="14087" y="1871"/>
                </a:lnTo>
                <a:lnTo>
                  <a:pt x="14123" y="1981"/>
                </a:lnTo>
                <a:lnTo>
                  <a:pt x="14233" y="2055"/>
                </a:lnTo>
                <a:lnTo>
                  <a:pt x="14343" y="2091"/>
                </a:lnTo>
                <a:lnTo>
                  <a:pt x="14820" y="2091"/>
                </a:lnTo>
                <a:lnTo>
                  <a:pt x="15260" y="2055"/>
                </a:lnTo>
                <a:lnTo>
                  <a:pt x="15774" y="1945"/>
                </a:lnTo>
                <a:lnTo>
                  <a:pt x="16031" y="1871"/>
                </a:lnTo>
                <a:lnTo>
                  <a:pt x="16251" y="1761"/>
                </a:lnTo>
                <a:lnTo>
                  <a:pt x="16324" y="1651"/>
                </a:lnTo>
                <a:lnTo>
                  <a:pt x="16324" y="1541"/>
                </a:lnTo>
                <a:lnTo>
                  <a:pt x="16288" y="1468"/>
                </a:lnTo>
                <a:lnTo>
                  <a:pt x="16214" y="1431"/>
                </a:lnTo>
                <a:lnTo>
                  <a:pt x="16141" y="1394"/>
                </a:lnTo>
                <a:lnTo>
                  <a:pt x="15957" y="1431"/>
                </a:lnTo>
                <a:lnTo>
                  <a:pt x="15774" y="1468"/>
                </a:lnTo>
                <a:lnTo>
                  <a:pt x="15370" y="1541"/>
                </a:lnTo>
                <a:lnTo>
                  <a:pt x="14820" y="1615"/>
                </a:lnTo>
                <a:lnTo>
                  <a:pt x="14820" y="1615"/>
                </a:lnTo>
                <a:lnTo>
                  <a:pt x="15260" y="1028"/>
                </a:lnTo>
                <a:lnTo>
                  <a:pt x="15370" y="844"/>
                </a:lnTo>
                <a:lnTo>
                  <a:pt x="15481" y="698"/>
                </a:lnTo>
                <a:lnTo>
                  <a:pt x="15517" y="477"/>
                </a:lnTo>
                <a:lnTo>
                  <a:pt x="15517" y="404"/>
                </a:lnTo>
                <a:lnTo>
                  <a:pt x="15481" y="294"/>
                </a:lnTo>
                <a:lnTo>
                  <a:pt x="15370" y="184"/>
                </a:lnTo>
                <a:lnTo>
                  <a:pt x="15224" y="74"/>
                </a:lnTo>
                <a:lnTo>
                  <a:pt x="15077" y="37"/>
                </a:lnTo>
                <a:lnTo>
                  <a:pt x="14894" y="1"/>
                </a:lnTo>
                <a:close/>
                <a:moveTo>
                  <a:pt x="6604" y="2788"/>
                </a:moveTo>
                <a:lnTo>
                  <a:pt x="6163" y="2898"/>
                </a:lnTo>
                <a:lnTo>
                  <a:pt x="5576" y="2972"/>
                </a:lnTo>
                <a:lnTo>
                  <a:pt x="5283" y="3045"/>
                </a:lnTo>
                <a:lnTo>
                  <a:pt x="4990" y="3118"/>
                </a:lnTo>
                <a:lnTo>
                  <a:pt x="4953" y="3155"/>
                </a:lnTo>
                <a:lnTo>
                  <a:pt x="4880" y="3229"/>
                </a:lnTo>
                <a:lnTo>
                  <a:pt x="4880" y="3302"/>
                </a:lnTo>
                <a:lnTo>
                  <a:pt x="4880" y="3339"/>
                </a:lnTo>
                <a:lnTo>
                  <a:pt x="4880" y="3412"/>
                </a:lnTo>
                <a:lnTo>
                  <a:pt x="4916" y="3485"/>
                </a:lnTo>
                <a:lnTo>
                  <a:pt x="4990" y="3522"/>
                </a:lnTo>
                <a:lnTo>
                  <a:pt x="5063" y="3522"/>
                </a:lnTo>
                <a:lnTo>
                  <a:pt x="5613" y="3485"/>
                </a:lnTo>
                <a:lnTo>
                  <a:pt x="6163" y="3412"/>
                </a:lnTo>
                <a:lnTo>
                  <a:pt x="6640" y="3339"/>
                </a:lnTo>
                <a:lnTo>
                  <a:pt x="6860" y="3265"/>
                </a:lnTo>
                <a:lnTo>
                  <a:pt x="6970" y="3192"/>
                </a:lnTo>
                <a:lnTo>
                  <a:pt x="7044" y="3118"/>
                </a:lnTo>
                <a:lnTo>
                  <a:pt x="7044" y="3008"/>
                </a:lnTo>
                <a:lnTo>
                  <a:pt x="7044" y="2972"/>
                </a:lnTo>
                <a:lnTo>
                  <a:pt x="7007" y="2898"/>
                </a:lnTo>
                <a:lnTo>
                  <a:pt x="6897" y="2862"/>
                </a:lnTo>
                <a:lnTo>
                  <a:pt x="6824" y="2825"/>
                </a:lnTo>
                <a:lnTo>
                  <a:pt x="6604" y="2788"/>
                </a:lnTo>
                <a:close/>
                <a:moveTo>
                  <a:pt x="13500" y="1945"/>
                </a:moveTo>
                <a:lnTo>
                  <a:pt x="13280" y="1981"/>
                </a:lnTo>
                <a:lnTo>
                  <a:pt x="13060" y="2018"/>
                </a:lnTo>
                <a:lnTo>
                  <a:pt x="12876" y="2055"/>
                </a:lnTo>
                <a:lnTo>
                  <a:pt x="12693" y="2201"/>
                </a:lnTo>
                <a:lnTo>
                  <a:pt x="12546" y="2275"/>
                </a:lnTo>
                <a:lnTo>
                  <a:pt x="12436" y="2422"/>
                </a:lnTo>
                <a:lnTo>
                  <a:pt x="12289" y="2678"/>
                </a:lnTo>
                <a:lnTo>
                  <a:pt x="12179" y="3008"/>
                </a:lnTo>
                <a:lnTo>
                  <a:pt x="12179" y="3339"/>
                </a:lnTo>
                <a:lnTo>
                  <a:pt x="12179" y="3522"/>
                </a:lnTo>
                <a:lnTo>
                  <a:pt x="12216" y="3669"/>
                </a:lnTo>
                <a:lnTo>
                  <a:pt x="12289" y="3815"/>
                </a:lnTo>
                <a:lnTo>
                  <a:pt x="12363" y="3962"/>
                </a:lnTo>
                <a:lnTo>
                  <a:pt x="12473" y="4109"/>
                </a:lnTo>
                <a:lnTo>
                  <a:pt x="12583" y="4219"/>
                </a:lnTo>
                <a:lnTo>
                  <a:pt x="12729" y="4292"/>
                </a:lnTo>
                <a:lnTo>
                  <a:pt x="12876" y="4366"/>
                </a:lnTo>
                <a:lnTo>
                  <a:pt x="12986" y="4402"/>
                </a:lnTo>
                <a:lnTo>
                  <a:pt x="13096" y="4402"/>
                </a:lnTo>
                <a:lnTo>
                  <a:pt x="13353" y="4329"/>
                </a:lnTo>
                <a:lnTo>
                  <a:pt x="13757" y="4146"/>
                </a:lnTo>
                <a:lnTo>
                  <a:pt x="14197" y="3999"/>
                </a:lnTo>
                <a:lnTo>
                  <a:pt x="14417" y="3852"/>
                </a:lnTo>
                <a:lnTo>
                  <a:pt x="14564" y="3705"/>
                </a:lnTo>
                <a:lnTo>
                  <a:pt x="14600" y="3632"/>
                </a:lnTo>
                <a:lnTo>
                  <a:pt x="14564" y="3559"/>
                </a:lnTo>
                <a:lnTo>
                  <a:pt x="14527" y="3485"/>
                </a:lnTo>
                <a:lnTo>
                  <a:pt x="14453" y="3449"/>
                </a:lnTo>
                <a:lnTo>
                  <a:pt x="14343" y="3412"/>
                </a:lnTo>
                <a:lnTo>
                  <a:pt x="14197" y="3449"/>
                </a:lnTo>
                <a:lnTo>
                  <a:pt x="13940" y="3522"/>
                </a:lnTo>
                <a:lnTo>
                  <a:pt x="13426" y="3742"/>
                </a:lnTo>
                <a:lnTo>
                  <a:pt x="13280" y="3815"/>
                </a:lnTo>
                <a:lnTo>
                  <a:pt x="13133" y="3852"/>
                </a:lnTo>
                <a:lnTo>
                  <a:pt x="12986" y="3852"/>
                </a:lnTo>
                <a:lnTo>
                  <a:pt x="12839" y="3779"/>
                </a:lnTo>
                <a:lnTo>
                  <a:pt x="12766" y="3669"/>
                </a:lnTo>
                <a:lnTo>
                  <a:pt x="12729" y="3559"/>
                </a:lnTo>
                <a:lnTo>
                  <a:pt x="12656" y="3339"/>
                </a:lnTo>
                <a:lnTo>
                  <a:pt x="12656" y="3118"/>
                </a:lnTo>
                <a:lnTo>
                  <a:pt x="12729" y="2898"/>
                </a:lnTo>
                <a:lnTo>
                  <a:pt x="12839" y="2715"/>
                </a:lnTo>
                <a:lnTo>
                  <a:pt x="12986" y="2532"/>
                </a:lnTo>
                <a:lnTo>
                  <a:pt x="13133" y="2458"/>
                </a:lnTo>
                <a:lnTo>
                  <a:pt x="13280" y="2422"/>
                </a:lnTo>
                <a:lnTo>
                  <a:pt x="13610" y="2385"/>
                </a:lnTo>
                <a:lnTo>
                  <a:pt x="13940" y="2348"/>
                </a:lnTo>
                <a:lnTo>
                  <a:pt x="14307" y="2348"/>
                </a:lnTo>
                <a:lnTo>
                  <a:pt x="14307" y="2311"/>
                </a:lnTo>
                <a:lnTo>
                  <a:pt x="14307" y="2275"/>
                </a:lnTo>
                <a:lnTo>
                  <a:pt x="14307" y="2238"/>
                </a:lnTo>
                <a:lnTo>
                  <a:pt x="14123" y="2128"/>
                </a:lnTo>
                <a:lnTo>
                  <a:pt x="13903" y="2055"/>
                </a:lnTo>
                <a:lnTo>
                  <a:pt x="13720" y="1981"/>
                </a:lnTo>
                <a:lnTo>
                  <a:pt x="13500" y="1945"/>
                </a:lnTo>
                <a:close/>
                <a:moveTo>
                  <a:pt x="6787" y="4182"/>
                </a:moveTo>
                <a:lnTo>
                  <a:pt x="6347" y="4292"/>
                </a:lnTo>
                <a:lnTo>
                  <a:pt x="5907" y="4366"/>
                </a:lnTo>
                <a:lnTo>
                  <a:pt x="5466" y="4439"/>
                </a:lnTo>
                <a:lnTo>
                  <a:pt x="5063" y="4549"/>
                </a:lnTo>
                <a:lnTo>
                  <a:pt x="4990" y="4622"/>
                </a:lnTo>
                <a:lnTo>
                  <a:pt x="4953" y="4696"/>
                </a:lnTo>
                <a:lnTo>
                  <a:pt x="4953" y="4806"/>
                </a:lnTo>
                <a:lnTo>
                  <a:pt x="5063" y="4843"/>
                </a:lnTo>
                <a:lnTo>
                  <a:pt x="5283" y="4879"/>
                </a:lnTo>
                <a:lnTo>
                  <a:pt x="5980" y="4879"/>
                </a:lnTo>
                <a:lnTo>
                  <a:pt x="6457" y="4769"/>
                </a:lnTo>
                <a:lnTo>
                  <a:pt x="6897" y="4659"/>
                </a:lnTo>
                <a:lnTo>
                  <a:pt x="6970" y="4622"/>
                </a:lnTo>
                <a:lnTo>
                  <a:pt x="7044" y="4586"/>
                </a:lnTo>
                <a:lnTo>
                  <a:pt x="7080" y="4512"/>
                </a:lnTo>
                <a:lnTo>
                  <a:pt x="7117" y="4439"/>
                </a:lnTo>
                <a:lnTo>
                  <a:pt x="7080" y="4292"/>
                </a:lnTo>
                <a:lnTo>
                  <a:pt x="7007" y="4219"/>
                </a:lnTo>
                <a:lnTo>
                  <a:pt x="6934" y="4182"/>
                </a:lnTo>
                <a:close/>
                <a:moveTo>
                  <a:pt x="11079" y="2055"/>
                </a:moveTo>
                <a:lnTo>
                  <a:pt x="10785" y="2091"/>
                </a:lnTo>
                <a:lnTo>
                  <a:pt x="10565" y="2165"/>
                </a:lnTo>
                <a:lnTo>
                  <a:pt x="10382" y="2311"/>
                </a:lnTo>
                <a:lnTo>
                  <a:pt x="10235" y="2495"/>
                </a:lnTo>
                <a:lnTo>
                  <a:pt x="10198" y="2385"/>
                </a:lnTo>
                <a:lnTo>
                  <a:pt x="10088" y="2348"/>
                </a:lnTo>
                <a:lnTo>
                  <a:pt x="9942" y="2311"/>
                </a:lnTo>
                <a:lnTo>
                  <a:pt x="9611" y="2311"/>
                </a:lnTo>
                <a:lnTo>
                  <a:pt x="9501" y="2348"/>
                </a:lnTo>
                <a:lnTo>
                  <a:pt x="9208" y="2495"/>
                </a:lnTo>
                <a:lnTo>
                  <a:pt x="8988" y="2678"/>
                </a:lnTo>
                <a:lnTo>
                  <a:pt x="8951" y="2568"/>
                </a:lnTo>
                <a:lnTo>
                  <a:pt x="8915" y="2532"/>
                </a:lnTo>
                <a:lnTo>
                  <a:pt x="8878" y="2532"/>
                </a:lnTo>
                <a:lnTo>
                  <a:pt x="8804" y="2568"/>
                </a:lnTo>
                <a:lnTo>
                  <a:pt x="8731" y="2752"/>
                </a:lnTo>
                <a:lnTo>
                  <a:pt x="8658" y="2935"/>
                </a:lnTo>
                <a:lnTo>
                  <a:pt x="8621" y="3339"/>
                </a:lnTo>
                <a:lnTo>
                  <a:pt x="8584" y="3705"/>
                </a:lnTo>
                <a:lnTo>
                  <a:pt x="8621" y="4072"/>
                </a:lnTo>
                <a:lnTo>
                  <a:pt x="8694" y="4439"/>
                </a:lnTo>
                <a:lnTo>
                  <a:pt x="8768" y="4806"/>
                </a:lnTo>
                <a:lnTo>
                  <a:pt x="8804" y="4879"/>
                </a:lnTo>
                <a:lnTo>
                  <a:pt x="8878" y="4953"/>
                </a:lnTo>
                <a:lnTo>
                  <a:pt x="8951" y="4989"/>
                </a:lnTo>
                <a:lnTo>
                  <a:pt x="9061" y="4953"/>
                </a:lnTo>
                <a:lnTo>
                  <a:pt x="9135" y="4916"/>
                </a:lnTo>
                <a:lnTo>
                  <a:pt x="9208" y="4879"/>
                </a:lnTo>
                <a:lnTo>
                  <a:pt x="9245" y="4769"/>
                </a:lnTo>
                <a:lnTo>
                  <a:pt x="9208" y="4659"/>
                </a:lnTo>
                <a:lnTo>
                  <a:pt x="9135" y="4182"/>
                </a:lnTo>
                <a:lnTo>
                  <a:pt x="9098" y="3669"/>
                </a:lnTo>
                <a:lnTo>
                  <a:pt x="9135" y="3339"/>
                </a:lnTo>
                <a:lnTo>
                  <a:pt x="9208" y="3118"/>
                </a:lnTo>
                <a:lnTo>
                  <a:pt x="9391" y="2972"/>
                </a:lnTo>
                <a:lnTo>
                  <a:pt x="9575" y="2825"/>
                </a:lnTo>
                <a:lnTo>
                  <a:pt x="9795" y="2788"/>
                </a:lnTo>
                <a:lnTo>
                  <a:pt x="9868" y="4072"/>
                </a:lnTo>
                <a:lnTo>
                  <a:pt x="9905" y="4146"/>
                </a:lnTo>
                <a:lnTo>
                  <a:pt x="9942" y="4219"/>
                </a:lnTo>
                <a:lnTo>
                  <a:pt x="10015" y="4292"/>
                </a:lnTo>
                <a:lnTo>
                  <a:pt x="10125" y="4292"/>
                </a:lnTo>
                <a:lnTo>
                  <a:pt x="10198" y="4329"/>
                </a:lnTo>
                <a:lnTo>
                  <a:pt x="10272" y="4292"/>
                </a:lnTo>
                <a:lnTo>
                  <a:pt x="10308" y="4219"/>
                </a:lnTo>
                <a:lnTo>
                  <a:pt x="10345" y="4146"/>
                </a:lnTo>
                <a:lnTo>
                  <a:pt x="10455" y="3559"/>
                </a:lnTo>
                <a:lnTo>
                  <a:pt x="10565" y="3008"/>
                </a:lnTo>
                <a:lnTo>
                  <a:pt x="10602" y="2862"/>
                </a:lnTo>
                <a:lnTo>
                  <a:pt x="10675" y="2752"/>
                </a:lnTo>
                <a:lnTo>
                  <a:pt x="10785" y="2642"/>
                </a:lnTo>
                <a:lnTo>
                  <a:pt x="10895" y="2568"/>
                </a:lnTo>
                <a:lnTo>
                  <a:pt x="11079" y="2568"/>
                </a:lnTo>
                <a:lnTo>
                  <a:pt x="11115" y="2642"/>
                </a:lnTo>
                <a:lnTo>
                  <a:pt x="11115" y="2752"/>
                </a:lnTo>
                <a:lnTo>
                  <a:pt x="11115" y="2862"/>
                </a:lnTo>
                <a:lnTo>
                  <a:pt x="11189" y="3449"/>
                </a:lnTo>
                <a:lnTo>
                  <a:pt x="11299" y="4036"/>
                </a:lnTo>
                <a:lnTo>
                  <a:pt x="11372" y="4256"/>
                </a:lnTo>
                <a:lnTo>
                  <a:pt x="11446" y="4512"/>
                </a:lnTo>
                <a:lnTo>
                  <a:pt x="11556" y="4732"/>
                </a:lnTo>
                <a:lnTo>
                  <a:pt x="11629" y="4806"/>
                </a:lnTo>
                <a:lnTo>
                  <a:pt x="11739" y="4843"/>
                </a:lnTo>
                <a:lnTo>
                  <a:pt x="11849" y="4843"/>
                </a:lnTo>
                <a:lnTo>
                  <a:pt x="11922" y="4806"/>
                </a:lnTo>
                <a:lnTo>
                  <a:pt x="11996" y="4769"/>
                </a:lnTo>
                <a:lnTo>
                  <a:pt x="12032" y="4696"/>
                </a:lnTo>
                <a:lnTo>
                  <a:pt x="12069" y="4586"/>
                </a:lnTo>
                <a:lnTo>
                  <a:pt x="11996" y="4476"/>
                </a:lnTo>
                <a:lnTo>
                  <a:pt x="11922" y="4402"/>
                </a:lnTo>
                <a:lnTo>
                  <a:pt x="11886" y="4256"/>
                </a:lnTo>
                <a:lnTo>
                  <a:pt x="11812" y="4072"/>
                </a:lnTo>
                <a:lnTo>
                  <a:pt x="11776" y="3779"/>
                </a:lnTo>
                <a:lnTo>
                  <a:pt x="11666" y="3339"/>
                </a:lnTo>
                <a:lnTo>
                  <a:pt x="11629" y="2862"/>
                </a:lnTo>
                <a:lnTo>
                  <a:pt x="11629" y="2532"/>
                </a:lnTo>
                <a:lnTo>
                  <a:pt x="11592" y="2385"/>
                </a:lnTo>
                <a:lnTo>
                  <a:pt x="11482" y="2275"/>
                </a:lnTo>
                <a:lnTo>
                  <a:pt x="11299" y="2128"/>
                </a:lnTo>
                <a:lnTo>
                  <a:pt x="11189" y="2091"/>
                </a:lnTo>
                <a:lnTo>
                  <a:pt x="11079" y="2055"/>
                </a:lnTo>
                <a:close/>
                <a:moveTo>
                  <a:pt x="2715" y="1138"/>
                </a:moveTo>
                <a:lnTo>
                  <a:pt x="2569" y="1174"/>
                </a:lnTo>
                <a:lnTo>
                  <a:pt x="2422" y="1284"/>
                </a:lnTo>
                <a:lnTo>
                  <a:pt x="2385" y="1358"/>
                </a:lnTo>
                <a:lnTo>
                  <a:pt x="2165" y="1284"/>
                </a:lnTo>
                <a:lnTo>
                  <a:pt x="1762" y="1284"/>
                </a:lnTo>
                <a:lnTo>
                  <a:pt x="1542" y="1358"/>
                </a:lnTo>
                <a:lnTo>
                  <a:pt x="771" y="1504"/>
                </a:lnTo>
                <a:lnTo>
                  <a:pt x="368" y="1651"/>
                </a:lnTo>
                <a:lnTo>
                  <a:pt x="184" y="1725"/>
                </a:lnTo>
                <a:lnTo>
                  <a:pt x="38" y="1835"/>
                </a:lnTo>
                <a:lnTo>
                  <a:pt x="1" y="1908"/>
                </a:lnTo>
                <a:lnTo>
                  <a:pt x="1" y="1981"/>
                </a:lnTo>
                <a:lnTo>
                  <a:pt x="38" y="2018"/>
                </a:lnTo>
                <a:lnTo>
                  <a:pt x="111" y="2055"/>
                </a:lnTo>
                <a:lnTo>
                  <a:pt x="74" y="2348"/>
                </a:lnTo>
                <a:lnTo>
                  <a:pt x="74" y="2642"/>
                </a:lnTo>
                <a:lnTo>
                  <a:pt x="74" y="3705"/>
                </a:lnTo>
                <a:lnTo>
                  <a:pt x="111" y="4843"/>
                </a:lnTo>
                <a:lnTo>
                  <a:pt x="148" y="5980"/>
                </a:lnTo>
                <a:lnTo>
                  <a:pt x="184" y="6090"/>
                </a:lnTo>
                <a:lnTo>
                  <a:pt x="294" y="6200"/>
                </a:lnTo>
                <a:lnTo>
                  <a:pt x="404" y="6236"/>
                </a:lnTo>
                <a:lnTo>
                  <a:pt x="514" y="6200"/>
                </a:lnTo>
                <a:lnTo>
                  <a:pt x="624" y="6236"/>
                </a:lnTo>
                <a:lnTo>
                  <a:pt x="845" y="6273"/>
                </a:lnTo>
                <a:lnTo>
                  <a:pt x="1028" y="6236"/>
                </a:lnTo>
                <a:lnTo>
                  <a:pt x="1395" y="6163"/>
                </a:lnTo>
                <a:lnTo>
                  <a:pt x="2385" y="5980"/>
                </a:lnTo>
                <a:lnTo>
                  <a:pt x="2605" y="5943"/>
                </a:lnTo>
                <a:lnTo>
                  <a:pt x="2752" y="5906"/>
                </a:lnTo>
                <a:lnTo>
                  <a:pt x="2899" y="5833"/>
                </a:lnTo>
                <a:lnTo>
                  <a:pt x="2972" y="5686"/>
                </a:lnTo>
                <a:lnTo>
                  <a:pt x="2972" y="5576"/>
                </a:lnTo>
                <a:lnTo>
                  <a:pt x="2935" y="5503"/>
                </a:lnTo>
                <a:lnTo>
                  <a:pt x="2825" y="5429"/>
                </a:lnTo>
                <a:lnTo>
                  <a:pt x="2679" y="5393"/>
                </a:lnTo>
                <a:lnTo>
                  <a:pt x="2532" y="5393"/>
                </a:lnTo>
                <a:lnTo>
                  <a:pt x="2385" y="5429"/>
                </a:lnTo>
                <a:lnTo>
                  <a:pt x="2055" y="5503"/>
                </a:lnTo>
                <a:lnTo>
                  <a:pt x="1762" y="5576"/>
                </a:lnTo>
                <a:lnTo>
                  <a:pt x="1028" y="5723"/>
                </a:lnTo>
                <a:lnTo>
                  <a:pt x="698" y="5796"/>
                </a:lnTo>
                <a:lnTo>
                  <a:pt x="661" y="4953"/>
                </a:lnTo>
                <a:lnTo>
                  <a:pt x="624" y="4109"/>
                </a:lnTo>
                <a:lnTo>
                  <a:pt x="845" y="4109"/>
                </a:lnTo>
                <a:lnTo>
                  <a:pt x="1028" y="4072"/>
                </a:lnTo>
                <a:lnTo>
                  <a:pt x="1431" y="3962"/>
                </a:lnTo>
                <a:lnTo>
                  <a:pt x="2459" y="3742"/>
                </a:lnTo>
                <a:lnTo>
                  <a:pt x="2495" y="3779"/>
                </a:lnTo>
                <a:lnTo>
                  <a:pt x="2605" y="3779"/>
                </a:lnTo>
                <a:lnTo>
                  <a:pt x="2679" y="3742"/>
                </a:lnTo>
                <a:lnTo>
                  <a:pt x="2752" y="3705"/>
                </a:lnTo>
                <a:lnTo>
                  <a:pt x="2789" y="3669"/>
                </a:lnTo>
                <a:lnTo>
                  <a:pt x="2862" y="3559"/>
                </a:lnTo>
                <a:lnTo>
                  <a:pt x="2899" y="3485"/>
                </a:lnTo>
                <a:lnTo>
                  <a:pt x="2899" y="3412"/>
                </a:lnTo>
                <a:lnTo>
                  <a:pt x="2862" y="3339"/>
                </a:lnTo>
                <a:lnTo>
                  <a:pt x="2825" y="3265"/>
                </a:lnTo>
                <a:lnTo>
                  <a:pt x="2715" y="3155"/>
                </a:lnTo>
                <a:lnTo>
                  <a:pt x="2532" y="3155"/>
                </a:lnTo>
                <a:lnTo>
                  <a:pt x="1431" y="3449"/>
                </a:lnTo>
                <a:lnTo>
                  <a:pt x="1028" y="3522"/>
                </a:lnTo>
                <a:lnTo>
                  <a:pt x="808" y="3595"/>
                </a:lnTo>
                <a:lnTo>
                  <a:pt x="624" y="3632"/>
                </a:lnTo>
                <a:lnTo>
                  <a:pt x="588" y="2788"/>
                </a:lnTo>
                <a:lnTo>
                  <a:pt x="588" y="2458"/>
                </a:lnTo>
                <a:lnTo>
                  <a:pt x="551" y="2091"/>
                </a:lnTo>
                <a:lnTo>
                  <a:pt x="1065" y="1981"/>
                </a:lnTo>
                <a:lnTo>
                  <a:pt x="1615" y="1835"/>
                </a:lnTo>
                <a:lnTo>
                  <a:pt x="1798" y="1798"/>
                </a:lnTo>
                <a:lnTo>
                  <a:pt x="2055" y="1798"/>
                </a:lnTo>
                <a:lnTo>
                  <a:pt x="2165" y="1871"/>
                </a:lnTo>
                <a:lnTo>
                  <a:pt x="2238" y="1908"/>
                </a:lnTo>
                <a:lnTo>
                  <a:pt x="2312" y="1945"/>
                </a:lnTo>
                <a:lnTo>
                  <a:pt x="2422" y="1945"/>
                </a:lnTo>
                <a:lnTo>
                  <a:pt x="2495" y="1908"/>
                </a:lnTo>
                <a:lnTo>
                  <a:pt x="3009" y="1651"/>
                </a:lnTo>
                <a:lnTo>
                  <a:pt x="3082" y="1615"/>
                </a:lnTo>
                <a:lnTo>
                  <a:pt x="3119" y="1578"/>
                </a:lnTo>
                <a:lnTo>
                  <a:pt x="3156" y="1431"/>
                </a:lnTo>
                <a:lnTo>
                  <a:pt x="3119" y="1284"/>
                </a:lnTo>
                <a:lnTo>
                  <a:pt x="3082" y="1248"/>
                </a:lnTo>
                <a:lnTo>
                  <a:pt x="3009" y="1174"/>
                </a:lnTo>
                <a:lnTo>
                  <a:pt x="2862" y="1138"/>
                </a:lnTo>
                <a:close/>
              </a:path>
            </a:pathLst>
          </a:custGeom>
          <a:solidFill>
            <a:srgbClr val="6D9EE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A4C2F4"/>
              </a:solidFill>
              <a:latin typeface="Arial"/>
              <a:ea typeface="Arial"/>
              <a:cs typeface="Arial"/>
              <a:sym typeface="Arial"/>
            </a:endParaRPr>
          </a:p>
        </p:txBody>
      </p:sp>
      <p:sp>
        <p:nvSpPr>
          <p:cNvPr id="950" name="Google Shape;950;p42"/>
          <p:cNvSpPr/>
          <p:nvPr/>
        </p:nvSpPr>
        <p:spPr>
          <a:xfrm>
            <a:off x="3251972" y="4825260"/>
            <a:ext cx="589992" cy="414129"/>
          </a:xfrm>
          <a:custGeom>
            <a:avLst/>
            <a:gdLst/>
            <a:ahLst/>
            <a:cxnLst/>
            <a:rect l="l" t="t" r="r" b="b"/>
            <a:pathLst>
              <a:path w="20800" h="14600" extrusionOk="0">
                <a:moveTo>
                  <a:pt x="5466" y="441"/>
                </a:moveTo>
                <a:lnTo>
                  <a:pt x="5650" y="478"/>
                </a:lnTo>
                <a:lnTo>
                  <a:pt x="5577" y="478"/>
                </a:lnTo>
                <a:lnTo>
                  <a:pt x="5466" y="441"/>
                </a:lnTo>
                <a:close/>
                <a:moveTo>
                  <a:pt x="4843" y="478"/>
                </a:moveTo>
                <a:lnTo>
                  <a:pt x="4806" y="514"/>
                </a:lnTo>
                <a:lnTo>
                  <a:pt x="4586" y="551"/>
                </a:lnTo>
                <a:lnTo>
                  <a:pt x="4843" y="478"/>
                </a:lnTo>
                <a:close/>
                <a:moveTo>
                  <a:pt x="5173" y="808"/>
                </a:moveTo>
                <a:lnTo>
                  <a:pt x="5210" y="844"/>
                </a:lnTo>
                <a:lnTo>
                  <a:pt x="5246" y="918"/>
                </a:lnTo>
                <a:lnTo>
                  <a:pt x="5356" y="991"/>
                </a:lnTo>
                <a:lnTo>
                  <a:pt x="5503" y="1028"/>
                </a:lnTo>
                <a:lnTo>
                  <a:pt x="5760" y="1028"/>
                </a:lnTo>
                <a:lnTo>
                  <a:pt x="5870" y="991"/>
                </a:lnTo>
                <a:lnTo>
                  <a:pt x="5980" y="991"/>
                </a:lnTo>
                <a:lnTo>
                  <a:pt x="6017" y="1028"/>
                </a:lnTo>
                <a:lnTo>
                  <a:pt x="6053" y="1101"/>
                </a:lnTo>
                <a:lnTo>
                  <a:pt x="6163" y="1431"/>
                </a:lnTo>
                <a:lnTo>
                  <a:pt x="6163" y="1725"/>
                </a:lnTo>
                <a:lnTo>
                  <a:pt x="6127" y="2055"/>
                </a:lnTo>
                <a:lnTo>
                  <a:pt x="6053" y="2348"/>
                </a:lnTo>
                <a:lnTo>
                  <a:pt x="5980" y="2532"/>
                </a:lnTo>
                <a:lnTo>
                  <a:pt x="5907" y="2715"/>
                </a:lnTo>
                <a:lnTo>
                  <a:pt x="5650" y="3009"/>
                </a:lnTo>
                <a:lnTo>
                  <a:pt x="5393" y="3229"/>
                </a:lnTo>
                <a:lnTo>
                  <a:pt x="5063" y="3412"/>
                </a:lnTo>
                <a:lnTo>
                  <a:pt x="5063" y="3375"/>
                </a:lnTo>
                <a:lnTo>
                  <a:pt x="5063" y="3302"/>
                </a:lnTo>
                <a:lnTo>
                  <a:pt x="5026" y="3265"/>
                </a:lnTo>
                <a:lnTo>
                  <a:pt x="4953" y="3229"/>
                </a:lnTo>
                <a:lnTo>
                  <a:pt x="4880" y="3229"/>
                </a:lnTo>
                <a:lnTo>
                  <a:pt x="5063" y="2789"/>
                </a:lnTo>
                <a:lnTo>
                  <a:pt x="5063" y="2715"/>
                </a:lnTo>
                <a:lnTo>
                  <a:pt x="4990" y="2679"/>
                </a:lnTo>
                <a:lnTo>
                  <a:pt x="4953" y="2679"/>
                </a:lnTo>
                <a:lnTo>
                  <a:pt x="4880" y="2715"/>
                </a:lnTo>
                <a:lnTo>
                  <a:pt x="4549" y="3229"/>
                </a:lnTo>
                <a:lnTo>
                  <a:pt x="4329" y="3559"/>
                </a:lnTo>
                <a:lnTo>
                  <a:pt x="4109" y="3522"/>
                </a:lnTo>
                <a:lnTo>
                  <a:pt x="3853" y="3486"/>
                </a:lnTo>
                <a:lnTo>
                  <a:pt x="3706" y="3449"/>
                </a:lnTo>
                <a:lnTo>
                  <a:pt x="3999" y="3192"/>
                </a:lnTo>
                <a:lnTo>
                  <a:pt x="4586" y="2642"/>
                </a:lnTo>
                <a:lnTo>
                  <a:pt x="4586" y="2568"/>
                </a:lnTo>
                <a:lnTo>
                  <a:pt x="4586" y="2495"/>
                </a:lnTo>
                <a:lnTo>
                  <a:pt x="4513" y="2458"/>
                </a:lnTo>
                <a:lnTo>
                  <a:pt x="4439" y="2458"/>
                </a:lnTo>
                <a:lnTo>
                  <a:pt x="3486" y="3119"/>
                </a:lnTo>
                <a:lnTo>
                  <a:pt x="3302" y="3265"/>
                </a:lnTo>
                <a:lnTo>
                  <a:pt x="3229" y="3192"/>
                </a:lnTo>
                <a:lnTo>
                  <a:pt x="3266" y="3082"/>
                </a:lnTo>
                <a:lnTo>
                  <a:pt x="3302" y="3009"/>
                </a:lnTo>
                <a:lnTo>
                  <a:pt x="3266" y="2935"/>
                </a:lnTo>
                <a:lnTo>
                  <a:pt x="3229" y="2899"/>
                </a:lnTo>
                <a:lnTo>
                  <a:pt x="3339" y="2935"/>
                </a:lnTo>
                <a:lnTo>
                  <a:pt x="3669" y="2752"/>
                </a:lnTo>
                <a:lnTo>
                  <a:pt x="4733" y="2055"/>
                </a:lnTo>
                <a:lnTo>
                  <a:pt x="4770" y="1982"/>
                </a:lnTo>
                <a:lnTo>
                  <a:pt x="4770" y="1945"/>
                </a:lnTo>
                <a:lnTo>
                  <a:pt x="4733" y="1872"/>
                </a:lnTo>
                <a:lnTo>
                  <a:pt x="4660" y="1872"/>
                </a:lnTo>
                <a:lnTo>
                  <a:pt x="4329" y="1982"/>
                </a:lnTo>
                <a:lnTo>
                  <a:pt x="3816" y="2202"/>
                </a:lnTo>
                <a:lnTo>
                  <a:pt x="3302" y="2458"/>
                </a:lnTo>
                <a:lnTo>
                  <a:pt x="3082" y="2642"/>
                </a:lnTo>
                <a:lnTo>
                  <a:pt x="2935" y="2789"/>
                </a:lnTo>
                <a:lnTo>
                  <a:pt x="2899" y="2605"/>
                </a:lnTo>
                <a:lnTo>
                  <a:pt x="2899" y="2458"/>
                </a:lnTo>
                <a:lnTo>
                  <a:pt x="3082" y="2385"/>
                </a:lnTo>
                <a:lnTo>
                  <a:pt x="3266" y="2238"/>
                </a:lnTo>
                <a:lnTo>
                  <a:pt x="3632" y="2018"/>
                </a:lnTo>
                <a:lnTo>
                  <a:pt x="4109" y="1725"/>
                </a:lnTo>
                <a:lnTo>
                  <a:pt x="4586" y="1505"/>
                </a:lnTo>
                <a:lnTo>
                  <a:pt x="4660" y="1431"/>
                </a:lnTo>
                <a:lnTo>
                  <a:pt x="4660" y="1358"/>
                </a:lnTo>
                <a:lnTo>
                  <a:pt x="4586" y="1321"/>
                </a:lnTo>
                <a:lnTo>
                  <a:pt x="4513" y="1285"/>
                </a:lnTo>
                <a:lnTo>
                  <a:pt x="4256" y="1358"/>
                </a:lnTo>
                <a:lnTo>
                  <a:pt x="3963" y="1431"/>
                </a:lnTo>
                <a:lnTo>
                  <a:pt x="3706" y="1505"/>
                </a:lnTo>
                <a:lnTo>
                  <a:pt x="3449" y="1651"/>
                </a:lnTo>
                <a:lnTo>
                  <a:pt x="3156" y="1798"/>
                </a:lnTo>
                <a:lnTo>
                  <a:pt x="3302" y="1578"/>
                </a:lnTo>
                <a:lnTo>
                  <a:pt x="3486" y="1358"/>
                </a:lnTo>
                <a:lnTo>
                  <a:pt x="3779" y="1211"/>
                </a:lnTo>
                <a:lnTo>
                  <a:pt x="4109" y="1065"/>
                </a:lnTo>
                <a:lnTo>
                  <a:pt x="4733" y="844"/>
                </a:lnTo>
                <a:lnTo>
                  <a:pt x="4770" y="918"/>
                </a:lnTo>
                <a:lnTo>
                  <a:pt x="4843" y="991"/>
                </a:lnTo>
                <a:lnTo>
                  <a:pt x="4916" y="991"/>
                </a:lnTo>
                <a:lnTo>
                  <a:pt x="4990" y="1028"/>
                </a:lnTo>
                <a:lnTo>
                  <a:pt x="5063" y="991"/>
                </a:lnTo>
                <a:lnTo>
                  <a:pt x="5100" y="955"/>
                </a:lnTo>
                <a:lnTo>
                  <a:pt x="5173" y="881"/>
                </a:lnTo>
                <a:lnTo>
                  <a:pt x="5173" y="808"/>
                </a:lnTo>
                <a:close/>
                <a:moveTo>
                  <a:pt x="9648" y="3302"/>
                </a:moveTo>
                <a:lnTo>
                  <a:pt x="9905" y="3375"/>
                </a:lnTo>
                <a:lnTo>
                  <a:pt x="9905" y="3412"/>
                </a:lnTo>
                <a:lnTo>
                  <a:pt x="10125" y="3632"/>
                </a:lnTo>
                <a:lnTo>
                  <a:pt x="10308" y="3889"/>
                </a:lnTo>
                <a:lnTo>
                  <a:pt x="10162" y="4036"/>
                </a:lnTo>
                <a:lnTo>
                  <a:pt x="9978" y="4182"/>
                </a:lnTo>
                <a:lnTo>
                  <a:pt x="9795" y="4293"/>
                </a:lnTo>
                <a:lnTo>
                  <a:pt x="9612" y="4329"/>
                </a:lnTo>
                <a:lnTo>
                  <a:pt x="9501" y="4293"/>
                </a:lnTo>
                <a:lnTo>
                  <a:pt x="9428" y="4256"/>
                </a:lnTo>
                <a:lnTo>
                  <a:pt x="9501" y="4146"/>
                </a:lnTo>
                <a:lnTo>
                  <a:pt x="9501" y="4072"/>
                </a:lnTo>
                <a:lnTo>
                  <a:pt x="9465" y="3999"/>
                </a:lnTo>
                <a:lnTo>
                  <a:pt x="9391" y="3926"/>
                </a:lnTo>
                <a:lnTo>
                  <a:pt x="9245" y="3926"/>
                </a:lnTo>
                <a:lnTo>
                  <a:pt x="9465" y="3816"/>
                </a:lnTo>
                <a:lnTo>
                  <a:pt x="9501" y="3779"/>
                </a:lnTo>
                <a:lnTo>
                  <a:pt x="9538" y="3742"/>
                </a:lnTo>
                <a:lnTo>
                  <a:pt x="9538" y="3632"/>
                </a:lnTo>
                <a:lnTo>
                  <a:pt x="9465" y="3559"/>
                </a:lnTo>
                <a:lnTo>
                  <a:pt x="9391" y="3522"/>
                </a:lnTo>
                <a:lnTo>
                  <a:pt x="9355" y="3522"/>
                </a:lnTo>
                <a:lnTo>
                  <a:pt x="9061" y="3632"/>
                </a:lnTo>
                <a:lnTo>
                  <a:pt x="9208" y="3375"/>
                </a:lnTo>
                <a:lnTo>
                  <a:pt x="9281" y="3412"/>
                </a:lnTo>
                <a:lnTo>
                  <a:pt x="9355" y="3412"/>
                </a:lnTo>
                <a:lnTo>
                  <a:pt x="9501" y="3375"/>
                </a:lnTo>
                <a:lnTo>
                  <a:pt x="9648" y="3302"/>
                </a:lnTo>
                <a:close/>
                <a:moveTo>
                  <a:pt x="1505" y="4329"/>
                </a:moveTo>
                <a:lnTo>
                  <a:pt x="1615" y="4366"/>
                </a:lnTo>
                <a:lnTo>
                  <a:pt x="1725" y="4439"/>
                </a:lnTo>
                <a:lnTo>
                  <a:pt x="1872" y="4586"/>
                </a:lnTo>
                <a:lnTo>
                  <a:pt x="1908" y="4769"/>
                </a:lnTo>
                <a:lnTo>
                  <a:pt x="1945" y="4916"/>
                </a:lnTo>
                <a:lnTo>
                  <a:pt x="1908" y="5100"/>
                </a:lnTo>
                <a:lnTo>
                  <a:pt x="1872" y="5246"/>
                </a:lnTo>
                <a:lnTo>
                  <a:pt x="1762" y="5393"/>
                </a:lnTo>
                <a:lnTo>
                  <a:pt x="1615" y="5503"/>
                </a:lnTo>
                <a:lnTo>
                  <a:pt x="1468" y="5576"/>
                </a:lnTo>
                <a:lnTo>
                  <a:pt x="1432" y="5430"/>
                </a:lnTo>
                <a:lnTo>
                  <a:pt x="1432" y="5283"/>
                </a:lnTo>
                <a:lnTo>
                  <a:pt x="1432" y="5210"/>
                </a:lnTo>
                <a:lnTo>
                  <a:pt x="1395" y="5136"/>
                </a:lnTo>
                <a:lnTo>
                  <a:pt x="1395" y="5063"/>
                </a:lnTo>
                <a:lnTo>
                  <a:pt x="1321" y="4989"/>
                </a:lnTo>
                <a:lnTo>
                  <a:pt x="1285" y="4953"/>
                </a:lnTo>
                <a:lnTo>
                  <a:pt x="1175" y="4989"/>
                </a:lnTo>
                <a:lnTo>
                  <a:pt x="1028" y="5063"/>
                </a:lnTo>
                <a:lnTo>
                  <a:pt x="1138" y="4989"/>
                </a:lnTo>
                <a:lnTo>
                  <a:pt x="1321" y="4879"/>
                </a:lnTo>
                <a:lnTo>
                  <a:pt x="1468" y="4769"/>
                </a:lnTo>
                <a:lnTo>
                  <a:pt x="1542" y="4696"/>
                </a:lnTo>
                <a:lnTo>
                  <a:pt x="1505" y="4623"/>
                </a:lnTo>
                <a:lnTo>
                  <a:pt x="1468" y="4549"/>
                </a:lnTo>
                <a:lnTo>
                  <a:pt x="1395" y="4513"/>
                </a:lnTo>
                <a:lnTo>
                  <a:pt x="1432" y="4476"/>
                </a:lnTo>
                <a:lnTo>
                  <a:pt x="1468" y="4439"/>
                </a:lnTo>
                <a:lnTo>
                  <a:pt x="1468" y="4403"/>
                </a:lnTo>
                <a:lnTo>
                  <a:pt x="1432" y="4329"/>
                </a:lnTo>
                <a:close/>
                <a:moveTo>
                  <a:pt x="1138" y="5576"/>
                </a:moveTo>
                <a:lnTo>
                  <a:pt x="1138" y="5650"/>
                </a:lnTo>
                <a:lnTo>
                  <a:pt x="1028" y="5613"/>
                </a:lnTo>
                <a:lnTo>
                  <a:pt x="1138" y="5576"/>
                </a:lnTo>
                <a:close/>
                <a:moveTo>
                  <a:pt x="7887" y="5907"/>
                </a:moveTo>
                <a:lnTo>
                  <a:pt x="8218" y="5980"/>
                </a:lnTo>
                <a:lnTo>
                  <a:pt x="8291" y="6090"/>
                </a:lnTo>
                <a:lnTo>
                  <a:pt x="8401" y="6163"/>
                </a:lnTo>
                <a:lnTo>
                  <a:pt x="8511" y="6273"/>
                </a:lnTo>
                <a:lnTo>
                  <a:pt x="8621" y="6383"/>
                </a:lnTo>
                <a:lnTo>
                  <a:pt x="8694" y="6530"/>
                </a:lnTo>
                <a:lnTo>
                  <a:pt x="8768" y="6677"/>
                </a:lnTo>
                <a:lnTo>
                  <a:pt x="8805" y="6934"/>
                </a:lnTo>
                <a:lnTo>
                  <a:pt x="8768" y="7154"/>
                </a:lnTo>
                <a:lnTo>
                  <a:pt x="8658" y="7374"/>
                </a:lnTo>
                <a:lnTo>
                  <a:pt x="8548" y="7557"/>
                </a:lnTo>
                <a:lnTo>
                  <a:pt x="8438" y="7704"/>
                </a:lnTo>
                <a:lnTo>
                  <a:pt x="8291" y="7814"/>
                </a:lnTo>
                <a:lnTo>
                  <a:pt x="8144" y="7887"/>
                </a:lnTo>
                <a:lnTo>
                  <a:pt x="7998" y="7961"/>
                </a:lnTo>
                <a:lnTo>
                  <a:pt x="8071" y="7594"/>
                </a:lnTo>
                <a:lnTo>
                  <a:pt x="8071" y="7520"/>
                </a:lnTo>
                <a:lnTo>
                  <a:pt x="8034" y="7484"/>
                </a:lnTo>
                <a:lnTo>
                  <a:pt x="7961" y="7484"/>
                </a:lnTo>
                <a:lnTo>
                  <a:pt x="7924" y="7520"/>
                </a:lnTo>
                <a:lnTo>
                  <a:pt x="7741" y="7741"/>
                </a:lnTo>
                <a:lnTo>
                  <a:pt x="7557" y="7997"/>
                </a:lnTo>
                <a:lnTo>
                  <a:pt x="7264" y="7924"/>
                </a:lnTo>
                <a:lnTo>
                  <a:pt x="7484" y="7594"/>
                </a:lnTo>
                <a:lnTo>
                  <a:pt x="7741" y="7337"/>
                </a:lnTo>
                <a:lnTo>
                  <a:pt x="7741" y="7264"/>
                </a:lnTo>
                <a:lnTo>
                  <a:pt x="7741" y="7227"/>
                </a:lnTo>
                <a:lnTo>
                  <a:pt x="7631" y="7227"/>
                </a:lnTo>
                <a:lnTo>
                  <a:pt x="7447" y="7337"/>
                </a:lnTo>
                <a:lnTo>
                  <a:pt x="7264" y="7447"/>
                </a:lnTo>
                <a:lnTo>
                  <a:pt x="7080" y="7594"/>
                </a:lnTo>
                <a:lnTo>
                  <a:pt x="6934" y="7777"/>
                </a:lnTo>
                <a:lnTo>
                  <a:pt x="6860" y="7704"/>
                </a:lnTo>
                <a:lnTo>
                  <a:pt x="6714" y="7557"/>
                </a:lnTo>
                <a:lnTo>
                  <a:pt x="7227" y="7264"/>
                </a:lnTo>
                <a:lnTo>
                  <a:pt x="7741" y="6934"/>
                </a:lnTo>
                <a:lnTo>
                  <a:pt x="7741" y="6897"/>
                </a:lnTo>
                <a:lnTo>
                  <a:pt x="7704" y="6860"/>
                </a:lnTo>
                <a:lnTo>
                  <a:pt x="7411" y="6860"/>
                </a:lnTo>
                <a:lnTo>
                  <a:pt x="7080" y="6934"/>
                </a:lnTo>
                <a:lnTo>
                  <a:pt x="6787" y="7044"/>
                </a:lnTo>
                <a:lnTo>
                  <a:pt x="6530" y="7227"/>
                </a:lnTo>
                <a:lnTo>
                  <a:pt x="6494" y="7007"/>
                </a:lnTo>
                <a:lnTo>
                  <a:pt x="6494" y="6750"/>
                </a:lnTo>
                <a:lnTo>
                  <a:pt x="6604" y="6713"/>
                </a:lnTo>
                <a:lnTo>
                  <a:pt x="6970" y="6603"/>
                </a:lnTo>
                <a:lnTo>
                  <a:pt x="7117" y="6530"/>
                </a:lnTo>
                <a:lnTo>
                  <a:pt x="7301" y="6420"/>
                </a:lnTo>
                <a:lnTo>
                  <a:pt x="7337" y="6347"/>
                </a:lnTo>
                <a:lnTo>
                  <a:pt x="7337" y="6310"/>
                </a:lnTo>
                <a:lnTo>
                  <a:pt x="7301" y="6310"/>
                </a:lnTo>
                <a:lnTo>
                  <a:pt x="7007" y="6273"/>
                </a:lnTo>
                <a:lnTo>
                  <a:pt x="6750" y="6310"/>
                </a:lnTo>
                <a:lnTo>
                  <a:pt x="6750" y="6310"/>
                </a:lnTo>
                <a:lnTo>
                  <a:pt x="6860" y="6200"/>
                </a:lnTo>
                <a:lnTo>
                  <a:pt x="6970" y="6090"/>
                </a:lnTo>
                <a:lnTo>
                  <a:pt x="7117" y="6017"/>
                </a:lnTo>
                <a:lnTo>
                  <a:pt x="7264" y="5943"/>
                </a:lnTo>
                <a:lnTo>
                  <a:pt x="7557" y="5907"/>
                </a:lnTo>
                <a:close/>
                <a:moveTo>
                  <a:pt x="4953" y="1"/>
                </a:moveTo>
                <a:lnTo>
                  <a:pt x="4733" y="37"/>
                </a:lnTo>
                <a:lnTo>
                  <a:pt x="4476" y="111"/>
                </a:lnTo>
                <a:lnTo>
                  <a:pt x="4256" y="184"/>
                </a:lnTo>
                <a:lnTo>
                  <a:pt x="4036" y="294"/>
                </a:lnTo>
                <a:lnTo>
                  <a:pt x="3632" y="551"/>
                </a:lnTo>
                <a:lnTo>
                  <a:pt x="3302" y="881"/>
                </a:lnTo>
                <a:lnTo>
                  <a:pt x="2972" y="1248"/>
                </a:lnTo>
                <a:lnTo>
                  <a:pt x="2679" y="1651"/>
                </a:lnTo>
                <a:lnTo>
                  <a:pt x="2569" y="1872"/>
                </a:lnTo>
                <a:lnTo>
                  <a:pt x="2495" y="2092"/>
                </a:lnTo>
                <a:lnTo>
                  <a:pt x="2422" y="2348"/>
                </a:lnTo>
                <a:lnTo>
                  <a:pt x="2385" y="2568"/>
                </a:lnTo>
                <a:lnTo>
                  <a:pt x="2422" y="2789"/>
                </a:lnTo>
                <a:lnTo>
                  <a:pt x="2459" y="2935"/>
                </a:lnTo>
                <a:lnTo>
                  <a:pt x="2532" y="3119"/>
                </a:lnTo>
                <a:lnTo>
                  <a:pt x="2605" y="3265"/>
                </a:lnTo>
                <a:lnTo>
                  <a:pt x="2495" y="3339"/>
                </a:lnTo>
                <a:lnTo>
                  <a:pt x="2018" y="3559"/>
                </a:lnTo>
                <a:lnTo>
                  <a:pt x="1798" y="3706"/>
                </a:lnTo>
                <a:lnTo>
                  <a:pt x="1688" y="3779"/>
                </a:lnTo>
                <a:lnTo>
                  <a:pt x="1578" y="3852"/>
                </a:lnTo>
                <a:lnTo>
                  <a:pt x="1065" y="3852"/>
                </a:lnTo>
                <a:lnTo>
                  <a:pt x="881" y="3926"/>
                </a:lnTo>
                <a:lnTo>
                  <a:pt x="735" y="3999"/>
                </a:lnTo>
                <a:lnTo>
                  <a:pt x="588" y="4109"/>
                </a:lnTo>
                <a:lnTo>
                  <a:pt x="478" y="4256"/>
                </a:lnTo>
                <a:lnTo>
                  <a:pt x="368" y="4403"/>
                </a:lnTo>
                <a:lnTo>
                  <a:pt x="184" y="4623"/>
                </a:lnTo>
                <a:lnTo>
                  <a:pt x="74" y="4879"/>
                </a:lnTo>
                <a:lnTo>
                  <a:pt x="38" y="4989"/>
                </a:lnTo>
                <a:lnTo>
                  <a:pt x="1" y="5136"/>
                </a:lnTo>
                <a:lnTo>
                  <a:pt x="38" y="5283"/>
                </a:lnTo>
                <a:lnTo>
                  <a:pt x="74" y="5430"/>
                </a:lnTo>
                <a:lnTo>
                  <a:pt x="184" y="5576"/>
                </a:lnTo>
                <a:lnTo>
                  <a:pt x="258" y="5723"/>
                </a:lnTo>
                <a:lnTo>
                  <a:pt x="404" y="5833"/>
                </a:lnTo>
                <a:lnTo>
                  <a:pt x="514" y="5943"/>
                </a:lnTo>
                <a:lnTo>
                  <a:pt x="661" y="6017"/>
                </a:lnTo>
                <a:lnTo>
                  <a:pt x="845" y="6053"/>
                </a:lnTo>
                <a:lnTo>
                  <a:pt x="1175" y="6127"/>
                </a:lnTo>
                <a:lnTo>
                  <a:pt x="1358" y="6127"/>
                </a:lnTo>
                <a:lnTo>
                  <a:pt x="1505" y="6090"/>
                </a:lnTo>
                <a:lnTo>
                  <a:pt x="1688" y="6053"/>
                </a:lnTo>
                <a:lnTo>
                  <a:pt x="1835" y="5980"/>
                </a:lnTo>
                <a:lnTo>
                  <a:pt x="2055" y="5760"/>
                </a:lnTo>
                <a:lnTo>
                  <a:pt x="2275" y="5503"/>
                </a:lnTo>
                <a:lnTo>
                  <a:pt x="2385" y="5210"/>
                </a:lnTo>
                <a:lnTo>
                  <a:pt x="2422" y="5063"/>
                </a:lnTo>
                <a:lnTo>
                  <a:pt x="2422" y="4879"/>
                </a:lnTo>
                <a:lnTo>
                  <a:pt x="2385" y="4733"/>
                </a:lnTo>
                <a:lnTo>
                  <a:pt x="2349" y="4586"/>
                </a:lnTo>
                <a:lnTo>
                  <a:pt x="2275" y="4403"/>
                </a:lnTo>
                <a:lnTo>
                  <a:pt x="2202" y="4256"/>
                </a:lnTo>
                <a:lnTo>
                  <a:pt x="2092" y="4146"/>
                </a:lnTo>
                <a:lnTo>
                  <a:pt x="2055" y="4109"/>
                </a:lnTo>
                <a:lnTo>
                  <a:pt x="2165" y="4036"/>
                </a:lnTo>
                <a:lnTo>
                  <a:pt x="2495" y="3816"/>
                </a:lnTo>
                <a:lnTo>
                  <a:pt x="2679" y="3669"/>
                </a:lnTo>
                <a:lnTo>
                  <a:pt x="2862" y="3522"/>
                </a:lnTo>
                <a:lnTo>
                  <a:pt x="3119" y="3706"/>
                </a:lnTo>
                <a:lnTo>
                  <a:pt x="3156" y="3779"/>
                </a:lnTo>
                <a:lnTo>
                  <a:pt x="3229" y="3816"/>
                </a:lnTo>
                <a:lnTo>
                  <a:pt x="3339" y="3816"/>
                </a:lnTo>
                <a:lnTo>
                  <a:pt x="3706" y="3962"/>
                </a:lnTo>
                <a:lnTo>
                  <a:pt x="4109" y="4036"/>
                </a:lnTo>
                <a:lnTo>
                  <a:pt x="4513" y="4072"/>
                </a:lnTo>
                <a:lnTo>
                  <a:pt x="4880" y="3999"/>
                </a:lnTo>
                <a:lnTo>
                  <a:pt x="5246" y="3889"/>
                </a:lnTo>
                <a:lnTo>
                  <a:pt x="5283" y="3962"/>
                </a:lnTo>
                <a:lnTo>
                  <a:pt x="5320" y="4036"/>
                </a:lnTo>
                <a:lnTo>
                  <a:pt x="5540" y="4219"/>
                </a:lnTo>
                <a:lnTo>
                  <a:pt x="5723" y="4439"/>
                </a:lnTo>
                <a:lnTo>
                  <a:pt x="5980" y="4916"/>
                </a:lnTo>
                <a:lnTo>
                  <a:pt x="6200" y="5430"/>
                </a:lnTo>
                <a:lnTo>
                  <a:pt x="6347" y="5650"/>
                </a:lnTo>
                <a:lnTo>
                  <a:pt x="6530" y="5870"/>
                </a:lnTo>
                <a:lnTo>
                  <a:pt x="6347" y="6017"/>
                </a:lnTo>
                <a:lnTo>
                  <a:pt x="6237" y="6200"/>
                </a:lnTo>
                <a:lnTo>
                  <a:pt x="6127" y="6383"/>
                </a:lnTo>
                <a:lnTo>
                  <a:pt x="6053" y="6567"/>
                </a:lnTo>
                <a:lnTo>
                  <a:pt x="5797" y="6713"/>
                </a:lnTo>
                <a:lnTo>
                  <a:pt x="5723" y="6824"/>
                </a:lnTo>
                <a:lnTo>
                  <a:pt x="5723" y="6934"/>
                </a:lnTo>
                <a:lnTo>
                  <a:pt x="5760" y="7044"/>
                </a:lnTo>
                <a:lnTo>
                  <a:pt x="5833" y="7080"/>
                </a:lnTo>
                <a:lnTo>
                  <a:pt x="6017" y="7080"/>
                </a:lnTo>
                <a:lnTo>
                  <a:pt x="6053" y="7300"/>
                </a:lnTo>
                <a:lnTo>
                  <a:pt x="6127" y="7520"/>
                </a:lnTo>
                <a:lnTo>
                  <a:pt x="6127" y="7631"/>
                </a:lnTo>
                <a:lnTo>
                  <a:pt x="6127" y="7741"/>
                </a:lnTo>
                <a:lnTo>
                  <a:pt x="6200" y="7814"/>
                </a:lnTo>
                <a:lnTo>
                  <a:pt x="6310" y="7851"/>
                </a:lnTo>
                <a:lnTo>
                  <a:pt x="6347" y="7851"/>
                </a:lnTo>
                <a:lnTo>
                  <a:pt x="6494" y="8034"/>
                </a:lnTo>
                <a:lnTo>
                  <a:pt x="6640" y="8144"/>
                </a:lnTo>
                <a:lnTo>
                  <a:pt x="6787" y="8254"/>
                </a:lnTo>
                <a:lnTo>
                  <a:pt x="6860" y="8291"/>
                </a:lnTo>
                <a:lnTo>
                  <a:pt x="6934" y="8327"/>
                </a:lnTo>
                <a:lnTo>
                  <a:pt x="7191" y="8438"/>
                </a:lnTo>
                <a:lnTo>
                  <a:pt x="7447" y="8474"/>
                </a:lnTo>
                <a:lnTo>
                  <a:pt x="7741" y="8474"/>
                </a:lnTo>
                <a:lnTo>
                  <a:pt x="7998" y="8438"/>
                </a:lnTo>
                <a:lnTo>
                  <a:pt x="8254" y="8364"/>
                </a:lnTo>
                <a:lnTo>
                  <a:pt x="8511" y="8254"/>
                </a:lnTo>
                <a:lnTo>
                  <a:pt x="8731" y="8071"/>
                </a:lnTo>
                <a:lnTo>
                  <a:pt x="8915" y="7887"/>
                </a:lnTo>
                <a:lnTo>
                  <a:pt x="9098" y="7631"/>
                </a:lnTo>
                <a:lnTo>
                  <a:pt x="9245" y="7300"/>
                </a:lnTo>
                <a:lnTo>
                  <a:pt x="9281" y="7007"/>
                </a:lnTo>
                <a:lnTo>
                  <a:pt x="9318" y="6824"/>
                </a:lnTo>
                <a:lnTo>
                  <a:pt x="9281" y="6677"/>
                </a:lnTo>
                <a:lnTo>
                  <a:pt x="9208" y="6457"/>
                </a:lnTo>
                <a:lnTo>
                  <a:pt x="9135" y="6200"/>
                </a:lnTo>
                <a:lnTo>
                  <a:pt x="8951" y="5980"/>
                </a:lnTo>
                <a:lnTo>
                  <a:pt x="8878" y="5907"/>
                </a:lnTo>
                <a:lnTo>
                  <a:pt x="8768" y="5833"/>
                </a:lnTo>
                <a:lnTo>
                  <a:pt x="8805" y="5686"/>
                </a:lnTo>
                <a:lnTo>
                  <a:pt x="9025" y="5246"/>
                </a:lnTo>
                <a:lnTo>
                  <a:pt x="9208" y="4769"/>
                </a:lnTo>
                <a:lnTo>
                  <a:pt x="9428" y="4806"/>
                </a:lnTo>
                <a:lnTo>
                  <a:pt x="9648" y="4806"/>
                </a:lnTo>
                <a:lnTo>
                  <a:pt x="9832" y="4733"/>
                </a:lnTo>
                <a:lnTo>
                  <a:pt x="10052" y="4659"/>
                </a:lnTo>
                <a:lnTo>
                  <a:pt x="10235" y="4549"/>
                </a:lnTo>
                <a:lnTo>
                  <a:pt x="10419" y="4403"/>
                </a:lnTo>
                <a:lnTo>
                  <a:pt x="10712" y="4109"/>
                </a:lnTo>
                <a:lnTo>
                  <a:pt x="10785" y="3962"/>
                </a:lnTo>
                <a:lnTo>
                  <a:pt x="10785" y="3816"/>
                </a:lnTo>
                <a:lnTo>
                  <a:pt x="10639" y="3559"/>
                </a:lnTo>
                <a:lnTo>
                  <a:pt x="10492" y="3339"/>
                </a:lnTo>
                <a:lnTo>
                  <a:pt x="10345" y="3155"/>
                </a:lnTo>
                <a:lnTo>
                  <a:pt x="10125" y="2972"/>
                </a:lnTo>
                <a:lnTo>
                  <a:pt x="9905" y="2825"/>
                </a:lnTo>
                <a:lnTo>
                  <a:pt x="9795" y="2789"/>
                </a:lnTo>
                <a:lnTo>
                  <a:pt x="9685" y="2752"/>
                </a:lnTo>
                <a:lnTo>
                  <a:pt x="9501" y="2862"/>
                </a:lnTo>
                <a:lnTo>
                  <a:pt x="9391" y="2825"/>
                </a:lnTo>
                <a:lnTo>
                  <a:pt x="9318" y="2862"/>
                </a:lnTo>
                <a:lnTo>
                  <a:pt x="9025" y="3009"/>
                </a:lnTo>
                <a:lnTo>
                  <a:pt x="8768" y="3192"/>
                </a:lnTo>
                <a:lnTo>
                  <a:pt x="8658" y="3302"/>
                </a:lnTo>
                <a:lnTo>
                  <a:pt x="8548" y="3449"/>
                </a:lnTo>
                <a:lnTo>
                  <a:pt x="8474" y="3559"/>
                </a:lnTo>
                <a:lnTo>
                  <a:pt x="8438" y="3742"/>
                </a:lnTo>
                <a:lnTo>
                  <a:pt x="8438" y="3852"/>
                </a:lnTo>
                <a:lnTo>
                  <a:pt x="8438" y="3962"/>
                </a:lnTo>
                <a:lnTo>
                  <a:pt x="8474" y="4182"/>
                </a:lnTo>
                <a:lnTo>
                  <a:pt x="8621" y="4403"/>
                </a:lnTo>
                <a:lnTo>
                  <a:pt x="8768" y="4549"/>
                </a:lnTo>
                <a:lnTo>
                  <a:pt x="8878" y="4623"/>
                </a:lnTo>
                <a:lnTo>
                  <a:pt x="8694" y="4879"/>
                </a:lnTo>
                <a:lnTo>
                  <a:pt x="8548" y="5136"/>
                </a:lnTo>
                <a:lnTo>
                  <a:pt x="8291" y="5613"/>
                </a:lnTo>
                <a:lnTo>
                  <a:pt x="8144" y="5540"/>
                </a:lnTo>
                <a:lnTo>
                  <a:pt x="7961" y="5503"/>
                </a:lnTo>
                <a:lnTo>
                  <a:pt x="7777" y="5466"/>
                </a:lnTo>
                <a:lnTo>
                  <a:pt x="7411" y="5466"/>
                </a:lnTo>
                <a:lnTo>
                  <a:pt x="7227" y="5503"/>
                </a:lnTo>
                <a:lnTo>
                  <a:pt x="7044" y="5540"/>
                </a:lnTo>
                <a:lnTo>
                  <a:pt x="6860" y="5650"/>
                </a:lnTo>
                <a:lnTo>
                  <a:pt x="6750" y="5320"/>
                </a:lnTo>
                <a:lnTo>
                  <a:pt x="6604" y="5026"/>
                </a:lnTo>
                <a:lnTo>
                  <a:pt x="6273" y="4476"/>
                </a:lnTo>
                <a:lnTo>
                  <a:pt x="6163" y="4256"/>
                </a:lnTo>
                <a:lnTo>
                  <a:pt x="6053" y="4072"/>
                </a:lnTo>
                <a:lnTo>
                  <a:pt x="5870" y="3889"/>
                </a:lnTo>
                <a:lnTo>
                  <a:pt x="5687" y="3779"/>
                </a:lnTo>
                <a:lnTo>
                  <a:pt x="5723" y="3706"/>
                </a:lnTo>
                <a:lnTo>
                  <a:pt x="5723" y="3632"/>
                </a:lnTo>
                <a:lnTo>
                  <a:pt x="5907" y="3486"/>
                </a:lnTo>
                <a:lnTo>
                  <a:pt x="6053" y="3339"/>
                </a:lnTo>
                <a:lnTo>
                  <a:pt x="6200" y="3155"/>
                </a:lnTo>
                <a:lnTo>
                  <a:pt x="6347" y="2972"/>
                </a:lnTo>
                <a:lnTo>
                  <a:pt x="6457" y="2752"/>
                </a:lnTo>
                <a:lnTo>
                  <a:pt x="6530" y="2532"/>
                </a:lnTo>
                <a:lnTo>
                  <a:pt x="6604" y="2312"/>
                </a:lnTo>
                <a:lnTo>
                  <a:pt x="6677" y="2055"/>
                </a:lnTo>
                <a:lnTo>
                  <a:pt x="6677" y="1615"/>
                </a:lnTo>
                <a:lnTo>
                  <a:pt x="6677" y="1358"/>
                </a:lnTo>
                <a:lnTo>
                  <a:pt x="6640" y="1138"/>
                </a:lnTo>
                <a:lnTo>
                  <a:pt x="6567" y="881"/>
                </a:lnTo>
                <a:lnTo>
                  <a:pt x="6457" y="698"/>
                </a:lnTo>
                <a:lnTo>
                  <a:pt x="6273" y="551"/>
                </a:lnTo>
                <a:lnTo>
                  <a:pt x="6200" y="478"/>
                </a:lnTo>
                <a:lnTo>
                  <a:pt x="6090" y="478"/>
                </a:lnTo>
                <a:lnTo>
                  <a:pt x="6017" y="331"/>
                </a:lnTo>
                <a:lnTo>
                  <a:pt x="5907" y="221"/>
                </a:lnTo>
                <a:lnTo>
                  <a:pt x="5760" y="148"/>
                </a:lnTo>
                <a:lnTo>
                  <a:pt x="5613" y="74"/>
                </a:lnTo>
                <a:lnTo>
                  <a:pt x="5283" y="1"/>
                </a:lnTo>
                <a:close/>
                <a:moveTo>
                  <a:pt x="15114" y="6750"/>
                </a:moveTo>
                <a:lnTo>
                  <a:pt x="15187" y="6787"/>
                </a:lnTo>
                <a:lnTo>
                  <a:pt x="15481" y="6897"/>
                </a:lnTo>
                <a:lnTo>
                  <a:pt x="15591" y="6970"/>
                </a:lnTo>
                <a:lnTo>
                  <a:pt x="15737" y="7044"/>
                </a:lnTo>
                <a:lnTo>
                  <a:pt x="15847" y="7190"/>
                </a:lnTo>
                <a:lnTo>
                  <a:pt x="15921" y="7337"/>
                </a:lnTo>
                <a:lnTo>
                  <a:pt x="16068" y="7667"/>
                </a:lnTo>
                <a:lnTo>
                  <a:pt x="16141" y="8034"/>
                </a:lnTo>
                <a:lnTo>
                  <a:pt x="16178" y="8438"/>
                </a:lnTo>
                <a:lnTo>
                  <a:pt x="16178" y="8621"/>
                </a:lnTo>
                <a:lnTo>
                  <a:pt x="16141" y="8804"/>
                </a:lnTo>
                <a:lnTo>
                  <a:pt x="16068" y="8988"/>
                </a:lnTo>
                <a:lnTo>
                  <a:pt x="15957" y="9134"/>
                </a:lnTo>
                <a:lnTo>
                  <a:pt x="15701" y="9355"/>
                </a:lnTo>
                <a:lnTo>
                  <a:pt x="15407" y="9575"/>
                </a:lnTo>
                <a:lnTo>
                  <a:pt x="15077" y="9758"/>
                </a:lnTo>
                <a:lnTo>
                  <a:pt x="14710" y="9905"/>
                </a:lnTo>
                <a:lnTo>
                  <a:pt x="14710" y="9905"/>
                </a:lnTo>
                <a:lnTo>
                  <a:pt x="15187" y="9208"/>
                </a:lnTo>
                <a:lnTo>
                  <a:pt x="15187" y="9134"/>
                </a:lnTo>
                <a:lnTo>
                  <a:pt x="15150" y="9098"/>
                </a:lnTo>
                <a:lnTo>
                  <a:pt x="15114" y="9061"/>
                </a:lnTo>
                <a:lnTo>
                  <a:pt x="15040" y="9098"/>
                </a:lnTo>
                <a:lnTo>
                  <a:pt x="14564" y="9538"/>
                </a:lnTo>
                <a:lnTo>
                  <a:pt x="14123" y="9978"/>
                </a:lnTo>
                <a:lnTo>
                  <a:pt x="13940" y="9978"/>
                </a:lnTo>
                <a:lnTo>
                  <a:pt x="13757" y="9905"/>
                </a:lnTo>
                <a:lnTo>
                  <a:pt x="13940" y="9648"/>
                </a:lnTo>
                <a:lnTo>
                  <a:pt x="14160" y="9391"/>
                </a:lnTo>
                <a:lnTo>
                  <a:pt x="14380" y="9134"/>
                </a:lnTo>
                <a:lnTo>
                  <a:pt x="14637" y="8914"/>
                </a:lnTo>
                <a:lnTo>
                  <a:pt x="14674" y="8841"/>
                </a:lnTo>
                <a:lnTo>
                  <a:pt x="14674" y="8804"/>
                </a:lnTo>
                <a:lnTo>
                  <a:pt x="14637" y="8731"/>
                </a:lnTo>
                <a:lnTo>
                  <a:pt x="14564" y="8731"/>
                </a:lnTo>
                <a:lnTo>
                  <a:pt x="14784" y="8584"/>
                </a:lnTo>
                <a:lnTo>
                  <a:pt x="14820" y="8511"/>
                </a:lnTo>
                <a:lnTo>
                  <a:pt x="14784" y="8438"/>
                </a:lnTo>
                <a:lnTo>
                  <a:pt x="14710" y="8401"/>
                </a:lnTo>
                <a:lnTo>
                  <a:pt x="14637" y="8401"/>
                </a:lnTo>
                <a:lnTo>
                  <a:pt x="14233" y="8621"/>
                </a:lnTo>
                <a:lnTo>
                  <a:pt x="13867" y="8841"/>
                </a:lnTo>
                <a:lnTo>
                  <a:pt x="13500" y="9061"/>
                </a:lnTo>
                <a:lnTo>
                  <a:pt x="13170" y="9318"/>
                </a:lnTo>
                <a:lnTo>
                  <a:pt x="13060" y="9098"/>
                </a:lnTo>
                <a:lnTo>
                  <a:pt x="13720" y="8658"/>
                </a:lnTo>
                <a:lnTo>
                  <a:pt x="14417" y="8291"/>
                </a:lnTo>
                <a:lnTo>
                  <a:pt x="14454" y="8217"/>
                </a:lnTo>
                <a:lnTo>
                  <a:pt x="14454" y="8144"/>
                </a:lnTo>
                <a:lnTo>
                  <a:pt x="14417" y="8107"/>
                </a:lnTo>
                <a:lnTo>
                  <a:pt x="14343" y="8107"/>
                </a:lnTo>
                <a:lnTo>
                  <a:pt x="13647" y="8364"/>
                </a:lnTo>
                <a:lnTo>
                  <a:pt x="12986" y="8658"/>
                </a:lnTo>
                <a:lnTo>
                  <a:pt x="12986" y="8474"/>
                </a:lnTo>
                <a:lnTo>
                  <a:pt x="13133" y="8401"/>
                </a:lnTo>
                <a:lnTo>
                  <a:pt x="13243" y="8327"/>
                </a:lnTo>
                <a:lnTo>
                  <a:pt x="13500" y="8144"/>
                </a:lnTo>
                <a:lnTo>
                  <a:pt x="14013" y="7924"/>
                </a:lnTo>
                <a:lnTo>
                  <a:pt x="14307" y="7814"/>
                </a:lnTo>
                <a:lnTo>
                  <a:pt x="14564" y="7777"/>
                </a:lnTo>
                <a:lnTo>
                  <a:pt x="14600" y="7741"/>
                </a:lnTo>
                <a:lnTo>
                  <a:pt x="14600" y="7704"/>
                </a:lnTo>
                <a:lnTo>
                  <a:pt x="14564" y="7667"/>
                </a:lnTo>
                <a:lnTo>
                  <a:pt x="14233" y="7667"/>
                </a:lnTo>
                <a:lnTo>
                  <a:pt x="13903" y="7704"/>
                </a:lnTo>
                <a:lnTo>
                  <a:pt x="13573" y="7777"/>
                </a:lnTo>
                <a:lnTo>
                  <a:pt x="13280" y="7851"/>
                </a:lnTo>
                <a:lnTo>
                  <a:pt x="13500" y="7594"/>
                </a:lnTo>
                <a:lnTo>
                  <a:pt x="14087" y="7484"/>
                </a:lnTo>
                <a:lnTo>
                  <a:pt x="14380" y="7410"/>
                </a:lnTo>
                <a:lnTo>
                  <a:pt x="14674" y="7264"/>
                </a:lnTo>
                <a:lnTo>
                  <a:pt x="14710" y="7227"/>
                </a:lnTo>
                <a:lnTo>
                  <a:pt x="14710" y="7190"/>
                </a:lnTo>
                <a:lnTo>
                  <a:pt x="14710" y="7154"/>
                </a:lnTo>
                <a:lnTo>
                  <a:pt x="14637" y="7117"/>
                </a:lnTo>
                <a:lnTo>
                  <a:pt x="14343" y="7080"/>
                </a:lnTo>
                <a:lnTo>
                  <a:pt x="14013" y="7080"/>
                </a:lnTo>
                <a:lnTo>
                  <a:pt x="14270" y="6934"/>
                </a:lnTo>
                <a:lnTo>
                  <a:pt x="14527" y="6824"/>
                </a:lnTo>
                <a:lnTo>
                  <a:pt x="14820" y="6750"/>
                </a:lnTo>
                <a:close/>
                <a:moveTo>
                  <a:pt x="5246" y="9098"/>
                </a:moveTo>
                <a:lnTo>
                  <a:pt x="5320" y="9208"/>
                </a:lnTo>
                <a:lnTo>
                  <a:pt x="5393" y="9245"/>
                </a:lnTo>
                <a:lnTo>
                  <a:pt x="5577" y="9245"/>
                </a:lnTo>
                <a:lnTo>
                  <a:pt x="5650" y="9281"/>
                </a:lnTo>
                <a:lnTo>
                  <a:pt x="5760" y="9318"/>
                </a:lnTo>
                <a:lnTo>
                  <a:pt x="5833" y="9391"/>
                </a:lnTo>
                <a:lnTo>
                  <a:pt x="5870" y="9465"/>
                </a:lnTo>
                <a:lnTo>
                  <a:pt x="5907" y="9538"/>
                </a:lnTo>
                <a:lnTo>
                  <a:pt x="5907" y="9648"/>
                </a:lnTo>
                <a:lnTo>
                  <a:pt x="5870" y="9758"/>
                </a:lnTo>
                <a:lnTo>
                  <a:pt x="5797" y="9831"/>
                </a:lnTo>
                <a:lnTo>
                  <a:pt x="5723" y="9905"/>
                </a:lnTo>
                <a:lnTo>
                  <a:pt x="5650" y="9978"/>
                </a:lnTo>
                <a:lnTo>
                  <a:pt x="5540" y="10015"/>
                </a:lnTo>
                <a:lnTo>
                  <a:pt x="5466" y="9868"/>
                </a:lnTo>
                <a:lnTo>
                  <a:pt x="5356" y="9758"/>
                </a:lnTo>
                <a:lnTo>
                  <a:pt x="5210" y="9685"/>
                </a:lnTo>
                <a:lnTo>
                  <a:pt x="5026" y="9648"/>
                </a:lnTo>
                <a:lnTo>
                  <a:pt x="5063" y="9648"/>
                </a:lnTo>
                <a:lnTo>
                  <a:pt x="5210" y="9575"/>
                </a:lnTo>
                <a:lnTo>
                  <a:pt x="5283" y="9538"/>
                </a:lnTo>
                <a:lnTo>
                  <a:pt x="5283" y="9501"/>
                </a:lnTo>
                <a:lnTo>
                  <a:pt x="5283" y="9355"/>
                </a:lnTo>
                <a:lnTo>
                  <a:pt x="5210" y="9245"/>
                </a:lnTo>
                <a:lnTo>
                  <a:pt x="5100" y="9245"/>
                </a:lnTo>
                <a:lnTo>
                  <a:pt x="4953" y="9281"/>
                </a:lnTo>
                <a:lnTo>
                  <a:pt x="4806" y="9355"/>
                </a:lnTo>
                <a:lnTo>
                  <a:pt x="4806" y="9355"/>
                </a:lnTo>
                <a:lnTo>
                  <a:pt x="4843" y="9281"/>
                </a:lnTo>
                <a:lnTo>
                  <a:pt x="4880" y="9208"/>
                </a:lnTo>
                <a:lnTo>
                  <a:pt x="4843" y="9171"/>
                </a:lnTo>
                <a:lnTo>
                  <a:pt x="5026" y="9134"/>
                </a:lnTo>
                <a:lnTo>
                  <a:pt x="5246" y="9098"/>
                </a:lnTo>
                <a:close/>
                <a:moveTo>
                  <a:pt x="6347" y="8034"/>
                </a:moveTo>
                <a:lnTo>
                  <a:pt x="6347" y="8071"/>
                </a:lnTo>
                <a:lnTo>
                  <a:pt x="6310" y="8181"/>
                </a:lnTo>
                <a:lnTo>
                  <a:pt x="6127" y="8254"/>
                </a:lnTo>
                <a:lnTo>
                  <a:pt x="5980" y="8364"/>
                </a:lnTo>
                <a:lnTo>
                  <a:pt x="5687" y="8621"/>
                </a:lnTo>
                <a:lnTo>
                  <a:pt x="5577" y="8621"/>
                </a:lnTo>
                <a:lnTo>
                  <a:pt x="5466" y="8694"/>
                </a:lnTo>
                <a:lnTo>
                  <a:pt x="5393" y="8768"/>
                </a:lnTo>
                <a:lnTo>
                  <a:pt x="5246" y="8731"/>
                </a:lnTo>
                <a:lnTo>
                  <a:pt x="4806" y="8731"/>
                </a:lnTo>
                <a:lnTo>
                  <a:pt x="4549" y="8841"/>
                </a:lnTo>
                <a:lnTo>
                  <a:pt x="4293" y="9024"/>
                </a:lnTo>
                <a:lnTo>
                  <a:pt x="4183" y="9171"/>
                </a:lnTo>
                <a:lnTo>
                  <a:pt x="4073" y="9355"/>
                </a:lnTo>
                <a:lnTo>
                  <a:pt x="4073" y="9501"/>
                </a:lnTo>
                <a:lnTo>
                  <a:pt x="4073" y="9648"/>
                </a:lnTo>
                <a:lnTo>
                  <a:pt x="4073" y="9721"/>
                </a:lnTo>
                <a:lnTo>
                  <a:pt x="4146" y="9831"/>
                </a:lnTo>
                <a:lnTo>
                  <a:pt x="4256" y="9978"/>
                </a:lnTo>
                <a:lnTo>
                  <a:pt x="4439" y="10162"/>
                </a:lnTo>
                <a:lnTo>
                  <a:pt x="4623" y="10308"/>
                </a:lnTo>
                <a:lnTo>
                  <a:pt x="4843" y="10382"/>
                </a:lnTo>
                <a:lnTo>
                  <a:pt x="5026" y="10455"/>
                </a:lnTo>
                <a:lnTo>
                  <a:pt x="5246" y="10492"/>
                </a:lnTo>
                <a:lnTo>
                  <a:pt x="5466" y="10492"/>
                </a:lnTo>
                <a:lnTo>
                  <a:pt x="5723" y="10455"/>
                </a:lnTo>
                <a:lnTo>
                  <a:pt x="5907" y="10345"/>
                </a:lnTo>
                <a:lnTo>
                  <a:pt x="6090" y="10235"/>
                </a:lnTo>
                <a:lnTo>
                  <a:pt x="6237" y="10052"/>
                </a:lnTo>
                <a:lnTo>
                  <a:pt x="6347" y="9868"/>
                </a:lnTo>
                <a:lnTo>
                  <a:pt x="6384" y="9575"/>
                </a:lnTo>
                <a:lnTo>
                  <a:pt x="6310" y="9355"/>
                </a:lnTo>
                <a:lnTo>
                  <a:pt x="6200" y="9134"/>
                </a:lnTo>
                <a:lnTo>
                  <a:pt x="6017" y="8951"/>
                </a:lnTo>
                <a:lnTo>
                  <a:pt x="6310" y="8658"/>
                </a:lnTo>
                <a:lnTo>
                  <a:pt x="6420" y="8548"/>
                </a:lnTo>
                <a:lnTo>
                  <a:pt x="6567" y="8401"/>
                </a:lnTo>
                <a:lnTo>
                  <a:pt x="6567" y="8327"/>
                </a:lnTo>
                <a:lnTo>
                  <a:pt x="6567" y="8254"/>
                </a:lnTo>
                <a:lnTo>
                  <a:pt x="6530" y="8217"/>
                </a:lnTo>
                <a:lnTo>
                  <a:pt x="6494" y="8181"/>
                </a:lnTo>
                <a:lnTo>
                  <a:pt x="6384" y="8071"/>
                </a:lnTo>
                <a:lnTo>
                  <a:pt x="6347" y="8034"/>
                </a:lnTo>
                <a:close/>
                <a:moveTo>
                  <a:pt x="19992" y="10418"/>
                </a:moveTo>
                <a:lnTo>
                  <a:pt x="20139" y="10492"/>
                </a:lnTo>
                <a:lnTo>
                  <a:pt x="20139" y="10602"/>
                </a:lnTo>
                <a:lnTo>
                  <a:pt x="20176" y="10638"/>
                </a:lnTo>
                <a:lnTo>
                  <a:pt x="20213" y="10638"/>
                </a:lnTo>
                <a:lnTo>
                  <a:pt x="20249" y="10602"/>
                </a:lnTo>
                <a:lnTo>
                  <a:pt x="20286" y="10785"/>
                </a:lnTo>
                <a:lnTo>
                  <a:pt x="20286" y="11042"/>
                </a:lnTo>
                <a:lnTo>
                  <a:pt x="20286" y="11189"/>
                </a:lnTo>
                <a:lnTo>
                  <a:pt x="20213" y="11372"/>
                </a:lnTo>
                <a:lnTo>
                  <a:pt x="20139" y="11519"/>
                </a:lnTo>
                <a:lnTo>
                  <a:pt x="20066" y="11665"/>
                </a:lnTo>
                <a:lnTo>
                  <a:pt x="19956" y="11812"/>
                </a:lnTo>
                <a:lnTo>
                  <a:pt x="19809" y="11886"/>
                </a:lnTo>
                <a:lnTo>
                  <a:pt x="19662" y="11959"/>
                </a:lnTo>
                <a:lnTo>
                  <a:pt x="19479" y="11959"/>
                </a:lnTo>
                <a:lnTo>
                  <a:pt x="19442" y="11886"/>
                </a:lnTo>
                <a:lnTo>
                  <a:pt x="19222" y="11776"/>
                </a:lnTo>
                <a:lnTo>
                  <a:pt x="19626" y="11702"/>
                </a:lnTo>
                <a:lnTo>
                  <a:pt x="19662" y="11665"/>
                </a:lnTo>
                <a:lnTo>
                  <a:pt x="19736" y="11629"/>
                </a:lnTo>
                <a:lnTo>
                  <a:pt x="19736" y="11482"/>
                </a:lnTo>
                <a:lnTo>
                  <a:pt x="19699" y="11372"/>
                </a:lnTo>
                <a:lnTo>
                  <a:pt x="19626" y="11335"/>
                </a:lnTo>
                <a:lnTo>
                  <a:pt x="19406" y="11335"/>
                </a:lnTo>
                <a:lnTo>
                  <a:pt x="19662" y="11152"/>
                </a:lnTo>
                <a:lnTo>
                  <a:pt x="19736" y="11115"/>
                </a:lnTo>
                <a:lnTo>
                  <a:pt x="19736" y="11042"/>
                </a:lnTo>
                <a:lnTo>
                  <a:pt x="19736" y="10969"/>
                </a:lnTo>
                <a:lnTo>
                  <a:pt x="19736" y="10932"/>
                </a:lnTo>
                <a:lnTo>
                  <a:pt x="19699" y="10858"/>
                </a:lnTo>
                <a:lnTo>
                  <a:pt x="19626" y="10822"/>
                </a:lnTo>
                <a:lnTo>
                  <a:pt x="19552" y="10822"/>
                </a:lnTo>
                <a:lnTo>
                  <a:pt x="19479" y="10858"/>
                </a:lnTo>
                <a:lnTo>
                  <a:pt x="19332" y="10895"/>
                </a:lnTo>
                <a:lnTo>
                  <a:pt x="19185" y="10932"/>
                </a:lnTo>
                <a:lnTo>
                  <a:pt x="19185" y="10932"/>
                </a:lnTo>
                <a:lnTo>
                  <a:pt x="19626" y="10748"/>
                </a:lnTo>
                <a:lnTo>
                  <a:pt x="19662" y="10712"/>
                </a:lnTo>
                <a:lnTo>
                  <a:pt x="19662" y="10675"/>
                </a:lnTo>
                <a:lnTo>
                  <a:pt x="19626" y="10638"/>
                </a:lnTo>
                <a:lnTo>
                  <a:pt x="19479" y="10602"/>
                </a:lnTo>
                <a:lnTo>
                  <a:pt x="19295" y="10602"/>
                </a:lnTo>
                <a:lnTo>
                  <a:pt x="19369" y="10565"/>
                </a:lnTo>
                <a:lnTo>
                  <a:pt x="19589" y="10455"/>
                </a:lnTo>
                <a:lnTo>
                  <a:pt x="19772" y="10418"/>
                </a:lnTo>
                <a:close/>
                <a:moveTo>
                  <a:pt x="16691" y="13390"/>
                </a:moveTo>
                <a:lnTo>
                  <a:pt x="16801" y="13463"/>
                </a:lnTo>
                <a:lnTo>
                  <a:pt x="16874" y="13536"/>
                </a:lnTo>
                <a:lnTo>
                  <a:pt x="16728" y="13646"/>
                </a:lnTo>
                <a:lnTo>
                  <a:pt x="16581" y="13756"/>
                </a:lnTo>
                <a:lnTo>
                  <a:pt x="16434" y="13903"/>
                </a:lnTo>
                <a:lnTo>
                  <a:pt x="16361" y="14050"/>
                </a:lnTo>
                <a:lnTo>
                  <a:pt x="16104" y="14013"/>
                </a:lnTo>
                <a:lnTo>
                  <a:pt x="16068" y="13976"/>
                </a:lnTo>
                <a:lnTo>
                  <a:pt x="16691" y="13390"/>
                </a:lnTo>
                <a:close/>
                <a:moveTo>
                  <a:pt x="16654" y="11959"/>
                </a:moveTo>
                <a:lnTo>
                  <a:pt x="17058" y="12326"/>
                </a:lnTo>
                <a:lnTo>
                  <a:pt x="17278" y="12546"/>
                </a:lnTo>
                <a:lnTo>
                  <a:pt x="17498" y="12803"/>
                </a:lnTo>
                <a:lnTo>
                  <a:pt x="17681" y="13059"/>
                </a:lnTo>
                <a:lnTo>
                  <a:pt x="17755" y="13169"/>
                </a:lnTo>
                <a:lnTo>
                  <a:pt x="17792" y="13279"/>
                </a:lnTo>
                <a:lnTo>
                  <a:pt x="17792" y="13426"/>
                </a:lnTo>
                <a:lnTo>
                  <a:pt x="17755" y="13536"/>
                </a:lnTo>
                <a:lnTo>
                  <a:pt x="17718" y="13646"/>
                </a:lnTo>
                <a:lnTo>
                  <a:pt x="17608" y="13756"/>
                </a:lnTo>
                <a:lnTo>
                  <a:pt x="17498" y="13866"/>
                </a:lnTo>
                <a:lnTo>
                  <a:pt x="17351" y="13940"/>
                </a:lnTo>
                <a:lnTo>
                  <a:pt x="17278" y="13866"/>
                </a:lnTo>
                <a:lnTo>
                  <a:pt x="17168" y="13866"/>
                </a:lnTo>
                <a:lnTo>
                  <a:pt x="17095" y="13903"/>
                </a:lnTo>
                <a:lnTo>
                  <a:pt x="17058" y="13940"/>
                </a:lnTo>
                <a:lnTo>
                  <a:pt x="17021" y="13940"/>
                </a:lnTo>
                <a:lnTo>
                  <a:pt x="16948" y="13976"/>
                </a:lnTo>
                <a:lnTo>
                  <a:pt x="16911" y="14050"/>
                </a:lnTo>
                <a:lnTo>
                  <a:pt x="16874" y="14050"/>
                </a:lnTo>
                <a:lnTo>
                  <a:pt x="16948" y="13940"/>
                </a:lnTo>
                <a:lnTo>
                  <a:pt x="17095" y="13793"/>
                </a:lnTo>
                <a:lnTo>
                  <a:pt x="17168" y="13683"/>
                </a:lnTo>
                <a:lnTo>
                  <a:pt x="17205" y="13573"/>
                </a:lnTo>
                <a:lnTo>
                  <a:pt x="17168" y="13500"/>
                </a:lnTo>
                <a:lnTo>
                  <a:pt x="17131" y="13426"/>
                </a:lnTo>
                <a:lnTo>
                  <a:pt x="17021" y="13316"/>
                </a:lnTo>
                <a:lnTo>
                  <a:pt x="16874" y="13206"/>
                </a:lnTo>
                <a:lnTo>
                  <a:pt x="16691" y="13169"/>
                </a:lnTo>
                <a:lnTo>
                  <a:pt x="16618" y="13169"/>
                </a:lnTo>
                <a:lnTo>
                  <a:pt x="16581" y="13206"/>
                </a:lnTo>
                <a:lnTo>
                  <a:pt x="15627" y="13793"/>
                </a:lnTo>
                <a:lnTo>
                  <a:pt x="15517" y="13756"/>
                </a:lnTo>
                <a:lnTo>
                  <a:pt x="15407" y="13646"/>
                </a:lnTo>
                <a:lnTo>
                  <a:pt x="15884" y="13353"/>
                </a:lnTo>
                <a:lnTo>
                  <a:pt x="16361" y="13096"/>
                </a:lnTo>
                <a:lnTo>
                  <a:pt x="16398" y="13023"/>
                </a:lnTo>
                <a:lnTo>
                  <a:pt x="16398" y="12986"/>
                </a:lnTo>
                <a:lnTo>
                  <a:pt x="16361" y="12913"/>
                </a:lnTo>
                <a:lnTo>
                  <a:pt x="16288" y="12913"/>
                </a:lnTo>
                <a:lnTo>
                  <a:pt x="15994" y="12949"/>
                </a:lnTo>
                <a:lnTo>
                  <a:pt x="15701" y="13059"/>
                </a:lnTo>
                <a:lnTo>
                  <a:pt x="15407" y="13169"/>
                </a:lnTo>
                <a:lnTo>
                  <a:pt x="15150" y="13279"/>
                </a:lnTo>
                <a:lnTo>
                  <a:pt x="15040" y="13023"/>
                </a:lnTo>
                <a:lnTo>
                  <a:pt x="15077" y="12986"/>
                </a:lnTo>
                <a:lnTo>
                  <a:pt x="16068" y="12399"/>
                </a:lnTo>
                <a:lnTo>
                  <a:pt x="16104" y="12362"/>
                </a:lnTo>
                <a:lnTo>
                  <a:pt x="16104" y="12326"/>
                </a:lnTo>
                <a:lnTo>
                  <a:pt x="16068" y="12289"/>
                </a:lnTo>
                <a:lnTo>
                  <a:pt x="15994" y="12252"/>
                </a:lnTo>
                <a:lnTo>
                  <a:pt x="15554" y="12362"/>
                </a:lnTo>
                <a:lnTo>
                  <a:pt x="15150" y="12472"/>
                </a:lnTo>
                <a:lnTo>
                  <a:pt x="15150" y="12472"/>
                </a:lnTo>
                <a:lnTo>
                  <a:pt x="15297" y="12326"/>
                </a:lnTo>
                <a:lnTo>
                  <a:pt x="15517" y="12179"/>
                </a:lnTo>
                <a:lnTo>
                  <a:pt x="15737" y="12069"/>
                </a:lnTo>
                <a:lnTo>
                  <a:pt x="15994" y="11996"/>
                </a:lnTo>
                <a:lnTo>
                  <a:pt x="16324" y="11959"/>
                </a:lnTo>
                <a:close/>
                <a:moveTo>
                  <a:pt x="14857" y="6310"/>
                </a:moveTo>
                <a:lnTo>
                  <a:pt x="14600" y="6347"/>
                </a:lnTo>
                <a:lnTo>
                  <a:pt x="14380" y="6383"/>
                </a:lnTo>
                <a:lnTo>
                  <a:pt x="14197" y="6457"/>
                </a:lnTo>
                <a:lnTo>
                  <a:pt x="13793" y="6677"/>
                </a:lnTo>
                <a:lnTo>
                  <a:pt x="13426" y="6970"/>
                </a:lnTo>
                <a:lnTo>
                  <a:pt x="13243" y="7154"/>
                </a:lnTo>
                <a:lnTo>
                  <a:pt x="12950" y="7190"/>
                </a:lnTo>
                <a:lnTo>
                  <a:pt x="12840" y="7227"/>
                </a:lnTo>
                <a:lnTo>
                  <a:pt x="12803" y="7300"/>
                </a:lnTo>
                <a:lnTo>
                  <a:pt x="12766" y="7374"/>
                </a:lnTo>
                <a:lnTo>
                  <a:pt x="12766" y="7447"/>
                </a:lnTo>
                <a:lnTo>
                  <a:pt x="11042" y="7631"/>
                </a:lnTo>
                <a:lnTo>
                  <a:pt x="10052" y="7667"/>
                </a:lnTo>
                <a:lnTo>
                  <a:pt x="9575" y="7704"/>
                </a:lnTo>
                <a:lnTo>
                  <a:pt x="9098" y="7741"/>
                </a:lnTo>
                <a:lnTo>
                  <a:pt x="9025" y="7777"/>
                </a:lnTo>
                <a:lnTo>
                  <a:pt x="8988" y="7814"/>
                </a:lnTo>
                <a:lnTo>
                  <a:pt x="8951" y="7924"/>
                </a:lnTo>
                <a:lnTo>
                  <a:pt x="9025" y="8034"/>
                </a:lnTo>
                <a:lnTo>
                  <a:pt x="9061" y="8071"/>
                </a:lnTo>
                <a:lnTo>
                  <a:pt x="9135" y="8107"/>
                </a:lnTo>
                <a:lnTo>
                  <a:pt x="9612" y="8144"/>
                </a:lnTo>
                <a:lnTo>
                  <a:pt x="10125" y="8144"/>
                </a:lnTo>
                <a:lnTo>
                  <a:pt x="11152" y="8071"/>
                </a:lnTo>
                <a:lnTo>
                  <a:pt x="11922" y="8034"/>
                </a:lnTo>
                <a:lnTo>
                  <a:pt x="12693" y="7961"/>
                </a:lnTo>
                <a:lnTo>
                  <a:pt x="12546" y="8254"/>
                </a:lnTo>
                <a:lnTo>
                  <a:pt x="12473" y="8438"/>
                </a:lnTo>
                <a:lnTo>
                  <a:pt x="12473" y="8584"/>
                </a:lnTo>
                <a:lnTo>
                  <a:pt x="12509" y="8914"/>
                </a:lnTo>
                <a:lnTo>
                  <a:pt x="12363" y="9024"/>
                </a:lnTo>
                <a:lnTo>
                  <a:pt x="12253" y="9134"/>
                </a:lnTo>
                <a:lnTo>
                  <a:pt x="12253" y="9245"/>
                </a:lnTo>
                <a:lnTo>
                  <a:pt x="12289" y="9355"/>
                </a:lnTo>
                <a:lnTo>
                  <a:pt x="12399" y="9428"/>
                </a:lnTo>
                <a:lnTo>
                  <a:pt x="12546" y="9465"/>
                </a:lnTo>
                <a:lnTo>
                  <a:pt x="12693" y="9465"/>
                </a:lnTo>
                <a:lnTo>
                  <a:pt x="12803" y="9685"/>
                </a:lnTo>
                <a:lnTo>
                  <a:pt x="12950" y="9868"/>
                </a:lnTo>
                <a:lnTo>
                  <a:pt x="13096" y="10052"/>
                </a:lnTo>
                <a:lnTo>
                  <a:pt x="13243" y="10198"/>
                </a:lnTo>
                <a:lnTo>
                  <a:pt x="13426" y="10308"/>
                </a:lnTo>
                <a:lnTo>
                  <a:pt x="13647" y="10418"/>
                </a:lnTo>
                <a:lnTo>
                  <a:pt x="13867" y="10455"/>
                </a:lnTo>
                <a:lnTo>
                  <a:pt x="14087" y="10492"/>
                </a:lnTo>
                <a:lnTo>
                  <a:pt x="14233" y="10492"/>
                </a:lnTo>
                <a:lnTo>
                  <a:pt x="14600" y="10418"/>
                </a:lnTo>
                <a:lnTo>
                  <a:pt x="14967" y="10345"/>
                </a:lnTo>
                <a:lnTo>
                  <a:pt x="14930" y="10455"/>
                </a:lnTo>
                <a:lnTo>
                  <a:pt x="14930" y="10602"/>
                </a:lnTo>
                <a:lnTo>
                  <a:pt x="15004" y="10895"/>
                </a:lnTo>
                <a:lnTo>
                  <a:pt x="15077" y="11079"/>
                </a:lnTo>
                <a:lnTo>
                  <a:pt x="15150" y="11299"/>
                </a:lnTo>
                <a:lnTo>
                  <a:pt x="15297" y="11482"/>
                </a:lnTo>
                <a:lnTo>
                  <a:pt x="15481" y="11629"/>
                </a:lnTo>
                <a:lnTo>
                  <a:pt x="15481" y="11665"/>
                </a:lnTo>
                <a:lnTo>
                  <a:pt x="15261" y="11739"/>
                </a:lnTo>
                <a:lnTo>
                  <a:pt x="15077" y="11886"/>
                </a:lnTo>
                <a:lnTo>
                  <a:pt x="14894" y="11996"/>
                </a:lnTo>
                <a:lnTo>
                  <a:pt x="14784" y="12142"/>
                </a:lnTo>
                <a:lnTo>
                  <a:pt x="14674" y="12326"/>
                </a:lnTo>
                <a:lnTo>
                  <a:pt x="14600" y="12509"/>
                </a:lnTo>
                <a:lnTo>
                  <a:pt x="14564" y="12693"/>
                </a:lnTo>
                <a:lnTo>
                  <a:pt x="14527" y="12876"/>
                </a:lnTo>
                <a:lnTo>
                  <a:pt x="14527" y="12986"/>
                </a:lnTo>
                <a:lnTo>
                  <a:pt x="14527" y="13059"/>
                </a:lnTo>
                <a:lnTo>
                  <a:pt x="14600" y="13353"/>
                </a:lnTo>
                <a:lnTo>
                  <a:pt x="14747" y="13610"/>
                </a:lnTo>
                <a:lnTo>
                  <a:pt x="14747" y="13720"/>
                </a:lnTo>
                <a:lnTo>
                  <a:pt x="14784" y="13830"/>
                </a:lnTo>
                <a:lnTo>
                  <a:pt x="14930" y="13903"/>
                </a:lnTo>
                <a:lnTo>
                  <a:pt x="15004" y="13976"/>
                </a:lnTo>
                <a:lnTo>
                  <a:pt x="15297" y="14197"/>
                </a:lnTo>
                <a:lnTo>
                  <a:pt x="15627" y="14380"/>
                </a:lnTo>
                <a:lnTo>
                  <a:pt x="15994" y="14527"/>
                </a:lnTo>
                <a:lnTo>
                  <a:pt x="16398" y="14600"/>
                </a:lnTo>
                <a:lnTo>
                  <a:pt x="16801" y="14600"/>
                </a:lnTo>
                <a:lnTo>
                  <a:pt x="17205" y="14527"/>
                </a:lnTo>
                <a:lnTo>
                  <a:pt x="17571" y="14417"/>
                </a:lnTo>
                <a:lnTo>
                  <a:pt x="17902" y="14233"/>
                </a:lnTo>
                <a:lnTo>
                  <a:pt x="18122" y="14013"/>
                </a:lnTo>
                <a:lnTo>
                  <a:pt x="18268" y="13793"/>
                </a:lnTo>
                <a:lnTo>
                  <a:pt x="18305" y="13536"/>
                </a:lnTo>
                <a:lnTo>
                  <a:pt x="18305" y="13316"/>
                </a:lnTo>
                <a:lnTo>
                  <a:pt x="18232" y="13059"/>
                </a:lnTo>
                <a:lnTo>
                  <a:pt x="18122" y="12803"/>
                </a:lnTo>
                <a:lnTo>
                  <a:pt x="17975" y="12546"/>
                </a:lnTo>
                <a:lnTo>
                  <a:pt x="17792" y="12326"/>
                </a:lnTo>
                <a:lnTo>
                  <a:pt x="17902" y="12289"/>
                </a:lnTo>
                <a:lnTo>
                  <a:pt x="18232" y="12106"/>
                </a:lnTo>
                <a:lnTo>
                  <a:pt x="18599" y="11849"/>
                </a:lnTo>
                <a:lnTo>
                  <a:pt x="18709" y="12032"/>
                </a:lnTo>
                <a:lnTo>
                  <a:pt x="18855" y="12179"/>
                </a:lnTo>
                <a:lnTo>
                  <a:pt x="19002" y="12289"/>
                </a:lnTo>
                <a:lnTo>
                  <a:pt x="19149" y="12362"/>
                </a:lnTo>
                <a:lnTo>
                  <a:pt x="19406" y="12436"/>
                </a:lnTo>
                <a:lnTo>
                  <a:pt x="19662" y="12399"/>
                </a:lnTo>
                <a:lnTo>
                  <a:pt x="19919" y="12326"/>
                </a:lnTo>
                <a:lnTo>
                  <a:pt x="20139" y="12179"/>
                </a:lnTo>
                <a:lnTo>
                  <a:pt x="20359" y="11996"/>
                </a:lnTo>
                <a:lnTo>
                  <a:pt x="20543" y="11776"/>
                </a:lnTo>
                <a:lnTo>
                  <a:pt x="20653" y="11519"/>
                </a:lnTo>
                <a:lnTo>
                  <a:pt x="20726" y="11225"/>
                </a:lnTo>
                <a:lnTo>
                  <a:pt x="20799" y="10858"/>
                </a:lnTo>
                <a:lnTo>
                  <a:pt x="20763" y="10675"/>
                </a:lnTo>
                <a:lnTo>
                  <a:pt x="20726" y="10528"/>
                </a:lnTo>
                <a:lnTo>
                  <a:pt x="20689" y="10382"/>
                </a:lnTo>
                <a:lnTo>
                  <a:pt x="20579" y="10272"/>
                </a:lnTo>
                <a:lnTo>
                  <a:pt x="20359" y="10088"/>
                </a:lnTo>
                <a:lnTo>
                  <a:pt x="20066" y="9978"/>
                </a:lnTo>
                <a:lnTo>
                  <a:pt x="19919" y="9941"/>
                </a:lnTo>
                <a:lnTo>
                  <a:pt x="19626" y="9941"/>
                </a:lnTo>
                <a:lnTo>
                  <a:pt x="19516" y="10015"/>
                </a:lnTo>
                <a:lnTo>
                  <a:pt x="19479" y="10088"/>
                </a:lnTo>
                <a:lnTo>
                  <a:pt x="19185" y="10198"/>
                </a:lnTo>
                <a:lnTo>
                  <a:pt x="18929" y="10308"/>
                </a:lnTo>
                <a:lnTo>
                  <a:pt x="18819" y="10418"/>
                </a:lnTo>
                <a:lnTo>
                  <a:pt x="18672" y="10528"/>
                </a:lnTo>
                <a:lnTo>
                  <a:pt x="18599" y="10675"/>
                </a:lnTo>
                <a:lnTo>
                  <a:pt x="18525" y="10822"/>
                </a:lnTo>
                <a:lnTo>
                  <a:pt x="18452" y="11115"/>
                </a:lnTo>
                <a:lnTo>
                  <a:pt x="18452" y="11409"/>
                </a:lnTo>
                <a:lnTo>
                  <a:pt x="18048" y="11702"/>
                </a:lnTo>
                <a:lnTo>
                  <a:pt x="17645" y="11996"/>
                </a:lnTo>
                <a:lnTo>
                  <a:pt x="17608" y="12032"/>
                </a:lnTo>
                <a:lnTo>
                  <a:pt x="17608" y="12106"/>
                </a:lnTo>
                <a:lnTo>
                  <a:pt x="17241" y="11776"/>
                </a:lnTo>
                <a:lnTo>
                  <a:pt x="16911" y="11519"/>
                </a:lnTo>
                <a:lnTo>
                  <a:pt x="16838" y="11482"/>
                </a:lnTo>
                <a:lnTo>
                  <a:pt x="16691" y="11482"/>
                </a:lnTo>
                <a:lnTo>
                  <a:pt x="16654" y="11555"/>
                </a:lnTo>
                <a:lnTo>
                  <a:pt x="16434" y="11519"/>
                </a:lnTo>
                <a:lnTo>
                  <a:pt x="16214" y="11519"/>
                </a:lnTo>
                <a:lnTo>
                  <a:pt x="15774" y="11555"/>
                </a:lnTo>
                <a:lnTo>
                  <a:pt x="15811" y="11445"/>
                </a:lnTo>
                <a:lnTo>
                  <a:pt x="15774" y="11335"/>
                </a:lnTo>
                <a:lnTo>
                  <a:pt x="15664" y="11152"/>
                </a:lnTo>
                <a:lnTo>
                  <a:pt x="15554" y="11005"/>
                </a:lnTo>
                <a:lnTo>
                  <a:pt x="15444" y="10822"/>
                </a:lnTo>
                <a:lnTo>
                  <a:pt x="15371" y="10602"/>
                </a:lnTo>
                <a:lnTo>
                  <a:pt x="15334" y="10418"/>
                </a:lnTo>
                <a:lnTo>
                  <a:pt x="15297" y="10308"/>
                </a:lnTo>
                <a:lnTo>
                  <a:pt x="15224" y="10235"/>
                </a:lnTo>
                <a:lnTo>
                  <a:pt x="15627" y="10015"/>
                </a:lnTo>
                <a:lnTo>
                  <a:pt x="16031" y="9758"/>
                </a:lnTo>
                <a:lnTo>
                  <a:pt x="16361" y="9428"/>
                </a:lnTo>
                <a:lnTo>
                  <a:pt x="16471" y="9281"/>
                </a:lnTo>
                <a:lnTo>
                  <a:pt x="16581" y="9098"/>
                </a:lnTo>
                <a:lnTo>
                  <a:pt x="16654" y="8878"/>
                </a:lnTo>
                <a:lnTo>
                  <a:pt x="16691" y="8621"/>
                </a:lnTo>
                <a:lnTo>
                  <a:pt x="16691" y="8364"/>
                </a:lnTo>
                <a:lnTo>
                  <a:pt x="16691" y="8107"/>
                </a:lnTo>
                <a:lnTo>
                  <a:pt x="16581" y="7631"/>
                </a:lnTo>
                <a:lnTo>
                  <a:pt x="16398" y="7190"/>
                </a:lnTo>
                <a:lnTo>
                  <a:pt x="16251" y="6897"/>
                </a:lnTo>
                <a:lnTo>
                  <a:pt x="16031" y="6640"/>
                </a:lnTo>
                <a:lnTo>
                  <a:pt x="15884" y="6530"/>
                </a:lnTo>
                <a:lnTo>
                  <a:pt x="15737" y="6457"/>
                </a:lnTo>
                <a:lnTo>
                  <a:pt x="15591" y="6420"/>
                </a:lnTo>
                <a:lnTo>
                  <a:pt x="15407" y="6383"/>
                </a:lnTo>
                <a:lnTo>
                  <a:pt x="15077" y="6310"/>
                </a:lnTo>
                <a:close/>
              </a:path>
            </a:pathLst>
          </a:custGeom>
          <a:solidFill>
            <a:srgbClr val="A4C2F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A4C2F4"/>
              </a:solidFill>
              <a:latin typeface="Arial"/>
              <a:ea typeface="Arial"/>
              <a:cs typeface="Arial"/>
              <a:sym typeface="Arial"/>
            </a:endParaRPr>
          </a:p>
        </p:txBody>
      </p:sp>
      <p:sp>
        <p:nvSpPr>
          <p:cNvPr id="951" name="Google Shape;951;p42"/>
          <p:cNvSpPr/>
          <p:nvPr/>
        </p:nvSpPr>
        <p:spPr>
          <a:xfrm>
            <a:off x="3251978" y="4029277"/>
            <a:ext cx="388118" cy="408938"/>
          </a:xfrm>
          <a:custGeom>
            <a:avLst/>
            <a:gdLst/>
            <a:ahLst/>
            <a:cxnLst/>
            <a:rect l="l" t="t" r="r" b="b"/>
            <a:pathLst>
              <a:path w="13683" h="14417" extrusionOk="0">
                <a:moveTo>
                  <a:pt x="9281" y="2311"/>
                </a:moveTo>
                <a:lnTo>
                  <a:pt x="9170" y="2385"/>
                </a:lnTo>
                <a:lnTo>
                  <a:pt x="9134" y="2495"/>
                </a:lnTo>
                <a:lnTo>
                  <a:pt x="9097" y="2568"/>
                </a:lnTo>
                <a:lnTo>
                  <a:pt x="9097" y="2678"/>
                </a:lnTo>
                <a:lnTo>
                  <a:pt x="9134" y="2862"/>
                </a:lnTo>
                <a:lnTo>
                  <a:pt x="9207" y="3082"/>
                </a:lnTo>
                <a:lnTo>
                  <a:pt x="9464" y="3742"/>
                </a:lnTo>
                <a:lnTo>
                  <a:pt x="9721" y="4402"/>
                </a:lnTo>
                <a:lnTo>
                  <a:pt x="9647" y="4439"/>
                </a:lnTo>
                <a:lnTo>
                  <a:pt x="9060" y="5283"/>
                </a:lnTo>
                <a:lnTo>
                  <a:pt x="8804" y="5649"/>
                </a:lnTo>
                <a:lnTo>
                  <a:pt x="8694" y="5833"/>
                </a:lnTo>
                <a:lnTo>
                  <a:pt x="8657" y="5943"/>
                </a:lnTo>
                <a:lnTo>
                  <a:pt x="8694" y="6053"/>
                </a:lnTo>
                <a:lnTo>
                  <a:pt x="8804" y="6016"/>
                </a:lnTo>
                <a:lnTo>
                  <a:pt x="8877" y="5980"/>
                </a:lnTo>
                <a:lnTo>
                  <a:pt x="9024" y="5833"/>
                </a:lnTo>
                <a:lnTo>
                  <a:pt x="9281" y="5503"/>
                </a:lnTo>
                <a:lnTo>
                  <a:pt x="9941" y="4659"/>
                </a:lnTo>
                <a:lnTo>
                  <a:pt x="10014" y="4659"/>
                </a:lnTo>
                <a:lnTo>
                  <a:pt x="10124" y="4622"/>
                </a:lnTo>
                <a:lnTo>
                  <a:pt x="10161" y="4549"/>
                </a:lnTo>
                <a:lnTo>
                  <a:pt x="10161" y="4439"/>
                </a:lnTo>
                <a:lnTo>
                  <a:pt x="9684" y="3229"/>
                </a:lnTo>
                <a:lnTo>
                  <a:pt x="9427" y="2715"/>
                </a:lnTo>
                <a:lnTo>
                  <a:pt x="9354" y="2532"/>
                </a:lnTo>
                <a:lnTo>
                  <a:pt x="9317" y="2422"/>
                </a:lnTo>
                <a:lnTo>
                  <a:pt x="9317" y="2348"/>
                </a:lnTo>
                <a:lnTo>
                  <a:pt x="9317" y="2311"/>
                </a:lnTo>
                <a:close/>
                <a:moveTo>
                  <a:pt x="8694" y="1615"/>
                </a:moveTo>
                <a:lnTo>
                  <a:pt x="8767" y="1798"/>
                </a:lnTo>
                <a:lnTo>
                  <a:pt x="8804" y="1908"/>
                </a:lnTo>
                <a:lnTo>
                  <a:pt x="8914" y="1981"/>
                </a:lnTo>
                <a:lnTo>
                  <a:pt x="9024" y="2055"/>
                </a:lnTo>
                <a:lnTo>
                  <a:pt x="9170" y="2018"/>
                </a:lnTo>
                <a:lnTo>
                  <a:pt x="9391" y="1908"/>
                </a:lnTo>
                <a:lnTo>
                  <a:pt x="9611" y="1725"/>
                </a:lnTo>
                <a:lnTo>
                  <a:pt x="9867" y="2275"/>
                </a:lnTo>
                <a:lnTo>
                  <a:pt x="10161" y="2752"/>
                </a:lnTo>
                <a:lnTo>
                  <a:pt x="10454" y="3265"/>
                </a:lnTo>
                <a:lnTo>
                  <a:pt x="10674" y="3779"/>
                </a:lnTo>
                <a:lnTo>
                  <a:pt x="10528" y="3925"/>
                </a:lnTo>
                <a:lnTo>
                  <a:pt x="10381" y="4072"/>
                </a:lnTo>
                <a:lnTo>
                  <a:pt x="10271" y="4256"/>
                </a:lnTo>
                <a:lnTo>
                  <a:pt x="10234" y="4476"/>
                </a:lnTo>
                <a:lnTo>
                  <a:pt x="10271" y="4586"/>
                </a:lnTo>
                <a:lnTo>
                  <a:pt x="10344" y="4659"/>
                </a:lnTo>
                <a:lnTo>
                  <a:pt x="10344" y="4806"/>
                </a:lnTo>
                <a:lnTo>
                  <a:pt x="10381" y="4879"/>
                </a:lnTo>
                <a:lnTo>
                  <a:pt x="10491" y="4916"/>
                </a:lnTo>
                <a:lnTo>
                  <a:pt x="10491" y="4953"/>
                </a:lnTo>
                <a:lnTo>
                  <a:pt x="10344" y="5173"/>
                </a:lnTo>
                <a:lnTo>
                  <a:pt x="9977" y="5649"/>
                </a:lnTo>
                <a:lnTo>
                  <a:pt x="9647" y="6163"/>
                </a:lnTo>
                <a:lnTo>
                  <a:pt x="9501" y="6090"/>
                </a:lnTo>
                <a:lnTo>
                  <a:pt x="9317" y="6053"/>
                </a:lnTo>
                <a:lnTo>
                  <a:pt x="9134" y="6126"/>
                </a:lnTo>
                <a:lnTo>
                  <a:pt x="8950" y="6200"/>
                </a:lnTo>
                <a:lnTo>
                  <a:pt x="8840" y="6346"/>
                </a:lnTo>
                <a:lnTo>
                  <a:pt x="8730" y="6493"/>
                </a:lnTo>
                <a:lnTo>
                  <a:pt x="8327" y="6493"/>
                </a:lnTo>
                <a:lnTo>
                  <a:pt x="7556" y="6530"/>
                </a:lnTo>
                <a:lnTo>
                  <a:pt x="7520" y="6456"/>
                </a:lnTo>
                <a:lnTo>
                  <a:pt x="7410" y="6383"/>
                </a:lnTo>
                <a:lnTo>
                  <a:pt x="7080" y="6273"/>
                </a:lnTo>
                <a:lnTo>
                  <a:pt x="7043" y="6273"/>
                </a:lnTo>
                <a:lnTo>
                  <a:pt x="6970" y="6236"/>
                </a:lnTo>
                <a:lnTo>
                  <a:pt x="6786" y="6236"/>
                </a:lnTo>
                <a:lnTo>
                  <a:pt x="6639" y="6200"/>
                </a:lnTo>
                <a:lnTo>
                  <a:pt x="5832" y="5429"/>
                </a:lnTo>
                <a:lnTo>
                  <a:pt x="5246" y="4879"/>
                </a:lnTo>
                <a:lnTo>
                  <a:pt x="5319" y="4696"/>
                </a:lnTo>
                <a:lnTo>
                  <a:pt x="5319" y="4512"/>
                </a:lnTo>
                <a:lnTo>
                  <a:pt x="5282" y="4439"/>
                </a:lnTo>
                <a:lnTo>
                  <a:pt x="5246" y="4366"/>
                </a:lnTo>
                <a:lnTo>
                  <a:pt x="5099" y="4256"/>
                </a:lnTo>
                <a:lnTo>
                  <a:pt x="5282" y="3815"/>
                </a:lnTo>
                <a:lnTo>
                  <a:pt x="5796" y="2715"/>
                </a:lnTo>
                <a:lnTo>
                  <a:pt x="6126" y="2018"/>
                </a:lnTo>
                <a:lnTo>
                  <a:pt x="6273" y="2018"/>
                </a:lnTo>
                <a:lnTo>
                  <a:pt x="6419" y="1981"/>
                </a:lnTo>
                <a:lnTo>
                  <a:pt x="6566" y="1908"/>
                </a:lnTo>
                <a:lnTo>
                  <a:pt x="6713" y="1798"/>
                </a:lnTo>
                <a:lnTo>
                  <a:pt x="6823" y="1688"/>
                </a:lnTo>
                <a:lnTo>
                  <a:pt x="7483" y="1651"/>
                </a:lnTo>
                <a:lnTo>
                  <a:pt x="8694" y="1615"/>
                </a:lnTo>
                <a:close/>
                <a:moveTo>
                  <a:pt x="6823" y="6823"/>
                </a:moveTo>
                <a:lnTo>
                  <a:pt x="6933" y="6897"/>
                </a:lnTo>
                <a:lnTo>
                  <a:pt x="6749" y="6897"/>
                </a:lnTo>
                <a:lnTo>
                  <a:pt x="6713" y="6860"/>
                </a:lnTo>
                <a:lnTo>
                  <a:pt x="6823" y="6823"/>
                </a:lnTo>
                <a:close/>
                <a:moveTo>
                  <a:pt x="2714" y="5393"/>
                </a:moveTo>
                <a:lnTo>
                  <a:pt x="2641" y="5429"/>
                </a:lnTo>
                <a:lnTo>
                  <a:pt x="2531" y="5503"/>
                </a:lnTo>
                <a:lnTo>
                  <a:pt x="2458" y="5576"/>
                </a:lnTo>
                <a:lnTo>
                  <a:pt x="2274" y="5796"/>
                </a:lnTo>
                <a:lnTo>
                  <a:pt x="1981" y="6310"/>
                </a:lnTo>
                <a:lnTo>
                  <a:pt x="1651" y="6860"/>
                </a:lnTo>
                <a:lnTo>
                  <a:pt x="1504" y="7080"/>
                </a:lnTo>
                <a:lnTo>
                  <a:pt x="1431" y="7190"/>
                </a:lnTo>
                <a:lnTo>
                  <a:pt x="1394" y="7263"/>
                </a:lnTo>
                <a:lnTo>
                  <a:pt x="1394" y="7337"/>
                </a:lnTo>
                <a:lnTo>
                  <a:pt x="1321" y="7374"/>
                </a:lnTo>
                <a:lnTo>
                  <a:pt x="1321" y="7410"/>
                </a:lnTo>
                <a:lnTo>
                  <a:pt x="1321" y="7520"/>
                </a:lnTo>
                <a:lnTo>
                  <a:pt x="1394" y="7557"/>
                </a:lnTo>
                <a:lnTo>
                  <a:pt x="1504" y="7594"/>
                </a:lnTo>
                <a:lnTo>
                  <a:pt x="1614" y="7520"/>
                </a:lnTo>
                <a:lnTo>
                  <a:pt x="1724" y="7447"/>
                </a:lnTo>
                <a:lnTo>
                  <a:pt x="1834" y="7337"/>
                </a:lnTo>
                <a:lnTo>
                  <a:pt x="2018" y="7043"/>
                </a:lnTo>
                <a:lnTo>
                  <a:pt x="2128" y="6823"/>
                </a:lnTo>
                <a:lnTo>
                  <a:pt x="2568" y="6200"/>
                </a:lnTo>
                <a:lnTo>
                  <a:pt x="2751" y="5870"/>
                </a:lnTo>
                <a:lnTo>
                  <a:pt x="2861" y="5723"/>
                </a:lnTo>
                <a:lnTo>
                  <a:pt x="2861" y="5539"/>
                </a:lnTo>
                <a:lnTo>
                  <a:pt x="2861" y="5466"/>
                </a:lnTo>
                <a:lnTo>
                  <a:pt x="2788" y="5429"/>
                </a:lnTo>
                <a:lnTo>
                  <a:pt x="2714" y="5393"/>
                </a:lnTo>
                <a:close/>
                <a:moveTo>
                  <a:pt x="4072" y="4843"/>
                </a:moveTo>
                <a:lnTo>
                  <a:pt x="4182" y="5026"/>
                </a:lnTo>
                <a:lnTo>
                  <a:pt x="4328" y="5173"/>
                </a:lnTo>
                <a:lnTo>
                  <a:pt x="4475" y="5209"/>
                </a:lnTo>
                <a:lnTo>
                  <a:pt x="4622" y="5246"/>
                </a:lnTo>
                <a:lnTo>
                  <a:pt x="4769" y="5246"/>
                </a:lnTo>
                <a:lnTo>
                  <a:pt x="4915" y="5209"/>
                </a:lnTo>
                <a:lnTo>
                  <a:pt x="5319" y="5576"/>
                </a:lnTo>
                <a:lnTo>
                  <a:pt x="6163" y="6456"/>
                </a:lnTo>
                <a:lnTo>
                  <a:pt x="6126" y="6530"/>
                </a:lnTo>
                <a:lnTo>
                  <a:pt x="6089" y="6640"/>
                </a:lnTo>
                <a:lnTo>
                  <a:pt x="6126" y="6787"/>
                </a:lnTo>
                <a:lnTo>
                  <a:pt x="6163" y="6897"/>
                </a:lnTo>
                <a:lnTo>
                  <a:pt x="6236" y="7007"/>
                </a:lnTo>
                <a:lnTo>
                  <a:pt x="6236" y="7080"/>
                </a:lnTo>
                <a:lnTo>
                  <a:pt x="5942" y="7410"/>
                </a:lnTo>
                <a:lnTo>
                  <a:pt x="5686" y="7777"/>
                </a:lnTo>
                <a:lnTo>
                  <a:pt x="5172" y="8511"/>
                </a:lnTo>
                <a:lnTo>
                  <a:pt x="4695" y="9134"/>
                </a:lnTo>
                <a:lnTo>
                  <a:pt x="4585" y="9061"/>
                </a:lnTo>
                <a:lnTo>
                  <a:pt x="4439" y="9061"/>
                </a:lnTo>
                <a:lnTo>
                  <a:pt x="4255" y="9098"/>
                </a:lnTo>
                <a:lnTo>
                  <a:pt x="4108" y="9208"/>
                </a:lnTo>
                <a:lnTo>
                  <a:pt x="3998" y="9354"/>
                </a:lnTo>
                <a:lnTo>
                  <a:pt x="3925" y="9538"/>
                </a:lnTo>
                <a:lnTo>
                  <a:pt x="3595" y="9501"/>
                </a:lnTo>
                <a:lnTo>
                  <a:pt x="2825" y="9538"/>
                </a:lnTo>
                <a:lnTo>
                  <a:pt x="2788" y="9354"/>
                </a:lnTo>
                <a:lnTo>
                  <a:pt x="2678" y="9208"/>
                </a:lnTo>
                <a:lnTo>
                  <a:pt x="2531" y="9098"/>
                </a:lnTo>
                <a:lnTo>
                  <a:pt x="2384" y="9061"/>
                </a:lnTo>
                <a:lnTo>
                  <a:pt x="2238" y="9061"/>
                </a:lnTo>
                <a:lnTo>
                  <a:pt x="2054" y="9098"/>
                </a:lnTo>
                <a:lnTo>
                  <a:pt x="1577" y="8437"/>
                </a:lnTo>
                <a:lnTo>
                  <a:pt x="1394" y="8107"/>
                </a:lnTo>
                <a:lnTo>
                  <a:pt x="1137" y="7777"/>
                </a:lnTo>
                <a:lnTo>
                  <a:pt x="1211" y="7594"/>
                </a:lnTo>
                <a:lnTo>
                  <a:pt x="1247" y="7447"/>
                </a:lnTo>
                <a:lnTo>
                  <a:pt x="1211" y="7263"/>
                </a:lnTo>
                <a:lnTo>
                  <a:pt x="1174" y="7117"/>
                </a:lnTo>
                <a:lnTo>
                  <a:pt x="1064" y="7007"/>
                </a:lnTo>
                <a:lnTo>
                  <a:pt x="1101" y="6933"/>
                </a:lnTo>
                <a:lnTo>
                  <a:pt x="1174" y="6823"/>
                </a:lnTo>
                <a:lnTo>
                  <a:pt x="1247" y="6640"/>
                </a:lnTo>
                <a:lnTo>
                  <a:pt x="1614" y="5980"/>
                </a:lnTo>
                <a:lnTo>
                  <a:pt x="1944" y="5356"/>
                </a:lnTo>
                <a:lnTo>
                  <a:pt x="2164" y="5356"/>
                </a:lnTo>
                <a:lnTo>
                  <a:pt x="2384" y="5283"/>
                </a:lnTo>
                <a:lnTo>
                  <a:pt x="2531" y="5136"/>
                </a:lnTo>
                <a:lnTo>
                  <a:pt x="2604" y="5063"/>
                </a:lnTo>
                <a:lnTo>
                  <a:pt x="2641" y="4953"/>
                </a:lnTo>
                <a:lnTo>
                  <a:pt x="2678" y="4916"/>
                </a:lnTo>
                <a:lnTo>
                  <a:pt x="3118" y="4953"/>
                </a:lnTo>
                <a:lnTo>
                  <a:pt x="3705" y="4916"/>
                </a:lnTo>
                <a:lnTo>
                  <a:pt x="4072" y="4843"/>
                </a:lnTo>
                <a:close/>
                <a:moveTo>
                  <a:pt x="8877" y="7740"/>
                </a:moveTo>
                <a:lnTo>
                  <a:pt x="8877" y="7777"/>
                </a:lnTo>
                <a:lnTo>
                  <a:pt x="8877" y="7814"/>
                </a:lnTo>
                <a:lnTo>
                  <a:pt x="8914" y="7997"/>
                </a:lnTo>
                <a:lnTo>
                  <a:pt x="8914" y="8070"/>
                </a:lnTo>
                <a:lnTo>
                  <a:pt x="8950" y="8181"/>
                </a:lnTo>
                <a:lnTo>
                  <a:pt x="9391" y="8731"/>
                </a:lnTo>
                <a:lnTo>
                  <a:pt x="9794" y="9281"/>
                </a:lnTo>
                <a:lnTo>
                  <a:pt x="9941" y="9464"/>
                </a:lnTo>
                <a:lnTo>
                  <a:pt x="10014" y="9538"/>
                </a:lnTo>
                <a:lnTo>
                  <a:pt x="10124" y="9574"/>
                </a:lnTo>
                <a:lnTo>
                  <a:pt x="10234" y="9574"/>
                </a:lnTo>
                <a:lnTo>
                  <a:pt x="10308" y="9538"/>
                </a:lnTo>
                <a:lnTo>
                  <a:pt x="10381" y="9501"/>
                </a:lnTo>
                <a:lnTo>
                  <a:pt x="10418" y="9391"/>
                </a:lnTo>
                <a:lnTo>
                  <a:pt x="10418" y="9354"/>
                </a:lnTo>
                <a:lnTo>
                  <a:pt x="10418" y="9244"/>
                </a:lnTo>
                <a:lnTo>
                  <a:pt x="10381" y="9171"/>
                </a:lnTo>
                <a:lnTo>
                  <a:pt x="10308" y="9134"/>
                </a:lnTo>
                <a:lnTo>
                  <a:pt x="10198" y="9098"/>
                </a:lnTo>
                <a:lnTo>
                  <a:pt x="10088" y="8951"/>
                </a:lnTo>
                <a:lnTo>
                  <a:pt x="10014" y="8841"/>
                </a:lnTo>
                <a:lnTo>
                  <a:pt x="9647" y="8401"/>
                </a:lnTo>
                <a:lnTo>
                  <a:pt x="9281" y="7924"/>
                </a:lnTo>
                <a:lnTo>
                  <a:pt x="9207" y="7850"/>
                </a:lnTo>
                <a:lnTo>
                  <a:pt x="9134" y="7814"/>
                </a:lnTo>
                <a:lnTo>
                  <a:pt x="8950" y="7740"/>
                </a:lnTo>
                <a:close/>
                <a:moveTo>
                  <a:pt x="2128" y="9721"/>
                </a:moveTo>
                <a:lnTo>
                  <a:pt x="2054" y="9758"/>
                </a:lnTo>
                <a:lnTo>
                  <a:pt x="2054" y="9721"/>
                </a:lnTo>
                <a:close/>
                <a:moveTo>
                  <a:pt x="5612" y="9281"/>
                </a:moveTo>
                <a:lnTo>
                  <a:pt x="5576" y="9318"/>
                </a:lnTo>
                <a:lnTo>
                  <a:pt x="5576" y="9354"/>
                </a:lnTo>
                <a:lnTo>
                  <a:pt x="5576" y="9538"/>
                </a:lnTo>
                <a:lnTo>
                  <a:pt x="5649" y="9684"/>
                </a:lnTo>
                <a:lnTo>
                  <a:pt x="5796" y="9941"/>
                </a:lnTo>
                <a:lnTo>
                  <a:pt x="6163" y="10455"/>
                </a:lnTo>
                <a:lnTo>
                  <a:pt x="6456" y="10895"/>
                </a:lnTo>
                <a:lnTo>
                  <a:pt x="6603" y="11115"/>
                </a:lnTo>
                <a:lnTo>
                  <a:pt x="6823" y="11298"/>
                </a:lnTo>
                <a:lnTo>
                  <a:pt x="6860" y="11372"/>
                </a:lnTo>
                <a:lnTo>
                  <a:pt x="6970" y="11482"/>
                </a:lnTo>
                <a:lnTo>
                  <a:pt x="7043" y="11519"/>
                </a:lnTo>
                <a:lnTo>
                  <a:pt x="7116" y="11519"/>
                </a:lnTo>
                <a:lnTo>
                  <a:pt x="7190" y="11482"/>
                </a:lnTo>
                <a:lnTo>
                  <a:pt x="7226" y="11408"/>
                </a:lnTo>
                <a:lnTo>
                  <a:pt x="7263" y="11188"/>
                </a:lnTo>
                <a:lnTo>
                  <a:pt x="7226" y="11078"/>
                </a:lnTo>
                <a:lnTo>
                  <a:pt x="7153" y="10968"/>
                </a:lnTo>
                <a:lnTo>
                  <a:pt x="7080" y="10932"/>
                </a:lnTo>
                <a:lnTo>
                  <a:pt x="7006" y="10895"/>
                </a:lnTo>
                <a:lnTo>
                  <a:pt x="6933" y="10785"/>
                </a:lnTo>
                <a:lnTo>
                  <a:pt x="6860" y="10675"/>
                </a:lnTo>
                <a:lnTo>
                  <a:pt x="6713" y="10455"/>
                </a:lnTo>
                <a:lnTo>
                  <a:pt x="6273" y="9831"/>
                </a:lnTo>
                <a:lnTo>
                  <a:pt x="6016" y="9501"/>
                </a:lnTo>
                <a:lnTo>
                  <a:pt x="5869" y="9391"/>
                </a:lnTo>
                <a:lnTo>
                  <a:pt x="5722" y="9281"/>
                </a:lnTo>
                <a:close/>
                <a:moveTo>
                  <a:pt x="8730" y="6970"/>
                </a:moveTo>
                <a:lnTo>
                  <a:pt x="8804" y="7080"/>
                </a:lnTo>
                <a:lnTo>
                  <a:pt x="8914" y="7153"/>
                </a:lnTo>
                <a:lnTo>
                  <a:pt x="8987" y="7227"/>
                </a:lnTo>
                <a:lnTo>
                  <a:pt x="9097" y="7263"/>
                </a:lnTo>
                <a:lnTo>
                  <a:pt x="9391" y="7227"/>
                </a:lnTo>
                <a:lnTo>
                  <a:pt x="9501" y="7263"/>
                </a:lnTo>
                <a:lnTo>
                  <a:pt x="9574" y="7300"/>
                </a:lnTo>
                <a:lnTo>
                  <a:pt x="9721" y="7557"/>
                </a:lnTo>
                <a:lnTo>
                  <a:pt x="9867" y="7814"/>
                </a:lnTo>
                <a:lnTo>
                  <a:pt x="10234" y="8364"/>
                </a:lnTo>
                <a:lnTo>
                  <a:pt x="10711" y="9098"/>
                </a:lnTo>
                <a:lnTo>
                  <a:pt x="10638" y="9281"/>
                </a:lnTo>
                <a:lnTo>
                  <a:pt x="10601" y="9428"/>
                </a:lnTo>
                <a:lnTo>
                  <a:pt x="10564" y="9758"/>
                </a:lnTo>
                <a:lnTo>
                  <a:pt x="10528" y="9941"/>
                </a:lnTo>
                <a:lnTo>
                  <a:pt x="10528" y="10125"/>
                </a:lnTo>
                <a:lnTo>
                  <a:pt x="10528" y="10235"/>
                </a:lnTo>
                <a:lnTo>
                  <a:pt x="10564" y="10271"/>
                </a:lnTo>
                <a:lnTo>
                  <a:pt x="10344" y="10638"/>
                </a:lnTo>
                <a:lnTo>
                  <a:pt x="9794" y="11555"/>
                </a:lnTo>
                <a:lnTo>
                  <a:pt x="9684" y="11519"/>
                </a:lnTo>
                <a:lnTo>
                  <a:pt x="9537" y="11519"/>
                </a:lnTo>
                <a:lnTo>
                  <a:pt x="9391" y="11555"/>
                </a:lnTo>
                <a:lnTo>
                  <a:pt x="9281" y="11629"/>
                </a:lnTo>
                <a:lnTo>
                  <a:pt x="9170" y="11702"/>
                </a:lnTo>
                <a:lnTo>
                  <a:pt x="9097" y="11812"/>
                </a:lnTo>
                <a:lnTo>
                  <a:pt x="9024" y="11922"/>
                </a:lnTo>
                <a:lnTo>
                  <a:pt x="8987" y="12032"/>
                </a:lnTo>
                <a:lnTo>
                  <a:pt x="8400" y="12069"/>
                </a:lnTo>
                <a:lnTo>
                  <a:pt x="7483" y="12142"/>
                </a:lnTo>
                <a:lnTo>
                  <a:pt x="7006" y="12142"/>
                </a:lnTo>
                <a:lnTo>
                  <a:pt x="6970" y="11959"/>
                </a:lnTo>
                <a:lnTo>
                  <a:pt x="6823" y="11775"/>
                </a:lnTo>
                <a:lnTo>
                  <a:pt x="6749" y="11739"/>
                </a:lnTo>
                <a:lnTo>
                  <a:pt x="6676" y="11702"/>
                </a:lnTo>
                <a:lnTo>
                  <a:pt x="6493" y="11665"/>
                </a:lnTo>
                <a:lnTo>
                  <a:pt x="6419" y="11629"/>
                </a:lnTo>
                <a:lnTo>
                  <a:pt x="6346" y="11665"/>
                </a:lnTo>
                <a:lnTo>
                  <a:pt x="6273" y="11739"/>
                </a:lnTo>
                <a:lnTo>
                  <a:pt x="6199" y="11739"/>
                </a:lnTo>
                <a:lnTo>
                  <a:pt x="5979" y="11225"/>
                </a:lnTo>
                <a:lnTo>
                  <a:pt x="5722" y="10712"/>
                </a:lnTo>
                <a:lnTo>
                  <a:pt x="5466" y="10308"/>
                </a:lnTo>
                <a:lnTo>
                  <a:pt x="5172" y="9868"/>
                </a:lnTo>
                <a:lnTo>
                  <a:pt x="5209" y="9758"/>
                </a:lnTo>
                <a:lnTo>
                  <a:pt x="5246" y="9648"/>
                </a:lnTo>
                <a:lnTo>
                  <a:pt x="5246" y="9501"/>
                </a:lnTo>
                <a:lnTo>
                  <a:pt x="5209" y="9391"/>
                </a:lnTo>
                <a:lnTo>
                  <a:pt x="5135" y="9318"/>
                </a:lnTo>
                <a:lnTo>
                  <a:pt x="5099" y="9318"/>
                </a:lnTo>
                <a:lnTo>
                  <a:pt x="5209" y="9171"/>
                </a:lnTo>
                <a:lnTo>
                  <a:pt x="5759" y="8401"/>
                </a:lnTo>
                <a:lnTo>
                  <a:pt x="6163" y="7850"/>
                </a:lnTo>
                <a:lnTo>
                  <a:pt x="6383" y="7594"/>
                </a:lnTo>
                <a:lnTo>
                  <a:pt x="6529" y="7300"/>
                </a:lnTo>
                <a:lnTo>
                  <a:pt x="6676" y="7337"/>
                </a:lnTo>
                <a:lnTo>
                  <a:pt x="6933" y="7337"/>
                </a:lnTo>
                <a:lnTo>
                  <a:pt x="7080" y="7300"/>
                </a:lnTo>
                <a:lnTo>
                  <a:pt x="7190" y="7263"/>
                </a:lnTo>
                <a:lnTo>
                  <a:pt x="7300" y="7153"/>
                </a:lnTo>
                <a:lnTo>
                  <a:pt x="7410" y="7080"/>
                </a:lnTo>
                <a:lnTo>
                  <a:pt x="7483" y="6970"/>
                </a:lnTo>
                <a:close/>
                <a:moveTo>
                  <a:pt x="4769" y="1"/>
                </a:moveTo>
                <a:lnTo>
                  <a:pt x="4769" y="37"/>
                </a:lnTo>
                <a:lnTo>
                  <a:pt x="4805" y="184"/>
                </a:lnTo>
                <a:lnTo>
                  <a:pt x="4879" y="294"/>
                </a:lnTo>
                <a:lnTo>
                  <a:pt x="4989" y="367"/>
                </a:lnTo>
                <a:lnTo>
                  <a:pt x="5099" y="404"/>
                </a:lnTo>
                <a:lnTo>
                  <a:pt x="5172" y="551"/>
                </a:lnTo>
                <a:lnTo>
                  <a:pt x="5282" y="697"/>
                </a:lnTo>
                <a:lnTo>
                  <a:pt x="5466" y="991"/>
                </a:lnTo>
                <a:lnTo>
                  <a:pt x="5539" y="1101"/>
                </a:lnTo>
                <a:lnTo>
                  <a:pt x="5466" y="1284"/>
                </a:lnTo>
                <a:lnTo>
                  <a:pt x="5466" y="1468"/>
                </a:lnTo>
                <a:lnTo>
                  <a:pt x="5539" y="1688"/>
                </a:lnTo>
                <a:lnTo>
                  <a:pt x="5649" y="1835"/>
                </a:lnTo>
                <a:lnTo>
                  <a:pt x="5722" y="1908"/>
                </a:lnTo>
                <a:lnTo>
                  <a:pt x="5356" y="2605"/>
                </a:lnTo>
                <a:lnTo>
                  <a:pt x="4879" y="3595"/>
                </a:lnTo>
                <a:lnTo>
                  <a:pt x="4769" y="3852"/>
                </a:lnTo>
                <a:lnTo>
                  <a:pt x="4622" y="4072"/>
                </a:lnTo>
                <a:lnTo>
                  <a:pt x="4402" y="4072"/>
                </a:lnTo>
                <a:lnTo>
                  <a:pt x="4292" y="4109"/>
                </a:lnTo>
                <a:lnTo>
                  <a:pt x="4182" y="4182"/>
                </a:lnTo>
                <a:lnTo>
                  <a:pt x="4108" y="4292"/>
                </a:lnTo>
                <a:lnTo>
                  <a:pt x="4072" y="4402"/>
                </a:lnTo>
                <a:lnTo>
                  <a:pt x="3485" y="4476"/>
                </a:lnTo>
                <a:lnTo>
                  <a:pt x="3045" y="4512"/>
                </a:lnTo>
                <a:lnTo>
                  <a:pt x="2678" y="4549"/>
                </a:lnTo>
                <a:lnTo>
                  <a:pt x="2568" y="4366"/>
                </a:lnTo>
                <a:lnTo>
                  <a:pt x="2458" y="4219"/>
                </a:lnTo>
                <a:lnTo>
                  <a:pt x="2274" y="4146"/>
                </a:lnTo>
                <a:lnTo>
                  <a:pt x="2091" y="4109"/>
                </a:lnTo>
                <a:lnTo>
                  <a:pt x="1907" y="4109"/>
                </a:lnTo>
                <a:lnTo>
                  <a:pt x="1797" y="4182"/>
                </a:lnTo>
                <a:lnTo>
                  <a:pt x="1651" y="4292"/>
                </a:lnTo>
                <a:lnTo>
                  <a:pt x="1577" y="4402"/>
                </a:lnTo>
                <a:lnTo>
                  <a:pt x="1504" y="4512"/>
                </a:lnTo>
                <a:lnTo>
                  <a:pt x="1504" y="4622"/>
                </a:lnTo>
                <a:lnTo>
                  <a:pt x="1431" y="4769"/>
                </a:lnTo>
                <a:lnTo>
                  <a:pt x="1431" y="4953"/>
                </a:lnTo>
                <a:lnTo>
                  <a:pt x="1467" y="5099"/>
                </a:lnTo>
                <a:lnTo>
                  <a:pt x="1504" y="5173"/>
                </a:lnTo>
                <a:lnTo>
                  <a:pt x="1504" y="5209"/>
                </a:lnTo>
                <a:lnTo>
                  <a:pt x="1247" y="5760"/>
                </a:lnTo>
                <a:lnTo>
                  <a:pt x="880" y="6420"/>
                </a:lnTo>
                <a:lnTo>
                  <a:pt x="770" y="6640"/>
                </a:lnTo>
                <a:lnTo>
                  <a:pt x="770" y="6713"/>
                </a:lnTo>
                <a:lnTo>
                  <a:pt x="734" y="6823"/>
                </a:lnTo>
                <a:lnTo>
                  <a:pt x="734" y="6787"/>
                </a:lnTo>
                <a:lnTo>
                  <a:pt x="624" y="6787"/>
                </a:lnTo>
                <a:lnTo>
                  <a:pt x="550" y="6823"/>
                </a:lnTo>
                <a:lnTo>
                  <a:pt x="404" y="6933"/>
                </a:lnTo>
                <a:lnTo>
                  <a:pt x="330" y="6970"/>
                </a:lnTo>
                <a:lnTo>
                  <a:pt x="257" y="7007"/>
                </a:lnTo>
                <a:lnTo>
                  <a:pt x="183" y="7117"/>
                </a:lnTo>
                <a:lnTo>
                  <a:pt x="110" y="7227"/>
                </a:lnTo>
                <a:lnTo>
                  <a:pt x="110" y="7447"/>
                </a:lnTo>
                <a:lnTo>
                  <a:pt x="0" y="7777"/>
                </a:lnTo>
                <a:lnTo>
                  <a:pt x="37" y="7850"/>
                </a:lnTo>
                <a:lnTo>
                  <a:pt x="73" y="7887"/>
                </a:lnTo>
                <a:lnTo>
                  <a:pt x="110" y="7960"/>
                </a:lnTo>
                <a:lnTo>
                  <a:pt x="183" y="7960"/>
                </a:lnTo>
                <a:lnTo>
                  <a:pt x="367" y="8034"/>
                </a:lnTo>
                <a:lnTo>
                  <a:pt x="660" y="8034"/>
                </a:lnTo>
                <a:lnTo>
                  <a:pt x="660" y="7997"/>
                </a:lnTo>
                <a:lnTo>
                  <a:pt x="770" y="7997"/>
                </a:lnTo>
                <a:lnTo>
                  <a:pt x="880" y="8181"/>
                </a:lnTo>
                <a:lnTo>
                  <a:pt x="990" y="8364"/>
                </a:lnTo>
                <a:lnTo>
                  <a:pt x="1211" y="8657"/>
                </a:lnTo>
                <a:lnTo>
                  <a:pt x="1651" y="9281"/>
                </a:lnTo>
                <a:lnTo>
                  <a:pt x="1687" y="9354"/>
                </a:lnTo>
                <a:lnTo>
                  <a:pt x="1651" y="9501"/>
                </a:lnTo>
                <a:lnTo>
                  <a:pt x="1614" y="9648"/>
                </a:lnTo>
                <a:lnTo>
                  <a:pt x="1577" y="9831"/>
                </a:lnTo>
                <a:lnTo>
                  <a:pt x="1577" y="9941"/>
                </a:lnTo>
                <a:lnTo>
                  <a:pt x="1614" y="10051"/>
                </a:lnTo>
                <a:lnTo>
                  <a:pt x="1541" y="10235"/>
                </a:lnTo>
                <a:lnTo>
                  <a:pt x="1431" y="10418"/>
                </a:lnTo>
                <a:lnTo>
                  <a:pt x="1357" y="10601"/>
                </a:lnTo>
                <a:lnTo>
                  <a:pt x="1211" y="10785"/>
                </a:lnTo>
                <a:lnTo>
                  <a:pt x="1137" y="10858"/>
                </a:lnTo>
                <a:lnTo>
                  <a:pt x="1137" y="10968"/>
                </a:lnTo>
                <a:lnTo>
                  <a:pt x="1174" y="11078"/>
                </a:lnTo>
                <a:lnTo>
                  <a:pt x="1247" y="11152"/>
                </a:lnTo>
                <a:lnTo>
                  <a:pt x="1357" y="11188"/>
                </a:lnTo>
                <a:lnTo>
                  <a:pt x="1467" y="11152"/>
                </a:lnTo>
                <a:lnTo>
                  <a:pt x="1541" y="11078"/>
                </a:lnTo>
                <a:lnTo>
                  <a:pt x="1577" y="10968"/>
                </a:lnTo>
                <a:lnTo>
                  <a:pt x="1614" y="10932"/>
                </a:lnTo>
                <a:lnTo>
                  <a:pt x="1687" y="10822"/>
                </a:lnTo>
                <a:lnTo>
                  <a:pt x="1761" y="10638"/>
                </a:lnTo>
                <a:lnTo>
                  <a:pt x="1834" y="10491"/>
                </a:lnTo>
                <a:lnTo>
                  <a:pt x="1907" y="10198"/>
                </a:lnTo>
                <a:lnTo>
                  <a:pt x="2164" y="10198"/>
                </a:lnTo>
                <a:lnTo>
                  <a:pt x="2348" y="10161"/>
                </a:lnTo>
                <a:lnTo>
                  <a:pt x="2494" y="10088"/>
                </a:lnTo>
                <a:lnTo>
                  <a:pt x="2641" y="10015"/>
                </a:lnTo>
                <a:lnTo>
                  <a:pt x="2714" y="9905"/>
                </a:lnTo>
                <a:lnTo>
                  <a:pt x="3338" y="9905"/>
                </a:lnTo>
                <a:lnTo>
                  <a:pt x="3998" y="9941"/>
                </a:lnTo>
                <a:lnTo>
                  <a:pt x="4035" y="10051"/>
                </a:lnTo>
                <a:lnTo>
                  <a:pt x="4072" y="10088"/>
                </a:lnTo>
                <a:lnTo>
                  <a:pt x="4145" y="10161"/>
                </a:lnTo>
                <a:lnTo>
                  <a:pt x="4292" y="10235"/>
                </a:lnTo>
                <a:lnTo>
                  <a:pt x="4439" y="10308"/>
                </a:lnTo>
                <a:lnTo>
                  <a:pt x="4622" y="10308"/>
                </a:lnTo>
                <a:lnTo>
                  <a:pt x="4805" y="10271"/>
                </a:lnTo>
                <a:lnTo>
                  <a:pt x="4879" y="10235"/>
                </a:lnTo>
                <a:lnTo>
                  <a:pt x="5282" y="10822"/>
                </a:lnTo>
                <a:lnTo>
                  <a:pt x="5429" y="11115"/>
                </a:lnTo>
                <a:lnTo>
                  <a:pt x="5576" y="11408"/>
                </a:lnTo>
                <a:lnTo>
                  <a:pt x="5796" y="11995"/>
                </a:lnTo>
                <a:lnTo>
                  <a:pt x="5759" y="12105"/>
                </a:lnTo>
                <a:lnTo>
                  <a:pt x="5759" y="12215"/>
                </a:lnTo>
                <a:lnTo>
                  <a:pt x="5759" y="12362"/>
                </a:lnTo>
                <a:lnTo>
                  <a:pt x="5759" y="12472"/>
                </a:lnTo>
                <a:lnTo>
                  <a:pt x="5759" y="12509"/>
                </a:lnTo>
                <a:lnTo>
                  <a:pt x="5722" y="12619"/>
                </a:lnTo>
                <a:lnTo>
                  <a:pt x="5722" y="12692"/>
                </a:lnTo>
                <a:lnTo>
                  <a:pt x="5759" y="12766"/>
                </a:lnTo>
                <a:lnTo>
                  <a:pt x="5979" y="12876"/>
                </a:lnTo>
                <a:lnTo>
                  <a:pt x="5759" y="13169"/>
                </a:lnTo>
                <a:lnTo>
                  <a:pt x="5612" y="13463"/>
                </a:lnTo>
                <a:lnTo>
                  <a:pt x="5502" y="13793"/>
                </a:lnTo>
                <a:lnTo>
                  <a:pt x="5429" y="14123"/>
                </a:lnTo>
                <a:lnTo>
                  <a:pt x="5392" y="14196"/>
                </a:lnTo>
                <a:lnTo>
                  <a:pt x="5429" y="14270"/>
                </a:lnTo>
                <a:lnTo>
                  <a:pt x="5502" y="14343"/>
                </a:lnTo>
                <a:lnTo>
                  <a:pt x="5576" y="14380"/>
                </a:lnTo>
                <a:lnTo>
                  <a:pt x="5649" y="14416"/>
                </a:lnTo>
                <a:lnTo>
                  <a:pt x="5722" y="14416"/>
                </a:lnTo>
                <a:lnTo>
                  <a:pt x="5759" y="14380"/>
                </a:lnTo>
                <a:lnTo>
                  <a:pt x="5832" y="14306"/>
                </a:lnTo>
                <a:lnTo>
                  <a:pt x="5832" y="14233"/>
                </a:lnTo>
                <a:lnTo>
                  <a:pt x="5869" y="14086"/>
                </a:lnTo>
                <a:lnTo>
                  <a:pt x="5979" y="13793"/>
                </a:lnTo>
                <a:lnTo>
                  <a:pt x="6089" y="13463"/>
                </a:lnTo>
                <a:lnTo>
                  <a:pt x="6309" y="13022"/>
                </a:lnTo>
                <a:lnTo>
                  <a:pt x="6566" y="13022"/>
                </a:lnTo>
                <a:lnTo>
                  <a:pt x="6713" y="12986"/>
                </a:lnTo>
                <a:lnTo>
                  <a:pt x="6786" y="12876"/>
                </a:lnTo>
                <a:lnTo>
                  <a:pt x="6860" y="12582"/>
                </a:lnTo>
                <a:lnTo>
                  <a:pt x="7593" y="12582"/>
                </a:lnTo>
                <a:lnTo>
                  <a:pt x="8253" y="12546"/>
                </a:lnTo>
                <a:lnTo>
                  <a:pt x="8914" y="12509"/>
                </a:lnTo>
                <a:lnTo>
                  <a:pt x="8950" y="12509"/>
                </a:lnTo>
                <a:lnTo>
                  <a:pt x="8950" y="12619"/>
                </a:lnTo>
                <a:lnTo>
                  <a:pt x="9024" y="12692"/>
                </a:lnTo>
                <a:lnTo>
                  <a:pt x="9170" y="12802"/>
                </a:lnTo>
                <a:lnTo>
                  <a:pt x="9354" y="12876"/>
                </a:lnTo>
                <a:lnTo>
                  <a:pt x="9537" y="12912"/>
                </a:lnTo>
                <a:lnTo>
                  <a:pt x="9647" y="13279"/>
                </a:lnTo>
                <a:lnTo>
                  <a:pt x="9794" y="13829"/>
                </a:lnTo>
                <a:lnTo>
                  <a:pt x="9904" y="14050"/>
                </a:lnTo>
                <a:lnTo>
                  <a:pt x="9977" y="14160"/>
                </a:lnTo>
                <a:lnTo>
                  <a:pt x="10051" y="14270"/>
                </a:lnTo>
                <a:lnTo>
                  <a:pt x="10198" y="14270"/>
                </a:lnTo>
                <a:lnTo>
                  <a:pt x="10271" y="14233"/>
                </a:lnTo>
                <a:lnTo>
                  <a:pt x="10308" y="14160"/>
                </a:lnTo>
                <a:lnTo>
                  <a:pt x="10308" y="14013"/>
                </a:lnTo>
                <a:lnTo>
                  <a:pt x="10308" y="13903"/>
                </a:lnTo>
                <a:lnTo>
                  <a:pt x="10198" y="13609"/>
                </a:lnTo>
                <a:lnTo>
                  <a:pt x="9977" y="12949"/>
                </a:lnTo>
                <a:lnTo>
                  <a:pt x="9904" y="12729"/>
                </a:lnTo>
                <a:lnTo>
                  <a:pt x="9977" y="12619"/>
                </a:lnTo>
                <a:lnTo>
                  <a:pt x="10088" y="12399"/>
                </a:lnTo>
                <a:lnTo>
                  <a:pt x="10124" y="12215"/>
                </a:lnTo>
                <a:lnTo>
                  <a:pt x="10161" y="12032"/>
                </a:lnTo>
                <a:lnTo>
                  <a:pt x="10161" y="11885"/>
                </a:lnTo>
                <a:lnTo>
                  <a:pt x="10124" y="11849"/>
                </a:lnTo>
                <a:lnTo>
                  <a:pt x="10601" y="11042"/>
                </a:lnTo>
                <a:lnTo>
                  <a:pt x="11115" y="10235"/>
                </a:lnTo>
                <a:lnTo>
                  <a:pt x="11371" y="10088"/>
                </a:lnTo>
                <a:lnTo>
                  <a:pt x="11518" y="9978"/>
                </a:lnTo>
                <a:lnTo>
                  <a:pt x="11628" y="9868"/>
                </a:lnTo>
                <a:lnTo>
                  <a:pt x="11665" y="9831"/>
                </a:lnTo>
                <a:lnTo>
                  <a:pt x="11738" y="9758"/>
                </a:lnTo>
                <a:lnTo>
                  <a:pt x="11812" y="9611"/>
                </a:lnTo>
                <a:lnTo>
                  <a:pt x="11885" y="9464"/>
                </a:lnTo>
                <a:lnTo>
                  <a:pt x="12068" y="9501"/>
                </a:lnTo>
                <a:lnTo>
                  <a:pt x="12288" y="9501"/>
                </a:lnTo>
                <a:lnTo>
                  <a:pt x="12875" y="9538"/>
                </a:lnTo>
                <a:lnTo>
                  <a:pt x="13426" y="9501"/>
                </a:lnTo>
                <a:lnTo>
                  <a:pt x="13499" y="9501"/>
                </a:lnTo>
                <a:lnTo>
                  <a:pt x="13572" y="9464"/>
                </a:lnTo>
                <a:lnTo>
                  <a:pt x="13646" y="9391"/>
                </a:lnTo>
                <a:lnTo>
                  <a:pt x="13646" y="9318"/>
                </a:lnTo>
                <a:lnTo>
                  <a:pt x="13682" y="9244"/>
                </a:lnTo>
                <a:lnTo>
                  <a:pt x="13646" y="9171"/>
                </a:lnTo>
                <a:lnTo>
                  <a:pt x="13609" y="9098"/>
                </a:lnTo>
                <a:lnTo>
                  <a:pt x="13536" y="9024"/>
                </a:lnTo>
                <a:lnTo>
                  <a:pt x="13426" y="9024"/>
                </a:lnTo>
                <a:lnTo>
                  <a:pt x="13059" y="8988"/>
                </a:lnTo>
                <a:lnTo>
                  <a:pt x="12655" y="8988"/>
                </a:lnTo>
                <a:lnTo>
                  <a:pt x="11885" y="9024"/>
                </a:lnTo>
                <a:lnTo>
                  <a:pt x="11812" y="8951"/>
                </a:lnTo>
                <a:lnTo>
                  <a:pt x="11738" y="8877"/>
                </a:lnTo>
                <a:lnTo>
                  <a:pt x="11518" y="8767"/>
                </a:lnTo>
                <a:lnTo>
                  <a:pt x="11445" y="8767"/>
                </a:lnTo>
                <a:lnTo>
                  <a:pt x="11335" y="8804"/>
                </a:lnTo>
                <a:lnTo>
                  <a:pt x="11225" y="8767"/>
                </a:lnTo>
                <a:lnTo>
                  <a:pt x="11078" y="8804"/>
                </a:lnTo>
                <a:lnTo>
                  <a:pt x="10638" y="8107"/>
                </a:lnTo>
                <a:lnTo>
                  <a:pt x="10271" y="7594"/>
                </a:lnTo>
                <a:lnTo>
                  <a:pt x="10088" y="7300"/>
                </a:lnTo>
                <a:lnTo>
                  <a:pt x="9904" y="7080"/>
                </a:lnTo>
                <a:lnTo>
                  <a:pt x="9977" y="6970"/>
                </a:lnTo>
                <a:lnTo>
                  <a:pt x="10051" y="6823"/>
                </a:lnTo>
                <a:lnTo>
                  <a:pt x="10088" y="6713"/>
                </a:lnTo>
                <a:lnTo>
                  <a:pt x="10124" y="6567"/>
                </a:lnTo>
                <a:lnTo>
                  <a:pt x="10088" y="6493"/>
                </a:lnTo>
                <a:lnTo>
                  <a:pt x="10051" y="6456"/>
                </a:lnTo>
                <a:lnTo>
                  <a:pt x="9941" y="6456"/>
                </a:lnTo>
                <a:lnTo>
                  <a:pt x="10124" y="6236"/>
                </a:lnTo>
                <a:lnTo>
                  <a:pt x="10308" y="5980"/>
                </a:lnTo>
                <a:lnTo>
                  <a:pt x="10638" y="5503"/>
                </a:lnTo>
                <a:lnTo>
                  <a:pt x="11005" y="4953"/>
                </a:lnTo>
                <a:lnTo>
                  <a:pt x="11078" y="4953"/>
                </a:lnTo>
                <a:lnTo>
                  <a:pt x="11151" y="4916"/>
                </a:lnTo>
                <a:lnTo>
                  <a:pt x="11225" y="4843"/>
                </a:lnTo>
                <a:lnTo>
                  <a:pt x="11298" y="4769"/>
                </a:lnTo>
                <a:lnTo>
                  <a:pt x="11518" y="4586"/>
                </a:lnTo>
                <a:lnTo>
                  <a:pt x="11591" y="4476"/>
                </a:lnTo>
                <a:lnTo>
                  <a:pt x="11665" y="4366"/>
                </a:lnTo>
                <a:lnTo>
                  <a:pt x="11702" y="4256"/>
                </a:lnTo>
                <a:lnTo>
                  <a:pt x="11702" y="4146"/>
                </a:lnTo>
                <a:lnTo>
                  <a:pt x="11665" y="3999"/>
                </a:lnTo>
                <a:lnTo>
                  <a:pt x="11591" y="3889"/>
                </a:lnTo>
                <a:lnTo>
                  <a:pt x="11518" y="3779"/>
                </a:lnTo>
                <a:lnTo>
                  <a:pt x="11408" y="3742"/>
                </a:lnTo>
                <a:lnTo>
                  <a:pt x="11298" y="3705"/>
                </a:lnTo>
                <a:lnTo>
                  <a:pt x="11151" y="3669"/>
                </a:lnTo>
                <a:lnTo>
                  <a:pt x="10931" y="3192"/>
                </a:lnTo>
                <a:lnTo>
                  <a:pt x="10674" y="2752"/>
                </a:lnTo>
                <a:lnTo>
                  <a:pt x="10344" y="2091"/>
                </a:lnTo>
                <a:lnTo>
                  <a:pt x="10124" y="1725"/>
                </a:lnTo>
                <a:lnTo>
                  <a:pt x="9904" y="1431"/>
                </a:lnTo>
                <a:lnTo>
                  <a:pt x="9941" y="1284"/>
                </a:lnTo>
                <a:lnTo>
                  <a:pt x="9941" y="1211"/>
                </a:lnTo>
                <a:lnTo>
                  <a:pt x="9977" y="1064"/>
                </a:lnTo>
                <a:lnTo>
                  <a:pt x="9941" y="954"/>
                </a:lnTo>
                <a:lnTo>
                  <a:pt x="9904" y="844"/>
                </a:lnTo>
                <a:lnTo>
                  <a:pt x="9831" y="697"/>
                </a:lnTo>
                <a:lnTo>
                  <a:pt x="9721" y="587"/>
                </a:lnTo>
                <a:lnTo>
                  <a:pt x="9574" y="514"/>
                </a:lnTo>
                <a:lnTo>
                  <a:pt x="9427" y="477"/>
                </a:lnTo>
                <a:lnTo>
                  <a:pt x="9244" y="514"/>
                </a:lnTo>
                <a:lnTo>
                  <a:pt x="9097" y="551"/>
                </a:lnTo>
                <a:lnTo>
                  <a:pt x="8987" y="661"/>
                </a:lnTo>
                <a:lnTo>
                  <a:pt x="8914" y="808"/>
                </a:lnTo>
                <a:lnTo>
                  <a:pt x="8877" y="954"/>
                </a:lnTo>
                <a:lnTo>
                  <a:pt x="8840" y="1028"/>
                </a:lnTo>
                <a:lnTo>
                  <a:pt x="7887" y="1101"/>
                </a:lnTo>
                <a:lnTo>
                  <a:pt x="7080" y="1174"/>
                </a:lnTo>
                <a:lnTo>
                  <a:pt x="6933" y="1174"/>
                </a:lnTo>
                <a:lnTo>
                  <a:pt x="6860" y="1064"/>
                </a:lnTo>
                <a:lnTo>
                  <a:pt x="6749" y="918"/>
                </a:lnTo>
                <a:lnTo>
                  <a:pt x="6713" y="881"/>
                </a:lnTo>
                <a:lnTo>
                  <a:pt x="6639" y="808"/>
                </a:lnTo>
                <a:lnTo>
                  <a:pt x="6529" y="771"/>
                </a:lnTo>
                <a:lnTo>
                  <a:pt x="6456" y="771"/>
                </a:lnTo>
                <a:lnTo>
                  <a:pt x="6383" y="808"/>
                </a:lnTo>
                <a:lnTo>
                  <a:pt x="5942" y="808"/>
                </a:lnTo>
                <a:lnTo>
                  <a:pt x="5686" y="477"/>
                </a:lnTo>
                <a:lnTo>
                  <a:pt x="5576" y="294"/>
                </a:lnTo>
                <a:lnTo>
                  <a:pt x="5466" y="111"/>
                </a:lnTo>
                <a:lnTo>
                  <a:pt x="5429" y="37"/>
                </a:lnTo>
                <a:lnTo>
                  <a:pt x="5356" y="1"/>
                </a:lnTo>
                <a:lnTo>
                  <a:pt x="5209" y="1"/>
                </a:lnTo>
                <a:lnTo>
                  <a:pt x="5025" y="37"/>
                </a:lnTo>
                <a:lnTo>
                  <a:pt x="4915" y="1"/>
                </a:lnTo>
                <a:close/>
              </a:path>
            </a:pathLst>
          </a:custGeom>
          <a:solidFill>
            <a:srgbClr val="6D9EE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A4C2F4"/>
              </a:solidFill>
              <a:latin typeface="Arial"/>
              <a:ea typeface="Arial"/>
              <a:cs typeface="Arial"/>
              <a:sym typeface="Arial"/>
            </a:endParaRPr>
          </a:p>
        </p:txBody>
      </p:sp>
      <p:sp>
        <p:nvSpPr>
          <p:cNvPr id="952" name="Google Shape;952;p42"/>
          <p:cNvSpPr/>
          <p:nvPr/>
        </p:nvSpPr>
        <p:spPr>
          <a:xfrm>
            <a:off x="2183974" y="4950383"/>
            <a:ext cx="297606" cy="211234"/>
          </a:xfrm>
          <a:custGeom>
            <a:avLst/>
            <a:gdLst/>
            <a:ahLst/>
            <a:cxnLst/>
            <a:rect l="l" t="t" r="r" b="b"/>
            <a:pathLst>
              <a:path w="10492" h="7447" extrusionOk="0">
                <a:moveTo>
                  <a:pt x="7300" y="1761"/>
                </a:moveTo>
                <a:lnTo>
                  <a:pt x="7117" y="1797"/>
                </a:lnTo>
                <a:lnTo>
                  <a:pt x="6897" y="1834"/>
                </a:lnTo>
                <a:lnTo>
                  <a:pt x="6713" y="1907"/>
                </a:lnTo>
                <a:lnTo>
                  <a:pt x="6530" y="2017"/>
                </a:lnTo>
                <a:lnTo>
                  <a:pt x="6383" y="2128"/>
                </a:lnTo>
                <a:lnTo>
                  <a:pt x="6273" y="2274"/>
                </a:lnTo>
                <a:lnTo>
                  <a:pt x="6200" y="2458"/>
                </a:lnTo>
                <a:lnTo>
                  <a:pt x="6200" y="2531"/>
                </a:lnTo>
                <a:lnTo>
                  <a:pt x="6237" y="2604"/>
                </a:lnTo>
                <a:lnTo>
                  <a:pt x="6310" y="2641"/>
                </a:lnTo>
                <a:lnTo>
                  <a:pt x="6383" y="2641"/>
                </a:lnTo>
                <a:lnTo>
                  <a:pt x="6530" y="2604"/>
                </a:lnTo>
                <a:lnTo>
                  <a:pt x="6640" y="2531"/>
                </a:lnTo>
                <a:lnTo>
                  <a:pt x="6860" y="2384"/>
                </a:lnTo>
                <a:lnTo>
                  <a:pt x="7007" y="2348"/>
                </a:lnTo>
                <a:lnTo>
                  <a:pt x="7154" y="2274"/>
                </a:lnTo>
                <a:lnTo>
                  <a:pt x="7484" y="2274"/>
                </a:lnTo>
                <a:lnTo>
                  <a:pt x="7667" y="2311"/>
                </a:lnTo>
                <a:lnTo>
                  <a:pt x="7851" y="2384"/>
                </a:lnTo>
                <a:lnTo>
                  <a:pt x="7924" y="2458"/>
                </a:lnTo>
                <a:lnTo>
                  <a:pt x="7961" y="2531"/>
                </a:lnTo>
                <a:lnTo>
                  <a:pt x="7997" y="2641"/>
                </a:lnTo>
                <a:lnTo>
                  <a:pt x="7997" y="2751"/>
                </a:lnTo>
                <a:lnTo>
                  <a:pt x="7961" y="2898"/>
                </a:lnTo>
                <a:lnTo>
                  <a:pt x="7887" y="3045"/>
                </a:lnTo>
                <a:lnTo>
                  <a:pt x="7667" y="3338"/>
                </a:lnTo>
                <a:lnTo>
                  <a:pt x="7190" y="3998"/>
                </a:lnTo>
                <a:lnTo>
                  <a:pt x="6713" y="4622"/>
                </a:lnTo>
                <a:lnTo>
                  <a:pt x="5686" y="5869"/>
                </a:lnTo>
                <a:lnTo>
                  <a:pt x="5613" y="6016"/>
                </a:lnTo>
                <a:lnTo>
                  <a:pt x="5650" y="6162"/>
                </a:lnTo>
                <a:lnTo>
                  <a:pt x="5686" y="6236"/>
                </a:lnTo>
                <a:lnTo>
                  <a:pt x="5723" y="6273"/>
                </a:lnTo>
                <a:lnTo>
                  <a:pt x="5796" y="6309"/>
                </a:lnTo>
                <a:lnTo>
                  <a:pt x="5870" y="6309"/>
                </a:lnTo>
                <a:lnTo>
                  <a:pt x="6567" y="6273"/>
                </a:lnTo>
                <a:lnTo>
                  <a:pt x="7264" y="6309"/>
                </a:lnTo>
                <a:lnTo>
                  <a:pt x="8034" y="6346"/>
                </a:lnTo>
                <a:lnTo>
                  <a:pt x="8401" y="6419"/>
                </a:lnTo>
                <a:lnTo>
                  <a:pt x="8547" y="6419"/>
                </a:lnTo>
                <a:lnTo>
                  <a:pt x="8731" y="6383"/>
                </a:lnTo>
                <a:lnTo>
                  <a:pt x="8841" y="6309"/>
                </a:lnTo>
                <a:lnTo>
                  <a:pt x="8878" y="6199"/>
                </a:lnTo>
                <a:lnTo>
                  <a:pt x="8878" y="6089"/>
                </a:lnTo>
                <a:lnTo>
                  <a:pt x="8768" y="6016"/>
                </a:lnTo>
                <a:lnTo>
                  <a:pt x="8658" y="5942"/>
                </a:lnTo>
                <a:lnTo>
                  <a:pt x="8474" y="5869"/>
                </a:lnTo>
                <a:lnTo>
                  <a:pt x="8107" y="5796"/>
                </a:lnTo>
                <a:lnTo>
                  <a:pt x="7410" y="5759"/>
                </a:lnTo>
                <a:lnTo>
                  <a:pt x="6457" y="5759"/>
                </a:lnTo>
                <a:lnTo>
                  <a:pt x="7557" y="4365"/>
                </a:lnTo>
                <a:lnTo>
                  <a:pt x="7851" y="3998"/>
                </a:lnTo>
                <a:lnTo>
                  <a:pt x="8144" y="3595"/>
                </a:lnTo>
                <a:lnTo>
                  <a:pt x="8291" y="3375"/>
                </a:lnTo>
                <a:lnTo>
                  <a:pt x="8401" y="3191"/>
                </a:lnTo>
                <a:lnTo>
                  <a:pt x="8474" y="2935"/>
                </a:lnTo>
                <a:lnTo>
                  <a:pt x="8511" y="2714"/>
                </a:lnTo>
                <a:lnTo>
                  <a:pt x="8511" y="2494"/>
                </a:lnTo>
                <a:lnTo>
                  <a:pt x="8437" y="2311"/>
                </a:lnTo>
                <a:lnTo>
                  <a:pt x="8327" y="2164"/>
                </a:lnTo>
                <a:lnTo>
                  <a:pt x="8217" y="2017"/>
                </a:lnTo>
                <a:lnTo>
                  <a:pt x="8071" y="1907"/>
                </a:lnTo>
                <a:lnTo>
                  <a:pt x="7887" y="1834"/>
                </a:lnTo>
                <a:lnTo>
                  <a:pt x="7667" y="1797"/>
                </a:lnTo>
                <a:lnTo>
                  <a:pt x="7484" y="1761"/>
                </a:lnTo>
                <a:close/>
                <a:moveTo>
                  <a:pt x="954" y="0"/>
                </a:moveTo>
                <a:lnTo>
                  <a:pt x="771" y="37"/>
                </a:lnTo>
                <a:lnTo>
                  <a:pt x="624" y="110"/>
                </a:lnTo>
                <a:lnTo>
                  <a:pt x="441" y="183"/>
                </a:lnTo>
                <a:lnTo>
                  <a:pt x="294" y="257"/>
                </a:lnTo>
                <a:lnTo>
                  <a:pt x="147" y="404"/>
                </a:lnTo>
                <a:lnTo>
                  <a:pt x="37" y="514"/>
                </a:lnTo>
                <a:lnTo>
                  <a:pt x="1" y="587"/>
                </a:lnTo>
                <a:lnTo>
                  <a:pt x="1" y="660"/>
                </a:lnTo>
                <a:lnTo>
                  <a:pt x="74" y="770"/>
                </a:lnTo>
                <a:lnTo>
                  <a:pt x="184" y="844"/>
                </a:lnTo>
                <a:lnTo>
                  <a:pt x="257" y="844"/>
                </a:lnTo>
                <a:lnTo>
                  <a:pt x="331" y="807"/>
                </a:lnTo>
                <a:lnTo>
                  <a:pt x="661" y="660"/>
                </a:lnTo>
                <a:lnTo>
                  <a:pt x="844" y="624"/>
                </a:lnTo>
                <a:lnTo>
                  <a:pt x="1028" y="587"/>
                </a:lnTo>
                <a:lnTo>
                  <a:pt x="991" y="624"/>
                </a:lnTo>
                <a:lnTo>
                  <a:pt x="991" y="844"/>
                </a:lnTo>
                <a:lnTo>
                  <a:pt x="991" y="1064"/>
                </a:lnTo>
                <a:lnTo>
                  <a:pt x="1101" y="1467"/>
                </a:lnTo>
                <a:lnTo>
                  <a:pt x="1358" y="2641"/>
                </a:lnTo>
                <a:lnTo>
                  <a:pt x="2312" y="7263"/>
                </a:lnTo>
                <a:lnTo>
                  <a:pt x="2348" y="7336"/>
                </a:lnTo>
                <a:lnTo>
                  <a:pt x="2422" y="7410"/>
                </a:lnTo>
                <a:lnTo>
                  <a:pt x="2495" y="7446"/>
                </a:lnTo>
                <a:lnTo>
                  <a:pt x="2678" y="7446"/>
                </a:lnTo>
                <a:lnTo>
                  <a:pt x="2752" y="7410"/>
                </a:lnTo>
                <a:lnTo>
                  <a:pt x="2825" y="7336"/>
                </a:lnTo>
                <a:lnTo>
                  <a:pt x="2862" y="7263"/>
                </a:lnTo>
                <a:lnTo>
                  <a:pt x="4072" y="4108"/>
                </a:lnTo>
                <a:lnTo>
                  <a:pt x="5246" y="990"/>
                </a:lnTo>
                <a:lnTo>
                  <a:pt x="6457" y="917"/>
                </a:lnTo>
                <a:lnTo>
                  <a:pt x="7667" y="880"/>
                </a:lnTo>
                <a:lnTo>
                  <a:pt x="8988" y="917"/>
                </a:lnTo>
                <a:lnTo>
                  <a:pt x="9648" y="990"/>
                </a:lnTo>
                <a:lnTo>
                  <a:pt x="9978" y="990"/>
                </a:lnTo>
                <a:lnTo>
                  <a:pt x="10308" y="954"/>
                </a:lnTo>
                <a:lnTo>
                  <a:pt x="10382" y="917"/>
                </a:lnTo>
                <a:lnTo>
                  <a:pt x="10455" y="880"/>
                </a:lnTo>
                <a:lnTo>
                  <a:pt x="10492" y="807"/>
                </a:lnTo>
                <a:lnTo>
                  <a:pt x="10492" y="734"/>
                </a:lnTo>
                <a:lnTo>
                  <a:pt x="10418" y="587"/>
                </a:lnTo>
                <a:lnTo>
                  <a:pt x="10382" y="514"/>
                </a:lnTo>
                <a:lnTo>
                  <a:pt x="10308" y="477"/>
                </a:lnTo>
                <a:lnTo>
                  <a:pt x="10015" y="404"/>
                </a:lnTo>
                <a:lnTo>
                  <a:pt x="9721" y="367"/>
                </a:lnTo>
                <a:lnTo>
                  <a:pt x="9134" y="330"/>
                </a:lnTo>
                <a:lnTo>
                  <a:pt x="7814" y="293"/>
                </a:lnTo>
                <a:lnTo>
                  <a:pt x="6420" y="330"/>
                </a:lnTo>
                <a:lnTo>
                  <a:pt x="5026" y="404"/>
                </a:lnTo>
                <a:lnTo>
                  <a:pt x="4916" y="440"/>
                </a:lnTo>
                <a:lnTo>
                  <a:pt x="4843" y="477"/>
                </a:lnTo>
                <a:lnTo>
                  <a:pt x="4806" y="550"/>
                </a:lnTo>
                <a:lnTo>
                  <a:pt x="4733" y="624"/>
                </a:lnTo>
                <a:lnTo>
                  <a:pt x="2678" y="6162"/>
                </a:lnTo>
                <a:lnTo>
                  <a:pt x="2128" y="3705"/>
                </a:lnTo>
                <a:lnTo>
                  <a:pt x="1725" y="1981"/>
                </a:lnTo>
                <a:lnTo>
                  <a:pt x="1541" y="1210"/>
                </a:lnTo>
                <a:lnTo>
                  <a:pt x="1468" y="844"/>
                </a:lnTo>
                <a:lnTo>
                  <a:pt x="1431" y="660"/>
                </a:lnTo>
                <a:lnTo>
                  <a:pt x="1395" y="550"/>
                </a:lnTo>
                <a:lnTo>
                  <a:pt x="1431" y="550"/>
                </a:lnTo>
                <a:lnTo>
                  <a:pt x="1468" y="514"/>
                </a:lnTo>
                <a:lnTo>
                  <a:pt x="1468" y="477"/>
                </a:lnTo>
                <a:lnTo>
                  <a:pt x="1505" y="367"/>
                </a:lnTo>
                <a:lnTo>
                  <a:pt x="1505" y="220"/>
                </a:lnTo>
                <a:lnTo>
                  <a:pt x="1468" y="110"/>
                </a:lnTo>
                <a:lnTo>
                  <a:pt x="1395" y="73"/>
                </a:lnTo>
                <a:lnTo>
                  <a:pt x="1321" y="37"/>
                </a:lnTo>
                <a:lnTo>
                  <a:pt x="1138" y="0"/>
                </a:lnTo>
                <a:close/>
              </a:path>
            </a:pathLst>
          </a:custGeom>
          <a:solidFill>
            <a:srgbClr val="6D9EE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A4C2F4"/>
              </a:solidFill>
              <a:latin typeface="Arial"/>
              <a:ea typeface="Arial"/>
              <a:cs typeface="Arial"/>
              <a:sym typeface="Arial"/>
            </a:endParaRPr>
          </a:p>
        </p:txBody>
      </p:sp>
      <p:sp>
        <p:nvSpPr>
          <p:cNvPr id="953" name="Google Shape;953;p42"/>
          <p:cNvSpPr/>
          <p:nvPr/>
        </p:nvSpPr>
        <p:spPr>
          <a:xfrm>
            <a:off x="3949125" y="4950125"/>
            <a:ext cx="288245" cy="184202"/>
          </a:xfrm>
          <a:custGeom>
            <a:avLst/>
            <a:gdLst/>
            <a:ahLst/>
            <a:cxnLst/>
            <a:rect l="l" t="t" r="r" b="b"/>
            <a:pathLst>
              <a:path w="10162" h="6494" extrusionOk="0">
                <a:moveTo>
                  <a:pt x="8291" y="587"/>
                </a:moveTo>
                <a:lnTo>
                  <a:pt x="8291" y="698"/>
                </a:lnTo>
                <a:lnTo>
                  <a:pt x="8327" y="771"/>
                </a:lnTo>
                <a:lnTo>
                  <a:pt x="8401" y="808"/>
                </a:lnTo>
                <a:lnTo>
                  <a:pt x="8474" y="808"/>
                </a:lnTo>
                <a:lnTo>
                  <a:pt x="8768" y="771"/>
                </a:lnTo>
                <a:lnTo>
                  <a:pt x="8914" y="771"/>
                </a:lnTo>
                <a:lnTo>
                  <a:pt x="8988" y="808"/>
                </a:lnTo>
                <a:lnTo>
                  <a:pt x="9024" y="844"/>
                </a:lnTo>
                <a:lnTo>
                  <a:pt x="9208" y="1101"/>
                </a:lnTo>
                <a:lnTo>
                  <a:pt x="9318" y="1321"/>
                </a:lnTo>
                <a:lnTo>
                  <a:pt x="9465" y="1615"/>
                </a:lnTo>
                <a:lnTo>
                  <a:pt x="9538" y="1871"/>
                </a:lnTo>
                <a:lnTo>
                  <a:pt x="9611" y="2165"/>
                </a:lnTo>
                <a:lnTo>
                  <a:pt x="9648" y="2458"/>
                </a:lnTo>
                <a:lnTo>
                  <a:pt x="9648" y="2715"/>
                </a:lnTo>
                <a:lnTo>
                  <a:pt x="9575" y="2972"/>
                </a:lnTo>
                <a:lnTo>
                  <a:pt x="9501" y="3229"/>
                </a:lnTo>
                <a:lnTo>
                  <a:pt x="9354" y="3485"/>
                </a:lnTo>
                <a:lnTo>
                  <a:pt x="9171" y="3669"/>
                </a:lnTo>
                <a:lnTo>
                  <a:pt x="8988" y="3852"/>
                </a:lnTo>
                <a:lnTo>
                  <a:pt x="8731" y="3962"/>
                </a:lnTo>
                <a:lnTo>
                  <a:pt x="8474" y="3999"/>
                </a:lnTo>
                <a:lnTo>
                  <a:pt x="8327" y="3999"/>
                </a:lnTo>
                <a:lnTo>
                  <a:pt x="8217" y="3925"/>
                </a:lnTo>
                <a:lnTo>
                  <a:pt x="8107" y="3852"/>
                </a:lnTo>
                <a:lnTo>
                  <a:pt x="7997" y="3742"/>
                </a:lnTo>
                <a:lnTo>
                  <a:pt x="7851" y="3485"/>
                </a:lnTo>
                <a:lnTo>
                  <a:pt x="7740" y="3229"/>
                </a:lnTo>
                <a:lnTo>
                  <a:pt x="7630" y="2935"/>
                </a:lnTo>
                <a:lnTo>
                  <a:pt x="7594" y="2605"/>
                </a:lnTo>
                <a:lnTo>
                  <a:pt x="7557" y="2311"/>
                </a:lnTo>
                <a:lnTo>
                  <a:pt x="7594" y="1981"/>
                </a:lnTo>
                <a:lnTo>
                  <a:pt x="7630" y="1578"/>
                </a:lnTo>
                <a:lnTo>
                  <a:pt x="7777" y="1211"/>
                </a:lnTo>
                <a:lnTo>
                  <a:pt x="7887" y="1028"/>
                </a:lnTo>
                <a:lnTo>
                  <a:pt x="7997" y="844"/>
                </a:lnTo>
                <a:lnTo>
                  <a:pt x="8107" y="698"/>
                </a:lnTo>
                <a:lnTo>
                  <a:pt x="8291" y="587"/>
                </a:lnTo>
                <a:close/>
                <a:moveTo>
                  <a:pt x="8401" y="147"/>
                </a:moveTo>
                <a:lnTo>
                  <a:pt x="8181" y="221"/>
                </a:lnTo>
                <a:lnTo>
                  <a:pt x="7961" y="294"/>
                </a:lnTo>
                <a:lnTo>
                  <a:pt x="7814" y="404"/>
                </a:lnTo>
                <a:lnTo>
                  <a:pt x="7667" y="551"/>
                </a:lnTo>
                <a:lnTo>
                  <a:pt x="7520" y="698"/>
                </a:lnTo>
                <a:lnTo>
                  <a:pt x="7410" y="881"/>
                </a:lnTo>
                <a:lnTo>
                  <a:pt x="7264" y="1284"/>
                </a:lnTo>
                <a:lnTo>
                  <a:pt x="7154" y="1688"/>
                </a:lnTo>
                <a:lnTo>
                  <a:pt x="7117" y="2055"/>
                </a:lnTo>
                <a:lnTo>
                  <a:pt x="7080" y="2458"/>
                </a:lnTo>
                <a:lnTo>
                  <a:pt x="7154" y="2935"/>
                </a:lnTo>
                <a:lnTo>
                  <a:pt x="7264" y="3375"/>
                </a:lnTo>
                <a:lnTo>
                  <a:pt x="7410" y="3779"/>
                </a:lnTo>
                <a:lnTo>
                  <a:pt x="7520" y="3962"/>
                </a:lnTo>
                <a:lnTo>
                  <a:pt x="7667" y="4146"/>
                </a:lnTo>
                <a:lnTo>
                  <a:pt x="7814" y="4292"/>
                </a:lnTo>
                <a:lnTo>
                  <a:pt x="7961" y="4402"/>
                </a:lnTo>
                <a:lnTo>
                  <a:pt x="8144" y="4476"/>
                </a:lnTo>
                <a:lnTo>
                  <a:pt x="8364" y="4512"/>
                </a:lnTo>
                <a:lnTo>
                  <a:pt x="8584" y="4512"/>
                </a:lnTo>
                <a:lnTo>
                  <a:pt x="8768" y="4476"/>
                </a:lnTo>
                <a:lnTo>
                  <a:pt x="8988" y="4439"/>
                </a:lnTo>
                <a:lnTo>
                  <a:pt x="9134" y="4366"/>
                </a:lnTo>
                <a:lnTo>
                  <a:pt x="9318" y="4256"/>
                </a:lnTo>
                <a:lnTo>
                  <a:pt x="9465" y="4146"/>
                </a:lnTo>
                <a:lnTo>
                  <a:pt x="9721" y="3852"/>
                </a:lnTo>
                <a:lnTo>
                  <a:pt x="9905" y="3522"/>
                </a:lnTo>
                <a:lnTo>
                  <a:pt x="10051" y="3118"/>
                </a:lnTo>
                <a:lnTo>
                  <a:pt x="10161" y="2752"/>
                </a:lnTo>
                <a:lnTo>
                  <a:pt x="10161" y="2348"/>
                </a:lnTo>
                <a:lnTo>
                  <a:pt x="10125" y="2091"/>
                </a:lnTo>
                <a:lnTo>
                  <a:pt x="10051" y="1761"/>
                </a:lnTo>
                <a:lnTo>
                  <a:pt x="9941" y="1394"/>
                </a:lnTo>
                <a:lnTo>
                  <a:pt x="9758" y="1064"/>
                </a:lnTo>
                <a:lnTo>
                  <a:pt x="9575" y="734"/>
                </a:lnTo>
                <a:lnTo>
                  <a:pt x="9354" y="441"/>
                </a:lnTo>
                <a:lnTo>
                  <a:pt x="9244" y="331"/>
                </a:lnTo>
                <a:lnTo>
                  <a:pt x="9098" y="257"/>
                </a:lnTo>
                <a:lnTo>
                  <a:pt x="8988" y="221"/>
                </a:lnTo>
                <a:lnTo>
                  <a:pt x="8841" y="184"/>
                </a:lnTo>
                <a:lnTo>
                  <a:pt x="8621" y="147"/>
                </a:lnTo>
                <a:close/>
                <a:moveTo>
                  <a:pt x="3999" y="1"/>
                </a:moveTo>
                <a:lnTo>
                  <a:pt x="3926" y="37"/>
                </a:lnTo>
                <a:lnTo>
                  <a:pt x="3852" y="111"/>
                </a:lnTo>
                <a:lnTo>
                  <a:pt x="3816" y="404"/>
                </a:lnTo>
                <a:lnTo>
                  <a:pt x="3779" y="734"/>
                </a:lnTo>
                <a:lnTo>
                  <a:pt x="3705" y="1321"/>
                </a:lnTo>
                <a:lnTo>
                  <a:pt x="3632" y="2458"/>
                </a:lnTo>
                <a:lnTo>
                  <a:pt x="2898" y="2385"/>
                </a:lnTo>
                <a:lnTo>
                  <a:pt x="2128" y="2385"/>
                </a:lnTo>
                <a:lnTo>
                  <a:pt x="1395" y="2422"/>
                </a:lnTo>
                <a:lnTo>
                  <a:pt x="1028" y="2495"/>
                </a:lnTo>
                <a:lnTo>
                  <a:pt x="661" y="2568"/>
                </a:lnTo>
                <a:lnTo>
                  <a:pt x="661" y="2495"/>
                </a:lnTo>
                <a:lnTo>
                  <a:pt x="588" y="2458"/>
                </a:lnTo>
                <a:lnTo>
                  <a:pt x="551" y="2495"/>
                </a:lnTo>
                <a:lnTo>
                  <a:pt x="478" y="1651"/>
                </a:lnTo>
                <a:lnTo>
                  <a:pt x="441" y="918"/>
                </a:lnTo>
                <a:lnTo>
                  <a:pt x="404" y="551"/>
                </a:lnTo>
                <a:lnTo>
                  <a:pt x="367" y="184"/>
                </a:lnTo>
                <a:lnTo>
                  <a:pt x="331" y="111"/>
                </a:lnTo>
                <a:lnTo>
                  <a:pt x="147" y="111"/>
                </a:lnTo>
                <a:lnTo>
                  <a:pt x="111" y="184"/>
                </a:lnTo>
                <a:lnTo>
                  <a:pt x="37" y="514"/>
                </a:lnTo>
                <a:lnTo>
                  <a:pt x="1" y="881"/>
                </a:lnTo>
                <a:lnTo>
                  <a:pt x="1" y="1578"/>
                </a:lnTo>
                <a:lnTo>
                  <a:pt x="37" y="2275"/>
                </a:lnTo>
                <a:lnTo>
                  <a:pt x="111" y="2972"/>
                </a:lnTo>
                <a:lnTo>
                  <a:pt x="184" y="3632"/>
                </a:lnTo>
                <a:lnTo>
                  <a:pt x="294" y="4329"/>
                </a:lnTo>
                <a:lnTo>
                  <a:pt x="404" y="4989"/>
                </a:lnTo>
                <a:lnTo>
                  <a:pt x="478" y="5356"/>
                </a:lnTo>
                <a:lnTo>
                  <a:pt x="551" y="5503"/>
                </a:lnTo>
                <a:lnTo>
                  <a:pt x="588" y="5650"/>
                </a:lnTo>
                <a:lnTo>
                  <a:pt x="551" y="5723"/>
                </a:lnTo>
                <a:lnTo>
                  <a:pt x="588" y="5833"/>
                </a:lnTo>
                <a:lnTo>
                  <a:pt x="661" y="5906"/>
                </a:lnTo>
                <a:lnTo>
                  <a:pt x="734" y="5943"/>
                </a:lnTo>
                <a:lnTo>
                  <a:pt x="881" y="5943"/>
                </a:lnTo>
                <a:lnTo>
                  <a:pt x="954" y="5906"/>
                </a:lnTo>
                <a:lnTo>
                  <a:pt x="1028" y="5833"/>
                </a:lnTo>
                <a:lnTo>
                  <a:pt x="1064" y="5760"/>
                </a:lnTo>
                <a:lnTo>
                  <a:pt x="1064" y="5650"/>
                </a:lnTo>
                <a:lnTo>
                  <a:pt x="1064" y="5466"/>
                </a:lnTo>
                <a:lnTo>
                  <a:pt x="881" y="4696"/>
                </a:lnTo>
                <a:lnTo>
                  <a:pt x="734" y="3889"/>
                </a:lnTo>
                <a:lnTo>
                  <a:pt x="624" y="3082"/>
                </a:lnTo>
                <a:lnTo>
                  <a:pt x="588" y="2935"/>
                </a:lnTo>
                <a:lnTo>
                  <a:pt x="991" y="2972"/>
                </a:lnTo>
                <a:lnTo>
                  <a:pt x="1358" y="2935"/>
                </a:lnTo>
                <a:lnTo>
                  <a:pt x="2128" y="2898"/>
                </a:lnTo>
                <a:lnTo>
                  <a:pt x="2862" y="2898"/>
                </a:lnTo>
                <a:lnTo>
                  <a:pt x="3632" y="2972"/>
                </a:lnTo>
                <a:lnTo>
                  <a:pt x="3559" y="4256"/>
                </a:lnTo>
                <a:lnTo>
                  <a:pt x="3485" y="4843"/>
                </a:lnTo>
                <a:lnTo>
                  <a:pt x="3485" y="4989"/>
                </a:lnTo>
                <a:lnTo>
                  <a:pt x="3522" y="5173"/>
                </a:lnTo>
                <a:lnTo>
                  <a:pt x="3559" y="5283"/>
                </a:lnTo>
                <a:lnTo>
                  <a:pt x="3632" y="5393"/>
                </a:lnTo>
                <a:lnTo>
                  <a:pt x="3669" y="5429"/>
                </a:lnTo>
                <a:lnTo>
                  <a:pt x="3742" y="5466"/>
                </a:lnTo>
                <a:lnTo>
                  <a:pt x="3852" y="5393"/>
                </a:lnTo>
                <a:lnTo>
                  <a:pt x="3926" y="5319"/>
                </a:lnTo>
                <a:lnTo>
                  <a:pt x="3999" y="5209"/>
                </a:lnTo>
                <a:lnTo>
                  <a:pt x="4036" y="4916"/>
                </a:lnTo>
                <a:lnTo>
                  <a:pt x="4036" y="4366"/>
                </a:lnTo>
                <a:lnTo>
                  <a:pt x="4109" y="2935"/>
                </a:lnTo>
                <a:lnTo>
                  <a:pt x="4146" y="1468"/>
                </a:lnTo>
                <a:lnTo>
                  <a:pt x="4182" y="771"/>
                </a:lnTo>
                <a:lnTo>
                  <a:pt x="4182" y="441"/>
                </a:lnTo>
                <a:lnTo>
                  <a:pt x="4146" y="111"/>
                </a:lnTo>
                <a:lnTo>
                  <a:pt x="4072" y="37"/>
                </a:lnTo>
                <a:lnTo>
                  <a:pt x="3999" y="1"/>
                </a:lnTo>
                <a:close/>
                <a:moveTo>
                  <a:pt x="5503" y="3779"/>
                </a:moveTo>
                <a:lnTo>
                  <a:pt x="5246" y="3815"/>
                </a:lnTo>
                <a:lnTo>
                  <a:pt x="5026" y="3925"/>
                </a:lnTo>
                <a:lnTo>
                  <a:pt x="4879" y="3999"/>
                </a:lnTo>
                <a:lnTo>
                  <a:pt x="4806" y="4109"/>
                </a:lnTo>
                <a:lnTo>
                  <a:pt x="4806" y="4146"/>
                </a:lnTo>
                <a:lnTo>
                  <a:pt x="4843" y="4182"/>
                </a:lnTo>
                <a:lnTo>
                  <a:pt x="4916" y="4256"/>
                </a:lnTo>
                <a:lnTo>
                  <a:pt x="5246" y="4256"/>
                </a:lnTo>
                <a:lnTo>
                  <a:pt x="5723" y="4219"/>
                </a:lnTo>
                <a:lnTo>
                  <a:pt x="5723" y="4219"/>
                </a:lnTo>
                <a:lnTo>
                  <a:pt x="5686" y="4329"/>
                </a:lnTo>
                <a:lnTo>
                  <a:pt x="5576" y="4439"/>
                </a:lnTo>
                <a:lnTo>
                  <a:pt x="5393" y="4622"/>
                </a:lnTo>
                <a:lnTo>
                  <a:pt x="5026" y="5099"/>
                </a:lnTo>
                <a:lnTo>
                  <a:pt x="4659" y="5613"/>
                </a:lnTo>
                <a:lnTo>
                  <a:pt x="4366" y="6126"/>
                </a:lnTo>
                <a:lnTo>
                  <a:pt x="4329" y="6273"/>
                </a:lnTo>
                <a:lnTo>
                  <a:pt x="4366" y="6420"/>
                </a:lnTo>
                <a:lnTo>
                  <a:pt x="4476" y="6493"/>
                </a:lnTo>
                <a:lnTo>
                  <a:pt x="4623" y="6493"/>
                </a:lnTo>
                <a:lnTo>
                  <a:pt x="6310" y="6126"/>
                </a:lnTo>
                <a:lnTo>
                  <a:pt x="6383" y="6090"/>
                </a:lnTo>
                <a:lnTo>
                  <a:pt x="6457" y="6016"/>
                </a:lnTo>
                <a:lnTo>
                  <a:pt x="6493" y="5943"/>
                </a:lnTo>
                <a:lnTo>
                  <a:pt x="6457" y="5833"/>
                </a:lnTo>
                <a:lnTo>
                  <a:pt x="6420" y="5760"/>
                </a:lnTo>
                <a:lnTo>
                  <a:pt x="6383" y="5686"/>
                </a:lnTo>
                <a:lnTo>
                  <a:pt x="6273" y="5650"/>
                </a:lnTo>
                <a:lnTo>
                  <a:pt x="6163" y="5650"/>
                </a:lnTo>
                <a:lnTo>
                  <a:pt x="5026" y="5906"/>
                </a:lnTo>
                <a:lnTo>
                  <a:pt x="5319" y="5466"/>
                </a:lnTo>
                <a:lnTo>
                  <a:pt x="5650" y="5063"/>
                </a:lnTo>
                <a:lnTo>
                  <a:pt x="5870" y="4806"/>
                </a:lnTo>
                <a:lnTo>
                  <a:pt x="6053" y="4549"/>
                </a:lnTo>
                <a:lnTo>
                  <a:pt x="6126" y="4402"/>
                </a:lnTo>
                <a:lnTo>
                  <a:pt x="6200" y="4256"/>
                </a:lnTo>
                <a:lnTo>
                  <a:pt x="6200" y="4109"/>
                </a:lnTo>
                <a:lnTo>
                  <a:pt x="6200" y="3925"/>
                </a:lnTo>
                <a:lnTo>
                  <a:pt x="6163" y="3889"/>
                </a:lnTo>
                <a:lnTo>
                  <a:pt x="6126" y="3815"/>
                </a:lnTo>
                <a:lnTo>
                  <a:pt x="5980" y="3779"/>
                </a:lnTo>
                <a:close/>
              </a:path>
            </a:pathLst>
          </a:custGeom>
          <a:solidFill>
            <a:srgbClr val="6D9EE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A4C2F4"/>
              </a:solidFill>
              <a:latin typeface="Arial"/>
              <a:ea typeface="Arial"/>
              <a:cs typeface="Arial"/>
              <a:sym typeface="Arial"/>
            </a:endParaRPr>
          </a:p>
        </p:txBody>
      </p:sp>
      <p:sp>
        <p:nvSpPr>
          <p:cNvPr id="954" name="Google Shape;954;p42"/>
          <p:cNvSpPr/>
          <p:nvPr/>
        </p:nvSpPr>
        <p:spPr>
          <a:xfrm>
            <a:off x="1360115" y="4780234"/>
            <a:ext cx="323616" cy="321546"/>
          </a:xfrm>
          <a:custGeom>
            <a:avLst/>
            <a:gdLst/>
            <a:ahLst/>
            <a:cxnLst/>
            <a:rect l="l" t="t" r="r" b="b"/>
            <a:pathLst>
              <a:path w="11409" h="11336" extrusionOk="0">
                <a:moveTo>
                  <a:pt x="5173" y="4219"/>
                </a:moveTo>
                <a:lnTo>
                  <a:pt x="5136" y="4256"/>
                </a:lnTo>
                <a:lnTo>
                  <a:pt x="5100" y="4292"/>
                </a:lnTo>
                <a:lnTo>
                  <a:pt x="4990" y="4366"/>
                </a:lnTo>
                <a:lnTo>
                  <a:pt x="4916" y="4476"/>
                </a:lnTo>
                <a:lnTo>
                  <a:pt x="4916" y="4512"/>
                </a:lnTo>
                <a:lnTo>
                  <a:pt x="4843" y="4659"/>
                </a:lnTo>
                <a:lnTo>
                  <a:pt x="4843" y="4769"/>
                </a:lnTo>
                <a:lnTo>
                  <a:pt x="4880" y="4843"/>
                </a:lnTo>
                <a:lnTo>
                  <a:pt x="4990" y="4916"/>
                </a:lnTo>
                <a:lnTo>
                  <a:pt x="5100" y="4989"/>
                </a:lnTo>
                <a:lnTo>
                  <a:pt x="5283" y="4989"/>
                </a:lnTo>
                <a:lnTo>
                  <a:pt x="5430" y="4916"/>
                </a:lnTo>
                <a:lnTo>
                  <a:pt x="5540" y="4769"/>
                </a:lnTo>
                <a:lnTo>
                  <a:pt x="5577" y="4696"/>
                </a:lnTo>
                <a:lnTo>
                  <a:pt x="5613" y="4623"/>
                </a:lnTo>
                <a:lnTo>
                  <a:pt x="5577" y="4549"/>
                </a:lnTo>
                <a:lnTo>
                  <a:pt x="5577" y="4476"/>
                </a:lnTo>
                <a:lnTo>
                  <a:pt x="5430" y="4402"/>
                </a:lnTo>
                <a:lnTo>
                  <a:pt x="5320" y="4366"/>
                </a:lnTo>
                <a:lnTo>
                  <a:pt x="5320" y="4292"/>
                </a:lnTo>
                <a:lnTo>
                  <a:pt x="5246" y="4256"/>
                </a:lnTo>
                <a:lnTo>
                  <a:pt x="5173" y="4219"/>
                </a:lnTo>
                <a:close/>
                <a:moveTo>
                  <a:pt x="5980" y="6016"/>
                </a:moveTo>
                <a:lnTo>
                  <a:pt x="6017" y="6053"/>
                </a:lnTo>
                <a:lnTo>
                  <a:pt x="6053" y="6126"/>
                </a:lnTo>
                <a:lnTo>
                  <a:pt x="6053" y="6200"/>
                </a:lnTo>
                <a:lnTo>
                  <a:pt x="5907" y="6237"/>
                </a:lnTo>
                <a:lnTo>
                  <a:pt x="5943" y="6090"/>
                </a:lnTo>
                <a:lnTo>
                  <a:pt x="5980" y="6016"/>
                </a:lnTo>
                <a:close/>
                <a:moveTo>
                  <a:pt x="5833" y="5613"/>
                </a:moveTo>
                <a:lnTo>
                  <a:pt x="5723" y="5650"/>
                </a:lnTo>
                <a:lnTo>
                  <a:pt x="5650" y="5723"/>
                </a:lnTo>
                <a:lnTo>
                  <a:pt x="5613" y="5796"/>
                </a:lnTo>
                <a:lnTo>
                  <a:pt x="5613" y="5870"/>
                </a:lnTo>
                <a:lnTo>
                  <a:pt x="5687" y="5943"/>
                </a:lnTo>
                <a:lnTo>
                  <a:pt x="5577" y="6163"/>
                </a:lnTo>
                <a:lnTo>
                  <a:pt x="5540" y="6420"/>
                </a:lnTo>
                <a:lnTo>
                  <a:pt x="5577" y="6530"/>
                </a:lnTo>
                <a:lnTo>
                  <a:pt x="5687" y="6567"/>
                </a:lnTo>
                <a:lnTo>
                  <a:pt x="5833" y="6603"/>
                </a:lnTo>
                <a:lnTo>
                  <a:pt x="5980" y="6603"/>
                </a:lnTo>
                <a:lnTo>
                  <a:pt x="6090" y="6567"/>
                </a:lnTo>
                <a:lnTo>
                  <a:pt x="6237" y="6530"/>
                </a:lnTo>
                <a:lnTo>
                  <a:pt x="6347" y="6457"/>
                </a:lnTo>
                <a:lnTo>
                  <a:pt x="6420" y="6347"/>
                </a:lnTo>
                <a:lnTo>
                  <a:pt x="6457" y="6200"/>
                </a:lnTo>
                <a:lnTo>
                  <a:pt x="6457" y="6053"/>
                </a:lnTo>
                <a:lnTo>
                  <a:pt x="6420" y="5943"/>
                </a:lnTo>
                <a:lnTo>
                  <a:pt x="6347" y="5833"/>
                </a:lnTo>
                <a:lnTo>
                  <a:pt x="6274" y="5760"/>
                </a:lnTo>
                <a:lnTo>
                  <a:pt x="6163" y="5686"/>
                </a:lnTo>
                <a:lnTo>
                  <a:pt x="6053" y="5650"/>
                </a:lnTo>
                <a:lnTo>
                  <a:pt x="5943" y="5613"/>
                </a:lnTo>
                <a:close/>
                <a:moveTo>
                  <a:pt x="3926" y="441"/>
                </a:moveTo>
                <a:lnTo>
                  <a:pt x="4623" y="478"/>
                </a:lnTo>
                <a:lnTo>
                  <a:pt x="5356" y="478"/>
                </a:lnTo>
                <a:lnTo>
                  <a:pt x="6824" y="551"/>
                </a:lnTo>
                <a:lnTo>
                  <a:pt x="7631" y="551"/>
                </a:lnTo>
                <a:lnTo>
                  <a:pt x="7704" y="734"/>
                </a:lnTo>
                <a:lnTo>
                  <a:pt x="7777" y="1064"/>
                </a:lnTo>
                <a:lnTo>
                  <a:pt x="7521" y="1174"/>
                </a:lnTo>
                <a:lnTo>
                  <a:pt x="7191" y="1211"/>
                </a:lnTo>
                <a:lnTo>
                  <a:pt x="7044" y="1211"/>
                </a:lnTo>
                <a:lnTo>
                  <a:pt x="6860" y="1174"/>
                </a:lnTo>
                <a:lnTo>
                  <a:pt x="6714" y="1174"/>
                </a:lnTo>
                <a:lnTo>
                  <a:pt x="6530" y="1211"/>
                </a:lnTo>
                <a:lnTo>
                  <a:pt x="6494" y="1248"/>
                </a:lnTo>
                <a:lnTo>
                  <a:pt x="6457" y="1321"/>
                </a:lnTo>
                <a:lnTo>
                  <a:pt x="6420" y="1395"/>
                </a:lnTo>
                <a:lnTo>
                  <a:pt x="6457" y="1468"/>
                </a:lnTo>
                <a:lnTo>
                  <a:pt x="6457" y="1505"/>
                </a:lnTo>
                <a:lnTo>
                  <a:pt x="6494" y="1578"/>
                </a:lnTo>
                <a:lnTo>
                  <a:pt x="6567" y="1651"/>
                </a:lnTo>
                <a:lnTo>
                  <a:pt x="6567" y="1871"/>
                </a:lnTo>
                <a:lnTo>
                  <a:pt x="6567" y="2092"/>
                </a:lnTo>
                <a:lnTo>
                  <a:pt x="6640" y="2642"/>
                </a:lnTo>
                <a:lnTo>
                  <a:pt x="6677" y="3192"/>
                </a:lnTo>
                <a:lnTo>
                  <a:pt x="6714" y="3632"/>
                </a:lnTo>
                <a:lnTo>
                  <a:pt x="6714" y="4072"/>
                </a:lnTo>
                <a:lnTo>
                  <a:pt x="6677" y="4586"/>
                </a:lnTo>
                <a:lnTo>
                  <a:pt x="6640" y="4843"/>
                </a:lnTo>
                <a:lnTo>
                  <a:pt x="6640" y="5099"/>
                </a:lnTo>
                <a:lnTo>
                  <a:pt x="6677" y="5246"/>
                </a:lnTo>
                <a:lnTo>
                  <a:pt x="6640" y="5319"/>
                </a:lnTo>
                <a:lnTo>
                  <a:pt x="6640" y="5393"/>
                </a:lnTo>
                <a:lnTo>
                  <a:pt x="6640" y="5466"/>
                </a:lnTo>
                <a:lnTo>
                  <a:pt x="6714" y="5540"/>
                </a:lnTo>
                <a:lnTo>
                  <a:pt x="7117" y="5796"/>
                </a:lnTo>
                <a:lnTo>
                  <a:pt x="7484" y="6016"/>
                </a:lnTo>
                <a:lnTo>
                  <a:pt x="7851" y="6310"/>
                </a:lnTo>
                <a:lnTo>
                  <a:pt x="8218" y="6640"/>
                </a:lnTo>
                <a:lnTo>
                  <a:pt x="8915" y="7300"/>
                </a:lnTo>
                <a:lnTo>
                  <a:pt x="8621" y="7337"/>
                </a:lnTo>
                <a:lnTo>
                  <a:pt x="8328" y="7300"/>
                </a:lnTo>
                <a:lnTo>
                  <a:pt x="8108" y="7227"/>
                </a:lnTo>
                <a:lnTo>
                  <a:pt x="7887" y="7154"/>
                </a:lnTo>
                <a:lnTo>
                  <a:pt x="7484" y="6933"/>
                </a:lnTo>
                <a:lnTo>
                  <a:pt x="7117" y="6823"/>
                </a:lnTo>
                <a:lnTo>
                  <a:pt x="6750" y="6787"/>
                </a:lnTo>
                <a:lnTo>
                  <a:pt x="6384" y="6823"/>
                </a:lnTo>
                <a:lnTo>
                  <a:pt x="5980" y="6933"/>
                </a:lnTo>
                <a:lnTo>
                  <a:pt x="5577" y="7044"/>
                </a:lnTo>
                <a:lnTo>
                  <a:pt x="5210" y="7227"/>
                </a:lnTo>
                <a:lnTo>
                  <a:pt x="4843" y="7374"/>
                </a:lnTo>
                <a:lnTo>
                  <a:pt x="4439" y="7520"/>
                </a:lnTo>
                <a:lnTo>
                  <a:pt x="4109" y="7557"/>
                </a:lnTo>
                <a:lnTo>
                  <a:pt x="3816" y="7594"/>
                </a:lnTo>
                <a:lnTo>
                  <a:pt x="3889" y="7557"/>
                </a:lnTo>
                <a:lnTo>
                  <a:pt x="3926" y="7484"/>
                </a:lnTo>
                <a:lnTo>
                  <a:pt x="3926" y="7374"/>
                </a:lnTo>
                <a:lnTo>
                  <a:pt x="3926" y="7300"/>
                </a:lnTo>
                <a:lnTo>
                  <a:pt x="3889" y="7227"/>
                </a:lnTo>
                <a:lnTo>
                  <a:pt x="3816" y="7190"/>
                </a:lnTo>
                <a:lnTo>
                  <a:pt x="2789" y="7190"/>
                </a:lnTo>
                <a:lnTo>
                  <a:pt x="2935" y="7044"/>
                </a:lnTo>
                <a:lnTo>
                  <a:pt x="3266" y="6677"/>
                </a:lnTo>
                <a:lnTo>
                  <a:pt x="3559" y="6713"/>
                </a:lnTo>
                <a:lnTo>
                  <a:pt x="3853" y="6713"/>
                </a:lnTo>
                <a:lnTo>
                  <a:pt x="4403" y="6677"/>
                </a:lnTo>
                <a:lnTo>
                  <a:pt x="4549" y="6640"/>
                </a:lnTo>
                <a:lnTo>
                  <a:pt x="4623" y="6530"/>
                </a:lnTo>
                <a:lnTo>
                  <a:pt x="4623" y="6457"/>
                </a:lnTo>
                <a:lnTo>
                  <a:pt x="4586" y="6383"/>
                </a:lnTo>
                <a:lnTo>
                  <a:pt x="4513" y="6310"/>
                </a:lnTo>
                <a:lnTo>
                  <a:pt x="4403" y="6273"/>
                </a:lnTo>
                <a:lnTo>
                  <a:pt x="3669" y="6273"/>
                </a:lnTo>
                <a:lnTo>
                  <a:pt x="3926" y="6016"/>
                </a:lnTo>
                <a:lnTo>
                  <a:pt x="4183" y="5723"/>
                </a:lnTo>
                <a:lnTo>
                  <a:pt x="4293" y="5723"/>
                </a:lnTo>
                <a:lnTo>
                  <a:pt x="4366" y="5686"/>
                </a:lnTo>
                <a:lnTo>
                  <a:pt x="4439" y="5576"/>
                </a:lnTo>
                <a:lnTo>
                  <a:pt x="4476" y="5466"/>
                </a:lnTo>
                <a:lnTo>
                  <a:pt x="4403" y="3449"/>
                </a:lnTo>
                <a:lnTo>
                  <a:pt x="4366" y="2495"/>
                </a:lnTo>
                <a:lnTo>
                  <a:pt x="4329" y="2018"/>
                </a:lnTo>
                <a:lnTo>
                  <a:pt x="4293" y="1541"/>
                </a:lnTo>
                <a:lnTo>
                  <a:pt x="4256" y="1431"/>
                </a:lnTo>
                <a:lnTo>
                  <a:pt x="4549" y="1505"/>
                </a:lnTo>
                <a:lnTo>
                  <a:pt x="4953" y="1578"/>
                </a:lnTo>
                <a:lnTo>
                  <a:pt x="5173" y="1578"/>
                </a:lnTo>
                <a:lnTo>
                  <a:pt x="5356" y="1505"/>
                </a:lnTo>
                <a:lnTo>
                  <a:pt x="5393" y="1468"/>
                </a:lnTo>
                <a:lnTo>
                  <a:pt x="5430" y="1431"/>
                </a:lnTo>
                <a:lnTo>
                  <a:pt x="5430" y="1358"/>
                </a:lnTo>
                <a:lnTo>
                  <a:pt x="5393" y="1321"/>
                </a:lnTo>
                <a:lnTo>
                  <a:pt x="5246" y="1211"/>
                </a:lnTo>
                <a:lnTo>
                  <a:pt x="5063" y="1174"/>
                </a:lnTo>
                <a:lnTo>
                  <a:pt x="4733" y="1138"/>
                </a:lnTo>
                <a:lnTo>
                  <a:pt x="4219" y="1064"/>
                </a:lnTo>
                <a:lnTo>
                  <a:pt x="4183" y="1028"/>
                </a:lnTo>
                <a:lnTo>
                  <a:pt x="4146" y="991"/>
                </a:lnTo>
                <a:lnTo>
                  <a:pt x="3999" y="991"/>
                </a:lnTo>
                <a:lnTo>
                  <a:pt x="3853" y="1028"/>
                </a:lnTo>
                <a:lnTo>
                  <a:pt x="3706" y="1064"/>
                </a:lnTo>
                <a:lnTo>
                  <a:pt x="3596" y="1064"/>
                </a:lnTo>
                <a:lnTo>
                  <a:pt x="3522" y="1028"/>
                </a:lnTo>
                <a:lnTo>
                  <a:pt x="3486" y="991"/>
                </a:lnTo>
                <a:lnTo>
                  <a:pt x="3412" y="881"/>
                </a:lnTo>
                <a:lnTo>
                  <a:pt x="3412" y="771"/>
                </a:lnTo>
                <a:lnTo>
                  <a:pt x="3412" y="698"/>
                </a:lnTo>
                <a:lnTo>
                  <a:pt x="3486" y="624"/>
                </a:lnTo>
                <a:lnTo>
                  <a:pt x="3559" y="551"/>
                </a:lnTo>
                <a:lnTo>
                  <a:pt x="3742" y="478"/>
                </a:lnTo>
                <a:lnTo>
                  <a:pt x="3926" y="441"/>
                </a:lnTo>
                <a:close/>
                <a:moveTo>
                  <a:pt x="6090" y="8071"/>
                </a:moveTo>
                <a:lnTo>
                  <a:pt x="6127" y="8144"/>
                </a:lnTo>
                <a:lnTo>
                  <a:pt x="6127" y="8217"/>
                </a:lnTo>
                <a:lnTo>
                  <a:pt x="6090" y="8291"/>
                </a:lnTo>
                <a:lnTo>
                  <a:pt x="6053" y="8364"/>
                </a:lnTo>
                <a:lnTo>
                  <a:pt x="5980" y="8401"/>
                </a:lnTo>
                <a:lnTo>
                  <a:pt x="5907" y="8401"/>
                </a:lnTo>
                <a:lnTo>
                  <a:pt x="5833" y="8364"/>
                </a:lnTo>
                <a:lnTo>
                  <a:pt x="5760" y="8291"/>
                </a:lnTo>
                <a:lnTo>
                  <a:pt x="5760" y="8181"/>
                </a:lnTo>
                <a:lnTo>
                  <a:pt x="5833" y="8144"/>
                </a:lnTo>
                <a:lnTo>
                  <a:pt x="5943" y="8071"/>
                </a:lnTo>
                <a:lnTo>
                  <a:pt x="6017" y="8107"/>
                </a:lnTo>
                <a:lnTo>
                  <a:pt x="6053" y="8107"/>
                </a:lnTo>
                <a:lnTo>
                  <a:pt x="6090" y="8071"/>
                </a:lnTo>
                <a:close/>
                <a:moveTo>
                  <a:pt x="5907" y="7630"/>
                </a:moveTo>
                <a:lnTo>
                  <a:pt x="5797" y="7667"/>
                </a:lnTo>
                <a:lnTo>
                  <a:pt x="5687" y="7704"/>
                </a:lnTo>
                <a:lnTo>
                  <a:pt x="5577" y="7777"/>
                </a:lnTo>
                <a:lnTo>
                  <a:pt x="5467" y="7887"/>
                </a:lnTo>
                <a:lnTo>
                  <a:pt x="5467" y="7924"/>
                </a:lnTo>
                <a:lnTo>
                  <a:pt x="5430" y="7997"/>
                </a:lnTo>
                <a:lnTo>
                  <a:pt x="5503" y="8071"/>
                </a:lnTo>
                <a:lnTo>
                  <a:pt x="5430" y="8217"/>
                </a:lnTo>
                <a:lnTo>
                  <a:pt x="5430" y="8364"/>
                </a:lnTo>
                <a:lnTo>
                  <a:pt x="5467" y="8474"/>
                </a:lnTo>
                <a:lnTo>
                  <a:pt x="5540" y="8584"/>
                </a:lnTo>
                <a:lnTo>
                  <a:pt x="5650" y="8694"/>
                </a:lnTo>
                <a:lnTo>
                  <a:pt x="5797" y="8731"/>
                </a:lnTo>
                <a:lnTo>
                  <a:pt x="5907" y="8768"/>
                </a:lnTo>
                <a:lnTo>
                  <a:pt x="6053" y="8768"/>
                </a:lnTo>
                <a:lnTo>
                  <a:pt x="6200" y="8731"/>
                </a:lnTo>
                <a:lnTo>
                  <a:pt x="6310" y="8658"/>
                </a:lnTo>
                <a:lnTo>
                  <a:pt x="6384" y="8584"/>
                </a:lnTo>
                <a:lnTo>
                  <a:pt x="6457" y="8474"/>
                </a:lnTo>
                <a:lnTo>
                  <a:pt x="6494" y="8327"/>
                </a:lnTo>
                <a:lnTo>
                  <a:pt x="6494" y="8217"/>
                </a:lnTo>
                <a:lnTo>
                  <a:pt x="6494" y="8071"/>
                </a:lnTo>
                <a:lnTo>
                  <a:pt x="6457" y="7961"/>
                </a:lnTo>
                <a:lnTo>
                  <a:pt x="6384" y="7851"/>
                </a:lnTo>
                <a:lnTo>
                  <a:pt x="6310" y="7777"/>
                </a:lnTo>
                <a:lnTo>
                  <a:pt x="6200" y="7704"/>
                </a:lnTo>
                <a:lnTo>
                  <a:pt x="6053" y="7667"/>
                </a:lnTo>
                <a:lnTo>
                  <a:pt x="5907" y="7630"/>
                </a:lnTo>
                <a:close/>
                <a:moveTo>
                  <a:pt x="4476" y="9134"/>
                </a:moveTo>
                <a:lnTo>
                  <a:pt x="4513" y="9281"/>
                </a:lnTo>
                <a:lnTo>
                  <a:pt x="4476" y="9391"/>
                </a:lnTo>
                <a:lnTo>
                  <a:pt x="4403" y="9538"/>
                </a:lnTo>
                <a:lnTo>
                  <a:pt x="4256" y="9648"/>
                </a:lnTo>
                <a:lnTo>
                  <a:pt x="4183" y="9685"/>
                </a:lnTo>
                <a:lnTo>
                  <a:pt x="4109" y="9685"/>
                </a:lnTo>
                <a:lnTo>
                  <a:pt x="4036" y="9648"/>
                </a:lnTo>
                <a:lnTo>
                  <a:pt x="3963" y="9575"/>
                </a:lnTo>
                <a:lnTo>
                  <a:pt x="3926" y="9501"/>
                </a:lnTo>
                <a:lnTo>
                  <a:pt x="3926" y="9428"/>
                </a:lnTo>
                <a:lnTo>
                  <a:pt x="3963" y="9354"/>
                </a:lnTo>
                <a:lnTo>
                  <a:pt x="4036" y="9281"/>
                </a:lnTo>
                <a:lnTo>
                  <a:pt x="4219" y="9208"/>
                </a:lnTo>
                <a:lnTo>
                  <a:pt x="4403" y="9171"/>
                </a:lnTo>
                <a:lnTo>
                  <a:pt x="4439" y="9171"/>
                </a:lnTo>
                <a:lnTo>
                  <a:pt x="4476" y="9134"/>
                </a:lnTo>
                <a:close/>
                <a:moveTo>
                  <a:pt x="7741" y="9391"/>
                </a:moveTo>
                <a:lnTo>
                  <a:pt x="7814" y="9464"/>
                </a:lnTo>
                <a:lnTo>
                  <a:pt x="7851" y="9575"/>
                </a:lnTo>
                <a:lnTo>
                  <a:pt x="7851" y="9685"/>
                </a:lnTo>
                <a:lnTo>
                  <a:pt x="7814" y="9795"/>
                </a:lnTo>
                <a:lnTo>
                  <a:pt x="7704" y="9868"/>
                </a:lnTo>
                <a:lnTo>
                  <a:pt x="7557" y="9905"/>
                </a:lnTo>
                <a:lnTo>
                  <a:pt x="7447" y="9905"/>
                </a:lnTo>
                <a:lnTo>
                  <a:pt x="7301" y="9868"/>
                </a:lnTo>
                <a:lnTo>
                  <a:pt x="7227" y="9795"/>
                </a:lnTo>
                <a:lnTo>
                  <a:pt x="7301" y="9648"/>
                </a:lnTo>
                <a:lnTo>
                  <a:pt x="7374" y="9538"/>
                </a:lnTo>
                <a:lnTo>
                  <a:pt x="7484" y="9464"/>
                </a:lnTo>
                <a:lnTo>
                  <a:pt x="7631" y="9428"/>
                </a:lnTo>
                <a:lnTo>
                  <a:pt x="7704" y="9391"/>
                </a:lnTo>
                <a:close/>
                <a:moveTo>
                  <a:pt x="4439" y="8658"/>
                </a:moveTo>
                <a:lnTo>
                  <a:pt x="4293" y="8694"/>
                </a:lnTo>
                <a:lnTo>
                  <a:pt x="4146" y="8694"/>
                </a:lnTo>
                <a:lnTo>
                  <a:pt x="4073" y="8731"/>
                </a:lnTo>
                <a:lnTo>
                  <a:pt x="3999" y="8804"/>
                </a:lnTo>
                <a:lnTo>
                  <a:pt x="3963" y="8951"/>
                </a:lnTo>
                <a:lnTo>
                  <a:pt x="3742" y="9061"/>
                </a:lnTo>
                <a:lnTo>
                  <a:pt x="3596" y="9244"/>
                </a:lnTo>
                <a:lnTo>
                  <a:pt x="3559" y="9354"/>
                </a:lnTo>
                <a:lnTo>
                  <a:pt x="3522" y="9501"/>
                </a:lnTo>
                <a:lnTo>
                  <a:pt x="3559" y="9611"/>
                </a:lnTo>
                <a:lnTo>
                  <a:pt x="3596" y="9758"/>
                </a:lnTo>
                <a:lnTo>
                  <a:pt x="3706" y="9868"/>
                </a:lnTo>
                <a:lnTo>
                  <a:pt x="3779" y="9978"/>
                </a:lnTo>
                <a:lnTo>
                  <a:pt x="3926" y="10051"/>
                </a:lnTo>
                <a:lnTo>
                  <a:pt x="4036" y="10088"/>
                </a:lnTo>
                <a:lnTo>
                  <a:pt x="4366" y="10088"/>
                </a:lnTo>
                <a:lnTo>
                  <a:pt x="4513" y="10015"/>
                </a:lnTo>
                <a:lnTo>
                  <a:pt x="4623" y="9905"/>
                </a:lnTo>
                <a:lnTo>
                  <a:pt x="4733" y="9795"/>
                </a:lnTo>
                <a:lnTo>
                  <a:pt x="4843" y="9648"/>
                </a:lnTo>
                <a:lnTo>
                  <a:pt x="4880" y="9501"/>
                </a:lnTo>
                <a:lnTo>
                  <a:pt x="4916" y="9354"/>
                </a:lnTo>
                <a:lnTo>
                  <a:pt x="4916" y="9171"/>
                </a:lnTo>
                <a:lnTo>
                  <a:pt x="4880" y="9024"/>
                </a:lnTo>
                <a:lnTo>
                  <a:pt x="4806" y="8878"/>
                </a:lnTo>
                <a:lnTo>
                  <a:pt x="4733" y="8768"/>
                </a:lnTo>
                <a:lnTo>
                  <a:pt x="4586" y="8694"/>
                </a:lnTo>
                <a:lnTo>
                  <a:pt x="4439" y="8658"/>
                </a:lnTo>
                <a:close/>
                <a:moveTo>
                  <a:pt x="7447" y="8951"/>
                </a:moveTo>
                <a:lnTo>
                  <a:pt x="7337" y="8988"/>
                </a:lnTo>
                <a:lnTo>
                  <a:pt x="7264" y="9061"/>
                </a:lnTo>
                <a:lnTo>
                  <a:pt x="7227" y="9134"/>
                </a:lnTo>
                <a:lnTo>
                  <a:pt x="7227" y="9208"/>
                </a:lnTo>
                <a:lnTo>
                  <a:pt x="7117" y="9318"/>
                </a:lnTo>
                <a:lnTo>
                  <a:pt x="7007" y="9391"/>
                </a:lnTo>
                <a:lnTo>
                  <a:pt x="6934" y="9501"/>
                </a:lnTo>
                <a:lnTo>
                  <a:pt x="6897" y="9611"/>
                </a:lnTo>
                <a:lnTo>
                  <a:pt x="6897" y="9575"/>
                </a:lnTo>
                <a:lnTo>
                  <a:pt x="6860" y="9611"/>
                </a:lnTo>
                <a:lnTo>
                  <a:pt x="6824" y="9758"/>
                </a:lnTo>
                <a:lnTo>
                  <a:pt x="6824" y="9905"/>
                </a:lnTo>
                <a:lnTo>
                  <a:pt x="6860" y="9978"/>
                </a:lnTo>
                <a:lnTo>
                  <a:pt x="6897" y="10051"/>
                </a:lnTo>
                <a:lnTo>
                  <a:pt x="7007" y="10125"/>
                </a:lnTo>
                <a:lnTo>
                  <a:pt x="7044" y="10161"/>
                </a:lnTo>
                <a:lnTo>
                  <a:pt x="7044" y="10198"/>
                </a:lnTo>
                <a:lnTo>
                  <a:pt x="7227" y="10271"/>
                </a:lnTo>
                <a:lnTo>
                  <a:pt x="7374" y="10345"/>
                </a:lnTo>
                <a:lnTo>
                  <a:pt x="7704" y="10345"/>
                </a:lnTo>
                <a:lnTo>
                  <a:pt x="7851" y="10271"/>
                </a:lnTo>
                <a:lnTo>
                  <a:pt x="7998" y="10198"/>
                </a:lnTo>
                <a:lnTo>
                  <a:pt x="8108" y="10088"/>
                </a:lnTo>
                <a:lnTo>
                  <a:pt x="8181" y="9941"/>
                </a:lnTo>
                <a:lnTo>
                  <a:pt x="8254" y="9795"/>
                </a:lnTo>
                <a:lnTo>
                  <a:pt x="8291" y="9611"/>
                </a:lnTo>
                <a:lnTo>
                  <a:pt x="8254" y="9464"/>
                </a:lnTo>
                <a:lnTo>
                  <a:pt x="8218" y="9318"/>
                </a:lnTo>
                <a:lnTo>
                  <a:pt x="8144" y="9171"/>
                </a:lnTo>
                <a:lnTo>
                  <a:pt x="7998" y="9024"/>
                </a:lnTo>
                <a:lnTo>
                  <a:pt x="7924" y="8988"/>
                </a:lnTo>
                <a:lnTo>
                  <a:pt x="7851" y="8951"/>
                </a:lnTo>
                <a:close/>
                <a:moveTo>
                  <a:pt x="6970" y="7227"/>
                </a:moveTo>
                <a:lnTo>
                  <a:pt x="7227" y="7300"/>
                </a:lnTo>
                <a:lnTo>
                  <a:pt x="7741" y="7520"/>
                </a:lnTo>
                <a:lnTo>
                  <a:pt x="8071" y="7667"/>
                </a:lnTo>
                <a:lnTo>
                  <a:pt x="8474" y="7740"/>
                </a:lnTo>
                <a:lnTo>
                  <a:pt x="8658" y="7777"/>
                </a:lnTo>
                <a:lnTo>
                  <a:pt x="8878" y="7777"/>
                </a:lnTo>
                <a:lnTo>
                  <a:pt x="9061" y="7740"/>
                </a:lnTo>
                <a:lnTo>
                  <a:pt x="9245" y="7667"/>
                </a:lnTo>
                <a:lnTo>
                  <a:pt x="9575" y="8071"/>
                </a:lnTo>
                <a:lnTo>
                  <a:pt x="10125" y="8841"/>
                </a:lnTo>
                <a:lnTo>
                  <a:pt x="10639" y="9648"/>
                </a:lnTo>
                <a:lnTo>
                  <a:pt x="10785" y="9868"/>
                </a:lnTo>
                <a:lnTo>
                  <a:pt x="10822" y="10015"/>
                </a:lnTo>
                <a:lnTo>
                  <a:pt x="10785" y="10161"/>
                </a:lnTo>
                <a:lnTo>
                  <a:pt x="10749" y="10235"/>
                </a:lnTo>
                <a:lnTo>
                  <a:pt x="10639" y="10345"/>
                </a:lnTo>
                <a:lnTo>
                  <a:pt x="10455" y="10455"/>
                </a:lnTo>
                <a:lnTo>
                  <a:pt x="10235" y="10602"/>
                </a:lnTo>
                <a:lnTo>
                  <a:pt x="9758" y="10565"/>
                </a:lnTo>
                <a:lnTo>
                  <a:pt x="9281" y="10492"/>
                </a:lnTo>
                <a:lnTo>
                  <a:pt x="8328" y="10455"/>
                </a:lnTo>
                <a:lnTo>
                  <a:pt x="7374" y="10492"/>
                </a:lnTo>
                <a:lnTo>
                  <a:pt x="6420" y="10528"/>
                </a:lnTo>
                <a:lnTo>
                  <a:pt x="2092" y="10675"/>
                </a:lnTo>
                <a:lnTo>
                  <a:pt x="1065" y="10712"/>
                </a:lnTo>
                <a:lnTo>
                  <a:pt x="735" y="10712"/>
                </a:lnTo>
                <a:lnTo>
                  <a:pt x="625" y="10638"/>
                </a:lnTo>
                <a:lnTo>
                  <a:pt x="588" y="10602"/>
                </a:lnTo>
                <a:lnTo>
                  <a:pt x="551" y="10565"/>
                </a:lnTo>
                <a:lnTo>
                  <a:pt x="588" y="10418"/>
                </a:lnTo>
                <a:lnTo>
                  <a:pt x="735" y="10198"/>
                </a:lnTo>
                <a:lnTo>
                  <a:pt x="1065" y="9685"/>
                </a:lnTo>
                <a:lnTo>
                  <a:pt x="1542" y="9575"/>
                </a:lnTo>
                <a:lnTo>
                  <a:pt x="1762" y="9538"/>
                </a:lnTo>
                <a:lnTo>
                  <a:pt x="2018" y="9501"/>
                </a:lnTo>
                <a:lnTo>
                  <a:pt x="2092" y="9464"/>
                </a:lnTo>
                <a:lnTo>
                  <a:pt x="2128" y="9428"/>
                </a:lnTo>
                <a:lnTo>
                  <a:pt x="2165" y="9281"/>
                </a:lnTo>
                <a:lnTo>
                  <a:pt x="2128" y="9171"/>
                </a:lnTo>
                <a:lnTo>
                  <a:pt x="2092" y="9134"/>
                </a:lnTo>
                <a:lnTo>
                  <a:pt x="2018" y="9098"/>
                </a:lnTo>
                <a:lnTo>
                  <a:pt x="1872" y="9061"/>
                </a:lnTo>
                <a:lnTo>
                  <a:pt x="1725" y="9061"/>
                </a:lnTo>
                <a:lnTo>
                  <a:pt x="1395" y="9134"/>
                </a:lnTo>
                <a:lnTo>
                  <a:pt x="1395" y="9134"/>
                </a:lnTo>
                <a:lnTo>
                  <a:pt x="1798" y="8547"/>
                </a:lnTo>
                <a:lnTo>
                  <a:pt x="1835" y="8511"/>
                </a:lnTo>
                <a:lnTo>
                  <a:pt x="1945" y="8547"/>
                </a:lnTo>
                <a:lnTo>
                  <a:pt x="2092" y="8584"/>
                </a:lnTo>
                <a:lnTo>
                  <a:pt x="2459" y="8621"/>
                </a:lnTo>
                <a:lnTo>
                  <a:pt x="2972" y="8621"/>
                </a:lnTo>
                <a:lnTo>
                  <a:pt x="3082" y="8584"/>
                </a:lnTo>
                <a:lnTo>
                  <a:pt x="3156" y="8511"/>
                </a:lnTo>
                <a:lnTo>
                  <a:pt x="3192" y="8401"/>
                </a:lnTo>
                <a:lnTo>
                  <a:pt x="3156" y="8291"/>
                </a:lnTo>
                <a:lnTo>
                  <a:pt x="3082" y="8217"/>
                </a:lnTo>
                <a:lnTo>
                  <a:pt x="2972" y="8181"/>
                </a:lnTo>
                <a:lnTo>
                  <a:pt x="2055" y="8181"/>
                </a:lnTo>
                <a:lnTo>
                  <a:pt x="2532" y="7520"/>
                </a:lnTo>
                <a:lnTo>
                  <a:pt x="2752" y="7557"/>
                </a:lnTo>
                <a:lnTo>
                  <a:pt x="2899" y="7704"/>
                </a:lnTo>
                <a:lnTo>
                  <a:pt x="3046" y="7777"/>
                </a:lnTo>
                <a:lnTo>
                  <a:pt x="3192" y="7851"/>
                </a:lnTo>
                <a:lnTo>
                  <a:pt x="3376" y="7924"/>
                </a:lnTo>
                <a:lnTo>
                  <a:pt x="3742" y="7961"/>
                </a:lnTo>
                <a:lnTo>
                  <a:pt x="4073" y="7961"/>
                </a:lnTo>
                <a:lnTo>
                  <a:pt x="4549" y="7887"/>
                </a:lnTo>
                <a:lnTo>
                  <a:pt x="4953" y="7777"/>
                </a:lnTo>
                <a:lnTo>
                  <a:pt x="5797" y="7410"/>
                </a:lnTo>
                <a:lnTo>
                  <a:pt x="6237" y="7264"/>
                </a:lnTo>
                <a:lnTo>
                  <a:pt x="6494" y="7227"/>
                </a:lnTo>
                <a:close/>
                <a:moveTo>
                  <a:pt x="4036" y="1"/>
                </a:moveTo>
                <a:lnTo>
                  <a:pt x="3816" y="37"/>
                </a:lnTo>
                <a:lnTo>
                  <a:pt x="3596" y="74"/>
                </a:lnTo>
                <a:lnTo>
                  <a:pt x="3412" y="147"/>
                </a:lnTo>
                <a:lnTo>
                  <a:pt x="3229" y="257"/>
                </a:lnTo>
                <a:lnTo>
                  <a:pt x="3119" y="404"/>
                </a:lnTo>
                <a:lnTo>
                  <a:pt x="3009" y="551"/>
                </a:lnTo>
                <a:lnTo>
                  <a:pt x="2972" y="771"/>
                </a:lnTo>
                <a:lnTo>
                  <a:pt x="3009" y="991"/>
                </a:lnTo>
                <a:lnTo>
                  <a:pt x="3082" y="1174"/>
                </a:lnTo>
                <a:lnTo>
                  <a:pt x="3156" y="1285"/>
                </a:lnTo>
                <a:lnTo>
                  <a:pt x="3266" y="1358"/>
                </a:lnTo>
                <a:lnTo>
                  <a:pt x="3412" y="1431"/>
                </a:lnTo>
                <a:lnTo>
                  <a:pt x="3559" y="1468"/>
                </a:lnTo>
                <a:lnTo>
                  <a:pt x="3706" y="1468"/>
                </a:lnTo>
                <a:lnTo>
                  <a:pt x="3853" y="1431"/>
                </a:lnTo>
                <a:lnTo>
                  <a:pt x="3999" y="1395"/>
                </a:lnTo>
                <a:lnTo>
                  <a:pt x="4073" y="1395"/>
                </a:lnTo>
                <a:lnTo>
                  <a:pt x="3963" y="1468"/>
                </a:lnTo>
                <a:lnTo>
                  <a:pt x="3926" y="1578"/>
                </a:lnTo>
                <a:lnTo>
                  <a:pt x="3889" y="2055"/>
                </a:lnTo>
                <a:lnTo>
                  <a:pt x="3889" y="2532"/>
                </a:lnTo>
                <a:lnTo>
                  <a:pt x="3926" y="3449"/>
                </a:lnTo>
                <a:lnTo>
                  <a:pt x="3926" y="5099"/>
                </a:lnTo>
                <a:lnTo>
                  <a:pt x="3926" y="5283"/>
                </a:lnTo>
                <a:lnTo>
                  <a:pt x="3963" y="5466"/>
                </a:lnTo>
                <a:lnTo>
                  <a:pt x="3963" y="5503"/>
                </a:lnTo>
                <a:lnTo>
                  <a:pt x="3742" y="5613"/>
                </a:lnTo>
                <a:lnTo>
                  <a:pt x="3559" y="5723"/>
                </a:lnTo>
                <a:lnTo>
                  <a:pt x="3229" y="6016"/>
                </a:lnTo>
                <a:lnTo>
                  <a:pt x="2899" y="6347"/>
                </a:lnTo>
                <a:lnTo>
                  <a:pt x="2605" y="6677"/>
                </a:lnTo>
                <a:lnTo>
                  <a:pt x="2239" y="7080"/>
                </a:lnTo>
                <a:lnTo>
                  <a:pt x="1908" y="7484"/>
                </a:lnTo>
                <a:lnTo>
                  <a:pt x="1285" y="8364"/>
                </a:lnTo>
                <a:lnTo>
                  <a:pt x="698" y="9244"/>
                </a:lnTo>
                <a:lnTo>
                  <a:pt x="148" y="10125"/>
                </a:lnTo>
                <a:lnTo>
                  <a:pt x="38" y="10308"/>
                </a:lnTo>
                <a:lnTo>
                  <a:pt x="1" y="10492"/>
                </a:lnTo>
                <a:lnTo>
                  <a:pt x="38" y="10675"/>
                </a:lnTo>
                <a:lnTo>
                  <a:pt x="111" y="10858"/>
                </a:lnTo>
                <a:lnTo>
                  <a:pt x="221" y="11005"/>
                </a:lnTo>
                <a:lnTo>
                  <a:pt x="368" y="11115"/>
                </a:lnTo>
                <a:lnTo>
                  <a:pt x="551" y="11225"/>
                </a:lnTo>
                <a:lnTo>
                  <a:pt x="771" y="11262"/>
                </a:lnTo>
                <a:lnTo>
                  <a:pt x="1321" y="11299"/>
                </a:lnTo>
                <a:lnTo>
                  <a:pt x="1872" y="11262"/>
                </a:lnTo>
                <a:lnTo>
                  <a:pt x="3009" y="11189"/>
                </a:lnTo>
                <a:lnTo>
                  <a:pt x="5503" y="11115"/>
                </a:lnTo>
                <a:lnTo>
                  <a:pt x="7447" y="11042"/>
                </a:lnTo>
                <a:lnTo>
                  <a:pt x="8401" y="11005"/>
                </a:lnTo>
                <a:lnTo>
                  <a:pt x="9355" y="11042"/>
                </a:lnTo>
                <a:lnTo>
                  <a:pt x="9391" y="11152"/>
                </a:lnTo>
                <a:lnTo>
                  <a:pt x="9465" y="11225"/>
                </a:lnTo>
                <a:lnTo>
                  <a:pt x="9612" y="11299"/>
                </a:lnTo>
                <a:lnTo>
                  <a:pt x="9795" y="11335"/>
                </a:lnTo>
                <a:lnTo>
                  <a:pt x="9978" y="11335"/>
                </a:lnTo>
                <a:lnTo>
                  <a:pt x="10125" y="11299"/>
                </a:lnTo>
                <a:lnTo>
                  <a:pt x="10272" y="11299"/>
                </a:lnTo>
                <a:lnTo>
                  <a:pt x="10382" y="11262"/>
                </a:lnTo>
                <a:lnTo>
                  <a:pt x="10455" y="11189"/>
                </a:lnTo>
                <a:lnTo>
                  <a:pt x="10565" y="11115"/>
                </a:lnTo>
                <a:lnTo>
                  <a:pt x="10785" y="10968"/>
                </a:lnTo>
                <a:lnTo>
                  <a:pt x="10969" y="10785"/>
                </a:lnTo>
                <a:lnTo>
                  <a:pt x="11152" y="10602"/>
                </a:lnTo>
                <a:lnTo>
                  <a:pt x="11299" y="10455"/>
                </a:lnTo>
                <a:lnTo>
                  <a:pt x="11336" y="10308"/>
                </a:lnTo>
                <a:lnTo>
                  <a:pt x="11372" y="10198"/>
                </a:lnTo>
                <a:lnTo>
                  <a:pt x="11409" y="10051"/>
                </a:lnTo>
                <a:lnTo>
                  <a:pt x="11372" y="9941"/>
                </a:lnTo>
                <a:lnTo>
                  <a:pt x="11299" y="9685"/>
                </a:lnTo>
                <a:lnTo>
                  <a:pt x="11189" y="9464"/>
                </a:lnTo>
                <a:lnTo>
                  <a:pt x="10859" y="8914"/>
                </a:lnTo>
                <a:lnTo>
                  <a:pt x="10492" y="8364"/>
                </a:lnTo>
                <a:lnTo>
                  <a:pt x="10125" y="7887"/>
                </a:lnTo>
                <a:lnTo>
                  <a:pt x="9722" y="7410"/>
                </a:lnTo>
                <a:lnTo>
                  <a:pt x="9318" y="6933"/>
                </a:lnTo>
                <a:lnTo>
                  <a:pt x="8878" y="6493"/>
                </a:lnTo>
                <a:lnTo>
                  <a:pt x="8474" y="6126"/>
                </a:lnTo>
                <a:lnTo>
                  <a:pt x="8071" y="5760"/>
                </a:lnTo>
                <a:lnTo>
                  <a:pt x="7851" y="5576"/>
                </a:lnTo>
                <a:lnTo>
                  <a:pt x="7594" y="5430"/>
                </a:lnTo>
                <a:lnTo>
                  <a:pt x="7374" y="5319"/>
                </a:lnTo>
                <a:lnTo>
                  <a:pt x="7117" y="5209"/>
                </a:lnTo>
                <a:lnTo>
                  <a:pt x="7117" y="5173"/>
                </a:lnTo>
                <a:lnTo>
                  <a:pt x="7191" y="4953"/>
                </a:lnTo>
                <a:lnTo>
                  <a:pt x="7227" y="4696"/>
                </a:lnTo>
                <a:lnTo>
                  <a:pt x="7227" y="4182"/>
                </a:lnTo>
                <a:lnTo>
                  <a:pt x="7227" y="3669"/>
                </a:lnTo>
                <a:lnTo>
                  <a:pt x="7191" y="3192"/>
                </a:lnTo>
                <a:lnTo>
                  <a:pt x="7154" y="2825"/>
                </a:lnTo>
                <a:lnTo>
                  <a:pt x="7117" y="2385"/>
                </a:lnTo>
                <a:lnTo>
                  <a:pt x="7044" y="2165"/>
                </a:lnTo>
                <a:lnTo>
                  <a:pt x="7007" y="1945"/>
                </a:lnTo>
                <a:lnTo>
                  <a:pt x="6934" y="1761"/>
                </a:lnTo>
                <a:lnTo>
                  <a:pt x="6824" y="1615"/>
                </a:lnTo>
                <a:lnTo>
                  <a:pt x="7191" y="1651"/>
                </a:lnTo>
                <a:lnTo>
                  <a:pt x="7521" y="1651"/>
                </a:lnTo>
                <a:lnTo>
                  <a:pt x="7851" y="1541"/>
                </a:lnTo>
                <a:lnTo>
                  <a:pt x="7998" y="1468"/>
                </a:lnTo>
                <a:lnTo>
                  <a:pt x="8144" y="1358"/>
                </a:lnTo>
                <a:lnTo>
                  <a:pt x="8254" y="1248"/>
                </a:lnTo>
                <a:lnTo>
                  <a:pt x="8254" y="1174"/>
                </a:lnTo>
                <a:lnTo>
                  <a:pt x="8254" y="1101"/>
                </a:lnTo>
                <a:lnTo>
                  <a:pt x="8144" y="624"/>
                </a:lnTo>
                <a:lnTo>
                  <a:pt x="8071" y="404"/>
                </a:lnTo>
                <a:lnTo>
                  <a:pt x="7998" y="294"/>
                </a:lnTo>
                <a:lnTo>
                  <a:pt x="7924" y="221"/>
                </a:lnTo>
                <a:lnTo>
                  <a:pt x="7851" y="147"/>
                </a:lnTo>
                <a:lnTo>
                  <a:pt x="7777" y="147"/>
                </a:lnTo>
                <a:lnTo>
                  <a:pt x="7631" y="111"/>
                </a:lnTo>
                <a:lnTo>
                  <a:pt x="6824" y="74"/>
                </a:lnTo>
                <a:lnTo>
                  <a:pt x="4036" y="1"/>
                </a:lnTo>
                <a:close/>
              </a:path>
            </a:pathLst>
          </a:custGeom>
          <a:solidFill>
            <a:srgbClr val="6D9EE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A4C2F4"/>
              </a:solidFill>
              <a:latin typeface="Arial"/>
              <a:ea typeface="Arial"/>
              <a:cs typeface="Arial"/>
              <a:sym typeface="Arial"/>
            </a:endParaRPr>
          </a:p>
        </p:txBody>
      </p:sp>
      <p:sp>
        <p:nvSpPr>
          <p:cNvPr id="955" name="Google Shape;955;p42"/>
          <p:cNvSpPr/>
          <p:nvPr/>
        </p:nvSpPr>
        <p:spPr>
          <a:xfrm>
            <a:off x="3721844" y="4000279"/>
            <a:ext cx="306966" cy="385027"/>
          </a:xfrm>
          <a:custGeom>
            <a:avLst/>
            <a:gdLst/>
            <a:ahLst/>
            <a:cxnLst/>
            <a:rect l="l" t="t" r="r" b="b"/>
            <a:pathLst>
              <a:path w="10822" h="13574" extrusionOk="0">
                <a:moveTo>
                  <a:pt x="10235" y="1358"/>
                </a:moveTo>
                <a:lnTo>
                  <a:pt x="10345" y="1652"/>
                </a:lnTo>
                <a:lnTo>
                  <a:pt x="10345" y="1982"/>
                </a:lnTo>
                <a:lnTo>
                  <a:pt x="10345" y="2312"/>
                </a:lnTo>
                <a:lnTo>
                  <a:pt x="10235" y="2605"/>
                </a:lnTo>
                <a:lnTo>
                  <a:pt x="10235" y="2569"/>
                </a:lnTo>
                <a:lnTo>
                  <a:pt x="10198" y="1945"/>
                </a:lnTo>
                <a:lnTo>
                  <a:pt x="10235" y="1358"/>
                </a:lnTo>
                <a:close/>
                <a:moveTo>
                  <a:pt x="9538" y="2092"/>
                </a:moveTo>
                <a:lnTo>
                  <a:pt x="9538" y="2422"/>
                </a:lnTo>
                <a:lnTo>
                  <a:pt x="9538" y="2789"/>
                </a:lnTo>
                <a:lnTo>
                  <a:pt x="9465" y="2202"/>
                </a:lnTo>
                <a:lnTo>
                  <a:pt x="9538" y="2092"/>
                </a:lnTo>
                <a:close/>
                <a:moveTo>
                  <a:pt x="9941" y="1285"/>
                </a:moveTo>
                <a:lnTo>
                  <a:pt x="9868" y="1835"/>
                </a:lnTo>
                <a:lnTo>
                  <a:pt x="9831" y="2129"/>
                </a:lnTo>
                <a:lnTo>
                  <a:pt x="9831" y="2459"/>
                </a:lnTo>
                <a:lnTo>
                  <a:pt x="9831" y="2642"/>
                </a:lnTo>
                <a:lnTo>
                  <a:pt x="9868" y="2789"/>
                </a:lnTo>
                <a:lnTo>
                  <a:pt x="9941" y="2936"/>
                </a:lnTo>
                <a:lnTo>
                  <a:pt x="10015" y="3046"/>
                </a:lnTo>
                <a:lnTo>
                  <a:pt x="10051" y="3046"/>
                </a:lnTo>
                <a:lnTo>
                  <a:pt x="9941" y="3229"/>
                </a:lnTo>
                <a:lnTo>
                  <a:pt x="9648" y="3632"/>
                </a:lnTo>
                <a:lnTo>
                  <a:pt x="9575" y="3046"/>
                </a:lnTo>
                <a:lnTo>
                  <a:pt x="9611" y="3119"/>
                </a:lnTo>
                <a:lnTo>
                  <a:pt x="9648" y="3156"/>
                </a:lnTo>
                <a:lnTo>
                  <a:pt x="9721" y="3192"/>
                </a:lnTo>
                <a:lnTo>
                  <a:pt x="9795" y="3156"/>
                </a:lnTo>
                <a:lnTo>
                  <a:pt x="9868" y="3156"/>
                </a:lnTo>
                <a:lnTo>
                  <a:pt x="9905" y="3082"/>
                </a:lnTo>
                <a:lnTo>
                  <a:pt x="9905" y="3046"/>
                </a:lnTo>
                <a:lnTo>
                  <a:pt x="9905" y="2972"/>
                </a:lnTo>
                <a:lnTo>
                  <a:pt x="9868" y="2936"/>
                </a:lnTo>
                <a:lnTo>
                  <a:pt x="9831" y="2899"/>
                </a:lnTo>
                <a:lnTo>
                  <a:pt x="9758" y="2899"/>
                </a:lnTo>
                <a:lnTo>
                  <a:pt x="9758" y="2642"/>
                </a:lnTo>
                <a:lnTo>
                  <a:pt x="9721" y="2092"/>
                </a:lnTo>
                <a:lnTo>
                  <a:pt x="9685" y="2018"/>
                </a:lnTo>
                <a:lnTo>
                  <a:pt x="9587" y="2018"/>
                </a:lnTo>
                <a:lnTo>
                  <a:pt x="9611" y="1982"/>
                </a:lnTo>
                <a:lnTo>
                  <a:pt x="9721" y="1762"/>
                </a:lnTo>
                <a:lnTo>
                  <a:pt x="9831" y="1542"/>
                </a:lnTo>
                <a:lnTo>
                  <a:pt x="9941" y="1285"/>
                </a:lnTo>
                <a:close/>
                <a:moveTo>
                  <a:pt x="9318" y="2385"/>
                </a:moveTo>
                <a:lnTo>
                  <a:pt x="9281" y="3119"/>
                </a:lnTo>
                <a:lnTo>
                  <a:pt x="9318" y="3889"/>
                </a:lnTo>
                <a:lnTo>
                  <a:pt x="9354" y="3963"/>
                </a:lnTo>
                <a:lnTo>
                  <a:pt x="9098" y="4183"/>
                </a:lnTo>
                <a:lnTo>
                  <a:pt x="9098" y="3963"/>
                </a:lnTo>
                <a:lnTo>
                  <a:pt x="9098" y="3743"/>
                </a:lnTo>
                <a:lnTo>
                  <a:pt x="9024" y="3302"/>
                </a:lnTo>
                <a:lnTo>
                  <a:pt x="8988" y="2715"/>
                </a:lnTo>
                <a:lnTo>
                  <a:pt x="9134" y="2569"/>
                </a:lnTo>
                <a:lnTo>
                  <a:pt x="9318" y="2385"/>
                </a:lnTo>
                <a:close/>
                <a:moveTo>
                  <a:pt x="8107" y="3596"/>
                </a:moveTo>
                <a:lnTo>
                  <a:pt x="7997" y="3889"/>
                </a:lnTo>
                <a:lnTo>
                  <a:pt x="7924" y="4219"/>
                </a:lnTo>
                <a:lnTo>
                  <a:pt x="7887" y="3779"/>
                </a:lnTo>
                <a:lnTo>
                  <a:pt x="8107" y="3596"/>
                </a:lnTo>
                <a:close/>
                <a:moveTo>
                  <a:pt x="8731" y="2972"/>
                </a:moveTo>
                <a:lnTo>
                  <a:pt x="8731" y="3302"/>
                </a:lnTo>
                <a:lnTo>
                  <a:pt x="8731" y="3816"/>
                </a:lnTo>
                <a:lnTo>
                  <a:pt x="8768" y="4109"/>
                </a:lnTo>
                <a:lnTo>
                  <a:pt x="8841" y="4366"/>
                </a:lnTo>
                <a:lnTo>
                  <a:pt x="8841" y="4403"/>
                </a:lnTo>
                <a:lnTo>
                  <a:pt x="8621" y="4586"/>
                </a:lnTo>
                <a:lnTo>
                  <a:pt x="8621" y="4586"/>
                </a:lnTo>
                <a:lnTo>
                  <a:pt x="8658" y="4219"/>
                </a:lnTo>
                <a:lnTo>
                  <a:pt x="8694" y="3816"/>
                </a:lnTo>
                <a:lnTo>
                  <a:pt x="8694" y="3449"/>
                </a:lnTo>
                <a:lnTo>
                  <a:pt x="8658" y="3082"/>
                </a:lnTo>
                <a:lnTo>
                  <a:pt x="8731" y="2972"/>
                </a:lnTo>
                <a:close/>
                <a:moveTo>
                  <a:pt x="8364" y="3339"/>
                </a:moveTo>
                <a:lnTo>
                  <a:pt x="8254" y="4733"/>
                </a:lnTo>
                <a:lnTo>
                  <a:pt x="8291" y="4806"/>
                </a:lnTo>
                <a:lnTo>
                  <a:pt x="8291" y="4843"/>
                </a:lnTo>
                <a:lnTo>
                  <a:pt x="8217" y="4916"/>
                </a:lnTo>
                <a:lnTo>
                  <a:pt x="8181" y="4880"/>
                </a:lnTo>
                <a:lnTo>
                  <a:pt x="8327" y="3522"/>
                </a:lnTo>
                <a:lnTo>
                  <a:pt x="8291" y="3486"/>
                </a:lnTo>
                <a:lnTo>
                  <a:pt x="8254" y="3449"/>
                </a:lnTo>
                <a:lnTo>
                  <a:pt x="8364" y="3339"/>
                </a:lnTo>
                <a:close/>
                <a:moveTo>
                  <a:pt x="7704" y="3963"/>
                </a:moveTo>
                <a:lnTo>
                  <a:pt x="7667" y="4329"/>
                </a:lnTo>
                <a:lnTo>
                  <a:pt x="7594" y="4696"/>
                </a:lnTo>
                <a:lnTo>
                  <a:pt x="7520" y="5026"/>
                </a:lnTo>
                <a:lnTo>
                  <a:pt x="7410" y="5393"/>
                </a:lnTo>
                <a:lnTo>
                  <a:pt x="7410" y="5467"/>
                </a:lnTo>
                <a:lnTo>
                  <a:pt x="7337" y="5430"/>
                </a:lnTo>
                <a:lnTo>
                  <a:pt x="7300" y="5430"/>
                </a:lnTo>
                <a:lnTo>
                  <a:pt x="7300" y="4990"/>
                </a:lnTo>
                <a:lnTo>
                  <a:pt x="7264" y="4696"/>
                </a:lnTo>
                <a:lnTo>
                  <a:pt x="7227" y="4366"/>
                </a:lnTo>
                <a:lnTo>
                  <a:pt x="7704" y="3963"/>
                </a:lnTo>
                <a:close/>
                <a:moveTo>
                  <a:pt x="7044" y="4513"/>
                </a:moveTo>
                <a:lnTo>
                  <a:pt x="6970" y="5026"/>
                </a:lnTo>
                <a:lnTo>
                  <a:pt x="6970" y="5320"/>
                </a:lnTo>
                <a:lnTo>
                  <a:pt x="6970" y="5540"/>
                </a:lnTo>
                <a:lnTo>
                  <a:pt x="7007" y="5650"/>
                </a:lnTo>
                <a:lnTo>
                  <a:pt x="7080" y="5760"/>
                </a:lnTo>
                <a:lnTo>
                  <a:pt x="6677" y="6053"/>
                </a:lnTo>
                <a:lnTo>
                  <a:pt x="6677" y="6053"/>
                </a:lnTo>
                <a:lnTo>
                  <a:pt x="6713" y="5797"/>
                </a:lnTo>
                <a:lnTo>
                  <a:pt x="6750" y="5540"/>
                </a:lnTo>
                <a:lnTo>
                  <a:pt x="6750" y="5173"/>
                </a:lnTo>
                <a:lnTo>
                  <a:pt x="6677" y="4843"/>
                </a:lnTo>
                <a:lnTo>
                  <a:pt x="7044" y="4513"/>
                </a:lnTo>
                <a:close/>
                <a:moveTo>
                  <a:pt x="6603" y="4916"/>
                </a:moveTo>
                <a:lnTo>
                  <a:pt x="6567" y="5173"/>
                </a:lnTo>
                <a:lnTo>
                  <a:pt x="6530" y="5430"/>
                </a:lnTo>
                <a:lnTo>
                  <a:pt x="6457" y="5613"/>
                </a:lnTo>
                <a:lnTo>
                  <a:pt x="6383" y="5760"/>
                </a:lnTo>
                <a:lnTo>
                  <a:pt x="6310" y="5943"/>
                </a:lnTo>
                <a:lnTo>
                  <a:pt x="6310" y="6127"/>
                </a:lnTo>
                <a:lnTo>
                  <a:pt x="6310" y="6200"/>
                </a:lnTo>
                <a:lnTo>
                  <a:pt x="6383" y="6237"/>
                </a:lnTo>
                <a:lnTo>
                  <a:pt x="5980" y="6494"/>
                </a:lnTo>
                <a:lnTo>
                  <a:pt x="6053" y="6090"/>
                </a:lnTo>
                <a:lnTo>
                  <a:pt x="6053" y="5760"/>
                </a:lnTo>
                <a:lnTo>
                  <a:pt x="6016" y="5393"/>
                </a:lnTo>
                <a:lnTo>
                  <a:pt x="6603" y="4916"/>
                </a:lnTo>
                <a:close/>
                <a:moveTo>
                  <a:pt x="5870" y="5540"/>
                </a:moveTo>
                <a:lnTo>
                  <a:pt x="5796" y="5943"/>
                </a:lnTo>
                <a:lnTo>
                  <a:pt x="5686" y="6347"/>
                </a:lnTo>
                <a:lnTo>
                  <a:pt x="5613" y="6567"/>
                </a:lnTo>
                <a:lnTo>
                  <a:pt x="5613" y="6677"/>
                </a:lnTo>
                <a:lnTo>
                  <a:pt x="5613" y="6750"/>
                </a:lnTo>
                <a:lnTo>
                  <a:pt x="5173" y="7081"/>
                </a:lnTo>
                <a:lnTo>
                  <a:pt x="5393" y="5943"/>
                </a:lnTo>
                <a:lnTo>
                  <a:pt x="5870" y="5540"/>
                </a:lnTo>
                <a:close/>
                <a:moveTo>
                  <a:pt x="9134" y="478"/>
                </a:moveTo>
                <a:lnTo>
                  <a:pt x="9428" y="588"/>
                </a:lnTo>
                <a:lnTo>
                  <a:pt x="9318" y="735"/>
                </a:lnTo>
                <a:lnTo>
                  <a:pt x="9318" y="845"/>
                </a:lnTo>
                <a:lnTo>
                  <a:pt x="9354" y="918"/>
                </a:lnTo>
                <a:lnTo>
                  <a:pt x="9428" y="955"/>
                </a:lnTo>
                <a:lnTo>
                  <a:pt x="9538" y="955"/>
                </a:lnTo>
                <a:lnTo>
                  <a:pt x="9538" y="1101"/>
                </a:lnTo>
                <a:lnTo>
                  <a:pt x="9465" y="1285"/>
                </a:lnTo>
                <a:lnTo>
                  <a:pt x="9318" y="1615"/>
                </a:lnTo>
                <a:lnTo>
                  <a:pt x="9134" y="1908"/>
                </a:lnTo>
                <a:lnTo>
                  <a:pt x="8914" y="2202"/>
                </a:lnTo>
                <a:lnTo>
                  <a:pt x="8841" y="2165"/>
                </a:lnTo>
                <a:lnTo>
                  <a:pt x="8804" y="2202"/>
                </a:lnTo>
                <a:lnTo>
                  <a:pt x="8768" y="2202"/>
                </a:lnTo>
                <a:lnTo>
                  <a:pt x="8731" y="2275"/>
                </a:lnTo>
                <a:lnTo>
                  <a:pt x="8731" y="2349"/>
                </a:lnTo>
                <a:lnTo>
                  <a:pt x="8364" y="2715"/>
                </a:lnTo>
                <a:lnTo>
                  <a:pt x="7740" y="3339"/>
                </a:lnTo>
                <a:lnTo>
                  <a:pt x="7667" y="3339"/>
                </a:lnTo>
                <a:lnTo>
                  <a:pt x="7667" y="3412"/>
                </a:lnTo>
                <a:lnTo>
                  <a:pt x="6493" y="4439"/>
                </a:lnTo>
                <a:lnTo>
                  <a:pt x="5650" y="5173"/>
                </a:lnTo>
                <a:lnTo>
                  <a:pt x="4806" y="5870"/>
                </a:lnTo>
                <a:lnTo>
                  <a:pt x="4769" y="5870"/>
                </a:lnTo>
                <a:lnTo>
                  <a:pt x="4733" y="5907"/>
                </a:lnTo>
                <a:lnTo>
                  <a:pt x="4623" y="6017"/>
                </a:lnTo>
                <a:lnTo>
                  <a:pt x="3889" y="6567"/>
                </a:lnTo>
                <a:lnTo>
                  <a:pt x="3852" y="6567"/>
                </a:lnTo>
                <a:lnTo>
                  <a:pt x="3816" y="6604"/>
                </a:lnTo>
                <a:lnTo>
                  <a:pt x="3632" y="6714"/>
                </a:lnTo>
                <a:lnTo>
                  <a:pt x="3339" y="6897"/>
                </a:lnTo>
                <a:lnTo>
                  <a:pt x="3155" y="7007"/>
                </a:lnTo>
                <a:lnTo>
                  <a:pt x="3045" y="7154"/>
                </a:lnTo>
                <a:lnTo>
                  <a:pt x="2972" y="7117"/>
                </a:lnTo>
                <a:lnTo>
                  <a:pt x="2605" y="6824"/>
                </a:lnTo>
                <a:lnTo>
                  <a:pt x="2312" y="6457"/>
                </a:lnTo>
                <a:lnTo>
                  <a:pt x="2128" y="6274"/>
                </a:lnTo>
                <a:lnTo>
                  <a:pt x="1945" y="6090"/>
                </a:lnTo>
                <a:lnTo>
                  <a:pt x="2202" y="5943"/>
                </a:lnTo>
                <a:lnTo>
                  <a:pt x="2458" y="5723"/>
                </a:lnTo>
                <a:lnTo>
                  <a:pt x="2605" y="5943"/>
                </a:lnTo>
                <a:lnTo>
                  <a:pt x="2825" y="6127"/>
                </a:lnTo>
                <a:lnTo>
                  <a:pt x="2935" y="6200"/>
                </a:lnTo>
                <a:lnTo>
                  <a:pt x="3082" y="6237"/>
                </a:lnTo>
                <a:lnTo>
                  <a:pt x="3229" y="6237"/>
                </a:lnTo>
                <a:lnTo>
                  <a:pt x="3339" y="6127"/>
                </a:lnTo>
                <a:lnTo>
                  <a:pt x="3375" y="6090"/>
                </a:lnTo>
                <a:lnTo>
                  <a:pt x="3412" y="6017"/>
                </a:lnTo>
                <a:lnTo>
                  <a:pt x="3375" y="5870"/>
                </a:lnTo>
                <a:lnTo>
                  <a:pt x="3339" y="5797"/>
                </a:lnTo>
                <a:lnTo>
                  <a:pt x="3265" y="5760"/>
                </a:lnTo>
                <a:lnTo>
                  <a:pt x="3119" y="5760"/>
                </a:lnTo>
                <a:lnTo>
                  <a:pt x="3082" y="5797"/>
                </a:lnTo>
                <a:lnTo>
                  <a:pt x="3082" y="5760"/>
                </a:lnTo>
                <a:lnTo>
                  <a:pt x="2935" y="5650"/>
                </a:lnTo>
                <a:lnTo>
                  <a:pt x="2752" y="5503"/>
                </a:lnTo>
                <a:lnTo>
                  <a:pt x="2825" y="5430"/>
                </a:lnTo>
                <a:lnTo>
                  <a:pt x="3302" y="4990"/>
                </a:lnTo>
                <a:lnTo>
                  <a:pt x="3375" y="5173"/>
                </a:lnTo>
                <a:lnTo>
                  <a:pt x="3449" y="5283"/>
                </a:lnTo>
                <a:lnTo>
                  <a:pt x="3559" y="5393"/>
                </a:lnTo>
                <a:lnTo>
                  <a:pt x="3669" y="5503"/>
                </a:lnTo>
                <a:lnTo>
                  <a:pt x="3816" y="5540"/>
                </a:lnTo>
                <a:lnTo>
                  <a:pt x="3926" y="5540"/>
                </a:lnTo>
                <a:lnTo>
                  <a:pt x="3999" y="5467"/>
                </a:lnTo>
                <a:lnTo>
                  <a:pt x="4036" y="5393"/>
                </a:lnTo>
                <a:lnTo>
                  <a:pt x="4036" y="5283"/>
                </a:lnTo>
                <a:lnTo>
                  <a:pt x="3889" y="5136"/>
                </a:lnTo>
                <a:lnTo>
                  <a:pt x="3742" y="4990"/>
                </a:lnTo>
                <a:lnTo>
                  <a:pt x="3632" y="4843"/>
                </a:lnTo>
                <a:lnTo>
                  <a:pt x="3595" y="4770"/>
                </a:lnTo>
                <a:lnTo>
                  <a:pt x="3595" y="4733"/>
                </a:lnTo>
                <a:lnTo>
                  <a:pt x="3926" y="4439"/>
                </a:lnTo>
                <a:lnTo>
                  <a:pt x="4146" y="4256"/>
                </a:lnTo>
                <a:lnTo>
                  <a:pt x="4182" y="4403"/>
                </a:lnTo>
                <a:lnTo>
                  <a:pt x="4256" y="4513"/>
                </a:lnTo>
                <a:lnTo>
                  <a:pt x="4329" y="4623"/>
                </a:lnTo>
                <a:lnTo>
                  <a:pt x="4439" y="4770"/>
                </a:lnTo>
                <a:lnTo>
                  <a:pt x="4586" y="4843"/>
                </a:lnTo>
                <a:lnTo>
                  <a:pt x="4696" y="4880"/>
                </a:lnTo>
                <a:lnTo>
                  <a:pt x="4806" y="4843"/>
                </a:lnTo>
                <a:lnTo>
                  <a:pt x="4843" y="4770"/>
                </a:lnTo>
                <a:lnTo>
                  <a:pt x="4879" y="4733"/>
                </a:lnTo>
                <a:lnTo>
                  <a:pt x="4879" y="4623"/>
                </a:lnTo>
                <a:lnTo>
                  <a:pt x="4843" y="4549"/>
                </a:lnTo>
                <a:lnTo>
                  <a:pt x="4769" y="4476"/>
                </a:lnTo>
                <a:lnTo>
                  <a:pt x="4623" y="4329"/>
                </a:lnTo>
                <a:lnTo>
                  <a:pt x="4513" y="4219"/>
                </a:lnTo>
                <a:lnTo>
                  <a:pt x="4476" y="4073"/>
                </a:lnTo>
                <a:lnTo>
                  <a:pt x="4476" y="3999"/>
                </a:lnTo>
                <a:lnTo>
                  <a:pt x="4989" y="3522"/>
                </a:lnTo>
                <a:lnTo>
                  <a:pt x="5063" y="3632"/>
                </a:lnTo>
                <a:lnTo>
                  <a:pt x="5173" y="3853"/>
                </a:lnTo>
                <a:lnTo>
                  <a:pt x="5356" y="4036"/>
                </a:lnTo>
                <a:lnTo>
                  <a:pt x="5430" y="4073"/>
                </a:lnTo>
                <a:lnTo>
                  <a:pt x="5503" y="4109"/>
                </a:lnTo>
                <a:lnTo>
                  <a:pt x="5576" y="4073"/>
                </a:lnTo>
                <a:lnTo>
                  <a:pt x="5650" y="4036"/>
                </a:lnTo>
                <a:lnTo>
                  <a:pt x="5686" y="3963"/>
                </a:lnTo>
                <a:lnTo>
                  <a:pt x="5686" y="3926"/>
                </a:lnTo>
                <a:lnTo>
                  <a:pt x="5686" y="3853"/>
                </a:lnTo>
                <a:lnTo>
                  <a:pt x="5650" y="3779"/>
                </a:lnTo>
                <a:lnTo>
                  <a:pt x="5246" y="3302"/>
                </a:lnTo>
                <a:lnTo>
                  <a:pt x="5980" y="2642"/>
                </a:lnTo>
                <a:lnTo>
                  <a:pt x="6016" y="2715"/>
                </a:lnTo>
                <a:lnTo>
                  <a:pt x="6163" y="3082"/>
                </a:lnTo>
                <a:lnTo>
                  <a:pt x="6200" y="3156"/>
                </a:lnTo>
                <a:lnTo>
                  <a:pt x="6237" y="3192"/>
                </a:lnTo>
                <a:lnTo>
                  <a:pt x="6383" y="3192"/>
                </a:lnTo>
                <a:lnTo>
                  <a:pt x="6457" y="3156"/>
                </a:lnTo>
                <a:lnTo>
                  <a:pt x="6493" y="3082"/>
                </a:lnTo>
                <a:lnTo>
                  <a:pt x="6530" y="3009"/>
                </a:lnTo>
                <a:lnTo>
                  <a:pt x="6493" y="2936"/>
                </a:lnTo>
                <a:lnTo>
                  <a:pt x="6383" y="2605"/>
                </a:lnTo>
                <a:lnTo>
                  <a:pt x="6273" y="2422"/>
                </a:lnTo>
                <a:lnTo>
                  <a:pt x="7007" y="1725"/>
                </a:lnTo>
                <a:lnTo>
                  <a:pt x="7044" y="1945"/>
                </a:lnTo>
                <a:lnTo>
                  <a:pt x="7080" y="2129"/>
                </a:lnTo>
                <a:lnTo>
                  <a:pt x="7154" y="2349"/>
                </a:lnTo>
                <a:lnTo>
                  <a:pt x="7227" y="2532"/>
                </a:lnTo>
                <a:lnTo>
                  <a:pt x="7300" y="2605"/>
                </a:lnTo>
                <a:lnTo>
                  <a:pt x="7410" y="2642"/>
                </a:lnTo>
                <a:lnTo>
                  <a:pt x="7557" y="2569"/>
                </a:lnTo>
                <a:lnTo>
                  <a:pt x="7630" y="2495"/>
                </a:lnTo>
                <a:lnTo>
                  <a:pt x="7667" y="2385"/>
                </a:lnTo>
                <a:lnTo>
                  <a:pt x="7667" y="2312"/>
                </a:lnTo>
                <a:lnTo>
                  <a:pt x="7630" y="2239"/>
                </a:lnTo>
                <a:lnTo>
                  <a:pt x="7557" y="2165"/>
                </a:lnTo>
                <a:lnTo>
                  <a:pt x="7484" y="2165"/>
                </a:lnTo>
                <a:lnTo>
                  <a:pt x="7337" y="1835"/>
                </a:lnTo>
                <a:lnTo>
                  <a:pt x="7227" y="1542"/>
                </a:lnTo>
                <a:lnTo>
                  <a:pt x="7740" y="1101"/>
                </a:lnTo>
                <a:lnTo>
                  <a:pt x="8217" y="735"/>
                </a:lnTo>
                <a:lnTo>
                  <a:pt x="8364" y="625"/>
                </a:lnTo>
                <a:lnTo>
                  <a:pt x="8511" y="551"/>
                </a:lnTo>
                <a:lnTo>
                  <a:pt x="8841" y="478"/>
                </a:lnTo>
                <a:close/>
                <a:moveTo>
                  <a:pt x="3485" y="7264"/>
                </a:moveTo>
                <a:lnTo>
                  <a:pt x="3449" y="7447"/>
                </a:lnTo>
                <a:lnTo>
                  <a:pt x="3302" y="7337"/>
                </a:lnTo>
                <a:lnTo>
                  <a:pt x="3485" y="7264"/>
                </a:lnTo>
                <a:close/>
                <a:moveTo>
                  <a:pt x="5099" y="6163"/>
                </a:moveTo>
                <a:lnTo>
                  <a:pt x="4733" y="7264"/>
                </a:lnTo>
                <a:lnTo>
                  <a:pt x="4733" y="7337"/>
                </a:lnTo>
                <a:lnTo>
                  <a:pt x="4586" y="7447"/>
                </a:lnTo>
                <a:lnTo>
                  <a:pt x="4586" y="7337"/>
                </a:lnTo>
                <a:lnTo>
                  <a:pt x="4586" y="7301"/>
                </a:lnTo>
                <a:lnTo>
                  <a:pt x="4623" y="6860"/>
                </a:lnTo>
                <a:lnTo>
                  <a:pt x="4733" y="6457"/>
                </a:lnTo>
                <a:lnTo>
                  <a:pt x="5026" y="6237"/>
                </a:lnTo>
                <a:lnTo>
                  <a:pt x="5099" y="6163"/>
                </a:lnTo>
                <a:close/>
                <a:moveTo>
                  <a:pt x="4292" y="6750"/>
                </a:moveTo>
                <a:lnTo>
                  <a:pt x="4219" y="7117"/>
                </a:lnTo>
                <a:lnTo>
                  <a:pt x="4219" y="7484"/>
                </a:lnTo>
                <a:lnTo>
                  <a:pt x="4219" y="7594"/>
                </a:lnTo>
                <a:lnTo>
                  <a:pt x="4292" y="7631"/>
                </a:lnTo>
                <a:lnTo>
                  <a:pt x="3889" y="7924"/>
                </a:lnTo>
                <a:lnTo>
                  <a:pt x="3816" y="7851"/>
                </a:lnTo>
                <a:lnTo>
                  <a:pt x="3889" y="7777"/>
                </a:lnTo>
                <a:lnTo>
                  <a:pt x="3926" y="7667"/>
                </a:lnTo>
                <a:lnTo>
                  <a:pt x="3926" y="7594"/>
                </a:lnTo>
                <a:lnTo>
                  <a:pt x="3889" y="7521"/>
                </a:lnTo>
                <a:lnTo>
                  <a:pt x="3852" y="7484"/>
                </a:lnTo>
                <a:lnTo>
                  <a:pt x="3816" y="7484"/>
                </a:lnTo>
                <a:lnTo>
                  <a:pt x="3889" y="7227"/>
                </a:lnTo>
                <a:lnTo>
                  <a:pt x="3926" y="7007"/>
                </a:lnTo>
                <a:lnTo>
                  <a:pt x="3926" y="6970"/>
                </a:lnTo>
                <a:lnTo>
                  <a:pt x="4292" y="6750"/>
                </a:lnTo>
                <a:close/>
                <a:moveTo>
                  <a:pt x="1101" y="6127"/>
                </a:moveTo>
                <a:lnTo>
                  <a:pt x="1358" y="6200"/>
                </a:lnTo>
                <a:lnTo>
                  <a:pt x="1578" y="6310"/>
                </a:lnTo>
                <a:lnTo>
                  <a:pt x="1761" y="6457"/>
                </a:lnTo>
                <a:lnTo>
                  <a:pt x="1945" y="6677"/>
                </a:lnTo>
                <a:lnTo>
                  <a:pt x="2312" y="7081"/>
                </a:lnTo>
                <a:lnTo>
                  <a:pt x="2715" y="7447"/>
                </a:lnTo>
                <a:lnTo>
                  <a:pt x="3155" y="7777"/>
                </a:lnTo>
                <a:lnTo>
                  <a:pt x="3339" y="7961"/>
                </a:lnTo>
                <a:lnTo>
                  <a:pt x="3522" y="8144"/>
                </a:lnTo>
                <a:lnTo>
                  <a:pt x="3522" y="8181"/>
                </a:lnTo>
                <a:lnTo>
                  <a:pt x="3485" y="8291"/>
                </a:lnTo>
                <a:lnTo>
                  <a:pt x="3485" y="8401"/>
                </a:lnTo>
                <a:lnTo>
                  <a:pt x="3559" y="8474"/>
                </a:lnTo>
                <a:lnTo>
                  <a:pt x="3669" y="8511"/>
                </a:lnTo>
                <a:lnTo>
                  <a:pt x="3669" y="8621"/>
                </a:lnTo>
                <a:lnTo>
                  <a:pt x="3669" y="8658"/>
                </a:lnTo>
                <a:lnTo>
                  <a:pt x="3595" y="8695"/>
                </a:lnTo>
                <a:lnTo>
                  <a:pt x="3229" y="8731"/>
                </a:lnTo>
                <a:lnTo>
                  <a:pt x="3009" y="8474"/>
                </a:lnTo>
                <a:lnTo>
                  <a:pt x="2825" y="8254"/>
                </a:lnTo>
                <a:lnTo>
                  <a:pt x="2165" y="7484"/>
                </a:lnTo>
                <a:lnTo>
                  <a:pt x="1615" y="6897"/>
                </a:lnTo>
                <a:lnTo>
                  <a:pt x="1321" y="6604"/>
                </a:lnTo>
                <a:lnTo>
                  <a:pt x="1174" y="6494"/>
                </a:lnTo>
                <a:lnTo>
                  <a:pt x="991" y="6420"/>
                </a:lnTo>
                <a:lnTo>
                  <a:pt x="1101" y="6127"/>
                </a:lnTo>
                <a:close/>
                <a:moveTo>
                  <a:pt x="8731" y="1"/>
                </a:moveTo>
                <a:lnTo>
                  <a:pt x="8474" y="74"/>
                </a:lnTo>
                <a:lnTo>
                  <a:pt x="8217" y="184"/>
                </a:lnTo>
                <a:lnTo>
                  <a:pt x="7997" y="331"/>
                </a:lnTo>
                <a:lnTo>
                  <a:pt x="7777" y="478"/>
                </a:lnTo>
                <a:lnTo>
                  <a:pt x="7154" y="1028"/>
                </a:lnTo>
                <a:lnTo>
                  <a:pt x="6530" y="1578"/>
                </a:lnTo>
                <a:lnTo>
                  <a:pt x="4036" y="3779"/>
                </a:lnTo>
                <a:lnTo>
                  <a:pt x="2825" y="4843"/>
                </a:lnTo>
                <a:lnTo>
                  <a:pt x="2312" y="5283"/>
                </a:lnTo>
                <a:lnTo>
                  <a:pt x="2092" y="5540"/>
                </a:lnTo>
                <a:lnTo>
                  <a:pt x="1871" y="5797"/>
                </a:lnTo>
                <a:lnTo>
                  <a:pt x="1761" y="5833"/>
                </a:lnTo>
                <a:lnTo>
                  <a:pt x="1725" y="5943"/>
                </a:lnTo>
                <a:lnTo>
                  <a:pt x="1541" y="5833"/>
                </a:lnTo>
                <a:lnTo>
                  <a:pt x="1358" y="5797"/>
                </a:lnTo>
                <a:lnTo>
                  <a:pt x="1174" y="5760"/>
                </a:lnTo>
                <a:lnTo>
                  <a:pt x="954" y="5760"/>
                </a:lnTo>
                <a:lnTo>
                  <a:pt x="844" y="5797"/>
                </a:lnTo>
                <a:lnTo>
                  <a:pt x="771" y="5907"/>
                </a:lnTo>
                <a:lnTo>
                  <a:pt x="624" y="6420"/>
                </a:lnTo>
                <a:lnTo>
                  <a:pt x="624" y="6494"/>
                </a:lnTo>
                <a:lnTo>
                  <a:pt x="661" y="6567"/>
                </a:lnTo>
                <a:lnTo>
                  <a:pt x="698" y="6604"/>
                </a:lnTo>
                <a:lnTo>
                  <a:pt x="771" y="6640"/>
                </a:lnTo>
                <a:lnTo>
                  <a:pt x="918" y="6860"/>
                </a:lnTo>
                <a:lnTo>
                  <a:pt x="1101" y="7081"/>
                </a:lnTo>
                <a:lnTo>
                  <a:pt x="1505" y="7484"/>
                </a:lnTo>
                <a:lnTo>
                  <a:pt x="2385" y="8511"/>
                </a:lnTo>
                <a:lnTo>
                  <a:pt x="2715" y="8951"/>
                </a:lnTo>
                <a:lnTo>
                  <a:pt x="2935" y="9171"/>
                </a:lnTo>
                <a:lnTo>
                  <a:pt x="3155" y="9318"/>
                </a:lnTo>
                <a:lnTo>
                  <a:pt x="3302" y="9355"/>
                </a:lnTo>
                <a:lnTo>
                  <a:pt x="3412" y="9355"/>
                </a:lnTo>
                <a:lnTo>
                  <a:pt x="3522" y="9281"/>
                </a:lnTo>
                <a:lnTo>
                  <a:pt x="3595" y="9171"/>
                </a:lnTo>
                <a:lnTo>
                  <a:pt x="3816" y="9135"/>
                </a:lnTo>
                <a:lnTo>
                  <a:pt x="3962" y="9061"/>
                </a:lnTo>
                <a:lnTo>
                  <a:pt x="4072" y="8951"/>
                </a:lnTo>
                <a:lnTo>
                  <a:pt x="4146" y="8805"/>
                </a:lnTo>
                <a:lnTo>
                  <a:pt x="4146" y="8548"/>
                </a:lnTo>
                <a:lnTo>
                  <a:pt x="4109" y="8328"/>
                </a:lnTo>
                <a:lnTo>
                  <a:pt x="5320" y="7557"/>
                </a:lnTo>
                <a:lnTo>
                  <a:pt x="6530" y="6750"/>
                </a:lnTo>
                <a:lnTo>
                  <a:pt x="7667" y="5907"/>
                </a:lnTo>
                <a:lnTo>
                  <a:pt x="8804" y="5026"/>
                </a:lnTo>
                <a:lnTo>
                  <a:pt x="9281" y="4660"/>
                </a:lnTo>
                <a:lnTo>
                  <a:pt x="9721" y="4219"/>
                </a:lnTo>
                <a:lnTo>
                  <a:pt x="10125" y="3743"/>
                </a:lnTo>
                <a:lnTo>
                  <a:pt x="10308" y="3486"/>
                </a:lnTo>
                <a:lnTo>
                  <a:pt x="10455" y="3229"/>
                </a:lnTo>
                <a:lnTo>
                  <a:pt x="10602" y="2972"/>
                </a:lnTo>
                <a:lnTo>
                  <a:pt x="10712" y="2679"/>
                </a:lnTo>
                <a:lnTo>
                  <a:pt x="10785" y="2385"/>
                </a:lnTo>
                <a:lnTo>
                  <a:pt x="10822" y="2129"/>
                </a:lnTo>
                <a:lnTo>
                  <a:pt x="10822" y="1835"/>
                </a:lnTo>
                <a:lnTo>
                  <a:pt x="10785" y="1542"/>
                </a:lnTo>
                <a:lnTo>
                  <a:pt x="10675" y="1248"/>
                </a:lnTo>
                <a:lnTo>
                  <a:pt x="10528" y="955"/>
                </a:lnTo>
                <a:lnTo>
                  <a:pt x="10382" y="735"/>
                </a:lnTo>
                <a:lnTo>
                  <a:pt x="10198" y="515"/>
                </a:lnTo>
                <a:lnTo>
                  <a:pt x="9978" y="368"/>
                </a:lnTo>
                <a:lnTo>
                  <a:pt x="9758" y="221"/>
                </a:lnTo>
                <a:lnTo>
                  <a:pt x="9501" y="111"/>
                </a:lnTo>
                <a:lnTo>
                  <a:pt x="9281" y="38"/>
                </a:lnTo>
                <a:lnTo>
                  <a:pt x="8988" y="1"/>
                </a:lnTo>
                <a:close/>
                <a:moveTo>
                  <a:pt x="1981" y="12399"/>
                </a:moveTo>
                <a:lnTo>
                  <a:pt x="1981" y="12509"/>
                </a:lnTo>
                <a:lnTo>
                  <a:pt x="1981" y="12656"/>
                </a:lnTo>
                <a:lnTo>
                  <a:pt x="1908" y="12913"/>
                </a:lnTo>
                <a:lnTo>
                  <a:pt x="1798" y="12913"/>
                </a:lnTo>
                <a:lnTo>
                  <a:pt x="1871" y="12656"/>
                </a:lnTo>
                <a:lnTo>
                  <a:pt x="1981" y="12399"/>
                </a:lnTo>
                <a:close/>
                <a:moveTo>
                  <a:pt x="1651" y="9391"/>
                </a:moveTo>
                <a:lnTo>
                  <a:pt x="1688" y="9575"/>
                </a:lnTo>
                <a:lnTo>
                  <a:pt x="1908" y="10198"/>
                </a:lnTo>
                <a:lnTo>
                  <a:pt x="2348" y="11372"/>
                </a:lnTo>
                <a:lnTo>
                  <a:pt x="2422" y="11739"/>
                </a:lnTo>
                <a:lnTo>
                  <a:pt x="2458" y="12106"/>
                </a:lnTo>
                <a:lnTo>
                  <a:pt x="2422" y="12436"/>
                </a:lnTo>
                <a:lnTo>
                  <a:pt x="2348" y="12619"/>
                </a:lnTo>
                <a:lnTo>
                  <a:pt x="2275" y="12766"/>
                </a:lnTo>
                <a:lnTo>
                  <a:pt x="2312" y="12583"/>
                </a:lnTo>
                <a:lnTo>
                  <a:pt x="2275" y="12436"/>
                </a:lnTo>
                <a:lnTo>
                  <a:pt x="2202" y="12326"/>
                </a:lnTo>
                <a:lnTo>
                  <a:pt x="2128" y="12216"/>
                </a:lnTo>
                <a:lnTo>
                  <a:pt x="2018" y="12179"/>
                </a:lnTo>
                <a:lnTo>
                  <a:pt x="1871" y="12179"/>
                </a:lnTo>
                <a:lnTo>
                  <a:pt x="1835" y="12253"/>
                </a:lnTo>
                <a:lnTo>
                  <a:pt x="1835" y="12326"/>
                </a:lnTo>
                <a:lnTo>
                  <a:pt x="1578" y="12656"/>
                </a:lnTo>
                <a:lnTo>
                  <a:pt x="1505" y="12840"/>
                </a:lnTo>
                <a:lnTo>
                  <a:pt x="1431" y="13023"/>
                </a:lnTo>
                <a:lnTo>
                  <a:pt x="1358" y="13023"/>
                </a:lnTo>
                <a:lnTo>
                  <a:pt x="1578" y="12509"/>
                </a:lnTo>
                <a:lnTo>
                  <a:pt x="1761" y="11996"/>
                </a:lnTo>
                <a:lnTo>
                  <a:pt x="1761" y="11959"/>
                </a:lnTo>
                <a:lnTo>
                  <a:pt x="1725" y="11922"/>
                </a:lnTo>
                <a:lnTo>
                  <a:pt x="1688" y="11922"/>
                </a:lnTo>
                <a:lnTo>
                  <a:pt x="1651" y="11959"/>
                </a:lnTo>
                <a:lnTo>
                  <a:pt x="1321" y="12399"/>
                </a:lnTo>
                <a:lnTo>
                  <a:pt x="1028" y="12913"/>
                </a:lnTo>
                <a:lnTo>
                  <a:pt x="881" y="12840"/>
                </a:lnTo>
                <a:lnTo>
                  <a:pt x="881" y="12729"/>
                </a:lnTo>
                <a:lnTo>
                  <a:pt x="1028" y="12436"/>
                </a:lnTo>
                <a:lnTo>
                  <a:pt x="1174" y="12143"/>
                </a:lnTo>
                <a:lnTo>
                  <a:pt x="1358" y="11849"/>
                </a:lnTo>
                <a:lnTo>
                  <a:pt x="1541" y="11556"/>
                </a:lnTo>
                <a:lnTo>
                  <a:pt x="1541" y="11519"/>
                </a:lnTo>
                <a:lnTo>
                  <a:pt x="1505" y="11482"/>
                </a:lnTo>
                <a:lnTo>
                  <a:pt x="1468" y="11519"/>
                </a:lnTo>
                <a:lnTo>
                  <a:pt x="1138" y="11812"/>
                </a:lnTo>
                <a:lnTo>
                  <a:pt x="954" y="11996"/>
                </a:lnTo>
                <a:lnTo>
                  <a:pt x="808" y="12179"/>
                </a:lnTo>
                <a:lnTo>
                  <a:pt x="698" y="12399"/>
                </a:lnTo>
                <a:lnTo>
                  <a:pt x="588" y="12619"/>
                </a:lnTo>
                <a:lnTo>
                  <a:pt x="551" y="12583"/>
                </a:lnTo>
                <a:lnTo>
                  <a:pt x="624" y="12473"/>
                </a:lnTo>
                <a:lnTo>
                  <a:pt x="661" y="12363"/>
                </a:lnTo>
                <a:lnTo>
                  <a:pt x="1138" y="11629"/>
                </a:lnTo>
                <a:lnTo>
                  <a:pt x="1321" y="11262"/>
                </a:lnTo>
                <a:lnTo>
                  <a:pt x="1468" y="10859"/>
                </a:lnTo>
                <a:lnTo>
                  <a:pt x="1431" y="10822"/>
                </a:lnTo>
                <a:lnTo>
                  <a:pt x="1395" y="10822"/>
                </a:lnTo>
                <a:lnTo>
                  <a:pt x="1064" y="11189"/>
                </a:lnTo>
                <a:lnTo>
                  <a:pt x="734" y="11556"/>
                </a:lnTo>
                <a:lnTo>
                  <a:pt x="844" y="11372"/>
                </a:lnTo>
                <a:lnTo>
                  <a:pt x="1248" y="10749"/>
                </a:lnTo>
                <a:lnTo>
                  <a:pt x="1651" y="10125"/>
                </a:lnTo>
                <a:lnTo>
                  <a:pt x="1651" y="10052"/>
                </a:lnTo>
                <a:lnTo>
                  <a:pt x="1615" y="9978"/>
                </a:lnTo>
                <a:lnTo>
                  <a:pt x="1505" y="9978"/>
                </a:lnTo>
                <a:lnTo>
                  <a:pt x="1321" y="10162"/>
                </a:lnTo>
                <a:lnTo>
                  <a:pt x="1505" y="9795"/>
                </a:lnTo>
                <a:lnTo>
                  <a:pt x="1651" y="9391"/>
                </a:lnTo>
                <a:close/>
                <a:moveTo>
                  <a:pt x="1541" y="8768"/>
                </a:moveTo>
                <a:lnTo>
                  <a:pt x="1468" y="8805"/>
                </a:lnTo>
                <a:lnTo>
                  <a:pt x="1395" y="8915"/>
                </a:lnTo>
                <a:lnTo>
                  <a:pt x="1395" y="9025"/>
                </a:lnTo>
                <a:lnTo>
                  <a:pt x="1395" y="9061"/>
                </a:lnTo>
                <a:lnTo>
                  <a:pt x="1211" y="9355"/>
                </a:lnTo>
                <a:lnTo>
                  <a:pt x="1101" y="9648"/>
                </a:lnTo>
                <a:lnTo>
                  <a:pt x="661" y="10602"/>
                </a:lnTo>
                <a:lnTo>
                  <a:pt x="294" y="11409"/>
                </a:lnTo>
                <a:lnTo>
                  <a:pt x="147" y="11812"/>
                </a:lnTo>
                <a:lnTo>
                  <a:pt x="37" y="12253"/>
                </a:lnTo>
                <a:lnTo>
                  <a:pt x="1" y="12399"/>
                </a:lnTo>
                <a:lnTo>
                  <a:pt x="1" y="12509"/>
                </a:lnTo>
                <a:lnTo>
                  <a:pt x="74" y="12729"/>
                </a:lnTo>
                <a:lnTo>
                  <a:pt x="221" y="12913"/>
                </a:lnTo>
                <a:lnTo>
                  <a:pt x="404" y="13096"/>
                </a:lnTo>
                <a:lnTo>
                  <a:pt x="441" y="13170"/>
                </a:lnTo>
                <a:lnTo>
                  <a:pt x="514" y="13206"/>
                </a:lnTo>
                <a:lnTo>
                  <a:pt x="588" y="13243"/>
                </a:lnTo>
                <a:lnTo>
                  <a:pt x="661" y="13243"/>
                </a:lnTo>
                <a:lnTo>
                  <a:pt x="734" y="13280"/>
                </a:lnTo>
                <a:lnTo>
                  <a:pt x="881" y="13353"/>
                </a:lnTo>
                <a:lnTo>
                  <a:pt x="954" y="13426"/>
                </a:lnTo>
                <a:lnTo>
                  <a:pt x="1101" y="13426"/>
                </a:lnTo>
                <a:lnTo>
                  <a:pt x="1431" y="13536"/>
                </a:lnTo>
                <a:lnTo>
                  <a:pt x="1468" y="13573"/>
                </a:lnTo>
                <a:lnTo>
                  <a:pt x="1688" y="13573"/>
                </a:lnTo>
                <a:lnTo>
                  <a:pt x="1908" y="13536"/>
                </a:lnTo>
                <a:lnTo>
                  <a:pt x="2128" y="13463"/>
                </a:lnTo>
                <a:lnTo>
                  <a:pt x="2312" y="13390"/>
                </a:lnTo>
                <a:lnTo>
                  <a:pt x="2495" y="13280"/>
                </a:lnTo>
                <a:lnTo>
                  <a:pt x="2605" y="13133"/>
                </a:lnTo>
                <a:lnTo>
                  <a:pt x="2715" y="12986"/>
                </a:lnTo>
                <a:lnTo>
                  <a:pt x="2788" y="12840"/>
                </a:lnTo>
                <a:lnTo>
                  <a:pt x="2862" y="12693"/>
                </a:lnTo>
                <a:lnTo>
                  <a:pt x="2935" y="12326"/>
                </a:lnTo>
                <a:lnTo>
                  <a:pt x="2935" y="11959"/>
                </a:lnTo>
                <a:lnTo>
                  <a:pt x="2862" y="11592"/>
                </a:lnTo>
                <a:lnTo>
                  <a:pt x="2788" y="11226"/>
                </a:lnTo>
                <a:lnTo>
                  <a:pt x="2678" y="10895"/>
                </a:lnTo>
                <a:lnTo>
                  <a:pt x="2055" y="9061"/>
                </a:lnTo>
                <a:lnTo>
                  <a:pt x="1981" y="8951"/>
                </a:lnTo>
                <a:lnTo>
                  <a:pt x="1871" y="8878"/>
                </a:lnTo>
                <a:lnTo>
                  <a:pt x="1761" y="8805"/>
                </a:lnTo>
                <a:lnTo>
                  <a:pt x="1651" y="8768"/>
                </a:lnTo>
                <a:close/>
              </a:path>
            </a:pathLst>
          </a:custGeom>
          <a:solidFill>
            <a:srgbClr val="6D9EE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A4C2F4"/>
              </a:solidFill>
              <a:latin typeface="Arial"/>
              <a:ea typeface="Arial"/>
              <a:cs typeface="Arial"/>
              <a:sym typeface="Arial"/>
            </a:endParaRPr>
          </a:p>
        </p:txBody>
      </p:sp>
      <p:sp>
        <p:nvSpPr>
          <p:cNvPr id="956" name="Google Shape;956;p42"/>
          <p:cNvSpPr/>
          <p:nvPr/>
        </p:nvSpPr>
        <p:spPr>
          <a:xfrm>
            <a:off x="91624" y="4552927"/>
            <a:ext cx="416228" cy="409988"/>
          </a:xfrm>
          <a:custGeom>
            <a:avLst/>
            <a:gdLst/>
            <a:ahLst/>
            <a:cxnLst/>
            <a:rect l="l" t="t" r="r" b="b"/>
            <a:pathLst>
              <a:path w="14674" h="14454" extrusionOk="0">
                <a:moveTo>
                  <a:pt x="7887" y="3779"/>
                </a:moveTo>
                <a:lnTo>
                  <a:pt x="7961" y="3816"/>
                </a:lnTo>
                <a:lnTo>
                  <a:pt x="8071" y="3889"/>
                </a:lnTo>
                <a:lnTo>
                  <a:pt x="8218" y="4072"/>
                </a:lnTo>
                <a:lnTo>
                  <a:pt x="8291" y="4292"/>
                </a:lnTo>
                <a:lnTo>
                  <a:pt x="8364" y="4513"/>
                </a:lnTo>
                <a:lnTo>
                  <a:pt x="8401" y="4696"/>
                </a:lnTo>
                <a:lnTo>
                  <a:pt x="8401" y="4916"/>
                </a:lnTo>
                <a:lnTo>
                  <a:pt x="8401" y="5099"/>
                </a:lnTo>
                <a:lnTo>
                  <a:pt x="8291" y="5283"/>
                </a:lnTo>
                <a:lnTo>
                  <a:pt x="8144" y="4659"/>
                </a:lnTo>
                <a:lnTo>
                  <a:pt x="8034" y="4219"/>
                </a:lnTo>
                <a:lnTo>
                  <a:pt x="7961" y="3999"/>
                </a:lnTo>
                <a:lnTo>
                  <a:pt x="7887" y="3779"/>
                </a:lnTo>
                <a:close/>
                <a:moveTo>
                  <a:pt x="4329" y="5063"/>
                </a:moveTo>
                <a:lnTo>
                  <a:pt x="4476" y="5209"/>
                </a:lnTo>
                <a:lnTo>
                  <a:pt x="4586" y="5356"/>
                </a:lnTo>
                <a:lnTo>
                  <a:pt x="4696" y="5503"/>
                </a:lnTo>
                <a:lnTo>
                  <a:pt x="4769" y="5686"/>
                </a:lnTo>
                <a:lnTo>
                  <a:pt x="4769" y="5870"/>
                </a:lnTo>
                <a:lnTo>
                  <a:pt x="4769" y="6053"/>
                </a:lnTo>
                <a:lnTo>
                  <a:pt x="4659" y="6126"/>
                </a:lnTo>
                <a:lnTo>
                  <a:pt x="4549" y="6237"/>
                </a:lnTo>
                <a:lnTo>
                  <a:pt x="4439" y="5980"/>
                </a:lnTo>
                <a:lnTo>
                  <a:pt x="4329" y="5686"/>
                </a:lnTo>
                <a:lnTo>
                  <a:pt x="4293" y="5393"/>
                </a:lnTo>
                <a:lnTo>
                  <a:pt x="4293" y="5209"/>
                </a:lnTo>
                <a:lnTo>
                  <a:pt x="4293" y="5136"/>
                </a:lnTo>
                <a:lnTo>
                  <a:pt x="4329" y="5063"/>
                </a:lnTo>
                <a:close/>
                <a:moveTo>
                  <a:pt x="6604" y="7594"/>
                </a:moveTo>
                <a:lnTo>
                  <a:pt x="6714" y="7667"/>
                </a:lnTo>
                <a:lnTo>
                  <a:pt x="6787" y="7814"/>
                </a:lnTo>
                <a:lnTo>
                  <a:pt x="6934" y="8071"/>
                </a:lnTo>
                <a:lnTo>
                  <a:pt x="7337" y="8694"/>
                </a:lnTo>
                <a:lnTo>
                  <a:pt x="7117" y="8878"/>
                </a:lnTo>
                <a:lnTo>
                  <a:pt x="7080" y="8768"/>
                </a:lnTo>
                <a:lnTo>
                  <a:pt x="6860" y="8474"/>
                </a:lnTo>
                <a:lnTo>
                  <a:pt x="6677" y="8144"/>
                </a:lnTo>
                <a:lnTo>
                  <a:pt x="6567" y="7887"/>
                </a:lnTo>
                <a:lnTo>
                  <a:pt x="6420" y="7667"/>
                </a:lnTo>
                <a:lnTo>
                  <a:pt x="6604" y="7594"/>
                </a:lnTo>
                <a:close/>
                <a:moveTo>
                  <a:pt x="5283" y="8107"/>
                </a:moveTo>
                <a:lnTo>
                  <a:pt x="5356" y="8144"/>
                </a:lnTo>
                <a:lnTo>
                  <a:pt x="5833" y="9428"/>
                </a:lnTo>
                <a:lnTo>
                  <a:pt x="5650" y="9501"/>
                </a:lnTo>
                <a:lnTo>
                  <a:pt x="5686" y="9318"/>
                </a:lnTo>
                <a:lnTo>
                  <a:pt x="5650" y="9208"/>
                </a:lnTo>
                <a:lnTo>
                  <a:pt x="5613" y="9061"/>
                </a:lnTo>
                <a:lnTo>
                  <a:pt x="5503" y="8768"/>
                </a:lnTo>
                <a:lnTo>
                  <a:pt x="5246" y="8107"/>
                </a:lnTo>
                <a:close/>
                <a:moveTo>
                  <a:pt x="7337" y="9905"/>
                </a:moveTo>
                <a:lnTo>
                  <a:pt x="7337" y="10235"/>
                </a:lnTo>
                <a:lnTo>
                  <a:pt x="7190" y="9978"/>
                </a:lnTo>
                <a:lnTo>
                  <a:pt x="7337" y="9905"/>
                </a:lnTo>
                <a:close/>
                <a:moveTo>
                  <a:pt x="9721" y="9061"/>
                </a:moveTo>
                <a:lnTo>
                  <a:pt x="9832" y="9281"/>
                </a:lnTo>
                <a:lnTo>
                  <a:pt x="9942" y="9501"/>
                </a:lnTo>
                <a:lnTo>
                  <a:pt x="10052" y="9685"/>
                </a:lnTo>
                <a:lnTo>
                  <a:pt x="10162" y="9868"/>
                </a:lnTo>
                <a:lnTo>
                  <a:pt x="10198" y="10015"/>
                </a:lnTo>
                <a:lnTo>
                  <a:pt x="10198" y="10161"/>
                </a:lnTo>
                <a:lnTo>
                  <a:pt x="10198" y="10308"/>
                </a:lnTo>
                <a:lnTo>
                  <a:pt x="10125" y="10455"/>
                </a:lnTo>
                <a:lnTo>
                  <a:pt x="10052" y="10345"/>
                </a:lnTo>
                <a:lnTo>
                  <a:pt x="9978" y="10308"/>
                </a:lnTo>
                <a:lnTo>
                  <a:pt x="9758" y="9758"/>
                </a:lnTo>
                <a:lnTo>
                  <a:pt x="9685" y="9464"/>
                </a:lnTo>
                <a:lnTo>
                  <a:pt x="9575" y="9171"/>
                </a:lnTo>
                <a:lnTo>
                  <a:pt x="9648" y="9134"/>
                </a:lnTo>
                <a:lnTo>
                  <a:pt x="9721" y="9061"/>
                </a:lnTo>
                <a:close/>
                <a:moveTo>
                  <a:pt x="7667" y="9758"/>
                </a:moveTo>
                <a:lnTo>
                  <a:pt x="7777" y="9795"/>
                </a:lnTo>
                <a:lnTo>
                  <a:pt x="7924" y="9868"/>
                </a:lnTo>
                <a:lnTo>
                  <a:pt x="8071" y="10015"/>
                </a:lnTo>
                <a:lnTo>
                  <a:pt x="8181" y="10235"/>
                </a:lnTo>
                <a:lnTo>
                  <a:pt x="8291" y="10638"/>
                </a:lnTo>
                <a:lnTo>
                  <a:pt x="8328" y="10822"/>
                </a:lnTo>
                <a:lnTo>
                  <a:pt x="8328" y="10968"/>
                </a:lnTo>
                <a:lnTo>
                  <a:pt x="8291" y="11115"/>
                </a:lnTo>
                <a:lnTo>
                  <a:pt x="8181" y="11189"/>
                </a:lnTo>
                <a:lnTo>
                  <a:pt x="8181" y="11115"/>
                </a:lnTo>
                <a:lnTo>
                  <a:pt x="8144" y="11005"/>
                </a:lnTo>
                <a:lnTo>
                  <a:pt x="8071" y="10968"/>
                </a:lnTo>
                <a:lnTo>
                  <a:pt x="7997" y="10895"/>
                </a:lnTo>
                <a:lnTo>
                  <a:pt x="7887" y="10675"/>
                </a:lnTo>
                <a:lnTo>
                  <a:pt x="7814" y="10382"/>
                </a:lnTo>
                <a:lnTo>
                  <a:pt x="7741" y="9831"/>
                </a:lnTo>
                <a:lnTo>
                  <a:pt x="7667" y="9758"/>
                </a:lnTo>
                <a:close/>
                <a:moveTo>
                  <a:pt x="10162" y="1321"/>
                </a:moveTo>
                <a:lnTo>
                  <a:pt x="10198" y="1541"/>
                </a:lnTo>
                <a:lnTo>
                  <a:pt x="10272" y="1725"/>
                </a:lnTo>
                <a:lnTo>
                  <a:pt x="10455" y="2092"/>
                </a:lnTo>
                <a:lnTo>
                  <a:pt x="10932" y="3229"/>
                </a:lnTo>
                <a:lnTo>
                  <a:pt x="10969" y="3302"/>
                </a:lnTo>
                <a:lnTo>
                  <a:pt x="10749" y="3375"/>
                </a:lnTo>
                <a:lnTo>
                  <a:pt x="10528" y="3449"/>
                </a:lnTo>
                <a:lnTo>
                  <a:pt x="9758" y="3742"/>
                </a:lnTo>
                <a:lnTo>
                  <a:pt x="8988" y="4146"/>
                </a:lnTo>
                <a:lnTo>
                  <a:pt x="8841" y="4219"/>
                </a:lnTo>
                <a:lnTo>
                  <a:pt x="8731" y="4329"/>
                </a:lnTo>
                <a:lnTo>
                  <a:pt x="8658" y="4072"/>
                </a:lnTo>
                <a:lnTo>
                  <a:pt x="8511" y="3816"/>
                </a:lnTo>
                <a:lnTo>
                  <a:pt x="8364" y="3595"/>
                </a:lnTo>
                <a:lnTo>
                  <a:pt x="8254" y="3522"/>
                </a:lnTo>
                <a:lnTo>
                  <a:pt x="8144" y="3449"/>
                </a:lnTo>
                <a:lnTo>
                  <a:pt x="7997" y="3412"/>
                </a:lnTo>
                <a:lnTo>
                  <a:pt x="7851" y="3375"/>
                </a:lnTo>
                <a:lnTo>
                  <a:pt x="7777" y="3375"/>
                </a:lnTo>
                <a:lnTo>
                  <a:pt x="7704" y="3412"/>
                </a:lnTo>
                <a:lnTo>
                  <a:pt x="7667" y="3485"/>
                </a:lnTo>
                <a:lnTo>
                  <a:pt x="7667" y="3559"/>
                </a:lnTo>
                <a:lnTo>
                  <a:pt x="7484" y="3595"/>
                </a:lnTo>
                <a:lnTo>
                  <a:pt x="7337" y="3706"/>
                </a:lnTo>
                <a:lnTo>
                  <a:pt x="7190" y="3852"/>
                </a:lnTo>
                <a:lnTo>
                  <a:pt x="7044" y="3999"/>
                </a:lnTo>
                <a:lnTo>
                  <a:pt x="7007" y="4109"/>
                </a:lnTo>
                <a:lnTo>
                  <a:pt x="7044" y="4219"/>
                </a:lnTo>
                <a:lnTo>
                  <a:pt x="7264" y="4696"/>
                </a:lnTo>
                <a:lnTo>
                  <a:pt x="7080" y="4769"/>
                </a:lnTo>
                <a:lnTo>
                  <a:pt x="6310" y="5026"/>
                </a:lnTo>
                <a:lnTo>
                  <a:pt x="5576" y="5283"/>
                </a:lnTo>
                <a:lnTo>
                  <a:pt x="5320" y="5356"/>
                </a:lnTo>
                <a:lnTo>
                  <a:pt x="5210" y="5393"/>
                </a:lnTo>
                <a:lnTo>
                  <a:pt x="5136" y="5466"/>
                </a:lnTo>
                <a:lnTo>
                  <a:pt x="5100" y="5356"/>
                </a:lnTo>
                <a:lnTo>
                  <a:pt x="4916" y="5063"/>
                </a:lnTo>
                <a:lnTo>
                  <a:pt x="4806" y="4879"/>
                </a:lnTo>
                <a:lnTo>
                  <a:pt x="4659" y="4733"/>
                </a:lnTo>
                <a:lnTo>
                  <a:pt x="4513" y="4623"/>
                </a:lnTo>
                <a:lnTo>
                  <a:pt x="4329" y="4549"/>
                </a:lnTo>
                <a:lnTo>
                  <a:pt x="4183" y="4513"/>
                </a:lnTo>
                <a:lnTo>
                  <a:pt x="4036" y="4586"/>
                </a:lnTo>
                <a:lnTo>
                  <a:pt x="3852" y="4586"/>
                </a:lnTo>
                <a:lnTo>
                  <a:pt x="3779" y="4623"/>
                </a:lnTo>
                <a:lnTo>
                  <a:pt x="3742" y="4696"/>
                </a:lnTo>
                <a:lnTo>
                  <a:pt x="3706" y="4989"/>
                </a:lnTo>
                <a:lnTo>
                  <a:pt x="3706" y="5283"/>
                </a:lnTo>
                <a:lnTo>
                  <a:pt x="3742" y="5576"/>
                </a:lnTo>
                <a:lnTo>
                  <a:pt x="3816" y="5870"/>
                </a:lnTo>
                <a:lnTo>
                  <a:pt x="3596" y="5833"/>
                </a:lnTo>
                <a:lnTo>
                  <a:pt x="3376" y="5870"/>
                </a:lnTo>
                <a:lnTo>
                  <a:pt x="2972" y="6016"/>
                </a:lnTo>
                <a:lnTo>
                  <a:pt x="2422" y="6163"/>
                </a:lnTo>
                <a:lnTo>
                  <a:pt x="2165" y="6273"/>
                </a:lnTo>
                <a:lnTo>
                  <a:pt x="2055" y="6347"/>
                </a:lnTo>
                <a:lnTo>
                  <a:pt x="1945" y="6457"/>
                </a:lnTo>
                <a:lnTo>
                  <a:pt x="1945" y="6530"/>
                </a:lnTo>
                <a:lnTo>
                  <a:pt x="1982" y="6567"/>
                </a:lnTo>
                <a:lnTo>
                  <a:pt x="2238" y="6603"/>
                </a:lnTo>
                <a:lnTo>
                  <a:pt x="2459" y="6567"/>
                </a:lnTo>
                <a:lnTo>
                  <a:pt x="2972" y="6457"/>
                </a:lnTo>
                <a:lnTo>
                  <a:pt x="3449" y="6347"/>
                </a:lnTo>
                <a:lnTo>
                  <a:pt x="3706" y="6237"/>
                </a:lnTo>
                <a:lnTo>
                  <a:pt x="3816" y="6163"/>
                </a:lnTo>
                <a:lnTo>
                  <a:pt x="3889" y="6090"/>
                </a:lnTo>
                <a:lnTo>
                  <a:pt x="4073" y="6383"/>
                </a:lnTo>
                <a:lnTo>
                  <a:pt x="4256" y="6677"/>
                </a:lnTo>
                <a:lnTo>
                  <a:pt x="4293" y="6713"/>
                </a:lnTo>
                <a:lnTo>
                  <a:pt x="4366" y="6823"/>
                </a:lnTo>
                <a:lnTo>
                  <a:pt x="4549" y="6970"/>
                </a:lnTo>
                <a:lnTo>
                  <a:pt x="4659" y="7007"/>
                </a:lnTo>
                <a:lnTo>
                  <a:pt x="4733" y="7044"/>
                </a:lnTo>
                <a:lnTo>
                  <a:pt x="4806" y="7007"/>
                </a:lnTo>
                <a:lnTo>
                  <a:pt x="4879" y="6933"/>
                </a:lnTo>
                <a:lnTo>
                  <a:pt x="5063" y="6640"/>
                </a:lnTo>
                <a:lnTo>
                  <a:pt x="5173" y="6347"/>
                </a:lnTo>
                <a:lnTo>
                  <a:pt x="5210" y="6053"/>
                </a:lnTo>
                <a:lnTo>
                  <a:pt x="5210" y="5760"/>
                </a:lnTo>
                <a:lnTo>
                  <a:pt x="5320" y="5760"/>
                </a:lnTo>
                <a:lnTo>
                  <a:pt x="5430" y="5723"/>
                </a:lnTo>
                <a:lnTo>
                  <a:pt x="5686" y="5650"/>
                </a:lnTo>
                <a:lnTo>
                  <a:pt x="6457" y="5430"/>
                </a:lnTo>
                <a:lnTo>
                  <a:pt x="7190" y="5173"/>
                </a:lnTo>
                <a:lnTo>
                  <a:pt x="7447" y="5063"/>
                </a:lnTo>
                <a:lnTo>
                  <a:pt x="7631" y="5430"/>
                </a:lnTo>
                <a:lnTo>
                  <a:pt x="7704" y="5613"/>
                </a:lnTo>
                <a:lnTo>
                  <a:pt x="7814" y="5760"/>
                </a:lnTo>
                <a:lnTo>
                  <a:pt x="7924" y="5833"/>
                </a:lnTo>
                <a:lnTo>
                  <a:pt x="8218" y="5833"/>
                </a:lnTo>
                <a:lnTo>
                  <a:pt x="8328" y="5760"/>
                </a:lnTo>
                <a:lnTo>
                  <a:pt x="8548" y="5576"/>
                </a:lnTo>
                <a:lnTo>
                  <a:pt x="8731" y="5356"/>
                </a:lnTo>
                <a:lnTo>
                  <a:pt x="8804" y="5173"/>
                </a:lnTo>
                <a:lnTo>
                  <a:pt x="8841" y="4989"/>
                </a:lnTo>
                <a:lnTo>
                  <a:pt x="8841" y="4806"/>
                </a:lnTo>
                <a:lnTo>
                  <a:pt x="8804" y="4586"/>
                </a:lnTo>
                <a:lnTo>
                  <a:pt x="8914" y="4586"/>
                </a:lnTo>
                <a:lnTo>
                  <a:pt x="9061" y="4513"/>
                </a:lnTo>
                <a:lnTo>
                  <a:pt x="9942" y="4109"/>
                </a:lnTo>
                <a:lnTo>
                  <a:pt x="10639" y="3852"/>
                </a:lnTo>
                <a:lnTo>
                  <a:pt x="10895" y="3742"/>
                </a:lnTo>
                <a:lnTo>
                  <a:pt x="11115" y="3669"/>
                </a:lnTo>
                <a:lnTo>
                  <a:pt x="11519" y="4586"/>
                </a:lnTo>
                <a:lnTo>
                  <a:pt x="11849" y="5540"/>
                </a:lnTo>
                <a:lnTo>
                  <a:pt x="12069" y="6237"/>
                </a:lnTo>
                <a:lnTo>
                  <a:pt x="12032" y="6347"/>
                </a:lnTo>
                <a:lnTo>
                  <a:pt x="11996" y="6457"/>
                </a:lnTo>
                <a:lnTo>
                  <a:pt x="11959" y="6457"/>
                </a:lnTo>
                <a:lnTo>
                  <a:pt x="11592" y="6603"/>
                </a:lnTo>
                <a:lnTo>
                  <a:pt x="10969" y="6787"/>
                </a:lnTo>
                <a:lnTo>
                  <a:pt x="9685" y="7227"/>
                </a:lnTo>
                <a:lnTo>
                  <a:pt x="8438" y="7630"/>
                </a:lnTo>
                <a:lnTo>
                  <a:pt x="7887" y="7777"/>
                </a:lnTo>
                <a:lnTo>
                  <a:pt x="7631" y="7924"/>
                </a:lnTo>
                <a:lnTo>
                  <a:pt x="7521" y="7997"/>
                </a:lnTo>
                <a:lnTo>
                  <a:pt x="7447" y="8107"/>
                </a:lnTo>
                <a:lnTo>
                  <a:pt x="7447" y="8144"/>
                </a:lnTo>
                <a:lnTo>
                  <a:pt x="7631" y="8181"/>
                </a:lnTo>
                <a:lnTo>
                  <a:pt x="7997" y="8181"/>
                </a:lnTo>
                <a:lnTo>
                  <a:pt x="8181" y="8107"/>
                </a:lnTo>
                <a:lnTo>
                  <a:pt x="8914" y="7887"/>
                </a:lnTo>
                <a:lnTo>
                  <a:pt x="10565" y="7374"/>
                </a:lnTo>
                <a:lnTo>
                  <a:pt x="12216" y="6860"/>
                </a:lnTo>
                <a:lnTo>
                  <a:pt x="12289" y="6823"/>
                </a:lnTo>
                <a:lnTo>
                  <a:pt x="12546" y="7777"/>
                </a:lnTo>
                <a:lnTo>
                  <a:pt x="12766" y="8474"/>
                </a:lnTo>
                <a:lnTo>
                  <a:pt x="12729" y="8511"/>
                </a:lnTo>
                <a:lnTo>
                  <a:pt x="12693" y="8584"/>
                </a:lnTo>
                <a:lnTo>
                  <a:pt x="11629" y="8988"/>
                </a:lnTo>
                <a:lnTo>
                  <a:pt x="11042" y="9208"/>
                </a:lnTo>
                <a:lnTo>
                  <a:pt x="10859" y="9281"/>
                </a:lnTo>
                <a:lnTo>
                  <a:pt x="10749" y="9391"/>
                </a:lnTo>
                <a:lnTo>
                  <a:pt x="10455" y="9575"/>
                </a:lnTo>
                <a:lnTo>
                  <a:pt x="10455" y="9611"/>
                </a:lnTo>
                <a:lnTo>
                  <a:pt x="10418" y="9501"/>
                </a:lnTo>
                <a:lnTo>
                  <a:pt x="10198" y="9024"/>
                </a:lnTo>
                <a:lnTo>
                  <a:pt x="10052" y="8804"/>
                </a:lnTo>
                <a:lnTo>
                  <a:pt x="9942" y="8731"/>
                </a:lnTo>
                <a:lnTo>
                  <a:pt x="9832" y="8694"/>
                </a:lnTo>
                <a:lnTo>
                  <a:pt x="9758" y="8694"/>
                </a:lnTo>
                <a:lnTo>
                  <a:pt x="9721" y="8768"/>
                </a:lnTo>
                <a:lnTo>
                  <a:pt x="9685" y="8841"/>
                </a:lnTo>
                <a:lnTo>
                  <a:pt x="9501" y="8841"/>
                </a:lnTo>
                <a:lnTo>
                  <a:pt x="9355" y="8804"/>
                </a:lnTo>
                <a:lnTo>
                  <a:pt x="9208" y="8841"/>
                </a:lnTo>
                <a:lnTo>
                  <a:pt x="9061" y="8878"/>
                </a:lnTo>
                <a:lnTo>
                  <a:pt x="8988" y="8988"/>
                </a:lnTo>
                <a:lnTo>
                  <a:pt x="8914" y="9098"/>
                </a:lnTo>
                <a:lnTo>
                  <a:pt x="8914" y="9208"/>
                </a:lnTo>
                <a:lnTo>
                  <a:pt x="9025" y="9611"/>
                </a:lnTo>
                <a:lnTo>
                  <a:pt x="9135" y="10051"/>
                </a:lnTo>
                <a:lnTo>
                  <a:pt x="8694" y="10161"/>
                </a:lnTo>
                <a:lnTo>
                  <a:pt x="8658" y="10198"/>
                </a:lnTo>
                <a:lnTo>
                  <a:pt x="8621" y="10235"/>
                </a:lnTo>
                <a:lnTo>
                  <a:pt x="8584" y="10345"/>
                </a:lnTo>
                <a:lnTo>
                  <a:pt x="8511" y="10125"/>
                </a:lnTo>
                <a:lnTo>
                  <a:pt x="8401" y="9905"/>
                </a:lnTo>
                <a:lnTo>
                  <a:pt x="8254" y="9685"/>
                </a:lnTo>
                <a:lnTo>
                  <a:pt x="8034" y="9501"/>
                </a:lnTo>
                <a:lnTo>
                  <a:pt x="7777" y="9391"/>
                </a:lnTo>
                <a:lnTo>
                  <a:pt x="7557" y="9391"/>
                </a:lnTo>
                <a:lnTo>
                  <a:pt x="7411" y="9428"/>
                </a:lnTo>
                <a:lnTo>
                  <a:pt x="7300" y="9464"/>
                </a:lnTo>
                <a:lnTo>
                  <a:pt x="7190" y="9538"/>
                </a:lnTo>
                <a:lnTo>
                  <a:pt x="7080" y="9611"/>
                </a:lnTo>
                <a:lnTo>
                  <a:pt x="7044" y="9721"/>
                </a:lnTo>
                <a:lnTo>
                  <a:pt x="7007" y="9868"/>
                </a:lnTo>
                <a:lnTo>
                  <a:pt x="7044" y="9941"/>
                </a:lnTo>
                <a:lnTo>
                  <a:pt x="7117" y="9978"/>
                </a:lnTo>
                <a:lnTo>
                  <a:pt x="7044" y="10235"/>
                </a:lnTo>
                <a:lnTo>
                  <a:pt x="7080" y="10492"/>
                </a:lnTo>
                <a:lnTo>
                  <a:pt x="4806" y="11152"/>
                </a:lnTo>
                <a:lnTo>
                  <a:pt x="4219" y="11335"/>
                </a:lnTo>
                <a:lnTo>
                  <a:pt x="3632" y="11519"/>
                </a:lnTo>
                <a:lnTo>
                  <a:pt x="3449" y="11629"/>
                </a:lnTo>
                <a:lnTo>
                  <a:pt x="3192" y="10602"/>
                </a:lnTo>
                <a:lnTo>
                  <a:pt x="2862" y="9611"/>
                </a:lnTo>
                <a:lnTo>
                  <a:pt x="3339" y="9538"/>
                </a:lnTo>
                <a:lnTo>
                  <a:pt x="3816" y="9428"/>
                </a:lnTo>
                <a:lnTo>
                  <a:pt x="4769" y="9134"/>
                </a:lnTo>
                <a:lnTo>
                  <a:pt x="4843" y="9318"/>
                </a:lnTo>
                <a:lnTo>
                  <a:pt x="4953" y="9501"/>
                </a:lnTo>
                <a:lnTo>
                  <a:pt x="5063" y="9685"/>
                </a:lnTo>
                <a:lnTo>
                  <a:pt x="5246" y="9831"/>
                </a:lnTo>
                <a:lnTo>
                  <a:pt x="5356" y="9868"/>
                </a:lnTo>
                <a:lnTo>
                  <a:pt x="5466" y="9905"/>
                </a:lnTo>
                <a:lnTo>
                  <a:pt x="5613" y="9905"/>
                </a:lnTo>
                <a:lnTo>
                  <a:pt x="5723" y="9868"/>
                </a:lnTo>
                <a:lnTo>
                  <a:pt x="5980" y="9758"/>
                </a:lnTo>
                <a:lnTo>
                  <a:pt x="6163" y="9648"/>
                </a:lnTo>
                <a:lnTo>
                  <a:pt x="6237" y="9538"/>
                </a:lnTo>
                <a:lnTo>
                  <a:pt x="6273" y="9501"/>
                </a:lnTo>
                <a:lnTo>
                  <a:pt x="6237" y="9428"/>
                </a:lnTo>
                <a:lnTo>
                  <a:pt x="5980" y="8731"/>
                </a:lnTo>
                <a:lnTo>
                  <a:pt x="6200" y="8731"/>
                </a:lnTo>
                <a:lnTo>
                  <a:pt x="6383" y="8658"/>
                </a:lnTo>
                <a:lnTo>
                  <a:pt x="6604" y="9244"/>
                </a:lnTo>
                <a:lnTo>
                  <a:pt x="6677" y="9318"/>
                </a:lnTo>
                <a:lnTo>
                  <a:pt x="6714" y="9354"/>
                </a:lnTo>
                <a:lnTo>
                  <a:pt x="6787" y="9354"/>
                </a:lnTo>
                <a:lnTo>
                  <a:pt x="7044" y="9318"/>
                </a:lnTo>
                <a:lnTo>
                  <a:pt x="7300" y="9208"/>
                </a:lnTo>
                <a:lnTo>
                  <a:pt x="7521" y="9061"/>
                </a:lnTo>
                <a:lnTo>
                  <a:pt x="7704" y="8878"/>
                </a:lnTo>
                <a:lnTo>
                  <a:pt x="7741" y="8841"/>
                </a:lnTo>
                <a:lnTo>
                  <a:pt x="7777" y="8768"/>
                </a:lnTo>
                <a:lnTo>
                  <a:pt x="7741" y="8658"/>
                </a:lnTo>
                <a:lnTo>
                  <a:pt x="7264" y="7887"/>
                </a:lnTo>
                <a:lnTo>
                  <a:pt x="7080" y="7520"/>
                </a:lnTo>
                <a:lnTo>
                  <a:pt x="6970" y="7337"/>
                </a:lnTo>
                <a:lnTo>
                  <a:pt x="6824" y="7227"/>
                </a:lnTo>
                <a:lnTo>
                  <a:pt x="6640" y="7154"/>
                </a:lnTo>
                <a:lnTo>
                  <a:pt x="6457" y="7190"/>
                </a:lnTo>
                <a:lnTo>
                  <a:pt x="6383" y="7227"/>
                </a:lnTo>
                <a:lnTo>
                  <a:pt x="6310" y="7264"/>
                </a:lnTo>
                <a:lnTo>
                  <a:pt x="6237" y="7337"/>
                </a:lnTo>
                <a:lnTo>
                  <a:pt x="6200" y="7410"/>
                </a:lnTo>
                <a:lnTo>
                  <a:pt x="6017" y="7447"/>
                </a:lnTo>
                <a:lnTo>
                  <a:pt x="5980" y="7484"/>
                </a:lnTo>
                <a:lnTo>
                  <a:pt x="5943" y="7520"/>
                </a:lnTo>
                <a:lnTo>
                  <a:pt x="5907" y="7594"/>
                </a:lnTo>
                <a:lnTo>
                  <a:pt x="5907" y="7667"/>
                </a:lnTo>
                <a:lnTo>
                  <a:pt x="6200" y="8291"/>
                </a:lnTo>
                <a:lnTo>
                  <a:pt x="6163" y="8364"/>
                </a:lnTo>
                <a:lnTo>
                  <a:pt x="6127" y="8401"/>
                </a:lnTo>
                <a:lnTo>
                  <a:pt x="6090" y="8401"/>
                </a:lnTo>
                <a:lnTo>
                  <a:pt x="6053" y="8437"/>
                </a:lnTo>
                <a:lnTo>
                  <a:pt x="5943" y="8474"/>
                </a:lnTo>
                <a:lnTo>
                  <a:pt x="5907" y="8511"/>
                </a:lnTo>
                <a:lnTo>
                  <a:pt x="5613" y="7814"/>
                </a:lnTo>
                <a:lnTo>
                  <a:pt x="5576" y="7777"/>
                </a:lnTo>
                <a:lnTo>
                  <a:pt x="5540" y="7704"/>
                </a:lnTo>
                <a:lnTo>
                  <a:pt x="5393" y="7704"/>
                </a:lnTo>
                <a:lnTo>
                  <a:pt x="5356" y="7667"/>
                </a:lnTo>
                <a:lnTo>
                  <a:pt x="5173" y="7667"/>
                </a:lnTo>
                <a:lnTo>
                  <a:pt x="4990" y="7704"/>
                </a:lnTo>
                <a:lnTo>
                  <a:pt x="4843" y="7814"/>
                </a:lnTo>
                <a:lnTo>
                  <a:pt x="4733" y="7961"/>
                </a:lnTo>
                <a:lnTo>
                  <a:pt x="4659" y="8144"/>
                </a:lnTo>
                <a:lnTo>
                  <a:pt x="4623" y="8327"/>
                </a:lnTo>
                <a:lnTo>
                  <a:pt x="4623" y="8511"/>
                </a:lnTo>
                <a:lnTo>
                  <a:pt x="4623" y="8694"/>
                </a:lnTo>
                <a:lnTo>
                  <a:pt x="3669" y="8951"/>
                </a:lnTo>
                <a:lnTo>
                  <a:pt x="3229" y="9134"/>
                </a:lnTo>
                <a:lnTo>
                  <a:pt x="2752" y="9318"/>
                </a:lnTo>
                <a:lnTo>
                  <a:pt x="2348" y="7997"/>
                </a:lnTo>
                <a:lnTo>
                  <a:pt x="1908" y="6677"/>
                </a:lnTo>
                <a:lnTo>
                  <a:pt x="1541" y="5356"/>
                </a:lnTo>
                <a:lnTo>
                  <a:pt x="1395" y="4696"/>
                </a:lnTo>
                <a:lnTo>
                  <a:pt x="1285" y="3999"/>
                </a:lnTo>
                <a:lnTo>
                  <a:pt x="1505" y="3962"/>
                </a:lnTo>
                <a:lnTo>
                  <a:pt x="1725" y="3926"/>
                </a:lnTo>
                <a:lnTo>
                  <a:pt x="2165" y="3816"/>
                </a:lnTo>
                <a:lnTo>
                  <a:pt x="3302" y="3485"/>
                </a:lnTo>
                <a:lnTo>
                  <a:pt x="5760" y="2825"/>
                </a:lnTo>
                <a:lnTo>
                  <a:pt x="6934" y="2495"/>
                </a:lnTo>
                <a:lnTo>
                  <a:pt x="8071" y="2092"/>
                </a:lnTo>
                <a:lnTo>
                  <a:pt x="9135" y="1725"/>
                </a:lnTo>
                <a:lnTo>
                  <a:pt x="9758" y="1505"/>
                </a:lnTo>
                <a:lnTo>
                  <a:pt x="9978" y="1395"/>
                </a:lnTo>
                <a:lnTo>
                  <a:pt x="10088" y="1358"/>
                </a:lnTo>
                <a:lnTo>
                  <a:pt x="10162" y="1321"/>
                </a:lnTo>
                <a:close/>
                <a:moveTo>
                  <a:pt x="12876" y="8988"/>
                </a:moveTo>
                <a:lnTo>
                  <a:pt x="13023" y="9575"/>
                </a:lnTo>
                <a:lnTo>
                  <a:pt x="13096" y="9905"/>
                </a:lnTo>
                <a:lnTo>
                  <a:pt x="13206" y="10198"/>
                </a:lnTo>
                <a:lnTo>
                  <a:pt x="12619" y="10271"/>
                </a:lnTo>
                <a:lnTo>
                  <a:pt x="12069" y="10418"/>
                </a:lnTo>
                <a:lnTo>
                  <a:pt x="11519" y="10565"/>
                </a:lnTo>
                <a:lnTo>
                  <a:pt x="10969" y="10748"/>
                </a:lnTo>
                <a:lnTo>
                  <a:pt x="9685" y="11225"/>
                </a:lnTo>
                <a:lnTo>
                  <a:pt x="8438" y="11702"/>
                </a:lnTo>
                <a:lnTo>
                  <a:pt x="5980" y="12619"/>
                </a:lnTo>
                <a:lnTo>
                  <a:pt x="4879" y="13023"/>
                </a:lnTo>
                <a:lnTo>
                  <a:pt x="4329" y="13243"/>
                </a:lnTo>
                <a:lnTo>
                  <a:pt x="3816" y="13499"/>
                </a:lnTo>
                <a:lnTo>
                  <a:pt x="3669" y="12692"/>
                </a:lnTo>
                <a:lnTo>
                  <a:pt x="3522" y="11885"/>
                </a:lnTo>
                <a:lnTo>
                  <a:pt x="3742" y="11885"/>
                </a:lnTo>
                <a:lnTo>
                  <a:pt x="3999" y="11812"/>
                </a:lnTo>
                <a:lnTo>
                  <a:pt x="5173" y="11482"/>
                </a:lnTo>
                <a:lnTo>
                  <a:pt x="7190" y="10932"/>
                </a:lnTo>
                <a:lnTo>
                  <a:pt x="7374" y="11335"/>
                </a:lnTo>
                <a:lnTo>
                  <a:pt x="7594" y="11702"/>
                </a:lnTo>
                <a:lnTo>
                  <a:pt x="7631" y="11775"/>
                </a:lnTo>
                <a:lnTo>
                  <a:pt x="7814" y="11775"/>
                </a:lnTo>
                <a:lnTo>
                  <a:pt x="7887" y="11702"/>
                </a:lnTo>
                <a:lnTo>
                  <a:pt x="7961" y="11629"/>
                </a:lnTo>
                <a:lnTo>
                  <a:pt x="8107" y="11592"/>
                </a:lnTo>
                <a:lnTo>
                  <a:pt x="8401" y="11519"/>
                </a:lnTo>
                <a:lnTo>
                  <a:pt x="8474" y="11445"/>
                </a:lnTo>
                <a:lnTo>
                  <a:pt x="8548" y="11372"/>
                </a:lnTo>
                <a:lnTo>
                  <a:pt x="8658" y="11189"/>
                </a:lnTo>
                <a:lnTo>
                  <a:pt x="8694" y="11005"/>
                </a:lnTo>
                <a:lnTo>
                  <a:pt x="8694" y="10785"/>
                </a:lnTo>
                <a:lnTo>
                  <a:pt x="8658" y="10602"/>
                </a:lnTo>
                <a:lnTo>
                  <a:pt x="8621" y="10418"/>
                </a:lnTo>
                <a:lnTo>
                  <a:pt x="8658" y="10492"/>
                </a:lnTo>
                <a:lnTo>
                  <a:pt x="8768" y="10528"/>
                </a:lnTo>
                <a:lnTo>
                  <a:pt x="9025" y="10492"/>
                </a:lnTo>
                <a:lnTo>
                  <a:pt x="9281" y="10418"/>
                </a:lnTo>
                <a:lnTo>
                  <a:pt x="9428" y="10638"/>
                </a:lnTo>
                <a:lnTo>
                  <a:pt x="9611" y="10822"/>
                </a:lnTo>
                <a:lnTo>
                  <a:pt x="9758" y="10895"/>
                </a:lnTo>
                <a:lnTo>
                  <a:pt x="9942" y="10932"/>
                </a:lnTo>
                <a:lnTo>
                  <a:pt x="10088" y="10932"/>
                </a:lnTo>
                <a:lnTo>
                  <a:pt x="10235" y="10858"/>
                </a:lnTo>
                <a:lnTo>
                  <a:pt x="10382" y="10785"/>
                </a:lnTo>
                <a:lnTo>
                  <a:pt x="10492" y="10638"/>
                </a:lnTo>
                <a:lnTo>
                  <a:pt x="10565" y="10492"/>
                </a:lnTo>
                <a:lnTo>
                  <a:pt x="10602" y="10345"/>
                </a:lnTo>
                <a:lnTo>
                  <a:pt x="10639" y="10161"/>
                </a:lnTo>
                <a:lnTo>
                  <a:pt x="10602" y="9978"/>
                </a:lnTo>
                <a:lnTo>
                  <a:pt x="10492" y="9648"/>
                </a:lnTo>
                <a:lnTo>
                  <a:pt x="10749" y="9648"/>
                </a:lnTo>
                <a:lnTo>
                  <a:pt x="11005" y="9611"/>
                </a:lnTo>
                <a:lnTo>
                  <a:pt x="11629" y="9428"/>
                </a:lnTo>
                <a:lnTo>
                  <a:pt x="12876" y="8988"/>
                </a:lnTo>
                <a:close/>
                <a:moveTo>
                  <a:pt x="13206" y="10675"/>
                </a:moveTo>
                <a:lnTo>
                  <a:pt x="13096" y="10712"/>
                </a:lnTo>
                <a:lnTo>
                  <a:pt x="11592" y="11262"/>
                </a:lnTo>
                <a:lnTo>
                  <a:pt x="8731" y="12362"/>
                </a:lnTo>
                <a:lnTo>
                  <a:pt x="7300" y="12876"/>
                </a:lnTo>
                <a:lnTo>
                  <a:pt x="6604" y="13133"/>
                </a:lnTo>
                <a:lnTo>
                  <a:pt x="5870" y="13316"/>
                </a:lnTo>
                <a:lnTo>
                  <a:pt x="4696" y="13573"/>
                </a:lnTo>
                <a:lnTo>
                  <a:pt x="5393" y="13279"/>
                </a:lnTo>
                <a:lnTo>
                  <a:pt x="6090" y="13023"/>
                </a:lnTo>
                <a:lnTo>
                  <a:pt x="8438" y="12179"/>
                </a:lnTo>
                <a:lnTo>
                  <a:pt x="9611" y="11702"/>
                </a:lnTo>
                <a:lnTo>
                  <a:pt x="10822" y="11299"/>
                </a:lnTo>
                <a:lnTo>
                  <a:pt x="11409" y="11078"/>
                </a:lnTo>
                <a:lnTo>
                  <a:pt x="11996" y="10895"/>
                </a:lnTo>
                <a:lnTo>
                  <a:pt x="12619" y="10748"/>
                </a:lnTo>
                <a:lnTo>
                  <a:pt x="13206" y="10675"/>
                </a:lnTo>
                <a:close/>
                <a:moveTo>
                  <a:pt x="10492" y="478"/>
                </a:moveTo>
                <a:lnTo>
                  <a:pt x="10712" y="1064"/>
                </a:lnTo>
                <a:lnTo>
                  <a:pt x="10969" y="1688"/>
                </a:lnTo>
                <a:lnTo>
                  <a:pt x="11482" y="2862"/>
                </a:lnTo>
                <a:lnTo>
                  <a:pt x="11996" y="4182"/>
                </a:lnTo>
                <a:lnTo>
                  <a:pt x="12473" y="5466"/>
                </a:lnTo>
                <a:lnTo>
                  <a:pt x="12876" y="6713"/>
                </a:lnTo>
                <a:lnTo>
                  <a:pt x="13280" y="7924"/>
                </a:lnTo>
                <a:lnTo>
                  <a:pt x="13683" y="9171"/>
                </a:lnTo>
                <a:lnTo>
                  <a:pt x="14013" y="10418"/>
                </a:lnTo>
                <a:lnTo>
                  <a:pt x="13793" y="10418"/>
                </a:lnTo>
                <a:lnTo>
                  <a:pt x="13573" y="10492"/>
                </a:lnTo>
                <a:lnTo>
                  <a:pt x="13573" y="10418"/>
                </a:lnTo>
                <a:lnTo>
                  <a:pt x="13573" y="10308"/>
                </a:lnTo>
                <a:lnTo>
                  <a:pt x="13646" y="10235"/>
                </a:lnTo>
                <a:lnTo>
                  <a:pt x="13646" y="10125"/>
                </a:lnTo>
                <a:lnTo>
                  <a:pt x="13610" y="9831"/>
                </a:lnTo>
                <a:lnTo>
                  <a:pt x="13610" y="9758"/>
                </a:lnTo>
                <a:lnTo>
                  <a:pt x="13610" y="9721"/>
                </a:lnTo>
                <a:lnTo>
                  <a:pt x="13426" y="9024"/>
                </a:lnTo>
                <a:lnTo>
                  <a:pt x="13096" y="7777"/>
                </a:lnTo>
                <a:lnTo>
                  <a:pt x="12693" y="6603"/>
                </a:lnTo>
                <a:lnTo>
                  <a:pt x="12289" y="5430"/>
                </a:lnTo>
                <a:lnTo>
                  <a:pt x="11849" y="4256"/>
                </a:lnTo>
                <a:lnTo>
                  <a:pt x="11372" y="3119"/>
                </a:lnTo>
                <a:lnTo>
                  <a:pt x="10859" y="1981"/>
                </a:lnTo>
                <a:lnTo>
                  <a:pt x="10675" y="1651"/>
                </a:lnTo>
                <a:lnTo>
                  <a:pt x="10492" y="1358"/>
                </a:lnTo>
                <a:lnTo>
                  <a:pt x="10602" y="1285"/>
                </a:lnTo>
                <a:lnTo>
                  <a:pt x="10639" y="1174"/>
                </a:lnTo>
                <a:lnTo>
                  <a:pt x="10602" y="1064"/>
                </a:lnTo>
                <a:lnTo>
                  <a:pt x="10565" y="991"/>
                </a:lnTo>
                <a:lnTo>
                  <a:pt x="10528" y="954"/>
                </a:lnTo>
                <a:lnTo>
                  <a:pt x="10455" y="918"/>
                </a:lnTo>
                <a:lnTo>
                  <a:pt x="10272" y="881"/>
                </a:lnTo>
                <a:lnTo>
                  <a:pt x="10088" y="918"/>
                </a:lnTo>
                <a:lnTo>
                  <a:pt x="9391" y="1138"/>
                </a:lnTo>
                <a:lnTo>
                  <a:pt x="8658" y="1431"/>
                </a:lnTo>
                <a:lnTo>
                  <a:pt x="7924" y="1688"/>
                </a:lnTo>
                <a:lnTo>
                  <a:pt x="7190" y="1945"/>
                </a:lnTo>
                <a:lnTo>
                  <a:pt x="5650" y="2422"/>
                </a:lnTo>
                <a:lnTo>
                  <a:pt x="4109" y="2862"/>
                </a:lnTo>
                <a:lnTo>
                  <a:pt x="2569" y="3265"/>
                </a:lnTo>
                <a:lnTo>
                  <a:pt x="1762" y="3485"/>
                </a:lnTo>
                <a:lnTo>
                  <a:pt x="1358" y="3632"/>
                </a:lnTo>
                <a:lnTo>
                  <a:pt x="1175" y="3706"/>
                </a:lnTo>
                <a:lnTo>
                  <a:pt x="1028" y="3816"/>
                </a:lnTo>
                <a:lnTo>
                  <a:pt x="991" y="3816"/>
                </a:lnTo>
                <a:lnTo>
                  <a:pt x="955" y="3889"/>
                </a:lnTo>
                <a:lnTo>
                  <a:pt x="918" y="3962"/>
                </a:lnTo>
                <a:lnTo>
                  <a:pt x="991" y="4586"/>
                </a:lnTo>
                <a:lnTo>
                  <a:pt x="1101" y="5209"/>
                </a:lnTo>
                <a:lnTo>
                  <a:pt x="1248" y="5796"/>
                </a:lnTo>
                <a:lnTo>
                  <a:pt x="1395" y="6420"/>
                </a:lnTo>
                <a:lnTo>
                  <a:pt x="1725" y="7594"/>
                </a:lnTo>
                <a:lnTo>
                  <a:pt x="2128" y="8768"/>
                </a:lnTo>
                <a:lnTo>
                  <a:pt x="2532" y="9978"/>
                </a:lnTo>
                <a:lnTo>
                  <a:pt x="2899" y="11152"/>
                </a:lnTo>
                <a:lnTo>
                  <a:pt x="3045" y="11739"/>
                </a:lnTo>
                <a:lnTo>
                  <a:pt x="3192" y="12362"/>
                </a:lnTo>
                <a:lnTo>
                  <a:pt x="3302" y="12949"/>
                </a:lnTo>
                <a:lnTo>
                  <a:pt x="3412" y="13573"/>
                </a:lnTo>
                <a:lnTo>
                  <a:pt x="3412" y="13683"/>
                </a:lnTo>
                <a:lnTo>
                  <a:pt x="3486" y="13720"/>
                </a:lnTo>
                <a:lnTo>
                  <a:pt x="3559" y="13756"/>
                </a:lnTo>
                <a:lnTo>
                  <a:pt x="3632" y="13793"/>
                </a:lnTo>
                <a:lnTo>
                  <a:pt x="3669" y="13830"/>
                </a:lnTo>
                <a:lnTo>
                  <a:pt x="3742" y="13830"/>
                </a:lnTo>
                <a:lnTo>
                  <a:pt x="4036" y="13756"/>
                </a:lnTo>
                <a:lnTo>
                  <a:pt x="3706" y="13903"/>
                </a:lnTo>
                <a:lnTo>
                  <a:pt x="3412" y="14086"/>
                </a:lnTo>
                <a:lnTo>
                  <a:pt x="2569" y="11115"/>
                </a:lnTo>
                <a:lnTo>
                  <a:pt x="2128" y="9611"/>
                </a:lnTo>
                <a:lnTo>
                  <a:pt x="1725" y="8144"/>
                </a:lnTo>
                <a:lnTo>
                  <a:pt x="955" y="5136"/>
                </a:lnTo>
                <a:lnTo>
                  <a:pt x="808" y="4439"/>
                </a:lnTo>
                <a:lnTo>
                  <a:pt x="661" y="3999"/>
                </a:lnTo>
                <a:lnTo>
                  <a:pt x="588" y="3779"/>
                </a:lnTo>
                <a:lnTo>
                  <a:pt x="478" y="3632"/>
                </a:lnTo>
                <a:lnTo>
                  <a:pt x="1065" y="3522"/>
                </a:lnTo>
                <a:lnTo>
                  <a:pt x="1652" y="3412"/>
                </a:lnTo>
                <a:lnTo>
                  <a:pt x="2825" y="3045"/>
                </a:lnTo>
                <a:lnTo>
                  <a:pt x="4183" y="2642"/>
                </a:lnTo>
                <a:lnTo>
                  <a:pt x="5503" y="2202"/>
                </a:lnTo>
                <a:lnTo>
                  <a:pt x="8034" y="1358"/>
                </a:lnTo>
                <a:lnTo>
                  <a:pt x="9281" y="918"/>
                </a:lnTo>
                <a:lnTo>
                  <a:pt x="9905" y="734"/>
                </a:lnTo>
                <a:lnTo>
                  <a:pt x="10198" y="624"/>
                </a:lnTo>
                <a:lnTo>
                  <a:pt x="10492" y="478"/>
                </a:lnTo>
                <a:close/>
                <a:moveTo>
                  <a:pt x="10455" y="1"/>
                </a:moveTo>
                <a:lnTo>
                  <a:pt x="10162" y="37"/>
                </a:lnTo>
                <a:lnTo>
                  <a:pt x="9832" y="147"/>
                </a:lnTo>
                <a:lnTo>
                  <a:pt x="9245" y="367"/>
                </a:lnTo>
                <a:lnTo>
                  <a:pt x="7997" y="808"/>
                </a:lnTo>
                <a:lnTo>
                  <a:pt x="5503" y="1651"/>
                </a:lnTo>
                <a:lnTo>
                  <a:pt x="2935" y="2495"/>
                </a:lnTo>
                <a:lnTo>
                  <a:pt x="1615" y="2899"/>
                </a:lnTo>
                <a:lnTo>
                  <a:pt x="918" y="3082"/>
                </a:lnTo>
                <a:lnTo>
                  <a:pt x="258" y="3339"/>
                </a:lnTo>
                <a:lnTo>
                  <a:pt x="184" y="3412"/>
                </a:lnTo>
                <a:lnTo>
                  <a:pt x="148" y="3522"/>
                </a:lnTo>
                <a:lnTo>
                  <a:pt x="38" y="3559"/>
                </a:lnTo>
                <a:lnTo>
                  <a:pt x="1" y="3595"/>
                </a:lnTo>
                <a:lnTo>
                  <a:pt x="1" y="3632"/>
                </a:lnTo>
                <a:lnTo>
                  <a:pt x="38" y="3779"/>
                </a:lnTo>
                <a:lnTo>
                  <a:pt x="111" y="3926"/>
                </a:lnTo>
                <a:lnTo>
                  <a:pt x="184" y="4036"/>
                </a:lnTo>
                <a:lnTo>
                  <a:pt x="221" y="4146"/>
                </a:lnTo>
                <a:lnTo>
                  <a:pt x="294" y="4366"/>
                </a:lnTo>
                <a:lnTo>
                  <a:pt x="588" y="5796"/>
                </a:lnTo>
                <a:lnTo>
                  <a:pt x="955" y="7227"/>
                </a:lnTo>
                <a:lnTo>
                  <a:pt x="1285" y="8658"/>
                </a:lnTo>
                <a:lnTo>
                  <a:pt x="2055" y="11482"/>
                </a:lnTo>
                <a:lnTo>
                  <a:pt x="2459" y="12876"/>
                </a:lnTo>
                <a:lnTo>
                  <a:pt x="2899" y="14233"/>
                </a:lnTo>
                <a:lnTo>
                  <a:pt x="2935" y="14380"/>
                </a:lnTo>
                <a:lnTo>
                  <a:pt x="3045" y="14416"/>
                </a:lnTo>
                <a:lnTo>
                  <a:pt x="3155" y="14453"/>
                </a:lnTo>
                <a:lnTo>
                  <a:pt x="3302" y="14416"/>
                </a:lnTo>
                <a:lnTo>
                  <a:pt x="3596" y="14343"/>
                </a:lnTo>
                <a:lnTo>
                  <a:pt x="3889" y="14270"/>
                </a:lnTo>
                <a:lnTo>
                  <a:pt x="4513" y="14086"/>
                </a:lnTo>
                <a:lnTo>
                  <a:pt x="5980" y="13793"/>
                </a:lnTo>
                <a:lnTo>
                  <a:pt x="6714" y="13610"/>
                </a:lnTo>
                <a:lnTo>
                  <a:pt x="7447" y="13353"/>
                </a:lnTo>
                <a:lnTo>
                  <a:pt x="8878" y="12839"/>
                </a:lnTo>
                <a:lnTo>
                  <a:pt x="11739" y="11775"/>
                </a:lnTo>
                <a:lnTo>
                  <a:pt x="13133" y="11225"/>
                </a:lnTo>
                <a:lnTo>
                  <a:pt x="13646" y="11078"/>
                </a:lnTo>
                <a:lnTo>
                  <a:pt x="13903" y="10968"/>
                </a:lnTo>
                <a:lnTo>
                  <a:pt x="14160" y="10822"/>
                </a:lnTo>
                <a:lnTo>
                  <a:pt x="14197" y="10932"/>
                </a:lnTo>
                <a:lnTo>
                  <a:pt x="14270" y="10968"/>
                </a:lnTo>
                <a:lnTo>
                  <a:pt x="14380" y="11005"/>
                </a:lnTo>
                <a:lnTo>
                  <a:pt x="14490" y="11005"/>
                </a:lnTo>
                <a:lnTo>
                  <a:pt x="14563" y="10932"/>
                </a:lnTo>
                <a:lnTo>
                  <a:pt x="14637" y="10895"/>
                </a:lnTo>
                <a:lnTo>
                  <a:pt x="14674" y="10785"/>
                </a:lnTo>
                <a:lnTo>
                  <a:pt x="14637" y="10675"/>
                </a:lnTo>
                <a:lnTo>
                  <a:pt x="14270" y="9318"/>
                </a:lnTo>
                <a:lnTo>
                  <a:pt x="13867" y="7997"/>
                </a:lnTo>
                <a:lnTo>
                  <a:pt x="13426" y="6640"/>
                </a:lnTo>
                <a:lnTo>
                  <a:pt x="12949" y="5356"/>
                </a:lnTo>
                <a:lnTo>
                  <a:pt x="12473" y="4036"/>
                </a:lnTo>
                <a:lnTo>
                  <a:pt x="11922" y="2752"/>
                </a:lnTo>
                <a:lnTo>
                  <a:pt x="11409" y="1468"/>
                </a:lnTo>
                <a:lnTo>
                  <a:pt x="11115" y="881"/>
                </a:lnTo>
                <a:lnTo>
                  <a:pt x="10785" y="257"/>
                </a:lnTo>
                <a:lnTo>
                  <a:pt x="10749" y="221"/>
                </a:lnTo>
                <a:lnTo>
                  <a:pt x="10675" y="184"/>
                </a:lnTo>
                <a:lnTo>
                  <a:pt x="10639" y="111"/>
                </a:lnTo>
                <a:lnTo>
                  <a:pt x="10602" y="74"/>
                </a:lnTo>
                <a:lnTo>
                  <a:pt x="10528" y="37"/>
                </a:lnTo>
                <a:lnTo>
                  <a:pt x="10455" y="1"/>
                </a:lnTo>
                <a:close/>
              </a:path>
            </a:pathLst>
          </a:custGeom>
          <a:solidFill>
            <a:srgbClr val="3C78D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A4C2F4"/>
              </a:solidFill>
              <a:latin typeface="Arial"/>
              <a:ea typeface="Arial"/>
              <a:cs typeface="Arial"/>
              <a:sym typeface="Arial"/>
            </a:endParaRPr>
          </a:p>
        </p:txBody>
      </p:sp>
      <p:sp>
        <p:nvSpPr>
          <p:cNvPr id="957" name="Google Shape;957;p42"/>
          <p:cNvSpPr/>
          <p:nvPr/>
        </p:nvSpPr>
        <p:spPr>
          <a:xfrm>
            <a:off x="4028803" y="4583868"/>
            <a:ext cx="391238" cy="289295"/>
          </a:xfrm>
          <a:custGeom>
            <a:avLst/>
            <a:gdLst/>
            <a:ahLst/>
            <a:cxnLst/>
            <a:rect l="l" t="t" r="r" b="b"/>
            <a:pathLst>
              <a:path w="13793" h="10199" extrusionOk="0">
                <a:moveTo>
                  <a:pt x="5649" y="2128"/>
                </a:moveTo>
                <a:lnTo>
                  <a:pt x="5503" y="2165"/>
                </a:lnTo>
                <a:lnTo>
                  <a:pt x="5356" y="2238"/>
                </a:lnTo>
                <a:lnTo>
                  <a:pt x="5209" y="2312"/>
                </a:lnTo>
                <a:lnTo>
                  <a:pt x="5099" y="2422"/>
                </a:lnTo>
                <a:lnTo>
                  <a:pt x="4989" y="2532"/>
                </a:lnTo>
                <a:lnTo>
                  <a:pt x="4916" y="2642"/>
                </a:lnTo>
                <a:lnTo>
                  <a:pt x="4879" y="2788"/>
                </a:lnTo>
                <a:lnTo>
                  <a:pt x="4842" y="2935"/>
                </a:lnTo>
                <a:lnTo>
                  <a:pt x="4842" y="3119"/>
                </a:lnTo>
                <a:lnTo>
                  <a:pt x="4879" y="3265"/>
                </a:lnTo>
                <a:lnTo>
                  <a:pt x="4916" y="3375"/>
                </a:lnTo>
                <a:lnTo>
                  <a:pt x="5026" y="3485"/>
                </a:lnTo>
                <a:lnTo>
                  <a:pt x="5136" y="3522"/>
                </a:lnTo>
                <a:lnTo>
                  <a:pt x="5209" y="3522"/>
                </a:lnTo>
                <a:lnTo>
                  <a:pt x="5319" y="3449"/>
                </a:lnTo>
                <a:lnTo>
                  <a:pt x="5356" y="3375"/>
                </a:lnTo>
                <a:lnTo>
                  <a:pt x="5393" y="3119"/>
                </a:lnTo>
                <a:lnTo>
                  <a:pt x="5393" y="2899"/>
                </a:lnTo>
                <a:lnTo>
                  <a:pt x="5429" y="3045"/>
                </a:lnTo>
                <a:lnTo>
                  <a:pt x="5466" y="3229"/>
                </a:lnTo>
                <a:lnTo>
                  <a:pt x="5503" y="3632"/>
                </a:lnTo>
                <a:lnTo>
                  <a:pt x="5576" y="3926"/>
                </a:lnTo>
                <a:lnTo>
                  <a:pt x="5613" y="4072"/>
                </a:lnTo>
                <a:lnTo>
                  <a:pt x="5723" y="4219"/>
                </a:lnTo>
                <a:lnTo>
                  <a:pt x="5796" y="4256"/>
                </a:lnTo>
                <a:lnTo>
                  <a:pt x="5833" y="4256"/>
                </a:lnTo>
                <a:lnTo>
                  <a:pt x="5906" y="4219"/>
                </a:lnTo>
                <a:lnTo>
                  <a:pt x="5943" y="4146"/>
                </a:lnTo>
                <a:lnTo>
                  <a:pt x="5980" y="4036"/>
                </a:lnTo>
                <a:lnTo>
                  <a:pt x="5980" y="3926"/>
                </a:lnTo>
                <a:lnTo>
                  <a:pt x="5943" y="3669"/>
                </a:lnTo>
                <a:lnTo>
                  <a:pt x="5833" y="3082"/>
                </a:lnTo>
                <a:lnTo>
                  <a:pt x="5759" y="2825"/>
                </a:lnTo>
                <a:lnTo>
                  <a:pt x="5686" y="2715"/>
                </a:lnTo>
                <a:lnTo>
                  <a:pt x="5613" y="2642"/>
                </a:lnTo>
                <a:lnTo>
                  <a:pt x="5723" y="2605"/>
                </a:lnTo>
                <a:lnTo>
                  <a:pt x="6016" y="2605"/>
                </a:lnTo>
                <a:lnTo>
                  <a:pt x="6163" y="2642"/>
                </a:lnTo>
                <a:lnTo>
                  <a:pt x="6310" y="3045"/>
                </a:lnTo>
                <a:lnTo>
                  <a:pt x="6456" y="3522"/>
                </a:lnTo>
                <a:lnTo>
                  <a:pt x="6603" y="3999"/>
                </a:lnTo>
                <a:lnTo>
                  <a:pt x="6640" y="4072"/>
                </a:lnTo>
                <a:lnTo>
                  <a:pt x="6677" y="4109"/>
                </a:lnTo>
                <a:lnTo>
                  <a:pt x="6750" y="4146"/>
                </a:lnTo>
                <a:lnTo>
                  <a:pt x="6823" y="4109"/>
                </a:lnTo>
                <a:lnTo>
                  <a:pt x="6897" y="4072"/>
                </a:lnTo>
                <a:lnTo>
                  <a:pt x="6970" y="4036"/>
                </a:lnTo>
                <a:lnTo>
                  <a:pt x="7007" y="3926"/>
                </a:lnTo>
                <a:lnTo>
                  <a:pt x="7007" y="3852"/>
                </a:lnTo>
                <a:lnTo>
                  <a:pt x="6860" y="3412"/>
                </a:lnTo>
                <a:lnTo>
                  <a:pt x="6750" y="3009"/>
                </a:lnTo>
                <a:lnTo>
                  <a:pt x="6677" y="2862"/>
                </a:lnTo>
                <a:lnTo>
                  <a:pt x="6970" y="3045"/>
                </a:lnTo>
                <a:lnTo>
                  <a:pt x="7227" y="3229"/>
                </a:lnTo>
                <a:lnTo>
                  <a:pt x="7227" y="3449"/>
                </a:lnTo>
                <a:lnTo>
                  <a:pt x="7263" y="3669"/>
                </a:lnTo>
                <a:lnTo>
                  <a:pt x="7410" y="4072"/>
                </a:lnTo>
                <a:lnTo>
                  <a:pt x="7484" y="4146"/>
                </a:lnTo>
                <a:lnTo>
                  <a:pt x="7520" y="4182"/>
                </a:lnTo>
                <a:lnTo>
                  <a:pt x="7667" y="4182"/>
                </a:lnTo>
                <a:lnTo>
                  <a:pt x="7740" y="4146"/>
                </a:lnTo>
                <a:lnTo>
                  <a:pt x="7777" y="4109"/>
                </a:lnTo>
                <a:lnTo>
                  <a:pt x="7814" y="4036"/>
                </a:lnTo>
                <a:lnTo>
                  <a:pt x="7777" y="3926"/>
                </a:lnTo>
                <a:lnTo>
                  <a:pt x="7704" y="3669"/>
                </a:lnTo>
                <a:lnTo>
                  <a:pt x="8034" y="3962"/>
                </a:lnTo>
                <a:lnTo>
                  <a:pt x="8070" y="3999"/>
                </a:lnTo>
                <a:lnTo>
                  <a:pt x="8107" y="3999"/>
                </a:lnTo>
                <a:lnTo>
                  <a:pt x="8144" y="3962"/>
                </a:lnTo>
                <a:lnTo>
                  <a:pt x="8144" y="3926"/>
                </a:lnTo>
                <a:lnTo>
                  <a:pt x="8144" y="3742"/>
                </a:lnTo>
                <a:lnTo>
                  <a:pt x="8107" y="3595"/>
                </a:lnTo>
                <a:lnTo>
                  <a:pt x="7960" y="3302"/>
                </a:lnTo>
                <a:lnTo>
                  <a:pt x="7740" y="3009"/>
                </a:lnTo>
                <a:lnTo>
                  <a:pt x="7484" y="2788"/>
                </a:lnTo>
                <a:lnTo>
                  <a:pt x="7190" y="2568"/>
                </a:lnTo>
                <a:lnTo>
                  <a:pt x="6897" y="2422"/>
                </a:lnTo>
                <a:lnTo>
                  <a:pt x="6566" y="2275"/>
                </a:lnTo>
                <a:lnTo>
                  <a:pt x="6273" y="2165"/>
                </a:lnTo>
                <a:lnTo>
                  <a:pt x="5943" y="2128"/>
                </a:lnTo>
                <a:close/>
                <a:moveTo>
                  <a:pt x="12215" y="3485"/>
                </a:moveTo>
                <a:lnTo>
                  <a:pt x="12142" y="3522"/>
                </a:lnTo>
                <a:lnTo>
                  <a:pt x="12142" y="3559"/>
                </a:lnTo>
                <a:lnTo>
                  <a:pt x="12142" y="3742"/>
                </a:lnTo>
                <a:lnTo>
                  <a:pt x="12142" y="3926"/>
                </a:lnTo>
                <a:lnTo>
                  <a:pt x="12252" y="4292"/>
                </a:lnTo>
                <a:lnTo>
                  <a:pt x="12436" y="4769"/>
                </a:lnTo>
                <a:lnTo>
                  <a:pt x="12582" y="5136"/>
                </a:lnTo>
                <a:lnTo>
                  <a:pt x="12546" y="5209"/>
                </a:lnTo>
                <a:lnTo>
                  <a:pt x="12546" y="5320"/>
                </a:lnTo>
                <a:lnTo>
                  <a:pt x="12582" y="5356"/>
                </a:lnTo>
                <a:lnTo>
                  <a:pt x="12582" y="5430"/>
                </a:lnTo>
                <a:lnTo>
                  <a:pt x="11885" y="5613"/>
                </a:lnTo>
                <a:lnTo>
                  <a:pt x="11885" y="5430"/>
                </a:lnTo>
                <a:lnTo>
                  <a:pt x="11849" y="5246"/>
                </a:lnTo>
                <a:lnTo>
                  <a:pt x="11702" y="4843"/>
                </a:lnTo>
                <a:lnTo>
                  <a:pt x="11629" y="4549"/>
                </a:lnTo>
                <a:lnTo>
                  <a:pt x="11482" y="4256"/>
                </a:lnTo>
                <a:lnTo>
                  <a:pt x="11335" y="3999"/>
                </a:lnTo>
                <a:lnTo>
                  <a:pt x="11115" y="3742"/>
                </a:lnTo>
                <a:lnTo>
                  <a:pt x="11005" y="3742"/>
                </a:lnTo>
                <a:lnTo>
                  <a:pt x="10968" y="3779"/>
                </a:lnTo>
                <a:lnTo>
                  <a:pt x="10932" y="3852"/>
                </a:lnTo>
                <a:lnTo>
                  <a:pt x="10968" y="4109"/>
                </a:lnTo>
                <a:lnTo>
                  <a:pt x="11078" y="4366"/>
                </a:lnTo>
                <a:lnTo>
                  <a:pt x="11262" y="4879"/>
                </a:lnTo>
                <a:lnTo>
                  <a:pt x="11372" y="5320"/>
                </a:lnTo>
                <a:lnTo>
                  <a:pt x="11445" y="5540"/>
                </a:lnTo>
                <a:lnTo>
                  <a:pt x="11555" y="5686"/>
                </a:lnTo>
                <a:lnTo>
                  <a:pt x="11482" y="5723"/>
                </a:lnTo>
                <a:lnTo>
                  <a:pt x="11372" y="5723"/>
                </a:lnTo>
                <a:lnTo>
                  <a:pt x="11262" y="5686"/>
                </a:lnTo>
                <a:lnTo>
                  <a:pt x="11152" y="5650"/>
                </a:lnTo>
                <a:lnTo>
                  <a:pt x="11078" y="5576"/>
                </a:lnTo>
                <a:lnTo>
                  <a:pt x="10895" y="5393"/>
                </a:lnTo>
                <a:lnTo>
                  <a:pt x="10785" y="5209"/>
                </a:lnTo>
                <a:lnTo>
                  <a:pt x="10712" y="5173"/>
                </a:lnTo>
                <a:lnTo>
                  <a:pt x="10675" y="4916"/>
                </a:lnTo>
                <a:lnTo>
                  <a:pt x="10601" y="4696"/>
                </a:lnTo>
                <a:lnTo>
                  <a:pt x="10418" y="4292"/>
                </a:lnTo>
                <a:lnTo>
                  <a:pt x="10381" y="4256"/>
                </a:lnTo>
                <a:lnTo>
                  <a:pt x="10345" y="4219"/>
                </a:lnTo>
                <a:lnTo>
                  <a:pt x="10198" y="4219"/>
                </a:lnTo>
                <a:lnTo>
                  <a:pt x="10125" y="4292"/>
                </a:lnTo>
                <a:lnTo>
                  <a:pt x="10088" y="4366"/>
                </a:lnTo>
                <a:lnTo>
                  <a:pt x="10088" y="4402"/>
                </a:lnTo>
                <a:lnTo>
                  <a:pt x="10125" y="4659"/>
                </a:lnTo>
                <a:lnTo>
                  <a:pt x="10051" y="4623"/>
                </a:lnTo>
                <a:lnTo>
                  <a:pt x="9941" y="4586"/>
                </a:lnTo>
                <a:lnTo>
                  <a:pt x="9868" y="4623"/>
                </a:lnTo>
                <a:lnTo>
                  <a:pt x="9794" y="4696"/>
                </a:lnTo>
                <a:lnTo>
                  <a:pt x="9721" y="4806"/>
                </a:lnTo>
                <a:lnTo>
                  <a:pt x="9684" y="4916"/>
                </a:lnTo>
                <a:lnTo>
                  <a:pt x="9721" y="5026"/>
                </a:lnTo>
                <a:lnTo>
                  <a:pt x="9758" y="5099"/>
                </a:lnTo>
                <a:lnTo>
                  <a:pt x="9905" y="5246"/>
                </a:lnTo>
                <a:lnTo>
                  <a:pt x="10125" y="5356"/>
                </a:lnTo>
                <a:lnTo>
                  <a:pt x="10271" y="5430"/>
                </a:lnTo>
                <a:lnTo>
                  <a:pt x="10345" y="5540"/>
                </a:lnTo>
                <a:lnTo>
                  <a:pt x="10528" y="5796"/>
                </a:lnTo>
                <a:lnTo>
                  <a:pt x="10712" y="5980"/>
                </a:lnTo>
                <a:lnTo>
                  <a:pt x="10932" y="6163"/>
                </a:lnTo>
                <a:lnTo>
                  <a:pt x="11078" y="6200"/>
                </a:lnTo>
                <a:lnTo>
                  <a:pt x="11225" y="6237"/>
                </a:lnTo>
                <a:lnTo>
                  <a:pt x="11519" y="6237"/>
                </a:lnTo>
                <a:lnTo>
                  <a:pt x="11849" y="6163"/>
                </a:lnTo>
                <a:lnTo>
                  <a:pt x="12142" y="6090"/>
                </a:lnTo>
                <a:lnTo>
                  <a:pt x="12986" y="5833"/>
                </a:lnTo>
                <a:lnTo>
                  <a:pt x="13353" y="5686"/>
                </a:lnTo>
                <a:lnTo>
                  <a:pt x="13536" y="5613"/>
                </a:lnTo>
                <a:lnTo>
                  <a:pt x="13719" y="5540"/>
                </a:lnTo>
                <a:lnTo>
                  <a:pt x="13793" y="5466"/>
                </a:lnTo>
                <a:lnTo>
                  <a:pt x="13793" y="5356"/>
                </a:lnTo>
                <a:lnTo>
                  <a:pt x="13756" y="5283"/>
                </a:lnTo>
                <a:lnTo>
                  <a:pt x="13646" y="5246"/>
                </a:lnTo>
                <a:lnTo>
                  <a:pt x="13353" y="5246"/>
                </a:lnTo>
                <a:lnTo>
                  <a:pt x="13059" y="5320"/>
                </a:lnTo>
                <a:lnTo>
                  <a:pt x="13059" y="5099"/>
                </a:lnTo>
                <a:lnTo>
                  <a:pt x="12986" y="4879"/>
                </a:lnTo>
                <a:lnTo>
                  <a:pt x="12839" y="4513"/>
                </a:lnTo>
                <a:lnTo>
                  <a:pt x="12619" y="3962"/>
                </a:lnTo>
                <a:lnTo>
                  <a:pt x="12509" y="3706"/>
                </a:lnTo>
                <a:lnTo>
                  <a:pt x="12326" y="3485"/>
                </a:lnTo>
                <a:close/>
                <a:moveTo>
                  <a:pt x="12069" y="1"/>
                </a:moveTo>
                <a:lnTo>
                  <a:pt x="11702" y="37"/>
                </a:lnTo>
                <a:lnTo>
                  <a:pt x="11335" y="147"/>
                </a:lnTo>
                <a:lnTo>
                  <a:pt x="10638" y="368"/>
                </a:lnTo>
                <a:lnTo>
                  <a:pt x="9905" y="588"/>
                </a:lnTo>
                <a:lnTo>
                  <a:pt x="9538" y="698"/>
                </a:lnTo>
                <a:lnTo>
                  <a:pt x="9171" y="844"/>
                </a:lnTo>
                <a:lnTo>
                  <a:pt x="8914" y="1028"/>
                </a:lnTo>
                <a:lnTo>
                  <a:pt x="8694" y="1211"/>
                </a:lnTo>
                <a:lnTo>
                  <a:pt x="8547" y="1431"/>
                </a:lnTo>
                <a:lnTo>
                  <a:pt x="8437" y="1688"/>
                </a:lnTo>
                <a:lnTo>
                  <a:pt x="8401" y="1945"/>
                </a:lnTo>
                <a:lnTo>
                  <a:pt x="8401" y="2238"/>
                </a:lnTo>
                <a:lnTo>
                  <a:pt x="8401" y="2532"/>
                </a:lnTo>
                <a:lnTo>
                  <a:pt x="8474" y="2825"/>
                </a:lnTo>
                <a:lnTo>
                  <a:pt x="8804" y="4402"/>
                </a:lnTo>
                <a:lnTo>
                  <a:pt x="8951" y="5173"/>
                </a:lnTo>
                <a:lnTo>
                  <a:pt x="9098" y="5980"/>
                </a:lnTo>
                <a:lnTo>
                  <a:pt x="9134" y="6347"/>
                </a:lnTo>
                <a:lnTo>
                  <a:pt x="9134" y="6713"/>
                </a:lnTo>
                <a:lnTo>
                  <a:pt x="8914" y="6126"/>
                </a:lnTo>
                <a:lnTo>
                  <a:pt x="8841" y="5796"/>
                </a:lnTo>
                <a:lnTo>
                  <a:pt x="8731" y="5430"/>
                </a:lnTo>
                <a:lnTo>
                  <a:pt x="8657" y="5246"/>
                </a:lnTo>
                <a:lnTo>
                  <a:pt x="8547" y="5099"/>
                </a:lnTo>
                <a:lnTo>
                  <a:pt x="8437" y="4953"/>
                </a:lnTo>
                <a:lnTo>
                  <a:pt x="8327" y="4879"/>
                </a:lnTo>
                <a:lnTo>
                  <a:pt x="8254" y="4879"/>
                </a:lnTo>
                <a:lnTo>
                  <a:pt x="8217" y="4916"/>
                </a:lnTo>
                <a:lnTo>
                  <a:pt x="8180" y="5026"/>
                </a:lnTo>
                <a:lnTo>
                  <a:pt x="8180" y="5136"/>
                </a:lnTo>
                <a:lnTo>
                  <a:pt x="8217" y="5393"/>
                </a:lnTo>
                <a:lnTo>
                  <a:pt x="8364" y="5906"/>
                </a:lnTo>
                <a:lnTo>
                  <a:pt x="8584" y="6567"/>
                </a:lnTo>
                <a:lnTo>
                  <a:pt x="8767" y="7227"/>
                </a:lnTo>
                <a:lnTo>
                  <a:pt x="8731" y="7374"/>
                </a:lnTo>
                <a:lnTo>
                  <a:pt x="8731" y="7447"/>
                </a:lnTo>
                <a:lnTo>
                  <a:pt x="8731" y="7520"/>
                </a:lnTo>
                <a:lnTo>
                  <a:pt x="8804" y="7594"/>
                </a:lnTo>
                <a:lnTo>
                  <a:pt x="8694" y="7740"/>
                </a:lnTo>
                <a:lnTo>
                  <a:pt x="8547" y="7887"/>
                </a:lnTo>
                <a:lnTo>
                  <a:pt x="8401" y="7997"/>
                </a:lnTo>
                <a:lnTo>
                  <a:pt x="8180" y="8107"/>
                </a:lnTo>
                <a:lnTo>
                  <a:pt x="8144" y="8034"/>
                </a:lnTo>
                <a:lnTo>
                  <a:pt x="8144" y="7997"/>
                </a:lnTo>
                <a:lnTo>
                  <a:pt x="8070" y="7961"/>
                </a:lnTo>
                <a:lnTo>
                  <a:pt x="7630" y="6530"/>
                </a:lnTo>
                <a:lnTo>
                  <a:pt x="7337" y="5650"/>
                </a:lnTo>
                <a:lnTo>
                  <a:pt x="7153" y="5283"/>
                </a:lnTo>
                <a:lnTo>
                  <a:pt x="7080" y="5026"/>
                </a:lnTo>
                <a:lnTo>
                  <a:pt x="7080" y="4953"/>
                </a:lnTo>
                <a:lnTo>
                  <a:pt x="7080" y="4879"/>
                </a:lnTo>
                <a:lnTo>
                  <a:pt x="7117" y="4806"/>
                </a:lnTo>
                <a:lnTo>
                  <a:pt x="7153" y="4733"/>
                </a:lnTo>
                <a:lnTo>
                  <a:pt x="7117" y="4659"/>
                </a:lnTo>
                <a:lnTo>
                  <a:pt x="7080" y="4623"/>
                </a:lnTo>
                <a:lnTo>
                  <a:pt x="6860" y="4476"/>
                </a:lnTo>
                <a:lnTo>
                  <a:pt x="6750" y="4439"/>
                </a:lnTo>
                <a:lnTo>
                  <a:pt x="6640" y="4476"/>
                </a:lnTo>
                <a:lnTo>
                  <a:pt x="6603" y="4549"/>
                </a:lnTo>
                <a:lnTo>
                  <a:pt x="6603" y="4623"/>
                </a:lnTo>
                <a:lnTo>
                  <a:pt x="6640" y="4659"/>
                </a:lnTo>
                <a:lnTo>
                  <a:pt x="6677" y="4769"/>
                </a:lnTo>
                <a:lnTo>
                  <a:pt x="6640" y="4879"/>
                </a:lnTo>
                <a:lnTo>
                  <a:pt x="6640" y="5063"/>
                </a:lnTo>
                <a:lnTo>
                  <a:pt x="6713" y="5320"/>
                </a:lnTo>
                <a:lnTo>
                  <a:pt x="6787" y="5576"/>
                </a:lnTo>
                <a:lnTo>
                  <a:pt x="6970" y="6090"/>
                </a:lnTo>
                <a:lnTo>
                  <a:pt x="7667" y="8254"/>
                </a:lnTo>
                <a:lnTo>
                  <a:pt x="7300" y="8254"/>
                </a:lnTo>
                <a:lnTo>
                  <a:pt x="6970" y="8181"/>
                </a:lnTo>
                <a:lnTo>
                  <a:pt x="6970" y="8107"/>
                </a:lnTo>
                <a:lnTo>
                  <a:pt x="6970" y="8034"/>
                </a:lnTo>
                <a:lnTo>
                  <a:pt x="6897" y="7997"/>
                </a:lnTo>
                <a:lnTo>
                  <a:pt x="6530" y="6383"/>
                </a:lnTo>
                <a:lnTo>
                  <a:pt x="6310" y="5503"/>
                </a:lnTo>
                <a:lnTo>
                  <a:pt x="6200" y="5099"/>
                </a:lnTo>
                <a:lnTo>
                  <a:pt x="6090" y="4916"/>
                </a:lnTo>
                <a:lnTo>
                  <a:pt x="5980" y="4733"/>
                </a:lnTo>
                <a:lnTo>
                  <a:pt x="5943" y="4696"/>
                </a:lnTo>
                <a:lnTo>
                  <a:pt x="5906" y="4696"/>
                </a:lnTo>
                <a:lnTo>
                  <a:pt x="5833" y="4733"/>
                </a:lnTo>
                <a:lnTo>
                  <a:pt x="5833" y="4769"/>
                </a:lnTo>
                <a:lnTo>
                  <a:pt x="5796" y="4989"/>
                </a:lnTo>
                <a:lnTo>
                  <a:pt x="5796" y="5173"/>
                </a:lnTo>
                <a:lnTo>
                  <a:pt x="5870" y="5576"/>
                </a:lnTo>
                <a:lnTo>
                  <a:pt x="6053" y="6383"/>
                </a:lnTo>
                <a:lnTo>
                  <a:pt x="6420" y="7887"/>
                </a:lnTo>
                <a:lnTo>
                  <a:pt x="6420" y="7887"/>
                </a:lnTo>
                <a:lnTo>
                  <a:pt x="6163" y="7740"/>
                </a:lnTo>
                <a:lnTo>
                  <a:pt x="5980" y="7520"/>
                </a:lnTo>
                <a:lnTo>
                  <a:pt x="5759" y="7227"/>
                </a:lnTo>
                <a:lnTo>
                  <a:pt x="5576" y="6897"/>
                </a:lnTo>
                <a:lnTo>
                  <a:pt x="5466" y="6567"/>
                </a:lnTo>
                <a:lnTo>
                  <a:pt x="5393" y="6237"/>
                </a:lnTo>
                <a:lnTo>
                  <a:pt x="5246" y="5540"/>
                </a:lnTo>
                <a:lnTo>
                  <a:pt x="5173" y="5209"/>
                </a:lnTo>
                <a:lnTo>
                  <a:pt x="5063" y="4879"/>
                </a:lnTo>
                <a:lnTo>
                  <a:pt x="4916" y="4586"/>
                </a:lnTo>
                <a:lnTo>
                  <a:pt x="4732" y="4366"/>
                </a:lnTo>
                <a:lnTo>
                  <a:pt x="4512" y="4146"/>
                </a:lnTo>
                <a:lnTo>
                  <a:pt x="4292" y="3962"/>
                </a:lnTo>
                <a:lnTo>
                  <a:pt x="4035" y="3816"/>
                </a:lnTo>
                <a:lnTo>
                  <a:pt x="3779" y="3706"/>
                </a:lnTo>
                <a:lnTo>
                  <a:pt x="3485" y="3595"/>
                </a:lnTo>
                <a:lnTo>
                  <a:pt x="3192" y="3522"/>
                </a:lnTo>
                <a:lnTo>
                  <a:pt x="2862" y="3449"/>
                </a:lnTo>
                <a:lnTo>
                  <a:pt x="2128" y="3449"/>
                </a:lnTo>
                <a:lnTo>
                  <a:pt x="1798" y="3522"/>
                </a:lnTo>
                <a:lnTo>
                  <a:pt x="1101" y="3669"/>
                </a:lnTo>
                <a:lnTo>
                  <a:pt x="404" y="3889"/>
                </a:lnTo>
                <a:lnTo>
                  <a:pt x="184" y="3962"/>
                </a:lnTo>
                <a:lnTo>
                  <a:pt x="74" y="4036"/>
                </a:lnTo>
                <a:lnTo>
                  <a:pt x="0" y="4109"/>
                </a:lnTo>
                <a:lnTo>
                  <a:pt x="0" y="4182"/>
                </a:lnTo>
                <a:lnTo>
                  <a:pt x="0" y="4219"/>
                </a:lnTo>
                <a:lnTo>
                  <a:pt x="0" y="4402"/>
                </a:lnTo>
                <a:lnTo>
                  <a:pt x="37" y="4439"/>
                </a:lnTo>
                <a:lnTo>
                  <a:pt x="74" y="4513"/>
                </a:lnTo>
                <a:lnTo>
                  <a:pt x="257" y="4586"/>
                </a:lnTo>
                <a:lnTo>
                  <a:pt x="404" y="4586"/>
                </a:lnTo>
                <a:lnTo>
                  <a:pt x="514" y="4513"/>
                </a:lnTo>
                <a:lnTo>
                  <a:pt x="624" y="4439"/>
                </a:lnTo>
                <a:lnTo>
                  <a:pt x="881" y="4329"/>
                </a:lnTo>
                <a:lnTo>
                  <a:pt x="881" y="4366"/>
                </a:lnTo>
                <a:lnTo>
                  <a:pt x="881" y="4549"/>
                </a:lnTo>
                <a:lnTo>
                  <a:pt x="881" y="4696"/>
                </a:lnTo>
                <a:lnTo>
                  <a:pt x="954" y="5026"/>
                </a:lnTo>
                <a:lnTo>
                  <a:pt x="1211" y="5686"/>
                </a:lnTo>
                <a:lnTo>
                  <a:pt x="1468" y="6493"/>
                </a:lnTo>
                <a:lnTo>
                  <a:pt x="1761" y="7300"/>
                </a:lnTo>
                <a:lnTo>
                  <a:pt x="1798" y="7374"/>
                </a:lnTo>
                <a:lnTo>
                  <a:pt x="1871" y="7447"/>
                </a:lnTo>
                <a:lnTo>
                  <a:pt x="2055" y="7447"/>
                </a:lnTo>
                <a:lnTo>
                  <a:pt x="2128" y="7410"/>
                </a:lnTo>
                <a:lnTo>
                  <a:pt x="2165" y="7337"/>
                </a:lnTo>
                <a:lnTo>
                  <a:pt x="2201" y="7227"/>
                </a:lnTo>
                <a:lnTo>
                  <a:pt x="2201" y="7154"/>
                </a:lnTo>
                <a:lnTo>
                  <a:pt x="1945" y="6383"/>
                </a:lnTo>
                <a:lnTo>
                  <a:pt x="1688" y="5650"/>
                </a:lnTo>
                <a:lnTo>
                  <a:pt x="1468" y="4989"/>
                </a:lnTo>
                <a:lnTo>
                  <a:pt x="1321" y="4696"/>
                </a:lnTo>
                <a:lnTo>
                  <a:pt x="1138" y="4402"/>
                </a:lnTo>
                <a:lnTo>
                  <a:pt x="1211" y="4329"/>
                </a:lnTo>
                <a:lnTo>
                  <a:pt x="1248" y="4329"/>
                </a:lnTo>
                <a:lnTo>
                  <a:pt x="1248" y="4292"/>
                </a:lnTo>
                <a:lnTo>
                  <a:pt x="1211" y="4292"/>
                </a:lnTo>
                <a:lnTo>
                  <a:pt x="1174" y="4256"/>
                </a:lnTo>
                <a:lnTo>
                  <a:pt x="1138" y="4256"/>
                </a:lnTo>
                <a:lnTo>
                  <a:pt x="1504" y="4182"/>
                </a:lnTo>
                <a:lnTo>
                  <a:pt x="1871" y="4109"/>
                </a:lnTo>
                <a:lnTo>
                  <a:pt x="1945" y="4256"/>
                </a:lnTo>
                <a:lnTo>
                  <a:pt x="2055" y="4439"/>
                </a:lnTo>
                <a:lnTo>
                  <a:pt x="2238" y="4879"/>
                </a:lnTo>
                <a:lnTo>
                  <a:pt x="2421" y="5320"/>
                </a:lnTo>
                <a:lnTo>
                  <a:pt x="2495" y="5760"/>
                </a:lnTo>
                <a:lnTo>
                  <a:pt x="2605" y="6200"/>
                </a:lnTo>
                <a:lnTo>
                  <a:pt x="2715" y="6420"/>
                </a:lnTo>
                <a:lnTo>
                  <a:pt x="2788" y="6603"/>
                </a:lnTo>
                <a:lnTo>
                  <a:pt x="2935" y="6787"/>
                </a:lnTo>
                <a:lnTo>
                  <a:pt x="3082" y="6933"/>
                </a:lnTo>
                <a:lnTo>
                  <a:pt x="3228" y="6970"/>
                </a:lnTo>
                <a:lnTo>
                  <a:pt x="3302" y="6933"/>
                </a:lnTo>
                <a:lnTo>
                  <a:pt x="3375" y="6860"/>
                </a:lnTo>
                <a:lnTo>
                  <a:pt x="3375" y="6750"/>
                </a:lnTo>
                <a:lnTo>
                  <a:pt x="3302" y="6530"/>
                </a:lnTo>
                <a:lnTo>
                  <a:pt x="3192" y="6347"/>
                </a:lnTo>
                <a:lnTo>
                  <a:pt x="3082" y="6126"/>
                </a:lnTo>
                <a:lnTo>
                  <a:pt x="3008" y="5943"/>
                </a:lnTo>
                <a:lnTo>
                  <a:pt x="2898" y="5503"/>
                </a:lnTo>
                <a:lnTo>
                  <a:pt x="2788" y="5063"/>
                </a:lnTo>
                <a:lnTo>
                  <a:pt x="2605" y="4549"/>
                </a:lnTo>
                <a:lnTo>
                  <a:pt x="2458" y="4292"/>
                </a:lnTo>
                <a:lnTo>
                  <a:pt x="2311" y="4036"/>
                </a:lnTo>
                <a:lnTo>
                  <a:pt x="2752" y="4036"/>
                </a:lnTo>
                <a:lnTo>
                  <a:pt x="3192" y="4109"/>
                </a:lnTo>
                <a:lnTo>
                  <a:pt x="3192" y="4219"/>
                </a:lnTo>
                <a:lnTo>
                  <a:pt x="3228" y="4366"/>
                </a:lnTo>
                <a:lnTo>
                  <a:pt x="3302" y="4623"/>
                </a:lnTo>
                <a:lnTo>
                  <a:pt x="3522" y="5063"/>
                </a:lnTo>
                <a:lnTo>
                  <a:pt x="3779" y="5833"/>
                </a:lnTo>
                <a:lnTo>
                  <a:pt x="3852" y="5943"/>
                </a:lnTo>
                <a:lnTo>
                  <a:pt x="3889" y="6016"/>
                </a:lnTo>
                <a:lnTo>
                  <a:pt x="3962" y="6090"/>
                </a:lnTo>
                <a:lnTo>
                  <a:pt x="4109" y="6126"/>
                </a:lnTo>
                <a:lnTo>
                  <a:pt x="4146" y="6090"/>
                </a:lnTo>
                <a:lnTo>
                  <a:pt x="4219" y="6053"/>
                </a:lnTo>
                <a:lnTo>
                  <a:pt x="4292" y="5943"/>
                </a:lnTo>
                <a:lnTo>
                  <a:pt x="4292" y="5796"/>
                </a:lnTo>
                <a:lnTo>
                  <a:pt x="4256" y="5686"/>
                </a:lnTo>
                <a:lnTo>
                  <a:pt x="4182" y="5540"/>
                </a:lnTo>
                <a:lnTo>
                  <a:pt x="3852" y="4659"/>
                </a:lnTo>
                <a:lnTo>
                  <a:pt x="3669" y="4292"/>
                </a:lnTo>
                <a:lnTo>
                  <a:pt x="4035" y="4513"/>
                </a:lnTo>
                <a:lnTo>
                  <a:pt x="4182" y="4623"/>
                </a:lnTo>
                <a:lnTo>
                  <a:pt x="4329" y="4769"/>
                </a:lnTo>
                <a:lnTo>
                  <a:pt x="4439" y="4953"/>
                </a:lnTo>
                <a:lnTo>
                  <a:pt x="4512" y="5136"/>
                </a:lnTo>
                <a:lnTo>
                  <a:pt x="4659" y="5540"/>
                </a:lnTo>
                <a:lnTo>
                  <a:pt x="4806" y="6347"/>
                </a:lnTo>
                <a:lnTo>
                  <a:pt x="4842" y="6640"/>
                </a:lnTo>
                <a:lnTo>
                  <a:pt x="4952" y="6933"/>
                </a:lnTo>
                <a:lnTo>
                  <a:pt x="5063" y="7190"/>
                </a:lnTo>
                <a:lnTo>
                  <a:pt x="5209" y="7447"/>
                </a:lnTo>
                <a:lnTo>
                  <a:pt x="5393" y="7704"/>
                </a:lnTo>
                <a:lnTo>
                  <a:pt x="5576" y="7924"/>
                </a:lnTo>
                <a:lnTo>
                  <a:pt x="5759" y="8144"/>
                </a:lnTo>
                <a:lnTo>
                  <a:pt x="5980" y="8327"/>
                </a:lnTo>
                <a:lnTo>
                  <a:pt x="6236" y="8474"/>
                </a:lnTo>
                <a:lnTo>
                  <a:pt x="6493" y="8621"/>
                </a:lnTo>
                <a:lnTo>
                  <a:pt x="6750" y="8694"/>
                </a:lnTo>
                <a:lnTo>
                  <a:pt x="7043" y="8768"/>
                </a:lnTo>
                <a:lnTo>
                  <a:pt x="7300" y="8804"/>
                </a:lnTo>
                <a:lnTo>
                  <a:pt x="7924" y="8804"/>
                </a:lnTo>
                <a:lnTo>
                  <a:pt x="8217" y="8694"/>
                </a:lnTo>
                <a:lnTo>
                  <a:pt x="8511" y="8621"/>
                </a:lnTo>
                <a:lnTo>
                  <a:pt x="8731" y="8474"/>
                </a:lnTo>
                <a:lnTo>
                  <a:pt x="8951" y="8291"/>
                </a:lnTo>
                <a:lnTo>
                  <a:pt x="9171" y="8107"/>
                </a:lnTo>
                <a:lnTo>
                  <a:pt x="9354" y="7887"/>
                </a:lnTo>
                <a:lnTo>
                  <a:pt x="9464" y="7667"/>
                </a:lnTo>
                <a:lnTo>
                  <a:pt x="9611" y="7410"/>
                </a:lnTo>
                <a:lnTo>
                  <a:pt x="9684" y="7117"/>
                </a:lnTo>
                <a:lnTo>
                  <a:pt x="9721" y="6787"/>
                </a:lnTo>
                <a:lnTo>
                  <a:pt x="9758" y="6457"/>
                </a:lnTo>
                <a:lnTo>
                  <a:pt x="9721" y="6090"/>
                </a:lnTo>
                <a:lnTo>
                  <a:pt x="9684" y="5760"/>
                </a:lnTo>
                <a:lnTo>
                  <a:pt x="9538" y="5063"/>
                </a:lnTo>
                <a:lnTo>
                  <a:pt x="9354" y="4366"/>
                </a:lnTo>
                <a:lnTo>
                  <a:pt x="9024" y="2788"/>
                </a:lnTo>
                <a:lnTo>
                  <a:pt x="8951" y="2422"/>
                </a:lnTo>
                <a:lnTo>
                  <a:pt x="8951" y="2238"/>
                </a:lnTo>
                <a:lnTo>
                  <a:pt x="8951" y="2055"/>
                </a:lnTo>
                <a:lnTo>
                  <a:pt x="9024" y="2348"/>
                </a:lnTo>
                <a:lnTo>
                  <a:pt x="9098" y="2568"/>
                </a:lnTo>
                <a:lnTo>
                  <a:pt x="9244" y="2788"/>
                </a:lnTo>
                <a:lnTo>
                  <a:pt x="9391" y="3009"/>
                </a:lnTo>
                <a:lnTo>
                  <a:pt x="9501" y="3082"/>
                </a:lnTo>
                <a:lnTo>
                  <a:pt x="9611" y="3119"/>
                </a:lnTo>
                <a:lnTo>
                  <a:pt x="9684" y="3119"/>
                </a:lnTo>
                <a:lnTo>
                  <a:pt x="9758" y="3082"/>
                </a:lnTo>
                <a:lnTo>
                  <a:pt x="9794" y="3045"/>
                </a:lnTo>
                <a:lnTo>
                  <a:pt x="9831" y="2972"/>
                </a:lnTo>
                <a:lnTo>
                  <a:pt x="9758" y="2788"/>
                </a:lnTo>
                <a:lnTo>
                  <a:pt x="9648" y="2605"/>
                </a:lnTo>
                <a:lnTo>
                  <a:pt x="9464" y="2275"/>
                </a:lnTo>
                <a:lnTo>
                  <a:pt x="9318" y="1908"/>
                </a:lnTo>
                <a:lnTo>
                  <a:pt x="9244" y="1725"/>
                </a:lnTo>
                <a:lnTo>
                  <a:pt x="9134" y="1541"/>
                </a:lnTo>
                <a:lnTo>
                  <a:pt x="9171" y="1505"/>
                </a:lnTo>
                <a:lnTo>
                  <a:pt x="9354" y="1358"/>
                </a:lnTo>
                <a:lnTo>
                  <a:pt x="9538" y="1248"/>
                </a:lnTo>
                <a:lnTo>
                  <a:pt x="9978" y="1101"/>
                </a:lnTo>
                <a:lnTo>
                  <a:pt x="10051" y="1395"/>
                </a:lnTo>
                <a:lnTo>
                  <a:pt x="10125" y="1688"/>
                </a:lnTo>
                <a:lnTo>
                  <a:pt x="10345" y="2238"/>
                </a:lnTo>
                <a:lnTo>
                  <a:pt x="10418" y="2495"/>
                </a:lnTo>
                <a:lnTo>
                  <a:pt x="10491" y="2825"/>
                </a:lnTo>
                <a:lnTo>
                  <a:pt x="10565" y="2972"/>
                </a:lnTo>
                <a:lnTo>
                  <a:pt x="10638" y="3082"/>
                </a:lnTo>
                <a:lnTo>
                  <a:pt x="10748" y="3192"/>
                </a:lnTo>
                <a:lnTo>
                  <a:pt x="10858" y="3229"/>
                </a:lnTo>
                <a:lnTo>
                  <a:pt x="10968" y="3229"/>
                </a:lnTo>
                <a:lnTo>
                  <a:pt x="11042" y="3192"/>
                </a:lnTo>
                <a:lnTo>
                  <a:pt x="11115" y="3119"/>
                </a:lnTo>
                <a:lnTo>
                  <a:pt x="11115" y="3009"/>
                </a:lnTo>
                <a:lnTo>
                  <a:pt x="11115" y="2972"/>
                </a:lnTo>
                <a:lnTo>
                  <a:pt x="11078" y="2899"/>
                </a:lnTo>
                <a:lnTo>
                  <a:pt x="11005" y="2825"/>
                </a:lnTo>
                <a:lnTo>
                  <a:pt x="10932" y="2642"/>
                </a:lnTo>
                <a:lnTo>
                  <a:pt x="10895" y="2458"/>
                </a:lnTo>
                <a:lnTo>
                  <a:pt x="10675" y="1835"/>
                </a:lnTo>
                <a:lnTo>
                  <a:pt x="10528" y="1395"/>
                </a:lnTo>
                <a:lnTo>
                  <a:pt x="10418" y="1174"/>
                </a:lnTo>
                <a:lnTo>
                  <a:pt x="10308" y="991"/>
                </a:lnTo>
                <a:lnTo>
                  <a:pt x="10455" y="918"/>
                </a:lnTo>
                <a:lnTo>
                  <a:pt x="11005" y="734"/>
                </a:lnTo>
                <a:lnTo>
                  <a:pt x="11152" y="1174"/>
                </a:lnTo>
                <a:lnTo>
                  <a:pt x="11298" y="1615"/>
                </a:lnTo>
                <a:lnTo>
                  <a:pt x="11555" y="2348"/>
                </a:lnTo>
                <a:lnTo>
                  <a:pt x="11702" y="2678"/>
                </a:lnTo>
                <a:lnTo>
                  <a:pt x="11775" y="2788"/>
                </a:lnTo>
                <a:lnTo>
                  <a:pt x="11922" y="2899"/>
                </a:lnTo>
                <a:lnTo>
                  <a:pt x="11959" y="2935"/>
                </a:lnTo>
                <a:lnTo>
                  <a:pt x="12032" y="2899"/>
                </a:lnTo>
                <a:lnTo>
                  <a:pt x="12069" y="2899"/>
                </a:lnTo>
                <a:lnTo>
                  <a:pt x="12105" y="2825"/>
                </a:lnTo>
                <a:lnTo>
                  <a:pt x="12142" y="2715"/>
                </a:lnTo>
                <a:lnTo>
                  <a:pt x="12142" y="2568"/>
                </a:lnTo>
                <a:lnTo>
                  <a:pt x="12069" y="2275"/>
                </a:lnTo>
                <a:lnTo>
                  <a:pt x="11812" y="1688"/>
                </a:lnTo>
                <a:lnTo>
                  <a:pt x="11592" y="1101"/>
                </a:lnTo>
                <a:lnTo>
                  <a:pt x="11445" y="698"/>
                </a:lnTo>
                <a:lnTo>
                  <a:pt x="11372" y="588"/>
                </a:lnTo>
                <a:lnTo>
                  <a:pt x="11665" y="441"/>
                </a:lnTo>
                <a:lnTo>
                  <a:pt x="11922" y="294"/>
                </a:lnTo>
                <a:lnTo>
                  <a:pt x="12105" y="147"/>
                </a:lnTo>
                <a:lnTo>
                  <a:pt x="12142" y="111"/>
                </a:lnTo>
                <a:lnTo>
                  <a:pt x="12142" y="74"/>
                </a:lnTo>
                <a:lnTo>
                  <a:pt x="12105" y="37"/>
                </a:lnTo>
                <a:lnTo>
                  <a:pt x="12069" y="1"/>
                </a:lnTo>
                <a:close/>
                <a:moveTo>
                  <a:pt x="4072" y="7080"/>
                </a:moveTo>
                <a:lnTo>
                  <a:pt x="4035" y="7117"/>
                </a:lnTo>
                <a:lnTo>
                  <a:pt x="3999" y="7154"/>
                </a:lnTo>
                <a:lnTo>
                  <a:pt x="3999" y="7337"/>
                </a:lnTo>
                <a:lnTo>
                  <a:pt x="3999" y="7557"/>
                </a:lnTo>
                <a:lnTo>
                  <a:pt x="4072" y="7961"/>
                </a:lnTo>
                <a:lnTo>
                  <a:pt x="4219" y="8327"/>
                </a:lnTo>
                <a:lnTo>
                  <a:pt x="4366" y="8731"/>
                </a:lnTo>
                <a:lnTo>
                  <a:pt x="4439" y="8804"/>
                </a:lnTo>
                <a:lnTo>
                  <a:pt x="4182" y="8988"/>
                </a:lnTo>
                <a:lnTo>
                  <a:pt x="3889" y="9098"/>
                </a:lnTo>
                <a:lnTo>
                  <a:pt x="3852" y="8951"/>
                </a:lnTo>
                <a:lnTo>
                  <a:pt x="3815" y="8804"/>
                </a:lnTo>
                <a:lnTo>
                  <a:pt x="3669" y="8511"/>
                </a:lnTo>
                <a:lnTo>
                  <a:pt x="3522" y="8071"/>
                </a:lnTo>
                <a:lnTo>
                  <a:pt x="3449" y="7887"/>
                </a:lnTo>
                <a:lnTo>
                  <a:pt x="3339" y="7667"/>
                </a:lnTo>
                <a:lnTo>
                  <a:pt x="3228" y="7630"/>
                </a:lnTo>
                <a:lnTo>
                  <a:pt x="3155" y="7630"/>
                </a:lnTo>
                <a:lnTo>
                  <a:pt x="3045" y="7704"/>
                </a:lnTo>
                <a:lnTo>
                  <a:pt x="3045" y="7777"/>
                </a:lnTo>
                <a:lnTo>
                  <a:pt x="3082" y="7997"/>
                </a:lnTo>
                <a:lnTo>
                  <a:pt x="3118" y="8217"/>
                </a:lnTo>
                <a:lnTo>
                  <a:pt x="3265" y="8658"/>
                </a:lnTo>
                <a:lnTo>
                  <a:pt x="3339" y="8951"/>
                </a:lnTo>
                <a:lnTo>
                  <a:pt x="3412" y="9098"/>
                </a:lnTo>
                <a:lnTo>
                  <a:pt x="3485" y="9244"/>
                </a:lnTo>
                <a:lnTo>
                  <a:pt x="2825" y="9428"/>
                </a:lnTo>
                <a:lnTo>
                  <a:pt x="2788" y="9281"/>
                </a:lnTo>
                <a:lnTo>
                  <a:pt x="2642" y="8768"/>
                </a:lnTo>
                <a:lnTo>
                  <a:pt x="2532" y="8547"/>
                </a:lnTo>
                <a:lnTo>
                  <a:pt x="2385" y="8327"/>
                </a:lnTo>
                <a:lnTo>
                  <a:pt x="2385" y="8254"/>
                </a:lnTo>
                <a:lnTo>
                  <a:pt x="2385" y="8217"/>
                </a:lnTo>
                <a:lnTo>
                  <a:pt x="2421" y="8181"/>
                </a:lnTo>
                <a:lnTo>
                  <a:pt x="2421" y="8144"/>
                </a:lnTo>
                <a:lnTo>
                  <a:pt x="2421" y="8107"/>
                </a:lnTo>
                <a:lnTo>
                  <a:pt x="2385" y="8107"/>
                </a:lnTo>
                <a:lnTo>
                  <a:pt x="2275" y="8144"/>
                </a:lnTo>
                <a:lnTo>
                  <a:pt x="2128" y="8144"/>
                </a:lnTo>
                <a:lnTo>
                  <a:pt x="2055" y="8181"/>
                </a:lnTo>
                <a:lnTo>
                  <a:pt x="2018" y="8254"/>
                </a:lnTo>
                <a:lnTo>
                  <a:pt x="1981" y="8327"/>
                </a:lnTo>
                <a:lnTo>
                  <a:pt x="1981" y="8401"/>
                </a:lnTo>
                <a:lnTo>
                  <a:pt x="2165" y="8841"/>
                </a:lnTo>
                <a:lnTo>
                  <a:pt x="2348" y="9318"/>
                </a:lnTo>
                <a:lnTo>
                  <a:pt x="2385" y="9575"/>
                </a:lnTo>
                <a:lnTo>
                  <a:pt x="1945" y="9685"/>
                </a:lnTo>
                <a:lnTo>
                  <a:pt x="1871" y="9721"/>
                </a:lnTo>
                <a:lnTo>
                  <a:pt x="1798" y="9795"/>
                </a:lnTo>
                <a:lnTo>
                  <a:pt x="1798" y="9868"/>
                </a:lnTo>
                <a:lnTo>
                  <a:pt x="1761" y="9941"/>
                </a:lnTo>
                <a:lnTo>
                  <a:pt x="1798" y="10015"/>
                </a:lnTo>
                <a:lnTo>
                  <a:pt x="1835" y="10088"/>
                </a:lnTo>
                <a:lnTo>
                  <a:pt x="1908" y="10161"/>
                </a:lnTo>
                <a:lnTo>
                  <a:pt x="1981" y="10198"/>
                </a:lnTo>
                <a:lnTo>
                  <a:pt x="2275" y="10198"/>
                </a:lnTo>
                <a:lnTo>
                  <a:pt x="2385" y="10125"/>
                </a:lnTo>
                <a:lnTo>
                  <a:pt x="2495" y="10088"/>
                </a:lnTo>
                <a:lnTo>
                  <a:pt x="2532" y="10051"/>
                </a:lnTo>
                <a:lnTo>
                  <a:pt x="2568" y="10088"/>
                </a:lnTo>
                <a:lnTo>
                  <a:pt x="2605" y="10125"/>
                </a:lnTo>
                <a:lnTo>
                  <a:pt x="2678" y="10125"/>
                </a:lnTo>
                <a:lnTo>
                  <a:pt x="2788" y="10088"/>
                </a:lnTo>
                <a:lnTo>
                  <a:pt x="2825" y="9978"/>
                </a:lnTo>
                <a:lnTo>
                  <a:pt x="3265" y="9868"/>
                </a:lnTo>
                <a:lnTo>
                  <a:pt x="3742" y="9721"/>
                </a:lnTo>
                <a:lnTo>
                  <a:pt x="4146" y="9575"/>
                </a:lnTo>
                <a:lnTo>
                  <a:pt x="4549" y="9354"/>
                </a:lnTo>
                <a:lnTo>
                  <a:pt x="4732" y="9208"/>
                </a:lnTo>
                <a:lnTo>
                  <a:pt x="4879" y="9061"/>
                </a:lnTo>
                <a:lnTo>
                  <a:pt x="5026" y="8841"/>
                </a:lnTo>
                <a:lnTo>
                  <a:pt x="5136" y="8621"/>
                </a:lnTo>
                <a:lnTo>
                  <a:pt x="5209" y="8401"/>
                </a:lnTo>
                <a:lnTo>
                  <a:pt x="5173" y="8181"/>
                </a:lnTo>
                <a:lnTo>
                  <a:pt x="5099" y="7997"/>
                </a:lnTo>
                <a:lnTo>
                  <a:pt x="5026" y="7887"/>
                </a:lnTo>
                <a:lnTo>
                  <a:pt x="4952" y="7814"/>
                </a:lnTo>
                <a:lnTo>
                  <a:pt x="4842" y="7814"/>
                </a:lnTo>
                <a:lnTo>
                  <a:pt x="4806" y="7851"/>
                </a:lnTo>
                <a:lnTo>
                  <a:pt x="4806" y="7887"/>
                </a:lnTo>
                <a:lnTo>
                  <a:pt x="4732" y="8327"/>
                </a:lnTo>
                <a:lnTo>
                  <a:pt x="4512" y="7667"/>
                </a:lnTo>
                <a:lnTo>
                  <a:pt x="4366" y="7374"/>
                </a:lnTo>
                <a:lnTo>
                  <a:pt x="4182" y="7117"/>
                </a:lnTo>
                <a:lnTo>
                  <a:pt x="4146" y="7080"/>
                </a:lnTo>
                <a:close/>
              </a:path>
            </a:pathLst>
          </a:custGeom>
          <a:solidFill>
            <a:srgbClr val="6D9EE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A4C2F4"/>
              </a:solidFill>
              <a:latin typeface="Arial"/>
              <a:ea typeface="Arial"/>
              <a:cs typeface="Arial"/>
              <a:sym typeface="Arial"/>
            </a:endParaRPr>
          </a:p>
        </p:txBody>
      </p:sp>
      <p:sp>
        <p:nvSpPr>
          <p:cNvPr id="958" name="Google Shape;958;p42"/>
          <p:cNvSpPr/>
          <p:nvPr/>
        </p:nvSpPr>
        <p:spPr>
          <a:xfrm>
            <a:off x="2704" y="4900231"/>
            <a:ext cx="180033" cy="373539"/>
          </a:xfrm>
          <a:custGeom>
            <a:avLst/>
            <a:gdLst/>
            <a:ahLst/>
            <a:cxnLst/>
            <a:rect l="l" t="t" r="r" b="b"/>
            <a:pathLst>
              <a:path w="6347" h="13169" extrusionOk="0">
                <a:moveTo>
                  <a:pt x="588" y="330"/>
                </a:moveTo>
                <a:lnTo>
                  <a:pt x="808" y="367"/>
                </a:lnTo>
                <a:lnTo>
                  <a:pt x="1028" y="440"/>
                </a:lnTo>
                <a:lnTo>
                  <a:pt x="1211" y="550"/>
                </a:lnTo>
                <a:lnTo>
                  <a:pt x="1395" y="734"/>
                </a:lnTo>
                <a:lnTo>
                  <a:pt x="1578" y="917"/>
                </a:lnTo>
                <a:lnTo>
                  <a:pt x="1688" y="1101"/>
                </a:lnTo>
                <a:lnTo>
                  <a:pt x="1798" y="1321"/>
                </a:lnTo>
                <a:lnTo>
                  <a:pt x="1908" y="1541"/>
                </a:lnTo>
                <a:lnTo>
                  <a:pt x="1982" y="1761"/>
                </a:lnTo>
                <a:lnTo>
                  <a:pt x="2018" y="2018"/>
                </a:lnTo>
                <a:lnTo>
                  <a:pt x="2018" y="2458"/>
                </a:lnTo>
                <a:lnTo>
                  <a:pt x="2018" y="2495"/>
                </a:lnTo>
                <a:lnTo>
                  <a:pt x="1982" y="2421"/>
                </a:lnTo>
                <a:lnTo>
                  <a:pt x="1762" y="1944"/>
                </a:lnTo>
                <a:lnTo>
                  <a:pt x="1615" y="1724"/>
                </a:lnTo>
                <a:lnTo>
                  <a:pt x="1432" y="1504"/>
                </a:lnTo>
                <a:lnTo>
                  <a:pt x="1395" y="1467"/>
                </a:lnTo>
                <a:lnTo>
                  <a:pt x="1322" y="1467"/>
                </a:lnTo>
                <a:lnTo>
                  <a:pt x="1285" y="1504"/>
                </a:lnTo>
                <a:lnTo>
                  <a:pt x="1285" y="1578"/>
                </a:lnTo>
                <a:lnTo>
                  <a:pt x="1322" y="1834"/>
                </a:lnTo>
                <a:lnTo>
                  <a:pt x="1395" y="2128"/>
                </a:lnTo>
                <a:lnTo>
                  <a:pt x="1615" y="2641"/>
                </a:lnTo>
                <a:lnTo>
                  <a:pt x="1725" y="2935"/>
                </a:lnTo>
                <a:lnTo>
                  <a:pt x="1615" y="2861"/>
                </a:lnTo>
                <a:lnTo>
                  <a:pt x="1468" y="2715"/>
                </a:lnTo>
                <a:lnTo>
                  <a:pt x="1248" y="2348"/>
                </a:lnTo>
                <a:lnTo>
                  <a:pt x="1065" y="1981"/>
                </a:lnTo>
                <a:lnTo>
                  <a:pt x="955" y="1724"/>
                </a:lnTo>
                <a:lnTo>
                  <a:pt x="845" y="1394"/>
                </a:lnTo>
                <a:lnTo>
                  <a:pt x="735" y="1027"/>
                </a:lnTo>
                <a:lnTo>
                  <a:pt x="661" y="697"/>
                </a:lnTo>
                <a:lnTo>
                  <a:pt x="588" y="330"/>
                </a:lnTo>
                <a:close/>
                <a:moveTo>
                  <a:pt x="3706" y="2825"/>
                </a:moveTo>
                <a:lnTo>
                  <a:pt x="3926" y="2861"/>
                </a:lnTo>
                <a:lnTo>
                  <a:pt x="4109" y="2935"/>
                </a:lnTo>
                <a:lnTo>
                  <a:pt x="4733" y="3118"/>
                </a:lnTo>
                <a:lnTo>
                  <a:pt x="4990" y="3228"/>
                </a:lnTo>
                <a:lnTo>
                  <a:pt x="5283" y="3375"/>
                </a:lnTo>
                <a:lnTo>
                  <a:pt x="5503" y="3522"/>
                </a:lnTo>
                <a:lnTo>
                  <a:pt x="5687" y="3668"/>
                </a:lnTo>
                <a:lnTo>
                  <a:pt x="5687" y="3668"/>
                </a:lnTo>
                <a:lnTo>
                  <a:pt x="5540" y="3632"/>
                </a:lnTo>
                <a:lnTo>
                  <a:pt x="5467" y="3632"/>
                </a:lnTo>
                <a:lnTo>
                  <a:pt x="5393" y="3705"/>
                </a:lnTo>
                <a:lnTo>
                  <a:pt x="5356" y="3778"/>
                </a:lnTo>
                <a:lnTo>
                  <a:pt x="5393" y="3888"/>
                </a:lnTo>
                <a:lnTo>
                  <a:pt x="5026" y="4035"/>
                </a:lnTo>
                <a:lnTo>
                  <a:pt x="4660" y="4109"/>
                </a:lnTo>
                <a:lnTo>
                  <a:pt x="4293" y="4182"/>
                </a:lnTo>
                <a:lnTo>
                  <a:pt x="3889" y="4182"/>
                </a:lnTo>
                <a:lnTo>
                  <a:pt x="3449" y="4109"/>
                </a:lnTo>
                <a:lnTo>
                  <a:pt x="3046" y="3999"/>
                </a:lnTo>
                <a:lnTo>
                  <a:pt x="2862" y="3925"/>
                </a:lnTo>
                <a:lnTo>
                  <a:pt x="2642" y="3815"/>
                </a:lnTo>
                <a:lnTo>
                  <a:pt x="2459" y="3668"/>
                </a:lnTo>
                <a:lnTo>
                  <a:pt x="2349" y="3595"/>
                </a:lnTo>
                <a:lnTo>
                  <a:pt x="2312" y="3522"/>
                </a:lnTo>
                <a:lnTo>
                  <a:pt x="2532" y="3668"/>
                </a:lnTo>
                <a:lnTo>
                  <a:pt x="2789" y="3815"/>
                </a:lnTo>
                <a:lnTo>
                  <a:pt x="3046" y="3888"/>
                </a:lnTo>
                <a:lnTo>
                  <a:pt x="3339" y="3999"/>
                </a:lnTo>
                <a:lnTo>
                  <a:pt x="3596" y="4035"/>
                </a:lnTo>
                <a:lnTo>
                  <a:pt x="3889" y="4109"/>
                </a:lnTo>
                <a:lnTo>
                  <a:pt x="4073" y="4109"/>
                </a:lnTo>
                <a:lnTo>
                  <a:pt x="4183" y="4072"/>
                </a:lnTo>
                <a:lnTo>
                  <a:pt x="4329" y="4035"/>
                </a:lnTo>
                <a:lnTo>
                  <a:pt x="4439" y="3962"/>
                </a:lnTo>
                <a:lnTo>
                  <a:pt x="4476" y="3888"/>
                </a:lnTo>
                <a:lnTo>
                  <a:pt x="4439" y="3778"/>
                </a:lnTo>
                <a:lnTo>
                  <a:pt x="4329" y="3705"/>
                </a:lnTo>
                <a:lnTo>
                  <a:pt x="4219" y="3632"/>
                </a:lnTo>
                <a:lnTo>
                  <a:pt x="3963" y="3595"/>
                </a:lnTo>
                <a:lnTo>
                  <a:pt x="3706" y="3558"/>
                </a:lnTo>
                <a:lnTo>
                  <a:pt x="3449" y="3522"/>
                </a:lnTo>
                <a:lnTo>
                  <a:pt x="2715" y="3338"/>
                </a:lnTo>
                <a:lnTo>
                  <a:pt x="2862" y="3228"/>
                </a:lnTo>
                <a:lnTo>
                  <a:pt x="3082" y="3081"/>
                </a:lnTo>
                <a:lnTo>
                  <a:pt x="3302" y="2935"/>
                </a:lnTo>
                <a:lnTo>
                  <a:pt x="3486" y="2861"/>
                </a:lnTo>
                <a:lnTo>
                  <a:pt x="3706" y="2825"/>
                </a:lnTo>
                <a:close/>
                <a:moveTo>
                  <a:pt x="1285" y="5686"/>
                </a:moveTo>
                <a:lnTo>
                  <a:pt x="1725" y="5723"/>
                </a:lnTo>
                <a:lnTo>
                  <a:pt x="1762" y="5723"/>
                </a:lnTo>
                <a:lnTo>
                  <a:pt x="1835" y="5869"/>
                </a:lnTo>
                <a:lnTo>
                  <a:pt x="1908" y="5943"/>
                </a:lnTo>
                <a:lnTo>
                  <a:pt x="2018" y="5943"/>
                </a:lnTo>
                <a:lnTo>
                  <a:pt x="2129" y="5869"/>
                </a:lnTo>
                <a:lnTo>
                  <a:pt x="2165" y="5759"/>
                </a:lnTo>
                <a:lnTo>
                  <a:pt x="2642" y="5796"/>
                </a:lnTo>
                <a:lnTo>
                  <a:pt x="3082" y="5796"/>
                </a:lnTo>
                <a:lnTo>
                  <a:pt x="3339" y="5833"/>
                </a:lnTo>
                <a:lnTo>
                  <a:pt x="3522" y="5869"/>
                </a:lnTo>
                <a:lnTo>
                  <a:pt x="3522" y="6016"/>
                </a:lnTo>
                <a:lnTo>
                  <a:pt x="3376" y="5979"/>
                </a:lnTo>
                <a:lnTo>
                  <a:pt x="3266" y="6016"/>
                </a:lnTo>
                <a:lnTo>
                  <a:pt x="3119" y="6089"/>
                </a:lnTo>
                <a:lnTo>
                  <a:pt x="3082" y="6163"/>
                </a:lnTo>
                <a:lnTo>
                  <a:pt x="3082" y="6236"/>
                </a:lnTo>
                <a:lnTo>
                  <a:pt x="2752" y="6236"/>
                </a:lnTo>
                <a:lnTo>
                  <a:pt x="1322" y="6163"/>
                </a:lnTo>
                <a:lnTo>
                  <a:pt x="808" y="6089"/>
                </a:lnTo>
                <a:lnTo>
                  <a:pt x="515" y="6053"/>
                </a:lnTo>
                <a:lnTo>
                  <a:pt x="258" y="6089"/>
                </a:lnTo>
                <a:lnTo>
                  <a:pt x="368" y="5943"/>
                </a:lnTo>
                <a:lnTo>
                  <a:pt x="515" y="5833"/>
                </a:lnTo>
                <a:lnTo>
                  <a:pt x="661" y="5723"/>
                </a:lnTo>
                <a:lnTo>
                  <a:pt x="808" y="5686"/>
                </a:lnTo>
                <a:close/>
                <a:moveTo>
                  <a:pt x="2239" y="6676"/>
                </a:moveTo>
                <a:lnTo>
                  <a:pt x="3009" y="6713"/>
                </a:lnTo>
                <a:lnTo>
                  <a:pt x="3156" y="6750"/>
                </a:lnTo>
                <a:lnTo>
                  <a:pt x="3156" y="7997"/>
                </a:lnTo>
                <a:lnTo>
                  <a:pt x="3119" y="9244"/>
                </a:lnTo>
                <a:lnTo>
                  <a:pt x="2422" y="9354"/>
                </a:lnTo>
                <a:lnTo>
                  <a:pt x="2422" y="8951"/>
                </a:lnTo>
                <a:lnTo>
                  <a:pt x="2312" y="7630"/>
                </a:lnTo>
                <a:lnTo>
                  <a:pt x="2275" y="6933"/>
                </a:lnTo>
                <a:lnTo>
                  <a:pt x="2239" y="6676"/>
                </a:lnTo>
                <a:close/>
                <a:moveTo>
                  <a:pt x="1065" y="6566"/>
                </a:moveTo>
                <a:lnTo>
                  <a:pt x="1872" y="6676"/>
                </a:lnTo>
                <a:lnTo>
                  <a:pt x="1835" y="6786"/>
                </a:lnTo>
                <a:lnTo>
                  <a:pt x="1835" y="6933"/>
                </a:lnTo>
                <a:lnTo>
                  <a:pt x="1872" y="7226"/>
                </a:lnTo>
                <a:lnTo>
                  <a:pt x="1945" y="8804"/>
                </a:lnTo>
                <a:lnTo>
                  <a:pt x="1982" y="9391"/>
                </a:lnTo>
                <a:lnTo>
                  <a:pt x="1542" y="9391"/>
                </a:lnTo>
                <a:lnTo>
                  <a:pt x="1101" y="9427"/>
                </a:lnTo>
                <a:lnTo>
                  <a:pt x="1028" y="8254"/>
                </a:lnTo>
                <a:lnTo>
                  <a:pt x="955" y="7410"/>
                </a:lnTo>
                <a:lnTo>
                  <a:pt x="918" y="6970"/>
                </a:lnTo>
                <a:lnTo>
                  <a:pt x="808" y="6566"/>
                </a:lnTo>
                <a:close/>
                <a:moveTo>
                  <a:pt x="3082" y="9721"/>
                </a:moveTo>
                <a:lnTo>
                  <a:pt x="3009" y="10454"/>
                </a:lnTo>
                <a:lnTo>
                  <a:pt x="2972" y="10454"/>
                </a:lnTo>
                <a:lnTo>
                  <a:pt x="2862" y="10418"/>
                </a:lnTo>
                <a:lnTo>
                  <a:pt x="2752" y="10418"/>
                </a:lnTo>
                <a:lnTo>
                  <a:pt x="2605" y="10454"/>
                </a:lnTo>
                <a:lnTo>
                  <a:pt x="2495" y="10528"/>
                </a:lnTo>
                <a:lnTo>
                  <a:pt x="2495" y="10418"/>
                </a:lnTo>
                <a:lnTo>
                  <a:pt x="2459" y="9831"/>
                </a:lnTo>
                <a:lnTo>
                  <a:pt x="2789" y="9794"/>
                </a:lnTo>
                <a:lnTo>
                  <a:pt x="3082" y="9721"/>
                </a:lnTo>
                <a:close/>
                <a:moveTo>
                  <a:pt x="1138" y="9758"/>
                </a:moveTo>
                <a:lnTo>
                  <a:pt x="1358" y="9831"/>
                </a:lnTo>
                <a:lnTo>
                  <a:pt x="1542" y="9831"/>
                </a:lnTo>
                <a:lnTo>
                  <a:pt x="1982" y="9868"/>
                </a:lnTo>
                <a:lnTo>
                  <a:pt x="2018" y="10088"/>
                </a:lnTo>
                <a:lnTo>
                  <a:pt x="1982" y="10124"/>
                </a:lnTo>
                <a:lnTo>
                  <a:pt x="1688" y="10088"/>
                </a:lnTo>
                <a:lnTo>
                  <a:pt x="1615" y="10124"/>
                </a:lnTo>
                <a:lnTo>
                  <a:pt x="1542" y="10161"/>
                </a:lnTo>
                <a:lnTo>
                  <a:pt x="1542" y="10234"/>
                </a:lnTo>
                <a:lnTo>
                  <a:pt x="1578" y="10308"/>
                </a:lnTo>
                <a:lnTo>
                  <a:pt x="1725" y="10454"/>
                </a:lnTo>
                <a:lnTo>
                  <a:pt x="1945" y="10491"/>
                </a:lnTo>
                <a:lnTo>
                  <a:pt x="2018" y="10491"/>
                </a:lnTo>
                <a:lnTo>
                  <a:pt x="2018" y="10748"/>
                </a:lnTo>
                <a:lnTo>
                  <a:pt x="1798" y="10785"/>
                </a:lnTo>
                <a:lnTo>
                  <a:pt x="1798" y="10748"/>
                </a:lnTo>
                <a:lnTo>
                  <a:pt x="1762" y="10748"/>
                </a:lnTo>
                <a:lnTo>
                  <a:pt x="1688" y="10785"/>
                </a:lnTo>
                <a:lnTo>
                  <a:pt x="1615" y="10821"/>
                </a:lnTo>
                <a:lnTo>
                  <a:pt x="1542" y="10895"/>
                </a:lnTo>
                <a:lnTo>
                  <a:pt x="1505" y="11005"/>
                </a:lnTo>
                <a:lnTo>
                  <a:pt x="1542" y="11078"/>
                </a:lnTo>
                <a:lnTo>
                  <a:pt x="1652" y="11151"/>
                </a:lnTo>
                <a:lnTo>
                  <a:pt x="2055" y="11151"/>
                </a:lnTo>
                <a:lnTo>
                  <a:pt x="2129" y="11408"/>
                </a:lnTo>
                <a:lnTo>
                  <a:pt x="2239" y="11592"/>
                </a:lnTo>
                <a:lnTo>
                  <a:pt x="2275" y="11628"/>
                </a:lnTo>
                <a:lnTo>
                  <a:pt x="2349" y="11628"/>
                </a:lnTo>
                <a:lnTo>
                  <a:pt x="2422" y="11592"/>
                </a:lnTo>
                <a:lnTo>
                  <a:pt x="2459" y="11555"/>
                </a:lnTo>
                <a:lnTo>
                  <a:pt x="2532" y="11371"/>
                </a:lnTo>
                <a:lnTo>
                  <a:pt x="2569" y="11188"/>
                </a:lnTo>
                <a:lnTo>
                  <a:pt x="2569" y="11005"/>
                </a:lnTo>
                <a:lnTo>
                  <a:pt x="2532" y="10785"/>
                </a:lnTo>
                <a:lnTo>
                  <a:pt x="2679" y="10821"/>
                </a:lnTo>
                <a:lnTo>
                  <a:pt x="3009" y="10821"/>
                </a:lnTo>
                <a:lnTo>
                  <a:pt x="2936" y="11408"/>
                </a:lnTo>
                <a:lnTo>
                  <a:pt x="2862" y="11812"/>
                </a:lnTo>
                <a:lnTo>
                  <a:pt x="2825" y="11995"/>
                </a:lnTo>
                <a:lnTo>
                  <a:pt x="2752" y="12178"/>
                </a:lnTo>
                <a:lnTo>
                  <a:pt x="2642" y="12362"/>
                </a:lnTo>
                <a:lnTo>
                  <a:pt x="2532" y="12472"/>
                </a:lnTo>
                <a:lnTo>
                  <a:pt x="2349" y="12582"/>
                </a:lnTo>
                <a:lnTo>
                  <a:pt x="2129" y="12619"/>
                </a:lnTo>
                <a:lnTo>
                  <a:pt x="1945" y="12619"/>
                </a:lnTo>
                <a:lnTo>
                  <a:pt x="1798" y="12582"/>
                </a:lnTo>
                <a:lnTo>
                  <a:pt x="1652" y="12472"/>
                </a:lnTo>
                <a:lnTo>
                  <a:pt x="1505" y="12362"/>
                </a:lnTo>
                <a:lnTo>
                  <a:pt x="1432" y="12215"/>
                </a:lnTo>
                <a:lnTo>
                  <a:pt x="1322" y="12068"/>
                </a:lnTo>
                <a:lnTo>
                  <a:pt x="1211" y="11738"/>
                </a:lnTo>
                <a:lnTo>
                  <a:pt x="1138" y="11335"/>
                </a:lnTo>
                <a:lnTo>
                  <a:pt x="1138" y="10858"/>
                </a:lnTo>
                <a:lnTo>
                  <a:pt x="1138" y="10014"/>
                </a:lnTo>
                <a:lnTo>
                  <a:pt x="1138" y="9758"/>
                </a:lnTo>
                <a:close/>
                <a:moveTo>
                  <a:pt x="625" y="0"/>
                </a:moveTo>
                <a:lnTo>
                  <a:pt x="478" y="37"/>
                </a:lnTo>
                <a:lnTo>
                  <a:pt x="331" y="110"/>
                </a:lnTo>
                <a:lnTo>
                  <a:pt x="294" y="184"/>
                </a:lnTo>
                <a:lnTo>
                  <a:pt x="294" y="220"/>
                </a:lnTo>
                <a:lnTo>
                  <a:pt x="294" y="294"/>
                </a:lnTo>
                <a:lnTo>
                  <a:pt x="331" y="330"/>
                </a:lnTo>
                <a:lnTo>
                  <a:pt x="294" y="587"/>
                </a:lnTo>
                <a:lnTo>
                  <a:pt x="294" y="844"/>
                </a:lnTo>
                <a:lnTo>
                  <a:pt x="331" y="1101"/>
                </a:lnTo>
                <a:lnTo>
                  <a:pt x="368" y="1321"/>
                </a:lnTo>
                <a:lnTo>
                  <a:pt x="551" y="1834"/>
                </a:lnTo>
                <a:lnTo>
                  <a:pt x="735" y="2274"/>
                </a:lnTo>
                <a:lnTo>
                  <a:pt x="918" y="2641"/>
                </a:lnTo>
                <a:lnTo>
                  <a:pt x="1175" y="3008"/>
                </a:lnTo>
                <a:lnTo>
                  <a:pt x="1322" y="3155"/>
                </a:lnTo>
                <a:lnTo>
                  <a:pt x="1505" y="3265"/>
                </a:lnTo>
                <a:lnTo>
                  <a:pt x="1652" y="3375"/>
                </a:lnTo>
                <a:lnTo>
                  <a:pt x="1872" y="3375"/>
                </a:lnTo>
                <a:lnTo>
                  <a:pt x="1798" y="3815"/>
                </a:lnTo>
                <a:lnTo>
                  <a:pt x="1725" y="4365"/>
                </a:lnTo>
                <a:lnTo>
                  <a:pt x="1725" y="4659"/>
                </a:lnTo>
                <a:lnTo>
                  <a:pt x="1762" y="4806"/>
                </a:lnTo>
                <a:lnTo>
                  <a:pt x="1798" y="4916"/>
                </a:lnTo>
                <a:lnTo>
                  <a:pt x="1762" y="5319"/>
                </a:lnTo>
                <a:lnTo>
                  <a:pt x="1615" y="5319"/>
                </a:lnTo>
                <a:lnTo>
                  <a:pt x="1138" y="5282"/>
                </a:lnTo>
                <a:lnTo>
                  <a:pt x="918" y="5246"/>
                </a:lnTo>
                <a:lnTo>
                  <a:pt x="698" y="5282"/>
                </a:lnTo>
                <a:lnTo>
                  <a:pt x="404" y="5392"/>
                </a:lnTo>
                <a:lnTo>
                  <a:pt x="294" y="5466"/>
                </a:lnTo>
                <a:lnTo>
                  <a:pt x="184" y="5576"/>
                </a:lnTo>
                <a:lnTo>
                  <a:pt x="111" y="5686"/>
                </a:lnTo>
                <a:lnTo>
                  <a:pt x="74" y="5796"/>
                </a:lnTo>
                <a:lnTo>
                  <a:pt x="38" y="5943"/>
                </a:lnTo>
                <a:lnTo>
                  <a:pt x="1" y="6089"/>
                </a:lnTo>
                <a:lnTo>
                  <a:pt x="38" y="6163"/>
                </a:lnTo>
                <a:lnTo>
                  <a:pt x="111" y="6199"/>
                </a:lnTo>
                <a:lnTo>
                  <a:pt x="38" y="6273"/>
                </a:lnTo>
                <a:lnTo>
                  <a:pt x="38" y="6346"/>
                </a:lnTo>
                <a:lnTo>
                  <a:pt x="38" y="6456"/>
                </a:lnTo>
                <a:lnTo>
                  <a:pt x="111" y="6530"/>
                </a:lnTo>
                <a:lnTo>
                  <a:pt x="184" y="6566"/>
                </a:lnTo>
                <a:lnTo>
                  <a:pt x="294" y="6566"/>
                </a:lnTo>
                <a:lnTo>
                  <a:pt x="368" y="6493"/>
                </a:lnTo>
                <a:lnTo>
                  <a:pt x="441" y="6493"/>
                </a:lnTo>
                <a:lnTo>
                  <a:pt x="441" y="6530"/>
                </a:lnTo>
                <a:lnTo>
                  <a:pt x="441" y="6786"/>
                </a:lnTo>
                <a:lnTo>
                  <a:pt x="441" y="7080"/>
                </a:lnTo>
                <a:lnTo>
                  <a:pt x="515" y="7593"/>
                </a:lnTo>
                <a:lnTo>
                  <a:pt x="588" y="8657"/>
                </a:lnTo>
                <a:lnTo>
                  <a:pt x="625" y="9721"/>
                </a:lnTo>
                <a:lnTo>
                  <a:pt x="625" y="10785"/>
                </a:lnTo>
                <a:lnTo>
                  <a:pt x="661" y="11225"/>
                </a:lnTo>
                <a:lnTo>
                  <a:pt x="698" y="11665"/>
                </a:lnTo>
                <a:lnTo>
                  <a:pt x="808" y="12105"/>
                </a:lnTo>
                <a:lnTo>
                  <a:pt x="881" y="12289"/>
                </a:lnTo>
                <a:lnTo>
                  <a:pt x="991" y="12509"/>
                </a:lnTo>
                <a:lnTo>
                  <a:pt x="1065" y="12655"/>
                </a:lnTo>
                <a:lnTo>
                  <a:pt x="1175" y="12765"/>
                </a:lnTo>
                <a:lnTo>
                  <a:pt x="1322" y="12912"/>
                </a:lnTo>
                <a:lnTo>
                  <a:pt x="1468" y="12985"/>
                </a:lnTo>
                <a:lnTo>
                  <a:pt x="1615" y="13059"/>
                </a:lnTo>
                <a:lnTo>
                  <a:pt x="1798" y="13096"/>
                </a:lnTo>
                <a:lnTo>
                  <a:pt x="1945" y="13132"/>
                </a:lnTo>
                <a:lnTo>
                  <a:pt x="2129" y="13169"/>
                </a:lnTo>
                <a:lnTo>
                  <a:pt x="2349" y="13132"/>
                </a:lnTo>
                <a:lnTo>
                  <a:pt x="2569" y="13096"/>
                </a:lnTo>
                <a:lnTo>
                  <a:pt x="2752" y="12985"/>
                </a:lnTo>
                <a:lnTo>
                  <a:pt x="2899" y="12875"/>
                </a:lnTo>
                <a:lnTo>
                  <a:pt x="3009" y="12765"/>
                </a:lnTo>
                <a:lnTo>
                  <a:pt x="3119" y="12582"/>
                </a:lnTo>
                <a:lnTo>
                  <a:pt x="3302" y="12215"/>
                </a:lnTo>
                <a:lnTo>
                  <a:pt x="3412" y="11812"/>
                </a:lnTo>
                <a:lnTo>
                  <a:pt x="3449" y="11408"/>
                </a:lnTo>
                <a:lnTo>
                  <a:pt x="3522" y="10601"/>
                </a:lnTo>
                <a:lnTo>
                  <a:pt x="3632" y="9647"/>
                </a:lnTo>
                <a:lnTo>
                  <a:pt x="3669" y="8657"/>
                </a:lnTo>
                <a:lnTo>
                  <a:pt x="3669" y="7667"/>
                </a:lnTo>
                <a:lnTo>
                  <a:pt x="3669" y="6676"/>
                </a:lnTo>
                <a:lnTo>
                  <a:pt x="3743" y="6603"/>
                </a:lnTo>
                <a:lnTo>
                  <a:pt x="3779" y="6530"/>
                </a:lnTo>
                <a:lnTo>
                  <a:pt x="3779" y="6456"/>
                </a:lnTo>
                <a:lnTo>
                  <a:pt x="3889" y="6273"/>
                </a:lnTo>
                <a:lnTo>
                  <a:pt x="3963" y="6053"/>
                </a:lnTo>
                <a:lnTo>
                  <a:pt x="3999" y="5833"/>
                </a:lnTo>
                <a:lnTo>
                  <a:pt x="3963" y="5723"/>
                </a:lnTo>
                <a:lnTo>
                  <a:pt x="3926" y="5612"/>
                </a:lnTo>
                <a:lnTo>
                  <a:pt x="3816" y="5502"/>
                </a:lnTo>
                <a:lnTo>
                  <a:pt x="3669" y="5429"/>
                </a:lnTo>
                <a:lnTo>
                  <a:pt x="3486" y="5392"/>
                </a:lnTo>
                <a:lnTo>
                  <a:pt x="3266" y="5356"/>
                </a:lnTo>
                <a:lnTo>
                  <a:pt x="2532" y="5356"/>
                </a:lnTo>
                <a:lnTo>
                  <a:pt x="2165" y="5319"/>
                </a:lnTo>
                <a:lnTo>
                  <a:pt x="2092" y="4806"/>
                </a:lnTo>
                <a:lnTo>
                  <a:pt x="2165" y="4585"/>
                </a:lnTo>
                <a:lnTo>
                  <a:pt x="2165" y="4365"/>
                </a:lnTo>
                <a:lnTo>
                  <a:pt x="2202" y="3962"/>
                </a:lnTo>
                <a:lnTo>
                  <a:pt x="2459" y="4145"/>
                </a:lnTo>
                <a:lnTo>
                  <a:pt x="2715" y="4292"/>
                </a:lnTo>
                <a:lnTo>
                  <a:pt x="2972" y="4402"/>
                </a:lnTo>
                <a:lnTo>
                  <a:pt x="3266" y="4475"/>
                </a:lnTo>
                <a:lnTo>
                  <a:pt x="3522" y="4549"/>
                </a:lnTo>
                <a:lnTo>
                  <a:pt x="3816" y="4585"/>
                </a:lnTo>
                <a:lnTo>
                  <a:pt x="4403" y="4585"/>
                </a:lnTo>
                <a:lnTo>
                  <a:pt x="4660" y="4549"/>
                </a:lnTo>
                <a:lnTo>
                  <a:pt x="4953" y="4475"/>
                </a:lnTo>
                <a:lnTo>
                  <a:pt x="5210" y="4402"/>
                </a:lnTo>
                <a:lnTo>
                  <a:pt x="5503" y="4292"/>
                </a:lnTo>
                <a:lnTo>
                  <a:pt x="5760" y="4182"/>
                </a:lnTo>
                <a:lnTo>
                  <a:pt x="5833" y="4109"/>
                </a:lnTo>
                <a:lnTo>
                  <a:pt x="5833" y="3999"/>
                </a:lnTo>
                <a:lnTo>
                  <a:pt x="5833" y="3888"/>
                </a:lnTo>
                <a:lnTo>
                  <a:pt x="5797" y="3778"/>
                </a:lnTo>
                <a:lnTo>
                  <a:pt x="5797" y="3778"/>
                </a:lnTo>
                <a:lnTo>
                  <a:pt x="5833" y="3815"/>
                </a:lnTo>
                <a:lnTo>
                  <a:pt x="5980" y="3962"/>
                </a:lnTo>
                <a:lnTo>
                  <a:pt x="6053" y="3999"/>
                </a:lnTo>
                <a:lnTo>
                  <a:pt x="6200" y="4035"/>
                </a:lnTo>
                <a:lnTo>
                  <a:pt x="6237" y="4035"/>
                </a:lnTo>
                <a:lnTo>
                  <a:pt x="6274" y="3999"/>
                </a:lnTo>
                <a:lnTo>
                  <a:pt x="6347" y="3888"/>
                </a:lnTo>
                <a:lnTo>
                  <a:pt x="6310" y="3742"/>
                </a:lnTo>
                <a:lnTo>
                  <a:pt x="6274" y="3632"/>
                </a:lnTo>
                <a:lnTo>
                  <a:pt x="6200" y="3522"/>
                </a:lnTo>
                <a:lnTo>
                  <a:pt x="6090" y="3375"/>
                </a:lnTo>
                <a:lnTo>
                  <a:pt x="5833" y="3192"/>
                </a:lnTo>
                <a:lnTo>
                  <a:pt x="5613" y="3045"/>
                </a:lnTo>
                <a:lnTo>
                  <a:pt x="5283" y="2861"/>
                </a:lnTo>
                <a:lnTo>
                  <a:pt x="4953" y="2715"/>
                </a:lnTo>
                <a:lnTo>
                  <a:pt x="4256" y="2495"/>
                </a:lnTo>
                <a:lnTo>
                  <a:pt x="3926" y="2421"/>
                </a:lnTo>
                <a:lnTo>
                  <a:pt x="3596" y="2385"/>
                </a:lnTo>
                <a:lnTo>
                  <a:pt x="3302" y="2458"/>
                </a:lnTo>
                <a:lnTo>
                  <a:pt x="2972" y="2605"/>
                </a:lnTo>
                <a:lnTo>
                  <a:pt x="2679" y="2788"/>
                </a:lnTo>
                <a:lnTo>
                  <a:pt x="2349" y="3081"/>
                </a:lnTo>
                <a:lnTo>
                  <a:pt x="2349" y="3045"/>
                </a:lnTo>
                <a:lnTo>
                  <a:pt x="2385" y="2788"/>
                </a:lnTo>
                <a:lnTo>
                  <a:pt x="2459" y="2568"/>
                </a:lnTo>
                <a:lnTo>
                  <a:pt x="2495" y="2458"/>
                </a:lnTo>
                <a:lnTo>
                  <a:pt x="2495" y="2311"/>
                </a:lnTo>
                <a:lnTo>
                  <a:pt x="2495" y="2201"/>
                </a:lnTo>
                <a:lnTo>
                  <a:pt x="2422" y="2128"/>
                </a:lnTo>
                <a:lnTo>
                  <a:pt x="2385" y="1871"/>
                </a:lnTo>
                <a:lnTo>
                  <a:pt x="2312" y="1614"/>
                </a:lnTo>
                <a:lnTo>
                  <a:pt x="2129" y="1137"/>
                </a:lnTo>
                <a:lnTo>
                  <a:pt x="2018" y="917"/>
                </a:lnTo>
                <a:lnTo>
                  <a:pt x="1835" y="661"/>
                </a:lnTo>
                <a:lnTo>
                  <a:pt x="1652" y="440"/>
                </a:lnTo>
                <a:lnTo>
                  <a:pt x="1395" y="220"/>
                </a:lnTo>
                <a:lnTo>
                  <a:pt x="1138" y="74"/>
                </a:lnTo>
                <a:lnTo>
                  <a:pt x="881" y="0"/>
                </a:lnTo>
                <a:close/>
              </a:path>
            </a:pathLst>
          </a:custGeom>
          <a:solidFill>
            <a:srgbClr val="6D9EE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A4C2F4"/>
              </a:solidFill>
              <a:latin typeface="Arial"/>
              <a:ea typeface="Arial"/>
              <a:cs typeface="Arial"/>
              <a:sym typeface="Arial"/>
            </a:endParaRPr>
          </a:p>
        </p:txBody>
      </p:sp>
      <p:sp>
        <p:nvSpPr>
          <p:cNvPr id="959" name="Google Shape;959;p42"/>
          <p:cNvSpPr/>
          <p:nvPr/>
        </p:nvSpPr>
        <p:spPr>
          <a:xfrm rot="1920548">
            <a:off x="2436117" y="4658169"/>
            <a:ext cx="501522" cy="425557"/>
          </a:xfrm>
          <a:custGeom>
            <a:avLst/>
            <a:gdLst/>
            <a:ahLst/>
            <a:cxnLst/>
            <a:rect l="l" t="t" r="r" b="b"/>
            <a:pathLst>
              <a:path w="17681" h="15004" extrusionOk="0">
                <a:moveTo>
                  <a:pt x="6823" y="1981"/>
                </a:moveTo>
                <a:lnTo>
                  <a:pt x="6676" y="2018"/>
                </a:lnTo>
                <a:lnTo>
                  <a:pt x="6566" y="2055"/>
                </a:lnTo>
                <a:lnTo>
                  <a:pt x="6493" y="2201"/>
                </a:lnTo>
                <a:lnTo>
                  <a:pt x="6420" y="2385"/>
                </a:lnTo>
                <a:lnTo>
                  <a:pt x="6383" y="2531"/>
                </a:lnTo>
                <a:lnTo>
                  <a:pt x="6383" y="2641"/>
                </a:lnTo>
                <a:lnTo>
                  <a:pt x="6420" y="2752"/>
                </a:lnTo>
                <a:lnTo>
                  <a:pt x="6493" y="2825"/>
                </a:lnTo>
                <a:lnTo>
                  <a:pt x="6566" y="2862"/>
                </a:lnTo>
                <a:lnTo>
                  <a:pt x="6713" y="2862"/>
                </a:lnTo>
                <a:lnTo>
                  <a:pt x="6860" y="2825"/>
                </a:lnTo>
                <a:lnTo>
                  <a:pt x="6933" y="2752"/>
                </a:lnTo>
                <a:lnTo>
                  <a:pt x="7006" y="2641"/>
                </a:lnTo>
                <a:lnTo>
                  <a:pt x="7080" y="2531"/>
                </a:lnTo>
                <a:lnTo>
                  <a:pt x="7080" y="2421"/>
                </a:lnTo>
                <a:lnTo>
                  <a:pt x="7080" y="2275"/>
                </a:lnTo>
                <a:lnTo>
                  <a:pt x="7006" y="2165"/>
                </a:lnTo>
                <a:lnTo>
                  <a:pt x="6933" y="2055"/>
                </a:lnTo>
                <a:lnTo>
                  <a:pt x="6823" y="1981"/>
                </a:lnTo>
                <a:close/>
                <a:moveTo>
                  <a:pt x="5282" y="2641"/>
                </a:moveTo>
                <a:lnTo>
                  <a:pt x="5209" y="2678"/>
                </a:lnTo>
                <a:lnTo>
                  <a:pt x="5136" y="2715"/>
                </a:lnTo>
                <a:lnTo>
                  <a:pt x="5062" y="2788"/>
                </a:lnTo>
                <a:lnTo>
                  <a:pt x="5062" y="2898"/>
                </a:lnTo>
                <a:lnTo>
                  <a:pt x="5062" y="2935"/>
                </a:lnTo>
                <a:lnTo>
                  <a:pt x="4989" y="2972"/>
                </a:lnTo>
                <a:lnTo>
                  <a:pt x="4952" y="3045"/>
                </a:lnTo>
                <a:lnTo>
                  <a:pt x="4952" y="3118"/>
                </a:lnTo>
                <a:lnTo>
                  <a:pt x="4952" y="3228"/>
                </a:lnTo>
                <a:lnTo>
                  <a:pt x="5026" y="3338"/>
                </a:lnTo>
                <a:lnTo>
                  <a:pt x="5099" y="3412"/>
                </a:lnTo>
                <a:lnTo>
                  <a:pt x="5319" y="3412"/>
                </a:lnTo>
                <a:lnTo>
                  <a:pt x="5429" y="3338"/>
                </a:lnTo>
                <a:lnTo>
                  <a:pt x="5502" y="3265"/>
                </a:lnTo>
                <a:lnTo>
                  <a:pt x="5576" y="3155"/>
                </a:lnTo>
                <a:lnTo>
                  <a:pt x="5613" y="3008"/>
                </a:lnTo>
                <a:lnTo>
                  <a:pt x="5576" y="2862"/>
                </a:lnTo>
                <a:lnTo>
                  <a:pt x="5502" y="2752"/>
                </a:lnTo>
                <a:lnTo>
                  <a:pt x="5392" y="2678"/>
                </a:lnTo>
                <a:lnTo>
                  <a:pt x="5282" y="2641"/>
                </a:lnTo>
                <a:close/>
                <a:moveTo>
                  <a:pt x="6786" y="3559"/>
                </a:moveTo>
                <a:lnTo>
                  <a:pt x="6640" y="3595"/>
                </a:lnTo>
                <a:lnTo>
                  <a:pt x="6493" y="3705"/>
                </a:lnTo>
                <a:lnTo>
                  <a:pt x="6383" y="3815"/>
                </a:lnTo>
                <a:lnTo>
                  <a:pt x="6309" y="3962"/>
                </a:lnTo>
                <a:lnTo>
                  <a:pt x="6273" y="4109"/>
                </a:lnTo>
                <a:lnTo>
                  <a:pt x="6273" y="4255"/>
                </a:lnTo>
                <a:lnTo>
                  <a:pt x="6273" y="4366"/>
                </a:lnTo>
                <a:lnTo>
                  <a:pt x="6383" y="4439"/>
                </a:lnTo>
                <a:lnTo>
                  <a:pt x="6493" y="4476"/>
                </a:lnTo>
                <a:lnTo>
                  <a:pt x="6603" y="4439"/>
                </a:lnTo>
                <a:lnTo>
                  <a:pt x="6750" y="4329"/>
                </a:lnTo>
                <a:lnTo>
                  <a:pt x="6860" y="4329"/>
                </a:lnTo>
                <a:lnTo>
                  <a:pt x="6970" y="4292"/>
                </a:lnTo>
                <a:lnTo>
                  <a:pt x="7080" y="4182"/>
                </a:lnTo>
                <a:lnTo>
                  <a:pt x="7153" y="4035"/>
                </a:lnTo>
                <a:lnTo>
                  <a:pt x="7153" y="3852"/>
                </a:lnTo>
                <a:lnTo>
                  <a:pt x="7080" y="3705"/>
                </a:lnTo>
                <a:lnTo>
                  <a:pt x="7043" y="3632"/>
                </a:lnTo>
                <a:lnTo>
                  <a:pt x="6970" y="3595"/>
                </a:lnTo>
                <a:lnTo>
                  <a:pt x="6786" y="3559"/>
                </a:lnTo>
                <a:close/>
                <a:moveTo>
                  <a:pt x="4806" y="5979"/>
                </a:moveTo>
                <a:lnTo>
                  <a:pt x="4622" y="6090"/>
                </a:lnTo>
                <a:lnTo>
                  <a:pt x="4439" y="6200"/>
                </a:lnTo>
                <a:lnTo>
                  <a:pt x="4402" y="6236"/>
                </a:lnTo>
                <a:lnTo>
                  <a:pt x="4329" y="6310"/>
                </a:lnTo>
                <a:lnTo>
                  <a:pt x="4255" y="6383"/>
                </a:lnTo>
                <a:lnTo>
                  <a:pt x="4219" y="6493"/>
                </a:lnTo>
                <a:lnTo>
                  <a:pt x="4219" y="6566"/>
                </a:lnTo>
                <a:lnTo>
                  <a:pt x="4255" y="6713"/>
                </a:lnTo>
                <a:lnTo>
                  <a:pt x="4329" y="6860"/>
                </a:lnTo>
                <a:lnTo>
                  <a:pt x="4365" y="6897"/>
                </a:lnTo>
                <a:lnTo>
                  <a:pt x="4475" y="6970"/>
                </a:lnTo>
                <a:lnTo>
                  <a:pt x="4585" y="7007"/>
                </a:lnTo>
                <a:lnTo>
                  <a:pt x="4696" y="7043"/>
                </a:lnTo>
                <a:lnTo>
                  <a:pt x="4842" y="7007"/>
                </a:lnTo>
                <a:lnTo>
                  <a:pt x="4952" y="6970"/>
                </a:lnTo>
                <a:lnTo>
                  <a:pt x="5026" y="6897"/>
                </a:lnTo>
                <a:lnTo>
                  <a:pt x="5209" y="6750"/>
                </a:lnTo>
                <a:lnTo>
                  <a:pt x="5282" y="6640"/>
                </a:lnTo>
                <a:lnTo>
                  <a:pt x="5319" y="6493"/>
                </a:lnTo>
                <a:lnTo>
                  <a:pt x="5356" y="6346"/>
                </a:lnTo>
                <a:lnTo>
                  <a:pt x="5356" y="6236"/>
                </a:lnTo>
                <a:lnTo>
                  <a:pt x="5282" y="6126"/>
                </a:lnTo>
                <a:lnTo>
                  <a:pt x="5209" y="6053"/>
                </a:lnTo>
                <a:lnTo>
                  <a:pt x="5136" y="5979"/>
                </a:lnTo>
                <a:close/>
                <a:moveTo>
                  <a:pt x="4219" y="4916"/>
                </a:moveTo>
                <a:lnTo>
                  <a:pt x="4219" y="5062"/>
                </a:lnTo>
                <a:lnTo>
                  <a:pt x="4255" y="5136"/>
                </a:lnTo>
                <a:lnTo>
                  <a:pt x="4292" y="5173"/>
                </a:lnTo>
                <a:lnTo>
                  <a:pt x="4439" y="5209"/>
                </a:lnTo>
                <a:lnTo>
                  <a:pt x="4549" y="5173"/>
                </a:lnTo>
                <a:lnTo>
                  <a:pt x="4585" y="5136"/>
                </a:lnTo>
                <a:lnTo>
                  <a:pt x="4622" y="5062"/>
                </a:lnTo>
                <a:lnTo>
                  <a:pt x="4659" y="5026"/>
                </a:lnTo>
                <a:lnTo>
                  <a:pt x="4989" y="5136"/>
                </a:lnTo>
                <a:lnTo>
                  <a:pt x="5319" y="5209"/>
                </a:lnTo>
                <a:lnTo>
                  <a:pt x="5392" y="5319"/>
                </a:lnTo>
                <a:lnTo>
                  <a:pt x="5466" y="5429"/>
                </a:lnTo>
                <a:lnTo>
                  <a:pt x="5686" y="5613"/>
                </a:lnTo>
                <a:lnTo>
                  <a:pt x="5869" y="5833"/>
                </a:lnTo>
                <a:lnTo>
                  <a:pt x="5979" y="6053"/>
                </a:lnTo>
                <a:lnTo>
                  <a:pt x="6016" y="6273"/>
                </a:lnTo>
                <a:lnTo>
                  <a:pt x="5979" y="6530"/>
                </a:lnTo>
                <a:lnTo>
                  <a:pt x="5943" y="6676"/>
                </a:lnTo>
                <a:lnTo>
                  <a:pt x="5869" y="6823"/>
                </a:lnTo>
                <a:lnTo>
                  <a:pt x="5686" y="7080"/>
                </a:lnTo>
                <a:lnTo>
                  <a:pt x="5466" y="7227"/>
                </a:lnTo>
                <a:lnTo>
                  <a:pt x="5209" y="7373"/>
                </a:lnTo>
                <a:lnTo>
                  <a:pt x="4916" y="7447"/>
                </a:lnTo>
                <a:lnTo>
                  <a:pt x="4622" y="7483"/>
                </a:lnTo>
                <a:lnTo>
                  <a:pt x="4329" y="7520"/>
                </a:lnTo>
                <a:lnTo>
                  <a:pt x="4035" y="7483"/>
                </a:lnTo>
                <a:lnTo>
                  <a:pt x="3778" y="7447"/>
                </a:lnTo>
                <a:lnTo>
                  <a:pt x="3485" y="7337"/>
                </a:lnTo>
                <a:lnTo>
                  <a:pt x="3338" y="7227"/>
                </a:lnTo>
                <a:lnTo>
                  <a:pt x="3228" y="7080"/>
                </a:lnTo>
                <a:lnTo>
                  <a:pt x="3155" y="6897"/>
                </a:lnTo>
                <a:lnTo>
                  <a:pt x="3118" y="6713"/>
                </a:lnTo>
                <a:lnTo>
                  <a:pt x="3082" y="6383"/>
                </a:lnTo>
                <a:lnTo>
                  <a:pt x="3155" y="6090"/>
                </a:lnTo>
                <a:lnTo>
                  <a:pt x="3228" y="5796"/>
                </a:lnTo>
                <a:lnTo>
                  <a:pt x="3375" y="5539"/>
                </a:lnTo>
                <a:lnTo>
                  <a:pt x="3558" y="5319"/>
                </a:lnTo>
                <a:lnTo>
                  <a:pt x="3742" y="5173"/>
                </a:lnTo>
                <a:lnTo>
                  <a:pt x="3962" y="5026"/>
                </a:lnTo>
                <a:lnTo>
                  <a:pt x="4219" y="4916"/>
                </a:lnTo>
                <a:close/>
                <a:moveTo>
                  <a:pt x="11628" y="7190"/>
                </a:moveTo>
                <a:lnTo>
                  <a:pt x="11958" y="7263"/>
                </a:lnTo>
                <a:lnTo>
                  <a:pt x="12252" y="7263"/>
                </a:lnTo>
                <a:lnTo>
                  <a:pt x="12362" y="7227"/>
                </a:lnTo>
                <a:lnTo>
                  <a:pt x="12435" y="7447"/>
                </a:lnTo>
                <a:lnTo>
                  <a:pt x="12509" y="7704"/>
                </a:lnTo>
                <a:lnTo>
                  <a:pt x="12509" y="7814"/>
                </a:lnTo>
                <a:lnTo>
                  <a:pt x="12472" y="7814"/>
                </a:lnTo>
                <a:lnTo>
                  <a:pt x="12399" y="7850"/>
                </a:lnTo>
                <a:lnTo>
                  <a:pt x="12399" y="7887"/>
                </a:lnTo>
                <a:lnTo>
                  <a:pt x="12252" y="7814"/>
                </a:lnTo>
                <a:lnTo>
                  <a:pt x="11738" y="7557"/>
                </a:lnTo>
                <a:lnTo>
                  <a:pt x="11702" y="7483"/>
                </a:lnTo>
                <a:lnTo>
                  <a:pt x="11628" y="7373"/>
                </a:lnTo>
                <a:lnTo>
                  <a:pt x="11628" y="7190"/>
                </a:lnTo>
                <a:close/>
                <a:moveTo>
                  <a:pt x="4329" y="4402"/>
                </a:moveTo>
                <a:lnTo>
                  <a:pt x="4255" y="4476"/>
                </a:lnTo>
                <a:lnTo>
                  <a:pt x="4035" y="4512"/>
                </a:lnTo>
                <a:lnTo>
                  <a:pt x="3815" y="4622"/>
                </a:lnTo>
                <a:lnTo>
                  <a:pt x="3632" y="4732"/>
                </a:lnTo>
                <a:lnTo>
                  <a:pt x="3448" y="4842"/>
                </a:lnTo>
                <a:lnTo>
                  <a:pt x="3265" y="4989"/>
                </a:lnTo>
                <a:lnTo>
                  <a:pt x="3082" y="5173"/>
                </a:lnTo>
                <a:lnTo>
                  <a:pt x="2971" y="5356"/>
                </a:lnTo>
                <a:lnTo>
                  <a:pt x="2825" y="5576"/>
                </a:lnTo>
                <a:lnTo>
                  <a:pt x="2715" y="5906"/>
                </a:lnTo>
                <a:lnTo>
                  <a:pt x="2641" y="6236"/>
                </a:lnTo>
                <a:lnTo>
                  <a:pt x="2641" y="6603"/>
                </a:lnTo>
                <a:lnTo>
                  <a:pt x="2678" y="6933"/>
                </a:lnTo>
                <a:lnTo>
                  <a:pt x="2825" y="7263"/>
                </a:lnTo>
                <a:lnTo>
                  <a:pt x="3008" y="7520"/>
                </a:lnTo>
                <a:lnTo>
                  <a:pt x="3118" y="7667"/>
                </a:lnTo>
                <a:lnTo>
                  <a:pt x="3265" y="7740"/>
                </a:lnTo>
                <a:lnTo>
                  <a:pt x="3412" y="7850"/>
                </a:lnTo>
                <a:lnTo>
                  <a:pt x="3595" y="7887"/>
                </a:lnTo>
                <a:lnTo>
                  <a:pt x="3962" y="7997"/>
                </a:lnTo>
                <a:lnTo>
                  <a:pt x="4292" y="8034"/>
                </a:lnTo>
                <a:lnTo>
                  <a:pt x="4659" y="7997"/>
                </a:lnTo>
                <a:lnTo>
                  <a:pt x="5026" y="7960"/>
                </a:lnTo>
                <a:lnTo>
                  <a:pt x="5356" y="7850"/>
                </a:lnTo>
                <a:lnTo>
                  <a:pt x="5686" y="7704"/>
                </a:lnTo>
                <a:lnTo>
                  <a:pt x="5979" y="7483"/>
                </a:lnTo>
                <a:lnTo>
                  <a:pt x="6236" y="7227"/>
                </a:lnTo>
                <a:lnTo>
                  <a:pt x="6383" y="6933"/>
                </a:lnTo>
                <a:lnTo>
                  <a:pt x="6456" y="6640"/>
                </a:lnTo>
                <a:lnTo>
                  <a:pt x="6530" y="6346"/>
                </a:lnTo>
                <a:lnTo>
                  <a:pt x="6493" y="6016"/>
                </a:lnTo>
                <a:lnTo>
                  <a:pt x="6420" y="5759"/>
                </a:lnTo>
                <a:lnTo>
                  <a:pt x="6273" y="5503"/>
                </a:lnTo>
                <a:lnTo>
                  <a:pt x="6163" y="5393"/>
                </a:lnTo>
                <a:lnTo>
                  <a:pt x="5979" y="5246"/>
                </a:lnTo>
                <a:lnTo>
                  <a:pt x="5833" y="5099"/>
                </a:lnTo>
                <a:lnTo>
                  <a:pt x="5796" y="5026"/>
                </a:lnTo>
                <a:lnTo>
                  <a:pt x="5796" y="4952"/>
                </a:lnTo>
                <a:lnTo>
                  <a:pt x="5759" y="4879"/>
                </a:lnTo>
                <a:lnTo>
                  <a:pt x="5723" y="4806"/>
                </a:lnTo>
                <a:lnTo>
                  <a:pt x="5649" y="4732"/>
                </a:lnTo>
                <a:lnTo>
                  <a:pt x="5539" y="4696"/>
                </a:lnTo>
                <a:lnTo>
                  <a:pt x="5209" y="4659"/>
                </a:lnTo>
                <a:lnTo>
                  <a:pt x="5136" y="4586"/>
                </a:lnTo>
                <a:lnTo>
                  <a:pt x="5136" y="4512"/>
                </a:lnTo>
                <a:lnTo>
                  <a:pt x="5062" y="4439"/>
                </a:lnTo>
                <a:lnTo>
                  <a:pt x="4585" y="4439"/>
                </a:lnTo>
                <a:lnTo>
                  <a:pt x="4475" y="4402"/>
                </a:lnTo>
                <a:close/>
                <a:moveTo>
                  <a:pt x="1761" y="7447"/>
                </a:moveTo>
                <a:lnTo>
                  <a:pt x="1908" y="7483"/>
                </a:lnTo>
                <a:lnTo>
                  <a:pt x="2054" y="7520"/>
                </a:lnTo>
                <a:lnTo>
                  <a:pt x="2164" y="7630"/>
                </a:lnTo>
                <a:lnTo>
                  <a:pt x="2275" y="7740"/>
                </a:lnTo>
                <a:lnTo>
                  <a:pt x="2348" y="7887"/>
                </a:lnTo>
                <a:lnTo>
                  <a:pt x="2348" y="8070"/>
                </a:lnTo>
                <a:lnTo>
                  <a:pt x="2348" y="8107"/>
                </a:lnTo>
                <a:lnTo>
                  <a:pt x="2311" y="8144"/>
                </a:lnTo>
                <a:lnTo>
                  <a:pt x="2238" y="8144"/>
                </a:lnTo>
                <a:lnTo>
                  <a:pt x="2128" y="8070"/>
                </a:lnTo>
                <a:lnTo>
                  <a:pt x="2018" y="7960"/>
                </a:lnTo>
                <a:lnTo>
                  <a:pt x="1908" y="7814"/>
                </a:lnTo>
                <a:lnTo>
                  <a:pt x="1724" y="7520"/>
                </a:lnTo>
                <a:lnTo>
                  <a:pt x="1651" y="7447"/>
                </a:lnTo>
                <a:close/>
                <a:moveTo>
                  <a:pt x="14233" y="7630"/>
                </a:moveTo>
                <a:lnTo>
                  <a:pt x="14159" y="7667"/>
                </a:lnTo>
                <a:lnTo>
                  <a:pt x="14123" y="7740"/>
                </a:lnTo>
                <a:lnTo>
                  <a:pt x="14013" y="7960"/>
                </a:lnTo>
                <a:lnTo>
                  <a:pt x="14013" y="8070"/>
                </a:lnTo>
                <a:lnTo>
                  <a:pt x="14049" y="8180"/>
                </a:lnTo>
                <a:lnTo>
                  <a:pt x="14086" y="8254"/>
                </a:lnTo>
                <a:lnTo>
                  <a:pt x="14159" y="8290"/>
                </a:lnTo>
                <a:lnTo>
                  <a:pt x="14306" y="8290"/>
                </a:lnTo>
                <a:lnTo>
                  <a:pt x="14416" y="8254"/>
                </a:lnTo>
                <a:lnTo>
                  <a:pt x="14453" y="8180"/>
                </a:lnTo>
                <a:lnTo>
                  <a:pt x="14490" y="8107"/>
                </a:lnTo>
                <a:lnTo>
                  <a:pt x="14490" y="7997"/>
                </a:lnTo>
                <a:lnTo>
                  <a:pt x="14490" y="7924"/>
                </a:lnTo>
                <a:lnTo>
                  <a:pt x="14490" y="7777"/>
                </a:lnTo>
                <a:lnTo>
                  <a:pt x="14453" y="7704"/>
                </a:lnTo>
                <a:lnTo>
                  <a:pt x="14416" y="7667"/>
                </a:lnTo>
                <a:lnTo>
                  <a:pt x="14306" y="7630"/>
                </a:lnTo>
                <a:close/>
                <a:moveTo>
                  <a:pt x="7410" y="6236"/>
                </a:moveTo>
                <a:lnTo>
                  <a:pt x="7300" y="6310"/>
                </a:lnTo>
                <a:lnTo>
                  <a:pt x="7227" y="6346"/>
                </a:lnTo>
                <a:lnTo>
                  <a:pt x="7190" y="6420"/>
                </a:lnTo>
                <a:lnTo>
                  <a:pt x="7153" y="6566"/>
                </a:lnTo>
                <a:lnTo>
                  <a:pt x="7153" y="6750"/>
                </a:lnTo>
                <a:lnTo>
                  <a:pt x="7190" y="6933"/>
                </a:lnTo>
                <a:lnTo>
                  <a:pt x="7227" y="7007"/>
                </a:lnTo>
                <a:lnTo>
                  <a:pt x="7300" y="7080"/>
                </a:lnTo>
                <a:lnTo>
                  <a:pt x="7667" y="7153"/>
                </a:lnTo>
                <a:lnTo>
                  <a:pt x="7410" y="7373"/>
                </a:lnTo>
                <a:lnTo>
                  <a:pt x="7263" y="7520"/>
                </a:lnTo>
                <a:lnTo>
                  <a:pt x="7190" y="7593"/>
                </a:lnTo>
                <a:lnTo>
                  <a:pt x="7153" y="7704"/>
                </a:lnTo>
                <a:lnTo>
                  <a:pt x="7153" y="7887"/>
                </a:lnTo>
                <a:lnTo>
                  <a:pt x="7227" y="8070"/>
                </a:lnTo>
                <a:lnTo>
                  <a:pt x="7337" y="8180"/>
                </a:lnTo>
                <a:lnTo>
                  <a:pt x="7483" y="8290"/>
                </a:lnTo>
                <a:lnTo>
                  <a:pt x="7520" y="8400"/>
                </a:lnTo>
                <a:lnTo>
                  <a:pt x="7557" y="8474"/>
                </a:lnTo>
                <a:lnTo>
                  <a:pt x="7593" y="8511"/>
                </a:lnTo>
                <a:lnTo>
                  <a:pt x="7740" y="8511"/>
                </a:lnTo>
                <a:lnTo>
                  <a:pt x="7813" y="8437"/>
                </a:lnTo>
                <a:lnTo>
                  <a:pt x="7850" y="8364"/>
                </a:lnTo>
                <a:lnTo>
                  <a:pt x="7923" y="8217"/>
                </a:lnTo>
                <a:lnTo>
                  <a:pt x="7923" y="8144"/>
                </a:lnTo>
                <a:lnTo>
                  <a:pt x="7887" y="8070"/>
                </a:lnTo>
                <a:lnTo>
                  <a:pt x="7850" y="7997"/>
                </a:lnTo>
                <a:lnTo>
                  <a:pt x="7777" y="7960"/>
                </a:lnTo>
                <a:lnTo>
                  <a:pt x="7667" y="7924"/>
                </a:lnTo>
                <a:lnTo>
                  <a:pt x="7630" y="7887"/>
                </a:lnTo>
                <a:lnTo>
                  <a:pt x="7630" y="7814"/>
                </a:lnTo>
                <a:lnTo>
                  <a:pt x="7630" y="7777"/>
                </a:lnTo>
                <a:lnTo>
                  <a:pt x="7703" y="7667"/>
                </a:lnTo>
                <a:lnTo>
                  <a:pt x="7850" y="7593"/>
                </a:lnTo>
                <a:lnTo>
                  <a:pt x="7997" y="7410"/>
                </a:lnTo>
                <a:lnTo>
                  <a:pt x="8107" y="7190"/>
                </a:lnTo>
                <a:lnTo>
                  <a:pt x="8107" y="7080"/>
                </a:lnTo>
                <a:lnTo>
                  <a:pt x="8070" y="6970"/>
                </a:lnTo>
                <a:lnTo>
                  <a:pt x="8034" y="6897"/>
                </a:lnTo>
                <a:lnTo>
                  <a:pt x="7960" y="6823"/>
                </a:lnTo>
                <a:lnTo>
                  <a:pt x="7740" y="6750"/>
                </a:lnTo>
                <a:lnTo>
                  <a:pt x="7520" y="6713"/>
                </a:lnTo>
                <a:lnTo>
                  <a:pt x="7557" y="6566"/>
                </a:lnTo>
                <a:lnTo>
                  <a:pt x="7593" y="6493"/>
                </a:lnTo>
                <a:lnTo>
                  <a:pt x="7667" y="6456"/>
                </a:lnTo>
                <a:lnTo>
                  <a:pt x="7703" y="6383"/>
                </a:lnTo>
                <a:lnTo>
                  <a:pt x="7667" y="6310"/>
                </a:lnTo>
                <a:lnTo>
                  <a:pt x="7593" y="6236"/>
                </a:lnTo>
                <a:close/>
                <a:moveTo>
                  <a:pt x="1651" y="6897"/>
                </a:moveTo>
                <a:lnTo>
                  <a:pt x="1578" y="6933"/>
                </a:lnTo>
                <a:lnTo>
                  <a:pt x="1541" y="7007"/>
                </a:lnTo>
                <a:lnTo>
                  <a:pt x="1504" y="7080"/>
                </a:lnTo>
                <a:lnTo>
                  <a:pt x="1504" y="7227"/>
                </a:lnTo>
                <a:lnTo>
                  <a:pt x="1541" y="7300"/>
                </a:lnTo>
                <a:lnTo>
                  <a:pt x="1578" y="7373"/>
                </a:lnTo>
                <a:lnTo>
                  <a:pt x="1541" y="7410"/>
                </a:lnTo>
                <a:lnTo>
                  <a:pt x="1504" y="7410"/>
                </a:lnTo>
                <a:lnTo>
                  <a:pt x="1468" y="7483"/>
                </a:lnTo>
                <a:lnTo>
                  <a:pt x="1431" y="7557"/>
                </a:lnTo>
                <a:lnTo>
                  <a:pt x="1468" y="7814"/>
                </a:lnTo>
                <a:lnTo>
                  <a:pt x="1578" y="8034"/>
                </a:lnTo>
                <a:lnTo>
                  <a:pt x="1724" y="8254"/>
                </a:lnTo>
                <a:lnTo>
                  <a:pt x="1908" y="8437"/>
                </a:lnTo>
                <a:lnTo>
                  <a:pt x="2128" y="8547"/>
                </a:lnTo>
                <a:lnTo>
                  <a:pt x="2238" y="8584"/>
                </a:lnTo>
                <a:lnTo>
                  <a:pt x="2348" y="8621"/>
                </a:lnTo>
                <a:lnTo>
                  <a:pt x="2458" y="8621"/>
                </a:lnTo>
                <a:lnTo>
                  <a:pt x="2568" y="8547"/>
                </a:lnTo>
                <a:lnTo>
                  <a:pt x="2641" y="8474"/>
                </a:lnTo>
                <a:lnTo>
                  <a:pt x="2715" y="8364"/>
                </a:lnTo>
                <a:lnTo>
                  <a:pt x="2788" y="8144"/>
                </a:lnTo>
                <a:lnTo>
                  <a:pt x="2788" y="7960"/>
                </a:lnTo>
                <a:lnTo>
                  <a:pt x="2751" y="7740"/>
                </a:lnTo>
                <a:lnTo>
                  <a:pt x="2678" y="7557"/>
                </a:lnTo>
                <a:lnTo>
                  <a:pt x="2531" y="7373"/>
                </a:lnTo>
                <a:lnTo>
                  <a:pt x="2385" y="7227"/>
                </a:lnTo>
                <a:lnTo>
                  <a:pt x="2201" y="7117"/>
                </a:lnTo>
                <a:lnTo>
                  <a:pt x="1981" y="7043"/>
                </a:lnTo>
                <a:lnTo>
                  <a:pt x="1908" y="6933"/>
                </a:lnTo>
                <a:lnTo>
                  <a:pt x="1834" y="6897"/>
                </a:lnTo>
                <a:close/>
                <a:moveTo>
                  <a:pt x="14306" y="7227"/>
                </a:moveTo>
                <a:lnTo>
                  <a:pt x="14453" y="7263"/>
                </a:lnTo>
                <a:lnTo>
                  <a:pt x="14563" y="7300"/>
                </a:lnTo>
                <a:lnTo>
                  <a:pt x="14636" y="7410"/>
                </a:lnTo>
                <a:lnTo>
                  <a:pt x="14673" y="7520"/>
                </a:lnTo>
                <a:lnTo>
                  <a:pt x="14673" y="7667"/>
                </a:lnTo>
                <a:lnTo>
                  <a:pt x="14673" y="7814"/>
                </a:lnTo>
                <a:lnTo>
                  <a:pt x="14600" y="8070"/>
                </a:lnTo>
                <a:lnTo>
                  <a:pt x="14490" y="8290"/>
                </a:lnTo>
                <a:lnTo>
                  <a:pt x="14343" y="8511"/>
                </a:lnTo>
                <a:lnTo>
                  <a:pt x="14269" y="8584"/>
                </a:lnTo>
                <a:lnTo>
                  <a:pt x="14196" y="8621"/>
                </a:lnTo>
                <a:lnTo>
                  <a:pt x="14123" y="8621"/>
                </a:lnTo>
                <a:lnTo>
                  <a:pt x="14049" y="8584"/>
                </a:lnTo>
                <a:lnTo>
                  <a:pt x="14013" y="8547"/>
                </a:lnTo>
                <a:lnTo>
                  <a:pt x="13976" y="8474"/>
                </a:lnTo>
                <a:lnTo>
                  <a:pt x="13903" y="8290"/>
                </a:lnTo>
                <a:lnTo>
                  <a:pt x="13939" y="8034"/>
                </a:lnTo>
                <a:lnTo>
                  <a:pt x="13976" y="7777"/>
                </a:lnTo>
                <a:lnTo>
                  <a:pt x="14086" y="7263"/>
                </a:lnTo>
                <a:lnTo>
                  <a:pt x="14306" y="7227"/>
                </a:lnTo>
                <a:close/>
                <a:moveTo>
                  <a:pt x="14233" y="6750"/>
                </a:moveTo>
                <a:lnTo>
                  <a:pt x="14123" y="6786"/>
                </a:lnTo>
                <a:lnTo>
                  <a:pt x="13866" y="6786"/>
                </a:lnTo>
                <a:lnTo>
                  <a:pt x="13829" y="6823"/>
                </a:lnTo>
                <a:lnTo>
                  <a:pt x="13756" y="6933"/>
                </a:lnTo>
                <a:lnTo>
                  <a:pt x="13609" y="7373"/>
                </a:lnTo>
                <a:lnTo>
                  <a:pt x="13499" y="7850"/>
                </a:lnTo>
                <a:lnTo>
                  <a:pt x="13462" y="8107"/>
                </a:lnTo>
                <a:lnTo>
                  <a:pt x="13462" y="8327"/>
                </a:lnTo>
                <a:lnTo>
                  <a:pt x="13499" y="8584"/>
                </a:lnTo>
                <a:lnTo>
                  <a:pt x="13572" y="8804"/>
                </a:lnTo>
                <a:lnTo>
                  <a:pt x="13683" y="8914"/>
                </a:lnTo>
                <a:lnTo>
                  <a:pt x="13829" y="9024"/>
                </a:lnTo>
                <a:lnTo>
                  <a:pt x="13976" y="9097"/>
                </a:lnTo>
                <a:lnTo>
                  <a:pt x="14123" y="9134"/>
                </a:lnTo>
                <a:lnTo>
                  <a:pt x="14343" y="9097"/>
                </a:lnTo>
                <a:lnTo>
                  <a:pt x="14490" y="9024"/>
                </a:lnTo>
                <a:lnTo>
                  <a:pt x="14600" y="8877"/>
                </a:lnTo>
                <a:lnTo>
                  <a:pt x="14746" y="8731"/>
                </a:lnTo>
                <a:lnTo>
                  <a:pt x="14966" y="8400"/>
                </a:lnTo>
                <a:lnTo>
                  <a:pt x="15076" y="8180"/>
                </a:lnTo>
                <a:lnTo>
                  <a:pt x="15113" y="7997"/>
                </a:lnTo>
                <a:lnTo>
                  <a:pt x="15150" y="7814"/>
                </a:lnTo>
                <a:lnTo>
                  <a:pt x="15150" y="7593"/>
                </a:lnTo>
                <a:lnTo>
                  <a:pt x="15113" y="7410"/>
                </a:lnTo>
                <a:lnTo>
                  <a:pt x="15040" y="7190"/>
                </a:lnTo>
                <a:lnTo>
                  <a:pt x="15003" y="7080"/>
                </a:lnTo>
                <a:lnTo>
                  <a:pt x="14893" y="7007"/>
                </a:lnTo>
                <a:lnTo>
                  <a:pt x="14673" y="6823"/>
                </a:lnTo>
                <a:lnTo>
                  <a:pt x="14526" y="6786"/>
                </a:lnTo>
                <a:lnTo>
                  <a:pt x="14379" y="6750"/>
                </a:lnTo>
                <a:close/>
                <a:moveTo>
                  <a:pt x="6273" y="7887"/>
                </a:moveTo>
                <a:lnTo>
                  <a:pt x="6199" y="7924"/>
                </a:lnTo>
                <a:lnTo>
                  <a:pt x="6126" y="7997"/>
                </a:lnTo>
                <a:lnTo>
                  <a:pt x="5979" y="8107"/>
                </a:lnTo>
                <a:lnTo>
                  <a:pt x="5869" y="8290"/>
                </a:lnTo>
                <a:lnTo>
                  <a:pt x="5796" y="8474"/>
                </a:lnTo>
                <a:lnTo>
                  <a:pt x="5796" y="8584"/>
                </a:lnTo>
                <a:lnTo>
                  <a:pt x="5833" y="8657"/>
                </a:lnTo>
                <a:lnTo>
                  <a:pt x="5906" y="8694"/>
                </a:lnTo>
                <a:lnTo>
                  <a:pt x="6236" y="8694"/>
                </a:lnTo>
                <a:lnTo>
                  <a:pt x="6420" y="8767"/>
                </a:lnTo>
                <a:lnTo>
                  <a:pt x="6199" y="9024"/>
                </a:lnTo>
                <a:lnTo>
                  <a:pt x="6199" y="9061"/>
                </a:lnTo>
                <a:lnTo>
                  <a:pt x="6199" y="9134"/>
                </a:lnTo>
                <a:lnTo>
                  <a:pt x="6236" y="9244"/>
                </a:lnTo>
                <a:lnTo>
                  <a:pt x="6346" y="9354"/>
                </a:lnTo>
                <a:lnTo>
                  <a:pt x="6456" y="9391"/>
                </a:lnTo>
                <a:lnTo>
                  <a:pt x="6713" y="9391"/>
                </a:lnTo>
                <a:lnTo>
                  <a:pt x="6786" y="9318"/>
                </a:lnTo>
                <a:lnTo>
                  <a:pt x="6860" y="9207"/>
                </a:lnTo>
                <a:lnTo>
                  <a:pt x="6823" y="9097"/>
                </a:lnTo>
                <a:lnTo>
                  <a:pt x="6750" y="9024"/>
                </a:lnTo>
                <a:lnTo>
                  <a:pt x="6860" y="8951"/>
                </a:lnTo>
                <a:lnTo>
                  <a:pt x="6933" y="8877"/>
                </a:lnTo>
                <a:lnTo>
                  <a:pt x="6933" y="8804"/>
                </a:lnTo>
                <a:lnTo>
                  <a:pt x="6933" y="8731"/>
                </a:lnTo>
                <a:lnTo>
                  <a:pt x="6896" y="8621"/>
                </a:lnTo>
                <a:lnTo>
                  <a:pt x="6750" y="8511"/>
                </a:lnTo>
                <a:lnTo>
                  <a:pt x="6603" y="8437"/>
                </a:lnTo>
                <a:lnTo>
                  <a:pt x="6456" y="8364"/>
                </a:lnTo>
                <a:lnTo>
                  <a:pt x="6273" y="8327"/>
                </a:lnTo>
                <a:lnTo>
                  <a:pt x="6346" y="8180"/>
                </a:lnTo>
                <a:lnTo>
                  <a:pt x="6420" y="8034"/>
                </a:lnTo>
                <a:lnTo>
                  <a:pt x="6420" y="7960"/>
                </a:lnTo>
                <a:lnTo>
                  <a:pt x="6383" y="7924"/>
                </a:lnTo>
                <a:lnTo>
                  <a:pt x="6346" y="7924"/>
                </a:lnTo>
                <a:lnTo>
                  <a:pt x="6273" y="7887"/>
                </a:lnTo>
                <a:close/>
                <a:moveTo>
                  <a:pt x="7630" y="551"/>
                </a:moveTo>
                <a:lnTo>
                  <a:pt x="7777" y="587"/>
                </a:lnTo>
                <a:lnTo>
                  <a:pt x="7923" y="661"/>
                </a:lnTo>
                <a:lnTo>
                  <a:pt x="8437" y="1101"/>
                </a:lnTo>
                <a:lnTo>
                  <a:pt x="8657" y="1321"/>
                </a:lnTo>
                <a:lnTo>
                  <a:pt x="8877" y="1578"/>
                </a:lnTo>
                <a:lnTo>
                  <a:pt x="9061" y="1834"/>
                </a:lnTo>
                <a:lnTo>
                  <a:pt x="9207" y="2128"/>
                </a:lnTo>
                <a:lnTo>
                  <a:pt x="9281" y="2421"/>
                </a:lnTo>
                <a:lnTo>
                  <a:pt x="9317" y="2752"/>
                </a:lnTo>
                <a:lnTo>
                  <a:pt x="9281" y="3082"/>
                </a:lnTo>
                <a:lnTo>
                  <a:pt x="9244" y="3375"/>
                </a:lnTo>
                <a:lnTo>
                  <a:pt x="9024" y="3962"/>
                </a:lnTo>
                <a:lnTo>
                  <a:pt x="8804" y="4512"/>
                </a:lnTo>
                <a:lnTo>
                  <a:pt x="8584" y="5099"/>
                </a:lnTo>
                <a:lnTo>
                  <a:pt x="8547" y="5356"/>
                </a:lnTo>
                <a:lnTo>
                  <a:pt x="8510" y="5613"/>
                </a:lnTo>
                <a:lnTo>
                  <a:pt x="8510" y="5869"/>
                </a:lnTo>
                <a:lnTo>
                  <a:pt x="8547" y="6163"/>
                </a:lnTo>
                <a:lnTo>
                  <a:pt x="8584" y="6310"/>
                </a:lnTo>
                <a:lnTo>
                  <a:pt x="8657" y="6493"/>
                </a:lnTo>
                <a:lnTo>
                  <a:pt x="8804" y="6823"/>
                </a:lnTo>
                <a:lnTo>
                  <a:pt x="8987" y="7117"/>
                </a:lnTo>
                <a:lnTo>
                  <a:pt x="9134" y="7447"/>
                </a:lnTo>
                <a:lnTo>
                  <a:pt x="9207" y="7777"/>
                </a:lnTo>
                <a:lnTo>
                  <a:pt x="9244" y="8144"/>
                </a:lnTo>
                <a:lnTo>
                  <a:pt x="9207" y="8474"/>
                </a:lnTo>
                <a:lnTo>
                  <a:pt x="9097" y="8804"/>
                </a:lnTo>
                <a:lnTo>
                  <a:pt x="8951" y="9134"/>
                </a:lnTo>
                <a:lnTo>
                  <a:pt x="8767" y="9428"/>
                </a:lnTo>
                <a:lnTo>
                  <a:pt x="8510" y="9684"/>
                </a:lnTo>
                <a:lnTo>
                  <a:pt x="8254" y="9904"/>
                </a:lnTo>
                <a:lnTo>
                  <a:pt x="7960" y="10051"/>
                </a:lnTo>
                <a:lnTo>
                  <a:pt x="7667" y="10198"/>
                </a:lnTo>
                <a:lnTo>
                  <a:pt x="7373" y="10308"/>
                </a:lnTo>
                <a:lnTo>
                  <a:pt x="7043" y="10345"/>
                </a:lnTo>
                <a:lnTo>
                  <a:pt x="6676" y="10418"/>
                </a:lnTo>
                <a:lnTo>
                  <a:pt x="6493" y="10381"/>
                </a:lnTo>
                <a:lnTo>
                  <a:pt x="6309" y="10345"/>
                </a:lnTo>
                <a:lnTo>
                  <a:pt x="6163" y="10235"/>
                </a:lnTo>
                <a:lnTo>
                  <a:pt x="6016" y="10088"/>
                </a:lnTo>
                <a:lnTo>
                  <a:pt x="5906" y="9941"/>
                </a:lnTo>
                <a:lnTo>
                  <a:pt x="5759" y="9831"/>
                </a:lnTo>
                <a:lnTo>
                  <a:pt x="5649" y="9758"/>
                </a:lnTo>
                <a:lnTo>
                  <a:pt x="5502" y="9684"/>
                </a:lnTo>
                <a:lnTo>
                  <a:pt x="5209" y="9611"/>
                </a:lnTo>
                <a:lnTo>
                  <a:pt x="4916" y="9611"/>
                </a:lnTo>
                <a:lnTo>
                  <a:pt x="4622" y="9684"/>
                </a:lnTo>
                <a:lnTo>
                  <a:pt x="3999" y="9868"/>
                </a:lnTo>
                <a:lnTo>
                  <a:pt x="3705" y="9978"/>
                </a:lnTo>
                <a:lnTo>
                  <a:pt x="3412" y="10051"/>
                </a:lnTo>
                <a:lnTo>
                  <a:pt x="3118" y="10088"/>
                </a:lnTo>
                <a:lnTo>
                  <a:pt x="2825" y="10051"/>
                </a:lnTo>
                <a:lnTo>
                  <a:pt x="2495" y="10014"/>
                </a:lnTo>
                <a:lnTo>
                  <a:pt x="2201" y="9904"/>
                </a:lnTo>
                <a:lnTo>
                  <a:pt x="1944" y="9794"/>
                </a:lnTo>
                <a:lnTo>
                  <a:pt x="1651" y="9648"/>
                </a:lnTo>
                <a:lnTo>
                  <a:pt x="1394" y="9464"/>
                </a:lnTo>
                <a:lnTo>
                  <a:pt x="1174" y="9281"/>
                </a:lnTo>
                <a:lnTo>
                  <a:pt x="954" y="8987"/>
                </a:lnTo>
                <a:lnTo>
                  <a:pt x="771" y="8694"/>
                </a:lnTo>
                <a:lnTo>
                  <a:pt x="624" y="8364"/>
                </a:lnTo>
                <a:lnTo>
                  <a:pt x="550" y="8034"/>
                </a:lnTo>
                <a:lnTo>
                  <a:pt x="514" y="7667"/>
                </a:lnTo>
                <a:lnTo>
                  <a:pt x="514" y="7337"/>
                </a:lnTo>
                <a:lnTo>
                  <a:pt x="587" y="6970"/>
                </a:lnTo>
                <a:lnTo>
                  <a:pt x="661" y="6640"/>
                </a:lnTo>
                <a:lnTo>
                  <a:pt x="807" y="6310"/>
                </a:lnTo>
                <a:lnTo>
                  <a:pt x="991" y="6016"/>
                </a:lnTo>
                <a:lnTo>
                  <a:pt x="1211" y="5759"/>
                </a:lnTo>
                <a:lnTo>
                  <a:pt x="1468" y="5539"/>
                </a:lnTo>
                <a:lnTo>
                  <a:pt x="2018" y="5099"/>
                </a:lnTo>
                <a:lnTo>
                  <a:pt x="2568" y="4622"/>
                </a:lnTo>
                <a:lnTo>
                  <a:pt x="2788" y="4366"/>
                </a:lnTo>
                <a:lnTo>
                  <a:pt x="2971" y="4109"/>
                </a:lnTo>
                <a:lnTo>
                  <a:pt x="3082" y="3815"/>
                </a:lnTo>
                <a:lnTo>
                  <a:pt x="3192" y="3485"/>
                </a:lnTo>
                <a:lnTo>
                  <a:pt x="3265" y="3118"/>
                </a:lnTo>
                <a:lnTo>
                  <a:pt x="3302" y="2715"/>
                </a:lnTo>
                <a:lnTo>
                  <a:pt x="3375" y="2348"/>
                </a:lnTo>
                <a:lnTo>
                  <a:pt x="3448" y="2165"/>
                </a:lnTo>
                <a:lnTo>
                  <a:pt x="3558" y="1981"/>
                </a:lnTo>
                <a:lnTo>
                  <a:pt x="3705" y="1798"/>
                </a:lnTo>
                <a:lnTo>
                  <a:pt x="3852" y="1651"/>
                </a:lnTo>
                <a:lnTo>
                  <a:pt x="4072" y="1541"/>
                </a:lnTo>
                <a:lnTo>
                  <a:pt x="4292" y="1468"/>
                </a:lnTo>
                <a:lnTo>
                  <a:pt x="4512" y="1431"/>
                </a:lnTo>
                <a:lnTo>
                  <a:pt x="4769" y="1394"/>
                </a:lnTo>
                <a:lnTo>
                  <a:pt x="4989" y="1394"/>
                </a:lnTo>
                <a:lnTo>
                  <a:pt x="5209" y="1468"/>
                </a:lnTo>
                <a:lnTo>
                  <a:pt x="4952" y="1688"/>
                </a:lnTo>
                <a:lnTo>
                  <a:pt x="4916" y="1761"/>
                </a:lnTo>
                <a:lnTo>
                  <a:pt x="4879" y="1834"/>
                </a:lnTo>
                <a:lnTo>
                  <a:pt x="4916" y="1981"/>
                </a:lnTo>
                <a:lnTo>
                  <a:pt x="4989" y="2091"/>
                </a:lnTo>
                <a:lnTo>
                  <a:pt x="5062" y="2128"/>
                </a:lnTo>
                <a:lnTo>
                  <a:pt x="5136" y="2128"/>
                </a:lnTo>
                <a:lnTo>
                  <a:pt x="5319" y="2091"/>
                </a:lnTo>
                <a:lnTo>
                  <a:pt x="5429" y="2018"/>
                </a:lnTo>
                <a:lnTo>
                  <a:pt x="5539" y="1945"/>
                </a:lnTo>
                <a:lnTo>
                  <a:pt x="5613" y="1798"/>
                </a:lnTo>
                <a:lnTo>
                  <a:pt x="5759" y="1651"/>
                </a:lnTo>
                <a:lnTo>
                  <a:pt x="5833" y="1614"/>
                </a:lnTo>
                <a:lnTo>
                  <a:pt x="5869" y="1578"/>
                </a:lnTo>
                <a:lnTo>
                  <a:pt x="6420" y="1138"/>
                </a:lnTo>
                <a:lnTo>
                  <a:pt x="7006" y="771"/>
                </a:lnTo>
                <a:lnTo>
                  <a:pt x="7337" y="624"/>
                </a:lnTo>
                <a:lnTo>
                  <a:pt x="7483" y="551"/>
                </a:lnTo>
                <a:close/>
                <a:moveTo>
                  <a:pt x="10821" y="9281"/>
                </a:moveTo>
                <a:lnTo>
                  <a:pt x="10968" y="9538"/>
                </a:lnTo>
                <a:lnTo>
                  <a:pt x="11115" y="9758"/>
                </a:lnTo>
                <a:lnTo>
                  <a:pt x="11335" y="9978"/>
                </a:lnTo>
                <a:lnTo>
                  <a:pt x="11592" y="10161"/>
                </a:lnTo>
                <a:lnTo>
                  <a:pt x="11408" y="10418"/>
                </a:lnTo>
                <a:lnTo>
                  <a:pt x="11188" y="10198"/>
                </a:lnTo>
                <a:lnTo>
                  <a:pt x="10968" y="9978"/>
                </a:lnTo>
                <a:lnTo>
                  <a:pt x="10711" y="9831"/>
                </a:lnTo>
                <a:lnTo>
                  <a:pt x="10455" y="9648"/>
                </a:lnTo>
                <a:lnTo>
                  <a:pt x="10601" y="9464"/>
                </a:lnTo>
                <a:lnTo>
                  <a:pt x="10821" y="9281"/>
                </a:lnTo>
                <a:close/>
                <a:moveTo>
                  <a:pt x="13903" y="9941"/>
                </a:moveTo>
                <a:lnTo>
                  <a:pt x="13829" y="9978"/>
                </a:lnTo>
                <a:lnTo>
                  <a:pt x="13756" y="10014"/>
                </a:lnTo>
                <a:lnTo>
                  <a:pt x="13719" y="10014"/>
                </a:lnTo>
                <a:lnTo>
                  <a:pt x="13719" y="10051"/>
                </a:lnTo>
                <a:lnTo>
                  <a:pt x="13646" y="10161"/>
                </a:lnTo>
                <a:lnTo>
                  <a:pt x="13609" y="10271"/>
                </a:lnTo>
                <a:lnTo>
                  <a:pt x="13646" y="10418"/>
                </a:lnTo>
                <a:lnTo>
                  <a:pt x="13719" y="10565"/>
                </a:lnTo>
                <a:lnTo>
                  <a:pt x="13829" y="10638"/>
                </a:lnTo>
                <a:lnTo>
                  <a:pt x="13939" y="10675"/>
                </a:lnTo>
                <a:lnTo>
                  <a:pt x="14049" y="10638"/>
                </a:lnTo>
                <a:lnTo>
                  <a:pt x="14159" y="10601"/>
                </a:lnTo>
                <a:lnTo>
                  <a:pt x="14269" y="10491"/>
                </a:lnTo>
                <a:lnTo>
                  <a:pt x="14343" y="10418"/>
                </a:lnTo>
                <a:lnTo>
                  <a:pt x="14379" y="10308"/>
                </a:lnTo>
                <a:lnTo>
                  <a:pt x="14379" y="10271"/>
                </a:lnTo>
                <a:lnTo>
                  <a:pt x="14379" y="10198"/>
                </a:lnTo>
                <a:lnTo>
                  <a:pt x="14306" y="10124"/>
                </a:lnTo>
                <a:lnTo>
                  <a:pt x="14233" y="10051"/>
                </a:lnTo>
                <a:lnTo>
                  <a:pt x="14159" y="10014"/>
                </a:lnTo>
                <a:lnTo>
                  <a:pt x="14086" y="9978"/>
                </a:lnTo>
                <a:lnTo>
                  <a:pt x="13939" y="9941"/>
                </a:lnTo>
                <a:close/>
                <a:moveTo>
                  <a:pt x="7593" y="0"/>
                </a:moveTo>
                <a:lnTo>
                  <a:pt x="7447" y="37"/>
                </a:lnTo>
                <a:lnTo>
                  <a:pt x="7190" y="110"/>
                </a:lnTo>
                <a:lnTo>
                  <a:pt x="6970" y="221"/>
                </a:lnTo>
                <a:lnTo>
                  <a:pt x="6566" y="441"/>
                </a:lnTo>
                <a:lnTo>
                  <a:pt x="6199" y="697"/>
                </a:lnTo>
                <a:lnTo>
                  <a:pt x="5502" y="1211"/>
                </a:lnTo>
                <a:lnTo>
                  <a:pt x="5209" y="1064"/>
                </a:lnTo>
                <a:lnTo>
                  <a:pt x="4916" y="991"/>
                </a:lnTo>
                <a:lnTo>
                  <a:pt x="4585" y="991"/>
                </a:lnTo>
                <a:lnTo>
                  <a:pt x="4255" y="1027"/>
                </a:lnTo>
                <a:lnTo>
                  <a:pt x="3999" y="1101"/>
                </a:lnTo>
                <a:lnTo>
                  <a:pt x="3778" y="1211"/>
                </a:lnTo>
                <a:lnTo>
                  <a:pt x="3595" y="1358"/>
                </a:lnTo>
                <a:lnTo>
                  <a:pt x="3412" y="1504"/>
                </a:lnTo>
                <a:lnTo>
                  <a:pt x="3228" y="1688"/>
                </a:lnTo>
                <a:lnTo>
                  <a:pt x="3118" y="1908"/>
                </a:lnTo>
                <a:lnTo>
                  <a:pt x="3008" y="2128"/>
                </a:lnTo>
                <a:lnTo>
                  <a:pt x="2935" y="2348"/>
                </a:lnTo>
                <a:lnTo>
                  <a:pt x="2861" y="2678"/>
                </a:lnTo>
                <a:lnTo>
                  <a:pt x="2788" y="3008"/>
                </a:lnTo>
                <a:lnTo>
                  <a:pt x="2751" y="3338"/>
                </a:lnTo>
                <a:lnTo>
                  <a:pt x="2641" y="3669"/>
                </a:lnTo>
                <a:lnTo>
                  <a:pt x="2605" y="3852"/>
                </a:lnTo>
                <a:lnTo>
                  <a:pt x="2495" y="3999"/>
                </a:lnTo>
                <a:lnTo>
                  <a:pt x="2275" y="4255"/>
                </a:lnTo>
                <a:lnTo>
                  <a:pt x="2018" y="4476"/>
                </a:lnTo>
                <a:lnTo>
                  <a:pt x="1761" y="4696"/>
                </a:lnTo>
                <a:lnTo>
                  <a:pt x="1284" y="5062"/>
                </a:lnTo>
                <a:lnTo>
                  <a:pt x="844" y="5466"/>
                </a:lnTo>
                <a:lnTo>
                  <a:pt x="661" y="5649"/>
                </a:lnTo>
                <a:lnTo>
                  <a:pt x="514" y="5906"/>
                </a:lnTo>
                <a:lnTo>
                  <a:pt x="367" y="6126"/>
                </a:lnTo>
                <a:lnTo>
                  <a:pt x="220" y="6420"/>
                </a:lnTo>
                <a:lnTo>
                  <a:pt x="110" y="6713"/>
                </a:lnTo>
                <a:lnTo>
                  <a:pt x="37" y="7007"/>
                </a:lnTo>
                <a:lnTo>
                  <a:pt x="0" y="7263"/>
                </a:lnTo>
                <a:lnTo>
                  <a:pt x="0" y="7557"/>
                </a:lnTo>
                <a:lnTo>
                  <a:pt x="37" y="7850"/>
                </a:lnTo>
                <a:lnTo>
                  <a:pt x="74" y="8144"/>
                </a:lnTo>
                <a:lnTo>
                  <a:pt x="147" y="8400"/>
                </a:lnTo>
                <a:lnTo>
                  <a:pt x="220" y="8657"/>
                </a:lnTo>
                <a:lnTo>
                  <a:pt x="367" y="8914"/>
                </a:lnTo>
                <a:lnTo>
                  <a:pt x="514" y="9171"/>
                </a:lnTo>
                <a:lnTo>
                  <a:pt x="661" y="9391"/>
                </a:lnTo>
                <a:lnTo>
                  <a:pt x="844" y="9611"/>
                </a:lnTo>
                <a:lnTo>
                  <a:pt x="1064" y="9831"/>
                </a:lnTo>
                <a:lnTo>
                  <a:pt x="1284" y="10014"/>
                </a:lnTo>
                <a:lnTo>
                  <a:pt x="1541" y="10161"/>
                </a:lnTo>
                <a:lnTo>
                  <a:pt x="1798" y="10308"/>
                </a:lnTo>
                <a:lnTo>
                  <a:pt x="2054" y="10381"/>
                </a:lnTo>
                <a:lnTo>
                  <a:pt x="2348" y="10491"/>
                </a:lnTo>
                <a:lnTo>
                  <a:pt x="2641" y="10528"/>
                </a:lnTo>
                <a:lnTo>
                  <a:pt x="2898" y="10565"/>
                </a:lnTo>
                <a:lnTo>
                  <a:pt x="3192" y="10565"/>
                </a:lnTo>
                <a:lnTo>
                  <a:pt x="3485" y="10528"/>
                </a:lnTo>
                <a:lnTo>
                  <a:pt x="3742" y="10491"/>
                </a:lnTo>
                <a:lnTo>
                  <a:pt x="4035" y="10418"/>
                </a:lnTo>
                <a:lnTo>
                  <a:pt x="4365" y="10271"/>
                </a:lnTo>
                <a:lnTo>
                  <a:pt x="4696" y="10161"/>
                </a:lnTo>
                <a:lnTo>
                  <a:pt x="4879" y="10124"/>
                </a:lnTo>
                <a:lnTo>
                  <a:pt x="5209" y="10124"/>
                </a:lnTo>
                <a:lnTo>
                  <a:pt x="5392" y="10161"/>
                </a:lnTo>
                <a:lnTo>
                  <a:pt x="5502" y="10271"/>
                </a:lnTo>
                <a:lnTo>
                  <a:pt x="5613" y="10381"/>
                </a:lnTo>
                <a:lnTo>
                  <a:pt x="5833" y="10601"/>
                </a:lnTo>
                <a:lnTo>
                  <a:pt x="5979" y="10711"/>
                </a:lnTo>
                <a:lnTo>
                  <a:pt x="6089" y="10785"/>
                </a:lnTo>
                <a:lnTo>
                  <a:pt x="6273" y="10858"/>
                </a:lnTo>
                <a:lnTo>
                  <a:pt x="6420" y="10895"/>
                </a:lnTo>
                <a:lnTo>
                  <a:pt x="6933" y="10895"/>
                </a:lnTo>
                <a:lnTo>
                  <a:pt x="7227" y="10858"/>
                </a:lnTo>
                <a:lnTo>
                  <a:pt x="7483" y="10821"/>
                </a:lnTo>
                <a:lnTo>
                  <a:pt x="7740" y="10748"/>
                </a:lnTo>
                <a:lnTo>
                  <a:pt x="7997" y="10638"/>
                </a:lnTo>
                <a:lnTo>
                  <a:pt x="8217" y="10528"/>
                </a:lnTo>
                <a:lnTo>
                  <a:pt x="8437" y="10381"/>
                </a:lnTo>
                <a:lnTo>
                  <a:pt x="8657" y="10198"/>
                </a:lnTo>
                <a:lnTo>
                  <a:pt x="8877" y="10014"/>
                </a:lnTo>
                <a:lnTo>
                  <a:pt x="9061" y="9831"/>
                </a:lnTo>
                <a:lnTo>
                  <a:pt x="9207" y="9611"/>
                </a:lnTo>
                <a:lnTo>
                  <a:pt x="9354" y="9391"/>
                </a:lnTo>
                <a:lnTo>
                  <a:pt x="9501" y="9171"/>
                </a:lnTo>
                <a:lnTo>
                  <a:pt x="9574" y="8914"/>
                </a:lnTo>
                <a:lnTo>
                  <a:pt x="9684" y="8694"/>
                </a:lnTo>
                <a:lnTo>
                  <a:pt x="9721" y="8400"/>
                </a:lnTo>
                <a:lnTo>
                  <a:pt x="9721" y="8144"/>
                </a:lnTo>
                <a:lnTo>
                  <a:pt x="9721" y="7887"/>
                </a:lnTo>
                <a:lnTo>
                  <a:pt x="9684" y="7630"/>
                </a:lnTo>
                <a:lnTo>
                  <a:pt x="9611" y="7373"/>
                </a:lnTo>
                <a:lnTo>
                  <a:pt x="9537" y="7117"/>
                </a:lnTo>
                <a:lnTo>
                  <a:pt x="9281" y="6640"/>
                </a:lnTo>
                <a:lnTo>
                  <a:pt x="9171" y="6383"/>
                </a:lnTo>
                <a:lnTo>
                  <a:pt x="9061" y="6090"/>
                </a:lnTo>
                <a:lnTo>
                  <a:pt x="9061" y="5833"/>
                </a:lnTo>
                <a:lnTo>
                  <a:pt x="9061" y="5576"/>
                </a:lnTo>
                <a:lnTo>
                  <a:pt x="9097" y="5319"/>
                </a:lnTo>
                <a:lnTo>
                  <a:pt x="9134" y="5062"/>
                </a:lnTo>
                <a:lnTo>
                  <a:pt x="9317" y="4512"/>
                </a:lnTo>
                <a:lnTo>
                  <a:pt x="9501" y="4035"/>
                </a:lnTo>
                <a:lnTo>
                  <a:pt x="9684" y="3559"/>
                </a:lnTo>
                <a:lnTo>
                  <a:pt x="9794" y="3082"/>
                </a:lnTo>
                <a:lnTo>
                  <a:pt x="9831" y="2825"/>
                </a:lnTo>
                <a:lnTo>
                  <a:pt x="9831" y="2568"/>
                </a:lnTo>
                <a:lnTo>
                  <a:pt x="9794" y="2311"/>
                </a:lnTo>
                <a:lnTo>
                  <a:pt x="9721" y="2055"/>
                </a:lnTo>
                <a:lnTo>
                  <a:pt x="9611" y="1834"/>
                </a:lnTo>
                <a:lnTo>
                  <a:pt x="9501" y="1578"/>
                </a:lnTo>
                <a:lnTo>
                  <a:pt x="9354" y="1358"/>
                </a:lnTo>
                <a:lnTo>
                  <a:pt x="9207" y="1174"/>
                </a:lnTo>
                <a:lnTo>
                  <a:pt x="8841" y="771"/>
                </a:lnTo>
                <a:lnTo>
                  <a:pt x="8400" y="404"/>
                </a:lnTo>
                <a:lnTo>
                  <a:pt x="7960" y="110"/>
                </a:lnTo>
                <a:lnTo>
                  <a:pt x="7850" y="37"/>
                </a:lnTo>
                <a:lnTo>
                  <a:pt x="7703" y="0"/>
                </a:lnTo>
                <a:close/>
                <a:moveTo>
                  <a:pt x="12912" y="10675"/>
                </a:moveTo>
                <a:lnTo>
                  <a:pt x="12839" y="10711"/>
                </a:lnTo>
                <a:lnTo>
                  <a:pt x="12765" y="10785"/>
                </a:lnTo>
                <a:lnTo>
                  <a:pt x="12729" y="10858"/>
                </a:lnTo>
                <a:lnTo>
                  <a:pt x="12729" y="11005"/>
                </a:lnTo>
                <a:lnTo>
                  <a:pt x="12765" y="11115"/>
                </a:lnTo>
                <a:lnTo>
                  <a:pt x="12876" y="11225"/>
                </a:lnTo>
                <a:lnTo>
                  <a:pt x="13022" y="11262"/>
                </a:lnTo>
                <a:lnTo>
                  <a:pt x="13132" y="11225"/>
                </a:lnTo>
                <a:lnTo>
                  <a:pt x="13242" y="11115"/>
                </a:lnTo>
                <a:lnTo>
                  <a:pt x="13279" y="11005"/>
                </a:lnTo>
                <a:lnTo>
                  <a:pt x="13279" y="10858"/>
                </a:lnTo>
                <a:lnTo>
                  <a:pt x="13242" y="10785"/>
                </a:lnTo>
                <a:lnTo>
                  <a:pt x="13169" y="10711"/>
                </a:lnTo>
                <a:lnTo>
                  <a:pt x="13096" y="10675"/>
                </a:lnTo>
                <a:close/>
                <a:moveTo>
                  <a:pt x="13572" y="11262"/>
                </a:moveTo>
                <a:lnTo>
                  <a:pt x="13499" y="11298"/>
                </a:lnTo>
                <a:lnTo>
                  <a:pt x="13462" y="11372"/>
                </a:lnTo>
                <a:lnTo>
                  <a:pt x="13389" y="11408"/>
                </a:lnTo>
                <a:lnTo>
                  <a:pt x="13316" y="11445"/>
                </a:lnTo>
                <a:lnTo>
                  <a:pt x="13242" y="11555"/>
                </a:lnTo>
                <a:lnTo>
                  <a:pt x="13242" y="11702"/>
                </a:lnTo>
                <a:lnTo>
                  <a:pt x="13242" y="11775"/>
                </a:lnTo>
                <a:lnTo>
                  <a:pt x="13279" y="11849"/>
                </a:lnTo>
                <a:lnTo>
                  <a:pt x="13352" y="11959"/>
                </a:lnTo>
                <a:lnTo>
                  <a:pt x="13609" y="11959"/>
                </a:lnTo>
                <a:lnTo>
                  <a:pt x="13719" y="11922"/>
                </a:lnTo>
                <a:lnTo>
                  <a:pt x="13829" y="11849"/>
                </a:lnTo>
                <a:lnTo>
                  <a:pt x="13866" y="11738"/>
                </a:lnTo>
                <a:lnTo>
                  <a:pt x="13939" y="11628"/>
                </a:lnTo>
                <a:lnTo>
                  <a:pt x="13939" y="11555"/>
                </a:lnTo>
                <a:lnTo>
                  <a:pt x="13939" y="11518"/>
                </a:lnTo>
                <a:lnTo>
                  <a:pt x="13903" y="11445"/>
                </a:lnTo>
                <a:lnTo>
                  <a:pt x="13866" y="11372"/>
                </a:lnTo>
                <a:lnTo>
                  <a:pt x="13829" y="11298"/>
                </a:lnTo>
                <a:lnTo>
                  <a:pt x="13719" y="11262"/>
                </a:lnTo>
                <a:close/>
                <a:moveTo>
                  <a:pt x="12215" y="11555"/>
                </a:moveTo>
                <a:lnTo>
                  <a:pt x="12142" y="11592"/>
                </a:lnTo>
                <a:lnTo>
                  <a:pt x="12069" y="11702"/>
                </a:lnTo>
                <a:lnTo>
                  <a:pt x="12032" y="11812"/>
                </a:lnTo>
                <a:lnTo>
                  <a:pt x="12032" y="11959"/>
                </a:lnTo>
                <a:lnTo>
                  <a:pt x="12032" y="12069"/>
                </a:lnTo>
                <a:lnTo>
                  <a:pt x="12105" y="12362"/>
                </a:lnTo>
                <a:lnTo>
                  <a:pt x="12252" y="12582"/>
                </a:lnTo>
                <a:lnTo>
                  <a:pt x="12325" y="12619"/>
                </a:lnTo>
                <a:lnTo>
                  <a:pt x="12399" y="12656"/>
                </a:lnTo>
                <a:lnTo>
                  <a:pt x="12509" y="12656"/>
                </a:lnTo>
                <a:lnTo>
                  <a:pt x="12582" y="12582"/>
                </a:lnTo>
                <a:lnTo>
                  <a:pt x="12619" y="12545"/>
                </a:lnTo>
                <a:lnTo>
                  <a:pt x="12692" y="12545"/>
                </a:lnTo>
                <a:lnTo>
                  <a:pt x="12802" y="12619"/>
                </a:lnTo>
                <a:lnTo>
                  <a:pt x="12876" y="12619"/>
                </a:lnTo>
                <a:lnTo>
                  <a:pt x="12949" y="12582"/>
                </a:lnTo>
                <a:lnTo>
                  <a:pt x="12986" y="12545"/>
                </a:lnTo>
                <a:lnTo>
                  <a:pt x="13022" y="12435"/>
                </a:lnTo>
                <a:lnTo>
                  <a:pt x="12986" y="12325"/>
                </a:lnTo>
                <a:lnTo>
                  <a:pt x="12912" y="12215"/>
                </a:lnTo>
                <a:lnTo>
                  <a:pt x="12802" y="12179"/>
                </a:lnTo>
                <a:lnTo>
                  <a:pt x="12655" y="12142"/>
                </a:lnTo>
                <a:lnTo>
                  <a:pt x="12545" y="12142"/>
                </a:lnTo>
                <a:lnTo>
                  <a:pt x="12472" y="12179"/>
                </a:lnTo>
                <a:lnTo>
                  <a:pt x="12399" y="12032"/>
                </a:lnTo>
                <a:lnTo>
                  <a:pt x="12399" y="11849"/>
                </a:lnTo>
                <a:lnTo>
                  <a:pt x="12399" y="11665"/>
                </a:lnTo>
                <a:lnTo>
                  <a:pt x="12362" y="11592"/>
                </a:lnTo>
                <a:lnTo>
                  <a:pt x="12289" y="11555"/>
                </a:lnTo>
                <a:close/>
                <a:moveTo>
                  <a:pt x="14049" y="5466"/>
                </a:moveTo>
                <a:lnTo>
                  <a:pt x="14196" y="5503"/>
                </a:lnTo>
                <a:lnTo>
                  <a:pt x="14490" y="5649"/>
                </a:lnTo>
                <a:lnTo>
                  <a:pt x="14673" y="5723"/>
                </a:lnTo>
                <a:lnTo>
                  <a:pt x="14930" y="5906"/>
                </a:lnTo>
                <a:lnTo>
                  <a:pt x="15150" y="6090"/>
                </a:lnTo>
                <a:lnTo>
                  <a:pt x="15370" y="6310"/>
                </a:lnTo>
                <a:lnTo>
                  <a:pt x="15590" y="6566"/>
                </a:lnTo>
                <a:lnTo>
                  <a:pt x="15773" y="6860"/>
                </a:lnTo>
                <a:lnTo>
                  <a:pt x="15883" y="7190"/>
                </a:lnTo>
                <a:lnTo>
                  <a:pt x="15993" y="7520"/>
                </a:lnTo>
                <a:lnTo>
                  <a:pt x="16067" y="7850"/>
                </a:lnTo>
                <a:lnTo>
                  <a:pt x="16104" y="8217"/>
                </a:lnTo>
                <a:lnTo>
                  <a:pt x="16104" y="8547"/>
                </a:lnTo>
                <a:lnTo>
                  <a:pt x="16067" y="9244"/>
                </a:lnTo>
                <a:lnTo>
                  <a:pt x="15957" y="9941"/>
                </a:lnTo>
                <a:lnTo>
                  <a:pt x="15773" y="10601"/>
                </a:lnTo>
                <a:lnTo>
                  <a:pt x="15517" y="11225"/>
                </a:lnTo>
                <a:lnTo>
                  <a:pt x="15370" y="11555"/>
                </a:lnTo>
                <a:lnTo>
                  <a:pt x="15186" y="11849"/>
                </a:lnTo>
                <a:lnTo>
                  <a:pt x="15003" y="12105"/>
                </a:lnTo>
                <a:lnTo>
                  <a:pt x="14783" y="12362"/>
                </a:lnTo>
                <a:lnTo>
                  <a:pt x="14526" y="12619"/>
                </a:lnTo>
                <a:lnTo>
                  <a:pt x="14269" y="12839"/>
                </a:lnTo>
                <a:lnTo>
                  <a:pt x="14013" y="13022"/>
                </a:lnTo>
                <a:lnTo>
                  <a:pt x="13719" y="13169"/>
                </a:lnTo>
                <a:lnTo>
                  <a:pt x="13389" y="13316"/>
                </a:lnTo>
                <a:lnTo>
                  <a:pt x="13059" y="13463"/>
                </a:lnTo>
                <a:lnTo>
                  <a:pt x="12802" y="13499"/>
                </a:lnTo>
                <a:lnTo>
                  <a:pt x="12509" y="13536"/>
                </a:lnTo>
                <a:lnTo>
                  <a:pt x="12325" y="13499"/>
                </a:lnTo>
                <a:lnTo>
                  <a:pt x="12179" y="13426"/>
                </a:lnTo>
                <a:lnTo>
                  <a:pt x="12032" y="13279"/>
                </a:lnTo>
                <a:lnTo>
                  <a:pt x="11922" y="13169"/>
                </a:lnTo>
                <a:lnTo>
                  <a:pt x="11482" y="12692"/>
                </a:lnTo>
                <a:lnTo>
                  <a:pt x="11298" y="12435"/>
                </a:lnTo>
                <a:lnTo>
                  <a:pt x="11225" y="12289"/>
                </a:lnTo>
                <a:lnTo>
                  <a:pt x="11188" y="12105"/>
                </a:lnTo>
                <a:lnTo>
                  <a:pt x="11188" y="11922"/>
                </a:lnTo>
                <a:lnTo>
                  <a:pt x="11262" y="11738"/>
                </a:lnTo>
                <a:lnTo>
                  <a:pt x="11445" y="11408"/>
                </a:lnTo>
                <a:lnTo>
                  <a:pt x="11812" y="10785"/>
                </a:lnTo>
                <a:lnTo>
                  <a:pt x="12142" y="10161"/>
                </a:lnTo>
                <a:lnTo>
                  <a:pt x="12472" y="9501"/>
                </a:lnTo>
                <a:lnTo>
                  <a:pt x="12765" y="8877"/>
                </a:lnTo>
                <a:lnTo>
                  <a:pt x="12876" y="8547"/>
                </a:lnTo>
                <a:lnTo>
                  <a:pt x="12949" y="8217"/>
                </a:lnTo>
                <a:lnTo>
                  <a:pt x="12986" y="7887"/>
                </a:lnTo>
                <a:lnTo>
                  <a:pt x="12949" y="7593"/>
                </a:lnTo>
                <a:lnTo>
                  <a:pt x="12876" y="7263"/>
                </a:lnTo>
                <a:lnTo>
                  <a:pt x="12765" y="6970"/>
                </a:lnTo>
                <a:lnTo>
                  <a:pt x="12729" y="6750"/>
                </a:lnTo>
                <a:lnTo>
                  <a:pt x="12692" y="6566"/>
                </a:lnTo>
                <a:lnTo>
                  <a:pt x="12729" y="6346"/>
                </a:lnTo>
                <a:lnTo>
                  <a:pt x="12802" y="6200"/>
                </a:lnTo>
                <a:lnTo>
                  <a:pt x="12876" y="6016"/>
                </a:lnTo>
                <a:lnTo>
                  <a:pt x="12986" y="5869"/>
                </a:lnTo>
                <a:lnTo>
                  <a:pt x="13132" y="5723"/>
                </a:lnTo>
                <a:lnTo>
                  <a:pt x="13279" y="5613"/>
                </a:lnTo>
                <a:lnTo>
                  <a:pt x="13316" y="5686"/>
                </a:lnTo>
                <a:lnTo>
                  <a:pt x="13389" y="5723"/>
                </a:lnTo>
                <a:lnTo>
                  <a:pt x="13536" y="5759"/>
                </a:lnTo>
                <a:lnTo>
                  <a:pt x="13646" y="5686"/>
                </a:lnTo>
                <a:lnTo>
                  <a:pt x="13719" y="5649"/>
                </a:lnTo>
                <a:lnTo>
                  <a:pt x="13756" y="5576"/>
                </a:lnTo>
                <a:lnTo>
                  <a:pt x="13829" y="5503"/>
                </a:lnTo>
                <a:lnTo>
                  <a:pt x="13939" y="5466"/>
                </a:lnTo>
                <a:close/>
                <a:moveTo>
                  <a:pt x="13646" y="3852"/>
                </a:moveTo>
                <a:lnTo>
                  <a:pt x="13609" y="3925"/>
                </a:lnTo>
                <a:lnTo>
                  <a:pt x="13499" y="4182"/>
                </a:lnTo>
                <a:lnTo>
                  <a:pt x="13462" y="4476"/>
                </a:lnTo>
                <a:lnTo>
                  <a:pt x="13462" y="4732"/>
                </a:lnTo>
                <a:lnTo>
                  <a:pt x="13499" y="5026"/>
                </a:lnTo>
                <a:lnTo>
                  <a:pt x="13316" y="5099"/>
                </a:lnTo>
                <a:lnTo>
                  <a:pt x="13132" y="5173"/>
                </a:lnTo>
                <a:lnTo>
                  <a:pt x="13022" y="4769"/>
                </a:lnTo>
                <a:lnTo>
                  <a:pt x="12839" y="4439"/>
                </a:lnTo>
                <a:lnTo>
                  <a:pt x="12802" y="4402"/>
                </a:lnTo>
                <a:lnTo>
                  <a:pt x="12729" y="4402"/>
                </a:lnTo>
                <a:lnTo>
                  <a:pt x="12692" y="4439"/>
                </a:lnTo>
                <a:lnTo>
                  <a:pt x="12692" y="4476"/>
                </a:lnTo>
                <a:lnTo>
                  <a:pt x="12655" y="4732"/>
                </a:lnTo>
                <a:lnTo>
                  <a:pt x="12692" y="4952"/>
                </a:lnTo>
                <a:lnTo>
                  <a:pt x="12802" y="5429"/>
                </a:lnTo>
                <a:lnTo>
                  <a:pt x="12582" y="5649"/>
                </a:lnTo>
                <a:lnTo>
                  <a:pt x="12399" y="5466"/>
                </a:lnTo>
                <a:lnTo>
                  <a:pt x="12142" y="5173"/>
                </a:lnTo>
                <a:lnTo>
                  <a:pt x="12105" y="5136"/>
                </a:lnTo>
                <a:lnTo>
                  <a:pt x="12032" y="5173"/>
                </a:lnTo>
                <a:lnTo>
                  <a:pt x="11995" y="5209"/>
                </a:lnTo>
                <a:lnTo>
                  <a:pt x="11995" y="5283"/>
                </a:lnTo>
                <a:lnTo>
                  <a:pt x="12032" y="5466"/>
                </a:lnTo>
                <a:lnTo>
                  <a:pt x="12142" y="5649"/>
                </a:lnTo>
                <a:lnTo>
                  <a:pt x="12252" y="5796"/>
                </a:lnTo>
                <a:lnTo>
                  <a:pt x="12435" y="5906"/>
                </a:lnTo>
                <a:lnTo>
                  <a:pt x="12399" y="6016"/>
                </a:lnTo>
                <a:lnTo>
                  <a:pt x="12362" y="6053"/>
                </a:lnTo>
                <a:lnTo>
                  <a:pt x="12142" y="6016"/>
                </a:lnTo>
                <a:lnTo>
                  <a:pt x="11738" y="5833"/>
                </a:lnTo>
                <a:lnTo>
                  <a:pt x="11665" y="5686"/>
                </a:lnTo>
                <a:lnTo>
                  <a:pt x="11628" y="5649"/>
                </a:lnTo>
                <a:lnTo>
                  <a:pt x="11592" y="5686"/>
                </a:lnTo>
                <a:lnTo>
                  <a:pt x="11555" y="5833"/>
                </a:lnTo>
                <a:lnTo>
                  <a:pt x="11518" y="5906"/>
                </a:lnTo>
                <a:lnTo>
                  <a:pt x="11518" y="5979"/>
                </a:lnTo>
                <a:lnTo>
                  <a:pt x="11555" y="6053"/>
                </a:lnTo>
                <a:lnTo>
                  <a:pt x="11628" y="6126"/>
                </a:lnTo>
                <a:lnTo>
                  <a:pt x="11775" y="6236"/>
                </a:lnTo>
                <a:lnTo>
                  <a:pt x="11995" y="6346"/>
                </a:lnTo>
                <a:lnTo>
                  <a:pt x="12289" y="6456"/>
                </a:lnTo>
                <a:lnTo>
                  <a:pt x="12252" y="6676"/>
                </a:lnTo>
                <a:lnTo>
                  <a:pt x="12289" y="6897"/>
                </a:lnTo>
                <a:lnTo>
                  <a:pt x="11555" y="6897"/>
                </a:lnTo>
                <a:lnTo>
                  <a:pt x="11445" y="6933"/>
                </a:lnTo>
                <a:lnTo>
                  <a:pt x="11408" y="7007"/>
                </a:lnTo>
                <a:lnTo>
                  <a:pt x="11408" y="7153"/>
                </a:lnTo>
                <a:lnTo>
                  <a:pt x="11408" y="7337"/>
                </a:lnTo>
                <a:lnTo>
                  <a:pt x="11482" y="7483"/>
                </a:lnTo>
                <a:lnTo>
                  <a:pt x="11555" y="7593"/>
                </a:lnTo>
                <a:lnTo>
                  <a:pt x="11592" y="7630"/>
                </a:lnTo>
                <a:lnTo>
                  <a:pt x="11922" y="7960"/>
                </a:lnTo>
                <a:lnTo>
                  <a:pt x="12142" y="8107"/>
                </a:lnTo>
                <a:lnTo>
                  <a:pt x="12252" y="8180"/>
                </a:lnTo>
                <a:lnTo>
                  <a:pt x="12362" y="8217"/>
                </a:lnTo>
                <a:lnTo>
                  <a:pt x="12472" y="8217"/>
                </a:lnTo>
                <a:lnTo>
                  <a:pt x="12362" y="8547"/>
                </a:lnTo>
                <a:lnTo>
                  <a:pt x="12252" y="8804"/>
                </a:lnTo>
                <a:lnTo>
                  <a:pt x="12215" y="8841"/>
                </a:lnTo>
                <a:lnTo>
                  <a:pt x="12179" y="8877"/>
                </a:lnTo>
                <a:lnTo>
                  <a:pt x="11812" y="8731"/>
                </a:lnTo>
                <a:lnTo>
                  <a:pt x="11555" y="8584"/>
                </a:lnTo>
                <a:lnTo>
                  <a:pt x="11335" y="8364"/>
                </a:lnTo>
                <a:lnTo>
                  <a:pt x="11225" y="8364"/>
                </a:lnTo>
                <a:lnTo>
                  <a:pt x="11188" y="8437"/>
                </a:lnTo>
                <a:lnTo>
                  <a:pt x="11188" y="8511"/>
                </a:lnTo>
                <a:lnTo>
                  <a:pt x="11335" y="8731"/>
                </a:lnTo>
                <a:lnTo>
                  <a:pt x="11555" y="8951"/>
                </a:lnTo>
                <a:lnTo>
                  <a:pt x="11812" y="9134"/>
                </a:lnTo>
                <a:lnTo>
                  <a:pt x="12069" y="9244"/>
                </a:lnTo>
                <a:lnTo>
                  <a:pt x="11848" y="9648"/>
                </a:lnTo>
                <a:lnTo>
                  <a:pt x="11738" y="9648"/>
                </a:lnTo>
                <a:lnTo>
                  <a:pt x="11665" y="9721"/>
                </a:lnTo>
                <a:lnTo>
                  <a:pt x="11262" y="9428"/>
                </a:lnTo>
                <a:lnTo>
                  <a:pt x="10895" y="9134"/>
                </a:lnTo>
                <a:lnTo>
                  <a:pt x="10858" y="9097"/>
                </a:lnTo>
                <a:lnTo>
                  <a:pt x="10821" y="9134"/>
                </a:lnTo>
                <a:lnTo>
                  <a:pt x="10601" y="9391"/>
                </a:lnTo>
                <a:lnTo>
                  <a:pt x="10381" y="9648"/>
                </a:lnTo>
                <a:lnTo>
                  <a:pt x="10308" y="9648"/>
                </a:lnTo>
                <a:lnTo>
                  <a:pt x="10234" y="9684"/>
                </a:lnTo>
                <a:lnTo>
                  <a:pt x="10198" y="9758"/>
                </a:lnTo>
                <a:lnTo>
                  <a:pt x="10234" y="9831"/>
                </a:lnTo>
                <a:lnTo>
                  <a:pt x="10748" y="10308"/>
                </a:lnTo>
                <a:lnTo>
                  <a:pt x="11188" y="10821"/>
                </a:lnTo>
                <a:lnTo>
                  <a:pt x="10968" y="11262"/>
                </a:lnTo>
                <a:lnTo>
                  <a:pt x="10785" y="11152"/>
                </a:lnTo>
                <a:lnTo>
                  <a:pt x="10601" y="11078"/>
                </a:lnTo>
                <a:lnTo>
                  <a:pt x="10381" y="11042"/>
                </a:lnTo>
                <a:lnTo>
                  <a:pt x="10308" y="11005"/>
                </a:lnTo>
                <a:lnTo>
                  <a:pt x="10198" y="10968"/>
                </a:lnTo>
                <a:lnTo>
                  <a:pt x="10161" y="10931"/>
                </a:lnTo>
                <a:lnTo>
                  <a:pt x="10088" y="10931"/>
                </a:lnTo>
                <a:lnTo>
                  <a:pt x="9978" y="10968"/>
                </a:lnTo>
                <a:lnTo>
                  <a:pt x="9941" y="11078"/>
                </a:lnTo>
                <a:lnTo>
                  <a:pt x="9941" y="11152"/>
                </a:lnTo>
                <a:lnTo>
                  <a:pt x="9978" y="11188"/>
                </a:lnTo>
                <a:lnTo>
                  <a:pt x="10124" y="11335"/>
                </a:lnTo>
                <a:lnTo>
                  <a:pt x="10308" y="11445"/>
                </a:lnTo>
                <a:lnTo>
                  <a:pt x="10565" y="11555"/>
                </a:lnTo>
                <a:lnTo>
                  <a:pt x="10675" y="11592"/>
                </a:lnTo>
                <a:lnTo>
                  <a:pt x="10785" y="11592"/>
                </a:lnTo>
                <a:lnTo>
                  <a:pt x="10748" y="11775"/>
                </a:lnTo>
                <a:lnTo>
                  <a:pt x="10711" y="11959"/>
                </a:lnTo>
                <a:lnTo>
                  <a:pt x="10675" y="12179"/>
                </a:lnTo>
                <a:lnTo>
                  <a:pt x="10711" y="12362"/>
                </a:lnTo>
                <a:lnTo>
                  <a:pt x="10785" y="12582"/>
                </a:lnTo>
                <a:lnTo>
                  <a:pt x="10638" y="12692"/>
                </a:lnTo>
                <a:lnTo>
                  <a:pt x="10455" y="12876"/>
                </a:lnTo>
                <a:lnTo>
                  <a:pt x="10381" y="12949"/>
                </a:lnTo>
                <a:lnTo>
                  <a:pt x="10308" y="12949"/>
                </a:lnTo>
                <a:lnTo>
                  <a:pt x="10271" y="12986"/>
                </a:lnTo>
                <a:lnTo>
                  <a:pt x="10234" y="13059"/>
                </a:lnTo>
                <a:lnTo>
                  <a:pt x="10234" y="13169"/>
                </a:lnTo>
                <a:lnTo>
                  <a:pt x="10271" y="13206"/>
                </a:lnTo>
                <a:lnTo>
                  <a:pt x="10308" y="13242"/>
                </a:lnTo>
                <a:lnTo>
                  <a:pt x="10455" y="13242"/>
                </a:lnTo>
                <a:lnTo>
                  <a:pt x="10565" y="13206"/>
                </a:lnTo>
                <a:lnTo>
                  <a:pt x="10748" y="13059"/>
                </a:lnTo>
                <a:lnTo>
                  <a:pt x="11005" y="12912"/>
                </a:lnTo>
                <a:lnTo>
                  <a:pt x="11408" y="13352"/>
                </a:lnTo>
                <a:lnTo>
                  <a:pt x="11482" y="13426"/>
                </a:lnTo>
                <a:lnTo>
                  <a:pt x="11335" y="13609"/>
                </a:lnTo>
                <a:lnTo>
                  <a:pt x="11262" y="13829"/>
                </a:lnTo>
                <a:lnTo>
                  <a:pt x="11188" y="13829"/>
                </a:lnTo>
                <a:lnTo>
                  <a:pt x="11115" y="13866"/>
                </a:lnTo>
                <a:lnTo>
                  <a:pt x="11005" y="13939"/>
                </a:lnTo>
                <a:lnTo>
                  <a:pt x="10968" y="14013"/>
                </a:lnTo>
                <a:lnTo>
                  <a:pt x="11005" y="14123"/>
                </a:lnTo>
                <a:lnTo>
                  <a:pt x="11041" y="14233"/>
                </a:lnTo>
                <a:lnTo>
                  <a:pt x="11151" y="14306"/>
                </a:lnTo>
                <a:lnTo>
                  <a:pt x="11262" y="14343"/>
                </a:lnTo>
                <a:lnTo>
                  <a:pt x="11372" y="14343"/>
                </a:lnTo>
                <a:lnTo>
                  <a:pt x="11482" y="14270"/>
                </a:lnTo>
                <a:lnTo>
                  <a:pt x="11555" y="14196"/>
                </a:lnTo>
                <a:lnTo>
                  <a:pt x="11628" y="14086"/>
                </a:lnTo>
                <a:lnTo>
                  <a:pt x="11665" y="13976"/>
                </a:lnTo>
                <a:lnTo>
                  <a:pt x="11665" y="13866"/>
                </a:lnTo>
                <a:lnTo>
                  <a:pt x="11738" y="13719"/>
                </a:lnTo>
                <a:lnTo>
                  <a:pt x="11848" y="13829"/>
                </a:lnTo>
                <a:lnTo>
                  <a:pt x="11995" y="13903"/>
                </a:lnTo>
                <a:lnTo>
                  <a:pt x="12142" y="13976"/>
                </a:lnTo>
                <a:lnTo>
                  <a:pt x="12325" y="14013"/>
                </a:lnTo>
                <a:lnTo>
                  <a:pt x="12362" y="14049"/>
                </a:lnTo>
                <a:lnTo>
                  <a:pt x="12252" y="14270"/>
                </a:lnTo>
                <a:lnTo>
                  <a:pt x="12179" y="14453"/>
                </a:lnTo>
                <a:lnTo>
                  <a:pt x="12105" y="14563"/>
                </a:lnTo>
                <a:lnTo>
                  <a:pt x="11995" y="14600"/>
                </a:lnTo>
                <a:lnTo>
                  <a:pt x="11958" y="14600"/>
                </a:lnTo>
                <a:lnTo>
                  <a:pt x="11885" y="14636"/>
                </a:lnTo>
                <a:lnTo>
                  <a:pt x="11848" y="14746"/>
                </a:lnTo>
                <a:lnTo>
                  <a:pt x="11848" y="14856"/>
                </a:lnTo>
                <a:lnTo>
                  <a:pt x="11922" y="14930"/>
                </a:lnTo>
                <a:lnTo>
                  <a:pt x="11995" y="15003"/>
                </a:lnTo>
                <a:lnTo>
                  <a:pt x="12069" y="15003"/>
                </a:lnTo>
                <a:lnTo>
                  <a:pt x="12215" y="14966"/>
                </a:lnTo>
                <a:lnTo>
                  <a:pt x="12362" y="14856"/>
                </a:lnTo>
                <a:lnTo>
                  <a:pt x="12472" y="14746"/>
                </a:lnTo>
                <a:lnTo>
                  <a:pt x="12545" y="14563"/>
                </a:lnTo>
                <a:lnTo>
                  <a:pt x="12619" y="14416"/>
                </a:lnTo>
                <a:lnTo>
                  <a:pt x="12692" y="14049"/>
                </a:lnTo>
                <a:lnTo>
                  <a:pt x="13132" y="13976"/>
                </a:lnTo>
                <a:lnTo>
                  <a:pt x="13536" y="13829"/>
                </a:lnTo>
                <a:lnTo>
                  <a:pt x="13279" y="14526"/>
                </a:lnTo>
                <a:lnTo>
                  <a:pt x="13206" y="14710"/>
                </a:lnTo>
                <a:lnTo>
                  <a:pt x="13206" y="14820"/>
                </a:lnTo>
                <a:lnTo>
                  <a:pt x="13242" y="14856"/>
                </a:lnTo>
                <a:lnTo>
                  <a:pt x="13279" y="14930"/>
                </a:lnTo>
                <a:lnTo>
                  <a:pt x="13352" y="14966"/>
                </a:lnTo>
                <a:lnTo>
                  <a:pt x="13426" y="14966"/>
                </a:lnTo>
                <a:lnTo>
                  <a:pt x="13499" y="14930"/>
                </a:lnTo>
                <a:lnTo>
                  <a:pt x="13572" y="14893"/>
                </a:lnTo>
                <a:lnTo>
                  <a:pt x="13609" y="14820"/>
                </a:lnTo>
                <a:lnTo>
                  <a:pt x="13719" y="14563"/>
                </a:lnTo>
                <a:lnTo>
                  <a:pt x="13793" y="14270"/>
                </a:lnTo>
                <a:lnTo>
                  <a:pt x="13829" y="13976"/>
                </a:lnTo>
                <a:lnTo>
                  <a:pt x="13829" y="13719"/>
                </a:lnTo>
                <a:lnTo>
                  <a:pt x="14269" y="13463"/>
                </a:lnTo>
                <a:lnTo>
                  <a:pt x="14306" y="13939"/>
                </a:lnTo>
                <a:lnTo>
                  <a:pt x="14343" y="14049"/>
                </a:lnTo>
                <a:lnTo>
                  <a:pt x="14379" y="14123"/>
                </a:lnTo>
                <a:lnTo>
                  <a:pt x="14379" y="14159"/>
                </a:lnTo>
                <a:lnTo>
                  <a:pt x="14416" y="14270"/>
                </a:lnTo>
                <a:lnTo>
                  <a:pt x="14490" y="14343"/>
                </a:lnTo>
                <a:lnTo>
                  <a:pt x="14673" y="14343"/>
                </a:lnTo>
                <a:lnTo>
                  <a:pt x="14673" y="14306"/>
                </a:lnTo>
                <a:lnTo>
                  <a:pt x="14746" y="14233"/>
                </a:lnTo>
                <a:lnTo>
                  <a:pt x="14783" y="14159"/>
                </a:lnTo>
                <a:lnTo>
                  <a:pt x="14710" y="13903"/>
                </a:lnTo>
                <a:lnTo>
                  <a:pt x="14673" y="13646"/>
                </a:lnTo>
                <a:lnTo>
                  <a:pt x="14563" y="13279"/>
                </a:lnTo>
                <a:lnTo>
                  <a:pt x="15003" y="12876"/>
                </a:lnTo>
                <a:lnTo>
                  <a:pt x="15113" y="13022"/>
                </a:lnTo>
                <a:lnTo>
                  <a:pt x="15223" y="13132"/>
                </a:lnTo>
                <a:lnTo>
                  <a:pt x="15370" y="13352"/>
                </a:lnTo>
                <a:lnTo>
                  <a:pt x="15480" y="13463"/>
                </a:lnTo>
                <a:lnTo>
                  <a:pt x="15590" y="13536"/>
                </a:lnTo>
                <a:lnTo>
                  <a:pt x="15663" y="13536"/>
                </a:lnTo>
                <a:lnTo>
                  <a:pt x="15737" y="13463"/>
                </a:lnTo>
                <a:lnTo>
                  <a:pt x="15773" y="13389"/>
                </a:lnTo>
                <a:lnTo>
                  <a:pt x="15773" y="13316"/>
                </a:lnTo>
                <a:lnTo>
                  <a:pt x="15737" y="13132"/>
                </a:lnTo>
                <a:lnTo>
                  <a:pt x="15627" y="12986"/>
                </a:lnTo>
                <a:lnTo>
                  <a:pt x="15480" y="12876"/>
                </a:lnTo>
                <a:lnTo>
                  <a:pt x="15370" y="12729"/>
                </a:lnTo>
                <a:lnTo>
                  <a:pt x="15260" y="12582"/>
                </a:lnTo>
                <a:lnTo>
                  <a:pt x="15480" y="12289"/>
                </a:lnTo>
                <a:lnTo>
                  <a:pt x="15700" y="11995"/>
                </a:lnTo>
                <a:lnTo>
                  <a:pt x="15773" y="12069"/>
                </a:lnTo>
                <a:lnTo>
                  <a:pt x="15993" y="12215"/>
                </a:lnTo>
                <a:lnTo>
                  <a:pt x="16177" y="12399"/>
                </a:lnTo>
                <a:lnTo>
                  <a:pt x="16250" y="12435"/>
                </a:lnTo>
                <a:lnTo>
                  <a:pt x="16397" y="12435"/>
                </a:lnTo>
                <a:lnTo>
                  <a:pt x="16434" y="12399"/>
                </a:lnTo>
                <a:lnTo>
                  <a:pt x="16470" y="12325"/>
                </a:lnTo>
                <a:lnTo>
                  <a:pt x="16507" y="12252"/>
                </a:lnTo>
                <a:lnTo>
                  <a:pt x="16507" y="12179"/>
                </a:lnTo>
                <a:lnTo>
                  <a:pt x="16434" y="12105"/>
                </a:lnTo>
                <a:lnTo>
                  <a:pt x="16250" y="11922"/>
                </a:lnTo>
                <a:lnTo>
                  <a:pt x="16030" y="11775"/>
                </a:lnTo>
                <a:lnTo>
                  <a:pt x="15883" y="11702"/>
                </a:lnTo>
                <a:lnTo>
                  <a:pt x="16140" y="11115"/>
                </a:lnTo>
                <a:lnTo>
                  <a:pt x="16324" y="11225"/>
                </a:lnTo>
                <a:lnTo>
                  <a:pt x="16617" y="11335"/>
                </a:lnTo>
                <a:lnTo>
                  <a:pt x="16984" y="11408"/>
                </a:lnTo>
                <a:lnTo>
                  <a:pt x="17057" y="11408"/>
                </a:lnTo>
                <a:lnTo>
                  <a:pt x="17094" y="11372"/>
                </a:lnTo>
                <a:lnTo>
                  <a:pt x="17131" y="11298"/>
                </a:lnTo>
                <a:lnTo>
                  <a:pt x="17167" y="11225"/>
                </a:lnTo>
                <a:lnTo>
                  <a:pt x="17167" y="11152"/>
                </a:lnTo>
                <a:lnTo>
                  <a:pt x="17131" y="11078"/>
                </a:lnTo>
                <a:lnTo>
                  <a:pt x="17094" y="11042"/>
                </a:lnTo>
                <a:lnTo>
                  <a:pt x="17021" y="11005"/>
                </a:lnTo>
                <a:lnTo>
                  <a:pt x="16764" y="10968"/>
                </a:lnTo>
                <a:lnTo>
                  <a:pt x="16544" y="10895"/>
                </a:lnTo>
                <a:lnTo>
                  <a:pt x="16250" y="10821"/>
                </a:lnTo>
                <a:lnTo>
                  <a:pt x="16397" y="10345"/>
                </a:lnTo>
                <a:lnTo>
                  <a:pt x="16507" y="9831"/>
                </a:lnTo>
                <a:lnTo>
                  <a:pt x="16727" y="9941"/>
                </a:lnTo>
                <a:lnTo>
                  <a:pt x="16984" y="9978"/>
                </a:lnTo>
                <a:lnTo>
                  <a:pt x="17131" y="10014"/>
                </a:lnTo>
                <a:lnTo>
                  <a:pt x="17277" y="10014"/>
                </a:lnTo>
                <a:lnTo>
                  <a:pt x="17424" y="9978"/>
                </a:lnTo>
                <a:lnTo>
                  <a:pt x="17461" y="9904"/>
                </a:lnTo>
                <a:lnTo>
                  <a:pt x="17497" y="9831"/>
                </a:lnTo>
                <a:lnTo>
                  <a:pt x="17497" y="9794"/>
                </a:lnTo>
                <a:lnTo>
                  <a:pt x="17497" y="9721"/>
                </a:lnTo>
                <a:lnTo>
                  <a:pt x="17387" y="9648"/>
                </a:lnTo>
                <a:lnTo>
                  <a:pt x="17277" y="9611"/>
                </a:lnTo>
                <a:lnTo>
                  <a:pt x="17167" y="9574"/>
                </a:lnTo>
                <a:lnTo>
                  <a:pt x="16544" y="9501"/>
                </a:lnTo>
                <a:lnTo>
                  <a:pt x="16544" y="9464"/>
                </a:lnTo>
                <a:lnTo>
                  <a:pt x="16580" y="8987"/>
                </a:lnTo>
                <a:lnTo>
                  <a:pt x="16617" y="8511"/>
                </a:lnTo>
                <a:lnTo>
                  <a:pt x="16800" y="8584"/>
                </a:lnTo>
                <a:lnTo>
                  <a:pt x="17021" y="8621"/>
                </a:lnTo>
                <a:lnTo>
                  <a:pt x="17204" y="8657"/>
                </a:lnTo>
                <a:lnTo>
                  <a:pt x="17424" y="8621"/>
                </a:lnTo>
                <a:lnTo>
                  <a:pt x="17571" y="8584"/>
                </a:lnTo>
                <a:lnTo>
                  <a:pt x="17644" y="8511"/>
                </a:lnTo>
                <a:lnTo>
                  <a:pt x="17681" y="8437"/>
                </a:lnTo>
                <a:lnTo>
                  <a:pt x="17681" y="8364"/>
                </a:lnTo>
                <a:lnTo>
                  <a:pt x="17644" y="8290"/>
                </a:lnTo>
                <a:lnTo>
                  <a:pt x="17534" y="8217"/>
                </a:lnTo>
                <a:lnTo>
                  <a:pt x="17387" y="8217"/>
                </a:lnTo>
                <a:lnTo>
                  <a:pt x="17094" y="8254"/>
                </a:lnTo>
                <a:lnTo>
                  <a:pt x="16617" y="8217"/>
                </a:lnTo>
                <a:lnTo>
                  <a:pt x="16580" y="7814"/>
                </a:lnTo>
                <a:lnTo>
                  <a:pt x="16507" y="7410"/>
                </a:lnTo>
                <a:lnTo>
                  <a:pt x="16507" y="7410"/>
                </a:lnTo>
                <a:lnTo>
                  <a:pt x="16690" y="7447"/>
                </a:lnTo>
                <a:lnTo>
                  <a:pt x="16874" y="7447"/>
                </a:lnTo>
                <a:lnTo>
                  <a:pt x="17021" y="7410"/>
                </a:lnTo>
                <a:lnTo>
                  <a:pt x="17204" y="7337"/>
                </a:lnTo>
                <a:lnTo>
                  <a:pt x="17351" y="7263"/>
                </a:lnTo>
                <a:lnTo>
                  <a:pt x="17387" y="7190"/>
                </a:lnTo>
                <a:lnTo>
                  <a:pt x="17424" y="7117"/>
                </a:lnTo>
                <a:lnTo>
                  <a:pt x="17424" y="7043"/>
                </a:lnTo>
                <a:lnTo>
                  <a:pt x="17424" y="7007"/>
                </a:lnTo>
                <a:lnTo>
                  <a:pt x="17351" y="6933"/>
                </a:lnTo>
                <a:lnTo>
                  <a:pt x="17314" y="6897"/>
                </a:lnTo>
                <a:lnTo>
                  <a:pt x="17131" y="6897"/>
                </a:lnTo>
                <a:lnTo>
                  <a:pt x="16947" y="6970"/>
                </a:lnTo>
                <a:lnTo>
                  <a:pt x="16764" y="7007"/>
                </a:lnTo>
                <a:lnTo>
                  <a:pt x="16397" y="7080"/>
                </a:lnTo>
                <a:lnTo>
                  <a:pt x="16324" y="6897"/>
                </a:lnTo>
                <a:lnTo>
                  <a:pt x="16140" y="6493"/>
                </a:lnTo>
                <a:lnTo>
                  <a:pt x="16397" y="6420"/>
                </a:lnTo>
                <a:lnTo>
                  <a:pt x="16764" y="6273"/>
                </a:lnTo>
                <a:lnTo>
                  <a:pt x="16947" y="6200"/>
                </a:lnTo>
                <a:lnTo>
                  <a:pt x="17094" y="6090"/>
                </a:lnTo>
                <a:lnTo>
                  <a:pt x="17131" y="6053"/>
                </a:lnTo>
                <a:lnTo>
                  <a:pt x="17131" y="5979"/>
                </a:lnTo>
                <a:lnTo>
                  <a:pt x="17131" y="5906"/>
                </a:lnTo>
                <a:lnTo>
                  <a:pt x="17021" y="5833"/>
                </a:lnTo>
                <a:lnTo>
                  <a:pt x="16910" y="5796"/>
                </a:lnTo>
                <a:lnTo>
                  <a:pt x="16764" y="5833"/>
                </a:lnTo>
                <a:lnTo>
                  <a:pt x="16580" y="5906"/>
                </a:lnTo>
                <a:lnTo>
                  <a:pt x="16250" y="6090"/>
                </a:lnTo>
                <a:lnTo>
                  <a:pt x="16104" y="6163"/>
                </a:lnTo>
                <a:lnTo>
                  <a:pt x="15957" y="6236"/>
                </a:lnTo>
                <a:lnTo>
                  <a:pt x="15957" y="6200"/>
                </a:lnTo>
                <a:lnTo>
                  <a:pt x="15957" y="6163"/>
                </a:lnTo>
                <a:lnTo>
                  <a:pt x="15920" y="6163"/>
                </a:lnTo>
                <a:lnTo>
                  <a:pt x="15590" y="5796"/>
                </a:lnTo>
                <a:lnTo>
                  <a:pt x="15920" y="5503"/>
                </a:lnTo>
                <a:lnTo>
                  <a:pt x="16250" y="5173"/>
                </a:lnTo>
                <a:lnTo>
                  <a:pt x="16287" y="5099"/>
                </a:lnTo>
                <a:lnTo>
                  <a:pt x="16324" y="4989"/>
                </a:lnTo>
                <a:lnTo>
                  <a:pt x="16287" y="4916"/>
                </a:lnTo>
                <a:lnTo>
                  <a:pt x="16250" y="4879"/>
                </a:lnTo>
                <a:lnTo>
                  <a:pt x="16177" y="4806"/>
                </a:lnTo>
                <a:lnTo>
                  <a:pt x="16030" y="4806"/>
                </a:lnTo>
                <a:lnTo>
                  <a:pt x="15957" y="4842"/>
                </a:lnTo>
                <a:lnTo>
                  <a:pt x="15627" y="5209"/>
                </a:lnTo>
                <a:lnTo>
                  <a:pt x="15333" y="5576"/>
                </a:lnTo>
                <a:lnTo>
                  <a:pt x="15076" y="5393"/>
                </a:lnTo>
                <a:lnTo>
                  <a:pt x="14820" y="5246"/>
                </a:lnTo>
                <a:lnTo>
                  <a:pt x="14673" y="5173"/>
                </a:lnTo>
                <a:lnTo>
                  <a:pt x="14746" y="5026"/>
                </a:lnTo>
                <a:lnTo>
                  <a:pt x="14966" y="4659"/>
                </a:lnTo>
                <a:lnTo>
                  <a:pt x="15003" y="4586"/>
                </a:lnTo>
                <a:lnTo>
                  <a:pt x="15003" y="4512"/>
                </a:lnTo>
                <a:lnTo>
                  <a:pt x="14930" y="4402"/>
                </a:lnTo>
                <a:lnTo>
                  <a:pt x="14856" y="4366"/>
                </a:lnTo>
                <a:lnTo>
                  <a:pt x="14746" y="4366"/>
                </a:lnTo>
                <a:lnTo>
                  <a:pt x="14673" y="4439"/>
                </a:lnTo>
                <a:lnTo>
                  <a:pt x="14526" y="4622"/>
                </a:lnTo>
                <a:lnTo>
                  <a:pt x="14416" y="4842"/>
                </a:lnTo>
                <a:lnTo>
                  <a:pt x="14343" y="5026"/>
                </a:lnTo>
                <a:lnTo>
                  <a:pt x="14159" y="4989"/>
                </a:lnTo>
                <a:lnTo>
                  <a:pt x="13939" y="4989"/>
                </a:lnTo>
                <a:lnTo>
                  <a:pt x="13903" y="4732"/>
                </a:lnTo>
                <a:lnTo>
                  <a:pt x="13866" y="4476"/>
                </a:lnTo>
                <a:lnTo>
                  <a:pt x="13829" y="3962"/>
                </a:lnTo>
                <a:lnTo>
                  <a:pt x="13829" y="3889"/>
                </a:lnTo>
                <a:lnTo>
                  <a:pt x="13756" y="3852"/>
                </a:lnTo>
                <a:close/>
              </a:path>
            </a:pathLst>
          </a:custGeom>
          <a:solidFill>
            <a:srgbClr val="6D9EE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A4C2F4"/>
              </a:solidFill>
              <a:latin typeface="Arial"/>
              <a:ea typeface="Arial"/>
              <a:cs typeface="Arial"/>
              <a:sym typeface="Arial"/>
            </a:endParaRPr>
          </a:p>
        </p:txBody>
      </p:sp>
      <p:sp>
        <p:nvSpPr>
          <p:cNvPr id="960" name="Google Shape;960;p42"/>
          <p:cNvSpPr/>
          <p:nvPr/>
        </p:nvSpPr>
        <p:spPr>
          <a:xfrm>
            <a:off x="3462692" y="4517805"/>
            <a:ext cx="479681" cy="339217"/>
          </a:xfrm>
          <a:custGeom>
            <a:avLst/>
            <a:gdLst/>
            <a:ahLst/>
            <a:cxnLst/>
            <a:rect l="l" t="t" r="r" b="b"/>
            <a:pathLst>
              <a:path w="16911" h="11959" extrusionOk="0">
                <a:moveTo>
                  <a:pt x="12215" y="8951"/>
                </a:moveTo>
                <a:lnTo>
                  <a:pt x="12032" y="9098"/>
                </a:lnTo>
                <a:lnTo>
                  <a:pt x="11848" y="9244"/>
                </a:lnTo>
                <a:lnTo>
                  <a:pt x="11408" y="9538"/>
                </a:lnTo>
                <a:lnTo>
                  <a:pt x="11005" y="9685"/>
                </a:lnTo>
                <a:lnTo>
                  <a:pt x="10638" y="9868"/>
                </a:lnTo>
                <a:lnTo>
                  <a:pt x="10124" y="10051"/>
                </a:lnTo>
                <a:lnTo>
                  <a:pt x="9977" y="10125"/>
                </a:lnTo>
                <a:lnTo>
                  <a:pt x="9794" y="10161"/>
                </a:lnTo>
                <a:lnTo>
                  <a:pt x="9904" y="9978"/>
                </a:lnTo>
                <a:lnTo>
                  <a:pt x="10051" y="9795"/>
                </a:lnTo>
                <a:lnTo>
                  <a:pt x="10344" y="9758"/>
                </a:lnTo>
                <a:lnTo>
                  <a:pt x="10601" y="9648"/>
                </a:lnTo>
                <a:lnTo>
                  <a:pt x="10858" y="9538"/>
                </a:lnTo>
                <a:lnTo>
                  <a:pt x="11115" y="9354"/>
                </a:lnTo>
                <a:lnTo>
                  <a:pt x="11335" y="9171"/>
                </a:lnTo>
                <a:lnTo>
                  <a:pt x="11371" y="9061"/>
                </a:lnTo>
                <a:lnTo>
                  <a:pt x="11445" y="9061"/>
                </a:lnTo>
                <a:lnTo>
                  <a:pt x="11481" y="9024"/>
                </a:lnTo>
                <a:lnTo>
                  <a:pt x="11848" y="8951"/>
                </a:lnTo>
                <a:close/>
                <a:moveTo>
                  <a:pt x="12619" y="8988"/>
                </a:moveTo>
                <a:lnTo>
                  <a:pt x="12839" y="9061"/>
                </a:lnTo>
                <a:lnTo>
                  <a:pt x="12839" y="9171"/>
                </a:lnTo>
                <a:lnTo>
                  <a:pt x="12215" y="9685"/>
                </a:lnTo>
                <a:lnTo>
                  <a:pt x="11518" y="10125"/>
                </a:lnTo>
                <a:lnTo>
                  <a:pt x="11115" y="10345"/>
                </a:lnTo>
                <a:lnTo>
                  <a:pt x="10711" y="10528"/>
                </a:lnTo>
                <a:lnTo>
                  <a:pt x="10308" y="10712"/>
                </a:lnTo>
                <a:lnTo>
                  <a:pt x="9904" y="10932"/>
                </a:lnTo>
                <a:lnTo>
                  <a:pt x="9831" y="10822"/>
                </a:lnTo>
                <a:lnTo>
                  <a:pt x="9794" y="10712"/>
                </a:lnTo>
                <a:lnTo>
                  <a:pt x="9757" y="10455"/>
                </a:lnTo>
                <a:lnTo>
                  <a:pt x="9904" y="10455"/>
                </a:lnTo>
                <a:lnTo>
                  <a:pt x="10051" y="10381"/>
                </a:lnTo>
                <a:lnTo>
                  <a:pt x="10344" y="10271"/>
                </a:lnTo>
                <a:lnTo>
                  <a:pt x="11078" y="10015"/>
                </a:lnTo>
                <a:lnTo>
                  <a:pt x="11481" y="9831"/>
                </a:lnTo>
                <a:lnTo>
                  <a:pt x="11922" y="9611"/>
                </a:lnTo>
                <a:lnTo>
                  <a:pt x="12288" y="9318"/>
                </a:lnTo>
                <a:lnTo>
                  <a:pt x="12435" y="9171"/>
                </a:lnTo>
                <a:lnTo>
                  <a:pt x="12619" y="8988"/>
                </a:lnTo>
                <a:close/>
                <a:moveTo>
                  <a:pt x="9464" y="514"/>
                </a:moveTo>
                <a:lnTo>
                  <a:pt x="9721" y="551"/>
                </a:lnTo>
                <a:lnTo>
                  <a:pt x="9941" y="588"/>
                </a:lnTo>
                <a:lnTo>
                  <a:pt x="10161" y="661"/>
                </a:lnTo>
                <a:lnTo>
                  <a:pt x="10344" y="771"/>
                </a:lnTo>
                <a:lnTo>
                  <a:pt x="10491" y="918"/>
                </a:lnTo>
                <a:lnTo>
                  <a:pt x="10564" y="1101"/>
                </a:lnTo>
                <a:lnTo>
                  <a:pt x="10601" y="1101"/>
                </a:lnTo>
                <a:lnTo>
                  <a:pt x="10528" y="1211"/>
                </a:lnTo>
                <a:lnTo>
                  <a:pt x="10528" y="1321"/>
                </a:lnTo>
                <a:lnTo>
                  <a:pt x="10564" y="1615"/>
                </a:lnTo>
                <a:lnTo>
                  <a:pt x="10638" y="1871"/>
                </a:lnTo>
                <a:lnTo>
                  <a:pt x="10748" y="2091"/>
                </a:lnTo>
                <a:lnTo>
                  <a:pt x="10931" y="2348"/>
                </a:lnTo>
                <a:lnTo>
                  <a:pt x="11005" y="2495"/>
                </a:lnTo>
                <a:lnTo>
                  <a:pt x="11041" y="2678"/>
                </a:lnTo>
                <a:lnTo>
                  <a:pt x="11041" y="2752"/>
                </a:lnTo>
                <a:lnTo>
                  <a:pt x="11005" y="2788"/>
                </a:lnTo>
                <a:lnTo>
                  <a:pt x="10931" y="2788"/>
                </a:lnTo>
                <a:lnTo>
                  <a:pt x="10858" y="2752"/>
                </a:lnTo>
                <a:lnTo>
                  <a:pt x="10784" y="2642"/>
                </a:lnTo>
                <a:lnTo>
                  <a:pt x="10674" y="2312"/>
                </a:lnTo>
                <a:lnTo>
                  <a:pt x="10601" y="2128"/>
                </a:lnTo>
                <a:lnTo>
                  <a:pt x="10491" y="1981"/>
                </a:lnTo>
                <a:lnTo>
                  <a:pt x="10381" y="1798"/>
                </a:lnTo>
                <a:lnTo>
                  <a:pt x="10234" y="1651"/>
                </a:lnTo>
                <a:lnTo>
                  <a:pt x="10088" y="1541"/>
                </a:lnTo>
                <a:lnTo>
                  <a:pt x="9904" y="1431"/>
                </a:lnTo>
                <a:lnTo>
                  <a:pt x="9721" y="1358"/>
                </a:lnTo>
                <a:lnTo>
                  <a:pt x="9537" y="1321"/>
                </a:lnTo>
                <a:lnTo>
                  <a:pt x="9134" y="1321"/>
                </a:lnTo>
                <a:lnTo>
                  <a:pt x="8950" y="1358"/>
                </a:lnTo>
                <a:lnTo>
                  <a:pt x="8767" y="1431"/>
                </a:lnTo>
                <a:lnTo>
                  <a:pt x="8694" y="1468"/>
                </a:lnTo>
                <a:lnTo>
                  <a:pt x="8657" y="1505"/>
                </a:lnTo>
                <a:lnTo>
                  <a:pt x="8694" y="1615"/>
                </a:lnTo>
                <a:lnTo>
                  <a:pt x="8767" y="1688"/>
                </a:lnTo>
                <a:lnTo>
                  <a:pt x="8804" y="1725"/>
                </a:lnTo>
                <a:lnTo>
                  <a:pt x="8877" y="1725"/>
                </a:lnTo>
                <a:lnTo>
                  <a:pt x="9097" y="1688"/>
                </a:lnTo>
                <a:lnTo>
                  <a:pt x="9281" y="1688"/>
                </a:lnTo>
                <a:lnTo>
                  <a:pt x="9501" y="1725"/>
                </a:lnTo>
                <a:lnTo>
                  <a:pt x="9684" y="1798"/>
                </a:lnTo>
                <a:lnTo>
                  <a:pt x="9867" y="1871"/>
                </a:lnTo>
                <a:lnTo>
                  <a:pt x="10014" y="2018"/>
                </a:lnTo>
                <a:lnTo>
                  <a:pt x="10161" y="2165"/>
                </a:lnTo>
                <a:lnTo>
                  <a:pt x="10271" y="2348"/>
                </a:lnTo>
                <a:lnTo>
                  <a:pt x="10418" y="2788"/>
                </a:lnTo>
                <a:lnTo>
                  <a:pt x="10528" y="2972"/>
                </a:lnTo>
                <a:lnTo>
                  <a:pt x="10638" y="3119"/>
                </a:lnTo>
                <a:lnTo>
                  <a:pt x="10528" y="3192"/>
                </a:lnTo>
                <a:lnTo>
                  <a:pt x="10308" y="3375"/>
                </a:lnTo>
                <a:lnTo>
                  <a:pt x="10088" y="3595"/>
                </a:lnTo>
                <a:lnTo>
                  <a:pt x="9904" y="3816"/>
                </a:lnTo>
                <a:lnTo>
                  <a:pt x="9794" y="4072"/>
                </a:lnTo>
                <a:lnTo>
                  <a:pt x="9721" y="4292"/>
                </a:lnTo>
                <a:lnTo>
                  <a:pt x="9684" y="4512"/>
                </a:lnTo>
                <a:lnTo>
                  <a:pt x="9721" y="4733"/>
                </a:lnTo>
                <a:lnTo>
                  <a:pt x="9757" y="4953"/>
                </a:lnTo>
                <a:lnTo>
                  <a:pt x="9867" y="5136"/>
                </a:lnTo>
                <a:lnTo>
                  <a:pt x="10014" y="5283"/>
                </a:lnTo>
                <a:lnTo>
                  <a:pt x="10198" y="5429"/>
                </a:lnTo>
                <a:lnTo>
                  <a:pt x="10418" y="5503"/>
                </a:lnTo>
                <a:lnTo>
                  <a:pt x="10638" y="5576"/>
                </a:lnTo>
                <a:lnTo>
                  <a:pt x="10895" y="5540"/>
                </a:lnTo>
                <a:lnTo>
                  <a:pt x="11151" y="5503"/>
                </a:lnTo>
                <a:lnTo>
                  <a:pt x="11371" y="5393"/>
                </a:lnTo>
                <a:lnTo>
                  <a:pt x="12032" y="5063"/>
                </a:lnTo>
                <a:lnTo>
                  <a:pt x="12692" y="4659"/>
                </a:lnTo>
                <a:lnTo>
                  <a:pt x="12729" y="4586"/>
                </a:lnTo>
                <a:lnTo>
                  <a:pt x="12765" y="4512"/>
                </a:lnTo>
                <a:lnTo>
                  <a:pt x="12765" y="4439"/>
                </a:lnTo>
                <a:lnTo>
                  <a:pt x="12729" y="4402"/>
                </a:lnTo>
                <a:lnTo>
                  <a:pt x="12692" y="4329"/>
                </a:lnTo>
                <a:lnTo>
                  <a:pt x="12619" y="4292"/>
                </a:lnTo>
                <a:lnTo>
                  <a:pt x="12472" y="4292"/>
                </a:lnTo>
                <a:lnTo>
                  <a:pt x="12032" y="4549"/>
                </a:lnTo>
                <a:lnTo>
                  <a:pt x="11591" y="4843"/>
                </a:lnTo>
                <a:lnTo>
                  <a:pt x="11371" y="4953"/>
                </a:lnTo>
                <a:lnTo>
                  <a:pt x="11151" y="5063"/>
                </a:lnTo>
                <a:lnTo>
                  <a:pt x="10895" y="5136"/>
                </a:lnTo>
                <a:lnTo>
                  <a:pt x="10528" y="5136"/>
                </a:lnTo>
                <a:lnTo>
                  <a:pt x="10418" y="5099"/>
                </a:lnTo>
                <a:lnTo>
                  <a:pt x="10308" y="5026"/>
                </a:lnTo>
                <a:lnTo>
                  <a:pt x="10234" y="4953"/>
                </a:lnTo>
                <a:lnTo>
                  <a:pt x="10161" y="4843"/>
                </a:lnTo>
                <a:lnTo>
                  <a:pt x="10124" y="4733"/>
                </a:lnTo>
                <a:lnTo>
                  <a:pt x="10088" y="4476"/>
                </a:lnTo>
                <a:lnTo>
                  <a:pt x="10124" y="4366"/>
                </a:lnTo>
                <a:lnTo>
                  <a:pt x="10161" y="4219"/>
                </a:lnTo>
                <a:lnTo>
                  <a:pt x="10271" y="3999"/>
                </a:lnTo>
                <a:lnTo>
                  <a:pt x="10454" y="3816"/>
                </a:lnTo>
                <a:lnTo>
                  <a:pt x="10674" y="3632"/>
                </a:lnTo>
                <a:lnTo>
                  <a:pt x="10968" y="3375"/>
                </a:lnTo>
                <a:lnTo>
                  <a:pt x="11225" y="3119"/>
                </a:lnTo>
                <a:lnTo>
                  <a:pt x="11335" y="2972"/>
                </a:lnTo>
                <a:lnTo>
                  <a:pt x="11408" y="2825"/>
                </a:lnTo>
                <a:lnTo>
                  <a:pt x="11408" y="2642"/>
                </a:lnTo>
                <a:lnTo>
                  <a:pt x="11408" y="2422"/>
                </a:lnTo>
                <a:lnTo>
                  <a:pt x="11335" y="2275"/>
                </a:lnTo>
                <a:lnTo>
                  <a:pt x="11261" y="2165"/>
                </a:lnTo>
                <a:lnTo>
                  <a:pt x="11078" y="1871"/>
                </a:lnTo>
                <a:lnTo>
                  <a:pt x="10895" y="1578"/>
                </a:lnTo>
                <a:lnTo>
                  <a:pt x="10821" y="1431"/>
                </a:lnTo>
                <a:lnTo>
                  <a:pt x="10821" y="1284"/>
                </a:lnTo>
                <a:lnTo>
                  <a:pt x="10895" y="1248"/>
                </a:lnTo>
                <a:lnTo>
                  <a:pt x="11298" y="1138"/>
                </a:lnTo>
                <a:lnTo>
                  <a:pt x="11702" y="1028"/>
                </a:lnTo>
                <a:lnTo>
                  <a:pt x="12142" y="954"/>
                </a:lnTo>
                <a:lnTo>
                  <a:pt x="12582" y="918"/>
                </a:lnTo>
                <a:lnTo>
                  <a:pt x="12802" y="954"/>
                </a:lnTo>
                <a:lnTo>
                  <a:pt x="13022" y="1028"/>
                </a:lnTo>
                <a:lnTo>
                  <a:pt x="13205" y="1101"/>
                </a:lnTo>
                <a:lnTo>
                  <a:pt x="13352" y="1211"/>
                </a:lnTo>
                <a:lnTo>
                  <a:pt x="13499" y="1358"/>
                </a:lnTo>
                <a:lnTo>
                  <a:pt x="13609" y="1505"/>
                </a:lnTo>
                <a:lnTo>
                  <a:pt x="13829" y="1908"/>
                </a:lnTo>
                <a:lnTo>
                  <a:pt x="14012" y="2202"/>
                </a:lnTo>
                <a:lnTo>
                  <a:pt x="13866" y="2422"/>
                </a:lnTo>
                <a:lnTo>
                  <a:pt x="13682" y="2568"/>
                </a:lnTo>
                <a:lnTo>
                  <a:pt x="13499" y="2678"/>
                </a:lnTo>
                <a:lnTo>
                  <a:pt x="13279" y="2788"/>
                </a:lnTo>
                <a:lnTo>
                  <a:pt x="12839" y="2935"/>
                </a:lnTo>
                <a:lnTo>
                  <a:pt x="12362" y="3082"/>
                </a:lnTo>
                <a:lnTo>
                  <a:pt x="11995" y="3229"/>
                </a:lnTo>
                <a:lnTo>
                  <a:pt x="11518" y="3449"/>
                </a:lnTo>
                <a:lnTo>
                  <a:pt x="11298" y="3559"/>
                </a:lnTo>
                <a:lnTo>
                  <a:pt x="11151" y="3742"/>
                </a:lnTo>
                <a:lnTo>
                  <a:pt x="11041" y="3889"/>
                </a:lnTo>
                <a:lnTo>
                  <a:pt x="11005" y="3999"/>
                </a:lnTo>
                <a:lnTo>
                  <a:pt x="11005" y="4109"/>
                </a:lnTo>
                <a:lnTo>
                  <a:pt x="11005" y="4182"/>
                </a:lnTo>
                <a:lnTo>
                  <a:pt x="11041" y="4256"/>
                </a:lnTo>
                <a:lnTo>
                  <a:pt x="11115" y="4292"/>
                </a:lnTo>
                <a:lnTo>
                  <a:pt x="11335" y="4292"/>
                </a:lnTo>
                <a:lnTo>
                  <a:pt x="11371" y="4219"/>
                </a:lnTo>
                <a:lnTo>
                  <a:pt x="11408" y="4146"/>
                </a:lnTo>
                <a:lnTo>
                  <a:pt x="11445" y="4072"/>
                </a:lnTo>
                <a:lnTo>
                  <a:pt x="11555" y="3962"/>
                </a:lnTo>
                <a:lnTo>
                  <a:pt x="11775" y="3816"/>
                </a:lnTo>
                <a:lnTo>
                  <a:pt x="12068" y="3669"/>
                </a:lnTo>
                <a:lnTo>
                  <a:pt x="12288" y="3595"/>
                </a:lnTo>
                <a:lnTo>
                  <a:pt x="12802" y="3412"/>
                </a:lnTo>
                <a:lnTo>
                  <a:pt x="13279" y="3229"/>
                </a:lnTo>
                <a:lnTo>
                  <a:pt x="13572" y="3119"/>
                </a:lnTo>
                <a:lnTo>
                  <a:pt x="13866" y="2972"/>
                </a:lnTo>
                <a:lnTo>
                  <a:pt x="14086" y="2752"/>
                </a:lnTo>
                <a:lnTo>
                  <a:pt x="14159" y="2642"/>
                </a:lnTo>
                <a:lnTo>
                  <a:pt x="14233" y="2495"/>
                </a:lnTo>
                <a:lnTo>
                  <a:pt x="14306" y="2568"/>
                </a:lnTo>
                <a:lnTo>
                  <a:pt x="14489" y="2715"/>
                </a:lnTo>
                <a:lnTo>
                  <a:pt x="14673" y="2788"/>
                </a:lnTo>
                <a:lnTo>
                  <a:pt x="14893" y="2898"/>
                </a:lnTo>
                <a:lnTo>
                  <a:pt x="15076" y="3009"/>
                </a:lnTo>
                <a:lnTo>
                  <a:pt x="15296" y="3192"/>
                </a:lnTo>
                <a:lnTo>
                  <a:pt x="15480" y="3449"/>
                </a:lnTo>
                <a:lnTo>
                  <a:pt x="15626" y="3705"/>
                </a:lnTo>
                <a:lnTo>
                  <a:pt x="15700" y="3999"/>
                </a:lnTo>
                <a:lnTo>
                  <a:pt x="15480" y="4366"/>
                </a:lnTo>
                <a:lnTo>
                  <a:pt x="15370" y="4549"/>
                </a:lnTo>
                <a:lnTo>
                  <a:pt x="15186" y="4696"/>
                </a:lnTo>
                <a:lnTo>
                  <a:pt x="14966" y="4879"/>
                </a:lnTo>
                <a:lnTo>
                  <a:pt x="14709" y="5063"/>
                </a:lnTo>
                <a:lnTo>
                  <a:pt x="14416" y="5173"/>
                </a:lnTo>
                <a:lnTo>
                  <a:pt x="14123" y="5283"/>
                </a:lnTo>
                <a:lnTo>
                  <a:pt x="13572" y="5429"/>
                </a:lnTo>
                <a:lnTo>
                  <a:pt x="13022" y="5613"/>
                </a:lnTo>
                <a:lnTo>
                  <a:pt x="12765" y="5723"/>
                </a:lnTo>
                <a:lnTo>
                  <a:pt x="12509" y="5870"/>
                </a:lnTo>
                <a:lnTo>
                  <a:pt x="12288" y="6016"/>
                </a:lnTo>
                <a:lnTo>
                  <a:pt x="12105" y="6236"/>
                </a:lnTo>
                <a:lnTo>
                  <a:pt x="11958" y="6420"/>
                </a:lnTo>
                <a:lnTo>
                  <a:pt x="11922" y="6640"/>
                </a:lnTo>
                <a:lnTo>
                  <a:pt x="11922" y="6823"/>
                </a:lnTo>
                <a:lnTo>
                  <a:pt x="11958" y="7007"/>
                </a:lnTo>
                <a:lnTo>
                  <a:pt x="12032" y="7154"/>
                </a:lnTo>
                <a:lnTo>
                  <a:pt x="12178" y="7300"/>
                </a:lnTo>
                <a:lnTo>
                  <a:pt x="12325" y="7410"/>
                </a:lnTo>
                <a:lnTo>
                  <a:pt x="12545" y="7520"/>
                </a:lnTo>
                <a:lnTo>
                  <a:pt x="12765" y="7557"/>
                </a:lnTo>
                <a:lnTo>
                  <a:pt x="12985" y="7557"/>
                </a:lnTo>
                <a:lnTo>
                  <a:pt x="13205" y="7520"/>
                </a:lnTo>
                <a:lnTo>
                  <a:pt x="13426" y="7484"/>
                </a:lnTo>
                <a:lnTo>
                  <a:pt x="13682" y="7410"/>
                </a:lnTo>
                <a:lnTo>
                  <a:pt x="13976" y="7300"/>
                </a:lnTo>
                <a:lnTo>
                  <a:pt x="14196" y="7154"/>
                </a:lnTo>
                <a:lnTo>
                  <a:pt x="14306" y="7043"/>
                </a:lnTo>
                <a:lnTo>
                  <a:pt x="14343" y="6970"/>
                </a:lnTo>
                <a:lnTo>
                  <a:pt x="14379" y="6823"/>
                </a:lnTo>
                <a:lnTo>
                  <a:pt x="14343" y="6787"/>
                </a:lnTo>
                <a:lnTo>
                  <a:pt x="14269" y="6750"/>
                </a:lnTo>
                <a:lnTo>
                  <a:pt x="14086" y="6750"/>
                </a:lnTo>
                <a:lnTo>
                  <a:pt x="13902" y="6823"/>
                </a:lnTo>
                <a:lnTo>
                  <a:pt x="13536" y="6970"/>
                </a:lnTo>
                <a:lnTo>
                  <a:pt x="13316" y="7043"/>
                </a:lnTo>
                <a:lnTo>
                  <a:pt x="13095" y="7080"/>
                </a:lnTo>
                <a:lnTo>
                  <a:pt x="12655" y="7080"/>
                </a:lnTo>
                <a:lnTo>
                  <a:pt x="12509" y="7007"/>
                </a:lnTo>
                <a:lnTo>
                  <a:pt x="12435" y="6933"/>
                </a:lnTo>
                <a:lnTo>
                  <a:pt x="12362" y="6823"/>
                </a:lnTo>
                <a:lnTo>
                  <a:pt x="12362" y="6713"/>
                </a:lnTo>
                <a:lnTo>
                  <a:pt x="12398" y="6603"/>
                </a:lnTo>
                <a:lnTo>
                  <a:pt x="12472" y="6493"/>
                </a:lnTo>
                <a:lnTo>
                  <a:pt x="12655" y="6310"/>
                </a:lnTo>
                <a:lnTo>
                  <a:pt x="12875" y="6163"/>
                </a:lnTo>
                <a:lnTo>
                  <a:pt x="13132" y="6053"/>
                </a:lnTo>
                <a:lnTo>
                  <a:pt x="13609" y="5906"/>
                </a:lnTo>
                <a:lnTo>
                  <a:pt x="14453" y="5613"/>
                </a:lnTo>
                <a:lnTo>
                  <a:pt x="14893" y="5429"/>
                </a:lnTo>
                <a:lnTo>
                  <a:pt x="15076" y="5319"/>
                </a:lnTo>
                <a:lnTo>
                  <a:pt x="15260" y="5173"/>
                </a:lnTo>
                <a:lnTo>
                  <a:pt x="15516" y="4953"/>
                </a:lnTo>
                <a:lnTo>
                  <a:pt x="15736" y="4659"/>
                </a:lnTo>
                <a:lnTo>
                  <a:pt x="15736" y="4696"/>
                </a:lnTo>
                <a:lnTo>
                  <a:pt x="15700" y="4806"/>
                </a:lnTo>
                <a:lnTo>
                  <a:pt x="15773" y="4916"/>
                </a:lnTo>
                <a:lnTo>
                  <a:pt x="15847" y="4989"/>
                </a:lnTo>
                <a:lnTo>
                  <a:pt x="15957" y="5026"/>
                </a:lnTo>
                <a:lnTo>
                  <a:pt x="16103" y="5063"/>
                </a:lnTo>
                <a:lnTo>
                  <a:pt x="16177" y="5099"/>
                </a:lnTo>
                <a:lnTo>
                  <a:pt x="16250" y="5209"/>
                </a:lnTo>
                <a:lnTo>
                  <a:pt x="16323" y="5356"/>
                </a:lnTo>
                <a:lnTo>
                  <a:pt x="16140" y="5393"/>
                </a:lnTo>
                <a:lnTo>
                  <a:pt x="15920" y="5466"/>
                </a:lnTo>
                <a:lnTo>
                  <a:pt x="15553" y="5650"/>
                </a:lnTo>
                <a:lnTo>
                  <a:pt x="15003" y="5833"/>
                </a:lnTo>
                <a:lnTo>
                  <a:pt x="14783" y="5906"/>
                </a:lnTo>
                <a:lnTo>
                  <a:pt x="14709" y="5980"/>
                </a:lnTo>
                <a:lnTo>
                  <a:pt x="14636" y="6090"/>
                </a:lnTo>
                <a:lnTo>
                  <a:pt x="14599" y="6163"/>
                </a:lnTo>
                <a:lnTo>
                  <a:pt x="14673" y="6273"/>
                </a:lnTo>
                <a:lnTo>
                  <a:pt x="14783" y="6310"/>
                </a:lnTo>
                <a:lnTo>
                  <a:pt x="14893" y="6310"/>
                </a:lnTo>
                <a:lnTo>
                  <a:pt x="15150" y="6273"/>
                </a:lnTo>
                <a:lnTo>
                  <a:pt x="15406" y="6163"/>
                </a:lnTo>
                <a:lnTo>
                  <a:pt x="15626" y="6053"/>
                </a:lnTo>
                <a:lnTo>
                  <a:pt x="16030" y="5870"/>
                </a:lnTo>
                <a:lnTo>
                  <a:pt x="16213" y="5723"/>
                </a:lnTo>
                <a:lnTo>
                  <a:pt x="16397" y="5576"/>
                </a:lnTo>
                <a:lnTo>
                  <a:pt x="16397" y="5833"/>
                </a:lnTo>
                <a:lnTo>
                  <a:pt x="16397" y="6090"/>
                </a:lnTo>
                <a:lnTo>
                  <a:pt x="16397" y="6493"/>
                </a:lnTo>
                <a:lnTo>
                  <a:pt x="16397" y="6567"/>
                </a:lnTo>
                <a:lnTo>
                  <a:pt x="16323" y="6603"/>
                </a:lnTo>
                <a:lnTo>
                  <a:pt x="16177" y="6933"/>
                </a:lnTo>
                <a:lnTo>
                  <a:pt x="16067" y="7264"/>
                </a:lnTo>
                <a:lnTo>
                  <a:pt x="15076" y="7264"/>
                </a:lnTo>
                <a:lnTo>
                  <a:pt x="14783" y="7300"/>
                </a:lnTo>
                <a:lnTo>
                  <a:pt x="14526" y="7410"/>
                </a:lnTo>
                <a:lnTo>
                  <a:pt x="14343" y="7594"/>
                </a:lnTo>
                <a:lnTo>
                  <a:pt x="14196" y="7814"/>
                </a:lnTo>
                <a:lnTo>
                  <a:pt x="14086" y="8034"/>
                </a:lnTo>
                <a:lnTo>
                  <a:pt x="14049" y="8181"/>
                </a:lnTo>
                <a:lnTo>
                  <a:pt x="14012" y="8327"/>
                </a:lnTo>
                <a:lnTo>
                  <a:pt x="14049" y="8584"/>
                </a:lnTo>
                <a:lnTo>
                  <a:pt x="14159" y="8841"/>
                </a:lnTo>
                <a:lnTo>
                  <a:pt x="14306" y="9098"/>
                </a:lnTo>
                <a:lnTo>
                  <a:pt x="14489" y="9318"/>
                </a:lnTo>
                <a:lnTo>
                  <a:pt x="14673" y="9538"/>
                </a:lnTo>
                <a:lnTo>
                  <a:pt x="14856" y="9758"/>
                </a:lnTo>
                <a:lnTo>
                  <a:pt x="15003" y="9831"/>
                </a:lnTo>
                <a:lnTo>
                  <a:pt x="15150" y="9868"/>
                </a:lnTo>
                <a:lnTo>
                  <a:pt x="15223" y="9831"/>
                </a:lnTo>
                <a:lnTo>
                  <a:pt x="15260" y="9758"/>
                </a:lnTo>
                <a:lnTo>
                  <a:pt x="15260" y="9685"/>
                </a:lnTo>
                <a:lnTo>
                  <a:pt x="15260" y="9574"/>
                </a:lnTo>
                <a:lnTo>
                  <a:pt x="15150" y="9428"/>
                </a:lnTo>
                <a:lnTo>
                  <a:pt x="14893" y="9134"/>
                </a:lnTo>
                <a:lnTo>
                  <a:pt x="14709" y="8951"/>
                </a:lnTo>
                <a:lnTo>
                  <a:pt x="14563" y="8731"/>
                </a:lnTo>
                <a:lnTo>
                  <a:pt x="14489" y="8511"/>
                </a:lnTo>
                <a:lnTo>
                  <a:pt x="14453" y="8364"/>
                </a:lnTo>
                <a:lnTo>
                  <a:pt x="14453" y="8254"/>
                </a:lnTo>
                <a:lnTo>
                  <a:pt x="14489" y="8107"/>
                </a:lnTo>
                <a:lnTo>
                  <a:pt x="14563" y="7997"/>
                </a:lnTo>
                <a:lnTo>
                  <a:pt x="14673" y="7850"/>
                </a:lnTo>
                <a:lnTo>
                  <a:pt x="14893" y="7740"/>
                </a:lnTo>
                <a:lnTo>
                  <a:pt x="15113" y="7667"/>
                </a:lnTo>
                <a:lnTo>
                  <a:pt x="15333" y="7630"/>
                </a:lnTo>
                <a:lnTo>
                  <a:pt x="16103" y="7630"/>
                </a:lnTo>
                <a:lnTo>
                  <a:pt x="15993" y="7850"/>
                </a:lnTo>
                <a:lnTo>
                  <a:pt x="15957" y="7961"/>
                </a:lnTo>
                <a:lnTo>
                  <a:pt x="15993" y="8107"/>
                </a:lnTo>
                <a:lnTo>
                  <a:pt x="16030" y="8327"/>
                </a:lnTo>
                <a:lnTo>
                  <a:pt x="16030" y="8584"/>
                </a:lnTo>
                <a:lnTo>
                  <a:pt x="16030" y="8804"/>
                </a:lnTo>
                <a:lnTo>
                  <a:pt x="15993" y="9024"/>
                </a:lnTo>
                <a:lnTo>
                  <a:pt x="15920" y="8841"/>
                </a:lnTo>
                <a:lnTo>
                  <a:pt x="15847" y="8694"/>
                </a:lnTo>
                <a:lnTo>
                  <a:pt x="15736" y="8511"/>
                </a:lnTo>
                <a:lnTo>
                  <a:pt x="15590" y="8364"/>
                </a:lnTo>
                <a:lnTo>
                  <a:pt x="15516" y="8327"/>
                </a:lnTo>
                <a:lnTo>
                  <a:pt x="15370" y="8327"/>
                </a:lnTo>
                <a:lnTo>
                  <a:pt x="15296" y="8364"/>
                </a:lnTo>
                <a:lnTo>
                  <a:pt x="15260" y="8437"/>
                </a:lnTo>
                <a:lnTo>
                  <a:pt x="15260" y="8511"/>
                </a:lnTo>
                <a:lnTo>
                  <a:pt x="15260" y="8584"/>
                </a:lnTo>
                <a:lnTo>
                  <a:pt x="15296" y="8657"/>
                </a:lnTo>
                <a:lnTo>
                  <a:pt x="15480" y="8914"/>
                </a:lnTo>
                <a:lnTo>
                  <a:pt x="15590" y="9171"/>
                </a:lnTo>
                <a:lnTo>
                  <a:pt x="15626" y="9464"/>
                </a:lnTo>
                <a:lnTo>
                  <a:pt x="15590" y="9795"/>
                </a:lnTo>
                <a:lnTo>
                  <a:pt x="15590" y="9868"/>
                </a:lnTo>
                <a:lnTo>
                  <a:pt x="15626" y="9978"/>
                </a:lnTo>
                <a:lnTo>
                  <a:pt x="15370" y="10308"/>
                </a:lnTo>
                <a:lnTo>
                  <a:pt x="15040" y="10638"/>
                </a:lnTo>
                <a:lnTo>
                  <a:pt x="14893" y="10748"/>
                </a:lnTo>
                <a:lnTo>
                  <a:pt x="14673" y="10895"/>
                </a:lnTo>
                <a:lnTo>
                  <a:pt x="14269" y="11042"/>
                </a:lnTo>
                <a:lnTo>
                  <a:pt x="14306" y="10968"/>
                </a:lnTo>
                <a:lnTo>
                  <a:pt x="14343" y="10638"/>
                </a:lnTo>
                <a:lnTo>
                  <a:pt x="14306" y="10345"/>
                </a:lnTo>
                <a:lnTo>
                  <a:pt x="14233" y="10015"/>
                </a:lnTo>
                <a:lnTo>
                  <a:pt x="14086" y="9721"/>
                </a:lnTo>
                <a:lnTo>
                  <a:pt x="13902" y="9428"/>
                </a:lnTo>
                <a:lnTo>
                  <a:pt x="13682" y="9171"/>
                </a:lnTo>
                <a:lnTo>
                  <a:pt x="13499" y="9024"/>
                </a:lnTo>
                <a:lnTo>
                  <a:pt x="13426" y="8914"/>
                </a:lnTo>
                <a:lnTo>
                  <a:pt x="13352" y="8841"/>
                </a:lnTo>
                <a:lnTo>
                  <a:pt x="13169" y="8841"/>
                </a:lnTo>
                <a:lnTo>
                  <a:pt x="12839" y="8694"/>
                </a:lnTo>
                <a:lnTo>
                  <a:pt x="12875" y="8584"/>
                </a:lnTo>
                <a:lnTo>
                  <a:pt x="12875" y="8437"/>
                </a:lnTo>
                <a:lnTo>
                  <a:pt x="12875" y="8364"/>
                </a:lnTo>
                <a:lnTo>
                  <a:pt x="12839" y="8327"/>
                </a:lnTo>
                <a:lnTo>
                  <a:pt x="12765" y="8291"/>
                </a:lnTo>
                <a:lnTo>
                  <a:pt x="12655" y="8291"/>
                </a:lnTo>
                <a:lnTo>
                  <a:pt x="12582" y="8327"/>
                </a:lnTo>
                <a:lnTo>
                  <a:pt x="12545" y="8401"/>
                </a:lnTo>
                <a:lnTo>
                  <a:pt x="12472" y="8584"/>
                </a:lnTo>
                <a:lnTo>
                  <a:pt x="12252" y="8547"/>
                </a:lnTo>
                <a:lnTo>
                  <a:pt x="12032" y="8584"/>
                </a:lnTo>
                <a:lnTo>
                  <a:pt x="11812" y="8621"/>
                </a:lnTo>
                <a:lnTo>
                  <a:pt x="11628" y="8694"/>
                </a:lnTo>
                <a:lnTo>
                  <a:pt x="11555" y="8584"/>
                </a:lnTo>
                <a:lnTo>
                  <a:pt x="11445" y="8511"/>
                </a:lnTo>
                <a:lnTo>
                  <a:pt x="11261" y="8511"/>
                </a:lnTo>
                <a:lnTo>
                  <a:pt x="11188" y="8584"/>
                </a:lnTo>
                <a:lnTo>
                  <a:pt x="11115" y="8657"/>
                </a:lnTo>
                <a:lnTo>
                  <a:pt x="11041" y="8731"/>
                </a:lnTo>
                <a:lnTo>
                  <a:pt x="10895" y="8914"/>
                </a:lnTo>
                <a:lnTo>
                  <a:pt x="10748" y="9061"/>
                </a:lnTo>
                <a:lnTo>
                  <a:pt x="10454" y="9208"/>
                </a:lnTo>
                <a:lnTo>
                  <a:pt x="10124" y="9318"/>
                </a:lnTo>
                <a:lnTo>
                  <a:pt x="9794" y="9391"/>
                </a:lnTo>
                <a:lnTo>
                  <a:pt x="9464" y="9428"/>
                </a:lnTo>
                <a:lnTo>
                  <a:pt x="8767" y="9428"/>
                </a:lnTo>
                <a:lnTo>
                  <a:pt x="8327" y="9354"/>
                </a:lnTo>
                <a:lnTo>
                  <a:pt x="8180" y="9318"/>
                </a:lnTo>
                <a:lnTo>
                  <a:pt x="8143" y="9318"/>
                </a:lnTo>
                <a:lnTo>
                  <a:pt x="8143" y="9281"/>
                </a:lnTo>
                <a:lnTo>
                  <a:pt x="8143" y="9134"/>
                </a:lnTo>
                <a:lnTo>
                  <a:pt x="8033" y="9024"/>
                </a:lnTo>
                <a:lnTo>
                  <a:pt x="8290" y="8621"/>
                </a:lnTo>
                <a:lnTo>
                  <a:pt x="8547" y="8181"/>
                </a:lnTo>
                <a:lnTo>
                  <a:pt x="8767" y="7924"/>
                </a:lnTo>
                <a:lnTo>
                  <a:pt x="8987" y="7630"/>
                </a:lnTo>
                <a:lnTo>
                  <a:pt x="9244" y="7410"/>
                </a:lnTo>
                <a:lnTo>
                  <a:pt x="9501" y="7154"/>
                </a:lnTo>
                <a:lnTo>
                  <a:pt x="9794" y="6970"/>
                </a:lnTo>
                <a:lnTo>
                  <a:pt x="10088" y="6787"/>
                </a:lnTo>
                <a:lnTo>
                  <a:pt x="10234" y="6713"/>
                </a:lnTo>
                <a:lnTo>
                  <a:pt x="10418" y="6713"/>
                </a:lnTo>
                <a:lnTo>
                  <a:pt x="10491" y="6750"/>
                </a:lnTo>
                <a:lnTo>
                  <a:pt x="10528" y="6823"/>
                </a:lnTo>
                <a:lnTo>
                  <a:pt x="10528" y="6897"/>
                </a:lnTo>
                <a:lnTo>
                  <a:pt x="10528" y="7043"/>
                </a:lnTo>
                <a:lnTo>
                  <a:pt x="10454" y="7154"/>
                </a:lnTo>
                <a:lnTo>
                  <a:pt x="10308" y="7374"/>
                </a:lnTo>
                <a:lnTo>
                  <a:pt x="10051" y="7667"/>
                </a:lnTo>
                <a:lnTo>
                  <a:pt x="9757" y="7961"/>
                </a:lnTo>
                <a:lnTo>
                  <a:pt x="9501" y="8291"/>
                </a:lnTo>
                <a:lnTo>
                  <a:pt x="9281" y="8657"/>
                </a:lnTo>
                <a:lnTo>
                  <a:pt x="9281" y="8731"/>
                </a:lnTo>
                <a:lnTo>
                  <a:pt x="9317" y="8841"/>
                </a:lnTo>
                <a:lnTo>
                  <a:pt x="9391" y="8878"/>
                </a:lnTo>
                <a:lnTo>
                  <a:pt x="9501" y="8878"/>
                </a:lnTo>
                <a:lnTo>
                  <a:pt x="9721" y="8694"/>
                </a:lnTo>
                <a:lnTo>
                  <a:pt x="9941" y="8474"/>
                </a:lnTo>
                <a:lnTo>
                  <a:pt x="10271" y="7997"/>
                </a:lnTo>
                <a:lnTo>
                  <a:pt x="10601" y="7630"/>
                </a:lnTo>
                <a:lnTo>
                  <a:pt x="10748" y="7447"/>
                </a:lnTo>
                <a:lnTo>
                  <a:pt x="10858" y="7227"/>
                </a:lnTo>
                <a:lnTo>
                  <a:pt x="10895" y="7043"/>
                </a:lnTo>
                <a:lnTo>
                  <a:pt x="10895" y="6860"/>
                </a:lnTo>
                <a:lnTo>
                  <a:pt x="10858" y="6677"/>
                </a:lnTo>
                <a:lnTo>
                  <a:pt x="10784" y="6530"/>
                </a:lnTo>
                <a:lnTo>
                  <a:pt x="10674" y="6383"/>
                </a:lnTo>
                <a:lnTo>
                  <a:pt x="10491" y="6310"/>
                </a:lnTo>
                <a:lnTo>
                  <a:pt x="10344" y="6310"/>
                </a:lnTo>
                <a:lnTo>
                  <a:pt x="10124" y="6347"/>
                </a:lnTo>
                <a:lnTo>
                  <a:pt x="9904" y="6420"/>
                </a:lnTo>
                <a:lnTo>
                  <a:pt x="9684" y="6567"/>
                </a:lnTo>
                <a:lnTo>
                  <a:pt x="9281" y="6860"/>
                </a:lnTo>
                <a:lnTo>
                  <a:pt x="8914" y="7190"/>
                </a:lnTo>
                <a:lnTo>
                  <a:pt x="8584" y="7557"/>
                </a:lnTo>
                <a:lnTo>
                  <a:pt x="8290" y="7887"/>
                </a:lnTo>
                <a:lnTo>
                  <a:pt x="8033" y="8254"/>
                </a:lnTo>
                <a:lnTo>
                  <a:pt x="7850" y="8657"/>
                </a:lnTo>
                <a:lnTo>
                  <a:pt x="7777" y="8878"/>
                </a:lnTo>
                <a:lnTo>
                  <a:pt x="7740" y="9098"/>
                </a:lnTo>
                <a:lnTo>
                  <a:pt x="7703" y="9098"/>
                </a:lnTo>
                <a:lnTo>
                  <a:pt x="7667" y="9171"/>
                </a:lnTo>
                <a:lnTo>
                  <a:pt x="7556" y="9208"/>
                </a:lnTo>
                <a:lnTo>
                  <a:pt x="7300" y="9208"/>
                </a:lnTo>
                <a:lnTo>
                  <a:pt x="6823" y="9098"/>
                </a:lnTo>
                <a:lnTo>
                  <a:pt x="6236" y="9098"/>
                </a:lnTo>
                <a:lnTo>
                  <a:pt x="5686" y="9171"/>
                </a:lnTo>
                <a:lnTo>
                  <a:pt x="5612" y="9171"/>
                </a:lnTo>
                <a:lnTo>
                  <a:pt x="5612" y="8988"/>
                </a:lnTo>
                <a:lnTo>
                  <a:pt x="5612" y="8804"/>
                </a:lnTo>
                <a:lnTo>
                  <a:pt x="5686" y="8657"/>
                </a:lnTo>
                <a:lnTo>
                  <a:pt x="5759" y="8511"/>
                </a:lnTo>
                <a:lnTo>
                  <a:pt x="5869" y="8364"/>
                </a:lnTo>
                <a:lnTo>
                  <a:pt x="6016" y="8291"/>
                </a:lnTo>
                <a:lnTo>
                  <a:pt x="6163" y="8181"/>
                </a:lnTo>
                <a:lnTo>
                  <a:pt x="6383" y="8144"/>
                </a:lnTo>
                <a:lnTo>
                  <a:pt x="6749" y="8034"/>
                </a:lnTo>
                <a:lnTo>
                  <a:pt x="7080" y="7924"/>
                </a:lnTo>
                <a:lnTo>
                  <a:pt x="7410" y="7777"/>
                </a:lnTo>
                <a:lnTo>
                  <a:pt x="7703" y="7594"/>
                </a:lnTo>
                <a:lnTo>
                  <a:pt x="7960" y="7374"/>
                </a:lnTo>
                <a:lnTo>
                  <a:pt x="8217" y="7154"/>
                </a:lnTo>
                <a:lnTo>
                  <a:pt x="8437" y="6897"/>
                </a:lnTo>
                <a:lnTo>
                  <a:pt x="8620" y="6603"/>
                </a:lnTo>
                <a:lnTo>
                  <a:pt x="8767" y="6383"/>
                </a:lnTo>
                <a:lnTo>
                  <a:pt x="8914" y="6090"/>
                </a:lnTo>
                <a:lnTo>
                  <a:pt x="8950" y="5943"/>
                </a:lnTo>
                <a:lnTo>
                  <a:pt x="8987" y="5796"/>
                </a:lnTo>
                <a:lnTo>
                  <a:pt x="8950" y="5650"/>
                </a:lnTo>
                <a:lnTo>
                  <a:pt x="8914" y="5540"/>
                </a:lnTo>
                <a:lnTo>
                  <a:pt x="8804" y="5540"/>
                </a:lnTo>
                <a:lnTo>
                  <a:pt x="8694" y="5576"/>
                </a:lnTo>
                <a:lnTo>
                  <a:pt x="8620" y="5686"/>
                </a:lnTo>
                <a:lnTo>
                  <a:pt x="8510" y="5943"/>
                </a:lnTo>
                <a:lnTo>
                  <a:pt x="8327" y="6310"/>
                </a:lnTo>
                <a:lnTo>
                  <a:pt x="8107" y="6677"/>
                </a:lnTo>
                <a:lnTo>
                  <a:pt x="7813" y="7007"/>
                </a:lnTo>
                <a:lnTo>
                  <a:pt x="7483" y="7264"/>
                </a:lnTo>
                <a:lnTo>
                  <a:pt x="7116" y="7484"/>
                </a:lnTo>
                <a:lnTo>
                  <a:pt x="6713" y="7667"/>
                </a:lnTo>
                <a:lnTo>
                  <a:pt x="6346" y="7777"/>
                </a:lnTo>
                <a:lnTo>
                  <a:pt x="6016" y="7887"/>
                </a:lnTo>
                <a:lnTo>
                  <a:pt x="5832" y="7924"/>
                </a:lnTo>
                <a:lnTo>
                  <a:pt x="5686" y="8034"/>
                </a:lnTo>
                <a:lnTo>
                  <a:pt x="5539" y="8144"/>
                </a:lnTo>
                <a:lnTo>
                  <a:pt x="5429" y="8291"/>
                </a:lnTo>
                <a:lnTo>
                  <a:pt x="5282" y="8511"/>
                </a:lnTo>
                <a:lnTo>
                  <a:pt x="5209" y="8768"/>
                </a:lnTo>
                <a:lnTo>
                  <a:pt x="5209" y="9024"/>
                </a:lnTo>
                <a:lnTo>
                  <a:pt x="5282" y="9281"/>
                </a:lnTo>
                <a:lnTo>
                  <a:pt x="4915" y="9391"/>
                </a:lnTo>
                <a:lnTo>
                  <a:pt x="4512" y="9501"/>
                </a:lnTo>
                <a:lnTo>
                  <a:pt x="4365" y="9501"/>
                </a:lnTo>
                <a:lnTo>
                  <a:pt x="4218" y="9464"/>
                </a:lnTo>
                <a:lnTo>
                  <a:pt x="4072" y="9428"/>
                </a:lnTo>
                <a:lnTo>
                  <a:pt x="3962" y="9354"/>
                </a:lnTo>
                <a:lnTo>
                  <a:pt x="3852" y="9244"/>
                </a:lnTo>
                <a:lnTo>
                  <a:pt x="3778" y="9134"/>
                </a:lnTo>
                <a:lnTo>
                  <a:pt x="3742" y="9024"/>
                </a:lnTo>
                <a:lnTo>
                  <a:pt x="3778" y="8841"/>
                </a:lnTo>
                <a:lnTo>
                  <a:pt x="3815" y="8768"/>
                </a:lnTo>
                <a:lnTo>
                  <a:pt x="3778" y="8694"/>
                </a:lnTo>
                <a:lnTo>
                  <a:pt x="3888" y="8547"/>
                </a:lnTo>
                <a:lnTo>
                  <a:pt x="3962" y="8401"/>
                </a:lnTo>
                <a:lnTo>
                  <a:pt x="4108" y="8107"/>
                </a:lnTo>
                <a:lnTo>
                  <a:pt x="4255" y="7850"/>
                </a:lnTo>
                <a:lnTo>
                  <a:pt x="4439" y="7520"/>
                </a:lnTo>
                <a:lnTo>
                  <a:pt x="4475" y="7374"/>
                </a:lnTo>
                <a:lnTo>
                  <a:pt x="4512" y="7227"/>
                </a:lnTo>
                <a:lnTo>
                  <a:pt x="4475" y="7043"/>
                </a:lnTo>
                <a:lnTo>
                  <a:pt x="4439" y="6897"/>
                </a:lnTo>
                <a:lnTo>
                  <a:pt x="4328" y="6823"/>
                </a:lnTo>
                <a:lnTo>
                  <a:pt x="4218" y="6750"/>
                </a:lnTo>
                <a:lnTo>
                  <a:pt x="4108" y="6713"/>
                </a:lnTo>
                <a:lnTo>
                  <a:pt x="3962" y="6713"/>
                </a:lnTo>
                <a:lnTo>
                  <a:pt x="3705" y="6750"/>
                </a:lnTo>
                <a:lnTo>
                  <a:pt x="3485" y="6823"/>
                </a:lnTo>
                <a:lnTo>
                  <a:pt x="3191" y="7007"/>
                </a:lnTo>
                <a:lnTo>
                  <a:pt x="2935" y="7227"/>
                </a:lnTo>
                <a:lnTo>
                  <a:pt x="2751" y="7447"/>
                </a:lnTo>
                <a:lnTo>
                  <a:pt x="2568" y="7667"/>
                </a:lnTo>
                <a:lnTo>
                  <a:pt x="2494" y="7667"/>
                </a:lnTo>
                <a:lnTo>
                  <a:pt x="2421" y="7704"/>
                </a:lnTo>
                <a:lnTo>
                  <a:pt x="2348" y="7850"/>
                </a:lnTo>
                <a:lnTo>
                  <a:pt x="2348" y="7887"/>
                </a:lnTo>
                <a:lnTo>
                  <a:pt x="2348" y="7961"/>
                </a:lnTo>
                <a:lnTo>
                  <a:pt x="2384" y="8034"/>
                </a:lnTo>
                <a:lnTo>
                  <a:pt x="2458" y="8071"/>
                </a:lnTo>
                <a:lnTo>
                  <a:pt x="2568" y="8107"/>
                </a:lnTo>
                <a:lnTo>
                  <a:pt x="2678" y="8107"/>
                </a:lnTo>
                <a:lnTo>
                  <a:pt x="2788" y="8071"/>
                </a:lnTo>
                <a:lnTo>
                  <a:pt x="2861" y="7997"/>
                </a:lnTo>
                <a:lnTo>
                  <a:pt x="3191" y="7630"/>
                </a:lnTo>
                <a:lnTo>
                  <a:pt x="3338" y="7447"/>
                </a:lnTo>
                <a:lnTo>
                  <a:pt x="3521" y="7300"/>
                </a:lnTo>
                <a:lnTo>
                  <a:pt x="3742" y="7227"/>
                </a:lnTo>
                <a:lnTo>
                  <a:pt x="3962" y="7154"/>
                </a:lnTo>
                <a:lnTo>
                  <a:pt x="4035" y="7154"/>
                </a:lnTo>
                <a:lnTo>
                  <a:pt x="4035" y="7190"/>
                </a:lnTo>
                <a:lnTo>
                  <a:pt x="4035" y="7300"/>
                </a:lnTo>
                <a:lnTo>
                  <a:pt x="3925" y="7557"/>
                </a:lnTo>
                <a:lnTo>
                  <a:pt x="3668" y="8034"/>
                </a:lnTo>
                <a:lnTo>
                  <a:pt x="3558" y="8327"/>
                </a:lnTo>
                <a:lnTo>
                  <a:pt x="3485" y="8474"/>
                </a:lnTo>
                <a:lnTo>
                  <a:pt x="3411" y="8547"/>
                </a:lnTo>
                <a:lnTo>
                  <a:pt x="3301" y="8621"/>
                </a:lnTo>
                <a:lnTo>
                  <a:pt x="3301" y="8657"/>
                </a:lnTo>
                <a:lnTo>
                  <a:pt x="3265" y="8694"/>
                </a:lnTo>
                <a:lnTo>
                  <a:pt x="3118" y="8804"/>
                </a:lnTo>
                <a:lnTo>
                  <a:pt x="2935" y="8841"/>
                </a:lnTo>
                <a:lnTo>
                  <a:pt x="2751" y="8878"/>
                </a:lnTo>
                <a:lnTo>
                  <a:pt x="2531" y="8878"/>
                </a:lnTo>
                <a:lnTo>
                  <a:pt x="2348" y="8841"/>
                </a:lnTo>
                <a:lnTo>
                  <a:pt x="2164" y="8768"/>
                </a:lnTo>
                <a:lnTo>
                  <a:pt x="2018" y="8694"/>
                </a:lnTo>
                <a:lnTo>
                  <a:pt x="1871" y="8584"/>
                </a:lnTo>
                <a:lnTo>
                  <a:pt x="1724" y="8437"/>
                </a:lnTo>
                <a:lnTo>
                  <a:pt x="1651" y="8291"/>
                </a:lnTo>
                <a:lnTo>
                  <a:pt x="1577" y="8144"/>
                </a:lnTo>
                <a:lnTo>
                  <a:pt x="1504" y="7961"/>
                </a:lnTo>
                <a:lnTo>
                  <a:pt x="1504" y="7777"/>
                </a:lnTo>
                <a:lnTo>
                  <a:pt x="1504" y="7594"/>
                </a:lnTo>
                <a:lnTo>
                  <a:pt x="1504" y="7447"/>
                </a:lnTo>
                <a:lnTo>
                  <a:pt x="1577" y="7264"/>
                </a:lnTo>
                <a:lnTo>
                  <a:pt x="1614" y="7154"/>
                </a:lnTo>
                <a:lnTo>
                  <a:pt x="1651" y="7043"/>
                </a:lnTo>
                <a:lnTo>
                  <a:pt x="1614" y="6970"/>
                </a:lnTo>
                <a:lnTo>
                  <a:pt x="1687" y="6970"/>
                </a:lnTo>
                <a:lnTo>
                  <a:pt x="1944" y="6860"/>
                </a:lnTo>
                <a:lnTo>
                  <a:pt x="2201" y="6787"/>
                </a:lnTo>
                <a:lnTo>
                  <a:pt x="2788" y="6493"/>
                </a:lnTo>
                <a:lnTo>
                  <a:pt x="3375" y="6163"/>
                </a:lnTo>
                <a:lnTo>
                  <a:pt x="3815" y="5870"/>
                </a:lnTo>
                <a:lnTo>
                  <a:pt x="3998" y="5686"/>
                </a:lnTo>
                <a:lnTo>
                  <a:pt x="4145" y="5503"/>
                </a:lnTo>
                <a:lnTo>
                  <a:pt x="4292" y="5283"/>
                </a:lnTo>
                <a:lnTo>
                  <a:pt x="4402" y="5099"/>
                </a:lnTo>
                <a:lnTo>
                  <a:pt x="4475" y="4843"/>
                </a:lnTo>
                <a:lnTo>
                  <a:pt x="4512" y="4586"/>
                </a:lnTo>
                <a:lnTo>
                  <a:pt x="4512" y="4402"/>
                </a:lnTo>
                <a:lnTo>
                  <a:pt x="4475" y="4182"/>
                </a:lnTo>
                <a:lnTo>
                  <a:pt x="4365" y="3999"/>
                </a:lnTo>
                <a:lnTo>
                  <a:pt x="4292" y="3926"/>
                </a:lnTo>
                <a:lnTo>
                  <a:pt x="4218" y="3889"/>
                </a:lnTo>
                <a:lnTo>
                  <a:pt x="3962" y="3816"/>
                </a:lnTo>
                <a:lnTo>
                  <a:pt x="3742" y="3779"/>
                </a:lnTo>
                <a:lnTo>
                  <a:pt x="3485" y="3816"/>
                </a:lnTo>
                <a:lnTo>
                  <a:pt x="3228" y="3852"/>
                </a:lnTo>
                <a:lnTo>
                  <a:pt x="2935" y="3962"/>
                </a:lnTo>
                <a:lnTo>
                  <a:pt x="2678" y="4072"/>
                </a:lnTo>
                <a:lnTo>
                  <a:pt x="2164" y="4366"/>
                </a:lnTo>
                <a:lnTo>
                  <a:pt x="1504" y="4733"/>
                </a:lnTo>
                <a:lnTo>
                  <a:pt x="1211" y="4916"/>
                </a:lnTo>
                <a:lnTo>
                  <a:pt x="917" y="5099"/>
                </a:lnTo>
                <a:lnTo>
                  <a:pt x="844" y="5173"/>
                </a:lnTo>
                <a:lnTo>
                  <a:pt x="807" y="5246"/>
                </a:lnTo>
                <a:lnTo>
                  <a:pt x="807" y="5319"/>
                </a:lnTo>
                <a:lnTo>
                  <a:pt x="844" y="5356"/>
                </a:lnTo>
                <a:lnTo>
                  <a:pt x="880" y="5429"/>
                </a:lnTo>
                <a:lnTo>
                  <a:pt x="954" y="5466"/>
                </a:lnTo>
                <a:lnTo>
                  <a:pt x="1101" y="5466"/>
                </a:lnTo>
                <a:lnTo>
                  <a:pt x="1541" y="5246"/>
                </a:lnTo>
                <a:lnTo>
                  <a:pt x="1944" y="4989"/>
                </a:lnTo>
                <a:lnTo>
                  <a:pt x="2788" y="4512"/>
                </a:lnTo>
                <a:lnTo>
                  <a:pt x="3191" y="4329"/>
                </a:lnTo>
                <a:lnTo>
                  <a:pt x="3375" y="4256"/>
                </a:lnTo>
                <a:lnTo>
                  <a:pt x="3595" y="4219"/>
                </a:lnTo>
                <a:lnTo>
                  <a:pt x="3742" y="4182"/>
                </a:lnTo>
                <a:lnTo>
                  <a:pt x="3852" y="4219"/>
                </a:lnTo>
                <a:lnTo>
                  <a:pt x="3998" y="4256"/>
                </a:lnTo>
                <a:lnTo>
                  <a:pt x="4035" y="4292"/>
                </a:lnTo>
                <a:lnTo>
                  <a:pt x="4072" y="4366"/>
                </a:lnTo>
                <a:lnTo>
                  <a:pt x="4108" y="4476"/>
                </a:lnTo>
                <a:lnTo>
                  <a:pt x="4108" y="4586"/>
                </a:lnTo>
                <a:lnTo>
                  <a:pt x="4072" y="4843"/>
                </a:lnTo>
                <a:lnTo>
                  <a:pt x="3998" y="5026"/>
                </a:lnTo>
                <a:lnTo>
                  <a:pt x="3852" y="5246"/>
                </a:lnTo>
                <a:lnTo>
                  <a:pt x="3705" y="5393"/>
                </a:lnTo>
                <a:lnTo>
                  <a:pt x="3558" y="5576"/>
                </a:lnTo>
                <a:lnTo>
                  <a:pt x="3155" y="5833"/>
                </a:lnTo>
                <a:lnTo>
                  <a:pt x="2788" y="6053"/>
                </a:lnTo>
                <a:lnTo>
                  <a:pt x="2348" y="6310"/>
                </a:lnTo>
                <a:lnTo>
                  <a:pt x="1908" y="6530"/>
                </a:lnTo>
                <a:lnTo>
                  <a:pt x="1467" y="6750"/>
                </a:lnTo>
                <a:lnTo>
                  <a:pt x="1321" y="6823"/>
                </a:lnTo>
                <a:lnTo>
                  <a:pt x="1247" y="6860"/>
                </a:lnTo>
                <a:lnTo>
                  <a:pt x="1211" y="6933"/>
                </a:lnTo>
                <a:lnTo>
                  <a:pt x="1174" y="6933"/>
                </a:lnTo>
                <a:lnTo>
                  <a:pt x="1064" y="6860"/>
                </a:lnTo>
                <a:lnTo>
                  <a:pt x="880" y="6713"/>
                </a:lnTo>
                <a:lnTo>
                  <a:pt x="697" y="6457"/>
                </a:lnTo>
                <a:lnTo>
                  <a:pt x="587" y="6273"/>
                </a:lnTo>
                <a:lnTo>
                  <a:pt x="514" y="6053"/>
                </a:lnTo>
                <a:lnTo>
                  <a:pt x="477" y="5833"/>
                </a:lnTo>
                <a:lnTo>
                  <a:pt x="477" y="5613"/>
                </a:lnTo>
                <a:lnTo>
                  <a:pt x="477" y="5356"/>
                </a:lnTo>
                <a:lnTo>
                  <a:pt x="550" y="5136"/>
                </a:lnTo>
                <a:lnTo>
                  <a:pt x="660" y="4879"/>
                </a:lnTo>
                <a:lnTo>
                  <a:pt x="770" y="4659"/>
                </a:lnTo>
                <a:lnTo>
                  <a:pt x="917" y="4476"/>
                </a:lnTo>
                <a:lnTo>
                  <a:pt x="1101" y="4292"/>
                </a:lnTo>
                <a:lnTo>
                  <a:pt x="1504" y="3962"/>
                </a:lnTo>
                <a:lnTo>
                  <a:pt x="1908" y="3705"/>
                </a:lnTo>
                <a:lnTo>
                  <a:pt x="2384" y="3485"/>
                </a:lnTo>
                <a:lnTo>
                  <a:pt x="2458" y="3412"/>
                </a:lnTo>
                <a:lnTo>
                  <a:pt x="2494" y="3302"/>
                </a:lnTo>
                <a:lnTo>
                  <a:pt x="2568" y="3119"/>
                </a:lnTo>
                <a:lnTo>
                  <a:pt x="2715" y="2898"/>
                </a:lnTo>
                <a:lnTo>
                  <a:pt x="2898" y="2715"/>
                </a:lnTo>
                <a:lnTo>
                  <a:pt x="3045" y="2532"/>
                </a:lnTo>
                <a:lnTo>
                  <a:pt x="3228" y="2385"/>
                </a:lnTo>
                <a:lnTo>
                  <a:pt x="3448" y="2238"/>
                </a:lnTo>
                <a:lnTo>
                  <a:pt x="3632" y="2128"/>
                </a:lnTo>
                <a:lnTo>
                  <a:pt x="3852" y="2055"/>
                </a:lnTo>
                <a:lnTo>
                  <a:pt x="4108" y="1981"/>
                </a:lnTo>
                <a:lnTo>
                  <a:pt x="4328" y="1945"/>
                </a:lnTo>
                <a:lnTo>
                  <a:pt x="4549" y="1908"/>
                </a:lnTo>
                <a:lnTo>
                  <a:pt x="4695" y="2055"/>
                </a:lnTo>
                <a:lnTo>
                  <a:pt x="4879" y="2165"/>
                </a:lnTo>
                <a:lnTo>
                  <a:pt x="5135" y="2348"/>
                </a:lnTo>
                <a:lnTo>
                  <a:pt x="5356" y="2568"/>
                </a:lnTo>
                <a:lnTo>
                  <a:pt x="5466" y="2715"/>
                </a:lnTo>
                <a:lnTo>
                  <a:pt x="5539" y="2898"/>
                </a:lnTo>
                <a:lnTo>
                  <a:pt x="5649" y="3229"/>
                </a:lnTo>
                <a:lnTo>
                  <a:pt x="5722" y="3559"/>
                </a:lnTo>
                <a:lnTo>
                  <a:pt x="5686" y="3926"/>
                </a:lnTo>
                <a:lnTo>
                  <a:pt x="5612" y="4256"/>
                </a:lnTo>
                <a:lnTo>
                  <a:pt x="5466" y="4549"/>
                </a:lnTo>
                <a:lnTo>
                  <a:pt x="5062" y="5063"/>
                </a:lnTo>
                <a:lnTo>
                  <a:pt x="4879" y="5319"/>
                </a:lnTo>
                <a:lnTo>
                  <a:pt x="4732" y="5613"/>
                </a:lnTo>
                <a:lnTo>
                  <a:pt x="4659" y="5943"/>
                </a:lnTo>
                <a:lnTo>
                  <a:pt x="4659" y="6090"/>
                </a:lnTo>
                <a:lnTo>
                  <a:pt x="4659" y="6273"/>
                </a:lnTo>
                <a:lnTo>
                  <a:pt x="4695" y="6420"/>
                </a:lnTo>
                <a:lnTo>
                  <a:pt x="4769" y="6567"/>
                </a:lnTo>
                <a:lnTo>
                  <a:pt x="4805" y="6677"/>
                </a:lnTo>
                <a:lnTo>
                  <a:pt x="4915" y="6787"/>
                </a:lnTo>
                <a:lnTo>
                  <a:pt x="5135" y="6933"/>
                </a:lnTo>
                <a:lnTo>
                  <a:pt x="5392" y="7007"/>
                </a:lnTo>
                <a:lnTo>
                  <a:pt x="5649" y="7043"/>
                </a:lnTo>
                <a:lnTo>
                  <a:pt x="5942" y="7007"/>
                </a:lnTo>
                <a:lnTo>
                  <a:pt x="6199" y="6933"/>
                </a:lnTo>
                <a:lnTo>
                  <a:pt x="6456" y="6823"/>
                </a:lnTo>
                <a:lnTo>
                  <a:pt x="6676" y="6677"/>
                </a:lnTo>
                <a:lnTo>
                  <a:pt x="6896" y="6457"/>
                </a:lnTo>
                <a:lnTo>
                  <a:pt x="7043" y="6200"/>
                </a:lnTo>
                <a:lnTo>
                  <a:pt x="7226" y="5980"/>
                </a:lnTo>
                <a:lnTo>
                  <a:pt x="7667" y="5246"/>
                </a:lnTo>
                <a:lnTo>
                  <a:pt x="7887" y="4879"/>
                </a:lnTo>
                <a:lnTo>
                  <a:pt x="8107" y="4476"/>
                </a:lnTo>
                <a:lnTo>
                  <a:pt x="8143" y="4402"/>
                </a:lnTo>
                <a:lnTo>
                  <a:pt x="8107" y="4329"/>
                </a:lnTo>
                <a:lnTo>
                  <a:pt x="8070" y="4256"/>
                </a:lnTo>
                <a:lnTo>
                  <a:pt x="8033" y="4182"/>
                </a:lnTo>
                <a:lnTo>
                  <a:pt x="7777" y="4182"/>
                </a:lnTo>
                <a:lnTo>
                  <a:pt x="7703" y="4256"/>
                </a:lnTo>
                <a:lnTo>
                  <a:pt x="7520" y="4586"/>
                </a:lnTo>
                <a:lnTo>
                  <a:pt x="7300" y="4879"/>
                </a:lnTo>
                <a:lnTo>
                  <a:pt x="6933" y="5540"/>
                </a:lnTo>
                <a:lnTo>
                  <a:pt x="6749" y="5796"/>
                </a:lnTo>
                <a:lnTo>
                  <a:pt x="6566" y="6053"/>
                </a:lnTo>
                <a:lnTo>
                  <a:pt x="6383" y="6273"/>
                </a:lnTo>
                <a:lnTo>
                  <a:pt x="6126" y="6493"/>
                </a:lnTo>
                <a:lnTo>
                  <a:pt x="5942" y="6567"/>
                </a:lnTo>
                <a:lnTo>
                  <a:pt x="5796" y="6603"/>
                </a:lnTo>
                <a:lnTo>
                  <a:pt x="5612" y="6567"/>
                </a:lnTo>
                <a:lnTo>
                  <a:pt x="5466" y="6530"/>
                </a:lnTo>
                <a:lnTo>
                  <a:pt x="5319" y="6457"/>
                </a:lnTo>
                <a:lnTo>
                  <a:pt x="5209" y="6347"/>
                </a:lnTo>
                <a:lnTo>
                  <a:pt x="5135" y="6200"/>
                </a:lnTo>
                <a:lnTo>
                  <a:pt x="5099" y="6016"/>
                </a:lnTo>
                <a:lnTo>
                  <a:pt x="5135" y="5833"/>
                </a:lnTo>
                <a:lnTo>
                  <a:pt x="5172" y="5686"/>
                </a:lnTo>
                <a:lnTo>
                  <a:pt x="5356" y="5393"/>
                </a:lnTo>
                <a:lnTo>
                  <a:pt x="5759" y="4879"/>
                </a:lnTo>
                <a:lnTo>
                  <a:pt x="5906" y="4659"/>
                </a:lnTo>
                <a:lnTo>
                  <a:pt x="6016" y="4402"/>
                </a:lnTo>
                <a:lnTo>
                  <a:pt x="6126" y="4146"/>
                </a:lnTo>
                <a:lnTo>
                  <a:pt x="6163" y="3889"/>
                </a:lnTo>
                <a:lnTo>
                  <a:pt x="6163" y="3632"/>
                </a:lnTo>
                <a:lnTo>
                  <a:pt x="6163" y="3339"/>
                </a:lnTo>
                <a:lnTo>
                  <a:pt x="6089" y="3082"/>
                </a:lnTo>
                <a:lnTo>
                  <a:pt x="6016" y="2825"/>
                </a:lnTo>
                <a:lnTo>
                  <a:pt x="5832" y="2532"/>
                </a:lnTo>
                <a:lnTo>
                  <a:pt x="5576" y="2165"/>
                </a:lnTo>
                <a:lnTo>
                  <a:pt x="5429" y="2018"/>
                </a:lnTo>
                <a:lnTo>
                  <a:pt x="5282" y="1908"/>
                </a:lnTo>
                <a:lnTo>
                  <a:pt x="5099" y="1798"/>
                </a:lnTo>
                <a:lnTo>
                  <a:pt x="4915" y="1725"/>
                </a:lnTo>
                <a:lnTo>
                  <a:pt x="4915" y="1688"/>
                </a:lnTo>
                <a:lnTo>
                  <a:pt x="4915" y="1468"/>
                </a:lnTo>
                <a:lnTo>
                  <a:pt x="4989" y="1321"/>
                </a:lnTo>
                <a:lnTo>
                  <a:pt x="5062" y="1174"/>
                </a:lnTo>
                <a:lnTo>
                  <a:pt x="5172" y="1028"/>
                </a:lnTo>
                <a:lnTo>
                  <a:pt x="5319" y="918"/>
                </a:lnTo>
                <a:lnTo>
                  <a:pt x="5502" y="844"/>
                </a:lnTo>
                <a:lnTo>
                  <a:pt x="5686" y="808"/>
                </a:lnTo>
                <a:lnTo>
                  <a:pt x="5869" y="771"/>
                </a:lnTo>
                <a:lnTo>
                  <a:pt x="6016" y="771"/>
                </a:lnTo>
                <a:lnTo>
                  <a:pt x="6199" y="808"/>
                </a:lnTo>
                <a:lnTo>
                  <a:pt x="6529" y="918"/>
                </a:lnTo>
                <a:lnTo>
                  <a:pt x="7190" y="1211"/>
                </a:lnTo>
                <a:lnTo>
                  <a:pt x="7080" y="1321"/>
                </a:lnTo>
                <a:lnTo>
                  <a:pt x="7043" y="1431"/>
                </a:lnTo>
                <a:lnTo>
                  <a:pt x="7043" y="1541"/>
                </a:lnTo>
                <a:lnTo>
                  <a:pt x="7043" y="1651"/>
                </a:lnTo>
                <a:lnTo>
                  <a:pt x="7153" y="1871"/>
                </a:lnTo>
                <a:lnTo>
                  <a:pt x="7300" y="2018"/>
                </a:lnTo>
                <a:lnTo>
                  <a:pt x="7446" y="2165"/>
                </a:lnTo>
                <a:lnTo>
                  <a:pt x="7556" y="2275"/>
                </a:lnTo>
                <a:lnTo>
                  <a:pt x="7446" y="2495"/>
                </a:lnTo>
                <a:lnTo>
                  <a:pt x="7263" y="3045"/>
                </a:lnTo>
                <a:lnTo>
                  <a:pt x="7153" y="3265"/>
                </a:lnTo>
                <a:lnTo>
                  <a:pt x="7043" y="3485"/>
                </a:lnTo>
                <a:lnTo>
                  <a:pt x="6933" y="3705"/>
                </a:lnTo>
                <a:lnTo>
                  <a:pt x="6896" y="3926"/>
                </a:lnTo>
                <a:lnTo>
                  <a:pt x="6896" y="3999"/>
                </a:lnTo>
                <a:lnTo>
                  <a:pt x="6970" y="4036"/>
                </a:lnTo>
                <a:lnTo>
                  <a:pt x="7043" y="4072"/>
                </a:lnTo>
                <a:lnTo>
                  <a:pt x="7116" y="4036"/>
                </a:lnTo>
                <a:lnTo>
                  <a:pt x="7263" y="3889"/>
                </a:lnTo>
                <a:lnTo>
                  <a:pt x="7410" y="3705"/>
                </a:lnTo>
                <a:lnTo>
                  <a:pt x="7593" y="3265"/>
                </a:lnTo>
                <a:lnTo>
                  <a:pt x="7777" y="2715"/>
                </a:lnTo>
                <a:lnTo>
                  <a:pt x="7813" y="2458"/>
                </a:lnTo>
                <a:lnTo>
                  <a:pt x="7813" y="2422"/>
                </a:lnTo>
                <a:lnTo>
                  <a:pt x="8363" y="2678"/>
                </a:lnTo>
                <a:lnTo>
                  <a:pt x="8584" y="2862"/>
                </a:lnTo>
                <a:lnTo>
                  <a:pt x="8694" y="3009"/>
                </a:lnTo>
                <a:lnTo>
                  <a:pt x="8804" y="3155"/>
                </a:lnTo>
                <a:lnTo>
                  <a:pt x="8877" y="3302"/>
                </a:lnTo>
                <a:lnTo>
                  <a:pt x="8877" y="3449"/>
                </a:lnTo>
                <a:lnTo>
                  <a:pt x="8840" y="3595"/>
                </a:lnTo>
                <a:lnTo>
                  <a:pt x="8694" y="3705"/>
                </a:lnTo>
                <a:lnTo>
                  <a:pt x="8620" y="3779"/>
                </a:lnTo>
                <a:lnTo>
                  <a:pt x="8584" y="3852"/>
                </a:lnTo>
                <a:lnTo>
                  <a:pt x="8584" y="3926"/>
                </a:lnTo>
                <a:lnTo>
                  <a:pt x="8620" y="3999"/>
                </a:lnTo>
                <a:lnTo>
                  <a:pt x="8657" y="4072"/>
                </a:lnTo>
                <a:lnTo>
                  <a:pt x="8730" y="4109"/>
                </a:lnTo>
                <a:lnTo>
                  <a:pt x="8840" y="4109"/>
                </a:lnTo>
                <a:lnTo>
                  <a:pt x="8914" y="4072"/>
                </a:lnTo>
                <a:lnTo>
                  <a:pt x="9097" y="3926"/>
                </a:lnTo>
                <a:lnTo>
                  <a:pt x="9207" y="3779"/>
                </a:lnTo>
                <a:lnTo>
                  <a:pt x="9281" y="3595"/>
                </a:lnTo>
                <a:lnTo>
                  <a:pt x="9281" y="3412"/>
                </a:lnTo>
                <a:lnTo>
                  <a:pt x="9281" y="3192"/>
                </a:lnTo>
                <a:lnTo>
                  <a:pt x="9207" y="3009"/>
                </a:lnTo>
                <a:lnTo>
                  <a:pt x="9097" y="2825"/>
                </a:lnTo>
                <a:lnTo>
                  <a:pt x="8987" y="2642"/>
                </a:lnTo>
                <a:lnTo>
                  <a:pt x="8804" y="2458"/>
                </a:lnTo>
                <a:lnTo>
                  <a:pt x="8584" y="2348"/>
                </a:lnTo>
                <a:lnTo>
                  <a:pt x="8107" y="2091"/>
                </a:lnTo>
                <a:lnTo>
                  <a:pt x="7887" y="1981"/>
                </a:lnTo>
                <a:lnTo>
                  <a:pt x="7593" y="1798"/>
                </a:lnTo>
                <a:lnTo>
                  <a:pt x="7446" y="1651"/>
                </a:lnTo>
                <a:lnTo>
                  <a:pt x="7373" y="1541"/>
                </a:lnTo>
                <a:lnTo>
                  <a:pt x="7336" y="1431"/>
                </a:lnTo>
                <a:lnTo>
                  <a:pt x="7373" y="1284"/>
                </a:lnTo>
                <a:lnTo>
                  <a:pt x="7483" y="1358"/>
                </a:lnTo>
                <a:lnTo>
                  <a:pt x="7556" y="1358"/>
                </a:lnTo>
                <a:lnTo>
                  <a:pt x="7593" y="1321"/>
                </a:lnTo>
                <a:lnTo>
                  <a:pt x="7630" y="1248"/>
                </a:lnTo>
                <a:lnTo>
                  <a:pt x="7703" y="1138"/>
                </a:lnTo>
                <a:lnTo>
                  <a:pt x="7813" y="954"/>
                </a:lnTo>
                <a:lnTo>
                  <a:pt x="7923" y="808"/>
                </a:lnTo>
                <a:lnTo>
                  <a:pt x="8107" y="698"/>
                </a:lnTo>
                <a:lnTo>
                  <a:pt x="8290" y="624"/>
                </a:lnTo>
                <a:lnTo>
                  <a:pt x="8474" y="588"/>
                </a:lnTo>
                <a:lnTo>
                  <a:pt x="8694" y="551"/>
                </a:lnTo>
                <a:lnTo>
                  <a:pt x="9060" y="514"/>
                </a:lnTo>
                <a:close/>
                <a:moveTo>
                  <a:pt x="13279" y="9318"/>
                </a:moveTo>
                <a:lnTo>
                  <a:pt x="13426" y="9428"/>
                </a:lnTo>
                <a:lnTo>
                  <a:pt x="13426" y="9464"/>
                </a:lnTo>
                <a:lnTo>
                  <a:pt x="13352" y="9464"/>
                </a:lnTo>
                <a:lnTo>
                  <a:pt x="13242" y="9538"/>
                </a:lnTo>
                <a:lnTo>
                  <a:pt x="12985" y="9868"/>
                </a:lnTo>
                <a:lnTo>
                  <a:pt x="12692" y="10198"/>
                </a:lnTo>
                <a:lnTo>
                  <a:pt x="12362" y="10492"/>
                </a:lnTo>
                <a:lnTo>
                  <a:pt x="12032" y="10748"/>
                </a:lnTo>
                <a:lnTo>
                  <a:pt x="11445" y="11078"/>
                </a:lnTo>
                <a:lnTo>
                  <a:pt x="10858" y="11409"/>
                </a:lnTo>
                <a:lnTo>
                  <a:pt x="10638" y="11372"/>
                </a:lnTo>
                <a:lnTo>
                  <a:pt x="10418" y="11299"/>
                </a:lnTo>
                <a:lnTo>
                  <a:pt x="10234" y="11188"/>
                </a:lnTo>
                <a:lnTo>
                  <a:pt x="10051" y="11078"/>
                </a:lnTo>
                <a:lnTo>
                  <a:pt x="10491" y="11005"/>
                </a:lnTo>
                <a:lnTo>
                  <a:pt x="10895" y="10858"/>
                </a:lnTo>
                <a:lnTo>
                  <a:pt x="11298" y="10675"/>
                </a:lnTo>
                <a:lnTo>
                  <a:pt x="11702" y="10492"/>
                </a:lnTo>
                <a:lnTo>
                  <a:pt x="12142" y="10235"/>
                </a:lnTo>
                <a:lnTo>
                  <a:pt x="12545" y="9941"/>
                </a:lnTo>
                <a:lnTo>
                  <a:pt x="12912" y="9648"/>
                </a:lnTo>
                <a:lnTo>
                  <a:pt x="13279" y="9318"/>
                </a:lnTo>
                <a:close/>
                <a:moveTo>
                  <a:pt x="13609" y="9648"/>
                </a:moveTo>
                <a:lnTo>
                  <a:pt x="13719" y="9795"/>
                </a:lnTo>
                <a:lnTo>
                  <a:pt x="13792" y="9978"/>
                </a:lnTo>
                <a:lnTo>
                  <a:pt x="13939" y="10345"/>
                </a:lnTo>
                <a:lnTo>
                  <a:pt x="13939" y="10602"/>
                </a:lnTo>
                <a:lnTo>
                  <a:pt x="13939" y="10858"/>
                </a:lnTo>
                <a:lnTo>
                  <a:pt x="13866" y="10968"/>
                </a:lnTo>
                <a:lnTo>
                  <a:pt x="13829" y="10932"/>
                </a:lnTo>
                <a:lnTo>
                  <a:pt x="13719" y="10932"/>
                </a:lnTo>
                <a:lnTo>
                  <a:pt x="13719" y="10968"/>
                </a:lnTo>
                <a:lnTo>
                  <a:pt x="13609" y="11188"/>
                </a:lnTo>
                <a:lnTo>
                  <a:pt x="12765" y="11299"/>
                </a:lnTo>
                <a:lnTo>
                  <a:pt x="12912" y="11188"/>
                </a:lnTo>
                <a:lnTo>
                  <a:pt x="13316" y="10895"/>
                </a:lnTo>
                <a:lnTo>
                  <a:pt x="13682" y="10565"/>
                </a:lnTo>
                <a:lnTo>
                  <a:pt x="13756" y="10492"/>
                </a:lnTo>
                <a:lnTo>
                  <a:pt x="13756" y="10381"/>
                </a:lnTo>
                <a:lnTo>
                  <a:pt x="13719" y="10308"/>
                </a:lnTo>
                <a:lnTo>
                  <a:pt x="13609" y="10271"/>
                </a:lnTo>
                <a:lnTo>
                  <a:pt x="13536" y="10271"/>
                </a:lnTo>
                <a:lnTo>
                  <a:pt x="13462" y="10308"/>
                </a:lnTo>
                <a:lnTo>
                  <a:pt x="13059" y="10638"/>
                </a:lnTo>
                <a:lnTo>
                  <a:pt x="12655" y="10968"/>
                </a:lnTo>
                <a:lnTo>
                  <a:pt x="12398" y="11152"/>
                </a:lnTo>
                <a:lnTo>
                  <a:pt x="12325" y="11225"/>
                </a:lnTo>
                <a:lnTo>
                  <a:pt x="12252" y="11372"/>
                </a:lnTo>
                <a:lnTo>
                  <a:pt x="11665" y="11409"/>
                </a:lnTo>
                <a:lnTo>
                  <a:pt x="11481" y="11445"/>
                </a:lnTo>
                <a:lnTo>
                  <a:pt x="11775" y="11299"/>
                </a:lnTo>
                <a:lnTo>
                  <a:pt x="12068" y="11115"/>
                </a:lnTo>
                <a:lnTo>
                  <a:pt x="12362" y="10932"/>
                </a:lnTo>
                <a:lnTo>
                  <a:pt x="12655" y="10748"/>
                </a:lnTo>
                <a:lnTo>
                  <a:pt x="12912" y="10492"/>
                </a:lnTo>
                <a:lnTo>
                  <a:pt x="13132" y="10271"/>
                </a:lnTo>
                <a:lnTo>
                  <a:pt x="13352" y="10015"/>
                </a:lnTo>
                <a:lnTo>
                  <a:pt x="13572" y="9721"/>
                </a:lnTo>
                <a:lnTo>
                  <a:pt x="13609" y="9648"/>
                </a:lnTo>
                <a:close/>
                <a:moveTo>
                  <a:pt x="9060" y="1"/>
                </a:moveTo>
                <a:lnTo>
                  <a:pt x="8804" y="37"/>
                </a:lnTo>
                <a:lnTo>
                  <a:pt x="8547" y="37"/>
                </a:lnTo>
                <a:lnTo>
                  <a:pt x="8290" y="111"/>
                </a:lnTo>
                <a:lnTo>
                  <a:pt x="8033" y="184"/>
                </a:lnTo>
                <a:lnTo>
                  <a:pt x="7813" y="294"/>
                </a:lnTo>
                <a:lnTo>
                  <a:pt x="7593" y="441"/>
                </a:lnTo>
                <a:lnTo>
                  <a:pt x="7410" y="624"/>
                </a:lnTo>
                <a:lnTo>
                  <a:pt x="7300" y="844"/>
                </a:lnTo>
                <a:lnTo>
                  <a:pt x="6896" y="624"/>
                </a:lnTo>
                <a:lnTo>
                  <a:pt x="6493" y="441"/>
                </a:lnTo>
                <a:lnTo>
                  <a:pt x="6273" y="367"/>
                </a:lnTo>
                <a:lnTo>
                  <a:pt x="6053" y="331"/>
                </a:lnTo>
                <a:lnTo>
                  <a:pt x="5612" y="331"/>
                </a:lnTo>
                <a:lnTo>
                  <a:pt x="5392" y="404"/>
                </a:lnTo>
                <a:lnTo>
                  <a:pt x="5209" y="477"/>
                </a:lnTo>
                <a:lnTo>
                  <a:pt x="5025" y="588"/>
                </a:lnTo>
                <a:lnTo>
                  <a:pt x="4842" y="734"/>
                </a:lnTo>
                <a:lnTo>
                  <a:pt x="4695" y="881"/>
                </a:lnTo>
                <a:lnTo>
                  <a:pt x="4585" y="1064"/>
                </a:lnTo>
                <a:lnTo>
                  <a:pt x="4512" y="1248"/>
                </a:lnTo>
                <a:lnTo>
                  <a:pt x="4475" y="1468"/>
                </a:lnTo>
                <a:lnTo>
                  <a:pt x="4182" y="1505"/>
                </a:lnTo>
                <a:lnTo>
                  <a:pt x="3888" y="1541"/>
                </a:lnTo>
                <a:lnTo>
                  <a:pt x="3595" y="1651"/>
                </a:lnTo>
                <a:lnTo>
                  <a:pt x="3338" y="1798"/>
                </a:lnTo>
                <a:lnTo>
                  <a:pt x="3081" y="1945"/>
                </a:lnTo>
                <a:lnTo>
                  <a:pt x="2861" y="2091"/>
                </a:lnTo>
                <a:lnTo>
                  <a:pt x="2641" y="2312"/>
                </a:lnTo>
                <a:lnTo>
                  <a:pt x="2421" y="2532"/>
                </a:lnTo>
                <a:lnTo>
                  <a:pt x="2238" y="2788"/>
                </a:lnTo>
                <a:lnTo>
                  <a:pt x="2091" y="3082"/>
                </a:lnTo>
                <a:lnTo>
                  <a:pt x="1981" y="3155"/>
                </a:lnTo>
                <a:lnTo>
                  <a:pt x="1834" y="3229"/>
                </a:lnTo>
                <a:lnTo>
                  <a:pt x="1504" y="3375"/>
                </a:lnTo>
                <a:lnTo>
                  <a:pt x="1211" y="3559"/>
                </a:lnTo>
                <a:lnTo>
                  <a:pt x="954" y="3779"/>
                </a:lnTo>
                <a:lnTo>
                  <a:pt x="697" y="3999"/>
                </a:lnTo>
                <a:lnTo>
                  <a:pt x="477" y="4256"/>
                </a:lnTo>
                <a:lnTo>
                  <a:pt x="330" y="4512"/>
                </a:lnTo>
                <a:lnTo>
                  <a:pt x="183" y="4769"/>
                </a:lnTo>
                <a:lnTo>
                  <a:pt x="73" y="5063"/>
                </a:lnTo>
                <a:lnTo>
                  <a:pt x="37" y="5319"/>
                </a:lnTo>
                <a:lnTo>
                  <a:pt x="0" y="5613"/>
                </a:lnTo>
                <a:lnTo>
                  <a:pt x="0" y="5906"/>
                </a:lnTo>
                <a:lnTo>
                  <a:pt x="73" y="6200"/>
                </a:lnTo>
                <a:lnTo>
                  <a:pt x="183" y="6493"/>
                </a:lnTo>
                <a:lnTo>
                  <a:pt x="294" y="6713"/>
                </a:lnTo>
                <a:lnTo>
                  <a:pt x="440" y="6933"/>
                </a:lnTo>
                <a:lnTo>
                  <a:pt x="660" y="7117"/>
                </a:lnTo>
                <a:lnTo>
                  <a:pt x="880" y="7300"/>
                </a:lnTo>
                <a:lnTo>
                  <a:pt x="1064" y="7374"/>
                </a:lnTo>
                <a:lnTo>
                  <a:pt x="1027" y="7594"/>
                </a:lnTo>
                <a:lnTo>
                  <a:pt x="1027" y="7814"/>
                </a:lnTo>
                <a:lnTo>
                  <a:pt x="1064" y="8034"/>
                </a:lnTo>
                <a:lnTo>
                  <a:pt x="1101" y="8217"/>
                </a:lnTo>
                <a:lnTo>
                  <a:pt x="1174" y="8437"/>
                </a:lnTo>
                <a:lnTo>
                  <a:pt x="1284" y="8621"/>
                </a:lnTo>
                <a:lnTo>
                  <a:pt x="1431" y="8804"/>
                </a:lnTo>
                <a:lnTo>
                  <a:pt x="1614" y="8988"/>
                </a:lnTo>
                <a:lnTo>
                  <a:pt x="1797" y="9098"/>
                </a:lnTo>
                <a:lnTo>
                  <a:pt x="1981" y="9208"/>
                </a:lnTo>
                <a:lnTo>
                  <a:pt x="2201" y="9281"/>
                </a:lnTo>
                <a:lnTo>
                  <a:pt x="2421" y="9318"/>
                </a:lnTo>
                <a:lnTo>
                  <a:pt x="2641" y="9354"/>
                </a:lnTo>
                <a:lnTo>
                  <a:pt x="2861" y="9318"/>
                </a:lnTo>
                <a:lnTo>
                  <a:pt x="3081" y="9281"/>
                </a:lnTo>
                <a:lnTo>
                  <a:pt x="3301" y="9208"/>
                </a:lnTo>
                <a:lnTo>
                  <a:pt x="3375" y="9354"/>
                </a:lnTo>
                <a:lnTo>
                  <a:pt x="3448" y="9501"/>
                </a:lnTo>
                <a:lnTo>
                  <a:pt x="3595" y="9648"/>
                </a:lnTo>
                <a:lnTo>
                  <a:pt x="3742" y="9758"/>
                </a:lnTo>
                <a:lnTo>
                  <a:pt x="3925" y="9868"/>
                </a:lnTo>
                <a:lnTo>
                  <a:pt x="4108" y="9905"/>
                </a:lnTo>
                <a:lnTo>
                  <a:pt x="4292" y="9941"/>
                </a:lnTo>
                <a:lnTo>
                  <a:pt x="4475" y="9941"/>
                </a:lnTo>
                <a:lnTo>
                  <a:pt x="4842" y="9905"/>
                </a:lnTo>
                <a:lnTo>
                  <a:pt x="5246" y="9795"/>
                </a:lnTo>
                <a:lnTo>
                  <a:pt x="5686" y="9648"/>
                </a:lnTo>
                <a:lnTo>
                  <a:pt x="6163" y="9574"/>
                </a:lnTo>
                <a:lnTo>
                  <a:pt x="6603" y="9574"/>
                </a:lnTo>
                <a:lnTo>
                  <a:pt x="7080" y="9611"/>
                </a:lnTo>
                <a:lnTo>
                  <a:pt x="7446" y="9648"/>
                </a:lnTo>
                <a:lnTo>
                  <a:pt x="7630" y="9648"/>
                </a:lnTo>
                <a:lnTo>
                  <a:pt x="7813" y="9611"/>
                </a:lnTo>
                <a:lnTo>
                  <a:pt x="7960" y="9721"/>
                </a:lnTo>
                <a:lnTo>
                  <a:pt x="8143" y="9795"/>
                </a:lnTo>
                <a:lnTo>
                  <a:pt x="8327" y="9831"/>
                </a:lnTo>
                <a:lnTo>
                  <a:pt x="8547" y="9868"/>
                </a:lnTo>
                <a:lnTo>
                  <a:pt x="9024" y="9905"/>
                </a:lnTo>
                <a:lnTo>
                  <a:pt x="9391" y="9868"/>
                </a:lnTo>
                <a:lnTo>
                  <a:pt x="9501" y="9868"/>
                </a:lnTo>
                <a:lnTo>
                  <a:pt x="9354" y="10161"/>
                </a:lnTo>
                <a:lnTo>
                  <a:pt x="9317" y="10308"/>
                </a:lnTo>
                <a:lnTo>
                  <a:pt x="9281" y="10492"/>
                </a:lnTo>
                <a:lnTo>
                  <a:pt x="9317" y="10638"/>
                </a:lnTo>
                <a:lnTo>
                  <a:pt x="9354" y="10785"/>
                </a:lnTo>
                <a:lnTo>
                  <a:pt x="9464" y="11078"/>
                </a:lnTo>
                <a:lnTo>
                  <a:pt x="9647" y="11335"/>
                </a:lnTo>
                <a:lnTo>
                  <a:pt x="9831" y="11519"/>
                </a:lnTo>
                <a:lnTo>
                  <a:pt x="9977" y="11629"/>
                </a:lnTo>
                <a:lnTo>
                  <a:pt x="10198" y="11739"/>
                </a:lnTo>
                <a:lnTo>
                  <a:pt x="10381" y="11812"/>
                </a:lnTo>
                <a:lnTo>
                  <a:pt x="10821" y="11922"/>
                </a:lnTo>
                <a:lnTo>
                  <a:pt x="11298" y="11959"/>
                </a:lnTo>
                <a:lnTo>
                  <a:pt x="11775" y="11922"/>
                </a:lnTo>
                <a:lnTo>
                  <a:pt x="12215" y="11885"/>
                </a:lnTo>
                <a:lnTo>
                  <a:pt x="13095" y="11775"/>
                </a:lnTo>
                <a:lnTo>
                  <a:pt x="13939" y="11665"/>
                </a:lnTo>
                <a:lnTo>
                  <a:pt x="14343" y="11555"/>
                </a:lnTo>
                <a:lnTo>
                  <a:pt x="14746" y="11409"/>
                </a:lnTo>
                <a:lnTo>
                  <a:pt x="15076" y="11262"/>
                </a:lnTo>
                <a:lnTo>
                  <a:pt x="15370" y="11042"/>
                </a:lnTo>
                <a:lnTo>
                  <a:pt x="15626" y="10785"/>
                </a:lnTo>
                <a:lnTo>
                  <a:pt x="15847" y="10528"/>
                </a:lnTo>
                <a:lnTo>
                  <a:pt x="16030" y="10235"/>
                </a:lnTo>
                <a:lnTo>
                  <a:pt x="16213" y="9941"/>
                </a:lnTo>
                <a:lnTo>
                  <a:pt x="16360" y="9648"/>
                </a:lnTo>
                <a:lnTo>
                  <a:pt x="16433" y="9318"/>
                </a:lnTo>
                <a:lnTo>
                  <a:pt x="16507" y="8988"/>
                </a:lnTo>
                <a:lnTo>
                  <a:pt x="16543" y="8657"/>
                </a:lnTo>
                <a:lnTo>
                  <a:pt x="16507" y="8327"/>
                </a:lnTo>
                <a:lnTo>
                  <a:pt x="16470" y="7997"/>
                </a:lnTo>
                <a:lnTo>
                  <a:pt x="16690" y="7447"/>
                </a:lnTo>
                <a:lnTo>
                  <a:pt x="16837" y="6933"/>
                </a:lnTo>
                <a:lnTo>
                  <a:pt x="16910" y="6347"/>
                </a:lnTo>
                <a:lnTo>
                  <a:pt x="16910" y="5796"/>
                </a:lnTo>
                <a:lnTo>
                  <a:pt x="16837" y="5429"/>
                </a:lnTo>
                <a:lnTo>
                  <a:pt x="16727" y="5063"/>
                </a:lnTo>
                <a:lnTo>
                  <a:pt x="16654" y="4916"/>
                </a:lnTo>
                <a:lnTo>
                  <a:pt x="16543" y="4769"/>
                </a:lnTo>
                <a:lnTo>
                  <a:pt x="16397" y="4659"/>
                </a:lnTo>
                <a:lnTo>
                  <a:pt x="16250" y="4586"/>
                </a:lnTo>
                <a:lnTo>
                  <a:pt x="16250" y="4146"/>
                </a:lnTo>
                <a:lnTo>
                  <a:pt x="16177" y="3742"/>
                </a:lnTo>
                <a:lnTo>
                  <a:pt x="16030" y="3375"/>
                </a:lnTo>
                <a:lnTo>
                  <a:pt x="15773" y="3009"/>
                </a:lnTo>
                <a:lnTo>
                  <a:pt x="15626" y="2825"/>
                </a:lnTo>
                <a:lnTo>
                  <a:pt x="15443" y="2642"/>
                </a:lnTo>
                <a:lnTo>
                  <a:pt x="15223" y="2495"/>
                </a:lnTo>
                <a:lnTo>
                  <a:pt x="15003" y="2385"/>
                </a:lnTo>
                <a:lnTo>
                  <a:pt x="14746" y="2238"/>
                </a:lnTo>
                <a:lnTo>
                  <a:pt x="14526" y="2055"/>
                </a:lnTo>
                <a:lnTo>
                  <a:pt x="14379" y="1835"/>
                </a:lnTo>
                <a:lnTo>
                  <a:pt x="14233" y="1578"/>
                </a:lnTo>
                <a:lnTo>
                  <a:pt x="14123" y="1358"/>
                </a:lnTo>
                <a:lnTo>
                  <a:pt x="13976" y="1138"/>
                </a:lnTo>
                <a:lnTo>
                  <a:pt x="13829" y="991"/>
                </a:lnTo>
                <a:lnTo>
                  <a:pt x="13682" y="808"/>
                </a:lnTo>
                <a:lnTo>
                  <a:pt x="13499" y="698"/>
                </a:lnTo>
                <a:lnTo>
                  <a:pt x="13279" y="588"/>
                </a:lnTo>
                <a:lnTo>
                  <a:pt x="13059" y="514"/>
                </a:lnTo>
                <a:lnTo>
                  <a:pt x="12802" y="441"/>
                </a:lnTo>
                <a:lnTo>
                  <a:pt x="12362" y="441"/>
                </a:lnTo>
                <a:lnTo>
                  <a:pt x="11885" y="477"/>
                </a:lnTo>
                <a:lnTo>
                  <a:pt x="11408" y="588"/>
                </a:lnTo>
                <a:lnTo>
                  <a:pt x="10968" y="698"/>
                </a:lnTo>
                <a:lnTo>
                  <a:pt x="10821" y="514"/>
                </a:lnTo>
                <a:lnTo>
                  <a:pt x="10601" y="331"/>
                </a:lnTo>
                <a:lnTo>
                  <a:pt x="10381" y="221"/>
                </a:lnTo>
                <a:lnTo>
                  <a:pt x="10124" y="147"/>
                </a:lnTo>
                <a:lnTo>
                  <a:pt x="9867" y="74"/>
                </a:lnTo>
                <a:lnTo>
                  <a:pt x="9574" y="37"/>
                </a:lnTo>
                <a:lnTo>
                  <a:pt x="9060" y="1"/>
                </a:lnTo>
                <a:close/>
              </a:path>
            </a:pathLst>
          </a:custGeom>
          <a:solidFill>
            <a:srgbClr val="3C78D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A4C2F4"/>
              </a:solidFill>
              <a:latin typeface="Arial"/>
              <a:ea typeface="Arial"/>
              <a:cs typeface="Arial"/>
              <a:sym typeface="Arial"/>
            </a:endParaRPr>
          </a:p>
        </p:txBody>
      </p:sp>
      <p:sp>
        <p:nvSpPr>
          <p:cNvPr id="961" name="Google Shape;961;p42"/>
          <p:cNvSpPr/>
          <p:nvPr/>
        </p:nvSpPr>
        <p:spPr>
          <a:xfrm rot="-5400000">
            <a:off x="2883755" y="3982230"/>
            <a:ext cx="279906" cy="357966"/>
          </a:xfrm>
          <a:custGeom>
            <a:avLst/>
            <a:gdLst/>
            <a:ahLst/>
            <a:cxnLst/>
            <a:rect l="l" t="t" r="r" b="b"/>
            <a:pathLst>
              <a:path w="9868" h="12620" extrusionOk="0">
                <a:moveTo>
                  <a:pt x="4182" y="661"/>
                </a:moveTo>
                <a:lnTo>
                  <a:pt x="4182" y="918"/>
                </a:lnTo>
                <a:lnTo>
                  <a:pt x="4182" y="1431"/>
                </a:lnTo>
                <a:lnTo>
                  <a:pt x="4145" y="2202"/>
                </a:lnTo>
                <a:lnTo>
                  <a:pt x="3925" y="2165"/>
                </a:lnTo>
                <a:lnTo>
                  <a:pt x="3962" y="2018"/>
                </a:lnTo>
                <a:lnTo>
                  <a:pt x="3962" y="1835"/>
                </a:lnTo>
                <a:lnTo>
                  <a:pt x="3889" y="1468"/>
                </a:lnTo>
                <a:lnTo>
                  <a:pt x="3852" y="1101"/>
                </a:lnTo>
                <a:lnTo>
                  <a:pt x="3889" y="918"/>
                </a:lnTo>
                <a:lnTo>
                  <a:pt x="3962" y="771"/>
                </a:lnTo>
                <a:lnTo>
                  <a:pt x="3999" y="698"/>
                </a:lnTo>
                <a:lnTo>
                  <a:pt x="4072" y="661"/>
                </a:lnTo>
                <a:close/>
                <a:moveTo>
                  <a:pt x="1541" y="404"/>
                </a:moveTo>
                <a:lnTo>
                  <a:pt x="1578" y="441"/>
                </a:lnTo>
                <a:lnTo>
                  <a:pt x="1614" y="514"/>
                </a:lnTo>
                <a:lnTo>
                  <a:pt x="1614" y="1138"/>
                </a:lnTo>
                <a:lnTo>
                  <a:pt x="1688" y="2202"/>
                </a:lnTo>
                <a:lnTo>
                  <a:pt x="1284" y="2238"/>
                </a:lnTo>
                <a:lnTo>
                  <a:pt x="1211" y="2238"/>
                </a:lnTo>
                <a:lnTo>
                  <a:pt x="1211" y="1871"/>
                </a:lnTo>
                <a:lnTo>
                  <a:pt x="1174" y="1505"/>
                </a:lnTo>
                <a:lnTo>
                  <a:pt x="1211" y="1211"/>
                </a:lnTo>
                <a:lnTo>
                  <a:pt x="1248" y="954"/>
                </a:lnTo>
                <a:lnTo>
                  <a:pt x="1358" y="404"/>
                </a:lnTo>
                <a:close/>
                <a:moveTo>
                  <a:pt x="3815" y="2678"/>
                </a:moveTo>
                <a:lnTo>
                  <a:pt x="4439" y="2715"/>
                </a:lnTo>
                <a:lnTo>
                  <a:pt x="5026" y="2789"/>
                </a:lnTo>
                <a:lnTo>
                  <a:pt x="5026" y="2825"/>
                </a:lnTo>
                <a:lnTo>
                  <a:pt x="5136" y="3485"/>
                </a:lnTo>
                <a:lnTo>
                  <a:pt x="3925" y="3559"/>
                </a:lnTo>
                <a:lnTo>
                  <a:pt x="2678" y="3632"/>
                </a:lnTo>
                <a:lnTo>
                  <a:pt x="1358" y="3669"/>
                </a:lnTo>
                <a:lnTo>
                  <a:pt x="917" y="3706"/>
                </a:lnTo>
                <a:lnTo>
                  <a:pt x="477" y="3742"/>
                </a:lnTo>
                <a:lnTo>
                  <a:pt x="441" y="3229"/>
                </a:lnTo>
                <a:lnTo>
                  <a:pt x="441" y="2972"/>
                </a:lnTo>
                <a:lnTo>
                  <a:pt x="404" y="2862"/>
                </a:lnTo>
                <a:lnTo>
                  <a:pt x="331" y="2752"/>
                </a:lnTo>
                <a:lnTo>
                  <a:pt x="587" y="2789"/>
                </a:lnTo>
                <a:lnTo>
                  <a:pt x="807" y="2789"/>
                </a:lnTo>
                <a:lnTo>
                  <a:pt x="1284" y="2752"/>
                </a:lnTo>
                <a:lnTo>
                  <a:pt x="1945" y="2678"/>
                </a:lnTo>
                <a:close/>
                <a:moveTo>
                  <a:pt x="4916" y="3999"/>
                </a:moveTo>
                <a:lnTo>
                  <a:pt x="4989" y="4072"/>
                </a:lnTo>
                <a:lnTo>
                  <a:pt x="5136" y="4109"/>
                </a:lnTo>
                <a:lnTo>
                  <a:pt x="5209" y="4072"/>
                </a:lnTo>
                <a:lnTo>
                  <a:pt x="5246" y="4623"/>
                </a:lnTo>
                <a:lnTo>
                  <a:pt x="5209" y="5173"/>
                </a:lnTo>
                <a:lnTo>
                  <a:pt x="5173" y="5430"/>
                </a:lnTo>
                <a:lnTo>
                  <a:pt x="5099" y="5723"/>
                </a:lnTo>
                <a:lnTo>
                  <a:pt x="4989" y="5980"/>
                </a:lnTo>
                <a:lnTo>
                  <a:pt x="4806" y="6200"/>
                </a:lnTo>
                <a:lnTo>
                  <a:pt x="4659" y="6310"/>
                </a:lnTo>
                <a:lnTo>
                  <a:pt x="4476" y="6420"/>
                </a:lnTo>
                <a:lnTo>
                  <a:pt x="4292" y="6457"/>
                </a:lnTo>
                <a:lnTo>
                  <a:pt x="4072" y="6493"/>
                </a:lnTo>
                <a:lnTo>
                  <a:pt x="3632" y="6530"/>
                </a:lnTo>
                <a:lnTo>
                  <a:pt x="3265" y="6567"/>
                </a:lnTo>
                <a:lnTo>
                  <a:pt x="2605" y="6567"/>
                </a:lnTo>
                <a:lnTo>
                  <a:pt x="2642" y="6493"/>
                </a:lnTo>
                <a:lnTo>
                  <a:pt x="2678" y="6383"/>
                </a:lnTo>
                <a:lnTo>
                  <a:pt x="2788" y="6310"/>
                </a:lnTo>
                <a:lnTo>
                  <a:pt x="2825" y="6273"/>
                </a:lnTo>
                <a:lnTo>
                  <a:pt x="2825" y="6237"/>
                </a:lnTo>
                <a:lnTo>
                  <a:pt x="2788" y="6200"/>
                </a:lnTo>
                <a:lnTo>
                  <a:pt x="2715" y="6200"/>
                </a:lnTo>
                <a:lnTo>
                  <a:pt x="2605" y="6237"/>
                </a:lnTo>
                <a:lnTo>
                  <a:pt x="2458" y="6310"/>
                </a:lnTo>
                <a:lnTo>
                  <a:pt x="2348" y="6420"/>
                </a:lnTo>
                <a:lnTo>
                  <a:pt x="2311" y="6567"/>
                </a:lnTo>
                <a:lnTo>
                  <a:pt x="1724" y="6493"/>
                </a:lnTo>
                <a:lnTo>
                  <a:pt x="1541" y="6457"/>
                </a:lnTo>
                <a:lnTo>
                  <a:pt x="1688" y="6420"/>
                </a:lnTo>
                <a:lnTo>
                  <a:pt x="2055" y="6383"/>
                </a:lnTo>
                <a:lnTo>
                  <a:pt x="2201" y="6310"/>
                </a:lnTo>
                <a:lnTo>
                  <a:pt x="2275" y="6237"/>
                </a:lnTo>
                <a:lnTo>
                  <a:pt x="2311" y="6163"/>
                </a:lnTo>
                <a:lnTo>
                  <a:pt x="2311" y="6090"/>
                </a:lnTo>
                <a:lnTo>
                  <a:pt x="2275" y="6016"/>
                </a:lnTo>
                <a:lnTo>
                  <a:pt x="2238" y="5980"/>
                </a:lnTo>
                <a:lnTo>
                  <a:pt x="2201" y="5943"/>
                </a:lnTo>
                <a:lnTo>
                  <a:pt x="2055" y="5943"/>
                </a:lnTo>
                <a:lnTo>
                  <a:pt x="1981" y="6016"/>
                </a:lnTo>
                <a:lnTo>
                  <a:pt x="1798" y="6053"/>
                </a:lnTo>
                <a:lnTo>
                  <a:pt x="1394" y="6127"/>
                </a:lnTo>
                <a:lnTo>
                  <a:pt x="1138" y="6200"/>
                </a:lnTo>
                <a:lnTo>
                  <a:pt x="917" y="6273"/>
                </a:lnTo>
                <a:lnTo>
                  <a:pt x="807" y="6200"/>
                </a:lnTo>
                <a:lnTo>
                  <a:pt x="697" y="6127"/>
                </a:lnTo>
                <a:lnTo>
                  <a:pt x="661" y="5980"/>
                </a:lnTo>
                <a:lnTo>
                  <a:pt x="624" y="5870"/>
                </a:lnTo>
                <a:lnTo>
                  <a:pt x="624" y="5870"/>
                </a:lnTo>
                <a:lnTo>
                  <a:pt x="844" y="5906"/>
                </a:lnTo>
                <a:lnTo>
                  <a:pt x="1504" y="5906"/>
                </a:lnTo>
                <a:lnTo>
                  <a:pt x="1724" y="5870"/>
                </a:lnTo>
                <a:lnTo>
                  <a:pt x="1945" y="5833"/>
                </a:lnTo>
                <a:lnTo>
                  <a:pt x="1981" y="5796"/>
                </a:lnTo>
                <a:lnTo>
                  <a:pt x="2018" y="5760"/>
                </a:lnTo>
                <a:lnTo>
                  <a:pt x="2055" y="5650"/>
                </a:lnTo>
                <a:lnTo>
                  <a:pt x="1981" y="5540"/>
                </a:lnTo>
                <a:lnTo>
                  <a:pt x="1945" y="5503"/>
                </a:lnTo>
                <a:lnTo>
                  <a:pt x="1504" y="5503"/>
                </a:lnTo>
                <a:lnTo>
                  <a:pt x="1101" y="5540"/>
                </a:lnTo>
                <a:lnTo>
                  <a:pt x="844" y="5576"/>
                </a:lnTo>
                <a:lnTo>
                  <a:pt x="587" y="5576"/>
                </a:lnTo>
                <a:lnTo>
                  <a:pt x="587" y="5356"/>
                </a:lnTo>
                <a:lnTo>
                  <a:pt x="734" y="5430"/>
                </a:lnTo>
                <a:lnTo>
                  <a:pt x="881" y="5466"/>
                </a:lnTo>
                <a:lnTo>
                  <a:pt x="1211" y="5466"/>
                </a:lnTo>
                <a:lnTo>
                  <a:pt x="1541" y="5393"/>
                </a:lnTo>
                <a:lnTo>
                  <a:pt x="1835" y="5246"/>
                </a:lnTo>
                <a:lnTo>
                  <a:pt x="1871" y="5173"/>
                </a:lnTo>
                <a:lnTo>
                  <a:pt x="1908" y="5099"/>
                </a:lnTo>
                <a:lnTo>
                  <a:pt x="1908" y="5026"/>
                </a:lnTo>
                <a:lnTo>
                  <a:pt x="1871" y="4953"/>
                </a:lnTo>
                <a:lnTo>
                  <a:pt x="1835" y="4916"/>
                </a:lnTo>
                <a:lnTo>
                  <a:pt x="1761" y="4879"/>
                </a:lnTo>
                <a:lnTo>
                  <a:pt x="1724" y="4879"/>
                </a:lnTo>
                <a:lnTo>
                  <a:pt x="1614" y="4916"/>
                </a:lnTo>
                <a:lnTo>
                  <a:pt x="1358" y="5026"/>
                </a:lnTo>
                <a:lnTo>
                  <a:pt x="1101" y="5099"/>
                </a:lnTo>
                <a:lnTo>
                  <a:pt x="844" y="5099"/>
                </a:lnTo>
                <a:lnTo>
                  <a:pt x="551" y="5063"/>
                </a:lnTo>
                <a:lnTo>
                  <a:pt x="551" y="4916"/>
                </a:lnTo>
                <a:lnTo>
                  <a:pt x="844" y="4879"/>
                </a:lnTo>
                <a:lnTo>
                  <a:pt x="1138" y="4879"/>
                </a:lnTo>
                <a:lnTo>
                  <a:pt x="1724" y="4769"/>
                </a:lnTo>
                <a:lnTo>
                  <a:pt x="1908" y="4696"/>
                </a:lnTo>
                <a:lnTo>
                  <a:pt x="2091" y="4586"/>
                </a:lnTo>
                <a:lnTo>
                  <a:pt x="2128" y="4513"/>
                </a:lnTo>
                <a:lnTo>
                  <a:pt x="2165" y="4439"/>
                </a:lnTo>
                <a:lnTo>
                  <a:pt x="2128" y="4329"/>
                </a:lnTo>
                <a:lnTo>
                  <a:pt x="2055" y="4256"/>
                </a:lnTo>
                <a:lnTo>
                  <a:pt x="1945" y="4182"/>
                </a:lnTo>
                <a:lnTo>
                  <a:pt x="1871" y="4182"/>
                </a:lnTo>
                <a:lnTo>
                  <a:pt x="1835" y="4219"/>
                </a:lnTo>
                <a:lnTo>
                  <a:pt x="1761" y="4256"/>
                </a:lnTo>
                <a:lnTo>
                  <a:pt x="1724" y="4329"/>
                </a:lnTo>
                <a:lnTo>
                  <a:pt x="1468" y="4403"/>
                </a:lnTo>
                <a:lnTo>
                  <a:pt x="991" y="4476"/>
                </a:lnTo>
                <a:lnTo>
                  <a:pt x="551" y="4586"/>
                </a:lnTo>
                <a:lnTo>
                  <a:pt x="514" y="4146"/>
                </a:lnTo>
                <a:lnTo>
                  <a:pt x="1358" y="4146"/>
                </a:lnTo>
                <a:lnTo>
                  <a:pt x="2678" y="4109"/>
                </a:lnTo>
                <a:lnTo>
                  <a:pt x="3815" y="4072"/>
                </a:lnTo>
                <a:lnTo>
                  <a:pt x="4916" y="3999"/>
                </a:lnTo>
                <a:close/>
                <a:moveTo>
                  <a:pt x="1211" y="1"/>
                </a:moveTo>
                <a:lnTo>
                  <a:pt x="1101" y="37"/>
                </a:lnTo>
                <a:lnTo>
                  <a:pt x="1028" y="147"/>
                </a:lnTo>
                <a:lnTo>
                  <a:pt x="881" y="771"/>
                </a:lnTo>
                <a:lnTo>
                  <a:pt x="807" y="1395"/>
                </a:lnTo>
                <a:lnTo>
                  <a:pt x="807" y="1835"/>
                </a:lnTo>
                <a:lnTo>
                  <a:pt x="807" y="2092"/>
                </a:lnTo>
                <a:lnTo>
                  <a:pt x="881" y="2312"/>
                </a:lnTo>
                <a:lnTo>
                  <a:pt x="551" y="2385"/>
                </a:lnTo>
                <a:lnTo>
                  <a:pt x="367" y="2458"/>
                </a:lnTo>
                <a:lnTo>
                  <a:pt x="221" y="2568"/>
                </a:lnTo>
                <a:lnTo>
                  <a:pt x="184" y="2605"/>
                </a:lnTo>
                <a:lnTo>
                  <a:pt x="147" y="2678"/>
                </a:lnTo>
                <a:lnTo>
                  <a:pt x="37" y="2825"/>
                </a:lnTo>
                <a:lnTo>
                  <a:pt x="37" y="3009"/>
                </a:lnTo>
                <a:lnTo>
                  <a:pt x="37" y="3375"/>
                </a:lnTo>
                <a:lnTo>
                  <a:pt x="37" y="3852"/>
                </a:lnTo>
                <a:lnTo>
                  <a:pt x="37" y="3889"/>
                </a:lnTo>
                <a:lnTo>
                  <a:pt x="0" y="3962"/>
                </a:lnTo>
                <a:lnTo>
                  <a:pt x="37" y="4072"/>
                </a:lnTo>
                <a:lnTo>
                  <a:pt x="74" y="4439"/>
                </a:lnTo>
                <a:lnTo>
                  <a:pt x="110" y="5540"/>
                </a:lnTo>
                <a:lnTo>
                  <a:pt x="110" y="5943"/>
                </a:lnTo>
                <a:lnTo>
                  <a:pt x="184" y="6127"/>
                </a:lnTo>
                <a:lnTo>
                  <a:pt x="257" y="6310"/>
                </a:lnTo>
                <a:lnTo>
                  <a:pt x="367" y="6457"/>
                </a:lnTo>
                <a:lnTo>
                  <a:pt x="477" y="6567"/>
                </a:lnTo>
                <a:lnTo>
                  <a:pt x="624" y="6677"/>
                </a:lnTo>
                <a:lnTo>
                  <a:pt x="771" y="6750"/>
                </a:lnTo>
                <a:lnTo>
                  <a:pt x="1101" y="6860"/>
                </a:lnTo>
                <a:lnTo>
                  <a:pt x="1468" y="6934"/>
                </a:lnTo>
                <a:lnTo>
                  <a:pt x="2091" y="7007"/>
                </a:lnTo>
                <a:lnTo>
                  <a:pt x="2678" y="7044"/>
                </a:lnTo>
                <a:lnTo>
                  <a:pt x="2605" y="7264"/>
                </a:lnTo>
                <a:lnTo>
                  <a:pt x="2605" y="7484"/>
                </a:lnTo>
                <a:lnTo>
                  <a:pt x="2605" y="7887"/>
                </a:lnTo>
                <a:lnTo>
                  <a:pt x="2605" y="8548"/>
                </a:lnTo>
                <a:lnTo>
                  <a:pt x="2678" y="9208"/>
                </a:lnTo>
                <a:lnTo>
                  <a:pt x="2825" y="10455"/>
                </a:lnTo>
                <a:lnTo>
                  <a:pt x="3045" y="11665"/>
                </a:lnTo>
                <a:lnTo>
                  <a:pt x="3118" y="11922"/>
                </a:lnTo>
                <a:lnTo>
                  <a:pt x="3228" y="12106"/>
                </a:lnTo>
                <a:lnTo>
                  <a:pt x="3375" y="12252"/>
                </a:lnTo>
                <a:lnTo>
                  <a:pt x="3595" y="12399"/>
                </a:lnTo>
                <a:lnTo>
                  <a:pt x="3779" y="12472"/>
                </a:lnTo>
                <a:lnTo>
                  <a:pt x="3999" y="12546"/>
                </a:lnTo>
                <a:lnTo>
                  <a:pt x="4476" y="12619"/>
                </a:lnTo>
                <a:lnTo>
                  <a:pt x="4732" y="12582"/>
                </a:lnTo>
                <a:lnTo>
                  <a:pt x="4952" y="12509"/>
                </a:lnTo>
                <a:lnTo>
                  <a:pt x="5136" y="12399"/>
                </a:lnTo>
                <a:lnTo>
                  <a:pt x="5283" y="12216"/>
                </a:lnTo>
                <a:lnTo>
                  <a:pt x="5429" y="12032"/>
                </a:lnTo>
                <a:lnTo>
                  <a:pt x="5503" y="11812"/>
                </a:lnTo>
                <a:lnTo>
                  <a:pt x="5576" y="11592"/>
                </a:lnTo>
                <a:lnTo>
                  <a:pt x="5613" y="11372"/>
                </a:lnTo>
                <a:lnTo>
                  <a:pt x="5613" y="11079"/>
                </a:lnTo>
                <a:lnTo>
                  <a:pt x="5613" y="10785"/>
                </a:lnTo>
                <a:lnTo>
                  <a:pt x="5539" y="10162"/>
                </a:lnTo>
                <a:lnTo>
                  <a:pt x="5539" y="9538"/>
                </a:lnTo>
                <a:lnTo>
                  <a:pt x="5649" y="8951"/>
                </a:lnTo>
                <a:lnTo>
                  <a:pt x="5723" y="8658"/>
                </a:lnTo>
                <a:lnTo>
                  <a:pt x="5833" y="8364"/>
                </a:lnTo>
                <a:lnTo>
                  <a:pt x="5980" y="8071"/>
                </a:lnTo>
                <a:lnTo>
                  <a:pt x="6090" y="7961"/>
                </a:lnTo>
                <a:lnTo>
                  <a:pt x="6200" y="7851"/>
                </a:lnTo>
                <a:lnTo>
                  <a:pt x="6273" y="7814"/>
                </a:lnTo>
                <a:lnTo>
                  <a:pt x="6310" y="7814"/>
                </a:lnTo>
                <a:lnTo>
                  <a:pt x="6456" y="7887"/>
                </a:lnTo>
                <a:lnTo>
                  <a:pt x="6530" y="7997"/>
                </a:lnTo>
                <a:lnTo>
                  <a:pt x="6603" y="8144"/>
                </a:lnTo>
                <a:lnTo>
                  <a:pt x="6640" y="8291"/>
                </a:lnTo>
                <a:lnTo>
                  <a:pt x="6603" y="8474"/>
                </a:lnTo>
                <a:lnTo>
                  <a:pt x="6566" y="8804"/>
                </a:lnTo>
                <a:lnTo>
                  <a:pt x="6530" y="9208"/>
                </a:lnTo>
                <a:lnTo>
                  <a:pt x="6566" y="9428"/>
                </a:lnTo>
                <a:lnTo>
                  <a:pt x="6603" y="9648"/>
                </a:lnTo>
                <a:lnTo>
                  <a:pt x="6676" y="9868"/>
                </a:lnTo>
                <a:lnTo>
                  <a:pt x="6787" y="10051"/>
                </a:lnTo>
                <a:lnTo>
                  <a:pt x="6970" y="10162"/>
                </a:lnTo>
                <a:lnTo>
                  <a:pt x="7153" y="10272"/>
                </a:lnTo>
                <a:lnTo>
                  <a:pt x="7447" y="10345"/>
                </a:lnTo>
                <a:lnTo>
                  <a:pt x="7777" y="10382"/>
                </a:lnTo>
                <a:lnTo>
                  <a:pt x="8437" y="10382"/>
                </a:lnTo>
                <a:lnTo>
                  <a:pt x="9061" y="10308"/>
                </a:lnTo>
                <a:lnTo>
                  <a:pt x="9684" y="10162"/>
                </a:lnTo>
                <a:lnTo>
                  <a:pt x="9758" y="10125"/>
                </a:lnTo>
                <a:lnTo>
                  <a:pt x="9831" y="10051"/>
                </a:lnTo>
                <a:lnTo>
                  <a:pt x="9868" y="9941"/>
                </a:lnTo>
                <a:lnTo>
                  <a:pt x="9831" y="9868"/>
                </a:lnTo>
                <a:lnTo>
                  <a:pt x="9794" y="9758"/>
                </a:lnTo>
                <a:lnTo>
                  <a:pt x="9721" y="9685"/>
                </a:lnTo>
                <a:lnTo>
                  <a:pt x="9648" y="9648"/>
                </a:lnTo>
                <a:lnTo>
                  <a:pt x="9538" y="9648"/>
                </a:lnTo>
                <a:lnTo>
                  <a:pt x="8951" y="9758"/>
                </a:lnTo>
                <a:lnTo>
                  <a:pt x="8327" y="9831"/>
                </a:lnTo>
                <a:lnTo>
                  <a:pt x="7740" y="9831"/>
                </a:lnTo>
                <a:lnTo>
                  <a:pt x="7447" y="9795"/>
                </a:lnTo>
                <a:lnTo>
                  <a:pt x="7300" y="9721"/>
                </a:lnTo>
                <a:lnTo>
                  <a:pt x="7190" y="9648"/>
                </a:lnTo>
                <a:lnTo>
                  <a:pt x="7117" y="9575"/>
                </a:lnTo>
                <a:lnTo>
                  <a:pt x="7080" y="9465"/>
                </a:lnTo>
                <a:lnTo>
                  <a:pt x="7080" y="9208"/>
                </a:lnTo>
                <a:lnTo>
                  <a:pt x="7080" y="8914"/>
                </a:lnTo>
                <a:lnTo>
                  <a:pt x="7117" y="8694"/>
                </a:lnTo>
                <a:lnTo>
                  <a:pt x="7153" y="8474"/>
                </a:lnTo>
                <a:lnTo>
                  <a:pt x="7153" y="8254"/>
                </a:lnTo>
                <a:lnTo>
                  <a:pt x="7117" y="8034"/>
                </a:lnTo>
                <a:lnTo>
                  <a:pt x="7043" y="7851"/>
                </a:lnTo>
                <a:lnTo>
                  <a:pt x="6970" y="7667"/>
                </a:lnTo>
                <a:lnTo>
                  <a:pt x="6823" y="7520"/>
                </a:lnTo>
                <a:lnTo>
                  <a:pt x="6676" y="7410"/>
                </a:lnTo>
                <a:lnTo>
                  <a:pt x="6530" y="7337"/>
                </a:lnTo>
                <a:lnTo>
                  <a:pt x="6383" y="7300"/>
                </a:lnTo>
                <a:lnTo>
                  <a:pt x="6200" y="7300"/>
                </a:lnTo>
                <a:lnTo>
                  <a:pt x="6016" y="7337"/>
                </a:lnTo>
                <a:lnTo>
                  <a:pt x="5833" y="7447"/>
                </a:lnTo>
                <a:lnTo>
                  <a:pt x="5649" y="7594"/>
                </a:lnTo>
                <a:lnTo>
                  <a:pt x="5503" y="7814"/>
                </a:lnTo>
                <a:lnTo>
                  <a:pt x="5393" y="8034"/>
                </a:lnTo>
                <a:lnTo>
                  <a:pt x="5283" y="8291"/>
                </a:lnTo>
                <a:lnTo>
                  <a:pt x="5136" y="8768"/>
                </a:lnTo>
                <a:lnTo>
                  <a:pt x="5026" y="9281"/>
                </a:lnTo>
                <a:lnTo>
                  <a:pt x="4989" y="9795"/>
                </a:lnTo>
                <a:lnTo>
                  <a:pt x="5026" y="10308"/>
                </a:lnTo>
                <a:lnTo>
                  <a:pt x="5062" y="10858"/>
                </a:lnTo>
                <a:lnTo>
                  <a:pt x="5062" y="11372"/>
                </a:lnTo>
                <a:lnTo>
                  <a:pt x="5062" y="11519"/>
                </a:lnTo>
                <a:lnTo>
                  <a:pt x="5026" y="11665"/>
                </a:lnTo>
                <a:lnTo>
                  <a:pt x="4952" y="11775"/>
                </a:lnTo>
                <a:lnTo>
                  <a:pt x="4879" y="11886"/>
                </a:lnTo>
                <a:lnTo>
                  <a:pt x="4769" y="11959"/>
                </a:lnTo>
                <a:lnTo>
                  <a:pt x="4659" y="12032"/>
                </a:lnTo>
                <a:lnTo>
                  <a:pt x="4512" y="12069"/>
                </a:lnTo>
                <a:lnTo>
                  <a:pt x="4366" y="12069"/>
                </a:lnTo>
                <a:lnTo>
                  <a:pt x="4109" y="11996"/>
                </a:lnTo>
                <a:lnTo>
                  <a:pt x="3815" y="11922"/>
                </a:lnTo>
                <a:lnTo>
                  <a:pt x="3705" y="11849"/>
                </a:lnTo>
                <a:lnTo>
                  <a:pt x="3595" y="11739"/>
                </a:lnTo>
                <a:lnTo>
                  <a:pt x="3559" y="11592"/>
                </a:lnTo>
                <a:lnTo>
                  <a:pt x="3522" y="11445"/>
                </a:lnTo>
                <a:lnTo>
                  <a:pt x="3302" y="10272"/>
                </a:lnTo>
                <a:lnTo>
                  <a:pt x="3155" y="9061"/>
                </a:lnTo>
                <a:lnTo>
                  <a:pt x="3045" y="7887"/>
                </a:lnTo>
                <a:lnTo>
                  <a:pt x="3045" y="7484"/>
                </a:lnTo>
                <a:lnTo>
                  <a:pt x="3008" y="7264"/>
                </a:lnTo>
                <a:lnTo>
                  <a:pt x="2935" y="7044"/>
                </a:lnTo>
                <a:lnTo>
                  <a:pt x="3375" y="7044"/>
                </a:lnTo>
                <a:lnTo>
                  <a:pt x="3779" y="7007"/>
                </a:lnTo>
                <a:lnTo>
                  <a:pt x="4219" y="6970"/>
                </a:lnTo>
                <a:lnTo>
                  <a:pt x="4622" y="6860"/>
                </a:lnTo>
                <a:lnTo>
                  <a:pt x="4806" y="6787"/>
                </a:lnTo>
                <a:lnTo>
                  <a:pt x="4952" y="6677"/>
                </a:lnTo>
                <a:lnTo>
                  <a:pt x="5099" y="6603"/>
                </a:lnTo>
                <a:lnTo>
                  <a:pt x="5209" y="6493"/>
                </a:lnTo>
                <a:lnTo>
                  <a:pt x="5429" y="6200"/>
                </a:lnTo>
                <a:lnTo>
                  <a:pt x="5539" y="5906"/>
                </a:lnTo>
                <a:lnTo>
                  <a:pt x="5649" y="5576"/>
                </a:lnTo>
                <a:lnTo>
                  <a:pt x="5723" y="5210"/>
                </a:lnTo>
                <a:lnTo>
                  <a:pt x="5723" y="4806"/>
                </a:lnTo>
                <a:lnTo>
                  <a:pt x="5686" y="4036"/>
                </a:lnTo>
                <a:lnTo>
                  <a:pt x="5649" y="3559"/>
                </a:lnTo>
                <a:lnTo>
                  <a:pt x="5576" y="3082"/>
                </a:lnTo>
                <a:lnTo>
                  <a:pt x="5539" y="2789"/>
                </a:lnTo>
                <a:lnTo>
                  <a:pt x="5503" y="2678"/>
                </a:lnTo>
                <a:lnTo>
                  <a:pt x="5466" y="2568"/>
                </a:lnTo>
                <a:lnTo>
                  <a:pt x="5429" y="2422"/>
                </a:lnTo>
                <a:lnTo>
                  <a:pt x="5356" y="2348"/>
                </a:lnTo>
                <a:lnTo>
                  <a:pt x="5173" y="2238"/>
                </a:lnTo>
                <a:lnTo>
                  <a:pt x="5026" y="2202"/>
                </a:lnTo>
                <a:lnTo>
                  <a:pt x="4916" y="2202"/>
                </a:lnTo>
                <a:lnTo>
                  <a:pt x="4879" y="2238"/>
                </a:lnTo>
                <a:lnTo>
                  <a:pt x="4586" y="2238"/>
                </a:lnTo>
                <a:lnTo>
                  <a:pt x="4622" y="808"/>
                </a:lnTo>
                <a:lnTo>
                  <a:pt x="4586" y="551"/>
                </a:lnTo>
                <a:lnTo>
                  <a:pt x="4549" y="441"/>
                </a:lnTo>
                <a:lnTo>
                  <a:pt x="4512" y="331"/>
                </a:lnTo>
                <a:lnTo>
                  <a:pt x="4439" y="258"/>
                </a:lnTo>
                <a:lnTo>
                  <a:pt x="4329" y="221"/>
                </a:lnTo>
                <a:lnTo>
                  <a:pt x="4219" y="184"/>
                </a:lnTo>
                <a:lnTo>
                  <a:pt x="4072" y="221"/>
                </a:lnTo>
                <a:lnTo>
                  <a:pt x="3815" y="331"/>
                </a:lnTo>
                <a:lnTo>
                  <a:pt x="3705" y="404"/>
                </a:lnTo>
                <a:lnTo>
                  <a:pt x="3632" y="514"/>
                </a:lnTo>
                <a:lnTo>
                  <a:pt x="3522" y="734"/>
                </a:lnTo>
                <a:lnTo>
                  <a:pt x="3449" y="991"/>
                </a:lnTo>
                <a:lnTo>
                  <a:pt x="3485" y="1321"/>
                </a:lnTo>
                <a:lnTo>
                  <a:pt x="3522" y="1651"/>
                </a:lnTo>
                <a:lnTo>
                  <a:pt x="3559" y="1908"/>
                </a:lnTo>
                <a:lnTo>
                  <a:pt x="3669" y="2165"/>
                </a:lnTo>
                <a:lnTo>
                  <a:pt x="2091" y="2165"/>
                </a:lnTo>
                <a:lnTo>
                  <a:pt x="2055" y="1358"/>
                </a:lnTo>
                <a:lnTo>
                  <a:pt x="2018" y="514"/>
                </a:lnTo>
                <a:lnTo>
                  <a:pt x="2018" y="368"/>
                </a:lnTo>
                <a:lnTo>
                  <a:pt x="1945" y="221"/>
                </a:lnTo>
                <a:lnTo>
                  <a:pt x="1871" y="147"/>
                </a:lnTo>
                <a:lnTo>
                  <a:pt x="1761" y="74"/>
                </a:lnTo>
                <a:lnTo>
                  <a:pt x="1651" y="37"/>
                </a:lnTo>
                <a:lnTo>
                  <a:pt x="1504" y="1"/>
                </a:lnTo>
                <a:close/>
              </a:path>
            </a:pathLst>
          </a:custGeom>
          <a:solidFill>
            <a:srgbClr val="3C78D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A4C2F4"/>
              </a:solidFill>
              <a:latin typeface="Arial"/>
              <a:ea typeface="Arial"/>
              <a:cs typeface="Arial"/>
              <a:sym typeface="Arial"/>
            </a:endParaRPr>
          </a:p>
        </p:txBody>
      </p:sp>
      <p:sp>
        <p:nvSpPr>
          <p:cNvPr id="962" name="Google Shape;962;p42"/>
          <p:cNvSpPr/>
          <p:nvPr/>
        </p:nvSpPr>
        <p:spPr>
          <a:xfrm>
            <a:off x="2859048" y="4370196"/>
            <a:ext cx="377708" cy="426638"/>
          </a:xfrm>
          <a:custGeom>
            <a:avLst/>
            <a:gdLst/>
            <a:ahLst/>
            <a:cxnLst/>
            <a:rect l="l" t="t" r="r" b="b"/>
            <a:pathLst>
              <a:path w="13316" h="15041" extrusionOk="0">
                <a:moveTo>
                  <a:pt x="5466" y="1"/>
                </a:moveTo>
                <a:lnTo>
                  <a:pt x="5466" y="38"/>
                </a:lnTo>
                <a:lnTo>
                  <a:pt x="5576" y="1248"/>
                </a:lnTo>
                <a:lnTo>
                  <a:pt x="5612" y="1321"/>
                </a:lnTo>
                <a:lnTo>
                  <a:pt x="5649" y="1395"/>
                </a:lnTo>
                <a:lnTo>
                  <a:pt x="5759" y="1431"/>
                </a:lnTo>
                <a:lnTo>
                  <a:pt x="5833" y="1395"/>
                </a:lnTo>
                <a:lnTo>
                  <a:pt x="6713" y="881"/>
                </a:lnTo>
                <a:lnTo>
                  <a:pt x="6713" y="881"/>
                </a:lnTo>
                <a:lnTo>
                  <a:pt x="6640" y="1285"/>
                </a:lnTo>
                <a:lnTo>
                  <a:pt x="6603" y="1652"/>
                </a:lnTo>
                <a:lnTo>
                  <a:pt x="6603" y="2055"/>
                </a:lnTo>
                <a:lnTo>
                  <a:pt x="6640" y="2459"/>
                </a:lnTo>
                <a:lnTo>
                  <a:pt x="6676" y="2569"/>
                </a:lnTo>
                <a:lnTo>
                  <a:pt x="6750" y="2605"/>
                </a:lnTo>
                <a:lnTo>
                  <a:pt x="6823" y="2642"/>
                </a:lnTo>
                <a:lnTo>
                  <a:pt x="6896" y="2679"/>
                </a:lnTo>
                <a:lnTo>
                  <a:pt x="6970" y="2642"/>
                </a:lnTo>
                <a:lnTo>
                  <a:pt x="7043" y="2605"/>
                </a:lnTo>
                <a:lnTo>
                  <a:pt x="7080" y="2532"/>
                </a:lnTo>
                <a:lnTo>
                  <a:pt x="7080" y="2459"/>
                </a:lnTo>
                <a:lnTo>
                  <a:pt x="7043" y="2275"/>
                </a:lnTo>
                <a:lnTo>
                  <a:pt x="7006" y="1835"/>
                </a:lnTo>
                <a:lnTo>
                  <a:pt x="7043" y="1395"/>
                </a:lnTo>
                <a:lnTo>
                  <a:pt x="7116" y="955"/>
                </a:lnTo>
                <a:lnTo>
                  <a:pt x="7226" y="514"/>
                </a:lnTo>
                <a:lnTo>
                  <a:pt x="7190" y="404"/>
                </a:lnTo>
                <a:lnTo>
                  <a:pt x="7153" y="294"/>
                </a:lnTo>
                <a:lnTo>
                  <a:pt x="7043" y="258"/>
                </a:lnTo>
                <a:lnTo>
                  <a:pt x="6933" y="294"/>
                </a:lnTo>
                <a:lnTo>
                  <a:pt x="5906" y="918"/>
                </a:lnTo>
                <a:lnTo>
                  <a:pt x="5869" y="698"/>
                </a:lnTo>
                <a:lnTo>
                  <a:pt x="5796" y="478"/>
                </a:lnTo>
                <a:lnTo>
                  <a:pt x="5686" y="221"/>
                </a:lnTo>
                <a:lnTo>
                  <a:pt x="5576" y="1"/>
                </a:lnTo>
                <a:close/>
                <a:moveTo>
                  <a:pt x="8840" y="3816"/>
                </a:moveTo>
                <a:lnTo>
                  <a:pt x="8730" y="3852"/>
                </a:lnTo>
                <a:lnTo>
                  <a:pt x="8657" y="3926"/>
                </a:lnTo>
                <a:lnTo>
                  <a:pt x="8510" y="4146"/>
                </a:lnTo>
                <a:lnTo>
                  <a:pt x="8364" y="4293"/>
                </a:lnTo>
                <a:lnTo>
                  <a:pt x="8143" y="4476"/>
                </a:lnTo>
                <a:lnTo>
                  <a:pt x="7997" y="4659"/>
                </a:lnTo>
                <a:lnTo>
                  <a:pt x="7997" y="4733"/>
                </a:lnTo>
                <a:lnTo>
                  <a:pt x="7997" y="4769"/>
                </a:lnTo>
                <a:lnTo>
                  <a:pt x="8033" y="4806"/>
                </a:lnTo>
                <a:lnTo>
                  <a:pt x="8070" y="4843"/>
                </a:lnTo>
                <a:lnTo>
                  <a:pt x="8253" y="4843"/>
                </a:lnTo>
                <a:lnTo>
                  <a:pt x="8400" y="4806"/>
                </a:lnTo>
                <a:lnTo>
                  <a:pt x="8547" y="4733"/>
                </a:lnTo>
                <a:lnTo>
                  <a:pt x="8694" y="4659"/>
                </a:lnTo>
                <a:lnTo>
                  <a:pt x="8914" y="4403"/>
                </a:lnTo>
                <a:lnTo>
                  <a:pt x="9097" y="4146"/>
                </a:lnTo>
                <a:lnTo>
                  <a:pt x="9134" y="4073"/>
                </a:lnTo>
                <a:lnTo>
                  <a:pt x="9134" y="3963"/>
                </a:lnTo>
                <a:lnTo>
                  <a:pt x="9097" y="3889"/>
                </a:lnTo>
                <a:lnTo>
                  <a:pt x="9024" y="3852"/>
                </a:lnTo>
                <a:lnTo>
                  <a:pt x="8914" y="3816"/>
                </a:lnTo>
                <a:close/>
                <a:moveTo>
                  <a:pt x="147" y="2972"/>
                </a:moveTo>
                <a:lnTo>
                  <a:pt x="73" y="3009"/>
                </a:lnTo>
                <a:lnTo>
                  <a:pt x="37" y="3082"/>
                </a:lnTo>
                <a:lnTo>
                  <a:pt x="0" y="3229"/>
                </a:lnTo>
                <a:lnTo>
                  <a:pt x="37" y="3559"/>
                </a:lnTo>
                <a:lnTo>
                  <a:pt x="110" y="4073"/>
                </a:lnTo>
                <a:lnTo>
                  <a:pt x="220" y="4549"/>
                </a:lnTo>
                <a:lnTo>
                  <a:pt x="257" y="4623"/>
                </a:lnTo>
                <a:lnTo>
                  <a:pt x="330" y="4696"/>
                </a:lnTo>
                <a:lnTo>
                  <a:pt x="514" y="4696"/>
                </a:lnTo>
                <a:lnTo>
                  <a:pt x="1174" y="4219"/>
                </a:lnTo>
                <a:lnTo>
                  <a:pt x="1247" y="4843"/>
                </a:lnTo>
                <a:lnTo>
                  <a:pt x="1284" y="4990"/>
                </a:lnTo>
                <a:lnTo>
                  <a:pt x="1321" y="5173"/>
                </a:lnTo>
                <a:lnTo>
                  <a:pt x="1394" y="5320"/>
                </a:lnTo>
                <a:lnTo>
                  <a:pt x="1431" y="5356"/>
                </a:lnTo>
                <a:lnTo>
                  <a:pt x="1541" y="5393"/>
                </a:lnTo>
                <a:lnTo>
                  <a:pt x="1614" y="5393"/>
                </a:lnTo>
                <a:lnTo>
                  <a:pt x="1687" y="5356"/>
                </a:lnTo>
                <a:lnTo>
                  <a:pt x="1724" y="5320"/>
                </a:lnTo>
                <a:lnTo>
                  <a:pt x="1761" y="5246"/>
                </a:lnTo>
                <a:lnTo>
                  <a:pt x="1761" y="5173"/>
                </a:lnTo>
                <a:lnTo>
                  <a:pt x="1724" y="5063"/>
                </a:lnTo>
                <a:lnTo>
                  <a:pt x="1724" y="5026"/>
                </a:lnTo>
                <a:lnTo>
                  <a:pt x="1687" y="4953"/>
                </a:lnTo>
                <a:lnTo>
                  <a:pt x="1651" y="4549"/>
                </a:lnTo>
                <a:lnTo>
                  <a:pt x="1614" y="4183"/>
                </a:lnTo>
                <a:lnTo>
                  <a:pt x="1577" y="3816"/>
                </a:lnTo>
                <a:lnTo>
                  <a:pt x="1577" y="3706"/>
                </a:lnTo>
                <a:lnTo>
                  <a:pt x="1467" y="3632"/>
                </a:lnTo>
                <a:lnTo>
                  <a:pt x="1357" y="3632"/>
                </a:lnTo>
                <a:lnTo>
                  <a:pt x="1247" y="3669"/>
                </a:lnTo>
                <a:lnTo>
                  <a:pt x="880" y="3889"/>
                </a:lnTo>
                <a:lnTo>
                  <a:pt x="550" y="4146"/>
                </a:lnTo>
                <a:lnTo>
                  <a:pt x="330" y="3302"/>
                </a:lnTo>
                <a:lnTo>
                  <a:pt x="294" y="3082"/>
                </a:lnTo>
                <a:lnTo>
                  <a:pt x="220" y="2972"/>
                </a:lnTo>
                <a:close/>
                <a:moveTo>
                  <a:pt x="8400" y="2679"/>
                </a:moveTo>
                <a:lnTo>
                  <a:pt x="10124" y="5173"/>
                </a:lnTo>
                <a:lnTo>
                  <a:pt x="10161" y="5210"/>
                </a:lnTo>
                <a:lnTo>
                  <a:pt x="10124" y="5246"/>
                </a:lnTo>
                <a:lnTo>
                  <a:pt x="9684" y="5613"/>
                </a:lnTo>
                <a:lnTo>
                  <a:pt x="9207" y="6017"/>
                </a:lnTo>
                <a:lnTo>
                  <a:pt x="8804" y="6310"/>
                </a:lnTo>
                <a:lnTo>
                  <a:pt x="8584" y="6017"/>
                </a:lnTo>
                <a:lnTo>
                  <a:pt x="6970" y="3852"/>
                </a:lnTo>
                <a:lnTo>
                  <a:pt x="7703" y="3339"/>
                </a:lnTo>
                <a:lnTo>
                  <a:pt x="8033" y="3045"/>
                </a:lnTo>
                <a:lnTo>
                  <a:pt x="8364" y="2752"/>
                </a:lnTo>
                <a:lnTo>
                  <a:pt x="8400" y="2679"/>
                </a:lnTo>
                <a:close/>
                <a:moveTo>
                  <a:pt x="2494" y="7227"/>
                </a:moveTo>
                <a:lnTo>
                  <a:pt x="2421" y="7301"/>
                </a:lnTo>
                <a:lnTo>
                  <a:pt x="2421" y="7411"/>
                </a:lnTo>
                <a:lnTo>
                  <a:pt x="2678" y="7887"/>
                </a:lnTo>
                <a:lnTo>
                  <a:pt x="2494" y="8034"/>
                </a:lnTo>
                <a:lnTo>
                  <a:pt x="2458" y="8108"/>
                </a:lnTo>
                <a:lnTo>
                  <a:pt x="2421" y="8218"/>
                </a:lnTo>
                <a:lnTo>
                  <a:pt x="2421" y="8291"/>
                </a:lnTo>
                <a:lnTo>
                  <a:pt x="2494" y="8328"/>
                </a:lnTo>
                <a:lnTo>
                  <a:pt x="2605" y="8364"/>
                </a:lnTo>
                <a:lnTo>
                  <a:pt x="2678" y="8328"/>
                </a:lnTo>
                <a:lnTo>
                  <a:pt x="2861" y="8254"/>
                </a:lnTo>
                <a:lnTo>
                  <a:pt x="2935" y="8364"/>
                </a:lnTo>
                <a:lnTo>
                  <a:pt x="3155" y="8694"/>
                </a:lnTo>
                <a:lnTo>
                  <a:pt x="3301" y="8841"/>
                </a:lnTo>
                <a:lnTo>
                  <a:pt x="3375" y="8878"/>
                </a:lnTo>
                <a:lnTo>
                  <a:pt x="3485" y="8915"/>
                </a:lnTo>
                <a:lnTo>
                  <a:pt x="3558" y="8878"/>
                </a:lnTo>
                <a:lnTo>
                  <a:pt x="3595" y="8804"/>
                </a:lnTo>
                <a:lnTo>
                  <a:pt x="3632" y="8731"/>
                </a:lnTo>
                <a:lnTo>
                  <a:pt x="3595" y="8621"/>
                </a:lnTo>
                <a:lnTo>
                  <a:pt x="3558" y="8438"/>
                </a:lnTo>
                <a:lnTo>
                  <a:pt x="3301" y="8108"/>
                </a:lnTo>
                <a:lnTo>
                  <a:pt x="3228" y="7997"/>
                </a:lnTo>
                <a:lnTo>
                  <a:pt x="3558" y="7704"/>
                </a:lnTo>
                <a:lnTo>
                  <a:pt x="3595" y="7594"/>
                </a:lnTo>
                <a:lnTo>
                  <a:pt x="3595" y="7484"/>
                </a:lnTo>
                <a:lnTo>
                  <a:pt x="3558" y="7411"/>
                </a:lnTo>
                <a:lnTo>
                  <a:pt x="3485" y="7374"/>
                </a:lnTo>
                <a:lnTo>
                  <a:pt x="3412" y="7337"/>
                </a:lnTo>
                <a:lnTo>
                  <a:pt x="3338" y="7337"/>
                </a:lnTo>
                <a:lnTo>
                  <a:pt x="3228" y="7411"/>
                </a:lnTo>
                <a:lnTo>
                  <a:pt x="2971" y="7631"/>
                </a:lnTo>
                <a:lnTo>
                  <a:pt x="2641" y="7264"/>
                </a:lnTo>
                <a:lnTo>
                  <a:pt x="2568" y="7227"/>
                </a:lnTo>
                <a:close/>
                <a:moveTo>
                  <a:pt x="3191" y="6090"/>
                </a:moveTo>
                <a:lnTo>
                  <a:pt x="3595" y="6860"/>
                </a:lnTo>
                <a:lnTo>
                  <a:pt x="3998" y="7594"/>
                </a:lnTo>
                <a:lnTo>
                  <a:pt x="4439" y="8328"/>
                </a:lnTo>
                <a:lnTo>
                  <a:pt x="4915" y="9025"/>
                </a:lnTo>
                <a:lnTo>
                  <a:pt x="4769" y="9098"/>
                </a:lnTo>
                <a:lnTo>
                  <a:pt x="4622" y="9171"/>
                </a:lnTo>
                <a:lnTo>
                  <a:pt x="4365" y="9355"/>
                </a:lnTo>
                <a:lnTo>
                  <a:pt x="3778" y="9721"/>
                </a:lnTo>
                <a:lnTo>
                  <a:pt x="3522" y="9905"/>
                </a:lnTo>
                <a:lnTo>
                  <a:pt x="3412" y="10015"/>
                </a:lnTo>
                <a:lnTo>
                  <a:pt x="3265" y="10052"/>
                </a:lnTo>
                <a:lnTo>
                  <a:pt x="3228" y="10052"/>
                </a:lnTo>
                <a:lnTo>
                  <a:pt x="3191" y="10088"/>
                </a:lnTo>
                <a:lnTo>
                  <a:pt x="3191" y="10162"/>
                </a:lnTo>
                <a:lnTo>
                  <a:pt x="2421" y="9025"/>
                </a:lnTo>
                <a:lnTo>
                  <a:pt x="1761" y="7997"/>
                </a:lnTo>
                <a:lnTo>
                  <a:pt x="1064" y="7007"/>
                </a:lnTo>
                <a:lnTo>
                  <a:pt x="1394" y="6897"/>
                </a:lnTo>
                <a:lnTo>
                  <a:pt x="1724" y="6714"/>
                </a:lnTo>
                <a:lnTo>
                  <a:pt x="2348" y="6383"/>
                </a:lnTo>
                <a:lnTo>
                  <a:pt x="2494" y="6310"/>
                </a:lnTo>
                <a:lnTo>
                  <a:pt x="2641" y="6273"/>
                </a:lnTo>
                <a:lnTo>
                  <a:pt x="2935" y="6237"/>
                </a:lnTo>
                <a:lnTo>
                  <a:pt x="3081" y="6200"/>
                </a:lnTo>
                <a:lnTo>
                  <a:pt x="3191" y="6090"/>
                </a:lnTo>
                <a:close/>
                <a:moveTo>
                  <a:pt x="12729" y="11005"/>
                </a:moveTo>
                <a:lnTo>
                  <a:pt x="12655" y="11225"/>
                </a:lnTo>
                <a:lnTo>
                  <a:pt x="12582" y="11115"/>
                </a:lnTo>
                <a:lnTo>
                  <a:pt x="12729" y="11005"/>
                </a:lnTo>
                <a:close/>
                <a:moveTo>
                  <a:pt x="9647" y="12949"/>
                </a:moveTo>
                <a:lnTo>
                  <a:pt x="9721" y="13096"/>
                </a:lnTo>
                <a:lnTo>
                  <a:pt x="9831" y="13280"/>
                </a:lnTo>
                <a:lnTo>
                  <a:pt x="9941" y="13463"/>
                </a:lnTo>
                <a:lnTo>
                  <a:pt x="10088" y="13573"/>
                </a:lnTo>
                <a:lnTo>
                  <a:pt x="10051" y="13573"/>
                </a:lnTo>
                <a:lnTo>
                  <a:pt x="9647" y="13756"/>
                </a:lnTo>
                <a:lnTo>
                  <a:pt x="9647" y="13646"/>
                </a:lnTo>
                <a:lnTo>
                  <a:pt x="9574" y="13536"/>
                </a:lnTo>
                <a:lnTo>
                  <a:pt x="9427" y="13426"/>
                </a:lnTo>
                <a:lnTo>
                  <a:pt x="9354" y="13280"/>
                </a:lnTo>
                <a:lnTo>
                  <a:pt x="9281" y="13133"/>
                </a:lnTo>
                <a:lnTo>
                  <a:pt x="9244" y="12986"/>
                </a:lnTo>
                <a:lnTo>
                  <a:pt x="9647" y="12949"/>
                </a:lnTo>
                <a:close/>
                <a:moveTo>
                  <a:pt x="6640" y="12839"/>
                </a:moveTo>
                <a:lnTo>
                  <a:pt x="6493" y="13426"/>
                </a:lnTo>
                <a:lnTo>
                  <a:pt x="6419" y="14013"/>
                </a:lnTo>
                <a:lnTo>
                  <a:pt x="6419" y="14160"/>
                </a:lnTo>
                <a:lnTo>
                  <a:pt x="6163" y="13940"/>
                </a:lnTo>
                <a:lnTo>
                  <a:pt x="6126" y="13940"/>
                </a:lnTo>
                <a:lnTo>
                  <a:pt x="6126" y="13903"/>
                </a:lnTo>
                <a:lnTo>
                  <a:pt x="6126" y="13646"/>
                </a:lnTo>
                <a:lnTo>
                  <a:pt x="6163" y="13353"/>
                </a:lnTo>
                <a:lnTo>
                  <a:pt x="6236" y="13096"/>
                </a:lnTo>
                <a:lnTo>
                  <a:pt x="6346" y="12876"/>
                </a:lnTo>
                <a:lnTo>
                  <a:pt x="6640" y="12839"/>
                </a:lnTo>
                <a:close/>
                <a:moveTo>
                  <a:pt x="7336" y="13170"/>
                </a:moveTo>
                <a:lnTo>
                  <a:pt x="7263" y="13206"/>
                </a:lnTo>
                <a:lnTo>
                  <a:pt x="7226" y="13243"/>
                </a:lnTo>
                <a:lnTo>
                  <a:pt x="7080" y="13720"/>
                </a:lnTo>
                <a:lnTo>
                  <a:pt x="7006" y="13977"/>
                </a:lnTo>
                <a:lnTo>
                  <a:pt x="7006" y="14233"/>
                </a:lnTo>
                <a:lnTo>
                  <a:pt x="7006" y="14307"/>
                </a:lnTo>
                <a:lnTo>
                  <a:pt x="7043" y="14380"/>
                </a:lnTo>
                <a:lnTo>
                  <a:pt x="7116" y="14453"/>
                </a:lnTo>
                <a:lnTo>
                  <a:pt x="7190" y="14490"/>
                </a:lnTo>
                <a:lnTo>
                  <a:pt x="7263" y="14527"/>
                </a:lnTo>
                <a:lnTo>
                  <a:pt x="7336" y="14527"/>
                </a:lnTo>
                <a:lnTo>
                  <a:pt x="7410" y="14453"/>
                </a:lnTo>
                <a:lnTo>
                  <a:pt x="7483" y="14380"/>
                </a:lnTo>
                <a:lnTo>
                  <a:pt x="7483" y="14270"/>
                </a:lnTo>
                <a:lnTo>
                  <a:pt x="7446" y="14160"/>
                </a:lnTo>
                <a:lnTo>
                  <a:pt x="7373" y="14123"/>
                </a:lnTo>
                <a:lnTo>
                  <a:pt x="7373" y="13830"/>
                </a:lnTo>
                <a:lnTo>
                  <a:pt x="7410" y="13280"/>
                </a:lnTo>
                <a:lnTo>
                  <a:pt x="7373" y="13206"/>
                </a:lnTo>
                <a:lnTo>
                  <a:pt x="7336" y="13170"/>
                </a:lnTo>
                <a:close/>
                <a:moveTo>
                  <a:pt x="10418" y="5613"/>
                </a:moveTo>
                <a:lnTo>
                  <a:pt x="11188" y="6714"/>
                </a:lnTo>
                <a:lnTo>
                  <a:pt x="11555" y="7264"/>
                </a:lnTo>
                <a:lnTo>
                  <a:pt x="11922" y="7814"/>
                </a:lnTo>
                <a:lnTo>
                  <a:pt x="12252" y="8474"/>
                </a:lnTo>
                <a:lnTo>
                  <a:pt x="12399" y="8841"/>
                </a:lnTo>
                <a:lnTo>
                  <a:pt x="12545" y="9208"/>
                </a:lnTo>
                <a:lnTo>
                  <a:pt x="12619" y="9575"/>
                </a:lnTo>
                <a:lnTo>
                  <a:pt x="12692" y="9942"/>
                </a:lnTo>
                <a:lnTo>
                  <a:pt x="12729" y="10308"/>
                </a:lnTo>
                <a:lnTo>
                  <a:pt x="12729" y="10675"/>
                </a:lnTo>
                <a:lnTo>
                  <a:pt x="12325" y="10932"/>
                </a:lnTo>
                <a:lnTo>
                  <a:pt x="12288" y="10969"/>
                </a:lnTo>
                <a:lnTo>
                  <a:pt x="12252" y="11042"/>
                </a:lnTo>
                <a:lnTo>
                  <a:pt x="12288" y="11079"/>
                </a:lnTo>
                <a:lnTo>
                  <a:pt x="12325" y="11152"/>
                </a:lnTo>
                <a:lnTo>
                  <a:pt x="12435" y="11372"/>
                </a:lnTo>
                <a:lnTo>
                  <a:pt x="12509" y="11446"/>
                </a:lnTo>
                <a:lnTo>
                  <a:pt x="12582" y="11519"/>
                </a:lnTo>
                <a:lnTo>
                  <a:pt x="12472" y="11776"/>
                </a:lnTo>
                <a:lnTo>
                  <a:pt x="12325" y="12032"/>
                </a:lnTo>
                <a:lnTo>
                  <a:pt x="11848" y="11666"/>
                </a:lnTo>
                <a:lnTo>
                  <a:pt x="11775" y="11629"/>
                </a:lnTo>
                <a:lnTo>
                  <a:pt x="11702" y="11666"/>
                </a:lnTo>
                <a:lnTo>
                  <a:pt x="11665" y="11739"/>
                </a:lnTo>
                <a:lnTo>
                  <a:pt x="11702" y="11812"/>
                </a:lnTo>
                <a:lnTo>
                  <a:pt x="12142" y="12326"/>
                </a:lnTo>
                <a:lnTo>
                  <a:pt x="11848" y="12619"/>
                </a:lnTo>
                <a:lnTo>
                  <a:pt x="11812" y="12546"/>
                </a:lnTo>
                <a:lnTo>
                  <a:pt x="11665" y="12399"/>
                </a:lnTo>
                <a:lnTo>
                  <a:pt x="11518" y="12253"/>
                </a:lnTo>
                <a:lnTo>
                  <a:pt x="11371" y="12069"/>
                </a:lnTo>
                <a:lnTo>
                  <a:pt x="11298" y="11886"/>
                </a:lnTo>
                <a:lnTo>
                  <a:pt x="11225" y="11849"/>
                </a:lnTo>
                <a:lnTo>
                  <a:pt x="11188" y="11812"/>
                </a:lnTo>
                <a:lnTo>
                  <a:pt x="11115" y="11849"/>
                </a:lnTo>
                <a:lnTo>
                  <a:pt x="11078" y="11922"/>
                </a:lnTo>
                <a:lnTo>
                  <a:pt x="11078" y="12106"/>
                </a:lnTo>
                <a:lnTo>
                  <a:pt x="11115" y="12253"/>
                </a:lnTo>
                <a:lnTo>
                  <a:pt x="11188" y="12436"/>
                </a:lnTo>
                <a:lnTo>
                  <a:pt x="11261" y="12583"/>
                </a:lnTo>
                <a:lnTo>
                  <a:pt x="11371" y="12729"/>
                </a:lnTo>
                <a:lnTo>
                  <a:pt x="11518" y="12876"/>
                </a:lnTo>
                <a:lnTo>
                  <a:pt x="11115" y="13096"/>
                </a:lnTo>
                <a:lnTo>
                  <a:pt x="11151" y="12986"/>
                </a:lnTo>
                <a:lnTo>
                  <a:pt x="11151" y="12839"/>
                </a:lnTo>
                <a:lnTo>
                  <a:pt x="11078" y="12766"/>
                </a:lnTo>
                <a:lnTo>
                  <a:pt x="10968" y="12656"/>
                </a:lnTo>
                <a:lnTo>
                  <a:pt x="10931" y="12656"/>
                </a:lnTo>
                <a:lnTo>
                  <a:pt x="10858" y="12693"/>
                </a:lnTo>
                <a:lnTo>
                  <a:pt x="10858" y="12766"/>
                </a:lnTo>
                <a:lnTo>
                  <a:pt x="10821" y="12729"/>
                </a:lnTo>
                <a:lnTo>
                  <a:pt x="10491" y="12436"/>
                </a:lnTo>
                <a:lnTo>
                  <a:pt x="10418" y="12363"/>
                </a:lnTo>
                <a:lnTo>
                  <a:pt x="10344" y="12399"/>
                </a:lnTo>
                <a:lnTo>
                  <a:pt x="10308" y="12473"/>
                </a:lnTo>
                <a:lnTo>
                  <a:pt x="10308" y="12546"/>
                </a:lnTo>
                <a:lnTo>
                  <a:pt x="10491" y="12839"/>
                </a:lnTo>
                <a:lnTo>
                  <a:pt x="10711" y="13206"/>
                </a:lnTo>
                <a:lnTo>
                  <a:pt x="10785" y="13280"/>
                </a:lnTo>
                <a:lnTo>
                  <a:pt x="10381" y="13426"/>
                </a:lnTo>
                <a:lnTo>
                  <a:pt x="10381" y="13353"/>
                </a:lnTo>
                <a:lnTo>
                  <a:pt x="10344" y="13280"/>
                </a:lnTo>
                <a:lnTo>
                  <a:pt x="10234" y="13133"/>
                </a:lnTo>
                <a:lnTo>
                  <a:pt x="10051" y="12913"/>
                </a:lnTo>
                <a:lnTo>
                  <a:pt x="9904" y="12693"/>
                </a:lnTo>
                <a:lnTo>
                  <a:pt x="9831" y="12619"/>
                </a:lnTo>
                <a:lnTo>
                  <a:pt x="9721" y="12619"/>
                </a:lnTo>
                <a:lnTo>
                  <a:pt x="9391" y="12693"/>
                </a:lnTo>
                <a:lnTo>
                  <a:pt x="9097" y="12729"/>
                </a:lnTo>
                <a:lnTo>
                  <a:pt x="9024" y="12766"/>
                </a:lnTo>
                <a:lnTo>
                  <a:pt x="8987" y="12839"/>
                </a:lnTo>
                <a:lnTo>
                  <a:pt x="8987" y="12913"/>
                </a:lnTo>
                <a:lnTo>
                  <a:pt x="9024" y="12986"/>
                </a:lnTo>
                <a:lnTo>
                  <a:pt x="9024" y="13243"/>
                </a:lnTo>
                <a:lnTo>
                  <a:pt x="9097" y="13500"/>
                </a:lnTo>
                <a:lnTo>
                  <a:pt x="9134" y="13646"/>
                </a:lnTo>
                <a:lnTo>
                  <a:pt x="9207" y="13756"/>
                </a:lnTo>
                <a:lnTo>
                  <a:pt x="9317" y="13830"/>
                </a:lnTo>
                <a:lnTo>
                  <a:pt x="9427" y="13867"/>
                </a:lnTo>
                <a:lnTo>
                  <a:pt x="8987" y="14050"/>
                </a:lnTo>
                <a:lnTo>
                  <a:pt x="8950" y="13977"/>
                </a:lnTo>
                <a:lnTo>
                  <a:pt x="8804" y="13903"/>
                </a:lnTo>
                <a:lnTo>
                  <a:pt x="8767" y="13903"/>
                </a:lnTo>
                <a:lnTo>
                  <a:pt x="8620" y="13536"/>
                </a:lnTo>
                <a:lnTo>
                  <a:pt x="8510" y="13390"/>
                </a:lnTo>
                <a:lnTo>
                  <a:pt x="8364" y="13206"/>
                </a:lnTo>
                <a:lnTo>
                  <a:pt x="8327" y="13206"/>
                </a:lnTo>
                <a:lnTo>
                  <a:pt x="8327" y="13243"/>
                </a:lnTo>
                <a:lnTo>
                  <a:pt x="8327" y="13500"/>
                </a:lnTo>
                <a:lnTo>
                  <a:pt x="8364" y="13756"/>
                </a:lnTo>
                <a:lnTo>
                  <a:pt x="8510" y="14270"/>
                </a:lnTo>
                <a:lnTo>
                  <a:pt x="8070" y="14453"/>
                </a:lnTo>
                <a:lnTo>
                  <a:pt x="8033" y="14160"/>
                </a:lnTo>
                <a:lnTo>
                  <a:pt x="7960" y="13903"/>
                </a:lnTo>
                <a:lnTo>
                  <a:pt x="7923" y="13536"/>
                </a:lnTo>
                <a:lnTo>
                  <a:pt x="7923" y="13206"/>
                </a:lnTo>
                <a:lnTo>
                  <a:pt x="7887" y="13133"/>
                </a:lnTo>
                <a:lnTo>
                  <a:pt x="7813" y="13096"/>
                </a:lnTo>
                <a:lnTo>
                  <a:pt x="7777" y="13096"/>
                </a:lnTo>
                <a:lnTo>
                  <a:pt x="7703" y="13170"/>
                </a:lnTo>
                <a:lnTo>
                  <a:pt x="7667" y="13536"/>
                </a:lnTo>
                <a:lnTo>
                  <a:pt x="7630" y="13903"/>
                </a:lnTo>
                <a:lnTo>
                  <a:pt x="7667" y="14233"/>
                </a:lnTo>
                <a:lnTo>
                  <a:pt x="7667" y="14380"/>
                </a:lnTo>
                <a:lnTo>
                  <a:pt x="7740" y="14527"/>
                </a:lnTo>
                <a:lnTo>
                  <a:pt x="7483" y="14563"/>
                </a:lnTo>
                <a:lnTo>
                  <a:pt x="7190" y="14527"/>
                </a:lnTo>
                <a:lnTo>
                  <a:pt x="7006" y="14453"/>
                </a:lnTo>
                <a:lnTo>
                  <a:pt x="6786" y="14380"/>
                </a:lnTo>
                <a:lnTo>
                  <a:pt x="6823" y="14160"/>
                </a:lnTo>
                <a:lnTo>
                  <a:pt x="6860" y="13646"/>
                </a:lnTo>
                <a:lnTo>
                  <a:pt x="6860" y="13206"/>
                </a:lnTo>
                <a:lnTo>
                  <a:pt x="6860" y="12766"/>
                </a:lnTo>
                <a:lnTo>
                  <a:pt x="6823" y="12693"/>
                </a:lnTo>
                <a:lnTo>
                  <a:pt x="6713" y="12656"/>
                </a:lnTo>
                <a:lnTo>
                  <a:pt x="6346" y="12693"/>
                </a:lnTo>
                <a:lnTo>
                  <a:pt x="6309" y="12656"/>
                </a:lnTo>
                <a:lnTo>
                  <a:pt x="6236" y="12693"/>
                </a:lnTo>
                <a:lnTo>
                  <a:pt x="6089" y="12913"/>
                </a:lnTo>
                <a:lnTo>
                  <a:pt x="5943" y="13133"/>
                </a:lnTo>
                <a:lnTo>
                  <a:pt x="5869" y="13390"/>
                </a:lnTo>
                <a:lnTo>
                  <a:pt x="5796" y="13610"/>
                </a:lnTo>
                <a:lnTo>
                  <a:pt x="5392" y="13206"/>
                </a:lnTo>
                <a:lnTo>
                  <a:pt x="5686" y="12839"/>
                </a:lnTo>
                <a:lnTo>
                  <a:pt x="5943" y="12473"/>
                </a:lnTo>
                <a:lnTo>
                  <a:pt x="5943" y="12363"/>
                </a:lnTo>
                <a:lnTo>
                  <a:pt x="5943" y="12289"/>
                </a:lnTo>
                <a:lnTo>
                  <a:pt x="5869" y="12216"/>
                </a:lnTo>
                <a:lnTo>
                  <a:pt x="5686" y="12216"/>
                </a:lnTo>
                <a:lnTo>
                  <a:pt x="5612" y="12289"/>
                </a:lnTo>
                <a:lnTo>
                  <a:pt x="5209" y="12949"/>
                </a:lnTo>
                <a:lnTo>
                  <a:pt x="4952" y="12619"/>
                </a:lnTo>
                <a:lnTo>
                  <a:pt x="5136" y="12473"/>
                </a:lnTo>
                <a:lnTo>
                  <a:pt x="5319" y="12289"/>
                </a:lnTo>
                <a:lnTo>
                  <a:pt x="5466" y="12069"/>
                </a:lnTo>
                <a:lnTo>
                  <a:pt x="5576" y="11849"/>
                </a:lnTo>
                <a:lnTo>
                  <a:pt x="5576" y="11776"/>
                </a:lnTo>
                <a:lnTo>
                  <a:pt x="5576" y="11739"/>
                </a:lnTo>
                <a:lnTo>
                  <a:pt x="5539" y="11666"/>
                </a:lnTo>
                <a:lnTo>
                  <a:pt x="5502" y="11629"/>
                </a:lnTo>
                <a:lnTo>
                  <a:pt x="5319" y="11629"/>
                </a:lnTo>
                <a:lnTo>
                  <a:pt x="5282" y="11702"/>
                </a:lnTo>
                <a:lnTo>
                  <a:pt x="4805" y="12399"/>
                </a:lnTo>
                <a:lnTo>
                  <a:pt x="4439" y="11922"/>
                </a:lnTo>
                <a:lnTo>
                  <a:pt x="4549" y="11812"/>
                </a:lnTo>
                <a:lnTo>
                  <a:pt x="4879" y="11409"/>
                </a:lnTo>
                <a:lnTo>
                  <a:pt x="5209" y="10969"/>
                </a:lnTo>
                <a:lnTo>
                  <a:pt x="5209" y="10895"/>
                </a:lnTo>
                <a:lnTo>
                  <a:pt x="5246" y="10859"/>
                </a:lnTo>
                <a:lnTo>
                  <a:pt x="5282" y="10785"/>
                </a:lnTo>
                <a:lnTo>
                  <a:pt x="5282" y="10712"/>
                </a:lnTo>
                <a:lnTo>
                  <a:pt x="5209" y="10639"/>
                </a:lnTo>
                <a:lnTo>
                  <a:pt x="5099" y="10602"/>
                </a:lnTo>
                <a:lnTo>
                  <a:pt x="5026" y="10602"/>
                </a:lnTo>
                <a:lnTo>
                  <a:pt x="4952" y="10639"/>
                </a:lnTo>
                <a:lnTo>
                  <a:pt x="4549" y="11225"/>
                </a:lnTo>
                <a:lnTo>
                  <a:pt x="4329" y="11556"/>
                </a:lnTo>
                <a:lnTo>
                  <a:pt x="4292" y="11482"/>
                </a:lnTo>
                <a:lnTo>
                  <a:pt x="4145" y="11482"/>
                </a:lnTo>
                <a:lnTo>
                  <a:pt x="3888" y="11152"/>
                </a:lnTo>
                <a:lnTo>
                  <a:pt x="4329" y="10822"/>
                </a:lnTo>
                <a:lnTo>
                  <a:pt x="4549" y="10675"/>
                </a:lnTo>
                <a:lnTo>
                  <a:pt x="4732" y="10455"/>
                </a:lnTo>
                <a:lnTo>
                  <a:pt x="4769" y="10418"/>
                </a:lnTo>
                <a:lnTo>
                  <a:pt x="4805" y="10345"/>
                </a:lnTo>
                <a:lnTo>
                  <a:pt x="4732" y="10235"/>
                </a:lnTo>
                <a:lnTo>
                  <a:pt x="4659" y="10162"/>
                </a:lnTo>
                <a:lnTo>
                  <a:pt x="4585" y="10162"/>
                </a:lnTo>
                <a:lnTo>
                  <a:pt x="4512" y="10198"/>
                </a:lnTo>
                <a:lnTo>
                  <a:pt x="4292" y="10345"/>
                </a:lnTo>
                <a:lnTo>
                  <a:pt x="4072" y="10528"/>
                </a:lnTo>
                <a:lnTo>
                  <a:pt x="3705" y="10895"/>
                </a:lnTo>
                <a:lnTo>
                  <a:pt x="3256" y="10239"/>
                </a:lnTo>
                <a:lnTo>
                  <a:pt x="3256" y="10239"/>
                </a:lnTo>
                <a:lnTo>
                  <a:pt x="3485" y="10272"/>
                </a:lnTo>
                <a:lnTo>
                  <a:pt x="3742" y="10235"/>
                </a:lnTo>
                <a:lnTo>
                  <a:pt x="3888" y="10162"/>
                </a:lnTo>
                <a:lnTo>
                  <a:pt x="4072" y="10052"/>
                </a:lnTo>
                <a:lnTo>
                  <a:pt x="4365" y="9868"/>
                </a:lnTo>
                <a:lnTo>
                  <a:pt x="4769" y="9648"/>
                </a:lnTo>
                <a:lnTo>
                  <a:pt x="4989" y="9538"/>
                </a:lnTo>
                <a:lnTo>
                  <a:pt x="5172" y="9391"/>
                </a:lnTo>
                <a:lnTo>
                  <a:pt x="6053" y="10675"/>
                </a:lnTo>
                <a:lnTo>
                  <a:pt x="6383" y="11115"/>
                </a:lnTo>
                <a:lnTo>
                  <a:pt x="6713" y="11556"/>
                </a:lnTo>
                <a:lnTo>
                  <a:pt x="6896" y="11739"/>
                </a:lnTo>
                <a:lnTo>
                  <a:pt x="7116" y="11922"/>
                </a:lnTo>
                <a:lnTo>
                  <a:pt x="7336" y="12069"/>
                </a:lnTo>
                <a:lnTo>
                  <a:pt x="7593" y="12179"/>
                </a:lnTo>
                <a:lnTo>
                  <a:pt x="7813" y="12253"/>
                </a:lnTo>
                <a:lnTo>
                  <a:pt x="8070" y="12289"/>
                </a:lnTo>
                <a:lnTo>
                  <a:pt x="8547" y="12289"/>
                </a:lnTo>
                <a:lnTo>
                  <a:pt x="8767" y="12253"/>
                </a:lnTo>
                <a:lnTo>
                  <a:pt x="8987" y="12179"/>
                </a:lnTo>
                <a:lnTo>
                  <a:pt x="9207" y="12106"/>
                </a:lnTo>
                <a:lnTo>
                  <a:pt x="9427" y="11996"/>
                </a:lnTo>
                <a:lnTo>
                  <a:pt x="9684" y="11849"/>
                </a:lnTo>
                <a:lnTo>
                  <a:pt x="9867" y="11666"/>
                </a:lnTo>
                <a:lnTo>
                  <a:pt x="10051" y="11482"/>
                </a:lnTo>
                <a:lnTo>
                  <a:pt x="10198" y="11262"/>
                </a:lnTo>
                <a:lnTo>
                  <a:pt x="10308" y="11042"/>
                </a:lnTo>
                <a:lnTo>
                  <a:pt x="10418" y="10822"/>
                </a:lnTo>
                <a:lnTo>
                  <a:pt x="10491" y="10565"/>
                </a:lnTo>
                <a:lnTo>
                  <a:pt x="10528" y="10345"/>
                </a:lnTo>
                <a:lnTo>
                  <a:pt x="10564" y="9832"/>
                </a:lnTo>
                <a:lnTo>
                  <a:pt x="10528" y="9318"/>
                </a:lnTo>
                <a:lnTo>
                  <a:pt x="10418" y="8804"/>
                </a:lnTo>
                <a:lnTo>
                  <a:pt x="10234" y="8328"/>
                </a:lnTo>
                <a:lnTo>
                  <a:pt x="9978" y="7887"/>
                </a:lnTo>
                <a:lnTo>
                  <a:pt x="9684" y="7484"/>
                </a:lnTo>
                <a:lnTo>
                  <a:pt x="9097" y="6640"/>
                </a:lnTo>
                <a:lnTo>
                  <a:pt x="9354" y="6494"/>
                </a:lnTo>
                <a:lnTo>
                  <a:pt x="9574" y="6347"/>
                </a:lnTo>
                <a:lnTo>
                  <a:pt x="10014" y="5980"/>
                </a:lnTo>
                <a:lnTo>
                  <a:pt x="10418" y="5613"/>
                </a:lnTo>
                <a:close/>
                <a:moveTo>
                  <a:pt x="8400" y="2055"/>
                </a:moveTo>
                <a:lnTo>
                  <a:pt x="8290" y="2092"/>
                </a:lnTo>
                <a:lnTo>
                  <a:pt x="8217" y="2165"/>
                </a:lnTo>
                <a:lnTo>
                  <a:pt x="8180" y="2202"/>
                </a:lnTo>
                <a:lnTo>
                  <a:pt x="8180" y="2312"/>
                </a:lnTo>
                <a:lnTo>
                  <a:pt x="8180" y="2385"/>
                </a:lnTo>
                <a:lnTo>
                  <a:pt x="8107" y="2422"/>
                </a:lnTo>
                <a:lnTo>
                  <a:pt x="8033" y="2459"/>
                </a:lnTo>
                <a:lnTo>
                  <a:pt x="7300" y="3045"/>
                </a:lnTo>
                <a:lnTo>
                  <a:pt x="6896" y="3339"/>
                </a:lnTo>
                <a:lnTo>
                  <a:pt x="6529" y="3596"/>
                </a:lnTo>
                <a:lnTo>
                  <a:pt x="6456" y="3669"/>
                </a:lnTo>
                <a:lnTo>
                  <a:pt x="6419" y="3742"/>
                </a:lnTo>
                <a:lnTo>
                  <a:pt x="6419" y="3852"/>
                </a:lnTo>
                <a:lnTo>
                  <a:pt x="6419" y="3926"/>
                </a:lnTo>
                <a:lnTo>
                  <a:pt x="8547" y="6677"/>
                </a:lnTo>
                <a:lnTo>
                  <a:pt x="8547" y="6750"/>
                </a:lnTo>
                <a:lnTo>
                  <a:pt x="8620" y="6787"/>
                </a:lnTo>
                <a:lnTo>
                  <a:pt x="9391" y="7851"/>
                </a:lnTo>
                <a:lnTo>
                  <a:pt x="9684" y="8291"/>
                </a:lnTo>
                <a:lnTo>
                  <a:pt x="9904" y="8768"/>
                </a:lnTo>
                <a:lnTo>
                  <a:pt x="10014" y="9025"/>
                </a:lnTo>
                <a:lnTo>
                  <a:pt x="10088" y="9281"/>
                </a:lnTo>
                <a:lnTo>
                  <a:pt x="10124" y="9538"/>
                </a:lnTo>
                <a:lnTo>
                  <a:pt x="10124" y="9832"/>
                </a:lnTo>
                <a:lnTo>
                  <a:pt x="10124" y="10088"/>
                </a:lnTo>
                <a:lnTo>
                  <a:pt x="10088" y="10308"/>
                </a:lnTo>
                <a:lnTo>
                  <a:pt x="10014" y="10565"/>
                </a:lnTo>
                <a:lnTo>
                  <a:pt x="9904" y="10785"/>
                </a:lnTo>
                <a:lnTo>
                  <a:pt x="9794" y="11005"/>
                </a:lnTo>
                <a:lnTo>
                  <a:pt x="9647" y="11189"/>
                </a:lnTo>
                <a:lnTo>
                  <a:pt x="9464" y="11372"/>
                </a:lnTo>
                <a:lnTo>
                  <a:pt x="9281" y="11556"/>
                </a:lnTo>
                <a:lnTo>
                  <a:pt x="9097" y="11666"/>
                </a:lnTo>
                <a:lnTo>
                  <a:pt x="8877" y="11739"/>
                </a:lnTo>
                <a:lnTo>
                  <a:pt x="8657" y="11776"/>
                </a:lnTo>
                <a:lnTo>
                  <a:pt x="8437" y="11812"/>
                </a:lnTo>
                <a:lnTo>
                  <a:pt x="7997" y="11812"/>
                </a:lnTo>
                <a:lnTo>
                  <a:pt x="7813" y="11739"/>
                </a:lnTo>
                <a:lnTo>
                  <a:pt x="7593" y="11666"/>
                </a:lnTo>
                <a:lnTo>
                  <a:pt x="7373" y="11519"/>
                </a:lnTo>
                <a:lnTo>
                  <a:pt x="7153" y="11372"/>
                </a:lnTo>
                <a:lnTo>
                  <a:pt x="6970" y="11152"/>
                </a:lnTo>
                <a:lnTo>
                  <a:pt x="6823" y="10932"/>
                </a:lnTo>
                <a:lnTo>
                  <a:pt x="6053" y="9905"/>
                </a:lnTo>
                <a:lnTo>
                  <a:pt x="5356" y="8878"/>
                </a:lnTo>
                <a:lnTo>
                  <a:pt x="4659" y="7814"/>
                </a:lnTo>
                <a:lnTo>
                  <a:pt x="4035" y="6714"/>
                </a:lnTo>
                <a:lnTo>
                  <a:pt x="3742" y="6163"/>
                </a:lnTo>
                <a:lnTo>
                  <a:pt x="3485" y="5613"/>
                </a:lnTo>
                <a:lnTo>
                  <a:pt x="3412" y="5540"/>
                </a:lnTo>
                <a:lnTo>
                  <a:pt x="3301" y="5503"/>
                </a:lnTo>
                <a:lnTo>
                  <a:pt x="3191" y="5503"/>
                </a:lnTo>
                <a:lnTo>
                  <a:pt x="3118" y="5576"/>
                </a:lnTo>
                <a:lnTo>
                  <a:pt x="3008" y="5687"/>
                </a:lnTo>
                <a:lnTo>
                  <a:pt x="2861" y="5760"/>
                </a:lnTo>
                <a:lnTo>
                  <a:pt x="2715" y="5833"/>
                </a:lnTo>
                <a:lnTo>
                  <a:pt x="2568" y="5833"/>
                </a:lnTo>
                <a:lnTo>
                  <a:pt x="2421" y="5870"/>
                </a:lnTo>
                <a:lnTo>
                  <a:pt x="2274" y="5907"/>
                </a:lnTo>
                <a:lnTo>
                  <a:pt x="2018" y="6053"/>
                </a:lnTo>
                <a:lnTo>
                  <a:pt x="1431" y="6420"/>
                </a:lnTo>
                <a:lnTo>
                  <a:pt x="1137" y="6604"/>
                </a:lnTo>
                <a:lnTo>
                  <a:pt x="880" y="6824"/>
                </a:lnTo>
                <a:lnTo>
                  <a:pt x="770" y="6824"/>
                </a:lnTo>
                <a:lnTo>
                  <a:pt x="697" y="6897"/>
                </a:lnTo>
                <a:lnTo>
                  <a:pt x="660" y="6970"/>
                </a:lnTo>
                <a:lnTo>
                  <a:pt x="697" y="7080"/>
                </a:lnTo>
                <a:lnTo>
                  <a:pt x="1101" y="7814"/>
                </a:lnTo>
                <a:lnTo>
                  <a:pt x="1541" y="8548"/>
                </a:lnTo>
                <a:lnTo>
                  <a:pt x="2458" y="9942"/>
                </a:lnTo>
                <a:lnTo>
                  <a:pt x="3412" y="11335"/>
                </a:lnTo>
                <a:lnTo>
                  <a:pt x="4402" y="12693"/>
                </a:lnTo>
                <a:lnTo>
                  <a:pt x="4989" y="13426"/>
                </a:lnTo>
                <a:lnTo>
                  <a:pt x="4952" y="13426"/>
                </a:lnTo>
                <a:lnTo>
                  <a:pt x="4952" y="13500"/>
                </a:lnTo>
                <a:lnTo>
                  <a:pt x="4989" y="13536"/>
                </a:lnTo>
                <a:lnTo>
                  <a:pt x="5026" y="13573"/>
                </a:lnTo>
                <a:lnTo>
                  <a:pt x="5099" y="13536"/>
                </a:lnTo>
                <a:lnTo>
                  <a:pt x="5429" y="13940"/>
                </a:lnTo>
                <a:lnTo>
                  <a:pt x="5796" y="14307"/>
                </a:lnTo>
                <a:lnTo>
                  <a:pt x="5833" y="14343"/>
                </a:lnTo>
                <a:lnTo>
                  <a:pt x="5906" y="14380"/>
                </a:lnTo>
                <a:lnTo>
                  <a:pt x="6126" y="14563"/>
                </a:lnTo>
                <a:lnTo>
                  <a:pt x="6383" y="14710"/>
                </a:lnTo>
                <a:lnTo>
                  <a:pt x="6640" y="14857"/>
                </a:lnTo>
                <a:lnTo>
                  <a:pt x="6933" y="14967"/>
                </a:lnTo>
                <a:lnTo>
                  <a:pt x="7226" y="15040"/>
                </a:lnTo>
                <a:lnTo>
                  <a:pt x="7850" y="15040"/>
                </a:lnTo>
                <a:lnTo>
                  <a:pt x="8180" y="14967"/>
                </a:lnTo>
                <a:lnTo>
                  <a:pt x="8510" y="14820"/>
                </a:lnTo>
                <a:lnTo>
                  <a:pt x="8877" y="14673"/>
                </a:lnTo>
                <a:lnTo>
                  <a:pt x="9574" y="14343"/>
                </a:lnTo>
                <a:lnTo>
                  <a:pt x="11115" y="13683"/>
                </a:lnTo>
                <a:lnTo>
                  <a:pt x="11592" y="13426"/>
                </a:lnTo>
                <a:lnTo>
                  <a:pt x="11995" y="13170"/>
                </a:lnTo>
                <a:lnTo>
                  <a:pt x="12399" y="12839"/>
                </a:lnTo>
                <a:lnTo>
                  <a:pt x="12729" y="12436"/>
                </a:lnTo>
                <a:lnTo>
                  <a:pt x="12912" y="12142"/>
                </a:lnTo>
                <a:lnTo>
                  <a:pt x="13059" y="11849"/>
                </a:lnTo>
                <a:lnTo>
                  <a:pt x="13169" y="11519"/>
                </a:lnTo>
                <a:lnTo>
                  <a:pt x="13242" y="11189"/>
                </a:lnTo>
                <a:lnTo>
                  <a:pt x="13279" y="10859"/>
                </a:lnTo>
                <a:lnTo>
                  <a:pt x="13316" y="10528"/>
                </a:lnTo>
                <a:lnTo>
                  <a:pt x="13279" y="10198"/>
                </a:lnTo>
                <a:lnTo>
                  <a:pt x="13242" y="9868"/>
                </a:lnTo>
                <a:lnTo>
                  <a:pt x="13169" y="9538"/>
                </a:lnTo>
                <a:lnTo>
                  <a:pt x="13095" y="9208"/>
                </a:lnTo>
                <a:lnTo>
                  <a:pt x="12875" y="8584"/>
                </a:lnTo>
                <a:lnTo>
                  <a:pt x="12582" y="7961"/>
                </a:lnTo>
                <a:lnTo>
                  <a:pt x="12252" y="7374"/>
                </a:lnTo>
                <a:lnTo>
                  <a:pt x="11885" y="6824"/>
                </a:lnTo>
                <a:lnTo>
                  <a:pt x="10271" y="4476"/>
                </a:lnTo>
                <a:lnTo>
                  <a:pt x="8657" y="2165"/>
                </a:lnTo>
                <a:lnTo>
                  <a:pt x="8584" y="2092"/>
                </a:lnTo>
                <a:lnTo>
                  <a:pt x="8474" y="2055"/>
                </a:lnTo>
                <a:close/>
              </a:path>
            </a:pathLst>
          </a:custGeom>
          <a:solidFill>
            <a:srgbClr val="6D9EE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A4C2F4"/>
              </a:solidFill>
              <a:latin typeface="Arial"/>
              <a:ea typeface="Arial"/>
              <a:cs typeface="Arial"/>
              <a:sym typeface="Arial"/>
            </a:endParaRPr>
          </a:p>
        </p:txBody>
      </p:sp>
      <p:sp>
        <p:nvSpPr>
          <p:cNvPr id="963" name="Google Shape;963;p42"/>
          <p:cNvSpPr/>
          <p:nvPr/>
        </p:nvSpPr>
        <p:spPr>
          <a:xfrm>
            <a:off x="258963" y="4957957"/>
            <a:ext cx="386048" cy="258065"/>
          </a:xfrm>
          <a:custGeom>
            <a:avLst/>
            <a:gdLst/>
            <a:ahLst/>
            <a:cxnLst/>
            <a:rect l="l" t="t" r="r" b="b"/>
            <a:pathLst>
              <a:path w="13610" h="9098" extrusionOk="0">
                <a:moveTo>
                  <a:pt x="4696" y="0"/>
                </a:moveTo>
                <a:lnTo>
                  <a:pt x="4586" y="74"/>
                </a:lnTo>
                <a:lnTo>
                  <a:pt x="4256" y="440"/>
                </a:lnTo>
                <a:lnTo>
                  <a:pt x="3999" y="844"/>
                </a:lnTo>
                <a:lnTo>
                  <a:pt x="3742" y="1247"/>
                </a:lnTo>
                <a:lnTo>
                  <a:pt x="3522" y="1688"/>
                </a:lnTo>
                <a:lnTo>
                  <a:pt x="3339" y="2128"/>
                </a:lnTo>
                <a:lnTo>
                  <a:pt x="3228" y="2605"/>
                </a:lnTo>
                <a:lnTo>
                  <a:pt x="3118" y="3081"/>
                </a:lnTo>
                <a:lnTo>
                  <a:pt x="3045" y="3595"/>
                </a:lnTo>
                <a:lnTo>
                  <a:pt x="3008" y="3852"/>
                </a:lnTo>
                <a:lnTo>
                  <a:pt x="2935" y="4072"/>
                </a:lnTo>
                <a:lnTo>
                  <a:pt x="2825" y="4329"/>
                </a:lnTo>
                <a:lnTo>
                  <a:pt x="2678" y="4512"/>
                </a:lnTo>
                <a:lnTo>
                  <a:pt x="2605" y="4622"/>
                </a:lnTo>
                <a:lnTo>
                  <a:pt x="2495" y="4659"/>
                </a:lnTo>
                <a:lnTo>
                  <a:pt x="2275" y="4732"/>
                </a:lnTo>
                <a:lnTo>
                  <a:pt x="1835" y="4732"/>
                </a:lnTo>
                <a:lnTo>
                  <a:pt x="1541" y="4659"/>
                </a:lnTo>
                <a:lnTo>
                  <a:pt x="991" y="4659"/>
                </a:lnTo>
                <a:lnTo>
                  <a:pt x="881" y="4732"/>
                </a:lnTo>
                <a:lnTo>
                  <a:pt x="771" y="4769"/>
                </a:lnTo>
                <a:lnTo>
                  <a:pt x="587" y="4732"/>
                </a:lnTo>
                <a:lnTo>
                  <a:pt x="404" y="4732"/>
                </a:lnTo>
                <a:lnTo>
                  <a:pt x="257" y="4805"/>
                </a:lnTo>
                <a:lnTo>
                  <a:pt x="74" y="4879"/>
                </a:lnTo>
                <a:lnTo>
                  <a:pt x="37" y="4952"/>
                </a:lnTo>
                <a:lnTo>
                  <a:pt x="0" y="5026"/>
                </a:lnTo>
                <a:lnTo>
                  <a:pt x="0" y="5172"/>
                </a:lnTo>
                <a:lnTo>
                  <a:pt x="37" y="5209"/>
                </a:lnTo>
                <a:lnTo>
                  <a:pt x="74" y="5246"/>
                </a:lnTo>
                <a:lnTo>
                  <a:pt x="147" y="5282"/>
                </a:lnTo>
                <a:lnTo>
                  <a:pt x="221" y="5246"/>
                </a:lnTo>
                <a:lnTo>
                  <a:pt x="514" y="5172"/>
                </a:lnTo>
                <a:lnTo>
                  <a:pt x="587" y="5282"/>
                </a:lnTo>
                <a:lnTo>
                  <a:pt x="697" y="5356"/>
                </a:lnTo>
                <a:lnTo>
                  <a:pt x="807" y="5356"/>
                </a:lnTo>
                <a:lnTo>
                  <a:pt x="881" y="5319"/>
                </a:lnTo>
                <a:lnTo>
                  <a:pt x="918" y="5282"/>
                </a:lnTo>
                <a:lnTo>
                  <a:pt x="991" y="5209"/>
                </a:lnTo>
                <a:lnTo>
                  <a:pt x="1064" y="5172"/>
                </a:lnTo>
                <a:lnTo>
                  <a:pt x="1248" y="5136"/>
                </a:lnTo>
                <a:lnTo>
                  <a:pt x="1431" y="5172"/>
                </a:lnTo>
                <a:lnTo>
                  <a:pt x="1614" y="5209"/>
                </a:lnTo>
                <a:lnTo>
                  <a:pt x="1981" y="5282"/>
                </a:lnTo>
                <a:lnTo>
                  <a:pt x="2201" y="5282"/>
                </a:lnTo>
                <a:lnTo>
                  <a:pt x="2385" y="5246"/>
                </a:lnTo>
                <a:lnTo>
                  <a:pt x="2605" y="5209"/>
                </a:lnTo>
                <a:lnTo>
                  <a:pt x="2752" y="5136"/>
                </a:lnTo>
                <a:lnTo>
                  <a:pt x="2935" y="5026"/>
                </a:lnTo>
                <a:lnTo>
                  <a:pt x="3082" y="4879"/>
                </a:lnTo>
                <a:lnTo>
                  <a:pt x="3192" y="4732"/>
                </a:lnTo>
                <a:lnTo>
                  <a:pt x="3302" y="4549"/>
                </a:lnTo>
                <a:lnTo>
                  <a:pt x="3449" y="4182"/>
                </a:lnTo>
                <a:lnTo>
                  <a:pt x="3522" y="3925"/>
                </a:lnTo>
                <a:lnTo>
                  <a:pt x="3559" y="3668"/>
                </a:lnTo>
                <a:lnTo>
                  <a:pt x="3632" y="3118"/>
                </a:lnTo>
                <a:lnTo>
                  <a:pt x="3742" y="2641"/>
                </a:lnTo>
                <a:lnTo>
                  <a:pt x="3889" y="2201"/>
                </a:lnTo>
                <a:lnTo>
                  <a:pt x="4035" y="1834"/>
                </a:lnTo>
                <a:lnTo>
                  <a:pt x="4219" y="1467"/>
                </a:lnTo>
                <a:lnTo>
                  <a:pt x="4402" y="1137"/>
                </a:lnTo>
                <a:lnTo>
                  <a:pt x="4659" y="844"/>
                </a:lnTo>
                <a:lnTo>
                  <a:pt x="5173" y="2861"/>
                </a:lnTo>
                <a:lnTo>
                  <a:pt x="5649" y="4842"/>
                </a:lnTo>
                <a:lnTo>
                  <a:pt x="6126" y="6860"/>
                </a:lnTo>
                <a:lnTo>
                  <a:pt x="6567" y="8914"/>
                </a:lnTo>
                <a:lnTo>
                  <a:pt x="6603" y="8987"/>
                </a:lnTo>
                <a:lnTo>
                  <a:pt x="6713" y="9061"/>
                </a:lnTo>
                <a:lnTo>
                  <a:pt x="6787" y="9097"/>
                </a:lnTo>
                <a:lnTo>
                  <a:pt x="6897" y="9097"/>
                </a:lnTo>
                <a:lnTo>
                  <a:pt x="7153" y="8987"/>
                </a:lnTo>
                <a:lnTo>
                  <a:pt x="7374" y="8804"/>
                </a:lnTo>
                <a:lnTo>
                  <a:pt x="7520" y="8620"/>
                </a:lnTo>
                <a:lnTo>
                  <a:pt x="7667" y="8364"/>
                </a:lnTo>
                <a:lnTo>
                  <a:pt x="7814" y="7997"/>
                </a:lnTo>
                <a:lnTo>
                  <a:pt x="7924" y="7593"/>
                </a:lnTo>
                <a:lnTo>
                  <a:pt x="8181" y="6823"/>
                </a:lnTo>
                <a:lnTo>
                  <a:pt x="9061" y="3962"/>
                </a:lnTo>
                <a:lnTo>
                  <a:pt x="9208" y="4439"/>
                </a:lnTo>
                <a:lnTo>
                  <a:pt x="9318" y="4952"/>
                </a:lnTo>
                <a:lnTo>
                  <a:pt x="9318" y="5062"/>
                </a:lnTo>
                <a:lnTo>
                  <a:pt x="9391" y="5136"/>
                </a:lnTo>
                <a:lnTo>
                  <a:pt x="9464" y="5209"/>
                </a:lnTo>
                <a:lnTo>
                  <a:pt x="9574" y="5209"/>
                </a:lnTo>
                <a:lnTo>
                  <a:pt x="12032" y="5062"/>
                </a:lnTo>
                <a:lnTo>
                  <a:pt x="12069" y="5136"/>
                </a:lnTo>
                <a:lnTo>
                  <a:pt x="12105" y="5209"/>
                </a:lnTo>
                <a:lnTo>
                  <a:pt x="12326" y="5356"/>
                </a:lnTo>
                <a:lnTo>
                  <a:pt x="12582" y="5429"/>
                </a:lnTo>
                <a:lnTo>
                  <a:pt x="12619" y="5466"/>
                </a:lnTo>
                <a:lnTo>
                  <a:pt x="12912" y="5466"/>
                </a:lnTo>
                <a:lnTo>
                  <a:pt x="13059" y="5429"/>
                </a:lnTo>
                <a:lnTo>
                  <a:pt x="13206" y="5319"/>
                </a:lnTo>
                <a:lnTo>
                  <a:pt x="13316" y="5209"/>
                </a:lnTo>
                <a:lnTo>
                  <a:pt x="13426" y="5062"/>
                </a:lnTo>
                <a:lnTo>
                  <a:pt x="13536" y="4915"/>
                </a:lnTo>
                <a:lnTo>
                  <a:pt x="13609" y="4732"/>
                </a:lnTo>
                <a:lnTo>
                  <a:pt x="13609" y="4659"/>
                </a:lnTo>
                <a:lnTo>
                  <a:pt x="13609" y="4549"/>
                </a:lnTo>
                <a:lnTo>
                  <a:pt x="13536" y="4439"/>
                </a:lnTo>
                <a:lnTo>
                  <a:pt x="13426" y="4292"/>
                </a:lnTo>
                <a:lnTo>
                  <a:pt x="13279" y="4219"/>
                </a:lnTo>
                <a:lnTo>
                  <a:pt x="13133" y="4145"/>
                </a:lnTo>
                <a:lnTo>
                  <a:pt x="12949" y="4072"/>
                </a:lnTo>
                <a:lnTo>
                  <a:pt x="12802" y="4072"/>
                </a:lnTo>
                <a:lnTo>
                  <a:pt x="12619" y="4108"/>
                </a:lnTo>
                <a:lnTo>
                  <a:pt x="12436" y="4182"/>
                </a:lnTo>
                <a:lnTo>
                  <a:pt x="12326" y="4255"/>
                </a:lnTo>
                <a:lnTo>
                  <a:pt x="12252" y="4329"/>
                </a:lnTo>
                <a:lnTo>
                  <a:pt x="12142" y="4512"/>
                </a:lnTo>
                <a:lnTo>
                  <a:pt x="9794" y="4659"/>
                </a:lnTo>
                <a:lnTo>
                  <a:pt x="9721" y="4255"/>
                </a:lnTo>
                <a:lnTo>
                  <a:pt x="9611" y="3852"/>
                </a:lnTo>
                <a:lnTo>
                  <a:pt x="9464" y="3448"/>
                </a:lnTo>
                <a:lnTo>
                  <a:pt x="9281" y="3045"/>
                </a:lnTo>
                <a:lnTo>
                  <a:pt x="9208" y="2971"/>
                </a:lnTo>
                <a:lnTo>
                  <a:pt x="9134" y="2935"/>
                </a:lnTo>
                <a:lnTo>
                  <a:pt x="8987" y="2935"/>
                </a:lnTo>
                <a:lnTo>
                  <a:pt x="8841" y="2971"/>
                </a:lnTo>
                <a:lnTo>
                  <a:pt x="8804" y="3045"/>
                </a:lnTo>
                <a:lnTo>
                  <a:pt x="8767" y="3118"/>
                </a:lnTo>
                <a:lnTo>
                  <a:pt x="7850" y="6016"/>
                </a:lnTo>
                <a:lnTo>
                  <a:pt x="7374" y="7557"/>
                </a:lnTo>
                <a:lnTo>
                  <a:pt x="7227" y="7997"/>
                </a:lnTo>
                <a:lnTo>
                  <a:pt x="7153" y="8217"/>
                </a:lnTo>
                <a:lnTo>
                  <a:pt x="7007" y="8400"/>
                </a:lnTo>
                <a:lnTo>
                  <a:pt x="6567" y="6346"/>
                </a:lnTo>
                <a:lnTo>
                  <a:pt x="6090" y="4292"/>
                </a:lnTo>
                <a:lnTo>
                  <a:pt x="5576" y="2238"/>
                </a:lnTo>
                <a:lnTo>
                  <a:pt x="5026" y="220"/>
                </a:lnTo>
                <a:lnTo>
                  <a:pt x="4953" y="74"/>
                </a:lnTo>
                <a:lnTo>
                  <a:pt x="4842" y="37"/>
                </a:lnTo>
                <a:lnTo>
                  <a:pt x="4696" y="0"/>
                </a:lnTo>
                <a:close/>
              </a:path>
            </a:pathLst>
          </a:custGeom>
          <a:solidFill>
            <a:srgbClr val="6D9EE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A4C2F4"/>
              </a:solidFill>
              <a:latin typeface="Arial"/>
              <a:ea typeface="Arial"/>
              <a:cs typeface="Arial"/>
              <a:sym typeface="Arial"/>
            </a:endParaRPr>
          </a:p>
        </p:txBody>
      </p:sp>
      <p:sp>
        <p:nvSpPr>
          <p:cNvPr id="964" name="Google Shape;964;p42"/>
          <p:cNvSpPr/>
          <p:nvPr/>
        </p:nvSpPr>
        <p:spPr>
          <a:xfrm>
            <a:off x="2981820" y="4885132"/>
            <a:ext cx="174842" cy="187322"/>
          </a:xfrm>
          <a:custGeom>
            <a:avLst/>
            <a:gdLst/>
            <a:ahLst/>
            <a:cxnLst/>
            <a:rect l="l" t="t" r="r" b="b"/>
            <a:pathLst>
              <a:path w="6164" h="6604" extrusionOk="0">
                <a:moveTo>
                  <a:pt x="3962" y="0"/>
                </a:moveTo>
                <a:lnTo>
                  <a:pt x="3926" y="37"/>
                </a:lnTo>
                <a:lnTo>
                  <a:pt x="3889" y="74"/>
                </a:lnTo>
                <a:lnTo>
                  <a:pt x="3889" y="147"/>
                </a:lnTo>
                <a:lnTo>
                  <a:pt x="3522" y="477"/>
                </a:lnTo>
                <a:lnTo>
                  <a:pt x="3229" y="807"/>
                </a:lnTo>
                <a:lnTo>
                  <a:pt x="2788" y="1284"/>
                </a:lnTo>
                <a:lnTo>
                  <a:pt x="2458" y="1651"/>
                </a:lnTo>
                <a:lnTo>
                  <a:pt x="2201" y="1578"/>
                </a:lnTo>
                <a:lnTo>
                  <a:pt x="1321" y="1321"/>
                </a:lnTo>
                <a:lnTo>
                  <a:pt x="1138" y="1284"/>
                </a:lnTo>
                <a:lnTo>
                  <a:pt x="808" y="1211"/>
                </a:lnTo>
                <a:lnTo>
                  <a:pt x="661" y="1174"/>
                </a:lnTo>
                <a:lnTo>
                  <a:pt x="514" y="1211"/>
                </a:lnTo>
                <a:lnTo>
                  <a:pt x="441" y="1248"/>
                </a:lnTo>
                <a:lnTo>
                  <a:pt x="441" y="1284"/>
                </a:lnTo>
                <a:lnTo>
                  <a:pt x="441" y="1358"/>
                </a:lnTo>
                <a:lnTo>
                  <a:pt x="477" y="1468"/>
                </a:lnTo>
                <a:lnTo>
                  <a:pt x="551" y="1541"/>
                </a:lnTo>
                <a:lnTo>
                  <a:pt x="661" y="1614"/>
                </a:lnTo>
                <a:lnTo>
                  <a:pt x="771" y="1651"/>
                </a:lnTo>
                <a:lnTo>
                  <a:pt x="1064" y="1761"/>
                </a:lnTo>
                <a:lnTo>
                  <a:pt x="1284" y="1798"/>
                </a:lnTo>
                <a:lnTo>
                  <a:pt x="2055" y="2018"/>
                </a:lnTo>
                <a:lnTo>
                  <a:pt x="2055" y="2091"/>
                </a:lnTo>
                <a:lnTo>
                  <a:pt x="2091" y="2165"/>
                </a:lnTo>
                <a:lnTo>
                  <a:pt x="2165" y="2238"/>
                </a:lnTo>
                <a:lnTo>
                  <a:pt x="2201" y="2238"/>
                </a:lnTo>
                <a:lnTo>
                  <a:pt x="2275" y="2275"/>
                </a:lnTo>
                <a:lnTo>
                  <a:pt x="2385" y="2238"/>
                </a:lnTo>
                <a:lnTo>
                  <a:pt x="2532" y="2165"/>
                </a:lnTo>
                <a:lnTo>
                  <a:pt x="2678" y="2128"/>
                </a:lnTo>
                <a:lnTo>
                  <a:pt x="2752" y="2091"/>
                </a:lnTo>
                <a:lnTo>
                  <a:pt x="2788" y="2055"/>
                </a:lnTo>
                <a:lnTo>
                  <a:pt x="2788" y="1981"/>
                </a:lnTo>
                <a:lnTo>
                  <a:pt x="2788" y="1908"/>
                </a:lnTo>
                <a:lnTo>
                  <a:pt x="2935" y="1761"/>
                </a:lnTo>
                <a:lnTo>
                  <a:pt x="3375" y="1284"/>
                </a:lnTo>
                <a:lnTo>
                  <a:pt x="3815" y="771"/>
                </a:lnTo>
                <a:lnTo>
                  <a:pt x="3852" y="1394"/>
                </a:lnTo>
                <a:lnTo>
                  <a:pt x="3852" y="2091"/>
                </a:lnTo>
                <a:lnTo>
                  <a:pt x="3889" y="2421"/>
                </a:lnTo>
                <a:lnTo>
                  <a:pt x="3962" y="2605"/>
                </a:lnTo>
                <a:lnTo>
                  <a:pt x="4036" y="2751"/>
                </a:lnTo>
                <a:lnTo>
                  <a:pt x="4109" y="2825"/>
                </a:lnTo>
                <a:lnTo>
                  <a:pt x="4219" y="2825"/>
                </a:lnTo>
                <a:lnTo>
                  <a:pt x="4476" y="3008"/>
                </a:lnTo>
                <a:lnTo>
                  <a:pt x="4732" y="3155"/>
                </a:lnTo>
                <a:lnTo>
                  <a:pt x="5063" y="3265"/>
                </a:lnTo>
                <a:lnTo>
                  <a:pt x="5356" y="3338"/>
                </a:lnTo>
                <a:lnTo>
                  <a:pt x="5246" y="3412"/>
                </a:lnTo>
                <a:lnTo>
                  <a:pt x="4732" y="3669"/>
                </a:lnTo>
                <a:lnTo>
                  <a:pt x="4512" y="3779"/>
                </a:lnTo>
                <a:lnTo>
                  <a:pt x="4292" y="3925"/>
                </a:lnTo>
                <a:lnTo>
                  <a:pt x="4219" y="3925"/>
                </a:lnTo>
                <a:lnTo>
                  <a:pt x="4182" y="3962"/>
                </a:lnTo>
                <a:lnTo>
                  <a:pt x="4072" y="4072"/>
                </a:lnTo>
                <a:lnTo>
                  <a:pt x="3962" y="4292"/>
                </a:lnTo>
                <a:lnTo>
                  <a:pt x="3889" y="4549"/>
                </a:lnTo>
                <a:lnTo>
                  <a:pt x="3852" y="5283"/>
                </a:lnTo>
                <a:lnTo>
                  <a:pt x="3852" y="5649"/>
                </a:lnTo>
                <a:lnTo>
                  <a:pt x="3852" y="6053"/>
                </a:lnTo>
                <a:lnTo>
                  <a:pt x="3559" y="5723"/>
                </a:lnTo>
                <a:lnTo>
                  <a:pt x="3229" y="5393"/>
                </a:lnTo>
                <a:lnTo>
                  <a:pt x="2642" y="4769"/>
                </a:lnTo>
                <a:lnTo>
                  <a:pt x="2568" y="4659"/>
                </a:lnTo>
                <a:lnTo>
                  <a:pt x="2495" y="4586"/>
                </a:lnTo>
                <a:lnTo>
                  <a:pt x="2385" y="4586"/>
                </a:lnTo>
                <a:lnTo>
                  <a:pt x="2385" y="4622"/>
                </a:lnTo>
                <a:lnTo>
                  <a:pt x="2312" y="4622"/>
                </a:lnTo>
                <a:lnTo>
                  <a:pt x="1908" y="4769"/>
                </a:lnTo>
                <a:lnTo>
                  <a:pt x="1468" y="4842"/>
                </a:lnTo>
                <a:lnTo>
                  <a:pt x="1064" y="4916"/>
                </a:lnTo>
                <a:lnTo>
                  <a:pt x="624" y="4952"/>
                </a:lnTo>
                <a:lnTo>
                  <a:pt x="1138" y="4329"/>
                </a:lnTo>
                <a:lnTo>
                  <a:pt x="1358" y="3999"/>
                </a:lnTo>
                <a:lnTo>
                  <a:pt x="1541" y="3632"/>
                </a:lnTo>
                <a:lnTo>
                  <a:pt x="1688" y="3595"/>
                </a:lnTo>
                <a:lnTo>
                  <a:pt x="1725" y="3558"/>
                </a:lnTo>
                <a:lnTo>
                  <a:pt x="1761" y="3485"/>
                </a:lnTo>
                <a:lnTo>
                  <a:pt x="1798" y="3448"/>
                </a:lnTo>
                <a:lnTo>
                  <a:pt x="1798" y="3375"/>
                </a:lnTo>
                <a:lnTo>
                  <a:pt x="1761" y="3302"/>
                </a:lnTo>
                <a:lnTo>
                  <a:pt x="1725" y="3265"/>
                </a:lnTo>
                <a:lnTo>
                  <a:pt x="1651" y="3228"/>
                </a:lnTo>
                <a:lnTo>
                  <a:pt x="1541" y="3045"/>
                </a:lnTo>
                <a:lnTo>
                  <a:pt x="1211" y="2458"/>
                </a:lnTo>
                <a:lnTo>
                  <a:pt x="844" y="1908"/>
                </a:lnTo>
                <a:lnTo>
                  <a:pt x="624" y="1651"/>
                </a:lnTo>
                <a:lnTo>
                  <a:pt x="367" y="1431"/>
                </a:lnTo>
                <a:lnTo>
                  <a:pt x="257" y="1394"/>
                </a:lnTo>
                <a:lnTo>
                  <a:pt x="184" y="1431"/>
                </a:lnTo>
                <a:lnTo>
                  <a:pt x="111" y="1504"/>
                </a:lnTo>
                <a:lnTo>
                  <a:pt x="111" y="1578"/>
                </a:lnTo>
                <a:lnTo>
                  <a:pt x="111" y="1614"/>
                </a:lnTo>
                <a:lnTo>
                  <a:pt x="331" y="1945"/>
                </a:lnTo>
                <a:lnTo>
                  <a:pt x="551" y="2238"/>
                </a:lnTo>
                <a:lnTo>
                  <a:pt x="771" y="2531"/>
                </a:lnTo>
                <a:lnTo>
                  <a:pt x="954" y="2825"/>
                </a:lnTo>
                <a:lnTo>
                  <a:pt x="1101" y="3155"/>
                </a:lnTo>
                <a:lnTo>
                  <a:pt x="1174" y="3338"/>
                </a:lnTo>
                <a:lnTo>
                  <a:pt x="1284" y="3522"/>
                </a:lnTo>
                <a:lnTo>
                  <a:pt x="1101" y="3669"/>
                </a:lnTo>
                <a:lnTo>
                  <a:pt x="918" y="3815"/>
                </a:lnTo>
                <a:lnTo>
                  <a:pt x="587" y="4219"/>
                </a:lnTo>
                <a:lnTo>
                  <a:pt x="294" y="4622"/>
                </a:lnTo>
                <a:lnTo>
                  <a:pt x="37" y="5062"/>
                </a:lnTo>
                <a:lnTo>
                  <a:pt x="1" y="5172"/>
                </a:lnTo>
                <a:lnTo>
                  <a:pt x="1" y="5283"/>
                </a:lnTo>
                <a:lnTo>
                  <a:pt x="74" y="5356"/>
                </a:lnTo>
                <a:lnTo>
                  <a:pt x="184" y="5393"/>
                </a:lnTo>
                <a:lnTo>
                  <a:pt x="734" y="5393"/>
                </a:lnTo>
                <a:lnTo>
                  <a:pt x="1284" y="5356"/>
                </a:lnTo>
                <a:lnTo>
                  <a:pt x="1835" y="5246"/>
                </a:lnTo>
                <a:lnTo>
                  <a:pt x="2348" y="5062"/>
                </a:lnTo>
                <a:lnTo>
                  <a:pt x="2568" y="5356"/>
                </a:lnTo>
                <a:lnTo>
                  <a:pt x="2788" y="5576"/>
                </a:lnTo>
                <a:lnTo>
                  <a:pt x="3229" y="6163"/>
                </a:lnTo>
                <a:lnTo>
                  <a:pt x="3485" y="6383"/>
                </a:lnTo>
                <a:lnTo>
                  <a:pt x="3632" y="6493"/>
                </a:lnTo>
                <a:lnTo>
                  <a:pt x="3779" y="6566"/>
                </a:lnTo>
                <a:lnTo>
                  <a:pt x="3889" y="6566"/>
                </a:lnTo>
                <a:lnTo>
                  <a:pt x="4036" y="6530"/>
                </a:lnTo>
                <a:lnTo>
                  <a:pt x="4146" y="6603"/>
                </a:lnTo>
                <a:lnTo>
                  <a:pt x="4292" y="6603"/>
                </a:lnTo>
                <a:lnTo>
                  <a:pt x="4366" y="6530"/>
                </a:lnTo>
                <a:lnTo>
                  <a:pt x="4402" y="6456"/>
                </a:lnTo>
                <a:lnTo>
                  <a:pt x="4439" y="6383"/>
                </a:lnTo>
                <a:lnTo>
                  <a:pt x="4402" y="6310"/>
                </a:lnTo>
                <a:lnTo>
                  <a:pt x="4366" y="6273"/>
                </a:lnTo>
                <a:lnTo>
                  <a:pt x="4329" y="6236"/>
                </a:lnTo>
                <a:lnTo>
                  <a:pt x="4292" y="6053"/>
                </a:lnTo>
                <a:lnTo>
                  <a:pt x="4292" y="5833"/>
                </a:lnTo>
                <a:lnTo>
                  <a:pt x="4256" y="5172"/>
                </a:lnTo>
                <a:lnTo>
                  <a:pt x="4256" y="4769"/>
                </a:lnTo>
                <a:lnTo>
                  <a:pt x="4256" y="4402"/>
                </a:lnTo>
                <a:lnTo>
                  <a:pt x="4402" y="4402"/>
                </a:lnTo>
                <a:lnTo>
                  <a:pt x="4476" y="4365"/>
                </a:lnTo>
                <a:lnTo>
                  <a:pt x="4549" y="4292"/>
                </a:lnTo>
                <a:lnTo>
                  <a:pt x="4549" y="4255"/>
                </a:lnTo>
                <a:lnTo>
                  <a:pt x="4622" y="4219"/>
                </a:lnTo>
                <a:lnTo>
                  <a:pt x="5209" y="3889"/>
                </a:lnTo>
                <a:lnTo>
                  <a:pt x="5539" y="3705"/>
                </a:lnTo>
                <a:lnTo>
                  <a:pt x="5686" y="3595"/>
                </a:lnTo>
                <a:lnTo>
                  <a:pt x="5833" y="3485"/>
                </a:lnTo>
                <a:lnTo>
                  <a:pt x="5980" y="3485"/>
                </a:lnTo>
                <a:lnTo>
                  <a:pt x="6090" y="3448"/>
                </a:lnTo>
                <a:lnTo>
                  <a:pt x="6126" y="3375"/>
                </a:lnTo>
                <a:lnTo>
                  <a:pt x="6163" y="3302"/>
                </a:lnTo>
                <a:lnTo>
                  <a:pt x="6163" y="3228"/>
                </a:lnTo>
                <a:lnTo>
                  <a:pt x="6126" y="3118"/>
                </a:lnTo>
                <a:lnTo>
                  <a:pt x="6090" y="3045"/>
                </a:lnTo>
                <a:lnTo>
                  <a:pt x="5980" y="3008"/>
                </a:lnTo>
                <a:lnTo>
                  <a:pt x="5576" y="2935"/>
                </a:lnTo>
                <a:lnTo>
                  <a:pt x="5173" y="2788"/>
                </a:lnTo>
                <a:lnTo>
                  <a:pt x="4769" y="2678"/>
                </a:lnTo>
                <a:lnTo>
                  <a:pt x="4366" y="2568"/>
                </a:lnTo>
                <a:lnTo>
                  <a:pt x="4366" y="2275"/>
                </a:lnTo>
                <a:lnTo>
                  <a:pt x="4329" y="2018"/>
                </a:lnTo>
                <a:lnTo>
                  <a:pt x="4256" y="1468"/>
                </a:lnTo>
                <a:lnTo>
                  <a:pt x="4256" y="881"/>
                </a:lnTo>
                <a:lnTo>
                  <a:pt x="4219" y="551"/>
                </a:lnTo>
                <a:lnTo>
                  <a:pt x="4182" y="257"/>
                </a:lnTo>
                <a:lnTo>
                  <a:pt x="4219" y="184"/>
                </a:lnTo>
                <a:lnTo>
                  <a:pt x="4256" y="110"/>
                </a:lnTo>
                <a:lnTo>
                  <a:pt x="4219" y="37"/>
                </a:lnTo>
                <a:lnTo>
                  <a:pt x="4182" y="0"/>
                </a:lnTo>
                <a:close/>
              </a:path>
            </a:pathLst>
          </a:custGeom>
          <a:solidFill>
            <a:srgbClr val="6D9EE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A4C2F4"/>
              </a:solidFill>
              <a:latin typeface="Arial"/>
              <a:ea typeface="Arial"/>
              <a:cs typeface="Arial"/>
              <a:sym typeface="Arial"/>
            </a:endParaRPr>
          </a:p>
        </p:txBody>
      </p:sp>
    </p:spTree>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matchingName="Quote">
  <p:cSld name="TITLE_1_1">
    <p:spTree>
      <p:nvGrpSpPr>
        <p:cNvPr id="1" name="Shape 965"/>
        <p:cNvGrpSpPr/>
        <p:nvPr/>
      </p:nvGrpSpPr>
      <p:grpSpPr>
        <a:xfrm>
          <a:off x="0" y="0"/>
          <a:ext cx="0" cy="0"/>
          <a:chOff x="0" y="0"/>
          <a:chExt cx="0" cy="0"/>
        </a:xfrm>
      </p:grpSpPr>
      <p:sp>
        <p:nvSpPr>
          <p:cNvPr id="966" name="Google Shape;966;p43"/>
          <p:cNvSpPr txBox="1">
            <a:spLocks noGrp="1"/>
          </p:cNvSpPr>
          <p:nvPr>
            <p:ph type="body" idx="1"/>
          </p:nvPr>
        </p:nvSpPr>
        <p:spPr>
          <a:xfrm>
            <a:off x="2159325" y="2161800"/>
            <a:ext cx="4825500" cy="819900"/>
          </a:xfrm>
          <a:prstGeom prst="rect">
            <a:avLst/>
          </a:prstGeom>
          <a:noFill/>
          <a:ln>
            <a:noFill/>
          </a:ln>
        </p:spPr>
        <p:txBody>
          <a:bodyPr spcFirstLastPara="1" wrap="square" lIns="91425" tIns="91425" rIns="91425" bIns="91425" anchor="ctr" anchorCtr="0">
            <a:noAutofit/>
          </a:bodyPr>
          <a:lstStyle>
            <a:lvl1pPr marL="457200" lvl="0" indent="-387350" algn="ctr" rtl="0">
              <a:lnSpc>
                <a:spcPct val="100000"/>
              </a:lnSpc>
              <a:spcBef>
                <a:spcPts val="600"/>
              </a:spcBef>
              <a:spcAft>
                <a:spcPts val="0"/>
              </a:spcAft>
              <a:buClr>
                <a:srgbClr val="1C4587"/>
              </a:buClr>
              <a:buSzPts val="2500"/>
              <a:buChar char="✘"/>
              <a:defRPr sz="2500" b="1">
                <a:solidFill>
                  <a:srgbClr val="1C4587"/>
                </a:solidFill>
              </a:defRPr>
            </a:lvl1pPr>
            <a:lvl2pPr marL="914400" lvl="1" indent="-387350" algn="ctr" rtl="0">
              <a:lnSpc>
                <a:spcPct val="100000"/>
              </a:lnSpc>
              <a:spcBef>
                <a:spcPts val="0"/>
              </a:spcBef>
              <a:spcAft>
                <a:spcPts val="0"/>
              </a:spcAft>
              <a:buClr>
                <a:srgbClr val="1C4587"/>
              </a:buClr>
              <a:buSzPts val="2500"/>
              <a:buChar char="✗"/>
              <a:defRPr sz="2500" b="1">
                <a:solidFill>
                  <a:srgbClr val="1C4587"/>
                </a:solidFill>
              </a:defRPr>
            </a:lvl2pPr>
            <a:lvl3pPr marL="1371600" lvl="2" indent="-387350" algn="ctr" rtl="0">
              <a:lnSpc>
                <a:spcPct val="100000"/>
              </a:lnSpc>
              <a:spcBef>
                <a:spcPts val="0"/>
              </a:spcBef>
              <a:spcAft>
                <a:spcPts val="0"/>
              </a:spcAft>
              <a:buClr>
                <a:srgbClr val="1C4587"/>
              </a:buClr>
              <a:buSzPts val="2500"/>
              <a:buChar char="■"/>
              <a:defRPr sz="2500" b="1">
                <a:solidFill>
                  <a:srgbClr val="1C4587"/>
                </a:solidFill>
              </a:defRPr>
            </a:lvl3pPr>
            <a:lvl4pPr marL="1828800" lvl="3" indent="-387350" algn="ctr" rtl="0">
              <a:lnSpc>
                <a:spcPct val="100000"/>
              </a:lnSpc>
              <a:spcBef>
                <a:spcPts val="0"/>
              </a:spcBef>
              <a:spcAft>
                <a:spcPts val="0"/>
              </a:spcAft>
              <a:buClr>
                <a:srgbClr val="1C4587"/>
              </a:buClr>
              <a:buSzPts val="2500"/>
              <a:buChar char="●"/>
              <a:defRPr sz="2500" b="1">
                <a:solidFill>
                  <a:srgbClr val="1C4587"/>
                </a:solidFill>
              </a:defRPr>
            </a:lvl4pPr>
            <a:lvl5pPr marL="2286000" lvl="4" indent="-387350" algn="ctr" rtl="0">
              <a:lnSpc>
                <a:spcPct val="100000"/>
              </a:lnSpc>
              <a:spcBef>
                <a:spcPts val="0"/>
              </a:spcBef>
              <a:spcAft>
                <a:spcPts val="0"/>
              </a:spcAft>
              <a:buClr>
                <a:srgbClr val="1C4587"/>
              </a:buClr>
              <a:buSzPts val="2500"/>
              <a:buChar char="○"/>
              <a:defRPr sz="2500" b="1">
                <a:solidFill>
                  <a:srgbClr val="1C4587"/>
                </a:solidFill>
              </a:defRPr>
            </a:lvl5pPr>
            <a:lvl6pPr marL="2743200" lvl="5" indent="-387350" algn="ctr" rtl="0">
              <a:lnSpc>
                <a:spcPct val="100000"/>
              </a:lnSpc>
              <a:spcBef>
                <a:spcPts val="0"/>
              </a:spcBef>
              <a:spcAft>
                <a:spcPts val="0"/>
              </a:spcAft>
              <a:buClr>
                <a:srgbClr val="1C4587"/>
              </a:buClr>
              <a:buSzPts val="2500"/>
              <a:buChar char="■"/>
              <a:defRPr sz="2500" b="1">
                <a:solidFill>
                  <a:srgbClr val="1C4587"/>
                </a:solidFill>
              </a:defRPr>
            </a:lvl6pPr>
            <a:lvl7pPr marL="3200400" lvl="6" indent="-387350" algn="ctr" rtl="0">
              <a:lnSpc>
                <a:spcPct val="100000"/>
              </a:lnSpc>
              <a:spcBef>
                <a:spcPts val="0"/>
              </a:spcBef>
              <a:spcAft>
                <a:spcPts val="0"/>
              </a:spcAft>
              <a:buClr>
                <a:srgbClr val="1C4587"/>
              </a:buClr>
              <a:buSzPts val="2500"/>
              <a:buChar char="●"/>
              <a:defRPr sz="2500" b="1">
                <a:solidFill>
                  <a:srgbClr val="1C4587"/>
                </a:solidFill>
              </a:defRPr>
            </a:lvl7pPr>
            <a:lvl8pPr marL="3657600" lvl="7" indent="-387350" algn="ctr" rtl="0">
              <a:lnSpc>
                <a:spcPct val="100000"/>
              </a:lnSpc>
              <a:spcBef>
                <a:spcPts val="0"/>
              </a:spcBef>
              <a:spcAft>
                <a:spcPts val="0"/>
              </a:spcAft>
              <a:buClr>
                <a:srgbClr val="1C4587"/>
              </a:buClr>
              <a:buSzPts val="2500"/>
              <a:buChar char="○"/>
              <a:defRPr sz="2500" b="1">
                <a:solidFill>
                  <a:srgbClr val="1C4587"/>
                </a:solidFill>
              </a:defRPr>
            </a:lvl8pPr>
            <a:lvl9pPr marL="4114800" lvl="8" indent="-387350" algn="ctr" rtl="0">
              <a:lnSpc>
                <a:spcPct val="100000"/>
              </a:lnSpc>
              <a:spcBef>
                <a:spcPts val="0"/>
              </a:spcBef>
              <a:spcAft>
                <a:spcPts val="0"/>
              </a:spcAft>
              <a:buClr>
                <a:srgbClr val="1C4587"/>
              </a:buClr>
              <a:buSzPts val="2500"/>
              <a:buChar char="■"/>
              <a:defRPr sz="2500" b="1">
                <a:solidFill>
                  <a:srgbClr val="1C4587"/>
                </a:solidFill>
              </a:defRPr>
            </a:lvl9pPr>
          </a:lstStyle>
          <a:p>
            <a:endParaRPr/>
          </a:p>
        </p:txBody>
      </p:sp>
      <p:sp>
        <p:nvSpPr>
          <p:cNvPr id="967" name="Google Shape;967;p43"/>
          <p:cNvSpPr/>
          <p:nvPr/>
        </p:nvSpPr>
        <p:spPr>
          <a:xfrm>
            <a:off x="7302880" y="-294362"/>
            <a:ext cx="450550" cy="558734"/>
          </a:xfrm>
          <a:custGeom>
            <a:avLst/>
            <a:gdLst/>
            <a:ahLst/>
            <a:cxnLst/>
            <a:rect l="l" t="t" r="r" b="b"/>
            <a:pathLst>
              <a:path w="15884" h="19698" extrusionOk="0">
                <a:moveTo>
                  <a:pt x="9355" y="4108"/>
                </a:moveTo>
                <a:lnTo>
                  <a:pt x="9465" y="4145"/>
                </a:lnTo>
                <a:lnTo>
                  <a:pt x="9538" y="4182"/>
                </a:lnTo>
                <a:lnTo>
                  <a:pt x="9648" y="4328"/>
                </a:lnTo>
                <a:lnTo>
                  <a:pt x="9721" y="4549"/>
                </a:lnTo>
                <a:lnTo>
                  <a:pt x="9721" y="4769"/>
                </a:lnTo>
                <a:lnTo>
                  <a:pt x="9721" y="4842"/>
                </a:lnTo>
                <a:lnTo>
                  <a:pt x="9685" y="4879"/>
                </a:lnTo>
                <a:lnTo>
                  <a:pt x="9575" y="4952"/>
                </a:lnTo>
                <a:lnTo>
                  <a:pt x="9391" y="4952"/>
                </a:lnTo>
                <a:lnTo>
                  <a:pt x="9355" y="4915"/>
                </a:lnTo>
                <a:lnTo>
                  <a:pt x="9281" y="4842"/>
                </a:lnTo>
                <a:lnTo>
                  <a:pt x="9208" y="4695"/>
                </a:lnTo>
                <a:lnTo>
                  <a:pt x="9171" y="4549"/>
                </a:lnTo>
                <a:lnTo>
                  <a:pt x="9171" y="4438"/>
                </a:lnTo>
                <a:lnTo>
                  <a:pt x="9171" y="4328"/>
                </a:lnTo>
                <a:lnTo>
                  <a:pt x="9245" y="4108"/>
                </a:lnTo>
                <a:close/>
                <a:moveTo>
                  <a:pt x="9355" y="3705"/>
                </a:moveTo>
                <a:lnTo>
                  <a:pt x="9245" y="3742"/>
                </a:lnTo>
                <a:lnTo>
                  <a:pt x="9135" y="3778"/>
                </a:lnTo>
                <a:lnTo>
                  <a:pt x="9025" y="3852"/>
                </a:lnTo>
                <a:lnTo>
                  <a:pt x="8988" y="3925"/>
                </a:lnTo>
                <a:lnTo>
                  <a:pt x="8914" y="3998"/>
                </a:lnTo>
                <a:lnTo>
                  <a:pt x="8841" y="4218"/>
                </a:lnTo>
                <a:lnTo>
                  <a:pt x="8804" y="4475"/>
                </a:lnTo>
                <a:lnTo>
                  <a:pt x="8804" y="4659"/>
                </a:lnTo>
                <a:lnTo>
                  <a:pt x="8841" y="4805"/>
                </a:lnTo>
                <a:lnTo>
                  <a:pt x="8878" y="4952"/>
                </a:lnTo>
                <a:lnTo>
                  <a:pt x="8988" y="5099"/>
                </a:lnTo>
                <a:lnTo>
                  <a:pt x="9098" y="5209"/>
                </a:lnTo>
                <a:lnTo>
                  <a:pt x="9245" y="5282"/>
                </a:lnTo>
                <a:lnTo>
                  <a:pt x="9391" y="5355"/>
                </a:lnTo>
                <a:lnTo>
                  <a:pt x="9538" y="5355"/>
                </a:lnTo>
                <a:lnTo>
                  <a:pt x="9721" y="5319"/>
                </a:lnTo>
                <a:lnTo>
                  <a:pt x="9868" y="5245"/>
                </a:lnTo>
                <a:lnTo>
                  <a:pt x="10015" y="5135"/>
                </a:lnTo>
                <a:lnTo>
                  <a:pt x="10088" y="4989"/>
                </a:lnTo>
                <a:lnTo>
                  <a:pt x="10125" y="4805"/>
                </a:lnTo>
                <a:lnTo>
                  <a:pt x="10125" y="4659"/>
                </a:lnTo>
                <a:lnTo>
                  <a:pt x="10088" y="4475"/>
                </a:lnTo>
                <a:lnTo>
                  <a:pt x="10052" y="4292"/>
                </a:lnTo>
                <a:lnTo>
                  <a:pt x="9978" y="4145"/>
                </a:lnTo>
                <a:lnTo>
                  <a:pt x="9905" y="3998"/>
                </a:lnTo>
                <a:lnTo>
                  <a:pt x="9795" y="3888"/>
                </a:lnTo>
                <a:lnTo>
                  <a:pt x="9648" y="3778"/>
                </a:lnTo>
                <a:lnTo>
                  <a:pt x="9501" y="3742"/>
                </a:lnTo>
                <a:lnTo>
                  <a:pt x="9355" y="3705"/>
                </a:lnTo>
                <a:close/>
                <a:moveTo>
                  <a:pt x="11262" y="6676"/>
                </a:moveTo>
                <a:lnTo>
                  <a:pt x="11262" y="6786"/>
                </a:lnTo>
                <a:lnTo>
                  <a:pt x="11225" y="6859"/>
                </a:lnTo>
                <a:lnTo>
                  <a:pt x="11152" y="6933"/>
                </a:lnTo>
                <a:lnTo>
                  <a:pt x="11042" y="7006"/>
                </a:lnTo>
                <a:lnTo>
                  <a:pt x="10785" y="7116"/>
                </a:lnTo>
                <a:lnTo>
                  <a:pt x="10602" y="7190"/>
                </a:lnTo>
                <a:lnTo>
                  <a:pt x="9795" y="7556"/>
                </a:lnTo>
                <a:lnTo>
                  <a:pt x="9721" y="7263"/>
                </a:lnTo>
                <a:lnTo>
                  <a:pt x="10639" y="6823"/>
                </a:lnTo>
                <a:lnTo>
                  <a:pt x="11079" y="6676"/>
                </a:lnTo>
                <a:close/>
                <a:moveTo>
                  <a:pt x="11115" y="6273"/>
                </a:moveTo>
                <a:lnTo>
                  <a:pt x="10859" y="6346"/>
                </a:lnTo>
                <a:lnTo>
                  <a:pt x="10052" y="6639"/>
                </a:lnTo>
                <a:lnTo>
                  <a:pt x="9648" y="6823"/>
                </a:lnTo>
                <a:lnTo>
                  <a:pt x="9281" y="7006"/>
                </a:lnTo>
                <a:lnTo>
                  <a:pt x="9208" y="7080"/>
                </a:lnTo>
                <a:lnTo>
                  <a:pt x="9208" y="7116"/>
                </a:lnTo>
                <a:lnTo>
                  <a:pt x="9208" y="7190"/>
                </a:lnTo>
                <a:lnTo>
                  <a:pt x="9208" y="7263"/>
                </a:lnTo>
                <a:lnTo>
                  <a:pt x="9318" y="7336"/>
                </a:lnTo>
                <a:lnTo>
                  <a:pt x="9465" y="7336"/>
                </a:lnTo>
                <a:lnTo>
                  <a:pt x="9465" y="7593"/>
                </a:lnTo>
                <a:lnTo>
                  <a:pt x="9538" y="7813"/>
                </a:lnTo>
                <a:lnTo>
                  <a:pt x="9575" y="7887"/>
                </a:lnTo>
                <a:lnTo>
                  <a:pt x="9648" y="7923"/>
                </a:lnTo>
                <a:lnTo>
                  <a:pt x="9758" y="7923"/>
                </a:lnTo>
                <a:lnTo>
                  <a:pt x="10492" y="7630"/>
                </a:lnTo>
                <a:lnTo>
                  <a:pt x="10859" y="7483"/>
                </a:lnTo>
                <a:lnTo>
                  <a:pt x="11225" y="7336"/>
                </a:lnTo>
                <a:lnTo>
                  <a:pt x="11409" y="7190"/>
                </a:lnTo>
                <a:lnTo>
                  <a:pt x="11556" y="7006"/>
                </a:lnTo>
                <a:lnTo>
                  <a:pt x="11629" y="6896"/>
                </a:lnTo>
                <a:lnTo>
                  <a:pt x="11629" y="6786"/>
                </a:lnTo>
                <a:lnTo>
                  <a:pt x="11629" y="6676"/>
                </a:lnTo>
                <a:lnTo>
                  <a:pt x="11592" y="6566"/>
                </a:lnTo>
                <a:lnTo>
                  <a:pt x="11556" y="6419"/>
                </a:lnTo>
                <a:lnTo>
                  <a:pt x="11482" y="6346"/>
                </a:lnTo>
                <a:lnTo>
                  <a:pt x="11372" y="6273"/>
                </a:lnTo>
                <a:close/>
                <a:moveTo>
                  <a:pt x="10198" y="2861"/>
                </a:moveTo>
                <a:lnTo>
                  <a:pt x="10235" y="3228"/>
                </a:lnTo>
                <a:lnTo>
                  <a:pt x="10345" y="3595"/>
                </a:lnTo>
                <a:lnTo>
                  <a:pt x="10565" y="4292"/>
                </a:lnTo>
                <a:lnTo>
                  <a:pt x="10822" y="5062"/>
                </a:lnTo>
                <a:lnTo>
                  <a:pt x="10895" y="5282"/>
                </a:lnTo>
                <a:lnTo>
                  <a:pt x="9025" y="6052"/>
                </a:lnTo>
                <a:lnTo>
                  <a:pt x="7154" y="6786"/>
                </a:lnTo>
                <a:lnTo>
                  <a:pt x="5173" y="7593"/>
                </a:lnTo>
                <a:lnTo>
                  <a:pt x="4146" y="7997"/>
                </a:lnTo>
                <a:lnTo>
                  <a:pt x="3816" y="8143"/>
                </a:lnTo>
                <a:lnTo>
                  <a:pt x="3486" y="8290"/>
                </a:lnTo>
                <a:lnTo>
                  <a:pt x="3266" y="7887"/>
                </a:lnTo>
                <a:lnTo>
                  <a:pt x="3045" y="7446"/>
                </a:lnTo>
                <a:lnTo>
                  <a:pt x="2679" y="6566"/>
                </a:lnTo>
                <a:lnTo>
                  <a:pt x="2532" y="6162"/>
                </a:lnTo>
                <a:lnTo>
                  <a:pt x="2385" y="5869"/>
                </a:lnTo>
                <a:lnTo>
                  <a:pt x="2238" y="5612"/>
                </a:lnTo>
                <a:lnTo>
                  <a:pt x="2715" y="5539"/>
                </a:lnTo>
                <a:lnTo>
                  <a:pt x="3192" y="5429"/>
                </a:lnTo>
                <a:lnTo>
                  <a:pt x="3669" y="5282"/>
                </a:lnTo>
                <a:lnTo>
                  <a:pt x="4146" y="5099"/>
                </a:lnTo>
                <a:lnTo>
                  <a:pt x="5210" y="4659"/>
                </a:lnTo>
                <a:lnTo>
                  <a:pt x="6273" y="4218"/>
                </a:lnTo>
                <a:lnTo>
                  <a:pt x="6824" y="4035"/>
                </a:lnTo>
                <a:lnTo>
                  <a:pt x="7374" y="3852"/>
                </a:lnTo>
                <a:lnTo>
                  <a:pt x="8474" y="3558"/>
                </a:lnTo>
                <a:lnTo>
                  <a:pt x="9025" y="3411"/>
                </a:lnTo>
                <a:lnTo>
                  <a:pt x="9538" y="3191"/>
                </a:lnTo>
                <a:lnTo>
                  <a:pt x="9868" y="3081"/>
                </a:lnTo>
                <a:lnTo>
                  <a:pt x="10015" y="2971"/>
                </a:lnTo>
                <a:lnTo>
                  <a:pt x="10198" y="2861"/>
                </a:lnTo>
                <a:close/>
                <a:moveTo>
                  <a:pt x="8658" y="7740"/>
                </a:moveTo>
                <a:lnTo>
                  <a:pt x="8694" y="7923"/>
                </a:lnTo>
                <a:lnTo>
                  <a:pt x="8071" y="8253"/>
                </a:lnTo>
                <a:lnTo>
                  <a:pt x="7704" y="8437"/>
                </a:lnTo>
                <a:lnTo>
                  <a:pt x="7594" y="8437"/>
                </a:lnTo>
                <a:lnTo>
                  <a:pt x="7557" y="8363"/>
                </a:lnTo>
                <a:lnTo>
                  <a:pt x="7557" y="8180"/>
                </a:lnTo>
                <a:lnTo>
                  <a:pt x="8658" y="7740"/>
                </a:lnTo>
                <a:close/>
                <a:moveTo>
                  <a:pt x="10198" y="2384"/>
                </a:moveTo>
                <a:lnTo>
                  <a:pt x="9978" y="2458"/>
                </a:lnTo>
                <a:lnTo>
                  <a:pt x="9795" y="2568"/>
                </a:lnTo>
                <a:lnTo>
                  <a:pt x="9391" y="2788"/>
                </a:lnTo>
                <a:lnTo>
                  <a:pt x="8841" y="2971"/>
                </a:lnTo>
                <a:lnTo>
                  <a:pt x="8328" y="3155"/>
                </a:lnTo>
                <a:lnTo>
                  <a:pt x="7264" y="3411"/>
                </a:lnTo>
                <a:lnTo>
                  <a:pt x="6750" y="3558"/>
                </a:lnTo>
                <a:lnTo>
                  <a:pt x="6237" y="3742"/>
                </a:lnTo>
                <a:lnTo>
                  <a:pt x="5210" y="4145"/>
                </a:lnTo>
                <a:lnTo>
                  <a:pt x="4219" y="4585"/>
                </a:lnTo>
                <a:lnTo>
                  <a:pt x="3669" y="4805"/>
                </a:lnTo>
                <a:lnTo>
                  <a:pt x="3119" y="4989"/>
                </a:lnTo>
                <a:lnTo>
                  <a:pt x="2018" y="5319"/>
                </a:lnTo>
                <a:lnTo>
                  <a:pt x="1945" y="5355"/>
                </a:lnTo>
                <a:lnTo>
                  <a:pt x="1908" y="5392"/>
                </a:lnTo>
                <a:lnTo>
                  <a:pt x="1908" y="5466"/>
                </a:lnTo>
                <a:lnTo>
                  <a:pt x="1945" y="5539"/>
                </a:lnTo>
                <a:lnTo>
                  <a:pt x="1982" y="5576"/>
                </a:lnTo>
                <a:lnTo>
                  <a:pt x="1945" y="5686"/>
                </a:lnTo>
                <a:lnTo>
                  <a:pt x="1945" y="5759"/>
                </a:lnTo>
                <a:lnTo>
                  <a:pt x="2018" y="5979"/>
                </a:lnTo>
                <a:lnTo>
                  <a:pt x="2165" y="6456"/>
                </a:lnTo>
                <a:lnTo>
                  <a:pt x="2385" y="6933"/>
                </a:lnTo>
                <a:lnTo>
                  <a:pt x="2752" y="7850"/>
                </a:lnTo>
                <a:lnTo>
                  <a:pt x="2972" y="8290"/>
                </a:lnTo>
                <a:lnTo>
                  <a:pt x="3192" y="8694"/>
                </a:lnTo>
                <a:lnTo>
                  <a:pt x="3266" y="8767"/>
                </a:lnTo>
                <a:lnTo>
                  <a:pt x="3302" y="8804"/>
                </a:lnTo>
                <a:lnTo>
                  <a:pt x="3412" y="8804"/>
                </a:lnTo>
                <a:lnTo>
                  <a:pt x="3522" y="8730"/>
                </a:lnTo>
                <a:lnTo>
                  <a:pt x="3596" y="8620"/>
                </a:lnTo>
                <a:lnTo>
                  <a:pt x="3999" y="8510"/>
                </a:lnTo>
                <a:lnTo>
                  <a:pt x="4403" y="8363"/>
                </a:lnTo>
                <a:lnTo>
                  <a:pt x="5173" y="8033"/>
                </a:lnTo>
                <a:lnTo>
                  <a:pt x="7300" y="7190"/>
                </a:lnTo>
                <a:lnTo>
                  <a:pt x="9281" y="6419"/>
                </a:lnTo>
                <a:lnTo>
                  <a:pt x="10235" y="6052"/>
                </a:lnTo>
                <a:lnTo>
                  <a:pt x="10712" y="5832"/>
                </a:lnTo>
                <a:lnTo>
                  <a:pt x="11152" y="5612"/>
                </a:lnTo>
                <a:lnTo>
                  <a:pt x="11262" y="5612"/>
                </a:lnTo>
                <a:lnTo>
                  <a:pt x="11335" y="5539"/>
                </a:lnTo>
                <a:lnTo>
                  <a:pt x="11372" y="5392"/>
                </a:lnTo>
                <a:lnTo>
                  <a:pt x="11372" y="5282"/>
                </a:lnTo>
                <a:lnTo>
                  <a:pt x="11299" y="5025"/>
                </a:lnTo>
                <a:lnTo>
                  <a:pt x="11042" y="4255"/>
                </a:lnTo>
                <a:lnTo>
                  <a:pt x="10785" y="3485"/>
                </a:lnTo>
                <a:lnTo>
                  <a:pt x="10639" y="3118"/>
                </a:lnTo>
                <a:lnTo>
                  <a:pt x="10455" y="2751"/>
                </a:lnTo>
                <a:lnTo>
                  <a:pt x="10418" y="2714"/>
                </a:lnTo>
                <a:lnTo>
                  <a:pt x="10345" y="2678"/>
                </a:lnTo>
                <a:lnTo>
                  <a:pt x="10382" y="2568"/>
                </a:lnTo>
                <a:lnTo>
                  <a:pt x="10382" y="2494"/>
                </a:lnTo>
                <a:lnTo>
                  <a:pt x="10308" y="2421"/>
                </a:lnTo>
                <a:lnTo>
                  <a:pt x="10198" y="2384"/>
                </a:lnTo>
                <a:close/>
                <a:moveTo>
                  <a:pt x="8694" y="7263"/>
                </a:moveTo>
                <a:lnTo>
                  <a:pt x="7337" y="7813"/>
                </a:lnTo>
                <a:lnTo>
                  <a:pt x="7264" y="7850"/>
                </a:lnTo>
                <a:lnTo>
                  <a:pt x="7227" y="7923"/>
                </a:lnTo>
                <a:lnTo>
                  <a:pt x="7190" y="7997"/>
                </a:lnTo>
                <a:lnTo>
                  <a:pt x="7227" y="8070"/>
                </a:lnTo>
                <a:lnTo>
                  <a:pt x="7190" y="8143"/>
                </a:lnTo>
                <a:lnTo>
                  <a:pt x="7154" y="8363"/>
                </a:lnTo>
                <a:lnTo>
                  <a:pt x="7190" y="8620"/>
                </a:lnTo>
                <a:lnTo>
                  <a:pt x="7227" y="8730"/>
                </a:lnTo>
                <a:lnTo>
                  <a:pt x="7300" y="8840"/>
                </a:lnTo>
                <a:lnTo>
                  <a:pt x="7411" y="8877"/>
                </a:lnTo>
                <a:lnTo>
                  <a:pt x="7557" y="8877"/>
                </a:lnTo>
                <a:lnTo>
                  <a:pt x="7704" y="8840"/>
                </a:lnTo>
                <a:lnTo>
                  <a:pt x="7887" y="8804"/>
                </a:lnTo>
                <a:lnTo>
                  <a:pt x="8218" y="8620"/>
                </a:lnTo>
                <a:lnTo>
                  <a:pt x="9061" y="8217"/>
                </a:lnTo>
                <a:lnTo>
                  <a:pt x="9098" y="8180"/>
                </a:lnTo>
                <a:lnTo>
                  <a:pt x="9171" y="8107"/>
                </a:lnTo>
                <a:lnTo>
                  <a:pt x="9171" y="8033"/>
                </a:lnTo>
                <a:lnTo>
                  <a:pt x="9171" y="7960"/>
                </a:lnTo>
                <a:lnTo>
                  <a:pt x="8951" y="7410"/>
                </a:lnTo>
                <a:lnTo>
                  <a:pt x="8914" y="7336"/>
                </a:lnTo>
                <a:lnTo>
                  <a:pt x="8841" y="7300"/>
                </a:lnTo>
                <a:lnTo>
                  <a:pt x="8768" y="7263"/>
                </a:lnTo>
                <a:close/>
                <a:moveTo>
                  <a:pt x="11702" y="8327"/>
                </a:moveTo>
                <a:lnTo>
                  <a:pt x="11886" y="8694"/>
                </a:lnTo>
                <a:lnTo>
                  <a:pt x="12106" y="9060"/>
                </a:lnTo>
                <a:lnTo>
                  <a:pt x="11702" y="9244"/>
                </a:lnTo>
                <a:lnTo>
                  <a:pt x="11335" y="9390"/>
                </a:lnTo>
                <a:lnTo>
                  <a:pt x="10932" y="9500"/>
                </a:lnTo>
                <a:lnTo>
                  <a:pt x="10528" y="9611"/>
                </a:lnTo>
                <a:lnTo>
                  <a:pt x="10382" y="9244"/>
                </a:lnTo>
                <a:lnTo>
                  <a:pt x="10198" y="8877"/>
                </a:lnTo>
                <a:lnTo>
                  <a:pt x="10162" y="8840"/>
                </a:lnTo>
                <a:lnTo>
                  <a:pt x="10565" y="8730"/>
                </a:lnTo>
                <a:lnTo>
                  <a:pt x="10932" y="8620"/>
                </a:lnTo>
                <a:lnTo>
                  <a:pt x="11702" y="8327"/>
                </a:lnTo>
                <a:close/>
                <a:moveTo>
                  <a:pt x="11776" y="7887"/>
                </a:moveTo>
                <a:lnTo>
                  <a:pt x="11299" y="8070"/>
                </a:lnTo>
                <a:lnTo>
                  <a:pt x="10822" y="8217"/>
                </a:lnTo>
                <a:lnTo>
                  <a:pt x="9868" y="8510"/>
                </a:lnTo>
                <a:lnTo>
                  <a:pt x="9832" y="8510"/>
                </a:lnTo>
                <a:lnTo>
                  <a:pt x="9795" y="8583"/>
                </a:lnTo>
                <a:lnTo>
                  <a:pt x="9758" y="8694"/>
                </a:lnTo>
                <a:lnTo>
                  <a:pt x="9832" y="8804"/>
                </a:lnTo>
                <a:lnTo>
                  <a:pt x="9868" y="8840"/>
                </a:lnTo>
                <a:lnTo>
                  <a:pt x="9942" y="8877"/>
                </a:lnTo>
                <a:lnTo>
                  <a:pt x="9905" y="8950"/>
                </a:lnTo>
                <a:lnTo>
                  <a:pt x="9905" y="9024"/>
                </a:lnTo>
                <a:lnTo>
                  <a:pt x="10088" y="9427"/>
                </a:lnTo>
                <a:lnTo>
                  <a:pt x="10198" y="9867"/>
                </a:lnTo>
                <a:lnTo>
                  <a:pt x="10235" y="9941"/>
                </a:lnTo>
                <a:lnTo>
                  <a:pt x="10272" y="9977"/>
                </a:lnTo>
                <a:lnTo>
                  <a:pt x="10308" y="10014"/>
                </a:lnTo>
                <a:lnTo>
                  <a:pt x="10382" y="10051"/>
                </a:lnTo>
                <a:lnTo>
                  <a:pt x="10932" y="9904"/>
                </a:lnTo>
                <a:lnTo>
                  <a:pt x="11446" y="9757"/>
                </a:lnTo>
                <a:lnTo>
                  <a:pt x="11959" y="9574"/>
                </a:lnTo>
                <a:lnTo>
                  <a:pt x="12436" y="9317"/>
                </a:lnTo>
                <a:lnTo>
                  <a:pt x="12509" y="9280"/>
                </a:lnTo>
                <a:lnTo>
                  <a:pt x="12583" y="9207"/>
                </a:lnTo>
                <a:lnTo>
                  <a:pt x="12583" y="9097"/>
                </a:lnTo>
                <a:lnTo>
                  <a:pt x="12546" y="9024"/>
                </a:lnTo>
                <a:lnTo>
                  <a:pt x="12253" y="8547"/>
                </a:lnTo>
                <a:lnTo>
                  <a:pt x="11996" y="7997"/>
                </a:lnTo>
                <a:lnTo>
                  <a:pt x="11959" y="7923"/>
                </a:lnTo>
                <a:lnTo>
                  <a:pt x="11922" y="7887"/>
                </a:lnTo>
                <a:close/>
                <a:moveTo>
                  <a:pt x="8914" y="9354"/>
                </a:moveTo>
                <a:lnTo>
                  <a:pt x="9061" y="9757"/>
                </a:lnTo>
                <a:lnTo>
                  <a:pt x="9281" y="10161"/>
                </a:lnTo>
                <a:lnTo>
                  <a:pt x="8658" y="10491"/>
                </a:lnTo>
                <a:lnTo>
                  <a:pt x="7961" y="10784"/>
                </a:lnTo>
                <a:lnTo>
                  <a:pt x="7814" y="10858"/>
                </a:lnTo>
                <a:lnTo>
                  <a:pt x="7741" y="10858"/>
                </a:lnTo>
                <a:lnTo>
                  <a:pt x="7704" y="10821"/>
                </a:lnTo>
                <a:lnTo>
                  <a:pt x="7631" y="10674"/>
                </a:lnTo>
                <a:lnTo>
                  <a:pt x="7594" y="10491"/>
                </a:lnTo>
                <a:lnTo>
                  <a:pt x="7521" y="10161"/>
                </a:lnTo>
                <a:lnTo>
                  <a:pt x="7374" y="9867"/>
                </a:lnTo>
                <a:lnTo>
                  <a:pt x="8914" y="9354"/>
                </a:lnTo>
                <a:close/>
                <a:moveTo>
                  <a:pt x="8951" y="8950"/>
                </a:moveTo>
                <a:lnTo>
                  <a:pt x="7154" y="9537"/>
                </a:lnTo>
                <a:lnTo>
                  <a:pt x="7117" y="9574"/>
                </a:lnTo>
                <a:lnTo>
                  <a:pt x="7080" y="9611"/>
                </a:lnTo>
                <a:lnTo>
                  <a:pt x="7044" y="9721"/>
                </a:lnTo>
                <a:lnTo>
                  <a:pt x="7080" y="9831"/>
                </a:lnTo>
                <a:lnTo>
                  <a:pt x="7190" y="9904"/>
                </a:lnTo>
                <a:lnTo>
                  <a:pt x="7190" y="10124"/>
                </a:lnTo>
                <a:lnTo>
                  <a:pt x="7227" y="10381"/>
                </a:lnTo>
                <a:lnTo>
                  <a:pt x="7374" y="10858"/>
                </a:lnTo>
                <a:lnTo>
                  <a:pt x="7411" y="11004"/>
                </a:lnTo>
                <a:lnTo>
                  <a:pt x="7521" y="11114"/>
                </a:lnTo>
                <a:lnTo>
                  <a:pt x="7631" y="11188"/>
                </a:lnTo>
                <a:lnTo>
                  <a:pt x="7777" y="11225"/>
                </a:lnTo>
                <a:lnTo>
                  <a:pt x="8034" y="11151"/>
                </a:lnTo>
                <a:lnTo>
                  <a:pt x="8291" y="11078"/>
                </a:lnTo>
                <a:lnTo>
                  <a:pt x="8768" y="10858"/>
                </a:lnTo>
                <a:lnTo>
                  <a:pt x="9245" y="10601"/>
                </a:lnTo>
                <a:lnTo>
                  <a:pt x="9685" y="10344"/>
                </a:lnTo>
                <a:lnTo>
                  <a:pt x="9721" y="10271"/>
                </a:lnTo>
                <a:lnTo>
                  <a:pt x="9758" y="10197"/>
                </a:lnTo>
                <a:lnTo>
                  <a:pt x="9758" y="10161"/>
                </a:lnTo>
                <a:lnTo>
                  <a:pt x="9721" y="10087"/>
                </a:lnTo>
                <a:lnTo>
                  <a:pt x="9538" y="9867"/>
                </a:lnTo>
                <a:lnTo>
                  <a:pt x="9391" y="9611"/>
                </a:lnTo>
                <a:lnTo>
                  <a:pt x="9281" y="9354"/>
                </a:lnTo>
                <a:lnTo>
                  <a:pt x="9208" y="9060"/>
                </a:lnTo>
                <a:lnTo>
                  <a:pt x="9171" y="8987"/>
                </a:lnTo>
                <a:lnTo>
                  <a:pt x="9098" y="8950"/>
                </a:lnTo>
                <a:close/>
                <a:moveTo>
                  <a:pt x="12473" y="10344"/>
                </a:moveTo>
                <a:lnTo>
                  <a:pt x="12619" y="10711"/>
                </a:lnTo>
                <a:lnTo>
                  <a:pt x="11959" y="11078"/>
                </a:lnTo>
                <a:lnTo>
                  <a:pt x="11299" y="11445"/>
                </a:lnTo>
                <a:lnTo>
                  <a:pt x="11152" y="10894"/>
                </a:lnTo>
                <a:lnTo>
                  <a:pt x="11189" y="10858"/>
                </a:lnTo>
                <a:lnTo>
                  <a:pt x="11189" y="10784"/>
                </a:lnTo>
                <a:lnTo>
                  <a:pt x="11482" y="10674"/>
                </a:lnTo>
                <a:lnTo>
                  <a:pt x="11776" y="10601"/>
                </a:lnTo>
                <a:lnTo>
                  <a:pt x="12473" y="10344"/>
                </a:lnTo>
                <a:close/>
                <a:moveTo>
                  <a:pt x="6273" y="10418"/>
                </a:moveTo>
                <a:lnTo>
                  <a:pt x="6347" y="10454"/>
                </a:lnTo>
                <a:lnTo>
                  <a:pt x="6420" y="10564"/>
                </a:lnTo>
                <a:lnTo>
                  <a:pt x="6567" y="10894"/>
                </a:lnTo>
                <a:lnTo>
                  <a:pt x="5797" y="11261"/>
                </a:lnTo>
                <a:lnTo>
                  <a:pt x="5100" y="11738"/>
                </a:lnTo>
                <a:lnTo>
                  <a:pt x="4953" y="11298"/>
                </a:lnTo>
                <a:lnTo>
                  <a:pt x="4843" y="11078"/>
                </a:lnTo>
                <a:lnTo>
                  <a:pt x="4733" y="10894"/>
                </a:lnTo>
                <a:lnTo>
                  <a:pt x="5613" y="10601"/>
                </a:lnTo>
                <a:lnTo>
                  <a:pt x="5943" y="10491"/>
                </a:lnTo>
                <a:lnTo>
                  <a:pt x="6237" y="10418"/>
                </a:lnTo>
                <a:close/>
                <a:moveTo>
                  <a:pt x="12583" y="9867"/>
                </a:moveTo>
                <a:lnTo>
                  <a:pt x="12509" y="9904"/>
                </a:lnTo>
                <a:lnTo>
                  <a:pt x="11519" y="10271"/>
                </a:lnTo>
                <a:lnTo>
                  <a:pt x="11115" y="10381"/>
                </a:lnTo>
                <a:lnTo>
                  <a:pt x="10932" y="10491"/>
                </a:lnTo>
                <a:lnTo>
                  <a:pt x="10859" y="10564"/>
                </a:lnTo>
                <a:lnTo>
                  <a:pt x="10785" y="10638"/>
                </a:lnTo>
                <a:lnTo>
                  <a:pt x="10785" y="10748"/>
                </a:lnTo>
                <a:lnTo>
                  <a:pt x="10822" y="10821"/>
                </a:lnTo>
                <a:lnTo>
                  <a:pt x="10859" y="10858"/>
                </a:lnTo>
                <a:lnTo>
                  <a:pt x="10859" y="10894"/>
                </a:lnTo>
                <a:lnTo>
                  <a:pt x="10895" y="11335"/>
                </a:lnTo>
                <a:lnTo>
                  <a:pt x="11005" y="11738"/>
                </a:lnTo>
                <a:lnTo>
                  <a:pt x="11005" y="11848"/>
                </a:lnTo>
                <a:lnTo>
                  <a:pt x="11079" y="11885"/>
                </a:lnTo>
                <a:lnTo>
                  <a:pt x="11152" y="11921"/>
                </a:lnTo>
                <a:lnTo>
                  <a:pt x="11225" y="11921"/>
                </a:lnTo>
                <a:lnTo>
                  <a:pt x="12142" y="11445"/>
                </a:lnTo>
                <a:lnTo>
                  <a:pt x="12986" y="10931"/>
                </a:lnTo>
                <a:lnTo>
                  <a:pt x="13060" y="10858"/>
                </a:lnTo>
                <a:lnTo>
                  <a:pt x="13096" y="10784"/>
                </a:lnTo>
                <a:lnTo>
                  <a:pt x="13096" y="10711"/>
                </a:lnTo>
                <a:lnTo>
                  <a:pt x="13060" y="10638"/>
                </a:lnTo>
                <a:lnTo>
                  <a:pt x="12876" y="10344"/>
                </a:lnTo>
                <a:lnTo>
                  <a:pt x="12766" y="10014"/>
                </a:lnTo>
                <a:lnTo>
                  <a:pt x="12729" y="9941"/>
                </a:lnTo>
                <a:lnTo>
                  <a:pt x="12656" y="9904"/>
                </a:lnTo>
                <a:lnTo>
                  <a:pt x="12583" y="9867"/>
                </a:lnTo>
                <a:close/>
                <a:moveTo>
                  <a:pt x="6200" y="9977"/>
                </a:moveTo>
                <a:lnTo>
                  <a:pt x="5980" y="10014"/>
                </a:lnTo>
                <a:lnTo>
                  <a:pt x="5760" y="10087"/>
                </a:lnTo>
                <a:lnTo>
                  <a:pt x="5356" y="10234"/>
                </a:lnTo>
                <a:lnTo>
                  <a:pt x="4843" y="10381"/>
                </a:lnTo>
                <a:lnTo>
                  <a:pt x="4329" y="10564"/>
                </a:lnTo>
                <a:lnTo>
                  <a:pt x="4293" y="10601"/>
                </a:lnTo>
                <a:lnTo>
                  <a:pt x="4256" y="10638"/>
                </a:lnTo>
                <a:lnTo>
                  <a:pt x="4219" y="10784"/>
                </a:lnTo>
                <a:lnTo>
                  <a:pt x="4256" y="10894"/>
                </a:lnTo>
                <a:lnTo>
                  <a:pt x="4293" y="10931"/>
                </a:lnTo>
                <a:lnTo>
                  <a:pt x="4366" y="10968"/>
                </a:lnTo>
                <a:lnTo>
                  <a:pt x="4513" y="11298"/>
                </a:lnTo>
                <a:lnTo>
                  <a:pt x="4659" y="11701"/>
                </a:lnTo>
                <a:lnTo>
                  <a:pt x="4769" y="12142"/>
                </a:lnTo>
                <a:lnTo>
                  <a:pt x="4843" y="12215"/>
                </a:lnTo>
                <a:lnTo>
                  <a:pt x="4916" y="12252"/>
                </a:lnTo>
                <a:lnTo>
                  <a:pt x="4990" y="12252"/>
                </a:lnTo>
                <a:lnTo>
                  <a:pt x="5100" y="12215"/>
                </a:lnTo>
                <a:lnTo>
                  <a:pt x="5540" y="11921"/>
                </a:lnTo>
                <a:lnTo>
                  <a:pt x="5980" y="11665"/>
                </a:lnTo>
                <a:lnTo>
                  <a:pt x="6420" y="11445"/>
                </a:lnTo>
                <a:lnTo>
                  <a:pt x="6934" y="11225"/>
                </a:lnTo>
                <a:lnTo>
                  <a:pt x="6970" y="11188"/>
                </a:lnTo>
                <a:lnTo>
                  <a:pt x="7044" y="11114"/>
                </a:lnTo>
                <a:lnTo>
                  <a:pt x="7044" y="11041"/>
                </a:lnTo>
                <a:lnTo>
                  <a:pt x="7044" y="10931"/>
                </a:lnTo>
                <a:lnTo>
                  <a:pt x="6897" y="10601"/>
                </a:lnTo>
                <a:lnTo>
                  <a:pt x="6750" y="10307"/>
                </a:lnTo>
                <a:lnTo>
                  <a:pt x="6677" y="10161"/>
                </a:lnTo>
                <a:lnTo>
                  <a:pt x="6530" y="10051"/>
                </a:lnTo>
                <a:lnTo>
                  <a:pt x="6383" y="10014"/>
                </a:lnTo>
                <a:lnTo>
                  <a:pt x="6200" y="9977"/>
                </a:lnTo>
                <a:close/>
                <a:moveTo>
                  <a:pt x="9832" y="11371"/>
                </a:moveTo>
                <a:lnTo>
                  <a:pt x="10125" y="11921"/>
                </a:lnTo>
                <a:lnTo>
                  <a:pt x="9721" y="12142"/>
                </a:lnTo>
                <a:lnTo>
                  <a:pt x="9318" y="12288"/>
                </a:lnTo>
                <a:lnTo>
                  <a:pt x="8914" y="12435"/>
                </a:lnTo>
                <a:lnTo>
                  <a:pt x="8511" y="12545"/>
                </a:lnTo>
                <a:lnTo>
                  <a:pt x="8328" y="12032"/>
                </a:lnTo>
                <a:lnTo>
                  <a:pt x="8694" y="11921"/>
                </a:lnTo>
                <a:lnTo>
                  <a:pt x="9098" y="11738"/>
                </a:lnTo>
                <a:lnTo>
                  <a:pt x="9832" y="11371"/>
                </a:lnTo>
                <a:close/>
                <a:moveTo>
                  <a:pt x="9868" y="10894"/>
                </a:moveTo>
                <a:lnTo>
                  <a:pt x="8951" y="11298"/>
                </a:lnTo>
                <a:lnTo>
                  <a:pt x="8474" y="11481"/>
                </a:lnTo>
                <a:lnTo>
                  <a:pt x="8071" y="11738"/>
                </a:lnTo>
                <a:lnTo>
                  <a:pt x="7997" y="11738"/>
                </a:lnTo>
                <a:lnTo>
                  <a:pt x="7924" y="11775"/>
                </a:lnTo>
                <a:lnTo>
                  <a:pt x="7887" y="11885"/>
                </a:lnTo>
                <a:lnTo>
                  <a:pt x="7887" y="11958"/>
                </a:lnTo>
                <a:lnTo>
                  <a:pt x="8034" y="12398"/>
                </a:lnTo>
                <a:lnTo>
                  <a:pt x="8181" y="12839"/>
                </a:lnTo>
                <a:lnTo>
                  <a:pt x="8254" y="12949"/>
                </a:lnTo>
                <a:lnTo>
                  <a:pt x="8328" y="12985"/>
                </a:lnTo>
                <a:lnTo>
                  <a:pt x="8364" y="12985"/>
                </a:lnTo>
                <a:lnTo>
                  <a:pt x="8951" y="12839"/>
                </a:lnTo>
                <a:lnTo>
                  <a:pt x="9465" y="12655"/>
                </a:lnTo>
                <a:lnTo>
                  <a:pt x="10015" y="12472"/>
                </a:lnTo>
                <a:lnTo>
                  <a:pt x="10528" y="12215"/>
                </a:lnTo>
                <a:lnTo>
                  <a:pt x="10565" y="12142"/>
                </a:lnTo>
                <a:lnTo>
                  <a:pt x="10602" y="12105"/>
                </a:lnTo>
                <a:lnTo>
                  <a:pt x="10602" y="12032"/>
                </a:lnTo>
                <a:lnTo>
                  <a:pt x="10602" y="11958"/>
                </a:lnTo>
                <a:lnTo>
                  <a:pt x="10125" y="11041"/>
                </a:lnTo>
                <a:lnTo>
                  <a:pt x="10088" y="10968"/>
                </a:lnTo>
                <a:lnTo>
                  <a:pt x="10015" y="10894"/>
                </a:lnTo>
                <a:close/>
                <a:moveTo>
                  <a:pt x="13133" y="12288"/>
                </a:moveTo>
                <a:lnTo>
                  <a:pt x="13243" y="12325"/>
                </a:lnTo>
                <a:lnTo>
                  <a:pt x="13353" y="12472"/>
                </a:lnTo>
                <a:lnTo>
                  <a:pt x="13610" y="12985"/>
                </a:lnTo>
                <a:lnTo>
                  <a:pt x="12839" y="13242"/>
                </a:lnTo>
                <a:lnTo>
                  <a:pt x="12106" y="13572"/>
                </a:lnTo>
                <a:lnTo>
                  <a:pt x="11996" y="13352"/>
                </a:lnTo>
                <a:lnTo>
                  <a:pt x="11886" y="13132"/>
                </a:lnTo>
                <a:lnTo>
                  <a:pt x="11739" y="12692"/>
                </a:lnTo>
                <a:lnTo>
                  <a:pt x="12032" y="12618"/>
                </a:lnTo>
                <a:lnTo>
                  <a:pt x="12289" y="12545"/>
                </a:lnTo>
                <a:lnTo>
                  <a:pt x="12839" y="12362"/>
                </a:lnTo>
                <a:lnTo>
                  <a:pt x="13023" y="12288"/>
                </a:lnTo>
                <a:close/>
                <a:moveTo>
                  <a:pt x="7044" y="12325"/>
                </a:moveTo>
                <a:lnTo>
                  <a:pt x="7337" y="13022"/>
                </a:lnTo>
                <a:lnTo>
                  <a:pt x="5833" y="13792"/>
                </a:lnTo>
                <a:lnTo>
                  <a:pt x="5613" y="13132"/>
                </a:lnTo>
                <a:lnTo>
                  <a:pt x="5943" y="12875"/>
                </a:lnTo>
                <a:lnTo>
                  <a:pt x="6273" y="12655"/>
                </a:lnTo>
                <a:lnTo>
                  <a:pt x="6677" y="12472"/>
                </a:lnTo>
                <a:lnTo>
                  <a:pt x="7044" y="12325"/>
                </a:lnTo>
                <a:close/>
                <a:moveTo>
                  <a:pt x="13060" y="11885"/>
                </a:moveTo>
                <a:lnTo>
                  <a:pt x="12839" y="11921"/>
                </a:lnTo>
                <a:lnTo>
                  <a:pt x="12473" y="12068"/>
                </a:lnTo>
                <a:lnTo>
                  <a:pt x="11922" y="12215"/>
                </a:lnTo>
                <a:lnTo>
                  <a:pt x="11666" y="12288"/>
                </a:lnTo>
                <a:lnTo>
                  <a:pt x="11446" y="12398"/>
                </a:lnTo>
                <a:lnTo>
                  <a:pt x="11372" y="12435"/>
                </a:lnTo>
                <a:lnTo>
                  <a:pt x="11372" y="12472"/>
                </a:lnTo>
                <a:lnTo>
                  <a:pt x="11372" y="12582"/>
                </a:lnTo>
                <a:lnTo>
                  <a:pt x="11446" y="12655"/>
                </a:lnTo>
                <a:lnTo>
                  <a:pt x="11519" y="12692"/>
                </a:lnTo>
                <a:lnTo>
                  <a:pt x="11482" y="12839"/>
                </a:lnTo>
                <a:lnTo>
                  <a:pt x="11482" y="13022"/>
                </a:lnTo>
                <a:lnTo>
                  <a:pt x="11519" y="13169"/>
                </a:lnTo>
                <a:lnTo>
                  <a:pt x="11556" y="13315"/>
                </a:lnTo>
                <a:lnTo>
                  <a:pt x="11702" y="13646"/>
                </a:lnTo>
                <a:lnTo>
                  <a:pt x="11886" y="13902"/>
                </a:lnTo>
                <a:lnTo>
                  <a:pt x="11996" y="13976"/>
                </a:lnTo>
                <a:lnTo>
                  <a:pt x="12106" y="13976"/>
                </a:lnTo>
                <a:lnTo>
                  <a:pt x="13023" y="13609"/>
                </a:lnTo>
                <a:lnTo>
                  <a:pt x="13940" y="13279"/>
                </a:lnTo>
                <a:lnTo>
                  <a:pt x="14013" y="13205"/>
                </a:lnTo>
                <a:lnTo>
                  <a:pt x="14050" y="13169"/>
                </a:lnTo>
                <a:lnTo>
                  <a:pt x="14087" y="13095"/>
                </a:lnTo>
                <a:lnTo>
                  <a:pt x="14050" y="13022"/>
                </a:lnTo>
                <a:lnTo>
                  <a:pt x="13646" y="12142"/>
                </a:lnTo>
                <a:lnTo>
                  <a:pt x="13573" y="12032"/>
                </a:lnTo>
                <a:lnTo>
                  <a:pt x="13463" y="11958"/>
                </a:lnTo>
                <a:lnTo>
                  <a:pt x="13353" y="11885"/>
                </a:lnTo>
                <a:close/>
                <a:moveTo>
                  <a:pt x="7190" y="11848"/>
                </a:moveTo>
                <a:lnTo>
                  <a:pt x="7117" y="11885"/>
                </a:lnTo>
                <a:lnTo>
                  <a:pt x="6640" y="12032"/>
                </a:lnTo>
                <a:lnTo>
                  <a:pt x="6163" y="12215"/>
                </a:lnTo>
                <a:lnTo>
                  <a:pt x="5723" y="12508"/>
                </a:lnTo>
                <a:lnTo>
                  <a:pt x="5320" y="12802"/>
                </a:lnTo>
                <a:lnTo>
                  <a:pt x="5246" y="12839"/>
                </a:lnTo>
                <a:lnTo>
                  <a:pt x="5210" y="12875"/>
                </a:lnTo>
                <a:lnTo>
                  <a:pt x="5173" y="12912"/>
                </a:lnTo>
                <a:lnTo>
                  <a:pt x="5173" y="12985"/>
                </a:lnTo>
                <a:lnTo>
                  <a:pt x="5246" y="13279"/>
                </a:lnTo>
                <a:lnTo>
                  <a:pt x="5320" y="13572"/>
                </a:lnTo>
                <a:lnTo>
                  <a:pt x="5540" y="14159"/>
                </a:lnTo>
                <a:lnTo>
                  <a:pt x="5576" y="14196"/>
                </a:lnTo>
                <a:lnTo>
                  <a:pt x="5650" y="14269"/>
                </a:lnTo>
                <a:lnTo>
                  <a:pt x="5797" y="14269"/>
                </a:lnTo>
                <a:lnTo>
                  <a:pt x="7667" y="13315"/>
                </a:lnTo>
                <a:lnTo>
                  <a:pt x="7741" y="13279"/>
                </a:lnTo>
                <a:lnTo>
                  <a:pt x="7777" y="13205"/>
                </a:lnTo>
                <a:lnTo>
                  <a:pt x="7814" y="13132"/>
                </a:lnTo>
                <a:lnTo>
                  <a:pt x="7777" y="13059"/>
                </a:lnTo>
                <a:lnTo>
                  <a:pt x="7374" y="11995"/>
                </a:lnTo>
                <a:lnTo>
                  <a:pt x="7337" y="11921"/>
                </a:lnTo>
                <a:lnTo>
                  <a:pt x="7264" y="11885"/>
                </a:lnTo>
                <a:lnTo>
                  <a:pt x="7190" y="11848"/>
                </a:lnTo>
                <a:close/>
                <a:moveTo>
                  <a:pt x="10528" y="13279"/>
                </a:moveTo>
                <a:lnTo>
                  <a:pt x="10895" y="13976"/>
                </a:lnTo>
                <a:lnTo>
                  <a:pt x="9318" y="14599"/>
                </a:lnTo>
                <a:lnTo>
                  <a:pt x="9025" y="13902"/>
                </a:lnTo>
                <a:lnTo>
                  <a:pt x="9098" y="13829"/>
                </a:lnTo>
                <a:lnTo>
                  <a:pt x="9098" y="13792"/>
                </a:lnTo>
                <a:lnTo>
                  <a:pt x="9135" y="13756"/>
                </a:lnTo>
                <a:lnTo>
                  <a:pt x="9465" y="13609"/>
                </a:lnTo>
                <a:lnTo>
                  <a:pt x="9758" y="13535"/>
                </a:lnTo>
                <a:lnTo>
                  <a:pt x="10528" y="13279"/>
                </a:lnTo>
                <a:close/>
                <a:moveTo>
                  <a:pt x="10639" y="12839"/>
                </a:moveTo>
                <a:lnTo>
                  <a:pt x="10565" y="12875"/>
                </a:lnTo>
                <a:lnTo>
                  <a:pt x="9501" y="13242"/>
                </a:lnTo>
                <a:lnTo>
                  <a:pt x="9061" y="13352"/>
                </a:lnTo>
                <a:lnTo>
                  <a:pt x="8878" y="13462"/>
                </a:lnTo>
                <a:lnTo>
                  <a:pt x="8768" y="13499"/>
                </a:lnTo>
                <a:lnTo>
                  <a:pt x="8731" y="13572"/>
                </a:lnTo>
                <a:lnTo>
                  <a:pt x="8658" y="13682"/>
                </a:lnTo>
                <a:lnTo>
                  <a:pt x="8694" y="13829"/>
                </a:lnTo>
                <a:lnTo>
                  <a:pt x="8731" y="13866"/>
                </a:lnTo>
                <a:lnTo>
                  <a:pt x="8731" y="13902"/>
                </a:lnTo>
                <a:lnTo>
                  <a:pt x="8768" y="14159"/>
                </a:lnTo>
                <a:lnTo>
                  <a:pt x="8841" y="14416"/>
                </a:lnTo>
                <a:lnTo>
                  <a:pt x="9025" y="14893"/>
                </a:lnTo>
                <a:lnTo>
                  <a:pt x="9098" y="14929"/>
                </a:lnTo>
                <a:lnTo>
                  <a:pt x="9135" y="14966"/>
                </a:lnTo>
                <a:lnTo>
                  <a:pt x="9208" y="15003"/>
                </a:lnTo>
                <a:lnTo>
                  <a:pt x="9281" y="15003"/>
                </a:lnTo>
                <a:lnTo>
                  <a:pt x="11225" y="14269"/>
                </a:lnTo>
                <a:lnTo>
                  <a:pt x="11262" y="14232"/>
                </a:lnTo>
                <a:lnTo>
                  <a:pt x="11299" y="14159"/>
                </a:lnTo>
                <a:lnTo>
                  <a:pt x="11335" y="14086"/>
                </a:lnTo>
                <a:lnTo>
                  <a:pt x="11335" y="14012"/>
                </a:lnTo>
                <a:lnTo>
                  <a:pt x="10822" y="12985"/>
                </a:lnTo>
                <a:lnTo>
                  <a:pt x="10785" y="12912"/>
                </a:lnTo>
                <a:lnTo>
                  <a:pt x="10712" y="12875"/>
                </a:lnTo>
                <a:lnTo>
                  <a:pt x="10639" y="12839"/>
                </a:lnTo>
                <a:close/>
                <a:moveTo>
                  <a:pt x="7997" y="14342"/>
                </a:moveTo>
                <a:lnTo>
                  <a:pt x="8107" y="14489"/>
                </a:lnTo>
                <a:lnTo>
                  <a:pt x="8144" y="14599"/>
                </a:lnTo>
                <a:lnTo>
                  <a:pt x="8107" y="14746"/>
                </a:lnTo>
                <a:lnTo>
                  <a:pt x="8034" y="14893"/>
                </a:lnTo>
                <a:lnTo>
                  <a:pt x="7924" y="15003"/>
                </a:lnTo>
                <a:lnTo>
                  <a:pt x="7814" y="15149"/>
                </a:lnTo>
                <a:lnTo>
                  <a:pt x="7557" y="15296"/>
                </a:lnTo>
                <a:lnTo>
                  <a:pt x="7044" y="15516"/>
                </a:lnTo>
                <a:lnTo>
                  <a:pt x="6787" y="15590"/>
                </a:lnTo>
                <a:lnTo>
                  <a:pt x="6567" y="15736"/>
                </a:lnTo>
                <a:lnTo>
                  <a:pt x="6310" y="15113"/>
                </a:lnTo>
                <a:lnTo>
                  <a:pt x="6383" y="15076"/>
                </a:lnTo>
                <a:lnTo>
                  <a:pt x="6457" y="14966"/>
                </a:lnTo>
                <a:lnTo>
                  <a:pt x="6457" y="14929"/>
                </a:lnTo>
                <a:lnTo>
                  <a:pt x="6530" y="15003"/>
                </a:lnTo>
                <a:lnTo>
                  <a:pt x="6604" y="14966"/>
                </a:lnTo>
                <a:lnTo>
                  <a:pt x="6787" y="14929"/>
                </a:lnTo>
                <a:lnTo>
                  <a:pt x="7227" y="14783"/>
                </a:lnTo>
                <a:lnTo>
                  <a:pt x="7631" y="14599"/>
                </a:lnTo>
                <a:lnTo>
                  <a:pt x="7997" y="14342"/>
                </a:lnTo>
                <a:close/>
                <a:moveTo>
                  <a:pt x="15150" y="15370"/>
                </a:moveTo>
                <a:lnTo>
                  <a:pt x="15150" y="15443"/>
                </a:lnTo>
                <a:lnTo>
                  <a:pt x="15224" y="15480"/>
                </a:lnTo>
                <a:lnTo>
                  <a:pt x="15260" y="15516"/>
                </a:lnTo>
                <a:lnTo>
                  <a:pt x="15150" y="15736"/>
                </a:lnTo>
                <a:lnTo>
                  <a:pt x="15004" y="15993"/>
                </a:lnTo>
                <a:lnTo>
                  <a:pt x="14857" y="15626"/>
                </a:lnTo>
                <a:lnTo>
                  <a:pt x="15150" y="15370"/>
                </a:lnTo>
                <a:close/>
                <a:moveTo>
                  <a:pt x="7997" y="13902"/>
                </a:moveTo>
                <a:lnTo>
                  <a:pt x="7887" y="13939"/>
                </a:lnTo>
                <a:lnTo>
                  <a:pt x="7631" y="14122"/>
                </a:lnTo>
                <a:lnTo>
                  <a:pt x="7337" y="14269"/>
                </a:lnTo>
                <a:lnTo>
                  <a:pt x="7044" y="14416"/>
                </a:lnTo>
                <a:lnTo>
                  <a:pt x="6750" y="14526"/>
                </a:lnTo>
                <a:lnTo>
                  <a:pt x="6347" y="14599"/>
                </a:lnTo>
                <a:lnTo>
                  <a:pt x="6163" y="14673"/>
                </a:lnTo>
                <a:lnTo>
                  <a:pt x="6090" y="14746"/>
                </a:lnTo>
                <a:lnTo>
                  <a:pt x="6017" y="14819"/>
                </a:lnTo>
                <a:lnTo>
                  <a:pt x="6017" y="14929"/>
                </a:lnTo>
                <a:lnTo>
                  <a:pt x="5943" y="15003"/>
                </a:lnTo>
                <a:lnTo>
                  <a:pt x="5943" y="15113"/>
                </a:lnTo>
                <a:lnTo>
                  <a:pt x="6127" y="15590"/>
                </a:lnTo>
                <a:lnTo>
                  <a:pt x="6273" y="16103"/>
                </a:lnTo>
                <a:lnTo>
                  <a:pt x="6347" y="16177"/>
                </a:lnTo>
                <a:lnTo>
                  <a:pt x="6420" y="16213"/>
                </a:lnTo>
                <a:lnTo>
                  <a:pt x="6493" y="16213"/>
                </a:lnTo>
                <a:lnTo>
                  <a:pt x="6567" y="16177"/>
                </a:lnTo>
                <a:lnTo>
                  <a:pt x="6787" y="16030"/>
                </a:lnTo>
                <a:lnTo>
                  <a:pt x="7007" y="15920"/>
                </a:lnTo>
                <a:lnTo>
                  <a:pt x="7484" y="15736"/>
                </a:lnTo>
                <a:lnTo>
                  <a:pt x="7704" y="15663"/>
                </a:lnTo>
                <a:lnTo>
                  <a:pt x="7924" y="15553"/>
                </a:lnTo>
                <a:lnTo>
                  <a:pt x="8144" y="15406"/>
                </a:lnTo>
                <a:lnTo>
                  <a:pt x="8328" y="15223"/>
                </a:lnTo>
                <a:lnTo>
                  <a:pt x="8438" y="15076"/>
                </a:lnTo>
                <a:lnTo>
                  <a:pt x="8511" y="14893"/>
                </a:lnTo>
                <a:lnTo>
                  <a:pt x="8511" y="14709"/>
                </a:lnTo>
                <a:lnTo>
                  <a:pt x="8511" y="14526"/>
                </a:lnTo>
                <a:lnTo>
                  <a:pt x="8474" y="14342"/>
                </a:lnTo>
                <a:lnTo>
                  <a:pt x="8364" y="14159"/>
                </a:lnTo>
                <a:lnTo>
                  <a:pt x="8254" y="14049"/>
                </a:lnTo>
                <a:lnTo>
                  <a:pt x="8071" y="13939"/>
                </a:lnTo>
                <a:lnTo>
                  <a:pt x="7997" y="13902"/>
                </a:lnTo>
                <a:close/>
                <a:moveTo>
                  <a:pt x="14710" y="15736"/>
                </a:moveTo>
                <a:lnTo>
                  <a:pt x="14747" y="15993"/>
                </a:lnTo>
                <a:lnTo>
                  <a:pt x="14820" y="16250"/>
                </a:lnTo>
                <a:lnTo>
                  <a:pt x="14490" y="16507"/>
                </a:lnTo>
                <a:lnTo>
                  <a:pt x="14417" y="16397"/>
                </a:lnTo>
                <a:lnTo>
                  <a:pt x="14307" y="15993"/>
                </a:lnTo>
                <a:lnTo>
                  <a:pt x="14380" y="15956"/>
                </a:lnTo>
                <a:lnTo>
                  <a:pt x="14710" y="15736"/>
                </a:lnTo>
                <a:close/>
                <a:moveTo>
                  <a:pt x="14123" y="16103"/>
                </a:moveTo>
                <a:lnTo>
                  <a:pt x="14160" y="16397"/>
                </a:lnTo>
                <a:lnTo>
                  <a:pt x="14233" y="16690"/>
                </a:lnTo>
                <a:lnTo>
                  <a:pt x="13830" y="16873"/>
                </a:lnTo>
                <a:lnTo>
                  <a:pt x="13720" y="16727"/>
                </a:lnTo>
                <a:lnTo>
                  <a:pt x="13500" y="16433"/>
                </a:lnTo>
                <a:lnTo>
                  <a:pt x="14123" y="16103"/>
                </a:lnTo>
                <a:close/>
                <a:moveTo>
                  <a:pt x="13426" y="16470"/>
                </a:moveTo>
                <a:lnTo>
                  <a:pt x="13500" y="16727"/>
                </a:lnTo>
                <a:lnTo>
                  <a:pt x="13536" y="16873"/>
                </a:lnTo>
                <a:lnTo>
                  <a:pt x="13573" y="16984"/>
                </a:lnTo>
                <a:lnTo>
                  <a:pt x="13096" y="17167"/>
                </a:lnTo>
                <a:lnTo>
                  <a:pt x="12986" y="17057"/>
                </a:lnTo>
                <a:lnTo>
                  <a:pt x="12876" y="16873"/>
                </a:lnTo>
                <a:lnTo>
                  <a:pt x="12839" y="16727"/>
                </a:lnTo>
                <a:lnTo>
                  <a:pt x="13426" y="16470"/>
                </a:lnTo>
                <a:close/>
                <a:moveTo>
                  <a:pt x="12583" y="16837"/>
                </a:moveTo>
                <a:lnTo>
                  <a:pt x="12656" y="17094"/>
                </a:lnTo>
                <a:lnTo>
                  <a:pt x="12803" y="17277"/>
                </a:lnTo>
                <a:lnTo>
                  <a:pt x="12399" y="17460"/>
                </a:lnTo>
                <a:lnTo>
                  <a:pt x="12326" y="17387"/>
                </a:lnTo>
                <a:lnTo>
                  <a:pt x="12253" y="17277"/>
                </a:lnTo>
                <a:lnTo>
                  <a:pt x="12216" y="17167"/>
                </a:lnTo>
                <a:lnTo>
                  <a:pt x="12216" y="17020"/>
                </a:lnTo>
                <a:lnTo>
                  <a:pt x="12583" y="16837"/>
                </a:lnTo>
                <a:close/>
                <a:moveTo>
                  <a:pt x="12032" y="17094"/>
                </a:moveTo>
                <a:lnTo>
                  <a:pt x="11996" y="17240"/>
                </a:lnTo>
                <a:lnTo>
                  <a:pt x="12032" y="17387"/>
                </a:lnTo>
                <a:lnTo>
                  <a:pt x="12106" y="17570"/>
                </a:lnTo>
                <a:lnTo>
                  <a:pt x="11812" y="17644"/>
                </a:lnTo>
                <a:lnTo>
                  <a:pt x="11776" y="17644"/>
                </a:lnTo>
                <a:lnTo>
                  <a:pt x="11739" y="17497"/>
                </a:lnTo>
                <a:lnTo>
                  <a:pt x="11666" y="17240"/>
                </a:lnTo>
                <a:lnTo>
                  <a:pt x="12032" y="17094"/>
                </a:lnTo>
                <a:close/>
                <a:moveTo>
                  <a:pt x="11446" y="17350"/>
                </a:moveTo>
                <a:lnTo>
                  <a:pt x="11482" y="17607"/>
                </a:lnTo>
                <a:lnTo>
                  <a:pt x="11519" y="17791"/>
                </a:lnTo>
                <a:lnTo>
                  <a:pt x="11189" y="17901"/>
                </a:lnTo>
                <a:lnTo>
                  <a:pt x="11115" y="17937"/>
                </a:lnTo>
                <a:lnTo>
                  <a:pt x="11115" y="17864"/>
                </a:lnTo>
                <a:lnTo>
                  <a:pt x="11115" y="17827"/>
                </a:lnTo>
                <a:lnTo>
                  <a:pt x="11115" y="17717"/>
                </a:lnTo>
                <a:lnTo>
                  <a:pt x="11005" y="17607"/>
                </a:lnTo>
                <a:lnTo>
                  <a:pt x="10969" y="17534"/>
                </a:lnTo>
                <a:lnTo>
                  <a:pt x="11446" y="17350"/>
                </a:lnTo>
                <a:close/>
                <a:moveTo>
                  <a:pt x="10639" y="17644"/>
                </a:moveTo>
                <a:lnTo>
                  <a:pt x="10749" y="17791"/>
                </a:lnTo>
                <a:lnTo>
                  <a:pt x="10859" y="17901"/>
                </a:lnTo>
                <a:lnTo>
                  <a:pt x="10932" y="17974"/>
                </a:lnTo>
                <a:lnTo>
                  <a:pt x="10969" y="17974"/>
                </a:lnTo>
                <a:lnTo>
                  <a:pt x="10455" y="18194"/>
                </a:lnTo>
                <a:lnTo>
                  <a:pt x="10418" y="18121"/>
                </a:lnTo>
                <a:lnTo>
                  <a:pt x="10345" y="18121"/>
                </a:lnTo>
                <a:lnTo>
                  <a:pt x="10235" y="18157"/>
                </a:lnTo>
                <a:lnTo>
                  <a:pt x="10162" y="17901"/>
                </a:lnTo>
                <a:lnTo>
                  <a:pt x="10125" y="17827"/>
                </a:lnTo>
                <a:lnTo>
                  <a:pt x="10639" y="17644"/>
                </a:lnTo>
                <a:close/>
                <a:moveTo>
                  <a:pt x="10272" y="440"/>
                </a:moveTo>
                <a:lnTo>
                  <a:pt x="10455" y="477"/>
                </a:lnTo>
                <a:lnTo>
                  <a:pt x="10565" y="550"/>
                </a:lnTo>
                <a:lnTo>
                  <a:pt x="10675" y="624"/>
                </a:lnTo>
                <a:lnTo>
                  <a:pt x="10785" y="734"/>
                </a:lnTo>
                <a:lnTo>
                  <a:pt x="10969" y="990"/>
                </a:lnTo>
                <a:lnTo>
                  <a:pt x="11005" y="1210"/>
                </a:lnTo>
                <a:lnTo>
                  <a:pt x="11042" y="1431"/>
                </a:lnTo>
                <a:lnTo>
                  <a:pt x="11335" y="2348"/>
                </a:lnTo>
                <a:lnTo>
                  <a:pt x="11886" y="3998"/>
                </a:lnTo>
                <a:lnTo>
                  <a:pt x="13060" y="7300"/>
                </a:lnTo>
                <a:lnTo>
                  <a:pt x="14233" y="10564"/>
                </a:lnTo>
                <a:lnTo>
                  <a:pt x="14857" y="12215"/>
                </a:lnTo>
                <a:lnTo>
                  <a:pt x="15187" y="13095"/>
                </a:lnTo>
                <a:lnTo>
                  <a:pt x="15407" y="13646"/>
                </a:lnTo>
                <a:lnTo>
                  <a:pt x="15334" y="13682"/>
                </a:lnTo>
                <a:lnTo>
                  <a:pt x="15297" y="13829"/>
                </a:lnTo>
                <a:lnTo>
                  <a:pt x="15297" y="13939"/>
                </a:lnTo>
                <a:lnTo>
                  <a:pt x="15260" y="14196"/>
                </a:lnTo>
                <a:lnTo>
                  <a:pt x="15224" y="14379"/>
                </a:lnTo>
                <a:lnTo>
                  <a:pt x="15187" y="14526"/>
                </a:lnTo>
                <a:lnTo>
                  <a:pt x="15004" y="14856"/>
                </a:lnTo>
                <a:lnTo>
                  <a:pt x="14747" y="15149"/>
                </a:lnTo>
                <a:lnTo>
                  <a:pt x="14453" y="15370"/>
                </a:lnTo>
                <a:lnTo>
                  <a:pt x="14123" y="15590"/>
                </a:lnTo>
                <a:lnTo>
                  <a:pt x="13793" y="15773"/>
                </a:lnTo>
                <a:lnTo>
                  <a:pt x="13060" y="16140"/>
                </a:lnTo>
                <a:lnTo>
                  <a:pt x="12326" y="16470"/>
                </a:lnTo>
                <a:lnTo>
                  <a:pt x="10859" y="17094"/>
                </a:lnTo>
                <a:lnTo>
                  <a:pt x="10015" y="17424"/>
                </a:lnTo>
                <a:lnTo>
                  <a:pt x="9978" y="17387"/>
                </a:lnTo>
                <a:lnTo>
                  <a:pt x="9942" y="17387"/>
                </a:lnTo>
                <a:lnTo>
                  <a:pt x="9905" y="17424"/>
                </a:lnTo>
                <a:lnTo>
                  <a:pt x="9905" y="17460"/>
                </a:lnTo>
                <a:lnTo>
                  <a:pt x="8841" y="17791"/>
                </a:lnTo>
                <a:lnTo>
                  <a:pt x="7777" y="18121"/>
                </a:lnTo>
                <a:lnTo>
                  <a:pt x="6970" y="18304"/>
                </a:lnTo>
                <a:lnTo>
                  <a:pt x="6163" y="18487"/>
                </a:lnTo>
                <a:lnTo>
                  <a:pt x="5797" y="18524"/>
                </a:lnTo>
                <a:lnTo>
                  <a:pt x="5613" y="18524"/>
                </a:lnTo>
                <a:lnTo>
                  <a:pt x="5430" y="18451"/>
                </a:lnTo>
                <a:lnTo>
                  <a:pt x="5283" y="18377"/>
                </a:lnTo>
                <a:lnTo>
                  <a:pt x="5173" y="18231"/>
                </a:lnTo>
                <a:lnTo>
                  <a:pt x="5063" y="18121"/>
                </a:lnTo>
                <a:lnTo>
                  <a:pt x="4953" y="17974"/>
                </a:lnTo>
                <a:lnTo>
                  <a:pt x="4879" y="17680"/>
                </a:lnTo>
                <a:lnTo>
                  <a:pt x="4769" y="17387"/>
                </a:lnTo>
                <a:lnTo>
                  <a:pt x="4476" y="16507"/>
                </a:lnTo>
                <a:lnTo>
                  <a:pt x="3926" y="14819"/>
                </a:lnTo>
                <a:lnTo>
                  <a:pt x="3376" y="13169"/>
                </a:lnTo>
                <a:lnTo>
                  <a:pt x="2752" y="11518"/>
                </a:lnTo>
                <a:lnTo>
                  <a:pt x="2165" y="9867"/>
                </a:lnTo>
                <a:lnTo>
                  <a:pt x="1505" y="8253"/>
                </a:lnTo>
                <a:lnTo>
                  <a:pt x="845" y="6603"/>
                </a:lnTo>
                <a:lnTo>
                  <a:pt x="588" y="6052"/>
                </a:lnTo>
                <a:lnTo>
                  <a:pt x="478" y="5796"/>
                </a:lnTo>
                <a:lnTo>
                  <a:pt x="331" y="5539"/>
                </a:lnTo>
                <a:lnTo>
                  <a:pt x="368" y="5502"/>
                </a:lnTo>
                <a:lnTo>
                  <a:pt x="404" y="5429"/>
                </a:lnTo>
                <a:lnTo>
                  <a:pt x="368" y="5209"/>
                </a:lnTo>
                <a:lnTo>
                  <a:pt x="404" y="5025"/>
                </a:lnTo>
                <a:lnTo>
                  <a:pt x="404" y="4879"/>
                </a:lnTo>
                <a:lnTo>
                  <a:pt x="478" y="4695"/>
                </a:lnTo>
                <a:lnTo>
                  <a:pt x="624" y="4402"/>
                </a:lnTo>
                <a:lnTo>
                  <a:pt x="845" y="4145"/>
                </a:lnTo>
                <a:lnTo>
                  <a:pt x="1101" y="3888"/>
                </a:lnTo>
                <a:lnTo>
                  <a:pt x="1395" y="3668"/>
                </a:lnTo>
                <a:lnTo>
                  <a:pt x="1725" y="3485"/>
                </a:lnTo>
                <a:lnTo>
                  <a:pt x="2018" y="3301"/>
                </a:lnTo>
                <a:lnTo>
                  <a:pt x="2789" y="2935"/>
                </a:lnTo>
                <a:lnTo>
                  <a:pt x="3596" y="2641"/>
                </a:lnTo>
                <a:lnTo>
                  <a:pt x="5210" y="2017"/>
                </a:lnTo>
                <a:lnTo>
                  <a:pt x="6787" y="1394"/>
                </a:lnTo>
                <a:lnTo>
                  <a:pt x="7557" y="1100"/>
                </a:lnTo>
                <a:lnTo>
                  <a:pt x="8364" y="807"/>
                </a:lnTo>
                <a:lnTo>
                  <a:pt x="9135" y="587"/>
                </a:lnTo>
                <a:lnTo>
                  <a:pt x="9538" y="514"/>
                </a:lnTo>
                <a:lnTo>
                  <a:pt x="9942" y="440"/>
                </a:lnTo>
                <a:close/>
                <a:moveTo>
                  <a:pt x="9868" y="17937"/>
                </a:moveTo>
                <a:lnTo>
                  <a:pt x="9868" y="17974"/>
                </a:lnTo>
                <a:lnTo>
                  <a:pt x="9905" y="18157"/>
                </a:lnTo>
                <a:lnTo>
                  <a:pt x="10015" y="18341"/>
                </a:lnTo>
                <a:lnTo>
                  <a:pt x="9575" y="18524"/>
                </a:lnTo>
                <a:lnTo>
                  <a:pt x="9575" y="18487"/>
                </a:lnTo>
                <a:lnTo>
                  <a:pt x="9538" y="18341"/>
                </a:lnTo>
                <a:lnTo>
                  <a:pt x="9465" y="18231"/>
                </a:lnTo>
                <a:lnTo>
                  <a:pt x="9391" y="18084"/>
                </a:lnTo>
                <a:lnTo>
                  <a:pt x="9868" y="17937"/>
                </a:lnTo>
                <a:close/>
                <a:moveTo>
                  <a:pt x="9098" y="18194"/>
                </a:moveTo>
                <a:lnTo>
                  <a:pt x="9171" y="18414"/>
                </a:lnTo>
                <a:lnTo>
                  <a:pt x="9245" y="18524"/>
                </a:lnTo>
                <a:lnTo>
                  <a:pt x="9318" y="18598"/>
                </a:lnTo>
                <a:lnTo>
                  <a:pt x="8841" y="18781"/>
                </a:lnTo>
                <a:lnTo>
                  <a:pt x="8768" y="18708"/>
                </a:lnTo>
                <a:lnTo>
                  <a:pt x="8694" y="18598"/>
                </a:lnTo>
                <a:lnTo>
                  <a:pt x="8621" y="18487"/>
                </a:lnTo>
                <a:lnTo>
                  <a:pt x="8584" y="18341"/>
                </a:lnTo>
                <a:lnTo>
                  <a:pt x="9098" y="18194"/>
                </a:lnTo>
                <a:close/>
                <a:moveTo>
                  <a:pt x="8254" y="18414"/>
                </a:moveTo>
                <a:lnTo>
                  <a:pt x="8291" y="18561"/>
                </a:lnTo>
                <a:lnTo>
                  <a:pt x="8364" y="18744"/>
                </a:lnTo>
                <a:lnTo>
                  <a:pt x="8511" y="18928"/>
                </a:lnTo>
                <a:lnTo>
                  <a:pt x="8181" y="19038"/>
                </a:lnTo>
                <a:lnTo>
                  <a:pt x="8144" y="18964"/>
                </a:lnTo>
                <a:lnTo>
                  <a:pt x="8107" y="18928"/>
                </a:lnTo>
                <a:lnTo>
                  <a:pt x="7997" y="18854"/>
                </a:lnTo>
                <a:lnTo>
                  <a:pt x="7961" y="18818"/>
                </a:lnTo>
                <a:lnTo>
                  <a:pt x="7851" y="18634"/>
                </a:lnTo>
                <a:lnTo>
                  <a:pt x="7851" y="18561"/>
                </a:lnTo>
                <a:lnTo>
                  <a:pt x="8254" y="18414"/>
                </a:lnTo>
                <a:close/>
                <a:moveTo>
                  <a:pt x="5246" y="18818"/>
                </a:moveTo>
                <a:lnTo>
                  <a:pt x="5430" y="18891"/>
                </a:lnTo>
                <a:lnTo>
                  <a:pt x="5650" y="18928"/>
                </a:lnTo>
                <a:lnTo>
                  <a:pt x="5870" y="18964"/>
                </a:lnTo>
                <a:lnTo>
                  <a:pt x="5943" y="19221"/>
                </a:lnTo>
                <a:lnTo>
                  <a:pt x="5760" y="19148"/>
                </a:lnTo>
                <a:lnTo>
                  <a:pt x="5576" y="19038"/>
                </a:lnTo>
                <a:lnTo>
                  <a:pt x="5393" y="18928"/>
                </a:lnTo>
                <a:lnTo>
                  <a:pt x="5246" y="18818"/>
                </a:lnTo>
                <a:close/>
                <a:moveTo>
                  <a:pt x="7557" y="18634"/>
                </a:moveTo>
                <a:lnTo>
                  <a:pt x="7557" y="18781"/>
                </a:lnTo>
                <a:lnTo>
                  <a:pt x="7631" y="18928"/>
                </a:lnTo>
                <a:lnTo>
                  <a:pt x="7704" y="19038"/>
                </a:lnTo>
                <a:lnTo>
                  <a:pt x="7777" y="19148"/>
                </a:lnTo>
                <a:lnTo>
                  <a:pt x="7704" y="19184"/>
                </a:lnTo>
                <a:lnTo>
                  <a:pt x="7227" y="19294"/>
                </a:lnTo>
                <a:lnTo>
                  <a:pt x="7154" y="19184"/>
                </a:lnTo>
                <a:lnTo>
                  <a:pt x="7080" y="19074"/>
                </a:lnTo>
                <a:lnTo>
                  <a:pt x="6970" y="18928"/>
                </a:lnTo>
                <a:lnTo>
                  <a:pt x="6897" y="18781"/>
                </a:lnTo>
                <a:lnTo>
                  <a:pt x="7117" y="18708"/>
                </a:lnTo>
                <a:lnTo>
                  <a:pt x="7557" y="18634"/>
                </a:lnTo>
                <a:close/>
                <a:moveTo>
                  <a:pt x="6604" y="18854"/>
                </a:moveTo>
                <a:lnTo>
                  <a:pt x="6677" y="19111"/>
                </a:lnTo>
                <a:lnTo>
                  <a:pt x="6750" y="19221"/>
                </a:lnTo>
                <a:lnTo>
                  <a:pt x="6824" y="19331"/>
                </a:lnTo>
                <a:lnTo>
                  <a:pt x="6493" y="19331"/>
                </a:lnTo>
                <a:lnTo>
                  <a:pt x="6493" y="19258"/>
                </a:lnTo>
                <a:lnTo>
                  <a:pt x="6493" y="19221"/>
                </a:lnTo>
                <a:lnTo>
                  <a:pt x="6420" y="19184"/>
                </a:lnTo>
                <a:lnTo>
                  <a:pt x="6383" y="19184"/>
                </a:lnTo>
                <a:lnTo>
                  <a:pt x="6310" y="19221"/>
                </a:lnTo>
                <a:lnTo>
                  <a:pt x="6273" y="19221"/>
                </a:lnTo>
                <a:lnTo>
                  <a:pt x="6200" y="19184"/>
                </a:lnTo>
                <a:lnTo>
                  <a:pt x="6163" y="19074"/>
                </a:lnTo>
                <a:lnTo>
                  <a:pt x="6127" y="18928"/>
                </a:lnTo>
                <a:lnTo>
                  <a:pt x="6604" y="18854"/>
                </a:lnTo>
                <a:close/>
                <a:moveTo>
                  <a:pt x="10125" y="0"/>
                </a:moveTo>
                <a:lnTo>
                  <a:pt x="9721" y="37"/>
                </a:lnTo>
                <a:lnTo>
                  <a:pt x="9318" y="110"/>
                </a:lnTo>
                <a:lnTo>
                  <a:pt x="8804" y="220"/>
                </a:lnTo>
                <a:lnTo>
                  <a:pt x="8291" y="403"/>
                </a:lnTo>
                <a:lnTo>
                  <a:pt x="7300" y="734"/>
                </a:lnTo>
                <a:lnTo>
                  <a:pt x="5320" y="1504"/>
                </a:lnTo>
                <a:lnTo>
                  <a:pt x="3376" y="2274"/>
                </a:lnTo>
                <a:lnTo>
                  <a:pt x="2422" y="2678"/>
                </a:lnTo>
                <a:lnTo>
                  <a:pt x="1945" y="2898"/>
                </a:lnTo>
                <a:lnTo>
                  <a:pt x="1505" y="3118"/>
                </a:lnTo>
                <a:lnTo>
                  <a:pt x="1248" y="3301"/>
                </a:lnTo>
                <a:lnTo>
                  <a:pt x="955" y="3485"/>
                </a:lnTo>
                <a:lnTo>
                  <a:pt x="698" y="3742"/>
                </a:lnTo>
                <a:lnTo>
                  <a:pt x="441" y="3998"/>
                </a:lnTo>
                <a:lnTo>
                  <a:pt x="221" y="4292"/>
                </a:lnTo>
                <a:lnTo>
                  <a:pt x="74" y="4622"/>
                </a:lnTo>
                <a:lnTo>
                  <a:pt x="38" y="4769"/>
                </a:lnTo>
                <a:lnTo>
                  <a:pt x="38" y="4915"/>
                </a:lnTo>
                <a:lnTo>
                  <a:pt x="38" y="5099"/>
                </a:lnTo>
                <a:lnTo>
                  <a:pt x="74" y="5245"/>
                </a:lnTo>
                <a:lnTo>
                  <a:pt x="1" y="5282"/>
                </a:lnTo>
                <a:lnTo>
                  <a:pt x="1" y="5319"/>
                </a:lnTo>
                <a:lnTo>
                  <a:pt x="38" y="5722"/>
                </a:lnTo>
                <a:lnTo>
                  <a:pt x="148" y="6052"/>
                </a:lnTo>
                <a:lnTo>
                  <a:pt x="441" y="6786"/>
                </a:lnTo>
                <a:lnTo>
                  <a:pt x="1065" y="8400"/>
                </a:lnTo>
                <a:lnTo>
                  <a:pt x="2348" y="11665"/>
                </a:lnTo>
                <a:lnTo>
                  <a:pt x="2935" y="13315"/>
                </a:lnTo>
                <a:lnTo>
                  <a:pt x="3522" y="15003"/>
                </a:lnTo>
                <a:lnTo>
                  <a:pt x="4072" y="16653"/>
                </a:lnTo>
                <a:lnTo>
                  <a:pt x="4293" y="17424"/>
                </a:lnTo>
                <a:lnTo>
                  <a:pt x="4439" y="17827"/>
                </a:lnTo>
                <a:lnTo>
                  <a:pt x="4513" y="18047"/>
                </a:lnTo>
                <a:lnTo>
                  <a:pt x="4623" y="18231"/>
                </a:lnTo>
                <a:lnTo>
                  <a:pt x="4659" y="18451"/>
                </a:lnTo>
                <a:lnTo>
                  <a:pt x="4733" y="18634"/>
                </a:lnTo>
                <a:lnTo>
                  <a:pt x="4806" y="18781"/>
                </a:lnTo>
                <a:lnTo>
                  <a:pt x="4916" y="18928"/>
                </a:lnTo>
                <a:lnTo>
                  <a:pt x="5026" y="19074"/>
                </a:lnTo>
                <a:lnTo>
                  <a:pt x="5173" y="19221"/>
                </a:lnTo>
                <a:lnTo>
                  <a:pt x="5503" y="19404"/>
                </a:lnTo>
                <a:lnTo>
                  <a:pt x="5833" y="19551"/>
                </a:lnTo>
                <a:lnTo>
                  <a:pt x="6237" y="19661"/>
                </a:lnTo>
                <a:lnTo>
                  <a:pt x="6604" y="19698"/>
                </a:lnTo>
                <a:lnTo>
                  <a:pt x="7007" y="19698"/>
                </a:lnTo>
                <a:lnTo>
                  <a:pt x="7484" y="19625"/>
                </a:lnTo>
                <a:lnTo>
                  <a:pt x="7924" y="19515"/>
                </a:lnTo>
                <a:lnTo>
                  <a:pt x="8841" y="19184"/>
                </a:lnTo>
                <a:lnTo>
                  <a:pt x="11079" y="18341"/>
                </a:lnTo>
                <a:lnTo>
                  <a:pt x="13206" y="17570"/>
                </a:lnTo>
                <a:lnTo>
                  <a:pt x="13830" y="17314"/>
                </a:lnTo>
                <a:lnTo>
                  <a:pt x="14417" y="17020"/>
                </a:lnTo>
                <a:lnTo>
                  <a:pt x="14527" y="17020"/>
                </a:lnTo>
                <a:lnTo>
                  <a:pt x="14674" y="16947"/>
                </a:lnTo>
                <a:lnTo>
                  <a:pt x="14710" y="16873"/>
                </a:lnTo>
                <a:lnTo>
                  <a:pt x="14710" y="16837"/>
                </a:lnTo>
                <a:lnTo>
                  <a:pt x="14894" y="16690"/>
                </a:lnTo>
                <a:lnTo>
                  <a:pt x="15187" y="16433"/>
                </a:lnTo>
                <a:lnTo>
                  <a:pt x="15407" y="16103"/>
                </a:lnTo>
                <a:lnTo>
                  <a:pt x="15554" y="15773"/>
                </a:lnTo>
                <a:lnTo>
                  <a:pt x="15701" y="15406"/>
                </a:lnTo>
                <a:lnTo>
                  <a:pt x="15774" y="15039"/>
                </a:lnTo>
                <a:lnTo>
                  <a:pt x="15811" y="14636"/>
                </a:lnTo>
                <a:lnTo>
                  <a:pt x="15847" y="13866"/>
                </a:lnTo>
                <a:lnTo>
                  <a:pt x="15884" y="13829"/>
                </a:lnTo>
                <a:lnTo>
                  <a:pt x="15884" y="13756"/>
                </a:lnTo>
                <a:lnTo>
                  <a:pt x="15847" y="13572"/>
                </a:lnTo>
                <a:lnTo>
                  <a:pt x="15811" y="13389"/>
                </a:lnTo>
                <a:lnTo>
                  <a:pt x="15664" y="13059"/>
                </a:lnTo>
                <a:lnTo>
                  <a:pt x="15334" y="12178"/>
                </a:lnTo>
                <a:lnTo>
                  <a:pt x="14710" y="10564"/>
                </a:lnTo>
                <a:lnTo>
                  <a:pt x="13500" y="7263"/>
                </a:lnTo>
                <a:lnTo>
                  <a:pt x="12326" y="3962"/>
                </a:lnTo>
                <a:lnTo>
                  <a:pt x="11776" y="2311"/>
                </a:lnTo>
                <a:lnTo>
                  <a:pt x="11446" y="1431"/>
                </a:lnTo>
                <a:lnTo>
                  <a:pt x="11372" y="1174"/>
                </a:lnTo>
                <a:lnTo>
                  <a:pt x="11409" y="1027"/>
                </a:lnTo>
                <a:lnTo>
                  <a:pt x="11409" y="917"/>
                </a:lnTo>
                <a:lnTo>
                  <a:pt x="11372" y="770"/>
                </a:lnTo>
                <a:lnTo>
                  <a:pt x="11299" y="624"/>
                </a:lnTo>
                <a:lnTo>
                  <a:pt x="11152" y="403"/>
                </a:lnTo>
                <a:lnTo>
                  <a:pt x="10895" y="220"/>
                </a:lnTo>
                <a:lnTo>
                  <a:pt x="10712" y="110"/>
                </a:lnTo>
                <a:lnTo>
                  <a:pt x="10528" y="37"/>
                </a:lnTo>
                <a:lnTo>
                  <a:pt x="10345" y="0"/>
                </a:lnTo>
                <a:close/>
              </a:path>
            </a:pathLst>
          </a:custGeom>
          <a:solidFill>
            <a:srgbClr val="A4C2F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A4C2F4"/>
              </a:solidFill>
              <a:latin typeface="Arial"/>
              <a:ea typeface="Arial"/>
              <a:cs typeface="Arial"/>
              <a:sym typeface="Arial"/>
            </a:endParaRPr>
          </a:p>
        </p:txBody>
      </p:sp>
      <p:sp>
        <p:nvSpPr>
          <p:cNvPr id="968" name="Google Shape;968;p43"/>
          <p:cNvSpPr/>
          <p:nvPr/>
        </p:nvSpPr>
        <p:spPr>
          <a:xfrm>
            <a:off x="-35374" y="3366963"/>
            <a:ext cx="443260" cy="504670"/>
          </a:xfrm>
          <a:custGeom>
            <a:avLst/>
            <a:gdLst/>
            <a:ahLst/>
            <a:cxnLst/>
            <a:rect l="l" t="t" r="r" b="b"/>
            <a:pathLst>
              <a:path w="15627" h="17792" extrusionOk="0">
                <a:moveTo>
                  <a:pt x="10528" y="1"/>
                </a:moveTo>
                <a:lnTo>
                  <a:pt x="10455" y="37"/>
                </a:lnTo>
                <a:lnTo>
                  <a:pt x="10308" y="221"/>
                </a:lnTo>
                <a:lnTo>
                  <a:pt x="10198" y="441"/>
                </a:lnTo>
                <a:lnTo>
                  <a:pt x="10015" y="881"/>
                </a:lnTo>
                <a:lnTo>
                  <a:pt x="9831" y="1468"/>
                </a:lnTo>
                <a:lnTo>
                  <a:pt x="9685" y="2091"/>
                </a:lnTo>
                <a:lnTo>
                  <a:pt x="9685" y="2201"/>
                </a:lnTo>
                <a:lnTo>
                  <a:pt x="9721" y="2311"/>
                </a:lnTo>
                <a:lnTo>
                  <a:pt x="9795" y="2348"/>
                </a:lnTo>
                <a:lnTo>
                  <a:pt x="9868" y="2385"/>
                </a:lnTo>
                <a:lnTo>
                  <a:pt x="9941" y="2421"/>
                </a:lnTo>
                <a:lnTo>
                  <a:pt x="10051" y="2385"/>
                </a:lnTo>
                <a:lnTo>
                  <a:pt x="10125" y="2311"/>
                </a:lnTo>
                <a:lnTo>
                  <a:pt x="10198" y="2238"/>
                </a:lnTo>
                <a:lnTo>
                  <a:pt x="10235" y="2055"/>
                </a:lnTo>
                <a:lnTo>
                  <a:pt x="10235" y="2018"/>
                </a:lnTo>
                <a:lnTo>
                  <a:pt x="10235" y="1981"/>
                </a:lnTo>
                <a:lnTo>
                  <a:pt x="10455" y="1138"/>
                </a:lnTo>
                <a:lnTo>
                  <a:pt x="10638" y="624"/>
                </a:lnTo>
                <a:lnTo>
                  <a:pt x="10675" y="367"/>
                </a:lnTo>
                <a:lnTo>
                  <a:pt x="10712" y="111"/>
                </a:lnTo>
                <a:lnTo>
                  <a:pt x="10675" y="37"/>
                </a:lnTo>
                <a:lnTo>
                  <a:pt x="10602" y="1"/>
                </a:lnTo>
                <a:close/>
                <a:moveTo>
                  <a:pt x="3559" y="1028"/>
                </a:moveTo>
                <a:lnTo>
                  <a:pt x="3522" y="1064"/>
                </a:lnTo>
                <a:lnTo>
                  <a:pt x="3485" y="1101"/>
                </a:lnTo>
                <a:lnTo>
                  <a:pt x="3485" y="1138"/>
                </a:lnTo>
                <a:lnTo>
                  <a:pt x="3559" y="1321"/>
                </a:lnTo>
                <a:lnTo>
                  <a:pt x="3669" y="1468"/>
                </a:lnTo>
                <a:lnTo>
                  <a:pt x="3889" y="1761"/>
                </a:lnTo>
                <a:lnTo>
                  <a:pt x="4109" y="2055"/>
                </a:lnTo>
                <a:lnTo>
                  <a:pt x="4366" y="2348"/>
                </a:lnTo>
                <a:lnTo>
                  <a:pt x="4476" y="2605"/>
                </a:lnTo>
                <a:lnTo>
                  <a:pt x="4586" y="2862"/>
                </a:lnTo>
                <a:lnTo>
                  <a:pt x="4696" y="2972"/>
                </a:lnTo>
                <a:lnTo>
                  <a:pt x="4769" y="3045"/>
                </a:lnTo>
                <a:lnTo>
                  <a:pt x="4916" y="3082"/>
                </a:lnTo>
                <a:lnTo>
                  <a:pt x="5063" y="3082"/>
                </a:lnTo>
                <a:lnTo>
                  <a:pt x="5136" y="3045"/>
                </a:lnTo>
                <a:lnTo>
                  <a:pt x="5209" y="3008"/>
                </a:lnTo>
                <a:lnTo>
                  <a:pt x="5246" y="2935"/>
                </a:lnTo>
                <a:lnTo>
                  <a:pt x="5246" y="2862"/>
                </a:lnTo>
                <a:lnTo>
                  <a:pt x="5209" y="2715"/>
                </a:lnTo>
                <a:lnTo>
                  <a:pt x="5173" y="2642"/>
                </a:lnTo>
                <a:lnTo>
                  <a:pt x="5099" y="2605"/>
                </a:lnTo>
                <a:lnTo>
                  <a:pt x="4989" y="2605"/>
                </a:lnTo>
                <a:lnTo>
                  <a:pt x="4989" y="2568"/>
                </a:lnTo>
                <a:lnTo>
                  <a:pt x="4989" y="2495"/>
                </a:lnTo>
                <a:lnTo>
                  <a:pt x="4953" y="2385"/>
                </a:lnTo>
                <a:lnTo>
                  <a:pt x="4806" y="2128"/>
                </a:lnTo>
                <a:lnTo>
                  <a:pt x="4623" y="1871"/>
                </a:lnTo>
                <a:lnTo>
                  <a:pt x="4402" y="1615"/>
                </a:lnTo>
                <a:lnTo>
                  <a:pt x="4146" y="1394"/>
                </a:lnTo>
                <a:lnTo>
                  <a:pt x="3889" y="1174"/>
                </a:lnTo>
                <a:lnTo>
                  <a:pt x="3595" y="1028"/>
                </a:lnTo>
                <a:close/>
                <a:moveTo>
                  <a:pt x="15334" y="3999"/>
                </a:moveTo>
                <a:lnTo>
                  <a:pt x="15260" y="4035"/>
                </a:lnTo>
                <a:lnTo>
                  <a:pt x="15187" y="4109"/>
                </a:lnTo>
                <a:lnTo>
                  <a:pt x="15077" y="4182"/>
                </a:lnTo>
                <a:lnTo>
                  <a:pt x="14967" y="4256"/>
                </a:lnTo>
                <a:lnTo>
                  <a:pt x="14820" y="4329"/>
                </a:lnTo>
                <a:lnTo>
                  <a:pt x="14673" y="4329"/>
                </a:lnTo>
                <a:lnTo>
                  <a:pt x="14527" y="4402"/>
                </a:lnTo>
                <a:lnTo>
                  <a:pt x="14490" y="4439"/>
                </a:lnTo>
                <a:lnTo>
                  <a:pt x="14453" y="4549"/>
                </a:lnTo>
                <a:lnTo>
                  <a:pt x="14417" y="4586"/>
                </a:lnTo>
                <a:lnTo>
                  <a:pt x="14380" y="4622"/>
                </a:lnTo>
                <a:lnTo>
                  <a:pt x="14233" y="4732"/>
                </a:lnTo>
                <a:lnTo>
                  <a:pt x="13940" y="4842"/>
                </a:lnTo>
                <a:lnTo>
                  <a:pt x="13720" y="4989"/>
                </a:lnTo>
                <a:lnTo>
                  <a:pt x="13536" y="5173"/>
                </a:lnTo>
                <a:lnTo>
                  <a:pt x="13499" y="5246"/>
                </a:lnTo>
                <a:lnTo>
                  <a:pt x="13499" y="5319"/>
                </a:lnTo>
                <a:lnTo>
                  <a:pt x="13573" y="5356"/>
                </a:lnTo>
                <a:lnTo>
                  <a:pt x="13830" y="5356"/>
                </a:lnTo>
                <a:lnTo>
                  <a:pt x="14013" y="5319"/>
                </a:lnTo>
                <a:lnTo>
                  <a:pt x="14380" y="5173"/>
                </a:lnTo>
                <a:lnTo>
                  <a:pt x="14673" y="5026"/>
                </a:lnTo>
                <a:lnTo>
                  <a:pt x="14783" y="4953"/>
                </a:lnTo>
                <a:lnTo>
                  <a:pt x="14857" y="4806"/>
                </a:lnTo>
                <a:lnTo>
                  <a:pt x="15077" y="4769"/>
                </a:lnTo>
                <a:lnTo>
                  <a:pt x="15260" y="4659"/>
                </a:lnTo>
                <a:lnTo>
                  <a:pt x="15370" y="4696"/>
                </a:lnTo>
                <a:lnTo>
                  <a:pt x="15444" y="4696"/>
                </a:lnTo>
                <a:lnTo>
                  <a:pt x="15554" y="4622"/>
                </a:lnTo>
                <a:lnTo>
                  <a:pt x="15627" y="4549"/>
                </a:lnTo>
                <a:lnTo>
                  <a:pt x="15627" y="4476"/>
                </a:lnTo>
                <a:lnTo>
                  <a:pt x="15590" y="4366"/>
                </a:lnTo>
                <a:lnTo>
                  <a:pt x="15627" y="4329"/>
                </a:lnTo>
                <a:lnTo>
                  <a:pt x="15627" y="4256"/>
                </a:lnTo>
                <a:lnTo>
                  <a:pt x="15590" y="4182"/>
                </a:lnTo>
                <a:lnTo>
                  <a:pt x="15554" y="4109"/>
                </a:lnTo>
                <a:lnTo>
                  <a:pt x="15480" y="4035"/>
                </a:lnTo>
                <a:lnTo>
                  <a:pt x="15407" y="4035"/>
                </a:lnTo>
                <a:lnTo>
                  <a:pt x="15334" y="3999"/>
                </a:lnTo>
                <a:close/>
                <a:moveTo>
                  <a:pt x="2238" y="7447"/>
                </a:moveTo>
                <a:lnTo>
                  <a:pt x="2128" y="7484"/>
                </a:lnTo>
                <a:lnTo>
                  <a:pt x="1064" y="7960"/>
                </a:lnTo>
                <a:lnTo>
                  <a:pt x="477" y="8217"/>
                </a:lnTo>
                <a:lnTo>
                  <a:pt x="257" y="8364"/>
                </a:lnTo>
                <a:lnTo>
                  <a:pt x="147" y="8474"/>
                </a:lnTo>
                <a:lnTo>
                  <a:pt x="111" y="8437"/>
                </a:lnTo>
                <a:lnTo>
                  <a:pt x="74" y="8437"/>
                </a:lnTo>
                <a:lnTo>
                  <a:pt x="1" y="8511"/>
                </a:lnTo>
                <a:lnTo>
                  <a:pt x="1" y="8584"/>
                </a:lnTo>
                <a:lnTo>
                  <a:pt x="37" y="8621"/>
                </a:lnTo>
                <a:lnTo>
                  <a:pt x="111" y="8694"/>
                </a:lnTo>
                <a:lnTo>
                  <a:pt x="221" y="8731"/>
                </a:lnTo>
                <a:lnTo>
                  <a:pt x="367" y="8694"/>
                </a:lnTo>
                <a:lnTo>
                  <a:pt x="514" y="8657"/>
                </a:lnTo>
                <a:lnTo>
                  <a:pt x="808" y="8547"/>
                </a:lnTo>
                <a:lnTo>
                  <a:pt x="1028" y="8474"/>
                </a:lnTo>
                <a:lnTo>
                  <a:pt x="2385" y="7887"/>
                </a:lnTo>
                <a:lnTo>
                  <a:pt x="2458" y="7850"/>
                </a:lnTo>
                <a:lnTo>
                  <a:pt x="2532" y="7777"/>
                </a:lnTo>
                <a:lnTo>
                  <a:pt x="2532" y="7667"/>
                </a:lnTo>
                <a:lnTo>
                  <a:pt x="2495" y="7594"/>
                </a:lnTo>
                <a:lnTo>
                  <a:pt x="2422" y="7520"/>
                </a:lnTo>
                <a:lnTo>
                  <a:pt x="2348" y="7484"/>
                </a:lnTo>
                <a:lnTo>
                  <a:pt x="2238" y="7447"/>
                </a:lnTo>
                <a:close/>
                <a:moveTo>
                  <a:pt x="6677" y="7814"/>
                </a:moveTo>
                <a:lnTo>
                  <a:pt x="6603" y="7887"/>
                </a:lnTo>
                <a:lnTo>
                  <a:pt x="6603" y="7960"/>
                </a:lnTo>
                <a:lnTo>
                  <a:pt x="6603" y="8070"/>
                </a:lnTo>
                <a:lnTo>
                  <a:pt x="6933" y="8474"/>
                </a:lnTo>
                <a:lnTo>
                  <a:pt x="7044" y="8694"/>
                </a:lnTo>
                <a:lnTo>
                  <a:pt x="7154" y="8914"/>
                </a:lnTo>
                <a:lnTo>
                  <a:pt x="7227" y="8951"/>
                </a:lnTo>
                <a:lnTo>
                  <a:pt x="7264" y="8987"/>
                </a:lnTo>
                <a:lnTo>
                  <a:pt x="7410" y="8987"/>
                </a:lnTo>
                <a:lnTo>
                  <a:pt x="7594" y="8877"/>
                </a:lnTo>
                <a:lnTo>
                  <a:pt x="7777" y="8767"/>
                </a:lnTo>
                <a:lnTo>
                  <a:pt x="7924" y="8621"/>
                </a:lnTo>
                <a:lnTo>
                  <a:pt x="7924" y="8657"/>
                </a:lnTo>
                <a:lnTo>
                  <a:pt x="7997" y="8767"/>
                </a:lnTo>
                <a:lnTo>
                  <a:pt x="8071" y="8877"/>
                </a:lnTo>
                <a:lnTo>
                  <a:pt x="8181" y="8951"/>
                </a:lnTo>
                <a:lnTo>
                  <a:pt x="8327" y="9024"/>
                </a:lnTo>
                <a:lnTo>
                  <a:pt x="8584" y="9061"/>
                </a:lnTo>
                <a:lnTo>
                  <a:pt x="8768" y="9061"/>
                </a:lnTo>
                <a:lnTo>
                  <a:pt x="8951" y="8987"/>
                </a:lnTo>
                <a:lnTo>
                  <a:pt x="9281" y="8841"/>
                </a:lnTo>
                <a:lnTo>
                  <a:pt x="9611" y="8657"/>
                </a:lnTo>
                <a:lnTo>
                  <a:pt x="9721" y="8547"/>
                </a:lnTo>
                <a:lnTo>
                  <a:pt x="9758" y="8474"/>
                </a:lnTo>
                <a:lnTo>
                  <a:pt x="9758" y="8364"/>
                </a:lnTo>
                <a:lnTo>
                  <a:pt x="9685" y="8254"/>
                </a:lnTo>
                <a:lnTo>
                  <a:pt x="9648" y="8217"/>
                </a:lnTo>
                <a:lnTo>
                  <a:pt x="9464" y="8217"/>
                </a:lnTo>
                <a:lnTo>
                  <a:pt x="9428" y="8291"/>
                </a:lnTo>
                <a:lnTo>
                  <a:pt x="9244" y="8437"/>
                </a:lnTo>
                <a:lnTo>
                  <a:pt x="8988" y="8547"/>
                </a:lnTo>
                <a:lnTo>
                  <a:pt x="8768" y="8621"/>
                </a:lnTo>
                <a:lnTo>
                  <a:pt x="8584" y="8657"/>
                </a:lnTo>
                <a:lnTo>
                  <a:pt x="8474" y="8657"/>
                </a:lnTo>
                <a:lnTo>
                  <a:pt x="8401" y="8621"/>
                </a:lnTo>
                <a:lnTo>
                  <a:pt x="8364" y="8584"/>
                </a:lnTo>
                <a:lnTo>
                  <a:pt x="8327" y="8547"/>
                </a:lnTo>
                <a:lnTo>
                  <a:pt x="8254" y="8254"/>
                </a:lnTo>
                <a:lnTo>
                  <a:pt x="8181" y="8144"/>
                </a:lnTo>
                <a:lnTo>
                  <a:pt x="8071" y="8107"/>
                </a:lnTo>
                <a:lnTo>
                  <a:pt x="7961" y="8107"/>
                </a:lnTo>
                <a:lnTo>
                  <a:pt x="7887" y="8144"/>
                </a:lnTo>
                <a:lnTo>
                  <a:pt x="7740" y="8254"/>
                </a:lnTo>
                <a:lnTo>
                  <a:pt x="7630" y="8401"/>
                </a:lnTo>
                <a:lnTo>
                  <a:pt x="7410" y="8547"/>
                </a:lnTo>
                <a:lnTo>
                  <a:pt x="7264" y="8364"/>
                </a:lnTo>
                <a:lnTo>
                  <a:pt x="7117" y="8180"/>
                </a:lnTo>
                <a:lnTo>
                  <a:pt x="6970" y="7997"/>
                </a:lnTo>
                <a:lnTo>
                  <a:pt x="6787" y="7850"/>
                </a:lnTo>
                <a:lnTo>
                  <a:pt x="6713" y="7814"/>
                </a:lnTo>
                <a:close/>
                <a:moveTo>
                  <a:pt x="12876" y="11005"/>
                </a:moveTo>
                <a:lnTo>
                  <a:pt x="12803" y="11042"/>
                </a:lnTo>
                <a:lnTo>
                  <a:pt x="12766" y="11078"/>
                </a:lnTo>
                <a:lnTo>
                  <a:pt x="12766" y="11152"/>
                </a:lnTo>
                <a:lnTo>
                  <a:pt x="12729" y="11225"/>
                </a:lnTo>
                <a:lnTo>
                  <a:pt x="12766" y="11298"/>
                </a:lnTo>
                <a:lnTo>
                  <a:pt x="12986" y="11702"/>
                </a:lnTo>
                <a:lnTo>
                  <a:pt x="13279" y="12069"/>
                </a:lnTo>
                <a:lnTo>
                  <a:pt x="13499" y="12399"/>
                </a:lnTo>
                <a:lnTo>
                  <a:pt x="13646" y="12509"/>
                </a:lnTo>
                <a:lnTo>
                  <a:pt x="13830" y="12619"/>
                </a:lnTo>
                <a:lnTo>
                  <a:pt x="13976" y="12619"/>
                </a:lnTo>
                <a:lnTo>
                  <a:pt x="14013" y="12582"/>
                </a:lnTo>
                <a:lnTo>
                  <a:pt x="14086" y="12546"/>
                </a:lnTo>
                <a:lnTo>
                  <a:pt x="14160" y="12436"/>
                </a:lnTo>
                <a:lnTo>
                  <a:pt x="14160" y="12325"/>
                </a:lnTo>
                <a:lnTo>
                  <a:pt x="14160" y="12252"/>
                </a:lnTo>
                <a:lnTo>
                  <a:pt x="14123" y="12142"/>
                </a:lnTo>
                <a:lnTo>
                  <a:pt x="14086" y="12069"/>
                </a:lnTo>
                <a:lnTo>
                  <a:pt x="14050" y="12032"/>
                </a:lnTo>
                <a:lnTo>
                  <a:pt x="13903" y="12032"/>
                </a:lnTo>
                <a:lnTo>
                  <a:pt x="13830" y="11885"/>
                </a:lnTo>
                <a:lnTo>
                  <a:pt x="13573" y="11592"/>
                </a:lnTo>
                <a:lnTo>
                  <a:pt x="13316" y="11298"/>
                </a:lnTo>
                <a:lnTo>
                  <a:pt x="13059" y="11042"/>
                </a:lnTo>
                <a:lnTo>
                  <a:pt x="13023" y="11005"/>
                </a:lnTo>
                <a:close/>
                <a:moveTo>
                  <a:pt x="8181" y="3192"/>
                </a:moveTo>
                <a:lnTo>
                  <a:pt x="8511" y="3228"/>
                </a:lnTo>
                <a:lnTo>
                  <a:pt x="8878" y="3265"/>
                </a:lnTo>
                <a:lnTo>
                  <a:pt x="9208" y="3339"/>
                </a:lnTo>
                <a:lnTo>
                  <a:pt x="9538" y="3412"/>
                </a:lnTo>
                <a:lnTo>
                  <a:pt x="9868" y="3522"/>
                </a:lnTo>
                <a:lnTo>
                  <a:pt x="10198" y="3669"/>
                </a:lnTo>
                <a:lnTo>
                  <a:pt x="10528" y="3852"/>
                </a:lnTo>
                <a:lnTo>
                  <a:pt x="10822" y="4035"/>
                </a:lnTo>
                <a:lnTo>
                  <a:pt x="11078" y="4256"/>
                </a:lnTo>
                <a:lnTo>
                  <a:pt x="11335" y="4476"/>
                </a:lnTo>
                <a:lnTo>
                  <a:pt x="11592" y="4732"/>
                </a:lnTo>
                <a:lnTo>
                  <a:pt x="11812" y="4989"/>
                </a:lnTo>
                <a:lnTo>
                  <a:pt x="11996" y="5319"/>
                </a:lnTo>
                <a:lnTo>
                  <a:pt x="12142" y="5576"/>
                </a:lnTo>
                <a:lnTo>
                  <a:pt x="12252" y="5870"/>
                </a:lnTo>
                <a:lnTo>
                  <a:pt x="12362" y="6200"/>
                </a:lnTo>
                <a:lnTo>
                  <a:pt x="12436" y="6530"/>
                </a:lnTo>
                <a:lnTo>
                  <a:pt x="12509" y="6823"/>
                </a:lnTo>
                <a:lnTo>
                  <a:pt x="12509" y="7153"/>
                </a:lnTo>
                <a:lnTo>
                  <a:pt x="12509" y="7484"/>
                </a:lnTo>
                <a:lnTo>
                  <a:pt x="12472" y="7814"/>
                </a:lnTo>
                <a:lnTo>
                  <a:pt x="12399" y="8144"/>
                </a:lnTo>
                <a:lnTo>
                  <a:pt x="12289" y="8511"/>
                </a:lnTo>
                <a:lnTo>
                  <a:pt x="12142" y="8804"/>
                </a:lnTo>
                <a:lnTo>
                  <a:pt x="11996" y="9134"/>
                </a:lnTo>
                <a:lnTo>
                  <a:pt x="11812" y="9428"/>
                </a:lnTo>
                <a:lnTo>
                  <a:pt x="11592" y="9721"/>
                </a:lnTo>
                <a:lnTo>
                  <a:pt x="11115" y="10271"/>
                </a:lnTo>
                <a:lnTo>
                  <a:pt x="10345" y="11115"/>
                </a:lnTo>
                <a:lnTo>
                  <a:pt x="9941" y="11555"/>
                </a:lnTo>
                <a:lnTo>
                  <a:pt x="9575" y="12032"/>
                </a:lnTo>
                <a:lnTo>
                  <a:pt x="9281" y="12509"/>
                </a:lnTo>
                <a:lnTo>
                  <a:pt x="8988" y="13022"/>
                </a:lnTo>
                <a:lnTo>
                  <a:pt x="8914" y="13279"/>
                </a:lnTo>
                <a:lnTo>
                  <a:pt x="8804" y="13573"/>
                </a:lnTo>
                <a:lnTo>
                  <a:pt x="8768" y="13829"/>
                </a:lnTo>
                <a:lnTo>
                  <a:pt x="8731" y="14123"/>
                </a:lnTo>
                <a:lnTo>
                  <a:pt x="8217" y="14013"/>
                </a:lnTo>
                <a:lnTo>
                  <a:pt x="7704" y="13939"/>
                </a:lnTo>
                <a:lnTo>
                  <a:pt x="8584" y="11665"/>
                </a:lnTo>
                <a:lnTo>
                  <a:pt x="9061" y="10418"/>
                </a:lnTo>
                <a:lnTo>
                  <a:pt x="9318" y="9831"/>
                </a:lnTo>
                <a:lnTo>
                  <a:pt x="9391" y="9538"/>
                </a:lnTo>
                <a:lnTo>
                  <a:pt x="9391" y="9391"/>
                </a:lnTo>
                <a:lnTo>
                  <a:pt x="9354" y="9244"/>
                </a:lnTo>
                <a:lnTo>
                  <a:pt x="9318" y="9208"/>
                </a:lnTo>
                <a:lnTo>
                  <a:pt x="9281" y="9208"/>
                </a:lnTo>
                <a:lnTo>
                  <a:pt x="9171" y="9281"/>
                </a:lnTo>
                <a:lnTo>
                  <a:pt x="9098" y="9391"/>
                </a:lnTo>
                <a:lnTo>
                  <a:pt x="8988" y="9611"/>
                </a:lnTo>
                <a:lnTo>
                  <a:pt x="8768" y="10088"/>
                </a:lnTo>
                <a:lnTo>
                  <a:pt x="8217" y="11445"/>
                </a:lnTo>
                <a:lnTo>
                  <a:pt x="7337" y="13719"/>
                </a:lnTo>
                <a:lnTo>
                  <a:pt x="7227" y="13903"/>
                </a:lnTo>
                <a:lnTo>
                  <a:pt x="6970" y="13829"/>
                </a:lnTo>
                <a:lnTo>
                  <a:pt x="6420" y="13683"/>
                </a:lnTo>
                <a:lnTo>
                  <a:pt x="6420" y="13646"/>
                </a:lnTo>
                <a:lnTo>
                  <a:pt x="6493" y="13389"/>
                </a:lnTo>
                <a:lnTo>
                  <a:pt x="6530" y="13096"/>
                </a:lnTo>
                <a:lnTo>
                  <a:pt x="6530" y="12546"/>
                </a:lnTo>
                <a:lnTo>
                  <a:pt x="6603" y="11372"/>
                </a:lnTo>
                <a:lnTo>
                  <a:pt x="6677" y="10125"/>
                </a:lnTo>
                <a:lnTo>
                  <a:pt x="6713" y="9501"/>
                </a:lnTo>
                <a:lnTo>
                  <a:pt x="6677" y="8877"/>
                </a:lnTo>
                <a:lnTo>
                  <a:pt x="6677" y="8804"/>
                </a:lnTo>
                <a:lnTo>
                  <a:pt x="6640" y="8767"/>
                </a:lnTo>
                <a:lnTo>
                  <a:pt x="6530" y="8694"/>
                </a:lnTo>
                <a:lnTo>
                  <a:pt x="6420" y="8731"/>
                </a:lnTo>
                <a:lnTo>
                  <a:pt x="6383" y="8767"/>
                </a:lnTo>
                <a:lnTo>
                  <a:pt x="6347" y="8841"/>
                </a:lnTo>
                <a:lnTo>
                  <a:pt x="6273" y="9391"/>
                </a:lnTo>
                <a:lnTo>
                  <a:pt x="6237" y="9978"/>
                </a:lnTo>
                <a:lnTo>
                  <a:pt x="6200" y="11115"/>
                </a:lnTo>
                <a:lnTo>
                  <a:pt x="6090" y="12289"/>
                </a:lnTo>
                <a:lnTo>
                  <a:pt x="6016" y="12912"/>
                </a:lnTo>
                <a:lnTo>
                  <a:pt x="6016" y="13206"/>
                </a:lnTo>
                <a:lnTo>
                  <a:pt x="6016" y="13536"/>
                </a:lnTo>
                <a:lnTo>
                  <a:pt x="5540" y="13353"/>
                </a:lnTo>
                <a:lnTo>
                  <a:pt x="5099" y="13206"/>
                </a:lnTo>
                <a:lnTo>
                  <a:pt x="4623" y="13132"/>
                </a:lnTo>
                <a:lnTo>
                  <a:pt x="4182" y="13132"/>
                </a:lnTo>
                <a:lnTo>
                  <a:pt x="4329" y="12876"/>
                </a:lnTo>
                <a:lnTo>
                  <a:pt x="4439" y="12619"/>
                </a:lnTo>
                <a:lnTo>
                  <a:pt x="4549" y="12362"/>
                </a:lnTo>
                <a:lnTo>
                  <a:pt x="4623" y="12069"/>
                </a:lnTo>
                <a:lnTo>
                  <a:pt x="4696" y="11482"/>
                </a:lnTo>
                <a:lnTo>
                  <a:pt x="4696" y="10895"/>
                </a:lnTo>
                <a:lnTo>
                  <a:pt x="4623" y="10161"/>
                </a:lnTo>
                <a:lnTo>
                  <a:pt x="4512" y="9428"/>
                </a:lnTo>
                <a:lnTo>
                  <a:pt x="4366" y="8694"/>
                </a:lnTo>
                <a:lnTo>
                  <a:pt x="4219" y="7960"/>
                </a:lnTo>
                <a:lnTo>
                  <a:pt x="4182" y="7594"/>
                </a:lnTo>
                <a:lnTo>
                  <a:pt x="4182" y="7190"/>
                </a:lnTo>
                <a:lnTo>
                  <a:pt x="4182" y="6823"/>
                </a:lnTo>
                <a:lnTo>
                  <a:pt x="4219" y="6456"/>
                </a:lnTo>
                <a:lnTo>
                  <a:pt x="4292" y="6090"/>
                </a:lnTo>
                <a:lnTo>
                  <a:pt x="4439" y="5760"/>
                </a:lnTo>
                <a:lnTo>
                  <a:pt x="4586" y="5429"/>
                </a:lnTo>
                <a:lnTo>
                  <a:pt x="4769" y="5063"/>
                </a:lnTo>
                <a:lnTo>
                  <a:pt x="5026" y="4769"/>
                </a:lnTo>
                <a:lnTo>
                  <a:pt x="5246" y="4476"/>
                </a:lnTo>
                <a:lnTo>
                  <a:pt x="5503" y="4219"/>
                </a:lnTo>
                <a:lnTo>
                  <a:pt x="5796" y="3999"/>
                </a:lnTo>
                <a:lnTo>
                  <a:pt x="6090" y="3779"/>
                </a:lnTo>
                <a:lnTo>
                  <a:pt x="6420" y="3595"/>
                </a:lnTo>
                <a:lnTo>
                  <a:pt x="6787" y="3449"/>
                </a:lnTo>
                <a:lnTo>
                  <a:pt x="7117" y="3339"/>
                </a:lnTo>
                <a:lnTo>
                  <a:pt x="7484" y="3265"/>
                </a:lnTo>
                <a:lnTo>
                  <a:pt x="7814" y="3228"/>
                </a:lnTo>
                <a:lnTo>
                  <a:pt x="8181" y="3192"/>
                </a:lnTo>
                <a:close/>
                <a:moveTo>
                  <a:pt x="3962" y="13426"/>
                </a:moveTo>
                <a:lnTo>
                  <a:pt x="4623" y="13536"/>
                </a:lnTo>
                <a:lnTo>
                  <a:pt x="5246" y="13719"/>
                </a:lnTo>
                <a:lnTo>
                  <a:pt x="5943" y="13939"/>
                </a:lnTo>
                <a:lnTo>
                  <a:pt x="6603" y="14196"/>
                </a:lnTo>
                <a:lnTo>
                  <a:pt x="6860" y="14270"/>
                </a:lnTo>
                <a:lnTo>
                  <a:pt x="7154" y="14306"/>
                </a:lnTo>
                <a:lnTo>
                  <a:pt x="7704" y="14380"/>
                </a:lnTo>
                <a:lnTo>
                  <a:pt x="8217" y="14490"/>
                </a:lnTo>
                <a:lnTo>
                  <a:pt x="8474" y="14563"/>
                </a:lnTo>
                <a:lnTo>
                  <a:pt x="8731" y="14636"/>
                </a:lnTo>
                <a:lnTo>
                  <a:pt x="8768" y="14783"/>
                </a:lnTo>
                <a:lnTo>
                  <a:pt x="8841" y="14857"/>
                </a:lnTo>
                <a:lnTo>
                  <a:pt x="8951" y="14893"/>
                </a:lnTo>
                <a:lnTo>
                  <a:pt x="9061" y="14893"/>
                </a:lnTo>
                <a:lnTo>
                  <a:pt x="9061" y="15003"/>
                </a:lnTo>
                <a:lnTo>
                  <a:pt x="9024" y="15150"/>
                </a:lnTo>
                <a:lnTo>
                  <a:pt x="8914" y="15223"/>
                </a:lnTo>
                <a:lnTo>
                  <a:pt x="8768" y="15333"/>
                </a:lnTo>
                <a:lnTo>
                  <a:pt x="8034" y="15040"/>
                </a:lnTo>
                <a:lnTo>
                  <a:pt x="6383" y="14490"/>
                </a:lnTo>
                <a:lnTo>
                  <a:pt x="5576" y="14270"/>
                </a:lnTo>
                <a:lnTo>
                  <a:pt x="4769" y="14086"/>
                </a:lnTo>
                <a:lnTo>
                  <a:pt x="4292" y="14013"/>
                </a:lnTo>
                <a:lnTo>
                  <a:pt x="4072" y="14013"/>
                </a:lnTo>
                <a:lnTo>
                  <a:pt x="3852" y="14050"/>
                </a:lnTo>
                <a:lnTo>
                  <a:pt x="3742" y="14013"/>
                </a:lnTo>
                <a:lnTo>
                  <a:pt x="3669" y="13939"/>
                </a:lnTo>
                <a:lnTo>
                  <a:pt x="3632" y="13829"/>
                </a:lnTo>
                <a:lnTo>
                  <a:pt x="3632" y="13719"/>
                </a:lnTo>
                <a:lnTo>
                  <a:pt x="3632" y="13609"/>
                </a:lnTo>
                <a:lnTo>
                  <a:pt x="3705" y="13536"/>
                </a:lnTo>
                <a:lnTo>
                  <a:pt x="3816" y="13463"/>
                </a:lnTo>
                <a:lnTo>
                  <a:pt x="3926" y="13426"/>
                </a:lnTo>
                <a:close/>
                <a:moveTo>
                  <a:pt x="4256" y="15737"/>
                </a:moveTo>
                <a:lnTo>
                  <a:pt x="4696" y="15847"/>
                </a:lnTo>
                <a:lnTo>
                  <a:pt x="4476" y="16067"/>
                </a:lnTo>
                <a:lnTo>
                  <a:pt x="4292" y="16287"/>
                </a:lnTo>
                <a:lnTo>
                  <a:pt x="4292" y="16250"/>
                </a:lnTo>
                <a:lnTo>
                  <a:pt x="4256" y="16140"/>
                </a:lnTo>
                <a:lnTo>
                  <a:pt x="4256" y="15994"/>
                </a:lnTo>
                <a:lnTo>
                  <a:pt x="4256" y="15737"/>
                </a:lnTo>
                <a:close/>
                <a:moveTo>
                  <a:pt x="4843" y="15920"/>
                </a:moveTo>
                <a:lnTo>
                  <a:pt x="4989" y="15957"/>
                </a:lnTo>
                <a:lnTo>
                  <a:pt x="5136" y="15994"/>
                </a:lnTo>
                <a:lnTo>
                  <a:pt x="4879" y="16140"/>
                </a:lnTo>
                <a:lnTo>
                  <a:pt x="4623" y="16360"/>
                </a:lnTo>
                <a:lnTo>
                  <a:pt x="4623" y="16360"/>
                </a:lnTo>
                <a:lnTo>
                  <a:pt x="4733" y="16140"/>
                </a:lnTo>
                <a:lnTo>
                  <a:pt x="4843" y="15920"/>
                </a:lnTo>
                <a:close/>
                <a:moveTo>
                  <a:pt x="4146" y="14453"/>
                </a:moveTo>
                <a:lnTo>
                  <a:pt x="4659" y="14490"/>
                </a:lnTo>
                <a:lnTo>
                  <a:pt x="5356" y="14673"/>
                </a:lnTo>
                <a:lnTo>
                  <a:pt x="6053" y="14857"/>
                </a:lnTo>
                <a:lnTo>
                  <a:pt x="7410" y="15333"/>
                </a:lnTo>
                <a:lnTo>
                  <a:pt x="8034" y="15553"/>
                </a:lnTo>
                <a:lnTo>
                  <a:pt x="8401" y="15663"/>
                </a:lnTo>
                <a:lnTo>
                  <a:pt x="8694" y="15774"/>
                </a:lnTo>
                <a:lnTo>
                  <a:pt x="8731" y="15847"/>
                </a:lnTo>
                <a:lnTo>
                  <a:pt x="8768" y="15884"/>
                </a:lnTo>
                <a:lnTo>
                  <a:pt x="8841" y="15957"/>
                </a:lnTo>
                <a:lnTo>
                  <a:pt x="8951" y="15957"/>
                </a:lnTo>
                <a:lnTo>
                  <a:pt x="8914" y="16067"/>
                </a:lnTo>
                <a:lnTo>
                  <a:pt x="8841" y="16214"/>
                </a:lnTo>
                <a:lnTo>
                  <a:pt x="8694" y="16397"/>
                </a:lnTo>
                <a:lnTo>
                  <a:pt x="8547" y="16507"/>
                </a:lnTo>
                <a:lnTo>
                  <a:pt x="8401" y="16581"/>
                </a:lnTo>
                <a:lnTo>
                  <a:pt x="7227" y="16140"/>
                </a:lnTo>
                <a:lnTo>
                  <a:pt x="6016" y="15774"/>
                </a:lnTo>
                <a:lnTo>
                  <a:pt x="4733" y="15370"/>
                </a:lnTo>
                <a:lnTo>
                  <a:pt x="4072" y="15223"/>
                </a:lnTo>
                <a:lnTo>
                  <a:pt x="3449" y="15113"/>
                </a:lnTo>
                <a:lnTo>
                  <a:pt x="3449" y="15040"/>
                </a:lnTo>
                <a:lnTo>
                  <a:pt x="3449" y="14857"/>
                </a:lnTo>
                <a:lnTo>
                  <a:pt x="3522" y="14673"/>
                </a:lnTo>
                <a:lnTo>
                  <a:pt x="3632" y="14563"/>
                </a:lnTo>
                <a:lnTo>
                  <a:pt x="3705" y="14490"/>
                </a:lnTo>
                <a:lnTo>
                  <a:pt x="3926" y="14490"/>
                </a:lnTo>
                <a:lnTo>
                  <a:pt x="3962" y="14526"/>
                </a:lnTo>
                <a:lnTo>
                  <a:pt x="3999" y="14526"/>
                </a:lnTo>
                <a:lnTo>
                  <a:pt x="4036" y="14490"/>
                </a:lnTo>
                <a:lnTo>
                  <a:pt x="4146" y="14453"/>
                </a:lnTo>
                <a:close/>
                <a:moveTo>
                  <a:pt x="5503" y="16067"/>
                </a:moveTo>
                <a:lnTo>
                  <a:pt x="5723" y="16140"/>
                </a:lnTo>
                <a:lnTo>
                  <a:pt x="5503" y="16287"/>
                </a:lnTo>
                <a:lnTo>
                  <a:pt x="5246" y="16434"/>
                </a:lnTo>
                <a:lnTo>
                  <a:pt x="5026" y="16617"/>
                </a:lnTo>
                <a:lnTo>
                  <a:pt x="4843" y="16837"/>
                </a:lnTo>
                <a:lnTo>
                  <a:pt x="4659" y="16764"/>
                </a:lnTo>
                <a:lnTo>
                  <a:pt x="4733" y="16691"/>
                </a:lnTo>
                <a:lnTo>
                  <a:pt x="5503" y="16067"/>
                </a:lnTo>
                <a:close/>
                <a:moveTo>
                  <a:pt x="5980" y="16214"/>
                </a:moveTo>
                <a:lnTo>
                  <a:pt x="6200" y="16287"/>
                </a:lnTo>
                <a:lnTo>
                  <a:pt x="6200" y="16324"/>
                </a:lnTo>
                <a:lnTo>
                  <a:pt x="5943" y="16434"/>
                </a:lnTo>
                <a:lnTo>
                  <a:pt x="5723" y="16581"/>
                </a:lnTo>
                <a:lnTo>
                  <a:pt x="5540" y="16727"/>
                </a:lnTo>
                <a:lnTo>
                  <a:pt x="5393" y="16947"/>
                </a:lnTo>
                <a:lnTo>
                  <a:pt x="5246" y="16911"/>
                </a:lnTo>
                <a:lnTo>
                  <a:pt x="5613" y="16544"/>
                </a:lnTo>
                <a:lnTo>
                  <a:pt x="5980" y="16214"/>
                </a:lnTo>
                <a:close/>
                <a:moveTo>
                  <a:pt x="6383" y="16360"/>
                </a:moveTo>
                <a:lnTo>
                  <a:pt x="6897" y="16544"/>
                </a:lnTo>
                <a:lnTo>
                  <a:pt x="6420" y="16801"/>
                </a:lnTo>
                <a:lnTo>
                  <a:pt x="6200" y="16947"/>
                </a:lnTo>
                <a:lnTo>
                  <a:pt x="5980" y="17131"/>
                </a:lnTo>
                <a:lnTo>
                  <a:pt x="5796" y="17057"/>
                </a:lnTo>
                <a:lnTo>
                  <a:pt x="5833" y="16984"/>
                </a:lnTo>
                <a:lnTo>
                  <a:pt x="5833" y="16911"/>
                </a:lnTo>
                <a:lnTo>
                  <a:pt x="5833" y="16874"/>
                </a:lnTo>
                <a:lnTo>
                  <a:pt x="6090" y="16617"/>
                </a:lnTo>
                <a:lnTo>
                  <a:pt x="6383" y="16397"/>
                </a:lnTo>
                <a:lnTo>
                  <a:pt x="6383" y="16360"/>
                </a:lnTo>
                <a:close/>
                <a:moveTo>
                  <a:pt x="7080" y="16581"/>
                </a:moveTo>
                <a:lnTo>
                  <a:pt x="7410" y="16691"/>
                </a:lnTo>
                <a:lnTo>
                  <a:pt x="7154" y="16911"/>
                </a:lnTo>
                <a:lnTo>
                  <a:pt x="6787" y="17314"/>
                </a:lnTo>
                <a:lnTo>
                  <a:pt x="6457" y="17241"/>
                </a:lnTo>
                <a:lnTo>
                  <a:pt x="6493" y="17167"/>
                </a:lnTo>
                <a:lnTo>
                  <a:pt x="6457" y="17131"/>
                </a:lnTo>
                <a:lnTo>
                  <a:pt x="6750" y="16837"/>
                </a:lnTo>
                <a:lnTo>
                  <a:pt x="7080" y="16581"/>
                </a:lnTo>
                <a:close/>
                <a:moveTo>
                  <a:pt x="8034" y="2678"/>
                </a:moveTo>
                <a:lnTo>
                  <a:pt x="7704" y="2715"/>
                </a:lnTo>
                <a:lnTo>
                  <a:pt x="7374" y="2752"/>
                </a:lnTo>
                <a:lnTo>
                  <a:pt x="7044" y="2825"/>
                </a:lnTo>
                <a:lnTo>
                  <a:pt x="6750" y="2898"/>
                </a:lnTo>
                <a:lnTo>
                  <a:pt x="6420" y="3008"/>
                </a:lnTo>
                <a:lnTo>
                  <a:pt x="6126" y="3155"/>
                </a:lnTo>
                <a:lnTo>
                  <a:pt x="5833" y="3302"/>
                </a:lnTo>
                <a:lnTo>
                  <a:pt x="5576" y="3522"/>
                </a:lnTo>
                <a:lnTo>
                  <a:pt x="5026" y="3962"/>
                </a:lnTo>
                <a:lnTo>
                  <a:pt x="4806" y="4219"/>
                </a:lnTo>
                <a:lnTo>
                  <a:pt x="4586" y="4512"/>
                </a:lnTo>
                <a:lnTo>
                  <a:pt x="4366" y="4769"/>
                </a:lnTo>
                <a:lnTo>
                  <a:pt x="4182" y="5099"/>
                </a:lnTo>
                <a:lnTo>
                  <a:pt x="3999" y="5393"/>
                </a:lnTo>
                <a:lnTo>
                  <a:pt x="3852" y="5723"/>
                </a:lnTo>
                <a:lnTo>
                  <a:pt x="3742" y="6163"/>
                </a:lnTo>
                <a:lnTo>
                  <a:pt x="3669" y="6603"/>
                </a:lnTo>
                <a:lnTo>
                  <a:pt x="3632" y="7043"/>
                </a:lnTo>
                <a:lnTo>
                  <a:pt x="3632" y="7520"/>
                </a:lnTo>
                <a:lnTo>
                  <a:pt x="3705" y="7960"/>
                </a:lnTo>
                <a:lnTo>
                  <a:pt x="3779" y="8437"/>
                </a:lnTo>
                <a:lnTo>
                  <a:pt x="3962" y="9318"/>
                </a:lnTo>
                <a:lnTo>
                  <a:pt x="4109" y="10308"/>
                </a:lnTo>
                <a:lnTo>
                  <a:pt x="4182" y="10785"/>
                </a:lnTo>
                <a:lnTo>
                  <a:pt x="4219" y="11262"/>
                </a:lnTo>
                <a:lnTo>
                  <a:pt x="4182" y="11739"/>
                </a:lnTo>
                <a:lnTo>
                  <a:pt x="4109" y="12215"/>
                </a:lnTo>
                <a:lnTo>
                  <a:pt x="3999" y="12619"/>
                </a:lnTo>
                <a:lnTo>
                  <a:pt x="3816" y="13059"/>
                </a:lnTo>
                <a:lnTo>
                  <a:pt x="3595" y="13132"/>
                </a:lnTo>
                <a:lnTo>
                  <a:pt x="3449" y="13279"/>
                </a:lnTo>
                <a:lnTo>
                  <a:pt x="3302" y="13426"/>
                </a:lnTo>
                <a:lnTo>
                  <a:pt x="3229" y="13646"/>
                </a:lnTo>
                <a:lnTo>
                  <a:pt x="3229" y="13829"/>
                </a:lnTo>
                <a:lnTo>
                  <a:pt x="3265" y="13976"/>
                </a:lnTo>
                <a:lnTo>
                  <a:pt x="3339" y="14160"/>
                </a:lnTo>
                <a:lnTo>
                  <a:pt x="3412" y="14270"/>
                </a:lnTo>
                <a:lnTo>
                  <a:pt x="3339" y="14343"/>
                </a:lnTo>
                <a:lnTo>
                  <a:pt x="3265" y="14416"/>
                </a:lnTo>
                <a:lnTo>
                  <a:pt x="3192" y="14526"/>
                </a:lnTo>
                <a:lnTo>
                  <a:pt x="3119" y="14673"/>
                </a:lnTo>
                <a:lnTo>
                  <a:pt x="3082" y="14857"/>
                </a:lnTo>
                <a:lnTo>
                  <a:pt x="3045" y="15040"/>
                </a:lnTo>
                <a:lnTo>
                  <a:pt x="3045" y="15187"/>
                </a:lnTo>
                <a:lnTo>
                  <a:pt x="3082" y="15370"/>
                </a:lnTo>
                <a:lnTo>
                  <a:pt x="3192" y="15480"/>
                </a:lnTo>
                <a:lnTo>
                  <a:pt x="3302" y="15590"/>
                </a:lnTo>
                <a:lnTo>
                  <a:pt x="3412" y="15627"/>
                </a:lnTo>
                <a:lnTo>
                  <a:pt x="3485" y="15590"/>
                </a:lnTo>
                <a:lnTo>
                  <a:pt x="3522" y="15553"/>
                </a:lnTo>
                <a:lnTo>
                  <a:pt x="3559" y="15553"/>
                </a:lnTo>
                <a:lnTo>
                  <a:pt x="4072" y="15700"/>
                </a:lnTo>
                <a:lnTo>
                  <a:pt x="3999" y="15810"/>
                </a:lnTo>
                <a:lnTo>
                  <a:pt x="3926" y="15957"/>
                </a:lnTo>
                <a:lnTo>
                  <a:pt x="3926" y="16140"/>
                </a:lnTo>
                <a:lnTo>
                  <a:pt x="3926" y="16324"/>
                </a:lnTo>
                <a:lnTo>
                  <a:pt x="3999" y="16507"/>
                </a:lnTo>
                <a:lnTo>
                  <a:pt x="4072" y="16654"/>
                </a:lnTo>
                <a:lnTo>
                  <a:pt x="4146" y="16801"/>
                </a:lnTo>
                <a:lnTo>
                  <a:pt x="4292" y="16874"/>
                </a:lnTo>
                <a:lnTo>
                  <a:pt x="4256" y="16947"/>
                </a:lnTo>
                <a:lnTo>
                  <a:pt x="4292" y="17021"/>
                </a:lnTo>
                <a:lnTo>
                  <a:pt x="4329" y="17057"/>
                </a:lnTo>
                <a:lnTo>
                  <a:pt x="4402" y="17094"/>
                </a:lnTo>
                <a:lnTo>
                  <a:pt x="4586" y="17167"/>
                </a:lnTo>
                <a:lnTo>
                  <a:pt x="4806" y="17277"/>
                </a:lnTo>
                <a:lnTo>
                  <a:pt x="5283" y="17388"/>
                </a:lnTo>
                <a:lnTo>
                  <a:pt x="5393" y="17424"/>
                </a:lnTo>
                <a:lnTo>
                  <a:pt x="5576" y="17461"/>
                </a:lnTo>
                <a:lnTo>
                  <a:pt x="6310" y="17681"/>
                </a:lnTo>
                <a:lnTo>
                  <a:pt x="6677" y="17754"/>
                </a:lnTo>
                <a:lnTo>
                  <a:pt x="6860" y="17791"/>
                </a:lnTo>
                <a:lnTo>
                  <a:pt x="7044" y="17754"/>
                </a:lnTo>
                <a:lnTo>
                  <a:pt x="7117" y="17718"/>
                </a:lnTo>
                <a:lnTo>
                  <a:pt x="7154" y="17681"/>
                </a:lnTo>
                <a:lnTo>
                  <a:pt x="7154" y="17608"/>
                </a:lnTo>
                <a:lnTo>
                  <a:pt x="7117" y="17534"/>
                </a:lnTo>
                <a:lnTo>
                  <a:pt x="7447" y="17204"/>
                </a:lnTo>
                <a:lnTo>
                  <a:pt x="7594" y="17021"/>
                </a:lnTo>
                <a:lnTo>
                  <a:pt x="7740" y="16837"/>
                </a:lnTo>
                <a:lnTo>
                  <a:pt x="8327" y="17021"/>
                </a:lnTo>
                <a:lnTo>
                  <a:pt x="8437" y="17021"/>
                </a:lnTo>
                <a:lnTo>
                  <a:pt x="8547" y="16984"/>
                </a:lnTo>
                <a:lnTo>
                  <a:pt x="8731" y="16911"/>
                </a:lnTo>
                <a:lnTo>
                  <a:pt x="8914" y="16764"/>
                </a:lnTo>
                <a:lnTo>
                  <a:pt x="9098" y="16581"/>
                </a:lnTo>
                <a:lnTo>
                  <a:pt x="9208" y="16360"/>
                </a:lnTo>
                <a:lnTo>
                  <a:pt x="9281" y="16140"/>
                </a:lnTo>
                <a:lnTo>
                  <a:pt x="9318" y="15884"/>
                </a:lnTo>
                <a:lnTo>
                  <a:pt x="9281" y="15700"/>
                </a:lnTo>
                <a:lnTo>
                  <a:pt x="9208" y="15590"/>
                </a:lnTo>
                <a:lnTo>
                  <a:pt x="9171" y="15517"/>
                </a:lnTo>
                <a:lnTo>
                  <a:pt x="9244" y="15407"/>
                </a:lnTo>
                <a:lnTo>
                  <a:pt x="9354" y="15260"/>
                </a:lnTo>
                <a:lnTo>
                  <a:pt x="9391" y="15113"/>
                </a:lnTo>
                <a:lnTo>
                  <a:pt x="9428" y="15003"/>
                </a:lnTo>
                <a:lnTo>
                  <a:pt x="9501" y="14930"/>
                </a:lnTo>
                <a:lnTo>
                  <a:pt x="9575" y="14857"/>
                </a:lnTo>
                <a:lnTo>
                  <a:pt x="9575" y="14783"/>
                </a:lnTo>
                <a:lnTo>
                  <a:pt x="9538" y="14673"/>
                </a:lnTo>
                <a:lnTo>
                  <a:pt x="9391" y="14526"/>
                </a:lnTo>
                <a:lnTo>
                  <a:pt x="9244" y="14380"/>
                </a:lnTo>
                <a:lnTo>
                  <a:pt x="9244" y="14050"/>
                </a:lnTo>
                <a:lnTo>
                  <a:pt x="9318" y="13683"/>
                </a:lnTo>
                <a:lnTo>
                  <a:pt x="9428" y="13353"/>
                </a:lnTo>
                <a:lnTo>
                  <a:pt x="9538" y="13059"/>
                </a:lnTo>
                <a:lnTo>
                  <a:pt x="9721" y="12766"/>
                </a:lnTo>
                <a:lnTo>
                  <a:pt x="9905" y="12472"/>
                </a:lnTo>
                <a:lnTo>
                  <a:pt x="10308" y="11885"/>
                </a:lnTo>
                <a:lnTo>
                  <a:pt x="10785" y="11335"/>
                </a:lnTo>
                <a:lnTo>
                  <a:pt x="11299" y="10822"/>
                </a:lnTo>
                <a:lnTo>
                  <a:pt x="11775" y="10308"/>
                </a:lnTo>
                <a:lnTo>
                  <a:pt x="12179" y="9758"/>
                </a:lnTo>
                <a:lnTo>
                  <a:pt x="12362" y="9501"/>
                </a:lnTo>
                <a:lnTo>
                  <a:pt x="12546" y="9208"/>
                </a:lnTo>
                <a:lnTo>
                  <a:pt x="12656" y="8951"/>
                </a:lnTo>
                <a:lnTo>
                  <a:pt x="12803" y="8657"/>
                </a:lnTo>
                <a:lnTo>
                  <a:pt x="12876" y="8364"/>
                </a:lnTo>
                <a:lnTo>
                  <a:pt x="12949" y="8034"/>
                </a:lnTo>
                <a:lnTo>
                  <a:pt x="12986" y="7740"/>
                </a:lnTo>
                <a:lnTo>
                  <a:pt x="13023" y="7447"/>
                </a:lnTo>
                <a:lnTo>
                  <a:pt x="13023" y="6823"/>
                </a:lnTo>
                <a:lnTo>
                  <a:pt x="12913" y="6236"/>
                </a:lnTo>
                <a:lnTo>
                  <a:pt x="12729" y="5613"/>
                </a:lnTo>
                <a:lnTo>
                  <a:pt x="12436" y="5026"/>
                </a:lnTo>
                <a:lnTo>
                  <a:pt x="12252" y="4769"/>
                </a:lnTo>
                <a:lnTo>
                  <a:pt x="12069" y="4476"/>
                </a:lnTo>
                <a:lnTo>
                  <a:pt x="11849" y="4256"/>
                </a:lnTo>
                <a:lnTo>
                  <a:pt x="11629" y="3999"/>
                </a:lnTo>
                <a:lnTo>
                  <a:pt x="11372" y="3815"/>
                </a:lnTo>
                <a:lnTo>
                  <a:pt x="11115" y="3595"/>
                </a:lnTo>
                <a:lnTo>
                  <a:pt x="10565" y="3265"/>
                </a:lnTo>
                <a:lnTo>
                  <a:pt x="9978" y="3008"/>
                </a:lnTo>
                <a:lnTo>
                  <a:pt x="9354" y="2825"/>
                </a:lnTo>
                <a:lnTo>
                  <a:pt x="8694" y="2715"/>
                </a:lnTo>
                <a:lnTo>
                  <a:pt x="8034" y="2678"/>
                </a:lnTo>
                <a:close/>
              </a:path>
            </a:pathLst>
          </a:custGeom>
          <a:solidFill>
            <a:srgbClr val="A4C2F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A4C2F4"/>
              </a:solidFill>
              <a:latin typeface="Arial"/>
              <a:ea typeface="Arial"/>
              <a:cs typeface="Arial"/>
              <a:sym typeface="Arial"/>
            </a:endParaRPr>
          </a:p>
        </p:txBody>
      </p:sp>
      <p:sp>
        <p:nvSpPr>
          <p:cNvPr id="969" name="Google Shape;969;p43"/>
          <p:cNvSpPr/>
          <p:nvPr/>
        </p:nvSpPr>
        <p:spPr>
          <a:xfrm>
            <a:off x="8817948" y="3439661"/>
            <a:ext cx="414157" cy="507762"/>
          </a:xfrm>
          <a:custGeom>
            <a:avLst/>
            <a:gdLst/>
            <a:ahLst/>
            <a:cxnLst/>
            <a:rect l="l" t="t" r="r" b="b"/>
            <a:pathLst>
              <a:path w="14601" h="17901" extrusionOk="0">
                <a:moveTo>
                  <a:pt x="10492" y="4329"/>
                </a:moveTo>
                <a:lnTo>
                  <a:pt x="10859" y="4769"/>
                </a:lnTo>
                <a:lnTo>
                  <a:pt x="10712" y="4769"/>
                </a:lnTo>
                <a:lnTo>
                  <a:pt x="10712" y="4696"/>
                </a:lnTo>
                <a:lnTo>
                  <a:pt x="10675" y="4622"/>
                </a:lnTo>
                <a:lnTo>
                  <a:pt x="10639" y="4622"/>
                </a:lnTo>
                <a:lnTo>
                  <a:pt x="10602" y="4549"/>
                </a:lnTo>
                <a:lnTo>
                  <a:pt x="10565" y="4512"/>
                </a:lnTo>
                <a:lnTo>
                  <a:pt x="10455" y="4475"/>
                </a:lnTo>
                <a:lnTo>
                  <a:pt x="10345" y="4512"/>
                </a:lnTo>
                <a:lnTo>
                  <a:pt x="10308" y="4549"/>
                </a:lnTo>
                <a:lnTo>
                  <a:pt x="10272" y="4622"/>
                </a:lnTo>
                <a:lnTo>
                  <a:pt x="10272" y="4696"/>
                </a:lnTo>
                <a:lnTo>
                  <a:pt x="10052" y="4622"/>
                </a:lnTo>
                <a:lnTo>
                  <a:pt x="10492" y="4329"/>
                </a:lnTo>
                <a:close/>
                <a:moveTo>
                  <a:pt x="6897" y="3448"/>
                </a:moveTo>
                <a:lnTo>
                  <a:pt x="7044" y="3485"/>
                </a:lnTo>
                <a:lnTo>
                  <a:pt x="7227" y="3522"/>
                </a:lnTo>
                <a:lnTo>
                  <a:pt x="7374" y="3595"/>
                </a:lnTo>
                <a:lnTo>
                  <a:pt x="7484" y="3705"/>
                </a:lnTo>
                <a:lnTo>
                  <a:pt x="7521" y="3815"/>
                </a:lnTo>
                <a:lnTo>
                  <a:pt x="7521" y="3889"/>
                </a:lnTo>
                <a:lnTo>
                  <a:pt x="7484" y="3999"/>
                </a:lnTo>
                <a:lnTo>
                  <a:pt x="7447" y="4109"/>
                </a:lnTo>
                <a:lnTo>
                  <a:pt x="7264" y="4292"/>
                </a:lnTo>
                <a:lnTo>
                  <a:pt x="7154" y="4439"/>
                </a:lnTo>
                <a:lnTo>
                  <a:pt x="6934" y="4732"/>
                </a:lnTo>
                <a:lnTo>
                  <a:pt x="6714" y="4952"/>
                </a:lnTo>
                <a:lnTo>
                  <a:pt x="6494" y="5099"/>
                </a:lnTo>
                <a:lnTo>
                  <a:pt x="6384" y="5136"/>
                </a:lnTo>
                <a:lnTo>
                  <a:pt x="6310" y="5136"/>
                </a:lnTo>
                <a:lnTo>
                  <a:pt x="6237" y="5062"/>
                </a:lnTo>
                <a:lnTo>
                  <a:pt x="6200" y="4989"/>
                </a:lnTo>
                <a:lnTo>
                  <a:pt x="6163" y="4806"/>
                </a:lnTo>
                <a:lnTo>
                  <a:pt x="6163" y="4659"/>
                </a:lnTo>
                <a:lnTo>
                  <a:pt x="6163" y="4145"/>
                </a:lnTo>
                <a:lnTo>
                  <a:pt x="6127" y="3595"/>
                </a:lnTo>
                <a:lnTo>
                  <a:pt x="6273" y="3522"/>
                </a:lnTo>
                <a:lnTo>
                  <a:pt x="6420" y="3485"/>
                </a:lnTo>
                <a:lnTo>
                  <a:pt x="6567" y="3448"/>
                </a:lnTo>
                <a:close/>
                <a:moveTo>
                  <a:pt x="6457" y="3118"/>
                </a:moveTo>
                <a:lnTo>
                  <a:pt x="6237" y="3192"/>
                </a:lnTo>
                <a:lnTo>
                  <a:pt x="6017" y="3265"/>
                </a:lnTo>
                <a:lnTo>
                  <a:pt x="5833" y="3375"/>
                </a:lnTo>
                <a:lnTo>
                  <a:pt x="5723" y="3558"/>
                </a:lnTo>
                <a:lnTo>
                  <a:pt x="5723" y="3632"/>
                </a:lnTo>
                <a:lnTo>
                  <a:pt x="5760" y="3668"/>
                </a:lnTo>
                <a:lnTo>
                  <a:pt x="5797" y="3705"/>
                </a:lnTo>
                <a:lnTo>
                  <a:pt x="5870" y="3705"/>
                </a:lnTo>
                <a:lnTo>
                  <a:pt x="5980" y="3668"/>
                </a:lnTo>
                <a:lnTo>
                  <a:pt x="5943" y="4219"/>
                </a:lnTo>
                <a:lnTo>
                  <a:pt x="5943" y="4769"/>
                </a:lnTo>
                <a:lnTo>
                  <a:pt x="5943" y="4952"/>
                </a:lnTo>
                <a:lnTo>
                  <a:pt x="5980" y="5099"/>
                </a:lnTo>
                <a:lnTo>
                  <a:pt x="6053" y="5209"/>
                </a:lnTo>
                <a:lnTo>
                  <a:pt x="6163" y="5319"/>
                </a:lnTo>
                <a:lnTo>
                  <a:pt x="6237" y="5393"/>
                </a:lnTo>
                <a:lnTo>
                  <a:pt x="6530" y="5393"/>
                </a:lnTo>
                <a:lnTo>
                  <a:pt x="6714" y="5282"/>
                </a:lnTo>
                <a:lnTo>
                  <a:pt x="6897" y="5136"/>
                </a:lnTo>
                <a:lnTo>
                  <a:pt x="7227" y="4806"/>
                </a:lnTo>
                <a:lnTo>
                  <a:pt x="7447" y="4512"/>
                </a:lnTo>
                <a:lnTo>
                  <a:pt x="7594" y="4329"/>
                </a:lnTo>
                <a:lnTo>
                  <a:pt x="7741" y="4182"/>
                </a:lnTo>
                <a:lnTo>
                  <a:pt x="7814" y="3962"/>
                </a:lnTo>
                <a:lnTo>
                  <a:pt x="7851" y="3852"/>
                </a:lnTo>
                <a:lnTo>
                  <a:pt x="7851" y="3742"/>
                </a:lnTo>
                <a:lnTo>
                  <a:pt x="7777" y="3595"/>
                </a:lnTo>
                <a:lnTo>
                  <a:pt x="7667" y="3448"/>
                </a:lnTo>
                <a:lnTo>
                  <a:pt x="7521" y="3302"/>
                </a:lnTo>
                <a:lnTo>
                  <a:pt x="7374" y="3228"/>
                </a:lnTo>
                <a:lnTo>
                  <a:pt x="7190" y="3155"/>
                </a:lnTo>
                <a:lnTo>
                  <a:pt x="6970" y="3118"/>
                </a:lnTo>
                <a:close/>
                <a:moveTo>
                  <a:pt x="2789" y="3522"/>
                </a:moveTo>
                <a:lnTo>
                  <a:pt x="2935" y="3668"/>
                </a:lnTo>
                <a:lnTo>
                  <a:pt x="3082" y="3779"/>
                </a:lnTo>
                <a:lnTo>
                  <a:pt x="3449" y="3925"/>
                </a:lnTo>
                <a:lnTo>
                  <a:pt x="3632" y="3999"/>
                </a:lnTo>
                <a:lnTo>
                  <a:pt x="3669" y="4072"/>
                </a:lnTo>
                <a:lnTo>
                  <a:pt x="3706" y="4145"/>
                </a:lnTo>
                <a:lnTo>
                  <a:pt x="3706" y="4219"/>
                </a:lnTo>
                <a:lnTo>
                  <a:pt x="3742" y="4255"/>
                </a:lnTo>
                <a:lnTo>
                  <a:pt x="3779" y="4292"/>
                </a:lnTo>
                <a:lnTo>
                  <a:pt x="3852" y="4329"/>
                </a:lnTo>
                <a:lnTo>
                  <a:pt x="4036" y="4402"/>
                </a:lnTo>
                <a:lnTo>
                  <a:pt x="4219" y="4475"/>
                </a:lnTo>
                <a:lnTo>
                  <a:pt x="4403" y="4586"/>
                </a:lnTo>
                <a:lnTo>
                  <a:pt x="4549" y="4696"/>
                </a:lnTo>
                <a:lnTo>
                  <a:pt x="4843" y="5026"/>
                </a:lnTo>
                <a:lnTo>
                  <a:pt x="5100" y="5319"/>
                </a:lnTo>
                <a:lnTo>
                  <a:pt x="4770" y="5356"/>
                </a:lnTo>
                <a:lnTo>
                  <a:pt x="4476" y="5356"/>
                </a:lnTo>
                <a:lnTo>
                  <a:pt x="3816" y="5319"/>
                </a:lnTo>
                <a:lnTo>
                  <a:pt x="3486" y="5319"/>
                </a:lnTo>
                <a:lnTo>
                  <a:pt x="3156" y="5393"/>
                </a:lnTo>
                <a:lnTo>
                  <a:pt x="2972" y="5466"/>
                </a:lnTo>
                <a:lnTo>
                  <a:pt x="2789" y="5576"/>
                </a:lnTo>
                <a:lnTo>
                  <a:pt x="2605" y="5649"/>
                </a:lnTo>
                <a:lnTo>
                  <a:pt x="2495" y="5686"/>
                </a:lnTo>
                <a:lnTo>
                  <a:pt x="2349" y="5686"/>
                </a:lnTo>
                <a:lnTo>
                  <a:pt x="2312" y="5723"/>
                </a:lnTo>
                <a:lnTo>
                  <a:pt x="2275" y="5796"/>
                </a:lnTo>
                <a:lnTo>
                  <a:pt x="2275" y="5833"/>
                </a:lnTo>
                <a:lnTo>
                  <a:pt x="2349" y="6676"/>
                </a:lnTo>
                <a:lnTo>
                  <a:pt x="2128" y="6493"/>
                </a:lnTo>
                <a:lnTo>
                  <a:pt x="1908" y="6383"/>
                </a:lnTo>
                <a:lnTo>
                  <a:pt x="1908" y="6126"/>
                </a:lnTo>
                <a:lnTo>
                  <a:pt x="1835" y="5906"/>
                </a:lnTo>
                <a:lnTo>
                  <a:pt x="1725" y="5796"/>
                </a:lnTo>
                <a:lnTo>
                  <a:pt x="1578" y="5723"/>
                </a:lnTo>
                <a:lnTo>
                  <a:pt x="1285" y="5649"/>
                </a:lnTo>
                <a:lnTo>
                  <a:pt x="1101" y="5649"/>
                </a:lnTo>
                <a:lnTo>
                  <a:pt x="918" y="5686"/>
                </a:lnTo>
                <a:lnTo>
                  <a:pt x="918" y="5686"/>
                </a:lnTo>
                <a:lnTo>
                  <a:pt x="1101" y="5356"/>
                </a:lnTo>
                <a:lnTo>
                  <a:pt x="1285" y="5026"/>
                </a:lnTo>
                <a:lnTo>
                  <a:pt x="1468" y="4732"/>
                </a:lnTo>
                <a:lnTo>
                  <a:pt x="1688" y="4439"/>
                </a:lnTo>
                <a:lnTo>
                  <a:pt x="1945" y="4182"/>
                </a:lnTo>
                <a:lnTo>
                  <a:pt x="2202" y="3962"/>
                </a:lnTo>
                <a:lnTo>
                  <a:pt x="2495" y="3742"/>
                </a:lnTo>
                <a:lnTo>
                  <a:pt x="2789" y="3522"/>
                </a:lnTo>
                <a:close/>
                <a:moveTo>
                  <a:pt x="10639" y="7520"/>
                </a:moveTo>
                <a:lnTo>
                  <a:pt x="11042" y="7703"/>
                </a:lnTo>
                <a:lnTo>
                  <a:pt x="11336" y="7850"/>
                </a:lnTo>
                <a:lnTo>
                  <a:pt x="11482" y="7924"/>
                </a:lnTo>
                <a:lnTo>
                  <a:pt x="11629" y="7960"/>
                </a:lnTo>
                <a:lnTo>
                  <a:pt x="11556" y="8254"/>
                </a:lnTo>
                <a:lnTo>
                  <a:pt x="11225" y="8107"/>
                </a:lnTo>
                <a:lnTo>
                  <a:pt x="10895" y="7960"/>
                </a:lnTo>
                <a:lnTo>
                  <a:pt x="10785" y="7887"/>
                </a:lnTo>
                <a:lnTo>
                  <a:pt x="10639" y="7520"/>
                </a:lnTo>
                <a:close/>
                <a:moveTo>
                  <a:pt x="10272" y="8070"/>
                </a:moveTo>
                <a:lnTo>
                  <a:pt x="10382" y="8144"/>
                </a:lnTo>
                <a:lnTo>
                  <a:pt x="10529" y="8217"/>
                </a:lnTo>
                <a:lnTo>
                  <a:pt x="10565" y="8327"/>
                </a:lnTo>
                <a:lnTo>
                  <a:pt x="10602" y="8400"/>
                </a:lnTo>
                <a:lnTo>
                  <a:pt x="10712" y="8437"/>
                </a:lnTo>
                <a:lnTo>
                  <a:pt x="10932" y="8510"/>
                </a:lnTo>
                <a:lnTo>
                  <a:pt x="11042" y="8547"/>
                </a:lnTo>
                <a:lnTo>
                  <a:pt x="11042" y="8584"/>
                </a:lnTo>
                <a:lnTo>
                  <a:pt x="11042" y="8657"/>
                </a:lnTo>
                <a:lnTo>
                  <a:pt x="11079" y="8731"/>
                </a:lnTo>
                <a:lnTo>
                  <a:pt x="11152" y="8804"/>
                </a:lnTo>
                <a:lnTo>
                  <a:pt x="11336" y="8841"/>
                </a:lnTo>
                <a:lnTo>
                  <a:pt x="11152" y="9244"/>
                </a:lnTo>
                <a:lnTo>
                  <a:pt x="11079" y="9171"/>
                </a:lnTo>
                <a:lnTo>
                  <a:pt x="10602" y="8767"/>
                </a:lnTo>
                <a:lnTo>
                  <a:pt x="10602" y="8547"/>
                </a:lnTo>
                <a:lnTo>
                  <a:pt x="10565" y="8364"/>
                </a:lnTo>
                <a:lnTo>
                  <a:pt x="10492" y="8254"/>
                </a:lnTo>
                <a:lnTo>
                  <a:pt x="10345" y="8180"/>
                </a:lnTo>
                <a:lnTo>
                  <a:pt x="10272" y="8070"/>
                </a:lnTo>
                <a:close/>
                <a:moveTo>
                  <a:pt x="9135" y="4806"/>
                </a:moveTo>
                <a:lnTo>
                  <a:pt x="9501" y="4842"/>
                </a:lnTo>
                <a:lnTo>
                  <a:pt x="9575" y="4879"/>
                </a:lnTo>
                <a:lnTo>
                  <a:pt x="9611" y="4842"/>
                </a:lnTo>
                <a:lnTo>
                  <a:pt x="9905" y="4916"/>
                </a:lnTo>
                <a:lnTo>
                  <a:pt x="10198" y="5026"/>
                </a:lnTo>
                <a:lnTo>
                  <a:pt x="10015" y="5246"/>
                </a:lnTo>
                <a:lnTo>
                  <a:pt x="10015" y="5319"/>
                </a:lnTo>
                <a:lnTo>
                  <a:pt x="10052" y="5393"/>
                </a:lnTo>
                <a:lnTo>
                  <a:pt x="10125" y="5429"/>
                </a:lnTo>
                <a:lnTo>
                  <a:pt x="10198" y="5429"/>
                </a:lnTo>
                <a:lnTo>
                  <a:pt x="10418" y="5319"/>
                </a:lnTo>
                <a:lnTo>
                  <a:pt x="10639" y="5246"/>
                </a:lnTo>
                <a:lnTo>
                  <a:pt x="10859" y="5209"/>
                </a:lnTo>
                <a:lnTo>
                  <a:pt x="11115" y="5172"/>
                </a:lnTo>
                <a:lnTo>
                  <a:pt x="11336" y="5613"/>
                </a:lnTo>
                <a:lnTo>
                  <a:pt x="10859" y="5723"/>
                </a:lnTo>
                <a:lnTo>
                  <a:pt x="10602" y="5796"/>
                </a:lnTo>
                <a:lnTo>
                  <a:pt x="10382" y="5906"/>
                </a:lnTo>
                <a:lnTo>
                  <a:pt x="10345" y="5943"/>
                </a:lnTo>
                <a:lnTo>
                  <a:pt x="10345" y="5979"/>
                </a:lnTo>
                <a:lnTo>
                  <a:pt x="10345" y="6016"/>
                </a:lnTo>
                <a:lnTo>
                  <a:pt x="10382" y="6053"/>
                </a:lnTo>
                <a:lnTo>
                  <a:pt x="10639" y="6126"/>
                </a:lnTo>
                <a:lnTo>
                  <a:pt x="10932" y="6126"/>
                </a:lnTo>
                <a:lnTo>
                  <a:pt x="11225" y="6089"/>
                </a:lnTo>
                <a:lnTo>
                  <a:pt x="11482" y="6016"/>
                </a:lnTo>
                <a:lnTo>
                  <a:pt x="11629" y="6566"/>
                </a:lnTo>
                <a:lnTo>
                  <a:pt x="11666" y="6640"/>
                </a:lnTo>
                <a:lnTo>
                  <a:pt x="11666" y="6640"/>
                </a:lnTo>
                <a:lnTo>
                  <a:pt x="11262" y="6530"/>
                </a:lnTo>
                <a:lnTo>
                  <a:pt x="10932" y="6456"/>
                </a:lnTo>
                <a:lnTo>
                  <a:pt x="10749" y="6420"/>
                </a:lnTo>
                <a:lnTo>
                  <a:pt x="10565" y="6456"/>
                </a:lnTo>
                <a:lnTo>
                  <a:pt x="10529" y="6456"/>
                </a:lnTo>
                <a:lnTo>
                  <a:pt x="10565" y="6530"/>
                </a:lnTo>
                <a:lnTo>
                  <a:pt x="10712" y="6640"/>
                </a:lnTo>
                <a:lnTo>
                  <a:pt x="10895" y="6750"/>
                </a:lnTo>
                <a:lnTo>
                  <a:pt x="11336" y="6933"/>
                </a:lnTo>
                <a:lnTo>
                  <a:pt x="11702" y="7043"/>
                </a:lnTo>
                <a:lnTo>
                  <a:pt x="11666" y="7593"/>
                </a:lnTo>
                <a:lnTo>
                  <a:pt x="11482" y="7520"/>
                </a:lnTo>
                <a:lnTo>
                  <a:pt x="11299" y="7447"/>
                </a:lnTo>
                <a:lnTo>
                  <a:pt x="10785" y="7227"/>
                </a:lnTo>
                <a:lnTo>
                  <a:pt x="10529" y="7153"/>
                </a:lnTo>
                <a:lnTo>
                  <a:pt x="10235" y="7117"/>
                </a:lnTo>
                <a:lnTo>
                  <a:pt x="10198" y="7117"/>
                </a:lnTo>
                <a:lnTo>
                  <a:pt x="10198" y="7153"/>
                </a:lnTo>
                <a:lnTo>
                  <a:pt x="10198" y="7190"/>
                </a:lnTo>
                <a:lnTo>
                  <a:pt x="10198" y="7227"/>
                </a:lnTo>
                <a:lnTo>
                  <a:pt x="10492" y="7410"/>
                </a:lnTo>
                <a:lnTo>
                  <a:pt x="10418" y="7447"/>
                </a:lnTo>
                <a:lnTo>
                  <a:pt x="10015" y="7593"/>
                </a:lnTo>
                <a:lnTo>
                  <a:pt x="9905" y="7483"/>
                </a:lnTo>
                <a:lnTo>
                  <a:pt x="9832" y="7447"/>
                </a:lnTo>
                <a:lnTo>
                  <a:pt x="9795" y="7483"/>
                </a:lnTo>
                <a:lnTo>
                  <a:pt x="9758" y="7520"/>
                </a:lnTo>
                <a:lnTo>
                  <a:pt x="9722" y="7557"/>
                </a:lnTo>
                <a:lnTo>
                  <a:pt x="9722" y="7703"/>
                </a:lnTo>
                <a:lnTo>
                  <a:pt x="9685" y="7740"/>
                </a:lnTo>
                <a:lnTo>
                  <a:pt x="9685" y="7813"/>
                </a:lnTo>
                <a:lnTo>
                  <a:pt x="9722" y="7924"/>
                </a:lnTo>
                <a:lnTo>
                  <a:pt x="9942" y="8180"/>
                </a:lnTo>
                <a:lnTo>
                  <a:pt x="9611" y="7960"/>
                </a:lnTo>
                <a:lnTo>
                  <a:pt x="9281" y="7777"/>
                </a:lnTo>
                <a:lnTo>
                  <a:pt x="9245" y="7777"/>
                </a:lnTo>
                <a:lnTo>
                  <a:pt x="9208" y="7813"/>
                </a:lnTo>
                <a:lnTo>
                  <a:pt x="9171" y="7850"/>
                </a:lnTo>
                <a:lnTo>
                  <a:pt x="9171" y="7924"/>
                </a:lnTo>
                <a:lnTo>
                  <a:pt x="9391" y="8180"/>
                </a:lnTo>
                <a:lnTo>
                  <a:pt x="9648" y="8437"/>
                </a:lnTo>
                <a:lnTo>
                  <a:pt x="10162" y="8877"/>
                </a:lnTo>
                <a:lnTo>
                  <a:pt x="10235" y="8951"/>
                </a:lnTo>
                <a:lnTo>
                  <a:pt x="10162" y="9134"/>
                </a:lnTo>
                <a:lnTo>
                  <a:pt x="10052" y="9317"/>
                </a:lnTo>
                <a:lnTo>
                  <a:pt x="9905" y="9391"/>
                </a:lnTo>
                <a:lnTo>
                  <a:pt x="9832" y="9354"/>
                </a:lnTo>
                <a:lnTo>
                  <a:pt x="9428" y="9097"/>
                </a:lnTo>
                <a:lnTo>
                  <a:pt x="9318" y="8914"/>
                </a:lnTo>
                <a:lnTo>
                  <a:pt x="9171" y="8694"/>
                </a:lnTo>
                <a:lnTo>
                  <a:pt x="8951" y="8547"/>
                </a:lnTo>
                <a:lnTo>
                  <a:pt x="8768" y="8400"/>
                </a:lnTo>
                <a:lnTo>
                  <a:pt x="8658" y="8290"/>
                </a:lnTo>
                <a:lnTo>
                  <a:pt x="8548" y="8107"/>
                </a:lnTo>
                <a:lnTo>
                  <a:pt x="8511" y="7887"/>
                </a:lnTo>
                <a:lnTo>
                  <a:pt x="8474" y="7887"/>
                </a:lnTo>
                <a:lnTo>
                  <a:pt x="8474" y="7777"/>
                </a:lnTo>
                <a:lnTo>
                  <a:pt x="8438" y="7740"/>
                </a:lnTo>
                <a:lnTo>
                  <a:pt x="8364" y="7740"/>
                </a:lnTo>
                <a:lnTo>
                  <a:pt x="7887" y="7667"/>
                </a:lnTo>
                <a:lnTo>
                  <a:pt x="7374" y="7630"/>
                </a:lnTo>
                <a:lnTo>
                  <a:pt x="7117" y="7630"/>
                </a:lnTo>
                <a:lnTo>
                  <a:pt x="6860" y="7667"/>
                </a:lnTo>
                <a:lnTo>
                  <a:pt x="6640" y="7740"/>
                </a:lnTo>
                <a:lnTo>
                  <a:pt x="6457" y="7887"/>
                </a:lnTo>
                <a:lnTo>
                  <a:pt x="6384" y="7777"/>
                </a:lnTo>
                <a:lnTo>
                  <a:pt x="6347" y="7703"/>
                </a:lnTo>
                <a:lnTo>
                  <a:pt x="6384" y="7630"/>
                </a:lnTo>
                <a:lnTo>
                  <a:pt x="6420" y="7557"/>
                </a:lnTo>
                <a:lnTo>
                  <a:pt x="6604" y="7410"/>
                </a:lnTo>
                <a:lnTo>
                  <a:pt x="6787" y="7337"/>
                </a:lnTo>
                <a:lnTo>
                  <a:pt x="7080" y="7300"/>
                </a:lnTo>
                <a:lnTo>
                  <a:pt x="7374" y="7227"/>
                </a:lnTo>
                <a:lnTo>
                  <a:pt x="7521" y="7153"/>
                </a:lnTo>
                <a:lnTo>
                  <a:pt x="7704" y="7006"/>
                </a:lnTo>
                <a:lnTo>
                  <a:pt x="7741" y="6896"/>
                </a:lnTo>
                <a:lnTo>
                  <a:pt x="7777" y="6823"/>
                </a:lnTo>
                <a:lnTo>
                  <a:pt x="7741" y="6750"/>
                </a:lnTo>
                <a:lnTo>
                  <a:pt x="7667" y="6676"/>
                </a:lnTo>
                <a:lnTo>
                  <a:pt x="7594" y="6603"/>
                </a:lnTo>
                <a:lnTo>
                  <a:pt x="7484" y="6603"/>
                </a:lnTo>
                <a:lnTo>
                  <a:pt x="7227" y="6640"/>
                </a:lnTo>
                <a:lnTo>
                  <a:pt x="7007" y="6713"/>
                </a:lnTo>
                <a:lnTo>
                  <a:pt x="6787" y="6786"/>
                </a:lnTo>
                <a:lnTo>
                  <a:pt x="6714" y="6786"/>
                </a:lnTo>
                <a:lnTo>
                  <a:pt x="6640" y="6750"/>
                </a:lnTo>
                <a:lnTo>
                  <a:pt x="6640" y="6676"/>
                </a:lnTo>
                <a:lnTo>
                  <a:pt x="6677" y="6603"/>
                </a:lnTo>
                <a:lnTo>
                  <a:pt x="6750" y="6456"/>
                </a:lnTo>
                <a:lnTo>
                  <a:pt x="6824" y="6346"/>
                </a:lnTo>
                <a:lnTo>
                  <a:pt x="7080" y="6199"/>
                </a:lnTo>
                <a:lnTo>
                  <a:pt x="7337" y="6016"/>
                </a:lnTo>
                <a:lnTo>
                  <a:pt x="7704" y="5759"/>
                </a:lnTo>
                <a:lnTo>
                  <a:pt x="8108" y="5466"/>
                </a:lnTo>
                <a:lnTo>
                  <a:pt x="8181" y="5539"/>
                </a:lnTo>
                <a:lnTo>
                  <a:pt x="8218" y="5539"/>
                </a:lnTo>
                <a:lnTo>
                  <a:pt x="8254" y="5503"/>
                </a:lnTo>
                <a:lnTo>
                  <a:pt x="8511" y="5172"/>
                </a:lnTo>
                <a:lnTo>
                  <a:pt x="8731" y="4806"/>
                </a:lnTo>
                <a:close/>
                <a:moveTo>
                  <a:pt x="10492" y="9171"/>
                </a:moveTo>
                <a:lnTo>
                  <a:pt x="10749" y="9391"/>
                </a:lnTo>
                <a:lnTo>
                  <a:pt x="10969" y="9611"/>
                </a:lnTo>
                <a:lnTo>
                  <a:pt x="10675" y="10124"/>
                </a:lnTo>
                <a:lnTo>
                  <a:pt x="10602" y="10198"/>
                </a:lnTo>
                <a:lnTo>
                  <a:pt x="10565" y="10161"/>
                </a:lnTo>
                <a:lnTo>
                  <a:pt x="10529" y="10088"/>
                </a:lnTo>
                <a:lnTo>
                  <a:pt x="10418" y="9941"/>
                </a:lnTo>
                <a:lnTo>
                  <a:pt x="10308" y="9758"/>
                </a:lnTo>
                <a:lnTo>
                  <a:pt x="10162" y="9611"/>
                </a:lnTo>
                <a:lnTo>
                  <a:pt x="10272" y="9501"/>
                </a:lnTo>
                <a:lnTo>
                  <a:pt x="10345" y="9427"/>
                </a:lnTo>
                <a:lnTo>
                  <a:pt x="10492" y="9171"/>
                </a:lnTo>
                <a:close/>
                <a:moveTo>
                  <a:pt x="551" y="7300"/>
                </a:moveTo>
                <a:lnTo>
                  <a:pt x="808" y="7483"/>
                </a:lnTo>
                <a:lnTo>
                  <a:pt x="991" y="7703"/>
                </a:lnTo>
                <a:lnTo>
                  <a:pt x="1211" y="7924"/>
                </a:lnTo>
                <a:lnTo>
                  <a:pt x="1431" y="8144"/>
                </a:lnTo>
                <a:lnTo>
                  <a:pt x="1982" y="8584"/>
                </a:lnTo>
                <a:lnTo>
                  <a:pt x="2238" y="8841"/>
                </a:lnTo>
                <a:lnTo>
                  <a:pt x="2349" y="8987"/>
                </a:lnTo>
                <a:lnTo>
                  <a:pt x="2422" y="9134"/>
                </a:lnTo>
                <a:lnTo>
                  <a:pt x="2202" y="9281"/>
                </a:lnTo>
                <a:lnTo>
                  <a:pt x="2018" y="9464"/>
                </a:lnTo>
                <a:lnTo>
                  <a:pt x="1872" y="9684"/>
                </a:lnTo>
                <a:lnTo>
                  <a:pt x="1762" y="9978"/>
                </a:lnTo>
                <a:lnTo>
                  <a:pt x="1725" y="10344"/>
                </a:lnTo>
                <a:lnTo>
                  <a:pt x="1762" y="10675"/>
                </a:lnTo>
                <a:lnTo>
                  <a:pt x="1908" y="11408"/>
                </a:lnTo>
                <a:lnTo>
                  <a:pt x="1542" y="10968"/>
                </a:lnTo>
                <a:lnTo>
                  <a:pt x="1248" y="10528"/>
                </a:lnTo>
                <a:lnTo>
                  <a:pt x="991" y="10014"/>
                </a:lnTo>
                <a:lnTo>
                  <a:pt x="808" y="9501"/>
                </a:lnTo>
                <a:lnTo>
                  <a:pt x="661" y="8951"/>
                </a:lnTo>
                <a:lnTo>
                  <a:pt x="551" y="8400"/>
                </a:lnTo>
                <a:lnTo>
                  <a:pt x="514" y="7850"/>
                </a:lnTo>
                <a:lnTo>
                  <a:pt x="551" y="7300"/>
                </a:lnTo>
                <a:close/>
                <a:moveTo>
                  <a:pt x="6897" y="8620"/>
                </a:moveTo>
                <a:lnTo>
                  <a:pt x="6934" y="8694"/>
                </a:lnTo>
                <a:lnTo>
                  <a:pt x="7007" y="8731"/>
                </a:lnTo>
                <a:lnTo>
                  <a:pt x="7264" y="8877"/>
                </a:lnTo>
                <a:lnTo>
                  <a:pt x="7484" y="9024"/>
                </a:lnTo>
                <a:lnTo>
                  <a:pt x="7704" y="9207"/>
                </a:lnTo>
                <a:lnTo>
                  <a:pt x="7887" y="9427"/>
                </a:lnTo>
                <a:lnTo>
                  <a:pt x="8034" y="9648"/>
                </a:lnTo>
                <a:lnTo>
                  <a:pt x="8181" y="9904"/>
                </a:lnTo>
                <a:lnTo>
                  <a:pt x="8254" y="10161"/>
                </a:lnTo>
                <a:lnTo>
                  <a:pt x="8254" y="10418"/>
                </a:lnTo>
                <a:lnTo>
                  <a:pt x="8218" y="10638"/>
                </a:lnTo>
                <a:lnTo>
                  <a:pt x="7704" y="10088"/>
                </a:lnTo>
                <a:lnTo>
                  <a:pt x="7154" y="9611"/>
                </a:lnTo>
                <a:lnTo>
                  <a:pt x="7080" y="9611"/>
                </a:lnTo>
                <a:lnTo>
                  <a:pt x="7044" y="9648"/>
                </a:lnTo>
                <a:lnTo>
                  <a:pt x="7080" y="9684"/>
                </a:lnTo>
                <a:lnTo>
                  <a:pt x="7557" y="10344"/>
                </a:lnTo>
                <a:lnTo>
                  <a:pt x="8071" y="10968"/>
                </a:lnTo>
                <a:lnTo>
                  <a:pt x="7887" y="11188"/>
                </a:lnTo>
                <a:lnTo>
                  <a:pt x="7741" y="11408"/>
                </a:lnTo>
                <a:lnTo>
                  <a:pt x="7521" y="11628"/>
                </a:lnTo>
                <a:lnTo>
                  <a:pt x="7227" y="11372"/>
                </a:lnTo>
                <a:lnTo>
                  <a:pt x="6860" y="11005"/>
                </a:lnTo>
                <a:lnTo>
                  <a:pt x="6787" y="10748"/>
                </a:lnTo>
                <a:lnTo>
                  <a:pt x="6750" y="10491"/>
                </a:lnTo>
                <a:lnTo>
                  <a:pt x="6640" y="10234"/>
                </a:lnTo>
                <a:lnTo>
                  <a:pt x="6530" y="9978"/>
                </a:lnTo>
                <a:lnTo>
                  <a:pt x="6457" y="9868"/>
                </a:lnTo>
                <a:lnTo>
                  <a:pt x="6310" y="9868"/>
                </a:lnTo>
                <a:lnTo>
                  <a:pt x="5870" y="10014"/>
                </a:lnTo>
                <a:lnTo>
                  <a:pt x="5650" y="10088"/>
                </a:lnTo>
                <a:lnTo>
                  <a:pt x="5577" y="10088"/>
                </a:lnTo>
                <a:lnTo>
                  <a:pt x="5466" y="10014"/>
                </a:lnTo>
                <a:lnTo>
                  <a:pt x="5210" y="9904"/>
                </a:lnTo>
                <a:lnTo>
                  <a:pt x="5026" y="9758"/>
                </a:lnTo>
                <a:lnTo>
                  <a:pt x="4953" y="9648"/>
                </a:lnTo>
                <a:lnTo>
                  <a:pt x="4880" y="9538"/>
                </a:lnTo>
                <a:lnTo>
                  <a:pt x="4843" y="9427"/>
                </a:lnTo>
                <a:lnTo>
                  <a:pt x="4843" y="9281"/>
                </a:lnTo>
                <a:lnTo>
                  <a:pt x="4880" y="9134"/>
                </a:lnTo>
                <a:lnTo>
                  <a:pt x="4953" y="8987"/>
                </a:lnTo>
                <a:lnTo>
                  <a:pt x="5063" y="8877"/>
                </a:lnTo>
                <a:lnTo>
                  <a:pt x="5210" y="8804"/>
                </a:lnTo>
                <a:lnTo>
                  <a:pt x="5577" y="8694"/>
                </a:lnTo>
                <a:lnTo>
                  <a:pt x="5870" y="8657"/>
                </a:lnTo>
                <a:lnTo>
                  <a:pt x="6384" y="8657"/>
                </a:lnTo>
                <a:lnTo>
                  <a:pt x="6897" y="8620"/>
                </a:lnTo>
                <a:close/>
                <a:moveTo>
                  <a:pt x="8621" y="10088"/>
                </a:moveTo>
                <a:lnTo>
                  <a:pt x="9355" y="10565"/>
                </a:lnTo>
                <a:lnTo>
                  <a:pt x="9501" y="10711"/>
                </a:lnTo>
                <a:lnTo>
                  <a:pt x="9648" y="10858"/>
                </a:lnTo>
                <a:lnTo>
                  <a:pt x="9758" y="11005"/>
                </a:lnTo>
                <a:lnTo>
                  <a:pt x="9868" y="11151"/>
                </a:lnTo>
                <a:lnTo>
                  <a:pt x="9355" y="11628"/>
                </a:lnTo>
                <a:lnTo>
                  <a:pt x="9318" y="11592"/>
                </a:lnTo>
                <a:lnTo>
                  <a:pt x="9208" y="11482"/>
                </a:lnTo>
                <a:lnTo>
                  <a:pt x="9061" y="11408"/>
                </a:lnTo>
                <a:lnTo>
                  <a:pt x="8878" y="11298"/>
                </a:lnTo>
                <a:lnTo>
                  <a:pt x="8768" y="11188"/>
                </a:lnTo>
                <a:lnTo>
                  <a:pt x="8511" y="10931"/>
                </a:lnTo>
                <a:lnTo>
                  <a:pt x="8548" y="10821"/>
                </a:lnTo>
                <a:lnTo>
                  <a:pt x="8621" y="10638"/>
                </a:lnTo>
                <a:lnTo>
                  <a:pt x="8658" y="10455"/>
                </a:lnTo>
                <a:lnTo>
                  <a:pt x="8658" y="10271"/>
                </a:lnTo>
                <a:lnTo>
                  <a:pt x="8621" y="10088"/>
                </a:lnTo>
                <a:close/>
                <a:moveTo>
                  <a:pt x="6860" y="11555"/>
                </a:moveTo>
                <a:lnTo>
                  <a:pt x="7190" y="11885"/>
                </a:lnTo>
                <a:lnTo>
                  <a:pt x="7007" y="11958"/>
                </a:lnTo>
                <a:lnTo>
                  <a:pt x="6897" y="11958"/>
                </a:lnTo>
                <a:lnTo>
                  <a:pt x="6787" y="11922"/>
                </a:lnTo>
                <a:lnTo>
                  <a:pt x="6860" y="11555"/>
                </a:lnTo>
                <a:close/>
                <a:moveTo>
                  <a:pt x="8328" y="11262"/>
                </a:moveTo>
                <a:lnTo>
                  <a:pt x="8474" y="11445"/>
                </a:lnTo>
                <a:lnTo>
                  <a:pt x="8658" y="11628"/>
                </a:lnTo>
                <a:lnTo>
                  <a:pt x="8878" y="11775"/>
                </a:lnTo>
                <a:lnTo>
                  <a:pt x="8988" y="11812"/>
                </a:lnTo>
                <a:lnTo>
                  <a:pt x="9098" y="11848"/>
                </a:lnTo>
                <a:lnTo>
                  <a:pt x="8731" y="12105"/>
                </a:lnTo>
                <a:lnTo>
                  <a:pt x="8328" y="12325"/>
                </a:lnTo>
                <a:lnTo>
                  <a:pt x="8291" y="12289"/>
                </a:lnTo>
                <a:lnTo>
                  <a:pt x="7814" y="11885"/>
                </a:lnTo>
                <a:lnTo>
                  <a:pt x="8071" y="11592"/>
                </a:lnTo>
                <a:lnTo>
                  <a:pt x="8328" y="11262"/>
                </a:lnTo>
                <a:close/>
                <a:moveTo>
                  <a:pt x="6970" y="2678"/>
                </a:moveTo>
                <a:lnTo>
                  <a:pt x="7374" y="2715"/>
                </a:lnTo>
                <a:lnTo>
                  <a:pt x="7777" y="2788"/>
                </a:lnTo>
                <a:lnTo>
                  <a:pt x="8181" y="2898"/>
                </a:lnTo>
                <a:lnTo>
                  <a:pt x="8548" y="3008"/>
                </a:lnTo>
                <a:lnTo>
                  <a:pt x="8915" y="3192"/>
                </a:lnTo>
                <a:lnTo>
                  <a:pt x="9281" y="3375"/>
                </a:lnTo>
                <a:lnTo>
                  <a:pt x="9611" y="3595"/>
                </a:lnTo>
                <a:lnTo>
                  <a:pt x="9501" y="3632"/>
                </a:lnTo>
                <a:lnTo>
                  <a:pt x="9281" y="3815"/>
                </a:lnTo>
                <a:lnTo>
                  <a:pt x="9171" y="3925"/>
                </a:lnTo>
                <a:lnTo>
                  <a:pt x="9061" y="4035"/>
                </a:lnTo>
                <a:lnTo>
                  <a:pt x="9061" y="4072"/>
                </a:lnTo>
                <a:lnTo>
                  <a:pt x="9061" y="4109"/>
                </a:lnTo>
                <a:lnTo>
                  <a:pt x="9135" y="4109"/>
                </a:lnTo>
                <a:lnTo>
                  <a:pt x="9245" y="4072"/>
                </a:lnTo>
                <a:lnTo>
                  <a:pt x="9355" y="4072"/>
                </a:lnTo>
                <a:lnTo>
                  <a:pt x="9685" y="3925"/>
                </a:lnTo>
                <a:lnTo>
                  <a:pt x="9905" y="3815"/>
                </a:lnTo>
                <a:lnTo>
                  <a:pt x="10198" y="4035"/>
                </a:lnTo>
                <a:lnTo>
                  <a:pt x="9905" y="4255"/>
                </a:lnTo>
                <a:lnTo>
                  <a:pt x="9611" y="4512"/>
                </a:lnTo>
                <a:lnTo>
                  <a:pt x="9281" y="4475"/>
                </a:lnTo>
                <a:lnTo>
                  <a:pt x="8731" y="4475"/>
                </a:lnTo>
                <a:lnTo>
                  <a:pt x="8584" y="4512"/>
                </a:lnTo>
                <a:lnTo>
                  <a:pt x="8548" y="4549"/>
                </a:lnTo>
                <a:lnTo>
                  <a:pt x="8511" y="4622"/>
                </a:lnTo>
                <a:lnTo>
                  <a:pt x="8328" y="4989"/>
                </a:lnTo>
                <a:lnTo>
                  <a:pt x="8108" y="5356"/>
                </a:lnTo>
                <a:lnTo>
                  <a:pt x="7851" y="5466"/>
                </a:lnTo>
                <a:lnTo>
                  <a:pt x="7594" y="5613"/>
                </a:lnTo>
                <a:lnTo>
                  <a:pt x="7117" y="5906"/>
                </a:lnTo>
                <a:lnTo>
                  <a:pt x="6714" y="6163"/>
                </a:lnTo>
                <a:lnTo>
                  <a:pt x="6530" y="6310"/>
                </a:lnTo>
                <a:lnTo>
                  <a:pt x="6457" y="6383"/>
                </a:lnTo>
                <a:lnTo>
                  <a:pt x="6420" y="6493"/>
                </a:lnTo>
                <a:lnTo>
                  <a:pt x="6384" y="6676"/>
                </a:lnTo>
                <a:lnTo>
                  <a:pt x="6420" y="6786"/>
                </a:lnTo>
                <a:lnTo>
                  <a:pt x="6457" y="6896"/>
                </a:lnTo>
                <a:lnTo>
                  <a:pt x="6567" y="6970"/>
                </a:lnTo>
                <a:lnTo>
                  <a:pt x="6677" y="6970"/>
                </a:lnTo>
                <a:lnTo>
                  <a:pt x="6824" y="7006"/>
                </a:lnTo>
                <a:lnTo>
                  <a:pt x="7117" y="6933"/>
                </a:lnTo>
                <a:lnTo>
                  <a:pt x="7301" y="6860"/>
                </a:lnTo>
                <a:lnTo>
                  <a:pt x="7447" y="6823"/>
                </a:lnTo>
                <a:lnTo>
                  <a:pt x="7484" y="6860"/>
                </a:lnTo>
                <a:lnTo>
                  <a:pt x="7411" y="6896"/>
                </a:lnTo>
                <a:lnTo>
                  <a:pt x="7227" y="7006"/>
                </a:lnTo>
                <a:lnTo>
                  <a:pt x="6860" y="7080"/>
                </a:lnTo>
                <a:lnTo>
                  <a:pt x="6530" y="7153"/>
                </a:lnTo>
                <a:lnTo>
                  <a:pt x="6347" y="7227"/>
                </a:lnTo>
                <a:lnTo>
                  <a:pt x="6237" y="7337"/>
                </a:lnTo>
                <a:lnTo>
                  <a:pt x="6163" y="7483"/>
                </a:lnTo>
                <a:lnTo>
                  <a:pt x="6127" y="7630"/>
                </a:lnTo>
                <a:lnTo>
                  <a:pt x="6127" y="7777"/>
                </a:lnTo>
                <a:lnTo>
                  <a:pt x="6163" y="7924"/>
                </a:lnTo>
                <a:lnTo>
                  <a:pt x="6237" y="8070"/>
                </a:lnTo>
                <a:lnTo>
                  <a:pt x="6384" y="8180"/>
                </a:lnTo>
                <a:lnTo>
                  <a:pt x="6494" y="8180"/>
                </a:lnTo>
                <a:lnTo>
                  <a:pt x="6567" y="8144"/>
                </a:lnTo>
                <a:lnTo>
                  <a:pt x="6640" y="8070"/>
                </a:lnTo>
                <a:lnTo>
                  <a:pt x="6714" y="7997"/>
                </a:lnTo>
                <a:lnTo>
                  <a:pt x="6897" y="7924"/>
                </a:lnTo>
                <a:lnTo>
                  <a:pt x="7337" y="7924"/>
                </a:lnTo>
                <a:lnTo>
                  <a:pt x="8328" y="7997"/>
                </a:lnTo>
                <a:lnTo>
                  <a:pt x="8328" y="8144"/>
                </a:lnTo>
                <a:lnTo>
                  <a:pt x="8364" y="8327"/>
                </a:lnTo>
                <a:lnTo>
                  <a:pt x="8438" y="8474"/>
                </a:lnTo>
                <a:lnTo>
                  <a:pt x="8548" y="8584"/>
                </a:lnTo>
                <a:lnTo>
                  <a:pt x="8768" y="8767"/>
                </a:lnTo>
                <a:lnTo>
                  <a:pt x="8548" y="8694"/>
                </a:lnTo>
                <a:lnTo>
                  <a:pt x="8328" y="8657"/>
                </a:lnTo>
                <a:lnTo>
                  <a:pt x="8291" y="8657"/>
                </a:lnTo>
                <a:lnTo>
                  <a:pt x="8291" y="8731"/>
                </a:lnTo>
                <a:lnTo>
                  <a:pt x="8511" y="8951"/>
                </a:lnTo>
                <a:lnTo>
                  <a:pt x="8768" y="9171"/>
                </a:lnTo>
                <a:lnTo>
                  <a:pt x="9355" y="9501"/>
                </a:lnTo>
                <a:lnTo>
                  <a:pt x="9428" y="9574"/>
                </a:lnTo>
                <a:lnTo>
                  <a:pt x="9538" y="9648"/>
                </a:lnTo>
                <a:lnTo>
                  <a:pt x="9648" y="9684"/>
                </a:lnTo>
                <a:lnTo>
                  <a:pt x="9795" y="9794"/>
                </a:lnTo>
                <a:lnTo>
                  <a:pt x="9942" y="9941"/>
                </a:lnTo>
                <a:lnTo>
                  <a:pt x="10125" y="10198"/>
                </a:lnTo>
                <a:lnTo>
                  <a:pt x="10272" y="10344"/>
                </a:lnTo>
                <a:lnTo>
                  <a:pt x="10418" y="10491"/>
                </a:lnTo>
                <a:lnTo>
                  <a:pt x="10125" y="10858"/>
                </a:lnTo>
                <a:lnTo>
                  <a:pt x="9978" y="10638"/>
                </a:lnTo>
                <a:lnTo>
                  <a:pt x="9795" y="10455"/>
                </a:lnTo>
                <a:lnTo>
                  <a:pt x="9428" y="10161"/>
                </a:lnTo>
                <a:lnTo>
                  <a:pt x="8988" y="9904"/>
                </a:lnTo>
                <a:lnTo>
                  <a:pt x="8401" y="9501"/>
                </a:lnTo>
                <a:lnTo>
                  <a:pt x="8144" y="9171"/>
                </a:lnTo>
                <a:lnTo>
                  <a:pt x="7851" y="8877"/>
                </a:lnTo>
                <a:lnTo>
                  <a:pt x="7557" y="8657"/>
                </a:lnTo>
                <a:lnTo>
                  <a:pt x="7227" y="8437"/>
                </a:lnTo>
                <a:lnTo>
                  <a:pt x="7190" y="8437"/>
                </a:lnTo>
                <a:lnTo>
                  <a:pt x="7190" y="8400"/>
                </a:lnTo>
                <a:lnTo>
                  <a:pt x="7154" y="8400"/>
                </a:lnTo>
                <a:lnTo>
                  <a:pt x="7044" y="8364"/>
                </a:lnTo>
                <a:lnTo>
                  <a:pt x="6677" y="8327"/>
                </a:lnTo>
                <a:lnTo>
                  <a:pt x="6273" y="8290"/>
                </a:lnTo>
                <a:lnTo>
                  <a:pt x="5870" y="8327"/>
                </a:lnTo>
                <a:lnTo>
                  <a:pt x="5466" y="8364"/>
                </a:lnTo>
                <a:lnTo>
                  <a:pt x="5173" y="8437"/>
                </a:lnTo>
                <a:lnTo>
                  <a:pt x="4990" y="8510"/>
                </a:lnTo>
                <a:lnTo>
                  <a:pt x="4843" y="8620"/>
                </a:lnTo>
                <a:lnTo>
                  <a:pt x="4733" y="8731"/>
                </a:lnTo>
                <a:lnTo>
                  <a:pt x="4623" y="8841"/>
                </a:lnTo>
                <a:lnTo>
                  <a:pt x="4549" y="8987"/>
                </a:lnTo>
                <a:lnTo>
                  <a:pt x="4476" y="9171"/>
                </a:lnTo>
                <a:lnTo>
                  <a:pt x="4476" y="9317"/>
                </a:lnTo>
                <a:lnTo>
                  <a:pt x="4476" y="9464"/>
                </a:lnTo>
                <a:lnTo>
                  <a:pt x="4513" y="9611"/>
                </a:lnTo>
                <a:lnTo>
                  <a:pt x="4549" y="9721"/>
                </a:lnTo>
                <a:lnTo>
                  <a:pt x="4733" y="9978"/>
                </a:lnTo>
                <a:lnTo>
                  <a:pt x="4953" y="10161"/>
                </a:lnTo>
                <a:lnTo>
                  <a:pt x="5246" y="10344"/>
                </a:lnTo>
                <a:lnTo>
                  <a:pt x="5577" y="10491"/>
                </a:lnTo>
                <a:lnTo>
                  <a:pt x="5687" y="10491"/>
                </a:lnTo>
                <a:lnTo>
                  <a:pt x="5797" y="10418"/>
                </a:lnTo>
                <a:lnTo>
                  <a:pt x="6090" y="10308"/>
                </a:lnTo>
                <a:lnTo>
                  <a:pt x="6090" y="10418"/>
                </a:lnTo>
                <a:lnTo>
                  <a:pt x="6090" y="10528"/>
                </a:lnTo>
                <a:lnTo>
                  <a:pt x="6163" y="10785"/>
                </a:lnTo>
                <a:lnTo>
                  <a:pt x="6310" y="10968"/>
                </a:lnTo>
                <a:lnTo>
                  <a:pt x="6494" y="11188"/>
                </a:lnTo>
                <a:lnTo>
                  <a:pt x="6494" y="11592"/>
                </a:lnTo>
                <a:lnTo>
                  <a:pt x="6420" y="11958"/>
                </a:lnTo>
                <a:lnTo>
                  <a:pt x="6384" y="12105"/>
                </a:lnTo>
                <a:lnTo>
                  <a:pt x="6420" y="12142"/>
                </a:lnTo>
                <a:lnTo>
                  <a:pt x="6457" y="12179"/>
                </a:lnTo>
                <a:lnTo>
                  <a:pt x="6714" y="12289"/>
                </a:lnTo>
                <a:lnTo>
                  <a:pt x="6970" y="12325"/>
                </a:lnTo>
                <a:lnTo>
                  <a:pt x="7227" y="12252"/>
                </a:lnTo>
                <a:lnTo>
                  <a:pt x="7447" y="12142"/>
                </a:lnTo>
                <a:lnTo>
                  <a:pt x="7924" y="12509"/>
                </a:lnTo>
                <a:lnTo>
                  <a:pt x="7484" y="12655"/>
                </a:lnTo>
                <a:lnTo>
                  <a:pt x="7044" y="12802"/>
                </a:lnTo>
                <a:lnTo>
                  <a:pt x="6714" y="12876"/>
                </a:lnTo>
                <a:lnTo>
                  <a:pt x="6604" y="12765"/>
                </a:lnTo>
                <a:lnTo>
                  <a:pt x="6494" y="12582"/>
                </a:lnTo>
                <a:lnTo>
                  <a:pt x="6310" y="12289"/>
                </a:lnTo>
                <a:lnTo>
                  <a:pt x="6090" y="12032"/>
                </a:lnTo>
                <a:lnTo>
                  <a:pt x="5870" y="11812"/>
                </a:lnTo>
                <a:lnTo>
                  <a:pt x="5466" y="11372"/>
                </a:lnTo>
                <a:lnTo>
                  <a:pt x="5100" y="10895"/>
                </a:lnTo>
                <a:lnTo>
                  <a:pt x="5063" y="10858"/>
                </a:lnTo>
                <a:lnTo>
                  <a:pt x="4990" y="10858"/>
                </a:lnTo>
                <a:lnTo>
                  <a:pt x="4953" y="10895"/>
                </a:lnTo>
                <a:lnTo>
                  <a:pt x="4953" y="10931"/>
                </a:lnTo>
                <a:lnTo>
                  <a:pt x="4953" y="11151"/>
                </a:lnTo>
                <a:lnTo>
                  <a:pt x="5026" y="11335"/>
                </a:lnTo>
                <a:lnTo>
                  <a:pt x="5100" y="11518"/>
                </a:lnTo>
                <a:lnTo>
                  <a:pt x="5246" y="11702"/>
                </a:lnTo>
                <a:lnTo>
                  <a:pt x="5540" y="12032"/>
                </a:lnTo>
                <a:lnTo>
                  <a:pt x="5833" y="12325"/>
                </a:lnTo>
                <a:lnTo>
                  <a:pt x="6017" y="12582"/>
                </a:lnTo>
                <a:lnTo>
                  <a:pt x="6200" y="12912"/>
                </a:lnTo>
                <a:lnTo>
                  <a:pt x="5650" y="12949"/>
                </a:lnTo>
                <a:lnTo>
                  <a:pt x="5026" y="12362"/>
                </a:lnTo>
                <a:lnTo>
                  <a:pt x="4659" y="11995"/>
                </a:lnTo>
                <a:lnTo>
                  <a:pt x="4513" y="11812"/>
                </a:lnTo>
                <a:lnTo>
                  <a:pt x="4439" y="11555"/>
                </a:lnTo>
                <a:lnTo>
                  <a:pt x="4403" y="11518"/>
                </a:lnTo>
                <a:lnTo>
                  <a:pt x="4329" y="11482"/>
                </a:lnTo>
                <a:lnTo>
                  <a:pt x="4256" y="11482"/>
                </a:lnTo>
                <a:lnTo>
                  <a:pt x="4219" y="11555"/>
                </a:lnTo>
                <a:lnTo>
                  <a:pt x="4219" y="11665"/>
                </a:lnTo>
                <a:lnTo>
                  <a:pt x="4219" y="11812"/>
                </a:lnTo>
                <a:lnTo>
                  <a:pt x="4293" y="12032"/>
                </a:lnTo>
                <a:lnTo>
                  <a:pt x="4403" y="12252"/>
                </a:lnTo>
                <a:lnTo>
                  <a:pt x="4586" y="12435"/>
                </a:lnTo>
                <a:lnTo>
                  <a:pt x="4953" y="12876"/>
                </a:lnTo>
                <a:lnTo>
                  <a:pt x="4880" y="12876"/>
                </a:lnTo>
                <a:lnTo>
                  <a:pt x="4880" y="12839"/>
                </a:lnTo>
                <a:lnTo>
                  <a:pt x="4880" y="12802"/>
                </a:lnTo>
                <a:lnTo>
                  <a:pt x="4843" y="12765"/>
                </a:lnTo>
                <a:lnTo>
                  <a:pt x="4549" y="12692"/>
                </a:lnTo>
                <a:lnTo>
                  <a:pt x="4439" y="12655"/>
                </a:lnTo>
                <a:lnTo>
                  <a:pt x="4366" y="12545"/>
                </a:lnTo>
                <a:lnTo>
                  <a:pt x="4293" y="12362"/>
                </a:lnTo>
                <a:lnTo>
                  <a:pt x="4073" y="11995"/>
                </a:lnTo>
                <a:lnTo>
                  <a:pt x="3926" y="11848"/>
                </a:lnTo>
                <a:lnTo>
                  <a:pt x="3816" y="11738"/>
                </a:lnTo>
                <a:lnTo>
                  <a:pt x="3816" y="11665"/>
                </a:lnTo>
                <a:lnTo>
                  <a:pt x="3816" y="11592"/>
                </a:lnTo>
                <a:lnTo>
                  <a:pt x="3779" y="11555"/>
                </a:lnTo>
                <a:lnTo>
                  <a:pt x="3742" y="11518"/>
                </a:lnTo>
                <a:lnTo>
                  <a:pt x="3669" y="11555"/>
                </a:lnTo>
                <a:lnTo>
                  <a:pt x="3559" y="11628"/>
                </a:lnTo>
                <a:lnTo>
                  <a:pt x="3522" y="11702"/>
                </a:lnTo>
                <a:lnTo>
                  <a:pt x="3522" y="11848"/>
                </a:lnTo>
                <a:lnTo>
                  <a:pt x="3559" y="11958"/>
                </a:lnTo>
                <a:lnTo>
                  <a:pt x="3669" y="12105"/>
                </a:lnTo>
                <a:lnTo>
                  <a:pt x="3779" y="12252"/>
                </a:lnTo>
                <a:lnTo>
                  <a:pt x="3889" y="12435"/>
                </a:lnTo>
                <a:lnTo>
                  <a:pt x="3963" y="12655"/>
                </a:lnTo>
                <a:lnTo>
                  <a:pt x="3963" y="12655"/>
                </a:lnTo>
                <a:lnTo>
                  <a:pt x="3376" y="12435"/>
                </a:lnTo>
                <a:lnTo>
                  <a:pt x="2825" y="12105"/>
                </a:lnTo>
                <a:lnTo>
                  <a:pt x="2789" y="12069"/>
                </a:lnTo>
                <a:lnTo>
                  <a:pt x="2715" y="11958"/>
                </a:lnTo>
                <a:lnTo>
                  <a:pt x="2605" y="11885"/>
                </a:lnTo>
                <a:lnTo>
                  <a:pt x="2349" y="11812"/>
                </a:lnTo>
                <a:lnTo>
                  <a:pt x="2312" y="11738"/>
                </a:lnTo>
                <a:lnTo>
                  <a:pt x="2165" y="11115"/>
                </a:lnTo>
                <a:lnTo>
                  <a:pt x="2092" y="10748"/>
                </a:lnTo>
                <a:lnTo>
                  <a:pt x="2055" y="10381"/>
                </a:lnTo>
                <a:lnTo>
                  <a:pt x="2055" y="10051"/>
                </a:lnTo>
                <a:lnTo>
                  <a:pt x="2092" y="9868"/>
                </a:lnTo>
                <a:lnTo>
                  <a:pt x="2165" y="9758"/>
                </a:lnTo>
                <a:lnTo>
                  <a:pt x="2238" y="9611"/>
                </a:lnTo>
                <a:lnTo>
                  <a:pt x="2349" y="9538"/>
                </a:lnTo>
                <a:lnTo>
                  <a:pt x="2495" y="9464"/>
                </a:lnTo>
                <a:lnTo>
                  <a:pt x="2679" y="9391"/>
                </a:lnTo>
                <a:lnTo>
                  <a:pt x="2715" y="9391"/>
                </a:lnTo>
                <a:lnTo>
                  <a:pt x="2752" y="9354"/>
                </a:lnTo>
                <a:lnTo>
                  <a:pt x="2789" y="9281"/>
                </a:lnTo>
                <a:lnTo>
                  <a:pt x="2789" y="9207"/>
                </a:lnTo>
                <a:lnTo>
                  <a:pt x="2715" y="9024"/>
                </a:lnTo>
                <a:lnTo>
                  <a:pt x="2605" y="8841"/>
                </a:lnTo>
                <a:lnTo>
                  <a:pt x="2495" y="8694"/>
                </a:lnTo>
                <a:lnTo>
                  <a:pt x="2349" y="8510"/>
                </a:lnTo>
                <a:lnTo>
                  <a:pt x="2055" y="8254"/>
                </a:lnTo>
                <a:lnTo>
                  <a:pt x="1725" y="7960"/>
                </a:lnTo>
                <a:lnTo>
                  <a:pt x="1505" y="7813"/>
                </a:lnTo>
                <a:lnTo>
                  <a:pt x="1285" y="7630"/>
                </a:lnTo>
                <a:lnTo>
                  <a:pt x="1175" y="7447"/>
                </a:lnTo>
                <a:lnTo>
                  <a:pt x="991" y="7300"/>
                </a:lnTo>
                <a:lnTo>
                  <a:pt x="771" y="7153"/>
                </a:lnTo>
                <a:lnTo>
                  <a:pt x="551" y="7117"/>
                </a:lnTo>
                <a:lnTo>
                  <a:pt x="661" y="6566"/>
                </a:lnTo>
                <a:lnTo>
                  <a:pt x="771" y="6089"/>
                </a:lnTo>
                <a:lnTo>
                  <a:pt x="808" y="6016"/>
                </a:lnTo>
                <a:lnTo>
                  <a:pt x="955" y="5943"/>
                </a:lnTo>
                <a:lnTo>
                  <a:pt x="1101" y="5906"/>
                </a:lnTo>
                <a:lnTo>
                  <a:pt x="1248" y="5906"/>
                </a:lnTo>
                <a:lnTo>
                  <a:pt x="1395" y="5943"/>
                </a:lnTo>
                <a:lnTo>
                  <a:pt x="1505" y="6016"/>
                </a:lnTo>
                <a:lnTo>
                  <a:pt x="1615" y="6126"/>
                </a:lnTo>
                <a:lnTo>
                  <a:pt x="1652" y="6236"/>
                </a:lnTo>
                <a:lnTo>
                  <a:pt x="1652" y="6420"/>
                </a:lnTo>
                <a:lnTo>
                  <a:pt x="1652" y="6530"/>
                </a:lnTo>
                <a:lnTo>
                  <a:pt x="1688" y="6566"/>
                </a:lnTo>
                <a:lnTo>
                  <a:pt x="1725" y="6566"/>
                </a:lnTo>
                <a:lnTo>
                  <a:pt x="1945" y="6676"/>
                </a:lnTo>
                <a:lnTo>
                  <a:pt x="2128" y="6786"/>
                </a:lnTo>
                <a:lnTo>
                  <a:pt x="2275" y="6970"/>
                </a:lnTo>
                <a:lnTo>
                  <a:pt x="2385" y="7153"/>
                </a:lnTo>
                <a:lnTo>
                  <a:pt x="2459" y="7227"/>
                </a:lnTo>
                <a:lnTo>
                  <a:pt x="2532" y="7227"/>
                </a:lnTo>
                <a:lnTo>
                  <a:pt x="2605" y="7190"/>
                </a:lnTo>
                <a:lnTo>
                  <a:pt x="2642" y="7080"/>
                </a:lnTo>
                <a:lnTo>
                  <a:pt x="2532" y="5943"/>
                </a:lnTo>
                <a:lnTo>
                  <a:pt x="2752" y="5906"/>
                </a:lnTo>
                <a:lnTo>
                  <a:pt x="3009" y="5796"/>
                </a:lnTo>
                <a:lnTo>
                  <a:pt x="3229" y="5723"/>
                </a:lnTo>
                <a:lnTo>
                  <a:pt x="3449" y="5686"/>
                </a:lnTo>
                <a:lnTo>
                  <a:pt x="3669" y="5649"/>
                </a:lnTo>
                <a:lnTo>
                  <a:pt x="3889" y="5686"/>
                </a:lnTo>
                <a:lnTo>
                  <a:pt x="4293" y="5723"/>
                </a:lnTo>
                <a:lnTo>
                  <a:pt x="5100" y="5723"/>
                </a:lnTo>
                <a:lnTo>
                  <a:pt x="5283" y="5649"/>
                </a:lnTo>
                <a:lnTo>
                  <a:pt x="5503" y="5576"/>
                </a:lnTo>
                <a:lnTo>
                  <a:pt x="5577" y="5539"/>
                </a:lnTo>
                <a:lnTo>
                  <a:pt x="5613" y="5466"/>
                </a:lnTo>
                <a:lnTo>
                  <a:pt x="5613" y="5356"/>
                </a:lnTo>
                <a:lnTo>
                  <a:pt x="5577" y="5282"/>
                </a:lnTo>
                <a:lnTo>
                  <a:pt x="5246" y="4916"/>
                </a:lnTo>
                <a:lnTo>
                  <a:pt x="4880" y="4549"/>
                </a:lnTo>
                <a:lnTo>
                  <a:pt x="4696" y="4365"/>
                </a:lnTo>
                <a:lnTo>
                  <a:pt x="4513" y="4219"/>
                </a:lnTo>
                <a:lnTo>
                  <a:pt x="4293" y="4109"/>
                </a:lnTo>
                <a:lnTo>
                  <a:pt x="4036" y="3999"/>
                </a:lnTo>
                <a:lnTo>
                  <a:pt x="3999" y="3889"/>
                </a:lnTo>
                <a:lnTo>
                  <a:pt x="3963" y="3815"/>
                </a:lnTo>
                <a:lnTo>
                  <a:pt x="3852" y="3742"/>
                </a:lnTo>
                <a:lnTo>
                  <a:pt x="3742" y="3668"/>
                </a:lnTo>
                <a:lnTo>
                  <a:pt x="3376" y="3522"/>
                </a:lnTo>
                <a:lnTo>
                  <a:pt x="3192" y="3448"/>
                </a:lnTo>
                <a:lnTo>
                  <a:pt x="2972" y="3412"/>
                </a:lnTo>
                <a:lnTo>
                  <a:pt x="3412" y="3228"/>
                </a:lnTo>
                <a:lnTo>
                  <a:pt x="3816" y="3045"/>
                </a:lnTo>
                <a:lnTo>
                  <a:pt x="4256" y="2935"/>
                </a:lnTo>
                <a:lnTo>
                  <a:pt x="4696" y="2861"/>
                </a:lnTo>
                <a:lnTo>
                  <a:pt x="5136" y="2788"/>
                </a:lnTo>
                <a:lnTo>
                  <a:pt x="6494" y="2788"/>
                </a:lnTo>
                <a:lnTo>
                  <a:pt x="6567" y="2751"/>
                </a:lnTo>
                <a:lnTo>
                  <a:pt x="6567" y="2678"/>
                </a:lnTo>
                <a:close/>
                <a:moveTo>
                  <a:pt x="5100" y="15590"/>
                </a:moveTo>
                <a:lnTo>
                  <a:pt x="5246" y="15627"/>
                </a:lnTo>
                <a:lnTo>
                  <a:pt x="5503" y="15700"/>
                </a:lnTo>
                <a:lnTo>
                  <a:pt x="5393" y="15737"/>
                </a:lnTo>
                <a:lnTo>
                  <a:pt x="5320" y="15810"/>
                </a:lnTo>
                <a:lnTo>
                  <a:pt x="5246" y="15920"/>
                </a:lnTo>
                <a:lnTo>
                  <a:pt x="5246" y="16030"/>
                </a:lnTo>
                <a:lnTo>
                  <a:pt x="5210" y="16177"/>
                </a:lnTo>
                <a:lnTo>
                  <a:pt x="5246" y="16360"/>
                </a:lnTo>
                <a:lnTo>
                  <a:pt x="5246" y="16434"/>
                </a:lnTo>
                <a:lnTo>
                  <a:pt x="5283" y="16507"/>
                </a:lnTo>
                <a:lnTo>
                  <a:pt x="5356" y="16580"/>
                </a:lnTo>
                <a:lnTo>
                  <a:pt x="5430" y="16617"/>
                </a:lnTo>
                <a:lnTo>
                  <a:pt x="5540" y="16617"/>
                </a:lnTo>
                <a:lnTo>
                  <a:pt x="5870" y="16947"/>
                </a:lnTo>
                <a:lnTo>
                  <a:pt x="6237" y="17167"/>
                </a:lnTo>
                <a:lnTo>
                  <a:pt x="6567" y="17351"/>
                </a:lnTo>
                <a:lnTo>
                  <a:pt x="6750" y="17424"/>
                </a:lnTo>
                <a:lnTo>
                  <a:pt x="3449" y="17387"/>
                </a:lnTo>
                <a:lnTo>
                  <a:pt x="3596" y="17314"/>
                </a:lnTo>
                <a:lnTo>
                  <a:pt x="3926" y="17167"/>
                </a:lnTo>
                <a:lnTo>
                  <a:pt x="4256" y="16984"/>
                </a:lnTo>
                <a:lnTo>
                  <a:pt x="4476" y="16837"/>
                </a:lnTo>
                <a:lnTo>
                  <a:pt x="4696" y="16654"/>
                </a:lnTo>
                <a:lnTo>
                  <a:pt x="4770" y="16690"/>
                </a:lnTo>
                <a:lnTo>
                  <a:pt x="4880" y="16690"/>
                </a:lnTo>
                <a:lnTo>
                  <a:pt x="4953" y="16654"/>
                </a:lnTo>
                <a:lnTo>
                  <a:pt x="5026" y="16580"/>
                </a:lnTo>
                <a:lnTo>
                  <a:pt x="5136" y="16397"/>
                </a:lnTo>
                <a:lnTo>
                  <a:pt x="5210" y="16214"/>
                </a:lnTo>
                <a:lnTo>
                  <a:pt x="5173" y="16103"/>
                </a:lnTo>
                <a:lnTo>
                  <a:pt x="5100" y="16030"/>
                </a:lnTo>
                <a:lnTo>
                  <a:pt x="5063" y="15993"/>
                </a:lnTo>
                <a:lnTo>
                  <a:pt x="5100" y="15773"/>
                </a:lnTo>
                <a:lnTo>
                  <a:pt x="5100" y="15590"/>
                </a:lnTo>
                <a:close/>
                <a:moveTo>
                  <a:pt x="9795" y="0"/>
                </a:moveTo>
                <a:lnTo>
                  <a:pt x="9648" y="74"/>
                </a:lnTo>
                <a:lnTo>
                  <a:pt x="9391" y="110"/>
                </a:lnTo>
                <a:lnTo>
                  <a:pt x="9171" y="220"/>
                </a:lnTo>
                <a:lnTo>
                  <a:pt x="9061" y="294"/>
                </a:lnTo>
                <a:lnTo>
                  <a:pt x="8988" y="404"/>
                </a:lnTo>
                <a:lnTo>
                  <a:pt x="8951" y="514"/>
                </a:lnTo>
                <a:lnTo>
                  <a:pt x="8915" y="661"/>
                </a:lnTo>
                <a:lnTo>
                  <a:pt x="8915" y="771"/>
                </a:lnTo>
                <a:lnTo>
                  <a:pt x="8915" y="881"/>
                </a:lnTo>
                <a:lnTo>
                  <a:pt x="8988" y="1027"/>
                </a:lnTo>
                <a:lnTo>
                  <a:pt x="9025" y="1137"/>
                </a:lnTo>
                <a:lnTo>
                  <a:pt x="8254" y="2348"/>
                </a:lnTo>
                <a:lnTo>
                  <a:pt x="7631" y="2201"/>
                </a:lnTo>
                <a:lnTo>
                  <a:pt x="7007" y="2165"/>
                </a:lnTo>
                <a:lnTo>
                  <a:pt x="6384" y="2165"/>
                </a:lnTo>
                <a:lnTo>
                  <a:pt x="5797" y="2238"/>
                </a:lnTo>
                <a:lnTo>
                  <a:pt x="5650" y="2275"/>
                </a:lnTo>
                <a:lnTo>
                  <a:pt x="5577" y="2385"/>
                </a:lnTo>
                <a:lnTo>
                  <a:pt x="5100" y="2348"/>
                </a:lnTo>
                <a:lnTo>
                  <a:pt x="4623" y="2421"/>
                </a:lnTo>
                <a:lnTo>
                  <a:pt x="4109" y="2495"/>
                </a:lnTo>
                <a:lnTo>
                  <a:pt x="3632" y="2641"/>
                </a:lnTo>
                <a:lnTo>
                  <a:pt x="3192" y="2825"/>
                </a:lnTo>
                <a:lnTo>
                  <a:pt x="2715" y="3045"/>
                </a:lnTo>
                <a:lnTo>
                  <a:pt x="2312" y="3302"/>
                </a:lnTo>
                <a:lnTo>
                  <a:pt x="1945" y="3558"/>
                </a:lnTo>
                <a:lnTo>
                  <a:pt x="1505" y="3925"/>
                </a:lnTo>
                <a:lnTo>
                  <a:pt x="1138" y="4365"/>
                </a:lnTo>
                <a:lnTo>
                  <a:pt x="808" y="4806"/>
                </a:lnTo>
                <a:lnTo>
                  <a:pt x="551" y="5282"/>
                </a:lnTo>
                <a:lnTo>
                  <a:pt x="331" y="5796"/>
                </a:lnTo>
                <a:lnTo>
                  <a:pt x="184" y="6346"/>
                </a:lnTo>
                <a:lnTo>
                  <a:pt x="74" y="6896"/>
                </a:lnTo>
                <a:lnTo>
                  <a:pt x="1" y="7447"/>
                </a:lnTo>
                <a:lnTo>
                  <a:pt x="1" y="7997"/>
                </a:lnTo>
                <a:lnTo>
                  <a:pt x="38" y="8547"/>
                </a:lnTo>
                <a:lnTo>
                  <a:pt x="148" y="9097"/>
                </a:lnTo>
                <a:lnTo>
                  <a:pt x="294" y="9648"/>
                </a:lnTo>
                <a:lnTo>
                  <a:pt x="478" y="10161"/>
                </a:lnTo>
                <a:lnTo>
                  <a:pt x="698" y="10638"/>
                </a:lnTo>
                <a:lnTo>
                  <a:pt x="991" y="11115"/>
                </a:lnTo>
                <a:lnTo>
                  <a:pt x="1358" y="11555"/>
                </a:lnTo>
                <a:lnTo>
                  <a:pt x="1725" y="11958"/>
                </a:lnTo>
                <a:lnTo>
                  <a:pt x="2165" y="12325"/>
                </a:lnTo>
                <a:lnTo>
                  <a:pt x="2679" y="12655"/>
                </a:lnTo>
                <a:lnTo>
                  <a:pt x="3156" y="12912"/>
                </a:lnTo>
                <a:lnTo>
                  <a:pt x="3706" y="13132"/>
                </a:lnTo>
                <a:lnTo>
                  <a:pt x="4256" y="13279"/>
                </a:lnTo>
                <a:lnTo>
                  <a:pt x="4806" y="13389"/>
                </a:lnTo>
                <a:lnTo>
                  <a:pt x="5393" y="13462"/>
                </a:lnTo>
                <a:lnTo>
                  <a:pt x="5943" y="13462"/>
                </a:lnTo>
                <a:lnTo>
                  <a:pt x="6494" y="13426"/>
                </a:lnTo>
                <a:lnTo>
                  <a:pt x="7044" y="13352"/>
                </a:lnTo>
                <a:lnTo>
                  <a:pt x="7594" y="13206"/>
                </a:lnTo>
                <a:lnTo>
                  <a:pt x="8108" y="13022"/>
                </a:lnTo>
                <a:lnTo>
                  <a:pt x="8621" y="12802"/>
                </a:lnTo>
                <a:lnTo>
                  <a:pt x="9098" y="12509"/>
                </a:lnTo>
                <a:lnTo>
                  <a:pt x="9538" y="12215"/>
                </a:lnTo>
                <a:lnTo>
                  <a:pt x="10052" y="11775"/>
                </a:lnTo>
                <a:lnTo>
                  <a:pt x="10492" y="11262"/>
                </a:lnTo>
                <a:lnTo>
                  <a:pt x="10932" y="10711"/>
                </a:lnTo>
                <a:lnTo>
                  <a:pt x="11299" y="10161"/>
                </a:lnTo>
                <a:lnTo>
                  <a:pt x="11629" y="9538"/>
                </a:lnTo>
                <a:lnTo>
                  <a:pt x="11886" y="8914"/>
                </a:lnTo>
                <a:lnTo>
                  <a:pt x="12106" y="8290"/>
                </a:lnTo>
                <a:lnTo>
                  <a:pt x="12179" y="7924"/>
                </a:lnTo>
                <a:lnTo>
                  <a:pt x="12216" y="7593"/>
                </a:lnTo>
                <a:lnTo>
                  <a:pt x="12253" y="7080"/>
                </a:lnTo>
                <a:lnTo>
                  <a:pt x="12216" y="6603"/>
                </a:lnTo>
                <a:lnTo>
                  <a:pt x="12106" y="6126"/>
                </a:lnTo>
                <a:lnTo>
                  <a:pt x="11922" y="5649"/>
                </a:lnTo>
                <a:lnTo>
                  <a:pt x="11739" y="5172"/>
                </a:lnTo>
                <a:lnTo>
                  <a:pt x="11482" y="4732"/>
                </a:lnTo>
                <a:lnTo>
                  <a:pt x="11189" y="4329"/>
                </a:lnTo>
                <a:lnTo>
                  <a:pt x="10859" y="3962"/>
                </a:lnTo>
                <a:lnTo>
                  <a:pt x="10822" y="3852"/>
                </a:lnTo>
                <a:lnTo>
                  <a:pt x="10712" y="3815"/>
                </a:lnTo>
                <a:lnTo>
                  <a:pt x="10272" y="3375"/>
                </a:lnTo>
                <a:lnTo>
                  <a:pt x="10162" y="3302"/>
                </a:lnTo>
                <a:lnTo>
                  <a:pt x="9832" y="3082"/>
                </a:lnTo>
                <a:lnTo>
                  <a:pt x="9501" y="2861"/>
                </a:lnTo>
                <a:lnTo>
                  <a:pt x="9135" y="2678"/>
                </a:lnTo>
                <a:lnTo>
                  <a:pt x="8768" y="2531"/>
                </a:lnTo>
                <a:lnTo>
                  <a:pt x="8804" y="2458"/>
                </a:lnTo>
                <a:lnTo>
                  <a:pt x="8841" y="2421"/>
                </a:lnTo>
                <a:lnTo>
                  <a:pt x="8804" y="2348"/>
                </a:lnTo>
                <a:lnTo>
                  <a:pt x="9171" y="1871"/>
                </a:lnTo>
                <a:lnTo>
                  <a:pt x="9501" y="1394"/>
                </a:lnTo>
                <a:lnTo>
                  <a:pt x="9758" y="1394"/>
                </a:lnTo>
                <a:lnTo>
                  <a:pt x="9868" y="1358"/>
                </a:lnTo>
                <a:lnTo>
                  <a:pt x="9978" y="1284"/>
                </a:lnTo>
                <a:lnTo>
                  <a:pt x="10052" y="1211"/>
                </a:lnTo>
                <a:lnTo>
                  <a:pt x="10602" y="1468"/>
                </a:lnTo>
                <a:lnTo>
                  <a:pt x="11079" y="1798"/>
                </a:lnTo>
                <a:lnTo>
                  <a:pt x="11556" y="2128"/>
                </a:lnTo>
                <a:lnTo>
                  <a:pt x="11996" y="2531"/>
                </a:lnTo>
                <a:lnTo>
                  <a:pt x="12399" y="2972"/>
                </a:lnTo>
                <a:lnTo>
                  <a:pt x="12766" y="3412"/>
                </a:lnTo>
                <a:lnTo>
                  <a:pt x="13060" y="3925"/>
                </a:lnTo>
                <a:lnTo>
                  <a:pt x="13353" y="4439"/>
                </a:lnTo>
                <a:lnTo>
                  <a:pt x="13573" y="4989"/>
                </a:lnTo>
                <a:lnTo>
                  <a:pt x="13757" y="5539"/>
                </a:lnTo>
                <a:lnTo>
                  <a:pt x="13903" y="6126"/>
                </a:lnTo>
                <a:lnTo>
                  <a:pt x="14013" y="6713"/>
                </a:lnTo>
                <a:lnTo>
                  <a:pt x="14087" y="7300"/>
                </a:lnTo>
                <a:lnTo>
                  <a:pt x="14087" y="7887"/>
                </a:lnTo>
                <a:lnTo>
                  <a:pt x="14087" y="8510"/>
                </a:lnTo>
                <a:lnTo>
                  <a:pt x="14013" y="9097"/>
                </a:lnTo>
                <a:lnTo>
                  <a:pt x="13867" y="9758"/>
                </a:lnTo>
                <a:lnTo>
                  <a:pt x="13720" y="10381"/>
                </a:lnTo>
                <a:lnTo>
                  <a:pt x="13463" y="11005"/>
                </a:lnTo>
                <a:lnTo>
                  <a:pt x="13206" y="11592"/>
                </a:lnTo>
                <a:lnTo>
                  <a:pt x="12876" y="12179"/>
                </a:lnTo>
                <a:lnTo>
                  <a:pt x="12473" y="12692"/>
                </a:lnTo>
                <a:lnTo>
                  <a:pt x="12069" y="13206"/>
                </a:lnTo>
                <a:lnTo>
                  <a:pt x="11592" y="13683"/>
                </a:lnTo>
                <a:lnTo>
                  <a:pt x="11079" y="14049"/>
                </a:lnTo>
                <a:lnTo>
                  <a:pt x="10565" y="14416"/>
                </a:lnTo>
                <a:lnTo>
                  <a:pt x="9978" y="14710"/>
                </a:lnTo>
                <a:lnTo>
                  <a:pt x="9391" y="14966"/>
                </a:lnTo>
                <a:lnTo>
                  <a:pt x="8804" y="15150"/>
                </a:lnTo>
                <a:lnTo>
                  <a:pt x="8181" y="15260"/>
                </a:lnTo>
                <a:lnTo>
                  <a:pt x="7557" y="15333"/>
                </a:lnTo>
                <a:lnTo>
                  <a:pt x="6897" y="15370"/>
                </a:lnTo>
                <a:lnTo>
                  <a:pt x="6420" y="15333"/>
                </a:lnTo>
                <a:lnTo>
                  <a:pt x="5943" y="15296"/>
                </a:lnTo>
                <a:lnTo>
                  <a:pt x="5466" y="15186"/>
                </a:lnTo>
                <a:lnTo>
                  <a:pt x="5026" y="15076"/>
                </a:lnTo>
                <a:lnTo>
                  <a:pt x="4549" y="14893"/>
                </a:lnTo>
                <a:lnTo>
                  <a:pt x="4109" y="14673"/>
                </a:lnTo>
                <a:lnTo>
                  <a:pt x="3632" y="14453"/>
                </a:lnTo>
                <a:lnTo>
                  <a:pt x="3669" y="14416"/>
                </a:lnTo>
                <a:lnTo>
                  <a:pt x="3706" y="14343"/>
                </a:lnTo>
                <a:lnTo>
                  <a:pt x="3706" y="14269"/>
                </a:lnTo>
                <a:lnTo>
                  <a:pt x="3706" y="14196"/>
                </a:lnTo>
                <a:lnTo>
                  <a:pt x="3669" y="14123"/>
                </a:lnTo>
                <a:lnTo>
                  <a:pt x="3522" y="14013"/>
                </a:lnTo>
                <a:lnTo>
                  <a:pt x="3376" y="13939"/>
                </a:lnTo>
                <a:lnTo>
                  <a:pt x="3229" y="13903"/>
                </a:lnTo>
                <a:lnTo>
                  <a:pt x="3009" y="13903"/>
                </a:lnTo>
                <a:lnTo>
                  <a:pt x="2899" y="13939"/>
                </a:lnTo>
                <a:lnTo>
                  <a:pt x="2752" y="14013"/>
                </a:lnTo>
                <a:lnTo>
                  <a:pt x="2642" y="14123"/>
                </a:lnTo>
                <a:lnTo>
                  <a:pt x="2605" y="14269"/>
                </a:lnTo>
                <a:lnTo>
                  <a:pt x="2605" y="14416"/>
                </a:lnTo>
                <a:lnTo>
                  <a:pt x="2642" y="14563"/>
                </a:lnTo>
                <a:lnTo>
                  <a:pt x="2715" y="14710"/>
                </a:lnTo>
                <a:lnTo>
                  <a:pt x="2825" y="14820"/>
                </a:lnTo>
                <a:lnTo>
                  <a:pt x="2972" y="14856"/>
                </a:lnTo>
                <a:lnTo>
                  <a:pt x="3119" y="14893"/>
                </a:lnTo>
                <a:lnTo>
                  <a:pt x="3266" y="14856"/>
                </a:lnTo>
                <a:lnTo>
                  <a:pt x="3376" y="14746"/>
                </a:lnTo>
                <a:lnTo>
                  <a:pt x="3522" y="14856"/>
                </a:lnTo>
                <a:lnTo>
                  <a:pt x="4036" y="15150"/>
                </a:lnTo>
                <a:lnTo>
                  <a:pt x="4439" y="15333"/>
                </a:lnTo>
                <a:lnTo>
                  <a:pt x="4806" y="15480"/>
                </a:lnTo>
                <a:lnTo>
                  <a:pt x="4770" y="15553"/>
                </a:lnTo>
                <a:lnTo>
                  <a:pt x="4733" y="15590"/>
                </a:lnTo>
                <a:lnTo>
                  <a:pt x="4659" y="15810"/>
                </a:lnTo>
                <a:lnTo>
                  <a:pt x="4623" y="16030"/>
                </a:lnTo>
                <a:lnTo>
                  <a:pt x="4586" y="16470"/>
                </a:lnTo>
                <a:lnTo>
                  <a:pt x="3963" y="16654"/>
                </a:lnTo>
                <a:lnTo>
                  <a:pt x="3376" y="16910"/>
                </a:lnTo>
                <a:lnTo>
                  <a:pt x="2752" y="17167"/>
                </a:lnTo>
                <a:lnTo>
                  <a:pt x="2128" y="17387"/>
                </a:lnTo>
                <a:lnTo>
                  <a:pt x="2055" y="17424"/>
                </a:lnTo>
                <a:lnTo>
                  <a:pt x="2018" y="17497"/>
                </a:lnTo>
                <a:lnTo>
                  <a:pt x="1982" y="17571"/>
                </a:lnTo>
                <a:lnTo>
                  <a:pt x="1982" y="17644"/>
                </a:lnTo>
                <a:lnTo>
                  <a:pt x="2018" y="17717"/>
                </a:lnTo>
                <a:lnTo>
                  <a:pt x="2055" y="17791"/>
                </a:lnTo>
                <a:lnTo>
                  <a:pt x="2128" y="17828"/>
                </a:lnTo>
                <a:lnTo>
                  <a:pt x="2202" y="17864"/>
                </a:lnTo>
                <a:lnTo>
                  <a:pt x="8401" y="17901"/>
                </a:lnTo>
                <a:lnTo>
                  <a:pt x="8474" y="17901"/>
                </a:lnTo>
                <a:lnTo>
                  <a:pt x="8548" y="17864"/>
                </a:lnTo>
                <a:lnTo>
                  <a:pt x="8621" y="17791"/>
                </a:lnTo>
                <a:lnTo>
                  <a:pt x="8621" y="17717"/>
                </a:lnTo>
                <a:lnTo>
                  <a:pt x="8621" y="17644"/>
                </a:lnTo>
                <a:lnTo>
                  <a:pt x="8621" y="17571"/>
                </a:lnTo>
                <a:lnTo>
                  <a:pt x="8584" y="17497"/>
                </a:lnTo>
                <a:lnTo>
                  <a:pt x="8474" y="17424"/>
                </a:lnTo>
                <a:lnTo>
                  <a:pt x="8108" y="17277"/>
                </a:lnTo>
                <a:lnTo>
                  <a:pt x="7667" y="17167"/>
                </a:lnTo>
                <a:lnTo>
                  <a:pt x="7264" y="17057"/>
                </a:lnTo>
                <a:lnTo>
                  <a:pt x="6860" y="16947"/>
                </a:lnTo>
                <a:lnTo>
                  <a:pt x="6494" y="16764"/>
                </a:lnTo>
                <a:lnTo>
                  <a:pt x="6163" y="16544"/>
                </a:lnTo>
                <a:lnTo>
                  <a:pt x="5907" y="16324"/>
                </a:lnTo>
                <a:lnTo>
                  <a:pt x="5797" y="16214"/>
                </a:lnTo>
                <a:lnTo>
                  <a:pt x="5650" y="16140"/>
                </a:lnTo>
                <a:lnTo>
                  <a:pt x="5650" y="16103"/>
                </a:lnTo>
                <a:lnTo>
                  <a:pt x="5687" y="15920"/>
                </a:lnTo>
                <a:lnTo>
                  <a:pt x="5650" y="15737"/>
                </a:lnTo>
                <a:lnTo>
                  <a:pt x="6127" y="15810"/>
                </a:lnTo>
                <a:lnTo>
                  <a:pt x="6640" y="15847"/>
                </a:lnTo>
                <a:lnTo>
                  <a:pt x="7631" y="15847"/>
                </a:lnTo>
                <a:lnTo>
                  <a:pt x="8218" y="15773"/>
                </a:lnTo>
                <a:lnTo>
                  <a:pt x="8841" y="15627"/>
                </a:lnTo>
                <a:lnTo>
                  <a:pt x="9428" y="15480"/>
                </a:lnTo>
                <a:lnTo>
                  <a:pt x="10015" y="15260"/>
                </a:lnTo>
                <a:lnTo>
                  <a:pt x="10565" y="14966"/>
                </a:lnTo>
                <a:lnTo>
                  <a:pt x="11079" y="14673"/>
                </a:lnTo>
                <a:lnTo>
                  <a:pt x="11592" y="14306"/>
                </a:lnTo>
                <a:lnTo>
                  <a:pt x="12069" y="13903"/>
                </a:lnTo>
                <a:lnTo>
                  <a:pt x="12509" y="13462"/>
                </a:lnTo>
                <a:lnTo>
                  <a:pt x="12913" y="12986"/>
                </a:lnTo>
                <a:lnTo>
                  <a:pt x="13280" y="12472"/>
                </a:lnTo>
                <a:lnTo>
                  <a:pt x="13573" y="11922"/>
                </a:lnTo>
                <a:lnTo>
                  <a:pt x="13867" y="11372"/>
                </a:lnTo>
                <a:lnTo>
                  <a:pt x="14087" y="10785"/>
                </a:lnTo>
                <a:lnTo>
                  <a:pt x="14307" y="10198"/>
                </a:lnTo>
                <a:lnTo>
                  <a:pt x="14417" y="9574"/>
                </a:lnTo>
                <a:lnTo>
                  <a:pt x="14527" y="8951"/>
                </a:lnTo>
                <a:lnTo>
                  <a:pt x="14600" y="8327"/>
                </a:lnTo>
                <a:lnTo>
                  <a:pt x="14600" y="7703"/>
                </a:lnTo>
                <a:lnTo>
                  <a:pt x="14564" y="7080"/>
                </a:lnTo>
                <a:lnTo>
                  <a:pt x="14490" y="6456"/>
                </a:lnTo>
                <a:lnTo>
                  <a:pt x="14380" y="5833"/>
                </a:lnTo>
                <a:lnTo>
                  <a:pt x="14197" y="5209"/>
                </a:lnTo>
                <a:lnTo>
                  <a:pt x="13977" y="4622"/>
                </a:lnTo>
                <a:lnTo>
                  <a:pt x="13720" y="3999"/>
                </a:lnTo>
                <a:lnTo>
                  <a:pt x="13353" y="3412"/>
                </a:lnTo>
                <a:lnTo>
                  <a:pt x="12986" y="2861"/>
                </a:lnTo>
                <a:lnTo>
                  <a:pt x="12509" y="2311"/>
                </a:lnTo>
                <a:lnTo>
                  <a:pt x="12032" y="1834"/>
                </a:lnTo>
                <a:lnTo>
                  <a:pt x="11482" y="1394"/>
                </a:lnTo>
                <a:lnTo>
                  <a:pt x="10895" y="1027"/>
                </a:lnTo>
                <a:lnTo>
                  <a:pt x="10602" y="881"/>
                </a:lnTo>
                <a:lnTo>
                  <a:pt x="10272" y="734"/>
                </a:lnTo>
                <a:lnTo>
                  <a:pt x="10308" y="587"/>
                </a:lnTo>
                <a:lnTo>
                  <a:pt x="10308" y="441"/>
                </a:lnTo>
                <a:lnTo>
                  <a:pt x="10272" y="294"/>
                </a:lnTo>
                <a:lnTo>
                  <a:pt x="10198" y="147"/>
                </a:lnTo>
                <a:lnTo>
                  <a:pt x="10088" y="74"/>
                </a:lnTo>
                <a:lnTo>
                  <a:pt x="9942" y="0"/>
                </a:lnTo>
                <a:close/>
              </a:path>
            </a:pathLst>
          </a:custGeom>
          <a:solidFill>
            <a:srgbClr val="A4C2F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A4C2F4"/>
              </a:solidFill>
              <a:latin typeface="Arial"/>
              <a:ea typeface="Arial"/>
              <a:cs typeface="Arial"/>
              <a:sym typeface="Arial"/>
            </a:endParaRPr>
          </a:p>
        </p:txBody>
      </p:sp>
      <p:sp>
        <p:nvSpPr>
          <p:cNvPr id="970" name="Google Shape;970;p43"/>
          <p:cNvSpPr/>
          <p:nvPr/>
        </p:nvSpPr>
        <p:spPr>
          <a:xfrm>
            <a:off x="8742973" y="4166677"/>
            <a:ext cx="495281" cy="340238"/>
          </a:xfrm>
          <a:custGeom>
            <a:avLst/>
            <a:gdLst/>
            <a:ahLst/>
            <a:cxnLst/>
            <a:rect l="l" t="t" r="r" b="b"/>
            <a:pathLst>
              <a:path w="17461" h="11995" extrusionOk="0">
                <a:moveTo>
                  <a:pt x="9758" y="2238"/>
                </a:moveTo>
                <a:lnTo>
                  <a:pt x="9721" y="2274"/>
                </a:lnTo>
                <a:lnTo>
                  <a:pt x="9648" y="2311"/>
                </a:lnTo>
                <a:lnTo>
                  <a:pt x="9611" y="2458"/>
                </a:lnTo>
                <a:lnTo>
                  <a:pt x="9648" y="2568"/>
                </a:lnTo>
                <a:lnTo>
                  <a:pt x="9721" y="2605"/>
                </a:lnTo>
                <a:lnTo>
                  <a:pt x="9758" y="2641"/>
                </a:lnTo>
                <a:lnTo>
                  <a:pt x="9941" y="2641"/>
                </a:lnTo>
                <a:lnTo>
                  <a:pt x="9978" y="2605"/>
                </a:lnTo>
                <a:lnTo>
                  <a:pt x="10051" y="2531"/>
                </a:lnTo>
                <a:lnTo>
                  <a:pt x="10051" y="2458"/>
                </a:lnTo>
                <a:lnTo>
                  <a:pt x="10051" y="2348"/>
                </a:lnTo>
                <a:lnTo>
                  <a:pt x="9978" y="2274"/>
                </a:lnTo>
                <a:lnTo>
                  <a:pt x="9941" y="2238"/>
                </a:lnTo>
                <a:close/>
                <a:moveTo>
                  <a:pt x="9795" y="3191"/>
                </a:moveTo>
                <a:lnTo>
                  <a:pt x="9721" y="3265"/>
                </a:lnTo>
                <a:lnTo>
                  <a:pt x="9684" y="3301"/>
                </a:lnTo>
                <a:lnTo>
                  <a:pt x="9684" y="3375"/>
                </a:lnTo>
                <a:lnTo>
                  <a:pt x="9684" y="3485"/>
                </a:lnTo>
                <a:lnTo>
                  <a:pt x="9758" y="3522"/>
                </a:lnTo>
                <a:lnTo>
                  <a:pt x="9795" y="3558"/>
                </a:lnTo>
                <a:lnTo>
                  <a:pt x="9941" y="3558"/>
                </a:lnTo>
                <a:lnTo>
                  <a:pt x="9978" y="3522"/>
                </a:lnTo>
                <a:lnTo>
                  <a:pt x="10015" y="3485"/>
                </a:lnTo>
                <a:lnTo>
                  <a:pt x="10051" y="3375"/>
                </a:lnTo>
                <a:lnTo>
                  <a:pt x="10015" y="3301"/>
                </a:lnTo>
                <a:lnTo>
                  <a:pt x="9978" y="3228"/>
                </a:lnTo>
                <a:lnTo>
                  <a:pt x="9941" y="3191"/>
                </a:lnTo>
                <a:close/>
                <a:moveTo>
                  <a:pt x="11519" y="3045"/>
                </a:moveTo>
                <a:lnTo>
                  <a:pt x="11409" y="3081"/>
                </a:lnTo>
                <a:lnTo>
                  <a:pt x="11335" y="3118"/>
                </a:lnTo>
                <a:lnTo>
                  <a:pt x="11298" y="3191"/>
                </a:lnTo>
                <a:lnTo>
                  <a:pt x="11262" y="3265"/>
                </a:lnTo>
                <a:lnTo>
                  <a:pt x="11262" y="3338"/>
                </a:lnTo>
                <a:lnTo>
                  <a:pt x="11262" y="3412"/>
                </a:lnTo>
                <a:lnTo>
                  <a:pt x="11298" y="3485"/>
                </a:lnTo>
                <a:lnTo>
                  <a:pt x="11372" y="3522"/>
                </a:lnTo>
                <a:lnTo>
                  <a:pt x="11445" y="3595"/>
                </a:lnTo>
                <a:lnTo>
                  <a:pt x="11592" y="3595"/>
                </a:lnTo>
                <a:lnTo>
                  <a:pt x="11665" y="3522"/>
                </a:lnTo>
                <a:lnTo>
                  <a:pt x="11702" y="3485"/>
                </a:lnTo>
                <a:lnTo>
                  <a:pt x="11739" y="3412"/>
                </a:lnTo>
                <a:lnTo>
                  <a:pt x="11702" y="3265"/>
                </a:lnTo>
                <a:lnTo>
                  <a:pt x="11702" y="3155"/>
                </a:lnTo>
                <a:lnTo>
                  <a:pt x="11629" y="3081"/>
                </a:lnTo>
                <a:lnTo>
                  <a:pt x="11519" y="3045"/>
                </a:lnTo>
                <a:close/>
                <a:moveTo>
                  <a:pt x="15554" y="1541"/>
                </a:moveTo>
                <a:lnTo>
                  <a:pt x="15407" y="1871"/>
                </a:lnTo>
                <a:lnTo>
                  <a:pt x="15187" y="2164"/>
                </a:lnTo>
                <a:lnTo>
                  <a:pt x="14967" y="2458"/>
                </a:lnTo>
                <a:lnTo>
                  <a:pt x="14710" y="2715"/>
                </a:lnTo>
                <a:lnTo>
                  <a:pt x="14416" y="2935"/>
                </a:lnTo>
                <a:lnTo>
                  <a:pt x="14123" y="3155"/>
                </a:lnTo>
                <a:lnTo>
                  <a:pt x="13536" y="3595"/>
                </a:lnTo>
                <a:lnTo>
                  <a:pt x="13279" y="3265"/>
                </a:lnTo>
                <a:lnTo>
                  <a:pt x="12986" y="2971"/>
                </a:lnTo>
                <a:lnTo>
                  <a:pt x="13096" y="2935"/>
                </a:lnTo>
                <a:lnTo>
                  <a:pt x="13683" y="2531"/>
                </a:lnTo>
                <a:lnTo>
                  <a:pt x="14306" y="2164"/>
                </a:lnTo>
                <a:lnTo>
                  <a:pt x="14930" y="1834"/>
                </a:lnTo>
                <a:lnTo>
                  <a:pt x="15554" y="1541"/>
                </a:lnTo>
                <a:close/>
                <a:moveTo>
                  <a:pt x="8914" y="3228"/>
                </a:moveTo>
                <a:lnTo>
                  <a:pt x="8841" y="3301"/>
                </a:lnTo>
                <a:lnTo>
                  <a:pt x="8804" y="3375"/>
                </a:lnTo>
                <a:lnTo>
                  <a:pt x="8804" y="3485"/>
                </a:lnTo>
                <a:lnTo>
                  <a:pt x="8804" y="3558"/>
                </a:lnTo>
                <a:lnTo>
                  <a:pt x="8877" y="3632"/>
                </a:lnTo>
                <a:lnTo>
                  <a:pt x="8951" y="3668"/>
                </a:lnTo>
                <a:lnTo>
                  <a:pt x="9098" y="3668"/>
                </a:lnTo>
                <a:lnTo>
                  <a:pt x="9134" y="3632"/>
                </a:lnTo>
                <a:lnTo>
                  <a:pt x="9208" y="3558"/>
                </a:lnTo>
                <a:lnTo>
                  <a:pt x="9208" y="3485"/>
                </a:lnTo>
                <a:lnTo>
                  <a:pt x="9208" y="3375"/>
                </a:lnTo>
                <a:lnTo>
                  <a:pt x="9171" y="3338"/>
                </a:lnTo>
                <a:lnTo>
                  <a:pt x="9134" y="3265"/>
                </a:lnTo>
                <a:lnTo>
                  <a:pt x="9061" y="3228"/>
                </a:lnTo>
                <a:close/>
                <a:moveTo>
                  <a:pt x="16324" y="1101"/>
                </a:moveTo>
                <a:lnTo>
                  <a:pt x="16140" y="1541"/>
                </a:lnTo>
                <a:lnTo>
                  <a:pt x="15884" y="1944"/>
                </a:lnTo>
                <a:lnTo>
                  <a:pt x="15590" y="2348"/>
                </a:lnTo>
                <a:lnTo>
                  <a:pt x="15297" y="2751"/>
                </a:lnTo>
                <a:lnTo>
                  <a:pt x="14967" y="3081"/>
                </a:lnTo>
                <a:lnTo>
                  <a:pt x="14600" y="3412"/>
                </a:lnTo>
                <a:lnTo>
                  <a:pt x="13829" y="4072"/>
                </a:lnTo>
                <a:lnTo>
                  <a:pt x="13756" y="3925"/>
                </a:lnTo>
                <a:lnTo>
                  <a:pt x="13976" y="3778"/>
                </a:lnTo>
                <a:lnTo>
                  <a:pt x="14343" y="3558"/>
                </a:lnTo>
                <a:lnTo>
                  <a:pt x="14673" y="3301"/>
                </a:lnTo>
                <a:lnTo>
                  <a:pt x="15003" y="3008"/>
                </a:lnTo>
                <a:lnTo>
                  <a:pt x="15297" y="2715"/>
                </a:lnTo>
                <a:lnTo>
                  <a:pt x="15554" y="2384"/>
                </a:lnTo>
                <a:lnTo>
                  <a:pt x="15774" y="2018"/>
                </a:lnTo>
                <a:lnTo>
                  <a:pt x="15957" y="1651"/>
                </a:lnTo>
                <a:lnTo>
                  <a:pt x="16104" y="1211"/>
                </a:lnTo>
                <a:lnTo>
                  <a:pt x="16104" y="1137"/>
                </a:lnTo>
                <a:lnTo>
                  <a:pt x="16324" y="1101"/>
                </a:lnTo>
                <a:close/>
                <a:moveTo>
                  <a:pt x="10528" y="3962"/>
                </a:moveTo>
                <a:lnTo>
                  <a:pt x="10455" y="3998"/>
                </a:lnTo>
                <a:lnTo>
                  <a:pt x="10381" y="4072"/>
                </a:lnTo>
                <a:lnTo>
                  <a:pt x="10381" y="4108"/>
                </a:lnTo>
                <a:lnTo>
                  <a:pt x="10345" y="4219"/>
                </a:lnTo>
                <a:lnTo>
                  <a:pt x="10381" y="4329"/>
                </a:lnTo>
                <a:lnTo>
                  <a:pt x="10455" y="4402"/>
                </a:lnTo>
                <a:lnTo>
                  <a:pt x="10491" y="4439"/>
                </a:lnTo>
                <a:lnTo>
                  <a:pt x="10638" y="4439"/>
                </a:lnTo>
                <a:lnTo>
                  <a:pt x="10748" y="4365"/>
                </a:lnTo>
                <a:lnTo>
                  <a:pt x="10785" y="4292"/>
                </a:lnTo>
                <a:lnTo>
                  <a:pt x="10822" y="4219"/>
                </a:lnTo>
                <a:lnTo>
                  <a:pt x="10785" y="4108"/>
                </a:lnTo>
                <a:lnTo>
                  <a:pt x="10748" y="4072"/>
                </a:lnTo>
                <a:lnTo>
                  <a:pt x="10712" y="3998"/>
                </a:lnTo>
                <a:lnTo>
                  <a:pt x="10675" y="3962"/>
                </a:lnTo>
                <a:close/>
                <a:moveTo>
                  <a:pt x="16434" y="477"/>
                </a:moveTo>
                <a:lnTo>
                  <a:pt x="16617" y="514"/>
                </a:lnTo>
                <a:lnTo>
                  <a:pt x="16764" y="587"/>
                </a:lnTo>
                <a:lnTo>
                  <a:pt x="16837" y="734"/>
                </a:lnTo>
                <a:lnTo>
                  <a:pt x="16911" y="880"/>
                </a:lnTo>
                <a:lnTo>
                  <a:pt x="16947" y="1064"/>
                </a:lnTo>
                <a:lnTo>
                  <a:pt x="16947" y="1247"/>
                </a:lnTo>
                <a:lnTo>
                  <a:pt x="16911" y="1541"/>
                </a:lnTo>
                <a:lnTo>
                  <a:pt x="16764" y="1871"/>
                </a:lnTo>
                <a:lnTo>
                  <a:pt x="16544" y="2128"/>
                </a:lnTo>
                <a:lnTo>
                  <a:pt x="16104" y="2641"/>
                </a:lnTo>
                <a:lnTo>
                  <a:pt x="15077" y="3668"/>
                </a:lnTo>
                <a:lnTo>
                  <a:pt x="14086" y="4549"/>
                </a:lnTo>
                <a:lnTo>
                  <a:pt x="14013" y="4402"/>
                </a:lnTo>
                <a:lnTo>
                  <a:pt x="14123" y="4329"/>
                </a:lnTo>
                <a:lnTo>
                  <a:pt x="14967" y="3632"/>
                </a:lnTo>
                <a:lnTo>
                  <a:pt x="15370" y="3228"/>
                </a:lnTo>
                <a:lnTo>
                  <a:pt x="15737" y="2825"/>
                </a:lnTo>
                <a:lnTo>
                  <a:pt x="16067" y="2384"/>
                </a:lnTo>
                <a:lnTo>
                  <a:pt x="16361" y="1908"/>
                </a:lnTo>
                <a:lnTo>
                  <a:pt x="16617" y="1431"/>
                </a:lnTo>
                <a:lnTo>
                  <a:pt x="16764" y="880"/>
                </a:lnTo>
                <a:lnTo>
                  <a:pt x="16764" y="770"/>
                </a:lnTo>
                <a:lnTo>
                  <a:pt x="16727" y="697"/>
                </a:lnTo>
                <a:lnTo>
                  <a:pt x="16654" y="660"/>
                </a:lnTo>
                <a:lnTo>
                  <a:pt x="16544" y="660"/>
                </a:lnTo>
                <a:lnTo>
                  <a:pt x="15920" y="770"/>
                </a:lnTo>
                <a:lnTo>
                  <a:pt x="15333" y="954"/>
                </a:lnTo>
                <a:lnTo>
                  <a:pt x="15333" y="954"/>
                </a:lnTo>
                <a:lnTo>
                  <a:pt x="15590" y="807"/>
                </a:lnTo>
                <a:lnTo>
                  <a:pt x="15884" y="660"/>
                </a:lnTo>
                <a:lnTo>
                  <a:pt x="16177" y="550"/>
                </a:lnTo>
                <a:lnTo>
                  <a:pt x="16434" y="477"/>
                </a:lnTo>
                <a:close/>
                <a:moveTo>
                  <a:pt x="9354" y="4182"/>
                </a:moveTo>
                <a:lnTo>
                  <a:pt x="9208" y="4255"/>
                </a:lnTo>
                <a:lnTo>
                  <a:pt x="9134" y="4365"/>
                </a:lnTo>
                <a:lnTo>
                  <a:pt x="9134" y="4439"/>
                </a:lnTo>
                <a:lnTo>
                  <a:pt x="9171" y="4512"/>
                </a:lnTo>
                <a:lnTo>
                  <a:pt x="9208" y="4585"/>
                </a:lnTo>
                <a:lnTo>
                  <a:pt x="9281" y="4622"/>
                </a:lnTo>
                <a:lnTo>
                  <a:pt x="9428" y="4622"/>
                </a:lnTo>
                <a:lnTo>
                  <a:pt x="9538" y="4585"/>
                </a:lnTo>
                <a:lnTo>
                  <a:pt x="9611" y="4475"/>
                </a:lnTo>
                <a:lnTo>
                  <a:pt x="9648" y="4402"/>
                </a:lnTo>
                <a:lnTo>
                  <a:pt x="9648" y="4292"/>
                </a:lnTo>
                <a:lnTo>
                  <a:pt x="9611" y="4255"/>
                </a:lnTo>
                <a:lnTo>
                  <a:pt x="9538" y="4182"/>
                </a:lnTo>
                <a:close/>
                <a:moveTo>
                  <a:pt x="13243" y="6566"/>
                </a:moveTo>
                <a:lnTo>
                  <a:pt x="13169" y="6639"/>
                </a:lnTo>
                <a:lnTo>
                  <a:pt x="13133" y="6713"/>
                </a:lnTo>
                <a:lnTo>
                  <a:pt x="13133" y="6860"/>
                </a:lnTo>
                <a:lnTo>
                  <a:pt x="13133" y="6933"/>
                </a:lnTo>
                <a:lnTo>
                  <a:pt x="13206" y="6970"/>
                </a:lnTo>
                <a:lnTo>
                  <a:pt x="13316" y="7006"/>
                </a:lnTo>
                <a:lnTo>
                  <a:pt x="13463" y="6970"/>
                </a:lnTo>
                <a:lnTo>
                  <a:pt x="13536" y="6933"/>
                </a:lnTo>
                <a:lnTo>
                  <a:pt x="13536" y="6860"/>
                </a:lnTo>
                <a:lnTo>
                  <a:pt x="13573" y="6750"/>
                </a:lnTo>
                <a:lnTo>
                  <a:pt x="13536" y="6676"/>
                </a:lnTo>
                <a:lnTo>
                  <a:pt x="13463" y="6603"/>
                </a:lnTo>
                <a:lnTo>
                  <a:pt x="13316" y="6566"/>
                </a:lnTo>
                <a:close/>
                <a:moveTo>
                  <a:pt x="12216" y="7300"/>
                </a:moveTo>
                <a:lnTo>
                  <a:pt x="12105" y="7336"/>
                </a:lnTo>
                <a:lnTo>
                  <a:pt x="12032" y="7410"/>
                </a:lnTo>
                <a:lnTo>
                  <a:pt x="11995" y="7520"/>
                </a:lnTo>
                <a:lnTo>
                  <a:pt x="11995" y="7630"/>
                </a:lnTo>
                <a:lnTo>
                  <a:pt x="12032" y="7703"/>
                </a:lnTo>
                <a:lnTo>
                  <a:pt x="12105" y="7777"/>
                </a:lnTo>
                <a:lnTo>
                  <a:pt x="12216" y="7777"/>
                </a:lnTo>
                <a:lnTo>
                  <a:pt x="12289" y="7740"/>
                </a:lnTo>
                <a:lnTo>
                  <a:pt x="12362" y="7703"/>
                </a:lnTo>
                <a:lnTo>
                  <a:pt x="12436" y="7630"/>
                </a:lnTo>
                <a:lnTo>
                  <a:pt x="12436" y="7520"/>
                </a:lnTo>
                <a:lnTo>
                  <a:pt x="12436" y="7410"/>
                </a:lnTo>
                <a:lnTo>
                  <a:pt x="12326" y="7336"/>
                </a:lnTo>
                <a:lnTo>
                  <a:pt x="12216" y="7300"/>
                </a:lnTo>
                <a:close/>
                <a:moveTo>
                  <a:pt x="12729" y="8033"/>
                </a:moveTo>
                <a:lnTo>
                  <a:pt x="12656" y="8107"/>
                </a:lnTo>
                <a:lnTo>
                  <a:pt x="12656" y="8143"/>
                </a:lnTo>
                <a:lnTo>
                  <a:pt x="12619" y="8253"/>
                </a:lnTo>
                <a:lnTo>
                  <a:pt x="12619" y="8400"/>
                </a:lnTo>
                <a:lnTo>
                  <a:pt x="12656" y="8437"/>
                </a:lnTo>
                <a:lnTo>
                  <a:pt x="12692" y="8474"/>
                </a:lnTo>
                <a:lnTo>
                  <a:pt x="12729" y="8474"/>
                </a:lnTo>
                <a:lnTo>
                  <a:pt x="12802" y="8510"/>
                </a:lnTo>
                <a:lnTo>
                  <a:pt x="12912" y="8474"/>
                </a:lnTo>
                <a:lnTo>
                  <a:pt x="12986" y="8437"/>
                </a:lnTo>
                <a:lnTo>
                  <a:pt x="13022" y="8400"/>
                </a:lnTo>
                <a:lnTo>
                  <a:pt x="13022" y="8253"/>
                </a:lnTo>
                <a:lnTo>
                  <a:pt x="13022" y="8180"/>
                </a:lnTo>
                <a:lnTo>
                  <a:pt x="12949" y="8107"/>
                </a:lnTo>
                <a:lnTo>
                  <a:pt x="12912" y="8033"/>
                </a:lnTo>
                <a:close/>
                <a:moveTo>
                  <a:pt x="10051" y="2128"/>
                </a:moveTo>
                <a:lnTo>
                  <a:pt x="10455" y="2164"/>
                </a:lnTo>
                <a:lnTo>
                  <a:pt x="10858" y="2238"/>
                </a:lnTo>
                <a:lnTo>
                  <a:pt x="11262" y="2348"/>
                </a:lnTo>
                <a:lnTo>
                  <a:pt x="11225" y="2458"/>
                </a:lnTo>
                <a:lnTo>
                  <a:pt x="11262" y="2568"/>
                </a:lnTo>
                <a:lnTo>
                  <a:pt x="11335" y="2641"/>
                </a:lnTo>
                <a:lnTo>
                  <a:pt x="11445" y="2715"/>
                </a:lnTo>
                <a:lnTo>
                  <a:pt x="11629" y="2715"/>
                </a:lnTo>
                <a:lnTo>
                  <a:pt x="11775" y="2788"/>
                </a:lnTo>
                <a:lnTo>
                  <a:pt x="12105" y="2935"/>
                </a:lnTo>
                <a:lnTo>
                  <a:pt x="12179" y="2971"/>
                </a:lnTo>
                <a:lnTo>
                  <a:pt x="12252" y="3008"/>
                </a:lnTo>
                <a:lnTo>
                  <a:pt x="12472" y="3191"/>
                </a:lnTo>
                <a:lnTo>
                  <a:pt x="12692" y="3412"/>
                </a:lnTo>
                <a:lnTo>
                  <a:pt x="13096" y="3852"/>
                </a:lnTo>
                <a:lnTo>
                  <a:pt x="11482" y="4842"/>
                </a:lnTo>
                <a:lnTo>
                  <a:pt x="9868" y="5796"/>
                </a:lnTo>
                <a:lnTo>
                  <a:pt x="6090" y="8070"/>
                </a:lnTo>
                <a:lnTo>
                  <a:pt x="5209" y="8620"/>
                </a:lnTo>
                <a:lnTo>
                  <a:pt x="5356" y="8327"/>
                </a:lnTo>
                <a:lnTo>
                  <a:pt x="5649" y="7960"/>
                </a:lnTo>
                <a:lnTo>
                  <a:pt x="5943" y="7557"/>
                </a:lnTo>
                <a:lnTo>
                  <a:pt x="5906" y="7483"/>
                </a:lnTo>
                <a:lnTo>
                  <a:pt x="5870" y="7483"/>
                </a:lnTo>
                <a:lnTo>
                  <a:pt x="5686" y="7593"/>
                </a:lnTo>
                <a:lnTo>
                  <a:pt x="5539" y="7740"/>
                </a:lnTo>
                <a:lnTo>
                  <a:pt x="5209" y="8070"/>
                </a:lnTo>
                <a:lnTo>
                  <a:pt x="4989" y="8437"/>
                </a:lnTo>
                <a:lnTo>
                  <a:pt x="4769" y="8840"/>
                </a:lnTo>
                <a:lnTo>
                  <a:pt x="4732" y="8877"/>
                </a:lnTo>
                <a:lnTo>
                  <a:pt x="4622" y="8584"/>
                </a:lnTo>
                <a:lnTo>
                  <a:pt x="4916" y="8107"/>
                </a:lnTo>
                <a:lnTo>
                  <a:pt x="5283" y="7630"/>
                </a:lnTo>
                <a:lnTo>
                  <a:pt x="5649" y="7190"/>
                </a:lnTo>
                <a:lnTo>
                  <a:pt x="6016" y="6786"/>
                </a:lnTo>
                <a:lnTo>
                  <a:pt x="6016" y="6750"/>
                </a:lnTo>
                <a:lnTo>
                  <a:pt x="6016" y="6713"/>
                </a:lnTo>
                <a:lnTo>
                  <a:pt x="5943" y="6713"/>
                </a:lnTo>
                <a:lnTo>
                  <a:pt x="5539" y="7043"/>
                </a:lnTo>
                <a:lnTo>
                  <a:pt x="5173" y="7410"/>
                </a:lnTo>
                <a:lnTo>
                  <a:pt x="4842" y="7777"/>
                </a:lnTo>
                <a:lnTo>
                  <a:pt x="4512" y="8180"/>
                </a:lnTo>
                <a:lnTo>
                  <a:pt x="4476" y="7923"/>
                </a:lnTo>
                <a:lnTo>
                  <a:pt x="4439" y="7667"/>
                </a:lnTo>
                <a:lnTo>
                  <a:pt x="4659" y="7336"/>
                </a:lnTo>
                <a:lnTo>
                  <a:pt x="4879" y="7080"/>
                </a:lnTo>
                <a:lnTo>
                  <a:pt x="5686" y="6016"/>
                </a:lnTo>
                <a:lnTo>
                  <a:pt x="5723" y="5943"/>
                </a:lnTo>
                <a:lnTo>
                  <a:pt x="5686" y="5906"/>
                </a:lnTo>
                <a:lnTo>
                  <a:pt x="5576" y="5906"/>
                </a:lnTo>
                <a:lnTo>
                  <a:pt x="5283" y="6199"/>
                </a:lnTo>
                <a:lnTo>
                  <a:pt x="4953" y="6529"/>
                </a:lnTo>
                <a:lnTo>
                  <a:pt x="4402" y="7153"/>
                </a:lnTo>
                <a:lnTo>
                  <a:pt x="4402" y="6529"/>
                </a:lnTo>
                <a:lnTo>
                  <a:pt x="4622" y="6199"/>
                </a:lnTo>
                <a:lnTo>
                  <a:pt x="4953" y="5759"/>
                </a:lnTo>
                <a:lnTo>
                  <a:pt x="5136" y="5502"/>
                </a:lnTo>
                <a:lnTo>
                  <a:pt x="5246" y="5392"/>
                </a:lnTo>
                <a:lnTo>
                  <a:pt x="5393" y="5319"/>
                </a:lnTo>
                <a:lnTo>
                  <a:pt x="5429" y="5319"/>
                </a:lnTo>
                <a:lnTo>
                  <a:pt x="5429" y="5282"/>
                </a:lnTo>
                <a:lnTo>
                  <a:pt x="5393" y="5246"/>
                </a:lnTo>
                <a:lnTo>
                  <a:pt x="5393" y="5209"/>
                </a:lnTo>
                <a:lnTo>
                  <a:pt x="5173" y="5209"/>
                </a:lnTo>
                <a:lnTo>
                  <a:pt x="5063" y="5282"/>
                </a:lnTo>
                <a:lnTo>
                  <a:pt x="4953" y="5356"/>
                </a:lnTo>
                <a:lnTo>
                  <a:pt x="4769" y="5539"/>
                </a:lnTo>
                <a:lnTo>
                  <a:pt x="4622" y="5722"/>
                </a:lnTo>
                <a:lnTo>
                  <a:pt x="4476" y="5869"/>
                </a:lnTo>
                <a:lnTo>
                  <a:pt x="4586" y="5466"/>
                </a:lnTo>
                <a:lnTo>
                  <a:pt x="4732" y="5062"/>
                </a:lnTo>
                <a:lnTo>
                  <a:pt x="4879" y="4842"/>
                </a:lnTo>
                <a:lnTo>
                  <a:pt x="5026" y="4622"/>
                </a:lnTo>
                <a:lnTo>
                  <a:pt x="5209" y="4402"/>
                </a:lnTo>
                <a:lnTo>
                  <a:pt x="5393" y="4219"/>
                </a:lnTo>
                <a:lnTo>
                  <a:pt x="5796" y="3852"/>
                </a:lnTo>
                <a:lnTo>
                  <a:pt x="6236" y="3522"/>
                </a:lnTo>
                <a:lnTo>
                  <a:pt x="6677" y="3228"/>
                </a:lnTo>
                <a:lnTo>
                  <a:pt x="7117" y="2935"/>
                </a:lnTo>
                <a:lnTo>
                  <a:pt x="7594" y="2715"/>
                </a:lnTo>
                <a:lnTo>
                  <a:pt x="8070" y="2494"/>
                </a:lnTo>
                <a:lnTo>
                  <a:pt x="8474" y="2348"/>
                </a:lnTo>
                <a:lnTo>
                  <a:pt x="8841" y="2238"/>
                </a:lnTo>
                <a:lnTo>
                  <a:pt x="9244" y="2164"/>
                </a:lnTo>
                <a:lnTo>
                  <a:pt x="9648" y="2128"/>
                </a:lnTo>
                <a:close/>
                <a:moveTo>
                  <a:pt x="13316" y="4219"/>
                </a:moveTo>
                <a:lnTo>
                  <a:pt x="13426" y="4365"/>
                </a:lnTo>
                <a:lnTo>
                  <a:pt x="12582" y="5026"/>
                </a:lnTo>
                <a:lnTo>
                  <a:pt x="11702" y="5649"/>
                </a:lnTo>
                <a:lnTo>
                  <a:pt x="10785" y="6273"/>
                </a:lnTo>
                <a:lnTo>
                  <a:pt x="9868" y="6860"/>
                </a:lnTo>
                <a:lnTo>
                  <a:pt x="8877" y="7446"/>
                </a:lnTo>
                <a:lnTo>
                  <a:pt x="7887" y="8033"/>
                </a:lnTo>
                <a:lnTo>
                  <a:pt x="6860" y="8584"/>
                </a:lnTo>
                <a:lnTo>
                  <a:pt x="5796" y="9097"/>
                </a:lnTo>
                <a:lnTo>
                  <a:pt x="4989" y="9464"/>
                </a:lnTo>
                <a:lnTo>
                  <a:pt x="4916" y="9317"/>
                </a:lnTo>
                <a:lnTo>
                  <a:pt x="4953" y="9207"/>
                </a:lnTo>
                <a:lnTo>
                  <a:pt x="6053" y="8584"/>
                </a:lnTo>
                <a:lnTo>
                  <a:pt x="10198" y="6089"/>
                </a:lnTo>
                <a:lnTo>
                  <a:pt x="11775" y="5136"/>
                </a:lnTo>
                <a:lnTo>
                  <a:pt x="13316" y="4219"/>
                </a:lnTo>
                <a:close/>
                <a:moveTo>
                  <a:pt x="3962" y="7960"/>
                </a:moveTo>
                <a:lnTo>
                  <a:pt x="3999" y="8070"/>
                </a:lnTo>
                <a:lnTo>
                  <a:pt x="3999" y="8107"/>
                </a:lnTo>
                <a:lnTo>
                  <a:pt x="4146" y="8694"/>
                </a:lnTo>
                <a:lnTo>
                  <a:pt x="3962" y="9024"/>
                </a:lnTo>
                <a:lnTo>
                  <a:pt x="3925" y="9097"/>
                </a:lnTo>
                <a:lnTo>
                  <a:pt x="3925" y="9134"/>
                </a:lnTo>
                <a:lnTo>
                  <a:pt x="3999" y="9244"/>
                </a:lnTo>
                <a:lnTo>
                  <a:pt x="3339" y="9501"/>
                </a:lnTo>
                <a:lnTo>
                  <a:pt x="3008" y="9611"/>
                </a:lnTo>
                <a:lnTo>
                  <a:pt x="2642" y="9684"/>
                </a:lnTo>
                <a:lnTo>
                  <a:pt x="2898" y="9171"/>
                </a:lnTo>
                <a:lnTo>
                  <a:pt x="3229" y="8694"/>
                </a:lnTo>
                <a:lnTo>
                  <a:pt x="3559" y="8327"/>
                </a:lnTo>
                <a:lnTo>
                  <a:pt x="3962" y="7960"/>
                </a:lnTo>
                <a:close/>
                <a:moveTo>
                  <a:pt x="13609" y="4732"/>
                </a:moveTo>
                <a:lnTo>
                  <a:pt x="13683" y="4915"/>
                </a:lnTo>
                <a:lnTo>
                  <a:pt x="12986" y="5502"/>
                </a:lnTo>
                <a:lnTo>
                  <a:pt x="12105" y="6199"/>
                </a:lnTo>
                <a:lnTo>
                  <a:pt x="11225" y="6823"/>
                </a:lnTo>
                <a:lnTo>
                  <a:pt x="10308" y="7446"/>
                </a:lnTo>
                <a:lnTo>
                  <a:pt x="9354" y="8033"/>
                </a:lnTo>
                <a:lnTo>
                  <a:pt x="8401" y="8584"/>
                </a:lnTo>
                <a:lnTo>
                  <a:pt x="7447" y="9097"/>
                </a:lnTo>
                <a:lnTo>
                  <a:pt x="6456" y="9574"/>
                </a:lnTo>
                <a:lnTo>
                  <a:pt x="5429" y="10014"/>
                </a:lnTo>
                <a:lnTo>
                  <a:pt x="5246" y="9794"/>
                </a:lnTo>
                <a:lnTo>
                  <a:pt x="5466" y="9684"/>
                </a:lnTo>
                <a:lnTo>
                  <a:pt x="6603" y="9134"/>
                </a:lnTo>
                <a:lnTo>
                  <a:pt x="7740" y="8547"/>
                </a:lnTo>
                <a:lnTo>
                  <a:pt x="8877" y="7923"/>
                </a:lnTo>
                <a:lnTo>
                  <a:pt x="9978" y="7263"/>
                </a:lnTo>
                <a:lnTo>
                  <a:pt x="10895" y="6676"/>
                </a:lnTo>
                <a:lnTo>
                  <a:pt x="11812" y="6053"/>
                </a:lnTo>
                <a:lnTo>
                  <a:pt x="12729" y="5392"/>
                </a:lnTo>
                <a:lnTo>
                  <a:pt x="13609" y="4732"/>
                </a:lnTo>
                <a:close/>
                <a:moveTo>
                  <a:pt x="11995" y="9721"/>
                </a:moveTo>
                <a:lnTo>
                  <a:pt x="12472" y="9831"/>
                </a:lnTo>
                <a:lnTo>
                  <a:pt x="12436" y="9867"/>
                </a:lnTo>
                <a:lnTo>
                  <a:pt x="12032" y="10271"/>
                </a:lnTo>
                <a:lnTo>
                  <a:pt x="12032" y="10198"/>
                </a:lnTo>
                <a:lnTo>
                  <a:pt x="11995" y="9721"/>
                </a:lnTo>
                <a:close/>
                <a:moveTo>
                  <a:pt x="2715" y="8804"/>
                </a:moveTo>
                <a:lnTo>
                  <a:pt x="2422" y="9317"/>
                </a:lnTo>
                <a:lnTo>
                  <a:pt x="2165" y="9867"/>
                </a:lnTo>
                <a:lnTo>
                  <a:pt x="2165" y="9941"/>
                </a:lnTo>
                <a:lnTo>
                  <a:pt x="2201" y="10051"/>
                </a:lnTo>
                <a:lnTo>
                  <a:pt x="2275" y="10088"/>
                </a:lnTo>
                <a:lnTo>
                  <a:pt x="2348" y="10124"/>
                </a:lnTo>
                <a:lnTo>
                  <a:pt x="2898" y="10014"/>
                </a:lnTo>
                <a:lnTo>
                  <a:pt x="3449" y="9867"/>
                </a:lnTo>
                <a:lnTo>
                  <a:pt x="3925" y="9684"/>
                </a:lnTo>
                <a:lnTo>
                  <a:pt x="4439" y="9464"/>
                </a:lnTo>
                <a:lnTo>
                  <a:pt x="4549" y="9684"/>
                </a:lnTo>
                <a:lnTo>
                  <a:pt x="3559" y="10124"/>
                </a:lnTo>
                <a:lnTo>
                  <a:pt x="3082" y="10308"/>
                </a:lnTo>
                <a:lnTo>
                  <a:pt x="2568" y="10528"/>
                </a:lnTo>
                <a:lnTo>
                  <a:pt x="2275" y="10638"/>
                </a:lnTo>
                <a:lnTo>
                  <a:pt x="2018" y="10674"/>
                </a:lnTo>
                <a:lnTo>
                  <a:pt x="1761" y="10711"/>
                </a:lnTo>
                <a:lnTo>
                  <a:pt x="1468" y="10711"/>
                </a:lnTo>
                <a:lnTo>
                  <a:pt x="2091" y="9794"/>
                </a:lnTo>
                <a:lnTo>
                  <a:pt x="2348" y="9317"/>
                </a:lnTo>
                <a:lnTo>
                  <a:pt x="2642" y="8877"/>
                </a:lnTo>
                <a:lnTo>
                  <a:pt x="2715" y="8804"/>
                </a:lnTo>
                <a:close/>
                <a:moveTo>
                  <a:pt x="13829" y="5429"/>
                </a:moveTo>
                <a:lnTo>
                  <a:pt x="13940" y="5943"/>
                </a:lnTo>
                <a:lnTo>
                  <a:pt x="13940" y="6456"/>
                </a:lnTo>
                <a:lnTo>
                  <a:pt x="13940" y="6896"/>
                </a:lnTo>
                <a:lnTo>
                  <a:pt x="13866" y="7336"/>
                </a:lnTo>
                <a:lnTo>
                  <a:pt x="13756" y="7740"/>
                </a:lnTo>
                <a:lnTo>
                  <a:pt x="13609" y="8143"/>
                </a:lnTo>
                <a:lnTo>
                  <a:pt x="13426" y="8547"/>
                </a:lnTo>
                <a:lnTo>
                  <a:pt x="13206" y="8914"/>
                </a:lnTo>
                <a:lnTo>
                  <a:pt x="12949" y="9281"/>
                </a:lnTo>
                <a:lnTo>
                  <a:pt x="12656" y="9647"/>
                </a:lnTo>
                <a:lnTo>
                  <a:pt x="12289" y="9611"/>
                </a:lnTo>
                <a:lnTo>
                  <a:pt x="11922" y="9537"/>
                </a:lnTo>
                <a:lnTo>
                  <a:pt x="11849" y="9574"/>
                </a:lnTo>
                <a:lnTo>
                  <a:pt x="11812" y="9574"/>
                </a:lnTo>
                <a:lnTo>
                  <a:pt x="11775" y="9647"/>
                </a:lnTo>
                <a:lnTo>
                  <a:pt x="11702" y="10418"/>
                </a:lnTo>
                <a:lnTo>
                  <a:pt x="11702" y="10491"/>
                </a:lnTo>
                <a:lnTo>
                  <a:pt x="11409" y="10711"/>
                </a:lnTo>
                <a:lnTo>
                  <a:pt x="11188" y="10821"/>
                </a:lnTo>
                <a:lnTo>
                  <a:pt x="11152" y="10858"/>
                </a:lnTo>
                <a:lnTo>
                  <a:pt x="11042" y="10931"/>
                </a:lnTo>
                <a:lnTo>
                  <a:pt x="11042" y="10564"/>
                </a:lnTo>
                <a:lnTo>
                  <a:pt x="11115" y="10198"/>
                </a:lnTo>
                <a:lnTo>
                  <a:pt x="11188" y="9867"/>
                </a:lnTo>
                <a:lnTo>
                  <a:pt x="11298" y="9501"/>
                </a:lnTo>
                <a:lnTo>
                  <a:pt x="11298" y="9464"/>
                </a:lnTo>
                <a:lnTo>
                  <a:pt x="11262" y="9427"/>
                </a:lnTo>
                <a:lnTo>
                  <a:pt x="11225" y="9427"/>
                </a:lnTo>
                <a:lnTo>
                  <a:pt x="11188" y="9464"/>
                </a:lnTo>
                <a:lnTo>
                  <a:pt x="11078" y="9647"/>
                </a:lnTo>
                <a:lnTo>
                  <a:pt x="10968" y="9831"/>
                </a:lnTo>
                <a:lnTo>
                  <a:pt x="10785" y="10234"/>
                </a:lnTo>
                <a:lnTo>
                  <a:pt x="10712" y="10638"/>
                </a:lnTo>
                <a:lnTo>
                  <a:pt x="10712" y="11078"/>
                </a:lnTo>
                <a:lnTo>
                  <a:pt x="10271" y="11261"/>
                </a:lnTo>
                <a:lnTo>
                  <a:pt x="9831" y="11371"/>
                </a:lnTo>
                <a:lnTo>
                  <a:pt x="9868" y="11005"/>
                </a:lnTo>
                <a:lnTo>
                  <a:pt x="9978" y="10638"/>
                </a:lnTo>
                <a:lnTo>
                  <a:pt x="10051" y="10344"/>
                </a:lnTo>
                <a:lnTo>
                  <a:pt x="10161" y="10088"/>
                </a:lnTo>
                <a:lnTo>
                  <a:pt x="10418" y="9574"/>
                </a:lnTo>
                <a:lnTo>
                  <a:pt x="10418" y="9537"/>
                </a:lnTo>
                <a:lnTo>
                  <a:pt x="10381" y="9501"/>
                </a:lnTo>
                <a:lnTo>
                  <a:pt x="10345" y="9501"/>
                </a:lnTo>
                <a:lnTo>
                  <a:pt x="10345" y="9537"/>
                </a:lnTo>
                <a:lnTo>
                  <a:pt x="10015" y="9941"/>
                </a:lnTo>
                <a:lnTo>
                  <a:pt x="9758" y="10418"/>
                </a:lnTo>
                <a:lnTo>
                  <a:pt x="9538" y="10895"/>
                </a:lnTo>
                <a:lnTo>
                  <a:pt x="9501" y="11151"/>
                </a:lnTo>
                <a:lnTo>
                  <a:pt x="9428" y="11408"/>
                </a:lnTo>
                <a:lnTo>
                  <a:pt x="8951" y="11408"/>
                </a:lnTo>
                <a:lnTo>
                  <a:pt x="8951" y="11261"/>
                </a:lnTo>
                <a:lnTo>
                  <a:pt x="8914" y="11225"/>
                </a:lnTo>
                <a:lnTo>
                  <a:pt x="8877" y="11188"/>
                </a:lnTo>
                <a:lnTo>
                  <a:pt x="8841" y="11188"/>
                </a:lnTo>
                <a:lnTo>
                  <a:pt x="8804" y="11225"/>
                </a:lnTo>
                <a:lnTo>
                  <a:pt x="8731" y="11298"/>
                </a:lnTo>
                <a:lnTo>
                  <a:pt x="9171" y="10454"/>
                </a:lnTo>
                <a:lnTo>
                  <a:pt x="9391" y="10051"/>
                </a:lnTo>
                <a:lnTo>
                  <a:pt x="9684" y="9647"/>
                </a:lnTo>
                <a:lnTo>
                  <a:pt x="9684" y="9611"/>
                </a:lnTo>
                <a:lnTo>
                  <a:pt x="9648" y="9611"/>
                </a:lnTo>
                <a:lnTo>
                  <a:pt x="9648" y="9574"/>
                </a:lnTo>
                <a:lnTo>
                  <a:pt x="9611" y="9611"/>
                </a:lnTo>
                <a:lnTo>
                  <a:pt x="9244" y="10014"/>
                </a:lnTo>
                <a:lnTo>
                  <a:pt x="8914" y="10418"/>
                </a:lnTo>
                <a:lnTo>
                  <a:pt x="8621" y="10858"/>
                </a:lnTo>
                <a:lnTo>
                  <a:pt x="8327" y="11335"/>
                </a:lnTo>
                <a:lnTo>
                  <a:pt x="7960" y="11225"/>
                </a:lnTo>
                <a:lnTo>
                  <a:pt x="7997" y="11188"/>
                </a:lnTo>
                <a:lnTo>
                  <a:pt x="7997" y="11151"/>
                </a:lnTo>
                <a:lnTo>
                  <a:pt x="7960" y="11115"/>
                </a:lnTo>
                <a:lnTo>
                  <a:pt x="7960" y="11078"/>
                </a:lnTo>
                <a:lnTo>
                  <a:pt x="7924" y="10968"/>
                </a:lnTo>
                <a:lnTo>
                  <a:pt x="7960" y="10858"/>
                </a:lnTo>
                <a:lnTo>
                  <a:pt x="8034" y="10601"/>
                </a:lnTo>
                <a:lnTo>
                  <a:pt x="8181" y="10308"/>
                </a:lnTo>
                <a:lnTo>
                  <a:pt x="8474" y="9831"/>
                </a:lnTo>
                <a:lnTo>
                  <a:pt x="8767" y="9427"/>
                </a:lnTo>
                <a:lnTo>
                  <a:pt x="8804" y="9391"/>
                </a:lnTo>
                <a:lnTo>
                  <a:pt x="8767" y="9317"/>
                </a:lnTo>
                <a:lnTo>
                  <a:pt x="8694" y="9317"/>
                </a:lnTo>
                <a:lnTo>
                  <a:pt x="8364" y="9537"/>
                </a:lnTo>
                <a:lnTo>
                  <a:pt x="8107" y="9831"/>
                </a:lnTo>
                <a:lnTo>
                  <a:pt x="7887" y="10124"/>
                </a:lnTo>
                <a:lnTo>
                  <a:pt x="7704" y="10454"/>
                </a:lnTo>
                <a:lnTo>
                  <a:pt x="7594" y="10784"/>
                </a:lnTo>
                <a:lnTo>
                  <a:pt x="7557" y="10968"/>
                </a:lnTo>
                <a:lnTo>
                  <a:pt x="7594" y="11115"/>
                </a:lnTo>
                <a:lnTo>
                  <a:pt x="7153" y="10968"/>
                </a:lnTo>
                <a:lnTo>
                  <a:pt x="6713" y="10784"/>
                </a:lnTo>
                <a:lnTo>
                  <a:pt x="6933" y="10564"/>
                </a:lnTo>
                <a:lnTo>
                  <a:pt x="7080" y="10344"/>
                </a:lnTo>
                <a:lnTo>
                  <a:pt x="7153" y="10234"/>
                </a:lnTo>
                <a:lnTo>
                  <a:pt x="7190" y="10124"/>
                </a:lnTo>
                <a:lnTo>
                  <a:pt x="7190" y="10088"/>
                </a:lnTo>
                <a:lnTo>
                  <a:pt x="7153" y="10088"/>
                </a:lnTo>
                <a:lnTo>
                  <a:pt x="7080" y="10124"/>
                </a:lnTo>
                <a:lnTo>
                  <a:pt x="7007" y="10161"/>
                </a:lnTo>
                <a:lnTo>
                  <a:pt x="6823" y="10308"/>
                </a:lnTo>
                <a:lnTo>
                  <a:pt x="6493" y="10564"/>
                </a:lnTo>
                <a:lnTo>
                  <a:pt x="6420" y="10638"/>
                </a:lnTo>
                <a:lnTo>
                  <a:pt x="5906" y="10344"/>
                </a:lnTo>
                <a:lnTo>
                  <a:pt x="6897" y="9904"/>
                </a:lnTo>
                <a:lnTo>
                  <a:pt x="7887" y="9391"/>
                </a:lnTo>
                <a:lnTo>
                  <a:pt x="8877" y="8877"/>
                </a:lnTo>
                <a:lnTo>
                  <a:pt x="9795" y="8327"/>
                </a:lnTo>
                <a:lnTo>
                  <a:pt x="10748" y="7740"/>
                </a:lnTo>
                <a:lnTo>
                  <a:pt x="11665" y="7116"/>
                </a:lnTo>
                <a:lnTo>
                  <a:pt x="12546" y="6456"/>
                </a:lnTo>
                <a:lnTo>
                  <a:pt x="13426" y="5796"/>
                </a:lnTo>
                <a:lnTo>
                  <a:pt x="13829" y="5429"/>
                </a:lnTo>
                <a:close/>
                <a:moveTo>
                  <a:pt x="1651" y="9757"/>
                </a:moveTo>
                <a:lnTo>
                  <a:pt x="1028" y="10711"/>
                </a:lnTo>
                <a:lnTo>
                  <a:pt x="991" y="10784"/>
                </a:lnTo>
                <a:lnTo>
                  <a:pt x="1028" y="10858"/>
                </a:lnTo>
                <a:lnTo>
                  <a:pt x="1028" y="10931"/>
                </a:lnTo>
                <a:lnTo>
                  <a:pt x="1101" y="10968"/>
                </a:lnTo>
                <a:lnTo>
                  <a:pt x="1358" y="11041"/>
                </a:lnTo>
                <a:lnTo>
                  <a:pt x="1651" y="11078"/>
                </a:lnTo>
                <a:lnTo>
                  <a:pt x="1908" y="11078"/>
                </a:lnTo>
                <a:lnTo>
                  <a:pt x="2165" y="11041"/>
                </a:lnTo>
                <a:lnTo>
                  <a:pt x="2715" y="10858"/>
                </a:lnTo>
                <a:lnTo>
                  <a:pt x="3229" y="10638"/>
                </a:lnTo>
                <a:lnTo>
                  <a:pt x="4769" y="10014"/>
                </a:lnTo>
                <a:lnTo>
                  <a:pt x="4953" y="10198"/>
                </a:lnTo>
                <a:lnTo>
                  <a:pt x="4072" y="10564"/>
                </a:lnTo>
                <a:lnTo>
                  <a:pt x="3192" y="10895"/>
                </a:lnTo>
                <a:lnTo>
                  <a:pt x="2238" y="11188"/>
                </a:lnTo>
                <a:lnTo>
                  <a:pt x="1248" y="11445"/>
                </a:lnTo>
                <a:lnTo>
                  <a:pt x="1101" y="11518"/>
                </a:lnTo>
                <a:lnTo>
                  <a:pt x="844" y="11555"/>
                </a:lnTo>
                <a:lnTo>
                  <a:pt x="624" y="11555"/>
                </a:lnTo>
                <a:lnTo>
                  <a:pt x="551" y="11518"/>
                </a:lnTo>
                <a:lnTo>
                  <a:pt x="477" y="11481"/>
                </a:lnTo>
                <a:lnTo>
                  <a:pt x="477" y="11408"/>
                </a:lnTo>
                <a:lnTo>
                  <a:pt x="514" y="11298"/>
                </a:lnTo>
                <a:lnTo>
                  <a:pt x="661" y="11005"/>
                </a:lnTo>
                <a:lnTo>
                  <a:pt x="991" y="10601"/>
                </a:lnTo>
                <a:lnTo>
                  <a:pt x="1321" y="10161"/>
                </a:lnTo>
                <a:lnTo>
                  <a:pt x="1651" y="9757"/>
                </a:lnTo>
                <a:close/>
                <a:moveTo>
                  <a:pt x="16324" y="0"/>
                </a:moveTo>
                <a:lnTo>
                  <a:pt x="16140" y="37"/>
                </a:lnTo>
                <a:lnTo>
                  <a:pt x="15774" y="147"/>
                </a:lnTo>
                <a:lnTo>
                  <a:pt x="15480" y="330"/>
                </a:lnTo>
                <a:lnTo>
                  <a:pt x="14636" y="807"/>
                </a:lnTo>
                <a:lnTo>
                  <a:pt x="13866" y="1357"/>
                </a:lnTo>
                <a:lnTo>
                  <a:pt x="13059" y="1908"/>
                </a:lnTo>
                <a:lnTo>
                  <a:pt x="12289" y="2458"/>
                </a:lnTo>
                <a:lnTo>
                  <a:pt x="12032" y="2311"/>
                </a:lnTo>
                <a:lnTo>
                  <a:pt x="11812" y="2238"/>
                </a:lnTo>
                <a:lnTo>
                  <a:pt x="11629" y="2238"/>
                </a:lnTo>
                <a:lnTo>
                  <a:pt x="11372" y="2091"/>
                </a:lnTo>
                <a:lnTo>
                  <a:pt x="11115" y="1981"/>
                </a:lnTo>
                <a:lnTo>
                  <a:pt x="10858" y="1908"/>
                </a:lnTo>
                <a:lnTo>
                  <a:pt x="10565" y="1834"/>
                </a:lnTo>
                <a:lnTo>
                  <a:pt x="10015" y="1761"/>
                </a:lnTo>
                <a:lnTo>
                  <a:pt x="9464" y="1761"/>
                </a:lnTo>
                <a:lnTo>
                  <a:pt x="8914" y="1834"/>
                </a:lnTo>
                <a:lnTo>
                  <a:pt x="8364" y="1981"/>
                </a:lnTo>
                <a:lnTo>
                  <a:pt x="7814" y="2164"/>
                </a:lnTo>
                <a:lnTo>
                  <a:pt x="7300" y="2384"/>
                </a:lnTo>
                <a:lnTo>
                  <a:pt x="6677" y="2715"/>
                </a:lnTo>
                <a:lnTo>
                  <a:pt x="6090" y="3081"/>
                </a:lnTo>
                <a:lnTo>
                  <a:pt x="5503" y="3522"/>
                </a:lnTo>
                <a:lnTo>
                  <a:pt x="4989" y="3962"/>
                </a:lnTo>
                <a:lnTo>
                  <a:pt x="4769" y="4219"/>
                </a:lnTo>
                <a:lnTo>
                  <a:pt x="4549" y="4475"/>
                </a:lnTo>
                <a:lnTo>
                  <a:pt x="4402" y="4769"/>
                </a:lnTo>
                <a:lnTo>
                  <a:pt x="4256" y="5062"/>
                </a:lnTo>
                <a:lnTo>
                  <a:pt x="4146" y="5356"/>
                </a:lnTo>
                <a:lnTo>
                  <a:pt x="4035" y="5686"/>
                </a:lnTo>
                <a:lnTo>
                  <a:pt x="3999" y="6016"/>
                </a:lnTo>
                <a:lnTo>
                  <a:pt x="3925" y="6346"/>
                </a:lnTo>
                <a:lnTo>
                  <a:pt x="3889" y="6970"/>
                </a:lnTo>
                <a:lnTo>
                  <a:pt x="3925" y="7630"/>
                </a:lnTo>
                <a:lnTo>
                  <a:pt x="3339" y="7960"/>
                </a:lnTo>
                <a:lnTo>
                  <a:pt x="2752" y="8290"/>
                </a:lnTo>
                <a:lnTo>
                  <a:pt x="2238" y="8657"/>
                </a:lnTo>
                <a:lnTo>
                  <a:pt x="1725" y="9097"/>
                </a:lnTo>
                <a:lnTo>
                  <a:pt x="1248" y="9574"/>
                </a:lnTo>
                <a:lnTo>
                  <a:pt x="808" y="10051"/>
                </a:lnTo>
                <a:lnTo>
                  <a:pt x="404" y="10601"/>
                </a:lnTo>
                <a:lnTo>
                  <a:pt x="221" y="10858"/>
                </a:lnTo>
                <a:lnTo>
                  <a:pt x="74" y="11151"/>
                </a:lnTo>
                <a:lnTo>
                  <a:pt x="1" y="11371"/>
                </a:lnTo>
                <a:lnTo>
                  <a:pt x="37" y="11555"/>
                </a:lnTo>
                <a:lnTo>
                  <a:pt x="111" y="11738"/>
                </a:lnTo>
                <a:lnTo>
                  <a:pt x="184" y="11812"/>
                </a:lnTo>
                <a:lnTo>
                  <a:pt x="257" y="11885"/>
                </a:lnTo>
                <a:lnTo>
                  <a:pt x="477" y="11958"/>
                </a:lnTo>
                <a:lnTo>
                  <a:pt x="697" y="11995"/>
                </a:lnTo>
                <a:lnTo>
                  <a:pt x="918" y="11995"/>
                </a:lnTo>
                <a:lnTo>
                  <a:pt x="1174" y="11958"/>
                </a:lnTo>
                <a:lnTo>
                  <a:pt x="1835" y="11812"/>
                </a:lnTo>
                <a:lnTo>
                  <a:pt x="2495" y="11591"/>
                </a:lnTo>
                <a:lnTo>
                  <a:pt x="3815" y="11151"/>
                </a:lnTo>
                <a:lnTo>
                  <a:pt x="4586" y="10858"/>
                </a:lnTo>
                <a:lnTo>
                  <a:pt x="5356" y="10564"/>
                </a:lnTo>
                <a:lnTo>
                  <a:pt x="5760" y="10858"/>
                </a:lnTo>
                <a:lnTo>
                  <a:pt x="6200" y="11078"/>
                </a:lnTo>
                <a:lnTo>
                  <a:pt x="6236" y="11261"/>
                </a:lnTo>
                <a:lnTo>
                  <a:pt x="6273" y="11335"/>
                </a:lnTo>
                <a:lnTo>
                  <a:pt x="6346" y="11371"/>
                </a:lnTo>
                <a:lnTo>
                  <a:pt x="6493" y="11371"/>
                </a:lnTo>
                <a:lnTo>
                  <a:pt x="6603" y="11261"/>
                </a:lnTo>
                <a:lnTo>
                  <a:pt x="7410" y="11591"/>
                </a:lnTo>
                <a:lnTo>
                  <a:pt x="7814" y="11702"/>
                </a:lnTo>
                <a:lnTo>
                  <a:pt x="8217" y="11812"/>
                </a:lnTo>
                <a:lnTo>
                  <a:pt x="8291" y="11848"/>
                </a:lnTo>
                <a:lnTo>
                  <a:pt x="8364" y="11885"/>
                </a:lnTo>
                <a:lnTo>
                  <a:pt x="8474" y="11848"/>
                </a:lnTo>
                <a:lnTo>
                  <a:pt x="8547" y="11885"/>
                </a:lnTo>
                <a:lnTo>
                  <a:pt x="8877" y="11922"/>
                </a:lnTo>
                <a:lnTo>
                  <a:pt x="9574" y="11922"/>
                </a:lnTo>
                <a:lnTo>
                  <a:pt x="9905" y="11885"/>
                </a:lnTo>
                <a:lnTo>
                  <a:pt x="10235" y="11812"/>
                </a:lnTo>
                <a:lnTo>
                  <a:pt x="10565" y="11702"/>
                </a:lnTo>
                <a:lnTo>
                  <a:pt x="10895" y="11555"/>
                </a:lnTo>
                <a:lnTo>
                  <a:pt x="11225" y="11408"/>
                </a:lnTo>
                <a:lnTo>
                  <a:pt x="11555" y="11225"/>
                </a:lnTo>
                <a:lnTo>
                  <a:pt x="11885" y="11041"/>
                </a:lnTo>
                <a:lnTo>
                  <a:pt x="12179" y="10784"/>
                </a:lnTo>
                <a:lnTo>
                  <a:pt x="12472" y="10564"/>
                </a:lnTo>
                <a:lnTo>
                  <a:pt x="12766" y="10308"/>
                </a:lnTo>
                <a:lnTo>
                  <a:pt x="13022" y="10014"/>
                </a:lnTo>
                <a:lnTo>
                  <a:pt x="13279" y="9721"/>
                </a:lnTo>
                <a:lnTo>
                  <a:pt x="13499" y="9391"/>
                </a:lnTo>
                <a:lnTo>
                  <a:pt x="13719" y="9097"/>
                </a:lnTo>
                <a:lnTo>
                  <a:pt x="13903" y="8730"/>
                </a:lnTo>
                <a:lnTo>
                  <a:pt x="14050" y="8400"/>
                </a:lnTo>
                <a:lnTo>
                  <a:pt x="14196" y="8033"/>
                </a:lnTo>
                <a:lnTo>
                  <a:pt x="14306" y="7667"/>
                </a:lnTo>
                <a:lnTo>
                  <a:pt x="14380" y="7300"/>
                </a:lnTo>
                <a:lnTo>
                  <a:pt x="14453" y="6933"/>
                </a:lnTo>
                <a:lnTo>
                  <a:pt x="14490" y="6529"/>
                </a:lnTo>
                <a:lnTo>
                  <a:pt x="14490" y="6163"/>
                </a:lnTo>
                <a:lnTo>
                  <a:pt x="14453" y="5796"/>
                </a:lnTo>
                <a:lnTo>
                  <a:pt x="14380" y="5429"/>
                </a:lnTo>
                <a:lnTo>
                  <a:pt x="14270" y="5062"/>
                </a:lnTo>
                <a:lnTo>
                  <a:pt x="15113" y="4329"/>
                </a:lnTo>
                <a:lnTo>
                  <a:pt x="15920" y="3558"/>
                </a:lnTo>
                <a:lnTo>
                  <a:pt x="16434" y="3045"/>
                </a:lnTo>
                <a:lnTo>
                  <a:pt x="16691" y="2751"/>
                </a:lnTo>
                <a:lnTo>
                  <a:pt x="16947" y="2458"/>
                </a:lnTo>
                <a:lnTo>
                  <a:pt x="17168" y="2128"/>
                </a:lnTo>
                <a:lnTo>
                  <a:pt x="17351" y="1798"/>
                </a:lnTo>
                <a:lnTo>
                  <a:pt x="17461" y="1431"/>
                </a:lnTo>
                <a:lnTo>
                  <a:pt x="17461" y="1247"/>
                </a:lnTo>
                <a:lnTo>
                  <a:pt x="17461" y="1064"/>
                </a:lnTo>
                <a:lnTo>
                  <a:pt x="17388" y="770"/>
                </a:lnTo>
                <a:lnTo>
                  <a:pt x="17278" y="514"/>
                </a:lnTo>
                <a:lnTo>
                  <a:pt x="17094" y="257"/>
                </a:lnTo>
                <a:lnTo>
                  <a:pt x="16837" y="74"/>
                </a:lnTo>
                <a:lnTo>
                  <a:pt x="16691" y="37"/>
                </a:lnTo>
                <a:lnTo>
                  <a:pt x="16507" y="0"/>
                </a:lnTo>
                <a:close/>
              </a:path>
            </a:pathLst>
          </a:custGeom>
          <a:solidFill>
            <a:srgbClr val="A4C2F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A4C2F4"/>
              </a:solidFill>
              <a:latin typeface="Arial"/>
              <a:ea typeface="Arial"/>
              <a:cs typeface="Arial"/>
              <a:sym typeface="Arial"/>
            </a:endParaRPr>
          </a:p>
        </p:txBody>
      </p:sp>
      <p:sp>
        <p:nvSpPr>
          <p:cNvPr id="971" name="Google Shape;971;p43"/>
          <p:cNvSpPr/>
          <p:nvPr/>
        </p:nvSpPr>
        <p:spPr>
          <a:xfrm>
            <a:off x="8360955" y="4506916"/>
            <a:ext cx="372518" cy="384998"/>
          </a:xfrm>
          <a:custGeom>
            <a:avLst/>
            <a:gdLst/>
            <a:ahLst/>
            <a:cxnLst/>
            <a:rect l="l" t="t" r="r" b="b"/>
            <a:pathLst>
              <a:path w="13133" h="13573" extrusionOk="0">
                <a:moveTo>
                  <a:pt x="2714" y="1798"/>
                </a:moveTo>
                <a:lnTo>
                  <a:pt x="2971" y="1908"/>
                </a:lnTo>
                <a:lnTo>
                  <a:pt x="3118" y="2018"/>
                </a:lnTo>
                <a:lnTo>
                  <a:pt x="3265" y="2128"/>
                </a:lnTo>
                <a:lnTo>
                  <a:pt x="3411" y="2311"/>
                </a:lnTo>
                <a:lnTo>
                  <a:pt x="3485" y="2458"/>
                </a:lnTo>
                <a:lnTo>
                  <a:pt x="3375" y="2458"/>
                </a:lnTo>
                <a:lnTo>
                  <a:pt x="3301" y="2495"/>
                </a:lnTo>
                <a:lnTo>
                  <a:pt x="3265" y="2568"/>
                </a:lnTo>
                <a:lnTo>
                  <a:pt x="3228" y="2605"/>
                </a:lnTo>
                <a:lnTo>
                  <a:pt x="3155" y="2568"/>
                </a:lnTo>
                <a:lnTo>
                  <a:pt x="3008" y="2348"/>
                </a:lnTo>
                <a:lnTo>
                  <a:pt x="2825" y="1981"/>
                </a:lnTo>
                <a:lnTo>
                  <a:pt x="2714" y="1798"/>
                </a:lnTo>
                <a:close/>
                <a:moveTo>
                  <a:pt x="1908" y="2825"/>
                </a:moveTo>
                <a:lnTo>
                  <a:pt x="1797" y="2861"/>
                </a:lnTo>
                <a:lnTo>
                  <a:pt x="1761" y="2898"/>
                </a:lnTo>
                <a:lnTo>
                  <a:pt x="1687" y="2971"/>
                </a:lnTo>
                <a:lnTo>
                  <a:pt x="1687" y="3045"/>
                </a:lnTo>
                <a:lnTo>
                  <a:pt x="1687" y="3118"/>
                </a:lnTo>
                <a:lnTo>
                  <a:pt x="1724" y="3191"/>
                </a:lnTo>
                <a:lnTo>
                  <a:pt x="1797" y="3228"/>
                </a:lnTo>
                <a:lnTo>
                  <a:pt x="1944" y="3301"/>
                </a:lnTo>
                <a:lnTo>
                  <a:pt x="2054" y="3412"/>
                </a:lnTo>
                <a:lnTo>
                  <a:pt x="2164" y="3522"/>
                </a:lnTo>
                <a:lnTo>
                  <a:pt x="2201" y="3595"/>
                </a:lnTo>
                <a:lnTo>
                  <a:pt x="2274" y="3632"/>
                </a:lnTo>
                <a:lnTo>
                  <a:pt x="2384" y="3632"/>
                </a:lnTo>
                <a:lnTo>
                  <a:pt x="2458" y="3558"/>
                </a:lnTo>
                <a:lnTo>
                  <a:pt x="2494" y="3448"/>
                </a:lnTo>
                <a:lnTo>
                  <a:pt x="2494" y="3338"/>
                </a:lnTo>
                <a:lnTo>
                  <a:pt x="2421" y="3228"/>
                </a:lnTo>
                <a:lnTo>
                  <a:pt x="2348" y="3155"/>
                </a:lnTo>
                <a:lnTo>
                  <a:pt x="2164" y="2971"/>
                </a:lnTo>
                <a:lnTo>
                  <a:pt x="1981" y="2861"/>
                </a:lnTo>
                <a:lnTo>
                  <a:pt x="1908" y="2825"/>
                </a:lnTo>
                <a:close/>
                <a:moveTo>
                  <a:pt x="1137" y="2311"/>
                </a:moveTo>
                <a:lnTo>
                  <a:pt x="1614" y="2458"/>
                </a:lnTo>
                <a:lnTo>
                  <a:pt x="2054" y="2678"/>
                </a:lnTo>
                <a:lnTo>
                  <a:pt x="2201" y="2751"/>
                </a:lnTo>
                <a:lnTo>
                  <a:pt x="2348" y="2898"/>
                </a:lnTo>
                <a:lnTo>
                  <a:pt x="2458" y="3008"/>
                </a:lnTo>
                <a:lnTo>
                  <a:pt x="2531" y="3191"/>
                </a:lnTo>
                <a:lnTo>
                  <a:pt x="2568" y="3265"/>
                </a:lnTo>
                <a:lnTo>
                  <a:pt x="2568" y="3338"/>
                </a:lnTo>
                <a:lnTo>
                  <a:pt x="2531" y="3485"/>
                </a:lnTo>
                <a:lnTo>
                  <a:pt x="2384" y="3742"/>
                </a:lnTo>
                <a:lnTo>
                  <a:pt x="2274" y="3852"/>
                </a:lnTo>
                <a:lnTo>
                  <a:pt x="2164" y="3962"/>
                </a:lnTo>
                <a:lnTo>
                  <a:pt x="1834" y="3632"/>
                </a:lnTo>
                <a:lnTo>
                  <a:pt x="1541" y="3228"/>
                </a:lnTo>
                <a:lnTo>
                  <a:pt x="1321" y="2788"/>
                </a:lnTo>
                <a:lnTo>
                  <a:pt x="1137" y="2311"/>
                </a:lnTo>
                <a:close/>
                <a:moveTo>
                  <a:pt x="8804" y="514"/>
                </a:moveTo>
                <a:lnTo>
                  <a:pt x="8694" y="2531"/>
                </a:lnTo>
                <a:lnTo>
                  <a:pt x="8657" y="3632"/>
                </a:lnTo>
                <a:lnTo>
                  <a:pt x="8657" y="4549"/>
                </a:lnTo>
                <a:lnTo>
                  <a:pt x="7556" y="3778"/>
                </a:lnTo>
                <a:lnTo>
                  <a:pt x="7043" y="3375"/>
                </a:lnTo>
                <a:lnTo>
                  <a:pt x="6529" y="2971"/>
                </a:lnTo>
                <a:lnTo>
                  <a:pt x="6639" y="2788"/>
                </a:lnTo>
                <a:lnTo>
                  <a:pt x="6713" y="2678"/>
                </a:lnTo>
                <a:lnTo>
                  <a:pt x="7556" y="1798"/>
                </a:lnTo>
                <a:lnTo>
                  <a:pt x="8290" y="991"/>
                </a:lnTo>
                <a:lnTo>
                  <a:pt x="8510" y="734"/>
                </a:lnTo>
                <a:lnTo>
                  <a:pt x="8657" y="624"/>
                </a:lnTo>
                <a:lnTo>
                  <a:pt x="8804" y="514"/>
                </a:lnTo>
                <a:close/>
                <a:moveTo>
                  <a:pt x="660" y="4145"/>
                </a:moveTo>
                <a:lnTo>
                  <a:pt x="880" y="4219"/>
                </a:lnTo>
                <a:lnTo>
                  <a:pt x="1064" y="4255"/>
                </a:lnTo>
                <a:lnTo>
                  <a:pt x="1247" y="4329"/>
                </a:lnTo>
                <a:lnTo>
                  <a:pt x="1357" y="4439"/>
                </a:lnTo>
                <a:lnTo>
                  <a:pt x="1431" y="4585"/>
                </a:lnTo>
                <a:lnTo>
                  <a:pt x="1467" y="4659"/>
                </a:lnTo>
                <a:lnTo>
                  <a:pt x="1467" y="4732"/>
                </a:lnTo>
                <a:lnTo>
                  <a:pt x="1467" y="4805"/>
                </a:lnTo>
                <a:lnTo>
                  <a:pt x="1394" y="4842"/>
                </a:lnTo>
                <a:lnTo>
                  <a:pt x="1284" y="4805"/>
                </a:lnTo>
                <a:lnTo>
                  <a:pt x="1211" y="4769"/>
                </a:lnTo>
                <a:lnTo>
                  <a:pt x="990" y="4585"/>
                </a:lnTo>
                <a:lnTo>
                  <a:pt x="844" y="4402"/>
                </a:lnTo>
                <a:lnTo>
                  <a:pt x="660" y="4145"/>
                </a:lnTo>
                <a:close/>
                <a:moveTo>
                  <a:pt x="3962" y="2935"/>
                </a:moveTo>
                <a:lnTo>
                  <a:pt x="4218" y="3155"/>
                </a:lnTo>
                <a:lnTo>
                  <a:pt x="4035" y="3338"/>
                </a:lnTo>
                <a:lnTo>
                  <a:pt x="2641" y="4659"/>
                </a:lnTo>
                <a:lnTo>
                  <a:pt x="2311" y="5026"/>
                </a:lnTo>
                <a:lnTo>
                  <a:pt x="2054" y="5392"/>
                </a:lnTo>
                <a:lnTo>
                  <a:pt x="1797" y="5172"/>
                </a:lnTo>
                <a:lnTo>
                  <a:pt x="2971" y="4072"/>
                </a:lnTo>
                <a:lnTo>
                  <a:pt x="3485" y="3522"/>
                </a:lnTo>
                <a:lnTo>
                  <a:pt x="3742" y="3265"/>
                </a:lnTo>
                <a:lnTo>
                  <a:pt x="3962" y="2935"/>
                </a:lnTo>
                <a:close/>
                <a:moveTo>
                  <a:pt x="4989" y="5209"/>
                </a:moveTo>
                <a:lnTo>
                  <a:pt x="5356" y="5686"/>
                </a:lnTo>
                <a:lnTo>
                  <a:pt x="5686" y="6199"/>
                </a:lnTo>
                <a:lnTo>
                  <a:pt x="6199" y="7080"/>
                </a:lnTo>
                <a:lnTo>
                  <a:pt x="6199" y="7080"/>
                </a:lnTo>
                <a:lnTo>
                  <a:pt x="5282" y="6640"/>
                </a:lnTo>
                <a:lnTo>
                  <a:pt x="4365" y="6199"/>
                </a:lnTo>
                <a:lnTo>
                  <a:pt x="4512" y="5943"/>
                </a:lnTo>
                <a:lnTo>
                  <a:pt x="4989" y="5209"/>
                </a:lnTo>
                <a:close/>
                <a:moveTo>
                  <a:pt x="4879" y="4695"/>
                </a:moveTo>
                <a:lnTo>
                  <a:pt x="4805" y="4805"/>
                </a:lnTo>
                <a:lnTo>
                  <a:pt x="4218" y="5649"/>
                </a:lnTo>
                <a:lnTo>
                  <a:pt x="3962" y="6053"/>
                </a:lnTo>
                <a:lnTo>
                  <a:pt x="3852" y="6053"/>
                </a:lnTo>
                <a:lnTo>
                  <a:pt x="3778" y="6126"/>
                </a:lnTo>
                <a:lnTo>
                  <a:pt x="3742" y="6199"/>
                </a:lnTo>
                <a:lnTo>
                  <a:pt x="3705" y="6273"/>
                </a:lnTo>
                <a:lnTo>
                  <a:pt x="3742" y="6346"/>
                </a:lnTo>
                <a:lnTo>
                  <a:pt x="3778" y="6493"/>
                </a:lnTo>
                <a:lnTo>
                  <a:pt x="3852" y="6529"/>
                </a:lnTo>
                <a:lnTo>
                  <a:pt x="3925" y="6566"/>
                </a:lnTo>
                <a:lnTo>
                  <a:pt x="3998" y="6566"/>
                </a:lnTo>
                <a:lnTo>
                  <a:pt x="5172" y="7080"/>
                </a:lnTo>
                <a:lnTo>
                  <a:pt x="5722" y="7336"/>
                </a:lnTo>
                <a:lnTo>
                  <a:pt x="6053" y="7447"/>
                </a:lnTo>
                <a:lnTo>
                  <a:pt x="6346" y="7483"/>
                </a:lnTo>
                <a:lnTo>
                  <a:pt x="6419" y="7483"/>
                </a:lnTo>
                <a:lnTo>
                  <a:pt x="6493" y="7447"/>
                </a:lnTo>
                <a:lnTo>
                  <a:pt x="6529" y="7483"/>
                </a:lnTo>
                <a:lnTo>
                  <a:pt x="6603" y="7483"/>
                </a:lnTo>
                <a:lnTo>
                  <a:pt x="6639" y="7447"/>
                </a:lnTo>
                <a:lnTo>
                  <a:pt x="6639" y="7410"/>
                </a:lnTo>
                <a:lnTo>
                  <a:pt x="6566" y="7080"/>
                </a:lnTo>
                <a:lnTo>
                  <a:pt x="6456" y="6750"/>
                </a:lnTo>
                <a:lnTo>
                  <a:pt x="6273" y="6419"/>
                </a:lnTo>
                <a:lnTo>
                  <a:pt x="6089" y="6089"/>
                </a:lnTo>
                <a:lnTo>
                  <a:pt x="5649" y="5429"/>
                </a:lnTo>
                <a:lnTo>
                  <a:pt x="5135" y="4769"/>
                </a:lnTo>
                <a:lnTo>
                  <a:pt x="5062" y="4695"/>
                </a:lnTo>
                <a:close/>
                <a:moveTo>
                  <a:pt x="9757" y="9537"/>
                </a:moveTo>
                <a:lnTo>
                  <a:pt x="9794" y="9647"/>
                </a:lnTo>
                <a:lnTo>
                  <a:pt x="9831" y="9757"/>
                </a:lnTo>
                <a:lnTo>
                  <a:pt x="9867" y="9867"/>
                </a:lnTo>
                <a:lnTo>
                  <a:pt x="9867" y="9978"/>
                </a:lnTo>
                <a:lnTo>
                  <a:pt x="9831" y="10088"/>
                </a:lnTo>
                <a:lnTo>
                  <a:pt x="9794" y="9757"/>
                </a:lnTo>
                <a:lnTo>
                  <a:pt x="9757" y="9537"/>
                </a:lnTo>
                <a:close/>
                <a:moveTo>
                  <a:pt x="8950" y="8877"/>
                </a:moveTo>
                <a:lnTo>
                  <a:pt x="9207" y="9024"/>
                </a:lnTo>
                <a:lnTo>
                  <a:pt x="9207" y="9207"/>
                </a:lnTo>
                <a:lnTo>
                  <a:pt x="9281" y="9391"/>
                </a:lnTo>
                <a:lnTo>
                  <a:pt x="9391" y="9757"/>
                </a:lnTo>
                <a:lnTo>
                  <a:pt x="9574" y="10418"/>
                </a:lnTo>
                <a:lnTo>
                  <a:pt x="9464" y="10491"/>
                </a:lnTo>
                <a:lnTo>
                  <a:pt x="9391" y="10271"/>
                </a:lnTo>
                <a:lnTo>
                  <a:pt x="9281" y="10088"/>
                </a:lnTo>
                <a:lnTo>
                  <a:pt x="8914" y="9281"/>
                </a:lnTo>
                <a:lnTo>
                  <a:pt x="8840" y="9134"/>
                </a:lnTo>
                <a:lnTo>
                  <a:pt x="8767" y="9024"/>
                </a:lnTo>
                <a:lnTo>
                  <a:pt x="8950" y="8877"/>
                </a:lnTo>
                <a:close/>
                <a:moveTo>
                  <a:pt x="8547" y="9244"/>
                </a:moveTo>
                <a:lnTo>
                  <a:pt x="8547" y="9281"/>
                </a:lnTo>
                <a:lnTo>
                  <a:pt x="8657" y="9281"/>
                </a:lnTo>
                <a:lnTo>
                  <a:pt x="8694" y="9244"/>
                </a:lnTo>
                <a:lnTo>
                  <a:pt x="8657" y="9354"/>
                </a:lnTo>
                <a:lnTo>
                  <a:pt x="8657" y="9464"/>
                </a:lnTo>
                <a:lnTo>
                  <a:pt x="8767" y="9721"/>
                </a:lnTo>
                <a:lnTo>
                  <a:pt x="9024" y="10198"/>
                </a:lnTo>
                <a:lnTo>
                  <a:pt x="9170" y="10528"/>
                </a:lnTo>
                <a:lnTo>
                  <a:pt x="8804" y="10234"/>
                </a:lnTo>
                <a:lnTo>
                  <a:pt x="8804" y="10198"/>
                </a:lnTo>
                <a:lnTo>
                  <a:pt x="8767" y="9904"/>
                </a:lnTo>
                <a:lnTo>
                  <a:pt x="8657" y="9611"/>
                </a:lnTo>
                <a:lnTo>
                  <a:pt x="8584" y="9464"/>
                </a:lnTo>
                <a:lnTo>
                  <a:pt x="8474" y="9317"/>
                </a:lnTo>
                <a:lnTo>
                  <a:pt x="8547" y="9244"/>
                </a:lnTo>
                <a:close/>
                <a:moveTo>
                  <a:pt x="9464" y="10601"/>
                </a:moveTo>
                <a:lnTo>
                  <a:pt x="9574" y="10638"/>
                </a:lnTo>
                <a:lnTo>
                  <a:pt x="9464" y="10638"/>
                </a:lnTo>
                <a:lnTo>
                  <a:pt x="9464" y="10601"/>
                </a:lnTo>
                <a:close/>
                <a:moveTo>
                  <a:pt x="8877" y="8510"/>
                </a:moveTo>
                <a:lnTo>
                  <a:pt x="8584" y="8730"/>
                </a:lnTo>
                <a:lnTo>
                  <a:pt x="8327" y="8914"/>
                </a:lnTo>
                <a:lnTo>
                  <a:pt x="8143" y="9171"/>
                </a:lnTo>
                <a:lnTo>
                  <a:pt x="8070" y="9354"/>
                </a:lnTo>
                <a:lnTo>
                  <a:pt x="7997" y="9501"/>
                </a:lnTo>
                <a:lnTo>
                  <a:pt x="7997" y="9647"/>
                </a:lnTo>
                <a:lnTo>
                  <a:pt x="8033" y="9831"/>
                </a:lnTo>
                <a:lnTo>
                  <a:pt x="8070" y="9978"/>
                </a:lnTo>
                <a:lnTo>
                  <a:pt x="8143" y="10088"/>
                </a:lnTo>
                <a:lnTo>
                  <a:pt x="8363" y="10344"/>
                </a:lnTo>
                <a:lnTo>
                  <a:pt x="8584" y="10564"/>
                </a:lnTo>
                <a:lnTo>
                  <a:pt x="8914" y="10785"/>
                </a:lnTo>
                <a:lnTo>
                  <a:pt x="9244" y="10968"/>
                </a:lnTo>
                <a:lnTo>
                  <a:pt x="9391" y="11041"/>
                </a:lnTo>
                <a:lnTo>
                  <a:pt x="9537" y="11078"/>
                </a:lnTo>
                <a:lnTo>
                  <a:pt x="9684" y="11041"/>
                </a:lnTo>
                <a:lnTo>
                  <a:pt x="9867" y="10968"/>
                </a:lnTo>
                <a:lnTo>
                  <a:pt x="10051" y="10821"/>
                </a:lnTo>
                <a:lnTo>
                  <a:pt x="10234" y="10601"/>
                </a:lnTo>
                <a:lnTo>
                  <a:pt x="10271" y="10491"/>
                </a:lnTo>
                <a:lnTo>
                  <a:pt x="10271" y="10381"/>
                </a:lnTo>
                <a:lnTo>
                  <a:pt x="10271" y="10271"/>
                </a:lnTo>
                <a:lnTo>
                  <a:pt x="10198" y="10161"/>
                </a:lnTo>
                <a:lnTo>
                  <a:pt x="10198" y="9904"/>
                </a:lnTo>
                <a:lnTo>
                  <a:pt x="10161" y="9684"/>
                </a:lnTo>
                <a:lnTo>
                  <a:pt x="10088" y="9464"/>
                </a:lnTo>
                <a:lnTo>
                  <a:pt x="9977" y="9244"/>
                </a:lnTo>
                <a:lnTo>
                  <a:pt x="9831" y="9060"/>
                </a:lnTo>
                <a:lnTo>
                  <a:pt x="9647" y="8914"/>
                </a:lnTo>
                <a:lnTo>
                  <a:pt x="9464" y="8767"/>
                </a:lnTo>
                <a:lnTo>
                  <a:pt x="9060" y="8510"/>
                </a:lnTo>
                <a:close/>
                <a:moveTo>
                  <a:pt x="2604" y="8510"/>
                </a:moveTo>
                <a:lnTo>
                  <a:pt x="3815" y="9757"/>
                </a:lnTo>
                <a:lnTo>
                  <a:pt x="4292" y="10271"/>
                </a:lnTo>
                <a:lnTo>
                  <a:pt x="3852" y="10344"/>
                </a:lnTo>
                <a:lnTo>
                  <a:pt x="2678" y="10674"/>
                </a:lnTo>
                <a:lnTo>
                  <a:pt x="1577" y="10968"/>
                </a:lnTo>
                <a:lnTo>
                  <a:pt x="1064" y="11115"/>
                </a:lnTo>
                <a:lnTo>
                  <a:pt x="697" y="11188"/>
                </a:lnTo>
                <a:lnTo>
                  <a:pt x="587" y="11188"/>
                </a:lnTo>
                <a:lnTo>
                  <a:pt x="477" y="11151"/>
                </a:lnTo>
                <a:lnTo>
                  <a:pt x="1577" y="9721"/>
                </a:lnTo>
                <a:lnTo>
                  <a:pt x="1908" y="9317"/>
                </a:lnTo>
                <a:lnTo>
                  <a:pt x="2201" y="8914"/>
                </a:lnTo>
                <a:lnTo>
                  <a:pt x="2421" y="8730"/>
                </a:lnTo>
                <a:lnTo>
                  <a:pt x="2604" y="8510"/>
                </a:lnTo>
                <a:close/>
                <a:moveTo>
                  <a:pt x="8914" y="8180"/>
                </a:moveTo>
                <a:lnTo>
                  <a:pt x="9097" y="8217"/>
                </a:lnTo>
                <a:lnTo>
                  <a:pt x="9244" y="8253"/>
                </a:lnTo>
                <a:lnTo>
                  <a:pt x="9574" y="8400"/>
                </a:lnTo>
                <a:lnTo>
                  <a:pt x="9867" y="8584"/>
                </a:lnTo>
                <a:lnTo>
                  <a:pt x="10124" y="8840"/>
                </a:lnTo>
                <a:lnTo>
                  <a:pt x="10308" y="9171"/>
                </a:lnTo>
                <a:lnTo>
                  <a:pt x="10454" y="9464"/>
                </a:lnTo>
                <a:lnTo>
                  <a:pt x="10564" y="9794"/>
                </a:lnTo>
                <a:lnTo>
                  <a:pt x="10601" y="10161"/>
                </a:lnTo>
                <a:lnTo>
                  <a:pt x="10601" y="10528"/>
                </a:lnTo>
                <a:lnTo>
                  <a:pt x="10491" y="10858"/>
                </a:lnTo>
                <a:lnTo>
                  <a:pt x="10491" y="10895"/>
                </a:lnTo>
                <a:lnTo>
                  <a:pt x="10454" y="10858"/>
                </a:lnTo>
                <a:lnTo>
                  <a:pt x="10344" y="10785"/>
                </a:lnTo>
                <a:lnTo>
                  <a:pt x="10271" y="10785"/>
                </a:lnTo>
                <a:lnTo>
                  <a:pt x="10161" y="10821"/>
                </a:lnTo>
                <a:lnTo>
                  <a:pt x="10124" y="10931"/>
                </a:lnTo>
                <a:lnTo>
                  <a:pt x="10088" y="11078"/>
                </a:lnTo>
                <a:lnTo>
                  <a:pt x="10051" y="11188"/>
                </a:lnTo>
                <a:lnTo>
                  <a:pt x="9867" y="11298"/>
                </a:lnTo>
                <a:lnTo>
                  <a:pt x="9794" y="11371"/>
                </a:lnTo>
                <a:lnTo>
                  <a:pt x="9757" y="11445"/>
                </a:lnTo>
                <a:lnTo>
                  <a:pt x="9611" y="11481"/>
                </a:lnTo>
                <a:lnTo>
                  <a:pt x="9464" y="11481"/>
                </a:lnTo>
                <a:lnTo>
                  <a:pt x="9354" y="11445"/>
                </a:lnTo>
                <a:lnTo>
                  <a:pt x="9207" y="11408"/>
                </a:lnTo>
                <a:lnTo>
                  <a:pt x="8620" y="11078"/>
                </a:lnTo>
                <a:lnTo>
                  <a:pt x="8327" y="10895"/>
                </a:lnTo>
                <a:lnTo>
                  <a:pt x="8070" y="10674"/>
                </a:lnTo>
                <a:lnTo>
                  <a:pt x="7850" y="10418"/>
                </a:lnTo>
                <a:lnTo>
                  <a:pt x="7703" y="10124"/>
                </a:lnTo>
                <a:lnTo>
                  <a:pt x="7593" y="9794"/>
                </a:lnTo>
                <a:lnTo>
                  <a:pt x="7593" y="9501"/>
                </a:lnTo>
                <a:lnTo>
                  <a:pt x="7630" y="9171"/>
                </a:lnTo>
                <a:lnTo>
                  <a:pt x="7777" y="8877"/>
                </a:lnTo>
                <a:lnTo>
                  <a:pt x="7960" y="8620"/>
                </a:lnTo>
                <a:lnTo>
                  <a:pt x="8217" y="8400"/>
                </a:lnTo>
                <a:lnTo>
                  <a:pt x="8400" y="8290"/>
                </a:lnTo>
                <a:lnTo>
                  <a:pt x="8584" y="8217"/>
                </a:lnTo>
                <a:lnTo>
                  <a:pt x="8730" y="8180"/>
                </a:lnTo>
                <a:close/>
                <a:moveTo>
                  <a:pt x="8767" y="7777"/>
                </a:moveTo>
                <a:lnTo>
                  <a:pt x="8547" y="7813"/>
                </a:lnTo>
                <a:lnTo>
                  <a:pt x="8363" y="7850"/>
                </a:lnTo>
                <a:lnTo>
                  <a:pt x="8143" y="7960"/>
                </a:lnTo>
                <a:lnTo>
                  <a:pt x="7960" y="8033"/>
                </a:lnTo>
                <a:lnTo>
                  <a:pt x="7777" y="8180"/>
                </a:lnTo>
                <a:lnTo>
                  <a:pt x="7593" y="8364"/>
                </a:lnTo>
                <a:lnTo>
                  <a:pt x="7446" y="8510"/>
                </a:lnTo>
                <a:lnTo>
                  <a:pt x="7336" y="8657"/>
                </a:lnTo>
                <a:lnTo>
                  <a:pt x="7190" y="9024"/>
                </a:lnTo>
                <a:lnTo>
                  <a:pt x="7116" y="9427"/>
                </a:lnTo>
                <a:lnTo>
                  <a:pt x="7116" y="9831"/>
                </a:lnTo>
                <a:lnTo>
                  <a:pt x="7153" y="10051"/>
                </a:lnTo>
                <a:lnTo>
                  <a:pt x="7226" y="10271"/>
                </a:lnTo>
                <a:lnTo>
                  <a:pt x="7336" y="10454"/>
                </a:lnTo>
                <a:lnTo>
                  <a:pt x="7446" y="10638"/>
                </a:lnTo>
                <a:lnTo>
                  <a:pt x="7740" y="11005"/>
                </a:lnTo>
                <a:lnTo>
                  <a:pt x="8107" y="11298"/>
                </a:lnTo>
                <a:lnTo>
                  <a:pt x="8510" y="11555"/>
                </a:lnTo>
                <a:lnTo>
                  <a:pt x="8914" y="11775"/>
                </a:lnTo>
                <a:lnTo>
                  <a:pt x="9134" y="11885"/>
                </a:lnTo>
                <a:lnTo>
                  <a:pt x="9354" y="11958"/>
                </a:lnTo>
                <a:lnTo>
                  <a:pt x="9574" y="11958"/>
                </a:lnTo>
                <a:lnTo>
                  <a:pt x="9757" y="11922"/>
                </a:lnTo>
                <a:lnTo>
                  <a:pt x="9977" y="11848"/>
                </a:lnTo>
                <a:lnTo>
                  <a:pt x="10198" y="11702"/>
                </a:lnTo>
                <a:lnTo>
                  <a:pt x="10381" y="11555"/>
                </a:lnTo>
                <a:lnTo>
                  <a:pt x="10491" y="11371"/>
                </a:lnTo>
                <a:lnTo>
                  <a:pt x="10674" y="11298"/>
                </a:lnTo>
                <a:lnTo>
                  <a:pt x="10784" y="11151"/>
                </a:lnTo>
                <a:lnTo>
                  <a:pt x="10895" y="10968"/>
                </a:lnTo>
                <a:lnTo>
                  <a:pt x="10968" y="10785"/>
                </a:lnTo>
                <a:lnTo>
                  <a:pt x="11005" y="10601"/>
                </a:lnTo>
                <a:lnTo>
                  <a:pt x="11005" y="10381"/>
                </a:lnTo>
                <a:lnTo>
                  <a:pt x="11005" y="10124"/>
                </a:lnTo>
                <a:lnTo>
                  <a:pt x="10968" y="9684"/>
                </a:lnTo>
                <a:lnTo>
                  <a:pt x="10821" y="9207"/>
                </a:lnTo>
                <a:lnTo>
                  <a:pt x="10638" y="8804"/>
                </a:lnTo>
                <a:lnTo>
                  <a:pt x="10491" y="8620"/>
                </a:lnTo>
                <a:lnTo>
                  <a:pt x="10344" y="8437"/>
                </a:lnTo>
                <a:lnTo>
                  <a:pt x="10198" y="8290"/>
                </a:lnTo>
                <a:lnTo>
                  <a:pt x="10014" y="8143"/>
                </a:lnTo>
                <a:lnTo>
                  <a:pt x="9831" y="8033"/>
                </a:lnTo>
                <a:lnTo>
                  <a:pt x="9611" y="7923"/>
                </a:lnTo>
                <a:lnTo>
                  <a:pt x="9427" y="7850"/>
                </a:lnTo>
                <a:lnTo>
                  <a:pt x="9207" y="7813"/>
                </a:lnTo>
                <a:lnTo>
                  <a:pt x="8987" y="7777"/>
                </a:lnTo>
                <a:close/>
                <a:moveTo>
                  <a:pt x="9024" y="0"/>
                </a:moveTo>
                <a:lnTo>
                  <a:pt x="8767" y="37"/>
                </a:lnTo>
                <a:lnTo>
                  <a:pt x="8547" y="110"/>
                </a:lnTo>
                <a:lnTo>
                  <a:pt x="8363" y="257"/>
                </a:lnTo>
                <a:lnTo>
                  <a:pt x="8180" y="440"/>
                </a:lnTo>
                <a:lnTo>
                  <a:pt x="7593" y="1027"/>
                </a:lnTo>
                <a:lnTo>
                  <a:pt x="7006" y="1651"/>
                </a:lnTo>
                <a:lnTo>
                  <a:pt x="6639" y="2054"/>
                </a:lnTo>
                <a:lnTo>
                  <a:pt x="6383" y="2311"/>
                </a:lnTo>
                <a:lnTo>
                  <a:pt x="6199" y="2605"/>
                </a:lnTo>
                <a:lnTo>
                  <a:pt x="5796" y="2201"/>
                </a:lnTo>
                <a:lnTo>
                  <a:pt x="5722" y="2128"/>
                </a:lnTo>
                <a:lnTo>
                  <a:pt x="5502" y="2128"/>
                </a:lnTo>
                <a:lnTo>
                  <a:pt x="5392" y="2201"/>
                </a:lnTo>
                <a:lnTo>
                  <a:pt x="5356" y="2238"/>
                </a:lnTo>
                <a:lnTo>
                  <a:pt x="4915" y="2531"/>
                </a:lnTo>
                <a:lnTo>
                  <a:pt x="4512" y="2898"/>
                </a:lnTo>
                <a:lnTo>
                  <a:pt x="4292" y="2715"/>
                </a:lnTo>
                <a:lnTo>
                  <a:pt x="4072" y="2495"/>
                </a:lnTo>
                <a:lnTo>
                  <a:pt x="3998" y="2458"/>
                </a:lnTo>
                <a:lnTo>
                  <a:pt x="3888" y="2458"/>
                </a:lnTo>
                <a:lnTo>
                  <a:pt x="3815" y="2495"/>
                </a:lnTo>
                <a:lnTo>
                  <a:pt x="3778" y="2568"/>
                </a:lnTo>
                <a:lnTo>
                  <a:pt x="3778" y="2421"/>
                </a:lnTo>
                <a:lnTo>
                  <a:pt x="3778" y="2311"/>
                </a:lnTo>
                <a:lnTo>
                  <a:pt x="3668" y="2128"/>
                </a:lnTo>
                <a:lnTo>
                  <a:pt x="3521" y="1908"/>
                </a:lnTo>
                <a:lnTo>
                  <a:pt x="3338" y="1761"/>
                </a:lnTo>
                <a:lnTo>
                  <a:pt x="3118" y="1614"/>
                </a:lnTo>
                <a:lnTo>
                  <a:pt x="2861" y="1504"/>
                </a:lnTo>
                <a:lnTo>
                  <a:pt x="2458" y="1321"/>
                </a:lnTo>
                <a:lnTo>
                  <a:pt x="2348" y="1321"/>
                </a:lnTo>
                <a:lnTo>
                  <a:pt x="2238" y="1357"/>
                </a:lnTo>
                <a:lnTo>
                  <a:pt x="2201" y="1431"/>
                </a:lnTo>
                <a:lnTo>
                  <a:pt x="2201" y="1504"/>
                </a:lnTo>
                <a:lnTo>
                  <a:pt x="2531" y="2238"/>
                </a:lnTo>
                <a:lnTo>
                  <a:pt x="2678" y="2531"/>
                </a:lnTo>
                <a:lnTo>
                  <a:pt x="2751" y="2678"/>
                </a:lnTo>
                <a:lnTo>
                  <a:pt x="2861" y="2825"/>
                </a:lnTo>
                <a:lnTo>
                  <a:pt x="3008" y="2898"/>
                </a:lnTo>
                <a:lnTo>
                  <a:pt x="3191" y="2935"/>
                </a:lnTo>
                <a:lnTo>
                  <a:pt x="3338" y="2935"/>
                </a:lnTo>
                <a:lnTo>
                  <a:pt x="3485" y="2861"/>
                </a:lnTo>
                <a:lnTo>
                  <a:pt x="3632" y="2788"/>
                </a:lnTo>
                <a:lnTo>
                  <a:pt x="3301" y="3155"/>
                </a:lnTo>
                <a:lnTo>
                  <a:pt x="2971" y="3485"/>
                </a:lnTo>
                <a:lnTo>
                  <a:pt x="2935" y="3412"/>
                </a:lnTo>
                <a:lnTo>
                  <a:pt x="2935" y="3265"/>
                </a:lnTo>
                <a:lnTo>
                  <a:pt x="2898" y="3081"/>
                </a:lnTo>
                <a:lnTo>
                  <a:pt x="2825" y="2825"/>
                </a:lnTo>
                <a:lnTo>
                  <a:pt x="2678" y="2605"/>
                </a:lnTo>
                <a:lnTo>
                  <a:pt x="2458" y="2384"/>
                </a:lnTo>
                <a:lnTo>
                  <a:pt x="2238" y="2238"/>
                </a:lnTo>
                <a:lnTo>
                  <a:pt x="1981" y="2091"/>
                </a:lnTo>
                <a:lnTo>
                  <a:pt x="1687" y="1981"/>
                </a:lnTo>
                <a:lnTo>
                  <a:pt x="1431" y="1908"/>
                </a:lnTo>
                <a:lnTo>
                  <a:pt x="880" y="1834"/>
                </a:lnTo>
                <a:lnTo>
                  <a:pt x="770" y="1834"/>
                </a:lnTo>
                <a:lnTo>
                  <a:pt x="697" y="1871"/>
                </a:lnTo>
                <a:lnTo>
                  <a:pt x="624" y="1944"/>
                </a:lnTo>
                <a:lnTo>
                  <a:pt x="624" y="2054"/>
                </a:lnTo>
                <a:lnTo>
                  <a:pt x="697" y="2384"/>
                </a:lnTo>
                <a:lnTo>
                  <a:pt x="807" y="2751"/>
                </a:lnTo>
                <a:lnTo>
                  <a:pt x="917" y="3045"/>
                </a:lnTo>
                <a:lnTo>
                  <a:pt x="1101" y="3375"/>
                </a:lnTo>
                <a:lnTo>
                  <a:pt x="1284" y="3668"/>
                </a:lnTo>
                <a:lnTo>
                  <a:pt x="1504" y="3925"/>
                </a:lnTo>
                <a:lnTo>
                  <a:pt x="1724" y="4182"/>
                </a:lnTo>
                <a:lnTo>
                  <a:pt x="1981" y="4439"/>
                </a:lnTo>
                <a:lnTo>
                  <a:pt x="2018" y="4439"/>
                </a:lnTo>
                <a:lnTo>
                  <a:pt x="1761" y="4695"/>
                </a:lnTo>
                <a:lnTo>
                  <a:pt x="1761" y="4549"/>
                </a:lnTo>
                <a:lnTo>
                  <a:pt x="1724" y="4402"/>
                </a:lnTo>
                <a:lnTo>
                  <a:pt x="1614" y="4255"/>
                </a:lnTo>
                <a:lnTo>
                  <a:pt x="1467" y="4108"/>
                </a:lnTo>
                <a:lnTo>
                  <a:pt x="1321" y="3998"/>
                </a:lnTo>
                <a:lnTo>
                  <a:pt x="1101" y="3925"/>
                </a:lnTo>
                <a:lnTo>
                  <a:pt x="697" y="3815"/>
                </a:lnTo>
                <a:lnTo>
                  <a:pt x="330" y="3742"/>
                </a:lnTo>
                <a:lnTo>
                  <a:pt x="220" y="3742"/>
                </a:lnTo>
                <a:lnTo>
                  <a:pt x="147" y="3815"/>
                </a:lnTo>
                <a:lnTo>
                  <a:pt x="110" y="3925"/>
                </a:lnTo>
                <a:lnTo>
                  <a:pt x="147" y="3998"/>
                </a:lnTo>
                <a:lnTo>
                  <a:pt x="367" y="4329"/>
                </a:lnTo>
                <a:lnTo>
                  <a:pt x="624" y="4732"/>
                </a:lnTo>
                <a:lnTo>
                  <a:pt x="807" y="4915"/>
                </a:lnTo>
                <a:lnTo>
                  <a:pt x="954" y="5062"/>
                </a:lnTo>
                <a:lnTo>
                  <a:pt x="1137" y="5172"/>
                </a:lnTo>
                <a:lnTo>
                  <a:pt x="1321" y="5246"/>
                </a:lnTo>
                <a:lnTo>
                  <a:pt x="1321" y="5282"/>
                </a:lnTo>
                <a:lnTo>
                  <a:pt x="1394" y="5356"/>
                </a:lnTo>
                <a:lnTo>
                  <a:pt x="1834" y="5759"/>
                </a:lnTo>
                <a:lnTo>
                  <a:pt x="1651" y="6126"/>
                </a:lnTo>
                <a:lnTo>
                  <a:pt x="1504" y="6493"/>
                </a:lnTo>
                <a:lnTo>
                  <a:pt x="1394" y="6896"/>
                </a:lnTo>
                <a:lnTo>
                  <a:pt x="1321" y="6933"/>
                </a:lnTo>
                <a:lnTo>
                  <a:pt x="1321" y="7043"/>
                </a:lnTo>
                <a:lnTo>
                  <a:pt x="1321" y="7153"/>
                </a:lnTo>
                <a:lnTo>
                  <a:pt x="1357" y="7263"/>
                </a:lnTo>
                <a:lnTo>
                  <a:pt x="1431" y="7373"/>
                </a:lnTo>
                <a:lnTo>
                  <a:pt x="1467" y="7410"/>
                </a:lnTo>
                <a:lnTo>
                  <a:pt x="1541" y="7447"/>
                </a:lnTo>
                <a:lnTo>
                  <a:pt x="1651" y="7593"/>
                </a:lnTo>
                <a:lnTo>
                  <a:pt x="2311" y="8217"/>
                </a:lnTo>
                <a:lnTo>
                  <a:pt x="2164" y="8327"/>
                </a:lnTo>
                <a:lnTo>
                  <a:pt x="2018" y="8437"/>
                </a:lnTo>
                <a:lnTo>
                  <a:pt x="1761" y="8694"/>
                </a:lnTo>
                <a:lnTo>
                  <a:pt x="1394" y="9207"/>
                </a:lnTo>
                <a:lnTo>
                  <a:pt x="990" y="9721"/>
                </a:lnTo>
                <a:lnTo>
                  <a:pt x="220" y="10748"/>
                </a:lnTo>
                <a:lnTo>
                  <a:pt x="73" y="10968"/>
                </a:lnTo>
                <a:lnTo>
                  <a:pt x="0" y="11151"/>
                </a:lnTo>
                <a:lnTo>
                  <a:pt x="0" y="11225"/>
                </a:lnTo>
                <a:lnTo>
                  <a:pt x="37" y="11335"/>
                </a:lnTo>
                <a:lnTo>
                  <a:pt x="183" y="11518"/>
                </a:lnTo>
                <a:lnTo>
                  <a:pt x="257" y="11592"/>
                </a:lnTo>
                <a:lnTo>
                  <a:pt x="367" y="11628"/>
                </a:lnTo>
                <a:lnTo>
                  <a:pt x="550" y="11665"/>
                </a:lnTo>
                <a:lnTo>
                  <a:pt x="770" y="11628"/>
                </a:lnTo>
                <a:lnTo>
                  <a:pt x="990" y="11592"/>
                </a:lnTo>
                <a:lnTo>
                  <a:pt x="2348" y="11188"/>
                </a:lnTo>
                <a:lnTo>
                  <a:pt x="3595" y="10821"/>
                </a:lnTo>
                <a:lnTo>
                  <a:pt x="4072" y="10711"/>
                </a:lnTo>
                <a:lnTo>
                  <a:pt x="4292" y="10638"/>
                </a:lnTo>
                <a:lnTo>
                  <a:pt x="4512" y="10491"/>
                </a:lnTo>
                <a:lnTo>
                  <a:pt x="5025" y="11005"/>
                </a:lnTo>
                <a:lnTo>
                  <a:pt x="5539" y="11518"/>
                </a:lnTo>
                <a:lnTo>
                  <a:pt x="6089" y="11995"/>
                </a:lnTo>
                <a:lnTo>
                  <a:pt x="6676" y="12398"/>
                </a:lnTo>
                <a:lnTo>
                  <a:pt x="7006" y="12619"/>
                </a:lnTo>
                <a:lnTo>
                  <a:pt x="7373" y="12802"/>
                </a:lnTo>
                <a:lnTo>
                  <a:pt x="7740" y="12985"/>
                </a:lnTo>
                <a:lnTo>
                  <a:pt x="8070" y="13132"/>
                </a:lnTo>
                <a:lnTo>
                  <a:pt x="8474" y="13242"/>
                </a:lnTo>
                <a:lnTo>
                  <a:pt x="8840" y="13352"/>
                </a:lnTo>
                <a:lnTo>
                  <a:pt x="9207" y="13426"/>
                </a:lnTo>
                <a:lnTo>
                  <a:pt x="9611" y="13499"/>
                </a:lnTo>
                <a:lnTo>
                  <a:pt x="9977" y="13536"/>
                </a:lnTo>
                <a:lnTo>
                  <a:pt x="10381" y="13572"/>
                </a:lnTo>
                <a:lnTo>
                  <a:pt x="11115" y="13536"/>
                </a:lnTo>
                <a:lnTo>
                  <a:pt x="11812" y="13426"/>
                </a:lnTo>
                <a:lnTo>
                  <a:pt x="12215" y="13316"/>
                </a:lnTo>
                <a:lnTo>
                  <a:pt x="12362" y="13279"/>
                </a:lnTo>
                <a:lnTo>
                  <a:pt x="12435" y="13279"/>
                </a:lnTo>
                <a:lnTo>
                  <a:pt x="12435" y="13316"/>
                </a:lnTo>
                <a:lnTo>
                  <a:pt x="12509" y="13352"/>
                </a:lnTo>
                <a:lnTo>
                  <a:pt x="12545" y="13352"/>
                </a:lnTo>
                <a:lnTo>
                  <a:pt x="12582" y="13316"/>
                </a:lnTo>
                <a:lnTo>
                  <a:pt x="12619" y="13279"/>
                </a:lnTo>
                <a:lnTo>
                  <a:pt x="12655" y="13169"/>
                </a:lnTo>
                <a:lnTo>
                  <a:pt x="12655" y="13022"/>
                </a:lnTo>
                <a:lnTo>
                  <a:pt x="12545" y="12949"/>
                </a:lnTo>
                <a:lnTo>
                  <a:pt x="12435" y="12912"/>
                </a:lnTo>
                <a:lnTo>
                  <a:pt x="12178" y="12912"/>
                </a:lnTo>
                <a:lnTo>
                  <a:pt x="11702" y="13022"/>
                </a:lnTo>
                <a:lnTo>
                  <a:pt x="11188" y="13095"/>
                </a:lnTo>
                <a:lnTo>
                  <a:pt x="10748" y="13132"/>
                </a:lnTo>
                <a:lnTo>
                  <a:pt x="10308" y="13095"/>
                </a:lnTo>
                <a:lnTo>
                  <a:pt x="9867" y="13095"/>
                </a:lnTo>
                <a:lnTo>
                  <a:pt x="9464" y="13022"/>
                </a:lnTo>
                <a:lnTo>
                  <a:pt x="9024" y="12949"/>
                </a:lnTo>
                <a:lnTo>
                  <a:pt x="8584" y="12802"/>
                </a:lnTo>
                <a:lnTo>
                  <a:pt x="8180" y="12655"/>
                </a:lnTo>
                <a:lnTo>
                  <a:pt x="7777" y="12509"/>
                </a:lnTo>
                <a:lnTo>
                  <a:pt x="7300" y="12252"/>
                </a:lnTo>
                <a:lnTo>
                  <a:pt x="6860" y="11958"/>
                </a:lnTo>
                <a:lnTo>
                  <a:pt x="6419" y="11628"/>
                </a:lnTo>
                <a:lnTo>
                  <a:pt x="6016" y="11298"/>
                </a:lnTo>
                <a:lnTo>
                  <a:pt x="5246" y="10564"/>
                </a:lnTo>
                <a:lnTo>
                  <a:pt x="4512" y="9794"/>
                </a:lnTo>
                <a:lnTo>
                  <a:pt x="3008" y="8290"/>
                </a:lnTo>
                <a:lnTo>
                  <a:pt x="2274" y="7520"/>
                </a:lnTo>
                <a:lnTo>
                  <a:pt x="2091" y="7300"/>
                </a:lnTo>
                <a:lnTo>
                  <a:pt x="1871" y="7080"/>
                </a:lnTo>
                <a:lnTo>
                  <a:pt x="1944" y="6713"/>
                </a:lnTo>
                <a:lnTo>
                  <a:pt x="2054" y="6383"/>
                </a:lnTo>
                <a:lnTo>
                  <a:pt x="2238" y="6053"/>
                </a:lnTo>
                <a:lnTo>
                  <a:pt x="2421" y="5722"/>
                </a:lnTo>
                <a:lnTo>
                  <a:pt x="2641" y="5429"/>
                </a:lnTo>
                <a:lnTo>
                  <a:pt x="2898" y="5172"/>
                </a:lnTo>
                <a:lnTo>
                  <a:pt x="3411" y="4622"/>
                </a:lnTo>
                <a:lnTo>
                  <a:pt x="4475" y="3558"/>
                </a:lnTo>
                <a:lnTo>
                  <a:pt x="5025" y="3045"/>
                </a:lnTo>
                <a:lnTo>
                  <a:pt x="5246" y="2825"/>
                </a:lnTo>
                <a:lnTo>
                  <a:pt x="5392" y="2678"/>
                </a:lnTo>
                <a:lnTo>
                  <a:pt x="5502" y="2605"/>
                </a:lnTo>
                <a:lnTo>
                  <a:pt x="5612" y="2715"/>
                </a:lnTo>
                <a:lnTo>
                  <a:pt x="5392" y="2825"/>
                </a:lnTo>
                <a:lnTo>
                  <a:pt x="5246" y="2971"/>
                </a:lnTo>
                <a:lnTo>
                  <a:pt x="4952" y="3301"/>
                </a:lnTo>
                <a:lnTo>
                  <a:pt x="4805" y="3485"/>
                </a:lnTo>
                <a:lnTo>
                  <a:pt x="4695" y="3668"/>
                </a:lnTo>
                <a:lnTo>
                  <a:pt x="4585" y="3888"/>
                </a:lnTo>
                <a:lnTo>
                  <a:pt x="4585" y="3962"/>
                </a:lnTo>
                <a:lnTo>
                  <a:pt x="4622" y="4072"/>
                </a:lnTo>
                <a:lnTo>
                  <a:pt x="4659" y="4145"/>
                </a:lnTo>
                <a:lnTo>
                  <a:pt x="4732" y="4145"/>
                </a:lnTo>
                <a:lnTo>
                  <a:pt x="4915" y="4035"/>
                </a:lnTo>
                <a:lnTo>
                  <a:pt x="5025" y="3888"/>
                </a:lnTo>
                <a:lnTo>
                  <a:pt x="5209" y="3558"/>
                </a:lnTo>
                <a:lnTo>
                  <a:pt x="5502" y="3228"/>
                </a:lnTo>
                <a:lnTo>
                  <a:pt x="5759" y="2898"/>
                </a:lnTo>
                <a:lnTo>
                  <a:pt x="6016" y="3118"/>
                </a:lnTo>
                <a:lnTo>
                  <a:pt x="5832" y="3301"/>
                </a:lnTo>
                <a:lnTo>
                  <a:pt x="5612" y="3522"/>
                </a:lnTo>
                <a:lnTo>
                  <a:pt x="5466" y="3742"/>
                </a:lnTo>
                <a:lnTo>
                  <a:pt x="5356" y="3962"/>
                </a:lnTo>
                <a:lnTo>
                  <a:pt x="5319" y="4072"/>
                </a:lnTo>
                <a:lnTo>
                  <a:pt x="5392" y="4182"/>
                </a:lnTo>
                <a:lnTo>
                  <a:pt x="5502" y="4219"/>
                </a:lnTo>
                <a:lnTo>
                  <a:pt x="5539" y="4219"/>
                </a:lnTo>
                <a:lnTo>
                  <a:pt x="5612" y="4182"/>
                </a:lnTo>
                <a:lnTo>
                  <a:pt x="5796" y="3998"/>
                </a:lnTo>
                <a:lnTo>
                  <a:pt x="5942" y="3778"/>
                </a:lnTo>
                <a:lnTo>
                  <a:pt x="6089" y="3558"/>
                </a:lnTo>
                <a:lnTo>
                  <a:pt x="6199" y="3301"/>
                </a:lnTo>
                <a:lnTo>
                  <a:pt x="6309" y="3375"/>
                </a:lnTo>
                <a:lnTo>
                  <a:pt x="6456" y="3485"/>
                </a:lnTo>
                <a:lnTo>
                  <a:pt x="6346" y="3595"/>
                </a:lnTo>
                <a:lnTo>
                  <a:pt x="6236" y="3705"/>
                </a:lnTo>
                <a:lnTo>
                  <a:pt x="6089" y="3962"/>
                </a:lnTo>
                <a:lnTo>
                  <a:pt x="5869" y="4255"/>
                </a:lnTo>
                <a:lnTo>
                  <a:pt x="5796" y="4402"/>
                </a:lnTo>
                <a:lnTo>
                  <a:pt x="5722" y="4585"/>
                </a:lnTo>
                <a:lnTo>
                  <a:pt x="5722" y="4622"/>
                </a:lnTo>
                <a:lnTo>
                  <a:pt x="5722" y="4695"/>
                </a:lnTo>
                <a:lnTo>
                  <a:pt x="5796" y="4732"/>
                </a:lnTo>
                <a:lnTo>
                  <a:pt x="5906" y="4769"/>
                </a:lnTo>
                <a:lnTo>
                  <a:pt x="6016" y="4695"/>
                </a:lnTo>
                <a:lnTo>
                  <a:pt x="6126" y="4585"/>
                </a:lnTo>
                <a:lnTo>
                  <a:pt x="6199" y="4439"/>
                </a:lnTo>
                <a:lnTo>
                  <a:pt x="6383" y="4145"/>
                </a:lnTo>
                <a:lnTo>
                  <a:pt x="6456" y="3962"/>
                </a:lnTo>
                <a:lnTo>
                  <a:pt x="6603" y="3632"/>
                </a:lnTo>
                <a:lnTo>
                  <a:pt x="7300" y="4145"/>
                </a:lnTo>
                <a:lnTo>
                  <a:pt x="7116" y="4292"/>
                </a:lnTo>
                <a:lnTo>
                  <a:pt x="6933" y="4439"/>
                </a:lnTo>
                <a:lnTo>
                  <a:pt x="6713" y="4695"/>
                </a:lnTo>
                <a:lnTo>
                  <a:pt x="6529" y="5026"/>
                </a:lnTo>
                <a:lnTo>
                  <a:pt x="6529" y="5099"/>
                </a:lnTo>
                <a:lnTo>
                  <a:pt x="6529" y="5172"/>
                </a:lnTo>
                <a:lnTo>
                  <a:pt x="6566" y="5209"/>
                </a:lnTo>
                <a:lnTo>
                  <a:pt x="6639" y="5246"/>
                </a:lnTo>
                <a:lnTo>
                  <a:pt x="6676" y="5282"/>
                </a:lnTo>
                <a:lnTo>
                  <a:pt x="6749" y="5282"/>
                </a:lnTo>
                <a:lnTo>
                  <a:pt x="6823" y="5246"/>
                </a:lnTo>
                <a:lnTo>
                  <a:pt x="6860" y="5172"/>
                </a:lnTo>
                <a:lnTo>
                  <a:pt x="7153" y="4695"/>
                </a:lnTo>
                <a:lnTo>
                  <a:pt x="7410" y="4255"/>
                </a:lnTo>
                <a:lnTo>
                  <a:pt x="7740" y="4475"/>
                </a:lnTo>
                <a:lnTo>
                  <a:pt x="7483" y="4732"/>
                </a:lnTo>
                <a:lnTo>
                  <a:pt x="7116" y="5136"/>
                </a:lnTo>
                <a:lnTo>
                  <a:pt x="7080" y="5209"/>
                </a:lnTo>
                <a:lnTo>
                  <a:pt x="7043" y="5246"/>
                </a:lnTo>
                <a:lnTo>
                  <a:pt x="7080" y="5319"/>
                </a:lnTo>
                <a:lnTo>
                  <a:pt x="7116" y="5356"/>
                </a:lnTo>
                <a:lnTo>
                  <a:pt x="7190" y="5392"/>
                </a:lnTo>
                <a:lnTo>
                  <a:pt x="7263" y="5429"/>
                </a:lnTo>
                <a:lnTo>
                  <a:pt x="7336" y="5429"/>
                </a:lnTo>
                <a:lnTo>
                  <a:pt x="7373" y="5356"/>
                </a:lnTo>
                <a:lnTo>
                  <a:pt x="7556" y="5172"/>
                </a:lnTo>
                <a:lnTo>
                  <a:pt x="7740" y="4989"/>
                </a:lnTo>
                <a:lnTo>
                  <a:pt x="7813" y="4805"/>
                </a:lnTo>
                <a:lnTo>
                  <a:pt x="7850" y="4695"/>
                </a:lnTo>
                <a:lnTo>
                  <a:pt x="7887" y="4585"/>
                </a:lnTo>
                <a:lnTo>
                  <a:pt x="8474" y="4989"/>
                </a:lnTo>
                <a:lnTo>
                  <a:pt x="8107" y="5319"/>
                </a:lnTo>
                <a:lnTo>
                  <a:pt x="7813" y="5722"/>
                </a:lnTo>
                <a:lnTo>
                  <a:pt x="7777" y="5796"/>
                </a:lnTo>
                <a:lnTo>
                  <a:pt x="7777" y="5833"/>
                </a:lnTo>
                <a:lnTo>
                  <a:pt x="7813" y="5943"/>
                </a:lnTo>
                <a:lnTo>
                  <a:pt x="7887" y="5979"/>
                </a:lnTo>
                <a:lnTo>
                  <a:pt x="7997" y="5979"/>
                </a:lnTo>
                <a:lnTo>
                  <a:pt x="8033" y="5943"/>
                </a:lnTo>
                <a:lnTo>
                  <a:pt x="8327" y="5502"/>
                </a:lnTo>
                <a:lnTo>
                  <a:pt x="8584" y="5062"/>
                </a:lnTo>
                <a:lnTo>
                  <a:pt x="9024" y="5356"/>
                </a:lnTo>
                <a:lnTo>
                  <a:pt x="8767" y="5612"/>
                </a:lnTo>
                <a:lnTo>
                  <a:pt x="8584" y="5796"/>
                </a:lnTo>
                <a:lnTo>
                  <a:pt x="8510" y="5906"/>
                </a:lnTo>
                <a:lnTo>
                  <a:pt x="8474" y="6053"/>
                </a:lnTo>
                <a:lnTo>
                  <a:pt x="8253" y="6383"/>
                </a:lnTo>
                <a:lnTo>
                  <a:pt x="8217" y="6456"/>
                </a:lnTo>
                <a:lnTo>
                  <a:pt x="8253" y="6566"/>
                </a:lnTo>
                <a:lnTo>
                  <a:pt x="8290" y="6603"/>
                </a:lnTo>
                <a:lnTo>
                  <a:pt x="8363" y="6640"/>
                </a:lnTo>
                <a:lnTo>
                  <a:pt x="8474" y="6640"/>
                </a:lnTo>
                <a:lnTo>
                  <a:pt x="8547" y="6566"/>
                </a:lnTo>
                <a:lnTo>
                  <a:pt x="8804" y="6199"/>
                </a:lnTo>
                <a:lnTo>
                  <a:pt x="8877" y="6126"/>
                </a:lnTo>
                <a:lnTo>
                  <a:pt x="8950" y="6016"/>
                </a:lnTo>
                <a:lnTo>
                  <a:pt x="9097" y="5796"/>
                </a:lnTo>
                <a:lnTo>
                  <a:pt x="9244" y="5539"/>
                </a:lnTo>
                <a:lnTo>
                  <a:pt x="9537" y="5722"/>
                </a:lnTo>
                <a:lnTo>
                  <a:pt x="9354" y="5906"/>
                </a:lnTo>
                <a:lnTo>
                  <a:pt x="9207" y="6126"/>
                </a:lnTo>
                <a:lnTo>
                  <a:pt x="8950" y="6419"/>
                </a:lnTo>
                <a:lnTo>
                  <a:pt x="8877" y="6566"/>
                </a:lnTo>
                <a:lnTo>
                  <a:pt x="8840" y="6750"/>
                </a:lnTo>
                <a:lnTo>
                  <a:pt x="8914" y="6823"/>
                </a:lnTo>
                <a:lnTo>
                  <a:pt x="8950" y="6860"/>
                </a:lnTo>
                <a:lnTo>
                  <a:pt x="8987" y="6860"/>
                </a:lnTo>
                <a:lnTo>
                  <a:pt x="9134" y="6786"/>
                </a:lnTo>
                <a:lnTo>
                  <a:pt x="9244" y="6640"/>
                </a:lnTo>
                <a:lnTo>
                  <a:pt x="9391" y="6383"/>
                </a:lnTo>
                <a:lnTo>
                  <a:pt x="9537" y="6126"/>
                </a:lnTo>
                <a:lnTo>
                  <a:pt x="9721" y="5869"/>
                </a:lnTo>
                <a:lnTo>
                  <a:pt x="10198" y="6236"/>
                </a:lnTo>
                <a:lnTo>
                  <a:pt x="10051" y="6419"/>
                </a:lnTo>
                <a:lnTo>
                  <a:pt x="9867" y="6640"/>
                </a:lnTo>
                <a:lnTo>
                  <a:pt x="9684" y="6860"/>
                </a:lnTo>
                <a:lnTo>
                  <a:pt x="9611" y="7006"/>
                </a:lnTo>
                <a:lnTo>
                  <a:pt x="9574" y="7116"/>
                </a:lnTo>
                <a:lnTo>
                  <a:pt x="9574" y="7190"/>
                </a:lnTo>
                <a:lnTo>
                  <a:pt x="9611" y="7263"/>
                </a:lnTo>
                <a:lnTo>
                  <a:pt x="9757" y="7263"/>
                </a:lnTo>
                <a:lnTo>
                  <a:pt x="9867" y="7190"/>
                </a:lnTo>
                <a:lnTo>
                  <a:pt x="9941" y="7080"/>
                </a:lnTo>
                <a:lnTo>
                  <a:pt x="10124" y="6823"/>
                </a:lnTo>
                <a:lnTo>
                  <a:pt x="10271" y="6603"/>
                </a:lnTo>
                <a:lnTo>
                  <a:pt x="10381" y="6383"/>
                </a:lnTo>
                <a:lnTo>
                  <a:pt x="10895" y="6823"/>
                </a:lnTo>
                <a:lnTo>
                  <a:pt x="10931" y="6860"/>
                </a:lnTo>
                <a:lnTo>
                  <a:pt x="10638" y="7226"/>
                </a:lnTo>
                <a:lnTo>
                  <a:pt x="10381" y="7593"/>
                </a:lnTo>
                <a:lnTo>
                  <a:pt x="10271" y="7703"/>
                </a:lnTo>
                <a:lnTo>
                  <a:pt x="10271" y="7777"/>
                </a:lnTo>
                <a:lnTo>
                  <a:pt x="10271" y="7813"/>
                </a:lnTo>
                <a:lnTo>
                  <a:pt x="10344" y="7923"/>
                </a:lnTo>
                <a:lnTo>
                  <a:pt x="10418" y="7960"/>
                </a:lnTo>
                <a:lnTo>
                  <a:pt x="10491" y="7923"/>
                </a:lnTo>
                <a:lnTo>
                  <a:pt x="10528" y="7887"/>
                </a:lnTo>
                <a:lnTo>
                  <a:pt x="10821" y="7483"/>
                </a:lnTo>
                <a:lnTo>
                  <a:pt x="11115" y="7043"/>
                </a:lnTo>
                <a:lnTo>
                  <a:pt x="11445" y="7447"/>
                </a:lnTo>
                <a:lnTo>
                  <a:pt x="11298" y="7703"/>
                </a:lnTo>
                <a:lnTo>
                  <a:pt x="11151" y="7960"/>
                </a:lnTo>
                <a:lnTo>
                  <a:pt x="10968" y="8253"/>
                </a:lnTo>
                <a:lnTo>
                  <a:pt x="10931" y="8437"/>
                </a:lnTo>
                <a:lnTo>
                  <a:pt x="10931" y="8510"/>
                </a:lnTo>
                <a:lnTo>
                  <a:pt x="10931" y="8584"/>
                </a:lnTo>
                <a:lnTo>
                  <a:pt x="10968" y="8657"/>
                </a:lnTo>
                <a:lnTo>
                  <a:pt x="11041" y="8657"/>
                </a:lnTo>
                <a:lnTo>
                  <a:pt x="11188" y="8584"/>
                </a:lnTo>
                <a:lnTo>
                  <a:pt x="11261" y="8474"/>
                </a:lnTo>
                <a:lnTo>
                  <a:pt x="11408" y="8180"/>
                </a:lnTo>
                <a:lnTo>
                  <a:pt x="11628" y="7703"/>
                </a:lnTo>
                <a:lnTo>
                  <a:pt x="11812" y="7997"/>
                </a:lnTo>
                <a:lnTo>
                  <a:pt x="11995" y="8290"/>
                </a:lnTo>
                <a:lnTo>
                  <a:pt x="11812" y="8694"/>
                </a:lnTo>
                <a:lnTo>
                  <a:pt x="11628" y="9097"/>
                </a:lnTo>
                <a:lnTo>
                  <a:pt x="11518" y="9097"/>
                </a:lnTo>
                <a:lnTo>
                  <a:pt x="11408" y="9317"/>
                </a:lnTo>
                <a:lnTo>
                  <a:pt x="11335" y="9501"/>
                </a:lnTo>
                <a:lnTo>
                  <a:pt x="11335" y="9574"/>
                </a:lnTo>
                <a:lnTo>
                  <a:pt x="11335" y="9647"/>
                </a:lnTo>
                <a:lnTo>
                  <a:pt x="11408" y="9721"/>
                </a:lnTo>
                <a:lnTo>
                  <a:pt x="11591" y="9721"/>
                </a:lnTo>
                <a:lnTo>
                  <a:pt x="11628" y="9684"/>
                </a:lnTo>
                <a:lnTo>
                  <a:pt x="11812" y="9427"/>
                </a:lnTo>
                <a:lnTo>
                  <a:pt x="11958" y="9171"/>
                </a:lnTo>
                <a:lnTo>
                  <a:pt x="12105" y="8914"/>
                </a:lnTo>
                <a:lnTo>
                  <a:pt x="12178" y="8657"/>
                </a:lnTo>
                <a:lnTo>
                  <a:pt x="12325" y="9024"/>
                </a:lnTo>
                <a:lnTo>
                  <a:pt x="12472" y="9427"/>
                </a:lnTo>
                <a:lnTo>
                  <a:pt x="12068" y="10088"/>
                </a:lnTo>
                <a:lnTo>
                  <a:pt x="11995" y="10088"/>
                </a:lnTo>
                <a:lnTo>
                  <a:pt x="11922" y="10271"/>
                </a:lnTo>
                <a:lnTo>
                  <a:pt x="11848" y="10418"/>
                </a:lnTo>
                <a:lnTo>
                  <a:pt x="11848" y="10491"/>
                </a:lnTo>
                <a:lnTo>
                  <a:pt x="11848" y="10528"/>
                </a:lnTo>
                <a:lnTo>
                  <a:pt x="11922" y="10601"/>
                </a:lnTo>
                <a:lnTo>
                  <a:pt x="12068" y="10601"/>
                </a:lnTo>
                <a:lnTo>
                  <a:pt x="12142" y="10564"/>
                </a:lnTo>
                <a:lnTo>
                  <a:pt x="12362" y="10198"/>
                </a:lnTo>
                <a:lnTo>
                  <a:pt x="12582" y="9831"/>
                </a:lnTo>
                <a:lnTo>
                  <a:pt x="12692" y="10454"/>
                </a:lnTo>
                <a:lnTo>
                  <a:pt x="12509" y="10638"/>
                </a:lnTo>
                <a:lnTo>
                  <a:pt x="12362" y="10858"/>
                </a:lnTo>
                <a:lnTo>
                  <a:pt x="12215" y="11078"/>
                </a:lnTo>
                <a:lnTo>
                  <a:pt x="12178" y="11225"/>
                </a:lnTo>
                <a:lnTo>
                  <a:pt x="12178" y="11371"/>
                </a:lnTo>
                <a:lnTo>
                  <a:pt x="12215" y="11408"/>
                </a:lnTo>
                <a:lnTo>
                  <a:pt x="12252" y="11408"/>
                </a:lnTo>
                <a:lnTo>
                  <a:pt x="12362" y="11371"/>
                </a:lnTo>
                <a:lnTo>
                  <a:pt x="12472" y="11298"/>
                </a:lnTo>
                <a:lnTo>
                  <a:pt x="12582" y="11078"/>
                </a:lnTo>
                <a:lnTo>
                  <a:pt x="12692" y="10858"/>
                </a:lnTo>
                <a:lnTo>
                  <a:pt x="12729" y="11188"/>
                </a:lnTo>
                <a:lnTo>
                  <a:pt x="12655" y="11775"/>
                </a:lnTo>
                <a:lnTo>
                  <a:pt x="12509" y="11922"/>
                </a:lnTo>
                <a:lnTo>
                  <a:pt x="12362" y="12068"/>
                </a:lnTo>
                <a:lnTo>
                  <a:pt x="12325" y="12215"/>
                </a:lnTo>
                <a:lnTo>
                  <a:pt x="12325" y="12288"/>
                </a:lnTo>
                <a:lnTo>
                  <a:pt x="12362" y="12362"/>
                </a:lnTo>
                <a:lnTo>
                  <a:pt x="12435" y="12398"/>
                </a:lnTo>
                <a:lnTo>
                  <a:pt x="12472" y="12398"/>
                </a:lnTo>
                <a:lnTo>
                  <a:pt x="12619" y="12288"/>
                </a:lnTo>
                <a:lnTo>
                  <a:pt x="12655" y="12655"/>
                </a:lnTo>
                <a:lnTo>
                  <a:pt x="12692" y="12692"/>
                </a:lnTo>
                <a:lnTo>
                  <a:pt x="12729" y="12655"/>
                </a:lnTo>
                <a:lnTo>
                  <a:pt x="12802" y="12545"/>
                </a:lnTo>
                <a:lnTo>
                  <a:pt x="12912" y="12398"/>
                </a:lnTo>
                <a:lnTo>
                  <a:pt x="13022" y="12068"/>
                </a:lnTo>
                <a:lnTo>
                  <a:pt x="13095" y="11738"/>
                </a:lnTo>
                <a:lnTo>
                  <a:pt x="13132" y="11408"/>
                </a:lnTo>
                <a:lnTo>
                  <a:pt x="13132" y="11005"/>
                </a:lnTo>
                <a:lnTo>
                  <a:pt x="13132" y="10638"/>
                </a:lnTo>
                <a:lnTo>
                  <a:pt x="13095" y="10234"/>
                </a:lnTo>
                <a:lnTo>
                  <a:pt x="13022" y="9867"/>
                </a:lnTo>
                <a:lnTo>
                  <a:pt x="12949" y="9464"/>
                </a:lnTo>
                <a:lnTo>
                  <a:pt x="12839" y="9060"/>
                </a:lnTo>
                <a:lnTo>
                  <a:pt x="12692" y="8694"/>
                </a:lnTo>
                <a:lnTo>
                  <a:pt x="12545" y="8327"/>
                </a:lnTo>
                <a:lnTo>
                  <a:pt x="12325" y="7960"/>
                </a:lnTo>
                <a:lnTo>
                  <a:pt x="12142" y="7630"/>
                </a:lnTo>
                <a:lnTo>
                  <a:pt x="11885" y="7300"/>
                </a:lnTo>
                <a:lnTo>
                  <a:pt x="11628" y="6970"/>
                </a:lnTo>
                <a:lnTo>
                  <a:pt x="11335" y="6640"/>
                </a:lnTo>
                <a:lnTo>
                  <a:pt x="11041" y="6346"/>
                </a:lnTo>
                <a:lnTo>
                  <a:pt x="10344" y="5759"/>
                </a:lnTo>
                <a:lnTo>
                  <a:pt x="9647" y="5246"/>
                </a:lnTo>
                <a:lnTo>
                  <a:pt x="8914" y="4732"/>
                </a:lnTo>
                <a:lnTo>
                  <a:pt x="8987" y="4439"/>
                </a:lnTo>
                <a:lnTo>
                  <a:pt x="9024" y="4182"/>
                </a:lnTo>
                <a:lnTo>
                  <a:pt x="9060" y="3558"/>
                </a:lnTo>
                <a:lnTo>
                  <a:pt x="9097" y="2898"/>
                </a:lnTo>
                <a:lnTo>
                  <a:pt x="9281" y="220"/>
                </a:lnTo>
                <a:lnTo>
                  <a:pt x="9244" y="110"/>
                </a:lnTo>
                <a:lnTo>
                  <a:pt x="9207" y="37"/>
                </a:lnTo>
                <a:lnTo>
                  <a:pt x="9097" y="0"/>
                </a:lnTo>
                <a:close/>
              </a:path>
            </a:pathLst>
          </a:custGeom>
          <a:solidFill>
            <a:srgbClr val="A4C2F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A4C2F4"/>
              </a:solidFill>
              <a:latin typeface="Arial"/>
              <a:ea typeface="Arial"/>
              <a:cs typeface="Arial"/>
              <a:sym typeface="Arial"/>
            </a:endParaRPr>
          </a:p>
        </p:txBody>
      </p:sp>
      <p:sp>
        <p:nvSpPr>
          <p:cNvPr id="972" name="Google Shape;972;p43"/>
          <p:cNvSpPr/>
          <p:nvPr/>
        </p:nvSpPr>
        <p:spPr>
          <a:xfrm>
            <a:off x="-77078" y="1488018"/>
            <a:ext cx="339602" cy="400617"/>
          </a:xfrm>
          <a:custGeom>
            <a:avLst/>
            <a:gdLst/>
            <a:ahLst/>
            <a:cxnLst/>
            <a:rect l="l" t="t" r="r" b="b"/>
            <a:pathLst>
              <a:path w="9391" h="11079" extrusionOk="0">
                <a:moveTo>
                  <a:pt x="4916" y="441"/>
                </a:moveTo>
                <a:lnTo>
                  <a:pt x="5026" y="477"/>
                </a:lnTo>
                <a:lnTo>
                  <a:pt x="5099" y="551"/>
                </a:lnTo>
                <a:lnTo>
                  <a:pt x="5099" y="771"/>
                </a:lnTo>
                <a:lnTo>
                  <a:pt x="5026" y="954"/>
                </a:lnTo>
                <a:lnTo>
                  <a:pt x="4953" y="1064"/>
                </a:lnTo>
                <a:lnTo>
                  <a:pt x="4842" y="1138"/>
                </a:lnTo>
                <a:lnTo>
                  <a:pt x="4732" y="1174"/>
                </a:lnTo>
                <a:lnTo>
                  <a:pt x="4622" y="1138"/>
                </a:lnTo>
                <a:lnTo>
                  <a:pt x="4366" y="1028"/>
                </a:lnTo>
                <a:lnTo>
                  <a:pt x="4439" y="917"/>
                </a:lnTo>
                <a:lnTo>
                  <a:pt x="4439" y="771"/>
                </a:lnTo>
                <a:lnTo>
                  <a:pt x="4402" y="697"/>
                </a:lnTo>
                <a:lnTo>
                  <a:pt x="4366" y="661"/>
                </a:lnTo>
                <a:lnTo>
                  <a:pt x="4476" y="551"/>
                </a:lnTo>
                <a:lnTo>
                  <a:pt x="4622" y="477"/>
                </a:lnTo>
                <a:lnTo>
                  <a:pt x="4769" y="441"/>
                </a:lnTo>
                <a:close/>
                <a:moveTo>
                  <a:pt x="3375" y="6493"/>
                </a:moveTo>
                <a:lnTo>
                  <a:pt x="3375" y="6530"/>
                </a:lnTo>
                <a:lnTo>
                  <a:pt x="3339" y="6530"/>
                </a:lnTo>
                <a:lnTo>
                  <a:pt x="3375" y="6493"/>
                </a:lnTo>
                <a:close/>
                <a:moveTo>
                  <a:pt x="4292" y="6933"/>
                </a:moveTo>
                <a:lnTo>
                  <a:pt x="4256" y="7007"/>
                </a:lnTo>
                <a:lnTo>
                  <a:pt x="4219" y="6970"/>
                </a:lnTo>
                <a:lnTo>
                  <a:pt x="4292" y="6933"/>
                </a:lnTo>
                <a:close/>
                <a:moveTo>
                  <a:pt x="5209" y="4219"/>
                </a:moveTo>
                <a:lnTo>
                  <a:pt x="5429" y="4329"/>
                </a:lnTo>
                <a:lnTo>
                  <a:pt x="5649" y="4439"/>
                </a:lnTo>
                <a:lnTo>
                  <a:pt x="5686" y="4549"/>
                </a:lnTo>
                <a:lnTo>
                  <a:pt x="5723" y="4586"/>
                </a:lnTo>
                <a:lnTo>
                  <a:pt x="5796" y="4586"/>
                </a:lnTo>
                <a:lnTo>
                  <a:pt x="6016" y="4879"/>
                </a:lnTo>
                <a:lnTo>
                  <a:pt x="6163" y="5173"/>
                </a:lnTo>
                <a:lnTo>
                  <a:pt x="6200" y="5503"/>
                </a:lnTo>
                <a:lnTo>
                  <a:pt x="6200" y="5833"/>
                </a:lnTo>
                <a:lnTo>
                  <a:pt x="6090" y="6126"/>
                </a:lnTo>
                <a:lnTo>
                  <a:pt x="5943" y="6420"/>
                </a:lnTo>
                <a:lnTo>
                  <a:pt x="5796" y="6603"/>
                </a:lnTo>
                <a:lnTo>
                  <a:pt x="5649" y="6750"/>
                </a:lnTo>
                <a:lnTo>
                  <a:pt x="5649" y="6713"/>
                </a:lnTo>
                <a:lnTo>
                  <a:pt x="5649" y="6566"/>
                </a:lnTo>
                <a:lnTo>
                  <a:pt x="5649" y="6383"/>
                </a:lnTo>
                <a:lnTo>
                  <a:pt x="5613" y="6346"/>
                </a:lnTo>
                <a:lnTo>
                  <a:pt x="5576" y="6310"/>
                </a:lnTo>
                <a:lnTo>
                  <a:pt x="5539" y="6310"/>
                </a:lnTo>
                <a:lnTo>
                  <a:pt x="5503" y="6346"/>
                </a:lnTo>
                <a:lnTo>
                  <a:pt x="5393" y="6493"/>
                </a:lnTo>
                <a:lnTo>
                  <a:pt x="5356" y="6676"/>
                </a:lnTo>
                <a:lnTo>
                  <a:pt x="5319" y="6933"/>
                </a:lnTo>
                <a:lnTo>
                  <a:pt x="5099" y="7007"/>
                </a:lnTo>
                <a:lnTo>
                  <a:pt x="5099" y="6860"/>
                </a:lnTo>
                <a:lnTo>
                  <a:pt x="5099" y="6713"/>
                </a:lnTo>
                <a:lnTo>
                  <a:pt x="5136" y="6566"/>
                </a:lnTo>
                <a:lnTo>
                  <a:pt x="5209" y="6456"/>
                </a:lnTo>
                <a:lnTo>
                  <a:pt x="5246" y="6420"/>
                </a:lnTo>
                <a:lnTo>
                  <a:pt x="5209" y="6383"/>
                </a:lnTo>
                <a:lnTo>
                  <a:pt x="5173" y="6346"/>
                </a:lnTo>
                <a:lnTo>
                  <a:pt x="5136" y="6346"/>
                </a:lnTo>
                <a:lnTo>
                  <a:pt x="4953" y="6456"/>
                </a:lnTo>
                <a:lnTo>
                  <a:pt x="4842" y="6640"/>
                </a:lnTo>
                <a:lnTo>
                  <a:pt x="4769" y="6823"/>
                </a:lnTo>
                <a:lnTo>
                  <a:pt x="4769" y="7043"/>
                </a:lnTo>
                <a:lnTo>
                  <a:pt x="4696" y="7043"/>
                </a:lnTo>
                <a:lnTo>
                  <a:pt x="4659" y="7007"/>
                </a:lnTo>
                <a:lnTo>
                  <a:pt x="4622" y="6970"/>
                </a:lnTo>
                <a:lnTo>
                  <a:pt x="4586" y="6970"/>
                </a:lnTo>
                <a:lnTo>
                  <a:pt x="5026" y="6016"/>
                </a:lnTo>
                <a:lnTo>
                  <a:pt x="5026" y="5943"/>
                </a:lnTo>
                <a:lnTo>
                  <a:pt x="4989" y="5906"/>
                </a:lnTo>
                <a:lnTo>
                  <a:pt x="4953" y="5906"/>
                </a:lnTo>
                <a:lnTo>
                  <a:pt x="4916" y="5943"/>
                </a:lnTo>
                <a:lnTo>
                  <a:pt x="4402" y="6750"/>
                </a:lnTo>
                <a:lnTo>
                  <a:pt x="4366" y="6676"/>
                </a:lnTo>
                <a:lnTo>
                  <a:pt x="4329" y="6640"/>
                </a:lnTo>
                <a:lnTo>
                  <a:pt x="4256" y="6640"/>
                </a:lnTo>
                <a:lnTo>
                  <a:pt x="4439" y="6236"/>
                </a:lnTo>
                <a:lnTo>
                  <a:pt x="4659" y="5796"/>
                </a:lnTo>
                <a:lnTo>
                  <a:pt x="4696" y="5759"/>
                </a:lnTo>
                <a:lnTo>
                  <a:pt x="4659" y="5723"/>
                </a:lnTo>
                <a:lnTo>
                  <a:pt x="4586" y="5723"/>
                </a:lnTo>
                <a:lnTo>
                  <a:pt x="4182" y="6273"/>
                </a:lnTo>
                <a:lnTo>
                  <a:pt x="3999" y="6566"/>
                </a:lnTo>
                <a:lnTo>
                  <a:pt x="3852" y="6860"/>
                </a:lnTo>
                <a:lnTo>
                  <a:pt x="3669" y="6786"/>
                </a:lnTo>
                <a:lnTo>
                  <a:pt x="3779" y="6750"/>
                </a:lnTo>
                <a:lnTo>
                  <a:pt x="3852" y="6640"/>
                </a:lnTo>
                <a:lnTo>
                  <a:pt x="3889" y="6566"/>
                </a:lnTo>
                <a:lnTo>
                  <a:pt x="3889" y="6420"/>
                </a:lnTo>
                <a:lnTo>
                  <a:pt x="3889" y="6383"/>
                </a:lnTo>
                <a:lnTo>
                  <a:pt x="3815" y="6383"/>
                </a:lnTo>
                <a:lnTo>
                  <a:pt x="3999" y="6163"/>
                </a:lnTo>
                <a:lnTo>
                  <a:pt x="4512" y="5539"/>
                </a:lnTo>
                <a:lnTo>
                  <a:pt x="4512" y="5466"/>
                </a:lnTo>
                <a:lnTo>
                  <a:pt x="4476" y="5429"/>
                </a:lnTo>
                <a:lnTo>
                  <a:pt x="4402" y="5429"/>
                </a:lnTo>
                <a:lnTo>
                  <a:pt x="3779" y="6016"/>
                </a:lnTo>
                <a:lnTo>
                  <a:pt x="3632" y="6126"/>
                </a:lnTo>
                <a:lnTo>
                  <a:pt x="3595" y="6090"/>
                </a:lnTo>
                <a:lnTo>
                  <a:pt x="3559" y="6090"/>
                </a:lnTo>
                <a:lnTo>
                  <a:pt x="3485" y="6126"/>
                </a:lnTo>
                <a:lnTo>
                  <a:pt x="3669" y="5869"/>
                </a:lnTo>
                <a:lnTo>
                  <a:pt x="3889" y="5649"/>
                </a:lnTo>
                <a:lnTo>
                  <a:pt x="4146" y="5466"/>
                </a:lnTo>
                <a:lnTo>
                  <a:pt x="4402" y="5283"/>
                </a:lnTo>
                <a:lnTo>
                  <a:pt x="4439" y="5246"/>
                </a:lnTo>
                <a:lnTo>
                  <a:pt x="4402" y="5209"/>
                </a:lnTo>
                <a:lnTo>
                  <a:pt x="4402" y="5173"/>
                </a:lnTo>
                <a:lnTo>
                  <a:pt x="4329" y="5136"/>
                </a:lnTo>
                <a:lnTo>
                  <a:pt x="3962" y="5319"/>
                </a:lnTo>
                <a:lnTo>
                  <a:pt x="3632" y="5539"/>
                </a:lnTo>
                <a:lnTo>
                  <a:pt x="3339" y="5796"/>
                </a:lnTo>
                <a:lnTo>
                  <a:pt x="3082" y="6126"/>
                </a:lnTo>
                <a:lnTo>
                  <a:pt x="3045" y="6016"/>
                </a:lnTo>
                <a:lnTo>
                  <a:pt x="3082" y="5980"/>
                </a:lnTo>
                <a:lnTo>
                  <a:pt x="3339" y="5613"/>
                </a:lnTo>
                <a:lnTo>
                  <a:pt x="3632" y="5283"/>
                </a:lnTo>
                <a:lnTo>
                  <a:pt x="3962" y="4952"/>
                </a:lnTo>
                <a:lnTo>
                  <a:pt x="4292" y="4659"/>
                </a:lnTo>
                <a:lnTo>
                  <a:pt x="4292" y="4622"/>
                </a:lnTo>
                <a:lnTo>
                  <a:pt x="4256" y="4586"/>
                </a:lnTo>
                <a:lnTo>
                  <a:pt x="4219" y="4586"/>
                </a:lnTo>
                <a:lnTo>
                  <a:pt x="3925" y="4732"/>
                </a:lnTo>
                <a:lnTo>
                  <a:pt x="3632" y="4879"/>
                </a:lnTo>
                <a:lnTo>
                  <a:pt x="3375" y="5099"/>
                </a:lnTo>
                <a:lnTo>
                  <a:pt x="3155" y="5356"/>
                </a:lnTo>
                <a:lnTo>
                  <a:pt x="3228" y="5209"/>
                </a:lnTo>
                <a:lnTo>
                  <a:pt x="3339" y="5062"/>
                </a:lnTo>
                <a:lnTo>
                  <a:pt x="3559" y="4842"/>
                </a:lnTo>
                <a:lnTo>
                  <a:pt x="3852" y="4622"/>
                </a:lnTo>
                <a:lnTo>
                  <a:pt x="4146" y="4476"/>
                </a:lnTo>
                <a:lnTo>
                  <a:pt x="4402" y="4366"/>
                </a:lnTo>
                <a:lnTo>
                  <a:pt x="4659" y="4292"/>
                </a:lnTo>
                <a:lnTo>
                  <a:pt x="4953" y="4219"/>
                </a:lnTo>
                <a:close/>
                <a:moveTo>
                  <a:pt x="807" y="8767"/>
                </a:moveTo>
                <a:lnTo>
                  <a:pt x="807" y="8841"/>
                </a:lnTo>
                <a:lnTo>
                  <a:pt x="844" y="8914"/>
                </a:lnTo>
                <a:lnTo>
                  <a:pt x="918" y="8951"/>
                </a:lnTo>
                <a:lnTo>
                  <a:pt x="1138" y="8951"/>
                </a:lnTo>
                <a:lnTo>
                  <a:pt x="1211" y="8987"/>
                </a:lnTo>
                <a:lnTo>
                  <a:pt x="1321" y="8987"/>
                </a:lnTo>
                <a:lnTo>
                  <a:pt x="1321" y="9061"/>
                </a:lnTo>
                <a:lnTo>
                  <a:pt x="1321" y="9097"/>
                </a:lnTo>
                <a:lnTo>
                  <a:pt x="1248" y="9171"/>
                </a:lnTo>
                <a:lnTo>
                  <a:pt x="1174" y="9207"/>
                </a:lnTo>
                <a:lnTo>
                  <a:pt x="954" y="9244"/>
                </a:lnTo>
                <a:lnTo>
                  <a:pt x="844" y="9207"/>
                </a:lnTo>
                <a:lnTo>
                  <a:pt x="697" y="9134"/>
                </a:lnTo>
                <a:lnTo>
                  <a:pt x="587" y="9061"/>
                </a:lnTo>
                <a:lnTo>
                  <a:pt x="551" y="8951"/>
                </a:lnTo>
                <a:lnTo>
                  <a:pt x="661" y="8841"/>
                </a:lnTo>
                <a:lnTo>
                  <a:pt x="807" y="8767"/>
                </a:lnTo>
                <a:close/>
                <a:moveTo>
                  <a:pt x="8511" y="8657"/>
                </a:moveTo>
                <a:lnTo>
                  <a:pt x="8621" y="8694"/>
                </a:lnTo>
                <a:lnTo>
                  <a:pt x="8731" y="8731"/>
                </a:lnTo>
                <a:lnTo>
                  <a:pt x="8841" y="8804"/>
                </a:lnTo>
                <a:lnTo>
                  <a:pt x="8951" y="8877"/>
                </a:lnTo>
                <a:lnTo>
                  <a:pt x="8987" y="8987"/>
                </a:lnTo>
                <a:lnTo>
                  <a:pt x="9024" y="9097"/>
                </a:lnTo>
                <a:lnTo>
                  <a:pt x="9024" y="9134"/>
                </a:lnTo>
                <a:lnTo>
                  <a:pt x="8987" y="9134"/>
                </a:lnTo>
                <a:lnTo>
                  <a:pt x="8877" y="9097"/>
                </a:lnTo>
                <a:lnTo>
                  <a:pt x="8804" y="9134"/>
                </a:lnTo>
                <a:lnTo>
                  <a:pt x="8731" y="9171"/>
                </a:lnTo>
                <a:lnTo>
                  <a:pt x="8621" y="9281"/>
                </a:lnTo>
                <a:lnTo>
                  <a:pt x="8474" y="9354"/>
                </a:lnTo>
                <a:lnTo>
                  <a:pt x="8327" y="9318"/>
                </a:lnTo>
                <a:lnTo>
                  <a:pt x="8254" y="9244"/>
                </a:lnTo>
                <a:lnTo>
                  <a:pt x="8217" y="9171"/>
                </a:lnTo>
                <a:lnTo>
                  <a:pt x="8217" y="9024"/>
                </a:lnTo>
                <a:lnTo>
                  <a:pt x="8254" y="8841"/>
                </a:lnTo>
                <a:lnTo>
                  <a:pt x="8254" y="8694"/>
                </a:lnTo>
                <a:lnTo>
                  <a:pt x="8511" y="8657"/>
                </a:lnTo>
                <a:close/>
                <a:moveTo>
                  <a:pt x="5026" y="9501"/>
                </a:moveTo>
                <a:lnTo>
                  <a:pt x="5063" y="9574"/>
                </a:lnTo>
                <a:lnTo>
                  <a:pt x="4989" y="9538"/>
                </a:lnTo>
                <a:lnTo>
                  <a:pt x="5026" y="9501"/>
                </a:lnTo>
                <a:close/>
                <a:moveTo>
                  <a:pt x="4696" y="9868"/>
                </a:moveTo>
                <a:lnTo>
                  <a:pt x="4953" y="9941"/>
                </a:lnTo>
                <a:lnTo>
                  <a:pt x="4916" y="10014"/>
                </a:lnTo>
                <a:lnTo>
                  <a:pt x="4879" y="10271"/>
                </a:lnTo>
                <a:lnTo>
                  <a:pt x="4842" y="10308"/>
                </a:lnTo>
                <a:lnTo>
                  <a:pt x="4549" y="10308"/>
                </a:lnTo>
                <a:lnTo>
                  <a:pt x="4439" y="10235"/>
                </a:lnTo>
                <a:lnTo>
                  <a:pt x="4329" y="10125"/>
                </a:lnTo>
                <a:lnTo>
                  <a:pt x="4292" y="10051"/>
                </a:lnTo>
                <a:lnTo>
                  <a:pt x="4256" y="9941"/>
                </a:lnTo>
                <a:lnTo>
                  <a:pt x="4329" y="9904"/>
                </a:lnTo>
                <a:lnTo>
                  <a:pt x="4439" y="9868"/>
                </a:lnTo>
                <a:close/>
                <a:moveTo>
                  <a:pt x="4806" y="0"/>
                </a:moveTo>
                <a:lnTo>
                  <a:pt x="4622" y="37"/>
                </a:lnTo>
                <a:lnTo>
                  <a:pt x="4476" y="110"/>
                </a:lnTo>
                <a:lnTo>
                  <a:pt x="4292" y="147"/>
                </a:lnTo>
                <a:lnTo>
                  <a:pt x="4146" y="257"/>
                </a:lnTo>
                <a:lnTo>
                  <a:pt x="3999" y="367"/>
                </a:lnTo>
                <a:lnTo>
                  <a:pt x="3889" y="477"/>
                </a:lnTo>
                <a:lnTo>
                  <a:pt x="3779" y="624"/>
                </a:lnTo>
                <a:lnTo>
                  <a:pt x="3705" y="807"/>
                </a:lnTo>
                <a:lnTo>
                  <a:pt x="3669" y="954"/>
                </a:lnTo>
                <a:lnTo>
                  <a:pt x="3669" y="1138"/>
                </a:lnTo>
                <a:lnTo>
                  <a:pt x="3705" y="1321"/>
                </a:lnTo>
                <a:lnTo>
                  <a:pt x="3815" y="1578"/>
                </a:lnTo>
                <a:lnTo>
                  <a:pt x="3999" y="1761"/>
                </a:lnTo>
                <a:lnTo>
                  <a:pt x="4182" y="1871"/>
                </a:lnTo>
                <a:lnTo>
                  <a:pt x="4402" y="1945"/>
                </a:lnTo>
                <a:lnTo>
                  <a:pt x="4366" y="2055"/>
                </a:lnTo>
                <a:lnTo>
                  <a:pt x="4329" y="2165"/>
                </a:lnTo>
                <a:lnTo>
                  <a:pt x="4329" y="2531"/>
                </a:lnTo>
                <a:lnTo>
                  <a:pt x="4329" y="2898"/>
                </a:lnTo>
                <a:lnTo>
                  <a:pt x="4329" y="3522"/>
                </a:lnTo>
                <a:lnTo>
                  <a:pt x="4329" y="3669"/>
                </a:lnTo>
                <a:lnTo>
                  <a:pt x="4366" y="3779"/>
                </a:lnTo>
                <a:lnTo>
                  <a:pt x="4072" y="3925"/>
                </a:lnTo>
                <a:lnTo>
                  <a:pt x="3815" y="4109"/>
                </a:lnTo>
                <a:lnTo>
                  <a:pt x="3742" y="4182"/>
                </a:lnTo>
                <a:lnTo>
                  <a:pt x="3742" y="4255"/>
                </a:lnTo>
                <a:lnTo>
                  <a:pt x="3522" y="4402"/>
                </a:lnTo>
                <a:lnTo>
                  <a:pt x="3339" y="4549"/>
                </a:lnTo>
                <a:lnTo>
                  <a:pt x="3155" y="4696"/>
                </a:lnTo>
                <a:lnTo>
                  <a:pt x="3008" y="4879"/>
                </a:lnTo>
                <a:lnTo>
                  <a:pt x="2862" y="5062"/>
                </a:lnTo>
                <a:lnTo>
                  <a:pt x="2752" y="5283"/>
                </a:lnTo>
                <a:lnTo>
                  <a:pt x="2678" y="5503"/>
                </a:lnTo>
                <a:lnTo>
                  <a:pt x="2642" y="5686"/>
                </a:lnTo>
                <a:lnTo>
                  <a:pt x="2642" y="5906"/>
                </a:lnTo>
                <a:lnTo>
                  <a:pt x="2678" y="6126"/>
                </a:lnTo>
                <a:lnTo>
                  <a:pt x="2752" y="6346"/>
                </a:lnTo>
                <a:lnTo>
                  <a:pt x="2825" y="6566"/>
                </a:lnTo>
                <a:lnTo>
                  <a:pt x="2898" y="6676"/>
                </a:lnTo>
                <a:lnTo>
                  <a:pt x="2421" y="7080"/>
                </a:lnTo>
                <a:lnTo>
                  <a:pt x="1908" y="7447"/>
                </a:lnTo>
                <a:lnTo>
                  <a:pt x="1431" y="7850"/>
                </a:lnTo>
                <a:lnTo>
                  <a:pt x="1211" y="8070"/>
                </a:lnTo>
                <a:lnTo>
                  <a:pt x="991" y="8327"/>
                </a:lnTo>
                <a:lnTo>
                  <a:pt x="771" y="8364"/>
                </a:lnTo>
                <a:lnTo>
                  <a:pt x="624" y="8327"/>
                </a:lnTo>
                <a:lnTo>
                  <a:pt x="477" y="8327"/>
                </a:lnTo>
                <a:lnTo>
                  <a:pt x="367" y="8364"/>
                </a:lnTo>
                <a:lnTo>
                  <a:pt x="257" y="8437"/>
                </a:lnTo>
                <a:lnTo>
                  <a:pt x="184" y="8511"/>
                </a:lnTo>
                <a:lnTo>
                  <a:pt x="111" y="8584"/>
                </a:lnTo>
                <a:lnTo>
                  <a:pt x="37" y="8804"/>
                </a:lnTo>
                <a:lnTo>
                  <a:pt x="0" y="9061"/>
                </a:lnTo>
                <a:lnTo>
                  <a:pt x="0" y="9318"/>
                </a:lnTo>
                <a:lnTo>
                  <a:pt x="74" y="9538"/>
                </a:lnTo>
                <a:lnTo>
                  <a:pt x="257" y="9684"/>
                </a:lnTo>
                <a:lnTo>
                  <a:pt x="477" y="9831"/>
                </a:lnTo>
                <a:lnTo>
                  <a:pt x="697" y="9904"/>
                </a:lnTo>
                <a:lnTo>
                  <a:pt x="954" y="9941"/>
                </a:lnTo>
                <a:lnTo>
                  <a:pt x="1174" y="9904"/>
                </a:lnTo>
                <a:lnTo>
                  <a:pt x="1431" y="9868"/>
                </a:lnTo>
                <a:lnTo>
                  <a:pt x="1651" y="9794"/>
                </a:lnTo>
                <a:lnTo>
                  <a:pt x="1798" y="9648"/>
                </a:lnTo>
                <a:lnTo>
                  <a:pt x="1908" y="9574"/>
                </a:lnTo>
                <a:lnTo>
                  <a:pt x="1945" y="9464"/>
                </a:lnTo>
                <a:lnTo>
                  <a:pt x="1981" y="9354"/>
                </a:lnTo>
                <a:lnTo>
                  <a:pt x="1981" y="9207"/>
                </a:lnTo>
                <a:lnTo>
                  <a:pt x="1908" y="8987"/>
                </a:lnTo>
                <a:lnTo>
                  <a:pt x="1798" y="8767"/>
                </a:lnTo>
                <a:lnTo>
                  <a:pt x="1651" y="8584"/>
                </a:lnTo>
                <a:lnTo>
                  <a:pt x="1431" y="8437"/>
                </a:lnTo>
                <a:lnTo>
                  <a:pt x="1394" y="8437"/>
                </a:lnTo>
                <a:lnTo>
                  <a:pt x="1578" y="8254"/>
                </a:lnTo>
                <a:lnTo>
                  <a:pt x="1761" y="8070"/>
                </a:lnTo>
                <a:lnTo>
                  <a:pt x="2165" y="7777"/>
                </a:lnTo>
                <a:lnTo>
                  <a:pt x="2421" y="7557"/>
                </a:lnTo>
                <a:lnTo>
                  <a:pt x="2642" y="7337"/>
                </a:lnTo>
                <a:lnTo>
                  <a:pt x="2862" y="7080"/>
                </a:lnTo>
                <a:lnTo>
                  <a:pt x="3008" y="6786"/>
                </a:lnTo>
                <a:lnTo>
                  <a:pt x="3118" y="6897"/>
                </a:lnTo>
                <a:lnTo>
                  <a:pt x="3302" y="7043"/>
                </a:lnTo>
                <a:lnTo>
                  <a:pt x="3632" y="7227"/>
                </a:lnTo>
                <a:lnTo>
                  <a:pt x="3999" y="7337"/>
                </a:lnTo>
                <a:lnTo>
                  <a:pt x="4366" y="7410"/>
                </a:lnTo>
                <a:lnTo>
                  <a:pt x="4439" y="7410"/>
                </a:lnTo>
                <a:lnTo>
                  <a:pt x="4402" y="7887"/>
                </a:lnTo>
                <a:lnTo>
                  <a:pt x="4402" y="8364"/>
                </a:lnTo>
                <a:lnTo>
                  <a:pt x="4439" y="9318"/>
                </a:lnTo>
                <a:lnTo>
                  <a:pt x="4256" y="9391"/>
                </a:lnTo>
                <a:lnTo>
                  <a:pt x="4109" y="9464"/>
                </a:lnTo>
                <a:lnTo>
                  <a:pt x="3999" y="9574"/>
                </a:lnTo>
                <a:lnTo>
                  <a:pt x="3925" y="9684"/>
                </a:lnTo>
                <a:lnTo>
                  <a:pt x="3889" y="9794"/>
                </a:lnTo>
                <a:lnTo>
                  <a:pt x="3852" y="9941"/>
                </a:lnTo>
                <a:lnTo>
                  <a:pt x="3815" y="10125"/>
                </a:lnTo>
                <a:lnTo>
                  <a:pt x="3852" y="10271"/>
                </a:lnTo>
                <a:lnTo>
                  <a:pt x="3925" y="10565"/>
                </a:lnTo>
                <a:lnTo>
                  <a:pt x="4072" y="10821"/>
                </a:lnTo>
                <a:lnTo>
                  <a:pt x="4182" y="10895"/>
                </a:lnTo>
                <a:lnTo>
                  <a:pt x="4329" y="10968"/>
                </a:lnTo>
                <a:lnTo>
                  <a:pt x="4439" y="11042"/>
                </a:lnTo>
                <a:lnTo>
                  <a:pt x="4586" y="11078"/>
                </a:lnTo>
                <a:lnTo>
                  <a:pt x="4879" y="11078"/>
                </a:lnTo>
                <a:lnTo>
                  <a:pt x="5173" y="11005"/>
                </a:lnTo>
                <a:lnTo>
                  <a:pt x="5283" y="10932"/>
                </a:lnTo>
                <a:lnTo>
                  <a:pt x="5393" y="10821"/>
                </a:lnTo>
                <a:lnTo>
                  <a:pt x="5466" y="10711"/>
                </a:lnTo>
                <a:lnTo>
                  <a:pt x="5503" y="10601"/>
                </a:lnTo>
                <a:lnTo>
                  <a:pt x="5576" y="10308"/>
                </a:lnTo>
                <a:lnTo>
                  <a:pt x="5539" y="10051"/>
                </a:lnTo>
                <a:lnTo>
                  <a:pt x="5503" y="9904"/>
                </a:lnTo>
                <a:lnTo>
                  <a:pt x="5393" y="9794"/>
                </a:lnTo>
                <a:lnTo>
                  <a:pt x="5319" y="9684"/>
                </a:lnTo>
                <a:lnTo>
                  <a:pt x="5173" y="9611"/>
                </a:lnTo>
                <a:lnTo>
                  <a:pt x="5136" y="9428"/>
                </a:lnTo>
                <a:lnTo>
                  <a:pt x="5099" y="9354"/>
                </a:lnTo>
                <a:lnTo>
                  <a:pt x="4842" y="9354"/>
                </a:lnTo>
                <a:lnTo>
                  <a:pt x="4806" y="8474"/>
                </a:lnTo>
                <a:lnTo>
                  <a:pt x="4806" y="7960"/>
                </a:lnTo>
                <a:lnTo>
                  <a:pt x="4769" y="7447"/>
                </a:lnTo>
                <a:lnTo>
                  <a:pt x="5136" y="7410"/>
                </a:lnTo>
                <a:lnTo>
                  <a:pt x="5503" y="7300"/>
                </a:lnTo>
                <a:lnTo>
                  <a:pt x="5833" y="7117"/>
                </a:lnTo>
                <a:lnTo>
                  <a:pt x="6126" y="6860"/>
                </a:lnTo>
                <a:lnTo>
                  <a:pt x="6200" y="6786"/>
                </a:lnTo>
                <a:lnTo>
                  <a:pt x="6310" y="6933"/>
                </a:lnTo>
                <a:lnTo>
                  <a:pt x="6493" y="7080"/>
                </a:lnTo>
                <a:lnTo>
                  <a:pt x="6677" y="7190"/>
                </a:lnTo>
                <a:lnTo>
                  <a:pt x="6860" y="7300"/>
                </a:lnTo>
                <a:lnTo>
                  <a:pt x="7043" y="7630"/>
                </a:lnTo>
                <a:lnTo>
                  <a:pt x="7263" y="7997"/>
                </a:lnTo>
                <a:lnTo>
                  <a:pt x="7557" y="8437"/>
                </a:lnTo>
                <a:lnTo>
                  <a:pt x="7667" y="8584"/>
                </a:lnTo>
                <a:lnTo>
                  <a:pt x="7557" y="8767"/>
                </a:lnTo>
                <a:lnTo>
                  <a:pt x="7484" y="8951"/>
                </a:lnTo>
                <a:lnTo>
                  <a:pt x="7447" y="9097"/>
                </a:lnTo>
                <a:lnTo>
                  <a:pt x="7447" y="9281"/>
                </a:lnTo>
                <a:lnTo>
                  <a:pt x="7484" y="9428"/>
                </a:lnTo>
                <a:lnTo>
                  <a:pt x="7520" y="9611"/>
                </a:lnTo>
                <a:lnTo>
                  <a:pt x="7594" y="9758"/>
                </a:lnTo>
                <a:lnTo>
                  <a:pt x="7704" y="9904"/>
                </a:lnTo>
                <a:lnTo>
                  <a:pt x="7850" y="10014"/>
                </a:lnTo>
                <a:lnTo>
                  <a:pt x="7960" y="10125"/>
                </a:lnTo>
                <a:lnTo>
                  <a:pt x="8107" y="10161"/>
                </a:lnTo>
                <a:lnTo>
                  <a:pt x="8254" y="10198"/>
                </a:lnTo>
                <a:lnTo>
                  <a:pt x="8547" y="10198"/>
                </a:lnTo>
                <a:lnTo>
                  <a:pt x="8694" y="10125"/>
                </a:lnTo>
                <a:lnTo>
                  <a:pt x="8877" y="10051"/>
                </a:lnTo>
                <a:lnTo>
                  <a:pt x="9098" y="9831"/>
                </a:lnTo>
                <a:lnTo>
                  <a:pt x="9281" y="9538"/>
                </a:lnTo>
                <a:lnTo>
                  <a:pt x="9354" y="9391"/>
                </a:lnTo>
                <a:lnTo>
                  <a:pt x="9391" y="9244"/>
                </a:lnTo>
                <a:lnTo>
                  <a:pt x="9391" y="9061"/>
                </a:lnTo>
                <a:lnTo>
                  <a:pt x="9391" y="8914"/>
                </a:lnTo>
                <a:lnTo>
                  <a:pt x="9318" y="8767"/>
                </a:lnTo>
                <a:lnTo>
                  <a:pt x="9244" y="8621"/>
                </a:lnTo>
                <a:lnTo>
                  <a:pt x="9134" y="8511"/>
                </a:lnTo>
                <a:lnTo>
                  <a:pt x="8987" y="8437"/>
                </a:lnTo>
                <a:lnTo>
                  <a:pt x="8841" y="8364"/>
                </a:lnTo>
                <a:lnTo>
                  <a:pt x="8694" y="8327"/>
                </a:lnTo>
                <a:lnTo>
                  <a:pt x="8364" y="8290"/>
                </a:lnTo>
                <a:lnTo>
                  <a:pt x="8180" y="8290"/>
                </a:lnTo>
                <a:lnTo>
                  <a:pt x="7997" y="8364"/>
                </a:lnTo>
                <a:lnTo>
                  <a:pt x="7924" y="8217"/>
                </a:lnTo>
                <a:lnTo>
                  <a:pt x="7814" y="8070"/>
                </a:lnTo>
                <a:lnTo>
                  <a:pt x="7557" y="7667"/>
                </a:lnTo>
                <a:lnTo>
                  <a:pt x="7300" y="7300"/>
                </a:lnTo>
                <a:lnTo>
                  <a:pt x="7227" y="7153"/>
                </a:lnTo>
                <a:lnTo>
                  <a:pt x="7153" y="7007"/>
                </a:lnTo>
                <a:lnTo>
                  <a:pt x="7043" y="6933"/>
                </a:lnTo>
                <a:lnTo>
                  <a:pt x="6897" y="6897"/>
                </a:lnTo>
                <a:lnTo>
                  <a:pt x="6640" y="6750"/>
                </a:lnTo>
                <a:lnTo>
                  <a:pt x="6346" y="6530"/>
                </a:lnTo>
                <a:lnTo>
                  <a:pt x="6530" y="6236"/>
                </a:lnTo>
                <a:lnTo>
                  <a:pt x="6603" y="5869"/>
                </a:lnTo>
                <a:lnTo>
                  <a:pt x="6603" y="5503"/>
                </a:lnTo>
                <a:lnTo>
                  <a:pt x="6567" y="5173"/>
                </a:lnTo>
                <a:lnTo>
                  <a:pt x="6456" y="4842"/>
                </a:lnTo>
                <a:lnTo>
                  <a:pt x="6310" y="4586"/>
                </a:lnTo>
                <a:lnTo>
                  <a:pt x="6126" y="4329"/>
                </a:lnTo>
                <a:lnTo>
                  <a:pt x="5870" y="4109"/>
                </a:lnTo>
                <a:lnTo>
                  <a:pt x="5613" y="3962"/>
                </a:lnTo>
                <a:lnTo>
                  <a:pt x="5356" y="3815"/>
                </a:lnTo>
                <a:lnTo>
                  <a:pt x="5026" y="3742"/>
                </a:lnTo>
                <a:lnTo>
                  <a:pt x="4732" y="3742"/>
                </a:lnTo>
                <a:lnTo>
                  <a:pt x="4732" y="3522"/>
                </a:lnTo>
                <a:lnTo>
                  <a:pt x="4696" y="2678"/>
                </a:lnTo>
                <a:lnTo>
                  <a:pt x="4732" y="2385"/>
                </a:lnTo>
                <a:lnTo>
                  <a:pt x="4696" y="2165"/>
                </a:lnTo>
                <a:lnTo>
                  <a:pt x="4659" y="1981"/>
                </a:lnTo>
                <a:lnTo>
                  <a:pt x="4842" y="1945"/>
                </a:lnTo>
                <a:lnTo>
                  <a:pt x="5063" y="1871"/>
                </a:lnTo>
                <a:lnTo>
                  <a:pt x="5246" y="1761"/>
                </a:lnTo>
                <a:lnTo>
                  <a:pt x="5393" y="1651"/>
                </a:lnTo>
                <a:lnTo>
                  <a:pt x="5539" y="1468"/>
                </a:lnTo>
                <a:lnTo>
                  <a:pt x="5613" y="1284"/>
                </a:lnTo>
                <a:lnTo>
                  <a:pt x="5686" y="1101"/>
                </a:lnTo>
                <a:lnTo>
                  <a:pt x="5686" y="844"/>
                </a:lnTo>
                <a:lnTo>
                  <a:pt x="5613" y="624"/>
                </a:lnTo>
                <a:lnTo>
                  <a:pt x="5503" y="404"/>
                </a:lnTo>
                <a:lnTo>
                  <a:pt x="5466" y="257"/>
                </a:lnTo>
                <a:lnTo>
                  <a:pt x="5429" y="184"/>
                </a:lnTo>
                <a:lnTo>
                  <a:pt x="5356" y="147"/>
                </a:lnTo>
                <a:lnTo>
                  <a:pt x="5209" y="147"/>
                </a:lnTo>
                <a:lnTo>
                  <a:pt x="5063" y="110"/>
                </a:lnTo>
                <a:lnTo>
                  <a:pt x="4989" y="37"/>
                </a:lnTo>
                <a:lnTo>
                  <a:pt x="4806" y="0"/>
                </a:lnTo>
                <a:close/>
              </a:path>
            </a:pathLst>
          </a:custGeom>
          <a:solidFill>
            <a:srgbClr val="A4C2F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A4C2F4"/>
              </a:solidFill>
              <a:latin typeface="Arial"/>
              <a:ea typeface="Arial"/>
              <a:cs typeface="Arial"/>
              <a:sym typeface="Arial"/>
            </a:endParaRPr>
          </a:p>
        </p:txBody>
      </p:sp>
      <p:sp>
        <p:nvSpPr>
          <p:cNvPr id="973" name="Google Shape;973;p43"/>
          <p:cNvSpPr/>
          <p:nvPr/>
        </p:nvSpPr>
        <p:spPr>
          <a:xfrm>
            <a:off x="8052572" y="4825260"/>
            <a:ext cx="589992" cy="414129"/>
          </a:xfrm>
          <a:custGeom>
            <a:avLst/>
            <a:gdLst/>
            <a:ahLst/>
            <a:cxnLst/>
            <a:rect l="l" t="t" r="r" b="b"/>
            <a:pathLst>
              <a:path w="20800" h="14600" extrusionOk="0">
                <a:moveTo>
                  <a:pt x="5466" y="441"/>
                </a:moveTo>
                <a:lnTo>
                  <a:pt x="5650" y="478"/>
                </a:lnTo>
                <a:lnTo>
                  <a:pt x="5577" y="478"/>
                </a:lnTo>
                <a:lnTo>
                  <a:pt x="5466" y="441"/>
                </a:lnTo>
                <a:close/>
                <a:moveTo>
                  <a:pt x="4843" y="478"/>
                </a:moveTo>
                <a:lnTo>
                  <a:pt x="4806" y="514"/>
                </a:lnTo>
                <a:lnTo>
                  <a:pt x="4586" y="551"/>
                </a:lnTo>
                <a:lnTo>
                  <a:pt x="4843" y="478"/>
                </a:lnTo>
                <a:close/>
                <a:moveTo>
                  <a:pt x="5173" y="808"/>
                </a:moveTo>
                <a:lnTo>
                  <a:pt x="5210" y="844"/>
                </a:lnTo>
                <a:lnTo>
                  <a:pt x="5246" y="918"/>
                </a:lnTo>
                <a:lnTo>
                  <a:pt x="5356" y="991"/>
                </a:lnTo>
                <a:lnTo>
                  <a:pt x="5503" y="1028"/>
                </a:lnTo>
                <a:lnTo>
                  <a:pt x="5760" y="1028"/>
                </a:lnTo>
                <a:lnTo>
                  <a:pt x="5870" y="991"/>
                </a:lnTo>
                <a:lnTo>
                  <a:pt x="5980" y="991"/>
                </a:lnTo>
                <a:lnTo>
                  <a:pt x="6017" y="1028"/>
                </a:lnTo>
                <a:lnTo>
                  <a:pt x="6053" y="1101"/>
                </a:lnTo>
                <a:lnTo>
                  <a:pt x="6163" y="1431"/>
                </a:lnTo>
                <a:lnTo>
                  <a:pt x="6163" y="1725"/>
                </a:lnTo>
                <a:lnTo>
                  <a:pt x="6127" y="2055"/>
                </a:lnTo>
                <a:lnTo>
                  <a:pt x="6053" y="2348"/>
                </a:lnTo>
                <a:lnTo>
                  <a:pt x="5980" y="2532"/>
                </a:lnTo>
                <a:lnTo>
                  <a:pt x="5907" y="2715"/>
                </a:lnTo>
                <a:lnTo>
                  <a:pt x="5650" y="3009"/>
                </a:lnTo>
                <a:lnTo>
                  <a:pt x="5393" y="3229"/>
                </a:lnTo>
                <a:lnTo>
                  <a:pt x="5063" y="3412"/>
                </a:lnTo>
                <a:lnTo>
                  <a:pt x="5063" y="3375"/>
                </a:lnTo>
                <a:lnTo>
                  <a:pt x="5063" y="3302"/>
                </a:lnTo>
                <a:lnTo>
                  <a:pt x="5026" y="3265"/>
                </a:lnTo>
                <a:lnTo>
                  <a:pt x="4953" y="3229"/>
                </a:lnTo>
                <a:lnTo>
                  <a:pt x="4880" y="3229"/>
                </a:lnTo>
                <a:lnTo>
                  <a:pt x="5063" y="2789"/>
                </a:lnTo>
                <a:lnTo>
                  <a:pt x="5063" y="2715"/>
                </a:lnTo>
                <a:lnTo>
                  <a:pt x="4990" y="2679"/>
                </a:lnTo>
                <a:lnTo>
                  <a:pt x="4953" y="2679"/>
                </a:lnTo>
                <a:lnTo>
                  <a:pt x="4880" y="2715"/>
                </a:lnTo>
                <a:lnTo>
                  <a:pt x="4549" y="3229"/>
                </a:lnTo>
                <a:lnTo>
                  <a:pt x="4329" y="3559"/>
                </a:lnTo>
                <a:lnTo>
                  <a:pt x="4109" y="3522"/>
                </a:lnTo>
                <a:lnTo>
                  <a:pt x="3853" y="3486"/>
                </a:lnTo>
                <a:lnTo>
                  <a:pt x="3706" y="3449"/>
                </a:lnTo>
                <a:lnTo>
                  <a:pt x="3999" y="3192"/>
                </a:lnTo>
                <a:lnTo>
                  <a:pt x="4586" y="2642"/>
                </a:lnTo>
                <a:lnTo>
                  <a:pt x="4586" y="2568"/>
                </a:lnTo>
                <a:lnTo>
                  <a:pt x="4586" y="2495"/>
                </a:lnTo>
                <a:lnTo>
                  <a:pt x="4513" y="2458"/>
                </a:lnTo>
                <a:lnTo>
                  <a:pt x="4439" y="2458"/>
                </a:lnTo>
                <a:lnTo>
                  <a:pt x="3486" y="3119"/>
                </a:lnTo>
                <a:lnTo>
                  <a:pt x="3302" y="3265"/>
                </a:lnTo>
                <a:lnTo>
                  <a:pt x="3229" y="3192"/>
                </a:lnTo>
                <a:lnTo>
                  <a:pt x="3266" y="3082"/>
                </a:lnTo>
                <a:lnTo>
                  <a:pt x="3302" y="3009"/>
                </a:lnTo>
                <a:lnTo>
                  <a:pt x="3266" y="2935"/>
                </a:lnTo>
                <a:lnTo>
                  <a:pt x="3229" y="2899"/>
                </a:lnTo>
                <a:lnTo>
                  <a:pt x="3339" y="2935"/>
                </a:lnTo>
                <a:lnTo>
                  <a:pt x="3669" y="2752"/>
                </a:lnTo>
                <a:lnTo>
                  <a:pt x="4733" y="2055"/>
                </a:lnTo>
                <a:lnTo>
                  <a:pt x="4770" y="1982"/>
                </a:lnTo>
                <a:lnTo>
                  <a:pt x="4770" y="1945"/>
                </a:lnTo>
                <a:lnTo>
                  <a:pt x="4733" y="1872"/>
                </a:lnTo>
                <a:lnTo>
                  <a:pt x="4660" y="1872"/>
                </a:lnTo>
                <a:lnTo>
                  <a:pt x="4329" y="1982"/>
                </a:lnTo>
                <a:lnTo>
                  <a:pt x="3816" y="2202"/>
                </a:lnTo>
                <a:lnTo>
                  <a:pt x="3302" y="2458"/>
                </a:lnTo>
                <a:lnTo>
                  <a:pt x="3082" y="2642"/>
                </a:lnTo>
                <a:lnTo>
                  <a:pt x="2935" y="2789"/>
                </a:lnTo>
                <a:lnTo>
                  <a:pt x="2899" y="2605"/>
                </a:lnTo>
                <a:lnTo>
                  <a:pt x="2899" y="2458"/>
                </a:lnTo>
                <a:lnTo>
                  <a:pt x="3082" y="2385"/>
                </a:lnTo>
                <a:lnTo>
                  <a:pt x="3266" y="2238"/>
                </a:lnTo>
                <a:lnTo>
                  <a:pt x="3632" y="2018"/>
                </a:lnTo>
                <a:lnTo>
                  <a:pt x="4109" y="1725"/>
                </a:lnTo>
                <a:lnTo>
                  <a:pt x="4586" y="1505"/>
                </a:lnTo>
                <a:lnTo>
                  <a:pt x="4660" y="1431"/>
                </a:lnTo>
                <a:lnTo>
                  <a:pt x="4660" y="1358"/>
                </a:lnTo>
                <a:lnTo>
                  <a:pt x="4586" y="1321"/>
                </a:lnTo>
                <a:lnTo>
                  <a:pt x="4513" y="1285"/>
                </a:lnTo>
                <a:lnTo>
                  <a:pt x="4256" y="1358"/>
                </a:lnTo>
                <a:lnTo>
                  <a:pt x="3963" y="1431"/>
                </a:lnTo>
                <a:lnTo>
                  <a:pt x="3706" y="1505"/>
                </a:lnTo>
                <a:lnTo>
                  <a:pt x="3449" y="1651"/>
                </a:lnTo>
                <a:lnTo>
                  <a:pt x="3156" y="1798"/>
                </a:lnTo>
                <a:lnTo>
                  <a:pt x="3302" y="1578"/>
                </a:lnTo>
                <a:lnTo>
                  <a:pt x="3486" y="1358"/>
                </a:lnTo>
                <a:lnTo>
                  <a:pt x="3779" y="1211"/>
                </a:lnTo>
                <a:lnTo>
                  <a:pt x="4109" y="1065"/>
                </a:lnTo>
                <a:lnTo>
                  <a:pt x="4733" y="844"/>
                </a:lnTo>
                <a:lnTo>
                  <a:pt x="4770" y="918"/>
                </a:lnTo>
                <a:lnTo>
                  <a:pt x="4843" y="991"/>
                </a:lnTo>
                <a:lnTo>
                  <a:pt x="4916" y="991"/>
                </a:lnTo>
                <a:lnTo>
                  <a:pt x="4990" y="1028"/>
                </a:lnTo>
                <a:lnTo>
                  <a:pt x="5063" y="991"/>
                </a:lnTo>
                <a:lnTo>
                  <a:pt x="5100" y="955"/>
                </a:lnTo>
                <a:lnTo>
                  <a:pt x="5173" y="881"/>
                </a:lnTo>
                <a:lnTo>
                  <a:pt x="5173" y="808"/>
                </a:lnTo>
                <a:close/>
                <a:moveTo>
                  <a:pt x="9648" y="3302"/>
                </a:moveTo>
                <a:lnTo>
                  <a:pt x="9905" y="3375"/>
                </a:lnTo>
                <a:lnTo>
                  <a:pt x="9905" y="3412"/>
                </a:lnTo>
                <a:lnTo>
                  <a:pt x="10125" y="3632"/>
                </a:lnTo>
                <a:lnTo>
                  <a:pt x="10308" y="3889"/>
                </a:lnTo>
                <a:lnTo>
                  <a:pt x="10162" y="4036"/>
                </a:lnTo>
                <a:lnTo>
                  <a:pt x="9978" y="4182"/>
                </a:lnTo>
                <a:lnTo>
                  <a:pt x="9795" y="4293"/>
                </a:lnTo>
                <a:lnTo>
                  <a:pt x="9612" y="4329"/>
                </a:lnTo>
                <a:lnTo>
                  <a:pt x="9501" y="4293"/>
                </a:lnTo>
                <a:lnTo>
                  <a:pt x="9428" y="4256"/>
                </a:lnTo>
                <a:lnTo>
                  <a:pt x="9501" y="4146"/>
                </a:lnTo>
                <a:lnTo>
                  <a:pt x="9501" y="4072"/>
                </a:lnTo>
                <a:lnTo>
                  <a:pt x="9465" y="3999"/>
                </a:lnTo>
                <a:lnTo>
                  <a:pt x="9391" y="3926"/>
                </a:lnTo>
                <a:lnTo>
                  <a:pt x="9245" y="3926"/>
                </a:lnTo>
                <a:lnTo>
                  <a:pt x="9465" y="3816"/>
                </a:lnTo>
                <a:lnTo>
                  <a:pt x="9501" y="3779"/>
                </a:lnTo>
                <a:lnTo>
                  <a:pt x="9538" y="3742"/>
                </a:lnTo>
                <a:lnTo>
                  <a:pt x="9538" y="3632"/>
                </a:lnTo>
                <a:lnTo>
                  <a:pt x="9465" y="3559"/>
                </a:lnTo>
                <a:lnTo>
                  <a:pt x="9391" y="3522"/>
                </a:lnTo>
                <a:lnTo>
                  <a:pt x="9355" y="3522"/>
                </a:lnTo>
                <a:lnTo>
                  <a:pt x="9061" y="3632"/>
                </a:lnTo>
                <a:lnTo>
                  <a:pt x="9208" y="3375"/>
                </a:lnTo>
                <a:lnTo>
                  <a:pt x="9281" y="3412"/>
                </a:lnTo>
                <a:lnTo>
                  <a:pt x="9355" y="3412"/>
                </a:lnTo>
                <a:lnTo>
                  <a:pt x="9501" y="3375"/>
                </a:lnTo>
                <a:lnTo>
                  <a:pt x="9648" y="3302"/>
                </a:lnTo>
                <a:close/>
                <a:moveTo>
                  <a:pt x="1505" y="4329"/>
                </a:moveTo>
                <a:lnTo>
                  <a:pt x="1615" y="4366"/>
                </a:lnTo>
                <a:lnTo>
                  <a:pt x="1725" y="4439"/>
                </a:lnTo>
                <a:lnTo>
                  <a:pt x="1872" y="4586"/>
                </a:lnTo>
                <a:lnTo>
                  <a:pt x="1908" y="4769"/>
                </a:lnTo>
                <a:lnTo>
                  <a:pt x="1945" y="4916"/>
                </a:lnTo>
                <a:lnTo>
                  <a:pt x="1908" y="5100"/>
                </a:lnTo>
                <a:lnTo>
                  <a:pt x="1872" y="5246"/>
                </a:lnTo>
                <a:lnTo>
                  <a:pt x="1762" y="5393"/>
                </a:lnTo>
                <a:lnTo>
                  <a:pt x="1615" y="5503"/>
                </a:lnTo>
                <a:lnTo>
                  <a:pt x="1468" y="5576"/>
                </a:lnTo>
                <a:lnTo>
                  <a:pt x="1432" y="5430"/>
                </a:lnTo>
                <a:lnTo>
                  <a:pt x="1432" y="5283"/>
                </a:lnTo>
                <a:lnTo>
                  <a:pt x="1432" y="5210"/>
                </a:lnTo>
                <a:lnTo>
                  <a:pt x="1395" y="5136"/>
                </a:lnTo>
                <a:lnTo>
                  <a:pt x="1395" y="5063"/>
                </a:lnTo>
                <a:lnTo>
                  <a:pt x="1321" y="4989"/>
                </a:lnTo>
                <a:lnTo>
                  <a:pt x="1285" y="4953"/>
                </a:lnTo>
                <a:lnTo>
                  <a:pt x="1175" y="4989"/>
                </a:lnTo>
                <a:lnTo>
                  <a:pt x="1028" y="5063"/>
                </a:lnTo>
                <a:lnTo>
                  <a:pt x="1138" y="4989"/>
                </a:lnTo>
                <a:lnTo>
                  <a:pt x="1321" y="4879"/>
                </a:lnTo>
                <a:lnTo>
                  <a:pt x="1468" y="4769"/>
                </a:lnTo>
                <a:lnTo>
                  <a:pt x="1542" y="4696"/>
                </a:lnTo>
                <a:lnTo>
                  <a:pt x="1505" y="4623"/>
                </a:lnTo>
                <a:lnTo>
                  <a:pt x="1468" y="4549"/>
                </a:lnTo>
                <a:lnTo>
                  <a:pt x="1395" y="4513"/>
                </a:lnTo>
                <a:lnTo>
                  <a:pt x="1432" y="4476"/>
                </a:lnTo>
                <a:lnTo>
                  <a:pt x="1468" y="4439"/>
                </a:lnTo>
                <a:lnTo>
                  <a:pt x="1468" y="4403"/>
                </a:lnTo>
                <a:lnTo>
                  <a:pt x="1432" y="4329"/>
                </a:lnTo>
                <a:close/>
                <a:moveTo>
                  <a:pt x="1138" y="5576"/>
                </a:moveTo>
                <a:lnTo>
                  <a:pt x="1138" y="5650"/>
                </a:lnTo>
                <a:lnTo>
                  <a:pt x="1028" y="5613"/>
                </a:lnTo>
                <a:lnTo>
                  <a:pt x="1138" y="5576"/>
                </a:lnTo>
                <a:close/>
                <a:moveTo>
                  <a:pt x="7887" y="5907"/>
                </a:moveTo>
                <a:lnTo>
                  <a:pt x="8218" y="5980"/>
                </a:lnTo>
                <a:lnTo>
                  <a:pt x="8291" y="6090"/>
                </a:lnTo>
                <a:lnTo>
                  <a:pt x="8401" y="6163"/>
                </a:lnTo>
                <a:lnTo>
                  <a:pt x="8511" y="6273"/>
                </a:lnTo>
                <a:lnTo>
                  <a:pt x="8621" y="6383"/>
                </a:lnTo>
                <a:lnTo>
                  <a:pt x="8694" y="6530"/>
                </a:lnTo>
                <a:lnTo>
                  <a:pt x="8768" y="6677"/>
                </a:lnTo>
                <a:lnTo>
                  <a:pt x="8805" y="6934"/>
                </a:lnTo>
                <a:lnTo>
                  <a:pt x="8768" y="7154"/>
                </a:lnTo>
                <a:lnTo>
                  <a:pt x="8658" y="7374"/>
                </a:lnTo>
                <a:lnTo>
                  <a:pt x="8548" y="7557"/>
                </a:lnTo>
                <a:lnTo>
                  <a:pt x="8438" y="7704"/>
                </a:lnTo>
                <a:lnTo>
                  <a:pt x="8291" y="7814"/>
                </a:lnTo>
                <a:lnTo>
                  <a:pt x="8144" y="7887"/>
                </a:lnTo>
                <a:lnTo>
                  <a:pt x="7998" y="7961"/>
                </a:lnTo>
                <a:lnTo>
                  <a:pt x="8071" y="7594"/>
                </a:lnTo>
                <a:lnTo>
                  <a:pt x="8071" y="7520"/>
                </a:lnTo>
                <a:lnTo>
                  <a:pt x="8034" y="7484"/>
                </a:lnTo>
                <a:lnTo>
                  <a:pt x="7961" y="7484"/>
                </a:lnTo>
                <a:lnTo>
                  <a:pt x="7924" y="7520"/>
                </a:lnTo>
                <a:lnTo>
                  <a:pt x="7741" y="7741"/>
                </a:lnTo>
                <a:lnTo>
                  <a:pt x="7557" y="7997"/>
                </a:lnTo>
                <a:lnTo>
                  <a:pt x="7264" y="7924"/>
                </a:lnTo>
                <a:lnTo>
                  <a:pt x="7484" y="7594"/>
                </a:lnTo>
                <a:lnTo>
                  <a:pt x="7741" y="7337"/>
                </a:lnTo>
                <a:lnTo>
                  <a:pt x="7741" y="7264"/>
                </a:lnTo>
                <a:lnTo>
                  <a:pt x="7741" y="7227"/>
                </a:lnTo>
                <a:lnTo>
                  <a:pt x="7631" y="7227"/>
                </a:lnTo>
                <a:lnTo>
                  <a:pt x="7447" y="7337"/>
                </a:lnTo>
                <a:lnTo>
                  <a:pt x="7264" y="7447"/>
                </a:lnTo>
                <a:lnTo>
                  <a:pt x="7080" y="7594"/>
                </a:lnTo>
                <a:lnTo>
                  <a:pt x="6934" y="7777"/>
                </a:lnTo>
                <a:lnTo>
                  <a:pt x="6860" y="7704"/>
                </a:lnTo>
                <a:lnTo>
                  <a:pt x="6714" y="7557"/>
                </a:lnTo>
                <a:lnTo>
                  <a:pt x="7227" y="7264"/>
                </a:lnTo>
                <a:lnTo>
                  <a:pt x="7741" y="6934"/>
                </a:lnTo>
                <a:lnTo>
                  <a:pt x="7741" y="6897"/>
                </a:lnTo>
                <a:lnTo>
                  <a:pt x="7704" y="6860"/>
                </a:lnTo>
                <a:lnTo>
                  <a:pt x="7411" y="6860"/>
                </a:lnTo>
                <a:lnTo>
                  <a:pt x="7080" y="6934"/>
                </a:lnTo>
                <a:lnTo>
                  <a:pt x="6787" y="7044"/>
                </a:lnTo>
                <a:lnTo>
                  <a:pt x="6530" y="7227"/>
                </a:lnTo>
                <a:lnTo>
                  <a:pt x="6494" y="7007"/>
                </a:lnTo>
                <a:lnTo>
                  <a:pt x="6494" y="6750"/>
                </a:lnTo>
                <a:lnTo>
                  <a:pt x="6604" y="6713"/>
                </a:lnTo>
                <a:lnTo>
                  <a:pt x="6970" y="6603"/>
                </a:lnTo>
                <a:lnTo>
                  <a:pt x="7117" y="6530"/>
                </a:lnTo>
                <a:lnTo>
                  <a:pt x="7301" y="6420"/>
                </a:lnTo>
                <a:lnTo>
                  <a:pt x="7337" y="6347"/>
                </a:lnTo>
                <a:lnTo>
                  <a:pt x="7337" y="6310"/>
                </a:lnTo>
                <a:lnTo>
                  <a:pt x="7301" y="6310"/>
                </a:lnTo>
                <a:lnTo>
                  <a:pt x="7007" y="6273"/>
                </a:lnTo>
                <a:lnTo>
                  <a:pt x="6750" y="6310"/>
                </a:lnTo>
                <a:lnTo>
                  <a:pt x="6750" y="6310"/>
                </a:lnTo>
                <a:lnTo>
                  <a:pt x="6860" y="6200"/>
                </a:lnTo>
                <a:lnTo>
                  <a:pt x="6970" y="6090"/>
                </a:lnTo>
                <a:lnTo>
                  <a:pt x="7117" y="6017"/>
                </a:lnTo>
                <a:lnTo>
                  <a:pt x="7264" y="5943"/>
                </a:lnTo>
                <a:lnTo>
                  <a:pt x="7557" y="5907"/>
                </a:lnTo>
                <a:close/>
                <a:moveTo>
                  <a:pt x="4953" y="1"/>
                </a:moveTo>
                <a:lnTo>
                  <a:pt x="4733" y="37"/>
                </a:lnTo>
                <a:lnTo>
                  <a:pt x="4476" y="111"/>
                </a:lnTo>
                <a:lnTo>
                  <a:pt x="4256" y="184"/>
                </a:lnTo>
                <a:lnTo>
                  <a:pt x="4036" y="294"/>
                </a:lnTo>
                <a:lnTo>
                  <a:pt x="3632" y="551"/>
                </a:lnTo>
                <a:lnTo>
                  <a:pt x="3302" y="881"/>
                </a:lnTo>
                <a:lnTo>
                  <a:pt x="2972" y="1248"/>
                </a:lnTo>
                <a:lnTo>
                  <a:pt x="2679" y="1651"/>
                </a:lnTo>
                <a:lnTo>
                  <a:pt x="2569" y="1872"/>
                </a:lnTo>
                <a:lnTo>
                  <a:pt x="2495" y="2092"/>
                </a:lnTo>
                <a:lnTo>
                  <a:pt x="2422" y="2348"/>
                </a:lnTo>
                <a:lnTo>
                  <a:pt x="2385" y="2568"/>
                </a:lnTo>
                <a:lnTo>
                  <a:pt x="2422" y="2789"/>
                </a:lnTo>
                <a:lnTo>
                  <a:pt x="2459" y="2935"/>
                </a:lnTo>
                <a:lnTo>
                  <a:pt x="2532" y="3119"/>
                </a:lnTo>
                <a:lnTo>
                  <a:pt x="2605" y="3265"/>
                </a:lnTo>
                <a:lnTo>
                  <a:pt x="2495" y="3339"/>
                </a:lnTo>
                <a:lnTo>
                  <a:pt x="2018" y="3559"/>
                </a:lnTo>
                <a:lnTo>
                  <a:pt x="1798" y="3706"/>
                </a:lnTo>
                <a:lnTo>
                  <a:pt x="1688" y="3779"/>
                </a:lnTo>
                <a:lnTo>
                  <a:pt x="1578" y="3852"/>
                </a:lnTo>
                <a:lnTo>
                  <a:pt x="1065" y="3852"/>
                </a:lnTo>
                <a:lnTo>
                  <a:pt x="881" y="3926"/>
                </a:lnTo>
                <a:lnTo>
                  <a:pt x="735" y="3999"/>
                </a:lnTo>
                <a:lnTo>
                  <a:pt x="588" y="4109"/>
                </a:lnTo>
                <a:lnTo>
                  <a:pt x="478" y="4256"/>
                </a:lnTo>
                <a:lnTo>
                  <a:pt x="368" y="4403"/>
                </a:lnTo>
                <a:lnTo>
                  <a:pt x="184" y="4623"/>
                </a:lnTo>
                <a:lnTo>
                  <a:pt x="74" y="4879"/>
                </a:lnTo>
                <a:lnTo>
                  <a:pt x="38" y="4989"/>
                </a:lnTo>
                <a:lnTo>
                  <a:pt x="1" y="5136"/>
                </a:lnTo>
                <a:lnTo>
                  <a:pt x="38" y="5283"/>
                </a:lnTo>
                <a:lnTo>
                  <a:pt x="74" y="5430"/>
                </a:lnTo>
                <a:lnTo>
                  <a:pt x="184" y="5576"/>
                </a:lnTo>
                <a:lnTo>
                  <a:pt x="258" y="5723"/>
                </a:lnTo>
                <a:lnTo>
                  <a:pt x="404" y="5833"/>
                </a:lnTo>
                <a:lnTo>
                  <a:pt x="514" y="5943"/>
                </a:lnTo>
                <a:lnTo>
                  <a:pt x="661" y="6017"/>
                </a:lnTo>
                <a:lnTo>
                  <a:pt x="845" y="6053"/>
                </a:lnTo>
                <a:lnTo>
                  <a:pt x="1175" y="6127"/>
                </a:lnTo>
                <a:lnTo>
                  <a:pt x="1358" y="6127"/>
                </a:lnTo>
                <a:lnTo>
                  <a:pt x="1505" y="6090"/>
                </a:lnTo>
                <a:lnTo>
                  <a:pt x="1688" y="6053"/>
                </a:lnTo>
                <a:lnTo>
                  <a:pt x="1835" y="5980"/>
                </a:lnTo>
                <a:lnTo>
                  <a:pt x="2055" y="5760"/>
                </a:lnTo>
                <a:lnTo>
                  <a:pt x="2275" y="5503"/>
                </a:lnTo>
                <a:lnTo>
                  <a:pt x="2385" y="5210"/>
                </a:lnTo>
                <a:lnTo>
                  <a:pt x="2422" y="5063"/>
                </a:lnTo>
                <a:lnTo>
                  <a:pt x="2422" y="4879"/>
                </a:lnTo>
                <a:lnTo>
                  <a:pt x="2385" y="4733"/>
                </a:lnTo>
                <a:lnTo>
                  <a:pt x="2349" y="4586"/>
                </a:lnTo>
                <a:lnTo>
                  <a:pt x="2275" y="4403"/>
                </a:lnTo>
                <a:lnTo>
                  <a:pt x="2202" y="4256"/>
                </a:lnTo>
                <a:lnTo>
                  <a:pt x="2092" y="4146"/>
                </a:lnTo>
                <a:lnTo>
                  <a:pt x="2055" y="4109"/>
                </a:lnTo>
                <a:lnTo>
                  <a:pt x="2165" y="4036"/>
                </a:lnTo>
                <a:lnTo>
                  <a:pt x="2495" y="3816"/>
                </a:lnTo>
                <a:lnTo>
                  <a:pt x="2679" y="3669"/>
                </a:lnTo>
                <a:lnTo>
                  <a:pt x="2862" y="3522"/>
                </a:lnTo>
                <a:lnTo>
                  <a:pt x="3119" y="3706"/>
                </a:lnTo>
                <a:lnTo>
                  <a:pt x="3156" y="3779"/>
                </a:lnTo>
                <a:lnTo>
                  <a:pt x="3229" y="3816"/>
                </a:lnTo>
                <a:lnTo>
                  <a:pt x="3339" y="3816"/>
                </a:lnTo>
                <a:lnTo>
                  <a:pt x="3706" y="3962"/>
                </a:lnTo>
                <a:lnTo>
                  <a:pt x="4109" y="4036"/>
                </a:lnTo>
                <a:lnTo>
                  <a:pt x="4513" y="4072"/>
                </a:lnTo>
                <a:lnTo>
                  <a:pt x="4880" y="3999"/>
                </a:lnTo>
                <a:lnTo>
                  <a:pt x="5246" y="3889"/>
                </a:lnTo>
                <a:lnTo>
                  <a:pt x="5283" y="3962"/>
                </a:lnTo>
                <a:lnTo>
                  <a:pt x="5320" y="4036"/>
                </a:lnTo>
                <a:lnTo>
                  <a:pt x="5540" y="4219"/>
                </a:lnTo>
                <a:lnTo>
                  <a:pt x="5723" y="4439"/>
                </a:lnTo>
                <a:lnTo>
                  <a:pt x="5980" y="4916"/>
                </a:lnTo>
                <a:lnTo>
                  <a:pt x="6200" y="5430"/>
                </a:lnTo>
                <a:lnTo>
                  <a:pt x="6347" y="5650"/>
                </a:lnTo>
                <a:lnTo>
                  <a:pt x="6530" y="5870"/>
                </a:lnTo>
                <a:lnTo>
                  <a:pt x="6347" y="6017"/>
                </a:lnTo>
                <a:lnTo>
                  <a:pt x="6237" y="6200"/>
                </a:lnTo>
                <a:lnTo>
                  <a:pt x="6127" y="6383"/>
                </a:lnTo>
                <a:lnTo>
                  <a:pt x="6053" y="6567"/>
                </a:lnTo>
                <a:lnTo>
                  <a:pt x="5797" y="6713"/>
                </a:lnTo>
                <a:lnTo>
                  <a:pt x="5723" y="6824"/>
                </a:lnTo>
                <a:lnTo>
                  <a:pt x="5723" y="6934"/>
                </a:lnTo>
                <a:lnTo>
                  <a:pt x="5760" y="7044"/>
                </a:lnTo>
                <a:lnTo>
                  <a:pt x="5833" y="7080"/>
                </a:lnTo>
                <a:lnTo>
                  <a:pt x="6017" y="7080"/>
                </a:lnTo>
                <a:lnTo>
                  <a:pt x="6053" y="7300"/>
                </a:lnTo>
                <a:lnTo>
                  <a:pt x="6127" y="7520"/>
                </a:lnTo>
                <a:lnTo>
                  <a:pt x="6127" y="7631"/>
                </a:lnTo>
                <a:lnTo>
                  <a:pt x="6127" y="7741"/>
                </a:lnTo>
                <a:lnTo>
                  <a:pt x="6200" y="7814"/>
                </a:lnTo>
                <a:lnTo>
                  <a:pt x="6310" y="7851"/>
                </a:lnTo>
                <a:lnTo>
                  <a:pt x="6347" y="7851"/>
                </a:lnTo>
                <a:lnTo>
                  <a:pt x="6494" y="8034"/>
                </a:lnTo>
                <a:lnTo>
                  <a:pt x="6640" y="8144"/>
                </a:lnTo>
                <a:lnTo>
                  <a:pt x="6787" y="8254"/>
                </a:lnTo>
                <a:lnTo>
                  <a:pt x="6860" y="8291"/>
                </a:lnTo>
                <a:lnTo>
                  <a:pt x="6934" y="8327"/>
                </a:lnTo>
                <a:lnTo>
                  <a:pt x="7191" y="8438"/>
                </a:lnTo>
                <a:lnTo>
                  <a:pt x="7447" y="8474"/>
                </a:lnTo>
                <a:lnTo>
                  <a:pt x="7741" y="8474"/>
                </a:lnTo>
                <a:lnTo>
                  <a:pt x="7998" y="8438"/>
                </a:lnTo>
                <a:lnTo>
                  <a:pt x="8254" y="8364"/>
                </a:lnTo>
                <a:lnTo>
                  <a:pt x="8511" y="8254"/>
                </a:lnTo>
                <a:lnTo>
                  <a:pt x="8731" y="8071"/>
                </a:lnTo>
                <a:lnTo>
                  <a:pt x="8915" y="7887"/>
                </a:lnTo>
                <a:lnTo>
                  <a:pt x="9098" y="7631"/>
                </a:lnTo>
                <a:lnTo>
                  <a:pt x="9245" y="7300"/>
                </a:lnTo>
                <a:lnTo>
                  <a:pt x="9281" y="7007"/>
                </a:lnTo>
                <a:lnTo>
                  <a:pt x="9318" y="6824"/>
                </a:lnTo>
                <a:lnTo>
                  <a:pt x="9281" y="6677"/>
                </a:lnTo>
                <a:lnTo>
                  <a:pt x="9208" y="6457"/>
                </a:lnTo>
                <a:lnTo>
                  <a:pt x="9135" y="6200"/>
                </a:lnTo>
                <a:lnTo>
                  <a:pt x="8951" y="5980"/>
                </a:lnTo>
                <a:lnTo>
                  <a:pt x="8878" y="5907"/>
                </a:lnTo>
                <a:lnTo>
                  <a:pt x="8768" y="5833"/>
                </a:lnTo>
                <a:lnTo>
                  <a:pt x="8805" y="5686"/>
                </a:lnTo>
                <a:lnTo>
                  <a:pt x="9025" y="5246"/>
                </a:lnTo>
                <a:lnTo>
                  <a:pt x="9208" y="4769"/>
                </a:lnTo>
                <a:lnTo>
                  <a:pt x="9428" y="4806"/>
                </a:lnTo>
                <a:lnTo>
                  <a:pt x="9648" y="4806"/>
                </a:lnTo>
                <a:lnTo>
                  <a:pt x="9832" y="4733"/>
                </a:lnTo>
                <a:lnTo>
                  <a:pt x="10052" y="4659"/>
                </a:lnTo>
                <a:lnTo>
                  <a:pt x="10235" y="4549"/>
                </a:lnTo>
                <a:lnTo>
                  <a:pt x="10419" y="4403"/>
                </a:lnTo>
                <a:lnTo>
                  <a:pt x="10712" y="4109"/>
                </a:lnTo>
                <a:lnTo>
                  <a:pt x="10785" y="3962"/>
                </a:lnTo>
                <a:lnTo>
                  <a:pt x="10785" y="3816"/>
                </a:lnTo>
                <a:lnTo>
                  <a:pt x="10639" y="3559"/>
                </a:lnTo>
                <a:lnTo>
                  <a:pt x="10492" y="3339"/>
                </a:lnTo>
                <a:lnTo>
                  <a:pt x="10345" y="3155"/>
                </a:lnTo>
                <a:lnTo>
                  <a:pt x="10125" y="2972"/>
                </a:lnTo>
                <a:lnTo>
                  <a:pt x="9905" y="2825"/>
                </a:lnTo>
                <a:lnTo>
                  <a:pt x="9795" y="2789"/>
                </a:lnTo>
                <a:lnTo>
                  <a:pt x="9685" y="2752"/>
                </a:lnTo>
                <a:lnTo>
                  <a:pt x="9501" y="2862"/>
                </a:lnTo>
                <a:lnTo>
                  <a:pt x="9391" y="2825"/>
                </a:lnTo>
                <a:lnTo>
                  <a:pt x="9318" y="2862"/>
                </a:lnTo>
                <a:lnTo>
                  <a:pt x="9025" y="3009"/>
                </a:lnTo>
                <a:lnTo>
                  <a:pt x="8768" y="3192"/>
                </a:lnTo>
                <a:lnTo>
                  <a:pt x="8658" y="3302"/>
                </a:lnTo>
                <a:lnTo>
                  <a:pt x="8548" y="3449"/>
                </a:lnTo>
                <a:lnTo>
                  <a:pt x="8474" y="3559"/>
                </a:lnTo>
                <a:lnTo>
                  <a:pt x="8438" y="3742"/>
                </a:lnTo>
                <a:lnTo>
                  <a:pt x="8438" y="3852"/>
                </a:lnTo>
                <a:lnTo>
                  <a:pt x="8438" y="3962"/>
                </a:lnTo>
                <a:lnTo>
                  <a:pt x="8474" y="4182"/>
                </a:lnTo>
                <a:lnTo>
                  <a:pt x="8621" y="4403"/>
                </a:lnTo>
                <a:lnTo>
                  <a:pt x="8768" y="4549"/>
                </a:lnTo>
                <a:lnTo>
                  <a:pt x="8878" y="4623"/>
                </a:lnTo>
                <a:lnTo>
                  <a:pt x="8694" y="4879"/>
                </a:lnTo>
                <a:lnTo>
                  <a:pt x="8548" y="5136"/>
                </a:lnTo>
                <a:lnTo>
                  <a:pt x="8291" y="5613"/>
                </a:lnTo>
                <a:lnTo>
                  <a:pt x="8144" y="5540"/>
                </a:lnTo>
                <a:lnTo>
                  <a:pt x="7961" y="5503"/>
                </a:lnTo>
                <a:lnTo>
                  <a:pt x="7777" y="5466"/>
                </a:lnTo>
                <a:lnTo>
                  <a:pt x="7411" y="5466"/>
                </a:lnTo>
                <a:lnTo>
                  <a:pt x="7227" y="5503"/>
                </a:lnTo>
                <a:lnTo>
                  <a:pt x="7044" y="5540"/>
                </a:lnTo>
                <a:lnTo>
                  <a:pt x="6860" y="5650"/>
                </a:lnTo>
                <a:lnTo>
                  <a:pt x="6750" y="5320"/>
                </a:lnTo>
                <a:lnTo>
                  <a:pt x="6604" y="5026"/>
                </a:lnTo>
                <a:lnTo>
                  <a:pt x="6273" y="4476"/>
                </a:lnTo>
                <a:lnTo>
                  <a:pt x="6163" y="4256"/>
                </a:lnTo>
                <a:lnTo>
                  <a:pt x="6053" y="4072"/>
                </a:lnTo>
                <a:lnTo>
                  <a:pt x="5870" y="3889"/>
                </a:lnTo>
                <a:lnTo>
                  <a:pt x="5687" y="3779"/>
                </a:lnTo>
                <a:lnTo>
                  <a:pt x="5723" y="3706"/>
                </a:lnTo>
                <a:lnTo>
                  <a:pt x="5723" y="3632"/>
                </a:lnTo>
                <a:lnTo>
                  <a:pt x="5907" y="3486"/>
                </a:lnTo>
                <a:lnTo>
                  <a:pt x="6053" y="3339"/>
                </a:lnTo>
                <a:lnTo>
                  <a:pt x="6200" y="3155"/>
                </a:lnTo>
                <a:lnTo>
                  <a:pt x="6347" y="2972"/>
                </a:lnTo>
                <a:lnTo>
                  <a:pt x="6457" y="2752"/>
                </a:lnTo>
                <a:lnTo>
                  <a:pt x="6530" y="2532"/>
                </a:lnTo>
                <a:lnTo>
                  <a:pt x="6604" y="2312"/>
                </a:lnTo>
                <a:lnTo>
                  <a:pt x="6677" y="2055"/>
                </a:lnTo>
                <a:lnTo>
                  <a:pt x="6677" y="1615"/>
                </a:lnTo>
                <a:lnTo>
                  <a:pt x="6677" y="1358"/>
                </a:lnTo>
                <a:lnTo>
                  <a:pt x="6640" y="1138"/>
                </a:lnTo>
                <a:lnTo>
                  <a:pt x="6567" y="881"/>
                </a:lnTo>
                <a:lnTo>
                  <a:pt x="6457" y="698"/>
                </a:lnTo>
                <a:lnTo>
                  <a:pt x="6273" y="551"/>
                </a:lnTo>
                <a:lnTo>
                  <a:pt x="6200" y="478"/>
                </a:lnTo>
                <a:lnTo>
                  <a:pt x="6090" y="478"/>
                </a:lnTo>
                <a:lnTo>
                  <a:pt x="6017" y="331"/>
                </a:lnTo>
                <a:lnTo>
                  <a:pt x="5907" y="221"/>
                </a:lnTo>
                <a:lnTo>
                  <a:pt x="5760" y="148"/>
                </a:lnTo>
                <a:lnTo>
                  <a:pt x="5613" y="74"/>
                </a:lnTo>
                <a:lnTo>
                  <a:pt x="5283" y="1"/>
                </a:lnTo>
                <a:close/>
                <a:moveTo>
                  <a:pt x="15114" y="6750"/>
                </a:moveTo>
                <a:lnTo>
                  <a:pt x="15187" y="6787"/>
                </a:lnTo>
                <a:lnTo>
                  <a:pt x="15481" y="6897"/>
                </a:lnTo>
                <a:lnTo>
                  <a:pt x="15591" y="6970"/>
                </a:lnTo>
                <a:lnTo>
                  <a:pt x="15737" y="7044"/>
                </a:lnTo>
                <a:lnTo>
                  <a:pt x="15847" y="7190"/>
                </a:lnTo>
                <a:lnTo>
                  <a:pt x="15921" y="7337"/>
                </a:lnTo>
                <a:lnTo>
                  <a:pt x="16068" y="7667"/>
                </a:lnTo>
                <a:lnTo>
                  <a:pt x="16141" y="8034"/>
                </a:lnTo>
                <a:lnTo>
                  <a:pt x="16178" y="8438"/>
                </a:lnTo>
                <a:lnTo>
                  <a:pt x="16178" y="8621"/>
                </a:lnTo>
                <a:lnTo>
                  <a:pt x="16141" y="8804"/>
                </a:lnTo>
                <a:lnTo>
                  <a:pt x="16068" y="8988"/>
                </a:lnTo>
                <a:lnTo>
                  <a:pt x="15957" y="9134"/>
                </a:lnTo>
                <a:lnTo>
                  <a:pt x="15701" y="9355"/>
                </a:lnTo>
                <a:lnTo>
                  <a:pt x="15407" y="9575"/>
                </a:lnTo>
                <a:lnTo>
                  <a:pt x="15077" y="9758"/>
                </a:lnTo>
                <a:lnTo>
                  <a:pt x="14710" y="9905"/>
                </a:lnTo>
                <a:lnTo>
                  <a:pt x="14710" y="9905"/>
                </a:lnTo>
                <a:lnTo>
                  <a:pt x="15187" y="9208"/>
                </a:lnTo>
                <a:lnTo>
                  <a:pt x="15187" y="9134"/>
                </a:lnTo>
                <a:lnTo>
                  <a:pt x="15150" y="9098"/>
                </a:lnTo>
                <a:lnTo>
                  <a:pt x="15114" y="9061"/>
                </a:lnTo>
                <a:lnTo>
                  <a:pt x="15040" y="9098"/>
                </a:lnTo>
                <a:lnTo>
                  <a:pt x="14564" y="9538"/>
                </a:lnTo>
                <a:lnTo>
                  <a:pt x="14123" y="9978"/>
                </a:lnTo>
                <a:lnTo>
                  <a:pt x="13940" y="9978"/>
                </a:lnTo>
                <a:lnTo>
                  <a:pt x="13757" y="9905"/>
                </a:lnTo>
                <a:lnTo>
                  <a:pt x="13940" y="9648"/>
                </a:lnTo>
                <a:lnTo>
                  <a:pt x="14160" y="9391"/>
                </a:lnTo>
                <a:lnTo>
                  <a:pt x="14380" y="9134"/>
                </a:lnTo>
                <a:lnTo>
                  <a:pt x="14637" y="8914"/>
                </a:lnTo>
                <a:lnTo>
                  <a:pt x="14674" y="8841"/>
                </a:lnTo>
                <a:lnTo>
                  <a:pt x="14674" y="8804"/>
                </a:lnTo>
                <a:lnTo>
                  <a:pt x="14637" y="8731"/>
                </a:lnTo>
                <a:lnTo>
                  <a:pt x="14564" y="8731"/>
                </a:lnTo>
                <a:lnTo>
                  <a:pt x="14784" y="8584"/>
                </a:lnTo>
                <a:lnTo>
                  <a:pt x="14820" y="8511"/>
                </a:lnTo>
                <a:lnTo>
                  <a:pt x="14784" y="8438"/>
                </a:lnTo>
                <a:lnTo>
                  <a:pt x="14710" y="8401"/>
                </a:lnTo>
                <a:lnTo>
                  <a:pt x="14637" y="8401"/>
                </a:lnTo>
                <a:lnTo>
                  <a:pt x="14233" y="8621"/>
                </a:lnTo>
                <a:lnTo>
                  <a:pt x="13867" y="8841"/>
                </a:lnTo>
                <a:lnTo>
                  <a:pt x="13500" y="9061"/>
                </a:lnTo>
                <a:lnTo>
                  <a:pt x="13170" y="9318"/>
                </a:lnTo>
                <a:lnTo>
                  <a:pt x="13060" y="9098"/>
                </a:lnTo>
                <a:lnTo>
                  <a:pt x="13720" y="8658"/>
                </a:lnTo>
                <a:lnTo>
                  <a:pt x="14417" y="8291"/>
                </a:lnTo>
                <a:lnTo>
                  <a:pt x="14454" y="8217"/>
                </a:lnTo>
                <a:lnTo>
                  <a:pt x="14454" y="8144"/>
                </a:lnTo>
                <a:lnTo>
                  <a:pt x="14417" y="8107"/>
                </a:lnTo>
                <a:lnTo>
                  <a:pt x="14343" y="8107"/>
                </a:lnTo>
                <a:lnTo>
                  <a:pt x="13647" y="8364"/>
                </a:lnTo>
                <a:lnTo>
                  <a:pt x="12986" y="8658"/>
                </a:lnTo>
                <a:lnTo>
                  <a:pt x="12986" y="8474"/>
                </a:lnTo>
                <a:lnTo>
                  <a:pt x="13133" y="8401"/>
                </a:lnTo>
                <a:lnTo>
                  <a:pt x="13243" y="8327"/>
                </a:lnTo>
                <a:lnTo>
                  <a:pt x="13500" y="8144"/>
                </a:lnTo>
                <a:lnTo>
                  <a:pt x="14013" y="7924"/>
                </a:lnTo>
                <a:lnTo>
                  <a:pt x="14307" y="7814"/>
                </a:lnTo>
                <a:lnTo>
                  <a:pt x="14564" y="7777"/>
                </a:lnTo>
                <a:lnTo>
                  <a:pt x="14600" y="7741"/>
                </a:lnTo>
                <a:lnTo>
                  <a:pt x="14600" y="7704"/>
                </a:lnTo>
                <a:lnTo>
                  <a:pt x="14564" y="7667"/>
                </a:lnTo>
                <a:lnTo>
                  <a:pt x="14233" y="7667"/>
                </a:lnTo>
                <a:lnTo>
                  <a:pt x="13903" y="7704"/>
                </a:lnTo>
                <a:lnTo>
                  <a:pt x="13573" y="7777"/>
                </a:lnTo>
                <a:lnTo>
                  <a:pt x="13280" y="7851"/>
                </a:lnTo>
                <a:lnTo>
                  <a:pt x="13500" y="7594"/>
                </a:lnTo>
                <a:lnTo>
                  <a:pt x="14087" y="7484"/>
                </a:lnTo>
                <a:lnTo>
                  <a:pt x="14380" y="7410"/>
                </a:lnTo>
                <a:lnTo>
                  <a:pt x="14674" y="7264"/>
                </a:lnTo>
                <a:lnTo>
                  <a:pt x="14710" y="7227"/>
                </a:lnTo>
                <a:lnTo>
                  <a:pt x="14710" y="7190"/>
                </a:lnTo>
                <a:lnTo>
                  <a:pt x="14710" y="7154"/>
                </a:lnTo>
                <a:lnTo>
                  <a:pt x="14637" y="7117"/>
                </a:lnTo>
                <a:lnTo>
                  <a:pt x="14343" y="7080"/>
                </a:lnTo>
                <a:lnTo>
                  <a:pt x="14013" y="7080"/>
                </a:lnTo>
                <a:lnTo>
                  <a:pt x="14270" y="6934"/>
                </a:lnTo>
                <a:lnTo>
                  <a:pt x="14527" y="6824"/>
                </a:lnTo>
                <a:lnTo>
                  <a:pt x="14820" y="6750"/>
                </a:lnTo>
                <a:close/>
                <a:moveTo>
                  <a:pt x="5246" y="9098"/>
                </a:moveTo>
                <a:lnTo>
                  <a:pt x="5320" y="9208"/>
                </a:lnTo>
                <a:lnTo>
                  <a:pt x="5393" y="9245"/>
                </a:lnTo>
                <a:lnTo>
                  <a:pt x="5577" y="9245"/>
                </a:lnTo>
                <a:lnTo>
                  <a:pt x="5650" y="9281"/>
                </a:lnTo>
                <a:lnTo>
                  <a:pt x="5760" y="9318"/>
                </a:lnTo>
                <a:lnTo>
                  <a:pt x="5833" y="9391"/>
                </a:lnTo>
                <a:lnTo>
                  <a:pt x="5870" y="9465"/>
                </a:lnTo>
                <a:lnTo>
                  <a:pt x="5907" y="9538"/>
                </a:lnTo>
                <a:lnTo>
                  <a:pt x="5907" y="9648"/>
                </a:lnTo>
                <a:lnTo>
                  <a:pt x="5870" y="9758"/>
                </a:lnTo>
                <a:lnTo>
                  <a:pt x="5797" y="9831"/>
                </a:lnTo>
                <a:lnTo>
                  <a:pt x="5723" y="9905"/>
                </a:lnTo>
                <a:lnTo>
                  <a:pt x="5650" y="9978"/>
                </a:lnTo>
                <a:lnTo>
                  <a:pt x="5540" y="10015"/>
                </a:lnTo>
                <a:lnTo>
                  <a:pt x="5466" y="9868"/>
                </a:lnTo>
                <a:lnTo>
                  <a:pt x="5356" y="9758"/>
                </a:lnTo>
                <a:lnTo>
                  <a:pt x="5210" y="9685"/>
                </a:lnTo>
                <a:lnTo>
                  <a:pt x="5026" y="9648"/>
                </a:lnTo>
                <a:lnTo>
                  <a:pt x="5063" y="9648"/>
                </a:lnTo>
                <a:lnTo>
                  <a:pt x="5210" y="9575"/>
                </a:lnTo>
                <a:lnTo>
                  <a:pt x="5283" y="9538"/>
                </a:lnTo>
                <a:lnTo>
                  <a:pt x="5283" y="9501"/>
                </a:lnTo>
                <a:lnTo>
                  <a:pt x="5283" y="9355"/>
                </a:lnTo>
                <a:lnTo>
                  <a:pt x="5210" y="9245"/>
                </a:lnTo>
                <a:lnTo>
                  <a:pt x="5100" y="9245"/>
                </a:lnTo>
                <a:lnTo>
                  <a:pt x="4953" y="9281"/>
                </a:lnTo>
                <a:lnTo>
                  <a:pt x="4806" y="9355"/>
                </a:lnTo>
                <a:lnTo>
                  <a:pt x="4806" y="9355"/>
                </a:lnTo>
                <a:lnTo>
                  <a:pt x="4843" y="9281"/>
                </a:lnTo>
                <a:lnTo>
                  <a:pt x="4880" y="9208"/>
                </a:lnTo>
                <a:lnTo>
                  <a:pt x="4843" y="9171"/>
                </a:lnTo>
                <a:lnTo>
                  <a:pt x="5026" y="9134"/>
                </a:lnTo>
                <a:lnTo>
                  <a:pt x="5246" y="9098"/>
                </a:lnTo>
                <a:close/>
                <a:moveTo>
                  <a:pt x="6347" y="8034"/>
                </a:moveTo>
                <a:lnTo>
                  <a:pt x="6347" y="8071"/>
                </a:lnTo>
                <a:lnTo>
                  <a:pt x="6310" y="8181"/>
                </a:lnTo>
                <a:lnTo>
                  <a:pt x="6127" y="8254"/>
                </a:lnTo>
                <a:lnTo>
                  <a:pt x="5980" y="8364"/>
                </a:lnTo>
                <a:lnTo>
                  <a:pt x="5687" y="8621"/>
                </a:lnTo>
                <a:lnTo>
                  <a:pt x="5577" y="8621"/>
                </a:lnTo>
                <a:lnTo>
                  <a:pt x="5466" y="8694"/>
                </a:lnTo>
                <a:lnTo>
                  <a:pt x="5393" y="8768"/>
                </a:lnTo>
                <a:lnTo>
                  <a:pt x="5246" y="8731"/>
                </a:lnTo>
                <a:lnTo>
                  <a:pt x="4806" y="8731"/>
                </a:lnTo>
                <a:lnTo>
                  <a:pt x="4549" y="8841"/>
                </a:lnTo>
                <a:lnTo>
                  <a:pt x="4293" y="9024"/>
                </a:lnTo>
                <a:lnTo>
                  <a:pt x="4183" y="9171"/>
                </a:lnTo>
                <a:lnTo>
                  <a:pt x="4073" y="9355"/>
                </a:lnTo>
                <a:lnTo>
                  <a:pt x="4073" y="9501"/>
                </a:lnTo>
                <a:lnTo>
                  <a:pt x="4073" y="9648"/>
                </a:lnTo>
                <a:lnTo>
                  <a:pt x="4073" y="9721"/>
                </a:lnTo>
                <a:lnTo>
                  <a:pt x="4146" y="9831"/>
                </a:lnTo>
                <a:lnTo>
                  <a:pt x="4256" y="9978"/>
                </a:lnTo>
                <a:lnTo>
                  <a:pt x="4439" y="10162"/>
                </a:lnTo>
                <a:lnTo>
                  <a:pt x="4623" y="10308"/>
                </a:lnTo>
                <a:lnTo>
                  <a:pt x="4843" y="10382"/>
                </a:lnTo>
                <a:lnTo>
                  <a:pt x="5026" y="10455"/>
                </a:lnTo>
                <a:lnTo>
                  <a:pt x="5246" y="10492"/>
                </a:lnTo>
                <a:lnTo>
                  <a:pt x="5466" y="10492"/>
                </a:lnTo>
                <a:lnTo>
                  <a:pt x="5723" y="10455"/>
                </a:lnTo>
                <a:lnTo>
                  <a:pt x="5907" y="10345"/>
                </a:lnTo>
                <a:lnTo>
                  <a:pt x="6090" y="10235"/>
                </a:lnTo>
                <a:lnTo>
                  <a:pt x="6237" y="10052"/>
                </a:lnTo>
                <a:lnTo>
                  <a:pt x="6347" y="9868"/>
                </a:lnTo>
                <a:lnTo>
                  <a:pt x="6384" y="9575"/>
                </a:lnTo>
                <a:lnTo>
                  <a:pt x="6310" y="9355"/>
                </a:lnTo>
                <a:lnTo>
                  <a:pt x="6200" y="9134"/>
                </a:lnTo>
                <a:lnTo>
                  <a:pt x="6017" y="8951"/>
                </a:lnTo>
                <a:lnTo>
                  <a:pt x="6310" y="8658"/>
                </a:lnTo>
                <a:lnTo>
                  <a:pt x="6420" y="8548"/>
                </a:lnTo>
                <a:lnTo>
                  <a:pt x="6567" y="8401"/>
                </a:lnTo>
                <a:lnTo>
                  <a:pt x="6567" y="8327"/>
                </a:lnTo>
                <a:lnTo>
                  <a:pt x="6567" y="8254"/>
                </a:lnTo>
                <a:lnTo>
                  <a:pt x="6530" y="8217"/>
                </a:lnTo>
                <a:lnTo>
                  <a:pt x="6494" y="8181"/>
                </a:lnTo>
                <a:lnTo>
                  <a:pt x="6384" y="8071"/>
                </a:lnTo>
                <a:lnTo>
                  <a:pt x="6347" y="8034"/>
                </a:lnTo>
                <a:close/>
                <a:moveTo>
                  <a:pt x="19992" y="10418"/>
                </a:moveTo>
                <a:lnTo>
                  <a:pt x="20139" y="10492"/>
                </a:lnTo>
                <a:lnTo>
                  <a:pt x="20139" y="10602"/>
                </a:lnTo>
                <a:lnTo>
                  <a:pt x="20176" y="10638"/>
                </a:lnTo>
                <a:lnTo>
                  <a:pt x="20213" y="10638"/>
                </a:lnTo>
                <a:lnTo>
                  <a:pt x="20249" y="10602"/>
                </a:lnTo>
                <a:lnTo>
                  <a:pt x="20286" y="10785"/>
                </a:lnTo>
                <a:lnTo>
                  <a:pt x="20286" y="11042"/>
                </a:lnTo>
                <a:lnTo>
                  <a:pt x="20286" y="11189"/>
                </a:lnTo>
                <a:lnTo>
                  <a:pt x="20213" y="11372"/>
                </a:lnTo>
                <a:lnTo>
                  <a:pt x="20139" y="11519"/>
                </a:lnTo>
                <a:lnTo>
                  <a:pt x="20066" y="11665"/>
                </a:lnTo>
                <a:lnTo>
                  <a:pt x="19956" y="11812"/>
                </a:lnTo>
                <a:lnTo>
                  <a:pt x="19809" y="11886"/>
                </a:lnTo>
                <a:lnTo>
                  <a:pt x="19662" y="11959"/>
                </a:lnTo>
                <a:lnTo>
                  <a:pt x="19479" y="11959"/>
                </a:lnTo>
                <a:lnTo>
                  <a:pt x="19442" y="11886"/>
                </a:lnTo>
                <a:lnTo>
                  <a:pt x="19222" y="11776"/>
                </a:lnTo>
                <a:lnTo>
                  <a:pt x="19626" y="11702"/>
                </a:lnTo>
                <a:lnTo>
                  <a:pt x="19662" y="11665"/>
                </a:lnTo>
                <a:lnTo>
                  <a:pt x="19736" y="11629"/>
                </a:lnTo>
                <a:lnTo>
                  <a:pt x="19736" y="11482"/>
                </a:lnTo>
                <a:lnTo>
                  <a:pt x="19699" y="11372"/>
                </a:lnTo>
                <a:lnTo>
                  <a:pt x="19626" y="11335"/>
                </a:lnTo>
                <a:lnTo>
                  <a:pt x="19406" y="11335"/>
                </a:lnTo>
                <a:lnTo>
                  <a:pt x="19662" y="11152"/>
                </a:lnTo>
                <a:lnTo>
                  <a:pt x="19736" y="11115"/>
                </a:lnTo>
                <a:lnTo>
                  <a:pt x="19736" y="11042"/>
                </a:lnTo>
                <a:lnTo>
                  <a:pt x="19736" y="10969"/>
                </a:lnTo>
                <a:lnTo>
                  <a:pt x="19736" y="10932"/>
                </a:lnTo>
                <a:lnTo>
                  <a:pt x="19699" y="10858"/>
                </a:lnTo>
                <a:lnTo>
                  <a:pt x="19626" y="10822"/>
                </a:lnTo>
                <a:lnTo>
                  <a:pt x="19552" y="10822"/>
                </a:lnTo>
                <a:lnTo>
                  <a:pt x="19479" y="10858"/>
                </a:lnTo>
                <a:lnTo>
                  <a:pt x="19332" y="10895"/>
                </a:lnTo>
                <a:lnTo>
                  <a:pt x="19185" y="10932"/>
                </a:lnTo>
                <a:lnTo>
                  <a:pt x="19185" y="10932"/>
                </a:lnTo>
                <a:lnTo>
                  <a:pt x="19626" y="10748"/>
                </a:lnTo>
                <a:lnTo>
                  <a:pt x="19662" y="10712"/>
                </a:lnTo>
                <a:lnTo>
                  <a:pt x="19662" y="10675"/>
                </a:lnTo>
                <a:lnTo>
                  <a:pt x="19626" y="10638"/>
                </a:lnTo>
                <a:lnTo>
                  <a:pt x="19479" y="10602"/>
                </a:lnTo>
                <a:lnTo>
                  <a:pt x="19295" y="10602"/>
                </a:lnTo>
                <a:lnTo>
                  <a:pt x="19369" y="10565"/>
                </a:lnTo>
                <a:lnTo>
                  <a:pt x="19589" y="10455"/>
                </a:lnTo>
                <a:lnTo>
                  <a:pt x="19772" y="10418"/>
                </a:lnTo>
                <a:close/>
                <a:moveTo>
                  <a:pt x="16691" y="13390"/>
                </a:moveTo>
                <a:lnTo>
                  <a:pt x="16801" y="13463"/>
                </a:lnTo>
                <a:lnTo>
                  <a:pt x="16874" y="13536"/>
                </a:lnTo>
                <a:lnTo>
                  <a:pt x="16728" y="13646"/>
                </a:lnTo>
                <a:lnTo>
                  <a:pt x="16581" y="13756"/>
                </a:lnTo>
                <a:lnTo>
                  <a:pt x="16434" y="13903"/>
                </a:lnTo>
                <a:lnTo>
                  <a:pt x="16361" y="14050"/>
                </a:lnTo>
                <a:lnTo>
                  <a:pt x="16104" y="14013"/>
                </a:lnTo>
                <a:lnTo>
                  <a:pt x="16068" y="13976"/>
                </a:lnTo>
                <a:lnTo>
                  <a:pt x="16691" y="13390"/>
                </a:lnTo>
                <a:close/>
                <a:moveTo>
                  <a:pt x="16654" y="11959"/>
                </a:moveTo>
                <a:lnTo>
                  <a:pt x="17058" y="12326"/>
                </a:lnTo>
                <a:lnTo>
                  <a:pt x="17278" y="12546"/>
                </a:lnTo>
                <a:lnTo>
                  <a:pt x="17498" y="12803"/>
                </a:lnTo>
                <a:lnTo>
                  <a:pt x="17681" y="13059"/>
                </a:lnTo>
                <a:lnTo>
                  <a:pt x="17755" y="13169"/>
                </a:lnTo>
                <a:lnTo>
                  <a:pt x="17792" y="13279"/>
                </a:lnTo>
                <a:lnTo>
                  <a:pt x="17792" y="13426"/>
                </a:lnTo>
                <a:lnTo>
                  <a:pt x="17755" y="13536"/>
                </a:lnTo>
                <a:lnTo>
                  <a:pt x="17718" y="13646"/>
                </a:lnTo>
                <a:lnTo>
                  <a:pt x="17608" y="13756"/>
                </a:lnTo>
                <a:lnTo>
                  <a:pt x="17498" y="13866"/>
                </a:lnTo>
                <a:lnTo>
                  <a:pt x="17351" y="13940"/>
                </a:lnTo>
                <a:lnTo>
                  <a:pt x="17278" y="13866"/>
                </a:lnTo>
                <a:lnTo>
                  <a:pt x="17168" y="13866"/>
                </a:lnTo>
                <a:lnTo>
                  <a:pt x="17095" y="13903"/>
                </a:lnTo>
                <a:lnTo>
                  <a:pt x="17058" y="13940"/>
                </a:lnTo>
                <a:lnTo>
                  <a:pt x="17021" y="13940"/>
                </a:lnTo>
                <a:lnTo>
                  <a:pt x="16948" y="13976"/>
                </a:lnTo>
                <a:lnTo>
                  <a:pt x="16911" y="14050"/>
                </a:lnTo>
                <a:lnTo>
                  <a:pt x="16874" y="14050"/>
                </a:lnTo>
                <a:lnTo>
                  <a:pt x="16948" y="13940"/>
                </a:lnTo>
                <a:lnTo>
                  <a:pt x="17095" y="13793"/>
                </a:lnTo>
                <a:lnTo>
                  <a:pt x="17168" y="13683"/>
                </a:lnTo>
                <a:lnTo>
                  <a:pt x="17205" y="13573"/>
                </a:lnTo>
                <a:lnTo>
                  <a:pt x="17168" y="13500"/>
                </a:lnTo>
                <a:lnTo>
                  <a:pt x="17131" y="13426"/>
                </a:lnTo>
                <a:lnTo>
                  <a:pt x="17021" y="13316"/>
                </a:lnTo>
                <a:lnTo>
                  <a:pt x="16874" y="13206"/>
                </a:lnTo>
                <a:lnTo>
                  <a:pt x="16691" y="13169"/>
                </a:lnTo>
                <a:lnTo>
                  <a:pt x="16618" y="13169"/>
                </a:lnTo>
                <a:lnTo>
                  <a:pt x="16581" y="13206"/>
                </a:lnTo>
                <a:lnTo>
                  <a:pt x="15627" y="13793"/>
                </a:lnTo>
                <a:lnTo>
                  <a:pt x="15517" y="13756"/>
                </a:lnTo>
                <a:lnTo>
                  <a:pt x="15407" y="13646"/>
                </a:lnTo>
                <a:lnTo>
                  <a:pt x="15884" y="13353"/>
                </a:lnTo>
                <a:lnTo>
                  <a:pt x="16361" y="13096"/>
                </a:lnTo>
                <a:lnTo>
                  <a:pt x="16398" y="13023"/>
                </a:lnTo>
                <a:lnTo>
                  <a:pt x="16398" y="12986"/>
                </a:lnTo>
                <a:lnTo>
                  <a:pt x="16361" y="12913"/>
                </a:lnTo>
                <a:lnTo>
                  <a:pt x="16288" y="12913"/>
                </a:lnTo>
                <a:lnTo>
                  <a:pt x="15994" y="12949"/>
                </a:lnTo>
                <a:lnTo>
                  <a:pt x="15701" y="13059"/>
                </a:lnTo>
                <a:lnTo>
                  <a:pt x="15407" y="13169"/>
                </a:lnTo>
                <a:lnTo>
                  <a:pt x="15150" y="13279"/>
                </a:lnTo>
                <a:lnTo>
                  <a:pt x="15040" y="13023"/>
                </a:lnTo>
                <a:lnTo>
                  <a:pt x="15077" y="12986"/>
                </a:lnTo>
                <a:lnTo>
                  <a:pt x="16068" y="12399"/>
                </a:lnTo>
                <a:lnTo>
                  <a:pt x="16104" y="12362"/>
                </a:lnTo>
                <a:lnTo>
                  <a:pt x="16104" y="12326"/>
                </a:lnTo>
                <a:lnTo>
                  <a:pt x="16068" y="12289"/>
                </a:lnTo>
                <a:lnTo>
                  <a:pt x="15994" y="12252"/>
                </a:lnTo>
                <a:lnTo>
                  <a:pt x="15554" y="12362"/>
                </a:lnTo>
                <a:lnTo>
                  <a:pt x="15150" y="12472"/>
                </a:lnTo>
                <a:lnTo>
                  <a:pt x="15150" y="12472"/>
                </a:lnTo>
                <a:lnTo>
                  <a:pt x="15297" y="12326"/>
                </a:lnTo>
                <a:lnTo>
                  <a:pt x="15517" y="12179"/>
                </a:lnTo>
                <a:lnTo>
                  <a:pt x="15737" y="12069"/>
                </a:lnTo>
                <a:lnTo>
                  <a:pt x="15994" y="11996"/>
                </a:lnTo>
                <a:lnTo>
                  <a:pt x="16324" y="11959"/>
                </a:lnTo>
                <a:close/>
                <a:moveTo>
                  <a:pt x="14857" y="6310"/>
                </a:moveTo>
                <a:lnTo>
                  <a:pt x="14600" y="6347"/>
                </a:lnTo>
                <a:lnTo>
                  <a:pt x="14380" y="6383"/>
                </a:lnTo>
                <a:lnTo>
                  <a:pt x="14197" y="6457"/>
                </a:lnTo>
                <a:lnTo>
                  <a:pt x="13793" y="6677"/>
                </a:lnTo>
                <a:lnTo>
                  <a:pt x="13426" y="6970"/>
                </a:lnTo>
                <a:lnTo>
                  <a:pt x="13243" y="7154"/>
                </a:lnTo>
                <a:lnTo>
                  <a:pt x="12950" y="7190"/>
                </a:lnTo>
                <a:lnTo>
                  <a:pt x="12840" y="7227"/>
                </a:lnTo>
                <a:lnTo>
                  <a:pt x="12803" y="7300"/>
                </a:lnTo>
                <a:lnTo>
                  <a:pt x="12766" y="7374"/>
                </a:lnTo>
                <a:lnTo>
                  <a:pt x="12766" y="7447"/>
                </a:lnTo>
                <a:lnTo>
                  <a:pt x="11042" y="7631"/>
                </a:lnTo>
                <a:lnTo>
                  <a:pt x="10052" y="7667"/>
                </a:lnTo>
                <a:lnTo>
                  <a:pt x="9575" y="7704"/>
                </a:lnTo>
                <a:lnTo>
                  <a:pt x="9098" y="7741"/>
                </a:lnTo>
                <a:lnTo>
                  <a:pt x="9025" y="7777"/>
                </a:lnTo>
                <a:lnTo>
                  <a:pt x="8988" y="7814"/>
                </a:lnTo>
                <a:lnTo>
                  <a:pt x="8951" y="7924"/>
                </a:lnTo>
                <a:lnTo>
                  <a:pt x="9025" y="8034"/>
                </a:lnTo>
                <a:lnTo>
                  <a:pt x="9061" y="8071"/>
                </a:lnTo>
                <a:lnTo>
                  <a:pt x="9135" y="8107"/>
                </a:lnTo>
                <a:lnTo>
                  <a:pt x="9612" y="8144"/>
                </a:lnTo>
                <a:lnTo>
                  <a:pt x="10125" y="8144"/>
                </a:lnTo>
                <a:lnTo>
                  <a:pt x="11152" y="8071"/>
                </a:lnTo>
                <a:lnTo>
                  <a:pt x="11922" y="8034"/>
                </a:lnTo>
                <a:lnTo>
                  <a:pt x="12693" y="7961"/>
                </a:lnTo>
                <a:lnTo>
                  <a:pt x="12546" y="8254"/>
                </a:lnTo>
                <a:lnTo>
                  <a:pt x="12473" y="8438"/>
                </a:lnTo>
                <a:lnTo>
                  <a:pt x="12473" y="8584"/>
                </a:lnTo>
                <a:lnTo>
                  <a:pt x="12509" y="8914"/>
                </a:lnTo>
                <a:lnTo>
                  <a:pt x="12363" y="9024"/>
                </a:lnTo>
                <a:lnTo>
                  <a:pt x="12253" y="9134"/>
                </a:lnTo>
                <a:lnTo>
                  <a:pt x="12253" y="9245"/>
                </a:lnTo>
                <a:lnTo>
                  <a:pt x="12289" y="9355"/>
                </a:lnTo>
                <a:lnTo>
                  <a:pt x="12399" y="9428"/>
                </a:lnTo>
                <a:lnTo>
                  <a:pt x="12546" y="9465"/>
                </a:lnTo>
                <a:lnTo>
                  <a:pt x="12693" y="9465"/>
                </a:lnTo>
                <a:lnTo>
                  <a:pt x="12803" y="9685"/>
                </a:lnTo>
                <a:lnTo>
                  <a:pt x="12950" y="9868"/>
                </a:lnTo>
                <a:lnTo>
                  <a:pt x="13096" y="10052"/>
                </a:lnTo>
                <a:lnTo>
                  <a:pt x="13243" y="10198"/>
                </a:lnTo>
                <a:lnTo>
                  <a:pt x="13426" y="10308"/>
                </a:lnTo>
                <a:lnTo>
                  <a:pt x="13647" y="10418"/>
                </a:lnTo>
                <a:lnTo>
                  <a:pt x="13867" y="10455"/>
                </a:lnTo>
                <a:lnTo>
                  <a:pt x="14087" y="10492"/>
                </a:lnTo>
                <a:lnTo>
                  <a:pt x="14233" y="10492"/>
                </a:lnTo>
                <a:lnTo>
                  <a:pt x="14600" y="10418"/>
                </a:lnTo>
                <a:lnTo>
                  <a:pt x="14967" y="10345"/>
                </a:lnTo>
                <a:lnTo>
                  <a:pt x="14930" y="10455"/>
                </a:lnTo>
                <a:lnTo>
                  <a:pt x="14930" y="10602"/>
                </a:lnTo>
                <a:lnTo>
                  <a:pt x="15004" y="10895"/>
                </a:lnTo>
                <a:lnTo>
                  <a:pt x="15077" y="11079"/>
                </a:lnTo>
                <a:lnTo>
                  <a:pt x="15150" y="11299"/>
                </a:lnTo>
                <a:lnTo>
                  <a:pt x="15297" y="11482"/>
                </a:lnTo>
                <a:lnTo>
                  <a:pt x="15481" y="11629"/>
                </a:lnTo>
                <a:lnTo>
                  <a:pt x="15481" y="11665"/>
                </a:lnTo>
                <a:lnTo>
                  <a:pt x="15261" y="11739"/>
                </a:lnTo>
                <a:lnTo>
                  <a:pt x="15077" y="11886"/>
                </a:lnTo>
                <a:lnTo>
                  <a:pt x="14894" y="11996"/>
                </a:lnTo>
                <a:lnTo>
                  <a:pt x="14784" y="12142"/>
                </a:lnTo>
                <a:lnTo>
                  <a:pt x="14674" y="12326"/>
                </a:lnTo>
                <a:lnTo>
                  <a:pt x="14600" y="12509"/>
                </a:lnTo>
                <a:lnTo>
                  <a:pt x="14564" y="12693"/>
                </a:lnTo>
                <a:lnTo>
                  <a:pt x="14527" y="12876"/>
                </a:lnTo>
                <a:lnTo>
                  <a:pt x="14527" y="12986"/>
                </a:lnTo>
                <a:lnTo>
                  <a:pt x="14527" y="13059"/>
                </a:lnTo>
                <a:lnTo>
                  <a:pt x="14600" y="13353"/>
                </a:lnTo>
                <a:lnTo>
                  <a:pt x="14747" y="13610"/>
                </a:lnTo>
                <a:lnTo>
                  <a:pt x="14747" y="13720"/>
                </a:lnTo>
                <a:lnTo>
                  <a:pt x="14784" y="13830"/>
                </a:lnTo>
                <a:lnTo>
                  <a:pt x="14930" y="13903"/>
                </a:lnTo>
                <a:lnTo>
                  <a:pt x="15004" y="13976"/>
                </a:lnTo>
                <a:lnTo>
                  <a:pt x="15297" y="14197"/>
                </a:lnTo>
                <a:lnTo>
                  <a:pt x="15627" y="14380"/>
                </a:lnTo>
                <a:lnTo>
                  <a:pt x="15994" y="14527"/>
                </a:lnTo>
                <a:lnTo>
                  <a:pt x="16398" y="14600"/>
                </a:lnTo>
                <a:lnTo>
                  <a:pt x="16801" y="14600"/>
                </a:lnTo>
                <a:lnTo>
                  <a:pt x="17205" y="14527"/>
                </a:lnTo>
                <a:lnTo>
                  <a:pt x="17571" y="14417"/>
                </a:lnTo>
                <a:lnTo>
                  <a:pt x="17902" y="14233"/>
                </a:lnTo>
                <a:lnTo>
                  <a:pt x="18122" y="14013"/>
                </a:lnTo>
                <a:lnTo>
                  <a:pt x="18268" y="13793"/>
                </a:lnTo>
                <a:lnTo>
                  <a:pt x="18305" y="13536"/>
                </a:lnTo>
                <a:lnTo>
                  <a:pt x="18305" y="13316"/>
                </a:lnTo>
                <a:lnTo>
                  <a:pt x="18232" y="13059"/>
                </a:lnTo>
                <a:lnTo>
                  <a:pt x="18122" y="12803"/>
                </a:lnTo>
                <a:lnTo>
                  <a:pt x="17975" y="12546"/>
                </a:lnTo>
                <a:lnTo>
                  <a:pt x="17792" y="12326"/>
                </a:lnTo>
                <a:lnTo>
                  <a:pt x="17902" y="12289"/>
                </a:lnTo>
                <a:lnTo>
                  <a:pt x="18232" y="12106"/>
                </a:lnTo>
                <a:lnTo>
                  <a:pt x="18599" y="11849"/>
                </a:lnTo>
                <a:lnTo>
                  <a:pt x="18709" y="12032"/>
                </a:lnTo>
                <a:lnTo>
                  <a:pt x="18855" y="12179"/>
                </a:lnTo>
                <a:lnTo>
                  <a:pt x="19002" y="12289"/>
                </a:lnTo>
                <a:lnTo>
                  <a:pt x="19149" y="12362"/>
                </a:lnTo>
                <a:lnTo>
                  <a:pt x="19406" y="12436"/>
                </a:lnTo>
                <a:lnTo>
                  <a:pt x="19662" y="12399"/>
                </a:lnTo>
                <a:lnTo>
                  <a:pt x="19919" y="12326"/>
                </a:lnTo>
                <a:lnTo>
                  <a:pt x="20139" y="12179"/>
                </a:lnTo>
                <a:lnTo>
                  <a:pt x="20359" y="11996"/>
                </a:lnTo>
                <a:lnTo>
                  <a:pt x="20543" y="11776"/>
                </a:lnTo>
                <a:lnTo>
                  <a:pt x="20653" y="11519"/>
                </a:lnTo>
                <a:lnTo>
                  <a:pt x="20726" y="11225"/>
                </a:lnTo>
                <a:lnTo>
                  <a:pt x="20799" y="10858"/>
                </a:lnTo>
                <a:lnTo>
                  <a:pt x="20763" y="10675"/>
                </a:lnTo>
                <a:lnTo>
                  <a:pt x="20726" y="10528"/>
                </a:lnTo>
                <a:lnTo>
                  <a:pt x="20689" y="10382"/>
                </a:lnTo>
                <a:lnTo>
                  <a:pt x="20579" y="10272"/>
                </a:lnTo>
                <a:lnTo>
                  <a:pt x="20359" y="10088"/>
                </a:lnTo>
                <a:lnTo>
                  <a:pt x="20066" y="9978"/>
                </a:lnTo>
                <a:lnTo>
                  <a:pt x="19919" y="9941"/>
                </a:lnTo>
                <a:lnTo>
                  <a:pt x="19626" y="9941"/>
                </a:lnTo>
                <a:lnTo>
                  <a:pt x="19516" y="10015"/>
                </a:lnTo>
                <a:lnTo>
                  <a:pt x="19479" y="10088"/>
                </a:lnTo>
                <a:lnTo>
                  <a:pt x="19185" y="10198"/>
                </a:lnTo>
                <a:lnTo>
                  <a:pt x="18929" y="10308"/>
                </a:lnTo>
                <a:lnTo>
                  <a:pt x="18819" y="10418"/>
                </a:lnTo>
                <a:lnTo>
                  <a:pt x="18672" y="10528"/>
                </a:lnTo>
                <a:lnTo>
                  <a:pt x="18599" y="10675"/>
                </a:lnTo>
                <a:lnTo>
                  <a:pt x="18525" y="10822"/>
                </a:lnTo>
                <a:lnTo>
                  <a:pt x="18452" y="11115"/>
                </a:lnTo>
                <a:lnTo>
                  <a:pt x="18452" y="11409"/>
                </a:lnTo>
                <a:lnTo>
                  <a:pt x="18048" y="11702"/>
                </a:lnTo>
                <a:lnTo>
                  <a:pt x="17645" y="11996"/>
                </a:lnTo>
                <a:lnTo>
                  <a:pt x="17608" y="12032"/>
                </a:lnTo>
                <a:lnTo>
                  <a:pt x="17608" y="12106"/>
                </a:lnTo>
                <a:lnTo>
                  <a:pt x="17241" y="11776"/>
                </a:lnTo>
                <a:lnTo>
                  <a:pt x="16911" y="11519"/>
                </a:lnTo>
                <a:lnTo>
                  <a:pt x="16838" y="11482"/>
                </a:lnTo>
                <a:lnTo>
                  <a:pt x="16691" y="11482"/>
                </a:lnTo>
                <a:lnTo>
                  <a:pt x="16654" y="11555"/>
                </a:lnTo>
                <a:lnTo>
                  <a:pt x="16434" y="11519"/>
                </a:lnTo>
                <a:lnTo>
                  <a:pt x="16214" y="11519"/>
                </a:lnTo>
                <a:lnTo>
                  <a:pt x="15774" y="11555"/>
                </a:lnTo>
                <a:lnTo>
                  <a:pt x="15811" y="11445"/>
                </a:lnTo>
                <a:lnTo>
                  <a:pt x="15774" y="11335"/>
                </a:lnTo>
                <a:lnTo>
                  <a:pt x="15664" y="11152"/>
                </a:lnTo>
                <a:lnTo>
                  <a:pt x="15554" y="11005"/>
                </a:lnTo>
                <a:lnTo>
                  <a:pt x="15444" y="10822"/>
                </a:lnTo>
                <a:lnTo>
                  <a:pt x="15371" y="10602"/>
                </a:lnTo>
                <a:lnTo>
                  <a:pt x="15334" y="10418"/>
                </a:lnTo>
                <a:lnTo>
                  <a:pt x="15297" y="10308"/>
                </a:lnTo>
                <a:lnTo>
                  <a:pt x="15224" y="10235"/>
                </a:lnTo>
                <a:lnTo>
                  <a:pt x="15627" y="10015"/>
                </a:lnTo>
                <a:lnTo>
                  <a:pt x="16031" y="9758"/>
                </a:lnTo>
                <a:lnTo>
                  <a:pt x="16361" y="9428"/>
                </a:lnTo>
                <a:lnTo>
                  <a:pt x="16471" y="9281"/>
                </a:lnTo>
                <a:lnTo>
                  <a:pt x="16581" y="9098"/>
                </a:lnTo>
                <a:lnTo>
                  <a:pt x="16654" y="8878"/>
                </a:lnTo>
                <a:lnTo>
                  <a:pt x="16691" y="8621"/>
                </a:lnTo>
                <a:lnTo>
                  <a:pt x="16691" y="8364"/>
                </a:lnTo>
                <a:lnTo>
                  <a:pt x="16691" y="8107"/>
                </a:lnTo>
                <a:lnTo>
                  <a:pt x="16581" y="7631"/>
                </a:lnTo>
                <a:lnTo>
                  <a:pt x="16398" y="7190"/>
                </a:lnTo>
                <a:lnTo>
                  <a:pt x="16251" y="6897"/>
                </a:lnTo>
                <a:lnTo>
                  <a:pt x="16031" y="6640"/>
                </a:lnTo>
                <a:lnTo>
                  <a:pt x="15884" y="6530"/>
                </a:lnTo>
                <a:lnTo>
                  <a:pt x="15737" y="6457"/>
                </a:lnTo>
                <a:lnTo>
                  <a:pt x="15591" y="6420"/>
                </a:lnTo>
                <a:lnTo>
                  <a:pt x="15407" y="6383"/>
                </a:lnTo>
                <a:lnTo>
                  <a:pt x="15077" y="6310"/>
                </a:lnTo>
                <a:close/>
              </a:path>
            </a:pathLst>
          </a:custGeom>
          <a:solidFill>
            <a:srgbClr val="A4C2F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A4C2F4"/>
              </a:solidFill>
              <a:latin typeface="Arial"/>
              <a:ea typeface="Arial"/>
              <a:cs typeface="Arial"/>
              <a:sym typeface="Arial"/>
            </a:endParaRPr>
          </a:p>
        </p:txBody>
      </p:sp>
      <p:sp>
        <p:nvSpPr>
          <p:cNvPr id="974" name="Google Shape;974;p43"/>
          <p:cNvSpPr/>
          <p:nvPr/>
        </p:nvSpPr>
        <p:spPr>
          <a:xfrm>
            <a:off x="8052577" y="4132327"/>
            <a:ext cx="388118" cy="408938"/>
          </a:xfrm>
          <a:custGeom>
            <a:avLst/>
            <a:gdLst/>
            <a:ahLst/>
            <a:cxnLst/>
            <a:rect l="l" t="t" r="r" b="b"/>
            <a:pathLst>
              <a:path w="13683" h="14417" extrusionOk="0">
                <a:moveTo>
                  <a:pt x="9281" y="2311"/>
                </a:moveTo>
                <a:lnTo>
                  <a:pt x="9170" y="2385"/>
                </a:lnTo>
                <a:lnTo>
                  <a:pt x="9134" y="2495"/>
                </a:lnTo>
                <a:lnTo>
                  <a:pt x="9097" y="2568"/>
                </a:lnTo>
                <a:lnTo>
                  <a:pt x="9097" y="2678"/>
                </a:lnTo>
                <a:lnTo>
                  <a:pt x="9134" y="2862"/>
                </a:lnTo>
                <a:lnTo>
                  <a:pt x="9207" y="3082"/>
                </a:lnTo>
                <a:lnTo>
                  <a:pt x="9464" y="3742"/>
                </a:lnTo>
                <a:lnTo>
                  <a:pt x="9721" y="4402"/>
                </a:lnTo>
                <a:lnTo>
                  <a:pt x="9647" y="4439"/>
                </a:lnTo>
                <a:lnTo>
                  <a:pt x="9060" y="5283"/>
                </a:lnTo>
                <a:lnTo>
                  <a:pt x="8804" y="5649"/>
                </a:lnTo>
                <a:lnTo>
                  <a:pt x="8694" y="5833"/>
                </a:lnTo>
                <a:lnTo>
                  <a:pt x="8657" y="5943"/>
                </a:lnTo>
                <a:lnTo>
                  <a:pt x="8694" y="6053"/>
                </a:lnTo>
                <a:lnTo>
                  <a:pt x="8804" y="6016"/>
                </a:lnTo>
                <a:lnTo>
                  <a:pt x="8877" y="5980"/>
                </a:lnTo>
                <a:lnTo>
                  <a:pt x="9024" y="5833"/>
                </a:lnTo>
                <a:lnTo>
                  <a:pt x="9281" y="5503"/>
                </a:lnTo>
                <a:lnTo>
                  <a:pt x="9941" y="4659"/>
                </a:lnTo>
                <a:lnTo>
                  <a:pt x="10014" y="4659"/>
                </a:lnTo>
                <a:lnTo>
                  <a:pt x="10124" y="4622"/>
                </a:lnTo>
                <a:lnTo>
                  <a:pt x="10161" y="4549"/>
                </a:lnTo>
                <a:lnTo>
                  <a:pt x="10161" y="4439"/>
                </a:lnTo>
                <a:lnTo>
                  <a:pt x="9684" y="3229"/>
                </a:lnTo>
                <a:lnTo>
                  <a:pt x="9427" y="2715"/>
                </a:lnTo>
                <a:lnTo>
                  <a:pt x="9354" y="2532"/>
                </a:lnTo>
                <a:lnTo>
                  <a:pt x="9317" y="2422"/>
                </a:lnTo>
                <a:lnTo>
                  <a:pt x="9317" y="2348"/>
                </a:lnTo>
                <a:lnTo>
                  <a:pt x="9317" y="2311"/>
                </a:lnTo>
                <a:close/>
                <a:moveTo>
                  <a:pt x="8694" y="1615"/>
                </a:moveTo>
                <a:lnTo>
                  <a:pt x="8767" y="1798"/>
                </a:lnTo>
                <a:lnTo>
                  <a:pt x="8804" y="1908"/>
                </a:lnTo>
                <a:lnTo>
                  <a:pt x="8914" y="1981"/>
                </a:lnTo>
                <a:lnTo>
                  <a:pt x="9024" y="2055"/>
                </a:lnTo>
                <a:lnTo>
                  <a:pt x="9170" y="2018"/>
                </a:lnTo>
                <a:lnTo>
                  <a:pt x="9391" y="1908"/>
                </a:lnTo>
                <a:lnTo>
                  <a:pt x="9611" y="1725"/>
                </a:lnTo>
                <a:lnTo>
                  <a:pt x="9867" y="2275"/>
                </a:lnTo>
                <a:lnTo>
                  <a:pt x="10161" y="2752"/>
                </a:lnTo>
                <a:lnTo>
                  <a:pt x="10454" y="3265"/>
                </a:lnTo>
                <a:lnTo>
                  <a:pt x="10674" y="3779"/>
                </a:lnTo>
                <a:lnTo>
                  <a:pt x="10528" y="3925"/>
                </a:lnTo>
                <a:lnTo>
                  <a:pt x="10381" y="4072"/>
                </a:lnTo>
                <a:lnTo>
                  <a:pt x="10271" y="4256"/>
                </a:lnTo>
                <a:lnTo>
                  <a:pt x="10234" y="4476"/>
                </a:lnTo>
                <a:lnTo>
                  <a:pt x="10271" y="4586"/>
                </a:lnTo>
                <a:lnTo>
                  <a:pt x="10344" y="4659"/>
                </a:lnTo>
                <a:lnTo>
                  <a:pt x="10344" y="4806"/>
                </a:lnTo>
                <a:lnTo>
                  <a:pt x="10381" y="4879"/>
                </a:lnTo>
                <a:lnTo>
                  <a:pt x="10491" y="4916"/>
                </a:lnTo>
                <a:lnTo>
                  <a:pt x="10491" y="4953"/>
                </a:lnTo>
                <a:lnTo>
                  <a:pt x="10344" y="5173"/>
                </a:lnTo>
                <a:lnTo>
                  <a:pt x="9977" y="5649"/>
                </a:lnTo>
                <a:lnTo>
                  <a:pt x="9647" y="6163"/>
                </a:lnTo>
                <a:lnTo>
                  <a:pt x="9501" y="6090"/>
                </a:lnTo>
                <a:lnTo>
                  <a:pt x="9317" y="6053"/>
                </a:lnTo>
                <a:lnTo>
                  <a:pt x="9134" y="6126"/>
                </a:lnTo>
                <a:lnTo>
                  <a:pt x="8950" y="6200"/>
                </a:lnTo>
                <a:lnTo>
                  <a:pt x="8840" y="6346"/>
                </a:lnTo>
                <a:lnTo>
                  <a:pt x="8730" y="6493"/>
                </a:lnTo>
                <a:lnTo>
                  <a:pt x="8327" y="6493"/>
                </a:lnTo>
                <a:lnTo>
                  <a:pt x="7556" y="6530"/>
                </a:lnTo>
                <a:lnTo>
                  <a:pt x="7520" y="6456"/>
                </a:lnTo>
                <a:lnTo>
                  <a:pt x="7410" y="6383"/>
                </a:lnTo>
                <a:lnTo>
                  <a:pt x="7080" y="6273"/>
                </a:lnTo>
                <a:lnTo>
                  <a:pt x="7043" y="6273"/>
                </a:lnTo>
                <a:lnTo>
                  <a:pt x="6970" y="6236"/>
                </a:lnTo>
                <a:lnTo>
                  <a:pt x="6786" y="6236"/>
                </a:lnTo>
                <a:lnTo>
                  <a:pt x="6639" y="6200"/>
                </a:lnTo>
                <a:lnTo>
                  <a:pt x="5832" y="5429"/>
                </a:lnTo>
                <a:lnTo>
                  <a:pt x="5246" y="4879"/>
                </a:lnTo>
                <a:lnTo>
                  <a:pt x="5319" y="4696"/>
                </a:lnTo>
                <a:lnTo>
                  <a:pt x="5319" y="4512"/>
                </a:lnTo>
                <a:lnTo>
                  <a:pt x="5282" y="4439"/>
                </a:lnTo>
                <a:lnTo>
                  <a:pt x="5246" y="4366"/>
                </a:lnTo>
                <a:lnTo>
                  <a:pt x="5099" y="4256"/>
                </a:lnTo>
                <a:lnTo>
                  <a:pt x="5282" y="3815"/>
                </a:lnTo>
                <a:lnTo>
                  <a:pt x="5796" y="2715"/>
                </a:lnTo>
                <a:lnTo>
                  <a:pt x="6126" y="2018"/>
                </a:lnTo>
                <a:lnTo>
                  <a:pt x="6273" y="2018"/>
                </a:lnTo>
                <a:lnTo>
                  <a:pt x="6419" y="1981"/>
                </a:lnTo>
                <a:lnTo>
                  <a:pt x="6566" y="1908"/>
                </a:lnTo>
                <a:lnTo>
                  <a:pt x="6713" y="1798"/>
                </a:lnTo>
                <a:lnTo>
                  <a:pt x="6823" y="1688"/>
                </a:lnTo>
                <a:lnTo>
                  <a:pt x="7483" y="1651"/>
                </a:lnTo>
                <a:lnTo>
                  <a:pt x="8694" y="1615"/>
                </a:lnTo>
                <a:close/>
                <a:moveTo>
                  <a:pt x="6823" y="6823"/>
                </a:moveTo>
                <a:lnTo>
                  <a:pt x="6933" y="6897"/>
                </a:lnTo>
                <a:lnTo>
                  <a:pt x="6749" y="6897"/>
                </a:lnTo>
                <a:lnTo>
                  <a:pt x="6713" y="6860"/>
                </a:lnTo>
                <a:lnTo>
                  <a:pt x="6823" y="6823"/>
                </a:lnTo>
                <a:close/>
                <a:moveTo>
                  <a:pt x="2714" y="5393"/>
                </a:moveTo>
                <a:lnTo>
                  <a:pt x="2641" y="5429"/>
                </a:lnTo>
                <a:lnTo>
                  <a:pt x="2531" y="5503"/>
                </a:lnTo>
                <a:lnTo>
                  <a:pt x="2458" y="5576"/>
                </a:lnTo>
                <a:lnTo>
                  <a:pt x="2274" y="5796"/>
                </a:lnTo>
                <a:lnTo>
                  <a:pt x="1981" y="6310"/>
                </a:lnTo>
                <a:lnTo>
                  <a:pt x="1651" y="6860"/>
                </a:lnTo>
                <a:lnTo>
                  <a:pt x="1504" y="7080"/>
                </a:lnTo>
                <a:lnTo>
                  <a:pt x="1431" y="7190"/>
                </a:lnTo>
                <a:lnTo>
                  <a:pt x="1394" y="7263"/>
                </a:lnTo>
                <a:lnTo>
                  <a:pt x="1394" y="7337"/>
                </a:lnTo>
                <a:lnTo>
                  <a:pt x="1321" y="7374"/>
                </a:lnTo>
                <a:lnTo>
                  <a:pt x="1321" y="7410"/>
                </a:lnTo>
                <a:lnTo>
                  <a:pt x="1321" y="7520"/>
                </a:lnTo>
                <a:lnTo>
                  <a:pt x="1394" y="7557"/>
                </a:lnTo>
                <a:lnTo>
                  <a:pt x="1504" y="7594"/>
                </a:lnTo>
                <a:lnTo>
                  <a:pt x="1614" y="7520"/>
                </a:lnTo>
                <a:lnTo>
                  <a:pt x="1724" y="7447"/>
                </a:lnTo>
                <a:lnTo>
                  <a:pt x="1834" y="7337"/>
                </a:lnTo>
                <a:lnTo>
                  <a:pt x="2018" y="7043"/>
                </a:lnTo>
                <a:lnTo>
                  <a:pt x="2128" y="6823"/>
                </a:lnTo>
                <a:lnTo>
                  <a:pt x="2568" y="6200"/>
                </a:lnTo>
                <a:lnTo>
                  <a:pt x="2751" y="5870"/>
                </a:lnTo>
                <a:lnTo>
                  <a:pt x="2861" y="5723"/>
                </a:lnTo>
                <a:lnTo>
                  <a:pt x="2861" y="5539"/>
                </a:lnTo>
                <a:lnTo>
                  <a:pt x="2861" y="5466"/>
                </a:lnTo>
                <a:lnTo>
                  <a:pt x="2788" y="5429"/>
                </a:lnTo>
                <a:lnTo>
                  <a:pt x="2714" y="5393"/>
                </a:lnTo>
                <a:close/>
                <a:moveTo>
                  <a:pt x="4072" y="4843"/>
                </a:moveTo>
                <a:lnTo>
                  <a:pt x="4182" y="5026"/>
                </a:lnTo>
                <a:lnTo>
                  <a:pt x="4328" y="5173"/>
                </a:lnTo>
                <a:lnTo>
                  <a:pt x="4475" y="5209"/>
                </a:lnTo>
                <a:lnTo>
                  <a:pt x="4622" y="5246"/>
                </a:lnTo>
                <a:lnTo>
                  <a:pt x="4769" y="5246"/>
                </a:lnTo>
                <a:lnTo>
                  <a:pt x="4915" y="5209"/>
                </a:lnTo>
                <a:lnTo>
                  <a:pt x="5319" y="5576"/>
                </a:lnTo>
                <a:lnTo>
                  <a:pt x="6163" y="6456"/>
                </a:lnTo>
                <a:lnTo>
                  <a:pt x="6126" y="6530"/>
                </a:lnTo>
                <a:lnTo>
                  <a:pt x="6089" y="6640"/>
                </a:lnTo>
                <a:lnTo>
                  <a:pt x="6126" y="6787"/>
                </a:lnTo>
                <a:lnTo>
                  <a:pt x="6163" y="6897"/>
                </a:lnTo>
                <a:lnTo>
                  <a:pt x="6236" y="7007"/>
                </a:lnTo>
                <a:lnTo>
                  <a:pt x="6236" y="7080"/>
                </a:lnTo>
                <a:lnTo>
                  <a:pt x="5942" y="7410"/>
                </a:lnTo>
                <a:lnTo>
                  <a:pt x="5686" y="7777"/>
                </a:lnTo>
                <a:lnTo>
                  <a:pt x="5172" y="8511"/>
                </a:lnTo>
                <a:lnTo>
                  <a:pt x="4695" y="9134"/>
                </a:lnTo>
                <a:lnTo>
                  <a:pt x="4585" y="9061"/>
                </a:lnTo>
                <a:lnTo>
                  <a:pt x="4439" y="9061"/>
                </a:lnTo>
                <a:lnTo>
                  <a:pt x="4255" y="9098"/>
                </a:lnTo>
                <a:lnTo>
                  <a:pt x="4108" y="9208"/>
                </a:lnTo>
                <a:lnTo>
                  <a:pt x="3998" y="9354"/>
                </a:lnTo>
                <a:lnTo>
                  <a:pt x="3925" y="9538"/>
                </a:lnTo>
                <a:lnTo>
                  <a:pt x="3595" y="9501"/>
                </a:lnTo>
                <a:lnTo>
                  <a:pt x="2825" y="9538"/>
                </a:lnTo>
                <a:lnTo>
                  <a:pt x="2788" y="9354"/>
                </a:lnTo>
                <a:lnTo>
                  <a:pt x="2678" y="9208"/>
                </a:lnTo>
                <a:lnTo>
                  <a:pt x="2531" y="9098"/>
                </a:lnTo>
                <a:lnTo>
                  <a:pt x="2384" y="9061"/>
                </a:lnTo>
                <a:lnTo>
                  <a:pt x="2238" y="9061"/>
                </a:lnTo>
                <a:lnTo>
                  <a:pt x="2054" y="9098"/>
                </a:lnTo>
                <a:lnTo>
                  <a:pt x="1577" y="8437"/>
                </a:lnTo>
                <a:lnTo>
                  <a:pt x="1394" y="8107"/>
                </a:lnTo>
                <a:lnTo>
                  <a:pt x="1137" y="7777"/>
                </a:lnTo>
                <a:lnTo>
                  <a:pt x="1211" y="7594"/>
                </a:lnTo>
                <a:lnTo>
                  <a:pt x="1247" y="7447"/>
                </a:lnTo>
                <a:lnTo>
                  <a:pt x="1211" y="7263"/>
                </a:lnTo>
                <a:lnTo>
                  <a:pt x="1174" y="7117"/>
                </a:lnTo>
                <a:lnTo>
                  <a:pt x="1064" y="7007"/>
                </a:lnTo>
                <a:lnTo>
                  <a:pt x="1101" y="6933"/>
                </a:lnTo>
                <a:lnTo>
                  <a:pt x="1174" y="6823"/>
                </a:lnTo>
                <a:lnTo>
                  <a:pt x="1247" y="6640"/>
                </a:lnTo>
                <a:lnTo>
                  <a:pt x="1614" y="5980"/>
                </a:lnTo>
                <a:lnTo>
                  <a:pt x="1944" y="5356"/>
                </a:lnTo>
                <a:lnTo>
                  <a:pt x="2164" y="5356"/>
                </a:lnTo>
                <a:lnTo>
                  <a:pt x="2384" y="5283"/>
                </a:lnTo>
                <a:lnTo>
                  <a:pt x="2531" y="5136"/>
                </a:lnTo>
                <a:lnTo>
                  <a:pt x="2604" y="5063"/>
                </a:lnTo>
                <a:lnTo>
                  <a:pt x="2641" y="4953"/>
                </a:lnTo>
                <a:lnTo>
                  <a:pt x="2678" y="4916"/>
                </a:lnTo>
                <a:lnTo>
                  <a:pt x="3118" y="4953"/>
                </a:lnTo>
                <a:lnTo>
                  <a:pt x="3705" y="4916"/>
                </a:lnTo>
                <a:lnTo>
                  <a:pt x="4072" y="4843"/>
                </a:lnTo>
                <a:close/>
                <a:moveTo>
                  <a:pt x="8877" y="7740"/>
                </a:moveTo>
                <a:lnTo>
                  <a:pt x="8877" y="7777"/>
                </a:lnTo>
                <a:lnTo>
                  <a:pt x="8877" y="7814"/>
                </a:lnTo>
                <a:lnTo>
                  <a:pt x="8914" y="7997"/>
                </a:lnTo>
                <a:lnTo>
                  <a:pt x="8914" y="8070"/>
                </a:lnTo>
                <a:lnTo>
                  <a:pt x="8950" y="8181"/>
                </a:lnTo>
                <a:lnTo>
                  <a:pt x="9391" y="8731"/>
                </a:lnTo>
                <a:lnTo>
                  <a:pt x="9794" y="9281"/>
                </a:lnTo>
                <a:lnTo>
                  <a:pt x="9941" y="9464"/>
                </a:lnTo>
                <a:lnTo>
                  <a:pt x="10014" y="9538"/>
                </a:lnTo>
                <a:lnTo>
                  <a:pt x="10124" y="9574"/>
                </a:lnTo>
                <a:lnTo>
                  <a:pt x="10234" y="9574"/>
                </a:lnTo>
                <a:lnTo>
                  <a:pt x="10308" y="9538"/>
                </a:lnTo>
                <a:lnTo>
                  <a:pt x="10381" y="9501"/>
                </a:lnTo>
                <a:lnTo>
                  <a:pt x="10418" y="9391"/>
                </a:lnTo>
                <a:lnTo>
                  <a:pt x="10418" y="9354"/>
                </a:lnTo>
                <a:lnTo>
                  <a:pt x="10418" y="9244"/>
                </a:lnTo>
                <a:lnTo>
                  <a:pt x="10381" y="9171"/>
                </a:lnTo>
                <a:lnTo>
                  <a:pt x="10308" y="9134"/>
                </a:lnTo>
                <a:lnTo>
                  <a:pt x="10198" y="9098"/>
                </a:lnTo>
                <a:lnTo>
                  <a:pt x="10088" y="8951"/>
                </a:lnTo>
                <a:lnTo>
                  <a:pt x="10014" y="8841"/>
                </a:lnTo>
                <a:lnTo>
                  <a:pt x="9647" y="8401"/>
                </a:lnTo>
                <a:lnTo>
                  <a:pt x="9281" y="7924"/>
                </a:lnTo>
                <a:lnTo>
                  <a:pt x="9207" y="7850"/>
                </a:lnTo>
                <a:lnTo>
                  <a:pt x="9134" y="7814"/>
                </a:lnTo>
                <a:lnTo>
                  <a:pt x="8950" y="7740"/>
                </a:lnTo>
                <a:close/>
                <a:moveTo>
                  <a:pt x="2128" y="9721"/>
                </a:moveTo>
                <a:lnTo>
                  <a:pt x="2054" y="9758"/>
                </a:lnTo>
                <a:lnTo>
                  <a:pt x="2054" y="9721"/>
                </a:lnTo>
                <a:close/>
                <a:moveTo>
                  <a:pt x="5612" y="9281"/>
                </a:moveTo>
                <a:lnTo>
                  <a:pt x="5576" y="9318"/>
                </a:lnTo>
                <a:lnTo>
                  <a:pt x="5576" y="9354"/>
                </a:lnTo>
                <a:lnTo>
                  <a:pt x="5576" y="9538"/>
                </a:lnTo>
                <a:lnTo>
                  <a:pt x="5649" y="9684"/>
                </a:lnTo>
                <a:lnTo>
                  <a:pt x="5796" y="9941"/>
                </a:lnTo>
                <a:lnTo>
                  <a:pt x="6163" y="10455"/>
                </a:lnTo>
                <a:lnTo>
                  <a:pt x="6456" y="10895"/>
                </a:lnTo>
                <a:lnTo>
                  <a:pt x="6603" y="11115"/>
                </a:lnTo>
                <a:lnTo>
                  <a:pt x="6823" y="11298"/>
                </a:lnTo>
                <a:lnTo>
                  <a:pt x="6860" y="11372"/>
                </a:lnTo>
                <a:lnTo>
                  <a:pt x="6970" y="11482"/>
                </a:lnTo>
                <a:lnTo>
                  <a:pt x="7043" y="11519"/>
                </a:lnTo>
                <a:lnTo>
                  <a:pt x="7116" y="11519"/>
                </a:lnTo>
                <a:lnTo>
                  <a:pt x="7190" y="11482"/>
                </a:lnTo>
                <a:lnTo>
                  <a:pt x="7226" y="11408"/>
                </a:lnTo>
                <a:lnTo>
                  <a:pt x="7263" y="11188"/>
                </a:lnTo>
                <a:lnTo>
                  <a:pt x="7226" y="11078"/>
                </a:lnTo>
                <a:lnTo>
                  <a:pt x="7153" y="10968"/>
                </a:lnTo>
                <a:lnTo>
                  <a:pt x="7080" y="10932"/>
                </a:lnTo>
                <a:lnTo>
                  <a:pt x="7006" y="10895"/>
                </a:lnTo>
                <a:lnTo>
                  <a:pt x="6933" y="10785"/>
                </a:lnTo>
                <a:lnTo>
                  <a:pt x="6860" y="10675"/>
                </a:lnTo>
                <a:lnTo>
                  <a:pt x="6713" y="10455"/>
                </a:lnTo>
                <a:lnTo>
                  <a:pt x="6273" y="9831"/>
                </a:lnTo>
                <a:lnTo>
                  <a:pt x="6016" y="9501"/>
                </a:lnTo>
                <a:lnTo>
                  <a:pt x="5869" y="9391"/>
                </a:lnTo>
                <a:lnTo>
                  <a:pt x="5722" y="9281"/>
                </a:lnTo>
                <a:close/>
                <a:moveTo>
                  <a:pt x="8730" y="6970"/>
                </a:moveTo>
                <a:lnTo>
                  <a:pt x="8804" y="7080"/>
                </a:lnTo>
                <a:lnTo>
                  <a:pt x="8914" y="7153"/>
                </a:lnTo>
                <a:lnTo>
                  <a:pt x="8987" y="7227"/>
                </a:lnTo>
                <a:lnTo>
                  <a:pt x="9097" y="7263"/>
                </a:lnTo>
                <a:lnTo>
                  <a:pt x="9391" y="7227"/>
                </a:lnTo>
                <a:lnTo>
                  <a:pt x="9501" y="7263"/>
                </a:lnTo>
                <a:lnTo>
                  <a:pt x="9574" y="7300"/>
                </a:lnTo>
                <a:lnTo>
                  <a:pt x="9721" y="7557"/>
                </a:lnTo>
                <a:lnTo>
                  <a:pt x="9867" y="7814"/>
                </a:lnTo>
                <a:lnTo>
                  <a:pt x="10234" y="8364"/>
                </a:lnTo>
                <a:lnTo>
                  <a:pt x="10711" y="9098"/>
                </a:lnTo>
                <a:lnTo>
                  <a:pt x="10638" y="9281"/>
                </a:lnTo>
                <a:lnTo>
                  <a:pt x="10601" y="9428"/>
                </a:lnTo>
                <a:lnTo>
                  <a:pt x="10564" y="9758"/>
                </a:lnTo>
                <a:lnTo>
                  <a:pt x="10528" y="9941"/>
                </a:lnTo>
                <a:lnTo>
                  <a:pt x="10528" y="10125"/>
                </a:lnTo>
                <a:lnTo>
                  <a:pt x="10528" y="10235"/>
                </a:lnTo>
                <a:lnTo>
                  <a:pt x="10564" y="10271"/>
                </a:lnTo>
                <a:lnTo>
                  <a:pt x="10344" y="10638"/>
                </a:lnTo>
                <a:lnTo>
                  <a:pt x="9794" y="11555"/>
                </a:lnTo>
                <a:lnTo>
                  <a:pt x="9684" y="11519"/>
                </a:lnTo>
                <a:lnTo>
                  <a:pt x="9537" y="11519"/>
                </a:lnTo>
                <a:lnTo>
                  <a:pt x="9391" y="11555"/>
                </a:lnTo>
                <a:lnTo>
                  <a:pt x="9281" y="11629"/>
                </a:lnTo>
                <a:lnTo>
                  <a:pt x="9170" y="11702"/>
                </a:lnTo>
                <a:lnTo>
                  <a:pt x="9097" y="11812"/>
                </a:lnTo>
                <a:lnTo>
                  <a:pt x="9024" y="11922"/>
                </a:lnTo>
                <a:lnTo>
                  <a:pt x="8987" y="12032"/>
                </a:lnTo>
                <a:lnTo>
                  <a:pt x="8400" y="12069"/>
                </a:lnTo>
                <a:lnTo>
                  <a:pt x="7483" y="12142"/>
                </a:lnTo>
                <a:lnTo>
                  <a:pt x="7006" y="12142"/>
                </a:lnTo>
                <a:lnTo>
                  <a:pt x="6970" y="11959"/>
                </a:lnTo>
                <a:lnTo>
                  <a:pt x="6823" y="11775"/>
                </a:lnTo>
                <a:lnTo>
                  <a:pt x="6749" y="11739"/>
                </a:lnTo>
                <a:lnTo>
                  <a:pt x="6676" y="11702"/>
                </a:lnTo>
                <a:lnTo>
                  <a:pt x="6493" y="11665"/>
                </a:lnTo>
                <a:lnTo>
                  <a:pt x="6419" y="11629"/>
                </a:lnTo>
                <a:lnTo>
                  <a:pt x="6346" y="11665"/>
                </a:lnTo>
                <a:lnTo>
                  <a:pt x="6273" y="11739"/>
                </a:lnTo>
                <a:lnTo>
                  <a:pt x="6199" y="11739"/>
                </a:lnTo>
                <a:lnTo>
                  <a:pt x="5979" y="11225"/>
                </a:lnTo>
                <a:lnTo>
                  <a:pt x="5722" y="10712"/>
                </a:lnTo>
                <a:lnTo>
                  <a:pt x="5466" y="10308"/>
                </a:lnTo>
                <a:lnTo>
                  <a:pt x="5172" y="9868"/>
                </a:lnTo>
                <a:lnTo>
                  <a:pt x="5209" y="9758"/>
                </a:lnTo>
                <a:lnTo>
                  <a:pt x="5246" y="9648"/>
                </a:lnTo>
                <a:lnTo>
                  <a:pt x="5246" y="9501"/>
                </a:lnTo>
                <a:lnTo>
                  <a:pt x="5209" y="9391"/>
                </a:lnTo>
                <a:lnTo>
                  <a:pt x="5135" y="9318"/>
                </a:lnTo>
                <a:lnTo>
                  <a:pt x="5099" y="9318"/>
                </a:lnTo>
                <a:lnTo>
                  <a:pt x="5209" y="9171"/>
                </a:lnTo>
                <a:lnTo>
                  <a:pt x="5759" y="8401"/>
                </a:lnTo>
                <a:lnTo>
                  <a:pt x="6163" y="7850"/>
                </a:lnTo>
                <a:lnTo>
                  <a:pt x="6383" y="7594"/>
                </a:lnTo>
                <a:lnTo>
                  <a:pt x="6529" y="7300"/>
                </a:lnTo>
                <a:lnTo>
                  <a:pt x="6676" y="7337"/>
                </a:lnTo>
                <a:lnTo>
                  <a:pt x="6933" y="7337"/>
                </a:lnTo>
                <a:lnTo>
                  <a:pt x="7080" y="7300"/>
                </a:lnTo>
                <a:lnTo>
                  <a:pt x="7190" y="7263"/>
                </a:lnTo>
                <a:lnTo>
                  <a:pt x="7300" y="7153"/>
                </a:lnTo>
                <a:lnTo>
                  <a:pt x="7410" y="7080"/>
                </a:lnTo>
                <a:lnTo>
                  <a:pt x="7483" y="6970"/>
                </a:lnTo>
                <a:close/>
                <a:moveTo>
                  <a:pt x="4769" y="1"/>
                </a:moveTo>
                <a:lnTo>
                  <a:pt x="4769" y="37"/>
                </a:lnTo>
                <a:lnTo>
                  <a:pt x="4805" y="184"/>
                </a:lnTo>
                <a:lnTo>
                  <a:pt x="4879" y="294"/>
                </a:lnTo>
                <a:lnTo>
                  <a:pt x="4989" y="367"/>
                </a:lnTo>
                <a:lnTo>
                  <a:pt x="5099" y="404"/>
                </a:lnTo>
                <a:lnTo>
                  <a:pt x="5172" y="551"/>
                </a:lnTo>
                <a:lnTo>
                  <a:pt x="5282" y="697"/>
                </a:lnTo>
                <a:lnTo>
                  <a:pt x="5466" y="991"/>
                </a:lnTo>
                <a:lnTo>
                  <a:pt x="5539" y="1101"/>
                </a:lnTo>
                <a:lnTo>
                  <a:pt x="5466" y="1284"/>
                </a:lnTo>
                <a:lnTo>
                  <a:pt x="5466" y="1468"/>
                </a:lnTo>
                <a:lnTo>
                  <a:pt x="5539" y="1688"/>
                </a:lnTo>
                <a:lnTo>
                  <a:pt x="5649" y="1835"/>
                </a:lnTo>
                <a:lnTo>
                  <a:pt x="5722" y="1908"/>
                </a:lnTo>
                <a:lnTo>
                  <a:pt x="5356" y="2605"/>
                </a:lnTo>
                <a:lnTo>
                  <a:pt x="4879" y="3595"/>
                </a:lnTo>
                <a:lnTo>
                  <a:pt x="4769" y="3852"/>
                </a:lnTo>
                <a:lnTo>
                  <a:pt x="4622" y="4072"/>
                </a:lnTo>
                <a:lnTo>
                  <a:pt x="4402" y="4072"/>
                </a:lnTo>
                <a:lnTo>
                  <a:pt x="4292" y="4109"/>
                </a:lnTo>
                <a:lnTo>
                  <a:pt x="4182" y="4182"/>
                </a:lnTo>
                <a:lnTo>
                  <a:pt x="4108" y="4292"/>
                </a:lnTo>
                <a:lnTo>
                  <a:pt x="4072" y="4402"/>
                </a:lnTo>
                <a:lnTo>
                  <a:pt x="3485" y="4476"/>
                </a:lnTo>
                <a:lnTo>
                  <a:pt x="3045" y="4512"/>
                </a:lnTo>
                <a:lnTo>
                  <a:pt x="2678" y="4549"/>
                </a:lnTo>
                <a:lnTo>
                  <a:pt x="2568" y="4366"/>
                </a:lnTo>
                <a:lnTo>
                  <a:pt x="2458" y="4219"/>
                </a:lnTo>
                <a:lnTo>
                  <a:pt x="2274" y="4146"/>
                </a:lnTo>
                <a:lnTo>
                  <a:pt x="2091" y="4109"/>
                </a:lnTo>
                <a:lnTo>
                  <a:pt x="1907" y="4109"/>
                </a:lnTo>
                <a:lnTo>
                  <a:pt x="1797" y="4182"/>
                </a:lnTo>
                <a:lnTo>
                  <a:pt x="1651" y="4292"/>
                </a:lnTo>
                <a:lnTo>
                  <a:pt x="1577" y="4402"/>
                </a:lnTo>
                <a:lnTo>
                  <a:pt x="1504" y="4512"/>
                </a:lnTo>
                <a:lnTo>
                  <a:pt x="1504" y="4622"/>
                </a:lnTo>
                <a:lnTo>
                  <a:pt x="1431" y="4769"/>
                </a:lnTo>
                <a:lnTo>
                  <a:pt x="1431" y="4953"/>
                </a:lnTo>
                <a:lnTo>
                  <a:pt x="1467" y="5099"/>
                </a:lnTo>
                <a:lnTo>
                  <a:pt x="1504" y="5173"/>
                </a:lnTo>
                <a:lnTo>
                  <a:pt x="1504" y="5209"/>
                </a:lnTo>
                <a:lnTo>
                  <a:pt x="1247" y="5760"/>
                </a:lnTo>
                <a:lnTo>
                  <a:pt x="880" y="6420"/>
                </a:lnTo>
                <a:lnTo>
                  <a:pt x="770" y="6640"/>
                </a:lnTo>
                <a:lnTo>
                  <a:pt x="770" y="6713"/>
                </a:lnTo>
                <a:lnTo>
                  <a:pt x="734" y="6823"/>
                </a:lnTo>
                <a:lnTo>
                  <a:pt x="734" y="6787"/>
                </a:lnTo>
                <a:lnTo>
                  <a:pt x="624" y="6787"/>
                </a:lnTo>
                <a:lnTo>
                  <a:pt x="550" y="6823"/>
                </a:lnTo>
                <a:lnTo>
                  <a:pt x="404" y="6933"/>
                </a:lnTo>
                <a:lnTo>
                  <a:pt x="330" y="6970"/>
                </a:lnTo>
                <a:lnTo>
                  <a:pt x="257" y="7007"/>
                </a:lnTo>
                <a:lnTo>
                  <a:pt x="183" y="7117"/>
                </a:lnTo>
                <a:lnTo>
                  <a:pt x="110" y="7227"/>
                </a:lnTo>
                <a:lnTo>
                  <a:pt x="110" y="7447"/>
                </a:lnTo>
                <a:lnTo>
                  <a:pt x="0" y="7777"/>
                </a:lnTo>
                <a:lnTo>
                  <a:pt x="37" y="7850"/>
                </a:lnTo>
                <a:lnTo>
                  <a:pt x="73" y="7887"/>
                </a:lnTo>
                <a:lnTo>
                  <a:pt x="110" y="7960"/>
                </a:lnTo>
                <a:lnTo>
                  <a:pt x="183" y="7960"/>
                </a:lnTo>
                <a:lnTo>
                  <a:pt x="367" y="8034"/>
                </a:lnTo>
                <a:lnTo>
                  <a:pt x="660" y="8034"/>
                </a:lnTo>
                <a:lnTo>
                  <a:pt x="660" y="7997"/>
                </a:lnTo>
                <a:lnTo>
                  <a:pt x="770" y="7997"/>
                </a:lnTo>
                <a:lnTo>
                  <a:pt x="880" y="8181"/>
                </a:lnTo>
                <a:lnTo>
                  <a:pt x="990" y="8364"/>
                </a:lnTo>
                <a:lnTo>
                  <a:pt x="1211" y="8657"/>
                </a:lnTo>
                <a:lnTo>
                  <a:pt x="1651" y="9281"/>
                </a:lnTo>
                <a:lnTo>
                  <a:pt x="1687" y="9354"/>
                </a:lnTo>
                <a:lnTo>
                  <a:pt x="1651" y="9501"/>
                </a:lnTo>
                <a:lnTo>
                  <a:pt x="1614" y="9648"/>
                </a:lnTo>
                <a:lnTo>
                  <a:pt x="1577" y="9831"/>
                </a:lnTo>
                <a:lnTo>
                  <a:pt x="1577" y="9941"/>
                </a:lnTo>
                <a:lnTo>
                  <a:pt x="1614" y="10051"/>
                </a:lnTo>
                <a:lnTo>
                  <a:pt x="1541" y="10235"/>
                </a:lnTo>
                <a:lnTo>
                  <a:pt x="1431" y="10418"/>
                </a:lnTo>
                <a:lnTo>
                  <a:pt x="1357" y="10601"/>
                </a:lnTo>
                <a:lnTo>
                  <a:pt x="1211" y="10785"/>
                </a:lnTo>
                <a:lnTo>
                  <a:pt x="1137" y="10858"/>
                </a:lnTo>
                <a:lnTo>
                  <a:pt x="1137" y="10968"/>
                </a:lnTo>
                <a:lnTo>
                  <a:pt x="1174" y="11078"/>
                </a:lnTo>
                <a:lnTo>
                  <a:pt x="1247" y="11152"/>
                </a:lnTo>
                <a:lnTo>
                  <a:pt x="1357" y="11188"/>
                </a:lnTo>
                <a:lnTo>
                  <a:pt x="1467" y="11152"/>
                </a:lnTo>
                <a:lnTo>
                  <a:pt x="1541" y="11078"/>
                </a:lnTo>
                <a:lnTo>
                  <a:pt x="1577" y="10968"/>
                </a:lnTo>
                <a:lnTo>
                  <a:pt x="1614" y="10932"/>
                </a:lnTo>
                <a:lnTo>
                  <a:pt x="1687" y="10822"/>
                </a:lnTo>
                <a:lnTo>
                  <a:pt x="1761" y="10638"/>
                </a:lnTo>
                <a:lnTo>
                  <a:pt x="1834" y="10491"/>
                </a:lnTo>
                <a:lnTo>
                  <a:pt x="1907" y="10198"/>
                </a:lnTo>
                <a:lnTo>
                  <a:pt x="2164" y="10198"/>
                </a:lnTo>
                <a:lnTo>
                  <a:pt x="2348" y="10161"/>
                </a:lnTo>
                <a:lnTo>
                  <a:pt x="2494" y="10088"/>
                </a:lnTo>
                <a:lnTo>
                  <a:pt x="2641" y="10015"/>
                </a:lnTo>
                <a:lnTo>
                  <a:pt x="2714" y="9905"/>
                </a:lnTo>
                <a:lnTo>
                  <a:pt x="3338" y="9905"/>
                </a:lnTo>
                <a:lnTo>
                  <a:pt x="3998" y="9941"/>
                </a:lnTo>
                <a:lnTo>
                  <a:pt x="4035" y="10051"/>
                </a:lnTo>
                <a:lnTo>
                  <a:pt x="4072" y="10088"/>
                </a:lnTo>
                <a:lnTo>
                  <a:pt x="4145" y="10161"/>
                </a:lnTo>
                <a:lnTo>
                  <a:pt x="4292" y="10235"/>
                </a:lnTo>
                <a:lnTo>
                  <a:pt x="4439" y="10308"/>
                </a:lnTo>
                <a:lnTo>
                  <a:pt x="4622" y="10308"/>
                </a:lnTo>
                <a:lnTo>
                  <a:pt x="4805" y="10271"/>
                </a:lnTo>
                <a:lnTo>
                  <a:pt x="4879" y="10235"/>
                </a:lnTo>
                <a:lnTo>
                  <a:pt x="5282" y="10822"/>
                </a:lnTo>
                <a:lnTo>
                  <a:pt x="5429" y="11115"/>
                </a:lnTo>
                <a:lnTo>
                  <a:pt x="5576" y="11408"/>
                </a:lnTo>
                <a:lnTo>
                  <a:pt x="5796" y="11995"/>
                </a:lnTo>
                <a:lnTo>
                  <a:pt x="5759" y="12105"/>
                </a:lnTo>
                <a:lnTo>
                  <a:pt x="5759" y="12215"/>
                </a:lnTo>
                <a:lnTo>
                  <a:pt x="5759" y="12362"/>
                </a:lnTo>
                <a:lnTo>
                  <a:pt x="5759" y="12472"/>
                </a:lnTo>
                <a:lnTo>
                  <a:pt x="5759" y="12509"/>
                </a:lnTo>
                <a:lnTo>
                  <a:pt x="5722" y="12619"/>
                </a:lnTo>
                <a:lnTo>
                  <a:pt x="5722" y="12692"/>
                </a:lnTo>
                <a:lnTo>
                  <a:pt x="5759" y="12766"/>
                </a:lnTo>
                <a:lnTo>
                  <a:pt x="5979" y="12876"/>
                </a:lnTo>
                <a:lnTo>
                  <a:pt x="5759" y="13169"/>
                </a:lnTo>
                <a:lnTo>
                  <a:pt x="5612" y="13463"/>
                </a:lnTo>
                <a:lnTo>
                  <a:pt x="5502" y="13793"/>
                </a:lnTo>
                <a:lnTo>
                  <a:pt x="5429" y="14123"/>
                </a:lnTo>
                <a:lnTo>
                  <a:pt x="5392" y="14196"/>
                </a:lnTo>
                <a:lnTo>
                  <a:pt x="5429" y="14270"/>
                </a:lnTo>
                <a:lnTo>
                  <a:pt x="5502" y="14343"/>
                </a:lnTo>
                <a:lnTo>
                  <a:pt x="5576" y="14380"/>
                </a:lnTo>
                <a:lnTo>
                  <a:pt x="5649" y="14416"/>
                </a:lnTo>
                <a:lnTo>
                  <a:pt x="5722" y="14416"/>
                </a:lnTo>
                <a:lnTo>
                  <a:pt x="5759" y="14380"/>
                </a:lnTo>
                <a:lnTo>
                  <a:pt x="5832" y="14306"/>
                </a:lnTo>
                <a:lnTo>
                  <a:pt x="5832" y="14233"/>
                </a:lnTo>
                <a:lnTo>
                  <a:pt x="5869" y="14086"/>
                </a:lnTo>
                <a:lnTo>
                  <a:pt x="5979" y="13793"/>
                </a:lnTo>
                <a:lnTo>
                  <a:pt x="6089" y="13463"/>
                </a:lnTo>
                <a:lnTo>
                  <a:pt x="6309" y="13022"/>
                </a:lnTo>
                <a:lnTo>
                  <a:pt x="6566" y="13022"/>
                </a:lnTo>
                <a:lnTo>
                  <a:pt x="6713" y="12986"/>
                </a:lnTo>
                <a:lnTo>
                  <a:pt x="6786" y="12876"/>
                </a:lnTo>
                <a:lnTo>
                  <a:pt x="6860" y="12582"/>
                </a:lnTo>
                <a:lnTo>
                  <a:pt x="7593" y="12582"/>
                </a:lnTo>
                <a:lnTo>
                  <a:pt x="8253" y="12546"/>
                </a:lnTo>
                <a:lnTo>
                  <a:pt x="8914" y="12509"/>
                </a:lnTo>
                <a:lnTo>
                  <a:pt x="8950" y="12509"/>
                </a:lnTo>
                <a:lnTo>
                  <a:pt x="8950" y="12619"/>
                </a:lnTo>
                <a:lnTo>
                  <a:pt x="9024" y="12692"/>
                </a:lnTo>
                <a:lnTo>
                  <a:pt x="9170" y="12802"/>
                </a:lnTo>
                <a:lnTo>
                  <a:pt x="9354" y="12876"/>
                </a:lnTo>
                <a:lnTo>
                  <a:pt x="9537" y="12912"/>
                </a:lnTo>
                <a:lnTo>
                  <a:pt x="9647" y="13279"/>
                </a:lnTo>
                <a:lnTo>
                  <a:pt x="9794" y="13829"/>
                </a:lnTo>
                <a:lnTo>
                  <a:pt x="9904" y="14050"/>
                </a:lnTo>
                <a:lnTo>
                  <a:pt x="9977" y="14160"/>
                </a:lnTo>
                <a:lnTo>
                  <a:pt x="10051" y="14270"/>
                </a:lnTo>
                <a:lnTo>
                  <a:pt x="10198" y="14270"/>
                </a:lnTo>
                <a:lnTo>
                  <a:pt x="10271" y="14233"/>
                </a:lnTo>
                <a:lnTo>
                  <a:pt x="10308" y="14160"/>
                </a:lnTo>
                <a:lnTo>
                  <a:pt x="10308" y="14013"/>
                </a:lnTo>
                <a:lnTo>
                  <a:pt x="10308" y="13903"/>
                </a:lnTo>
                <a:lnTo>
                  <a:pt x="10198" y="13609"/>
                </a:lnTo>
                <a:lnTo>
                  <a:pt x="9977" y="12949"/>
                </a:lnTo>
                <a:lnTo>
                  <a:pt x="9904" y="12729"/>
                </a:lnTo>
                <a:lnTo>
                  <a:pt x="9977" y="12619"/>
                </a:lnTo>
                <a:lnTo>
                  <a:pt x="10088" y="12399"/>
                </a:lnTo>
                <a:lnTo>
                  <a:pt x="10124" y="12215"/>
                </a:lnTo>
                <a:lnTo>
                  <a:pt x="10161" y="12032"/>
                </a:lnTo>
                <a:lnTo>
                  <a:pt x="10161" y="11885"/>
                </a:lnTo>
                <a:lnTo>
                  <a:pt x="10124" y="11849"/>
                </a:lnTo>
                <a:lnTo>
                  <a:pt x="10601" y="11042"/>
                </a:lnTo>
                <a:lnTo>
                  <a:pt x="11115" y="10235"/>
                </a:lnTo>
                <a:lnTo>
                  <a:pt x="11371" y="10088"/>
                </a:lnTo>
                <a:lnTo>
                  <a:pt x="11518" y="9978"/>
                </a:lnTo>
                <a:lnTo>
                  <a:pt x="11628" y="9868"/>
                </a:lnTo>
                <a:lnTo>
                  <a:pt x="11665" y="9831"/>
                </a:lnTo>
                <a:lnTo>
                  <a:pt x="11738" y="9758"/>
                </a:lnTo>
                <a:lnTo>
                  <a:pt x="11812" y="9611"/>
                </a:lnTo>
                <a:lnTo>
                  <a:pt x="11885" y="9464"/>
                </a:lnTo>
                <a:lnTo>
                  <a:pt x="12068" y="9501"/>
                </a:lnTo>
                <a:lnTo>
                  <a:pt x="12288" y="9501"/>
                </a:lnTo>
                <a:lnTo>
                  <a:pt x="12875" y="9538"/>
                </a:lnTo>
                <a:lnTo>
                  <a:pt x="13426" y="9501"/>
                </a:lnTo>
                <a:lnTo>
                  <a:pt x="13499" y="9501"/>
                </a:lnTo>
                <a:lnTo>
                  <a:pt x="13572" y="9464"/>
                </a:lnTo>
                <a:lnTo>
                  <a:pt x="13646" y="9391"/>
                </a:lnTo>
                <a:lnTo>
                  <a:pt x="13646" y="9318"/>
                </a:lnTo>
                <a:lnTo>
                  <a:pt x="13682" y="9244"/>
                </a:lnTo>
                <a:lnTo>
                  <a:pt x="13646" y="9171"/>
                </a:lnTo>
                <a:lnTo>
                  <a:pt x="13609" y="9098"/>
                </a:lnTo>
                <a:lnTo>
                  <a:pt x="13536" y="9024"/>
                </a:lnTo>
                <a:lnTo>
                  <a:pt x="13426" y="9024"/>
                </a:lnTo>
                <a:lnTo>
                  <a:pt x="13059" y="8988"/>
                </a:lnTo>
                <a:lnTo>
                  <a:pt x="12655" y="8988"/>
                </a:lnTo>
                <a:lnTo>
                  <a:pt x="11885" y="9024"/>
                </a:lnTo>
                <a:lnTo>
                  <a:pt x="11812" y="8951"/>
                </a:lnTo>
                <a:lnTo>
                  <a:pt x="11738" y="8877"/>
                </a:lnTo>
                <a:lnTo>
                  <a:pt x="11518" y="8767"/>
                </a:lnTo>
                <a:lnTo>
                  <a:pt x="11445" y="8767"/>
                </a:lnTo>
                <a:lnTo>
                  <a:pt x="11335" y="8804"/>
                </a:lnTo>
                <a:lnTo>
                  <a:pt x="11225" y="8767"/>
                </a:lnTo>
                <a:lnTo>
                  <a:pt x="11078" y="8804"/>
                </a:lnTo>
                <a:lnTo>
                  <a:pt x="10638" y="8107"/>
                </a:lnTo>
                <a:lnTo>
                  <a:pt x="10271" y="7594"/>
                </a:lnTo>
                <a:lnTo>
                  <a:pt x="10088" y="7300"/>
                </a:lnTo>
                <a:lnTo>
                  <a:pt x="9904" y="7080"/>
                </a:lnTo>
                <a:lnTo>
                  <a:pt x="9977" y="6970"/>
                </a:lnTo>
                <a:lnTo>
                  <a:pt x="10051" y="6823"/>
                </a:lnTo>
                <a:lnTo>
                  <a:pt x="10088" y="6713"/>
                </a:lnTo>
                <a:lnTo>
                  <a:pt x="10124" y="6567"/>
                </a:lnTo>
                <a:lnTo>
                  <a:pt x="10088" y="6493"/>
                </a:lnTo>
                <a:lnTo>
                  <a:pt x="10051" y="6456"/>
                </a:lnTo>
                <a:lnTo>
                  <a:pt x="9941" y="6456"/>
                </a:lnTo>
                <a:lnTo>
                  <a:pt x="10124" y="6236"/>
                </a:lnTo>
                <a:lnTo>
                  <a:pt x="10308" y="5980"/>
                </a:lnTo>
                <a:lnTo>
                  <a:pt x="10638" y="5503"/>
                </a:lnTo>
                <a:lnTo>
                  <a:pt x="11005" y="4953"/>
                </a:lnTo>
                <a:lnTo>
                  <a:pt x="11078" y="4953"/>
                </a:lnTo>
                <a:lnTo>
                  <a:pt x="11151" y="4916"/>
                </a:lnTo>
                <a:lnTo>
                  <a:pt x="11225" y="4843"/>
                </a:lnTo>
                <a:lnTo>
                  <a:pt x="11298" y="4769"/>
                </a:lnTo>
                <a:lnTo>
                  <a:pt x="11518" y="4586"/>
                </a:lnTo>
                <a:lnTo>
                  <a:pt x="11591" y="4476"/>
                </a:lnTo>
                <a:lnTo>
                  <a:pt x="11665" y="4366"/>
                </a:lnTo>
                <a:lnTo>
                  <a:pt x="11702" y="4256"/>
                </a:lnTo>
                <a:lnTo>
                  <a:pt x="11702" y="4146"/>
                </a:lnTo>
                <a:lnTo>
                  <a:pt x="11665" y="3999"/>
                </a:lnTo>
                <a:lnTo>
                  <a:pt x="11591" y="3889"/>
                </a:lnTo>
                <a:lnTo>
                  <a:pt x="11518" y="3779"/>
                </a:lnTo>
                <a:lnTo>
                  <a:pt x="11408" y="3742"/>
                </a:lnTo>
                <a:lnTo>
                  <a:pt x="11298" y="3705"/>
                </a:lnTo>
                <a:lnTo>
                  <a:pt x="11151" y="3669"/>
                </a:lnTo>
                <a:lnTo>
                  <a:pt x="10931" y="3192"/>
                </a:lnTo>
                <a:lnTo>
                  <a:pt x="10674" y="2752"/>
                </a:lnTo>
                <a:lnTo>
                  <a:pt x="10344" y="2091"/>
                </a:lnTo>
                <a:lnTo>
                  <a:pt x="10124" y="1725"/>
                </a:lnTo>
                <a:lnTo>
                  <a:pt x="9904" y="1431"/>
                </a:lnTo>
                <a:lnTo>
                  <a:pt x="9941" y="1284"/>
                </a:lnTo>
                <a:lnTo>
                  <a:pt x="9941" y="1211"/>
                </a:lnTo>
                <a:lnTo>
                  <a:pt x="9977" y="1064"/>
                </a:lnTo>
                <a:lnTo>
                  <a:pt x="9941" y="954"/>
                </a:lnTo>
                <a:lnTo>
                  <a:pt x="9904" y="844"/>
                </a:lnTo>
                <a:lnTo>
                  <a:pt x="9831" y="697"/>
                </a:lnTo>
                <a:lnTo>
                  <a:pt x="9721" y="587"/>
                </a:lnTo>
                <a:lnTo>
                  <a:pt x="9574" y="514"/>
                </a:lnTo>
                <a:lnTo>
                  <a:pt x="9427" y="477"/>
                </a:lnTo>
                <a:lnTo>
                  <a:pt x="9244" y="514"/>
                </a:lnTo>
                <a:lnTo>
                  <a:pt x="9097" y="551"/>
                </a:lnTo>
                <a:lnTo>
                  <a:pt x="8987" y="661"/>
                </a:lnTo>
                <a:lnTo>
                  <a:pt x="8914" y="808"/>
                </a:lnTo>
                <a:lnTo>
                  <a:pt x="8877" y="954"/>
                </a:lnTo>
                <a:lnTo>
                  <a:pt x="8840" y="1028"/>
                </a:lnTo>
                <a:lnTo>
                  <a:pt x="7887" y="1101"/>
                </a:lnTo>
                <a:lnTo>
                  <a:pt x="7080" y="1174"/>
                </a:lnTo>
                <a:lnTo>
                  <a:pt x="6933" y="1174"/>
                </a:lnTo>
                <a:lnTo>
                  <a:pt x="6860" y="1064"/>
                </a:lnTo>
                <a:lnTo>
                  <a:pt x="6749" y="918"/>
                </a:lnTo>
                <a:lnTo>
                  <a:pt x="6713" y="881"/>
                </a:lnTo>
                <a:lnTo>
                  <a:pt x="6639" y="808"/>
                </a:lnTo>
                <a:lnTo>
                  <a:pt x="6529" y="771"/>
                </a:lnTo>
                <a:lnTo>
                  <a:pt x="6456" y="771"/>
                </a:lnTo>
                <a:lnTo>
                  <a:pt x="6383" y="808"/>
                </a:lnTo>
                <a:lnTo>
                  <a:pt x="5942" y="808"/>
                </a:lnTo>
                <a:lnTo>
                  <a:pt x="5686" y="477"/>
                </a:lnTo>
                <a:lnTo>
                  <a:pt x="5576" y="294"/>
                </a:lnTo>
                <a:lnTo>
                  <a:pt x="5466" y="111"/>
                </a:lnTo>
                <a:lnTo>
                  <a:pt x="5429" y="37"/>
                </a:lnTo>
                <a:lnTo>
                  <a:pt x="5356" y="1"/>
                </a:lnTo>
                <a:lnTo>
                  <a:pt x="5209" y="1"/>
                </a:lnTo>
                <a:lnTo>
                  <a:pt x="5025" y="37"/>
                </a:lnTo>
                <a:lnTo>
                  <a:pt x="4915" y="1"/>
                </a:lnTo>
                <a:close/>
              </a:path>
            </a:pathLst>
          </a:custGeom>
          <a:solidFill>
            <a:srgbClr val="A4C2F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A4C2F4"/>
              </a:solidFill>
              <a:latin typeface="Arial"/>
              <a:ea typeface="Arial"/>
              <a:cs typeface="Arial"/>
              <a:sym typeface="Arial"/>
            </a:endParaRPr>
          </a:p>
        </p:txBody>
      </p:sp>
      <p:sp>
        <p:nvSpPr>
          <p:cNvPr id="975" name="Google Shape;975;p43"/>
          <p:cNvSpPr/>
          <p:nvPr/>
        </p:nvSpPr>
        <p:spPr>
          <a:xfrm>
            <a:off x="7430898" y="4873171"/>
            <a:ext cx="297606" cy="211234"/>
          </a:xfrm>
          <a:custGeom>
            <a:avLst/>
            <a:gdLst/>
            <a:ahLst/>
            <a:cxnLst/>
            <a:rect l="l" t="t" r="r" b="b"/>
            <a:pathLst>
              <a:path w="10492" h="7447" extrusionOk="0">
                <a:moveTo>
                  <a:pt x="7300" y="1761"/>
                </a:moveTo>
                <a:lnTo>
                  <a:pt x="7117" y="1797"/>
                </a:lnTo>
                <a:lnTo>
                  <a:pt x="6897" y="1834"/>
                </a:lnTo>
                <a:lnTo>
                  <a:pt x="6713" y="1907"/>
                </a:lnTo>
                <a:lnTo>
                  <a:pt x="6530" y="2017"/>
                </a:lnTo>
                <a:lnTo>
                  <a:pt x="6383" y="2128"/>
                </a:lnTo>
                <a:lnTo>
                  <a:pt x="6273" y="2274"/>
                </a:lnTo>
                <a:lnTo>
                  <a:pt x="6200" y="2458"/>
                </a:lnTo>
                <a:lnTo>
                  <a:pt x="6200" y="2531"/>
                </a:lnTo>
                <a:lnTo>
                  <a:pt x="6237" y="2604"/>
                </a:lnTo>
                <a:lnTo>
                  <a:pt x="6310" y="2641"/>
                </a:lnTo>
                <a:lnTo>
                  <a:pt x="6383" y="2641"/>
                </a:lnTo>
                <a:lnTo>
                  <a:pt x="6530" y="2604"/>
                </a:lnTo>
                <a:lnTo>
                  <a:pt x="6640" y="2531"/>
                </a:lnTo>
                <a:lnTo>
                  <a:pt x="6860" y="2384"/>
                </a:lnTo>
                <a:lnTo>
                  <a:pt x="7007" y="2348"/>
                </a:lnTo>
                <a:lnTo>
                  <a:pt x="7154" y="2274"/>
                </a:lnTo>
                <a:lnTo>
                  <a:pt x="7484" y="2274"/>
                </a:lnTo>
                <a:lnTo>
                  <a:pt x="7667" y="2311"/>
                </a:lnTo>
                <a:lnTo>
                  <a:pt x="7851" y="2384"/>
                </a:lnTo>
                <a:lnTo>
                  <a:pt x="7924" y="2458"/>
                </a:lnTo>
                <a:lnTo>
                  <a:pt x="7961" y="2531"/>
                </a:lnTo>
                <a:lnTo>
                  <a:pt x="7997" y="2641"/>
                </a:lnTo>
                <a:lnTo>
                  <a:pt x="7997" y="2751"/>
                </a:lnTo>
                <a:lnTo>
                  <a:pt x="7961" y="2898"/>
                </a:lnTo>
                <a:lnTo>
                  <a:pt x="7887" y="3045"/>
                </a:lnTo>
                <a:lnTo>
                  <a:pt x="7667" y="3338"/>
                </a:lnTo>
                <a:lnTo>
                  <a:pt x="7190" y="3998"/>
                </a:lnTo>
                <a:lnTo>
                  <a:pt x="6713" y="4622"/>
                </a:lnTo>
                <a:lnTo>
                  <a:pt x="5686" y="5869"/>
                </a:lnTo>
                <a:lnTo>
                  <a:pt x="5613" y="6016"/>
                </a:lnTo>
                <a:lnTo>
                  <a:pt x="5650" y="6162"/>
                </a:lnTo>
                <a:lnTo>
                  <a:pt x="5686" y="6236"/>
                </a:lnTo>
                <a:lnTo>
                  <a:pt x="5723" y="6273"/>
                </a:lnTo>
                <a:lnTo>
                  <a:pt x="5796" y="6309"/>
                </a:lnTo>
                <a:lnTo>
                  <a:pt x="5870" y="6309"/>
                </a:lnTo>
                <a:lnTo>
                  <a:pt x="6567" y="6273"/>
                </a:lnTo>
                <a:lnTo>
                  <a:pt x="7264" y="6309"/>
                </a:lnTo>
                <a:lnTo>
                  <a:pt x="8034" y="6346"/>
                </a:lnTo>
                <a:lnTo>
                  <a:pt x="8401" y="6419"/>
                </a:lnTo>
                <a:lnTo>
                  <a:pt x="8547" y="6419"/>
                </a:lnTo>
                <a:lnTo>
                  <a:pt x="8731" y="6383"/>
                </a:lnTo>
                <a:lnTo>
                  <a:pt x="8841" y="6309"/>
                </a:lnTo>
                <a:lnTo>
                  <a:pt x="8878" y="6199"/>
                </a:lnTo>
                <a:lnTo>
                  <a:pt x="8878" y="6089"/>
                </a:lnTo>
                <a:lnTo>
                  <a:pt x="8768" y="6016"/>
                </a:lnTo>
                <a:lnTo>
                  <a:pt x="8658" y="5942"/>
                </a:lnTo>
                <a:lnTo>
                  <a:pt x="8474" y="5869"/>
                </a:lnTo>
                <a:lnTo>
                  <a:pt x="8107" y="5796"/>
                </a:lnTo>
                <a:lnTo>
                  <a:pt x="7410" y="5759"/>
                </a:lnTo>
                <a:lnTo>
                  <a:pt x="6457" y="5759"/>
                </a:lnTo>
                <a:lnTo>
                  <a:pt x="7557" y="4365"/>
                </a:lnTo>
                <a:lnTo>
                  <a:pt x="7851" y="3998"/>
                </a:lnTo>
                <a:lnTo>
                  <a:pt x="8144" y="3595"/>
                </a:lnTo>
                <a:lnTo>
                  <a:pt x="8291" y="3375"/>
                </a:lnTo>
                <a:lnTo>
                  <a:pt x="8401" y="3191"/>
                </a:lnTo>
                <a:lnTo>
                  <a:pt x="8474" y="2935"/>
                </a:lnTo>
                <a:lnTo>
                  <a:pt x="8511" y="2714"/>
                </a:lnTo>
                <a:lnTo>
                  <a:pt x="8511" y="2494"/>
                </a:lnTo>
                <a:lnTo>
                  <a:pt x="8437" y="2311"/>
                </a:lnTo>
                <a:lnTo>
                  <a:pt x="8327" y="2164"/>
                </a:lnTo>
                <a:lnTo>
                  <a:pt x="8217" y="2017"/>
                </a:lnTo>
                <a:lnTo>
                  <a:pt x="8071" y="1907"/>
                </a:lnTo>
                <a:lnTo>
                  <a:pt x="7887" y="1834"/>
                </a:lnTo>
                <a:lnTo>
                  <a:pt x="7667" y="1797"/>
                </a:lnTo>
                <a:lnTo>
                  <a:pt x="7484" y="1761"/>
                </a:lnTo>
                <a:close/>
                <a:moveTo>
                  <a:pt x="954" y="0"/>
                </a:moveTo>
                <a:lnTo>
                  <a:pt x="771" y="37"/>
                </a:lnTo>
                <a:lnTo>
                  <a:pt x="624" y="110"/>
                </a:lnTo>
                <a:lnTo>
                  <a:pt x="441" y="183"/>
                </a:lnTo>
                <a:lnTo>
                  <a:pt x="294" y="257"/>
                </a:lnTo>
                <a:lnTo>
                  <a:pt x="147" y="404"/>
                </a:lnTo>
                <a:lnTo>
                  <a:pt x="37" y="514"/>
                </a:lnTo>
                <a:lnTo>
                  <a:pt x="1" y="587"/>
                </a:lnTo>
                <a:lnTo>
                  <a:pt x="1" y="660"/>
                </a:lnTo>
                <a:lnTo>
                  <a:pt x="74" y="770"/>
                </a:lnTo>
                <a:lnTo>
                  <a:pt x="184" y="844"/>
                </a:lnTo>
                <a:lnTo>
                  <a:pt x="257" y="844"/>
                </a:lnTo>
                <a:lnTo>
                  <a:pt x="331" y="807"/>
                </a:lnTo>
                <a:lnTo>
                  <a:pt x="661" y="660"/>
                </a:lnTo>
                <a:lnTo>
                  <a:pt x="844" y="624"/>
                </a:lnTo>
                <a:lnTo>
                  <a:pt x="1028" y="587"/>
                </a:lnTo>
                <a:lnTo>
                  <a:pt x="991" y="624"/>
                </a:lnTo>
                <a:lnTo>
                  <a:pt x="991" y="844"/>
                </a:lnTo>
                <a:lnTo>
                  <a:pt x="991" y="1064"/>
                </a:lnTo>
                <a:lnTo>
                  <a:pt x="1101" y="1467"/>
                </a:lnTo>
                <a:lnTo>
                  <a:pt x="1358" y="2641"/>
                </a:lnTo>
                <a:lnTo>
                  <a:pt x="2312" y="7263"/>
                </a:lnTo>
                <a:lnTo>
                  <a:pt x="2348" y="7336"/>
                </a:lnTo>
                <a:lnTo>
                  <a:pt x="2422" y="7410"/>
                </a:lnTo>
                <a:lnTo>
                  <a:pt x="2495" y="7446"/>
                </a:lnTo>
                <a:lnTo>
                  <a:pt x="2678" y="7446"/>
                </a:lnTo>
                <a:lnTo>
                  <a:pt x="2752" y="7410"/>
                </a:lnTo>
                <a:lnTo>
                  <a:pt x="2825" y="7336"/>
                </a:lnTo>
                <a:lnTo>
                  <a:pt x="2862" y="7263"/>
                </a:lnTo>
                <a:lnTo>
                  <a:pt x="4072" y="4108"/>
                </a:lnTo>
                <a:lnTo>
                  <a:pt x="5246" y="990"/>
                </a:lnTo>
                <a:lnTo>
                  <a:pt x="6457" y="917"/>
                </a:lnTo>
                <a:lnTo>
                  <a:pt x="7667" y="880"/>
                </a:lnTo>
                <a:lnTo>
                  <a:pt x="8988" y="917"/>
                </a:lnTo>
                <a:lnTo>
                  <a:pt x="9648" y="990"/>
                </a:lnTo>
                <a:lnTo>
                  <a:pt x="9978" y="990"/>
                </a:lnTo>
                <a:lnTo>
                  <a:pt x="10308" y="954"/>
                </a:lnTo>
                <a:lnTo>
                  <a:pt x="10382" y="917"/>
                </a:lnTo>
                <a:lnTo>
                  <a:pt x="10455" y="880"/>
                </a:lnTo>
                <a:lnTo>
                  <a:pt x="10492" y="807"/>
                </a:lnTo>
                <a:lnTo>
                  <a:pt x="10492" y="734"/>
                </a:lnTo>
                <a:lnTo>
                  <a:pt x="10418" y="587"/>
                </a:lnTo>
                <a:lnTo>
                  <a:pt x="10382" y="514"/>
                </a:lnTo>
                <a:lnTo>
                  <a:pt x="10308" y="477"/>
                </a:lnTo>
                <a:lnTo>
                  <a:pt x="10015" y="404"/>
                </a:lnTo>
                <a:lnTo>
                  <a:pt x="9721" y="367"/>
                </a:lnTo>
                <a:lnTo>
                  <a:pt x="9134" y="330"/>
                </a:lnTo>
                <a:lnTo>
                  <a:pt x="7814" y="293"/>
                </a:lnTo>
                <a:lnTo>
                  <a:pt x="6420" y="330"/>
                </a:lnTo>
                <a:lnTo>
                  <a:pt x="5026" y="404"/>
                </a:lnTo>
                <a:lnTo>
                  <a:pt x="4916" y="440"/>
                </a:lnTo>
                <a:lnTo>
                  <a:pt x="4843" y="477"/>
                </a:lnTo>
                <a:lnTo>
                  <a:pt x="4806" y="550"/>
                </a:lnTo>
                <a:lnTo>
                  <a:pt x="4733" y="624"/>
                </a:lnTo>
                <a:lnTo>
                  <a:pt x="2678" y="6162"/>
                </a:lnTo>
                <a:lnTo>
                  <a:pt x="2128" y="3705"/>
                </a:lnTo>
                <a:lnTo>
                  <a:pt x="1725" y="1981"/>
                </a:lnTo>
                <a:lnTo>
                  <a:pt x="1541" y="1210"/>
                </a:lnTo>
                <a:lnTo>
                  <a:pt x="1468" y="844"/>
                </a:lnTo>
                <a:lnTo>
                  <a:pt x="1431" y="660"/>
                </a:lnTo>
                <a:lnTo>
                  <a:pt x="1395" y="550"/>
                </a:lnTo>
                <a:lnTo>
                  <a:pt x="1431" y="550"/>
                </a:lnTo>
                <a:lnTo>
                  <a:pt x="1468" y="514"/>
                </a:lnTo>
                <a:lnTo>
                  <a:pt x="1468" y="477"/>
                </a:lnTo>
                <a:lnTo>
                  <a:pt x="1505" y="367"/>
                </a:lnTo>
                <a:lnTo>
                  <a:pt x="1505" y="220"/>
                </a:lnTo>
                <a:lnTo>
                  <a:pt x="1468" y="110"/>
                </a:lnTo>
                <a:lnTo>
                  <a:pt x="1395" y="73"/>
                </a:lnTo>
                <a:lnTo>
                  <a:pt x="1321" y="37"/>
                </a:lnTo>
                <a:lnTo>
                  <a:pt x="1138" y="0"/>
                </a:lnTo>
                <a:close/>
              </a:path>
            </a:pathLst>
          </a:custGeom>
          <a:solidFill>
            <a:srgbClr val="A4C2F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A4C2F4"/>
              </a:solidFill>
              <a:latin typeface="Arial"/>
              <a:ea typeface="Arial"/>
              <a:cs typeface="Arial"/>
              <a:sym typeface="Arial"/>
            </a:endParaRPr>
          </a:p>
        </p:txBody>
      </p:sp>
      <p:sp>
        <p:nvSpPr>
          <p:cNvPr id="976" name="Google Shape;976;p43"/>
          <p:cNvSpPr/>
          <p:nvPr/>
        </p:nvSpPr>
        <p:spPr>
          <a:xfrm>
            <a:off x="8749725" y="4950125"/>
            <a:ext cx="288245" cy="184202"/>
          </a:xfrm>
          <a:custGeom>
            <a:avLst/>
            <a:gdLst/>
            <a:ahLst/>
            <a:cxnLst/>
            <a:rect l="l" t="t" r="r" b="b"/>
            <a:pathLst>
              <a:path w="10162" h="6494" extrusionOk="0">
                <a:moveTo>
                  <a:pt x="8291" y="587"/>
                </a:moveTo>
                <a:lnTo>
                  <a:pt x="8291" y="698"/>
                </a:lnTo>
                <a:lnTo>
                  <a:pt x="8327" y="771"/>
                </a:lnTo>
                <a:lnTo>
                  <a:pt x="8401" y="808"/>
                </a:lnTo>
                <a:lnTo>
                  <a:pt x="8474" y="808"/>
                </a:lnTo>
                <a:lnTo>
                  <a:pt x="8768" y="771"/>
                </a:lnTo>
                <a:lnTo>
                  <a:pt x="8914" y="771"/>
                </a:lnTo>
                <a:lnTo>
                  <a:pt x="8988" y="808"/>
                </a:lnTo>
                <a:lnTo>
                  <a:pt x="9024" y="844"/>
                </a:lnTo>
                <a:lnTo>
                  <a:pt x="9208" y="1101"/>
                </a:lnTo>
                <a:lnTo>
                  <a:pt x="9318" y="1321"/>
                </a:lnTo>
                <a:lnTo>
                  <a:pt x="9465" y="1615"/>
                </a:lnTo>
                <a:lnTo>
                  <a:pt x="9538" y="1871"/>
                </a:lnTo>
                <a:lnTo>
                  <a:pt x="9611" y="2165"/>
                </a:lnTo>
                <a:lnTo>
                  <a:pt x="9648" y="2458"/>
                </a:lnTo>
                <a:lnTo>
                  <a:pt x="9648" y="2715"/>
                </a:lnTo>
                <a:lnTo>
                  <a:pt x="9575" y="2972"/>
                </a:lnTo>
                <a:lnTo>
                  <a:pt x="9501" y="3229"/>
                </a:lnTo>
                <a:lnTo>
                  <a:pt x="9354" y="3485"/>
                </a:lnTo>
                <a:lnTo>
                  <a:pt x="9171" y="3669"/>
                </a:lnTo>
                <a:lnTo>
                  <a:pt x="8988" y="3852"/>
                </a:lnTo>
                <a:lnTo>
                  <a:pt x="8731" y="3962"/>
                </a:lnTo>
                <a:lnTo>
                  <a:pt x="8474" y="3999"/>
                </a:lnTo>
                <a:lnTo>
                  <a:pt x="8327" y="3999"/>
                </a:lnTo>
                <a:lnTo>
                  <a:pt x="8217" y="3925"/>
                </a:lnTo>
                <a:lnTo>
                  <a:pt x="8107" y="3852"/>
                </a:lnTo>
                <a:lnTo>
                  <a:pt x="7997" y="3742"/>
                </a:lnTo>
                <a:lnTo>
                  <a:pt x="7851" y="3485"/>
                </a:lnTo>
                <a:lnTo>
                  <a:pt x="7740" y="3229"/>
                </a:lnTo>
                <a:lnTo>
                  <a:pt x="7630" y="2935"/>
                </a:lnTo>
                <a:lnTo>
                  <a:pt x="7594" y="2605"/>
                </a:lnTo>
                <a:lnTo>
                  <a:pt x="7557" y="2311"/>
                </a:lnTo>
                <a:lnTo>
                  <a:pt x="7594" y="1981"/>
                </a:lnTo>
                <a:lnTo>
                  <a:pt x="7630" y="1578"/>
                </a:lnTo>
                <a:lnTo>
                  <a:pt x="7777" y="1211"/>
                </a:lnTo>
                <a:lnTo>
                  <a:pt x="7887" y="1028"/>
                </a:lnTo>
                <a:lnTo>
                  <a:pt x="7997" y="844"/>
                </a:lnTo>
                <a:lnTo>
                  <a:pt x="8107" y="698"/>
                </a:lnTo>
                <a:lnTo>
                  <a:pt x="8291" y="587"/>
                </a:lnTo>
                <a:close/>
                <a:moveTo>
                  <a:pt x="8401" y="147"/>
                </a:moveTo>
                <a:lnTo>
                  <a:pt x="8181" y="221"/>
                </a:lnTo>
                <a:lnTo>
                  <a:pt x="7961" y="294"/>
                </a:lnTo>
                <a:lnTo>
                  <a:pt x="7814" y="404"/>
                </a:lnTo>
                <a:lnTo>
                  <a:pt x="7667" y="551"/>
                </a:lnTo>
                <a:lnTo>
                  <a:pt x="7520" y="698"/>
                </a:lnTo>
                <a:lnTo>
                  <a:pt x="7410" y="881"/>
                </a:lnTo>
                <a:lnTo>
                  <a:pt x="7264" y="1284"/>
                </a:lnTo>
                <a:lnTo>
                  <a:pt x="7154" y="1688"/>
                </a:lnTo>
                <a:lnTo>
                  <a:pt x="7117" y="2055"/>
                </a:lnTo>
                <a:lnTo>
                  <a:pt x="7080" y="2458"/>
                </a:lnTo>
                <a:lnTo>
                  <a:pt x="7154" y="2935"/>
                </a:lnTo>
                <a:lnTo>
                  <a:pt x="7264" y="3375"/>
                </a:lnTo>
                <a:lnTo>
                  <a:pt x="7410" y="3779"/>
                </a:lnTo>
                <a:lnTo>
                  <a:pt x="7520" y="3962"/>
                </a:lnTo>
                <a:lnTo>
                  <a:pt x="7667" y="4146"/>
                </a:lnTo>
                <a:lnTo>
                  <a:pt x="7814" y="4292"/>
                </a:lnTo>
                <a:lnTo>
                  <a:pt x="7961" y="4402"/>
                </a:lnTo>
                <a:lnTo>
                  <a:pt x="8144" y="4476"/>
                </a:lnTo>
                <a:lnTo>
                  <a:pt x="8364" y="4512"/>
                </a:lnTo>
                <a:lnTo>
                  <a:pt x="8584" y="4512"/>
                </a:lnTo>
                <a:lnTo>
                  <a:pt x="8768" y="4476"/>
                </a:lnTo>
                <a:lnTo>
                  <a:pt x="8988" y="4439"/>
                </a:lnTo>
                <a:lnTo>
                  <a:pt x="9134" y="4366"/>
                </a:lnTo>
                <a:lnTo>
                  <a:pt x="9318" y="4256"/>
                </a:lnTo>
                <a:lnTo>
                  <a:pt x="9465" y="4146"/>
                </a:lnTo>
                <a:lnTo>
                  <a:pt x="9721" y="3852"/>
                </a:lnTo>
                <a:lnTo>
                  <a:pt x="9905" y="3522"/>
                </a:lnTo>
                <a:lnTo>
                  <a:pt x="10051" y="3118"/>
                </a:lnTo>
                <a:lnTo>
                  <a:pt x="10161" y="2752"/>
                </a:lnTo>
                <a:lnTo>
                  <a:pt x="10161" y="2348"/>
                </a:lnTo>
                <a:lnTo>
                  <a:pt x="10125" y="2091"/>
                </a:lnTo>
                <a:lnTo>
                  <a:pt x="10051" y="1761"/>
                </a:lnTo>
                <a:lnTo>
                  <a:pt x="9941" y="1394"/>
                </a:lnTo>
                <a:lnTo>
                  <a:pt x="9758" y="1064"/>
                </a:lnTo>
                <a:lnTo>
                  <a:pt x="9575" y="734"/>
                </a:lnTo>
                <a:lnTo>
                  <a:pt x="9354" y="441"/>
                </a:lnTo>
                <a:lnTo>
                  <a:pt x="9244" y="331"/>
                </a:lnTo>
                <a:lnTo>
                  <a:pt x="9098" y="257"/>
                </a:lnTo>
                <a:lnTo>
                  <a:pt x="8988" y="221"/>
                </a:lnTo>
                <a:lnTo>
                  <a:pt x="8841" y="184"/>
                </a:lnTo>
                <a:lnTo>
                  <a:pt x="8621" y="147"/>
                </a:lnTo>
                <a:close/>
                <a:moveTo>
                  <a:pt x="3999" y="1"/>
                </a:moveTo>
                <a:lnTo>
                  <a:pt x="3926" y="37"/>
                </a:lnTo>
                <a:lnTo>
                  <a:pt x="3852" y="111"/>
                </a:lnTo>
                <a:lnTo>
                  <a:pt x="3816" y="404"/>
                </a:lnTo>
                <a:lnTo>
                  <a:pt x="3779" y="734"/>
                </a:lnTo>
                <a:lnTo>
                  <a:pt x="3705" y="1321"/>
                </a:lnTo>
                <a:lnTo>
                  <a:pt x="3632" y="2458"/>
                </a:lnTo>
                <a:lnTo>
                  <a:pt x="2898" y="2385"/>
                </a:lnTo>
                <a:lnTo>
                  <a:pt x="2128" y="2385"/>
                </a:lnTo>
                <a:lnTo>
                  <a:pt x="1395" y="2422"/>
                </a:lnTo>
                <a:lnTo>
                  <a:pt x="1028" y="2495"/>
                </a:lnTo>
                <a:lnTo>
                  <a:pt x="661" y="2568"/>
                </a:lnTo>
                <a:lnTo>
                  <a:pt x="661" y="2495"/>
                </a:lnTo>
                <a:lnTo>
                  <a:pt x="588" y="2458"/>
                </a:lnTo>
                <a:lnTo>
                  <a:pt x="551" y="2495"/>
                </a:lnTo>
                <a:lnTo>
                  <a:pt x="478" y="1651"/>
                </a:lnTo>
                <a:lnTo>
                  <a:pt x="441" y="918"/>
                </a:lnTo>
                <a:lnTo>
                  <a:pt x="404" y="551"/>
                </a:lnTo>
                <a:lnTo>
                  <a:pt x="367" y="184"/>
                </a:lnTo>
                <a:lnTo>
                  <a:pt x="331" y="111"/>
                </a:lnTo>
                <a:lnTo>
                  <a:pt x="147" y="111"/>
                </a:lnTo>
                <a:lnTo>
                  <a:pt x="111" y="184"/>
                </a:lnTo>
                <a:lnTo>
                  <a:pt x="37" y="514"/>
                </a:lnTo>
                <a:lnTo>
                  <a:pt x="1" y="881"/>
                </a:lnTo>
                <a:lnTo>
                  <a:pt x="1" y="1578"/>
                </a:lnTo>
                <a:lnTo>
                  <a:pt x="37" y="2275"/>
                </a:lnTo>
                <a:lnTo>
                  <a:pt x="111" y="2972"/>
                </a:lnTo>
                <a:lnTo>
                  <a:pt x="184" y="3632"/>
                </a:lnTo>
                <a:lnTo>
                  <a:pt x="294" y="4329"/>
                </a:lnTo>
                <a:lnTo>
                  <a:pt x="404" y="4989"/>
                </a:lnTo>
                <a:lnTo>
                  <a:pt x="478" y="5356"/>
                </a:lnTo>
                <a:lnTo>
                  <a:pt x="551" y="5503"/>
                </a:lnTo>
                <a:lnTo>
                  <a:pt x="588" y="5650"/>
                </a:lnTo>
                <a:lnTo>
                  <a:pt x="551" y="5723"/>
                </a:lnTo>
                <a:lnTo>
                  <a:pt x="588" y="5833"/>
                </a:lnTo>
                <a:lnTo>
                  <a:pt x="661" y="5906"/>
                </a:lnTo>
                <a:lnTo>
                  <a:pt x="734" y="5943"/>
                </a:lnTo>
                <a:lnTo>
                  <a:pt x="881" y="5943"/>
                </a:lnTo>
                <a:lnTo>
                  <a:pt x="954" y="5906"/>
                </a:lnTo>
                <a:lnTo>
                  <a:pt x="1028" y="5833"/>
                </a:lnTo>
                <a:lnTo>
                  <a:pt x="1064" y="5760"/>
                </a:lnTo>
                <a:lnTo>
                  <a:pt x="1064" y="5650"/>
                </a:lnTo>
                <a:lnTo>
                  <a:pt x="1064" y="5466"/>
                </a:lnTo>
                <a:lnTo>
                  <a:pt x="881" y="4696"/>
                </a:lnTo>
                <a:lnTo>
                  <a:pt x="734" y="3889"/>
                </a:lnTo>
                <a:lnTo>
                  <a:pt x="624" y="3082"/>
                </a:lnTo>
                <a:lnTo>
                  <a:pt x="588" y="2935"/>
                </a:lnTo>
                <a:lnTo>
                  <a:pt x="991" y="2972"/>
                </a:lnTo>
                <a:lnTo>
                  <a:pt x="1358" y="2935"/>
                </a:lnTo>
                <a:lnTo>
                  <a:pt x="2128" y="2898"/>
                </a:lnTo>
                <a:lnTo>
                  <a:pt x="2862" y="2898"/>
                </a:lnTo>
                <a:lnTo>
                  <a:pt x="3632" y="2972"/>
                </a:lnTo>
                <a:lnTo>
                  <a:pt x="3559" y="4256"/>
                </a:lnTo>
                <a:lnTo>
                  <a:pt x="3485" y="4843"/>
                </a:lnTo>
                <a:lnTo>
                  <a:pt x="3485" y="4989"/>
                </a:lnTo>
                <a:lnTo>
                  <a:pt x="3522" y="5173"/>
                </a:lnTo>
                <a:lnTo>
                  <a:pt x="3559" y="5283"/>
                </a:lnTo>
                <a:lnTo>
                  <a:pt x="3632" y="5393"/>
                </a:lnTo>
                <a:lnTo>
                  <a:pt x="3669" y="5429"/>
                </a:lnTo>
                <a:lnTo>
                  <a:pt x="3742" y="5466"/>
                </a:lnTo>
                <a:lnTo>
                  <a:pt x="3852" y="5393"/>
                </a:lnTo>
                <a:lnTo>
                  <a:pt x="3926" y="5319"/>
                </a:lnTo>
                <a:lnTo>
                  <a:pt x="3999" y="5209"/>
                </a:lnTo>
                <a:lnTo>
                  <a:pt x="4036" y="4916"/>
                </a:lnTo>
                <a:lnTo>
                  <a:pt x="4036" y="4366"/>
                </a:lnTo>
                <a:lnTo>
                  <a:pt x="4109" y="2935"/>
                </a:lnTo>
                <a:lnTo>
                  <a:pt x="4146" y="1468"/>
                </a:lnTo>
                <a:lnTo>
                  <a:pt x="4182" y="771"/>
                </a:lnTo>
                <a:lnTo>
                  <a:pt x="4182" y="441"/>
                </a:lnTo>
                <a:lnTo>
                  <a:pt x="4146" y="111"/>
                </a:lnTo>
                <a:lnTo>
                  <a:pt x="4072" y="37"/>
                </a:lnTo>
                <a:lnTo>
                  <a:pt x="3999" y="1"/>
                </a:lnTo>
                <a:close/>
                <a:moveTo>
                  <a:pt x="5503" y="3779"/>
                </a:moveTo>
                <a:lnTo>
                  <a:pt x="5246" y="3815"/>
                </a:lnTo>
                <a:lnTo>
                  <a:pt x="5026" y="3925"/>
                </a:lnTo>
                <a:lnTo>
                  <a:pt x="4879" y="3999"/>
                </a:lnTo>
                <a:lnTo>
                  <a:pt x="4806" y="4109"/>
                </a:lnTo>
                <a:lnTo>
                  <a:pt x="4806" y="4146"/>
                </a:lnTo>
                <a:lnTo>
                  <a:pt x="4843" y="4182"/>
                </a:lnTo>
                <a:lnTo>
                  <a:pt x="4916" y="4256"/>
                </a:lnTo>
                <a:lnTo>
                  <a:pt x="5246" y="4256"/>
                </a:lnTo>
                <a:lnTo>
                  <a:pt x="5723" y="4219"/>
                </a:lnTo>
                <a:lnTo>
                  <a:pt x="5723" y="4219"/>
                </a:lnTo>
                <a:lnTo>
                  <a:pt x="5686" y="4329"/>
                </a:lnTo>
                <a:lnTo>
                  <a:pt x="5576" y="4439"/>
                </a:lnTo>
                <a:lnTo>
                  <a:pt x="5393" y="4622"/>
                </a:lnTo>
                <a:lnTo>
                  <a:pt x="5026" y="5099"/>
                </a:lnTo>
                <a:lnTo>
                  <a:pt x="4659" y="5613"/>
                </a:lnTo>
                <a:lnTo>
                  <a:pt x="4366" y="6126"/>
                </a:lnTo>
                <a:lnTo>
                  <a:pt x="4329" y="6273"/>
                </a:lnTo>
                <a:lnTo>
                  <a:pt x="4366" y="6420"/>
                </a:lnTo>
                <a:lnTo>
                  <a:pt x="4476" y="6493"/>
                </a:lnTo>
                <a:lnTo>
                  <a:pt x="4623" y="6493"/>
                </a:lnTo>
                <a:lnTo>
                  <a:pt x="6310" y="6126"/>
                </a:lnTo>
                <a:lnTo>
                  <a:pt x="6383" y="6090"/>
                </a:lnTo>
                <a:lnTo>
                  <a:pt x="6457" y="6016"/>
                </a:lnTo>
                <a:lnTo>
                  <a:pt x="6493" y="5943"/>
                </a:lnTo>
                <a:lnTo>
                  <a:pt x="6457" y="5833"/>
                </a:lnTo>
                <a:lnTo>
                  <a:pt x="6420" y="5760"/>
                </a:lnTo>
                <a:lnTo>
                  <a:pt x="6383" y="5686"/>
                </a:lnTo>
                <a:lnTo>
                  <a:pt x="6273" y="5650"/>
                </a:lnTo>
                <a:lnTo>
                  <a:pt x="6163" y="5650"/>
                </a:lnTo>
                <a:lnTo>
                  <a:pt x="5026" y="5906"/>
                </a:lnTo>
                <a:lnTo>
                  <a:pt x="5319" y="5466"/>
                </a:lnTo>
                <a:lnTo>
                  <a:pt x="5650" y="5063"/>
                </a:lnTo>
                <a:lnTo>
                  <a:pt x="5870" y="4806"/>
                </a:lnTo>
                <a:lnTo>
                  <a:pt x="6053" y="4549"/>
                </a:lnTo>
                <a:lnTo>
                  <a:pt x="6126" y="4402"/>
                </a:lnTo>
                <a:lnTo>
                  <a:pt x="6200" y="4256"/>
                </a:lnTo>
                <a:lnTo>
                  <a:pt x="6200" y="4109"/>
                </a:lnTo>
                <a:lnTo>
                  <a:pt x="6200" y="3925"/>
                </a:lnTo>
                <a:lnTo>
                  <a:pt x="6163" y="3889"/>
                </a:lnTo>
                <a:lnTo>
                  <a:pt x="6126" y="3815"/>
                </a:lnTo>
                <a:lnTo>
                  <a:pt x="5980" y="3779"/>
                </a:lnTo>
                <a:close/>
              </a:path>
            </a:pathLst>
          </a:custGeom>
          <a:solidFill>
            <a:srgbClr val="A4C2F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A4C2F4"/>
              </a:solidFill>
              <a:latin typeface="Arial"/>
              <a:ea typeface="Arial"/>
              <a:cs typeface="Arial"/>
              <a:sym typeface="Arial"/>
            </a:endParaRPr>
          </a:p>
        </p:txBody>
      </p:sp>
      <p:sp>
        <p:nvSpPr>
          <p:cNvPr id="977" name="Google Shape;977;p43"/>
          <p:cNvSpPr/>
          <p:nvPr/>
        </p:nvSpPr>
        <p:spPr>
          <a:xfrm>
            <a:off x="8522444" y="4000279"/>
            <a:ext cx="306966" cy="385027"/>
          </a:xfrm>
          <a:custGeom>
            <a:avLst/>
            <a:gdLst/>
            <a:ahLst/>
            <a:cxnLst/>
            <a:rect l="l" t="t" r="r" b="b"/>
            <a:pathLst>
              <a:path w="10822" h="13574" extrusionOk="0">
                <a:moveTo>
                  <a:pt x="10235" y="1358"/>
                </a:moveTo>
                <a:lnTo>
                  <a:pt x="10345" y="1652"/>
                </a:lnTo>
                <a:lnTo>
                  <a:pt x="10345" y="1982"/>
                </a:lnTo>
                <a:lnTo>
                  <a:pt x="10345" y="2312"/>
                </a:lnTo>
                <a:lnTo>
                  <a:pt x="10235" y="2605"/>
                </a:lnTo>
                <a:lnTo>
                  <a:pt x="10235" y="2569"/>
                </a:lnTo>
                <a:lnTo>
                  <a:pt x="10198" y="1945"/>
                </a:lnTo>
                <a:lnTo>
                  <a:pt x="10235" y="1358"/>
                </a:lnTo>
                <a:close/>
                <a:moveTo>
                  <a:pt x="9538" y="2092"/>
                </a:moveTo>
                <a:lnTo>
                  <a:pt x="9538" y="2422"/>
                </a:lnTo>
                <a:lnTo>
                  <a:pt x="9538" y="2789"/>
                </a:lnTo>
                <a:lnTo>
                  <a:pt x="9465" y="2202"/>
                </a:lnTo>
                <a:lnTo>
                  <a:pt x="9538" y="2092"/>
                </a:lnTo>
                <a:close/>
                <a:moveTo>
                  <a:pt x="9941" y="1285"/>
                </a:moveTo>
                <a:lnTo>
                  <a:pt x="9868" y="1835"/>
                </a:lnTo>
                <a:lnTo>
                  <a:pt x="9831" y="2129"/>
                </a:lnTo>
                <a:lnTo>
                  <a:pt x="9831" y="2459"/>
                </a:lnTo>
                <a:lnTo>
                  <a:pt x="9831" y="2642"/>
                </a:lnTo>
                <a:lnTo>
                  <a:pt x="9868" y="2789"/>
                </a:lnTo>
                <a:lnTo>
                  <a:pt x="9941" y="2936"/>
                </a:lnTo>
                <a:lnTo>
                  <a:pt x="10015" y="3046"/>
                </a:lnTo>
                <a:lnTo>
                  <a:pt x="10051" y="3046"/>
                </a:lnTo>
                <a:lnTo>
                  <a:pt x="9941" y="3229"/>
                </a:lnTo>
                <a:lnTo>
                  <a:pt x="9648" y="3632"/>
                </a:lnTo>
                <a:lnTo>
                  <a:pt x="9575" y="3046"/>
                </a:lnTo>
                <a:lnTo>
                  <a:pt x="9611" y="3119"/>
                </a:lnTo>
                <a:lnTo>
                  <a:pt x="9648" y="3156"/>
                </a:lnTo>
                <a:lnTo>
                  <a:pt x="9721" y="3192"/>
                </a:lnTo>
                <a:lnTo>
                  <a:pt x="9795" y="3156"/>
                </a:lnTo>
                <a:lnTo>
                  <a:pt x="9868" y="3156"/>
                </a:lnTo>
                <a:lnTo>
                  <a:pt x="9905" y="3082"/>
                </a:lnTo>
                <a:lnTo>
                  <a:pt x="9905" y="3046"/>
                </a:lnTo>
                <a:lnTo>
                  <a:pt x="9905" y="2972"/>
                </a:lnTo>
                <a:lnTo>
                  <a:pt x="9868" y="2936"/>
                </a:lnTo>
                <a:lnTo>
                  <a:pt x="9831" y="2899"/>
                </a:lnTo>
                <a:lnTo>
                  <a:pt x="9758" y="2899"/>
                </a:lnTo>
                <a:lnTo>
                  <a:pt x="9758" y="2642"/>
                </a:lnTo>
                <a:lnTo>
                  <a:pt x="9721" y="2092"/>
                </a:lnTo>
                <a:lnTo>
                  <a:pt x="9685" y="2018"/>
                </a:lnTo>
                <a:lnTo>
                  <a:pt x="9587" y="2018"/>
                </a:lnTo>
                <a:lnTo>
                  <a:pt x="9611" y="1982"/>
                </a:lnTo>
                <a:lnTo>
                  <a:pt x="9721" y="1762"/>
                </a:lnTo>
                <a:lnTo>
                  <a:pt x="9831" y="1542"/>
                </a:lnTo>
                <a:lnTo>
                  <a:pt x="9941" y="1285"/>
                </a:lnTo>
                <a:close/>
                <a:moveTo>
                  <a:pt x="9318" y="2385"/>
                </a:moveTo>
                <a:lnTo>
                  <a:pt x="9281" y="3119"/>
                </a:lnTo>
                <a:lnTo>
                  <a:pt x="9318" y="3889"/>
                </a:lnTo>
                <a:lnTo>
                  <a:pt x="9354" y="3963"/>
                </a:lnTo>
                <a:lnTo>
                  <a:pt x="9098" y="4183"/>
                </a:lnTo>
                <a:lnTo>
                  <a:pt x="9098" y="3963"/>
                </a:lnTo>
                <a:lnTo>
                  <a:pt x="9098" y="3743"/>
                </a:lnTo>
                <a:lnTo>
                  <a:pt x="9024" y="3302"/>
                </a:lnTo>
                <a:lnTo>
                  <a:pt x="8988" y="2715"/>
                </a:lnTo>
                <a:lnTo>
                  <a:pt x="9134" y="2569"/>
                </a:lnTo>
                <a:lnTo>
                  <a:pt x="9318" y="2385"/>
                </a:lnTo>
                <a:close/>
                <a:moveTo>
                  <a:pt x="8107" y="3596"/>
                </a:moveTo>
                <a:lnTo>
                  <a:pt x="7997" y="3889"/>
                </a:lnTo>
                <a:lnTo>
                  <a:pt x="7924" y="4219"/>
                </a:lnTo>
                <a:lnTo>
                  <a:pt x="7887" y="3779"/>
                </a:lnTo>
                <a:lnTo>
                  <a:pt x="8107" y="3596"/>
                </a:lnTo>
                <a:close/>
                <a:moveTo>
                  <a:pt x="8731" y="2972"/>
                </a:moveTo>
                <a:lnTo>
                  <a:pt x="8731" y="3302"/>
                </a:lnTo>
                <a:lnTo>
                  <a:pt x="8731" y="3816"/>
                </a:lnTo>
                <a:lnTo>
                  <a:pt x="8768" y="4109"/>
                </a:lnTo>
                <a:lnTo>
                  <a:pt x="8841" y="4366"/>
                </a:lnTo>
                <a:lnTo>
                  <a:pt x="8841" y="4403"/>
                </a:lnTo>
                <a:lnTo>
                  <a:pt x="8621" y="4586"/>
                </a:lnTo>
                <a:lnTo>
                  <a:pt x="8621" y="4586"/>
                </a:lnTo>
                <a:lnTo>
                  <a:pt x="8658" y="4219"/>
                </a:lnTo>
                <a:lnTo>
                  <a:pt x="8694" y="3816"/>
                </a:lnTo>
                <a:lnTo>
                  <a:pt x="8694" y="3449"/>
                </a:lnTo>
                <a:lnTo>
                  <a:pt x="8658" y="3082"/>
                </a:lnTo>
                <a:lnTo>
                  <a:pt x="8731" y="2972"/>
                </a:lnTo>
                <a:close/>
                <a:moveTo>
                  <a:pt x="8364" y="3339"/>
                </a:moveTo>
                <a:lnTo>
                  <a:pt x="8254" y="4733"/>
                </a:lnTo>
                <a:lnTo>
                  <a:pt x="8291" y="4806"/>
                </a:lnTo>
                <a:lnTo>
                  <a:pt x="8291" y="4843"/>
                </a:lnTo>
                <a:lnTo>
                  <a:pt x="8217" y="4916"/>
                </a:lnTo>
                <a:lnTo>
                  <a:pt x="8181" y="4880"/>
                </a:lnTo>
                <a:lnTo>
                  <a:pt x="8327" y="3522"/>
                </a:lnTo>
                <a:lnTo>
                  <a:pt x="8291" y="3486"/>
                </a:lnTo>
                <a:lnTo>
                  <a:pt x="8254" y="3449"/>
                </a:lnTo>
                <a:lnTo>
                  <a:pt x="8364" y="3339"/>
                </a:lnTo>
                <a:close/>
                <a:moveTo>
                  <a:pt x="7704" y="3963"/>
                </a:moveTo>
                <a:lnTo>
                  <a:pt x="7667" y="4329"/>
                </a:lnTo>
                <a:lnTo>
                  <a:pt x="7594" y="4696"/>
                </a:lnTo>
                <a:lnTo>
                  <a:pt x="7520" y="5026"/>
                </a:lnTo>
                <a:lnTo>
                  <a:pt x="7410" y="5393"/>
                </a:lnTo>
                <a:lnTo>
                  <a:pt x="7410" y="5467"/>
                </a:lnTo>
                <a:lnTo>
                  <a:pt x="7337" y="5430"/>
                </a:lnTo>
                <a:lnTo>
                  <a:pt x="7300" y="5430"/>
                </a:lnTo>
                <a:lnTo>
                  <a:pt x="7300" y="4990"/>
                </a:lnTo>
                <a:lnTo>
                  <a:pt x="7264" y="4696"/>
                </a:lnTo>
                <a:lnTo>
                  <a:pt x="7227" y="4366"/>
                </a:lnTo>
                <a:lnTo>
                  <a:pt x="7704" y="3963"/>
                </a:lnTo>
                <a:close/>
                <a:moveTo>
                  <a:pt x="7044" y="4513"/>
                </a:moveTo>
                <a:lnTo>
                  <a:pt x="6970" y="5026"/>
                </a:lnTo>
                <a:lnTo>
                  <a:pt x="6970" y="5320"/>
                </a:lnTo>
                <a:lnTo>
                  <a:pt x="6970" y="5540"/>
                </a:lnTo>
                <a:lnTo>
                  <a:pt x="7007" y="5650"/>
                </a:lnTo>
                <a:lnTo>
                  <a:pt x="7080" y="5760"/>
                </a:lnTo>
                <a:lnTo>
                  <a:pt x="6677" y="6053"/>
                </a:lnTo>
                <a:lnTo>
                  <a:pt x="6677" y="6053"/>
                </a:lnTo>
                <a:lnTo>
                  <a:pt x="6713" y="5797"/>
                </a:lnTo>
                <a:lnTo>
                  <a:pt x="6750" y="5540"/>
                </a:lnTo>
                <a:lnTo>
                  <a:pt x="6750" y="5173"/>
                </a:lnTo>
                <a:lnTo>
                  <a:pt x="6677" y="4843"/>
                </a:lnTo>
                <a:lnTo>
                  <a:pt x="7044" y="4513"/>
                </a:lnTo>
                <a:close/>
                <a:moveTo>
                  <a:pt x="6603" y="4916"/>
                </a:moveTo>
                <a:lnTo>
                  <a:pt x="6567" y="5173"/>
                </a:lnTo>
                <a:lnTo>
                  <a:pt x="6530" y="5430"/>
                </a:lnTo>
                <a:lnTo>
                  <a:pt x="6457" y="5613"/>
                </a:lnTo>
                <a:lnTo>
                  <a:pt x="6383" y="5760"/>
                </a:lnTo>
                <a:lnTo>
                  <a:pt x="6310" y="5943"/>
                </a:lnTo>
                <a:lnTo>
                  <a:pt x="6310" y="6127"/>
                </a:lnTo>
                <a:lnTo>
                  <a:pt x="6310" y="6200"/>
                </a:lnTo>
                <a:lnTo>
                  <a:pt x="6383" y="6237"/>
                </a:lnTo>
                <a:lnTo>
                  <a:pt x="5980" y="6494"/>
                </a:lnTo>
                <a:lnTo>
                  <a:pt x="6053" y="6090"/>
                </a:lnTo>
                <a:lnTo>
                  <a:pt x="6053" y="5760"/>
                </a:lnTo>
                <a:lnTo>
                  <a:pt x="6016" y="5393"/>
                </a:lnTo>
                <a:lnTo>
                  <a:pt x="6603" y="4916"/>
                </a:lnTo>
                <a:close/>
                <a:moveTo>
                  <a:pt x="5870" y="5540"/>
                </a:moveTo>
                <a:lnTo>
                  <a:pt x="5796" y="5943"/>
                </a:lnTo>
                <a:lnTo>
                  <a:pt x="5686" y="6347"/>
                </a:lnTo>
                <a:lnTo>
                  <a:pt x="5613" y="6567"/>
                </a:lnTo>
                <a:lnTo>
                  <a:pt x="5613" y="6677"/>
                </a:lnTo>
                <a:lnTo>
                  <a:pt x="5613" y="6750"/>
                </a:lnTo>
                <a:lnTo>
                  <a:pt x="5173" y="7081"/>
                </a:lnTo>
                <a:lnTo>
                  <a:pt x="5393" y="5943"/>
                </a:lnTo>
                <a:lnTo>
                  <a:pt x="5870" y="5540"/>
                </a:lnTo>
                <a:close/>
                <a:moveTo>
                  <a:pt x="9134" y="478"/>
                </a:moveTo>
                <a:lnTo>
                  <a:pt x="9428" y="588"/>
                </a:lnTo>
                <a:lnTo>
                  <a:pt x="9318" y="735"/>
                </a:lnTo>
                <a:lnTo>
                  <a:pt x="9318" y="845"/>
                </a:lnTo>
                <a:lnTo>
                  <a:pt x="9354" y="918"/>
                </a:lnTo>
                <a:lnTo>
                  <a:pt x="9428" y="955"/>
                </a:lnTo>
                <a:lnTo>
                  <a:pt x="9538" y="955"/>
                </a:lnTo>
                <a:lnTo>
                  <a:pt x="9538" y="1101"/>
                </a:lnTo>
                <a:lnTo>
                  <a:pt x="9465" y="1285"/>
                </a:lnTo>
                <a:lnTo>
                  <a:pt x="9318" y="1615"/>
                </a:lnTo>
                <a:lnTo>
                  <a:pt x="9134" y="1908"/>
                </a:lnTo>
                <a:lnTo>
                  <a:pt x="8914" y="2202"/>
                </a:lnTo>
                <a:lnTo>
                  <a:pt x="8841" y="2165"/>
                </a:lnTo>
                <a:lnTo>
                  <a:pt x="8804" y="2202"/>
                </a:lnTo>
                <a:lnTo>
                  <a:pt x="8768" y="2202"/>
                </a:lnTo>
                <a:lnTo>
                  <a:pt x="8731" y="2275"/>
                </a:lnTo>
                <a:lnTo>
                  <a:pt x="8731" y="2349"/>
                </a:lnTo>
                <a:lnTo>
                  <a:pt x="8364" y="2715"/>
                </a:lnTo>
                <a:lnTo>
                  <a:pt x="7740" y="3339"/>
                </a:lnTo>
                <a:lnTo>
                  <a:pt x="7667" y="3339"/>
                </a:lnTo>
                <a:lnTo>
                  <a:pt x="7667" y="3412"/>
                </a:lnTo>
                <a:lnTo>
                  <a:pt x="6493" y="4439"/>
                </a:lnTo>
                <a:lnTo>
                  <a:pt x="5650" y="5173"/>
                </a:lnTo>
                <a:lnTo>
                  <a:pt x="4806" y="5870"/>
                </a:lnTo>
                <a:lnTo>
                  <a:pt x="4769" y="5870"/>
                </a:lnTo>
                <a:lnTo>
                  <a:pt x="4733" y="5907"/>
                </a:lnTo>
                <a:lnTo>
                  <a:pt x="4623" y="6017"/>
                </a:lnTo>
                <a:lnTo>
                  <a:pt x="3889" y="6567"/>
                </a:lnTo>
                <a:lnTo>
                  <a:pt x="3852" y="6567"/>
                </a:lnTo>
                <a:lnTo>
                  <a:pt x="3816" y="6604"/>
                </a:lnTo>
                <a:lnTo>
                  <a:pt x="3632" y="6714"/>
                </a:lnTo>
                <a:lnTo>
                  <a:pt x="3339" y="6897"/>
                </a:lnTo>
                <a:lnTo>
                  <a:pt x="3155" y="7007"/>
                </a:lnTo>
                <a:lnTo>
                  <a:pt x="3045" y="7154"/>
                </a:lnTo>
                <a:lnTo>
                  <a:pt x="2972" y="7117"/>
                </a:lnTo>
                <a:lnTo>
                  <a:pt x="2605" y="6824"/>
                </a:lnTo>
                <a:lnTo>
                  <a:pt x="2312" y="6457"/>
                </a:lnTo>
                <a:lnTo>
                  <a:pt x="2128" y="6274"/>
                </a:lnTo>
                <a:lnTo>
                  <a:pt x="1945" y="6090"/>
                </a:lnTo>
                <a:lnTo>
                  <a:pt x="2202" y="5943"/>
                </a:lnTo>
                <a:lnTo>
                  <a:pt x="2458" y="5723"/>
                </a:lnTo>
                <a:lnTo>
                  <a:pt x="2605" y="5943"/>
                </a:lnTo>
                <a:lnTo>
                  <a:pt x="2825" y="6127"/>
                </a:lnTo>
                <a:lnTo>
                  <a:pt x="2935" y="6200"/>
                </a:lnTo>
                <a:lnTo>
                  <a:pt x="3082" y="6237"/>
                </a:lnTo>
                <a:lnTo>
                  <a:pt x="3229" y="6237"/>
                </a:lnTo>
                <a:lnTo>
                  <a:pt x="3339" y="6127"/>
                </a:lnTo>
                <a:lnTo>
                  <a:pt x="3375" y="6090"/>
                </a:lnTo>
                <a:lnTo>
                  <a:pt x="3412" y="6017"/>
                </a:lnTo>
                <a:lnTo>
                  <a:pt x="3375" y="5870"/>
                </a:lnTo>
                <a:lnTo>
                  <a:pt x="3339" y="5797"/>
                </a:lnTo>
                <a:lnTo>
                  <a:pt x="3265" y="5760"/>
                </a:lnTo>
                <a:lnTo>
                  <a:pt x="3119" y="5760"/>
                </a:lnTo>
                <a:lnTo>
                  <a:pt x="3082" y="5797"/>
                </a:lnTo>
                <a:lnTo>
                  <a:pt x="3082" y="5760"/>
                </a:lnTo>
                <a:lnTo>
                  <a:pt x="2935" y="5650"/>
                </a:lnTo>
                <a:lnTo>
                  <a:pt x="2752" y="5503"/>
                </a:lnTo>
                <a:lnTo>
                  <a:pt x="2825" y="5430"/>
                </a:lnTo>
                <a:lnTo>
                  <a:pt x="3302" y="4990"/>
                </a:lnTo>
                <a:lnTo>
                  <a:pt x="3375" y="5173"/>
                </a:lnTo>
                <a:lnTo>
                  <a:pt x="3449" y="5283"/>
                </a:lnTo>
                <a:lnTo>
                  <a:pt x="3559" y="5393"/>
                </a:lnTo>
                <a:lnTo>
                  <a:pt x="3669" y="5503"/>
                </a:lnTo>
                <a:lnTo>
                  <a:pt x="3816" y="5540"/>
                </a:lnTo>
                <a:lnTo>
                  <a:pt x="3926" y="5540"/>
                </a:lnTo>
                <a:lnTo>
                  <a:pt x="3999" y="5467"/>
                </a:lnTo>
                <a:lnTo>
                  <a:pt x="4036" y="5393"/>
                </a:lnTo>
                <a:lnTo>
                  <a:pt x="4036" y="5283"/>
                </a:lnTo>
                <a:lnTo>
                  <a:pt x="3889" y="5136"/>
                </a:lnTo>
                <a:lnTo>
                  <a:pt x="3742" y="4990"/>
                </a:lnTo>
                <a:lnTo>
                  <a:pt x="3632" y="4843"/>
                </a:lnTo>
                <a:lnTo>
                  <a:pt x="3595" y="4770"/>
                </a:lnTo>
                <a:lnTo>
                  <a:pt x="3595" y="4733"/>
                </a:lnTo>
                <a:lnTo>
                  <a:pt x="3926" y="4439"/>
                </a:lnTo>
                <a:lnTo>
                  <a:pt x="4146" y="4256"/>
                </a:lnTo>
                <a:lnTo>
                  <a:pt x="4182" y="4403"/>
                </a:lnTo>
                <a:lnTo>
                  <a:pt x="4256" y="4513"/>
                </a:lnTo>
                <a:lnTo>
                  <a:pt x="4329" y="4623"/>
                </a:lnTo>
                <a:lnTo>
                  <a:pt x="4439" y="4770"/>
                </a:lnTo>
                <a:lnTo>
                  <a:pt x="4586" y="4843"/>
                </a:lnTo>
                <a:lnTo>
                  <a:pt x="4696" y="4880"/>
                </a:lnTo>
                <a:lnTo>
                  <a:pt x="4806" y="4843"/>
                </a:lnTo>
                <a:lnTo>
                  <a:pt x="4843" y="4770"/>
                </a:lnTo>
                <a:lnTo>
                  <a:pt x="4879" y="4733"/>
                </a:lnTo>
                <a:lnTo>
                  <a:pt x="4879" y="4623"/>
                </a:lnTo>
                <a:lnTo>
                  <a:pt x="4843" y="4549"/>
                </a:lnTo>
                <a:lnTo>
                  <a:pt x="4769" y="4476"/>
                </a:lnTo>
                <a:lnTo>
                  <a:pt x="4623" y="4329"/>
                </a:lnTo>
                <a:lnTo>
                  <a:pt x="4513" y="4219"/>
                </a:lnTo>
                <a:lnTo>
                  <a:pt x="4476" y="4073"/>
                </a:lnTo>
                <a:lnTo>
                  <a:pt x="4476" y="3999"/>
                </a:lnTo>
                <a:lnTo>
                  <a:pt x="4989" y="3522"/>
                </a:lnTo>
                <a:lnTo>
                  <a:pt x="5063" y="3632"/>
                </a:lnTo>
                <a:lnTo>
                  <a:pt x="5173" y="3853"/>
                </a:lnTo>
                <a:lnTo>
                  <a:pt x="5356" y="4036"/>
                </a:lnTo>
                <a:lnTo>
                  <a:pt x="5430" y="4073"/>
                </a:lnTo>
                <a:lnTo>
                  <a:pt x="5503" y="4109"/>
                </a:lnTo>
                <a:lnTo>
                  <a:pt x="5576" y="4073"/>
                </a:lnTo>
                <a:lnTo>
                  <a:pt x="5650" y="4036"/>
                </a:lnTo>
                <a:lnTo>
                  <a:pt x="5686" y="3963"/>
                </a:lnTo>
                <a:lnTo>
                  <a:pt x="5686" y="3926"/>
                </a:lnTo>
                <a:lnTo>
                  <a:pt x="5686" y="3853"/>
                </a:lnTo>
                <a:lnTo>
                  <a:pt x="5650" y="3779"/>
                </a:lnTo>
                <a:lnTo>
                  <a:pt x="5246" y="3302"/>
                </a:lnTo>
                <a:lnTo>
                  <a:pt x="5980" y="2642"/>
                </a:lnTo>
                <a:lnTo>
                  <a:pt x="6016" y="2715"/>
                </a:lnTo>
                <a:lnTo>
                  <a:pt x="6163" y="3082"/>
                </a:lnTo>
                <a:lnTo>
                  <a:pt x="6200" y="3156"/>
                </a:lnTo>
                <a:lnTo>
                  <a:pt x="6237" y="3192"/>
                </a:lnTo>
                <a:lnTo>
                  <a:pt x="6383" y="3192"/>
                </a:lnTo>
                <a:lnTo>
                  <a:pt x="6457" y="3156"/>
                </a:lnTo>
                <a:lnTo>
                  <a:pt x="6493" y="3082"/>
                </a:lnTo>
                <a:lnTo>
                  <a:pt x="6530" y="3009"/>
                </a:lnTo>
                <a:lnTo>
                  <a:pt x="6493" y="2936"/>
                </a:lnTo>
                <a:lnTo>
                  <a:pt x="6383" y="2605"/>
                </a:lnTo>
                <a:lnTo>
                  <a:pt x="6273" y="2422"/>
                </a:lnTo>
                <a:lnTo>
                  <a:pt x="7007" y="1725"/>
                </a:lnTo>
                <a:lnTo>
                  <a:pt x="7044" y="1945"/>
                </a:lnTo>
                <a:lnTo>
                  <a:pt x="7080" y="2129"/>
                </a:lnTo>
                <a:lnTo>
                  <a:pt x="7154" y="2349"/>
                </a:lnTo>
                <a:lnTo>
                  <a:pt x="7227" y="2532"/>
                </a:lnTo>
                <a:lnTo>
                  <a:pt x="7300" y="2605"/>
                </a:lnTo>
                <a:lnTo>
                  <a:pt x="7410" y="2642"/>
                </a:lnTo>
                <a:lnTo>
                  <a:pt x="7557" y="2569"/>
                </a:lnTo>
                <a:lnTo>
                  <a:pt x="7630" y="2495"/>
                </a:lnTo>
                <a:lnTo>
                  <a:pt x="7667" y="2385"/>
                </a:lnTo>
                <a:lnTo>
                  <a:pt x="7667" y="2312"/>
                </a:lnTo>
                <a:lnTo>
                  <a:pt x="7630" y="2239"/>
                </a:lnTo>
                <a:lnTo>
                  <a:pt x="7557" y="2165"/>
                </a:lnTo>
                <a:lnTo>
                  <a:pt x="7484" y="2165"/>
                </a:lnTo>
                <a:lnTo>
                  <a:pt x="7337" y="1835"/>
                </a:lnTo>
                <a:lnTo>
                  <a:pt x="7227" y="1542"/>
                </a:lnTo>
                <a:lnTo>
                  <a:pt x="7740" y="1101"/>
                </a:lnTo>
                <a:lnTo>
                  <a:pt x="8217" y="735"/>
                </a:lnTo>
                <a:lnTo>
                  <a:pt x="8364" y="625"/>
                </a:lnTo>
                <a:lnTo>
                  <a:pt x="8511" y="551"/>
                </a:lnTo>
                <a:lnTo>
                  <a:pt x="8841" y="478"/>
                </a:lnTo>
                <a:close/>
                <a:moveTo>
                  <a:pt x="3485" y="7264"/>
                </a:moveTo>
                <a:lnTo>
                  <a:pt x="3449" y="7447"/>
                </a:lnTo>
                <a:lnTo>
                  <a:pt x="3302" y="7337"/>
                </a:lnTo>
                <a:lnTo>
                  <a:pt x="3485" y="7264"/>
                </a:lnTo>
                <a:close/>
                <a:moveTo>
                  <a:pt x="5099" y="6163"/>
                </a:moveTo>
                <a:lnTo>
                  <a:pt x="4733" y="7264"/>
                </a:lnTo>
                <a:lnTo>
                  <a:pt x="4733" y="7337"/>
                </a:lnTo>
                <a:lnTo>
                  <a:pt x="4586" y="7447"/>
                </a:lnTo>
                <a:lnTo>
                  <a:pt x="4586" y="7337"/>
                </a:lnTo>
                <a:lnTo>
                  <a:pt x="4586" y="7301"/>
                </a:lnTo>
                <a:lnTo>
                  <a:pt x="4623" y="6860"/>
                </a:lnTo>
                <a:lnTo>
                  <a:pt x="4733" y="6457"/>
                </a:lnTo>
                <a:lnTo>
                  <a:pt x="5026" y="6237"/>
                </a:lnTo>
                <a:lnTo>
                  <a:pt x="5099" y="6163"/>
                </a:lnTo>
                <a:close/>
                <a:moveTo>
                  <a:pt x="4292" y="6750"/>
                </a:moveTo>
                <a:lnTo>
                  <a:pt x="4219" y="7117"/>
                </a:lnTo>
                <a:lnTo>
                  <a:pt x="4219" y="7484"/>
                </a:lnTo>
                <a:lnTo>
                  <a:pt x="4219" y="7594"/>
                </a:lnTo>
                <a:lnTo>
                  <a:pt x="4292" y="7631"/>
                </a:lnTo>
                <a:lnTo>
                  <a:pt x="3889" y="7924"/>
                </a:lnTo>
                <a:lnTo>
                  <a:pt x="3816" y="7851"/>
                </a:lnTo>
                <a:lnTo>
                  <a:pt x="3889" y="7777"/>
                </a:lnTo>
                <a:lnTo>
                  <a:pt x="3926" y="7667"/>
                </a:lnTo>
                <a:lnTo>
                  <a:pt x="3926" y="7594"/>
                </a:lnTo>
                <a:lnTo>
                  <a:pt x="3889" y="7521"/>
                </a:lnTo>
                <a:lnTo>
                  <a:pt x="3852" y="7484"/>
                </a:lnTo>
                <a:lnTo>
                  <a:pt x="3816" y="7484"/>
                </a:lnTo>
                <a:lnTo>
                  <a:pt x="3889" y="7227"/>
                </a:lnTo>
                <a:lnTo>
                  <a:pt x="3926" y="7007"/>
                </a:lnTo>
                <a:lnTo>
                  <a:pt x="3926" y="6970"/>
                </a:lnTo>
                <a:lnTo>
                  <a:pt x="4292" y="6750"/>
                </a:lnTo>
                <a:close/>
                <a:moveTo>
                  <a:pt x="1101" y="6127"/>
                </a:moveTo>
                <a:lnTo>
                  <a:pt x="1358" y="6200"/>
                </a:lnTo>
                <a:lnTo>
                  <a:pt x="1578" y="6310"/>
                </a:lnTo>
                <a:lnTo>
                  <a:pt x="1761" y="6457"/>
                </a:lnTo>
                <a:lnTo>
                  <a:pt x="1945" y="6677"/>
                </a:lnTo>
                <a:lnTo>
                  <a:pt x="2312" y="7081"/>
                </a:lnTo>
                <a:lnTo>
                  <a:pt x="2715" y="7447"/>
                </a:lnTo>
                <a:lnTo>
                  <a:pt x="3155" y="7777"/>
                </a:lnTo>
                <a:lnTo>
                  <a:pt x="3339" y="7961"/>
                </a:lnTo>
                <a:lnTo>
                  <a:pt x="3522" y="8144"/>
                </a:lnTo>
                <a:lnTo>
                  <a:pt x="3522" y="8181"/>
                </a:lnTo>
                <a:lnTo>
                  <a:pt x="3485" y="8291"/>
                </a:lnTo>
                <a:lnTo>
                  <a:pt x="3485" y="8401"/>
                </a:lnTo>
                <a:lnTo>
                  <a:pt x="3559" y="8474"/>
                </a:lnTo>
                <a:lnTo>
                  <a:pt x="3669" y="8511"/>
                </a:lnTo>
                <a:lnTo>
                  <a:pt x="3669" y="8621"/>
                </a:lnTo>
                <a:lnTo>
                  <a:pt x="3669" y="8658"/>
                </a:lnTo>
                <a:lnTo>
                  <a:pt x="3595" y="8695"/>
                </a:lnTo>
                <a:lnTo>
                  <a:pt x="3229" y="8731"/>
                </a:lnTo>
                <a:lnTo>
                  <a:pt x="3009" y="8474"/>
                </a:lnTo>
                <a:lnTo>
                  <a:pt x="2825" y="8254"/>
                </a:lnTo>
                <a:lnTo>
                  <a:pt x="2165" y="7484"/>
                </a:lnTo>
                <a:lnTo>
                  <a:pt x="1615" y="6897"/>
                </a:lnTo>
                <a:lnTo>
                  <a:pt x="1321" y="6604"/>
                </a:lnTo>
                <a:lnTo>
                  <a:pt x="1174" y="6494"/>
                </a:lnTo>
                <a:lnTo>
                  <a:pt x="991" y="6420"/>
                </a:lnTo>
                <a:lnTo>
                  <a:pt x="1101" y="6127"/>
                </a:lnTo>
                <a:close/>
                <a:moveTo>
                  <a:pt x="8731" y="1"/>
                </a:moveTo>
                <a:lnTo>
                  <a:pt x="8474" y="74"/>
                </a:lnTo>
                <a:lnTo>
                  <a:pt x="8217" y="184"/>
                </a:lnTo>
                <a:lnTo>
                  <a:pt x="7997" y="331"/>
                </a:lnTo>
                <a:lnTo>
                  <a:pt x="7777" y="478"/>
                </a:lnTo>
                <a:lnTo>
                  <a:pt x="7154" y="1028"/>
                </a:lnTo>
                <a:lnTo>
                  <a:pt x="6530" y="1578"/>
                </a:lnTo>
                <a:lnTo>
                  <a:pt x="4036" y="3779"/>
                </a:lnTo>
                <a:lnTo>
                  <a:pt x="2825" y="4843"/>
                </a:lnTo>
                <a:lnTo>
                  <a:pt x="2312" y="5283"/>
                </a:lnTo>
                <a:lnTo>
                  <a:pt x="2092" y="5540"/>
                </a:lnTo>
                <a:lnTo>
                  <a:pt x="1871" y="5797"/>
                </a:lnTo>
                <a:lnTo>
                  <a:pt x="1761" y="5833"/>
                </a:lnTo>
                <a:lnTo>
                  <a:pt x="1725" y="5943"/>
                </a:lnTo>
                <a:lnTo>
                  <a:pt x="1541" y="5833"/>
                </a:lnTo>
                <a:lnTo>
                  <a:pt x="1358" y="5797"/>
                </a:lnTo>
                <a:lnTo>
                  <a:pt x="1174" y="5760"/>
                </a:lnTo>
                <a:lnTo>
                  <a:pt x="954" y="5760"/>
                </a:lnTo>
                <a:lnTo>
                  <a:pt x="844" y="5797"/>
                </a:lnTo>
                <a:lnTo>
                  <a:pt x="771" y="5907"/>
                </a:lnTo>
                <a:lnTo>
                  <a:pt x="624" y="6420"/>
                </a:lnTo>
                <a:lnTo>
                  <a:pt x="624" y="6494"/>
                </a:lnTo>
                <a:lnTo>
                  <a:pt x="661" y="6567"/>
                </a:lnTo>
                <a:lnTo>
                  <a:pt x="698" y="6604"/>
                </a:lnTo>
                <a:lnTo>
                  <a:pt x="771" y="6640"/>
                </a:lnTo>
                <a:lnTo>
                  <a:pt x="918" y="6860"/>
                </a:lnTo>
                <a:lnTo>
                  <a:pt x="1101" y="7081"/>
                </a:lnTo>
                <a:lnTo>
                  <a:pt x="1505" y="7484"/>
                </a:lnTo>
                <a:lnTo>
                  <a:pt x="2385" y="8511"/>
                </a:lnTo>
                <a:lnTo>
                  <a:pt x="2715" y="8951"/>
                </a:lnTo>
                <a:lnTo>
                  <a:pt x="2935" y="9171"/>
                </a:lnTo>
                <a:lnTo>
                  <a:pt x="3155" y="9318"/>
                </a:lnTo>
                <a:lnTo>
                  <a:pt x="3302" y="9355"/>
                </a:lnTo>
                <a:lnTo>
                  <a:pt x="3412" y="9355"/>
                </a:lnTo>
                <a:lnTo>
                  <a:pt x="3522" y="9281"/>
                </a:lnTo>
                <a:lnTo>
                  <a:pt x="3595" y="9171"/>
                </a:lnTo>
                <a:lnTo>
                  <a:pt x="3816" y="9135"/>
                </a:lnTo>
                <a:lnTo>
                  <a:pt x="3962" y="9061"/>
                </a:lnTo>
                <a:lnTo>
                  <a:pt x="4072" y="8951"/>
                </a:lnTo>
                <a:lnTo>
                  <a:pt x="4146" y="8805"/>
                </a:lnTo>
                <a:lnTo>
                  <a:pt x="4146" y="8548"/>
                </a:lnTo>
                <a:lnTo>
                  <a:pt x="4109" y="8328"/>
                </a:lnTo>
                <a:lnTo>
                  <a:pt x="5320" y="7557"/>
                </a:lnTo>
                <a:lnTo>
                  <a:pt x="6530" y="6750"/>
                </a:lnTo>
                <a:lnTo>
                  <a:pt x="7667" y="5907"/>
                </a:lnTo>
                <a:lnTo>
                  <a:pt x="8804" y="5026"/>
                </a:lnTo>
                <a:lnTo>
                  <a:pt x="9281" y="4660"/>
                </a:lnTo>
                <a:lnTo>
                  <a:pt x="9721" y="4219"/>
                </a:lnTo>
                <a:lnTo>
                  <a:pt x="10125" y="3743"/>
                </a:lnTo>
                <a:lnTo>
                  <a:pt x="10308" y="3486"/>
                </a:lnTo>
                <a:lnTo>
                  <a:pt x="10455" y="3229"/>
                </a:lnTo>
                <a:lnTo>
                  <a:pt x="10602" y="2972"/>
                </a:lnTo>
                <a:lnTo>
                  <a:pt x="10712" y="2679"/>
                </a:lnTo>
                <a:lnTo>
                  <a:pt x="10785" y="2385"/>
                </a:lnTo>
                <a:lnTo>
                  <a:pt x="10822" y="2129"/>
                </a:lnTo>
                <a:lnTo>
                  <a:pt x="10822" y="1835"/>
                </a:lnTo>
                <a:lnTo>
                  <a:pt x="10785" y="1542"/>
                </a:lnTo>
                <a:lnTo>
                  <a:pt x="10675" y="1248"/>
                </a:lnTo>
                <a:lnTo>
                  <a:pt x="10528" y="955"/>
                </a:lnTo>
                <a:lnTo>
                  <a:pt x="10382" y="735"/>
                </a:lnTo>
                <a:lnTo>
                  <a:pt x="10198" y="515"/>
                </a:lnTo>
                <a:lnTo>
                  <a:pt x="9978" y="368"/>
                </a:lnTo>
                <a:lnTo>
                  <a:pt x="9758" y="221"/>
                </a:lnTo>
                <a:lnTo>
                  <a:pt x="9501" y="111"/>
                </a:lnTo>
                <a:lnTo>
                  <a:pt x="9281" y="38"/>
                </a:lnTo>
                <a:lnTo>
                  <a:pt x="8988" y="1"/>
                </a:lnTo>
                <a:close/>
                <a:moveTo>
                  <a:pt x="1981" y="12399"/>
                </a:moveTo>
                <a:lnTo>
                  <a:pt x="1981" y="12509"/>
                </a:lnTo>
                <a:lnTo>
                  <a:pt x="1981" y="12656"/>
                </a:lnTo>
                <a:lnTo>
                  <a:pt x="1908" y="12913"/>
                </a:lnTo>
                <a:lnTo>
                  <a:pt x="1798" y="12913"/>
                </a:lnTo>
                <a:lnTo>
                  <a:pt x="1871" y="12656"/>
                </a:lnTo>
                <a:lnTo>
                  <a:pt x="1981" y="12399"/>
                </a:lnTo>
                <a:close/>
                <a:moveTo>
                  <a:pt x="1651" y="9391"/>
                </a:moveTo>
                <a:lnTo>
                  <a:pt x="1688" y="9575"/>
                </a:lnTo>
                <a:lnTo>
                  <a:pt x="1908" y="10198"/>
                </a:lnTo>
                <a:lnTo>
                  <a:pt x="2348" y="11372"/>
                </a:lnTo>
                <a:lnTo>
                  <a:pt x="2422" y="11739"/>
                </a:lnTo>
                <a:lnTo>
                  <a:pt x="2458" y="12106"/>
                </a:lnTo>
                <a:lnTo>
                  <a:pt x="2422" y="12436"/>
                </a:lnTo>
                <a:lnTo>
                  <a:pt x="2348" y="12619"/>
                </a:lnTo>
                <a:lnTo>
                  <a:pt x="2275" y="12766"/>
                </a:lnTo>
                <a:lnTo>
                  <a:pt x="2312" y="12583"/>
                </a:lnTo>
                <a:lnTo>
                  <a:pt x="2275" y="12436"/>
                </a:lnTo>
                <a:lnTo>
                  <a:pt x="2202" y="12326"/>
                </a:lnTo>
                <a:lnTo>
                  <a:pt x="2128" y="12216"/>
                </a:lnTo>
                <a:lnTo>
                  <a:pt x="2018" y="12179"/>
                </a:lnTo>
                <a:lnTo>
                  <a:pt x="1871" y="12179"/>
                </a:lnTo>
                <a:lnTo>
                  <a:pt x="1835" y="12253"/>
                </a:lnTo>
                <a:lnTo>
                  <a:pt x="1835" y="12326"/>
                </a:lnTo>
                <a:lnTo>
                  <a:pt x="1578" y="12656"/>
                </a:lnTo>
                <a:lnTo>
                  <a:pt x="1505" y="12840"/>
                </a:lnTo>
                <a:lnTo>
                  <a:pt x="1431" y="13023"/>
                </a:lnTo>
                <a:lnTo>
                  <a:pt x="1358" y="13023"/>
                </a:lnTo>
                <a:lnTo>
                  <a:pt x="1578" y="12509"/>
                </a:lnTo>
                <a:lnTo>
                  <a:pt x="1761" y="11996"/>
                </a:lnTo>
                <a:lnTo>
                  <a:pt x="1761" y="11959"/>
                </a:lnTo>
                <a:lnTo>
                  <a:pt x="1725" y="11922"/>
                </a:lnTo>
                <a:lnTo>
                  <a:pt x="1688" y="11922"/>
                </a:lnTo>
                <a:lnTo>
                  <a:pt x="1651" y="11959"/>
                </a:lnTo>
                <a:lnTo>
                  <a:pt x="1321" y="12399"/>
                </a:lnTo>
                <a:lnTo>
                  <a:pt x="1028" y="12913"/>
                </a:lnTo>
                <a:lnTo>
                  <a:pt x="881" y="12840"/>
                </a:lnTo>
                <a:lnTo>
                  <a:pt x="881" y="12729"/>
                </a:lnTo>
                <a:lnTo>
                  <a:pt x="1028" y="12436"/>
                </a:lnTo>
                <a:lnTo>
                  <a:pt x="1174" y="12143"/>
                </a:lnTo>
                <a:lnTo>
                  <a:pt x="1358" y="11849"/>
                </a:lnTo>
                <a:lnTo>
                  <a:pt x="1541" y="11556"/>
                </a:lnTo>
                <a:lnTo>
                  <a:pt x="1541" y="11519"/>
                </a:lnTo>
                <a:lnTo>
                  <a:pt x="1505" y="11482"/>
                </a:lnTo>
                <a:lnTo>
                  <a:pt x="1468" y="11519"/>
                </a:lnTo>
                <a:lnTo>
                  <a:pt x="1138" y="11812"/>
                </a:lnTo>
                <a:lnTo>
                  <a:pt x="954" y="11996"/>
                </a:lnTo>
                <a:lnTo>
                  <a:pt x="808" y="12179"/>
                </a:lnTo>
                <a:lnTo>
                  <a:pt x="698" y="12399"/>
                </a:lnTo>
                <a:lnTo>
                  <a:pt x="588" y="12619"/>
                </a:lnTo>
                <a:lnTo>
                  <a:pt x="551" y="12583"/>
                </a:lnTo>
                <a:lnTo>
                  <a:pt x="624" y="12473"/>
                </a:lnTo>
                <a:lnTo>
                  <a:pt x="661" y="12363"/>
                </a:lnTo>
                <a:lnTo>
                  <a:pt x="1138" y="11629"/>
                </a:lnTo>
                <a:lnTo>
                  <a:pt x="1321" y="11262"/>
                </a:lnTo>
                <a:lnTo>
                  <a:pt x="1468" y="10859"/>
                </a:lnTo>
                <a:lnTo>
                  <a:pt x="1431" y="10822"/>
                </a:lnTo>
                <a:lnTo>
                  <a:pt x="1395" y="10822"/>
                </a:lnTo>
                <a:lnTo>
                  <a:pt x="1064" y="11189"/>
                </a:lnTo>
                <a:lnTo>
                  <a:pt x="734" y="11556"/>
                </a:lnTo>
                <a:lnTo>
                  <a:pt x="844" y="11372"/>
                </a:lnTo>
                <a:lnTo>
                  <a:pt x="1248" y="10749"/>
                </a:lnTo>
                <a:lnTo>
                  <a:pt x="1651" y="10125"/>
                </a:lnTo>
                <a:lnTo>
                  <a:pt x="1651" y="10052"/>
                </a:lnTo>
                <a:lnTo>
                  <a:pt x="1615" y="9978"/>
                </a:lnTo>
                <a:lnTo>
                  <a:pt x="1505" y="9978"/>
                </a:lnTo>
                <a:lnTo>
                  <a:pt x="1321" y="10162"/>
                </a:lnTo>
                <a:lnTo>
                  <a:pt x="1505" y="9795"/>
                </a:lnTo>
                <a:lnTo>
                  <a:pt x="1651" y="9391"/>
                </a:lnTo>
                <a:close/>
                <a:moveTo>
                  <a:pt x="1541" y="8768"/>
                </a:moveTo>
                <a:lnTo>
                  <a:pt x="1468" y="8805"/>
                </a:lnTo>
                <a:lnTo>
                  <a:pt x="1395" y="8915"/>
                </a:lnTo>
                <a:lnTo>
                  <a:pt x="1395" y="9025"/>
                </a:lnTo>
                <a:lnTo>
                  <a:pt x="1395" y="9061"/>
                </a:lnTo>
                <a:lnTo>
                  <a:pt x="1211" y="9355"/>
                </a:lnTo>
                <a:lnTo>
                  <a:pt x="1101" y="9648"/>
                </a:lnTo>
                <a:lnTo>
                  <a:pt x="661" y="10602"/>
                </a:lnTo>
                <a:lnTo>
                  <a:pt x="294" y="11409"/>
                </a:lnTo>
                <a:lnTo>
                  <a:pt x="147" y="11812"/>
                </a:lnTo>
                <a:lnTo>
                  <a:pt x="37" y="12253"/>
                </a:lnTo>
                <a:lnTo>
                  <a:pt x="1" y="12399"/>
                </a:lnTo>
                <a:lnTo>
                  <a:pt x="1" y="12509"/>
                </a:lnTo>
                <a:lnTo>
                  <a:pt x="74" y="12729"/>
                </a:lnTo>
                <a:lnTo>
                  <a:pt x="221" y="12913"/>
                </a:lnTo>
                <a:lnTo>
                  <a:pt x="404" y="13096"/>
                </a:lnTo>
                <a:lnTo>
                  <a:pt x="441" y="13170"/>
                </a:lnTo>
                <a:lnTo>
                  <a:pt x="514" y="13206"/>
                </a:lnTo>
                <a:lnTo>
                  <a:pt x="588" y="13243"/>
                </a:lnTo>
                <a:lnTo>
                  <a:pt x="661" y="13243"/>
                </a:lnTo>
                <a:lnTo>
                  <a:pt x="734" y="13280"/>
                </a:lnTo>
                <a:lnTo>
                  <a:pt x="881" y="13353"/>
                </a:lnTo>
                <a:lnTo>
                  <a:pt x="954" y="13426"/>
                </a:lnTo>
                <a:lnTo>
                  <a:pt x="1101" y="13426"/>
                </a:lnTo>
                <a:lnTo>
                  <a:pt x="1431" y="13536"/>
                </a:lnTo>
                <a:lnTo>
                  <a:pt x="1468" y="13573"/>
                </a:lnTo>
                <a:lnTo>
                  <a:pt x="1688" y="13573"/>
                </a:lnTo>
                <a:lnTo>
                  <a:pt x="1908" y="13536"/>
                </a:lnTo>
                <a:lnTo>
                  <a:pt x="2128" y="13463"/>
                </a:lnTo>
                <a:lnTo>
                  <a:pt x="2312" y="13390"/>
                </a:lnTo>
                <a:lnTo>
                  <a:pt x="2495" y="13280"/>
                </a:lnTo>
                <a:lnTo>
                  <a:pt x="2605" y="13133"/>
                </a:lnTo>
                <a:lnTo>
                  <a:pt x="2715" y="12986"/>
                </a:lnTo>
                <a:lnTo>
                  <a:pt x="2788" y="12840"/>
                </a:lnTo>
                <a:lnTo>
                  <a:pt x="2862" y="12693"/>
                </a:lnTo>
                <a:lnTo>
                  <a:pt x="2935" y="12326"/>
                </a:lnTo>
                <a:lnTo>
                  <a:pt x="2935" y="11959"/>
                </a:lnTo>
                <a:lnTo>
                  <a:pt x="2862" y="11592"/>
                </a:lnTo>
                <a:lnTo>
                  <a:pt x="2788" y="11226"/>
                </a:lnTo>
                <a:lnTo>
                  <a:pt x="2678" y="10895"/>
                </a:lnTo>
                <a:lnTo>
                  <a:pt x="2055" y="9061"/>
                </a:lnTo>
                <a:lnTo>
                  <a:pt x="1981" y="8951"/>
                </a:lnTo>
                <a:lnTo>
                  <a:pt x="1871" y="8878"/>
                </a:lnTo>
                <a:lnTo>
                  <a:pt x="1761" y="8805"/>
                </a:lnTo>
                <a:lnTo>
                  <a:pt x="1651" y="8768"/>
                </a:lnTo>
                <a:close/>
              </a:path>
            </a:pathLst>
          </a:custGeom>
          <a:solidFill>
            <a:srgbClr val="A4C2F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A4C2F4"/>
              </a:solidFill>
              <a:latin typeface="Arial"/>
              <a:ea typeface="Arial"/>
              <a:cs typeface="Arial"/>
              <a:sym typeface="Arial"/>
            </a:endParaRPr>
          </a:p>
        </p:txBody>
      </p:sp>
      <p:sp>
        <p:nvSpPr>
          <p:cNvPr id="978" name="Google Shape;978;p43"/>
          <p:cNvSpPr/>
          <p:nvPr/>
        </p:nvSpPr>
        <p:spPr>
          <a:xfrm>
            <a:off x="8829403" y="4583868"/>
            <a:ext cx="391238" cy="289295"/>
          </a:xfrm>
          <a:custGeom>
            <a:avLst/>
            <a:gdLst/>
            <a:ahLst/>
            <a:cxnLst/>
            <a:rect l="l" t="t" r="r" b="b"/>
            <a:pathLst>
              <a:path w="13793" h="10199" extrusionOk="0">
                <a:moveTo>
                  <a:pt x="5649" y="2128"/>
                </a:moveTo>
                <a:lnTo>
                  <a:pt x="5503" y="2165"/>
                </a:lnTo>
                <a:lnTo>
                  <a:pt x="5356" y="2238"/>
                </a:lnTo>
                <a:lnTo>
                  <a:pt x="5209" y="2312"/>
                </a:lnTo>
                <a:lnTo>
                  <a:pt x="5099" y="2422"/>
                </a:lnTo>
                <a:lnTo>
                  <a:pt x="4989" y="2532"/>
                </a:lnTo>
                <a:lnTo>
                  <a:pt x="4916" y="2642"/>
                </a:lnTo>
                <a:lnTo>
                  <a:pt x="4879" y="2788"/>
                </a:lnTo>
                <a:lnTo>
                  <a:pt x="4842" y="2935"/>
                </a:lnTo>
                <a:lnTo>
                  <a:pt x="4842" y="3119"/>
                </a:lnTo>
                <a:lnTo>
                  <a:pt x="4879" y="3265"/>
                </a:lnTo>
                <a:lnTo>
                  <a:pt x="4916" y="3375"/>
                </a:lnTo>
                <a:lnTo>
                  <a:pt x="5026" y="3485"/>
                </a:lnTo>
                <a:lnTo>
                  <a:pt x="5136" y="3522"/>
                </a:lnTo>
                <a:lnTo>
                  <a:pt x="5209" y="3522"/>
                </a:lnTo>
                <a:lnTo>
                  <a:pt x="5319" y="3449"/>
                </a:lnTo>
                <a:lnTo>
                  <a:pt x="5356" y="3375"/>
                </a:lnTo>
                <a:lnTo>
                  <a:pt x="5393" y="3119"/>
                </a:lnTo>
                <a:lnTo>
                  <a:pt x="5393" y="2899"/>
                </a:lnTo>
                <a:lnTo>
                  <a:pt x="5429" y="3045"/>
                </a:lnTo>
                <a:lnTo>
                  <a:pt x="5466" y="3229"/>
                </a:lnTo>
                <a:lnTo>
                  <a:pt x="5503" y="3632"/>
                </a:lnTo>
                <a:lnTo>
                  <a:pt x="5576" y="3926"/>
                </a:lnTo>
                <a:lnTo>
                  <a:pt x="5613" y="4072"/>
                </a:lnTo>
                <a:lnTo>
                  <a:pt x="5723" y="4219"/>
                </a:lnTo>
                <a:lnTo>
                  <a:pt x="5796" y="4256"/>
                </a:lnTo>
                <a:lnTo>
                  <a:pt x="5833" y="4256"/>
                </a:lnTo>
                <a:lnTo>
                  <a:pt x="5906" y="4219"/>
                </a:lnTo>
                <a:lnTo>
                  <a:pt x="5943" y="4146"/>
                </a:lnTo>
                <a:lnTo>
                  <a:pt x="5980" y="4036"/>
                </a:lnTo>
                <a:lnTo>
                  <a:pt x="5980" y="3926"/>
                </a:lnTo>
                <a:lnTo>
                  <a:pt x="5943" y="3669"/>
                </a:lnTo>
                <a:lnTo>
                  <a:pt x="5833" y="3082"/>
                </a:lnTo>
                <a:lnTo>
                  <a:pt x="5759" y="2825"/>
                </a:lnTo>
                <a:lnTo>
                  <a:pt x="5686" y="2715"/>
                </a:lnTo>
                <a:lnTo>
                  <a:pt x="5613" y="2642"/>
                </a:lnTo>
                <a:lnTo>
                  <a:pt x="5723" y="2605"/>
                </a:lnTo>
                <a:lnTo>
                  <a:pt x="6016" y="2605"/>
                </a:lnTo>
                <a:lnTo>
                  <a:pt x="6163" y="2642"/>
                </a:lnTo>
                <a:lnTo>
                  <a:pt x="6310" y="3045"/>
                </a:lnTo>
                <a:lnTo>
                  <a:pt x="6456" y="3522"/>
                </a:lnTo>
                <a:lnTo>
                  <a:pt x="6603" y="3999"/>
                </a:lnTo>
                <a:lnTo>
                  <a:pt x="6640" y="4072"/>
                </a:lnTo>
                <a:lnTo>
                  <a:pt x="6677" y="4109"/>
                </a:lnTo>
                <a:lnTo>
                  <a:pt x="6750" y="4146"/>
                </a:lnTo>
                <a:lnTo>
                  <a:pt x="6823" y="4109"/>
                </a:lnTo>
                <a:lnTo>
                  <a:pt x="6897" y="4072"/>
                </a:lnTo>
                <a:lnTo>
                  <a:pt x="6970" y="4036"/>
                </a:lnTo>
                <a:lnTo>
                  <a:pt x="7007" y="3926"/>
                </a:lnTo>
                <a:lnTo>
                  <a:pt x="7007" y="3852"/>
                </a:lnTo>
                <a:lnTo>
                  <a:pt x="6860" y="3412"/>
                </a:lnTo>
                <a:lnTo>
                  <a:pt x="6750" y="3009"/>
                </a:lnTo>
                <a:lnTo>
                  <a:pt x="6677" y="2862"/>
                </a:lnTo>
                <a:lnTo>
                  <a:pt x="6970" y="3045"/>
                </a:lnTo>
                <a:lnTo>
                  <a:pt x="7227" y="3229"/>
                </a:lnTo>
                <a:lnTo>
                  <a:pt x="7227" y="3449"/>
                </a:lnTo>
                <a:lnTo>
                  <a:pt x="7263" y="3669"/>
                </a:lnTo>
                <a:lnTo>
                  <a:pt x="7410" y="4072"/>
                </a:lnTo>
                <a:lnTo>
                  <a:pt x="7484" y="4146"/>
                </a:lnTo>
                <a:lnTo>
                  <a:pt x="7520" y="4182"/>
                </a:lnTo>
                <a:lnTo>
                  <a:pt x="7667" y="4182"/>
                </a:lnTo>
                <a:lnTo>
                  <a:pt x="7740" y="4146"/>
                </a:lnTo>
                <a:lnTo>
                  <a:pt x="7777" y="4109"/>
                </a:lnTo>
                <a:lnTo>
                  <a:pt x="7814" y="4036"/>
                </a:lnTo>
                <a:lnTo>
                  <a:pt x="7777" y="3926"/>
                </a:lnTo>
                <a:lnTo>
                  <a:pt x="7704" y="3669"/>
                </a:lnTo>
                <a:lnTo>
                  <a:pt x="8034" y="3962"/>
                </a:lnTo>
                <a:lnTo>
                  <a:pt x="8070" y="3999"/>
                </a:lnTo>
                <a:lnTo>
                  <a:pt x="8107" y="3999"/>
                </a:lnTo>
                <a:lnTo>
                  <a:pt x="8144" y="3962"/>
                </a:lnTo>
                <a:lnTo>
                  <a:pt x="8144" y="3926"/>
                </a:lnTo>
                <a:lnTo>
                  <a:pt x="8144" y="3742"/>
                </a:lnTo>
                <a:lnTo>
                  <a:pt x="8107" y="3595"/>
                </a:lnTo>
                <a:lnTo>
                  <a:pt x="7960" y="3302"/>
                </a:lnTo>
                <a:lnTo>
                  <a:pt x="7740" y="3009"/>
                </a:lnTo>
                <a:lnTo>
                  <a:pt x="7484" y="2788"/>
                </a:lnTo>
                <a:lnTo>
                  <a:pt x="7190" y="2568"/>
                </a:lnTo>
                <a:lnTo>
                  <a:pt x="6897" y="2422"/>
                </a:lnTo>
                <a:lnTo>
                  <a:pt x="6566" y="2275"/>
                </a:lnTo>
                <a:lnTo>
                  <a:pt x="6273" y="2165"/>
                </a:lnTo>
                <a:lnTo>
                  <a:pt x="5943" y="2128"/>
                </a:lnTo>
                <a:close/>
                <a:moveTo>
                  <a:pt x="12215" y="3485"/>
                </a:moveTo>
                <a:lnTo>
                  <a:pt x="12142" y="3522"/>
                </a:lnTo>
                <a:lnTo>
                  <a:pt x="12142" y="3559"/>
                </a:lnTo>
                <a:lnTo>
                  <a:pt x="12142" y="3742"/>
                </a:lnTo>
                <a:lnTo>
                  <a:pt x="12142" y="3926"/>
                </a:lnTo>
                <a:lnTo>
                  <a:pt x="12252" y="4292"/>
                </a:lnTo>
                <a:lnTo>
                  <a:pt x="12436" y="4769"/>
                </a:lnTo>
                <a:lnTo>
                  <a:pt x="12582" y="5136"/>
                </a:lnTo>
                <a:lnTo>
                  <a:pt x="12546" y="5209"/>
                </a:lnTo>
                <a:lnTo>
                  <a:pt x="12546" y="5320"/>
                </a:lnTo>
                <a:lnTo>
                  <a:pt x="12582" y="5356"/>
                </a:lnTo>
                <a:lnTo>
                  <a:pt x="12582" y="5430"/>
                </a:lnTo>
                <a:lnTo>
                  <a:pt x="11885" y="5613"/>
                </a:lnTo>
                <a:lnTo>
                  <a:pt x="11885" y="5430"/>
                </a:lnTo>
                <a:lnTo>
                  <a:pt x="11849" y="5246"/>
                </a:lnTo>
                <a:lnTo>
                  <a:pt x="11702" y="4843"/>
                </a:lnTo>
                <a:lnTo>
                  <a:pt x="11629" y="4549"/>
                </a:lnTo>
                <a:lnTo>
                  <a:pt x="11482" y="4256"/>
                </a:lnTo>
                <a:lnTo>
                  <a:pt x="11335" y="3999"/>
                </a:lnTo>
                <a:lnTo>
                  <a:pt x="11115" y="3742"/>
                </a:lnTo>
                <a:lnTo>
                  <a:pt x="11005" y="3742"/>
                </a:lnTo>
                <a:lnTo>
                  <a:pt x="10968" y="3779"/>
                </a:lnTo>
                <a:lnTo>
                  <a:pt x="10932" y="3852"/>
                </a:lnTo>
                <a:lnTo>
                  <a:pt x="10968" y="4109"/>
                </a:lnTo>
                <a:lnTo>
                  <a:pt x="11078" y="4366"/>
                </a:lnTo>
                <a:lnTo>
                  <a:pt x="11262" y="4879"/>
                </a:lnTo>
                <a:lnTo>
                  <a:pt x="11372" y="5320"/>
                </a:lnTo>
                <a:lnTo>
                  <a:pt x="11445" y="5540"/>
                </a:lnTo>
                <a:lnTo>
                  <a:pt x="11555" y="5686"/>
                </a:lnTo>
                <a:lnTo>
                  <a:pt x="11482" y="5723"/>
                </a:lnTo>
                <a:lnTo>
                  <a:pt x="11372" y="5723"/>
                </a:lnTo>
                <a:lnTo>
                  <a:pt x="11262" y="5686"/>
                </a:lnTo>
                <a:lnTo>
                  <a:pt x="11152" y="5650"/>
                </a:lnTo>
                <a:lnTo>
                  <a:pt x="11078" y="5576"/>
                </a:lnTo>
                <a:lnTo>
                  <a:pt x="10895" y="5393"/>
                </a:lnTo>
                <a:lnTo>
                  <a:pt x="10785" y="5209"/>
                </a:lnTo>
                <a:lnTo>
                  <a:pt x="10712" y="5173"/>
                </a:lnTo>
                <a:lnTo>
                  <a:pt x="10675" y="4916"/>
                </a:lnTo>
                <a:lnTo>
                  <a:pt x="10601" y="4696"/>
                </a:lnTo>
                <a:lnTo>
                  <a:pt x="10418" y="4292"/>
                </a:lnTo>
                <a:lnTo>
                  <a:pt x="10381" y="4256"/>
                </a:lnTo>
                <a:lnTo>
                  <a:pt x="10345" y="4219"/>
                </a:lnTo>
                <a:lnTo>
                  <a:pt x="10198" y="4219"/>
                </a:lnTo>
                <a:lnTo>
                  <a:pt x="10125" y="4292"/>
                </a:lnTo>
                <a:lnTo>
                  <a:pt x="10088" y="4366"/>
                </a:lnTo>
                <a:lnTo>
                  <a:pt x="10088" y="4402"/>
                </a:lnTo>
                <a:lnTo>
                  <a:pt x="10125" y="4659"/>
                </a:lnTo>
                <a:lnTo>
                  <a:pt x="10051" y="4623"/>
                </a:lnTo>
                <a:lnTo>
                  <a:pt x="9941" y="4586"/>
                </a:lnTo>
                <a:lnTo>
                  <a:pt x="9868" y="4623"/>
                </a:lnTo>
                <a:lnTo>
                  <a:pt x="9794" y="4696"/>
                </a:lnTo>
                <a:lnTo>
                  <a:pt x="9721" y="4806"/>
                </a:lnTo>
                <a:lnTo>
                  <a:pt x="9684" y="4916"/>
                </a:lnTo>
                <a:lnTo>
                  <a:pt x="9721" y="5026"/>
                </a:lnTo>
                <a:lnTo>
                  <a:pt x="9758" y="5099"/>
                </a:lnTo>
                <a:lnTo>
                  <a:pt x="9905" y="5246"/>
                </a:lnTo>
                <a:lnTo>
                  <a:pt x="10125" y="5356"/>
                </a:lnTo>
                <a:lnTo>
                  <a:pt x="10271" y="5430"/>
                </a:lnTo>
                <a:lnTo>
                  <a:pt x="10345" y="5540"/>
                </a:lnTo>
                <a:lnTo>
                  <a:pt x="10528" y="5796"/>
                </a:lnTo>
                <a:lnTo>
                  <a:pt x="10712" y="5980"/>
                </a:lnTo>
                <a:lnTo>
                  <a:pt x="10932" y="6163"/>
                </a:lnTo>
                <a:lnTo>
                  <a:pt x="11078" y="6200"/>
                </a:lnTo>
                <a:lnTo>
                  <a:pt x="11225" y="6237"/>
                </a:lnTo>
                <a:lnTo>
                  <a:pt x="11519" y="6237"/>
                </a:lnTo>
                <a:lnTo>
                  <a:pt x="11849" y="6163"/>
                </a:lnTo>
                <a:lnTo>
                  <a:pt x="12142" y="6090"/>
                </a:lnTo>
                <a:lnTo>
                  <a:pt x="12986" y="5833"/>
                </a:lnTo>
                <a:lnTo>
                  <a:pt x="13353" y="5686"/>
                </a:lnTo>
                <a:lnTo>
                  <a:pt x="13536" y="5613"/>
                </a:lnTo>
                <a:lnTo>
                  <a:pt x="13719" y="5540"/>
                </a:lnTo>
                <a:lnTo>
                  <a:pt x="13793" y="5466"/>
                </a:lnTo>
                <a:lnTo>
                  <a:pt x="13793" y="5356"/>
                </a:lnTo>
                <a:lnTo>
                  <a:pt x="13756" y="5283"/>
                </a:lnTo>
                <a:lnTo>
                  <a:pt x="13646" y="5246"/>
                </a:lnTo>
                <a:lnTo>
                  <a:pt x="13353" y="5246"/>
                </a:lnTo>
                <a:lnTo>
                  <a:pt x="13059" y="5320"/>
                </a:lnTo>
                <a:lnTo>
                  <a:pt x="13059" y="5099"/>
                </a:lnTo>
                <a:lnTo>
                  <a:pt x="12986" y="4879"/>
                </a:lnTo>
                <a:lnTo>
                  <a:pt x="12839" y="4513"/>
                </a:lnTo>
                <a:lnTo>
                  <a:pt x="12619" y="3962"/>
                </a:lnTo>
                <a:lnTo>
                  <a:pt x="12509" y="3706"/>
                </a:lnTo>
                <a:lnTo>
                  <a:pt x="12326" y="3485"/>
                </a:lnTo>
                <a:close/>
                <a:moveTo>
                  <a:pt x="12069" y="1"/>
                </a:moveTo>
                <a:lnTo>
                  <a:pt x="11702" y="37"/>
                </a:lnTo>
                <a:lnTo>
                  <a:pt x="11335" y="147"/>
                </a:lnTo>
                <a:lnTo>
                  <a:pt x="10638" y="368"/>
                </a:lnTo>
                <a:lnTo>
                  <a:pt x="9905" y="588"/>
                </a:lnTo>
                <a:lnTo>
                  <a:pt x="9538" y="698"/>
                </a:lnTo>
                <a:lnTo>
                  <a:pt x="9171" y="844"/>
                </a:lnTo>
                <a:lnTo>
                  <a:pt x="8914" y="1028"/>
                </a:lnTo>
                <a:lnTo>
                  <a:pt x="8694" y="1211"/>
                </a:lnTo>
                <a:lnTo>
                  <a:pt x="8547" y="1431"/>
                </a:lnTo>
                <a:lnTo>
                  <a:pt x="8437" y="1688"/>
                </a:lnTo>
                <a:lnTo>
                  <a:pt x="8401" y="1945"/>
                </a:lnTo>
                <a:lnTo>
                  <a:pt x="8401" y="2238"/>
                </a:lnTo>
                <a:lnTo>
                  <a:pt x="8401" y="2532"/>
                </a:lnTo>
                <a:lnTo>
                  <a:pt x="8474" y="2825"/>
                </a:lnTo>
                <a:lnTo>
                  <a:pt x="8804" y="4402"/>
                </a:lnTo>
                <a:lnTo>
                  <a:pt x="8951" y="5173"/>
                </a:lnTo>
                <a:lnTo>
                  <a:pt x="9098" y="5980"/>
                </a:lnTo>
                <a:lnTo>
                  <a:pt x="9134" y="6347"/>
                </a:lnTo>
                <a:lnTo>
                  <a:pt x="9134" y="6713"/>
                </a:lnTo>
                <a:lnTo>
                  <a:pt x="8914" y="6126"/>
                </a:lnTo>
                <a:lnTo>
                  <a:pt x="8841" y="5796"/>
                </a:lnTo>
                <a:lnTo>
                  <a:pt x="8731" y="5430"/>
                </a:lnTo>
                <a:lnTo>
                  <a:pt x="8657" y="5246"/>
                </a:lnTo>
                <a:lnTo>
                  <a:pt x="8547" y="5099"/>
                </a:lnTo>
                <a:lnTo>
                  <a:pt x="8437" y="4953"/>
                </a:lnTo>
                <a:lnTo>
                  <a:pt x="8327" y="4879"/>
                </a:lnTo>
                <a:lnTo>
                  <a:pt x="8254" y="4879"/>
                </a:lnTo>
                <a:lnTo>
                  <a:pt x="8217" y="4916"/>
                </a:lnTo>
                <a:lnTo>
                  <a:pt x="8180" y="5026"/>
                </a:lnTo>
                <a:lnTo>
                  <a:pt x="8180" y="5136"/>
                </a:lnTo>
                <a:lnTo>
                  <a:pt x="8217" y="5393"/>
                </a:lnTo>
                <a:lnTo>
                  <a:pt x="8364" y="5906"/>
                </a:lnTo>
                <a:lnTo>
                  <a:pt x="8584" y="6567"/>
                </a:lnTo>
                <a:lnTo>
                  <a:pt x="8767" y="7227"/>
                </a:lnTo>
                <a:lnTo>
                  <a:pt x="8731" y="7374"/>
                </a:lnTo>
                <a:lnTo>
                  <a:pt x="8731" y="7447"/>
                </a:lnTo>
                <a:lnTo>
                  <a:pt x="8731" y="7520"/>
                </a:lnTo>
                <a:lnTo>
                  <a:pt x="8804" y="7594"/>
                </a:lnTo>
                <a:lnTo>
                  <a:pt x="8694" y="7740"/>
                </a:lnTo>
                <a:lnTo>
                  <a:pt x="8547" y="7887"/>
                </a:lnTo>
                <a:lnTo>
                  <a:pt x="8401" y="7997"/>
                </a:lnTo>
                <a:lnTo>
                  <a:pt x="8180" y="8107"/>
                </a:lnTo>
                <a:lnTo>
                  <a:pt x="8144" y="8034"/>
                </a:lnTo>
                <a:lnTo>
                  <a:pt x="8144" y="7997"/>
                </a:lnTo>
                <a:lnTo>
                  <a:pt x="8070" y="7961"/>
                </a:lnTo>
                <a:lnTo>
                  <a:pt x="7630" y="6530"/>
                </a:lnTo>
                <a:lnTo>
                  <a:pt x="7337" y="5650"/>
                </a:lnTo>
                <a:lnTo>
                  <a:pt x="7153" y="5283"/>
                </a:lnTo>
                <a:lnTo>
                  <a:pt x="7080" y="5026"/>
                </a:lnTo>
                <a:lnTo>
                  <a:pt x="7080" y="4953"/>
                </a:lnTo>
                <a:lnTo>
                  <a:pt x="7080" y="4879"/>
                </a:lnTo>
                <a:lnTo>
                  <a:pt x="7117" y="4806"/>
                </a:lnTo>
                <a:lnTo>
                  <a:pt x="7153" y="4733"/>
                </a:lnTo>
                <a:lnTo>
                  <a:pt x="7117" y="4659"/>
                </a:lnTo>
                <a:lnTo>
                  <a:pt x="7080" y="4623"/>
                </a:lnTo>
                <a:lnTo>
                  <a:pt x="6860" y="4476"/>
                </a:lnTo>
                <a:lnTo>
                  <a:pt x="6750" y="4439"/>
                </a:lnTo>
                <a:lnTo>
                  <a:pt x="6640" y="4476"/>
                </a:lnTo>
                <a:lnTo>
                  <a:pt x="6603" y="4549"/>
                </a:lnTo>
                <a:lnTo>
                  <a:pt x="6603" y="4623"/>
                </a:lnTo>
                <a:lnTo>
                  <a:pt x="6640" y="4659"/>
                </a:lnTo>
                <a:lnTo>
                  <a:pt x="6677" y="4769"/>
                </a:lnTo>
                <a:lnTo>
                  <a:pt x="6640" y="4879"/>
                </a:lnTo>
                <a:lnTo>
                  <a:pt x="6640" y="5063"/>
                </a:lnTo>
                <a:lnTo>
                  <a:pt x="6713" y="5320"/>
                </a:lnTo>
                <a:lnTo>
                  <a:pt x="6787" y="5576"/>
                </a:lnTo>
                <a:lnTo>
                  <a:pt x="6970" y="6090"/>
                </a:lnTo>
                <a:lnTo>
                  <a:pt x="7667" y="8254"/>
                </a:lnTo>
                <a:lnTo>
                  <a:pt x="7300" y="8254"/>
                </a:lnTo>
                <a:lnTo>
                  <a:pt x="6970" y="8181"/>
                </a:lnTo>
                <a:lnTo>
                  <a:pt x="6970" y="8107"/>
                </a:lnTo>
                <a:lnTo>
                  <a:pt x="6970" y="8034"/>
                </a:lnTo>
                <a:lnTo>
                  <a:pt x="6897" y="7997"/>
                </a:lnTo>
                <a:lnTo>
                  <a:pt x="6530" y="6383"/>
                </a:lnTo>
                <a:lnTo>
                  <a:pt x="6310" y="5503"/>
                </a:lnTo>
                <a:lnTo>
                  <a:pt x="6200" y="5099"/>
                </a:lnTo>
                <a:lnTo>
                  <a:pt x="6090" y="4916"/>
                </a:lnTo>
                <a:lnTo>
                  <a:pt x="5980" y="4733"/>
                </a:lnTo>
                <a:lnTo>
                  <a:pt x="5943" y="4696"/>
                </a:lnTo>
                <a:lnTo>
                  <a:pt x="5906" y="4696"/>
                </a:lnTo>
                <a:lnTo>
                  <a:pt x="5833" y="4733"/>
                </a:lnTo>
                <a:lnTo>
                  <a:pt x="5833" y="4769"/>
                </a:lnTo>
                <a:lnTo>
                  <a:pt x="5796" y="4989"/>
                </a:lnTo>
                <a:lnTo>
                  <a:pt x="5796" y="5173"/>
                </a:lnTo>
                <a:lnTo>
                  <a:pt x="5870" y="5576"/>
                </a:lnTo>
                <a:lnTo>
                  <a:pt x="6053" y="6383"/>
                </a:lnTo>
                <a:lnTo>
                  <a:pt x="6420" y="7887"/>
                </a:lnTo>
                <a:lnTo>
                  <a:pt x="6420" y="7887"/>
                </a:lnTo>
                <a:lnTo>
                  <a:pt x="6163" y="7740"/>
                </a:lnTo>
                <a:lnTo>
                  <a:pt x="5980" y="7520"/>
                </a:lnTo>
                <a:lnTo>
                  <a:pt x="5759" y="7227"/>
                </a:lnTo>
                <a:lnTo>
                  <a:pt x="5576" y="6897"/>
                </a:lnTo>
                <a:lnTo>
                  <a:pt x="5466" y="6567"/>
                </a:lnTo>
                <a:lnTo>
                  <a:pt x="5393" y="6237"/>
                </a:lnTo>
                <a:lnTo>
                  <a:pt x="5246" y="5540"/>
                </a:lnTo>
                <a:lnTo>
                  <a:pt x="5173" y="5209"/>
                </a:lnTo>
                <a:lnTo>
                  <a:pt x="5063" y="4879"/>
                </a:lnTo>
                <a:lnTo>
                  <a:pt x="4916" y="4586"/>
                </a:lnTo>
                <a:lnTo>
                  <a:pt x="4732" y="4366"/>
                </a:lnTo>
                <a:lnTo>
                  <a:pt x="4512" y="4146"/>
                </a:lnTo>
                <a:lnTo>
                  <a:pt x="4292" y="3962"/>
                </a:lnTo>
                <a:lnTo>
                  <a:pt x="4035" y="3816"/>
                </a:lnTo>
                <a:lnTo>
                  <a:pt x="3779" y="3706"/>
                </a:lnTo>
                <a:lnTo>
                  <a:pt x="3485" y="3595"/>
                </a:lnTo>
                <a:lnTo>
                  <a:pt x="3192" y="3522"/>
                </a:lnTo>
                <a:lnTo>
                  <a:pt x="2862" y="3449"/>
                </a:lnTo>
                <a:lnTo>
                  <a:pt x="2128" y="3449"/>
                </a:lnTo>
                <a:lnTo>
                  <a:pt x="1798" y="3522"/>
                </a:lnTo>
                <a:lnTo>
                  <a:pt x="1101" y="3669"/>
                </a:lnTo>
                <a:lnTo>
                  <a:pt x="404" y="3889"/>
                </a:lnTo>
                <a:lnTo>
                  <a:pt x="184" y="3962"/>
                </a:lnTo>
                <a:lnTo>
                  <a:pt x="74" y="4036"/>
                </a:lnTo>
                <a:lnTo>
                  <a:pt x="0" y="4109"/>
                </a:lnTo>
                <a:lnTo>
                  <a:pt x="0" y="4182"/>
                </a:lnTo>
                <a:lnTo>
                  <a:pt x="0" y="4219"/>
                </a:lnTo>
                <a:lnTo>
                  <a:pt x="0" y="4402"/>
                </a:lnTo>
                <a:lnTo>
                  <a:pt x="37" y="4439"/>
                </a:lnTo>
                <a:lnTo>
                  <a:pt x="74" y="4513"/>
                </a:lnTo>
                <a:lnTo>
                  <a:pt x="257" y="4586"/>
                </a:lnTo>
                <a:lnTo>
                  <a:pt x="404" y="4586"/>
                </a:lnTo>
                <a:lnTo>
                  <a:pt x="514" y="4513"/>
                </a:lnTo>
                <a:lnTo>
                  <a:pt x="624" y="4439"/>
                </a:lnTo>
                <a:lnTo>
                  <a:pt x="881" y="4329"/>
                </a:lnTo>
                <a:lnTo>
                  <a:pt x="881" y="4366"/>
                </a:lnTo>
                <a:lnTo>
                  <a:pt x="881" y="4549"/>
                </a:lnTo>
                <a:lnTo>
                  <a:pt x="881" y="4696"/>
                </a:lnTo>
                <a:lnTo>
                  <a:pt x="954" y="5026"/>
                </a:lnTo>
                <a:lnTo>
                  <a:pt x="1211" y="5686"/>
                </a:lnTo>
                <a:lnTo>
                  <a:pt x="1468" y="6493"/>
                </a:lnTo>
                <a:lnTo>
                  <a:pt x="1761" y="7300"/>
                </a:lnTo>
                <a:lnTo>
                  <a:pt x="1798" y="7374"/>
                </a:lnTo>
                <a:lnTo>
                  <a:pt x="1871" y="7447"/>
                </a:lnTo>
                <a:lnTo>
                  <a:pt x="2055" y="7447"/>
                </a:lnTo>
                <a:lnTo>
                  <a:pt x="2128" y="7410"/>
                </a:lnTo>
                <a:lnTo>
                  <a:pt x="2165" y="7337"/>
                </a:lnTo>
                <a:lnTo>
                  <a:pt x="2201" y="7227"/>
                </a:lnTo>
                <a:lnTo>
                  <a:pt x="2201" y="7154"/>
                </a:lnTo>
                <a:lnTo>
                  <a:pt x="1945" y="6383"/>
                </a:lnTo>
                <a:lnTo>
                  <a:pt x="1688" y="5650"/>
                </a:lnTo>
                <a:lnTo>
                  <a:pt x="1468" y="4989"/>
                </a:lnTo>
                <a:lnTo>
                  <a:pt x="1321" y="4696"/>
                </a:lnTo>
                <a:lnTo>
                  <a:pt x="1138" y="4402"/>
                </a:lnTo>
                <a:lnTo>
                  <a:pt x="1211" y="4329"/>
                </a:lnTo>
                <a:lnTo>
                  <a:pt x="1248" y="4329"/>
                </a:lnTo>
                <a:lnTo>
                  <a:pt x="1248" y="4292"/>
                </a:lnTo>
                <a:lnTo>
                  <a:pt x="1211" y="4292"/>
                </a:lnTo>
                <a:lnTo>
                  <a:pt x="1174" y="4256"/>
                </a:lnTo>
                <a:lnTo>
                  <a:pt x="1138" y="4256"/>
                </a:lnTo>
                <a:lnTo>
                  <a:pt x="1504" y="4182"/>
                </a:lnTo>
                <a:lnTo>
                  <a:pt x="1871" y="4109"/>
                </a:lnTo>
                <a:lnTo>
                  <a:pt x="1945" y="4256"/>
                </a:lnTo>
                <a:lnTo>
                  <a:pt x="2055" y="4439"/>
                </a:lnTo>
                <a:lnTo>
                  <a:pt x="2238" y="4879"/>
                </a:lnTo>
                <a:lnTo>
                  <a:pt x="2421" y="5320"/>
                </a:lnTo>
                <a:lnTo>
                  <a:pt x="2495" y="5760"/>
                </a:lnTo>
                <a:lnTo>
                  <a:pt x="2605" y="6200"/>
                </a:lnTo>
                <a:lnTo>
                  <a:pt x="2715" y="6420"/>
                </a:lnTo>
                <a:lnTo>
                  <a:pt x="2788" y="6603"/>
                </a:lnTo>
                <a:lnTo>
                  <a:pt x="2935" y="6787"/>
                </a:lnTo>
                <a:lnTo>
                  <a:pt x="3082" y="6933"/>
                </a:lnTo>
                <a:lnTo>
                  <a:pt x="3228" y="6970"/>
                </a:lnTo>
                <a:lnTo>
                  <a:pt x="3302" y="6933"/>
                </a:lnTo>
                <a:lnTo>
                  <a:pt x="3375" y="6860"/>
                </a:lnTo>
                <a:lnTo>
                  <a:pt x="3375" y="6750"/>
                </a:lnTo>
                <a:lnTo>
                  <a:pt x="3302" y="6530"/>
                </a:lnTo>
                <a:lnTo>
                  <a:pt x="3192" y="6347"/>
                </a:lnTo>
                <a:lnTo>
                  <a:pt x="3082" y="6126"/>
                </a:lnTo>
                <a:lnTo>
                  <a:pt x="3008" y="5943"/>
                </a:lnTo>
                <a:lnTo>
                  <a:pt x="2898" y="5503"/>
                </a:lnTo>
                <a:lnTo>
                  <a:pt x="2788" y="5063"/>
                </a:lnTo>
                <a:lnTo>
                  <a:pt x="2605" y="4549"/>
                </a:lnTo>
                <a:lnTo>
                  <a:pt x="2458" y="4292"/>
                </a:lnTo>
                <a:lnTo>
                  <a:pt x="2311" y="4036"/>
                </a:lnTo>
                <a:lnTo>
                  <a:pt x="2752" y="4036"/>
                </a:lnTo>
                <a:lnTo>
                  <a:pt x="3192" y="4109"/>
                </a:lnTo>
                <a:lnTo>
                  <a:pt x="3192" y="4219"/>
                </a:lnTo>
                <a:lnTo>
                  <a:pt x="3228" y="4366"/>
                </a:lnTo>
                <a:lnTo>
                  <a:pt x="3302" y="4623"/>
                </a:lnTo>
                <a:lnTo>
                  <a:pt x="3522" y="5063"/>
                </a:lnTo>
                <a:lnTo>
                  <a:pt x="3779" y="5833"/>
                </a:lnTo>
                <a:lnTo>
                  <a:pt x="3852" y="5943"/>
                </a:lnTo>
                <a:lnTo>
                  <a:pt x="3889" y="6016"/>
                </a:lnTo>
                <a:lnTo>
                  <a:pt x="3962" y="6090"/>
                </a:lnTo>
                <a:lnTo>
                  <a:pt x="4109" y="6126"/>
                </a:lnTo>
                <a:lnTo>
                  <a:pt x="4146" y="6090"/>
                </a:lnTo>
                <a:lnTo>
                  <a:pt x="4219" y="6053"/>
                </a:lnTo>
                <a:lnTo>
                  <a:pt x="4292" y="5943"/>
                </a:lnTo>
                <a:lnTo>
                  <a:pt x="4292" y="5796"/>
                </a:lnTo>
                <a:lnTo>
                  <a:pt x="4256" y="5686"/>
                </a:lnTo>
                <a:lnTo>
                  <a:pt x="4182" y="5540"/>
                </a:lnTo>
                <a:lnTo>
                  <a:pt x="3852" y="4659"/>
                </a:lnTo>
                <a:lnTo>
                  <a:pt x="3669" y="4292"/>
                </a:lnTo>
                <a:lnTo>
                  <a:pt x="4035" y="4513"/>
                </a:lnTo>
                <a:lnTo>
                  <a:pt x="4182" y="4623"/>
                </a:lnTo>
                <a:lnTo>
                  <a:pt x="4329" y="4769"/>
                </a:lnTo>
                <a:lnTo>
                  <a:pt x="4439" y="4953"/>
                </a:lnTo>
                <a:lnTo>
                  <a:pt x="4512" y="5136"/>
                </a:lnTo>
                <a:lnTo>
                  <a:pt x="4659" y="5540"/>
                </a:lnTo>
                <a:lnTo>
                  <a:pt x="4806" y="6347"/>
                </a:lnTo>
                <a:lnTo>
                  <a:pt x="4842" y="6640"/>
                </a:lnTo>
                <a:lnTo>
                  <a:pt x="4952" y="6933"/>
                </a:lnTo>
                <a:lnTo>
                  <a:pt x="5063" y="7190"/>
                </a:lnTo>
                <a:lnTo>
                  <a:pt x="5209" y="7447"/>
                </a:lnTo>
                <a:lnTo>
                  <a:pt x="5393" y="7704"/>
                </a:lnTo>
                <a:lnTo>
                  <a:pt x="5576" y="7924"/>
                </a:lnTo>
                <a:lnTo>
                  <a:pt x="5759" y="8144"/>
                </a:lnTo>
                <a:lnTo>
                  <a:pt x="5980" y="8327"/>
                </a:lnTo>
                <a:lnTo>
                  <a:pt x="6236" y="8474"/>
                </a:lnTo>
                <a:lnTo>
                  <a:pt x="6493" y="8621"/>
                </a:lnTo>
                <a:lnTo>
                  <a:pt x="6750" y="8694"/>
                </a:lnTo>
                <a:lnTo>
                  <a:pt x="7043" y="8768"/>
                </a:lnTo>
                <a:lnTo>
                  <a:pt x="7300" y="8804"/>
                </a:lnTo>
                <a:lnTo>
                  <a:pt x="7924" y="8804"/>
                </a:lnTo>
                <a:lnTo>
                  <a:pt x="8217" y="8694"/>
                </a:lnTo>
                <a:lnTo>
                  <a:pt x="8511" y="8621"/>
                </a:lnTo>
                <a:lnTo>
                  <a:pt x="8731" y="8474"/>
                </a:lnTo>
                <a:lnTo>
                  <a:pt x="8951" y="8291"/>
                </a:lnTo>
                <a:lnTo>
                  <a:pt x="9171" y="8107"/>
                </a:lnTo>
                <a:lnTo>
                  <a:pt x="9354" y="7887"/>
                </a:lnTo>
                <a:lnTo>
                  <a:pt x="9464" y="7667"/>
                </a:lnTo>
                <a:lnTo>
                  <a:pt x="9611" y="7410"/>
                </a:lnTo>
                <a:lnTo>
                  <a:pt x="9684" y="7117"/>
                </a:lnTo>
                <a:lnTo>
                  <a:pt x="9721" y="6787"/>
                </a:lnTo>
                <a:lnTo>
                  <a:pt x="9758" y="6457"/>
                </a:lnTo>
                <a:lnTo>
                  <a:pt x="9721" y="6090"/>
                </a:lnTo>
                <a:lnTo>
                  <a:pt x="9684" y="5760"/>
                </a:lnTo>
                <a:lnTo>
                  <a:pt x="9538" y="5063"/>
                </a:lnTo>
                <a:lnTo>
                  <a:pt x="9354" y="4366"/>
                </a:lnTo>
                <a:lnTo>
                  <a:pt x="9024" y="2788"/>
                </a:lnTo>
                <a:lnTo>
                  <a:pt x="8951" y="2422"/>
                </a:lnTo>
                <a:lnTo>
                  <a:pt x="8951" y="2238"/>
                </a:lnTo>
                <a:lnTo>
                  <a:pt x="8951" y="2055"/>
                </a:lnTo>
                <a:lnTo>
                  <a:pt x="9024" y="2348"/>
                </a:lnTo>
                <a:lnTo>
                  <a:pt x="9098" y="2568"/>
                </a:lnTo>
                <a:lnTo>
                  <a:pt x="9244" y="2788"/>
                </a:lnTo>
                <a:lnTo>
                  <a:pt x="9391" y="3009"/>
                </a:lnTo>
                <a:lnTo>
                  <a:pt x="9501" y="3082"/>
                </a:lnTo>
                <a:lnTo>
                  <a:pt x="9611" y="3119"/>
                </a:lnTo>
                <a:lnTo>
                  <a:pt x="9684" y="3119"/>
                </a:lnTo>
                <a:lnTo>
                  <a:pt x="9758" y="3082"/>
                </a:lnTo>
                <a:lnTo>
                  <a:pt x="9794" y="3045"/>
                </a:lnTo>
                <a:lnTo>
                  <a:pt x="9831" y="2972"/>
                </a:lnTo>
                <a:lnTo>
                  <a:pt x="9758" y="2788"/>
                </a:lnTo>
                <a:lnTo>
                  <a:pt x="9648" y="2605"/>
                </a:lnTo>
                <a:lnTo>
                  <a:pt x="9464" y="2275"/>
                </a:lnTo>
                <a:lnTo>
                  <a:pt x="9318" y="1908"/>
                </a:lnTo>
                <a:lnTo>
                  <a:pt x="9244" y="1725"/>
                </a:lnTo>
                <a:lnTo>
                  <a:pt x="9134" y="1541"/>
                </a:lnTo>
                <a:lnTo>
                  <a:pt x="9171" y="1505"/>
                </a:lnTo>
                <a:lnTo>
                  <a:pt x="9354" y="1358"/>
                </a:lnTo>
                <a:lnTo>
                  <a:pt x="9538" y="1248"/>
                </a:lnTo>
                <a:lnTo>
                  <a:pt x="9978" y="1101"/>
                </a:lnTo>
                <a:lnTo>
                  <a:pt x="10051" y="1395"/>
                </a:lnTo>
                <a:lnTo>
                  <a:pt x="10125" y="1688"/>
                </a:lnTo>
                <a:lnTo>
                  <a:pt x="10345" y="2238"/>
                </a:lnTo>
                <a:lnTo>
                  <a:pt x="10418" y="2495"/>
                </a:lnTo>
                <a:lnTo>
                  <a:pt x="10491" y="2825"/>
                </a:lnTo>
                <a:lnTo>
                  <a:pt x="10565" y="2972"/>
                </a:lnTo>
                <a:lnTo>
                  <a:pt x="10638" y="3082"/>
                </a:lnTo>
                <a:lnTo>
                  <a:pt x="10748" y="3192"/>
                </a:lnTo>
                <a:lnTo>
                  <a:pt x="10858" y="3229"/>
                </a:lnTo>
                <a:lnTo>
                  <a:pt x="10968" y="3229"/>
                </a:lnTo>
                <a:lnTo>
                  <a:pt x="11042" y="3192"/>
                </a:lnTo>
                <a:lnTo>
                  <a:pt x="11115" y="3119"/>
                </a:lnTo>
                <a:lnTo>
                  <a:pt x="11115" y="3009"/>
                </a:lnTo>
                <a:lnTo>
                  <a:pt x="11115" y="2972"/>
                </a:lnTo>
                <a:lnTo>
                  <a:pt x="11078" y="2899"/>
                </a:lnTo>
                <a:lnTo>
                  <a:pt x="11005" y="2825"/>
                </a:lnTo>
                <a:lnTo>
                  <a:pt x="10932" y="2642"/>
                </a:lnTo>
                <a:lnTo>
                  <a:pt x="10895" y="2458"/>
                </a:lnTo>
                <a:lnTo>
                  <a:pt x="10675" y="1835"/>
                </a:lnTo>
                <a:lnTo>
                  <a:pt x="10528" y="1395"/>
                </a:lnTo>
                <a:lnTo>
                  <a:pt x="10418" y="1174"/>
                </a:lnTo>
                <a:lnTo>
                  <a:pt x="10308" y="991"/>
                </a:lnTo>
                <a:lnTo>
                  <a:pt x="10455" y="918"/>
                </a:lnTo>
                <a:lnTo>
                  <a:pt x="11005" y="734"/>
                </a:lnTo>
                <a:lnTo>
                  <a:pt x="11152" y="1174"/>
                </a:lnTo>
                <a:lnTo>
                  <a:pt x="11298" y="1615"/>
                </a:lnTo>
                <a:lnTo>
                  <a:pt x="11555" y="2348"/>
                </a:lnTo>
                <a:lnTo>
                  <a:pt x="11702" y="2678"/>
                </a:lnTo>
                <a:lnTo>
                  <a:pt x="11775" y="2788"/>
                </a:lnTo>
                <a:lnTo>
                  <a:pt x="11922" y="2899"/>
                </a:lnTo>
                <a:lnTo>
                  <a:pt x="11959" y="2935"/>
                </a:lnTo>
                <a:lnTo>
                  <a:pt x="12032" y="2899"/>
                </a:lnTo>
                <a:lnTo>
                  <a:pt x="12069" y="2899"/>
                </a:lnTo>
                <a:lnTo>
                  <a:pt x="12105" y="2825"/>
                </a:lnTo>
                <a:lnTo>
                  <a:pt x="12142" y="2715"/>
                </a:lnTo>
                <a:lnTo>
                  <a:pt x="12142" y="2568"/>
                </a:lnTo>
                <a:lnTo>
                  <a:pt x="12069" y="2275"/>
                </a:lnTo>
                <a:lnTo>
                  <a:pt x="11812" y="1688"/>
                </a:lnTo>
                <a:lnTo>
                  <a:pt x="11592" y="1101"/>
                </a:lnTo>
                <a:lnTo>
                  <a:pt x="11445" y="698"/>
                </a:lnTo>
                <a:lnTo>
                  <a:pt x="11372" y="588"/>
                </a:lnTo>
                <a:lnTo>
                  <a:pt x="11665" y="441"/>
                </a:lnTo>
                <a:lnTo>
                  <a:pt x="11922" y="294"/>
                </a:lnTo>
                <a:lnTo>
                  <a:pt x="12105" y="147"/>
                </a:lnTo>
                <a:lnTo>
                  <a:pt x="12142" y="111"/>
                </a:lnTo>
                <a:lnTo>
                  <a:pt x="12142" y="74"/>
                </a:lnTo>
                <a:lnTo>
                  <a:pt x="12105" y="37"/>
                </a:lnTo>
                <a:lnTo>
                  <a:pt x="12069" y="1"/>
                </a:lnTo>
                <a:close/>
                <a:moveTo>
                  <a:pt x="4072" y="7080"/>
                </a:moveTo>
                <a:lnTo>
                  <a:pt x="4035" y="7117"/>
                </a:lnTo>
                <a:lnTo>
                  <a:pt x="3999" y="7154"/>
                </a:lnTo>
                <a:lnTo>
                  <a:pt x="3999" y="7337"/>
                </a:lnTo>
                <a:lnTo>
                  <a:pt x="3999" y="7557"/>
                </a:lnTo>
                <a:lnTo>
                  <a:pt x="4072" y="7961"/>
                </a:lnTo>
                <a:lnTo>
                  <a:pt x="4219" y="8327"/>
                </a:lnTo>
                <a:lnTo>
                  <a:pt x="4366" y="8731"/>
                </a:lnTo>
                <a:lnTo>
                  <a:pt x="4439" y="8804"/>
                </a:lnTo>
                <a:lnTo>
                  <a:pt x="4182" y="8988"/>
                </a:lnTo>
                <a:lnTo>
                  <a:pt x="3889" y="9098"/>
                </a:lnTo>
                <a:lnTo>
                  <a:pt x="3852" y="8951"/>
                </a:lnTo>
                <a:lnTo>
                  <a:pt x="3815" y="8804"/>
                </a:lnTo>
                <a:lnTo>
                  <a:pt x="3669" y="8511"/>
                </a:lnTo>
                <a:lnTo>
                  <a:pt x="3522" y="8071"/>
                </a:lnTo>
                <a:lnTo>
                  <a:pt x="3449" y="7887"/>
                </a:lnTo>
                <a:lnTo>
                  <a:pt x="3339" y="7667"/>
                </a:lnTo>
                <a:lnTo>
                  <a:pt x="3228" y="7630"/>
                </a:lnTo>
                <a:lnTo>
                  <a:pt x="3155" y="7630"/>
                </a:lnTo>
                <a:lnTo>
                  <a:pt x="3045" y="7704"/>
                </a:lnTo>
                <a:lnTo>
                  <a:pt x="3045" y="7777"/>
                </a:lnTo>
                <a:lnTo>
                  <a:pt x="3082" y="7997"/>
                </a:lnTo>
                <a:lnTo>
                  <a:pt x="3118" y="8217"/>
                </a:lnTo>
                <a:lnTo>
                  <a:pt x="3265" y="8658"/>
                </a:lnTo>
                <a:lnTo>
                  <a:pt x="3339" y="8951"/>
                </a:lnTo>
                <a:lnTo>
                  <a:pt x="3412" y="9098"/>
                </a:lnTo>
                <a:lnTo>
                  <a:pt x="3485" y="9244"/>
                </a:lnTo>
                <a:lnTo>
                  <a:pt x="2825" y="9428"/>
                </a:lnTo>
                <a:lnTo>
                  <a:pt x="2788" y="9281"/>
                </a:lnTo>
                <a:lnTo>
                  <a:pt x="2642" y="8768"/>
                </a:lnTo>
                <a:lnTo>
                  <a:pt x="2532" y="8547"/>
                </a:lnTo>
                <a:lnTo>
                  <a:pt x="2385" y="8327"/>
                </a:lnTo>
                <a:lnTo>
                  <a:pt x="2385" y="8254"/>
                </a:lnTo>
                <a:lnTo>
                  <a:pt x="2385" y="8217"/>
                </a:lnTo>
                <a:lnTo>
                  <a:pt x="2421" y="8181"/>
                </a:lnTo>
                <a:lnTo>
                  <a:pt x="2421" y="8144"/>
                </a:lnTo>
                <a:lnTo>
                  <a:pt x="2421" y="8107"/>
                </a:lnTo>
                <a:lnTo>
                  <a:pt x="2385" y="8107"/>
                </a:lnTo>
                <a:lnTo>
                  <a:pt x="2275" y="8144"/>
                </a:lnTo>
                <a:lnTo>
                  <a:pt x="2128" y="8144"/>
                </a:lnTo>
                <a:lnTo>
                  <a:pt x="2055" y="8181"/>
                </a:lnTo>
                <a:lnTo>
                  <a:pt x="2018" y="8254"/>
                </a:lnTo>
                <a:lnTo>
                  <a:pt x="1981" y="8327"/>
                </a:lnTo>
                <a:lnTo>
                  <a:pt x="1981" y="8401"/>
                </a:lnTo>
                <a:lnTo>
                  <a:pt x="2165" y="8841"/>
                </a:lnTo>
                <a:lnTo>
                  <a:pt x="2348" y="9318"/>
                </a:lnTo>
                <a:lnTo>
                  <a:pt x="2385" y="9575"/>
                </a:lnTo>
                <a:lnTo>
                  <a:pt x="1945" y="9685"/>
                </a:lnTo>
                <a:lnTo>
                  <a:pt x="1871" y="9721"/>
                </a:lnTo>
                <a:lnTo>
                  <a:pt x="1798" y="9795"/>
                </a:lnTo>
                <a:lnTo>
                  <a:pt x="1798" y="9868"/>
                </a:lnTo>
                <a:lnTo>
                  <a:pt x="1761" y="9941"/>
                </a:lnTo>
                <a:lnTo>
                  <a:pt x="1798" y="10015"/>
                </a:lnTo>
                <a:lnTo>
                  <a:pt x="1835" y="10088"/>
                </a:lnTo>
                <a:lnTo>
                  <a:pt x="1908" y="10161"/>
                </a:lnTo>
                <a:lnTo>
                  <a:pt x="1981" y="10198"/>
                </a:lnTo>
                <a:lnTo>
                  <a:pt x="2275" y="10198"/>
                </a:lnTo>
                <a:lnTo>
                  <a:pt x="2385" y="10125"/>
                </a:lnTo>
                <a:lnTo>
                  <a:pt x="2495" y="10088"/>
                </a:lnTo>
                <a:lnTo>
                  <a:pt x="2532" y="10051"/>
                </a:lnTo>
                <a:lnTo>
                  <a:pt x="2568" y="10088"/>
                </a:lnTo>
                <a:lnTo>
                  <a:pt x="2605" y="10125"/>
                </a:lnTo>
                <a:lnTo>
                  <a:pt x="2678" y="10125"/>
                </a:lnTo>
                <a:lnTo>
                  <a:pt x="2788" y="10088"/>
                </a:lnTo>
                <a:lnTo>
                  <a:pt x="2825" y="9978"/>
                </a:lnTo>
                <a:lnTo>
                  <a:pt x="3265" y="9868"/>
                </a:lnTo>
                <a:lnTo>
                  <a:pt x="3742" y="9721"/>
                </a:lnTo>
                <a:lnTo>
                  <a:pt x="4146" y="9575"/>
                </a:lnTo>
                <a:lnTo>
                  <a:pt x="4549" y="9354"/>
                </a:lnTo>
                <a:lnTo>
                  <a:pt x="4732" y="9208"/>
                </a:lnTo>
                <a:lnTo>
                  <a:pt x="4879" y="9061"/>
                </a:lnTo>
                <a:lnTo>
                  <a:pt x="5026" y="8841"/>
                </a:lnTo>
                <a:lnTo>
                  <a:pt x="5136" y="8621"/>
                </a:lnTo>
                <a:lnTo>
                  <a:pt x="5209" y="8401"/>
                </a:lnTo>
                <a:lnTo>
                  <a:pt x="5173" y="8181"/>
                </a:lnTo>
                <a:lnTo>
                  <a:pt x="5099" y="7997"/>
                </a:lnTo>
                <a:lnTo>
                  <a:pt x="5026" y="7887"/>
                </a:lnTo>
                <a:lnTo>
                  <a:pt x="4952" y="7814"/>
                </a:lnTo>
                <a:lnTo>
                  <a:pt x="4842" y="7814"/>
                </a:lnTo>
                <a:lnTo>
                  <a:pt x="4806" y="7851"/>
                </a:lnTo>
                <a:lnTo>
                  <a:pt x="4806" y="7887"/>
                </a:lnTo>
                <a:lnTo>
                  <a:pt x="4732" y="8327"/>
                </a:lnTo>
                <a:lnTo>
                  <a:pt x="4512" y="7667"/>
                </a:lnTo>
                <a:lnTo>
                  <a:pt x="4366" y="7374"/>
                </a:lnTo>
                <a:lnTo>
                  <a:pt x="4182" y="7117"/>
                </a:lnTo>
                <a:lnTo>
                  <a:pt x="4146" y="7080"/>
                </a:lnTo>
                <a:close/>
              </a:path>
            </a:pathLst>
          </a:custGeom>
          <a:solidFill>
            <a:srgbClr val="A4C2F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A4C2F4"/>
              </a:solidFill>
              <a:latin typeface="Arial"/>
              <a:ea typeface="Arial"/>
              <a:cs typeface="Arial"/>
              <a:sym typeface="Arial"/>
            </a:endParaRPr>
          </a:p>
        </p:txBody>
      </p:sp>
      <p:sp>
        <p:nvSpPr>
          <p:cNvPr id="979" name="Google Shape;979;p43"/>
          <p:cNvSpPr/>
          <p:nvPr/>
        </p:nvSpPr>
        <p:spPr>
          <a:xfrm>
            <a:off x="8963979" y="1338718"/>
            <a:ext cx="180033" cy="373539"/>
          </a:xfrm>
          <a:custGeom>
            <a:avLst/>
            <a:gdLst/>
            <a:ahLst/>
            <a:cxnLst/>
            <a:rect l="l" t="t" r="r" b="b"/>
            <a:pathLst>
              <a:path w="6347" h="13169" extrusionOk="0">
                <a:moveTo>
                  <a:pt x="588" y="330"/>
                </a:moveTo>
                <a:lnTo>
                  <a:pt x="808" y="367"/>
                </a:lnTo>
                <a:lnTo>
                  <a:pt x="1028" y="440"/>
                </a:lnTo>
                <a:lnTo>
                  <a:pt x="1211" y="550"/>
                </a:lnTo>
                <a:lnTo>
                  <a:pt x="1395" y="734"/>
                </a:lnTo>
                <a:lnTo>
                  <a:pt x="1578" y="917"/>
                </a:lnTo>
                <a:lnTo>
                  <a:pt x="1688" y="1101"/>
                </a:lnTo>
                <a:lnTo>
                  <a:pt x="1798" y="1321"/>
                </a:lnTo>
                <a:lnTo>
                  <a:pt x="1908" y="1541"/>
                </a:lnTo>
                <a:lnTo>
                  <a:pt x="1982" y="1761"/>
                </a:lnTo>
                <a:lnTo>
                  <a:pt x="2018" y="2018"/>
                </a:lnTo>
                <a:lnTo>
                  <a:pt x="2018" y="2458"/>
                </a:lnTo>
                <a:lnTo>
                  <a:pt x="2018" y="2495"/>
                </a:lnTo>
                <a:lnTo>
                  <a:pt x="1982" y="2421"/>
                </a:lnTo>
                <a:lnTo>
                  <a:pt x="1762" y="1944"/>
                </a:lnTo>
                <a:lnTo>
                  <a:pt x="1615" y="1724"/>
                </a:lnTo>
                <a:lnTo>
                  <a:pt x="1432" y="1504"/>
                </a:lnTo>
                <a:lnTo>
                  <a:pt x="1395" y="1467"/>
                </a:lnTo>
                <a:lnTo>
                  <a:pt x="1322" y="1467"/>
                </a:lnTo>
                <a:lnTo>
                  <a:pt x="1285" y="1504"/>
                </a:lnTo>
                <a:lnTo>
                  <a:pt x="1285" y="1578"/>
                </a:lnTo>
                <a:lnTo>
                  <a:pt x="1322" y="1834"/>
                </a:lnTo>
                <a:lnTo>
                  <a:pt x="1395" y="2128"/>
                </a:lnTo>
                <a:lnTo>
                  <a:pt x="1615" y="2641"/>
                </a:lnTo>
                <a:lnTo>
                  <a:pt x="1725" y="2935"/>
                </a:lnTo>
                <a:lnTo>
                  <a:pt x="1615" y="2861"/>
                </a:lnTo>
                <a:lnTo>
                  <a:pt x="1468" y="2715"/>
                </a:lnTo>
                <a:lnTo>
                  <a:pt x="1248" y="2348"/>
                </a:lnTo>
                <a:lnTo>
                  <a:pt x="1065" y="1981"/>
                </a:lnTo>
                <a:lnTo>
                  <a:pt x="955" y="1724"/>
                </a:lnTo>
                <a:lnTo>
                  <a:pt x="845" y="1394"/>
                </a:lnTo>
                <a:lnTo>
                  <a:pt x="735" y="1027"/>
                </a:lnTo>
                <a:lnTo>
                  <a:pt x="661" y="697"/>
                </a:lnTo>
                <a:lnTo>
                  <a:pt x="588" y="330"/>
                </a:lnTo>
                <a:close/>
                <a:moveTo>
                  <a:pt x="3706" y="2825"/>
                </a:moveTo>
                <a:lnTo>
                  <a:pt x="3926" y="2861"/>
                </a:lnTo>
                <a:lnTo>
                  <a:pt x="4109" y="2935"/>
                </a:lnTo>
                <a:lnTo>
                  <a:pt x="4733" y="3118"/>
                </a:lnTo>
                <a:lnTo>
                  <a:pt x="4990" y="3228"/>
                </a:lnTo>
                <a:lnTo>
                  <a:pt x="5283" y="3375"/>
                </a:lnTo>
                <a:lnTo>
                  <a:pt x="5503" y="3522"/>
                </a:lnTo>
                <a:lnTo>
                  <a:pt x="5687" y="3668"/>
                </a:lnTo>
                <a:lnTo>
                  <a:pt x="5687" y="3668"/>
                </a:lnTo>
                <a:lnTo>
                  <a:pt x="5540" y="3632"/>
                </a:lnTo>
                <a:lnTo>
                  <a:pt x="5467" y="3632"/>
                </a:lnTo>
                <a:lnTo>
                  <a:pt x="5393" y="3705"/>
                </a:lnTo>
                <a:lnTo>
                  <a:pt x="5356" y="3778"/>
                </a:lnTo>
                <a:lnTo>
                  <a:pt x="5393" y="3888"/>
                </a:lnTo>
                <a:lnTo>
                  <a:pt x="5026" y="4035"/>
                </a:lnTo>
                <a:lnTo>
                  <a:pt x="4660" y="4109"/>
                </a:lnTo>
                <a:lnTo>
                  <a:pt x="4293" y="4182"/>
                </a:lnTo>
                <a:lnTo>
                  <a:pt x="3889" y="4182"/>
                </a:lnTo>
                <a:lnTo>
                  <a:pt x="3449" y="4109"/>
                </a:lnTo>
                <a:lnTo>
                  <a:pt x="3046" y="3999"/>
                </a:lnTo>
                <a:lnTo>
                  <a:pt x="2862" y="3925"/>
                </a:lnTo>
                <a:lnTo>
                  <a:pt x="2642" y="3815"/>
                </a:lnTo>
                <a:lnTo>
                  <a:pt x="2459" y="3668"/>
                </a:lnTo>
                <a:lnTo>
                  <a:pt x="2349" y="3595"/>
                </a:lnTo>
                <a:lnTo>
                  <a:pt x="2312" y="3522"/>
                </a:lnTo>
                <a:lnTo>
                  <a:pt x="2532" y="3668"/>
                </a:lnTo>
                <a:lnTo>
                  <a:pt x="2789" y="3815"/>
                </a:lnTo>
                <a:lnTo>
                  <a:pt x="3046" y="3888"/>
                </a:lnTo>
                <a:lnTo>
                  <a:pt x="3339" y="3999"/>
                </a:lnTo>
                <a:lnTo>
                  <a:pt x="3596" y="4035"/>
                </a:lnTo>
                <a:lnTo>
                  <a:pt x="3889" y="4109"/>
                </a:lnTo>
                <a:lnTo>
                  <a:pt x="4073" y="4109"/>
                </a:lnTo>
                <a:lnTo>
                  <a:pt x="4183" y="4072"/>
                </a:lnTo>
                <a:lnTo>
                  <a:pt x="4329" y="4035"/>
                </a:lnTo>
                <a:lnTo>
                  <a:pt x="4439" y="3962"/>
                </a:lnTo>
                <a:lnTo>
                  <a:pt x="4476" y="3888"/>
                </a:lnTo>
                <a:lnTo>
                  <a:pt x="4439" y="3778"/>
                </a:lnTo>
                <a:lnTo>
                  <a:pt x="4329" y="3705"/>
                </a:lnTo>
                <a:lnTo>
                  <a:pt x="4219" y="3632"/>
                </a:lnTo>
                <a:lnTo>
                  <a:pt x="3963" y="3595"/>
                </a:lnTo>
                <a:lnTo>
                  <a:pt x="3706" y="3558"/>
                </a:lnTo>
                <a:lnTo>
                  <a:pt x="3449" y="3522"/>
                </a:lnTo>
                <a:lnTo>
                  <a:pt x="2715" y="3338"/>
                </a:lnTo>
                <a:lnTo>
                  <a:pt x="2862" y="3228"/>
                </a:lnTo>
                <a:lnTo>
                  <a:pt x="3082" y="3081"/>
                </a:lnTo>
                <a:lnTo>
                  <a:pt x="3302" y="2935"/>
                </a:lnTo>
                <a:lnTo>
                  <a:pt x="3486" y="2861"/>
                </a:lnTo>
                <a:lnTo>
                  <a:pt x="3706" y="2825"/>
                </a:lnTo>
                <a:close/>
                <a:moveTo>
                  <a:pt x="1285" y="5686"/>
                </a:moveTo>
                <a:lnTo>
                  <a:pt x="1725" y="5723"/>
                </a:lnTo>
                <a:lnTo>
                  <a:pt x="1762" y="5723"/>
                </a:lnTo>
                <a:lnTo>
                  <a:pt x="1835" y="5869"/>
                </a:lnTo>
                <a:lnTo>
                  <a:pt x="1908" y="5943"/>
                </a:lnTo>
                <a:lnTo>
                  <a:pt x="2018" y="5943"/>
                </a:lnTo>
                <a:lnTo>
                  <a:pt x="2129" y="5869"/>
                </a:lnTo>
                <a:lnTo>
                  <a:pt x="2165" y="5759"/>
                </a:lnTo>
                <a:lnTo>
                  <a:pt x="2642" y="5796"/>
                </a:lnTo>
                <a:lnTo>
                  <a:pt x="3082" y="5796"/>
                </a:lnTo>
                <a:lnTo>
                  <a:pt x="3339" y="5833"/>
                </a:lnTo>
                <a:lnTo>
                  <a:pt x="3522" y="5869"/>
                </a:lnTo>
                <a:lnTo>
                  <a:pt x="3522" y="6016"/>
                </a:lnTo>
                <a:lnTo>
                  <a:pt x="3376" y="5979"/>
                </a:lnTo>
                <a:lnTo>
                  <a:pt x="3266" y="6016"/>
                </a:lnTo>
                <a:lnTo>
                  <a:pt x="3119" y="6089"/>
                </a:lnTo>
                <a:lnTo>
                  <a:pt x="3082" y="6163"/>
                </a:lnTo>
                <a:lnTo>
                  <a:pt x="3082" y="6236"/>
                </a:lnTo>
                <a:lnTo>
                  <a:pt x="2752" y="6236"/>
                </a:lnTo>
                <a:lnTo>
                  <a:pt x="1322" y="6163"/>
                </a:lnTo>
                <a:lnTo>
                  <a:pt x="808" y="6089"/>
                </a:lnTo>
                <a:lnTo>
                  <a:pt x="515" y="6053"/>
                </a:lnTo>
                <a:lnTo>
                  <a:pt x="258" y="6089"/>
                </a:lnTo>
                <a:lnTo>
                  <a:pt x="368" y="5943"/>
                </a:lnTo>
                <a:lnTo>
                  <a:pt x="515" y="5833"/>
                </a:lnTo>
                <a:lnTo>
                  <a:pt x="661" y="5723"/>
                </a:lnTo>
                <a:lnTo>
                  <a:pt x="808" y="5686"/>
                </a:lnTo>
                <a:close/>
                <a:moveTo>
                  <a:pt x="2239" y="6676"/>
                </a:moveTo>
                <a:lnTo>
                  <a:pt x="3009" y="6713"/>
                </a:lnTo>
                <a:lnTo>
                  <a:pt x="3156" y="6750"/>
                </a:lnTo>
                <a:lnTo>
                  <a:pt x="3156" y="7997"/>
                </a:lnTo>
                <a:lnTo>
                  <a:pt x="3119" y="9244"/>
                </a:lnTo>
                <a:lnTo>
                  <a:pt x="2422" y="9354"/>
                </a:lnTo>
                <a:lnTo>
                  <a:pt x="2422" y="8951"/>
                </a:lnTo>
                <a:lnTo>
                  <a:pt x="2312" y="7630"/>
                </a:lnTo>
                <a:lnTo>
                  <a:pt x="2275" y="6933"/>
                </a:lnTo>
                <a:lnTo>
                  <a:pt x="2239" y="6676"/>
                </a:lnTo>
                <a:close/>
                <a:moveTo>
                  <a:pt x="1065" y="6566"/>
                </a:moveTo>
                <a:lnTo>
                  <a:pt x="1872" y="6676"/>
                </a:lnTo>
                <a:lnTo>
                  <a:pt x="1835" y="6786"/>
                </a:lnTo>
                <a:lnTo>
                  <a:pt x="1835" y="6933"/>
                </a:lnTo>
                <a:lnTo>
                  <a:pt x="1872" y="7226"/>
                </a:lnTo>
                <a:lnTo>
                  <a:pt x="1945" y="8804"/>
                </a:lnTo>
                <a:lnTo>
                  <a:pt x="1982" y="9391"/>
                </a:lnTo>
                <a:lnTo>
                  <a:pt x="1542" y="9391"/>
                </a:lnTo>
                <a:lnTo>
                  <a:pt x="1101" y="9427"/>
                </a:lnTo>
                <a:lnTo>
                  <a:pt x="1028" y="8254"/>
                </a:lnTo>
                <a:lnTo>
                  <a:pt x="955" y="7410"/>
                </a:lnTo>
                <a:lnTo>
                  <a:pt x="918" y="6970"/>
                </a:lnTo>
                <a:lnTo>
                  <a:pt x="808" y="6566"/>
                </a:lnTo>
                <a:close/>
                <a:moveTo>
                  <a:pt x="3082" y="9721"/>
                </a:moveTo>
                <a:lnTo>
                  <a:pt x="3009" y="10454"/>
                </a:lnTo>
                <a:lnTo>
                  <a:pt x="2972" y="10454"/>
                </a:lnTo>
                <a:lnTo>
                  <a:pt x="2862" y="10418"/>
                </a:lnTo>
                <a:lnTo>
                  <a:pt x="2752" y="10418"/>
                </a:lnTo>
                <a:lnTo>
                  <a:pt x="2605" y="10454"/>
                </a:lnTo>
                <a:lnTo>
                  <a:pt x="2495" y="10528"/>
                </a:lnTo>
                <a:lnTo>
                  <a:pt x="2495" y="10418"/>
                </a:lnTo>
                <a:lnTo>
                  <a:pt x="2459" y="9831"/>
                </a:lnTo>
                <a:lnTo>
                  <a:pt x="2789" y="9794"/>
                </a:lnTo>
                <a:lnTo>
                  <a:pt x="3082" y="9721"/>
                </a:lnTo>
                <a:close/>
                <a:moveTo>
                  <a:pt x="1138" y="9758"/>
                </a:moveTo>
                <a:lnTo>
                  <a:pt x="1358" y="9831"/>
                </a:lnTo>
                <a:lnTo>
                  <a:pt x="1542" y="9831"/>
                </a:lnTo>
                <a:lnTo>
                  <a:pt x="1982" y="9868"/>
                </a:lnTo>
                <a:lnTo>
                  <a:pt x="2018" y="10088"/>
                </a:lnTo>
                <a:lnTo>
                  <a:pt x="1982" y="10124"/>
                </a:lnTo>
                <a:lnTo>
                  <a:pt x="1688" y="10088"/>
                </a:lnTo>
                <a:lnTo>
                  <a:pt x="1615" y="10124"/>
                </a:lnTo>
                <a:lnTo>
                  <a:pt x="1542" y="10161"/>
                </a:lnTo>
                <a:lnTo>
                  <a:pt x="1542" y="10234"/>
                </a:lnTo>
                <a:lnTo>
                  <a:pt x="1578" y="10308"/>
                </a:lnTo>
                <a:lnTo>
                  <a:pt x="1725" y="10454"/>
                </a:lnTo>
                <a:lnTo>
                  <a:pt x="1945" y="10491"/>
                </a:lnTo>
                <a:lnTo>
                  <a:pt x="2018" y="10491"/>
                </a:lnTo>
                <a:lnTo>
                  <a:pt x="2018" y="10748"/>
                </a:lnTo>
                <a:lnTo>
                  <a:pt x="1798" y="10785"/>
                </a:lnTo>
                <a:lnTo>
                  <a:pt x="1798" y="10748"/>
                </a:lnTo>
                <a:lnTo>
                  <a:pt x="1762" y="10748"/>
                </a:lnTo>
                <a:lnTo>
                  <a:pt x="1688" y="10785"/>
                </a:lnTo>
                <a:lnTo>
                  <a:pt x="1615" y="10821"/>
                </a:lnTo>
                <a:lnTo>
                  <a:pt x="1542" y="10895"/>
                </a:lnTo>
                <a:lnTo>
                  <a:pt x="1505" y="11005"/>
                </a:lnTo>
                <a:lnTo>
                  <a:pt x="1542" y="11078"/>
                </a:lnTo>
                <a:lnTo>
                  <a:pt x="1652" y="11151"/>
                </a:lnTo>
                <a:lnTo>
                  <a:pt x="2055" y="11151"/>
                </a:lnTo>
                <a:lnTo>
                  <a:pt x="2129" y="11408"/>
                </a:lnTo>
                <a:lnTo>
                  <a:pt x="2239" y="11592"/>
                </a:lnTo>
                <a:lnTo>
                  <a:pt x="2275" y="11628"/>
                </a:lnTo>
                <a:lnTo>
                  <a:pt x="2349" y="11628"/>
                </a:lnTo>
                <a:lnTo>
                  <a:pt x="2422" y="11592"/>
                </a:lnTo>
                <a:lnTo>
                  <a:pt x="2459" y="11555"/>
                </a:lnTo>
                <a:lnTo>
                  <a:pt x="2532" y="11371"/>
                </a:lnTo>
                <a:lnTo>
                  <a:pt x="2569" y="11188"/>
                </a:lnTo>
                <a:lnTo>
                  <a:pt x="2569" y="11005"/>
                </a:lnTo>
                <a:lnTo>
                  <a:pt x="2532" y="10785"/>
                </a:lnTo>
                <a:lnTo>
                  <a:pt x="2679" y="10821"/>
                </a:lnTo>
                <a:lnTo>
                  <a:pt x="3009" y="10821"/>
                </a:lnTo>
                <a:lnTo>
                  <a:pt x="2936" y="11408"/>
                </a:lnTo>
                <a:lnTo>
                  <a:pt x="2862" y="11812"/>
                </a:lnTo>
                <a:lnTo>
                  <a:pt x="2825" y="11995"/>
                </a:lnTo>
                <a:lnTo>
                  <a:pt x="2752" y="12178"/>
                </a:lnTo>
                <a:lnTo>
                  <a:pt x="2642" y="12362"/>
                </a:lnTo>
                <a:lnTo>
                  <a:pt x="2532" y="12472"/>
                </a:lnTo>
                <a:lnTo>
                  <a:pt x="2349" y="12582"/>
                </a:lnTo>
                <a:lnTo>
                  <a:pt x="2129" y="12619"/>
                </a:lnTo>
                <a:lnTo>
                  <a:pt x="1945" y="12619"/>
                </a:lnTo>
                <a:lnTo>
                  <a:pt x="1798" y="12582"/>
                </a:lnTo>
                <a:lnTo>
                  <a:pt x="1652" y="12472"/>
                </a:lnTo>
                <a:lnTo>
                  <a:pt x="1505" y="12362"/>
                </a:lnTo>
                <a:lnTo>
                  <a:pt x="1432" y="12215"/>
                </a:lnTo>
                <a:lnTo>
                  <a:pt x="1322" y="12068"/>
                </a:lnTo>
                <a:lnTo>
                  <a:pt x="1211" y="11738"/>
                </a:lnTo>
                <a:lnTo>
                  <a:pt x="1138" y="11335"/>
                </a:lnTo>
                <a:lnTo>
                  <a:pt x="1138" y="10858"/>
                </a:lnTo>
                <a:lnTo>
                  <a:pt x="1138" y="10014"/>
                </a:lnTo>
                <a:lnTo>
                  <a:pt x="1138" y="9758"/>
                </a:lnTo>
                <a:close/>
                <a:moveTo>
                  <a:pt x="625" y="0"/>
                </a:moveTo>
                <a:lnTo>
                  <a:pt x="478" y="37"/>
                </a:lnTo>
                <a:lnTo>
                  <a:pt x="331" y="110"/>
                </a:lnTo>
                <a:lnTo>
                  <a:pt x="294" y="184"/>
                </a:lnTo>
                <a:lnTo>
                  <a:pt x="294" y="220"/>
                </a:lnTo>
                <a:lnTo>
                  <a:pt x="294" y="294"/>
                </a:lnTo>
                <a:lnTo>
                  <a:pt x="331" y="330"/>
                </a:lnTo>
                <a:lnTo>
                  <a:pt x="294" y="587"/>
                </a:lnTo>
                <a:lnTo>
                  <a:pt x="294" y="844"/>
                </a:lnTo>
                <a:lnTo>
                  <a:pt x="331" y="1101"/>
                </a:lnTo>
                <a:lnTo>
                  <a:pt x="368" y="1321"/>
                </a:lnTo>
                <a:lnTo>
                  <a:pt x="551" y="1834"/>
                </a:lnTo>
                <a:lnTo>
                  <a:pt x="735" y="2274"/>
                </a:lnTo>
                <a:lnTo>
                  <a:pt x="918" y="2641"/>
                </a:lnTo>
                <a:lnTo>
                  <a:pt x="1175" y="3008"/>
                </a:lnTo>
                <a:lnTo>
                  <a:pt x="1322" y="3155"/>
                </a:lnTo>
                <a:lnTo>
                  <a:pt x="1505" y="3265"/>
                </a:lnTo>
                <a:lnTo>
                  <a:pt x="1652" y="3375"/>
                </a:lnTo>
                <a:lnTo>
                  <a:pt x="1872" y="3375"/>
                </a:lnTo>
                <a:lnTo>
                  <a:pt x="1798" y="3815"/>
                </a:lnTo>
                <a:lnTo>
                  <a:pt x="1725" y="4365"/>
                </a:lnTo>
                <a:lnTo>
                  <a:pt x="1725" y="4659"/>
                </a:lnTo>
                <a:lnTo>
                  <a:pt x="1762" y="4806"/>
                </a:lnTo>
                <a:lnTo>
                  <a:pt x="1798" y="4916"/>
                </a:lnTo>
                <a:lnTo>
                  <a:pt x="1762" y="5319"/>
                </a:lnTo>
                <a:lnTo>
                  <a:pt x="1615" y="5319"/>
                </a:lnTo>
                <a:lnTo>
                  <a:pt x="1138" y="5282"/>
                </a:lnTo>
                <a:lnTo>
                  <a:pt x="918" y="5246"/>
                </a:lnTo>
                <a:lnTo>
                  <a:pt x="698" y="5282"/>
                </a:lnTo>
                <a:lnTo>
                  <a:pt x="404" y="5392"/>
                </a:lnTo>
                <a:lnTo>
                  <a:pt x="294" y="5466"/>
                </a:lnTo>
                <a:lnTo>
                  <a:pt x="184" y="5576"/>
                </a:lnTo>
                <a:lnTo>
                  <a:pt x="111" y="5686"/>
                </a:lnTo>
                <a:lnTo>
                  <a:pt x="74" y="5796"/>
                </a:lnTo>
                <a:lnTo>
                  <a:pt x="38" y="5943"/>
                </a:lnTo>
                <a:lnTo>
                  <a:pt x="1" y="6089"/>
                </a:lnTo>
                <a:lnTo>
                  <a:pt x="38" y="6163"/>
                </a:lnTo>
                <a:lnTo>
                  <a:pt x="111" y="6199"/>
                </a:lnTo>
                <a:lnTo>
                  <a:pt x="38" y="6273"/>
                </a:lnTo>
                <a:lnTo>
                  <a:pt x="38" y="6346"/>
                </a:lnTo>
                <a:lnTo>
                  <a:pt x="38" y="6456"/>
                </a:lnTo>
                <a:lnTo>
                  <a:pt x="111" y="6530"/>
                </a:lnTo>
                <a:lnTo>
                  <a:pt x="184" y="6566"/>
                </a:lnTo>
                <a:lnTo>
                  <a:pt x="294" y="6566"/>
                </a:lnTo>
                <a:lnTo>
                  <a:pt x="368" y="6493"/>
                </a:lnTo>
                <a:lnTo>
                  <a:pt x="441" y="6493"/>
                </a:lnTo>
                <a:lnTo>
                  <a:pt x="441" y="6530"/>
                </a:lnTo>
                <a:lnTo>
                  <a:pt x="441" y="6786"/>
                </a:lnTo>
                <a:lnTo>
                  <a:pt x="441" y="7080"/>
                </a:lnTo>
                <a:lnTo>
                  <a:pt x="515" y="7593"/>
                </a:lnTo>
                <a:lnTo>
                  <a:pt x="588" y="8657"/>
                </a:lnTo>
                <a:lnTo>
                  <a:pt x="625" y="9721"/>
                </a:lnTo>
                <a:lnTo>
                  <a:pt x="625" y="10785"/>
                </a:lnTo>
                <a:lnTo>
                  <a:pt x="661" y="11225"/>
                </a:lnTo>
                <a:lnTo>
                  <a:pt x="698" y="11665"/>
                </a:lnTo>
                <a:lnTo>
                  <a:pt x="808" y="12105"/>
                </a:lnTo>
                <a:lnTo>
                  <a:pt x="881" y="12289"/>
                </a:lnTo>
                <a:lnTo>
                  <a:pt x="991" y="12509"/>
                </a:lnTo>
                <a:lnTo>
                  <a:pt x="1065" y="12655"/>
                </a:lnTo>
                <a:lnTo>
                  <a:pt x="1175" y="12765"/>
                </a:lnTo>
                <a:lnTo>
                  <a:pt x="1322" y="12912"/>
                </a:lnTo>
                <a:lnTo>
                  <a:pt x="1468" y="12985"/>
                </a:lnTo>
                <a:lnTo>
                  <a:pt x="1615" y="13059"/>
                </a:lnTo>
                <a:lnTo>
                  <a:pt x="1798" y="13096"/>
                </a:lnTo>
                <a:lnTo>
                  <a:pt x="1945" y="13132"/>
                </a:lnTo>
                <a:lnTo>
                  <a:pt x="2129" y="13169"/>
                </a:lnTo>
                <a:lnTo>
                  <a:pt x="2349" y="13132"/>
                </a:lnTo>
                <a:lnTo>
                  <a:pt x="2569" y="13096"/>
                </a:lnTo>
                <a:lnTo>
                  <a:pt x="2752" y="12985"/>
                </a:lnTo>
                <a:lnTo>
                  <a:pt x="2899" y="12875"/>
                </a:lnTo>
                <a:lnTo>
                  <a:pt x="3009" y="12765"/>
                </a:lnTo>
                <a:lnTo>
                  <a:pt x="3119" y="12582"/>
                </a:lnTo>
                <a:lnTo>
                  <a:pt x="3302" y="12215"/>
                </a:lnTo>
                <a:lnTo>
                  <a:pt x="3412" y="11812"/>
                </a:lnTo>
                <a:lnTo>
                  <a:pt x="3449" y="11408"/>
                </a:lnTo>
                <a:lnTo>
                  <a:pt x="3522" y="10601"/>
                </a:lnTo>
                <a:lnTo>
                  <a:pt x="3632" y="9647"/>
                </a:lnTo>
                <a:lnTo>
                  <a:pt x="3669" y="8657"/>
                </a:lnTo>
                <a:lnTo>
                  <a:pt x="3669" y="7667"/>
                </a:lnTo>
                <a:lnTo>
                  <a:pt x="3669" y="6676"/>
                </a:lnTo>
                <a:lnTo>
                  <a:pt x="3743" y="6603"/>
                </a:lnTo>
                <a:lnTo>
                  <a:pt x="3779" y="6530"/>
                </a:lnTo>
                <a:lnTo>
                  <a:pt x="3779" y="6456"/>
                </a:lnTo>
                <a:lnTo>
                  <a:pt x="3889" y="6273"/>
                </a:lnTo>
                <a:lnTo>
                  <a:pt x="3963" y="6053"/>
                </a:lnTo>
                <a:lnTo>
                  <a:pt x="3999" y="5833"/>
                </a:lnTo>
                <a:lnTo>
                  <a:pt x="3963" y="5723"/>
                </a:lnTo>
                <a:lnTo>
                  <a:pt x="3926" y="5612"/>
                </a:lnTo>
                <a:lnTo>
                  <a:pt x="3816" y="5502"/>
                </a:lnTo>
                <a:lnTo>
                  <a:pt x="3669" y="5429"/>
                </a:lnTo>
                <a:lnTo>
                  <a:pt x="3486" y="5392"/>
                </a:lnTo>
                <a:lnTo>
                  <a:pt x="3266" y="5356"/>
                </a:lnTo>
                <a:lnTo>
                  <a:pt x="2532" y="5356"/>
                </a:lnTo>
                <a:lnTo>
                  <a:pt x="2165" y="5319"/>
                </a:lnTo>
                <a:lnTo>
                  <a:pt x="2092" y="4806"/>
                </a:lnTo>
                <a:lnTo>
                  <a:pt x="2165" y="4585"/>
                </a:lnTo>
                <a:lnTo>
                  <a:pt x="2165" y="4365"/>
                </a:lnTo>
                <a:lnTo>
                  <a:pt x="2202" y="3962"/>
                </a:lnTo>
                <a:lnTo>
                  <a:pt x="2459" y="4145"/>
                </a:lnTo>
                <a:lnTo>
                  <a:pt x="2715" y="4292"/>
                </a:lnTo>
                <a:lnTo>
                  <a:pt x="2972" y="4402"/>
                </a:lnTo>
                <a:lnTo>
                  <a:pt x="3266" y="4475"/>
                </a:lnTo>
                <a:lnTo>
                  <a:pt x="3522" y="4549"/>
                </a:lnTo>
                <a:lnTo>
                  <a:pt x="3816" y="4585"/>
                </a:lnTo>
                <a:lnTo>
                  <a:pt x="4403" y="4585"/>
                </a:lnTo>
                <a:lnTo>
                  <a:pt x="4660" y="4549"/>
                </a:lnTo>
                <a:lnTo>
                  <a:pt x="4953" y="4475"/>
                </a:lnTo>
                <a:lnTo>
                  <a:pt x="5210" y="4402"/>
                </a:lnTo>
                <a:lnTo>
                  <a:pt x="5503" y="4292"/>
                </a:lnTo>
                <a:lnTo>
                  <a:pt x="5760" y="4182"/>
                </a:lnTo>
                <a:lnTo>
                  <a:pt x="5833" y="4109"/>
                </a:lnTo>
                <a:lnTo>
                  <a:pt x="5833" y="3999"/>
                </a:lnTo>
                <a:lnTo>
                  <a:pt x="5833" y="3888"/>
                </a:lnTo>
                <a:lnTo>
                  <a:pt x="5797" y="3778"/>
                </a:lnTo>
                <a:lnTo>
                  <a:pt x="5797" y="3778"/>
                </a:lnTo>
                <a:lnTo>
                  <a:pt x="5833" y="3815"/>
                </a:lnTo>
                <a:lnTo>
                  <a:pt x="5980" y="3962"/>
                </a:lnTo>
                <a:lnTo>
                  <a:pt x="6053" y="3999"/>
                </a:lnTo>
                <a:lnTo>
                  <a:pt x="6200" y="4035"/>
                </a:lnTo>
                <a:lnTo>
                  <a:pt x="6237" y="4035"/>
                </a:lnTo>
                <a:lnTo>
                  <a:pt x="6274" y="3999"/>
                </a:lnTo>
                <a:lnTo>
                  <a:pt x="6347" y="3888"/>
                </a:lnTo>
                <a:lnTo>
                  <a:pt x="6310" y="3742"/>
                </a:lnTo>
                <a:lnTo>
                  <a:pt x="6274" y="3632"/>
                </a:lnTo>
                <a:lnTo>
                  <a:pt x="6200" y="3522"/>
                </a:lnTo>
                <a:lnTo>
                  <a:pt x="6090" y="3375"/>
                </a:lnTo>
                <a:lnTo>
                  <a:pt x="5833" y="3192"/>
                </a:lnTo>
                <a:lnTo>
                  <a:pt x="5613" y="3045"/>
                </a:lnTo>
                <a:lnTo>
                  <a:pt x="5283" y="2861"/>
                </a:lnTo>
                <a:lnTo>
                  <a:pt x="4953" y="2715"/>
                </a:lnTo>
                <a:lnTo>
                  <a:pt x="4256" y="2495"/>
                </a:lnTo>
                <a:lnTo>
                  <a:pt x="3926" y="2421"/>
                </a:lnTo>
                <a:lnTo>
                  <a:pt x="3596" y="2385"/>
                </a:lnTo>
                <a:lnTo>
                  <a:pt x="3302" y="2458"/>
                </a:lnTo>
                <a:lnTo>
                  <a:pt x="2972" y="2605"/>
                </a:lnTo>
                <a:lnTo>
                  <a:pt x="2679" y="2788"/>
                </a:lnTo>
                <a:lnTo>
                  <a:pt x="2349" y="3081"/>
                </a:lnTo>
                <a:lnTo>
                  <a:pt x="2349" y="3045"/>
                </a:lnTo>
                <a:lnTo>
                  <a:pt x="2385" y="2788"/>
                </a:lnTo>
                <a:lnTo>
                  <a:pt x="2459" y="2568"/>
                </a:lnTo>
                <a:lnTo>
                  <a:pt x="2495" y="2458"/>
                </a:lnTo>
                <a:lnTo>
                  <a:pt x="2495" y="2311"/>
                </a:lnTo>
                <a:lnTo>
                  <a:pt x="2495" y="2201"/>
                </a:lnTo>
                <a:lnTo>
                  <a:pt x="2422" y="2128"/>
                </a:lnTo>
                <a:lnTo>
                  <a:pt x="2385" y="1871"/>
                </a:lnTo>
                <a:lnTo>
                  <a:pt x="2312" y="1614"/>
                </a:lnTo>
                <a:lnTo>
                  <a:pt x="2129" y="1137"/>
                </a:lnTo>
                <a:lnTo>
                  <a:pt x="2018" y="917"/>
                </a:lnTo>
                <a:lnTo>
                  <a:pt x="1835" y="661"/>
                </a:lnTo>
                <a:lnTo>
                  <a:pt x="1652" y="440"/>
                </a:lnTo>
                <a:lnTo>
                  <a:pt x="1395" y="220"/>
                </a:lnTo>
                <a:lnTo>
                  <a:pt x="1138" y="74"/>
                </a:lnTo>
                <a:lnTo>
                  <a:pt x="881" y="0"/>
                </a:lnTo>
                <a:close/>
              </a:path>
            </a:pathLst>
          </a:custGeom>
          <a:solidFill>
            <a:srgbClr val="A4C2F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A4C2F4"/>
              </a:solidFill>
              <a:latin typeface="Arial"/>
              <a:ea typeface="Arial"/>
              <a:cs typeface="Arial"/>
              <a:sym typeface="Arial"/>
            </a:endParaRPr>
          </a:p>
        </p:txBody>
      </p:sp>
      <p:sp>
        <p:nvSpPr>
          <p:cNvPr id="980" name="Google Shape;980;p43"/>
          <p:cNvSpPr/>
          <p:nvPr/>
        </p:nvSpPr>
        <p:spPr>
          <a:xfrm rot="-2426120">
            <a:off x="7110132" y="4877011"/>
            <a:ext cx="279910" cy="357971"/>
          </a:xfrm>
          <a:custGeom>
            <a:avLst/>
            <a:gdLst/>
            <a:ahLst/>
            <a:cxnLst/>
            <a:rect l="l" t="t" r="r" b="b"/>
            <a:pathLst>
              <a:path w="9868" h="12620" extrusionOk="0">
                <a:moveTo>
                  <a:pt x="4182" y="661"/>
                </a:moveTo>
                <a:lnTo>
                  <a:pt x="4182" y="918"/>
                </a:lnTo>
                <a:lnTo>
                  <a:pt x="4182" y="1431"/>
                </a:lnTo>
                <a:lnTo>
                  <a:pt x="4145" y="2202"/>
                </a:lnTo>
                <a:lnTo>
                  <a:pt x="3925" y="2165"/>
                </a:lnTo>
                <a:lnTo>
                  <a:pt x="3962" y="2018"/>
                </a:lnTo>
                <a:lnTo>
                  <a:pt x="3962" y="1835"/>
                </a:lnTo>
                <a:lnTo>
                  <a:pt x="3889" y="1468"/>
                </a:lnTo>
                <a:lnTo>
                  <a:pt x="3852" y="1101"/>
                </a:lnTo>
                <a:lnTo>
                  <a:pt x="3889" y="918"/>
                </a:lnTo>
                <a:lnTo>
                  <a:pt x="3962" y="771"/>
                </a:lnTo>
                <a:lnTo>
                  <a:pt x="3999" y="698"/>
                </a:lnTo>
                <a:lnTo>
                  <a:pt x="4072" y="661"/>
                </a:lnTo>
                <a:close/>
                <a:moveTo>
                  <a:pt x="1541" y="404"/>
                </a:moveTo>
                <a:lnTo>
                  <a:pt x="1578" y="441"/>
                </a:lnTo>
                <a:lnTo>
                  <a:pt x="1614" y="514"/>
                </a:lnTo>
                <a:lnTo>
                  <a:pt x="1614" y="1138"/>
                </a:lnTo>
                <a:lnTo>
                  <a:pt x="1688" y="2202"/>
                </a:lnTo>
                <a:lnTo>
                  <a:pt x="1284" y="2238"/>
                </a:lnTo>
                <a:lnTo>
                  <a:pt x="1211" y="2238"/>
                </a:lnTo>
                <a:lnTo>
                  <a:pt x="1211" y="1871"/>
                </a:lnTo>
                <a:lnTo>
                  <a:pt x="1174" y="1505"/>
                </a:lnTo>
                <a:lnTo>
                  <a:pt x="1211" y="1211"/>
                </a:lnTo>
                <a:lnTo>
                  <a:pt x="1248" y="954"/>
                </a:lnTo>
                <a:lnTo>
                  <a:pt x="1358" y="404"/>
                </a:lnTo>
                <a:close/>
                <a:moveTo>
                  <a:pt x="3815" y="2678"/>
                </a:moveTo>
                <a:lnTo>
                  <a:pt x="4439" y="2715"/>
                </a:lnTo>
                <a:lnTo>
                  <a:pt x="5026" y="2789"/>
                </a:lnTo>
                <a:lnTo>
                  <a:pt x="5026" y="2825"/>
                </a:lnTo>
                <a:lnTo>
                  <a:pt x="5136" y="3485"/>
                </a:lnTo>
                <a:lnTo>
                  <a:pt x="3925" y="3559"/>
                </a:lnTo>
                <a:lnTo>
                  <a:pt x="2678" y="3632"/>
                </a:lnTo>
                <a:lnTo>
                  <a:pt x="1358" y="3669"/>
                </a:lnTo>
                <a:lnTo>
                  <a:pt x="917" y="3706"/>
                </a:lnTo>
                <a:lnTo>
                  <a:pt x="477" y="3742"/>
                </a:lnTo>
                <a:lnTo>
                  <a:pt x="441" y="3229"/>
                </a:lnTo>
                <a:lnTo>
                  <a:pt x="441" y="2972"/>
                </a:lnTo>
                <a:lnTo>
                  <a:pt x="404" y="2862"/>
                </a:lnTo>
                <a:lnTo>
                  <a:pt x="331" y="2752"/>
                </a:lnTo>
                <a:lnTo>
                  <a:pt x="587" y="2789"/>
                </a:lnTo>
                <a:lnTo>
                  <a:pt x="807" y="2789"/>
                </a:lnTo>
                <a:lnTo>
                  <a:pt x="1284" y="2752"/>
                </a:lnTo>
                <a:lnTo>
                  <a:pt x="1945" y="2678"/>
                </a:lnTo>
                <a:close/>
                <a:moveTo>
                  <a:pt x="4916" y="3999"/>
                </a:moveTo>
                <a:lnTo>
                  <a:pt x="4989" y="4072"/>
                </a:lnTo>
                <a:lnTo>
                  <a:pt x="5136" y="4109"/>
                </a:lnTo>
                <a:lnTo>
                  <a:pt x="5209" y="4072"/>
                </a:lnTo>
                <a:lnTo>
                  <a:pt x="5246" y="4623"/>
                </a:lnTo>
                <a:lnTo>
                  <a:pt x="5209" y="5173"/>
                </a:lnTo>
                <a:lnTo>
                  <a:pt x="5173" y="5430"/>
                </a:lnTo>
                <a:lnTo>
                  <a:pt x="5099" y="5723"/>
                </a:lnTo>
                <a:lnTo>
                  <a:pt x="4989" y="5980"/>
                </a:lnTo>
                <a:lnTo>
                  <a:pt x="4806" y="6200"/>
                </a:lnTo>
                <a:lnTo>
                  <a:pt x="4659" y="6310"/>
                </a:lnTo>
                <a:lnTo>
                  <a:pt x="4476" y="6420"/>
                </a:lnTo>
                <a:lnTo>
                  <a:pt x="4292" y="6457"/>
                </a:lnTo>
                <a:lnTo>
                  <a:pt x="4072" y="6493"/>
                </a:lnTo>
                <a:lnTo>
                  <a:pt x="3632" y="6530"/>
                </a:lnTo>
                <a:lnTo>
                  <a:pt x="3265" y="6567"/>
                </a:lnTo>
                <a:lnTo>
                  <a:pt x="2605" y="6567"/>
                </a:lnTo>
                <a:lnTo>
                  <a:pt x="2642" y="6493"/>
                </a:lnTo>
                <a:lnTo>
                  <a:pt x="2678" y="6383"/>
                </a:lnTo>
                <a:lnTo>
                  <a:pt x="2788" y="6310"/>
                </a:lnTo>
                <a:lnTo>
                  <a:pt x="2825" y="6273"/>
                </a:lnTo>
                <a:lnTo>
                  <a:pt x="2825" y="6237"/>
                </a:lnTo>
                <a:lnTo>
                  <a:pt x="2788" y="6200"/>
                </a:lnTo>
                <a:lnTo>
                  <a:pt x="2715" y="6200"/>
                </a:lnTo>
                <a:lnTo>
                  <a:pt x="2605" y="6237"/>
                </a:lnTo>
                <a:lnTo>
                  <a:pt x="2458" y="6310"/>
                </a:lnTo>
                <a:lnTo>
                  <a:pt x="2348" y="6420"/>
                </a:lnTo>
                <a:lnTo>
                  <a:pt x="2311" y="6567"/>
                </a:lnTo>
                <a:lnTo>
                  <a:pt x="1724" y="6493"/>
                </a:lnTo>
                <a:lnTo>
                  <a:pt x="1541" y="6457"/>
                </a:lnTo>
                <a:lnTo>
                  <a:pt x="1688" y="6420"/>
                </a:lnTo>
                <a:lnTo>
                  <a:pt x="2055" y="6383"/>
                </a:lnTo>
                <a:lnTo>
                  <a:pt x="2201" y="6310"/>
                </a:lnTo>
                <a:lnTo>
                  <a:pt x="2275" y="6237"/>
                </a:lnTo>
                <a:lnTo>
                  <a:pt x="2311" y="6163"/>
                </a:lnTo>
                <a:lnTo>
                  <a:pt x="2311" y="6090"/>
                </a:lnTo>
                <a:lnTo>
                  <a:pt x="2275" y="6016"/>
                </a:lnTo>
                <a:lnTo>
                  <a:pt x="2238" y="5980"/>
                </a:lnTo>
                <a:lnTo>
                  <a:pt x="2201" y="5943"/>
                </a:lnTo>
                <a:lnTo>
                  <a:pt x="2055" y="5943"/>
                </a:lnTo>
                <a:lnTo>
                  <a:pt x="1981" y="6016"/>
                </a:lnTo>
                <a:lnTo>
                  <a:pt x="1798" y="6053"/>
                </a:lnTo>
                <a:lnTo>
                  <a:pt x="1394" y="6127"/>
                </a:lnTo>
                <a:lnTo>
                  <a:pt x="1138" y="6200"/>
                </a:lnTo>
                <a:lnTo>
                  <a:pt x="917" y="6273"/>
                </a:lnTo>
                <a:lnTo>
                  <a:pt x="807" y="6200"/>
                </a:lnTo>
                <a:lnTo>
                  <a:pt x="697" y="6127"/>
                </a:lnTo>
                <a:lnTo>
                  <a:pt x="661" y="5980"/>
                </a:lnTo>
                <a:lnTo>
                  <a:pt x="624" y="5870"/>
                </a:lnTo>
                <a:lnTo>
                  <a:pt x="624" y="5870"/>
                </a:lnTo>
                <a:lnTo>
                  <a:pt x="844" y="5906"/>
                </a:lnTo>
                <a:lnTo>
                  <a:pt x="1504" y="5906"/>
                </a:lnTo>
                <a:lnTo>
                  <a:pt x="1724" y="5870"/>
                </a:lnTo>
                <a:lnTo>
                  <a:pt x="1945" y="5833"/>
                </a:lnTo>
                <a:lnTo>
                  <a:pt x="1981" y="5796"/>
                </a:lnTo>
                <a:lnTo>
                  <a:pt x="2018" y="5760"/>
                </a:lnTo>
                <a:lnTo>
                  <a:pt x="2055" y="5650"/>
                </a:lnTo>
                <a:lnTo>
                  <a:pt x="1981" y="5540"/>
                </a:lnTo>
                <a:lnTo>
                  <a:pt x="1945" y="5503"/>
                </a:lnTo>
                <a:lnTo>
                  <a:pt x="1504" y="5503"/>
                </a:lnTo>
                <a:lnTo>
                  <a:pt x="1101" y="5540"/>
                </a:lnTo>
                <a:lnTo>
                  <a:pt x="844" y="5576"/>
                </a:lnTo>
                <a:lnTo>
                  <a:pt x="587" y="5576"/>
                </a:lnTo>
                <a:lnTo>
                  <a:pt x="587" y="5356"/>
                </a:lnTo>
                <a:lnTo>
                  <a:pt x="734" y="5430"/>
                </a:lnTo>
                <a:lnTo>
                  <a:pt x="881" y="5466"/>
                </a:lnTo>
                <a:lnTo>
                  <a:pt x="1211" y="5466"/>
                </a:lnTo>
                <a:lnTo>
                  <a:pt x="1541" y="5393"/>
                </a:lnTo>
                <a:lnTo>
                  <a:pt x="1835" y="5246"/>
                </a:lnTo>
                <a:lnTo>
                  <a:pt x="1871" y="5173"/>
                </a:lnTo>
                <a:lnTo>
                  <a:pt x="1908" y="5099"/>
                </a:lnTo>
                <a:lnTo>
                  <a:pt x="1908" y="5026"/>
                </a:lnTo>
                <a:lnTo>
                  <a:pt x="1871" y="4953"/>
                </a:lnTo>
                <a:lnTo>
                  <a:pt x="1835" y="4916"/>
                </a:lnTo>
                <a:lnTo>
                  <a:pt x="1761" y="4879"/>
                </a:lnTo>
                <a:lnTo>
                  <a:pt x="1724" y="4879"/>
                </a:lnTo>
                <a:lnTo>
                  <a:pt x="1614" y="4916"/>
                </a:lnTo>
                <a:lnTo>
                  <a:pt x="1358" y="5026"/>
                </a:lnTo>
                <a:lnTo>
                  <a:pt x="1101" y="5099"/>
                </a:lnTo>
                <a:lnTo>
                  <a:pt x="844" y="5099"/>
                </a:lnTo>
                <a:lnTo>
                  <a:pt x="551" y="5063"/>
                </a:lnTo>
                <a:lnTo>
                  <a:pt x="551" y="4916"/>
                </a:lnTo>
                <a:lnTo>
                  <a:pt x="844" y="4879"/>
                </a:lnTo>
                <a:lnTo>
                  <a:pt x="1138" y="4879"/>
                </a:lnTo>
                <a:lnTo>
                  <a:pt x="1724" y="4769"/>
                </a:lnTo>
                <a:lnTo>
                  <a:pt x="1908" y="4696"/>
                </a:lnTo>
                <a:lnTo>
                  <a:pt x="2091" y="4586"/>
                </a:lnTo>
                <a:lnTo>
                  <a:pt x="2128" y="4513"/>
                </a:lnTo>
                <a:lnTo>
                  <a:pt x="2165" y="4439"/>
                </a:lnTo>
                <a:lnTo>
                  <a:pt x="2128" y="4329"/>
                </a:lnTo>
                <a:lnTo>
                  <a:pt x="2055" y="4256"/>
                </a:lnTo>
                <a:lnTo>
                  <a:pt x="1945" y="4182"/>
                </a:lnTo>
                <a:lnTo>
                  <a:pt x="1871" y="4182"/>
                </a:lnTo>
                <a:lnTo>
                  <a:pt x="1835" y="4219"/>
                </a:lnTo>
                <a:lnTo>
                  <a:pt x="1761" y="4256"/>
                </a:lnTo>
                <a:lnTo>
                  <a:pt x="1724" y="4329"/>
                </a:lnTo>
                <a:lnTo>
                  <a:pt x="1468" y="4403"/>
                </a:lnTo>
                <a:lnTo>
                  <a:pt x="991" y="4476"/>
                </a:lnTo>
                <a:lnTo>
                  <a:pt x="551" y="4586"/>
                </a:lnTo>
                <a:lnTo>
                  <a:pt x="514" y="4146"/>
                </a:lnTo>
                <a:lnTo>
                  <a:pt x="1358" y="4146"/>
                </a:lnTo>
                <a:lnTo>
                  <a:pt x="2678" y="4109"/>
                </a:lnTo>
                <a:lnTo>
                  <a:pt x="3815" y="4072"/>
                </a:lnTo>
                <a:lnTo>
                  <a:pt x="4916" y="3999"/>
                </a:lnTo>
                <a:close/>
                <a:moveTo>
                  <a:pt x="1211" y="1"/>
                </a:moveTo>
                <a:lnTo>
                  <a:pt x="1101" y="37"/>
                </a:lnTo>
                <a:lnTo>
                  <a:pt x="1028" y="147"/>
                </a:lnTo>
                <a:lnTo>
                  <a:pt x="881" y="771"/>
                </a:lnTo>
                <a:lnTo>
                  <a:pt x="807" y="1395"/>
                </a:lnTo>
                <a:lnTo>
                  <a:pt x="807" y="1835"/>
                </a:lnTo>
                <a:lnTo>
                  <a:pt x="807" y="2092"/>
                </a:lnTo>
                <a:lnTo>
                  <a:pt x="881" y="2312"/>
                </a:lnTo>
                <a:lnTo>
                  <a:pt x="551" y="2385"/>
                </a:lnTo>
                <a:lnTo>
                  <a:pt x="367" y="2458"/>
                </a:lnTo>
                <a:lnTo>
                  <a:pt x="221" y="2568"/>
                </a:lnTo>
                <a:lnTo>
                  <a:pt x="184" y="2605"/>
                </a:lnTo>
                <a:lnTo>
                  <a:pt x="147" y="2678"/>
                </a:lnTo>
                <a:lnTo>
                  <a:pt x="37" y="2825"/>
                </a:lnTo>
                <a:lnTo>
                  <a:pt x="37" y="3009"/>
                </a:lnTo>
                <a:lnTo>
                  <a:pt x="37" y="3375"/>
                </a:lnTo>
                <a:lnTo>
                  <a:pt x="37" y="3852"/>
                </a:lnTo>
                <a:lnTo>
                  <a:pt x="37" y="3889"/>
                </a:lnTo>
                <a:lnTo>
                  <a:pt x="0" y="3962"/>
                </a:lnTo>
                <a:lnTo>
                  <a:pt x="37" y="4072"/>
                </a:lnTo>
                <a:lnTo>
                  <a:pt x="74" y="4439"/>
                </a:lnTo>
                <a:lnTo>
                  <a:pt x="110" y="5540"/>
                </a:lnTo>
                <a:lnTo>
                  <a:pt x="110" y="5943"/>
                </a:lnTo>
                <a:lnTo>
                  <a:pt x="184" y="6127"/>
                </a:lnTo>
                <a:lnTo>
                  <a:pt x="257" y="6310"/>
                </a:lnTo>
                <a:lnTo>
                  <a:pt x="367" y="6457"/>
                </a:lnTo>
                <a:lnTo>
                  <a:pt x="477" y="6567"/>
                </a:lnTo>
                <a:lnTo>
                  <a:pt x="624" y="6677"/>
                </a:lnTo>
                <a:lnTo>
                  <a:pt x="771" y="6750"/>
                </a:lnTo>
                <a:lnTo>
                  <a:pt x="1101" y="6860"/>
                </a:lnTo>
                <a:lnTo>
                  <a:pt x="1468" y="6934"/>
                </a:lnTo>
                <a:lnTo>
                  <a:pt x="2091" y="7007"/>
                </a:lnTo>
                <a:lnTo>
                  <a:pt x="2678" y="7044"/>
                </a:lnTo>
                <a:lnTo>
                  <a:pt x="2605" y="7264"/>
                </a:lnTo>
                <a:lnTo>
                  <a:pt x="2605" y="7484"/>
                </a:lnTo>
                <a:lnTo>
                  <a:pt x="2605" y="7887"/>
                </a:lnTo>
                <a:lnTo>
                  <a:pt x="2605" y="8548"/>
                </a:lnTo>
                <a:lnTo>
                  <a:pt x="2678" y="9208"/>
                </a:lnTo>
                <a:lnTo>
                  <a:pt x="2825" y="10455"/>
                </a:lnTo>
                <a:lnTo>
                  <a:pt x="3045" y="11665"/>
                </a:lnTo>
                <a:lnTo>
                  <a:pt x="3118" y="11922"/>
                </a:lnTo>
                <a:lnTo>
                  <a:pt x="3228" y="12106"/>
                </a:lnTo>
                <a:lnTo>
                  <a:pt x="3375" y="12252"/>
                </a:lnTo>
                <a:lnTo>
                  <a:pt x="3595" y="12399"/>
                </a:lnTo>
                <a:lnTo>
                  <a:pt x="3779" y="12472"/>
                </a:lnTo>
                <a:lnTo>
                  <a:pt x="3999" y="12546"/>
                </a:lnTo>
                <a:lnTo>
                  <a:pt x="4476" y="12619"/>
                </a:lnTo>
                <a:lnTo>
                  <a:pt x="4732" y="12582"/>
                </a:lnTo>
                <a:lnTo>
                  <a:pt x="4952" y="12509"/>
                </a:lnTo>
                <a:lnTo>
                  <a:pt x="5136" y="12399"/>
                </a:lnTo>
                <a:lnTo>
                  <a:pt x="5283" y="12216"/>
                </a:lnTo>
                <a:lnTo>
                  <a:pt x="5429" y="12032"/>
                </a:lnTo>
                <a:lnTo>
                  <a:pt x="5503" y="11812"/>
                </a:lnTo>
                <a:lnTo>
                  <a:pt x="5576" y="11592"/>
                </a:lnTo>
                <a:lnTo>
                  <a:pt x="5613" y="11372"/>
                </a:lnTo>
                <a:lnTo>
                  <a:pt x="5613" y="11079"/>
                </a:lnTo>
                <a:lnTo>
                  <a:pt x="5613" y="10785"/>
                </a:lnTo>
                <a:lnTo>
                  <a:pt x="5539" y="10162"/>
                </a:lnTo>
                <a:lnTo>
                  <a:pt x="5539" y="9538"/>
                </a:lnTo>
                <a:lnTo>
                  <a:pt x="5649" y="8951"/>
                </a:lnTo>
                <a:lnTo>
                  <a:pt x="5723" y="8658"/>
                </a:lnTo>
                <a:lnTo>
                  <a:pt x="5833" y="8364"/>
                </a:lnTo>
                <a:lnTo>
                  <a:pt x="5980" y="8071"/>
                </a:lnTo>
                <a:lnTo>
                  <a:pt x="6090" y="7961"/>
                </a:lnTo>
                <a:lnTo>
                  <a:pt x="6200" y="7851"/>
                </a:lnTo>
                <a:lnTo>
                  <a:pt x="6273" y="7814"/>
                </a:lnTo>
                <a:lnTo>
                  <a:pt x="6310" y="7814"/>
                </a:lnTo>
                <a:lnTo>
                  <a:pt x="6456" y="7887"/>
                </a:lnTo>
                <a:lnTo>
                  <a:pt x="6530" y="7997"/>
                </a:lnTo>
                <a:lnTo>
                  <a:pt x="6603" y="8144"/>
                </a:lnTo>
                <a:lnTo>
                  <a:pt x="6640" y="8291"/>
                </a:lnTo>
                <a:lnTo>
                  <a:pt x="6603" y="8474"/>
                </a:lnTo>
                <a:lnTo>
                  <a:pt x="6566" y="8804"/>
                </a:lnTo>
                <a:lnTo>
                  <a:pt x="6530" y="9208"/>
                </a:lnTo>
                <a:lnTo>
                  <a:pt x="6566" y="9428"/>
                </a:lnTo>
                <a:lnTo>
                  <a:pt x="6603" y="9648"/>
                </a:lnTo>
                <a:lnTo>
                  <a:pt x="6676" y="9868"/>
                </a:lnTo>
                <a:lnTo>
                  <a:pt x="6787" y="10051"/>
                </a:lnTo>
                <a:lnTo>
                  <a:pt x="6970" y="10162"/>
                </a:lnTo>
                <a:lnTo>
                  <a:pt x="7153" y="10272"/>
                </a:lnTo>
                <a:lnTo>
                  <a:pt x="7447" y="10345"/>
                </a:lnTo>
                <a:lnTo>
                  <a:pt x="7777" y="10382"/>
                </a:lnTo>
                <a:lnTo>
                  <a:pt x="8437" y="10382"/>
                </a:lnTo>
                <a:lnTo>
                  <a:pt x="9061" y="10308"/>
                </a:lnTo>
                <a:lnTo>
                  <a:pt x="9684" y="10162"/>
                </a:lnTo>
                <a:lnTo>
                  <a:pt x="9758" y="10125"/>
                </a:lnTo>
                <a:lnTo>
                  <a:pt x="9831" y="10051"/>
                </a:lnTo>
                <a:lnTo>
                  <a:pt x="9868" y="9941"/>
                </a:lnTo>
                <a:lnTo>
                  <a:pt x="9831" y="9868"/>
                </a:lnTo>
                <a:lnTo>
                  <a:pt x="9794" y="9758"/>
                </a:lnTo>
                <a:lnTo>
                  <a:pt x="9721" y="9685"/>
                </a:lnTo>
                <a:lnTo>
                  <a:pt x="9648" y="9648"/>
                </a:lnTo>
                <a:lnTo>
                  <a:pt x="9538" y="9648"/>
                </a:lnTo>
                <a:lnTo>
                  <a:pt x="8951" y="9758"/>
                </a:lnTo>
                <a:lnTo>
                  <a:pt x="8327" y="9831"/>
                </a:lnTo>
                <a:lnTo>
                  <a:pt x="7740" y="9831"/>
                </a:lnTo>
                <a:lnTo>
                  <a:pt x="7447" y="9795"/>
                </a:lnTo>
                <a:lnTo>
                  <a:pt x="7300" y="9721"/>
                </a:lnTo>
                <a:lnTo>
                  <a:pt x="7190" y="9648"/>
                </a:lnTo>
                <a:lnTo>
                  <a:pt x="7117" y="9575"/>
                </a:lnTo>
                <a:lnTo>
                  <a:pt x="7080" y="9465"/>
                </a:lnTo>
                <a:lnTo>
                  <a:pt x="7080" y="9208"/>
                </a:lnTo>
                <a:lnTo>
                  <a:pt x="7080" y="8914"/>
                </a:lnTo>
                <a:lnTo>
                  <a:pt x="7117" y="8694"/>
                </a:lnTo>
                <a:lnTo>
                  <a:pt x="7153" y="8474"/>
                </a:lnTo>
                <a:lnTo>
                  <a:pt x="7153" y="8254"/>
                </a:lnTo>
                <a:lnTo>
                  <a:pt x="7117" y="8034"/>
                </a:lnTo>
                <a:lnTo>
                  <a:pt x="7043" y="7851"/>
                </a:lnTo>
                <a:lnTo>
                  <a:pt x="6970" y="7667"/>
                </a:lnTo>
                <a:lnTo>
                  <a:pt x="6823" y="7520"/>
                </a:lnTo>
                <a:lnTo>
                  <a:pt x="6676" y="7410"/>
                </a:lnTo>
                <a:lnTo>
                  <a:pt x="6530" y="7337"/>
                </a:lnTo>
                <a:lnTo>
                  <a:pt x="6383" y="7300"/>
                </a:lnTo>
                <a:lnTo>
                  <a:pt x="6200" y="7300"/>
                </a:lnTo>
                <a:lnTo>
                  <a:pt x="6016" y="7337"/>
                </a:lnTo>
                <a:lnTo>
                  <a:pt x="5833" y="7447"/>
                </a:lnTo>
                <a:lnTo>
                  <a:pt x="5649" y="7594"/>
                </a:lnTo>
                <a:lnTo>
                  <a:pt x="5503" y="7814"/>
                </a:lnTo>
                <a:lnTo>
                  <a:pt x="5393" y="8034"/>
                </a:lnTo>
                <a:lnTo>
                  <a:pt x="5283" y="8291"/>
                </a:lnTo>
                <a:lnTo>
                  <a:pt x="5136" y="8768"/>
                </a:lnTo>
                <a:lnTo>
                  <a:pt x="5026" y="9281"/>
                </a:lnTo>
                <a:lnTo>
                  <a:pt x="4989" y="9795"/>
                </a:lnTo>
                <a:lnTo>
                  <a:pt x="5026" y="10308"/>
                </a:lnTo>
                <a:lnTo>
                  <a:pt x="5062" y="10858"/>
                </a:lnTo>
                <a:lnTo>
                  <a:pt x="5062" y="11372"/>
                </a:lnTo>
                <a:lnTo>
                  <a:pt x="5062" y="11519"/>
                </a:lnTo>
                <a:lnTo>
                  <a:pt x="5026" y="11665"/>
                </a:lnTo>
                <a:lnTo>
                  <a:pt x="4952" y="11775"/>
                </a:lnTo>
                <a:lnTo>
                  <a:pt x="4879" y="11886"/>
                </a:lnTo>
                <a:lnTo>
                  <a:pt x="4769" y="11959"/>
                </a:lnTo>
                <a:lnTo>
                  <a:pt x="4659" y="12032"/>
                </a:lnTo>
                <a:lnTo>
                  <a:pt x="4512" y="12069"/>
                </a:lnTo>
                <a:lnTo>
                  <a:pt x="4366" y="12069"/>
                </a:lnTo>
                <a:lnTo>
                  <a:pt x="4109" y="11996"/>
                </a:lnTo>
                <a:lnTo>
                  <a:pt x="3815" y="11922"/>
                </a:lnTo>
                <a:lnTo>
                  <a:pt x="3705" y="11849"/>
                </a:lnTo>
                <a:lnTo>
                  <a:pt x="3595" y="11739"/>
                </a:lnTo>
                <a:lnTo>
                  <a:pt x="3559" y="11592"/>
                </a:lnTo>
                <a:lnTo>
                  <a:pt x="3522" y="11445"/>
                </a:lnTo>
                <a:lnTo>
                  <a:pt x="3302" y="10272"/>
                </a:lnTo>
                <a:lnTo>
                  <a:pt x="3155" y="9061"/>
                </a:lnTo>
                <a:lnTo>
                  <a:pt x="3045" y="7887"/>
                </a:lnTo>
                <a:lnTo>
                  <a:pt x="3045" y="7484"/>
                </a:lnTo>
                <a:lnTo>
                  <a:pt x="3008" y="7264"/>
                </a:lnTo>
                <a:lnTo>
                  <a:pt x="2935" y="7044"/>
                </a:lnTo>
                <a:lnTo>
                  <a:pt x="3375" y="7044"/>
                </a:lnTo>
                <a:lnTo>
                  <a:pt x="3779" y="7007"/>
                </a:lnTo>
                <a:lnTo>
                  <a:pt x="4219" y="6970"/>
                </a:lnTo>
                <a:lnTo>
                  <a:pt x="4622" y="6860"/>
                </a:lnTo>
                <a:lnTo>
                  <a:pt x="4806" y="6787"/>
                </a:lnTo>
                <a:lnTo>
                  <a:pt x="4952" y="6677"/>
                </a:lnTo>
                <a:lnTo>
                  <a:pt x="5099" y="6603"/>
                </a:lnTo>
                <a:lnTo>
                  <a:pt x="5209" y="6493"/>
                </a:lnTo>
                <a:lnTo>
                  <a:pt x="5429" y="6200"/>
                </a:lnTo>
                <a:lnTo>
                  <a:pt x="5539" y="5906"/>
                </a:lnTo>
                <a:lnTo>
                  <a:pt x="5649" y="5576"/>
                </a:lnTo>
                <a:lnTo>
                  <a:pt x="5723" y="5210"/>
                </a:lnTo>
                <a:lnTo>
                  <a:pt x="5723" y="4806"/>
                </a:lnTo>
                <a:lnTo>
                  <a:pt x="5686" y="4036"/>
                </a:lnTo>
                <a:lnTo>
                  <a:pt x="5649" y="3559"/>
                </a:lnTo>
                <a:lnTo>
                  <a:pt x="5576" y="3082"/>
                </a:lnTo>
                <a:lnTo>
                  <a:pt x="5539" y="2789"/>
                </a:lnTo>
                <a:lnTo>
                  <a:pt x="5503" y="2678"/>
                </a:lnTo>
                <a:lnTo>
                  <a:pt x="5466" y="2568"/>
                </a:lnTo>
                <a:lnTo>
                  <a:pt x="5429" y="2422"/>
                </a:lnTo>
                <a:lnTo>
                  <a:pt x="5356" y="2348"/>
                </a:lnTo>
                <a:lnTo>
                  <a:pt x="5173" y="2238"/>
                </a:lnTo>
                <a:lnTo>
                  <a:pt x="5026" y="2202"/>
                </a:lnTo>
                <a:lnTo>
                  <a:pt x="4916" y="2202"/>
                </a:lnTo>
                <a:lnTo>
                  <a:pt x="4879" y="2238"/>
                </a:lnTo>
                <a:lnTo>
                  <a:pt x="4586" y="2238"/>
                </a:lnTo>
                <a:lnTo>
                  <a:pt x="4622" y="808"/>
                </a:lnTo>
                <a:lnTo>
                  <a:pt x="4586" y="551"/>
                </a:lnTo>
                <a:lnTo>
                  <a:pt x="4549" y="441"/>
                </a:lnTo>
                <a:lnTo>
                  <a:pt x="4512" y="331"/>
                </a:lnTo>
                <a:lnTo>
                  <a:pt x="4439" y="258"/>
                </a:lnTo>
                <a:lnTo>
                  <a:pt x="4329" y="221"/>
                </a:lnTo>
                <a:lnTo>
                  <a:pt x="4219" y="184"/>
                </a:lnTo>
                <a:lnTo>
                  <a:pt x="4072" y="221"/>
                </a:lnTo>
                <a:lnTo>
                  <a:pt x="3815" y="331"/>
                </a:lnTo>
                <a:lnTo>
                  <a:pt x="3705" y="404"/>
                </a:lnTo>
                <a:lnTo>
                  <a:pt x="3632" y="514"/>
                </a:lnTo>
                <a:lnTo>
                  <a:pt x="3522" y="734"/>
                </a:lnTo>
                <a:lnTo>
                  <a:pt x="3449" y="991"/>
                </a:lnTo>
                <a:lnTo>
                  <a:pt x="3485" y="1321"/>
                </a:lnTo>
                <a:lnTo>
                  <a:pt x="3522" y="1651"/>
                </a:lnTo>
                <a:lnTo>
                  <a:pt x="3559" y="1908"/>
                </a:lnTo>
                <a:lnTo>
                  <a:pt x="3669" y="2165"/>
                </a:lnTo>
                <a:lnTo>
                  <a:pt x="2091" y="2165"/>
                </a:lnTo>
                <a:lnTo>
                  <a:pt x="2055" y="1358"/>
                </a:lnTo>
                <a:lnTo>
                  <a:pt x="2018" y="514"/>
                </a:lnTo>
                <a:lnTo>
                  <a:pt x="2018" y="368"/>
                </a:lnTo>
                <a:lnTo>
                  <a:pt x="1945" y="221"/>
                </a:lnTo>
                <a:lnTo>
                  <a:pt x="1871" y="147"/>
                </a:lnTo>
                <a:lnTo>
                  <a:pt x="1761" y="74"/>
                </a:lnTo>
                <a:lnTo>
                  <a:pt x="1651" y="37"/>
                </a:lnTo>
                <a:lnTo>
                  <a:pt x="1504" y="1"/>
                </a:lnTo>
                <a:close/>
              </a:path>
            </a:pathLst>
          </a:custGeom>
          <a:solidFill>
            <a:srgbClr val="A4C2F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A4C2F4"/>
              </a:solidFill>
              <a:latin typeface="Arial"/>
              <a:ea typeface="Arial"/>
              <a:cs typeface="Arial"/>
              <a:sym typeface="Arial"/>
            </a:endParaRPr>
          </a:p>
        </p:txBody>
      </p:sp>
      <p:sp>
        <p:nvSpPr>
          <p:cNvPr id="981" name="Google Shape;981;p43"/>
          <p:cNvSpPr/>
          <p:nvPr/>
        </p:nvSpPr>
        <p:spPr>
          <a:xfrm>
            <a:off x="7659648" y="4370196"/>
            <a:ext cx="377708" cy="426638"/>
          </a:xfrm>
          <a:custGeom>
            <a:avLst/>
            <a:gdLst/>
            <a:ahLst/>
            <a:cxnLst/>
            <a:rect l="l" t="t" r="r" b="b"/>
            <a:pathLst>
              <a:path w="13316" h="15041" extrusionOk="0">
                <a:moveTo>
                  <a:pt x="5466" y="1"/>
                </a:moveTo>
                <a:lnTo>
                  <a:pt x="5466" y="38"/>
                </a:lnTo>
                <a:lnTo>
                  <a:pt x="5576" y="1248"/>
                </a:lnTo>
                <a:lnTo>
                  <a:pt x="5612" y="1321"/>
                </a:lnTo>
                <a:lnTo>
                  <a:pt x="5649" y="1395"/>
                </a:lnTo>
                <a:lnTo>
                  <a:pt x="5759" y="1431"/>
                </a:lnTo>
                <a:lnTo>
                  <a:pt x="5833" y="1395"/>
                </a:lnTo>
                <a:lnTo>
                  <a:pt x="6713" y="881"/>
                </a:lnTo>
                <a:lnTo>
                  <a:pt x="6713" y="881"/>
                </a:lnTo>
                <a:lnTo>
                  <a:pt x="6640" y="1285"/>
                </a:lnTo>
                <a:lnTo>
                  <a:pt x="6603" y="1652"/>
                </a:lnTo>
                <a:lnTo>
                  <a:pt x="6603" y="2055"/>
                </a:lnTo>
                <a:lnTo>
                  <a:pt x="6640" y="2459"/>
                </a:lnTo>
                <a:lnTo>
                  <a:pt x="6676" y="2569"/>
                </a:lnTo>
                <a:lnTo>
                  <a:pt x="6750" y="2605"/>
                </a:lnTo>
                <a:lnTo>
                  <a:pt x="6823" y="2642"/>
                </a:lnTo>
                <a:lnTo>
                  <a:pt x="6896" y="2679"/>
                </a:lnTo>
                <a:lnTo>
                  <a:pt x="6970" y="2642"/>
                </a:lnTo>
                <a:lnTo>
                  <a:pt x="7043" y="2605"/>
                </a:lnTo>
                <a:lnTo>
                  <a:pt x="7080" y="2532"/>
                </a:lnTo>
                <a:lnTo>
                  <a:pt x="7080" y="2459"/>
                </a:lnTo>
                <a:lnTo>
                  <a:pt x="7043" y="2275"/>
                </a:lnTo>
                <a:lnTo>
                  <a:pt x="7006" y="1835"/>
                </a:lnTo>
                <a:lnTo>
                  <a:pt x="7043" y="1395"/>
                </a:lnTo>
                <a:lnTo>
                  <a:pt x="7116" y="955"/>
                </a:lnTo>
                <a:lnTo>
                  <a:pt x="7226" y="514"/>
                </a:lnTo>
                <a:lnTo>
                  <a:pt x="7190" y="404"/>
                </a:lnTo>
                <a:lnTo>
                  <a:pt x="7153" y="294"/>
                </a:lnTo>
                <a:lnTo>
                  <a:pt x="7043" y="258"/>
                </a:lnTo>
                <a:lnTo>
                  <a:pt x="6933" y="294"/>
                </a:lnTo>
                <a:lnTo>
                  <a:pt x="5906" y="918"/>
                </a:lnTo>
                <a:lnTo>
                  <a:pt x="5869" y="698"/>
                </a:lnTo>
                <a:lnTo>
                  <a:pt x="5796" y="478"/>
                </a:lnTo>
                <a:lnTo>
                  <a:pt x="5686" y="221"/>
                </a:lnTo>
                <a:lnTo>
                  <a:pt x="5576" y="1"/>
                </a:lnTo>
                <a:close/>
                <a:moveTo>
                  <a:pt x="8840" y="3816"/>
                </a:moveTo>
                <a:lnTo>
                  <a:pt x="8730" y="3852"/>
                </a:lnTo>
                <a:lnTo>
                  <a:pt x="8657" y="3926"/>
                </a:lnTo>
                <a:lnTo>
                  <a:pt x="8510" y="4146"/>
                </a:lnTo>
                <a:lnTo>
                  <a:pt x="8364" y="4293"/>
                </a:lnTo>
                <a:lnTo>
                  <a:pt x="8143" y="4476"/>
                </a:lnTo>
                <a:lnTo>
                  <a:pt x="7997" y="4659"/>
                </a:lnTo>
                <a:lnTo>
                  <a:pt x="7997" y="4733"/>
                </a:lnTo>
                <a:lnTo>
                  <a:pt x="7997" y="4769"/>
                </a:lnTo>
                <a:lnTo>
                  <a:pt x="8033" y="4806"/>
                </a:lnTo>
                <a:lnTo>
                  <a:pt x="8070" y="4843"/>
                </a:lnTo>
                <a:lnTo>
                  <a:pt x="8253" y="4843"/>
                </a:lnTo>
                <a:lnTo>
                  <a:pt x="8400" y="4806"/>
                </a:lnTo>
                <a:lnTo>
                  <a:pt x="8547" y="4733"/>
                </a:lnTo>
                <a:lnTo>
                  <a:pt x="8694" y="4659"/>
                </a:lnTo>
                <a:lnTo>
                  <a:pt x="8914" y="4403"/>
                </a:lnTo>
                <a:lnTo>
                  <a:pt x="9097" y="4146"/>
                </a:lnTo>
                <a:lnTo>
                  <a:pt x="9134" y="4073"/>
                </a:lnTo>
                <a:lnTo>
                  <a:pt x="9134" y="3963"/>
                </a:lnTo>
                <a:lnTo>
                  <a:pt x="9097" y="3889"/>
                </a:lnTo>
                <a:lnTo>
                  <a:pt x="9024" y="3852"/>
                </a:lnTo>
                <a:lnTo>
                  <a:pt x="8914" y="3816"/>
                </a:lnTo>
                <a:close/>
                <a:moveTo>
                  <a:pt x="147" y="2972"/>
                </a:moveTo>
                <a:lnTo>
                  <a:pt x="73" y="3009"/>
                </a:lnTo>
                <a:lnTo>
                  <a:pt x="37" y="3082"/>
                </a:lnTo>
                <a:lnTo>
                  <a:pt x="0" y="3229"/>
                </a:lnTo>
                <a:lnTo>
                  <a:pt x="37" y="3559"/>
                </a:lnTo>
                <a:lnTo>
                  <a:pt x="110" y="4073"/>
                </a:lnTo>
                <a:lnTo>
                  <a:pt x="220" y="4549"/>
                </a:lnTo>
                <a:lnTo>
                  <a:pt x="257" y="4623"/>
                </a:lnTo>
                <a:lnTo>
                  <a:pt x="330" y="4696"/>
                </a:lnTo>
                <a:lnTo>
                  <a:pt x="514" y="4696"/>
                </a:lnTo>
                <a:lnTo>
                  <a:pt x="1174" y="4219"/>
                </a:lnTo>
                <a:lnTo>
                  <a:pt x="1247" y="4843"/>
                </a:lnTo>
                <a:lnTo>
                  <a:pt x="1284" y="4990"/>
                </a:lnTo>
                <a:lnTo>
                  <a:pt x="1321" y="5173"/>
                </a:lnTo>
                <a:lnTo>
                  <a:pt x="1394" y="5320"/>
                </a:lnTo>
                <a:lnTo>
                  <a:pt x="1431" y="5356"/>
                </a:lnTo>
                <a:lnTo>
                  <a:pt x="1541" y="5393"/>
                </a:lnTo>
                <a:lnTo>
                  <a:pt x="1614" y="5393"/>
                </a:lnTo>
                <a:lnTo>
                  <a:pt x="1687" y="5356"/>
                </a:lnTo>
                <a:lnTo>
                  <a:pt x="1724" y="5320"/>
                </a:lnTo>
                <a:lnTo>
                  <a:pt x="1761" y="5246"/>
                </a:lnTo>
                <a:lnTo>
                  <a:pt x="1761" y="5173"/>
                </a:lnTo>
                <a:lnTo>
                  <a:pt x="1724" y="5063"/>
                </a:lnTo>
                <a:lnTo>
                  <a:pt x="1724" y="5026"/>
                </a:lnTo>
                <a:lnTo>
                  <a:pt x="1687" y="4953"/>
                </a:lnTo>
                <a:lnTo>
                  <a:pt x="1651" y="4549"/>
                </a:lnTo>
                <a:lnTo>
                  <a:pt x="1614" y="4183"/>
                </a:lnTo>
                <a:lnTo>
                  <a:pt x="1577" y="3816"/>
                </a:lnTo>
                <a:lnTo>
                  <a:pt x="1577" y="3706"/>
                </a:lnTo>
                <a:lnTo>
                  <a:pt x="1467" y="3632"/>
                </a:lnTo>
                <a:lnTo>
                  <a:pt x="1357" y="3632"/>
                </a:lnTo>
                <a:lnTo>
                  <a:pt x="1247" y="3669"/>
                </a:lnTo>
                <a:lnTo>
                  <a:pt x="880" y="3889"/>
                </a:lnTo>
                <a:lnTo>
                  <a:pt x="550" y="4146"/>
                </a:lnTo>
                <a:lnTo>
                  <a:pt x="330" y="3302"/>
                </a:lnTo>
                <a:lnTo>
                  <a:pt x="294" y="3082"/>
                </a:lnTo>
                <a:lnTo>
                  <a:pt x="220" y="2972"/>
                </a:lnTo>
                <a:close/>
                <a:moveTo>
                  <a:pt x="8400" y="2679"/>
                </a:moveTo>
                <a:lnTo>
                  <a:pt x="10124" y="5173"/>
                </a:lnTo>
                <a:lnTo>
                  <a:pt x="10161" y="5210"/>
                </a:lnTo>
                <a:lnTo>
                  <a:pt x="10124" y="5246"/>
                </a:lnTo>
                <a:lnTo>
                  <a:pt x="9684" y="5613"/>
                </a:lnTo>
                <a:lnTo>
                  <a:pt x="9207" y="6017"/>
                </a:lnTo>
                <a:lnTo>
                  <a:pt x="8804" y="6310"/>
                </a:lnTo>
                <a:lnTo>
                  <a:pt x="8584" y="6017"/>
                </a:lnTo>
                <a:lnTo>
                  <a:pt x="6970" y="3852"/>
                </a:lnTo>
                <a:lnTo>
                  <a:pt x="7703" y="3339"/>
                </a:lnTo>
                <a:lnTo>
                  <a:pt x="8033" y="3045"/>
                </a:lnTo>
                <a:lnTo>
                  <a:pt x="8364" y="2752"/>
                </a:lnTo>
                <a:lnTo>
                  <a:pt x="8400" y="2679"/>
                </a:lnTo>
                <a:close/>
                <a:moveTo>
                  <a:pt x="2494" y="7227"/>
                </a:moveTo>
                <a:lnTo>
                  <a:pt x="2421" y="7301"/>
                </a:lnTo>
                <a:lnTo>
                  <a:pt x="2421" y="7411"/>
                </a:lnTo>
                <a:lnTo>
                  <a:pt x="2678" y="7887"/>
                </a:lnTo>
                <a:lnTo>
                  <a:pt x="2494" y="8034"/>
                </a:lnTo>
                <a:lnTo>
                  <a:pt x="2458" y="8108"/>
                </a:lnTo>
                <a:lnTo>
                  <a:pt x="2421" y="8218"/>
                </a:lnTo>
                <a:lnTo>
                  <a:pt x="2421" y="8291"/>
                </a:lnTo>
                <a:lnTo>
                  <a:pt x="2494" y="8328"/>
                </a:lnTo>
                <a:lnTo>
                  <a:pt x="2605" y="8364"/>
                </a:lnTo>
                <a:lnTo>
                  <a:pt x="2678" y="8328"/>
                </a:lnTo>
                <a:lnTo>
                  <a:pt x="2861" y="8254"/>
                </a:lnTo>
                <a:lnTo>
                  <a:pt x="2935" y="8364"/>
                </a:lnTo>
                <a:lnTo>
                  <a:pt x="3155" y="8694"/>
                </a:lnTo>
                <a:lnTo>
                  <a:pt x="3301" y="8841"/>
                </a:lnTo>
                <a:lnTo>
                  <a:pt x="3375" y="8878"/>
                </a:lnTo>
                <a:lnTo>
                  <a:pt x="3485" y="8915"/>
                </a:lnTo>
                <a:lnTo>
                  <a:pt x="3558" y="8878"/>
                </a:lnTo>
                <a:lnTo>
                  <a:pt x="3595" y="8804"/>
                </a:lnTo>
                <a:lnTo>
                  <a:pt x="3632" y="8731"/>
                </a:lnTo>
                <a:lnTo>
                  <a:pt x="3595" y="8621"/>
                </a:lnTo>
                <a:lnTo>
                  <a:pt x="3558" y="8438"/>
                </a:lnTo>
                <a:lnTo>
                  <a:pt x="3301" y="8108"/>
                </a:lnTo>
                <a:lnTo>
                  <a:pt x="3228" y="7997"/>
                </a:lnTo>
                <a:lnTo>
                  <a:pt x="3558" y="7704"/>
                </a:lnTo>
                <a:lnTo>
                  <a:pt x="3595" y="7594"/>
                </a:lnTo>
                <a:lnTo>
                  <a:pt x="3595" y="7484"/>
                </a:lnTo>
                <a:lnTo>
                  <a:pt x="3558" y="7411"/>
                </a:lnTo>
                <a:lnTo>
                  <a:pt x="3485" y="7374"/>
                </a:lnTo>
                <a:lnTo>
                  <a:pt x="3412" y="7337"/>
                </a:lnTo>
                <a:lnTo>
                  <a:pt x="3338" y="7337"/>
                </a:lnTo>
                <a:lnTo>
                  <a:pt x="3228" y="7411"/>
                </a:lnTo>
                <a:lnTo>
                  <a:pt x="2971" y="7631"/>
                </a:lnTo>
                <a:lnTo>
                  <a:pt x="2641" y="7264"/>
                </a:lnTo>
                <a:lnTo>
                  <a:pt x="2568" y="7227"/>
                </a:lnTo>
                <a:close/>
                <a:moveTo>
                  <a:pt x="3191" y="6090"/>
                </a:moveTo>
                <a:lnTo>
                  <a:pt x="3595" y="6860"/>
                </a:lnTo>
                <a:lnTo>
                  <a:pt x="3998" y="7594"/>
                </a:lnTo>
                <a:lnTo>
                  <a:pt x="4439" y="8328"/>
                </a:lnTo>
                <a:lnTo>
                  <a:pt x="4915" y="9025"/>
                </a:lnTo>
                <a:lnTo>
                  <a:pt x="4769" y="9098"/>
                </a:lnTo>
                <a:lnTo>
                  <a:pt x="4622" y="9171"/>
                </a:lnTo>
                <a:lnTo>
                  <a:pt x="4365" y="9355"/>
                </a:lnTo>
                <a:lnTo>
                  <a:pt x="3778" y="9721"/>
                </a:lnTo>
                <a:lnTo>
                  <a:pt x="3522" y="9905"/>
                </a:lnTo>
                <a:lnTo>
                  <a:pt x="3412" y="10015"/>
                </a:lnTo>
                <a:lnTo>
                  <a:pt x="3265" y="10052"/>
                </a:lnTo>
                <a:lnTo>
                  <a:pt x="3228" y="10052"/>
                </a:lnTo>
                <a:lnTo>
                  <a:pt x="3191" y="10088"/>
                </a:lnTo>
                <a:lnTo>
                  <a:pt x="3191" y="10162"/>
                </a:lnTo>
                <a:lnTo>
                  <a:pt x="2421" y="9025"/>
                </a:lnTo>
                <a:lnTo>
                  <a:pt x="1761" y="7997"/>
                </a:lnTo>
                <a:lnTo>
                  <a:pt x="1064" y="7007"/>
                </a:lnTo>
                <a:lnTo>
                  <a:pt x="1394" y="6897"/>
                </a:lnTo>
                <a:lnTo>
                  <a:pt x="1724" y="6714"/>
                </a:lnTo>
                <a:lnTo>
                  <a:pt x="2348" y="6383"/>
                </a:lnTo>
                <a:lnTo>
                  <a:pt x="2494" y="6310"/>
                </a:lnTo>
                <a:lnTo>
                  <a:pt x="2641" y="6273"/>
                </a:lnTo>
                <a:lnTo>
                  <a:pt x="2935" y="6237"/>
                </a:lnTo>
                <a:lnTo>
                  <a:pt x="3081" y="6200"/>
                </a:lnTo>
                <a:lnTo>
                  <a:pt x="3191" y="6090"/>
                </a:lnTo>
                <a:close/>
                <a:moveTo>
                  <a:pt x="12729" y="11005"/>
                </a:moveTo>
                <a:lnTo>
                  <a:pt x="12655" y="11225"/>
                </a:lnTo>
                <a:lnTo>
                  <a:pt x="12582" y="11115"/>
                </a:lnTo>
                <a:lnTo>
                  <a:pt x="12729" y="11005"/>
                </a:lnTo>
                <a:close/>
                <a:moveTo>
                  <a:pt x="9647" y="12949"/>
                </a:moveTo>
                <a:lnTo>
                  <a:pt x="9721" y="13096"/>
                </a:lnTo>
                <a:lnTo>
                  <a:pt x="9831" y="13280"/>
                </a:lnTo>
                <a:lnTo>
                  <a:pt x="9941" y="13463"/>
                </a:lnTo>
                <a:lnTo>
                  <a:pt x="10088" y="13573"/>
                </a:lnTo>
                <a:lnTo>
                  <a:pt x="10051" y="13573"/>
                </a:lnTo>
                <a:lnTo>
                  <a:pt x="9647" y="13756"/>
                </a:lnTo>
                <a:lnTo>
                  <a:pt x="9647" y="13646"/>
                </a:lnTo>
                <a:lnTo>
                  <a:pt x="9574" y="13536"/>
                </a:lnTo>
                <a:lnTo>
                  <a:pt x="9427" y="13426"/>
                </a:lnTo>
                <a:lnTo>
                  <a:pt x="9354" y="13280"/>
                </a:lnTo>
                <a:lnTo>
                  <a:pt x="9281" y="13133"/>
                </a:lnTo>
                <a:lnTo>
                  <a:pt x="9244" y="12986"/>
                </a:lnTo>
                <a:lnTo>
                  <a:pt x="9647" y="12949"/>
                </a:lnTo>
                <a:close/>
                <a:moveTo>
                  <a:pt x="6640" y="12839"/>
                </a:moveTo>
                <a:lnTo>
                  <a:pt x="6493" y="13426"/>
                </a:lnTo>
                <a:lnTo>
                  <a:pt x="6419" y="14013"/>
                </a:lnTo>
                <a:lnTo>
                  <a:pt x="6419" y="14160"/>
                </a:lnTo>
                <a:lnTo>
                  <a:pt x="6163" y="13940"/>
                </a:lnTo>
                <a:lnTo>
                  <a:pt x="6126" y="13940"/>
                </a:lnTo>
                <a:lnTo>
                  <a:pt x="6126" y="13903"/>
                </a:lnTo>
                <a:lnTo>
                  <a:pt x="6126" y="13646"/>
                </a:lnTo>
                <a:lnTo>
                  <a:pt x="6163" y="13353"/>
                </a:lnTo>
                <a:lnTo>
                  <a:pt x="6236" y="13096"/>
                </a:lnTo>
                <a:lnTo>
                  <a:pt x="6346" y="12876"/>
                </a:lnTo>
                <a:lnTo>
                  <a:pt x="6640" y="12839"/>
                </a:lnTo>
                <a:close/>
                <a:moveTo>
                  <a:pt x="7336" y="13170"/>
                </a:moveTo>
                <a:lnTo>
                  <a:pt x="7263" y="13206"/>
                </a:lnTo>
                <a:lnTo>
                  <a:pt x="7226" y="13243"/>
                </a:lnTo>
                <a:lnTo>
                  <a:pt x="7080" y="13720"/>
                </a:lnTo>
                <a:lnTo>
                  <a:pt x="7006" y="13977"/>
                </a:lnTo>
                <a:lnTo>
                  <a:pt x="7006" y="14233"/>
                </a:lnTo>
                <a:lnTo>
                  <a:pt x="7006" y="14307"/>
                </a:lnTo>
                <a:lnTo>
                  <a:pt x="7043" y="14380"/>
                </a:lnTo>
                <a:lnTo>
                  <a:pt x="7116" y="14453"/>
                </a:lnTo>
                <a:lnTo>
                  <a:pt x="7190" y="14490"/>
                </a:lnTo>
                <a:lnTo>
                  <a:pt x="7263" y="14527"/>
                </a:lnTo>
                <a:lnTo>
                  <a:pt x="7336" y="14527"/>
                </a:lnTo>
                <a:lnTo>
                  <a:pt x="7410" y="14453"/>
                </a:lnTo>
                <a:lnTo>
                  <a:pt x="7483" y="14380"/>
                </a:lnTo>
                <a:lnTo>
                  <a:pt x="7483" y="14270"/>
                </a:lnTo>
                <a:lnTo>
                  <a:pt x="7446" y="14160"/>
                </a:lnTo>
                <a:lnTo>
                  <a:pt x="7373" y="14123"/>
                </a:lnTo>
                <a:lnTo>
                  <a:pt x="7373" y="13830"/>
                </a:lnTo>
                <a:lnTo>
                  <a:pt x="7410" y="13280"/>
                </a:lnTo>
                <a:lnTo>
                  <a:pt x="7373" y="13206"/>
                </a:lnTo>
                <a:lnTo>
                  <a:pt x="7336" y="13170"/>
                </a:lnTo>
                <a:close/>
                <a:moveTo>
                  <a:pt x="10418" y="5613"/>
                </a:moveTo>
                <a:lnTo>
                  <a:pt x="11188" y="6714"/>
                </a:lnTo>
                <a:lnTo>
                  <a:pt x="11555" y="7264"/>
                </a:lnTo>
                <a:lnTo>
                  <a:pt x="11922" y="7814"/>
                </a:lnTo>
                <a:lnTo>
                  <a:pt x="12252" y="8474"/>
                </a:lnTo>
                <a:lnTo>
                  <a:pt x="12399" y="8841"/>
                </a:lnTo>
                <a:lnTo>
                  <a:pt x="12545" y="9208"/>
                </a:lnTo>
                <a:lnTo>
                  <a:pt x="12619" y="9575"/>
                </a:lnTo>
                <a:lnTo>
                  <a:pt x="12692" y="9942"/>
                </a:lnTo>
                <a:lnTo>
                  <a:pt x="12729" y="10308"/>
                </a:lnTo>
                <a:lnTo>
                  <a:pt x="12729" y="10675"/>
                </a:lnTo>
                <a:lnTo>
                  <a:pt x="12325" y="10932"/>
                </a:lnTo>
                <a:lnTo>
                  <a:pt x="12288" y="10969"/>
                </a:lnTo>
                <a:lnTo>
                  <a:pt x="12252" y="11042"/>
                </a:lnTo>
                <a:lnTo>
                  <a:pt x="12288" y="11079"/>
                </a:lnTo>
                <a:lnTo>
                  <a:pt x="12325" y="11152"/>
                </a:lnTo>
                <a:lnTo>
                  <a:pt x="12435" y="11372"/>
                </a:lnTo>
                <a:lnTo>
                  <a:pt x="12509" y="11446"/>
                </a:lnTo>
                <a:lnTo>
                  <a:pt x="12582" y="11519"/>
                </a:lnTo>
                <a:lnTo>
                  <a:pt x="12472" y="11776"/>
                </a:lnTo>
                <a:lnTo>
                  <a:pt x="12325" y="12032"/>
                </a:lnTo>
                <a:lnTo>
                  <a:pt x="11848" y="11666"/>
                </a:lnTo>
                <a:lnTo>
                  <a:pt x="11775" y="11629"/>
                </a:lnTo>
                <a:lnTo>
                  <a:pt x="11702" y="11666"/>
                </a:lnTo>
                <a:lnTo>
                  <a:pt x="11665" y="11739"/>
                </a:lnTo>
                <a:lnTo>
                  <a:pt x="11702" y="11812"/>
                </a:lnTo>
                <a:lnTo>
                  <a:pt x="12142" y="12326"/>
                </a:lnTo>
                <a:lnTo>
                  <a:pt x="11848" y="12619"/>
                </a:lnTo>
                <a:lnTo>
                  <a:pt x="11812" y="12546"/>
                </a:lnTo>
                <a:lnTo>
                  <a:pt x="11665" y="12399"/>
                </a:lnTo>
                <a:lnTo>
                  <a:pt x="11518" y="12253"/>
                </a:lnTo>
                <a:lnTo>
                  <a:pt x="11371" y="12069"/>
                </a:lnTo>
                <a:lnTo>
                  <a:pt x="11298" y="11886"/>
                </a:lnTo>
                <a:lnTo>
                  <a:pt x="11225" y="11849"/>
                </a:lnTo>
                <a:lnTo>
                  <a:pt x="11188" y="11812"/>
                </a:lnTo>
                <a:lnTo>
                  <a:pt x="11115" y="11849"/>
                </a:lnTo>
                <a:lnTo>
                  <a:pt x="11078" y="11922"/>
                </a:lnTo>
                <a:lnTo>
                  <a:pt x="11078" y="12106"/>
                </a:lnTo>
                <a:lnTo>
                  <a:pt x="11115" y="12253"/>
                </a:lnTo>
                <a:lnTo>
                  <a:pt x="11188" y="12436"/>
                </a:lnTo>
                <a:lnTo>
                  <a:pt x="11261" y="12583"/>
                </a:lnTo>
                <a:lnTo>
                  <a:pt x="11371" y="12729"/>
                </a:lnTo>
                <a:lnTo>
                  <a:pt x="11518" y="12876"/>
                </a:lnTo>
                <a:lnTo>
                  <a:pt x="11115" y="13096"/>
                </a:lnTo>
                <a:lnTo>
                  <a:pt x="11151" y="12986"/>
                </a:lnTo>
                <a:lnTo>
                  <a:pt x="11151" y="12839"/>
                </a:lnTo>
                <a:lnTo>
                  <a:pt x="11078" y="12766"/>
                </a:lnTo>
                <a:lnTo>
                  <a:pt x="10968" y="12656"/>
                </a:lnTo>
                <a:lnTo>
                  <a:pt x="10931" y="12656"/>
                </a:lnTo>
                <a:lnTo>
                  <a:pt x="10858" y="12693"/>
                </a:lnTo>
                <a:lnTo>
                  <a:pt x="10858" y="12766"/>
                </a:lnTo>
                <a:lnTo>
                  <a:pt x="10821" y="12729"/>
                </a:lnTo>
                <a:lnTo>
                  <a:pt x="10491" y="12436"/>
                </a:lnTo>
                <a:lnTo>
                  <a:pt x="10418" y="12363"/>
                </a:lnTo>
                <a:lnTo>
                  <a:pt x="10344" y="12399"/>
                </a:lnTo>
                <a:lnTo>
                  <a:pt x="10308" y="12473"/>
                </a:lnTo>
                <a:lnTo>
                  <a:pt x="10308" y="12546"/>
                </a:lnTo>
                <a:lnTo>
                  <a:pt x="10491" y="12839"/>
                </a:lnTo>
                <a:lnTo>
                  <a:pt x="10711" y="13206"/>
                </a:lnTo>
                <a:lnTo>
                  <a:pt x="10785" y="13280"/>
                </a:lnTo>
                <a:lnTo>
                  <a:pt x="10381" y="13426"/>
                </a:lnTo>
                <a:lnTo>
                  <a:pt x="10381" y="13353"/>
                </a:lnTo>
                <a:lnTo>
                  <a:pt x="10344" y="13280"/>
                </a:lnTo>
                <a:lnTo>
                  <a:pt x="10234" y="13133"/>
                </a:lnTo>
                <a:lnTo>
                  <a:pt x="10051" y="12913"/>
                </a:lnTo>
                <a:lnTo>
                  <a:pt x="9904" y="12693"/>
                </a:lnTo>
                <a:lnTo>
                  <a:pt x="9831" y="12619"/>
                </a:lnTo>
                <a:lnTo>
                  <a:pt x="9721" y="12619"/>
                </a:lnTo>
                <a:lnTo>
                  <a:pt x="9391" y="12693"/>
                </a:lnTo>
                <a:lnTo>
                  <a:pt x="9097" y="12729"/>
                </a:lnTo>
                <a:lnTo>
                  <a:pt x="9024" y="12766"/>
                </a:lnTo>
                <a:lnTo>
                  <a:pt x="8987" y="12839"/>
                </a:lnTo>
                <a:lnTo>
                  <a:pt x="8987" y="12913"/>
                </a:lnTo>
                <a:lnTo>
                  <a:pt x="9024" y="12986"/>
                </a:lnTo>
                <a:lnTo>
                  <a:pt x="9024" y="13243"/>
                </a:lnTo>
                <a:lnTo>
                  <a:pt x="9097" y="13500"/>
                </a:lnTo>
                <a:lnTo>
                  <a:pt x="9134" y="13646"/>
                </a:lnTo>
                <a:lnTo>
                  <a:pt x="9207" y="13756"/>
                </a:lnTo>
                <a:lnTo>
                  <a:pt x="9317" y="13830"/>
                </a:lnTo>
                <a:lnTo>
                  <a:pt x="9427" y="13867"/>
                </a:lnTo>
                <a:lnTo>
                  <a:pt x="8987" y="14050"/>
                </a:lnTo>
                <a:lnTo>
                  <a:pt x="8950" y="13977"/>
                </a:lnTo>
                <a:lnTo>
                  <a:pt x="8804" y="13903"/>
                </a:lnTo>
                <a:lnTo>
                  <a:pt x="8767" y="13903"/>
                </a:lnTo>
                <a:lnTo>
                  <a:pt x="8620" y="13536"/>
                </a:lnTo>
                <a:lnTo>
                  <a:pt x="8510" y="13390"/>
                </a:lnTo>
                <a:lnTo>
                  <a:pt x="8364" y="13206"/>
                </a:lnTo>
                <a:lnTo>
                  <a:pt x="8327" y="13206"/>
                </a:lnTo>
                <a:lnTo>
                  <a:pt x="8327" y="13243"/>
                </a:lnTo>
                <a:lnTo>
                  <a:pt x="8327" y="13500"/>
                </a:lnTo>
                <a:lnTo>
                  <a:pt x="8364" y="13756"/>
                </a:lnTo>
                <a:lnTo>
                  <a:pt x="8510" y="14270"/>
                </a:lnTo>
                <a:lnTo>
                  <a:pt x="8070" y="14453"/>
                </a:lnTo>
                <a:lnTo>
                  <a:pt x="8033" y="14160"/>
                </a:lnTo>
                <a:lnTo>
                  <a:pt x="7960" y="13903"/>
                </a:lnTo>
                <a:lnTo>
                  <a:pt x="7923" y="13536"/>
                </a:lnTo>
                <a:lnTo>
                  <a:pt x="7923" y="13206"/>
                </a:lnTo>
                <a:lnTo>
                  <a:pt x="7887" y="13133"/>
                </a:lnTo>
                <a:lnTo>
                  <a:pt x="7813" y="13096"/>
                </a:lnTo>
                <a:lnTo>
                  <a:pt x="7777" y="13096"/>
                </a:lnTo>
                <a:lnTo>
                  <a:pt x="7703" y="13170"/>
                </a:lnTo>
                <a:lnTo>
                  <a:pt x="7667" y="13536"/>
                </a:lnTo>
                <a:lnTo>
                  <a:pt x="7630" y="13903"/>
                </a:lnTo>
                <a:lnTo>
                  <a:pt x="7667" y="14233"/>
                </a:lnTo>
                <a:lnTo>
                  <a:pt x="7667" y="14380"/>
                </a:lnTo>
                <a:lnTo>
                  <a:pt x="7740" y="14527"/>
                </a:lnTo>
                <a:lnTo>
                  <a:pt x="7483" y="14563"/>
                </a:lnTo>
                <a:lnTo>
                  <a:pt x="7190" y="14527"/>
                </a:lnTo>
                <a:lnTo>
                  <a:pt x="7006" y="14453"/>
                </a:lnTo>
                <a:lnTo>
                  <a:pt x="6786" y="14380"/>
                </a:lnTo>
                <a:lnTo>
                  <a:pt x="6823" y="14160"/>
                </a:lnTo>
                <a:lnTo>
                  <a:pt x="6860" y="13646"/>
                </a:lnTo>
                <a:lnTo>
                  <a:pt x="6860" y="13206"/>
                </a:lnTo>
                <a:lnTo>
                  <a:pt x="6860" y="12766"/>
                </a:lnTo>
                <a:lnTo>
                  <a:pt x="6823" y="12693"/>
                </a:lnTo>
                <a:lnTo>
                  <a:pt x="6713" y="12656"/>
                </a:lnTo>
                <a:lnTo>
                  <a:pt x="6346" y="12693"/>
                </a:lnTo>
                <a:lnTo>
                  <a:pt x="6309" y="12656"/>
                </a:lnTo>
                <a:lnTo>
                  <a:pt x="6236" y="12693"/>
                </a:lnTo>
                <a:lnTo>
                  <a:pt x="6089" y="12913"/>
                </a:lnTo>
                <a:lnTo>
                  <a:pt x="5943" y="13133"/>
                </a:lnTo>
                <a:lnTo>
                  <a:pt x="5869" y="13390"/>
                </a:lnTo>
                <a:lnTo>
                  <a:pt x="5796" y="13610"/>
                </a:lnTo>
                <a:lnTo>
                  <a:pt x="5392" y="13206"/>
                </a:lnTo>
                <a:lnTo>
                  <a:pt x="5686" y="12839"/>
                </a:lnTo>
                <a:lnTo>
                  <a:pt x="5943" y="12473"/>
                </a:lnTo>
                <a:lnTo>
                  <a:pt x="5943" y="12363"/>
                </a:lnTo>
                <a:lnTo>
                  <a:pt x="5943" y="12289"/>
                </a:lnTo>
                <a:lnTo>
                  <a:pt x="5869" y="12216"/>
                </a:lnTo>
                <a:lnTo>
                  <a:pt x="5686" y="12216"/>
                </a:lnTo>
                <a:lnTo>
                  <a:pt x="5612" y="12289"/>
                </a:lnTo>
                <a:lnTo>
                  <a:pt x="5209" y="12949"/>
                </a:lnTo>
                <a:lnTo>
                  <a:pt x="4952" y="12619"/>
                </a:lnTo>
                <a:lnTo>
                  <a:pt x="5136" y="12473"/>
                </a:lnTo>
                <a:lnTo>
                  <a:pt x="5319" y="12289"/>
                </a:lnTo>
                <a:lnTo>
                  <a:pt x="5466" y="12069"/>
                </a:lnTo>
                <a:lnTo>
                  <a:pt x="5576" y="11849"/>
                </a:lnTo>
                <a:lnTo>
                  <a:pt x="5576" y="11776"/>
                </a:lnTo>
                <a:lnTo>
                  <a:pt x="5576" y="11739"/>
                </a:lnTo>
                <a:lnTo>
                  <a:pt x="5539" y="11666"/>
                </a:lnTo>
                <a:lnTo>
                  <a:pt x="5502" y="11629"/>
                </a:lnTo>
                <a:lnTo>
                  <a:pt x="5319" y="11629"/>
                </a:lnTo>
                <a:lnTo>
                  <a:pt x="5282" y="11702"/>
                </a:lnTo>
                <a:lnTo>
                  <a:pt x="4805" y="12399"/>
                </a:lnTo>
                <a:lnTo>
                  <a:pt x="4439" y="11922"/>
                </a:lnTo>
                <a:lnTo>
                  <a:pt x="4549" y="11812"/>
                </a:lnTo>
                <a:lnTo>
                  <a:pt x="4879" y="11409"/>
                </a:lnTo>
                <a:lnTo>
                  <a:pt x="5209" y="10969"/>
                </a:lnTo>
                <a:lnTo>
                  <a:pt x="5209" y="10895"/>
                </a:lnTo>
                <a:lnTo>
                  <a:pt x="5246" y="10859"/>
                </a:lnTo>
                <a:lnTo>
                  <a:pt x="5282" y="10785"/>
                </a:lnTo>
                <a:lnTo>
                  <a:pt x="5282" y="10712"/>
                </a:lnTo>
                <a:lnTo>
                  <a:pt x="5209" y="10639"/>
                </a:lnTo>
                <a:lnTo>
                  <a:pt x="5099" y="10602"/>
                </a:lnTo>
                <a:lnTo>
                  <a:pt x="5026" y="10602"/>
                </a:lnTo>
                <a:lnTo>
                  <a:pt x="4952" y="10639"/>
                </a:lnTo>
                <a:lnTo>
                  <a:pt x="4549" y="11225"/>
                </a:lnTo>
                <a:lnTo>
                  <a:pt x="4329" y="11556"/>
                </a:lnTo>
                <a:lnTo>
                  <a:pt x="4292" y="11482"/>
                </a:lnTo>
                <a:lnTo>
                  <a:pt x="4145" y="11482"/>
                </a:lnTo>
                <a:lnTo>
                  <a:pt x="3888" y="11152"/>
                </a:lnTo>
                <a:lnTo>
                  <a:pt x="4329" y="10822"/>
                </a:lnTo>
                <a:lnTo>
                  <a:pt x="4549" y="10675"/>
                </a:lnTo>
                <a:lnTo>
                  <a:pt x="4732" y="10455"/>
                </a:lnTo>
                <a:lnTo>
                  <a:pt x="4769" y="10418"/>
                </a:lnTo>
                <a:lnTo>
                  <a:pt x="4805" y="10345"/>
                </a:lnTo>
                <a:lnTo>
                  <a:pt x="4732" y="10235"/>
                </a:lnTo>
                <a:lnTo>
                  <a:pt x="4659" y="10162"/>
                </a:lnTo>
                <a:lnTo>
                  <a:pt x="4585" y="10162"/>
                </a:lnTo>
                <a:lnTo>
                  <a:pt x="4512" y="10198"/>
                </a:lnTo>
                <a:lnTo>
                  <a:pt x="4292" y="10345"/>
                </a:lnTo>
                <a:lnTo>
                  <a:pt x="4072" y="10528"/>
                </a:lnTo>
                <a:lnTo>
                  <a:pt x="3705" y="10895"/>
                </a:lnTo>
                <a:lnTo>
                  <a:pt x="3256" y="10239"/>
                </a:lnTo>
                <a:lnTo>
                  <a:pt x="3256" y="10239"/>
                </a:lnTo>
                <a:lnTo>
                  <a:pt x="3485" y="10272"/>
                </a:lnTo>
                <a:lnTo>
                  <a:pt x="3742" y="10235"/>
                </a:lnTo>
                <a:lnTo>
                  <a:pt x="3888" y="10162"/>
                </a:lnTo>
                <a:lnTo>
                  <a:pt x="4072" y="10052"/>
                </a:lnTo>
                <a:lnTo>
                  <a:pt x="4365" y="9868"/>
                </a:lnTo>
                <a:lnTo>
                  <a:pt x="4769" y="9648"/>
                </a:lnTo>
                <a:lnTo>
                  <a:pt x="4989" y="9538"/>
                </a:lnTo>
                <a:lnTo>
                  <a:pt x="5172" y="9391"/>
                </a:lnTo>
                <a:lnTo>
                  <a:pt x="6053" y="10675"/>
                </a:lnTo>
                <a:lnTo>
                  <a:pt x="6383" y="11115"/>
                </a:lnTo>
                <a:lnTo>
                  <a:pt x="6713" y="11556"/>
                </a:lnTo>
                <a:lnTo>
                  <a:pt x="6896" y="11739"/>
                </a:lnTo>
                <a:lnTo>
                  <a:pt x="7116" y="11922"/>
                </a:lnTo>
                <a:lnTo>
                  <a:pt x="7336" y="12069"/>
                </a:lnTo>
                <a:lnTo>
                  <a:pt x="7593" y="12179"/>
                </a:lnTo>
                <a:lnTo>
                  <a:pt x="7813" y="12253"/>
                </a:lnTo>
                <a:lnTo>
                  <a:pt x="8070" y="12289"/>
                </a:lnTo>
                <a:lnTo>
                  <a:pt x="8547" y="12289"/>
                </a:lnTo>
                <a:lnTo>
                  <a:pt x="8767" y="12253"/>
                </a:lnTo>
                <a:lnTo>
                  <a:pt x="8987" y="12179"/>
                </a:lnTo>
                <a:lnTo>
                  <a:pt x="9207" y="12106"/>
                </a:lnTo>
                <a:lnTo>
                  <a:pt x="9427" y="11996"/>
                </a:lnTo>
                <a:lnTo>
                  <a:pt x="9684" y="11849"/>
                </a:lnTo>
                <a:lnTo>
                  <a:pt x="9867" y="11666"/>
                </a:lnTo>
                <a:lnTo>
                  <a:pt x="10051" y="11482"/>
                </a:lnTo>
                <a:lnTo>
                  <a:pt x="10198" y="11262"/>
                </a:lnTo>
                <a:lnTo>
                  <a:pt x="10308" y="11042"/>
                </a:lnTo>
                <a:lnTo>
                  <a:pt x="10418" y="10822"/>
                </a:lnTo>
                <a:lnTo>
                  <a:pt x="10491" y="10565"/>
                </a:lnTo>
                <a:lnTo>
                  <a:pt x="10528" y="10345"/>
                </a:lnTo>
                <a:lnTo>
                  <a:pt x="10564" y="9832"/>
                </a:lnTo>
                <a:lnTo>
                  <a:pt x="10528" y="9318"/>
                </a:lnTo>
                <a:lnTo>
                  <a:pt x="10418" y="8804"/>
                </a:lnTo>
                <a:lnTo>
                  <a:pt x="10234" y="8328"/>
                </a:lnTo>
                <a:lnTo>
                  <a:pt x="9978" y="7887"/>
                </a:lnTo>
                <a:lnTo>
                  <a:pt x="9684" y="7484"/>
                </a:lnTo>
                <a:lnTo>
                  <a:pt x="9097" y="6640"/>
                </a:lnTo>
                <a:lnTo>
                  <a:pt x="9354" y="6494"/>
                </a:lnTo>
                <a:lnTo>
                  <a:pt x="9574" y="6347"/>
                </a:lnTo>
                <a:lnTo>
                  <a:pt x="10014" y="5980"/>
                </a:lnTo>
                <a:lnTo>
                  <a:pt x="10418" y="5613"/>
                </a:lnTo>
                <a:close/>
                <a:moveTo>
                  <a:pt x="8400" y="2055"/>
                </a:moveTo>
                <a:lnTo>
                  <a:pt x="8290" y="2092"/>
                </a:lnTo>
                <a:lnTo>
                  <a:pt x="8217" y="2165"/>
                </a:lnTo>
                <a:lnTo>
                  <a:pt x="8180" y="2202"/>
                </a:lnTo>
                <a:lnTo>
                  <a:pt x="8180" y="2312"/>
                </a:lnTo>
                <a:lnTo>
                  <a:pt x="8180" y="2385"/>
                </a:lnTo>
                <a:lnTo>
                  <a:pt x="8107" y="2422"/>
                </a:lnTo>
                <a:lnTo>
                  <a:pt x="8033" y="2459"/>
                </a:lnTo>
                <a:lnTo>
                  <a:pt x="7300" y="3045"/>
                </a:lnTo>
                <a:lnTo>
                  <a:pt x="6896" y="3339"/>
                </a:lnTo>
                <a:lnTo>
                  <a:pt x="6529" y="3596"/>
                </a:lnTo>
                <a:lnTo>
                  <a:pt x="6456" y="3669"/>
                </a:lnTo>
                <a:lnTo>
                  <a:pt x="6419" y="3742"/>
                </a:lnTo>
                <a:lnTo>
                  <a:pt x="6419" y="3852"/>
                </a:lnTo>
                <a:lnTo>
                  <a:pt x="6419" y="3926"/>
                </a:lnTo>
                <a:lnTo>
                  <a:pt x="8547" y="6677"/>
                </a:lnTo>
                <a:lnTo>
                  <a:pt x="8547" y="6750"/>
                </a:lnTo>
                <a:lnTo>
                  <a:pt x="8620" y="6787"/>
                </a:lnTo>
                <a:lnTo>
                  <a:pt x="9391" y="7851"/>
                </a:lnTo>
                <a:lnTo>
                  <a:pt x="9684" y="8291"/>
                </a:lnTo>
                <a:lnTo>
                  <a:pt x="9904" y="8768"/>
                </a:lnTo>
                <a:lnTo>
                  <a:pt x="10014" y="9025"/>
                </a:lnTo>
                <a:lnTo>
                  <a:pt x="10088" y="9281"/>
                </a:lnTo>
                <a:lnTo>
                  <a:pt x="10124" y="9538"/>
                </a:lnTo>
                <a:lnTo>
                  <a:pt x="10124" y="9832"/>
                </a:lnTo>
                <a:lnTo>
                  <a:pt x="10124" y="10088"/>
                </a:lnTo>
                <a:lnTo>
                  <a:pt x="10088" y="10308"/>
                </a:lnTo>
                <a:lnTo>
                  <a:pt x="10014" y="10565"/>
                </a:lnTo>
                <a:lnTo>
                  <a:pt x="9904" y="10785"/>
                </a:lnTo>
                <a:lnTo>
                  <a:pt x="9794" y="11005"/>
                </a:lnTo>
                <a:lnTo>
                  <a:pt x="9647" y="11189"/>
                </a:lnTo>
                <a:lnTo>
                  <a:pt x="9464" y="11372"/>
                </a:lnTo>
                <a:lnTo>
                  <a:pt x="9281" y="11556"/>
                </a:lnTo>
                <a:lnTo>
                  <a:pt x="9097" y="11666"/>
                </a:lnTo>
                <a:lnTo>
                  <a:pt x="8877" y="11739"/>
                </a:lnTo>
                <a:lnTo>
                  <a:pt x="8657" y="11776"/>
                </a:lnTo>
                <a:lnTo>
                  <a:pt x="8437" y="11812"/>
                </a:lnTo>
                <a:lnTo>
                  <a:pt x="7997" y="11812"/>
                </a:lnTo>
                <a:lnTo>
                  <a:pt x="7813" y="11739"/>
                </a:lnTo>
                <a:lnTo>
                  <a:pt x="7593" y="11666"/>
                </a:lnTo>
                <a:lnTo>
                  <a:pt x="7373" y="11519"/>
                </a:lnTo>
                <a:lnTo>
                  <a:pt x="7153" y="11372"/>
                </a:lnTo>
                <a:lnTo>
                  <a:pt x="6970" y="11152"/>
                </a:lnTo>
                <a:lnTo>
                  <a:pt x="6823" y="10932"/>
                </a:lnTo>
                <a:lnTo>
                  <a:pt x="6053" y="9905"/>
                </a:lnTo>
                <a:lnTo>
                  <a:pt x="5356" y="8878"/>
                </a:lnTo>
                <a:lnTo>
                  <a:pt x="4659" y="7814"/>
                </a:lnTo>
                <a:lnTo>
                  <a:pt x="4035" y="6714"/>
                </a:lnTo>
                <a:lnTo>
                  <a:pt x="3742" y="6163"/>
                </a:lnTo>
                <a:lnTo>
                  <a:pt x="3485" y="5613"/>
                </a:lnTo>
                <a:lnTo>
                  <a:pt x="3412" y="5540"/>
                </a:lnTo>
                <a:lnTo>
                  <a:pt x="3301" y="5503"/>
                </a:lnTo>
                <a:lnTo>
                  <a:pt x="3191" y="5503"/>
                </a:lnTo>
                <a:lnTo>
                  <a:pt x="3118" y="5576"/>
                </a:lnTo>
                <a:lnTo>
                  <a:pt x="3008" y="5687"/>
                </a:lnTo>
                <a:lnTo>
                  <a:pt x="2861" y="5760"/>
                </a:lnTo>
                <a:lnTo>
                  <a:pt x="2715" y="5833"/>
                </a:lnTo>
                <a:lnTo>
                  <a:pt x="2568" y="5833"/>
                </a:lnTo>
                <a:lnTo>
                  <a:pt x="2421" y="5870"/>
                </a:lnTo>
                <a:lnTo>
                  <a:pt x="2274" y="5907"/>
                </a:lnTo>
                <a:lnTo>
                  <a:pt x="2018" y="6053"/>
                </a:lnTo>
                <a:lnTo>
                  <a:pt x="1431" y="6420"/>
                </a:lnTo>
                <a:lnTo>
                  <a:pt x="1137" y="6604"/>
                </a:lnTo>
                <a:lnTo>
                  <a:pt x="880" y="6824"/>
                </a:lnTo>
                <a:lnTo>
                  <a:pt x="770" y="6824"/>
                </a:lnTo>
                <a:lnTo>
                  <a:pt x="697" y="6897"/>
                </a:lnTo>
                <a:lnTo>
                  <a:pt x="660" y="6970"/>
                </a:lnTo>
                <a:lnTo>
                  <a:pt x="697" y="7080"/>
                </a:lnTo>
                <a:lnTo>
                  <a:pt x="1101" y="7814"/>
                </a:lnTo>
                <a:lnTo>
                  <a:pt x="1541" y="8548"/>
                </a:lnTo>
                <a:lnTo>
                  <a:pt x="2458" y="9942"/>
                </a:lnTo>
                <a:lnTo>
                  <a:pt x="3412" y="11335"/>
                </a:lnTo>
                <a:lnTo>
                  <a:pt x="4402" y="12693"/>
                </a:lnTo>
                <a:lnTo>
                  <a:pt x="4989" y="13426"/>
                </a:lnTo>
                <a:lnTo>
                  <a:pt x="4952" y="13426"/>
                </a:lnTo>
                <a:lnTo>
                  <a:pt x="4952" y="13500"/>
                </a:lnTo>
                <a:lnTo>
                  <a:pt x="4989" y="13536"/>
                </a:lnTo>
                <a:lnTo>
                  <a:pt x="5026" y="13573"/>
                </a:lnTo>
                <a:lnTo>
                  <a:pt x="5099" y="13536"/>
                </a:lnTo>
                <a:lnTo>
                  <a:pt x="5429" y="13940"/>
                </a:lnTo>
                <a:lnTo>
                  <a:pt x="5796" y="14307"/>
                </a:lnTo>
                <a:lnTo>
                  <a:pt x="5833" y="14343"/>
                </a:lnTo>
                <a:lnTo>
                  <a:pt x="5906" y="14380"/>
                </a:lnTo>
                <a:lnTo>
                  <a:pt x="6126" y="14563"/>
                </a:lnTo>
                <a:lnTo>
                  <a:pt x="6383" y="14710"/>
                </a:lnTo>
                <a:lnTo>
                  <a:pt x="6640" y="14857"/>
                </a:lnTo>
                <a:lnTo>
                  <a:pt x="6933" y="14967"/>
                </a:lnTo>
                <a:lnTo>
                  <a:pt x="7226" y="15040"/>
                </a:lnTo>
                <a:lnTo>
                  <a:pt x="7850" y="15040"/>
                </a:lnTo>
                <a:lnTo>
                  <a:pt x="8180" y="14967"/>
                </a:lnTo>
                <a:lnTo>
                  <a:pt x="8510" y="14820"/>
                </a:lnTo>
                <a:lnTo>
                  <a:pt x="8877" y="14673"/>
                </a:lnTo>
                <a:lnTo>
                  <a:pt x="9574" y="14343"/>
                </a:lnTo>
                <a:lnTo>
                  <a:pt x="11115" y="13683"/>
                </a:lnTo>
                <a:lnTo>
                  <a:pt x="11592" y="13426"/>
                </a:lnTo>
                <a:lnTo>
                  <a:pt x="11995" y="13170"/>
                </a:lnTo>
                <a:lnTo>
                  <a:pt x="12399" y="12839"/>
                </a:lnTo>
                <a:lnTo>
                  <a:pt x="12729" y="12436"/>
                </a:lnTo>
                <a:lnTo>
                  <a:pt x="12912" y="12142"/>
                </a:lnTo>
                <a:lnTo>
                  <a:pt x="13059" y="11849"/>
                </a:lnTo>
                <a:lnTo>
                  <a:pt x="13169" y="11519"/>
                </a:lnTo>
                <a:lnTo>
                  <a:pt x="13242" y="11189"/>
                </a:lnTo>
                <a:lnTo>
                  <a:pt x="13279" y="10859"/>
                </a:lnTo>
                <a:lnTo>
                  <a:pt x="13316" y="10528"/>
                </a:lnTo>
                <a:lnTo>
                  <a:pt x="13279" y="10198"/>
                </a:lnTo>
                <a:lnTo>
                  <a:pt x="13242" y="9868"/>
                </a:lnTo>
                <a:lnTo>
                  <a:pt x="13169" y="9538"/>
                </a:lnTo>
                <a:lnTo>
                  <a:pt x="13095" y="9208"/>
                </a:lnTo>
                <a:lnTo>
                  <a:pt x="12875" y="8584"/>
                </a:lnTo>
                <a:lnTo>
                  <a:pt x="12582" y="7961"/>
                </a:lnTo>
                <a:lnTo>
                  <a:pt x="12252" y="7374"/>
                </a:lnTo>
                <a:lnTo>
                  <a:pt x="11885" y="6824"/>
                </a:lnTo>
                <a:lnTo>
                  <a:pt x="10271" y="4476"/>
                </a:lnTo>
                <a:lnTo>
                  <a:pt x="8657" y="2165"/>
                </a:lnTo>
                <a:lnTo>
                  <a:pt x="8584" y="2092"/>
                </a:lnTo>
                <a:lnTo>
                  <a:pt x="8474" y="2055"/>
                </a:lnTo>
                <a:close/>
              </a:path>
            </a:pathLst>
          </a:custGeom>
          <a:solidFill>
            <a:srgbClr val="A4C2F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A4C2F4"/>
              </a:solidFill>
              <a:latin typeface="Arial"/>
              <a:ea typeface="Arial"/>
              <a:cs typeface="Arial"/>
              <a:sym typeface="Arial"/>
            </a:endParaRPr>
          </a:p>
        </p:txBody>
      </p:sp>
      <p:sp>
        <p:nvSpPr>
          <p:cNvPr id="982" name="Google Shape;982;p43"/>
          <p:cNvSpPr/>
          <p:nvPr/>
        </p:nvSpPr>
        <p:spPr>
          <a:xfrm>
            <a:off x="8797588" y="3078732"/>
            <a:ext cx="386048" cy="258065"/>
          </a:xfrm>
          <a:custGeom>
            <a:avLst/>
            <a:gdLst/>
            <a:ahLst/>
            <a:cxnLst/>
            <a:rect l="l" t="t" r="r" b="b"/>
            <a:pathLst>
              <a:path w="13610" h="9098" extrusionOk="0">
                <a:moveTo>
                  <a:pt x="4696" y="0"/>
                </a:moveTo>
                <a:lnTo>
                  <a:pt x="4586" y="74"/>
                </a:lnTo>
                <a:lnTo>
                  <a:pt x="4256" y="440"/>
                </a:lnTo>
                <a:lnTo>
                  <a:pt x="3999" y="844"/>
                </a:lnTo>
                <a:lnTo>
                  <a:pt x="3742" y="1247"/>
                </a:lnTo>
                <a:lnTo>
                  <a:pt x="3522" y="1688"/>
                </a:lnTo>
                <a:lnTo>
                  <a:pt x="3339" y="2128"/>
                </a:lnTo>
                <a:lnTo>
                  <a:pt x="3228" y="2605"/>
                </a:lnTo>
                <a:lnTo>
                  <a:pt x="3118" y="3081"/>
                </a:lnTo>
                <a:lnTo>
                  <a:pt x="3045" y="3595"/>
                </a:lnTo>
                <a:lnTo>
                  <a:pt x="3008" y="3852"/>
                </a:lnTo>
                <a:lnTo>
                  <a:pt x="2935" y="4072"/>
                </a:lnTo>
                <a:lnTo>
                  <a:pt x="2825" y="4329"/>
                </a:lnTo>
                <a:lnTo>
                  <a:pt x="2678" y="4512"/>
                </a:lnTo>
                <a:lnTo>
                  <a:pt x="2605" y="4622"/>
                </a:lnTo>
                <a:lnTo>
                  <a:pt x="2495" y="4659"/>
                </a:lnTo>
                <a:lnTo>
                  <a:pt x="2275" y="4732"/>
                </a:lnTo>
                <a:lnTo>
                  <a:pt x="1835" y="4732"/>
                </a:lnTo>
                <a:lnTo>
                  <a:pt x="1541" y="4659"/>
                </a:lnTo>
                <a:lnTo>
                  <a:pt x="991" y="4659"/>
                </a:lnTo>
                <a:lnTo>
                  <a:pt x="881" y="4732"/>
                </a:lnTo>
                <a:lnTo>
                  <a:pt x="771" y="4769"/>
                </a:lnTo>
                <a:lnTo>
                  <a:pt x="587" y="4732"/>
                </a:lnTo>
                <a:lnTo>
                  <a:pt x="404" y="4732"/>
                </a:lnTo>
                <a:lnTo>
                  <a:pt x="257" y="4805"/>
                </a:lnTo>
                <a:lnTo>
                  <a:pt x="74" y="4879"/>
                </a:lnTo>
                <a:lnTo>
                  <a:pt x="37" y="4952"/>
                </a:lnTo>
                <a:lnTo>
                  <a:pt x="0" y="5026"/>
                </a:lnTo>
                <a:lnTo>
                  <a:pt x="0" y="5172"/>
                </a:lnTo>
                <a:lnTo>
                  <a:pt x="37" y="5209"/>
                </a:lnTo>
                <a:lnTo>
                  <a:pt x="74" y="5246"/>
                </a:lnTo>
                <a:lnTo>
                  <a:pt x="147" y="5282"/>
                </a:lnTo>
                <a:lnTo>
                  <a:pt x="221" y="5246"/>
                </a:lnTo>
                <a:lnTo>
                  <a:pt x="514" y="5172"/>
                </a:lnTo>
                <a:lnTo>
                  <a:pt x="587" y="5282"/>
                </a:lnTo>
                <a:lnTo>
                  <a:pt x="697" y="5356"/>
                </a:lnTo>
                <a:lnTo>
                  <a:pt x="807" y="5356"/>
                </a:lnTo>
                <a:lnTo>
                  <a:pt x="881" y="5319"/>
                </a:lnTo>
                <a:lnTo>
                  <a:pt x="918" y="5282"/>
                </a:lnTo>
                <a:lnTo>
                  <a:pt x="991" y="5209"/>
                </a:lnTo>
                <a:lnTo>
                  <a:pt x="1064" y="5172"/>
                </a:lnTo>
                <a:lnTo>
                  <a:pt x="1248" y="5136"/>
                </a:lnTo>
                <a:lnTo>
                  <a:pt x="1431" y="5172"/>
                </a:lnTo>
                <a:lnTo>
                  <a:pt x="1614" y="5209"/>
                </a:lnTo>
                <a:lnTo>
                  <a:pt x="1981" y="5282"/>
                </a:lnTo>
                <a:lnTo>
                  <a:pt x="2201" y="5282"/>
                </a:lnTo>
                <a:lnTo>
                  <a:pt x="2385" y="5246"/>
                </a:lnTo>
                <a:lnTo>
                  <a:pt x="2605" y="5209"/>
                </a:lnTo>
                <a:lnTo>
                  <a:pt x="2752" y="5136"/>
                </a:lnTo>
                <a:lnTo>
                  <a:pt x="2935" y="5026"/>
                </a:lnTo>
                <a:lnTo>
                  <a:pt x="3082" y="4879"/>
                </a:lnTo>
                <a:lnTo>
                  <a:pt x="3192" y="4732"/>
                </a:lnTo>
                <a:lnTo>
                  <a:pt x="3302" y="4549"/>
                </a:lnTo>
                <a:lnTo>
                  <a:pt x="3449" y="4182"/>
                </a:lnTo>
                <a:lnTo>
                  <a:pt x="3522" y="3925"/>
                </a:lnTo>
                <a:lnTo>
                  <a:pt x="3559" y="3668"/>
                </a:lnTo>
                <a:lnTo>
                  <a:pt x="3632" y="3118"/>
                </a:lnTo>
                <a:lnTo>
                  <a:pt x="3742" y="2641"/>
                </a:lnTo>
                <a:lnTo>
                  <a:pt x="3889" y="2201"/>
                </a:lnTo>
                <a:lnTo>
                  <a:pt x="4035" y="1834"/>
                </a:lnTo>
                <a:lnTo>
                  <a:pt x="4219" y="1467"/>
                </a:lnTo>
                <a:lnTo>
                  <a:pt x="4402" y="1137"/>
                </a:lnTo>
                <a:lnTo>
                  <a:pt x="4659" y="844"/>
                </a:lnTo>
                <a:lnTo>
                  <a:pt x="5173" y="2861"/>
                </a:lnTo>
                <a:lnTo>
                  <a:pt x="5649" y="4842"/>
                </a:lnTo>
                <a:lnTo>
                  <a:pt x="6126" y="6860"/>
                </a:lnTo>
                <a:lnTo>
                  <a:pt x="6567" y="8914"/>
                </a:lnTo>
                <a:lnTo>
                  <a:pt x="6603" y="8987"/>
                </a:lnTo>
                <a:lnTo>
                  <a:pt x="6713" y="9061"/>
                </a:lnTo>
                <a:lnTo>
                  <a:pt x="6787" y="9097"/>
                </a:lnTo>
                <a:lnTo>
                  <a:pt x="6897" y="9097"/>
                </a:lnTo>
                <a:lnTo>
                  <a:pt x="7153" y="8987"/>
                </a:lnTo>
                <a:lnTo>
                  <a:pt x="7374" y="8804"/>
                </a:lnTo>
                <a:lnTo>
                  <a:pt x="7520" y="8620"/>
                </a:lnTo>
                <a:lnTo>
                  <a:pt x="7667" y="8364"/>
                </a:lnTo>
                <a:lnTo>
                  <a:pt x="7814" y="7997"/>
                </a:lnTo>
                <a:lnTo>
                  <a:pt x="7924" y="7593"/>
                </a:lnTo>
                <a:lnTo>
                  <a:pt x="8181" y="6823"/>
                </a:lnTo>
                <a:lnTo>
                  <a:pt x="9061" y="3962"/>
                </a:lnTo>
                <a:lnTo>
                  <a:pt x="9208" y="4439"/>
                </a:lnTo>
                <a:lnTo>
                  <a:pt x="9318" y="4952"/>
                </a:lnTo>
                <a:lnTo>
                  <a:pt x="9318" y="5062"/>
                </a:lnTo>
                <a:lnTo>
                  <a:pt x="9391" y="5136"/>
                </a:lnTo>
                <a:lnTo>
                  <a:pt x="9464" y="5209"/>
                </a:lnTo>
                <a:lnTo>
                  <a:pt x="9574" y="5209"/>
                </a:lnTo>
                <a:lnTo>
                  <a:pt x="12032" y="5062"/>
                </a:lnTo>
                <a:lnTo>
                  <a:pt x="12069" y="5136"/>
                </a:lnTo>
                <a:lnTo>
                  <a:pt x="12105" y="5209"/>
                </a:lnTo>
                <a:lnTo>
                  <a:pt x="12326" y="5356"/>
                </a:lnTo>
                <a:lnTo>
                  <a:pt x="12582" y="5429"/>
                </a:lnTo>
                <a:lnTo>
                  <a:pt x="12619" y="5466"/>
                </a:lnTo>
                <a:lnTo>
                  <a:pt x="12912" y="5466"/>
                </a:lnTo>
                <a:lnTo>
                  <a:pt x="13059" y="5429"/>
                </a:lnTo>
                <a:lnTo>
                  <a:pt x="13206" y="5319"/>
                </a:lnTo>
                <a:lnTo>
                  <a:pt x="13316" y="5209"/>
                </a:lnTo>
                <a:lnTo>
                  <a:pt x="13426" y="5062"/>
                </a:lnTo>
                <a:lnTo>
                  <a:pt x="13536" y="4915"/>
                </a:lnTo>
                <a:lnTo>
                  <a:pt x="13609" y="4732"/>
                </a:lnTo>
                <a:lnTo>
                  <a:pt x="13609" y="4659"/>
                </a:lnTo>
                <a:lnTo>
                  <a:pt x="13609" y="4549"/>
                </a:lnTo>
                <a:lnTo>
                  <a:pt x="13536" y="4439"/>
                </a:lnTo>
                <a:lnTo>
                  <a:pt x="13426" y="4292"/>
                </a:lnTo>
                <a:lnTo>
                  <a:pt x="13279" y="4219"/>
                </a:lnTo>
                <a:lnTo>
                  <a:pt x="13133" y="4145"/>
                </a:lnTo>
                <a:lnTo>
                  <a:pt x="12949" y="4072"/>
                </a:lnTo>
                <a:lnTo>
                  <a:pt x="12802" y="4072"/>
                </a:lnTo>
                <a:lnTo>
                  <a:pt x="12619" y="4108"/>
                </a:lnTo>
                <a:lnTo>
                  <a:pt x="12436" y="4182"/>
                </a:lnTo>
                <a:lnTo>
                  <a:pt x="12326" y="4255"/>
                </a:lnTo>
                <a:lnTo>
                  <a:pt x="12252" y="4329"/>
                </a:lnTo>
                <a:lnTo>
                  <a:pt x="12142" y="4512"/>
                </a:lnTo>
                <a:lnTo>
                  <a:pt x="9794" y="4659"/>
                </a:lnTo>
                <a:lnTo>
                  <a:pt x="9721" y="4255"/>
                </a:lnTo>
                <a:lnTo>
                  <a:pt x="9611" y="3852"/>
                </a:lnTo>
                <a:lnTo>
                  <a:pt x="9464" y="3448"/>
                </a:lnTo>
                <a:lnTo>
                  <a:pt x="9281" y="3045"/>
                </a:lnTo>
                <a:lnTo>
                  <a:pt x="9208" y="2971"/>
                </a:lnTo>
                <a:lnTo>
                  <a:pt x="9134" y="2935"/>
                </a:lnTo>
                <a:lnTo>
                  <a:pt x="8987" y="2935"/>
                </a:lnTo>
                <a:lnTo>
                  <a:pt x="8841" y="2971"/>
                </a:lnTo>
                <a:lnTo>
                  <a:pt x="8804" y="3045"/>
                </a:lnTo>
                <a:lnTo>
                  <a:pt x="8767" y="3118"/>
                </a:lnTo>
                <a:lnTo>
                  <a:pt x="7850" y="6016"/>
                </a:lnTo>
                <a:lnTo>
                  <a:pt x="7374" y="7557"/>
                </a:lnTo>
                <a:lnTo>
                  <a:pt x="7227" y="7997"/>
                </a:lnTo>
                <a:lnTo>
                  <a:pt x="7153" y="8217"/>
                </a:lnTo>
                <a:lnTo>
                  <a:pt x="7007" y="8400"/>
                </a:lnTo>
                <a:lnTo>
                  <a:pt x="6567" y="6346"/>
                </a:lnTo>
                <a:lnTo>
                  <a:pt x="6090" y="4292"/>
                </a:lnTo>
                <a:lnTo>
                  <a:pt x="5576" y="2238"/>
                </a:lnTo>
                <a:lnTo>
                  <a:pt x="5026" y="220"/>
                </a:lnTo>
                <a:lnTo>
                  <a:pt x="4953" y="74"/>
                </a:lnTo>
                <a:lnTo>
                  <a:pt x="4842" y="37"/>
                </a:lnTo>
                <a:lnTo>
                  <a:pt x="4696" y="0"/>
                </a:lnTo>
                <a:close/>
              </a:path>
            </a:pathLst>
          </a:custGeom>
          <a:solidFill>
            <a:srgbClr val="A4C2F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A4C2F4"/>
              </a:solidFill>
              <a:latin typeface="Arial"/>
              <a:ea typeface="Arial"/>
              <a:cs typeface="Arial"/>
              <a:sym typeface="Arial"/>
            </a:endParaRPr>
          </a:p>
        </p:txBody>
      </p:sp>
      <p:sp>
        <p:nvSpPr>
          <p:cNvPr id="983" name="Google Shape;983;p43"/>
          <p:cNvSpPr/>
          <p:nvPr/>
        </p:nvSpPr>
        <p:spPr>
          <a:xfrm>
            <a:off x="7782420" y="4885132"/>
            <a:ext cx="174842" cy="187322"/>
          </a:xfrm>
          <a:custGeom>
            <a:avLst/>
            <a:gdLst/>
            <a:ahLst/>
            <a:cxnLst/>
            <a:rect l="l" t="t" r="r" b="b"/>
            <a:pathLst>
              <a:path w="6164" h="6604" extrusionOk="0">
                <a:moveTo>
                  <a:pt x="3962" y="0"/>
                </a:moveTo>
                <a:lnTo>
                  <a:pt x="3926" y="37"/>
                </a:lnTo>
                <a:lnTo>
                  <a:pt x="3889" y="74"/>
                </a:lnTo>
                <a:lnTo>
                  <a:pt x="3889" y="147"/>
                </a:lnTo>
                <a:lnTo>
                  <a:pt x="3522" y="477"/>
                </a:lnTo>
                <a:lnTo>
                  <a:pt x="3229" y="807"/>
                </a:lnTo>
                <a:lnTo>
                  <a:pt x="2788" y="1284"/>
                </a:lnTo>
                <a:lnTo>
                  <a:pt x="2458" y="1651"/>
                </a:lnTo>
                <a:lnTo>
                  <a:pt x="2201" y="1578"/>
                </a:lnTo>
                <a:lnTo>
                  <a:pt x="1321" y="1321"/>
                </a:lnTo>
                <a:lnTo>
                  <a:pt x="1138" y="1284"/>
                </a:lnTo>
                <a:lnTo>
                  <a:pt x="808" y="1211"/>
                </a:lnTo>
                <a:lnTo>
                  <a:pt x="661" y="1174"/>
                </a:lnTo>
                <a:lnTo>
                  <a:pt x="514" y="1211"/>
                </a:lnTo>
                <a:lnTo>
                  <a:pt x="441" y="1248"/>
                </a:lnTo>
                <a:lnTo>
                  <a:pt x="441" y="1284"/>
                </a:lnTo>
                <a:lnTo>
                  <a:pt x="441" y="1358"/>
                </a:lnTo>
                <a:lnTo>
                  <a:pt x="477" y="1468"/>
                </a:lnTo>
                <a:lnTo>
                  <a:pt x="551" y="1541"/>
                </a:lnTo>
                <a:lnTo>
                  <a:pt x="661" y="1614"/>
                </a:lnTo>
                <a:lnTo>
                  <a:pt x="771" y="1651"/>
                </a:lnTo>
                <a:lnTo>
                  <a:pt x="1064" y="1761"/>
                </a:lnTo>
                <a:lnTo>
                  <a:pt x="1284" y="1798"/>
                </a:lnTo>
                <a:lnTo>
                  <a:pt x="2055" y="2018"/>
                </a:lnTo>
                <a:lnTo>
                  <a:pt x="2055" y="2091"/>
                </a:lnTo>
                <a:lnTo>
                  <a:pt x="2091" y="2165"/>
                </a:lnTo>
                <a:lnTo>
                  <a:pt x="2165" y="2238"/>
                </a:lnTo>
                <a:lnTo>
                  <a:pt x="2201" y="2238"/>
                </a:lnTo>
                <a:lnTo>
                  <a:pt x="2275" y="2275"/>
                </a:lnTo>
                <a:lnTo>
                  <a:pt x="2385" y="2238"/>
                </a:lnTo>
                <a:lnTo>
                  <a:pt x="2532" y="2165"/>
                </a:lnTo>
                <a:lnTo>
                  <a:pt x="2678" y="2128"/>
                </a:lnTo>
                <a:lnTo>
                  <a:pt x="2752" y="2091"/>
                </a:lnTo>
                <a:lnTo>
                  <a:pt x="2788" y="2055"/>
                </a:lnTo>
                <a:lnTo>
                  <a:pt x="2788" y="1981"/>
                </a:lnTo>
                <a:lnTo>
                  <a:pt x="2788" y="1908"/>
                </a:lnTo>
                <a:lnTo>
                  <a:pt x="2935" y="1761"/>
                </a:lnTo>
                <a:lnTo>
                  <a:pt x="3375" y="1284"/>
                </a:lnTo>
                <a:lnTo>
                  <a:pt x="3815" y="771"/>
                </a:lnTo>
                <a:lnTo>
                  <a:pt x="3852" y="1394"/>
                </a:lnTo>
                <a:lnTo>
                  <a:pt x="3852" y="2091"/>
                </a:lnTo>
                <a:lnTo>
                  <a:pt x="3889" y="2421"/>
                </a:lnTo>
                <a:lnTo>
                  <a:pt x="3962" y="2605"/>
                </a:lnTo>
                <a:lnTo>
                  <a:pt x="4036" y="2751"/>
                </a:lnTo>
                <a:lnTo>
                  <a:pt x="4109" y="2825"/>
                </a:lnTo>
                <a:lnTo>
                  <a:pt x="4219" y="2825"/>
                </a:lnTo>
                <a:lnTo>
                  <a:pt x="4476" y="3008"/>
                </a:lnTo>
                <a:lnTo>
                  <a:pt x="4732" y="3155"/>
                </a:lnTo>
                <a:lnTo>
                  <a:pt x="5063" y="3265"/>
                </a:lnTo>
                <a:lnTo>
                  <a:pt x="5356" y="3338"/>
                </a:lnTo>
                <a:lnTo>
                  <a:pt x="5246" y="3412"/>
                </a:lnTo>
                <a:lnTo>
                  <a:pt x="4732" y="3669"/>
                </a:lnTo>
                <a:lnTo>
                  <a:pt x="4512" y="3779"/>
                </a:lnTo>
                <a:lnTo>
                  <a:pt x="4292" y="3925"/>
                </a:lnTo>
                <a:lnTo>
                  <a:pt x="4219" y="3925"/>
                </a:lnTo>
                <a:lnTo>
                  <a:pt x="4182" y="3962"/>
                </a:lnTo>
                <a:lnTo>
                  <a:pt x="4072" y="4072"/>
                </a:lnTo>
                <a:lnTo>
                  <a:pt x="3962" y="4292"/>
                </a:lnTo>
                <a:lnTo>
                  <a:pt x="3889" y="4549"/>
                </a:lnTo>
                <a:lnTo>
                  <a:pt x="3852" y="5283"/>
                </a:lnTo>
                <a:lnTo>
                  <a:pt x="3852" y="5649"/>
                </a:lnTo>
                <a:lnTo>
                  <a:pt x="3852" y="6053"/>
                </a:lnTo>
                <a:lnTo>
                  <a:pt x="3559" y="5723"/>
                </a:lnTo>
                <a:lnTo>
                  <a:pt x="3229" y="5393"/>
                </a:lnTo>
                <a:lnTo>
                  <a:pt x="2642" y="4769"/>
                </a:lnTo>
                <a:lnTo>
                  <a:pt x="2568" y="4659"/>
                </a:lnTo>
                <a:lnTo>
                  <a:pt x="2495" y="4586"/>
                </a:lnTo>
                <a:lnTo>
                  <a:pt x="2385" y="4586"/>
                </a:lnTo>
                <a:lnTo>
                  <a:pt x="2385" y="4622"/>
                </a:lnTo>
                <a:lnTo>
                  <a:pt x="2312" y="4622"/>
                </a:lnTo>
                <a:lnTo>
                  <a:pt x="1908" y="4769"/>
                </a:lnTo>
                <a:lnTo>
                  <a:pt x="1468" y="4842"/>
                </a:lnTo>
                <a:lnTo>
                  <a:pt x="1064" y="4916"/>
                </a:lnTo>
                <a:lnTo>
                  <a:pt x="624" y="4952"/>
                </a:lnTo>
                <a:lnTo>
                  <a:pt x="1138" y="4329"/>
                </a:lnTo>
                <a:lnTo>
                  <a:pt x="1358" y="3999"/>
                </a:lnTo>
                <a:lnTo>
                  <a:pt x="1541" y="3632"/>
                </a:lnTo>
                <a:lnTo>
                  <a:pt x="1688" y="3595"/>
                </a:lnTo>
                <a:lnTo>
                  <a:pt x="1725" y="3558"/>
                </a:lnTo>
                <a:lnTo>
                  <a:pt x="1761" y="3485"/>
                </a:lnTo>
                <a:lnTo>
                  <a:pt x="1798" y="3448"/>
                </a:lnTo>
                <a:lnTo>
                  <a:pt x="1798" y="3375"/>
                </a:lnTo>
                <a:lnTo>
                  <a:pt x="1761" y="3302"/>
                </a:lnTo>
                <a:lnTo>
                  <a:pt x="1725" y="3265"/>
                </a:lnTo>
                <a:lnTo>
                  <a:pt x="1651" y="3228"/>
                </a:lnTo>
                <a:lnTo>
                  <a:pt x="1541" y="3045"/>
                </a:lnTo>
                <a:lnTo>
                  <a:pt x="1211" y="2458"/>
                </a:lnTo>
                <a:lnTo>
                  <a:pt x="844" y="1908"/>
                </a:lnTo>
                <a:lnTo>
                  <a:pt x="624" y="1651"/>
                </a:lnTo>
                <a:lnTo>
                  <a:pt x="367" y="1431"/>
                </a:lnTo>
                <a:lnTo>
                  <a:pt x="257" y="1394"/>
                </a:lnTo>
                <a:lnTo>
                  <a:pt x="184" y="1431"/>
                </a:lnTo>
                <a:lnTo>
                  <a:pt x="111" y="1504"/>
                </a:lnTo>
                <a:lnTo>
                  <a:pt x="111" y="1578"/>
                </a:lnTo>
                <a:lnTo>
                  <a:pt x="111" y="1614"/>
                </a:lnTo>
                <a:lnTo>
                  <a:pt x="331" y="1945"/>
                </a:lnTo>
                <a:lnTo>
                  <a:pt x="551" y="2238"/>
                </a:lnTo>
                <a:lnTo>
                  <a:pt x="771" y="2531"/>
                </a:lnTo>
                <a:lnTo>
                  <a:pt x="954" y="2825"/>
                </a:lnTo>
                <a:lnTo>
                  <a:pt x="1101" y="3155"/>
                </a:lnTo>
                <a:lnTo>
                  <a:pt x="1174" y="3338"/>
                </a:lnTo>
                <a:lnTo>
                  <a:pt x="1284" y="3522"/>
                </a:lnTo>
                <a:lnTo>
                  <a:pt x="1101" y="3669"/>
                </a:lnTo>
                <a:lnTo>
                  <a:pt x="918" y="3815"/>
                </a:lnTo>
                <a:lnTo>
                  <a:pt x="587" y="4219"/>
                </a:lnTo>
                <a:lnTo>
                  <a:pt x="294" y="4622"/>
                </a:lnTo>
                <a:lnTo>
                  <a:pt x="37" y="5062"/>
                </a:lnTo>
                <a:lnTo>
                  <a:pt x="1" y="5172"/>
                </a:lnTo>
                <a:lnTo>
                  <a:pt x="1" y="5283"/>
                </a:lnTo>
                <a:lnTo>
                  <a:pt x="74" y="5356"/>
                </a:lnTo>
                <a:lnTo>
                  <a:pt x="184" y="5393"/>
                </a:lnTo>
                <a:lnTo>
                  <a:pt x="734" y="5393"/>
                </a:lnTo>
                <a:lnTo>
                  <a:pt x="1284" y="5356"/>
                </a:lnTo>
                <a:lnTo>
                  <a:pt x="1835" y="5246"/>
                </a:lnTo>
                <a:lnTo>
                  <a:pt x="2348" y="5062"/>
                </a:lnTo>
                <a:lnTo>
                  <a:pt x="2568" y="5356"/>
                </a:lnTo>
                <a:lnTo>
                  <a:pt x="2788" y="5576"/>
                </a:lnTo>
                <a:lnTo>
                  <a:pt x="3229" y="6163"/>
                </a:lnTo>
                <a:lnTo>
                  <a:pt x="3485" y="6383"/>
                </a:lnTo>
                <a:lnTo>
                  <a:pt x="3632" y="6493"/>
                </a:lnTo>
                <a:lnTo>
                  <a:pt x="3779" y="6566"/>
                </a:lnTo>
                <a:lnTo>
                  <a:pt x="3889" y="6566"/>
                </a:lnTo>
                <a:lnTo>
                  <a:pt x="4036" y="6530"/>
                </a:lnTo>
                <a:lnTo>
                  <a:pt x="4146" y="6603"/>
                </a:lnTo>
                <a:lnTo>
                  <a:pt x="4292" y="6603"/>
                </a:lnTo>
                <a:lnTo>
                  <a:pt x="4366" y="6530"/>
                </a:lnTo>
                <a:lnTo>
                  <a:pt x="4402" y="6456"/>
                </a:lnTo>
                <a:lnTo>
                  <a:pt x="4439" y="6383"/>
                </a:lnTo>
                <a:lnTo>
                  <a:pt x="4402" y="6310"/>
                </a:lnTo>
                <a:lnTo>
                  <a:pt x="4366" y="6273"/>
                </a:lnTo>
                <a:lnTo>
                  <a:pt x="4329" y="6236"/>
                </a:lnTo>
                <a:lnTo>
                  <a:pt x="4292" y="6053"/>
                </a:lnTo>
                <a:lnTo>
                  <a:pt x="4292" y="5833"/>
                </a:lnTo>
                <a:lnTo>
                  <a:pt x="4256" y="5172"/>
                </a:lnTo>
                <a:lnTo>
                  <a:pt x="4256" y="4769"/>
                </a:lnTo>
                <a:lnTo>
                  <a:pt x="4256" y="4402"/>
                </a:lnTo>
                <a:lnTo>
                  <a:pt x="4402" y="4402"/>
                </a:lnTo>
                <a:lnTo>
                  <a:pt x="4476" y="4365"/>
                </a:lnTo>
                <a:lnTo>
                  <a:pt x="4549" y="4292"/>
                </a:lnTo>
                <a:lnTo>
                  <a:pt x="4549" y="4255"/>
                </a:lnTo>
                <a:lnTo>
                  <a:pt x="4622" y="4219"/>
                </a:lnTo>
                <a:lnTo>
                  <a:pt x="5209" y="3889"/>
                </a:lnTo>
                <a:lnTo>
                  <a:pt x="5539" y="3705"/>
                </a:lnTo>
                <a:lnTo>
                  <a:pt x="5686" y="3595"/>
                </a:lnTo>
                <a:lnTo>
                  <a:pt x="5833" y="3485"/>
                </a:lnTo>
                <a:lnTo>
                  <a:pt x="5980" y="3485"/>
                </a:lnTo>
                <a:lnTo>
                  <a:pt x="6090" y="3448"/>
                </a:lnTo>
                <a:lnTo>
                  <a:pt x="6126" y="3375"/>
                </a:lnTo>
                <a:lnTo>
                  <a:pt x="6163" y="3302"/>
                </a:lnTo>
                <a:lnTo>
                  <a:pt x="6163" y="3228"/>
                </a:lnTo>
                <a:lnTo>
                  <a:pt x="6126" y="3118"/>
                </a:lnTo>
                <a:lnTo>
                  <a:pt x="6090" y="3045"/>
                </a:lnTo>
                <a:lnTo>
                  <a:pt x="5980" y="3008"/>
                </a:lnTo>
                <a:lnTo>
                  <a:pt x="5576" y="2935"/>
                </a:lnTo>
                <a:lnTo>
                  <a:pt x="5173" y="2788"/>
                </a:lnTo>
                <a:lnTo>
                  <a:pt x="4769" y="2678"/>
                </a:lnTo>
                <a:lnTo>
                  <a:pt x="4366" y="2568"/>
                </a:lnTo>
                <a:lnTo>
                  <a:pt x="4366" y="2275"/>
                </a:lnTo>
                <a:lnTo>
                  <a:pt x="4329" y="2018"/>
                </a:lnTo>
                <a:lnTo>
                  <a:pt x="4256" y="1468"/>
                </a:lnTo>
                <a:lnTo>
                  <a:pt x="4256" y="881"/>
                </a:lnTo>
                <a:lnTo>
                  <a:pt x="4219" y="551"/>
                </a:lnTo>
                <a:lnTo>
                  <a:pt x="4182" y="257"/>
                </a:lnTo>
                <a:lnTo>
                  <a:pt x="4219" y="184"/>
                </a:lnTo>
                <a:lnTo>
                  <a:pt x="4256" y="110"/>
                </a:lnTo>
                <a:lnTo>
                  <a:pt x="4219" y="37"/>
                </a:lnTo>
                <a:lnTo>
                  <a:pt x="4182" y="0"/>
                </a:lnTo>
                <a:close/>
              </a:path>
            </a:pathLst>
          </a:custGeom>
          <a:solidFill>
            <a:srgbClr val="A4C2F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A4C2F4"/>
              </a:solidFill>
              <a:latin typeface="Arial"/>
              <a:ea typeface="Arial"/>
              <a:cs typeface="Arial"/>
              <a:sym typeface="Arial"/>
            </a:endParaRPr>
          </a:p>
        </p:txBody>
      </p:sp>
      <p:sp>
        <p:nvSpPr>
          <p:cNvPr id="984" name="Google Shape;984;p43"/>
          <p:cNvSpPr/>
          <p:nvPr/>
        </p:nvSpPr>
        <p:spPr>
          <a:xfrm>
            <a:off x="346877" y="608615"/>
            <a:ext cx="210213" cy="458889"/>
          </a:xfrm>
          <a:custGeom>
            <a:avLst/>
            <a:gdLst/>
            <a:ahLst/>
            <a:cxnLst/>
            <a:rect l="l" t="t" r="r" b="b"/>
            <a:pathLst>
              <a:path w="7411" h="16178" extrusionOk="0">
                <a:moveTo>
                  <a:pt x="3339" y="147"/>
                </a:moveTo>
                <a:lnTo>
                  <a:pt x="3229" y="441"/>
                </a:lnTo>
                <a:lnTo>
                  <a:pt x="3155" y="734"/>
                </a:lnTo>
                <a:lnTo>
                  <a:pt x="3119" y="1358"/>
                </a:lnTo>
                <a:lnTo>
                  <a:pt x="3082" y="2972"/>
                </a:lnTo>
                <a:lnTo>
                  <a:pt x="3119" y="4476"/>
                </a:lnTo>
                <a:lnTo>
                  <a:pt x="3119" y="5283"/>
                </a:lnTo>
                <a:lnTo>
                  <a:pt x="3119" y="5576"/>
                </a:lnTo>
                <a:lnTo>
                  <a:pt x="3155" y="5723"/>
                </a:lnTo>
                <a:lnTo>
                  <a:pt x="3229" y="5870"/>
                </a:lnTo>
                <a:lnTo>
                  <a:pt x="3265" y="5906"/>
                </a:lnTo>
                <a:lnTo>
                  <a:pt x="3339" y="5943"/>
                </a:lnTo>
                <a:lnTo>
                  <a:pt x="3375" y="5943"/>
                </a:lnTo>
                <a:lnTo>
                  <a:pt x="3449" y="5870"/>
                </a:lnTo>
                <a:lnTo>
                  <a:pt x="3486" y="5760"/>
                </a:lnTo>
                <a:lnTo>
                  <a:pt x="3522" y="5649"/>
                </a:lnTo>
                <a:lnTo>
                  <a:pt x="3522" y="5393"/>
                </a:lnTo>
                <a:lnTo>
                  <a:pt x="3522" y="4586"/>
                </a:lnTo>
                <a:lnTo>
                  <a:pt x="3486" y="2972"/>
                </a:lnTo>
                <a:lnTo>
                  <a:pt x="3522" y="1504"/>
                </a:lnTo>
                <a:lnTo>
                  <a:pt x="3522" y="808"/>
                </a:lnTo>
                <a:lnTo>
                  <a:pt x="3486" y="477"/>
                </a:lnTo>
                <a:lnTo>
                  <a:pt x="3412" y="294"/>
                </a:lnTo>
                <a:lnTo>
                  <a:pt x="3375" y="147"/>
                </a:lnTo>
                <a:close/>
                <a:moveTo>
                  <a:pt x="1725" y="1"/>
                </a:moveTo>
                <a:lnTo>
                  <a:pt x="1688" y="37"/>
                </a:lnTo>
                <a:lnTo>
                  <a:pt x="1615" y="147"/>
                </a:lnTo>
                <a:lnTo>
                  <a:pt x="1578" y="294"/>
                </a:lnTo>
                <a:lnTo>
                  <a:pt x="1541" y="624"/>
                </a:lnTo>
                <a:lnTo>
                  <a:pt x="1578" y="1284"/>
                </a:lnTo>
                <a:lnTo>
                  <a:pt x="1615" y="2898"/>
                </a:lnTo>
                <a:lnTo>
                  <a:pt x="1725" y="6236"/>
                </a:lnTo>
                <a:lnTo>
                  <a:pt x="1761" y="6346"/>
                </a:lnTo>
                <a:lnTo>
                  <a:pt x="1798" y="6383"/>
                </a:lnTo>
                <a:lnTo>
                  <a:pt x="1872" y="6420"/>
                </a:lnTo>
                <a:lnTo>
                  <a:pt x="1945" y="6456"/>
                </a:lnTo>
                <a:lnTo>
                  <a:pt x="2018" y="6420"/>
                </a:lnTo>
                <a:lnTo>
                  <a:pt x="2092" y="6383"/>
                </a:lnTo>
                <a:lnTo>
                  <a:pt x="2165" y="6346"/>
                </a:lnTo>
                <a:lnTo>
                  <a:pt x="2165" y="6236"/>
                </a:lnTo>
                <a:lnTo>
                  <a:pt x="2165" y="5980"/>
                </a:lnTo>
                <a:lnTo>
                  <a:pt x="2165" y="5943"/>
                </a:lnTo>
                <a:lnTo>
                  <a:pt x="2055" y="3008"/>
                </a:lnTo>
                <a:lnTo>
                  <a:pt x="1982" y="1394"/>
                </a:lnTo>
                <a:lnTo>
                  <a:pt x="1945" y="587"/>
                </a:lnTo>
                <a:lnTo>
                  <a:pt x="1908" y="294"/>
                </a:lnTo>
                <a:lnTo>
                  <a:pt x="1872" y="147"/>
                </a:lnTo>
                <a:lnTo>
                  <a:pt x="1761" y="37"/>
                </a:lnTo>
                <a:lnTo>
                  <a:pt x="1725" y="1"/>
                </a:lnTo>
                <a:close/>
                <a:moveTo>
                  <a:pt x="4953" y="184"/>
                </a:moveTo>
                <a:lnTo>
                  <a:pt x="4879" y="221"/>
                </a:lnTo>
                <a:lnTo>
                  <a:pt x="4843" y="257"/>
                </a:lnTo>
                <a:lnTo>
                  <a:pt x="4843" y="331"/>
                </a:lnTo>
                <a:lnTo>
                  <a:pt x="4769" y="1101"/>
                </a:lnTo>
                <a:lnTo>
                  <a:pt x="4733" y="1908"/>
                </a:lnTo>
                <a:lnTo>
                  <a:pt x="4733" y="3522"/>
                </a:lnTo>
                <a:lnTo>
                  <a:pt x="4733" y="5136"/>
                </a:lnTo>
                <a:lnTo>
                  <a:pt x="4696" y="5870"/>
                </a:lnTo>
                <a:lnTo>
                  <a:pt x="4696" y="6273"/>
                </a:lnTo>
                <a:lnTo>
                  <a:pt x="4769" y="6640"/>
                </a:lnTo>
                <a:lnTo>
                  <a:pt x="4806" y="6713"/>
                </a:lnTo>
                <a:lnTo>
                  <a:pt x="4916" y="6750"/>
                </a:lnTo>
                <a:lnTo>
                  <a:pt x="5026" y="6713"/>
                </a:lnTo>
                <a:lnTo>
                  <a:pt x="5100" y="6640"/>
                </a:lnTo>
                <a:lnTo>
                  <a:pt x="5173" y="6273"/>
                </a:lnTo>
                <a:lnTo>
                  <a:pt x="5173" y="5870"/>
                </a:lnTo>
                <a:lnTo>
                  <a:pt x="5136" y="5136"/>
                </a:lnTo>
                <a:lnTo>
                  <a:pt x="5136" y="3522"/>
                </a:lnTo>
                <a:lnTo>
                  <a:pt x="5173" y="1908"/>
                </a:lnTo>
                <a:lnTo>
                  <a:pt x="5136" y="1138"/>
                </a:lnTo>
                <a:lnTo>
                  <a:pt x="5100" y="331"/>
                </a:lnTo>
                <a:lnTo>
                  <a:pt x="5100" y="257"/>
                </a:lnTo>
                <a:lnTo>
                  <a:pt x="5063" y="221"/>
                </a:lnTo>
                <a:lnTo>
                  <a:pt x="4953" y="184"/>
                </a:lnTo>
                <a:close/>
                <a:moveTo>
                  <a:pt x="6273" y="2678"/>
                </a:moveTo>
                <a:lnTo>
                  <a:pt x="6273" y="2715"/>
                </a:lnTo>
                <a:lnTo>
                  <a:pt x="6200" y="3008"/>
                </a:lnTo>
                <a:lnTo>
                  <a:pt x="6163" y="3302"/>
                </a:lnTo>
                <a:lnTo>
                  <a:pt x="6127" y="3925"/>
                </a:lnTo>
                <a:lnTo>
                  <a:pt x="6127" y="5173"/>
                </a:lnTo>
                <a:lnTo>
                  <a:pt x="6090" y="7667"/>
                </a:lnTo>
                <a:lnTo>
                  <a:pt x="6090" y="7887"/>
                </a:lnTo>
                <a:lnTo>
                  <a:pt x="6127" y="7960"/>
                </a:lnTo>
                <a:lnTo>
                  <a:pt x="6163" y="8034"/>
                </a:lnTo>
                <a:lnTo>
                  <a:pt x="6237" y="8070"/>
                </a:lnTo>
                <a:lnTo>
                  <a:pt x="6383" y="8070"/>
                </a:lnTo>
                <a:lnTo>
                  <a:pt x="6457" y="8034"/>
                </a:lnTo>
                <a:lnTo>
                  <a:pt x="6493" y="7960"/>
                </a:lnTo>
                <a:lnTo>
                  <a:pt x="6530" y="7887"/>
                </a:lnTo>
                <a:lnTo>
                  <a:pt x="6530" y="5283"/>
                </a:lnTo>
                <a:lnTo>
                  <a:pt x="6530" y="3962"/>
                </a:lnTo>
                <a:lnTo>
                  <a:pt x="6493" y="3339"/>
                </a:lnTo>
                <a:lnTo>
                  <a:pt x="6457" y="3008"/>
                </a:lnTo>
                <a:lnTo>
                  <a:pt x="6383" y="2715"/>
                </a:lnTo>
                <a:lnTo>
                  <a:pt x="6347" y="2678"/>
                </a:lnTo>
                <a:close/>
                <a:moveTo>
                  <a:pt x="3265" y="7887"/>
                </a:moveTo>
                <a:lnTo>
                  <a:pt x="3082" y="8107"/>
                </a:lnTo>
                <a:lnTo>
                  <a:pt x="2862" y="8291"/>
                </a:lnTo>
                <a:lnTo>
                  <a:pt x="2679" y="8401"/>
                </a:lnTo>
                <a:lnTo>
                  <a:pt x="2458" y="8474"/>
                </a:lnTo>
                <a:lnTo>
                  <a:pt x="2458" y="8474"/>
                </a:lnTo>
                <a:lnTo>
                  <a:pt x="2605" y="8291"/>
                </a:lnTo>
                <a:lnTo>
                  <a:pt x="2752" y="8144"/>
                </a:lnTo>
                <a:lnTo>
                  <a:pt x="2972" y="7997"/>
                </a:lnTo>
                <a:lnTo>
                  <a:pt x="3192" y="7924"/>
                </a:lnTo>
                <a:lnTo>
                  <a:pt x="3265" y="7887"/>
                </a:lnTo>
                <a:close/>
                <a:moveTo>
                  <a:pt x="4806" y="9501"/>
                </a:moveTo>
                <a:lnTo>
                  <a:pt x="4513" y="9538"/>
                </a:lnTo>
                <a:lnTo>
                  <a:pt x="4329" y="9574"/>
                </a:lnTo>
                <a:lnTo>
                  <a:pt x="4072" y="9574"/>
                </a:lnTo>
                <a:lnTo>
                  <a:pt x="4072" y="9611"/>
                </a:lnTo>
                <a:lnTo>
                  <a:pt x="4072" y="9684"/>
                </a:lnTo>
                <a:lnTo>
                  <a:pt x="4109" y="9758"/>
                </a:lnTo>
                <a:lnTo>
                  <a:pt x="4146" y="9831"/>
                </a:lnTo>
                <a:lnTo>
                  <a:pt x="4219" y="9868"/>
                </a:lnTo>
                <a:lnTo>
                  <a:pt x="4293" y="9905"/>
                </a:lnTo>
                <a:lnTo>
                  <a:pt x="4476" y="9941"/>
                </a:lnTo>
                <a:lnTo>
                  <a:pt x="4659" y="9905"/>
                </a:lnTo>
                <a:lnTo>
                  <a:pt x="4806" y="9941"/>
                </a:lnTo>
                <a:lnTo>
                  <a:pt x="4953" y="9978"/>
                </a:lnTo>
                <a:lnTo>
                  <a:pt x="5100" y="10015"/>
                </a:lnTo>
                <a:lnTo>
                  <a:pt x="5246" y="10125"/>
                </a:lnTo>
                <a:lnTo>
                  <a:pt x="5320" y="10235"/>
                </a:lnTo>
                <a:lnTo>
                  <a:pt x="5430" y="10381"/>
                </a:lnTo>
                <a:lnTo>
                  <a:pt x="5466" y="10528"/>
                </a:lnTo>
                <a:lnTo>
                  <a:pt x="5503" y="10675"/>
                </a:lnTo>
                <a:lnTo>
                  <a:pt x="5540" y="10748"/>
                </a:lnTo>
                <a:lnTo>
                  <a:pt x="5613" y="10822"/>
                </a:lnTo>
                <a:lnTo>
                  <a:pt x="5833" y="10822"/>
                </a:lnTo>
                <a:lnTo>
                  <a:pt x="5907" y="10748"/>
                </a:lnTo>
                <a:lnTo>
                  <a:pt x="5943" y="10711"/>
                </a:lnTo>
                <a:lnTo>
                  <a:pt x="5980" y="10601"/>
                </a:lnTo>
                <a:lnTo>
                  <a:pt x="5907" y="10308"/>
                </a:lnTo>
                <a:lnTo>
                  <a:pt x="5760" y="10051"/>
                </a:lnTo>
                <a:lnTo>
                  <a:pt x="5576" y="9831"/>
                </a:lnTo>
                <a:lnTo>
                  <a:pt x="5356" y="9648"/>
                </a:lnTo>
                <a:lnTo>
                  <a:pt x="5100" y="9538"/>
                </a:lnTo>
                <a:lnTo>
                  <a:pt x="4806" y="9501"/>
                </a:lnTo>
                <a:close/>
                <a:moveTo>
                  <a:pt x="4879" y="8547"/>
                </a:moveTo>
                <a:lnTo>
                  <a:pt x="5136" y="8621"/>
                </a:lnTo>
                <a:lnTo>
                  <a:pt x="5393" y="8731"/>
                </a:lnTo>
                <a:lnTo>
                  <a:pt x="5650" y="8877"/>
                </a:lnTo>
                <a:lnTo>
                  <a:pt x="5907" y="9061"/>
                </a:lnTo>
                <a:lnTo>
                  <a:pt x="6090" y="9244"/>
                </a:lnTo>
                <a:lnTo>
                  <a:pt x="6310" y="9464"/>
                </a:lnTo>
                <a:lnTo>
                  <a:pt x="6457" y="9684"/>
                </a:lnTo>
                <a:lnTo>
                  <a:pt x="6603" y="9941"/>
                </a:lnTo>
                <a:lnTo>
                  <a:pt x="6714" y="10198"/>
                </a:lnTo>
                <a:lnTo>
                  <a:pt x="6787" y="10491"/>
                </a:lnTo>
                <a:lnTo>
                  <a:pt x="6860" y="10748"/>
                </a:lnTo>
                <a:lnTo>
                  <a:pt x="6934" y="11078"/>
                </a:lnTo>
                <a:lnTo>
                  <a:pt x="6934" y="11372"/>
                </a:lnTo>
                <a:lnTo>
                  <a:pt x="6934" y="11665"/>
                </a:lnTo>
                <a:lnTo>
                  <a:pt x="6934" y="11995"/>
                </a:lnTo>
                <a:lnTo>
                  <a:pt x="6824" y="12619"/>
                </a:lnTo>
                <a:lnTo>
                  <a:pt x="6677" y="13206"/>
                </a:lnTo>
                <a:lnTo>
                  <a:pt x="6530" y="13499"/>
                </a:lnTo>
                <a:lnTo>
                  <a:pt x="6383" y="13793"/>
                </a:lnTo>
                <a:lnTo>
                  <a:pt x="6310" y="13939"/>
                </a:lnTo>
                <a:lnTo>
                  <a:pt x="6163" y="14050"/>
                </a:lnTo>
                <a:lnTo>
                  <a:pt x="5907" y="14270"/>
                </a:lnTo>
                <a:lnTo>
                  <a:pt x="5540" y="14526"/>
                </a:lnTo>
                <a:lnTo>
                  <a:pt x="5173" y="14857"/>
                </a:lnTo>
                <a:lnTo>
                  <a:pt x="5026" y="14967"/>
                </a:lnTo>
                <a:lnTo>
                  <a:pt x="4659" y="15187"/>
                </a:lnTo>
                <a:lnTo>
                  <a:pt x="4659" y="15187"/>
                </a:lnTo>
                <a:lnTo>
                  <a:pt x="4806" y="14857"/>
                </a:lnTo>
                <a:lnTo>
                  <a:pt x="4916" y="14636"/>
                </a:lnTo>
                <a:lnTo>
                  <a:pt x="4953" y="14490"/>
                </a:lnTo>
                <a:lnTo>
                  <a:pt x="4989" y="14380"/>
                </a:lnTo>
                <a:lnTo>
                  <a:pt x="4953" y="14270"/>
                </a:lnTo>
                <a:lnTo>
                  <a:pt x="4916" y="14160"/>
                </a:lnTo>
                <a:lnTo>
                  <a:pt x="4843" y="14123"/>
                </a:lnTo>
                <a:lnTo>
                  <a:pt x="4659" y="14123"/>
                </a:lnTo>
                <a:lnTo>
                  <a:pt x="4586" y="14160"/>
                </a:lnTo>
                <a:lnTo>
                  <a:pt x="4549" y="14233"/>
                </a:lnTo>
                <a:lnTo>
                  <a:pt x="4513" y="14343"/>
                </a:lnTo>
                <a:lnTo>
                  <a:pt x="4549" y="14453"/>
                </a:lnTo>
                <a:lnTo>
                  <a:pt x="4513" y="14526"/>
                </a:lnTo>
                <a:lnTo>
                  <a:pt x="4439" y="14783"/>
                </a:lnTo>
                <a:lnTo>
                  <a:pt x="4366" y="15003"/>
                </a:lnTo>
                <a:lnTo>
                  <a:pt x="4329" y="15260"/>
                </a:lnTo>
                <a:lnTo>
                  <a:pt x="4366" y="15333"/>
                </a:lnTo>
                <a:lnTo>
                  <a:pt x="4293" y="15370"/>
                </a:lnTo>
                <a:lnTo>
                  <a:pt x="3999" y="15480"/>
                </a:lnTo>
                <a:lnTo>
                  <a:pt x="3632" y="15590"/>
                </a:lnTo>
                <a:lnTo>
                  <a:pt x="3816" y="15333"/>
                </a:lnTo>
                <a:lnTo>
                  <a:pt x="4109" y="14746"/>
                </a:lnTo>
                <a:lnTo>
                  <a:pt x="4109" y="14673"/>
                </a:lnTo>
                <a:lnTo>
                  <a:pt x="4109" y="14600"/>
                </a:lnTo>
                <a:lnTo>
                  <a:pt x="4072" y="14526"/>
                </a:lnTo>
                <a:lnTo>
                  <a:pt x="4036" y="14490"/>
                </a:lnTo>
                <a:lnTo>
                  <a:pt x="3962" y="14453"/>
                </a:lnTo>
                <a:lnTo>
                  <a:pt x="3889" y="14453"/>
                </a:lnTo>
                <a:lnTo>
                  <a:pt x="3816" y="14490"/>
                </a:lnTo>
                <a:lnTo>
                  <a:pt x="3779" y="14563"/>
                </a:lnTo>
                <a:lnTo>
                  <a:pt x="3486" y="15150"/>
                </a:lnTo>
                <a:lnTo>
                  <a:pt x="3339" y="15407"/>
                </a:lnTo>
                <a:lnTo>
                  <a:pt x="3229" y="15663"/>
                </a:lnTo>
                <a:lnTo>
                  <a:pt x="2899" y="15700"/>
                </a:lnTo>
                <a:lnTo>
                  <a:pt x="2532" y="15627"/>
                </a:lnTo>
                <a:lnTo>
                  <a:pt x="2752" y="15407"/>
                </a:lnTo>
                <a:lnTo>
                  <a:pt x="2935" y="15187"/>
                </a:lnTo>
                <a:lnTo>
                  <a:pt x="3119" y="14893"/>
                </a:lnTo>
                <a:lnTo>
                  <a:pt x="3265" y="14600"/>
                </a:lnTo>
                <a:lnTo>
                  <a:pt x="3339" y="14600"/>
                </a:lnTo>
                <a:lnTo>
                  <a:pt x="3375" y="14526"/>
                </a:lnTo>
                <a:lnTo>
                  <a:pt x="3412" y="14490"/>
                </a:lnTo>
                <a:lnTo>
                  <a:pt x="3449" y="14380"/>
                </a:lnTo>
                <a:lnTo>
                  <a:pt x="3412" y="14343"/>
                </a:lnTo>
                <a:lnTo>
                  <a:pt x="3412" y="14270"/>
                </a:lnTo>
                <a:lnTo>
                  <a:pt x="3339" y="14233"/>
                </a:lnTo>
                <a:lnTo>
                  <a:pt x="3229" y="14196"/>
                </a:lnTo>
                <a:lnTo>
                  <a:pt x="3155" y="14196"/>
                </a:lnTo>
                <a:lnTo>
                  <a:pt x="3045" y="14233"/>
                </a:lnTo>
                <a:lnTo>
                  <a:pt x="2935" y="14380"/>
                </a:lnTo>
                <a:lnTo>
                  <a:pt x="2752" y="14673"/>
                </a:lnTo>
                <a:lnTo>
                  <a:pt x="2495" y="15077"/>
                </a:lnTo>
                <a:lnTo>
                  <a:pt x="2238" y="15443"/>
                </a:lnTo>
                <a:lnTo>
                  <a:pt x="2202" y="15553"/>
                </a:lnTo>
                <a:lnTo>
                  <a:pt x="1908" y="15370"/>
                </a:lnTo>
                <a:lnTo>
                  <a:pt x="1615" y="15187"/>
                </a:lnTo>
                <a:lnTo>
                  <a:pt x="1761" y="15077"/>
                </a:lnTo>
                <a:lnTo>
                  <a:pt x="1872" y="14967"/>
                </a:lnTo>
                <a:lnTo>
                  <a:pt x="2238" y="14563"/>
                </a:lnTo>
                <a:lnTo>
                  <a:pt x="2568" y="14196"/>
                </a:lnTo>
                <a:lnTo>
                  <a:pt x="2715" y="13976"/>
                </a:lnTo>
                <a:lnTo>
                  <a:pt x="2789" y="13756"/>
                </a:lnTo>
                <a:lnTo>
                  <a:pt x="2789" y="13683"/>
                </a:lnTo>
                <a:lnTo>
                  <a:pt x="2752" y="13609"/>
                </a:lnTo>
                <a:lnTo>
                  <a:pt x="2642" y="13609"/>
                </a:lnTo>
                <a:lnTo>
                  <a:pt x="2422" y="13719"/>
                </a:lnTo>
                <a:lnTo>
                  <a:pt x="2238" y="13866"/>
                </a:lnTo>
                <a:lnTo>
                  <a:pt x="1945" y="14233"/>
                </a:lnTo>
                <a:lnTo>
                  <a:pt x="1578" y="14673"/>
                </a:lnTo>
                <a:lnTo>
                  <a:pt x="1505" y="14820"/>
                </a:lnTo>
                <a:lnTo>
                  <a:pt x="1431" y="15003"/>
                </a:lnTo>
                <a:lnTo>
                  <a:pt x="1138" y="14636"/>
                </a:lnTo>
                <a:lnTo>
                  <a:pt x="1468" y="14306"/>
                </a:lnTo>
                <a:lnTo>
                  <a:pt x="1761" y="13939"/>
                </a:lnTo>
                <a:lnTo>
                  <a:pt x="2312" y="13206"/>
                </a:lnTo>
                <a:lnTo>
                  <a:pt x="2312" y="13132"/>
                </a:lnTo>
                <a:lnTo>
                  <a:pt x="2312" y="13059"/>
                </a:lnTo>
                <a:lnTo>
                  <a:pt x="2238" y="12949"/>
                </a:lnTo>
                <a:lnTo>
                  <a:pt x="2202" y="12912"/>
                </a:lnTo>
                <a:lnTo>
                  <a:pt x="2055" y="12912"/>
                </a:lnTo>
                <a:lnTo>
                  <a:pt x="1982" y="12949"/>
                </a:lnTo>
                <a:lnTo>
                  <a:pt x="1431" y="13646"/>
                </a:lnTo>
                <a:lnTo>
                  <a:pt x="1211" y="14013"/>
                </a:lnTo>
                <a:lnTo>
                  <a:pt x="991" y="14380"/>
                </a:lnTo>
                <a:lnTo>
                  <a:pt x="844" y="14050"/>
                </a:lnTo>
                <a:lnTo>
                  <a:pt x="698" y="13719"/>
                </a:lnTo>
                <a:lnTo>
                  <a:pt x="1028" y="13426"/>
                </a:lnTo>
                <a:lnTo>
                  <a:pt x="1358" y="13096"/>
                </a:lnTo>
                <a:lnTo>
                  <a:pt x="1872" y="12436"/>
                </a:lnTo>
                <a:lnTo>
                  <a:pt x="1908" y="12362"/>
                </a:lnTo>
                <a:lnTo>
                  <a:pt x="1908" y="12289"/>
                </a:lnTo>
                <a:lnTo>
                  <a:pt x="1872" y="12215"/>
                </a:lnTo>
                <a:lnTo>
                  <a:pt x="1835" y="12179"/>
                </a:lnTo>
                <a:lnTo>
                  <a:pt x="1761" y="12142"/>
                </a:lnTo>
                <a:lnTo>
                  <a:pt x="1688" y="12105"/>
                </a:lnTo>
                <a:lnTo>
                  <a:pt x="1615" y="12105"/>
                </a:lnTo>
                <a:lnTo>
                  <a:pt x="1541" y="12179"/>
                </a:lnTo>
                <a:lnTo>
                  <a:pt x="1065" y="12729"/>
                </a:lnTo>
                <a:lnTo>
                  <a:pt x="808" y="13022"/>
                </a:lnTo>
                <a:lnTo>
                  <a:pt x="624" y="13353"/>
                </a:lnTo>
                <a:lnTo>
                  <a:pt x="588" y="13206"/>
                </a:lnTo>
                <a:lnTo>
                  <a:pt x="551" y="12876"/>
                </a:lnTo>
                <a:lnTo>
                  <a:pt x="771" y="12656"/>
                </a:lnTo>
                <a:lnTo>
                  <a:pt x="1028" y="12399"/>
                </a:lnTo>
                <a:lnTo>
                  <a:pt x="1321" y="12069"/>
                </a:lnTo>
                <a:lnTo>
                  <a:pt x="1468" y="11885"/>
                </a:lnTo>
                <a:lnTo>
                  <a:pt x="1505" y="11775"/>
                </a:lnTo>
                <a:lnTo>
                  <a:pt x="1505" y="11665"/>
                </a:lnTo>
                <a:lnTo>
                  <a:pt x="1505" y="11592"/>
                </a:lnTo>
                <a:lnTo>
                  <a:pt x="1468" y="11555"/>
                </a:lnTo>
                <a:lnTo>
                  <a:pt x="1395" y="11518"/>
                </a:lnTo>
                <a:lnTo>
                  <a:pt x="1358" y="11555"/>
                </a:lnTo>
                <a:lnTo>
                  <a:pt x="1175" y="11629"/>
                </a:lnTo>
                <a:lnTo>
                  <a:pt x="1028" y="11775"/>
                </a:lnTo>
                <a:lnTo>
                  <a:pt x="771" y="12105"/>
                </a:lnTo>
                <a:lnTo>
                  <a:pt x="514" y="12436"/>
                </a:lnTo>
                <a:lnTo>
                  <a:pt x="514" y="11922"/>
                </a:lnTo>
                <a:lnTo>
                  <a:pt x="624" y="11812"/>
                </a:lnTo>
                <a:lnTo>
                  <a:pt x="734" y="11702"/>
                </a:lnTo>
                <a:lnTo>
                  <a:pt x="808" y="11482"/>
                </a:lnTo>
                <a:lnTo>
                  <a:pt x="991" y="11445"/>
                </a:lnTo>
                <a:lnTo>
                  <a:pt x="1138" y="11408"/>
                </a:lnTo>
                <a:lnTo>
                  <a:pt x="1248" y="11298"/>
                </a:lnTo>
                <a:lnTo>
                  <a:pt x="1358" y="11188"/>
                </a:lnTo>
                <a:lnTo>
                  <a:pt x="1468" y="11078"/>
                </a:lnTo>
                <a:lnTo>
                  <a:pt x="1505" y="10932"/>
                </a:lnTo>
                <a:lnTo>
                  <a:pt x="1505" y="10858"/>
                </a:lnTo>
                <a:lnTo>
                  <a:pt x="1505" y="10785"/>
                </a:lnTo>
                <a:lnTo>
                  <a:pt x="1468" y="10711"/>
                </a:lnTo>
                <a:lnTo>
                  <a:pt x="1395" y="10675"/>
                </a:lnTo>
                <a:lnTo>
                  <a:pt x="1175" y="10675"/>
                </a:lnTo>
                <a:lnTo>
                  <a:pt x="1101" y="10748"/>
                </a:lnTo>
                <a:lnTo>
                  <a:pt x="1065" y="10822"/>
                </a:lnTo>
                <a:lnTo>
                  <a:pt x="1028" y="10932"/>
                </a:lnTo>
                <a:lnTo>
                  <a:pt x="954" y="11005"/>
                </a:lnTo>
                <a:lnTo>
                  <a:pt x="844" y="11042"/>
                </a:lnTo>
                <a:lnTo>
                  <a:pt x="698" y="11078"/>
                </a:lnTo>
                <a:lnTo>
                  <a:pt x="881" y="10785"/>
                </a:lnTo>
                <a:lnTo>
                  <a:pt x="954" y="10675"/>
                </a:lnTo>
                <a:lnTo>
                  <a:pt x="1101" y="10565"/>
                </a:lnTo>
                <a:lnTo>
                  <a:pt x="1211" y="10455"/>
                </a:lnTo>
                <a:lnTo>
                  <a:pt x="1395" y="10418"/>
                </a:lnTo>
                <a:lnTo>
                  <a:pt x="1541" y="10345"/>
                </a:lnTo>
                <a:lnTo>
                  <a:pt x="1725" y="10345"/>
                </a:lnTo>
                <a:lnTo>
                  <a:pt x="2092" y="10308"/>
                </a:lnTo>
                <a:lnTo>
                  <a:pt x="2422" y="10271"/>
                </a:lnTo>
                <a:lnTo>
                  <a:pt x="2715" y="10161"/>
                </a:lnTo>
                <a:lnTo>
                  <a:pt x="3009" y="9978"/>
                </a:lnTo>
                <a:lnTo>
                  <a:pt x="3229" y="9721"/>
                </a:lnTo>
                <a:lnTo>
                  <a:pt x="3412" y="9464"/>
                </a:lnTo>
                <a:lnTo>
                  <a:pt x="3559" y="9171"/>
                </a:lnTo>
                <a:lnTo>
                  <a:pt x="3706" y="8841"/>
                </a:lnTo>
                <a:lnTo>
                  <a:pt x="3706" y="8804"/>
                </a:lnTo>
                <a:lnTo>
                  <a:pt x="3706" y="8767"/>
                </a:lnTo>
                <a:lnTo>
                  <a:pt x="3926" y="8731"/>
                </a:lnTo>
                <a:lnTo>
                  <a:pt x="4146" y="8657"/>
                </a:lnTo>
                <a:lnTo>
                  <a:pt x="4366" y="8584"/>
                </a:lnTo>
                <a:lnTo>
                  <a:pt x="4586" y="8547"/>
                </a:lnTo>
                <a:close/>
                <a:moveTo>
                  <a:pt x="3265" y="7484"/>
                </a:moveTo>
                <a:lnTo>
                  <a:pt x="3009" y="7557"/>
                </a:lnTo>
                <a:lnTo>
                  <a:pt x="2789" y="7704"/>
                </a:lnTo>
                <a:lnTo>
                  <a:pt x="2568" y="7850"/>
                </a:lnTo>
                <a:lnTo>
                  <a:pt x="2422" y="7997"/>
                </a:lnTo>
                <a:lnTo>
                  <a:pt x="2275" y="8180"/>
                </a:lnTo>
                <a:lnTo>
                  <a:pt x="2165" y="8364"/>
                </a:lnTo>
                <a:lnTo>
                  <a:pt x="2092" y="8584"/>
                </a:lnTo>
                <a:lnTo>
                  <a:pt x="2018" y="8254"/>
                </a:lnTo>
                <a:lnTo>
                  <a:pt x="1945" y="7924"/>
                </a:lnTo>
                <a:lnTo>
                  <a:pt x="1872" y="7850"/>
                </a:lnTo>
                <a:lnTo>
                  <a:pt x="1835" y="7850"/>
                </a:lnTo>
                <a:lnTo>
                  <a:pt x="1761" y="7887"/>
                </a:lnTo>
                <a:lnTo>
                  <a:pt x="1688" y="7997"/>
                </a:lnTo>
                <a:lnTo>
                  <a:pt x="1651" y="8107"/>
                </a:lnTo>
                <a:lnTo>
                  <a:pt x="1615" y="8364"/>
                </a:lnTo>
                <a:lnTo>
                  <a:pt x="1651" y="8657"/>
                </a:lnTo>
                <a:lnTo>
                  <a:pt x="1725" y="8914"/>
                </a:lnTo>
                <a:lnTo>
                  <a:pt x="1872" y="9208"/>
                </a:lnTo>
                <a:lnTo>
                  <a:pt x="2055" y="9428"/>
                </a:lnTo>
                <a:lnTo>
                  <a:pt x="2275" y="9611"/>
                </a:lnTo>
                <a:lnTo>
                  <a:pt x="2495" y="9758"/>
                </a:lnTo>
                <a:lnTo>
                  <a:pt x="2312" y="9831"/>
                </a:lnTo>
                <a:lnTo>
                  <a:pt x="2128" y="9868"/>
                </a:lnTo>
                <a:lnTo>
                  <a:pt x="1688" y="9868"/>
                </a:lnTo>
                <a:lnTo>
                  <a:pt x="1468" y="9905"/>
                </a:lnTo>
                <a:lnTo>
                  <a:pt x="1248" y="9941"/>
                </a:lnTo>
                <a:lnTo>
                  <a:pt x="1065" y="10015"/>
                </a:lnTo>
                <a:lnTo>
                  <a:pt x="881" y="10125"/>
                </a:lnTo>
                <a:lnTo>
                  <a:pt x="588" y="10381"/>
                </a:lnTo>
                <a:lnTo>
                  <a:pt x="441" y="10528"/>
                </a:lnTo>
                <a:lnTo>
                  <a:pt x="331" y="10711"/>
                </a:lnTo>
                <a:lnTo>
                  <a:pt x="221" y="10932"/>
                </a:lnTo>
                <a:lnTo>
                  <a:pt x="147" y="11115"/>
                </a:lnTo>
                <a:lnTo>
                  <a:pt x="37" y="11592"/>
                </a:lnTo>
                <a:lnTo>
                  <a:pt x="1" y="12069"/>
                </a:lnTo>
                <a:lnTo>
                  <a:pt x="1" y="12546"/>
                </a:lnTo>
                <a:lnTo>
                  <a:pt x="74" y="13022"/>
                </a:lnTo>
                <a:lnTo>
                  <a:pt x="147" y="13463"/>
                </a:lnTo>
                <a:lnTo>
                  <a:pt x="258" y="13903"/>
                </a:lnTo>
                <a:lnTo>
                  <a:pt x="404" y="14270"/>
                </a:lnTo>
                <a:lnTo>
                  <a:pt x="588" y="14673"/>
                </a:lnTo>
                <a:lnTo>
                  <a:pt x="844" y="15040"/>
                </a:lnTo>
                <a:lnTo>
                  <a:pt x="1101" y="15333"/>
                </a:lnTo>
                <a:lnTo>
                  <a:pt x="1431" y="15627"/>
                </a:lnTo>
                <a:lnTo>
                  <a:pt x="1761" y="15847"/>
                </a:lnTo>
                <a:lnTo>
                  <a:pt x="2165" y="16030"/>
                </a:lnTo>
                <a:lnTo>
                  <a:pt x="2568" y="16140"/>
                </a:lnTo>
                <a:lnTo>
                  <a:pt x="2789" y="16177"/>
                </a:lnTo>
                <a:lnTo>
                  <a:pt x="3009" y="16177"/>
                </a:lnTo>
                <a:lnTo>
                  <a:pt x="3486" y="16140"/>
                </a:lnTo>
                <a:lnTo>
                  <a:pt x="3926" y="16030"/>
                </a:lnTo>
                <a:lnTo>
                  <a:pt x="4329" y="15884"/>
                </a:lnTo>
                <a:lnTo>
                  <a:pt x="4696" y="15700"/>
                </a:lnTo>
                <a:lnTo>
                  <a:pt x="5100" y="15517"/>
                </a:lnTo>
                <a:lnTo>
                  <a:pt x="5430" y="15297"/>
                </a:lnTo>
                <a:lnTo>
                  <a:pt x="5613" y="15150"/>
                </a:lnTo>
                <a:lnTo>
                  <a:pt x="5723" y="15003"/>
                </a:lnTo>
                <a:lnTo>
                  <a:pt x="6310" y="14490"/>
                </a:lnTo>
                <a:lnTo>
                  <a:pt x="6567" y="14270"/>
                </a:lnTo>
                <a:lnTo>
                  <a:pt x="6714" y="14160"/>
                </a:lnTo>
                <a:lnTo>
                  <a:pt x="6787" y="14013"/>
                </a:lnTo>
                <a:lnTo>
                  <a:pt x="6970" y="13683"/>
                </a:lnTo>
                <a:lnTo>
                  <a:pt x="7117" y="13316"/>
                </a:lnTo>
                <a:lnTo>
                  <a:pt x="7227" y="12949"/>
                </a:lnTo>
                <a:lnTo>
                  <a:pt x="7300" y="12619"/>
                </a:lnTo>
                <a:lnTo>
                  <a:pt x="7374" y="12252"/>
                </a:lnTo>
                <a:lnTo>
                  <a:pt x="7410" y="11885"/>
                </a:lnTo>
                <a:lnTo>
                  <a:pt x="7410" y="11518"/>
                </a:lnTo>
                <a:lnTo>
                  <a:pt x="7374" y="11152"/>
                </a:lnTo>
                <a:lnTo>
                  <a:pt x="7337" y="10785"/>
                </a:lnTo>
                <a:lnTo>
                  <a:pt x="7264" y="10418"/>
                </a:lnTo>
                <a:lnTo>
                  <a:pt x="7154" y="10125"/>
                </a:lnTo>
                <a:lnTo>
                  <a:pt x="7007" y="9794"/>
                </a:lnTo>
                <a:lnTo>
                  <a:pt x="6860" y="9538"/>
                </a:lnTo>
                <a:lnTo>
                  <a:pt x="6677" y="9244"/>
                </a:lnTo>
                <a:lnTo>
                  <a:pt x="6457" y="8987"/>
                </a:lnTo>
                <a:lnTo>
                  <a:pt x="6237" y="8767"/>
                </a:lnTo>
                <a:lnTo>
                  <a:pt x="5980" y="8584"/>
                </a:lnTo>
                <a:lnTo>
                  <a:pt x="5686" y="8401"/>
                </a:lnTo>
                <a:lnTo>
                  <a:pt x="5393" y="8291"/>
                </a:lnTo>
                <a:lnTo>
                  <a:pt x="5100" y="8180"/>
                </a:lnTo>
                <a:lnTo>
                  <a:pt x="4769" y="8144"/>
                </a:lnTo>
                <a:lnTo>
                  <a:pt x="4476" y="8144"/>
                </a:lnTo>
                <a:lnTo>
                  <a:pt x="4219" y="8180"/>
                </a:lnTo>
                <a:lnTo>
                  <a:pt x="3926" y="8291"/>
                </a:lnTo>
                <a:lnTo>
                  <a:pt x="3816" y="8364"/>
                </a:lnTo>
                <a:lnTo>
                  <a:pt x="3706" y="8437"/>
                </a:lnTo>
                <a:lnTo>
                  <a:pt x="3632" y="8547"/>
                </a:lnTo>
                <a:lnTo>
                  <a:pt x="3559" y="8657"/>
                </a:lnTo>
                <a:lnTo>
                  <a:pt x="3559" y="8694"/>
                </a:lnTo>
                <a:lnTo>
                  <a:pt x="3522" y="8731"/>
                </a:lnTo>
                <a:lnTo>
                  <a:pt x="3486" y="8767"/>
                </a:lnTo>
                <a:lnTo>
                  <a:pt x="3192" y="9171"/>
                </a:lnTo>
                <a:lnTo>
                  <a:pt x="3009" y="9354"/>
                </a:lnTo>
                <a:lnTo>
                  <a:pt x="2825" y="9538"/>
                </a:lnTo>
                <a:lnTo>
                  <a:pt x="2789" y="9464"/>
                </a:lnTo>
                <a:lnTo>
                  <a:pt x="2458" y="9171"/>
                </a:lnTo>
                <a:lnTo>
                  <a:pt x="2348" y="9024"/>
                </a:lnTo>
                <a:lnTo>
                  <a:pt x="2202" y="8877"/>
                </a:lnTo>
                <a:lnTo>
                  <a:pt x="2275" y="8877"/>
                </a:lnTo>
                <a:lnTo>
                  <a:pt x="2312" y="8841"/>
                </a:lnTo>
                <a:lnTo>
                  <a:pt x="2532" y="8841"/>
                </a:lnTo>
                <a:lnTo>
                  <a:pt x="2715" y="8804"/>
                </a:lnTo>
                <a:lnTo>
                  <a:pt x="2899" y="8731"/>
                </a:lnTo>
                <a:lnTo>
                  <a:pt x="3045" y="8621"/>
                </a:lnTo>
                <a:lnTo>
                  <a:pt x="3265" y="8474"/>
                </a:lnTo>
                <a:lnTo>
                  <a:pt x="3486" y="8254"/>
                </a:lnTo>
                <a:lnTo>
                  <a:pt x="3669" y="8034"/>
                </a:lnTo>
                <a:lnTo>
                  <a:pt x="3816" y="7814"/>
                </a:lnTo>
                <a:lnTo>
                  <a:pt x="3852" y="7740"/>
                </a:lnTo>
                <a:lnTo>
                  <a:pt x="3852" y="7667"/>
                </a:lnTo>
                <a:lnTo>
                  <a:pt x="3779" y="7557"/>
                </a:lnTo>
                <a:lnTo>
                  <a:pt x="3669" y="7484"/>
                </a:lnTo>
                <a:lnTo>
                  <a:pt x="3596" y="7484"/>
                </a:lnTo>
                <a:lnTo>
                  <a:pt x="3522" y="7520"/>
                </a:lnTo>
                <a:lnTo>
                  <a:pt x="3412" y="7484"/>
                </a:lnTo>
                <a:close/>
              </a:path>
            </a:pathLst>
          </a:custGeom>
          <a:solidFill>
            <a:srgbClr val="A4C2F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A4C2F4"/>
              </a:solidFill>
              <a:latin typeface="Arial"/>
              <a:ea typeface="Arial"/>
              <a:cs typeface="Arial"/>
              <a:sym typeface="Arial"/>
            </a:endParaRPr>
          </a:p>
        </p:txBody>
      </p:sp>
      <p:sp>
        <p:nvSpPr>
          <p:cNvPr id="985" name="Google Shape;985;p43"/>
          <p:cNvSpPr/>
          <p:nvPr/>
        </p:nvSpPr>
        <p:spPr>
          <a:xfrm>
            <a:off x="645010" y="355961"/>
            <a:ext cx="414157" cy="507762"/>
          </a:xfrm>
          <a:custGeom>
            <a:avLst/>
            <a:gdLst/>
            <a:ahLst/>
            <a:cxnLst/>
            <a:rect l="l" t="t" r="r" b="b"/>
            <a:pathLst>
              <a:path w="14601" h="17901" extrusionOk="0">
                <a:moveTo>
                  <a:pt x="10492" y="4329"/>
                </a:moveTo>
                <a:lnTo>
                  <a:pt x="10859" y="4769"/>
                </a:lnTo>
                <a:lnTo>
                  <a:pt x="10712" y="4769"/>
                </a:lnTo>
                <a:lnTo>
                  <a:pt x="10712" y="4696"/>
                </a:lnTo>
                <a:lnTo>
                  <a:pt x="10675" y="4622"/>
                </a:lnTo>
                <a:lnTo>
                  <a:pt x="10639" y="4622"/>
                </a:lnTo>
                <a:lnTo>
                  <a:pt x="10602" y="4549"/>
                </a:lnTo>
                <a:lnTo>
                  <a:pt x="10565" y="4512"/>
                </a:lnTo>
                <a:lnTo>
                  <a:pt x="10455" y="4475"/>
                </a:lnTo>
                <a:lnTo>
                  <a:pt x="10345" y="4512"/>
                </a:lnTo>
                <a:lnTo>
                  <a:pt x="10308" y="4549"/>
                </a:lnTo>
                <a:lnTo>
                  <a:pt x="10272" y="4622"/>
                </a:lnTo>
                <a:lnTo>
                  <a:pt x="10272" y="4696"/>
                </a:lnTo>
                <a:lnTo>
                  <a:pt x="10052" y="4622"/>
                </a:lnTo>
                <a:lnTo>
                  <a:pt x="10492" y="4329"/>
                </a:lnTo>
                <a:close/>
                <a:moveTo>
                  <a:pt x="6897" y="3448"/>
                </a:moveTo>
                <a:lnTo>
                  <a:pt x="7044" y="3485"/>
                </a:lnTo>
                <a:lnTo>
                  <a:pt x="7227" y="3522"/>
                </a:lnTo>
                <a:lnTo>
                  <a:pt x="7374" y="3595"/>
                </a:lnTo>
                <a:lnTo>
                  <a:pt x="7484" y="3705"/>
                </a:lnTo>
                <a:lnTo>
                  <a:pt x="7521" y="3815"/>
                </a:lnTo>
                <a:lnTo>
                  <a:pt x="7521" y="3889"/>
                </a:lnTo>
                <a:lnTo>
                  <a:pt x="7484" y="3999"/>
                </a:lnTo>
                <a:lnTo>
                  <a:pt x="7447" y="4109"/>
                </a:lnTo>
                <a:lnTo>
                  <a:pt x="7264" y="4292"/>
                </a:lnTo>
                <a:lnTo>
                  <a:pt x="7154" y="4439"/>
                </a:lnTo>
                <a:lnTo>
                  <a:pt x="6934" y="4732"/>
                </a:lnTo>
                <a:lnTo>
                  <a:pt x="6714" y="4952"/>
                </a:lnTo>
                <a:lnTo>
                  <a:pt x="6494" y="5099"/>
                </a:lnTo>
                <a:lnTo>
                  <a:pt x="6384" y="5136"/>
                </a:lnTo>
                <a:lnTo>
                  <a:pt x="6310" y="5136"/>
                </a:lnTo>
                <a:lnTo>
                  <a:pt x="6237" y="5062"/>
                </a:lnTo>
                <a:lnTo>
                  <a:pt x="6200" y="4989"/>
                </a:lnTo>
                <a:lnTo>
                  <a:pt x="6163" y="4806"/>
                </a:lnTo>
                <a:lnTo>
                  <a:pt x="6163" y="4659"/>
                </a:lnTo>
                <a:lnTo>
                  <a:pt x="6163" y="4145"/>
                </a:lnTo>
                <a:lnTo>
                  <a:pt x="6127" y="3595"/>
                </a:lnTo>
                <a:lnTo>
                  <a:pt x="6273" y="3522"/>
                </a:lnTo>
                <a:lnTo>
                  <a:pt x="6420" y="3485"/>
                </a:lnTo>
                <a:lnTo>
                  <a:pt x="6567" y="3448"/>
                </a:lnTo>
                <a:close/>
                <a:moveTo>
                  <a:pt x="6457" y="3118"/>
                </a:moveTo>
                <a:lnTo>
                  <a:pt x="6237" y="3192"/>
                </a:lnTo>
                <a:lnTo>
                  <a:pt x="6017" y="3265"/>
                </a:lnTo>
                <a:lnTo>
                  <a:pt x="5833" y="3375"/>
                </a:lnTo>
                <a:lnTo>
                  <a:pt x="5723" y="3558"/>
                </a:lnTo>
                <a:lnTo>
                  <a:pt x="5723" y="3632"/>
                </a:lnTo>
                <a:lnTo>
                  <a:pt x="5760" y="3668"/>
                </a:lnTo>
                <a:lnTo>
                  <a:pt x="5797" y="3705"/>
                </a:lnTo>
                <a:lnTo>
                  <a:pt x="5870" y="3705"/>
                </a:lnTo>
                <a:lnTo>
                  <a:pt x="5980" y="3668"/>
                </a:lnTo>
                <a:lnTo>
                  <a:pt x="5943" y="4219"/>
                </a:lnTo>
                <a:lnTo>
                  <a:pt x="5943" y="4769"/>
                </a:lnTo>
                <a:lnTo>
                  <a:pt x="5943" y="4952"/>
                </a:lnTo>
                <a:lnTo>
                  <a:pt x="5980" y="5099"/>
                </a:lnTo>
                <a:lnTo>
                  <a:pt x="6053" y="5209"/>
                </a:lnTo>
                <a:lnTo>
                  <a:pt x="6163" y="5319"/>
                </a:lnTo>
                <a:lnTo>
                  <a:pt x="6237" y="5393"/>
                </a:lnTo>
                <a:lnTo>
                  <a:pt x="6530" y="5393"/>
                </a:lnTo>
                <a:lnTo>
                  <a:pt x="6714" y="5282"/>
                </a:lnTo>
                <a:lnTo>
                  <a:pt x="6897" y="5136"/>
                </a:lnTo>
                <a:lnTo>
                  <a:pt x="7227" y="4806"/>
                </a:lnTo>
                <a:lnTo>
                  <a:pt x="7447" y="4512"/>
                </a:lnTo>
                <a:lnTo>
                  <a:pt x="7594" y="4329"/>
                </a:lnTo>
                <a:lnTo>
                  <a:pt x="7741" y="4182"/>
                </a:lnTo>
                <a:lnTo>
                  <a:pt x="7814" y="3962"/>
                </a:lnTo>
                <a:lnTo>
                  <a:pt x="7851" y="3852"/>
                </a:lnTo>
                <a:lnTo>
                  <a:pt x="7851" y="3742"/>
                </a:lnTo>
                <a:lnTo>
                  <a:pt x="7777" y="3595"/>
                </a:lnTo>
                <a:lnTo>
                  <a:pt x="7667" y="3448"/>
                </a:lnTo>
                <a:lnTo>
                  <a:pt x="7521" y="3302"/>
                </a:lnTo>
                <a:lnTo>
                  <a:pt x="7374" y="3228"/>
                </a:lnTo>
                <a:lnTo>
                  <a:pt x="7190" y="3155"/>
                </a:lnTo>
                <a:lnTo>
                  <a:pt x="6970" y="3118"/>
                </a:lnTo>
                <a:close/>
                <a:moveTo>
                  <a:pt x="2789" y="3522"/>
                </a:moveTo>
                <a:lnTo>
                  <a:pt x="2935" y="3668"/>
                </a:lnTo>
                <a:lnTo>
                  <a:pt x="3082" y="3779"/>
                </a:lnTo>
                <a:lnTo>
                  <a:pt x="3449" y="3925"/>
                </a:lnTo>
                <a:lnTo>
                  <a:pt x="3632" y="3999"/>
                </a:lnTo>
                <a:lnTo>
                  <a:pt x="3669" y="4072"/>
                </a:lnTo>
                <a:lnTo>
                  <a:pt x="3706" y="4145"/>
                </a:lnTo>
                <a:lnTo>
                  <a:pt x="3706" y="4219"/>
                </a:lnTo>
                <a:lnTo>
                  <a:pt x="3742" y="4255"/>
                </a:lnTo>
                <a:lnTo>
                  <a:pt x="3779" y="4292"/>
                </a:lnTo>
                <a:lnTo>
                  <a:pt x="3852" y="4329"/>
                </a:lnTo>
                <a:lnTo>
                  <a:pt x="4036" y="4402"/>
                </a:lnTo>
                <a:lnTo>
                  <a:pt x="4219" y="4475"/>
                </a:lnTo>
                <a:lnTo>
                  <a:pt x="4403" y="4586"/>
                </a:lnTo>
                <a:lnTo>
                  <a:pt x="4549" y="4696"/>
                </a:lnTo>
                <a:lnTo>
                  <a:pt x="4843" y="5026"/>
                </a:lnTo>
                <a:lnTo>
                  <a:pt x="5100" y="5319"/>
                </a:lnTo>
                <a:lnTo>
                  <a:pt x="4770" y="5356"/>
                </a:lnTo>
                <a:lnTo>
                  <a:pt x="4476" y="5356"/>
                </a:lnTo>
                <a:lnTo>
                  <a:pt x="3816" y="5319"/>
                </a:lnTo>
                <a:lnTo>
                  <a:pt x="3486" y="5319"/>
                </a:lnTo>
                <a:lnTo>
                  <a:pt x="3156" y="5393"/>
                </a:lnTo>
                <a:lnTo>
                  <a:pt x="2972" y="5466"/>
                </a:lnTo>
                <a:lnTo>
                  <a:pt x="2789" y="5576"/>
                </a:lnTo>
                <a:lnTo>
                  <a:pt x="2605" y="5649"/>
                </a:lnTo>
                <a:lnTo>
                  <a:pt x="2495" y="5686"/>
                </a:lnTo>
                <a:lnTo>
                  <a:pt x="2349" y="5686"/>
                </a:lnTo>
                <a:lnTo>
                  <a:pt x="2312" y="5723"/>
                </a:lnTo>
                <a:lnTo>
                  <a:pt x="2275" y="5796"/>
                </a:lnTo>
                <a:lnTo>
                  <a:pt x="2275" y="5833"/>
                </a:lnTo>
                <a:lnTo>
                  <a:pt x="2349" y="6676"/>
                </a:lnTo>
                <a:lnTo>
                  <a:pt x="2128" y="6493"/>
                </a:lnTo>
                <a:lnTo>
                  <a:pt x="1908" y="6383"/>
                </a:lnTo>
                <a:lnTo>
                  <a:pt x="1908" y="6126"/>
                </a:lnTo>
                <a:lnTo>
                  <a:pt x="1835" y="5906"/>
                </a:lnTo>
                <a:lnTo>
                  <a:pt x="1725" y="5796"/>
                </a:lnTo>
                <a:lnTo>
                  <a:pt x="1578" y="5723"/>
                </a:lnTo>
                <a:lnTo>
                  <a:pt x="1285" y="5649"/>
                </a:lnTo>
                <a:lnTo>
                  <a:pt x="1101" y="5649"/>
                </a:lnTo>
                <a:lnTo>
                  <a:pt x="918" y="5686"/>
                </a:lnTo>
                <a:lnTo>
                  <a:pt x="918" y="5686"/>
                </a:lnTo>
                <a:lnTo>
                  <a:pt x="1101" y="5356"/>
                </a:lnTo>
                <a:lnTo>
                  <a:pt x="1285" y="5026"/>
                </a:lnTo>
                <a:lnTo>
                  <a:pt x="1468" y="4732"/>
                </a:lnTo>
                <a:lnTo>
                  <a:pt x="1688" y="4439"/>
                </a:lnTo>
                <a:lnTo>
                  <a:pt x="1945" y="4182"/>
                </a:lnTo>
                <a:lnTo>
                  <a:pt x="2202" y="3962"/>
                </a:lnTo>
                <a:lnTo>
                  <a:pt x="2495" y="3742"/>
                </a:lnTo>
                <a:lnTo>
                  <a:pt x="2789" y="3522"/>
                </a:lnTo>
                <a:close/>
                <a:moveTo>
                  <a:pt x="10639" y="7520"/>
                </a:moveTo>
                <a:lnTo>
                  <a:pt x="11042" y="7703"/>
                </a:lnTo>
                <a:lnTo>
                  <a:pt x="11336" y="7850"/>
                </a:lnTo>
                <a:lnTo>
                  <a:pt x="11482" y="7924"/>
                </a:lnTo>
                <a:lnTo>
                  <a:pt x="11629" y="7960"/>
                </a:lnTo>
                <a:lnTo>
                  <a:pt x="11556" y="8254"/>
                </a:lnTo>
                <a:lnTo>
                  <a:pt x="11225" y="8107"/>
                </a:lnTo>
                <a:lnTo>
                  <a:pt x="10895" y="7960"/>
                </a:lnTo>
                <a:lnTo>
                  <a:pt x="10785" y="7887"/>
                </a:lnTo>
                <a:lnTo>
                  <a:pt x="10639" y="7520"/>
                </a:lnTo>
                <a:close/>
                <a:moveTo>
                  <a:pt x="10272" y="8070"/>
                </a:moveTo>
                <a:lnTo>
                  <a:pt x="10382" y="8144"/>
                </a:lnTo>
                <a:lnTo>
                  <a:pt x="10529" y="8217"/>
                </a:lnTo>
                <a:lnTo>
                  <a:pt x="10565" y="8327"/>
                </a:lnTo>
                <a:lnTo>
                  <a:pt x="10602" y="8400"/>
                </a:lnTo>
                <a:lnTo>
                  <a:pt x="10712" y="8437"/>
                </a:lnTo>
                <a:lnTo>
                  <a:pt x="10932" y="8510"/>
                </a:lnTo>
                <a:lnTo>
                  <a:pt x="11042" y="8547"/>
                </a:lnTo>
                <a:lnTo>
                  <a:pt x="11042" y="8584"/>
                </a:lnTo>
                <a:lnTo>
                  <a:pt x="11042" y="8657"/>
                </a:lnTo>
                <a:lnTo>
                  <a:pt x="11079" y="8731"/>
                </a:lnTo>
                <a:lnTo>
                  <a:pt x="11152" y="8804"/>
                </a:lnTo>
                <a:lnTo>
                  <a:pt x="11336" y="8841"/>
                </a:lnTo>
                <a:lnTo>
                  <a:pt x="11152" y="9244"/>
                </a:lnTo>
                <a:lnTo>
                  <a:pt x="11079" y="9171"/>
                </a:lnTo>
                <a:lnTo>
                  <a:pt x="10602" y="8767"/>
                </a:lnTo>
                <a:lnTo>
                  <a:pt x="10602" y="8547"/>
                </a:lnTo>
                <a:lnTo>
                  <a:pt x="10565" y="8364"/>
                </a:lnTo>
                <a:lnTo>
                  <a:pt x="10492" y="8254"/>
                </a:lnTo>
                <a:lnTo>
                  <a:pt x="10345" y="8180"/>
                </a:lnTo>
                <a:lnTo>
                  <a:pt x="10272" y="8070"/>
                </a:lnTo>
                <a:close/>
                <a:moveTo>
                  <a:pt x="9135" y="4806"/>
                </a:moveTo>
                <a:lnTo>
                  <a:pt x="9501" y="4842"/>
                </a:lnTo>
                <a:lnTo>
                  <a:pt x="9575" y="4879"/>
                </a:lnTo>
                <a:lnTo>
                  <a:pt x="9611" y="4842"/>
                </a:lnTo>
                <a:lnTo>
                  <a:pt x="9905" y="4916"/>
                </a:lnTo>
                <a:lnTo>
                  <a:pt x="10198" y="5026"/>
                </a:lnTo>
                <a:lnTo>
                  <a:pt x="10015" y="5246"/>
                </a:lnTo>
                <a:lnTo>
                  <a:pt x="10015" y="5319"/>
                </a:lnTo>
                <a:lnTo>
                  <a:pt x="10052" y="5393"/>
                </a:lnTo>
                <a:lnTo>
                  <a:pt x="10125" y="5429"/>
                </a:lnTo>
                <a:lnTo>
                  <a:pt x="10198" y="5429"/>
                </a:lnTo>
                <a:lnTo>
                  <a:pt x="10418" y="5319"/>
                </a:lnTo>
                <a:lnTo>
                  <a:pt x="10639" y="5246"/>
                </a:lnTo>
                <a:lnTo>
                  <a:pt x="10859" y="5209"/>
                </a:lnTo>
                <a:lnTo>
                  <a:pt x="11115" y="5172"/>
                </a:lnTo>
                <a:lnTo>
                  <a:pt x="11336" y="5613"/>
                </a:lnTo>
                <a:lnTo>
                  <a:pt x="10859" y="5723"/>
                </a:lnTo>
                <a:lnTo>
                  <a:pt x="10602" y="5796"/>
                </a:lnTo>
                <a:lnTo>
                  <a:pt x="10382" y="5906"/>
                </a:lnTo>
                <a:lnTo>
                  <a:pt x="10345" y="5943"/>
                </a:lnTo>
                <a:lnTo>
                  <a:pt x="10345" y="5979"/>
                </a:lnTo>
                <a:lnTo>
                  <a:pt x="10345" y="6016"/>
                </a:lnTo>
                <a:lnTo>
                  <a:pt x="10382" y="6053"/>
                </a:lnTo>
                <a:lnTo>
                  <a:pt x="10639" y="6126"/>
                </a:lnTo>
                <a:lnTo>
                  <a:pt x="10932" y="6126"/>
                </a:lnTo>
                <a:lnTo>
                  <a:pt x="11225" y="6089"/>
                </a:lnTo>
                <a:lnTo>
                  <a:pt x="11482" y="6016"/>
                </a:lnTo>
                <a:lnTo>
                  <a:pt x="11629" y="6566"/>
                </a:lnTo>
                <a:lnTo>
                  <a:pt x="11666" y="6640"/>
                </a:lnTo>
                <a:lnTo>
                  <a:pt x="11666" y="6640"/>
                </a:lnTo>
                <a:lnTo>
                  <a:pt x="11262" y="6530"/>
                </a:lnTo>
                <a:lnTo>
                  <a:pt x="10932" y="6456"/>
                </a:lnTo>
                <a:lnTo>
                  <a:pt x="10749" y="6420"/>
                </a:lnTo>
                <a:lnTo>
                  <a:pt x="10565" y="6456"/>
                </a:lnTo>
                <a:lnTo>
                  <a:pt x="10529" y="6456"/>
                </a:lnTo>
                <a:lnTo>
                  <a:pt x="10565" y="6530"/>
                </a:lnTo>
                <a:lnTo>
                  <a:pt x="10712" y="6640"/>
                </a:lnTo>
                <a:lnTo>
                  <a:pt x="10895" y="6750"/>
                </a:lnTo>
                <a:lnTo>
                  <a:pt x="11336" y="6933"/>
                </a:lnTo>
                <a:lnTo>
                  <a:pt x="11702" y="7043"/>
                </a:lnTo>
                <a:lnTo>
                  <a:pt x="11666" y="7593"/>
                </a:lnTo>
                <a:lnTo>
                  <a:pt x="11482" y="7520"/>
                </a:lnTo>
                <a:lnTo>
                  <a:pt x="11299" y="7447"/>
                </a:lnTo>
                <a:lnTo>
                  <a:pt x="10785" y="7227"/>
                </a:lnTo>
                <a:lnTo>
                  <a:pt x="10529" y="7153"/>
                </a:lnTo>
                <a:lnTo>
                  <a:pt x="10235" y="7117"/>
                </a:lnTo>
                <a:lnTo>
                  <a:pt x="10198" y="7117"/>
                </a:lnTo>
                <a:lnTo>
                  <a:pt x="10198" y="7153"/>
                </a:lnTo>
                <a:lnTo>
                  <a:pt x="10198" y="7190"/>
                </a:lnTo>
                <a:lnTo>
                  <a:pt x="10198" y="7227"/>
                </a:lnTo>
                <a:lnTo>
                  <a:pt x="10492" y="7410"/>
                </a:lnTo>
                <a:lnTo>
                  <a:pt x="10418" y="7447"/>
                </a:lnTo>
                <a:lnTo>
                  <a:pt x="10015" y="7593"/>
                </a:lnTo>
                <a:lnTo>
                  <a:pt x="9905" y="7483"/>
                </a:lnTo>
                <a:lnTo>
                  <a:pt x="9832" y="7447"/>
                </a:lnTo>
                <a:lnTo>
                  <a:pt x="9795" y="7483"/>
                </a:lnTo>
                <a:lnTo>
                  <a:pt x="9758" y="7520"/>
                </a:lnTo>
                <a:lnTo>
                  <a:pt x="9722" y="7557"/>
                </a:lnTo>
                <a:lnTo>
                  <a:pt x="9722" y="7703"/>
                </a:lnTo>
                <a:lnTo>
                  <a:pt x="9685" y="7740"/>
                </a:lnTo>
                <a:lnTo>
                  <a:pt x="9685" y="7813"/>
                </a:lnTo>
                <a:lnTo>
                  <a:pt x="9722" y="7924"/>
                </a:lnTo>
                <a:lnTo>
                  <a:pt x="9942" y="8180"/>
                </a:lnTo>
                <a:lnTo>
                  <a:pt x="9611" y="7960"/>
                </a:lnTo>
                <a:lnTo>
                  <a:pt x="9281" y="7777"/>
                </a:lnTo>
                <a:lnTo>
                  <a:pt x="9245" y="7777"/>
                </a:lnTo>
                <a:lnTo>
                  <a:pt x="9208" y="7813"/>
                </a:lnTo>
                <a:lnTo>
                  <a:pt x="9171" y="7850"/>
                </a:lnTo>
                <a:lnTo>
                  <a:pt x="9171" y="7924"/>
                </a:lnTo>
                <a:lnTo>
                  <a:pt x="9391" y="8180"/>
                </a:lnTo>
                <a:lnTo>
                  <a:pt x="9648" y="8437"/>
                </a:lnTo>
                <a:lnTo>
                  <a:pt x="10162" y="8877"/>
                </a:lnTo>
                <a:lnTo>
                  <a:pt x="10235" y="8951"/>
                </a:lnTo>
                <a:lnTo>
                  <a:pt x="10162" y="9134"/>
                </a:lnTo>
                <a:lnTo>
                  <a:pt x="10052" y="9317"/>
                </a:lnTo>
                <a:lnTo>
                  <a:pt x="9905" y="9391"/>
                </a:lnTo>
                <a:lnTo>
                  <a:pt x="9832" y="9354"/>
                </a:lnTo>
                <a:lnTo>
                  <a:pt x="9428" y="9097"/>
                </a:lnTo>
                <a:lnTo>
                  <a:pt x="9318" y="8914"/>
                </a:lnTo>
                <a:lnTo>
                  <a:pt x="9171" y="8694"/>
                </a:lnTo>
                <a:lnTo>
                  <a:pt x="8951" y="8547"/>
                </a:lnTo>
                <a:lnTo>
                  <a:pt x="8768" y="8400"/>
                </a:lnTo>
                <a:lnTo>
                  <a:pt x="8658" y="8290"/>
                </a:lnTo>
                <a:lnTo>
                  <a:pt x="8548" y="8107"/>
                </a:lnTo>
                <a:lnTo>
                  <a:pt x="8511" y="7887"/>
                </a:lnTo>
                <a:lnTo>
                  <a:pt x="8474" y="7887"/>
                </a:lnTo>
                <a:lnTo>
                  <a:pt x="8474" y="7777"/>
                </a:lnTo>
                <a:lnTo>
                  <a:pt x="8438" y="7740"/>
                </a:lnTo>
                <a:lnTo>
                  <a:pt x="8364" y="7740"/>
                </a:lnTo>
                <a:lnTo>
                  <a:pt x="7887" y="7667"/>
                </a:lnTo>
                <a:lnTo>
                  <a:pt x="7374" y="7630"/>
                </a:lnTo>
                <a:lnTo>
                  <a:pt x="7117" y="7630"/>
                </a:lnTo>
                <a:lnTo>
                  <a:pt x="6860" y="7667"/>
                </a:lnTo>
                <a:lnTo>
                  <a:pt x="6640" y="7740"/>
                </a:lnTo>
                <a:lnTo>
                  <a:pt x="6457" y="7887"/>
                </a:lnTo>
                <a:lnTo>
                  <a:pt x="6384" y="7777"/>
                </a:lnTo>
                <a:lnTo>
                  <a:pt x="6347" y="7703"/>
                </a:lnTo>
                <a:lnTo>
                  <a:pt x="6384" y="7630"/>
                </a:lnTo>
                <a:lnTo>
                  <a:pt x="6420" y="7557"/>
                </a:lnTo>
                <a:lnTo>
                  <a:pt x="6604" y="7410"/>
                </a:lnTo>
                <a:lnTo>
                  <a:pt x="6787" y="7337"/>
                </a:lnTo>
                <a:lnTo>
                  <a:pt x="7080" y="7300"/>
                </a:lnTo>
                <a:lnTo>
                  <a:pt x="7374" y="7227"/>
                </a:lnTo>
                <a:lnTo>
                  <a:pt x="7521" y="7153"/>
                </a:lnTo>
                <a:lnTo>
                  <a:pt x="7704" y="7006"/>
                </a:lnTo>
                <a:lnTo>
                  <a:pt x="7741" y="6896"/>
                </a:lnTo>
                <a:lnTo>
                  <a:pt x="7777" y="6823"/>
                </a:lnTo>
                <a:lnTo>
                  <a:pt x="7741" y="6750"/>
                </a:lnTo>
                <a:lnTo>
                  <a:pt x="7667" y="6676"/>
                </a:lnTo>
                <a:lnTo>
                  <a:pt x="7594" y="6603"/>
                </a:lnTo>
                <a:lnTo>
                  <a:pt x="7484" y="6603"/>
                </a:lnTo>
                <a:lnTo>
                  <a:pt x="7227" y="6640"/>
                </a:lnTo>
                <a:lnTo>
                  <a:pt x="7007" y="6713"/>
                </a:lnTo>
                <a:lnTo>
                  <a:pt x="6787" y="6786"/>
                </a:lnTo>
                <a:lnTo>
                  <a:pt x="6714" y="6786"/>
                </a:lnTo>
                <a:lnTo>
                  <a:pt x="6640" y="6750"/>
                </a:lnTo>
                <a:lnTo>
                  <a:pt x="6640" y="6676"/>
                </a:lnTo>
                <a:lnTo>
                  <a:pt x="6677" y="6603"/>
                </a:lnTo>
                <a:lnTo>
                  <a:pt x="6750" y="6456"/>
                </a:lnTo>
                <a:lnTo>
                  <a:pt x="6824" y="6346"/>
                </a:lnTo>
                <a:lnTo>
                  <a:pt x="7080" y="6199"/>
                </a:lnTo>
                <a:lnTo>
                  <a:pt x="7337" y="6016"/>
                </a:lnTo>
                <a:lnTo>
                  <a:pt x="7704" y="5759"/>
                </a:lnTo>
                <a:lnTo>
                  <a:pt x="8108" y="5466"/>
                </a:lnTo>
                <a:lnTo>
                  <a:pt x="8181" y="5539"/>
                </a:lnTo>
                <a:lnTo>
                  <a:pt x="8218" y="5539"/>
                </a:lnTo>
                <a:lnTo>
                  <a:pt x="8254" y="5503"/>
                </a:lnTo>
                <a:lnTo>
                  <a:pt x="8511" y="5172"/>
                </a:lnTo>
                <a:lnTo>
                  <a:pt x="8731" y="4806"/>
                </a:lnTo>
                <a:close/>
                <a:moveTo>
                  <a:pt x="10492" y="9171"/>
                </a:moveTo>
                <a:lnTo>
                  <a:pt x="10749" y="9391"/>
                </a:lnTo>
                <a:lnTo>
                  <a:pt x="10969" y="9611"/>
                </a:lnTo>
                <a:lnTo>
                  <a:pt x="10675" y="10124"/>
                </a:lnTo>
                <a:lnTo>
                  <a:pt x="10602" y="10198"/>
                </a:lnTo>
                <a:lnTo>
                  <a:pt x="10565" y="10161"/>
                </a:lnTo>
                <a:lnTo>
                  <a:pt x="10529" y="10088"/>
                </a:lnTo>
                <a:lnTo>
                  <a:pt x="10418" y="9941"/>
                </a:lnTo>
                <a:lnTo>
                  <a:pt x="10308" y="9758"/>
                </a:lnTo>
                <a:lnTo>
                  <a:pt x="10162" y="9611"/>
                </a:lnTo>
                <a:lnTo>
                  <a:pt x="10272" y="9501"/>
                </a:lnTo>
                <a:lnTo>
                  <a:pt x="10345" y="9427"/>
                </a:lnTo>
                <a:lnTo>
                  <a:pt x="10492" y="9171"/>
                </a:lnTo>
                <a:close/>
                <a:moveTo>
                  <a:pt x="551" y="7300"/>
                </a:moveTo>
                <a:lnTo>
                  <a:pt x="808" y="7483"/>
                </a:lnTo>
                <a:lnTo>
                  <a:pt x="991" y="7703"/>
                </a:lnTo>
                <a:lnTo>
                  <a:pt x="1211" y="7924"/>
                </a:lnTo>
                <a:lnTo>
                  <a:pt x="1431" y="8144"/>
                </a:lnTo>
                <a:lnTo>
                  <a:pt x="1982" y="8584"/>
                </a:lnTo>
                <a:lnTo>
                  <a:pt x="2238" y="8841"/>
                </a:lnTo>
                <a:lnTo>
                  <a:pt x="2349" y="8987"/>
                </a:lnTo>
                <a:lnTo>
                  <a:pt x="2422" y="9134"/>
                </a:lnTo>
                <a:lnTo>
                  <a:pt x="2202" y="9281"/>
                </a:lnTo>
                <a:lnTo>
                  <a:pt x="2018" y="9464"/>
                </a:lnTo>
                <a:lnTo>
                  <a:pt x="1872" y="9684"/>
                </a:lnTo>
                <a:lnTo>
                  <a:pt x="1762" y="9978"/>
                </a:lnTo>
                <a:lnTo>
                  <a:pt x="1725" y="10344"/>
                </a:lnTo>
                <a:lnTo>
                  <a:pt x="1762" y="10675"/>
                </a:lnTo>
                <a:lnTo>
                  <a:pt x="1908" y="11408"/>
                </a:lnTo>
                <a:lnTo>
                  <a:pt x="1542" y="10968"/>
                </a:lnTo>
                <a:lnTo>
                  <a:pt x="1248" y="10528"/>
                </a:lnTo>
                <a:lnTo>
                  <a:pt x="991" y="10014"/>
                </a:lnTo>
                <a:lnTo>
                  <a:pt x="808" y="9501"/>
                </a:lnTo>
                <a:lnTo>
                  <a:pt x="661" y="8951"/>
                </a:lnTo>
                <a:lnTo>
                  <a:pt x="551" y="8400"/>
                </a:lnTo>
                <a:lnTo>
                  <a:pt x="514" y="7850"/>
                </a:lnTo>
                <a:lnTo>
                  <a:pt x="551" y="7300"/>
                </a:lnTo>
                <a:close/>
                <a:moveTo>
                  <a:pt x="6897" y="8620"/>
                </a:moveTo>
                <a:lnTo>
                  <a:pt x="6934" y="8694"/>
                </a:lnTo>
                <a:lnTo>
                  <a:pt x="7007" y="8731"/>
                </a:lnTo>
                <a:lnTo>
                  <a:pt x="7264" y="8877"/>
                </a:lnTo>
                <a:lnTo>
                  <a:pt x="7484" y="9024"/>
                </a:lnTo>
                <a:lnTo>
                  <a:pt x="7704" y="9207"/>
                </a:lnTo>
                <a:lnTo>
                  <a:pt x="7887" y="9427"/>
                </a:lnTo>
                <a:lnTo>
                  <a:pt x="8034" y="9648"/>
                </a:lnTo>
                <a:lnTo>
                  <a:pt x="8181" y="9904"/>
                </a:lnTo>
                <a:lnTo>
                  <a:pt x="8254" y="10161"/>
                </a:lnTo>
                <a:lnTo>
                  <a:pt x="8254" y="10418"/>
                </a:lnTo>
                <a:lnTo>
                  <a:pt x="8218" y="10638"/>
                </a:lnTo>
                <a:lnTo>
                  <a:pt x="7704" y="10088"/>
                </a:lnTo>
                <a:lnTo>
                  <a:pt x="7154" y="9611"/>
                </a:lnTo>
                <a:lnTo>
                  <a:pt x="7080" y="9611"/>
                </a:lnTo>
                <a:lnTo>
                  <a:pt x="7044" y="9648"/>
                </a:lnTo>
                <a:lnTo>
                  <a:pt x="7080" y="9684"/>
                </a:lnTo>
                <a:lnTo>
                  <a:pt x="7557" y="10344"/>
                </a:lnTo>
                <a:lnTo>
                  <a:pt x="8071" y="10968"/>
                </a:lnTo>
                <a:lnTo>
                  <a:pt x="7887" y="11188"/>
                </a:lnTo>
                <a:lnTo>
                  <a:pt x="7741" y="11408"/>
                </a:lnTo>
                <a:lnTo>
                  <a:pt x="7521" y="11628"/>
                </a:lnTo>
                <a:lnTo>
                  <a:pt x="7227" y="11372"/>
                </a:lnTo>
                <a:lnTo>
                  <a:pt x="6860" y="11005"/>
                </a:lnTo>
                <a:lnTo>
                  <a:pt x="6787" y="10748"/>
                </a:lnTo>
                <a:lnTo>
                  <a:pt x="6750" y="10491"/>
                </a:lnTo>
                <a:lnTo>
                  <a:pt x="6640" y="10234"/>
                </a:lnTo>
                <a:lnTo>
                  <a:pt x="6530" y="9978"/>
                </a:lnTo>
                <a:lnTo>
                  <a:pt x="6457" y="9868"/>
                </a:lnTo>
                <a:lnTo>
                  <a:pt x="6310" y="9868"/>
                </a:lnTo>
                <a:lnTo>
                  <a:pt x="5870" y="10014"/>
                </a:lnTo>
                <a:lnTo>
                  <a:pt x="5650" y="10088"/>
                </a:lnTo>
                <a:lnTo>
                  <a:pt x="5577" y="10088"/>
                </a:lnTo>
                <a:lnTo>
                  <a:pt x="5466" y="10014"/>
                </a:lnTo>
                <a:lnTo>
                  <a:pt x="5210" y="9904"/>
                </a:lnTo>
                <a:lnTo>
                  <a:pt x="5026" y="9758"/>
                </a:lnTo>
                <a:lnTo>
                  <a:pt x="4953" y="9648"/>
                </a:lnTo>
                <a:lnTo>
                  <a:pt x="4880" y="9538"/>
                </a:lnTo>
                <a:lnTo>
                  <a:pt x="4843" y="9427"/>
                </a:lnTo>
                <a:lnTo>
                  <a:pt x="4843" y="9281"/>
                </a:lnTo>
                <a:lnTo>
                  <a:pt x="4880" y="9134"/>
                </a:lnTo>
                <a:lnTo>
                  <a:pt x="4953" y="8987"/>
                </a:lnTo>
                <a:lnTo>
                  <a:pt x="5063" y="8877"/>
                </a:lnTo>
                <a:lnTo>
                  <a:pt x="5210" y="8804"/>
                </a:lnTo>
                <a:lnTo>
                  <a:pt x="5577" y="8694"/>
                </a:lnTo>
                <a:lnTo>
                  <a:pt x="5870" y="8657"/>
                </a:lnTo>
                <a:lnTo>
                  <a:pt x="6384" y="8657"/>
                </a:lnTo>
                <a:lnTo>
                  <a:pt x="6897" y="8620"/>
                </a:lnTo>
                <a:close/>
                <a:moveTo>
                  <a:pt x="8621" y="10088"/>
                </a:moveTo>
                <a:lnTo>
                  <a:pt x="9355" y="10565"/>
                </a:lnTo>
                <a:lnTo>
                  <a:pt x="9501" y="10711"/>
                </a:lnTo>
                <a:lnTo>
                  <a:pt x="9648" y="10858"/>
                </a:lnTo>
                <a:lnTo>
                  <a:pt x="9758" y="11005"/>
                </a:lnTo>
                <a:lnTo>
                  <a:pt x="9868" y="11151"/>
                </a:lnTo>
                <a:lnTo>
                  <a:pt x="9355" y="11628"/>
                </a:lnTo>
                <a:lnTo>
                  <a:pt x="9318" y="11592"/>
                </a:lnTo>
                <a:lnTo>
                  <a:pt x="9208" y="11482"/>
                </a:lnTo>
                <a:lnTo>
                  <a:pt x="9061" y="11408"/>
                </a:lnTo>
                <a:lnTo>
                  <a:pt x="8878" y="11298"/>
                </a:lnTo>
                <a:lnTo>
                  <a:pt x="8768" y="11188"/>
                </a:lnTo>
                <a:lnTo>
                  <a:pt x="8511" y="10931"/>
                </a:lnTo>
                <a:lnTo>
                  <a:pt x="8548" y="10821"/>
                </a:lnTo>
                <a:lnTo>
                  <a:pt x="8621" y="10638"/>
                </a:lnTo>
                <a:lnTo>
                  <a:pt x="8658" y="10455"/>
                </a:lnTo>
                <a:lnTo>
                  <a:pt x="8658" y="10271"/>
                </a:lnTo>
                <a:lnTo>
                  <a:pt x="8621" y="10088"/>
                </a:lnTo>
                <a:close/>
                <a:moveTo>
                  <a:pt x="6860" y="11555"/>
                </a:moveTo>
                <a:lnTo>
                  <a:pt x="7190" y="11885"/>
                </a:lnTo>
                <a:lnTo>
                  <a:pt x="7007" y="11958"/>
                </a:lnTo>
                <a:lnTo>
                  <a:pt x="6897" y="11958"/>
                </a:lnTo>
                <a:lnTo>
                  <a:pt x="6787" y="11922"/>
                </a:lnTo>
                <a:lnTo>
                  <a:pt x="6860" y="11555"/>
                </a:lnTo>
                <a:close/>
                <a:moveTo>
                  <a:pt x="8328" y="11262"/>
                </a:moveTo>
                <a:lnTo>
                  <a:pt x="8474" y="11445"/>
                </a:lnTo>
                <a:lnTo>
                  <a:pt x="8658" y="11628"/>
                </a:lnTo>
                <a:lnTo>
                  <a:pt x="8878" y="11775"/>
                </a:lnTo>
                <a:lnTo>
                  <a:pt x="8988" y="11812"/>
                </a:lnTo>
                <a:lnTo>
                  <a:pt x="9098" y="11848"/>
                </a:lnTo>
                <a:lnTo>
                  <a:pt x="8731" y="12105"/>
                </a:lnTo>
                <a:lnTo>
                  <a:pt x="8328" y="12325"/>
                </a:lnTo>
                <a:lnTo>
                  <a:pt x="8291" y="12289"/>
                </a:lnTo>
                <a:lnTo>
                  <a:pt x="7814" y="11885"/>
                </a:lnTo>
                <a:lnTo>
                  <a:pt x="8071" y="11592"/>
                </a:lnTo>
                <a:lnTo>
                  <a:pt x="8328" y="11262"/>
                </a:lnTo>
                <a:close/>
                <a:moveTo>
                  <a:pt x="6970" y="2678"/>
                </a:moveTo>
                <a:lnTo>
                  <a:pt x="7374" y="2715"/>
                </a:lnTo>
                <a:lnTo>
                  <a:pt x="7777" y="2788"/>
                </a:lnTo>
                <a:lnTo>
                  <a:pt x="8181" y="2898"/>
                </a:lnTo>
                <a:lnTo>
                  <a:pt x="8548" y="3008"/>
                </a:lnTo>
                <a:lnTo>
                  <a:pt x="8915" y="3192"/>
                </a:lnTo>
                <a:lnTo>
                  <a:pt x="9281" y="3375"/>
                </a:lnTo>
                <a:lnTo>
                  <a:pt x="9611" y="3595"/>
                </a:lnTo>
                <a:lnTo>
                  <a:pt x="9501" y="3632"/>
                </a:lnTo>
                <a:lnTo>
                  <a:pt x="9281" y="3815"/>
                </a:lnTo>
                <a:lnTo>
                  <a:pt x="9171" y="3925"/>
                </a:lnTo>
                <a:lnTo>
                  <a:pt x="9061" y="4035"/>
                </a:lnTo>
                <a:lnTo>
                  <a:pt x="9061" y="4072"/>
                </a:lnTo>
                <a:lnTo>
                  <a:pt x="9061" y="4109"/>
                </a:lnTo>
                <a:lnTo>
                  <a:pt x="9135" y="4109"/>
                </a:lnTo>
                <a:lnTo>
                  <a:pt x="9245" y="4072"/>
                </a:lnTo>
                <a:lnTo>
                  <a:pt x="9355" y="4072"/>
                </a:lnTo>
                <a:lnTo>
                  <a:pt x="9685" y="3925"/>
                </a:lnTo>
                <a:lnTo>
                  <a:pt x="9905" y="3815"/>
                </a:lnTo>
                <a:lnTo>
                  <a:pt x="10198" y="4035"/>
                </a:lnTo>
                <a:lnTo>
                  <a:pt x="9905" y="4255"/>
                </a:lnTo>
                <a:lnTo>
                  <a:pt x="9611" y="4512"/>
                </a:lnTo>
                <a:lnTo>
                  <a:pt x="9281" y="4475"/>
                </a:lnTo>
                <a:lnTo>
                  <a:pt x="8731" y="4475"/>
                </a:lnTo>
                <a:lnTo>
                  <a:pt x="8584" y="4512"/>
                </a:lnTo>
                <a:lnTo>
                  <a:pt x="8548" y="4549"/>
                </a:lnTo>
                <a:lnTo>
                  <a:pt x="8511" y="4622"/>
                </a:lnTo>
                <a:lnTo>
                  <a:pt x="8328" y="4989"/>
                </a:lnTo>
                <a:lnTo>
                  <a:pt x="8108" y="5356"/>
                </a:lnTo>
                <a:lnTo>
                  <a:pt x="7851" y="5466"/>
                </a:lnTo>
                <a:lnTo>
                  <a:pt x="7594" y="5613"/>
                </a:lnTo>
                <a:lnTo>
                  <a:pt x="7117" y="5906"/>
                </a:lnTo>
                <a:lnTo>
                  <a:pt x="6714" y="6163"/>
                </a:lnTo>
                <a:lnTo>
                  <a:pt x="6530" y="6310"/>
                </a:lnTo>
                <a:lnTo>
                  <a:pt x="6457" y="6383"/>
                </a:lnTo>
                <a:lnTo>
                  <a:pt x="6420" y="6493"/>
                </a:lnTo>
                <a:lnTo>
                  <a:pt x="6384" y="6676"/>
                </a:lnTo>
                <a:lnTo>
                  <a:pt x="6420" y="6786"/>
                </a:lnTo>
                <a:lnTo>
                  <a:pt x="6457" y="6896"/>
                </a:lnTo>
                <a:lnTo>
                  <a:pt x="6567" y="6970"/>
                </a:lnTo>
                <a:lnTo>
                  <a:pt x="6677" y="6970"/>
                </a:lnTo>
                <a:lnTo>
                  <a:pt x="6824" y="7006"/>
                </a:lnTo>
                <a:lnTo>
                  <a:pt x="7117" y="6933"/>
                </a:lnTo>
                <a:lnTo>
                  <a:pt x="7301" y="6860"/>
                </a:lnTo>
                <a:lnTo>
                  <a:pt x="7447" y="6823"/>
                </a:lnTo>
                <a:lnTo>
                  <a:pt x="7484" y="6860"/>
                </a:lnTo>
                <a:lnTo>
                  <a:pt x="7411" y="6896"/>
                </a:lnTo>
                <a:lnTo>
                  <a:pt x="7227" y="7006"/>
                </a:lnTo>
                <a:lnTo>
                  <a:pt x="6860" y="7080"/>
                </a:lnTo>
                <a:lnTo>
                  <a:pt x="6530" y="7153"/>
                </a:lnTo>
                <a:lnTo>
                  <a:pt x="6347" y="7227"/>
                </a:lnTo>
                <a:lnTo>
                  <a:pt x="6237" y="7337"/>
                </a:lnTo>
                <a:lnTo>
                  <a:pt x="6163" y="7483"/>
                </a:lnTo>
                <a:lnTo>
                  <a:pt x="6127" y="7630"/>
                </a:lnTo>
                <a:lnTo>
                  <a:pt x="6127" y="7777"/>
                </a:lnTo>
                <a:lnTo>
                  <a:pt x="6163" y="7924"/>
                </a:lnTo>
                <a:lnTo>
                  <a:pt x="6237" y="8070"/>
                </a:lnTo>
                <a:lnTo>
                  <a:pt x="6384" y="8180"/>
                </a:lnTo>
                <a:lnTo>
                  <a:pt x="6494" y="8180"/>
                </a:lnTo>
                <a:lnTo>
                  <a:pt x="6567" y="8144"/>
                </a:lnTo>
                <a:lnTo>
                  <a:pt x="6640" y="8070"/>
                </a:lnTo>
                <a:lnTo>
                  <a:pt x="6714" y="7997"/>
                </a:lnTo>
                <a:lnTo>
                  <a:pt x="6897" y="7924"/>
                </a:lnTo>
                <a:lnTo>
                  <a:pt x="7337" y="7924"/>
                </a:lnTo>
                <a:lnTo>
                  <a:pt x="8328" y="7997"/>
                </a:lnTo>
                <a:lnTo>
                  <a:pt x="8328" y="8144"/>
                </a:lnTo>
                <a:lnTo>
                  <a:pt x="8364" y="8327"/>
                </a:lnTo>
                <a:lnTo>
                  <a:pt x="8438" y="8474"/>
                </a:lnTo>
                <a:lnTo>
                  <a:pt x="8548" y="8584"/>
                </a:lnTo>
                <a:lnTo>
                  <a:pt x="8768" y="8767"/>
                </a:lnTo>
                <a:lnTo>
                  <a:pt x="8548" y="8694"/>
                </a:lnTo>
                <a:lnTo>
                  <a:pt x="8328" y="8657"/>
                </a:lnTo>
                <a:lnTo>
                  <a:pt x="8291" y="8657"/>
                </a:lnTo>
                <a:lnTo>
                  <a:pt x="8291" y="8731"/>
                </a:lnTo>
                <a:lnTo>
                  <a:pt x="8511" y="8951"/>
                </a:lnTo>
                <a:lnTo>
                  <a:pt x="8768" y="9171"/>
                </a:lnTo>
                <a:lnTo>
                  <a:pt x="9355" y="9501"/>
                </a:lnTo>
                <a:lnTo>
                  <a:pt x="9428" y="9574"/>
                </a:lnTo>
                <a:lnTo>
                  <a:pt x="9538" y="9648"/>
                </a:lnTo>
                <a:lnTo>
                  <a:pt x="9648" y="9684"/>
                </a:lnTo>
                <a:lnTo>
                  <a:pt x="9795" y="9794"/>
                </a:lnTo>
                <a:lnTo>
                  <a:pt x="9942" y="9941"/>
                </a:lnTo>
                <a:lnTo>
                  <a:pt x="10125" y="10198"/>
                </a:lnTo>
                <a:lnTo>
                  <a:pt x="10272" y="10344"/>
                </a:lnTo>
                <a:lnTo>
                  <a:pt x="10418" y="10491"/>
                </a:lnTo>
                <a:lnTo>
                  <a:pt x="10125" y="10858"/>
                </a:lnTo>
                <a:lnTo>
                  <a:pt x="9978" y="10638"/>
                </a:lnTo>
                <a:lnTo>
                  <a:pt x="9795" y="10455"/>
                </a:lnTo>
                <a:lnTo>
                  <a:pt x="9428" y="10161"/>
                </a:lnTo>
                <a:lnTo>
                  <a:pt x="8988" y="9904"/>
                </a:lnTo>
                <a:lnTo>
                  <a:pt x="8401" y="9501"/>
                </a:lnTo>
                <a:lnTo>
                  <a:pt x="8144" y="9171"/>
                </a:lnTo>
                <a:lnTo>
                  <a:pt x="7851" y="8877"/>
                </a:lnTo>
                <a:lnTo>
                  <a:pt x="7557" y="8657"/>
                </a:lnTo>
                <a:lnTo>
                  <a:pt x="7227" y="8437"/>
                </a:lnTo>
                <a:lnTo>
                  <a:pt x="7190" y="8437"/>
                </a:lnTo>
                <a:lnTo>
                  <a:pt x="7190" y="8400"/>
                </a:lnTo>
                <a:lnTo>
                  <a:pt x="7154" y="8400"/>
                </a:lnTo>
                <a:lnTo>
                  <a:pt x="7044" y="8364"/>
                </a:lnTo>
                <a:lnTo>
                  <a:pt x="6677" y="8327"/>
                </a:lnTo>
                <a:lnTo>
                  <a:pt x="6273" y="8290"/>
                </a:lnTo>
                <a:lnTo>
                  <a:pt x="5870" y="8327"/>
                </a:lnTo>
                <a:lnTo>
                  <a:pt x="5466" y="8364"/>
                </a:lnTo>
                <a:lnTo>
                  <a:pt x="5173" y="8437"/>
                </a:lnTo>
                <a:lnTo>
                  <a:pt x="4990" y="8510"/>
                </a:lnTo>
                <a:lnTo>
                  <a:pt x="4843" y="8620"/>
                </a:lnTo>
                <a:lnTo>
                  <a:pt x="4733" y="8731"/>
                </a:lnTo>
                <a:lnTo>
                  <a:pt x="4623" y="8841"/>
                </a:lnTo>
                <a:lnTo>
                  <a:pt x="4549" y="8987"/>
                </a:lnTo>
                <a:lnTo>
                  <a:pt x="4476" y="9171"/>
                </a:lnTo>
                <a:lnTo>
                  <a:pt x="4476" y="9317"/>
                </a:lnTo>
                <a:lnTo>
                  <a:pt x="4476" y="9464"/>
                </a:lnTo>
                <a:lnTo>
                  <a:pt x="4513" y="9611"/>
                </a:lnTo>
                <a:lnTo>
                  <a:pt x="4549" y="9721"/>
                </a:lnTo>
                <a:lnTo>
                  <a:pt x="4733" y="9978"/>
                </a:lnTo>
                <a:lnTo>
                  <a:pt x="4953" y="10161"/>
                </a:lnTo>
                <a:lnTo>
                  <a:pt x="5246" y="10344"/>
                </a:lnTo>
                <a:lnTo>
                  <a:pt x="5577" y="10491"/>
                </a:lnTo>
                <a:lnTo>
                  <a:pt x="5687" y="10491"/>
                </a:lnTo>
                <a:lnTo>
                  <a:pt x="5797" y="10418"/>
                </a:lnTo>
                <a:lnTo>
                  <a:pt x="6090" y="10308"/>
                </a:lnTo>
                <a:lnTo>
                  <a:pt x="6090" y="10418"/>
                </a:lnTo>
                <a:lnTo>
                  <a:pt x="6090" y="10528"/>
                </a:lnTo>
                <a:lnTo>
                  <a:pt x="6163" y="10785"/>
                </a:lnTo>
                <a:lnTo>
                  <a:pt x="6310" y="10968"/>
                </a:lnTo>
                <a:lnTo>
                  <a:pt x="6494" y="11188"/>
                </a:lnTo>
                <a:lnTo>
                  <a:pt x="6494" y="11592"/>
                </a:lnTo>
                <a:lnTo>
                  <a:pt x="6420" y="11958"/>
                </a:lnTo>
                <a:lnTo>
                  <a:pt x="6384" y="12105"/>
                </a:lnTo>
                <a:lnTo>
                  <a:pt x="6420" y="12142"/>
                </a:lnTo>
                <a:lnTo>
                  <a:pt x="6457" y="12179"/>
                </a:lnTo>
                <a:lnTo>
                  <a:pt x="6714" y="12289"/>
                </a:lnTo>
                <a:lnTo>
                  <a:pt x="6970" y="12325"/>
                </a:lnTo>
                <a:lnTo>
                  <a:pt x="7227" y="12252"/>
                </a:lnTo>
                <a:lnTo>
                  <a:pt x="7447" y="12142"/>
                </a:lnTo>
                <a:lnTo>
                  <a:pt x="7924" y="12509"/>
                </a:lnTo>
                <a:lnTo>
                  <a:pt x="7484" y="12655"/>
                </a:lnTo>
                <a:lnTo>
                  <a:pt x="7044" y="12802"/>
                </a:lnTo>
                <a:lnTo>
                  <a:pt x="6714" y="12876"/>
                </a:lnTo>
                <a:lnTo>
                  <a:pt x="6604" y="12765"/>
                </a:lnTo>
                <a:lnTo>
                  <a:pt x="6494" y="12582"/>
                </a:lnTo>
                <a:lnTo>
                  <a:pt x="6310" y="12289"/>
                </a:lnTo>
                <a:lnTo>
                  <a:pt x="6090" y="12032"/>
                </a:lnTo>
                <a:lnTo>
                  <a:pt x="5870" y="11812"/>
                </a:lnTo>
                <a:lnTo>
                  <a:pt x="5466" y="11372"/>
                </a:lnTo>
                <a:lnTo>
                  <a:pt x="5100" y="10895"/>
                </a:lnTo>
                <a:lnTo>
                  <a:pt x="5063" y="10858"/>
                </a:lnTo>
                <a:lnTo>
                  <a:pt x="4990" y="10858"/>
                </a:lnTo>
                <a:lnTo>
                  <a:pt x="4953" y="10895"/>
                </a:lnTo>
                <a:lnTo>
                  <a:pt x="4953" y="10931"/>
                </a:lnTo>
                <a:lnTo>
                  <a:pt x="4953" y="11151"/>
                </a:lnTo>
                <a:lnTo>
                  <a:pt x="5026" y="11335"/>
                </a:lnTo>
                <a:lnTo>
                  <a:pt x="5100" y="11518"/>
                </a:lnTo>
                <a:lnTo>
                  <a:pt x="5246" y="11702"/>
                </a:lnTo>
                <a:lnTo>
                  <a:pt x="5540" y="12032"/>
                </a:lnTo>
                <a:lnTo>
                  <a:pt x="5833" y="12325"/>
                </a:lnTo>
                <a:lnTo>
                  <a:pt x="6017" y="12582"/>
                </a:lnTo>
                <a:lnTo>
                  <a:pt x="6200" y="12912"/>
                </a:lnTo>
                <a:lnTo>
                  <a:pt x="5650" y="12949"/>
                </a:lnTo>
                <a:lnTo>
                  <a:pt x="5026" y="12362"/>
                </a:lnTo>
                <a:lnTo>
                  <a:pt x="4659" y="11995"/>
                </a:lnTo>
                <a:lnTo>
                  <a:pt x="4513" y="11812"/>
                </a:lnTo>
                <a:lnTo>
                  <a:pt x="4439" y="11555"/>
                </a:lnTo>
                <a:lnTo>
                  <a:pt x="4403" y="11518"/>
                </a:lnTo>
                <a:lnTo>
                  <a:pt x="4329" y="11482"/>
                </a:lnTo>
                <a:lnTo>
                  <a:pt x="4256" y="11482"/>
                </a:lnTo>
                <a:lnTo>
                  <a:pt x="4219" y="11555"/>
                </a:lnTo>
                <a:lnTo>
                  <a:pt x="4219" y="11665"/>
                </a:lnTo>
                <a:lnTo>
                  <a:pt x="4219" y="11812"/>
                </a:lnTo>
                <a:lnTo>
                  <a:pt x="4293" y="12032"/>
                </a:lnTo>
                <a:lnTo>
                  <a:pt x="4403" y="12252"/>
                </a:lnTo>
                <a:lnTo>
                  <a:pt x="4586" y="12435"/>
                </a:lnTo>
                <a:lnTo>
                  <a:pt x="4953" y="12876"/>
                </a:lnTo>
                <a:lnTo>
                  <a:pt x="4880" y="12876"/>
                </a:lnTo>
                <a:lnTo>
                  <a:pt x="4880" y="12839"/>
                </a:lnTo>
                <a:lnTo>
                  <a:pt x="4880" y="12802"/>
                </a:lnTo>
                <a:lnTo>
                  <a:pt x="4843" y="12765"/>
                </a:lnTo>
                <a:lnTo>
                  <a:pt x="4549" y="12692"/>
                </a:lnTo>
                <a:lnTo>
                  <a:pt x="4439" y="12655"/>
                </a:lnTo>
                <a:lnTo>
                  <a:pt x="4366" y="12545"/>
                </a:lnTo>
                <a:lnTo>
                  <a:pt x="4293" y="12362"/>
                </a:lnTo>
                <a:lnTo>
                  <a:pt x="4073" y="11995"/>
                </a:lnTo>
                <a:lnTo>
                  <a:pt x="3926" y="11848"/>
                </a:lnTo>
                <a:lnTo>
                  <a:pt x="3816" y="11738"/>
                </a:lnTo>
                <a:lnTo>
                  <a:pt x="3816" y="11665"/>
                </a:lnTo>
                <a:lnTo>
                  <a:pt x="3816" y="11592"/>
                </a:lnTo>
                <a:lnTo>
                  <a:pt x="3779" y="11555"/>
                </a:lnTo>
                <a:lnTo>
                  <a:pt x="3742" y="11518"/>
                </a:lnTo>
                <a:lnTo>
                  <a:pt x="3669" y="11555"/>
                </a:lnTo>
                <a:lnTo>
                  <a:pt x="3559" y="11628"/>
                </a:lnTo>
                <a:lnTo>
                  <a:pt x="3522" y="11702"/>
                </a:lnTo>
                <a:lnTo>
                  <a:pt x="3522" y="11848"/>
                </a:lnTo>
                <a:lnTo>
                  <a:pt x="3559" y="11958"/>
                </a:lnTo>
                <a:lnTo>
                  <a:pt x="3669" y="12105"/>
                </a:lnTo>
                <a:lnTo>
                  <a:pt x="3779" y="12252"/>
                </a:lnTo>
                <a:lnTo>
                  <a:pt x="3889" y="12435"/>
                </a:lnTo>
                <a:lnTo>
                  <a:pt x="3963" y="12655"/>
                </a:lnTo>
                <a:lnTo>
                  <a:pt x="3963" y="12655"/>
                </a:lnTo>
                <a:lnTo>
                  <a:pt x="3376" y="12435"/>
                </a:lnTo>
                <a:lnTo>
                  <a:pt x="2825" y="12105"/>
                </a:lnTo>
                <a:lnTo>
                  <a:pt x="2789" y="12069"/>
                </a:lnTo>
                <a:lnTo>
                  <a:pt x="2715" y="11958"/>
                </a:lnTo>
                <a:lnTo>
                  <a:pt x="2605" y="11885"/>
                </a:lnTo>
                <a:lnTo>
                  <a:pt x="2349" y="11812"/>
                </a:lnTo>
                <a:lnTo>
                  <a:pt x="2312" y="11738"/>
                </a:lnTo>
                <a:lnTo>
                  <a:pt x="2165" y="11115"/>
                </a:lnTo>
                <a:lnTo>
                  <a:pt x="2092" y="10748"/>
                </a:lnTo>
                <a:lnTo>
                  <a:pt x="2055" y="10381"/>
                </a:lnTo>
                <a:lnTo>
                  <a:pt x="2055" y="10051"/>
                </a:lnTo>
                <a:lnTo>
                  <a:pt x="2092" y="9868"/>
                </a:lnTo>
                <a:lnTo>
                  <a:pt x="2165" y="9758"/>
                </a:lnTo>
                <a:lnTo>
                  <a:pt x="2238" y="9611"/>
                </a:lnTo>
                <a:lnTo>
                  <a:pt x="2349" y="9538"/>
                </a:lnTo>
                <a:lnTo>
                  <a:pt x="2495" y="9464"/>
                </a:lnTo>
                <a:lnTo>
                  <a:pt x="2679" y="9391"/>
                </a:lnTo>
                <a:lnTo>
                  <a:pt x="2715" y="9391"/>
                </a:lnTo>
                <a:lnTo>
                  <a:pt x="2752" y="9354"/>
                </a:lnTo>
                <a:lnTo>
                  <a:pt x="2789" y="9281"/>
                </a:lnTo>
                <a:lnTo>
                  <a:pt x="2789" y="9207"/>
                </a:lnTo>
                <a:lnTo>
                  <a:pt x="2715" y="9024"/>
                </a:lnTo>
                <a:lnTo>
                  <a:pt x="2605" y="8841"/>
                </a:lnTo>
                <a:lnTo>
                  <a:pt x="2495" y="8694"/>
                </a:lnTo>
                <a:lnTo>
                  <a:pt x="2349" y="8510"/>
                </a:lnTo>
                <a:lnTo>
                  <a:pt x="2055" y="8254"/>
                </a:lnTo>
                <a:lnTo>
                  <a:pt x="1725" y="7960"/>
                </a:lnTo>
                <a:lnTo>
                  <a:pt x="1505" y="7813"/>
                </a:lnTo>
                <a:lnTo>
                  <a:pt x="1285" y="7630"/>
                </a:lnTo>
                <a:lnTo>
                  <a:pt x="1175" y="7447"/>
                </a:lnTo>
                <a:lnTo>
                  <a:pt x="991" y="7300"/>
                </a:lnTo>
                <a:lnTo>
                  <a:pt x="771" y="7153"/>
                </a:lnTo>
                <a:lnTo>
                  <a:pt x="551" y="7117"/>
                </a:lnTo>
                <a:lnTo>
                  <a:pt x="661" y="6566"/>
                </a:lnTo>
                <a:lnTo>
                  <a:pt x="771" y="6089"/>
                </a:lnTo>
                <a:lnTo>
                  <a:pt x="808" y="6016"/>
                </a:lnTo>
                <a:lnTo>
                  <a:pt x="955" y="5943"/>
                </a:lnTo>
                <a:lnTo>
                  <a:pt x="1101" y="5906"/>
                </a:lnTo>
                <a:lnTo>
                  <a:pt x="1248" y="5906"/>
                </a:lnTo>
                <a:lnTo>
                  <a:pt x="1395" y="5943"/>
                </a:lnTo>
                <a:lnTo>
                  <a:pt x="1505" y="6016"/>
                </a:lnTo>
                <a:lnTo>
                  <a:pt x="1615" y="6126"/>
                </a:lnTo>
                <a:lnTo>
                  <a:pt x="1652" y="6236"/>
                </a:lnTo>
                <a:lnTo>
                  <a:pt x="1652" y="6420"/>
                </a:lnTo>
                <a:lnTo>
                  <a:pt x="1652" y="6530"/>
                </a:lnTo>
                <a:lnTo>
                  <a:pt x="1688" y="6566"/>
                </a:lnTo>
                <a:lnTo>
                  <a:pt x="1725" y="6566"/>
                </a:lnTo>
                <a:lnTo>
                  <a:pt x="1945" y="6676"/>
                </a:lnTo>
                <a:lnTo>
                  <a:pt x="2128" y="6786"/>
                </a:lnTo>
                <a:lnTo>
                  <a:pt x="2275" y="6970"/>
                </a:lnTo>
                <a:lnTo>
                  <a:pt x="2385" y="7153"/>
                </a:lnTo>
                <a:lnTo>
                  <a:pt x="2459" y="7227"/>
                </a:lnTo>
                <a:lnTo>
                  <a:pt x="2532" y="7227"/>
                </a:lnTo>
                <a:lnTo>
                  <a:pt x="2605" y="7190"/>
                </a:lnTo>
                <a:lnTo>
                  <a:pt x="2642" y="7080"/>
                </a:lnTo>
                <a:lnTo>
                  <a:pt x="2532" y="5943"/>
                </a:lnTo>
                <a:lnTo>
                  <a:pt x="2752" y="5906"/>
                </a:lnTo>
                <a:lnTo>
                  <a:pt x="3009" y="5796"/>
                </a:lnTo>
                <a:lnTo>
                  <a:pt x="3229" y="5723"/>
                </a:lnTo>
                <a:lnTo>
                  <a:pt x="3449" y="5686"/>
                </a:lnTo>
                <a:lnTo>
                  <a:pt x="3669" y="5649"/>
                </a:lnTo>
                <a:lnTo>
                  <a:pt x="3889" y="5686"/>
                </a:lnTo>
                <a:lnTo>
                  <a:pt x="4293" y="5723"/>
                </a:lnTo>
                <a:lnTo>
                  <a:pt x="5100" y="5723"/>
                </a:lnTo>
                <a:lnTo>
                  <a:pt x="5283" y="5649"/>
                </a:lnTo>
                <a:lnTo>
                  <a:pt x="5503" y="5576"/>
                </a:lnTo>
                <a:lnTo>
                  <a:pt x="5577" y="5539"/>
                </a:lnTo>
                <a:lnTo>
                  <a:pt x="5613" y="5466"/>
                </a:lnTo>
                <a:lnTo>
                  <a:pt x="5613" y="5356"/>
                </a:lnTo>
                <a:lnTo>
                  <a:pt x="5577" y="5282"/>
                </a:lnTo>
                <a:lnTo>
                  <a:pt x="5246" y="4916"/>
                </a:lnTo>
                <a:lnTo>
                  <a:pt x="4880" y="4549"/>
                </a:lnTo>
                <a:lnTo>
                  <a:pt x="4696" y="4365"/>
                </a:lnTo>
                <a:lnTo>
                  <a:pt x="4513" y="4219"/>
                </a:lnTo>
                <a:lnTo>
                  <a:pt x="4293" y="4109"/>
                </a:lnTo>
                <a:lnTo>
                  <a:pt x="4036" y="3999"/>
                </a:lnTo>
                <a:lnTo>
                  <a:pt x="3999" y="3889"/>
                </a:lnTo>
                <a:lnTo>
                  <a:pt x="3963" y="3815"/>
                </a:lnTo>
                <a:lnTo>
                  <a:pt x="3852" y="3742"/>
                </a:lnTo>
                <a:lnTo>
                  <a:pt x="3742" y="3668"/>
                </a:lnTo>
                <a:lnTo>
                  <a:pt x="3376" y="3522"/>
                </a:lnTo>
                <a:lnTo>
                  <a:pt x="3192" y="3448"/>
                </a:lnTo>
                <a:lnTo>
                  <a:pt x="2972" y="3412"/>
                </a:lnTo>
                <a:lnTo>
                  <a:pt x="3412" y="3228"/>
                </a:lnTo>
                <a:lnTo>
                  <a:pt x="3816" y="3045"/>
                </a:lnTo>
                <a:lnTo>
                  <a:pt x="4256" y="2935"/>
                </a:lnTo>
                <a:lnTo>
                  <a:pt x="4696" y="2861"/>
                </a:lnTo>
                <a:lnTo>
                  <a:pt x="5136" y="2788"/>
                </a:lnTo>
                <a:lnTo>
                  <a:pt x="6494" y="2788"/>
                </a:lnTo>
                <a:lnTo>
                  <a:pt x="6567" y="2751"/>
                </a:lnTo>
                <a:lnTo>
                  <a:pt x="6567" y="2678"/>
                </a:lnTo>
                <a:close/>
                <a:moveTo>
                  <a:pt x="5100" y="15590"/>
                </a:moveTo>
                <a:lnTo>
                  <a:pt x="5246" y="15627"/>
                </a:lnTo>
                <a:lnTo>
                  <a:pt x="5503" y="15700"/>
                </a:lnTo>
                <a:lnTo>
                  <a:pt x="5393" y="15737"/>
                </a:lnTo>
                <a:lnTo>
                  <a:pt x="5320" y="15810"/>
                </a:lnTo>
                <a:lnTo>
                  <a:pt x="5246" y="15920"/>
                </a:lnTo>
                <a:lnTo>
                  <a:pt x="5246" y="16030"/>
                </a:lnTo>
                <a:lnTo>
                  <a:pt x="5210" y="16177"/>
                </a:lnTo>
                <a:lnTo>
                  <a:pt x="5246" y="16360"/>
                </a:lnTo>
                <a:lnTo>
                  <a:pt x="5246" y="16434"/>
                </a:lnTo>
                <a:lnTo>
                  <a:pt x="5283" y="16507"/>
                </a:lnTo>
                <a:lnTo>
                  <a:pt x="5356" y="16580"/>
                </a:lnTo>
                <a:lnTo>
                  <a:pt x="5430" y="16617"/>
                </a:lnTo>
                <a:lnTo>
                  <a:pt x="5540" y="16617"/>
                </a:lnTo>
                <a:lnTo>
                  <a:pt x="5870" y="16947"/>
                </a:lnTo>
                <a:lnTo>
                  <a:pt x="6237" y="17167"/>
                </a:lnTo>
                <a:lnTo>
                  <a:pt x="6567" y="17351"/>
                </a:lnTo>
                <a:lnTo>
                  <a:pt x="6750" y="17424"/>
                </a:lnTo>
                <a:lnTo>
                  <a:pt x="3449" y="17387"/>
                </a:lnTo>
                <a:lnTo>
                  <a:pt x="3596" y="17314"/>
                </a:lnTo>
                <a:lnTo>
                  <a:pt x="3926" y="17167"/>
                </a:lnTo>
                <a:lnTo>
                  <a:pt x="4256" y="16984"/>
                </a:lnTo>
                <a:lnTo>
                  <a:pt x="4476" y="16837"/>
                </a:lnTo>
                <a:lnTo>
                  <a:pt x="4696" y="16654"/>
                </a:lnTo>
                <a:lnTo>
                  <a:pt x="4770" y="16690"/>
                </a:lnTo>
                <a:lnTo>
                  <a:pt x="4880" y="16690"/>
                </a:lnTo>
                <a:lnTo>
                  <a:pt x="4953" y="16654"/>
                </a:lnTo>
                <a:lnTo>
                  <a:pt x="5026" y="16580"/>
                </a:lnTo>
                <a:lnTo>
                  <a:pt x="5136" y="16397"/>
                </a:lnTo>
                <a:lnTo>
                  <a:pt x="5210" y="16214"/>
                </a:lnTo>
                <a:lnTo>
                  <a:pt x="5173" y="16103"/>
                </a:lnTo>
                <a:lnTo>
                  <a:pt x="5100" y="16030"/>
                </a:lnTo>
                <a:lnTo>
                  <a:pt x="5063" y="15993"/>
                </a:lnTo>
                <a:lnTo>
                  <a:pt x="5100" y="15773"/>
                </a:lnTo>
                <a:lnTo>
                  <a:pt x="5100" y="15590"/>
                </a:lnTo>
                <a:close/>
                <a:moveTo>
                  <a:pt x="9795" y="0"/>
                </a:moveTo>
                <a:lnTo>
                  <a:pt x="9648" y="74"/>
                </a:lnTo>
                <a:lnTo>
                  <a:pt x="9391" y="110"/>
                </a:lnTo>
                <a:lnTo>
                  <a:pt x="9171" y="220"/>
                </a:lnTo>
                <a:lnTo>
                  <a:pt x="9061" y="294"/>
                </a:lnTo>
                <a:lnTo>
                  <a:pt x="8988" y="404"/>
                </a:lnTo>
                <a:lnTo>
                  <a:pt x="8951" y="514"/>
                </a:lnTo>
                <a:lnTo>
                  <a:pt x="8915" y="661"/>
                </a:lnTo>
                <a:lnTo>
                  <a:pt x="8915" y="771"/>
                </a:lnTo>
                <a:lnTo>
                  <a:pt x="8915" y="881"/>
                </a:lnTo>
                <a:lnTo>
                  <a:pt x="8988" y="1027"/>
                </a:lnTo>
                <a:lnTo>
                  <a:pt x="9025" y="1137"/>
                </a:lnTo>
                <a:lnTo>
                  <a:pt x="8254" y="2348"/>
                </a:lnTo>
                <a:lnTo>
                  <a:pt x="7631" y="2201"/>
                </a:lnTo>
                <a:lnTo>
                  <a:pt x="7007" y="2165"/>
                </a:lnTo>
                <a:lnTo>
                  <a:pt x="6384" y="2165"/>
                </a:lnTo>
                <a:lnTo>
                  <a:pt x="5797" y="2238"/>
                </a:lnTo>
                <a:lnTo>
                  <a:pt x="5650" y="2275"/>
                </a:lnTo>
                <a:lnTo>
                  <a:pt x="5577" y="2385"/>
                </a:lnTo>
                <a:lnTo>
                  <a:pt x="5100" y="2348"/>
                </a:lnTo>
                <a:lnTo>
                  <a:pt x="4623" y="2421"/>
                </a:lnTo>
                <a:lnTo>
                  <a:pt x="4109" y="2495"/>
                </a:lnTo>
                <a:lnTo>
                  <a:pt x="3632" y="2641"/>
                </a:lnTo>
                <a:lnTo>
                  <a:pt x="3192" y="2825"/>
                </a:lnTo>
                <a:lnTo>
                  <a:pt x="2715" y="3045"/>
                </a:lnTo>
                <a:lnTo>
                  <a:pt x="2312" y="3302"/>
                </a:lnTo>
                <a:lnTo>
                  <a:pt x="1945" y="3558"/>
                </a:lnTo>
                <a:lnTo>
                  <a:pt x="1505" y="3925"/>
                </a:lnTo>
                <a:lnTo>
                  <a:pt x="1138" y="4365"/>
                </a:lnTo>
                <a:lnTo>
                  <a:pt x="808" y="4806"/>
                </a:lnTo>
                <a:lnTo>
                  <a:pt x="551" y="5282"/>
                </a:lnTo>
                <a:lnTo>
                  <a:pt x="331" y="5796"/>
                </a:lnTo>
                <a:lnTo>
                  <a:pt x="184" y="6346"/>
                </a:lnTo>
                <a:lnTo>
                  <a:pt x="74" y="6896"/>
                </a:lnTo>
                <a:lnTo>
                  <a:pt x="1" y="7447"/>
                </a:lnTo>
                <a:lnTo>
                  <a:pt x="1" y="7997"/>
                </a:lnTo>
                <a:lnTo>
                  <a:pt x="38" y="8547"/>
                </a:lnTo>
                <a:lnTo>
                  <a:pt x="148" y="9097"/>
                </a:lnTo>
                <a:lnTo>
                  <a:pt x="294" y="9648"/>
                </a:lnTo>
                <a:lnTo>
                  <a:pt x="478" y="10161"/>
                </a:lnTo>
                <a:lnTo>
                  <a:pt x="698" y="10638"/>
                </a:lnTo>
                <a:lnTo>
                  <a:pt x="991" y="11115"/>
                </a:lnTo>
                <a:lnTo>
                  <a:pt x="1358" y="11555"/>
                </a:lnTo>
                <a:lnTo>
                  <a:pt x="1725" y="11958"/>
                </a:lnTo>
                <a:lnTo>
                  <a:pt x="2165" y="12325"/>
                </a:lnTo>
                <a:lnTo>
                  <a:pt x="2679" y="12655"/>
                </a:lnTo>
                <a:lnTo>
                  <a:pt x="3156" y="12912"/>
                </a:lnTo>
                <a:lnTo>
                  <a:pt x="3706" y="13132"/>
                </a:lnTo>
                <a:lnTo>
                  <a:pt x="4256" y="13279"/>
                </a:lnTo>
                <a:lnTo>
                  <a:pt x="4806" y="13389"/>
                </a:lnTo>
                <a:lnTo>
                  <a:pt x="5393" y="13462"/>
                </a:lnTo>
                <a:lnTo>
                  <a:pt x="5943" y="13462"/>
                </a:lnTo>
                <a:lnTo>
                  <a:pt x="6494" y="13426"/>
                </a:lnTo>
                <a:lnTo>
                  <a:pt x="7044" y="13352"/>
                </a:lnTo>
                <a:lnTo>
                  <a:pt x="7594" y="13206"/>
                </a:lnTo>
                <a:lnTo>
                  <a:pt x="8108" y="13022"/>
                </a:lnTo>
                <a:lnTo>
                  <a:pt x="8621" y="12802"/>
                </a:lnTo>
                <a:lnTo>
                  <a:pt x="9098" y="12509"/>
                </a:lnTo>
                <a:lnTo>
                  <a:pt x="9538" y="12215"/>
                </a:lnTo>
                <a:lnTo>
                  <a:pt x="10052" y="11775"/>
                </a:lnTo>
                <a:lnTo>
                  <a:pt x="10492" y="11262"/>
                </a:lnTo>
                <a:lnTo>
                  <a:pt x="10932" y="10711"/>
                </a:lnTo>
                <a:lnTo>
                  <a:pt x="11299" y="10161"/>
                </a:lnTo>
                <a:lnTo>
                  <a:pt x="11629" y="9538"/>
                </a:lnTo>
                <a:lnTo>
                  <a:pt x="11886" y="8914"/>
                </a:lnTo>
                <a:lnTo>
                  <a:pt x="12106" y="8290"/>
                </a:lnTo>
                <a:lnTo>
                  <a:pt x="12179" y="7924"/>
                </a:lnTo>
                <a:lnTo>
                  <a:pt x="12216" y="7593"/>
                </a:lnTo>
                <a:lnTo>
                  <a:pt x="12253" y="7080"/>
                </a:lnTo>
                <a:lnTo>
                  <a:pt x="12216" y="6603"/>
                </a:lnTo>
                <a:lnTo>
                  <a:pt x="12106" y="6126"/>
                </a:lnTo>
                <a:lnTo>
                  <a:pt x="11922" y="5649"/>
                </a:lnTo>
                <a:lnTo>
                  <a:pt x="11739" y="5172"/>
                </a:lnTo>
                <a:lnTo>
                  <a:pt x="11482" y="4732"/>
                </a:lnTo>
                <a:lnTo>
                  <a:pt x="11189" y="4329"/>
                </a:lnTo>
                <a:lnTo>
                  <a:pt x="10859" y="3962"/>
                </a:lnTo>
                <a:lnTo>
                  <a:pt x="10822" y="3852"/>
                </a:lnTo>
                <a:lnTo>
                  <a:pt x="10712" y="3815"/>
                </a:lnTo>
                <a:lnTo>
                  <a:pt x="10272" y="3375"/>
                </a:lnTo>
                <a:lnTo>
                  <a:pt x="10162" y="3302"/>
                </a:lnTo>
                <a:lnTo>
                  <a:pt x="9832" y="3082"/>
                </a:lnTo>
                <a:lnTo>
                  <a:pt x="9501" y="2861"/>
                </a:lnTo>
                <a:lnTo>
                  <a:pt x="9135" y="2678"/>
                </a:lnTo>
                <a:lnTo>
                  <a:pt x="8768" y="2531"/>
                </a:lnTo>
                <a:lnTo>
                  <a:pt x="8804" y="2458"/>
                </a:lnTo>
                <a:lnTo>
                  <a:pt x="8841" y="2421"/>
                </a:lnTo>
                <a:lnTo>
                  <a:pt x="8804" y="2348"/>
                </a:lnTo>
                <a:lnTo>
                  <a:pt x="9171" y="1871"/>
                </a:lnTo>
                <a:lnTo>
                  <a:pt x="9501" y="1394"/>
                </a:lnTo>
                <a:lnTo>
                  <a:pt x="9758" y="1394"/>
                </a:lnTo>
                <a:lnTo>
                  <a:pt x="9868" y="1358"/>
                </a:lnTo>
                <a:lnTo>
                  <a:pt x="9978" y="1284"/>
                </a:lnTo>
                <a:lnTo>
                  <a:pt x="10052" y="1211"/>
                </a:lnTo>
                <a:lnTo>
                  <a:pt x="10602" y="1468"/>
                </a:lnTo>
                <a:lnTo>
                  <a:pt x="11079" y="1798"/>
                </a:lnTo>
                <a:lnTo>
                  <a:pt x="11556" y="2128"/>
                </a:lnTo>
                <a:lnTo>
                  <a:pt x="11996" y="2531"/>
                </a:lnTo>
                <a:lnTo>
                  <a:pt x="12399" y="2972"/>
                </a:lnTo>
                <a:lnTo>
                  <a:pt x="12766" y="3412"/>
                </a:lnTo>
                <a:lnTo>
                  <a:pt x="13060" y="3925"/>
                </a:lnTo>
                <a:lnTo>
                  <a:pt x="13353" y="4439"/>
                </a:lnTo>
                <a:lnTo>
                  <a:pt x="13573" y="4989"/>
                </a:lnTo>
                <a:lnTo>
                  <a:pt x="13757" y="5539"/>
                </a:lnTo>
                <a:lnTo>
                  <a:pt x="13903" y="6126"/>
                </a:lnTo>
                <a:lnTo>
                  <a:pt x="14013" y="6713"/>
                </a:lnTo>
                <a:lnTo>
                  <a:pt x="14087" y="7300"/>
                </a:lnTo>
                <a:lnTo>
                  <a:pt x="14087" y="7887"/>
                </a:lnTo>
                <a:lnTo>
                  <a:pt x="14087" y="8510"/>
                </a:lnTo>
                <a:lnTo>
                  <a:pt x="14013" y="9097"/>
                </a:lnTo>
                <a:lnTo>
                  <a:pt x="13867" y="9758"/>
                </a:lnTo>
                <a:lnTo>
                  <a:pt x="13720" y="10381"/>
                </a:lnTo>
                <a:lnTo>
                  <a:pt x="13463" y="11005"/>
                </a:lnTo>
                <a:lnTo>
                  <a:pt x="13206" y="11592"/>
                </a:lnTo>
                <a:lnTo>
                  <a:pt x="12876" y="12179"/>
                </a:lnTo>
                <a:lnTo>
                  <a:pt x="12473" y="12692"/>
                </a:lnTo>
                <a:lnTo>
                  <a:pt x="12069" y="13206"/>
                </a:lnTo>
                <a:lnTo>
                  <a:pt x="11592" y="13683"/>
                </a:lnTo>
                <a:lnTo>
                  <a:pt x="11079" y="14049"/>
                </a:lnTo>
                <a:lnTo>
                  <a:pt x="10565" y="14416"/>
                </a:lnTo>
                <a:lnTo>
                  <a:pt x="9978" y="14710"/>
                </a:lnTo>
                <a:lnTo>
                  <a:pt x="9391" y="14966"/>
                </a:lnTo>
                <a:lnTo>
                  <a:pt x="8804" y="15150"/>
                </a:lnTo>
                <a:lnTo>
                  <a:pt x="8181" y="15260"/>
                </a:lnTo>
                <a:lnTo>
                  <a:pt x="7557" y="15333"/>
                </a:lnTo>
                <a:lnTo>
                  <a:pt x="6897" y="15370"/>
                </a:lnTo>
                <a:lnTo>
                  <a:pt x="6420" y="15333"/>
                </a:lnTo>
                <a:lnTo>
                  <a:pt x="5943" y="15296"/>
                </a:lnTo>
                <a:lnTo>
                  <a:pt x="5466" y="15186"/>
                </a:lnTo>
                <a:lnTo>
                  <a:pt x="5026" y="15076"/>
                </a:lnTo>
                <a:lnTo>
                  <a:pt x="4549" y="14893"/>
                </a:lnTo>
                <a:lnTo>
                  <a:pt x="4109" y="14673"/>
                </a:lnTo>
                <a:lnTo>
                  <a:pt x="3632" y="14453"/>
                </a:lnTo>
                <a:lnTo>
                  <a:pt x="3669" y="14416"/>
                </a:lnTo>
                <a:lnTo>
                  <a:pt x="3706" y="14343"/>
                </a:lnTo>
                <a:lnTo>
                  <a:pt x="3706" y="14269"/>
                </a:lnTo>
                <a:lnTo>
                  <a:pt x="3706" y="14196"/>
                </a:lnTo>
                <a:lnTo>
                  <a:pt x="3669" y="14123"/>
                </a:lnTo>
                <a:lnTo>
                  <a:pt x="3522" y="14013"/>
                </a:lnTo>
                <a:lnTo>
                  <a:pt x="3376" y="13939"/>
                </a:lnTo>
                <a:lnTo>
                  <a:pt x="3229" y="13903"/>
                </a:lnTo>
                <a:lnTo>
                  <a:pt x="3009" y="13903"/>
                </a:lnTo>
                <a:lnTo>
                  <a:pt x="2899" y="13939"/>
                </a:lnTo>
                <a:lnTo>
                  <a:pt x="2752" y="14013"/>
                </a:lnTo>
                <a:lnTo>
                  <a:pt x="2642" y="14123"/>
                </a:lnTo>
                <a:lnTo>
                  <a:pt x="2605" y="14269"/>
                </a:lnTo>
                <a:lnTo>
                  <a:pt x="2605" y="14416"/>
                </a:lnTo>
                <a:lnTo>
                  <a:pt x="2642" y="14563"/>
                </a:lnTo>
                <a:lnTo>
                  <a:pt x="2715" y="14710"/>
                </a:lnTo>
                <a:lnTo>
                  <a:pt x="2825" y="14820"/>
                </a:lnTo>
                <a:lnTo>
                  <a:pt x="2972" y="14856"/>
                </a:lnTo>
                <a:lnTo>
                  <a:pt x="3119" y="14893"/>
                </a:lnTo>
                <a:lnTo>
                  <a:pt x="3266" y="14856"/>
                </a:lnTo>
                <a:lnTo>
                  <a:pt x="3376" y="14746"/>
                </a:lnTo>
                <a:lnTo>
                  <a:pt x="3522" y="14856"/>
                </a:lnTo>
                <a:lnTo>
                  <a:pt x="4036" y="15150"/>
                </a:lnTo>
                <a:lnTo>
                  <a:pt x="4439" y="15333"/>
                </a:lnTo>
                <a:lnTo>
                  <a:pt x="4806" y="15480"/>
                </a:lnTo>
                <a:lnTo>
                  <a:pt x="4770" y="15553"/>
                </a:lnTo>
                <a:lnTo>
                  <a:pt x="4733" y="15590"/>
                </a:lnTo>
                <a:lnTo>
                  <a:pt x="4659" y="15810"/>
                </a:lnTo>
                <a:lnTo>
                  <a:pt x="4623" y="16030"/>
                </a:lnTo>
                <a:lnTo>
                  <a:pt x="4586" y="16470"/>
                </a:lnTo>
                <a:lnTo>
                  <a:pt x="3963" y="16654"/>
                </a:lnTo>
                <a:lnTo>
                  <a:pt x="3376" y="16910"/>
                </a:lnTo>
                <a:lnTo>
                  <a:pt x="2752" y="17167"/>
                </a:lnTo>
                <a:lnTo>
                  <a:pt x="2128" y="17387"/>
                </a:lnTo>
                <a:lnTo>
                  <a:pt x="2055" y="17424"/>
                </a:lnTo>
                <a:lnTo>
                  <a:pt x="2018" y="17497"/>
                </a:lnTo>
                <a:lnTo>
                  <a:pt x="1982" y="17571"/>
                </a:lnTo>
                <a:lnTo>
                  <a:pt x="1982" y="17644"/>
                </a:lnTo>
                <a:lnTo>
                  <a:pt x="2018" y="17717"/>
                </a:lnTo>
                <a:lnTo>
                  <a:pt x="2055" y="17791"/>
                </a:lnTo>
                <a:lnTo>
                  <a:pt x="2128" y="17828"/>
                </a:lnTo>
                <a:lnTo>
                  <a:pt x="2202" y="17864"/>
                </a:lnTo>
                <a:lnTo>
                  <a:pt x="8401" y="17901"/>
                </a:lnTo>
                <a:lnTo>
                  <a:pt x="8474" y="17901"/>
                </a:lnTo>
                <a:lnTo>
                  <a:pt x="8548" y="17864"/>
                </a:lnTo>
                <a:lnTo>
                  <a:pt x="8621" y="17791"/>
                </a:lnTo>
                <a:lnTo>
                  <a:pt x="8621" y="17717"/>
                </a:lnTo>
                <a:lnTo>
                  <a:pt x="8621" y="17644"/>
                </a:lnTo>
                <a:lnTo>
                  <a:pt x="8621" y="17571"/>
                </a:lnTo>
                <a:lnTo>
                  <a:pt x="8584" y="17497"/>
                </a:lnTo>
                <a:lnTo>
                  <a:pt x="8474" y="17424"/>
                </a:lnTo>
                <a:lnTo>
                  <a:pt x="8108" y="17277"/>
                </a:lnTo>
                <a:lnTo>
                  <a:pt x="7667" y="17167"/>
                </a:lnTo>
                <a:lnTo>
                  <a:pt x="7264" y="17057"/>
                </a:lnTo>
                <a:lnTo>
                  <a:pt x="6860" y="16947"/>
                </a:lnTo>
                <a:lnTo>
                  <a:pt x="6494" y="16764"/>
                </a:lnTo>
                <a:lnTo>
                  <a:pt x="6163" y="16544"/>
                </a:lnTo>
                <a:lnTo>
                  <a:pt x="5907" y="16324"/>
                </a:lnTo>
                <a:lnTo>
                  <a:pt x="5797" y="16214"/>
                </a:lnTo>
                <a:lnTo>
                  <a:pt x="5650" y="16140"/>
                </a:lnTo>
                <a:lnTo>
                  <a:pt x="5650" y="16103"/>
                </a:lnTo>
                <a:lnTo>
                  <a:pt x="5687" y="15920"/>
                </a:lnTo>
                <a:lnTo>
                  <a:pt x="5650" y="15737"/>
                </a:lnTo>
                <a:lnTo>
                  <a:pt x="6127" y="15810"/>
                </a:lnTo>
                <a:lnTo>
                  <a:pt x="6640" y="15847"/>
                </a:lnTo>
                <a:lnTo>
                  <a:pt x="7631" y="15847"/>
                </a:lnTo>
                <a:lnTo>
                  <a:pt x="8218" y="15773"/>
                </a:lnTo>
                <a:lnTo>
                  <a:pt x="8841" y="15627"/>
                </a:lnTo>
                <a:lnTo>
                  <a:pt x="9428" y="15480"/>
                </a:lnTo>
                <a:lnTo>
                  <a:pt x="10015" y="15260"/>
                </a:lnTo>
                <a:lnTo>
                  <a:pt x="10565" y="14966"/>
                </a:lnTo>
                <a:lnTo>
                  <a:pt x="11079" y="14673"/>
                </a:lnTo>
                <a:lnTo>
                  <a:pt x="11592" y="14306"/>
                </a:lnTo>
                <a:lnTo>
                  <a:pt x="12069" y="13903"/>
                </a:lnTo>
                <a:lnTo>
                  <a:pt x="12509" y="13462"/>
                </a:lnTo>
                <a:lnTo>
                  <a:pt x="12913" y="12986"/>
                </a:lnTo>
                <a:lnTo>
                  <a:pt x="13280" y="12472"/>
                </a:lnTo>
                <a:lnTo>
                  <a:pt x="13573" y="11922"/>
                </a:lnTo>
                <a:lnTo>
                  <a:pt x="13867" y="11372"/>
                </a:lnTo>
                <a:lnTo>
                  <a:pt x="14087" y="10785"/>
                </a:lnTo>
                <a:lnTo>
                  <a:pt x="14307" y="10198"/>
                </a:lnTo>
                <a:lnTo>
                  <a:pt x="14417" y="9574"/>
                </a:lnTo>
                <a:lnTo>
                  <a:pt x="14527" y="8951"/>
                </a:lnTo>
                <a:lnTo>
                  <a:pt x="14600" y="8327"/>
                </a:lnTo>
                <a:lnTo>
                  <a:pt x="14600" y="7703"/>
                </a:lnTo>
                <a:lnTo>
                  <a:pt x="14564" y="7080"/>
                </a:lnTo>
                <a:lnTo>
                  <a:pt x="14490" y="6456"/>
                </a:lnTo>
                <a:lnTo>
                  <a:pt x="14380" y="5833"/>
                </a:lnTo>
                <a:lnTo>
                  <a:pt x="14197" y="5209"/>
                </a:lnTo>
                <a:lnTo>
                  <a:pt x="13977" y="4622"/>
                </a:lnTo>
                <a:lnTo>
                  <a:pt x="13720" y="3999"/>
                </a:lnTo>
                <a:lnTo>
                  <a:pt x="13353" y="3412"/>
                </a:lnTo>
                <a:lnTo>
                  <a:pt x="12986" y="2861"/>
                </a:lnTo>
                <a:lnTo>
                  <a:pt x="12509" y="2311"/>
                </a:lnTo>
                <a:lnTo>
                  <a:pt x="12032" y="1834"/>
                </a:lnTo>
                <a:lnTo>
                  <a:pt x="11482" y="1394"/>
                </a:lnTo>
                <a:lnTo>
                  <a:pt x="10895" y="1027"/>
                </a:lnTo>
                <a:lnTo>
                  <a:pt x="10602" y="881"/>
                </a:lnTo>
                <a:lnTo>
                  <a:pt x="10272" y="734"/>
                </a:lnTo>
                <a:lnTo>
                  <a:pt x="10308" y="587"/>
                </a:lnTo>
                <a:lnTo>
                  <a:pt x="10308" y="441"/>
                </a:lnTo>
                <a:lnTo>
                  <a:pt x="10272" y="294"/>
                </a:lnTo>
                <a:lnTo>
                  <a:pt x="10198" y="147"/>
                </a:lnTo>
                <a:lnTo>
                  <a:pt x="10088" y="74"/>
                </a:lnTo>
                <a:lnTo>
                  <a:pt x="9942" y="0"/>
                </a:lnTo>
                <a:close/>
              </a:path>
            </a:pathLst>
          </a:custGeom>
          <a:solidFill>
            <a:srgbClr val="A4C2F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A4C2F4"/>
              </a:solidFill>
              <a:latin typeface="Arial"/>
              <a:ea typeface="Arial"/>
              <a:cs typeface="Arial"/>
              <a:sym typeface="Arial"/>
            </a:endParaRPr>
          </a:p>
        </p:txBody>
      </p:sp>
      <p:sp>
        <p:nvSpPr>
          <p:cNvPr id="986" name="Google Shape;986;p43"/>
          <p:cNvSpPr/>
          <p:nvPr/>
        </p:nvSpPr>
        <p:spPr>
          <a:xfrm>
            <a:off x="8318810" y="-29822"/>
            <a:ext cx="456818" cy="425588"/>
          </a:xfrm>
          <a:custGeom>
            <a:avLst/>
            <a:gdLst/>
            <a:ahLst/>
            <a:cxnLst/>
            <a:rect l="l" t="t" r="r" b="b"/>
            <a:pathLst>
              <a:path w="16105" h="15004" extrusionOk="0">
                <a:moveTo>
                  <a:pt x="13170" y="587"/>
                </a:moveTo>
                <a:lnTo>
                  <a:pt x="13206" y="624"/>
                </a:lnTo>
                <a:lnTo>
                  <a:pt x="13280" y="661"/>
                </a:lnTo>
                <a:lnTo>
                  <a:pt x="13353" y="697"/>
                </a:lnTo>
                <a:lnTo>
                  <a:pt x="13610" y="771"/>
                </a:lnTo>
                <a:lnTo>
                  <a:pt x="13830" y="844"/>
                </a:lnTo>
                <a:lnTo>
                  <a:pt x="14013" y="954"/>
                </a:lnTo>
                <a:lnTo>
                  <a:pt x="14160" y="1174"/>
                </a:lnTo>
                <a:lnTo>
                  <a:pt x="14307" y="1394"/>
                </a:lnTo>
                <a:lnTo>
                  <a:pt x="14343" y="1651"/>
                </a:lnTo>
                <a:lnTo>
                  <a:pt x="14307" y="1908"/>
                </a:lnTo>
                <a:lnTo>
                  <a:pt x="14233" y="2128"/>
                </a:lnTo>
                <a:lnTo>
                  <a:pt x="14087" y="2348"/>
                </a:lnTo>
                <a:lnTo>
                  <a:pt x="13903" y="2531"/>
                </a:lnTo>
                <a:lnTo>
                  <a:pt x="13683" y="2678"/>
                </a:lnTo>
                <a:lnTo>
                  <a:pt x="13463" y="2788"/>
                </a:lnTo>
                <a:lnTo>
                  <a:pt x="13170" y="2825"/>
                </a:lnTo>
                <a:lnTo>
                  <a:pt x="12840" y="2788"/>
                </a:lnTo>
                <a:lnTo>
                  <a:pt x="12656" y="2751"/>
                </a:lnTo>
                <a:lnTo>
                  <a:pt x="12546" y="2715"/>
                </a:lnTo>
                <a:lnTo>
                  <a:pt x="12436" y="2641"/>
                </a:lnTo>
                <a:lnTo>
                  <a:pt x="12363" y="2495"/>
                </a:lnTo>
                <a:lnTo>
                  <a:pt x="12289" y="2495"/>
                </a:lnTo>
                <a:lnTo>
                  <a:pt x="12253" y="2275"/>
                </a:lnTo>
                <a:lnTo>
                  <a:pt x="12253" y="2054"/>
                </a:lnTo>
                <a:lnTo>
                  <a:pt x="12253" y="1871"/>
                </a:lnTo>
                <a:lnTo>
                  <a:pt x="12289" y="1724"/>
                </a:lnTo>
                <a:lnTo>
                  <a:pt x="12399" y="1394"/>
                </a:lnTo>
                <a:lnTo>
                  <a:pt x="12583" y="1064"/>
                </a:lnTo>
                <a:lnTo>
                  <a:pt x="12840" y="807"/>
                </a:lnTo>
                <a:lnTo>
                  <a:pt x="12986" y="697"/>
                </a:lnTo>
                <a:lnTo>
                  <a:pt x="13170" y="587"/>
                </a:lnTo>
                <a:close/>
                <a:moveTo>
                  <a:pt x="9061" y="3338"/>
                </a:moveTo>
                <a:lnTo>
                  <a:pt x="9245" y="3412"/>
                </a:lnTo>
                <a:lnTo>
                  <a:pt x="9245" y="3448"/>
                </a:lnTo>
                <a:lnTo>
                  <a:pt x="9171" y="3632"/>
                </a:lnTo>
                <a:lnTo>
                  <a:pt x="9171" y="3668"/>
                </a:lnTo>
                <a:lnTo>
                  <a:pt x="9135" y="3632"/>
                </a:lnTo>
                <a:lnTo>
                  <a:pt x="9061" y="3522"/>
                </a:lnTo>
                <a:lnTo>
                  <a:pt x="8988" y="3448"/>
                </a:lnTo>
                <a:lnTo>
                  <a:pt x="8988" y="3412"/>
                </a:lnTo>
                <a:lnTo>
                  <a:pt x="8988" y="3375"/>
                </a:lnTo>
                <a:lnTo>
                  <a:pt x="9061" y="3338"/>
                </a:lnTo>
                <a:close/>
                <a:moveTo>
                  <a:pt x="14123" y="440"/>
                </a:moveTo>
                <a:lnTo>
                  <a:pt x="14233" y="477"/>
                </a:lnTo>
                <a:lnTo>
                  <a:pt x="14307" y="587"/>
                </a:lnTo>
                <a:lnTo>
                  <a:pt x="14417" y="661"/>
                </a:lnTo>
                <a:lnTo>
                  <a:pt x="14454" y="807"/>
                </a:lnTo>
                <a:lnTo>
                  <a:pt x="14527" y="807"/>
                </a:lnTo>
                <a:lnTo>
                  <a:pt x="14490" y="624"/>
                </a:lnTo>
                <a:lnTo>
                  <a:pt x="14454" y="477"/>
                </a:lnTo>
                <a:lnTo>
                  <a:pt x="14600" y="551"/>
                </a:lnTo>
                <a:lnTo>
                  <a:pt x="14784" y="624"/>
                </a:lnTo>
                <a:lnTo>
                  <a:pt x="14967" y="771"/>
                </a:lnTo>
                <a:lnTo>
                  <a:pt x="15114" y="881"/>
                </a:lnTo>
                <a:lnTo>
                  <a:pt x="15224" y="1064"/>
                </a:lnTo>
                <a:lnTo>
                  <a:pt x="15334" y="1211"/>
                </a:lnTo>
                <a:lnTo>
                  <a:pt x="15444" y="1578"/>
                </a:lnTo>
                <a:lnTo>
                  <a:pt x="15554" y="1944"/>
                </a:lnTo>
                <a:lnTo>
                  <a:pt x="15627" y="2385"/>
                </a:lnTo>
                <a:lnTo>
                  <a:pt x="15664" y="2568"/>
                </a:lnTo>
                <a:lnTo>
                  <a:pt x="15627" y="2788"/>
                </a:lnTo>
                <a:lnTo>
                  <a:pt x="15591" y="2972"/>
                </a:lnTo>
                <a:lnTo>
                  <a:pt x="15481" y="3118"/>
                </a:lnTo>
                <a:lnTo>
                  <a:pt x="15187" y="3412"/>
                </a:lnTo>
                <a:lnTo>
                  <a:pt x="14930" y="3595"/>
                </a:lnTo>
                <a:lnTo>
                  <a:pt x="14600" y="3705"/>
                </a:lnTo>
                <a:lnTo>
                  <a:pt x="14270" y="3779"/>
                </a:lnTo>
                <a:lnTo>
                  <a:pt x="13940" y="3815"/>
                </a:lnTo>
                <a:lnTo>
                  <a:pt x="13720" y="3779"/>
                </a:lnTo>
                <a:lnTo>
                  <a:pt x="13500" y="3742"/>
                </a:lnTo>
                <a:lnTo>
                  <a:pt x="13316" y="3668"/>
                </a:lnTo>
                <a:lnTo>
                  <a:pt x="13133" y="3595"/>
                </a:lnTo>
                <a:lnTo>
                  <a:pt x="12950" y="3485"/>
                </a:lnTo>
                <a:lnTo>
                  <a:pt x="12803" y="3338"/>
                </a:lnTo>
                <a:lnTo>
                  <a:pt x="12656" y="3192"/>
                </a:lnTo>
                <a:lnTo>
                  <a:pt x="12546" y="3045"/>
                </a:lnTo>
                <a:lnTo>
                  <a:pt x="12840" y="3118"/>
                </a:lnTo>
                <a:lnTo>
                  <a:pt x="13133" y="3155"/>
                </a:lnTo>
                <a:lnTo>
                  <a:pt x="13426" y="3118"/>
                </a:lnTo>
                <a:lnTo>
                  <a:pt x="13720" y="3045"/>
                </a:lnTo>
                <a:lnTo>
                  <a:pt x="13977" y="2935"/>
                </a:lnTo>
                <a:lnTo>
                  <a:pt x="14233" y="2751"/>
                </a:lnTo>
                <a:lnTo>
                  <a:pt x="14417" y="2495"/>
                </a:lnTo>
                <a:lnTo>
                  <a:pt x="14600" y="2238"/>
                </a:lnTo>
                <a:lnTo>
                  <a:pt x="14674" y="1981"/>
                </a:lnTo>
                <a:lnTo>
                  <a:pt x="14710" y="1724"/>
                </a:lnTo>
                <a:lnTo>
                  <a:pt x="14674" y="1468"/>
                </a:lnTo>
                <a:lnTo>
                  <a:pt x="14600" y="1211"/>
                </a:lnTo>
                <a:lnTo>
                  <a:pt x="14490" y="991"/>
                </a:lnTo>
                <a:lnTo>
                  <a:pt x="14343" y="771"/>
                </a:lnTo>
                <a:lnTo>
                  <a:pt x="14160" y="587"/>
                </a:lnTo>
                <a:lnTo>
                  <a:pt x="13940" y="440"/>
                </a:lnTo>
                <a:close/>
                <a:moveTo>
                  <a:pt x="13757" y="0"/>
                </a:moveTo>
                <a:lnTo>
                  <a:pt x="13610" y="74"/>
                </a:lnTo>
                <a:lnTo>
                  <a:pt x="13353" y="110"/>
                </a:lnTo>
                <a:lnTo>
                  <a:pt x="13133" y="147"/>
                </a:lnTo>
                <a:lnTo>
                  <a:pt x="12913" y="257"/>
                </a:lnTo>
                <a:lnTo>
                  <a:pt x="12729" y="404"/>
                </a:lnTo>
                <a:lnTo>
                  <a:pt x="12509" y="551"/>
                </a:lnTo>
                <a:lnTo>
                  <a:pt x="12363" y="734"/>
                </a:lnTo>
                <a:lnTo>
                  <a:pt x="12216" y="917"/>
                </a:lnTo>
                <a:lnTo>
                  <a:pt x="12069" y="1137"/>
                </a:lnTo>
                <a:lnTo>
                  <a:pt x="11996" y="1321"/>
                </a:lnTo>
                <a:lnTo>
                  <a:pt x="11922" y="1578"/>
                </a:lnTo>
                <a:lnTo>
                  <a:pt x="11849" y="1798"/>
                </a:lnTo>
                <a:lnTo>
                  <a:pt x="11849" y="2054"/>
                </a:lnTo>
                <a:lnTo>
                  <a:pt x="11849" y="2275"/>
                </a:lnTo>
                <a:lnTo>
                  <a:pt x="11886" y="2531"/>
                </a:lnTo>
                <a:lnTo>
                  <a:pt x="11959" y="2751"/>
                </a:lnTo>
                <a:lnTo>
                  <a:pt x="12033" y="2972"/>
                </a:lnTo>
                <a:lnTo>
                  <a:pt x="12143" y="3192"/>
                </a:lnTo>
                <a:lnTo>
                  <a:pt x="12253" y="3375"/>
                </a:lnTo>
                <a:lnTo>
                  <a:pt x="12399" y="3558"/>
                </a:lnTo>
                <a:lnTo>
                  <a:pt x="12583" y="3705"/>
                </a:lnTo>
                <a:lnTo>
                  <a:pt x="12766" y="3852"/>
                </a:lnTo>
                <a:lnTo>
                  <a:pt x="12986" y="3999"/>
                </a:lnTo>
                <a:lnTo>
                  <a:pt x="13206" y="4072"/>
                </a:lnTo>
                <a:lnTo>
                  <a:pt x="13426" y="4145"/>
                </a:lnTo>
                <a:lnTo>
                  <a:pt x="13683" y="4219"/>
                </a:lnTo>
                <a:lnTo>
                  <a:pt x="14123" y="4219"/>
                </a:lnTo>
                <a:lnTo>
                  <a:pt x="14564" y="4145"/>
                </a:lnTo>
                <a:lnTo>
                  <a:pt x="15004" y="3999"/>
                </a:lnTo>
                <a:lnTo>
                  <a:pt x="15371" y="3779"/>
                </a:lnTo>
                <a:lnTo>
                  <a:pt x="15591" y="3632"/>
                </a:lnTo>
                <a:lnTo>
                  <a:pt x="15737" y="3448"/>
                </a:lnTo>
                <a:lnTo>
                  <a:pt x="15884" y="3265"/>
                </a:lnTo>
                <a:lnTo>
                  <a:pt x="15994" y="3045"/>
                </a:lnTo>
                <a:lnTo>
                  <a:pt x="16067" y="2788"/>
                </a:lnTo>
                <a:lnTo>
                  <a:pt x="16104" y="2495"/>
                </a:lnTo>
                <a:lnTo>
                  <a:pt x="16067" y="2238"/>
                </a:lnTo>
                <a:lnTo>
                  <a:pt x="15994" y="1981"/>
                </a:lnTo>
                <a:lnTo>
                  <a:pt x="15884" y="1431"/>
                </a:lnTo>
                <a:lnTo>
                  <a:pt x="15774" y="1174"/>
                </a:lnTo>
                <a:lnTo>
                  <a:pt x="15664" y="954"/>
                </a:lnTo>
                <a:lnTo>
                  <a:pt x="15517" y="734"/>
                </a:lnTo>
                <a:lnTo>
                  <a:pt x="15371" y="551"/>
                </a:lnTo>
                <a:lnTo>
                  <a:pt x="15150" y="367"/>
                </a:lnTo>
                <a:lnTo>
                  <a:pt x="14930" y="220"/>
                </a:lnTo>
                <a:lnTo>
                  <a:pt x="14637" y="74"/>
                </a:lnTo>
                <a:lnTo>
                  <a:pt x="14270" y="0"/>
                </a:lnTo>
                <a:close/>
                <a:moveTo>
                  <a:pt x="11115" y="4549"/>
                </a:moveTo>
                <a:lnTo>
                  <a:pt x="11446" y="4842"/>
                </a:lnTo>
                <a:lnTo>
                  <a:pt x="11299" y="4952"/>
                </a:lnTo>
                <a:lnTo>
                  <a:pt x="11115" y="4916"/>
                </a:lnTo>
                <a:lnTo>
                  <a:pt x="10932" y="4916"/>
                </a:lnTo>
                <a:lnTo>
                  <a:pt x="10639" y="4952"/>
                </a:lnTo>
                <a:lnTo>
                  <a:pt x="10859" y="4732"/>
                </a:lnTo>
                <a:lnTo>
                  <a:pt x="11115" y="4549"/>
                </a:lnTo>
                <a:close/>
                <a:moveTo>
                  <a:pt x="6860" y="3632"/>
                </a:moveTo>
                <a:lnTo>
                  <a:pt x="7007" y="3668"/>
                </a:lnTo>
                <a:lnTo>
                  <a:pt x="7044" y="3705"/>
                </a:lnTo>
                <a:lnTo>
                  <a:pt x="7044" y="3742"/>
                </a:lnTo>
                <a:lnTo>
                  <a:pt x="7044" y="3779"/>
                </a:lnTo>
                <a:lnTo>
                  <a:pt x="7080" y="3852"/>
                </a:lnTo>
                <a:lnTo>
                  <a:pt x="7191" y="3889"/>
                </a:lnTo>
                <a:lnTo>
                  <a:pt x="7374" y="3889"/>
                </a:lnTo>
                <a:lnTo>
                  <a:pt x="7411" y="3925"/>
                </a:lnTo>
                <a:lnTo>
                  <a:pt x="7447" y="4035"/>
                </a:lnTo>
                <a:lnTo>
                  <a:pt x="7484" y="4145"/>
                </a:lnTo>
                <a:lnTo>
                  <a:pt x="7484" y="4255"/>
                </a:lnTo>
                <a:lnTo>
                  <a:pt x="7447" y="4512"/>
                </a:lnTo>
                <a:lnTo>
                  <a:pt x="7374" y="4769"/>
                </a:lnTo>
                <a:lnTo>
                  <a:pt x="7227" y="5026"/>
                </a:lnTo>
                <a:lnTo>
                  <a:pt x="7154" y="5136"/>
                </a:lnTo>
                <a:lnTo>
                  <a:pt x="7044" y="5209"/>
                </a:lnTo>
                <a:lnTo>
                  <a:pt x="6934" y="5246"/>
                </a:lnTo>
                <a:lnTo>
                  <a:pt x="6787" y="5246"/>
                </a:lnTo>
                <a:lnTo>
                  <a:pt x="6787" y="4989"/>
                </a:lnTo>
                <a:lnTo>
                  <a:pt x="6750" y="4769"/>
                </a:lnTo>
                <a:lnTo>
                  <a:pt x="6640" y="4549"/>
                </a:lnTo>
                <a:lnTo>
                  <a:pt x="6494" y="4329"/>
                </a:lnTo>
                <a:lnTo>
                  <a:pt x="6310" y="4145"/>
                </a:lnTo>
                <a:lnTo>
                  <a:pt x="6090" y="4035"/>
                </a:lnTo>
                <a:lnTo>
                  <a:pt x="6090" y="3925"/>
                </a:lnTo>
                <a:lnTo>
                  <a:pt x="6163" y="3852"/>
                </a:lnTo>
                <a:lnTo>
                  <a:pt x="6237" y="3779"/>
                </a:lnTo>
                <a:lnTo>
                  <a:pt x="6347" y="3742"/>
                </a:lnTo>
                <a:lnTo>
                  <a:pt x="6567" y="3705"/>
                </a:lnTo>
                <a:lnTo>
                  <a:pt x="6860" y="3632"/>
                </a:lnTo>
                <a:close/>
                <a:moveTo>
                  <a:pt x="6530" y="3192"/>
                </a:moveTo>
                <a:lnTo>
                  <a:pt x="6494" y="3228"/>
                </a:lnTo>
                <a:lnTo>
                  <a:pt x="6457" y="3302"/>
                </a:lnTo>
                <a:lnTo>
                  <a:pt x="6457" y="3338"/>
                </a:lnTo>
                <a:lnTo>
                  <a:pt x="6457" y="3412"/>
                </a:lnTo>
                <a:lnTo>
                  <a:pt x="6200" y="3485"/>
                </a:lnTo>
                <a:lnTo>
                  <a:pt x="5980" y="3558"/>
                </a:lnTo>
                <a:lnTo>
                  <a:pt x="5797" y="3742"/>
                </a:lnTo>
                <a:lnTo>
                  <a:pt x="5760" y="3815"/>
                </a:lnTo>
                <a:lnTo>
                  <a:pt x="5687" y="3925"/>
                </a:lnTo>
                <a:lnTo>
                  <a:pt x="5687" y="4035"/>
                </a:lnTo>
                <a:lnTo>
                  <a:pt x="5687" y="4072"/>
                </a:lnTo>
                <a:lnTo>
                  <a:pt x="5797" y="4219"/>
                </a:lnTo>
                <a:lnTo>
                  <a:pt x="5907" y="4292"/>
                </a:lnTo>
                <a:lnTo>
                  <a:pt x="6053" y="4365"/>
                </a:lnTo>
                <a:lnTo>
                  <a:pt x="6163" y="4439"/>
                </a:lnTo>
                <a:lnTo>
                  <a:pt x="6274" y="4512"/>
                </a:lnTo>
                <a:lnTo>
                  <a:pt x="6347" y="4622"/>
                </a:lnTo>
                <a:lnTo>
                  <a:pt x="6420" y="4769"/>
                </a:lnTo>
                <a:lnTo>
                  <a:pt x="6494" y="5026"/>
                </a:lnTo>
                <a:lnTo>
                  <a:pt x="6457" y="5282"/>
                </a:lnTo>
                <a:lnTo>
                  <a:pt x="6494" y="5392"/>
                </a:lnTo>
                <a:lnTo>
                  <a:pt x="6530" y="5466"/>
                </a:lnTo>
                <a:lnTo>
                  <a:pt x="6750" y="5539"/>
                </a:lnTo>
                <a:lnTo>
                  <a:pt x="6934" y="5539"/>
                </a:lnTo>
                <a:lnTo>
                  <a:pt x="7117" y="5503"/>
                </a:lnTo>
                <a:lnTo>
                  <a:pt x="7264" y="5429"/>
                </a:lnTo>
                <a:lnTo>
                  <a:pt x="7411" y="5282"/>
                </a:lnTo>
                <a:lnTo>
                  <a:pt x="7521" y="5136"/>
                </a:lnTo>
                <a:lnTo>
                  <a:pt x="7631" y="4952"/>
                </a:lnTo>
                <a:lnTo>
                  <a:pt x="7704" y="4769"/>
                </a:lnTo>
                <a:lnTo>
                  <a:pt x="7741" y="4585"/>
                </a:lnTo>
                <a:lnTo>
                  <a:pt x="7777" y="4365"/>
                </a:lnTo>
                <a:lnTo>
                  <a:pt x="7777" y="4145"/>
                </a:lnTo>
                <a:lnTo>
                  <a:pt x="7777" y="3925"/>
                </a:lnTo>
                <a:lnTo>
                  <a:pt x="7704" y="3779"/>
                </a:lnTo>
                <a:lnTo>
                  <a:pt x="7631" y="3668"/>
                </a:lnTo>
                <a:lnTo>
                  <a:pt x="7484" y="3595"/>
                </a:lnTo>
                <a:lnTo>
                  <a:pt x="7337" y="3595"/>
                </a:lnTo>
                <a:lnTo>
                  <a:pt x="7301" y="3485"/>
                </a:lnTo>
                <a:lnTo>
                  <a:pt x="7227" y="3448"/>
                </a:lnTo>
                <a:lnTo>
                  <a:pt x="7044" y="3375"/>
                </a:lnTo>
                <a:lnTo>
                  <a:pt x="6824" y="3302"/>
                </a:lnTo>
                <a:lnTo>
                  <a:pt x="6677" y="3228"/>
                </a:lnTo>
                <a:lnTo>
                  <a:pt x="6567" y="3192"/>
                </a:lnTo>
                <a:close/>
                <a:moveTo>
                  <a:pt x="11739" y="5136"/>
                </a:moveTo>
                <a:lnTo>
                  <a:pt x="12179" y="5686"/>
                </a:lnTo>
                <a:lnTo>
                  <a:pt x="11776" y="5796"/>
                </a:lnTo>
                <a:lnTo>
                  <a:pt x="11409" y="6016"/>
                </a:lnTo>
                <a:lnTo>
                  <a:pt x="11042" y="6236"/>
                </a:lnTo>
                <a:lnTo>
                  <a:pt x="10895" y="6383"/>
                </a:lnTo>
                <a:lnTo>
                  <a:pt x="10785" y="6566"/>
                </a:lnTo>
                <a:lnTo>
                  <a:pt x="10749" y="6640"/>
                </a:lnTo>
                <a:lnTo>
                  <a:pt x="10785" y="6676"/>
                </a:lnTo>
                <a:lnTo>
                  <a:pt x="10859" y="6713"/>
                </a:lnTo>
                <a:lnTo>
                  <a:pt x="10932" y="6713"/>
                </a:lnTo>
                <a:lnTo>
                  <a:pt x="11262" y="6493"/>
                </a:lnTo>
                <a:lnTo>
                  <a:pt x="11556" y="6310"/>
                </a:lnTo>
                <a:lnTo>
                  <a:pt x="11849" y="6199"/>
                </a:lnTo>
                <a:lnTo>
                  <a:pt x="12143" y="6089"/>
                </a:lnTo>
                <a:lnTo>
                  <a:pt x="12253" y="6053"/>
                </a:lnTo>
                <a:lnTo>
                  <a:pt x="12363" y="6016"/>
                </a:lnTo>
                <a:lnTo>
                  <a:pt x="12399" y="5979"/>
                </a:lnTo>
                <a:lnTo>
                  <a:pt x="12619" y="6456"/>
                </a:lnTo>
                <a:lnTo>
                  <a:pt x="12840" y="6896"/>
                </a:lnTo>
                <a:lnTo>
                  <a:pt x="12803" y="6933"/>
                </a:lnTo>
                <a:lnTo>
                  <a:pt x="12326" y="7043"/>
                </a:lnTo>
                <a:lnTo>
                  <a:pt x="11812" y="7117"/>
                </a:lnTo>
                <a:lnTo>
                  <a:pt x="11299" y="7117"/>
                </a:lnTo>
                <a:lnTo>
                  <a:pt x="10749" y="7080"/>
                </a:lnTo>
                <a:lnTo>
                  <a:pt x="10675" y="7117"/>
                </a:lnTo>
                <a:lnTo>
                  <a:pt x="10639" y="7153"/>
                </a:lnTo>
                <a:lnTo>
                  <a:pt x="10639" y="7227"/>
                </a:lnTo>
                <a:lnTo>
                  <a:pt x="10712" y="7300"/>
                </a:lnTo>
                <a:lnTo>
                  <a:pt x="10932" y="7373"/>
                </a:lnTo>
                <a:lnTo>
                  <a:pt x="11189" y="7447"/>
                </a:lnTo>
                <a:lnTo>
                  <a:pt x="11702" y="7483"/>
                </a:lnTo>
                <a:lnTo>
                  <a:pt x="11959" y="7483"/>
                </a:lnTo>
                <a:lnTo>
                  <a:pt x="12216" y="7447"/>
                </a:lnTo>
                <a:lnTo>
                  <a:pt x="12583" y="7373"/>
                </a:lnTo>
                <a:lnTo>
                  <a:pt x="12693" y="7373"/>
                </a:lnTo>
                <a:lnTo>
                  <a:pt x="12766" y="7337"/>
                </a:lnTo>
                <a:lnTo>
                  <a:pt x="12803" y="7410"/>
                </a:lnTo>
                <a:lnTo>
                  <a:pt x="12840" y="7447"/>
                </a:lnTo>
                <a:lnTo>
                  <a:pt x="12876" y="7483"/>
                </a:lnTo>
                <a:lnTo>
                  <a:pt x="12986" y="7520"/>
                </a:lnTo>
                <a:lnTo>
                  <a:pt x="13023" y="7777"/>
                </a:lnTo>
                <a:lnTo>
                  <a:pt x="13060" y="8070"/>
                </a:lnTo>
                <a:lnTo>
                  <a:pt x="12986" y="8107"/>
                </a:lnTo>
                <a:lnTo>
                  <a:pt x="12693" y="7997"/>
                </a:lnTo>
                <a:lnTo>
                  <a:pt x="12473" y="7887"/>
                </a:lnTo>
                <a:lnTo>
                  <a:pt x="12253" y="7777"/>
                </a:lnTo>
                <a:lnTo>
                  <a:pt x="11886" y="7777"/>
                </a:lnTo>
                <a:lnTo>
                  <a:pt x="11776" y="7813"/>
                </a:lnTo>
                <a:lnTo>
                  <a:pt x="11226" y="7777"/>
                </a:lnTo>
                <a:lnTo>
                  <a:pt x="10895" y="7740"/>
                </a:lnTo>
                <a:lnTo>
                  <a:pt x="10749" y="7740"/>
                </a:lnTo>
                <a:lnTo>
                  <a:pt x="10675" y="7703"/>
                </a:lnTo>
                <a:lnTo>
                  <a:pt x="10565" y="7483"/>
                </a:lnTo>
                <a:lnTo>
                  <a:pt x="10529" y="7483"/>
                </a:lnTo>
                <a:lnTo>
                  <a:pt x="10529" y="7520"/>
                </a:lnTo>
                <a:lnTo>
                  <a:pt x="10529" y="7887"/>
                </a:lnTo>
                <a:lnTo>
                  <a:pt x="10529" y="7960"/>
                </a:lnTo>
                <a:lnTo>
                  <a:pt x="10602" y="7997"/>
                </a:lnTo>
                <a:lnTo>
                  <a:pt x="11042" y="8107"/>
                </a:lnTo>
                <a:lnTo>
                  <a:pt x="11482" y="8144"/>
                </a:lnTo>
                <a:lnTo>
                  <a:pt x="11482" y="8327"/>
                </a:lnTo>
                <a:lnTo>
                  <a:pt x="11519" y="8474"/>
                </a:lnTo>
                <a:lnTo>
                  <a:pt x="11592" y="8547"/>
                </a:lnTo>
                <a:lnTo>
                  <a:pt x="11629" y="8584"/>
                </a:lnTo>
                <a:lnTo>
                  <a:pt x="11776" y="8657"/>
                </a:lnTo>
                <a:lnTo>
                  <a:pt x="11959" y="8767"/>
                </a:lnTo>
                <a:lnTo>
                  <a:pt x="11409" y="8657"/>
                </a:lnTo>
                <a:lnTo>
                  <a:pt x="10969" y="8474"/>
                </a:lnTo>
                <a:lnTo>
                  <a:pt x="10712" y="8437"/>
                </a:lnTo>
                <a:lnTo>
                  <a:pt x="10455" y="8400"/>
                </a:lnTo>
                <a:lnTo>
                  <a:pt x="10198" y="8217"/>
                </a:lnTo>
                <a:lnTo>
                  <a:pt x="10052" y="8180"/>
                </a:lnTo>
                <a:lnTo>
                  <a:pt x="9942" y="8144"/>
                </a:lnTo>
                <a:lnTo>
                  <a:pt x="9722" y="8180"/>
                </a:lnTo>
                <a:lnTo>
                  <a:pt x="9575" y="8254"/>
                </a:lnTo>
                <a:lnTo>
                  <a:pt x="9465" y="8364"/>
                </a:lnTo>
                <a:lnTo>
                  <a:pt x="9355" y="8510"/>
                </a:lnTo>
                <a:lnTo>
                  <a:pt x="9245" y="8584"/>
                </a:lnTo>
                <a:lnTo>
                  <a:pt x="9098" y="8620"/>
                </a:lnTo>
                <a:lnTo>
                  <a:pt x="8841" y="8584"/>
                </a:lnTo>
                <a:lnTo>
                  <a:pt x="8621" y="8620"/>
                </a:lnTo>
                <a:lnTo>
                  <a:pt x="8401" y="8694"/>
                </a:lnTo>
                <a:lnTo>
                  <a:pt x="8181" y="8804"/>
                </a:lnTo>
                <a:lnTo>
                  <a:pt x="7924" y="8804"/>
                </a:lnTo>
                <a:lnTo>
                  <a:pt x="7851" y="8767"/>
                </a:lnTo>
                <a:lnTo>
                  <a:pt x="7814" y="8730"/>
                </a:lnTo>
                <a:lnTo>
                  <a:pt x="7814" y="8694"/>
                </a:lnTo>
                <a:lnTo>
                  <a:pt x="7887" y="8620"/>
                </a:lnTo>
                <a:lnTo>
                  <a:pt x="7998" y="8510"/>
                </a:lnTo>
                <a:lnTo>
                  <a:pt x="8144" y="8437"/>
                </a:lnTo>
                <a:lnTo>
                  <a:pt x="8401" y="8327"/>
                </a:lnTo>
                <a:lnTo>
                  <a:pt x="8731" y="8180"/>
                </a:lnTo>
                <a:lnTo>
                  <a:pt x="8915" y="8070"/>
                </a:lnTo>
                <a:lnTo>
                  <a:pt x="9025" y="7924"/>
                </a:lnTo>
                <a:lnTo>
                  <a:pt x="9135" y="7777"/>
                </a:lnTo>
                <a:lnTo>
                  <a:pt x="9208" y="7630"/>
                </a:lnTo>
                <a:lnTo>
                  <a:pt x="9208" y="7447"/>
                </a:lnTo>
                <a:lnTo>
                  <a:pt x="9171" y="7227"/>
                </a:lnTo>
                <a:lnTo>
                  <a:pt x="9098" y="7117"/>
                </a:lnTo>
                <a:lnTo>
                  <a:pt x="8988" y="7006"/>
                </a:lnTo>
                <a:lnTo>
                  <a:pt x="8841" y="6896"/>
                </a:lnTo>
                <a:lnTo>
                  <a:pt x="8694" y="6860"/>
                </a:lnTo>
                <a:lnTo>
                  <a:pt x="8548" y="6823"/>
                </a:lnTo>
                <a:lnTo>
                  <a:pt x="8401" y="6823"/>
                </a:lnTo>
                <a:lnTo>
                  <a:pt x="8254" y="6860"/>
                </a:lnTo>
                <a:lnTo>
                  <a:pt x="8108" y="6933"/>
                </a:lnTo>
                <a:lnTo>
                  <a:pt x="7924" y="7117"/>
                </a:lnTo>
                <a:lnTo>
                  <a:pt x="7924" y="7117"/>
                </a:lnTo>
                <a:lnTo>
                  <a:pt x="7998" y="6970"/>
                </a:lnTo>
                <a:lnTo>
                  <a:pt x="8108" y="6860"/>
                </a:lnTo>
                <a:lnTo>
                  <a:pt x="8291" y="6603"/>
                </a:lnTo>
                <a:lnTo>
                  <a:pt x="8511" y="6383"/>
                </a:lnTo>
                <a:lnTo>
                  <a:pt x="8768" y="6126"/>
                </a:lnTo>
                <a:lnTo>
                  <a:pt x="8951" y="5943"/>
                </a:lnTo>
                <a:lnTo>
                  <a:pt x="9135" y="5796"/>
                </a:lnTo>
                <a:lnTo>
                  <a:pt x="9171" y="5796"/>
                </a:lnTo>
                <a:lnTo>
                  <a:pt x="9391" y="5759"/>
                </a:lnTo>
                <a:lnTo>
                  <a:pt x="9612" y="5686"/>
                </a:lnTo>
                <a:lnTo>
                  <a:pt x="10052" y="5539"/>
                </a:lnTo>
                <a:lnTo>
                  <a:pt x="10455" y="5356"/>
                </a:lnTo>
                <a:lnTo>
                  <a:pt x="10639" y="5282"/>
                </a:lnTo>
                <a:lnTo>
                  <a:pt x="10895" y="5246"/>
                </a:lnTo>
                <a:lnTo>
                  <a:pt x="10895" y="5246"/>
                </a:lnTo>
                <a:lnTo>
                  <a:pt x="10602" y="5503"/>
                </a:lnTo>
                <a:lnTo>
                  <a:pt x="10492" y="5649"/>
                </a:lnTo>
                <a:lnTo>
                  <a:pt x="10419" y="5833"/>
                </a:lnTo>
                <a:lnTo>
                  <a:pt x="10455" y="5869"/>
                </a:lnTo>
                <a:lnTo>
                  <a:pt x="10639" y="5796"/>
                </a:lnTo>
                <a:lnTo>
                  <a:pt x="10822" y="5723"/>
                </a:lnTo>
                <a:lnTo>
                  <a:pt x="11152" y="5503"/>
                </a:lnTo>
                <a:lnTo>
                  <a:pt x="11739" y="5136"/>
                </a:lnTo>
                <a:close/>
                <a:moveTo>
                  <a:pt x="11996" y="8254"/>
                </a:moveTo>
                <a:lnTo>
                  <a:pt x="12546" y="8400"/>
                </a:lnTo>
                <a:lnTo>
                  <a:pt x="12729" y="8584"/>
                </a:lnTo>
                <a:lnTo>
                  <a:pt x="12803" y="8620"/>
                </a:lnTo>
                <a:lnTo>
                  <a:pt x="12876" y="8657"/>
                </a:lnTo>
                <a:lnTo>
                  <a:pt x="12950" y="8620"/>
                </a:lnTo>
                <a:lnTo>
                  <a:pt x="13023" y="8584"/>
                </a:lnTo>
                <a:lnTo>
                  <a:pt x="12950" y="9024"/>
                </a:lnTo>
                <a:lnTo>
                  <a:pt x="12509" y="8914"/>
                </a:lnTo>
                <a:lnTo>
                  <a:pt x="12399" y="8657"/>
                </a:lnTo>
                <a:lnTo>
                  <a:pt x="12216" y="8474"/>
                </a:lnTo>
                <a:lnTo>
                  <a:pt x="12033" y="8327"/>
                </a:lnTo>
                <a:lnTo>
                  <a:pt x="11959" y="8290"/>
                </a:lnTo>
                <a:lnTo>
                  <a:pt x="11996" y="8254"/>
                </a:lnTo>
                <a:close/>
                <a:moveTo>
                  <a:pt x="10932" y="8841"/>
                </a:moveTo>
                <a:lnTo>
                  <a:pt x="11519" y="9097"/>
                </a:lnTo>
                <a:lnTo>
                  <a:pt x="12106" y="9244"/>
                </a:lnTo>
                <a:lnTo>
                  <a:pt x="12033" y="9391"/>
                </a:lnTo>
                <a:lnTo>
                  <a:pt x="11922" y="9537"/>
                </a:lnTo>
                <a:lnTo>
                  <a:pt x="11776" y="9611"/>
                </a:lnTo>
                <a:lnTo>
                  <a:pt x="11702" y="9611"/>
                </a:lnTo>
                <a:lnTo>
                  <a:pt x="11629" y="9574"/>
                </a:lnTo>
                <a:lnTo>
                  <a:pt x="11519" y="9537"/>
                </a:lnTo>
                <a:lnTo>
                  <a:pt x="11409" y="9427"/>
                </a:lnTo>
                <a:lnTo>
                  <a:pt x="11226" y="9244"/>
                </a:lnTo>
                <a:lnTo>
                  <a:pt x="10932" y="8841"/>
                </a:lnTo>
                <a:close/>
                <a:moveTo>
                  <a:pt x="12509" y="9354"/>
                </a:moveTo>
                <a:lnTo>
                  <a:pt x="12876" y="9391"/>
                </a:lnTo>
                <a:lnTo>
                  <a:pt x="12656" y="10161"/>
                </a:lnTo>
                <a:lnTo>
                  <a:pt x="12583" y="10088"/>
                </a:lnTo>
                <a:lnTo>
                  <a:pt x="12363" y="10088"/>
                </a:lnTo>
                <a:lnTo>
                  <a:pt x="12216" y="10051"/>
                </a:lnTo>
                <a:lnTo>
                  <a:pt x="11886" y="9978"/>
                </a:lnTo>
                <a:lnTo>
                  <a:pt x="12106" y="9868"/>
                </a:lnTo>
                <a:lnTo>
                  <a:pt x="12289" y="9758"/>
                </a:lnTo>
                <a:lnTo>
                  <a:pt x="12399" y="9574"/>
                </a:lnTo>
                <a:lnTo>
                  <a:pt x="12509" y="9354"/>
                </a:lnTo>
                <a:close/>
                <a:moveTo>
                  <a:pt x="10382" y="9721"/>
                </a:moveTo>
                <a:lnTo>
                  <a:pt x="11409" y="10161"/>
                </a:lnTo>
                <a:lnTo>
                  <a:pt x="11922" y="10381"/>
                </a:lnTo>
                <a:lnTo>
                  <a:pt x="12253" y="10491"/>
                </a:lnTo>
                <a:lnTo>
                  <a:pt x="12399" y="10491"/>
                </a:lnTo>
                <a:lnTo>
                  <a:pt x="12509" y="10455"/>
                </a:lnTo>
                <a:lnTo>
                  <a:pt x="12326" y="10968"/>
                </a:lnTo>
                <a:lnTo>
                  <a:pt x="12033" y="10858"/>
                </a:lnTo>
                <a:lnTo>
                  <a:pt x="11886" y="10785"/>
                </a:lnTo>
                <a:lnTo>
                  <a:pt x="11776" y="10711"/>
                </a:lnTo>
                <a:lnTo>
                  <a:pt x="11519" y="10528"/>
                </a:lnTo>
                <a:lnTo>
                  <a:pt x="11409" y="10418"/>
                </a:lnTo>
                <a:lnTo>
                  <a:pt x="11262" y="10344"/>
                </a:lnTo>
                <a:lnTo>
                  <a:pt x="11079" y="10308"/>
                </a:lnTo>
                <a:lnTo>
                  <a:pt x="10895" y="10271"/>
                </a:lnTo>
                <a:lnTo>
                  <a:pt x="10492" y="10234"/>
                </a:lnTo>
                <a:lnTo>
                  <a:pt x="10455" y="9978"/>
                </a:lnTo>
                <a:lnTo>
                  <a:pt x="10382" y="9721"/>
                </a:lnTo>
                <a:close/>
                <a:moveTo>
                  <a:pt x="10455" y="10528"/>
                </a:moveTo>
                <a:lnTo>
                  <a:pt x="10785" y="10601"/>
                </a:lnTo>
                <a:lnTo>
                  <a:pt x="10969" y="10638"/>
                </a:lnTo>
                <a:lnTo>
                  <a:pt x="11115" y="10711"/>
                </a:lnTo>
                <a:lnTo>
                  <a:pt x="11336" y="10821"/>
                </a:lnTo>
                <a:lnTo>
                  <a:pt x="11519" y="10968"/>
                </a:lnTo>
                <a:lnTo>
                  <a:pt x="11702" y="11115"/>
                </a:lnTo>
                <a:lnTo>
                  <a:pt x="11886" y="11262"/>
                </a:lnTo>
                <a:lnTo>
                  <a:pt x="12106" y="11335"/>
                </a:lnTo>
                <a:lnTo>
                  <a:pt x="11739" y="11922"/>
                </a:lnTo>
                <a:lnTo>
                  <a:pt x="11629" y="11922"/>
                </a:lnTo>
                <a:lnTo>
                  <a:pt x="11482" y="11885"/>
                </a:lnTo>
                <a:lnTo>
                  <a:pt x="11226" y="11738"/>
                </a:lnTo>
                <a:lnTo>
                  <a:pt x="10565" y="11482"/>
                </a:lnTo>
                <a:lnTo>
                  <a:pt x="10272" y="11335"/>
                </a:lnTo>
                <a:lnTo>
                  <a:pt x="10382" y="10968"/>
                </a:lnTo>
                <a:lnTo>
                  <a:pt x="10455" y="10601"/>
                </a:lnTo>
                <a:lnTo>
                  <a:pt x="10455" y="10528"/>
                </a:lnTo>
                <a:close/>
                <a:moveTo>
                  <a:pt x="10125" y="11665"/>
                </a:moveTo>
                <a:lnTo>
                  <a:pt x="10785" y="11958"/>
                </a:lnTo>
                <a:lnTo>
                  <a:pt x="11115" y="12142"/>
                </a:lnTo>
                <a:lnTo>
                  <a:pt x="11299" y="12215"/>
                </a:lnTo>
                <a:lnTo>
                  <a:pt x="11482" y="12289"/>
                </a:lnTo>
                <a:lnTo>
                  <a:pt x="11226" y="12655"/>
                </a:lnTo>
                <a:lnTo>
                  <a:pt x="10895" y="12545"/>
                </a:lnTo>
                <a:lnTo>
                  <a:pt x="10455" y="12399"/>
                </a:lnTo>
                <a:lnTo>
                  <a:pt x="10052" y="12252"/>
                </a:lnTo>
                <a:lnTo>
                  <a:pt x="9868" y="12142"/>
                </a:lnTo>
                <a:lnTo>
                  <a:pt x="10125" y="11665"/>
                </a:lnTo>
                <a:close/>
                <a:moveTo>
                  <a:pt x="9355" y="9574"/>
                </a:moveTo>
                <a:lnTo>
                  <a:pt x="9575" y="9611"/>
                </a:lnTo>
                <a:lnTo>
                  <a:pt x="9795" y="9648"/>
                </a:lnTo>
                <a:lnTo>
                  <a:pt x="9978" y="9758"/>
                </a:lnTo>
                <a:lnTo>
                  <a:pt x="10052" y="9868"/>
                </a:lnTo>
                <a:lnTo>
                  <a:pt x="10088" y="9941"/>
                </a:lnTo>
                <a:lnTo>
                  <a:pt x="10125" y="10088"/>
                </a:lnTo>
                <a:lnTo>
                  <a:pt x="10125" y="10198"/>
                </a:lnTo>
                <a:lnTo>
                  <a:pt x="9832" y="10161"/>
                </a:lnTo>
                <a:lnTo>
                  <a:pt x="9795" y="10198"/>
                </a:lnTo>
                <a:lnTo>
                  <a:pt x="9795" y="10234"/>
                </a:lnTo>
                <a:lnTo>
                  <a:pt x="9942" y="10344"/>
                </a:lnTo>
                <a:lnTo>
                  <a:pt x="10088" y="10455"/>
                </a:lnTo>
                <a:lnTo>
                  <a:pt x="10015" y="10785"/>
                </a:lnTo>
                <a:lnTo>
                  <a:pt x="9942" y="11078"/>
                </a:lnTo>
                <a:lnTo>
                  <a:pt x="9905" y="11188"/>
                </a:lnTo>
                <a:lnTo>
                  <a:pt x="9648" y="11115"/>
                </a:lnTo>
                <a:lnTo>
                  <a:pt x="9391" y="11078"/>
                </a:lnTo>
                <a:lnTo>
                  <a:pt x="9355" y="11078"/>
                </a:lnTo>
                <a:lnTo>
                  <a:pt x="9318" y="11115"/>
                </a:lnTo>
                <a:lnTo>
                  <a:pt x="9318" y="11151"/>
                </a:lnTo>
                <a:lnTo>
                  <a:pt x="9355" y="11188"/>
                </a:lnTo>
                <a:lnTo>
                  <a:pt x="9538" y="11372"/>
                </a:lnTo>
                <a:lnTo>
                  <a:pt x="9795" y="11518"/>
                </a:lnTo>
                <a:lnTo>
                  <a:pt x="9501" y="11995"/>
                </a:lnTo>
                <a:lnTo>
                  <a:pt x="9061" y="11812"/>
                </a:lnTo>
                <a:lnTo>
                  <a:pt x="8584" y="11628"/>
                </a:lnTo>
                <a:lnTo>
                  <a:pt x="8548" y="11628"/>
                </a:lnTo>
                <a:lnTo>
                  <a:pt x="8548" y="11702"/>
                </a:lnTo>
                <a:lnTo>
                  <a:pt x="8731" y="11848"/>
                </a:lnTo>
                <a:lnTo>
                  <a:pt x="8915" y="12032"/>
                </a:lnTo>
                <a:lnTo>
                  <a:pt x="9318" y="12289"/>
                </a:lnTo>
                <a:lnTo>
                  <a:pt x="9061" y="12582"/>
                </a:lnTo>
                <a:lnTo>
                  <a:pt x="8805" y="12802"/>
                </a:lnTo>
                <a:lnTo>
                  <a:pt x="8548" y="12692"/>
                </a:lnTo>
                <a:lnTo>
                  <a:pt x="8401" y="12069"/>
                </a:lnTo>
                <a:lnTo>
                  <a:pt x="8291" y="11445"/>
                </a:lnTo>
                <a:lnTo>
                  <a:pt x="8218" y="11298"/>
                </a:lnTo>
                <a:lnTo>
                  <a:pt x="8144" y="11188"/>
                </a:lnTo>
                <a:lnTo>
                  <a:pt x="8034" y="11115"/>
                </a:lnTo>
                <a:lnTo>
                  <a:pt x="7374" y="11115"/>
                </a:lnTo>
                <a:lnTo>
                  <a:pt x="7264" y="11078"/>
                </a:lnTo>
                <a:lnTo>
                  <a:pt x="7154" y="11041"/>
                </a:lnTo>
                <a:lnTo>
                  <a:pt x="7007" y="10895"/>
                </a:lnTo>
                <a:lnTo>
                  <a:pt x="6897" y="10675"/>
                </a:lnTo>
                <a:lnTo>
                  <a:pt x="6860" y="10455"/>
                </a:lnTo>
                <a:lnTo>
                  <a:pt x="6860" y="10344"/>
                </a:lnTo>
                <a:lnTo>
                  <a:pt x="6897" y="10234"/>
                </a:lnTo>
                <a:lnTo>
                  <a:pt x="6934" y="10124"/>
                </a:lnTo>
                <a:lnTo>
                  <a:pt x="7007" y="10051"/>
                </a:lnTo>
                <a:lnTo>
                  <a:pt x="7227" y="9978"/>
                </a:lnTo>
                <a:lnTo>
                  <a:pt x="7447" y="9904"/>
                </a:lnTo>
                <a:lnTo>
                  <a:pt x="8328" y="9721"/>
                </a:lnTo>
                <a:lnTo>
                  <a:pt x="8401" y="9758"/>
                </a:lnTo>
                <a:lnTo>
                  <a:pt x="8548" y="9758"/>
                </a:lnTo>
                <a:lnTo>
                  <a:pt x="8841" y="9648"/>
                </a:lnTo>
                <a:lnTo>
                  <a:pt x="9135" y="9574"/>
                </a:lnTo>
                <a:close/>
                <a:moveTo>
                  <a:pt x="1028" y="7373"/>
                </a:moveTo>
                <a:lnTo>
                  <a:pt x="1028" y="7887"/>
                </a:lnTo>
                <a:lnTo>
                  <a:pt x="1101" y="8437"/>
                </a:lnTo>
                <a:lnTo>
                  <a:pt x="1138" y="8474"/>
                </a:lnTo>
                <a:lnTo>
                  <a:pt x="1211" y="8510"/>
                </a:lnTo>
                <a:lnTo>
                  <a:pt x="1285" y="8510"/>
                </a:lnTo>
                <a:lnTo>
                  <a:pt x="1358" y="8474"/>
                </a:lnTo>
                <a:lnTo>
                  <a:pt x="1872" y="8070"/>
                </a:lnTo>
                <a:lnTo>
                  <a:pt x="1945" y="8951"/>
                </a:lnTo>
                <a:lnTo>
                  <a:pt x="1982" y="9611"/>
                </a:lnTo>
                <a:lnTo>
                  <a:pt x="1982" y="9758"/>
                </a:lnTo>
                <a:lnTo>
                  <a:pt x="1982" y="9904"/>
                </a:lnTo>
                <a:lnTo>
                  <a:pt x="1872" y="10014"/>
                </a:lnTo>
                <a:lnTo>
                  <a:pt x="1762" y="10088"/>
                </a:lnTo>
                <a:lnTo>
                  <a:pt x="1615" y="10271"/>
                </a:lnTo>
                <a:lnTo>
                  <a:pt x="1505" y="10455"/>
                </a:lnTo>
                <a:lnTo>
                  <a:pt x="1468" y="10638"/>
                </a:lnTo>
                <a:lnTo>
                  <a:pt x="1468" y="10858"/>
                </a:lnTo>
                <a:lnTo>
                  <a:pt x="1505" y="11078"/>
                </a:lnTo>
                <a:lnTo>
                  <a:pt x="1578" y="11298"/>
                </a:lnTo>
                <a:lnTo>
                  <a:pt x="1688" y="11702"/>
                </a:lnTo>
                <a:lnTo>
                  <a:pt x="2165" y="12876"/>
                </a:lnTo>
                <a:lnTo>
                  <a:pt x="1835" y="12509"/>
                </a:lnTo>
                <a:lnTo>
                  <a:pt x="1505" y="12142"/>
                </a:lnTo>
                <a:lnTo>
                  <a:pt x="1211" y="11665"/>
                </a:lnTo>
                <a:lnTo>
                  <a:pt x="918" y="11188"/>
                </a:lnTo>
                <a:lnTo>
                  <a:pt x="735" y="10675"/>
                </a:lnTo>
                <a:lnTo>
                  <a:pt x="588" y="10161"/>
                </a:lnTo>
                <a:lnTo>
                  <a:pt x="551" y="9831"/>
                </a:lnTo>
                <a:lnTo>
                  <a:pt x="514" y="9501"/>
                </a:lnTo>
                <a:lnTo>
                  <a:pt x="551" y="9171"/>
                </a:lnTo>
                <a:lnTo>
                  <a:pt x="588" y="8841"/>
                </a:lnTo>
                <a:lnTo>
                  <a:pt x="771" y="8180"/>
                </a:lnTo>
                <a:lnTo>
                  <a:pt x="955" y="7557"/>
                </a:lnTo>
                <a:lnTo>
                  <a:pt x="1028" y="7373"/>
                </a:lnTo>
                <a:close/>
                <a:moveTo>
                  <a:pt x="9612" y="12472"/>
                </a:moveTo>
                <a:lnTo>
                  <a:pt x="9942" y="12619"/>
                </a:lnTo>
                <a:lnTo>
                  <a:pt x="10675" y="12912"/>
                </a:lnTo>
                <a:lnTo>
                  <a:pt x="10895" y="12986"/>
                </a:lnTo>
                <a:lnTo>
                  <a:pt x="10529" y="13316"/>
                </a:lnTo>
                <a:lnTo>
                  <a:pt x="10162" y="13609"/>
                </a:lnTo>
                <a:lnTo>
                  <a:pt x="9685" y="13279"/>
                </a:lnTo>
                <a:lnTo>
                  <a:pt x="9171" y="12986"/>
                </a:lnTo>
                <a:lnTo>
                  <a:pt x="9391" y="12729"/>
                </a:lnTo>
                <a:lnTo>
                  <a:pt x="9612" y="12472"/>
                </a:lnTo>
                <a:close/>
                <a:moveTo>
                  <a:pt x="2569" y="5209"/>
                </a:moveTo>
                <a:lnTo>
                  <a:pt x="2899" y="5319"/>
                </a:lnTo>
                <a:lnTo>
                  <a:pt x="3266" y="5356"/>
                </a:lnTo>
                <a:lnTo>
                  <a:pt x="3999" y="5356"/>
                </a:lnTo>
                <a:lnTo>
                  <a:pt x="4733" y="5429"/>
                </a:lnTo>
                <a:lnTo>
                  <a:pt x="5467" y="5539"/>
                </a:lnTo>
                <a:lnTo>
                  <a:pt x="5320" y="5649"/>
                </a:lnTo>
                <a:lnTo>
                  <a:pt x="5173" y="5723"/>
                </a:lnTo>
                <a:lnTo>
                  <a:pt x="4880" y="5833"/>
                </a:lnTo>
                <a:lnTo>
                  <a:pt x="4696" y="5943"/>
                </a:lnTo>
                <a:lnTo>
                  <a:pt x="4513" y="6053"/>
                </a:lnTo>
                <a:lnTo>
                  <a:pt x="4366" y="6236"/>
                </a:lnTo>
                <a:lnTo>
                  <a:pt x="4293" y="6420"/>
                </a:lnTo>
                <a:lnTo>
                  <a:pt x="4256" y="6493"/>
                </a:lnTo>
                <a:lnTo>
                  <a:pt x="4293" y="6603"/>
                </a:lnTo>
                <a:lnTo>
                  <a:pt x="4329" y="6676"/>
                </a:lnTo>
                <a:lnTo>
                  <a:pt x="4366" y="6750"/>
                </a:lnTo>
                <a:lnTo>
                  <a:pt x="4439" y="6823"/>
                </a:lnTo>
                <a:lnTo>
                  <a:pt x="4549" y="6823"/>
                </a:lnTo>
                <a:lnTo>
                  <a:pt x="4660" y="6860"/>
                </a:lnTo>
                <a:lnTo>
                  <a:pt x="4696" y="6933"/>
                </a:lnTo>
                <a:lnTo>
                  <a:pt x="4733" y="7117"/>
                </a:lnTo>
                <a:lnTo>
                  <a:pt x="4770" y="7300"/>
                </a:lnTo>
                <a:lnTo>
                  <a:pt x="4770" y="7667"/>
                </a:lnTo>
                <a:lnTo>
                  <a:pt x="4806" y="7813"/>
                </a:lnTo>
                <a:lnTo>
                  <a:pt x="4586" y="7520"/>
                </a:lnTo>
                <a:lnTo>
                  <a:pt x="4366" y="7263"/>
                </a:lnTo>
                <a:lnTo>
                  <a:pt x="4256" y="7190"/>
                </a:lnTo>
                <a:lnTo>
                  <a:pt x="4146" y="7153"/>
                </a:lnTo>
                <a:lnTo>
                  <a:pt x="3999" y="7117"/>
                </a:lnTo>
                <a:lnTo>
                  <a:pt x="3889" y="7153"/>
                </a:lnTo>
                <a:lnTo>
                  <a:pt x="3632" y="7227"/>
                </a:lnTo>
                <a:lnTo>
                  <a:pt x="3412" y="7373"/>
                </a:lnTo>
                <a:lnTo>
                  <a:pt x="3192" y="7593"/>
                </a:lnTo>
                <a:lnTo>
                  <a:pt x="2972" y="7813"/>
                </a:lnTo>
                <a:lnTo>
                  <a:pt x="2825" y="8070"/>
                </a:lnTo>
                <a:lnTo>
                  <a:pt x="2715" y="8364"/>
                </a:lnTo>
                <a:lnTo>
                  <a:pt x="2642" y="8657"/>
                </a:lnTo>
                <a:lnTo>
                  <a:pt x="2605" y="8951"/>
                </a:lnTo>
                <a:lnTo>
                  <a:pt x="2605" y="9244"/>
                </a:lnTo>
                <a:lnTo>
                  <a:pt x="2679" y="9537"/>
                </a:lnTo>
                <a:lnTo>
                  <a:pt x="2679" y="9611"/>
                </a:lnTo>
                <a:lnTo>
                  <a:pt x="2752" y="9648"/>
                </a:lnTo>
                <a:lnTo>
                  <a:pt x="2789" y="9684"/>
                </a:lnTo>
                <a:lnTo>
                  <a:pt x="3156" y="9684"/>
                </a:lnTo>
                <a:lnTo>
                  <a:pt x="3449" y="9758"/>
                </a:lnTo>
                <a:lnTo>
                  <a:pt x="3706" y="9868"/>
                </a:lnTo>
                <a:lnTo>
                  <a:pt x="3963" y="10014"/>
                </a:lnTo>
                <a:lnTo>
                  <a:pt x="4183" y="10198"/>
                </a:lnTo>
                <a:lnTo>
                  <a:pt x="4403" y="10418"/>
                </a:lnTo>
                <a:lnTo>
                  <a:pt x="4770" y="10858"/>
                </a:lnTo>
                <a:lnTo>
                  <a:pt x="4403" y="11151"/>
                </a:lnTo>
                <a:lnTo>
                  <a:pt x="4109" y="11445"/>
                </a:lnTo>
                <a:lnTo>
                  <a:pt x="3816" y="11775"/>
                </a:lnTo>
                <a:lnTo>
                  <a:pt x="3596" y="12142"/>
                </a:lnTo>
                <a:lnTo>
                  <a:pt x="3412" y="12545"/>
                </a:lnTo>
                <a:lnTo>
                  <a:pt x="3266" y="12986"/>
                </a:lnTo>
                <a:lnTo>
                  <a:pt x="3192" y="13426"/>
                </a:lnTo>
                <a:lnTo>
                  <a:pt x="3156" y="13866"/>
                </a:lnTo>
                <a:lnTo>
                  <a:pt x="3082" y="13829"/>
                </a:lnTo>
                <a:lnTo>
                  <a:pt x="2972" y="13719"/>
                </a:lnTo>
                <a:lnTo>
                  <a:pt x="2899" y="13572"/>
                </a:lnTo>
                <a:lnTo>
                  <a:pt x="2459" y="12582"/>
                </a:lnTo>
                <a:lnTo>
                  <a:pt x="2092" y="11702"/>
                </a:lnTo>
                <a:lnTo>
                  <a:pt x="1945" y="11262"/>
                </a:lnTo>
                <a:lnTo>
                  <a:pt x="1872" y="10821"/>
                </a:lnTo>
                <a:lnTo>
                  <a:pt x="1872" y="10638"/>
                </a:lnTo>
                <a:lnTo>
                  <a:pt x="1945" y="10491"/>
                </a:lnTo>
                <a:lnTo>
                  <a:pt x="2055" y="10381"/>
                </a:lnTo>
                <a:lnTo>
                  <a:pt x="2202" y="10271"/>
                </a:lnTo>
                <a:lnTo>
                  <a:pt x="2312" y="10161"/>
                </a:lnTo>
                <a:lnTo>
                  <a:pt x="2385" y="10051"/>
                </a:lnTo>
                <a:lnTo>
                  <a:pt x="2385" y="9904"/>
                </a:lnTo>
                <a:lnTo>
                  <a:pt x="2385" y="9721"/>
                </a:lnTo>
                <a:lnTo>
                  <a:pt x="2312" y="8730"/>
                </a:lnTo>
                <a:lnTo>
                  <a:pt x="2165" y="7740"/>
                </a:lnTo>
                <a:lnTo>
                  <a:pt x="2165" y="7667"/>
                </a:lnTo>
                <a:lnTo>
                  <a:pt x="2092" y="7593"/>
                </a:lnTo>
                <a:lnTo>
                  <a:pt x="1945" y="7593"/>
                </a:lnTo>
                <a:lnTo>
                  <a:pt x="1358" y="8070"/>
                </a:lnTo>
                <a:lnTo>
                  <a:pt x="1321" y="7667"/>
                </a:lnTo>
                <a:lnTo>
                  <a:pt x="1358" y="7263"/>
                </a:lnTo>
                <a:lnTo>
                  <a:pt x="1395" y="6860"/>
                </a:lnTo>
                <a:lnTo>
                  <a:pt x="1505" y="6456"/>
                </a:lnTo>
                <a:lnTo>
                  <a:pt x="1505" y="6383"/>
                </a:lnTo>
                <a:lnTo>
                  <a:pt x="1468" y="6310"/>
                </a:lnTo>
                <a:lnTo>
                  <a:pt x="1725" y="5796"/>
                </a:lnTo>
                <a:lnTo>
                  <a:pt x="1982" y="5319"/>
                </a:lnTo>
                <a:lnTo>
                  <a:pt x="2239" y="5356"/>
                </a:lnTo>
                <a:lnTo>
                  <a:pt x="2495" y="5392"/>
                </a:lnTo>
                <a:lnTo>
                  <a:pt x="2569" y="5356"/>
                </a:lnTo>
                <a:lnTo>
                  <a:pt x="2605" y="5319"/>
                </a:lnTo>
                <a:lnTo>
                  <a:pt x="2605" y="5282"/>
                </a:lnTo>
                <a:lnTo>
                  <a:pt x="2569" y="5209"/>
                </a:lnTo>
                <a:close/>
                <a:moveTo>
                  <a:pt x="8805" y="13939"/>
                </a:moveTo>
                <a:lnTo>
                  <a:pt x="9098" y="13976"/>
                </a:lnTo>
                <a:lnTo>
                  <a:pt x="9391" y="14049"/>
                </a:lnTo>
                <a:lnTo>
                  <a:pt x="9208" y="14086"/>
                </a:lnTo>
                <a:lnTo>
                  <a:pt x="9171" y="14049"/>
                </a:lnTo>
                <a:lnTo>
                  <a:pt x="9061" y="14049"/>
                </a:lnTo>
                <a:lnTo>
                  <a:pt x="8988" y="13976"/>
                </a:lnTo>
                <a:lnTo>
                  <a:pt x="8805" y="13939"/>
                </a:lnTo>
                <a:close/>
                <a:moveTo>
                  <a:pt x="5815" y="14178"/>
                </a:moveTo>
                <a:lnTo>
                  <a:pt x="5797" y="14196"/>
                </a:lnTo>
                <a:lnTo>
                  <a:pt x="5760" y="14196"/>
                </a:lnTo>
                <a:lnTo>
                  <a:pt x="5815" y="14178"/>
                </a:lnTo>
                <a:close/>
                <a:moveTo>
                  <a:pt x="7154" y="2935"/>
                </a:moveTo>
                <a:lnTo>
                  <a:pt x="7594" y="3008"/>
                </a:lnTo>
                <a:lnTo>
                  <a:pt x="8034" y="3082"/>
                </a:lnTo>
                <a:lnTo>
                  <a:pt x="8438" y="3155"/>
                </a:lnTo>
                <a:lnTo>
                  <a:pt x="8401" y="3192"/>
                </a:lnTo>
                <a:lnTo>
                  <a:pt x="8401" y="3228"/>
                </a:lnTo>
                <a:lnTo>
                  <a:pt x="8401" y="3265"/>
                </a:lnTo>
                <a:lnTo>
                  <a:pt x="8438" y="3265"/>
                </a:lnTo>
                <a:lnTo>
                  <a:pt x="8621" y="3228"/>
                </a:lnTo>
                <a:lnTo>
                  <a:pt x="8768" y="3265"/>
                </a:lnTo>
                <a:lnTo>
                  <a:pt x="8805" y="3265"/>
                </a:lnTo>
                <a:lnTo>
                  <a:pt x="8768" y="3338"/>
                </a:lnTo>
                <a:lnTo>
                  <a:pt x="8768" y="3412"/>
                </a:lnTo>
                <a:lnTo>
                  <a:pt x="8768" y="3448"/>
                </a:lnTo>
                <a:lnTo>
                  <a:pt x="8805" y="3485"/>
                </a:lnTo>
                <a:lnTo>
                  <a:pt x="8841" y="3485"/>
                </a:lnTo>
                <a:lnTo>
                  <a:pt x="8915" y="3522"/>
                </a:lnTo>
                <a:lnTo>
                  <a:pt x="8988" y="3558"/>
                </a:lnTo>
                <a:lnTo>
                  <a:pt x="9098" y="3668"/>
                </a:lnTo>
                <a:lnTo>
                  <a:pt x="9208" y="3815"/>
                </a:lnTo>
                <a:lnTo>
                  <a:pt x="9245" y="3852"/>
                </a:lnTo>
                <a:lnTo>
                  <a:pt x="9281" y="3889"/>
                </a:lnTo>
                <a:lnTo>
                  <a:pt x="9318" y="3852"/>
                </a:lnTo>
                <a:lnTo>
                  <a:pt x="9391" y="3742"/>
                </a:lnTo>
                <a:lnTo>
                  <a:pt x="9465" y="3632"/>
                </a:lnTo>
                <a:lnTo>
                  <a:pt x="9538" y="3558"/>
                </a:lnTo>
                <a:lnTo>
                  <a:pt x="9758" y="3632"/>
                </a:lnTo>
                <a:lnTo>
                  <a:pt x="9612" y="3815"/>
                </a:lnTo>
                <a:lnTo>
                  <a:pt x="9501" y="3999"/>
                </a:lnTo>
                <a:lnTo>
                  <a:pt x="9465" y="4072"/>
                </a:lnTo>
                <a:lnTo>
                  <a:pt x="9465" y="4182"/>
                </a:lnTo>
                <a:lnTo>
                  <a:pt x="9575" y="4182"/>
                </a:lnTo>
                <a:lnTo>
                  <a:pt x="9648" y="4145"/>
                </a:lnTo>
                <a:lnTo>
                  <a:pt x="9795" y="4035"/>
                </a:lnTo>
                <a:lnTo>
                  <a:pt x="10052" y="3815"/>
                </a:lnTo>
                <a:lnTo>
                  <a:pt x="10308" y="3962"/>
                </a:lnTo>
                <a:lnTo>
                  <a:pt x="10235" y="4035"/>
                </a:lnTo>
                <a:lnTo>
                  <a:pt x="9978" y="4365"/>
                </a:lnTo>
                <a:lnTo>
                  <a:pt x="9868" y="4512"/>
                </a:lnTo>
                <a:lnTo>
                  <a:pt x="9795" y="4696"/>
                </a:lnTo>
                <a:lnTo>
                  <a:pt x="9795" y="4732"/>
                </a:lnTo>
                <a:lnTo>
                  <a:pt x="9832" y="4732"/>
                </a:lnTo>
                <a:lnTo>
                  <a:pt x="10015" y="4659"/>
                </a:lnTo>
                <a:lnTo>
                  <a:pt x="10198" y="4549"/>
                </a:lnTo>
                <a:lnTo>
                  <a:pt x="10492" y="4329"/>
                </a:lnTo>
                <a:lnTo>
                  <a:pt x="10639" y="4182"/>
                </a:lnTo>
                <a:lnTo>
                  <a:pt x="10822" y="4292"/>
                </a:lnTo>
                <a:lnTo>
                  <a:pt x="10565" y="4549"/>
                </a:lnTo>
                <a:lnTo>
                  <a:pt x="10272" y="4879"/>
                </a:lnTo>
                <a:lnTo>
                  <a:pt x="10052" y="5209"/>
                </a:lnTo>
                <a:lnTo>
                  <a:pt x="9942" y="5246"/>
                </a:lnTo>
                <a:lnTo>
                  <a:pt x="9648" y="5392"/>
                </a:lnTo>
                <a:lnTo>
                  <a:pt x="9391" y="5539"/>
                </a:lnTo>
                <a:lnTo>
                  <a:pt x="9281" y="5539"/>
                </a:lnTo>
                <a:lnTo>
                  <a:pt x="9135" y="5576"/>
                </a:lnTo>
                <a:lnTo>
                  <a:pt x="8805" y="5759"/>
                </a:lnTo>
                <a:lnTo>
                  <a:pt x="8548" y="5979"/>
                </a:lnTo>
                <a:lnTo>
                  <a:pt x="8364" y="6089"/>
                </a:lnTo>
                <a:lnTo>
                  <a:pt x="8071" y="6346"/>
                </a:lnTo>
                <a:lnTo>
                  <a:pt x="7924" y="6566"/>
                </a:lnTo>
                <a:lnTo>
                  <a:pt x="7741" y="6750"/>
                </a:lnTo>
                <a:lnTo>
                  <a:pt x="7631" y="6970"/>
                </a:lnTo>
                <a:lnTo>
                  <a:pt x="7594" y="7153"/>
                </a:lnTo>
                <a:lnTo>
                  <a:pt x="7631" y="7227"/>
                </a:lnTo>
                <a:lnTo>
                  <a:pt x="7667" y="7300"/>
                </a:lnTo>
                <a:lnTo>
                  <a:pt x="7741" y="7373"/>
                </a:lnTo>
                <a:lnTo>
                  <a:pt x="7851" y="7410"/>
                </a:lnTo>
                <a:lnTo>
                  <a:pt x="7998" y="7410"/>
                </a:lnTo>
                <a:lnTo>
                  <a:pt x="8144" y="7337"/>
                </a:lnTo>
                <a:lnTo>
                  <a:pt x="8401" y="7190"/>
                </a:lnTo>
                <a:lnTo>
                  <a:pt x="8548" y="7153"/>
                </a:lnTo>
                <a:lnTo>
                  <a:pt x="8731" y="7227"/>
                </a:lnTo>
                <a:lnTo>
                  <a:pt x="8805" y="7263"/>
                </a:lnTo>
                <a:lnTo>
                  <a:pt x="8878" y="7337"/>
                </a:lnTo>
                <a:lnTo>
                  <a:pt x="8915" y="7410"/>
                </a:lnTo>
                <a:lnTo>
                  <a:pt x="8915" y="7483"/>
                </a:lnTo>
                <a:lnTo>
                  <a:pt x="8841" y="7593"/>
                </a:lnTo>
                <a:lnTo>
                  <a:pt x="8731" y="7740"/>
                </a:lnTo>
                <a:lnTo>
                  <a:pt x="8584" y="7850"/>
                </a:lnTo>
                <a:lnTo>
                  <a:pt x="8401" y="7960"/>
                </a:lnTo>
                <a:lnTo>
                  <a:pt x="8144" y="8070"/>
                </a:lnTo>
                <a:lnTo>
                  <a:pt x="7961" y="8144"/>
                </a:lnTo>
                <a:lnTo>
                  <a:pt x="7741" y="8254"/>
                </a:lnTo>
                <a:lnTo>
                  <a:pt x="7557" y="8400"/>
                </a:lnTo>
                <a:lnTo>
                  <a:pt x="7521" y="8474"/>
                </a:lnTo>
                <a:lnTo>
                  <a:pt x="7484" y="8584"/>
                </a:lnTo>
                <a:lnTo>
                  <a:pt x="7447" y="8767"/>
                </a:lnTo>
                <a:lnTo>
                  <a:pt x="7521" y="8914"/>
                </a:lnTo>
                <a:lnTo>
                  <a:pt x="7631" y="9061"/>
                </a:lnTo>
                <a:lnTo>
                  <a:pt x="7777" y="9134"/>
                </a:lnTo>
                <a:lnTo>
                  <a:pt x="7887" y="9171"/>
                </a:lnTo>
                <a:lnTo>
                  <a:pt x="8034" y="9207"/>
                </a:lnTo>
                <a:lnTo>
                  <a:pt x="8254" y="9134"/>
                </a:lnTo>
                <a:lnTo>
                  <a:pt x="8694" y="8951"/>
                </a:lnTo>
                <a:lnTo>
                  <a:pt x="9208" y="8951"/>
                </a:lnTo>
                <a:lnTo>
                  <a:pt x="9391" y="8877"/>
                </a:lnTo>
                <a:lnTo>
                  <a:pt x="9575" y="8767"/>
                </a:lnTo>
                <a:lnTo>
                  <a:pt x="9685" y="8657"/>
                </a:lnTo>
                <a:lnTo>
                  <a:pt x="9795" y="8547"/>
                </a:lnTo>
                <a:lnTo>
                  <a:pt x="9905" y="8547"/>
                </a:lnTo>
                <a:lnTo>
                  <a:pt x="10052" y="8584"/>
                </a:lnTo>
                <a:lnTo>
                  <a:pt x="10088" y="8620"/>
                </a:lnTo>
                <a:lnTo>
                  <a:pt x="10125" y="8620"/>
                </a:lnTo>
                <a:lnTo>
                  <a:pt x="10198" y="8657"/>
                </a:lnTo>
                <a:lnTo>
                  <a:pt x="10382" y="8804"/>
                </a:lnTo>
                <a:lnTo>
                  <a:pt x="10565" y="8987"/>
                </a:lnTo>
                <a:lnTo>
                  <a:pt x="11115" y="9648"/>
                </a:lnTo>
                <a:lnTo>
                  <a:pt x="10382" y="9391"/>
                </a:lnTo>
                <a:lnTo>
                  <a:pt x="10015" y="9281"/>
                </a:lnTo>
                <a:lnTo>
                  <a:pt x="9648" y="9171"/>
                </a:lnTo>
                <a:lnTo>
                  <a:pt x="9612" y="9207"/>
                </a:lnTo>
                <a:lnTo>
                  <a:pt x="9281" y="9171"/>
                </a:lnTo>
                <a:lnTo>
                  <a:pt x="8951" y="9207"/>
                </a:lnTo>
                <a:lnTo>
                  <a:pt x="8621" y="9281"/>
                </a:lnTo>
                <a:lnTo>
                  <a:pt x="8328" y="9391"/>
                </a:lnTo>
                <a:lnTo>
                  <a:pt x="8291" y="9427"/>
                </a:lnTo>
                <a:lnTo>
                  <a:pt x="8144" y="9427"/>
                </a:lnTo>
                <a:lnTo>
                  <a:pt x="7631" y="9537"/>
                </a:lnTo>
                <a:lnTo>
                  <a:pt x="7117" y="9648"/>
                </a:lnTo>
                <a:lnTo>
                  <a:pt x="6934" y="9684"/>
                </a:lnTo>
                <a:lnTo>
                  <a:pt x="6787" y="9794"/>
                </a:lnTo>
                <a:lnTo>
                  <a:pt x="6677" y="9904"/>
                </a:lnTo>
                <a:lnTo>
                  <a:pt x="6567" y="10088"/>
                </a:lnTo>
                <a:lnTo>
                  <a:pt x="6494" y="10271"/>
                </a:lnTo>
                <a:lnTo>
                  <a:pt x="6494" y="10455"/>
                </a:lnTo>
                <a:lnTo>
                  <a:pt x="6494" y="10601"/>
                </a:lnTo>
                <a:lnTo>
                  <a:pt x="6530" y="10785"/>
                </a:lnTo>
                <a:lnTo>
                  <a:pt x="6604" y="10968"/>
                </a:lnTo>
                <a:lnTo>
                  <a:pt x="6714" y="11115"/>
                </a:lnTo>
                <a:lnTo>
                  <a:pt x="6824" y="11225"/>
                </a:lnTo>
                <a:lnTo>
                  <a:pt x="6970" y="11335"/>
                </a:lnTo>
                <a:lnTo>
                  <a:pt x="7117" y="11408"/>
                </a:lnTo>
                <a:lnTo>
                  <a:pt x="7301" y="11445"/>
                </a:lnTo>
                <a:lnTo>
                  <a:pt x="7484" y="11482"/>
                </a:lnTo>
                <a:lnTo>
                  <a:pt x="7777" y="11482"/>
                </a:lnTo>
                <a:lnTo>
                  <a:pt x="7851" y="11555"/>
                </a:lnTo>
                <a:lnTo>
                  <a:pt x="7924" y="11665"/>
                </a:lnTo>
                <a:lnTo>
                  <a:pt x="7961" y="11812"/>
                </a:lnTo>
                <a:lnTo>
                  <a:pt x="8034" y="12105"/>
                </a:lnTo>
                <a:lnTo>
                  <a:pt x="8071" y="12362"/>
                </a:lnTo>
                <a:lnTo>
                  <a:pt x="8108" y="12509"/>
                </a:lnTo>
                <a:lnTo>
                  <a:pt x="7851" y="12435"/>
                </a:lnTo>
                <a:lnTo>
                  <a:pt x="7631" y="12399"/>
                </a:lnTo>
                <a:lnTo>
                  <a:pt x="7557" y="12362"/>
                </a:lnTo>
                <a:lnTo>
                  <a:pt x="7521" y="12215"/>
                </a:lnTo>
                <a:lnTo>
                  <a:pt x="7521" y="12179"/>
                </a:lnTo>
                <a:lnTo>
                  <a:pt x="7447" y="12179"/>
                </a:lnTo>
                <a:lnTo>
                  <a:pt x="7447" y="12215"/>
                </a:lnTo>
                <a:lnTo>
                  <a:pt x="7411" y="12472"/>
                </a:lnTo>
                <a:lnTo>
                  <a:pt x="7411" y="12509"/>
                </a:lnTo>
                <a:lnTo>
                  <a:pt x="7447" y="12545"/>
                </a:lnTo>
                <a:lnTo>
                  <a:pt x="7851" y="12729"/>
                </a:lnTo>
                <a:lnTo>
                  <a:pt x="8254" y="12949"/>
                </a:lnTo>
                <a:lnTo>
                  <a:pt x="8438" y="13316"/>
                </a:lnTo>
                <a:lnTo>
                  <a:pt x="8474" y="13389"/>
                </a:lnTo>
                <a:lnTo>
                  <a:pt x="8548" y="13426"/>
                </a:lnTo>
                <a:lnTo>
                  <a:pt x="8621" y="13426"/>
                </a:lnTo>
                <a:lnTo>
                  <a:pt x="8694" y="13389"/>
                </a:lnTo>
                <a:lnTo>
                  <a:pt x="8841" y="13279"/>
                </a:lnTo>
                <a:lnTo>
                  <a:pt x="9428" y="13609"/>
                </a:lnTo>
                <a:lnTo>
                  <a:pt x="9281" y="13609"/>
                </a:lnTo>
                <a:lnTo>
                  <a:pt x="8548" y="13536"/>
                </a:lnTo>
                <a:lnTo>
                  <a:pt x="7851" y="13536"/>
                </a:lnTo>
                <a:lnTo>
                  <a:pt x="7374" y="13206"/>
                </a:lnTo>
                <a:lnTo>
                  <a:pt x="6860" y="12912"/>
                </a:lnTo>
                <a:lnTo>
                  <a:pt x="6824" y="12876"/>
                </a:lnTo>
                <a:lnTo>
                  <a:pt x="6750" y="12912"/>
                </a:lnTo>
                <a:lnTo>
                  <a:pt x="6750" y="12949"/>
                </a:lnTo>
                <a:lnTo>
                  <a:pt x="6750" y="13022"/>
                </a:lnTo>
                <a:lnTo>
                  <a:pt x="6970" y="13316"/>
                </a:lnTo>
                <a:lnTo>
                  <a:pt x="7227" y="13572"/>
                </a:lnTo>
                <a:lnTo>
                  <a:pt x="6897" y="13609"/>
                </a:lnTo>
                <a:lnTo>
                  <a:pt x="6567" y="13646"/>
                </a:lnTo>
                <a:lnTo>
                  <a:pt x="6310" y="13426"/>
                </a:lnTo>
                <a:lnTo>
                  <a:pt x="6090" y="13169"/>
                </a:lnTo>
                <a:lnTo>
                  <a:pt x="6017" y="13169"/>
                </a:lnTo>
                <a:lnTo>
                  <a:pt x="5943" y="13242"/>
                </a:lnTo>
                <a:lnTo>
                  <a:pt x="5907" y="13389"/>
                </a:lnTo>
                <a:lnTo>
                  <a:pt x="5943" y="13499"/>
                </a:lnTo>
                <a:lnTo>
                  <a:pt x="5980" y="13646"/>
                </a:lnTo>
                <a:lnTo>
                  <a:pt x="6090" y="13756"/>
                </a:lnTo>
                <a:lnTo>
                  <a:pt x="5760" y="13829"/>
                </a:lnTo>
                <a:lnTo>
                  <a:pt x="5430" y="13939"/>
                </a:lnTo>
                <a:lnTo>
                  <a:pt x="5393" y="13903"/>
                </a:lnTo>
                <a:lnTo>
                  <a:pt x="5173" y="13682"/>
                </a:lnTo>
                <a:lnTo>
                  <a:pt x="5026" y="13609"/>
                </a:lnTo>
                <a:lnTo>
                  <a:pt x="4916" y="13572"/>
                </a:lnTo>
                <a:lnTo>
                  <a:pt x="4880" y="13572"/>
                </a:lnTo>
                <a:lnTo>
                  <a:pt x="4880" y="13609"/>
                </a:lnTo>
                <a:lnTo>
                  <a:pt x="4880" y="13682"/>
                </a:lnTo>
                <a:lnTo>
                  <a:pt x="4916" y="13793"/>
                </a:lnTo>
                <a:lnTo>
                  <a:pt x="4990" y="13939"/>
                </a:lnTo>
                <a:lnTo>
                  <a:pt x="5100" y="14086"/>
                </a:lnTo>
                <a:lnTo>
                  <a:pt x="5136" y="14086"/>
                </a:lnTo>
                <a:lnTo>
                  <a:pt x="4843" y="14306"/>
                </a:lnTo>
                <a:lnTo>
                  <a:pt x="4623" y="14269"/>
                </a:lnTo>
                <a:lnTo>
                  <a:pt x="4109" y="14196"/>
                </a:lnTo>
                <a:lnTo>
                  <a:pt x="3853" y="14159"/>
                </a:lnTo>
                <a:lnTo>
                  <a:pt x="3596" y="14086"/>
                </a:lnTo>
                <a:lnTo>
                  <a:pt x="3669" y="14013"/>
                </a:lnTo>
                <a:lnTo>
                  <a:pt x="3706" y="13903"/>
                </a:lnTo>
                <a:lnTo>
                  <a:pt x="3706" y="13829"/>
                </a:lnTo>
                <a:lnTo>
                  <a:pt x="3669" y="13719"/>
                </a:lnTo>
                <a:lnTo>
                  <a:pt x="3632" y="13646"/>
                </a:lnTo>
                <a:lnTo>
                  <a:pt x="3559" y="13609"/>
                </a:lnTo>
                <a:lnTo>
                  <a:pt x="3632" y="13242"/>
                </a:lnTo>
                <a:lnTo>
                  <a:pt x="3742" y="12876"/>
                </a:lnTo>
                <a:lnTo>
                  <a:pt x="3889" y="12509"/>
                </a:lnTo>
                <a:lnTo>
                  <a:pt x="4073" y="12179"/>
                </a:lnTo>
                <a:lnTo>
                  <a:pt x="4293" y="11848"/>
                </a:lnTo>
                <a:lnTo>
                  <a:pt x="4549" y="11555"/>
                </a:lnTo>
                <a:lnTo>
                  <a:pt x="4843" y="11298"/>
                </a:lnTo>
                <a:lnTo>
                  <a:pt x="5173" y="11115"/>
                </a:lnTo>
                <a:lnTo>
                  <a:pt x="5246" y="11041"/>
                </a:lnTo>
                <a:lnTo>
                  <a:pt x="5283" y="10931"/>
                </a:lnTo>
                <a:lnTo>
                  <a:pt x="5283" y="10858"/>
                </a:lnTo>
                <a:lnTo>
                  <a:pt x="5210" y="10785"/>
                </a:lnTo>
                <a:lnTo>
                  <a:pt x="4770" y="10234"/>
                </a:lnTo>
                <a:lnTo>
                  <a:pt x="4549" y="9978"/>
                </a:lnTo>
                <a:lnTo>
                  <a:pt x="4293" y="9758"/>
                </a:lnTo>
                <a:lnTo>
                  <a:pt x="3999" y="9574"/>
                </a:lnTo>
                <a:lnTo>
                  <a:pt x="3706" y="9427"/>
                </a:lnTo>
                <a:lnTo>
                  <a:pt x="3376" y="9317"/>
                </a:lnTo>
                <a:lnTo>
                  <a:pt x="3046" y="9281"/>
                </a:lnTo>
                <a:lnTo>
                  <a:pt x="3046" y="8877"/>
                </a:lnTo>
                <a:lnTo>
                  <a:pt x="3119" y="8510"/>
                </a:lnTo>
                <a:lnTo>
                  <a:pt x="3266" y="8180"/>
                </a:lnTo>
                <a:lnTo>
                  <a:pt x="3486" y="7887"/>
                </a:lnTo>
                <a:lnTo>
                  <a:pt x="3632" y="7740"/>
                </a:lnTo>
                <a:lnTo>
                  <a:pt x="3816" y="7593"/>
                </a:lnTo>
                <a:lnTo>
                  <a:pt x="3889" y="7557"/>
                </a:lnTo>
                <a:lnTo>
                  <a:pt x="3963" y="7557"/>
                </a:lnTo>
                <a:lnTo>
                  <a:pt x="4036" y="7593"/>
                </a:lnTo>
                <a:lnTo>
                  <a:pt x="4109" y="7630"/>
                </a:lnTo>
                <a:lnTo>
                  <a:pt x="4219" y="7740"/>
                </a:lnTo>
                <a:lnTo>
                  <a:pt x="4329" y="7887"/>
                </a:lnTo>
                <a:lnTo>
                  <a:pt x="4916" y="8657"/>
                </a:lnTo>
                <a:lnTo>
                  <a:pt x="5026" y="8730"/>
                </a:lnTo>
                <a:lnTo>
                  <a:pt x="5136" y="8767"/>
                </a:lnTo>
                <a:lnTo>
                  <a:pt x="5210" y="8730"/>
                </a:lnTo>
                <a:lnTo>
                  <a:pt x="5246" y="8694"/>
                </a:lnTo>
                <a:lnTo>
                  <a:pt x="5283" y="8620"/>
                </a:lnTo>
                <a:lnTo>
                  <a:pt x="5283" y="8547"/>
                </a:lnTo>
                <a:lnTo>
                  <a:pt x="5136" y="7006"/>
                </a:lnTo>
                <a:lnTo>
                  <a:pt x="5100" y="6823"/>
                </a:lnTo>
                <a:lnTo>
                  <a:pt x="4990" y="6640"/>
                </a:lnTo>
                <a:lnTo>
                  <a:pt x="4880" y="6493"/>
                </a:lnTo>
                <a:lnTo>
                  <a:pt x="4660" y="6456"/>
                </a:lnTo>
                <a:lnTo>
                  <a:pt x="4733" y="6420"/>
                </a:lnTo>
                <a:lnTo>
                  <a:pt x="4843" y="6346"/>
                </a:lnTo>
                <a:lnTo>
                  <a:pt x="5026" y="6199"/>
                </a:lnTo>
                <a:lnTo>
                  <a:pt x="5430" y="6016"/>
                </a:lnTo>
                <a:lnTo>
                  <a:pt x="5613" y="5943"/>
                </a:lnTo>
                <a:lnTo>
                  <a:pt x="5760" y="5796"/>
                </a:lnTo>
                <a:lnTo>
                  <a:pt x="5870" y="5649"/>
                </a:lnTo>
                <a:lnTo>
                  <a:pt x="5980" y="5466"/>
                </a:lnTo>
                <a:lnTo>
                  <a:pt x="5980" y="5392"/>
                </a:lnTo>
                <a:lnTo>
                  <a:pt x="5943" y="5319"/>
                </a:lnTo>
                <a:lnTo>
                  <a:pt x="5907" y="5246"/>
                </a:lnTo>
                <a:lnTo>
                  <a:pt x="5833" y="5209"/>
                </a:lnTo>
                <a:lnTo>
                  <a:pt x="4990" y="5099"/>
                </a:lnTo>
                <a:lnTo>
                  <a:pt x="4109" y="4989"/>
                </a:lnTo>
                <a:lnTo>
                  <a:pt x="3742" y="4989"/>
                </a:lnTo>
                <a:lnTo>
                  <a:pt x="3302" y="4952"/>
                </a:lnTo>
                <a:lnTo>
                  <a:pt x="2899" y="4989"/>
                </a:lnTo>
                <a:lnTo>
                  <a:pt x="2715" y="5026"/>
                </a:lnTo>
                <a:lnTo>
                  <a:pt x="2532" y="5099"/>
                </a:lnTo>
                <a:lnTo>
                  <a:pt x="2495" y="5136"/>
                </a:lnTo>
                <a:lnTo>
                  <a:pt x="2532" y="5209"/>
                </a:lnTo>
                <a:lnTo>
                  <a:pt x="2165" y="5062"/>
                </a:lnTo>
                <a:lnTo>
                  <a:pt x="2459" y="4732"/>
                </a:lnTo>
                <a:lnTo>
                  <a:pt x="2752" y="4402"/>
                </a:lnTo>
                <a:lnTo>
                  <a:pt x="3082" y="4145"/>
                </a:lnTo>
                <a:lnTo>
                  <a:pt x="3449" y="3889"/>
                </a:lnTo>
                <a:lnTo>
                  <a:pt x="3816" y="3668"/>
                </a:lnTo>
                <a:lnTo>
                  <a:pt x="4219" y="3448"/>
                </a:lnTo>
                <a:lnTo>
                  <a:pt x="4623" y="3302"/>
                </a:lnTo>
                <a:lnTo>
                  <a:pt x="5026" y="3155"/>
                </a:lnTo>
                <a:lnTo>
                  <a:pt x="5467" y="3045"/>
                </a:lnTo>
                <a:lnTo>
                  <a:pt x="5907" y="2972"/>
                </a:lnTo>
                <a:lnTo>
                  <a:pt x="6310" y="2935"/>
                </a:lnTo>
                <a:close/>
                <a:moveTo>
                  <a:pt x="5393" y="14343"/>
                </a:moveTo>
                <a:lnTo>
                  <a:pt x="5430" y="14379"/>
                </a:lnTo>
                <a:lnTo>
                  <a:pt x="5356" y="14379"/>
                </a:lnTo>
                <a:lnTo>
                  <a:pt x="5393" y="14343"/>
                </a:lnTo>
                <a:close/>
                <a:moveTo>
                  <a:pt x="7704" y="13903"/>
                </a:moveTo>
                <a:lnTo>
                  <a:pt x="7961" y="14049"/>
                </a:lnTo>
                <a:lnTo>
                  <a:pt x="8291" y="14196"/>
                </a:lnTo>
                <a:lnTo>
                  <a:pt x="8584" y="14306"/>
                </a:lnTo>
                <a:lnTo>
                  <a:pt x="8181" y="14379"/>
                </a:lnTo>
                <a:lnTo>
                  <a:pt x="7741" y="14416"/>
                </a:lnTo>
                <a:lnTo>
                  <a:pt x="7704" y="14306"/>
                </a:lnTo>
                <a:lnTo>
                  <a:pt x="7631" y="14233"/>
                </a:lnTo>
                <a:lnTo>
                  <a:pt x="7264" y="14123"/>
                </a:lnTo>
                <a:lnTo>
                  <a:pt x="6970" y="13939"/>
                </a:lnTo>
                <a:lnTo>
                  <a:pt x="7521" y="13903"/>
                </a:lnTo>
                <a:close/>
                <a:moveTo>
                  <a:pt x="6420" y="14013"/>
                </a:moveTo>
                <a:lnTo>
                  <a:pt x="6567" y="14123"/>
                </a:lnTo>
                <a:lnTo>
                  <a:pt x="6787" y="14306"/>
                </a:lnTo>
                <a:lnTo>
                  <a:pt x="7007" y="14453"/>
                </a:lnTo>
                <a:lnTo>
                  <a:pt x="6053" y="14416"/>
                </a:lnTo>
                <a:lnTo>
                  <a:pt x="6053" y="14343"/>
                </a:lnTo>
                <a:lnTo>
                  <a:pt x="6053" y="14269"/>
                </a:lnTo>
                <a:lnTo>
                  <a:pt x="5980" y="14196"/>
                </a:lnTo>
                <a:lnTo>
                  <a:pt x="5907" y="14159"/>
                </a:lnTo>
                <a:lnTo>
                  <a:pt x="5870" y="14159"/>
                </a:lnTo>
                <a:lnTo>
                  <a:pt x="5980" y="14123"/>
                </a:lnTo>
                <a:lnTo>
                  <a:pt x="6420" y="14013"/>
                </a:lnTo>
                <a:close/>
                <a:moveTo>
                  <a:pt x="6824" y="2385"/>
                </a:moveTo>
                <a:lnTo>
                  <a:pt x="6750" y="2421"/>
                </a:lnTo>
                <a:lnTo>
                  <a:pt x="6677" y="2495"/>
                </a:lnTo>
                <a:lnTo>
                  <a:pt x="6127" y="2531"/>
                </a:lnTo>
                <a:lnTo>
                  <a:pt x="5540" y="2605"/>
                </a:lnTo>
                <a:lnTo>
                  <a:pt x="5026" y="2715"/>
                </a:lnTo>
                <a:lnTo>
                  <a:pt x="4476" y="2861"/>
                </a:lnTo>
                <a:lnTo>
                  <a:pt x="3926" y="3082"/>
                </a:lnTo>
                <a:lnTo>
                  <a:pt x="3376" y="3375"/>
                </a:lnTo>
                <a:lnTo>
                  <a:pt x="2899" y="3705"/>
                </a:lnTo>
                <a:lnTo>
                  <a:pt x="2459" y="4109"/>
                </a:lnTo>
                <a:lnTo>
                  <a:pt x="2018" y="4512"/>
                </a:lnTo>
                <a:lnTo>
                  <a:pt x="1652" y="4989"/>
                </a:lnTo>
                <a:lnTo>
                  <a:pt x="1321" y="5466"/>
                </a:lnTo>
                <a:lnTo>
                  <a:pt x="1065" y="6016"/>
                </a:lnTo>
                <a:lnTo>
                  <a:pt x="735" y="6713"/>
                </a:lnTo>
                <a:lnTo>
                  <a:pt x="478" y="7447"/>
                </a:lnTo>
                <a:lnTo>
                  <a:pt x="221" y="8180"/>
                </a:lnTo>
                <a:lnTo>
                  <a:pt x="74" y="8914"/>
                </a:lnTo>
                <a:lnTo>
                  <a:pt x="38" y="9244"/>
                </a:lnTo>
                <a:lnTo>
                  <a:pt x="1" y="9611"/>
                </a:lnTo>
                <a:lnTo>
                  <a:pt x="38" y="9941"/>
                </a:lnTo>
                <a:lnTo>
                  <a:pt x="74" y="10271"/>
                </a:lnTo>
                <a:lnTo>
                  <a:pt x="148" y="10601"/>
                </a:lnTo>
                <a:lnTo>
                  <a:pt x="258" y="10931"/>
                </a:lnTo>
                <a:lnTo>
                  <a:pt x="368" y="11262"/>
                </a:lnTo>
                <a:lnTo>
                  <a:pt x="514" y="11555"/>
                </a:lnTo>
                <a:lnTo>
                  <a:pt x="881" y="12142"/>
                </a:lnTo>
                <a:lnTo>
                  <a:pt x="1285" y="12692"/>
                </a:lnTo>
                <a:lnTo>
                  <a:pt x="1725" y="13206"/>
                </a:lnTo>
                <a:lnTo>
                  <a:pt x="2202" y="13719"/>
                </a:lnTo>
                <a:lnTo>
                  <a:pt x="2459" y="13976"/>
                </a:lnTo>
                <a:lnTo>
                  <a:pt x="2752" y="14233"/>
                </a:lnTo>
                <a:lnTo>
                  <a:pt x="2825" y="14343"/>
                </a:lnTo>
                <a:lnTo>
                  <a:pt x="2899" y="14416"/>
                </a:lnTo>
                <a:lnTo>
                  <a:pt x="3009" y="14453"/>
                </a:lnTo>
                <a:lnTo>
                  <a:pt x="3119" y="14453"/>
                </a:lnTo>
                <a:lnTo>
                  <a:pt x="3192" y="14526"/>
                </a:lnTo>
                <a:lnTo>
                  <a:pt x="3559" y="14636"/>
                </a:lnTo>
                <a:lnTo>
                  <a:pt x="3889" y="14746"/>
                </a:lnTo>
                <a:lnTo>
                  <a:pt x="4623" y="14820"/>
                </a:lnTo>
                <a:lnTo>
                  <a:pt x="6017" y="14966"/>
                </a:lnTo>
                <a:lnTo>
                  <a:pt x="6714" y="15003"/>
                </a:lnTo>
                <a:lnTo>
                  <a:pt x="7411" y="15003"/>
                </a:lnTo>
                <a:lnTo>
                  <a:pt x="8108" y="14930"/>
                </a:lnTo>
                <a:lnTo>
                  <a:pt x="8768" y="14783"/>
                </a:lnTo>
                <a:lnTo>
                  <a:pt x="9465" y="14600"/>
                </a:lnTo>
                <a:lnTo>
                  <a:pt x="9758" y="14453"/>
                </a:lnTo>
                <a:lnTo>
                  <a:pt x="10088" y="14306"/>
                </a:lnTo>
                <a:lnTo>
                  <a:pt x="10382" y="14159"/>
                </a:lnTo>
                <a:lnTo>
                  <a:pt x="10675" y="13976"/>
                </a:lnTo>
                <a:lnTo>
                  <a:pt x="11152" y="13536"/>
                </a:lnTo>
                <a:lnTo>
                  <a:pt x="11629" y="13059"/>
                </a:lnTo>
                <a:lnTo>
                  <a:pt x="12033" y="12509"/>
                </a:lnTo>
                <a:lnTo>
                  <a:pt x="12399" y="11958"/>
                </a:lnTo>
                <a:lnTo>
                  <a:pt x="12729" y="11372"/>
                </a:lnTo>
                <a:lnTo>
                  <a:pt x="12986" y="10748"/>
                </a:lnTo>
                <a:lnTo>
                  <a:pt x="13243" y="10161"/>
                </a:lnTo>
                <a:lnTo>
                  <a:pt x="13426" y="9464"/>
                </a:lnTo>
                <a:lnTo>
                  <a:pt x="13500" y="9097"/>
                </a:lnTo>
                <a:lnTo>
                  <a:pt x="13573" y="8730"/>
                </a:lnTo>
                <a:lnTo>
                  <a:pt x="13573" y="8400"/>
                </a:lnTo>
                <a:lnTo>
                  <a:pt x="13573" y="8034"/>
                </a:lnTo>
                <a:lnTo>
                  <a:pt x="13573" y="7667"/>
                </a:lnTo>
                <a:lnTo>
                  <a:pt x="13500" y="7300"/>
                </a:lnTo>
                <a:lnTo>
                  <a:pt x="13426" y="6970"/>
                </a:lnTo>
                <a:lnTo>
                  <a:pt x="13353" y="6640"/>
                </a:lnTo>
                <a:lnTo>
                  <a:pt x="13206" y="6346"/>
                </a:lnTo>
                <a:lnTo>
                  <a:pt x="13060" y="6053"/>
                </a:lnTo>
                <a:lnTo>
                  <a:pt x="12693" y="5466"/>
                </a:lnTo>
                <a:lnTo>
                  <a:pt x="12289" y="4916"/>
                </a:lnTo>
                <a:lnTo>
                  <a:pt x="11849" y="4475"/>
                </a:lnTo>
                <a:lnTo>
                  <a:pt x="11372" y="4035"/>
                </a:lnTo>
                <a:lnTo>
                  <a:pt x="10895" y="3668"/>
                </a:lnTo>
                <a:lnTo>
                  <a:pt x="10345" y="3338"/>
                </a:lnTo>
                <a:lnTo>
                  <a:pt x="9795" y="3045"/>
                </a:lnTo>
                <a:lnTo>
                  <a:pt x="9208" y="2788"/>
                </a:lnTo>
                <a:lnTo>
                  <a:pt x="8584" y="2605"/>
                </a:lnTo>
                <a:lnTo>
                  <a:pt x="7998" y="2458"/>
                </a:lnTo>
                <a:lnTo>
                  <a:pt x="7447" y="2385"/>
                </a:lnTo>
                <a:close/>
              </a:path>
            </a:pathLst>
          </a:custGeom>
          <a:solidFill>
            <a:srgbClr val="A4C2F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A4C2F4"/>
              </a:solidFill>
              <a:latin typeface="Arial"/>
              <a:ea typeface="Arial"/>
              <a:cs typeface="Arial"/>
              <a:sym typeface="Arial"/>
            </a:endParaRPr>
          </a:p>
        </p:txBody>
      </p:sp>
      <p:sp>
        <p:nvSpPr>
          <p:cNvPr id="987" name="Google Shape;987;p43"/>
          <p:cNvSpPr/>
          <p:nvPr/>
        </p:nvSpPr>
        <p:spPr>
          <a:xfrm>
            <a:off x="-8" y="1013366"/>
            <a:ext cx="372518" cy="384998"/>
          </a:xfrm>
          <a:custGeom>
            <a:avLst/>
            <a:gdLst/>
            <a:ahLst/>
            <a:cxnLst/>
            <a:rect l="l" t="t" r="r" b="b"/>
            <a:pathLst>
              <a:path w="13133" h="13573" extrusionOk="0">
                <a:moveTo>
                  <a:pt x="2714" y="1798"/>
                </a:moveTo>
                <a:lnTo>
                  <a:pt x="2971" y="1908"/>
                </a:lnTo>
                <a:lnTo>
                  <a:pt x="3118" y="2018"/>
                </a:lnTo>
                <a:lnTo>
                  <a:pt x="3265" y="2128"/>
                </a:lnTo>
                <a:lnTo>
                  <a:pt x="3411" y="2311"/>
                </a:lnTo>
                <a:lnTo>
                  <a:pt x="3485" y="2458"/>
                </a:lnTo>
                <a:lnTo>
                  <a:pt x="3375" y="2458"/>
                </a:lnTo>
                <a:lnTo>
                  <a:pt x="3301" y="2495"/>
                </a:lnTo>
                <a:lnTo>
                  <a:pt x="3265" y="2568"/>
                </a:lnTo>
                <a:lnTo>
                  <a:pt x="3228" y="2605"/>
                </a:lnTo>
                <a:lnTo>
                  <a:pt x="3155" y="2568"/>
                </a:lnTo>
                <a:lnTo>
                  <a:pt x="3008" y="2348"/>
                </a:lnTo>
                <a:lnTo>
                  <a:pt x="2825" y="1981"/>
                </a:lnTo>
                <a:lnTo>
                  <a:pt x="2714" y="1798"/>
                </a:lnTo>
                <a:close/>
                <a:moveTo>
                  <a:pt x="1908" y="2825"/>
                </a:moveTo>
                <a:lnTo>
                  <a:pt x="1797" y="2861"/>
                </a:lnTo>
                <a:lnTo>
                  <a:pt x="1761" y="2898"/>
                </a:lnTo>
                <a:lnTo>
                  <a:pt x="1687" y="2971"/>
                </a:lnTo>
                <a:lnTo>
                  <a:pt x="1687" y="3045"/>
                </a:lnTo>
                <a:lnTo>
                  <a:pt x="1687" y="3118"/>
                </a:lnTo>
                <a:lnTo>
                  <a:pt x="1724" y="3191"/>
                </a:lnTo>
                <a:lnTo>
                  <a:pt x="1797" y="3228"/>
                </a:lnTo>
                <a:lnTo>
                  <a:pt x="1944" y="3301"/>
                </a:lnTo>
                <a:lnTo>
                  <a:pt x="2054" y="3412"/>
                </a:lnTo>
                <a:lnTo>
                  <a:pt x="2164" y="3522"/>
                </a:lnTo>
                <a:lnTo>
                  <a:pt x="2201" y="3595"/>
                </a:lnTo>
                <a:lnTo>
                  <a:pt x="2274" y="3632"/>
                </a:lnTo>
                <a:lnTo>
                  <a:pt x="2384" y="3632"/>
                </a:lnTo>
                <a:lnTo>
                  <a:pt x="2458" y="3558"/>
                </a:lnTo>
                <a:lnTo>
                  <a:pt x="2494" y="3448"/>
                </a:lnTo>
                <a:lnTo>
                  <a:pt x="2494" y="3338"/>
                </a:lnTo>
                <a:lnTo>
                  <a:pt x="2421" y="3228"/>
                </a:lnTo>
                <a:lnTo>
                  <a:pt x="2348" y="3155"/>
                </a:lnTo>
                <a:lnTo>
                  <a:pt x="2164" y="2971"/>
                </a:lnTo>
                <a:lnTo>
                  <a:pt x="1981" y="2861"/>
                </a:lnTo>
                <a:lnTo>
                  <a:pt x="1908" y="2825"/>
                </a:lnTo>
                <a:close/>
                <a:moveTo>
                  <a:pt x="1137" y="2311"/>
                </a:moveTo>
                <a:lnTo>
                  <a:pt x="1614" y="2458"/>
                </a:lnTo>
                <a:lnTo>
                  <a:pt x="2054" y="2678"/>
                </a:lnTo>
                <a:lnTo>
                  <a:pt x="2201" y="2751"/>
                </a:lnTo>
                <a:lnTo>
                  <a:pt x="2348" y="2898"/>
                </a:lnTo>
                <a:lnTo>
                  <a:pt x="2458" y="3008"/>
                </a:lnTo>
                <a:lnTo>
                  <a:pt x="2531" y="3191"/>
                </a:lnTo>
                <a:lnTo>
                  <a:pt x="2568" y="3265"/>
                </a:lnTo>
                <a:lnTo>
                  <a:pt x="2568" y="3338"/>
                </a:lnTo>
                <a:lnTo>
                  <a:pt x="2531" y="3485"/>
                </a:lnTo>
                <a:lnTo>
                  <a:pt x="2384" y="3742"/>
                </a:lnTo>
                <a:lnTo>
                  <a:pt x="2274" y="3852"/>
                </a:lnTo>
                <a:lnTo>
                  <a:pt x="2164" y="3962"/>
                </a:lnTo>
                <a:lnTo>
                  <a:pt x="1834" y="3632"/>
                </a:lnTo>
                <a:lnTo>
                  <a:pt x="1541" y="3228"/>
                </a:lnTo>
                <a:lnTo>
                  <a:pt x="1321" y="2788"/>
                </a:lnTo>
                <a:lnTo>
                  <a:pt x="1137" y="2311"/>
                </a:lnTo>
                <a:close/>
                <a:moveTo>
                  <a:pt x="8804" y="514"/>
                </a:moveTo>
                <a:lnTo>
                  <a:pt x="8694" y="2531"/>
                </a:lnTo>
                <a:lnTo>
                  <a:pt x="8657" y="3632"/>
                </a:lnTo>
                <a:lnTo>
                  <a:pt x="8657" y="4549"/>
                </a:lnTo>
                <a:lnTo>
                  <a:pt x="7556" y="3778"/>
                </a:lnTo>
                <a:lnTo>
                  <a:pt x="7043" y="3375"/>
                </a:lnTo>
                <a:lnTo>
                  <a:pt x="6529" y="2971"/>
                </a:lnTo>
                <a:lnTo>
                  <a:pt x="6639" y="2788"/>
                </a:lnTo>
                <a:lnTo>
                  <a:pt x="6713" y="2678"/>
                </a:lnTo>
                <a:lnTo>
                  <a:pt x="7556" y="1798"/>
                </a:lnTo>
                <a:lnTo>
                  <a:pt x="8290" y="991"/>
                </a:lnTo>
                <a:lnTo>
                  <a:pt x="8510" y="734"/>
                </a:lnTo>
                <a:lnTo>
                  <a:pt x="8657" y="624"/>
                </a:lnTo>
                <a:lnTo>
                  <a:pt x="8804" y="514"/>
                </a:lnTo>
                <a:close/>
                <a:moveTo>
                  <a:pt x="660" y="4145"/>
                </a:moveTo>
                <a:lnTo>
                  <a:pt x="880" y="4219"/>
                </a:lnTo>
                <a:lnTo>
                  <a:pt x="1064" y="4255"/>
                </a:lnTo>
                <a:lnTo>
                  <a:pt x="1247" y="4329"/>
                </a:lnTo>
                <a:lnTo>
                  <a:pt x="1357" y="4439"/>
                </a:lnTo>
                <a:lnTo>
                  <a:pt x="1431" y="4585"/>
                </a:lnTo>
                <a:lnTo>
                  <a:pt x="1467" y="4659"/>
                </a:lnTo>
                <a:lnTo>
                  <a:pt x="1467" y="4732"/>
                </a:lnTo>
                <a:lnTo>
                  <a:pt x="1467" y="4805"/>
                </a:lnTo>
                <a:lnTo>
                  <a:pt x="1394" y="4842"/>
                </a:lnTo>
                <a:lnTo>
                  <a:pt x="1284" y="4805"/>
                </a:lnTo>
                <a:lnTo>
                  <a:pt x="1211" y="4769"/>
                </a:lnTo>
                <a:lnTo>
                  <a:pt x="990" y="4585"/>
                </a:lnTo>
                <a:lnTo>
                  <a:pt x="844" y="4402"/>
                </a:lnTo>
                <a:lnTo>
                  <a:pt x="660" y="4145"/>
                </a:lnTo>
                <a:close/>
                <a:moveTo>
                  <a:pt x="3962" y="2935"/>
                </a:moveTo>
                <a:lnTo>
                  <a:pt x="4218" y="3155"/>
                </a:lnTo>
                <a:lnTo>
                  <a:pt x="4035" y="3338"/>
                </a:lnTo>
                <a:lnTo>
                  <a:pt x="2641" y="4659"/>
                </a:lnTo>
                <a:lnTo>
                  <a:pt x="2311" y="5026"/>
                </a:lnTo>
                <a:lnTo>
                  <a:pt x="2054" y="5392"/>
                </a:lnTo>
                <a:lnTo>
                  <a:pt x="1797" y="5172"/>
                </a:lnTo>
                <a:lnTo>
                  <a:pt x="2971" y="4072"/>
                </a:lnTo>
                <a:lnTo>
                  <a:pt x="3485" y="3522"/>
                </a:lnTo>
                <a:lnTo>
                  <a:pt x="3742" y="3265"/>
                </a:lnTo>
                <a:lnTo>
                  <a:pt x="3962" y="2935"/>
                </a:lnTo>
                <a:close/>
                <a:moveTo>
                  <a:pt x="4989" y="5209"/>
                </a:moveTo>
                <a:lnTo>
                  <a:pt x="5356" y="5686"/>
                </a:lnTo>
                <a:lnTo>
                  <a:pt x="5686" y="6199"/>
                </a:lnTo>
                <a:lnTo>
                  <a:pt x="6199" y="7080"/>
                </a:lnTo>
                <a:lnTo>
                  <a:pt x="6199" y="7080"/>
                </a:lnTo>
                <a:lnTo>
                  <a:pt x="5282" y="6640"/>
                </a:lnTo>
                <a:lnTo>
                  <a:pt x="4365" y="6199"/>
                </a:lnTo>
                <a:lnTo>
                  <a:pt x="4512" y="5943"/>
                </a:lnTo>
                <a:lnTo>
                  <a:pt x="4989" y="5209"/>
                </a:lnTo>
                <a:close/>
                <a:moveTo>
                  <a:pt x="4879" y="4695"/>
                </a:moveTo>
                <a:lnTo>
                  <a:pt x="4805" y="4805"/>
                </a:lnTo>
                <a:lnTo>
                  <a:pt x="4218" y="5649"/>
                </a:lnTo>
                <a:lnTo>
                  <a:pt x="3962" y="6053"/>
                </a:lnTo>
                <a:lnTo>
                  <a:pt x="3852" y="6053"/>
                </a:lnTo>
                <a:lnTo>
                  <a:pt x="3778" y="6126"/>
                </a:lnTo>
                <a:lnTo>
                  <a:pt x="3742" y="6199"/>
                </a:lnTo>
                <a:lnTo>
                  <a:pt x="3705" y="6273"/>
                </a:lnTo>
                <a:lnTo>
                  <a:pt x="3742" y="6346"/>
                </a:lnTo>
                <a:lnTo>
                  <a:pt x="3778" y="6493"/>
                </a:lnTo>
                <a:lnTo>
                  <a:pt x="3852" y="6529"/>
                </a:lnTo>
                <a:lnTo>
                  <a:pt x="3925" y="6566"/>
                </a:lnTo>
                <a:lnTo>
                  <a:pt x="3998" y="6566"/>
                </a:lnTo>
                <a:lnTo>
                  <a:pt x="5172" y="7080"/>
                </a:lnTo>
                <a:lnTo>
                  <a:pt x="5722" y="7336"/>
                </a:lnTo>
                <a:lnTo>
                  <a:pt x="6053" y="7447"/>
                </a:lnTo>
                <a:lnTo>
                  <a:pt x="6346" y="7483"/>
                </a:lnTo>
                <a:lnTo>
                  <a:pt x="6419" y="7483"/>
                </a:lnTo>
                <a:lnTo>
                  <a:pt x="6493" y="7447"/>
                </a:lnTo>
                <a:lnTo>
                  <a:pt x="6529" y="7483"/>
                </a:lnTo>
                <a:lnTo>
                  <a:pt x="6603" y="7483"/>
                </a:lnTo>
                <a:lnTo>
                  <a:pt x="6639" y="7447"/>
                </a:lnTo>
                <a:lnTo>
                  <a:pt x="6639" y="7410"/>
                </a:lnTo>
                <a:lnTo>
                  <a:pt x="6566" y="7080"/>
                </a:lnTo>
                <a:lnTo>
                  <a:pt x="6456" y="6750"/>
                </a:lnTo>
                <a:lnTo>
                  <a:pt x="6273" y="6419"/>
                </a:lnTo>
                <a:lnTo>
                  <a:pt x="6089" y="6089"/>
                </a:lnTo>
                <a:lnTo>
                  <a:pt x="5649" y="5429"/>
                </a:lnTo>
                <a:lnTo>
                  <a:pt x="5135" y="4769"/>
                </a:lnTo>
                <a:lnTo>
                  <a:pt x="5062" y="4695"/>
                </a:lnTo>
                <a:close/>
                <a:moveTo>
                  <a:pt x="9757" y="9537"/>
                </a:moveTo>
                <a:lnTo>
                  <a:pt x="9794" y="9647"/>
                </a:lnTo>
                <a:lnTo>
                  <a:pt x="9831" y="9757"/>
                </a:lnTo>
                <a:lnTo>
                  <a:pt x="9867" y="9867"/>
                </a:lnTo>
                <a:lnTo>
                  <a:pt x="9867" y="9978"/>
                </a:lnTo>
                <a:lnTo>
                  <a:pt x="9831" y="10088"/>
                </a:lnTo>
                <a:lnTo>
                  <a:pt x="9794" y="9757"/>
                </a:lnTo>
                <a:lnTo>
                  <a:pt x="9757" y="9537"/>
                </a:lnTo>
                <a:close/>
                <a:moveTo>
                  <a:pt x="8950" y="8877"/>
                </a:moveTo>
                <a:lnTo>
                  <a:pt x="9207" y="9024"/>
                </a:lnTo>
                <a:lnTo>
                  <a:pt x="9207" y="9207"/>
                </a:lnTo>
                <a:lnTo>
                  <a:pt x="9281" y="9391"/>
                </a:lnTo>
                <a:lnTo>
                  <a:pt x="9391" y="9757"/>
                </a:lnTo>
                <a:lnTo>
                  <a:pt x="9574" y="10418"/>
                </a:lnTo>
                <a:lnTo>
                  <a:pt x="9464" y="10491"/>
                </a:lnTo>
                <a:lnTo>
                  <a:pt x="9391" y="10271"/>
                </a:lnTo>
                <a:lnTo>
                  <a:pt x="9281" y="10088"/>
                </a:lnTo>
                <a:lnTo>
                  <a:pt x="8914" y="9281"/>
                </a:lnTo>
                <a:lnTo>
                  <a:pt x="8840" y="9134"/>
                </a:lnTo>
                <a:lnTo>
                  <a:pt x="8767" y="9024"/>
                </a:lnTo>
                <a:lnTo>
                  <a:pt x="8950" y="8877"/>
                </a:lnTo>
                <a:close/>
                <a:moveTo>
                  <a:pt x="8547" y="9244"/>
                </a:moveTo>
                <a:lnTo>
                  <a:pt x="8547" y="9281"/>
                </a:lnTo>
                <a:lnTo>
                  <a:pt x="8657" y="9281"/>
                </a:lnTo>
                <a:lnTo>
                  <a:pt x="8694" y="9244"/>
                </a:lnTo>
                <a:lnTo>
                  <a:pt x="8657" y="9354"/>
                </a:lnTo>
                <a:lnTo>
                  <a:pt x="8657" y="9464"/>
                </a:lnTo>
                <a:lnTo>
                  <a:pt x="8767" y="9721"/>
                </a:lnTo>
                <a:lnTo>
                  <a:pt x="9024" y="10198"/>
                </a:lnTo>
                <a:lnTo>
                  <a:pt x="9170" y="10528"/>
                </a:lnTo>
                <a:lnTo>
                  <a:pt x="8804" y="10234"/>
                </a:lnTo>
                <a:lnTo>
                  <a:pt x="8804" y="10198"/>
                </a:lnTo>
                <a:lnTo>
                  <a:pt x="8767" y="9904"/>
                </a:lnTo>
                <a:lnTo>
                  <a:pt x="8657" y="9611"/>
                </a:lnTo>
                <a:lnTo>
                  <a:pt x="8584" y="9464"/>
                </a:lnTo>
                <a:lnTo>
                  <a:pt x="8474" y="9317"/>
                </a:lnTo>
                <a:lnTo>
                  <a:pt x="8547" y="9244"/>
                </a:lnTo>
                <a:close/>
                <a:moveTo>
                  <a:pt x="9464" y="10601"/>
                </a:moveTo>
                <a:lnTo>
                  <a:pt x="9574" y="10638"/>
                </a:lnTo>
                <a:lnTo>
                  <a:pt x="9464" y="10638"/>
                </a:lnTo>
                <a:lnTo>
                  <a:pt x="9464" y="10601"/>
                </a:lnTo>
                <a:close/>
                <a:moveTo>
                  <a:pt x="8877" y="8510"/>
                </a:moveTo>
                <a:lnTo>
                  <a:pt x="8584" y="8730"/>
                </a:lnTo>
                <a:lnTo>
                  <a:pt x="8327" y="8914"/>
                </a:lnTo>
                <a:lnTo>
                  <a:pt x="8143" y="9171"/>
                </a:lnTo>
                <a:lnTo>
                  <a:pt x="8070" y="9354"/>
                </a:lnTo>
                <a:lnTo>
                  <a:pt x="7997" y="9501"/>
                </a:lnTo>
                <a:lnTo>
                  <a:pt x="7997" y="9647"/>
                </a:lnTo>
                <a:lnTo>
                  <a:pt x="8033" y="9831"/>
                </a:lnTo>
                <a:lnTo>
                  <a:pt x="8070" y="9978"/>
                </a:lnTo>
                <a:lnTo>
                  <a:pt x="8143" y="10088"/>
                </a:lnTo>
                <a:lnTo>
                  <a:pt x="8363" y="10344"/>
                </a:lnTo>
                <a:lnTo>
                  <a:pt x="8584" y="10564"/>
                </a:lnTo>
                <a:lnTo>
                  <a:pt x="8914" y="10785"/>
                </a:lnTo>
                <a:lnTo>
                  <a:pt x="9244" y="10968"/>
                </a:lnTo>
                <a:lnTo>
                  <a:pt x="9391" y="11041"/>
                </a:lnTo>
                <a:lnTo>
                  <a:pt x="9537" y="11078"/>
                </a:lnTo>
                <a:lnTo>
                  <a:pt x="9684" y="11041"/>
                </a:lnTo>
                <a:lnTo>
                  <a:pt x="9867" y="10968"/>
                </a:lnTo>
                <a:lnTo>
                  <a:pt x="10051" y="10821"/>
                </a:lnTo>
                <a:lnTo>
                  <a:pt x="10234" y="10601"/>
                </a:lnTo>
                <a:lnTo>
                  <a:pt x="10271" y="10491"/>
                </a:lnTo>
                <a:lnTo>
                  <a:pt x="10271" y="10381"/>
                </a:lnTo>
                <a:lnTo>
                  <a:pt x="10271" y="10271"/>
                </a:lnTo>
                <a:lnTo>
                  <a:pt x="10198" y="10161"/>
                </a:lnTo>
                <a:lnTo>
                  <a:pt x="10198" y="9904"/>
                </a:lnTo>
                <a:lnTo>
                  <a:pt x="10161" y="9684"/>
                </a:lnTo>
                <a:lnTo>
                  <a:pt x="10088" y="9464"/>
                </a:lnTo>
                <a:lnTo>
                  <a:pt x="9977" y="9244"/>
                </a:lnTo>
                <a:lnTo>
                  <a:pt x="9831" y="9060"/>
                </a:lnTo>
                <a:lnTo>
                  <a:pt x="9647" y="8914"/>
                </a:lnTo>
                <a:lnTo>
                  <a:pt x="9464" y="8767"/>
                </a:lnTo>
                <a:lnTo>
                  <a:pt x="9060" y="8510"/>
                </a:lnTo>
                <a:close/>
                <a:moveTo>
                  <a:pt x="2604" y="8510"/>
                </a:moveTo>
                <a:lnTo>
                  <a:pt x="3815" y="9757"/>
                </a:lnTo>
                <a:lnTo>
                  <a:pt x="4292" y="10271"/>
                </a:lnTo>
                <a:lnTo>
                  <a:pt x="3852" y="10344"/>
                </a:lnTo>
                <a:lnTo>
                  <a:pt x="2678" y="10674"/>
                </a:lnTo>
                <a:lnTo>
                  <a:pt x="1577" y="10968"/>
                </a:lnTo>
                <a:lnTo>
                  <a:pt x="1064" y="11115"/>
                </a:lnTo>
                <a:lnTo>
                  <a:pt x="697" y="11188"/>
                </a:lnTo>
                <a:lnTo>
                  <a:pt x="587" y="11188"/>
                </a:lnTo>
                <a:lnTo>
                  <a:pt x="477" y="11151"/>
                </a:lnTo>
                <a:lnTo>
                  <a:pt x="1577" y="9721"/>
                </a:lnTo>
                <a:lnTo>
                  <a:pt x="1908" y="9317"/>
                </a:lnTo>
                <a:lnTo>
                  <a:pt x="2201" y="8914"/>
                </a:lnTo>
                <a:lnTo>
                  <a:pt x="2421" y="8730"/>
                </a:lnTo>
                <a:lnTo>
                  <a:pt x="2604" y="8510"/>
                </a:lnTo>
                <a:close/>
                <a:moveTo>
                  <a:pt x="8914" y="8180"/>
                </a:moveTo>
                <a:lnTo>
                  <a:pt x="9097" y="8217"/>
                </a:lnTo>
                <a:lnTo>
                  <a:pt x="9244" y="8253"/>
                </a:lnTo>
                <a:lnTo>
                  <a:pt x="9574" y="8400"/>
                </a:lnTo>
                <a:lnTo>
                  <a:pt x="9867" y="8584"/>
                </a:lnTo>
                <a:lnTo>
                  <a:pt x="10124" y="8840"/>
                </a:lnTo>
                <a:lnTo>
                  <a:pt x="10308" y="9171"/>
                </a:lnTo>
                <a:lnTo>
                  <a:pt x="10454" y="9464"/>
                </a:lnTo>
                <a:lnTo>
                  <a:pt x="10564" y="9794"/>
                </a:lnTo>
                <a:lnTo>
                  <a:pt x="10601" y="10161"/>
                </a:lnTo>
                <a:lnTo>
                  <a:pt x="10601" y="10528"/>
                </a:lnTo>
                <a:lnTo>
                  <a:pt x="10491" y="10858"/>
                </a:lnTo>
                <a:lnTo>
                  <a:pt x="10491" y="10895"/>
                </a:lnTo>
                <a:lnTo>
                  <a:pt x="10454" y="10858"/>
                </a:lnTo>
                <a:lnTo>
                  <a:pt x="10344" y="10785"/>
                </a:lnTo>
                <a:lnTo>
                  <a:pt x="10271" y="10785"/>
                </a:lnTo>
                <a:lnTo>
                  <a:pt x="10161" y="10821"/>
                </a:lnTo>
                <a:lnTo>
                  <a:pt x="10124" y="10931"/>
                </a:lnTo>
                <a:lnTo>
                  <a:pt x="10088" y="11078"/>
                </a:lnTo>
                <a:lnTo>
                  <a:pt x="10051" y="11188"/>
                </a:lnTo>
                <a:lnTo>
                  <a:pt x="9867" y="11298"/>
                </a:lnTo>
                <a:lnTo>
                  <a:pt x="9794" y="11371"/>
                </a:lnTo>
                <a:lnTo>
                  <a:pt x="9757" y="11445"/>
                </a:lnTo>
                <a:lnTo>
                  <a:pt x="9611" y="11481"/>
                </a:lnTo>
                <a:lnTo>
                  <a:pt x="9464" y="11481"/>
                </a:lnTo>
                <a:lnTo>
                  <a:pt x="9354" y="11445"/>
                </a:lnTo>
                <a:lnTo>
                  <a:pt x="9207" y="11408"/>
                </a:lnTo>
                <a:lnTo>
                  <a:pt x="8620" y="11078"/>
                </a:lnTo>
                <a:lnTo>
                  <a:pt x="8327" y="10895"/>
                </a:lnTo>
                <a:lnTo>
                  <a:pt x="8070" y="10674"/>
                </a:lnTo>
                <a:lnTo>
                  <a:pt x="7850" y="10418"/>
                </a:lnTo>
                <a:lnTo>
                  <a:pt x="7703" y="10124"/>
                </a:lnTo>
                <a:lnTo>
                  <a:pt x="7593" y="9794"/>
                </a:lnTo>
                <a:lnTo>
                  <a:pt x="7593" y="9501"/>
                </a:lnTo>
                <a:lnTo>
                  <a:pt x="7630" y="9171"/>
                </a:lnTo>
                <a:lnTo>
                  <a:pt x="7777" y="8877"/>
                </a:lnTo>
                <a:lnTo>
                  <a:pt x="7960" y="8620"/>
                </a:lnTo>
                <a:lnTo>
                  <a:pt x="8217" y="8400"/>
                </a:lnTo>
                <a:lnTo>
                  <a:pt x="8400" y="8290"/>
                </a:lnTo>
                <a:lnTo>
                  <a:pt x="8584" y="8217"/>
                </a:lnTo>
                <a:lnTo>
                  <a:pt x="8730" y="8180"/>
                </a:lnTo>
                <a:close/>
                <a:moveTo>
                  <a:pt x="8767" y="7777"/>
                </a:moveTo>
                <a:lnTo>
                  <a:pt x="8547" y="7813"/>
                </a:lnTo>
                <a:lnTo>
                  <a:pt x="8363" y="7850"/>
                </a:lnTo>
                <a:lnTo>
                  <a:pt x="8143" y="7960"/>
                </a:lnTo>
                <a:lnTo>
                  <a:pt x="7960" y="8033"/>
                </a:lnTo>
                <a:lnTo>
                  <a:pt x="7777" y="8180"/>
                </a:lnTo>
                <a:lnTo>
                  <a:pt x="7593" y="8364"/>
                </a:lnTo>
                <a:lnTo>
                  <a:pt x="7446" y="8510"/>
                </a:lnTo>
                <a:lnTo>
                  <a:pt x="7336" y="8657"/>
                </a:lnTo>
                <a:lnTo>
                  <a:pt x="7190" y="9024"/>
                </a:lnTo>
                <a:lnTo>
                  <a:pt x="7116" y="9427"/>
                </a:lnTo>
                <a:lnTo>
                  <a:pt x="7116" y="9831"/>
                </a:lnTo>
                <a:lnTo>
                  <a:pt x="7153" y="10051"/>
                </a:lnTo>
                <a:lnTo>
                  <a:pt x="7226" y="10271"/>
                </a:lnTo>
                <a:lnTo>
                  <a:pt x="7336" y="10454"/>
                </a:lnTo>
                <a:lnTo>
                  <a:pt x="7446" y="10638"/>
                </a:lnTo>
                <a:lnTo>
                  <a:pt x="7740" y="11005"/>
                </a:lnTo>
                <a:lnTo>
                  <a:pt x="8107" y="11298"/>
                </a:lnTo>
                <a:lnTo>
                  <a:pt x="8510" y="11555"/>
                </a:lnTo>
                <a:lnTo>
                  <a:pt x="8914" y="11775"/>
                </a:lnTo>
                <a:lnTo>
                  <a:pt x="9134" y="11885"/>
                </a:lnTo>
                <a:lnTo>
                  <a:pt x="9354" y="11958"/>
                </a:lnTo>
                <a:lnTo>
                  <a:pt x="9574" y="11958"/>
                </a:lnTo>
                <a:lnTo>
                  <a:pt x="9757" y="11922"/>
                </a:lnTo>
                <a:lnTo>
                  <a:pt x="9977" y="11848"/>
                </a:lnTo>
                <a:lnTo>
                  <a:pt x="10198" y="11702"/>
                </a:lnTo>
                <a:lnTo>
                  <a:pt x="10381" y="11555"/>
                </a:lnTo>
                <a:lnTo>
                  <a:pt x="10491" y="11371"/>
                </a:lnTo>
                <a:lnTo>
                  <a:pt x="10674" y="11298"/>
                </a:lnTo>
                <a:lnTo>
                  <a:pt x="10784" y="11151"/>
                </a:lnTo>
                <a:lnTo>
                  <a:pt x="10895" y="10968"/>
                </a:lnTo>
                <a:lnTo>
                  <a:pt x="10968" y="10785"/>
                </a:lnTo>
                <a:lnTo>
                  <a:pt x="11005" y="10601"/>
                </a:lnTo>
                <a:lnTo>
                  <a:pt x="11005" y="10381"/>
                </a:lnTo>
                <a:lnTo>
                  <a:pt x="11005" y="10124"/>
                </a:lnTo>
                <a:lnTo>
                  <a:pt x="10968" y="9684"/>
                </a:lnTo>
                <a:lnTo>
                  <a:pt x="10821" y="9207"/>
                </a:lnTo>
                <a:lnTo>
                  <a:pt x="10638" y="8804"/>
                </a:lnTo>
                <a:lnTo>
                  <a:pt x="10491" y="8620"/>
                </a:lnTo>
                <a:lnTo>
                  <a:pt x="10344" y="8437"/>
                </a:lnTo>
                <a:lnTo>
                  <a:pt x="10198" y="8290"/>
                </a:lnTo>
                <a:lnTo>
                  <a:pt x="10014" y="8143"/>
                </a:lnTo>
                <a:lnTo>
                  <a:pt x="9831" y="8033"/>
                </a:lnTo>
                <a:lnTo>
                  <a:pt x="9611" y="7923"/>
                </a:lnTo>
                <a:lnTo>
                  <a:pt x="9427" y="7850"/>
                </a:lnTo>
                <a:lnTo>
                  <a:pt x="9207" y="7813"/>
                </a:lnTo>
                <a:lnTo>
                  <a:pt x="8987" y="7777"/>
                </a:lnTo>
                <a:close/>
                <a:moveTo>
                  <a:pt x="9024" y="0"/>
                </a:moveTo>
                <a:lnTo>
                  <a:pt x="8767" y="37"/>
                </a:lnTo>
                <a:lnTo>
                  <a:pt x="8547" y="110"/>
                </a:lnTo>
                <a:lnTo>
                  <a:pt x="8363" y="257"/>
                </a:lnTo>
                <a:lnTo>
                  <a:pt x="8180" y="440"/>
                </a:lnTo>
                <a:lnTo>
                  <a:pt x="7593" y="1027"/>
                </a:lnTo>
                <a:lnTo>
                  <a:pt x="7006" y="1651"/>
                </a:lnTo>
                <a:lnTo>
                  <a:pt x="6639" y="2054"/>
                </a:lnTo>
                <a:lnTo>
                  <a:pt x="6383" y="2311"/>
                </a:lnTo>
                <a:lnTo>
                  <a:pt x="6199" y="2605"/>
                </a:lnTo>
                <a:lnTo>
                  <a:pt x="5796" y="2201"/>
                </a:lnTo>
                <a:lnTo>
                  <a:pt x="5722" y="2128"/>
                </a:lnTo>
                <a:lnTo>
                  <a:pt x="5502" y="2128"/>
                </a:lnTo>
                <a:lnTo>
                  <a:pt x="5392" y="2201"/>
                </a:lnTo>
                <a:lnTo>
                  <a:pt x="5356" y="2238"/>
                </a:lnTo>
                <a:lnTo>
                  <a:pt x="4915" y="2531"/>
                </a:lnTo>
                <a:lnTo>
                  <a:pt x="4512" y="2898"/>
                </a:lnTo>
                <a:lnTo>
                  <a:pt x="4292" y="2715"/>
                </a:lnTo>
                <a:lnTo>
                  <a:pt x="4072" y="2495"/>
                </a:lnTo>
                <a:lnTo>
                  <a:pt x="3998" y="2458"/>
                </a:lnTo>
                <a:lnTo>
                  <a:pt x="3888" y="2458"/>
                </a:lnTo>
                <a:lnTo>
                  <a:pt x="3815" y="2495"/>
                </a:lnTo>
                <a:lnTo>
                  <a:pt x="3778" y="2568"/>
                </a:lnTo>
                <a:lnTo>
                  <a:pt x="3778" y="2421"/>
                </a:lnTo>
                <a:lnTo>
                  <a:pt x="3778" y="2311"/>
                </a:lnTo>
                <a:lnTo>
                  <a:pt x="3668" y="2128"/>
                </a:lnTo>
                <a:lnTo>
                  <a:pt x="3521" y="1908"/>
                </a:lnTo>
                <a:lnTo>
                  <a:pt x="3338" y="1761"/>
                </a:lnTo>
                <a:lnTo>
                  <a:pt x="3118" y="1614"/>
                </a:lnTo>
                <a:lnTo>
                  <a:pt x="2861" y="1504"/>
                </a:lnTo>
                <a:lnTo>
                  <a:pt x="2458" y="1321"/>
                </a:lnTo>
                <a:lnTo>
                  <a:pt x="2348" y="1321"/>
                </a:lnTo>
                <a:lnTo>
                  <a:pt x="2238" y="1357"/>
                </a:lnTo>
                <a:lnTo>
                  <a:pt x="2201" y="1431"/>
                </a:lnTo>
                <a:lnTo>
                  <a:pt x="2201" y="1504"/>
                </a:lnTo>
                <a:lnTo>
                  <a:pt x="2531" y="2238"/>
                </a:lnTo>
                <a:lnTo>
                  <a:pt x="2678" y="2531"/>
                </a:lnTo>
                <a:lnTo>
                  <a:pt x="2751" y="2678"/>
                </a:lnTo>
                <a:lnTo>
                  <a:pt x="2861" y="2825"/>
                </a:lnTo>
                <a:lnTo>
                  <a:pt x="3008" y="2898"/>
                </a:lnTo>
                <a:lnTo>
                  <a:pt x="3191" y="2935"/>
                </a:lnTo>
                <a:lnTo>
                  <a:pt x="3338" y="2935"/>
                </a:lnTo>
                <a:lnTo>
                  <a:pt x="3485" y="2861"/>
                </a:lnTo>
                <a:lnTo>
                  <a:pt x="3632" y="2788"/>
                </a:lnTo>
                <a:lnTo>
                  <a:pt x="3301" y="3155"/>
                </a:lnTo>
                <a:lnTo>
                  <a:pt x="2971" y="3485"/>
                </a:lnTo>
                <a:lnTo>
                  <a:pt x="2935" y="3412"/>
                </a:lnTo>
                <a:lnTo>
                  <a:pt x="2935" y="3265"/>
                </a:lnTo>
                <a:lnTo>
                  <a:pt x="2898" y="3081"/>
                </a:lnTo>
                <a:lnTo>
                  <a:pt x="2825" y="2825"/>
                </a:lnTo>
                <a:lnTo>
                  <a:pt x="2678" y="2605"/>
                </a:lnTo>
                <a:lnTo>
                  <a:pt x="2458" y="2384"/>
                </a:lnTo>
                <a:lnTo>
                  <a:pt x="2238" y="2238"/>
                </a:lnTo>
                <a:lnTo>
                  <a:pt x="1981" y="2091"/>
                </a:lnTo>
                <a:lnTo>
                  <a:pt x="1687" y="1981"/>
                </a:lnTo>
                <a:lnTo>
                  <a:pt x="1431" y="1908"/>
                </a:lnTo>
                <a:lnTo>
                  <a:pt x="880" y="1834"/>
                </a:lnTo>
                <a:lnTo>
                  <a:pt x="770" y="1834"/>
                </a:lnTo>
                <a:lnTo>
                  <a:pt x="697" y="1871"/>
                </a:lnTo>
                <a:lnTo>
                  <a:pt x="624" y="1944"/>
                </a:lnTo>
                <a:lnTo>
                  <a:pt x="624" y="2054"/>
                </a:lnTo>
                <a:lnTo>
                  <a:pt x="697" y="2384"/>
                </a:lnTo>
                <a:lnTo>
                  <a:pt x="807" y="2751"/>
                </a:lnTo>
                <a:lnTo>
                  <a:pt x="917" y="3045"/>
                </a:lnTo>
                <a:lnTo>
                  <a:pt x="1101" y="3375"/>
                </a:lnTo>
                <a:lnTo>
                  <a:pt x="1284" y="3668"/>
                </a:lnTo>
                <a:lnTo>
                  <a:pt x="1504" y="3925"/>
                </a:lnTo>
                <a:lnTo>
                  <a:pt x="1724" y="4182"/>
                </a:lnTo>
                <a:lnTo>
                  <a:pt x="1981" y="4439"/>
                </a:lnTo>
                <a:lnTo>
                  <a:pt x="2018" y="4439"/>
                </a:lnTo>
                <a:lnTo>
                  <a:pt x="1761" y="4695"/>
                </a:lnTo>
                <a:lnTo>
                  <a:pt x="1761" y="4549"/>
                </a:lnTo>
                <a:lnTo>
                  <a:pt x="1724" y="4402"/>
                </a:lnTo>
                <a:lnTo>
                  <a:pt x="1614" y="4255"/>
                </a:lnTo>
                <a:lnTo>
                  <a:pt x="1467" y="4108"/>
                </a:lnTo>
                <a:lnTo>
                  <a:pt x="1321" y="3998"/>
                </a:lnTo>
                <a:lnTo>
                  <a:pt x="1101" y="3925"/>
                </a:lnTo>
                <a:lnTo>
                  <a:pt x="697" y="3815"/>
                </a:lnTo>
                <a:lnTo>
                  <a:pt x="330" y="3742"/>
                </a:lnTo>
                <a:lnTo>
                  <a:pt x="220" y="3742"/>
                </a:lnTo>
                <a:lnTo>
                  <a:pt x="147" y="3815"/>
                </a:lnTo>
                <a:lnTo>
                  <a:pt x="110" y="3925"/>
                </a:lnTo>
                <a:lnTo>
                  <a:pt x="147" y="3998"/>
                </a:lnTo>
                <a:lnTo>
                  <a:pt x="367" y="4329"/>
                </a:lnTo>
                <a:lnTo>
                  <a:pt x="624" y="4732"/>
                </a:lnTo>
                <a:lnTo>
                  <a:pt x="807" y="4915"/>
                </a:lnTo>
                <a:lnTo>
                  <a:pt x="954" y="5062"/>
                </a:lnTo>
                <a:lnTo>
                  <a:pt x="1137" y="5172"/>
                </a:lnTo>
                <a:lnTo>
                  <a:pt x="1321" y="5246"/>
                </a:lnTo>
                <a:lnTo>
                  <a:pt x="1321" y="5282"/>
                </a:lnTo>
                <a:lnTo>
                  <a:pt x="1394" y="5356"/>
                </a:lnTo>
                <a:lnTo>
                  <a:pt x="1834" y="5759"/>
                </a:lnTo>
                <a:lnTo>
                  <a:pt x="1651" y="6126"/>
                </a:lnTo>
                <a:lnTo>
                  <a:pt x="1504" y="6493"/>
                </a:lnTo>
                <a:lnTo>
                  <a:pt x="1394" y="6896"/>
                </a:lnTo>
                <a:lnTo>
                  <a:pt x="1321" y="6933"/>
                </a:lnTo>
                <a:lnTo>
                  <a:pt x="1321" y="7043"/>
                </a:lnTo>
                <a:lnTo>
                  <a:pt x="1321" y="7153"/>
                </a:lnTo>
                <a:lnTo>
                  <a:pt x="1357" y="7263"/>
                </a:lnTo>
                <a:lnTo>
                  <a:pt x="1431" y="7373"/>
                </a:lnTo>
                <a:lnTo>
                  <a:pt x="1467" y="7410"/>
                </a:lnTo>
                <a:lnTo>
                  <a:pt x="1541" y="7447"/>
                </a:lnTo>
                <a:lnTo>
                  <a:pt x="1651" y="7593"/>
                </a:lnTo>
                <a:lnTo>
                  <a:pt x="2311" y="8217"/>
                </a:lnTo>
                <a:lnTo>
                  <a:pt x="2164" y="8327"/>
                </a:lnTo>
                <a:lnTo>
                  <a:pt x="2018" y="8437"/>
                </a:lnTo>
                <a:lnTo>
                  <a:pt x="1761" y="8694"/>
                </a:lnTo>
                <a:lnTo>
                  <a:pt x="1394" y="9207"/>
                </a:lnTo>
                <a:lnTo>
                  <a:pt x="990" y="9721"/>
                </a:lnTo>
                <a:lnTo>
                  <a:pt x="220" y="10748"/>
                </a:lnTo>
                <a:lnTo>
                  <a:pt x="73" y="10968"/>
                </a:lnTo>
                <a:lnTo>
                  <a:pt x="0" y="11151"/>
                </a:lnTo>
                <a:lnTo>
                  <a:pt x="0" y="11225"/>
                </a:lnTo>
                <a:lnTo>
                  <a:pt x="37" y="11335"/>
                </a:lnTo>
                <a:lnTo>
                  <a:pt x="183" y="11518"/>
                </a:lnTo>
                <a:lnTo>
                  <a:pt x="257" y="11592"/>
                </a:lnTo>
                <a:lnTo>
                  <a:pt x="367" y="11628"/>
                </a:lnTo>
                <a:lnTo>
                  <a:pt x="550" y="11665"/>
                </a:lnTo>
                <a:lnTo>
                  <a:pt x="770" y="11628"/>
                </a:lnTo>
                <a:lnTo>
                  <a:pt x="990" y="11592"/>
                </a:lnTo>
                <a:lnTo>
                  <a:pt x="2348" y="11188"/>
                </a:lnTo>
                <a:lnTo>
                  <a:pt x="3595" y="10821"/>
                </a:lnTo>
                <a:lnTo>
                  <a:pt x="4072" y="10711"/>
                </a:lnTo>
                <a:lnTo>
                  <a:pt x="4292" y="10638"/>
                </a:lnTo>
                <a:lnTo>
                  <a:pt x="4512" y="10491"/>
                </a:lnTo>
                <a:lnTo>
                  <a:pt x="5025" y="11005"/>
                </a:lnTo>
                <a:lnTo>
                  <a:pt x="5539" y="11518"/>
                </a:lnTo>
                <a:lnTo>
                  <a:pt x="6089" y="11995"/>
                </a:lnTo>
                <a:lnTo>
                  <a:pt x="6676" y="12398"/>
                </a:lnTo>
                <a:lnTo>
                  <a:pt x="7006" y="12619"/>
                </a:lnTo>
                <a:lnTo>
                  <a:pt x="7373" y="12802"/>
                </a:lnTo>
                <a:lnTo>
                  <a:pt x="7740" y="12985"/>
                </a:lnTo>
                <a:lnTo>
                  <a:pt x="8070" y="13132"/>
                </a:lnTo>
                <a:lnTo>
                  <a:pt x="8474" y="13242"/>
                </a:lnTo>
                <a:lnTo>
                  <a:pt x="8840" y="13352"/>
                </a:lnTo>
                <a:lnTo>
                  <a:pt x="9207" y="13426"/>
                </a:lnTo>
                <a:lnTo>
                  <a:pt x="9611" y="13499"/>
                </a:lnTo>
                <a:lnTo>
                  <a:pt x="9977" y="13536"/>
                </a:lnTo>
                <a:lnTo>
                  <a:pt x="10381" y="13572"/>
                </a:lnTo>
                <a:lnTo>
                  <a:pt x="11115" y="13536"/>
                </a:lnTo>
                <a:lnTo>
                  <a:pt x="11812" y="13426"/>
                </a:lnTo>
                <a:lnTo>
                  <a:pt x="12215" y="13316"/>
                </a:lnTo>
                <a:lnTo>
                  <a:pt x="12362" y="13279"/>
                </a:lnTo>
                <a:lnTo>
                  <a:pt x="12435" y="13279"/>
                </a:lnTo>
                <a:lnTo>
                  <a:pt x="12435" y="13316"/>
                </a:lnTo>
                <a:lnTo>
                  <a:pt x="12509" y="13352"/>
                </a:lnTo>
                <a:lnTo>
                  <a:pt x="12545" y="13352"/>
                </a:lnTo>
                <a:lnTo>
                  <a:pt x="12582" y="13316"/>
                </a:lnTo>
                <a:lnTo>
                  <a:pt x="12619" y="13279"/>
                </a:lnTo>
                <a:lnTo>
                  <a:pt x="12655" y="13169"/>
                </a:lnTo>
                <a:lnTo>
                  <a:pt x="12655" y="13022"/>
                </a:lnTo>
                <a:lnTo>
                  <a:pt x="12545" y="12949"/>
                </a:lnTo>
                <a:lnTo>
                  <a:pt x="12435" y="12912"/>
                </a:lnTo>
                <a:lnTo>
                  <a:pt x="12178" y="12912"/>
                </a:lnTo>
                <a:lnTo>
                  <a:pt x="11702" y="13022"/>
                </a:lnTo>
                <a:lnTo>
                  <a:pt x="11188" y="13095"/>
                </a:lnTo>
                <a:lnTo>
                  <a:pt x="10748" y="13132"/>
                </a:lnTo>
                <a:lnTo>
                  <a:pt x="10308" y="13095"/>
                </a:lnTo>
                <a:lnTo>
                  <a:pt x="9867" y="13095"/>
                </a:lnTo>
                <a:lnTo>
                  <a:pt x="9464" y="13022"/>
                </a:lnTo>
                <a:lnTo>
                  <a:pt x="9024" y="12949"/>
                </a:lnTo>
                <a:lnTo>
                  <a:pt x="8584" y="12802"/>
                </a:lnTo>
                <a:lnTo>
                  <a:pt x="8180" y="12655"/>
                </a:lnTo>
                <a:lnTo>
                  <a:pt x="7777" y="12509"/>
                </a:lnTo>
                <a:lnTo>
                  <a:pt x="7300" y="12252"/>
                </a:lnTo>
                <a:lnTo>
                  <a:pt x="6860" y="11958"/>
                </a:lnTo>
                <a:lnTo>
                  <a:pt x="6419" y="11628"/>
                </a:lnTo>
                <a:lnTo>
                  <a:pt x="6016" y="11298"/>
                </a:lnTo>
                <a:lnTo>
                  <a:pt x="5246" y="10564"/>
                </a:lnTo>
                <a:lnTo>
                  <a:pt x="4512" y="9794"/>
                </a:lnTo>
                <a:lnTo>
                  <a:pt x="3008" y="8290"/>
                </a:lnTo>
                <a:lnTo>
                  <a:pt x="2274" y="7520"/>
                </a:lnTo>
                <a:lnTo>
                  <a:pt x="2091" y="7300"/>
                </a:lnTo>
                <a:lnTo>
                  <a:pt x="1871" y="7080"/>
                </a:lnTo>
                <a:lnTo>
                  <a:pt x="1944" y="6713"/>
                </a:lnTo>
                <a:lnTo>
                  <a:pt x="2054" y="6383"/>
                </a:lnTo>
                <a:lnTo>
                  <a:pt x="2238" y="6053"/>
                </a:lnTo>
                <a:lnTo>
                  <a:pt x="2421" y="5722"/>
                </a:lnTo>
                <a:lnTo>
                  <a:pt x="2641" y="5429"/>
                </a:lnTo>
                <a:lnTo>
                  <a:pt x="2898" y="5172"/>
                </a:lnTo>
                <a:lnTo>
                  <a:pt x="3411" y="4622"/>
                </a:lnTo>
                <a:lnTo>
                  <a:pt x="4475" y="3558"/>
                </a:lnTo>
                <a:lnTo>
                  <a:pt x="5025" y="3045"/>
                </a:lnTo>
                <a:lnTo>
                  <a:pt x="5246" y="2825"/>
                </a:lnTo>
                <a:lnTo>
                  <a:pt x="5392" y="2678"/>
                </a:lnTo>
                <a:lnTo>
                  <a:pt x="5502" y="2605"/>
                </a:lnTo>
                <a:lnTo>
                  <a:pt x="5612" y="2715"/>
                </a:lnTo>
                <a:lnTo>
                  <a:pt x="5392" y="2825"/>
                </a:lnTo>
                <a:lnTo>
                  <a:pt x="5246" y="2971"/>
                </a:lnTo>
                <a:lnTo>
                  <a:pt x="4952" y="3301"/>
                </a:lnTo>
                <a:lnTo>
                  <a:pt x="4805" y="3485"/>
                </a:lnTo>
                <a:lnTo>
                  <a:pt x="4695" y="3668"/>
                </a:lnTo>
                <a:lnTo>
                  <a:pt x="4585" y="3888"/>
                </a:lnTo>
                <a:lnTo>
                  <a:pt x="4585" y="3962"/>
                </a:lnTo>
                <a:lnTo>
                  <a:pt x="4622" y="4072"/>
                </a:lnTo>
                <a:lnTo>
                  <a:pt x="4659" y="4145"/>
                </a:lnTo>
                <a:lnTo>
                  <a:pt x="4732" y="4145"/>
                </a:lnTo>
                <a:lnTo>
                  <a:pt x="4915" y="4035"/>
                </a:lnTo>
                <a:lnTo>
                  <a:pt x="5025" y="3888"/>
                </a:lnTo>
                <a:lnTo>
                  <a:pt x="5209" y="3558"/>
                </a:lnTo>
                <a:lnTo>
                  <a:pt x="5502" y="3228"/>
                </a:lnTo>
                <a:lnTo>
                  <a:pt x="5759" y="2898"/>
                </a:lnTo>
                <a:lnTo>
                  <a:pt x="6016" y="3118"/>
                </a:lnTo>
                <a:lnTo>
                  <a:pt x="5832" y="3301"/>
                </a:lnTo>
                <a:lnTo>
                  <a:pt x="5612" y="3522"/>
                </a:lnTo>
                <a:lnTo>
                  <a:pt x="5466" y="3742"/>
                </a:lnTo>
                <a:lnTo>
                  <a:pt x="5356" y="3962"/>
                </a:lnTo>
                <a:lnTo>
                  <a:pt x="5319" y="4072"/>
                </a:lnTo>
                <a:lnTo>
                  <a:pt x="5392" y="4182"/>
                </a:lnTo>
                <a:lnTo>
                  <a:pt x="5502" y="4219"/>
                </a:lnTo>
                <a:lnTo>
                  <a:pt x="5539" y="4219"/>
                </a:lnTo>
                <a:lnTo>
                  <a:pt x="5612" y="4182"/>
                </a:lnTo>
                <a:lnTo>
                  <a:pt x="5796" y="3998"/>
                </a:lnTo>
                <a:lnTo>
                  <a:pt x="5942" y="3778"/>
                </a:lnTo>
                <a:lnTo>
                  <a:pt x="6089" y="3558"/>
                </a:lnTo>
                <a:lnTo>
                  <a:pt x="6199" y="3301"/>
                </a:lnTo>
                <a:lnTo>
                  <a:pt x="6309" y="3375"/>
                </a:lnTo>
                <a:lnTo>
                  <a:pt x="6456" y="3485"/>
                </a:lnTo>
                <a:lnTo>
                  <a:pt x="6346" y="3595"/>
                </a:lnTo>
                <a:lnTo>
                  <a:pt x="6236" y="3705"/>
                </a:lnTo>
                <a:lnTo>
                  <a:pt x="6089" y="3962"/>
                </a:lnTo>
                <a:lnTo>
                  <a:pt x="5869" y="4255"/>
                </a:lnTo>
                <a:lnTo>
                  <a:pt x="5796" y="4402"/>
                </a:lnTo>
                <a:lnTo>
                  <a:pt x="5722" y="4585"/>
                </a:lnTo>
                <a:lnTo>
                  <a:pt x="5722" y="4622"/>
                </a:lnTo>
                <a:lnTo>
                  <a:pt x="5722" y="4695"/>
                </a:lnTo>
                <a:lnTo>
                  <a:pt x="5796" y="4732"/>
                </a:lnTo>
                <a:lnTo>
                  <a:pt x="5906" y="4769"/>
                </a:lnTo>
                <a:lnTo>
                  <a:pt x="6016" y="4695"/>
                </a:lnTo>
                <a:lnTo>
                  <a:pt x="6126" y="4585"/>
                </a:lnTo>
                <a:lnTo>
                  <a:pt x="6199" y="4439"/>
                </a:lnTo>
                <a:lnTo>
                  <a:pt x="6383" y="4145"/>
                </a:lnTo>
                <a:lnTo>
                  <a:pt x="6456" y="3962"/>
                </a:lnTo>
                <a:lnTo>
                  <a:pt x="6603" y="3632"/>
                </a:lnTo>
                <a:lnTo>
                  <a:pt x="7300" y="4145"/>
                </a:lnTo>
                <a:lnTo>
                  <a:pt x="7116" y="4292"/>
                </a:lnTo>
                <a:lnTo>
                  <a:pt x="6933" y="4439"/>
                </a:lnTo>
                <a:lnTo>
                  <a:pt x="6713" y="4695"/>
                </a:lnTo>
                <a:lnTo>
                  <a:pt x="6529" y="5026"/>
                </a:lnTo>
                <a:lnTo>
                  <a:pt x="6529" y="5099"/>
                </a:lnTo>
                <a:lnTo>
                  <a:pt x="6529" y="5172"/>
                </a:lnTo>
                <a:lnTo>
                  <a:pt x="6566" y="5209"/>
                </a:lnTo>
                <a:lnTo>
                  <a:pt x="6639" y="5246"/>
                </a:lnTo>
                <a:lnTo>
                  <a:pt x="6676" y="5282"/>
                </a:lnTo>
                <a:lnTo>
                  <a:pt x="6749" y="5282"/>
                </a:lnTo>
                <a:lnTo>
                  <a:pt x="6823" y="5246"/>
                </a:lnTo>
                <a:lnTo>
                  <a:pt x="6860" y="5172"/>
                </a:lnTo>
                <a:lnTo>
                  <a:pt x="7153" y="4695"/>
                </a:lnTo>
                <a:lnTo>
                  <a:pt x="7410" y="4255"/>
                </a:lnTo>
                <a:lnTo>
                  <a:pt x="7740" y="4475"/>
                </a:lnTo>
                <a:lnTo>
                  <a:pt x="7483" y="4732"/>
                </a:lnTo>
                <a:lnTo>
                  <a:pt x="7116" y="5136"/>
                </a:lnTo>
                <a:lnTo>
                  <a:pt x="7080" y="5209"/>
                </a:lnTo>
                <a:lnTo>
                  <a:pt x="7043" y="5246"/>
                </a:lnTo>
                <a:lnTo>
                  <a:pt x="7080" y="5319"/>
                </a:lnTo>
                <a:lnTo>
                  <a:pt x="7116" y="5356"/>
                </a:lnTo>
                <a:lnTo>
                  <a:pt x="7190" y="5392"/>
                </a:lnTo>
                <a:lnTo>
                  <a:pt x="7263" y="5429"/>
                </a:lnTo>
                <a:lnTo>
                  <a:pt x="7336" y="5429"/>
                </a:lnTo>
                <a:lnTo>
                  <a:pt x="7373" y="5356"/>
                </a:lnTo>
                <a:lnTo>
                  <a:pt x="7556" y="5172"/>
                </a:lnTo>
                <a:lnTo>
                  <a:pt x="7740" y="4989"/>
                </a:lnTo>
                <a:lnTo>
                  <a:pt x="7813" y="4805"/>
                </a:lnTo>
                <a:lnTo>
                  <a:pt x="7850" y="4695"/>
                </a:lnTo>
                <a:lnTo>
                  <a:pt x="7887" y="4585"/>
                </a:lnTo>
                <a:lnTo>
                  <a:pt x="8474" y="4989"/>
                </a:lnTo>
                <a:lnTo>
                  <a:pt x="8107" y="5319"/>
                </a:lnTo>
                <a:lnTo>
                  <a:pt x="7813" y="5722"/>
                </a:lnTo>
                <a:lnTo>
                  <a:pt x="7777" y="5796"/>
                </a:lnTo>
                <a:lnTo>
                  <a:pt x="7777" y="5833"/>
                </a:lnTo>
                <a:lnTo>
                  <a:pt x="7813" y="5943"/>
                </a:lnTo>
                <a:lnTo>
                  <a:pt x="7887" y="5979"/>
                </a:lnTo>
                <a:lnTo>
                  <a:pt x="7997" y="5979"/>
                </a:lnTo>
                <a:lnTo>
                  <a:pt x="8033" y="5943"/>
                </a:lnTo>
                <a:lnTo>
                  <a:pt x="8327" y="5502"/>
                </a:lnTo>
                <a:lnTo>
                  <a:pt x="8584" y="5062"/>
                </a:lnTo>
                <a:lnTo>
                  <a:pt x="9024" y="5356"/>
                </a:lnTo>
                <a:lnTo>
                  <a:pt x="8767" y="5612"/>
                </a:lnTo>
                <a:lnTo>
                  <a:pt x="8584" y="5796"/>
                </a:lnTo>
                <a:lnTo>
                  <a:pt x="8510" y="5906"/>
                </a:lnTo>
                <a:lnTo>
                  <a:pt x="8474" y="6053"/>
                </a:lnTo>
                <a:lnTo>
                  <a:pt x="8253" y="6383"/>
                </a:lnTo>
                <a:lnTo>
                  <a:pt x="8217" y="6456"/>
                </a:lnTo>
                <a:lnTo>
                  <a:pt x="8253" y="6566"/>
                </a:lnTo>
                <a:lnTo>
                  <a:pt x="8290" y="6603"/>
                </a:lnTo>
                <a:lnTo>
                  <a:pt x="8363" y="6640"/>
                </a:lnTo>
                <a:lnTo>
                  <a:pt x="8474" y="6640"/>
                </a:lnTo>
                <a:lnTo>
                  <a:pt x="8547" y="6566"/>
                </a:lnTo>
                <a:lnTo>
                  <a:pt x="8804" y="6199"/>
                </a:lnTo>
                <a:lnTo>
                  <a:pt x="8877" y="6126"/>
                </a:lnTo>
                <a:lnTo>
                  <a:pt x="8950" y="6016"/>
                </a:lnTo>
                <a:lnTo>
                  <a:pt x="9097" y="5796"/>
                </a:lnTo>
                <a:lnTo>
                  <a:pt x="9244" y="5539"/>
                </a:lnTo>
                <a:lnTo>
                  <a:pt x="9537" y="5722"/>
                </a:lnTo>
                <a:lnTo>
                  <a:pt x="9354" y="5906"/>
                </a:lnTo>
                <a:lnTo>
                  <a:pt x="9207" y="6126"/>
                </a:lnTo>
                <a:lnTo>
                  <a:pt x="8950" y="6419"/>
                </a:lnTo>
                <a:lnTo>
                  <a:pt x="8877" y="6566"/>
                </a:lnTo>
                <a:lnTo>
                  <a:pt x="8840" y="6750"/>
                </a:lnTo>
                <a:lnTo>
                  <a:pt x="8914" y="6823"/>
                </a:lnTo>
                <a:lnTo>
                  <a:pt x="8950" y="6860"/>
                </a:lnTo>
                <a:lnTo>
                  <a:pt x="8987" y="6860"/>
                </a:lnTo>
                <a:lnTo>
                  <a:pt x="9134" y="6786"/>
                </a:lnTo>
                <a:lnTo>
                  <a:pt x="9244" y="6640"/>
                </a:lnTo>
                <a:lnTo>
                  <a:pt x="9391" y="6383"/>
                </a:lnTo>
                <a:lnTo>
                  <a:pt x="9537" y="6126"/>
                </a:lnTo>
                <a:lnTo>
                  <a:pt x="9721" y="5869"/>
                </a:lnTo>
                <a:lnTo>
                  <a:pt x="10198" y="6236"/>
                </a:lnTo>
                <a:lnTo>
                  <a:pt x="10051" y="6419"/>
                </a:lnTo>
                <a:lnTo>
                  <a:pt x="9867" y="6640"/>
                </a:lnTo>
                <a:lnTo>
                  <a:pt x="9684" y="6860"/>
                </a:lnTo>
                <a:lnTo>
                  <a:pt x="9611" y="7006"/>
                </a:lnTo>
                <a:lnTo>
                  <a:pt x="9574" y="7116"/>
                </a:lnTo>
                <a:lnTo>
                  <a:pt x="9574" y="7190"/>
                </a:lnTo>
                <a:lnTo>
                  <a:pt x="9611" y="7263"/>
                </a:lnTo>
                <a:lnTo>
                  <a:pt x="9757" y="7263"/>
                </a:lnTo>
                <a:lnTo>
                  <a:pt x="9867" y="7190"/>
                </a:lnTo>
                <a:lnTo>
                  <a:pt x="9941" y="7080"/>
                </a:lnTo>
                <a:lnTo>
                  <a:pt x="10124" y="6823"/>
                </a:lnTo>
                <a:lnTo>
                  <a:pt x="10271" y="6603"/>
                </a:lnTo>
                <a:lnTo>
                  <a:pt x="10381" y="6383"/>
                </a:lnTo>
                <a:lnTo>
                  <a:pt x="10895" y="6823"/>
                </a:lnTo>
                <a:lnTo>
                  <a:pt x="10931" y="6860"/>
                </a:lnTo>
                <a:lnTo>
                  <a:pt x="10638" y="7226"/>
                </a:lnTo>
                <a:lnTo>
                  <a:pt x="10381" y="7593"/>
                </a:lnTo>
                <a:lnTo>
                  <a:pt x="10271" y="7703"/>
                </a:lnTo>
                <a:lnTo>
                  <a:pt x="10271" y="7777"/>
                </a:lnTo>
                <a:lnTo>
                  <a:pt x="10271" y="7813"/>
                </a:lnTo>
                <a:lnTo>
                  <a:pt x="10344" y="7923"/>
                </a:lnTo>
                <a:lnTo>
                  <a:pt x="10418" y="7960"/>
                </a:lnTo>
                <a:lnTo>
                  <a:pt x="10491" y="7923"/>
                </a:lnTo>
                <a:lnTo>
                  <a:pt x="10528" y="7887"/>
                </a:lnTo>
                <a:lnTo>
                  <a:pt x="10821" y="7483"/>
                </a:lnTo>
                <a:lnTo>
                  <a:pt x="11115" y="7043"/>
                </a:lnTo>
                <a:lnTo>
                  <a:pt x="11445" y="7447"/>
                </a:lnTo>
                <a:lnTo>
                  <a:pt x="11298" y="7703"/>
                </a:lnTo>
                <a:lnTo>
                  <a:pt x="11151" y="7960"/>
                </a:lnTo>
                <a:lnTo>
                  <a:pt x="10968" y="8253"/>
                </a:lnTo>
                <a:lnTo>
                  <a:pt x="10931" y="8437"/>
                </a:lnTo>
                <a:lnTo>
                  <a:pt x="10931" y="8510"/>
                </a:lnTo>
                <a:lnTo>
                  <a:pt x="10931" y="8584"/>
                </a:lnTo>
                <a:lnTo>
                  <a:pt x="10968" y="8657"/>
                </a:lnTo>
                <a:lnTo>
                  <a:pt x="11041" y="8657"/>
                </a:lnTo>
                <a:lnTo>
                  <a:pt x="11188" y="8584"/>
                </a:lnTo>
                <a:lnTo>
                  <a:pt x="11261" y="8474"/>
                </a:lnTo>
                <a:lnTo>
                  <a:pt x="11408" y="8180"/>
                </a:lnTo>
                <a:lnTo>
                  <a:pt x="11628" y="7703"/>
                </a:lnTo>
                <a:lnTo>
                  <a:pt x="11812" y="7997"/>
                </a:lnTo>
                <a:lnTo>
                  <a:pt x="11995" y="8290"/>
                </a:lnTo>
                <a:lnTo>
                  <a:pt x="11812" y="8694"/>
                </a:lnTo>
                <a:lnTo>
                  <a:pt x="11628" y="9097"/>
                </a:lnTo>
                <a:lnTo>
                  <a:pt x="11518" y="9097"/>
                </a:lnTo>
                <a:lnTo>
                  <a:pt x="11408" y="9317"/>
                </a:lnTo>
                <a:lnTo>
                  <a:pt x="11335" y="9501"/>
                </a:lnTo>
                <a:lnTo>
                  <a:pt x="11335" y="9574"/>
                </a:lnTo>
                <a:lnTo>
                  <a:pt x="11335" y="9647"/>
                </a:lnTo>
                <a:lnTo>
                  <a:pt x="11408" y="9721"/>
                </a:lnTo>
                <a:lnTo>
                  <a:pt x="11591" y="9721"/>
                </a:lnTo>
                <a:lnTo>
                  <a:pt x="11628" y="9684"/>
                </a:lnTo>
                <a:lnTo>
                  <a:pt x="11812" y="9427"/>
                </a:lnTo>
                <a:lnTo>
                  <a:pt x="11958" y="9171"/>
                </a:lnTo>
                <a:lnTo>
                  <a:pt x="12105" y="8914"/>
                </a:lnTo>
                <a:lnTo>
                  <a:pt x="12178" y="8657"/>
                </a:lnTo>
                <a:lnTo>
                  <a:pt x="12325" y="9024"/>
                </a:lnTo>
                <a:lnTo>
                  <a:pt x="12472" y="9427"/>
                </a:lnTo>
                <a:lnTo>
                  <a:pt x="12068" y="10088"/>
                </a:lnTo>
                <a:lnTo>
                  <a:pt x="11995" y="10088"/>
                </a:lnTo>
                <a:lnTo>
                  <a:pt x="11922" y="10271"/>
                </a:lnTo>
                <a:lnTo>
                  <a:pt x="11848" y="10418"/>
                </a:lnTo>
                <a:lnTo>
                  <a:pt x="11848" y="10491"/>
                </a:lnTo>
                <a:lnTo>
                  <a:pt x="11848" y="10528"/>
                </a:lnTo>
                <a:lnTo>
                  <a:pt x="11922" y="10601"/>
                </a:lnTo>
                <a:lnTo>
                  <a:pt x="12068" y="10601"/>
                </a:lnTo>
                <a:lnTo>
                  <a:pt x="12142" y="10564"/>
                </a:lnTo>
                <a:lnTo>
                  <a:pt x="12362" y="10198"/>
                </a:lnTo>
                <a:lnTo>
                  <a:pt x="12582" y="9831"/>
                </a:lnTo>
                <a:lnTo>
                  <a:pt x="12692" y="10454"/>
                </a:lnTo>
                <a:lnTo>
                  <a:pt x="12509" y="10638"/>
                </a:lnTo>
                <a:lnTo>
                  <a:pt x="12362" y="10858"/>
                </a:lnTo>
                <a:lnTo>
                  <a:pt x="12215" y="11078"/>
                </a:lnTo>
                <a:lnTo>
                  <a:pt x="12178" y="11225"/>
                </a:lnTo>
                <a:lnTo>
                  <a:pt x="12178" y="11371"/>
                </a:lnTo>
                <a:lnTo>
                  <a:pt x="12215" y="11408"/>
                </a:lnTo>
                <a:lnTo>
                  <a:pt x="12252" y="11408"/>
                </a:lnTo>
                <a:lnTo>
                  <a:pt x="12362" y="11371"/>
                </a:lnTo>
                <a:lnTo>
                  <a:pt x="12472" y="11298"/>
                </a:lnTo>
                <a:lnTo>
                  <a:pt x="12582" y="11078"/>
                </a:lnTo>
                <a:lnTo>
                  <a:pt x="12692" y="10858"/>
                </a:lnTo>
                <a:lnTo>
                  <a:pt x="12729" y="11188"/>
                </a:lnTo>
                <a:lnTo>
                  <a:pt x="12655" y="11775"/>
                </a:lnTo>
                <a:lnTo>
                  <a:pt x="12509" y="11922"/>
                </a:lnTo>
                <a:lnTo>
                  <a:pt x="12362" y="12068"/>
                </a:lnTo>
                <a:lnTo>
                  <a:pt x="12325" y="12215"/>
                </a:lnTo>
                <a:lnTo>
                  <a:pt x="12325" y="12288"/>
                </a:lnTo>
                <a:lnTo>
                  <a:pt x="12362" y="12362"/>
                </a:lnTo>
                <a:lnTo>
                  <a:pt x="12435" y="12398"/>
                </a:lnTo>
                <a:lnTo>
                  <a:pt x="12472" y="12398"/>
                </a:lnTo>
                <a:lnTo>
                  <a:pt x="12619" y="12288"/>
                </a:lnTo>
                <a:lnTo>
                  <a:pt x="12655" y="12655"/>
                </a:lnTo>
                <a:lnTo>
                  <a:pt x="12692" y="12692"/>
                </a:lnTo>
                <a:lnTo>
                  <a:pt x="12729" y="12655"/>
                </a:lnTo>
                <a:lnTo>
                  <a:pt x="12802" y="12545"/>
                </a:lnTo>
                <a:lnTo>
                  <a:pt x="12912" y="12398"/>
                </a:lnTo>
                <a:lnTo>
                  <a:pt x="13022" y="12068"/>
                </a:lnTo>
                <a:lnTo>
                  <a:pt x="13095" y="11738"/>
                </a:lnTo>
                <a:lnTo>
                  <a:pt x="13132" y="11408"/>
                </a:lnTo>
                <a:lnTo>
                  <a:pt x="13132" y="11005"/>
                </a:lnTo>
                <a:lnTo>
                  <a:pt x="13132" y="10638"/>
                </a:lnTo>
                <a:lnTo>
                  <a:pt x="13095" y="10234"/>
                </a:lnTo>
                <a:lnTo>
                  <a:pt x="13022" y="9867"/>
                </a:lnTo>
                <a:lnTo>
                  <a:pt x="12949" y="9464"/>
                </a:lnTo>
                <a:lnTo>
                  <a:pt x="12839" y="9060"/>
                </a:lnTo>
                <a:lnTo>
                  <a:pt x="12692" y="8694"/>
                </a:lnTo>
                <a:lnTo>
                  <a:pt x="12545" y="8327"/>
                </a:lnTo>
                <a:lnTo>
                  <a:pt x="12325" y="7960"/>
                </a:lnTo>
                <a:lnTo>
                  <a:pt x="12142" y="7630"/>
                </a:lnTo>
                <a:lnTo>
                  <a:pt x="11885" y="7300"/>
                </a:lnTo>
                <a:lnTo>
                  <a:pt x="11628" y="6970"/>
                </a:lnTo>
                <a:lnTo>
                  <a:pt x="11335" y="6640"/>
                </a:lnTo>
                <a:lnTo>
                  <a:pt x="11041" y="6346"/>
                </a:lnTo>
                <a:lnTo>
                  <a:pt x="10344" y="5759"/>
                </a:lnTo>
                <a:lnTo>
                  <a:pt x="9647" y="5246"/>
                </a:lnTo>
                <a:lnTo>
                  <a:pt x="8914" y="4732"/>
                </a:lnTo>
                <a:lnTo>
                  <a:pt x="8987" y="4439"/>
                </a:lnTo>
                <a:lnTo>
                  <a:pt x="9024" y="4182"/>
                </a:lnTo>
                <a:lnTo>
                  <a:pt x="9060" y="3558"/>
                </a:lnTo>
                <a:lnTo>
                  <a:pt x="9097" y="2898"/>
                </a:lnTo>
                <a:lnTo>
                  <a:pt x="9281" y="220"/>
                </a:lnTo>
                <a:lnTo>
                  <a:pt x="9244" y="110"/>
                </a:lnTo>
                <a:lnTo>
                  <a:pt x="9207" y="37"/>
                </a:lnTo>
                <a:lnTo>
                  <a:pt x="9097" y="0"/>
                </a:lnTo>
                <a:close/>
              </a:path>
            </a:pathLst>
          </a:custGeom>
          <a:solidFill>
            <a:srgbClr val="A4C2F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A4C2F4"/>
              </a:solidFill>
              <a:latin typeface="Arial"/>
              <a:ea typeface="Arial"/>
              <a:cs typeface="Arial"/>
              <a:sym typeface="Arial"/>
            </a:endParaRPr>
          </a:p>
        </p:txBody>
      </p:sp>
      <p:sp>
        <p:nvSpPr>
          <p:cNvPr id="988" name="Google Shape;988;p43"/>
          <p:cNvSpPr/>
          <p:nvPr/>
        </p:nvSpPr>
        <p:spPr>
          <a:xfrm>
            <a:off x="8699356" y="179112"/>
            <a:ext cx="521292" cy="538992"/>
          </a:xfrm>
          <a:custGeom>
            <a:avLst/>
            <a:gdLst/>
            <a:ahLst/>
            <a:cxnLst/>
            <a:rect l="l" t="t" r="r" b="b"/>
            <a:pathLst>
              <a:path w="18378" h="19002" extrusionOk="0">
                <a:moveTo>
                  <a:pt x="13793" y="5429"/>
                </a:moveTo>
                <a:lnTo>
                  <a:pt x="13682" y="5466"/>
                </a:lnTo>
                <a:lnTo>
                  <a:pt x="13572" y="5502"/>
                </a:lnTo>
                <a:lnTo>
                  <a:pt x="13499" y="5576"/>
                </a:lnTo>
                <a:lnTo>
                  <a:pt x="13352" y="5759"/>
                </a:lnTo>
                <a:lnTo>
                  <a:pt x="13352" y="5869"/>
                </a:lnTo>
                <a:lnTo>
                  <a:pt x="13352" y="5979"/>
                </a:lnTo>
                <a:lnTo>
                  <a:pt x="13389" y="6016"/>
                </a:lnTo>
                <a:lnTo>
                  <a:pt x="13426" y="6053"/>
                </a:lnTo>
                <a:lnTo>
                  <a:pt x="13499" y="6053"/>
                </a:lnTo>
                <a:lnTo>
                  <a:pt x="13572" y="5979"/>
                </a:lnTo>
                <a:lnTo>
                  <a:pt x="13646" y="5943"/>
                </a:lnTo>
                <a:lnTo>
                  <a:pt x="13719" y="5796"/>
                </a:lnTo>
                <a:lnTo>
                  <a:pt x="13829" y="5649"/>
                </a:lnTo>
                <a:lnTo>
                  <a:pt x="13903" y="5502"/>
                </a:lnTo>
                <a:lnTo>
                  <a:pt x="13903" y="5466"/>
                </a:lnTo>
                <a:lnTo>
                  <a:pt x="13903" y="5429"/>
                </a:lnTo>
                <a:close/>
                <a:moveTo>
                  <a:pt x="13242" y="6089"/>
                </a:moveTo>
                <a:lnTo>
                  <a:pt x="13169" y="6126"/>
                </a:lnTo>
                <a:lnTo>
                  <a:pt x="13022" y="6309"/>
                </a:lnTo>
                <a:lnTo>
                  <a:pt x="12912" y="6493"/>
                </a:lnTo>
                <a:lnTo>
                  <a:pt x="12875" y="6529"/>
                </a:lnTo>
                <a:lnTo>
                  <a:pt x="12875" y="6603"/>
                </a:lnTo>
                <a:lnTo>
                  <a:pt x="12949" y="6676"/>
                </a:lnTo>
                <a:lnTo>
                  <a:pt x="13022" y="6713"/>
                </a:lnTo>
                <a:lnTo>
                  <a:pt x="13096" y="6676"/>
                </a:lnTo>
                <a:lnTo>
                  <a:pt x="13132" y="6639"/>
                </a:lnTo>
                <a:lnTo>
                  <a:pt x="13242" y="6456"/>
                </a:lnTo>
                <a:lnTo>
                  <a:pt x="13352" y="6273"/>
                </a:lnTo>
                <a:lnTo>
                  <a:pt x="13389" y="6199"/>
                </a:lnTo>
                <a:lnTo>
                  <a:pt x="13316" y="6126"/>
                </a:lnTo>
                <a:lnTo>
                  <a:pt x="13242" y="6089"/>
                </a:lnTo>
                <a:close/>
                <a:moveTo>
                  <a:pt x="17241" y="6419"/>
                </a:moveTo>
                <a:lnTo>
                  <a:pt x="17534" y="6713"/>
                </a:lnTo>
                <a:lnTo>
                  <a:pt x="17497" y="6713"/>
                </a:lnTo>
                <a:lnTo>
                  <a:pt x="17387" y="6823"/>
                </a:lnTo>
                <a:lnTo>
                  <a:pt x="17351" y="6676"/>
                </a:lnTo>
                <a:lnTo>
                  <a:pt x="17241" y="6419"/>
                </a:lnTo>
                <a:close/>
                <a:moveTo>
                  <a:pt x="12692" y="6786"/>
                </a:moveTo>
                <a:lnTo>
                  <a:pt x="12582" y="6860"/>
                </a:lnTo>
                <a:lnTo>
                  <a:pt x="12435" y="6970"/>
                </a:lnTo>
                <a:lnTo>
                  <a:pt x="12399" y="7116"/>
                </a:lnTo>
                <a:lnTo>
                  <a:pt x="12362" y="7190"/>
                </a:lnTo>
                <a:lnTo>
                  <a:pt x="12399" y="7226"/>
                </a:lnTo>
                <a:lnTo>
                  <a:pt x="12472" y="7300"/>
                </a:lnTo>
                <a:lnTo>
                  <a:pt x="12582" y="7300"/>
                </a:lnTo>
                <a:lnTo>
                  <a:pt x="12619" y="7263"/>
                </a:lnTo>
                <a:lnTo>
                  <a:pt x="12655" y="7190"/>
                </a:lnTo>
                <a:lnTo>
                  <a:pt x="12729" y="7043"/>
                </a:lnTo>
                <a:lnTo>
                  <a:pt x="12802" y="7006"/>
                </a:lnTo>
                <a:lnTo>
                  <a:pt x="12839" y="6933"/>
                </a:lnTo>
                <a:lnTo>
                  <a:pt x="12875" y="6860"/>
                </a:lnTo>
                <a:lnTo>
                  <a:pt x="12875" y="6823"/>
                </a:lnTo>
                <a:lnTo>
                  <a:pt x="12839" y="6823"/>
                </a:lnTo>
                <a:lnTo>
                  <a:pt x="12765" y="6786"/>
                </a:lnTo>
                <a:close/>
                <a:moveTo>
                  <a:pt x="17571" y="6750"/>
                </a:moveTo>
                <a:lnTo>
                  <a:pt x="17828" y="7043"/>
                </a:lnTo>
                <a:lnTo>
                  <a:pt x="18048" y="7373"/>
                </a:lnTo>
                <a:lnTo>
                  <a:pt x="17828" y="7593"/>
                </a:lnTo>
                <a:lnTo>
                  <a:pt x="17828" y="7520"/>
                </a:lnTo>
                <a:lnTo>
                  <a:pt x="17864" y="7336"/>
                </a:lnTo>
                <a:lnTo>
                  <a:pt x="17828" y="7116"/>
                </a:lnTo>
                <a:lnTo>
                  <a:pt x="17828" y="7080"/>
                </a:lnTo>
                <a:lnTo>
                  <a:pt x="17754" y="7006"/>
                </a:lnTo>
                <a:lnTo>
                  <a:pt x="17681" y="7006"/>
                </a:lnTo>
                <a:lnTo>
                  <a:pt x="17644" y="7043"/>
                </a:lnTo>
                <a:lnTo>
                  <a:pt x="17681" y="7080"/>
                </a:lnTo>
                <a:lnTo>
                  <a:pt x="17644" y="7226"/>
                </a:lnTo>
                <a:lnTo>
                  <a:pt x="17607" y="7446"/>
                </a:lnTo>
                <a:lnTo>
                  <a:pt x="17534" y="7667"/>
                </a:lnTo>
                <a:lnTo>
                  <a:pt x="17534" y="7887"/>
                </a:lnTo>
                <a:lnTo>
                  <a:pt x="17534" y="7960"/>
                </a:lnTo>
                <a:lnTo>
                  <a:pt x="17131" y="8584"/>
                </a:lnTo>
                <a:lnTo>
                  <a:pt x="17167" y="8217"/>
                </a:lnTo>
                <a:lnTo>
                  <a:pt x="17241" y="7850"/>
                </a:lnTo>
                <a:lnTo>
                  <a:pt x="17387" y="7630"/>
                </a:lnTo>
                <a:lnTo>
                  <a:pt x="17387" y="7593"/>
                </a:lnTo>
                <a:lnTo>
                  <a:pt x="17387" y="7520"/>
                </a:lnTo>
                <a:lnTo>
                  <a:pt x="17461" y="7483"/>
                </a:lnTo>
                <a:lnTo>
                  <a:pt x="17497" y="7446"/>
                </a:lnTo>
                <a:lnTo>
                  <a:pt x="17534" y="7373"/>
                </a:lnTo>
                <a:lnTo>
                  <a:pt x="17534" y="7263"/>
                </a:lnTo>
                <a:lnTo>
                  <a:pt x="17497" y="7080"/>
                </a:lnTo>
                <a:lnTo>
                  <a:pt x="17571" y="6750"/>
                </a:lnTo>
                <a:close/>
                <a:moveTo>
                  <a:pt x="16874" y="8840"/>
                </a:moveTo>
                <a:lnTo>
                  <a:pt x="16947" y="8877"/>
                </a:lnTo>
                <a:lnTo>
                  <a:pt x="16874" y="8950"/>
                </a:lnTo>
                <a:lnTo>
                  <a:pt x="16874" y="8877"/>
                </a:lnTo>
                <a:lnTo>
                  <a:pt x="16874" y="8840"/>
                </a:lnTo>
                <a:close/>
                <a:moveTo>
                  <a:pt x="11445" y="8584"/>
                </a:moveTo>
                <a:lnTo>
                  <a:pt x="11408" y="8620"/>
                </a:lnTo>
                <a:lnTo>
                  <a:pt x="11298" y="8657"/>
                </a:lnTo>
                <a:lnTo>
                  <a:pt x="11188" y="8804"/>
                </a:lnTo>
                <a:lnTo>
                  <a:pt x="11188" y="8840"/>
                </a:lnTo>
                <a:lnTo>
                  <a:pt x="11188" y="8914"/>
                </a:lnTo>
                <a:lnTo>
                  <a:pt x="11188" y="8987"/>
                </a:lnTo>
                <a:lnTo>
                  <a:pt x="11225" y="9024"/>
                </a:lnTo>
                <a:lnTo>
                  <a:pt x="11408" y="9024"/>
                </a:lnTo>
                <a:lnTo>
                  <a:pt x="11445" y="8987"/>
                </a:lnTo>
                <a:lnTo>
                  <a:pt x="11555" y="8804"/>
                </a:lnTo>
                <a:lnTo>
                  <a:pt x="11555" y="8730"/>
                </a:lnTo>
                <a:lnTo>
                  <a:pt x="11555" y="8657"/>
                </a:lnTo>
                <a:lnTo>
                  <a:pt x="11518" y="8620"/>
                </a:lnTo>
                <a:lnTo>
                  <a:pt x="11445" y="8584"/>
                </a:lnTo>
                <a:close/>
                <a:moveTo>
                  <a:pt x="16580" y="8804"/>
                </a:moveTo>
                <a:lnTo>
                  <a:pt x="16580" y="8877"/>
                </a:lnTo>
                <a:lnTo>
                  <a:pt x="16580" y="9060"/>
                </a:lnTo>
                <a:lnTo>
                  <a:pt x="16617" y="9170"/>
                </a:lnTo>
                <a:lnTo>
                  <a:pt x="16654" y="9244"/>
                </a:lnTo>
                <a:lnTo>
                  <a:pt x="16397" y="9611"/>
                </a:lnTo>
                <a:lnTo>
                  <a:pt x="16360" y="9391"/>
                </a:lnTo>
                <a:lnTo>
                  <a:pt x="16324" y="9170"/>
                </a:lnTo>
                <a:lnTo>
                  <a:pt x="16324" y="9097"/>
                </a:lnTo>
                <a:lnTo>
                  <a:pt x="16580" y="8804"/>
                </a:lnTo>
                <a:close/>
                <a:moveTo>
                  <a:pt x="16067" y="9391"/>
                </a:moveTo>
                <a:lnTo>
                  <a:pt x="16067" y="9684"/>
                </a:lnTo>
                <a:lnTo>
                  <a:pt x="16103" y="9794"/>
                </a:lnTo>
                <a:lnTo>
                  <a:pt x="16177" y="9941"/>
                </a:lnTo>
                <a:lnTo>
                  <a:pt x="15993" y="10161"/>
                </a:lnTo>
                <a:lnTo>
                  <a:pt x="15920" y="10308"/>
                </a:lnTo>
                <a:lnTo>
                  <a:pt x="15957" y="9867"/>
                </a:lnTo>
                <a:lnTo>
                  <a:pt x="15920" y="9794"/>
                </a:lnTo>
                <a:lnTo>
                  <a:pt x="15847" y="9757"/>
                </a:lnTo>
                <a:lnTo>
                  <a:pt x="15810" y="9721"/>
                </a:lnTo>
                <a:lnTo>
                  <a:pt x="16067" y="9391"/>
                </a:lnTo>
                <a:close/>
                <a:moveTo>
                  <a:pt x="9611" y="2348"/>
                </a:moveTo>
                <a:lnTo>
                  <a:pt x="9574" y="2421"/>
                </a:lnTo>
                <a:lnTo>
                  <a:pt x="9134" y="2861"/>
                </a:lnTo>
                <a:lnTo>
                  <a:pt x="8767" y="3375"/>
                </a:lnTo>
                <a:lnTo>
                  <a:pt x="7997" y="4365"/>
                </a:lnTo>
                <a:lnTo>
                  <a:pt x="7630" y="4879"/>
                </a:lnTo>
                <a:lnTo>
                  <a:pt x="7227" y="5356"/>
                </a:lnTo>
                <a:lnTo>
                  <a:pt x="6823" y="5832"/>
                </a:lnTo>
                <a:lnTo>
                  <a:pt x="6346" y="6273"/>
                </a:lnTo>
                <a:lnTo>
                  <a:pt x="6273" y="6346"/>
                </a:lnTo>
                <a:lnTo>
                  <a:pt x="6273" y="6456"/>
                </a:lnTo>
                <a:lnTo>
                  <a:pt x="6236" y="6456"/>
                </a:lnTo>
                <a:lnTo>
                  <a:pt x="6163" y="6493"/>
                </a:lnTo>
                <a:lnTo>
                  <a:pt x="6163" y="6566"/>
                </a:lnTo>
                <a:lnTo>
                  <a:pt x="6199" y="6603"/>
                </a:lnTo>
                <a:lnTo>
                  <a:pt x="6309" y="6786"/>
                </a:lnTo>
                <a:lnTo>
                  <a:pt x="6493" y="6970"/>
                </a:lnTo>
                <a:lnTo>
                  <a:pt x="6823" y="7263"/>
                </a:lnTo>
                <a:lnTo>
                  <a:pt x="7593" y="7813"/>
                </a:lnTo>
                <a:lnTo>
                  <a:pt x="8437" y="8363"/>
                </a:lnTo>
                <a:lnTo>
                  <a:pt x="8620" y="8510"/>
                </a:lnTo>
                <a:lnTo>
                  <a:pt x="8767" y="8694"/>
                </a:lnTo>
                <a:lnTo>
                  <a:pt x="9061" y="9060"/>
                </a:lnTo>
                <a:lnTo>
                  <a:pt x="9207" y="9207"/>
                </a:lnTo>
                <a:lnTo>
                  <a:pt x="9391" y="9354"/>
                </a:lnTo>
                <a:lnTo>
                  <a:pt x="9758" y="9574"/>
                </a:lnTo>
                <a:lnTo>
                  <a:pt x="10638" y="10161"/>
                </a:lnTo>
                <a:lnTo>
                  <a:pt x="11482" y="10784"/>
                </a:lnTo>
                <a:lnTo>
                  <a:pt x="12289" y="11408"/>
                </a:lnTo>
                <a:lnTo>
                  <a:pt x="12362" y="11445"/>
                </a:lnTo>
                <a:lnTo>
                  <a:pt x="12472" y="11445"/>
                </a:lnTo>
                <a:lnTo>
                  <a:pt x="12545" y="11408"/>
                </a:lnTo>
                <a:lnTo>
                  <a:pt x="12582" y="11371"/>
                </a:lnTo>
                <a:lnTo>
                  <a:pt x="12619" y="11298"/>
                </a:lnTo>
                <a:lnTo>
                  <a:pt x="12655" y="11188"/>
                </a:lnTo>
                <a:lnTo>
                  <a:pt x="12619" y="11115"/>
                </a:lnTo>
                <a:lnTo>
                  <a:pt x="12545" y="11041"/>
                </a:lnTo>
                <a:lnTo>
                  <a:pt x="11775" y="10418"/>
                </a:lnTo>
                <a:lnTo>
                  <a:pt x="11812" y="10381"/>
                </a:lnTo>
                <a:lnTo>
                  <a:pt x="11922" y="10198"/>
                </a:lnTo>
                <a:lnTo>
                  <a:pt x="11995" y="10014"/>
                </a:lnTo>
                <a:lnTo>
                  <a:pt x="11995" y="9941"/>
                </a:lnTo>
                <a:lnTo>
                  <a:pt x="11958" y="9904"/>
                </a:lnTo>
                <a:lnTo>
                  <a:pt x="11885" y="9904"/>
                </a:lnTo>
                <a:lnTo>
                  <a:pt x="11738" y="10051"/>
                </a:lnTo>
                <a:lnTo>
                  <a:pt x="11592" y="10234"/>
                </a:lnTo>
                <a:lnTo>
                  <a:pt x="11555" y="10271"/>
                </a:lnTo>
                <a:lnTo>
                  <a:pt x="11005" y="9867"/>
                </a:lnTo>
                <a:lnTo>
                  <a:pt x="10821" y="9757"/>
                </a:lnTo>
                <a:lnTo>
                  <a:pt x="10858" y="9684"/>
                </a:lnTo>
                <a:lnTo>
                  <a:pt x="10895" y="9611"/>
                </a:lnTo>
                <a:lnTo>
                  <a:pt x="11041" y="9464"/>
                </a:lnTo>
                <a:lnTo>
                  <a:pt x="11078" y="9427"/>
                </a:lnTo>
                <a:lnTo>
                  <a:pt x="11078" y="9354"/>
                </a:lnTo>
                <a:lnTo>
                  <a:pt x="11078" y="9317"/>
                </a:lnTo>
                <a:lnTo>
                  <a:pt x="11005" y="9281"/>
                </a:lnTo>
                <a:lnTo>
                  <a:pt x="10968" y="9317"/>
                </a:lnTo>
                <a:lnTo>
                  <a:pt x="10895" y="9281"/>
                </a:lnTo>
                <a:lnTo>
                  <a:pt x="10821" y="9317"/>
                </a:lnTo>
                <a:lnTo>
                  <a:pt x="10711" y="9427"/>
                </a:lnTo>
                <a:lnTo>
                  <a:pt x="10601" y="9574"/>
                </a:lnTo>
                <a:lnTo>
                  <a:pt x="10124" y="9281"/>
                </a:lnTo>
                <a:lnTo>
                  <a:pt x="10051" y="9207"/>
                </a:lnTo>
                <a:lnTo>
                  <a:pt x="10234" y="8914"/>
                </a:lnTo>
                <a:lnTo>
                  <a:pt x="10234" y="8840"/>
                </a:lnTo>
                <a:lnTo>
                  <a:pt x="10234" y="8804"/>
                </a:lnTo>
                <a:lnTo>
                  <a:pt x="10198" y="8730"/>
                </a:lnTo>
                <a:lnTo>
                  <a:pt x="10088" y="8694"/>
                </a:lnTo>
                <a:lnTo>
                  <a:pt x="10051" y="8730"/>
                </a:lnTo>
                <a:lnTo>
                  <a:pt x="10014" y="8767"/>
                </a:lnTo>
                <a:lnTo>
                  <a:pt x="9758" y="9060"/>
                </a:lnTo>
                <a:lnTo>
                  <a:pt x="9537" y="8877"/>
                </a:lnTo>
                <a:lnTo>
                  <a:pt x="9354" y="8694"/>
                </a:lnTo>
                <a:lnTo>
                  <a:pt x="9134" y="8437"/>
                </a:lnTo>
                <a:lnTo>
                  <a:pt x="9207" y="8327"/>
                </a:lnTo>
                <a:lnTo>
                  <a:pt x="9281" y="8217"/>
                </a:lnTo>
                <a:lnTo>
                  <a:pt x="9354" y="7960"/>
                </a:lnTo>
                <a:lnTo>
                  <a:pt x="9354" y="7887"/>
                </a:lnTo>
                <a:lnTo>
                  <a:pt x="9317" y="7850"/>
                </a:lnTo>
                <a:lnTo>
                  <a:pt x="9244" y="7850"/>
                </a:lnTo>
                <a:lnTo>
                  <a:pt x="9171" y="7887"/>
                </a:lnTo>
                <a:lnTo>
                  <a:pt x="8987" y="8107"/>
                </a:lnTo>
                <a:lnTo>
                  <a:pt x="8951" y="8180"/>
                </a:lnTo>
                <a:lnTo>
                  <a:pt x="8767" y="8033"/>
                </a:lnTo>
                <a:lnTo>
                  <a:pt x="8327" y="7740"/>
                </a:lnTo>
                <a:lnTo>
                  <a:pt x="8364" y="7446"/>
                </a:lnTo>
                <a:lnTo>
                  <a:pt x="8364" y="7410"/>
                </a:lnTo>
                <a:lnTo>
                  <a:pt x="8327" y="7336"/>
                </a:lnTo>
                <a:lnTo>
                  <a:pt x="8290" y="7300"/>
                </a:lnTo>
                <a:lnTo>
                  <a:pt x="8180" y="7300"/>
                </a:lnTo>
                <a:lnTo>
                  <a:pt x="8107" y="7336"/>
                </a:lnTo>
                <a:lnTo>
                  <a:pt x="8070" y="7446"/>
                </a:lnTo>
                <a:lnTo>
                  <a:pt x="8034" y="7556"/>
                </a:lnTo>
                <a:lnTo>
                  <a:pt x="7960" y="7520"/>
                </a:lnTo>
                <a:lnTo>
                  <a:pt x="7410" y="7116"/>
                </a:lnTo>
                <a:lnTo>
                  <a:pt x="7447" y="7080"/>
                </a:lnTo>
                <a:lnTo>
                  <a:pt x="7520" y="6970"/>
                </a:lnTo>
                <a:lnTo>
                  <a:pt x="7520" y="6896"/>
                </a:lnTo>
                <a:lnTo>
                  <a:pt x="7520" y="6860"/>
                </a:lnTo>
                <a:lnTo>
                  <a:pt x="7557" y="6750"/>
                </a:lnTo>
                <a:lnTo>
                  <a:pt x="7520" y="6713"/>
                </a:lnTo>
                <a:lnTo>
                  <a:pt x="7483" y="6713"/>
                </a:lnTo>
                <a:lnTo>
                  <a:pt x="7410" y="6750"/>
                </a:lnTo>
                <a:lnTo>
                  <a:pt x="7337" y="6750"/>
                </a:lnTo>
                <a:lnTo>
                  <a:pt x="7227" y="6823"/>
                </a:lnTo>
                <a:lnTo>
                  <a:pt x="7116" y="6896"/>
                </a:lnTo>
                <a:lnTo>
                  <a:pt x="6640" y="6639"/>
                </a:lnTo>
                <a:lnTo>
                  <a:pt x="6640" y="6603"/>
                </a:lnTo>
                <a:lnTo>
                  <a:pt x="7116" y="6163"/>
                </a:lnTo>
                <a:lnTo>
                  <a:pt x="7557" y="5649"/>
                </a:lnTo>
                <a:lnTo>
                  <a:pt x="7593" y="5722"/>
                </a:lnTo>
                <a:lnTo>
                  <a:pt x="7630" y="5759"/>
                </a:lnTo>
                <a:lnTo>
                  <a:pt x="7740" y="5759"/>
                </a:lnTo>
                <a:lnTo>
                  <a:pt x="8034" y="5576"/>
                </a:lnTo>
                <a:lnTo>
                  <a:pt x="8327" y="5392"/>
                </a:lnTo>
                <a:lnTo>
                  <a:pt x="8620" y="5209"/>
                </a:lnTo>
                <a:lnTo>
                  <a:pt x="8914" y="5025"/>
                </a:lnTo>
                <a:lnTo>
                  <a:pt x="9244" y="4879"/>
                </a:lnTo>
                <a:lnTo>
                  <a:pt x="9574" y="4732"/>
                </a:lnTo>
                <a:lnTo>
                  <a:pt x="9941" y="4659"/>
                </a:lnTo>
                <a:lnTo>
                  <a:pt x="10308" y="4622"/>
                </a:lnTo>
                <a:lnTo>
                  <a:pt x="10491" y="4622"/>
                </a:lnTo>
                <a:lnTo>
                  <a:pt x="10675" y="4659"/>
                </a:lnTo>
                <a:lnTo>
                  <a:pt x="10821" y="4732"/>
                </a:lnTo>
                <a:lnTo>
                  <a:pt x="10931" y="4842"/>
                </a:lnTo>
                <a:lnTo>
                  <a:pt x="11041" y="4989"/>
                </a:lnTo>
                <a:lnTo>
                  <a:pt x="11078" y="5136"/>
                </a:lnTo>
                <a:lnTo>
                  <a:pt x="11151" y="5502"/>
                </a:lnTo>
                <a:lnTo>
                  <a:pt x="11151" y="5906"/>
                </a:lnTo>
                <a:lnTo>
                  <a:pt x="11151" y="6309"/>
                </a:lnTo>
                <a:lnTo>
                  <a:pt x="11151" y="6676"/>
                </a:lnTo>
                <a:lnTo>
                  <a:pt x="11188" y="7006"/>
                </a:lnTo>
                <a:lnTo>
                  <a:pt x="11261" y="7373"/>
                </a:lnTo>
                <a:lnTo>
                  <a:pt x="11445" y="7703"/>
                </a:lnTo>
                <a:lnTo>
                  <a:pt x="11408" y="7813"/>
                </a:lnTo>
                <a:lnTo>
                  <a:pt x="11372" y="7923"/>
                </a:lnTo>
                <a:lnTo>
                  <a:pt x="11372" y="8033"/>
                </a:lnTo>
                <a:lnTo>
                  <a:pt x="11372" y="8143"/>
                </a:lnTo>
                <a:lnTo>
                  <a:pt x="11445" y="8253"/>
                </a:lnTo>
                <a:lnTo>
                  <a:pt x="11482" y="8327"/>
                </a:lnTo>
                <a:lnTo>
                  <a:pt x="11592" y="8400"/>
                </a:lnTo>
                <a:lnTo>
                  <a:pt x="11665" y="8474"/>
                </a:lnTo>
                <a:lnTo>
                  <a:pt x="11775" y="8510"/>
                </a:lnTo>
                <a:lnTo>
                  <a:pt x="12105" y="8510"/>
                </a:lnTo>
                <a:lnTo>
                  <a:pt x="12435" y="8694"/>
                </a:lnTo>
                <a:lnTo>
                  <a:pt x="12765" y="8840"/>
                </a:lnTo>
                <a:lnTo>
                  <a:pt x="13022" y="8877"/>
                </a:lnTo>
                <a:lnTo>
                  <a:pt x="13316" y="8877"/>
                </a:lnTo>
                <a:lnTo>
                  <a:pt x="13646" y="8804"/>
                </a:lnTo>
                <a:lnTo>
                  <a:pt x="13939" y="8694"/>
                </a:lnTo>
                <a:lnTo>
                  <a:pt x="14233" y="8584"/>
                </a:lnTo>
                <a:lnTo>
                  <a:pt x="14489" y="8400"/>
                </a:lnTo>
                <a:lnTo>
                  <a:pt x="14746" y="8217"/>
                </a:lnTo>
                <a:lnTo>
                  <a:pt x="14930" y="8033"/>
                </a:lnTo>
                <a:lnTo>
                  <a:pt x="14966" y="7997"/>
                </a:lnTo>
                <a:lnTo>
                  <a:pt x="14966" y="7923"/>
                </a:lnTo>
                <a:lnTo>
                  <a:pt x="14930" y="7813"/>
                </a:lnTo>
                <a:lnTo>
                  <a:pt x="14820" y="7777"/>
                </a:lnTo>
                <a:lnTo>
                  <a:pt x="14710" y="7777"/>
                </a:lnTo>
                <a:lnTo>
                  <a:pt x="14123" y="8143"/>
                </a:lnTo>
                <a:lnTo>
                  <a:pt x="13829" y="8290"/>
                </a:lnTo>
                <a:lnTo>
                  <a:pt x="13462" y="8400"/>
                </a:lnTo>
                <a:lnTo>
                  <a:pt x="13206" y="8474"/>
                </a:lnTo>
                <a:lnTo>
                  <a:pt x="12912" y="8437"/>
                </a:lnTo>
                <a:lnTo>
                  <a:pt x="12692" y="8363"/>
                </a:lnTo>
                <a:lnTo>
                  <a:pt x="12472" y="8217"/>
                </a:lnTo>
                <a:lnTo>
                  <a:pt x="12545" y="8107"/>
                </a:lnTo>
                <a:lnTo>
                  <a:pt x="12582" y="7960"/>
                </a:lnTo>
                <a:lnTo>
                  <a:pt x="12582" y="7850"/>
                </a:lnTo>
                <a:lnTo>
                  <a:pt x="12545" y="7777"/>
                </a:lnTo>
                <a:lnTo>
                  <a:pt x="12509" y="7740"/>
                </a:lnTo>
                <a:lnTo>
                  <a:pt x="12325" y="7630"/>
                </a:lnTo>
                <a:lnTo>
                  <a:pt x="12142" y="7520"/>
                </a:lnTo>
                <a:lnTo>
                  <a:pt x="11812" y="7520"/>
                </a:lnTo>
                <a:lnTo>
                  <a:pt x="11628" y="7116"/>
                </a:lnTo>
                <a:lnTo>
                  <a:pt x="11518" y="6713"/>
                </a:lnTo>
                <a:lnTo>
                  <a:pt x="11518" y="6346"/>
                </a:lnTo>
                <a:lnTo>
                  <a:pt x="11518" y="6016"/>
                </a:lnTo>
                <a:lnTo>
                  <a:pt x="11555" y="5649"/>
                </a:lnTo>
                <a:lnTo>
                  <a:pt x="11518" y="5282"/>
                </a:lnTo>
                <a:lnTo>
                  <a:pt x="11445" y="4989"/>
                </a:lnTo>
                <a:lnTo>
                  <a:pt x="11335" y="4732"/>
                </a:lnTo>
                <a:lnTo>
                  <a:pt x="11188" y="4549"/>
                </a:lnTo>
                <a:lnTo>
                  <a:pt x="11005" y="4402"/>
                </a:lnTo>
                <a:lnTo>
                  <a:pt x="10785" y="4329"/>
                </a:lnTo>
                <a:lnTo>
                  <a:pt x="10565" y="4255"/>
                </a:lnTo>
                <a:lnTo>
                  <a:pt x="10051" y="4255"/>
                </a:lnTo>
                <a:lnTo>
                  <a:pt x="9758" y="4292"/>
                </a:lnTo>
                <a:lnTo>
                  <a:pt x="9464" y="4365"/>
                </a:lnTo>
                <a:lnTo>
                  <a:pt x="8914" y="4585"/>
                </a:lnTo>
                <a:lnTo>
                  <a:pt x="8400" y="4879"/>
                </a:lnTo>
                <a:lnTo>
                  <a:pt x="7960" y="5209"/>
                </a:lnTo>
                <a:lnTo>
                  <a:pt x="8290" y="4769"/>
                </a:lnTo>
                <a:lnTo>
                  <a:pt x="9061" y="3742"/>
                </a:lnTo>
                <a:lnTo>
                  <a:pt x="9464" y="3191"/>
                </a:lnTo>
                <a:lnTo>
                  <a:pt x="9831" y="2641"/>
                </a:lnTo>
                <a:lnTo>
                  <a:pt x="9868" y="2568"/>
                </a:lnTo>
                <a:lnTo>
                  <a:pt x="9868" y="2531"/>
                </a:lnTo>
                <a:lnTo>
                  <a:pt x="9794" y="2421"/>
                </a:lnTo>
                <a:lnTo>
                  <a:pt x="9721" y="2384"/>
                </a:lnTo>
                <a:lnTo>
                  <a:pt x="9684" y="2348"/>
                </a:lnTo>
                <a:close/>
                <a:moveTo>
                  <a:pt x="15663" y="9867"/>
                </a:moveTo>
                <a:lnTo>
                  <a:pt x="15700" y="9904"/>
                </a:lnTo>
                <a:lnTo>
                  <a:pt x="15627" y="10381"/>
                </a:lnTo>
                <a:lnTo>
                  <a:pt x="15663" y="10418"/>
                </a:lnTo>
                <a:lnTo>
                  <a:pt x="15663" y="10454"/>
                </a:lnTo>
                <a:lnTo>
                  <a:pt x="15773" y="10491"/>
                </a:lnTo>
                <a:lnTo>
                  <a:pt x="15443" y="10895"/>
                </a:lnTo>
                <a:lnTo>
                  <a:pt x="15443" y="10821"/>
                </a:lnTo>
                <a:lnTo>
                  <a:pt x="15333" y="10491"/>
                </a:lnTo>
                <a:lnTo>
                  <a:pt x="15296" y="10454"/>
                </a:lnTo>
                <a:lnTo>
                  <a:pt x="15260" y="10454"/>
                </a:lnTo>
                <a:lnTo>
                  <a:pt x="15223" y="10491"/>
                </a:lnTo>
                <a:lnTo>
                  <a:pt x="15223" y="10528"/>
                </a:lnTo>
                <a:lnTo>
                  <a:pt x="15186" y="10821"/>
                </a:lnTo>
                <a:lnTo>
                  <a:pt x="15186" y="11188"/>
                </a:lnTo>
                <a:lnTo>
                  <a:pt x="15223" y="11225"/>
                </a:lnTo>
                <a:lnTo>
                  <a:pt x="14746" y="11848"/>
                </a:lnTo>
                <a:lnTo>
                  <a:pt x="14746" y="11591"/>
                </a:lnTo>
                <a:lnTo>
                  <a:pt x="14746" y="11371"/>
                </a:lnTo>
                <a:lnTo>
                  <a:pt x="14746" y="11115"/>
                </a:lnTo>
                <a:lnTo>
                  <a:pt x="14710" y="11078"/>
                </a:lnTo>
                <a:lnTo>
                  <a:pt x="15333" y="10308"/>
                </a:lnTo>
                <a:lnTo>
                  <a:pt x="15663" y="9867"/>
                </a:lnTo>
                <a:close/>
                <a:moveTo>
                  <a:pt x="14526" y="11298"/>
                </a:moveTo>
                <a:lnTo>
                  <a:pt x="14453" y="11555"/>
                </a:lnTo>
                <a:lnTo>
                  <a:pt x="14416" y="11775"/>
                </a:lnTo>
                <a:lnTo>
                  <a:pt x="14453" y="11885"/>
                </a:lnTo>
                <a:lnTo>
                  <a:pt x="14489" y="11958"/>
                </a:lnTo>
                <a:lnTo>
                  <a:pt x="14563" y="11995"/>
                </a:lnTo>
                <a:lnTo>
                  <a:pt x="14600" y="11995"/>
                </a:lnTo>
                <a:lnTo>
                  <a:pt x="14123" y="12619"/>
                </a:lnTo>
                <a:lnTo>
                  <a:pt x="14049" y="12655"/>
                </a:lnTo>
                <a:lnTo>
                  <a:pt x="14049" y="12362"/>
                </a:lnTo>
                <a:lnTo>
                  <a:pt x="14049" y="12142"/>
                </a:lnTo>
                <a:lnTo>
                  <a:pt x="14049" y="12032"/>
                </a:lnTo>
                <a:lnTo>
                  <a:pt x="14013" y="11922"/>
                </a:lnTo>
                <a:lnTo>
                  <a:pt x="14526" y="11298"/>
                </a:lnTo>
                <a:close/>
                <a:moveTo>
                  <a:pt x="4806" y="7997"/>
                </a:moveTo>
                <a:lnTo>
                  <a:pt x="4769" y="8033"/>
                </a:lnTo>
                <a:lnTo>
                  <a:pt x="4769" y="8070"/>
                </a:lnTo>
                <a:lnTo>
                  <a:pt x="4952" y="8217"/>
                </a:lnTo>
                <a:lnTo>
                  <a:pt x="5099" y="8327"/>
                </a:lnTo>
                <a:lnTo>
                  <a:pt x="5576" y="8584"/>
                </a:lnTo>
                <a:lnTo>
                  <a:pt x="6126" y="8840"/>
                </a:lnTo>
                <a:lnTo>
                  <a:pt x="6640" y="9134"/>
                </a:lnTo>
                <a:lnTo>
                  <a:pt x="7116" y="9501"/>
                </a:lnTo>
                <a:lnTo>
                  <a:pt x="7557" y="9831"/>
                </a:lnTo>
                <a:lnTo>
                  <a:pt x="8437" y="10638"/>
                </a:lnTo>
                <a:lnTo>
                  <a:pt x="9244" y="11371"/>
                </a:lnTo>
                <a:lnTo>
                  <a:pt x="10088" y="12105"/>
                </a:lnTo>
                <a:lnTo>
                  <a:pt x="10344" y="12325"/>
                </a:lnTo>
                <a:lnTo>
                  <a:pt x="10748" y="12655"/>
                </a:lnTo>
                <a:lnTo>
                  <a:pt x="10931" y="12765"/>
                </a:lnTo>
                <a:lnTo>
                  <a:pt x="11115" y="12839"/>
                </a:lnTo>
                <a:lnTo>
                  <a:pt x="11225" y="12839"/>
                </a:lnTo>
                <a:lnTo>
                  <a:pt x="11298" y="12802"/>
                </a:lnTo>
                <a:lnTo>
                  <a:pt x="11335" y="12765"/>
                </a:lnTo>
                <a:lnTo>
                  <a:pt x="11372" y="12692"/>
                </a:lnTo>
                <a:lnTo>
                  <a:pt x="11372" y="12582"/>
                </a:lnTo>
                <a:lnTo>
                  <a:pt x="11335" y="12472"/>
                </a:lnTo>
                <a:lnTo>
                  <a:pt x="11151" y="12325"/>
                </a:lnTo>
                <a:lnTo>
                  <a:pt x="10711" y="11995"/>
                </a:lnTo>
                <a:lnTo>
                  <a:pt x="10271" y="11628"/>
                </a:lnTo>
                <a:lnTo>
                  <a:pt x="9391" y="10858"/>
                </a:lnTo>
                <a:lnTo>
                  <a:pt x="8547" y="10051"/>
                </a:lnTo>
                <a:lnTo>
                  <a:pt x="8107" y="9684"/>
                </a:lnTo>
                <a:lnTo>
                  <a:pt x="7703" y="9354"/>
                </a:lnTo>
                <a:lnTo>
                  <a:pt x="7227" y="9024"/>
                </a:lnTo>
                <a:lnTo>
                  <a:pt x="6786" y="8694"/>
                </a:lnTo>
                <a:lnTo>
                  <a:pt x="6309" y="8437"/>
                </a:lnTo>
                <a:lnTo>
                  <a:pt x="5833" y="8217"/>
                </a:lnTo>
                <a:lnTo>
                  <a:pt x="5356" y="8033"/>
                </a:lnTo>
                <a:lnTo>
                  <a:pt x="5209" y="7997"/>
                </a:lnTo>
                <a:close/>
                <a:moveTo>
                  <a:pt x="954" y="12582"/>
                </a:moveTo>
                <a:lnTo>
                  <a:pt x="1101" y="12692"/>
                </a:lnTo>
                <a:lnTo>
                  <a:pt x="1064" y="12765"/>
                </a:lnTo>
                <a:lnTo>
                  <a:pt x="1064" y="12839"/>
                </a:lnTo>
                <a:lnTo>
                  <a:pt x="1064" y="12875"/>
                </a:lnTo>
                <a:lnTo>
                  <a:pt x="1101" y="12839"/>
                </a:lnTo>
                <a:lnTo>
                  <a:pt x="1211" y="12912"/>
                </a:lnTo>
                <a:lnTo>
                  <a:pt x="1247" y="12985"/>
                </a:lnTo>
                <a:lnTo>
                  <a:pt x="1247" y="13059"/>
                </a:lnTo>
                <a:lnTo>
                  <a:pt x="1284" y="13242"/>
                </a:lnTo>
                <a:lnTo>
                  <a:pt x="991" y="13095"/>
                </a:lnTo>
                <a:lnTo>
                  <a:pt x="844" y="13059"/>
                </a:lnTo>
                <a:lnTo>
                  <a:pt x="697" y="13022"/>
                </a:lnTo>
                <a:lnTo>
                  <a:pt x="844" y="12765"/>
                </a:lnTo>
                <a:lnTo>
                  <a:pt x="954" y="12582"/>
                </a:lnTo>
                <a:close/>
                <a:moveTo>
                  <a:pt x="2715" y="10858"/>
                </a:moveTo>
                <a:lnTo>
                  <a:pt x="2641" y="10931"/>
                </a:lnTo>
                <a:lnTo>
                  <a:pt x="2641" y="10968"/>
                </a:lnTo>
                <a:lnTo>
                  <a:pt x="2788" y="11151"/>
                </a:lnTo>
                <a:lnTo>
                  <a:pt x="2935" y="11261"/>
                </a:lnTo>
                <a:lnTo>
                  <a:pt x="3302" y="11445"/>
                </a:lnTo>
                <a:lnTo>
                  <a:pt x="3778" y="11775"/>
                </a:lnTo>
                <a:lnTo>
                  <a:pt x="4255" y="12105"/>
                </a:lnTo>
                <a:lnTo>
                  <a:pt x="5099" y="12765"/>
                </a:lnTo>
                <a:lnTo>
                  <a:pt x="5539" y="13095"/>
                </a:lnTo>
                <a:lnTo>
                  <a:pt x="5759" y="13242"/>
                </a:lnTo>
                <a:lnTo>
                  <a:pt x="5869" y="13279"/>
                </a:lnTo>
                <a:lnTo>
                  <a:pt x="6053" y="13279"/>
                </a:lnTo>
                <a:lnTo>
                  <a:pt x="6126" y="13242"/>
                </a:lnTo>
                <a:lnTo>
                  <a:pt x="6163" y="13169"/>
                </a:lnTo>
                <a:lnTo>
                  <a:pt x="6126" y="13059"/>
                </a:lnTo>
                <a:lnTo>
                  <a:pt x="6089" y="12985"/>
                </a:lnTo>
                <a:lnTo>
                  <a:pt x="6016" y="12875"/>
                </a:lnTo>
                <a:lnTo>
                  <a:pt x="5869" y="12729"/>
                </a:lnTo>
                <a:lnTo>
                  <a:pt x="5502" y="12472"/>
                </a:lnTo>
                <a:lnTo>
                  <a:pt x="4512" y="11738"/>
                </a:lnTo>
                <a:lnTo>
                  <a:pt x="4035" y="11408"/>
                </a:lnTo>
                <a:lnTo>
                  <a:pt x="3522" y="11078"/>
                </a:lnTo>
                <a:lnTo>
                  <a:pt x="3338" y="11005"/>
                </a:lnTo>
                <a:lnTo>
                  <a:pt x="3118" y="10895"/>
                </a:lnTo>
                <a:lnTo>
                  <a:pt x="2935" y="10858"/>
                </a:lnTo>
                <a:close/>
                <a:moveTo>
                  <a:pt x="13756" y="12252"/>
                </a:moveTo>
                <a:lnTo>
                  <a:pt x="13719" y="12362"/>
                </a:lnTo>
                <a:lnTo>
                  <a:pt x="13719" y="12619"/>
                </a:lnTo>
                <a:lnTo>
                  <a:pt x="13719" y="12912"/>
                </a:lnTo>
                <a:lnTo>
                  <a:pt x="13756" y="12985"/>
                </a:lnTo>
                <a:lnTo>
                  <a:pt x="13793" y="13022"/>
                </a:lnTo>
                <a:lnTo>
                  <a:pt x="13719" y="13095"/>
                </a:lnTo>
                <a:lnTo>
                  <a:pt x="13389" y="13536"/>
                </a:lnTo>
                <a:lnTo>
                  <a:pt x="13426" y="13132"/>
                </a:lnTo>
                <a:lnTo>
                  <a:pt x="13462" y="12912"/>
                </a:lnTo>
                <a:lnTo>
                  <a:pt x="13462" y="12765"/>
                </a:lnTo>
                <a:lnTo>
                  <a:pt x="13426" y="12655"/>
                </a:lnTo>
                <a:lnTo>
                  <a:pt x="13756" y="12252"/>
                </a:lnTo>
                <a:close/>
                <a:moveTo>
                  <a:pt x="4402" y="8694"/>
                </a:moveTo>
                <a:lnTo>
                  <a:pt x="4329" y="8730"/>
                </a:lnTo>
                <a:lnTo>
                  <a:pt x="4255" y="8804"/>
                </a:lnTo>
                <a:lnTo>
                  <a:pt x="4255" y="8877"/>
                </a:lnTo>
                <a:lnTo>
                  <a:pt x="4255" y="8987"/>
                </a:lnTo>
                <a:lnTo>
                  <a:pt x="4292" y="9060"/>
                </a:lnTo>
                <a:lnTo>
                  <a:pt x="4365" y="9134"/>
                </a:lnTo>
                <a:lnTo>
                  <a:pt x="4512" y="9207"/>
                </a:lnTo>
                <a:lnTo>
                  <a:pt x="4842" y="9354"/>
                </a:lnTo>
                <a:lnTo>
                  <a:pt x="5136" y="9501"/>
                </a:lnTo>
                <a:lnTo>
                  <a:pt x="5392" y="9647"/>
                </a:lnTo>
                <a:lnTo>
                  <a:pt x="5869" y="10014"/>
                </a:lnTo>
                <a:lnTo>
                  <a:pt x="6346" y="10418"/>
                </a:lnTo>
                <a:lnTo>
                  <a:pt x="6786" y="10858"/>
                </a:lnTo>
                <a:lnTo>
                  <a:pt x="8584" y="12398"/>
                </a:lnTo>
                <a:lnTo>
                  <a:pt x="9501" y="13169"/>
                </a:lnTo>
                <a:lnTo>
                  <a:pt x="9721" y="13315"/>
                </a:lnTo>
                <a:lnTo>
                  <a:pt x="9941" y="13462"/>
                </a:lnTo>
                <a:lnTo>
                  <a:pt x="10161" y="13572"/>
                </a:lnTo>
                <a:lnTo>
                  <a:pt x="10271" y="13609"/>
                </a:lnTo>
                <a:lnTo>
                  <a:pt x="10381" y="13609"/>
                </a:lnTo>
                <a:lnTo>
                  <a:pt x="10454" y="13572"/>
                </a:lnTo>
                <a:lnTo>
                  <a:pt x="10491" y="13536"/>
                </a:lnTo>
                <a:lnTo>
                  <a:pt x="10528" y="13462"/>
                </a:lnTo>
                <a:lnTo>
                  <a:pt x="10491" y="13389"/>
                </a:lnTo>
                <a:lnTo>
                  <a:pt x="10418" y="13242"/>
                </a:lnTo>
                <a:lnTo>
                  <a:pt x="10271" y="13132"/>
                </a:lnTo>
                <a:lnTo>
                  <a:pt x="9978" y="12949"/>
                </a:lnTo>
                <a:lnTo>
                  <a:pt x="9537" y="12619"/>
                </a:lnTo>
                <a:lnTo>
                  <a:pt x="9134" y="12288"/>
                </a:lnTo>
                <a:lnTo>
                  <a:pt x="7557" y="10931"/>
                </a:lnTo>
                <a:lnTo>
                  <a:pt x="6823" y="10271"/>
                </a:lnTo>
                <a:lnTo>
                  <a:pt x="6089" y="9647"/>
                </a:lnTo>
                <a:lnTo>
                  <a:pt x="5686" y="9354"/>
                </a:lnTo>
                <a:lnTo>
                  <a:pt x="5246" y="9097"/>
                </a:lnTo>
                <a:lnTo>
                  <a:pt x="4769" y="8950"/>
                </a:lnTo>
                <a:lnTo>
                  <a:pt x="4549" y="8840"/>
                </a:lnTo>
                <a:lnTo>
                  <a:pt x="4475" y="8767"/>
                </a:lnTo>
                <a:lnTo>
                  <a:pt x="4439" y="8694"/>
                </a:lnTo>
                <a:close/>
                <a:moveTo>
                  <a:pt x="1541" y="13022"/>
                </a:moveTo>
                <a:lnTo>
                  <a:pt x="2091" y="13389"/>
                </a:lnTo>
                <a:lnTo>
                  <a:pt x="2091" y="13572"/>
                </a:lnTo>
                <a:lnTo>
                  <a:pt x="2126" y="13749"/>
                </a:lnTo>
                <a:lnTo>
                  <a:pt x="1504" y="13389"/>
                </a:lnTo>
                <a:lnTo>
                  <a:pt x="1578" y="13352"/>
                </a:lnTo>
                <a:lnTo>
                  <a:pt x="1614" y="13315"/>
                </a:lnTo>
                <a:lnTo>
                  <a:pt x="1614" y="13279"/>
                </a:lnTo>
                <a:lnTo>
                  <a:pt x="1614" y="13205"/>
                </a:lnTo>
                <a:lnTo>
                  <a:pt x="1541" y="13095"/>
                </a:lnTo>
                <a:lnTo>
                  <a:pt x="1541" y="13022"/>
                </a:lnTo>
                <a:close/>
                <a:moveTo>
                  <a:pt x="13206" y="12949"/>
                </a:moveTo>
                <a:lnTo>
                  <a:pt x="13169" y="13022"/>
                </a:lnTo>
                <a:lnTo>
                  <a:pt x="13059" y="13756"/>
                </a:lnTo>
                <a:lnTo>
                  <a:pt x="13059" y="13829"/>
                </a:lnTo>
                <a:lnTo>
                  <a:pt x="13096" y="13866"/>
                </a:lnTo>
                <a:lnTo>
                  <a:pt x="12912" y="14086"/>
                </a:lnTo>
                <a:lnTo>
                  <a:pt x="12912" y="13719"/>
                </a:lnTo>
                <a:lnTo>
                  <a:pt x="12875" y="13352"/>
                </a:lnTo>
                <a:lnTo>
                  <a:pt x="13206" y="12949"/>
                </a:lnTo>
                <a:close/>
                <a:moveTo>
                  <a:pt x="2458" y="13646"/>
                </a:moveTo>
                <a:lnTo>
                  <a:pt x="2641" y="13792"/>
                </a:lnTo>
                <a:lnTo>
                  <a:pt x="2788" y="13902"/>
                </a:lnTo>
                <a:lnTo>
                  <a:pt x="2788" y="14086"/>
                </a:lnTo>
                <a:lnTo>
                  <a:pt x="2825" y="14233"/>
                </a:lnTo>
                <a:lnTo>
                  <a:pt x="2605" y="14086"/>
                </a:lnTo>
                <a:lnTo>
                  <a:pt x="2385" y="13939"/>
                </a:lnTo>
                <a:lnTo>
                  <a:pt x="2495" y="13939"/>
                </a:lnTo>
                <a:lnTo>
                  <a:pt x="2568" y="13866"/>
                </a:lnTo>
                <a:lnTo>
                  <a:pt x="2568" y="13829"/>
                </a:lnTo>
                <a:lnTo>
                  <a:pt x="2568" y="13756"/>
                </a:lnTo>
                <a:lnTo>
                  <a:pt x="2458" y="13646"/>
                </a:lnTo>
                <a:close/>
                <a:moveTo>
                  <a:pt x="3595" y="9794"/>
                </a:moveTo>
                <a:lnTo>
                  <a:pt x="3558" y="9831"/>
                </a:lnTo>
                <a:lnTo>
                  <a:pt x="3522" y="9867"/>
                </a:lnTo>
                <a:lnTo>
                  <a:pt x="3558" y="9977"/>
                </a:lnTo>
                <a:lnTo>
                  <a:pt x="3595" y="10088"/>
                </a:lnTo>
                <a:lnTo>
                  <a:pt x="3815" y="10234"/>
                </a:lnTo>
                <a:lnTo>
                  <a:pt x="4659" y="10821"/>
                </a:lnTo>
                <a:lnTo>
                  <a:pt x="5466" y="11518"/>
                </a:lnTo>
                <a:lnTo>
                  <a:pt x="6236" y="12178"/>
                </a:lnTo>
                <a:lnTo>
                  <a:pt x="7080" y="12839"/>
                </a:lnTo>
                <a:lnTo>
                  <a:pt x="7923" y="13462"/>
                </a:lnTo>
                <a:lnTo>
                  <a:pt x="8730" y="14049"/>
                </a:lnTo>
                <a:lnTo>
                  <a:pt x="9134" y="14343"/>
                </a:lnTo>
                <a:lnTo>
                  <a:pt x="9574" y="14563"/>
                </a:lnTo>
                <a:lnTo>
                  <a:pt x="9684" y="14563"/>
                </a:lnTo>
                <a:lnTo>
                  <a:pt x="9794" y="14526"/>
                </a:lnTo>
                <a:lnTo>
                  <a:pt x="9868" y="14453"/>
                </a:lnTo>
                <a:lnTo>
                  <a:pt x="9904" y="14416"/>
                </a:lnTo>
                <a:lnTo>
                  <a:pt x="9904" y="14379"/>
                </a:lnTo>
                <a:lnTo>
                  <a:pt x="9904" y="14306"/>
                </a:lnTo>
                <a:lnTo>
                  <a:pt x="9868" y="14269"/>
                </a:lnTo>
                <a:lnTo>
                  <a:pt x="9794" y="14196"/>
                </a:lnTo>
                <a:lnTo>
                  <a:pt x="9721" y="14159"/>
                </a:lnTo>
                <a:lnTo>
                  <a:pt x="9501" y="14012"/>
                </a:lnTo>
                <a:lnTo>
                  <a:pt x="9281" y="13866"/>
                </a:lnTo>
                <a:lnTo>
                  <a:pt x="8290" y="13205"/>
                </a:lnTo>
                <a:lnTo>
                  <a:pt x="7373" y="12508"/>
                </a:lnTo>
                <a:lnTo>
                  <a:pt x="6493" y="11812"/>
                </a:lnTo>
                <a:lnTo>
                  <a:pt x="5649" y="11115"/>
                </a:lnTo>
                <a:lnTo>
                  <a:pt x="4769" y="10418"/>
                </a:lnTo>
                <a:lnTo>
                  <a:pt x="4549" y="10234"/>
                </a:lnTo>
                <a:lnTo>
                  <a:pt x="4145" y="9977"/>
                </a:lnTo>
                <a:lnTo>
                  <a:pt x="3925" y="9867"/>
                </a:lnTo>
                <a:lnTo>
                  <a:pt x="3742" y="9794"/>
                </a:lnTo>
                <a:close/>
                <a:moveTo>
                  <a:pt x="3155" y="14122"/>
                </a:moveTo>
                <a:lnTo>
                  <a:pt x="3778" y="14563"/>
                </a:lnTo>
                <a:lnTo>
                  <a:pt x="3742" y="14746"/>
                </a:lnTo>
                <a:lnTo>
                  <a:pt x="3742" y="14856"/>
                </a:lnTo>
                <a:lnTo>
                  <a:pt x="3338" y="14563"/>
                </a:lnTo>
                <a:lnTo>
                  <a:pt x="3338" y="14489"/>
                </a:lnTo>
                <a:lnTo>
                  <a:pt x="3302" y="14416"/>
                </a:lnTo>
                <a:lnTo>
                  <a:pt x="3192" y="14269"/>
                </a:lnTo>
                <a:lnTo>
                  <a:pt x="3155" y="14122"/>
                </a:lnTo>
                <a:close/>
                <a:moveTo>
                  <a:pt x="12692" y="13536"/>
                </a:moveTo>
                <a:lnTo>
                  <a:pt x="12619" y="13976"/>
                </a:lnTo>
                <a:lnTo>
                  <a:pt x="12582" y="14416"/>
                </a:lnTo>
                <a:lnTo>
                  <a:pt x="12582" y="14489"/>
                </a:lnTo>
                <a:lnTo>
                  <a:pt x="12142" y="15040"/>
                </a:lnTo>
                <a:lnTo>
                  <a:pt x="12142" y="14893"/>
                </a:lnTo>
                <a:lnTo>
                  <a:pt x="12142" y="14563"/>
                </a:lnTo>
                <a:lnTo>
                  <a:pt x="12105" y="14269"/>
                </a:lnTo>
                <a:lnTo>
                  <a:pt x="12692" y="13536"/>
                </a:lnTo>
                <a:close/>
                <a:moveTo>
                  <a:pt x="4035" y="14746"/>
                </a:moveTo>
                <a:lnTo>
                  <a:pt x="4402" y="15003"/>
                </a:lnTo>
                <a:lnTo>
                  <a:pt x="4402" y="15040"/>
                </a:lnTo>
                <a:lnTo>
                  <a:pt x="4402" y="15150"/>
                </a:lnTo>
                <a:lnTo>
                  <a:pt x="4439" y="15223"/>
                </a:lnTo>
                <a:lnTo>
                  <a:pt x="4549" y="15370"/>
                </a:lnTo>
                <a:lnTo>
                  <a:pt x="4659" y="15553"/>
                </a:lnTo>
                <a:lnTo>
                  <a:pt x="4255" y="15223"/>
                </a:lnTo>
                <a:lnTo>
                  <a:pt x="4255" y="15150"/>
                </a:lnTo>
                <a:lnTo>
                  <a:pt x="4219" y="15076"/>
                </a:lnTo>
                <a:lnTo>
                  <a:pt x="4109" y="14966"/>
                </a:lnTo>
                <a:lnTo>
                  <a:pt x="4035" y="14856"/>
                </a:lnTo>
                <a:lnTo>
                  <a:pt x="4035" y="14746"/>
                </a:lnTo>
                <a:close/>
                <a:moveTo>
                  <a:pt x="11922" y="14489"/>
                </a:moveTo>
                <a:lnTo>
                  <a:pt x="11885" y="14856"/>
                </a:lnTo>
                <a:lnTo>
                  <a:pt x="11848" y="15113"/>
                </a:lnTo>
                <a:lnTo>
                  <a:pt x="11848" y="15260"/>
                </a:lnTo>
                <a:lnTo>
                  <a:pt x="11848" y="15370"/>
                </a:lnTo>
                <a:lnTo>
                  <a:pt x="11555" y="15700"/>
                </a:lnTo>
                <a:lnTo>
                  <a:pt x="11592" y="15480"/>
                </a:lnTo>
                <a:lnTo>
                  <a:pt x="11555" y="15223"/>
                </a:lnTo>
                <a:lnTo>
                  <a:pt x="11555" y="15150"/>
                </a:lnTo>
                <a:lnTo>
                  <a:pt x="11482" y="15113"/>
                </a:lnTo>
                <a:lnTo>
                  <a:pt x="11445" y="15113"/>
                </a:lnTo>
                <a:lnTo>
                  <a:pt x="11922" y="14489"/>
                </a:lnTo>
                <a:close/>
                <a:moveTo>
                  <a:pt x="4769" y="15223"/>
                </a:moveTo>
                <a:lnTo>
                  <a:pt x="5026" y="15406"/>
                </a:lnTo>
                <a:lnTo>
                  <a:pt x="5576" y="15810"/>
                </a:lnTo>
                <a:lnTo>
                  <a:pt x="5576" y="15883"/>
                </a:lnTo>
                <a:lnTo>
                  <a:pt x="5576" y="16177"/>
                </a:lnTo>
                <a:lnTo>
                  <a:pt x="5576" y="16287"/>
                </a:lnTo>
                <a:lnTo>
                  <a:pt x="4916" y="15773"/>
                </a:lnTo>
                <a:lnTo>
                  <a:pt x="4952" y="15663"/>
                </a:lnTo>
                <a:lnTo>
                  <a:pt x="4952" y="15553"/>
                </a:lnTo>
                <a:lnTo>
                  <a:pt x="4916" y="15480"/>
                </a:lnTo>
                <a:lnTo>
                  <a:pt x="4879" y="15370"/>
                </a:lnTo>
                <a:lnTo>
                  <a:pt x="4769" y="15223"/>
                </a:lnTo>
                <a:close/>
                <a:moveTo>
                  <a:pt x="5833" y="15993"/>
                </a:moveTo>
                <a:lnTo>
                  <a:pt x="6456" y="16507"/>
                </a:lnTo>
                <a:lnTo>
                  <a:pt x="6420" y="16580"/>
                </a:lnTo>
                <a:lnTo>
                  <a:pt x="6383" y="16690"/>
                </a:lnTo>
                <a:lnTo>
                  <a:pt x="6346" y="16874"/>
                </a:lnTo>
                <a:lnTo>
                  <a:pt x="5869" y="16507"/>
                </a:lnTo>
                <a:lnTo>
                  <a:pt x="5869" y="16323"/>
                </a:lnTo>
                <a:lnTo>
                  <a:pt x="5869" y="16140"/>
                </a:lnTo>
                <a:lnTo>
                  <a:pt x="5833" y="15993"/>
                </a:lnTo>
                <a:close/>
                <a:moveTo>
                  <a:pt x="11298" y="15260"/>
                </a:moveTo>
                <a:lnTo>
                  <a:pt x="11298" y="15443"/>
                </a:lnTo>
                <a:lnTo>
                  <a:pt x="11225" y="15957"/>
                </a:lnTo>
                <a:lnTo>
                  <a:pt x="11225" y="16030"/>
                </a:lnTo>
                <a:lnTo>
                  <a:pt x="11261" y="16067"/>
                </a:lnTo>
                <a:lnTo>
                  <a:pt x="10088" y="17387"/>
                </a:lnTo>
                <a:lnTo>
                  <a:pt x="10088" y="17130"/>
                </a:lnTo>
                <a:lnTo>
                  <a:pt x="10088" y="16984"/>
                </a:lnTo>
                <a:lnTo>
                  <a:pt x="10308" y="16653"/>
                </a:lnTo>
                <a:lnTo>
                  <a:pt x="10821" y="15920"/>
                </a:lnTo>
                <a:lnTo>
                  <a:pt x="10785" y="16067"/>
                </a:lnTo>
                <a:lnTo>
                  <a:pt x="10711" y="16287"/>
                </a:lnTo>
                <a:lnTo>
                  <a:pt x="10711" y="16397"/>
                </a:lnTo>
                <a:lnTo>
                  <a:pt x="10711" y="16507"/>
                </a:lnTo>
                <a:lnTo>
                  <a:pt x="10748" y="16543"/>
                </a:lnTo>
                <a:lnTo>
                  <a:pt x="10785" y="16543"/>
                </a:lnTo>
                <a:lnTo>
                  <a:pt x="10895" y="16470"/>
                </a:lnTo>
                <a:lnTo>
                  <a:pt x="10968" y="16360"/>
                </a:lnTo>
                <a:lnTo>
                  <a:pt x="11005" y="16103"/>
                </a:lnTo>
                <a:lnTo>
                  <a:pt x="11005" y="15663"/>
                </a:lnTo>
                <a:lnTo>
                  <a:pt x="11225" y="15370"/>
                </a:lnTo>
                <a:lnTo>
                  <a:pt x="11298" y="15260"/>
                </a:lnTo>
                <a:close/>
                <a:moveTo>
                  <a:pt x="6566" y="16580"/>
                </a:moveTo>
                <a:lnTo>
                  <a:pt x="7006" y="17020"/>
                </a:lnTo>
                <a:lnTo>
                  <a:pt x="7006" y="17240"/>
                </a:lnTo>
                <a:lnTo>
                  <a:pt x="7006" y="17460"/>
                </a:lnTo>
                <a:lnTo>
                  <a:pt x="6896" y="17350"/>
                </a:lnTo>
                <a:lnTo>
                  <a:pt x="6640" y="17130"/>
                </a:lnTo>
                <a:lnTo>
                  <a:pt x="6640" y="17020"/>
                </a:lnTo>
                <a:lnTo>
                  <a:pt x="6603" y="16800"/>
                </a:lnTo>
                <a:lnTo>
                  <a:pt x="6566" y="16580"/>
                </a:lnTo>
                <a:close/>
                <a:moveTo>
                  <a:pt x="9464" y="404"/>
                </a:moveTo>
                <a:lnTo>
                  <a:pt x="9684" y="440"/>
                </a:lnTo>
                <a:lnTo>
                  <a:pt x="9868" y="477"/>
                </a:lnTo>
                <a:lnTo>
                  <a:pt x="10051" y="587"/>
                </a:lnTo>
                <a:lnTo>
                  <a:pt x="10418" y="844"/>
                </a:lnTo>
                <a:lnTo>
                  <a:pt x="10711" y="1064"/>
                </a:lnTo>
                <a:lnTo>
                  <a:pt x="12582" y="2421"/>
                </a:lnTo>
                <a:lnTo>
                  <a:pt x="14489" y="3815"/>
                </a:lnTo>
                <a:lnTo>
                  <a:pt x="15443" y="4512"/>
                </a:lnTo>
                <a:lnTo>
                  <a:pt x="15700" y="4732"/>
                </a:lnTo>
                <a:lnTo>
                  <a:pt x="15847" y="4805"/>
                </a:lnTo>
                <a:lnTo>
                  <a:pt x="15993" y="4879"/>
                </a:lnTo>
                <a:lnTo>
                  <a:pt x="15590" y="5356"/>
                </a:lnTo>
                <a:lnTo>
                  <a:pt x="15223" y="5869"/>
                </a:lnTo>
                <a:lnTo>
                  <a:pt x="15040" y="6089"/>
                </a:lnTo>
                <a:lnTo>
                  <a:pt x="14856" y="6383"/>
                </a:lnTo>
                <a:lnTo>
                  <a:pt x="14783" y="6529"/>
                </a:lnTo>
                <a:lnTo>
                  <a:pt x="14746" y="6639"/>
                </a:lnTo>
                <a:lnTo>
                  <a:pt x="14746" y="6786"/>
                </a:lnTo>
                <a:lnTo>
                  <a:pt x="14856" y="6896"/>
                </a:lnTo>
                <a:lnTo>
                  <a:pt x="14966" y="7006"/>
                </a:lnTo>
                <a:lnTo>
                  <a:pt x="15076" y="7080"/>
                </a:lnTo>
                <a:lnTo>
                  <a:pt x="15370" y="7190"/>
                </a:lnTo>
                <a:lnTo>
                  <a:pt x="15957" y="7300"/>
                </a:lnTo>
                <a:lnTo>
                  <a:pt x="16727" y="7446"/>
                </a:lnTo>
                <a:lnTo>
                  <a:pt x="17021" y="7520"/>
                </a:lnTo>
                <a:lnTo>
                  <a:pt x="16984" y="7593"/>
                </a:lnTo>
                <a:lnTo>
                  <a:pt x="16470" y="8143"/>
                </a:lnTo>
                <a:lnTo>
                  <a:pt x="15993" y="8730"/>
                </a:lnTo>
                <a:lnTo>
                  <a:pt x="15040" y="9904"/>
                </a:lnTo>
                <a:lnTo>
                  <a:pt x="12912" y="12508"/>
                </a:lnTo>
                <a:lnTo>
                  <a:pt x="11848" y="13792"/>
                </a:lnTo>
                <a:lnTo>
                  <a:pt x="10821" y="15113"/>
                </a:lnTo>
                <a:lnTo>
                  <a:pt x="10344" y="15736"/>
                </a:lnTo>
                <a:lnTo>
                  <a:pt x="9904" y="16397"/>
                </a:lnTo>
                <a:lnTo>
                  <a:pt x="9464" y="17057"/>
                </a:lnTo>
                <a:lnTo>
                  <a:pt x="9317" y="17277"/>
                </a:lnTo>
                <a:lnTo>
                  <a:pt x="9207" y="17497"/>
                </a:lnTo>
                <a:lnTo>
                  <a:pt x="8987" y="17387"/>
                </a:lnTo>
                <a:lnTo>
                  <a:pt x="8767" y="17350"/>
                </a:lnTo>
                <a:lnTo>
                  <a:pt x="8290" y="17204"/>
                </a:lnTo>
                <a:lnTo>
                  <a:pt x="7997" y="17094"/>
                </a:lnTo>
                <a:lnTo>
                  <a:pt x="7740" y="16910"/>
                </a:lnTo>
                <a:lnTo>
                  <a:pt x="7483" y="16727"/>
                </a:lnTo>
                <a:lnTo>
                  <a:pt x="7227" y="16507"/>
                </a:lnTo>
                <a:lnTo>
                  <a:pt x="6750" y="16067"/>
                </a:lnTo>
                <a:lnTo>
                  <a:pt x="6273" y="15663"/>
                </a:lnTo>
                <a:lnTo>
                  <a:pt x="5723" y="15296"/>
                </a:lnTo>
                <a:lnTo>
                  <a:pt x="5209" y="14929"/>
                </a:lnTo>
                <a:lnTo>
                  <a:pt x="3045" y="13462"/>
                </a:lnTo>
                <a:lnTo>
                  <a:pt x="1908" y="12619"/>
                </a:lnTo>
                <a:lnTo>
                  <a:pt x="1321" y="12215"/>
                </a:lnTo>
                <a:lnTo>
                  <a:pt x="697" y="11848"/>
                </a:lnTo>
                <a:lnTo>
                  <a:pt x="624" y="11812"/>
                </a:lnTo>
                <a:lnTo>
                  <a:pt x="1614" y="10381"/>
                </a:lnTo>
                <a:lnTo>
                  <a:pt x="2641" y="8950"/>
                </a:lnTo>
                <a:lnTo>
                  <a:pt x="3668" y="7556"/>
                </a:lnTo>
                <a:lnTo>
                  <a:pt x="4732" y="6163"/>
                </a:lnTo>
                <a:lnTo>
                  <a:pt x="6970" y="3338"/>
                </a:lnTo>
                <a:lnTo>
                  <a:pt x="8144" y="1944"/>
                </a:lnTo>
                <a:lnTo>
                  <a:pt x="8730" y="1284"/>
                </a:lnTo>
                <a:lnTo>
                  <a:pt x="9244" y="550"/>
                </a:lnTo>
                <a:lnTo>
                  <a:pt x="9281" y="477"/>
                </a:lnTo>
                <a:lnTo>
                  <a:pt x="9281" y="404"/>
                </a:lnTo>
                <a:close/>
                <a:moveTo>
                  <a:pt x="7227" y="17204"/>
                </a:moveTo>
                <a:lnTo>
                  <a:pt x="7667" y="17460"/>
                </a:lnTo>
                <a:lnTo>
                  <a:pt x="8107" y="17681"/>
                </a:lnTo>
                <a:lnTo>
                  <a:pt x="8070" y="17937"/>
                </a:lnTo>
                <a:lnTo>
                  <a:pt x="8107" y="18194"/>
                </a:lnTo>
                <a:lnTo>
                  <a:pt x="7850" y="18084"/>
                </a:lnTo>
                <a:lnTo>
                  <a:pt x="7447" y="17791"/>
                </a:lnTo>
                <a:lnTo>
                  <a:pt x="7410" y="17644"/>
                </a:lnTo>
                <a:lnTo>
                  <a:pt x="7337" y="17497"/>
                </a:lnTo>
                <a:lnTo>
                  <a:pt x="7227" y="17204"/>
                </a:lnTo>
                <a:close/>
                <a:moveTo>
                  <a:pt x="9831" y="17460"/>
                </a:moveTo>
                <a:lnTo>
                  <a:pt x="9868" y="17534"/>
                </a:lnTo>
                <a:lnTo>
                  <a:pt x="9904" y="17571"/>
                </a:lnTo>
                <a:lnTo>
                  <a:pt x="9464" y="18084"/>
                </a:lnTo>
                <a:lnTo>
                  <a:pt x="9207" y="18341"/>
                </a:lnTo>
                <a:lnTo>
                  <a:pt x="9171" y="18231"/>
                </a:lnTo>
                <a:lnTo>
                  <a:pt x="9134" y="18121"/>
                </a:lnTo>
                <a:lnTo>
                  <a:pt x="9134" y="17974"/>
                </a:lnTo>
                <a:lnTo>
                  <a:pt x="9317" y="17974"/>
                </a:lnTo>
                <a:lnTo>
                  <a:pt x="9317" y="17937"/>
                </a:lnTo>
                <a:lnTo>
                  <a:pt x="9391" y="17937"/>
                </a:lnTo>
                <a:lnTo>
                  <a:pt x="9464" y="17901"/>
                </a:lnTo>
                <a:lnTo>
                  <a:pt x="9574" y="17827"/>
                </a:lnTo>
                <a:lnTo>
                  <a:pt x="9647" y="17681"/>
                </a:lnTo>
                <a:lnTo>
                  <a:pt x="9794" y="17460"/>
                </a:lnTo>
                <a:close/>
                <a:moveTo>
                  <a:pt x="9464" y="0"/>
                </a:moveTo>
                <a:lnTo>
                  <a:pt x="9281" y="37"/>
                </a:lnTo>
                <a:lnTo>
                  <a:pt x="9134" y="110"/>
                </a:lnTo>
                <a:lnTo>
                  <a:pt x="9024" y="147"/>
                </a:lnTo>
                <a:lnTo>
                  <a:pt x="8951" y="257"/>
                </a:lnTo>
                <a:lnTo>
                  <a:pt x="8914" y="294"/>
                </a:lnTo>
                <a:lnTo>
                  <a:pt x="8914" y="330"/>
                </a:lnTo>
                <a:lnTo>
                  <a:pt x="8327" y="954"/>
                </a:lnTo>
                <a:lnTo>
                  <a:pt x="7740" y="1614"/>
                </a:lnTo>
                <a:lnTo>
                  <a:pt x="6640" y="2971"/>
                </a:lnTo>
                <a:lnTo>
                  <a:pt x="5502" y="4365"/>
                </a:lnTo>
                <a:lnTo>
                  <a:pt x="4402" y="5759"/>
                </a:lnTo>
                <a:lnTo>
                  <a:pt x="2421" y="8400"/>
                </a:lnTo>
                <a:lnTo>
                  <a:pt x="477" y="11041"/>
                </a:lnTo>
                <a:lnTo>
                  <a:pt x="330" y="11261"/>
                </a:lnTo>
                <a:lnTo>
                  <a:pt x="37" y="11701"/>
                </a:lnTo>
                <a:lnTo>
                  <a:pt x="0" y="11775"/>
                </a:lnTo>
                <a:lnTo>
                  <a:pt x="0" y="11885"/>
                </a:lnTo>
                <a:lnTo>
                  <a:pt x="37" y="11958"/>
                </a:lnTo>
                <a:lnTo>
                  <a:pt x="74" y="12032"/>
                </a:lnTo>
                <a:lnTo>
                  <a:pt x="147" y="12068"/>
                </a:lnTo>
                <a:lnTo>
                  <a:pt x="220" y="12105"/>
                </a:lnTo>
                <a:lnTo>
                  <a:pt x="294" y="12105"/>
                </a:lnTo>
                <a:lnTo>
                  <a:pt x="404" y="12068"/>
                </a:lnTo>
                <a:lnTo>
                  <a:pt x="440" y="12142"/>
                </a:lnTo>
                <a:lnTo>
                  <a:pt x="697" y="12398"/>
                </a:lnTo>
                <a:lnTo>
                  <a:pt x="587" y="12508"/>
                </a:lnTo>
                <a:lnTo>
                  <a:pt x="514" y="12655"/>
                </a:lnTo>
                <a:lnTo>
                  <a:pt x="440" y="12802"/>
                </a:lnTo>
                <a:lnTo>
                  <a:pt x="404" y="12949"/>
                </a:lnTo>
                <a:lnTo>
                  <a:pt x="404" y="13022"/>
                </a:lnTo>
                <a:lnTo>
                  <a:pt x="440" y="13059"/>
                </a:lnTo>
                <a:lnTo>
                  <a:pt x="514" y="13095"/>
                </a:lnTo>
                <a:lnTo>
                  <a:pt x="550" y="13095"/>
                </a:lnTo>
                <a:lnTo>
                  <a:pt x="624" y="13205"/>
                </a:lnTo>
                <a:lnTo>
                  <a:pt x="697" y="13315"/>
                </a:lnTo>
                <a:lnTo>
                  <a:pt x="881" y="13462"/>
                </a:lnTo>
                <a:lnTo>
                  <a:pt x="1284" y="13719"/>
                </a:lnTo>
                <a:lnTo>
                  <a:pt x="2385" y="14416"/>
                </a:lnTo>
                <a:lnTo>
                  <a:pt x="3558" y="15223"/>
                </a:lnTo>
                <a:lnTo>
                  <a:pt x="4659" y="16103"/>
                </a:lnTo>
                <a:lnTo>
                  <a:pt x="6420" y="17534"/>
                </a:lnTo>
                <a:lnTo>
                  <a:pt x="6420" y="17571"/>
                </a:lnTo>
                <a:lnTo>
                  <a:pt x="6493" y="17644"/>
                </a:lnTo>
                <a:lnTo>
                  <a:pt x="6566" y="17644"/>
                </a:lnTo>
                <a:lnTo>
                  <a:pt x="6823" y="17864"/>
                </a:lnTo>
                <a:lnTo>
                  <a:pt x="7300" y="18231"/>
                </a:lnTo>
                <a:lnTo>
                  <a:pt x="7777" y="18561"/>
                </a:lnTo>
                <a:lnTo>
                  <a:pt x="8034" y="18671"/>
                </a:lnTo>
                <a:lnTo>
                  <a:pt x="8254" y="18781"/>
                </a:lnTo>
                <a:lnTo>
                  <a:pt x="8510" y="18854"/>
                </a:lnTo>
                <a:lnTo>
                  <a:pt x="8620" y="18854"/>
                </a:lnTo>
                <a:lnTo>
                  <a:pt x="8767" y="18818"/>
                </a:lnTo>
                <a:lnTo>
                  <a:pt x="8804" y="18744"/>
                </a:lnTo>
                <a:lnTo>
                  <a:pt x="8840" y="18708"/>
                </a:lnTo>
                <a:lnTo>
                  <a:pt x="8840" y="18634"/>
                </a:lnTo>
                <a:lnTo>
                  <a:pt x="8804" y="18561"/>
                </a:lnTo>
                <a:lnTo>
                  <a:pt x="8730" y="18488"/>
                </a:lnTo>
                <a:lnTo>
                  <a:pt x="8620" y="18414"/>
                </a:lnTo>
                <a:lnTo>
                  <a:pt x="8437" y="18341"/>
                </a:lnTo>
                <a:lnTo>
                  <a:pt x="8400" y="18341"/>
                </a:lnTo>
                <a:lnTo>
                  <a:pt x="8400" y="18157"/>
                </a:lnTo>
                <a:lnTo>
                  <a:pt x="8400" y="17974"/>
                </a:lnTo>
                <a:lnTo>
                  <a:pt x="8364" y="17791"/>
                </a:lnTo>
                <a:lnTo>
                  <a:pt x="8620" y="17864"/>
                </a:lnTo>
                <a:lnTo>
                  <a:pt x="8951" y="17937"/>
                </a:lnTo>
                <a:lnTo>
                  <a:pt x="8877" y="18121"/>
                </a:lnTo>
                <a:lnTo>
                  <a:pt x="8877" y="18267"/>
                </a:lnTo>
                <a:lnTo>
                  <a:pt x="8914" y="18451"/>
                </a:lnTo>
                <a:lnTo>
                  <a:pt x="8987" y="18598"/>
                </a:lnTo>
                <a:lnTo>
                  <a:pt x="8877" y="18781"/>
                </a:lnTo>
                <a:lnTo>
                  <a:pt x="8877" y="18854"/>
                </a:lnTo>
                <a:lnTo>
                  <a:pt x="8914" y="18964"/>
                </a:lnTo>
                <a:lnTo>
                  <a:pt x="9024" y="19001"/>
                </a:lnTo>
                <a:lnTo>
                  <a:pt x="9097" y="18964"/>
                </a:lnTo>
                <a:lnTo>
                  <a:pt x="9281" y="18854"/>
                </a:lnTo>
                <a:lnTo>
                  <a:pt x="9427" y="18708"/>
                </a:lnTo>
                <a:lnTo>
                  <a:pt x="9721" y="18414"/>
                </a:lnTo>
                <a:lnTo>
                  <a:pt x="10344" y="17717"/>
                </a:lnTo>
                <a:lnTo>
                  <a:pt x="11555" y="16397"/>
                </a:lnTo>
                <a:lnTo>
                  <a:pt x="12802" y="14929"/>
                </a:lnTo>
                <a:lnTo>
                  <a:pt x="14013" y="13462"/>
                </a:lnTo>
                <a:lnTo>
                  <a:pt x="15150" y="11958"/>
                </a:lnTo>
                <a:lnTo>
                  <a:pt x="16214" y="10454"/>
                </a:lnTo>
                <a:lnTo>
                  <a:pt x="17314" y="8950"/>
                </a:lnTo>
                <a:lnTo>
                  <a:pt x="17791" y="8253"/>
                </a:lnTo>
                <a:lnTo>
                  <a:pt x="18011" y="7887"/>
                </a:lnTo>
                <a:lnTo>
                  <a:pt x="18231" y="7483"/>
                </a:lnTo>
                <a:lnTo>
                  <a:pt x="18304" y="7483"/>
                </a:lnTo>
                <a:lnTo>
                  <a:pt x="18341" y="7446"/>
                </a:lnTo>
                <a:lnTo>
                  <a:pt x="18378" y="7373"/>
                </a:lnTo>
                <a:lnTo>
                  <a:pt x="18378" y="7300"/>
                </a:lnTo>
                <a:lnTo>
                  <a:pt x="18268" y="7080"/>
                </a:lnTo>
                <a:lnTo>
                  <a:pt x="18158" y="6860"/>
                </a:lnTo>
                <a:lnTo>
                  <a:pt x="17828" y="6493"/>
                </a:lnTo>
                <a:lnTo>
                  <a:pt x="17644" y="6346"/>
                </a:lnTo>
                <a:lnTo>
                  <a:pt x="17424" y="6199"/>
                </a:lnTo>
                <a:lnTo>
                  <a:pt x="17277" y="6126"/>
                </a:lnTo>
                <a:lnTo>
                  <a:pt x="17131" y="6089"/>
                </a:lnTo>
                <a:lnTo>
                  <a:pt x="16910" y="5576"/>
                </a:lnTo>
                <a:lnTo>
                  <a:pt x="16837" y="5319"/>
                </a:lnTo>
                <a:lnTo>
                  <a:pt x="16800" y="5062"/>
                </a:lnTo>
                <a:lnTo>
                  <a:pt x="16800" y="4915"/>
                </a:lnTo>
                <a:lnTo>
                  <a:pt x="16727" y="4769"/>
                </a:lnTo>
                <a:lnTo>
                  <a:pt x="16654" y="4695"/>
                </a:lnTo>
                <a:lnTo>
                  <a:pt x="16470" y="4695"/>
                </a:lnTo>
                <a:lnTo>
                  <a:pt x="16397" y="4732"/>
                </a:lnTo>
                <a:lnTo>
                  <a:pt x="16360" y="4769"/>
                </a:lnTo>
                <a:lnTo>
                  <a:pt x="16397" y="4842"/>
                </a:lnTo>
                <a:lnTo>
                  <a:pt x="16434" y="4879"/>
                </a:lnTo>
                <a:lnTo>
                  <a:pt x="16434" y="4915"/>
                </a:lnTo>
                <a:lnTo>
                  <a:pt x="16434" y="5099"/>
                </a:lnTo>
                <a:lnTo>
                  <a:pt x="16434" y="5356"/>
                </a:lnTo>
                <a:lnTo>
                  <a:pt x="16470" y="5539"/>
                </a:lnTo>
                <a:lnTo>
                  <a:pt x="16544" y="5759"/>
                </a:lnTo>
                <a:lnTo>
                  <a:pt x="16690" y="6126"/>
                </a:lnTo>
                <a:lnTo>
                  <a:pt x="16984" y="7006"/>
                </a:lnTo>
                <a:lnTo>
                  <a:pt x="17021" y="7080"/>
                </a:lnTo>
                <a:lnTo>
                  <a:pt x="16544" y="6970"/>
                </a:lnTo>
                <a:lnTo>
                  <a:pt x="15920" y="6860"/>
                </a:lnTo>
                <a:lnTo>
                  <a:pt x="15296" y="6713"/>
                </a:lnTo>
                <a:lnTo>
                  <a:pt x="15186" y="6639"/>
                </a:lnTo>
                <a:lnTo>
                  <a:pt x="15223" y="6603"/>
                </a:lnTo>
                <a:lnTo>
                  <a:pt x="15333" y="6419"/>
                </a:lnTo>
                <a:lnTo>
                  <a:pt x="15700" y="5906"/>
                </a:lnTo>
                <a:lnTo>
                  <a:pt x="16030" y="5392"/>
                </a:lnTo>
                <a:lnTo>
                  <a:pt x="16287" y="4915"/>
                </a:lnTo>
                <a:lnTo>
                  <a:pt x="16360" y="4842"/>
                </a:lnTo>
                <a:lnTo>
                  <a:pt x="16360" y="4732"/>
                </a:lnTo>
                <a:lnTo>
                  <a:pt x="16324" y="4622"/>
                </a:lnTo>
                <a:lnTo>
                  <a:pt x="16250" y="4512"/>
                </a:lnTo>
                <a:lnTo>
                  <a:pt x="16067" y="4329"/>
                </a:lnTo>
                <a:lnTo>
                  <a:pt x="15590" y="4035"/>
                </a:lnTo>
                <a:lnTo>
                  <a:pt x="14526" y="3265"/>
                </a:lnTo>
                <a:lnTo>
                  <a:pt x="12435" y="1724"/>
                </a:lnTo>
                <a:lnTo>
                  <a:pt x="11445" y="1027"/>
                </a:lnTo>
                <a:lnTo>
                  <a:pt x="10454" y="330"/>
                </a:lnTo>
                <a:lnTo>
                  <a:pt x="10124" y="147"/>
                </a:lnTo>
                <a:lnTo>
                  <a:pt x="9794" y="37"/>
                </a:lnTo>
                <a:lnTo>
                  <a:pt x="9611" y="0"/>
                </a:lnTo>
                <a:close/>
              </a:path>
            </a:pathLst>
          </a:custGeom>
          <a:solidFill>
            <a:srgbClr val="A4C2F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A4C2F4"/>
              </a:solidFill>
              <a:latin typeface="Arial"/>
              <a:ea typeface="Arial"/>
              <a:cs typeface="Arial"/>
              <a:sym typeface="Arial"/>
            </a:endParaRPr>
          </a:p>
        </p:txBody>
      </p:sp>
      <p:sp>
        <p:nvSpPr>
          <p:cNvPr id="989" name="Google Shape;989;p43"/>
          <p:cNvSpPr/>
          <p:nvPr/>
        </p:nvSpPr>
        <p:spPr>
          <a:xfrm>
            <a:off x="700454" y="4557600"/>
            <a:ext cx="504670" cy="400627"/>
          </a:xfrm>
          <a:custGeom>
            <a:avLst/>
            <a:gdLst/>
            <a:ahLst/>
            <a:cxnLst/>
            <a:rect l="l" t="t" r="r" b="b"/>
            <a:pathLst>
              <a:path w="17792" h="14124" extrusionOk="0">
                <a:moveTo>
                  <a:pt x="10565" y="2275"/>
                </a:moveTo>
                <a:lnTo>
                  <a:pt x="10785" y="2312"/>
                </a:lnTo>
                <a:lnTo>
                  <a:pt x="11189" y="2422"/>
                </a:lnTo>
                <a:lnTo>
                  <a:pt x="11555" y="2605"/>
                </a:lnTo>
                <a:lnTo>
                  <a:pt x="11445" y="2605"/>
                </a:lnTo>
                <a:lnTo>
                  <a:pt x="10638" y="2899"/>
                </a:lnTo>
                <a:lnTo>
                  <a:pt x="9868" y="3192"/>
                </a:lnTo>
                <a:lnTo>
                  <a:pt x="9245" y="3449"/>
                </a:lnTo>
                <a:lnTo>
                  <a:pt x="8584" y="3706"/>
                </a:lnTo>
                <a:lnTo>
                  <a:pt x="7961" y="4036"/>
                </a:lnTo>
                <a:lnTo>
                  <a:pt x="7667" y="4219"/>
                </a:lnTo>
                <a:lnTo>
                  <a:pt x="7410" y="4439"/>
                </a:lnTo>
                <a:lnTo>
                  <a:pt x="7631" y="4073"/>
                </a:lnTo>
                <a:lnTo>
                  <a:pt x="7887" y="3743"/>
                </a:lnTo>
                <a:lnTo>
                  <a:pt x="8144" y="3412"/>
                </a:lnTo>
                <a:lnTo>
                  <a:pt x="8438" y="3156"/>
                </a:lnTo>
                <a:lnTo>
                  <a:pt x="8768" y="2899"/>
                </a:lnTo>
                <a:lnTo>
                  <a:pt x="9098" y="2679"/>
                </a:lnTo>
                <a:lnTo>
                  <a:pt x="9501" y="2495"/>
                </a:lnTo>
                <a:lnTo>
                  <a:pt x="9905" y="2349"/>
                </a:lnTo>
                <a:lnTo>
                  <a:pt x="10125" y="2312"/>
                </a:lnTo>
                <a:lnTo>
                  <a:pt x="10345" y="2275"/>
                </a:lnTo>
                <a:close/>
                <a:moveTo>
                  <a:pt x="1285" y="2129"/>
                </a:moveTo>
                <a:lnTo>
                  <a:pt x="1248" y="2165"/>
                </a:lnTo>
                <a:lnTo>
                  <a:pt x="1101" y="2275"/>
                </a:lnTo>
                <a:lnTo>
                  <a:pt x="991" y="2422"/>
                </a:lnTo>
                <a:lnTo>
                  <a:pt x="808" y="2715"/>
                </a:lnTo>
                <a:lnTo>
                  <a:pt x="588" y="2605"/>
                </a:lnTo>
                <a:lnTo>
                  <a:pt x="441" y="2422"/>
                </a:lnTo>
                <a:lnTo>
                  <a:pt x="258" y="2239"/>
                </a:lnTo>
                <a:lnTo>
                  <a:pt x="184" y="2202"/>
                </a:lnTo>
                <a:lnTo>
                  <a:pt x="111" y="2202"/>
                </a:lnTo>
                <a:lnTo>
                  <a:pt x="37" y="2239"/>
                </a:lnTo>
                <a:lnTo>
                  <a:pt x="1" y="2312"/>
                </a:lnTo>
                <a:lnTo>
                  <a:pt x="1" y="2495"/>
                </a:lnTo>
                <a:lnTo>
                  <a:pt x="74" y="2642"/>
                </a:lnTo>
                <a:lnTo>
                  <a:pt x="147" y="2789"/>
                </a:lnTo>
                <a:lnTo>
                  <a:pt x="258" y="2936"/>
                </a:lnTo>
                <a:lnTo>
                  <a:pt x="404" y="3046"/>
                </a:lnTo>
                <a:lnTo>
                  <a:pt x="588" y="3119"/>
                </a:lnTo>
                <a:lnTo>
                  <a:pt x="294" y="3706"/>
                </a:lnTo>
                <a:lnTo>
                  <a:pt x="74" y="4293"/>
                </a:lnTo>
                <a:lnTo>
                  <a:pt x="74" y="4403"/>
                </a:lnTo>
                <a:lnTo>
                  <a:pt x="74" y="4476"/>
                </a:lnTo>
                <a:lnTo>
                  <a:pt x="147" y="4549"/>
                </a:lnTo>
                <a:lnTo>
                  <a:pt x="221" y="4586"/>
                </a:lnTo>
                <a:lnTo>
                  <a:pt x="294" y="4623"/>
                </a:lnTo>
                <a:lnTo>
                  <a:pt x="368" y="4586"/>
                </a:lnTo>
                <a:lnTo>
                  <a:pt x="441" y="4549"/>
                </a:lnTo>
                <a:lnTo>
                  <a:pt x="514" y="4476"/>
                </a:lnTo>
                <a:lnTo>
                  <a:pt x="991" y="3339"/>
                </a:lnTo>
                <a:lnTo>
                  <a:pt x="1248" y="2789"/>
                </a:lnTo>
                <a:lnTo>
                  <a:pt x="1321" y="2495"/>
                </a:lnTo>
                <a:lnTo>
                  <a:pt x="1395" y="2202"/>
                </a:lnTo>
                <a:lnTo>
                  <a:pt x="1358" y="2165"/>
                </a:lnTo>
                <a:lnTo>
                  <a:pt x="1321" y="2129"/>
                </a:lnTo>
                <a:close/>
                <a:moveTo>
                  <a:pt x="11702" y="2715"/>
                </a:moveTo>
                <a:lnTo>
                  <a:pt x="11959" y="2936"/>
                </a:lnTo>
                <a:lnTo>
                  <a:pt x="12142" y="3156"/>
                </a:lnTo>
                <a:lnTo>
                  <a:pt x="12216" y="3266"/>
                </a:lnTo>
                <a:lnTo>
                  <a:pt x="11812" y="3412"/>
                </a:lnTo>
                <a:lnTo>
                  <a:pt x="11445" y="3559"/>
                </a:lnTo>
                <a:lnTo>
                  <a:pt x="9758" y="4183"/>
                </a:lnTo>
                <a:lnTo>
                  <a:pt x="8254" y="4770"/>
                </a:lnTo>
                <a:lnTo>
                  <a:pt x="7484" y="5100"/>
                </a:lnTo>
                <a:lnTo>
                  <a:pt x="7117" y="5283"/>
                </a:lnTo>
                <a:lnTo>
                  <a:pt x="6787" y="5503"/>
                </a:lnTo>
                <a:lnTo>
                  <a:pt x="7337" y="4549"/>
                </a:lnTo>
                <a:lnTo>
                  <a:pt x="7374" y="4549"/>
                </a:lnTo>
                <a:lnTo>
                  <a:pt x="8364" y="4073"/>
                </a:lnTo>
                <a:lnTo>
                  <a:pt x="9355" y="3632"/>
                </a:lnTo>
                <a:lnTo>
                  <a:pt x="11409" y="2862"/>
                </a:lnTo>
                <a:lnTo>
                  <a:pt x="11445" y="2936"/>
                </a:lnTo>
                <a:lnTo>
                  <a:pt x="11519" y="2972"/>
                </a:lnTo>
                <a:lnTo>
                  <a:pt x="11592" y="3009"/>
                </a:lnTo>
                <a:lnTo>
                  <a:pt x="11666" y="2972"/>
                </a:lnTo>
                <a:lnTo>
                  <a:pt x="11739" y="2899"/>
                </a:lnTo>
                <a:lnTo>
                  <a:pt x="11739" y="2789"/>
                </a:lnTo>
                <a:lnTo>
                  <a:pt x="11702" y="2715"/>
                </a:lnTo>
                <a:close/>
                <a:moveTo>
                  <a:pt x="12326" y="3522"/>
                </a:moveTo>
                <a:lnTo>
                  <a:pt x="12399" y="3596"/>
                </a:lnTo>
                <a:lnTo>
                  <a:pt x="12436" y="3596"/>
                </a:lnTo>
                <a:lnTo>
                  <a:pt x="12583" y="3926"/>
                </a:lnTo>
                <a:lnTo>
                  <a:pt x="12546" y="3926"/>
                </a:lnTo>
                <a:lnTo>
                  <a:pt x="12473" y="3963"/>
                </a:lnTo>
                <a:lnTo>
                  <a:pt x="12289" y="4109"/>
                </a:lnTo>
                <a:lnTo>
                  <a:pt x="12106" y="4219"/>
                </a:lnTo>
                <a:lnTo>
                  <a:pt x="11702" y="4403"/>
                </a:lnTo>
                <a:lnTo>
                  <a:pt x="11262" y="4586"/>
                </a:lnTo>
                <a:lnTo>
                  <a:pt x="10822" y="4733"/>
                </a:lnTo>
                <a:lnTo>
                  <a:pt x="9941" y="5026"/>
                </a:lnTo>
                <a:lnTo>
                  <a:pt x="9061" y="5393"/>
                </a:lnTo>
                <a:lnTo>
                  <a:pt x="8217" y="5723"/>
                </a:lnTo>
                <a:lnTo>
                  <a:pt x="7374" y="6127"/>
                </a:lnTo>
                <a:lnTo>
                  <a:pt x="6750" y="6384"/>
                </a:lnTo>
                <a:lnTo>
                  <a:pt x="6420" y="6567"/>
                </a:lnTo>
                <a:lnTo>
                  <a:pt x="6090" y="6750"/>
                </a:lnTo>
                <a:lnTo>
                  <a:pt x="6310" y="6384"/>
                </a:lnTo>
                <a:lnTo>
                  <a:pt x="6677" y="5650"/>
                </a:lnTo>
                <a:lnTo>
                  <a:pt x="7410" y="5467"/>
                </a:lnTo>
                <a:lnTo>
                  <a:pt x="8107" y="5173"/>
                </a:lnTo>
                <a:lnTo>
                  <a:pt x="9465" y="4623"/>
                </a:lnTo>
                <a:lnTo>
                  <a:pt x="10932" y="4073"/>
                </a:lnTo>
                <a:lnTo>
                  <a:pt x="11629" y="3816"/>
                </a:lnTo>
                <a:lnTo>
                  <a:pt x="12326" y="3522"/>
                </a:lnTo>
                <a:close/>
                <a:moveTo>
                  <a:pt x="5100" y="8401"/>
                </a:moveTo>
                <a:lnTo>
                  <a:pt x="4989" y="8438"/>
                </a:lnTo>
                <a:lnTo>
                  <a:pt x="4953" y="8474"/>
                </a:lnTo>
                <a:lnTo>
                  <a:pt x="4953" y="8511"/>
                </a:lnTo>
                <a:lnTo>
                  <a:pt x="4916" y="8768"/>
                </a:lnTo>
                <a:lnTo>
                  <a:pt x="4879" y="8988"/>
                </a:lnTo>
                <a:lnTo>
                  <a:pt x="4879" y="9245"/>
                </a:lnTo>
                <a:lnTo>
                  <a:pt x="4916" y="9355"/>
                </a:lnTo>
                <a:lnTo>
                  <a:pt x="4989" y="9465"/>
                </a:lnTo>
                <a:lnTo>
                  <a:pt x="5026" y="9501"/>
                </a:lnTo>
                <a:lnTo>
                  <a:pt x="5173" y="9501"/>
                </a:lnTo>
                <a:lnTo>
                  <a:pt x="5210" y="9465"/>
                </a:lnTo>
                <a:lnTo>
                  <a:pt x="5283" y="9391"/>
                </a:lnTo>
                <a:lnTo>
                  <a:pt x="5320" y="9281"/>
                </a:lnTo>
                <a:lnTo>
                  <a:pt x="5320" y="9061"/>
                </a:lnTo>
                <a:lnTo>
                  <a:pt x="5320" y="8768"/>
                </a:lnTo>
                <a:lnTo>
                  <a:pt x="5283" y="8511"/>
                </a:lnTo>
                <a:lnTo>
                  <a:pt x="5246" y="8474"/>
                </a:lnTo>
                <a:lnTo>
                  <a:pt x="5210" y="8438"/>
                </a:lnTo>
                <a:lnTo>
                  <a:pt x="5100" y="8401"/>
                </a:lnTo>
                <a:close/>
                <a:moveTo>
                  <a:pt x="5210" y="9685"/>
                </a:moveTo>
                <a:lnTo>
                  <a:pt x="5136" y="9722"/>
                </a:lnTo>
                <a:lnTo>
                  <a:pt x="5063" y="9758"/>
                </a:lnTo>
                <a:lnTo>
                  <a:pt x="5026" y="9795"/>
                </a:lnTo>
                <a:lnTo>
                  <a:pt x="4989" y="9905"/>
                </a:lnTo>
                <a:lnTo>
                  <a:pt x="4989" y="9978"/>
                </a:lnTo>
                <a:lnTo>
                  <a:pt x="4916" y="10308"/>
                </a:lnTo>
                <a:lnTo>
                  <a:pt x="4916" y="10639"/>
                </a:lnTo>
                <a:lnTo>
                  <a:pt x="4953" y="10749"/>
                </a:lnTo>
                <a:lnTo>
                  <a:pt x="4989" y="10785"/>
                </a:lnTo>
                <a:lnTo>
                  <a:pt x="5063" y="10822"/>
                </a:lnTo>
                <a:lnTo>
                  <a:pt x="5173" y="10822"/>
                </a:lnTo>
                <a:lnTo>
                  <a:pt x="5246" y="10785"/>
                </a:lnTo>
                <a:lnTo>
                  <a:pt x="5283" y="10749"/>
                </a:lnTo>
                <a:lnTo>
                  <a:pt x="5283" y="10639"/>
                </a:lnTo>
                <a:lnTo>
                  <a:pt x="5283" y="10272"/>
                </a:lnTo>
                <a:lnTo>
                  <a:pt x="5356" y="9905"/>
                </a:lnTo>
                <a:lnTo>
                  <a:pt x="5356" y="9832"/>
                </a:lnTo>
                <a:lnTo>
                  <a:pt x="5320" y="9758"/>
                </a:lnTo>
                <a:lnTo>
                  <a:pt x="5283" y="9722"/>
                </a:lnTo>
                <a:lnTo>
                  <a:pt x="5210" y="9685"/>
                </a:lnTo>
                <a:close/>
                <a:moveTo>
                  <a:pt x="14600" y="9501"/>
                </a:moveTo>
                <a:lnTo>
                  <a:pt x="14563" y="9575"/>
                </a:lnTo>
                <a:lnTo>
                  <a:pt x="14490" y="9868"/>
                </a:lnTo>
                <a:lnTo>
                  <a:pt x="14417" y="10125"/>
                </a:lnTo>
                <a:lnTo>
                  <a:pt x="14380" y="10712"/>
                </a:lnTo>
                <a:lnTo>
                  <a:pt x="14417" y="10785"/>
                </a:lnTo>
                <a:lnTo>
                  <a:pt x="14453" y="10859"/>
                </a:lnTo>
                <a:lnTo>
                  <a:pt x="14527" y="10895"/>
                </a:lnTo>
                <a:lnTo>
                  <a:pt x="14600" y="10932"/>
                </a:lnTo>
                <a:lnTo>
                  <a:pt x="14673" y="10932"/>
                </a:lnTo>
                <a:lnTo>
                  <a:pt x="14747" y="10895"/>
                </a:lnTo>
                <a:lnTo>
                  <a:pt x="14783" y="10859"/>
                </a:lnTo>
                <a:lnTo>
                  <a:pt x="14820" y="10785"/>
                </a:lnTo>
                <a:lnTo>
                  <a:pt x="14820" y="10639"/>
                </a:lnTo>
                <a:lnTo>
                  <a:pt x="14820" y="10088"/>
                </a:lnTo>
                <a:lnTo>
                  <a:pt x="14820" y="9832"/>
                </a:lnTo>
                <a:lnTo>
                  <a:pt x="14747" y="9575"/>
                </a:lnTo>
                <a:lnTo>
                  <a:pt x="14710" y="9501"/>
                </a:lnTo>
                <a:close/>
                <a:moveTo>
                  <a:pt x="12729" y="4183"/>
                </a:moveTo>
                <a:lnTo>
                  <a:pt x="12986" y="4880"/>
                </a:lnTo>
                <a:lnTo>
                  <a:pt x="12766" y="4990"/>
                </a:lnTo>
                <a:lnTo>
                  <a:pt x="12509" y="5100"/>
                </a:lnTo>
                <a:lnTo>
                  <a:pt x="12032" y="5320"/>
                </a:lnTo>
                <a:lnTo>
                  <a:pt x="10969" y="5833"/>
                </a:lnTo>
                <a:lnTo>
                  <a:pt x="9978" y="6310"/>
                </a:lnTo>
                <a:lnTo>
                  <a:pt x="8988" y="6714"/>
                </a:lnTo>
                <a:lnTo>
                  <a:pt x="8071" y="7007"/>
                </a:lnTo>
                <a:lnTo>
                  <a:pt x="7117" y="7301"/>
                </a:lnTo>
                <a:lnTo>
                  <a:pt x="6677" y="7484"/>
                </a:lnTo>
                <a:lnTo>
                  <a:pt x="6237" y="7704"/>
                </a:lnTo>
                <a:lnTo>
                  <a:pt x="5796" y="7924"/>
                </a:lnTo>
                <a:lnTo>
                  <a:pt x="5430" y="8218"/>
                </a:lnTo>
                <a:lnTo>
                  <a:pt x="5393" y="8254"/>
                </a:lnTo>
                <a:lnTo>
                  <a:pt x="5393" y="8291"/>
                </a:lnTo>
                <a:lnTo>
                  <a:pt x="5430" y="8328"/>
                </a:lnTo>
                <a:lnTo>
                  <a:pt x="5466" y="8328"/>
                </a:lnTo>
                <a:lnTo>
                  <a:pt x="6420" y="7961"/>
                </a:lnTo>
                <a:lnTo>
                  <a:pt x="7337" y="7594"/>
                </a:lnTo>
                <a:lnTo>
                  <a:pt x="8364" y="7264"/>
                </a:lnTo>
                <a:lnTo>
                  <a:pt x="9391" y="6897"/>
                </a:lnTo>
                <a:lnTo>
                  <a:pt x="10345" y="6530"/>
                </a:lnTo>
                <a:lnTo>
                  <a:pt x="11262" y="6090"/>
                </a:lnTo>
                <a:lnTo>
                  <a:pt x="12326" y="5577"/>
                </a:lnTo>
                <a:lnTo>
                  <a:pt x="12729" y="5393"/>
                </a:lnTo>
                <a:lnTo>
                  <a:pt x="12913" y="5283"/>
                </a:lnTo>
                <a:lnTo>
                  <a:pt x="13133" y="5210"/>
                </a:lnTo>
                <a:lnTo>
                  <a:pt x="13169" y="5356"/>
                </a:lnTo>
                <a:lnTo>
                  <a:pt x="13426" y="5870"/>
                </a:lnTo>
                <a:lnTo>
                  <a:pt x="13390" y="5870"/>
                </a:lnTo>
                <a:lnTo>
                  <a:pt x="13353" y="5797"/>
                </a:lnTo>
                <a:lnTo>
                  <a:pt x="13280" y="5760"/>
                </a:lnTo>
                <a:lnTo>
                  <a:pt x="13206" y="5723"/>
                </a:lnTo>
                <a:lnTo>
                  <a:pt x="13133" y="5760"/>
                </a:lnTo>
                <a:lnTo>
                  <a:pt x="12216" y="6237"/>
                </a:lnTo>
                <a:lnTo>
                  <a:pt x="11299" y="6677"/>
                </a:lnTo>
                <a:lnTo>
                  <a:pt x="10345" y="7081"/>
                </a:lnTo>
                <a:lnTo>
                  <a:pt x="9428" y="7484"/>
                </a:lnTo>
                <a:lnTo>
                  <a:pt x="8474" y="7851"/>
                </a:lnTo>
                <a:lnTo>
                  <a:pt x="7520" y="8181"/>
                </a:lnTo>
                <a:lnTo>
                  <a:pt x="6640" y="8474"/>
                </a:lnTo>
                <a:lnTo>
                  <a:pt x="6163" y="8658"/>
                </a:lnTo>
                <a:lnTo>
                  <a:pt x="5980" y="8768"/>
                </a:lnTo>
                <a:lnTo>
                  <a:pt x="5760" y="8878"/>
                </a:lnTo>
                <a:lnTo>
                  <a:pt x="5760" y="8915"/>
                </a:lnTo>
                <a:lnTo>
                  <a:pt x="5760" y="8951"/>
                </a:lnTo>
                <a:lnTo>
                  <a:pt x="6273" y="8951"/>
                </a:lnTo>
                <a:lnTo>
                  <a:pt x="6713" y="8805"/>
                </a:lnTo>
                <a:lnTo>
                  <a:pt x="7631" y="8511"/>
                </a:lnTo>
                <a:lnTo>
                  <a:pt x="8621" y="8144"/>
                </a:lnTo>
                <a:lnTo>
                  <a:pt x="9611" y="7777"/>
                </a:lnTo>
                <a:lnTo>
                  <a:pt x="10528" y="7411"/>
                </a:lnTo>
                <a:lnTo>
                  <a:pt x="11409" y="7007"/>
                </a:lnTo>
                <a:lnTo>
                  <a:pt x="12289" y="6604"/>
                </a:lnTo>
                <a:lnTo>
                  <a:pt x="13133" y="6163"/>
                </a:lnTo>
                <a:lnTo>
                  <a:pt x="13206" y="6200"/>
                </a:lnTo>
                <a:lnTo>
                  <a:pt x="13316" y="6200"/>
                </a:lnTo>
                <a:lnTo>
                  <a:pt x="13390" y="6163"/>
                </a:lnTo>
                <a:lnTo>
                  <a:pt x="13463" y="6090"/>
                </a:lnTo>
                <a:lnTo>
                  <a:pt x="13500" y="6053"/>
                </a:lnTo>
                <a:lnTo>
                  <a:pt x="13866" y="6714"/>
                </a:lnTo>
                <a:lnTo>
                  <a:pt x="13646" y="6787"/>
                </a:lnTo>
                <a:lnTo>
                  <a:pt x="13463" y="6860"/>
                </a:lnTo>
                <a:lnTo>
                  <a:pt x="12913" y="7081"/>
                </a:lnTo>
                <a:lnTo>
                  <a:pt x="12399" y="7337"/>
                </a:lnTo>
                <a:lnTo>
                  <a:pt x="11225" y="7961"/>
                </a:lnTo>
                <a:lnTo>
                  <a:pt x="10675" y="8254"/>
                </a:lnTo>
                <a:lnTo>
                  <a:pt x="10052" y="8548"/>
                </a:lnTo>
                <a:lnTo>
                  <a:pt x="9428" y="8768"/>
                </a:lnTo>
                <a:lnTo>
                  <a:pt x="8804" y="8951"/>
                </a:lnTo>
                <a:lnTo>
                  <a:pt x="7520" y="9318"/>
                </a:lnTo>
                <a:lnTo>
                  <a:pt x="6200" y="9722"/>
                </a:lnTo>
                <a:lnTo>
                  <a:pt x="5796" y="9868"/>
                </a:lnTo>
                <a:lnTo>
                  <a:pt x="5650" y="10015"/>
                </a:lnTo>
                <a:lnTo>
                  <a:pt x="5576" y="10052"/>
                </a:lnTo>
                <a:lnTo>
                  <a:pt x="5576" y="10015"/>
                </a:lnTo>
                <a:lnTo>
                  <a:pt x="5540" y="9978"/>
                </a:lnTo>
                <a:lnTo>
                  <a:pt x="5540" y="10015"/>
                </a:lnTo>
                <a:lnTo>
                  <a:pt x="5503" y="10088"/>
                </a:lnTo>
                <a:lnTo>
                  <a:pt x="5503" y="10198"/>
                </a:lnTo>
                <a:lnTo>
                  <a:pt x="5540" y="10235"/>
                </a:lnTo>
                <a:lnTo>
                  <a:pt x="5576" y="10235"/>
                </a:lnTo>
                <a:lnTo>
                  <a:pt x="5796" y="10125"/>
                </a:lnTo>
                <a:lnTo>
                  <a:pt x="6017" y="10052"/>
                </a:lnTo>
                <a:lnTo>
                  <a:pt x="6530" y="9942"/>
                </a:lnTo>
                <a:lnTo>
                  <a:pt x="7704" y="9575"/>
                </a:lnTo>
                <a:lnTo>
                  <a:pt x="8878" y="9281"/>
                </a:lnTo>
                <a:lnTo>
                  <a:pt x="9465" y="9098"/>
                </a:lnTo>
                <a:lnTo>
                  <a:pt x="10015" y="8878"/>
                </a:lnTo>
                <a:lnTo>
                  <a:pt x="10528" y="8695"/>
                </a:lnTo>
                <a:lnTo>
                  <a:pt x="11005" y="8438"/>
                </a:lnTo>
                <a:lnTo>
                  <a:pt x="11959" y="7924"/>
                </a:lnTo>
                <a:lnTo>
                  <a:pt x="12473" y="7667"/>
                </a:lnTo>
                <a:lnTo>
                  <a:pt x="12986" y="7411"/>
                </a:lnTo>
                <a:lnTo>
                  <a:pt x="13573" y="7191"/>
                </a:lnTo>
                <a:lnTo>
                  <a:pt x="13756" y="7117"/>
                </a:lnTo>
                <a:lnTo>
                  <a:pt x="14013" y="7044"/>
                </a:lnTo>
                <a:lnTo>
                  <a:pt x="14050" y="7081"/>
                </a:lnTo>
                <a:lnTo>
                  <a:pt x="14160" y="7081"/>
                </a:lnTo>
                <a:lnTo>
                  <a:pt x="14197" y="7191"/>
                </a:lnTo>
                <a:lnTo>
                  <a:pt x="13830" y="7374"/>
                </a:lnTo>
                <a:lnTo>
                  <a:pt x="13500" y="7594"/>
                </a:lnTo>
                <a:lnTo>
                  <a:pt x="12436" y="8218"/>
                </a:lnTo>
                <a:lnTo>
                  <a:pt x="11335" y="8768"/>
                </a:lnTo>
                <a:lnTo>
                  <a:pt x="10198" y="9245"/>
                </a:lnTo>
                <a:lnTo>
                  <a:pt x="9061" y="9685"/>
                </a:lnTo>
                <a:lnTo>
                  <a:pt x="7887" y="10088"/>
                </a:lnTo>
                <a:lnTo>
                  <a:pt x="6750" y="10455"/>
                </a:lnTo>
                <a:lnTo>
                  <a:pt x="6200" y="10639"/>
                </a:lnTo>
                <a:lnTo>
                  <a:pt x="5906" y="10749"/>
                </a:lnTo>
                <a:lnTo>
                  <a:pt x="5650" y="10895"/>
                </a:lnTo>
                <a:lnTo>
                  <a:pt x="5613" y="10932"/>
                </a:lnTo>
                <a:lnTo>
                  <a:pt x="5613" y="10969"/>
                </a:lnTo>
                <a:lnTo>
                  <a:pt x="5613" y="11005"/>
                </a:lnTo>
                <a:lnTo>
                  <a:pt x="5686" y="11042"/>
                </a:lnTo>
                <a:lnTo>
                  <a:pt x="5943" y="11005"/>
                </a:lnTo>
                <a:lnTo>
                  <a:pt x="6200" y="10969"/>
                </a:lnTo>
                <a:lnTo>
                  <a:pt x="6713" y="10822"/>
                </a:lnTo>
                <a:lnTo>
                  <a:pt x="7337" y="10602"/>
                </a:lnTo>
                <a:lnTo>
                  <a:pt x="7961" y="10419"/>
                </a:lnTo>
                <a:lnTo>
                  <a:pt x="9208" y="10015"/>
                </a:lnTo>
                <a:lnTo>
                  <a:pt x="10418" y="9538"/>
                </a:lnTo>
                <a:lnTo>
                  <a:pt x="11445" y="9061"/>
                </a:lnTo>
                <a:lnTo>
                  <a:pt x="12473" y="8584"/>
                </a:lnTo>
                <a:lnTo>
                  <a:pt x="13573" y="7961"/>
                </a:lnTo>
                <a:lnTo>
                  <a:pt x="14013" y="7741"/>
                </a:lnTo>
                <a:lnTo>
                  <a:pt x="14233" y="7594"/>
                </a:lnTo>
                <a:lnTo>
                  <a:pt x="14417" y="7447"/>
                </a:lnTo>
                <a:lnTo>
                  <a:pt x="14527" y="7594"/>
                </a:lnTo>
                <a:lnTo>
                  <a:pt x="14527" y="7631"/>
                </a:lnTo>
                <a:lnTo>
                  <a:pt x="14417" y="7961"/>
                </a:lnTo>
                <a:lnTo>
                  <a:pt x="14417" y="8328"/>
                </a:lnTo>
                <a:lnTo>
                  <a:pt x="14343" y="8254"/>
                </a:lnTo>
                <a:lnTo>
                  <a:pt x="14233" y="8254"/>
                </a:lnTo>
                <a:lnTo>
                  <a:pt x="13830" y="8438"/>
                </a:lnTo>
                <a:lnTo>
                  <a:pt x="13426" y="8658"/>
                </a:lnTo>
                <a:lnTo>
                  <a:pt x="12693" y="9135"/>
                </a:lnTo>
                <a:lnTo>
                  <a:pt x="12252" y="9428"/>
                </a:lnTo>
                <a:lnTo>
                  <a:pt x="11776" y="9685"/>
                </a:lnTo>
                <a:lnTo>
                  <a:pt x="11299" y="9942"/>
                </a:lnTo>
                <a:lnTo>
                  <a:pt x="10822" y="10125"/>
                </a:lnTo>
                <a:lnTo>
                  <a:pt x="8658" y="10822"/>
                </a:lnTo>
                <a:lnTo>
                  <a:pt x="7741" y="11115"/>
                </a:lnTo>
                <a:lnTo>
                  <a:pt x="7300" y="11262"/>
                </a:lnTo>
                <a:lnTo>
                  <a:pt x="6860" y="11446"/>
                </a:lnTo>
                <a:lnTo>
                  <a:pt x="5283" y="11409"/>
                </a:lnTo>
                <a:lnTo>
                  <a:pt x="5246" y="11189"/>
                </a:lnTo>
                <a:lnTo>
                  <a:pt x="5173" y="11115"/>
                </a:lnTo>
                <a:lnTo>
                  <a:pt x="5026" y="11115"/>
                </a:lnTo>
                <a:lnTo>
                  <a:pt x="4989" y="11189"/>
                </a:lnTo>
                <a:lnTo>
                  <a:pt x="4953" y="11409"/>
                </a:lnTo>
                <a:lnTo>
                  <a:pt x="4182" y="11336"/>
                </a:lnTo>
                <a:lnTo>
                  <a:pt x="3816" y="11336"/>
                </a:lnTo>
                <a:lnTo>
                  <a:pt x="3412" y="11372"/>
                </a:lnTo>
                <a:lnTo>
                  <a:pt x="3119" y="11409"/>
                </a:lnTo>
                <a:lnTo>
                  <a:pt x="2862" y="11556"/>
                </a:lnTo>
                <a:lnTo>
                  <a:pt x="2825" y="11005"/>
                </a:lnTo>
                <a:lnTo>
                  <a:pt x="2715" y="9428"/>
                </a:lnTo>
                <a:lnTo>
                  <a:pt x="2715" y="9171"/>
                </a:lnTo>
                <a:lnTo>
                  <a:pt x="2972" y="9171"/>
                </a:lnTo>
                <a:lnTo>
                  <a:pt x="3265" y="9135"/>
                </a:lnTo>
                <a:lnTo>
                  <a:pt x="3522" y="9061"/>
                </a:lnTo>
                <a:lnTo>
                  <a:pt x="3779" y="8988"/>
                </a:lnTo>
                <a:lnTo>
                  <a:pt x="4036" y="8841"/>
                </a:lnTo>
                <a:lnTo>
                  <a:pt x="4293" y="8695"/>
                </a:lnTo>
                <a:lnTo>
                  <a:pt x="4733" y="8401"/>
                </a:lnTo>
                <a:lnTo>
                  <a:pt x="5063" y="8108"/>
                </a:lnTo>
                <a:lnTo>
                  <a:pt x="5356" y="7777"/>
                </a:lnTo>
                <a:lnTo>
                  <a:pt x="5613" y="7447"/>
                </a:lnTo>
                <a:lnTo>
                  <a:pt x="5870" y="7117"/>
                </a:lnTo>
                <a:lnTo>
                  <a:pt x="6273" y="7007"/>
                </a:lnTo>
                <a:lnTo>
                  <a:pt x="6640" y="6824"/>
                </a:lnTo>
                <a:lnTo>
                  <a:pt x="7410" y="6420"/>
                </a:lnTo>
                <a:lnTo>
                  <a:pt x="8401" y="5980"/>
                </a:lnTo>
                <a:lnTo>
                  <a:pt x="9355" y="5577"/>
                </a:lnTo>
                <a:lnTo>
                  <a:pt x="10308" y="5246"/>
                </a:lnTo>
                <a:lnTo>
                  <a:pt x="11262" y="4880"/>
                </a:lnTo>
                <a:lnTo>
                  <a:pt x="12032" y="4623"/>
                </a:lnTo>
                <a:lnTo>
                  <a:pt x="12436" y="4403"/>
                </a:lnTo>
                <a:lnTo>
                  <a:pt x="12619" y="4219"/>
                </a:lnTo>
                <a:lnTo>
                  <a:pt x="12729" y="4183"/>
                </a:lnTo>
                <a:close/>
                <a:moveTo>
                  <a:pt x="2385" y="1"/>
                </a:moveTo>
                <a:lnTo>
                  <a:pt x="2238" y="38"/>
                </a:lnTo>
                <a:lnTo>
                  <a:pt x="2202" y="74"/>
                </a:lnTo>
                <a:lnTo>
                  <a:pt x="2165" y="111"/>
                </a:lnTo>
                <a:lnTo>
                  <a:pt x="2055" y="368"/>
                </a:lnTo>
                <a:lnTo>
                  <a:pt x="1982" y="515"/>
                </a:lnTo>
                <a:lnTo>
                  <a:pt x="1578" y="1432"/>
                </a:lnTo>
                <a:lnTo>
                  <a:pt x="1541" y="1542"/>
                </a:lnTo>
                <a:lnTo>
                  <a:pt x="1578" y="1615"/>
                </a:lnTo>
                <a:lnTo>
                  <a:pt x="1615" y="1688"/>
                </a:lnTo>
                <a:lnTo>
                  <a:pt x="1688" y="1762"/>
                </a:lnTo>
                <a:lnTo>
                  <a:pt x="1761" y="1798"/>
                </a:lnTo>
                <a:lnTo>
                  <a:pt x="1835" y="1798"/>
                </a:lnTo>
                <a:lnTo>
                  <a:pt x="1908" y="1762"/>
                </a:lnTo>
                <a:lnTo>
                  <a:pt x="1982" y="1652"/>
                </a:lnTo>
                <a:lnTo>
                  <a:pt x="2128" y="1358"/>
                </a:lnTo>
                <a:lnTo>
                  <a:pt x="2092" y="2165"/>
                </a:lnTo>
                <a:lnTo>
                  <a:pt x="2092" y="2972"/>
                </a:lnTo>
                <a:lnTo>
                  <a:pt x="2055" y="4073"/>
                </a:lnTo>
                <a:lnTo>
                  <a:pt x="1982" y="4109"/>
                </a:lnTo>
                <a:lnTo>
                  <a:pt x="1835" y="4073"/>
                </a:lnTo>
                <a:lnTo>
                  <a:pt x="1725" y="3999"/>
                </a:lnTo>
                <a:lnTo>
                  <a:pt x="1615" y="3999"/>
                </a:lnTo>
                <a:lnTo>
                  <a:pt x="1541" y="4036"/>
                </a:lnTo>
                <a:lnTo>
                  <a:pt x="1505" y="4109"/>
                </a:lnTo>
                <a:lnTo>
                  <a:pt x="1541" y="4219"/>
                </a:lnTo>
                <a:lnTo>
                  <a:pt x="1651" y="4293"/>
                </a:lnTo>
                <a:lnTo>
                  <a:pt x="1761" y="4366"/>
                </a:lnTo>
                <a:lnTo>
                  <a:pt x="1908" y="4403"/>
                </a:lnTo>
                <a:lnTo>
                  <a:pt x="2055" y="4439"/>
                </a:lnTo>
                <a:lnTo>
                  <a:pt x="2055" y="5540"/>
                </a:lnTo>
                <a:lnTo>
                  <a:pt x="1908" y="5577"/>
                </a:lnTo>
                <a:lnTo>
                  <a:pt x="1651" y="5613"/>
                </a:lnTo>
                <a:lnTo>
                  <a:pt x="1615" y="5687"/>
                </a:lnTo>
                <a:lnTo>
                  <a:pt x="1541" y="5723"/>
                </a:lnTo>
                <a:lnTo>
                  <a:pt x="1541" y="5760"/>
                </a:lnTo>
                <a:lnTo>
                  <a:pt x="1505" y="5797"/>
                </a:lnTo>
                <a:lnTo>
                  <a:pt x="1541" y="5833"/>
                </a:lnTo>
                <a:lnTo>
                  <a:pt x="1578" y="5833"/>
                </a:lnTo>
                <a:lnTo>
                  <a:pt x="1651" y="5907"/>
                </a:lnTo>
                <a:lnTo>
                  <a:pt x="2055" y="5907"/>
                </a:lnTo>
                <a:lnTo>
                  <a:pt x="2092" y="6200"/>
                </a:lnTo>
                <a:lnTo>
                  <a:pt x="2092" y="7154"/>
                </a:lnTo>
                <a:lnTo>
                  <a:pt x="1835" y="7227"/>
                </a:lnTo>
                <a:lnTo>
                  <a:pt x="1541" y="7374"/>
                </a:lnTo>
                <a:lnTo>
                  <a:pt x="1505" y="7411"/>
                </a:lnTo>
                <a:lnTo>
                  <a:pt x="1505" y="7447"/>
                </a:lnTo>
                <a:lnTo>
                  <a:pt x="1541" y="7484"/>
                </a:lnTo>
                <a:lnTo>
                  <a:pt x="1578" y="7521"/>
                </a:lnTo>
                <a:lnTo>
                  <a:pt x="2092" y="7521"/>
                </a:lnTo>
                <a:lnTo>
                  <a:pt x="2165" y="8951"/>
                </a:lnTo>
                <a:lnTo>
                  <a:pt x="2165" y="8988"/>
                </a:lnTo>
                <a:lnTo>
                  <a:pt x="1982" y="8951"/>
                </a:lnTo>
                <a:lnTo>
                  <a:pt x="1578" y="8951"/>
                </a:lnTo>
                <a:lnTo>
                  <a:pt x="1505" y="8988"/>
                </a:lnTo>
                <a:lnTo>
                  <a:pt x="1468" y="9061"/>
                </a:lnTo>
                <a:lnTo>
                  <a:pt x="1468" y="9135"/>
                </a:lnTo>
                <a:lnTo>
                  <a:pt x="1541" y="9208"/>
                </a:lnTo>
                <a:lnTo>
                  <a:pt x="1688" y="9245"/>
                </a:lnTo>
                <a:lnTo>
                  <a:pt x="1835" y="9318"/>
                </a:lnTo>
                <a:lnTo>
                  <a:pt x="2202" y="9391"/>
                </a:lnTo>
                <a:lnTo>
                  <a:pt x="2238" y="10419"/>
                </a:lnTo>
                <a:lnTo>
                  <a:pt x="2018" y="10419"/>
                </a:lnTo>
                <a:lnTo>
                  <a:pt x="1798" y="10455"/>
                </a:lnTo>
                <a:lnTo>
                  <a:pt x="1725" y="10529"/>
                </a:lnTo>
                <a:lnTo>
                  <a:pt x="1651" y="10602"/>
                </a:lnTo>
                <a:lnTo>
                  <a:pt x="1578" y="10675"/>
                </a:lnTo>
                <a:lnTo>
                  <a:pt x="1615" y="10749"/>
                </a:lnTo>
                <a:lnTo>
                  <a:pt x="1688" y="10822"/>
                </a:lnTo>
                <a:lnTo>
                  <a:pt x="2128" y="10822"/>
                </a:lnTo>
                <a:lnTo>
                  <a:pt x="2275" y="10859"/>
                </a:lnTo>
                <a:lnTo>
                  <a:pt x="2275" y="10895"/>
                </a:lnTo>
                <a:lnTo>
                  <a:pt x="2312" y="11702"/>
                </a:lnTo>
                <a:lnTo>
                  <a:pt x="2348" y="11959"/>
                </a:lnTo>
                <a:lnTo>
                  <a:pt x="2385" y="12106"/>
                </a:lnTo>
                <a:lnTo>
                  <a:pt x="2495" y="12216"/>
                </a:lnTo>
                <a:lnTo>
                  <a:pt x="2568" y="12253"/>
                </a:lnTo>
                <a:lnTo>
                  <a:pt x="2679" y="12253"/>
                </a:lnTo>
                <a:lnTo>
                  <a:pt x="2752" y="12216"/>
                </a:lnTo>
                <a:lnTo>
                  <a:pt x="2789" y="12143"/>
                </a:lnTo>
                <a:lnTo>
                  <a:pt x="2825" y="12106"/>
                </a:lnTo>
                <a:lnTo>
                  <a:pt x="3009" y="11959"/>
                </a:lnTo>
                <a:lnTo>
                  <a:pt x="3265" y="11886"/>
                </a:lnTo>
                <a:lnTo>
                  <a:pt x="3486" y="11849"/>
                </a:lnTo>
                <a:lnTo>
                  <a:pt x="3742" y="11849"/>
                </a:lnTo>
                <a:lnTo>
                  <a:pt x="3742" y="12033"/>
                </a:lnTo>
                <a:lnTo>
                  <a:pt x="3742" y="12216"/>
                </a:lnTo>
                <a:lnTo>
                  <a:pt x="3816" y="12363"/>
                </a:lnTo>
                <a:lnTo>
                  <a:pt x="3889" y="12509"/>
                </a:lnTo>
                <a:lnTo>
                  <a:pt x="3962" y="12583"/>
                </a:lnTo>
                <a:lnTo>
                  <a:pt x="4036" y="12546"/>
                </a:lnTo>
                <a:lnTo>
                  <a:pt x="4109" y="12509"/>
                </a:lnTo>
                <a:lnTo>
                  <a:pt x="4146" y="12436"/>
                </a:lnTo>
                <a:lnTo>
                  <a:pt x="4072" y="12216"/>
                </a:lnTo>
                <a:lnTo>
                  <a:pt x="4036" y="12069"/>
                </a:lnTo>
                <a:lnTo>
                  <a:pt x="4036" y="11886"/>
                </a:lnTo>
                <a:lnTo>
                  <a:pt x="5063" y="11922"/>
                </a:lnTo>
                <a:lnTo>
                  <a:pt x="5063" y="12143"/>
                </a:lnTo>
                <a:lnTo>
                  <a:pt x="5100" y="12619"/>
                </a:lnTo>
                <a:lnTo>
                  <a:pt x="5136" y="12693"/>
                </a:lnTo>
                <a:lnTo>
                  <a:pt x="5173" y="12766"/>
                </a:lnTo>
                <a:lnTo>
                  <a:pt x="5320" y="12766"/>
                </a:lnTo>
                <a:lnTo>
                  <a:pt x="5466" y="12729"/>
                </a:lnTo>
                <a:lnTo>
                  <a:pt x="5503" y="12619"/>
                </a:lnTo>
                <a:lnTo>
                  <a:pt x="5540" y="12473"/>
                </a:lnTo>
                <a:lnTo>
                  <a:pt x="5466" y="12363"/>
                </a:lnTo>
                <a:lnTo>
                  <a:pt x="5393" y="12326"/>
                </a:lnTo>
                <a:lnTo>
                  <a:pt x="5356" y="12106"/>
                </a:lnTo>
                <a:lnTo>
                  <a:pt x="5283" y="11922"/>
                </a:lnTo>
                <a:lnTo>
                  <a:pt x="5906" y="11959"/>
                </a:lnTo>
                <a:lnTo>
                  <a:pt x="6493" y="11959"/>
                </a:lnTo>
                <a:lnTo>
                  <a:pt x="6493" y="11996"/>
                </a:lnTo>
                <a:lnTo>
                  <a:pt x="6457" y="12179"/>
                </a:lnTo>
                <a:lnTo>
                  <a:pt x="6420" y="12399"/>
                </a:lnTo>
                <a:lnTo>
                  <a:pt x="6457" y="12583"/>
                </a:lnTo>
                <a:lnTo>
                  <a:pt x="6567" y="12766"/>
                </a:lnTo>
                <a:lnTo>
                  <a:pt x="6603" y="12840"/>
                </a:lnTo>
                <a:lnTo>
                  <a:pt x="6677" y="12876"/>
                </a:lnTo>
                <a:lnTo>
                  <a:pt x="6750" y="12876"/>
                </a:lnTo>
                <a:lnTo>
                  <a:pt x="6824" y="12840"/>
                </a:lnTo>
                <a:lnTo>
                  <a:pt x="6897" y="12766"/>
                </a:lnTo>
                <a:lnTo>
                  <a:pt x="6897" y="12729"/>
                </a:lnTo>
                <a:lnTo>
                  <a:pt x="6897" y="12656"/>
                </a:lnTo>
                <a:lnTo>
                  <a:pt x="6824" y="12619"/>
                </a:lnTo>
                <a:lnTo>
                  <a:pt x="6787" y="12583"/>
                </a:lnTo>
                <a:lnTo>
                  <a:pt x="6713" y="12399"/>
                </a:lnTo>
                <a:lnTo>
                  <a:pt x="6677" y="12216"/>
                </a:lnTo>
                <a:lnTo>
                  <a:pt x="6640" y="11996"/>
                </a:lnTo>
                <a:lnTo>
                  <a:pt x="6640" y="11959"/>
                </a:lnTo>
                <a:lnTo>
                  <a:pt x="7924" y="11996"/>
                </a:lnTo>
                <a:lnTo>
                  <a:pt x="7851" y="12033"/>
                </a:lnTo>
                <a:lnTo>
                  <a:pt x="7814" y="12106"/>
                </a:lnTo>
                <a:lnTo>
                  <a:pt x="7777" y="12253"/>
                </a:lnTo>
                <a:lnTo>
                  <a:pt x="7777" y="12399"/>
                </a:lnTo>
                <a:lnTo>
                  <a:pt x="7777" y="12509"/>
                </a:lnTo>
                <a:lnTo>
                  <a:pt x="7814" y="12619"/>
                </a:lnTo>
                <a:lnTo>
                  <a:pt x="7887" y="12729"/>
                </a:lnTo>
                <a:lnTo>
                  <a:pt x="7961" y="12766"/>
                </a:lnTo>
                <a:lnTo>
                  <a:pt x="8034" y="12729"/>
                </a:lnTo>
                <a:lnTo>
                  <a:pt x="8107" y="12693"/>
                </a:lnTo>
                <a:lnTo>
                  <a:pt x="8144" y="12619"/>
                </a:lnTo>
                <a:lnTo>
                  <a:pt x="8107" y="12473"/>
                </a:lnTo>
                <a:lnTo>
                  <a:pt x="8071" y="12289"/>
                </a:lnTo>
                <a:lnTo>
                  <a:pt x="8071" y="12179"/>
                </a:lnTo>
                <a:lnTo>
                  <a:pt x="8034" y="12106"/>
                </a:lnTo>
                <a:lnTo>
                  <a:pt x="8034" y="12033"/>
                </a:lnTo>
                <a:lnTo>
                  <a:pt x="8034" y="11996"/>
                </a:lnTo>
                <a:lnTo>
                  <a:pt x="9391" y="11996"/>
                </a:lnTo>
                <a:lnTo>
                  <a:pt x="9318" y="12216"/>
                </a:lnTo>
                <a:lnTo>
                  <a:pt x="9318" y="12473"/>
                </a:lnTo>
                <a:lnTo>
                  <a:pt x="9355" y="12546"/>
                </a:lnTo>
                <a:lnTo>
                  <a:pt x="9428" y="12583"/>
                </a:lnTo>
                <a:lnTo>
                  <a:pt x="9611" y="12583"/>
                </a:lnTo>
                <a:lnTo>
                  <a:pt x="9685" y="12546"/>
                </a:lnTo>
                <a:lnTo>
                  <a:pt x="9721" y="12473"/>
                </a:lnTo>
                <a:lnTo>
                  <a:pt x="9721" y="12436"/>
                </a:lnTo>
                <a:lnTo>
                  <a:pt x="9721" y="12363"/>
                </a:lnTo>
                <a:lnTo>
                  <a:pt x="9611" y="12326"/>
                </a:lnTo>
                <a:lnTo>
                  <a:pt x="9611" y="11996"/>
                </a:lnTo>
                <a:lnTo>
                  <a:pt x="10638" y="11996"/>
                </a:lnTo>
                <a:lnTo>
                  <a:pt x="10675" y="12253"/>
                </a:lnTo>
                <a:lnTo>
                  <a:pt x="10748" y="12509"/>
                </a:lnTo>
                <a:lnTo>
                  <a:pt x="10822" y="12583"/>
                </a:lnTo>
                <a:lnTo>
                  <a:pt x="10969" y="12583"/>
                </a:lnTo>
                <a:lnTo>
                  <a:pt x="11005" y="12509"/>
                </a:lnTo>
                <a:lnTo>
                  <a:pt x="11042" y="12399"/>
                </a:lnTo>
                <a:lnTo>
                  <a:pt x="10969" y="12179"/>
                </a:lnTo>
                <a:lnTo>
                  <a:pt x="10895" y="11996"/>
                </a:lnTo>
                <a:lnTo>
                  <a:pt x="12106" y="11996"/>
                </a:lnTo>
                <a:lnTo>
                  <a:pt x="12069" y="12069"/>
                </a:lnTo>
                <a:lnTo>
                  <a:pt x="12032" y="12143"/>
                </a:lnTo>
                <a:lnTo>
                  <a:pt x="11996" y="12363"/>
                </a:lnTo>
                <a:lnTo>
                  <a:pt x="12032" y="12473"/>
                </a:lnTo>
                <a:lnTo>
                  <a:pt x="12069" y="12619"/>
                </a:lnTo>
                <a:lnTo>
                  <a:pt x="12142" y="12729"/>
                </a:lnTo>
                <a:lnTo>
                  <a:pt x="12216" y="12803"/>
                </a:lnTo>
                <a:lnTo>
                  <a:pt x="12289" y="12840"/>
                </a:lnTo>
                <a:lnTo>
                  <a:pt x="12362" y="12803"/>
                </a:lnTo>
                <a:lnTo>
                  <a:pt x="12399" y="12766"/>
                </a:lnTo>
                <a:lnTo>
                  <a:pt x="12399" y="12693"/>
                </a:lnTo>
                <a:lnTo>
                  <a:pt x="12362" y="12546"/>
                </a:lnTo>
                <a:lnTo>
                  <a:pt x="12289" y="12363"/>
                </a:lnTo>
                <a:lnTo>
                  <a:pt x="12252" y="12179"/>
                </a:lnTo>
                <a:lnTo>
                  <a:pt x="12252" y="11959"/>
                </a:lnTo>
                <a:lnTo>
                  <a:pt x="13353" y="11959"/>
                </a:lnTo>
                <a:lnTo>
                  <a:pt x="13280" y="12106"/>
                </a:lnTo>
                <a:lnTo>
                  <a:pt x="13243" y="12253"/>
                </a:lnTo>
                <a:lnTo>
                  <a:pt x="13243" y="12436"/>
                </a:lnTo>
                <a:lnTo>
                  <a:pt x="13316" y="12583"/>
                </a:lnTo>
                <a:lnTo>
                  <a:pt x="13353" y="12619"/>
                </a:lnTo>
                <a:lnTo>
                  <a:pt x="13426" y="12656"/>
                </a:lnTo>
                <a:lnTo>
                  <a:pt x="13500" y="12656"/>
                </a:lnTo>
                <a:lnTo>
                  <a:pt x="13573" y="12583"/>
                </a:lnTo>
                <a:lnTo>
                  <a:pt x="13610" y="12436"/>
                </a:lnTo>
                <a:lnTo>
                  <a:pt x="13536" y="12216"/>
                </a:lnTo>
                <a:lnTo>
                  <a:pt x="13536" y="12069"/>
                </a:lnTo>
                <a:lnTo>
                  <a:pt x="13573" y="11922"/>
                </a:lnTo>
                <a:lnTo>
                  <a:pt x="14563" y="11886"/>
                </a:lnTo>
                <a:lnTo>
                  <a:pt x="14563" y="11886"/>
                </a:lnTo>
                <a:lnTo>
                  <a:pt x="14527" y="12363"/>
                </a:lnTo>
                <a:lnTo>
                  <a:pt x="14563" y="12436"/>
                </a:lnTo>
                <a:lnTo>
                  <a:pt x="14637" y="12509"/>
                </a:lnTo>
                <a:lnTo>
                  <a:pt x="14747" y="12509"/>
                </a:lnTo>
                <a:lnTo>
                  <a:pt x="14820" y="12473"/>
                </a:lnTo>
                <a:lnTo>
                  <a:pt x="14893" y="12399"/>
                </a:lnTo>
                <a:lnTo>
                  <a:pt x="14967" y="12289"/>
                </a:lnTo>
                <a:lnTo>
                  <a:pt x="14967" y="12179"/>
                </a:lnTo>
                <a:lnTo>
                  <a:pt x="14967" y="12069"/>
                </a:lnTo>
                <a:lnTo>
                  <a:pt x="14930" y="11996"/>
                </a:lnTo>
                <a:lnTo>
                  <a:pt x="14857" y="11959"/>
                </a:lnTo>
                <a:lnTo>
                  <a:pt x="14857" y="11886"/>
                </a:lnTo>
                <a:lnTo>
                  <a:pt x="16618" y="11776"/>
                </a:lnTo>
                <a:lnTo>
                  <a:pt x="16654" y="11812"/>
                </a:lnTo>
                <a:lnTo>
                  <a:pt x="16544" y="11996"/>
                </a:lnTo>
                <a:lnTo>
                  <a:pt x="16361" y="12179"/>
                </a:lnTo>
                <a:lnTo>
                  <a:pt x="16287" y="12289"/>
                </a:lnTo>
                <a:lnTo>
                  <a:pt x="16251" y="12363"/>
                </a:lnTo>
                <a:lnTo>
                  <a:pt x="16287" y="12436"/>
                </a:lnTo>
                <a:lnTo>
                  <a:pt x="16324" y="12509"/>
                </a:lnTo>
                <a:lnTo>
                  <a:pt x="16397" y="12546"/>
                </a:lnTo>
                <a:lnTo>
                  <a:pt x="16471" y="12583"/>
                </a:lnTo>
                <a:lnTo>
                  <a:pt x="16544" y="12583"/>
                </a:lnTo>
                <a:lnTo>
                  <a:pt x="16581" y="12546"/>
                </a:lnTo>
                <a:lnTo>
                  <a:pt x="16728" y="12473"/>
                </a:lnTo>
                <a:lnTo>
                  <a:pt x="16801" y="12363"/>
                </a:lnTo>
                <a:lnTo>
                  <a:pt x="16984" y="12106"/>
                </a:lnTo>
                <a:lnTo>
                  <a:pt x="17461" y="11482"/>
                </a:lnTo>
                <a:lnTo>
                  <a:pt x="17461" y="11409"/>
                </a:lnTo>
                <a:lnTo>
                  <a:pt x="17461" y="11336"/>
                </a:lnTo>
                <a:lnTo>
                  <a:pt x="17461" y="11262"/>
                </a:lnTo>
                <a:lnTo>
                  <a:pt x="17425" y="11189"/>
                </a:lnTo>
                <a:lnTo>
                  <a:pt x="17058" y="10895"/>
                </a:lnTo>
                <a:lnTo>
                  <a:pt x="16728" y="10639"/>
                </a:lnTo>
                <a:lnTo>
                  <a:pt x="16654" y="10602"/>
                </a:lnTo>
                <a:lnTo>
                  <a:pt x="16581" y="10602"/>
                </a:lnTo>
                <a:lnTo>
                  <a:pt x="16544" y="10639"/>
                </a:lnTo>
                <a:lnTo>
                  <a:pt x="16471" y="10675"/>
                </a:lnTo>
                <a:lnTo>
                  <a:pt x="16434" y="10785"/>
                </a:lnTo>
                <a:lnTo>
                  <a:pt x="16434" y="10859"/>
                </a:lnTo>
                <a:lnTo>
                  <a:pt x="16471" y="10932"/>
                </a:lnTo>
                <a:lnTo>
                  <a:pt x="16801" y="11226"/>
                </a:lnTo>
                <a:lnTo>
                  <a:pt x="13940" y="11372"/>
                </a:lnTo>
                <a:lnTo>
                  <a:pt x="14050" y="11336"/>
                </a:lnTo>
                <a:lnTo>
                  <a:pt x="14270" y="11189"/>
                </a:lnTo>
                <a:lnTo>
                  <a:pt x="14343" y="11115"/>
                </a:lnTo>
                <a:lnTo>
                  <a:pt x="14417" y="11005"/>
                </a:lnTo>
                <a:lnTo>
                  <a:pt x="14417" y="10932"/>
                </a:lnTo>
                <a:lnTo>
                  <a:pt x="14380" y="10895"/>
                </a:lnTo>
                <a:lnTo>
                  <a:pt x="14233" y="10895"/>
                </a:lnTo>
                <a:lnTo>
                  <a:pt x="14123" y="10932"/>
                </a:lnTo>
                <a:lnTo>
                  <a:pt x="13903" y="11079"/>
                </a:lnTo>
                <a:lnTo>
                  <a:pt x="13720" y="11226"/>
                </a:lnTo>
                <a:lnTo>
                  <a:pt x="13573" y="11409"/>
                </a:lnTo>
                <a:lnTo>
                  <a:pt x="12289" y="11446"/>
                </a:lnTo>
                <a:lnTo>
                  <a:pt x="12546" y="11336"/>
                </a:lnTo>
                <a:lnTo>
                  <a:pt x="12839" y="11226"/>
                </a:lnTo>
                <a:lnTo>
                  <a:pt x="13169" y="11079"/>
                </a:lnTo>
                <a:lnTo>
                  <a:pt x="13500" y="10895"/>
                </a:lnTo>
                <a:lnTo>
                  <a:pt x="13793" y="10675"/>
                </a:lnTo>
                <a:lnTo>
                  <a:pt x="14050" y="10419"/>
                </a:lnTo>
                <a:lnTo>
                  <a:pt x="14087" y="10308"/>
                </a:lnTo>
                <a:lnTo>
                  <a:pt x="14050" y="10235"/>
                </a:lnTo>
                <a:lnTo>
                  <a:pt x="13976" y="10198"/>
                </a:lnTo>
                <a:lnTo>
                  <a:pt x="13903" y="10235"/>
                </a:lnTo>
                <a:lnTo>
                  <a:pt x="13646" y="10382"/>
                </a:lnTo>
                <a:lnTo>
                  <a:pt x="13390" y="10565"/>
                </a:lnTo>
                <a:lnTo>
                  <a:pt x="13133" y="10749"/>
                </a:lnTo>
                <a:lnTo>
                  <a:pt x="12876" y="10895"/>
                </a:lnTo>
                <a:lnTo>
                  <a:pt x="12583" y="11042"/>
                </a:lnTo>
                <a:lnTo>
                  <a:pt x="12289" y="11152"/>
                </a:lnTo>
                <a:lnTo>
                  <a:pt x="11996" y="11299"/>
                </a:lnTo>
                <a:lnTo>
                  <a:pt x="11702" y="11446"/>
                </a:lnTo>
                <a:lnTo>
                  <a:pt x="10162" y="11482"/>
                </a:lnTo>
                <a:lnTo>
                  <a:pt x="10602" y="11299"/>
                </a:lnTo>
                <a:lnTo>
                  <a:pt x="12216" y="10639"/>
                </a:lnTo>
                <a:lnTo>
                  <a:pt x="12766" y="10455"/>
                </a:lnTo>
                <a:lnTo>
                  <a:pt x="13316" y="10162"/>
                </a:lnTo>
                <a:lnTo>
                  <a:pt x="13573" y="10015"/>
                </a:lnTo>
                <a:lnTo>
                  <a:pt x="13793" y="9832"/>
                </a:lnTo>
                <a:lnTo>
                  <a:pt x="13976" y="9612"/>
                </a:lnTo>
                <a:lnTo>
                  <a:pt x="14087" y="9355"/>
                </a:lnTo>
                <a:lnTo>
                  <a:pt x="14087" y="9245"/>
                </a:lnTo>
                <a:lnTo>
                  <a:pt x="14050" y="9208"/>
                </a:lnTo>
                <a:lnTo>
                  <a:pt x="13940" y="9171"/>
                </a:lnTo>
                <a:lnTo>
                  <a:pt x="13866" y="9208"/>
                </a:lnTo>
                <a:lnTo>
                  <a:pt x="13463" y="9612"/>
                </a:lnTo>
                <a:lnTo>
                  <a:pt x="13243" y="9795"/>
                </a:lnTo>
                <a:lnTo>
                  <a:pt x="12986" y="9978"/>
                </a:lnTo>
                <a:lnTo>
                  <a:pt x="12693" y="10125"/>
                </a:lnTo>
                <a:lnTo>
                  <a:pt x="12399" y="10235"/>
                </a:lnTo>
                <a:lnTo>
                  <a:pt x="11776" y="10492"/>
                </a:lnTo>
                <a:lnTo>
                  <a:pt x="10418" y="11042"/>
                </a:lnTo>
                <a:lnTo>
                  <a:pt x="9905" y="11262"/>
                </a:lnTo>
                <a:lnTo>
                  <a:pt x="9428" y="11482"/>
                </a:lnTo>
                <a:lnTo>
                  <a:pt x="7667" y="11482"/>
                </a:lnTo>
                <a:lnTo>
                  <a:pt x="8621" y="11152"/>
                </a:lnTo>
                <a:lnTo>
                  <a:pt x="10895" y="10419"/>
                </a:lnTo>
                <a:lnTo>
                  <a:pt x="11335" y="10235"/>
                </a:lnTo>
                <a:lnTo>
                  <a:pt x="11776" y="10052"/>
                </a:lnTo>
                <a:lnTo>
                  <a:pt x="12179" y="9832"/>
                </a:lnTo>
                <a:lnTo>
                  <a:pt x="12583" y="9575"/>
                </a:lnTo>
                <a:lnTo>
                  <a:pt x="13426" y="9025"/>
                </a:lnTo>
                <a:lnTo>
                  <a:pt x="13866" y="8768"/>
                </a:lnTo>
                <a:lnTo>
                  <a:pt x="14307" y="8548"/>
                </a:lnTo>
                <a:lnTo>
                  <a:pt x="14380" y="8511"/>
                </a:lnTo>
                <a:lnTo>
                  <a:pt x="14417" y="8474"/>
                </a:lnTo>
                <a:lnTo>
                  <a:pt x="14417" y="8841"/>
                </a:lnTo>
                <a:lnTo>
                  <a:pt x="14453" y="8915"/>
                </a:lnTo>
                <a:lnTo>
                  <a:pt x="14490" y="8951"/>
                </a:lnTo>
                <a:lnTo>
                  <a:pt x="14527" y="8988"/>
                </a:lnTo>
                <a:lnTo>
                  <a:pt x="14600" y="9025"/>
                </a:lnTo>
                <a:lnTo>
                  <a:pt x="14673" y="8988"/>
                </a:lnTo>
                <a:lnTo>
                  <a:pt x="14747" y="8951"/>
                </a:lnTo>
                <a:lnTo>
                  <a:pt x="14783" y="8915"/>
                </a:lnTo>
                <a:lnTo>
                  <a:pt x="14783" y="8841"/>
                </a:lnTo>
                <a:lnTo>
                  <a:pt x="14783" y="8291"/>
                </a:lnTo>
                <a:lnTo>
                  <a:pt x="14747" y="8034"/>
                </a:lnTo>
                <a:lnTo>
                  <a:pt x="14673" y="7777"/>
                </a:lnTo>
                <a:lnTo>
                  <a:pt x="15077" y="8181"/>
                </a:lnTo>
                <a:lnTo>
                  <a:pt x="15517" y="8584"/>
                </a:lnTo>
                <a:lnTo>
                  <a:pt x="15737" y="8768"/>
                </a:lnTo>
                <a:lnTo>
                  <a:pt x="15847" y="8841"/>
                </a:lnTo>
                <a:lnTo>
                  <a:pt x="15994" y="8878"/>
                </a:lnTo>
                <a:lnTo>
                  <a:pt x="16361" y="8915"/>
                </a:lnTo>
                <a:lnTo>
                  <a:pt x="16764" y="8915"/>
                </a:lnTo>
                <a:lnTo>
                  <a:pt x="17204" y="8878"/>
                </a:lnTo>
                <a:lnTo>
                  <a:pt x="17608" y="8731"/>
                </a:lnTo>
                <a:lnTo>
                  <a:pt x="17681" y="8695"/>
                </a:lnTo>
                <a:lnTo>
                  <a:pt x="17755" y="8584"/>
                </a:lnTo>
                <a:lnTo>
                  <a:pt x="17791" y="8511"/>
                </a:lnTo>
                <a:lnTo>
                  <a:pt x="17755" y="8438"/>
                </a:lnTo>
                <a:lnTo>
                  <a:pt x="17718" y="8328"/>
                </a:lnTo>
                <a:lnTo>
                  <a:pt x="17681" y="8291"/>
                </a:lnTo>
                <a:lnTo>
                  <a:pt x="17571" y="8254"/>
                </a:lnTo>
                <a:lnTo>
                  <a:pt x="17461" y="8254"/>
                </a:lnTo>
                <a:lnTo>
                  <a:pt x="17131" y="8364"/>
                </a:lnTo>
                <a:lnTo>
                  <a:pt x="16764" y="8401"/>
                </a:lnTo>
                <a:lnTo>
                  <a:pt x="16397" y="8438"/>
                </a:lnTo>
                <a:lnTo>
                  <a:pt x="16177" y="8401"/>
                </a:lnTo>
                <a:lnTo>
                  <a:pt x="16031" y="8364"/>
                </a:lnTo>
                <a:lnTo>
                  <a:pt x="15480" y="7888"/>
                </a:lnTo>
                <a:lnTo>
                  <a:pt x="15004" y="7374"/>
                </a:lnTo>
                <a:lnTo>
                  <a:pt x="14563" y="6824"/>
                </a:lnTo>
                <a:lnTo>
                  <a:pt x="14160" y="6237"/>
                </a:lnTo>
                <a:lnTo>
                  <a:pt x="13830" y="5613"/>
                </a:lnTo>
                <a:lnTo>
                  <a:pt x="13536" y="4990"/>
                </a:lnTo>
                <a:lnTo>
                  <a:pt x="13096" y="3926"/>
                </a:lnTo>
                <a:lnTo>
                  <a:pt x="12803" y="3412"/>
                </a:lnTo>
                <a:lnTo>
                  <a:pt x="12509" y="2936"/>
                </a:lnTo>
                <a:lnTo>
                  <a:pt x="12326" y="2752"/>
                </a:lnTo>
                <a:lnTo>
                  <a:pt x="12142" y="2532"/>
                </a:lnTo>
                <a:lnTo>
                  <a:pt x="11959" y="2349"/>
                </a:lnTo>
                <a:lnTo>
                  <a:pt x="11739" y="2202"/>
                </a:lnTo>
                <a:lnTo>
                  <a:pt x="11482" y="2092"/>
                </a:lnTo>
                <a:lnTo>
                  <a:pt x="11225" y="1982"/>
                </a:lnTo>
                <a:lnTo>
                  <a:pt x="10932" y="1908"/>
                </a:lnTo>
                <a:lnTo>
                  <a:pt x="10602" y="1872"/>
                </a:lnTo>
                <a:lnTo>
                  <a:pt x="10308" y="1872"/>
                </a:lnTo>
                <a:lnTo>
                  <a:pt x="9978" y="1908"/>
                </a:lnTo>
                <a:lnTo>
                  <a:pt x="9685" y="1982"/>
                </a:lnTo>
                <a:lnTo>
                  <a:pt x="9391" y="2055"/>
                </a:lnTo>
                <a:lnTo>
                  <a:pt x="9098" y="2202"/>
                </a:lnTo>
                <a:lnTo>
                  <a:pt x="8841" y="2349"/>
                </a:lnTo>
                <a:lnTo>
                  <a:pt x="8584" y="2495"/>
                </a:lnTo>
                <a:lnTo>
                  <a:pt x="8327" y="2715"/>
                </a:lnTo>
                <a:lnTo>
                  <a:pt x="7887" y="3119"/>
                </a:lnTo>
                <a:lnTo>
                  <a:pt x="7484" y="3632"/>
                </a:lnTo>
                <a:lnTo>
                  <a:pt x="7117" y="4146"/>
                </a:lnTo>
                <a:lnTo>
                  <a:pt x="6787" y="4660"/>
                </a:lnTo>
                <a:lnTo>
                  <a:pt x="6127" y="5833"/>
                </a:lnTo>
                <a:lnTo>
                  <a:pt x="5796" y="6457"/>
                </a:lnTo>
                <a:lnTo>
                  <a:pt x="5430" y="7044"/>
                </a:lnTo>
                <a:lnTo>
                  <a:pt x="4989" y="7594"/>
                </a:lnTo>
                <a:lnTo>
                  <a:pt x="4769" y="7851"/>
                </a:lnTo>
                <a:lnTo>
                  <a:pt x="4513" y="8071"/>
                </a:lnTo>
                <a:lnTo>
                  <a:pt x="4256" y="8291"/>
                </a:lnTo>
                <a:lnTo>
                  <a:pt x="3962" y="8474"/>
                </a:lnTo>
                <a:lnTo>
                  <a:pt x="3669" y="8621"/>
                </a:lnTo>
                <a:lnTo>
                  <a:pt x="3339" y="8731"/>
                </a:lnTo>
                <a:lnTo>
                  <a:pt x="3009" y="8841"/>
                </a:lnTo>
                <a:lnTo>
                  <a:pt x="2715" y="8915"/>
                </a:lnTo>
                <a:lnTo>
                  <a:pt x="2605" y="6200"/>
                </a:lnTo>
                <a:lnTo>
                  <a:pt x="2568" y="3119"/>
                </a:lnTo>
                <a:lnTo>
                  <a:pt x="2605" y="1505"/>
                </a:lnTo>
                <a:lnTo>
                  <a:pt x="2568" y="1138"/>
                </a:lnTo>
                <a:lnTo>
                  <a:pt x="2715" y="1395"/>
                </a:lnTo>
                <a:lnTo>
                  <a:pt x="2862" y="1652"/>
                </a:lnTo>
                <a:lnTo>
                  <a:pt x="2899" y="1725"/>
                </a:lnTo>
                <a:lnTo>
                  <a:pt x="2972" y="1762"/>
                </a:lnTo>
                <a:lnTo>
                  <a:pt x="3119" y="1762"/>
                </a:lnTo>
                <a:lnTo>
                  <a:pt x="3192" y="1688"/>
                </a:lnTo>
                <a:lnTo>
                  <a:pt x="3229" y="1652"/>
                </a:lnTo>
                <a:lnTo>
                  <a:pt x="3265" y="1578"/>
                </a:lnTo>
                <a:lnTo>
                  <a:pt x="3265" y="1505"/>
                </a:lnTo>
                <a:lnTo>
                  <a:pt x="3155" y="1138"/>
                </a:lnTo>
                <a:lnTo>
                  <a:pt x="2972" y="771"/>
                </a:lnTo>
                <a:lnTo>
                  <a:pt x="2568" y="111"/>
                </a:lnTo>
                <a:lnTo>
                  <a:pt x="2495" y="38"/>
                </a:lnTo>
                <a:lnTo>
                  <a:pt x="2385" y="1"/>
                </a:lnTo>
                <a:close/>
                <a:moveTo>
                  <a:pt x="15554" y="12546"/>
                </a:moveTo>
                <a:lnTo>
                  <a:pt x="15480" y="12583"/>
                </a:lnTo>
                <a:lnTo>
                  <a:pt x="15370" y="12619"/>
                </a:lnTo>
                <a:lnTo>
                  <a:pt x="15224" y="12766"/>
                </a:lnTo>
                <a:lnTo>
                  <a:pt x="15077" y="12913"/>
                </a:lnTo>
                <a:lnTo>
                  <a:pt x="15077" y="12950"/>
                </a:lnTo>
                <a:lnTo>
                  <a:pt x="14820" y="12803"/>
                </a:lnTo>
                <a:lnTo>
                  <a:pt x="14527" y="12693"/>
                </a:lnTo>
                <a:lnTo>
                  <a:pt x="14453" y="12693"/>
                </a:lnTo>
                <a:lnTo>
                  <a:pt x="14417" y="12729"/>
                </a:lnTo>
                <a:lnTo>
                  <a:pt x="14380" y="12803"/>
                </a:lnTo>
                <a:lnTo>
                  <a:pt x="14380" y="12876"/>
                </a:lnTo>
                <a:lnTo>
                  <a:pt x="14563" y="13096"/>
                </a:lnTo>
                <a:lnTo>
                  <a:pt x="14783" y="13316"/>
                </a:lnTo>
                <a:lnTo>
                  <a:pt x="14673" y="13463"/>
                </a:lnTo>
                <a:lnTo>
                  <a:pt x="14490" y="13720"/>
                </a:lnTo>
                <a:lnTo>
                  <a:pt x="14417" y="13867"/>
                </a:lnTo>
                <a:lnTo>
                  <a:pt x="14417" y="14013"/>
                </a:lnTo>
                <a:lnTo>
                  <a:pt x="14453" y="14087"/>
                </a:lnTo>
                <a:lnTo>
                  <a:pt x="14490" y="14123"/>
                </a:lnTo>
                <a:lnTo>
                  <a:pt x="14600" y="14123"/>
                </a:lnTo>
                <a:lnTo>
                  <a:pt x="14673" y="14087"/>
                </a:lnTo>
                <a:lnTo>
                  <a:pt x="14783" y="14050"/>
                </a:lnTo>
                <a:lnTo>
                  <a:pt x="14893" y="13903"/>
                </a:lnTo>
                <a:lnTo>
                  <a:pt x="15150" y="13573"/>
                </a:lnTo>
                <a:lnTo>
                  <a:pt x="15590" y="13903"/>
                </a:lnTo>
                <a:lnTo>
                  <a:pt x="15700" y="13940"/>
                </a:lnTo>
                <a:lnTo>
                  <a:pt x="15774" y="13940"/>
                </a:lnTo>
                <a:lnTo>
                  <a:pt x="15847" y="13903"/>
                </a:lnTo>
                <a:lnTo>
                  <a:pt x="15884" y="13830"/>
                </a:lnTo>
                <a:lnTo>
                  <a:pt x="15921" y="13757"/>
                </a:lnTo>
                <a:lnTo>
                  <a:pt x="15921" y="13647"/>
                </a:lnTo>
                <a:lnTo>
                  <a:pt x="15921" y="13573"/>
                </a:lnTo>
                <a:lnTo>
                  <a:pt x="15847" y="13500"/>
                </a:lnTo>
                <a:lnTo>
                  <a:pt x="15407" y="13170"/>
                </a:lnTo>
                <a:lnTo>
                  <a:pt x="15480" y="13096"/>
                </a:lnTo>
                <a:lnTo>
                  <a:pt x="15590" y="12876"/>
                </a:lnTo>
                <a:lnTo>
                  <a:pt x="15664" y="12803"/>
                </a:lnTo>
                <a:lnTo>
                  <a:pt x="15737" y="12766"/>
                </a:lnTo>
                <a:lnTo>
                  <a:pt x="15774" y="12729"/>
                </a:lnTo>
                <a:lnTo>
                  <a:pt x="15811" y="12693"/>
                </a:lnTo>
                <a:lnTo>
                  <a:pt x="15811" y="12656"/>
                </a:lnTo>
                <a:lnTo>
                  <a:pt x="15774" y="12656"/>
                </a:lnTo>
                <a:lnTo>
                  <a:pt x="15664" y="12583"/>
                </a:lnTo>
                <a:lnTo>
                  <a:pt x="15554" y="12546"/>
                </a:lnTo>
                <a:close/>
              </a:path>
            </a:pathLst>
          </a:custGeom>
          <a:solidFill>
            <a:srgbClr val="A4C2F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A4C2F4"/>
              </a:solidFill>
              <a:latin typeface="Arial"/>
              <a:ea typeface="Arial"/>
              <a:cs typeface="Arial"/>
              <a:sym typeface="Arial"/>
            </a:endParaRPr>
          </a:p>
        </p:txBody>
      </p:sp>
      <p:sp>
        <p:nvSpPr>
          <p:cNvPr id="990" name="Google Shape;990;p43"/>
          <p:cNvSpPr/>
          <p:nvPr/>
        </p:nvSpPr>
        <p:spPr>
          <a:xfrm>
            <a:off x="258967" y="-86251"/>
            <a:ext cx="470320" cy="442210"/>
          </a:xfrm>
          <a:custGeom>
            <a:avLst/>
            <a:gdLst/>
            <a:ahLst/>
            <a:cxnLst/>
            <a:rect l="l" t="t" r="r" b="b"/>
            <a:pathLst>
              <a:path w="16581" h="15590" extrusionOk="0">
                <a:moveTo>
                  <a:pt x="13793" y="2568"/>
                </a:moveTo>
                <a:lnTo>
                  <a:pt x="14123" y="2641"/>
                </a:lnTo>
                <a:lnTo>
                  <a:pt x="14123" y="2678"/>
                </a:lnTo>
                <a:lnTo>
                  <a:pt x="14086" y="2825"/>
                </a:lnTo>
                <a:lnTo>
                  <a:pt x="14013" y="2935"/>
                </a:lnTo>
                <a:lnTo>
                  <a:pt x="13866" y="3045"/>
                </a:lnTo>
                <a:lnTo>
                  <a:pt x="13756" y="3081"/>
                </a:lnTo>
                <a:lnTo>
                  <a:pt x="13573" y="2971"/>
                </a:lnTo>
                <a:lnTo>
                  <a:pt x="13609" y="2788"/>
                </a:lnTo>
                <a:lnTo>
                  <a:pt x="13683" y="2678"/>
                </a:lnTo>
                <a:lnTo>
                  <a:pt x="13720" y="2605"/>
                </a:lnTo>
                <a:lnTo>
                  <a:pt x="13793" y="2568"/>
                </a:lnTo>
                <a:close/>
                <a:moveTo>
                  <a:pt x="9428" y="3705"/>
                </a:moveTo>
                <a:lnTo>
                  <a:pt x="9831" y="4475"/>
                </a:lnTo>
                <a:lnTo>
                  <a:pt x="10161" y="5246"/>
                </a:lnTo>
                <a:lnTo>
                  <a:pt x="8327" y="4402"/>
                </a:lnTo>
                <a:lnTo>
                  <a:pt x="8878" y="4035"/>
                </a:lnTo>
                <a:lnTo>
                  <a:pt x="9428" y="3705"/>
                </a:lnTo>
                <a:close/>
                <a:moveTo>
                  <a:pt x="5283" y="3668"/>
                </a:moveTo>
                <a:lnTo>
                  <a:pt x="6383" y="4072"/>
                </a:lnTo>
                <a:lnTo>
                  <a:pt x="7410" y="4512"/>
                </a:lnTo>
                <a:lnTo>
                  <a:pt x="6383" y="5319"/>
                </a:lnTo>
                <a:lnTo>
                  <a:pt x="5393" y="6163"/>
                </a:lnTo>
                <a:lnTo>
                  <a:pt x="5319" y="5282"/>
                </a:lnTo>
                <a:lnTo>
                  <a:pt x="5283" y="4365"/>
                </a:lnTo>
                <a:lnTo>
                  <a:pt x="5283" y="3668"/>
                </a:lnTo>
                <a:close/>
                <a:moveTo>
                  <a:pt x="13096" y="2494"/>
                </a:moveTo>
                <a:lnTo>
                  <a:pt x="13023" y="2641"/>
                </a:lnTo>
                <a:lnTo>
                  <a:pt x="12986" y="2825"/>
                </a:lnTo>
                <a:lnTo>
                  <a:pt x="12949" y="3008"/>
                </a:lnTo>
                <a:lnTo>
                  <a:pt x="12986" y="3191"/>
                </a:lnTo>
                <a:lnTo>
                  <a:pt x="13096" y="3412"/>
                </a:lnTo>
                <a:lnTo>
                  <a:pt x="13243" y="3595"/>
                </a:lnTo>
                <a:lnTo>
                  <a:pt x="13426" y="3705"/>
                </a:lnTo>
                <a:lnTo>
                  <a:pt x="13646" y="3778"/>
                </a:lnTo>
                <a:lnTo>
                  <a:pt x="13793" y="3815"/>
                </a:lnTo>
                <a:lnTo>
                  <a:pt x="13536" y="4512"/>
                </a:lnTo>
                <a:lnTo>
                  <a:pt x="13243" y="5209"/>
                </a:lnTo>
                <a:lnTo>
                  <a:pt x="12913" y="5869"/>
                </a:lnTo>
                <a:lnTo>
                  <a:pt x="12546" y="6529"/>
                </a:lnTo>
                <a:lnTo>
                  <a:pt x="11665" y="6016"/>
                </a:lnTo>
                <a:lnTo>
                  <a:pt x="10785" y="5576"/>
                </a:lnTo>
                <a:lnTo>
                  <a:pt x="10602" y="5026"/>
                </a:lnTo>
                <a:lnTo>
                  <a:pt x="10345" y="4475"/>
                </a:lnTo>
                <a:lnTo>
                  <a:pt x="10125" y="3962"/>
                </a:lnTo>
                <a:lnTo>
                  <a:pt x="9831" y="3448"/>
                </a:lnTo>
                <a:lnTo>
                  <a:pt x="10602" y="3045"/>
                </a:lnTo>
                <a:lnTo>
                  <a:pt x="11005" y="2898"/>
                </a:lnTo>
                <a:lnTo>
                  <a:pt x="11409" y="2751"/>
                </a:lnTo>
                <a:lnTo>
                  <a:pt x="11849" y="2641"/>
                </a:lnTo>
                <a:lnTo>
                  <a:pt x="12252" y="2568"/>
                </a:lnTo>
                <a:lnTo>
                  <a:pt x="12692" y="2494"/>
                </a:lnTo>
                <a:close/>
                <a:moveTo>
                  <a:pt x="2605" y="6713"/>
                </a:moveTo>
                <a:lnTo>
                  <a:pt x="2678" y="6750"/>
                </a:lnTo>
                <a:lnTo>
                  <a:pt x="2752" y="6823"/>
                </a:lnTo>
                <a:lnTo>
                  <a:pt x="2788" y="6970"/>
                </a:lnTo>
                <a:lnTo>
                  <a:pt x="2752" y="7116"/>
                </a:lnTo>
                <a:lnTo>
                  <a:pt x="2715" y="7153"/>
                </a:lnTo>
                <a:lnTo>
                  <a:pt x="2605" y="7226"/>
                </a:lnTo>
                <a:lnTo>
                  <a:pt x="2458" y="7336"/>
                </a:lnTo>
                <a:lnTo>
                  <a:pt x="2165" y="7116"/>
                </a:lnTo>
                <a:lnTo>
                  <a:pt x="2275" y="6970"/>
                </a:lnTo>
                <a:lnTo>
                  <a:pt x="2275" y="6896"/>
                </a:lnTo>
                <a:lnTo>
                  <a:pt x="2458" y="6860"/>
                </a:lnTo>
                <a:lnTo>
                  <a:pt x="2715" y="6860"/>
                </a:lnTo>
                <a:lnTo>
                  <a:pt x="2715" y="6823"/>
                </a:lnTo>
                <a:lnTo>
                  <a:pt x="2678" y="6786"/>
                </a:lnTo>
                <a:lnTo>
                  <a:pt x="2605" y="6713"/>
                </a:lnTo>
                <a:close/>
                <a:moveTo>
                  <a:pt x="8364" y="6529"/>
                </a:moveTo>
                <a:lnTo>
                  <a:pt x="8547" y="6566"/>
                </a:lnTo>
                <a:lnTo>
                  <a:pt x="8657" y="6603"/>
                </a:lnTo>
                <a:lnTo>
                  <a:pt x="8657" y="6713"/>
                </a:lnTo>
                <a:lnTo>
                  <a:pt x="8694" y="6860"/>
                </a:lnTo>
                <a:lnTo>
                  <a:pt x="8694" y="6970"/>
                </a:lnTo>
                <a:lnTo>
                  <a:pt x="8694" y="7116"/>
                </a:lnTo>
                <a:lnTo>
                  <a:pt x="8657" y="7226"/>
                </a:lnTo>
                <a:lnTo>
                  <a:pt x="8621" y="7336"/>
                </a:lnTo>
                <a:lnTo>
                  <a:pt x="8547" y="7446"/>
                </a:lnTo>
                <a:lnTo>
                  <a:pt x="8364" y="7446"/>
                </a:lnTo>
                <a:lnTo>
                  <a:pt x="8107" y="7520"/>
                </a:lnTo>
                <a:lnTo>
                  <a:pt x="7850" y="7593"/>
                </a:lnTo>
                <a:lnTo>
                  <a:pt x="7704" y="7483"/>
                </a:lnTo>
                <a:lnTo>
                  <a:pt x="7630" y="7336"/>
                </a:lnTo>
                <a:lnTo>
                  <a:pt x="7557" y="7190"/>
                </a:lnTo>
                <a:lnTo>
                  <a:pt x="7594" y="7006"/>
                </a:lnTo>
                <a:lnTo>
                  <a:pt x="7667" y="6750"/>
                </a:lnTo>
                <a:lnTo>
                  <a:pt x="7777" y="6750"/>
                </a:lnTo>
                <a:lnTo>
                  <a:pt x="7850" y="6786"/>
                </a:lnTo>
                <a:lnTo>
                  <a:pt x="7924" y="6750"/>
                </a:lnTo>
                <a:lnTo>
                  <a:pt x="7960" y="6713"/>
                </a:lnTo>
                <a:lnTo>
                  <a:pt x="8071" y="6566"/>
                </a:lnTo>
                <a:lnTo>
                  <a:pt x="8364" y="6529"/>
                </a:lnTo>
                <a:close/>
                <a:moveTo>
                  <a:pt x="3155" y="3191"/>
                </a:moveTo>
                <a:lnTo>
                  <a:pt x="3595" y="3228"/>
                </a:lnTo>
                <a:lnTo>
                  <a:pt x="4036" y="3301"/>
                </a:lnTo>
                <a:lnTo>
                  <a:pt x="4439" y="3412"/>
                </a:lnTo>
                <a:lnTo>
                  <a:pt x="4879" y="3522"/>
                </a:lnTo>
                <a:lnTo>
                  <a:pt x="4843" y="4072"/>
                </a:lnTo>
                <a:lnTo>
                  <a:pt x="4843" y="4659"/>
                </a:lnTo>
                <a:lnTo>
                  <a:pt x="4879" y="5282"/>
                </a:lnTo>
                <a:lnTo>
                  <a:pt x="4989" y="6529"/>
                </a:lnTo>
                <a:lnTo>
                  <a:pt x="4182" y="7263"/>
                </a:lnTo>
                <a:lnTo>
                  <a:pt x="3779" y="7630"/>
                </a:lnTo>
                <a:lnTo>
                  <a:pt x="3375" y="8033"/>
                </a:lnTo>
                <a:lnTo>
                  <a:pt x="3265" y="7960"/>
                </a:lnTo>
                <a:lnTo>
                  <a:pt x="2898" y="7667"/>
                </a:lnTo>
                <a:lnTo>
                  <a:pt x="3008" y="7520"/>
                </a:lnTo>
                <a:lnTo>
                  <a:pt x="3119" y="7410"/>
                </a:lnTo>
                <a:lnTo>
                  <a:pt x="3155" y="7336"/>
                </a:lnTo>
                <a:lnTo>
                  <a:pt x="3192" y="7300"/>
                </a:lnTo>
                <a:lnTo>
                  <a:pt x="3192" y="7153"/>
                </a:lnTo>
                <a:lnTo>
                  <a:pt x="3229" y="6933"/>
                </a:lnTo>
                <a:lnTo>
                  <a:pt x="3192" y="6823"/>
                </a:lnTo>
                <a:lnTo>
                  <a:pt x="3155" y="6676"/>
                </a:lnTo>
                <a:lnTo>
                  <a:pt x="3119" y="6566"/>
                </a:lnTo>
                <a:lnTo>
                  <a:pt x="3045" y="6456"/>
                </a:lnTo>
                <a:lnTo>
                  <a:pt x="2972" y="6383"/>
                </a:lnTo>
                <a:lnTo>
                  <a:pt x="2862" y="6309"/>
                </a:lnTo>
                <a:lnTo>
                  <a:pt x="2752" y="6273"/>
                </a:lnTo>
                <a:lnTo>
                  <a:pt x="2605" y="6236"/>
                </a:lnTo>
                <a:lnTo>
                  <a:pt x="2495" y="6236"/>
                </a:lnTo>
                <a:lnTo>
                  <a:pt x="2348" y="6273"/>
                </a:lnTo>
                <a:lnTo>
                  <a:pt x="2128" y="6383"/>
                </a:lnTo>
                <a:lnTo>
                  <a:pt x="1908" y="6529"/>
                </a:lnTo>
                <a:lnTo>
                  <a:pt x="1761" y="6713"/>
                </a:lnTo>
                <a:lnTo>
                  <a:pt x="1321" y="6309"/>
                </a:lnTo>
                <a:lnTo>
                  <a:pt x="954" y="5833"/>
                </a:lnTo>
                <a:lnTo>
                  <a:pt x="734" y="5502"/>
                </a:lnTo>
                <a:lnTo>
                  <a:pt x="624" y="5172"/>
                </a:lnTo>
                <a:lnTo>
                  <a:pt x="551" y="4805"/>
                </a:lnTo>
                <a:lnTo>
                  <a:pt x="514" y="4439"/>
                </a:lnTo>
                <a:lnTo>
                  <a:pt x="551" y="4255"/>
                </a:lnTo>
                <a:lnTo>
                  <a:pt x="624" y="4072"/>
                </a:lnTo>
                <a:lnTo>
                  <a:pt x="734" y="3925"/>
                </a:lnTo>
                <a:lnTo>
                  <a:pt x="844" y="3778"/>
                </a:lnTo>
                <a:lnTo>
                  <a:pt x="991" y="3668"/>
                </a:lnTo>
                <a:lnTo>
                  <a:pt x="1174" y="3558"/>
                </a:lnTo>
                <a:lnTo>
                  <a:pt x="1541" y="3412"/>
                </a:lnTo>
                <a:lnTo>
                  <a:pt x="1908" y="3265"/>
                </a:lnTo>
                <a:lnTo>
                  <a:pt x="2312" y="3191"/>
                </a:lnTo>
                <a:close/>
                <a:moveTo>
                  <a:pt x="11005" y="6199"/>
                </a:moveTo>
                <a:lnTo>
                  <a:pt x="12289" y="6896"/>
                </a:lnTo>
                <a:lnTo>
                  <a:pt x="11885" y="7483"/>
                </a:lnTo>
                <a:lnTo>
                  <a:pt x="11482" y="8033"/>
                </a:lnTo>
                <a:lnTo>
                  <a:pt x="11335" y="7410"/>
                </a:lnTo>
                <a:lnTo>
                  <a:pt x="11188" y="6750"/>
                </a:lnTo>
                <a:lnTo>
                  <a:pt x="11005" y="6199"/>
                </a:lnTo>
                <a:close/>
                <a:moveTo>
                  <a:pt x="7264" y="8180"/>
                </a:moveTo>
                <a:lnTo>
                  <a:pt x="7410" y="8253"/>
                </a:lnTo>
                <a:lnTo>
                  <a:pt x="7594" y="8290"/>
                </a:lnTo>
                <a:lnTo>
                  <a:pt x="7960" y="8290"/>
                </a:lnTo>
                <a:lnTo>
                  <a:pt x="7704" y="8327"/>
                </a:lnTo>
                <a:lnTo>
                  <a:pt x="7557" y="8327"/>
                </a:lnTo>
                <a:lnTo>
                  <a:pt x="7447" y="8290"/>
                </a:lnTo>
                <a:lnTo>
                  <a:pt x="7337" y="8253"/>
                </a:lnTo>
                <a:lnTo>
                  <a:pt x="7264" y="8180"/>
                </a:lnTo>
                <a:close/>
                <a:moveTo>
                  <a:pt x="8181" y="5979"/>
                </a:moveTo>
                <a:lnTo>
                  <a:pt x="7997" y="6016"/>
                </a:lnTo>
                <a:lnTo>
                  <a:pt x="7814" y="6089"/>
                </a:lnTo>
                <a:lnTo>
                  <a:pt x="7667" y="6236"/>
                </a:lnTo>
                <a:lnTo>
                  <a:pt x="7410" y="6346"/>
                </a:lnTo>
                <a:lnTo>
                  <a:pt x="7190" y="6529"/>
                </a:lnTo>
                <a:lnTo>
                  <a:pt x="6970" y="6713"/>
                </a:lnTo>
                <a:lnTo>
                  <a:pt x="6787" y="6933"/>
                </a:lnTo>
                <a:lnTo>
                  <a:pt x="6677" y="7080"/>
                </a:lnTo>
                <a:lnTo>
                  <a:pt x="6640" y="7263"/>
                </a:lnTo>
                <a:lnTo>
                  <a:pt x="6567" y="7410"/>
                </a:lnTo>
                <a:lnTo>
                  <a:pt x="6567" y="7593"/>
                </a:lnTo>
                <a:lnTo>
                  <a:pt x="6567" y="7923"/>
                </a:lnTo>
                <a:lnTo>
                  <a:pt x="6677" y="8253"/>
                </a:lnTo>
                <a:lnTo>
                  <a:pt x="6787" y="8437"/>
                </a:lnTo>
                <a:lnTo>
                  <a:pt x="6897" y="8584"/>
                </a:lnTo>
                <a:lnTo>
                  <a:pt x="7043" y="8694"/>
                </a:lnTo>
                <a:lnTo>
                  <a:pt x="7190" y="8767"/>
                </a:lnTo>
                <a:lnTo>
                  <a:pt x="7374" y="8804"/>
                </a:lnTo>
                <a:lnTo>
                  <a:pt x="7557" y="8840"/>
                </a:lnTo>
                <a:lnTo>
                  <a:pt x="7924" y="8840"/>
                </a:lnTo>
                <a:lnTo>
                  <a:pt x="8254" y="8767"/>
                </a:lnTo>
                <a:lnTo>
                  <a:pt x="8584" y="8620"/>
                </a:lnTo>
                <a:lnTo>
                  <a:pt x="8914" y="8364"/>
                </a:lnTo>
                <a:lnTo>
                  <a:pt x="9208" y="8070"/>
                </a:lnTo>
                <a:lnTo>
                  <a:pt x="9464" y="7740"/>
                </a:lnTo>
                <a:lnTo>
                  <a:pt x="9538" y="7593"/>
                </a:lnTo>
                <a:lnTo>
                  <a:pt x="9611" y="7410"/>
                </a:lnTo>
                <a:lnTo>
                  <a:pt x="9648" y="7226"/>
                </a:lnTo>
                <a:lnTo>
                  <a:pt x="9648" y="7043"/>
                </a:lnTo>
                <a:lnTo>
                  <a:pt x="9648" y="6860"/>
                </a:lnTo>
                <a:lnTo>
                  <a:pt x="9574" y="6713"/>
                </a:lnTo>
                <a:lnTo>
                  <a:pt x="9464" y="6529"/>
                </a:lnTo>
                <a:lnTo>
                  <a:pt x="9354" y="6419"/>
                </a:lnTo>
                <a:lnTo>
                  <a:pt x="9208" y="6273"/>
                </a:lnTo>
                <a:lnTo>
                  <a:pt x="9061" y="6199"/>
                </a:lnTo>
                <a:lnTo>
                  <a:pt x="8731" y="6053"/>
                </a:lnTo>
                <a:lnTo>
                  <a:pt x="8364" y="5979"/>
                </a:lnTo>
                <a:close/>
                <a:moveTo>
                  <a:pt x="5063" y="7080"/>
                </a:moveTo>
                <a:lnTo>
                  <a:pt x="5246" y="8180"/>
                </a:lnTo>
                <a:lnTo>
                  <a:pt x="5466" y="9281"/>
                </a:lnTo>
                <a:lnTo>
                  <a:pt x="4622" y="8804"/>
                </a:lnTo>
                <a:lnTo>
                  <a:pt x="3779" y="8290"/>
                </a:lnTo>
                <a:lnTo>
                  <a:pt x="4439" y="7667"/>
                </a:lnTo>
                <a:lnTo>
                  <a:pt x="5063" y="7080"/>
                </a:lnTo>
                <a:close/>
                <a:moveTo>
                  <a:pt x="7887" y="4732"/>
                </a:moveTo>
                <a:lnTo>
                  <a:pt x="9171" y="5282"/>
                </a:lnTo>
                <a:lnTo>
                  <a:pt x="10381" y="5869"/>
                </a:lnTo>
                <a:lnTo>
                  <a:pt x="10602" y="6529"/>
                </a:lnTo>
                <a:lnTo>
                  <a:pt x="10785" y="7190"/>
                </a:lnTo>
                <a:lnTo>
                  <a:pt x="10932" y="7850"/>
                </a:lnTo>
                <a:lnTo>
                  <a:pt x="11078" y="8547"/>
                </a:lnTo>
                <a:lnTo>
                  <a:pt x="10565" y="9097"/>
                </a:lnTo>
                <a:lnTo>
                  <a:pt x="10015" y="9647"/>
                </a:lnTo>
                <a:lnTo>
                  <a:pt x="9428" y="10161"/>
                </a:lnTo>
                <a:lnTo>
                  <a:pt x="8841" y="10674"/>
                </a:lnTo>
                <a:lnTo>
                  <a:pt x="8107" y="10418"/>
                </a:lnTo>
                <a:lnTo>
                  <a:pt x="7374" y="10161"/>
                </a:lnTo>
                <a:lnTo>
                  <a:pt x="6677" y="9867"/>
                </a:lnTo>
                <a:lnTo>
                  <a:pt x="5980" y="9537"/>
                </a:lnTo>
                <a:lnTo>
                  <a:pt x="5723" y="8143"/>
                </a:lnTo>
                <a:lnTo>
                  <a:pt x="5466" y="6713"/>
                </a:lnTo>
                <a:lnTo>
                  <a:pt x="6677" y="5722"/>
                </a:lnTo>
                <a:lnTo>
                  <a:pt x="7887" y="4732"/>
                </a:lnTo>
                <a:close/>
                <a:moveTo>
                  <a:pt x="11152" y="9171"/>
                </a:moveTo>
                <a:lnTo>
                  <a:pt x="11225" y="10161"/>
                </a:lnTo>
                <a:lnTo>
                  <a:pt x="11225" y="11188"/>
                </a:lnTo>
                <a:lnTo>
                  <a:pt x="11225" y="11225"/>
                </a:lnTo>
                <a:lnTo>
                  <a:pt x="10308" y="11041"/>
                </a:lnTo>
                <a:lnTo>
                  <a:pt x="9391" y="10821"/>
                </a:lnTo>
                <a:lnTo>
                  <a:pt x="10015" y="10308"/>
                </a:lnTo>
                <a:lnTo>
                  <a:pt x="10565" y="9794"/>
                </a:lnTo>
                <a:lnTo>
                  <a:pt x="11152" y="9171"/>
                </a:lnTo>
                <a:close/>
                <a:moveTo>
                  <a:pt x="12729" y="7153"/>
                </a:moveTo>
                <a:lnTo>
                  <a:pt x="13243" y="7483"/>
                </a:lnTo>
                <a:lnTo>
                  <a:pt x="13756" y="7813"/>
                </a:lnTo>
                <a:lnTo>
                  <a:pt x="14233" y="8180"/>
                </a:lnTo>
                <a:lnTo>
                  <a:pt x="14673" y="8584"/>
                </a:lnTo>
                <a:lnTo>
                  <a:pt x="15113" y="9024"/>
                </a:lnTo>
                <a:lnTo>
                  <a:pt x="15480" y="9464"/>
                </a:lnTo>
                <a:lnTo>
                  <a:pt x="15810" y="9941"/>
                </a:lnTo>
                <a:lnTo>
                  <a:pt x="16067" y="10454"/>
                </a:lnTo>
                <a:lnTo>
                  <a:pt x="16251" y="11005"/>
                </a:lnTo>
                <a:lnTo>
                  <a:pt x="16177" y="11041"/>
                </a:lnTo>
                <a:lnTo>
                  <a:pt x="15957" y="11188"/>
                </a:lnTo>
                <a:lnTo>
                  <a:pt x="15700" y="11298"/>
                </a:lnTo>
                <a:lnTo>
                  <a:pt x="15444" y="11371"/>
                </a:lnTo>
                <a:lnTo>
                  <a:pt x="15187" y="11445"/>
                </a:lnTo>
                <a:lnTo>
                  <a:pt x="15113" y="11371"/>
                </a:lnTo>
                <a:lnTo>
                  <a:pt x="15077" y="11408"/>
                </a:lnTo>
                <a:lnTo>
                  <a:pt x="14233" y="11445"/>
                </a:lnTo>
                <a:lnTo>
                  <a:pt x="13389" y="11408"/>
                </a:lnTo>
                <a:lnTo>
                  <a:pt x="12582" y="11371"/>
                </a:lnTo>
                <a:lnTo>
                  <a:pt x="11739" y="11298"/>
                </a:lnTo>
                <a:lnTo>
                  <a:pt x="11702" y="10198"/>
                </a:lnTo>
                <a:lnTo>
                  <a:pt x="11665" y="9464"/>
                </a:lnTo>
                <a:lnTo>
                  <a:pt x="11592" y="8694"/>
                </a:lnTo>
                <a:lnTo>
                  <a:pt x="12179" y="7923"/>
                </a:lnTo>
                <a:lnTo>
                  <a:pt x="12729" y="7153"/>
                </a:lnTo>
                <a:close/>
                <a:moveTo>
                  <a:pt x="6126" y="10161"/>
                </a:moveTo>
                <a:lnTo>
                  <a:pt x="6787" y="10454"/>
                </a:lnTo>
                <a:lnTo>
                  <a:pt x="7447" y="10711"/>
                </a:lnTo>
                <a:lnTo>
                  <a:pt x="8327" y="11005"/>
                </a:lnTo>
                <a:lnTo>
                  <a:pt x="7557" y="11555"/>
                </a:lnTo>
                <a:lnTo>
                  <a:pt x="6713" y="11995"/>
                </a:lnTo>
                <a:lnTo>
                  <a:pt x="6603" y="12068"/>
                </a:lnTo>
                <a:lnTo>
                  <a:pt x="6346" y="11078"/>
                </a:lnTo>
                <a:lnTo>
                  <a:pt x="6126" y="10161"/>
                </a:lnTo>
                <a:close/>
                <a:moveTo>
                  <a:pt x="3449" y="8657"/>
                </a:moveTo>
                <a:lnTo>
                  <a:pt x="3889" y="8950"/>
                </a:lnTo>
                <a:lnTo>
                  <a:pt x="4733" y="9427"/>
                </a:lnTo>
                <a:lnTo>
                  <a:pt x="5613" y="9904"/>
                </a:lnTo>
                <a:lnTo>
                  <a:pt x="5870" y="11078"/>
                </a:lnTo>
                <a:lnTo>
                  <a:pt x="6016" y="11665"/>
                </a:lnTo>
                <a:lnTo>
                  <a:pt x="6200" y="12288"/>
                </a:lnTo>
                <a:lnTo>
                  <a:pt x="5686" y="12509"/>
                </a:lnTo>
                <a:lnTo>
                  <a:pt x="5136" y="12729"/>
                </a:lnTo>
                <a:lnTo>
                  <a:pt x="4622" y="12875"/>
                </a:lnTo>
                <a:lnTo>
                  <a:pt x="4072" y="12985"/>
                </a:lnTo>
                <a:lnTo>
                  <a:pt x="3705" y="12985"/>
                </a:lnTo>
                <a:lnTo>
                  <a:pt x="3375" y="12949"/>
                </a:lnTo>
                <a:lnTo>
                  <a:pt x="3045" y="12875"/>
                </a:lnTo>
                <a:lnTo>
                  <a:pt x="2715" y="12692"/>
                </a:lnTo>
                <a:lnTo>
                  <a:pt x="2568" y="12582"/>
                </a:lnTo>
                <a:lnTo>
                  <a:pt x="2458" y="12435"/>
                </a:lnTo>
                <a:lnTo>
                  <a:pt x="2348" y="12288"/>
                </a:lnTo>
                <a:lnTo>
                  <a:pt x="2275" y="12105"/>
                </a:lnTo>
                <a:lnTo>
                  <a:pt x="2165" y="11775"/>
                </a:lnTo>
                <a:lnTo>
                  <a:pt x="2165" y="11371"/>
                </a:lnTo>
                <a:lnTo>
                  <a:pt x="2201" y="11005"/>
                </a:lnTo>
                <a:lnTo>
                  <a:pt x="2275" y="10638"/>
                </a:lnTo>
                <a:lnTo>
                  <a:pt x="2385" y="10271"/>
                </a:lnTo>
                <a:lnTo>
                  <a:pt x="2532" y="9941"/>
                </a:lnTo>
                <a:lnTo>
                  <a:pt x="2715" y="9574"/>
                </a:lnTo>
                <a:lnTo>
                  <a:pt x="2935" y="9281"/>
                </a:lnTo>
                <a:lnTo>
                  <a:pt x="3192" y="8950"/>
                </a:lnTo>
                <a:lnTo>
                  <a:pt x="3449" y="8657"/>
                </a:lnTo>
                <a:close/>
                <a:moveTo>
                  <a:pt x="8291" y="14049"/>
                </a:moveTo>
                <a:lnTo>
                  <a:pt x="8401" y="14086"/>
                </a:lnTo>
                <a:lnTo>
                  <a:pt x="8401" y="14196"/>
                </a:lnTo>
                <a:lnTo>
                  <a:pt x="8401" y="14343"/>
                </a:lnTo>
                <a:lnTo>
                  <a:pt x="8364" y="14489"/>
                </a:lnTo>
                <a:lnTo>
                  <a:pt x="8291" y="14599"/>
                </a:lnTo>
                <a:lnTo>
                  <a:pt x="8181" y="14673"/>
                </a:lnTo>
                <a:lnTo>
                  <a:pt x="7960" y="14489"/>
                </a:lnTo>
                <a:lnTo>
                  <a:pt x="7777" y="14306"/>
                </a:lnTo>
                <a:lnTo>
                  <a:pt x="7850" y="14159"/>
                </a:lnTo>
                <a:lnTo>
                  <a:pt x="7997" y="14086"/>
                </a:lnTo>
                <a:lnTo>
                  <a:pt x="8144" y="14049"/>
                </a:lnTo>
                <a:close/>
                <a:moveTo>
                  <a:pt x="8914" y="11188"/>
                </a:moveTo>
                <a:lnTo>
                  <a:pt x="10051" y="11481"/>
                </a:lnTo>
                <a:lnTo>
                  <a:pt x="11225" y="11702"/>
                </a:lnTo>
                <a:lnTo>
                  <a:pt x="11188" y="12288"/>
                </a:lnTo>
                <a:lnTo>
                  <a:pt x="11115" y="12839"/>
                </a:lnTo>
                <a:lnTo>
                  <a:pt x="10968" y="13426"/>
                </a:lnTo>
                <a:lnTo>
                  <a:pt x="10822" y="13976"/>
                </a:lnTo>
                <a:lnTo>
                  <a:pt x="10638" y="14269"/>
                </a:lnTo>
                <a:lnTo>
                  <a:pt x="10455" y="14563"/>
                </a:lnTo>
                <a:lnTo>
                  <a:pt x="10198" y="14819"/>
                </a:lnTo>
                <a:lnTo>
                  <a:pt x="9905" y="15003"/>
                </a:lnTo>
                <a:lnTo>
                  <a:pt x="9648" y="15113"/>
                </a:lnTo>
                <a:lnTo>
                  <a:pt x="9391" y="15150"/>
                </a:lnTo>
                <a:lnTo>
                  <a:pt x="9098" y="15113"/>
                </a:lnTo>
                <a:lnTo>
                  <a:pt x="8841" y="15040"/>
                </a:lnTo>
                <a:lnTo>
                  <a:pt x="8951" y="14856"/>
                </a:lnTo>
                <a:lnTo>
                  <a:pt x="8988" y="14673"/>
                </a:lnTo>
                <a:lnTo>
                  <a:pt x="9061" y="14453"/>
                </a:lnTo>
                <a:lnTo>
                  <a:pt x="9061" y="14269"/>
                </a:lnTo>
                <a:lnTo>
                  <a:pt x="9024" y="14086"/>
                </a:lnTo>
                <a:lnTo>
                  <a:pt x="8951" y="13976"/>
                </a:lnTo>
                <a:lnTo>
                  <a:pt x="8841" y="13829"/>
                </a:lnTo>
                <a:lnTo>
                  <a:pt x="8731" y="13756"/>
                </a:lnTo>
                <a:lnTo>
                  <a:pt x="8547" y="13646"/>
                </a:lnTo>
                <a:lnTo>
                  <a:pt x="8401" y="13609"/>
                </a:lnTo>
                <a:lnTo>
                  <a:pt x="8254" y="13572"/>
                </a:lnTo>
                <a:lnTo>
                  <a:pt x="8071" y="13572"/>
                </a:lnTo>
                <a:lnTo>
                  <a:pt x="7887" y="13609"/>
                </a:lnTo>
                <a:lnTo>
                  <a:pt x="7740" y="13682"/>
                </a:lnTo>
                <a:lnTo>
                  <a:pt x="7594" y="13792"/>
                </a:lnTo>
                <a:lnTo>
                  <a:pt x="7447" y="13902"/>
                </a:lnTo>
                <a:lnTo>
                  <a:pt x="7264" y="13609"/>
                </a:lnTo>
                <a:lnTo>
                  <a:pt x="7080" y="13242"/>
                </a:lnTo>
                <a:lnTo>
                  <a:pt x="6897" y="12912"/>
                </a:lnTo>
                <a:lnTo>
                  <a:pt x="6750" y="12545"/>
                </a:lnTo>
                <a:lnTo>
                  <a:pt x="7814" y="11958"/>
                </a:lnTo>
                <a:lnTo>
                  <a:pt x="8364" y="11591"/>
                </a:lnTo>
                <a:lnTo>
                  <a:pt x="8914" y="11188"/>
                </a:lnTo>
                <a:close/>
                <a:moveTo>
                  <a:pt x="6493" y="0"/>
                </a:moveTo>
                <a:lnTo>
                  <a:pt x="6163" y="294"/>
                </a:lnTo>
                <a:lnTo>
                  <a:pt x="5870" y="624"/>
                </a:lnTo>
                <a:lnTo>
                  <a:pt x="5613" y="991"/>
                </a:lnTo>
                <a:lnTo>
                  <a:pt x="5429" y="1394"/>
                </a:lnTo>
                <a:lnTo>
                  <a:pt x="5246" y="1798"/>
                </a:lnTo>
                <a:lnTo>
                  <a:pt x="5099" y="2201"/>
                </a:lnTo>
                <a:lnTo>
                  <a:pt x="5026" y="2641"/>
                </a:lnTo>
                <a:lnTo>
                  <a:pt x="4953" y="3081"/>
                </a:lnTo>
                <a:lnTo>
                  <a:pt x="4219" y="2898"/>
                </a:lnTo>
                <a:lnTo>
                  <a:pt x="3485" y="2788"/>
                </a:lnTo>
                <a:lnTo>
                  <a:pt x="2752" y="2715"/>
                </a:lnTo>
                <a:lnTo>
                  <a:pt x="2385" y="2751"/>
                </a:lnTo>
                <a:lnTo>
                  <a:pt x="2055" y="2788"/>
                </a:lnTo>
                <a:lnTo>
                  <a:pt x="1725" y="2825"/>
                </a:lnTo>
                <a:lnTo>
                  <a:pt x="1394" y="2898"/>
                </a:lnTo>
                <a:lnTo>
                  <a:pt x="1101" y="3045"/>
                </a:lnTo>
                <a:lnTo>
                  <a:pt x="808" y="3191"/>
                </a:lnTo>
                <a:lnTo>
                  <a:pt x="551" y="3338"/>
                </a:lnTo>
                <a:lnTo>
                  <a:pt x="367" y="3558"/>
                </a:lnTo>
                <a:lnTo>
                  <a:pt x="184" y="3815"/>
                </a:lnTo>
                <a:lnTo>
                  <a:pt x="74" y="4108"/>
                </a:lnTo>
                <a:lnTo>
                  <a:pt x="1" y="4402"/>
                </a:lnTo>
                <a:lnTo>
                  <a:pt x="1" y="4732"/>
                </a:lnTo>
                <a:lnTo>
                  <a:pt x="37" y="5026"/>
                </a:lnTo>
                <a:lnTo>
                  <a:pt x="147" y="5356"/>
                </a:lnTo>
                <a:lnTo>
                  <a:pt x="257" y="5649"/>
                </a:lnTo>
                <a:lnTo>
                  <a:pt x="441" y="5943"/>
                </a:lnTo>
                <a:lnTo>
                  <a:pt x="624" y="6236"/>
                </a:lnTo>
                <a:lnTo>
                  <a:pt x="844" y="6493"/>
                </a:lnTo>
                <a:lnTo>
                  <a:pt x="1211" y="6860"/>
                </a:lnTo>
                <a:lnTo>
                  <a:pt x="1615" y="7263"/>
                </a:lnTo>
                <a:lnTo>
                  <a:pt x="1615" y="7300"/>
                </a:lnTo>
                <a:lnTo>
                  <a:pt x="1615" y="7520"/>
                </a:lnTo>
                <a:lnTo>
                  <a:pt x="1688" y="7777"/>
                </a:lnTo>
                <a:lnTo>
                  <a:pt x="1725" y="7887"/>
                </a:lnTo>
                <a:lnTo>
                  <a:pt x="1835" y="7960"/>
                </a:lnTo>
                <a:lnTo>
                  <a:pt x="1908" y="8033"/>
                </a:lnTo>
                <a:lnTo>
                  <a:pt x="2055" y="8070"/>
                </a:lnTo>
                <a:lnTo>
                  <a:pt x="2165" y="8107"/>
                </a:lnTo>
                <a:lnTo>
                  <a:pt x="2275" y="8070"/>
                </a:lnTo>
                <a:lnTo>
                  <a:pt x="2532" y="7997"/>
                </a:lnTo>
                <a:lnTo>
                  <a:pt x="3045" y="8400"/>
                </a:lnTo>
                <a:lnTo>
                  <a:pt x="2642" y="8914"/>
                </a:lnTo>
                <a:lnTo>
                  <a:pt x="2312" y="9464"/>
                </a:lnTo>
                <a:lnTo>
                  <a:pt x="2018" y="10051"/>
                </a:lnTo>
                <a:lnTo>
                  <a:pt x="1871" y="10344"/>
                </a:lnTo>
                <a:lnTo>
                  <a:pt x="1798" y="10674"/>
                </a:lnTo>
                <a:lnTo>
                  <a:pt x="1725" y="10968"/>
                </a:lnTo>
                <a:lnTo>
                  <a:pt x="1688" y="11261"/>
                </a:lnTo>
                <a:lnTo>
                  <a:pt x="1688" y="11555"/>
                </a:lnTo>
                <a:lnTo>
                  <a:pt x="1725" y="11885"/>
                </a:lnTo>
                <a:lnTo>
                  <a:pt x="1798" y="12142"/>
                </a:lnTo>
                <a:lnTo>
                  <a:pt x="1908" y="12435"/>
                </a:lnTo>
                <a:lnTo>
                  <a:pt x="2055" y="12692"/>
                </a:lnTo>
                <a:lnTo>
                  <a:pt x="2238" y="12912"/>
                </a:lnTo>
                <a:lnTo>
                  <a:pt x="2495" y="13132"/>
                </a:lnTo>
                <a:lnTo>
                  <a:pt x="2788" y="13279"/>
                </a:lnTo>
                <a:lnTo>
                  <a:pt x="3045" y="13389"/>
                </a:lnTo>
                <a:lnTo>
                  <a:pt x="3375" y="13426"/>
                </a:lnTo>
                <a:lnTo>
                  <a:pt x="3669" y="13462"/>
                </a:lnTo>
                <a:lnTo>
                  <a:pt x="3999" y="13462"/>
                </a:lnTo>
                <a:lnTo>
                  <a:pt x="4292" y="13426"/>
                </a:lnTo>
                <a:lnTo>
                  <a:pt x="4586" y="13389"/>
                </a:lnTo>
                <a:lnTo>
                  <a:pt x="5026" y="13242"/>
                </a:lnTo>
                <a:lnTo>
                  <a:pt x="5503" y="13095"/>
                </a:lnTo>
                <a:lnTo>
                  <a:pt x="5906" y="12949"/>
                </a:lnTo>
                <a:lnTo>
                  <a:pt x="6346" y="12729"/>
                </a:lnTo>
                <a:lnTo>
                  <a:pt x="6530" y="13169"/>
                </a:lnTo>
                <a:lnTo>
                  <a:pt x="6713" y="13572"/>
                </a:lnTo>
                <a:lnTo>
                  <a:pt x="6970" y="13976"/>
                </a:lnTo>
                <a:lnTo>
                  <a:pt x="7227" y="14343"/>
                </a:lnTo>
                <a:lnTo>
                  <a:pt x="7153" y="14526"/>
                </a:lnTo>
                <a:lnTo>
                  <a:pt x="7117" y="14709"/>
                </a:lnTo>
                <a:lnTo>
                  <a:pt x="7153" y="14893"/>
                </a:lnTo>
                <a:lnTo>
                  <a:pt x="7227" y="15076"/>
                </a:lnTo>
                <a:lnTo>
                  <a:pt x="7337" y="15223"/>
                </a:lnTo>
                <a:lnTo>
                  <a:pt x="7484" y="15333"/>
                </a:lnTo>
                <a:lnTo>
                  <a:pt x="7630" y="15406"/>
                </a:lnTo>
                <a:lnTo>
                  <a:pt x="7777" y="15480"/>
                </a:lnTo>
                <a:lnTo>
                  <a:pt x="7924" y="15516"/>
                </a:lnTo>
                <a:lnTo>
                  <a:pt x="8107" y="15516"/>
                </a:lnTo>
                <a:lnTo>
                  <a:pt x="8254" y="15480"/>
                </a:lnTo>
                <a:lnTo>
                  <a:pt x="8437" y="15406"/>
                </a:lnTo>
                <a:lnTo>
                  <a:pt x="8474" y="15406"/>
                </a:lnTo>
                <a:lnTo>
                  <a:pt x="8804" y="15516"/>
                </a:lnTo>
                <a:lnTo>
                  <a:pt x="9171" y="15590"/>
                </a:lnTo>
                <a:lnTo>
                  <a:pt x="9501" y="15590"/>
                </a:lnTo>
                <a:lnTo>
                  <a:pt x="9868" y="15516"/>
                </a:lnTo>
                <a:lnTo>
                  <a:pt x="10161" y="15406"/>
                </a:lnTo>
                <a:lnTo>
                  <a:pt x="10418" y="15260"/>
                </a:lnTo>
                <a:lnTo>
                  <a:pt x="10675" y="15040"/>
                </a:lnTo>
                <a:lnTo>
                  <a:pt x="10858" y="14819"/>
                </a:lnTo>
                <a:lnTo>
                  <a:pt x="11042" y="14563"/>
                </a:lnTo>
                <a:lnTo>
                  <a:pt x="11188" y="14269"/>
                </a:lnTo>
                <a:lnTo>
                  <a:pt x="11299" y="13976"/>
                </a:lnTo>
                <a:lnTo>
                  <a:pt x="11409" y="13682"/>
                </a:lnTo>
                <a:lnTo>
                  <a:pt x="11519" y="13242"/>
                </a:lnTo>
                <a:lnTo>
                  <a:pt x="11629" y="12765"/>
                </a:lnTo>
                <a:lnTo>
                  <a:pt x="11665" y="12252"/>
                </a:lnTo>
                <a:lnTo>
                  <a:pt x="11702" y="11775"/>
                </a:lnTo>
                <a:lnTo>
                  <a:pt x="12619" y="11848"/>
                </a:lnTo>
                <a:lnTo>
                  <a:pt x="13499" y="11922"/>
                </a:lnTo>
                <a:lnTo>
                  <a:pt x="14416" y="11922"/>
                </a:lnTo>
                <a:lnTo>
                  <a:pt x="15297" y="11885"/>
                </a:lnTo>
                <a:lnTo>
                  <a:pt x="15333" y="11848"/>
                </a:lnTo>
                <a:lnTo>
                  <a:pt x="15333" y="11775"/>
                </a:lnTo>
                <a:lnTo>
                  <a:pt x="15590" y="11702"/>
                </a:lnTo>
                <a:lnTo>
                  <a:pt x="15884" y="11628"/>
                </a:lnTo>
                <a:lnTo>
                  <a:pt x="16140" y="11481"/>
                </a:lnTo>
                <a:lnTo>
                  <a:pt x="16397" y="11335"/>
                </a:lnTo>
                <a:lnTo>
                  <a:pt x="16507" y="11335"/>
                </a:lnTo>
                <a:lnTo>
                  <a:pt x="16544" y="11298"/>
                </a:lnTo>
                <a:lnTo>
                  <a:pt x="16581" y="11225"/>
                </a:lnTo>
                <a:lnTo>
                  <a:pt x="16544" y="10931"/>
                </a:lnTo>
                <a:lnTo>
                  <a:pt x="16471" y="10638"/>
                </a:lnTo>
                <a:lnTo>
                  <a:pt x="16397" y="10344"/>
                </a:lnTo>
                <a:lnTo>
                  <a:pt x="16287" y="10088"/>
                </a:lnTo>
                <a:lnTo>
                  <a:pt x="15994" y="9537"/>
                </a:lnTo>
                <a:lnTo>
                  <a:pt x="15627" y="9060"/>
                </a:lnTo>
                <a:lnTo>
                  <a:pt x="15223" y="8584"/>
                </a:lnTo>
                <a:lnTo>
                  <a:pt x="14783" y="8143"/>
                </a:lnTo>
                <a:lnTo>
                  <a:pt x="14306" y="7740"/>
                </a:lnTo>
                <a:lnTo>
                  <a:pt x="13793" y="7336"/>
                </a:lnTo>
                <a:lnTo>
                  <a:pt x="12949" y="6786"/>
                </a:lnTo>
                <a:lnTo>
                  <a:pt x="13353" y="6053"/>
                </a:lnTo>
                <a:lnTo>
                  <a:pt x="13720" y="5319"/>
                </a:lnTo>
                <a:lnTo>
                  <a:pt x="14050" y="4549"/>
                </a:lnTo>
                <a:lnTo>
                  <a:pt x="14306" y="3778"/>
                </a:lnTo>
                <a:lnTo>
                  <a:pt x="14306" y="3632"/>
                </a:lnTo>
                <a:lnTo>
                  <a:pt x="14453" y="3522"/>
                </a:lnTo>
                <a:lnTo>
                  <a:pt x="14600" y="3375"/>
                </a:lnTo>
                <a:lnTo>
                  <a:pt x="14747" y="3155"/>
                </a:lnTo>
                <a:lnTo>
                  <a:pt x="14820" y="2935"/>
                </a:lnTo>
                <a:lnTo>
                  <a:pt x="14820" y="2678"/>
                </a:lnTo>
                <a:lnTo>
                  <a:pt x="14747" y="2421"/>
                </a:lnTo>
                <a:lnTo>
                  <a:pt x="14637" y="2238"/>
                </a:lnTo>
                <a:lnTo>
                  <a:pt x="14490" y="2054"/>
                </a:lnTo>
                <a:lnTo>
                  <a:pt x="14270" y="1944"/>
                </a:lnTo>
                <a:lnTo>
                  <a:pt x="14160" y="1908"/>
                </a:lnTo>
                <a:lnTo>
                  <a:pt x="14013" y="1908"/>
                </a:lnTo>
                <a:lnTo>
                  <a:pt x="13830" y="1944"/>
                </a:lnTo>
                <a:lnTo>
                  <a:pt x="13683" y="2018"/>
                </a:lnTo>
                <a:lnTo>
                  <a:pt x="13536" y="2091"/>
                </a:lnTo>
                <a:lnTo>
                  <a:pt x="13389" y="2201"/>
                </a:lnTo>
                <a:lnTo>
                  <a:pt x="12949" y="2128"/>
                </a:lnTo>
                <a:lnTo>
                  <a:pt x="12472" y="2164"/>
                </a:lnTo>
                <a:lnTo>
                  <a:pt x="12032" y="2201"/>
                </a:lnTo>
                <a:lnTo>
                  <a:pt x="11592" y="2274"/>
                </a:lnTo>
                <a:lnTo>
                  <a:pt x="11115" y="2421"/>
                </a:lnTo>
                <a:lnTo>
                  <a:pt x="10675" y="2568"/>
                </a:lnTo>
                <a:lnTo>
                  <a:pt x="10271" y="2751"/>
                </a:lnTo>
                <a:lnTo>
                  <a:pt x="9831" y="2971"/>
                </a:lnTo>
                <a:lnTo>
                  <a:pt x="9611" y="3081"/>
                </a:lnTo>
                <a:lnTo>
                  <a:pt x="9208" y="2421"/>
                </a:lnTo>
                <a:lnTo>
                  <a:pt x="8767" y="1761"/>
                </a:lnTo>
                <a:lnTo>
                  <a:pt x="8254" y="1137"/>
                </a:lnTo>
                <a:lnTo>
                  <a:pt x="7740" y="550"/>
                </a:lnTo>
                <a:lnTo>
                  <a:pt x="7630" y="477"/>
                </a:lnTo>
                <a:lnTo>
                  <a:pt x="7520" y="477"/>
                </a:lnTo>
                <a:lnTo>
                  <a:pt x="7117" y="624"/>
                </a:lnTo>
                <a:lnTo>
                  <a:pt x="6713" y="807"/>
                </a:lnTo>
                <a:lnTo>
                  <a:pt x="6640" y="844"/>
                </a:lnTo>
                <a:lnTo>
                  <a:pt x="6603" y="881"/>
                </a:lnTo>
                <a:lnTo>
                  <a:pt x="6640" y="991"/>
                </a:lnTo>
                <a:lnTo>
                  <a:pt x="6677" y="1064"/>
                </a:lnTo>
                <a:lnTo>
                  <a:pt x="6787" y="1064"/>
                </a:lnTo>
                <a:lnTo>
                  <a:pt x="7153" y="1027"/>
                </a:lnTo>
                <a:lnTo>
                  <a:pt x="7484" y="991"/>
                </a:lnTo>
                <a:lnTo>
                  <a:pt x="7960" y="1541"/>
                </a:lnTo>
                <a:lnTo>
                  <a:pt x="8401" y="2091"/>
                </a:lnTo>
                <a:lnTo>
                  <a:pt x="8841" y="2715"/>
                </a:lnTo>
                <a:lnTo>
                  <a:pt x="9208" y="3301"/>
                </a:lnTo>
                <a:lnTo>
                  <a:pt x="8511" y="3742"/>
                </a:lnTo>
                <a:lnTo>
                  <a:pt x="7850" y="4219"/>
                </a:lnTo>
                <a:lnTo>
                  <a:pt x="6603" y="3668"/>
                </a:lnTo>
                <a:lnTo>
                  <a:pt x="5980" y="3412"/>
                </a:lnTo>
                <a:lnTo>
                  <a:pt x="5319" y="3191"/>
                </a:lnTo>
                <a:lnTo>
                  <a:pt x="5393" y="2788"/>
                </a:lnTo>
                <a:lnTo>
                  <a:pt x="5466" y="2384"/>
                </a:lnTo>
                <a:lnTo>
                  <a:pt x="5576" y="1981"/>
                </a:lnTo>
                <a:lnTo>
                  <a:pt x="5723" y="1577"/>
                </a:lnTo>
                <a:lnTo>
                  <a:pt x="5906" y="1211"/>
                </a:lnTo>
                <a:lnTo>
                  <a:pt x="6126" y="844"/>
                </a:lnTo>
                <a:lnTo>
                  <a:pt x="6383" y="514"/>
                </a:lnTo>
                <a:lnTo>
                  <a:pt x="6640" y="184"/>
                </a:lnTo>
                <a:lnTo>
                  <a:pt x="6677" y="110"/>
                </a:lnTo>
                <a:lnTo>
                  <a:pt x="6677" y="37"/>
                </a:lnTo>
                <a:lnTo>
                  <a:pt x="6603" y="0"/>
                </a:lnTo>
                <a:close/>
              </a:path>
            </a:pathLst>
          </a:custGeom>
          <a:solidFill>
            <a:srgbClr val="A4C2F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A4C2F4"/>
              </a:solidFill>
              <a:latin typeface="Arial"/>
              <a:ea typeface="Arial"/>
              <a:cs typeface="Arial"/>
              <a:sym typeface="Arial"/>
            </a:endParaRPr>
          </a:p>
        </p:txBody>
      </p:sp>
      <p:sp>
        <p:nvSpPr>
          <p:cNvPr id="991" name="Google Shape;991;p43"/>
          <p:cNvSpPr/>
          <p:nvPr/>
        </p:nvSpPr>
        <p:spPr>
          <a:xfrm>
            <a:off x="-35016" y="4075593"/>
            <a:ext cx="339602" cy="400617"/>
          </a:xfrm>
          <a:custGeom>
            <a:avLst/>
            <a:gdLst/>
            <a:ahLst/>
            <a:cxnLst/>
            <a:rect l="l" t="t" r="r" b="b"/>
            <a:pathLst>
              <a:path w="9391" h="11079" extrusionOk="0">
                <a:moveTo>
                  <a:pt x="4916" y="441"/>
                </a:moveTo>
                <a:lnTo>
                  <a:pt x="5026" y="477"/>
                </a:lnTo>
                <a:lnTo>
                  <a:pt x="5099" y="551"/>
                </a:lnTo>
                <a:lnTo>
                  <a:pt x="5099" y="771"/>
                </a:lnTo>
                <a:lnTo>
                  <a:pt x="5026" y="954"/>
                </a:lnTo>
                <a:lnTo>
                  <a:pt x="4953" y="1064"/>
                </a:lnTo>
                <a:lnTo>
                  <a:pt x="4842" y="1138"/>
                </a:lnTo>
                <a:lnTo>
                  <a:pt x="4732" y="1174"/>
                </a:lnTo>
                <a:lnTo>
                  <a:pt x="4622" y="1138"/>
                </a:lnTo>
                <a:lnTo>
                  <a:pt x="4366" y="1028"/>
                </a:lnTo>
                <a:lnTo>
                  <a:pt x="4439" y="917"/>
                </a:lnTo>
                <a:lnTo>
                  <a:pt x="4439" y="771"/>
                </a:lnTo>
                <a:lnTo>
                  <a:pt x="4402" y="697"/>
                </a:lnTo>
                <a:lnTo>
                  <a:pt x="4366" y="661"/>
                </a:lnTo>
                <a:lnTo>
                  <a:pt x="4476" y="551"/>
                </a:lnTo>
                <a:lnTo>
                  <a:pt x="4622" y="477"/>
                </a:lnTo>
                <a:lnTo>
                  <a:pt x="4769" y="441"/>
                </a:lnTo>
                <a:close/>
                <a:moveTo>
                  <a:pt x="3375" y="6493"/>
                </a:moveTo>
                <a:lnTo>
                  <a:pt x="3375" y="6530"/>
                </a:lnTo>
                <a:lnTo>
                  <a:pt x="3339" y="6530"/>
                </a:lnTo>
                <a:lnTo>
                  <a:pt x="3375" y="6493"/>
                </a:lnTo>
                <a:close/>
                <a:moveTo>
                  <a:pt x="4292" y="6933"/>
                </a:moveTo>
                <a:lnTo>
                  <a:pt x="4256" y="7007"/>
                </a:lnTo>
                <a:lnTo>
                  <a:pt x="4219" y="6970"/>
                </a:lnTo>
                <a:lnTo>
                  <a:pt x="4292" y="6933"/>
                </a:lnTo>
                <a:close/>
                <a:moveTo>
                  <a:pt x="5209" y="4219"/>
                </a:moveTo>
                <a:lnTo>
                  <a:pt x="5429" y="4329"/>
                </a:lnTo>
                <a:lnTo>
                  <a:pt x="5649" y="4439"/>
                </a:lnTo>
                <a:lnTo>
                  <a:pt x="5686" y="4549"/>
                </a:lnTo>
                <a:lnTo>
                  <a:pt x="5723" y="4586"/>
                </a:lnTo>
                <a:lnTo>
                  <a:pt x="5796" y="4586"/>
                </a:lnTo>
                <a:lnTo>
                  <a:pt x="6016" y="4879"/>
                </a:lnTo>
                <a:lnTo>
                  <a:pt x="6163" y="5173"/>
                </a:lnTo>
                <a:lnTo>
                  <a:pt x="6200" y="5503"/>
                </a:lnTo>
                <a:lnTo>
                  <a:pt x="6200" y="5833"/>
                </a:lnTo>
                <a:lnTo>
                  <a:pt x="6090" y="6126"/>
                </a:lnTo>
                <a:lnTo>
                  <a:pt x="5943" y="6420"/>
                </a:lnTo>
                <a:lnTo>
                  <a:pt x="5796" y="6603"/>
                </a:lnTo>
                <a:lnTo>
                  <a:pt x="5649" y="6750"/>
                </a:lnTo>
                <a:lnTo>
                  <a:pt x="5649" y="6713"/>
                </a:lnTo>
                <a:lnTo>
                  <a:pt x="5649" y="6566"/>
                </a:lnTo>
                <a:lnTo>
                  <a:pt x="5649" y="6383"/>
                </a:lnTo>
                <a:lnTo>
                  <a:pt x="5613" y="6346"/>
                </a:lnTo>
                <a:lnTo>
                  <a:pt x="5576" y="6310"/>
                </a:lnTo>
                <a:lnTo>
                  <a:pt x="5539" y="6310"/>
                </a:lnTo>
                <a:lnTo>
                  <a:pt x="5503" y="6346"/>
                </a:lnTo>
                <a:lnTo>
                  <a:pt x="5393" y="6493"/>
                </a:lnTo>
                <a:lnTo>
                  <a:pt x="5356" y="6676"/>
                </a:lnTo>
                <a:lnTo>
                  <a:pt x="5319" y="6933"/>
                </a:lnTo>
                <a:lnTo>
                  <a:pt x="5099" y="7007"/>
                </a:lnTo>
                <a:lnTo>
                  <a:pt x="5099" y="6860"/>
                </a:lnTo>
                <a:lnTo>
                  <a:pt x="5099" y="6713"/>
                </a:lnTo>
                <a:lnTo>
                  <a:pt x="5136" y="6566"/>
                </a:lnTo>
                <a:lnTo>
                  <a:pt x="5209" y="6456"/>
                </a:lnTo>
                <a:lnTo>
                  <a:pt x="5246" y="6420"/>
                </a:lnTo>
                <a:lnTo>
                  <a:pt x="5209" y="6383"/>
                </a:lnTo>
                <a:lnTo>
                  <a:pt x="5173" y="6346"/>
                </a:lnTo>
                <a:lnTo>
                  <a:pt x="5136" y="6346"/>
                </a:lnTo>
                <a:lnTo>
                  <a:pt x="4953" y="6456"/>
                </a:lnTo>
                <a:lnTo>
                  <a:pt x="4842" y="6640"/>
                </a:lnTo>
                <a:lnTo>
                  <a:pt x="4769" y="6823"/>
                </a:lnTo>
                <a:lnTo>
                  <a:pt x="4769" y="7043"/>
                </a:lnTo>
                <a:lnTo>
                  <a:pt x="4696" y="7043"/>
                </a:lnTo>
                <a:lnTo>
                  <a:pt x="4659" y="7007"/>
                </a:lnTo>
                <a:lnTo>
                  <a:pt x="4622" y="6970"/>
                </a:lnTo>
                <a:lnTo>
                  <a:pt x="4586" y="6970"/>
                </a:lnTo>
                <a:lnTo>
                  <a:pt x="5026" y="6016"/>
                </a:lnTo>
                <a:lnTo>
                  <a:pt x="5026" y="5943"/>
                </a:lnTo>
                <a:lnTo>
                  <a:pt x="4989" y="5906"/>
                </a:lnTo>
                <a:lnTo>
                  <a:pt x="4953" y="5906"/>
                </a:lnTo>
                <a:lnTo>
                  <a:pt x="4916" y="5943"/>
                </a:lnTo>
                <a:lnTo>
                  <a:pt x="4402" y="6750"/>
                </a:lnTo>
                <a:lnTo>
                  <a:pt x="4366" y="6676"/>
                </a:lnTo>
                <a:lnTo>
                  <a:pt x="4329" y="6640"/>
                </a:lnTo>
                <a:lnTo>
                  <a:pt x="4256" y="6640"/>
                </a:lnTo>
                <a:lnTo>
                  <a:pt x="4439" y="6236"/>
                </a:lnTo>
                <a:lnTo>
                  <a:pt x="4659" y="5796"/>
                </a:lnTo>
                <a:lnTo>
                  <a:pt x="4696" y="5759"/>
                </a:lnTo>
                <a:lnTo>
                  <a:pt x="4659" y="5723"/>
                </a:lnTo>
                <a:lnTo>
                  <a:pt x="4586" y="5723"/>
                </a:lnTo>
                <a:lnTo>
                  <a:pt x="4182" y="6273"/>
                </a:lnTo>
                <a:lnTo>
                  <a:pt x="3999" y="6566"/>
                </a:lnTo>
                <a:lnTo>
                  <a:pt x="3852" y="6860"/>
                </a:lnTo>
                <a:lnTo>
                  <a:pt x="3669" y="6786"/>
                </a:lnTo>
                <a:lnTo>
                  <a:pt x="3779" y="6750"/>
                </a:lnTo>
                <a:lnTo>
                  <a:pt x="3852" y="6640"/>
                </a:lnTo>
                <a:lnTo>
                  <a:pt x="3889" y="6566"/>
                </a:lnTo>
                <a:lnTo>
                  <a:pt x="3889" y="6420"/>
                </a:lnTo>
                <a:lnTo>
                  <a:pt x="3889" y="6383"/>
                </a:lnTo>
                <a:lnTo>
                  <a:pt x="3815" y="6383"/>
                </a:lnTo>
                <a:lnTo>
                  <a:pt x="3999" y="6163"/>
                </a:lnTo>
                <a:lnTo>
                  <a:pt x="4512" y="5539"/>
                </a:lnTo>
                <a:lnTo>
                  <a:pt x="4512" y="5466"/>
                </a:lnTo>
                <a:lnTo>
                  <a:pt x="4476" y="5429"/>
                </a:lnTo>
                <a:lnTo>
                  <a:pt x="4402" y="5429"/>
                </a:lnTo>
                <a:lnTo>
                  <a:pt x="3779" y="6016"/>
                </a:lnTo>
                <a:lnTo>
                  <a:pt x="3632" y="6126"/>
                </a:lnTo>
                <a:lnTo>
                  <a:pt x="3595" y="6090"/>
                </a:lnTo>
                <a:lnTo>
                  <a:pt x="3559" y="6090"/>
                </a:lnTo>
                <a:lnTo>
                  <a:pt x="3485" y="6126"/>
                </a:lnTo>
                <a:lnTo>
                  <a:pt x="3669" y="5869"/>
                </a:lnTo>
                <a:lnTo>
                  <a:pt x="3889" y="5649"/>
                </a:lnTo>
                <a:lnTo>
                  <a:pt x="4146" y="5466"/>
                </a:lnTo>
                <a:lnTo>
                  <a:pt x="4402" y="5283"/>
                </a:lnTo>
                <a:lnTo>
                  <a:pt x="4439" y="5246"/>
                </a:lnTo>
                <a:lnTo>
                  <a:pt x="4402" y="5209"/>
                </a:lnTo>
                <a:lnTo>
                  <a:pt x="4402" y="5173"/>
                </a:lnTo>
                <a:lnTo>
                  <a:pt x="4329" y="5136"/>
                </a:lnTo>
                <a:lnTo>
                  <a:pt x="3962" y="5319"/>
                </a:lnTo>
                <a:lnTo>
                  <a:pt x="3632" y="5539"/>
                </a:lnTo>
                <a:lnTo>
                  <a:pt x="3339" y="5796"/>
                </a:lnTo>
                <a:lnTo>
                  <a:pt x="3082" y="6126"/>
                </a:lnTo>
                <a:lnTo>
                  <a:pt x="3045" y="6016"/>
                </a:lnTo>
                <a:lnTo>
                  <a:pt x="3082" y="5980"/>
                </a:lnTo>
                <a:lnTo>
                  <a:pt x="3339" y="5613"/>
                </a:lnTo>
                <a:lnTo>
                  <a:pt x="3632" y="5283"/>
                </a:lnTo>
                <a:lnTo>
                  <a:pt x="3962" y="4952"/>
                </a:lnTo>
                <a:lnTo>
                  <a:pt x="4292" y="4659"/>
                </a:lnTo>
                <a:lnTo>
                  <a:pt x="4292" y="4622"/>
                </a:lnTo>
                <a:lnTo>
                  <a:pt x="4256" y="4586"/>
                </a:lnTo>
                <a:lnTo>
                  <a:pt x="4219" y="4586"/>
                </a:lnTo>
                <a:lnTo>
                  <a:pt x="3925" y="4732"/>
                </a:lnTo>
                <a:lnTo>
                  <a:pt x="3632" y="4879"/>
                </a:lnTo>
                <a:lnTo>
                  <a:pt x="3375" y="5099"/>
                </a:lnTo>
                <a:lnTo>
                  <a:pt x="3155" y="5356"/>
                </a:lnTo>
                <a:lnTo>
                  <a:pt x="3228" y="5209"/>
                </a:lnTo>
                <a:lnTo>
                  <a:pt x="3339" y="5062"/>
                </a:lnTo>
                <a:lnTo>
                  <a:pt x="3559" y="4842"/>
                </a:lnTo>
                <a:lnTo>
                  <a:pt x="3852" y="4622"/>
                </a:lnTo>
                <a:lnTo>
                  <a:pt x="4146" y="4476"/>
                </a:lnTo>
                <a:lnTo>
                  <a:pt x="4402" y="4366"/>
                </a:lnTo>
                <a:lnTo>
                  <a:pt x="4659" y="4292"/>
                </a:lnTo>
                <a:lnTo>
                  <a:pt x="4953" y="4219"/>
                </a:lnTo>
                <a:close/>
                <a:moveTo>
                  <a:pt x="807" y="8767"/>
                </a:moveTo>
                <a:lnTo>
                  <a:pt x="807" y="8841"/>
                </a:lnTo>
                <a:lnTo>
                  <a:pt x="844" y="8914"/>
                </a:lnTo>
                <a:lnTo>
                  <a:pt x="918" y="8951"/>
                </a:lnTo>
                <a:lnTo>
                  <a:pt x="1138" y="8951"/>
                </a:lnTo>
                <a:lnTo>
                  <a:pt x="1211" y="8987"/>
                </a:lnTo>
                <a:lnTo>
                  <a:pt x="1321" y="8987"/>
                </a:lnTo>
                <a:lnTo>
                  <a:pt x="1321" y="9061"/>
                </a:lnTo>
                <a:lnTo>
                  <a:pt x="1321" y="9097"/>
                </a:lnTo>
                <a:lnTo>
                  <a:pt x="1248" y="9171"/>
                </a:lnTo>
                <a:lnTo>
                  <a:pt x="1174" y="9207"/>
                </a:lnTo>
                <a:lnTo>
                  <a:pt x="954" y="9244"/>
                </a:lnTo>
                <a:lnTo>
                  <a:pt x="844" y="9207"/>
                </a:lnTo>
                <a:lnTo>
                  <a:pt x="697" y="9134"/>
                </a:lnTo>
                <a:lnTo>
                  <a:pt x="587" y="9061"/>
                </a:lnTo>
                <a:lnTo>
                  <a:pt x="551" y="8951"/>
                </a:lnTo>
                <a:lnTo>
                  <a:pt x="661" y="8841"/>
                </a:lnTo>
                <a:lnTo>
                  <a:pt x="807" y="8767"/>
                </a:lnTo>
                <a:close/>
                <a:moveTo>
                  <a:pt x="8511" y="8657"/>
                </a:moveTo>
                <a:lnTo>
                  <a:pt x="8621" y="8694"/>
                </a:lnTo>
                <a:lnTo>
                  <a:pt x="8731" y="8731"/>
                </a:lnTo>
                <a:lnTo>
                  <a:pt x="8841" y="8804"/>
                </a:lnTo>
                <a:lnTo>
                  <a:pt x="8951" y="8877"/>
                </a:lnTo>
                <a:lnTo>
                  <a:pt x="8987" y="8987"/>
                </a:lnTo>
                <a:lnTo>
                  <a:pt x="9024" y="9097"/>
                </a:lnTo>
                <a:lnTo>
                  <a:pt x="9024" y="9134"/>
                </a:lnTo>
                <a:lnTo>
                  <a:pt x="8987" y="9134"/>
                </a:lnTo>
                <a:lnTo>
                  <a:pt x="8877" y="9097"/>
                </a:lnTo>
                <a:lnTo>
                  <a:pt x="8804" y="9134"/>
                </a:lnTo>
                <a:lnTo>
                  <a:pt x="8731" y="9171"/>
                </a:lnTo>
                <a:lnTo>
                  <a:pt x="8621" y="9281"/>
                </a:lnTo>
                <a:lnTo>
                  <a:pt x="8474" y="9354"/>
                </a:lnTo>
                <a:lnTo>
                  <a:pt x="8327" y="9318"/>
                </a:lnTo>
                <a:lnTo>
                  <a:pt x="8254" y="9244"/>
                </a:lnTo>
                <a:lnTo>
                  <a:pt x="8217" y="9171"/>
                </a:lnTo>
                <a:lnTo>
                  <a:pt x="8217" y="9024"/>
                </a:lnTo>
                <a:lnTo>
                  <a:pt x="8254" y="8841"/>
                </a:lnTo>
                <a:lnTo>
                  <a:pt x="8254" y="8694"/>
                </a:lnTo>
                <a:lnTo>
                  <a:pt x="8511" y="8657"/>
                </a:lnTo>
                <a:close/>
                <a:moveTo>
                  <a:pt x="5026" y="9501"/>
                </a:moveTo>
                <a:lnTo>
                  <a:pt x="5063" y="9574"/>
                </a:lnTo>
                <a:lnTo>
                  <a:pt x="4989" y="9538"/>
                </a:lnTo>
                <a:lnTo>
                  <a:pt x="5026" y="9501"/>
                </a:lnTo>
                <a:close/>
                <a:moveTo>
                  <a:pt x="4696" y="9868"/>
                </a:moveTo>
                <a:lnTo>
                  <a:pt x="4953" y="9941"/>
                </a:lnTo>
                <a:lnTo>
                  <a:pt x="4916" y="10014"/>
                </a:lnTo>
                <a:lnTo>
                  <a:pt x="4879" y="10271"/>
                </a:lnTo>
                <a:lnTo>
                  <a:pt x="4842" y="10308"/>
                </a:lnTo>
                <a:lnTo>
                  <a:pt x="4549" y="10308"/>
                </a:lnTo>
                <a:lnTo>
                  <a:pt x="4439" y="10235"/>
                </a:lnTo>
                <a:lnTo>
                  <a:pt x="4329" y="10125"/>
                </a:lnTo>
                <a:lnTo>
                  <a:pt x="4292" y="10051"/>
                </a:lnTo>
                <a:lnTo>
                  <a:pt x="4256" y="9941"/>
                </a:lnTo>
                <a:lnTo>
                  <a:pt x="4329" y="9904"/>
                </a:lnTo>
                <a:lnTo>
                  <a:pt x="4439" y="9868"/>
                </a:lnTo>
                <a:close/>
                <a:moveTo>
                  <a:pt x="4806" y="0"/>
                </a:moveTo>
                <a:lnTo>
                  <a:pt x="4622" y="37"/>
                </a:lnTo>
                <a:lnTo>
                  <a:pt x="4476" y="110"/>
                </a:lnTo>
                <a:lnTo>
                  <a:pt x="4292" y="147"/>
                </a:lnTo>
                <a:lnTo>
                  <a:pt x="4146" y="257"/>
                </a:lnTo>
                <a:lnTo>
                  <a:pt x="3999" y="367"/>
                </a:lnTo>
                <a:lnTo>
                  <a:pt x="3889" y="477"/>
                </a:lnTo>
                <a:lnTo>
                  <a:pt x="3779" y="624"/>
                </a:lnTo>
                <a:lnTo>
                  <a:pt x="3705" y="807"/>
                </a:lnTo>
                <a:lnTo>
                  <a:pt x="3669" y="954"/>
                </a:lnTo>
                <a:lnTo>
                  <a:pt x="3669" y="1138"/>
                </a:lnTo>
                <a:lnTo>
                  <a:pt x="3705" y="1321"/>
                </a:lnTo>
                <a:lnTo>
                  <a:pt x="3815" y="1578"/>
                </a:lnTo>
                <a:lnTo>
                  <a:pt x="3999" y="1761"/>
                </a:lnTo>
                <a:lnTo>
                  <a:pt x="4182" y="1871"/>
                </a:lnTo>
                <a:lnTo>
                  <a:pt x="4402" y="1945"/>
                </a:lnTo>
                <a:lnTo>
                  <a:pt x="4366" y="2055"/>
                </a:lnTo>
                <a:lnTo>
                  <a:pt x="4329" y="2165"/>
                </a:lnTo>
                <a:lnTo>
                  <a:pt x="4329" y="2531"/>
                </a:lnTo>
                <a:lnTo>
                  <a:pt x="4329" y="2898"/>
                </a:lnTo>
                <a:lnTo>
                  <a:pt x="4329" y="3522"/>
                </a:lnTo>
                <a:lnTo>
                  <a:pt x="4329" y="3669"/>
                </a:lnTo>
                <a:lnTo>
                  <a:pt x="4366" y="3779"/>
                </a:lnTo>
                <a:lnTo>
                  <a:pt x="4072" y="3925"/>
                </a:lnTo>
                <a:lnTo>
                  <a:pt x="3815" y="4109"/>
                </a:lnTo>
                <a:lnTo>
                  <a:pt x="3742" y="4182"/>
                </a:lnTo>
                <a:lnTo>
                  <a:pt x="3742" y="4255"/>
                </a:lnTo>
                <a:lnTo>
                  <a:pt x="3522" y="4402"/>
                </a:lnTo>
                <a:lnTo>
                  <a:pt x="3339" y="4549"/>
                </a:lnTo>
                <a:lnTo>
                  <a:pt x="3155" y="4696"/>
                </a:lnTo>
                <a:lnTo>
                  <a:pt x="3008" y="4879"/>
                </a:lnTo>
                <a:lnTo>
                  <a:pt x="2862" y="5062"/>
                </a:lnTo>
                <a:lnTo>
                  <a:pt x="2752" y="5283"/>
                </a:lnTo>
                <a:lnTo>
                  <a:pt x="2678" y="5503"/>
                </a:lnTo>
                <a:lnTo>
                  <a:pt x="2642" y="5686"/>
                </a:lnTo>
                <a:lnTo>
                  <a:pt x="2642" y="5906"/>
                </a:lnTo>
                <a:lnTo>
                  <a:pt x="2678" y="6126"/>
                </a:lnTo>
                <a:lnTo>
                  <a:pt x="2752" y="6346"/>
                </a:lnTo>
                <a:lnTo>
                  <a:pt x="2825" y="6566"/>
                </a:lnTo>
                <a:lnTo>
                  <a:pt x="2898" y="6676"/>
                </a:lnTo>
                <a:lnTo>
                  <a:pt x="2421" y="7080"/>
                </a:lnTo>
                <a:lnTo>
                  <a:pt x="1908" y="7447"/>
                </a:lnTo>
                <a:lnTo>
                  <a:pt x="1431" y="7850"/>
                </a:lnTo>
                <a:lnTo>
                  <a:pt x="1211" y="8070"/>
                </a:lnTo>
                <a:lnTo>
                  <a:pt x="991" y="8327"/>
                </a:lnTo>
                <a:lnTo>
                  <a:pt x="771" y="8364"/>
                </a:lnTo>
                <a:lnTo>
                  <a:pt x="624" y="8327"/>
                </a:lnTo>
                <a:lnTo>
                  <a:pt x="477" y="8327"/>
                </a:lnTo>
                <a:lnTo>
                  <a:pt x="367" y="8364"/>
                </a:lnTo>
                <a:lnTo>
                  <a:pt x="257" y="8437"/>
                </a:lnTo>
                <a:lnTo>
                  <a:pt x="184" y="8511"/>
                </a:lnTo>
                <a:lnTo>
                  <a:pt x="111" y="8584"/>
                </a:lnTo>
                <a:lnTo>
                  <a:pt x="37" y="8804"/>
                </a:lnTo>
                <a:lnTo>
                  <a:pt x="0" y="9061"/>
                </a:lnTo>
                <a:lnTo>
                  <a:pt x="0" y="9318"/>
                </a:lnTo>
                <a:lnTo>
                  <a:pt x="74" y="9538"/>
                </a:lnTo>
                <a:lnTo>
                  <a:pt x="257" y="9684"/>
                </a:lnTo>
                <a:lnTo>
                  <a:pt x="477" y="9831"/>
                </a:lnTo>
                <a:lnTo>
                  <a:pt x="697" y="9904"/>
                </a:lnTo>
                <a:lnTo>
                  <a:pt x="954" y="9941"/>
                </a:lnTo>
                <a:lnTo>
                  <a:pt x="1174" y="9904"/>
                </a:lnTo>
                <a:lnTo>
                  <a:pt x="1431" y="9868"/>
                </a:lnTo>
                <a:lnTo>
                  <a:pt x="1651" y="9794"/>
                </a:lnTo>
                <a:lnTo>
                  <a:pt x="1798" y="9648"/>
                </a:lnTo>
                <a:lnTo>
                  <a:pt x="1908" y="9574"/>
                </a:lnTo>
                <a:lnTo>
                  <a:pt x="1945" y="9464"/>
                </a:lnTo>
                <a:lnTo>
                  <a:pt x="1981" y="9354"/>
                </a:lnTo>
                <a:lnTo>
                  <a:pt x="1981" y="9207"/>
                </a:lnTo>
                <a:lnTo>
                  <a:pt x="1908" y="8987"/>
                </a:lnTo>
                <a:lnTo>
                  <a:pt x="1798" y="8767"/>
                </a:lnTo>
                <a:lnTo>
                  <a:pt x="1651" y="8584"/>
                </a:lnTo>
                <a:lnTo>
                  <a:pt x="1431" y="8437"/>
                </a:lnTo>
                <a:lnTo>
                  <a:pt x="1394" y="8437"/>
                </a:lnTo>
                <a:lnTo>
                  <a:pt x="1578" y="8254"/>
                </a:lnTo>
                <a:lnTo>
                  <a:pt x="1761" y="8070"/>
                </a:lnTo>
                <a:lnTo>
                  <a:pt x="2165" y="7777"/>
                </a:lnTo>
                <a:lnTo>
                  <a:pt x="2421" y="7557"/>
                </a:lnTo>
                <a:lnTo>
                  <a:pt x="2642" y="7337"/>
                </a:lnTo>
                <a:lnTo>
                  <a:pt x="2862" y="7080"/>
                </a:lnTo>
                <a:lnTo>
                  <a:pt x="3008" y="6786"/>
                </a:lnTo>
                <a:lnTo>
                  <a:pt x="3118" y="6897"/>
                </a:lnTo>
                <a:lnTo>
                  <a:pt x="3302" y="7043"/>
                </a:lnTo>
                <a:lnTo>
                  <a:pt x="3632" y="7227"/>
                </a:lnTo>
                <a:lnTo>
                  <a:pt x="3999" y="7337"/>
                </a:lnTo>
                <a:lnTo>
                  <a:pt x="4366" y="7410"/>
                </a:lnTo>
                <a:lnTo>
                  <a:pt x="4439" y="7410"/>
                </a:lnTo>
                <a:lnTo>
                  <a:pt x="4402" y="7887"/>
                </a:lnTo>
                <a:lnTo>
                  <a:pt x="4402" y="8364"/>
                </a:lnTo>
                <a:lnTo>
                  <a:pt x="4439" y="9318"/>
                </a:lnTo>
                <a:lnTo>
                  <a:pt x="4256" y="9391"/>
                </a:lnTo>
                <a:lnTo>
                  <a:pt x="4109" y="9464"/>
                </a:lnTo>
                <a:lnTo>
                  <a:pt x="3999" y="9574"/>
                </a:lnTo>
                <a:lnTo>
                  <a:pt x="3925" y="9684"/>
                </a:lnTo>
                <a:lnTo>
                  <a:pt x="3889" y="9794"/>
                </a:lnTo>
                <a:lnTo>
                  <a:pt x="3852" y="9941"/>
                </a:lnTo>
                <a:lnTo>
                  <a:pt x="3815" y="10125"/>
                </a:lnTo>
                <a:lnTo>
                  <a:pt x="3852" y="10271"/>
                </a:lnTo>
                <a:lnTo>
                  <a:pt x="3925" y="10565"/>
                </a:lnTo>
                <a:lnTo>
                  <a:pt x="4072" y="10821"/>
                </a:lnTo>
                <a:lnTo>
                  <a:pt x="4182" y="10895"/>
                </a:lnTo>
                <a:lnTo>
                  <a:pt x="4329" y="10968"/>
                </a:lnTo>
                <a:lnTo>
                  <a:pt x="4439" y="11042"/>
                </a:lnTo>
                <a:lnTo>
                  <a:pt x="4586" y="11078"/>
                </a:lnTo>
                <a:lnTo>
                  <a:pt x="4879" y="11078"/>
                </a:lnTo>
                <a:lnTo>
                  <a:pt x="5173" y="11005"/>
                </a:lnTo>
                <a:lnTo>
                  <a:pt x="5283" y="10932"/>
                </a:lnTo>
                <a:lnTo>
                  <a:pt x="5393" y="10821"/>
                </a:lnTo>
                <a:lnTo>
                  <a:pt x="5466" y="10711"/>
                </a:lnTo>
                <a:lnTo>
                  <a:pt x="5503" y="10601"/>
                </a:lnTo>
                <a:lnTo>
                  <a:pt x="5576" y="10308"/>
                </a:lnTo>
                <a:lnTo>
                  <a:pt x="5539" y="10051"/>
                </a:lnTo>
                <a:lnTo>
                  <a:pt x="5503" y="9904"/>
                </a:lnTo>
                <a:lnTo>
                  <a:pt x="5393" y="9794"/>
                </a:lnTo>
                <a:lnTo>
                  <a:pt x="5319" y="9684"/>
                </a:lnTo>
                <a:lnTo>
                  <a:pt x="5173" y="9611"/>
                </a:lnTo>
                <a:lnTo>
                  <a:pt x="5136" y="9428"/>
                </a:lnTo>
                <a:lnTo>
                  <a:pt x="5099" y="9354"/>
                </a:lnTo>
                <a:lnTo>
                  <a:pt x="4842" y="9354"/>
                </a:lnTo>
                <a:lnTo>
                  <a:pt x="4806" y="8474"/>
                </a:lnTo>
                <a:lnTo>
                  <a:pt x="4806" y="7960"/>
                </a:lnTo>
                <a:lnTo>
                  <a:pt x="4769" y="7447"/>
                </a:lnTo>
                <a:lnTo>
                  <a:pt x="5136" y="7410"/>
                </a:lnTo>
                <a:lnTo>
                  <a:pt x="5503" y="7300"/>
                </a:lnTo>
                <a:lnTo>
                  <a:pt x="5833" y="7117"/>
                </a:lnTo>
                <a:lnTo>
                  <a:pt x="6126" y="6860"/>
                </a:lnTo>
                <a:lnTo>
                  <a:pt x="6200" y="6786"/>
                </a:lnTo>
                <a:lnTo>
                  <a:pt x="6310" y="6933"/>
                </a:lnTo>
                <a:lnTo>
                  <a:pt x="6493" y="7080"/>
                </a:lnTo>
                <a:lnTo>
                  <a:pt x="6677" y="7190"/>
                </a:lnTo>
                <a:lnTo>
                  <a:pt x="6860" y="7300"/>
                </a:lnTo>
                <a:lnTo>
                  <a:pt x="7043" y="7630"/>
                </a:lnTo>
                <a:lnTo>
                  <a:pt x="7263" y="7997"/>
                </a:lnTo>
                <a:lnTo>
                  <a:pt x="7557" y="8437"/>
                </a:lnTo>
                <a:lnTo>
                  <a:pt x="7667" y="8584"/>
                </a:lnTo>
                <a:lnTo>
                  <a:pt x="7557" y="8767"/>
                </a:lnTo>
                <a:lnTo>
                  <a:pt x="7484" y="8951"/>
                </a:lnTo>
                <a:lnTo>
                  <a:pt x="7447" y="9097"/>
                </a:lnTo>
                <a:lnTo>
                  <a:pt x="7447" y="9281"/>
                </a:lnTo>
                <a:lnTo>
                  <a:pt x="7484" y="9428"/>
                </a:lnTo>
                <a:lnTo>
                  <a:pt x="7520" y="9611"/>
                </a:lnTo>
                <a:lnTo>
                  <a:pt x="7594" y="9758"/>
                </a:lnTo>
                <a:lnTo>
                  <a:pt x="7704" y="9904"/>
                </a:lnTo>
                <a:lnTo>
                  <a:pt x="7850" y="10014"/>
                </a:lnTo>
                <a:lnTo>
                  <a:pt x="7960" y="10125"/>
                </a:lnTo>
                <a:lnTo>
                  <a:pt x="8107" y="10161"/>
                </a:lnTo>
                <a:lnTo>
                  <a:pt x="8254" y="10198"/>
                </a:lnTo>
                <a:lnTo>
                  <a:pt x="8547" y="10198"/>
                </a:lnTo>
                <a:lnTo>
                  <a:pt x="8694" y="10125"/>
                </a:lnTo>
                <a:lnTo>
                  <a:pt x="8877" y="10051"/>
                </a:lnTo>
                <a:lnTo>
                  <a:pt x="9098" y="9831"/>
                </a:lnTo>
                <a:lnTo>
                  <a:pt x="9281" y="9538"/>
                </a:lnTo>
                <a:lnTo>
                  <a:pt x="9354" y="9391"/>
                </a:lnTo>
                <a:lnTo>
                  <a:pt x="9391" y="9244"/>
                </a:lnTo>
                <a:lnTo>
                  <a:pt x="9391" y="9061"/>
                </a:lnTo>
                <a:lnTo>
                  <a:pt x="9391" y="8914"/>
                </a:lnTo>
                <a:lnTo>
                  <a:pt x="9318" y="8767"/>
                </a:lnTo>
                <a:lnTo>
                  <a:pt x="9244" y="8621"/>
                </a:lnTo>
                <a:lnTo>
                  <a:pt x="9134" y="8511"/>
                </a:lnTo>
                <a:lnTo>
                  <a:pt x="8987" y="8437"/>
                </a:lnTo>
                <a:lnTo>
                  <a:pt x="8841" y="8364"/>
                </a:lnTo>
                <a:lnTo>
                  <a:pt x="8694" y="8327"/>
                </a:lnTo>
                <a:lnTo>
                  <a:pt x="8364" y="8290"/>
                </a:lnTo>
                <a:lnTo>
                  <a:pt x="8180" y="8290"/>
                </a:lnTo>
                <a:lnTo>
                  <a:pt x="7997" y="8364"/>
                </a:lnTo>
                <a:lnTo>
                  <a:pt x="7924" y="8217"/>
                </a:lnTo>
                <a:lnTo>
                  <a:pt x="7814" y="8070"/>
                </a:lnTo>
                <a:lnTo>
                  <a:pt x="7557" y="7667"/>
                </a:lnTo>
                <a:lnTo>
                  <a:pt x="7300" y="7300"/>
                </a:lnTo>
                <a:lnTo>
                  <a:pt x="7227" y="7153"/>
                </a:lnTo>
                <a:lnTo>
                  <a:pt x="7153" y="7007"/>
                </a:lnTo>
                <a:lnTo>
                  <a:pt x="7043" y="6933"/>
                </a:lnTo>
                <a:lnTo>
                  <a:pt x="6897" y="6897"/>
                </a:lnTo>
                <a:lnTo>
                  <a:pt x="6640" y="6750"/>
                </a:lnTo>
                <a:lnTo>
                  <a:pt x="6346" y="6530"/>
                </a:lnTo>
                <a:lnTo>
                  <a:pt x="6530" y="6236"/>
                </a:lnTo>
                <a:lnTo>
                  <a:pt x="6603" y="5869"/>
                </a:lnTo>
                <a:lnTo>
                  <a:pt x="6603" y="5503"/>
                </a:lnTo>
                <a:lnTo>
                  <a:pt x="6567" y="5173"/>
                </a:lnTo>
                <a:lnTo>
                  <a:pt x="6456" y="4842"/>
                </a:lnTo>
                <a:lnTo>
                  <a:pt x="6310" y="4586"/>
                </a:lnTo>
                <a:lnTo>
                  <a:pt x="6126" y="4329"/>
                </a:lnTo>
                <a:lnTo>
                  <a:pt x="5870" y="4109"/>
                </a:lnTo>
                <a:lnTo>
                  <a:pt x="5613" y="3962"/>
                </a:lnTo>
                <a:lnTo>
                  <a:pt x="5356" y="3815"/>
                </a:lnTo>
                <a:lnTo>
                  <a:pt x="5026" y="3742"/>
                </a:lnTo>
                <a:lnTo>
                  <a:pt x="4732" y="3742"/>
                </a:lnTo>
                <a:lnTo>
                  <a:pt x="4732" y="3522"/>
                </a:lnTo>
                <a:lnTo>
                  <a:pt x="4696" y="2678"/>
                </a:lnTo>
                <a:lnTo>
                  <a:pt x="4732" y="2385"/>
                </a:lnTo>
                <a:lnTo>
                  <a:pt x="4696" y="2165"/>
                </a:lnTo>
                <a:lnTo>
                  <a:pt x="4659" y="1981"/>
                </a:lnTo>
                <a:lnTo>
                  <a:pt x="4842" y="1945"/>
                </a:lnTo>
                <a:lnTo>
                  <a:pt x="5063" y="1871"/>
                </a:lnTo>
                <a:lnTo>
                  <a:pt x="5246" y="1761"/>
                </a:lnTo>
                <a:lnTo>
                  <a:pt x="5393" y="1651"/>
                </a:lnTo>
                <a:lnTo>
                  <a:pt x="5539" y="1468"/>
                </a:lnTo>
                <a:lnTo>
                  <a:pt x="5613" y="1284"/>
                </a:lnTo>
                <a:lnTo>
                  <a:pt x="5686" y="1101"/>
                </a:lnTo>
                <a:lnTo>
                  <a:pt x="5686" y="844"/>
                </a:lnTo>
                <a:lnTo>
                  <a:pt x="5613" y="624"/>
                </a:lnTo>
                <a:lnTo>
                  <a:pt x="5503" y="404"/>
                </a:lnTo>
                <a:lnTo>
                  <a:pt x="5466" y="257"/>
                </a:lnTo>
                <a:lnTo>
                  <a:pt x="5429" y="184"/>
                </a:lnTo>
                <a:lnTo>
                  <a:pt x="5356" y="147"/>
                </a:lnTo>
                <a:lnTo>
                  <a:pt x="5209" y="147"/>
                </a:lnTo>
                <a:lnTo>
                  <a:pt x="5063" y="110"/>
                </a:lnTo>
                <a:lnTo>
                  <a:pt x="4989" y="37"/>
                </a:lnTo>
                <a:lnTo>
                  <a:pt x="4806" y="0"/>
                </a:lnTo>
                <a:close/>
              </a:path>
            </a:pathLst>
          </a:custGeom>
          <a:solidFill>
            <a:srgbClr val="A4C2F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A4C2F4"/>
              </a:solidFill>
              <a:latin typeface="Arial"/>
              <a:ea typeface="Arial"/>
              <a:cs typeface="Arial"/>
              <a:sym typeface="Arial"/>
            </a:endParaRPr>
          </a:p>
        </p:txBody>
      </p:sp>
      <p:sp>
        <p:nvSpPr>
          <p:cNvPr id="992" name="Google Shape;992;p43"/>
          <p:cNvSpPr/>
          <p:nvPr/>
        </p:nvSpPr>
        <p:spPr>
          <a:xfrm>
            <a:off x="721258" y="4998019"/>
            <a:ext cx="463059" cy="177962"/>
          </a:xfrm>
          <a:custGeom>
            <a:avLst/>
            <a:gdLst/>
            <a:ahLst/>
            <a:cxnLst/>
            <a:rect l="l" t="t" r="r" b="b"/>
            <a:pathLst>
              <a:path w="16325" h="6274" extrusionOk="0">
                <a:moveTo>
                  <a:pt x="14710" y="1"/>
                </a:moveTo>
                <a:lnTo>
                  <a:pt x="14527" y="74"/>
                </a:lnTo>
                <a:lnTo>
                  <a:pt x="14380" y="147"/>
                </a:lnTo>
                <a:lnTo>
                  <a:pt x="14270" y="221"/>
                </a:lnTo>
                <a:lnTo>
                  <a:pt x="14270" y="257"/>
                </a:lnTo>
                <a:lnTo>
                  <a:pt x="14197" y="221"/>
                </a:lnTo>
                <a:lnTo>
                  <a:pt x="14087" y="221"/>
                </a:lnTo>
                <a:lnTo>
                  <a:pt x="14013" y="294"/>
                </a:lnTo>
                <a:lnTo>
                  <a:pt x="13977" y="331"/>
                </a:lnTo>
                <a:lnTo>
                  <a:pt x="13977" y="441"/>
                </a:lnTo>
                <a:lnTo>
                  <a:pt x="14013" y="551"/>
                </a:lnTo>
                <a:lnTo>
                  <a:pt x="14050" y="587"/>
                </a:lnTo>
                <a:lnTo>
                  <a:pt x="14123" y="624"/>
                </a:lnTo>
                <a:lnTo>
                  <a:pt x="14343" y="624"/>
                </a:lnTo>
                <a:lnTo>
                  <a:pt x="14527" y="551"/>
                </a:lnTo>
                <a:lnTo>
                  <a:pt x="14710" y="477"/>
                </a:lnTo>
                <a:lnTo>
                  <a:pt x="14894" y="441"/>
                </a:lnTo>
                <a:lnTo>
                  <a:pt x="14967" y="477"/>
                </a:lnTo>
                <a:lnTo>
                  <a:pt x="15004" y="514"/>
                </a:lnTo>
                <a:lnTo>
                  <a:pt x="14967" y="587"/>
                </a:lnTo>
                <a:lnTo>
                  <a:pt x="14930" y="661"/>
                </a:lnTo>
                <a:lnTo>
                  <a:pt x="14747" y="881"/>
                </a:lnTo>
                <a:lnTo>
                  <a:pt x="14123" y="1725"/>
                </a:lnTo>
                <a:lnTo>
                  <a:pt x="14123" y="1798"/>
                </a:lnTo>
                <a:lnTo>
                  <a:pt x="14087" y="1871"/>
                </a:lnTo>
                <a:lnTo>
                  <a:pt x="14123" y="1981"/>
                </a:lnTo>
                <a:lnTo>
                  <a:pt x="14233" y="2055"/>
                </a:lnTo>
                <a:lnTo>
                  <a:pt x="14343" y="2091"/>
                </a:lnTo>
                <a:lnTo>
                  <a:pt x="14820" y="2091"/>
                </a:lnTo>
                <a:lnTo>
                  <a:pt x="15260" y="2055"/>
                </a:lnTo>
                <a:lnTo>
                  <a:pt x="15774" y="1945"/>
                </a:lnTo>
                <a:lnTo>
                  <a:pt x="16031" y="1871"/>
                </a:lnTo>
                <a:lnTo>
                  <a:pt x="16251" y="1761"/>
                </a:lnTo>
                <a:lnTo>
                  <a:pt x="16324" y="1651"/>
                </a:lnTo>
                <a:lnTo>
                  <a:pt x="16324" y="1541"/>
                </a:lnTo>
                <a:lnTo>
                  <a:pt x="16288" y="1468"/>
                </a:lnTo>
                <a:lnTo>
                  <a:pt x="16214" y="1431"/>
                </a:lnTo>
                <a:lnTo>
                  <a:pt x="16141" y="1394"/>
                </a:lnTo>
                <a:lnTo>
                  <a:pt x="15957" y="1431"/>
                </a:lnTo>
                <a:lnTo>
                  <a:pt x="15774" y="1468"/>
                </a:lnTo>
                <a:lnTo>
                  <a:pt x="15370" y="1541"/>
                </a:lnTo>
                <a:lnTo>
                  <a:pt x="14820" y="1615"/>
                </a:lnTo>
                <a:lnTo>
                  <a:pt x="14820" y="1615"/>
                </a:lnTo>
                <a:lnTo>
                  <a:pt x="15260" y="1028"/>
                </a:lnTo>
                <a:lnTo>
                  <a:pt x="15370" y="844"/>
                </a:lnTo>
                <a:lnTo>
                  <a:pt x="15481" y="698"/>
                </a:lnTo>
                <a:lnTo>
                  <a:pt x="15517" y="477"/>
                </a:lnTo>
                <a:lnTo>
                  <a:pt x="15517" y="404"/>
                </a:lnTo>
                <a:lnTo>
                  <a:pt x="15481" y="294"/>
                </a:lnTo>
                <a:lnTo>
                  <a:pt x="15370" y="184"/>
                </a:lnTo>
                <a:lnTo>
                  <a:pt x="15224" y="74"/>
                </a:lnTo>
                <a:lnTo>
                  <a:pt x="15077" y="37"/>
                </a:lnTo>
                <a:lnTo>
                  <a:pt x="14894" y="1"/>
                </a:lnTo>
                <a:close/>
                <a:moveTo>
                  <a:pt x="6604" y="2788"/>
                </a:moveTo>
                <a:lnTo>
                  <a:pt x="6163" y="2898"/>
                </a:lnTo>
                <a:lnTo>
                  <a:pt x="5576" y="2972"/>
                </a:lnTo>
                <a:lnTo>
                  <a:pt x="5283" y="3045"/>
                </a:lnTo>
                <a:lnTo>
                  <a:pt x="4990" y="3118"/>
                </a:lnTo>
                <a:lnTo>
                  <a:pt x="4953" y="3155"/>
                </a:lnTo>
                <a:lnTo>
                  <a:pt x="4880" y="3229"/>
                </a:lnTo>
                <a:lnTo>
                  <a:pt x="4880" y="3302"/>
                </a:lnTo>
                <a:lnTo>
                  <a:pt x="4880" y="3339"/>
                </a:lnTo>
                <a:lnTo>
                  <a:pt x="4880" y="3412"/>
                </a:lnTo>
                <a:lnTo>
                  <a:pt x="4916" y="3485"/>
                </a:lnTo>
                <a:lnTo>
                  <a:pt x="4990" y="3522"/>
                </a:lnTo>
                <a:lnTo>
                  <a:pt x="5063" y="3522"/>
                </a:lnTo>
                <a:lnTo>
                  <a:pt x="5613" y="3485"/>
                </a:lnTo>
                <a:lnTo>
                  <a:pt x="6163" y="3412"/>
                </a:lnTo>
                <a:lnTo>
                  <a:pt x="6640" y="3339"/>
                </a:lnTo>
                <a:lnTo>
                  <a:pt x="6860" y="3265"/>
                </a:lnTo>
                <a:lnTo>
                  <a:pt x="6970" y="3192"/>
                </a:lnTo>
                <a:lnTo>
                  <a:pt x="7044" y="3118"/>
                </a:lnTo>
                <a:lnTo>
                  <a:pt x="7044" y="3008"/>
                </a:lnTo>
                <a:lnTo>
                  <a:pt x="7044" y="2972"/>
                </a:lnTo>
                <a:lnTo>
                  <a:pt x="7007" y="2898"/>
                </a:lnTo>
                <a:lnTo>
                  <a:pt x="6897" y="2862"/>
                </a:lnTo>
                <a:lnTo>
                  <a:pt x="6824" y="2825"/>
                </a:lnTo>
                <a:lnTo>
                  <a:pt x="6604" y="2788"/>
                </a:lnTo>
                <a:close/>
                <a:moveTo>
                  <a:pt x="13500" y="1945"/>
                </a:moveTo>
                <a:lnTo>
                  <a:pt x="13280" y="1981"/>
                </a:lnTo>
                <a:lnTo>
                  <a:pt x="13060" y="2018"/>
                </a:lnTo>
                <a:lnTo>
                  <a:pt x="12876" y="2055"/>
                </a:lnTo>
                <a:lnTo>
                  <a:pt x="12693" y="2201"/>
                </a:lnTo>
                <a:lnTo>
                  <a:pt x="12546" y="2275"/>
                </a:lnTo>
                <a:lnTo>
                  <a:pt x="12436" y="2422"/>
                </a:lnTo>
                <a:lnTo>
                  <a:pt x="12289" y="2678"/>
                </a:lnTo>
                <a:lnTo>
                  <a:pt x="12179" y="3008"/>
                </a:lnTo>
                <a:lnTo>
                  <a:pt x="12179" y="3339"/>
                </a:lnTo>
                <a:lnTo>
                  <a:pt x="12179" y="3522"/>
                </a:lnTo>
                <a:lnTo>
                  <a:pt x="12216" y="3669"/>
                </a:lnTo>
                <a:lnTo>
                  <a:pt x="12289" y="3815"/>
                </a:lnTo>
                <a:lnTo>
                  <a:pt x="12363" y="3962"/>
                </a:lnTo>
                <a:lnTo>
                  <a:pt x="12473" y="4109"/>
                </a:lnTo>
                <a:lnTo>
                  <a:pt x="12583" y="4219"/>
                </a:lnTo>
                <a:lnTo>
                  <a:pt x="12729" y="4292"/>
                </a:lnTo>
                <a:lnTo>
                  <a:pt x="12876" y="4366"/>
                </a:lnTo>
                <a:lnTo>
                  <a:pt x="12986" y="4402"/>
                </a:lnTo>
                <a:lnTo>
                  <a:pt x="13096" y="4402"/>
                </a:lnTo>
                <a:lnTo>
                  <a:pt x="13353" y="4329"/>
                </a:lnTo>
                <a:lnTo>
                  <a:pt x="13757" y="4146"/>
                </a:lnTo>
                <a:lnTo>
                  <a:pt x="14197" y="3999"/>
                </a:lnTo>
                <a:lnTo>
                  <a:pt x="14417" y="3852"/>
                </a:lnTo>
                <a:lnTo>
                  <a:pt x="14564" y="3705"/>
                </a:lnTo>
                <a:lnTo>
                  <a:pt x="14600" y="3632"/>
                </a:lnTo>
                <a:lnTo>
                  <a:pt x="14564" y="3559"/>
                </a:lnTo>
                <a:lnTo>
                  <a:pt x="14527" y="3485"/>
                </a:lnTo>
                <a:lnTo>
                  <a:pt x="14453" y="3449"/>
                </a:lnTo>
                <a:lnTo>
                  <a:pt x="14343" y="3412"/>
                </a:lnTo>
                <a:lnTo>
                  <a:pt x="14197" y="3449"/>
                </a:lnTo>
                <a:lnTo>
                  <a:pt x="13940" y="3522"/>
                </a:lnTo>
                <a:lnTo>
                  <a:pt x="13426" y="3742"/>
                </a:lnTo>
                <a:lnTo>
                  <a:pt x="13280" y="3815"/>
                </a:lnTo>
                <a:lnTo>
                  <a:pt x="13133" y="3852"/>
                </a:lnTo>
                <a:lnTo>
                  <a:pt x="12986" y="3852"/>
                </a:lnTo>
                <a:lnTo>
                  <a:pt x="12839" y="3779"/>
                </a:lnTo>
                <a:lnTo>
                  <a:pt x="12766" y="3669"/>
                </a:lnTo>
                <a:lnTo>
                  <a:pt x="12729" y="3559"/>
                </a:lnTo>
                <a:lnTo>
                  <a:pt x="12656" y="3339"/>
                </a:lnTo>
                <a:lnTo>
                  <a:pt x="12656" y="3118"/>
                </a:lnTo>
                <a:lnTo>
                  <a:pt x="12729" y="2898"/>
                </a:lnTo>
                <a:lnTo>
                  <a:pt x="12839" y="2715"/>
                </a:lnTo>
                <a:lnTo>
                  <a:pt x="12986" y="2532"/>
                </a:lnTo>
                <a:lnTo>
                  <a:pt x="13133" y="2458"/>
                </a:lnTo>
                <a:lnTo>
                  <a:pt x="13280" y="2422"/>
                </a:lnTo>
                <a:lnTo>
                  <a:pt x="13610" y="2385"/>
                </a:lnTo>
                <a:lnTo>
                  <a:pt x="13940" y="2348"/>
                </a:lnTo>
                <a:lnTo>
                  <a:pt x="14307" y="2348"/>
                </a:lnTo>
                <a:lnTo>
                  <a:pt x="14307" y="2311"/>
                </a:lnTo>
                <a:lnTo>
                  <a:pt x="14307" y="2275"/>
                </a:lnTo>
                <a:lnTo>
                  <a:pt x="14307" y="2238"/>
                </a:lnTo>
                <a:lnTo>
                  <a:pt x="14123" y="2128"/>
                </a:lnTo>
                <a:lnTo>
                  <a:pt x="13903" y="2055"/>
                </a:lnTo>
                <a:lnTo>
                  <a:pt x="13720" y="1981"/>
                </a:lnTo>
                <a:lnTo>
                  <a:pt x="13500" y="1945"/>
                </a:lnTo>
                <a:close/>
                <a:moveTo>
                  <a:pt x="6787" y="4182"/>
                </a:moveTo>
                <a:lnTo>
                  <a:pt x="6347" y="4292"/>
                </a:lnTo>
                <a:lnTo>
                  <a:pt x="5907" y="4366"/>
                </a:lnTo>
                <a:lnTo>
                  <a:pt x="5466" y="4439"/>
                </a:lnTo>
                <a:lnTo>
                  <a:pt x="5063" y="4549"/>
                </a:lnTo>
                <a:lnTo>
                  <a:pt x="4990" y="4622"/>
                </a:lnTo>
                <a:lnTo>
                  <a:pt x="4953" y="4696"/>
                </a:lnTo>
                <a:lnTo>
                  <a:pt x="4953" y="4806"/>
                </a:lnTo>
                <a:lnTo>
                  <a:pt x="5063" y="4843"/>
                </a:lnTo>
                <a:lnTo>
                  <a:pt x="5283" y="4879"/>
                </a:lnTo>
                <a:lnTo>
                  <a:pt x="5980" y="4879"/>
                </a:lnTo>
                <a:lnTo>
                  <a:pt x="6457" y="4769"/>
                </a:lnTo>
                <a:lnTo>
                  <a:pt x="6897" y="4659"/>
                </a:lnTo>
                <a:lnTo>
                  <a:pt x="6970" y="4622"/>
                </a:lnTo>
                <a:lnTo>
                  <a:pt x="7044" y="4586"/>
                </a:lnTo>
                <a:lnTo>
                  <a:pt x="7080" y="4512"/>
                </a:lnTo>
                <a:lnTo>
                  <a:pt x="7117" y="4439"/>
                </a:lnTo>
                <a:lnTo>
                  <a:pt x="7080" y="4292"/>
                </a:lnTo>
                <a:lnTo>
                  <a:pt x="7007" y="4219"/>
                </a:lnTo>
                <a:lnTo>
                  <a:pt x="6934" y="4182"/>
                </a:lnTo>
                <a:close/>
                <a:moveTo>
                  <a:pt x="11079" y="2055"/>
                </a:moveTo>
                <a:lnTo>
                  <a:pt x="10785" y="2091"/>
                </a:lnTo>
                <a:lnTo>
                  <a:pt x="10565" y="2165"/>
                </a:lnTo>
                <a:lnTo>
                  <a:pt x="10382" y="2311"/>
                </a:lnTo>
                <a:lnTo>
                  <a:pt x="10235" y="2495"/>
                </a:lnTo>
                <a:lnTo>
                  <a:pt x="10198" y="2385"/>
                </a:lnTo>
                <a:lnTo>
                  <a:pt x="10088" y="2348"/>
                </a:lnTo>
                <a:lnTo>
                  <a:pt x="9942" y="2311"/>
                </a:lnTo>
                <a:lnTo>
                  <a:pt x="9611" y="2311"/>
                </a:lnTo>
                <a:lnTo>
                  <a:pt x="9501" y="2348"/>
                </a:lnTo>
                <a:lnTo>
                  <a:pt x="9208" y="2495"/>
                </a:lnTo>
                <a:lnTo>
                  <a:pt x="8988" y="2678"/>
                </a:lnTo>
                <a:lnTo>
                  <a:pt x="8951" y="2568"/>
                </a:lnTo>
                <a:lnTo>
                  <a:pt x="8915" y="2532"/>
                </a:lnTo>
                <a:lnTo>
                  <a:pt x="8878" y="2532"/>
                </a:lnTo>
                <a:lnTo>
                  <a:pt x="8804" y="2568"/>
                </a:lnTo>
                <a:lnTo>
                  <a:pt x="8731" y="2752"/>
                </a:lnTo>
                <a:lnTo>
                  <a:pt x="8658" y="2935"/>
                </a:lnTo>
                <a:lnTo>
                  <a:pt x="8621" y="3339"/>
                </a:lnTo>
                <a:lnTo>
                  <a:pt x="8584" y="3705"/>
                </a:lnTo>
                <a:lnTo>
                  <a:pt x="8621" y="4072"/>
                </a:lnTo>
                <a:lnTo>
                  <a:pt x="8694" y="4439"/>
                </a:lnTo>
                <a:lnTo>
                  <a:pt x="8768" y="4806"/>
                </a:lnTo>
                <a:lnTo>
                  <a:pt x="8804" y="4879"/>
                </a:lnTo>
                <a:lnTo>
                  <a:pt x="8878" y="4953"/>
                </a:lnTo>
                <a:lnTo>
                  <a:pt x="8951" y="4989"/>
                </a:lnTo>
                <a:lnTo>
                  <a:pt x="9061" y="4953"/>
                </a:lnTo>
                <a:lnTo>
                  <a:pt x="9135" y="4916"/>
                </a:lnTo>
                <a:lnTo>
                  <a:pt x="9208" y="4879"/>
                </a:lnTo>
                <a:lnTo>
                  <a:pt x="9245" y="4769"/>
                </a:lnTo>
                <a:lnTo>
                  <a:pt x="9208" y="4659"/>
                </a:lnTo>
                <a:lnTo>
                  <a:pt x="9135" y="4182"/>
                </a:lnTo>
                <a:lnTo>
                  <a:pt x="9098" y="3669"/>
                </a:lnTo>
                <a:lnTo>
                  <a:pt x="9135" y="3339"/>
                </a:lnTo>
                <a:lnTo>
                  <a:pt x="9208" y="3118"/>
                </a:lnTo>
                <a:lnTo>
                  <a:pt x="9391" y="2972"/>
                </a:lnTo>
                <a:lnTo>
                  <a:pt x="9575" y="2825"/>
                </a:lnTo>
                <a:lnTo>
                  <a:pt x="9795" y="2788"/>
                </a:lnTo>
                <a:lnTo>
                  <a:pt x="9868" y="4072"/>
                </a:lnTo>
                <a:lnTo>
                  <a:pt x="9905" y="4146"/>
                </a:lnTo>
                <a:lnTo>
                  <a:pt x="9942" y="4219"/>
                </a:lnTo>
                <a:lnTo>
                  <a:pt x="10015" y="4292"/>
                </a:lnTo>
                <a:lnTo>
                  <a:pt x="10125" y="4292"/>
                </a:lnTo>
                <a:lnTo>
                  <a:pt x="10198" y="4329"/>
                </a:lnTo>
                <a:lnTo>
                  <a:pt x="10272" y="4292"/>
                </a:lnTo>
                <a:lnTo>
                  <a:pt x="10308" y="4219"/>
                </a:lnTo>
                <a:lnTo>
                  <a:pt x="10345" y="4146"/>
                </a:lnTo>
                <a:lnTo>
                  <a:pt x="10455" y="3559"/>
                </a:lnTo>
                <a:lnTo>
                  <a:pt x="10565" y="3008"/>
                </a:lnTo>
                <a:lnTo>
                  <a:pt x="10602" y="2862"/>
                </a:lnTo>
                <a:lnTo>
                  <a:pt x="10675" y="2752"/>
                </a:lnTo>
                <a:lnTo>
                  <a:pt x="10785" y="2642"/>
                </a:lnTo>
                <a:lnTo>
                  <a:pt x="10895" y="2568"/>
                </a:lnTo>
                <a:lnTo>
                  <a:pt x="11079" y="2568"/>
                </a:lnTo>
                <a:lnTo>
                  <a:pt x="11115" y="2642"/>
                </a:lnTo>
                <a:lnTo>
                  <a:pt x="11115" y="2752"/>
                </a:lnTo>
                <a:lnTo>
                  <a:pt x="11115" y="2862"/>
                </a:lnTo>
                <a:lnTo>
                  <a:pt x="11189" y="3449"/>
                </a:lnTo>
                <a:lnTo>
                  <a:pt x="11299" y="4036"/>
                </a:lnTo>
                <a:lnTo>
                  <a:pt x="11372" y="4256"/>
                </a:lnTo>
                <a:lnTo>
                  <a:pt x="11446" y="4512"/>
                </a:lnTo>
                <a:lnTo>
                  <a:pt x="11556" y="4732"/>
                </a:lnTo>
                <a:lnTo>
                  <a:pt x="11629" y="4806"/>
                </a:lnTo>
                <a:lnTo>
                  <a:pt x="11739" y="4843"/>
                </a:lnTo>
                <a:lnTo>
                  <a:pt x="11849" y="4843"/>
                </a:lnTo>
                <a:lnTo>
                  <a:pt x="11922" y="4806"/>
                </a:lnTo>
                <a:lnTo>
                  <a:pt x="11996" y="4769"/>
                </a:lnTo>
                <a:lnTo>
                  <a:pt x="12032" y="4696"/>
                </a:lnTo>
                <a:lnTo>
                  <a:pt x="12069" y="4586"/>
                </a:lnTo>
                <a:lnTo>
                  <a:pt x="11996" y="4476"/>
                </a:lnTo>
                <a:lnTo>
                  <a:pt x="11922" y="4402"/>
                </a:lnTo>
                <a:lnTo>
                  <a:pt x="11886" y="4256"/>
                </a:lnTo>
                <a:lnTo>
                  <a:pt x="11812" y="4072"/>
                </a:lnTo>
                <a:lnTo>
                  <a:pt x="11776" y="3779"/>
                </a:lnTo>
                <a:lnTo>
                  <a:pt x="11666" y="3339"/>
                </a:lnTo>
                <a:lnTo>
                  <a:pt x="11629" y="2862"/>
                </a:lnTo>
                <a:lnTo>
                  <a:pt x="11629" y="2532"/>
                </a:lnTo>
                <a:lnTo>
                  <a:pt x="11592" y="2385"/>
                </a:lnTo>
                <a:lnTo>
                  <a:pt x="11482" y="2275"/>
                </a:lnTo>
                <a:lnTo>
                  <a:pt x="11299" y="2128"/>
                </a:lnTo>
                <a:lnTo>
                  <a:pt x="11189" y="2091"/>
                </a:lnTo>
                <a:lnTo>
                  <a:pt x="11079" y="2055"/>
                </a:lnTo>
                <a:close/>
                <a:moveTo>
                  <a:pt x="2715" y="1138"/>
                </a:moveTo>
                <a:lnTo>
                  <a:pt x="2569" y="1174"/>
                </a:lnTo>
                <a:lnTo>
                  <a:pt x="2422" y="1284"/>
                </a:lnTo>
                <a:lnTo>
                  <a:pt x="2385" y="1358"/>
                </a:lnTo>
                <a:lnTo>
                  <a:pt x="2165" y="1284"/>
                </a:lnTo>
                <a:lnTo>
                  <a:pt x="1762" y="1284"/>
                </a:lnTo>
                <a:lnTo>
                  <a:pt x="1542" y="1358"/>
                </a:lnTo>
                <a:lnTo>
                  <a:pt x="771" y="1504"/>
                </a:lnTo>
                <a:lnTo>
                  <a:pt x="368" y="1651"/>
                </a:lnTo>
                <a:lnTo>
                  <a:pt x="184" y="1725"/>
                </a:lnTo>
                <a:lnTo>
                  <a:pt x="38" y="1835"/>
                </a:lnTo>
                <a:lnTo>
                  <a:pt x="1" y="1908"/>
                </a:lnTo>
                <a:lnTo>
                  <a:pt x="1" y="1981"/>
                </a:lnTo>
                <a:lnTo>
                  <a:pt x="38" y="2018"/>
                </a:lnTo>
                <a:lnTo>
                  <a:pt x="111" y="2055"/>
                </a:lnTo>
                <a:lnTo>
                  <a:pt x="74" y="2348"/>
                </a:lnTo>
                <a:lnTo>
                  <a:pt x="74" y="2642"/>
                </a:lnTo>
                <a:lnTo>
                  <a:pt x="74" y="3705"/>
                </a:lnTo>
                <a:lnTo>
                  <a:pt x="111" y="4843"/>
                </a:lnTo>
                <a:lnTo>
                  <a:pt x="148" y="5980"/>
                </a:lnTo>
                <a:lnTo>
                  <a:pt x="184" y="6090"/>
                </a:lnTo>
                <a:lnTo>
                  <a:pt x="294" y="6200"/>
                </a:lnTo>
                <a:lnTo>
                  <a:pt x="404" y="6236"/>
                </a:lnTo>
                <a:lnTo>
                  <a:pt x="514" y="6200"/>
                </a:lnTo>
                <a:lnTo>
                  <a:pt x="624" y="6236"/>
                </a:lnTo>
                <a:lnTo>
                  <a:pt x="845" y="6273"/>
                </a:lnTo>
                <a:lnTo>
                  <a:pt x="1028" y="6236"/>
                </a:lnTo>
                <a:lnTo>
                  <a:pt x="1395" y="6163"/>
                </a:lnTo>
                <a:lnTo>
                  <a:pt x="2385" y="5980"/>
                </a:lnTo>
                <a:lnTo>
                  <a:pt x="2605" y="5943"/>
                </a:lnTo>
                <a:lnTo>
                  <a:pt x="2752" y="5906"/>
                </a:lnTo>
                <a:lnTo>
                  <a:pt x="2899" y="5833"/>
                </a:lnTo>
                <a:lnTo>
                  <a:pt x="2972" y="5686"/>
                </a:lnTo>
                <a:lnTo>
                  <a:pt x="2972" y="5576"/>
                </a:lnTo>
                <a:lnTo>
                  <a:pt x="2935" y="5503"/>
                </a:lnTo>
                <a:lnTo>
                  <a:pt x="2825" y="5429"/>
                </a:lnTo>
                <a:lnTo>
                  <a:pt x="2679" y="5393"/>
                </a:lnTo>
                <a:lnTo>
                  <a:pt x="2532" y="5393"/>
                </a:lnTo>
                <a:lnTo>
                  <a:pt x="2385" y="5429"/>
                </a:lnTo>
                <a:lnTo>
                  <a:pt x="2055" y="5503"/>
                </a:lnTo>
                <a:lnTo>
                  <a:pt x="1762" y="5576"/>
                </a:lnTo>
                <a:lnTo>
                  <a:pt x="1028" y="5723"/>
                </a:lnTo>
                <a:lnTo>
                  <a:pt x="698" y="5796"/>
                </a:lnTo>
                <a:lnTo>
                  <a:pt x="661" y="4953"/>
                </a:lnTo>
                <a:lnTo>
                  <a:pt x="624" y="4109"/>
                </a:lnTo>
                <a:lnTo>
                  <a:pt x="845" y="4109"/>
                </a:lnTo>
                <a:lnTo>
                  <a:pt x="1028" y="4072"/>
                </a:lnTo>
                <a:lnTo>
                  <a:pt x="1431" y="3962"/>
                </a:lnTo>
                <a:lnTo>
                  <a:pt x="2459" y="3742"/>
                </a:lnTo>
                <a:lnTo>
                  <a:pt x="2495" y="3779"/>
                </a:lnTo>
                <a:lnTo>
                  <a:pt x="2605" y="3779"/>
                </a:lnTo>
                <a:lnTo>
                  <a:pt x="2679" y="3742"/>
                </a:lnTo>
                <a:lnTo>
                  <a:pt x="2752" y="3705"/>
                </a:lnTo>
                <a:lnTo>
                  <a:pt x="2789" y="3669"/>
                </a:lnTo>
                <a:lnTo>
                  <a:pt x="2862" y="3559"/>
                </a:lnTo>
                <a:lnTo>
                  <a:pt x="2899" y="3485"/>
                </a:lnTo>
                <a:lnTo>
                  <a:pt x="2899" y="3412"/>
                </a:lnTo>
                <a:lnTo>
                  <a:pt x="2862" y="3339"/>
                </a:lnTo>
                <a:lnTo>
                  <a:pt x="2825" y="3265"/>
                </a:lnTo>
                <a:lnTo>
                  <a:pt x="2715" y="3155"/>
                </a:lnTo>
                <a:lnTo>
                  <a:pt x="2532" y="3155"/>
                </a:lnTo>
                <a:lnTo>
                  <a:pt x="1431" y="3449"/>
                </a:lnTo>
                <a:lnTo>
                  <a:pt x="1028" y="3522"/>
                </a:lnTo>
                <a:lnTo>
                  <a:pt x="808" y="3595"/>
                </a:lnTo>
                <a:lnTo>
                  <a:pt x="624" y="3632"/>
                </a:lnTo>
                <a:lnTo>
                  <a:pt x="588" y="2788"/>
                </a:lnTo>
                <a:lnTo>
                  <a:pt x="588" y="2458"/>
                </a:lnTo>
                <a:lnTo>
                  <a:pt x="551" y="2091"/>
                </a:lnTo>
                <a:lnTo>
                  <a:pt x="1065" y="1981"/>
                </a:lnTo>
                <a:lnTo>
                  <a:pt x="1615" y="1835"/>
                </a:lnTo>
                <a:lnTo>
                  <a:pt x="1798" y="1798"/>
                </a:lnTo>
                <a:lnTo>
                  <a:pt x="2055" y="1798"/>
                </a:lnTo>
                <a:lnTo>
                  <a:pt x="2165" y="1871"/>
                </a:lnTo>
                <a:lnTo>
                  <a:pt x="2238" y="1908"/>
                </a:lnTo>
                <a:lnTo>
                  <a:pt x="2312" y="1945"/>
                </a:lnTo>
                <a:lnTo>
                  <a:pt x="2422" y="1945"/>
                </a:lnTo>
                <a:lnTo>
                  <a:pt x="2495" y="1908"/>
                </a:lnTo>
                <a:lnTo>
                  <a:pt x="3009" y="1651"/>
                </a:lnTo>
                <a:lnTo>
                  <a:pt x="3082" y="1615"/>
                </a:lnTo>
                <a:lnTo>
                  <a:pt x="3119" y="1578"/>
                </a:lnTo>
                <a:lnTo>
                  <a:pt x="3156" y="1431"/>
                </a:lnTo>
                <a:lnTo>
                  <a:pt x="3119" y="1284"/>
                </a:lnTo>
                <a:lnTo>
                  <a:pt x="3082" y="1248"/>
                </a:lnTo>
                <a:lnTo>
                  <a:pt x="3009" y="1174"/>
                </a:lnTo>
                <a:lnTo>
                  <a:pt x="2862" y="1138"/>
                </a:lnTo>
                <a:close/>
              </a:path>
            </a:pathLst>
          </a:custGeom>
          <a:solidFill>
            <a:srgbClr val="A4C2F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A4C2F4"/>
              </a:solidFill>
              <a:latin typeface="Arial"/>
              <a:ea typeface="Arial"/>
              <a:cs typeface="Arial"/>
              <a:sym typeface="Arial"/>
            </a:endParaRPr>
          </a:p>
        </p:txBody>
      </p:sp>
      <p:sp>
        <p:nvSpPr>
          <p:cNvPr id="993" name="Google Shape;993;p43"/>
          <p:cNvSpPr/>
          <p:nvPr/>
        </p:nvSpPr>
        <p:spPr>
          <a:xfrm>
            <a:off x="-243128" y="54210"/>
            <a:ext cx="589992" cy="414129"/>
          </a:xfrm>
          <a:custGeom>
            <a:avLst/>
            <a:gdLst/>
            <a:ahLst/>
            <a:cxnLst/>
            <a:rect l="l" t="t" r="r" b="b"/>
            <a:pathLst>
              <a:path w="20800" h="14600" extrusionOk="0">
                <a:moveTo>
                  <a:pt x="5466" y="441"/>
                </a:moveTo>
                <a:lnTo>
                  <a:pt x="5650" y="478"/>
                </a:lnTo>
                <a:lnTo>
                  <a:pt x="5577" y="478"/>
                </a:lnTo>
                <a:lnTo>
                  <a:pt x="5466" y="441"/>
                </a:lnTo>
                <a:close/>
                <a:moveTo>
                  <a:pt x="4843" y="478"/>
                </a:moveTo>
                <a:lnTo>
                  <a:pt x="4806" y="514"/>
                </a:lnTo>
                <a:lnTo>
                  <a:pt x="4586" y="551"/>
                </a:lnTo>
                <a:lnTo>
                  <a:pt x="4843" y="478"/>
                </a:lnTo>
                <a:close/>
                <a:moveTo>
                  <a:pt x="5173" y="808"/>
                </a:moveTo>
                <a:lnTo>
                  <a:pt x="5210" y="844"/>
                </a:lnTo>
                <a:lnTo>
                  <a:pt x="5246" y="918"/>
                </a:lnTo>
                <a:lnTo>
                  <a:pt x="5356" y="991"/>
                </a:lnTo>
                <a:lnTo>
                  <a:pt x="5503" y="1028"/>
                </a:lnTo>
                <a:lnTo>
                  <a:pt x="5760" y="1028"/>
                </a:lnTo>
                <a:lnTo>
                  <a:pt x="5870" y="991"/>
                </a:lnTo>
                <a:lnTo>
                  <a:pt x="5980" y="991"/>
                </a:lnTo>
                <a:lnTo>
                  <a:pt x="6017" y="1028"/>
                </a:lnTo>
                <a:lnTo>
                  <a:pt x="6053" y="1101"/>
                </a:lnTo>
                <a:lnTo>
                  <a:pt x="6163" y="1431"/>
                </a:lnTo>
                <a:lnTo>
                  <a:pt x="6163" y="1725"/>
                </a:lnTo>
                <a:lnTo>
                  <a:pt x="6127" y="2055"/>
                </a:lnTo>
                <a:lnTo>
                  <a:pt x="6053" y="2348"/>
                </a:lnTo>
                <a:lnTo>
                  <a:pt x="5980" y="2532"/>
                </a:lnTo>
                <a:lnTo>
                  <a:pt x="5907" y="2715"/>
                </a:lnTo>
                <a:lnTo>
                  <a:pt x="5650" y="3009"/>
                </a:lnTo>
                <a:lnTo>
                  <a:pt x="5393" y="3229"/>
                </a:lnTo>
                <a:lnTo>
                  <a:pt x="5063" y="3412"/>
                </a:lnTo>
                <a:lnTo>
                  <a:pt x="5063" y="3375"/>
                </a:lnTo>
                <a:lnTo>
                  <a:pt x="5063" y="3302"/>
                </a:lnTo>
                <a:lnTo>
                  <a:pt x="5026" y="3265"/>
                </a:lnTo>
                <a:lnTo>
                  <a:pt x="4953" y="3229"/>
                </a:lnTo>
                <a:lnTo>
                  <a:pt x="4880" y="3229"/>
                </a:lnTo>
                <a:lnTo>
                  <a:pt x="5063" y="2789"/>
                </a:lnTo>
                <a:lnTo>
                  <a:pt x="5063" y="2715"/>
                </a:lnTo>
                <a:lnTo>
                  <a:pt x="4990" y="2679"/>
                </a:lnTo>
                <a:lnTo>
                  <a:pt x="4953" y="2679"/>
                </a:lnTo>
                <a:lnTo>
                  <a:pt x="4880" y="2715"/>
                </a:lnTo>
                <a:lnTo>
                  <a:pt x="4549" y="3229"/>
                </a:lnTo>
                <a:lnTo>
                  <a:pt x="4329" y="3559"/>
                </a:lnTo>
                <a:lnTo>
                  <a:pt x="4109" y="3522"/>
                </a:lnTo>
                <a:lnTo>
                  <a:pt x="3853" y="3486"/>
                </a:lnTo>
                <a:lnTo>
                  <a:pt x="3706" y="3449"/>
                </a:lnTo>
                <a:lnTo>
                  <a:pt x="3999" y="3192"/>
                </a:lnTo>
                <a:lnTo>
                  <a:pt x="4586" y="2642"/>
                </a:lnTo>
                <a:lnTo>
                  <a:pt x="4586" y="2568"/>
                </a:lnTo>
                <a:lnTo>
                  <a:pt x="4586" y="2495"/>
                </a:lnTo>
                <a:lnTo>
                  <a:pt x="4513" y="2458"/>
                </a:lnTo>
                <a:lnTo>
                  <a:pt x="4439" y="2458"/>
                </a:lnTo>
                <a:lnTo>
                  <a:pt x="3486" y="3119"/>
                </a:lnTo>
                <a:lnTo>
                  <a:pt x="3302" y="3265"/>
                </a:lnTo>
                <a:lnTo>
                  <a:pt x="3229" y="3192"/>
                </a:lnTo>
                <a:lnTo>
                  <a:pt x="3266" y="3082"/>
                </a:lnTo>
                <a:lnTo>
                  <a:pt x="3302" y="3009"/>
                </a:lnTo>
                <a:lnTo>
                  <a:pt x="3266" y="2935"/>
                </a:lnTo>
                <a:lnTo>
                  <a:pt x="3229" y="2899"/>
                </a:lnTo>
                <a:lnTo>
                  <a:pt x="3339" y="2935"/>
                </a:lnTo>
                <a:lnTo>
                  <a:pt x="3669" y="2752"/>
                </a:lnTo>
                <a:lnTo>
                  <a:pt x="4733" y="2055"/>
                </a:lnTo>
                <a:lnTo>
                  <a:pt x="4770" y="1982"/>
                </a:lnTo>
                <a:lnTo>
                  <a:pt x="4770" y="1945"/>
                </a:lnTo>
                <a:lnTo>
                  <a:pt x="4733" y="1872"/>
                </a:lnTo>
                <a:lnTo>
                  <a:pt x="4660" y="1872"/>
                </a:lnTo>
                <a:lnTo>
                  <a:pt x="4329" y="1982"/>
                </a:lnTo>
                <a:lnTo>
                  <a:pt x="3816" y="2202"/>
                </a:lnTo>
                <a:lnTo>
                  <a:pt x="3302" y="2458"/>
                </a:lnTo>
                <a:lnTo>
                  <a:pt x="3082" y="2642"/>
                </a:lnTo>
                <a:lnTo>
                  <a:pt x="2935" y="2789"/>
                </a:lnTo>
                <a:lnTo>
                  <a:pt x="2899" y="2605"/>
                </a:lnTo>
                <a:lnTo>
                  <a:pt x="2899" y="2458"/>
                </a:lnTo>
                <a:lnTo>
                  <a:pt x="3082" y="2385"/>
                </a:lnTo>
                <a:lnTo>
                  <a:pt x="3266" y="2238"/>
                </a:lnTo>
                <a:lnTo>
                  <a:pt x="3632" y="2018"/>
                </a:lnTo>
                <a:lnTo>
                  <a:pt x="4109" y="1725"/>
                </a:lnTo>
                <a:lnTo>
                  <a:pt x="4586" y="1505"/>
                </a:lnTo>
                <a:lnTo>
                  <a:pt x="4660" y="1431"/>
                </a:lnTo>
                <a:lnTo>
                  <a:pt x="4660" y="1358"/>
                </a:lnTo>
                <a:lnTo>
                  <a:pt x="4586" y="1321"/>
                </a:lnTo>
                <a:lnTo>
                  <a:pt x="4513" y="1285"/>
                </a:lnTo>
                <a:lnTo>
                  <a:pt x="4256" y="1358"/>
                </a:lnTo>
                <a:lnTo>
                  <a:pt x="3963" y="1431"/>
                </a:lnTo>
                <a:lnTo>
                  <a:pt x="3706" y="1505"/>
                </a:lnTo>
                <a:lnTo>
                  <a:pt x="3449" y="1651"/>
                </a:lnTo>
                <a:lnTo>
                  <a:pt x="3156" y="1798"/>
                </a:lnTo>
                <a:lnTo>
                  <a:pt x="3302" y="1578"/>
                </a:lnTo>
                <a:lnTo>
                  <a:pt x="3486" y="1358"/>
                </a:lnTo>
                <a:lnTo>
                  <a:pt x="3779" y="1211"/>
                </a:lnTo>
                <a:lnTo>
                  <a:pt x="4109" y="1065"/>
                </a:lnTo>
                <a:lnTo>
                  <a:pt x="4733" y="844"/>
                </a:lnTo>
                <a:lnTo>
                  <a:pt x="4770" y="918"/>
                </a:lnTo>
                <a:lnTo>
                  <a:pt x="4843" y="991"/>
                </a:lnTo>
                <a:lnTo>
                  <a:pt x="4916" y="991"/>
                </a:lnTo>
                <a:lnTo>
                  <a:pt x="4990" y="1028"/>
                </a:lnTo>
                <a:lnTo>
                  <a:pt x="5063" y="991"/>
                </a:lnTo>
                <a:lnTo>
                  <a:pt x="5100" y="955"/>
                </a:lnTo>
                <a:lnTo>
                  <a:pt x="5173" y="881"/>
                </a:lnTo>
                <a:lnTo>
                  <a:pt x="5173" y="808"/>
                </a:lnTo>
                <a:close/>
                <a:moveTo>
                  <a:pt x="9648" y="3302"/>
                </a:moveTo>
                <a:lnTo>
                  <a:pt x="9905" y="3375"/>
                </a:lnTo>
                <a:lnTo>
                  <a:pt x="9905" y="3412"/>
                </a:lnTo>
                <a:lnTo>
                  <a:pt x="10125" y="3632"/>
                </a:lnTo>
                <a:lnTo>
                  <a:pt x="10308" y="3889"/>
                </a:lnTo>
                <a:lnTo>
                  <a:pt x="10162" y="4036"/>
                </a:lnTo>
                <a:lnTo>
                  <a:pt x="9978" y="4182"/>
                </a:lnTo>
                <a:lnTo>
                  <a:pt x="9795" y="4293"/>
                </a:lnTo>
                <a:lnTo>
                  <a:pt x="9612" y="4329"/>
                </a:lnTo>
                <a:lnTo>
                  <a:pt x="9501" y="4293"/>
                </a:lnTo>
                <a:lnTo>
                  <a:pt x="9428" y="4256"/>
                </a:lnTo>
                <a:lnTo>
                  <a:pt x="9501" y="4146"/>
                </a:lnTo>
                <a:lnTo>
                  <a:pt x="9501" y="4072"/>
                </a:lnTo>
                <a:lnTo>
                  <a:pt x="9465" y="3999"/>
                </a:lnTo>
                <a:lnTo>
                  <a:pt x="9391" y="3926"/>
                </a:lnTo>
                <a:lnTo>
                  <a:pt x="9245" y="3926"/>
                </a:lnTo>
                <a:lnTo>
                  <a:pt x="9465" y="3816"/>
                </a:lnTo>
                <a:lnTo>
                  <a:pt x="9501" y="3779"/>
                </a:lnTo>
                <a:lnTo>
                  <a:pt x="9538" y="3742"/>
                </a:lnTo>
                <a:lnTo>
                  <a:pt x="9538" y="3632"/>
                </a:lnTo>
                <a:lnTo>
                  <a:pt x="9465" y="3559"/>
                </a:lnTo>
                <a:lnTo>
                  <a:pt x="9391" y="3522"/>
                </a:lnTo>
                <a:lnTo>
                  <a:pt x="9355" y="3522"/>
                </a:lnTo>
                <a:lnTo>
                  <a:pt x="9061" y="3632"/>
                </a:lnTo>
                <a:lnTo>
                  <a:pt x="9208" y="3375"/>
                </a:lnTo>
                <a:lnTo>
                  <a:pt x="9281" y="3412"/>
                </a:lnTo>
                <a:lnTo>
                  <a:pt x="9355" y="3412"/>
                </a:lnTo>
                <a:lnTo>
                  <a:pt x="9501" y="3375"/>
                </a:lnTo>
                <a:lnTo>
                  <a:pt x="9648" y="3302"/>
                </a:lnTo>
                <a:close/>
                <a:moveTo>
                  <a:pt x="1505" y="4329"/>
                </a:moveTo>
                <a:lnTo>
                  <a:pt x="1615" y="4366"/>
                </a:lnTo>
                <a:lnTo>
                  <a:pt x="1725" y="4439"/>
                </a:lnTo>
                <a:lnTo>
                  <a:pt x="1872" y="4586"/>
                </a:lnTo>
                <a:lnTo>
                  <a:pt x="1908" y="4769"/>
                </a:lnTo>
                <a:lnTo>
                  <a:pt x="1945" y="4916"/>
                </a:lnTo>
                <a:lnTo>
                  <a:pt x="1908" y="5100"/>
                </a:lnTo>
                <a:lnTo>
                  <a:pt x="1872" y="5246"/>
                </a:lnTo>
                <a:lnTo>
                  <a:pt x="1762" y="5393"/>
                </a:lnTo>
                <a:lnTo>
                  <a:pt x="1615" y="5503"/>
                </a:lnTo>
                <a:lnTo>
                  <a:pt x="1468" y="5576"/>
                </a:lnTo>
                <a:lnTo>
                  <a:pt x="1432" y="5430"/>
                </a:lnTo>
                <a:lnTo>
                  <a:pt x="1432" y="5283"/>
                </a:lnTo>
                <a:lnTo>
                  <a:pt x="1432" y="5210"/>
                </a:lnTo>
                <a:lnTo>
                  <a:pt x="1395" y="5136"/>
                </a:lnTo>
                <a:lnTo>
                  <a:pt x="1395" y="5063"/>
                </a:lnTo>
                <a:lnTo>
                  <a:pt x="1321" y="4989"/>
                </a:lnTo>
                <a:lnTo>
                  <a:pt x="1285" y="4953"/>
                </a:lnTo>
                <a:lnTo>
                  <a:pt x="1175" y="4989"/>
                </a:lnTo>
                <a:lnTo>
                  <a:pt x="1028" y="5063"/>
                </a:lnTo>
                <a:lnTo>
                  <a:pt x="1138" y="4989"/>
                </a:lnTo>
                <a:lnTo>
                  <a:pt x="1321" y="4879"/>
                </a:lnTo>
                <a:lnTo>
                  <a:pt x="1468" y="4769"/>
                </a:lnTo>
                <a:lnTo>
                  <a:pt x="1542" y="4696"/>
                </a:lnTo>
                <a:lnTo>
                  <a:pt x="1505" y="4623"/>
                </a:lnTo>
                <a:lnTo>
                  <a:pt x="1468" y="4549"/>
                </a:lnTo>
                <a:lnTo>
                  <a:pt x="1395" y="4513"/>
                </a:lnTo>
                <a:lnTo>
                  <a:pt x="1432" y="4476"/>
                </a:lnTo>
                <a:lnTo>
                  <a:pt x="1468" y="4439"/>
                </a:lnTo>
                <a:lnTo>
                  <a:pt x="1468" y="4403"/>
                </a:lnTo>
                <a:lnTo>
                  <a:pt x="1432" y="4329"/>
                </a:lnTo>
                <a:close/>
                <a:moveTo>
                  <a:pt x="1138" y="5576"/>
                </a:moveTo>
                <a:lnTo>
                  <a:pt x="1138" y="5650"/>
                </a:lnTo>
                <a:lnTo>
                  <a:pt x="1028" y="5613"/>
                </a:lnTo>
                <a:lnTo>
                  <a:pt x="1138" y="5576"/>
                </a:lnTo>
                <a:close/>
                <a:moveTo>
                  <a:pt x="7887" y="5907"/>
                </a:moveTo>
                <a:lnTo>
                  <a:pt x="8218" y="5980"/>
                </a:lnTo>
                <a:lnTo>
                  <a:pt x="8291" y="6090"/>
                </a:lnTo>
                <a:lnTo>
                  <a:pt x="8401" y="6163"/>
                </a:lnTo>
                <a:lnTo>
                  <a:pt x="8511" y="6273"/>
                </a:lnTo>
                <a:lnTo>
                  <a:pt x="8621" y="6383"/>
                </a:lnTo>
                <a:lnTo>
                  <a:pt x="8694" y="6530"/>
                </a:lnTo>
                <a:lnTo>
                  <a:pt x="8768" y="6677"/>
                </a:lnTo>
                <a:lnTo>
                  <a:pt x="8805" y="6934"/>
                </a:lnTo>
                <a:lnTo>
                  <a:pt x="8768" y="7154"/>
                </a:lnTo>
                <a:lnTo>
                  <a:pt x="8658" y="7374"/>
                </a:lnTo>
                <a:lnTo>
                  <a:pt x="8548" y="7557"/>
                </a:lnTo>
                <a:lnTo>
                  <a:pt x="8438" y="7704"/>
                </a:lnTo>
                <a:lnTo>
                  <a:pt x="8291" y="7814"/>
                </a:lnTo>
                <a:lnTo>
                  <a:pt x="8144" y="7887"/>
                </a:lnTo>
                <a:lnTo>
                  <a:pt x="7998" y="7961"/>
                </a:lnTo>
                <a:lnTo>
                  <a:pt x="8071" y="7594"/>
                </a:lnTo>
                <a:lnTo>
                  <a:pt x="8071" y="7520"/>
                </a:lnTo>
                <a:lnTo>
                  <a:pt x="8034" y="7484"/>
                </a:lnTo>
                <a:lnTo>
                  <a:pt x="7961" y="7484"/>
                </a:lnTo>
                <a:lnTo>
                  <a:pt x="7924" y="7520"/>
                </a:lnTo>
                <a:lnTo>
                  <a:pt x="7741" y="7741"/>
                </a:lnTo>
                <a:lnTo>
                  <a:pt x="7557" y="7997"/>
                </a:lnTo>
                <a:lnTo>
                  <a:pt x="7264" y="7924"/>
                </a:lnTo>
                <a:lnTo>
                  <a:pt x="7484" y="7594"/>
                </a:lnTo>
                <a:lnTo>
                  <a:pt x="7741" y="7337"/>
                </a:lnTo>
                <a:lnTo>
                  <a:pt x="7741" y="7264"/>
                </a:lnTo>
                <a:lnTo>
                  <a:pt x="7741" y="7227"/>
                </a:lnTo>
                <a:lnTo>
                  <a:pt x="7631" y="7227"/>
                </a:lnTo>
                <a:lnTo>
                  <a:pt x="7447" y="7337"/>
                </a:lnTo>
                <a:lnTo>
                  <a:pt x="7264" y="7447"/>
                </a:lnTo>
                <a:lnTo>
                  <a:pt x="7080" y="7594"/>
                </a:lnTo>
                <a:lnTo>
                  <a:pt x="6934" y="7777"/>
                </a:lnTo>
                <a:lnTo>
                  <a:pt x="6860" y="7704"/>
                </a:lnTo>
                <a:lnTo>
                  <a:pt x="6714" y="7557"/>
                </a:lnTo>
                <a:lnTo>
                  <a:pt x="7227" y="7264"/>
                </a:lnTo>
                <a:lnTo>
                  <a:pt x="7741" y="6934"/>
                </a:lnTo>
                <a:lnTo>
                  <a:pt x="7741" y="6897"/>
                </a:lnTo>
                <a:lnTo>
                  <a:pt x="7704" y="6860"/>
                </a:lnTo>
                <a:lnTo>
                  <a:pt x="7411" y="6860"/>
                </a:lnTo>
                <a:lnTo>
                  <a:pt x="7080" y="6934"/>
                </a:lnTo>
                <a:lnTo>
                  <a:pt x="6787" y="7044"/>
                </a:lnTo>
                <a:lnTo>
                  <a:pt x="6530" y="7227"/>
                </a:lnTo>
                <a:lnTo>
                  <a:pt x="6494" y="7007"/>
                </a:lnTo>
                <a:lnTo>
                  <a:pt x="6494" y="6750"/>
                </a:lnTo>
                <a:lnTo>
                  <a:pt x="6604" y="6713"/>
                </a:lnTo>
                <a:lnTo>
                  <a:pt x="6970" y="6603"/>
                </a:lnTo>
                <a:lnTo>
                  <a:pt x="7117" y="6530"/>
                </a:lnTo>
                <a:lnTo>
                  <a:pt x="7301" y="6420"/>
                </a:lnTo>
                <a:lnTo>
                  <a:pt x="7337" y="6347"/>
                </a:lnTo>
                <a:lnTo>
                  <a:pt x="7337" y="6310"/>
                </a:lnTo>
                <a:lnTo>
                  <a:pt x="7301" y="6310"/>
                </a:lnTo>
                <a:lnTo>
                  <a:pt x="7007" y="6273"/>
                </a:lnTo>
                <a:lnTo>
                  <a:pt x="6750" y="6310"/>
                </a:lnTo>
                <a:lnTo>
                  <a:pt x="6750" y="6310"/>
                </a:lnTo>
                <a:lnTo>
                  <a:pt x="6860" y="6200"/>
                </a:lnTo>
                <a:lnTo>
                  <a:pt x="6970" y="6090"/>
                </a:lnTo>
                <a:lnTo>
                  <a:pt x="7117" y="6017"/>
                </a:lnTo>
                <a:lnTo>
                  <a:pt x="7264" y="5943"/>
                </a:lnTo>
                <a:lnTo>
                  <a:pt x="7557" y="5907"/>
                </a:lnTo>
                <a:close/>
                <a:moveTo>
                  <a:pt x="4953" y="1"/>
                </a:moveTo>
                <a:lnTo>
                  <a:pt x="4733" y="37"/>
                </a:lnTo>
                <a:lnTo>
                  <a:pt x="4476" y="111"/>
                </a:lnTo>
                <a:lnTo>
                  <a:pt x="4256" y="184"/>
                </a:lnTo>
                <a:lnTo>
                  <a:pt x="4036" y="294"/>
                </a:lnTo>
                <a:lnTo>
                  <a:pt x="3632" y="551"/>
                </a:lnTo>
                <a:lnTo>
                  <a:pt x="3302" y="881"/>
                </a:lnTo>
                <a:lnTo>
                  <a:pt x="2972" y="1248"/>
                </a:lnTo>
                <a:lnTo>
                  <a:pt x="2679" y="1651"/>
                </a:lnTo>
                <a:lnTo>
                  <a:pt x="2569" y="1872"/>
                </a:lnTo>
                <a:lnTo>
                  <a:pt x="2495" y="2092"/>
                </a:lnTo>
                <a:lnTo>
                  <a:pt x="2422" y="2348"/>
                </a:lnTo>
                <a:lnTo>
                  <a:pt x="2385" y="2568"/>
                </a:lnTo>
                <a:lnTo>
                  <a:pt x="2422" y="2789"/>
                </a:lnTo>
                <a:lnTo>
                  <a:pt x="2459" y="2935"/>
                </a:lnTo>
                <a:lnTo>
                  <a:pt x="2532" y="3119"/>
                </a:lnTo>
                <a:lnTo>
                  <a:pt x="2605" y="3265"/>
                </a:lnTo>
                <a:lnTo>
                  <a:pt x="2495" y="3339"/>
                </a:lnTo>
                <a:lnTo>
                  <a:pt x="2018" y="3559"/>
                </a:lnTo>
                <a:lnTo>
                  <a:pt x="1798" y="3706"/>
                </a:lnTo>
                <a:lnTo>
                  <a:pt x="1688" y="3779"/>
                </a:lnTo>
                <a:lnTo>
                  <a:pt x="1578" y="3852"/>
                </a:lnTo>
                <a:lnTo>
                  <a:pt x="1065" y="3852"/>
                </a:lnTo>
                <a:lnTo>
                  <a:pt x="881" y="3926"/>
                </a:lnTo>
                <a:lnTo>
                  <a:pt x="735" y="3999"/>
                </a:lnTo>
                <a:lnTo>
                  <a:pt x="588" y="4109"/>
                </a:lnTo>
                <a:lnTo>
                  <a:pt x="478" y="4256"/>
                </a:lnTo>
                <a:lnTo>
                  <a:pt x="368" y="4403"/>
                </a:lnTo>
                <a:lnTo>
                  <a:pt x="184" y="4623"/>
                </a:lnTo>
                <a:lnTo>
                  <a:pt x="74" y="4879"/>
                </a:lnTo>
                <a:lnTo>
                  <a:pt x="38" y="4989"/>
                </a:lnTo>
                <a:lnTo>
                  <a:pt x="1" y="5136"/>
                </a:lnTo>
                <a:lnTo>
                  <a:pt x="38" y="5283"/>
                </a:lnTo>
                <a:lnTo>
                  <a:pt x="74" y="5430"/>
                </a:lnTo>
                <a:lnTo>
                  <a:pt x="184" y="5576"/>
                </a:lnTo>
                <a:lnTo>
                  <a:pt x="258" y="5723"/>
                </a:lnTo>
                <a:lnTo>
                  <a:pt x="404" y="5833"/>
                </a:lnTo>
                <a:lnTo>
                  <a:pt x="514" y="5943"/>
                </a:lnTo>
                <a:lnTo>
                  <a:pt x="661" y="6017"/>
                </a:lnTo>
                <a:lnTo>
                  <a:pt x="845" y="6053"/>
                </a:lnTo>
                <a:lnTo>
                  <a:pt x="1175" y="6127"/>
                </a:lnTo>
                <a:lnTo>
                  <a:pt x="1358" y="6127"/>
                </a:lnTo>
                <a:lnTo>
                  <a:pt x="1505" y="6090"/>
                </a:lnTo>
                <a:lnTo>
                  <a:pt x="1688" y="6053"/>
                </a:lnTo>
                <a:lnTo>
                  <a:pt x="1835" y="5980"/>
                </a:lnTo>
                <a:lnTo>
                  <a:pt x="2055" y="5760"/>
                </a:lnTo>
                <a:lnTo>
                  <a:pt x="2275" y="5503"/>
                </a:lnTo>
                <a:lnTo>
                  <a:pt x="2385" y="5210"/>
                </a:lnTo>
                <a:lnTo>
                  <a:pt x="2422" y="5063"/>
                </a:lnTo>
                <a:lnTo>
                  <a:pt x="2422" y="4879"/>
                </a:lnTo>
                <a:lnTo>
                  <a:pt x="2385" y="4733"/>
                </a:lnTo>
                <a:lnTo>
                  <a:pt x="2349" y="4586"/>
                </a:lnTo>
                <a:lnTo>
                  <a:pt x="2275" y="4403"/>
                </a:lnTo>
                <a:lnTo>
                  <a:pt x="2202" y="4256"/>
                </a:lnTo>
                <a:lnTo>
                  <a:pt x="2092" y="4146"/>
                </a:lnTo>
                <a:lnTo>
                  <a:pt x="2055" y="4109"/>
                </a:lnTo>
                <a:lnTo>
                  <a:pt x="2165" y="4036"/>
                </a:lnTo>
                <a:lnTo>
                  <a:pt x="2495" y="3816"/>
                </a:lnTo>
                <a:lnTo>
                  <a:pt x="2679" y="3669"/>
                </a:lnTo>
                <a:lnTo>
                  <a:pt x="2862" y="3522"/>
                </a:lnTo>
                <a:lnTo>
                  <a:pt x="3119" y="3706"/>
                </a:lnTo>
                <a:lnTo>
                  <a:pt x="3156" y="3779"/>
                </a:lnTo>
                <a:lnTo>
                  <a:pt x="3229" y="3816"/>
                </a:lnTo>
                <a:lnTo>
                  <a:pt x="3339" y="3816"/>
                </a:lnTo>
                <a:lnTo>
                  <a:pt x="3706" y="3962"/>
                </a:lnTo>
                <a:lnTo>
                  <a:pt x="4109" y="4036"/>
                </a:lnTo>
                <a:lnTo>
                  <a:pt x="4513" y="4072"/>
                </a:lnTo>
                <a:lnTo>
                  <a:pt x="4880" y="3999"/>
                </a:lnTo>
                <a:lnTo>
                  <a:pt x="5246" y="3889"/>
                </a:lnTo>
                <a:lnTo>
                  <a:pt x="5283" y="3962"/>
                </a:lnTo>
                <a:lnTo>
                  <a:pt x="5320" y="4036"/>
                </a:lnTo>
                <a:lnTo>
                  <a:pt x="5540" y="4219"/>
                </a:lnTo>
                <a:lnTo>
                  <a:pt x="5723" y="4439"/>
                </a:lnTo>
                <a:lnTo>
                  <a:pt x="5980" y="4916"/>
                </a:lnTo>
                <a:lnTo>
                  <a:pt x="6200" y="5430"/>
                </a:lnTo>
                <a:lnTo>
                  <a:pt x="6347" y="5650"/>
                </a:lnTo>
                <a:lnTo>
                  <a:pt x="6530" y="5870"/>
                </a:lnTo>
                <a:lnTo>
                  <a:pt x="6347" y="6017"/>
                </a:lnTo>
                <a:lnTo>
                  <a:pt x="6237" y="6200"/>
                </a:lnTo>
                <a:lnTo>
                  <a:pt x="6127" y="6383"/>
                </a:lnTo>
                <a:lnTo>
                  <a:pt x="6053" y="6567"/>
                </a:lnTo>
                <a:lnTo>
                  <a:pt x="5797" y="6713"/>
                </a:lnTo>
                <a:lnTo>
                  <a:pt x="5723" y="6824"/>
                </a:lnTo>
                <a:lnTo>
                  <a:pt x="5723" y="6934"/>
                </a:lnTo>
                <a:lnTo>
                  <a:pt x="5760" y="7044"/>
                </a:lnTo>
                <a:lnTo>
                  <a:pt x="5833" y="7080"/>
                </a:lnTo>
                <a:lnTo>
                  <a:pt x="6017" y="7080"/>
                </a:lnTo>
                <a:lnTo>
                  <a:pt x="6053" y="7300"/>
                </a:lnTo>
                <a:lnTo>
                  <a:pt x="6127" y="7520"/>
                </a:lnTo>
                <a:lnTo>
                  <a:pt x="6127" y="7631"/>
                </a:lnTo>
                <a:lnTo>
                  <a:pt x="6127" y="7741"/>
                </a:lnTo>
                <a:lnTo>
                  <a:pt x="6200" y="7814"/>
                </a:lnTo>
                <a:lnTo>
                  <a:pt x="6310" y="7851"/>
                </a:lnTo>
                <a:lnTo>
                  <a:pt x="6347" y="7851"/>
                </a:lnTo>
                <a:lnTo>
                  <a:pt x="6494" y="8034"/>
                </a:lnTo>
                <a:lnTo>
                  <a:pt x="6640" y="8144"/>
                </a:lnTo>
                <a:lnTo>
                  <a:pt x="6787" y="8254"/>
                </a:lnTo>
                <a:lnTo>
                  <a:pt x="6860" y="8291"/>
                </a:lnTo>
                <a:lnTo>
                  <a:pt x="6934" y="8327"/>
                </a:lnTo>
                <a:lnTo>
                  <a:pt x="7191" y="8438"/>
                </a:lnTo>
                <a:lnTo>
                  <a:pt x="7447" y="8474"/>
                </a:lnTo>
                <a:lnTo>
                  <a:pt x="7741" y="8474"/>
                </a:lnTo>
                <a:lnTo>
                  <a:pt x="7998" y="8438"/>
                </a:lnTo>
                <a:lnTo>
                  <a:pt x="8254" y="8364"/>
                </a:lnTo>
                <a:lnTo>
                  <a:pt x="8511" y="8254"/>
                </a:lnTo>
                <a:lnTo>
                  <a:pt x="8731" y="8071"/>
                </a:lnTo>
                <a:lnTo>
                  <a:pt x="8915" y="7887"/>
                </a:lnTo>
                <a:lnTo>
                  <a:pt x="9098" y="7631"/>
                </a:lnTo>
                <a:lnTo>
                  <a:pt x="9245" y="7300"/>
                </a:lnTo>
                <a:lnTo>
                  <a:pt x="9281" y="7007"/>
                </a:lnTo>
                <a:lnTo>
                  <a:pt x="9318" y="6824"/>
                </a:lnTo>
                <a:lnTo>
                  <a:pt x="9281" y="6677"/>
                </a:lnTo>
                <a:lnTo>
                  <a:pt x="9208" y="6457"/>
                </a:lnTo>
                <a:lnTo>
                  <a:pt x="9135" y="6200"/>
                </a:lnTo>
                <a:lnTo>
                  <a:pt x="8951" y="5980"/>
                </a:lnTo>
                <a:lnTo>
                  <a:pt x="8878" y="5907"/>
                </a:lnTo>
                <a:lnTo>
                  <a:pt x="8768" y="5833"/>
                </a:lnTo>
                <a:lnTo>
                  <a:pt x="8805" y="5686"/>
                </a:lnTo>
                <a:lnTo>
                  <a:pt x="9025" y="5246"/>
                </a:lnTo>
                <a:lnTo>
                  <a:pt x="9208" y="4769"/>
                </a:lnTo>
                <a:lnTo>
                  <a:pt x="9428" y="4806"/>
                </a:lnTo>
                <a:lnTo>
                  <a:pt x="9648" y="4806"/>
                </a:lnTo>
                <a:lnTo>
                  <a:pt x="9832" y="4733"/>
                </a:lnTo>
                <a:lnTo>
                  <a:pt x="10052" y="4659"/>
                </a:lnTo>
                <a:lnTo>
                  <a:pt x="10235" y="4549"/>
                </a:lnTo>
                <a:lnTo>
                  <a:pt x="10419" y="4403"/>
                </a:lnTo>
                <a:lnTo>
                  <a:pt x="10712" y="4109"/>
                </a:lnTo>
                <a:lnTo>
                  <a:pt x="10785" y="3962"/>
                </a:lnTo>
                <a:lnTo>
                  <a:pt x="10785" y="3816"/>
                </a:lnTo>
                <a:lnTo>
                  <a:pt x="10639" y="3559"/>
                </a:lnTo>
                <a:lnTo>
                  <a:pt x="10492" y="3339"/>
                </a:lnTo>
                <a:lnTo>
                  <a:pt x="10345" y="3155"/>
                </a:lnTo>
                <a:lnTo>
                  <a:pt x="10125" y="2972"/>
                </a:lnTo>
                <a:lnTo>
                  <a:pt x="9905" y="2825"/>
                </a:lnTo>
                <a:lnTo>
                  <a:pt x="9795" y="2789"/>
                </a:lnTo>
                <a:lnTo>
                  <a:pt x="9685" y="2752"/>
                </a:lnTo>
                <a:lnTo>
                  <a:pt x="9501" y="2862"/>
                </a:lnTo>
                <a:lnTo>
                  <a:pt x="9391" y="2825"/>
                </a:lnTo>
                <a:lnTo>
                  <a:pt x="9318" y="2862"/>
                </a:lnTo>
                <a:lnTo>
                  <a:pt x="9025" y="3009"/>
                </a:lnTo>
                <a:lnTo>
                  <a:pt x="8768" y="3192"/>
                </a:lnTo>
                <a:lnTo>
                  <a:pt x="8658" y="3302"/>
                </a:lnTo>
                <a:lnTo>
                  <a:pt x="8548" y="3449"/>
                </a:lnTo>
                <a:lnTo>
                  <a:pt x="8474" y="3559"/>
                </a:lnTo>
                <a:lnTo>
                  <a:pt x="8438" y="3742"/>
                </a:lnTo>
                <a:lnTo>
                  <a:pt x="8438" y="3852"/>
                </a:lnTo>
                <a:lnTo>
                  <a:pt x="8438" y="3962"/>
                </a:lnTo>
                <a:lnTo>
                  <a:pt x="8474" y="4182"/>
                </a:lnTo>
                <a:lnTo>
                  <a:pt x="8621" y="4403"/>
                </a:lnTo>
                <a:lnTo>
                  <a:pt x="8768" y="4549"/>
                </a:lnTo>
                <a:lnTo>
                  <a:pt x="8878" y="4623"/>
                </a:lnTo>
                <a:lnTo>
                  <a:pt x="8694" y="4879"/>
                </a:lnTo>
                <a:lnTo>
                  <a:pt x="8548" y="5136"/>
                </a:lnTo>
                <a:lnTo>
                  <a:pt x="8291" y="5613"/>
                </a:lnTo>
                <a:lnTo>
                  <a:pt x="8144" y="5540"/>
                </a:lnTo>
                <a:lnTo>
                  <a:pt x="7961" y="5503"/>
                </a:lnTo>
                <a:lnTo>
                  <a:pt x="7777" y="5466"/>
                </a:lnTo>
                <a:lnTo>
                  <a:pt x="7411" y="5466"/>
                </a:lnTo>
                <a:lnTo>
                  <a:pt x="7227" y="5503"/>
                </a:lnTo>
                <a:lnTo>
                  <a:pt x="7044" y="5540"/>
                </a:lnTo>
                <a:lnTo>
                  <a:pt x="6860" y="5650"/>
                </a:lnTo>
                <a:lnTo>
                  <a:pt x="6750" y="5320"/>
                </a:lnTo>
                <a:lnTo>
                  <a:pt x="6604" y="5026"/>
                </a:lnTo>
                <a:lnTo>
                  <a:pt x="6273" y="4476"/>
                </a:lnTo>
                <a:lnTo>
                  <a:pt x="6163" y="4256"/>
                </a:lnTo>
                <a:lnTo>
                  <a:pt x="6053" y="4072"/>
                </a:lnTo>
                <a:lnTo>
                  <a:pt x="5870" y="3889"/>
                </a:lnTo>
                <a:lnTo>
                  <a:pt x="5687" y="3779"/>
                </a:lnTo>
                <a:lnTo>
                  <a:pt x="5723" y="3706"/>
                </a:lnTo>
                <a:lnTo>
                  <a:pt x="5723" y="3632"/>
                </a:lnTo>
                <a:lnTo>
                  <a:pt x="5907" y="3486"/>
                </a:lnTo>
                <a:lnTo>
                  <a:pt x="6053" y="3339"/>
                </a:lnTo>
                <a:lnTo>
                  <a:pt x="6200" y="3155"/>
                </a:lnTo>
                <a:lnTo>
                  <a:pt x="6347" y="2972"/>
                </a:lnTo>
                <a:lnTo>
                  <a:pt x="6457" y="2752"/>
                </a:lnTo>
                <a:lnTo>
                  <a:pt x="6530" y="2532"/>
                </a:lnTo>
                <a:lnTo>
                  <a:pt x="6604" y="2312"/>
                </a:lnTo>
                <a:lnTo>
                  <a:pt x="6677" y="2055"/>
                </a:lnTo>
                <a:lnTo>
                  <a:pt x="6677" y="1615"/>
                </a:lnTo>
                <a:lnTo>
                  <a:pt x="6677" y="1358"/>
                </a:lnTo>
                <a:lnTo>
                  <a:pt x="6640" y="1138"/>
                </a:lnTo>
                <a:lnTo>
                  <a:pt x="6567" y="881"/>
                </a:lnTo>
                <a:lnTo>
                  <a:pt x="6457" y="698"/>
                </a:lnTo>
                <a:lnTo>
                  <a:pt x="6273" y="551"/>
                </a:lnTo>
                <a:lnTo>
                  <a:pt x="6200" y="478"/>
                </a:lnTo>
                <a:lnTo>
                  <a:pt x="6090" y="478"/>
                </a:lnTo>
                <a:lnTo>
                  <a:pt x="6017" y="331"/>
                </a:lnTo>
                <a:lnTo>
                  <a:pt x="5907" y="221"/>
                </a:lnTo>
                <a:lnTo>
                  <a:pt x="5760" y="148"/>
                </a:lnTo>
                <a:lnTo>
                  <a:pt x="5613" y="74"/>
                </a:lnTo>
                <a:lnTo>
                  <a:pt x="5283" y="1"/>
                </a:lnTo>
                <a:close/>
                <a:moveTo>
                  <a:pt x="15114" y="6750"/>
                </a:moveTo>
                <a:lnTo>
                  <a:pt x="15187" y="6787"/>
                </a:lnTo>
                <a:lnTo>
                  <a:pt x="15481" y="6897"/>
                </a:lnTo>
                <a:lnTo>
                  <a:pt x="15591" y="6970"/>
                </a:lnTo>
                <a:lnTo>
                  <a:pt x="15737" y="7044"/>
                </a:lnTo>
                <a:lnTo>
                  <a:pt x="15847" y="7190"/>
                </a:lnTo>
                <a:lnTo>
                  <a:pt x="15921" y="7337"/>
                </a:lnTo>
                <a:lnTo>
                  <a:pt x="16068" y="7667"/>
                </a:lnTo>
                <a:lnTo>
                  <a:pt x="16141" y="8034"/>
                </a:lnTo>
                <a:lnTo>
                  <a:pt x="16178" y="8438"/>
                </a:lnTo>
                <a:lnTo>
                  <a:pt x="16178" y="8621"/>
                </a:lnTo>
                <a:lnTo>
                  <a:pt x="16141" y="8804"/>
                </a:lnTo>
                <a:lnTo>
                  <a:pt x="16068" y="8988"/>
                </a:lnTo>
                <a:lnTo>
                  <a:pt x="15957" y="9134"/>
                </a:lnTo>
                <a:lnTo>
                  <a:pt x="15701" y="9355"/>
                </a:lnTo>
                <a:lnTo>
                  <a:pt x="15407" y="9575"/>
                </a:lnTo>
                <a:lnTo>
                  <a:pt x="15077" y="9758"/>
                </a:lnTo>
                <a:lnTo>
                  <a:pt x="14710" y="9905"/>
                </a:lnTo>
                <a:lnTo>
                  <a:pt x="14710" y="9905"/>
                </a:lnTo>
                <a:lnTo>
                  <a:pt x="15187" y="9208"/>
                </a:lnTo>
                <a:lnTo>
                  <a:pt x="15187" y="9134"/>
                </a:lnTo>
                <a:lnTo>
                  <a:pt x="15150" y="9098"/>
                </a:lnTo>
                <a:lnTo>
                  <a:pt x="15114" y="9061"/>
                </a:lnTo>
                <a:lnTo>
                  <a:pt x="15040" y="9098"/>
                </a:lnTo>
                <a:lnTo>
                  <a:pt x="14564" y="9538"/>
                </a:lnTo>
                <a:lnTo>
                  <a:pt x="14123" y="9978"/>
                </a:lnTo>
                <a:lnTo>
                  <a:pt x="13940" y="9978"/>
                </a:lnTo>
                <a:lnTo>
                  <a:pt x="13757" y="9905"/>
                </a:lnTo>
                <a:lnTo>
                  <a:pt x="13940" y="9648"/>
                </a:lnTo>
                <a:lnTo>
                  <a:pt x="14160" y="9391"/>
                </a:lnTo>
                <a:lnTo>
                  <a:pt x="14380" y="9134"/>
                </a:lnTo>
                <a:lnTo>
                  <a:pt x="14637" y="8914"/>
                </a:lnTo>
                <a:lnTo>
                  <a:pt x="14674" y="8841"/>
                </a:lnTo>
                <a:lnTo>
                  <a:pt x="14674" y="8804"/>
                </a:lnTo>
                <a:lnTo>
                  <a:pt x="14637" y="8731"/>
                </a:lnTo>
                <a:lnTo>
                  <a:pt x="14564" y="8731"/>
                </a:lnTo>
                <a:lnTo>
                  <a:pt x="14784" y="8584"/>
                </a:lnTo>
                <a:lnTo>
                  <a:pt x="14820" y="8511"/>
                </a:lnTo>
                <a:lnTo>
                  <a:pt x="14784" y="8438"/>
                </a:lnTo>
                <a:lnTo>
                  <a:pt x="14710" y="8401"/>
                </a:lnTo>
                <a:lnTo>
                  <a:pt x="14637" y="8401"/>
                </a:lnTo>
                <a:lnTo>
                  <a:pt x="14233" y="8621"/>
                </a:lnTo>
                <a:lnTo>
                  <a:pt x="13867" y="8841"/>
                </a:lnTo>
                <a:lnTo>
                  <a:pt x="13500" y="9061"/>
                </a:lnTo>
                <a:lnTo>
                  <a:pt x="13170" y="9318"/>
                </a:lnTo>
                <a:lnTo>
                  <a:pt x="13060" y="9098"/>
                </a:lnTo>
                <a:lnTo>
                  <a:pt x="13720" y="8658"/>
                </a:lnTo>
                <a:lnTo>
                  <a:pt x="14417" y="8291"/>
                </a:lnTo>
                <a:lnTo>
                  <a:pt x="14454" y="8217"/>
                </a:lnTo>
                <a:lnTo>
                  <a:pt x="14454" y="8144"/>
                </a:lnTo>
                <a:lnTo>
                  <a:pt x="14417" y="8107"/>
                </a:lnTo>
                <a:lnTo>
                  <a:pt x="14343" y="8107"/>
                </a:lnTo>
                <a:lnTo>
                  <a:pt x="13647" y="8364"/>
                </a:lnTo>
                <a:lnTo>
                  <a:pt x="12986" y="8658"/>
                </a:lnTo>
                <a:lnTo>
                  <a:pt x="12986" y="8474"/>
                </a:lnTo>
                <a:lnTo>
                  <a:pt x="13133" y="8401"/>
                </a:lnTo>
                <a:lnTo>
                  <a:pt x="13243" y="8327"/>
                </a:lnTo>
                <a:lnTo>
                  <a:pt x="13500" y="8144"/>
                </a:lnTo>
                <a:lnTo>
                  <a:pt x="14013" y="7924"/>
                </a:lnTo>
                <a:lnTo>
                  <a:pt x="14307" y="7814"/>
                </a:lnTo>
                <a:lnTo>
                  <a:pt x="14564" y="7777"/>
                </a:lnTo>
                <a:lnTo>
                  <a:pt x="14600" y="7741"/>
                </a:lnTo>
                <a:lnTo>
                  <a:pt x="14600" y="7704"/>
                </a:lnTo>
                <a:lnTo>
                  <a:pt x="14564" y="7667"/>
                </a:lnTo>
                <a:lnTo>
                  <a:pt x="14233" y="7667"/>
                </a:lnTo>
                <a:lnTo>
                  <a:pt x="13903" y="7704"/>
                </a:lnTo>
                <a:lnTo>
                  <a:pt x="13573" y="7777"/>
                </a:lnTo>
                <a:lnTo>
                  <a:pt x="13280" y="7851"/>
                </a:lnTo>
                <a:lnTo>
                  <a:pt x="13500" y="7594"/>
                </a:lnTo>
                <a:lnTo>
                  <a:pt x="14087" y="7484"/>
                </a:lnTo>
                <a:lnTo>
                  <a:pt x="14380" y="7410"/>
                </a:lnTo>
                <a:lnTo>
                  <a:pt x="14674" y="7264"/>
                </a:lnTo>
                <a:lnTo>
                  <a:pt x="14710" y="7227"/>
                </a:lnTo>
                <a:lnTo>
                  <a:pt x="14710" y="7190"/>
                </a:lnTo>
                <a:lnTo>
                  <a:pt x="14710" y="7154"/>
                </a:lnTo>
                <a:lnTo>
                  <a:pt x="14637" y="7117"/>
                </a:lnTo>
                <a:lnTo>
                  <a:pt x="14343" y="7080"/>
                </a:lnTo>
                <a:lnTo>
                  <a:pt x="14013" y="7080"/>
                </a:lnTo>
                <a:lnTo>
                  <a:pt x="14270" y="6934"/>
                </a:lnTo>
                <a:lnTo>
                  <a:pt x="14527" y="6824"/>
                </a:lnTo>
                <a:lnTo>
                  <a:pt x="14820" y="6750"/>
                </a:lnTo>
                <a:close/>
                <a:moveTo>
                  <a:pt x="5246" y="9098"/>
                </a:moveTo>
                <a:lnTo>
                  <a:pt x="5320" y="9208"/>
                </a:lnTo>
                <a:lnTo>
                  <a:pt x="5393" y="9245"/>
                </a:lnTo>
                <a:lnTo>
                  <a:pt x="5577" y="9245"/>
                </a:lnTo>
                <a:lnTo>
                  <a:pt x="5650" y="9281"/>
                </a:lnTo>
                <a:lnTo>
                  <a:pt x="5760" y="9318"/>
                </a:lnTo>
                <a:lnTo>
                  <a:pt x="5833" y="9391"/>
                </a:lnTo>
                <a:lnTo>
                  <a:pt x="5870" y="9465"/>
                </a:lnTo>
                <a:lnTo>
                  <a:pt x="5907" y="9538"/>
                </a:lnTo>
                <a:lnTo>
                  <a:pt x="5907" y="9648"/>
                </a:lnTo>
                <a:lnTo>
                  <a:pt x="5870" y="9758"/>
                </a:lnTo>
                <a:lnTo>
                  <a:pt x="5797" y="9831"/>
                </a:lnTo>
                <a:lnTo>
                  <a:pt x="5723" y="9905"/>
                </a:lnTo>
                <a:lnTo>
                  <a:pt x="5650" y="9978"/>
                </a:lnTo>
                <a:lnTo>
                  <a:pt x="5540" y="10015"/>
                </a:lnTo>
                <a:lnTo>
                  <a:pt x="5466" y="9868"/>
                </a:lnTo>
                <a:lnTo>
                  <a:pt x="5356" y="9758"/>
                </a:lnTo>
                <a:lnTo>
                  <a:pt x="5210" y="9685"/>
                </a:lnTo>
                <a:lnTo>
                  <a:pt x="5026" y="9648"/>
                </a:lnTo>
                <a:lnTo>
                  <a:pt x="5063" y="9648"/>
                </a:lnTo>
                <a:lnTo>
                  <a:pt x="5210" y="9575"/>
                </a:lnTo>
                <a:lnTo>
                  <a:pt x="5283" y="9538"/>
                </a:lnTo>
                <a:lnTo>
                  <a:pt x="5283" y="9501"/>
                </a:lnTo>
                <a:lnTo>
                  <a:pt x="5283" y="9355"/>
                </a:lnTo>
                <a:lnTo>
                  <a:pt x="5210" y="9245"/>
                </a:lnTo>
                <a:lnTo>
                  <a:pt x="5100" y="9245"/>
                </a:lnTo>
                <a:lnTo>
                  <a:pt x="4953" y="9281"/>
                </a:lnTo>
                <a:lnTo>
                  <a:pt x="4806" y="9355"/>
                </a:lnTo>
                <a:lnTo>
                  <a:pt x="4806" y="9355"/>
                </a:lnTo>
                <a:lnTo>
                  <a:pt x="4843" y="9281"/>
                </a:lnTo>
                <a:lnTo>
                  <a:pt x="4880" y="9208"/>
                </a:lnTo>
                <a:lnTo>
                  <a:pt x="4843" y="9171"/>
                </a:lnTo>
                <a:lnTo>
                  <a:pt x="5026" y="9134"/>
                </a:lnTo>
                <a:lnTo>
                  <a:pt x="5246" y="9098"/>
                </a:lnTo>
                <a:close/>
                <a:moveTo>
                  <a:pt x="6347" y="8034"/>
                </a:moveTo>
                <a:lnTo>
                  <a:pt x="6347" y="8071"/>
                </a:lnTo>
                <a:lnTo>
                  <a:pt x="6310" y="8181"/>
                </a:lnTo>
                <a:lnTo>
                  <a:pt x="6127" y="8254"/>
                </a:lnTo>
                <a:lnTo>
                  <a:pt x="5980" y="8364"/>
                </a:lnTo>
                <a:lnTo>
                  <a:pt x="5687" y="8621"/>
                </a:lnTo>
                <a:lnTo>
                  <a:pt x="5577" y="8621"/>
                </a:lnTo>
                <a:lnTo>
                  <a:pt x="5466" y="8694"/>
                </a:lnTo>
                <a:lnTo>
                  <a:pt x="5393" y="8768"/>
                </a:lnTo>
                <a:lnTo>
                  <a:pt x="5246" y="8731"/>
                </a:lnTo>
                <a:lnTo>
                  <a:pt x="4806" y="8731"/>
                </a:lnTo>
                <a:lnTo>
                  <a:pt x="4549" y="8841"/>
                </a:lnTo>
                <a:lnTo>
                  <a:pt x="4293" y="9024"/>
                </a:lnTo>
                <a:lnTo>
                  <a:pt x="4183" y="9171"/>
                </a:lnTo>
                <a:lnTo>
                  <a:pt x="4073" y="9355"/>
                </a:lnTo>
                <a:lnTo>
                  <a:pt x="4073" y="9501"/>
                </a:lnTo>
                <a:lnTo>
                  <a:pt x="4073" y="9648"/>
                </a:lnTo>
                <a:lnTo>
                  <a:pt x="4073" y="9721"/>
                </a:lnTo>
                <a:lnTo>
                  <a:pt x="4146" y="9831"/>
                </a:lnTo>
                <a:lnTo>
                  <a:pt x="4256" y="9978"/>
                </a:lnTo>
                <a:lnTo>
                  <a:pt x="4439" y="10162"/>
                </a:lnTo>
                <a:lnTo>
                  <a:pt x="4623" y="10308"/>
                </a:lnTo>
                <a:lnTo>
                  <a:pt x="4843" y="10382"/>
                </a:lnTo>
                <a:lnTo>
                  <a:pt x="5026" y="10455"/>
                </a:lnTo>
                <a:lnTo>
                  <a:pt x="5246" y="10492"/>
                </a:lnTo>
                <a:lnTo>
                  <a:pt x="5466" y="10492"/>
                </a:lnTo>
                <a:lnTo>
                  <a:pt x="5723" y="10455"/>
                </a:lnTo>
                <a:lnTo>
                  <a:pt x="5907" y="10345"/>
                </a:lnTo>
                <a:lnTo>
                  <a:pt x="6090" y="10235"/>
                </a:lnTo>
                <a:lnTo>
                  <a:pt x="6237" y="10052"/>
                </a:lnTo>
                <a:lnTo>
                  <a:pt x="6347" y="9868"/>
                </a:lnTo>
                <a:lnTo>
                  <a:pt x="6384" y="9575"/>
                </a:lnTo>
                <a:lnTo>
                  <a:pt x="6310" y="9355"/>
                </a:lnTo>
                <a:lnTo>
                  <a:pt x="6200" y="9134"/>
                </a:lnTo>
                <a:lnTo>
                  <a:pt x="6017" y="8951"/>
                </a:lnTo>
                <a:lnTo>
                  <a:pt x="6310" y="8658"/>
                </a:lnTo>
                <a:lnTo>
                  <a:pt x="6420" y="8548"/>
                </a:lnTo>
                <a:lnTo>
                  <a:pt x="6567" y="8401"/>
                </a:lnTo>
                <a:lnTo>
                  <a:pt x="6567" y="8327"/>
                </a:lnTo>
                <a:lnTo>
                  <a:pt x="6567" y="8254"/>
                </a:lnTo>
                <a:lnTo>
                  <a:pt x="6530" y="8217"/>
                </a:lnTo>
                <a:lnTo>
                  <a:pt x="6494" y="8181"/>
                </a:lnTo>
                <a:lnTo>
                  <a:pt x="6384" y="8071"/>
                </a:lnTo>
                <a:lnTo>
                  <a:pt x="6347" y="8034"/>
                </a:lnTo>
                <a:close/>
                <a:moveTo>
                  <a:pt x="19992" y="10418"/>
                </a:moveTo>
                <a:lnTo>
                  <a:pt x="20139" y="10492"/>
                </a:lnTo>
                <a:lnTo>
                  <a:pt x="20139" y="10602"/>
                </a:lnTo>
                <a:lnTo>
                  <a:pt x="20176" y="10638"/>
                </a:lnTo>
                <a:lnTo>
                  <a:pt x="20213" y="10638"/>
                </a:lnTo>
                <a:lnTo>
                  <a:pt x="20249" y="10602"/>
                </a:lnTo>
                <a:lnTo>
                  <a:pt x="20286" y="10785"/>
                </a:lnTo>
                <a:lnTo>
                  <a:pt x="20286" y="11042"/>
                </a:lnTo>
                <a:lnTo>
                  <a:pt x="20286" y="11189"/>
                </a:lnTo>
                <a:lnTo>
                  <a:pt x="20213" y="11372"/>
                </a:lnTo>
                <a:lnTo>
                  <a:pt x="20139" y="11519"/>
                </a:lnTo>
                <a:lnTo>
                  <a:pt x="20066" y="11665"/>
                </a:lnTo>
                <a:lnTo>
                  <a:pt x="19956" y="11812"/>
                </a:lnTo>
                <a:lnTo>
                  <a:pt x="19809" y="11886"/>
                </a:lnTo>
                <a:lnTo>
                  <a:pt x="19662" y="11959"/>
                </a:lnTo>
                <a:lnTo>
                  <a:pt x="19479" y="11959"/>
                </a:lnTo>
                <a:lnTo>
                  <a:pt x="19442" y="11886"/>
                </a:lnTo>
                <a:lnTo>
                  <a:pt x="19222" y="11776"/>
                </a:lnTo>
                <a:lnTo>
                  <a:pt x="19626" y="11702"/>
                </a:lnTo>
                <a:lnTo>
                  <a:pt x="19662" y="11665"/>
                </a:lnTo>
                <a:lnTo>
                  <a:pt x="19736" y="11629"/>
                </a:lnTo>
                <a:lnTo>
                  <a:pt x="19736" y="11482"/>
                </a:lnTo>
                <a:lnTo>
                  <a:pt x="19699" y="11372"/>
                </a:lnTo>
                <a:lnTo>
                  <a:pt x="19626" y="11335"/>
                </a:lnTo>
                <a:lnTo>
                  <a:pt x="19406" y="11335"/>
                </a:lnTo>
                <a:lnTo>
                  <a:pt x="19662" y="11152"/>
                </a:lnTo>
                <a:lnTo>
                  <a:pt x="19736" y="11115"/>
                </a:lnTo>
                <a:lnTo>
                  <a:pt x="19736" y="11042"/>
                </a:lnTo>
                <a:lnTo>
                  <a:pt x="19736" y="10969"/>
                </a:lnTo>
                <a:lnTo>
                  <a:pt x="19736" y="10932"/>
                </a:lnTo>
                <a:lnTo>
                  <a:pt x="19699" y="10858"/>
                </a:lnTo>
                <a:lnTo>
                  <a:pt x="19626" y="10822"/>
                </a:lnTo>
                <a:lnTo>
                  <a:pt x="19552" y="10822"/>
                </a:lnTo>
                <a:lnTo>
                  <a:pt x="19479" y="10858"/>
                </a:lnTo>
                <a:lnTo>
                  <a:pt x="19332" y="10895"/>
                </a:lnTo>
                <a:lnTo>
                  <a:pt x="19185" y="10932"/>
                </a:lnTo>
                <a:lnTo>
                  <a:pt x="19185" y="10932"/>
                </a:lnTo>
                <a:lnTo>
                  <a:pt x="19626" y="10748"/>
                </a:lnTo>
                <a:lnTo>
                  <a:pt x="19662" y="10712"/>
                </a:lnTo>
                <a:lnTo>
                  <a:pt x="19662" y="10675"/>
                </a:lnTo>
                <a:lnTo>
                  <a:pt x="19626" y="10638"/>
                </a:lnTo>
                <a:lnTo>
                  <a:pt x="19479" y="10602"/>
                </a:lnTo>
                <a:lnTo>
                  <a:pt x="19295" y="10602"/>
                </a:lnTo>
                <a:lnTo>
                  <a:pt x="19369" y="10565"/>
                </a:lnTo>
                <a:lnTo>
                  <a:pt x="19589" y="10455"/>
                </a:lnTo>
                <a:lnTo>
                  <a:pt x="19772" y="10418"/>
                </a:lnTo>
                <a:close/>
                <a:moveTo>
                  <a:pt x="16691" y="13390"/>
                </a:moveTo>
                <a:lnTo>
                  <a:pt x="16801" y="13463"/>
                </a:lnTo>
                <a:lnTo>
                  <a:pt x="16874" y="13536"/>
                </a:lnTo>
                <a:lnTo>
                  <a:pt x="16728" y="13646"/>
                </a:lnTo>
                <a:lnTo>
                  <a:pt x="16581" y="13756"/>
                </a:lnTo>
                <a:lnTo>
                  <a:pt x="16434" y="13903"/>
                </a:lnTo>
                <a:lnTo>
                  <a:pt x="16361" y="14050"/>
                </a:lnTo>
                <a:lnTo>
                  <a:pt x="16104" y="14013"/>
                </a:lnTo>
                <a:lnTo>
                  <a:pt x="16068" y="13976"/>
                </a:lnTo>
                <a:lnTo>
                  <a:pt x="16691" y="13390"/>
                </a:lnTo>
                <a:close/>
                <a:moveTo>
                  <a:pt x="16654" y="11959"/>
                </a:moveTo>
                <a:lnTo>
                  <a:pt x="17058" y="12326"/>
                </a:lnTo>
                <a:lnTo>
                  <a:pt x="17278" y="12546"/>
                </a:lnTo>
                <a:lnTo>
                  <a:pt x="17498" y="12803"/>
                </a:lnTo>
                <a:lnTo>
                  <a:pt x="17681" y="13059"/>
                </a:lnTo>
                <a:lnTo>
                  <a:pt x="17755" y="13169"/>
                </a:lnTo>
                <a:lnTo>
                  <a:pt x="17792" y="13279"/>
                </a:lnTo>
                <a:lnTo>
                  <a:pt x="17792" y="13426"/>
                </a:lnTo>
                <a:lnTo>
                  <a:pt x="17755" y="13536"/>
                </a:lnTo>
                <a:lnTo>
                  <a:pt x="17718" y="13646"/>
                </a:lnTo>
                <a:lnTo>
                  <a:pt x="17608" y="13756"/>
                </a:lnTo>
                <a:lnTo>
                  <a:pt x="17498" y="13866"/>
                </a:lnTo>
                <a:lnTo>
                  <a:pt x="17351" y="13940"/>
                </a:lnTo>
                <a:lnTo>
                  <a:pt x="17278" y="13866"/>
                </a:lnTo>
                <a:lnTo>
                  <a:pt x="17168" y="13866"/>
                </a:lnTo>
                <a:lnTo>
                  <a:pt x="17095" y="13903"/>
                </a:lnTo>
                <a:lnTo>
                  <a:pt x="17058" y="13940"/>
                </a:lnTo>
                <a:lnTo>
                  <a:pt x="17021" y="13940"/>
                </a:lnTo>
                <a:lnTo>
                  <a:pt x="16948" y="13976"/>
                </a:lnTo>
                <a:lnTo>
                  <a:pt x="16911" y="14050"/>
                </a:lnTo>
                <a:lnTo>
                  <a:pt x="16874" y="14050"/>
                </a:lnTo>
                <a:lnTo>
                  <a:pt x="16948" y="13940"/>
                </a:lnTo>
                <a:lnTo>
                  <a:pt x="17095" y="13793"/>
                </a:lnTo>
                <a:lnTo>
                  <a:pt x="17168" y="13683"/>
                </a:lnTo>
                <a:lnTo>
                  <a:pt x="17205" y="13573"/>
                </a:lnTo>
                <a:lnTo>
                  <a:pt x="17168" y="13500"/>
                </a:lnTo>
                <a:lnTo>
                  <a:pt x="17131" y="13426"/>
                </a:lnTo>
                <a:lnTo>
                  <a:pt x="17021" y="13316"/>
                </a:lnTo>
                <a:lnTo>
                  <a:pt x="16874" y="13206"/>
                </a:lnTo>
                <a:lnTo>
                  <a:pt x="16691" y="13169"/>
                </a:lnTo>
                <a:lnTo>
                  <a:pt x="16618" y="13169"/>
                </a:lnTo>
                <a:lnTo>
                  <a:pt x="16581" y="13206"/>
                </a:lnTo>
                <a:lnTo>
                  <a:pt x="15627" y="13793"/>
                </a:lnTo>
                <a:lnTo>
                  <a:pt x="15517" y="13756"/>
                </a:lnTo>
                <a:lnTo>
                  <a:pt x="15407" y="13646"/>
                </a:lnTo>
                <a:lnTo>
                  <a:pt x="15884" y="13353"/>
                </a:lnTo>
                <a:lnTo>
                  <a:pt x="16361" y="13096"/>
                </a:lnTo>
                <a:lnTo>
                  <a:pt x="16398" y="13023"/>
                </a:lnTo>
                <a:lnTo>
                  <a:pt x="16398" y="12986"/>
                </a:lnTo>
                <a:lnTo>
                  <a:pt x="16361" y="12913"/>
                </a:lnTo>
                <a:lnTo>
                  <a:pt x="16288" y="12913"/>
                </a:lnTo>
                <a:lnTo>
                  <a:pt x="15994" y="12949"/>
                </a:lnTo>
                <a:lnTo>
                  <a:pt x="15701" y="13059"/>
                </a:lnTo>
                <a:lnTo>
                  <a:pt x="15407" y="13169"/>
                </a:lnTo>
                <a:lnTo>
                  <a:pt x="15150" y="13279"/>
                </a:lnTo>
                <a:lnTo>
                  <a:pt x="15040" y="13023"/>
                </a:lnTo>
                <a:lnTo>
                  <a:pt x="15077" y="12986"/>
                </a:lnTo>
                <a:lnTo>
                  <a:pt x="16068" y="12399"/>
                </a:lnTo>
                <a:lnTo>
                  <a:pt x="16104" y="12362"/>
                </a:lnTo>
                <a:lnTo>
                  <a:pt x="16104" y="12326"/>
                </a:lnTo>
                <a:lnTo>
                  <a:pt x="16068" y="12289"/>
                </a:lnTo>
                <a:lnTo>
                  <a:pt x="15994" y="12252"/>
                </a:lnTo>
                <a:lnTo>
                  <a:pt x="15554" y="12362"/>
                </a:lnTo>
                <a:lnTo>
                  <a:pt x="15150" y="12472"/>
                </a:lnTo>
                <a:lnTo>
                  <a:pt x="15150" y="12472"/>
                </a:lnTo>
                <a:lnTo>
                  <a:pt x="15297" y="12326"/>
                </a:lnTo>
                <a:lnTo>
                  <a:pt x="15517" y="12179"/>
                </a:lnTo>
                <a:lnTo>
                  <a:pt x="15737" y="12069"/>
                </a:lnTo>
                <a:lnTo>
                  <a:pt x="15994" y="11996"/>
                </a:lnTo>
                <a:lnTo>
                  <a:pt x="16324" y="11959"/>
                </a:lnTo>
                <a:close/>
                <a:moveTo>
                  <a:pt x="14857" y="6310"/>
                </a:moveTo>
                <a:lnTo>
                  <a:pt x="14600" y="6347"/>
                </a:lnTo>
                <a:lnTo>
                  <a:pt x="14380" y="6383"/>
                </a:lnTo>
                <a:lnTo>
                  <a:pt x="14197" y="6457"/>
                </a:lnTo>
                <a:lnTo>
                  <a:pt x="13793" y="6677"/>
                </a:lnTo>
                <a:lnTo>
                  <a:pt x="13426" y="6970"/>
                </a:lnTo>
                <a:lnTo>
                  <a:pt x="13243" y="7154"/>
                </a:lnTo>
                <a:lnTo>
                  <a:pt x="12950" y="7190"/>
                </a:lnTo>
                <a:lnTo>
                  <a:pt x="12840" y="7227"/>
                </a:lnTo>
                <a:lnTo>
                  <a:pt x="12803" y="7300"/>
                </a:lnTo>
                <a:lnTo>
                  <a:pt x="12766" y="7374"/>
                </a:lnTo>
                <a:lnTo>
                  <a:pt x="12766" y="7447"/>
                </a:lnTo>
                <a:lnTo>
                  <a:pt x="11042" y="7631"/>
                </a:lnTo>
                <a:lnTo>
                  <a:pt x="10052" y="7667"/>
                </a:lnTo>
                <a:lnTo>
                  <a:pt x="9575" y="7704"/>
                </a:lnTo>
                <a:lnTo>
                  <a:pt x="9098" y="7741"/>
                </a:lnTo>
                <a:lnTo>
                  <a:pt x="9025" y="7777"/>
                </a:lnTo>
                <a:lnTo>
                  <a:pt x="8988" y="7814"/>
                </a:lnTo>
                <a:lnTo>
                  <a:pt x="8951" y="7924"/>
                </a:lnTo>
                <a:lnTo>
                  <a:pt x="9025" y="8034"/>
                </a:lnTo>
                <a:lnTo>
                  <a:pt x="9061" y="8071"/>
                </a:lnTo>
                <a:lnTo>
                  <a:pt x="9135" y="8107"/>
                </a:lnTo>
                <a:lnTo>
                  <a:pt x="9612" y="8144"/>
                </a:lnTo>
                <a:lnTo>
                  <a:pt x="10125" y="8144"/>
                </a:lnTo>
                <a:lnTo>
                  <a:pt x="11152" y="8071"/>
                </a:lnTo>
                <a:lnTo>
                  <a:pt x="11922" y="8034"/>
                </a:lnTo>
                <a:lnTo>
                  <a:pt x="12693" y="7961"/>
                </a:lnTo>
                <a:lnTo>
                  <a:pt x="12546" y="8254"/>
                </a:lnTo>
                <a:lnTo>
                  <a:pt x="12473" y="8438"/>
                </a:lnTo>
                <a:lnTo>
                  <a:pt x="12473" y="8584"/>
                </a:lnTo>
                <a:lnTo>
                  <a:pt x="12509" y="8914"/>
                </a:lnTo>
                <a:lnTo>
                  <a:pt x="12363" y="9024"/>
                </a:lnTo>
                <a:lnTo>
                  <a:pt x="12253" y="9134"/>
                </a:lnTo>
                <a:lnTo>
                  <a:pt x="12253" y="9245"/>
                </a:lnTo>
                <a:lnTo>
                  <a:pt x="12289" y="9355"/>
                </a:lnTo>
                <a:lnTo>
                  <a:pt x="12399" y="9428"/>
                </a:lnTo>
                <a:lnTo>
                  <a:pt x="12546" y="9465"/>
                </a:lnTo>
                <a:lnTo>
                  <a:pt x="12693" y="9465"/>
                </a:lnTo>
                <a:lnTo>
                  <a:pt x="12803" y="9685"/>
                </a:lnTo>
                <a:lnTo>
                  <a:pt x="12950" y="9868"/>
                </a:lnTo>
                <a:lnTo>
                  <a:pt x="13096" y="10052"/>
                </a:lnTo>
                <a:lnTo>
                  <a:pt x="13243" y="10198"/>
                </a:lnTo>
                <a:lnTo>
                  <a:pt x="13426" y="10308"/>
                </a:lnTo>
                <a:lnTo>
                  <a:pt x="13647" y="10418"/>
                </a:lnTo>
                <a:lnTo>
                  <a:pt x="13867" y="10455"/>
                </a:lnTo>
                <a:lnTo>
                  <a:pt x="14087" y="10492"/>
                </a:lnTo>
                <a:lnTo>
                  <a:pt x="14233" y="10492"/>
                </a:lnTo>
                <a:lnTo>
                  <a:pt x="14600" y="10418"/>
                </a:lnTo>
                <a:lnTo>
                  <a:pt x="14967" y="10345"/>
                </a:lnTo>
                <a:lnTo>
                  <a:pt x="14930" y="10455"/>
                </a:lnTo>
                <a:lnTo>
                  <a:pt x="14930" y="10602"/>
                </a:lnTo>
                <a:lnTo>
                  <a:pt x="15004" y="10895"/>
                </a:lnTo>
                <a:lnTo>
                  <a:pt x="15077" y="11079"/>
                </a:lnTo>
                <a:lnTo>
                  <a:pt x="15150" y="11299"/>
                </a:lnTo>
                <a:lnTo>
                  <a:pt x="15297" y="11482"/>
                </a:lnTo>
                <a:lnTo>
                  <a:pt x="15481" y="11629"/>
                </a:lnTo>
                <a:lnTo>
                  <a:pt x="15481" y="11665"/>
                </a:lnTo>
                <a:lnTo>
                  <a:pt x="15261" y="11739"/>
                </a:lnTo>
                <a:lnTo>
                  <a:pt x="15077" y="11886"/>
                </a:lnTo>
                <a:lnTo>
                  <a:pt x="14894" y="11996"/>
                </a:lnTo>
                <a:lnTo>
                  <a:pt x="14784" y="12142"/>
                </a:lnTo>
                <a:lnTo>
                  <a:pt x="14674" y="12326"/>
                </a:lnTo>
                <a:lnTo>
                  <a:pt x="14600" y="12509"/>
                </a:lnTo>
                <a:lnTo>
                  <a:pt x="14564" y="12693"/>
                </a:lnTo>
                <a:lnTo>
                  <a:pt x="14527" y="12876"/>
                </a:lnTo>
                <a:lnTo>
                  <a:pt x="14527" y="12986"/>
                </a:lnTo>
                <a:lnTo>
                  <a:pt x="14527" y="13059"/>
                </a:lnTo>
                <a:lnTo>
                  <a:pt x="14600" y="13353"/>
                </a:lnTo>
                <a:lnTo>
                  <a:pt x="14747" y="13610"/>
                </a:lnTo>
                <a:lnTo>
                  <a:pt x="14747" y="13720"/>
                </a:lnTo>
                <a:lnTo>
                  <a:pt x="14784" y="13830"/>
                </a:lnTo>
                <a:lnTo>
                  <a:pt x="14930" y="13903"/>
                </a:lnTo>
                <a:lnTo>
                  <a:pt x="15004" y="13976"/>
                </a:lnTo>
                <a:lnTo>
                  <a:pt x="15297" y="14197"/>
                </a:lnTo>
                <a:lnTo>
                  <a:pt x="15627" y="14380"/>
                </a:lnTo>
                <a:lnTo>
                  <a:pt x="15994" y="14527"/>
                </a:lnTo>
                <a:lnTo>
                  <a:pt x="16398" y="14600"/>
                </a:lnTo>
                <a:lnTo>
                  <a:pt x="16801" y="14600"/>
                </a:lnTo>
                <a:lnTo>
                  <a:pt x="17205" y="14527"/>
                </a:lnTo>
                <a:lnTo>
                  <a:pt x="17571" y="14417"/>
                </a:lnTo>
                <a:lnTo>
                  <a:pt x="17902" y="14233"/>
                </a:lnTo>
                <a:lnTo>
                  <a:pt x="18122" y="14013"/>
                </a:lnTo>
                <a:lnTo>
                  <a:pt x="18268" y="13793"/>
                </a:lnTo>
                <a:lnTo>
                  <a:pt x="18305" y="13536"/>
                </a:lnTo>
                <a:lnTo>
                  <a:pt x="18305" y="13316"/>
                </a:lnTo>
                <a:lnTo>
                  <a:pt x="18232" y="13059"/>
                </a:lnTo>
                <a:lnTo>
                  <a:pt x="18122" y="12803"/>
                </a:lnTo>
                <a:lnTo>
                  <a:pt x="17975" y="12546"/>
                </a:lnTo>
                <a:lnTo>
                  <a:pt x="17792" y="12326"/>
                </a:lnTo>
                <a:lnTo>
                  <a:pt x="17902" y="12289"/>
                </a:lnTo>
                <a:lnTo>
                  <a:pt x="18232" y="12106"/>
                </a:lnTo>
                <a:lnTo>
                  <a:pt x="18599" y="11849"/>
                </a:lnTo>
                <a:lnTo>
                  <a:pt x="18709" y="12032"/>
                </a:lnTo>
                <a:lnTo>
                  <a:pt x="18855" y="12179"/>
                </a:lnTo>
                <a:lnTo>
                  <a:pt x="19002" y="12289"/>
                </a:lnTo>
                <a:lnTo>
                  <a:pt x="19149" y="12362"/>
                </a:lnTo>
                <a:lnTo>
                  <a:pt x="19406" y="12436"/>
                </a:lnTo>
                <a:lnTo>
                  <a:pt x="19662" y="12399"/>
                </a:lnTo>
                <a:lnTo>
                  <a:pt x="19919" y="12326"/>
                </a:lnTo>
                <a:lnTo>
                  <a:pt x="20139" y="12179"/>
                </a:lnTo>
                <a:lnTo>
                  <a:pt x="20359" y="11996"/>
                </a:lnTo>
                <a:lnTo>
                  <a:pt x="20543" y="11776"/>
                </a:lnTo>
                <a:lnTo>
                  <a:pt x="20653" y="11519"/>
                </a:lnTo>
                <a:lnTo>
                  <a:pt x="20726" y="11225"/>
                </a:lnTo>
                <a:lnTo>
                  <a:pt x="20799" y="10858"/>
                </a:lnTo>
                <a:lnTo>
                  <a:pt x="20763" y="10675"/>
                </a:lnTo>
                <a:lnTo>
                  <a:pt x="20726" y="10528"/>
                </a:lnTo>
                <a:lnTo>
                  <a:pt x="20689" y="10382"/>
                </a:lnTo>
                <a:lnTo>
                  <a:pt x="20579" y="10272"/>
                </a:lnTo>
                <a:lnTo>
                  <a:pt x="20359" y="10088"/>
                </a:lnTo>
                <a:lnTo>
                  <a:pt x="20066" y="9978"/>
                </a:lnTo>
                <a:lnTo>
                  <a:pt x="19919" y="9941"/>
                </a:lnTo>
                <a:lnTo>
                  <a:pt x="19626" y="9941"/>
                </a:lnTo>
                <a:lnTo>
                  <a:pt x="19516" y="10015"/>
                </a:lnTo>
                <a:lnTo>
                  <a:pt x="19479" y="10088"/>
                </a:lnTo>
                <a:lnTo>
                  <a:pt x="19185" y="10198"/>
                </a:lnTo>
                <a:lnTo>
                  <a:pt x="18929" y="10308"/>
                </a:lnTo>
                <a:lnTo>
                  <a:pt x="18819" y="10418"/>
                </a:lnTo>
                <a:lnTo>
                  <a:pt x="18672" y="10528"/>
                </a:lnTo>
                <a:lnTo>
                  <a:pt x="18599" y="10675"/>
                </a:lnTo>
                <a:lnTo>
                  <a:pt x="18525" y="10822"/>
                </a:lnTo>
                <a:lnTo>
                  <a:pt x="18452" y="11115"/>
                </a:lnTo>
                <a:lnTo>
                  <a:pt x="18452" y="11409"/>
                </a:lnTo>
                <a:lnTo>
                  <a:pt x="18048" y="11702"/>
                </a:lnTo>
                <a:lnTo>
                  <a:pt x="17645" y="11996"/>
                </a:lnTo>
                <a:lnTo>
                  <a:pt x="17608" y="12032"/>
                </a:lnTo>
                <a:lnTo>
                  <a:pt x="17608" y="12106"/>
                </a:lnTo>
                <a:lnTo>
                  <a:pt x="17241" y="11776"/>
                </a:lnTo>
                <a:lnTo>
                  <a:pt x="16911" y="11519"/>
                </a:lnTo>
                <a:lnTo>
                  <a:pt x="16838" y="11482"/>
                </a:lnTo>
                <a:lnTo>
                  <a:pt x="16691" y="11482"/>
                </a:lnTo>
                <a:lnTo>
                  <a:pt x="16654" y="11555"/>
                </a:lnTo>
                <a:lnTo>
                  <a:pt x="16434" y="11519"/>
                </a:lnTo>
                <a:lnTo>
                  <a:pt x="16214" y="11519"/>
                </a:lnTo>
                <a:lnTo>
                  <a:pt x="15774" y="11555"/>
                </a:lnTo>
                <a:lnTo>
                  <a:pt x="15811" y="11445"/>
                </a:lnTo>
                <a:lnTo>
                  <a:pt x="15774" y="11335"/>
                </a:lnTo>
                <a:lnTo>
                  <a:pt x="15664" y="11152"/>
                </a:lnTo>
                <a:lnTo>
                  <a:pt x="15554" y="11005"/>
                </a:lnTo>
                <a:lnTo>
                  <a:pt x="15444" y="10822"/>
                </a:lnTo>
                <a:lnTo>
                  <a:pt x="15371" y="10602"/>
                </a:lnTo>
                <a:lnTo>
                  <a:pt x="15334" y="10418"/>
                </a:lnTo>
                <a:lnTo>
                  <a:pt x="15297" y="10308"/>
                </a:lnTo>
                <a:lnTo>
                  <a:pt x="15224" y="10235"/>
                </a:lnTo>
                <a:lnTo>
                  <a:pt x="15627" y="10015"/>
                </a:lnTo>
                <a:lnTo>
                  <a:pt x="16031" y="9758"/>
                </a:lnTo>
                <a:lnTo>
                  <a:pt x="16361" y="9428"/>
                </a:lnTo>
                <a:lnTo>
                  <a:pt x="16471" y="9281"/>
                </a:lnTo>
                <a:lnTo>
                  <a:pt x="16581" y="9098"/>
                </a:lnTo>
                <a:lnTo>
                  <a:pt x="16654" y="8878"/>
                </a:lnTo>
                <a:lnTo>
                  <a:pt x="16691" y="8621"/>
                </a:lnTo>
                <a:lnTo>
                  <a:pt x="16691" y="8364"/>
                </a:lnTo>
                <a:lnTo>
                  <a:pt x="16691" y="8107"/>
                </a:lnTo>
                <a:lnTo>
                  <a:pt x="16581" y="7631"/>
                </a:lnTo>
                <a:lnTo>
                  <a:pt x="16398" y="7190"/>
                </a:lnTo>
                <a:lnTo>
                  <a:pt x="16251" y="6897"/>
                </a:lnTo>
                <a:lnTo>
                  <a:pt x="16031" y="6640"/>
                </a:lnTo>
                <a:lnTo>
                  <a:pt x="15884" y="6530"/>
                </a:lnTo>
                <a:lnTo>
                  <a:pt x="15737" y="6457"/>
                </a:lnTo>
                <a:lnTo>
                  <a:pt x="15591" y="6420"/>
                </a:lnTo>
                <a:lnTo>
                  <a:pt x="15407" y="6383"/>
                </a:lnTo>
                <a:lnTo>
                  <a:pt x="15077" y="6310"/>
                </a:lnTo>
                <a:close/>
              </a:path>
            </a:pathLst>
          </a:custGeom>
          <a:solidFill>
            <a:srgbClr val="A4C2F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A4C2F4"/>
              </a:solidFill>
              <a:latin typeface="Arial"/>
              <a:ea typeface="Arial"/>
              <a:cs typeface="Arial"/>
              <a:sym typeface="Arial"/>
            </a:endParaRPr>
          </a:p>
        </p:txBody>
      </p:sp>
      <p:sp>
        <p:nvSpPr>
          <p:cNvPr id="994" name="Google Shape;994;p43"/>
          <p:cNvSpPr/>
          <p:nvPr/>
        </p:nvSpPr>
        <p:spPr>
          <a:xfrm>
            <a:off x="7842052" y="-100873"/>
            <a:ext cx="388118" cy="408938"/>
          </a:xfrm>
          <a:custGeom>
            <a:avLst/>
            <a:gdLst/>
            <a:ahLst/>
            <a:cxnLst/>
            <a:rect l="l" t="t" r="r" b="b"/>
            <a:pathLst>
              <a:path w="13683" h="14417" extrusionOk="0">
                <a:moveTo>
                  <a:pt x="9281" y="2311"/>
                </a:moveTo>
                <a:lnTo>
                  <a:pt x="9170" y="2385"/>
                </a:lnTo>
                <a:lnTo>
                  <a:pt x="9134" y="2495"/>
                </a:lnTo>
                <a:lnTo>
                  <a:pt x="9097" y="2568"/>
                </a:lnTo>
                <a:lnTo>
                  <a:pt x="9097" y="2678"/>
                </a:lnTo>
                <a:lnTo>
                  <a:pt x="9134" y="2862"/>
                </a:lnTo>
                <a:lnTo>
                  <a:pt x="9207" y="3082"/>
                </a:lnTo>
                <a:lnTo>
                  <a:pt x="9464" y="3742"/>
                </a:lnTo>
                <a:lnTo>
                  <a:pt x="9721" y="4402"/>
                </a:lnTo>
                <a:lnTo>
                  <a:pt x="9647" y="4439"/>
                </a:lnTo>
                <a:lnTo>
                  <a:pt x="9060" y="5283"/>
                </a:lnTo>
                <a:lnTo>
                  <a:pt x="8804" y="5649"/>
                </a:lnTo>
                <a:lnTo>
                  <a:pt x="8694" y="5833"/>
                </a:lnTo>
                <a:lnTo>
                  <a:pt x="8657" y="5943"/>
                </a:lnTo>
                <a:lnTo>
                  <a:pt x="8694" y="6053"/>
                </a:lnTo>
                <a:lnTo>
                  <a:pt x="8804" y="6016"/>
                </a:lnTo>
                <a:lnTo>
                  <a:pt x="8877" y="5980"/>
                </a:lnTo>
                <a:lnTo>
                  <a:pt x="9024" y="5833"/>
                </a:lnTo>
                <a:lnTo>
                  <a:pt x="9281" y="5503"/>
                </a:lnTo>
                <a:lnTo>
                  <a:pt x="9941" y="4659"/>
                </a:lnTo>
                <a:lnTo>
                  <a:pt x="10014" y="4659"/>
                </a:lnTo>
                <a:lnTo>
                  <a:pt x="10124" y="4622"/>
                </a:lnTo>
                <a:lnTo>
                  <a:pt x="10161" y="4549"/>
                </a:lnTo>
                <a:lnTo>
                  <a:pt x="10161" y="4439"/>
                </a:lnTo>
                <a:lnTo>
                  <a:pt x="9684" y="3229"/>
                </a:lnTo>
                <a:lnTo>
                  <a:pt x="9427" y="2715"/>
                </a:lnTo>
                <a:lnTo>
                  <a:pt x="9354" y="2532"/>
                </a:lnTo>
                <a:lnTo>
                  <a:pt x="9317" y="2422"/>
                </a:lnTo>
                <a:lnTo>
                  <a:pt x="9317" y="2348"/>
                </a:lnTo>
                <a:lnTo>
                  <a:pt x="9317" y="2311"/>
                </a:lnTo>
                <a:close/>
                <a:moveTo>
                  <a:pt x="8694" y="1615"/>
                </a:moveTo>
                <a:lnTo>
                  <a:pt x="8767" y="1798"/>
                </a:lnTo>
                <a:lnTo>
                  <a:pt x="8804" y="1908"/>
                </a:lnTo>
                <a:lnTo>
                  <a:pt x="8914" y="1981"/>
                </a:lnTo>
                <a:lnTo>
                  <a:pt x="9024" y="2055"/>
                </a:lnTo>
                <a:lnTo>
                  <a:pt x="9170" y="2018"/>
                </a:lnTo>
                <a:lnTo>
                  <a:pt x="9391" y="1908"/>
                </a:lnTo>
                <a:lnTo>
                  <a:pt x="9611" y="1725"/>
                </a:lnTo>
                <a:lnTo>
                  <a:pt x="9867" y="2275"/>
                </a:lnTo>
                <a:lnTo>
                  <a:pt x="10161" y="2752"/>
                </a:lnTo>
                <a:lnTo>
                  <a:pt x="10454" y="3265"/>
                </a:lnTo>
                <a:lnTo>
                  <a:pt x="10674" y="3779"/>
                </a:lnTo>
                <a:lnTo>
                  <a:pt x="10528" y="3925"/>
                </a:lnTo>
                <a:lnTo>
                  <a:pt x="10381" y="4072"/>
                </a:lnTo>
                <a:lnTo>
                  <a:pt x="10271" y="4256"/>
                </a:lnTo>
                <a:lnTo>
                  <a:pt x="10234" y="4476"/>
                </a:lnTo>
                <a:lnTo>
                  <a:pt x="10271" y="4586"/>
                </a:lnTo>
                <a:lnTo>
                  <a:pt x="10344" y="4659"/>
                </a:lnTo>
                <a:lnTo>
                  <a:pt x="10344" y="4806"/>
                </a:lnTo>
                <a:lnTo>
                  <a:pt x="10381" y="4879"/>
                </a:lnTo>
                <a:lnTo>
                  <a:pt x="10491" y="4916"/>
                </a:lnTo>
                <a:lnTo>
                  <a:pt x="10491" y="4953"/>
                </a:lnTo>
                <a:lnTo>
                  <a:pt x="10344" y="5173"/>
                </a:lnTo>
                <a:lnTo>
                  <a:pt x="9977" y="5649"/>
                </a:lnTo>
                <a:lnTo>
                  <a:pt x="9647" y="6163"/>
                </a:lnTo>
                <a:lnTo>
                  <a:pt x="9501" y="6090"/>
                </a:lnTo>
                <a:lnTo>
                  <a:pt x="9317" y="6053"/>
                </a:lnTo>
                <a:lnTo>
                  <a:pt x="9134" y="6126"/>
                </a:lnTo>
                <a:lnTo>
                  <a:pt x="8950" y="6200"/>
                </a:lnTo>
                <a:lnTo>
                  <a:pt x="8840" y="6346"/>
                </a:lnTo>
                <a:lnTo>
                  <a:pt x="8730" y="6493"/>
                </a:lnTo>
                <a:lnTo>
                  <a:pt x="8327" y="6493"/>
                </a:lnTo>
                <a:lnTo>
                  <a:pt x="7556" y="6530"/>
                </a:lnTo>
                <a:lnTo>
                  <a:pt x="7520" y="6456"/>
                </a:lnTo>
                <a:lnTo>
                  <a:pt x="7410" y="6383"/>
                </a:lnTo>
                <a:lnTo>
                  <a:pt x="7080" y="6273"/>
                </a:lnTo>
                <a:lnTo>
                  <a:pt x="7043" y="6273"/>
                </a:lnTo>
                <a:lnTo>
                  <a:pt x="6970" y="6236"/>
                </a:lnTo>
                <a:lnTo>
                  <a:pt x="6786" y="6236"/>
                </a:lnTo>
                <a:lnTo>
                  <a:pt x="6639" y="6200"/>
                </a:lnTo>
                <a:lnTo>
                  <a:pt x="5832" y="5429"/>
                </a:lnTo>
                <a:lnTo>
                  <a:pt x="5246" y="4879"/>
                </a:lnTo>
                <a:lnTo>
                  <a:pt x="5319" y="4696"/>
                </a:lnTo>
                <a:lnTo>
                  <a:pt x="5319" y="4512"/>
                </a:lnTo>
                <a:lnTo>
                  <a:pt x="5282" y="4439"/>
                </a:lnTo>
                <a:lnTo>
                  <a:pt x="5246" y="4366"/>
                </a:lnTo>
                <a:lnTo>
                  <a:pt x="5099" y="4256"/>
                </a:lnTo>
                <a:lnTo>
                  <a:pt x="5282" y="3815"/>
                </a:lnTo>
                <a:lnTo>
                  <a:pt x="5796" y="2715"/>
                </a:lnTo>
                <a:lnTo>
                  <a:pt x="6126" y="2018"/>
                </a:lnTo>
                <a:lnTo>
                  <a:pt x="6273" y="2018"/>
                </a:lnTo>
                <a:lnTo>
                  <a:pt x="6419" y="1981"/>
                </a:lnTo>
                <a:lnTo>
                  <a:pt x="6566" y="1908"/>
                </a:lnTo>
                <a:lnTo>
                  <a:pt x="6713" y="1798"/>
                </a:lnTo>
                <a:lnTo>
                  <a:pt x="6823" y="1688"/>
                </a:lnTo>
                <a:lnTo>
                  <a:pt x="7483" y="1651"/>
                </a:lnTo>
                <a:lnTo>
                  <a:pt x="8694" y="1615"/>
                </a:lnTo>
                <a:close/>
                <a:moveTo>
                  <a:pt x="6823" y="6823"/>
                </a:moveTo>
                <a:lnTo>
                  <a:pt x="6933" y="6897"/>
                </a:lnTo>
                <a:lnTo>
                  <a:pt x="6749" y="6897"/>
                </a:lnTo>
                <a:lnTo>
                  <a:pt x="6713" y="6860"/>
                </a:lnTo>
                <a:lnTo>
                  <a:pt x="6823" y="6823"/>
                </a:lnTo>
                <a:close/>
                <a:moveTo>
                  <a:pt x="2714" y="5393"/>
                </a:moveTo>
                <a:lnTo>
                  <a:pt x="2641" y="5429"/>
                </a:lnTo>
                <a:lnTo>
                  <a:pt x="2531" y="5503"/>
                </a:lnTo>
                <a:lnTo>
                  <a:pt x="2458" y="5576"/>
                </a:lnTo>
                <a:lnTo>
                  <a:pt x="2274" y="5796"/>
                </a:lnTo>
                <a:lnTo>
                  <a:pt x="1981" y="6310"/>
                </a:lnTo>
                <a:lnTo>
                  <a:pt x="1651" y="6860"/>
                </a:lnTo>
                <a:lnTo>
                  <a:pt x="1504" y="7080"/>
                </a:lnTo>
                <a:lnTo>
                  <a:pt x="1431" y="7190"/>
                </a:lnTo>
                <a:lnTo>
                  <a:pt x="1394" y="7263"/>
                </a:lnTo>
                <a:lnTo>
                  <a:pt x="1394" y="7337"/>
                </a:lnTo>
                <a:lnTo>
                  <a:pt x="1321" y="7374"/>
                </a:lnTo>
                <a:lnTo>
                  <a:pt x="1321" y="7410"/>
                </a:lnTo>
                <a:lnTo>
                  <a:pt x="1321" y="7520"/>
                </a:lnTo>
                <a:lnTo>
                  <a:pt x="1394" y="7557"/>
                </a:lnTo>
                <a:lnTo>
                  <a:pt x="1504" y="7594"/>
                </a:lnTo>
                <a:lnTo>
                  <a:pt x="1614" y="7520"/>
                </a:lnTo>
                <a:lnTo>
                  <a:pt x="1724" y="7447"/>
                </a:lnTo>
                <a:lnTo>
                  <a:pt x="1834" y="7337"/>
                </a:lnTo>
                <a:lnTo>
                  <a:pt x="2018" y="7043"/>
                </a:lnTo>
                <a:lnTo>
                  <a:pt x="2128" y="6823"/>
                </a:lnTo>
                <a:lnTo>
                  <a:pt x="2568" y="6200"/>
                </a:lnTo>
                <a:lnTo>
                  <a:pt x="2751" y="5870"/>
                </a:lnTo>
                <a:lnTo>
                  <a:pt x="2861" y="5723"/>
                </a:lnTo>
                <a:lnTo>
                  <a:pt x="2861" y="5539"/>
                </a:lnTo>
                <a:lnTo>
                  <a:pt x="2861" y="5466"/>
                </a:lnTo>
                <a:lnTo>
                  <a:pt x="2788" y="5429"/>
                </a:lnTo>
                <a:lnTo>
                  <a:pt x="2714" y="5393"/>
                </a:lnTo>
                <a:close/>
                <a:moveTo>
                  <a:pt x="4072" y="4843"/>
                </a:moveTo>
                <a:lnTo>
                  <a:pt x="4182" y="5026"/>
                </a:lnTo>
                <a:lnTo>
                  <a:pt x="4328" y="5173"/>
                </a:lnTo>
                <a:lnTo>
                  <a:pt x="4475" y="5209"/>
                </a:lnTo>
                <a:lnTo>
                  <a:pt x="4622" y="5246"/>
                </a:lnTo>
                <a:lnTo>
                  <a:pt x="4769" y="5246"/>
                </a:lnTo>
                <a:lnTo>
                  <a:pt x="4915" y="5209"/>
                </a:lnTo>
                <a:lnTo>
                  <a:pt x="5319" y="5576"/>
                </a:lnTo>
                <a:lnTo>
                  <a:pt x="6163" y="6456"/>
                </a:lnTo>
                <a:lnTo>
                  <a:pt x="6126" y="6530"/>
                </a:lnTo>
                <a:lnTo>
                  <a:pt x="6089" y="6640"/>
                </a:lnTo>
                <a:lnTo>
                  <a:pt x="6126" y="6787"/>
                </a:lnTo>
                <a:lnTo>
                  <a:pt x="6163" y="6897"/>
                </a:lnTo>
                <a:lnTo>
                  <a:pt x="6236" y="7007"/>
                </a:lnTo>
                <a:lnTo>
                  <a:pt x="6236" y="7080"/>
                </a:lnTo>
                <a:lnTo>
                  <a:pt x="5942" y="7410"/>
                </a:lnTo>
                <a:lnTo>
                  <a:pt x="5686" y="7777"/>
                </a:lnTo>
                <a:lnTo>
                  <a:pt x="5172" y="8511"/>
                </a:lnTo>
                <a:lnTo>
                  <a:pt x="4695" y="9134"/>
                </a:lnTo>
                <a:lnTo>
                  <a:pt x="4585" y="9061"/>
                </a:lnTo>
                <a:lnTo>
                  <a:pt x="4439" y="9061"/>
                </a:lnTo>
                <a:lnTo>
                  <a:pt x="4255" y="9098"/>
                </a:lnTo>
                <a:lnTo>
                  <a:pt x="4108" y="9208"/>
                </a:lnTo>
                <a:lnTo>
                  <a:pt x="3998" y="9354"/>
                </a:lnTo>
                <a:lnTo>
                  <a:pt x="3925" y="9538"/>
                </a:lnTo>
                <a:lnTo>
                  <a:pt x="3595" y="9501"/>
                </a:lnTo>
                <a:lnTo>
                  <a:pt x="2825" y="9538"/>
                </a:lnTo>
                <a:lnTo>
                  <a:pt x="2788" y="9354"/>
                </a:lnTo>
                <a:lnTo>
                  <a:pt x="2678" y="9208"/>
                </a:lnTo>
                <a:lnTo>
                  <a:pt x="2531" y="9098"/>
                </a:lnTo>
                <a:lnTo>
                  <a:pt x="2384" y="9061"/>
                </a:lnTo>
                <a:lnTo>
                  <a:pt x="2238" y="9061"/>
                </a:lnTo>
                <a:lnTo>
                  <a:pt x="2054" y="9098"/>
                </a:lnTo>
                <a:lnTo>
                  <a:pt x="1577" y="8437"/>
                </a:lnTo>
                <a:lnTo>
                  <a:pt x="1394" y="8107"/>
                </a:lnTo>
                <a:lnTo>
                  <a:pt x="1137" y="7777"/>
                </a:lnTo>
                <a:lnTo>
                  <a:pt x="1211" y="7594"/>
                </a:lnTo>
                <a:lnTo>
                  <a:pt x="1247" y="7447"/>
                </a:lnTo>
                <a:lnTo>
                  <a:pt x="1211" y="7263"/>
                </a:lnTo>
                <a:lnTo>
                  <a:pt x="1174" y="7117"/>
                </a:lnTo>
                <a:lnTo>
                  <a:pt x="1064" y="7007"/>
                </a:lnTo>
                <a:lnTo>
                  <a:pt x="1101" y="6933"/>
                </a:lnTo>
                <a:lnTo>
                  <a:pt x="1174" y="6823"/>
                </a:lnTo>
                <a:lnTo>
                  <a:pt x="1247" y="6640"/>
                </a:lnTo>
                <a:lnTo>
                  <a:pt x="1614" y="5980"/>
                </a:lnTo>
                <a:lnTo>
                  <a:pt x="1944" y="5356"/>
                </a:lnTo>
                <a:lnTo>
                  <a:pt x="2164" y="5356"/>
                </a:lnTo>
                <a:lnTo>
                  <a:pt x="2384" y="5283"/>
                </a:lnTo>
                <a:lnTo>
                  <a:pt x="2531" y="5136"/>
                </a:lnTo>
                <a:lnTo>
                  <a:pt x="2604" y="5063"/>
                </a:lnTo>
                <a:lnTo>
                  <a:pt x="2641" y="4953"/>
                </a:lnTo>
                <a:lnTo>
                  <a:pt x="2678" y="4916"/>
                </a:lnTo>
                <a:lnTo>
                  <a:pt x="3118" y="4953"/>
                </a:lnTo>
                <a:lnTo>
                  <a:pt x="3705" y="4916"/>
                </a:lnTo>
                <a:lnTo>
                  <a:pt x="4072" y="4843"/>
                </a:lnTo>
                <a:close/>
                <a:moveTo>
                  <a:pt x="8877" y="7740"/>
                </a:moveTo>
                <a:lnTo>
                  <a:pt x="8877" y="7777"/>
                </a:lnTo>
                <a:lnTo>
                  <a:pt x="8877" y="7814"/>
                </a:lnTo>
                <a:lnTo>
                  <a:pt x="8914" y="7997"/>
                </a:lnTo>
                <a:lnTo>
                  <a:pt x="8914" y="8070"/>
                </a:lnTo>
                <a:lnTo>
                  <a:pt x="8950" y="8181"/>
                </a:lnTo>
                <a:lnTo>
                  <a:pt x="9391" y="8731"/>
                </a:lnTo>
                <a:lnTo>
                  <a:pt x="9794" y="9281"/>
                </a:lnTo>
                <a:lnTo>
                  <a:pt x="9941" y="9464"/>
                </a:lnTo>
                <a:lnTo>
                  <a:pt x="10014" y="9538"/>
                </a:lnTo>
                <a:lnTo>
                  <a:pt x="10124" y="9574"/>
                </a:lnTo>
                <a:lnTo>
                  <a:pt x="10234" y="9574"/>
                </a:lnTo>
                <a:lnTo>
                  <a:pt x="10308" y="9538"/>
                </a:lnTo>
                <a:lnTo>
                  <a:pt x="10381" y="9501"/>
                </a:lnTo>
                <a:lnTo>
                  <a:pt x="10418" y="9391"/>
                </a:lnTo>
                <a:lnTo>
                  <a:pt x="10418" y="9354"/>
                </a:lnTo>
                <a:lnTo>
                  <a:pt x="10418" y="9244"/>
                </a:lnTo>
                <a:lnTo>
                  <a:pt x="10381" y="9171"/>
                </a:lnTo>
                <a:lnTo>
                  <a:pt x="10308" y="9134"/>
                </a:lnTo>
                <a:lnTo>
                  <a:pt x="10198" y="9098"/>
                </a:lnTo>
                <a:lnTo>
                  <a:pt x="10088" y="8951"/>
                </a:lnTo>
                <a:lnTo>
                  <a:pt x="10014" y="8841"/>
                </a:lnTo>
                <a:lnTo>
                  <a:pt x="9647" y="8401"/>
                </a:lnTo>
                <a:lnTo>
                  <a:pt x="9281" y="7924"/>
                </a:lnTo>
                <a:lnTo>
                  <a:pt x="9207" y="7850"/>
                </a:lnTo>
                <a:lnTo>
                  <a:pt x="9134" y="7814"/>
                </a:lnTo>
                <a:lnTo>
                  <a:pt x="8950" y="7740"/>
                </a:lnTo>
                <a:close/>
                <a:moveTo>
                  <a:pt x="2128" y="9721"/>
                </a:moveTo>
                <a:lnTo>
                  <a:pt x="2054" y="9758"/>
                </a:lnTo>
                <a:lnTo>
                  <a:pt x="2054" y="9721"/>
                </a:lnTo>
                <a:close/>
                <a:moveTo>
                  <a:pt x="5612" y="9281"/>
                </a:moveTo>
                <a:lnTo>
                  <a:pt x="5576" y="9318"/>
                </a:lnTo>
                <a:lnTo>
                  <a:pt x="5576" y="9354"/>
                </a:lnTo>
                <a:lnTo>
                  <a:pt x="5576" y="9538"/>
                </a:lnTo>
                <a:lnTo>
                  <a:pt x="5649" y="9684"/>
                </a:lnTo>
                <a:lnTo>
                  <a:pt x="5796" y="9941"/>
                </a:lnTo>
                <a:lnTo>
                  <a:pt x="6163" y="10455"/>
                </a:lnTo>
                <a:lnTo>
                  <a:pt x="6456" y="10895"/>
                </a:lnTo>
                <a:lnTo>
                  <a:pt x="6603" y="11115"/>
                </a:lnTo>
                <a:lnTo>
                  <a:pt x="6823" y="11298"/>
                </a:lnTo>
                <a:lnTo>
                  <a:pt x="6860" y="11372"/>
                </a:lnTo>
                <a:lnTo>
                  <a:pt x="6970" y="11482"/>
                </a:lnTo>
                <a:lnTo>
                  <a:pt x="7043" y="11519"/>
                </a:lnTo>
                <a:lnTo>
                  <a:pt x="7116" y="11519"/>
                </a:lnTo>
                <a:lnTo>
                  <a:pt x="7190" y="11482"/>
                </a:lnTo>
                <a:lnTo>
                  <a:pt x="7226" y="11408"/>
                </a:lnTo>
                <a:lnTo>
                  <a:pt x="7263" y="11188"/>
                </a:lnTo>
                <a:lnTo>
                  <a:pt x="7226" y="11078"/>
                </a:lnTo>
                <a:lnTo>
                  <a:pt x="7153" y="10968"/>
                </a:lnTo>
                <a:lnTo>
                  <a:pt x="7080" y="10932"/>
                </a:lnTo>
                <a:lnTo>
                  <a:pt x="7006" y="10895"/>
                </a:lnTo>
                <a:lnTo>
                  <a:pt x="6933" y="10785"/>
                </a:lnTo>
                <a:lnTo>
                  <a:pt x="6860" y="10675"/>
                </a:lnTo>
                <a:lnTo>
                  <a:pt x="6713" y="10455"/>
                </a:lnTo>
                <a:lnTo>
                  <a:pt x="6273" y="9831"/>
                </a:lnTo>
                <a:lnTo>
                  <a:pt x="6016" y="9501"/>
                </a:lnTo>
                <a:lnTo>
                  <a:pt x="5869" y="9391"/>
                </a:lnTo>
                <a:lnTo>
                  <a:pt x="5722" y="9281"/>
                </a:lnTo>
                <a:close/>
                <a:moveTo>
                  <a:pt x="8730" y="6970"/>
                </a:moveTo>
                <a:lnTo>
                  <a:pt x="8804" y="7080"/>
                </a:lnTo>
                <a:lnTo>
                  <a:pt x="8914" y="7153"/>
                </a:lnTo>
                <a:lnTo>
                  <a:pt x="8987" y="7227"/>
                </a:lnTo>
                <a:lnTo>
                  <a:pt x="9097" y="7263"/>
                </a:lnTo>
                <a:lnTo>
                  <a:pt x="9391" y="7227"/>
                </a:lnTo>
                <a:lnTo>
                  <a:pt x="9501" y="7263"/>
                </a:lnTo>
                <a:lnTo>
                  <a:pt x="9574" y="7300"/>
                </a:lnTo>
                <a:lnTo>
                  <a:pt x="9721" y="7557"/>
                </a:lnTo>
                <a:lnTo>
                  <a:pt x="9867" y="7814"/>
                </a:lnTo>
                <a:lnTo>
                  <a:pt x="10234" y="8364"/>
                </a:lnTo>
                <a:lnTo>
                  <a:pt x="10711" y="9098"/>
                </a:lnTo>
                <a:lnTo>
                  <a:pt x="10638" y="9281"/>
                </a:lnTo>
                <a:lnTo>
                  <a:pt x="10601" y="9428"/>
                </a:lnTo>
                <a:lnTo>
                  <a:pt x="10564" y="9758"/>
                </a:lnTo>
                <a:lnTo>
                  <a:pt x="10528" y="9941"/>
                </a:lnTo>
                <a:lnTo>
                  <a:pt x="10528" y="10125"/>
                </a:lnTo>
                <a:lnTo>
                  <a:pt x="10528" y="10235"/>
                </a:lnTo>
                <a:lnTo>
                  <a:pt x="10564" y="10271"/>
                </a:lnTo>
                <a:lnTo>
                  <a:pt x="10344" y="10638"/>
                </a:lnTo>
                <a:lnTo>
                  <a:pt x="9794" y="11555"/>
                </a:lnTo>
                <a:lnTo>
                  <a:pt x="9684" y="11519"/>
                </a:lnTo>
                <a:lnTo>
                  <a:pt x="9537" y="11519"/>
                </a:lnTo>
                <a:lnTo>
                  <a:pt x="9391" y="11555"/>
                </a:lnTo>
                <a:lnTo>
                  <a:pt x="9281" y="11629"/>
                </a:lnTo>
                <a:lnTo>
                  <a:pt x="9170" y="11702"/>
                </a:lnTo>
                <a:lnTo>
                  <a:pt x="9097" y="11812"/>
                </a:lnTo>
                <a:lnTo>
                  <a:pt x="9024" y="11922"/>
                </a:lnTo>
                <a:lnTo>
                  <a:pt x="8987" y="12032"/>
                </a:lnTo>
                <a:lnTo>
                  <a:pt x="8400" y="12069"/>
                </a:lnTo>
                <a:lnTo>
                  <a:pt x="7483" y="12142"/>
                </a:lnTo>
                <a:lnTo>
                  <a:pt x="7006" y="12142"/>
                </a:lnTo>
                <a:lnTo>
                  <a:pt x="6970" y="11959"/>
                </a:lnTo>
                <a:lnTo>
                  <a:pt x="6823" y="11775"/>
                </a:lnTo>
                <a:lnTo>
                  <a:pt x="6749" y="11739"/>
                </a:lnTo>
                <a:lnTo>
                  <a:pt x="6676" y="11702"/>
                </a:lnTo>
                <a:lnTo>
                  <a:pt x="6493" y="11665"/>
                </a:lnTo>
                <a:lnTo>
                  <a:pt x="6419" y="11629"/>
                </a:lnTo>
                <a:lnTo>
                  <a:pt x="6346" y="11665"/>
                </a:lnTo>
                <a:lnTo>
                  <a:pt x="6273" y="11739"/>
                </a:lnTo>
                <a:lnTo>
                  <a:pt x="6199" y="11739"/>
                </a:lnTo>
                <a:lnTo>
                  <a:pt x="5979" y="11225"/>
                </a:lnTo>
                <a:lnTo>
                  <a:pt x="5722" y="10712"/>
                </a:lnTo>
                <a:lnTo>
                  <a:pt x="5466" y="10308"/>
                </a:lnTo>
                <a:lnTo>
                  <a:pt x="5172" y="9868"/>
                </a:lnTo>
                <a:lnTo>
                  <a:pt x="5209" y="9758"/>
                </a:lnTo>
                <a:lnTo>
                  <a:pt x="5246" y="9648"/>
                </a:lnTo>
                <a:lnTo>
                  <a:pt x="5246" y="9501"/>
                </a:lnTo>
                <a:lnTo>
                  <a:pt x="5209" y="9391"/>
                </a:lnTo>
                <a:lnTo>
                  <a:pt x="5135" y="9318"/>
                </a:lnTo>
                <a:lnTo>
                  <a:pt x="5099" y="9318"/>
                </a:lnTo>
                <a:lnTo>
                  <a:pt x="5209" y="9171"/>
                </a:lnTo>
                <a:lnTo>
                  <a:pt x="5759" y="8401"/>
                </a:lnTo>
                <a:lnTo>
                  <a:pt x="6163" y="7850"/>
                </a:lnTo>
                <a:lnTo>
                  <a:pt x="6383" y="7594"/>
                </a:lnTo>
                <a:lnTo>
                  <a:pt x="6529" y="7300"/>
                </a:lnTo>
                <a:lnTo>
                  <a:pt x="6676" y="7337"/>
                </a:lnTo>
                <a:lnTo>
                  <a:pt x="6933" y="7337"/>
                </a:lnTo>
                <a:lnTo>
                  <a:pt x="7080" y="7300"/>
                </a:lnTo>
                <a:lnTo>
                  <a:pt x="7190" y="7263"/>
                </a:lnTo>
                <a:lnTo>
                  <a:pt x="7300" y="7153"/>
                </a:lnTo>
                <a:lnTo>
                  <a:pt x="7410" y="7080"/>
                </a:lnTo>
                <a:lnTo>
                  <a:pt x="7483" y="6970"/>
                </a:lnTo>
                <a:close/>
                <a:moveTo>
                  <a:pt x="4769" y="1"/>
                </a:moveTo>
                <a:lnTo>
                  <a:pt x="4769" y="37"/>
                </a:lnTo>
                <a:lnTo>
                  <a:pt x="4805" y="184"/>
                </a:lnTo>
                <a:lnTo>
                  <a:pt x="4879" y="294"/>
                </a:lnTo>
                <a:lnTo>
                  <a:pt x="4989" y="367"/>
                </a:lnTo>
                <a:lnTo>
                  <a:pt x="5099" y="404"/>
                </a:lnTo>
                <a:lnTo>
                  <a:pt x="5172" y="551"/>
                </a:lnTo>
                <a:lnTo>
                  <a:pt x="5282" y="697"/>
                </a:lnTo>
                <a:lnTo>
                  <a:pt x="5466" y="991"/>
                </a:lnTo>
                <a:lnTo>
                  <a:pt x="5539" y="1101"/>
                </a:lnTo>
                <a:lnTo>
                  <a:pt x="5466" y="1284"/>
                </a:lnTo>
                <a:lnTo>
                  <a:pt x="5466" y="1468"/>
                </a:lnTo>
                <a:lnTo>
                  <a:pt x="5539" y="1688"/>
                </a:lnTo>
                <a:lnTo>
                  <a:pt x="5649" y="1835"/>
                </a:lnTo>
                <a:lnTo>
                  <a:pt x="5722" y="1908"/>
                </a:lnTo>
                <a:lnTo>
                  <a:pt x="5356" y="2605"/>
                </a:lnTo>
                <a:lnTo>
                  <a:pt x="4879" y="3595"/>
                </a:lnTo>
                <a:lnTo>
                  <a:pt x="4769" y="3852"/>
                </a:lnTo>
                <a:lnTo>
                  <a:pt x="4622" y="4072"/>
                </a:lnTo>
                <a:lnTo>
                  <a:pt x="4402" y="4072"/>
                </a:lnTo>
                <a:lnTo>
                  <a:pt x="4292" y="4109"/>
                </a:lnTo>
                <a:lnTo>
                  <a:pt x="4182" y="4182"/>
                </a:lnTo>
                <a:lnTo>
                  <a:pt x="4108" y="4292"/>
                </a:lnTo>
                <a:lnTo>
                  <a:pt x="4072" y="4402"/>
                </a:lnTo>
                <a:lnTo>
                  <a:pt x="3485" y="4476"/>
                </a:lnTo>
                <a:lnTo>
                  <a:pt x="3045" y="4512"/>
                </a:lnTo>
                <a:lnTo>
                  <a:pt x="2678" y="4549"/>
                </a:lnTo>
                <a:lnTo>
                  <a:pt x="2568" y="4366"/>
                </a:lnTo>
                <a:lnTo>
                  <a:pt x="2458" y="4219"/>
                </a:lnTo>
                <a:lnTo>
                  <a:pt x="2274" y="4146"/>
                </a:lnTo>
                <a:lnTo>
                  <a:pt x="2091" y="4109"/>
                </a:lnTo>
                <a:lnTo>
                  <a:pt x="1907" y="4109"/>
                </a:lnTo>
                <a:lnTo>
                  <a:pt x="1797" y="4182"/>
                </a:lnTo>
                <a:lnTo>
                  <a:pt x="1651" y="4292"/>
                </a:lnTo>
                <a:lnTo>
                  <a:pt x="1577" y="4402"/>
                </a:lnTo>
                <a:lnTo>
                  <a:pt x="1504" y="4512"/>
                </a:lnTo>
                <a:lnTo>
                  <a:pt x="1504" y="4622"/>
                </a:lnTo>
                <a:lnTo>
                  <a:pt x="1431" y="4769"/>
                </a:lnTo>
                <a:lnTo>
                  <a:pt x="1431" y="4953"/>
                </a:lnTo>
                <a:lnTo>
                  <a:pt x="1467" y="5099"/>
                </a:lnTo>
                <a:lnTo>
                  <a:pt x="1504" y="5173"/>
                </a:lnTo>
                <a:lnTo>
                  <a:pt x="1504" y="5209"/>
                </a:lnTo>
                <a:lnTo>
                  <a:pt x="1247" y="5760"/>
                </a:lnTo>
                <a:lnTo>
                  <a:pt x="880" y="6420"/>
                </a:lnTo>
                <a:lnTo>
                  <a:pt x="770" y="6640"/>
                </a:lnTo>
                <a:lnTo>
                  <a:pt x="770" y="6713"/>
                </a:lnTo>
                <a:lnTo>
                  <a:pt x="734" y="6823"/>
                </a:lnTo>
                <a:lnTo>
                  <a:pt x="734" y="6787"/>
                </a:lnTo>
                <a:lnTo>
                  <a:pt x="624" y="6787"/>
                </a:lnTo>
                <a:lnTo>
                  <a:pt x="550" y="6823"/>
                </a:lnTo>
                <a:lnTo>
                  <a:pt x="404" y="6933"/>
                </a:lnTo>
                <a:lnTo>
                  <a:pt x="330" y="6970"/>
                </a:lnTo>
                <a:lnTo>
                  <a:pt x="257" y="7007"/>
                </a:lnTo>
                <a:lnTo>
                  <a:pt x="183" y="7117"/>
                </a:lnTo>
                <a:lnTo>
                  <a:pt x="110" y="7227"/>
                </a:lnTo>
                <a:lnTo>
                  <a:pt x="110" y="7447"/>
                </a:lnTo>
                <a:lnTo>
                  <a:pt x="0" y="7777"/>
                </a:lnTo>
                <a:lnTo>
                  <a:pt x="37" y="7850"/>
                </a:lnTo>
                <a:lnTo>
                  <a:pt x="73" y="7887"/>
                </a:lnTo>
                <a:lnTo>
                  <a:pt x="110" y="7960"/>
                </a:lnTo>
                <a:lnTo>
                  <a:pt x="183" y="7960"/>
                </a:lnTo>
                <a:lnTo>
                  <a:pt x="367" y="8034"/>
                </a:lnTo>
                <a:lnTo>
                  <a:pt x="660" y="8034"/>
                </a:lnTo>
                <a:lnTo>
                  <a:pt x="660" y="7997"/>
                </a:lnTo>
                <a:lnTo>
                  <a:pt x="770" y="7997"/>
                </a:lnTo>
                <a:lnTo>
                  <a:pt x="880" y="8181"/>
                </a:lnTo>
                <a:lnTo>
                  <a:pt x="990" y="8364"/>
                </a:lnTo>
                <a:lnTo>
                  <a:pt x="1211" y="8657"/>
                </a:lnTo>
                <a:lnTo>
                  <a:pt x="1651" y="9281"/>
                </a:lnTo>
                <a:lnTo>
                  <a:pt x="1687" y="9354"/>
                </a:lnTo>
                <a:lnTo>
                  <a:pt x="1651" y="9501"/>
                </a:lnTo>
                <a:lnTo>
                  <a:pt x="1614" y="9648"/>
                </a:lnTo>
                <a:lnTo>
                  <a:pt x="1577" y="9831"/>
                </a:lnTo>
                <a:lnTo>
                  <a:pt x="1577" y="9941"/>
                </a:lnTo>
                <a:lnTo>
                  <a:pt x="1614" y="10051"/>
                </a:lnTo>
                <a:lnTo>
                  <a:pt x="1541" y="10235"/>
                </a:lnTo>
                <a:lnTo>
                  <a:pt x="1431" y="10418"/>
                </a:lnTo>
                <a:lnTo>
                  <a:pt x="1357" y="10601"/>
                </a:lnTo>
                <a:lnTo>
                  <a:pt x="1211" y="10785"/>
                </a:lnTo>
                <a:lnTo>
                  <a:pt x="1137" y="10858"/>
                </a:lnTo>
                <a:lnTo>
                  <a:pt x="1137" y="10968"/>
                </a:lnTo>
                <a:lnTo>
                  <a:pt x="1174" y="11078"/>
                </a:lnTo>
                <a:lnTo>
                  <a:pt x="1247" y="11152"/>
                </a:lnTo>
                <a:lnTo>
                  <a:pt x="1357" y="11188"/>
                </a:lnTo>
                <a:lnTo>
                  <a:pt x="1467" y="11152"/>
                </a:lnTo>
                <a:lnTo>
                  <a:pt x="1541" y="11078"/>
                </a:lnTo>
                <a:lnTo>
                  <a:pt x="1577" y="10968"/>
                </a:lnTo>
                <a:lnTo>
                  <a:pt x="1614" y="10932"/>
                </a:lnTo>
                <a:lnTo>
                  <a:pt x="1687" y="10822"/>
                </a:lnTo>
                <a:lnTo>
                  <a:pt x="1761" y="10638"/>
                </a:lnTo>
                <a:lnTo>
                  <a:pt x="1834" y="10491"/>
                </a:lnTo>
                <a:lnTo>
                  <a:pt x="1907" y="10198"/>
                </a:lnTo>
                <a:lnTo>
                  <a:pt x="2164" y="10198"/>
                </a:lnTo>
                <a:lnTo>
                  <a:pt x="2348" y="10161"/>
                </a:lnTo>
                <a:lnTo>
                  <a:pt x="2494" y="10088"/>
                </a:lnTo>
                <a:lnTo>
                  <a:pt x="2641" y="10015"/>
                </a:lnTo>
                <a:lnTo>
                  <a:pt x="2714" y="9905"/>
                </a:lnTo>
                <a:lnTo>
                  <a:pt x="3338" y="9905"/>
                </a:lnTo>
                <a:lnTo>
                  <a:pt x="3998" y="9941"/>
                </a:lnTo>
                <a:lnTo>
                  <a:pt x="4035" y="10051"/>
                </a:lnTo>
                <a:lnTo>
                  <a:pt x="4072" y="10088"/>
                </a:lnTo>
                <a:lnTo>
                  <a:pt x="4145" y="10161"/>
                </a:lnTo>
                <a:lnTo>
                  <a:pt x="4292" y="10235"/>
                </a:lnTo>
                <a:lnTo>
                  <a:pt x="4439" y="10308"/>
                </a:lnTo>
                <a:lnTo>
                  <a:pt x="4622" y="10308"/>
                </a:lnTo>
                <a:lnTo>
                  <a:pt x="4805" y="10271"/>
                </a:lnTo>
                <a:lnTo>
                  <a:pt x="4879" y="10235"/>
                </a:lnTo>
                <a:lnTo>
                  <a:pt x="5282" y="10822"/>
                </a:lnTo>
                <a:lnTo>
                  <a:pt x="5429" y="11115"/>
                </a:lnTo>
                <a:lnTo>
                  <a:pt x="5576" y="11408"/>
                </a:lnTo>
                <a:lnTo>
                  <a:pt x="5796" y="11995"/>
                </a:lnTo>
                <a:lnTo>
                  <a:pt x="5759" y="12105"/>
                </a:lnTo>
                <a:lnTo>
                  <a:pt x="5759" y="12215"/>
                </a:lnTo>
                <a:lnTo>
                  <a:pt x="5759" y="12362"/>
                </a:lnTo>
                <a:lnTo>
                  <a:pt x="5759" y="12472"/>
                </a:lnTo>
                <a:lnTo>
                  <a:pt x="5759" y="12509"/>
                </a:lnTo>
                <a:lnTo>
                  <a:pt x="5722" y="12619"/>
                </a:lnTo>
                <a:lnTo>
                  <a:pt x="5722" y="12692"/>
                </a:lnTo>
                <a:lnTo>
                  <a:pt x="5759" y="12766"/>
                </a:lnTo>
                <a:lnTo>
                  <a:pt x="5979" y="12876"/>
                </a:lnTo>
                <a:lnTo>
                  <a:pt x="5759" y="13169"/>
                </a:lnTo>
                <a:lnTo>
                  <a:pt x="5612" y="13463"/>
                </a:lnTo>
                <a:lnTo>
                  <a:pt x="5502" y="13793"/>
                </a:lnTo>
                <a:lnTo>
                  <a:pt x="5429" y="14123"/>
                </a:lnTo>
                <a:lnTo>
                  <a:pt x="5392" y="14196"/>
                </a:lnTo>
                <a:lnTo>
                  <a:pt x="5429" y="14270"/>
                </a:lnTo>
                <a:lnTo>
                  <a:pt x="5502" y="14343"/>
                </a:lnTo>
                <a:lnTo>
                  <a:pt x="5576" y="14380"/>
                </a:lnTo>
                <a:lnTo>
                  <a:pt x="5649" y="14416"/>
                </a:lnTo>
                <a:lnTo>
                  <a:pt x="5722" y="14416"/>
                </a:lnTo>
                <a:lnTo>
                  <a:pt x="5759" y="14380"/>
                </a:lnTo>
                <a:lnTo>
                  <a:pt x="5832" y="14306"/>
                </a:lnTo>
                <a:lnTo>
                  <a:pt x="5832" y="14233"/>
                </a:lnTo>
                <a:lnTo>
                  <a:pt x="5869" y="14086"/>
                </a:lnTo>
                <a:lnTo>
                  <a:pt x="5979" y="13793"/>
                </a:lnTo>
                <a:lnTo>
                  <a:pt x="6089" y="13463"/>
                </a:lnTo>
                <a:lnTo>
                  <a:pt x="6309" y="13022"/>
                </a:lnTo>
                <a:lnTo>
                  <a:pt x="6566" y="13022"/>
                </a:lnTo>
                <a:lnTo>
                  <a:pt x="6713" y="12986"/>
                </a:lnTo>
                <a:lnTo>
                  <a:pt x="6786" y="12876"/>
                </a:lnTo>
                <a:lnTo>
                  <a:pt x="6860" y="12582"/>
                </a:lnTo>
                <a:lnTo>
                  <a:pt x="7593" y="12582"/>
                </a:lnTo>
                <a:lnTo>
                  <a:pt x="8253" y="12546"/>
                </a:lnTo>
                <a:lnTo>
                  <a:pt x="8914" y="12509"/>
                </a:lnTo>
                <a:lnTo>
                  <a:pt x="8950" y="12509"/>
                </a:lnTo>
                <a:lnTo>
                  <a:pt x="8950" y="12619"/>
                </a:lnTo>
                <a:lnTo>
                  <a:pt x="9024" y="12692"/>
                </a:lnTo>
                <a:lnTo>
                  <a:pt x="9170" y="12802"/>
                </a:lnTo>
                <a:lnTo>
                  <a:pt x="9354" y="12876"/>
                </a:lnTo>
                <a:lnTo>
                  <a:pt x="9537" y="12912"/>
                </a:lnTo>
                <a:lnTo>
                  <a:pt x="9647" y="13279"/>
                </a:lnTo>
                <a:lnTo>
                  <a:pt x="9794" y="13829"/>
                </a:lnTo>
                <a:lnTo>
                  <a:pt x="9904" y="14050"/>
                </a:lnTo>
                <a:lnTo>
                  <a:pt x="9977" y="14160"/>
                </a:lnTo>
                <a:lnTo>
                  <a:pt x="10051" y="14270"/>
                </a:lnTo>
                <a:lnTo>
                  <a:pt x="10198" y="14270"/>
                </a:lnTo>
                <a:lnTo>
                  <a:pt x="10271" y="14233"/>
                </a:lnTo>
                <a:lnTo>
                  <a:pt x="10308" y="14160"/>
                </a:lnTo>
                <a:lnTo>
                  <a:pt x="10308" y="14013"/>
                </a:lnTo>
                <a:lnTo>
                  <a:pt x="10308" y="13903"/>
                </a:lnTo>
                <a:lnTo>
                  <a:pt x="10198" y="13609"/>
                </a:lnTo>
                <a:lnTo>
                  <a:pt x="9977" y="12949"/>
                </a:lnTo>
                <a:lnTo>
                  <a:pt x="9904" y="12729"/>
                </a:lnTo>
                <a:lnTo>
                  <a:pt x="9977" y="12619"/>
                </a:lnTo>
                <a:lnTo>
                  <a:pt x="10088" y="12399"/>
                </a:lnTo>
                <a:lnTo>
                  <a:pt x="10124" y="12215"/>
                </a:lnTo>
                <a:lnTo>
                  <a:pt x="10161" y="12032"/>
                </a:lnTo>
                <a:lnTo>
                  <a:pt x="10161" y="11885"/>
                </a:lnTo>
                <a:lnTo>
                  <a:pt x="10124" y="11849"/>
                </a:lnTo>
                <a:lnTo>
                  <a:pt x="10601" y="11042"/>
                </a:lnTo>
                <a:lnTo>
                  <a:pt x="11115" y="10235"/>
                </a:lnTo>
                <a:lnTo>
                  <a:pt x="11371" y="10088"/>
                </a:lnTo>
                <a:lnTo>
                  <a:pt x="11518" y="9978"/>
                </a:lnTo>
                <a:lnTo>
                  <a:pt x="11628" y="9868"/>
                </a:lnTo>
                <a:lnTo>
                  <a:pt x="11665" y="9831"/>
                </a:lnTo>
                <a:lnTo>
                  <a:pt x="11738" y="9758"/>
                </a:lnTo>
                <a:lnTo>
                  <a:pt x="11812" y="9611"/>
                </a:lnTo>
                <a:lnTo>
                  <a:pt x="11885" y="9464"/>
                </a:lnTo>
                <a:lnTo>
                  <a:pt x="12068" y="9501"/>
                </a:lnTo>
                <a:lnTo>
                  <a:pt x="12288" y="9501"/>
                </a:lnTo>
                <a:lnTo>
                  <a:pt x="12875" y="9538"/>
                </a:lnTo>
                <a:lnTo>
                  <a:pt x="13426" y="9501"/>
                </a:lnTo>
                <a:lnTo>
                  <a:pt x="13499" y="9501"/>
                </a:lnTo>
                <a:lnTo>
                  <a:pt x="13572" y="9464"/>
                </a:lnTo>
                <a:lnTo>
                  <a:pt x="13646" y="9391"/>
                </a:lnTo>
                <a:lnTo>
                  <a:pt x="13646" y="9318"/>
                </a:lnTo>
                <a:lnTo>
                  <a:pt x="13682" y="9244"/>
                </a:lnTo>
                <a:lnTo>
                  <a:pt x="13646" y="9171"/>
                </a:lnTo>
                <a:lnTo>
                  <a:pt x="13609" y="9098"/>
                </a:lnTo>
                <a:lnTo>
                  <a:pt x="13536" y="9024"/>
                </a:lnTo>
                <a:lnTo>
                  <a:pt x="13426" y="9024"/>
                </a:lnTo>
                <a:lnTo>
                  <a:pt x="13059" y="8988"/>
                </a:lnTo>
                <a:lnTo>
                  <a:pt x="12655" y="8988"/>
                </a:lnTo>
                <a:lnTo>
                  <a:pt x="11885" y="9024"/>
                </a:lnTo>
                <a:lnTo>
                  <a:pt x="11812" y="8951"/>
                </a:lnTo>
                <a:lnTo>
                  <a:pt x="11738" y="8877"/>
                </a:lnTo>
                <a:lnTo>
                  <a:pt x="11518" y="8767"/>
                </a:lnTo>
                <a:lnTo>
                  <a:pt x="11445" y="8767"/>
                </a:lnTo>
                <a:lnTo>
                  <a:pt x="11335" y="8804"/>
                </a:lnTo>
                <a:lnTo>
                  <a:pt x="11225" y="8767"/>
                </a:lnTo>
                <a:lnTo>
                  <a:pt x="11078" y="8804"/>
                </a:lnTo>
                <a:lnTo>
                  <a:pt x="10638" y="8107"/>
                </a:lnTo>
                <a:lnTo>
                  <a:pt x="10271" y="7594"/>
                </a:lnTo>
                <a:lnTo>
                  <a:pt x="10088" y="7300"/>
                </a:lnTo>
                <a:lnTo>
                  <a:pt x="9904" y="7080"/>
                </a:lnTo>
                <a:lnTo>
                  <a:pt x="9977" y="6970"/>
                </a:lnTo>
                <a:lnTo>
                  <a:pt x="10051" y="6823"/>
                </a:lnTo>
                <a:lnTo>
                  <a:pt x="10088" y="6713"/>
                </a:lnTo>
                <a:lnTo>
                  <a:pt x="10124" y="6567"/>
                </a:lnTo>
                <a:lnTo>
                  <a:pt x="10088" y="6493"/>
                </a:lnTo>
                <a:lnTo>
                  <a:pt x="10051" y="6456"/>
                </a:lnTo>
                <a:lnTo>
                  <a:pt x="9941" y="6456"/>
                </a:lnTo>
                <a:lnTo>
                  <a:pt x="10124" y="6236"/>
                </a:lnTo>
                <a:lnTo>
                  <a:pt x="10308" y="5980"/>
                </a:lnTo>
                <a:lnTo>
                  <a:pt x="10638" y="5503"/>
                </a:lnTo>
                <a:lnTo>
                  <a:pt x="11005" y="4953"/>
                </a:lnTo>
                <a:lnTo>
                  <a:pt x="11078" y="4953"/>
                </a:lnTo>
                <a:lnTo>
                  <a:pt x="11151" y="4916"/>
                </a:lnTo>
                <a:lnTo>
                  <a:pt x="11225" y="4843"/>
                </a:lnTo>
                <a:lnTo>
                  <a:pt x="11298" y="4769"/>
                </a:lnTo>
                <a:lnTo>
                  <a:pt x="11518" y="4586"/>
                </a:lnTo>
                <a:lnTo>
                  <a:pt x="11591" y="4476"/>
                </a:lnTo>
                <a:lnTo>
                  <a:pt x="11665" y="4366"/>
                </a:lnTo>
                <a:lnTo>
                  <a:pt x="11702" y="4256"/>
                </a:lnTo>
                <a:lnTo>
                  <a:pt x="11702" y="4146"/>
                </a:lnTo>
                <a:lnTo>
                  <a:pt x="11665" y="3999"/>
                </a:lnTo>
                <a:lnTo>
                  <a:pt x="11591" y="3889"/>
                </a:lnTo>
                <a:lnTo>
                  <a:pt x="11518" y="3779"/>
                </a:lnTo>
                <a:lnTo>
                  <a:pt x="11408" y="3742"/>
                </a:lnTo>
                <a:lnTo>
                  <a:pt x="11298" y="3705"/>
                </a:lnTo>
                <a:lnTo>
                  <a:pt x="11151" y="3669"/>
                </a:lnTo>
                <a:lnTo>
                  <a:pt x="10931" y="3192"/>
                </a:lnTo>
                <a:lnTo>
                  <a:pt x="10674" y="2752"/>
                </a:lnTo>
                <a:lnTo>
                  <a:pt x="10344" y="2091"/>
                </a:lnTo>
                <a:lnTo>
                  <a:pt x="10124" y="1725"/>
                </a:lnTo>
                <a:lnTo>
                  <a:pt x="9904" y="1431"/>
                </a:lnTo>
                <a:lnTo>
                  <a:pt x="9941" y="1284"/>
                </a:lnTo>
                <a:lnTo>
                  <a:pt x="9941" y="1211"/>
                </a:lnTo>
                <a:lnTo>
                  <a:pt x="9977" y="1064"/>
                </a:lnTo>
                <a:lnTo>
                  <a:pt x="9941" y="954"/>
                </a:lnTo>
                <a:lnTo>
                  <a:pt x="9904" y="844"/>
                </a:lnTo>
                <a:lnTo>
                  <a:pt x="9831" y="697"/>
                </a:lnTo>
                <a:lnTo>
                  <a:pt x="9721" y="587"/>
                </a:lnTo>
                <a:lnTo>
                  <a:pt x="9574" y="514"/>
                </a:lnTo>
                <a:lnTo>
                  <a:pt x="9427" y="477"/>
                </a:lnTo>
                <a:lnTo>
                  <a:pt x="9244" y="514"/>
                </a:lnTo>
                <a:lnTo>
                  <a:pt x="9097" y="551"/>
                </a:lnTo>
                <a:lnTo>
                  <a:pt x="8987" y="661"/>
                </a:lnTo>
                <a:lnTo>
                  <a:pt x="8914" y="808"/>
                </a:lnTo>
                <a:lnTo>
                  <a:pt x="8877" y="954"/>
                </a:lnTo>
                <a:lnTo>
                  <a:pt x="8840" y="1028"/>
                </a:lnTo>
                <a:lnTo>
                  <a:pt x="7887" y="1101"/>
                </a:lnTo>
                <a:lnTo>
                  <a:pt x="7080" y="1174"/>
                </a:lnTo>
                <a:lnTo>
                  <a:pt x="6933" y="1174"/>
                </a:lnTo>
                <a:lnTo>
                  <a:pt x="6860" y="1064"/>
                </a:lnTo>
                <a:lnTo>
                  <a:pt x="6749" y="918"/>
                </a:lnTo>
                <a:lnTo>
                  <a:pt x="6713" y="881"/>
                </a:lnTo>
                <a:lnTo>
                  <a:pt x="6639" y="808"/>
                </a:lnTo>
                <a:lnTo>
                  <a:pt x="6529" y="771"/>
                </a:lnTo>
                <a:lnTo>
                  <a:pt x="6456" y="771"/>
                </a:lnTo>
                <a:lnTo>
                  <a:pt x="6383" y="808"/>
                </a:lnTo>
                <a:lnTo>
                  <a:pt x="5942" y="808"/>
                </a:lnTo>
                <a:lnTo>
                  <a:pt x="5686" y="477"/>
                </a:lnTo>
                <a:lnTo>
                  <a:pt x="5576" y="294"/>
                </a:lnTo>
                <a:lnTo>
                  <a:pt x="5466" y="111"/>
                </a:lnTo>
                <a:lnTo>
                  <a:pt x="5429" y="37"/>
                </a:lnTo>
                <a:lnTo>
                  <a:pt x="5356" y="1"/>
                </a:lnTo>
                <a:lnTo>
                  <a:pt x="5209" y="1"/>
                </a:lnTo>
                <a:lnTo>
                  <a:pt x="5025" y="37"/>
                </a:lnTo>
                <a:lnTo>
                  <a:pt x="4915" y="1"/>
                </a:lnTo>
                <a:close/>
              </a:path>
            </a:pathLst>
          </a:custGeom>
          <a:solidFill>
            <a:srgbClr val="A4C2F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A4C2F4"/>
              </a:solidFill>
              <a:latin typeface="Arial"/>
              <a:ea typeface="Arial"/>
              <a:cs typeface="Arial"/>
              <a:sym typeface="Arial"/>
            </a:endParaRPr>
          </a:p>
        </p:txBody>
      </p:sp>
      <p:sp>
        <p:nvSpPr>
          <p:cNvPr id="995" name="Google Shape;995;p43"/>
          <p:cNvSpPr/>
          <p:nvPr/>
        </p:nvSpPr>
        <p:spPr>
          <a:xfrm>
            <a:off x="-38626" y="579046"/>
            <a:ext cx="297606" cy="211234"/>
          </a:xfrm>
          <a:custGeom>
            <a:avLst/>
            <a:gdLst/>
            <a:ahLst/>
            <a:cxnLst/>
            <a:rect l="l" t="t" r="r" b="b"/>
            <a:pathLst>
              <a:path w="10492" h="7447" extrusionOk="0">
                <a:moveTo>
                  <a:pt x="7300" y="1761"/>
                </a:moveTo>
                <a:lnTo>
                  <a:pt x="7117" y="1797"/>
                </a:lnTo>
                <a:lnTo>
                  <a:pt x="6897" y="1834"/>
                </a:lnTo>
                <a:lnTo>
                  <a:pt x="6713" y="1907"/>
                </a:lnTo>
                <a:lnTo>
                  <a:pt x="6530" y="2017"/>
                </a:lnTo>
                <a:lnTo>
                  <a:pt x="6383" y="2128"/>
                </a:lnTo>
                <a:lnTo>
                  <a:pt x="6273" y="2274"/>
                </a:lnTo>
                <a:lnTo>
                  <a:pt x="6200" y="2458"/>
                </a:lnTo>
                <a:lnTo>
                  <a:pt x="6200" y="2531"/>
                </a:lnTo>
                <a:lnTo>
                  <a:pt x="6237" y="2604"/>
                </a:lnTo>
                <a:lnTo>
                  <a:pt x="6310" y="2641"/>
                </a:lnTo>
                <a:lnTo>
                  <a:pt x="6383" y="2641"/>
                </a:lnTo>
                <a:lnTo>
                  <a:pt x="6530" y="2604"/>
                </a:lnTo>
                <a:lnTo>
                  <a:pt x="6640" y="2531"/>
                </a:lnTo>
                <a:lnTo>
                  <a:pt x="6860" y="2384"/>
                </a:lnTo>
                <a:lnTo>
                  <a:pt x="7007" y="2348"/>
                </a:lnTo>
                <a:lnTo>
                  <a:pt x="7154" y="2274"/>
                </a:lnTo>
                <a:lnTo>
                  <a:pt x="7484" y="2274"/>
                </a:lnTo>
                <a:lnTo>
                  <a:pt x="7667" y="2311"/>
                </a:lnTo>
                <a:lnTo>
                  <a:pt x="7851" y="2384"/>
                </a:lnTo>
                <a:lnTo>
                  <a:pt x="7924" y="2458"/>
                </a:lnTo>
                <a:lnTo>
                  <a:pt x="7961" y="2531"/>
                </a:lnTo>
                <a:lnTo>
                  <a:pt x="7997" y="2641"/>
                </a:lnTo>
                <a:lnTo>
                  <a:pt x="7997" y="2751"/>
                </a:lnTo>
                <a:lnTo>
                  <a:pt x="7961" y="2898"/>
                </a:lnTo>
                <a:lnTo>
                  <a:pt x="7887" y="3045"/>
                </a:lnTo>
                <a:lnTo>
                  <a:pt x="7667" y="3338"/>
                </a:lnTo>
                <a:lnTo>
                  <a:pt x="7190" y="3998"/>
                </a:lnTo>
                <a:lnTo>
                  <a:pt x="6713" y="4622"/>
                </a:lnTo>
                <a:lnTo>
                  <a:pt x="5686" y="5869"/>
                </a:lnTo>
                <a:lnTo>
                  <a:pt x="5613" y="6016"/>
                </a:lnTo>
                <a:lnTo>
                  <a:pt x="5650" y="6162"/>
                </a:lnTo>
                <a:lnTo>
                  <a:pt x="5686" y="6236"/>
                </a:lnTo>
                <a:lnTo>
                  <a:pt x="5723" y="6273"/>
                </a:lnTo>
                <a:lnTo>
                  <a:pt x="5796" y="6309"/>
                </a:lnTo>
                <a:lnTo>
                  <a:pt x="5870" y="6309"/>
                </a:lnTo>
                <a:lnTo>
                  <a:pt x="6567" y="6273"/>
                </a:lnTo>
                <a:lnTo>
                  <a:pt x="7264" y="6309"/>
                </a:lnTo>
                <a:lnTo>
                  <a:pt x="8034" y="6346"/>
                </a:lnTo>
                <a:lnTo>
                  <a:pt x="8401" y="6419"/>
                </a:lnTo>
                <a:lnTo>
                  <a:pt x="8547" y="6419"/>
                </a:lnTo>
                <a:lnTo>
                  <a:pt x="8731" y="6383"/>
                </a:lnTo>
                <a:lnTo>
                  <a:pt x="8841" y="6309"/>
                </a:lnTo>
                <a:lnTo>
                  <a:pt x="8878" y="6199"/>
                </a:lnTo>
                <a:lnTo>
                  <a:pt x="8878" y="6089"/>
                </a:lnTo>
                <a:lnTo>
                  <a:pt x="8768" y="6016"/>
                </a:lnTo>
                <a:lnTo>
                  <a:pt x="8658" y="5942"/>
                </a:lnTo>
                <a:lnTo>
                  <a:pt x="8474" y="5869"/>
                </a:lnTo>
                <a:lnTo>
                  <a:pt x="8107" y="5796"/>
                </a:lnTo>
                <a:lnTo>
                  <a:pt x="7410" y="5759"/>
                </a:lnTo>
                <a:lnTo>
                  <a:pt x="6457" y="5759"/>
                </a:lnTo>
                <a:lnTo>
                  <a:pt x="7557" y="4365"/>
                </a:lnTo>
                <a:lnTo>
                  <a:pt x="7851" y="3998"/>
                </a:lnTo>
                <a:lnTo>
                  <a:pt x="8144" y="3595"/>
                </a:lnTo>
                <a:lnTo>
                  <a:pt x="8291" y="3375"/>
                </a:lnTo>
                <a:lnTo>
                  <a:pt x="8401" y="3191"/>
                </a:lnTo>
                <a:lnTo>
                  <a:pt x="8474" y="2935"/>
                </a:lnTo>
                <a:lnTo>
                  <a:pt x="8511" y="2714"/>
                </a:lnTo>
                <a:lnTo>
                  <a:pt x="8511" y="2494"/>
                </a:lnTo>
                <a:lnTo>
                  <a:pt x="8437" y="2311"/>
                </a:lnTo>
                <a:lnTo>
                  <a:pt x="8327" y="2164"/>
                </a:lnTo>
                <a:lnTo>
                  <a:pt x="8217" y="2017"/>
                </a:lnTo>
                <a:lnTo>
                  <a:pt x="8071" y="1907"/>
                </a:lnTo>
                <a:lnTo>
                  <a:pt x="7887" y="1834"/>
                </a:lnTo>
                <a:lnTo>
                  <a:pt x="7667" y="1797"/>
                </a:lnTo>
                <a:lnTo>
                  <a:pt x="7484" y="1761"/>
                </a:lnTo>
                <a:close/>
                <a:moveTo>
                  <a:pt x="954" y="0"/>
                </a:moveTo>
                <a:lnTo>
                  <a:pt x="771" y="37"/>
                </a:lnTo>
                <a:lnTo>
                  <a:pt x="624" y="110"/>
                </a:lnTo>
                <a:lnTo>
                  <a:pt x="441" y="183"/>
                </a:lnTo>
                <a:lnTo>
                  <a:pt x="294" y="257"/>
                </a:lnTo>
                <a:lnTo>
                  <a:pt x="147" y="404"/>
                </a:lnTo>
                <a:lnTo>
                  <a:pt x="37" y="514"/>
                </a:lnTo>
                <a:lnTo>
                  <a:pt x="1" y="587"/>
                </a:lnTo>
                <a:lnTo>
                  <a:pt x="1" y="660"/>
                </a:lnTo>
                <a:lnTo>
                  <a:pt x="74" y="770"/>
                </a:lnTo>
                <a:lnTo>
                  <a:pt x="184" y="844"/>
                </a:lnTo>
                <a:lnTo>
                  <a:pt x="257" y="844"/>
                </a:lnTo>
                <a:lnTo>
                  <a:pt x="331" y="807"/>
                </a:lnTo>
                <a:lnTo>
                  <a:pt x="661" y="660"/>
                </a:lnTo>
                <a:lnTo>
                  <a:pt x="844" y="624"/>
                </a:lnTo>
                <a:lnTo>
                  <a:pt x="1028" y="587"/>
                </a:lnTo>
                <a:lnTo>
                  <a:pt x="991" y="624"/>
                </a:lnTo>
                <a:lnTo>
                  <a:pt x="991" y="844"/>
                </a:lnTo>
                <a:lnTo>
                  <a:pt x="991" y="1064"/>
                </a:lnTo>
                <a:lnTo>
                  <a:pt x="1101" y="1467"/>
                </a:lnTo>
                <a:lnTo>
                  <a:pt x="1358" y="2641"/>
                </a:lnTo>
                <a:lnTo>
                  <a:pt x="2312" y="7263"/>
                </a:lnTo>
                <a:lnTo>
                  <a:pt x="2348" y="7336"/>
                </a:lnTo>
                <a:lnTo>
                  <a:pt x="2422" y="7410"/>
                </a:lnTo>
                <a:lnTo>
                  <a:pt x="2495" y="7446"/>
                </a:lnTo>
                <a:lnTo>
                  <a:pt x="2678" y="7446"/>
                </a:lnTo>
                <a:lnTo>
                  <a:pt x="2752" y="7410"/>
                </a:lnTo>
                <a:lnTo>
                  <a:pt x="2825" y="7336"/>
                </a:lnTo>
                <a:lnTo>
                  <a:pt x="2862" y="7263"/>
                </a:lnTo>
                <a:lnTo>
                  <a:pt x="4072" y="4108"/>
                </a:lnTo>
                <a:lnTo>
                  <a:pt x="5246" y="990"/>
                </a:lnTo>
                <a:lnTo>
                  <a:pt x="6457" y="917"/>
                </a:lnTo>
                <a:lnTo>
                  <a:pt x="7667" y="880"/>
                </a:lnTo>
                <a:lnTo>
                  <a:pt x="8988" y="917"/>
                </a:lnTo>
                <a:lnTo>
                  <a:pt x="9648" y="990"/>
                </a:lnTo>
                <a:lnTo>
                  <a:pt x="9978" y="990"/>
                </a:lnTo>
                <a:lnTo>
                  <a:pt x="10308" y="954"/>
                </a:lnTo>
                <a:lnTo>
                  <a:pt x="10382" y="917"/>
                </a:lnTo>
                <a:lnTo>
                  <a:pt x="10455" y="880"/>
                </a:lnTo>
                <a:lnTo>
                  <a:pt x="10492" y="807"/>
                </a:lnTo>
                <a:lnTo>
                  <a:pt x="10492" y="734"/>
                </a:lnTo>
                <a:lnTo>
                  <a:pt x="10418" y="587"/>
                </a:lnTo>
                <a:lnTo>
                  <a:pt x="10382" y="514"/>
                </a:lnTo>
                <a:lnTo>
                  <a:pt x="10308" y="477"/>
                </a:lnTo>
                <a:lnTo>
                  <a:pt x="10015" y="404"/>
                </a:lnTo>
                <a:lnTo>
                  <a:pt x="9721" y="367"/>
                </a:lnTo>
                <a:lnTo>
                  <a:pt x="9134" y="330"/>
                </a:lnTo>
                <a:lnTo>
                  <a:pt x="7814" y="293"/>
                </a:lnTo>
                <a:lnTo>
                  <a:pt x="6420" y="330"/>
                </a:lnTo>
                <a:lnTo>
                  <a:pt x="5026" y="404"/>
                </a:lnTo>
                <a:lnTo>
                  <a:pt x="4916" y="440"/>
                </a:lnTo>
                <a:lnTo>
                  <a:pt x="4843" y="477"/>
                </a:lnTo>
                <a:lnTo>
                  <a:pt x="4806" y="550"/>
                </a:lnTo>
                <a:lnTo>
                  <a:pt x="4733" y="624"/>
                </a:lnTo>
                <a:lnTo>
                  <a:pt x="2678" y="6162"/>
                </a:lnTo>
                <a:lnTo>
                  <a:pt x="2128" y="3705"/>
                </a:lnTo>
                <a:lnTo>
                  <a:pt x="1725" y="1981"/>
                </a:lnTo>
                <a:lnTo>
                  <a:pt x="1541" y="1210"/>
                </a:lnTo>
                <a:lnTo>
                  <a:pt x="1468" y="844"/>
                </a:lnTo>
                <a:lnTo>
                  <a:pt x="1431" y="660"/>
                </a:lnTo>
                <a:lnTo>
                  <a:pt x="1395" y="550"/>
                </a:lnTo>
                <a:lnTo>
                  <a:pt x="1431" y="550"/>
                </a:lnTo>
                <a:lnTo>
                  <a:pt x="1468" y="514"/>
                </a:lnTo>
                <a:lnTo>
                  <a:pt x="1468" y="477"/>
                </a:lnTo>
                <a:lnTo>
                  <a:pt x="1505" y="367"/>
                </a:lnTo>
                <a:lnTo>
                  <a:pt x="1505" y="220"/>
                </a:lnTo>
                <a:lnTo>
                  <a:pt x="1468" y="110"/>
                </a:lnTo>
                <a:lnTo>
                  <a:pt x="1395" y="73"/>
                </a:lnTo>
                <a:lnTo>
                  <a:pt x="1321" y="37"/>
                </a:lnTo>
                <a:lnTo>
                  <a:pt x="1138" y="0"/>
                </a:lnTo>
                <a:close/>
              </a:path>
            </a:pathLst>
          </a:custGeom>
          <a:solidFill>
            <a:srgbClr val="A4C2F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A4C2F4"/>
              </a:solidFill>
              <a:latin typeface="Arial"/>
              <a:ea typeface="Arial"/>
              <a:cs typeface="Arial"/>
              <a:sym typeface="Arial"/>
            </a:endParaRPr>
          </a:p>
        </p:txBody>
      </p:sp>
      <p:sp>
        <p:nvSpPr>
          <p:cNvPr id="996" name="Google Shape;996;p43"/>
          <p:cNvSpPr/>
          <p:nvPr/>
        </p:nvSpPr>
        <p:spPr>
          <a:xfrm>
            <a:off x="1403775" y="11500"/>
            <a:ext cx="288245" cy="184202"/>
          </a:xfrm>
          <a:custGeom>
            <a:avLst/>
            <a:gdLst/>
            <a:ahLst/>
            <a:cxnLst/>
            <a:rect l="l" t="t" r="r" b="b"/>
            <a:pathLst>
              <a:path w="10162" h="6494" extrusionOk="0">
                <a:moveTo>
                  <a:pt x="8291" y="587"/>
                </a:moveTo>
                <a:lnTo>
                  <a:pt x="8291" y="698"/>
                </a:lnTo>
                <a:lnTo>
                  <a:pt x="8327" y="771"/>
                </a:lnTo>
                <a:lnTo>
                  <a:pt x="8401" y="808"/>
                </a:lnTo>
                <a:lnTo>
                  <a:pt x="8474" y="808"/>
                </a:lnTo>
                <a:lnTo>
                  <a:pt x="8768" y="771"/>
                </a:lnTo>
                <a:lnTo>
                  <a:pt x="8914" y="771"/>
                </a:lnTo>
                <a:lnTo>
                  <a:pt x="8988" y="808"/>
                </a:lnTo>
                <a:lnTo>
                  <a:pt x="9024" y="844"/>
                </a:lnTo>
                <a:lnTo>
                  <a:pt x="9208" y="1101"/>
                </a:lnTo>
                <a:lnTo>
                  <a:pt x="9318" y="1321"/>
                </a:lnTo>
                <a:lnTo>
                  <a:pt x="9465" y="1615"/>
                </a:lnTo>
                <a:lnTo>
                  <a:pt x="9538" y="1871"/>
                </a:lnTo>
                <a:lnTo>
                  <a:pt x="9611" y="2165"/>
                </a:lnTo>
                <a:lnTo>
                  <a:pt x="9648" y="2458"/>
                </a:lnTo>
                <a:lnTo>
                  <a:pt x="9648" y="2715"/>
                </a:lnTo>
                <a:lnTo>
                  <a:pt x="9575" y="2972"/>
                </a:lnTo>
                <a:lnTo>
                  <a:pt x="9501" y="3229"/>
                </a:lnTo>
                <a:lnTo>
                  <a:pt x="9354" y="3485"/>
                </a:lnTo>
                <a:lnTo>
                  <a:pt x="9171" y="3669"/>
                </a:lnTo>
                <a:lnTo>
                  <a:pt x="8988" y="3852"/>
                </a:lnTo>
                <a:lnTo>
                  <a:pt x="8731" y="3962"/>
                </a:lnTo>
                <a:lnTo>
                  <a:pt x="8474" y="3999"/>
                </a:lnTo>
                <a:lnTo>
                  <a:pt x="8327" y="3999"/>
                </a:lnTo>
                <a:lnTo>
                  <a:pt x="8217" y="3925"/>
                </a:lnTo>
                <a:lnTo>
                  <a:pt x="8107" y="3852"/>
                </a:lnTo>
                <a:lnTo>
                  <a:pt x="7997" y="3742"/>
                </a:lnTo>
                <a:lnTo>
                  <a:pt x="7851" y="3485"/>
                </a:lnTo>
                <a:lnTo>
                  <a:pt x="7740" y="3229"/>
                </a:lnTo>
                <a:lnTo>
                  <a:pt x="7630" y="2935"/>
                </a:lnTo>
                <a:lnTo>
                  <a:pt x="7594" y="2605"/>
                </a:lnTo>
                <a:lnTo>
                  <a:pt x="7557" y="2311"/>
                </a:lnTo>
                <a:lnTo>
                  <a:pt x="7594" y="1981"/>
                </a:lnTo>
                <a:lnTo>
                  <a:pt x="7630" y="1578"/>
                </a:lnTo>
                <a:lnTo>
                  <a:pt x="7777" y="1211"/>
                </a:lnTo>
                <a:lnTo>
                  <a:pt x="7887" y="1028"/>
                </a:lnTo>
                <a:lnTo>
                  <a:pt x="7997" y="844"/>
                </a:lnTo>
                <a:lnTo>
                  <a:pt x="8107" y="698"/>
                </a:lnTo>
                <a:lnTo>
                  <a:pt x="8291" y="587"/>
                </a:lnTo>
                <a:close/>
                <a:moveTo>
                  <a:pt x="8401" y="147"/>
                </a:moveTo>
                <a:lnTo>
                  <a:pt x="8181" y="221"/>
                </a:lnTo>
                <a:lnTo>
                  <a:pt x="7961" y="294"/>
                </a:lnTo>
                <a:lnTo>
                  <a:pt x="7814" y="404"/>
                </a:lnTo>
                <a:lnTo>
                  <a:pt x="7667" y="551"/>
                </a:lnTo>
                <a:lnTo>
                  <a:pt x="7520" y="698"/>
                </a:lnTo>
                <a:lnTo>
                  <a:pt x="7410" y="881"/>
                </a:lnTo>
                <a:lnTo>
                  <a:pt x="7264" y="1284"/>
                </a:lnTo>
                <a:lnTo>
                  <a:pt x="7154" y="1688"/>
                </a:lnTo>
                <a:lnTo>
                  <a:pt x="7117" y="2055"/>
                </a:lnTo>
                <a:lnTo>
                  <a:pt x="7080" y="2458"/>
                </a:lnTo>
                <a:lnTo>
                  <a:pt x="7154" y="2935"/>
                </a:lnTo>
                <a:lnTo>
                  <a:pt x="7264" y="3375"/>
                </a:lnTo>
                <a:lnTo>
                  <a:pt x="7410" y="3779"/>
                </a:lnTo>
                <a:lnTo>
                  <a:pt x="7520" y="3962"/>
                </a:lnTo>
                <a:lnTo>
                  <a:pt x="7667" y="4146"/>
                </a:lnTo>
                <a:lnTo>
                  <a:pt x="7814" y="4292"/>
                </a:lnTo>
                <a:lnTo>
                  <a:pt x="7961" y="4402"/>
                </a:lnTo>
                <a:lnTo>
                  <a:pt x="8144" y="4476"/>
                </a:lnTo>
                <a:lnTo>
                  <a:pt x="8364" y="4512"/>
                </a:lnTo>
                <a:lnTo>
                  <a:pt x="8584" y="4512"/>
                </a:lnTo>
                <a:lnTo>
                  <a:pt x="8768" y="4476"/>
                </a:lnTo>
                <a:lnTo>
                  <a:pt x="8988" y="4439"/>
                </a:lnTo>
                <a:lnTo>
                  <a:pt x="9134" y="4366"/>
                </a:lnTo>
                <a:lnTo>
                  <a:pt x="9318" y="4256"/>
                </a:lnTo>
                <a:lnTo>
                  <a:pt x="9465" y="4146"/>
                </a:lnTo>
                <a:lnTo>
                  <a:pt x="9721" y="3852"/>
                </a:lnTo>
                <a:lnTo>
                  <a:pt x="9905" y="3522"/>
                </a:lnTo>
                <a:lnTo>
                  <a:pt x="10051" y="3118"/>
                </a:lnTo>
                <a:lnTo>
                  <a:pt x="10161" y="2752"/>
                </a:lnTo>
                <a:lnTo>
                  <a:pt x="10161" y="2348"/>
                </a:lnTo>
                <a:lnTo>
                  <a:pt x="10125" y="2091"/>
                </a:lnTo>
                <a:lnTo>
                  <a:pt x="10051" y="1761"/>
                </a:lnTo>
                <a:lnTo>
                  <a:pt x="9941" y="1394"/>
                </a:lnTo>
                <a:lnTo>
                  <a:pt x="9758" y="1064"/>
                </a:lnTo>
                <a:lnTo>
                  <a:pt x="9575" y="734"/>
                </a:lnTo>
                <a:lnTo>
                  <a:pt x="9354" y="441"/>
                </a:lnTo>
                <a:lnTo>
                  <a:pt x="9244" y="331"/>
                </a:lnTo>
                <a:lnTo>
                  <a:pt x="9098" y="257"/>
                </a:lnTo>
                <a:lnTo>
                  <a:pt x="8988" y="221"/>
                </a:lnTo>
                <a:lnTo>
                  <a:pt x="8841" y="184"/>
                </a:lnTo>
                <a:lnTo>
                  <a:pt x="8621" y="147"/>
                </a:lnTo>
                <a:close/>
                <a:moveTo>
                  <a:pt x="3999" y="1"/>
                </a:moveTo>
                <a:lnTo>
                  <a:pt x="3926" y="37"/>
                </a:lnTo>
                <a:lnTo>
                  <a:pt x="3852" y="111"/>
                </a:lnTo>
                <a:lnTo>
                  <a:pt x="3816" y="404"/>
                </a:lnTo>
                <a:lnTo>
                  <a:pt x="3779" y="734"/>
                </a:lnTo>
                <a:lnTo>
                  <a:pt x="3705" y="1321"/>
                </a:lnTo>
                <a:lnTo>
                  <a:pt x="3632" y="2458"/>
                </a:lnTo>
                <a:lnTo>
                  <a:pt x="2898" y="2385"/>
                </a:lnTo>
                <a:lnTo>
                  <a:pt x="2128" y="2385"/>
                </a:lnTo>
                <a:lnTo>
                  <a:pt x="1395" y="2422"/>
                </a:lnTo>
                <a:lnTo>
                  <a:pt x="1028" y="2495"/>
                </a:lnTo>
                <a:lnTo>
                  <a:pt x="661" y="2568"/>
                </a:lnTo>
                <a:lnTo>
                  <a:pt x="661" y="2495"/>
                </a:lnTo>
                <a:lnTo>
                  <a:pt x="588" y="2458"/>
                </a:lnTo>
                <a:lnTo>
                  <a:pt x="551" y="2495"/>
                </a:lnTo>
                <a:lnTo>
                  <a:pt x="478" y="1651"/>
                </a:lnTo>
                <a:lnTo>
                  <a:pt x="441" y="918"/>
                </a:lnTo>
                <a:lnTo>
                  <a:pt x="404" y="551"/>
                </a:lnTo>
                <a:lnTo>
                  <a:pt x="367" y="184"/>
                </a:lnTo>
                <a:lnTo>
                  <a:pt x="331" y="111"/>
                </a:lnTo>
                <a:lnTo>
                  <a:pt x="147" y="111"/>
                </a:lnTo>
                <a:lnTo>
                  <a:pt x="111" y="184"/>
                </a:lnTo>
                <a:lnTo>
                  <a:pt x="37" y="514"/>
                </a:lnTo>
                <a:lnTo>
                  <a:pt x="1" y="881"/>
                </a:lnTo>
                <a:lnTo>
                  <a:pt x="1" y="1578"/>
                </a:lnTo>
                <a:lnTo>
                  <a:pt x="37" y="2275"/>
                </a:lnTo>
                <a:lnTo>
                  <a:pt x="111" y="2972"/>
                </a:lnTo>
                <a:lnTo>
                  <a:pt x="184" y="3632"/>
                </a:lnTo>
                <a:lnTo>
                  <a:pt x="294" y="4329"/>
                </a:lnTo>
                <a:lnTo>
                  <a:pt x="404" y="4989"/>
                </a:lnTo>
                <a:lnTo>
                  <a:pt x="478" y="5356"/>
                </a:lnTo>
                <a:lnTo>
                  <a:pt x="551" y="5503"/>
                </a:lnTo>
                <a:lnTo>
                  <a:pt x="588" y="5650"/>
                </a:lnTo>
                <a:lnTo>
                  <a:pt x="551" y="5723"/>
                </a:lnTo>
                <a:lnTo>
                  <a:pt x="588" y="5833"/>
                </a:lnTo>
                <a:lnTo>
                  <a:pt x="661" y="5906"/>
                </a:lnTo>
                <a:lnTo>
                  <a:pt x="734" y="5943"/>
                </a:lnTo>
                <a:lnTo>
                  <a:pt x="881" y="5943"/>
                </a:lnTo>
                <a:lnTo>
                  <a:pt x="954" y="5906"/>
                </a:lnTo>
                <a:lnTo>
                  <a:pt x="1028" y="5833"/>
                </a:lnTo>
                <a:lnTo>
                  <a:pt x="1064" y="5760"/>
                </a:lnTo>
                <a:lnTo>
                  <a:pt x="1064" y="5650"/>
                </a:lnTo>
                <a:lnTo>
                  <a:pt x="1064" y="5466"/>
                </a:lnTo>
                <a:lnTo>
                  <a:pt x="881" y="4696"/>
                </a:lnTo>
                <a:lnTo>
                  <a:pt x="734" y="3889"/>
                </a:lnTo>
                <a:lnTo>
                  <a:pt x="624" y="3082"/>
                </a:lnTo>
                <a:lnTo>
                  <a:pt x="588" y="2935"/>
                </a:lnTo>
                <a:lnTo>
                  <a:pt x="991" y="2972"/>
                </a:lnTo>
                <a:lnTo>
                  <a:pt x="1358" y="2935"/>
                </a:lnTo>
                <a:lnTo>
                  <a:pt x="2128" y="2898"/>
                </a:lnTo>
                <a:lnTo>
                  <a:pt x="2862" y="2898"/>
                </a:lnTo>
                <a:lnTo>
                  <a:pt x="3632" y="2972"/>
                </a:lnTo>
                <a:lnTo>
                  <a:pt x="3559" y="4256"/>
                </a:lnTo>
                <a:lnTo>
                  <a:pt x="3485" y="4843"/>
                </a:lnTo>
                <a:lnTo>
                  <a:pt x="3485" y="4989"/>
                </a:lnTo>
                <a:lnTo>
                  <a:pt x="3522" y="5173"/>
                </a:lnTo>
                <a:lnTo>
                  <a:pt x="3559" y="5283"/>
                </a:lnTo>
                <a:lnTo>
                  <a:pt x="3632" y="5393"/>
                </a:lnTo>
                <a:lnTo>
                  <a:pt x="3669" y="5429"/>
                </a:lnTo>
                <a:lnTo>
                  <a:pt x="3742" y="5466"/>
                </a:lnTo>
                <a:lnTo>
                  <a:pt x="3852" y="5393"/>
                </a:lnTo>
                <a:lnTo>
                  <a:pt x="3926" y="5319"/>
                </a:lnTo>
                <a:lnTo>
                  <a:pt x="3999" y="5209"/>
                </a:lnTo>
                <a:lnTo>
                  <a:pt x="4036" y="4916"/>
                </a:lnTo>
                <a:lnTo>
                  <a:pt x="4036" y="4366"/>
                </a:lnTo>
                <a:lnTo>
                  <a:pt x="4109" y="2935"/>
                </a:lnTo>
                <a:lnTo>
                  <a:pt x="4146" y="1468"/>
                </a:lnTo>
                <a:lnTo>
                  <a:pt x="4182" y="771"/>
                </a:lnTo>
                <a:lnTo>
                  <a:pt x="4182" y="441"/>
                </a:lnTo>
                <a:lnTo>
                  <a:pt x="4146" y="111"/>
                </a:lnTo>
                <a:lnTo>
                  <a:pt x="4072" y="37"/>
                </a:lnTo>
                <a:lnTo>
                  <a:pt x="3999" y="1"/>
                </a:lnTo>
                <a:close/>
                <a:moveTo>
                  <a:pt x="5503" y="3779"/>
                </a:moveTo>
                <a:lnTo>
                  <a:pt x="5246" y="3815"/>
                </a:lnTo>
                <a:lnTo>
                  <a:pt x="5026" y="3925"/>
                </a:lnTo>
                <a:lnTo>
                  <a:pt x="4879" y="3999"/>
                </a:lnTo>
                <a:lnTo>
                  <a:pt x="4806" y="4109"/>
                </a:lnTo>
                <a:lnTo>
                  <a:pt x="4806" y="4146"/>
                </a:lnTo>
                <a:lnTo>
                  <a:pt x="4843" y="4182"/>
                </a:lnTo>
                <a:lnTo>
                  <a:pt x="4916" y="4256"/>
                </a:lnTo>
                <a:lnTo>
                  <a:pt x="5246" y="4256"/>
                </a:lnTo>
                <a:lnTo>
                  <a:pt x="5723" y="4219"/>
                </a:lnTo>
                <a:lnTo>
                  <a:pt x="5723" y="4219"/>
                </a:lnTo>
                <a:lnTo>
                  <a:pt x="5686" y="4329"/>
                </a:lnTo>
                <a:lnTo>
                  <a:pt x="5576" y="4439"/>
                </a:lnTo>
                <a:lnTo>
                  <a:pt x="5393" y="4622"/>
                </a:lnTo>
                <a:lnTo>
                  <a:pt x="5026" y="5099"/>
                </a:lnTo>
                <a:lnTo>
                  <a:pt x="4659" y="5613"/>
                </a:lnTo>
                <a:lnTo>
                  <a:pt x="4366" y="6126"/>
                </a:lnTo>
                <a:lnTo>
                  <a:pt x="4329" y="6273"/>
                </a:lnTo>
                <a:lnTo>
                  <a:pt x="4366" y="6420"/>
                </a:lnTo>
                <a:lnTo>
                  <a:pt x="4476" y="6493"/>
                </a:lnTo>
                <a:lnTo>
                  <a:pt x="4623" y="6493"/>
                </a:lnTo>
                <a:lnTo>
                  <a:pt x="6310" y="6126"/>
                </a:lnTo>
                <a:lnTo>
                  <a:pt x="6383" y="6090"/>
                </a:lnTo>
                <a:lnTo>
                  <a:pt x="6457" y="6016"/>
                </a:lnTo>
                <a:lnTo>
                  <a:pt x="6493" y="5943"/>
                </a:lnTo>
                <a:lnTo>
                  <a:pt x="6457" y="5833"/>
                </a:lnTo>
                <a:lnTo>
                  <a:pt x="6420" y="5760"/>
                </a:lnTo>
                <a:lnTo>
                  <a:pt x="6383" y="5686"/>
                </a:lnTo>
                <a:lnTo>
                  <a:pt x="6273" y="5650"/>
                </a:lnTo>
                <a:lnTo>
                  <a:pt x="6163" y="5650"/>
                </a:lnTo>
                <a:lnTo>
                  <a:pt x="5026" y="5906"/>
                </a:lnTo>
                <a:lnTo>
                  <a:pt x="5319" y="5466"/>
                </a:lnTo>
                <a:lnTo>
                  <a:pt x="5650" y="5063"/>
                </a:lnTo>
                <a:lnTo>
                  <a:pt x="5870" y="4806"/>
                </a:lnTo>
                <a:lnTo>
                  <a:pt x="6053" y="4549"/>
                </a:lnTo>
                <a:lnTo>
                  <a:pt x="6126" y="4402"/>
                </a:lnTo>
                <a:lnTo>
                  <a:pt x="6200" y="4256"/>
                </a:lnTo>
                <a:lnTo>
                  <a:pt x="6200" y="4109"/>
                </a:lnTo>
                <a:lnTo>
                  <a:pt x="6200" y="3925"/>
                </a:lnTo>
                <a:lnTo>
                  <a:pt x="6163" y="3889"/>
                </a:lnTo>
                <a:lnTo>
                  <a:pt x="6126" y="3815"/>
                </a:lnTo>
                <a:lnTo>
                  <a:pt x="5980" y="3779"/>
                </a:lnTo>
                <a:close/>
              </a:path>
            </a:pathLst>
          </a:custGeom>
          <a:solidFill>
            <a:srgbClr val="A4C2F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A4C2F4"/>
              </a:solidFill>
              <a:latin typeface="Arial"/>
              <a:ea typeface="Arial"/>
              <a:cs typeface="Arial"/>
              <a:sym typeface="Arial"/>
            </a:endParaRPr>
          </a:p>
        </p:txBody>
      </p:sp>
      <p:sp>
        <p:nvSpPr>
          <p:cNvPr id="997" name="Google Shape;997;p43"/>
          <p:cNvSpPr/>
          <p:nvPr/>
        </p:nvSpPr>
        <p:spPr>
          <a:xfrm>
            <a:off x="955990" y="-57166"/>
            <a:ext cx="323616" cy="321546"/>
          </a:xfrm>
          <a:custGeom>
            <a:avLst/>
            <a:gdLst/>
            <a:ahLst/>
            <a:cxnLst/>
            <a:rect l="l" t="t" r="r" b="b"/>
            <a:pathLst>
              <a:path w="11409" h="11336" extrusionOk="0">
                <a:moveTo>
                  <a:pt x="5173" y="4219"/>
                </a:moveTo>
                <a:lnTo>
                  <a:pt x="5136" y="4256"/>
                </a:lnTo>
                <a:lnTo>
                  <a:pt x="5100" y="4292"/>
                </a:lnTo>
                <a:lnTo>
                  <a:pt x="4990" y="4366"/>
                </a:lnTo>
                <a:lnTo>
                  <a:pt x="4916" y="4476"/>
                </a:lnTo>
                <a:lnTo>
                  <a:pt x="4916" y="4512"/>
                </a:lnTo>
                <a:lnTo>
                  <a:pt x="4843" y="4659"/>
                </a:lnTo>
                <a:lnTo>
                  <a:pt x="4843" y="4769"/>
                </a:lnTo>
                <a:lnTo>
                  <a:pt x="4880" y="4843"/>
                </a:lnTo>
                <a:lnTo>
                  <a:pt x="4990" y="4916"/>
                </a:lnTo>
                <a:lnTo>
                  <a:pt x="5100" y="4989"/>
                </a:lnTo>
                <a:lnTo>
                  <a:pt x="5283" y="4989"/>
                </a:lnTo>
                <a:lnTo>
                  <a:pt x="5430" y="4916"/>
                </a:lnTo>
                <a:lnTo>
                  <a:pt x="5540" y="4769"/>
                </a:lnTo>
                <a:lnTo>
                  <a:pt x="5577" y="4696"/>
                </a:lnTo>
                <a:lnTo>
                  <a:pt x="5613" y="4623"/>
                </a:lnTo>
                <a:lnTo>
                  <a:pt x="5577" y="4549"/>
                </a:lnTo>
                <a:lnTo>
                  <a:pt x="5577" y="4476"/>
                </a:lnTo>
                <a:lnTo>
                  <a:pt x="5430" y="4402"/>
                </a:lnTo>
                <a:lnTo>
                  <a:pt x="5320" y="4366"/>
                </a:lnTo>
                <a:lnTo>
                  <a:pt x="5320" y="4292"/>
                </a:lnTo>
                <a:lnTo>
                  <a:pt x="5246" y="4256"/>
                </a:lnTo>
                <a:lnTo>
                  <a:pt x="5173" y="4219"/>
                </a:lnTo>
                <a:close/>
                <a:moveTo>
                  <a:pt x="5980" y="6016"/>
                </a:moveTo>
                <a:lnTo>
                  <a:pt x="6017" y="6053"/>
                </a:lnTo>
                <a:lnTo>
                  <a:pt x="6053" y="6126"/>
                </a:lnTo>
                <a:lnTo>
                  <a:pt x="6053" y="6200"/>
                </a:lnTo>
                <a:lnTo>
                  <a:pt x="5907" y="6237"/>
                </a:lnTo>
                <a:lnTo>
                  <a:pt x="5943" y="6090"/>
                </a:lnTo>
                <a:lnTo>
                  <a:pt x="5980" y="6016"/>
                </a:lnTo>
                <a:close/>
                <a:moveTo>
                  <a:pt x="5833" y="5613"/>
                </a:moveTo>
                <a:lnTo>
                  <a:pt x="5723" y="5650"/>
                </a:lnTo>
                <a:lnTo>
                  <a:pt x="5650" y="5723"/>
                </a:lnTo>
                <a:lnTo>
                  <a:pt x="5613" y="5796"/>
                </a:lnTo>
                <a:lnTo>
                  <a:pt x="5613" y="5870"/>
                </a:lnTo>
                <a:lnTo>
                  <a:pt x="5687" y="5943"/>
                </a:lnTo>
                <a:lnTo>
                  <a:pt x="5577" y="6163"/>
                </a:lnTo>
                <a:lnTo>
                  <a:pt x="5540" y="6420"/>
                </a:lnTo>
                <a:lnTo>
                  <a:pt x="5577" y="6530"/>
                </a:lnTo>
                <a:lnTo>
                  <a:pt x="5687" y="6567"/>
                </a:lnTo>
                <a:lnTo>
                  <a:pt x="5833" y="6603"/>
                </a:lnTo>
                <a:lnTo>
                  <a:pt x="5980" y="6603"/>
                </a:lnTo>
                <a:lnTo>
                  <a:pt x="6090" y="6567"/>
                </a:lnTo>
                <a:lnTo>
                  <a:pt x="6237" y="6530"/>
                </a:lnTo>
                <a:lnTo>
                  <a:pt x="6347" y="6457"/>
                </a:lnTo>
                <a:lnTo>
                  <a:pt x="6420" y="6347"/>
                </a:lnTo>
                <a:lnTo>
                  <a:pt x="6457" y="6200"/>
                </a:lnTo>
                <a:lnTo>
                  <a:pt x="6457" y="6053"/>
                </a:lnTo>
                <a:lnTo>
                  <a:pt x="6420" y="5943"/>
                </a:lnTo>
                <a:lnTo>
                  <a:pt x="6347" y="5833"/>
                </a:lnTo>
                <a:lnTo>
                  <a:pt x="6274" y="5760"/>
                </a:lnTo>
                <a:lnTo>
                  <a:pt x="6163" y="5686"/>
                </a:lnTo>
                <a:lnTo>
                  <a:pt x="6053" y="5650"/>
                </a:lnTo>
                <a:lnTo>
                  <a:pt x="5943" y="5613"/>
                </a:lnTo>
                <a:close/>
                <a:moveTo>
                  <a:pt x="3926" y="441"/>
                </a:moveTo>
                <a:lnTo>
                  <a:pt x="4623" y="478"/>
                </a:lnTo>
                <a:lnTo>
                  <a:pt x="5356" y="478"/>
                </a:lnTo>
                <a:lnTo>
                  <a:pt x="6824" y="551"/>
                </a:lnTo>
                <a:lnTo>
                  <a:pt x="7631" y="551"/>
                </a:lnTo>
                <a:lnTo>
                  <a:pt x="7704" y="734"/>
                </a:lnTo>
                <a:lnTo>
                  <a:pt x="7777" y="1064"/>
                </a:lnTo>
                <a:lnTo>
                  <a:pt x="7521" y="1174"/>
                </a:lnTo>
                <a:lnTo>
                  <a:pt x="7191" y="1211"/>
                </a:lnTo>
                <a:lnTo>
                  <a:pt x="7044" y="1211"/>
                </a:lnTo>
                <a:lnTo>
                  <a:pt x="6860" y="1174"/>
                </a:lnTo>
                <a:lnTo>
                  <a:pt x="6714" y="1174"/>
                </a:lnTo>
                <a:lnTo>
                  <a:pt x="6530" y="1211"/>
                </a:lnTo>
                <a:lnTo>
                  <a:pt x="6494" y="1248"/>
                </a:lnTo>
                <a:lnTo>
                  <a:pt x="6457" y="1321"/>
                </a:lnTo>
                <a:lnTo>
                  <a:pt x="6420" y="1395"/>
                </a:lnTo>
                <a:lnTo>
                  <a:pt x="6457" y="1468"/>
                </a:lnTo>
                <a:lnTo>
                  <a:pt x="6457" y="1505"/>
                </a:lnTo>
                <a:lnTo>
                  <a:pt x="6494" y="1578"/>
                </a:lnTo>
                <a:lnTo>
                  <a:pt x="6567" y="1651"/>
                </a:lnTo>
                <a:lnTo>
                  <a:pt x="6567" y="1871"/>
                </a:lnTo>
                <a:lnTo>
                  <a:pt x="6567" y="2092"/>
                </a:lnTo>
                <a:lnTo>
                  <a:pt x="6640" y="2642"/>
                </a:lnTo>
                <a:lnTo>
                  <a:pt x="6677" y="3192"/>
                </a:lnTo>
                <a:lnTo>
                  <a:pt x="6714" y="3632"/>
                </a:lnTo>
                <a:lnTo>
                  <a:pt x="6714" y="4072"/>
                </a:lnTo>
                <a:lnTo>
                  <a:pt x="6677" y="4586"/>
                </a:lnTo>
                <a:lnTo>
                  <a:pt x="6640" y="4843"/>
                </a:lnTo>
                <a:lnTo>
                  <a:pt x="6640" y="5099"/>
                </a:lnTo>
                <a:lnTo>
                  <a:pt x="6677" y="5246"/>
                </a:lnTo>
                <a:lnTo>
                  <a:pt x="6640" y="5319"/>
                </a:lnTo>
                <a:lnTo>
                  <a:pt x="6640" y="5393"/>
                </a:lnTo>
                <a:lnTo>
                  <a:pt x="6640" y="5466"/>
                </a:lnTo>
                <a:lnTo>
                  <a:pt x="6714" y="5540"/>
                </a:lnTo>
                <a:lnTo>
                  <a:pt x="7117" y="5796"/>
                </a:lnTo>
                <a:lnTo>
                  <a:pt x="7484" y="6016"/>
                </a:lnTo>
                <a:lnTo>
                  <a:pt x="7851" y="6310"/>
                </a:lnTo>
                <a:lnTo>
                  <a:pt x="8218" y="6640"/>
                </a:lnTo>
                <a:lnTo>
                  <a:pt x="8915" y="7300"/>
                </a:lnTo>
                <a:lnTo>
                  <a:pt x="8621" y="7337"/>
                </a:lnTo>
                <a:lnTo>
                  <a:pt x="8328" y="7300"/>
                </a:lnTo>
                <a:lnTo>
                  <a:pt x="8108" y="7227"/>
                </a:lnTo>
                <a:lnTo>
                  <a:pt x="7887" y="7154"/>
                </a:lnTo>
                <a:lnTo>
                  <a:pt x="7484" y="6933"/>
                </a:lnTo>
                <a:lnTo>
                  <a:pt x="7117" y="6823"/>
                </a:lnTo>
                <a:lnTo>
                  <a:pt x="6750" y="6787"/>
                </a:lnTo>
                <a:lnTo>
                  <a:pt x="6384" y="6823"/>
                </a:lnTo>
                <a:lnTo>
                  <a:pt x="5980" y="6933"/>
                </a:lnTo>
                <a:lnTo>
                  <a:pt x="5577" y="7044"/>
                </a:lnTo>
                <a:lnTo>
                  <a:pt x="5210" y="7227"/>
                </a:lnTo>
                <a:lnTo>
                  <a:pt x="4843" y="7374"/>
                </a:lnTo>
                <a:lnTo>
                  <a:pt x="4439" y="7520"/>
                </a:lnTo>
                <a:lnTo>
                  <a:pt x="4109" y="7557"/>
                </a:lnTo>
                <a:lnTo>
                  <a:pt x="3816" y="7594"/>
                </a:lnTo>
                <a:lnTo>
                  <a:pt x="3889" y="7557"/>
                </a:lnTo>
                <a:lnTo>
                  <a:pt x="3926" y="7484"/>
                </a:lnTo>
                <a:lnTo>
                  <a:pt x="3926" y="7374"/>
                </a:lnTo>
                <a:lnTo>
                  <a:pt x="3926" y="7300"/>
                </a:lnTo>
                <a:lnTo>
                  <a:pt x="3889" y="7227"/>
                </a:lnTo>
                <a:lnTo>
                  <a:pt x="3816" y="7190"/>
                </a:lnTo>
                <a:lnTo>
                  <a:pt x="2789" y="7190"/>
                </a:lnTo>
                <a:lnTo>
                  <a:pt x="2935" y="7044"/>
                </a:lnTo>
                <a:lnTo>
                  <a:pt x="3266" y="6677"/>
                </a:lnTo>
                <a:lnTo>
                  <a:pt x="3559" y="6713"/>
                </a:lnTo>
                <a:lnTo>
                  <a:pt x="3853" y="6713"/>
                </a:lnTo>
                <a:lnTo>
                  <a:pt x="4403" y="6677"/>
                </a:lnTo>
                <a:lnTo>
                  <a:pt x="4549" y="6640"/>
                </a:lnTo>
                <a:lnTo>
                  <a:pt x="4623" y="6530"/>
                </a:lnTo>
                <a:lnTo>
                  <a:pt x="4623" y="6457"/>
                </a:lnTo>
                <a:lnTo>
                  <a:pt x="4586" y="6383"/>
                </a:lnTo>
                <a:lnTo>
                  <a:pt x="4513" y="6310"/>
                </a:lnTo>
                <a:lnTo>
                  <a:pt x="4403" y="6273"/>
                </a:lnTo>
                <a:lnTo>
                  <a:pt x="3669" y="6273"/>
                </a:lnTo>
                <a:lnTo>
                  <a:pt x="3926" y="6016"/>
                </a:lnTo>
                <a:lnTo>
                  <a:pt x="4183" y="5723"/>
                </a:lnTo>
                <a:lnTo>
                  <a:pt x="4293" y="5723"/>
                </a:lnTo>
                <a:lnTo>
                  <a:pt x="4366" y="5686"/>
                </a:lnTo>
                <a:lnTo>
                  <a:pt x="4439" y="5576"/>
                </a:lnTo>
                <a:lnTo>
                  <a:pt x="4476" y="5466"/>
                </a:lnTo>
                <a:lnTo>
                  <a:pt x="4403" y="3449"/>
                </a:lnTo>
                <a:lnTo>
                  <a:pt x="4366" y="2495"/>
                </a:lnTo>
                <a:lnTo>
                  <a:pt x="4329" y="2018"/>
                </a:lnTo>
                <a:lnTo>
                  <a:pt x="4293" y="1541"/>
                </a:lnTo>
                <a:lnTo>
                  <a:pt x="4256" y="1431"/>
                </a:lnTo>
                <a:lnTo>
                  <a:pt x="4549" y="1505"/>
                </a:lnTo>
                <a:lnTo>
                  <a:pt x="4953" y="1578"/>
                </a:lnTo>
                <a:lnTo>
                  <a:pt x="5173" y="1578"/>
                </a:lnTo>
                <a:lnTo>
                  <a:pt x="5356" y="1505"/>
                </a:lnTo>
                <a:lnTo>
                  <a:pt x="5393" y="1468"/>
                </a:lnTo>
                <a:lnTo>
                  <a:pt x="5430" y="1431"/>
                </a:lnTo>
                <a:lnTo>
                  <a:pt x="5430" y="1358"/>
                </a:lnTo>
                <a:lnTo>
                  <a:pt x="5393" y="1321"/>
                </a:lnTo>
                <a:lnTo>
                  <a:pt x="5246" y="1211"/>
                </a:lnTo>
                <a:lnTo>
                  <a:pt x="5063" y="1174"/>
                </a:lnTo>
                <a:lnTo>
                  <a:pt x="4733" y="1138"/>
                </a:lnTo>
                <a:lnTo>
                  <a:pt x="4219" y="1064"/>
                </a:lnTo>
                <a:lnTo>
                  <a:pt x="4183" y="1028"/>
                </a:lnTo>
                <a:lnTo>
                  <a:pt x="4146" y="991"/>
                </a:lnTo>
                <a:lnTo>
                  <a:pt x="3999" y="991"/>
                </a:lnTo>
                <a:lnTo>
                  <a:pt x="3853" y="1028"/>
                </a:lnTo>
                <a:lnTo>
                  <a:pt x="3706" y="1064"/>
                </a:lnTo>
                <a:lnTo>
                  <a:pt x="3596" y="1064"/>
                </a:lnTo>
                <a:lnTo>
                  <a:pt x="3522" y="1028"/>
                </a:lnTo>
                <a:lnTo>
                  <a:pt x="3486" y="991"/>
                </a:lnTo>
                <a:lnTo>
                  <a:pt x="3412" y="881"/>
                </a:lnTo>
                <a:lnTo>
                  <a:pt x="3412" y="771"/>
                </a:lnTo>
                <a:lnTo>
                  <a:pt x="3412" y="698"/>
                </a:lnTo>
                <a:lnTo>
                  <a:pt x="3486" y="624"/>
                </a:lnTo>
                <a:lnTo>
                  <a:pt x="3559" y="551"/>
                </a:lnTo>
                <a:lnTo>
                  <a:pt x="3742" y="478"/>
                </a:lnTo>
                <a:lnTo>
                  <a:pt x="3926" y="441"/>
                </a:lnTo>
                <a:close/>
                <a:moveTo>
                  <a:pt x="6090" y="8071"/>
                </a:moveTo>
                <a:lnTo>
                  <a:pt x="6127" y="8144"/>
                </a:lnTo>
                <a:lnTo>
                  <a:pt x="6127" y="8217"/>
                </a:lnTo>
                <a:lnTo>
                  <a:pt x="6090" y="8291"/>
                </a:lnTo>
                <a:lnTo>
                  <a:pt x="6053" y="8364"/>
                </a:lnTo>
                <a:lnTo>
                  <a:pt x="5980" y="8401"/>
                </a:lnTo>
                <a:lnTo>
                  <a:pt x="5907" y="8401"/>
                </a:lnTo>
                <a:lnTo>
                  <a:pt x="5833" y="8364"/>
                </a:lnTo>
                <a:lnTo>
                  <a:pt x="5760" y="8291"/>
                </a:lnTo>
                <a:lnTo>
                  <a:pt x="5760" y="8181"/>
                </a:lnTo>
                <a:lnTo>
                  <a:pt x="5833" y="8144"/>
                </a:lnTo>
                <a:lnTo>
                  <a:pt x="5943" y="8071"/>
                </a:lnTo>
                <a:lnTo>
                  <a:pt x="6017" y="8107"/>
                </a:lnTo>
                <a:lnTo>
                  <a:pt x="6053" y="8107"/>
                </a:lnTo>
                <a:lnTo>
                  <a:pt x="6090" y="8071"/>
                </a:lnTo>
                <a:close/>
                <a:moveTo>
                  <a:pt x="5907" y="7630"/>
                </a:moveTo>
                <a:lnTo>
                  <a:pt x="5797" y="7667"/>
                </a:lnTo>
                <a:lnTo>
                  <a:pt x="5687" y="7704"/>
                </a:lnTo>
                <a:lnTo>
                  <a:pt x="5577" y="7777"/>
                </a:lnTo>
                <a:lnTo>
                  <a:pt x="5467" y="7887"/>
                </a:lnTo>
                <a:lnTo>
                  <a:pt x="5467" y="7924"/>
                </a:lnTo>
                <a:lnTo>
                  <a:pt x="5430" y="7997"/>
                </a:lnTo>
                <a:lnTo>
                  <a:pt x="5503" y="8071"/>
                </a:lnTo>
                <a:lnTo>
                  <a:pt x="5430" y="8217"/>
                </a:lnTo>
                <a:lnTo>
                  <a:pt x="5430" y="8364"/>
                </a:lnTo>
                <a:lnTo>
                  <a:pt x="5467" y="8474"/>
                </a:lnTo>
                <a:lnTo>
                  <a:pt x="5540" y="8584"/>
                </a:lnTo>
                <a:lnTo>
                  <a:pt x="5650" y="8694"/>
                </a:lnTo>
                <a:lnTo>
                  <a:pt x="5797" y="8731"/>
                </a:lnTo>
                <a:lnTo>
                  <a:pt x="5907" y="8768"/>
                </a:lnTo>
                <a:lnTo>
                  <a:pt x="6053" y="8768"/>
                </a:lnTo>
                <a:lnTo>
                  <a:pt x="6200" y="8731"/>
                </a:lnTo>
                <a:lnTo>
                  <a:pt x="6310" y="8658"/>
                </a:lnTo>
                <a:lnTo>
                  <a:pt x="6384" y="8584"/>
                </a:lnTo>
                <a:lnTo>
                  <a:pt x="6457" y="8474"/>
                </a:lnTo>
                <a:lnTo>
                  <a:pt x="6494" y="8327"/>
                </a:lnTo>
                <a:lnTo>
                  <a:pt x="6494" y="8217"/>
                </a:lnTo>
                <a:lnTo>
                  <a:pt x="6494" y="8071"/>
                </a:lnTo>
                <a:lnTo>
                  <a:pt x="6457" y="7961"/>
                </a:lnTo>
                <a:lnTo>
                  <a:pt x="6384" y="7851"/>
                </a:lnTo>
                <a:lnTo>
                  <a:pt x="6310" y="7777"/>
                </a:lnTo>
                <a:lnTo>
                  <a:pt x="6200" y="7704"/>
                </a:lnTo>
                <a:lnTo>
                  <a:pt x="6053" y="7667"/>
                </a:lnTo>
                <a:lnTo>
                  <a:pt x="5907" y="7630"/>
                </a:lnTo>
                <a:close/>
                <a:moveTo>
                  <a:pt x="4476" y="9134"/>
                </a:moveTo>
                <a:lnTo>
                  <a:pt x="4513" y="9281"/>
                </a:lnTo>
                <a:lnTo>
                  <a:pt x="4476" y="9391"/>
                </a:lnTo>
                <a:lnTo>
                  <a:pt x="4403" y="9538"/>
                </a:lnTo>
                <a:lnTo>
                  <a:pt x="4256" y="9648"/>
                </a:lnTo>
                <a:lnTo>
                  <a:pt x="4183" y="9685"/>
                </a:lnTo>
                <a:lnTo>
                  <a:pt x="4109" y="9685"/>
                </a:lnTo>
                <a:lnTo>
                  <a:pt x="4036" y="9648"/>
                </a:lnTo>
                <a:lnTo>
                  <a:pt x="3963" y="9575"/>
                </a:lnTo>
                <a:lnTo>
                  <a:pt x="3926" y="9501"/>
                </a:lnTo>
                <a:lnTo>
                  <a:pt x="3926" y="9428"/>
                </a:lnTo>
                <a:lnTo>
                  <a:pt x="3963" y="9354"/>
                </a:lnTo>
                <a:lnTo>
                  <a:pt x="4036" y="9281"/>
                </a:lnTo>
                <a:lnTo>
                  <a:pt x="4219" y="9208"/>
                </a:lnTo>
                <a:lnTo>
                  <a:pt x="4403" y="9171"/>
                </a:lnTo>
                <a:lnTo>
                  <a:pt x="4439" y="9171"/>
                </a:lnTo>
                <a:lnTo>
                  <a:pt x="4476" y="9134"/>
                </a:lnTo>
                <a:close/>
                <a:moveTo>
                  <a:pt x="7741" y="9391"/>
                </a:moveTo>
                <a:lnTo>
                  <a:pt x="7814" y="9464"/>
                </a:lnTo>
                <a:lnTo>
                  <a:pt x="7851" y="9575"/>
                </a:lnTo>
                <a:lnTo>
                  <a:pt x="7851" y="9685"/>
                </a:lnTo>
                <a:lnTo>
                  <a:pt x="7814" y="9795"/>
                </a:lnTo>
                <a:lnTo>
                  <a:pt x="7704" y="9868"/>
                </a:lnTo>
                <a:lnTo>
                  <a:pt x="7557" y="9905"/>
                </a:lnTo>
                <a:lnTo>
                  <a:pt x="7447" y="9905"/>
                </a:lnTo>
                <a:lnTo>
                  <a:pt x="7301" y="9868"/>
                </a:lnTo>
                <a:lnTo>
                  <a:pt x="7227" y="9795"/>
                </a:lnTo>
                <a:lnTo>
                  <a:pt x="7301" y="9648"/>
                </a:lnTo>
                <a:lnTo>
                  <a:pt x="7374" y="9538"/>
                </a:lnTo>
                <a:lnTo>
                  <a:pt x="7484" y="9464"/>
                </a:lnTo>
                <a:lnTo>
                  <a:pt x="7631" y="9428"/>
                </a:lnTo>
                <a:lnTo>
                  <a:pt x="7704" y="9391"/>
                </a:lnTo>
                <a:close/>
                <a:moveTo>
                  <a:pt x="4439" y="8658"/>
                </a:moveTo>
                <a:lnTo>
                  <a:pt x="4293" y="8694"/>
                </a:lnTo>
                <a:lnTo>
                  <a:pt x="4146" y="8694"/>
                </a:lnTo>
                <a:lnTo>
                  <a:pt x="4073" y="8731"/>
                </a:lnTo>
                <a:lnTo>
                  <a:pt x="3999" y="8804"/>
                </a:lnTo>
                <a:lnTo>
                  <a:pt x="3963" y="8951"/>
                </a:lnTo>
                <a:lnTo>
                  <a:pt x="3742" y="9061"/>
                </a:lnTo>
                <a:lnTo>
                  <a:pt x="3596" y="9244"/>
                </a:lnTo>
                <a:lnTo>
                  <a:pt x="3559" y="9354"/>
                </a:lnTo>
                <a:lnTo>
                  <a:pt x="3522" y="9501"/>
                </a:lnTo>
                <a:lnTo>
                  <a:pt x="3559" y="9611"/>
                </a:lnTo>
                <a:lnTo>
                  <a:pt x="3596" y="9758"/>
                </a:lnTo>
                <a:lnTo>
                  <a:pt x="3706" y="9868"/>
                </a:lnTo>
                <a:lnTo>
                  <a:pt x="3779" y="9978"/>
                </a:lnTo>
                <a:lnTo>
                  <a:pt x="3926" y="10051"/>
                </a:lnTo>
                <a:lnTo>
                  <a:pt x="4036" y="10088"/>
                </a:lnTo>
                <a:lnTo>
                  <a:pt x="4366" y="10088"/>
                </a:lnTo>
                <a:lnTo>
                  <a:pt x="4513" y="10015"/>
                </a:lnTo>
                <a:lnTo>
                  <a:pt x="4623" y="9905"/>
                </a:lnTo>
                <a:lnTo>
                  <a:pt x="4733" y="9795"/>
                </a:lnTo>
                <a:lnTo>
                  <a:pt x="4843" y="9648"/>
                </a:lnTo>
                <a:lnTo>
                  <a:pt x="4880" y="9501"/>
                </a:lnTo>
                <a:lnTo>
                  <a:pt x="4916" y="9354"/>
                </a:lnTo>
                <a:lnTo>
                  <a:pt x="4916" y="9171"/>
                </a:lnTo>
                <a:lnTo>
                  <a:pt x="4880" y="9024"/>
                </a:lnTo>
                <a:lnTo>
                  <a:pt x="4806" y="8878"/>
                </a:lnTo>
                <a:lnTo>
                  <a:pt x="4733" y="8768"/>
                </a:lnTo>
                <a:lnTo>
                  <a:pt x="4586" y="8694"/>
                </a:lnTo>
                <a:lnTo>
                  <a:pt x="4439" y="8658"/>
                </a:lnTo>
                <a:close/>
                <a:moveTo>
                  <a:pt x="7447" y="8951"/>
                </a:moveTo>
                <a:lnTo>
                  <a:pt x="7337" y="8988"/>
                </a:lnTo>
                <a:lnTo>
                  <a:pt x="7264" y="9061"/>
                </a:lnTo>
                <a:lnTo>
                  <a:pt x="7227" y="9134"/>
                </a:lnTo>
                <a:lnTo>
                  <a:pt x="7227" y="9208"/>
                </a:lnTo>
                <a:lnTo>
                  <a:pt x="7117" y="9318"/>
                </a:lnTo>
                <a:lnTo>
                  <a:pt x="7007" y="9391"/>
                </a:lnTo>
                <a:lnTo>
                  <a:pt x="6934" y="9501"/>
                </a:lnTo>
                <a:lnTo>
                  <a:pt x="6897" y="9611"/>
                </a:lnTo>
                <a:lnTo>
                  <a:pt x="6897" y="9575"/>
                </a:lnTo>
                <a:lnTo>
                  <a:pt x="6860" y="9611"/>
                </a:lnTo>
                <a:lnTo>
                  <a:pt x="6824" y="9758"/>
                </a:lnTo>
                <a:lnTo>
                  <a:pt x="6824" y="9905"/>
                </a:lnTo>
                <a:lnTo>
                  <a:pt x="6860" y="9978"/>
                </a:lnTo>
                <a:lnTo>
                  <a:pt x="6897" y="10051"/>
                </a:lnTo>
                <a:lnTo>
                  <a:pt x="7007" y="10125"/>
                </a:lnTo>
                <a:lnTo>
                  <a:pt x="7044" y="10161"/>
                </a:lnTo>
                <a:lnTo>
                  <a:pt x="7044" y="10198"/>
                </a:lnTo>
                <a:lnTo>
                  <a:pt x="7227" y="10271"/>
                </a:lnTo>
                <a:lnTo>
                  <a:pt x="7374" y="10345"/>
                </a:lnTo>
                <a:lnTo>
                  <a:pt x="7704" y="10345"/>
                </a:lnTo>
                <a:lnTo>
                  <a:pt x="7851" y="10271"/>
                </a:lnTo>
                <a:lnTo>
                  <a:pt x="7998" y="10198"/>
                </a:lnTo>
                <a:lnTo>
                  <a:pt x="8108" y="10088"/>
                </a:lnTo>
                <a:lnTo>
                  <a:pt x="8181" y="9941"/>
                </a:lnTo>
                <a:lnTo>
                  <a:pt x="8254" y="9795"/>
                </a:lnTo>
                <a:lnTo>
                  <a:pt x="8291" y="9611"/>
                </a:lnTo>
                <a:lnTo>
                  <a:pt x="8254" y="9464"/>
                </a:lnTo>
                <a:lnTo>
                  <a:pt x="8218" y="9318"/>
                </a:lnTo>
                <a:lnTo>
                  <a:pt x="8144" y="9171"/>
                </a:lnTo>
                <a:lnTo>
                  <a:pt x="7998" y="9024"/>
                </a:lnTo>
                <a:lnTo>
                  <a:pt x="7924" y="8988"/>
                </a:lnTo>
                <a:lnTo>
                  <a:pt x="7851" y="8951"/>
                </a:lnTo>
                <a:close/>
                <a:moveTo>
                  <a:pt x="6970" y="7227"/>
                </a:moveTo>
                <a:lnTo>
                  <a:pt x="7227" y="7300"/>
                </a:lnTo>
                <a:lnTo>
                  <a:pt x="7741" y="7520"/>
                </a:lnTo>
                <a:lnTo>
                  <a:pt x="8071" y="7667"/>
                </a:lnTo>
                <a:lnTo>
                  <a:pt x="8474" y="7740"/>
                </a:lnTo>
                <a:lnTo>
                  <a:pt x="8658" y="7777"/>
                </a:lnTo>
                <a:lnTo>
                  <a:pt x="8878" y="7777"/>
                </a:lnTo>
                <a:lnTo>
                  <a:pt x="9061" y="7740"/>
                </a:lnTo>
                <a:lnTo>
                  <a:pt x="9245" y="7667"/>
                </a:lnTo>
                <a:lnTo>
                  <a:pt x="9575" y="8071"/>
                </a:lnTo>
                <a:lnTo>
                  <a:pt x="10125" y="8841"/>
                </a:lnTo>
                <a:lnTo>
                  <a:pt x="10639" y="9648"/>
                </a:lnTo>
                <a:lnTo>
                  <a:pt x="10785" y="9868"/>
                </a:lnTo>
                <a:lnTo>
                  <a:pt x="10822" y="10015"/>
                </a:lnTo>
                <a:lnTo>
                  <a:pt x="10785" y="10161"/>
                </a:lnTo>
                <a:lnTo>
                  <a:pt x="10749" y="10235"/>
                </a:lnTo>
                <a:lnTo>
                  <a:pt x="10639" y="10345"/>
                </a:lnTo>
                <a:lnTo>
                  <a:pt x="10455" y="10455"/>
                </a:lnTo>
                <a:lnTo>
                  <a:pt x="10235" y="10602"/>
                </a:lnTo>
                <a:lnTo>
                  <a:pt x="9758" y="10565"/>
                </a:lnTo>
                <a:lnTo>
                  <a:pt x="9281" y="10492"/>
                </a:lnTo>
                <a:lnTo>
                  <a:pt x="8328" y="10455"/>
                </a:lnTo>
                <a:lnTo>
                  <a:pt x="7374" y="10492"/>
                </a:lnTo>
                <a:lnTo>
                  <a:pt x="6420" y="10528"/>
                </a:lnTo>
                <a:lnTo>
                  <a:pt x="2092" y="10675"/>
                </a:lnTo>
                <a:lnTo>
                  <a:pt x="1065" y="10712"/>
                </a:lnTo>
                <a:lnTo>
                  <a:pt x="735" y="10712"/>
                </a:lnTo>
                <a:lnTo>
                  <a:pt x="625" y="10638"/>
                </a:lnTo>
                <a:lnTo>
                  <a:pt x="588" y="10602"/>
                </a:lnTo>
                <a:lnTo>
                  <a:pt x="551" y="10565"/>
                </a:lnTo>
                <a:lnTo>
                  <a:pt x="588" y="10418"/>
                </a:lnTo>
                <a:lnTo>
                  <a:pt x="735" y="10198"/>
                </a:lnTo>
                <a:lnTo>
                  <a:pt x="1065" y="9685"/>
                </a:lnTo>
                <a:lnTo>
                  <a:pt x="1542" y="9575"/>
                </a:lnTo>
                <a:lnTo>
                  <a:pt x="1762" y="9538"/>
                </a:lnTo>
                <a:lnTo>
                  <a:pt x="2018" y="9501"/>
                </a:lnTo>
                <a:lnTo>
                  <a:pt x="2092" y="9464"/>
                </a:lnTo>
                <a:lnTo>
                  <a:pt x="2128" y="9428"/>
                </a:lnTo>
                <a:lnTo>
                  <a:pt x="2165" y="9281"/>
                </a:lnTo>
                <a:lnTo>
                  <a:pt x="2128" y="9171"/>
                </a:lnTo>
                <a:lnTo>
                  <a:pt x="2092" y="9134"/>
                </a:lnTo>
                <a:lnTo>
                  <a:pt x="2018" y="9098"/>
                </a:lnTo>
                <a:lnTo>
                  <a:pt x="1872" y="9061"/>
                </a:lnTo>
                <a:lnTo>
                  <a:pt x="1725" y="9061"/>
                </a:lnTo>
                <a:lnTo>
                  <a:pt x="1395" y="9134"/>
                </a:lnTo>
                <a:lnTo>
                  <a:pt x="1395" y="9134"/>
                </a:lnTo>
                <a:lnTo>
                  <a:pt x="1798" y="8547"/>
                </a:lnTo>
                <a:lnTo>
                  <a:pt x="1835" y="8511"/>
                </a:lnTo>
                <a:lnTo>
                  <a:pt x="1945" y="8547"/>
                </a:lnTo>
                <a:lnTo>
                  <a:pt x="2092" y="8584"/>
                </a:lnTo>
                <a:lnTo>
                  <a:pt x="2459" y="8621"/>
                </a:lnTo>
                <a:lnTo>
                  <a:pt x="2972" y="8621"/>
                </a:lnTo>
                <a:lnTo>
                  <a:pt x="3082" y="8584"/>
                </a:lnTo>
                <a:lnTo>
                  <a:pt x="3156" y="8511"/>
                </a:lnTo>
                <a:lnTo>
                  <a:pt x="3192" y="8401"/>
                </a:lnTo>
                <a:lnTo>
                  <a:pt x="3156" y="8291"/>
                </a:lnTo>
                <a:lnTo>
                  <a:pt x="3082" y="8217"/>
                </a:lnTo>
                <a:lnTo>
                  <a:pt x="2972" y="8181"/>
                </a:lnTo>
                <a:lnTo>
                  <a:pt x="2055" y="8181"/>
                </a:lnTo>
                <a:lnTo>
                  <a:pt x="2532" y="7520"/>
                </a:lnTo>
                <a:lnTo>
                  <a:pt x="2752" y="7557"/>
                </a:lnTo>
                <a:lnTo>
                  <a:pt x="2899" y="7704"/>
                </a:lnTo>
                <a:lnTo>
                  <a:pt x="3046" y="7777"/>
                </a:lnTo>
                <a:lnTo>
                  <a:pt x="3192" y="7851"/>
                </a:lnTo>
                <a:lnTo>
                  <a:pt x="3376" y="7924"/>
                </a:lnTo>
                <a:lnTo>
                  <a:pt x="3742" y="7961"/>
                </a:lnTo>
                <a:lnTo>
                  <a:pt x="4073" y="7961"/>
                </a:lnTo>
                <a:lnTo>
                  <a:pt x="4549" y="7887"/>
                </a:lnTo>
                <a:lnTo>
                  <a:pt x="4953" y="7777"/>
                </a:lnTo>
                <a:lnTo>
                  <a:pt x="5797" y="7410"/>
                </a:lnTo>
                <a:lnTo>
                  <a:pt x="6237" y="7264"/>
                </a:lnTo>
                <a:lnTo>
                  <a:pt x="6494" y="7227"/>
                </a:lnTo>
                <a:close/>
                <a:moveTo>
                  <a:pt x="4036" y="1"/>
                </a:moveTo>
                <a:lnTo>
                  <a:pt x="3816" y="37"/>
                </a:lnTo>
                <a:lnTo>
                  <a:pt x="3596" y="74"/>
                </a:lnTo>
                <a:lnTo>
                  <a:pt x="3412" y="147"/>
                </a:lnTo>
                <a:lnTo>
                  <a:pt x="3229" y="257"/>
                </a:lnTo>
                <a:lnTo>
                  <a:pt x="3119" y="404"/>
                </a:lnTo>
                <a:lnTo>
                  <a:pt x="3009" y="551"/>
                </a:lnTo>
                <a:lnTo>
                  <a:pt x="2972" y="771"/>
                </a:lnTo>
                <a:lnTo>
                  <a:pt x="3009" y="991"/>
                </a:lnTo>
                <a:lnTo>
                  <a:pt x="3082" y="1174"/>
                </a:lnTo>
                <a:lnTo>
                  <a:pt x="3156" y="1285"/>
                </a:lnTo>
                <a:lnTo>
                  <a:pt x="3266" y="1358"/>
                </a:lnTo>
                <a:lnTo>
                  <a:pt x="3412" y="1431"/>
                </a:lnTo>
                <a:lnTo>
                  <a:pt x="3559" y="1468"/>
                </a:lnTo>
                <a:lnTo>
                  <a:pt x="3706" y="1468"/>
                </a:lnTo>
                <a:lnTo>
                  <a:pt x="3853" y="1431"/>
                </a:lnTo>
                <a:lnTo>
                  <a:pt x="3999" y="1395"/>
                </a:lnTo>
                <a:lnTo>
                  <a:pt x="4073" y="1395"/>
                </a:lnTo>
                <a:lnTo>
                  <a:pt x="3963" y="1468"/>
                </a:lnTo>
                <a:lnTo>
                  <a:pt x="3926" y="1578"/>
                </a:lnTo>
                <a:lnTo>
                  <a:pt x="3889" y="2055"/>
                </a:lnTo>
                <a:lnTo>
                  <a:pt x="3889" y="2532"/>
                </a:lnTo>
                <a:lnTo>
                  <a:pt x="3926" y="3449"/>
                </a:lnTo>
                <a:lnTo>
                  <a:pt x="3926" y="5099"/>
                </a:lnTo>
                <a:lnTo>
                  <a:pt x="3926" y="5283"/>
                </a:lnTo>
                <a:lnTo>
                  <a:pt x="3963" y="5466"/>
                </a:lnTo>
                <a:lnTo>
                  <a:pt x="3963" y="5503"/>
                </a:lnTo>
                <a:lnTo>
                  <a:pt x="3742" y="5613"/>
                </a:lnTo>
                <a:lnTo>
                  <a:pt x="3559" y="5723"/>
                </a:lnTo>
                <a:lnTo>
                  <a:pt x="3229" y="6016"/>
                </a:lnTo>
                <a:lnTo>
                  <a:pt x="2899" y="6347"/>
                </a:lnTo>
                <a:lnTo>
                  <a:pt x="2605" y="6677"/>
                </a:lnTo>
                <a:lnTo>
                  <a:pt x="2239" y="7080"/>
                </a:lnTo>
                <a:lnTo>
                  <a:pt x="1908" y="7484"/>
                </a:lnTo>
                <a:lnTo>
                  <a:pt x="1285" y="8364"/>
                </a:lnTo>
                <a:lnTo>
                  <a:pt x="698" y="9244"/>
                </a:lnTo>
                <a:lnTo>
                  <a:pt x="148" y="10125"/>
                </a:lnTo>
                <a:lnTo>
                  <a:pt x="38" y="10308"/>
                </a:lnTo>
                <a:lnTo>
                  <a:pt x="1" y="10492"/>
                </a:lnTo>
                <a:lnTo>
                  <a:pt x="38" y="10675"/>
                </a:lnTo>
                <a:lnTo>
                  <a:pt x="111" y="10858"/>
                </a:lnTo>
                <a:lnTo>
                  <a:pt x="221" y="11005"/>
                </a:lnTo>
                <a:lnTo>
                  <a:pt x="368" y="11115"/>
                </a:lnTo>
                <a:lnTo>
                  <a:pt x="551" y="11225"/>
                </a:lnTo>
                <a:lnTo>
                  <a:pt x="771" y="11262"/>
                </a:lnTo>
                <a:lnTo>
                  <a:pt x="1321" y="11299"/>
                </a:lnTo>
                <a:lnTo>
                  <a:pt x="1872" y="11262"/>
                </a:lnTo>
                <a:lnTo>
                  <a:pt x="3009" y="11189"/>
                </a:lnTo>
                <a:lnTo>
                  <a:pt x="5503" y="11115"/>
                </a:lnTo>
                <a:lnTo>
                  <a:pt x="7447" y="11042"/>
                </a:lnTo>
                <a:lnTo>
                  <a:pt x="8401" y="11005"/>
                </a:lnTo>
                <a:lnTo>
                  <a:pt x="9355" y="11042"/>
                </a:lnTo>
                <a:lnTo>
                  <a:pt x="9391" y="11152"/>
                </a:lnTo>
                <a:lnTo>
                  <a:pt x="9465" y="11225"/>
                </a:lnTo>
                <a:lnTo>
                  <a:pt x="9612" y="11299"/>
                </a:lnTo>
                <a:lnTo>
                  <a:pt x="9795" y="11335"/>
                </a:lnTo>
                <a:lnTo>
                  <a:pt x="9978" y="11335"/>
                </a:lnTo>
                <a:lnTo>
                  <a:pt x="10125" y="11299"/>
                </a:lnTo>
                <a:lnTo>
                  <a:pt x="10272" y="11299"/>
                </a:lnTo>
                <a:lnTo>
                  <a:pt x="10382" y="11262"/>
                </a:lnTo>
                <a:lnTo>
                  <a:pt x="10455" y="11189"/>
                </a:lnTo>
                <a:lnTo>
                  <a:pt x="10565" y="11115"/>
                </a:lnTo>
                <a:lnTo>
                  <a:pt x="10785" y="10968"/>
                </a:lnTo>
                <a:lnTo>
                  <a:pt x="10969" y="10785"/>
                </a:lnTo>
                <a:lnTo>
                  <a:pt x="11152" y="10602"/>
                </a:lnTo>
                <a:lnTo>
                  <a:pt x="11299" y="10455"/>
                </a:lnTo>
                <a:lnTo>
                  <a:pt x="11336" y="10308"/>
                </a:lnTo>
                <a:lnTo>
                  <a:pt x="11372" y="10198"/>
                </a:lnTo>
                <a:lnTo>
                  <a:pt x="11409" y="10051"/>
                </a:lnTo>
                <a:lnTo>
                  <a:pt x="11372" y="9941"/>
                </a:lnTo>
                <a:lnTo>
                  <a:pt x="11299" y="9685"/>
                </a:lnTo>
                <a:lnTo>
                  <a:pt x="11189" y="9464"/>
                </a:lnTo>
                <a:lnTo>
                  <a:pt x="10859" y="8914"/>
                </a:lnTo>
                <a:lnTo>
                  <a:pt x="10492" y="8364"/>
                </a:lnTo>
                <a:lnTo>
                  <a:pt x="10125" y="7887"/>
                </a:lnTo>
                <a:lnTo>
                  <a:pt x="9722" y="7410"/>
                </a:lnTo>
                <a:lnTo>
                  <a:pt x="9318" y="6933"/>
                </a:lnTo>
                <a:lnTo>
                  <a:pt x="8878" y="6493"/>
                </a:lnTo>
                <a:lnTo>
                  <a:pt x="8474" y="6126"/>
                </a:lnTo>
                <a:lnTo>
                  <a:pt x="8071" y="5760"/>
                </a:lnTo>
                <a:lnTo>
                  <a:pt x="7851" y="5576"/>
                </a:lnTo>
                <a:lnTo>
                  <a:pt x="7594" y="5430"/>
                </a:lnTo>
                <a:lnTo>
                  <a:pt x="7374" y="5319"/>
                </a:lnTo>
                <a:lnTo>
                  <a:pt x="7117" y="5209"/>
                </a:lnTo>
                <a:lnTo>
                  <a:pt x="7117" y="5173"/>
                </a:lnTo>
                <a:lnTo>
                  <a:pt x="7191" y="4953"/>
                </a:lnTo>
                <a:lnTo>
                  <a:pt x="7227" y="4696"/>
                </a:lnTo>
                <a:lnTo>
                  <a:pt x="7227" y="4182"/>
                </a:lnTo>
                <a:lnTo>
                  <a:pt x="7227" y="3669"/>
                </a:lnTo>
                <a:lnTo>
                  <a:pt x="7191" y="3192"/>
                </a:lnTo>
                <a:lnTo>
                  <a:pt x="7154" y="2825"/>
                </a:lnTo>
                <a:lnTo>
                  <a:pt x="7117" y="2385"/>
                </a:lnTo>
                <a:lnTo>
                  <a:pt x="7044" y="2165"/>
                </a:lnTo>
                <a:lnTo>
                  <a:pt x="7007" y="1945"/>
                </a:lnTo>
                <a:lnTo>
                  <a:pt x="6934" y="1761"/>
                </a:lnTo>
                <a:lnTo>
                  <a:pt x="6824" y="1615"/>
                </a:lnTo>
                <a:lnTo>
                  <a:pt x="7191" y="1651"/>
                </a:lnTo>
                <a:lnTo>
                  <a:pt x="7521" y="1651"/>
                </a:lnTo>
                <a:lnTo>
                  <a:pt x="7851" y="1541"/>
                </a:lnTo>
                <a:lnTo>
                  <a:pt x="7998" y="1468"/>
                </a:lnTo>
                <a:lnTo>
                  <a:pt x="8144" y="1358"/>
                </a:lnTo>
                <a:lnTo>
                  <a:pt x="8254" y="1248"/>
                </a:lnTo>
                <a:lnTo>
                  <a:pt x="8254" y="1174"/>
                </a:lnTo>
                <a:lnTo>
                  <a:pt x="8254" y="1101"/>
                </a:lnTo>
                <a:lnTo>
                  <a:pt x="8144" y="624"/>
                </a:lnTo>
                <a:lnTo>
                  <a:pt x="8071" y="404"/>
                </a:lnTo>
                <a:lnTo>
                  <a:pt x="7998" y="294"/>
                </a:lnTo>
                <a:lnTo>
                  <a:pt x="7924" y="221"/>
                </a:lnTo>
                <a:lnTo>
                  <a:pt x="7851" y="147"/>
                </a:lnTo>
                <a:lnTo>
                  <a:pt x="7777" y="147"/>
                </a:lnTo>
                <a:lnTo>
                  <a:pt x="7631" y="111"/>
                </a:lnTo>
                <a:lnTo>
                  <a:pt x="6824" y="74"/>
                </a:lnTo>
                <a:lnTo>
                  <a:pt x="4036" y="1"/>
                </a:lnTo>
                <a:close/>
              </a:path>
            </a:pathLst>
          </a:custGeom>
          <a:solidFill>
            <a:srgbClr val="A4C2F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A4C2F4"/>
              </a:solidFill>
              <a:latin typeface="Arial"/>
              <a:ea typeface="Arial"/>
              <a:cs typeface="Arial"/>
              <a:sym typeface="Arial"/>
            </a:endParaRPr>
          </a:p>
        </p:txBody>
      </p:sp>
      <p:sp>
        <p:nvSpPr>
          <p:cNvPr id="998" name="Google Shape;998;p43"/>
          <p:cNvSpPr/>
          <p:nvPr/>
        </p:nvSpPr>
        <p:spPr>
          <a:xfrm>
            <a:off x="1333294" y="4678454"/>
            <a:ext cx="306966" cy="385027"/>
          </a:xfrm>
          <a:custGeom>
            <a:avLst/>
            <a:gdLst/>
            <a:ahLst/>
            <a:cxnLst/>
            <a:rect l="l" t="t" r="r" b="b"/>
            <a:pathLst>
              <a:path w="10822" h="13574" extrusionOk="0">
                <a:moveTo>
                  <a:pt x="10235" y="1358"/>
                </a:moveTo>
                <a:lnTo>
                  <a:pt x="10345" y="1652"/>
                </a:lnTo>
                <a:lnTo>
                  <a:pt x="10345" y="1982"/>
                </a:lnTo>
                <a:lnTo>
                  <a:pt x="10345" y="2312"/>
                </a:lnTo>
                <a:lnTo>
                  <a:pt x="10235" y="2605"/>
                </a:lnTo>
                <a:lnTo>
                  <a:pt x="10235" y="2569"/>
                </a:lnTo>
                <a:lnTo>
                  <a:pt x="10198" y="1945"/>
                </a:lnTo>
                <a:lnTo>
                  <a:pt x="10235" y="1358"/>
                </a:lnTo>
                <a:close/>
                <a:moveTo>
                  <a:pt x="9538" y="2092"/>
                </a:moveTo>
                <a:lnTo>
                  <a:pt x="9538" y="2422"/>
                </a:lnTo>
                <a:lnTo>
                  <a:pt x="9538" y="2789"/>
                </a:lnTo>
                <a:lnTo>
                  <a:pt x="9465" y="2202"/>
                </a:lnTo>
                <a:lnTo>
                  <a:pt x="9538" y="2092"/>
                </a:lnTo>
                <a:close/>
                <a:moveTo>
                  <a:pt x="9941" y="1285"/>
                </a:moveTo>
                <a:lnTo>
                  <a:pt x="9868" y="1835"/>
                </a:lnTo>
                <a:lnTo>
                  <a:pt x="9831" y="2129"/>
                </a:lnTo>
                <a:lnTo>
                  <a:pt x="9831" y="2459"/>
                </a:lnTo>
                <a:lnTo>
                  <a:pt x="9831" y="2642"/>
                </a:lnTo>
                <a:lnTo>
                  <a:pt x="9868" y="2789"/>
                </a:lnTo>
                <a:lnTo>
                  <a:pt x="9941" y="2936"/>
                </a:lnTo>
                <a:lnTo>
                  <a:pt x="10015" y="3046"/>
                </a:lnTo>
                <a:lnTo>
                  <a:pt x="10051" y="3046"/>
                </a:lnTo>
                <a:lnTo>
                  <a:pt x="9941" y="3229"/>
                </a:lnTo>
                <a:lnTo>
                  <a:pt x="9648" y="3632"/>
                </a:lnTo>
                <a:lnTo>
                  <a:pt x="9575" y="3046"/>
                </a:lnTo>
                <a:lnTo>
                  <a:pt x="9611" y="3119"/>
                </a:lnTo>
                <a:lnTo>
                  <a:pt x="9648" y="3156"/>
                </a:lnTo>
                <a:lnTo>
                  <a:pt x="9721" y="3192"/>
                </a:lnTo>
                <a:lnTo>
                  <a:pt x="9795" y="3156"/>
                </a:lnTo>
                <a:lnTo>
                  <a:pt x="9868" y="3156"/>
                </a:lnTo>
                <a:lnTo>
                  <a:pt x="9905" y="3082"/>
                </a:lnTo>
                <a:lnTo>
                  <a:pt x="9905" y="3046"/>
                </a:lnTo>
                <a:lnTo>
                  <a:pt x="9905" y="2972"/>
                </a:lnTo>
                <a:lnTo>
                  <a:pt x="9868" y="2936"/>
                </a:lnTo>
                <a:lnTo>
                  <a:pt x="9831" y="2899"/>
                </a:lnTo>
                <a:lnTo>
                  <a:pt x="9758" y="2899"/>
                </a:lnTo>
                <a:lnTo>
                  <a:pt x="9758" y="2642"/>
                </a:lnTo>
                <a:lnTo>
                  <a:pt x="9721" y="2092"/>
                </a:lnTo>
                <a:lnTo>
                  <a:pt x="9685" y="2018"/>
                </a:lnTo>
                <a:lnTo>
                  <a:pt x="9587" y="2018"/>
                </a:lnTo>
                <a:lnTo>
                  <a:pt x="9611" y="1982"/>
                </a:lnTo>
                <a:lnTo>
                  <a:pt x="9721" y="1762"/>
                </a:lnTo>
                <a:lnTo>
                  <a:pt x="9831" y="1542"/>
                </a:lnTo>
                <a:lnTo>
                  <a:pt x="9941" y="1285"/>
                </a:lnTo>
                <a:close/>
                <a:moveTo>
                  <a:pt x="9318" y="2385"/>
                </a:moveTo>
                <a:lnTo>
                  <a:pt x="9281" y="3119"/>
                </a:lnTo>
                <a:lnTo>
                  <a:pt x="9318" y="3889"/>
                </a:lnTo>
                <a:lnTo>
                  <a:pt x="9354" y="3963"/>
                </a:lnTo>
                <a:lnTo>
                  <a:pt x="9098" y="4183"/>
                </a:lnTo>
                <a:lnTo>
                  <a:pt x="9098" y="3963"/>
                </a:lnTo>
                <a:lnTo>
                  <a:pt x="9098" y="3743"/>
                </a:lnTo>
                <a:lnTo>
                  <a:pt x="9024" y="3302"/>
                </a:lnTo>
                <a:lnTo>
                  <a:pt x="8988" y="2715"/>
                </a:lnTo>
                <a:lnTo>
                  <a:pt x="9134" y="2569"/>
                </a:lnTo>
                <a:lnTo>
                  <a:pt x="9318" y="2385"/>
                </a:lnTo>
                <a:close/>
                <a:moveTo>
                  <a:pt x="8107" y="3596"/>
                </a:moveTo>
                <a:lnTo>
                  <a:pt x="7997" y="3889"/>
                </a:lnTo>
                <a:lnTo>
                  <a:pt x="7924" y="4219"/>
                </a:lnTo>
                <a:lnTo>
                  <a:pt x="7887" y="3779"/>
                </a:lnTo>
                <a:lnTo>
                  <a:pt x="8107" y="3596"/>
                </a:lnTo>
                <a:close/>
                <a:moveTo>
                  <a:pt x="8731" y="2972"/>
                </a:moveTo>
                <a:lnTo>
                  <a:pt x="8731" y="3302"/>
                </a:lnTo>
                <a:lnTo>
                  <a:pt x="8731" y="3816"/>
                </a:lnTo>
                <a:lnTo>
                  <a:pt x="8768" y="4109"/>
                </a:lnTo>
                <a:lnTo>
                  <a:pt x="8841" y="4366"/>
                </a:lnTo>
                <a:lnTo>
                  <a:pt x="8841" y="4403"/>
                </a:lnTo>
                <a:lnTo>
                  <a:pt x="8621" y="4586"/>
                </a:lnTo>
                <a:lnTo>
                  <a:pt x="8621" y="4586"/>
                </a:lnTo>
                <a:lnTo>
                  <a:pt x="8658" y="4219"/>
                </a:lnTo>
                <a:lnTo>
                  <a:pt x="8694" y="3816"/>
                </a:lnTo>
                <a:lnTo>
                  <a:pt x="8694" y="3449"/>
                </a:lnTo>
                <a:lnTo>
                  <a:pt x="8658" y="3082"/>
                </a:lnTo>
                <a:lnTo>
                  <a:pt x="8731" y="2972"/>
                </a:lnTo>
                <a:close/>
                <a:moveTo>
                  <a:pt x="8364" y="3339"/>
                </a:moveTo>
                <a:lnTo>
                  <a:pt x="8254" y="4733"/>
                </a:lnTo>
                <a:lnTo>
                  <a:pt x="8291" y="4806"/>
                </a:lnTo>
                <a:lnTo>
                  <a:pt x="8291" y="4843"/>
                </a:lnTo>
                <a:lnTo>
                  <a:pt x="8217" y="4916"/>
                </a:lnTo>
                <a:lnTo>
                  <a:pt x="8181" y="4880"/>
                </a:lnTo>
                <a:lnTo>
                  <a:pt x="8327" y="3522"/>
                </a:lnTo>
                <a:lnTo>
                  <a:pt x="8291" y="3486"/>
                </a:lnTo>
                <a:lnTo>
                  <a:pt x="8254" y="3449"/>
                </a:lnTo>
                <a:lnTo>
                  <a:pt x="8364" y="3339"/>
                </a:lnTo>
                <a:close/>
                <a:moveTo>
                  <a:pt x="7704" y="3963"/>
                </a:moveTo>
                <a:lnTo>
                  <a:pt x="7667" y="4329"/>
                </a:lnTo>
                <a:lnTo>
                  <a:pt x="7594" y="4696"/>
                </a:lnTo>
                <a:lnTo>
                  <a:pt x="7520" y="5026"/>
                </a:lnTo>
                <a:lnTo>
                  <a:pt x="7410" y="5393"/>
                </a:lnTo>
                <a:lnTo>
                  <a:pt x="7410" y="5467"/>
                </a:lnTo>
                <a:lnTo>
                  <a:pt x="7337" y="5430"/>
                </a:lnTo>
                <a:lnTo>
                  <a:pt x="7300" y="5430"/>
                </a:lnTo>
                <a:lnTo>
                  <a:pt x="7300" y="4990"/>
                </a:lnTo>
                <a:lnTo>
                  <a:pt x="7264" y="4696"/>
                </a:lnTo>
                <a:lnTo>
                  <a:pt x="7227" y="4366"/>
                </a:lnTo>
                <a:lnTo>
                  <a:pt x="7704" y="3963"/>
                </a:lnTo>
                <a:close/>
                <a:moveTo>
                  <a:pt x="7044" y="4513"/>
                </a:moveTo>
                <a:lnTo>
                  <a:pt x="6970" y="5026"/>
                </a:lnTo>
                <a:lnTo>
                  <a:pt x="6970" y="5320"/>
                </a:lnTo>
                <a:lnTo>
                  <a:pt x="6970" y="5540"/>
                </a:lnTo>
                <a:lnTo>
                  <a:pt x="7007" y="5650"/>
                </a:lnTo>
                <a:lnTo>
                  <a:pt x="7080" y="5760"/>
                </a:lnTo>
                <a:lnTo>
                  <a:pt x="6677" y="6053"/>
                </a:lnTo>
                <a:lnTo>
                  <a:pt x="6677" y="6053"/>
                </a:lnTo>
                <a:lnTo>
                  <a:pt x="6713" y="5797"/>
                </a:lnTo>
                <a:lnTo>
                  <a:pt x="6750" y="5540"/>
                </a:lnTo>
                <a:lnTo>
                  <a:pt x="6750" y="5173"/>
                </a:lnTo>
                <a:lnTo>
                  <a:pt x="6677" y="4843"/>
                </a:lnTo>
                <a:lnTo>
                  <a:pt x="7044" y="4513"/>
                </a:lnTo>
                <a:close/>
                <a:moveTo>
                  <a:pt x="6603" y="4916"/>
                </a:moveTo>
                <a:lnTo>
                  <a:pt x="6567" y="5173"/>
                </a:lnTo>
                <a:lnTo>
                  <a:pt x="6530" y="5430"/>
                </a:lnTo>
                <a:lnTo>
                  <a:pt x="6457" y="5613"/>
                </a:lnTo>
                <a:lnTo>
                  <a:pt x="6383" y="5760"/>
                </a:lnTo>
                <a:lnTo>
                  <a:pt x="6310" y="5943"/>
                </a:lnTo>
                <a:lnTo>
                  <a:pt x="6310" y="6127"/>
                </a:lnTo>
                <a:lnTo>
                  <a:pt x="6310" y="6200"/>
                </a:lnTo>
                <a:lnTo>
                  <a:pt x="6383" y="6237"/>
                </a:lnTo>
                <a:lnTo>
                  <a:pt x="5980" y="6494"/>
                </a:lnTo>
                <a:lnTo>
                  <a:pt x="6053" y="6090"/>
                </a:lnTo>
                <a:lnTo>
                  <a:pt x="6053" y="5760"/>
                </a:lnTo>
                <a:lnTo>
                  <a:pt x="6016" y="5393"/>
                </a:lnTo>
                <a:lnTo>
                  <a:pt x="6603" y="4916"/>
                </a:lnTo>
                <a:close/>
                <a:moveTo>
                  <a:pt x="5870" y="5540"/>
                </a:moveTo>
                <a:lnTo>
                  <a:pt x="5796" y="5943"/>
                </a:lnTo>
                <a:lnTo>
                  <a:pt x="5686" y="6347"/>
                </a:lnTo>
                <a:lnTo>
                  <a:pt x="5613" y="6567"/>
                </a:lnTo>
                <a:lnTo>
                  <a:pt x="5613" y="6677"/>
                </a:lnTo>
                <a:lnTo>
                  <a:pt x="5613" y="6750"/>
                </a:lnTo>
                <a:lnTo>
                  <a:pt x="5173" y="7081"/>
                </a:lnTo>
                <a:lnTo>
                  <a:pt x="5393" y="5943"/>
                </a:lnTo>
                <a:lnTo>
                  <a:pt x="5870" y="5540"/>
                </a:lnTo>
                <a:close/>
                <a:moveTo>
                  <a:pt x="9134" y="478"/>
                </a:moveTo>
                <a:lnTo>
                  <a:pt x="9428" y="588"/>
                </a:lnTo>
                <a:lnTo>
                  <a:pt x="9318" y="735"/>
                </a:lnTo>
                <a:lnTo>
                  <a:pt x="9318" y="845"/>
                </a:lnTo>
                <a:lnTo>
                  <a:pt x="9354" y="918"/>
                </a:lnTo>
                <a:lnTo>
                  <a:pt x="9428" y="955"/>
                </a:lnTo>
                <a:lnTo>
                  <a:pt x="9538" y="955"/>
                </a:lnTo>
                <a:lnTo>
                  <a:pt x="9538" y="1101"/>
                </a:lnTo>
                <a:lnTo>
                  <a:pt x="9465" y="1285"/>
                </a:lnTo>
                <a:lnTo>
                  <a:pt x="9318" y="1615"/>
                </a:lnTo>
                <a:lnTo>
                  <a:pt x="9134" y="1908"/>
                </a:lnTo>
                <a:lnTo>
                  <a:pt x="8914" y="2202"/>
                </a:lnTo>
                <a:lnTo>
                  <a:pt x="8841" y="2165"/>
                </a:lnTo>
                <a:lnTo>
                  <a:pt x="8804" y="2202"/>
                </a:lnTo>
                <a:lnTo>
                  <a:pt x="8768" y="2202"/>
                </a:lnTo>
                <a:lnTo>
                  <a:pt x="8731" y="2275"/>
                </a:lnTo>
                <a:lnTo>
                  <a:pt x="8731" y="2349"/>
                </a:lnTo>
                <a:lnTo>
                  <a:pt x="8364" y="2715"/>
                </a:lnTo>
                <a:lnTo>
                  <a:pt x="7740" y="3339"/>
                </a:lnTo>
                <a:lnTo>
                  <a:pt x="7667" y="3339"/>
                </a:lnTo>
                <a:lnTo>
                  <a:pt x="7667" y="3412"/>
                </a:lnTo>
                <a:lnTo>
                  <a:pt x="6493" y="4439"/>
                </a:lnTo>
                <a:lnTo>
                  <a:pt x="5650" y="5173"/>
                </a:lnTo>
                <a:lnTo>
                  <a:pt x="4806" y="5870"/>
                </a:lnTo>
                <a:lnTo>
                  <a:pt x="4769" y="5870"/>
                </a:lnTo>
                <a:lnTo>
                  <a:pt x="4733" y="5907"/>
                </a:lnTo>
                <a:lnTo>
                  <a:pt x="4623" y="6017"/>
                </a:lnTo>
                <a:lnTo>
                  <a:pt x="3889" y="6567"/>
                </a:lnTo>
                <a:lnTo>
                  <a:pt x="3852" y="6567"/>
                </a:lnTo>
                <a:lnTo>
                  <a:pt x="3816" y="6604"/>
                </a:lnTo>
                <a:lnTo>
                  <a:pt x="3632" y="6714"/>
                </a:lnTo>
                <a:lnTo>
                  <a:pt x="3339" y="6897"/>
                </a:lnTo>
                <a:lnTo>
                  <a:pt x="3155" y="7007"/>
                </a:lnTo>
                <a:lnTo>
                  <a:pt x="3045" y="7154"/>
                </a:lnTo>
                <a:lnTo>
                  <a:pt x="2972" y="7117"/>
                </a:lnTo>
                <a:lnTo>
                  <a:pt x="2605" y="6824"/>
                </a:lnTo>
                <a:lnTo>
                  <a:pt x="2312" y="6457"/>
                </a:lnTo>
                <a:lnTo>
                  <a:pt x="2128" y="6274"/>
                </a:lnTo>
                <a:lnTo>
                  <a:pt x="1945" y="6090"/>
                </a:lnTo>
                <a:lnTo>
                  <a:pt x="2202" y="5943"/>
                </a:lnTo>
                <a:lnTo>
                  <a:pt x="2458" y="5723"/>
                </a:lnTo>
                <a:lnTo>
                  <a:pt x="2605" y="5943"/>
                </a:lnTo>
                <a:lnTo>
                  <a:pt x="2825" y="6127"/>
                </a:lnTo>
                <a:lnTo>
                  <a:pt x="2935" y="6200"/>
                </a:lnTo>
                <a:lnTo>
                  <a:pt x="3082" y="6237"/>
                </a:lnTo>
                <a:lnTo>
                  <a:pt x="3229" y="6237"/>
                </a:lnTo>
                <a:lnTo>
                  <a:pt x="3339" y="6127"/>
                </a:lnTo>
                <a:lnTo>
                  <a:pt x="3375" y="6090"/>
                </a:lnTo>
                <a:lnTo>
                  <a:pt x="3412" y="6017"/>
                </a:lnTo>
                <a:lnTo>
                  <a:pt x="3375" y="5870"/>
                </a:lnTo>
                <a:lnTo>
                  <a:pt x="3339" y="5797"/>
                </a:lnTo>
                <a:lnTo>
                  <a:pt x="3265" y="5760"/>
                </a:lnTo>
                <a:lnTo>
                  <a:pt x="3119" y="5760"/>
                </a:lnTo>
                <a:lnTo>
                  <a:pt x="3082" y="5797"/>
                </a:lnTo>
                <a:lnTo>
                  <a:pt x="3082" y="5760"/>
                </a:lnTo>
                <a:lnTo>
                  <a:pt x="2935" y="5650"/>
                </a:lnTo>
                <a:lnTo>
                  <a:pt x="2752" y="5503"/>
                </a:lnTo>
                <a:lnTo>
                  <a:pt x="2825" y="5430"/>
                </a:lnTo>
                <a:lnTo>
                  <a:pt x="3302" y="4990"/>
                </a:lnTo>
                <a:lnTo>
                  <a:pt x="3375" y="5173"/>
                </a:lnTo>
                <a:lnTo>
                  <a:pt x="3449" y="5283"/>
                </a:lnTo>
                <a:lnTo>
                  <a:pt x="3559" y="5393"/>
                </a:lnTo>
                <a:lnTo>
                  <a:pt x="3669" y="5503"/>
                </a:lnTo>
                <a:lnTo>
                  <a:pt x="3816" y="5540"/>
                </a:lnTo>
                <a:lnTo>
                  <a:pt x="3926" y="5540"/>
                </a:lnTo>
                <a:lnTo>
                  <a:pt x="3999" y="5467"/>
                </a:lnTo>
                <a:lnTo>
                  <a:pt x="4036" y="5393"/>
                </a:lnTo>
                <a:lnTo>
                  <a:pt x="4036" y="5283"/>
                </a:lnTo>
                <a:lnTo>
                  <a:pt x="3889" y="5136"/>
                </a:lnTo>
                <a:lnTo>
                  <a:pt x="3742" y="4990"/>
                </a:lnTo>
                <a:lnTo>
                  <a:pt x="3632" y="4843"/>
                </a:lnTo>
                <a:lnTo>
                  <a:pt x="3595" y="4770"/>
                </a:lnTo>
                <a:lnTo>
                  <a:pt x="3595" y="4733"/>
                </a:lnTo>
                <a:lnTo>
                  <a:pt x="3926" y="4439"/>
                </a:lnTo>
                <a:lnTo>
                  <a:pt x="4146" y="4256"/>
                </a:lnTo>
                <a:lnTo>
                  <a:pt x="4182" y="4403"/>
                </a:lnTo>
                <a:lnTo>
                  <a:pt x="4256" y="4513"/>
                </a:lnTo>
                <a:lnTo>
                  <a:pt x="4329" y="4623"/>
                </a:lnTo>
                <a:lnTo>
                  <a:pt x="4439" y="4770"/>
                </a:lnTo>
                <a:lnTo>
                  <a:pt x="4586" y="4843"/>
                </a:lnTo>
                <a:lnTo>
                  <a:pt x="4696" y="4880"/>
                </a:lnTo>
                <a:lnTo>
                  <a:pt x="4806" y="4843"/>
                </a:lnTo>
                <a:lnTo>
                  <a:pt x="4843" y="4770"/>
                </a:lnTo>
                <a:lnTo>
                  <a:pt x="4879" y="4733"/>
                </a:lnTo>
                <a:lnTo>
                  <a:pt x="4879" y="4623"/>
                </a:lnTo>
                <a:lnTo>
                  <a:pt x="4843" y="4549"/>
                </a:lnTo>
                <a:lnTo>
                  <a:pt x="4769" y="4476"/>
                </a:lnTo>
                <a:lnTo>
                  <a:pt x="4623" y="4329"/>
                </a:lnTo>
                <a:lnTo>
                  <a:pt x="4513" y="4219"/>
                </a:lnTo>
                <a:lnTo>
                  <a:pt x="4476" y="4073"/>
                </a:lnTo>
                <a:lnTo>
                  <a:pt x="4476" y="3999"/>
                </a:lnTo>
                <a:lnTo>
                  <a:pt x="4989" y="3522"/>
                </a:lnTo>
                <a:lnTo>
                  <a:pt x="5063" y="3632"/>
                </a:lnTo>
                <a:lnTo>
                  <a:pt x="5173" y="3853"/>
                </a:lnTo>
                <a:lnTo>
                  <a:pt x="5356" y="4036"/>
                </a:lnTo>
                <a:lnTo>
                  <a:pt x="5430" y="4073"/>
                </a:lnTo>
                <a:lnTo>
                  <a:pt x="5503" y="4109"/>
                </a:lnTo>
                <a:lnTo>
                  <a:pt x="5576" y="4073"/>
                </a:lnTo>
                <a:lnTo>
                  <a:pt x="5650" y="4036"/>
                </a:lnTo>
                <a:lnTo>
                  <a:pt x="5686" y="3963"/>
                </a:lnTo>
                <a:lnTo>
                  <a:pt x="5686" y="3926"/>
                </a:lnTo>
                <a:lnTo>
                  <a:pt x="5686" y="3853"/>
                </a:lnTo>
                <a:lnTo>
                  <a:pt x="5650" y="3779"/>
                </a:lnTo>
                <a:lnTo>
                  <a:pt x="5246" y="3302"/>
                </a:lnTo>
                <a:lnTo>
                  <a:pt x="5980" y="2642"/>
                </a:lnTo>
                <a:lnTo>
                  <a:pt x="6016" y="2715"/>
                </a:lnTo>
                <a:lnTo>
                  <a:pt x="6163" y="3082"/>
                </a:lnTo>
                <a:lnTo>
                  <a:pt x="6200" y="3156"/>
                </a:lnTo>
                <a:lnTo>
                  <a:pt x="6237" y="3192"/>
                </a:lnTo>
                <a:lnTo>
                  <a:pt x="6383" y="3192"/>
                </a:lnTo>
                <a:lnTo>
                  <a:pt x="6457" y="3156"/>
                </a:lnTo>
                <a:lnTo>
                  <a:pt x="6493" y="3082"/>
                </a:lnTo>
                <a:lnTo>
                  <a:pt x="6530" y="3009"/>
                </a:lnTo>
                <a:lnTo>
                  <a:pt x="6493" y="2936"/>
                </a:lnTo>
                <a:lnTo>
                  <a:pt x="6383" y="2605"/>
                </a:lnTo>
                <a:lnTo>
                  <a:pt x="6273" y="2422"/>
                </a:lnTo>
                <a:lnTo>
                  <a:pt x="7007" y="1725"/>
                </a:lnTo>
                <a:lnTo>
                  <a:pt x="7044" y="1945"/>
                </a:lnTo>
                <a:lnTo>
                  <a:pt x="7080" y="2129"/>
                </a:lnTo>
                <a:lnTo>
                  <a:pt x="7154" y="2349"/>
                </a:lnTo>
                <a:lnTo>
                  <a:pt x="7227" y="2532"/>
                </a:lnTo>
                <a:lnTo>
                  <a:pt x="7300" y="2605"/>
                </a:lnTo>
                <a:lnTo>
                  <a:pt x="7410" y="2642"/>
                </a:lnTo>
                <a:lnTo>
                  <a:pt x="7557" y="2569"/>
                </a:lnTo>
                <a:lnTo>
                  <a:pt x="7630" y="2495"/>
                </a:lnTo>
                <a:lnTo>
                  <a:pt x="7667" y="2385"/>
                </a:lnTo>
                <a:lnTo>
                  <a:pt x="7667" y="2312"/>
                </a:lnTo>
                <a:lnTo>
                  <a:pt x="7630" y="2239"/>
                </a:lnTo>
                <a:lnTo>
                  <a:pt x="7557" y="2165"/>
                </a:lnTo>
                <a:lnTo>
                  <a:pt x="7484" y="2165"/>
                </a:lnTo>
                <a:lnTo>
                  <a:pt x="7337" y="1835"/>
                </a:lnTo>
                <a:lnTo>
                  <a:pt x="7227" y="1542"/>
                </a:lnTo>
                <a:lnTo>
                  <a:pt x="7740" y="1101"/>
                </a:lnTo>
                <a:lnTo>
                  <a:pt x="8217" y="735"/>
                </a:lnTo>
                <a:lnTo>
                  <a:pt x="8364" y="625"/>
                </a:lnTo>
                <a:lnTo>
                  <a:pt x="8511" y="551"/>
                </a:lnTo>
                <a:lnTo>
                  <a:pt x="8841" y="478"/>
                </a:lnTo>
                <a:close/>
                <a:moveTo>
                  <a:pt x="3485" y="7264"/>
                </a:moveTo>
                <a:lnTo>
                  <a:pt x="3449" y="7447"/>
                </a:lnTo>
                <a:lnTo>
                  <a:pt x="3302" y="7337"/>
                </a:lnTo>
                <a:lnTo>
                  <a:pt x="3485" y="7264"/>
                </a:lnTo>
                <a:close/>
                <a:moveTo>
                  <a:pt x="5099" y="6163"/>
                </a:moveTo>
                <a:lnTo>
                  <a:pt x="4733" y="7264"/>
                </a:lnTo>
                <a:lnTo>
                  <a:pt x="4733" y="7337"/>
                </a:lnTo>
                <a:lnTo>
                  <a:pt x="4586" y="7447"/>
                </a:lnTo>
                <a:lnTo>
                  <a:pt x="4586" y="7337"/>
                </a:lnTo>
                <a:lnTo>
                  <a:pt x="4586" y="7301"/>
                </a:lnTo>
                <a:lnTo>
                  <a:pt x="4623" y="6860"/>
                </a:lnTo>
                <a:lnTo>
                  <a:pt x="4733" y="6457"/>
                </a:lnTo>
                <a:lnTo>
                  <a:pt x="5026" y="6237"/>
                </a:lnTo>
                <a:lnTo>
                  <a:pt x="5099" y="6163"/>
                </a:lnTo>
                <a:close/>
                <a:moveTo>
                  <a:pt x="4292" y="6750"/>
                </a:moveTo>
                <a:lnTo>
                  <a:pt x="4219" y="7117"/>
                </a:lnTo>
                <a:lnTo>
                  <a:pt x="4219" y="7484"/>
                </a:lnTo>
                <a:lnTo>
                  <a:pt x="4219" y="7594"/>
                </a:lnTo>
                <a:lnTo>
                  <a:pt x="4292" y="7631"/>
                </a:lnTo>
                <a:lnTo>
                  <a:pt x="3889" y="7924"/>
                </a:lnTo>
                <a:lnTo>
                  <a:pt x="3816" y="7851"/>
                </a:lnTo>
                <a:lnTo>
                  <a:pt x="3889" y="7777"/>
                </a:lnTo>
                <a:lnTo>
                  <a:pt x="3926" y="7667"/>
                </a:lnTo>
                <a:lnTo>
                  <a:pt x="3926" y="7594"/>
                </a:lnTo>
                <a:lnTo>
                  <a:pt x="3889" y="7521"/>
                </a:lnTo>
                <a:lnTo>
                  <a:pt x="3852" y="7484"/>
                </a:lnTo>
                <a:lnTo>
                  <a:pt x="3816" y="7484"/>
                </a:lnTo>
                <a:lnTo>
                  <a:pt x="3889" y="7227"/>
                </a:lnTo>
                <a:lnTo>
                  <a:pt x="3926" y="7007"/>
                </a:lnTo>
                <a:lnTo>
                  <a:pt x="3926" y="6970"/>
                </a:lnTo>
                <a:lnTo>
                  <a:pt x="4292" y="6750"/>
                </a:lnTo>
                <a:close/>
                <a:moveTo>
                  <a:pt x="1101" y="6127"/>
                </a:moveTo>
                <a:lnTo>
                  <a:pt x="1358" y="6200"/>
                </a:lnTo>
                <a:lnTo>
                  <a:pt x="1578" y="6310"/>
                </a:lnTo>
                <a:lnTo>
                  <a:pt x="1761" y="6457"/>
                </a:lnTo>
                <a:lnTo>
                  <a:pt x="1945" y="6677"/>
                </a:lnTo>
                <a:lnTo>
                  <a:pt x="2312" y="7081"/>
                </a:lnTo>
                <a:lnTo>
                  <a:pt x="2715" y="7447"/>
                </a:lnTo>
                <a:lnTo>
                  <a:pt x="3155" y="7777"/>
                </a:lnTo>
                <a:lnTo>
                  <a:pt x="3339" y="7961"/>
                </a:lnTo>
                <a:lnTo>
                  <a:pt x="3522" y="8144"/>
                </a:lnTo>
                <a:lnTo>
                  <a:pt x="3522" y="8181"/>
                </a:lnTo>
                <a:lnTo>
                  <a:pt x="3485" y="8291"/>
                </a:lnTo>
                <a:lnTo>
                  <a:pt x="3485" y="8401"/>
                </a:lnTo>
                <a:lnTo>
                  <a:pt x="3559" y="8474"/>
                </a:lnTo>
                <a:lnTo>
                  <a:pt x="3669" y="8511"/>
                </a:lnTo>
                <a:lnTo>
                  <a:pt x="3669" y="8621"/>
                </a:lnTo>
                <a:lnTo>
                  <a:pt x="3669" y="8658"/>
                </a:lnTo>
                <a:lnTo>
                  <a:pt x="3595" y="8695"/>
                </a:lnTo>
                <a:lnTo>
                  <a:pt x="3229" y="8731"/>
                </a:lnTo>
                <a:lnTo>
                  <a:pt x="3009" y="8474"/>
                </a:lnTo>
                <a:lnTo>
                  <a:pt x="2825" y="8254"/>
                </a:lnTo>
                <a:lnTo>
                  <a:pt x="2165" y="7484"/>
                </a:lnTo>
                <a:lnTo>
                  <a:pt x="1615" y="6897"/>
                </a:lnTo>
                <a:lnTo>
                  <a:pt x="1321" y="6604"/>
                </a:lnTo>
                <a:lnTo>
                  <a:pt x="1174" y="6494"/>
                </a:lnTo>
                <a:lnTo>
                  <a:pt x="991" y="6420"/>
                </a:lnTo>
                <a:lnTo>
                  <a:pt x="1101" y="6127"/>
                </a:lnTo>
                <a:close/>
                <a:moveTo>
                  <a:pt x="8731" y="1"/>
                </a:moveTo>
                <a:lnTo>
                  <a:pt x="8474" y="74"/>
                </a:lnTo>
                <a:lnTo>
                  <a:pt x="8217" y="184"/>
                </a:lnTo>
                <a:lnTo>
                  <a:pt x="7997" y="331"/>
                </a:lnTo>
                <a:lnTo>
                  <a:pt x="7777" y="478"/>
                </a:lnTo>
                <a:lnTo>
                  <a:pt x="7154" y="1028"/>
                </a:lnTo>
                <a:lnTo>
                  <a:pt x="6530" y="1578"/>
                </a:lnTo>
                <a:lnTo>
                  <a:pt x="4036" y="3779"/>
                </a:lnTo>
                <a:lnTo>
                  <a:pt x="2825" y="4843"/>
                </a:lnTo>
                <a:lnTo>
                  <a:pt x="2312" y="5283"/>
                </a:lnTo>
                <a:lnTo>
                  <a:pt x="2092" y="5540"/>
                </a:lnTo>
                <a:lnTo>
                  <a:pt x="1871" y="5797"/>
                </a:lnTo>
                <a:lnTo>
                  <a:pt x="1761" y="5833"/>
                </a:lnTo>
                <a:lnTo>
                  <a:pt x="1725" y="5943"/>
                </a:lnTo>
                <a:lnTo>
                  <a:pt x="1541" y="5833"/>
                </a:lnTo>
                <a:lnTo>
                  <a:pt x="1358" y="5797"/>
                </a:lnTo>
                <a:lnTo>
                  <a:pt x="1174" y="5760"/>
                </a:lnTo>
                <a:lnTo>
                  <a:pt x="954" y="5760"/>
                </a:lnTo>
                <a:lnTo>
                  <a:pt x="844" y="5797"/>
                </a:lnTo>
                <a:lnTo>
                  <a:pt x="771" y="5907"/>
                </a:lnTo>
                <a:lnTo>
                  <a:pt x="624" y="6420"/>
                </a:lnTo>
                <a:lnTo>
                  <a:pt x="624" y="6494"/>
                </a:lnTo>
                <a:lnTo>
                  <a:pt x="661" y="6567"/>
                </a:lnTo>
                <a:lnTo>
                  <a:pt x="698" y="6604"/>
                </a:lnTo>
                <a:lnTo>
                  <a:pt x="771" y="6640"/>
                </a:lnTo>
                <a:lnTo>
                  <a:pt x="918" y="6860"/>
                </a:lnTo>
                <a:lnTo>
                  <a:pt x="1101" y="7081"/>
                </a:lnTo>
                <a:lnTo>
                  <a:pt x="1505" y="7484"/>
                </a:lnTo>
                <a:lnTo>
                  <a:pt x="2385" y="8511"/>
                </a:lnTo>
                <a:lnTo>
                  <a:pt x="2715" y="8951"/>
                </a:lnTo>
                <a:lnTo>
                  <a:pt x="2935" y="9171"/>
                </a:lnTo>
                <a:lnTo>
                  <a:pt x="3155" y="9318"/>
                </a:lnTo>
                <a:lnTo>
                  <a:pt x="3302" y="9355"/>
                </a:lnTo>
                <a:lnTo>
                  <a:pt x="3412" y="9355"/>
                </a:lnTo>
                <a:lnTo>
                  <a:pt x="3522" y="9281"/>
                </a:lnTo>
                <a:lnTo>
                  <a:pt x="3595" y="9171"/>
                </a:lnTo>
                <a:lnTo>
                  <a:pt x="3816" y="9135"/>
                </a:lnTo>
                <a:lnTo>
                  <a:pt x="3962" y="9061"/>
                </a:lnTo>
                <a:lnTo>
                  <a:pt x="4072" y="8951"/>
                </a:lnTo>
                <a:lnTo>
                  <a:pt x="4146" y="8805"/>
                </a:lnTo>
                <a:lnTo>
                  <a:pt x="4146" y="8548"/>
                </a:lnTo>
                <a:lnTo>
                  <a:pt x="4109" y="8328"/>
                </a:lnTo>
                <a:lnTo>
                  <a:pt x="5320" y="7557"/>
                </a:lnTo>
                <a:lnTo>
                  <a:pt x="6530" y="6750"/>
                </a:lnTo>
                <a:lnTo>
                  <a:pt x="7667" y="5907"/>
                </a:lnTo>
                <a:lnTo>
                  <a:pt x="8804" y="5026"/>
                </a:lnTo>
                <a:lnTo>
                  <a:pt x="9281" y="4660"/>
                </a:lnTo>
                <a:lnTo>
                  <a:pt x="9721" y="4219"/>
                </a:lnTo>
                <a:lnTo>
                  <a:pt x="10125" y="3743"/>
                </a:lnTo>
                <a:lnTo>
                  <a:pt x="10308" y="3486"/>
                </a:lnTo>
                <a:lnTo>
                  <a:pt x="10455" y="3229"/>
                </a:lnTo>
                <a:lnTo>
                  <a:pt x="10602" y="2972"/>
                </a:lnTo>
                <a:lnTo>
                  <a:pt x="10712" y="2679"/>
                </a:lnTo>
                <a:lnTo>
                  <a:pt x="10785" y="2385"/>
                </a:lnTo>
                <a:lnTo>
                  <a:pt x="10822" y="2129"/>
                </a:lnTo>
                <a:lnTo>
                  <a:pt x="10822" y="1835"/>
                </a:lnTo>
                <a:lnTo>
                  <a:pt x="10785" y="1542"/>
                </a:lnTo>
                <a:lnTo>
                  <a:pt x="10675" y="1248"/>
                </a:lnTo>
                <a:lnTo>
                  <a:pt x="10528" y="955"/>
                </a:lnTo>
                <a:lnTo>
                  <a:pt x="10382" y="735"/>
                </a:lnTo>
                <a:lnTo>
                  <a:pt x="10198" y="515"/>
                </a:lnTo>
                <a:lnTo>
                  <a:pt x="9978" y="368"/>
                </a:lnTo>
                <a:lnTo>
                  <a:pt x="9758" y="221"/>
                </a:lnTo>
                <a:lnTo>
                  <a:pt x="9501" y="111"/>
                </a:lnTo>
                <a:lnTo>
                  <a:pt x="9281" y="38"/>
                </a:lnTo>
                <a:lnTo>
                  <a:pt x="8988" y="1"/>
                </a:lnTo>
                <a:close/>
                <a:moveTo>
                  <a:pt x="1981" y="12399"/>
                </a:moveTo>
                <a:lnTo>
                  <a:pt x="1981" y="12509"/>
                </a:lnTo>
                <a:lnTo>
                  <a:pt x="1981" y="12656"/>
                </a:lnTo>
                <a:lnTo>
                  <a:pt x="1908" y="12913"/>
                </a:lnTo>
                <a:lnTo>
                  <a:pt x="1798" y="12913"/>
                </a:lnTo>
                <a:lnTo>
                  <a:pt x="1871" y="12656"/>
                </a:lnTo>
                <a:lnTo>
                  <a:pt x="1981" y="12399"/>
                </a:lnTo>
                <a:close/>
                <a:moveTo>
                  <a:pt x="1651" y="9391"/>
                </a:moveTo>
                <a:lnTo>
                  <a:pt x="1688" y="9575"/>
                </a:lnTo>
                <a:lnTo>
                  <a:pt x="1908" y="10198"/>
                </a:lnTo>
                <a:lnTo>
                  <a:pt x="2348" y="11372"/>
                </a:lnTo>
                <a:lnTo>
                  <a:pt x="2422" y="11739"/>
                </a:lnTo>
                <a:lnTo>
                  <a:pt x="2458" y="12106"/>
                </a:lnTo>
                <a:lnTo>
                  <a:pt x="2422" y="12436"/>
                </a:lnTo>
                <a:lnTo>
                  <a:pt x="2348" y="12619"/>
                </a:lnTo>
                <a:lnTo>
                  <a:pt x="2275" y="12766"/>
                </a:lnTo>
                <a:lnTo>
                  <a:pt x="2312" y="12583"/>
                </a:lnTo>
                <a:lnTo>
                  <a:pt x="2275" y="12436"/>
                </a:lnTo>
                <a:lnTo>
                  <a:pt x="2202" y="12326"/>
                </a:lnTo>
                <a:lnTo>
                  <a:pt x="2128" y="12216"/>
                </a:lnTo>
                <a:lnTo>
                  <a:pt x="2018" y="12179"/>
                </a:lnTo>
                <a:lnTo>
                  <a:pt x="1871" y="12179"/>
                </a:lnTo>
                <a:lnTo>
                  <a:pt x="1835" y="12253"/>
                </a:lnTo>
                <a:lnTo>
                  <a:pt x="1835" y="12326"/>
                </a:lnTo>
                <a:lnTo>
                  <a:pt x="1578" y="12656"/>
                </a:lnTo>
                <a:lnTo>
                  <a:pt x="1505" y="12840"/>
                </a:lnTo>
                <a:lnTo>
                  <a:pt x="1431" y="13023"/>
                </a:lnTo>
                <a:lnTo>
                  <a:pt x="1358" y="13023"/>
                </a:lnTo>
                <a:lnTo>
                  <a:pt x="1578" y="12509"/>
                </a:lnTo>
                <a:lnTo>
                  <a:pt x="1761" y="11996"/>
                </a:lnTo>
                <a:lnTo>
                  <a:pt x="1761" y="11959"/>
                </a:lnTo>
                <a:lnTo>
                  <a:pt x="1725" y="11922"/>
                </a:lnTo>
                <a:lnTo>
                  <a:pt x="1688" y="11922"/>
                </a:lnTo>
                <a:lnTo>
                  <a:pt x="1651" y="11959"/>
                </a:lnTo>
                <a:lnTo>
                  <a:pt x="1321" y="12399"/>
                </a:lnTo>
                <a:lnTo>
                  <a:pt x="1028" y="12913"/>
                </a:lnTo>
                <a:lnTo>
                  <a:pt x="881" y="12840"/>
                </a:lnTo>
                <a:lnTo>
                  <a:pt x="881" y="12729"/>
                </a:lnTo>
                <a:lnTo>
                  <a:pt x="1028" y="12436"/>
                </a:lnTo>
                <a:lnTo>
                  <a:pt x="1174" y="12143"/>
                </a:lnTo>
                <a:lnTo>
                  <a:pt x="1358" y="11849"/>
                </a:lnTo>
                <a:lnTo>
                  <a:pt x="1541" y="11556"/>
                </a:lnTo>
                <a:lnTo>
                  <a:pt x="1541" y="11519"/>
                </a:lnTo>
                <a:lnTo>
                  <a:pt x="1505" y="11482"/>
                </a:lnTo>
                <a:lnTo>
                  <a:pt x="1468" y="11519"/>
                </a:lnTo>
                <a:lnTo>
                  <a:pt x="1138" y="11812"/>
                </a:lnTo>
                <a:lnTo>
                  <a:pt x="954" y="11996"/>
                </a:lnTo>
                <a:lnTo>
                  <a:pt x="808" y="12179"/>
                </a:lnTo>
                <a:lnTo>
                  <a:pt x="698" y="12399"/>
                </a:lnTo>
                <a:lnTo>
                  <a:pt x="588" y="12619"/>
                </a:lnTo>
                <a:lnTo>
                  <a:pt x="551" y="12583"/>
                </a:lnTo>
                <a:lnTo>
                  <a:pt x="624" y="12473"/>
                </a:lnTo>
                <a:lnTo>
                  <a:pt x="661" y="12363"/>
                </a:lnTo>
                <a:lnTo>
                  <a:pt x="1138" y="11629"/>
                </a:lnTo>
                <a:lnTo>
                  <a:pt x="1321" y="11262"/>
                </a:lnTo>
                <a:lnTo>
                  <a:pt x="1468" y="10859"/>
                </a:lnTo>
                <a:lnTo>
                  <a:pt x="1431" y="10822"/>
                </a:lnTo>
                <a:lnTo>
                  <a:pt x="1395" y="10822"/>
                </a:lnTo>
                <a:lnTo>
                  <a:pt x="1064" y="11189"/>
                </a:lnTo>
                <a:lnTo>
                  <a:pt x="734" y="11556"/>
                </a:lnTo>
                <a:lnTo>
                  <a:pt x="844" y="11372"/>
                </a:lnTo>
                <a:lnTo>
                  <a:pt x="1248" y="10749"/>
                </a:lnTo>
                <a:lnTo>
                  <a:pt x="1651" y="10125"/>
                </a:lnTo>
                <a:lnTo>
                  <a:pt x="1651" y="10052"/>
                </a:lnTo>
                <a:lnTo>
                  <a:pt x="1615" y="9978"/>
                </a:lnTo>
                <a:lnTo>
                  <a:pt x="1505" y="9978"/>
                </a:lnTo>
                <a:lnTo>
                  <a:pt x="1321" y="10162"/>
                </a:lnTo>
                <a:lnTo>
                  <a:pt x="1505" y="9795"/>
                </a:lnTo>
                <a:lnTo>
                  <a:pt x="1651" y="9391"/>
                </a:lnTo>
                <a:close/>
                <a:moveTo>
                  <a:pt x="1541" y="8768"/>
                </a:moveTo>
                <a:lnTo>
                  <a:pt x="1468" y="8805"/>
                </a:lnTo>
                <a:lnTo>
                  <a:pt x="1395" y="8915"/>
                </a:lnTo>
                <a:lnTo>
                  <a:pt x="1395" y="9025"/>
                </a:lnTo>
                <a:lnTo>
                  <a:pt x="1395" y="9061"/>
                </a:lnTo>
                <a:lnTo>
                  <a:pt x="1211" y="9355"/>
                </a:lnTo>
                <a:lnTo>
                  <a:pt x="1101" y="9648"/>
                </a:lnTo>
                <a:lnTo>
                  <a:pt x="661" y="10602"/>
                </a:lnTo>
                <a:lnTo>
                  <a:pt x="294" y="11409"/>
                </a:lnTo>
                <a:lnTo>
                  <a:pt x="147" y="11812"/>
                </a:lnTo>
                <a:lnTo>
                  <a:pt x="37" y="12253"/>
                </a:lnTo>
                <a:lnTo>
                  <a:pt x="1" y="12399"/>
                </a:lnTo>
                <a:lnTo>
                  <a:pt x="1" y="12509"/>
                </a:lnTo>
                <a:lnTo>
                  <a:pt x="74" y="12729"/>
                </a:lnTo>
                <a:lnTo>
                  <a:pt x="221" y="12913"/>
                </a:lnTo>
                <a:lnTo>
                  <a:pt x="404" y="13096"/>
                </a:lnTo>
                <a:lnTo>
                  <a:pt x="441" y="13170"/>
                </a:lnTo>
                <a:lnTo>
                  <a:pt x="514" y="13206"/>
                </a:lnTo>
                <a:lnTo>
                  <a:pt x="588" y="13243"/>
                </a:lnTo>
                <a:lnTo>
                  <a:pt x="661" y="13243"/>
                </a:lnTo>
                <a:lnTo>
                  <a:pt x="734" y="13280"/>
                </a:lnTo>
                <a:lnTo>
                  <a:pt x="881" y="13353"/>
                </a:lnTo>
                <a:lnTo>
                  <a:pt x="954" y="13426"/>
                </a:lnTo>
                <a:lnTo>
                  <a:pt x="1101" y="13426"/>
                </a:lnTo>
                <a:lnTo>
                  <a:pt x="1431" y="13536"/>
                </a:lnTo>
                <a:lnTo>
                  <a:pt x="1468" y="13573"/>
                </a:lnTo>
                <a:lnTo>
                  <a:pt x="1688" y="13573"/>
                </a:lnTo>
                <a:lnTo>
                  <a:pt x="1908" y="13536"/>
                </a:lnTo>
                <a:lnTo>
                  <a:pt x="2128" y="13463"/>
                </a:lnTo>
                <a:lnTo>
                  <a:pt x="2312" y="13390"/>
                </a:lnTo>
                <a:lnTo>
                  <a:pt x="2495" y="13280"/>
                </a:lnTo>
                <a:lnTo>
                  <a:pt x="2605" y="13133"/>
                </a:lnTo>
                <a:lnTo>
                  <a:pt x="2715" y="12986"/>
                </a:lnTo>
                <a:lnTo>
                  <a:pt x="2788" y="12840"/>
                </a:lnTo>
                <a:lnTo>
                  <a:pt x="2862" y="12693"/>
                </a:lnTo>
                <a:lnTo>
                  <a:pt x="2935" y="12326"/>
                </a:lnTo>
                <a:lnTo>
                  <a:pt x="2935" y="11959"/>
                </a:lnTo>
                <a:lnTo>
                  <a:pt x="2862" y="11592"/>
                </a:lnTo>
                <a:lnTo>
                  <a:pt x="2788" y="11226"/>
                </a:lnTo>
                <a:lnTo>
                  <a:pt x="2678" y="10895"/>
                </a:lnTo>
                <a:lnTo>
                  <a:pt x="2055" y="9061"/>
                </a:lnTo>
                <a:lnTo>
                  <a:pt x="1981" y="8951"/>
                </a:lnTo>
                <a:lnTo>
                  <a:pt x="1871" y="8878"/>
                </a:lnTo>
                <a:lnTo>
                  <a:pt x="1761" y="8805"/>
                </a:lnTo>
                <a:lnTo>
                  <a:pt x="1651" y="8768"/>
                </a:lnTo>
                <a:close/>
              </a:path>
            </a:pathLst>
          </a:custGeom>
          <a:solidFill>
            <a:srgbClr val="A4C2F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A4C2F4"/>
              </a:solidFill>
              <a:latin typeface="Arial"/>
              <a:ea typeface="Arial"/>
              <a:cs typeface="Arial"/>
              <a:sym typeface="Arial"/>
            </a:endParaRPr>
          </a:p>
        </p:txBody>
      </p:sp>
      <p:sp>
        <p:nvSpPr>
          <p:cNvPr id="999" name="Google Shape;999;p43"/>
          <p:cNvSpPr/>
          <p:nvPr/>
        </p:nvSpPr>
        <p:spPr>
          <a:xfrm>
            <a:off x="91624" y="4552927"/>
            <a:ext cx="416228" cy="409988"/>
          </a:xfrm>
          <a:custGeom>
            <a:avLst/>
            <a:gdLst/>
            <a:ahLst/>
            <a:cxnLst/>
            <a:rect l="l" t="t" r="r" b="b"/>
            <a:pathLst>
              <a:path w="14674" h="14454" extrusionOk="0">
                <a:moveTo>
                  <a:pt x="7887" y="3779"/>
                </a:moveTo>
                <a:lnTo>
                  <a:pt x="7961" y="3816"/>
                </a:lnTo>
                <a:lnTo>
                  <a:pt x="8071" y="3889"/>
                </a:lnTo>
                <a:lnTo>
                  <a:pt x="8218" y="4072"/>
                </a:lnTo>
                <a:lnTo>
                  <a:pt x="8291" y="4292"/>
                </a:lnTo>
                <a:lnTo>
                  <a:pt x="8364" y="4513"/>
                </a:lnTo>
                <a:lnTo>
                  <a:pt x="8401" y="4696"/>
                </a:lnTo>
                <a:lnTo>
                  <a:pt x="8401" y="4916"/>
                </a:lnTo>
                <a:lnTo>
                  <a:pt x="8401" y="5099"/>
                </a:lnTo>
                <a:lnTo>
                  <a:pt x="8291" y="5283"/>
                </a:lnTo>
                <a:lnTo>
                  <a:pt x="8144" y="4659"/>
                </a:lnTo>
                <a:lnTo>
                  <a:pt x="8034" y="4219"/>
                </a:lnTo>
                <a:lnTo>
                  <a:pt x="7961" y="3999"/>
                </a:lnTo>
                <a:lnTo>
                  <a:pt x="7887" y="3779"/>
                </a:lnTo>
                <a:close/>
                <a:moveTo>
                  <a:pt x="4329" y="5063"/>
                </a:moveTo>
                <a:lnTo>
                  <a:pt x="4476" y="5209"/>
                </a:lnTo>
                <a:lnTo>
                  <a:pt x="4586" y="5356"/>
                </a:lnTo>
                <a:lnTo>
                  <a:pt x="4696" y="5503"/>
                </a:lnTo>
                <a:lnTo>
                  <a:pt x="4769" y="5686"/>
                </a:lnTo>
                <a:lnTo>
                  <a:pt x="4769" y="5870"/>
                </a:lnTo>
                <a:lnTo>
                  <a:pt x="4769" y="6053"/>
                </a:lnTo>
                <a:lnTo>
                  <a:pt x="4659" y="6126"/>
                </a:lnTo>
                <a:lnTo>
                  <a:pt x="4549" y="6237"/>
                </a:lnTo>
                <a:lnTo>
                  <a:pt x="4439" y="5980"/>
                </a:lnTo>
                <a:lnTo>
                  <a:pt x="4329" y="5686"/>
                </a:lnTo>
                <a:lnTo>
                  <a:pt x="4293" y="5393"/>
                </a:lnTo>
                <a:lnTo>
                  <a:pt x="4293" y="5209"/>
                </a:lnTo>
                <a:lnTo>
                  <a:pt x="4293" y="5136"/>
                </a:lnTo>
                <a:lnTo>
                  <a:pt x="4329" y="5063"/>
                </a:lnTo>
                <a:close/>
                <a:moveTo>
                  <a:pt x="6604" y="7594"/>
                </a:moveTo>
                <a:lnTo>
                  <a:pt x="6714" y="7667"/>
                </a:lnTo>
                <a:lnTo>
                  <a:pt x="6787" y="7814"/>
                </a:lnTo>
                <a:lnTo>
                  <a:pt x="6934" y="8071"/>
                </a:lnTo>
                <a:lnTo>
                  <a:pt x="7337" y="8694"/>
                </a:lnTo>
                <a:lnTo>
                  <a:pt x="7117" y="8878"/>
                </a:lnTo>
                <a:lnTo>
                  <a:pt x="7080" y="8768"/>
                </a:lnTo>
                <a:lnTo>
                  <a:pt x="6860" y="8474"/>
                </a:lnTo>
                <a:lnTo>
                  <a:pt x="6677" y="8144"/>
                </a:lnTo>
                <a:lnTo>
                  <a:pt x="6567" y="7887"/>
                </a:lnTo>
                <a:lnTo>
                  <a:pt x="6420" y="7667"/>
                </a:lnTo>
                <a:lnTo>
                  <a:pt x="6604" y="7594"/>
                </a:lnTo>
                <a:close/>
                <a:moveTo>
                  <a:pt x="5283" y="8107"/>
                </a:moveTo>
                <a:lnTo>
                  <a:pt x="5356" y="8144"/>
                </a:lnTo>
                <a:lnTo>
                  <a:pt x="5833" y="9428"/>
                </a:lnTo>
                <a:lnTo>
                  <a:pt x="5650" y="9501"/>
                </a:lnTo>
                <a:lnTo>
                  <a:pt x="5686" y="9318"/>
                </a:lnTo>
                <a:lnTo>
                  <a:pt x="5650" y="9208"/>
                </a:lnTo>
                <a:lnTo>
                  <a:pt x="5613" y="9061"/>
                </a:lnTo>
                <a:lnTo>
                  <a:pt x="5503" y="8768"/>
                </a:lnTo>
                <a:lnTo>
                  <a:pt x="5246" y="8107"/>
                </a:lnTo>
                <a:close/>
                <a:moveTo>
                  <a:pt x="7337" y="9905"/>
                </a:moveTo>
                <a:lnTo>
                  <a:pt x="7337" y="10235"/>
                </a:lnTo>
                <a:lnTo>
                  <a:pt x="7190" y="9978"/>
                </a:lnTo>
                <a:lnTo>
                  <a:pt x="7337" y="9905"/>
                </a:lnTo>
                <a:close/>
                <a:moveTo>
                  <a:pt x="9721" y="9061"/>
                </a:moveTo>
                <a:lnTo>
                  <a:pt x="9832" y="9281"/>
                </a:lnTo>
                <a:lnTo>
                  <a:pt x="9942" y="9501"/>
                </a:lnTo>
                <a:lnTo>
                  <a:pt x="10052" y="9685"/>
                </a:lnTo>
                <a:lnTo>
                  <a:pt x="10162" y="9868"/>
                </a:lnTo>
                <a:lnTo>
                  <a:pt x="10198" y="10015"/>
                </a:lnTo>
                <a:lnTo>
                  <a:pt x="10198" y="10161"/>
                </a:lnTo>
                <a:lnTo>
                  <a:pt x="10198" y="10308"/>
                </a:lnTo>
                <a:lnTo>
                  <a:pt x="10125" y="10455"/>
                </a:lnTo>
                <a:lnTo>
                  <a:pt x="10052" y="10345"/>
                </a:lnTo>
                <a:lnTo>
                  <a:pt x="9978" y="10308"/>
                </a:lnTo>
                <a:lnTo>
                  <a:pt x="9758" y="9758"/>
                </a:lnTo>
                <a:lnTo>
                  <a:pt x="9685" y="9464"/>
                </a:lnTo>
                <a:lnTo>
                  <a:pt x="9575" y="9171"/>
                </a:lnTo>
                <a:lnTo>
                  <a:pt x="9648" y="9134"/>
                </a:lnTo>
                <a:lnTo>
                  <a:pt x="9721" y="9061"/>
                </a:lnTo>
                <a:close/>
                <a:moveTo>
                  <a:pt x="7667" y="9758"/>
                </a:moveTo>
                <a:lnTo>
                  <a:pt x="7777" y="9795"/>
                </a:lnTo>
                <a:lnTo>
                  <a:pt x="7924" y="9868"/>
                </a:lnTo>
                <a:lnTo>
                  <a:pt x="8071" y="10015"/>
                </a:lnTo>
                <a:lnTo>
                  <a:pt x="8181" y="10235"/>
                </a:lnTo>
                <a:lnTo>
                  <a:pt x="8291" y="10638"/>
                </a:lnTo>
                <a:lnTo>
                  <a:pt x="8328" y="10822"/>
                </a:lnTo>
                <a:lnTo>
                  <a:pt x="8328" y="10968"/>
                </a:lnTo>
                <a:lnTo>
                  <a:pt x="8291" y="11115"/>
                </a:lnTo>
                <a:lnTo>
                  <a:pt x="8181" y="11189"/>
                </a:lnTo>
                <a:lnTo>
                  <a:pt x="8181" y="11115"/>
                </a:lnTo>
                <a:lnTo>
                  <a:pt x="8144" y="11005"/>
                </a:lnTo>
                <a:lnTo>
                  <a:pt x="8071" y="10968"/>
                </a:lnTo>
                <a:lnTo>
                  <a:pt x="7997" y="10895"/>
                </a:lnTo>
                <a:lnTo>
                  <a:pt x="7887" y="10675"/>
                </a:lnTo>
                <a:lnTo>
                  <a:pt x="7814" y="10382"/>
                </a:lnTo>
                <a:lnTo>
                  <a:pt x="7741" y="9831"/>
                </a:lnTo>
                <a:lnTo>
                  <a:pt x="7667" y="9758"/>
                </a:lnTo>
                <a:close/>
                <a:moveTo>
                  <a:pt x="10162" y="1321"/>
                </a:moveTo>
                <a:lnTo>
                  <a:pt x="10198" y="1541"/>
                </a:lnTo>
                <a:lnTo>
                  <a:pt x="10272" y="1725"/>
                </a:lnTo>
                <a:lnTo>
                  <a:pt x="10455" y="2092"/>
                </a:lnTo>
                <a:lnTo>
                  <a:pt x="10932" y="3229"/>
                </a:lnTo>
                <a:lnTo>
                  <a:pt x="10969" y="3302"/>
                </a:lnTo>
                <a:lnTo>
                  <a:pt x="10749" y="3375"/>
                </a:lnTo>
                <a:lnTo>
                  <a:pt x="10528" y="3449"/>
                </a:lnTo>
                <a:lnTo>
                  <a:pt x="9758" y="3742"/>
                </a:lnTo>
                <a:lnTo>
                  <a:pt x="8988" y="4146"/>
                </a:lnTo>
                <a:lnTo>
                  <a:pt x="8841" y="4219"/>
                </a:lnTo>
                <a:lnTo>
                  <a:pt x="8731" y="4329"/>
                </a:lnTo>
                <a:lnTo>
                  <a:pt x="8658" y="4072"/>
                </a:lnTo>
                <a:lnTo>
                  <a:pt x="8511" y="3816"/>
                </a:lnTo>
                <a:lnTo>
                  <a:pt x="8364" y="3595"/>
                </a:lnTo>
                <a:lnTo>
                  <a:pt x="8254" y="3522"/>
                </a:lnTo>
                <a:lnTo>
                  <a:pt x="8144" y="3449"/>
                </a:lnTo>
                <a:lnTo>
                  <a:pt x="7997" y="3412"/>
                </a:lnTo>
                <a:lnTo>
                  <a:pt x="7851" y="3375"/>
                </a:lnTo>
                <a:lnTo>
                  <a:pt x="7777" y="3375"/>
                </a:lnTo>
                <a:lnTo>
                  <a:pt x="7704" y="3412"/>
                </a:lnTo>
                <a:lnTo>
                  <a:pt x="7667" y="3485"/>
                </a:lnTo>
                <a:lnTo>
                  <a:pt x="7667" y="3559"/>
                </a:lnTo>
                <a:lnTo>
                  <a:pt x="7484" y="3595"/>
                </a:lnTo>
                <a:lnTo>
                  <a:pt x="7337" y="3706"/>
                </a:lnTo>
                <a:lnTo>
                  <a:pt x="7190" y="3852"/>
                </a:lnTo>
                <a:lnTo>
                  <a:pt x="7044" y="3999"/>
                </a:lnTo>
                <a:lnTo>
                  <a:pt x="7007" y="4109"/>
                </a:lnTo>
                <a:lnTo>
                  <a:pt x="7044" y="4219"/>
                </a:lnTo>
                <a:lnTo>
                  <a:pt x="7264" y="4696"/>
                </a:lnTo>
                <a:lnTo>
                  <a:pt x="7080" y="4769"/>
                </a:lnTo>
                <a:lnTo>
                  <a:pt x="6310" y="5026"/>
                </a:lnTo>
                <a:lnTo>
                  <a:pt x="5576" y="5283"/>
                </a:lnTo>
                <a:lnTo>
                  <a:pt x="5320" y="5356"/>
                </a:lnTo>
                <a:lnTo>
                  <a:pt x="5210" y="5393"/>
                </a:lnTo>
                <a:lnTo>
                  <a:pt x="5136" y="5466"/>
                </a:lnTo>
                <a:lnTo>
                  <a:pt x="5100" y="5356"/>
                </a:lnTo>
                <a:lnTo>
                  <a:pt x="4916" y="5063"/>
                </a:lnTo>
                <a:lnTo>
                  <a:pt x="4806" y="4879"/>
                </a:lnTo>
                <a:lnTo>
                  <a:pt x="4659" y="4733"/>
                </a:lnTo>
                <a:lnTo>
                  <a:pt x="4513" y="4623"/>
                </a:lnTo>
                <a:lnTo>
                  <a:pt x="4329" y="4549"/>
                </a:lnTo>
                <a:lnTo>
                  <a:pt x="4183" y="4513"/>
                </a:lnTo>
                <a:lnTo>
                  <a:pt x="4036" y="4586"/>
                </a:lnTo>
                <a:lnTo>
                  <a:pt x="3852" y="4586"/>
                </a:lnTo>
                <a:lnTo>
                  <a:pt x="3779" y="4623"/>
                </a:lnTo>
                <a:lnTo>
                  <a:pt x="3742" y="4696"/>
                </a:lnTo>
                <a:lnTo>
                  <a:pt x="3706" y="4989"/>
                </a:lnTo>
                <a:lnTo>
                  <a:pt x="3706" y="5283"/>
                </a:lnTo>
                <a:lnTo>
                  <a:pt x="3742" y="5576"/>
                </a:lnTo>
                <a:lnTo>
                  <a:pt x="3816" y="5870"/>
                </a:lnTo>
                <a:lnTo>
                  <a:pt x="3596" y="5833"/>
                </a:lnTo>
                <a:lnTo>
                  <a:pt x="3376" y="5870"/>
                </a:lnTo>
                <a:lnTo>
                  <a:pt x="2972" y="6016"/>
                </a:lnTo>
                <a:lnTo>
                  <a:pt x="2422" y="6163"/>
                </a:lnTo>
                <a:lnTo>
                  <a:pt x="2165" y="6273"/>
                </a:lnTo>
                <a:lnTo>
                  <a:pt x="2055" y="6347"/>
                </a:lnTo>
                <a:lnTo>
                  <a:pt x="1945" y="6457"/>
                </a:lnTo>
                <a:lnTo>
                  <a:pt x="1945" y="6530"/>
                </a:lnTo>
                <a:lnTo>
                  <a:pt x="1982" y="6567"/>
                </a:lnTo>
                <a:lnTo>
                  <a:pt x="2238" y="6603"/>
                </a:lnTo>
                <a:lnTo>
                  <a:pt x="2459" y="6567"/>
                </a:lnTo>
                <a:lnTo>
                  <a:pt x="2972" y="6457"/>
                </a:lnTo>
                <a:lnTo>
                  <a:pt x="3449" y="6347"/>
                </a:lnTo>
                <a:lnTo>
                  <a:pt x="3706" y="6237"/>
                </a:lnTo>
                <a:lnTo>
                  <a:pt x="3816" y="6163"/>
                </a:lnTo>
                <a:lnTo>
                  <a:pt x="3889" y="6090"/>
                </a:lnTo>
                <a:lnTo>
                  <a:pt x="4073" y="6383"/>
                </a:lnTo>
                <a:lnTo>
                  <a:pt x="4256" y="6677"/>
                </a:lnTo>
                <a:lnTo>
                  <a:pt x="4293" y="6713"/>
                </a:lnTo>
                <a:lnTo>
                  <a:pt x="4366" y="6823"/>
                </a:lnTo>
                <a:lnTo>
                  <a:pt x="4549" y="6970"/>
                </a:lnTo>
                <a:lnTo>
                  <a:pt x="4659" y="7007"/>
                </a:lnTo>
                <a:lnTo>
                  <a:pt x="4733" y="7044"/>
                </a:lnTo>
                <a:lnTo>
                  <a:pt x="4806" y="7007"/>
                </a:lnTo>
                <a:lnTo>
                  <a:pt x="4879" y="6933"/>
                </a:lnTo>
                <a:lnTo>
                  <a:pt x="5063" y="6640"/>
                </a:lnTo>
                <a:lnTo>
                  <a:pt x="5173" y="6347"/>
                </a:lnTo>
                <a:lnTo>
                  <a:pt x="5210" y="6053"/>
                </a:lnTo>
                <a:lnTo>
                  <a:pt x="5210" y="5760"/>
                </a:lnTo>
                <a:lnTo>
                  <a:pt x="5320" y="5760"/>
                </a:lnTo>
                <a:lnTo>
                  <a:pt x="5430" y="5723"/>
                </a:lnTo>
                <a:lnTo>
                  <a:pt x="5686" y="5650"/>
                </a:lnTo>
                <a:lnTo>
                  <a:pt x="6457" y="5430"/>
                </a:lnTo>
                <a:lnTo>
                  <a:pt x="7190" y="5173"/>
                </a:lnTo>
                <a:lnTo>
                  <a:pt x="7447" y="5063"/>
                </a:lnTo>
                <a:lnTo>
                  <a:pt x="7631" y="5430"/>
                </a:lnTo>
                <a:lnTo>
                  <a:pt x="7704" y="5613"/>
                </a:lnTo>
                <a:lnTo>
                  <a:pt x="7814" y="5760"/>
                </a:lnTo>
                <a:lnTo>
                  <a:pt x="7924" y="5833"/>
                </a:lnTo>
                <a:lnTo>
                  <a:pt x="8218" y="5833"/>
                </a:lnTo>
                <a:lnTo>
                  <a:pt x="8328" y="5760"/>
                </a:lnTo>
                <a:lnTo>
                  <a:pt x="8548" y="5576"/>
                </a:lnTo>
                <a:lnTo>
                  <a:pt x="8731" y="5356"/>
                </a:lnTo>
                <a:lnTo>
                  <a:pt x="8804" y="5173"/>
                </a:lnTo>
                <a:lnTo>
                  <a:pt x="8841" y="4989"/>
                </a:lnTo>
                <a:lnTo>
                  <a:pt x="8841" y="4806"/>
                </a:lnTo>
                <a:lnTo>
                  <a:pt x="8804" y="4586"/>
                </a:lnTo>
                <a:lnTo>
                  <a:pt x="8914" y="4586"/>
                </a:lnTo>
                <a:lnTo>
                  <a:pt x="9061" y="4513"/>
                </a:lnTo>
                <a:lnTo>
                  <a:pt x="9942" y="4109"/>
                </a:lnTo>
                <a:lnTo>
                  <a:pt x="10639" y="3852"/>
                </a:lnTo>
                <a:lnTo>
                  <a:pt x="10895" y="3742"/>
                </a:lnTo>
                <a:lnTo>
                  <a:pt x="11115" y="3669"/>
                </a:lnTo>
                <a:lnTo>
                  <a:pt x="11519" y="4586"/>
                </a:lnTo>
                <a:lnTo>
                  <a:pt x="11849" y="5540"/>
                </a:lnTo>
                <a:lnTo>
                  <a:pt x="12069" y="6237"/>
                </a:lnTo>
                <a:lnTo>
                  <a:pt x="12032" y="6347"/>
                </a:lnTo>
                <a:lnTo>
                  <a:pt x="11996" y="6457"/>
                </a:lnTo>
                <a:lnTo>
                  <a:pt x="11959" y="6457"/>
                </a:lnTo>
                <a:lnTo>
                  <a:pt x="11592" y="6603"/>
                </a:lnTo>
                <a:lnTo>
                  <a:pt x="10969" y="6787"/>
                </a:lnTo>
                <a:lnTo>
                  <a:pt x="9685" y="7227"/>
                </a:lnTo>
                <a:lnTo>
                  <a:pt x="8438" y="7630"/>
                </a:lnTo>
                <a:lnTo>
                  <a:pt x="7887" y="7777"/>
                </a:lnTo>
                <a:lnTo>
                  <a:pt x="7631" y="7924"/>
                </a:lnTo>
                <a:lnTo>
                  <a:pt x="7521" y="7997"/>
                </a:lnTo>
                <a:lnTo>
                  <a:pt x="7447" y="8107"/>
                </a:lnTo>
                <a:lnTo>
                  <a:pt x="7447" y="8144"/>
                </a:lnTo>
                <a:lnTo>
                  <a:pt x="7631" y="8181"/>
                </a:lnTo>
                <a:lnTo>
                  <a:pt x="7997" y="8181"/>
                </a:lnTo>
                <a:lnTo>
                  <a:pt x="8181" y="8107"/>
                </a:lnTo>
                <a:lnTo>
                  <a:pt x="8914" y="7887"/>
                </a:lnTo>
                <a:lnTo>
                  <a:pt x="10565" y="7374"/>
                </a:lnTo>
                <a:lnTo>
                  <a:pt x="12216" y="6860"/>
                </a:lnTo>
                <a:lnTo>
                  <a:pt x="12289" y="6823"/>
                </a:lnTo>
                <a:lnTo>
                  <a:pt x="12546" y="7777"/>
                </a:lnTo>
                <a:lnTo>
                  <a:pt x="12766" y="8474"/>
                </a:lnTo>
                <a:lnTo>
                  <a:pt x="12729" y="8511"/>
                </a:lnTo>
                <a:lnTo>
                  <a:pt x="12693" y="8584"/>
                </a:lnTo>
                <a:lnTo>
                  <a:pt x="11629" y="8988"/>
                </a:lnTo>
                <a:lnTo>
                  <a:pt x="11042" y="9208"/>
                </a:lnTo>
                <a:lnTo>
                  <a:pt x="10859" y="9281"/>
                </a:lnTo>
                <a:lnTo>
                  <a:pt x="10749" y="9391"/>
                </a:lnTo>
                <a:lnTo>
                  <a:pt x="10455" y="9575"/>
                </a:lnTo>
                <a:lnTo>
                  <a:pt x="10455" y="9611"/>
                </a:lnTo>
                <a:lnTo>
                  <a:pt x="10418" y="9501"/>
                </a:lnTo>
                <a:lnTo>
                  <a:pt x="10198" y="9024"/>
                </a:lnTo>
                <a:lnTo>
                  <a:pt x="10052" y="8804"/>
                </a:lnTo>
                <a:lnTo>
                  <a:pt x="9942" y="8731"/>
                </a:lnTo>
                <a:lnTo>
                  <a:pt x="9832" y="8694"/>
                </a:lnTo>
                <a:lnTo>
                  <a:pt x="9758" y="8694"/>
                </a:lnTo>
                <a:lnTo>
                  <a:pt x="9721" y="8768"/>
                </a:lnTo>
                <a:lnTo>
                  <a:pt x="9685" y="8841"/>
                </a:lnTo>
                <a:lnTo>
                  <a:pt x="9501" y="8841"/>
                </a:lnTo>
                <a:lnTo>
                  <a:pt x="9355" y="8804"/>
                </a:lnTo>
                <a:lnTo>
                  <a:pt x="9208" y="8841"/>
                </a:lnTo>
                <a:lnTo>
                  <a:pt x="9061" y="8878"/>
                </a:lnTo>
                <a:lnTo>
                  <a:pt x="8988" y="8988"/>
                </a:lnTo>
                <a:lnTo>
                  <a:pt x="8914" y="9098"/>
                </a:lnTo>
                <a:lnTo>
                  <a:pt x="8914" y="9208"/>
                </a:lnTo>
                <a:lnTo>
                  <a:pt x="9025" y="9611"/>
                </a:lnTo>
                <a:lnTo>
                  <a:pt x="9135" y="10051"/>
                </a:lnTo>
                <a:lnTo>
                  <a:pt x="8694" y="10161"/>
                </a:lnTo>
                <a:lnTo>
                  <a:pt x="8658" y="10198"/>
                </a:lnTo>
                <a:lnTo>
                  <a:pt x="8621" y="10235"/>
                </a:lnTo>
                <a:lnTo>
                  <a:pt x="8584" y="10345"/>
                </a:lnTo>
                <a:lnTo>
                  <a:pt x="8511" y="10125"/>
                </a:lnTo>
                <a:lnTo>
                  <a:pt x="8401" y="9905"/>
                </a:lnTo>
                <a:lnTo>
                  <a:pt x="8254" y="9685"/>
                </a:lnTo>
                <a:lnTo>
                  <a:pt x="8034" y="9501"/>
                </a:lnTo>
                <a:lnTo>
                  <a:pt x="7777" y="9391"/>
                </a:lnTo>
                <a:lnTo>
                  <a:pt x="7557" y="9391"/>
                </a:lnTo>
                <a:lnTo>
                  <a:pt x="7411" y="9428"/>
                </a:lnTo>
                <a:lnTo>
                  <a:pt x="7300" y="9464"/>
                </a:lnTo>
                <a:lnTo>
                  <a:pt x="7190" y="9538"/>
                </a:lnTo>
                <a:lnTo>
                  <a:pt x="7080" y="9611"/>
                </a:lnTo>
                <a:lnTo>
                  <a:pt x="7044" y="9721"/>
                </a:lnTo>
                <a:lnTo>
                  <a:pt x="7007" y="9868"/>
                </a:lnTo>
                <a:lnTo>
                  <a:pt x="7044" y="9941"/>
                </a:lnTo>
                <a:lnTo>
                  <a:pt x="7117" y="9978"/>
                </a:lnTo>
                <a:lnTo>
                  <a:pt x="7044" y="10235"/>
                </a:lnTo>
                <a:lnTo>
                  <a:pt x="7080" y="10492"/>
                </a:lnTo>
                <a:lnTo>
                  <a:pt x="4806" y="11152"/>
                </a:lnTo>
                <a:lnTo>
                  <a:pt x="4219" y="11335"/>
                </a:lnTo>
                <a:lnTo>
                  <a:pt x="3632" y="11519"/>
                </a:lnTo>
                <a:lnTo>
                  <a:pt x="3449" y="11629"/>
                </a:lnTo>
                <a:lnTo>
                  <a:pt x="3192" y="10602"/>
                </a:lnTo>
                <a:lnTo>
                  <a:pt x="2862" y="9611"/>
                </a:lnTo>
                <a:lnTo>
                  <a:pt x="3339" y="9538"/>
                </a:lnTo>
                <a:lnTo>
                  <a:pt x="3816" y="9428"/>
                </a:lnTo>
                <a:lnTo>
                  <a:pt x="4769" y="9134"/>
                </a:lnTo>
                <a:lnTo>
                  <a:pt x="4843" y="9318"/>
                </a:lnTo>
                <a:lnTo>
                  <a:pt x="4953" y="9501"/>
                </a:lnTo>
                <a:lnTo>
                  <a:pt x="5063" y="9685"/>
                </a:lnTo>
                <a:lnTo>
                  <a:pt x="5246" y="9831"/>
                </a:lnTo>
                <a:lnTo>
                  <a:pt x="5356" y="9868"/>
                </a:lnTo>
                <a:lnTo>
                  <a:pt x="5466" y="9905"/>
                </a:lnTo>
                <a:lnTo>
                  <a:pt x="5613" y="9905"/>
                </a:lnTo>
                <a:lnTo>
                  <a:pt x="5723" y="9868"/>
                </a:lnTo>
                <a:lnTo>
                  <a:pt x="5980" y="9758"/>
                </a:lnTo>
                <a:lnTo>
                  <a:pt x="6163" y="9648"/>
                </a:lnTo>
                <a:lnTo>
                  <a:pt x="6237" y="9538"/>
                </a:lnTo>
                <a:lnTo>
                  <a:pt x="6273" y="9501"/>
                </a:lnTo>
                <a:lnTo>
                  <a:pt x="6237" y="9428"/>
                </a:lnTo>
                <a:lnTo>
                  <a:pt x="5980" y="8731"/>
                </a:lnTo>
                <a:lnTo>
                  <a:pt x="6200" y="8731"/>
                </a:lnTo>
                <a:lnTo>
                  <a:pt x="6383" y="8658"/>
                </a:lnTo>
                <a:lnTo>
                  <a:pt x="6604" y="9244"/>
                </a:lnTo>
                <a:lnTo>
                  <a:pt x="6677" y="9318"/>
                </a:lnTo>
                <a:lnTo>
                  <a:pt x="6714" y="9354"/>
                </a:lnTo>
                <a:lnTo>
                  <a:pt x="6787" y="9354"/>
                </a:lnTo>
                <a:lnTo>
                  <a:pt x="7044" y="9318"/>
                </a:lnTo>
                <a:lnTo>
                  <a:pt x="7300" y="9208"/>
                </a:lnTo>
                <a:lnTo>
                  <a:pt x="7521" y="9061"/>
                </a:lnTo>
                <a:lnTo>
                  <a:pt x="7704" y="8878"/>
                </a:lnTo>
                <a:lnTo>
                  <a:pt x="7741" y="8841"/>
                </a:lnTo>
                <a:lnTo>
                  <a:pt x="7777" y="8768"/>
                </a:lnTo>
                <a:lnTo>
                  <a:pt x="7741" y="8658"/>
                </a:lnTo>
                <a:lnTo>
                  <a:pt x="7264" y="7887"/>
                </a:lnTo>
                <a:lnTo>
                  <a:pt x="7080" y="7520"/>
                </a:lnTo>
                <a:lnTo>
                  <a:pt x="6970" y="7337"/>
                </a:lnTo>
                <a:lnTo>
                  <a:pt x="6824" y="7227"/>
                </a:lnTo>
                <a:lnTo>
                  <a:pt x="6640" y="7154"/>
                </a:lnTo>
                <a:lnTo>
                  <a:pt x="6457" y="7190"/>
                </a:lnTo>
                <a:lnTo>
                  <a:pt x="6383" y="7227"/>
                </a:lnTo>
                <a:lnTo>
                  <a:pt x="6310" y="7264"/>
                </a:lnTo>
                <a:lnTo>
                  <a:pt x="6237" y="7337"/>
                </a:lnTo>
                <a:lnTo>
                  <a:pt x="6200" y="7410"/>
                </a:lnTo>
                <a:lnTo>
                  <a:pt x="6017" y="7447"/>
                </a:lnTo>
                <a:lnTo>
                  <a:pt x="5980" y="7484"/>
                </a:lnTo>
                <a:lnTo>
                  <a:pt x="5943" y="7520"/>
                </a:lnTo>
                <a:lnTo>
                  <a:pt x="5907" y="7594"/>
                </a:lnTo>
                <a:lnTo>
                  <a:pt x="5907" y="7667"/>
                </a:lnTo>
                <a:lnTo>
                  <a:pt x="6200" y="8291"/>
                </a:lnTo>
                <a:lnTo>
                  <a:pt x="6163" y="8364"/>
                </a:lnTo>
                <a:lnTo>
                  <a:pt x="6127" y="8401"/>
                </a:lnTo>
                <a:lnTo>
                  <a:pt x="6090" y="8401"/>
                </a:lnTo>
                <a:lnTo>
                  <a:pt x="6053" y="8437"/>
                </a:lnTo>
                <a:lnTo>
                  <a:pt x="5943" y="8474"/>
                </a:lnTo>
                <a:lnTo>
                  <a:pt x="5907" y="8511"/>
                </a:lnTo>
                <a:lnTo>
                  <a:pt x="5613" y="7814"/>
                </a:lnTo>
                <a:lnTo>
                  <a:pt x="5576" y="7777"/>
                </a:lnTo>
                <a:lnTo>
                  <a:pt x="5540" y="7704"/>
                </a:lnTo>
                <a:lnTo>
                  <a:pt x="5393" y="7704"/>
                </a:lnTo>
                <a:lnTo>
                  <a:pt x="5356" y="7667"/>
                </a:lnTo>
                <a:lnTo>
                  <a:pt x="5173" y="7667"/>
                </a:lnTo>
                <a:lnTo>
                  <a:pt x="4990" y="7704"/>
                </a:lnTo>
                <a:lnTo>
                  <a:pt x="4843" y="7814"/>
                </a:lnTo>
                <a:lnTo>
                  <a:pt x="4733" y="7961"/>
                </a:lnTo>
                <a:lnTo>
                  <a:pt x="4659" y="8144"/>
                </a:lnTo>
                <a:lnTo>
                  <a:pt x="4623" y="8327"/>
                </a:lnTo>
                <a:lnTo>
                  <a:pt x="4623" y="8511"/>
                </a:lnTo>
                <a:lnTo>
                  <a:pt x="4623" y="8694"/>
                </a:lnTo>
                <a:lnTo>
                  <a:pt x="3669" y="8951"/>
                </a:lnTo>
                <a:lnTo>
                  <a:pt x="3229" y="9134"/>
                </a:lnTo>
                <a:lnTo>
                  <a:pt x="2752" y="9318"/>
                </a:lnTo>
                <a:lnTo>
                  <a:pt x="2348" y="7997"/>
                </a:lnTo>
                <a:lnTo>
                  <a:pt x="1908" y="6677"/>
                </a:lnTo>
                <a:lnTo>
                  <a:pt x="1541" y="5356"/>
                </a:lnTo>
                <a:lnTo>
                  <a:pt x="1395" y="4696"/>
                </a:lnTo>
                <a:lnTo>
                  <a:pt x="1285" y="3999"/>
                </a:lnTo>
                <a:lnTo>
                  <a:pt x="1505" y="3962"/>
                </a:lnTo>
                <a:lnTo>
                  <a:pt x="1725" y="3926"/>
                </a:lnTo>
                <a:lnTo>
                  <a:pt x="2165" y="3816"/>
                </a:lnTo>
                <a:lnTo>
                  <a:pt x="3302" y="3485"/>
                </a:lnTo>
                <a:lnTo>
                  <a:pt x="5760" y="2825"/>
                </a:lnTo>
                <a:lnTo>
                  <a:pt x="6934" y="2495"/>
                </a:lnTo>
                <a:lnTo>
                  <a:pt x="8071" y="2092"/>
                </a:lnTo>
                <a:lnTo>
                  <a:pt x="9135" y="1725"/>
                </a:lnTo>
                <a:lnTo>
                  <a:pt x="9758" y="1505"/>
                </a:lnTo>
                <a:lnTo>
                  <a:pt x="9978" y="1395"/>
                </a:lnTo>
                <a:lnTo>
                  <a:pt x="10088" y="1358"/>
                </a:lnTo>
                <a:lnTo>
                  <a:pt x="10162" y="1321"/>
                </a:lnTo>
                <a:close/>
                <a:moveTo>
                  <a:pt x="12876" y="8988"/>
                </a:moveTo>
                <a:lnTo>
                  <a:pt x="13023" y="9575"/>
                </a:lnTo>
                <a:lnTo>
                  <a:pt x="13096" y="9905"/>
                </a:lnTo>
                <a:lnTo>
                  <a:pt x="13206" y="10198"/>
                </a:lnTo>
                <a:lnTo>
                  <a:pt x="12619" y="10271"/>
                </a:lnTo>
                <a:lnTo>
                  <a:pt x="12069" y="10418"/>
                </a:lnTo>
                <a:lnTo>
                  <a:pt x="11519" y="10565"/>
                </a:lnTo>
                <a:lnTo>
                  <a:pt x="10969" y="10748"/>
                </a:lnTo>
                <a:lnTo>
                  <a:pt x="9685" y="11225"/>
                </a:lnTo>
                <a:lnTo>
                  <a:pt x="8438" y="11702"/>
                </a:lnTo>
                <a:lnTo>
                  <a:pt x="5980" y="12619"/>
                </a:lnTo>
                <a:lnTo>
                  <a:pt x="4879" y="13023"/>
                </a:lnTo>
                <a:lnTo>
                  <a:pt x="4329" y="13243"/>
                </a:lnTo>
                <a:lnTo>
                  <a:pt x="3816" y="13499"/>
                </a:lnTo>
                <a:lnTo>
                  <a:pt x="3669" y="12692"/>
                </a:lnTo>
                <a:lnTo>
                  <a:pt x="3522" y="11885"/>
                </a:lnTo>
                <a:lnTo>
                  <a:pt x="3742" y="11885"/>
                </a:lnTo>
                <a:lnTo>
                  <a:pt x="3999" y="11812"/>
                </a:lnTo>
                <a:lnTo>
                  <a:pt x="5173" y="11482"/>
                </a:lnTo>
                <a:lnTo>
                  <a:pt x="7190" y="10932"/>
                </a:lnTo>
                <a:lnTo>
                  <a:pt x="7374" y="11335"/>
                </a:lnTo>
                <a:lnTo>
                  <a:pt x="7594" y="11702"/>
                </a:lnTo>
                <a:lnTo>
                  <a:pt x="7631" y="11775"/>
                </a:lnTo>
                <a:lnTo>
                  <a:pt x="7814" y="11775"/>
                </a:lnTo>
                <a:lnTo>
                  <a:pt x="7887" y="11702"/>
                </a:lnTo>
                <a:lnTo>
                  <a:pt x="7961" y="11629"/>
                </a:lnTo>
                <a:lnTo>
                  <a:pt x="8107" y="11592"/>
                </a:lnTo>
                <a:lnTo>
                  <a:pt x="8401" y="11519"/>
                </a:lnTo>
                <a:lnTo>
                  <a:pt x="8474" y="11445"/>
                </a:lnTo>
                <a:lnTo>
                  <a:pt x="8548" y="11372"/>
                </a:lnTo>
                <a:lnTo>
                  <a:pt x="8658" y="11189"/>
                </a:lnTo>
                <a:lnTo>
                  <a:pt x="8694" y="11005"/>
                </a:lnTo>
                <a:lnTo>
                  <a:pt x="8694" y="10785"/>
                </a:lnTo>
                <a:lnTo>
                  <a:pt x="8658" y="10602"/>
                </a:lnTo>
                <a:lnTo>
                  <a:pt x="8621" y="10418"/>
                </a:lnTo>
                <a:lnTo>
                  <a:pt x="8658" y="10492"/>
                </a:lnTo>
                <a:lnTo>
                  <a:pt x="8768" y="10528"/>
                </a:lnTo>
                <a:lnTo>
                  <a:pt x="9025" y="10492"/>
                </a:lnTo>
                <a:lnTo>
                  <a:pt x="9281" y="10418"/>
                </a:lnTo>
                <a:lnTo>
                  <a:pt x="9428" y="10638"/>
                </a:lnTo>
                <a:lnTo>
                  <a:pt x="9611" y="10822"/>
                </a:lnTo>
                <a:lnTo>
                  <a:pt x="9758" y="10895"/>
                </a:lnTo>
                <a:lnTo>
                  <a:pt x="9942" y="10932"/>
                </a:lnTo>
                <a:lnTo>
                  <a:pt x="10088" y="10932"/>
                </a:lnTo>
                <a:lnTo>
                  <a:pt x="10235" y="10858"/>
                </a:lnTo>
                <a:lnTo>
                  <a:pt x="10382" y="10785"/>
                </a:lnTo>
                <a:lnTo>
                  <a:pt x="10492" y="10638"/>
                </a:lnTo>
                <a:lnTo>
                  <a:pt x="10565" y="10492"/>
                </a:lnTo>
                <a:lnTo>
                  <a:pt x="10602" y="10345"/>
                </a:lnTo>
                <a:lnTo>
                  <a:pt x="10639" y="10161"/>
                </a:lnTo>
                <a:lnTo>
                  <a:pt x="10602" y="9978"/>
                </a:lnTo>
                <a:lnTo>
                  <a:pt x="10492" y="9648"/>
                </a:lnTo>
                <a:lnTo>
                  <a:pt x="10749" y="9648"/>
                </a:lnTo>
                <a:lnTo>
                  <a:pt x="11005" y="9611"/>
                </a:lnTo>
                <a:lnTo>
                  <a:pt x="11629" y="9428"/>
                </a:lnTo>
                <a:lnTo>
                  <a:pt x="12876" y="8988"/>
                </a:lnTo>
                <a:close/>
                <a:moveTo>
                  <a:pt x="13206" y="10675"/>
                </a:moveTo>
                <a:lnTo>
                  <a:pt x="13096" y="10712"/>
                </a:lnTo>
                <a:lnTo>
                  <a:pt x="11592" y="11262"/>
                </a:lnTo>
                <a:lnTo>
                  <a:pt x="8731" y="12362"/>
                </a:lnTo>
                <a:lnTo>
                  <a:pt x="7300" y="12876"/>
                </a:lnTo>
                <a:lnTo>
                  <a:pt x="6604" y="13133"/>
                </a:lnTo>
                <a:lnTo>
                  <a:pt x="5870" y="13316"/>
                </a:lnTo>
                <a:lnTo>
                  <a:pt x="4696" y="13573"/>
                </a:lnTo>
                <a:lnTo>
                  <a:pt x="5393" y="13279"/>
                </a:lnTo>
                <a:lnTo>
                  <a:pt x="6090" y="13023"/>
                </a:lnTo>
                <a:lnTo>
                  <a:pt x="8438" y="12179"/>
                </a:lnTo>
                <a:lnTo>
                  <a:pt x="9611" y="11702"/>
                </a:lnTo>
                <a:lnTo>
                  <a:pt x="10822" y="11299"/>
                </a:lnTo>
                <a:lnTo>
                  <a:pt x="11409" y="11078"/>
                </a:lnTo>
                <a:lnTo>
                  <a:pt x="11996" y="10895"/>
                </a:lnTo>
                <a:lnTo>
                  <a:pt x="12619" y="10748"/>
                </a:lnTo>
                <a:lnTo>
                  <a:pt x="13206" y="10675"/>
                </a:lnTo>
                <a:close/>
                <a:moveTo>
                  <a:pt x="10492" y="478"/>
                </a:moveTo>
                <a:lnTo>
                  <a:pt x="10712" y="1064"/>
                </a:lnTo>
                <a:lnTo>
                  <a:pt x="10969" y="1688"/>
                </a:lnTo>
                <a:lnTo>
                  <a:pt x="11482" y="2862"/>
                </a:lnTo>
                <a:lnTo>
                  <a:pt x="11996" y="4182"/>
                </a:lnTo>
                <a:lnTo>
                  <a:pt x="12473" y="5466"/>
                </a:lnTo>
                <a:lnTo>
                  <a:pt x="12876" y="6713"/>
                </a:lnTo>
                <a:lnTo>
                  <a:pt x="13280" y="7924"/>
                </a:lnTo>
                <a:lnTo>
                  <a:pt x="13683" y="9171"/>
                </a:lnTo>
                <a:lnTo>
                  <a:pt x="14013" y="10418"/>
                </a:lnTo>
                <a:lnTo>
                  <a:pt x="13793" y="10418"/>
                </a:lnTo>
                <a:lnTo>
                  <a:pt x="13573" y="10492"/>
                </a:lnTo>
                <a:lnTo>
                  <a:pt x="13573" y="10418"/>
                </a:lnTo>
                <a:lnTo>
                  <a:pt x="13573" y="10308"/>
                </a:lnTo>
                <a:lnTo>
                  <a:pt x="13646" y="10235"/>
                </a:lnTo>
                <a:lnTo>
                  <a:pt x="13646" y="10125"/>
                </a:lnTo>
                <a:lnTo>
                  <a:pt x="13610" y="9831"/>
                </a:lnTo>
                <a:lnTo>
                  <a:pt x="13610" y="9758"/>
                </a:lnTo>
                <a:lnTo>
                  <a:pt x="13610" y="9721"/>
                </a:lnTo>
                <a:lnTo>
                  <a:pt x="13426" y="9024"/>
                </a:lnTo>
                <a:lnTo>
                  <a:pt x="13096" y="7777"/>
                </a:lnTo>
                <a:lnTo>
                  <a:pt x="12693" y="6603"/>
                </a:lnTo>
                <a:lnTo>
                  <a:pt x="12289" y="5430"/>
                </a:lnTo>
                <a:lnTo>
                  <a:pt x="11849" y="4256"/>
                </a:lnTo>
                <a:lnTo>
                  <a:pt x="11372" y="3119"/>
                </a:lnTo>
                <a:lnTo>
                  <a:pt x="10859" y="1981"/>
                </a:lnTo>
                <a:lnTo>
                  <a:pt x="10675" y="1651"/>
                </a:lnTo>
                <a:lnTo>
                  <a:pt x="10492" y="1358"/>
                </a:lnTo>
                <a:lnTo>
                  <a:pt x="10602" y="1285"/>
                </a:lnTo>
                <a:lnTo>
                  <a:pt x="10639" y="1174"/>
                </a:lnTo>
                <a:lnTo>
                  <a:pt x="10602" y="1064"/>
                </a:lnTo>
                <a:lnTo>
                  <a:pt x="10565" y="991"/>
                </a:lnTo>
                <a:lnTo>
                  <a:pt x="10528" y="954"/>
                </a:lnTo>
                <a:lnTo>
                  <a:pt x="10455" y="918"/>
                </a:lnTo>
                <a:lnTo>
                  <a:pt x="10272" y="881"/>
                </a:lnTo>
                <a:lnTo>
                  <a:pt x="10088" y="918"/>
                </a:lnTo>
                <a:lnTo>
                  <a:pt x="9391" y="1138"/>
                </a:lnTo>
                <a:lnTo>
                  <a:pt x="8658" y="1431"/>
                </a:lnTo>
                <a:lnTo>
                  <a:pt x="7924" y="1688"/>
                </a:lnTo>
                <a:lnTo>
                  <a:pt x="7190" y="1945"/>
                </a:lnTo>
                <a:lnTo>
                  <a:pt x="5650" y="2422"/>
                </a:lnTo>
                <a:lnTo>
                  <a:pt x="4109" y="2862"/>
                </a:lnTo>
                <a:lnTo>
                  <a:pt x="2569" y="3265"/>
                </a:lnTo>
                <a:lnTo>
                  <a:pt x="1762" y="3485"/>
                </a:lnTo>
                <a:lnTo>
                  <a:pt x="1358" y="3632"/>
                </a:lnTo>
                <a:lnTo>
                  <a:pt x="1175" y="3706"/>
                </a:lnTo>
                <a:lnTo>
                  <a:pt x="1028" y="3816"/>
                </a:lnTo>
                <a:lnTo>
                  <a:pt x="991" y="3816"/>
                </a:lnTo>
                <a:lnTo>
                  <a:pt x="955" y="3889"/>
                </a:lnTo>
                <a:lnTo>
                  <a:pt x="918" y="3962"/>
                </a:lnTo>
                <a:lnTo>
                  <a:pt x="991" y="4586"/>
                </a:lnTo>
                <a:lnTo>
                  <a:pt x="1101" y="5209"/>
                </a:lnTo>
                <a:lnTo>
                  <a:pt x="1248" y="5796"/>
                </a:lnTo>
                <a:lnTo>
                  <a:pt x="1395" y="6420"/>
                </a:lnTo>
                <a:lnTo>
                  <a:pt x="1725" y="7594"/>
                </a:lnTo>
                <a:lnTo>
                  <a:pt x="2128" y="8768"/>
                </a:lnTo>
                <a:lnTo>
                  <a:pt x="2532" y="9978"/>
                </a:lnTo>
                <a:lnTo>
                  <a:pt x="2899" y="11152"/>
                </a:lnTo>
                <a:lnTo>
                  <a:pt x="3045" y="11739"/>
                </a:lnTo>
                <a:lnTo>
                  <a:pt x="3192" y="12362"/>
                </a:lnTo>
                <a:lnTo>
                  <a:pt x="3302" y="12949"/>
                </a:lnTo>
                <a:lnTo>
                  <a:pt x="3412" y="13573"/>
                </a:lnTo>
                <a:lnTo>
                  <a:pt x="3412" y="13683"/>
                </a:lnTo>
                <a:lnTo>
                  <a:pt x="3486" y="13720"/>
                </a:lnTo>
                <a:lnTo>
                  <a:pt x="3559" y="13756"/>
                </a:lnTo>
                <a:lnTo>
                  <a:pt x="3632" y="13793"/>
                </a:lnTo>
                <a:lnTo>
                  <a:pt x="3669" y="13830"/>
                </a:lnTo>
                <a:lnTo>
                  <a:pt x="3742" y="13830"/>
                </a:lnTo>
                <a:lnTo>
                  <a:pt x="4036" y="13756"/>
                </a:lnTo>
                <a:lnTo>
                  <a:pt x="3706" y="13903"/>
                </a:lnTo>
                <a:lnTo>
                  <a:pt x="3412" y="14086"/>
                </a:lnTo>
                <a:lnTo>
                  <a:pt x="2569" y="11115"/>
                </a:lnTo>
                <a:lnTo>
                  <a:pt x="2128" y="9611"/>
                </a:lnTo>
                <a:lnTo>
                  <a:pt x="1725" y="8144"/>
                </a:lnTo>
                <a:lnTo>
                  <a:pt x="955" y="5136"/>
                </a:lnTo>
                <a:lnTo>
                  <a:pt x="808" y="4439"/>
                </a:lnTo>
                <a:lnTo>
                  <a:pt x="661" y="3999"/>
                </a:lnTo>
                <a:lnTo>
                  <a:pt x="588" y="3779"/>
                </a:lnTo>
                <a:lnTo>
                  <a:pt x="478" y="3632"/>
                </a:lnTo>
                <a:lnTo>
                  <a:pt x="1065" y="3522"/>
                </a:lnTo>
                <a:lnTo>
                  <a:pt x="1652" y="3412"/>
                </a:lnTo>
                <a:lnTo>
                  <a:pt x="2825" y="3045"/>
                </a:lnTo>
                <a:lnTo>
                  <a:pt x="4183" y="2642"/>
                </a:lnTo>
                <a:lnTo>
                  <a:pt x="5503" y="2202"/>
                </a:lnTo>
                <a:lnTo>
                  <a:pt x="8034" y="1358"/>
                </a:lnTo>
                <a:lnTo>
                  <a:pt x="9281" y="918"/>
                </a:lnTo>
                <a:lnTo>
                  <a:pt x="9905" y="734"/>
                </a:lnTo>
                <a:lnTo>
                  <a:pt x="10198" y="624"/>
                </a:lnTo>
                <a:lnTo>
                  <a:pt x="10492" y="478"/>
                </a:lnTo>
                <a:close/>
                <a:moveTo>
                  <a:pt x="10455" y="1"/>
                </a:moveTo>
                <a:lnTo>
                  <a:pt x="10162" y="37"/>
                </a:lnTo>
                <a:lnTo>
                  <a:pt x="9832" y="147"/>
                </a:lnTo>
                <a:lnTo>
                  <a:pt x="9245" y="367"/>
                </a:lnTo>
                <a:lnTo>
                  <a:pt x="7997" y="808"/>
                </a:lnTo>
                <a:lnTo>
                  <a:pt x="5503" y="1651"/>
                </a:lnTo>
                <a:lnTo>
                  <a:pt x="2935" y="2495"/>
                </a:lnTo>
                <a:lnTo>
                  <a:pt x="1615" y="2899"/>
                </a:lnTo>
                <a:lnTo>
                  <a:pt x="918" y="3082"/>
                </a:lnTo>
                <a:lnTo>
                  <a:pt x="258" y="3339"/>
                </a:lnTo>
                <a:lnTo>
                  <a:pt x="184" y="3412"/>
                </a:lnTo>
                <a:lnTo>
                  <a:pt x="148" y="3522"/>
                </a:lnTo>
                <a:lnTo>
                  <a:pt x="38" y="3559"/>
                </a:lnTo>
                <a:lnTo>
                  <a:pt x="1" y="3595"/>
                </a:lnTo>
                <a:lnTo>
                  <a:pt x="1" y="3632"/>
                </a:lnTo>
                <a:lnTo>
                  <a:pt x="38" y="3779"/>
                </a:lnTo>
                <a:lnTo>
                  <a:pt x="111" y="3926"/>
                </a:lnTo>
                <a:lnTo>
                  <a:pt x="184" y="4036"/>
                </a:lnTo>
                <a:lnTo>
                  <a:pt x="221" y="4146"/>
                </a:lnTo>
                <a:lnTo>
                  <a:pt x="294" y="4366"/>
                </a:lnTo>
                <a:lnTo>
                  <a:pt x="588" y="5796"/>
                </a:lnTo>
                <a:lnTo>
                  <a:pt x="955" y="7227"/>
                </a:lnTo>
                <a:lnTo>
                  <a:pt x="1285" y="8658"/>
                </a:lnTo>
                <a:lnTo>
                  <a:pt x="2055" y="11482"/>
                </a:lnTo>
                <a:lnTo>
                  <a:pt x="2459" y="12876"/>
                </a:lnTo>
                <a:lnTo>
                  <a:pt x="2899" y="14233"/>
                </a:lnTo>
                <a:lnTo>
                  <a:pt x="2935" y="14380"/>
                </a:lnTo>
                <a:lnTo>
                  <a:pt x="3045" y="14416"/>
                </a:lnTo>
                <a:lnTo>
                  <a:pt x="3155" y="14453"/>
                </a:lnTo>
                <a:lnTo>
                  <a:pt x="3302" y="14416"/>
                </a:lnTo>
                <a:lnTo>
                  <a:pt x="3596" y="14343"/>
                </a:lnTo>
                <a:lnTo>
                  <a:pt x="3889" y="14270"/>
                </a:lnTo>
                <a:lnTo>
                  <a:pt x="4513" y="14086"/>
                </a:lnTo>
                <a:lnTo>
                  <a:pt x="5980" y="13793"/>
                </a:lnTo>
                <a:lnTo>
                  <a:pt x="6714" y="13610"/>
                </a:lnTo>
                <a:lnTo>
                  <a:pt x="7447" y="13353"/>
                </a:lnTo>
                <a:lnTo>
                  <a:pt x="8878" y="12839"/>
                </a:lnTo>
                <a:lnTo>
                  <a:pt x="11739" y="11775"/>
                </a:lnTo>
                <a:lnTo>
                  <a:pt x="13133" y="11225"/>
                </a:lnTo>
                <a:lnTo>
                  <a:pt x="13646" y="11078"/>
                </a:lnTo>
                <a:lnTo>
                  <a:pt x="13903" y="10968"/>
                </a:lnTo>
                <a:lnTo>
                  <a:pt x="14160" y="10822"/>
                </a:lnTo>
                <a:lnTo>
                  <a:pt x="14197" y="10932"/>
                </a:lnTo>
                <a:lnTo>
                  <a:pt x="14270" y="10968"/>
                </a:lnTo>
                <a:lnTo>
                  <a:pt x="14380" y="11005"/>
                </a:lnTo>
                <a:lnTo>
                  <a:pt x="14490" y="11005"/>
                </a:lnTo>
                <a:lnTo>
                  <a:pt x="14563" y="10932"/>
                </a:lnTo>
                <a:lnTo>
                  <a:pt x="14637" y="10895"/>
                </a:lnTo>
                <a:lnTo>
                  <a:pt x="14674" y="10785"/>
                </a:lnTo>
                <a:lnTo>
                  <a:pt x="14637" y="10675"/>
                </a:lnTo>
                <a:lnTo>
                  <a:pt x="14270" y="9318"/>
                </a:lnTo>
                <a:lnTo>
                  <a:pt x="13867" y="7997"/>
                </a:lnTo>
                <a:lnTo>
                  <a:pt x="13426" y="6640"/>
                </a:lnTo>
                <a:lnTo>
                  <a:pt x="12949" y="5356"/>
                </a:lnTo>
                <a:lnTo>
                  <a:pt x="12473" y="4036"/>
                </a:lnTo>
                <a:lnTo>
                  <a:pt x="11922" y="2752"/>
                </a:lnTo>
                <a:lnTo>
                  <a:pt x="11409" y="1468"/>
                </a:lnTo>
                <a:lnTo>
                  <a:pt x="11115" y="881"/>
                </a:lnTo>
                <a:lnTo>
                  <a:pt x="10785" y="257"/>
                </a:lnTo>
                <a:lnTo>
                  <a:pt x="10749" y="221"/>
                </a:lnTo>
                <a:lnTo>
                  <a:pt x="10675" y="184"/>
                </a:lnTo>
                <a:lnTo>
                  <a:pt x="10639" y="111"/>
                </a:lnTo>
                <a:lnTo>
                  <a:pt x="10602" y="74"/>
                </a:lnTo>
                <a:lnTo>
                  <a:pt x="10528" y="37"/>
                </a:lnTo>
                <a:lnTo>
                  <a:pt x="10455" y="1"/>
                </a:lnTo>
                <a:close/>
              </a:path>
            </a:pathLst>
          </a:custGeom>
          <a:solidFill>
            <a:srgbClr val="A4C2F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A4C2F4"/>
              </a:solidFill>
              <a:latin typeface="Arial"/>
              <a:ea typeface="Arial"/>
              <a:cs typeface="Arial"/>
              <a:sym typeface="Arial"/>
            </a:endParaRPr>
          </a:p>
        </p:txBody>
      </p:sp>
      <p:sp>
        <p:nvSpPr>
          <p:cNvPr id="1000" name="Google Shape;1000;p43"/>
          <p:cNvSpPr/>
          <p:nvPr/>
        </p:nvSpPr>
        <p:spPr>
          <a:xfrm>
            <a:off x="1525678" y="4911343"/>
            <a:ext cx="391238" cy="289295"/>
          </a:xfrm>
          <a:custGeom>
            <a:avLst/>
            <a:gdLst/>
            <a:ahLst/>
            <a:cxnLst/>
            <a:rect l="l" t="t" r="r" b="b"/>
            <a:pathLst>
              <a:path w="13793" h="10199" extrusionOk="0">
                <a:moveTo>
                  <a:pt x="5649" y="2128"/>
                </a:moveTo>
                <a:lnTo>
                  <a:pt x="5503" y="2165"/>
                </a:lnTo>
                <a:lnTo>
                  <a:pt x="5356" y="2238"/>
                </a:lnTo>
                <a:lnTo>
                  <a:pt x="5209" y="2312"/>
                </a:lnTo>
                <a:lnTo>
                  <a:pt x="5099" y="2422"/>
                </a:lnTo>
                <a:lnTo>
                  <a:pt x="4989" y="2532"/>
                </a:lnTo>
                <a:lnTo>
                  <a:pt x="4916" y="2642"/>
                </a:lnTo>
                <a:lnTo>
                  <a:pt x="4879" y="2788"/>
                </a:lnTo>
                <a:lnTo>
                  <a:pt x="4842" y="2935"/>
                </a:lnTo>
                <a:lnTo>
                  <a:pt x="4842" y="3119"/>
                </a:lnTo>
                <a:lnTo>
                  <a:pt x="4879" y="3265"/>
                </a:lnTo>
                <a:lnTo>
                  <a:pt x="4916" y="3375"/>
                </a:lnTo>
                <a:lnTo>
                  <a:pt x="5026" y="3485"/>
                </a:lnTo>
                <a:lnTo>
                  <a:pt x="5136" y="3522"/>
                </a:lnTo>
                <a:lnTo>
                  <a:pt x="5209" y="3522"/>
                </a:lnTo>
                <a:lnTo>
                  <a:pt x="5319" y="3449"/>
                </a:lnTo>
                <a:lnTo>
                  <a:pt x="5356" y="3375"/>
                </a:lnTo>
                <a:lnTo>
                  <a:pt x="5393" y="3119"/>
                </a:lnTo>
                <a:lnTo>
                  <a:pt x="5393" y="2899"/>
                </a:lnTo>
                <a:lnTo>
                  <a:pt x="5429" y="3045"/>
                </a:lnTo>
                <a:lnTo>
                  <a:pt x="5466" y="3229"/>
                </a:lnTo>
                <a:lnTo>
                  <a:pt x="5503" y="3632"/>
                </a:lnTo>
                <a:lnTo>
                  <a:pt x="5576" y="3926"/>
                </a:lnTo>
                <a:lnTo>
                  <a:pt x="5613" y="4072"/>
                </a:lnTo>
                <a:lnTo>
                  <a:pt x="5723" y="4219"/>
                </a:lnTo>
                <a:lnTo>
                  <a:pt x="5796" y="4256"/>
                </a:lnTo>
                <a:lnTo>
                  <a:pt x="5833" y="4256"/>
                </a:lnTo>
                <a:lnTo>
                  <a:pt x="5906" y="4219"/>
                </a:lnTo>
                <a:lnTo>
                  <a:pt x="5943" y="4146"/>
                </a:lnTo>
                <a:lnTo>
                  <a:pt x="5980" y="4036"/>
                </a:lnTo>
                <a:lnTo>
                  <a:pt x="5980" y="3926"/>
                </a:lnTo>
                <a:lnTo>
                  <a:pt x="5943" y="3669"/>
                </a:lnTo>
                <a:lnTo>
                  <a:pt x="5833" y="3082"/>
                </a:lnTo>
                <a:lnTo>
                  <a:pt x="5759" y="2825"/>
                </a:lnTo>
                <a:lnTo>
                  <a:pt x="5686" y="2715"/>
                </a:lnTo>
                <a:lnTo>
                  <a:pt x="5613" y="2642"/>
                </a:lnTo>
                <a:lnTo>
                  <a:pt x="5723" y="2605"/>
                </a:lnTo>
                <a:lnTo>
                  <a:pt x="6016" y="2605"/>
                </a:lnTo>
                <a:lnTo>
                  <a:pt x="6163" y="2642"/>
                </a:lnTo>
                <a:lnTo>
                  <a:pt x="6310" y="3045"/>
                </a:lnTo>
                <a:lnTo>
                  <a:pt x="6456" y="3522"/>
                </a:lnTo>
                <a:lnTo>
                  <a:pt x="6603" y="3999"/>
                </a:lnTo>
                <a:lnTo>
                  <a:pt x="6640" y="4072"/>
                </a:lnTo>
                <a:lnTo>
                  <a:pt x="6677" y="4109"/>
                </a:lnTo>
                <a:lnTo>
                  <a:pt x="6750" y="4146"/>
                </a:lnTo>
                <a:lnTo>
                  <a:pt x="6823" y="4109"/>
                </a:lnTo>
                <a:lnTo>
                  <a:pt x="6897" y="4072"/>
                </a:lnTo>
                <a:lnTo>
                  <a:pt x="6970" y="4036"/>
                </a:lnTo>
                <a:lnTo>
                  <a:pt x="7007" y="3926"/>
                </a:lnTo>
                <a:lnTo>
                  <a:pt x="7007" y="3852"/>
                </a:lnTo>
                <a:lnTo>
                  <a:pt x="6860" y="3412"/>
                </a:lnTo>
                <a:lnTo>
                  <a:pt x="6750" y="3009"/>
                </a:lnTo>
                <a:lnTo>
                  <a:pt x="6677" y="2862"/>
                </a:lnTo>
                <a:lnTo>
                  <a:pt x="6970" y="3045"/>
                </a:lnTo>
                <a:lnTo>
                  <a:pt x="7227" y="3229"/>
                </a:lnTo>
                <a:lnTo>
                  <a:pt x="7227" y="3449"/>
                </a:lnTo>
                <a:lnTo>
                  <a:pt x="7263" y="3669"/>
                </a:lnTo>
                <a:lnTo>
                  <a:pt x="7410" y="4072"/>
                </a:lnTo>
                <a:lnTo>
                  <a:pt x="7484" y="4146"/>
                </a:lnTo>
                <a:lnTo>
                  <a:pt x="7520" y="4182"/>
                </a:lnTo>
                <a:lnTo>
                  <a:pt x="7667" y="4182"/>
                </a:lnTo>
                <a:lnTo>
                  <a:pt x="7740" y="4146"/>
                </a:lnTo>
                <a:lnTo>
                  <a:pt x="7777" y="4109"/>
                </a:lnTo>
                <a:lnTo>
                  <a:pt x="7814" y="4036"/>
                </a:lnTo>
                <a:lnTo>
                  <a:pt x="7777" y="3926"/>
                </a:lnTo>
                <a:lnTo>
                  <a:pt x="7704" y="3669"/>
                </a:lnTo>
                <a:lnTo>
                  <a:pt x="8034" y="3962"/>
                </a:lnTo>
                <a:lnTo>
                  <a:pt x="8070" y="3999"/>
                </a:lnTo>
                <a:lnTo>
                  <a:pt x="8107" y="3999"/>
                </a:lnTo>
                <a:lnTo>
                  <a:pt x="8144" y="3962"/>
                </a:lnTo>
                <a:lnTo>
                  <a:pt x="8144" y="3926"/>
                </a:lnTo>
                <a:lnTo>
                  <a:pt x="8144" y="3742"/>
                </a:lnTo>
                <a:lnTo>
                  <a:pt x="8107" y="3595"/>
                </a:lnTo>
                <a:lnTo>
                  <a:pt x="7960" y="3302"/>
                </a:lnTo>
                <a:lnTo>
                  <a:pt x="7740" y="3009"/>
                </a:lnTo>
                <a:lnTo>
                  <a:pt x="7484" y="2788"/>
                </a:lnTo>
                <a:lnTo>
                  <a:pt x="7190" y="2568"/>
                </a:lnTo>
                <a:lnTo>
                  <a:pt x="6897" y="2422"/>
                </a:lnTo>
                <a:lnTo>
                  <a:pt x="6566" y="2275"/>
                </a:lnTo>
                <a:lnTo>
                  <a:pt x="6273" y="2165"/>
                </a:lnTo>
                <a:lnTo>
                  <a:pt x="5943" y="2128"/>
                </a:lnTo>
                <a:close/>
                <a:moveTo>
                  <a:pt x="12215" y="3485"/>
                </a:moveTo>
                <a:lnTo>
                  <a:pt x="12142" y="3522"/>
                </a:lnTo>
                <a:lnTo>
                  <a:pt x="12142" y="3559"/>
                </a:lnTo>
                <a:lnTo>
                  <a:pt x="12142" y="3742"/>
                </a:lnTo>
                <a:lnTo>
                  <a:pt x="12142" y="3926"/>
                </a:lnTo>
                <a:lnTo>
                  <a:pt x="12252" y="4292"/>
                </a:lnTo>
                <a:lnTo>
                  <a:pt x="12436" y="4769"/>
                </a:lnTo>
                <a:lnTo>
                  <a:pt x="12582" y="5136"/>
                </a:lnTo>
                <a:lnTo>
                  <a:pt x="12546" y="5209"/>
                </a:lnTo>
                <a:lnTo>
                  <a:pt x="12546" y="5320"/>
                </a:lnTo>
                <a:lnTo>
                  <a:pt x="12582" y="5356"/>
                </a:lnTo>
                <a:lnTo>
                  <a:pt x="12582" y="5430"/>
                </a:lnTo>
                <a:lnTo>
                  <a:pt x="11885" y="5613"/>
                </a:lnTo>
                <a:lnTo>
                  <a:pt x="11885" y="5430"/>
                </a:lnTo>
                <a:lnTo>
                  <a:pt x="11849" y="5246"/>
                </a:lnTo>
                <a:lnTo>
                  <a:pt x="11702" y="4843"/>
                </a:lnTo>
                <a:lnTo>
                  <a:pt x="11629" y="4549"/>
                </a:lnTo>
                <a:lnTo>
                  <a:pt x="11482" y="4256"/>
                </a:lnTo>
                <a:lnTo>
                  <a:pt x="11335" y="3999"/>
                </a:lnTo>
                <a:lnTo>
                  <a:pt x="11115" y="3742"/>
                </a:lnTo>
                <a:lnTo>
                  <a:pt x="11005" y="3742"/>
                </a:lnTo>
                <a:lnTo>
                  <a:pt x="10968" y="3779"/>
                </a:lnTo>
                <a:lnTo>
                  <a:pt x="10932" y="3852"/>
                </a:lnTo>
                <a:lnTo>
                  <a:pt x="10968" y="4109"/>
                </a:lnTo>
                <a:lnTo>
                  <a:pt x="11078" y="4366"/>
                </a:lnTo>
                <a:lnTo>
                  <a:pt x="11262" y="4879"/>
                </a:lnTo>
                <a:lnTo>
                  <a:pt x="11372" y="5320"/>
                </a:lnTo>
                <a:lnTo>
                  <a:pt x="11445" y="5540"/>
                </a:lnTo>
                <a:lnTo>
                  <a:pt x="11555" y="5686"/>
                </a:lnTo>
                <a:lnTo>
                  <a:pt x="11482" y="5723"/>
                </a:lnTo>
                <a:lnTo>
                  <a:pt x="11372" y="5723"/>
                </a:lnTo>
                <a:lnTo>
                  <a:pt x="11262" y="5686"/>
                </a:lnTo>
                <a:lnTo>
                  <a:pt x="11152" y="5650"/>
                </a:lnTo>
                <a:lnTo>
                  <a:pt x="11078" y="5576"/>
                </a:lnTo>
                <a:lnTo>
                  <a:pt x="10895" y="5393"/>
                </a:lnTo>
                <a:lnTo>
                  <a:pt x="10785" y="5209"/>
                </a:lnTo>
                <a:lnTo>
                  <a:pt x="10712" y="5173"/>
                </a:lnTo>
                <a:lnTo>
                  <a:pt x="10675" y="4916"/>
                </a:lnTo>
                <a:lnTo>
                  <a:pt x="10601" y="4696"/>
                </a:lnTo>
                <a:lnTo>
                  <a:pt x="10418" y="4292"/>
                </a:lnTo>
                <a:lnTo>
                  <a:pt x="10381" y="4256"/>
                </a:lnTo>
                <a:lnTo>
                  <a:pt x="10345" y="4219"/>
                </a:lnTo>
                <a:lnTo>
                  <a:pt x="10198" y="4219"/>
                </a:lnTo>
                <a:lnTo>
                  <a:pt x="10125" y="4292"/>
                </a:lnTo>
                <a:lnTo>
                  <a:pt x="10088" y="4366"/>
                </a:lnTo>
                <a:lnTo>
                  <a:pt x="10088" y="4402"/>
                </a:lnTo>
                <a:lnTo>
                  <a:pt x="10125" y="4659"/>
                </a:lnTo>
                <a:lnTo>
                  <a:pt x="10051" y="4623"/>
                </a:lnTo>
                <a:lnTo>
                  <a:pt x="9941" y="4586"/>
                </a:lnTo>
                <a:lnTo>
                  <a:pt x="9868" y="4623"/>
                </a:lnTo>
                <a:lnTo>
                  <a:pt x="9794" y="4696"/>
                </a:lnTo>
                <a:lnTo>
                  <a:pt x="9721" y="4806"/>
                </a:lnTo>
                <a:lnTo>
                  <a:pt x="9684" y="4916"/>
                </a:lnTo>
                <a:lnTo>
                  <a:pt x="9721" y="5026"/>
                </a:lnTo>
                <a:lnTo>
                  <a:pt x="9758" y="5099"/>
                </a:lnTo>
                <a:lnTo>
                  <a:pt x="9905" y="5246"/>
                </a:lnTo>
                <a:lnTo>
                  <a:pt x="10125" y="5356"/>
                </a:lnTo>
                <a:lnTo>
                  <a:pt x="10271" y="5430"/>
                </a:lnTo>
                <a:lnTo>
                  <a:pt x="10345" y="5540"/>
                </a:lnTo>
                <a:lnTo>
                  <a:pt x="10528" y="5796"/>
                </a:lnTo>
                <a:lnTo>
                  <a:pt x="10712" y="5980"/>
                </a:lnTo>
                <a:lnTo>
                  <a:pt x="10932" y="6163"/>
                </a:lnTo>
                <a:lnTo>
                  <a:pt x="11078" y="6200"/>
                </a:lnTo>
                <a:lnTo>
                  <a:pt x="11225" y="6237"/>
                </a:lnTo>
                <a:lnTo>
                  <a:pt x="11519" y="6237"/>
                </a:lnTo>
                <a:lnTo>
                  <a:pt x="11849" y="6163"/>
                </a:lnTo>
                <a:lnTo>
                  <a:pt x="12142" y="6090"/>
                </a:lnTo>
                <a:lnTo>
                  <a:pt x="12986" y="5833"/>
                </a:lnTo>
                <a:lnTo>
                  <a:pt x="13353" y="5686"/>
                </a:lnTo>
                <a:lnTo>
                  <a:pt x="13536" y="5613"/>
                </a:lnTo>
                <a:lnTo>
                  <a:pt x="13719" y="5540"/>
                </a:lnTo>
                <a:lnTo>
                  <a:pt x="13793" y="5466"/>
                </a:lnTo>
                <a:lnTo>
                  <a:pt x="13793" y="5356"/>
                </a:lnTo>
                <a:lnTo>
                  <a:pt x="13756" y="5283"/>
                </a:lnTo>
                <a:lnTo>
                  <a:pt x="13646" y="5246"/>
                </a:lnTo>
                <a:lnTo>
                  <a:pt x="13353" y="5246"/>
                </a:lnTo>
                <a:lnTo>
                  <a:pt x="13059" y="5320"/>
                </a:lnTo>
                <a:lnTo>
                  <a:pt x="13059" y="5099"/>
                </a:lnTo>
                <a:lnTo>
                  <a:pt x="12986" y="4879"/>
                </a:lnTo>
                <a:lnTo>
                  <a:pt x="12839" y="4513"/>
                </a:lnTo>
                <a:lnTo>
                  <a:pt x="12619" y="3962"/>
                </a:lnTo>
                <a:lnTo>
                  <a:pt x="12509" y="3706"/>
                </a:lnTo>
                <a:lnTo>
                  <a:pt x="12326" y="3485"/>
                </a:lnTo>
                <a:close/>
                <a:moveTo>
                  <a:pt x="12069" y="1"/>
                </a:moveTo>
                <a:lnTo>
                  <a:pt x="11702" y="37"/>
                </a:lnTo>
                <a:lnTo>
                  <a:pt x="11335" y="147"/>
                </a:lnTo>
                <a:lnTo>
                  <a:pt x="10638" y="368"/>
                </a:lnTo>
                <a:lnTo>
                  <a:pt x="9905" y="588"/>
                </a:lnTo>
                <a:lnTo>
                  <a:pt x="9538" y="698"/>
                </a:lnTo>
                <a:lnTo>
                  <a:pt x="9171" y="844"/>
                </a:lnTo>
                <a:lnTo>
                  <a:pt x="8914" y="1028"/>
                </a:lnTo>
                <a:lnTo>
                  <a:pt x="8694" y="1211"/>
                </a:lnTo>
                <a:lnTo>
                  <a:pt x="8547" y="1431"/>
                </a:lnTo>
                <a:lnTo>
                  <a:pt x="8437" y="1688"/>
                </a:lnTo>
                <a:lnTo>
                  <a:pt x="8401" y="1945"/>
                </a:lnTo>
                <a:lnTo>
                  <a:pt x="8401" y="2238"/>
                </a:lnTo>
                <a:lnTo>
                  <a:pt x="8401" y="2532"/>
                </a:lnTo>
                <a:lnTo>
                  <a:pt x="8474" y="2825"/>
                </a:lnTo>
                <a:lnTo>
                  <a:pt x="8804" y="4402"/>
                </a:lnTo>
                <a:lnTo>
                  <a:pt x="8951" y="5173"/>
                </a:lnTo>
                <a:lnTo>
                  <a:pt x="9098" y="5980"/>
                </a:lnTo>
                <a:lnTo>
                  <a:pt x="9134" y="6347"/>
                </a:lnTo>
                <a:lnTo>
                  <a:pt x="9134" y="6713"/>
                </a:lnTo>
                <a:lnTo>
                  <a:pt x="8914" y="6126"/>
                </a:lnTo>
                <a:lnTo>
                  <a:pt x="8841" y="5796"/>
                </a:lnTo>
                <a:lnTo>
                  <a:pt x="8731" y="5430"/>
                </a:lnTo>
                <a:lnTo>
                  <a:pt x="8657" y="5246"/>
                </a:lnTo>
                <a:lnTo>
                  <a:pt x="8547" y="5099"/>
                </a:lnTo>
                <a:lnTo>
                  <a:pt x="8437" y="4953"/>
                </a:lnTo>
                <a:lnTo>
                  <a:pt x="8327" y="4879"/>
                </a:lnTo>
                <a:lnTo>
                  <a:pt x="8254" y="4879"/>
                </a:lnTo>
                <a:lnTo>
                  <a:pt x="8217" y="4916"/>
                </a:lnTo>
                <a:lnTo>
                  <a:pt x="8180" y="5026"/>
                </a:lnTo>
                <a:lnTo>
                  <a:pt x="8180" y="5136"/>
                </a:lnTo>
                <a:lnTo>
                  <a:pt x="8217" y="5393"/>
                </a:lnTo>
                <a:lnTo>
                  <a:pt x="8364" y="5906"/>
                </a:lnTo>
                <a:lnTo>
                  <a:pt x="8584" y="6567"/>
                </a:lnTo>
                <a:lnTo>
                  <a:pt x="8767" y="7227"/>
                </a:lnTo>
                <a:lnTo>
                  <a:pt x="8731" y="7374"/>
                </a:lnTo>
                <a:lnTo>
                  <a:pt x="8731" y="7447"/>
                </a:lnTo>
                <a:lnTo>
                  <a:pt x="8731" y="7520"/>
                </a:lnTo>
                <a:lnTo>
                  <a:pt x="8804" y="7594"/>
                </a:lnTo>
                <a:lnTo>
                  <a:pt x="8694" y="7740"/>
                </a:lnTo>
                <a:lnTo>
                  <a:pt x="8547" y="7887"/>
                </a:lnTo>
                <a:lnTo>
                  <a:pt x="8401" y="7997"/>
                </a:lnTo>
                <a:lnTo>
                  <a:pt x="8180" y="8107"/>
                </a:lnTo>
                <a:lnTo>
                  <a:pt x="8144" y="8034"/>
                </a:lnTo>
                <a:lnTo>
                  <a:pt x="8144" y="7997"/>
                </a:lnTo>
                <a:lnTo>
                  <a:pt x="8070" y="7961"/>
                </a:lnTo>
                <a:lnTo>
                  <a:pt x="7630" y="6530"/>
                </a:lnTo>
                <a:lnTo>
                  <a:pt x="7337" y="5650"/>
                </a:lnTo>
                <a:lnTo>
                  <a:pt x="7153" y="5283"/>
                </a:lnTo>
                <a:lnTo>
                  <a:pt x="7080" y="5026"/>
                </a:lnTo>
                <a:lnTo>
                  <a:pt x="7080" y="4953"/>
                </a:lnTo>
                <a:lnTo>
                  <a:pt x="7080" y="4879"/>
                </a:lnTo>
                <a:lnTo>
                  <a:pt x="7117" y="4806"/>
                </a:lnTo>
                <a:lnTo>
                  <a:pt x="7153" y="4733"/>
                </a:lnTo>
                <a:lnTo>
                  <a:pt x="7117" y="4659"/>
                </a:lnTo>
                <a:lnTo>
                  <a:pt x="7080" y="4623"/>
                </a:lnTo>
                <a:lnTo>
                  <a:pt x="6860" y="4476"/>
                </a:lnTo>
                <a:lnTo>
                  <a:pt x="6750" y="4439"/>
                </a:lnTo>
                <a:lnTo>
                  <a:pt x="6640" y="4476"/>
                </a:lnTo>
                <a:lnTo>
                  <a:pt x="6603" y="4549"/>
                </a:lnTo>
                <a:lnTo>
                  <a:pt x="6603" y="4623"/>
                </a:lnTo>
                <a:lnTo>
                  <a:pt x="6640" y="4659"/>
                </a:lnTo>
                <a:lnTo>
                  <a:pt x="6677" y="4769"/>
                </a:lnTo>
                <a:lnTo>
                  <a:pt x="6640" y="4879"/>
                </a:lnTo>
                <a:lnTo>
                  <a:pt x="6640" y="5063"/>
                </a:lnTo>
                <a:lnTo>
                  <a:pt x="6713" y="5320"/>
                </a:lnTo>
                <a:lnTo>
                  <a:pt x="6787" y="5576"/>
                </a:lnTo>
                <a:lnTo>
                  <a:pt x="6970" y="6090"/>
                </a:lnTo>
                <a:lnTo>
                  <a:pt x="7667" y="8254"/>
                </a:lnTo>
                <a:lnTo>
                  <a:pt x="7300" y="8254"/>
                </a:lnTo>
                <a:lnTo>
                  <a:pt x="6970" y="8181"/>
                </a:lnTo>
                <a:lnTo>
                  <a:pt x="6970" y="8107"/>
                </a:lnTo>
                <a:lnTo>
                  <a:pt x="6970" y="8034"/>
                </a:lnTo>
                <a:lnTo>
                  <a:pt x="6897" y="7997"/>
                </a:lnTo>
                <a:lnTo>
                  <a:pt x="6530" y="6383"/>
                </a:lnTo>
                <a:lnTo>
                  <a:pt x="6310" y="5503"/>
                </a:lnTo>
                <a:lnTo>
                  <a:pt x="6200" y="5099"/>
                </a:lnTo>
                <a:lnTo>
                  <a:pt x="6090" y="4916"/>
                </a:lnTo>
                <a:lnTo>
                  <a:pt x="5980" y="4733"/>
                </a:lnTo>
                <a:lnTo>
                  <a:pt x="5943" y="4696"/>
                </a:lnTo>
                <a:lnTo>
                  <a:pt x="5906" y="4696"/>
                </a:lnTo>
                <a:lnTo>
                  <a:pt x="5833" y="4733"/>
                </a:lnTo>
                <a:lnTo>
                  <a:pt x="5833" y="4769"/>
                </a:lnTo>
                <a:lnTo>
                  <a:pt x="5796" y="4989"/>
                </a:lnTo>
                <a:lnTo>
                  <a:pt x="5796" y="5173"/>
                </a:lnTo>
                <a:lnTo>
                  <a:pt x="5870" y="5576"/>
                </a:lnTo>
                <a:lnTo>
                  <a:pt x="6053" y="6383"/>
                </a:lnTo>
                <a:lnTo>
                  <a:pt x="6420" y="7887"/>
                </a:lnTo>
                <a:lnTo>
                  <a:pt x="6420" y="7887"/>
                </a:lnTo>
                <a:lnTo>
                  <a:pt x="6163" y="7740"/>
                </a:lnTo>
                <a:lnTo>
                  <a:pt x="5980" y="7520"/>
                </a:lnTo>
                <a:lnTo>
                  <a:pt x="5759" y="7227"/>
                </a:lnTo>
                <a:lnTo>
                  <a:pt x="5576" y="6897"/>
                </a:lnTo>
                <a:lnTo>
                  <a:pt x="5466" y="6567"/>
                </a:lnTo>
                <a:lnTo>
                  <a:pt x="5393" y="6237"/>
                </a:lnTo>
                <a:lnTo>
                  <a:pt x="5246" y="5540"/>
                </a:lnTo>
                <a:lnTo>
                  <a:pt x="5173" y="5209"/>
                </a:lnTo>
                <a:lnTo>
                  <a:pt x="5063" y="4879"/>
                </a:lnTo>
                <a:lnTo>
                  <a:pt x="4916" y="4586"/>
                </a:lnTo>
                <a:lnTo>
                  <a:pt x="4732" y="4366"/>
                </a:lnTo>
                <a:lnTo>
                  <a:pt x="4512" y="4146"/>
                </a:lnTo>
                <a:lnTo>
                  <a:pt x="4292" y="3962"/>
                </a:lnTo>
                <a:lnTo>
                  <a:pt x="4035" y="3816"/>
                </a:lnTo>
                <a:lnTo>
                  <a:pt x="3779" y="3706"/>
                </a:lnTo>
                <a:lnTo>
                  <a:pt x="3485" y="3595"/>
                </a:lnTo>
                <a:lnTo>
                  <a:pt x="3192" y="3522"/>
                </a:lnTo>
                <a:lnTo>
                  <a:pt x="2862" y="3449"/>
                </a:lnTo>
                <a:lnTo>
                  <a:pt x="2128" y="3449"/>
                </a:lnTo>
                <a:lnTo>
                  <a:pt x="1798" y="3522"/>
                </a:lnTo>
                <a:lnTo>
                  <a:pt x="1101" y="3669"/>
                </a:lnTo>
                <a:lnTo>
                  <a:pt x="404" y="3889"/>
                </a:lnTo>
                <a:lnTo>
                  <a:pt x="184" y="3962"/>
                </a:lnTo>
                <a:lnTo>
                  <a:pt x="74" y="4036"/>
                </a:lnTo>
                <a:lnTo>
                  <a:pt x="0" y="4109"/>
                </a:lnTo>
                <a:lnTo>
                  <a:pt x="0" y="4182"/>
                </a:lnTo>
                <a:lnTo>
                  <a:pt x="0" y="4219"/>
                </a:lnTo>
                <a:lnTo>
                  <a:pt x="0" y="4402"/>
                </a:lnTo>
                <a:lnTo>
                  <a:pt x="37" y="4439"/>
                </a:lnTo>
                <a:lnTo>
                  <a:pt x="74" y="4513"/>
                </a:lnTo>
                <a:lnTo>
                  <a:pt x="257" y="4586"/>
                </a:lnTo>
                <a:lnTo>
                  <a:pt x="404" y="4586"/>
                </a:lnTo>
                <a:lnTo>
                  <a:pt x="514" y="4513"/>
                </a:lnTo>
                <a:lnTo>
                  <a:pt x="624" y="4439"/>
                </a:lnTo>
                <a:lnTo>
                  <a:pt x="881" y="4329"/>
                </a:lnTo>
                <a:lnTo>
                  <a:pt x="881" y="4366"/>
                </a:lnTo>
                <a:lnTo>
                  <a:pt x="881" y="4549"/>
                </a:lnTo>
                <a:lnTo>
                  <a:pt x="881" y="4696"/>
                </a:lnTo>
                <a:lnTo>
                  <a:pt x="954" y="5026"/>
                </a:lnTo>
                <a:lnTo>
                  <a:pt x="1211" y="5686"/>
                </a:lnTo>
                <a:lnTo>
                  <a:pt x="1468" y="6493"/>
                </a:lnTo>
                <a:lnTo>
                  <a:pt x="1761" y="7300"/>
                </a:lnTo>
                <a:lnTo>
                  <a:pt x="1798" y="7374"/>
                </a:lnTo>
                <a:lnTo>
                  <a:pt x="1871" y="7447"/>
                </a:lnTo>
                <a:lnTo>
                  <a:pt x="2055" y="7447"/>
                </a:lnTo>
                <a:lnTo>
                  <a:pt x="2128" y="7410"/>
                </a:lnTo>
                <a:lnTo>
                  <a:pt x="2165" y="7337"/>
                </a:lnTo>
                <a:lnTo>
                  <a:pt x="2201" y="7227"/>
                </a:lnTo>
                <a:lnTo>
                  <a:pt x="2201" y="7154"/>
                </a:lnTo>
                <a:lnTo>
                  <a:pt x="1945" y="6383"/>
                </a:lnTo>
                <a:lnTo>
                  <a:pt x="1688" y="5650"/>
                </a:lnTo>
                <a:lnTo>
                  <a:pt x="1468" y="4989"/>
                </a:lnTo>
                <a:lnTo>
                  <a:pt x="1321" y="4696"/>
                </a:lnTo>
                <a:lnTo>
                  <a:pt x="1138" y="4402"/>
                </a:lnTo>
                <a:lnTo>
                  <a:pt x="1211" y="4329"/>
                </a:lnTo>
                <a:lnTo>
                  <a:pt x="1248" y="4329"/>
                </a:lnTo>
                <a:lnTo>
                  <a:pt x="1248" y="4292"/>
                </a:lnTo>
                <a:lnTo>
                  <a:pt x="1211" y="4292"/>
                </a:lnTo>
                <a:lnTo>
                  <a:pt x="1174" y="4256"/>
                </a:lnTo>
                <a:lnTo>
                  <a:pt x="1138" y="4256"/>
                </a:lnTo>
                <a:lnTo>
                  <a:pt x="1504" y="4182"/>
                </a:lnTo>
                <a:lnTo>
                  <a:pt x="1871" y="4109"/>
                </a:lnTo>
                <a:lnTo>
                  <a:pt x="1945" y="4256"/>
                </a:lnTo>
                <a:lnTo>
                  <a:pt x="2055" y="4439"/>
                </a:lnTo>
                <a:lnTo>
                  <a:pt x="2238" y="4879"/>
                </a:lnTo>
                <a:lnTo>
                  <a:pt x="2421" y="5320"/>
                </a:lnTo>
                <a:lnTo>
                  <a:pt x="2495" y="5760"/>
                </a:lnTo>
                <a:lnTo>
                  <a:pt x="2605" y="6200"/>
                </a:lnTo>
                <a:lnTo>
                  <a:pt x="2715" y="6420"/>
                </a:lnTo>
                <a:lnTo>
                  <a:pt x="2788" y="6603"/>
                </a:lnTo>
                <a:lnTo>
                  <a:pt x="2935" y="6787"/>
                </a:lnTo>
                <a:lnTo>
                  <a:pt x="3082" y="6933"/>
                </a:lnTo>
                <a:lnTo>
                  <a:pt x="3228" y="6970"/>
                </a:lnTo>
                <a:lnTo>
                  <a:pt x="3302" y="6933"/>
                </a:lnTo>
                <a:lnTo>
                  <a:pt x="3375" y="6860"/>
                </a:lnTo>
                <a:lnTo>
                  <a:pt x="3375" y="6750"/>
                </a:lnTo>
                <a:lnTo>
                  <a:pt x="3302" y="6530"/>
                </a:lnTo>
                <a:lnTo>
                  <a:pt x="3192" y="6347"/>
                </a:lnTo>
                <a:lnTo>
                  <a:pt x="3082" y="6126"/>
                </a:lnTo>
                <a:lnTo>
                  <a:pt x="3008" y="5943"/>
                </a:lnTo>
                <a:lnTo>
                  <a:pt x="2898" y="5503"/>
                </a:lnTo>
                <a:lnTo>
                  <a:pt x="2788" y="5063"/>
                </a:lnTo>
                <a:lnTo>
                  <a:pt x="2605" y="4549"/>
                </a:lnTo>
                <a:lnTo>
                  <a:pt x="2458" y="4292"/>
                </a:lnTo>
                <a:lnTo>
                  <a:pt x="2311" y="4036"/>
                </a:lnTo>
                <a:lnTo>
                  <a:pt x="2752" y="4036"/>
                </a:lnTo>
                <a:lnTo>
                  <a:pt x="3192" y="4109"/>
                </a:lnTo>
                <a:lnTo>
                  <a:pt x="3192" y="4219"/>
                </a:lnTo>
                <a:lnTo>
                  <a:pt x="3228" y="4366"/>
                </a:lnTo>
                <a:lnTo>
                  <a:pt x="3302" y="4623"/>
                </a:lnTo>
                <a:lnTo>
                  <a:pt x="3522" y="5063"/>
                </a:lnTo>
                <a:lnTo>
                  <a:pt x="3779" y="5833"/>
                </a:lnTo>
                <a:lnTo>
                  <a:pt x="3852" y="5943"/>
                </a:lnTo>
                <a:lnTo>
                  <a:pt x="3889" y="6016"/>
                </a:lnTo>
                <a:lnTo>
                  <a:pt x="3962" y="6090"/>
                </a:lnTo>
                <a:lnTo>
                  <a:pt x="4109" y="6126"/>
                </a:lnTo>
                <a:lnTo>
                  <a:pt x="4146" y="6090"/>
                </a:lnTo>
                <a:lnTo>
                  <a:pt x="4219" y="6053"/>
                </a:lnTo>
                <a:lnTo>
                  <a:pt x="4292" y="5943"/>
                </a:lnTo>
                <a:lnTo>
                  <a:pt x="4292" y="5796"/>
                </a:lnTo>
                <a:lnTo>
                  <a:pt x="4256" y="5686"/>
                </a:lnTo>
                <a:lnTo>
                  <a:pt x="4182" y="5540"/>
                </a:lnTo>
                <a:lnTo>
                  <a:pt x="3852" y="4659"/>
                </a:lnTo>
                <a:lnTo>
                  <a:pt x="3669" y="4292"/>
                </a:lnTo>
                <a:lnTo>
                  <a:pt x="4035" y="4513"/>
                </a:lnTo>
                <a:lnTo>
                  <a:pt x="4182" y="4623"/>
                </a:lnTo>
                <a:lnTo>
                  <a:pt x="4329" y="4769"/>
                </a:lnTo>
                <a:lnTo>
                  <a:pt x="4439" y="4953"/>
                </a:lnTo>
                <a:lnTo>
                  <a:pt x="4512" y="5136"/>
                </a:lnTo>
                <a:lnTo>
                  <a:pt x="4659" y="5540"/>
                </a:lnTo>
                <a:lnTo>
                  <a:pt x="4806" y="6347"/>
                </a:lnTo>
                <a:lnTo>
                  <a:pt x="4842" y="6640"/>
                </a:lnTo>
                <a:lnTo>
                  <a:pt x="4952" y="6933"/>
                </a:lnTo>
                <a:lnTo>
                  <a:pt x="5063" y="7190"/>
                </a:lnTo>
                <a:lnTo>
                  <a:pt x="5209" y="7447"/>
                </a:lnTo>
                <a:lnTo>
                  <a:pt x="5393" y="7704"/>
                </a:lnTo>
                <a:lnTo>
                  <a:pt x="5576" y="7924"/>
                </a:lnTo>
                <a:lnTo>
                  <a:pt x="5759" y="8144"/>
                </a:lnTo>
                <a:lnTo>
                  <a:pt x="5980" y="8327"/>
                </a:lnTo>
                <a:lnTo>
                  <a:pt x="6236" y="8474"/>
                </a:lnTo>
                <a:lnTo>
                  <a:pt x="6493" y="8621"/>
                </a:lnTo>
                <a:lnTo>
                  <a:pt x="6750" y="8694"/>
                </a:lnTo>
                <a:lnTo>
                  <a:pt x="7043" y="8768"/>
                </a:lnTo>
                <a:lnTo>
                  <a:pt x="7300" y="8804"/>
                </a:lnTo>
                <a:lnTo>
                  <a:pt x="7924" y="8804"/>
                </a:lnTo>
                <a:lnTo>
                  <a:pt x="8217" y="8694"/>
                </a:lnTo>
                <a:lnTo>
                  <a:pt x="8511" y="8621"/>
                </a:lnTo>
                <a:lnTo>
                  <a:pt x="8731" y="8474"/>
                </a:lnTo>
                <a:lnTo>
                  <a:pt x="8951" y="8291"/>
                </a:lnTo>
                <a:lnTo>
                  <a:pt x="9171" y="8107"/>
                </a:lnTo>
                <a:lnTo>
                  <a:pt x="9354" y="7887"/>
                </a:lnTo>
                <a:lnTo>
                  <a:pt x="9464" y="7667"/>
                </a:lnTo>
                <a:lnTo>
                  <a:pt x="9611" y="7410"/>
                </a:lnTo>
                <a:lnTo>
                  <a:pt x="9684" y="7117"/>
                </a:lnTo>
                <a:lnTo>
                  <a:pt x="9721" y="6787"/>
                </a:lnTo>
                <a:lnTo>
                  <a:pt x="9758" y="6457"/>
                </a:lnTo>
                <a:lnTo>
                  <a:pt x="9721" y="6090"/>
                </a:lnTo>
                <a:lnTo>
                  <a:pt x="9684" y="5760"/>
                </a:lnTo>
                <a:lnTo>
                  <a:pt x="9538" y="5063"/>
                </a:lnTo>
                <a:lnTo>
                  <a:pt x="9354" y="4366"/>
                </a:lnTo>
                <a:lnTo>
                  <a:pt x="9024" y="2788"/>
                </a:lnTo>
                <a:lnTo>
                  <a:pt x="8951" y="2422"/>
                </a:lnTo>
                <a:lnTo>
                  <a:pt x="8951" y="2238"/>
                </a:lnTo>
                <a:lnTo>
                  <a:pt x="8951" y="2055"/>
                </a:lnTo>
                <a:lnTo>
                  <a:pt x="9024" y="2348"/>
                </a:lnTo>
                <a:lnTo>
                  <a:pt x="9098" y="2568"/>
                </a:lnTo>
                <a:lnTo>
                  <a:pt x="9244" y="2788"/>
                </a:lnTo>
                <a:lnTo>
                  <a:pt x="9391" y="3009"/>
                </a:lnTo>
                <a:lnTo>
                  <a:pt x="9501" y="3082"/>
                </a:lnTo>
                <a:lnTo>
                  <a:pt x="9611" y="3119"/>
                </a:lnTo>
                <a:lnTo>
                  <a:pt x="9684" y="3119"/>
                </a:lnTo>
                <a:lnTo>
                  <a:pt x="9758" y="3082"/>
                </a:lnTo>
                <a:lnTo>
                  <a:pt x="9794" y="3045"/>
                </a:lnTo>
                <a:lnTo>
                  <a:pt x="9831" y="2972"/>
                </a:lnTo>
                <a:lnTo>
                  <a:pt x="9758" y="2788"/>
                </a:lnTo>
                <a:lnTo>
                  <a:pt x="9648" y="2605"/>
                </a:lnTo>
                <a:lnTo>
                  <a:pt x="9464" y="2275"/>
                </a:lnTo>
                <a:lnTo>
                  <a:pt x="9318" y="1908"/>
                </a:lnTo>
                <a:lnTo>
                  <a:pt x="9244" y="1725"/>
                </a:lnTo>
                <a:lnTo>
                  <a:pt x="9134" y="1541"/>
                </a:lnTo>
                <a:lnTo>
                  <a:pt x="9171" y="1505"/>
                </a:lnTo>
                <a:lnTo>
                  <a:pt x="9354" y="1358"/>
                </a:lnTo>
                <a:lnTo>
                  <a:pt x="9538" y="1248"/>
                </a:lnTo>
                <a:lnTo>
                  <a:pt x="9978" y="1101"/>
                </a:lnTo>
                <a:lnTo>
                  <a:pt x="10051" y="1395"/>
                </a:lnTo>
                <a:lnTo>
                  <a:pt x="10125" y="1688"/>
                </a:lnTo>
                <a:lnTo>
                  <a:pt x="10345" y="2238"/>
                </a:lnTo>
                <a:lnTo>
                  <a:pt x="10418" y="2495"/>
                </a:lnTo>
                <a:lnTo>
                  <a:pt x="10491" y="2825"/>
                </a:lnTo>
                <a:lnTo>
                  <a:pt x="10565" y="2972"/>
                </a:lnTo>
                <a:lnTo>
                  <a:pt x="10638" y="3082"/>
                </a:lnTo>
                <a:lnTo>
                  <a:pt x="10748" y="3192"/>
                </a:lnTo>
                <a:lnTo>
                  <a:pt x="10858" y="3229"/>
                </a:lnTo>
                <a:lnTo>
                  <a:pt x="10968" y="3229"/>
                </a:lnTo>
                <a:lnTo>
                  <a:pt x="11042" y="3192"/>
                </a:lnTo>
                <a:lnTo>
                  <a:pt x="11115" y="3119"/>
                </a:lnTo>
                <a:lnTo>
                  <a:pt x="11115" y="3009"/>
                </a:lnTo>
                <a:lnTo>
                  <a:pt x="11115" y="2972"/>
                </a:lnTo>
                <a:lnTo>
                  <a:pt x="11078" y="2899"/>
                </a:lnTo>
                <a:lnTo>
                  <a:pt x="11005" y="2825"/>
                </a:lnTo>
                <a:lnTo>
                  <a:pt x="10932" y="2642"/>
                </a:lnTo>
                <a:lnTo>
                  <a:pt x="10895" y="2458"/>
                </a:lnTo>
                <a:lnTo>
                  <a:pt x="10675" y="1835"/>
                </a:lnTo>
                <a:lnTo>
                  <a:pt x="10528" y="1395"/>
                </a:lnTo>
                <a:lnTo>
                  <a:pt x="10418" y="1174"/>
                </a:lnTo>
                <a:lnTo>
                  <a:pt x="10308" y="991"/>
                </a:lnTo>
                <a:lnTo>
                  <a:pt x="10455" y="918"/>
                </a:lnTo>
                <a:lnTo>
                  <a:pt x="11005" y="734"/>
                </a:lnTo>
                <a:lnTo>
                  <a:pt x="11152" y="1174"/>
                </a:lnTo>
                <a:lnTo>
                  <a:pt x="11298" y="1615"/>
                </a:lnTo>
                <a:lnTo>
                  <a:pt x="11555" y="2348"/>
                </a:lnTo>
                <a:lnTo>
                  <a:pt x="11702" y="2678"/>
                </a:lnTo>
                <a:lnTo>
                  <a:pt x="11775" y="2788"/>
                </a:lnTo>
                <a:lnTo>
                  <a:pt x="11922" y="2899"/>
                </a:lnTo>
                <a:lnTo>
                  <a:pt x="11959" y="2935"/>
                </a:lnTo>
                <a:lnTo>
                  <a:pt x="12032" y="2899"/>
                </a:lnTo>
                <a:lnTo>
                  <a:pt x="12069" y="2899"/>
                </a:lnTo>
                <a:lnTo>
                  <a:pt x="12105" y="2825"/>
                </a:lnTo>
                <a:lnTo>
                  <a:pt x="12142" y="2715"/>
                </a:lnTo>
                <a:lnTo>
                  <a:pt x="12142" y="2568"/>
                </a:lnTo>
                <a:lnTo>
                  <a:pt x="12069" y="2275"/>
                </a:lnTo>
                <a:lnTo>
                  <a:pt x="11812" y="1688"/>
                </a:lnTo>
                <a:lnTo>
                  <a:pt x="11592" y="1101"/>
                </a:lnTo>
                <a:lnTo>
                  <a:pt x="11445" y="698"/>
                </a:lnTo>
                <a:lnTo>
                  <a:pt x="11372" y="588"/>
                </a:lnTo>
                <a:lnTo>
                  <a:pt x="11665" y="441"/>
                </a:lnTo>
                <a:lnTo>
                  <a:pt x="11922" y="294"/>
                </a:lnTo>
                <a:lnTo>
                  <a:pt x="12105" y="147"/>
                </a:lnTo>
                <a:lnTo>
                  <a:pt x="12142" y="111"/>
                </a:lnTo>
                <a:lnTo>
                  <a:pt x="12142" y="74"/>
                </a:lnTo>
                <a:lnTo>
                  <a:pt x="12105" y="37"/>
                </a:lnTo>
                <a:lnTo>
                  <a:pt x="12069" y="1"/>
                </a:lnTo>
                <a:close/>
                <a:moveTo>
                  <a:pt x="4072" y="7080"/>
                </a:moveTo>
                <a:lnTo>
                  <a:pt x="4035" y="7117"/>
                </a:lnTo>
                <a:lnTo>
                  <a:pt x="3999" y="7154"/>
                </a:lnTo>
                <a:lnTo>
                  <a:pt x="3999" y="7337"/>
                </a:lnTo>
                <a:lnTo>
                  <a:pt x="3999" y="7557"/>
                </a:lnTo>
                <a:lnTo>
                  <a:pt x="4072" y="7961"/>
                </a:lnTo>
                <a:lnTo>
                  <a:pt x="4219" y="8327"/>
                </a:lnTo>
                <a:lnTo>
                  <a:pt x="4366" y="8731"/>
                </a:lnTo>
                <a:lnTo>
                  <a:pt x="4439" y="8804"/>
                </a:lnTo>
                <a:lnTo>
                  <a:pt x="4182" y="8988"/>
                </a:lnTo>
                <a:lnTo>
                  <a:pt x="3889" y="9098"/>
                </a:lnTo>
                <a:lnTo>
                  <a:pt x="3852" y="8951"/>
                </a:lnTo>
                <a:lnTo>
                  <a:pt x="3815" y="8804"/>
                </a:lnTo>
                <a:lnTo>
                  <a:pt x="3669" y="8511"/>
                </a:lnTo>
                <a:lnTo>
                  <a:pt x="3522" y="8071"/>
                </a:lnTo>
                <a:lnTo>
                  <a:pt x="3449" y="7887"/>
                </a:lnTo>
                <a:lnTo>
                  <a:pt x="3339" y="7667"/>
                </a:lnTo>
                <a:lnTo>
                  <a:pt x="3228" y="7630"/>
                </a:lnTo>
                <a:lnTo>
                  <a:pt x="3155" y="7630"/>
                </a:lnTo>
                <a:lnTo>
                  <a:pt x="3045" y="7704"/>
                </a:lnTo>
                <a:lnTo>
                  <a:pt x="3045" y="7777"/>
                </a:lnTo>
                <a:lnTo>
                  <a:pt x="3082" y="7997"/>
                </a:lnTo>
                <a:lnTo>
                  <a:pt x="3118" y="8217"/>
                </a:lnTo>
                <a:lnTo>
                  <a:pt x="3265" y="8658"/>
                </a:lnTo>
                <a:lnTo>
                  <a:pt x="3339" y="8951"/>
                </a:lnTo>
                <a:lnTo>
                  <a:pt x="3412" y="9098"/>
                </a:lnTo>
                <a:lnTo>
                  <a:pt x="3485" y="9244"/>
                </a:lnTo>
                <a:lnTo>
                  <a:pt x="2825" y="9428"/>
                </a:lnTo>
                <a:lnTo>
                  <a:pt x="2788" y="9281"/>
                </a:lnTo>
                <a:lnTo>
                  <a:pt x="2642" y="8768"/>
                </a:lnTo>
                <a:lnTo>
                  <a:pt x="2532" y="8547"/>
                </a:lnTo>
                <a:lnTo>
                  <a:pt x="2385" y="8327"/>
                </a:lnTo>
                <a:lnTo>
                  <a:pt x="2385" y="8254"/>
                </a:lnTo>
                <a:lnTo>
                  <a:pt x="2385" y="8217"/>
                </a:lnTo>
                <a:lnTo>
                  <a:pt x="2421" y="8181"/>
                </a:lnTo>
                <a:lnTo>
                  <a:pt x="2421" y="8144"/>
                </a:lnTo>
                <a:lnTo>
                  <a:pt x="2421" y="8107"/>
                </a:lnTo>
                <a:lnTo>
                  <a:pt x="2385" y="8107"/>
                </a:lnTo>
                <a:lnTo>
                  <a:pt x="2275" y="8144"/>
                </a:lnTo>
                <a:lnTo>
                  <a:pt x="2128" y="8144"/>
                </a:lnTo>
                <a:lnTo>
                  <a:pt x="2055" y="8181"/>
                </a:lnTo>
                <a:lnTo>
                  <a:pt x="2018" y="8254"/>
                </a:lnTo>
                <a:lnTo>
                  <a:pt x="1981" y="8327"/>
                </a:lnTo>
                <a:lnTo>
                  <a:pt x="1981" y="8401"/>
                </a:lnTo>
                <a:lnTo>
                  <a:pt x="2165" y="8841"/>
                </a:lnTo>
                <a:lnTo>
                  <a:pt x="2348" y="9318"/>
                </a:lnTo>
                <a:lnTo>
                  <a:pt x="2385" y="9575"/>
                </a:lnTo>
                <a:lnTo>
                  <a:pt x="1945" y="9685"/>
                </a:lnTo>
                <a:lnTo>
                  <a:pt x="1871" y="9721"/>
                </a:lnTo>
                <a:lnTo>
                  <a:pt x="1798" y="9795"/>
                </a:lnTo>
                <a:lnTo>
                  <a:pt x="1798" y="9868"/>
                </a:lnTo>
                <a:lnTo>
                  <a:pt x="1761" y="9941"/>
                </a:lnTo>
                <a:lnTo>
                  <a:pt x="1798" y="10015"/>
                </a:lnTo>
                <a:lnTo>
                  <a:pt x="1835" y="10088"/>
                </a:lnTo>
                <a:lnTo>
                  <a:pt x="1908" y="10161"/>
                </a:lnTo>
                <a:lnTo>
                  <a:pt x="1981" y="10198"/>
                </a:lnTo>
                <a:lnTo>
                  <a:pt x="2275" y="10198"/>
                </a:lnTo>
                <a:lnTo>
                  <a:pt x="2385" y="10125"/>
                </a:lnTo>
                <a:lnTo>
                  <a:pt x="2495" y="10088"/>
                </a:lnTo>
                <a:lnTo>
                  <a:pt x="2532" y="10051"/>
                </a:lnTo>
                <a:lnTo>
                  <a:pt x="2568" y="10088"/>
                </a:lnTo>
                <a:lnTo>
                  <a:pt x="2605" y="10125"/>
                </a:lnTo>
                <a:lnTo>
                  <a:pt x="2678" y="10125"/>
                </a:lnTo>
                <a:lnTo>
                  <a:pt x="2788" y="10088"/>
                </a:lnTo>
                <a:lnTo>
                  <a:pt x="2825" y="9978"/>
                </a:lnTo>
                <a:lnTo>
                  <a:pt x="3265" y="9868"/>
                </a:lnTo>
                <a:lnTo>
                  <a:pt x="3742" y="9721"/>
                </a:lnTo>
                <a:lnTo>
                  <a:pt x="4146" y="9575"/>
                </a:lnTo>
                <a:lnTo>
                  <a:pt x="4549" y="9354"/>
                </a:lnTo>
                <a:lnTo>
                  <a:pt x="4732" y="9208"/>
                </a:lnTo>
                <a:lnTo>
                  <a:pt x="4879" y="9061"/>
                </a:lnTo>
                <a:lnTo>
                  <a:pt x="5026" y="8841"/>
                </a:lnTo>
                <a:lnTo>
                  <a:pt x="5136" y="8621"/>
                </a:lnTo>
                <a:lnTo>
                  <a:pt x="5209" y="8401"/>
                </a:lnTo>
                <a:lnTo>
                  <a:pt x="5173" y="8181"/>
                </a:lnTo>
                <a:lnTo>
                  <a:pt x="5099" y="7997"/>
                </a:lnTo>
                <a:lnTo>
                  <a:pt x="5026" y="7887"/>
                </a:lnTo>
                <a:lnTo>
                  <a:pt x="4952" y="7814"/>
                </a:lnTo>
                <a:lnTo>
                  <a:pt x="4842" y="7814"/>
                </a:lnTo>
                <a:lnTo>
                  <a:pt x="4806" y="7851"/>
                </a:lnTo>
                <a:lnTo>
                  <a:pt x="4806" y="7887"/>
                </a:lnTo>
                <a:lnTo>
                  <a:pt x="4732" y="8327"/>
                </a:lnTo>
                <a:lnTo>
                  <a:pt x="4512" y="7667"/>
                </a:lnTo>
                <a:lnTo>
                  <a:pt x="4366" y="7374"/>
                </a:lnTo>
                <a:lnTo>
                  <a:pt x="4182" y="7117"/>
                </a:lnTo>
                <a:lnTo>
                  <a:pt x="4146" y="7080"/>
                </a:lnTo>
                <a:close/>
              </a:path>
            </a:pathLst>
          </a:custGeom>
          <a:solidFill>
            <a:srgbClr val="A4C2F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A4C2F4"/>
              </a:solidFill>
              <a:latin typeface="Arial"/>
              <a:ea typeface="Arial"/>
              <a:cs typeface="Arial"/>
              <a:sym typeface="Arial"/>
            </a:endParaRPr>
          </a:p>
        </p:txBody>
      </p:sp>
      <p:sp>
        <p:nvSpPr>
          <p:cNvPr id="1001" name="Google Shape;1001;p43"/>
          <p:cNvSpPr/>
          <p:nvPr/>
        </p:nvSpPr>
        <p:spPr>
          <a:xfrm>
            <a:off x="2704" y="4900231"/>
            <a:ext cx="180033" cy="373539"/>
          </a:xfrm>
          <a:custGeom>
            <a:avLst/>
            <a:gdLst/>
            <a:ahLst/>
            <a:cxnLst/>
            <a:rect l="l" t="t" r="r" b="b"/>
            <a:pathLst>
              <a:path w="6347" h="13169" extrusionOk="0">
                <a:moveTo>
                  <a:pt x="588" y="330"/>
                </a:moveTo>
                <a:lnTo>
                  <a:pt x="808" y="367"/>
                </a:lnTo>
                <a:lnTo>
                  <a:pt x="1028" y="440"/>
                </a:lnTo>
                <a:lnTo>
                  <a:pt x="1211" y="550"/>
                </a:lnTo>
                <a:lnTo>
                  <a:pt x="1395" y="734"/>
                </a:lnTo>
                <a:lnTo>
                  <a:pt x="1578" y="917"/>
                </a:lnTo>
                <a:lnTo>
                  <a:pt x="1688" y="1101"/>
                </a:lnTo>
                <a:lnTo>
                  <a:pt x="1798" y="1321"/>
                </a:lnTo>
                <a:lnTo>
                  <a:pt x="1908" y="1541"/>
                </a:lnTo>
                <a:lnTo>
                  <a:pt x="1982" y="1761"/>
                </a:lnTo>
                <a:lnTo>
                  <a:pt x="2018" y="2018"/>
                </a:lnTo>
                <a:lnTo>
                  <a:pt x="2018" y="2458"/>
                </a:lnTo>
                <a:lnTo>
                  <a:pt x="2018" y="2495"/>
                </a:lnTo>
                <a:lnTo>
                  <a:pt x="1982" y="2421"/>
                </a:lnTo>
                <a:lnTo>
                  <a:pt x="1762" y="1944"/>
                </a:lnTo>
                <a:lnTo>
                  <a:pt x="1615" y="1724"/>
                </a:lnTo>
                <a:lnTo>
                  <a:pt x="1432" y="1504"/>
                </a:lnTo>
                <a:lnTo>
                  <a:pt x="1395" y="1467"/>
                </a:lnTo>
                <a:lnTo>
                  <a:pt x="1322" y="1467"/>
                </a:lnTo>
                <a:lnTo>
                  <a:pt x="1285" y="1504"/>
                </a:lnTo>
                <a:lnTo>
                  <a:pt x="1285" y="1578"/>
                </a:lnTo>
                <a:lnTo>
                  <a:pt x="1322" y="1834"/>
                </a:lnTo>
                <a:lnTo>
                  <a:pt x="1395" y="2128"/>
                </a:lnTo>
                <a:lnTo>
                  <a:pt x="1615" y="2641"/>
                </a:lnTo>
                <a:lnTo>
                  <a:pt x="1725" y="2935"/>
                </a:lnTo>
                <a:lnTo>
                  <a:pt x="1615" y="2861"/>
                </a:lnTo>
                <a:lnTo>
                  <a:pt x="1468" y="2715"/>
                </a:lnTo>
                <a:lnTo>
                  <a:pt x="1248" y="2348"/>
                </a:lnTo>
                <a:lnTo>
                  <a:pt x="1065" y="1981"/>
                </a:lnTo>
                <a:lnTo>
                  <a:pt x="955" y="1724"/>
                </a:lnTo>
                <a:lnTo>
                  <a:pt x="845" y="1394"/>
                </a:lnTo>
                <a:lnTo>
                  <a:pt x="735" y="1027"/>
                </a:lnTo>
                <a:lnTo>
                  <a:pt x="661" y="697"/>
                </a:lnTo>
                <a:lnTo>
                  <a:pt x="588" y="330"/>
                </a:lnTo>
                <a:close/>
                <a:moveTo>
                  <a:pt x="3706" y="2825"/>
                </a:moveTo>
                <a:lnTo>
                  <a:pt x="3926" y="2861"/>
                </a:lnTo>
                <a:lnTo>
                  <a:pt x="4109" y="2935"/>
                </a:lnTo>
                <a:lnTo>
                  <a:pt x="4733" y="3118"/>
                </a:lnTo>
                <a:lnTo>
                  <a:pt x="4990" y="3228"/>
                </a:lnTo>
                <a:lnTo>
                  <a:pt x="5283" y="3375"/>
                </a:lnTo>
                <a:lnTo>
                  <a:pt x="5503" y="3522"/>
                </a:lnTo>
                <a:lnTo>
                  <a:pt x="5687" y="3668"/>
                </a:lnTo>
                <a:lnTo>
                  <a:pt x="5687" y="3668"/>
                </a:lnTo>
                <a:lnTo>
                  <a:pt x="5540" y="3632"/>
                </a:lnTo>
                <a:lnTo>
                  <a:pt x="5467" y="3632"/>
                </a:lnTo>
                <a:lnTo>
                  <a:pt x="5393" y="3705"/>
                </a:lnTo>
                <a:lnTo>
                  <a:pt x="5356" y="3778"/>
                </a:lnTo>
                <a:lnTo>
                  <a:pt x="5393" y="3888"/>
                </a:lnTo>
                <a:lnTo>
                  <a:pt x="5026" y="4035"/>
                </a:lnTo>
                <a:lnTo>
                  <a:pt x="4660" y="4109"/>
                </a:lnTo>
                <a:lnTo>
                  <a:pt x="4293" y="4182"/>
                </a:lnTo>
                <a:lnTo>
                  <a:pt x="3889" y="4182"/>
                </a:lnTo>
                <a:lnTo>
                  <a:pt x="3449" y="4109"/>
                </a:lnTo>
                <a:lnTo>
                  <a:pt x="3046" y="3999"/>
                </a:lnTo>
                <a:lnTo>
                  <a:pt x="2862" y="3925"/>
                </a:lnTo>
                <a:lnTo>
                  <a:pt x="2642" y="3815"/>
                </a:lnTo>
                <a:lnTo>
                  <a:pt x="2459" y="3668"/>
                </a:lnTo>
                <a:lnTo>
                  <a:pt x="2349" y="3595"/>
                </a:lnTo>
                <a:lnTo>
                  <a:pt x="2312" y="3522"/>
                </a:lnTo>
                <a:lnTo>
                  <a:pt x="2532" y="3668"/>
                </a:lnTo>
                <a:lnTo>
                  <a:pt x="2789" y="3815"/>
                </a:lnTo>
                <a:lnTo>
                  <a:pt x="3046" y="3888"/>
                </a:lnTo>
                <a:lnTo>
                  <a:pt x="3339" y="3999"/>
                </a:lnTo>
                <a:lnTo>
                  <a:pt x="3596" y="4035"/>
                </a:lnTo>
                <a:lnTo>
                  <a:pt x="3889" y="4109"/>
                </a:lnTo>
                <a:lnTo>
                  <a:pt x="4073" y="4109"/>
                </a:lnTo>
                <a:lnTo>
                  <a:pt x="4183" y="4072"/>
                </a:lnTo>
                <a:lnTo>
                  <a:pt x="4329" y="4035"/>
                </a:lnTo>
                <a:lnTo>
                  <a:pt x="4439" y="3962"/>
                </a:lnTo>
                <a:lnTo>
                  <a:pt x="4476" y="3888"/>
                </a:lnTo>
                <a:lnTo>
                  <a:pt x="4439" y="3778"/>
                </a:lnTo>
                <a:lnTo>
                  <a:pt x="4329" y="3705"/>
                </a:lnTo>
                <a:lnTo>
                  <a:pt x="4219" y="3632"/>
                </a:lnTo>
                <a:lnTo>
                  <a:pt x="3963" y="3595"/>
                </a:lnTo>
                <a:lnTo>
                  <a:pt x="3706" y="3558"/>
                </a:lnTo>
                <a:lnTo>
                  <a:pt x="3449" y="3522"/>
                </a:lnTo>
                <a:lnTo>
                  <a:pt x="2715" y="3338"/>
                </a:lnTo>
                <a:lnTo>
                  <a:pt x="2862" y="3228"/>
                </a:lnTo>
                <a:lnTo>
                  <a:pt x="3082" y="3081"/>
                </a:lnTo>
                <a:lnTo>
                  <a:pt x="3302" y="2935"/>
                </a:lnTo>
                <a:lnTo>
                  <a:pt x="3486" y="2861"/>
                </a:lnTo>
                <a:lnTo>
                  <a:pt x="3706" y="2825"/>
                </a:lnTo>
                <a:close/>
                <a:moveTo>
                  <a:pt x="1285" y="5686"/>
                </a:moveTo>
                <a:lnTo>
                  <a:pt x="1725" y="5723"/>
                </a:lnTo>
                <a:lnTo>
                  <a:pt x="1762" y="5723"/>
                </a:lnTo>
                <a:lnTo>
                  <a:pt x="1835" y="5869"/>
                </a:lnTo>
                <a:lnTo>
                  <a:pt x="1908" y="5943"/>
                </a:lnTo>
                <a:lnTo>
                  <a:pt x="2018" y="5943"/>
                </a:lnTo>
                <a:lnTo>
                  <a:pt x="2129" y="5869"/>
                </a:lnTo>
                <a:lnTo>
                  <a:pt x="2165" y="5759"/>
                </a:lnTo>
                <a:lnTo>
                  <a:pt x="2642" y="5796"/>
                </a:lnTo>
                <a:lnTo>
                  <a:pt x="3082" y="5796"/>
                </a:lnTo>
                <a:lnTo>
                  <a:pt x="3339" y="5833"/>
                </a:lnTo>
                <a:lnTo>
                  <a:pt x="3522" y="5869"/>
                </a:lnTo>
                <a:lnTo>
                  <a:pt x="3522" y="6016"/>
                </a:lnTo>
                <a:lnTo>
                  <a:pt x="3376" y="5979"/>
                </a:lnTo>
                <a:lnTo>
                  <a:pt x="3266" y="6016"/>
                </a:lnTo>
                <a:lnTo>
                  <a:pt x="3119" y="6089"/>
                </a:lnTo>
                <a:lnTo>
                  <a:pt x="3082" y="6163"/>
                </a:lnTo>
                <a:lnTo>
                  <a:pt x="3082" y="6236"/>
                </a:lnTo>
                <a:lnTo>
                  <a:pt x="2752" y="6236"/>
                </a:lnTo>
                <a:lnTo>
                  <a:pt x="1322" y="6163"/>
                </a:lnTo>
                <a:lnTo>
                  <a:pt x="808" y="6089"/>
                </a:lnTo>
                <a:lnTo>
                  <a:pt x="515" y="6053"/>
                </a:lnTo>
                <a:lnTo>
                  <a:pt x="258" y="6089"/>
                </a:lnTo>
                <a:lnTo>
                  <a:pt x="368" y="5943"/>
                </a:lnTo>
                <a:lnTo>
                  <a:pt x="515" y="5833"/>
                </a:lnTo>
                <a:lnTo>
                  <a:pt x="661" y="5723"/>
                </a:lnTo>
                <a:lnTo>
                  <a:pt x="808" y="5686"/>
                </a:lnTo>
                <a:close/>
                <a:moveTo>
                  <a:pt x="2239" y="6676"/>
                </a:moveTo>
                <a:lnTo>
                  <a:pt x="3009" y="6713"/>
                </a:lnTo>
                <a:lnTo>
                  <a:pt x="3156" y="6750"/>
                </a:lnTo>
                <a:lnTo>
                  <a:pt x="3156" y="7997"/>
                </a:lnTo>
                <a:lnTo>
                  <a:pt x="3119" y="9244"/>
                </a:lnTo>
                <a:lnTo>
                  <a:pt x="2422" y="9354"/>
                </a:lnTo>
                <a:lnTo>
                  <a:pt x="2422" y="8951"/>
                </a:lnTo>
                <a:lnTo>
                  <a:pt x="2312" y="7630"/>
                </a:lnTo>
                <a:lnTo>
                  <a:pt x="2275" y="6933"/>
                </a:lnTo>
                <a:lnTo>
                  <a:pt x="2239" y="6676"/>
                </a:lnTo>
                <a:close/>
                <a:moveTo>
                  <a:pt x="1065" y="6566"/>
                </a:moveTo>
                <a:lnTo>
                  <a:pt x="1872" y="6676"/>
                </a:lnTo>
                <a:lnTo>
                  <a:pt x="1835" y="6786"/>
                </a:lnTo>
                <a:lnTo>
                  <a:pt x="1835" y="6933"/>
                </a:lnTo>
                <a:lnTo>
                  <a:pt x="1872" y="7226"/>
                </a:lnTo>
                <a:lnTo>
                  <a:pt x="1945" y="8804"/>
                </a:lnTo>
                <a:lnTo>
                  <a:pt x="1982" y="9391"/>
                </a:lnTo>
                <a:lnTo>
                  <a:pt x="1542" y="9391"/>
                </a:lnTo>
                <a:lnTo>
                  <a:pt x="1101" y="9427"/>
                </a:lnTo>
                <a:lnTo>
                  <a:pt x="1028" y="8254"/>
                </a:lnTo>
                <a:lnTo>
                  <a:pt x="955" y="7410"/>
                </a:lnTo>
                <a:lnTo>
                  <a:pt x="918" y="6970"/>
                </a:lnTo>
                <a:lnTo>
                  <a:pt x="808" y="6566"/>
                </a:lnTo>
                <a:close/>
                <a:moveTo>
                  <a:pt x="3082" y="9721"/>
                </a:moveTo>
                <a:lnTo>
                  <a:pt x="3009" y="10454"/>
                </a:lnTo>
                <a:lnTo>
                  <a:pt x="2972" y="10454"/>
                </a:lnTo>
                <a:lnTo>
                  <a:pt x="2862" y="10418"/>
                </a:lnTo>
                <a:lnTo>
                  <a:pt x="2752" y="10418"/>
                </a:lnTo>
                <a:lnTo>
                  <a:pt x="2605" y="10454"/>
                </a:lnTo>
                <a:lnTo>
                  <a:pt x="2495" y="10528"/>
                </a:lnTo>
                <a:lnTo>
                  <a:pt x="2495" y="10418"/>
                </a:lnTo>
                <a:lnTo>
                  <a:pt x="2459" y="9831"/>
                </a:lnTo>
                <a:lnTo>
                  <a:pt x="2789" y="9794"/>
                </a:lnTo>
                <a:lnTo>
                  <a:pt x="3082" y="9721"/>
                </a:lnTo>
                <a:close/>
                <a:moveTo>
                  <a:pt x="1138" y="9758"/>
                </a:moveTo>
                <a:lnTo>
                  <a:pt x="1358" y="9831"/>
                </a:lnTo>
                <a:lnTo>
                  <a:pt x="1542" y="9831"/>
                </a:lnTo>
                <a:lnTo>
                  <a:pt x="1982" y="9868"/>
                </a:lnTo>
                <a:lnTo>
                  <a:pt x="2018" y="10088"/>
                </a:lnTo>
                <a:lnTo>
                  <a:pt x="1982" y="10124"/>
                </a:lnTo>
                <a:lnTo>
                  <a:pt x="1688" y="10088"/>
                </a:lnTo>
                <a:lnTo>
                  <a:pt x="1615" y="10124"/>
                </a:lnTo>
                <a:lnTo>
                  <a:pt x="1542" y="10161"/>
                </a:lnTo>
                <a:lnTo>
                  <a:pt x="1542" y="10234"/>
                </a:lnTo>
                <a:lnTo>
                  <a:pt x="1578" y="10308"/>
                </a:lnTo>
                <a:lnTo>
                  <a:pt x="1725" y="10454"/>
                </a:lnTo>
                <a:lnTo>
                  <a:pt x="1945" y="10491"/>
                </a:lnTo>
                <a:lnTo>
                  <a:pt x="2018" y="10491"/>
                </a:lnTo>
                <a:lnTo>
                  <a:pt x="2018" y="10748"/>
                </a:lnTo>
                <a:lnTo>
                  <a:pt x="1798" y="10785"/>
                </a:lnTo>
                <a:lnTo>
                  <a:pt x="1798" y="10748"/>
                </a:lnTo>
                <a:lnTo>
                  <a:pt x="1762" y="10748"/>
                </a:lnTo>
                <a:lnTo>
                  <a:pt x="1688" y="10785"/>
                </a:lnTo>
                <a:lnTo>
                  <a:pt x="1615" y="10821"/>
                </a:lnTo>
                <a:lnTo>
                  <a:pt x="1542" y="10895"/>
                </a:lnTo>
                <a:lnTo>
                  <a:pt x="1505" y="11005"/>
                </a:lnTo>
                <a:lnTo>
                  <a:pt x="1542" y="11078"/>
                </a:lnTo>
                <a:lnTo>
                  <a:pt x="1652" y="11151"/>
                </a:lnTo>
                <a:lnTo>
                  <a:pt x="2055" y="11151"/>
                </a:lnTo>
                <a:lnTo>
                  <a:pt x="2129" y="11408"/>
                </a:lnTo>
                <a:lnTo>
                  <a:pt x="2239" y="11592"/>
                </a:lnTo>
                <a:lnTo>
                  <a:pt x="2275" y="11628"/>
                </a:lnTo>
                <a:lnTo>
                  <a:pt x="2349" y="11628"/>
                </a:lnTo>
                <a:lnTo>
                  <a:pt x="2422" y="11592"/>
                </a:lnTo>
                <a:lnTo>
                  <a:pt x="2459" y="11555"/>
                </a:lnTo>
                <a:lnTo>
                  <a:pt x="2532" y="11371"/>
                </a:lnTo>
                <a:lnTo>
                  <a:pt x="2569" y="11188"/>
                </a:lnTo>
                <a:lnTo>
                  <a:pt x="2569" y="11005"/>
                </a:lnTo>
                <a:lnTo>
                  <a:pt x="2532" y="10785"/>
                </a:lnTo>
                <a:lnTo>
                  <a:pt x="2679" y="10821"/>
                </a:lnTo>
                <a:lnTo>
                  <a:pt x="3009" y="10821"/>
                </a:lnTo>
                <a:lnTo>
                  <a:pt x="2936" y="11408"/>
                </a:lnTo>
                <a:lnTo>
                  <a:pt x="2862" y="11812"/>
                </a:lnTo>
                <a:lnTo>
                  <a:pt x="2825" y="11995"/>
                </a:lnTo>
                <a:lnTo>
                  <a:pt x="2752" y="12178"/>
                </a:lnTo>
                <a:lnTo>
                  <a:pt x="2642" y="12362"/>
                </a:lnTo>
                <a:lnTo>
                  <a:pt x="2532" y="12472"/>
                </a:lnTo>
                <a:lnTo>
                  <a:pt x="2349" y="12582"/>
                </a:lnTo>
                <a:lnTo>
                  <a:pt x="2129" y="12619"/>
                </a:lnTo>
                <a:lnTo>
                  <a:pt x="1945" y="12619"/>
                </a:lnTo>
                <a:lnTo>
                  <a:pt x="1798" y="12582"/>
                </a:lnTo>
                <a:lnTo>
                  <a:pt x="1652" y="12472"/>
                </a:lnTo>
                <a:lnTo>
                  <a:pt x="1505" y="12362"/>
                </a:lnTo>
                <a:lnTo>
                  <a:pt x="1432" y="12215"/>
                </a:lnTo>
                <a:lnTo>
                  <a:pt x="1322" y="12068"/>
                </a:lnTo>
                <a:lnTo>
                  <a:pt x="1211" y="11738"/>
                </a:lnTo>
                <a:lnTo>
                  <a:pt x="1138" y="11335"/>
                </a:lnTo>
                <a:lnTo>
                  <a:pt x="1138" y="10858"/>
                </a:lnTo>
                <a:lnTo>
                  <a:pt x="1138" y="10014"/>
                </a:lnTo>
                <a:lnTo>
                  <a:pt x="1138" y="9758"/>
                </a:lnTo>
                <a:close/>
                <a:moveTo>
                  <a:pt x="625" y="0"/>
                </a:moveTo>
                <a:lnTo>
                  <a:pt x="478" y="37"/>
                </a:lnTo>
                <a:lnTo>
                  <a:pt x="331" y="110"/>
                </a:lnTo>
                <a:lnTo>
                  <a:pt x="294" y="184"/>
                </a:lnTo>
                <a:lnTo>
                  <a:pt x="294" y="220"/>
                </a:lnTo>
                <a:lnTo>
                  <a:pt x="294" y="294"/>
                </a:lnTo>
                <a:lnTo>
                  <a:pt x="331" y="330"/>
                </a:lnTo>
                <a:lnTo>
                  <a:pt x="294" y="587"/>
                </a:lnTo>
                <a:lnTo>
                  <a:pt x="294" y="844"/>
                </a:lnTo>
                <a:lnTo>
                  <a:pt x="331" y="1101"/>
                </a:lnTo>
                <a:lnTo>
                  <a:pt x="368" y="1321"/>
                </a:lnTo>
                <a:lnTo>
                  <a:pt x="551" y="1834"/>
                </a:lnTo>
                <a:lnTo>
                  <a:pt x="735" y="2274"/>
                </a:lnTo>
                <a:lnTo>
                  <a:pt x="918" y="2641"/>
                </a:lnTo>
                <a:lnTo>
                  <a:pt x="1175" y="3008"/>
                </a:lnTo>
                <a:lnTo>
                  <a:pt x="1322" y="3155"/>
                </a:lnTo>
                <a:lnTo>
                  <a:pt x="1505" y="3265"/>
                </a:lnTo>
                <a:lnTo>
                  <a:pt x="1652" y="3375"/>
                </a:lnTo>
                <a:lnTo>
                  <a:pt x="1872" y="3375"/>
                </a:lnTo>
                <a:lnTo>
                  <a:pt x="1798" y="3815"/>
                </a:lnTo>
                <a:lnTo>
                  <a:pt x="1725" y="4365"/>
                </a:lnTo>
                <a:lnTo>
                  <a:pt x="1725" y="4659"/>
                </a:lnTo>
                <a:lnTo>
                  <a:pt x="1762" y="4806"/>
                </a:lnTo>
                <a:lnTo>
                  <a:pt x="1798" y="4916"/>
                </a:lnTo>
                <a:lnTo>
                  <a:pt x="1762" y="5319"/>
                </a:lnTo>
                <a:lnTo>
                  <a:pt x="1615" y="5319"/>
                </a:lnTo>
                <a:lnTo>
                  <a:pt x="1138" y="5282"/>
                </a:lnTo>
                <a:lnTo>
                  <a:pt x="918" y="5246"/>
                </a:lnTo>
                <a:lnTo>
                  <a:pt x="698" y="5282"/>
                </a:lnTo>
                <a:lnTo>
                  <a:pt x="404" y="5392"/>
                </a:lnTo>
                <a:lnTo>
                  <a:pt x="294" y="5466"/>
                </a:lnTo>
                <a:lnTo>
                  <a:pt x="184" y="5576"/>
                </a:lnTo>
                <a:lnTo>
                  <a:pt x="111" y="5686"/>
                </a:lnTo>
                <a:lnTo>
                  <a:pt x="74" y="5796"/>
                </a:lnTo>
                <a:lnTo>
                  <a:pt x="38" y="5943"/>
                </a:lnTo>
                <a:lnTo>
                  <a:pt x="1" y="6089"/>
                </a:lnTo>
                <a:lnTo>
                  <a:pt x="38" y="6163"/>
                </a:lnTo>
                <a:lnTo>
                  <a:pt x="111" y="6199"/>
                </a:lnTo>
                <a:lnTo>
                  <a:pt x="38" y="6273"/>
                </a:lnTo>
                <a:lnTo>
                  <a:pt x="38" y="6346"/>
                </a:lnTo>
                <a:lnTo>
                  <a:pt x="38" y="6456"/>
                </a:lnTo>
                <a:lnTo>
                  <a:pt x="111" y="6530"/>
                </a:lnTo>
                <a:lnTo>
                  <a:pt x="184" y="6566"/>
                </a:lnTo>
                <a:lnTo>
                  <a:pt x="294" y="6566"/>
                </a:lnTo>
                <a:lnTo>
                  <a:pt x="368" y="6493"/>
                </a:lnTo>
                <a:lnTo>
                  <a:pt x="441" y="6493"/>
                </a:lnTo>
                <a:lnTo>
                  <a:pt x="441" y="6530"/>
                </a:lnTo>
                <a:lnTo>
                  <a:pt x="441" y="6786"/>
                </a:lnTo>
                <a:lnTo>
                  <a:pt x="441" y="7080"/>
                </a:lnTo>
                <a:lnTo>
                  <a:pt x="515" y="7593"/>
                </a:lnTo>
                <a:lnTo>
                  <a:pt x="588" y="8657"/>
                </a:lnTo>
                <a:lnTo>
                  <a:pt x="625" y="9721"/>
                </a:lnTo>
                <a:lnTo>
                  <a:pt x="625" y="10785"/>
                </a:lnTo>
                <a:lnTo>
                  <a:pt x="661" y="11225"/>
                </a:lnTo>
                <a:lnTo>
                  <a:pt x="698" y="11665"/>
                </a:lnTo>
                <a:lnTo>
                  <a:pt x="808" y="12105"/>
                </a:lnTo>
                <a:lnTo>
                  <a:pt x="881" y="12289"/>
                </a:lnTo>
                <a:lnTo>
                  <a:pt x="991" y="12509"/>
                </a:lnTo>
                <a:lnTo>
                  <a:pt x="1065" y="12655"/>
                </a:lnTo>
                <a:lnTo>
                  <a:pt x="1175" y="12765"/>
                </a:lnTo>
                <a:lnTo>
                  <a:pt x="1322" y="12912"/>
                </a:lnTo>
                <a:lnTo>
                  <a:pt x="1468" y="12985"/>
                </a:lnTo>
                <a:lnTo>
                  <a:pt x="1615" y="13059"/>
                </a:lnTo>
                <a:lnTo>
                  <a:pt x="1798" y="13096"/>
                </a:lnTo>
                <a:lnTo>
                  <a:pt x="1945" y="13132"/>
                </a:lnTo>
                <a:lnTo>
                  <a:pt x="2129" y="13169"/>
                </a:lnTo>
                <a:lnTo>
                  <a:pt x="2349" y="13132"/>
                </a:lnTo>
                <a:lnTo>
                  <a:pt x="2569" y="13096"/>
                </a:lnTo>
                <a:lnTo>
                  <a:pt x="2752" y="12985"/>
                </a:lnTo>
                <a:lnTo>
                  <a:pt x="2899" y="12875"/>
                </a:lnTo>
                <a:lnTo>
                  <a:pt x="3009" y="12765"/>
                </a:lnTo>
                <a:lnTo>
                  <a:pt x="3119" y="12582"/>
                </a:lnTo>
                <a:lnTo>
                  <a:pt x="3302" y="12215"/>
                </a:lnTo>
                <a:lnTo>
                  <a:pt x="3412" y="11812"/>
                </a:lnTo>
                <a:lnTo>
                  <a:pt x="3449" y="11408"/>
                </a:lnTo>
                <a:lnTo>
                  <a:pt x="3522" y="10601"/>
                </a:lnTo>
                <a:lnTo>
                  <a:pt x="3632" y="9647"/>
                </a:lnTo>
                <a:lnTo>
                  <a:pt x="3669" y="8657"/>
                </a:lnTo>
                <a:lnTo>
                  <a:pt x="3669" y="7667"/>
                </a:lnTo>
                <a:lnTo>
                  <a:pt x="3669" y="6676"/>
                </a:lnTo>
                <a:lnTo>
                  <a:pt x="3743" y="6603"/>
                </a:lnTo>
                <a:lnTo>
                  <a:pt x="3779" y="6530"/>
                </a:lnTo>
                <a:lnTo>
                  <a:pt x="3779" y="6456"/>
                </a:lnTo>
                <a:lnTo>
                  <a:pt x="3889" y="6273"/>
                </a:lnTo>
                <a:lnTo>
                  <a:pt x="3963" y="6053"/>
                </a:lnTo>
                <a:lnTo>
                  <a:pt x="3999" y="5833"/>
                </a:lnTo>
                <a:lnTo>
                  <a:pt x="3963" y="5723"/>
                </a:lnTo>
                <a:lnTo>
                  <a:pt x="3926" y="5612"/>
                </a:lnTo>
                <a:lnTo>
                  <a:pt x="3816" y="5502"/>
                </a:lnTo>
                <a:lnTo>
                  <a:pt x="3669" y="5429"/>
                </a:lnTo>
                <a:lnTo>
                  <a:pt x="3486" y="5392"/>
                </a:lnTo>
                <a:lnTo>
                  <a:pt x="3266" y="5356"/>
                </a:lnTo>
                <a:lnTo>
                  <a:pt x="2532" y="5356"/>
                </a:lnTo>
                <a:lnTo>
                  <a:pt x="2165" y="5319"/>
                </a:lnTo>
                <a:lnTo>
                  <a:pt x="2092" y="4806"/>
                </a:lnTo>
                <a:lnTo>
                  <a:pt x="2165" y="4585"/>
                </a:lnTo>
                <a:lnTo>
                  <a:pt x="2165" y="4365"/>
                </a:lnTo>
                <a:lnTo>
                  <a:pt x="2202" y="3962"/>
                </a:lnTo>
                <a:lnTo>
                  <a:pt x="2459" y="4145"/>
                </a:lnTo>
                <a:lnTo>
                  <a:pt x="2715" y="4292"/>
                </a:lnTo>
                <a:lnTo>
                  <a:pt x="2972" y="4402"/>
                </a:lnTo>
                <a:lnTo>
                  <a:pt x="3266" y="4475"/>
                </a:lnTo>
                <a:lnTo>
                  <a:pt x="3522" y="4549"/>
                </a:lnTo>
                <a:lnTo>
                  <a:pt x="3816" y="4585"/>
                </a:lnTo>
                <a:lnTo>
                  <a:pt x="4403" y="4585"/>
                </a:lnTo>
                <a:lnTo>
                  <a:pt x="4660" y="4549"/>
                </a:lnTo>
                <a:lnTo>
                  <a:pt x="4953" y="4475"/>
                </a:lnTo>
                <a:lnTo>
                  <a:pt x="5210" y="4402"/>
                </a:lnTo>
                <a:lnTo>
                  <a:pt x="5503" y="4292"/>
                </a:lnTo>
                <a:lnTo>
                  <a:pt x="5760" y="4182"/>
                </a:lnTo>
                <a:lnTo>
                  <a:pt x="5833" y="4109"/>
                </a:lnTo>
                <a:lnTo>
                  <a:pt x="5833" y="3999"/>
                </a:lnTo>
                <a:lnTo>
                  <a:pt x="5833" y="3888"/>
                </a:lnTo>
                <a:lnTo>
                  <a:pt x="5797" y="3778"/>
                </a:lnTo>
                <a:lnTo>
                  <a:pt x="5797" y="3778"/>
                </a:lnTo>
                <a:lnTo>
                  <a:pt x="5833" y="3815"/>
                </a:lnTo>
                <a:lnTo>
                  <a:pt x="5980" y="3962"/>
                </a:lnTo>
                <a:lnTo>
                  <a:pt x="6053" y="3999"/>
                </a:lnTo>
                <a:lnTo>
                  <a:pt x="6200" y="4035"/>
                </a:lnTo>
                <a:lnTo>
                  <a:pt x="6237" y="4035"/>
                </a:lnTo>
                <a:lnTo>
                  <a:pt x="6274" y="3999"/>
                </a:lnTo>
                <a:lnTo>
                  <a:pt x="6347" y="3888"/>
                </a:lnTo>
                <a:lnTo>
                  <a:pt x="6310" y="3742"/>
                </a:lnTo>
                <a:lnTo>
                  <a:pt x="6274" y="3632"/>
                </a:lnTo>
                <a:lnTo>
                  <a:pt x="6200" y="3522"/>
                </a:lnTo>
                <a:lnTo>
                  <a:pt x="6090" y="3375"/>
                </a:lnTo>
                <a:lnTo>
                  <a:pt x="5833" y="3192"/>
                </a:lnTo>
                <a:lnTo>
                  <a:pt x="5613" y="3045"/>
                </a:lnTo>
                <a:lnTo>
                  <a:pt x="5283" y="2861"/>
                </a:lnTo>
                <a:lnTo>
                  <a:pt x="4953" y="2715"/>
                </a:lnTo>
                <a:lnTo>
                  <a:pt x="4256" y="2495"/>
                </a:lnTo>
                <a:lnTo>
                  <a:pt x="3926" y="2421"/>
                </a:lnTo>
                <a:lnTo>
                  <a:pt x="3596" y="2385"/>
                </a:lnTo>
                <a:lnTo>
                  <a:pt x="3302" y="2458"/>
                </a:lnTo>
                <a:lnTo>
                  <a:pt x="2972" y="2605"/>
                </a:lnTo>
                <a:lnTo>
                  <a:pt x="2679" y="2788"/>
                </a:lnTo>
                <a:lnTo>
                  <a:pt x="2349" y="3081"/>
                </a:lnTo>
                <a:lnTo>
                  <a:pt x="2349" y="3045"/>
                </a:lnTo>
                <a:lnTo>
                  <a:pt x="2385" y="2788"/>
                </a:lnTo>
                <a:lnTo>
                  <a:pt x="2459" y="2568"/>
                </a:lnTo>
                <a:lnTo>
                  <a:pt x="2495" y="2458"/>
                </a:lnTo>
                <a:lnTo>
                  <a:pt x="2495" y="2311"/>
                </a:lnTo>
                <a:lnTo>
                  <a:pt x="2495" y="2201"/>
                </a:lnTo>
                <a:lnTo>
                  <a:pt x="2422" y="2128"/>
                </a:lnTo>
                <a:lnTo>
                  <a:pt x="2385" y="1871"/>
                </a:lnTo>
                <a:lnTo>
                  <a:pt x="2312" y="1614"/>
                </a:lnTo>
                <a:lnTo>
                  <a:pt x="2129" y="1137"/>
                </a:lnTo>
                <a:lnTo>
                  <a:pt x="2018" y="917"/>
                </a:lnTo>
                <a:lnTo>
                  <a:pt x="1835" y="661"/>
                </a:lnTo>
                <a:lnTo>
                  <a:pt x="1652" y="440"/>
                </a:lnTo>
                <a:lnTo>
                  <a:pt x="1395" y="220"/>
                </a:lnTo>
                <a:lnTo>
                  <a:pt x="1138" y="74"/>
                </a:lnTo>
                <a:lnTo>
                  <a:pt x="881" y="0"/>
                </a:lnTo>
                <a:close/>
              </a:path>
            </a:pathLst>
          </a:custGeom>
          <a:solidFill>
            <a:srgbClr val="A4C2F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A4C2F4"/>
              </a:solidFill>
              <a:latin typeface="Arial"/>
              <a:ea typeface="Arial"/>
              <a:cs typeface="Arial"/>
              <a:sym typeface="Arial"/>
            </a:endParaRPr>
          </a:p>
        </p:txBody>
      </p:sp>
      <p:sp>
        <p:nvSpPr>
          <p:cNvPr id="1002" name="Google Shape;1002;p43"/>
          <p:cNvSpPr/>
          <p:nvPr/>
        </p:nvSpPr>
        <p:spPr>
          <a:xfrm rot="1920548">
            <a:off x="8225543" y="625269"/>
            <a:ext cx="501522" cy="425557"/>
          </a:xfrm>
          <a:custGeom>
            <a:avLst/>
            <a:gdLst/>
            <a:ahLst/>
            <a:cxnLst/>
            <a:rect l="l" t="t" r="r" b="b"/>
            <a:pathLst>
              <a:path w="17681" h="15004" extrusionOk="0">
                <a:moveTo>
                  <a:pt x="6823" y="1981"/>
                </a:moveTo>
                <a:lnTo>
                  <a:pt x="6676" y="2018"/>
                </a:lnTo>
                <a:lnTo>
                  <a:pt x="6566" y="2055"/>
                </a:lnTo>
                <a:lnTo>
                  <a:pt x="6493" y="2201"/>
                </a:lnTo>
                <a:lnTo>
                  <a:pt x="6420" y="2385"/>
                </a:lnTo>
                <a:lnTo>
                  <a:pt x="6383" y="2531"/>
                </a:lnTo>
                <a:lnTo>
                  <a:pt x="6383" y="2641"/>
                </a:lnTo>
                <a:lnTo>
                  <a:pt x="6420" y="2752"/>
                </a:lnTo>
                <a:lnTo>
                  <a:pt x="6493" y="2825"/>
                </a:lnTo>
                <a:lnTo>
                  <a:pt x="6566" y="2862"/>
                </a:lnTo>
                <a:lnTo>
                  <a:pt x="6713" y="2862"/>
                </a:lnTo>
                <a:lnTo>
                  <a:pt x="6860" y="2825"/>
                </a:lnTo>
                <a:lnTo>
                  <a:pt x="6933" y="2752"/>
                </a:lnTo>
                <a:lnTo>
                  <a:pt x="7006" y="2641"/>
                </a:lnTo>
                <a:lnTo>
                  <a:pt x="7080" y="2531"/>
                </a:lnTo>
                <a:lnTo>
                  <a:pt x="7080" y="2421"/>
                </a:lnTo>
                <a:lnTo>
                  <a:pt x="7080" y="2275"/>
                </a:lnTo>
                <a:lnTo>
                  <a:pt x="7006" y="2165"/>
                </a:lnTo>
                <a:lnTo>
                  <a:pt x="6933" y="2055"/>
                </a:lnTo>
                <a:lnTo>
                  <a:pt x="6823" y="1981"/>
                </a:lnTo>
                <a:close/>
                <a:moveTo>
                  <a:pt x="5282" y="2641"/>
                </a:moveTo>
                <a:lnTo>
                  <a:pt x="5209" y="2678"/>
                </a:lnTo>
                <a:lnTo>
                  <a:pt x="5136" y="2715"/>
                </a:lnTo>
                <a:lnTo>
                  <a:pt x="5062" y="2788"/>
                </a:lnTo>
                <a:lnTo>
                  <a:pt x="5062" y="2898"/>
                </a:lnTo>
                <a:lnTo>
                  <a:pt x="5062" y="2935"/>
                </a:lnTo>
                <a:lnTo>
                  <a:pt x="4989" y="2972"/>
                </a:lnTo>
                <a:lnTo>
                  <a:pt x="4952" y="3045"/>
                </a:lnTo>
                <a:lnTo>
                  <a:pt x="4952" y="3118"/>
                </a:lnTo>
                <a:lnTo>
                  <a:pt x="4952" y="3228"/>
                </a:lnTo>
                <a:lnTo>
                  <a:pt x="5026" y="3338"/>
                </a:lnTo>
                <a:lnTo>
                  <a:pt x="5099" y="3412"/>
                </a:lnTo>
                <a:lnTo>
                  <a:pt x="5319" y="3412"/>
                </a:lnTo>
                <a:lnTo>
                  <a:pt x="5429" y="3338"/>
                </a:lnTo>
                <a:lnTo>
                  <a:pt x="5502" y="3265"/>
                </a:lnTo>
                <a:lnTo>
                  <a:pt x="5576" y="3155"/>
                </a:lnTo>
                <a:lnTo>
                  <a:pt x="5613" y="3008"/>
                </a:lnTo>
                <a:lnTo>
                  <a:pt x="5576" y="2862"/>
                </a:lnTo>
                <a:lnTo>
                  <a:pt x="5502" y="2752"/>
                </a:lnTo>
                <a:lnTo>
                  <a:pt x="5392" y="2678"/>
                </a:lnTo>
                <a:lnTo>
                  <a:pt x="5282" y="2641"/>
                </a:lnTo>
                <a:close/>
                <a:moveTo>
                  <a:pt x="6786" y="3559"/>
                </a:moveTo>
                <a:lnTo>
                  <a:pt x="6640" y="3595"/>
                </a:lnTo>
                <a:lnTo>
                  <a:pt x="6493" y="3705"/>
                </a:lnTo>
                <a:lnTo>
                  <a:pt x="6383" y="3815"/>
                </a:lnTo>
                <a:lnTo>
                  <a:pt x="6309" y="3962"/>
                </a:lnTo>
                <a:lnTo>
                  <a:pt x="6273" y="4109"/>
                </a:lnTo>
                <a:lnTo>
                  <a:pt x="6273" y="4255"/>
                </a:lnTo>
                <a:lnTo>
                  <a:pt x="6273" y="4366"/>
                </a:lnTo>
                <a:lnTo>
                  <a:pt x="6383" y="4439"/>
                </a:lnTo>
                <a:lnTo>
                  <a:pt x="6493" y="4476"/>
                </a:lnTo>
                <a:lnTo>
                  <a:pt x="6603" y="4439"/>
                </a:lnTo>
                <a:lnTo>
                  <a:pt x="6750" y="4329"/>
                </a:lnTo>
                <a:lnTo>
                  <a:pt x="6860" y="4329"/>
                </a:lnTo>
                <a:lnTo>
                  <a:pt x="6970" y="4292"/>
                </a:lnTo>
                <a:lnTo>
                  <a:pt x="7080" y="4182"/>
                </a:lnTo>
                <a:lnTo>
                  <a:pt x="7153" y="4035"/>
                </a:lnTo>
                <a:lnTo>
                  <a:pt x="7153" y="3852"/>
                </a:lnTo>
                <a:lnTo>
                  <a:pt x="7080" y="3705"/>
                </a:lnTo>
                <a:lnTo>
                  <a:pt x="7043" y="3632"/>
                </a:lnTo>
                <a:lnTo>
                  <a:pt x="6970" y="3595"/>
                </a:lnTo>
                <a:lnTo>
                  <a:pt x="6786" y="3559"/>
                </a:lnTo>
                <a:close/>
                <a:moveTo>
                  <a:pt x="4806" y="5979"/>
                </a:moveTo>
                <a:lnTo>
                  <a:pt x="4622" y="6090"/>
                </a:lnTo>
                <a:lnTo>
                  <a:pt x="4439" y="6200"/>
                </a:lnTo>
                <a:lnTo>
                  <a:pt x="4402" y="6236"/>
                </a:lnTo>
                <a:lnTo>
                  <a:pt x="4329" y="6310"/>
                </a:lnTo>
                <a:lnTo>
                  <a:pt x="4255" y="6383"/>
                </a:lnTo>
                <a:lnTo>
                  <a:pt x="4219" y="6493"/>
                </a:lnTo>
                <a:lnTo>
                  <a:pt x="4219" y="6566"/>
                </a:lnTo>
                <a:lnTo>
                  <a:pt x="4255" y="6713"/>
                </a:lnTo>
                <a:lnTo>
                  <a:pt x="4329" y="6860"/>
                </a:lnTo>
                <a:lnTo>
                  <a:pt x="4365" y="6897"/>
                </a:lnTo>
                <a:lnTo>
                  <a:pt x="4475" y="6970"/>
                </a:lnTo>
                <a:lnTo>
                  <a:pt x="4585" y="7007"/>
                </a:lnTo>
                <a:lnTo>
                  <a:pt x="4696" y="7043"/>
                </a:lnTo>
                <a:lnTo>
                  <a:pt x="4842" y="7007"/>
                </a:lnTo>
                <a:lnTo>
                  <a:pt x="4952" y="6970"/>
                </a:lnTo>
                <a:lnTo>
                  <a:pt x="5026" y="6897"/>
                </a:lnTo>
                <a:lnTo>
                  <a:pt x="5209" y="6750"/>
                </a:lnTo>
                <a:lnTo>
                  <a:pt x="5282" y="6640"/>
                </a:lnTo>
                <a:lnTo>
                  <a:pt x="5319" y="6493"/>
                </a:lnTo>
                <a:lnTo>
                  <a:pt x="5356" y="6346"/>
                </a:lnTo>
                <a:lnTo>
                  <a:pt x="5356" y="6236"/>
                </a:lnTo>
                <a:lnTo>
                  <a:pt x="5282" y="6126"/>
                </a:lnTo>
                <a:lnTo>
                  <a:pt x="5209" y="6053"/>
                </a:lnTo>
                <a:lnTo>
                  <a:pt x="5136" y="5979"/>
                </a:lnTo>
                <a:close/>
                <a:moveTo>
                  <a:pt x="4219" y="4916"/>
                </a:moveTo>
                <a:lnTo>
                  <a:pt x="4219" y="5062"/>
                </a:lnTo>
                <a:lnTo>
                  <a:pt x="4255" y="5136"/>
                </a:lnTo>
                <a:lnTo>
                  <a:pt x="4292" y="5173"/>
                </a:lnTo>
                <a:lnTo>
                  <a:pt x="4439" y="5209"/>
                </a:lnTo>
                <a:lnTo>
                  <a:pt x="4549" y="5173"/>
                </a:lnTo>
                <a:lnTo>
                  <a:pt x="4585" y="5136"/>
                </a:lnTo>
                <a:lnTo>
                  <a:pt x="4622" y="5062"/>
                </a:lnTo>
                <a:lnTo>
                  <a:pt x="4659" y="5026"/>
                </a:lnTo>
                <a:lnTo>
                  <a:pt x="4989" y="5136"/>
                </a:lnTo>
                <a:lnTo>
                  <a:pt x="5319" y="5209"/>
                </a:lnTo>
                <a:lnTo>
                  <a:pt x="5392" y="5319"/>
                </a:lnTo>
                <a:lnTo>
                  <a:pt x="5466" y="5429"/>
                </a:lnTo>
                <a:lnTo>
                  <a:pt x="5686" y="5613"/>
                </a:lnTo>
                <a:lnTo>
                  <a:pt x="5869" y="5833"/>
                </a:lnTo>
                <a:lnTo>
                  <a:pt x="5979" y="6053"/>
                </a:lnTo>
                <a:lnTo>
                  <a:pt x="6016" y="6273"/>
                </a:lnTo>
                <a:lnTo>
                  <a:pt x="5979" y="6530"/>
                </a:lnTo>
                <a:lnTo>
                  <a:pt x="5943" y="6676"/>
                </a:lnTo>
                <a:lnTo>
                  <a:pt x="5869" y="6823"/>
                </a:lnTo>
                <a:lnTo>
                  <a:pt x="5686" y="7080"/>
                </a:lnTo>
                <a:lnTo>
                  <a:pt x="5466" y="7227"/>
                </a:lnTo>
                <a:lnTo>
                  <a:pt x="5209" y="7373"/>
                </a:lnTo>
                <a:lnTo>
                  <a:pt x="4916" y="7447"/>
                </a:lnTo>
                <a:lnTo>
                  <a:pt x="4622" y="7483"/>
                </a:lnTo>
                <a:lnTo>
                  <a:pt x="4329" y="7520"/>
                </a:lnTo>
                <a:lnTo>
                  <a:pt x="4035" y="7483"/>
                </a:lnTo>
                <a:lnTo>
                  <a:pt x="3778" y="7447"/>
                </a:lnTo>
                <a:lnTo>
                  <a:pt x="3485" y="7337"/>
                </a:lnTo>
                <a:lnTo>
                  <a:pt x="3338" y="7227"/>
                </a:lnTo>
                <a:lnTo>
                  <a:pt x="3228" y="7080"/>
                </a:lnTo>
                <a:lnTo>
                  <a:pt x="3155" y="6897"/>
                </a:lnTo>
                <a:lnTo>
                  <a:pt x="3118" y="6713"/>
                </a:lnTo>
                <a:lnTo>
                  <a:pt x="3082" y="6383"/>
                </a:lnTo>
                <a:lnTo>
                  <a:pt x="3155" y="6090"/>
                </a:lnTo>
                <a:lnTo>
                  <a:pt x="3228" y="5796"/>
                </a:lnTo>
                <a:lnTo>
                  <a:pt x="3375" y="5539"/>
                </a:lnTo>
                <a:lnTo>
                  <a:pt x="3558" y="5319"/>
                </a:lnTo>
                <a:lnTo>
                  <a:pt x="3742" y="5173"/>
                </a:lnTo>
                <a:lnTo>
                  <a:pt x="3962" y="5026"/>
                </a:lnTo>
                <a:lnTo>
                  <a:pt x="4219" y="4916"/>
                </a:lnTo>
                <a:close/>
                <a:moveTo>
                  <a:pt x="11628" y="7190"/>
                </a:moveTo>
                <a:lnTo>
                  <a:pt x="11958" y="7263"/>
                </a:lnTo>
                <a:lnTo>
                  <a:pt x="12252" y="7263"/>
                </a:lnTo>
                <a:lnTo>
                  <a:pt x="12362" y="7227"/>
                </a:lnTo>
                <a:lnTo>
                  <a:pt x="12435" y="7447"/>
                </a:lnTo>
                <a:lnTo>
                  <a:pt x="12509" y="7704"/>
                </a:lnTo>
                <a:lnTo>
                  <a:pt x="12509" y="7814"/>
                </a:lnTo>
                <a:lnTo>
                  <a:pt x="12472" y="7814"/>
                </a:lnTo>
                <a:lnTo>
                  <a:pt x="12399" y="7850"/>
                </a:lnTo>
                <a:lnTo>
                  <a:pt x="12399" y="7887"/>
                </a:lnTo>
                <a:lnTo>
                  <a:pt x="12252" y="7814"/>
                </a:lnTo>
                <a:lnTo>
                  <a:pt x="11738" y="7557"/>
                </a:lnTo>
                <a:lnTo>
                  <a:pt x="11702" y="7483"/>
                </a:lnTo>
                <a:lnTo>
                  <a:pt x="11628" y="7373"/>
                </a:lnTo>
                <a:lnTo>
                  <a:pt x="11628" y="7190"/>
                </a:lnTo>
                <a:close/>
                <a:moveTo>
                  <a:pt x="4329" y="4402"/>
                </a:moveTo>
                <a:lnTo>
                  <a:pt x="4255" y="4476"/>
                </a:lnTo>
                <a:lnTo>
                  <a:pt x="4035" y="4512"/>
                </a:lnTo>
                <a:lnTo>
                  <a:pt x="3815" y="4622"/>
                </a:lnTo>
                <a:lnTo>
                  <a:pt x="3632" y="4732"/>
                </a:lnTo>
                <a:lnTo>
                  <a:pt x="3448" y="4842"/>
                </a:lnTo>
                <a:lnTo>
                  <a:pt x="3265" y="4989"/>
                </a:lnTo>
                <a:lnTo>
                  <a:pt x="3082" y="5173"/>
                </a:lnTo>
                <a:lnTo>
                  <a:pt x="2971" y="5356"/>
                </a:lnTo>
                <a:lnTo>
                  <a:pt x="2825" y="5576"/>
                </a:lnTo>
                <a:lnTo>
                  <a:pt x="2715" y="5906"/>
                </a:lnTo>
                <a:lnTo>
                  <a:pt x="2641" y="6236"/>
                </a:lnTo>
                <a:lnTo>
                  <a:pt x="2641" y="6603"/>
                </a:lnTo>
                <a:lnTo>
                  <a:pt x="2678" y="6933"/>
                </a:lnTo>
                <a:lnTo>
                  <a:pt x="2825" y="7263"/>
                </a:lnTo>
                <a:lnTo>
                  <a:pt x="3008" y="7520"/>
                </a:lnTo>
                <a:lnTo>
                  <a:pt x="3118" y="7667"/>
                </a:lnTo>
                <a:lnTo>
                  <a:pt x="3265" y="7740"/>
                </a:lnTo>
                <a:lnTo>
                  <a:pt x="3412" y="7850"/>
                </a:lnTo>
                <a:lnTo>
                  <a:pt x="3595" y="7887"/>
                </a:lnTo>
                <a:lnTo>
                  <a:pt x="3962" y="7997"/>
                </a:lnTo>
                <a:lnTo>
                  <a:pt x="4292" y="8034"/>
                </a:lnTo>
                <a:lnTo>
                  <a:pt x="4659" y="7997"/>
                </a:lnTo>
                <a:lnTo>
                  <a:pt x="5026" y="7960"/>
                </a:lnTo>
                <a:lnTo>
                  <a:pt x="5356" y="7850"/>
                </a:lnTo>
                <a:lnTo>
                  <a:pt x="5686" y="7704"/>
                </a:lnTo>
                <a:lnTo>
                  <a:pt x="5979" y="7483"/>
                </a:lnTo>
                <a:lnTo>
                  <a:pt x="6236" y="7227"/>
                </a:lnTo>
                <a:lnTo>
                  <a:pt x="6383" y="6933"/>
                </a:lnTo>
                <a:lnTo>
                  <a:pt x="6456" y="6640"/>
                </a:lnTo>
                <a:lnTo>
                  <a:pt x="6530" y="6346"/>
                </a:lnTo>
                <a:lnTo>
                  <a:pt x="6493" y="6016"/>
                </a:lnTo>
                <a:lnTo>
                  <a:pt x="6420" y="5759"/>
                </a:lnTo>
                <a:lnTo>
                  <a:pt x="6273" y="5503"/>
                </a:lnTo>
                <a:lnTo>
                  <a:pt x="6163" y="5393"/>
                </a:lnTo>
                <a:lnTo>
                  <a:pt x="5979" y="5246"/>
                </a:lnTo>
                <a:lnTo>
                  <a:pt x="5833" y="5099"/>
                </a:lnTo>
                <a:lnTo>
                  <a:pt x="5796" y="5026"/>
                </a:lnTo>
                <a:lnTo>
                  <a:pt x="5796" y="4952"/>
                </a:lnTo>
                <a:lnTo>
                  <a:pt x="5759" y="4879"/>
                </a:lnTo>
                <a:lnTo>
                  <a:pt x="5723" y="4806"/>
                </a:lnTo>
                <a:lnTo>
                  <a:pt x="5649" y="4732"/>
                </a:lnTo>
                <a:lnTo>
                  <a:pt x="5539" y="4696"/>
                </a:lnTo>
                <a:lnTo>
                  <a:pt x="5209" y="4659"/>
                </a:lnTo>
                <a:lnTo>
                  <a:pt x="5136" y="4586"/>
                </a:lnTo>
                <a:lnTo>
                  <a:pt x="5136" y="4512"/>
                </a:lnTo>
                <a:lnTo>
                  <a:pt x="5062" y="4439"/>
                </a:lnTo>
                <a:lnTo>
                  <a:pt x="4585" y="4439"/>
                </a:lnTo>
                <a:lnTo>
                  <a:pt x="4475" y="4402"/>
                </a:lnTo>
                <a:close/>
                <a:moveTo>
                  <a:pt x="1761" y="7447"/>
                </a:moveTo>
                <a:lnTo>
                  <a:pt x="1908" y="7483"/>
                </a:lnTo>
                <a:lnTo>
                  <a:pt x="2054" y="7520"/>
                </a:lnTo>
                <a:lnTo>
                  <a:pt x="2164" y="7630"/>
                </a:lnTo>
                <a:lnTo>
                  <a:pt x="2275" y="7740"/>
                </a:lnTo>
                <a:lnTo>
                  <a:pt x="2348" y="7887"/>
                </a:lnTo>
                <a:lnTo>
                  <a:pt x="2348" y="8070"/>
                </a:lnTo>
                <a:lnTo>
                  <a:pt x="2348" y="8107"/>
                </a:lnTo>
                <a:lnTo>
                  <a:pt x="2311" y="8144"/>
                </a:lnTo>
                <a:lnTo>
                  <a:pt x="2238" y="8144"/>
                </a:lnTo>
                <a:lnTo>
                  <a:pt x="2128" y="8070"/>
                </a:lnTo>
                <a:lnTo>
                  <a:pt x="2018" y="7960"/>
                </a:lnTo>
                <a:lnTo>
                  <a:pt x="1908" y="7814"/>
                </a:lnTo>
                <a:lnTo>
                  <a:pt x="1724" y="7520"/>
                </a:lnTo>
                <a:lnTo>
                  <a:pt x="1651" y="7447"/>
                </a:lnTo>
                <a:close/>
                <a:moveTo>
                  <a:pt x="14233" y="7630"/>
                </a:moveTo>
                <a:lnTo>
                  <a:pt x="14159" y="7667"/>
                </a:lnTo>
                <a:lnTo>
                  <a:pt x="14123" y="7740"/>
                </a:lnTo>
                <a:lnTo>
                  <a:pt x="14013" y="7960"/>
                </a:lnTo>
                <a:lnTo>
                  <a:pt x="14013" y="8070"/>
                </a:lnTo>
                <a:lnTo>
                  <a:pt x="14049" y="8180"/>
                </a:lnTo>
                <a:lnTo>
                  <a:pt x="14086" y="8254"/>
                </a:lnTo>
                <a:lnTo>
                  <a:pt x="14159" y="8290"/>
                </a:lnTo>
                <a:lnTo>
                  <a:pt x="14306" y="8290"/>
                </a:lnTo>
                <a:lnTo>
                  <a:pt x="14416" y="8254"/>
                </a:lnTo>
                <a:lnTo>
                  <a:pt x="14453" y="8180"/>
                </a:lnTo>
                <a:lnTo>
                  <a:pt x="14490" y="8107"/>
                </a:lnTo>
                <a:lnTo>
                  <a:pt x="14490" y="7997"/>
                </a:lnTo>
                <a:lnTo>
                  <a:pt x="14490" y="7924"/>
                </a:lnTo>
                <a:lnTo>
                  <a:pt x="14490" y="7777"/>
                </a:lnTo>
                <a:lnTo>
                  <a:pt x="14453" y="7704"/>
                </a:lnTo>
                <a:lnTo>
                  <a:pt x="14416" y="7667"/>
                </a:lnTo>
                <a:lnTo>
                  <a:pt x="14306" y="7630"/>
                </a:lnTo>
                <a:close/>
                <a:moveTo>
                  <a:pt x="7410" y="6236"/>
                </a:moveTo>
                <a:lnTo>
                  <a:pt x="7300" y="6310"/>
                </a:lnTo>
                <a:lnTo>
                  <a:pt x="7227" y="6346"/>
                </a:lnTo>
                <a:lnTo>
                  <a:pt x="7190" y="6420"/>
                </a:lnTo>
                <a:lnTo>
                  <a:pt x="7153" y="6566"/>
                </a:lnTo>
                <a:lnTo>
                  <a:pt x="7153" y="6750"/>
                </a:lnTo>
                <a:lnTo>
                  <a:pt x="7190" y="6933"/>
                </a:lnTo>
                <a:lnTo>
                  <a:pt x="7227" y="7007"/>
                </a:lnTo>
                <a:lnTo>
                  <a:pt x="7300" y="7080"/>
                </a:lnTo>
                <a:lnTo>
                  <a:pt x="7667" y="7153"/>
                </a:lnTo>
                <a:lnTo>
                  <a:pt x="7410" y="7373"/>
                </a:lnTo>
                <a:lnTo>
                  <a:pt x="7263" y="7520"/>
                </a:lnTo>
                <a:lnTo>
                  <a:pt x="7190" y="7593"/>
                </a:lnTo>
                <a:lnTo>
                  <a:pt x="7153" y="7704"/>
                </a:lnTo>
                <a:lnTo>
                  <a:pt x="7153" y="7887"/>
                </a:lnTo>
                <a:lnTo>
                  <a:pt x="7227" y="8070"/>
                </a:lnTo>
                <a:lnTo>
                  <a:pt x="7337" y="8180"/>
                </a:lnTo>
                <a:lnTo>
                  <a:pt x="7483" y="8290"/>
                </a:lnTo>
                <a:lnTo>
                  <a:pt x="7520" y="8400"/>
                </a:lnTo>
                <a:lnTo>
                  <a:pt x="7557" y="8474"/>
                </a:lnTo>
                <a:lnTo>
                  <a:pt x="7593" y="8511"/>
                </a:lnTo>
                <a:lnTo>
                  <a:pt x="7740" y="8511"/>
                </a:lnTo>
                <a:lnTo>
                  <a:pt x="7813" y="8437"/>
                </a:lnTo>
                <a:lnTo>
                  <a:pt x="7850" y="8364"/>
                </a:lnTo>
                <a:lnTo>
                  <a:pt x="7923" y="8217"/>
                </a:lnTo>
                <a:lnTo>
                  <a:pt x="7923" y="8144"/>
                </a:lnTo>
                <a:lnTo>
                  <a:pt x="7887" y="8070"/>
                </a:lnTo>
                <a:lnTo>
                  <a:pt x="7850" y="7997"/>
                </a:lnTo>
                <a:lnTo>
                  <a:pt x="7777" y="7960"/>
                </a:lnTo>
                <a:lnTo>
                  <a:pt x="7667" y="7924"/>
                </a:lnTo>
                <a:lnTo>
                  <a:pt x="7630" y="7887"/>
                </a:lnTo>
                <a:lnTo>
                  <a:pt x="7630" y="7814"/>
                </a:lnTo>
                <a:lnTo>
                  <a:pt x="7630" y="7777"/>
                </a:lnTo>
                <a:lnTo>
                  <a:pt x="7703" y="7667"/>
                </a:lnTo>
                <a:lnTo>
                  <a:pt x="7850" y="7593"/>
                </a:lnTo>
                <a:lnTo>
                  <a:pt x="7997" y="7410"/>
                </a:lnTo>
                <a:lnTo>
                  <a:pt x="8107" y="7190"/>
                </a:lnTo>
                <a:lnTo>
                  <a:pt x="8107" y="7080"/>
                </a:lnTo>
                <a:lnTo>
                  <a:pt x="8070" y="6970"/>
                </a:lnTo>
                <a:lnTo>
                  <a:pt x="8034" y="6897"/>
                </a:lnTo>
                <a:lnTo>
                  <a:pt x="7960" y="6823"/>
                </a:lnTo>
                <a:lnTo>
                  <a:pt x="7740" y="6750"/>
                </a:lnTo>
                <a:lnTo>
                  <a:pt x="7520" y="6713"/>
                </a:lnTo>
                <a:lnTo>
                  <a:pt x="7557" y="6566"/>
                </a:lnTo>
                <a:lnTo>
                  <a:pt x="7593" y="6493"/>
                </a:lnTo>
                <a:lnTo>
                  <a:pt x="7667" y="6456"/>
                </a:lnTo>
                <a:lnTo>
                  <a:pt x="7703" y="6383"/>
                </a:lnTo>
                <a:lnTo>
                  <a:pt x="7667" y="6310"/>
                </a:lnTo>
                <a:lnTo>
                  <a:pt x="7593" y="6236"/>
                </a:lnTo>
                <a:close/>
                <a:moveTo>
                  <a:pt x="1651" y="6897"/>
                </a:moveTo>
                <a:lnTo>
                  <a:pt x="1578" y="6933"/>
                </a:lnTo>
                <a:lnTo>
                  <a:pt x="1541" y="7007"/>
                </a:lnTo>
                <a:lnTo>
                  <a:pt x="1504" y="7080"/>
                </a:lnTo>
                <a:lnTo>
                  <a:pt x="1504" y="7227"/>
                </a:lnTo>
                <a:lnTo>
                  <a:pt x="1541" y="7300"/>
                </a:lnTo>
                <a:lnTo>
                  <a:pt x="1578" y="7373"/>
                </a:lnTo>
                <a:lnTo>
                  <a:pt x="1541" y="7410"/>
                </a:lnTo>
                <a:lnTo>
                  <a:pt x="1504" y="7410"/>
                </a:lnTo>
                <a:lnTo>
                  <a:pt x="1468" y="7483"/>
                </a:lnTo>
                <a:lnTo>
                  <a:pt x="1431" y="7557"/>
                </a:lnTo>
                <a:lnTo>
                  <a:pt x="1468" y="7814"/>
                </a:lnTo>
                <a:lnTo>
                  <a:pt x="1578" y="8034"/>
                </a:lnTo>
                <a:lnTo>
                  <a:pt x="1724" y="8254"/>
                </a:lnTo>
                <a:lnTo>
                  <a:pt x="1908" y="8437"/>
                </a:lnTo>
                <a:lnTo>
                  <a:pt x="2128" y="8547"/>
                </a:lnTo>
                <a:lnTo>
                  <a:pt x="2238" y="8584"/>
                </a:lnTo>
                <a:lnTo>
                  <a:pt x="2348" y="8621"/>
                </a:lnTo>
                <a:lnTo>
                  <a:pt x="2458" y="8621"/>
                </a:lnTo>
                <a:lnTo>
                  <a:pt x="2568" y="8547"/>
                </a:lnTo>
                <a:lnTo>
                  <a:pt x="2641" y="8474"/>
                </a:lnTo>
                <a:lnTo>
                  <a:pt x="2715" y="8364"/>
                </a:lnTo>
                <a:lnTo>
                  <a:pt x="2788" y="8144"/>
                </a:lnTo>
                <a:lnTo>
                  <a:pt x="2788" y="7960"/>
                </a:lnTo>
                <a:lnTo>
                  <a:pt x="2751" y="7740"/>
                </a:lnTo>
                <a:lnTo>
                  <a:pt x="2678" y="7557"/>
                </a:lnTo>
                <a:lnTo>
                  <a:pt x="2531" y="7373"/>
                </a:lnTo>
                <a:lnTo>
                  <a:pt x="2385" y="7227"/>
                </a:lnTo>
                <a:lnTo>
                  <a:pt x="2201" y="7117"/>
                </a:lnTo>
                <a:lnTo>
                  <a:pt x="1981" y="7043"/>
                </a:lnTo>
                <a:lnTo>
                  <a:pt x="1908" y="6933"/>
                </a:lnTo>
                <a:lnTo>
                  <a:pt x="1834" y="6897"/>
                </a:lnTo>
                <a:close/>
                <a:moveTo>
                  <a:pt x="14306" y="7227"/>
                </a:moveTo>
                <a:lnTo>
                  <a:pt x="14453" y="7263"/>
                </a:lnTo>
                <a:lnTo>
                  <a:pt x="14563" y="7300"/>
                </a:lnTo>
                <a:lnTo>
                  <a:pt x="14636" y="7410"/>
                </a:lnTo>
                <a:lnTo>
                  <a:pt x="14673" y="7520"/>
                </a:lnTo>
                <a:lnTo>
                  <a:pt x="14673" y="7667"/>
                </a:lnTo>
                <a:lnTo>
                  <a:pt x="14673" y="7814"/>
                </a:lnTo>
                <a:lnTo>
                  <a:pt x="14600" y="8070"/>
                </a:lnTo>
                <a:lnTo>
                  <a:pt x="14490" y="8290"/>
                </a:lnTo>
                <a:lnTo>
                  <a:pt x="14343" y="8511"/>
                </a:lnTo>
                <a:lnTo>
                  <a:pt x="14269" y="8584"/>
                </a:lnTo>
                <a:lnTo>
                  <a:pt x="14196" y="8621"/>
                </a:lnTo>
                <a:lnTo>
                  <a:pt x="14123" y="8621"/>
                </a:lnTo>
                <a:lnTo>
                  <a:pt x="14049" y="8584"/>
                </a:lnTo>
                <a:lnTo>
                  <a:pt x="14013" y="8547"/>
                </a:lnTo>
                <a:lnTo>
                  <a:pt x="13976" y="8474"/>
                </a:lnTo>
                <a:lnTo>
                  <a:pt x="13903" y="8290"/>
                </a:lnTo>
                <a:lnTo>
                  <a:pt x="13939" y="8034"/>
                </a:lnTo>
                <a:lnTo>
                  <a:pt x="13976" y="7777"/>
                </a:lnTo>
                <a:lnTo>
                  <a:pt x="14086" y="7263"/>
                </a:lnTo>
                <a:lnTo>
                  <a:pt x="14306" y="7227"/>
                </a:lnTo>
                <a:close/>
                <a:moveTo>
                  <a:pt x="14233" y="6750"/>
                </a:moveTo>
                <a:lnTo>
                  <a:pt x="14123" y="6786"/>
                </a:lnTo>
                <a:lnTo>
                  <a:pt x="13866" y="6786"/>
                </a:lnTo>
                <a:lnTo>
                  <a:pt x="13829" y="6823"/>
                </a:lnTo>
                <a:lnTo>
                  <a:pt x="13756" y="6933"/>
                </a:lnTo>
                <a:lnTo>
                  <a:pt x="13609" y="7373"/>
                </a:lnTo>
                <a:lnTo>
                  <a:pt x="13499" y="7850"/>
                </a:lnTo>
                <a:lnTo>
                  <a:pt x="13462" y="8107"/>
                </a:lnTo>
                <a:lnTo>
                  <a:pt x="13462" y="8327"/>
                </a:lnTo>
                <a:lnTo>
                  <a:pt x="13499" y="8584"/>
                </a:lnTo>
                <a:lnTo>
                  <a:pt x="13572" y="8804"/>
                </a:lnTo>
                <a:lnTo>
                  <a:pt x="13683" y="8914"/>
                </a:lnTo>
                <a:lnTo>
                  <a:pt x="13829" y="9024"/>
                </a:lnTo>
                <a:lnTo>
                  <a:pt x="13976" y="9097"/>
                </a:lnTo>
                <a:lnTo>
                  <a:pt x="14123" y="9134"/>
                </a:lnTo>
                <a:lnTo>
                  <a:pt x="14343" y="9097"/>
                </a:lnTo>
                <a:lnTo>
                  <a:pt x="14490" y="9024"/>
                </a:lnTo>
                <a:lnTo>
                  <a:pt x="14600" y="8877"/>
                </a:lnTo>
                <a:lnTo>
                  <a:pt x="14746" y="8731"/>
                </a:lnTo>
                <a:lnTo>
                  <a:pt x="14966" y="8400"/>
                </a:lnTo>
                <a:lnTo>
                  <a:pt x="15076" y="8180"/>
                </a:lnTo>
                <a:lnTo>
                  <a:pt x="15113" y="7997"/>
                </a:lnTo>
                <a:lnTo>
                  <a:pt x="15150" y="7814"/>
                </a:lnTo>
                <a:lnTo>
                  <a:pt x="15150" y="7593"/>
                </a:lnTo>
                <a:lnTo>
                  <a:pt x="15113" y="7410"/>
                </a:lnTo>
                <a:lnTo>
                  <a:pt x="15040" y="7190"/>
                </a:lnTo>
                <a:lnTo>
                  <a:pt x="15003" y="7080"/>
                </a:lnTo>
                <a:lnTo>
                  <a:pt x="14893" y="7007"/>
                </a:lnTo>
                <a:lnTo>
                  <a:pt x="14673" y="6823"/>
                </a:lnTo>
                <a:lnTo>
                  <a:pt x="14526" y="6786"/>
                </a:lnTo>
                <a:lnTo>
                  <a:pt x="14379" y="6750"/>
                </a:lnTo>
                <a:close/>
                <a:moveTo>
                  <a:pt x="6273" y="7887"/>
                </a:moveTo>
                <a:lnTo>
                  <a:pt x="6199" y="7924"/>
                </a:lnTo>
                <a:lnTo>
                  <a:pt x="6126" y="7997"/>
                </a:lnTo>
                <a:lnTo>
                  <a:pt x="5979" y="8107"/>
                </a:lnTo>
                <a:lnTo>
                  <a:pt x="5869" y="8290"/>
                </a:lnTo>
                <a:lnTo>
                  <a:pt x="5796" y="8474"/>
                </a:lnTo>
                <a:lnTo>
                  <a:pt x="5796" y="8584"/>
                </a:lnTo>
                <a:lnTo>
                  <a:pt x="5833" y="8657"/>
                </a:lnTo>
                <a:lnTo>
                  <a:pt x="5906" y="8694"/>
                </a:lnTo>
                <a:lnTo>
                  <a:pt x="6236" y="8694"/>
                </a:lnTo>
                <a:lnTo>
                  <a:pt x="6420" y="8767"/>
                </a:lnTo>
                <a:lnTo>
                  <a:pt x="6199" y="9024"/>
                </a:lnTo>
                <a:lnTo>
                  <a:pt x="6199" y="9061"/>
                </a:lnTo>
                <a:lnTo>
                  <a:pt x="6199" y="9134"/>
                </a:lnTo>
                <a:lnTo>
                  <a:pt x="6236" y="9244"/>
                </a:lnTo>
                <a:lnTo>
                  <a:pt x="6346" y="9354"/>
                </a:lnTo>
                <a:lnTo>
                  <a:pt x="6456" y="9391"/>
                </a:lnTo>
                <a:lnTo>
                  <a:pt x="6713" y="9391"/>
                </a:lnTo>
                <a:lnTo>
                  <a:pt x="6786" y="9318"/>
                </a:lnTo>
                <a:lnTo>
                  <a:pt x="6860" y="9207"/>
                </a:lnTo>
                <a:lnTo>
                  <a:pt x="6823" y="9097"/>
                </a:lnTo>
                <a:lnTo>
                  <a:pt x="6750" y="9024"/>
                </a:lnTo>
                <a:lnTo>
                  <a:pt x="6860" y="8951"/>
                </a:lnTo>
                <a:lnTo>
                  <a:pt x="6933" y="8877"/>
                </a:lnTo>
                <a:lnTo>
                  <a:pt x="6933" y="8804"/>
                </a:lnTo>
                <a:lnTo>
                  <a:pt x="6933" y="8731"/>
                </a:lnTo>
                <a:lnTo>
                  <a:pt x="6896" y="8621"/>
                </a:lnTo>
                <a:lnTo>
                  <a:pt x="6750" y="8511"/>
                </a:lnTo>
                <a:lnTo>
                  <a:pt x="6603" y="8437"/>
                </a:lnTo>
                <a:lnTo>
                  <a:pt x="6456" y="8364"/>
                </a:lnTo>
                <a:lnTo>
                  <a:pt x="6273" y="8327"/>
                </a:lnTo>
                <a:lnTo>
                  <a:pt x="6346" y="8180"/>
                </a:lnTo>
                <a:lnTo>
                  <a:pt x="6420" y="8034"/>
                </a:lnTo>
                <a:lnTo>
                  <a:pt x="6420" y="7960"/>
                </a:lnTo>
                <a:lnTo>
                  <a:pt x="6383" y="7924"/>
                </a:lnTo>
                <a:lnTo>
                  <a:pt x="6346" y="7924"/>
                </a:lnTo>
                <a:lnTo>
                  <a:pt x="6273" y="7887"/>
                </a:lnTo>
                <a:close/>
                <a:moveTo>
                  <a:pt x="7630" y="551"/>
                </a:moveTo>
                <a:lnTo>
                  <a:pt x="7777" y="587"/>
                </a:lnTo>
                <a:lnTo>
                  <a:pt x="7923" y="661"/>
                </a:lnTo>
                <a:lnTo>
                  <a:pt x="8437" y="1101"/>
                </a:lnTo>
                <a:lnTo>
                  <a:pt x="8657" y="1321"/>
                </a:lnTo>
                <a:lnTo>
                  <a:pt x="8877" y="1578"/>
                </a:lnTo>
                <a:lnTo>
                  <a:pt x="9061" y="1834"/>
                </a:lnTo>
                <a:lnTo>
                  <a:pt x="9207" y="2128"/>
                </a:lnTo>
                <a:lnTo>
                  <a:pt x="9281" y="2421"/>
                </a:lnTo>
                <a:lnTo>
                  <a:pt x="9317" y="2752"/>
                </a:lnTo>
                <a:lnTo>
                  <a:pt x="9281" y="3082"/>
                </a:lnTo>
                <a:lnTo>
                  <a:pt x="9244" y="3375"/>
                </a:lnTo>
                <a:lnTo>
                  <a:pt x="9024" y="3962"/>
                </a:lnTo>
                <a:lnTo>
                  <a:pt x="8804" y="4512"/>
                </a:lnTo>
                <a:lnTo>
                  <a:pt x="8584" y="5099"/>
                </a:lnTo>
                <a:lnTo>
                  <a:pt x="8547" y="5356"/>
                </a:lnTo>
                <a:lnTo>
                  <a:pt x="8510" y="5613"/>
                </a:lnTo>
                <a:lnTo>
                  <a:pt x="8510" y="5869"/>
                </a:lnTo>
                <a:lnTo>
                  <a:pt x="8547" y="6163"/>
                </a:lnTo>
                <a:lnTo>
                  <a:pt x="8584" y="6310"/>
                </a:lnTo>
                <a:lnTo>
                  <a:pt x="8657" y="6493"/>
                </a:lnTo>
                <a:lnTo>
                  <a:pt x="8804" y="6823"/>
                </a:lnTo>
                <a:lnTo>
                  <a:pt x="8987" y="7117"/>
                </a:lnTo>
                <a:lnTo>
                  <a:pt x="9134" y="7447"/>
                </a:lnTo>
                <a:lnTo>
                  <a:pt x="9207" y="7777"/>
                </a:lnTo>
                <a:lnTo>
                  <a:pt x="9244" y="8144"/>
                </a:lnTo>
                <a:lnTo>
                  <a:pt x="9207" y="8474"/>
                </a:lnTo>
                <a:lnTo>
                  <a:pt x="9097" y="8804"/>
                </a:lnTo>
                <a:lnTo>
                  <a:pt x="8951" y="9134"/>
                </a:lnTo>
                <a:lnTo>
                  <a:pt x="8767" y="9428"/>
                </a:lnTo>
                <a:lnTo>
                  <a:pt x="8510" y="9684"/>
                </a:lnTo>
                <a:lnTo>
                  <a:pt x="8254" y="9904"/>
                </a:lnTo>
                <a:lnTo>
                  <a:pt x="7960" y="10051"/>
                </a:lnTo>
                <a:lnTo>
                  <a:pt x="7667" y="10198"/>
                </a:lnTo>
                <a:lnTo>
                  <a:pt x="7373" y="10308"/>
                </a:lnTo>
                <a:lnTo>
                  <a:pt x="7043" y="10345"/>
                </a:lnTo>
                <a:lnTo>
                  <a:pt x="6676" y="10418"/>
                </a:lnTo>
                <a:lnTo>
                  <a:pt x="6493" y="10381"/>
                </a:lnTo>
                <a:lnTo>
                  <a:pt x="6309" y="10345"/>
                </a:lnTo>
                <a:lnTo>
                  <a:pt x="6163" y="10235"/>
                </a:lnTo>
                <a:lnTo>
                  <a:pt x="6016" y="10088"/>
                </a:lnTo>
                <a:lnTo>
                  <a:pt x="5906" y="9941"/>
                </a:lnTo>
                <a:lnTo>
                  <a:pt x="5759" y="9831"/>
                </a:lnTo>
                <a:lnTo>
                  <a:pt x="5649" y="9758"/>
                </a:lnTo>
                <a:lnTo>
                  <a:pt x="5502" y="9684"/>
                </a:lnTo>
                <a:lnTo>
                  <a:pt x="5209" y="9611"/>
                </a:lnTo>
                <a:lnTo>
                  <a:pt x="4916" y="9611"/>
                </a:lnTo>
                <a:lnTo>
                  <a:pt x="4622" y="9684"/>
                </a:lnTo>
                <a:lnTo>
                  <a:pt x="3999" y="9868"/>
                </a:lnTo>
                <a:lnTo>
                  <a:pt x="3705" y="9978"/>
                </a:lnTo>
                <a:lnTo>
                  <a:pt x="3412" y="10051"/>
                </a:lnTo>
                <a:lnTo>
                  <a:pt x="3118" y="10088"/>
                </a:lnTo>
                <a:lnTo>
                  <a:pt x="2825" y="10051"/>
                </a:lnTo>
                <a:lnTo>
                  <a:pt x="2495" y="10014"/>
                </a:lnTo>
                <a:lnTo>
                  <a:pt x="2201" y="9904"/>
                </a:lnTo>
                <a:lnTo>
                  <a:pt x="1944" y="9794"/>
                </a:lnTo>
                <a:lnTo>
                  <a:pt x="1651" y="9648"/>
                </a:lnTo>
                <a:lnTo>
                  <a:pt x="1394" y="9464"/>
                </a:lnTo>
                <a:lnTo>
                  <a:pt x="1174" y="9281"/>
                </a:lnTo>
                <a:lnTo>
                  <a:pt x="954" y="8987"/>
                </a:lnTo>
                <a:lnTo>
                  <a:pt x="771" y="8694"/>
                </a:lnTo>
                <a:lnTo>
                  <a:pt x="624" y="8364"/>
                </a:lnTo>
                <a:lnTo>
                  <a:pt x="550" y="8034"/>
                </a:lnTo>
                <a:lnTo>
                  <a:pt x="514" y="7667"/>
                </a:lnTo>
                <a:lnTo>
                  <a:pt x="514" y="7337"/>
                </a:lnTo>
                <a:lnTo>
                  <a:pt x="587" y="6970"/>
                </a:lnTo>
                <a:lnTo>
                  <a:pt x="661" y="6640"/>
                </a:lnTo>
                <a:lnTo>
                  <a:pt x="807" y="6310"/>
                </a:lnTo>
                <a:lnTo>
                  <a:pt x="991" y="6016"/>
                </a:lnTo>
                <a:lnTo>
                  <a:pt x="1211" y="5759"/>
                </a:lnTo>
                <a:lnTo>
                  <a:pt x="1468" y="5539"/>
                </a:lnTo>
                <a:lnTo>
                  <a:pt x="2018" y="5099"/>
                </a:lnTo>
                <a:lnTo>
                  <a:pt x="2568" y="4622"/>
                </a:lnTo>
                <a:lnTo>
                  <a:pt x="2788" y="4366"/>
                </a:lnTo>
                <a:lnTo>
                  <a:pt x="2971" y="4109"/>
                </a:lnTo>
                <a:lnTo>
                  <a:pt x="3082" y="3815"/>
                </a:lnTo>
                <a:lnTo>
                  <a:pt x="3192" y="3485"/>
                </a:lnTo>
                <a:lnTo>
                  <a:pt x="3265" y="3118"/>
                </a:lnTo>
                <a:lnTo>
                  <a:pt x="3302" y="2715"/>
                </a:lnTo>
                <a:lnTo>
                  <a:pt x="3375" y="2348"/>
                </a:lnTo>
                <a:lnTo>
                  <a:pt x="3448" y="2165"/>
                </a:lnTo>
                <a:lnTo>
                  <a:pt x="3558" y="1981"/>
                </a:lnTo>
                <a:lnTo>
                  <a:pt x="3705" y="1798"/>
                </a:lnTo>
                <a:lnTo>
                  <a:pt x="3852" y="1651"/>
                </a:lnTo>
                <a:lnTo>
                  <a:pt x="4072" y="1541"/>
                </a:lnTo>
                <a:lnTo>
                  <a:pt x="4292" y="1468"/>
                </a:lnTo>
                <a:lnTo>
                  <a:pt x="4512" y="1431"/>
                </a:lnTo>
                <a:lnTo>
                  <a:pt x="4769" y="1394"/>
                </a:lnTo>
                <a:lnTo>
                  <a:pt x="4989" y="1394"/>
                </a:lnTo>
                <a:lnTo>
                  <a:pt x="5209" y="1468"/>
                </a:lnTo>
                <a:lnTo>
                  <a:pt x="4952" y="1688"/>
                </a:lnTo>
                <a:lnTo>
                  <a:pt x="4916" y="1761"/>
                </a:lnTo>
                <a:lnTo>
                  <a:pt x="4879" y="1834"/>
                </a:lnTo>
                <a:lnTo>
                  <a:pt x="4916" y="1981"/>
                </a:lnTo>
                <a:lnTo>
                  <a:pt x="4989" y="2091"/>
                </a:lnTo>
                <a:lnTo>
                  <a:pt x="5062" y="2128"/>
                </a:lnTo>
                <a:lnTo>
                  <a:pt x="5136" y="2128"/>
                </a:lnTo>
                <a:lnTo>
                  <a:pt x="5319" y="2091"/>
                </a:lnTo>
                <a:lnTo>
                  <a:pt x="5429" y="2018"/>
                </a:lnTo>
                <a:lnTo>
                  <a:pt x="5539" y="1945"/>
                </a:lnTo>
                <a:lnTo>
                  <a:pt x="5613" y="1798"/>
                </a:lnTo>
                <a:lnTo>
                  <a:pt x="5759" y="1651"/>
                </a:lnTo>
                <a:lnTo>
                  <a:pt x="5833" y="1614"/>
                </a:lnTo>
                <a:lnTo>
                  <a:pt x="5869" y="1578"/>
                </a:lnTo>
                <a:lnTo>
                  <a:pt x="6420" y="1138"/>
                </a:lnTo>
                <a:lnTo>
                  <a:pt x="7006" y="771"/>
                </a:lnTo>
                <a:lnTo>
                  <a:pt x="7337" y="624"/>
                </a:lnTo>
                <a:lnTo>
                  <a:pt x="7483" y="551"/>
                </a:lnTo>
                <a:close/>
                <a:moveTo>
                  <a:pt x="10821" y="9281"/>
                </a:moveTo>
                <a:lnTo>
                  <a:pt x="10968" y="9538"/>
                </a:lnTo>
                <a:lnTo>
                  <a:pt x="11115" y="9758"/>
                </a:lnTo>
                <a:lnTo>
                  <a:pt x="11335" y="9978"/>
                </a:lnTo>
                <a:lnTo>
                  <a:pt x="11592" y="10161"/>
                </a:lnTo>
                <a:lnTo>
                  <a:pt x="11408" y="10418"/>
                </a:lnTo>
                <a:lnTo>
                  <a:pt x="11188" y="10198"/>
                </a:lnTo>
                <a:lnTo>
                  <a:pt x="10968" y="9978"/>
                </a:lnTo>
                <a:lnTo>
                  <a:pt x="10711" y="9831"/>
                </a:lnTo>
                <a:lnTo>
                  <a:pt x="10455" y="9648"/>
                </a:lnTo>
                <a:lnTo>
                  <a:pt x="10601" y="9464"/>
                </a:lnTo>
                <a:lnTo>
                  <a:pt x="10821" y="9281"/>
                </a:lnTo>
                <a:close/>
                <a:moveTo>
                  <a:pt x="13903" y="9941"/>
                </a:moveTo>
                <a:lnTo>
                  <a:pt x="13829" y="9978"/>
                </a:lnTo>
                <a:lnTo>
                  <a:pt x="13756" y="10014"/>
                </a:lnTo>
                <a:lnTo>
                  <a:pt x="13719" y="10014"/>
                </a:lnTo>
                <a:lnTo>
                  <a:pt x="13719" y="10051"/>
                </a:lnTo>
                <a:lnTo>
                  <a:pt x="13646" y="10161"/>
                </a:lnTo>
                <a:lnTo>
                  <a:pt x="13609" y="10271"/>
                </a:lnTo>
                <a:lnTo>
                  <a:pt x="13646" y="10418"/>
                </a:lnTo>
                <a:lnTo>
                  <a:pt x="13719" y="10565"/>
                </a:lnTo>
                <a:lnTo>
                  <a:pt x="13829" y="10638"/>
                </a:lnTo>
                <a:lnTo>
                  <a:pt x="13939" y="10675"/>
                </a:lnTo>
                <a:lnTo>
                  <a:pt x="14049" y="10638"/>
                </a:lnTo>
                <a:lnTo>
                  <a:pt x="14159" y="10601"/>
                </a:lnTo>
                <a:lnTo>
                  <a:pt x="14269" y="10491"/>
                </a:lnTo>
                <a:lnTo>
                  <a:pt x="14343" y="10418"/>
                </a:lnTo>
                <a:lnTo>
                  <a:pt x="14379" y="10308"/>
                </a:lnTo>
                <a:lnTo>
                  <a:pt x="14379" y="10271"/>
                </a:lnTo>
                <a:lnTo>
                  <a:pt x="14379" y="10198"/>
                </a:lnTo>
                <a:lnTo>
                  <a:pt x="14306" y="10124"/>
                </a:lnTo>
                <a:lnTo>
                  <a:pt x="14233" y="10051"/>
                </a:lnTo>
                <a:lnTo>
                  <a:pt x="14159" y="10014"/>
                </a:lnTo>
                <a:lnTo>
                  <a:pt x="14086" y="9978"/>
                </a:lnTo>
                <a:lnTo>
                  <a:pt x="13939" y="9941"/>
                </a:lnTo>
                <a:close/>
                <a:moveTo>
                  <a:pt x="7593" y="0"/>
                </a:moveTo>
                <a:lnTo>
                  <a:pt x="7447" y="37"/>
                </a:lnTo>
                <a:lnTo>
                  <a:pt x="7190" y="110"/>
                </a:lnTo>
                <a:lnTo>
                  <a:pt x="6970" y="221"/>
                </a:lnTo>
                <a:lnTo>
                  <a:pt x="6566" y="441"/>
                </a:lnTo>
                <a:lnTo>
                  <a:pt x="6199" y="697"/>
                </a:lnTo>
                <a:lnTo>
                  <a:pt x="5502" y="1211"/>
                </a:lnTo>
                <a:lnTo>
                  <a:pt x="5209" y="1064"/>
                </a:lnTo>
                <a:lnTo>
                  <a:pt x="4916" y="991"/>
                </a:lnTo>
                <a:lnTo>
                  <a:pt x="4585" y="991"/>
                </a:lnTo>
                <a:lnTo>
                  <a:pt x="4255" y="1027"/>
                </a:lnTo>
                <a:lnTo>
                  <a:pt x="3999" y="1101"/>
                </a:lnTo>
                <a:lnTo>
                  <a:pt x="3778" y="1211"/>
                </a:lnTo>
                <a:lnTo>
                  <a:pt x="3595" y="1358"/>
                </a:lnTo>
                <a:lnTo>
                  <a:pt x="3412" y="1504"/>
                </a:lnTo>
                <a:lnTo>
                  <a:pt x="3228" y="1688"/>
                </a:lnTo>
                <a:lnTo>
                  <a:pt x="3118" y="1908"/>
                </a:lnTo>
                <a:lnTo>
                  <a:pt x="3008" y="2128"/>
                </a:lnTo>
                <a:lnTo>
                  <a:pt x="2935" y="2348"/>
                </a:lnTo>
                <a:lnTo>
                  <a:pt x="2861" y="2678"/>
                </a:lnTo>
                <a:lnTo>
                  <a:pt x="2788" y="3008"/>
                </a:lnTo>
                <a:lnTo>
                  <a:pt x="2751" y="3338"/>
                </a:lnTo>
                <a:lnTo>
                  <a:pt x="2641" y="3669"/>
                </a:lnTo>
                <a:lnTo>
                  <a:pt x="2605" y="3852"/>
                </a:lnTo>
                <a:lnTo>
                  <a:pt x="2495" y="3999"/>
                </a:lnTo>
                <a:lnTo>
                  <a:pt x="2275" y="4255"/>
                </a:lnTo>
                <a:lnTo>
                  <a:pt x="2018" y="4476"/>
                </a:lnTo>
                <a:lnTo>
                  <a:pt x="1761" y="4696"/>
                </a:lnTo>
                <a:lnTo>
                  <a:pt x="1284" y="5062"/>
                </a:lnTo>
                <a:lnTo>
                  <a:pt x="844" y="5466"/>
                </a:lnTo>
                <a:lnTo>
                  <a:pt x="661" y="5649"/>
                </a:lnTo>
                <a:lnTo>
                  <a:pt x="514" y="5906"/>
                </a:lnTo>
                <a:lnTo>
                  <a:pt x="367" y="6126"/>
                </a:lnTo>
                <a:lnTo>
                  <a:pt x="220" y="6420"/>
                </a:lnTo>
                <a:lnTo>
                  <a:pt x="110" y="6713"/>
                </a:lnTo>
                <a:lnTo>
                  <a:pt x="37" y="7007"/>
                </a:lnTo>
                <a:lnTo>
                  <a:pt x="0" y="7263"/>
                </a:lnTo>
                <a:lnTo>
                  <a:pt x="0" y="7557"/>
                </a:lnTo>
                <a:lnTo>
                  <a:pt x="37" y="7850"/>
                </a:lnTo>
                <a:lnTo>
                  <a:pt x="74" y="8144"/>
                </a:lnTo>
                <a:lnTo>
                  <a:pt x="147" y="8400"/>
                </a:lnTo>
                <a:lnTo>
                  <a:pt x="220" y="8657"/>
                </a:lnTo>
                <a:lnTo>
                  <a:pt x="367" y="8914"/>
                </a:lnTo>
                <a:lnTo>
                  <a:pt x="514" y="9171"/>
                </a:lnTo>
                <a:lnTo>
                  <a:pt x="661" y="9391"/>
                </a:lnTo>
                <a:lnTo>
                  <a:pt x="844" y="9611"/>
                </a:lnTo>
                <a:lnTo>
                  <a:pt x="1064" y="9831"/>
                </a:lnTo>
                <a:lnTo>
                  <a:pt x="1284" y="10014"/>
                </a:lnTo>
                <a:lnTo>
                  <a:pt x="1541" y="10161"/>
                </a:lnTo>
                <a:lnTo>
                  <a:pt x="1798" y="10308"/>
                </a:lnTo>
                <a:lnTo>
                  <a:pt x="2054" y="10381"/>
                </a:lnTo>
                <a:lnTo>
                  <a:pt x="2348" y="10491"/>
                </a:lnTo>
                <a:lnTo>
                  <a:pt x="2641" y="10528"/>
                </a:lnTo>
                <a:lnTo>
                  <a:pt x="2898" y="10565"/>
                </a:lnTo>
                <a:lnTo>
                  <a:pt x="3192" y="10565"/>
                </a:lnTo>
                <a:lnTo>
                  <a:pt x="3485" y="10528"/>
                </a:lnTo>
                <a:lnTo>
                  <a:pt x="3742" y="10491"/>
                </a:lnTo>
                <a:lnTo>
                  <a:pt x="4035" y="10418"/>
                </a:lnTo>
                <a:lnTo>
                  <a:pt x="4365" y="10271"/>
                </a:lnTo>
                <a:lnTo>
                  <a:pt x="4696" y="10161"/>
                </a:lnTo>
                <a:lnTo>
                  <a:pt x="4879" y="10124"/>
                </a:lnTo>
                <a:lnTo>
                  <a:pt x="5209" y="10124"/>
                </a:lnTo>
                <a:lnTo>
                  <a:pt x="5392" y="10161"/>
                </a:lnTo>
                <a:lnTo>
                  <a:pt x="5502" y="10271"/>
                </a:lnTo>
                <a:lnTo>
                  <a:pt x="5613" y="10381"/>
                </a:lnTo>
                <a:lnTo>
                  <a:pt x="5833" y="10601"/>
                </a:lnTo>
                <a:lnTo>
                  <a:pt x="5979" y="10711"/>
                </a:lnTo>
                <a:lnTo>
                  <a:pt x="6089" y="10785"/>
                </a:lnTo>
                <a:lnTo>
                  <a:pt x="6273" y="10858"/>
                </a:lnTo>
                <a:lnTo>
                  <a:pt x="6420" y="10895"/>
                </a:lnTo>
                <a:lnTo>
                  <a:pt x="6933" y="10895"/>
                </a:lnTo>
                <a:lnTo>
                  <a:pt x="7227" y="10858"/>
                </a:lnTo>
                <a:lnTo>
                  <a:pt x="7483" y="10821"/>
                </a:lnTo>
                <a:lnTo>
                  <a:pt x="7740" y="10748"/>
                </a:lnTo>
                <a:lnTo>
                  <a:pt x="7997" y="10638"/>
                </a:lnTo>
                <a:lnTo>
                  <a:pt x="8217" y="10528"/>
                </a:lnTo>
                <a:lnTo>
                  <a:pt x="8437" y="10381"/>
                </a:lnTo>
                <a:lnTo>
                  <a:pt x="8657" y="10198"/>
                </a:lnTo>
                <a:lnTo>
                  <a:pt x="8877" y="10014"/>
                </a:lnTo>
                <a:lnTo>
                  <a:pt x="9061" y="9831"/>
                </a:lnTo>
                <a:lnTo>
                  <a:pt x="9207" y="9611"/>
                </a:lnTo>
                <a:lnTo>
                  <a:pt x="9354" y="9391"/>
                </a:lnTo>
                <a:lnTo>
                  <a:pt x="9501" y="9171"/>
                </a:lnTo>
                <a:lnTo>
                  <a:pt x="9574" y="8914"/>
                </a:lnTo>
                <a:lnTo>
                  <a:pt x="9684" y="8694"/>
                </a:lnTo>
                <a:lnTo>
                  <a:pt x="9721" y="8400"/>
                </a:lnTo>
                <a:lnTo>
                  <a:pt x="9721" y="8144"/>
                </a:lnTo>
                <a:lnTo>
                  <a:pt x="9721" y="7887"/>
                </a:lnTo>
                <a:lnTo>
                  <a:pt x="9684" y="7630"/>
                </a:lnTo>
                <a:lnTo>
                  <a:pt x="9611" y="7373"/>
                </a:lnTo>
                <a:lnTo>
                  <a:pt x="9537" y="7117"/>
                </a:lnTo>
                <a:lnTo>
                  <a:pt x="9281" y="6640"/>
                </a:lnTo>
                <a:lnTo>
                  <a:pt x="9171" y="6383"/>
                </a:lnTo>
                <a:lnTo>
                  <a:pt x="9061" y="6090"/>
                </a:lnTo>
                <a:lnTo>
                  <a:pt x="9061" y="5833"/>
                </a:lnTo>
                <a:lnTo>
                  <a:pt x="9061" y="5576"/>
                </a:lnTo>
                <a:lnTo>
                  <a:pt x="9097" y="5319"/>
                </a:lnTo>
                <a:lnTo>
                  <a:pt x="9134" y="5062"/>
                </a:lnTo>
                <a:lnTo>
                  <a:pt x="9317" y="4512"/>
                </a:lnTo>
                <a:lnTo>
                  <a:pt x="9501" y="4035"/>
                </a:lnTo>
                <a:lnTo>
                  <a:pt x="9684" y="3559"/>
                </a:lnTo>
                <a:lnTo>
                  <a:pt x="9794" y="3082"/>
                </a:lnTo>
                <a:lnTo>
                  <a:pt x="9831" y="2825"/>
                </a:lnTo>
                <a:lnTo>
                  <a:pt x="9831" y="2568"/>
                </a:lnTo>
                <a:lnTo>
                  <a:pt x="9794" y="2311"/>
                </a:lnTo>
                <a:lnTo>
                  <a:pt x="9721" y="2055"/>
                </a:lnTo>
                <a:lnTo>
                  <a:pt x="9611" y="1834"/>
                </a:lnTo>
                <a:lnTo>
                  <a:pt x="9501" y="1578"/>
                </a:lnTo>
                <a:lnTo>
                  <a:pt x="9354" y="1358"/>
                </a:lnTo>
                <a:lnTo>
                  <a:pt x="9207" y="1174"/>
                </a:lnTo>
                <a:lnTo>
                  <a:pt x="8841" y="771"/>
                </a:lnTo>
                <a:lnTo>
                  <a:pt x="8400" y="404"/>
                </a:lnTo>
                <a:lnTo>
                  <a:pt x="7960" y="110"/>
                </a:lnTo>
                <a:lnTo>
                  <a:pt x="7850" y="37"/>
                </a:lnTo>
                <a:lnTo>
                  <a:pt x="7703" y="0"/>
                </a:lnTo>
                <a:close/>
                <a:moveTo>
                  <a:pt x="12912" y="10675"/>
                </a:moveTo>
                <a:lnTo>
                  <a:pt x="12839" y="10711"/>
                </a:lnTo>
                <a:lnTo>
                  <a:pt x="12765" y="10785"/>
                </a:lnTo>
                <a:lnTo>
                  <a:pt x="12729" y="10858"/>
                </a:lnTo>
                <a:lnTo>
                  <a:pt x="12729" y="11005"/>
                </a:lnTo>
                <a:lnTo>
                  <a:pt x="12765" y="11115"/>
                </a:lnTo>
                <a:lnTo>
                  <a:pt x="12876" y="11225"/>
                </a:lnTo>
                <a:lnTo>
                  <a:pt x="13022" y="11262"/>
                </a:lnTo>
                <a:lnTo>
                  <a:pt x="13132" y="11225"/>
                </a:lnTo>
                <a:lnTo>
                  <a:pt x="13242" y="11115"/>
                </a:lnTo>
                <a:lnTo>
                  <a:pt x="13279" y="11005"/>
                </a:lnTo>
                <a:lnTo>
                  <a:pt x="13279" y="10858"/>
                </a:lnTo>
                <a:lnTo>
                  <a:pt x="13242" y="10785"/>
                </a:lnTo>
                <a:lnTo>
                  <a:pt x="13169" y="10711"/>
                </a:lnTo>
                <a:lnTo>
                  <a:pt x="13096" y="10675"/>
                </a:lnTo>
                <a:close/>
                <a:moveTo>
                  <a:pt x="13572" y="11262"/>
                </a:moveTo>
                <a:lnTo>
                  <a:pt x="13499" y="11298"/>
                </a:lnTo>
                <a:lnTo>
                  <a:pt x="13462" y="11372"/>
                </a:lnTo>
                <a:lnTo>
                  <a:pt x="13389" y="11408"/>
                </a:lnTo>
                <a:lnTo>
                  <a:pt x="13316" y="11445"/>
                </a:lnTo>
                <a:lnTo>
                  <a:pt x="13242" y="11555"/>
                </a:lnTo>
                <a:lnTo>
                  <a:pt x="13242" y="11702"/>
                </a:lnTo>
                <a:lnTo>
                  <a:pt x="13242" y="11775"/>
                </a:lnTo>
                <a:lnTo>
                  <a:pt x="13279" y="11849"/>
                </a:lnTo>
                <a:lnTo>
                  <a:pt x="13352" y="11959"/>
                </a:lnTo>
                <a:lnTo>
                  <a:pt x="13609" y="11959"/>
                </a:lnTo>
                <a:lnTo>
                  <a:pt x="13719" y="11922"/>
                </a:lnTo>
                <a:lnTo>
                  <a:pt x="13829" y="11849"/>
                </a:lnTo>
                <a:lnTo>
                  <a:pt x="13866" y="11738"/>
                </a:lnTo>
                <a:lnTo>
                  <a:pt x="13939" y="11628"/>
                </a:lnTo>
                <a:lnTo>
                  <a:pt x="13939" y="11555"/>
                </a:lnTo>
                <a:lnTo>
                  <a:pt x="13939" y="11518"/>
                </a:lnTo>
                <a:lnTo>
                  <a:pt x="13903" y="11445"/>
                </a:lnTo>
                <a:lnTo>
                  <a:pt x="13866" y="11372"/>
                </a:lnTo>
                <a:lnTo>
                  <a:pt x="13829" y="11298"/>
                </a:lnTo>
                <a:lnTo>
                  <a:pt x="13719" y="11262"/>
                </a:lnTo>
                <a:close/>
                <a:moveTo>
                  <a:pt x="12215" y="11555"/>
                </a:moveTo>
                <a:lnTo>
                  <a:pt x="12142" y="11592"/>
                </a:lnTo>
                <a:lnTo>
                  <a:pt x="12069" y="11702"/>
                </a:lnTo>
                <a:lnTo>
                  <a:pt x="12032" y="11812"/>
                </a:lnTo>
                <a:lnTo>
                  <a:pt x="12032" y="11959"/>
                </a:lnTo>
                <a:lnTo>
                  <a:pt x="12032" y="12069"/>
                </a:lnTo>
                <a:lnTo>
                  <a:pt x="12105" y="12362"/>
                </a:lnTo>
                <a:lnTo>
                  <a:pt x="12252" y="12582"/>
                </a:lnTo>
                <a:lnTo>
                  <a:pt x="12325" y="12619"/>
                </a:lnTo>
                <a:lnTo>
                  <a:pt x="12399" y="12656"/>
                </a:lnTo>
                <a:lnTo>
                  <a:pt x="12509" y="12656"/>
                </a:lnTo>
                <a:lnTo>
                  <a:pt x="12582" y="12582"/>
                </a:lnTo>
                <a:lnTo>
                  <a:pt x="12619" y="12545"/>
                </a:lnTo>
                <a:lnTo>
                  <a:pt x="12692" y="12545"/>
                </a:lnTo>
                <a:lnTo>
                  <a:pt x="12802" y="12619"/>
                </a:lnTo>
                <a:lnTo>
                  <a:pt x="12876" y="12619"/>
                </a:lnTo>
                <a:lnTo>
                  <a:pt x="12949" y="12582"/>
                </a:lnTo>
                <a:lnTo>
                  <a:pt x="12986" y="12545"/>
                </a:lnTo>
                <a:lnTo>
                  <a:pt x="13022" y="12435"/>
                </a:lnTo>
                <a:lnTo>
                  <a:pt x="12986" y="12325"/>
                </a:lnTo>
                <a:lnTo>
                  <a:pt x="12912" y="12215"/>
                </a:lnTo>
                <a:lnTo>
                  <a:pt x="12802" y="12179"/>
                </a:lnTo>
                <a:lnTo>
                  <a:pt x="12655" y="12142"/>
                </a:lnTo>
                <a:lnTo>
                  <a:pt x="12545" y="12142"/>
                </a:lnTo>
                <a:lnTo>
                  <a:pt x="12472" y="12179"/>
                </a:lnTo>
                <a:lnTo>
                  <a:pt x="12399" y="12032"/>
                </a:lnTo>
                <a:lnTo>
                  <a:pt x="12399" y="11849"/>
                </a:lnTo>
                <a:lnTo>
                  <a:pt x="12399" y="11665"/>
                </a:lnTo>
                <a:lnTo>
                  <a:pt x="12362" y="11592"/>
                </a:lnTo>
                <a:lnTo>
                  <a:pt x="12289" y="11555"/>
                </a:lnTo>
                <a:close/>
                <a:moveTo>
                  <a:pt x="14049" y="5466"/>
                </a:moveTo>
                <a:lnTo>
                  <a:pt x="14196" y="5503"/>
                </a:lnTo>
                <a:lnTo>
                  <a:pt x="14490" y="5649"/>
                </a:lnTo>
                <a:lnTo>
                  <a:pt x="14673" y="5723"/>
                </a:lnTo>
                <a:lnTo>
                  <a:pt x="14930" y="5906"/>
                </a:lnTo>
                <a:lnTo>
                  <a:pt x="15150" y="6090"/>
                </a:lnTo>
                <a:lnTo>
                  <a:pt x="15370" y="6310"/>
                </a:lnTo>
                <a:lnTo>
                  <a:pt x="15590" y="6566"/>
                </a:lnTo>
                <a:lnTo>
                  <a:pt x="15773" y="6860"/>
                </a:lnTo>
                <a:lnTo>
                  <a:pt x="15883" y="7190"/>
                </a:lnTo>
                <a:lnTo>
                  <a:pt x="15993" y="7520"/>
                </a:lnTo>
                <a:lnTo>
                  <a:pt x="16067" y="7850"/>
                </a:lnTo>
                <a:lnTo>
                  <a:pt x="16104" y="8217"/>
                </a:lnTo>
                <a:lnTo>
                  <a:pt x="16104" y="8547"/>
                </a:lnTo>
                <a:lnTo>
                  <a:pt x="16067" y="9244"/>
                </a:lnTo>
                <a:lnTo>
                  <a:pt x="15957" y="9941"/>
                </a:lnTo>
                <a:lnTo>
                  <a:pt x="15773" y="10601"/>
                </a:lnTo>
                <a:lnTo>
                  <a:pt x="15517" y="11225"/>
                </a:lnTo>
                <a:lnTo>
                  <a:pt x="15370" y="11555"/>
                </a:lnTo>
                <a:lnTo>
                  <a:pt x="15186" y="11849"/>
                </a:lnTo>
                <a:lnTo>
                  <a:pt x="15003" y="12105"/>
                </a:lnTo>
                <a:lnTo>
                  <a:pt x="14783" y="12362"/>
                </a:lnTo>
                <a:lnTo>
                  <a:pt x="14526" y="12619"/>
                </a:lnTo>
                <a:lnTo>
                  <a:pt x="14269" y="12839"/>
                </a:lnTo>
                <a:lnTo>
                  <a:pt x="14013" y="13022"/>
                </a:lnTo>
                <a:lnTo>
                  <a:pt x="13719" y="13169"/>
                </a:lnTo>
                <a:lnTo>
                  <a:pt x="13389" y="13316"/>
                </a:lnTo>
                <a:lnTo>
                  <a:pt x="13059" y="13463"/>
                </a:lnTo>
                <a:lnTo>
                  <a:pt x="12802" y="13499"/>
                </a:lnTo>
                <a:lnTo>
                  <a:pt x="12509" y="13536"/>
                </a:lnTo>
                <a:lnTo>
                  <a:pt x="12325" y="13499"/>
                </a:lnTo>
                <a:lnTo>
                  <a:pt x="12179" y="13426"/>
                </a:lnTo>
                <a:lnTo>
                  <a:pt x="12032" y="13279"/>
                </a:lnTo>
                <a:lnTo>
                  <a:pt x="11922" y="13169"/>
                </a:lnTo>
                <a:lnTo>
                  <a:pt x="11482" y="12692"/>
                </a:lnTo>
                <a:lnTo>
                  <a:pt x="11298" y="12435"/>
                </a:lnTo>
                <a:lnTo>
                  <a:pt x="11225" y="12289"/>
                </a:lnTo>
                <a:lnTo>
                  <a:pt x="11188" y="12105"/>
                </a:lnTo>
                <a:lnTo>
                  <a:pt x="11188" y="11922"/>
                </a:lnTo>
                <a:lnTo>
                  <a:pt x="11262" y="11738"/>
                </a:lnTo>
                <a:lnTo>
                  <a:pt x="11445" y="11408"/>
                </a:lnTo>
                <a:lnTo>
                  <a:pt x="11812" y="10785"/>
                </a:lnTo>
                <a:lnTo>
                  <a:pt x="12142" y="10161"/>
                </a:lnTo>
                <a:lnTo>
                  <a:pt x="12472" y="9501"/>
                </a:lnTo>
                <a:lnTo>
                  <a:pt x="12765" y="8877"/>
                </a:lnTo>
                <a:lnTo>
                  <a:pt x="12876" y="8547"/>
                </a:lnTo>
                <a:lnTo>
                  <a:pt x="12949" y="8217"/>
                </a:lnTo>
                <a:lnTo>
                  <a:pt x="12986" y="7887"/>
                </a:lnTo>
                <a:lnTo>
                  <a:pt x="12949" y="7593"/>
                </a:lnTo>
                <a:lnTo>
                  <a:pt x="12876" y="7263"/>
                </a:lnTo>
                <a:lnTo>
                  <a:pt x="12765" y="6970"/>
                </a:lnTo>
                <a:lnTo>
                  <a:pt x="12729" y="6750"/>
                </a:lnTo>
                <a:lnTo>
                  <a:pt x="12692" y="6566"/>
                </a:lnTo>
                <a:lnTo>
                  <a:pt x="12729" y="6346"/>
                </a:lnTo>
                <a:lnTo>
                  <a:pt x="12802" y="6200"/>
                </a:lnTo>
                <a:lnTo>
                  <a:pt x="12876" y="6016"/>
                </a:lnTo>
                <a:lnTo>
                  <a:pt x="12986" y="5869"/>
                </a:lnTo>
                <a:lnTo>
                  <a:pt x="13132" y="5723"/>
                </a:lnTo>
                <a:lnTo>
                  <a:pt x="13279" y="5613"/>
                </a:lnTo>
                <a:lnTo>
                  <a:pt x="13316" y="5686"/>
                </a:lnTo>
                <a:lnTo>
                  <a:pt x="13389" y="5723"/>
                </a:lnTo>
                <a:lnTo>
                  <a:pt x="13536" y="5759"/>
                </a:lnTo>
                <a:lnTo>
                  <a:pt x="13646" y="5686"/>
                </a:lnTo>
                <a:lnTo>
                  <a:pt x="13719" y="5649"/>
                </a:lnTo>
                <a:lnTo>
                  <a:pt x="13756" y="5576"/>
                </a:lnTo>
                <a:lnTo>
                  <a:pt x="13829" y="5503"/>
                </a:lnTo>
                <a:lnTo>
                  <a:pt x="13939" y="5466"/>
                </a:lnTo>
                <a:close/>
                <a:moveTo>
                  <a:pt x="13646" y="3852"/>
                </a:moveTo>
                <a:lnTo>
                  <a:pt x="13609" y="3925"/>
                </a:lnTo>
                <a:lnTo>
                  <a:pt x="13499" y="4182"/>
                </a:lnTo>
                <a:lnTo>
                  <a:pt x="13462" y="4476"/>
                </a:lnTo>
                <a:lnTo>
                  <a:pt x="13462" y="4732"/>
                </a:lnTo>
                <a:lnTo>
                  <a:pt x="13499" y="5026"/>
                </a:lnTo>
                <a:lnTo>
                  <a:pt x="13316" y="5099"/>
                </a:lnTo>
                <a:lnTo>
                  <a:pt x="13132" y="5173"/>
                </a:lnTo>
                <a:lnTo>
                  <a:pt x="13022" y="4769"/>
                </a:lnTo>
                <a:lnTo>
                  <a:pt x="12839" y="4439"/>
                </a:lnTo>
                <a:lnTo>
                  <a:pt x="12802" y="4402"/>
                </a:lnTo>
                <a:lnTo>
                  <a:pt x="12729" y="4402"/>
                </a:lnTo>
                <a:lnTo>
                  <a:pt x="12692" y="4439"/>
                </a:lnTo>
                <a:lnTo>
                  <a:pt x="12692" y="4476"/>
                </a:lnTo>
                <a:lnTo>
                  <a:pt x="12655" y="4732"/>
                </a:lnTo>
                <a:lnTo>
                  <a:pt x="12692" y="4952"/>
                </a:lnTo>
                <a:lnTo>
                  <a:pt x="12802" y="5429"/>
                </a:lnTo>
                <a:lnTo>
                  <a:pt x="12582" y="5649"/>
                </a:lnTo>
                <a:lnTo>
                  <a:pt x="12399" y="5466"/>
                </a:lnTo>
                <a:lnTo>
                  <a:pt x="12142" y="5173"/>
                </a:lnTo>
                <a:lnTo>
                  <a:pt x="12105" y="5136"/>
                </a:lnTo>
                <a:lnTo>
                  <a:pt x="12032" y="5173"/>
                </a:lnTo>
                <a:lnTo>
                  <a:pt x="11995" y="5209"/>
                </a:lnTo>
                <a:lnTo>
                  <a:pt x="11995" y="5283"/>
                </a:lnTo>
                <a:lnTo>
                  <a:pt x="12032" y="5466"/>
                </a:lnTo>
                <a:lnTo>
                  <a:pt x="12142" y="5649"/>
                </a:lnTo>
                <a:lnTo>
                  <a:pt x="12252" y="5796"/>
                </a:lnTo>
                <a:lnTo>
                  <a:pt x="12435" y="5906"/>
                </a:lnTo>
                <a:lnTo>
                  <a:pt x="12399" y="6016"/>
                </a:lnTo>
                <a:lnTo>
                  <a:pt x="12362" y="6053"/>
                </a:lnTo>
                <a:lnTo>
                  <a:pt x="12142" y="6016"/>
                </a:lnTo>
                <a:lnTo>
                  <a:pt x="11738" y="5833"/>
                </a:lnTo>
                <a:lnTo>
                  <a:pt x="11665" y="5686"/>
                </a:lnTo>
                <a:lnTo>
                  <a:pt x="11628" y="5649"/>
                </a:lnTo>
                <a:lnTo>
                  <a:pt x="11592" y="5686"/>
                </a:lnTo>
                <a:lnTo>
                  <a:pt x="11555" y="5833"/>
                </a:lnTo>
                <a:lnTo>
                  <a:pt x="11518" y="5906"/>
                </a:lnTo>
                <a:lnTo>
                  <a:pt x="11518" y="5979"/>
                </a:lnTo>
                <a:lnTo>
                  <a:pt x="11555" y="6053"/>
                </a:lnTo>
                <a:lnTo>
                  <a:pt x="11628" y="6126"/>
                </a:lnTo>
                <a:lnTo>
                  <a:pt x="11775" y="6236"/>
                </a:lnTo>
                <a:lnTo>
                  <a:pt x="11995" y="6346"/>
                </a:lnTo>
                <a:lnTo>
                  <a:pt x="12289" y="6456"/>
                </a:lnTo>
                <a:lnTo>
                  <a:pt x="12252" y="6676"/>
                </a:lnTo>
                <a:lnTo>
                  <a:pt x="12289" y="6897"/>
                </a:lnTo>
                <a:lnTo>
                  <a:pt x="11555" y="6897"/>
                </a:lnTo>
                <a:lnTo>
                  <a:pt x="11445" y="6933"/>
                </a:lnTo>
                <a:lnTo>
                  <a:pt x="11408" y="7007"/>
                </a:lnTo>
                <a:lnTo>
                  <a:pt x="11408" y="7153"/>
                </a:lnTo>
                <a:lnTo>
                  <a:pt x="11408" y="7337"/>
                </a:lnTo>
                <a:lnTo>
                  <a:pt x="11482" y="7483"/>
                </a:lnTo>
                <a:lnTo>
                  <a:pt x="11555" y="7593"/>
                </a:lnTo>
                <a:lnTo>
                  <a:pt x="11592" y="7630"/>
                </a:lnTo>
                <a:lnTo>
                  <a:pt x="11922" y="7960"/>
                </a:lnTo>
                <a:lnTo>
                  <a:pt x="12142" y="8107"/>
                </a:lnTo>
                <a:lnTo>
                  <a:pt x="12252" y="8180"/>
                </a:lnTo>
                <a:lnTo>
                  <a:pt x="12362" y="8217"/>
                </a:lnTo>
                <a:lnTo>
                  <a:pt x="12472" y="8217"/>
                </a:lnTo>
                <a:lnTo>
                  <a:pt x="12362" y="8547"/>
                </a:lnTo>
                <a:lnTo>
                  <a:pt x="12252" y="8804"/>
                </a:lnTo>
                <a:lnTo>
                  <a:pt x="12215" y="8841"/>
                </a:lnTo>
                <a:lnTo>
                  <a:pt x="12179" y="8877"/>
                </a:lnTo>
                <a:lnTo>
                  <a:pt x="11812" y="8731"/>
                </a:lnTo>
                <a:lnTo>
                  <a:pt x="11555" y="8584"/>
                </a:lnTo>
                <a:lnTo>
                  <a:pt x="11335" y="8364"/>
                </a:lnTo>
                <a:lnTo>
                  <a:pt x="11225" y="8364"/>
                </a:lnTo>
                <a:lnTo>
                  <a:pt x="11188" y="8437"/>
                </a:lnTo>
                <a:lnTo>
                  <a:pt x="11188" y="8511"/>
                </a:lnTo>
                <a:lnTo>
                  <a:pt x="11335" y="8731"/>
                </a:lnTo>
                <a:lnTo>
                  <a:pt x="11555" y="8951"/>
                </a:lnTo>
                <a:lnTo>
                  <a:pt x="11812" y="9134"/>
                </a:lnTo>
                <a:lnTo>
                  <a:pt x="12069" y="9244"/>
                </a:lnTo>
                <a:lnTo>
                  <a:pt x="11848" y="9648"/>
                </a:lnTo>
                <a:lnTo>
                  <a:pt x="11738" y="9648"/>
                </a:lnTo>
                <a:lnTo>
                  <a:pt x="11665" y="9721"/>
                </a:lnTo>
                <a:lnTo>
                  <a:pt x="11262" y="9428"/>
                </a:lnTo>
                <a:lnTo>
                  <a:pt x="10895" y="9134"/>
                </a:lnTo>
                <a:lnTo>
                  <a:pt x="10858" y="9097"/>
                </a:lnTo>
                <a:lnTo>
                  <a:pt x="10821" y="9134"/>
                </a:lnTo>
                <a:lnTo>
                  <a:pt x="10601" y="9391"/>
                </a:lnTo>
                <a:lnTo>
                  <a:pt x="10381" y="9648"/>
                </a:lnTo>
                <a:lnTo>
                  <a:pt x="10308" y="9648"/>
                </a:lnTo>
                <a:lnTo>
                  <a:pt x="10234" y="9684"/>
                </a:lnTo>
                <a:lnTo>
                  <a:pt x="10198" y="9758"/>
                </a:lnTo>
                <a:lnTo>
                  <a:pt x="10234" y="9831"/>
                </a:lnTo>
                <a:lnTo>
                  <a:pt x="10748" y="10308"/>
                </a:lnTo>
                <a:lnTo>
                  <a:pt x="11188" y="10821"/>
                </a:lnTo>
                <a:lnTo>
                  <a:pt x="10968" y="11262"/>
                </a:lnTo>
                <a:lnTo>
                  <a:pt x="10785" y="11152"/>
                </a:lnTo>
                <a:lnTo>
                  <a:pt x="10601" y="11078"/>
                </a:lnTo>
                <a:lnTo>
                  <a:pt x="10381" y="11042"/>
                </a:lnTo>
                <a:lnTo>
                  <a:pt x="10308" y="11005"/>
                </a:lnTo>
                <a:lnTo>
                  <a:pt x="10198" y="10968"/>
                </a:lnTo>
                <a:lnTo>
                  <a:pt x="10161" y="10931"/>
                </a:lnTo>
                <a:lnTo>
                  <a:pt x="10088" y="10931"/>
                </a:lnTo>
                <a:lnTo>
                  <a:pt x="9978" y="10968"/>
                </a:lnTo>
                <a:lnTo>
                  <a:pt x="9941" y="11078"/>
                </a:lnTo>
                <a:lnTo>
                  <a:pt x="9941" y="11152"/>
                </a:lnTo>
                <a:lnTo>
                  <a:pt x="9978" y="11188"/>
                </a:lnTo>
                <a:lnTo>
                  <a:pt x="10124" y="11335"/>
                </a:lnTo>
                <a:lnTo>
                  <a:pt x="10308" y="11445"/>
                </a:lnTo>
                <a:lnTo>
                  <a:pt x="10565" y="11555"/>
                </a:lnTo>
                <a:lnTo>
                  <a:pt x="10675" y="11592"/>
                </a:lnTo>
                <a:lnTo>
                  <a:pt x="10785" y="11592"/>
                </a:lnTo>
                <a:lnTo>
                  <a:pt x="10748" y="11775"/>
                </a:lnTo>
                <a:lnTo>
                  <a:pt x="10711" y="11959"/>
                </a:lnTo>
                <a:lnTo>
                  <a:pt x="10675" y="12179"/>
                </a:lnTo>
                <a:lnTo>
                  <a:pt x="10711" y="12362"/>
                </a:lnTo>
                <a:lnTo>
                  <a:pt x="10785" y="12582"/>
                </a:lnTo>
                <a:lnTo>
                  <a:pt x="10638" y="12692"/>
                </a:lnTo>
                <a:lnTo>
                  <a:pt x="10455" y="12876"/>
                </a:lnTo>
                <a:lnTo>
                  <a:pt x="10381" y="12949"/>
                </a:lnTo>
                <a:lnTo>
                  <a:pt x="10308" y="12949"/>
                </a:lnTo>
                <a:lnTo>
                  <a:pt x="10271" y="12986"/>
                </a:lnTo>
                <a:lnTo>
                  <a:pt x="10234" y="13059"/>
                </a:lnTo>
                <a:lnTo>
                  <a:pt x="10234" y="13169"/>
                </a:lnTo>
                <a:lnTo>
                  <a:pt x="10271" y="13206"/>
                </a:lnTo>
                <a:lnTo>
                  <a:pt x="10308" y="13242"/>
                </a:lnTo>
                <a:lnTo>
                  <a:pt x="10455" y="13242"/>
                </a:lnTo>
                <a:lnTo>
                  <a:pt x="10565" y="13206"/>
                </a:lnTo>
                <a:lnTo>
                  <a:pt x="10748" y="13059"/>
                </a:lnTo>
                <a:lnTo>
                  <a:pt x="11005" y="12912"/>
                </a:lnTo>
                <a:lnTo>
                  <a:pt x="11408" y="13352"/>
                </a:lnTo>
                <a:lnTo>
                  <a:pt x="11482" y="13426"/>
                </a:lnTo>
                <a:lnTo>
                  <a:pt x="11335" y="13609"/>
                </a:lnTo>
                <a:lnTo>
                  <a:pt x="11262" y="13829"/>
                </a:lnTo>
                <a:lnTo>
                  <a:pt x="11188" y="13829"/>
                </a:lnTo>
                <a:lnTo>
                  <a:pt x="11115" y="13866"/>
                </a:lnTo>
                <a:lnTo>
                  <a:pt x="11005" y="13939"/>
                </a:lnTo>
                <a:lnTo>
                  <a:pt x="10968" y="14013"/>
                </a:lnTo>
                <a:lnTo>
                  <a:pt x="11005" y="14123"/>
                </a:lnTo>
                <a:lnTo>
                  <a:pt x="11041" y="14233"/>
                </a:lnTo>
                <a:lnTo>
                  <a:pt x="11151" y="14306"/>
                </a:lnTo>
                <a:lnTo>
                  <a:pt x="11262" y="14343"/>
                </a:lnTo>
                <a:lnTo>
                  <a:pt x="11372" y="14343"/>
                </a:lnTo>
                <a:lnTo>
                  <a:pt x="11482" y="14270"/>
                </a:lnTo>
                <a:lnTo>
                  <a:pt x="11555" y="14196"/>
                </a:lnTo>
                <a:lnTo>
                  <a:pt x="11628" y="14086"/>
                </a:lnTo>
                <a:lnTo>
                  <a:pt x="11665" y="13976"/>
                </a:lnTo>
                <a:lnTo>
                  <a:pt x="11665" y="13866"/>
                </a:lnTo>
                <a:lnTo>
                  <a:pt x="11738" y="13719"/>
                </a:lnTo>
                <a:lnTo>
                  <a:pt x="11848" y="13829"/>
                </a:lnTo>
                <a:lnTo>
                  <a:pt x="11995" y="13903"/>
                </a:lnTo>
                <a:lnTo>
                  <a:pt x="12142" y="13976"/>
                </a:lnTo>
                <a:lnTo>
                  <a:pt x="12325" y="14013"/>
                </a:lnTo>
                <a:lnTo>
                  <a:pt x="12362" y="14049"/>
                </a:lnTo>
                <a:lnTo>
                  <a:pt x="12252" y="14270"/>
                </a:lnTo>
                <a:lnTo>
                  <a:pt x="12179" y="14453"/>
                </a:lnTo>
                <a:lnTo>
                  <a:pt x="12105" y="14563"/>
                </a:lnTo>
                <a:lnTo>
                  <a:pt x="11995" y="14600"/>
                </a:lnTo>
                <a:lnTo>
                  <a:pt x="11958" y="14600"/>
                </a:lnTo>
                <a:lnTo>
                  <a:pt x="11885" y="14636"/>
                </a:lnTo>
                <a:lnTo>
                  <a:pt x="11848" y="14746"/>
                </a:lnTo>
                <a:lnTo>
                  <a:pt x="11848" y="14856"/>
                </a:lnTo>
                <a:lnTo>
                  <a:pt x="11922" y="14930"/>
                </a:lnTo>
                <a:lnTo>
                  <a:pt x="11995" y="15003"/>
                </a:lnTo>
                <a:lnTo>
                  <a:pt x="12069" y="15003"/>
                </a:lnTo>
                <a:lnTo>
                  <a:pt x="12215" y="14966"/>
                </a:lnTo>
                <a:lnTo>
                  <a:pt x="12362" y="14856"/>
                </a:lnTo>
                <a:lnTo>
                  <a:pt x="12472" y="14746"/>
                </a:lnTo>
                <a:lnTo>
                  <a:pt x="12545" y="14563"/>
                </a:lnTo>
                <a:lnTo>
                  <a:pt x="12619" y="14416"/>
                </a:lnTo>
                <a:lnTo>
                  <a:pt x="12692" y="14049"/>
                </a:lnTo>
                <a:lnTo>
                  <a:pt x="13132" y="13976"/>
                </a:lnTo>
                <a:lnTo>
                  <a:pt x="13536" y="13829"/>
                </a:lnTo>
                <a:lnTo>
                  <a:pt x="13279" y="14526"/>
                </a:lnTo>
                <a:lnTo>
                  <a:pt x="13206" y="14710"/>
                </a:lnTo>
                <a:lnTo>
                  <a:pt x="13206" y="14820"/>
                </a:lnTo>
                <a:lnTo>
                  <a:pt x="13242" y="14856"/>
                </a:lnTo>
                <a:lnTo>
                  <a:pt x="13279" y="14930"/>
                </a:lnTo>
                <a:lnTo>
                  <a:pt x="13352" y="14966"/>
                </a:lnTo>
                <a:lnTo>
                  <a:pt x="13426" y="14966"/>
                </a:lnTo>
                <a:lnTo>
                  <a:pt x="13499" y="14930"/>
                </a:lnTo>
                <a:lnTo>
                  <a:pt x="13572" y="14893"/>
                </a:lnTo>
                <a:lnTo>
                  <a:pt x="13609" y="14820"/>
                </a:lnTo>
                <a:lnTo>
                  <a:pt x="13719" y="14563"/>
                </a:lnTo>
                <a:lnTo>
                  <a:pt x="13793" y="14270"/>
                </a:lnTo>
                <a:lnTo>
                  <a:pt x="13829" y="13976"/>
                </a:lnTo>
                <a:lnTo>
                  <a:pt x="13829" y="13719"/>
                </a:lnTo>
                <a:lnTo>
                  <a:pt x="14269" y="13463"/>
                </a:lnTo>
                <a:lnTo>
                  <a:pt x="14306" y="13939"/>
                </a:lnTo>
                <a:lnTo>
                  <a:pt x="14343" y="14049"/>
                </a:lnTo>
                <a:lnTo>
                  <a:pt x="14379" y="14123"/>
                </a:lnTo>
                <a:lnTo>
                  <a:pt x="14379" y="14159"/>
                </a:lnTo>
                <a:lnTo>
                  <a:pt x="14416" y="14270"/>
                </a:lnTo>
                <a:lnTo>
                  <a:pt x="14490" y="14343"/>
                </a:lnTo>
                <a:lnTo>
                  <a:pt x="14673" y="14343"/>
                </a:lnTo>
                <a:lnTo>
                  <a:pt x="14673" y="14306"/>
                </a:lnTo>
                <a:lnTo>
                  <a:pt x="14746" y="14233"/>
                </a:lnTo>
                <a:lnTo>
                  <a:pt x="14783" y="14159"/>
                </a:lnTo>
                <a:lnTo>
                  <a:pt x="14710" y="13903"/>
                </a:lnTo>
                <a:lnTo>
                  <a:pt x="14673" y="13646"/>
                </a:lnTo>
                <a:lnTo>
                  <a:pt x="14563" y="13279"/>
                </a:lnTo>
                <a:lnTo>
                  <a:pt x="15003" y="12876"/>
                </a:lnTo>
                <a:lnTo>
                  <a:pt x="15113" y="13022"/>
                </a:lnTo>
                <a:lnTo>
                  <a:pt x="15223" y="13132"/>
                </a:lnTo>
                <a:lnTo>
                  <a:pt x="15370" y="13352"/>
                </a:lnTo>
                <a:lnTo>
                  <a:pt x="15480" y="13463"/>
                </a:lnTo>
                <a:lnTo>
                  <a:pt x="15590" y="13536"/>
                </a:lnTo>
                <a:lnTo>
                  <a:pt x="15663" y="13536"/>
                </a:lnTo>
                <a:lnTo>
                  <a:pt x="15737" y="13463"/>
                </a:lnTo>
                <a:lnTo>
                  <a:pt x="15773" y="13389"/>
                </a:lnTo>
                <a:lnTo>
                  <a:pt x="15773" y="13316"/>
                </a:lnTo>
                <a:lnTo>
                  <a:pt x="15737" y="13132"/>
                </a:lnTo>
                <a:lnTo>
                  <a:pt x="15627" y="12986"/>
                </a:lnTo>
                <a:lnTo>
                  <a:pt x="15480" y="12876"/>
                </a:lnTo>
                <a:lnTo>
                  <a:pt x="15370" y="12729"/>
                </a:lnTo>
                <a:lnTo>
                  <a:pt x="15260" y="12582"/>
                </a:lnTo>
                <a:lnTo>
                  <a:pt x="15480" y="12289"/>
                </a:lnTo>
                <a:lnTo>
                  <a:pt x="15700" y="11995"/>
                </a:lnTo>
                <a:lnTo>
                  <a:pt x="15773" y="12069"/>
                </a:lnTo>
                <a:lnTo>
                  <a:pt x="15993" y="12215"/>
                </a:lnTo>
                <a:lnTo>
                  <a:pt x="16177" y="12399"/>
                </a:lnTo>
                <a:lnTo>
                  <a:pt x="16250" y="12435"/>
                </a:lnTo>
                <a:lnTo>
                  <a:pt x="16397" y="12435"/>
                </a:lnTo>
                <a:lnTo>
                  <a:pt x="16434" y="12399"/>
                </a:lnTo>
                <a:lnTo>
                  <a:pt x="16470" y="12325"/>
                </a:lnTo>
                <a:lnTo>
                  <a:pt x="16507" y="12252"/>
                </a:lnTo>
                <a:lnTo>
                  <a:pt x="16507" y="12179"/>
                </a:lnTo>
                <a:lnTo>
                  <a:pt x="16434" y="12105"/>
                </a:lnTo>
                <a:lnTo>
                  <a:pt x="16250" y="11922"/>
                </a:lnTo>
                <a:lnTo>
                  <a:pt x="16030" y="11775"/>
                </a:lnTo>
                <a:lnTo>
                  <a:pt x="15883" y="11702"/>
                </a:lnTo>
                <a:lnTo>
                  <a:pt x="16140" y="11115"/>
                </a:lnTo>
                <a:lnTo>
                  <a:pt x="16324" y="11225"/>
                </a:lnTo>
                <a:lnTo>
                  <a:pt x="16617" y="11335"/>
                </a:lnTo>
                <a:lnTo>
                  <a:pt x="16984" y="11408"/>
                </a:lnTo>
                <a:lnTo>
                  <a:pt x="17057" y="11408"/>
                </a:lnTo>
                <a:lnTo>
                  <a:pt x="17094" y="11372"/>
                </a:lnTo>
                <a:lnTo>
                  <a:pt x="17131" y="11298"/>
                </a:lnTo>
                <a:lnTo>
                  <a:pt x="17167" y="11225"/>
                </a:lnTo>
                <a:lnTo>
                  <a:pt x="17167" y="11152"/>
                </a:lnTo>
                <a:lnTo>
                  <a:pt x="17131" y="11078"/>
                </a:lnTo>
                <a:lnTo>
                  <a:pt x="17094" y="11042"/>
                </a:lnTo>
                <a:lnTo>
                  <a:pt x="17021" y="11005"/>
                </a:lnTo>
                <a:lnTo>
                  <a:pt x="16764" y="10968"/>
                </a:lnTo>
                <a:lnTo>
                  <a:pt x="16544" y="10895"/>
                </a:lnTo>
                <a:lnTo>
                  <a:pt x="16250" y="10821"/>
                </a:lnTo>
                <a:lnTo>
                  <a:pt x="16397" y="10345"/>
                </a:lnTo>
                <a:lnTo>
                  <a:pt x="16507" y="9831"/>
                </a:lnTo>
                <a:lnTo>
                  <a:pt x="16727" y="9941"/>
                </a:lnTo>
                <a:lnTo>
                  <a:pt x="16984" y="9978"/>
                </a:lnTo>
                <a:lnTo>
                  <a:pt x="17131" y="10014"/>
                </a:lnTo>
                <a:lnTo>
                  <a:pt x="17277" y="10014"/>
                </a:lnTo>
                <a:lnTo>
                  <a:pt x="17424" y="9978"/>
                </a:lnTo>
                <a:lnTo>
                  <a:pt x="17461" y="9904"/>
                </a:lnTo>
                <a:lnTo>
                  <a:pt x="17497" y="9831"/>
                </a:lnTo>
                <a:lnTo>
                  <a:pt x="17497" y="9794"/>
                </a:lnTo>
                <a:lnTo>
                  <a:pt x="17497" y="9721"/>
                </a:lnTo>
                <a:lnTo>
                  <a:pt x="17387" y="9648"/>
                </a:lnTo>
                <a:lnTo>
                  <a:pt x="17277" y="9611"/>
                </a:lnTo>
                <a:lnTo>
                  <a:pt x="17167" y="9574"/>
                </a:lnTo>
                <a:lnTo>
                  <a:pt x="16544" y="9501"/>
                </a:lnTo>
                <a:lnTo>
                  <a:pt x="16544" y="9464"/>
                </a:lnTo>
                <a:lnTo>
                  <a:pt x="16580" y="8987"/>
                </a:lnTo>
                <a:lnTo>
                  <a:pt x="16617" y="8511"/>
                </a:lnTo>
                <a:lnTo>
                  <a:pt x="16800" y="8584"/>
                </a:lnTo>
                <a:lnTo>
                  <a:pt x="17021" y="8621"/>
                </a:lnTo>
                <a:lnTo>
                  <a:pt x="17204" y="8657"/>
                </a:lnTo>
                <a:lnTo>
                  <a:pt x="17424" y="8621"/>
                </a:lnTo>
                <a:lnTo>
                  <a:pt x="17571" y="8584"/>
                </a:lnTo>
                <a:lnTo>
                  <a:pt x="17644" y="8511"/>
                </a:lnTo>
                <a:lnTo>
                  <a:pt x="17681" y="8437"/>
                </a:lnTo>
                <a:lnTo>
                  <a:pt x="17681" y="8364"/>
                </a:lnTo>
                <a:lnTo>
                  <a:pt x="17644" y="8290"/>
                </a:lnTo>
                <a:lnTo>
                  <a:pt x="17534" y="8217"/>
                </a:lnTo>
                <a:lnTo>
                  <a:pt x="17387" y="8217"/>
                </a:lnTo>
                <a:lnTo>
                  <a:pt x="17094" y="8254"/>
                </a:lnTo>
                <a:lnTo>
                  <a:pt x="16617" y="8217"/>
                </a:lnTo>
                <a:lnTo>
                  <a:pt x="16580" y="7814"/>
                </a:lnTo>
                <a:lnTo>
                  <a:pt x="16507" y="7410"/>
                </a:lnTo>
                <a:lnTo>
                  <a:pt x="16507" y="7410"/>
                </a:lnTo>
                <a:lnTo>
                  <a:pt x="16690" y="7447"/>
                </a:lnTo>
                <a:lnTo>
                  <a:pt x="16874" y="7447"/>
                </a:lnTo>
                <a:lnTo>
                  <a:pt x="17021" y="7410"/>
                </a:lnTo>
                <a:lnTo>
                  <a:pt x="17204" y="7337"/>
                </a:lnTo>
                <a:lnTo>
                  <a:pt x="17351" y="7263"/>
                </a:lnTo>
                <a:lnTo>
                  <a:pt x="17387" y="7190"/>
                </a:lnTo>
                <a:lnTo>
                  <a:pt x="17424" y="7117"/>
                </a:lnTo>
                <a:lnTo>
                  <a:pt x="17424" y="7043"/>
                </a:lnTo>
                <a:lnTo>
                  <a:pt x="17424" y="7007"/>
                </a:lnTo>
                <a:lnTo>
                  <a:pt x="17351" y="6933"/>
                </a:lnTo>
                <a:lnTo>
                  <a:pt x="17314" y="6897"/>
                </a:lnTo>
                <a:lnTo>
                  <a:pt x="17131" y="6897"/>
                </a:lnTo>
                <a:lnTo>
                  <a:pt x="16947" y="6970"/>
                </a:lnTo>
                <a:lnTo>
                  <a:pt x="16764" y="7007"/>
                </a:lnTo>
                <a:lnTo>
                  <a:pt x="16397" y="7080"/>
                </a:lnTo>
                <a:lnTo>
                  <a:pt x="16324" y="6897"/>
                </a:lnTo>
                <a:lnTo>
                  <a:pt x="16140" y="6493"/>
                </a:lnTo>
                <a:lnTo>
                  <a:pt x="16397" y="6420"/>
                </a:lnTo>
                <a:lnTo>
                  <a:pt x="16764" y="6273"/>
                </a:lnTo>
                <a:lnTo>
                  <a:pt x="16947" y="6200"/>
                </a:lnTo>
                <a:lnTo>
                  <a:pt x="17094" y="6090"/>
                </a:lnTo>
                <a:lnTo>
                  <a:pt x="17131" y="6053"/>
                </a:lnTo>
                <a:lnTo>
                  <a:pt x="17131" y="5979"/>
                </a:lnTo>
                <a:lnTo>
                  <a:pt x="17131" y="5906"/>
                </a:lnTo>
                <a:lnTo>
                  <a:pt x="17021" y="5833"/>
                </a:lnTo>
                <a:lnTo>
                  <a:pt x="16910" y="5796"/>
                </a:lnTo>
                <a:lnTo>
                  <a:pt x="16764" y="5833"/>
                </a:lnTo>
                <a:lnTo>
                  <a:pt x="16580" y="5906"/>
                </a:lnTo>
                <a:lnTo>
                  <a:pt x="16250" y="6090"/>
                </a:lnTo>
                <a:lnTo>
                  <a:pt x="16104" y="6163"/>
                </a:lnTo>
                <a:lnTo>
                  <a:pt x="15957" y="6236"/>
                </a:lnTo>
                <a:lnTo>
                  <a:pt x="15957" y="6200"/>
                </a:lnTo>
                <a:lnTo>
                  <a:pt x="15957" y="6163"/>
                </a:lnTo>
                <a:lnTo>
                  <a:pt x="15920" y="6163"/>
                </a:lnTo>
                <a:lnTo>
                  <a:pt x="15590" y="5796"/>
                </a:lnTo>
                <a:lnTo>
                  <a:pt x="15920" y="5503"/>
                </a:lnTo>
                <a:lnTo>
                  <a:pt x="16250" y="5173"/>
                </a:lnTo>
                <a:lnTo>
                  <a:pt x="16287" y="5099"/>
                </a:lnTo>
                <a:lnTo>
                  <a:pt x="16324" y="4989"/>
                </a:lnTo>
                <a:lnTo>
                  <a:pt x="16287" y="4916"/>
                </a:lnTo>
                <a:lnTo>
                  <a:pt x="16250" y="4879"/>
                </a:lnTo>
                <a:lnTo>
                  <a:pt x="16177" y="4806"/>
                </a:lnTo>
                <a:lnTo>
                  <a:pt x="16030" y="4806"/>
                </a:lnTo>
                <a:lnTo>
                  <a:pt x="15957" y="4842"/>
                </a:lnTo>
                <a:lnTo>
                  <a:pt x="15627" y="5209"/>
                </a:lnTo>
                <a:lnTo>
                  <a:pt x="15333" y="5576"/>
                </a:lnTo>
                <a:lnTo>
                  <a:pt x="15076" y="5393"/>
                </a:lnTo>
                <a:lnTo>
                  <a:pt x="14820" y="5246"/>
                </a:lnTo>
                <a:lnTo>
                  <a:pt x="14673" y="5173"/>
                </a:lnTo>
                <a:lnTo>
                  <a:pt x="14746" y="5026"/>
                </a:lnTo>
                <a:lnTo>
                  <a:pt x="14966" y="4659"/>
                </a:lnTo>
                <a:lnTo>
                  <a:pt x="15003" y="4586"/>
                </a:lnTo>
                <a:lnTo>
                  <a:pt x="15003" y="4512"/>
                </a:lnTo>
                <a:lnTo>
                  <a:pt x="14930" y="4402"/>
                </a:lnTo>
                <a:lnTo>
                  <a:pt x="14856" y="4366"/>
                </a:lnTo>
                <a:lnTo>
                  <a:pt x="14746" y="4366"/>
                </a:lnTo>
                <a:lnTo>
                  <a:pt x="14673" y="4439"/>
                </a:lnTo>
                <a:lnTo>
                  <a:pt x="14526" y="4622"/>
                </a:lnTo>
                <a:lnTo>
                  <a:pt x="14416" y="4842"/>
                </a:lnTo>
                <a:lnTo>
                  <a:pt x="14343" y="5026"/>
                </a:lnTo>
                <a:lnTo>
                  <a:pt x="14159" y="4989"/>
                </a:lnTo>
                <a:lnTo>
                  <a:pt x="13939" y="4989"/>
                </a:lnTo>
                <a:lnTo>
                  <a:pt x="13903" y="4732"/>
                </a:lnTo>
                <a:lnTo>
                  <a:pt x="13866" y="4476"/>
                </a:lnTo>
                <a:lnTo>
                  <a:pt x="13829" y="3962"/>
                </a:lnTo>
                <a:lnTo>
                  <a:pt x="13829" y="3889"/>
                </a:lnTo>
                <a:lnTo>
                  <a:pt x="13756" y="3852"/>
                </a:lnTo>
                <a:close/>
              </a:path>
            </a:pathLst>
          </a:custGeom>
          <a:solidFill>
            <a:srgbClr val="A4C2F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A4C2F4"/>
              </a:solidFill>
              <a:latin typeface="Arial"/>
              <a:ea typeface="Arial"/>
              <a:cs typeface="Arial"/>
              <a:sym typeface="Arial"/>
            </a:endParaRPr>
          </a:p>
        </p:txBody>
      </p:sp>
      <p:sp>
        <p:nvSpPr>
          <p:cNvPr id="1003" name="Google Shape;1003;p43"/>
          <p:cNvSpPr/>
          <p:nvPr/>
        </p:nvSpPr>
        <p:spPr>
          <a:xfrm>
            <a:off x="346867" y="4064142"/>
            <a:ext cx="479681" cy="339217"/>
          </a:xfrm>
          <a:custGeom>
            <a:avLst/>
            <a:gdLst/>
            <a:ahLst/>
            <a:cxnLst/>
            <a:rect l="l" t="t" r="r" b="b"/>
            <a:pathLst>
              <a:path w="16911" h="11959" extrusionOk="0">
                <a:moveTo>
                  <a:pt x="12215" y="8951"/>
                </a:moveTo>
                <a:lnTo>
                  <a:pt x="12032" y="9098"/>
                </a:lnTo>
                <a:lnTo>
                  <a:pt x="11848" y="9244"/>
                </a:lnTo>
                <a:lnTo>
                  <a:pt x="11408" y="9538"/>
                </a:lnTo>
                <a:lnTo>
                  <a:pt x="11005" y="9685"/>
                </a:lnTo>
                <a:lnTo>
                  <a:pt x="10638" y="9868"/>
                </a:lnTo>
                <a:lnTo>
                  <a:pt x="10124" y="10051"/>
                </a:lnTo>
                <a:lnTo>
                  <a:pt x="9977" y="10125"/>
                </a:lnTo>
                <a:lnTo>
                  <a:pt x="9794" y="10161"/>
                </a:lnTo>
                <a:lnTo>
                  <a:pt x="9904" y="9978"/>
                </a:lnTo>
                <a:lnTo>
                  <a:pt x="10051" y="9795"/>
                </a:lnTo>
                <a:lnTo>
                  <a:pt x="10344" y="9758"/>
                </a:lnTo>
                <a:lnTo>
                  <a:pt x="10601" y="9648"/>
                </a:lnTo>
                <a:lnTo>
                  <a:pt x="10858" y="9538"/>
                </a:lnTo>
                <a:lnTo>
                  <a:pt x="11115" y="9354"/>
                </a:lnTo>
                <a:lnTo>
                  <a:pt x="11335" y="9171"/>
                </a:lnTo>
                <a:lnTo>
                  <a:pt x="11371" y="9061"/>
                </a:lnTo>
                <a:lnTo>
                  <a:pt x="11445" y="9061"/>
                </a:lnTo>
                <a:lnTo>
                  <a:pt x="11481" y="9024"/>
                </a:lnTo>
                <a:lnTo>
                  <a:pt x="11848" y="8951"/>
                </a:lnTo>
                <a:close/>
                <a:moveTo>
                  <a:pt x="12619" y="8988"/>
                </a:moveTo>
                <a:lnTo>
                  <a:pt x="12839" y="9061"/>
                </a:lnTo>
                <a:lnTo>
                  <a:pt x="12839" y="9171"/>
                </a:lnTo>
                <a:lnTo>
                  <a:pt x="12215" y="9685"/>
                </a:lnTo>
                <a:lnTo>
                  <a:pt x="11518" y="10125"/>
                </a:lnTo>
                <a:lnTo>
                  <a:pt x="11115" y="10345"/>
                </a:lnTo>
                <a:lnTo>
                  <a:pt x="10711" y="10528"/>
                </a:lnTo>
                <a:lnTo>
                  <a:pt x="10308" y="10712"/>
                </a:lnTo>
                <a:lnTo>
                  <a:pt x="9904" y="10932"/>
                </a:lnTo>
                <a:lnTo>
                  <a:pt x="9831" y="10822"/>
                </a:lnTo>
                <a:lnTo>
                  <a:pt x="9794" y="10712"/>
                </a:lnTo>
                <a:lnTo>
                  <a:pt x="9757" y="10455"/>
                </a:lnTo>
                <a:lnTo>
                  <a:pt x="9904" y="10455"/>
                </a:lnTo>
                <a:lnTo>
                  <a:pt x="10051" y="10381"/>
                </a:lnTo>
                <a:lnTo>
                  <a:pt x="10344" y="10271"/>
                </a:lnTo>
                <a:lnTo>
                  <a:pt x="11078" y="10015"/>
                </a:lnTo>
                <a:lnTo>
                  <a:pt x="11481" y="9831"/>
                </a:lnTo>
                <a:lnTo>
                  <a:pt x="11922" y="9611"/>
                </a:lnTo>
                <a:lnTo>
                  <a:pt x="12288" y="9318"/>
                </a:lnTo>
                <a:lnTo>
                  <a:pt x="12435" y="9171"/>
                </a:lnTo>
                <a:lnTo>
                  <a:pt x="12619" y="8988"/>
                </a:lnTo>
                <a:close/>
                <a:moveTo>
                  <a:pt x="9464" y="514"/>
                </a:moveTo>
                <a:lnTo>
                  <a:pt x="9721" y="551"/>
                </a:lnTo>
                <a:lnTo>
                  <a:pt x="9941" y="588"/>
                </a:lnTo>
                <a:lnTo>
                  <a:pt x="10161" y="661"/>
                </a:lnTo>
                <a:lnTo>
                  <a:pt x="10344" y="771"/>
                </a:lnTo>
                <a:lnTo>
                  <a:pt x="10491" y="918"/>
                </a:lnTo>
                <a:lnTo>
                  <a:pt x="10564" y="1101"/>
                </a:lnTo>
                <a:lnTo>
                  <a:pt x="10601" y="1101"/>
                </a:lnTo>
                <a:lnTo>
                  <a:pt x="10528" y="1211"/>
                </a:lnTo>
                <a:lnTo>
                  <a:pt x="10528" y="1321"/>
                </a:lnTo>
                <a:lnTo>
                  <a:pt x="10564" y="1615"/>
                </a:lnTo>
                <a:lnTo>
                  <a:pt x="10638" y="1871"/>
                </a:lnTo>
                <a:lnTo>
                  <a:pt x="10748" y="2091"/>
                </a:lnTo>
                <a:lnTo>
                  <a:pt x="10931" y="2348"/>
                </a:lnTo>
                <a:lnTo>
                  <a:pt x="11005" y="2495"/>
                </a:lnTo>
                <a:lnTo>
                  <a:pt x="11041" y="2678"/>
                </a:lnTo>
                <a:lnTo>
                  <a:pt x="11041" y="2752"/>
                </a:lnTo>
                <a:lnTo>
                  <a:pt x="11005" y="2788"/>
                </a:lnTo>
                <a:lnTo>
                  <a:pt x="10931" y="2788"/>
                </a:lnTo>
                <a:lnTo>
                  <a:pt x="10858" y="2752"/>
                </a:lnTo>
                <a:lnTo>
                  <a:pt x="10784" y="2642"/>
                </a:lnTo>
                <a:lnTo>
                  <a:pt x="10674" y="2312"/>
                </a:lnTo>
                <a:lnTo>
                  <a:pt x="10601" y="2128"/>
                </a:lnTo>
                <a:lnTo>
                  <a:pt x="10491" y="1981"/>
                </a:lnTo>
                <a:lnTo>
                  <a:pt x="10381" y="1798"/>
                </a:lnTo>
                <a:lnTo>
                  <a:pt x="10234" y="1651"/>
                </a:lnTo>
                <a:lnTo>
                  <a:pt x="10088" y="1541"/>
                </a:lnTo>
                <a:lnTo>
                  <a:pt x="9904" y="1431"/>
                </a:lnTo>
                <a:lnTo>
                  <a:pt x="9721" y="1358"/>
                </a:lnTo>
                <a:lnTo>
                  <a:pt x="9537" y="1321"/>
                </a:lnTo>
                <a:lnTo>
                  <a:pt x="9134" y="1321"/>
                </a:lnTo>
                <a:lnTo>
                  <a:pt x="8950" y="1358"/>
                </a:lnTo>
                <a:lnTo>
                  <a:pt x="8767" y="1431"/>
                </a:lnTo>
                <a:lnTo>
                  <a:pt x="8694" y="1468"/>
                </a:lnTo>
                <a:lnTo>
                  <a:pt x="8657" y="1505"/>
                </a:lnTo>
                <a:lnTo>
                  <a:pt x="8694" y="1615"/>
                </a:lnTo>
                <a:lnTo>
                  <a:pt x="8767" y="1688"/>
                </a:lnTo>
                <a:lnTo>
                  <a:pt x="8804" y="1725"/>
                </a:lnTo>
                <a:lnTo>
                  <a:pt x="8877" y="1725"/>
                </a:lnTo>
                <a:lnTo>
                  <a:pt x="9097" y="1688"/>
                </a:lnTo>
                <a:lnTo>
                  <a:pt x="9281" y="1688"/>
                </a:lnTo>
                <a:lnTo>
                  <a:pt x="9501" y="1725"/>
                </a:lnTo>
                <a:lnTo>
                  <a:pt x="9684" y="1798"/>
                </a:lnTo>
                <a:lnTo>
                  <a:pt x="9867" y="1871"/>
                </a:lnTo>
                <a:lnTo>
                  <a:pt x="10014" y="2018"/>
                </a:lnTo>
                <a:lnTo>
                  <a:pt x="10161" y="2165"/>
                </a:lnTo>
                <a:lnTo>
                  <a:pt x="10271" y="2348"/>
                </a:lnTo>
                <a:lnTo>
                  <a:pt x="10418" y="2788"/>
                </a:lnTo>
                <a:lnTo>
                  <a:pt x="10528" y="2972"/>
                </a:lnTo>
                <a:lnTo>
                  <a:pt x="10638" y="3119"/>
                </a:lnTo>
                <a:lnTo>
                  <a:pt x="10528" y="3192"/>
                </a:lnTo>
                <a:lnTo>
                  <a:pt x="10308" y="3375"/>
                </a:lnTo>
                <a:lnTo>
                  <a:pt x="10088" y="3595"/>
                </a:lnTo>
                <a:lnTo>
                  <a:pt x="9904" y="3816"/>
                </a:lnTo>
                <a:lnTo>
                  <a:pt x="9794" y="4072"/>
                </a:lnTo>
                <a:lnTo>
                  <a:pt x="9721" y="4292"/>
                </a:lnTo>
                <a:lnTo>
                  <a:pt x="9684" y="4512"/>
                </a:lnTo>
                <a:lnTo>
                  <a:pt x="9721" y="4733"/>
                </a:lnTo>
                <a:lnTo>
                  <a:pt x="9757" y="4953"/>
                </a:lnTo>
                <a:lnTo>
                  <a:pt x="9867" y="5136"/>
                </a:lnTo>
                <a:lnTo>
                  <a:pt x="10014" y="5283"/>
                </a:lnTo>
                <a:lnTo>
                  <a:pt x="10198" y="5429"/>
                </a:lnTo>
                <a:lnTo>
                  <a:pt x="10418" y="5503"/>
                </a:lnTo>
                <a:lnTo>
                  <a:pt x="10638" y="5576"/>
                </a:lnTo>
                <a:lnTo>
                  <a:pt x="10895" y="5540"/>
                </a:lnTo>
                <a:lnTo>
                  <a:pt x="11151" y="5503"/>
                </a:lnTo>
                <a:lnTo>
                  <a:pt x="11371" y="5393"/>
                </a:lnTo>
                <a:lnTo>
                  <a:pt x="12032" y="5063"/>
                </a:lnTo>
                <a:lnTo>
                  <a:pt x="12692" y="4659"/>
                </a:lnTo>
                <a:lnTo>
                  <a:pt x="12729" y="4586"/>
                </a:lnTo>
                <a:lnTo>
                  <a:pt x="12765" y="4512"/>
                </a:lnTo>
                <a:lnTo>
                  <a:pt x="12765" y="4439"/>
                </a:lnTo>
                <a:lnTo>
                  <a:pt x="12729" y="4402"/>
                </a:lnTo>
                <a:lnTo>
                  <a:pt x="12692" y="4329"/>
                </a:lnTo>
                <a:lnTo>
                  <a:pt x="12619" y="4292"/>
                </a:lnTo>
                <a:lnTo>
                  <a:pt x="12472" y="4292"/>
                </a:lnTo>
                <a:lnTo>
                  <a:pt x="12032" y="4549"/>
                </a:lnTo>
                <a:lnTo>
                  <a:pt x="11591" y="4843"/>
                </a:lnTo>
                <a:lnTo>
                  <a:pt x="11371" y="4953"/>
                </a:lnTo>
                <a:lnTo>
                  <a:pt x="11151" y="5063"/>
                </a:lnTo>
                <a:lnTo>
                  <a:pt x="10895" y="5136"/>
                </a:lnTo>
                <a:lnTo>
                  <a:pt x="10528" y="5136"/>
                </a:lnTo>
                <a:lnTo>
                  <a:pt x="10418" y="5099"/>
                </a:lnTo>
                <a:lnTo>
                  <a:pt x="10308" y="5026"/>
                </a:lnTo>
                <a:lnTo>
                  <a:pt x="10234" y="4953"/>
                </a:lnTo>
                <a:lnTo>
                  <a:pt x="10161" y="4843"/>
                </a:lnTo>
                <a:lnTo>
                  <a:pt x="10124" y="4733"/>
                </a:lnTo>
                <a:lnTo>
                  <a:pt x="10088" y="4476"/>
                </a:lnTo>
                <a:lnTo>
                  <a:pt x="10124" y="4366"/>
                </a:lnTo>
                <a:lnTo>
                  <a:pt x="10161" y="4219"/>
                </a:lnTo>
                <a:lnTo>
                  <a:pt x="10271" y="3999"/>
                </a:lnTo>
                <a:lnTo>
                  <a:pt x="10454" y="3816"/>
                </a:lnTo>
                <a:lnTo>
                  <a:pt x="10674" y="3632"/>
                </a:lnTo>
                <a:lnTo>
                  <a:pt x="10968" y="3375"/>
                </a:lnTo>
                <a:lnTo>
                  <a:pt x="11225" y="3119"/>
                </a:lnTo>
                <a:lnTo>
                  <a:pt x="11335" y="2972"/>
                </a:lnTo>
                <a:lnTo>
                  <a:pt x="11408" y="2825"/>
                </a:lnTo>
                <a:lnTo>
                  <a:pt x="11408" y="2642"/>
                </a:lnTo>
                <a:lnTo>
                  <a:pt x="11408" y="2422"/>
                </a:lnTo>
                <a:lnTo>
                  <a:pt x="11335" y="2275"/>
                </a:lnTo>
                <a:lnTo>
                  <a:pt x="11261" y="2165"/>
                </a:lnTo>
                <a:lnTo>
                  <a:pt x="11078" y="1871"/>
                </a:lnTo>
                <a:lnTo>
                  <a:pt x="10895" y="1578"/>
                </a:lnTo>
                <a:lnTo>
                  <a:pt x="10821" y="1431"/>
                </a:lnTo>
                <a:lnTo>
                  <a:pt x="10821" y="1284"/>
                </a:lnTo>
                <a:lnTo>
                  <a:pt x="10895" y="1248"/>
                </a:lnTo>
                <a:lnTo>
                  <a:pt x="11298" y="1138"/>
                </a:lnTo>
                <a:lnTo>
                  <a:pt x="11702" y="1028"/>
                </a:lnTo>
                <a:lnTo>
                  <a:pt x="12142" y="954"/>
                </a:lnTo>
                <a:lnTo>
                  <a:pt x="12582" y="918"/>
                </a:lnTo>
                <a:lnTo>
                  <a:pt x="12802" y="954"/>
                </a:lnTo>
                <a:lnTo>
                  <a:pt x="13022" y="1028"/>
                </a:lnTo>
                <a:lnTo>
                  <a:pt x="13205" y="1101"/>
                </a:lnTo>
                <a:lnTo>
                  <a:pt x="13352" y="1211"/>
                </a:lnTo>
                <a:lnTo>
                  <a:pt x="13499" y="1358"/>
                </a:lnTo>
                <a:lnTo>
                  <a:pt x="13609" y="1505"/>
                </a:lnTo>
                <a:lnTo>
                  <a:pt x="13829" y="1908"/>
                </a:lnTo>
                <a:lnTo>
                  <a:pt x="14012" y="2202"/>
                </a:lnTo>
                <a:lnTo>
                  <a:pt x="13866" y="2422"/>
                </a:lnTo>
                <a:lnTo>
                  <a:pt x="13682" y="2568"/>
                </a:lnTo>
                <a:lnTo>
                  <a:pt x="13499" y="2678"/>
                </a:lnTo>
                <a:lnTo>
                  <a:pt x="13279" y="2788"/>
                </a:lnTo>
                <a:lnTo>
                  <a:pt x="12839" y="2935"/>
                </a:lnTo>
                <a:lnTo>
                  <a:pt x="12362" y="3082"/>
                </a:lnTo>
                <a:lnTo>
                  <a:pt x="11995" y="3229"/>
                </a:lnTo>
                <a:lnTo>
                  <a:pt x="11518" y="3449"/>
                </a:lnTo>
                <a:lnTo>
                  <a:pt x="11298" y="3559"/>
                </a:lnTo>
                <a:lnTo>
                  <a:pt x="11151" y="3742"/>
                </a:lnTo>
                <a:lnTo>
                  <a:pt x="11041" y="3889"/>
                </a:lnTo>
                <a:lnTo>
                  <a:pt x="11005" y="3999"/>
                </a:lnTo>
                <a:lnTo>
                  <a:pt x="11005" y="4109"/>
                </a:lnTo>
                <a:lnTo>
                  <a:pt x="11005" y="4182"/>
                </a:lnTo>
                <a:lnTo>
                  <a:pt x="11041" y="4256"/>
                </a:lnTo>
                <a:lnTo>
                  <a:pt x="11115" y="4292"/>
                </a:lnTo>
                <a:lnTo>
                  <a:pt x="11335" y="4292"/>
                </a:lnTo>
                <a:lnTo>
                  <a:pt x="11371" y="4219"/>
                </a:lnTo>
                <a:lnTo>
                  <a:pt x="11408" y="4146"/>
                </a:lnTo>
                <a:lnTo>
                  <a:pt x="11445" y="4072"/>
                </a:lnTo>
                <a:lnTo>
                  <a:pt x="11555" y="3962"/>
                </a:lnTo>
                <a:lnTo>
                  <a:pt x="11775" y="3816"/>
                </a:lnTo>
                <a:lnTo>
                  <a:pt x="12068" y="3669"/>
                </a:lnTo>
                <a:lnTo>
                  <a:pt x="12288" y="3595"/>
                </a:lnTo>
                <a:lnTo>
                  <a:pt x="12802" y="3412"/>
                </a:lnTo>
                <a:lnTo>
                  <a:pt x="13279" y="3229"/>
                </a:lnTo>
                <a:lnTo>
                  <a:pt x="13572" y="3119"/>
                </a:lnTo>
                <a:lnTo>
                  <a:pt x="13866" y="2972"/>
                </a:lnTo>
                <a:lnTo>
                  <a:pt x="14086" y="2752"/>
                </a:lnTo>
                <a:lnTo>
                  <a:pt x="14159" y="2642"/>
                </a:lnTo>
                <a:lnTo>
                  <a:pt x="14233" y="2495"/>
                </a:lnTo>
                <a:lnTo>
                  <a:pt x="14306" y="2568"/>
                </a:lnTo>
                <a:lnTo>
                  <a:pt x="14489" y="2715"/>
                </a:lnTo>
                <a:lnTo>
                  <a:pt x="14673" y="2788"/>
                </a:lnTo>
                <a:lnTo>
                  <a:pt x="14893" y="2898"/>
                </a:lnTo>
                <a:lnTo>
                  <a:pt x="15076" y="3009"/>
                </a:lnTo>
                <a:lnTo>
                  <a:pt x="15296" y="3192"/>
                </a:lnTo>
                <a:lnTo>
                  <a:pt x="15480" y="3449"/>
                </a:lnTo>
                <a:lnTo>
                  <a:pt x="15626" y="3705"/>
                </a:lnTo>
                <a:lnTo>
                  <a:pt x="15700" y="3999"/>
                </a:lnTo>
                <a:lnTo>
                  <a:pt x="15480" y="4366"/>
                </a:lnTo>
                <a:lnTo>
                  <a:pt x="15370" y="4549"/>
                </a:lnTo>
                <a:lnTo>
                  <a:pt x="15186" y="4696"/>
                </a:lnTo>
                <a:lnTo>
                  <a:pt x="14966" y="4879"/>
                </a:lnTo>
                <a:lnTo>
                  <a:pt x="14709" y="5063"/>
                </a:lnTo>
                <a:lnTo>
                  <a:pt x="14416" y="5173"/>
                </a:lnTo>
                <a:lnTo>
                  <a:pt x="14123" y="5283"/>
                </a:lnTo>
                <a:lnTo>
                  <a:pt x="13572" y="5429"/>
                </a:lnTo>
                <a:lnTo>
                  <a:pt x="13022" y="5613"/>
                </a:lnTo>
                <a:lnTo>
                  <a:pt x="12765" y="5723"/>
                </a:lnTo>
                <a:lnTo>
                  <a:pt x="12509" y="5870"/>
                </a:lnTo>
                <a:lnTo>
                  <a:pt x="12288" y="6016"/>
                </a:lnTo>
                <a:lnTo>
                  <a:pt x="12105" y="6236"/>
                </a:lnTo>
                <a:lnTo>
                  <a:pt x="11958" y="6420"/>
                </a:lnTo>
                <a:lnTo>
                  <a:pt x="11922" y="6640"/>
                </a:lnTo>
                <a:lnTo>
                  <a:pt x="11922" y="6823"/>
                </a:lnTo>
                <a:lnTo>
                  <a:pt x="11958" y="7007"/>
                </a:lnTo>
                <a:lnTo>
                  <a:pt x="12032" y="7154"/>
                </a:lnTo>
                <a:lnTo>
                  <a:pt x="12178" y="7300"/>
                </a:lnTo>
                <a:lnTo>
                  <a:pt x="12325" y="7410"/>
                </a:lnTo>
                <a:lnTo>
                  <a:pt x="12545" y="7520"/>
                </a:lnTo>
                <a:lnTo>
                  <a:pt x="12765" y="7557"/>
                </a:lnTo>
                <a:lnTo>
                  <a:pt x="12985" y="7557"/>
                </a:lnTo>
                <a:lnTo>
                  <a:pt x="13205" y="7520"/>
                </a:lnTo>
                <a:lnTo>
                  <a:pt x="13426" y="7484"/>
                </a:lnTo>
                <a:lnTo>
                  <a:pt x="13682" y="7410"/>
                </a:lnTo>
                <a:lnTo>
                  <a:pt x="13976" y="7300"/>
                </a:lnTo>
                <a:lnTo>
                  <a:pt x="14196" y="7154"/>
                </a:lnTo>
                <a:lnTo>
                  <a:pt x="14306" y="7043"/>
                </a:lnTo>
                <a:lnTo>
                  <a:pt x="14343" y="6970"/>
                </a:lnTo>
                <a:lnTo>
                  <a:pt x="14379" y="6823"/>
                </a:lnTo>
                <a:lnTo>
                  <a:pt x="14343" y="6787"/>
                </a:lnTo>
                <a:lnTo>
                  <a:pt x="14269" y="6750"/>
                </a:lnTo>
                <a:lnTo>
                  <a:pt x="14086" y="6750"/>
                </a:lnTo>
                <a:lnTo>
                  <a:pt x="13902" y="6823"/>
                </a:lnTo>
                <a:lnTo>
                  <a:pt x="13536" y="6970"/>
                </a:lnTo>
                <a:lnTo>
                  <a:pt x="13316" y="7043"/>
                </a:lnTo>
                <a:lnTo>
                  <a:pt x="13095" y="7080"/>
                </a:lnTo>
                <a:lnTo>
                  <a:pt x="12655" y="7080"/>
                </a:lnTo>
                <a:lnTo>
                  <a:pt x="12509" y="7007"/>
                </a:lnTo>
                <a:lnTo>
                  <a:pt x="12435" y="6933"/>
                </a:lnTo>
                <a:lnTo>
                  <a:pt x="12362" y="6823"/>
                </a:lnTo>
                <a:lnTo>
                  <a:pt x="12362" y="6713"/>
                </a:lnTo>
                <a:lnTo>
                  <a:pt x="12398" y="6603"/>
                </a:lnTo>
                <a:lnTo>
                  <a:pt x="12472" y="6493"/>
                </a:lnTo>
                <a:lnTo>
                  <a:pt x="12655" y="6310"/>
                </a:lnTo>
                <a:lnTo>
                  <a:pt x="12875" y="6163"/>
                </a:lnTo>
                <a:lnTo>
                  <a:pt x="13132" y="6053"/>
                </a:lnTo>
                <a:lnTo>
                  <a:pt x="13609" y="5906"/>
                </a:lnTo>
                <a:lnTo>
                  <a:pt x="14453" y="5613"/>
                </a:lnTo>
                <a:lnTo>
                  <a:pt x="14893" y="5429"/>
                </a:lnTo>
                <a:lnTo>
                  <a:pt x="15076" y="5319"/>
                </a:lnTo>
                <a:lnTo>
                  <a:pt x="15260" y="5173"/>
                </a:lnTo>
                <a:lnTo>
                  <a:pt x="15516" y="4953"/>
                </a:lnTo>
                <a:lnTo>
                  <a:pt x="15736" y="4659"/>
                </a:lnTo>
                <a:lnTo>
                  <a:pt x="15736" y="4696"/>
                </a:lnTo>
                <a:lnTo>
                  <a:pt x="15700" y="4806"/>
                </a:lnTo>
                <a:lnTo>
                  <a:pt x="15773" y="4916"/>
                </a:lnTo>
                <a:lnTo>
                  <a:pt x="15847" y="4989"/>
                </a:lnTo>
                <a:lnTo>
                  <a:pt x="15957" y="5026"/>
                </a:lnTo>
                <a:lnTo>
                  <a:pt x="16103" y="5063"/>
                </a:lnTo>
                <a:lnTo>
                  <a:pt x="16177" y="5099"/>
                </a:lnTo>
                <a:lnTo>
                  <a:pt x="16250" y="5209"/>
                </a:lnTo>
                <a:lnTo>
                  <a:pt x="16323" y="5356"/>
                </a:lnTo>
                <a:lnTo>
                  <a:pt x="16140" y="5393"/>
                </a:lnTo>
                <a:lnTo>
                  <a:pt x="15920" y="5466"/>
                </a:lnTo>
                <a:lnTo>
                  <a:pt x="15553" y="5650"/>
                </a:lnTo>
                <a:lnTo>
                  <a:pt x="15003" y="5833"/>
                </a:lnTo>
                <a:lnTo>
                  <a:pt x="14783" y="5906"/>
                </a:lnTo>
                <a:lnTo>
                  <a:pt x="14709" y="5980"/>
                </a:lnTo>
                <a:lnTo>
                  <a:pt x="14636" y="6090"/>
                </a:lnTo>
                <a:lnTo>
                  <a:pt x="14599" y="6163"/>
                </a:lnTo>
                <a:lnTo>
                  <a:pt x="14673" y="6273"/>
                </a:lnTo>
                <a:lnTo>
                  <a:pt x="14783" y="6310"/>
                </a:lnTo>
                <a:lnTo>
                  <a:pt x="14893" y="6310"/>
                </a:lnTo>
                <a:lnTo>
                  <a:pt x="15150" y="6273"/>
                </a:lnTo>
                <a:lnTo>
                  <a:pt x="15406" y="6163"/>
                </a:lnTo>
                <a:lnTo>
                  <a:pt x="15626" y="6053"/>
                </a:lnTo>
                <a:lnTo>
                  <a:pt x="16030" y="5870"/>
                </a:lnTo>
                <a:lnTo>
                  <a:pt x="16213" y="5723"/>
                </a:lnTo>
                <a:lnTo>
                  <a:pt x="16397" y="5576"/>
                </a:lnTo>
                <a:lnTo>
                  <a:pt x="16397" y="5833"/>
                </a:lnTo>
                <a:lnTo>
                  <a:pt x="16397" y="6090"/>
                </a:lnTo>
                <a:lnTo>
                  <a:pt x="16397" y="6493"/>
                </a:lnTo>
                <a:lnTo>
                  <a:pt x="16397" y="6567"/>
                </a:lnTo>
                <a:lnTo>
                  <a:pt x="16323" y="6603"/>
                </a:lnTo>
                <a:lnTo>
                  <a:pt x="16177" y="6933"/>
                </a:lnTo>
                <a:lnTo>
                  <a:pt x="16067" y="7264"/>
                </a:lnTo>
                <a:lnTo>
                  <a:pt x="15076" y="7264"/>
                </a:lnTo>
                <a:lnTo>
                  <a:pt x="14783" y="7300"/>
                </a:lnTo>
                <a:lnTo>
                  <a:pt x="14526" y="7410"/>
                </a:lnTo>
                <a:lnTo>
                  <a:pt x="14343" y="7594"/>
                </a:lnTo>
                <a:lnTo>
                  <a:pt x="14196" y="7814"/>
                </a:lnTo>
                <a:lnTo>
                  <a:pt x="14086" y="8034"/>
                </a:lnTo>
                <a:lnTo>
                  <a:pt x="14049" y="8181"/>
                </a:lnTo>
                <a:lnTo>
                  <a:pt x="14012" y="8327"/>
                </a:lnTo>
                <a:lnTo>
                  <a:pt x="14049" y="8584"/>
                </a:lnTo>
                <a:lnTo>
                  <a:pt x="14159" y="8841"/>
                </a:lnTo>
                <a:lnTo>
                  <a:pt x="14306" y="9098"/>
                </a:lnTo>
                <a:lnTo>
                  <a:pt x="14489" y="9318"/>
                </a:lnTo>
                <a:lnTo>
                  <a:pt x="14673" y="9538"/>
                </a:lnTo>
                <a:lnTo>
                  <a:pt x="14856" y="9758"/>
                </a:lnTo>
                <a:lnTo>
                  <a:pt x="15003" y="9831"/>
                </a:lnTo>
                <a:lnTo>
                  <a:pt x="15150" y="9868"/>
                </a:lnTo>
                <a:lnTo>
                  <a:pt x="15223" y="9831"/>
                </a:lnTo>
                <a:lnTo>
                  <a:pt x="15260" y="9758"/>
                </a:lnTo>
                <a:lnTo>
                  <a:pt x="15260" y="9685"/>
                </a:lnTo>
                <a:lnTo>
                  <a:pt x="15260" y="9574"/>
                </a:lnTo>
                <a:lnTo>
                  <a:pt x="15150" y="9428"/>
                </a:lnTo>
                <a:lnTo>
                  <a:pt x="14893" y="9134"/>
                </a:lnTo>
                <a:lnTo>
                  <a:pt x="14709" y="8951"/>
                </a:lnTo>
                <a:lnTo>
                  <a:pt x="14563" y="8731"/>
                </a:lnTo>
                <a:lnTo>
                  <a:pt x="14489" y="8511"/>
                </a:lnTo>
                <a:lnTo>
                  <a:pt x="14453" y="8364"/>
                </a:lnTo>
                <a:lnTo>
                  <a:pt x="14453" y="8254"/>
                </a:lnTo>
                <a:lnTo>
                  <a:pt x="14489" y="8107"/>
                </a:lnTo>
                <a:lnTo>
                  <a:pt x="14563" y="7997"/>
                </a:lnTo>
                <a:lnTo>
                  <a:pt x="14673" y="7850"/>
                </a:lnTo>
                <a:lnTo>
                  <a:pt x="14893" y="7740"/>
                </a:lnTo>
                <a:lnTo>
                  <a:pt x="15113" y="7667"/>
                </a:lnTo>
                <a:lnTo>
                  <a:pt x="15333" y="7630"/>
                </a:lnTo>
                <a:lnTo>
                  <a:pt x="16103" y="7630"/>
                </a:lnTo>
                <a:lnTo>
                  <a:pt x="15993" y="7850"/>
                </a:lnTo>
                <a:lnTo>
                  <a:pt x="15957" y="7961"/>
                </a:lnTo>
                <a:lnTo>
                  <a:pt x="15993" y="8107"/>
                </a:lnTo>
                <a:lnTo>
                  <a:pt x="16030" y="8327"/>
                </a:lnTo>
                <a:lnTo>
                  <a:pt x="16030" y="8584"/>
                </a:lnTo>
                <a:lnTo>
                  <a:pt x="16030" y="8804"/>
                </a:lnTo>
                <a:lnTo>
                  <a:pt x="15993" y="9024"/>
                </a:lnTo>
                <a:lnTo>
                  <a:pt x="15920" y="8841"/>
                </a:lnTo>
                <a:lnTo>
                  <a:pt x="15847" y="8694"/>
                </a:lnTo>
                <a:lnTo>
                  <a:pt x="15736" y="8511"/>
                </a:lnTo>
                <a:lnTo>
                  <a:pt x="15590" y="8364"/>
                </a:lnTo>
                <a:lnTo>
                  <a:pt x="15516" y="8327"/>
                </a:lnTo>
                <a:lnTo>
                  <a:pt x="15370" y="8327"/>
                </a:lnTo>
                <a:lnTo>
                  <a:pt x="15296" y="8364"/>
                </a:lnTo>
                <a:lnTo>
                  <a:pt x="15260" y="8437"/>
                </a:lnTo>
                <a:lnTo>
                  <a:pt x="15260" y="8511"/>
                </a:lnTo>
                <a:lnTo>
                  <a:pt x="15260" y="8584"/>
                </a:lnTo>
                <a:lnTo>
                  <a:pt x="15296" y="8657"/>
                </a:lnTo>
                <a:lnTo>
                  <a:pt x="15480" y="8914"/>
                </a:lnTo>
                <a:lnTo>
                  <a:pt x="15590" y="9171"/>
                </a:lnTo>
                <a:lnTo>
                  <a:pt x="15626" y="9464"/>
                </a:lnTo>
                <a:lnTo>
                  <a:pt x="15590" y="9795"/>
                </a:lnTo>
                <a:lnTo>
                  <a:pt x="15590" y="9868"/>
                </a:lnTo>
                <a:lnTo>
                  <a:pt x="15626" y="9978"/>
                </a:lnTo>
                <a:lnTo>
                  <a:pt x="15370" y="10308"/>
                </a:lnTo>
                <a:lnTo>
                  <a:pt x="15040" y="10638"/>
                </a:lnTo>
                <a:lnTo>
                  <a:pt x="14893" y="10748"/>
                </a:lnTo>
                <a:lnTo>
                  <a:pt x="14673" y="10895"/>
                </a:lnTo>
                <a:lnTo>
                  <a:pt x="14269" y="11042"/>
                </a:lnTo>
                <a:lnTo>
                  <a:pt x="14306" y="10968"/>
                </a:lnTo>
                <a:lnTo>
                  <a:pt x="14343" y="10638"/>
                </a:lnTo>
                <a:lnTo>
                  <a:pt x="14306" y="10345"/>
                </a:lnTo>
                <a:lnTo>
                  <a:pt x="14233" y="10015"/>
                </a:lnTo>
                <a:lnTo>
                  <a:pt x="14086" y="9721"/>
                </a:lnTo>
                <a:lnTo>
                  <a:pt x="13902" y="9428"/>
                </a:lnTo>
                <a:lnTo>
                  <a:pt x="13682" y="9171"/>
                </a:lnTo>
                <a:lnTo>
                  <a:pt x="13499" y="9024"/>
                </a:lnTo>
                <a:lnTo>
                  <a:pt x="13426" y="8914"/>
                </a:lnTo>
                <a:lnTo>
                  <a:pt x="13352" y="8841"/>
                </a:lnTo>
                <a:lnTo>
                  <a:pt x="13169" y="8841"/>
                </a:lnTo>
                <a:lnTo>
                  <a:pt x="12839" y="8694"/>
                </a:lnTo>
                <a:lnTo>
                  <a:pt x="12875" y="8584"/>
                </a:lnTo>
                <a:lnTo>
                  <a:pt x="12875" y="8437"/>
                </a:lnTo>
                <a:lnTo>
                  <a:pt x="12875" y="8364"/>
                </a:lnTo>
                <a:lnTo>
                  <a:pt x="12839" y="8327"/>
                </a:lnTo>
                <a:lnTo>
                  <a:pt x="12765" y="8291"/>
                </a:lnTo>
                <a:lnTo>
                  <a:pt x="12655" y="8291"/>
                </a:lnTo>
                <a:lnTo>
                  <a:pt x="12582" y="8327"/>
                </a:lnTo>
                <a:lnTo>
                  <a:pt x="12545" y="8401"/>
                </a:lnTo>
                <a:lnTo>
                  <a:pt x="12472" y="8584"/>
                </a:lnTo>
                <a:lnTo>
                  <a:pt x="12252" y="8547"/>
                </a:lnTo>
                <a:lnTo>
                  <a:pt x="12032" y="8584"/>
                </a:lnTo>
                <a:lnTo>
                  <a:pt x="11812" y="8621"/>
                </a:lnTo>
                <a:lnTo>
                  <a:pt x="11628" y="8694"/>
                </a:lnTo>
                <a:lnTo>
                  <a:pt x="11555" y="8584"/>
                </a:lnTo>
                <a:lnTo>
                  <a:pt x="11445" y="8511"/>
                </a:lnTo>
                <a:lnTo>
                  <a:pt x="11261" y="8511"/>
                </a:lnTo>
                <a:lnTo>
                  <a:pt x="11188" y="8584"/>
                </a:lnTo>
                <a:lnTo>
                  <a:pt x="11115" y="8657"/>
                </a:lnTo>
                <a:lnTo>
                  <a:pt x="11041" y="8731"/>
                </a:lnTo>
                <a:lnTo>
                  <a:pt x="10895" y="8914"/>
                </a:lnTo>
                <a:lnTo>
                  <a:pt x="10748" y="9061"/>
                </a:lnTo>
                <a:lnTo>
                  <a:pt x="10454" y="9208"/>
                </a:lnTo>
                <a:lnTo>
                  <a:pt x="10124" y="9318"/>
                </a:lnTo>
                <a:lnTo>
                  <a:pt x="9794" y="9391"/>
                </a:lnTo>
                <a:lnTo>
                  <a:pt x="9464" y="9428"/>
                </a:lnTo>
                <a:lnTo>
                  <a:pt x="8767" y="9428"/>
                </a:lnTo>
                <a:lnTo>
                  <a:pt x="8327" y="9354"/>
                </a:lnTo>
                <a:lnTo>
                  <a:pt x="8180" y="9318"/>
                </a:lnTo>
                <a:lnTo>
                  <a:pt x="8143" y="9318"/>
                </a:lnTo>
                <a:lnTo>
                  <a:pt x="8143" y="9281"/>
                </a:lnTo>
                <a:lnTo>
                  <a:pt x="8143" y="9134"/>
                </a:lnTo>
                <a:lnTo>
                  <a:pt x="8033" y="9024"/>
                </a:lnTo>
                <a:lnTo>
                  <a:pt x="8290" y="8621"/>
                </a:lnTo>
                <a:lnTo>
                  <a:pt x="8547" y="8181"/>
                </a:lnTo>
                <a:lnTo>
                  <a:pt x="8767" y="7924"/>
                </a:lnTo>
                <a:lnTo>
                  <a:pt x="8987" y="7630"/>
                </a:lnTo>
                <a:lnTo>
                  <a:pt x="9244" y="7410"/>
                </a:lnTo>
                <a:lnTo>
                  <a:pt x="9501" y="7154"/>
                </a:lnTo>
                <a:lnTo>
                  <a:pt x="9794" y="6970"/>
                </a:lnTo>
                <a:lnTo>
                  <a:pt x="10088" y="6787"/>
                </a:lnTo>
                <a:lnTo>
                  <a:pt x="10234" y="6713"/>
                </a:lnTo>
                <a:lnTo>
                  <a:pt x="10418" y="6713"/>
                </a:lnTo>
                <a:lnTo>
                  <a:pt x="10491" y="6750"/>
                </a:lnTo>
                <a:lnTo>
                  <a:pt x="10528" y="6823"/>
                </a:lnTo>
                <a:lnTo>
                  <a:pt x="10528" y="6897"/>
                </a:lnTo>
                <a:lnTo>
                  <a:pt x="10528" y="7043"/>
                </a:lnTo>
                <a:lnTo>
                  <a:pt x="10454" y="7154"/>
                </a:lnTo>
                <a:lnTo>
                  <a:pt x="10308" y="7374"/>
                </a:lnTo>
                <a:lnTo>
                  <a:pt x="10051" y="7667"/>
                </a:lnTo>
                <a:lnTo>
                  <a:pt x="9757" y="7961"/>
                </a:lnTo>
                <a:lnTo>
                  <a:pt x="9501" y="8291"/>
                </a:lnTo>
                <a:lnTo>
                  <a:pt x="9281" y="8657"/>
                </a:lnTo>
                <a:lnTo>
                  <a:pt x="9281" y="8731"/>
                </a:lnTo>
                <a:lnTo>
                  <a:pt x="9317" y="8841"/>
                </a:lnTo>
                <a:lnTo>
                  <a:pt x="9391" y="8878"/>
                </a:lnTo>
                <a:lnTo>
                  <a:pt x="9501" y="8878"/>
                </a:lnTo>
                <a:lnTo>
                  <a:pt x="9721" y="8694"/>
                </a:lnTo>
                <a:lnTo>
                  <a:pt x="9941" y="8474"/>
                </a:lnTo>
                <a:lnTo>
                  <a:pt x="10271" y="7997"/>
                </a:lnTo>
                <a:lnTo>
                  <a:pt x="10601" y="7630"/>
                </a:lnTo>
                <a:lnTo>
                  <a:pt x="10748" y="7447"/>
                </a:lnTo>
                <a:lnTo>
                  <a:pt x="10858" y="7227"/>
                </a:lnTo>
                <a:lnTo>
                  <a:pt x="10895" y="7043"/>
                </a:lnTo>
                <a:lnTo>
                  <a:pt x="10895" y="6860"/>
                </a:lnTo>
                <a:lnTo>
                  <a:pt x="10858" y="6677"/>
                </a:lnTo>
                <a:lnTo>
                  <a:pt x="10784" y="6530"/>
                </a:lnTo>
                <a:lnTo>
                  <a:pt x="10674" y="6383"/>
                </a:lnTo>
                <a:lnTo>
                  <a:pt x="10491" y="6310"/>
                </a:lnTo>
                <a:lnTo>
                  <a:pt x="10344" y="6310"/>
                </a:lnTo>
                <a:lnTo>
                  <a:pt x="10124" y="6347"/>
                </a:lnTo>
                <a:lnTo>
                  <a:pt x="9904" y="6420"/>
                </a:lnTo>
                <a:lnTo>
                  <a:pt x="9684" y="6567"/>
                </a:lnTo>
                <a:lnTo>
                  <a:pt x="9281" y="6860"/>
                </a:lnTo>
                <a:lnTo>
                  <a:pt x="8914" y="7190"/>
                </a:lnTo>
                <a:lnTo>
                  <a:pt x="8584" y="7557"/>
                </a:lnTo>
                <a:lnTo>
                  <a:pt x="8290" y="7887"/>
                </a:lnTo>
                <a:lnTo>
                  <a:pt x="8033" y="8254"/>
                </a:lnTo>
                <a:lnTo>
                  <a:pt x="7850" y="8657"/>
                </a:lnTo>
                <a:lnTo>
                  <a:pt x="7777" y="8878"/>
                </a:lnTo>
                <a:lnTo>
                  <a:pt x="7740" y="9098"/>
                </a:lnTo>
                <a:lnTo>
                  <a:pt x="7703" y="9098"/>
                </a:lnTo>
                <a:lnTo>
                  <a:pt x="7667" y="9171"/>
                </a:lnTo>
                <a:lnTo>
                  <a:pt x="7556" y="9208"/>
                </a:lnTo>
                <a:lnTo>
                  <a:pt x="7300" y="9208"/>
                </a:lnTo>
                <a:lnTo>
                  <a:pt x="6823" y="9098"/>
                </a:lnTo>
                <a:lnTo>
                  <a:pt x="6236" y="9098"/>
                </a:lnTo>
                <a:lnTo>
                  <a:pt x="5686" y="9171"/>
                </a:lnTo>
                <a:lnTo>
                  <a:pt x="5612" y="9171"/>
                </a:lnTo>
                <a:lnTo>
                  <a:pt x="5612" y="8988"/>
                </a:lnTo>
                <a:lnTo>
                  <a:pt x="5612" y="8804"/>
                </a:lnTo>
                <a:lnTo>
                  <a:pt x="5686" y="8657"/>
                </a:lnTo>
                <a:lnTo>
                  <a:pt x="5759" y="8511"/>
                </a:lnTo>
                <a:lnTo>
                  <a:pt x="5869" y="8364"/>
                </a:lnTo>
                <a:lnTo>
                  <a:pt x="6016" y="8291"/>
                </a:lnTo>
                <a:lnTo>
                  <a:pt x="6163" y="8181"/>
                </a:lnTo>
                <a:lnTo>
                  <a:pt x="6383" y="8144"/>
                </a:lnTo>
                <a:lnTo>
                  <a:pt x="6749" y="8034"/>
                </a:lnTo>
                <a:lnTo>
                  <a:pt x="7080" y="7924"/>
                </a:lnTo>
                <a:lnTo>
                  <a:pt x="7410" y="7777"/>
                </a:lnTo>
                <a:lnTo>
                  <a:pt x="7703" y="7594"/>
                </a:lnTo>
                <a:lnTo>
                  <a:pt x="7960" y="7374"/>
                </a:lnTo>
                <a:lnTo>
                  <a:pt x="8217" y="7154"/>
                </a:lnTo>
                <a:lnTo>
                  <a:pt x="8437" y="6897"/>
                </a:lnTo>
                <a:lnTo>
                  <a:pt x="8620" y="6603"/>
                </a:lnTo>
                <a:lnTo>
                  <a:pt x="8767" y="6383"/>
                </a:lnTo>
                <a:lnTo>
                  <a:pt x="8914" y="6090"/>
                </a:lnTo>
                <a:lnTo>
                  <a:pt x="8950" y="5943"/>
                </a:lnTo>
                <a:lnTo>
                  <a:pt x="8987" y="5796"/>
                </a:lnTo>
                <a:lnTo>
                  <a:pt x="8950" y="5650"/>
                </a:lnTo>
                <a:lnTo>
                  <a:pt x="8914" y="5540"/>
                </a:lnTo>
                <a:lnTo>
                  <a:pt x="8804" y="5540"/>
                </a:lnTo>
                <a:lnTo>
                  <a:pt x="8694" y="5576"/>
                </a:lnTo>
                <a:lnTo>
                  <a:pt x="8620" y="5686"/>
                </a:lnTo>
                <a:lnTo>
                  <a:pt x="8510" y="5943"/>
                </a:lnTo>
                <a:lnTo>
                  <a:pt x="8327" y="6310"/>
                </a:lnTo>
                <a:lnTo>
                  <a:pt x="8107" y="6677"/>
                </a:lnTo>
                <a:lnTo>
                  <a:pt x="7813" y="7007"/>
                </a:lnTo>
                <a:lnTo>
                  <a:pt x="7483" y="7264"/>
                </a:lnTo>
                <a:lnTo>
                  <a:pt x="7116" y="7484"/>
                </a:lnTo>
                <a:lnTo>
                  <a:pt x="6713" y="7667"/>
                </a:lnTo>
                <a:lnTo>
                  <a:pt x="6346" y="7777"/>
                </a:lnTo>
                <a:lnTo>
                  <a:pt x="6016" y="7887"/>
                </a:lnTo>
                <a:lnTo>
                  <a:pt x="5832" y="7924"/>
                </a:lnTo>
                <a:lnTo>
                  <a:pt x="5686" y="8034"/>
                </a:lnTo>
                <a:lnTo>
                  <a:pt x="5539" y="8144"/>
                </a:lnTo>
                <a:lnTo>
                  <a:pt x="5429" y="8291"/>
                </a:lnTo>
                <a:lnTo>
                  <a:pt x="5282" y="8511"/>
                </a:lnTo>
                <a:lnTo>
                  <a:pt x="5209" y="8768"/>
                </a:lnTo>
                <a:lnTo>
                  <a:pt x="5209" y="9024"/>
                </a:lnTo>
                <a:lnTo>
                  <a:pt x="5282" y="9281"/>
                </a:lnTo>
                <a:lnTo>
                  <a:pt x="4915" y="9391"/>
                </a:lnTo>
                <a:lnTo>
                  <a:pt x="4512" y="9501"/>
                </a:lnTo>
                <a:lnTo>
                  <a:pt x="4365" y="9501"/>
                </a:lnTo>
                <a:lnTo>
                  <a:pt x="4218" y="9464"/>
                </a:lnTo>
                <a:lnTo>
                  <a:pt x="4072" y="9428"/>
                </a:lnTo>
                <a:lnTo>
                  <a:pt x="3962" y="9354"/>
                </a:lnTo>
                <a:lnTo>
                  <a:pt x="3852" y="9244"/>
                </a:lnTo>
                <a:lnTo>
                  <a:pt x="3778" y="9134"/>
                </a:lnTo>
                <a:lnTo>
                  <a:pt x="3742" y="9024"/>
                </a:lnTo>
                <a:lnTo>
                  <a:pt x="3778" y="8841"/>
                </a:lnTo>
                <a:lnTo>
                  <a:pt x="3815" y="8768"/>
                </a:lnTo>
                <a:lnTo>
                  <a:pt x="3778" y="8694"/>
                </a:lnTo>
                <a:lnTo>
                  <a:pt x="3888" y="8547"/>
                </a:lnTo>
                <a:lnTo>
                  <a:pt x="3962" y="8401"/>
                </a:lnTo>
                <a:lnTo>
                  <a:pt x="4108" y="8107"/>
                </a:lnTo>
                <a:lnTo>
                  <a:pt x="4255" y="7850"/>
                </a:lnTo>
                <a:lnTo>
                  <a:pt x="4439" y="7520"/>
                </a:lnTo>
                <a:lnTo>
                  <a:pt x="4475" y="7374"/>
                </a:lnTo>
                <a:lnTo>
                  <a:pt x="4512" y="7227"/>
                </a:lnTo>
                <a:lnTo>
                  <a:pt x="4475" y="7043"/>
                </a:lnTo>
                <a:lnTo>
                  <a:pt x="4439" y="6897"/>
                </a:lnTo>
                <a:lnTo>
                  <a:pt x="4328" y="6823"/>
                </a:lnTo>
                <a:lnTo>
                  <a:pt x="4218" y="6750"/>
                </a:lnTo>
                <a:lnTo>
                  <a:pt x="4108" y="6713"/>
                </a:lnTo>
                <a:lnTo>
                  <a:pt x="3962" y="6713"/>
                </a:lnTo>
                <a:lnTo>
                  <a:pt x="3705" y="6750"/>
                </a:lnTo>
                <a:lnTo>
                  <a:pt x="3485" y="6823"/>
                </a:lnTo>
                <a:lnTo>
                  <a:pt x="3191" y="7007"/>
                </a:lnTo>
                <a:lnTo>
                  <a:pt x="2935" y="7227"/>
                </a:lnTo>
                <a:lnTo>
                  <a:pt x="2751" y="7447"/>
                </a:lnTo>
                <a:lnTo>
                  <a:pt x="2568" y="7667"/>
                </a:lnTo>
                <a:lnTo>
                  <a:pt x="2494" y="7667"/>
                </a:lnTo>
                <a:lnTo>
                  <a:pt x="2421" y="7704"/>
                </a:lnTo>
                <a:lnTo>
                  <a:pt x="2348" y="7850"/>
                </a:lnTo>
                <a:lnTo>
                  <a:pt x="2348" y="7887"/>
                </a:lnTo>
                <a:lnTo>
                  <a:pt x="2348" y="7961"/>
                </a:lnTo>
                <a:lnTo>
                  <a:pt x="2384" y="8034"/>
                </a:lnTo>
                <a:lnTo>
                  <a:pt x="2458" y="8071"/>
                </a:lnTo>
                <a:lnTo>
                  <a:pt x="2568" y="8107"/>
                </a:lnTo>
                <a:lnTo>
                  <a:pt x="2678" y="8107"/>
                </a:lnTo>
                <a:lnTo>
                  <a:pt x="2788" y="8071"/>
                </a:lnTo>
                <a:lnTo>
                  <a:pt x="2861" y="7997"/>
                </a:lnTo>
                <a:lnTo>
                  <a:pt x="3191" y="7630"/>
                </a:lnTo>
                <a:lnTo>
                  <a:pt x="3338" y="7447"/>
                </a:lnTo>
                <a:lnTo>
                  <a:pt x="3521" y="7300"/>
                </a:lnTo>
                <a:lnTo>
                  <a:pt x="3742" y="7227"/>
                </a:lnTo>
                <a:lnTo>
                  <a:pt x="3962" y="7154"/>
                </a:lnTo>
                <a:lnTo>
                  <a:pt x="4035" y="7154"/>
                </a:lnTo>
                <a:lnTo>
                  <a:pt x="4035" y="7190"/>
                </a:lnTo>
                <a:lnTo>
                  <a:pt x="4035" y="7300"/>
                </a:lnTo>
                <a:lnTo>
                  <a:pt x="3925" y="7557"/>
                </a:lnTo>
                <a:lnTo>
                  <a:pt x="3668" y="8034"/>
                </a:lnTo>
                <a:lnTo>
                  <a:pt x="3558" y="8327"/>
                </a:lnTo>
                <a:lnTo>
                  <a:pt x="3485" y="8474"/>
                </a:lnTo>
                <a:lnTo>
                  <a:pt x="3411" y="8547"/>
                </a:lnTo>
                <a:lnTo>
                  <a:pt x="3301" y="8621"/>
                </a:lnTo>
                <a:lnTo>
                  <a:pt x="3301" y="8657"/>
                </a:lnTo>
                <a:lnTo>
                  <a:pt x="3265" y="8694"/>
                </a:lnTo>
                <a:lnTo>
                  <a:pt x="3118" y="8804"/>
                </a:lnTo>
                <a:lnTo>
                  <a:pt x="2935" y="8841"/>
                </a:lnTo>
                <a:lnTo>
                  <a:pt x="2751" y="8878"/>
                </a:lnTo>
                <a:lnTo>
                  <a:pt x="2531" y="8878"/>
                </a:lnTo>
                <a:lnTo>
                  <a:pt x="2348" y="8841"/>
                </a:lnTo>
                <a:lnTo>
                  <a:pt x="2164" y="8768"/>
                </a:lnTo>
                <a:lnTo>
                  <a:pt x="2018" y="8694"/>
                </a:lnTo>
                <a:lnTo>
                  <a:pt x="1871" y="8584"/>
                </a:lnTo>
                <a:lnTo>
                  <a:pt x="1724" y="8437"/>
                </a:lnTo>
                <a:lnTo>
                  <a:pt x="1651" y="8291"/>
                </a:lnTo>
                <a:lnTo>
                  <a:pt x="1577" y="8144"/>
                </a:lnTo>
                <a:lnTo>
                  <a:pt x="1504" y="7961"/>
                </a:lnTo>
                <a:lnTo>
                  <a:pt x="1504" y="7777"/>
                </a:lnTo>
                <a:lnTo>
                  <a:pt x="1504" y="7594"/>
                </a:lnTo>
                <a:lnTo>
                  <a:pt x="1504" y="7447"/>
                </a:lnTo>
                <a:lnTo>
                  <a:pt x="1577" y="7264"/>
                </a:lnTo>
                <a:lnTo>
                  <a:pt x="1614" y="7154"/>
                </a:lnTo>
                <a:lnTo>
                  <a:pt x="1651" y="7043"/>
                </a:lnTo>
                <a:lnTo>
                  <a:pt x="1614" y="6970"/>
                </a:lnTo>
                <a:lnTo>
                  <a:pt x="1687" y="6970"/>
                </a:lnTo>
                <a:lnTo>
                  <a:pt x="1944" y="6860"/>
                </a:lnTo>
                <a:lnTo>
                  <a:pt x="2201" y="6787"/>
                </a:lnTo>
                <a:lnTo>
                  <a:pt x="2788" y="6493"/>
                </a:lnTo>
                <a:lnTo>
                  <a:pt x="3375" y="6163"/>
                </a:lnTo>
                <a:lnTo>
                  <a:pt x="3815" y="5870"/>
                </a:lnTo>
                <a:lnTo>
                  <a:pt x="3998" y="5686"/>
                </a:lnTo>
                <a:lnTo>
                  <a:pt x="4145" y="5503"/>
                </a:lnTo>
                <a:lnTo>
                  <a:pt x="4292" y="5283"/>
                </a:lnTo>
                <a:lnTo>
                  <a:pt x="4402" y="5099"/>
                </a:lnTo>
                <a:lnTo>
                  <a:pt x="4475" y="4843"/>
                </a:lnTo>
                <a:lnTo>
                  <a:pt x="4512" y="4586"/>
                </a:lnTo>
                <a:lnTo>
                  <a:pt x="4512" y="4402"/>
                </a:lnTo>
                <a:lnTo>
                  <a:pt x="4475" y="4182"/>
                </a:lnTo>
                <a:lnTo>
                  <a:pt x="4365" y="3999"/>
                </a:lnTo>
                <a:lnTo>
                  <a:pt x="4292" y="3926"/>
                </a:lnTo>
                <a:lnTo>
                  <a:pt x="4218" y="3889"/>
                </a:lnTo>
                <a:lnTo>
                  <a:pt x="3962" y="3816"/>
                </a:lnTo>
                <a:lnTo>
                  <a:pt x="3742" y="3779"/>
                </a:lnTo>
                <a:lnTo>
                  <a:pt x="3485" y="3816"/>
                </a:lnTo>
                <a:lnTo>
                  <a:pt x="3228" y="3852"/>
                </a:lnTo>
                <a:lnTo>
                  <a:pt x="2935" y="3962"/>
                </a:lnTo>
                <a:lnTo>
                  <a:pt x="2678" y="4072"/>
                </a:lnTo>
                <a:lnTo>
                  <a:pt x="2164" y="4366"/>
                </a:lnTo>
                <a:lnTo>
                  <a:pt x="1504" y="4733"/>
                </a:lnTo>
                <a:lnTo>
                  <a:pt x="1211" y="4916"/>
                </a:lnTo>
                <a:lnTo>
                  <a:pt x="917" y="5099"/>
                </a:lnTo>
                <a:lnTo>
                  <a:pt x="844" y="5173"/>
                </a:lnTo>
                <a:lnTo>
                  <a:pt x="807" y="5246"/>
                </a:lnTo>
                <a:lnTo>
                  <a:pt x="807" y="5319"/>
                </a:lnTo>
                <a:lnTo>
                  <a:pt x="844" y="5356"/>
                </a:lnTo>
                <a:lnTo>
                  <a:pt x="880" y="5429"/>
                </a:lnTo>
                <a:lnTo>
                  <a:pt x="954" y="5466"/>
                </a:lnTo>
                <a:lnTo>
                  <a:pt x="1101" y="5466"/>
                </a:lnTo>
                <a:lnTo>
                  <a:pt x="1541" y="5246"/>
                </a:lnTo>
                <a:lnTo>
                  <a:pt x="1944" y="4989"/>
                </a:lnTo>
                <a:lnTo>
                  <a:pt x="2788" y="4512"/>
                </a:lnTo>
                <a:lnTo>
                  <a:pt x="3191" y="4329"/>
                </a:lnTo>
                <a:lnTo>
                  <a:pt x="3375" y="4256"/>
                </a:lnTo>
                <a:lnTo>
                  <a:pt x="3595" y="4219"/>
                </a:lnTo>
                <a:lnTo>
                  <a:pt x="3742" y="4182"/>
                </a:lnTo>
                <a:lnTo>
                  <a:pt x="3852" y="4219"/>
                </a:lnTo>
                <a:lnTo>
                  <a:pt x="3998" y="4256"/>
                </a:lnTo>
                <a:lnTo>
                  <a:pt x="4035" y="4292"/>
                </a:lnTo>
                <a:lnTo>
                  <a:pt x="4072" y="4366"/>
                </a:lnTo>
                <a:lnTo>
                  <a:pt x="4108" y="4476"/>
                </a:lnTo>
                <a:lnTo>
                  <a:pt x="4108" y="4586"/>
                </a:lnTo>
                <a:lnTo>
                  <a:pt x="4072" y="4843"/>
                </a:lnTo>
                <a:lnTo>
                  <a:pt x="3998" y="5026"/>
                </a:lnTo>
                <a:lnTo>
                  <a:pt x="3852" y="5246"/>
                </a:lnTo>
                <a:lnTo>
                  <a:pt x="3705" y="5393"/>
                </a:lnTo>
                <a:lnTo>
                  <a:pt x="3558" y="5576"/>
                </a:lnTo>
                <a:lnTo>
                  <a:pt x="3155" y="5833"/>
                </a:lnTo>
                <a:lnTo>
                  <a:pt x="2788" y="6053"/>
                </a:lnTo>
                <a:lnTo>
                  <a:pt x="2348" y="6310"/>
                </a:lnTo>
                <a:lnTo>
                  <a:pt x="1908" y="6530"/>
                </a:lnTo>
                <a:lnTo>
                  <a:pt x="1467" y="6750"/>
                </a:lnTo>
                <a:lnTo>
                  <a:pt x="1321" y="6823"/>
                </a:lnTo>
                <a:lnTo>
                  <a:pt x="1247" y="6860"/>
                </a:lnTo>
                <a:lnTo>
                  <a:pt x="1211" y="6933"/>
                </a:lnTo>
                <a:lnTo>
                  <a:pt x="1174" y="6933"/>
                </a:lnTo>
                <a:lnTo>
                  <a:pt x="1064" y="6860"/>
                </a:lnTo>
                <a:lnTo>
                  <a:pt x="880" y="6713"/>
                </a:lnTo>
                <a:lnTo>
                  <a:pt x="697" y="6457"/>
                </a:lnTo>
                <a:lnTo>
                  <a:pt x="587" y="6273"/>
                </a:lnTo>
                <a:lnTo>
                  <a:pt x="514" y="6053"/>
                </a:lnTo>
                <a:lnTo>
                  <a:pt x="477" y="5833"/>
                </a:lnTo>
                <a:lnTo>
                  <a:pt x="477" y="5613"/>
                </a:lnTo>
                <a:lnTo>
                  <a:pt x="477" y="5356"/>
                </a:lnTo>
                <a:lnTo>
                  <a:pt x="550" y="5136"/>
                </a:lnTo>
                <a:lnTo>
                  <a:pt x="660" y="4879"/>
                </a:lnTo>
                <a:lnTo>
                  <a:pt x="770" y="4659"/>
                </a:lnTo>
                <a:lnTo>
                  <a:pt x="917" y="4476"/>
                </a:lnTo>
                <a:lnTo>
                  <a:pt x="1101" y="4292"/>
                </a:lnTo>
                <a:lnTo>
                  <a:pt x="1504" y="3962"/>
                </a:lnTo>
                <a:lnTo>
                  <a:pt x="1908" y="3705"/>
                </a:lnTo>
                <a:lnTo>
                  <a:pt x="2384" y="3485"/>
                </a:lnTo>
                <a:lnTo>
                  <a:pt x="2458" y="3412"/>
                </a:lnTo>
                <a:lnTo>
                  <a:pt x="2494" y="3302"/>
                </a:lnTo>
                <a:lnTo>
                  <a:pt x="2568" y="3119"/>
                </a:lnTo>
                <a:lnTo>
                  <a:pt x="2715" y="2898"/>
                </a:lnTo>
                <a:lnTo>
                  <a:pt x="2898" y="2715"/>
                </a:lnTo>
                <a:lnTo>
                  <a:pt x="3045" y="2532"/>
                </a:lnTo>
                <a:lnTo>
                  <a:pt x="3228" y="2385"/>
                </a:lnTo>
                <a:lnTo>
                  <a:pt x="3448" y="2238"/>
                </a:lnTo>
                <a:lnTo>
                  <a:pt x="3632" y="2128"/>
                </a:lnTo>
                <a:lnTo>
                  <a:pt x="3852" y="2055"/>
                </a:lnTo>
                <a:lnTo>
                  <a:pt x="4108" y="1981"/>
                </a:lnTo>
                <a:lnTo>
                  <a:pt x="4328" y="1945"/>
                </a:lnTo>
                <a:lnTo>
                  <a:pt x="4549" y="1908"/>
                </a:lnTo>
                <a:lnTo>
                  <a:pt x="4695" y="2055"/>
                </a:lnTo>
                <a:lnTo>
                  <a:pt x="4879" y="2165"/>
                </a:lnTo>
                <a:lnTo>
                  <a:pt x="5135" y="2348"/>
                </a:lnTo>
                <a:lnTo>
                  <a:pt x="5356" y="2568"/>
                </a:lnTo>
                <a:lnTo>
                  <a:pt x="5466" y="2715"/>
                </a:lnTo>
                <a:lnTo>
                  <a:pt x="5539" y="2898"/>
                </a:lnTo>
                <a:lnTo>
                  <a:pt x="5649" y="3229"/>
                </a:lnTo>
                <a:lnTo>
                  <a:pt x="5722" y="3559"/>
                </a:lnTo>
                <a:lnTo>
                  <a:pt x="5686" y="3926"/>
                </a:lnTo>
                <a:lnTo>
                  <a:pt x="5612" y="4256"/>
                </a:lnTo>
                <a:lnTo>
                  <a:pt x="5466" y="4549"/>
                </a:lnTo>
                <a:lnTo>
                  <a:pt x="5062" y="5063"/>
                </a:lnTo>
                <a:lnTo>
                  <a:pt x="4879" y="5319"/>
                </a:lnTo>
                <a:lnTo>
                  <a:pt x="4732" y="5613"/>
                </a:lnTo>
                <a:lnTo>
                  <a:pt x="4659" y="5943"/>
                </a:lnTo>
                <a:lnTo>
                  <a:pt x="4659" y="6090"/>
                </a:lnTo>
                <a:lnTo>
                  <a:pt x="4659" y="6273"/>
                </a:lnTo>
                <a:lnTo>
                  <a:pt x="4695" y="6420"/>
                </a:lnTo>
                <a:lnTo>
                  <a:pt x="4769" y="6567"/>
                </a:lnTo>
                <a:lnTo>
                  <a:pt x="4805" y="6677"/>
                </a:lnTo>
                <a:lnTo>
                  <a:pt x="4915" y="6787"/>
                </a:lnTo>
                <a:lnTo>
                  <a:pt x="5135" y="6933"/>
                </a:lnTo>
                <a:lnTo>
                  <a:pt x="5392" y="7007"/>
                </a:lnTo>
                <a:lnTo>
                  <a:pt x="5649" y="7043"/>
                </a:lnTo>
                <a:lnTo>
                  <a:pt x="5942" y="7007"/>
                </a:lnTo>
                <a:lnTo>
                  <a:pt x="6199" y="6933"/>
                </a:lnTo>
                <a:lnTo>
                  <a:pt x="6456" y="6823"/>
                </a:lnTo>
                <a:lnTo>
                  <a:pt x="6676" y="6677"/>
                </a:lnTo>
                <a:lnTo>
                  <a:pt x="6896" y="6457"/>
                </a:lnTo>
                <a:lnTo>
                  <a:pt x="7043" y="6200"/>
                </a:lnTo>
                <a:lnTo>
                  <a:pt x="7226" y="5980"/>
                </a:lnTo>
                <a:lnTo>
                  <a:pt x="7667" y="5246"/>
                </a:lnTo>
                <a:lnTo>
                  <a:pt x="7887" y="4879"/>
                </a:lnTo>
                <a:lnTo>
                  <a:pt x="8107" y="4476"/>
                </a:lnTo>
                <a:lnTo>
                  <a:pt x="8143" y="4402"/>
                </a:lnTo>
                <a:lnTo>
                  <a:pt x="8107" y="4329"/>
                </a:lnTo>
                <a:lnTo>
                  <a:pt x="8070" y="4256"/>
                </a:lnTo>
                <a:lnTo>
                  <a:pt x="8033" y="4182"/>
                </a:lnTo>
                <a:lnTo>
                  <a:pt x="7777" y="4182"/>
                </a:lnTo>
                <a:lnTo>
                  <a:pt x="7703" y="4256"/>
                </a:lnTo>
                <a:lnTo>
                  <a:pt x="7520" y="4586"/>
                </a:lnTo>
                <a:lnTo>
                  <a:pt x="7300" y="4879"/>
                </a:lnTo>
                <a:lnTo>
                  <a:pt x="6933" y="5540"/>
                </a:lnTo>
                <a:lnTo>
                  <a:pt x="6749" y="5796"/>
                </a:lnTo>
                <a:lnTo>
                  <a:pt x="6566" y="6053"/>
                </a:lnTo>
                <a:lnTo>
                  <a:pt x="6383" y="6273"/>
                </a:lnTo>
                <a:lnTo>
                  <a:pt x="6126" y="6493"/>
                </a:lnTo>
                <a:lnTo>
                  <a:pt x="5942" y="6567"/>
                </a:lnTo>
                <a:lnTo>
                  <a:pt x="5796" y="6603"/>
                </a:lnTo>
                <a:lnTo>
                  <a:pt x="5612" y="6567"/>
                </a:lnTo>
                <a:lnTo>
                  <a:pt x="5466" y="6530"/>
                </a:lnTo>
                <a:lnTo>
                  <a:pt x="5319" y="6457"/>
                </a:lnTo>
                <a:lnTo>
                  <a:pt x="5209" y="6347"/>
                </a:lnTo>
                <a:lnTo>
                  <a:pt x="5135" y="6200"/>
                </a:lnTo>
                <a:lnTo>
                  <a:pt x="5099" y="6016"/>
                </a:lnTo>
                <a:lnTo>
                  <a:pt x="5135" y="5833"/>
                </a:lnTo>
                <a:lnTo>
                  <a:pt x="5172" y="5686"/>
                </a:lnTo>
                <a:lnTo>
                  <a:pt x="5356" y="5393"/>
                </a:lnTo>
                <a:lnTo>
                  <a:pt x="5759" y="4879"/>
                </a:lnTo>
                <a:lnTo>
                  <a:pt x="5906" y="4659"/>
                </a:lnTo>
                <a:lnTo>
                  <a:pt x="6016" y="4402"/>
                </a:lnTo>
                <a:lnTo>
                  <a:pt x="6126" y="4146"/>
                </a:lnTo>
                <a:lnTo>
                  <a:pt x="6163" y="3889"/>
                </a:lnTo>
                <a:lnTo>
                  <a:pt x="6163" y="3632"/>
                </a:lnTo>
                <a:lnTo>
                  <a:pt x="6163" y="3339"/>
                </a:lnTo>
                <a:lnTo>
                  <a:pt x="6089" y="3082"/>
                </a:lnTo>
                <a:lnTo>
                  <a:pt x="6016" y="2825"/>
                </a:lnTo>
                <a:lnTo>
                  <a:pt x="5832" y="2532"/>
                </a:lnTo>
                <a:lnTo>
                  <a:pt x="5576" y="2165"/>
                </a:lnTo>
                <a:lnTo>
                  <a:pt x="5429" y="2018"/>
                </a:lnTo>
                <a:lnTo>
                  <a:pt x="5282" y="1908"/>
                </a:lnTo>
                <a:lnTo>
                  <a:pt x="5099" y="1798"/>
                </a:lnTo>
                <a:lnTo>
                  <a:pt x="4915" y="1725"/>
                </a:lnTo>
                <a:lnTo>
                  <a:pt x="4915" y="1688"/>
                </a:lnTo>
                <a:lnTo>
                  <a:pt x="4915" y="1468"/>
                </a:lnTo>
                <a:lnTo>
                  <a:pt x="4989" y="1321"/>
                </a:lnTo>
                <a:lnTo>
                  <a:pt x="5062" y="1174"/>
                </a:lnTo>
                <a:lnTo>
                  <a:pt x="5172" y="1028"/>
                </a:lnTo>
                <a:lnTo>
                  <a:pt x="5319" y="918"/>
                </a:lnTo>
                <a:lnTo>
                  <a:pt x="5502" y="844"/>
                </a:lnTo>
                <a:lnTo>
                  <a:pt x="5686" y="808"/>
                </a:lnTo>
                <a:lnTo>
                  <a:pt x="5869" y="771"/>
                </a:lnTo>
                <a:lnTo>
                  <a:pt x="6016" y="771"/>
                </a:lnTo>
                <a:lnTo>
                  <a:pt x="6199" y="808"/>
                </a:lnTo>
                <a:lnTo>
                  <a:pt x="6529" y="918"/>
                </a:lnTo>
                <a:lnTo>
                  <a:pt x="7190" y="1211"/>
                </a:lnTo>
                <a:lnTo>
                  <a:pt x="7080" y="1321"/>
                </a:lnTo>
                <a:lnTo>
                  <a:pt x="7043" y="1431"/>
                </a:lnTo>
                <a:lnTo>
                  <a:pt x="7043" y="1541"/>
                </a:lnTo>
                <a:lnTo>
                  <a:pt x="7043" y="1651"/>
                </a:lnTo>
                <a:lnTo>
                  <a:pt x="7153" y="1871"/>
                </a:lnTo>
                <a:lnTo>
                  <a:pt x="7300" y="2018"/>
                </a:lnTo>
                <a:lnTo>
                  <a:pt x="7446" y="2165"/>
                </a:lnTo>
                <a:lnTo>
                  <a:pt x="7556" y="2275"/>
                </a:lnTo>
                <a:lnTo>
                  <a:pt x="7446" y="2495"/>
                </a:lnTo>
                <a:lnTo>
                  <a:pt x="7263" y="3045"/>
                </a:lnTo>
                <a:lnTo>
                  <a:pt x="7153" y="3265"/>
                </a:lnTo>
                <a:lnTo>
                  <a:pt x="7043" y="3485"/>
                </a:lnTo>
                <a:lnTo>
                  <a:pt x="6933" y="3705"/>
                </a:lnTo>
                <a:lnTo>
                  <a:pt x="6896" y="3926"/>
                </a:lnTo>
                <a:lnTo>
                  <a:pt x="6896" y="3999"/>
                </a:lnTo>
                <a:lnTo>
                  <a:pt x="6970" y="4036"/>
                </a:lnTo>
                <a:lnTo>
                  <a:pt x="7043" y="4072"/>
                </a:lnTo>
                <a:lnTo>
                  <a:pt x="7116" y="4036"/>
                </a:lnTo>
                <a:lnTo>
                  <a:pt x="7263" y="3889"/>
                </a:lnTo>
                <a:lnTo>
                  <a:pt x="7410" y="3705"/>
                </a:lnTo>
                <a:lnTo>
                  <a:pt x="7593" y="3265"/>
                </a:lnTo>
                <a:lnTo>
                  <a:pt x="7777" y="2715"/>
                </a:lnTo>
                <a:lnTo>
                  <a:pt x="7813" y="2458"/>
                </a:lnTo>
                <a:lnTo>
                  <a:pt x="7813" y="2422"/>
                </a:lnTo>
                <a:lnTo>
                  <a:pt x="8363" y="2678"/>
                </a:lnTo>
                <a:lnTo>
                  <a:pt x="8584" y="2862"/>
                </a:lnTo>
                <a:lnTo>
                  <a:pt x="8694" y="3009"/>
                </a:lnTo>
                <a:lnTo>
                  <a:pt x="8804" y="3155"/>
                </a:lnTo>
                <a:lnTo>
                  <a:pt x="8877" y="3302"/>
                </a:lnTo>
                <a:lnTo>
                  <a:pt x="8877" y="3449"/>
                </a:lnTo>
                <a:lnTo>
                  <a:pt x="8840" y="3595"/>
                </a:lnTo>
                <a:lnTo>
                  <a:pt x="8694" y="3705"/>
                </a:lnTo>
                <a:lnTo>
                  <a:pt x="8620" y="3779"/>
                </a:lnTo>
                <a:lnTo>
                  <a:pt x="8584" y="3852"/>
                </a:lnTo>
                <a:lnTo>
                  <a:pt x="8584" y="3926"/>
                </a:lnTo>
                <a:lnTo>
                  <a:pt x="8620" y="3999"/>
                </a:lnTo>
                <a:lnTo>
                  <a:pt x="8657" y="4072"/>
                </a:lnTo>
                <a:lnTo>
                  <a:pt x="8730" y="4109"/>
                </a:lnTo>
                <a:lnTo>
                  <a:pt x="8840" y="4109"/>
                </a:lnTo>
                <a:lnTo>
                  <a:pt x="8914" y="4072"/>
                </a:lnTo>
                <a:lnTo>
                  <a:pt x="9097" y="3926"/>
                </a:lnTo>
                <a:lnTo>
                  <a:pt x="9207" y="3779"/>
                </a:lnTo>
                <a:lnTo>
                  <a:pt x="9281" y="3595"/>
                </a:lnTo>
                <a:lnTo>
                  <a:pt x="9281" y="3412"/>
                </a:lnTo>
                <a:lnTo>
                  <a:pt x="9281" y="3192"/>
                </a:lnTo>
                <a:lnTo>
                  <a:pt x="9207" y="3009"/>
                </a:lnTo>
                <a:lnTo>
                  <a:pt x="9097" y="2825"/>
                </a:lnTo>
                <a:lnTo>
                  <a:pt x="8987" y="2642"/>
                </a:lnTo>
                <a:lnTo>
                  <a:pt x="8804" y="2458"/>
                </a:lnTo>
                <a:lnTo>
                  <a:pt x="8584" y="2348"/>
                </a:lnTo>
                <a:lnTo>
                  <a:pt x="8107" y="2091"/>
                </a:lnTo>
                <a:lnTo>
                  <a:pt x="7887" y="1981"/>
                </a:lnTo>
                <a:lnTo>
                  <a:pt x="7593" y="1798"/>
                </a:lnTo>
                <a:lnTo>
                  <a:pt x="7446" y="1651"/>
                </a:lnTo>
                <a:lnTo>
                  <a:pt x="7373" y="1541"/>
                </a:lnTo>
                <a:lnTo>
                  <a:pt x="7336" y="1431"/>
                </a:lnTo>
                <a:lnTo>
                  <a:pt x="7373" y="1284"/>
                </a:lnTo>
                <a:lnTo>
                  <a:pt x="7483" y="1358"/>
                </a:lnTo>
                <a:lnTo>
                  <a:pt x="7556" y="1358"/>
                </a:lnTo>
                <a:lnTo>
                  <a:pt x="7593" y="1321"/>
                </a:lnTo>
                <a:lnTo>
                  <a:pt x="7630" y="1248"/>
                </a:lnTo>
                <a:lnTo>
                  <a:pt x="7703" y="1138"/>
                </a:lnTo>
                <a:lnTo>
                  <a:pt x="7813" y="954"/>
                </a:lnTo>
                <a:lnTo>
                  <a:pt x="7923" y="808"/>
                </a:lnTo>
                <a:lnTo>
                  <a:pt x="8107" y="698"/>
                </a:lnTo>
                <a:lnTo>
                  <a:pt x="8290" y="624"/>
                </a:lnTo>
                <a:lnTo>
                  <a:pt x="8474" y="588"/>
                </a:lnTo>
                <a:lnTo>
                  <a:pt x="8694" y="551"/>
                </a:lnTo>
                <a:lnTo>
                  <a:pt x="9060" y="514"/>
                </a:lnTo>
                <a:close/>
                <a:moveTo>
                  <a:pt x="13279" y="9318"/>
                </a:moveTo>
                <a:lnTo>
                  <a:pt x="13426" y="9428"/>
                </a:lnTo>
                <a:lnTo>
                  <a:pt x="13426" y="9464"/>
                </a:lnTo>
                <a:lnTo>
                  <a:pt x="13352" y="9464"/>
                </a:lnTo>
                <a:lnTo>
                  <a:pt x="13242" y="9538"/>
                </a:lnTo>
                <a:lnTo>
                  <a:pt x="12985" y="9868"/>
                </a:lnTo>
                <a:lnTo>
                  <a:pt x="12692" y="10198"/>
                </a:lnTo>
                <a:lnTo>
                  <a:pt x="12362" y="10492"/>
                </a:lnTo>
                <a:lnTo>
                  <a:pt x="12032" y="10748"/>
                </a:lnTo>
                <a:lnTo>
                  <a:pt x="11445" y="11078"/>
                </a:lnTo>
                <a:lnTo>
                  <a:pt x="10858" y="11409"/>
                </a:lnTo>
                <a:lnTo>
                  <a:pt x="10638" y="11372"/>
                </a:lnTo>
                <a:lnTo>
                  <a:pt x="10418" y="11299"/>
                </a:lnTo>
                <a:lnTo>
                  <a:pt x="10234" y="11188"/>
                </a:lnTo>
                <a:lnTo>
                  <a:pt x="10051" y="11078"/>
                </a:lnTo>
                <a:lnTo>
                  <a:pt x="10491" y="11005"/>
                </a:lnTo>
                <a:lnTo>
                  <a:pt x="10895" y="10858"/>
                </a:lnTo>
                <a:lnTo>
                  <a:pt x="11298" y="10675"/>
                </a:lnTo>
                <a:lnTo>
                  <a:pt x="11702" y="10492"/>
                </a:lnTo>
                <a:lnTo>
                  <a:pt x="12142" y="10235"/>
                </a:lnTo>
                <a:lnTo>
                  <a:pt x="12545" y="9941"/>
                </a:lnTo>
                <a:lnTo>
                  <a:pt x="12912" y="9648"/>
                </a:lnTo>
                <a:lnTo>
                  <a:pt x="13279" y="9318"/>
                </a:lnTo>
                <a:close/>
                <a:moveTo>
                  <a:pt x="13609" y="9648"/>
                </a:moveTo>
                <a:lnTo>
                  <a:pt x="13719" y="9795"/>
                </a:lnTo>
                <a:lnTo>
                  <a:pt x="13792" y="9978"/>
                </a:lnTo>
                <a:lnTo>
                  <a:pt x="13939" y="10345"/>
                </a:lnTo>
                <a:lnTo>
                  <a:pt x="13939" y="10602"/>
                </a:lnTo>
                <a:lnTo>
                  <a:pt x="13939" y="10858"/>
                </a:lnTo>
                <a:lnTo>
                  <a:pt x="13866" y="10968"/>
                </a:lnTo>
                <a:lnTo>
                  <a:pt x="13829" y="10932"/>
                </a:lnTo>
                <a:lnTo>
                  <a:pt x="13719" y="10932"/>
                </a:lnTo>
                <a:lnTo>
                  <a:pt x="13719" y="10968"/>
                </a:lnTo>
                <a:lnTo>
                  <a:pt x="13609" y="11188"/>
                </a:lnTo>
                <a:lnTo>
                  <a:pt x="12765" y="11299"/>
                </a:lnTo>
                <a:lnTo>
                  <a:pt x="12912" y="11188"/>
                </a:lnTo>
                <a:lnTo>
                  <a:pt x="13316" y="10895"/>
                </a:lnTo>
                <a:lnTo>
                  <a:pt x="13682" y="10565"/>
                </a:lnTo>
                <a:lnTo>
                  <a:pt x="13756" y="10492"/>
                </a:lnTo>
                <a:lnTo>
                  <a:pt x="13756" y="10381"/>
                </a:lnTo>
                <a:lnTo>
                  <a:pt x="13719" y="10308"/>
                </a:lnTo>
                <a:lnTo>
                  <a:pt x="13609" y="10271"/>
                </a:lnTo>
                <a:lnTo>
                  <a:pt x="13536" y="10271"/>
                </a:lnTo>
                <a:lnTo>
                  <a:pt x="13462" y="10308"/>
                </a:lnTo>
                <a:lnTo>
                  <a:pt x="13059" y="10638"/>
                </a:lnTo>
                <a:lnTo>
                  <a:pt x="12655" y="10968"/>
                </a:lnTo>
                <a:lnTo>
                  <a:pt x="12398" y="11152"/>
                </a:lnTo>
                <a:lnTo>
                  <a:pt x="12325" y="11225"/>
                </a:lnTo>
                <a:lnTo>
                  <a:pt x="12252" y="11372"/>
                </a:lnTo>
                <a:lnTo>
                  <a:pt x="11665" y="11409"/>
                </a:lnTo>
                <a:lnTo>
                  <a:pt x="11481" y="11445"/>
                </a:lnTo>
                <a:lnTo>
                  <a:pt x="11775" y="11299"/>
                </a:lnTo>
                <a:lnTo>
                  <a:pt x="12068" y="11115"/>
                </a:lnTo>
                <a:lnTo>
                  <a:pt x="12362" y="10932"/>
                </a:lnTo>
                <a:lnTo>
                  <a:pt x="12655" y="10748"/>
                </a:lnTo>
                <a:lnTo>
                  <a:pt x="12912" y="10492"/>
                </a:lnTo>
                <a:lnTo>
                  <a:pt x="13132" y="10271"/>
                </a:lnTo>
                <a:lnTo>
                  <a:pt x="13352" y="10015"/>
                </a:lnTo>
                <a:lnTo>
                  <a:pt x="13572" y="9721"/>
                </a:lnTo>
                <a:lnTo>
                  <a:pt x="13609" y="9648"/>
                </a:lnTo>
                <a:close/>
                <a:moveTo>
                  <a:pt x="9060" y="1"/>
                </a:moveTo>
                <a:lnTo>
                  <a:pt x="8804" y="37"/>
                </a:lnTo>
                <a:lnTo>
                  <a:pt x="8547" y="37"/>
                </a:lnTo>
                <a:lnTo>
                  <a:pt x="8290" y="111"/>
                </a:lnTo>
                <a:lnTo>
                  <a:pt x="8033" y="184"/>
                </a:lnTo>
                <a:lnTo>
                  <a:pt x="7813" y="294"/>
                </a:lnTo>
                <a:lnTo>
                  <a:pt x="7593" y="441"/>
                </a:lnTo>
                <a:lnTo>
                  <a:pt x="7410" y="624"/>
                </a:lnTo>
                <a:lnTo>
                  <a:pt x="7300" y="844"/>
                </a:lnTo>
                <a:lnTo>
                  <a:pt x="6896" y="624"/>
                </a:lnTo>
                <a:lnTo>
                  <a:pt x="6493" y="441"/>
                </a:lnTo>
                <a:lnTo>
                  <a:pt x="6273" y="367"/>
                </a:lnTo>
                <a:lnTo>
                  <a:pt x="6053" y="331"/>
                </a:lnTo>
                <a:lnTo>
                  <a:pt x="5612" y="331"/>
                </a:lnTo>
                <a:lnTo>
                  <a:pt x="5392" y="404"/>
                </a:lnTo>
                <a:lnTo>
                  <a:pt x="5209" y="477"/>
                </a:lnTo>
                <a:lnTo>
                  <a:pt x="5025" y="588"/>
                </a:lnTo>
                <a:lnTo>
                  <a:pt x="4842" y="734"/>
                </a:lnTo>
                <a:lnTo>
                  <a:pt x="4695" y="881"/>
                </a:lnTo>
                <a:lnTo>
                  <a:pt x="4585" y="1064"/>
                </a:lnTo>
                <a:lnTo>
                  <a:pt x="4512" y="1248"/>
                </a:lnTo>
                <a:lnTo>
                  <a:pt x="4475" y="1468"/>
                </a:lnTo>
                <a:lnTo>
                  <a:pt x="4182" y="1505"/>
                </a:lnTo>
                <a:lnTo>
                  <a:pt x="3888" y="1541"/>
                </a:lnTo>
                <a:lnTo>
                  <a:pt x="3595" y="1651"/>
                </a:lnTo>
                <a:lnTo>
                  <a:pt x="3338" y="1798"/>
                </a:lnTo>
                <a:lnTo>
                  <a:pt x="3081" y="1945"/>
                </a:lnTo>
                <a:lnTo>
                  <a:pt x="2861" y="2091"/>
                </a:lnTo>
                <a:lnTo>
                  <a:pt x="2641" y="2312"/>
                </a:lnTo>
                <a:lnTo>
                  <a:pt x="2421" y="2532"/>
                </a:lnTo>
                <a:lnTo>
                  <a:pt x="2238" y="2788"/>
                </a:lnTo>
                <a:lnTo>
                  <a:pt x="2091" y="3082"/>
                </a:lnTo>
                <a:lnTo>
                  <a:pt x="1981" y="3155"/>
                </a:lnTo>
                <a:lnTo>
                  <a:pt x="1834" y="3229"/>
                </a:lnTo>
                <a:lnTo>
                  <a:pt x="1504" y="3375"/>
                </a:lnTo>
                <a:lnTo>
                  <a:pt x="1211" y="3559"/>
                </a:lnTo>
                <a:lnTo>
                  <a:pt x="954" y="3779"/>
                </a:lnTo>
                <a:lnTo>
                  <a:pt x="697" y="3999"/>
                </a:lnTo>
                <a:lnTo>
                  <a:pt x="477" y="4256"/>
                </a:lnTo>
                <a:lnTo>
                  <a:pt x="330" y="4512"/>
                </a:lnTo>
                <a:lnTo>
                  <a:pt x="183" y="4769"/>
                </a:lnTo>
                <a:lnTo>
                  <a:pt x="73" y="5063"/>
                </a:lnTo>
                <a:lnTo>
                  <a:pt x="37" y="5319"/>
                </a:lnTo>
                <a:lnTo>
                  <a:pt x="0" y="5613"/>
                </a:lnTo>
                <a:lnTo>
                  <a:pt x="0" y="5906"/>
                </a:lnTo>
                <a:lnTo>
                  <a:pt x="73" y="6200"/>
                </a:lnTo>
                <a:lnTo>
                  <a:pt x="183" y="6493"/>
                </a:lnTo>
                <a:lnTo>
                  <a:pt x="294" y="6713"/>
                </a:lnTo>
                <a:lnTo>
                  <a:pt x="440" y="6933"/>
                </a:lnTo>
                <a:lnTo>
                  <a:pt x="660" y="7117"/>
                </a:lnTo>
                <a:lnTo>
                  <a:pt x="880" y="7300"/>
                </a:lnTo>
                <a:lnTo>
                  <a:pt x="1064" y="7374"/>
                </a:lnTo>
                <a:lnTo>
                  <a:pt x="1027" y="7594"/>
                </a:lnTo>
                <a:lnTo>
                  <a:pt x="1027" y="7814"/>
                </a:lnTo>
                <a:lnTo>
                  <a:pt x="1064" y="8034"/>
                </a:lnTo>
                <a:lnTo>
                  <a:pt x="1101" y="8217"/>
                </a:lnTo>
                <a:lnTo>
                  <a:pt x="1174" y="8437"/>
                </a:lnTo>
                <a:lnTo>
                  <a:pt x="1284" y="8621"/>
                </a:lnTo>
                <a:lnTo>
                  <a:pt x="1431" y="8804"/>
                </a:lnTo>
                <a:lnTo>
                  <a:pt x="1614" y="8988"/>
                </a:lnTo>
                <a:lnTo>
                  <a:pt x="1797" y="9098"/>
                </a:lnTo>
                <a:lnTo>
                  <a:pt x="1981" y="9208"/>
                </a:lnTo>
                <a:lnTo>
                  <a:pt x="2201" y="9281"/>
                </a:lnTo>
                <a:lnTo>
                  <a:pt x="2421" y="9318"/>
                </a:lnTo>
                <a:lnTo>
                  <a:pt x="2641" y="9354"/>
                </a:lnTo>
                <a:lnTo>
                  <a:pt x="2861" y="9318"/>
                </a:lnTo>
                <a:lnTo>
                  <a:pt x="3081" y="9281"/>
                </a:lnTo>
                <a:lnTo>
                  <a:pt x="3301" y="9208"/>
                </a:lnTo>
                <a:lnTo>
                  <a:pt x="3375" y="9354"/>
                </a:lnTo>
                <a:lnTo>
                  <a:pt x="3448" y="9501"/>
                </a:lnTo>
                <a:lnTo>
                  <a:pt x="3595" y="9648"/>
                </a:lnTo>
                <a:lnTo>
                  <a:pt x="3742" y="9758"/>
                </a:lnTo>
                <a:lnTo>
                  <a:pt x="3925" y="9868"/>
                </a:lnTo>
                <a:lnTo>
                  <a:pt x="4108" y="9905"/>
                </a:lnTo>
                <a:lnTo>
                  <a:pt x="4292" y="9941"/>
                </a:lnTo>
                <a:lnTo>
                  <a:pt x="4475" y="9941"/>
                </a:lnTo>
                <a:lnTo>
                  <a:pt x="4842" y="9905"/>
                </a:lnTo>
                <a:lnTo>
                  <a:pt x="5246" y="9795"/>
                </a:lnTo>
                <a:lnTo>
                  <a:pt x="5686" y="9648"/>
                </a:lnTo>
                <a:lnTo>
                  <a:pt x="6163" y="9574"/>
                </a:lnTo>
                <a:lnTo>
                  <a:pt x="6603" y="9574"/>
                </a:lnTo>
                <a:lnTo>
                  <a:pt x="7080" y="9611"/>
                </a:lnTo>
                <a:lnTo>
                  <a:pt x="7446" y="9648"/>
                </a:lnTo>
                <a:lnTo>
                  <a:pt x="7630" y="9648"/>
                </a:lnTo>
                <a:lnTo>
                  <a:pt x="7813" y="9611"/>
                </a:lnTo>
                <a:lnTo>
                  <a:pt x="7960" y="9721"/>
                </a:lnTo>
                <a:lnTo>
                  <a:pt x="8143" y="9795"/>
                </a:lnTo>
                <a:lnTo>
                  <a:pt x="8327" y="9831"/>
                </a:lnTo>
                <a:lnTo>
                  <a:pt x="8547" y="9868"/>
                </a:lnTo>
                <a:lnTo>
                  <a:pt x="9024" y="9905"/>
                </a:lnTo>
                <a:lnTo>
                  <a:pt x="9391" y="9868"/>
                </a:lnTo>
                <a:lnTo>
                  <a:pt x="9501" y="9868"/>
                </a:lnTo>
                <a:lnTo>
                  <a:pt x="9354" y="10161"/>
                </a:lnTo>
                <a:lnTo>
                  <a:pt x="9317" y="10308"/>
                </a:lnTo>
                <a:lnTo>
                  <a:pt x="9281" y="10492"/>
                </a:lnTo>
                <a:lnTo>
                  <a:pt x="9317" y="10638"/>
                </a:lnTo>
                <a:lnTo>
                  <a:pt x="9354" y="10785"/>
                </a:lnTo>
                <a:lnTo>
                  <a:pt x="9464" y="11078"/>
                </a:lnTo>
                <a:lnTo>
                  <a:pt x="9647" y="11335"/>
                </a:lnTo>
                <a:lnTo>
                  <a:pt x="9831" y="11519"/>
                </a:lnTo>
                <a:lnTo>
                  <a:pt x="9977" y="11629"/>
                </a:lnTo>
                <a:lnTo>
                  <a:pt x="10198" y="11739"/>
                </a:lnTo>
                <a:lnTo>
                  <a:pt x="10381" y="11812"/>
                </a:lnTo>
                <a:lnTo>
                  <a:pt x="10821" y="11922"/>
                </a:lnTo>
                <a:lnTo>
                  <a:pt x="11298" y="11959"/>
                </a:lnTo>
                <a:lnTo>
                  <a:pt x="11775" y="11922"/>
                </a:lnTo>
                <a:lnTo>
                  <a:pt x="12215" y="11885"/>
                </a:lnTo>
                <a:lnTo>
                  <a:pt x="13095" y="11775"/>
                </a:lnTo>
                <a:lnTo>
                  <a:pt x="13939" y="11665"/>
                </a:lnTo>
                <a:lnTo>
                  <a:pt x="14343" y="11555"/>
                </a:lnTo>
                <a:lnTo>
                  <a:pt x="14746" y="11409"/>
                </a:lnTo>
                <a:lnTo>
                  <a:pt x="15076" y="11262"/>
                </a:lnTo>
                <a:lnTo>
                  <a:pt x="15370" y="11042"/>
                </a:lnTo>
                <a:lnTo>
                  <a:pt x="15626" y="10785"/>
                </a:lnTo>
                <a:lnTo>
                  <a:pt x="15847" y="10528"/>
                </a:lnTo>
                <a:lnTo>
                  <a:pt x="16030" y="10235"/>
                </a:lnTo>
                <a:lnTo>
                  <a:pt x="16213" y="9941"/>
                </a:lnTo>
                <a:lnTo>
                  <a:pt x="16360" y="9648"/>
                </a:lnTo>
                <a:lnTo>
                  <a:pt x="16433" y="9318"/>
                </a:lnTo>
                <a:lnTo>
                  <a:pt x="16507" y="8988"/>
                </a:lnTo>
                <a:lnTo>
                  <a:pt x="16543" y="8657"/>
                </a:lnTo>
                <a:lnTo>
                  <a:pt x="16507" y="8327"/>
                </a:lnTo>
                <a:lnTo>
                  <a:pt x="16470" y="7997"/>
                </a:lnTo>
                <a:lnTo>
                  <a:pt x="16690" y="7447"/>
                </a:lnTo>
                <a:lnTo>
                  <a:pt x="16837" y="6933"/>
                </a:lnTo>
                <a:lnTo>
                  <a:pt x="16910" y="6347"/>
                </a:lnTo>
                <a:lnTo>
                  <a:pt x="16910" y="5796"/>
                </a:lnTo>
                <a:lnTo>
                  <a:pt x="16837" y="5429"/>
                </a:lnTo>
                <a:lnTo>
                  <a:pt x="16727" y="5063"/>
                </a:lnTo>
                <a:lnTo>
                  <a:pt x="16654" y="4916"/>
                </a:lnTo>
                <a:lnTo>
                  <a:pt x="16543" y="4769"/>
                </a:lnTo>
                <a:lnTo>
                  <a:pt x="16397" y="4659"/>
                </a:lnTo>
                <a:lnTo>
                  <a:pt x="16250" y="4586"/>
                </a:lnTo>
                <a:lnTo>
                  <a:pt x="16250" y="4146"/>
                </a:lnTo>
                <a:lnTo>
                  <a:pt x="16177" y="3742"/>
                </a:lnTo>
                <a:lnTo>
                  <a:pt x="16030" y="3375"/>
                </a:lnTo>
                <a:lnTo>
                  <a:pt x="15773" y="3009"/>
                </a:lnTo>
                <a:lnTo>
                  <a:pt x="15626" y="2825"/>
                </a:lnTo>
                <a:lnTo>
                  <a:pt x="15443" y="2642"/>
                </a:lnTo>
                <a:lnTo>
                  <a:pt x="15223" y="2495"/>
                </a:lnTo>
                <a:lnTo>
                  <a:pt x="15003" y="2385"/>
                </a:lnTo>
                <a:lnTo>
                  <a:pt x="14746" y="2238"/>
                </a:lnTo>
                <a:lnTo>
                  <a:pt x="14526" y="2055"/>
                </a:lnTo>
                <a:lnTo>
                  <a:pt x="14379" y="1835"/>
                </a:lnTo>
                <a:lnTo>
                  <a:pt x="14233" y="1578"/>
                </a:lnTo>
                <a:lnTo>
                  <a:pt x="14123" y="1358"/>
                </a:lnTo>
                <a:lnTo>
                  <a:pt x="13976" y="1138"/>
                </a:lnTo>
                <a:lnTo>
                  <a:pt x="13829" y="991"/>
                </a:lnTo>
                <a:lnTo>
                  <a:pt x="13682" y="808"/>
                </a:lnTo>
                <a:lnTo>
                  <a:pt x="13499" y="698"/>
                </a:lnTo>
                <a:lnTo>
                  <a:pt x="13279" y="588"/>
                </a:lnTo>
                <a:lnTo>
                  <a:pt x="13059" y="514"/>
                </a:lnTo>
                <a:lnTo>
                  <a:pt x="12802" y="441"/>
                </a:lnTo>
                <a:lnTo>
                  <a:pt x="12362" y="441"/>
                </a:lnTo>
                <a:lnTo>
                  <a:pt x="11885" y="477"/>
                </a:lnTo>
                <a:lnTo>
                  <a:pt x="11408" y="588"/>
                </a:lnTo>
                <a:lnTo>
                  <a:pt x="10968" y="698"/>
                </a:lnTo>
                <a:lnTo>
                  <a:pt x="10821" y="514"/>
                </a:lnTo>
                <a:lnTo>
                  <a:pt x="10601" y="331"/>
                </a:lnTo>
                <a:lnTo>
                  <a:pt x="10381" y="221"/>
                </a:lnTo>
                <a:lnTo>
                  <a:pt x="10124" y="147"/>
                </a:lnTo>
                <a:lnTo>
                  <a:pt x="9867" y="74"/>
                </a:lnTo>
                <a:lnTo>
                  <a:pt x="9574" y="37"/>
                </a:lnTo>
                <a:lnTo>
                  <a:pt x="9060" y="1"/>
                </a:lnTo>
                <a:close/>
              </a:path>
            </a:pathLst>
          </a:custGeom>
          <a:solidFill>
            <a:srgbClr val="A4C2F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A4C2F4"/>
              </a:solidFill>
              <a:latin typeface="Arial"/>
              <a:ea typeface="Arial"/>
              <a:cs typeface="Arial"/>
              <a:sym typeface="Arial"/>
            </a:endParaRPr>
          </a:p>
        </p:txBody>
      </p:sp>
      <p:sp>
        <p:nvSpPr>
          <p:cNvPr id="1004" name="Google Shape;1004;p43"/>
          <p:cNvSpPr/>
          <p:nvPr/>
        </p:nvSpPr>
        <p:spPr>
          <a:xfrm rot="-5400000">
            <a:off x="7996280" y="316930"/>
            <a:ext cx="279906" cy="357966"/>
          </a:xfrm>
          <a:custGeom>
            <a:avLst/>
            <a:gdLst/>
            <a:ahLst/>
            <a:cxnLst/>
            <a:rect l="l" t="t" r="r" b="b"/>
            <a:pathLst>
              <a:path w="9868" h="12620" extrusionOk="0">
                <a:moveTo>
                  <a:pt x="4182" y="661"/>
                </a:moveTo>
                <a:lnTo>
                  <a:pt x="4182" y="918"/>
                </a:lnTo>
                <a:lnTo>
                  <a:pt x="4182" y="1431"/>
                </a:lnTo>
                <a:lnTo>
                  <a:pt x="4145" y="2202"/>
                </a:lnTo>
                <a:lnTo>
                  <a:pt x="3925" y="2165"/>
                </a:lnTo>
                <a:lnTo>
                  <a:pt x="3962" y="2018"/>
                </a:lnTo>
                <a:lnTo>
                  <a:pt x="3962" y="1835"/>
                </a:lnTo>
                <a:lnTo>
                  <a:pt x="3889" y="1468"/>
                </a:lnTo>
                <a:lnTo>
                  <a:pt x="3852" y="1101"/>
                </a:lnTo>
                <a:lnTo>
                  <a:pt x="3889" y="918"/>
                </a:lnTo>
                <a:lnTo>
                  <a:pt x="3962" y="771"/>
                </a:lnTo>
                <a:lnTo>
                  <a:pt x="3999" y="698"/>
                </a:lnTo>
                <a:lnTo>
                  <a:pt x="4072" y="661"/>
                </a:lnTo>
                <a:close/>
                <a:moveTo>
                  <a:pt x="1541" y="404"/>
                </a:moveTo>
                <a:lnTo>
                  <a:pt x="1578" y="441"/>
                </a:lnTo>
                <a:lnTo>
                  <a:pt x="1614" y="514"/>
                </a:lnTo>
                <a:lnTo>
                  <a:pt x="1614" y="1138"/>
                </a:lnTo>
                <a:lnTo>
                  <a:pt x="1688" y="2202"/>
                </a:lnTo>
                <a:lnTo>
                  <a:pt x="1284" y="2238"/>
                </a:lnTo>
                <a:lnTo>
                  <a:pt x="1211" y="2238"/>
                </a:lnTo>
                <a:lnTo>
                  <a:pt x="1211" y="1871"/>
                </a:lnTo>
                <a:lnTo>
                  <a:pt x="1174" y="1505"/>
                </a:lnTo>
                <a:lnTo>
                  <a:pt x="1211" y="1211"/>
                </a:lnTo>
                <a:lnTo>
                  <a:pt x="1248" y="954"/>
                </a:lnTo>
                <a:lnTo>
                  <a:pt x="1358" y="404"/>
                </a:lnTo>
                <a:close/>
                <a:moveTo>
                  <a:pt x="3815" y="2678"/>
                </a:moveTo>
                <a:lnTo>
                  <a:pt x="4439" y="2715"/>
                </a:lnTo>
                <a:lnTo>
                  <a:pt x="5026" y="2789"/>
                </a:lnTo>
                <a:lnTo>
                  <a:pt x="5026" y="2825"/>
                </a:lnTo>
                <a:lnTo>
                  <a:pt x="5136" y="3485"/>
                </a:lnTo>
                <a:lnTo>
                  <a:pt x="3925" y="3559"/>
                </a:lnTo>
                <a:lnTo>
                  <a:pt x="2678" y="3632"/>
                </a:lnTo>
                <a:lnTo>
                  <a:pt x="1358" y="3669"/>
                </a:lnTo>
                <a:lnTo>
                  <a:pt x="917" y="3706"/>
                </a:lnTo>
                <a:lnTo>
                  <a:pt x="477" y="3742"/>
                </a:lnTo>
                <a:lnTo>
                  <a:pt x="441" y="3229"/>
                </a:lnTo>
                <a:lnTo>
                  <a:pt x="441" y="2972"/>
                </a:lnTo>
                <a:lnTo>
                  <a:pt x="404" y="2862"/>
                </a:lnTo>
                <a:lnTo>
                  <a:pt x="331" y="2752"/>
                </a:lnTo>
                <a:lnTo>
                  <a:pt x="587" y="2789"/>
                </a:lnTo>
                <a:lnTo>
                  <a:pt x="807" y="2789"/>
                </a:lnTo>
                <a:lnTo>
                  <a:pt x="1284" y="2752"/>
                </a:lnTo>
                <a:lnTo>
                  <a:pt x="1945" y="2678"/>
                </a:lnTo>
                <a:close/>
                <a:moveTo>
                  <a:pt x="4916" y="3999"/>
                </a:moveTo>
                <a:lnTo>
                  <a:pt x="4989" y="4072"/>
                </a:lnTo>
                <a:lnTo>
                  <a:pt x="5136" y="4109"/>
                </a:lnTo>
                <a:lnTo>
                  <a:pt x="5209" y="4072"/>
                </a:lnTo>
                <a:lnTo>
                  <a:pt x="5246" y="4623"/>
                </a:lnTo>
                <a:lnTo>
                  <a:pt x="5209" y="5173"/>
                </a:lnTo>
                <a:lnTo>
                  <a:pt x="5173" y="5430"/>
                </a:lnTo>
                <a:lnTo>
                  <a:pt x="5099" y="5723"/>
                </a:lnTo>
                <a:lnTo>
                  <a:pt x="4989" y="5980"/>
                </a:lnTo>
                <a:lnTo>
                  <a:pt x="4806" y="6200"/>
                </a:lnTo>
                <a:lnTo>
                  <a:pt x="4659" y="6310"/>
                </a:lnTo>
                <a:lnTo>
                  <a:pt x="4476" y="6420"/>
                </a:lnTo>
                <a:lnTo>
                  <a:pt x="4292" y="6457"/>
                </a:lnTo>
                <a:lnTo>
                  <a:pt x="4072" y="6493"/>
                </a:lnTo>
                <a:lnTo>
                  <a:pt x="3632" y="6530"/>
                </a:lnTo>
                <a:lnTo>
                  <a:pt x="3265" y="6567"/>
                </a:lnTo>
                <a:lnTo>
                  <a:pt x="2605" y="6567"/>
                </a:lnTo>
                <a:lnTo>
                  <a:pt x="2642" y="6493"/>
                </a:lnTo>
                <a:lnTo>
                  <a:pt x="2678" y="6383"/>
                </a:lnTo>
                <a:lnTo>
                  <a:pt x="2788" y="6310"/>
                </a:lnTo>
                <a:lnTo>
                  <a:pt x="2825" y="6273"/>
                </a:lnTo>
                <a:lnTo>
                  <a:pt x="2825" y="6237"/>
                </a:lnTo>
                <a:lnTo>
                  <a:pt x="2788" y="6200"/>
                </a:lnTo>
                <a:lnTo>
                  <a:pt x="2715" y="6200"/>
                </a:lnTo>
                <a:lnTo>
                  <a:pt x="2605" y="6237"/>
                </a:lnTo>
                <a:lnTo>
                  <a:pt x="2458" y="6310"/>
                </a:lnTo>
                <a:lnTo>
                  <a:pt x="2348" y="6420"/>
                </a:lnTo>
                <a:lnTo>
                  <a:pt x="2311" y="6567"/>
                </a:lnTo>
                <a:lnTo>
                  <a:pt x="1724" y="6493"/>
                </a:lnTo>
                <a:lnTo>
                  <a:pt x="1541" y="6457"/>
                </a:lnTo>
                <a:lnTo>
                  <a:pt x="1688" y="6420"/>
                </a:lnTo>
                <a:lnTo>
                  <a:pt x="2055" y="6383"/>
                </a:lnTo>
                <a:lnTo>
                  <a:pt x="2201" y="6310"/>
                </a:lnTo>
                <a:lnTo>
                  <a:pt x="2275" y="6237"/>
                </a:lnTo>
                <a:lnTo>
                  <a:pt x="2311" y="6163"/>
                </a:lnTo>
                <a:lnTo>
                  <a:pt x="2311" y="6090"/>
                </a:lnTo>
                <a:lnTo>
                  <a:pt x="2275" y="6016"/>
                </a:lnTo>
                <a:lnTo>
                  <a:pt x="2238" y="5980"/>
                </a:lnTo>
                <a:lnTo>
                  <a:pt x="2201" y="5943"/>
                </a:lnTo>
                <a:lnTo>
                  <a:pt x="2055" y="5943"/>
                </a:lnTo>
                <a:lnTo>
                  <a:pt x="1981" y="6016"/>
                </a:lnTo>
                <a:lnTo>
                  <a:pt x="1798" y="6053"/>
                </a:lnTo>
                <a:lnTo>
                  <a:pt x="1394" y="6127"/>
                </a:lnTo>
                <a:lnTo>
                  <a:pt x="1138" y="6200"/>
                </a:lnTo>
                <a:lnTo>
                  <a:pt x="917" y="6273"/>
                </a:lnTo>
                <a:lnTo>
                  <a:pt x="807" y="6200"/>
                </a:lnTo>
                <a:lnTo>
                  <a:pt x="697" y="6127"/>
                </a:lnTo>
                <a:lnTo>
                  <a:pt x="661" y="5980"/>
                </a:lnTo>
                <a:lnTo>
                  <a:pt x="624" y="5870"/>
                </a:lnTo>
                <a:lnTo>
                  <a:pt x="624" y="5870"/>
                </a:lnTo>
                <a:lnTo>
                  <a:pt x="844" y="5906"/>
                </a:lnTo>
                <a:lnTo>
                  <a:pt x="1504" y="5906"/>
                </a:lnTo>
                <a:lnTo>
                  <a:pt x="1724" y="5870"/>
                </a:lnTo>
                <a:lnTo>
                  <a:pt x="1945" y="5833"/>
                </a:lnTo>
                <a:lnTo>
                  <a:pt x="1981" y="5796"/>
                </a:lnTo>
                <a:lnTo>
                  <a:pt x="2018" y="5760"/>
                </a:lnTo>
                <a:lnTo>
                  <a:pt x="2055" y="5650"/>
                </a:lnTo>
                <a:lnTo>
                  <a:pt x="1981" y="5540"/>
                </a:lnTo>
                <a:lnTo>
                  <a:pt x="1945" y="5503"/>
                </a:lnTo>
                <a:lnTo>
                  <a:pt x="1504" y="5503"/>
                </a:lnTo>
                <a:lnTo>
                  <a:pt x="1101" y="5540"/>
                </a:lnTo>
                <a:lnTo>
                  <a:pt x="844" y="5576"/>
                </a:lnTo>
                <a:lnTo>
                  <a:pt x="587" y="5576"/>
                </a:lnTo>
                <a:lnTo>
                  <a:pt x="587" y="5356"/>
                </a:lnTo>
                <a:lnTo>
                  <a:pt x="734" y="5430"/>
                </a:lnTo>
                <a:lnTo>
                  <a:pt x="881" y="5466"/>
                </a:lnTo>
                <a:lnTo>
                  <a:pt x="1211" y="5466"/>
                </a:lnTo>
                <a:lnTo>
                  <a:pt x="1541" y="5393"/>
                </a:lnTo>
                <a:lnTo>
                  <a:pt x="1835" y="5246"/>
                </a:lnTo>
                <a:lnTo>
                  <a:pt x="1871" y="5173"/>
                </a:lnTo>
                <a:lnTo>
                  <a:pt x="1908" y="5099"/>
                </a:lnTo>
                <a:lnTo>
                  <a:pt x="1908" y="5026"/>
                </a:lnTo>
                <a:lnTo>
                  <a:pt x="1871" y="4953"/>
                </a:lnTo>
                <a:lnTo>
                  <a:pt x="1835" y="4916"/>
                </a:lnTo>
                <a:lnTo>
                  <a:pt x="1761" y="4879"/>
                </a:lnTo>
                <a:lnTo>
                  <a:pt x="1724" y="4879"/>
                </a:lnTo>
                <a:lnTo>
                  <a:pt x="1614" y="4916"/>
                </a:lnTo>
                <a:lnTo>
                  <a:pt x="1358" y="5026"/>
                </a:lnTo>
                <a:lnTo>
                  <a:pt x="1101" y="5099"/>
                </a:lnTo>
                <a:lnTo>
                  <a:pt x="844" y="5099"/>
                </a:lnTo>
                <a:lnTo>
                  <a:pt x="551" y="5063"/>
                </a:lnTo>
                <a:lnTo>
                  <a:pt x="551" y="4916"/>
                </a:lnTo>
                <a:lnTo>
                  <a:pt x="844" y="4879"/>
                </a:lnTo>
                <a:lnTo>
                  <a:pt x="1138" y="4879"/>
                </a:lnTo>
                <a:lnTo>
                  <a:pt x="1724" y="4769"/>
                </a:lnTo>
                <a:lnTo>
                  <a:pt x="1908" y="4696"/>
                </a:lnTo>
                <a:lnTo>
                  <a:pt x="2091" y="4586"/>
                </a:lnTo>
                <a:lnTo>
                  <a:pt x="2128" y="4513"/>
                </a:lnTo>
                <a:lnTo>
                  <a:pt x="2165" y="4439"/>
                </a:lnTo>
                <a:lnTo>
                  <a:pt x="2128" y="4329"/>
                </a:lnTo>
                <a:lnTo>
                  <a:pt x="2055" y="4256"/>
                </a:lnTo>
                <a:lnTo>
                  <a:pt x="1945" y="4182"/>
                </a:lnTo>
                <a:lnTo>
                  <a:pt x="1871" y="4182"/>
                </a:lnTo>
                <a:lnTo>
                  <a:pt x="1835" y="4219"/>
                </a:lnTo>
                <a:lnTo>
                  <a:pt x="1761" y="4256"/>
                </a:lnTo>
                <a:lnTo>
                  <a:pt x="1724" y="4329"/>
                </a:lnTo>
                <a:lnTo>
                  <a:pt x="1468" y="4403"/>
                </a:lnTo>
                <a:lnTo>
                  <a:pt x="991" y="4476"/>
                </a:lnTo>
                <a:lnTo>
                  <a:pt x="551" y="4586"/>
                </a:lnTo>
                <a:lnTo>
                  <a:pt x="514" y="4146"/>
                </a:lnTo>
                <a:lnTo>
                  <a:pt x="1358" y="4146"/>
                </a:lnTo>
                <a:lnTo>
                  <a:pt x="2678" y="4109"/>
                </a:lnTo>
                <a:lnTo>
                  <a:pt x="3815" y="4072"/>
                </a:lnTo>
                <a:lnTo>
                  <a:pt x="4916" y="3999"/>
                </a:lnTo>
                <a:close/>
                <a:moveTo>
                  <a:pt x="1211" y="1"/>
                </a:moveTo>
                <a:lnTo>
                  <a:pt x="1101" y="37"/>
                </a:lnTo>
                <a:lnTo>
                  <a:pt x="1028" y="147"/>
                </a:lnTo>
                <a:lnTo>
                  <a:pt x="881" y="771"/>
                </a:lnTo>
                <a:lnTo>
                  <a:pt x="807" y="1395"/>
                </a:lnTo>
                <a:lnTo>
                  <a:pt x="807" y="1835"/>
                </a:lnTo>
                <a:lnTo>
                  <a:pt x="807" y="2092"/>
                </a:lnTo>
                <a:lnTo>
                  <a:pt x="881" y="2312"/>
                </a:lnTo>
                <a:lnTo>
                  <a:pt x="551" y="2385"/>
                </a:lnTo>
                <a:lnTo>
                  <a:pt x="367" y="2458"/>
                </a:lnTo>
                <a:lnTo>
                  <a:pt x="221" y="2568"/>
                </a:lnTo>
                <a:lnTo>
                  <a:pt x="184" y="2605"/>
                </a:lnTo>
                <a:lnTo>
                  <a:pt x="147" y="2678"/>
                </a:lnTo>
                <a:lnTo>
                  <a:pt x="37" y="2825"/>
                </a:lnTo>
                <a:lnTo>
                  <a:pt x="37" y="3009"/>
                </a:lnTo>
                <a:lnTo>
                  <a:pt x="37" y="3375"/>
                </a:lnTo>
                <a:lnTo>
                  <a:pt x="37" y="3852"/>
                </a:lnTo>
                <a:lnTo>
                  <a:pt x="37" y="3889"/>
                </a:lnTo>
                <a:lnTo>
                  <a:pt x="0" y="3962"/>
                </a:lnTo>
                <a:lnTo>
                  <a:pt x="37" y="4072"/>
                </a:lnTo>
                <a:lnTo>
                  <a:pt x="74" y="4439"/>
                </a:lnTo>
                <a:lnTo>
                  <a:pt x="110" y="5540"/>
                </a:lnTo>
                <a:lnTo>
                  <a:pt x="110" y="5943"/>
                </a:lnTo>
                <a:lnTo>
                  <a:pt x="184" y="6127"/>
                </a:lnTo>
                <a:lnTo>
                  <a:pt x="257" y="6310"/>
                </a:lnTo>
                <a:lnTo>
                  <a:pt x="367" y="6457"/>
                </a:lnTo>
                <a:lnTo>
                  <a:pt x="477" y="6567"/>
                </a:lnTo>
                <a:lnTo>
                  <a:pt x="624" y="6677"/>
                </a:lnTo>
                <a:lnTo>
                  <a:pt x="771" y="6750"/>
                </a:lnTo>
                <a:lnTo>
                  <a:pt x="1101" y="6860"/>
                </a:lnTo>
                <a:lnTo>
                  <a:pt x="1468" y="6934"/>
                </a:lnTo>
                <a:lnTo>
                  <a:pt x="2091" y="7007"/>
                </a:lnTo>
                <a:lnTo>
                  <a:pt x="2678" y="7044"/>
                </a:lnTo>
                <a:lnTo>
                  <a:pt x="2605" y="7264"/>
                </a:lnTo>
                <a:lnTo>
                  <a:pt x="2605" y="7484"/>
                </a:lnTo>
                <a:lnTo>
                  <a:pt x="2605" y="7887"/>
                </a:lnTo>
                <a:lnTo>
                  <a:pt x="2605" y="8548"/>
                </a:lnTo>
                <a:lnTo>
                  <a:pt x="2678" y="9208"/>
                </a:lnTo>
                <a:lnTo>
                  <a:pt x="2825" y="10455"/>
                </a:lnTo>
                <a:lnTo>
                  <a:pt x="3045" y="11665"/>
                </a:lnTo>
                <a:lnTo>
                  <a:pt x="3118" y="11922"/>
                </a:lnTo>
                <a:lnTo>
                  <a:pt x="3228" y="12106"/>
                </a:lnTo>
                <a:lnTo>
                  <a:pt x="3375" y="12252"/>
                </a:lnTo>
                <a:lnTo>
                  <a:pt x="3595" y="12399"/>
                </a:lnTo>
                <a:lnTo>
                  <a:pt x="3779" y="12472"/>
                </a:lnTo>
                <a:lnTo>
                  <a:pt x="3999" y="12546"/>
                </a:lnTo>
                <a:lnTo>
                  <a:pt x="4476" y="12619"/>
                </a:lnTo>
                <a:lnTo>
                  <a:pt x="4732" y="12582"/>
                </a:lnTo>
                <a:lnTo>
                  <a:pt x="4952" y="12509"/>
                </a:lnTo>
                <a:lnTo>
                  <a:pt x="5136" y="12399"/>
                </a:lnTo>
                <a:lnTo>
                  <a:pt x="5283" y="12216"/>
                </a:lnTo>
                <a:lnTo>
                  <a:pt x="5429" y="12032"/>
                </a:lnTo>
                <a:lnTo>
                  <a:pt x="5503" y="11812"/>
                </a:lnTo>
                <a:lnTo>
                  <a:pt x="5576" y="11592"/>
                </a:lnTo>
                <a:lnTo>
                  <a:pt x="5613" y="11372"/>
                </a:lnTo>
                <a:lnTo>
                  <a:pt x="5613" y="11079"/>
                </a:lnTo>
                <a:lnTo>
                  <a:pt x="5613" y="10785"/>
                </a:lnTo>
                <a:lnTo>
                  <a:pt x="5539" y="10162"/>
                </a:lnTo>
                <a:lnTo>
                  <a:pt x="5539" y="9538"/>
                </a:lnTo>
                <a:lnTo>
                  <a:pt x="5649" y="8951"/>
                </a:lnTo>
                <a:lnTo>
                  <a:pt x="5723" y="8658"/>
                </a:lnTo>
                <a:lnTo>
                  <a:pt x="5833" y="8364"/>
                </a:lnTo>
                <a:lnTo>
                  <a:pt x="5980" y="8071"/>
                </a:lnTo>
                <a:lnTo>
                  <a:pt x="6090" y="7961"/>
                </a:lnTo>
                <a:lnTo>
                  <a:pt x="6200" y="7851"/>
                </a:lnTo>
                <a:lnTo>
                  <a:pt x="6273" y="7814"/>
                </a:lnTo>
                <a:lnTo>
                  <a:pt x="6310" y="7814"/>
                </a:lnTo>
                <a:lnTo>
                  <a:pt x="6456" y="7887"/>
                </a:lnTo>
                <a:lnTo>
                  <a:pt x="6530" y="7997"/>
                </a:lnTo>
                <a:lnTo>
                  <a:pt x="6603" y="8144"/>
                </a:lnTo>
                <a:lnTo>
                  <a:pt x="6640" y="8291"/>
                </a:lnTo>
                <a:lnTo>
                  <a:pt x="6603" y="8474"/>
                </a:lnTo>
                <a:lnTo>
                  <a:pt x="6566" y="8804"/>
                </a:lnTo>
                <a:lnTo>
                  <a:pt x="6530" y="9208"/>
                </a:lnTo>
                <a:lnTo>
                  <a:pt x="6566" y="9428"/>
                </a:lnTo>
                <a:lnTo>
                  <a:pt x="6603" y="9648"/>
                </a:lnTo>
                <a:lnTo>
                  <a:pt x="6676" y="9868"/>
                </a:lnTo>
                <a:lnTo>
                  <a:pt x="6787" y="10051"/>
                </a:lnTo>
                <a:lnTo>
                  <a:pt x="6970" y="10162"/>
                </a:lnTo>
                <a:lnTo>
                  <a:pt x="7153" y="10272"/>
                </a:lnTo>
                <a:lnTo>
                  <a:pt x="7447" y="10345"/>
                </a:lnTo>
                <a:lnTo>
                  <a:pt x="7777" y="10382"/>
                </a:lnTo>
                <a:lnTo>
                  <a:pt x="8437" y="10382"/>
                </a:lnTo>
                <a:lnTo>
                  <a:pt x="9061" y="10308"/>
                </a:lnTo>
                <a:lnTo>
                  <a:pt x="9684" y="10162"/>
                </a:lnTo>
                <a:lnTo>
                  <a:pt x="9758" y="10125"/>
                </a:lnTo>
                <a:lnTo>
                  <a:pt x="9831" y="10051"/>
                </a:lnTo>
                <a:lnTo>
                  <a:pt x="9868" y="9941"/>
                </a:lnTo>
                <a:lnTo>
                  <a:pt x="9831" y="9868"/>
                </a:lnTo>
                <a:lnTo>
                  <a:pt x="9794" y="9758"/>
                </a:lnTo>
                <a:lnTo>
                  <a:pt x="9721" y="9685"/>
                </a:lnTo>
                <a:lnTo>
                  <a:pt x="9648" y="9648"/>
                </a:lnTo>
                <a:lnTo>
                  <a:pt x="9538" y="9648"/>
                </a:lnTo>
                <a:lnTo>
                  <a:pt x="8951" y="9758"/>
                </a:lnTo>
                <a:lnTo>
                  <a:pt x="8327" y="9831"/>
                </a:lnTo>
                <a:lnTo>
                  <a:pt x="7740" y="9831"/>
                </a:lnTo>
                <a:lnTo>
                  <a:pt x="7447" y="9795"/>
                </a:lnTo>
                <a:lnTo>
                  <a:pt x="7300" y="9721"/>
                </a:lnTo>
                <a:lnTo>
                  <a:pt x="7190" y="9648"/>
                </a:lnTo>
                <a:lnTo>
                  <a:pt x="7117" y="9575"/>
                </a:lnTo>
                <a:lnTo>
                  <a:pt x="7080" y="9465"/>
                </a:lnTo>
                <a:lnTo>
                  <a:pt x="7080" y="9208"/>
                </a:lnTo>
                <a:lnTo>
                  <a:pt x="7080" y="8914"/>
                </a:lnTo>
                <a:lnTo>
                  <a:pt x="7117" y="8694"/>
                </a:lnTo>
                <a:lnTo>
                  <a:pt x="7153" y="8474"/>
                </a:lnTo>
                <a:lnTo>
                  <a:pt x="7153" y="8254"/>
                </a:lnTo>
                <a:lnTo>
                  <a:pt x="7117" y="8034"/>
                </a:lnTo>
                <a:lnTo>
                  <a:pt x="7043" y="7851"/>
                </a:lnTo>
                <a:lnTo>
                  <a:pt x="6970" y="7667"/>
                </a:lnTo>
                <a:lnTo>
                  <a:pt x="6823" y="7520"/>
                </a:lnTo>
                <a:lnTo>
                  <a:pt x="6676" y="7410"/>
                </a:lnTo>
                <a:lnTo>
                  <a:pt x="6530" y="7337"/>
                </a:lnTo>
                <a:lnTo>
                  <a:pt x="6383" y="7300"/>
                </a:lnTo>
                <a:lnTo>
                  <a:pt x="6200" y="7300"/>
                </a:lnTo>
                <a:lnTo>
                  <a:pt x="6016" y="7337"/>
                </a:lnTo>
                <a:lnTo>
                  <a:pt x="5833" y="7447"/>
                </a:lnTo>
                <a:lnTo>
                  <a:pt x="5649" y="7594"/>
                </a:lnTo>
                <a:lnTo>
                  <a:pt x="5503" y="7814"/>
                </a:lnTo>
                <a:lnTo>
                  <a:pt x="5393" y="8034"/>
                </a:lnTo>
                <a:lnTo>
                  <a:pt x="5283" y="8291"/>
                </a:lnTo>
                <a:lnTo>
                  <a:pt x="5136" y="8768"/>
                </a:lnTo>
                <a:lnTo>
                  <a:pt x="5026" y="9281"/>
                </a:lnTo>
                <a:lnTo>
                  <a:pt x="4989" y="9795"/>
                </a:lnTo>
                <a:lnTo>
                  <a:pt x="5026" y="10308"/>
                </a:lnTo>
                <a:lnTo>
                  <a:pt x="5062" y="10858"/>
                </a:lnTo>
                <a:lnTo>
                  <a:pt x="5062" y="11372"/>
                </a:lnTo>
                <a:lnTo>
                  <a:pt x="5062" y="11519"/>
                </a:lnTo>
                <a:lnTo>
                  <a:pt x="5026" y="11665"/>
                </a:lnTo>
                <a:lnTo>
                  <a:pt x="4952" y="11775"/>
                </a:lnTo>
                <a:lnTo>
                  <a:pt x="4879" y="11886"/>
                </a:lnTo>
                <a:lnTo>
                  <a:pt x="4769" y="11959"/>
                </a:lnTo>
                <a:lnTo>
                  <a:pt x="4659" y="12032"/>
                </a:lnTo>
                <a:lnTo>
                  <a:pt x="4512" y="12069"/>
                </a:lnTo>
                <a:lnTo>
                  <a:pt x="4366" y="12069"/>
                </a:lnTo>
                <a:lnTo>
                  <a:pt x="4109" y="11996"/>
                </a:lnTo>
                <a:lnTo>
                  <a:pt x="3815" y="11922"/>
                </a:lnTo>
                <a:lnTo>
                  <a:pt x="3705" y="11849"/>
                </a:lnTo>
                <a:lnTo>
                  <a:pt x="3595" y="11739"/>
                </a:lnTo>
                <a:lnTo>
                  <a:pt x="3559" y="11592"/>
                </a:lnTo>
                <a:lnTo>
                  <a:pt x="3522" y="11445"/>
                </a:lnTo>
                <a:lnTo>
                  <a:pt x="3302" y="10272"/>
                </a:lnTo>
                <a:lnTo>
                  <a:pt x="3155" y="9061"/>
                </a:lnTo>
                <a:lnTo>
                  <a:pt x="3045" y="7887"/>
                </a:lnTo>
                <a:lnTo>
                  <a:pt x="3045" y="7484"/>
                </a:lnTo>
                <a:lnTo>
                  <a:pt x="3008" y="7264"/>
                </a:lnTo>
                <a:lnTo>
                  <a:pt x="2935" y="7044"/>
                </a:lnTo>
                <a:lnTo>
                  <a:pt x="3375" y="7044"/>
                </a:lnTo>
                <a:lnTo>
                  <a:pt x="3779" y="7007"/>
                </a:lnTo>
                <a:lnTo>
                  <a:pt x="4219" y="6970"/>
                </a:lnTo>
                <a:lnTo>
                  <a:pt x="4622" y="6860"/>
                </a:lnTo>
                <a:lnTo>
                  <a:pt x="4806" y="6787"/>
                </a:lnTo>
                <a:lnTo>
                  <a:pt x="4952" y="6677"/>
                </a:lnTo>
                <a:lnTo>
                  <a:pt x="5099" y="6603"/>
                </a:lnTo>
                <a:lnTo>
                  <a:pt x="5209" y="6493"/>
                </a:lnTo>
                <a:lnTo>
                  <a:pt x="5429" y="6200"/>
                </a:lnTo>
                <a:lnTo>
                  <a:pt x="5539" y="5906"/>
                </a:lnTo>
                <a:lnTo>
                  <a:pt x="5649" y="5576"/>
                </a:lnTo>
                <a:lnTo>
                  <a:pt x="5723" y="5210"/>
                </a:lnTo>
                <a:lnTo>
                  <a:pt x="5723" y="4806"/>
                </a:lnTo>
                <a:lnTo>
                  <a:pt x="5686" y="4036"/>
                </a:lnTo>
                <a:lnTo>
                  <a:pt x="5649" y="3559"/>
                </a:lnTo>
                <a:lnTo>
                  <a:pt x="5576" y="3082"/>
                </a:lnTo>
                <a:lnTo>
                  <a:pt x="5539" y="2789"/>
                </a:lnTo>
                <a:lnTo>
                  <a:pt x="5503" y="2678"/>
                </a:lnTo>
                <a:lnTo>
                  <a:pt x="5466" y="2568"/>
                </a:lnTo>
                <a:lnTo>
                  <a:pt x="5429" y="2422"/>
                </a:lnTo>
                <a:lnTo>
                  <a:pt x="5356" y="2348"/>
                </a:lnTo>
                <a:lnTo>
                  <a:pt x="5173" y="2238"/>
                </a:lnTo>
                <a:lnTo>
                  <a:pt x="5026" y="2202"/>
                </a:lnTo>
                <a:lnTo>
                  <a:pt x="4916" y="2202"/>
                </a:lnTo>
                <a:lnTo>
                  <a:pt x="4879" y="2238"/>
                </a:lnTo>
                <a:lnTo>
                  <a:pt x="4586" y="2238"/>
                </a:lnTo>
                <a:lnTo>
                  <a:pt x="4622" y="808"/>
                </a:lnTo>
                <a:lnTo>
                  <a:pt x="4586" y="551"/>
                </a:lnTo>
                <a:lnTo>
                  <a:pt x="4549" y="441"/>
                </a:lnTo>
                <a:lnTo>
                  <a:pt x="4512" y="331"/>
                </a:lnTo>
                <a:lnTo>
                  <a:pt x="4439" y="258"/>
                </a:lnTo>
                <a:lnTo>
                  <a:pt x="4329" y="221"/>
                </a:lnTo>
                <a:lnTo>
                  <a:pt x="4219" y="184"/>
                </a:lnTo>
                <a:lnTo>
                  <a:pt x="4072" y="221"/>
                </a:lnTo>
                <a:lnTo>
                  <a:pt x="3815" y="331"/>
                </a:lnTo>
                <a:lnTo>
                  <a:pt x="3705" y="404"/>
                </a:lnTo>
                <a:lnTo>
                  <a:pt x="3632" y="514"/>
                </a:lnTo>
                <a:lnTo>
                  <a:pt x="3522" y="734"/>
                </a:lnTo>
                <a:lnTo>
                  <a:pt x="3449" y="991"/>
                </a:lnTo>
                <a:lnTo>
                  <a:pt x="3485" y="1321"/>
                </a:lnTo>
                <a:lnTo>
                  <a:pt x="3522" y="1651"/>
                </a:lnTo>
                <a:lnTo>
                  <a:pt x="3559" y="1908"/>
                </a:lnTo>
                <a:lnTo>
                  <a:pt x="3669" y="2165"/>
                </a:lnTo>
                <a:lnTo>
                  <a:pt x="2091" y="2165"/>
                </a:lnTo>
                <a:lnTo>
                  <a:pt x="2055" y="1358"/>
                </a:lnTo>
                <a:lnTo>
                  <a:pt x="2018" y="514"/>
                </a:lnTo>
                <a:lnTo>
                  <a:pt x="2018" y="368"/>
                </a:lnTo>
                <a:lnTo>
                  <a:pt x="1945" y="221"/>
                </a:lnTo>
                <a:lnTo>
                  <a:pt x="1871" y="147"/>
                </a:lnTo>
                <a:lnTo>
                  <a:pt x="1761" y="74"/>
                </a:lnTo>
                <a:lnTo>
                  <a:pt x="1651" y="37"/>
                </a:lnTo>
                <a:lnTo>
                  <a:pt x="1504" y="1"/>
                </a:lnTo>
                <a:close/>
              </a:path>
            </a:pathLst>
          </a:custGeom>
          <a:solidFill>
            <a:srgbClr val="A4C2F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A4C2F4"/>
              </a:solidFill>
              <a:latin typeface="Arial"/>
              <a:ea typeface="Arial"/>
              <a:cs typeface="Arial"/>
              <a:sym typeface="Arial"/>
            </a:endParaRPr>
          </a:p>
        </p:txBody>
      </p:sp>
      <p:sp>
        <p:nvSpPr>
          <p:cNvPr id="1005" name="Google Shape;1005;p43"/>
          <p:cNvSpPr/>
          <p:nvPr/>
        </p:nvSpPr>
        <p:spPr>
          <a:xfrm>
            <a:off x="8801760" y="790271"/>
            <a:ext cx="377708" cy="426638"/>
          </a:xfrm>
          <a:custGeom>
            <a:avLst/>
            <a:gdLst/>
            <a:ahLst/>
            <a:cxnLst/>
            <a:rect l="l" t="t" r="r" b="b"/>
            <a:pathLst>
              <a:path w="13316" h="15041" extrusionOk="0">
                <a:moveTo>
                  <a:pt x="5466" y="1"/>
                </a:moveTo>
                <a:lnTo>
                  <a:pt x="5466" y="38"/>
                </a:lnTo>
                <a:lnTo>
                  <a:pt x="5576" y="1248"/>
                </a:lnTo>
                <a:lnTo>
                  <a:pt x="5612" y="1321"/>
                </a:lnTo>
                <a:lnTo>
                  <a:pt x="5649" y="1395"/>
                </a:lnTo>
                <a:lnTo>
                  <a:pt x="5759" y="1431"/>
                </a:lnTo>
                <a:lnTo>
                  <a:pt x="5833" y="1395"/>
                </a:lnTo>
                <a:lnTo>
                  <a:pt x="6713" y="881"/>
                </a:lnTo>
                <a:lnTo>
                  <a:pt x="6713" y="881"/>
                </a:lnTo>
                <a:lnTo>
                  <a:pt x="6640" y="1285"/>
                </a:lnTo>
                <a:lnTo>
                  <a:pt x="6603" y="1652"/>
                </a:lnTo>
                <a:lnTo>
                  <a:pt x="6603" y="2055"/>
                </a:lnTo>
                <a:lnTo>
                  <a:pt x="6640" y="2459"/>
                </a:lnTo>
                <a:lnTo>
                  <a:pt x="6676" y="2569"/>
                </a:lnTo>
                <a:lnTo>
                  <a:pt x="6750" y="2605"/>
                </a:lnTo>
                <a:lnTo>
                  <a:pt x="6823" y="2642"/>
                </a:lnTo>
                <a:lnTo>
                  <a:pt x="6896" y="2679"/>
                </a:lnTo>
                <a:lnTo>
                  <a:pt x="6970" y="2642"/>
                </a:lnTo>
                <a:lnTo>
                  <a:pt x="7043" y="2605"/>
                </a:lnTo>
                <a:lnTo>
                  <a:pt x="7080" y="2532"/>
                </a:lnTo>
                <a:lnTo>
                  <a:pt x="7080" y="2459"/>
                </a:lnTo>
                <a:lnTo>
                  <a:pt x="7043" y="2275"/>
                </a:lnTo>
                <a:lnTo>
                  <a:pt x="7006" y="1835"/>
                </a:lnTo>
                <a:lnTo>
                  <a:pt x="7043" y="1395"/>
                </a:lnTo>
                <a:lnTo>
                  <a:pt x="7116" y="955"/>
                </a:lnTo>
                <a:lnTo>
                  <a:pt x="7226" y="514"/>
                </a:lnTo>
                <a:lnTo>
                  <a:pt x="7190" y="404"/>
                </a:lnTo>
                <a:lnTo>
                  <a:pt x="7153" y="294"/>
                </a:lnTo>
                <a:lnTo>
                  <a:pt x="7043" y="258"/>
                </a:lnTo>
                <a:lnTo>
                  <a:pt x="6933" y="294"/>
                </a:lnTo>
                <a:lnTo>
                  <a:pt x="5906" y="918"/>
                </a:lnTo>
                <a:lnTo>
                  <a:pt x="5869" y="698"/>
                </a:lnTo>
                <a:lnTo>
                  <a:pt x="5796" y="478"/>
                </a:lnTo>
                <a:lnTo>
                  <a:pt x="5686" y="221"/>
                </a:lnTo>
                <a:lnTo>
                  <a:pt x="5576" y="1"/>
                </a:lnTo>
                <a:close/>
                <a:moveTo>
                  <a:pt x="8840" y="3816"/>
                </a:moveTo>
                <a:lnTo>
                  <a:pt x="8730" y="3852"/>
                </a:lnTo>
                <a:lnTo>
                  <a:pt x="8657" y="3926"/>
                </a:lnTo>
                <a:lnTo>
                  <a:pt x="8510" y="4146"/>
                </a:lnTo>
                <a:lnTo>
                  <a:pt x="8364" y="4293"/>
                </a:lnTo>
                <a:lnTo>
                  <a:pt x="8143" y="4476"/>
                </a:lnTo>
                <a:lnTo>
                  <a:pt x="7997" y="4659"/>
                </a:lnTo>
                <a:lnTo>
                  <a:pt x="7997" y="4733"/>
                </a:lnTo>
                <a:lnTo>
                  <a:pt x="7997" y="4769"/>
                </a:lnTo>
                <a:lnTo>
                  <a:pt x="8033" y="4806"/>
                </a:lnTo>
                <a:lnTo>
                  <a:pt x="8070" y="4843"/>
                </a:lnTo>
                <a:lnTo>
                  <a:pt x="8253" y="4843"/>
                </a:lnTo>
                <a:lnTo>
                  <a:pt x="8400" y="4806"/>
                </a:lnTo>
                <a:lnTo>
                  <a:pt x="8547" y="4733"/>
                </a:lnTo>
                <a:lnTo>
                  <a:pt x="8694" y="4659"/>
                </a:lnTo>
                <a:lnTo>
                  <a:pt x="8914" y="4403"/>
                </a:lnTo>
                <a:lnTo>
                  <a:pt x="9097" y="4146"/>
                </a:lnTo>
                <a:lnTo>
                  <a:pt x="9134" y="4073"/>
                </a:lnTo>
                <a:lnTo>
                  <a:pt x="9134" y="3963"/>
                </a:lnTo>
                <a:lnTo>
                  <a:pt x="9097" y="3889"/>
                </a:lnTo>
                <a:lnTo>
                  <a:pt x="9024" y="3852"/>
                </a:lnTo>
                <a:lnTo>
                  <a:pt x="8914" y="3816"/>
                </a:lnTo>
                <a:close/>
                <a:moveTo>
                  <a:pt x="147" y="2972"/>
                </a:moveTo>
                <a:lnTo>
                  <a:pt x="73" y="3009"/>
                </a:lnTo>
                <a:lnTo>
                  <a:pt x="37" y="3082"/>
                </a:lnTo>
                <a:lnTo>
                  <a:pt x="0" y="3229"/>
                </a:lnTo>
                <a:lnTo>
                  <a:pt x="37" y="3559"/>
                </a:lnTo>
                <a:lnTo>
                  <a:pt x="110" y="4073"/>
                </a:lnTo>
                <a:lnTo>
                  <a:pt x="220" y="4549"/>
                </a:lnTo>
                <a:lnTo>
                  <a:pt x="257" y="4623"/>
                </a:lnTo>
                <a:lnTo>
                  <a:pt x="330" y="4696"/>
                </a:lnTo>
                <a:lnTo>
                  <a:pt x="514" y="4696"/>
                </a:lnTo>
                <a:lnTo>
                  <a:pt x="1174" y="4219"/>
                </a:lnTo>
                <a:lnTo>
                  <a:pt x="1247" y="4843"/>
                </a:lnTo>
                <a:lnTo>
                  <a:pt x="1284" y="4990"/>
                </a:lnTo>
                <a:lnTo>
                  <a:pt x="1321" y="5173"/>
                </a:lnTo>
                <a:lnTo>
                  <a:pt x="1394" y="5320"/>
                </a:lnTo>
                <a:lnTo>
                  <a:pt x="1431" y="5356"/>
                </a:lnTo>
                <a:lnTo>
                  <a:pt x="1541" y="5393"/>
                </a:lnTo>
                <a:lnTo>
                  <a:pt x="1614" y="5393"/>
                </a:lnTo>
                <a:lnTo>
                  <a:pt x="1687" y="5356"/>
                </a:lnTo>
                <a:lnTo>
                  <a:pt x="1724" y="5320"/>
                </a:lnTo>
                <a:lnTo>
                  <a:pt x="1761" y="5246"/>
                </a:lnTo>
                <a:lnTo>
                  <a:pt x="1761" y="5173"/>
                </a:lnTo>
                <a:lnTo>
                  <a:pt x="1724" y="5063"/>
                </a:lnTo>
                <a:lnTo>
                  <a:pt x="1724" y="5026"/>
                </a:lnTo>
                <a:lnTo>
                  <a:pt x="1687" y="4953"/>
                </a:lnTo>
                <a:lnTo>
                  <a:pt x="1651" y="4549"/>
                </a:lnTo>
                <a:lnTo>
                  <a:pt x="1614" y="4183"/>
                </a:lnTo>
                <a:lnTo>
                  <a:pt x="1577" y="3816"/>
                </a:lnTo>
                <a:lnTo>
                  <a:pt x="1577" y="3706"/>
                </a:lnTo>
                <a:lnTo>
                  <a:pt x="1467" y="3632"/>
                </a:lnTo>
                <a:lnTo>
                  <a:pt x="1357" y="3632"/>
                </a:lnTo>
                <a:lnTo>
                  <a:pt x="1247" y="3669"/>
                </a:lnTo>
                <a:lnTo>
                  <a:pt x="880" y="3889"/>
                </a:lnTo>
                <a:lnTo>
                  <a:pt x="550" y="4146"/>
                </a:lnTo>
                <a:lnTo>
                  <a:pt x="330" y="3302"/>
                </a:lnTo>
                <a:lnTo>
                  <a:pt x="294" y="3082"/>
                </a:lnTo>
                <a:lnTo>
                  <a:pt x="220" y="2972"/>
                </a:lnTo>
                <a:close/>
                <a:moveTo>
                  <a:pt x="8400" y="2679"/>
                </a:moveTo>
                <a:lnTo>
                  <a:pt x="10124" y="5173"/>
                </a:lnTo>
                <a:lnTo>
                  <a:pt x="10161" y="5210"/>
                </a:lnTo>
                <a:lnTo>
                  <a:pt x="10124" y="5246"/>
                </a:lnTo>
                <a:lnTo>
                  <a:pt x="9684" y="5613"/>
                </a:lnTo>
                <a:lnTo>
                  <a:pt x="9207" y="6017"/>
                </a:lnTo>
                <a:lnTo>
                  <a:pt x="8804" y="6310"/>
                </a:lnTo>
                <a:lnTo>
                  <a:pt x="8584" y="6017"/>
                </a:lnTo>
                <a:lnTo>
                  <a:pt x="6970" y="3852"/>
                </a:lnTo>
                <a:lnTo>
                  <a:pt x="7703" y="3339"/>
                </a:lnTo>
                <a:lnTo>
                  <a:pt x="8033" y="3045"/>
                </a:lnTo>
                <a:lnTo>
                  <a:pt x="8364" y="2752"/>
                </a:lnTo>
                <a:lnTo>
                  <a:pt x="8400" y="2679"/>
                </a:lnTo>
                <a:close/>
                <a:moveTo>
                  <a:pt x="2494" y="7227"/>
                </a:moveTo>
                <a:lnTo>
                  <a:pt x="2421" y="7301"/>
                </a:lnTo>
                <a:lnTo>
                  <a:pt x="2421" y="7411"/>
                </a:lnTo>
                <a:lnTo>
                  <a:pt x="2678" y="7887"/>
                </a:lnTo>
                <a:lnTo>
                  <a:pt x="2494" y="8034"/>
                </a:lnTo>
                <a:lnTo>
                  <a:pt x="2458" y="8108"/>
                </a:lnTo>
                <a:lnTo>
                  <a:pt x="2421" y="8218"/>
                </a:lnTo>
                <a:lnTo>
                  <a:pt x="2421" y="8291"/>
                </a:lnTo>
                <a:lnTo>
                  <a:pt x="2494" y="8328"/>
                </a:lnTo>
                <a:lnTo>
                  <a:pt x="2605" y="8364"/>
                </a:lnTo>
                <a:lnTo>
                  <a:pt x="2678" y="8328"/>
                </a:lnTo>
                <a:lnTo>
                  <a:pt x="2861" y="8254"/>
                </a:lnTo>
                <a:lnTo>
                  <a:pt x="2935" y="8364"/>
                </a:lnTo>
                <a:lnTo>
                  <a:pt x="3155" y="8694"/>
                </a:lnTo>
                <a:lnTo>
                  <a:pt x="3301" y="8841"/>
                </a:lnTo>
                <a:lnTo>
                  <a:pt x="3375" y="8878"/>
                </a:lnTo>
                <a:lnTo>
                  <a:pt x="3485" y="8915"/>
                </a:lnTo>
                <a:lnTo>
                  <a:pt x="3558" y="8878"/>
                </a:lnTo>
                <a:lnTo>
                  <a:pt x="3595" y="8804"/>
                </a:lnTo>
                <a:lnTo>
                  <a:pt x="3632" y="8731"/>
                </a:lnTo>
                <a:lnTo>
                  <a:pt x="3595" y="8621"/>
                </a:lnTo>
                <a:lnTo>
                  <a:pt x="3558" y="8438"/>
                </a:lnTo>
                <a:lnTo>
                  <a:pt x="3301" y="8108"/>
                </a:lnTo>
                <a:lnTo>
                  <a:pt x="3228" y="7997"/>
                </a:lnTo>
                <a:lnTo>
                  <a:pt x="3558" y="7704"/>
                </a:lnTo>
                <a:lnTo>
                  <a:pt x="3595" y="7594"/>
                </a:lnTo>
                <a:lnTo>
                  <a:pt x="3595" y="7484"/>
                </a:lnTo>
                <a:lnTo>
                  <a:pt x="3558" y="7411"/>
                </a:lnTo>
                <a:lnTo>
                  <a:pt x="3485" y="7374"/>
                </a:lnTo>
                <a:lnTo>
                  <a:pt x="3412" y="7337"/>
                </a:lnTo>
                <a:lnTo>
                  <a:pt x="3338" y="7337"/>
                </a:lnTo>
                <a:lnTo>
                  <a:pt x="3228" y="7411"/>
                </a:lnTo>
                <a:lnTo>
                  <a:pt x="2971" y="7631"/>
                </a:lnTo>
                <a:lnTo>
                  <a:pt x="2641" y="7264"/>
                </a:lnTo>
                <a:lnTo>
                  <a:pt x="2568" y="7227"/>
                </a:lnTo>
                <a:close/>
                <a:moveTo>
                  <a:pt x="3191" y="6090"/>
                </a:moveTo>
                <a:lnTo>
                  <a:pt x="3595" y="6860"/>
                </a:lnTo>
                <a:lnTo>
                  <a:pt x="3998" y="7594"/>
                </a:lnTo>
                <a:lnTo>
                  <a:pt x="4439" y="8328"/>
                </a:lnTo>
                <a:lnTo>
                  <a:pt x="4915" y="9025"/>
                </a:lnTo>
                <a:lnTo>
                  <a:pt x="4769" y="9098"/>
                </a:lnTo>
                <a:lnTo>
                  <a:pt x="4622" y="9171"/>
                </a:lnTo>
                <a:lnTo>
                  <a:pt x="4365" y="9355"/>
                </a:lnTo>
                <a:lnTo>
                  <a:pt x="3778" y="9721"/>
                </a:lnTo>
                <a:lnTo>
                  <a:pt x="3522" y="9905"/>
                </a:lnTo>
                <a:lnTo>
                  <a:pt x="3412" y="10015"/>
                </a:lnTo>
                <a:lnTo>
                  <a:pt x="3265" y="10052"/>
                </a:lnTo>
                <a:lnTo>
                  <a:pt x="3228" y="10052"/>
                </a:lnTo>
                <a:lnTo>
                  <a:pt x="3191" y="10088"/>
                </a:lnTo>
                <a:lnTo>
                  <a:pt x="3191" y="10162"/>
                </a:lnTo>
                <a:lnTo>
                  <a:pt x="2421" y="9025"/>
                </a:lnTo>
                <a:lnTo>
                  <a:pt x="1761" y="7997"/>
                </a:lnTo>
                <a:lnTo>
                  <a:pt x="1064" y="7007"/>
                </a:lnTo>
                <a:lnTo>
                  <a:pt x="1394" y="6897"/>
                </a:lnTo>
                <a:lnTo>
                  <a:pt x="1724" y="6714"/>
                </a:lnTo>
                <a:lnTo>
                  <a:pt x="2348" y="6383"/>
                </a:lnTo>
                <a:lnTo>
                  <a:pt x="2494" y="6310"/>
                </a:lnTo>
                <a:lnTo>
                  <a:pt x="2641" y="6273"/>
                </a:lnTo>
                <a:lnTo>
                  <a:pt x="2935" y="6237"/>
                </a:lnTo>
                <a:lnTo>
                  <a:pt x="3081" y="6200"/>
                </a:lnTo>
                <a:lnTo>
                  <a:pt x="3191" y="6090"/>
                </a:lnTo>
                <a:close/>
                <a:moveTo>
                  <a:pt x="12729" y="11005"/>
                </a:moveTo>
                <a:lnTo>
                  <a:pt x="12655" y="11225"/>
                </a:lnTo>
                <a:lnTo>
                  <a:pt x="12582" y="11115"/>
                </a:lnTo>
                <a:lnTo>
                  <a:pt x="12729" y="11005"/>
                </a:lnTo>
                <a:close/>
                <a:moveTo>
                  <a:pt x="9647" y="12949"/>
                </a:moveTo>
                <a:lnTo>
                  <a:pt x="9721" y="13096"/>
                </a:lnTo>
                <a:lnTo>
                  <a:pt x="9831" y="13280"/>
                </a:lnTo>
                <a:lnTo>
                  <a:pt x="9941" y="13463"/>
                </a:lnTo>
                <a:lnTo>
                  <a:pt x="10088" y="13573"/>
                </a:lnTo>
                <a:lnTo>
                  <a:pt x="10051" y="13573"/>
                </a:lnTo>
                <a:lnTo>
                  <a:pt x="9647" y="13756"/>
                </a:lnTo>
                <a:lnTo>
                  <a:pt x="9647" y="13646"/>
                </a:lnTo>
                <a:lnTo>
                  <a:pt x="9574" y="13536"/>
                </a:lnTo>
                <a:lnTo>
                  <a:pt x="9427" y="13426"/>
                </a:lnTo>
                <a:lnTo>
                  <a:pt x="9354" y="13280"/>
                </a:lnTo>
                <a:lnTo>
                  <a:pt x="9281" y="13133"/>
                </a:lnTo>
                <a:lnTo>
                  <a:pt x="9244" y="12986"/>
                </a:lnTo>
                <a:lnTo>
                  <a:pt x="9647" y="12949"/>
                </a:lnTo>
                <a:close/>
                <a:moveTo>
                  <a:pt x="6640" y="12839"/>
                </a:moveTo>
                <a:lnTo>
                  <a:pt x="6493" y="13426"/>
                </a:lnTo>
                <a:lnTo>
                  <a:pt x="6419" y="14013"/>
                </a:lnTo>
                <a:lnTo>
                  <a:pt x="6419" y="14160"/>
                </a:lnTo>
                <a:lnTo>
                  <a:pt x="6163" y="13940"/>
                </a:lnTo>
                <a:lnTo>
                  <a:pt x="6126" y="13940"/>
                </a:lnTo>
                <a:lnTo>
                  <a:pt x="6126" y="13903"/>
                </a:lnTo>
                <a:lnTo>
                  <a:pt x="6126" y="13646"/>
                </a:lnTo>
                <a:lnTo>
                  <a:pt x="6163" y="13353"/>
                </a:lnTo>
                <a:lnTo>
                  <a:pt x="6236" y="13096"/>
                </a:lnTo>
                <a:lnTo>
                  <a:pt x="6346" y="12876"/>
                </a:lnTo>
                <a:lnTo>
                  <a:pt x="6640" y="12839"/>
                </a:lnTo>
                <a:close/>
                <a:moveTo>
                  <a:pt x="7336" y="13170"/>
                </a:moveTo>
                <a:lnTo>
                  <a:pt x="7263" y="13206"/>
                </a:lnTo>
                <a:lnTo>
                  <a:pt x="7226" y="13243"/>
                </a:lnTo>
                <a:lnTo>
                  <a:pt x="7080" y="13720"/>
                </a:lnTo>
                <a:lnTo>
                  <a:pt x="7006" y="13977"/>
                </a:lnTo>
                <a:lnTo>
                  <a:pt x="7006" y="14233"/>
                </a:lnTo>
                <a:lnTo>
                  <a:pt x="7006" y="14307"/>
                </a:lnTo>
                <a:lnTo>
                  <a:pt x="7043" y="14380"/>
                </a:lnTo>
                <a:lnTo>
                  <a:pt x="7116" y="14453"/>
                </a:lnTo>
                <a:lnTo>
                  <a:pt x="7190" y="14490"/>
                </a:lnTo>
                <a:lnTo>
                  <a:pt x="7263" y="14527"/>
                </a:lnTo>
                <a:lnTo>
                  <a:pt x="7336" y="14527"/>
                </a:lnTo>
                <a:lnTo>
                  <a:pt x="7410" y="14453"/>
                </a:lnTo>
                <a:lnTo>
                  <a:pt x="7483" y="14380"/>
                </a:lnTo>
                <a:lnTo>
                  <a:pt x="7483" y="14270"/>
                </a:lnTo>
                <a:lnTo>
                  <a:pt x="7446" y="14160"/>
                </a:lnTo>
                <a:lnTo>
                  <a:pt x="7373" y="14123"/>
                </a:lnTo>
                <a:lnTo>
                  <a:pt x="7373" y="13830"/>
                </a:lnTo>
                <a:lnTo>
                  <a:pt x="7410" y="13280"/>
                </a:lnTo>
                <a:lnTo>
                  <a:pt x="7373" y="13206"/>
                </a:lnTo>
                <a:lnTo>
                  <a:pt x="7336" y="13170"/>
                </a:lnTo>
                <a:close/>
                <a:moveTo>
                  <a:pt x="10418" y="5613"/>
                </a:moveTo>
                <a:lnTo>
                  <a:pt x="11188" y="6714"/>
                </a:lnTo>
                <a:lnTo>
                  <a:pt x="11555" y="7264"/>
                </a:lnTo>
                <a:lnTo>
                  <a:pt x="11922" y="7814"/>
                </a:lnTo>
                <a:lnTo>
                  <a:pt x="12252" y="8474"/>
                </a:lnTo>
                <a:lnTo>
                  <a:pt x="12399" y="8841"/>
                </a:lnTo>
                <a:lnTo>
                  <a:pt x="12545" y="9208"/>
                </a:lnTo>
                <a:lnTo>
                  <a:pt x="12619" y="9575"/>
                </a:lnTo>
                <a:lnTo>
                  <a:pt x="12692" y="9942"/>
                </a:lnTo>
                <a:lnTo>
                  <a:pt x="12729" y="10308"/>
                </a:lnTo>
                <a:lnTo>
                  <a:pt x="12729" y="10675"/>
                </a:lnTo>
                <a:lnTo>
                  <a:pt x="12325" y="10932"/>
                </a:lnTo>
                <a:lnTo>
                  <a:pt x="12288" y="10969"/>
                </a:lnTo>
                <a:lnTo>
                  <a:pt x="12252" y="11042"/>
                </a:lnTo>
                <a:lnTo>
                  <a:pt x="12288" y="11079"/>
                </a:lnTo>
                <a:lnTo>
                  <a:pt x="12325" y="11152"/>
                </a:lnTo>
                <a:lnTo>
                  <a:pt x="12435" y="11372"/>
                </a:lnTo>
                <a:lnTo>
                  <a:pt x="12509" y="11446"/>
                </a:lnTo>
                <a:lnTo>
                  <a:pt x="12582" y="11519"/>
                </a:lnTo>
                <a:lnTo>
                  <a:pt x="12472" y="11776"/>
                </a:lnTo>
                <a:lnTo>
                  <a:pt x="12325" y="12032"/>
                </a:lnTo>
                <a:lnTo>
                  <a:pt x="11848" y="11666"/>
                </a:lnTo>
                <a:lnTo>
                  <a:pt x="11775" y="11629"/>
                </a:lnTo>
                <a:lnTo>
                  <a:pt x="11702" y="11666"/>
                </a:lnTo>
                <a:lnTo>
                  <a:pt x="11665" y="11739"/>
                </a:lnTo>
                <a:lnTo>
                  <a:pt x="11702" y="11812"/>
                </a:lnTo>
                <a:lnTo>
                  <a:pt x="12142" y="12326"/>
                </a:lnTo>
                <a:lnTo>
                  <a:pt x="11848" y="12619"/>
                </a:lnTo>
                <a:lnTo>
                  <a:pt x="11812" y="12546"/>
                </a:lnTo>
                <a:lnTo>
                  <a:pt x="11665" y="12399"/>
                </a:lnTo>
                <a:lnTo>
                  <a:pt x="11518" y="12253"/>
                </a:lnTo>
                <a:lnTo>
                  <a:pt x="11371" y="12069"/>
                </a:lnTo>
                <a:lnTo>
                  <a:pt x="11298" y="11886"/>
                </a:lnTo>
                <a:lnTo>
                  <a:pt x="11225" y="11849"/>
                </a:lnTo>
                <a:lnTo>
                  <a:pt x="11188" y="11812"/>
                </a:lnTo>
                <a:lnTo>
                  <a:pt x="11115" y="11849"/>
                </a:lnTo>
                <a:lnTo>
                  <a:pt x="11078" y="11922"/>
                </a:lnTo>
                <a:lnTo>
                  <a:pt x="11078" y="12106"/>
                </a:lnTo>
                <a:lnTo>
                  <a:pt x="11115" y="12253"/>
                </a:lnTo>
                <a:lnTo>
                  <a:pt x="11188" y="12436"/>
                </a:lnTo>
                <a:lnTo>
                  <a:pt x="11261" y="12583"/>
                </a:lnTo>
                <a:lnTo>
                  <a:pt x="11371" y="12729"/>
                </a:lnTo>
                <a:lnTo>
                  <a:pt x="11518" y="12876"/>
                </a:lnTo>
                <a:lnTo>
                  <a:pt x="11115" y="13096"/>
                </a:lnTo>
                <a:lnTo>
                  <a:pt x="11151" y="12986"/>
                </a:lnTo>
                <a:lnTo>
                  <a:pt x="11151" y="12839"/>
                </a:lnTo>
                <a:lnTo>
                  <a:pt x="11078" y="12766"/>
                </a:lnTo>
                <a:lnTo>
                  <a:pt x="10968" y="12656"/>
                </a:lnTo>
                <a:lnTo>
                  <a:pt x="10931" y="12656"/>
                </a:lnTo>
                <a:lnTo>
                  <a:pt x="10858" y="12693"/>
                </a:lnTo>
                <a:lnTo>
                  <a:pt x="10858" y="12766"/>
                </a:lnTo>
                <a:lnTo>
                  <a:pt x="10821" y="12729"/>
                </a:lnTo>
                <a:lnTo>
                  <a:pt x="10491" y="12436"/>
                </a:lnTo>
                <a:lnTo>
                  <a:pt x="10418" y="12363"/>
                </a:lnTo>
                <a:lnTo>
                  <a:pt x="10344" y="12399"/>
                </a:lnTo>
                <a:lnTo>
                  <a:pt x="10308" y="12473"/>
                </a:lnTo>
                <a:lnTo>
                  <a:pt x="10308" y="12546"/>
                </a:lnTo>
                <a:lnTo>
                  <a:pt x="10491" y="12839"/>
                </a:lnTo>
                <a:lnTo>
                  <a:pt x="10711" y="13206"/>
                </a:lnTo>
                <a:lnTo>
                  <a:pt x="10785" y="13280"/>
                </a:lnTo>
                <a:lnTo>
                  <a:pt x="10381" y="13426"/>
                </a:lnTo>
                <a:lnTo>
                  <a:pt x="10381" y="13353"/>
                </a:lnTo>
                <a:lnTo>
                  <a:pt x="10344" y="13280"/>
                </a:lnTo>
                <a:lnTo>
                  <a:pt x="10234" y="13133"/>
                </a:lnTo>
                <a:lnTo>
                  <a:pt x="10051" y="12913"/>
                </a:lnTo>
                <a:lnTo>
                  <a:pt x="9904" y="12693"/>
                </a:lnTo>
                <a:lnTo>
                  <a:pt x="9831" y="12619"/>
                </a:lnTo>
                <a:lnTo>
                  <a:pt x="9721" y="12619"/>
                </a:lnTo>
                <a:lnTo>
                  <a:pt x="9391" y="12693"/>
                </a:lnTo>
                <a:lnTo>
                  <a:pt x="9097" y="12729"/>
                </a:lnTo>
                <a:lnTo>
                  <a:pt x="9024" y="12766"/>
                </a:lnTo>
                <a:lnTo>
                  <a:pt x="8987" y="12839"/>
                </a:lnTo>
                <a:lnTo>
                  <a:pt x="8987" y="12913"/>
                </a:lnTo>
                <a:lnTo>
                  <a:pt x="9024" y="12986"/>
                </a:lnTo>
                <a:lnTo>
                  <a:pt x="9024" y="13243"/>
                </a:lnTo>
                <a:lnTo>
                  <a:pt x="9097" y="13500"/>
                </a:lnTo>
                <a:lnTo>
                  <a:pt x="9134" y="13646"/>
                </a:lnTo>
                <a:lnTo>
                  <a:pt x="9207" y="13756"/>
                </a:lnTo>
                <a:lnTo>
                  <a:pt x="9317" y="13830"/>
                </a:lnTo>
                <a:lnTo>
                  <a:pt x="9427" y="13867"/>
                </a:lnTo>
                <a:lnTo>
                  <a:pt x="8987" y="14050"/>
                </a:lnTo>
                <a:lnTo>
                  <a:pt x="8950" y="13977"/>
                </a:lnTo>
                <a:lnTo>
                  <a:pt x="8804" y="13903"/>
                </a:lnTo>
                <a:lnTo>
                  <a:pt x="8767" y="13903"/>
                </a:lnTo>
                <a:lnTo>
                  <a:pt x="8620" y="13536"/>
                </a:lnTo>
                <a:lnTo>
                  <a:pt x="8510" y="13390"/>
                </a:lnTo>
                <a:lnTo>
                  <a:pt x="8364" y="13206"/>
                </a:lnTo>
                <a:lnTo>
                  <a:pt x="8327" y="13206"/>
                </a:lnTo>
                <a:lnTo>
                  <a:pt x="8327" y="13243"/>
                </a:lnTo>
                <a:lnTo>
                  <a:pt x="8327" y="13500"/>
                </a:lnTo>
                <a:lnTo>
                  <a:pt x="8364" y="13756"/>
                </a:lnTo>
                <a:lnTo>
                  <a:pt x="8510" y="14270"/>
                </a:lnTo>
                <a:lnTo>
                  <a:pt x="8070" y="14453"/>
                </a:lnTo>
                <a:lnTo>
                  <a:pt x="8033" y="14160"/>
                </a:lnTo>
                <a:lnTo>
                  <a:pt x="7960" y="13903"/>
                </a:lnTo>
                <a:lnTo>
                  <a:pt x="7923" y="13536"/>
                </a:lnTo>
                <a:lnTo>
                  <a:pt x="7923" y="13206"/>
                </a:lnTo>
                <a:lnTo>
                  <a:pt x="7887" y="13133"/>
                </a:lnTo>
                <a:lnTo>
                  <a:pt x="7813" y="13096"/>
                </a:lnTo>
                <a:lnTo>
                  <a:pt x="7777" y="13096"/>
                </a:lnTo>
                <a:lnTo>
                  <a:pt x="7703" y="13170"/>
                </a:lnTo>
                <a:lnTo>
                  <a:pt x="7667" y="13536"/>
                </a:lnTo>
                <a:lnTo>
                  <a:pt x="7630" y="13903"/>
                </a:lnTo>
                <a:lnTo>
                  <a:pt x="7667" y="14233"/>
                </a:lnTo>
                <a:lnTo>
                  <a:pt x="7667" y="14380"/>
                </a:lnTo>
                <a:lnTo>
                  <a:pt x="7740" y="14527"/>
                </a:lnTo>
                <a:lnTo>
                  <a:pt x="7483" y="14563"/>
                </a:lnTo>
                <a:lnTo>
                  <a:pt x="7190" y="14527"/>
                </a:lnTo>
                <a:lnTo>
                  <a:pt x="7006" y="14453"/>
                </a:lnTo>
                <a:lnTo>
                  <a:pt x="6786" y="14380"/>
                </a:lnTo>
                <a:lnTo>
                  <a:pt x="6823" y="14160"/>
                </a:lnTo>
                <a:lnTo>
                  <a:pt x="6860" y="13646"/>
                </a:lnTo>
                <a:lnTo>
                  <a:pt x="6860" y="13206"/>
                </a:lnTo>
                <a:lnTo>
                  <a:pt x="6860" y="12766"/>
                </a:lnTo>
                <a:lnTo>
                  <a:pt x="6823" y="12693"/>
                </a:lnTo>
                <a:lnTo>
                  <a:pt x="6713" y="12656"/>
                </a:lnTo>
                <a:lnTo>
                  <a:pt x="6346" y="12693"/>
                </a:lnTo>
                <a:lnTo>
                  <a:pt x="6309" y="12656"/>
                </a:lnTo>
                <a:lnTo>
                  <a:pt x="6236" y="12693"/>
                </a:lnTo>
                <a:lnTo>
                  <a:pt x="6089" y="12913"/>
                </a:lnTo>
                <a:lnTo>
                  <a:pt x="5943" y="13133"/>
                </a:lnTo>
                <a:lnTo>
                  <a:pt x="5869" y="13390"/>
                </a:lnTo>
                <a:lnTo>
                  <a:pt x="5796" y="13610"/>
                </a:lnTo>
                <a:lnTo>
                  <a:pt x="5392" y="13206"/>
                </a:lnTo>
                <a:lnTo>
                  <a:pt x="5686" y="12839"/>
                </a:lnTo>
                <a:lnTo>
                  <a:pt x="5943" y="12473"/>
                </a:lnTo>
                <a:lnTo>
                  <a:pt x="5943" y="12363"/>
                </a:lnTo>
                <a:lnTo>
                  <a:pt x="5943" y="12289"/>
                </a:lnTo>
                <a:lnTo>
                  <a:pt x="5869" y="12216"/>
                </a:lnTo>
                <a:lnTo>
                  <a:pt x="5686" y="12216"/>
                </a:lnTo>
                <a:lnTo>
                  <a:pt x="5612" y="12289"/>
                </a:lnTo>
                <a:lnTo>
                  <a:pt x="5209" y="12949"/>
                </a:lnTo>
                <a:lnTo>
                  <a:pt x="4952" y="12619"/>
                </a:lnTo>
                <a:lnTo>
                  <a:pt x="5136" y="12473"/>
                </a:lnTo>
                <a:lnTo>
                  <a:pt x="5319" y="12289"/>
                </a:lnTo>
                <a:lnTo>
                  <a:pt x="5466" y="12069"/>
                </a:lnTo>
                <a:lnTo>
                  <a:pt x="5576" y="11849"/>
                </a:lnTo>
                <a:lnTo>
                  <a:pt x="5576" y="11776"/>
                </a:lnTo>
                <a:lnTo>
                  <a:pt x="5576" y="11739"/>
                </a:lnTo>
                <a:lnTo>
                  <a:pt x="5539" y="11666"/>
                </a:lnTo>
                <a:lnTo>
                  <a:pt x="5502" y="11629"/>
                </a:lnTo>
                <a:lnTo>
                  <a:pt x="5319" y="11629"/>
                </a:lnTo>
                <a:lnTo>
                  <a:pt x="5282" y="11702"/>
                </a:lnTo>
                <a:lnTo>
                  <a:pt x="4805" y="12399"/>
                </a:lnTo>
                <a:lnTo>
                  <a:pt x="4439" y="11922"/>
                </a:lnTo>
                <a:lnTo>
                  <a:pt x="4549" y="11812"/>
                </a:lnTo>
                <a:lnTo>
                  <a:pt x="4879" y="11409"/>
                </a:lnTo>
                <a:lnTo>
                  <a:pt x="5209" y="10969"/>
                </a:lnTo>
                <a:lnTo>
                  <a:pt x="5209" y="10895"/>
                </a:lnTo>
                <a:lnTo>
                  <a:pt x="5246" y="10859"/>
                </a:lnTo>
                <a:lnTo>
                  <a:pt x="5282" y="10785"/>
                </a:lnTo>
                <a:lnTo>
                  <a:pt x="5282" y="10712"/>
                </a:lnTo>
                <a:lnTo>
                  <a:pt x="5209" y="10639"/>
                </a:lnTo>
                <a:lnTo>
                  <a:pt x="5099" y="10602"/>
                </a:lnTo>
                <a:lnTo>
                  <a:pt x="5026" y="10602"/>
                </a:lnTo>
                <a:lnTo>
                  <a:pt x="4952" y="10639"/>
                </a:lnTo>
                <a:lnTo>
                  <a:pt x="4549" y="11225"/>
                </a:lnTo>
                <a:lnTo>
                  <a:pt x="4329" y="11556"/>
                </a:lnTo>
                <a:lnTo>
                  <a:pt x="4292" y="11482"/>
                </a:lnTo>
                <a:lnTo>
                  <a:pt x="4145" y="11482"/>
                </a:lnTo>
                <a:lnTo>
                  <a:pt x="3888" y="11152"/>
                </a:lnTo>
                <a:lnTo>
                  <a:pt x="4329" y="10822"/>
                </a:lnTo>
                <a:lnTo>
                  <a:pt x="4549" y="10675"/>
                </a:lnTo>
                <a:lnTo>
                  <a:pt x="4732" y="10455"/>
                </a:lnTo>
                <a:lnTo>
                  <a:pt x="4769" y="10418"/>
                </a:lnTo>
                <a:lnTo>
                  <a:pt x="4805" y="10345"/>
                </a:lnTo>
                <a:lnTo>
                  <a:pt x="4732" y="10235"/>
                </a:lnTo>
                <a:lnTo>
                  <a:pt x="4659" y="10162"/>
                </a:lnTo>
                <a:lnTo>
                  <a:pt x="4585" y="10162"/>
                </a:lnTo>
                <a:lnTo>
                  <a:pt x="4512" y="10198"/>
                </a:lnTo>
                <a:lnTo>
                  <a:pt x="4292" y="10345"/>
                </a:lnTo>
                <a:lnTo>
                  <a:pt x="4072" y="10528"/>
                </a:lnTo>
                <a:lnTo>
                  <a:pt x="3705" y="10895"/>
                </a:lnTo>
                <a:lnTo>
                  <a:pt x="3256" y="10239"/>
                </a:lnTo>
                <a:lnTo>
                  <a:pt x="3256" y="10239"/>
                </a:lnTo>
                <a:lnTo>
                  <a:pt x="3485" y="10272"/>
                </a:lnTo>
                <a:lnTo>
                  <a:pt x="3742" y="10235"/>
                </a:lnTo>
                <a:lnTo>
                  <a:pt x="3888" y="10162"/>
                </a:lnTo>
                <a:lnTo>
                  <a:pt x="4072" y="10052"/>
                </a:lnTo>
                <a:lnTo>
                  <a:pt x="4365" y="9868"/>
                </a:lnTo>
                <a:lnTo>
                  <a:pt x="4769" y="9648"/>
                </a:lnTo>
                <a:lnTo>
                  <a:pt x="4989" y="9538"/>
                </a:lnTo>
                <a:lnTo>
                  <a:pt x="5172" y="9391"/>
                </a:lnTo>
                <a:lnTo>
                  <a:pt x="6053" y="10675"/>
                </a:lnTo>
                <a:lnTo>
                  <a:pt x="6383" y="11115"/>
                </a:lnTo>
                <a:lnTo>
                  <a:pt x="6713" y="11556"/>
                </a:lnTo>
                <a:lnTo>
                  <a:pt x="6896" y="11739"/>
                </a:lnTo>
                <a:lnTo>
                  <a:pt x="7116" y="11922"/>
                </a:lnTo>
                <a:lnTo>
                  <a:pt x="7336" y="12069"/>
                </a:lnTo>
                <a:lnTo>
                  <a:pt x="7593" y="12179"/>
                </a:lnTo>
                <a:lnTo>
                  <a:pt x="7813" y="12253"/>
                </a:lnTo>
                <a:lnTo>
                  <a:pt x="8070" y="12289"/>
                </a:lnTo>
                <a:lnTo>
                  <a:pt x="8547" y="12289"/>
                </a:lnTo>
                <a:lnTo>
                  <a:pt x="8767" y="12253"/>
                </a:lnTo>
                <a:lnTo>
                  <a:pt x="8987" y="12179"/>
                </a:lnTo>
                <a:lnTo>
                  <a:pt x="9207" y="12106"/>
                </a:lnTo>
                <a:lnTo>
                  <a:pt x="9427" y="11996"/>
                </a:lnTo>
                <a:lnTo>
                  <a:pt x="9684" y="11849"/>
                </a:lnTo>
                <a:lnTo>
                  <a:pt x="9867" y="11666"/>
                </a:lnTo>
                <a:lnTo>
                  <a:pt x="10051" y="11482"/>
                </a:lnTo>
                <a:lnTo>
                  <a:pt x="10198" y="11262"/>
                </a:lnTo>
                <a:lnTo>
                  <a:pt x="10308" y="11042"/>
                </a:lnTo>
                <a:lnTo>
                  <a:pt x="10418" y="10822"/>
                </a:lnTo>
                <a:lnTo>
                  <a:pt x="10491" y="10565"/>
                </a:lnTo>
                <a:lnTo>
                  <a:pt x="10528" y="10345"/>
                </a:lnTo>
                <a:lnTo>
                  <a:pt x="10564" y="9832"/>
                </a:lnTo>
                <a:lnTo>
                  <a:pt x="10528" y="9318"/>
                </a:lnTo>
                <a:lnTo>
                  <a:pt x="10418" y="8804"/>
                </a:lnTo>
                <a:lnTo>
                  <a:pt x="10234" y="8328"/>
                </a:lnTo>
                <a:lnTo>
                  <a:pt x="9978" y="7887"/>
                </a:lnTo>
                <a:lnTo>
                  <a:pt x="9684" y="7484"/>
                </a:lnTo>
                <a:lnTo>
                  <a:pt x="9097" y="6640"/>
                </a:lnTo>
                <a:lnTo>
                  <a:pt x="9354" y="6494"/>
                </a:lnTo>
                <a:lnTo>
                  <a:pt x="9574" y="6347"/>
                </a:lnTo>
                <a:lnTo>
                  <a:pt x="10014" y="5980"/>
                </a:lnTo>
                <a:lnTo>
                  <a:pt x="10418" y="5613"/>
                </a:lnTo>
                <a:close/>
                <a:moveTo>
                  <a:pt x="8400" y="2055"/>
                </a:moveTo>
                <a:lnTo>
                  <a:pt x="8290" y="2092"/>
                </a:lnTo>
                <a:lnTo>
                  <a:pt x="8217" y="2165"/>
                </a:lnTo>
                <a:lnTo>
                  <a:pt x="8180" y="2202"/>
                </a:lnTo>
                <a:lnTo>
                  <a:pt x="8180" y="2312"/>
                </a:lnTo>
                <a:lnTo>
                  <a:pt x="8180" y="2385"/>
                </a:lnTo>
                <a:lnTo>
                  <a:pt x="8107" y="2422"/>
                </a:lnTo>
                <a:lnTo>
                  <a:pt x="8033" y="2459"/>
                </a:lnTo>
                <a:lnTo>
                  <a:pt x="7300" y="3045"/>
                </a:lnTo>
                <a:lnTo>
                  <a:pt x="6896" y="3339"/>
                </a:lnTo>
                <a:lnTo>
                  <a:pt x="6529" y="3596"/>
                </a:lnTo>
                <a:lnTo>
                  <a:pt x="6456" y="3669"/>
                </a:lnTo>
                <a:lnTo>
                  <a:pt x="6419" y="3742"/>
                </a:lnTo>
                <a:lnTo>
                  <a:pt x="6419" y="3852"/>
                </a:lnTo>
                <a:lnTo>
                  <a:pt x="6419" y="3926"/>
                </a:lnTo>
                <a:lnTo>
                  <a:pt x="8547" y="6677"/>
                </a:lnTo>
                <a:lnTo>
                  <a:pt x="8547" y="6750"/>
                </a:lnTo>
                <a:lnTo>
                  <a:pt x="8620" y="6787"/>
                </a:lnTo>
                <a:lnTo>
                  <a:pt x="9391" y="7851"/>
                </a:lnTo>
                <a:lnTo>
                  <a:pt x="9684" y="8291"/>
                </a:lnTo>
                <a:lnTo>
                  <a:pt x="9904" y="8768"/>
                </a:lnTo>
                <a:lnTo>
                  <a:pt x="10014" y="9025"/>
                </a:lnTo>
                <a:lnTo>
                  <a:pt x="10088" y="9281"/>
                </a:lnTo>
                <a:lnTo>
                  <a:pt x="10124" y="9538"/>
                </a:lnTo>
                <a:lnTo>
                  <a:pt x="10124" y="9832"/>
                </a:lnTo>
                <a:lnTo>
                  <a:pt x="10124" y="10088"/>
                </a:lnTo>
                <a:lnTo>
                  <a:pt x="10088" y="10308"/>
                </a:lnTo>
                <a:lnTo>
                  <a:pt x="10014" y="10565"/>
                </a:lnTo>
                <a:lnTo>
                  <a:pt x="9904" y="10785"/>
                </a:lnTo>
                <a:lnTo>
                  <a:pt x="9794" y="11005"/>
                </a:lnTo>
                <a:lnTo>
                  <a:pt x="9647" y="11189"/>
                </a:lnTo>
                <a:lnTo>
                  <a:pt x="9464" y="11372"/>
                </a:lnTo>
                <a:lnTo>
                  <a:pt x="9281" y="11556"/>
                </a:lnTo>
                <a:lnTo>
                  <a:pt x="9097" y="11666"/>
                </a:lnTo>
                <a:lnTo>
                  <a:pt x="8877" y="11739"/>
                </a:lnTo>
                <a:lnTo>
                  <a:pt x="8657" y="11776"/>
                </a:lnTo>
                <a:lnTo>
                  <a:pt x="8437" y="11812"/>
                </a:lnTo>
                <a:lnTo>
                  <a:pt x="7997" y="11812"/>
                </a:lnTo>
                <a:lnTo>
                  <a:pt x="7813" y="11739"/>
                </a:lnTo>
                <a:lnTo>
                  <a:pt x="7593" y="11666"/>
                </a:lnTo>
                <a:lnTo>
                  <a:pt x="7373" y="11519"/>
                </a:lnTo>
                <a:lnTo>
                  <a:pt x="7153" y="11372"/>
                </a:lnTo>
                <a:lnTo>
                  <a:pt x="6970" y="11152"/>
                </a:lnTo>
                <a:lnTo>
                  <a:pt x="6823" y="10932"/>
                </a:lnTo>
                <a:lnTo>
                  <a:pt x="6053" y="9905"/>
                </a:lnTo>
                <a:lnTo>
                  <a:pt x="5356" y="8878"/>
                </a:lnTo>
                <a:lnTo>
                  <a:pt x="4659" y="7814"/>
                </a:lnTo>
                <a:lnTo>
                  <a:pt x="4035" y="6714"/>
                </a:lnTo>
                <a:lnTo>
                  <a:pt x="3742" y="6163"/>
                </a:lnTo>
                <a:lnTo>
                  <a:pt x="3485" y="5613"/>
                </a:lnTo>
                <a:lnTo>
                  <a:pt x="3412" y="5540"/>
                </a:lnTo>
                <a:lnTo>
                  <a:pt x="3301" y="5503"/>
                </a:lnTo>
                <a:lnTo>
                  <a:pt x="3191" y="5503"/>
                </a:lnTo>
                <a:lnTo>
                  <a:pt x="3118" y="5576"/>
                </a:lnTo>
                <a:lnTo>
                  <a:pt x="3008" y="5687"/>
                </a:lnTo>
                <a:lnTo>
                  <a:pt x="2861" y="5760"/>
                </a:lnTo>
                <a:lnTo>
                  <a:pt x="2715" y="5833"/>
                </a:lnTo>
                <a:lnTo>
                  <a:pt x="2568" y="5833"/>
                </a:lnTo>
                <a:lnTo>
                  <a:pt x="2421" y="5870"/>
                </a:lnTo>
                <a:lnTo>
                  <a:pt x="2274" y="5907"/>
                </a:lnTo>
                <a:lnTo>
                  <a:pt x="2018" y="6053"/>
                </a:lnTo>
                <a:lnTo>
                  <a:pt x="1431" y="6420"/>
                </a:lnTo>
                <a:lnTo>
                  <a:pt x="1137" y="6604"/>
                </a:lnTo>
                <a:lnTo>
                  <a:pt x="880" y="6824"/>
                </a:lnTo>
                <a:lnTo>
                  <a:pt x="770" y="6824"/>
                </a:lnTo>
                <a:lnTo>
                  <a:pt x="697" y="6897"/>
                </a:lnTo>
                <a:lnTo>
                  <a:pt x="660" y="6970"/>
                </a:lnTo>
                <a:lnTo>
                  <a:pt x="697" y="7080"/>
                </a:lnTo>
                <a:lnTo>
                  <a:pt x="1101" y="7814"/>
                </a:lnTo>
                <a:lnTo>
                  <a:pt x="1541" y="8548"/>
                </a:lnTo>
                <a:lnTo>
                  <a:pt x="2458" y="9942"/>
                </a:lnTo>
                <a:lnTo>
                  <a:pt x="3412" y="11335"/>
                </a:lnTo>
                <a:lnTo>
                  <a:pt x="4402" y="12693"/>
                </a:lnTo>
                <a:lnTo>
                  <a:pt x="4989" y="13426"/>
                </a:lnTo>
                <a:lnTo>
                  <a:pt x="4952" y="13426"/>
                </a:lnTo>
                <a:lnTo>
                  <a:pt x="4952" y="13500"/>
                </a:lnTo>
                <a:lnTo>
                  <a:pt x="4989" y="13536"/>
                </a:lnTo>
                <a:lnTo>
                  <a:pt x="5026" y="13573"/>
                </a:lnTo>
                <a:lnTo>
                  <a:pt x="5099" y="13536"/>
                </a:lnTo>
                <a:lnTo>
                  <a:pt x="5429" y="13940"/>
                </a:lnTo>
                <a:lnTo>
                  <a:pt x="5796" y="14307"/>
                </a:lnTo>
                <a:lnTo>
                  <a:pt x="5833" y="14343"/>
                </a:lnTo>
                <a:lnTo>
                  <a:pt x="5906" y="14380"/>
                </a:lnTo>
                <a:lnTo>
                  <a:pt x="6126" y="14563"/>
                </a:lnTo>
                <a:lnTo>
                  <a:pt x="6383" y="14710"/>
                </a:lnTo>
                <a:lnTo>
                  <a:pt x="6640" y="14857"/>
                </a:lnTo>
                <a:lnTo>
                  <a:pt x="6933" y="14967"/>
                </a:lnTo>
                <a:lnTo>
                  <a:pt x="7226" y="15040"/>
                </a:lnTo>
                <a:lnTo>
                  <a:pt x="7850" y="15040"/>
                </a:lnTo>
                <a:lnTo>
                  <a:pt x="8180" y="14967"/>
                </a:lnTo>
                <a:lnTo>
                  <a:pt x="8510" y="14820"/>
                </a:lnTo>
                <a:lnTo>
                  <a:pt x="8877" y="14673"/>
                </a:lnTo>
                <a:lnTo>
                  <a:pt x="9574" y="14343"/>
                </a:lnTo>
                <a:lnTo>
                  <a:pt x="11115" y="13683"/>
                </a:lnTo>
                <a:lnTo>
                  <a:pt x="11592" y="13426"/>
                </a:lnTo>
                <a:lnTo>
                  <a:pt x="11995" y="13170"/>
                </a:lnTo>
                <a:lnTo>
                  <a:pt x="12399" y="12839"/>
                </a:lnTo>
                <a:lnTo>
                  <a:pt x="12729" y="12436"/>
                </a:lnTo>
                <a:lnTo>
                  <a:pt x="12912" y="12142"/>
                </a:lnTo>
                <a:lnTo>
                  <a:pt x="13059" y="11849"/>
                </a:lnTo>
                <a:lnTo>
                  <a:pt x="13169" y="11519"/>
                </a:lnTo>
                <a:lnTo>
                  <a:pt x="13242" y="11189"/>
                </a:lnTo>
                <a:lnTo>
                  <a:pt x="13279" y="10859"/>
                </a:lnTo>
                <a:lnTo>
                  <a:pt x="13316" y="10528"/>
                </a:lnTo>
                <a:lnTo>
                  <a:pt x="13279" y="10198"/>
                </a:lnTo>
                <a:lnTo>
                  <a:pt x="13242" y="9868"/>
                </a:lnTo>
                <a:lnTo>
                  <a:pt x="13169" y="9538"/>
                </a:lnTo>
                <a:lnTo>
                  <a:pt x="13095" y="9208"/>
                </a:lnTo>
                <a:lnTo>
                  <a:pt x="12875" y="8584"/>
                </a:lnTo>
                <a:lnTo>
                  <a:pt x="12582" y="7961"/>
                </a:lnTo>
                <a:lnTo>
                  <a:pt x="12252" y="7374"/>
                </a:lnTo>
                <a:lnTo>
                  <a:pt x="11885" y="6824"/>
                </a:lnTo>
                <a:lnTo>
                  <a:pt x="10271" y="4476"/>
                </a:lnTo>
                <a:lnTo>
                  <a:pt x="8657" y="2165"/>
                </a:lnTo>
                <a:lnTo>
                  <a:pt x="8584" y="2092"/>
                </a:lnTo>
                <a:lnTo>
                  <a:pt x="8474" y="2055"/>
                </a:lnTo>
                <a:close/>
              </a:path>
            </a:pathLst>
          </a:custGeom>
          <a:solidFill>
            <a:srgbClr val="A4C2F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A4C2F4"/>
              </a:solidFill>
              <a:latin typeface="Arial"/>
              <a:ea typeface="Arial"/>
              <a:cs typeface="Arial"/>
              <a:sym typeface="Arial"/>
            </a:endParaRPr>
          </a:p>
        </p:txBody>
      </p:sp>
      <p:sp>
        <p:nvSpPr>
          <p:cNvPr id="1006" name="Google Shape;1006;p43"/>
          <p:cNvSpPr/>
          <p:nvPr/>
        </p:nvSpPr>
        <p:spPr>
          <a:xfrm>
            <a:off x="258963" y="4957957"/>
            <a:ext cx="386048" cy="258065"/>
          </a:xfrm>
          <a:custGeom>
            <a:avLst/>
            <a:gdLst/>
            <a:ahLst/>
            <a:cxnLst/>
            <a:rect l="l" t="t" r="r" b="b"/>
            <a:pathLst>
              <a:path w="13610" h="9098" extrusionOk="0">
                <a:moveTo>
                  <a:pt x="4696" y="0"/>
                </a:moveTo>
                <a:lnTo>
                  <a:pt x="4586" y="74"/>
                </a:lnTo>
                <a:lnTo>
                  <a:pt x="4256" y="440"/>
                </a:lnTo>
                <a:lnTo>
                  <a:pt x="3999" y="844"/>
                </a:lnTo>
                <a:lnTo>
                  <a:pt x="3742" y="1247"/>
                </a:lnTo>
                <a:lnTo>
                  <a:pt x="3522" y="1688"/>
                </a:lnTo>
                <a:lnTo>
                  <a:pt x="3339" y="2128"/>
                </a:lnTo>
                <a:lnTo>
                  <a:pt x="3228" y="2605"/>
                </a:lnTo>
                <a:lnTo>
                  <a:pt x="3118" y="3081"/>
                </a:lnTo>
                <a:lnTo>
                  <a:pt x="3045" y="3595"/>
                </a:lnTo>
                <a:lnTo>
                  <a:pt x="3008" y="3852"/>
                </a:lnTo>
                <a:lnTo>
                  <a:pt x="2935" y="4072"/>
                </a:lnTo>
                <a:lnTo>
                  <a:pt x="2825" y="4329"/>
                </a:lnTo>
                <a:lnTo>
                  <a:pt x="2678" y="4512"/>
                </a:lnTo>
                <a:lnTo>
                  <a:pt x="2605" y="4622"/>
                </a:lnTo>
                <a:lnTo>
                  <a:pt x="2495" y="4659"/>
                </a:lnTo>
                <a:lnTo>
                  <a:pt x="2275" y="4732"/>
                </a:lnTo>
                <a:lnTo>
                  <a:pt x="1835" y="4732"/>
                </a:lnTo>
                <a:lnTo>
                  <a:pt x="1541" y="4659"/>
                </a:lnTo>
                <a:lnTo>
                  <a:pt x="991" y="4659"/>
                </a:lnTo>
                <a:lnTo>
                  <a:pt x="881" y="4732"/>
                </a:lnTo>
                <a:lnTo>
                  <a:pt x="771" y="4769"/>
                </a:lnTo>
                <a:lnTo>
                  <a:pt x="587" y="4732"/>
                </a:lnTo>
                <a:lnTo>
                  <a:pt x="404" y="4732"/>
                </a:lnTo>
                <a:lnTo>
                  <a:pt x="257" y="4805"/>
                </a:lnTo>
                <a:lnTo>
                  <a:pt x="74" y="4879"/>
                </a:lnTo>
                <a:lnTo>
                  <a:pt x="37" y="4952"/>
                </a:lnTo>
                <a:lnTo>
                  <a:pt x="0" y="5026"/>
                </a:lnTo>
                <a:lnTo>
                  <a:pt x="0" y="5172"/>
                </a:lnTo>
                <a:lnTo>
                  <a:pt x="37" y="5209"/>
                </a:lnTo>
                <a:lnTo>
                  <a:pt x="74" y="5246"/>
                </a:lnTo>
                <a:lnTo>
                  <a:pt x="147" y="5282"/>
                </a:lnTo>
                <a:lnTo>
                  <a:pt x="221" y="5246"/>
                </a:lnTo>
                <a:lnTo>
                  <a:pt x="514" y="5172"/>
                </a:lnTo>
                <a:lnTo>
                  <a:pt x="587" y="5282"/>
                </a:lnTo>
                <a:lnTo>
                  <a:pt x="697" y="5356"/>
                </a:lnTo>
                <a:lnTo>
                  <a:pt x="807" y="5356"/>
                </a:lnTo>
                <a:lnTo>
                  <a:pt x="881" y="5319"/>
                </a:lnTo>
                <a:lnTo>
                  <a:pt x="918" y="5282"/>
                </a:lnTo>
                <a:lnTo>
                  <a:pt x="991" y="5209"/>
                </a:lnTo>
                <a:lnTo>
                  <a:pt x="1064" y="5172"/>
                </a:lnTo>
                <a:lnTo>
                  <a:pt x="1248" y="5136"/>
                </a:lnTo>
                <a:lnTo>
                  <a:pt x="1431" y="5172"/>
                </a:lnTo>
                <a:lnTo>
                  <a:pt x="1614" y="5209"/>
                </a:lnTo>
                <a:lnTo>
                  <a:pt x="1981" y="5282"/>
                </a:lnTo>
                <a:lnTo>
                  <a:pt x="2201" y="5282"/>
                </a:lnTo>
                <a:lnTo>
                  <a:pt x="2385" y="5246"/>
                </a:lnTo>
                <a:lnTo>
                  <a:pt x="2605" y="5209"/>
                </a:lnTo>
                <a:lnTo>
                  <a:pt x="2752" y="5136"/>
                </a:lnTo>
                <a:lnTo>
                  <a:pt x="2935" y="5026"/>
                </a:lnTo>
                <a:lnTo>
                  <a:pt x="3082" y="4879"/>
                </a:lnTo>
                <a:lnTo>
                  <a:pt x="3192" y="4732"/>
                </a:lnTo>
                <a:lnTo>
                  <a:pt x="3302" y="4549"/>
                </a:lnTo>
                <a:lnTo>
                  <a:pt x="3449" y="4182"/>
                </a:lnTo>
                <a:lnTo>
                  <a:pt x="3522" y="3925"/>
                </a:lnTo>
                <a:lnTo>
                  <a:pt x="3559" y="3668"/>
                </a:lnTo>
                <a:lnTo>
                  <a:pt x="3632" y="3118"/>
                </a:lnTo>
                <a:lnTo>
                  <a:pt x="3742" y="2641"/>
                </a:lnTo>
                <a:lnTo>
                  <a:pt x="3889" y="2201"/>
                </a:lnTo>
                <a:lnTo>
                  <a:pt x="4035" y="1834"/>
                </a:lnTo>
                <a:lnTo>
                  <a:pt x="4219" y="1467"/>
                </a:lnTo>
                <a:lnTo>
                  <a:pt x="4402" y="1137"/>
                </a:lnTo>
                <a:lnTo>
                  <a:pt x="4659" y="844"/>
                </a:lnTo>
                <a:lnTo>
                  <a:pt x="5173" y="2861"/>
                </a:lnTo>
                <a:lnTo>
                  <a:pt x="5649" y="4842"/>
                </a:lnTo>
                <a:lnTo>
                  <a:pt x="6126" y="6860"/>
                </a:lnTo>
                <a:lnTo>
                  <a:pt x="6567" y="8914"/>
                </a:lnTo>
                <a:lnTo>
                  <a:pt x="6603" y="8987"/>
                </a:lnTo>
                <a:lnTo>
                  <a:pt x="6713" y="9061"/>
                </a:lnTo>
                <a:lnTo>
                  <a:pt x="6787" y="9097"/>
                </a:lnTo>
                <a:lnTo>
                  <a:pt x="6897" y="9097"/>
                </a:lnTo>
                <a:lnTo>
                  <a:pt x="7153" y="8987"/>
                </a:lnTo>
                <a:lnTo>
                  <a:pt x="7374" y="8804"/>
                </a:lnTo>
                <a:lnTo>
                  <a:pt x="7520" y="8620"/>
                </a:lnTo>
                <a:lnTo>
                  <a:pt x="7667" y="8364"/>
                </a:lnTo>
                <a:lnTo>
                  <a:pt x="7814" y="7997"/>
                </a:lnTo>
                <a:lnTo>
                  <a:pt x="7924" y="7593"/>
                </a:lnTo>
                <a:lnTo>
                  <a:pt x="8181" y="6823"/>
                </a:lnTo>
                <a:lnTo>
                  <a:pt x="9061" y="3962"/>
                </a:lnTo>
                <a:lnTo>
                  <a:pt x="9208" y="4439"/>
                </a:lnTo>
                <a:lnTo>
                  <a:pt x="9318" y="4952"/>
                </a:lnTo>
                <a:lnTo>
                  <a:pt x="9318" y="5062"/>
                </a:lnTo>
                <a:lnTo>
                  <a:pt x="9391" y="5136"/>
                </a:lnTo>
                <a:lnTo>
                  <a:pt x="9464" y="5209"/>
                </a:lnTo>
                <a:lnTo>
                  <a:pt x="9574" y="5209"/>
                </a:lnTo>
                <a:lnTo>
                  <a:pt x="12032" y="5062"/>
                </a:lnTo>
                <a:lnTo>
                  <a:pt x="12069" y="5136"/>
                </a:lnTo>
                <a:lnTo>
                  <a:pt x="12105" y="5209"/>
                </a:lnTo>
                <a:lnTo>
                  <a:pt x="12326" y="5356"/>
                </a:lnTo>
                <a:lnTo>
                  <a:pt x="12582" y="5429"/>
                </a:lnTo>
                <a:lnTo>
                  <a:pt x="12619" y="5466"/>
                </a:lnTo>
                <a:lnTo>
                  <a:pt x="12912" y="5466"/>
                </a:lnTo>
                <a:lnTo>
                  <a:pt x="13059" y="5429"/>
                </a:lnTo>
                <a:lnTo>
                  <a:pt x="13206" y="5319"/>
                </a:lnTo>
                <a:lnTo>
                  <a:pt x="13316" y="5209"/>
                </a:lnTo>
                <a:lnTo>
                  <a:pt x="13426" y="5062"/>
                </a:lnTo>
                <a:lnTo>
                  <a:pt x="13536" y="4915"/>
                </a:lnTo>
                <a:lnTo>
                  <a:pt x="13609" y="4732"/>
                </a:lnTo>
                <a:lnTo>
                  <a:pt x="13609" y="4659"/>
                </a:lnTo>
                <a:lnTo>
                  <a:pt x="13609" y="4549"/>
                </a:lnTo>
                <a:lnTo>
                  <a:pt x="13536" y="4439"/>
                </a:lnTo>
                <a:lnTo>
                  <a:pt x="13426" y="4292"/>
                </a:lnTo>
                <a:lnTo>
                  <a:pt x="13279" y="4219"/>
                </a:lnTo>
                <a:lnTo>
                  <a:pt x="13133" y="4145"/>
                </a:lnTo>
                <a:lnTo>
                  <a:pt x="12949" y="4072"/>
                </a:lnTo>
                <a:lnTo>
                  <a:pt x="12802" y="4072"/>
                </a:lnTo>
                <a:lnTo>
                  <a:pt x="12619" y="4108"/>
                </a:lnTo>
                <a:lnTo>
                  <a:pt x="12436" y="4182"/>
                </a:lnTo>
                <a:lnTo>
                  <a:pt x="12326" y="4255"/>
                </a:lnTo>
                <a:lnTo>
                  <a:pt x="12252" y="4329"/>
                </a:lnTo>
                <a:lnTo>
                  <a:pt x="12142" y="4512"/>
                </a:lnTo>
                <a:lnTo>
                  <a:pt x="9794" y="4659"/>
                </a:lnTo>
                <a:lnTo>
                  <a:pt x="9721" y="4255"/>
                </a:lnTo>
                <a:lnTo>
                  <a:pt x="9611" y="3852"/>
                </a:lnTo>
                <a:lnTo>
                  <a:pt x="9464" y="3448"/>
                </a:lnTo>
                <a:lnTo>
                  <a:pt x="9281" y="3045"/>
                </a:lnTo>
                <a:lnTo>
                  <a:pt x="9208" y="2971"/>
                </a:lnTo>
                <a:lnTo>
                  <a:pt x="9134" y="2935"/>
                </a:lnTo>
                <a:lnTo>
                  <a:pt x="8987" y="2935"/>
                </a:lnTo>
                <a:lnTo>
                  <a:pt x="8841" y="2971"/>
                </a:lnTo>
                <a:lnTo>
                  <a:pt x="8804" y="3045"/>
                </a:lnTo>
                <a:lnTo>
                  <a:pt x="8767" y="3118"/>
                </a:lnTo>
                <a:lnTo>
                  <a:pt x="7850" y="6016"/>
                </a:lnTo>
                <a:lnTo>
                  <a:pt x="7374" y="7557"/>
                </a:lnTo>
                <a:lnTo>
                  <a:pt x="7227" y="7997"/>
                </a:lnTo>
                <a:lnTo>
                  <a:pt x="7153" y="8217"/>
                </a:lnTo>
                <a:lnTo>
                  <a:pt x="7007" y="8400"/>
                </a:lnTo>
                <a:lnTo>
                  <a:pt x="6567" y="6346"/>
                </a:lnTo>
                <a:lnTo>
                  <a:pt x="6090" y="4292"/>
                </a:lnTo>
                <a:lnTo>
                  <a:pt x="5576" y="2238"/>
                </a:lnTo>
                <a:lnTo>
                  <a:pt x="5026" y="220"/>
                </a:lnTo>
                <a:lnTo>
                  <a:pt x="4953" y="74"/>
                </a:lnTo>
                <a:lnTo>
                  <a:pt x="4842" y="37"/>
                </a:lnTo>
                <a:lnTo>
                  <a:pt x="4696" y="0"/>
                </a:lnTo>
                <a:close/>
              </a:path>
            </a:pathLst>
          </a:custGeom>
          <a:solidFill>
            <a:srgbClr val="A4C2F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A4C2F4"/>
              </a:solidFill>
              <a:latin typeface="Arial"/>
              <a:ea typeface="Arial"/>
              <a:cs typeface="Arial"/>
              <a:sym typeface="Arial"/>
            </a:endParaRPr>
          </a:p>
        </p:txBody>
      </p:sp>
      <p:sp>
        <p:nvSpPr>
          <p:cNvPr id="1007" name="Google Shape;1007;p43"/>
          <p:cNvSpPr/>
          <p:nvPr/>
        </p:nvSpPr>
        <p:spPr>
          <a:xfrm>
            <a:off x="8699345" y="1151407"/>
            <a:ext cx="174842" cy="187322"/>
          </a:xfrm>
          <a:custGeom>
            <a:avLst/>
            <a:gdLst/>
            <a:ahLst/>
            <a:cxnLst/>
            <a:rect l="l" t="t" r="r" b="b"/>
            <a:pathLst>
              <a:path w="6164" h="6604" extrusionOk="0">
                <a:moveTo>
                  <a:pt x="3962" y="0"/>
                </a:moveTo>
                <a:lnTo>
                  <a:pt x="3926" y="37"/>
                </a:lnTo>
                <a:lnTo>
                  <a:pt x="3889" y="74"/>
                </a:lnTo>
                <a:lnTo>
                  <a:pt x="3889" y="147"/>
                </a:lnTo>
                <a:lnTo>
                  <a:pt x="3522" y="477"/>
                </a:lnTo>
                <a:lnTo>
                  <a:pt x="3229" y="807"/>
                </a:lnTo>
                <a:lnTo>
                  <a:pt x="2788" y="1284"/>
                </a:lnTo>
                <a:lnTo>
                  <a:pt x="2458" y="1651"/>
                </a:lnTo>
                <a:lnTo>
                  <a:pt x="2201" y="1578"/>
                </a:lnTo>
                <a:lnTo>
                  <a:pt x="1321" y="1321"/>
                </a:lnTo>
                <a:lnTo>
                  <a:pt x="1138" y="1284"/>
                </a:lnTo>
                <a:lnTo>
                  <a:pt x="808" y="1211"/>
                </a:lnTo>
                <a:lnTo>
                  <a:pt x="661" y="1174"/>
                </a:lnTo>
                <a:lnTo>
                  <a:pt x="514" y="1211"/>
                </a:lnTo>
                <a:lnTo>
                  <a:pt x="441" y="1248"/>
                </a:lnTo>
                <a:lnTo>
                  <a:pt x="441" y="1284"/>
                </a:lnTo>
                <a:lnTo>
                  <a:pt x="441" y="1358"/>
                </a:lnTo>
                <a:lnTo>
                  <a:pt x="477" y="1468"/>
                </a:lnTo>
                <a:lnTo>
                  <a:pt x="551" y="1541"/>
                </a:lnTo>
                <a:lnTo>
                  <a:pt x="661" y="1614"/>
                </a:lnTo>
                <a:lnTo>
                  <a:pt x="771" y="1651"/>
                </a:lnTo>
                <a:lnTo>
                  <a:pt x="1064" y="1761"/>
                </a:lnTo>
                <a:lnTo>
                  <a:pt x="1284" y="1798"/>
                </a:lnTo>
                <a:lnTo>
                  <a:pt x="2055" y="2018"/>
                </a:lnTo>
                <a:lnTo>
                  <a:pt x="2055" y="2091"/>
                </a:lnTo>
                <a:lnTo>
                  <a:pt x="2091" y="2165"/>
                </a:lnTo>
                <a:lnTo>
                  <a:pt x="2165" y="2238"/>
                </a:lnTo>
                <a:lnTo>
                  <a:pt x="2201" y="2238"/>
                </a:lnTo>
                <a:lnTo>
                  <a:pt x="2275" y="2275"/>
                </a:lnTo>
                <a:lnTo>
                  <a:pt x="2385" y="2238"/>
                </a:lnTo>
                <a:lnTo>
                  <a:pt x="2532" y="2165"/>
                </a:lnTo>
                <a:lnTo>
                  <a:pt x="2678" y="2128"/>
                </a:lnTo>
                <a:lnTo>
                  <a:pt x="2752" y="2091"/>
                </a:lnTo>
                <a:lnTo>
                  <a:pt x="2788" y="2055"/>
                </a:lnTo>
                <a:lnTo>
                  <a:pt x="2788" y="1981"/>
                </a:lnTo>
                <a:lnTo>
                  <a:pt x="2788" y="1908"/>
                </a:lnTo>
                <a:lnTo>
                  <a:pt x="2935" y="1761"/>
                </a:lnTo>
                <a:lnTo>
                  <a:pt x="3375" y="1284"/>
                </a:lnTo>
                <a:lnTo>
                  <a:pt x="3815" y="771"/>
                </a:lnTo>
                <a:lnTo>
                  <a:pt x="3852" y="1394"/>
                </a:lnTo>
                <a:lnTo>
                  <a:pt x="3852" y="2091"/>
                </a:lnTo>
                <a:lnTo>
                  <a:pt x="3889" y="2421"/>
                </a:lnTo>
                <a:lnTo>
                  <a:pt x="3962" y="2605"/>
                </a:lnTo>
                <a:lnTo>
                  <a:pt x="4036" y="2751"/>
                </a:lnTo>
                <a:lnTo>
                  <a:pt x="4109" y="2825"/>
                </a:lnTo>
                <a:lnTo>
                  <a:pt x="4219" y="2825"/>
                </a:lnTo>
                <a:lnTo>
                  <a:pt x="4476" y="3008"/>
                </a:lnTo>
                <a:lnTo>
                  <a:pt x="4732" y="3155"/>
                </a:lnTo>
                <a:lnTo>
                  <a:pt x="5063" y="3265"/>
                </a:lnTo>
                <a:lnTo>
                  <a:pt x="5356" y="3338"/>
                </a:lnTo>
                <a:lnTo>
                  <a:pt x="5246" y="3412"/>
                </a:lnTo>
                <a:lnTo>
                  <a:pt x="4732" y="3669"/>
                </a:lnTo>
                <a:lnTo>
                  <a:pt x="4512" y="3779"/>
                </a:lnTo>
                <a:lnTo>
                  <a:pt x="4292" y="3925"/>
                </a:lnTo>
                <a:lnTo>
                  <a:pt x="4219" y="3925"/>
                </a:lnTo>
                <a:lnTo>
                  <a:pt x="4182" y="3962"/>
                </a:lnTo>
                <a:lnTo>
                  <a:pt x="4072" y="4072"/>
                </a:lnTo>
                <a:lnTo>
                  <a:pt x="3962" y="4292"/>
                </a:lnTo>
                <a:lnTo>
                  <a:pt x="3889" y="4549"/>
                </a:lnTo>
                <a:lnTo>
                  <a:pt x="3852" y="5283"/>
                </a:lnTo>
                <a:lnTo>
                  <a:pt x="3852" y="5649"/>
                </a:lnTo>
                <a:lnTo>
                  <a:pt x="3852" y="6053"/>
                </a:lnTo>
                <a:lnTo>
                  <a:pt x="3559" y="5723"/>
                </a:lnTo>
                <a:lnTo>
                  <a:pt x="3229" y="5393"/>
                </a:lnTo>
                <a:lnTo>
                  <a:pt x="2642" y="4769"/>
                </a:lnTo>
                <a:lnTo>
                  <a:pt x="2568" y="4659"/>
                </a:lnTo>
                <a:lnTo>
                  <a:pt x="2495" y="4586"/>
                </a:lnTo>
                <a:lnTo>
                  <a:pt x="2385" y="4586"/>
                </a:lnTo>
                <a:lnTo>
                  <a:pt x="2385" y="4622"/>
                </a:lnTo>
                <a:lnTo>
                  <a:pt x="2312" y="4622"/>
                </a:lnTo>
                <a:lnTo>
                  <a:pt x="1908" y="4769"/>
                </a:lnTo>
                <a:lnTo>
                  <a:pt x="1468" y="4842"/>
                </a:lnTo>
                <a:lnTo>
                  <a:pt x="1064" y="4916"/>
                </a:lnTo>
                <a:lnTo>
                  <a:pt x="624" y="4952"/>
                </a:lnTo>
                <a:lnTo>
                  <a:pt x="1138" y="4329"/>
                </a:lnTo>
                <a:lnTo>
                  <a:pt x="1358" y="3999"/>
                </a:lnTo>
                <a:lnTo>
                  <a:pt x="1541" y="3632"/>
                </a:lnTo>
                <a:lnTo>
                  <a:pt x="1688" y="3595"/>
                </a:lnTo>
                <a:lnTo>
                  <a:pt x="1725" y="3558"/>
                </a:lnTo>
                <a:lnTo>
                  <a:pt x="1761" y="3485"/>
                </a:lnTo>
                <a:lnTo>
                  <a:pt x="1798" y="3448"/>
                </a:lnTo>
                <a:lnTo>
                  <a:pt x="1798" y="3375"/>
                </a:lnTo>
                <a:lnTo>
                  <a:pt x="1761" y="3302"/>
                </a:lnTo>
                <a:lnTo>
                  <a:pt x="1725" y="3265"/>
                </a:lnTo>
                <a:lnTo>
                  <a:pt x="1651" y="3228"/>
                </a:lnTo>
                <a:lnTo>
                  <a:pt x="1541" y="3045"/>
                </a:lnTo>
                <a:lnTo>
                  <a:pt x="1211" y="2458"/>
                </a:lnTo>
                <a:lnTo>
                  <a:pt x="844" y="1908"/>
                </a:lnTo>
                <a:lnTo>
                  <a:pt x="624" y="1651"/>
                </a:lnTo>
                <a:lnTo>
                  <a:pt x="367" y="1431"/>
                </a:lnTo>
                <a:lnTo>
                  <a:pt x="257" y="1394"/>
                </a:lnTo>
                <a:lnTo>
                  <a:pt x="184" y="1431"/>
                </a:lnTo>
                <a:lnTo>
                  <a:pt x="111" y="1504"/>
                </a:lnTo>
                <a:lnTo>
                  <a:pt x="111" y="1578"/>
                </a:lnTo>
                <a:lnTo>
                  <a:pt x="111" y="1614"/>
                </a:lnTo>
                <a:lnTo>
                  <a:pt x="331" y="1945"/>
                </a:lnTo>
                <a:lnTo>
                  <a:pt x="551" y="2238"/>
                </a:lnTo>
                <a:lnTo>
                  <a:pt x="771" y="2531"/>
                </a:lnTo>
                <a:lnTo>
                  <a:pt x="954" y="2825"/>
                </a:lnTo>
                <a:lnTo>
                  <a:pt x="1101" y="3155"/>
                </a:lnTo>
                <a:lnTo>
                  <a:pt x="1174" y="3338"/>
                </a:lnTo>
                <a:lnTo>
                  <a:pt x="1284" y="3522"/>
                </a:lnTo>
                <a:lnTo>
                  <a:pt x="1101" y="3669"/>
                </a:lnTo>
                <a:lnTo>
                  <a:pt x="918" y="3815"/>
                </a:lnTo>
                <a:lnTo>
                  <a:pt x="587" y="4219"/>
                </a:lnTo>
                <a:lnTo>
                  <a:pt x="294" y="4622"/>
                </a:lnTo>
                <a:lnTo>
                  <a:pt x="37" y="5062"/>
                </a:lnTo>
                <a:lnTo>
                  <a:pt x="1" y="5172"/>
                </a:lnTo>
                <a:lnTo>
                  <a:pt x="1" y="5283"/>
                </a:lnTo>
                <a:lnTo>
                  <a:pt x="74" y="5356"/>
                </a:lnTo>
                <a:lnTo>
                  <a:pt x="184" y="5393"/>
                </a:lnTo>
                <a:lnTo>
                  <a:pt x="734" y="5393"/>
                </a:lnTo>
                <a:lnTo>
                  <a:pt x="1284" y="5356"/>
                </a:lnTo>
                <a:lnTo>
                  <a:pt x="1835" y="5246"/>
                </a:lnTo>
                <a:lnTo>
                  <a:pt x="2348" y="5062"/>
                </a:lnTo>
                <a:lnTo>
                  <a:pt x="2568" y="5356"/>
                </a:lnTo>
                <a:lnTo>
                  <a:pt x="2788" y="5576"/>
                </a:lnTo>
                <a:lnTo>
                  <a:pt x="3229" y="6163"/>
                </a:lnTo>
                <a:lnTo>
                  <a:pt x="3485" y="6383"/>
                </a:lnTo>
                <a:lnTo>
                  <a:pt x="3632" y="6493"/>
                </a:lnTo>
                <a:lnTo>
                  <a:pt x="3779" y="6566"/>
                </a:lnTo>
                <a:lnTo>
                  <a:pt x="3889" y="6566"/>
                </a:lnTo>
                <a:lnTo>
                  <a:pt x="4036" y="6530"/>
                </a:lnTo>
                <a:lnTo>
                  <a:pt x="4146" y="6603"/>
                </a:lnTo>
                <a:lnTo>
                  <a:pt x="4292" y="6603"/>
                </a:lnTo>
                <a:lnTo>
                  <a:pt x="4366" y="6530"/>
                </a:lnTo>
                <a:lnTo>
                  <a:pt x="4402" y="6456"/>
                </a:lnTo>
                <a:lnTo>
                  <a:pt x="4439" y="6383"/>
                </a:lnTo>
                <a:lnTo>
                  <a:pt x="4402" y="6310"/>
                </a:lnTo>
                <a:lnTo>
                  <a:pt x="4366" y="6273"/>
                </a:lnTo>
                <a:lnTo>
                  <a:pt x="4329" y="6236"/>
                </a:lnTo>
                <a:lnTo>
                  <a:pt x="4292" y="6053"/>
                </a:lnTo>
                <a:lnTo>
                  <a:pt x="4292" y="5833"/>
                </a:lnTo>
                <a:lnTo>
                  <a:pt x="4256" y="5172"/>
                </a:lnTo>
                <a:lnTo>
                  <a:pt x="4256" y="4769"/>
                </a:lnTo>
                <a:lnTo>
                  <a:pt x="4256" y="4402"/>
                </a:lnTo>
                <a:lnTo>
                  <a:pt x="4402" y="4402"/>
                </a:lnTo>
                <a:lnTo>
                  <a:pt x="4476" y="4365"/>
                </a:lnTo>
                <a:lnTo>
                  <a:pt x="4549" y="4292"/>
                </a:lnTo>
                <a:lnTo>
                  <a:pt x="4549" y="4255"/>
                </a:lnTo>
                <a:lnTo>
                  <a:pt x="4622" y="4219"/>
                </a:lnTo>
                <a:lnTo>
                  <a:pt x="5209" y="3889"/>
                </a:lnTo>
                <a:lnTo>
                  <a:pt x="5539" y="3705"/>
                </a:lnTo>
                <a:lnTo>
                  <a:pt x="5686" y="3595"/>
                </a:lnTo>
                <a:lnTo>
                  <a:pt x="5833" y="3485"/>
                </a:lnTo>
                <a:lnTo>
                  <a:pt x="5980" y="3485"/>
                </a:lnTo>
                <a:lnTo>
                  <a:pt x="6090" y="3448"/>
                </a:lnTo>
                <a:lnTo>
                  <a:pt x="6126" y="3375"/>
                </a:lnTo>
                <a:lnTo>
                  <a:pt x="6163" y="3302"/>
                </a:lnTo>
                <a:lnTo>
                  <a:pt x="6163" y="3228"/>
                </a:lnTo>
                <a:lnTo>
                  <a:pt x="6126" y="3118"/>
                </a:lnTo>
                <a:lnTo>
                  <a:pt x="6090" y="3045"/>
                </a:lnTo>
                <a:lnTo>
                  <a:pt x="5980" y="3008"/>
                </a:lnTo>
                <a:lnTo>
                  <a:pt x="5576" y="2935"/>
                </a:lnTo>
                <a:lnTo>
                  <a:pt x="5173" y="2788"/>
                </a:lnTo>
                <a:lnTo>
                  <a:pt x="4769" y="2678"/>
                </a:lnTo>
                <a:lnTo>
                  <a:pt x="4366" y="2568"/>
                </a:lnTo>
                <a:lnTo>
                  <a:pt x="4366" y="2275"/>
                </a:lnTo>
                <a:lnTo>
                  <a:pt x="4329" y="2018"/>
                </a:lnTo>
                <a:lnTo>
                  <a:pt x="4256" y="1468"/>
                </a:lnTo>
                <a:lnTo>
                  <a:pt x="4256" y="881"/>
                </a:lnTo>
                <a:lnTo>
                  <a:pt x="4219" y="551"/>
                </a:lnTo>
                <a:lnTo>
                  <a:pt x="4182" y="257"/>
                </a:lnTo>
                <a:lnTo>
                  <a:pt x="4219" y="184"/>
                </a:lnTo>
                <a:lnTo>
                  <a:pt x="4256" y="110"/>
                </a:lnTo>
                <a:lnTo>
                  <a:pt x="4219" y="37"/>
                </a:lnTo>
                <a:lnTo>
                  <a:pt x="4182" y="0"/>
                </a:lnTo>
                <a:close/>
              </a:path>
            </a:pathLst>
          </a:custGeom>
          <a:solidFill>
            <a:srgbClr val="A4C2F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A4C2F4"/>
              </a:solidFill>
              <a:latin typeface="Arial"/>
              <a:ea typeface="Arial"/>
              <a:cs typeface="Arial"/>
              <a:sym typeface="Arial"/>
            </a:endParaRPr>
          </a:p>
        </p:txBody>
      </p:sp>
      <p:sp>
        <p:nvSpPr>
          <p:cNvPr id="1008" name="Google Shape;1008;p43"/>
          <p:cNvSpPr txBox="1">
            <a:spLocks noGrp="1"/>
          </p:cNvSpPr>
          <p:nvPr>
            <p:ph type="sldNum" idx="12"/>
          </p:nvPr>
        </p:nvSpPr>
        <p:spPr>
          <a:xfrm>
            <a:off x="4297650" y="4853299"/>
            <a:ext cx="548700" cy="290100"/>
          </a:xfrm>
          <a:prstGeom prst="rect">
            <a:avLst/>
          </a:prstGeom>
          <a:noFill/>
          <a:ln>
            <a:noFill/>
          </a:ln>
        </p:spPr>
        <p:txBody>
          <a:bodyPr spcFirstLastPara="1" wrap="square" lIns="91425" tIns="91425" rIns="91425" bIns="91425" anchor="ctr" anchorCtr="0">
            <a:noAutofit/>
          </a:bodyPr>
          <a:lstStyle>
            <a:lvl1pPr marL="0" marR="0" lvl="0" indent="0" algn="ctr" rtl="0">
              <a:lnSpc>
                <a:spcPct val="100000"/>
              </a:lnSpc>
              <a:spcBef>
                <a:spcPts val="0"/>
              </a:spcBef>
              <a:spcAft>
                <a:spcPts val="0"/>
              </a:spcAft>
              <a:buClr>
                <a:srgbClr val="000000"/>
              </a:buClr>
              <a:buSzPts val="1200"/>
              <a:buFont typeface="Arial"/>
              <a:buNone/>
              <a:defRPr sz="1200" b="0" i="0" u="none" strike="noStrike" cap="none">
                <a:solidFill>
                  <a:schemeClr val="accent1"/>
                </a:solidFill>
                <a:latin typeface="Sniglet"/>
                <a:ea typeface="Sniglet"/>
                <a:cs typeface="Sniglet"/>
                <a:sym typeface="Sniglet"/>
              </a:defRPr>
            </a:lvl1pPr>
            <a:lvl2pPr marL="0" marR="0" lvl="1" indent="0" algn="ctr" rtl="0">
              <a:lnSpc>
                <a:spcPct val="100000"/>
              </a:lnSpc>
              <a:spcBef>
                <a:spcPts val="0"/>
              </a:spcBef>
              <a:spcAft>
                <a:spcPts val="0"/>
              </a:spcAft>
              <a:buClr>
                <a:srgbClr val="000000"/>
              </a:buClr>
              <a:buSzPts val="1200"/>
              <a:buFont typeface="Arial"/>
              <a:buNone/>
              <a:defRPr sz="1200" b="0" i="0" u="none" strike="noStrike" cap="none">
                <a:solidFill>
                  <a:schemeClr val="accent1"/>
                </a:solidFill>
                <a:latin typeface="Sniglet"/>
                <a:ea typeface="Sniglet"/>
                <a:cs typeface="Sniglet"/>
                <a:sym typeface="Sniglet"/>
              </a:defRPr>
            </a:lvl2pPr>
            <a:lvl3pPr marL="0" marR="0" lvl="2" indent="0" algn="ctr" rtl="0">
              <a:lnSpc>
                <a:spcPct val="100000"/>
              </a:lnSpc>
              <a:spcBef>
                <a:spcPts val="0"/>
              </a:spcBef>
              <a:spcAft>
                <a:spcPts val="0"/>
              </a:spcAft>
              <a:buClr>
                <a:srgbClr val="000000"/>
              </a:buClr>
              <a:buSzPts val="1200"/>
              <a:buFont typeface="Arial"/>
              <a:buNone/>
              <a:defRPr sz="1200" b="0" i="0" u="none" strike="noStrike" cap="none">
                <a:solidFill>
                  <a:schemeClr val="accent1"/>
                </a:solidFill>
                <a:latin typeface="Sniglet"/>
                <a:ea typeface="Sniglet"/>
                <a:cs typeface="Sniglet"/>
                <a:sym typeface="Sniglet"/>
              </a:defRPr>
            </a:lvl3pPr>
            <a:lvl4pPr marL="0" marR="0" lvl="3" indent="0" algn="ctr" rtl="0">
              <a:lnSpc>
                <a:spcPct val="100000"/>
              </a:lnSpc>
              <a:spcBef>
                <a:spcPts val="0"/>
              </a:spcBef>
              <a:spcAft>
                <a:spcPts val="0"/>
              </a:spcAft>
              <a:buClr>
                <a:srgbClr val="000000"/>
              </a:buClr>
              <a:buSzPts val="1200"/>
              <a:buFont typeface="Arial"/>
              <a:buNone/>
              <a:defRPr sz="1200" b="0" i="0" u="none" strike="noStrike" cap="none">
                <a:solidFill>
                  <a:schemeClr val="accent1"/>
                </a:solidFill>
                <a:latin typeface="Sniglet"/>
                <a:ea typeface="Sniglet"/>
                <a:cs typeface="Sniglet"/>
                <a:sym typeface="Sniglet"/>
              </a:defRPr>
            </a:lvl4pPr>
            <a:lvl5pPr marL="0" marR="0" lvl="4" indent="0" algn="ctr" rtl="0">
              <a:lnSpc>
                <a:spcPct val="100000"/>
              </a:lnSpc>
              <a:spcBef>
                <a:spcPts val="0"/>
              </a:spcBef>
              <a:spcAft>
                <a:spcPts val="0"/>
              </a:spcAft>
              <a:buClr>
                <a:srgbClr val="000000"/>
              </a:buClr>
              <a:buSzPts val="1200"/>
              <a:buFont typeface="Arial"/>
              <a:buNone/>
              <a:defRPr sz="1200" b="0" i="0" u="none" strike="noStrike" cap="none">
                <a:solidFill>
                  <a:schemeClr val="accent1"/>
                </a:solidFill>
                <a:latin typeface="Sniglet"/>
                <a:ea typeface="Sniglet"/>
                <a:cs typeface="Sniglet"/>
                <a:sym typeface="Sniglet"/>
              </a:defRPr>
            </a:lvl5pPr>
            <a:lvl6pPr marL="0" marR="0" lvl="5" indent="0" algn="ctr" rtl="0">
              <a:lnSpc>
                <a:spcPct val="100000"/>
              </a:lnSpc>
              <a:spcBef>
                <a:spcPts val="0"/>
              </a:spcBef>
              <a:spcAft>
                <a:spcPts val="0"/>
              </a:spcAft>
              <a:buClr>
                <a:srgbClr val="000000"/>
              </a:buClr>
              <a:buSzPts val="1200"/>
              <a:buFont typeface="Arial"/>
              <a:buNone/>
              <a:defRPr sz="1200" b="0" i="0" u="none" strike="noStrike" cap="none">
                <a:solidFill>
                  <a:schemeClr val="accent1"/>
                </a:solidFill>
                <a:latin typeface="Sniglet"/>
                <a:ea typeface="Sniglet"/>
                <a:cs typeface="Sniglet"/>
                <a:sym typeface="Sniglet"/>
              </a:defRPr>
            </a:lvl6pPr>
            <a:lvl7pPr marL="0" marR="0" lvl="6" indent="0" algn="ctr" rtl="0">
              <a:lnSpc>
                <a:spcPct val="100000"/>
              </a:lnSpc>
              <a:spcBef>
                <a:spcPts val="0"/>
              </a:spcBef>
              <a:spcAft>
                <a:spcPts val="0"/>
              </a:spcAft>
              <a:buClr>
                <a:srgbClr val="000000"/>
              </a:buClr>
              <a:buSzPts val="1200"/>
              <a:buFont typeface="Arial"/>
              <a:buNone/>
              <a:defRPr sz="1200" b="0" i="0" u="none" strike="noStrike" cap="none">
                <a:solidFill>
                  <a:schemeClr val="accent1"/>
                </a:solidFill>
                <a:latin typeface="Sniglet"/>
                <a:ea typeface="Sniglet"/>
                <a:cs typeface="Sniglet"/>
                <a:sym typeface="Sniglet"/>
              </a:defRPr>
            </a:lvl7pPr>
            <a:lvl8pPr marL="0" marR="0" lvl="7" indent="0" algn="ctr" rtl="0">
              <a:lnSpc>
                <a:spcPct val="100000"/>
              </a:lnSpc>
              <a:spcBef>
                <a:spcPts val="0"/>
              </a:spcBef>
              <a:spcAft>
                <a:spcPts val="0"/>
              </a:spcAft>
              <a:buClr>
                <a:srgbClr val="000000"/>
              </a:buClr>
              <a:buSzPts val="1200"/>
              <a:buFont typeface="Arial"/>
              <a:buNone/>
              <a:defRPr sz="1200" b="0" i="0" u="none" strike="noStrike" cap="none">
                <a:solidFill>
                  <a:schemeClr val="accent1"/>
                </a:solidFill>
                <a:latin typeface="Sniglet"/>
                <a:ea typeface="Sniglet"/>
                <a:cs typeface="Sniglet"/>
                <a:sym typeface="Sniglet"/>
              </a:defRPr>
            </a:lvl8pPr>
            <a:lvl9pPr marL="0" marR="0" lvl="8" indent="0" algn="ctr" rtl="0">
              <a:lnSpc>
                <a:spcPct val="100000"/>
              </a:lnSpc>
              <a:spcBef>
                <a:spcPts val="0"/>
              </a:spcBef>
              <a:spcAft>
                <a:spcPts val="0"/>
              </a:spcAft>
              <a:buClr>
                <a:srgbClr val="000000"/>
              </a:buClr>
              <a:buSzPts val="1200"/>
              <a:buFont typeface="Arial"/>
              <a:buNone/>
              <a:defRPr sz="1200" b="0" i="0" u="none" strike="noStrike" cap="none">
                <a:solidFill>
                  <a:schemeClr val="accent1"/>
                </a:solidFill>
                <a:latin typeface="Sniglet"/>
                <a:ea typeface="Sniglet"/>
                <a:cs typeface="Sniglet"/>
                <a:sym typeface="Sniglet"/>
              </a:defRPr>
            </a:lvl9pPr>
          </a:lstStyle>
          <a:p>
            <a:pPr marL="0" lvl="0" indent="0" algn="ctr" rtl="0">
              <a:spcBef>
                <a:spcPts val="0"/>
              </a:spcBef>
              <a:spcAft>
                <a:spcPts val="0"/>
              </a:spcAft>
              <a:buNone/>
            </a:pPr>
            <a:fld id="{00000000-1234-1234-1234-123412341234}" type="slidenum">
              <a:rPr lang="en"/>
              <a:t>‹N°›</a:t>
            </a:fld>
            <a:endParaRPr/>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Title + 1 column" type="tx">
  <p:cSld name="TITLE_AND_BODY">
    <p:spTree>
      <p:nvGrpSpPr>
        <p:cNvPr id="1" name="Shape 290"/>
        <p:cNvGrpSpPr/>
        <p:nvPr/>
      </p:nvGrpSpPr>
      <p:grpSpPr>
        <a:xfrm>
          <a:off x="0" y="0"/>
          <a:ext cx="0" cy="0"/>
          <a:chOff x="0" y="0"/>
          <a:chExt cx="0" cy="0"/>
        </a:xfrm>
      </p:grpSpPr>
      <p:sp>
        <p:nvSpPr>
          <p:cNvPr id="291" name="Google Shape;291;p5"/>
          <p:cNvSpPr txBox="1">
            <a:spLocks noGrp="1"/>
          </p:cNvSpPr>
          <p:nvPr>
            <p:ph type="title"/>
          </p:nvPr>
        </p:nvSpPr>
        <p:spPr>
          <a:xfrm>
            <a:off x="747925" y="225025"/>
            <a:ext cx="6140400" cy="857400"/>
          </a:xfrm>
          <a:prstGeom prst="rect">
            <a:avLst/>
          </a:prstGeom>
        </p:spPr>
        <p:txBody>
          <a:bodyPr spcFirstLastPara="1" wrap="square" lIns="91425" tIns="91425" rIns="91425" bIns="91425" anchor="b" anchorCtr="0">
            <a:noAutofit/>
          </a:bodyPr>
          <a:lstStyle>
            <a:lvl1pPr lvl="0">
              <a:spcBef>
                <a:spcPts val="0"/>
              </a:spcBef>
              <a:spcAft>
                <a:spcPts val="0"/>
              </a:spcAft>
              <a:buSzPts val="1800"/>
              <a:buNone/>
              <a:defRPr/>
            </a:lvl1pPr>
            <a:lvl2pPr lvl="1">
              <a:spcBef>
                <a:spcPts val="0"/>
              </a:spcBef>
              <a:spcAft>
                <a:spcPts val="0"/>
              </a:spcAft>
              <a:buSzPts val="1800"/>
              <a:buNone/>
              <a:defRPr/>
            </a:lvl2pPr>
            <a:lvl3pPr lvl="2">
              <a:spcBef>
                <a:spcPts val="0"/>
              </a:spcBef>
              <a:spcAft>
                <a:spcPts val="0"/>
              </a:spcAft>
              <a:buSzPts val="1800"/>
              <a:buNone/>
              <a:defRPr/>
            </a:lvl3pPr>
            <a:lvl4pPr lvl="3">
              <a:spcBef>
                <a:spcPts val="0"/>
              </a:spcBef>
              <a:spcAft>
                <a:spcPts val="0"/>
              </a:spcAft>
              <a:buSzPts val="1800"/>
              <a:buNone/>
              <a:defRPr/>
            </a:lvl4pPr>
            <a:lvl5pPr lvl="4">
              <a:spcBef>
                <a:spcPts val="0"/>
              </a:spcBef>
              <a:spcAft>
                <a:spcPts val="0"/>
              </a:spcAft>
              <a:buSzPts val="1800"/>
              <a:buNone/>
              <a:defRPr/>
            </a:lvl5pPr>
            <a:lvl6pPr lvl="5">
              <a:spcBef>
                <a:spcPts val="0"/>
              </a:spcBef>
              <a:spcAft>
                <a:spcPts val="0"/>
              </a:spcAft>
              <a:buSzPts val="1800"/>
              <a:buNone/>
              <a:defRPr/>
            </a:lvl6pPr>
            <a:lvl7pPr lvl="6">
              <a:spcBef>
                <a:spcPts val="0"/>
              </a:spcBef>
              <a:spcAft>
                <a:spcPts val="0"/>
              </a:spcAft>
              <a:buSzPts val="1800"/>
              <a:buNone/>
              <a:defRPr/>
            </a:lvl7pPr>
            <a:lvl8pPr lvl="7">
              <a:spcBef>
                <a:spcPts val="0"/>
              </a:spcBef>
              <a:spcAft>
                <a:spcPts val="0"/>
              </a:spcAft>
              <a:buSzPts val="1800"/>
              <a:buNone/>
              <a:defRPr/>
            </a:lvl8pPr>
            <a:lvl9pPr lvl="8">
              <a:spcBef>
                <a:spcPts val="0"/>
              </a:spcBef>
              <a:spcAft>
                <a:spcPts val="0"/>
              </a:spcAft>
              <a:buSzPts val="1800"/>
              <a:buNone/>
              <a:defRPr/>
            </a:lvl9pPr>
          </a:lstStyle>
          <a:p>
            <a:endParaRPr/>
          </a:p>
        </p:txBody>
      </p:sp>
      <p:sp>
        <p:nvSpPr>
          <p:cNvPr id="292" name="Google Shape;292;p5"/>
          <p:cNvSpPr txBox="1">
            <a:spLocks noGrp="1"/>
          </p:cNvSpPr>
          <p:nvPr>
            <p:ph type="body" idx="1"/>
          </p:nvPr>
        </p:nvSpPr>
        <p:spPr>
          <a:xfrm>
            <a:off x="747925" y="1302837"/>
            <a:ext cx="6140400" cy="3610800"/>
          </a:xfrm>
          <a:prstGeom prst="rect">
            <a:avLst/>
          </a:prstGeom>
        </p:spPr>
        <p:txBody>
          <a:bodyPr spcFirstLastPara="1" wrap="square" lIns="91425" tIns="91425" rIns="91425" bIns="91425" anchor="t" anchorCtr="0">
            <a:noAutofit/>
          </a:bodyPr>
          <a:lstStyle>
            <a:lvl1pPr marL="457200" lvl="0" indent="-387350">
              <a:spcBef>
                <a:spcPts val="600"/>
              </a:spcBef>
              <a:spcAft>
                <a:spcPts val="0"/>
              </a:spcAft>
              <a:buSzPts val="2500"/>
              <a:buChar char="✘"/>
              <a:defRPr sz="2500"/>
            </a:lvl1pPr>
            <a:lvl2pPr marL="914400" lvl="1" indent="-355600">
              <a:spcBef>
                <a:spcPts val="0"/>
              </a:spcBef>
              <a:spcAft>
                <a:spcPts val="0"/>
              </a:spcAft>
              <a:buSzPts val="2000"/>
              <a:buChar char="✗"/>
              <a:defRPr/>
            </a:lvl2pPr>
            <a:lvl3pPr marL="1371600" lvl="2" indent="-355600">
              <a:spcBef>
                <a:spcPts val="0"/>
              </a:spcBef>
              <a:spcAft>
                <a:spcPts val="0"/>
              </a:spcAft>
              <a:buSzPts val="2000"/>
              <a:buChar char="■"/>
              <a:defRPr/>
            </a:lvl3pPr>
            <a:lvl4pPr marL="1828800" lvl="3" indent="-342900">
              <a:spcBef>
                <a:spcPts val="0"/>
              </a:spcBef>
              <a:spcAft>
                <a:spcPts val="0"/>
              </a:spcAft>
              <a:buSzPts val="1800"/>
              <a:buChar char="●"/>
              <a:defRPr/>
            </a:lvl4pPr>
            <a:lvl5pPr marL="2286000" lvl="4" indent="-342900">
              <a:spcBef>
                <a:spcPts val="0"/>
              </a:spcBef>
              <a:spcAft>
                <a:spcPts val="0"/>
              </a:spcAft>
              <a:buSzPts val="1800"/>
              <a:buChar char="○"/>
              <a:defRPr/>
            </a:lvl5pPr>
            <a:lvl6pPr marL="2743200" lvl="5" indent="-342900">
              <a:spcBef>
                <a:spcPts val="0"/>
              </a:spcBef>
              <a:spcAft>
                <a:spcPts val="0"/>
              </a:spcAft>
              <a:buSzPts val="1800"/>
              <a:buChar char="■"/>
              <a:defRPr/>
            </a:lvl6pPr>
            <a:lvl7pPr marL="3200400" lvl="6" indent="-342900">
              <a:spcBef>
                <a:spcPts val="0"/>
              </a:spcBef>
              <a:spcAft>
                <a:spcPts val="0"/>
              </a:spcAft>
              <a:buSzPts val="1800"/>
              <a:buChar char="●"/>
              <a:defRPr/>
            </a:lvl7pPr>
            <a:lvl8pPr marL="3657600" lvl="7" indent="-342900">
              <a:spcBef>
                <a:spcPts val="0"/>
              </a:spcBef>
              <a:spcAft>
                <a:spcPts val="0"/>
              </a:spcAft>
              <a:buSzPts val="1800"/>
              <a:buChar char="○"/>
              <a:defRPr/>
            </a:lvl8pPr>
            <a:lvl9pPr marL="4114800" lvl="8" indent="-342900">
              <a:spcBef>
                <a:spcPts val="0"/>
              </a:spcBef>
              <a:spcAft>
                <a:spcPts val="0"/>
              </a:spcAft>
              <a:buSzPts val="1800"/>
              <a:buChar char="■"/>
              <a:defRPr/>
            </a:lvl9pPr>
          </a:lstStyle>
          <a:p>
            <a:endParaRPr/>
          </a:p>
        </p:txBody>
      </p:sp>
      <p:grpSp>
        <p:nvGrpSpPr>
          <p:cNvPr id="293" name="Google Shape;293;p5"/>
          <p:cNvGrpSpPr/>
          <p:nvPr/>
        </p:nvGrpSpPr>
        <p:grpSpPr>
          <a:xfrm>
            <a:off x="7442902" y="-91154"/>
            <a:ext cx="1796289" cy="5330574"/>
            <a:chOff x="6023725" y="842300"/>
            <a:chExt cx="1358150" cy="4030375"/>
          </a:xfrm>
        </p:grpSpPr>
        <p:sp>
          <p:nvSpPr>
            <p:cNvPr id="294" name="Google Shape;294;p5"/>
            <p:cNvSpPr/>
            <p:nvPr/>
          </p:nvSpPr>
          <p:spPr>
            <a:xfrm>
              <a:off x="6371275" y="842300"/>
              <a:ext cx="397100" cy="492450"/>
            </a:xfrm>
            <a:custGeom>
              <a:avLst/>
              <a:gdLst/>
              <a:ahLst/>
              <a:cxnLst/>
              <a:rect l="l" t="t" r="r" b="b"/>
              <a:pathLst>
                <a:path w="15884" h="19698" extrusionOk="0">
                  <a:moveTo>
                    <a:pt x="9355" y="4108"/>
                  </a:moveTo>
                  <a:lnTo>
                    <a:pt x="9465" y="4145"/>
                  </a:lnTo>
                  <a:lnTo>
                    <a:pt x="9538" y="4182"/>
                  </a:lnTo>
                  <a:lnTo>
                    <a:pt x="9648" y="4328"/>
                  </a:lnTo>
                  <a:lnTo>
                    <a:pt x="9721" y="4549"/>
                  </a:lnTo>
                  <a:lnTo>
                    <a:pt x="9721" y="4769"/>
                  </a:lnTo>
                  <a:lnTo>
                    <a:pt x="9721" y="4842"/>
                  </a:lnTo>
                  <a:lnTo>
                    <a:pt x="9685" y="4879"/>
                  </a:lnTo>
                  <a:lnTo>
                    <a:pt x="9575" y="4952"/>
                  </a:lnTo>
                  <a:lnTo>
                    <a:pt x="9391" y="4952"/>
                  </a:lnTo>
                  <a:lnTo>
                    <a:pt x="9355" y="4915"/>
                  </a:lnTo>
                  <a:lnTo>
                    <a:pt x="9281" y="4842"/>
                  </a:lnTo>
                  <a:lnTo>
                    <a:pt x="9208" y="4695"/>
                  </a:lnTo>
                  <a:lnTo>
                    <a:pt x="9171" y="4549"/>
                  </a:lnTo>
                  <a:lnTo>
                    <a:pt x="9171" y="4438"/>
                  </a:lnTo>
                  <a:lnTo>
                    <a:pt x="9171" y="4328"/>
                  </a:lnTo>
                  <a:lnTo>
                    <a:pt x="9245" y="4108"/>
                  </a:lnTo>
                  <a:close/>
                  <a:moveTo>
                    <a:pt x="9355" y="3705"/>
                  </a:moveTo>
                  <a:lnTo>
                    <a:pt x="9245" y="3742"/>
                  </a:lnTo>
                  <a:lnTo>
                    <a:pt x="9135" y="3778"/>
                  </a:lnTo>
                  <a:lnTo>
                    <a:pt x="9025" y="3852"/>
                  </a:lnTo>
                  <a:lnTo>
                    <a:pt x="8988" y="3925"/>
                  </a:lnTo>
                  <a:lnTo>
                    <a:pt x="8914" y="3998"/>
                  </a:lnTo>
                  <a:lnTo>
                    <a:pt x="8841" y="4218"/>
                  </a:lnTo>
                  <a:lnTo>
                    <a:pt x="8804" y="4475"/>
                  </a:lnTo>
                  <a:lnTo>
                    <a:pt x="8804" y="4659"/>
                  </a:lnTo>
                  <a:lnTo>
                    <a:pt x="8841" y="4805"/>
                  </a:lnTo>
                  <a:lnTo>
                    <a:pt x="8878" y="4952"/>
                  </a:lnTo>
                  <a:lnTo>
                    <a:pt x="8988" y="5099"/>
                  </a:lnTo>
                  <a:lnTo>
                    <a:pt x="9098" y="5209"/>
                  </a:lnTo>
                  <a:lnTo>
                    <a:pt x="9245" y="5282"/>
                  </a:lnTo>
                  <a:lnTo>
                    <a:pt x="9391" y="5355"/>
                  </a:lnTo>
                  <a:lnTo>
                    <a:pt x="9538" y="5355"/>
                  </a:lnTo>
                  <a:lnTo>
                    <a:pt x="9721" y="5319"/>
                  </a:lnTo>
                  <a:lnTo>
                    <a:pt x="9868" y="5245"/>
                  </a:lnTo>
                  <a:lnTo>
                    <a:pt x="10015" y="5135"/>
                  </a:lnTo>
                  <a:lnTo>
                    <a:pt x="10088" y="4989"/>
                  </a:lnTo>
                  <a:lnTo>
                    <a:pt x="10125" y="4805"/>
                  </a:lnTo>
                  <a:lnTo>
                    <a:pt x="10125" y="4659"/>
                  </a:lnTo>
                  <a:lnTo>
                    <a:pt x="10088" y="4475"/>
                  </a:lnTo>
                  <a:lnTo>
                    <a:pt x="10052" y="4292"/>
                  </a:lnTo>
                  <a:lnTo>
                    <a:pt x="9978" y="4145"/>
                  </a:lnTo>
                  <a:lnTo>
                    <a:pt x="9905" y="3998"/>
                  </a:lnTo>
                  <a:lnTo>
                    <a:pt x="9795" y="3888"/>
                  </a:lnTo>
                  <a:lnTo>
                    <a:pt x="9648" y="3778"/>
                  </a:lnTo>
                  <a:lnTo>
                    <a:pt x="9501" y="3742"/>
                  </a:lnTo>
                  <a:lnTo>
                    <a:pt x="9355" y="3705"/>
                  </a:lnTo>
                  <a:close/>
                  <a:moveTo>
                    <a:pt x="11262" y="6676"/>
                  </a:moveTo>
                  <a:lnTo>
                    <a:pt x="11262" y="6786"/>
                  </a:lnTo>
                  <a:lnTo>
                    <a:pt x="11225" y="6859"/>
                  </a:lnTo>
                  <a:lnTo>
                    <a:pt x="11152" y="6933"/>
                  </a:lnTo>
                  <a:lnTo>
                    <a:pt x="11042" y="7006"/>
                  </a:lnTo>
                  <a:lnTo>
                    <a:pt x="10785" y="7116"/>
                  </a:lnTo>
                  <a:lnTo>
                    <a:pt x="10602" y="7190"/>
                  </a:lnTo>
                  <a:lnTo>
                    <a:pt x="9795" y="7556"/>
                  </a:lnTo>
                  <a:lnTo>
                    <a:pt x="9721" y="7263"/>
                  </a:lnTo>
                  <a:lnTo>
                    <a:pt x="10639" y="6823"/>
                  </a:lnTo>
                  <a:lnTo>
                    <a:pt x="11079" y="6676"/>
                  </a:lnTo>
                  <a:close/>
                  <a:moveTo>
                    <a:pt x="11115" y="6273"/>
                  </a:moveTo>
                  <a:lnTo>
                    <a:pt x="10859" y="6346"/>
                  </a:lnTo>
                  <a:lnTo>
                    <a:pt x="10052" y="6639"/>
                  </a:lnTo>
                  <a:lnTo>
                    <a:pt x="9648" y="6823"/>
                  </a:lnTo>
                  <a:lnTo>
                    <a:pt x="9281" y="7006"/>
                  </a:lnTo>
                  <a:lnTo>
                    <a:pt x="9208" y="7080"/>
                  </a:lnTo>
                  <a:lnTo>
                    <a:pt x="9208" y="7116"/>
                  </a:lnTo>
                  <a:lnTo>
                    <a:pt x="9208" y="7190"/>
                  </a:lnTo>
                  <a:lnTo>
                    <a:pt x="9208" y="7263"/>
                  </a:lnTo>
                  <a:lnTo>
                    <a:pt x="9318" y="7336"/>
                  </a:lnTo>
                  <a:lnTo>
                    <a:pt x="9465" y="7336"/>
                  </a:lnTo>
                  <a:lnTo>
                    <a:pt x="9465" y="7593"/>
                  </a:lnTo>
                  <a:lnTo>
                    <a:pt x="9538" y="7813"/>
                  </a:lnTo>
                  <a:lnTo>
                    <a:pt x="9575" y="7887"/>
                  </a:lnTo>
                  <a:lnTo>
                    <a:pt x="9648" y="7923"/>
                  </a:lnTo>
                  <a:lnTo>
                    <a:pt x="9758" y="7923"/>
                  </a:lnTo>
                  <a:lnTo>
                    <a:pt x="10492" y="7630"/>
                  </a:lnTo>
                  <a:lnTo>
                    <a:pt x="10859" y="7483"/>
                  </a:lnTo>
                  <a:lnTo>
                    <a:pt x="11225" y="7336"/>
                  </a:lnTo>
                  <a:lnTo>
                    <a:pt x="11409" y="7190"/>
                  </a:lnTo>
                  <a:lnTo>
                    <a:pt x="11556" y="7006"/>
                  </a:lnTo>
                  <a:lnTo>
                    <a:pt x="11629" y="6896"/>
                  </a:lnTo>
                  <a:lnTo>
                    <a:pt x="11629" y="6786"/>
                  </a:lnTo>
                  <a:lnTo>
                    <a:pt x="11629" y="6676"/>
                  </a:lnTo>
                  <a:lnTo>
                    <a:pt x="11592" y="6566"/>
                  </a:lnTo>
                  <a:lnTo>
                    <a:pt x="11556" y="6419"/>
                  </a:lnTo>
                  <a:lnTo>
                    <a:pt x="11482" y="6346"/>
                  </a:lnTo>
                  <a:lnTo>
                    <a:pt x="11372" y="6273"/>
                  </a:lnTo>
                  <a:close/>
                  <a:moveTo>
                    <a:pt x="10198" y="2861"/>
                  </a:moveTo>
                  <a:lnTo>
                    <a:pt x="10235" y="3228"/>
                  </a:lnTo>
                  <a:lnTo>
                    <a:pt x="10345" y="3595"/>
                  </a:lnTo>
                  <a:lnTo>
                    <a:pt x="10565" y="4292"/>
                  </a:lnTo>
                  <a:lnTo>
                    <a:pt x="10822" y="5062"/>
                  </a:lnTo>
                  <a:lnTo>
                    <a:pt x="10895" y="5282"/>
                  </a:lnTo>
                  <a:lnTo>
                    <a:pt x="9025" y="6052"/>
                  </a:lnTo>
                  <a:lnTo>
                    <a:pt x="7154" y="6786"/>
                  </a:lnTo>
                  <a:lnTo>
                    <a:pt x="5173" y="7593"/>
                  </a:lnTo>
                  <a:lnTo>
                    <a:pt x="4146" y="7997"/>
                  </a:lnTo>
                  <a:lnTo>
                    <a:pt x="3816" y="8143"/>
                  </a:lnTo>
                  <a:lnTo>
                    <a:pt x="3486" y="8290"/>
                  </a:lnTo>
                  <a:lnTo>
                    <a:pt x="3266" y="7887"/>
                  </a:lnTo>
                  <a:lnTo>
                    <a:pt x="3045" y="7446"/>
                  </a:lnTo>
                  <a:lnTo>
                    <a:pt x="2679" y="6566"/>
                  </a:lnTo>
                  <a:lnTo>
                    <a:pt x="2532" y="6162"/>
                  </a:lnTo>
                  <a:lnTo>
                    <a:pt x="2385" y="5869"/>
                  </a:lnTo>
                  <a:lnTo>
                    <a:pt x="2238" y="5612"/>
                  </a:lnTo>
                  <a:lnTo>
                    <a:pt x="2715" y="5539"/>
                  </a:lnTo>
                  <a:lnTo>
                    <a:pt x="3192" y="5429"/>
                  </a:lnTo>
                  <a:lnTo>
                    <a:pt x="3669" y="5282"/>
                  </a:lnTo>
                  <a:lnTo>
                    <a:pt x="4146" y="5099"/>
                  </a:lnTo>
                  <a:lnTo>
                    <a:pt x="5210" y="4659"/>
                  </a:lnTo>
                  <a:lnTo>
                    <a:pt x="6273" y="4218"/>
                  </a:lnTo>
                  <a:lnTo>
                    <a:pt x="6824" y="4035"/>
                  </a:lnTo>
                  <a:lnTo>
                    <a:pt x="7374" y="3852"/>
                  </a:lnTo>
                  <a:lnTo>
                    <a:pt x="8474" y="3558"/>
                  </a:lnTo>
                  <a:lnTo>
                    <a:pt x="9025" y="3411"/>
                  </a:lnTo>
                  <a:lnTo>
                    <a:pt x="9538" y="3191"/>
                  </a:lnTo>
                  <a:lnTo>
                    <a:pt x="9868" y="3081"/>
                  </a:lnTo>
                  <a:lnTo>
                    <a:pt x="10015" y="2971"/>
                  </a:lnTo>
                  <a:lnTo>
                    <a:pt x="10198" y="2861"/>
                  </a:lnTo>
                  <a:close/>
                  <a:moveTo>
                    <a:pt x="8658" y="7740"/>
                  </a:moveTo>
                  <a:lnTo>
                    <a:pt x="8694" y="7923"/>
                  </a:lnTo>
                  <a:lnTo>
                    <a:pt x="8071" y="8253"/>
                  </a:lnTo>
                  <a:lnTo>
                    <a:pt x="7704" y="8437"/>
                  </a:lnTo>
                  <a:lnTo>
                    <a:pt x="7594" y="8437"/>
                  </a:lnTo>
                  <a:lnTo>
                    <a:pt x="7557" y="8363"/>
                  </a:lnTo>
                  <a:lnTo>
                    <a:pt x="7557" y="8180"/>
                  </a:lnTo>
                  <a:lnTo>
                    <a:pt x="8658" y="7740"/>
                  </a:lnTo>
                  <a:close/>
                  <a:moveTo>
                    <a:pt x="10198" y="2384"/>
                  </a:moveTo>
                  <a:lnTo>
                    <a:pt x="9978" y="2458"/>
                  </a:lnTo>
                  <a:lnTo>
                    <a:pt x="9795" y="2568"/>
                  </a:lnTo>
                  <a:lnTo>
                    <a:pt x="9391" y="2788"/>
                  </a:lnTo>
                  <a:lnTo>
                    <a:pt x="8841" y="2971"/>
                  </a:lnTo>
                  <a:lnTo>
                    <a:pt x="8328" y="3155"/>
                  </a:lnTo>
                  <a:lnTo>
                    <a:pt x="7264" y="3411"/>
                  </a:lnTo>
                  <a:lnTo>
                    <a:pt x="6750" y="3558"/>
                  </a:lnTo>
                  <a:lnTo>
                    <a:pt x="6237" y="3742"/>
                  </a:lnTo>
                  <a:lnTo>
                    <a:pt x="5210" y="4145"/>
                  </a:lnTo>
                  <a:lnTo>
                    <a:pt x="4219" y="4585"/>
                  </a:lnTo>
                  <a:lnTo>
                    <a:pt x="3669" y="4805"/>
                  </a:lnTo>
                  <a:lnTo>
                    <a:pt x="3119" y="4989"/>
                  </a:lnTo>
                  <a:lnTo>
                    <a:pt x="2018" y="5319"/>
                  </a:lnTo>
                  <a:lnTo>
                    <a:pt x="1945" y="5355"/>
                  </a:lnTo>
                  <a:lnTo>
                    <a:pt x="1908" y="5392"/>
                  </a:lnTo>
                  <a:lnTo>
                    <a:pt x="1908" y="5466"/>
                  </a:lnTo>
                  <a:lnTo>
                    <a:pt x="1945" y="5539"/>
                  </a:lnTo>
                  <a:lnTo>
                    <a:pt x="1982" y="5576"/>
                  </a:lnTo>
                  <a:lnTo>
                    <a:pt x="1945" y="5686"/>
                  </a:lnTo>
                  <a:lnTo>
                    <a:pt x="1945" y="5759"/>
                  </a:lnTo>
                  <a:lnTo>
                    <a:pt x="2018" y="5979"/>
                  </a:lnTo>
                  <a:lnTo>
                    <a:pt x="2165" y="6456"/>
                  </a:lnTo>
                  <a:lnTo>
                    <a:pt x="2385" y="6933"/>
                  </a:lnTo>
                  <a:lnTo>
                    <a:pt x="2752" y="7850"/>
                  </a:lnTo>
                  <a:lnTo>
                    <a:pt x="2972" y="8290"/>
                  </a:lnTo>
                  <a:lnTo>
                    <a:pt x="3192" y="8694"/>
                  </a:lnTo>
                  <a:lnTo>
                    <a:pt x="3266" y="8767"/>
                  </a:lnTo>
                  <a:lnTo>
                    <a:pt x="3302" y="8804"/>
                  </a:lnTo>
                  <a:lnTo>
                    <a:pt x="3412" y="8804"/>
                  </a:lnTo>
                  <a:lnTo>
                    <a:pt x="3522" y="8730"/>
                  </a:lnTo>
                  <a:lnTo>
                    <a:pt x="3596" y="8620"/>
                  </a:lnTo>
                  <a:lnTo>
                    <a:pt x="3999" y="8510"/>
                  </a:lnTo>
                  <a:lnTo>
                    <a:pt x="4403" y="8363"/>
                  </a:lnTo>
                  <a:lnTo>
                    <a:pt x="5173" y="8033"/>
                  </a:lnTo>
                  <a:lnTo>
                    <a:pt x="7300" y="7190"/>
                  </a:lnTo>
                  <a:lnTo>
                    <a:pt x="9281" y="6419"/>
                  </a:lnTo>
                  <a:lnTo>
                    <a:pt x="10235" y="6052"/>
                  </a:lnTo>
                  <a:lnTo>
                    <a:pt x="10712" y="5832"/>
                  </a:lnTo>
                  <a:lnTo>
                    <a:pt x="11152" y="5612"/>
                  </a:lnTo>
                  <a:lnTo>
                    <a:pt x="11262" y="5612"/>
                  </a:lnTo>
                  <a:lnTo>
                    <a:pt x="11335" y="5539"/>
                  </a:lnTo>
                  <a:lnTo>
                    <a:pt x="11372" y="5392"/>
                  </a:lnTo>
                  <a:lnTo>
                    <a:pt x="11372" y="5282"/>
                  </a:lnTo>
                  <a:lnTo>
                    <a:pt x="11299" y="5025"/>
                  </a:lnTo>
                  <a:lnTo>
                    <a:pt x="11042" y="4255"/>
                  </a:lnTo>
                  <a:lnTo>
                    <a:pt x="10785" y="3485"/>
                  </a:lnTo>
                  <a:lnTo>
                    <a:pt x="10639" y="3118"/>
                  </a:lnTo>
                  <a:lnTo>
                    <a:pt x="10455" y="2751"/>
                  </a:lnTo>
                  <a:lnTo>
                    <a:pt x="10418" y="2714"/>
                  </a:lnTo>
                  <a:lnTo>
                    <a:pt x="10345" y="2678"/>
                  </a:lnTo>
                  <a:lnTo>
                    <a:pt x="10382" y="2568"/>
                  </a:lnTo>
                  <a:lnTo>
                    <a:pt x="10382" y="2494"/>
                  </a:lnTo>
                  <a:lnTo>
                    <a:pt x="10308" y="2421"/>
                  </a:lnTo>
                  <a:lnTo>
                    <a:pt x="10198" y="2384"/>
                  </a:lnTo>
                  <a:close/>
                  <a:moveTo>
                    <a:pt x="8694" y="7263"/>
                  </a:moveTo>
                  <a:lnTo>
                    <a:pt x="7337" y="7813"/>
                  </a:lnTo>
                  <a:lnTo>
                    <a:pt x="7264" y="7850"/>
                  </a:lnTo>
                  <a:lnTo>
                    <a:pt x="7227" y="7923"/>
                  </a:lnTo>
                  <a:lnTo>
                    <a:pt x="7190" y="7997"/>
                  </a:lnTo>
                  <a:lnTo>
                    <a:pt x="7227" y="8070"/>
                  </a:lnTo>
                  <a:lnTo>
                    <a:pt x="7190" y="8143"/>
                  </a:lnTo>
                  <a:lnTo>
                    <a:pt x="7154" y="8363"/>
                  </a:lnTo>
                  <a:lnTo>
                    <a:pt x="7190" y="8620"/>
                  </a:lnTo>
                  <a:lnTo>
                    <a:pt x="7227" y="8730"/>
                  </a:lnTo>
                  <a:lnTo>
                    <a:pt x="7300" y="8840"/>
                  </a:lnTo>
                  <a:lnTo>
                    <a:pt x="7411" y="8877"/>
                  </a:lnTo>
                  <a:lnTo>
                    <a:pt x="7557" y="8877"/>
                  </a:lnTo>
                  <a:lnTo>
                    <a:pt x="7704" y="8840"/>
                  </a:lnTo>
                  <a:lnTo>
                    <a:pt x="7887" y="8804"/>
                  </a:lnTo>
                  <a:lnTo>
                    <a:pt x="8218" y="8620"/>
                  </a:lnTo>
                  <a:lnTo>
                    <a:pt x="9061" y="8217"/>
                  </a:lnTo>
                  <a:lnTo>
                    <a:pt x="9098" y="8180"/>
                  </a:lnTo>
                  <a:lnTo>
                    <a:pt x="9171" y="8107"/>
                  </a:lnTo>
                  <a:lnTo>
                    <a:pt x="9171" y="8033"/>
                  </a:lnTo>
                  <a:lnTo>
                    <a:pt x="9171" y="7960"/>
                  </a:lnTo>
                  <a:lnTo>
                    <a:pt x="8951" y="7410"/>
                  </a:lnTo>
                  <a:lnTo>
                    <a:pt x="8914" y="7336"/>
                  </a:lnTo>
                  <a:lnTo>
                    <a:pt x="8841" y="7300"/>
                  </a:lnTo>
                  <a:lnTo>
                    <a:pt x="8768" y="7263"/>
                  </a:lnTo>
                  <a:close/>
                  <a:moveTo>
                    <a:pt x="11702" y="8327"/>
                  </a:moveTo>
                  <a:lnTo>
                    <a:pt x="11886" y="8694"/>
                  </a:lnTo>
                  <a:lnTo>
                    <a:pt x="12106" y="9060"/>
                  </a:lnTo>
                  <a:lnTo>
                    <a:pt x="11702" y="9244"/>
                  </a:lnTo>
                  <a:lnTo>
                    <a:pt x="11335" y="9390"/>
                  </a:lnTo>
                  <a:lnTo>
                    <a:pt x="10932" y="9500"/>
                  </a:lnTo>
                  <a:lnTo>
                    <a:pt x="10528" y="9611"/>
                  </a:lnTo>
                  <a:lnTo>
                    <a:pt x="10382" y="9244"/>
                  </a:lnTo>
                  <a:lnTo>
                    <a:pt x="10198" y="8877"/>
                  </a:lnTo>
                  <a:lnTo>
                    <a:pt x="10162" y="8840"/>
                  </a:lnTo>
                  <a:lnTo>
                    <a:pt x="10565" y="8730"/>
                  </a:lnTo>
                  <a:lnTo>
                    <a:pt x="10932" y="8620"/>
                  </a:lnTo>
                  <a:lnTo>
                    <a:pt x="11702" y="8327"/>
                  </a:lnTo>
                  <a:close/>
                  <a:moveTo>
                    <a:pt x="11776" y="7887"/>
                  </a:moveTo>
                  <a:lnTo>
                    <a:pt x="11299" y="8070"/>
                  </a:lnTo>
                  <a:lnTo>
                    <a:pt x="10822" y="8217"/>
                  </a:lnTo>
                  <a:lnTo>
                    <a:pt x="9868" y="8510"/>
                  </a:lnTo>
                  <a:lnTo>
                    <a:pt x="9832" y="8510"/>
                  </a:lnTo>
                  <a:lnTo>
                    <a:pt x="9795" y="8583"/>
                  </a:lnTo>
                  <a:lnTo>
                    <a:pt x="9758" y="8694"/>
                  </a:lnTo>
                  <a:lnTo>
                    <a:pt x="9832" y="8804"/>
                  </a:lnTo>
                  <a:lnTo>
                    <a:pt x="9868" y="8840"/>
                  </a:lnTo>
                  <a:lnTo>
                    <a:pt x="9942" y="8877"/>
                  </a:lnTo>
                  <a:lnTo>
                    <a:pt x="9905" y="8950"/>
                  </a:lnTo>
                  <a:lnTo>
                    <a:pt x="9905" y="9024"/>
                  </a:lnTo>
                  <a:lnTo>
                    <a:pt x="10088" y="9427"/>
                  </a:lnTo>
                  <a:lnTo>
                    <a:pt x="10198" y="9867"/>
                  </a:lnTo>
                  <a:lnTo>
                    <a:pt x="10235" y="9941"/>
                  </a:lnTo>
                  <a:lnTo>
                    <a:pt x="10272" y="9977"/>
                  </a:lnTo>
                  <a:lnTo>
                    <a:pt x="10308" y="10014"/>
                  </a:lnTo>
                  <a:lnTo>
                    <a:pt x="10382" y="10051"/>
                  </a:lnTo>
                  <a:lnTo>
                    <a:pt x="10932" y="9904"/>
                  </a:lnTo>
                  <a:lnTo>
                    <a:pt x="11446" y="9757"/>
                  </a:lnTo>
                  <a:lnTo>
                    <a:pt x="11959" y="9574"/>
                  </a:lnTo>
                  <a:lnTo>
                    <a:pt x="12436" y="9317"/>
                  </a:lnTo>
                  <a:lnTo>
                    <a:pt x="12509" y="9280"/>
                  </a:lnTo>
                  <a:lnTo>
                    <a:pt x="12583" y="9207"/>
                  </a:lnTo>
                  <a:lnTo>
                    <a:pt x="12583" y="9097"/>
                  </a:lnTo>
                  <a:lnTo>
                    <a:pt x="12546" y="9024"/>
                  </a:lnTo>
                  <a:lnTo>
                    <a:pt x="12253" y="8547"/>
                  </a:lnTo>
                  <a:lnTo>
                    <a:pt x="11996" y="7997"/>
                  </a:lnTo>
                  <a:lnTo>
                    <a:pt x="11959" y="7923"/>
                  </a:lnTo>
                  <a:lnTo>
                    <a:pt x="11922" y="7887"/>
                  </a:lnTo>
                  <a:close/>
                  <a:moveTo>
                    <a:pt x="8914" y="9354"/>
                  </a:moveTo>
                  <a:lnTo>
                    <a:pt x="9061" y="9757"/>
                  </a:lnTo>
                  <a:lnTo>
                    <a:pt x="9281" y="10161"/>
                  </a:lnTo>
                  <a:lnTo>
                    <a:pt x="8658" y="10491"/>
                  </a:lnTo>
                  <a:lnTo>
                    <a:pt x="7961" y="10784"/>
                  </a:lnTo>
                  <a:lnTo>
                    <a:pt x="7814" y="10858"/>
                  </a:lnTo>
                  <a:lnTo>
                    <a:pt x="7741" y="10858"/>
                  </a:lnTo>
                  <a:lnTo>
                    <a:pt x="7704" y="10821"/>
                  </a:lnTo>
                  <a:lnTo>
                    <a:pt x="7631" y="10674"/>
                  </a:lnTo>
                  <a:lnTo>
                    <a:pt x="7594" y="10491"/>
                  </a:lnTo>
                  <a:lnTo>
                    <a:pt x="7521" y="10161"/>
                  </a:lnTo>
                  <a:lnTo>
                    <a:pt x="7374" y="9867"/>
                  </a:lnTo>
                  <a:lnTo>
                    <a:pt x="8914" y="9354"/>
                  </a:lnTo>
                  <a:close/>
                  <a:moveTo>
                    <a:pt x="8951" y="8950"/>
                  </a:moveTo>
                  <a:lnTo>
                    <a:pt x="7154" y="9537"/>
                  </a:lnTo>
                  <a:lnTo>
                    <a:pt x="7117" y="9574"/>
                  </a:lnTo>
                  <a:lnTo>
                    <a:pt x="7080" y="9611"/>
                  </a:lnTo>
                  <a:lnTo>
                    <a:pt x="7044" y="9721"/>
                  </a:lnTo>
                  <a:lnTo>
                    <a:pt x="7080" y="9831"/>
                  </a:lnTo>
                  <a:lnTo>
                    <a:pt x="7190" y="9904"/>
                  </a:lnTo>
                  <a:lnTo>
                    <a:pt x="7190" y="10124"/>
                  </a:lnTo>
                  <a:lnTo>
                    <a:pt x="7227" y="10381"/>
                  </a:lnTo>
                  <a:lnTo>
                    <a:pt x="7374" y="10858"/>
                  </a:lnTo>
                  <a:lnTo>
                    <a:pt x="7411" y="11004"/>
                  </a:lnTo>
                  <a:lnTo>
                    <a:pt x="7521" y="11114"/>
                  </a:lnTo>
                  <a:lnTo>
                    <a:pt x="7631" y="11188"/>
                  </a:lnTo>
                  <a:lnTo>
                    <a:pt x="7777" y="11225"/>
                  </a:lnTo>
                  <a:lnTo>
                    <a:pt x="8034" y="11151"/>
                  </a:lnTo>
                  <a:lnTo>
                    <a:pt x="8291" y="11078"/>
                  </a:lnTo>
                  <a:lnTo>
                    <a:pt x="8768" y="10858"/>
                  </a:lnTo>
                  <a:lnTo>
                    <a:pt x="9245" y="10601"/>
                  </a:lnTo>
                  <a:lnTo>
                    <a:pt x="9685" y="10344"/>
                  </a:lnTo>
                  <a:lnTo>
                    <a:pt x="9721" y="10271"/>
                  </a:lnTo>
                  <a:lnTo>
                    <a:pt x="9758" y="10197"/>
                  </a:lnTo>
                  <a:lnTo>
                    <a:pt x="9758" y="10161"/>
                  </a:lnTo>
                  <a:lnTo>
                    <a:pt x="9721" y="10087"/>
                  </a:lnTo>
                  <a:lnTo>
                    <a:pt x="9538" y="9867"/>
                  </a:lnTo>
                  <a:lnTo>
                    <a:pt x="9391" y="9611"/>
                  </a:lnTo>
                  <a:lnTo>
                    <a:pt x="9281" y="9354"/>
                  </a:lnTo>
                  <a:lnTo>
                    <a:pt x="9208" y="9060"/>
                  </a:lnTo>
                  <a:lnTo>
                    <a:pt x="9171" y="8987"/>
                  </a:lnTo>
                  <a:lnTo>
                    <a:pt x="9098" y="8950"/>
                  </a:lnTo>
                  <a:close/>
                  <a:moveTo>
                    <a:pt x="12473" y="10344"/>
                  </a:moveTo>
                  <a:lnTo>
                    <a:pt x="12619" y="10711"/>
                  </a:lnTo>
                  <a:lnTo>
                    <a:pt x="11959" y="11078"/>
                  </a:lnTo>
                  <a:lnTo>
                    <a:pt x="11299" y="11445"/>
                  </a:lnTo>
                  <a:lnTo>
                    <a:pt x="11152" y="10894"/>
                  </a:lnTo>
                  <a:lnTo>
                    <a:pt x="11189" y="10858"/>
                  </a:lnTo>
                  <a:lnTo>
                    <a:pt x="11189" y="10784"/>
                  </a:lnTo>
                  <a:lnTo>
                    <a:pt x="11482" y="10674"/>
                  </a:lnTo>
                  <a:lnTo>
                    <a:pt x="11776" y="10601"/>
                  </a:lnTo>
                  <a:lnTo>
                    <a:pt x="12473" y="10344"/>
                  </a:lnTo>
                  <a:close/>
                  <a:moveTo>
                    <a:pt x="6273" y="10418"/>
                  </a:moveTo>
                  <a:lnTo>
                    <a:pt x="6347" y="10454"/>
                  </a:lnTo>
                  <a:lnTo>
                    <a:pt x="6420" y="10564"/>
                  </a:lnTo>
                  <a:lnTo>
                    <a:pt x="6567" y="10894"/>
                  </a:lnTo>
                  <a:lnTo>
                    <a:pt x="5797" y="11261"/>
                  </a:lnTo>
                  <a:lnTo>
                    <a:pt x="5100" y="11738"/>
                  </a:lnTo>
                  <a:lnTo>
                    <a:pt x="4953" y="11298"/>
                  </a:lnTo>
                  <a:lnTo>
                    <a:pt x="4843" y="11078"/>
                  </a:lnTo>
                  <a:lnTo>
                    <a:pt x="4733" y="10894"/>
                  </a:lnTo>
                  <a:lnTo>
                    <a:pt x="5613" y="10601"/>
                  </a:lnTo>
                  <a:lnTo>
                    <a:pt x="5943" y="10491"/>
                  </a:lnTo>
                  <a:lnTo>
                    <a:pt x="6237" y="10418"/>
                  </a:lnTo>
                  <a:close/>
                  <a:moveTo>
                    <a:pt x="12583" y="9867"/>
                  </a:moveTo>
                  <a:lnTo>
                    <a:pt x="12509" y="9904"/>
                  </a:lnTo>
                  <a:lnTo>
                    <a:pt x="11519" y="10271"/>
                  </a:lnTo>
                  <a:lnTo>
                    <a:pt x="11115" y="10381"/>
                  </a:lnTo>
                  <a:lnTo>
                    <a:pt x="10932" y="10491"/>
                  </a:lnTo>
                  <a:lnTo>
                    <a:pt x="10859" y="10564"/>
                  </a:lnTo>
                  <a:lnTo>
                    <a:pt x="10785" y="10638"/>
                  </a:lnTo>
                  <a:lnTo>
                    <a:pt x="10785" y="10748"/>
                  </a:lnTo>
                  <a:lnTo>
                    <a:pt x="10822" y="10821"/>
                  </a:lnTo>
                  <a:lnTo>
                    <a:pt x="10859" y="10858"/>
                  </a:lnTo>
                  <a:lnTo>
                    <a:pt x="10859" y="10894"/>
                  </a:lnTo>
                  <a:lnTo>
                    <a:pt x="10895" y="11335"/>
                  </a:lnTo>
                  <a:lnTo>
                    <a:pt x="11005" y="11738"/>
                  </a:lnTo>
                  <a:lnTo>
                    <a:pt x="11005" y="11848"/>
                  </a:lnTo>
                  <a:lnTo>
                    <a:pt x="11079" y="11885"/>
                  </a:lnTo>
                  <a:lnTo>
                    <a:pt x="11152" y="11921"/>
                  </a:lnTo>
                  <a:lnTo>
                    <a:pt x="11225" y="11921"/>
                  </a:lnTo>
                  <a:lnTo>
                    <a:pt x="12142" y="11445"/>
                  </a:lnTo>
                  <a:lnTo>
                    <a:pt x="12986" y="10931"/>
                  </a:lnTo>
                  <a:lnTo>
                    <a:pt x="13060" y="10858"/>
                  </a:lnTo>
                  <a:lnTo>
                    <a:pt x="13096" y="10784"/>
                  </a:lnTo>
                  <a:lnTo>
                    <a:pt x="13096" y="10711"/>
                  </a:lnTo>
                  <a:lnTo>
                    <a:pt x="13060" y="10638"/>
                  </a:lnTo>
                  <a:lnTo>
                    <a:pt x="12876" y="10344"/>
                  </a:lnTo>
                  <a:lnTo>
                    <a:pt x="12766" y="10014"/>
                  </a:lnTo>
                  <a:lnTo>
                    <a:pt x="12729" y="9941"/>
                  </a:lnTo>
                  <a:lnTo>
                    <a:pt x="12656" y="9904"/>
                  </a:lnTo>
                  <a:lnTo>
                    <a:pt x="12583" y="9867"/>
                  </a:lnTo>
                  <a:close/>
                  <a:moveTo>
                    <a:pt x="6200" y="9977"/>
                  </a:moveTo>
                  <a:lnTo>
                    <a:pt x="5980" y="10014"/>
                  </a:lnTo>
                  <a:lnTo>
                    <a:pt x="5760" y="10087"/>
                  </a:lnTo>
                  <a:lnTo>
                    <a:pt x="5356" y="10234"/>
                  </a:lnTo>
                  <a:lnTo>
                    <a:pt x="4843" y="10381"/>
                  </a:lnTo>
                  <a:lnTo>
                    <a:pt x="4329" y="10564"/>
                  </a:lnTo>
                  <a:lnTo>
                    <a:pt x="4293" y="10601"/>
                  </a:lnTo>
                  <a:lnTo>
                    <a:pt x="4256" y="10638"/>
                  </a:lnTo>
                  <a:lnTo>
                    <a:pt x="4219" y="10784"/>
                  </a:lnTo>
                  <a:lnTo>
                    <a:pt x="4256" y="10894"/>
                  </a:lnTo>
                  <a:lnTo>
                    <a:pt x="4293" y="10931"/>
                  </a:lnTo>
                  <a:lnTo>
                    <a:pt x="4366" y="10968"/>
                  </a:lnTo>
                  <a:lnTo>
                    <a:pt x="4513" y="11298"/>
                  </a:lnTo>
                  <a:lnTo>
                    <a:pt x="4659" y="11701"/>
                  </a:lnTo>
                  <a:lnTo>
                    <a:pt x="4769" y="12142"/>
                  </a:lnTo>
                  <a:lnTo>
                    <a:pt x="4843" y="12215"/>
                  </a:lnTo>
                  <a:lnTo>
                    <a:pt x="4916" y="12252"/>
                  </a:lnTo>
                  <a:lnTo>
                    <a:pt x="4990" y="12252"/>
                  </a:lnTo>
                  <a:lnTo>
                    <a:pt x="5100" y="12215"/>
                  </a:lnTo>
                  <a:lnTo>
                    <a:pt x="5540" y="11921"/>
                  </a:lnTo>
                  <a:lnTo>
                    <a:pt x="5980" y="11665"/>
                  </a:lnTo>
                  <a:lnTo>
                    <a:pt x="6420" y="11445"/>
                  </a:lnTo>
                  <a:lnTo>
                    <a:pt x="6934" y="11225"/>
                  </a:lnTo>
                  <a:lnTo>
                    <a:pt x="6970" y="11188"/>
                  </a:lnTo>
                  <a:lnTo>
                    <a:pt x="7044" y="11114"/>
                  </a:lnTo>
                  <a:lnTo>
                    <a:pt x="7044" y="11041"/>
                  </a:lnTo>
                  <a:lnTo>
                    <a:pt x="7044" y="10931"/>
                  </a:lnTo>
                  <a:lnTo>
                    <a:pt x="6897" y="10601"/>
                  </a:lnTo>
                  <a:lnTo>
                    <a:pt x="6750" y="10307"/>
                  </a:lnTo>
                  <a:lnTo>
                    <a:pt x="6677" y="10161"/>
                  </a:lnTo>
                  <a:lnTo>
                    <a:pt x="6530" y="10051"/>
                  </a:lnTo>
                  <a:lnTo>
                    <a:pt x="6383" y="10014"/>
                  </a:lnTo>
                  <a:lnTo>
                    <a:pt x="6200" y="9977"/>
                  </a:lnTo>
                  <a:close/>
                  <a:moveTo>
                    <a:pt x="9832" y="11371"/>
                  </a:moveTo>
                  <a:lnTo>
                    <a:pt x="10125" y="11921"/>
                  </a:lnTo>
                  <a:lnTo>
                    <a:pt x="9721" y="12142"/>
                  </a:lnTo>
                  <a:lnTo>
                    <a:pt x="9318" y="12288"/>
                  </a:lnTo>
                  <a:lnTo>
                    <a:pt x="8914" y="12435"/>
                  </a:lnTo>
                  <a:lnTo>
                    <a:pt x="8511" y="12545"/>
                  </a:lnTo>
                  <a:lnTo>
                    <a:pt x="8328" y="12032"/>
                  </a:lnTo>
                  <a:lnTo>
                    <a:pt x="8694" y="11921"/>
                  </a:lnTo>
                  <a:lnTo>
                    <a:pt x="9098" y="11738"/>
                  </a:lnTo>
                  <a:lnTo>
                    <a:pt x="9832" y="11371"/>
                  </a:lnTo>
                  <a:close/>
                  <a:moveTo>
                    <a:pt x="9868" y="10894"/>
                  </a:moveTo>
                  <a:lnTo>
                    <a:pt x="8951" y="11298"/>
                  </a:lnTo>
                  <a:lnTo>
                    <a:pt x="8474" y="11481"/>
                  </a:lnTo>
                  <a:lnTo>
                    <a:pt x="8071" y="11738"/>
                  </a:lnTo>
                  <a:lnTo>
                    <a:pt x="7997" y="11738"/>
                  </a:lnTo>
                  <a:lnTo>
                    <a:pt x="7924" y="11775"/>
                  </a:lnTo>
                  <a:lnTo>
                    <a:pt x="7887" y="11885"/>
                  </a:lnTo>
                  <a:lnTo>
                    <a:pt x="7887" y="11958"/>
                  </a:lnTo>
                  <a:lnTo>
                    <a:pt x="8034" y="12398"/>
                  </a:lnTo>
                  <a:lnTo>
                    <a:pt x="8181" y="12839"/>
                  </a:lnTo>
                  <a:lnTo>
                    <a:pt x="8254" y="12949"/>
                  </a:lnTo>
                  <a:lnTo>
                    <a:pt x="8328" y="12985"/>
                  </a:lnTo>
                  <a:lnTo>
                    <a:pt x="8364" y="12985"/>
                  </a:lnTo>
                  <a:lnTo>
                    <a:pt x="8951" y="12839"/>
                  </a:lnTo>
                  <a:lnTo>
                    <a:pt x="9465" y="12655"/>
                  </a:lnTo>
                  <a:lnTo>
                    <a:pt x="10015" y="12472"/>
                  </a:lnTo>
                  <a:lnTo>
                    <a:pt x="10528" y="12215"/>
                  </a:lnTo>
                  <a:lnTo>
                    <a:pt x="10565" y="12142"/>
                  </a:lnTo>
                  <a:lnTo>
                    <a:pt x="10602" y="12105"/>
                  </a:lnTo>
                  <a:lnTo>
                    <a:pt x="10602" y="12032"/>
                  </a:lnTo>
                  <a:lnTo>
                    <a:pt x="10602" y="11958"/>
                  </a:lnTo>
                  <a:lnTo>
                    <a:pt x="10125" y="11041"/>
                  </a:lnTo>
                  <a:lnTo>
                    <a:pt x="10088" y="10968"/>
                  </a:lnTo>
                  <a:lnTo>
                    <a:pt x="10015" y="10894"/>
                  </a:lnTo>
                  <a:close/>
                  <a:moveTo>
                    <a:pt x="13133" y="12288"/>
                  </a:moveTo>
                  <a:lnTo>
                    <a:pt x="13243" y="12325"/>
                  </a:lnTo>
                  <a:lnTo>
                    <a:pt x="13353" y="12472"/>
                  </a:lnTo>
                  <a:lnTo>
                    <a:pt x="13610" y="12985"/>
                  </a:lnTo>
                  <a:lnTo>
                    <a:pt x="12839" y="13242"/>
                  </a:lnTo>
                  <a:lnTo>
                    <a:pt x="12106" y="13572"/>
                  </a:lnTo>
                  <a:lnTo>
                    <a:pt x="11996" y="13352"/>
                  </a:lnTo>
                  <a:lnTo>
                    <a:pt x="11886" y="13132"/>
                  </a:lnTo>
                  <a:lnTo>
                    <a:pt x="11739" y="12692"/>
                  </a:lnTo>
                  <a:lnTo>
                    <a:pt x="12032" y="12618"/>
                  </a:lnTo>
                  <a:lnTo>
                    <a:pt x="12289" y="12545"/>
                  </a:lnTo>
                  <a:lnTo>
                    <a:pt x="12839" y="12362"/>
                  </a:lnTo>
                  <a:lnTo>
                    <a:pt x="13023" y="12288"/>
                  </a:lnTo>
                  <a:close/>
                  <a:moveTo>
                    <a:pt x="7044" y="12325"/>
                  </a:moveTo>
                  <a:lnTo>
                    <a:pt x="7337" y="13022"/>
                  </a:lnTo>
                  <a:lnTo>
                    <a:pt x="5833" y="13792"/>
                  </a:lnTo>
                  <a:lnTo>
                    <a:pt x="5613" y="13132"/>
                  </a:lnTo>
                  <a:lnTo>
                    <a:pt x="5943" y="12875"/>
                  </a:lnTo>
                  <a:lnTo>
                    <a:pt x="6273" y="12655"/>
                  </a:lnTo>
                  <a:lnTo>
                    <a:pt x="6677" y="12472"/>
                  </a:lnTo>
                  <a:lnTo>
                    <a:pt x="7044" y="12325"/>
                  </a:lnTo>
                  <a:close/>
                  <a:moveTo>
                    <a:pt x="13060" y="11885"/>
                  </a:moveTo>
                  <a:lnTo>
                    <a:pt x="12839" y="11921"/>
                  </a:lnTo>
                  <a:lnTo>
                    <a:pt x="12473" y="12068"/>
                  </a:lnTo>
                  <a:lnTo>
                    <a:pt x="11922" y="12215"/>
                  </a:lnTo>
                  <a:lnTo>
                    <a:pt x="11666" y="12288"/>
                  </a:lnTo>
                  <a:lnTo>
                    <a:pt x="11446" y="12398"/>
                  </a:lnTo>
                  <a:lnTo>
                    <a:pt x="11372" y="12435"/>
                  </a:lnTo>
                  <a:lnTo>
                    <a:pt x="11372" y="12472"/>
                  </a:lnTo>
                  <a:lnTo>
                    <a:pt x="11372" y="12582"/>
                  </a:lnTo>
                  <a:lnTo>
                    <a:pt x="11446" y="12655"/>
                  </a:lnTo>
                  <a:lnTo>
                    <a:pt x="11519" y="12692"/>
                  </a:lnTo>
                  <a:lnTo>
                    <a:pt x="11482" y="12839"/>
                  </a:lnTo>
                  <a:lnTo>
                    <a:pt x="11482" y="13022"/>
                  </a:lnTo>
                  <a:lnTo>
                    <a:pt x="11519" y="13169"/>
                  </a:lnTo>
                  <a:lnTo>
                    <a:pt x="11556" y="13315"/>
                  </a:lnTo>
                  <a:lnTo>
                    <a:pt x="11702" y="13646"/>
                  </a:lnTo>
                  <a:lnTo>
                    <a:pt x="11886" y="13902"/>
                  </a:lnTo>
                  <a:lnTo>
                    <a:pt x="11996" y="13976"/>
                  </a:lnTo>
                  <a:lnTo>
                    <a:pt x="12106" y="13976"/>
                  </a:lnTo>
                  <a:lnTo>
                    <a:pt x="13023" y="13609"/>
                  </a:lnTo>
                  <a:lnTo>
                    <a:pt x="13940" y="13279"/>
                  </a:lnTo>
                  <a:lnTo>
                    <a:pt x="14013" y="13205"/>
                  </a:lnTo>
                  <a:lnTo>
                    <a:pt x="14050" y="13169"/>
                  </a:lnTo>
                  <a:lnTo>
                    <a:pt x="14087" y="13095"/>
                  </a:lnTo>
                  <a:lnTo>
                    <a:pt x="14050" y="13022"/>
                  </a:lnTo>
                  <a:lnTo>
                    <a:pt x="13646" y="12142"/>
                  </a:lnTo>
                  <a:lnTo>
                    <a:pt x="13573" y="12032"/>
                  </a:lnTo>
                  <a:lnTo>
                    <a:pt x="13463" y="11958"/>
                  </a:lnTo>
                  <a:lnTo>
                    <a:pt x="13353" y="11885"/>
                  </a:lnTo>
                  <a:close/>
                  <a:moveTo>
                    <a:pt x="7190" y="11848"/>
                  </a:moveTo>
                  <a:lnTo>
                    <a:pt x="7117" y="11885"/>
                  </a:lnTo>
                  <a:lnTo>
                    <a:pt x="6640" y="12032"/>
                  </a:lnTo>
                  <a:lnTo>
                    <a:pt x="6163" y="12215"/>
                  </a:lnTo>
                  <a:lnTo>
                    <a:pt x="5723" y="12508"/>
                  </a:lnTo>
                  <a:lnTo>
                    <a:pt x="5320" y="12802"/>
                  </a:lnTo>
                  <a:lnTo>
                    <a:pt x="5246" y="12839"/>
                  </a:lnTo>
                  <a:lnTo>
                    <a:pt x="5210" y="12875"/>
                  </a:lnTo>
                  <a:lnTo>
                    <a:pt x="5173" y="12912"/>
                  </a:lnTo>
                  <a:lnTo>
                    <a:pt x="5173" y="12985"/>
                  </a:lnTo>
                  <a:lnTo>
                    <a:pt x="5246" y="13279"/>
                  </a:lnTo>
                  <a:lnTo>
                    <a:pt x="5320" y="13572"/>
                  </a:lnTo>
                  <a:lnTo>
                    <a:pt x="5540" y="14159"/>
                  </a:lnTo>
                  <a:lnTo>
                    <a:pt x="5576" y="14196"/>
                  </a:lnTo>
                  <a:lnTo>
                    <a:pt x="5650" y="14269"/>
                  </a:lnTo>
                  <a:lnTo>
                    <a:pt x="5797" y="14269"/>
                  </a:lnTo>
                  <a:lnTo>
                    <a:pt x="7667" y="13315"/>
                  </a:lnTo>
                  <a:lnTo>
                    <a:pt x="7741" y="13279"/>
                  </a:lnTo>
                  <a:lnTo>
                    <a:pt x="7777" y="13205"/>
                  </a:lnTo>
                  <a:lnTo>
                    <a:pt x="7814" y="13132"/>
                  </a:lnTo>
                  <a:lnTo>
                    <a:pt x="7777" y="13059"/>
                  </a:lnTo>
                  <a:lnTo>
                    <a:pt x="7374" y="11995"/>
                  </a:lnTo>
                  <a:lnTo>
                    <a:pt x="7337" y="11921"/>
                  </a:lnTo>
                  <a:lnTo>
                    <a:pt x="7264" y="11885"/>
                  </a:lnTo>
                  <a:lnTo>
                    <a:pt x="7190" y="11848"/>
                  </a:lnTo>
                  <a:close/>
                  <a:moveTo>
                    <a:pt x="10528" y="13279"/>
                  </a:moveTo>
                  <a:lnTo>
                    <a:pt x="10895" y="13976"/>
                  </a:lnTo>
                  <a:lnTo>
                    <a:pt x="9318" y="14599"/>
                  </a:lnTo>
                  <a:lnTo>
                    <a:pt x="9025" y="13902"/>
                  </a:lnTo>
                  <a:lnTo>
                    <a:pt x="9098" y="13829"/>
                  </a:lnTo>
                  <a:lnTo>
                    <a:pt x="9098" y="13792"/>
                  </a:lnTo>
                  <a:lnTo>
                    <a:pt x="9135" y="13756"/>
                  </a:lnTo>
                  <a:lnTo>
                    <a:pt x="9465" y="13609"/>
                  </a:lnTo>
                  <a:lnTo>
                    <a:pt x="9758" y="13535"/>
                  </a:lnTo>
                  <a:lnTo>
                    <a:pt x="10528" y="13279"/>
                  </a:lnTo>
                  <a:close/>
                  <a:moveTo>
                    <a:pt x="10639" y="12839"/>
                  </a:moveTo>
                  <a:lnTo>
                    <a:pt x="10565" y="12875"/>
                  </a:lnTo>
                  <a:lnTo>
                    <a:pt x="9501" y="13242"/>
                  </a:lnTo>
                  <a:lnTo>
                    <a:pt x="9061" y="13352"/>
                  </a:lnTo>
                  <a:lnTo>
                    <a:pt x="8878" y="13462"/>
                  </a:lnTo>
                  <a:lnTo>
                    <a:pt x="8768" y="13499"/>
                  </a:lnTo>
                  <a:lnTo>
                    <a:pt x="8731" y="13572"/>
                  </a:lnTo>
                  <a:lnTo>
                    <a:pt x="8658" y="13682"/>
                  </a:lnTo>
                  <a:lnTo>
                    <a:pt x="8694" y="13829"/>
                  </a:lnTo>
                  <a:lnTo>
                    <a:pt x="8731" y="13866"/>
                  </a:lnTo>
                  <a:lnTo>
                    <a:pt x="8731" y="13902"/>
                  </a:lnTo>
                  <a:lnTo>
                    <a:pt x="8768" y="14159"/>
                  </a:lnTo>
                  <a:lnTo>
                    <a:pt x="8841" y="14416"/>
                  </a:lnTo>
                  <a:lnTo>
                    <a:pt x="9025" y="14893"/>
                  </a:lnTo>
                  <a:lnTo>
                    <a:pt x="9098" y="14929"/>
                  </a:lnTo>
                  <a:lnTo>
                    <a:pt x="9135" y="14966"/>
                  </a:lnTo>
                  <a:lnTo>
                    <a:pt x="9208" y="15003"/>
                  </a:lnTo>
                  <a:lnTo>
                    <a:pt x="9281" y="15003"/>
                  </a:lnTo>
                  <a:lnTo>
                    <a:pt x="11225" y="14269"/>
                  </a:lnTo>
                  <a:lnTo>
                    <a:pt x="11262" y="14232"/>
                  </a:lnTo>
                  <a:lnTo>
                    <a:pt x="11299" y="14159"/>
                  </a:lnTo>
                  <a:lnTo>
                    <a:pt x="11335" y="14086"/>
                  </a:lnTo>
                  <a:lnTo>
                    <a:pt x="11335" y="14012"/>
                  </a:lnTo>
                  <a:lnTo>
                    <a:pt x="10822" y="12985"/>
                  </a:lnTo>
                  <a:lnTo>
                    <a:pt x="10785" y="12912"/>
                  </a:lnTo>
                  <a:lnTo>
                    <a:pt x="10712" y="12875"/>
                  </a:lnTo>
                  <a:lnTo>
                    <a:pt x="10639" y="12839"/>
                  </a:lnTo>
                  <a:close/>
                  <a:moveTo>
                    <a:pt x="7997" y="14342"/>
                  </a:moveTo>
                  <a:lnTo>
                    <a:pt x="8107" y="14489"/>
                  </a:lnTo>
                  <a:lnTo>
                    <a:pt x="8144" y="14599"/>
                  </a:lnTo>
                  <a:lnTo>
                    <a:pt x="8107" y="14746"/>
                  </a:lnTo>
                  <a:lnTo>
                    <a:pt x="8034" y="14893"/>
                  </a:lnTo>
                  <a:lnTo>
                    <a:pt x="7924" y="15003"/>
                  </a:lnTo>
                  <a:lnTo>
                    <a:pt x="7814" y="15149"/>
                  </a:lnTo>
                  <a:lnTo>
                    <a:pt x="7557" y="15296"/>
                  </a:lnTo>
                  <a:lnTo>
                    <a:pt x="7044" y="15516"/>
                  </a:lnTo>
                  <a:lnTo>
                    <a:pt x="6787" y="15590"/>
                  </a:lnTo>
                  <a:lnTo>
                    <a:pt x="6567" y="15736"/>
                  </a:lnTo>
                  <a:lnTo>
                    <a:pt x="6310" y="15113"/>
                  </a:lnTo>
                  <a:lnTo>
                    <a:pt x="6383" y="15076"/>
                  </a:lnTo>
                  <a:lnTo>
                    <a:pt x="6457" y="14966"/>
                  </a:lnTo>
                  <a:lnTo>
                    <a:pt x="6457" y="14929"/>
                  </a:lnTo>
                  <a:lnTo>
                    <a:pt x="6530" y="15003"/>
                  </a:lnTo>
                  <a:lnTo>
                    <a:pt x="6604" y="14966"/>
                  </a:lnTo>
                  <a:lnTo>
                    <a:pt x="6787" y="14929"/>
                  </a:lnTo>
                  <a:lnTo>
                    <a:pt x="7227" y="14783"/>
                  </a:lnTo>
                  <a:lnTo>
                    <a:pt x="7631" y="14599"/>
                  </a:lnTo>
                  <a:lnTo>
                    <a:pt x="7997" y="14342"/>
                  </a:lnTo>
                  <a:close/>
                  <a:moveTo>
                    <a:pt x="15150" y="15370"/>
                  </a:moveTo>
                  <a:lnTo>
                    <a:pt x="15150" y="15443"/>
                  </a:lnTo>
                  <a:lnTo>
                    <a:pt x="15224" y="15480"/>
                  </a:lnTo>
                  <a:lnTo>
                    <a:pt x="15260" y="15516"/>
                  </a:lnTo>
                  <a:lnTo>
                    <a:pt x="15150" y="15736"/>
                  </a:lnTo>
                  <a:lnTo>
                    <a:pt x="15004" y="15993"/>
                  </a:lnTo>
                  <a:lnTo>
                    <a:pt x="14857" y="15626"/>
                  </a:lnTo>
                  <a:lnTo>
                    <a:pt x="15150" y="15370"/>
                  </a:lnTo>
                  <a:close/>
                  <a:moveTo>
                    <a:pt x="7997" y="13902"/>
                  </a:moveTo>
                  <a:lnTo>
                    <a:pt x="7887" y="13939"/>
                  </a:lnTo>
                  <a:lnTo>
                    <a:pt x="7631" y="14122"/>
                  </a:lnTo>
                  <a:lnTo>
                    <a:pt x="7337" y="14269"/>
                  </a:lnTo>
                  <a:lnTo>
                    <a:pt x="7044" y="14416"/>
                  </a:lnTo>
                  <a:lnTo>
                    <a:pt x="6750" y="14526"/>
                  </a:lnTo>
                  <a:lnTo>
                    <a:pt x="6347" y="14599"/>
                  </a:lnTo>
                  <a:lnTo>
                    <a:pt x="6163" y="14673"/>
                  </a:lnTo>
                  <a:lnTo>
                    <a:pt x="6090" y="14746"/>
                  </a:lnTo>
                  <a:lnTo>
                    <a:pt x="6017" y="14819"/>
                  </a:lnTo>
                  <a:lnTo>
                    <a:pt x="6017" y="14929"/>
                  </a:lnTo>
                  <a:lnTo>
                    <a:pt x="5943" y="15003"/>
                  </a:lnTo>
                  <a:lnTo>
                    <a:pt x="5943" y="15113"/>
                  </a:lnTo>
                  <a:lnTo>
                    <a:pt x="6127" y="15590"/>
                  </a:lnTo>
                  <a:lnTo>
                    <a:pt x="6273" y="16103"/>
                  </a:lnTo>
                  <a:lnTo>
                    <a:pt x="6347" y="16177"/>
                  </a:lnTo>
                  <a:lnTo>
                    <a:pt x="6420" y="16213"/>
                  </a:lnTo>
                  <a:lnTo>
                    <a:pt x="6493" y="16213"/>
                  </a:lnTo>
                  <a:lnTo>
                    <a:pt x="6567" y="16177"/>
                  </a:lnTo>
                  <a:lnTo>
                    <a:pt x="6787" y="16030"/>
                  </a:lnTo>
                  <a:lnTo>
                    <a:pt x="7007" y="15920"/>
                  </a:lnTo>
                  <a:lnTo>
                    <a:pt x="7484" y="15736"/>
                  </a:lnTo>
                  <a:lnTo>
                    <a:pt x="7704" y="15663"/>
                  </a:lnTo>
                  <a:lnTo>
                    <a:pt x="7924" y="15553"/>
                  </a:lnTo>
                  <a:lnTo>
                    <a:pt x="8144" y="15406"/>
                  </a:lnTo>
                  <a:lnTo>
                    <a:pt x="8328" y="15223"/>
                  </a:lnTo>
                  <a:lnTo>
                    <a:pt x="8438" y="15076"/>
                  </a:lnTo>
                  <a:lnTo>
                    <a:pt x="8511" y="14893"/>
                  </a:lnTo>
                  <a:lnTo>
                    <a:pt x="8511" y="14709"/>
                  </a:lnTo>
                  <a:lnTo>
                    <a:pt x="8511" y="14526"/>
                  </a:lnTo>
                  <a:lnTo>
                    <a:pt x="8474" y="14342"/>
                  </a:lnTo>
                  <a:lnTo>
                    <a:pt x="8364" y="14159"/>
                  </a:lnTo>
                  <a:lnTo>
                    <a:pt x="8254" y="14049"/>
                  </a:lnTo>
                  <a:lnTo>
                    <a:pt x="8071" y="13939"/>
                  </a:lnTo>
                  <a:lnTo>
                    <a:pt x="7997" y="13902"/>
                  </a:lnTo>
                  <a:close/>
                  <a:moveTo>
                    <a:pt x="14710" y="15736"/>
                  </a:moveTo>
                  <a:lnTo>
                    <a:pt x="14747" y="15993"/>
                  </a:lnTo>
                  <a:lnTo>
                    <a:pt x="14820" y="16250"/>
                  </a:lnTo>
                  <a:lnTo>
                    <a:pt x="14490" y="16507"/>
                  </a:lnTo>
                  <a:lnTo>
                    <a:pt x="14417" y="16397"/>
                  </a:lnTo>
                  <a:lnTo>
                    <a:pt x="14307" y="15993"/>
                  </a:lnTo>
                  <a:lnTo>
                    <a:pt x="14380" y="15956"/>
                  </a:lnTo>
                  <a:lnTo>
                    <a:pt x="14710" y="15736"/>
                  </a:lnTo>
                  <a:close/>
                  <a:moveTo>
                    <a:pt x="14123" y="16103"/>
                  </a:moveTo>
                  <a:lnTo>
                    <a:pt x="14160" y="16397"/>
                  </a:lnTo>
                  <a:lnTo>
                    <a:pt x="14233" y="16690"/>
                  </a:lnTo>
                  <a:lnTo>
                    <a:pt x="13830" y="16873"/>
                  </a:lnTo>
                  <a:lnTo>
                    <a:pt x="13720" y="16727"/>
                  </a:lnTo>
                  <a:lnTo>
                    <a:pt x="13500" y="16433"/>
                  </a:lnTo>
                  <a:lnTo>
                    <a:pt x="14123" y="16103"/>
                  </a:lnTo>
                  <a:close/>
                  <a:moveTo>
                    <a:pt x="13426" y="16470"/>
                  </a:moveTo>
                  <a:lnTo>
                    <a:pt x="13500" y="16727"/>
                  </a:lnTo>
                  <a:lnTo>
                    <a:pt x="13536" y="16873"/>
                  </a:lnTo>
                  <a:lnTo>
                    <a:pt x="13573" y="16984"/>
                  </a:lnTo>
                  <a:lnTo>
                    <a:pt x="13096" y="17167"/>
                  </a:lnTo>
                  <a:lnTo>
                    <a:pt x="12986" y="17057"/>
                  </a:lnTo>
                  <a:lnTo>
                    <a:pt x="12876" y="16873"/>
                  </a:lnTo>
                  <a:lnTo>
                    <a:pt x="12839" y="16727"/>
                  </a:lnTo>
                  <a:lnTo>
                    <a:pt x="13426" y="16470"/>
                  </a:lnTo>
                  <a:close/>
                  <a:moveTo>
                    <a:pt x="12583" y="16837"/>
                  </a:moveTo>
                  <a:lnTo>
                    <a:pt x="12656" y="17094"/>
                  </a:lnTo>
                  <a:lnTo>
                    <a:pt x="12803" y="17277"/>
                  </a:lnTo>
                  <a:lnTo>
                    <a:pt x="12399" y="17460"/>
                  </a:lnTo>
                  <a:lnTo>
                    <a:pt x="12326" y="17387"/>
                  </a:lnTo>
                  <a:lnTo>
                    <a:pt x="12253" y="17277"/>
                  </a:lnTo>
                  <a:lnTo>
                    <a:pt x="12216" y="17167"/>
                  </a:lnTo>
                  <a:lnTo>
                    <a:pt x="12216" y="17020"/>
                  </a:lnTo>
                  <a:lnTo>
                    <a:pt x="12583" y="16837"/>
                  </a:lnTo>
                  <a:close/>
                  <a:moveTo>
                    <a:pt x="12032" y="17094"/>
                  </a:moveTo>
                  <a:lnTo>
                    <a:pt x="11996" y="17240"/>
                  </a:lnTo>
                  <a:lnTo>
                    <a:pt x="12032" y="17387"/>
                  </a:lnTo>
                  <a:lnTo>
                    <a:pt x="12106" y="17570"/>
                  </a:lnTo>
                  <a:lnTo>
                    <a:pt x="11812" y="17644"/>
                  </a:lnTo>
                  <a:lnTo>
                    <a:pt x="11776" y="17644"/>
                  </a:lnTo>
                  <a:lnTo>
                    <a:pt x="11739" y="17497"/>
                  </a:lnTo>
                  <a:lnTo>
                    <a:pt x="11666" y="17240"/>
                  </a:lnTo>
                  <a:lnTo>
                    <a:pt x="12032" y="17094"/>
                  </a:lnTo>
                  <a:close/>
                  <a:moveTo>
                    <a:pt x="11446" y="17350"/>
                  </a:moveTo>
                  <a:lnTo>
                    <a:pt x="11482" y="17607"/>
                  </a:lnTo>
                  <a:lnTo>
                    <a:pt x="11519" y="17791"/>
                  </a:lnTo>
                  <a:lnTo>
                    <a:pt x="11189" y="17901"/>
                  </a:lnTo>
                  <a:lnTo>
                    <a:pt x="11115" y="17937"/>
                  </a:lnTo>
                  <a:lnTo>
                    <a:pt x="11115" y="17864"/>
                  </a:lnTo>
                  <a:lnTo>
                    <a:pt x="11115" y="17827"/>
                  </a:lnTo>
                  <a:lnTo>
                    <a:pt x="11115" y="17717"/>
                  </a:lnTo>
                  <a:lnTo>
                    <a:pt x="11005" y="17607"/>
                  </a:lnTo>
                  <a:lnTo>
                    <a:pt x="10969" y="17534"/>
                  </a:lnTo>
                  <a:lnTo>
                    <a:pt x="11446" y="17350"/>
                  </a:lnTo>
                  <a:close/>
                  <a:moveTo>
                    <a:pt x="10639" y="17644"/>
                  </a:moveTo>
                  <a:lnTo>
                    <a:pt x="10749" y="17791"/>
                  </a:lnTo>
                  <a:lnTo>
                    <a:pt x="10859" y="17901"/>
                  </a:lnTo>
                  <a:lnTo>
                    <a:pt x="10932" y="17974"/>
                  </a:lnTo>
                  <a:lnTo>
                    <a:pt x="10969" y="17974"/>
                  </a:lnTo>
                  <a:lnTo>
                    <a:pt x="10455" y="18194"/>
                  </a:lnTo>
                  <a:lnTo>
                    <a:pt x="10418" y="18121"/>
                  </a:lnTo>
                  <a:lnTo>
                    <a:pt x="10345" y="18121"/>
                  </a:lnTo>
                  <a:lnTo>
                    <a:pt x="10235" y="18157"/>
                  </a:lnTo>
                  <a:lnTo>
                    <a:pt x="10162" y="17901"/>
                  </a:lnTo>
                  <a:lnTo>
                    <a:pt x="10125" y="17827"/>
                  </a:lnTo>
                  <a:lnTo>
                    <a:pt x="10639" y="17644"/>
                  </a:lnTo>
                  <a:close/>
                  <a:moveTo>
                    <a:pt x="10272" y="440"/>
                  </a:moveTo>
                  <a:lnTo>
                    <a:pt x="10455" y="477"/>
                  </a:lnTo>
                  <a:lnTo>
                    <a:pt x="10565" y="550"/>
                  </a:lnTo>
                  <a:lnTo>
                    <a:pt x="10675" y="624"/>
                  </a:lnTo>
                  <a:lnTo>
                    <a:pt x="10785" y="734"/>
                  </a:lnTo>
                  <a:lnTo>
                    <a:pt x="10969" y="990"/>
                  </a:lnTo>
                  <a:lnTo>
                    <a:pt x="11005" y="1210"/>
                  </a:lnTo>
                  <a:lnTo>
                    <a:pt x="11042" y="1431"/>
                  </a:lnTo>
                  <a:lnTo>
                    <a:pt x="11335" y="2348"/>
                  </a:lnTo>
                  <a:lnTo>
                    <a:pt x="11886" y="3998"/>
                  </a:lnTo>
                  <a:lnTo>
                    <a:pt x="13060" y="7300"/>
                  </a:lnTo>
                  <a:lnTo>
                    <a:pt x="14233" y="10564"/>
                  </a:lnTo>
                  <a:lnTo>
                    <a:pt x="14857" y="12215"/>
                  </a:lnTo>
                  <a:lnTo>
                    <a:pt x="15187" y="13095"/>
                  </a:lnTo>
                  <a:lnTo>
                    <a:pt x="15407" y="13646"/>
                  </a:lnTo>
                  <a:lnTo>
                    <a:pt x="15334" y="13682"/>
                  </a:lnTo>
                  <a:lnTo>
                    <a:pt x="15297" y="13829"/>
                  </a:lnTo>
                  <a:lnTo>
                    <a:pt x="15297" y="13939"/>
                  </a:lnTo>
                  <a:lnTo>
                    <a:pt x="15260" y="14196"/>
                  </a:lnTo>
                  <a:lnTo>
                    <a:pt x="15224" y="14379"/>
                  </a:lnTo>
                  <a:lnTo>
                    <a:pt x="15187" y="14526"/>
                  </a:lnTo>
                  <a:lnTo>
                    <a:pt x="15004" y="14856"/>
                  </a:lnTo>
                  <a:lnTo>
                    <a:pt x="14747" y="15149"/>
                  </a:lnTo>
                  <a:lnTo>
                    <a:pt x="14453" y="15370"/>
                  </a:lnTo>
                  <a:lnTo>
                    <a:pt x="14123" y="15590"/>
                  </a:lnTo>
                  <a:lnTo>
                    <a:pt x="13793" y="15773"/>
                  </a:lnTo>
                  <a:lnTo>
                    <a:pt x="13060" y="16140"/>
                  </a:lnTo>
                  <a:lnTo>
                    <a:pt x="12326" y="16470"/>
                  </a:lnTo>
                  <a:lnTo>
                    <a:pt x="10859" y="17094"/>
                  </a:lnTo>
                  <a:lnTo>
                    <a:pt x="10015" y="17424"/>
                  </a:lnTo>
                  <a:lnTo>
                    <a:pt x="9978" y="17387"/>
                  </a:lnTo>
                  <a:lnTo>
                    <a:pt x="9942" y="17387"/>
                  </a:lnTo>
                  <a:lnTo>
                    <a:pt x="9905" y="17424"/>
                  </a:lnTo>
                  <a:lnTo>
                    <a:pt x="9905" y="17460"/>
                  </a:lnTo>
                  <a:lnTo>
                    <a:pt x="8841" y="17791"/>
                  </a:lnTo>
                  <a:lnTo>
                    <a:pt x="7777" y="18121"/>
                  </a:lnTo>
                  <a:lnTo>
                    <a:pt x="6970" y="18304"/>
                  </a:lnTo>
                  <a:lnTo>
                    <a:pt x="6163" y="18487"/>
                  </a:lnTo>
                  <a:lnTo>
                    <a:pt x="5797" y="18524"/>
                  </a:lnTo>
                  <a:lnTo>
                    <a:pt x="5613" y="18524"/>
                  </a:lnTo>
                  <a:lnTo>
                    <a:pt x="5430" y="18451"/>
                  </a:lnTo>
                  <a:lnTo>
                    <a:pt x="5283" y="18377"/>
                  </a:lnTo>
                  <a:lnTo>
                    <a:pt x="5173" y="18231"/>
                  </a:lnTo>
                  <a:lnTo>
                    <a:pt x="5063" y="18121"/>
                  </a:lnTo>
                  <a:lnTo>
                    <a:pt x="4953" y="17974"/>
                  </a:lnTo>
                  <a:lnTo>
                    <a:pt x="4879" y="17680"/>
                  </a:lnTo>
                  <a:lnTo>
                    <a:pt x="4769" y="17387"/>
                  </a:lnTo>
                  <a:lnTo>
                    <a:pt x="4476" y="16507"/>
                  </a:lnTo>
                  <a:lnTo>
                    <a:pt x="3926" y="14819"/>
                  </a:lnTo>
                  <a:lnTo>
                    <a:pt x="3376" y="13169"/>
                  </a:lnTo>
                  <a:lnTo>
                    <a:pt x="2752" y="11518"/>
                  </a:lnTo>
                  <a:lnTo>
                    <a:pt x="2165" y="9867"/>
                  </a:lnTo>
                  <a:lnTo>
                    <a:pt x="1505" y="8253"/>
                  </a:lnTo>
                  <a:lnTo>
                    <a:pt x="845" y="6603"/>
                  </a:lnTo>
                  <a:lnTo>
                    <a:pt x="588" y="6052"/>
                  </a:lnTo>
                  <a:lnTo>
                    <a:pt x="478" y="5796"/>
                  </a:lnTo>
                  <a:lnTo>
                    <a:pt x="331" y="5539"/>
                  </a:lnTo>
                  <a:lnTo>
                    <a:pt x="368" y="5502"/>
                  </a:lnTo>
                  <a:lnTo>
                    <a:pt x="404" y="5429"/>
                  </a:lnTo>
                  <a:lnTo>
                    <a:pt x="368" y="5209"/>
                  </a:lnTo>
                  <a:lnTo>
                    <a:pt x="404" y="5025"/>
                  </a:lnTo>
                  <a:lnTo>
                    <a:pt x="404" y="4879"/>
                  </a:lnTo>
                  <a:lnTo>
                    <a:pt x="478" y="4695"/>
                  </a:lnTo>
                  <a:lnTo>
                    <a:pt x="624" y="4402"/>
                  </a:lnTo>
                  <a:lnTo>
                    <a:pt x="845" y="4145"/>
                  </a:lnTo>
                  <a:lnTo>
                    <a:pt x="1101" y="3888"/>
                  </a:lnTo>
                  <a:lnTo>
                    <a:pt x="1395" y="3668"/>
                  </a:lnTo>
                  <a:lnTo>
                    <a:pt x="1725" y="3485"/>
                  </a:lnTo>
                  <a:lnTo>
                    <a:pt x="2018" y="3301"/>
                  </a:lnTo>
                  <a:lnTo>
                    <a:pt x="2789" y="2935"/>
                  </a:lnTo>
                  <a:lnTo>
                    <a:pt x="3596" y="2641"/>
                  </a:lnTo>
                  <a:lnTo>
                    <a:pt x="5210" y="2017"/>
                  </a:lnTo>
                  <a:lnTo>
                    <a:pt x="6787" y="1394"/>
                  </a:lnTo>
                  <a:lnTo>
                    <a:pt x="7557" y="1100"/>
                  </a:lnTo>
                  <a:lnTo>
                    <a:pt x="8364" y="807"/>
                  </a:lnTo>
                  <a:lnTo>
                    <a:pt x="9135" y="587"/>
                  </a:lnTo>
                  <a:lnTo>
                    <a:pt x="9538" y="514"/>
                  </a:lnTo>
                  <a:lnTo>
                    <a:pt x="9942" y="440"/>
                  </a:lnTo>
                  <a:close/>
                  <a:moveTo>
                    <a:pt x="9868" y="17937"/>
                  </a:moveTo>
                  <a:lnTo>
                    <a:pt x="9868" y="17974"/>
                  </a:lnTo>
                  <a:lnTo>
                    <a:pt x="9905" y="18157"/>
                  </a:lnTo>
                  <a:lnTo>
                    <a:pt x="10015" y="18341"/>
                  </a:lnTo>
                  <a:lnTo>
                    <a:pt x="9575" y="18524"/>
                  </a:lnTo>
                  <a:lnTo>
                    <a:pt x="9575" y="18487"/>
                  </a:lnTo>
                  <a:lnTo>
                    <a:pt x="9538" y="18341"/>
                  </a:lnTo>
                  <a:lnTo>
                    <a:pt x="9465" y="18231"/>
                  </a:lnTo>
                  <a:lnTo>
                    <a:pt x="9391" y="18084"/>
                  </a:lnTo>
                  <a:lnTo>
                    <a:pt x="9868" y="17937"/>
                  </a:lnTo>
                  <a:close/>
                  <a:moveTo>
                    <a:pt x="9098" y="18194"/>
                  </a:moveTo>
                  <a:lnTo>
                    <a:pt x="9171" y="18414"/>
                  </a:lnTo>
                  <a:lnTo>
                    <a:pt x="9245" y="18524"/>
                  </a:lnTo>
                  <a:lnTo>
                    <a:pt x="9318" y="18598"/>
                  </a:lnTo>
                  <a:lnTo>
                    <a:pt x="8841" y="18781"/>
                  </a:lnTo>
                  <a:lnTo>
                    <a:pt x="8768" y="18708"/>
                  </a:lnTo>
                  <a:lnTo>
                    <a:pt x="8694" y="18598"/>
                  </a:lnTo>
                  <a:lnTo>
                    <a:pt x="8621" y="18487"/>
                  </a:lnTo>
                  <a:lnTo>
                    <a:pt x="8584" y="18341"/>
                  </a:lnTo>
                  <a:lnTo>
                    <a:pt x="9098" y="18194"/>
                  </a:lnTo>
                  <a:close/>
                  <a:moveTo>
                    <a:pt x="8254" y="18414"/>
                  </a:moveTo>
                  <a:lnTo>
                    <a:pt x="8291" y="18561"/>
                  </a:lnTo>
                  <a:lnTo>
                    <a:pt x="8364" y="18744"/>
                  </a:lnTo>
                  <a:lnTo>
                    <a:pt x="8511" y="18928"/>
                  </a:lnTo>
                  <a:lnTo>
                    <a:pt x="8181" y="19038"/>
                  </a:lnTo>
                  <a:lnTo>
                    <a:pt x="8144" y="18964"/>
                  </a:lnTo>
                  <a:lnTo>
                    <a:pt x="8107" y="18928"/>
                  </a:lnTo>
                  <a:lnTo>
                    <a:pt x="7997" y="18854"/>
                  </a:lnTo>
                  <a:lnTo>
                    <a:pt x="7961" y="18818"/>
                  </a:lnTo>
                  <a:lnTo>
                    <a:pt x="7851" y="18634"/>
                  </a:lnTo>
                  <a:lnTo>
                    <a:pt x="7851" y="18561"/>
                  </a:lnTo>
                  <a:lnTo>
                    <a:pt x="8254" y="18414"/>
                  </a:lnTo>
                  <a:close/>
                  <a:moveTo>
                    <a:pt x="5246" y="18818"/>
                  </a:moveTo>
                  <a:lnTo>
                    <a:pt x="5430" y="18891"/>
                  </a:lnTo>
                  <a:lnTo>
                    <a:pt x="5650" y="18928"/>
                  </a:lnTo>
                  <a:lnTo>
                    <a:pt x="5870" y="18964"/>
                  </a:lnTo>
                  <a:lnTo>
                    <a:pt x="5943" y="19221"/>
                  </a:lnTo>
                  <a:lnTo>
                    <a:pt x="5760" y="19148"/>
                  </a:lnTo>
                  <a:lnTo>
                    <a:pt x="5576" y="19038"/>
                  </a:lnTo>
                  <a:lnTo>
                    <a:pt x="5393" y="18928"/>
                  </a:lnTo>
                  <a:lnTo>
                    <a:pt x="5246" y="18818"/>
                  </a:lnTo>
                  <a:close/>
                  <a:moveTo>
                    <a:pt x="7557" y="18634"/>
                  </a:moveTo>
                  <a:lnTo>
                    <a:pt x="7557" y="18781"/>
                  </a:lnTo>
                  <a:lnTo>
                    <a:pt x="7631" y="18928"/>
                  </a:lnTo>
                  <a:lnTo>
                    <a:pt x="7704" y="19038"/>
                  </a:lnTo>
                  <a:lnTo>
                    <a:pt x="7777" y="19148"/>
                  </a:lnTo>
                  <a:lnTo>
                    <a:pt x="7704" y="19184"/>
                  </a:lnTo>
                  <a:lnTo>
                    <a:pt x="7227" y="19294"/>
                  </a:lnTo>
                  <a:lnTo>
                    <a:pt x="7154" y="19184"/>
                  </a:lnTo>
                  <a:lnTo>
                    <a:pt x="7080" y="19074"/>
                  </a:lnTo>
                  <a:lnTo>
                    <a:pt x="6970" y="18928"/>
                  </a:lnTo>
                  <a:lnTo>
                    <a:pt x="6897" y="18781"/>
                  </a:lnTo>
                  <a:lnTo>
                    <a:pt x="7117" y="18708"/>
                  </a:lnTo>
                  <a:lnTo>
                    <a:pt x="7557" y="18634"/>
                  </a:lnTo>
                  <a:close/>
                  <a:moveTo>
                    <a:pt x="6604" y="18854"/>
                  </a:moveTo>
                  <a:lnTo>
                    <a:pt x="6677" y="19111"/>
                  </a:lnTo>
                  <a:lnTo>
                    <a:pt x="6750" y="19221"/>
                  </a:lnTo>
                  <a:lnTo>
                    <a:pt x="6824" y="19331"/>
                  </a:lnTo>
                  <a:lnTo>
                    <a:pt x="6493" y="19331"/>
                  </a:lnTo>
                  <a:lnTo>
                    <a:pt x="6493" y="19258"/>
                  </a:lnTo>
                  <a:lnTo>
                    <a:pt x="6493" y="19221"/>
                  </a:lnTo>
                  <a:lnTo>
                    <a:pt x="6420" y="19184"/>
                  </a:lnTo>
                  <a:lnTo>
                    <a:pt x="6383" y="19184"/>
                  </a:lnTo>
                  <a:lnTo>
                    <a:pt x="6310" y="19221"/>
                  </a:lnTo>
                  <a:lnTo>
                    <a:pt x="6273" y="19221"/>
                  </a:lnTo>
                  <a:lnTo>
                    <a:pt x="6200" y="19184"/>
                  </a:lnTo>
                  <a:lnTo>
                    <a:pt x="6163" y="19074"/>
                  </a:lnTo>
                  <a:lnTo>
                    <a:pt x="6127" y="18928"/>
                  </a:lnTo>
                  <a:lnTo>
                    <a:pt x="6604" y="18854"/>
                  </a:lnTo>
                  <a:close/>
                  <a:moveTo>
                    <a:pt x="10125" y="0"/>
                  </a:moveTo>
                  <a:lnTo>
                    <a:pt x="9721" y="37"/>
                  </a:lnTo>
                  <a:lnTo>
                    <a:pt x="9318" y="110"/>
                  </a:lnTo>
                  <a:lnTo>
                    <a:pt x="8804" y="220"/>
                  </a:lnTo>
                  <a:lnTo>
                    <a:pt x="8291" y="403"/>
                  </a:lnTo>
                  <a:lnTo>
                    <a:pt x="7300" y="734"/>
                  </a:lnTo>
                  <a:lnTo>
                    <a:pt x="5320" y="1504"/>
                  </a:lnTo>
                  <a:lnTo>
                    <a:pt x="3376" y="2274"/>
                  </a:lnTo>
                  <a:lnTo>
                    <a:pt x="2422" y="2678"/>
                  </a:lnTo>
                  <a:lnTo>
                    <a:pt x="1945" y="2898"/>
                  </a:lnTo>
                  <a:lnTo>
                    <a:pt x="1505" y="3118"/>
                  </a:lnTo>
                  <a:lnTo>
                    <a:pt x="1248" y="3301"/>
                  </a:lnTo>
                  <a:lnTo>
                    <a:pt x="955" y="3485"/>
                  </a:lnTo>
                  <a:lnTo>
                    <a:pt x="698" y="3742"/>
                  </a:lnTo>
                  <a:lnTo>
                    <a:pt x="441" y="3998"/>
                  </a:lnTo>
                  <a:lnTo>
                    <a:pt x="221" y="4292"/>
                  </a:lnTo>
                  <a:lnTo>
                    <a:pt x="74" y="4622"/>
                  </a:lnTo>
                  <a:lnTo>
                    <a:pt x="38" y="4769"/>
                  </a:lnTo>
                  <a:lnTo>
                    <a:pt x="38" y="4915"/>
                  </a:lnTo>
                  <a:lnTo>
                    <a:pt x="38" y="5099"/>
                  </a:lnTo>
                  <a:lnTo>
                    <a:pt x="74" y="5245"/>
                  </a:lnTo>
                  <a:lnTo>
                    <a:pt x="1" y="5282"/>
                  </a:lnTo>
                  <a:lnTo>
                    <a:pt x="1" y="5319"/>
                  </a:lnTo>
                  <a:lnTo>
                    <a:pt x="38" y="5722"/>
                  </a:lnTo>
                  <a:lnTo>
                    <a:pt x="148" y="6052"/>
                  </a:lnTo>
                  <a:lnTo>
                    <a:pt x="441" y="6786"/>
                  </a:lnTo>
                  <a:lnTo>
                    <a:pt x="1065" y="8400"/>
                  </a:lnTo>
                  <a:lnTo>
                    <a:pt x="2348" y="11665"/>
                  </a:lnTo>
                  <a:lnTo>
                    <a:pt x="2935" y="13315"/>
                  </a:lnTo>
                  <a:lnTo>
                    <a:pt x="3522" y="15003"/>
                  </a:lnTo>
                  <a:lnTo>
                    <a:pt x="4072" y="16653"/>
                  </a:lnTo>
                  <a:lnTo>
                    <a:pt x="4293" y="17424"/>
                  </a:lnTo>
                  <a:lnTo>
                    <a:pt x="4439" y="17827"/>
                  </a:lnTo>
                  <a:lnTo>
                    <a:pt x="4513" y="18047"/>
                  </a:lnTo>
                  <a:lnTo>
                    <a:pt x="4623" y="18231"/>
                  </a:lnTo>
                  <a:lnTo>
                    <a:pt x="4659" y="18451"/>
                  </a:lnTo>
                  <a:lnTo>
                    <a:pt x="4733" y="18634"/>
                  </a:lnTo>
                  <a:lnTo>
                    <a:pt x="4806" y="18781"/>
                  </a:lnTo>
                  <a:lnTo>
                    <a:pt x="4916" y="18928"/>
                  </a:lnTo>
                  <a:lnTo>
                    <a:pt x="5026" y="19074"/>
                  </a:lnTo>
                  <a:lnTo>
                    <a:pt x="5173" y="19221"/>
                  </a:lnTo>
                  <a:lnTo>
                    <a:pt x="5503" y="19404"/>
                  </a:lnTo>
                  <a:lnTo>
                    <a:pt x="5833" y="19551"/>
                  </a:lnTo>
                  <a:lnTo>
                    <a:pt x="6237" y="19661"/>
                  </a:lnTo>
                  <a:lnTo>
                    <a:pt x="6604" y="19698"/>
                  </a:lnTo>
                  <a:lnTo>
                    <a:pt x="7007" y="19698"/>
                  </a:lnTo>
                  <a:lnTo>
                    <a:pt x="7484" y="19625"/>
                  </a:lnTo>
                  <a:lnTo>
                    <a:pt x="7924" y="19515"/>
                  </a:lnTo>
                  <a:lnTo>
                    <a:pt x="8841" y="19184"/>
                  </a:lnTo>
                  <a:lnTo>
                    <a:pt x="11079" y="18341"/>
                  </a:lnTo>
                  <a:lnTo>
                    <a:pt x="13206" y="17570"/>
                  </a:lnTo>
                  <a:lnTo>
                    <a:pt x="13830" y="17314"/>
                  </a:lnTo>
                  <a:lnTo>
                    <a:pt x="14417" y="17020"/>
                  </a:lnTo>
                  <a:lnTo>
                    <a:pt x="14527" y="17020"/>
                  </a:lnTo>
                  <a:lnTo>
                    <a:pt x="14674" y="16947"/>
                  </a:lnTo>
                  <a:lnTo>
                    <a:pt x="14710" y="16873"/>
                  </a:lnTo>
                  <a:lnTo>
                    <a:pt x="14710" y="16837"/>
                  </a:lnTo>
                  <a:lnTo>
                    <a:pt x="14894" y="16690"/>
                  </a:lnTo>
                  <a:lnTo>
                    <a:pt x="15187" y="16433"/>
                  </a:lnTo>
                  <a:lnTo>
                    <a:pt x="15407" y="16103"/>
                  </a:lnTo>
                  <a:lnTo>
                    <a:pt x="15554" y="15773"/>
                  </a:lnTo>
                  <a:lnTo>
                    <a:pt x="15701" y="15406"/>
                  </a:lnTo>
                  <a:lnTo>
                    <a:pt x="15774" y="15039"/>
                  </a:lnTo>
                  <a:lnTo>
                    <a:pt x="15811" y="14636"/>
                  </a:lnTo>
                  <a:lnTo>
                    <a:pt x="15847" y="13866"/>
                  </a:lnTo>
                  <a:lnTo>
                    <a:pt x="15884" y="13829"/>
                  </a:lnTo>
                  <a:lnTo>
                    <a:pt x="15884" y="13756"/>
                  </a:lnTo>
                  <a:lnTo>
                    <a:pt x="15847" y="13572"/>
                  </a:lnTo>
                  <a:lnTo>
                    <a:pt x="15811" y="13389"/>
                  </a:lnTo>
                  <a:lnTo>
                    <a:pt x="15664" y="13059"/>
                  </a:lnTo>
                  <a:lnTo>
                    <a:pt x="15334" y="12178"/>
                  </a:lnTo>
                  <a:lnTo>
                    <a:pt x="14710" y="10564"/>
                  </a:lnTo>
                  <a:lnTo>
                    <a:pt x="13500" y="7263"/>
                  </a:lnTo>
                  <a:lnTo>
                    <a:pt x="12326" y="3962"/>
                  </a:lnTo>
                  <a:lnTo>
                    <a:pt x="11776" y="2311"/>
                  </a:lnTo>
                  <a:lnTo>
                    <a:pt x="11446" y="1431"/>
                  </a:lnTo>
                  <a:lnTo>
                    <a:pt x="11372" y="1174"/>
                  </a:lnTo>
                  <a:lnTo>
                    <a:pt x="11409" y="1027"/>
                  </a:lnTo>
                  <a:lnTo>
                    <a:pt x="11409" y="917"/>
                  </a:lnTo>
                  <a:lnTo>
                    <a:pt x="11372" y="770"/>
                  </a:lnTo>
                  <a:lnTo>
                    <a:pt x="11299" y="624"/>
                  </a:lnTo>
                  <a:lnTo>
                    <a:pt x="11152" y="403"/>
                  </a:lnTo>
                  <a:lnTo>
                    <a:pt x="10895" y="220"/>
                  </a:lnTo>
                  <a:lnTo>
                    <a:pt x="10712" y="110"/>
                  </a:lnTo>
                  <a:lnTo>
                    <a:pt x="10528" y="37"/>
                  </a:lnTo>
                  <a:lnTo>
                    <a:pt x="10345"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295" name="Google Shape;295;p5"/>
            <p:cNvSpPr/>
            <p:nvPr/>
          </p:nvSpPr>
          <p:spPr>
            <a:xfrm>
              <a:off x="6991200" y="2879025"/>
              <a:ext cx="390675" cy="444800"/>
            </a:xfrm>
            <a:custGeom>
              <a:avLst/>
              <a:gdLst/>
              <a:ahLst/>
              <a:cxnLst/>
              <a:rect l="l" t="t" r="r" b="b"/>
              <a:pathLst>
                <a:path w="15627" h="17792" extrusionOk="0">
                  <a:moveTo>
                    <a:pt x="10528" y="1"/>
                  </a:moveTo>
                  <a:lnTo>
                    <a:pt x="10455" y="37"/>
                  </a:lnTo>
                  <a:lnTo>
                    <a:pt x="10308" y="221"/>
                  </a:lnTo>
                  <a:lnTo>
                    <a:pt x="10198" y="441"/>
                  </a:lnTo>
                  <a:lnTo>
                    <a:pt x="10015" y="881"/>
                  </a:lnTo>
                  <a:lnTo>
                    <a:pt x="9831" y="1468"/>
                  </a:lnTo>
                  <a:lnTo>
                    <a:pt x="9685" y="2091"/>
                  </a:lnTo>
                  <a:lnTo>
                    <a:pt x="9685" y="2201"/>
                  </a:lnTo>
                  <a:lnTo>
                    <a:pt x="9721" y="2311"/>
                  </a:lnTo>
                  <a:lnTo>
                    <a:pt x="9795" y="2348"/>
                  </a:lnTo>
                  <a:lnTo>
                    <a:pt x="9868" y="2385"/>
                  </a:lnTo>
                  <a:lnTo>
                    <a:pt x="9941" y="2421"/>
                  </a:lnTo>
                  <a:lnTo>
                    <a:pt x="10051" y="2385"/>
                  </a:lnTo>
                  <a:lnTo>
                    <a:pt x="10125" y="2311"/>
                  </a:lnTo>
                  <a:lnTo>
                    <a:pt x="10198" y="2238"/>
                  </a:lnTo>
                  <a:lnTo>
                    <a:pt x="10235" y="2055"/>
                  </a:lnTo>
                  <a:lnTo>
                    <a:pt x="10235" y="2018"/>
                  </a:lnTo>
                  <a:lnTo>
                    <a:pt x="10235" y="1981"/>
                  </a:lnTo>
                  <a:lnTo>
                    <a:pt x="10455" y="1138"/>
                  </a:lnTo>
                  <a:lnTo>
                    <a:pt x="10638" y="624"/>
                  </a:lnTo>
                  <a:lnTo>
                    <a:pt x="10675" y="367"/>
                  </a:lnTo>
                  <a:lnTo>
                    <a:pt x="10712" y="111"/>
                  </a:lnTo>
                  <a:lnTo>
                    <a:pt x="10675" y="37"/>
                  </a:lnTo>
                  <a:lnTo>
                    <a:pt x="10602" y="1"/>
                  </a:lnTo>
                  <a:close/>
                  <a:moveTo>
                    <a:pt x="3559" y="1028"/>
                  </a:moveTo>
                  <a:lnTo>
                    <a:pt x="3522" y="1064"/>
                  </a:lnTo>
                  <a:lnTo>
                    <a:pt x="3485" y="1101"/>
                  </a:lnTo>
                  <a:lnTo>
                    <a:pt x="3485" y="1138"/>
                  </a:lnTo>
                  <a:lnTo>
                    <a:pt x="3559" y="1321"/>
                  </a:lnTo>
                  <a:lnTo>
                    <a:pt x="3669" y="1468"/>
                  </a:lnTo>
                  <a:lnTo>
                    <a:pt x="3889" y="1761"/>
                  </a:lnTo>
                  <a:lnTo>
                    <a:pt x="4109" y="2055"/>
                  </a:lnTo>
                  <a:lnTo>
                    <a:pt x="4366" y="2348"/>
                  </a:lnTo>
                  <a:lnTo>
                    <a:pt x="4476" y="2605"/>
                  </a:lnTo>
                  <a:lnTo>
                    <a:pt x="4586" y="2862"/>
                  </a:lnTo>
                  <a:lnTo>
                    <a:pt x="4696" y="2972"/>
                  </a:lnTo>
                  <a:lnTo>
                    <a:pt x="4769" y="3045"/>
                  </a:lnTo>
                  <a:lnTo>
                    <a:pt x="4916" y="3082"/>
                  </a:lnTo>
                  <a:lnTo>
                    <a:pt x="5063" y="3082"/>
                  </a:lnTo>
                  <a:lnTo>
                    <a:pt x="5136" y="3045"/>
                  </a:lnTo>
                  <a:lnTo>
                    <a:pt x="5209" y="3008"/>
                  </a:lnTo>
                  <a:lnTo>
                    <a:pt x="5246" y="2935"/>
                  </a:lnTo>
                  <a:lnTo>
                    <a:pt x="5246" y="2862"/>
                  </a:lnTo>
                  <a:lnTo>
                    <a:pt x="5209" y="2715"/>
                  </a:lnTo>
                  <a:lnTo>
                    <a:pt x="5173" y="2642"/>
                  </a:lnTo>
                  <a:lnTo>
                    <a:pt x="5099" y="2605"/>
                  </a:lnTo>
                  <a:lnTo>
                    <a:pt x="4989" y="2605"/>
                  </a:lnTo>
                  <a:lnTo>
                    <a:pt x="4989" y="2568"/>
                  </a:lnTo>
                  <a:lnTo>
                    <a:pt x="4989" y="2495"/>
                  </a:lnTo>
                  <a:lnTo>
                    <a:pt x="4953" y="2385"/>
                  </a:lnTo>
                  <a:lnTo>
                    <a:pt x="4806" y="2128"/>
                  </a:lnTo>
                  <a:lnTo>
                    <a:pt x="4623" y="1871"/>
                  </a:lnTo>
                  <a:lnTo>
                    <a:pt x="4402" y="1615"/>
                  </a:lnTo>
                  <a:lnTo>
                    <a:pt x="4146" y="1394"/>
                  </a:lnTo>
                  <a:lnTo>
                    <a:pt x="3889" y="1174"/>
                  </a:lnTo>
                  <a:lnTo>
                    <a:pt x="3595" y="1028"/>
                  </a:lnTo>
                  <a:close/>
                  <a:moveTo>
                    <a:pt x="15334" y="3999"/>
                  </a:moveTo>
                  <a:lnTo>
                    <a:pt x="15260" y="4035"/>
                  </a:lnTo>
                  <a:lnTo>
                    <a:pt x="15187" y="4109"/>
                  </a:lnTo>
                  <a:lnTo>
                    <a:pt x="15077" y="4182"/>
                  </a:lnTo>
                  <a:lnTo>
                    <a:pt x="14967" y="4256"/>
                  </a:lnTo>
                  <a:lnTo>
                    <a:pt x="14820" y="4329"/>
                  </a:lnTo>
                  <a:lnTo>
                    <a:pt x="14673" y="4329"/>
                  </a:lnTo>
                  <a:lnTo>
                    <a:pt x="14527" y="4402"/>
                  </a:lnTo>
                  <a:lnTo>
                    <a:pt x="14490" y="4439"/>
                  </a:lnTo>
                  <a:lnTo>
                    <a:pt x="14453" y="4549"/>
                  </a:lnTo>
                  <a:lnTo>
                    <a:pt x="14417" y="4586"/>
                  </a:lnTo>
                  <a:lnTo>
                    <a:pt x="14380" y="4622"/>
                  </a:lnTo>
                  <a:lnTo>
                    <a:pt x="14233" y="4732"/>
                  </a:lnTo>
                  <a:lnTo>
                    <a:pt x="13940" y="4842"/>
                  </a:lnTo>
                  <a:lnTo>
                    <a:pt x="13720" y="4989"/>
                  </a:lnTo>
                  <a:lnTo>
                    <a:pt x="13536" y="5173"/>
                  </a:lnTo>
                  <a:lnTo>
                    <a:pt x="13499" y="5246"/>
                  </a:lnTo>
                  <a:lnTo>
                    <a:pt x="13499" y="5319"/>
                  </a:lnTo>
                  <a:lnTo>
                    <a:pt x="13573" y="5356"/>
                  </a:lnTo>
                  <a:lnTo>
                    <a:pt x="13830" y="5356"/>
                  </a:lnTo>
                  <a:lnTo>
                    <a:pt x="14013" y="5319"/>
                  </a:lnTo>
                  <a:lnTo>
                    <a:pt x="14380" y="5173"/>
                  </a:lnTo>
                  <a:lnTo>
                    <a:pt x="14673" y="5026"/>
                  </a:lnTo>
                  <a:lnTo>
                    <a:pt x="14783" y="4953"/>
                  </a:lnTo>
                  <a:lnTo>
                    <a:pt x="14857" y="4806"/>
                  </a:lnTo>
                  <a:lnTo>
                    <a:pt x="15077" y="4769"/>
                  </a:lnTo>
                  <a:lnTo>
                    <a:pt x="15260" y="4659"/>
                  </a:lnTo>
                  <a:lnTo>
                    <a:pt x="15370" y="4696"/>
                  </a:lnTo>
                  <a:lnTo>
                    <a:pt x="15444" y="4696"/>
                  </a:lnTo>
                  <a:lnTo>
                    <a:pt x="15554" y="4622"/>
                  </a:lnTo>
                  <a:lnTo>
                    <a:pt x="15627" y="4549"/>
                  </a:lnTo>
                  <a:lnTo>
                    <a:pt x="15627" y="4476"/>
                  </a:lnTo>
                  <a:lnTo>
                    <a:pt x="15590" y="4366"/>
                  </a:lnTo>
                  <a:lnTo>
                    <a:pt x="15627" y="4329"/>
                  </a:lnTo>
                  <a:lnTo>
                    <a:pt x="15627" y="4256"/>
                  </a:lnTo>
                  <a:lnTo>
                    <a:pt x="15590" y="4182"/>
                  </a:lnTo>
                  <a:lnTo>
                    <a:pt x="15554" y="4109"/>
                  </a:lnTo>
                  <a:lnTo>
                    <a:pt x="15480" y="4035"/>
                  </a:lnTo>
                  <a:lnTo>
                    <a:pt x="15407" y="4035"/>
                  </a:lnTo>
                  <a:lnTo>
                    <a:pt x="15334" y="3999"/>
                  </a:lnTo>
                  <a:close/>
                  <a:moveTo>
                    <a:pt x="2238" y="7447"/>
                  </a:moveTo>
                  <a:lnTo>
                    <a:pt x="2128" y="7484"/>
                  </a:lnTo>
                  <a:lnTo>
                    <a:pt x="1064" y="7960"/>
                  </a:lnTo>
                  <a:lnTo>
                    <a:pt x="477" y="8217"/>
                  </a:lnTo>
                  <a:lnTo>
                    <a:pt x="257" y="8364"/>
                  </a:lnTo>
                  <a:lnTo>
                    <a:pt x="147" y="8474"/>
                  </a:lnTo>
                  <a:lnTo>
                    <a:pt x="111" y="8437"/>
                  </a:lnTo>
                  <a:lnTo>
                    <a:pt x="74" y="8437"/>
                  </a:lnTo>
                  <a:lnTo>
                    <a:pt x="1" y="8511"/>
                  </a:lnTo>
                  <a:lnTo>
                    <a:pt x="1" y="8584"/>
                  </a:lnTo>
                  <a:lnTo>
                    <a:pt x="37" y="8621"/>
                  </a:lnTo>
                  <a:lnTo>
                    <a:pt x="111" y="8694"/>
                  </a:lnTo>
                  <a:lnTo>
                    <a:pt x="221" y="8731"/>
                  </a:lnTo>
                  <a:lnTo>
                    <a:pt x="367" y="8694"/>
                  </a:lnTo>
                  <a:lnTo>
                    <a:pt x="514" y="8657"/>
                  </a:lnTo>
                  <a:lnTo>
                    <a:pt x="808" y="8547"/>
                  </a:lnTo>
                  <a:lnTo>
                    <a:pt x="1028" y="8474"/>
                  </a:lnTo>
                  <a:lnTo>
                    <a:pt x="2385" y="7887"/>
                  </a:lnTo>
                  <a:lnTo>
                    <a:pt x="2458" y="7850"/>
                  </a:lnTo>
                  <a:lnTo>
                    <a:pt x="2532" y="7777"/>
                  </a:lnTo>
                  <a:lnTo>
                    <a:pt x="2532" y="7667"/>
                  </a:lnTo>
                  <a:lnTo>
                    <a:pt x="2495" y="7594"/>
                  </a:lnTo>
                  <a:lnTo>
                    <a:pt x="2422" y="7520"/>
                  </a:lnTo>
                  <a:lnTo>
                    <a:pt x="2348" y="7484"/>
                  </a:lnTo>
                  <a:lnTo>
                    <a:pt x="2238" y="7447"/>
                  </a:lnTo>
                  <a:close/>
                  <a:moveTo>
                    <a:pt x="6677" y="7814"/>
                  </a:moveTo>
                  <a:lnTo>
                    <a:pt x="6603" y="7887"/>
                  </a:lnTo>
                  <a:lnTo>
                    <a:pt x="6603" y="7960"/>
                  </a:lnTo>
                  <a:lnTo>
                    <a:pt x="6603" y="8070"/>
                  </a:lnTo>
                  <a:lnTo>
                    <a:pt x="6933" y="8474"/>
                  </a:lnTo>
                  <a:lnTo>
                    <a:pt x="7044" y="8694"/>
                  </a:lnTo>
                  <a:lnTo>
                    <a:pt x="7154" y="8914"/>
                  </a:lnTo>
                  <a:lnTo>
                    <a:pt x="7227" y="8951"/>
                  </a:lnTo>
                  <a:lnTo>
                    <a:pt x="7264" y="8987"/>
                  </a:lnTo>
                  <a:lnTo>
                    <a:pt x="7410" y="8987"/>
                  </a:lnTo>
                  <a:lnTo>
                    <a:pt x="7594" y="8877"/>
                  </a:lnTo>
                  <a:lnTo>
                    <a:pt x="7777" y="8767"/>
                  </a:lnTo>
                  <a:lnTo>
                    <a:pt x="7924" y="8621"/>
                  </a:lnTo>
                  <a:lnTo>
                    <a:pt x="7924" y="8657"/>
                  </a:lnTo>
                  <a:lnTo>
                    <a:pt x="7997" y="8767"/>
                  </a:lnTo>
                  <a:lnTo>
                    <a:pt x="8071" y="8877"/>
                  </a:lnTo>
                  <a:lnTo>
                    <a:pt x="8181" y="8951"/>
                  </a:lnTo>
                  <a:lnTo>
                    <a:pt x="8327" y="9024"/>
                  </a:lnTo>
                  <a:lnTo>
                    <a:pt x="8584" y="9061"/>
                  </a:lnTo>
                  <a:lnTo>
                    <a:pt x="8768" y="9061"/>
                  </a:lnTo>
                  <a:lnTo>
                    <a:pt x="8951" y="8987"/>
                  </a:lnTo>
                  <a:lnTo>
                    <a:pt x="9281" y="8841"/>
                  </a:lnTo>
                  <a:lnTo>
                    <a:pt x="9611" y="8657"/>
                  </a:lnTo>
                  <a:lnTo>
                    <a:pt x="9721" y="8547"/>
                  </a:lnTo>
                  <a:lnTo>
                    <a:pt x="9758" y="8474"/>
                  </a:lnTo>
                  <a:lnTo>
                    <a:pt x="9758" y="8364"/>
                  </a:lnTo>
                  <a:lnTo>
                    <a:pt x="9685" y="8254"/>
                  </a:lnTo>
                  <a:lnTo>
                    <a:pt x="9648" y="8217"/>
                  </a:lnTo>
                  <a:lnTo>
                    <a:pt x="9464" y="8217"/>
                  </a:lnTo>
                  <a:lnTo>
                    <a:pt x="9428" y="8291"/>
                  </a:lnTo>
                  <a:lnTo>
                    <a:pt x="9244" y="8437"/>
                  </a:lnTo>
                  <a:lnTo>
                    <a:pt x="8988" y="8547"/>
                  </a:lnTo>
                  <a:lnTo>
                    <a:pt x="8768" y="8621"/>
                  </a:lnTo>
                  <a:lnTo>
                    <a:pt x="8584" y="8657"/>
                  </a:lnTo>
                  <a:lnTo>
                    <a:pt x="8474" y="8657"/>
                  </a:lnTo>
                  <a:lnTo>
                    <a:pt x="8401" y="8621"/>
                  </a:lnTo>
                  <a:lnTo>
                    <a:pt x="8364" y="8584"/>
                  </a:lnTo>
                  <a:lnTo>
                    <a:pt x="8327" y="8547"/>
                  </a:lnTo>
                  <a:lnTo>
                    <a:pt x="8254" y="8254"/>
                  </a:lnTo>
                  <a:lnTo>
                    <a:pt x="8181" y="8144"/>
                  </a:lnTo>
                  <a:lnTo>
                    <a:pt x="8071" y="8107"/>
                  </a:lnTo>
                  <a:lnTo>
                    <a:pt x="7961" y="8107"/>
                  </a:lnTo>
                  <a:lnTo>
                    <a:pt x="7887" y="8144"/>
                  </a:lnTo>
                  <a:lnTo>
                    <a:pt x="7740" y="8254"/>
                  </a:lnTo>
                  <a:lnTo>
                    <a:pt x="7630" y="8401"/>
                  </a:lnTo>
                  <a:lnTo>
                    <a:pt x="7410" y="8547"/>
                  </a:lnTo>
                  <a:lnTo>
                    <a:pt x="7264" y="8364"/>
                  </a:lnTo>
                  <a:lnTo>
                    <a:pt x="7117" y="8180"/>
                  </a:lnTo>
                  <a:lnTo>
                    <a:pt x="6970" y="7997"/>
                  </a:lnTo>
                  <a:lnTo>
                    <a:pt x="6787" y="7850"/>
                  </a:lnTo>
                  <a:lnTo>
                    <a:pt x="6713" y="7814"/>
                  </a:lnTo>
                  <a:close/>
                  <a:moveTo>
                    <a:pt x="12876" y="11005"/>
                  </a:moveTo>
                  <a:lnTo>
                    <a:pt x="12803" y="11042"/>
                  </a:lnTo>
                  <a:lnTo>
                    <a:pt x="12766" y="11078"/>
                  </a:lnTo>
                  <a:lnTo>
                    <a:pt x="12766" y="11152"/>
                  </a:lnTo>
                  <a:lnTo>
                    <a:pt x="12729" y="11225"/>
                  </a:lnTo>
                  <a:lnTo>
                    <a:pt x="12766" y="11298"/>
                  </a:lnTo>
                  <a:lnTo>
                    <a:pt x="12986" y="11702"/>
                  </a:lnTo>
                  <a:lnTo>
                    <a:pt x="13279" y="12069"/>
                  </a:lnTo>
                  <a:lnTo>
                    <a:pt x="13499" y="12399"/>
                  </a:lnTo>
                  <a:lnTo>
                    <a:pt x="13646" y="12509"/>
                  </a:lnTo>
                  <a:lnTo>
                    <a:pt x="13830" y="12619"/>
                  </a:lnTo>
                  <a:lnTo>
                    <a:pt x="13976" y="12619"/>
                  </a:lnTo>
                  <a:lnTo>
                    <a:pt x="14013" y="12582"/>
                  </a:lnTo>
                  <a:lnTo>
                    <a:pt x="14086" y="12546"/>
                  </a:lnTo>
                  <a:lnTo>
                    <a:pt x="14160" y="12436"/>
                  </a:lnTo>
                  <a:lnTo>
                    <a:pt x="14160" y="12325"/>
                  </a:lnTo>
                  <a:lnTo>
                    <a:pt x="14160" y="12252"/>
                  </a:lnTo>
                  <a:lnTo>
                    <a:pt x="14123" y="12142"/>
                  </a:lnTo>
                  <a:lnTo>
                    <a:pt x="14086" y="12069"/>
                  </a:lnTo>
                  <a:lnTo>
                    <a:pt x="14050" y="12032"/>
                  </a:lnTo>
                  <a:lnTo>
                    <a:pt x="13903" y="12032"/>
                  </a:lnTo>
                  <a:lnTo>
                    <a:pt x="13830" y="11885"/>
                  </a:lnTo>
                  <a:lnTo>
                    <a:pt x="13573" y="11592"/>
                  </a:lnTo>
                  <a:lnTo>
                    <a:pt x="13316" y="11298"/>
                  </a:lnTo>
                  <a:lnTo>
                    <a:pt x="13059" y="11042"/>
                  </a:lnTo>
                  <a:lnTo>
                    <a:pt x="13023" y="11005"/>
                  </a:lnTo>
                  <a:close/>
                  <a:moveTo>
                    <a:pt x="8181" y="3192"/>
                  </a:moveTo>
                  <a:lnTo>
                    <a:pt x="8511" y="3228"/>
                  </a:lnTo>
                  <a:lnTo>
                    <a:pt x="8878" y="3265"/>
                  </a:lnTo>
                  <a:lnTo>
                    <a:pt x="9208" y="3339"/>
                  </a:lnTo>
                  <a:lnTo>
                    <a:pt x="9538" y="3412"/>
                  </a:lnTo>
                  <a:lnTo>
                    <a:pt x="9868" y="3522"/>
                  </a:lnTo>
                  <a:lnTo>
                    <a:pt x="10198" y="3669"/>
                  </a:lnTo>
                  <a:lnTo>
                    <a:pt x="10528" y="3852"/>
                  </a:lnTo>
                  <a:lnTo>
                    <a:pt x="10822" y="4035"/>
                  </a:lnTo>
                  <a:lnTo>
                    <a:pt x="11078" y="4256"/>
                  </a:lnTo>
                  <a:lnTo>
                    <a:pt x="11335" y="4476"/>
                  </a:lnTo>
                  <a:lnTo>
                    <a:pt x="11592" y="4732"/>
                  </a:lnTo>
                  <a:lnTo>
                    <a:pt x="11812" y="4989"/>
                  </a:lnTo>
                  <a:lnTo>
                    <a:pt x="11996" y="5319"/>
                  </a:lnTo>
                  <a:lnTo>
                    <a:pt x="12142" y="5576"/>
                  </a:lnTo>
                  <a:lnTo>
                    <a:pt x="12252" y="5870"/>
                  </a:lnTo>
                  <a:lnTo>
                    <a:pt x="12362" y="6200"/>
                  </a:lnTo>
                  <a:lnTo>
                    <a:pt x="12436" y="6530"/>
                  </a:lnTo>
                  <a:lnTo>
                    <a:pt x="12509" y="6823"/>
                  </a:lnTo>
                  <a:lnTo>
                    <a:pt x="12509" y="7153"/>
                  </a:lnTo>
                  <a:lnTo>
                    <a:pt x="12509" y="7484"/>
                  </a:lnTo>
                  <a:lnTo>
                    <a:pt x="12472" y="7814"/>
                  </a:lnTo>
                  <a:lnTo>
                    <a:pt x="12399" y="8144"/>
                  </a:lnTo>
                  <a:lnTo>
                    <a:pt x="12289" y="8511"/>
                  </a:lnTo>
                  <a:lnTo>
                    <a:pt x="12142" y="8804"/>
                  </a:lnTo>
                  <a:lnTo>
                    <a:pt x="11996" y="9134"/>
                  </a:lnTo>
                  <a:lnTo>
                    <a:pt x="11812" y="9428"/>
                  </a:lnTo>
                  <a:lnTo>
                    <a:pt x="11592" y="9721"/>
                  </a:lnTo>
                  <a:lnTo>
                    <a:pt x="11115" y="10271"/>
                  </a:lnTo>
                  <a:lnTo>
                    <a:pt x="10345" y="11115"/>
                  </a:lnTo>
                  <a:lnTo>
                    <a:pt x="9941" y="11555"/>
                  </a:lnTo>
                  <a:lnTo>
                    <a:pt x="9575" y="12032"/>
                  </a:lnTo>
                  <a:lnTo>
                    <a:pt x="9281" y="12509"/>
                  </a:lnTo>
                  <a:lnTo>
                    <a:pt x="8988" y="13022"/>
                  </a:lnTo>
                  <a:lnTo>
                    <a:pt x="8914" y="13279"/>
                  </a:lnTo>
                  <a:lnTo>
                    <a:pt x="8804" y="13573"/>
                  </a:lnTo>
                  <a:lnTo>
                    <a:pt x="8768" y="13829"/>
                  </a:lnTo>
                  <a:lnTo>
                    <a:pt x="8731" y="14123"/>
                  </a:lnTo>
                  <a:lnTo>
                    <a:pt x="8217" y="14013"/>
                  </a:lnTo>
                  <a:lnTo>
                    <a:pt x="7704" y="13939"/>
                  </a:lnTo>
                  <a:lnTo>
                    <a:pt x="8584" y="11665"/>
                  </a:lnTo>
                  <a:lnTo>
                    <a:pt x="9061" y="10418"/>
                  </a:lnTo>
                  <a:lnTo>
                    <a:pt x="9318" y="9831"/>
                  </a:lnTo>
                  <a:lnTo>
                    <a:pt x="9391" y="9538"/>
                  </a:lnTo>
                  <a:lnTo>
                    <a:pt x="9391" y="9391"/>
                  </a:lnTo>
                  <a:lnTo>
                    <a:pt x="9354" y="9244"/>
                  </a:lnTo>
                  <a:lnTo>
                    <a:pt x="9318" y="9208"/>
                  </a:lnTo>
                  <a:lnTo>
                    <a:pt x="9281" y="9208"/>
                  </a:lnTo>
                  <a:lnTo>
                    <a:pt x="9171" y="9281"/>
                  </a:lnTo>
                  <a:lnTo>
                    <a:pt x="9098" y="9391"/>
                  </a:lnTo>
                  <a:lnTo>
                    <a:pt x="8988" y="9611"/>
                  </a:lnTo>
                  <a:lnTo>
                    <a:pt x="8768" y="10088"/>
                  </a:lnTo>
                  <a:lnTo>
                    <a:pt x="8217" y="11445"/>
                  </a:lnTo>
                  <a:lnTo>
                    <a:pt x="7337" y="13719"/>
                  </a:lnTo>
                  <a:lnTo>
                    <a:pt x="7227" y="13903"/>
                  </a:lnTo>
                  <a:lnTo>
                    <a:pt x="6970" y="13829"/>
                  </a:lnTo>
                  <a:lnTo>
                    <a:pt x="6420" y="13683"/>
                  </a:lnTo>
                  <a:lnTo>
                    <a:pt x="6420" y="13646"/>
                  </a:lnTo>
                  <a:lnTo>
                    <a:pt x="6493" y="13389"/>
                  </a:lnTo>
                  <a:lnTo>
                    <a:pt x="6530" y="13096"/>
                  </a:lnTo>
                  <a:lnTo>
                    <a:pt x="6530" y="12546"/>
                  </a:lnTo>
                  <a:lnTo>
                    <a:pt x="6603" y="11372"/>
                  </a:lnTo>
                  <a:lnTo>
                    <a:pt x="6677" y="10125"/>
                  </a:lnTo>
                  <a:lnTo>
                    <a:pt x="6713" y="9501"/>
                  </a:lnTo>
                  <a:lnTo>
                    <a:pt x="6677" y="8877"/>
                  </a:lnTo>
                  <a:lnTo>
                    <a:pt x="6677" y="8804"/>
                  </a:lnTo>
                  <a:lnTo>
                    <a:pt x="6640" y="8767"/>
                  </a:lnTo>
                  <a:lnTo>
                    <a:pt x="6530" y="8694"/>
                  </a:lnTo>
                  <a:lnTo>
                    <a:pt x="6420" y="8731"/>
                  </a:lnTo>
                  <a:lnTo>
                    <a:pt x="6383" y="8767"/>
                  </a:lnTo>
                  <a:lnTo>
                    <a:pt x="6347" y="8841"/>
                  </a:lnTo>
                  <a:lnTo>
                    <a:pt x="6273" y="9391"/>
                  </a:lnTo>
                  <a:lnTo>
                    <a:pt x="6237" y="9978"/>
                  </a:lnTo>
                  <a:lnTo>
                    <a:pt x="6200" y="11115"/>
                  </a:lnTo>
                  <a:lnTo>
                    <a:pt x="6090" y="12289"/>
                  </a:lnTo>
                  <a:lnTo>
                    <a:pt x="6016" y="12912"/>
                  </a:lnTo>
                  <a:lnTo>
                    <a:pt x="6016" y="13206"/>
                  </a:lnTo>
                  <a:lnTo>
                    <a:pt x="6016" y="13536"/>
                  </a:lnTo>
                  <a:lnTo>
                    <a:pt x="5540" y="13353"/>
                  </a:lnTo>
                  <a:lnTo>
                    <a:pt x="5099" y="13206"/>
                  </a:lnTo>
                  <a:lnTo>
                    <a:pt x="4623" y="13132"/>
                  </a:lnTo>
                  <a:lnTo>
                    <a:pt x="4182" y="13132"/>
                  </a:lnTo>
                  <a:lnTo>
                    <a:pt x="4329" y="12876"/>
                  </a:lnTo>
                  <a:lnTo>
                    <a:pt x="4439" y="12619"/>
                  </a:lnTo>
                  <a:lnTo>
                    <a:pt x="4549" y="12362"/>
                  </a:lnTo>
                  <a:lnTo>
                    <a:pt x="4623" y="12069"/>
                  </a:lnTo>
                  <a:lnTo>
                    <a:pt x="4696" y="11482"/>
                  </a:lnTo>
                  <a:lnTo>
                    <a:pt x="4696" y="10895"/>
                  </a:lnTo>
                  <a:lnTo>
                    <a:pt x="4623" y="10161"/>
                  </a:lnTo>
                  <a:lnTo>
                    <a:pt x="4512" y="9428"/>
                  </a:lnTo>
                  <a:lnTo>
                    <a:pt x="4366" y="8694"/>
                  </a:lnTo>
                  <a:lnTo>
                    <a:pt x="4219" y="7960"/>
                  </a:lnTo>
                  <a:lnTo>
                    <a:pt x="4182" y="7594"/>
                  </a:lnTo>
                  <a:lnTo>
                    <a:pt x="4182" y="7190"/>
                  </a:lnTo>
                  <a:lnTo>
                    <a:pt x="4182" y="6823"/>
                  </a:lnTo>
                  <a:lnTo>
                    <a:pt x="4219" y="6456"/>
                  </a:lnTo>
                  <a:lnTo>
                    <a:pt x="4292" y="6090"/>
                  </a:lnTo>
                  <a:lnTo>
                    <a:pt x="4439" y="5760"/>
                  </a:lnTo>
                  <a:lnTo>
                    <a:pt x="4586" y="5429"/>
                  </a:lnTo>
                  <a:lnTo>
                    <a:pt x="4769" y="5063"/>
                  </a:lnTo>
                  <a:lnTo>
                    <a:pt x="5026" y="4769"/>
                  </a:lnTo>
                  <a:lnTo>
                    <a:pt x="5246" y="4476"/>
                  </a:lnTo>
                  <a:lnTo>
                    <a:pt x="5503" y="4219"/>
                  </a:lnTo>
                  <a:lnTo>
                    <a:pt x="5796" y="3999"/>
                  </a:lnTo>
                  <a:lnTo>
                    <a:pt x="6090" y="3779"/>
                  </a:lnTo>
                  <a:lnTo>
                    <a:pt x="6420" y="3595"/>
                  </a:lnTo>
                  <a:lnTo>
                    <a:pt x="6787" y="3449"/>
                  </a:lnTo>
                  <a:lnTo>
                    <a:pt x="7117" y="3339"/>
                  </a:lnTo>
                  <a:lnTo>
                    <a:pt x="7484" y="3265"/>
                  </a:lnTo>
                  <a:lnTo>
                    <a:pt x="7814" y="3228"/>
                  </a:lnTo>
                  <a:lnTo>
                    <a:pt x="8181" y="3192"/>
                  </a:lnTo>
                  <a:close/>
                  <a:moveTo>
                    <a:pt x="3962" y="13426"/>
                  </a:moveTo>
                  <a:lnTo>
                    <a:pt x="4623" y="13536"/>
                  </a:lnTo>
                  <a:lnTo>
                    <a:pt x="5246" y="13719"/>
                  </a:lnTo>
                  <a:lnTo>
                    <a:pt x="5943" y="13939"/>
                  </a:lnTo>
                  <a:lnTo>
                    <a:pt x="6603" y="14196"/>
                  </a:lnTo>
                  <a:lnTo>
                    <a:pt x="6860" y="14270"/>
                  </a:lnTo>
                  <a:lnTo>
                    <a:pt x="7154" y="14306"/>
                  </a:lnTo>
                  <a:lnTo>
                    <a:pt x="7704" y="14380"/>
                  </a:lnTo>
                  <a:lnTo>
                    <a:pt x="8217" y="14490"/>
                  </a:lnTo>
                  <a:lnTo>
                    <a:pt x="8474" y="14563"/>
                  </a:lnTo>
                  <a:lnTo>
                    <a:pt x="8731" y="14636"/>
                  </a:lnTo>
                  <a:lnTo>
                    <a:pt x="8768" y="14783"/>
                  </a:lnTo>
                  <a:lnTo>
                    <a:pt x="8841" y="14857"/>
                  </a:lnTo>
                  <a:lnTo>
                    <a:pt x="8951" y="14893"/>
                  </a:lnTo>
                  <a:lnTo>
                    <a:pt x="9061" y="14893"/>
                  </a:lnTo>
                  <a:lnTo>
                    <a:pt x="9061" y="15003"/>
                  </a:lnTo>
                  <a:lnTo>
                    <a:pt x="9024" y="15150"/>
                  </a:lnTo>
                  <a:lnTo>
                    <a:pt x="8914" y="15223"/>
                  </a:lnTo>
                  <a:lnTo>
                    <a:pt x="8768" y="15333"/>
                  </a:lnTo>
                  <a:lnTo>
                    <a:pt x="8034" y="15040"/>
                  </a:lnTo>
                  <a:lnTo>
                    <a:pt x="6383" y="14490"/>
                  </a:lnTo>
                  <a:lnTo>
                    <a:pt x="5576" y="14270"/>
                  </a:lnTo>
                  <a:lnTo>
                    <a:pt x="4769" y="14086"/>
                  </a:lnTo>
                  <a:lnTo>
                    <a:pt x="4292" y="14013"/>
                  </a:lnTo>
                  <a:lnTo>
                    <a:pt x="4072" y="14013"/>
                  </a:lnTo>
                  <a:lnTo>
                    <a:pt x="3852" y="14050"/>
                  </a:lnTo>
                  <a:lnTo>
                    <a:pt x="3742" y="14013"/>
                  </a:lnTo>
                  <a:lnTo>
                    <a:pt x="3669" y="13939"/>
                  </a:lnTo>
                  <a:lnTo>
                    <a:pt x="3632" y="13829"/>
                  </a:lnTo>
                  <a:lnTo>
                    <a:pt x="3632" y="13719"/>
                  </a:lnTo>
                  <a:lnTo>
                    <a:pt x="3632" y="13609"/>
                  </a:lnTo>
                  <a:lnTo>
                    <a:pt x="3705" y="13536"/>
                  </a:lnTo>
                  <a:lnTo>
                    <a:pt x="3816" y="13463"/>
                  </a:lnTo>
                  <a:lnTo>
                    <a:pt x="3926" y="13426"/>
                  </a:lnTo>
                  <a:close/>
                  <a:moveTo>
                    <a:pt x="4256" y="15737"/>
                  </a:moveTo>
                  <a:lnTo>
                    <a:pt x="4696" y="15847"/>
                  </a:lnTo>
                  <a:lnTo>
                    <a:pt x="4476" y="16067"/>
                  </a:lnTo>
                  <a:lnTo>
                    <a:pt x="4292" y="16287"/>
                  </a:lnTo>
                  <a:lnTo>
                    <a:pt x="4292" y="16250"/>
                  </a:lnTo>
                  <a:lnTo>
                    <a:pt x="4256" y="16140"/>
                  </a:lnTo>
                  <a:lnTo>
                    <a:pt x="4256" y="15994"/>
                  </a:lnTo>
                  <a:lnTo>
                    <a:pt x="4256" y="15737"/>
                  </a:lnTo>
                  <a:close/>
                  <a:moveTo>
                    <a:pt x="4843" y="15920"/>
                  </a:moveTo>
                  <a:lnTo>
                    <a:pt x="4989" y="15957"/>
                  </a:lnTo>
                  <a:lnTo>
                    <a:pt x="5136" y="15994"/>
                  </a:lnTo>
                  <a:lnTo>
                    <a:pt x="4879" y="16140"/>
                  </a:lnTo>
                  <a:lnTo>
                    <a:pt x="4623" y="16360"/>
                  </a:lnTo>
                  <a:lnTo>
                    <a:pt x="4623" y="16360"/>
                  </a:lnTo>
                  <a:lnTo>
                    <a:pt x="4733" y="16140"/>
                  </a:lnTo>
                  <a:lnTo>
                    <a:pt x="4843" y="15920"/>
                  </a:lnTo>
                  <a:close/>
                  <a:moveTo>
                    <a:pt x="4146" y="14453"/>
                  </a:moveTo>
                  <a:lnTo>
                    <a:pt x="4659" y="14490"/>
                  </a:lnTo>
                  <a:lnTo>
                    <a:pt x="5356" y="14673"/>
                  </a:lnTo>
                  <a:lnTo>
                    <a:pt x="6053" y="14857"/>
                  </a:lnTo>
                  <a:lnTo>
                    <a:pt x="7410" y="15333"/>
                  </a:lnTo>
                  <a:lnTo>
                    <a:pt x="8034" y="15553"/>
                  </a:lnTo>
                  <a:lnTo>
                    <a:pt x="8401" y="15663"/>
                  </a:lnTo>
                  <a:lnTo>
                    <a:pt x="8694" y="15774"/>
                  </a:lnTo>
                  <a:lnTo>
                    <a:pt x="8731" y="15847"/>
                  </a:lnTo>
                  <a:lnTo>
                    <a:pt x="8768" y="15884"/>
                  </a:lnTo>
                  <a:lnTo>
                    <a:pt x="8841" y="15957"/>
                  </a:lnTo>
                  <a:lnTo>
                    <a:pt x="8951" y="15957"/>
                  </a:lnTo>
                  <a:lnTo>
                    <a:pt x="8914" y="16067"/>
                  </a:lnTo>
                  <a:lnTo>
                    <a:pt x="8841" y="16214"/>
                  </a:lnTo>
                  <a:lnTo>
                    <a:pt x="8694" y="16397"/>
                  </a:lnTo>
                  <a:lnTo>
                    <a:pt x="8547" y="16507"/>
                  </a:lnTo>
                  <a:lnTo>
                    <a:pt x="8401" y="16581"/>
                  </a:lnTo>
                  <a:lnTo>
                    <a:pt x="7227" y="16140"/>
                  </a:lnTo>
                  <a:lnTo>
                    <a:pt x="6016" y="15774"/>
                  </a:lnTo>
                  <a:lnTo>
                    <a:pt x="4733" y="15370"/>
                  </a:lnTo>
                  <a:lnTo>
                    <a:pt x="4072" y="15223"/>
                  </a:lnTo>
                  <a:lnTo>
                    <a:pt x="3449" y="15113"/>
                  </a:lnTo>
                  <a:lnTo>
                    <a:pt x="3449" y="15040"/>
                  </a:lnTo>
                  <a:lnTo>
                    <a:pt x="3449" y="14857"/>
                  </a:lnTo>
                  <a:lnTo>
                    <a:pt x="3522" y="14673"/>
                  </a:lnTo>
                  <a:lnTo>
                    <a:pt x="3632" y="14563"/>
                  </a:lnTo>
                  <a:lnTo>
                    <a:pt x="3705" y="14490"/>
                  </a:lnTo>
                  <a:lnTo>
                    <a:pt x="3926" y="14490"/>
                  </a:lnTo>
                  <a:lnTo>
                    <a:pt x="3962" y="14526"/>
                  </a:lnTo>
                  <a:lnTo>
                    <a:pt x="3999" y="14526"/>
                  </a:lnTo>
                  <a:lnTo>
                    <a:pt x="4036" y="14490"/>
                  </a:lnTo>
                  <a:lnTo>
                    <a:pt x="4146" y="14453"/>
                  </a:lnTo>
                  <a:close/>
                  <a:moveTo>
                    <a:pt x="5503" y="16067"/>
                  </a:moveTo>
                  <a:lnTo>
                    <a:pt x="5723" y="16140"/>
                  </a:lnTo>
                  <a:lnTo>
                    <a:pt x="5503" y="16287"/>
                  </a:lnTo>
                  <a:lnTo>
                    <a:pt x="5246" y="16434"/>
                  </a:lnTo>
                  <a:lnTo>
                    <a:pt x="5026" y="16617"/>
                  </a:lnTo>
                  <a:lnTo>
                    <a:pt x="4843" y="16837"/>
                  </a:lnTo>
                  <a:lnTo>
                    <a:pt x="4659" y="16764"/>
                  </a:lnTo>
                  <a:lnTo>
                    <a:pt x="4733" y="16691"/>
                  </a:lnTo>
                  <a:lnTo>
                    <a:pt x="5503" y="16067"/>
                  </a:lnTo>
                  <a:close/>
                  <a:moveTo>
                    <a:pt x="5980" y="16214"/>
                  </a:moveTo>
                  <a:lnTo>
                    <a:pt x="6200" y="16287"/>
                  </a:lnTo>
                  <a:lnTo>
                    <a:pt x="6200" y="16324"/>
                  </a:lnTo>
                  <a:lnTo>
                    <a:pt x="5943" y="16434"/>
                  </a:lnTo>
                  <a:lnTo>
                    <a:pt x="5723" y="16581"/>
                  </a:lnTo>
                  <a:lnTo>
                    <a:pt x="5540" y="16727"/>
                  </a:lnTo>
                  <a:lnTo>
                    <a:pt x="5393" y="16947"/>
                  </a:lnTo>
                  <a:lnTo>
                    <a:pt x="5246" y="16911"/>
                  </a:lnTo>
                  <a:lnTo>
                    <a:pt x="5613" y="16544"/>
                  </a:lnTo>
                  <a:lnTo>
                    <a:pt x="5980" y="16214"/>
                  </a:lnTo>
                  <a:close/>
                  <a:moveTo>
                    <a:pt x="6383" y="16360"/>
                  </a:moveTo>
                  <a:lnTo>
                    <a:pt x="6897" y="16544"/>
                  </a:lnTo>
                  <a:lnTo>
                    <a:pt x="6420" y="16801"/>
                  </a:lnTo>
                  <a:lnTo>
                    <a:pt x="6200" y="16947"/>
                  </a:lnTo>
                  <a:lnTo>
                    <a:pt x="5980" y="17131"/>
                  </a:lnTo>
                  <a:lnTo>
                    <a:pt x="5796" y="17057"/>
                  </a:lnTo>
                  <a:lnTo>
                    <a:pt x="5833" y="16984"/>
                  </a:lnTo>
                  <a:lnTo>
                    <a:pt x="5833" y="16911"/>
                  </a:lnTo>
                  <a:lnTo>
                    <a:pt x="5833" y="16874"/>
                  </a:lnTo>
                  <a:lnTo>
                    <a:pt x="6090" y="16617"/>
                  </a:lnTo>
                  <a:lnTo>
                    <a:pt x="6383" y="16397"/>
                  </a:lnTo>
                  <a:lnTo>
                    <a:pt x="6383" y="16360"/>
                  </a:lnTo>
                  <a:close/>
                  <a:moveTo>
                    <a:pt x="7080" y="16581"/>
                  </a:moveTo>
                  <a:lnTo>
                    <a:pt x="7410" y="16691"/>
                  </a:lnTo>
                  <a:lnTo>
                    <a:pt x="7154" y="16911"/>
                  </a:lnTo>
                  <a:lnTo>
                    <a:pt x="6787" y="17314"/>
                  </a:lnTo>
                  <a:lnTo>
                    <a:pt x="6457" y="17241"/>
                  </a:lnTo>
                  <a:lnTo>
                    <a:pt x="6493" y="17167"/>
                  </a:lnTo>
                  <a:lnTo>
                    <a:pt x="6457" y="17131"/>
                  </a:lnTo>
                  <a:lnTo>
                    <a:pt x="6750" y="16837"/>
                  </a:lnTo>
                  <a:lnTo>
                    <a:pt x="7080" y="16581"/>
                  </a:lnTo>
                  <a:close/>
                  <a:moveTo>
                    <a:pt x="8034" y="2678"/>
                  </a:moveTo>
                  <a:lnTo>
                    <a:pt x="7704" y="2715"/>
                  </a:lnTo>
                  <a:lnTo>
                    <a:pt x="7374" y="2752"/>
                  </a:lnTo>
                  <a:lnTo>
                    <a:pt x="7044" y="2825"/>
                  </a:lnTo>
                  <a:lnTo>
                    <a:pt x="6750" y="2898"/>
                  </a:lnTo>
                  <a:lnTo>
                    <a:pt x="6420" y="3008"/>
                  </a:lnTo>
                  <a:lnTo>
                    <a:pt x="6126" y="3155"/>
                  </a:lnTo>
                  <a:lnTo>
                    <a:pt x="5833" y="3302"/>
                  </a:lnTo>
                  <a:lnTo>
                    <a:pt x="5576" y="3522"/>
                  </a:lnTo>
                  <a:lnTo>
                    <a:pt x="5026" y="3962"/>
                  </a:lnTo>
                  <a:lnTo>
                    <a:pt x="4806" y="4219"/>
                  </a:lnTo>
                  <a:lnTo>
                    <a:pt x="4586" y="4512"/>
                  </a:lnTo>
                  <a:lnTo>
                    <a:pt x="4366" y="4769"/>
                  </a:lnTo>
                  <a:lnTo>
                    <a:pt x="4182" y="5099"/>
                  </a:lnTo>
                  <a:lnTo>
                    <a:pt x="3999" y="5393"/>
                  </a:lnTo>
                  <a:lnTo>
                    <a:pt x="3852" y="5723"/>
                  </a:lnTo>
                  <a:lnTo>
                    <a:pt x="3742" y="6163"/>
                  </a:lnTo>
                  <a:lnTo>
                    <a:pt x="3669" y="6603"/>
                  </a:lnTo>
                  <a:lnTo>
                    <a:pt x="3632" y="7043"/>
                  </a:lnTo>
                  <a:lnTo>
                    <a:pt x="3632" y="7520"/>
                  </a:lnTo>
                  <a:lnTo>
                    <a:pt x="3705" y="7960"/>
                  </a:lnTo>
                  <a:lnTo>
                    <a:pt x="3779" y="8437"/>
                  </a:lnTo>
                  <a:lnTo>
                    <a:pt x="3962" y="9318"/>
                  </a:lnTo>
                  <a:lnTo>
                    <a:pt x="4109" y="10308"/>
                  </a:lnTo>
                  <a:lnTo>
                    <a:pt x="4182" y="10785"/>
                  </a:lnTo>
                  <a:lnTo>
                    <a:pt x="4219" y="11262"/>
                  </a:lnTo>
                  <a:lnTo>
                    <a:pt x="4182" y="11739"/>
                  </a:lnTo>
                  <a:lnTo>
                    <a:pt x="4109" y="12215"/>
                  </a:lnTo>
                  <a:lnTo>
                    <a:pt x="3999" y="12619"/>
                  </a:lnTo>
                  <a:lnTo>
                    <a:pt x="3816" y="13059"/>
                  </a:lnTo>
                  <a:lnTo>
                    <a:pt x="3595" y="13132"/>
                  </a:lnTo>
                  <a:lnTo>
                    <a:pt x="3449" y="13279"/>
                  </a:lnTo>
                  <a:lnTo>
                    <a:pt x="3302" y="13426"/>
                  </a:lnTo>
                  <a:lnTo>
                    <a:pt x="3229" y="13646"/>
                  </a:lnTo>
                  <a:lnTo>
                    <a:pt x="3229" y="13829"/>
                  </a:lnTo>
                  <a:lnTo>
                    <a:pt x="3265" y="13976"/>
                  </a:lnTo>
                  <a:lnTo>
                    <a:pt x="3339" y="14160"/>
                  </a:lnTo>
                  <a:lnTo>
                    <a:pt x="3412" y="14270"/>
                  </a:lnTo>
                  <a:lnTo>
                    <a:pt x="3339" y="14343"/>
                  </a:lnTo>
                  <a:lnTo>
                    <a:pt x="3265" y="14416"/>
                  </a:lnTo>
                  <a:lnTo>
                    <a:pt x="3192" y="14526"/>
                  </a:lnTo>
                  <a:lnTo>
                    <a:pt x="3119" y="14673"/>
                  </a:lnTo>
                  <a:lnTo>
                    <a:pt x="3082" y="14857"/>
                  </a:lnTo>
                  <a:lnTo>
                    <a:pt x="3045" y="15040"/>
                  </a:lnTo>
                  <a:lnTo>
                    <a:pt x="3045" y="15187"/>
                  </a:lnTo>
                  <a:lnTo>
                    <a:pt x="3082" y="15370"/>
                  </a:lnTo>
                  <a:lnTo>
                    <a:pt x="3192" y="15480"/>
                  </a:lnTo>
                  <a:lnTo>
                    <a:pt x="3302" y="15590"/>
                  </a:lnTo>
                  <a:lnTo>
                    <a:pt x="3412" y="15627"/>
                  </a:lnTo>
                  <a:lnTo>
                    <a:pt x="3485" y="15590"/>
                  </a:lnTo>
                  <a:lnTo>
                    <a:pt x="3522" y="15553"/>
                  </a:lnTo>
                  <a:lnTo>
                    <a:pt x="3559" y="15553"/>
                  </a:lnTo>
                  <a:lnTo>
                    <a:pt x="4072" y="15700"/>
                  </a:lnTo>
                  <a:lnTo>
                    <a:pt x="3999" y="15810"/>
                  </a:lnTo>
                  <a:lnTo>
                    <a:pt x="3926" y="15957"/>
                  </a:lnTo>
                  <a:lnTo>
                    <a:pt x="3926" y="16140"/>
                  </a:lnTo>
                  <a:lnTo>
                    <a:pt x="3926" y="16324"/>
                  </a:lnTo>
                  <a:lnTo>
                    <a:pt x="3999" y="16507"/>
                  </a:lnTo>
                  <a:lnTo>
                    <a:pt x="4072" y="16654"/>
                  </a:lnTo>
                  <a:lnTo>
                    <a:pt x="4146" y="16801"/>
                  </a:lnTo>
                  <a:lnTo>
                    <a:pt x="4292" y="16874"/>
                  </a:lnTo>
                  <a:lnTo>
                    <a:pt x="4256" y="16947"/>
                  </a:lnTo>
                  <a:lnTo>
                    <a:pt x="4292" y="17021"/>
                  </a:lnTo>
                  <a:lnTo>
                    <a:pt x="4329" y="17057"/>
                  </a:lnTo>
                  <a:lnTo>
                    <a:pt x="4402" y="17094"/>
                  </a:lnTo>
                  <a:lnTo>
                    <a:pt x="4586" y="17167"/>
                  </a:lnTo>
                  <a:lnTo>
                    <a:pt x="4806" y="17277"/>
                  </a:lnTo>
                  <a:lnTo>
                    <a:pt x="5283" y="17388"/>
                  </a:lnTo>
                  <a:lnTo>
                    <a:pt x="5393" y="17424"/>
                  </a:lnTo>
                  <a:lnTo>
                    <a:pt x="5576" y="17461"/>
                  </a:lnTo>
                  <a:lnTo>
                    <a:pt x="6310" y="17681"/>
                  </a:lnTo>
                  <a:lnTo>
                    <a:pt x="6677" y="17754"/>
                  </a:lnTo>
                  <a:lnTo>
                    <a:pt x="6860" y="17791"/>
                  </a:lnTo>
                  <a:lnTo>
                    <a:pt x="7044" y="17754"/>
                  </a:lnTo>
                  <a:lnTo>
                    <a:pt x="7117" y="17718"/>
                  </a:lnTo>
                  <a:lnTo>
                    <a:pt x="7154" y="17681"/>
                  </a:lnTo>
                  <a:lnTo>
                    <a:pt x="7154" y="17608"/>
                  </a:lnTo>
                  <a:lnTo>
                    <a:pt x="7117" y="17534"/>
                  </a:lnTo>
                  <a:lnTo>
                    <a:pt x="7447" y="17204"/>
                  </a:lnTo>
                  <a:lnTo>
                    <a:pt x="7594" y="17021"/>
                  </a:lnTo>
                  <a:lnTo>
                    <a:pt x="7740" y="16837"/>
                  </a:lnTo>
                  <a:lnTo>
                    <a:pt x="8327" y="17021"/>
                  </a:lnTo>
                  <a:lnTo>
                    <a:pt x="8437" y="17021"/>
                  </a:lnTo>
                  <a:lnTo>
                    <a:pt x="8547" y="16984"/>
                  </a:lnTo>
                  <a:lnTo>
                    <a:pt x="8731" y="16911"/>
                  </a:lnTo>
                  <a:lnTo>
                    <a:pt x="8914" y="16764"/>
                  </a:lnTo>
                  <a:lnTo>
                    <a:pt x="9098" y="16581"/>
                  </a:lnTo>
                  <a:lnTo>
                    <a:pt x="9208" y="16360"/>
                  </a:lnTo>
                  <a:lnTo>
                    <a:pt x="9281" y="16140"/>
                  </a:lnTo>
                  <a:lnTo>
                    <a:pt x="9318" y="15884"/>
                  </a:lnTo>
                  <a:lnTo>
                    <a:pt x="9281" y="15700"/>
                  </a:lnTo>
                  <a:lnTo>
                    <a:pt x="9208" y="15590"/>
                  </a:lnTo>
                  <a:lnTo>
                    <a:pt x="9171" y="15517"/>
                  </a:lnTo>
                  <a:lnTo>
                    <a:pt x="9244" y="15407"/>
                  </a:lnTo>
                  <a:lnTo>
                    <a:pt x="9354" y="15260"/>
                  </a:lnTo>
                  <a:lnTo>
                    <a:pt x="9391" y="15113"/>
                  </a:lnTo>
                  <a:lnTo>
                    <a:pt x="9428" y="15003"/>
                  </a:lnTo>
                  <a:lnTo>
                    <a:pt x="9501" y="14930"/>
                  </a:lnTo>
                  <a:lnTo>
                    <a:pt x="9575" y="14857"/>
                  </a:lnTo>
                  <a:lnTo>
                    <a:pt x="9575" y="14783"/>
                  </a:lnTo>
                  <a:lnTo>
                    <a:pt x="9538" y="14673"/>
                  </a:lnTo>
                  <a:lnTo>
                    <a:pt x="9391" y="14526"/>
                  </a:lnTo>
                  <a:lnTo>
                    <a:pt x="9244" y="14380"/>
                  </a:lnTo>
                  <a:lnTo>
                    <a:pt x="9244" y="14050"/>
                  </a:lnTo>
                  <a:lnTo>
                    <a:pt x="9318" y="13683"/>
                  </a:lnTo>
                  <a:lnTo>
                    <a:pt x="9428" y="13353"/>
                  </a:lnTo>
                  <a:lnTo>
                    <a:pt x="9538" y="13059"/>
                  </a:lnTo>
                  <a:lnTo>
                    <a:pt x="9721" y="12766"/>
                  </a:lnTo>
                  <a:lnTo>
                    <a:pt x="9905" y="12472"/>
                  </a:lnTo>
                  <a:lnTo>
                    <a:pt x="10308" y="11885"/>
                  </a:lnTo>
                  <a:lnTo>
                    <a:pt x="10785" y="11335"/>
                  </a:lnTo>
                  <a:lnTo>
                    <a:pt x="11299" y="10822"/>
                  </a:lnTo>
                  <a:lnTo>
                    <a:pt x="11775" y="10308"/>
                  </a:lnTo>
                  <a:lnTo>
                    <a:pt x="12179" y="9758"/>
                  </a:lnTo>
                  <a:lnTo>
                    <a:pt x="12362" y="9501"/>
                  </a:lnTo>
                  <a:lnTo>
                    <a:pt x="12546" y="9208"/>
                  </a:lnTo>
                  <a:lnTo>
                    <a:pt x="12656" y="8951"/>
                  </a:lnTo>
                  <a:lnTo>
                    <a:pt x="12803" y="8657"/>
                  </a:lnTo>
                  <a:lnTo>
                    <a:pt x="12876" y="8364"/>
                  </a:lnTo>
                  <a:lnTo>
                    <a:pt x="12949" y="8034"/>
                  </a:lnTo>
                  <a:lnTo>
                    <a:pt x="12986" y="7740"/>
                  </a:lnTo>
                  <a:lnTo>
                    <a:pt x="13023" y="7447"/>
                  </a:lnTo>
                  <a:lnTo>
                    <a:pt x="13023" y="6823"/>
                  </a:lnTo>
                  <a:lnTo>
                    <a:pt x="12913" y="6236"/>
                  </a:lnTo>
                  <a:lnTo>
                    <a:pt x="12729" y="5613"/>
                  </a:lnTo>
                  <a:lnTo>
                    <a:pt x="12436" y="5026"/>
                  </a:lnTo>
                  <a:lnTo>
                    <a:pt x="12252" y="4769"/>
                  </a:lnTo>
                  <a:lnTo>
                    <a:pt x="12069" y="4476"/>
                  </a:lnTo>
                  <a:lnTo>
                    <a:pt x="11849" y="4256"/>
                  </a:lnTo>
                  <a:lnTo>
                    <a:pt x="11629" y="3999"/>
                  </a:lnTo>
                  <a:lnTo>
                    <a:pt x="11372" y="3815"/>
                  </a:lnTo>
                  <a:lnTo>
                    <a:pt x="11115" y="3595"/>
                  </a:lnTo>
                  <a:lnTo>
                    <a:pt x="10565" y="3265"/>
                  </a:lnTo>
                  <a:lnTo>
                    <a:pt x="9978" y="3008"/>
                  </a:lnTo>
                  <a:lnTo>
                    <a:pt x="9354" y="2825"/>
                  </a:lnTo>
                  <a:lnTo>
                    <a:pt x="8694" y="2715"/>
                  </a:lnTo>
                  <a:lnTo>
                    <a:pt x="8034" y="2678"/>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296" name="Google Shape;296;p5"/>
            <p:cNvSpPr/>
            <p:nvPr/>
          </p:nvSpPr>
          <p:spPr>
            <a:xfrm>
              <a:off x="6244725" y="2547975"/>
              <a:ext cx="185275" cy="404450"/>
            </a:xfrm>
            <a:custGeom>
              <a:avLst/>
              <a:gdLst/>
              <a:ahLst/>
              <a:cxnLst/>
              <a:rect l="l" t="t" r="r" b="b"/>
              <a:pathLst>
                <a:path w="7411" h="16178" extrusionOk="0">
                  <a:moveTo>
                    <a:pt x="3339" y="147"/>
                  </a:moveTo>
                  <a:lnTo>
                    <a:pt x="3229" y="441"/>
                  </a:lnTo>
                  <a:lnTo>
                    <a:pt x="3155" y="734"/>
                  </a:lnTo>
                  <a:lnTo>
                    <a:pt x="3119" y="1358"/>
                  </a:lnTo>
                  <a:lnTo>
                    <a:pt x="3082" y="2972"/>
                  </a:lnTo>
                  <a:lnTo>
                    <a:pt x="3119" y="4476"/>
                  </a:lnTo>
                  <a:lnTo>
                    <a:pt x="3119" y="5283"/>
                  </a:lnTo>
                  <a:lnTo>
                    <a:pt x="3119" y="5576"/>
                  </a:lnTo>
                  <a:lnTo>
                    <a:pt x="3155" y="5723"/>
                  </a:lnTo>
                  <a:lnTo>
                    <a:pt x="3229" y="5870"/>
                  </a:lnTo>
                  <a:lnTo>
                    <a:pt x="3265" y="5906"/>
                  </a:lnTo>
                  <a:lnTo>
                    <a:pt x="3339" y="5943"/>
                  </a:lnTo>
                  <a:lnTo>
                    <a:pt x="3375" y="5943"/>
                  </a:lnTo>
                  <a:lnTo>
                    <a:pt x="3449" y="5870"/>
                  </a:lnTo>
                  <a:lnTo>
                    <a:pt x="3486" y="5760"/>
                  </a:lnTo>
                  <a:lnTo>
                    <a:pt x="3522" y="5649"/>
                  </a:lnTo>
                  <a:lnTo>
                    <a:pt x="3522" y="5393"/>
                  </a:lnTo>
                  <a:lnTo>
                    <a:pt x="3522" y="4586"/>
                  </a:lnTo>
                  <a:lnTo>
                    <a:pt x="3486" y="2972"/>
                  </a:lnTo>
                  <a:lnTo>
                    <a:pt x="3522" y="1504"/>
                  </a:lnTo>
                  <a:lnTo>
                    <a:pt x="3522" y="808"/>
                  </a:lnTo>
                  <a:lnTo>
                    <a:pt x="3486" y="477"/>
                  </a:lnTo>
                  <a:lnTo>
                    <a:pt x="3412" y="294"/>
                  </a:lnTo>
                  <a:lnTo>
                    <a:pt x="3375" y="147"/>
                  </a:lnTo>
                  <a:close/>
                  <a:moveTo>
                    <a:pt x="1725" y="1"/>
                  </a:moveTo>
                  <a:lnTo>
                    <a:pt x="1688" y="37"/>
                  </a:lnTo>
                  <a:lnTo>
                    <a:pt x="1615" y="147"/>
                  </a:lnTo>
                  <a:lnTo>
                    <a:pt x="1578" y="294"/>
                  </a:lnTo>
                  <a:lnTo>
                    <a:pt x="1541" y="624"/>
                  </a:lnTo>
                  <a:lnTo>
                    <a:pt x="1578" y="1284"/>
                  </a:lnTo>
                  <a:lnTo>
                    <a:pt x="1615" y="2898"/>
                  </a:lnTo>
                  <a:lnTo>
                    <a:pt x="1725" y="6236"/>
                  </a:lnTo>
                  <a:lnTo>
                    <a:pt x="1761" y="6346"/>
                  </a:lnTo>
                  <a:lnTo>
                    <a:pt x="1798" y="6383"/>
                  </a:lnTo>
                  <a:lnTo>
                    <a:pt x="1872" y="6420"/>
                  </a:lnTo>
                  <a:lnTo>
                    <a:pt x="1945" y="6456"/>
                  </a:lnTo>
                  <a:lnTo>
                    <a:pt x="2018" y="6420"/>
                  </a:lnTo>
                  <a:lnTo>
                    <a:pt x="2092" y="6383"/>
                  </a:lnTo>
                  <a:lnTo>
                    <a:pt x="2165" y="6346"/>
                  </a:lnTo>
                  <a:lnTo>
                    <a:pt x="2165" y="6236"/>
                  </a:lnTo>
                  <a:lnTo>
                    <a:pt x="2165" y="5980"/>
                  </a:lnTo>
                  <a:lnTo>
                    <a:pt x="2165" y="5943"/>
                  </a:lnTo>
                  <a:lnTo>
                    <a:pt x="2055" y="3008"/>
                  </a:lnTo>
                  <a:lnTo>
                    <a:pt x="1982" y="1394"/>
                  </a:lnTo>
                  <a:lnTo>
                    <a:pt x="1945" y="587"/>
                  </a:lnTo>
                  <a:lnTo>
                    <a:pt x="1908" y="294"/>
                  </a:lnTo>
                  <a:lnTo>
                    <a:pt x="1872" y="147"/>
                  </a:lnTo>
                  <a:lnTo>
                    <a:pt x="1761" y="37"/>
                  </a:lnTo>
                  <a:lnTo>
                    <a:pt x="1725" y="1"/>
                  </a:lnTo>
                  <a:close/>
                  <a:moveTo>
                    <a:pt x="4953" y="184"/>
                  </a:moveTo>
                  <a:lnTo>
                    <a:pt x="4879" y="221"/>
                  </a:lnTo>
                  <a:lnTo>
                    <a:pt x="4843" y="257"/>
                  </a:lnTo>
                  <a:lnTo>
                    <a:pt x="4843" y="331"/>
                  </a:lnTo>
                  <a:lnTo>
                    <a:pt x="4769" y="1101"/>
                  </a:lnTo>
                  <a:lnTo>
                    <a:pt x="4733" y="1908"/>
                  </a:lnTo>
                  <a:lnTo>
                    <a:pt x="4733" y="3522"/>
                  </a:lnTo>
                  <a:lnTo>
                    <a:pt x="4733" y="5136"/>
                  </a:lnTo>
                  <a:lnTo>
                    <a:pt x="4696" y="5870"/>
                  </a:lnTo>
                  <a:lnTo>
                    <a:pt x="4696" y="6273"/>
                  </a:lnTo>
                  <a:lnTo>
                    <a:pt x="4769" y="6640"/>
                  </a:lnTo>
                  <a:lnTo>
                    <a:pt x="4806" y="6713"/>
                  </a:lnTo>
                  <a:lnTo>
                    <a:pt x="4916" y="6750"/>
                  </a:lnTo>
                  <a:lnTo>
                    <a:pt x="5026" y="6713"/>
                  </a:lnTo>
                  <a:lnTo>
                    <a:pt x="5100" y="6640"/>
                  </a:lnTo>
                  <a:lnTo>
                    <a:pt x="5173" y="6273"/>
                  </a:lnTo>
                  <a:lnTo>
                    <a:pt x="5173" y="5870"/>
                  </a:lnTo>
                  <a:lnTo>
                    <a:pt x="5136" y="5136"/>
                  </a:lnTo>
                  <a:lnTo>
                    <a:pt x="5136" y="3522"/>
                  </a:lnTo>
                  <a:lnTo>
                    <a:pt x="5173" y="1908"/>
                  </a:lnTo>
                  <a:lnTo>
                    <a:pt x="5136" y="1138"/>
                  </a:lnTo>
                  <a:lnTo>
                    <a:pt x="5100" y="331"/>
                  </a:lnTo>
                  <a:lnTo>
                    <a:pt x="5100" y="257"/>
                  </a:lnTo>
                  <a:lnTo>
                    <a:pt x="5063" y="221"/>
                  </a:lnTo>
                  <a:lnTo>
                    <a:pt x="4953" y="184"/>
                  </a:lnTo>
                  <a:close/>
                  <a:moveTo>
                    <a:pt x="6273" y="2678"/>
                  </a:moveTo>
                  <a:lnTo>
                    <a:pt x="6273" y="2715"/>
                  </a:lnTo>
                  <a:lnTo>
                    <a:pt x="6200" y="3008"/>
                  </a:lnTo>
                  <a:lnTo>
                    <a:pt x="6163" y="3302"/>
                  </a:lnTo>
                  <a:lnTo>
                    <a:pt x="6127" y="3925"/>
                  </a:lnTo>
                  <a:lnTo>
                    <a:pt x="6127" y="5173"/>
                  </a:lnTo>
                  <a:lnTo>
                    <a:pt x="6090" y="7667"/>
                  </a:lnTo>
                  <a:lnTo>
                    <a:pt x="6090" y="7887"/>
                  </a:lnTo>
                  <a:lnTo>
                    <a:pt x="6127" y="7960"/>
                  </a:lnTo>
                  <a:lnTo>
                    <a:pt x="6163" y="8034"/>
                  </a:lnTo>
                  <a:lnTo>
                    <a:pt x="6237" y="8070"/>
                  </a:lnTo>
                  <a:lnTo>
                    <a:pt x="6383" y="8070"/>
                  </a:lnTo>
                  <a:lnTo>
                    <a:pt x="6457" y="8034"/>
                  </a:lnTo>
                  <a:lnTo>
                    <a:pt x="6493" y="7960"/>
                  </a:lnTo>
                  <a:lnTo>
                    <a:pt x="6530" y="7887"/>
                  </a:lnTo>
                  <a:lnTo>
                    <a:pt x="6530" y="5283"/>
                  </a:lnTo>
                  <a:lnTo>
                    <a:pt x="6530" y="3962"/>
                  </a:lnTo>
                  <a:lnTo>
                    <a:pt x="6493" y="3339"/>
                  </a:lnTo>
                  <a:lnTo>
                    <a:pt x="6457" y="3008"/>
                  </a:lnTo>
                  <a:lnTo>
                    <a:pt x="6383" y="2715"/>
                  </a:lnTo>
                  <a:lnTo>
                    <a:pt x="6347" y="2678"/>
                  </a:lnTo>
                  <a:close/>
                  <a:moveTo>
                    <a:pt x="3265" y="7887"/>
                  </a:moveTo>
                  <a:lnTo>
                    <a:pt x="3082" y="8107"/>
                  </a:lnTo>
                  <a:lnTo>
                    <a:pt x="2862" y="8291"/>
                  </a:lnTo>
                  <a:lnTo>
                    <a:pt x="2679" y="8401"/>
                  </a:lnTo>
                  <a:lnTo>
                    <a:pt x="2458" y="8474"/>
                  </a:lnTo>
                  <a:lnTo>
                    <a:pt x="2458" y="8474"/>
                  </a:lnTo>
                  <a:lnTo>
                    <a:pt x="2605" y="8291"/>
                  </a:lnTo>
                  <a:lnTo>
                    <a:pt x="2752" y="8144"/>
                  </a:lnTo>
                  <a:lnTo>
                    <a:pt x="2972" y="7997"/>
                  </a:lnTo>
                  <a:lnTo>
                    <a:pt x="3192" y="7924"/>
                  </a:lnTo>
                  <a:lnTo>
                    <a:pt x="3265" y="7887"/>
                  </a:lnTo>
                  <a:close/>
                  <a:moveTo>
                    <a:pt x="4806" y="9501"/>
                  </a:moveTo>
                  <a:lnTo>
                    <a:pt x="4513" y="9538"/>
                  </a:lnTo>
                  <a:lnTo>
                    <a:pt x="4329" y="9574"/>
                  </a:lnTo>
                  <a:lnTo>
                    <a:pt x="4072" y="9574"/>
                  </a:lnTo>
                  <a:lnTo>
                    <a:pt x="4072" y="9611"/>
                  </a:lnTo>
                  <a:lnTo>
                    <a:pt x="4072" y="9684"/>
                  </a:lnTo>
                  <a:lnTo>
                    <a:pt x="4109" y="9758"/>
                  </a:lnTo>
                  <a:lnTo>
                    <a:pt x="4146" y="9831"/>
                  </a:lnTo>
                  <a:lnTo>
                    <a:pt x="4219" y="9868"/>
                  </a:lnTo>
                  <a:lnTo>
                    <a:pt x="4293" y="9905"/>
                  </a:lnTo>
                  <a:lnTo>
                    <a:pt x="4476" y="9941"/>
                  </a:lnTo>
                  <a:lnTo>
                    <a:pt x="4659" y="9905"/>
                  </a:lnTo>
                  <a:lnTo>
                    <a:pt x="4806" y="9941"/>
                  </a:lnTo>
                  <a:lnTo>
                    <a:pt x="4953" y="9978"/>
                  </a:lnTo>
                  <a:lnTo>
                    <a:pt x="5100" y="10015"/>
                  </a:lnTo>
                  <a:lnTo>
                    <a:pt x="5246" y="10125"/>
                  </a:lnTo>
                  <a:lnTo>
                    <a:pt x="5320" y="10235"/>
                  </a:lnTo>
                  <a:lnTo>
                    <a:pt x="5430" y="10381"/>
                  </a:lnTo>
                  <a:lnTo>
                    <a:pt x="5466" y="10528"/>
                  </a:lnTo>
                  <a:lnTo>
                    <a:pt x="5503" y="10675"/>
                  </a:lnTo>
                  <a:lnTo>
                    <a:pt x="5540" y="10748"/>
                  </a:lnTo>
                  <a:lnTo>
                    <a:pt x="5613" y="10822"/>
                  </a:lnTo>
                  <a:lnTo>
                    <a:pt x="5833" y="10822"/>
                  </a:lnTo>
                  <a:lnTo>
                    <a:pt x="5907" y="10748"/>
                  </a:lnTo>
                  <a:lnTo>
                    <a:pt x="5943" y="10711"/>
                  </a:lnTo>
                  <a:lnTo>
                    <a:pt x="5980" y="10601"/>
                  </a:lnTo>
                  <a:lnTo>
                    <a:pt x="5907" y="10308"/>
                  </a:lnTo>
                  <a:lnTo>
                    <a:pt x="5760" y="10051"/>
                  </a:lnTo>
                  <a:lnTo>
                    <a:pt x="5576" y="9831"/>
                  </a:lnTo>
                  <a:lnTo>
                    <a:pt x="5356" y="9648"/>
                  </a:lnTo>
                  <a:lnTo>
                    <a:pt x="5100" y="9538"/>
                  </a:lnTo>
                  <a:lnTo>
                    <a:pt x="4806" y="9501"/>
                  </a:lnTo>
                  <a:close/>
                  <a:moveTo>
                    <a:pt x="4879" y="8547"/>
                  </a:moveTo>
                  <a:lnTo>
                    <a:pt x="5136" y="8621"/>
                  </a:lnTo>
                  <a:lnTo>
                    <a:pt x="5393" y="8731"/>
                  </a:lnTo>
                  <a:lnTo>
                    <a:pt x="5650" y="8877"/>
                  </a:lnTo>
                  <a:lnTo>
                    <a:pt x="5907" y="9061"/>
                  </a:lnTo>
                  <a:lnTo>
                    <a:pt x="6090" y="9244"/>
                  </a:lnTo>
                  <a:lnTo>
                    <a:pt x="6310" y="9464"/>
                  </a:lnTo>
                  <a:lnTo>
                    <a:pt x="6457" y="9684"/>
                  </a:lnTo>
                  <a:lnTo>
                    <a:pt x="6603" y="9941"/>
                  </a:lnTo>
                  <a:lnTo>
                    <a:pt x="6714" y="10198"/>
                  </a:lnTo>
                  <a:lnTo>
                    <a:pt x="6787" y="10491"/>
                  </a:lnTo>
                  <a:lnTo>
                    <a:pt x="6860" y="10748"/>
                  </a:lnTo>
                  <a:lnTo>
                    <a:pt x="6934" y="11078"/>
                  </a:lnTo>
                  <a:lnTo>
                    <a:pt x="6934" y="11372"/>
                  </a:lnTo>
                  <a:lnTo>
                    <a:pt x="6934" y="11665"/>
                  </a:lnTo>
                  <a:lnTo>
                    <a:pt x="6934" y="11995"/>
                  </a:lnTo>
                  <a:lnTo>
                    <a:pt x="6824" y="12619"/>
                  </a:lnTo>
                  <a:lnTo>
                    <a:pt x="6677" y="13206"/>
                  </a:lnTo>
                  <a:lnTo>
                    <a:pt x="6530" y="13499"/>
                  </a:lnTo>
                  <a:lnTo>
                    <a:pt x="6383" y="13793"/>
                  </a:lnTo>
                  <a:lnTo>
                    <a:pt x="6310" y="13939"/>
                  </a:lnTo>
                  <a:lnTo>
                    <a:pt x="6163" y="14050"/>
                  </a:lnTo>
                  <a:lnTo>
                    <a:pt x="5907" y="14270"/>
                  </a:lnTo>
                  <a:lnTo>
                    <a:pt x="5540" y="14526"/>
                  </a:lnTo>
                  <a:lnTo>
                    <a:pt x="5173" y="14857"/>
                  </a:lnTo>
                  <a:lnTo>
                    <a:pt x="5026" y="14967"/>
                  </a:lnTo>
                  <a:lnTo>
                    <a:pt x="4659" y="15187"/>
                  </a:lnTo>
                  <a:lnTo>
                    <a:pt x="4659" y="15187"/>
                  </a:lnTo>
                  <a:lnTo>
                    <a:pt x="4806" y="14857"/>
                  </a:lnTo>
                  <a:lnTo>
                    <a:pt x="4916" y="14636"/>
                  </a:lnTo>
                  <a:lnTo>
                    <a:pt x="4953" y="14490"/>
                  </a:lnTo>
                  <a:lnTo>
                    <a:pt x="4989" y="14380"/>
                  </a:lnTo>
                  <a:lnTo>
                    <a:pt x="4953" y="14270"/>
                  </a:lnTo>
                  <a:lnTo>
                    <a:pt x="4916" y="14160"/>
                  </a:lnTo>
                  <a:lnTo>
                    <a:pt x="4843" y="14123"/>
                  </a:lnTo>
                  <a:lnTo>
                    <a:pt x="4659" y="14123"/>
                  </a:lnTo>
                  <a:lnTo>
                    <a:pt x="4586" y="14160"/>
                  </a:lnTo>
                  <a:lnTo>
                    <a:pt x="4549" y="14233"/>
                  </a:lnTo>
                  <a:lnTo>
                    <a:pt x="4513" y="14343"/>
                  </a:lnTo>
                  <a:lnTo>
                    <a:pt x="4549" y="14453"/>
                  </a:lnTo>
                  <a:lnTo>
                    <a:pt x="4513" y="14526"/>
                  </a:lnTo>
                  <a:lnTo>
                    <a:pt x="4439" y="14783"/>
                  </a:lnTo>
                  <a:lnTo>
                    <a:pt x="4366" y="15003"/>
                  </a:lnTo>
                  <a:lnTo>
                    <a:pt x="4329" y="15260"/>
                  </a:lnTo>
                  <a:lnTo>
                    <a:pt x="4366" y="15333"/>
                  </a:lnTo>
                  <a:lnTo>
                    <a:pt x="4293" y="15370"/>
                  </a:lnTo>
                  <a:lnTo>
                    <a:pt x="3999" y="15480"/>
                  </a:lnTo>
                  <a:lnTo>
                    <a:pt x="3632" y="15590"/>
                  </a:lnTo>
                  <a:lnTo>
                    <a:pt x="3816" y="15333"/>
                  </a:lnTo>
                  <a:lnTo>
                    <a:pt x="4109" y="14746"/>
                  </a:lnTo>
                  <a:lnTo>
                    <a:pt x="4109" y="14673"/>
                  </a:lnTo>
                  <a:lnTo>
                    <a:pt x="4109" y="14600"/>
                  </a:lnTo>
                  <a:lnTo>
                    <a:pt x="4072" y="14526"/>
                  </a:lnTo>
                  <a:lnTo>
                    <a:pt x="4036" y="14490"/>
                  </a:lnTo>
                  <a:lnTo>
                    <a:pt x="3962" y="14453"/>
                  </a:lnTo>
                  <a:lnTo>
                    <a:pt x="3889" y="14453"/>
                  </a:lnTo>
                  <a:lnTo>
                    <a:pt x="3816" y="14490"/>
                  </a:lnTo>
                  <a:lnTo>
                    <a:pt x="3779" y="14563"/>
                  </a:lnTo>
                  <a:lnTo>
                    <a:pt x="3486" y="15150"/>
                  </a:lnTo>
                  <a:lnTo>
                    <a:pt x="3339" y="15407"/>
                  </a:lnTo>
                  <a:lnTo>
                    <a:pt x="3229" y="15663"/>
                  </a:lnTo>
                  <a:lnTo>
                    <a:pt x="2899" y="15700"/>
                  </a:lnTo>
                  <a:lnTo>
                    <a:pt x="2532" y="15627"/>
                  </a:lnTo>
                  <a:lnTo>
                    <a:pt x="2752" y="15407"/>
                  </a:lnTo>
                  <a:lnTo>
                    <a:pt x="2935" y="15187"/>
                  </a:lnTo>
                  <a:lnTo>
                    <a:pt x="3119" y="14893"/>
                  </a:lnTo>
                  <a:lnTo>
                    <a:pt x="3265" y="14600"/>
                  </a:lnTo>
                  <a:lnTo>
                    <a:pt x="3339" y="14600"/>
                  </a:lnTo>
                  <a:lnTo>
                    <a:pt x="3375" y="14526"/>
                  </a:lnTo>
                  <a:lnTo>
                    <a:pt x="3412" y="14490"/>
                  </a:lnTo>
                  <a:lnTo>
                    <a:pt x="3449" y="14380"/>
                  </a:lnTo>
                  <a:lnTo>
                    <a:pt x="3412" y="14343"/>
                  </a:lnTo>
                  <a:lnTo>
                    <a:pt x="3412" y="14270"/>
                  </a:lnTo>
                  <a:lnTo>
                    <a:pt x="3339" y="14233"/>
                  </a:lnTo>
                  <a:lnTo>
                    <a:pt x="3229" y="14196"/>
                  </a:lnTo>
                  <a:lnTo>
                    <a:pt x="3155" y="14196"/>
                  </a:lnTo>
                  <a:lnTo>
                    <a:pt x="3045" y="14233"/>
                  </a:lnTo>
                  <a:lnTo>
                    <a:pt x="2935" y="14380"/>
                  </a:lnTo>
                  <a:lnTo>
                    <a:pt x="2752" y="14673"/>
                  </a:lnTo>
                  <a:lnTo>
                    <a:pt x="2495" y="15077"/>
                  </a:lnTo>
                  <a:lnTo>
                    <a:pt x="2238" y="15443"/>
                  </a:lnTo>
                  <a:lnTo>
                    <a:pt x="2202" y="15553"/>
                  </a:lnTo>
                  <a:lnTo>
                    <a:pt x="1908" y="15370"/>
                  </a:lnTo>
                  <a:lnTo>
                    <a:pt x="1615" y="15187"/>
                  </a:lnTo>
                  <a:lnTo>
                    <a:pt x="1761" y="15077"/>
                  </a:lnTo>
                  <a:lnTo>
                    <a:pt x="1872" y="14967"/>
                  </a:lnTo>
                  <a:lnTo>
                    <a:pt x="2238" y="14563"/>
                  </a:lnTo>
                  <a:lnTo>
                    <a:pt x="2568" y="14196"/>
                  </a:lnTo>
                  <a:lnTo>
                    <a:pt x="2715" y="13976"/>
                  </a:lnTo>
                  <a:lnTo>
                    <a:pt x="2789" y="13756"/>
                  </a:lnTo>
                  <a:lnTo>
                    <a:pt x="2789" y="13683"/>
                  </a:lnTo>
                  <a:lnTo>
                    <a:pt x="2752" y="13609"/>
                  </a:lnTo>
                  <a:lnTo>
                    <a:pt x="2642" y="13609"/>
                  </a:lnTo>
                  <a:lnTo>
                    <a:pt x="2422" y="13719"/>
                  </a:lnTo>
                  <a:lnTo>
                    <a:pt x="2238" y="13866"/>
                  </a:lnTo>
                  <a:lnTo>
                    <a:pt x="1945" y="14233"/>
                  </a:lnTo>
                  <a:lnTo>
                    <a:pt x="1578" y="14673"/>
                  </a:lnTo>
                  <a:lnTo>
                    <a:pt x="1505" y="14820"/>
                  </a:lnTo>
                  <a:lnTo>
                    <a:pt x="1431" y="15003"/>
                  </a:lnTo>
                  <a:lnTo>
                    <a:pt x="1138" y="14636"/>
                  </a:lnTo>
                  <a:lnTo>
                    <a:pt x="1468" y="14306"/>
                  </a:lnTo>
                  <a:lnTo>
                    <a:pt x="1761" y="13939"/>
                  </a:lnTo>
                  <a:lnTo>
                    <a:pt x="2312" y="13206"/>
                  </a:lnTo>
                  <a:lnTo>
                    <a:pt x="2312" y="13132"/>
                  </a:lnTo>
                  <a:lnTo>
                    <a:pt x="2312" y="13059"/>
                  </a:lnTo>
                  <a:lnTo>
                    <a:pt x="2238" y="12949"/>
                  </a:lnTo>
                  <a:lnTo>
                    <a:pt x="2202" y="12912"/>
                  </a:lnTo>
                  <a:lnTo>
                    <a:pt x="2055" y="12912"/>
                  </a:lnTo>
                  <a:lnTo>
                    <a:pt x="1982" y="12949"/>
                  </a:lnTo>
                  <a:lnTo>
                    <a:pt x="1431" y="13646"/>
                  </a:lnTo>
                  <a:lnTo>
                    <a:pt x="1211" y="14013"/>
                  </a:lnTo>
                  <a:lnTo>
                    <a:pt x="991" y="14380"/>
                  </a:lnTo>
                  <a:lnTo>
                    <a:pt x="844" y="14050"/>
                  </a:lnTo>
                  <a:lnTo>
                    <a:pt x="698" y="13719"/>
                  </a:lnTo>
                  <a:lnTo>
                    <a:pt x="1028" y="13426"/>
                  </a:lnTo>
                  <a:lnTo>
                    <a:pt x="1358" y="13096"/>
                  </a:lnTo>
                  <a:lnTo>
                    <a:pt x="1872" y="12436"/>
                  </a:lnTo>
                  <a:lnTo>
                    <a:pt x="1908" y="12362"/>
                  </a:lnTo>
                  <a:lnTo>
                    <a:pt x="1908" y="12289"/>
                  </a:lnTo>
                  <a:lnTo>
                    <a:pt x="1872" y="12215"/>
                  </a:lnTo>
                  <a:lnTo>
                    <a:pt x="1835" y="12179"/>
                  </a:lnTo>
                  <a:lnTo>
                    <a:pt x="1761" y="12142"/>
                  </a:lnTo>
                  <a:lnTo>
                    <a:pt x="1688" y="12105"/>
                  </a:lnTo>
                  <a:lnTo>
                    <a:pt x="1615" y="12105"/>
                  </a:lnTo>
                  <a:lnTo>
                    <a:pt x="1541" y="12179"/>
                  </a:lnTo>
                  <a:lnTo>
                    <a:pt x="1065" y="12729"/>
                  </a:lnTo>
                  <a:lnTo>
                    <a:pt x="808" y="13022"/>
                  </a:lnTo>
                  <a:lnTo>
                    <a:pt x="624" y="13353"/>
                  </a:lnTo>
                  <a:lnTo>
                    <a:pt x="588" y="13206"/>
                  </a:lnTo>
                  <a:lnTo>
                    <a:pt x="551" y="12876"/>
                  </a:lnTo>
                  <a:lnTo>
                    <a:pt x="771" y="12656"/>
                  </a:lnTo>
                  <a:lnTo>
                    <a:pt x="1028" y="12399"/>
                  </a:lnTo>
                  <a:lnTo>
                    <a:pt x="1321" y="12069"/>
                  </a:lnTo>
                  <a:lnTo>
                    <a:pt x="1468" y="11885"/>
                  </a:lnTo>
                  <a:lnTo>
                    <a:pt x="1505" y="11775"/>
                  </a:lnTo>
                  <a:lnTo>
                    <a:pt x="1505" y="11665"/>
                  </a:lnTo>
                  <a:lnTo>
                    <a:pt x="1505" y="11592"/>
                  </a:lnTo>
                  <a:lnTo>
                    <a:pt x="1468" y="11555"/>
                  </a:lnTo>
                  <a:lnTo>
                    <a:pt x="1395" y="11518"/>
                  </a:lnTo>
                  <a:lnTo>
                    <a:pt x="1358" y="11555"/>
                  </a:lnTo>
                  <a:lnTo>
                    <a:pt x="1175" y="11629"/>
                  </a:lnTo>
                  <a:lnTo>
                    <a:pt x="1028" y="11775"/>
                  </a:lnTo>
                  <a:lnTo>
                    <a:pt x="771" y="12105"/>
                  </a:lnTo>
                  <a:lnTo>
                    <a:pt x="514" y="12436"/>
                  </a:lnTo>
                  <a:lnTo>
                    <a:pt x="514" y="11922"/>
                  </a:lnTo>
                  <a:lnTo>
                    <a:pt x="624" y="11812"/>
                  </a:lnTo>
                  <a:lnTo>
                    <a:pt x="734" y="11702"/>
                  </a:lnTo>
                  <a:lnTo>
                    <a:pt x="808" y="11482"/>
                  </a:lnTo>
                  <a:lnTo>
                    <a:pt x="991" y="11445"/>
                  </a:lnTo>
                  <a:lnTo>
                    <a:pt x="1138" y="11408"/>
                  </a:lnTo>
                  <a:lnTo>
                    <a:pt x="1248" y="11298"/>
                  </a:lnTo>
                  <a:lnTo>
                    <a:pt x="1358" y="11188"/>
                  </a:lnTo>
                  <a:lnTo>
                    <a:pt x="1468" y="11078"/>
                  </a:lnTo>
                  <a:lnTo>
                    <a:pt x="1505" y="10932"/>
                  </a:lnTo>
                  <a:lnTo>
                    <a:pt x="1505" y="10858"/>
                  </a:lnTo>
                  <a:lnTo>
                    <a:pt x="1505" y="10785"/>
                  </a:lnTo>
                  <a:lnTo>
                    <a:pt x="1468" y="10711"/>
                  </a:lnTo>
                  <a:lnTo>
                    <a:pt x="1395" y="10675"/>
                  </a:lnTo>
                  <a:lnTo>
                    <a:pt x="1175" y="10675"/>
                  </a:lnTo>
                  <a:lnTo>
                    <a:pt x="1101" y="10748"/>
                  </a:lnTo>
                  <a:lnTo>
                    <a:pt x="1065" y="10822"/>
                  </a:lnTo>
                  <a:lnTo>
                    <a:pt x="1028" y="10932"/>
                  </a:lnTo>
                  <a:lnTo>
                    <a:pt x="954" y="11005"/>
                  </a:lnTo>
                  <a:lnTo>
                    <a:pt x="844" y="11042"/>
                  </a:lnTo>
                  <a:lnTo>
                    <a:pt x="698" y="11078"/>
                  </a:lnTo>
                  <a:lnTo>
                    <a:pt x="881" y="10785"/>
                  </a:lnTo>
                  <a:lnTo>
                    <a:pt x="954" y="10675"/>
                  </a:lnTo>
                  <a:lnTo>
                    <a:pt x="1101" y="10565"/>
                  </a:lnTo>
                  <a:lnTo>
                    <a:pt x="1211" y="10455"/>
                  </a:lnTo>
                  <a:lnTo>
                    <a:pt x="1395" y="10418"/>
                  </a:lnTo>
                  <a:lnTo>
                    <a:pt x="1541" y="10345"/>
                  </a:lnTo>
                  <a:lnTo>
                    <a:pt x="1725" y="10345"/>
                  </a:lnTo>
                  <a:lnTo>
                    <a:pt x="2092" y="10308"/>
                  </a:lnTo>
                  <a:lnTo>
                    <a:pt x="2422" y="10271"/>
                  </a:lnTo>
                  <a:lnTo>
                    <a:pt x="2715" y="10161"/>
                  </a:lnTo>
                  <a:lnTo>
                    <a:pt x="3009" y="9978"/>
                  </a:lnTo>
                  <a:lnTo>
                    <a:pt x="3229" y="9721"/>
                  </a:lnTo>
                  <a:lnTo>
                    <a:pt x="3412" y="9464"/>
                  </a:lnTo>
                  <a:lnTo>
                    <a:pt x="3559" y="9171"/>
                  </a:lnTo>
                  <a:lnTo>
                    <a:pt x="3706" y="8841"/>
                  </a:lnTo>
                  <a:lnTo>
                    <a:pt x="3706" y="8804"/>
                  </a:lnTo>
                  <a:lnTo>
                    <a:pt x="3706" y="8767"/>
                  </a:lnTo>
                  <a:lnTo>
                    <a:pt x="3926" y="8731"/>
                  </a:lnTo>
                  <a:lnTo>
                    <a:pt x="4146" y="8657"/>
                  </a:lnTo>
                  <a:lnTo>
                    <a:pt x="4366" y="8584"/>
                  </a:lnTo>
                  <a:lnTo>
                    <a:pt x="4586" y="8547"/>
                  </a:lnTo>
                  <a:close/>
                  <a:moveTo>
                    <a:pt x="3265" y="7484"/>
                  </a:moveTo>
                  <a:lnTo>
                    <a:pt x="3009" y="7557"/>
                  </a:lnTo>
                  <a:lnTo>
                    <a:pt x="2789" y="7704"/>
                  </a:lnTo>
                  <a:lnTo>
                    <a:pt x="2568" y="7850"/>
                  </a:lnTo>
                  <a:lnTo>
                    <a:pt x="2422" y="7997"/>
                  </a:lnTo>
                  <a:lnTo>
                    <a:pt x="2275" y="8180"/>
                  </a:lnTo>
                  <a:lnTo>
                    <a:pt x="2165" y="8364"/>
                  </a:lnTo>
                  <a:lnTo>
                    <a:pt x="2092" y="8584"/>
                  </a:lnTo>
                  <a:lnTo>
                    <a:pt x="2018" y="8254"/>
                  </a:lnTo>
                  <a:lnTo>
                    <a:pt x="1945" y="7924"/>
                  </a:lnTo>
                  <a:lnTo>
                    <a:pt x="1872" y="7850"/>
                  </a:lnTo>
                  <a:lnTo>
                    <a:pt x="1835" y="7850"/>
                  </a:lnTo>
                  <a:lnTo>
                    <a:pt x="1761" y="7887"/>
                  </a:lnTo>
                  <a:lnTo>
                    <a:pt x="1688" y="7997"/>
                  </a:lnTo>
                  <a:lnTo>
                    <a:pt x="1651" y="8107"/>
                  </a:lnTo>
                  <a:lnTo>
                    <a:pt x="1615" y="8364"/>
                  </a:lnTo>
                  <a:lnTo>
                    <a:pt x="1651" y="8657"/>
                  </a:lnTo>
                  <a:lnTo>
                    <a:pt x="1725" y="8914"/>
                  </a:lnTo>
                  <a:lnTo>
                    <a:pt x="1872" y="9208"/>
                  </a:lnTo>
                  <a:lnTo>
                    <a:pt x="2055" y="9428"/>
                  </a:lnTo>
                  <a:lnTo>
                    <a:pt x="2275" y="9611"/>
                  </a:lnTo>
                  <a:lnTo>
                    <a:pt x="2495" y="9758"/>
                  </a:lnTo>
                  <a:lnTo>
                    <a:pt x="2312" y="9831"/>
                  </a:lnTo>
                  <a:lnTo>
                    <a:pt x="2128" y="9868"/>
                  </a:lnTo>
                  <a:lnTo>
                    <a:pt x="1688" y="9868"/>
                  </a:lnTo>
                  <a:lnTo>
                    <a:pt x="1468" y="9905"/>
                  </a:lnTo>
                  <a:lnTo>
                    <a:pt x="1248" y="9941"/>
                  </a:lnTo>
                  <a:lnTo>
                    <a:pt x="1065" y="10015"/>
                  </a:lnTo>
                  <a:lnTo>
                    <a:pt x="881" y="10125"/>
                  </a:lnTo>
                  <a:lnTo>
                    <a:pt x="588" y="10381"/>
                  </a:lnTo>
                  <a:lnTo>
                    <a:pt x="441" y="10528"/>
                  </a:lnTo>
                  <a:lnTo>
                    <a:pt x="331" y="10711"/>
                  </a:lnTo>
                  <a:lnTo>
                    <a:pt x="221" y="10932"/>
                  </a:lnTo>
                  <a:lnTo>
                    <a:pt x="147" y="11115"/>
                  </a:lnTo>
                  <a:lnTo>
                    <a:pt x="37" y="11592"/>
                  </a:lnTo>
                  <a:lnTo>
                    <a:pt x="1" y="12069"/>
                  </a:lnTo>
                  <a:lnTo>
                    <a:pt x="1" y="12546"/>
                  </a:lnTo>
                  <a:lnTo>
                    <a:pt x="74" y="13022"/>
                  </a:lnTo>
                  <a:lnTo>
                    <a:pt x="147" y="13463"/>
                  </a:lnTo>
                  <a:lnTo>
                    <a:pt x="258" y="13903"/>
                  </a:lnTo>
                  <a:lnTo>
                    <a:pt x="404" y="14270"/>
                  </a:lnTo>
                  <a:lnTo>
                    <a:pt x="588" y="14673"/>
                  </a:lnTo>
                  <a:lnTo>
                    <a:pt x="844" y="15040"/>
                  </a:lnTo>
                  <a:lnTo>
                    <a:pt x="1101" y="15333"/>
                  </a:lnTo>
                  <a:lnTo>
                    <a:pt x="1431" y="15627"/>
                  </a:lnTo>
                  <a:lnTo>
                    <a:pt x="1761" y="15847"/>
                  </a:lnTo>
                  <a:lnTo>
                    <a:pt x="2165" y="16030"/>
                  </a:lnTo>
                  <a:lnTo>
                    <a:pt x="2568" y="16140"/>
                  </a:lnTo>
                  <a:lnTo>
                    <a:pt x="2789" y="16177"/>
                  </a:lnTo>
                  <a:lnTo>
                    <a:pt x="3009" y="16177"/>
                  </a:lnTo>
                  <a:lnTo>
                    <a:pt x="3486" y="16140"/>
                  </a:lnTo>
                  <a:lnTo>
                    <a:pt x="3926" y="16030"/>
                  </a:lnTo>
                  <a:lnTo>
                    <a:pt x="4329" y="15884"/>
                  </a:lnTo>
                  <a:lnTo>
                    <a:pt x="4696" y="15700"/>
                  </a:lnTo>
                  <a:lnTo>
                    <a:pt x="5100" y="15517"/>
                  </a:lnTo>
                  <a:lnTo>
                    <a:pt x="5430" y="15297"/>
                  </a:lnTo>
                  <a:lnTo>
                    <a:pt x="5613" y="15150"/>
                  </a:lnTo>
                  <a:lnTo>
                    <a:pt x="5723" y="15003"/>
                  </a:lnTo>
                  <a:lnTo>
                    <a:pt x="6310" y="14490"/>
                  </a:lnTo>
                  <a:lnTo>
                    <a:pt x="6567" y="14270"/>
                  </a:lnTo>
                  <a:lnTo>
                    <a:pt x="6714" y="14160"/>
                  </a:lnTo>
                  <a:lnTo>
                    <a:pt x="6787" y="14013"/>
                  </a:lnTo>
                  <a:lnTo>
                    <a:pt x="6970" y="13683"/>
                  </a:lnTo>
                  <a:lnTo>
                    <a:pt x="7117" y="13316"/>
                  </a:lnTo>
                  <a:lnTo>
                    <a:pt x="7227" y="12949"/>
                  </a:lnTo>
                  <a:lnTo>
                    <a:pt x="7300" y="12619"/>
                  </a:lnTo>
                  <a:lnTo>
                    <a:pt x="7374" y="12252"/>
                  </a:lnTo>
                  <a:lnTo>
                    <a:pt x="7410" y="11885"/>
                  </a:lnTo>
                  <a:lnTo>
                    <a:pt x="7410" y="11518"/>
                  </a:lnTo>
                  <a:lnTo>
                    <a:pt x="7374" y="11152"/>
                  </a:lnTo>
                  <a:lnTo>
                    <a:pt x="7337" y="10785"/>
                  </a:lnTo>
                  <a:lnTo>
                    <a:pt x="7264" y="10418"/>
                  </a:lnTo>
                  <a:lnTo>
                    <a:pt x="7154" y="10125"/>
                  </a:lnTo>
                  <a:lnTo>
                    <a:pt x="7007" y="9794"/>
                  </a:lnTo>
                  <a:lnTo>
                    <a:pt x="6860" y="9538"/>
                  </a:lnTo>
                  <a:lnTo>
                    <a:pt x="6677" y="9244"/>
                  </a:lnTo>
                  <a:lnTo>
                    <a:pt x="6457" y="8987"/>
                  </a:lnTo>
                  <a:lnTo>
                    <a:pt x="6237" y="8767"/>
                  </a:lnTo>
                  <a:lnTo>
                    <a:pt x="5980" y="8584"/>
                  </a:lnTo>
                  <a:lnTo>
                    <a:pt x="5686" y="8401"/>
                  </a:lnTo>
                  <a:lnTo>
                    <a:pt x="5393" y="8291"/>
                  </a:lnTo>
                  <a:lnTo>
                    <a:pt x="5100" y="8180"/>
                  </a:lnTo>
                  <a:lnTo>
                    <a:pt x="4769" y="8144"/>
                  </a:lnTo>
                  <a:lnTo>
                    <a:pt x="4476" y="8144"/>
                  </a:lnTo>
                  <a:lnTo>
                    <a:pt x="4219" y="8180"/>
                  </a:lnTo>
                  <a:lnTo>
                    <a:pt x="3926" y="8291"/>
                  </a:lnTo>
                  <a:lnTo>
                    <a:pt x="3816" y="8364"/>
                  </a:lnTo>
                  <a:lnTo>
                    <a:pt x="3706" y="8437"/>
                  </a:lnTo>
                  <a:lnTo>
                    <a:pt x="3632" y="8547"/>
                  </a:lnTo>
                  <a:lnTo>
                    <a:pt x="3559" y="8657"/>
                  </a:lnTo>
                  <a:lnTo>
                    <a:pt x="3559" y="8694"/>
                  </a:lnTo>
                  <a:lnTo>
                    <a:pt x="3522" y="8731"/>
                  </a:lnTo>
                  <a:lnTo>
                    <a:pt x="3486" y="8767"/>
                  </a:lnTo>
                  <a:lnTo>
                    <a:pt x="3192" y="9171"/>
                  </a:lnTo>
                  <a:lnTo>
                    <a:pt x="3009" y="9354"/>
                  </a:lnTo>
                  <a:lnTo>
                    <a:pt x="2825" y="9538"/>
                  </a:lnTo>
                  <a:lnTo>
                    <a:pt x="2789" y="9464"/>
                  </a:lnTo>
                  <a:lnTo>
                    <a:pt x="2458" y="9171"/>
                  </a:lnTo>
                  <a:lnTo>
                    <a:pt x="2348" y="9024"/>
                  </a:lnTo>
                  <a:lnTo>
                    <a:pt x="2202" y="8877"/>
                  </a:lnTo>
                  <a:lnTo>
                    <a:pt x="2275" y="8877"/>
                  </a:lnTo>
                  <a:lnTo>
                    <a:pt x="2312" y="8841"/>
                  </a:lnTo>
                  <a:lnTo>
                    <a:pt x="2532" y="8841"/>
                  </a:lnTo>
                  <a:lnTo>
                    <a:pt x="2715" y="8804"/>
                  </a:lnTo>
                  <a:lnTo>
                    <a:pt x="2899" y="8731"/>
                  </a:lnTo>
                  <a:lnTo>
                    <a:pt x="3045" y="8621"/>
                  </a:lnTo>
                  <a:lnTo>
                    <a:pt x="3265" y="8474"/>
                  </a:lnTo>
                  <a:lnTo>
                    <a:pt x="3486" y="8254"/>
                  </a:lnTo>
                  <a:lnTo>
                    <a:pt x="3669" y="8034"/>
                  </a:lnTo>
                  <a:lnTo>
                    <a:pt x="3816" y="7814"/>
                  </a:lnTo>
                  <a:lnTo>
                    <a:pt x="3852" y="7740"/>
                  </a:lnTo>
                  <a:lnTo>
                    <a:pt x="3852" y="7667"/>
                  </a:lnTo>
                  <a:lnTo>
                    <a:pt x="3779" y="7557"/>
                  </a:lnTo>
                  <a:lnTo>
                    <a:pt x="3669" y="7484"/>
                  </a:lnTo>
                  <a:lnTo>
                    <a:pt x="3596" y="7484"/>
                  </a:lnTo>
                  <a:lnTo>
                    <a:pt x="3522" y="7520"/>
                  </a:lnTo>
                  <a:lnTo>
                    <a:pt x="3412" y="7484"/>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297" name="Google Shape;297;p5"/>
            <p:cNvSpPr/>
            <p:nvPr/>
          </p:nvSpPr>
          <p:spPr>
            <a:xfrm>
              <a:off x="6823375" y="1978500"/>
              <a:ext cx="365025" cy="447525"/>
            </a:xfrm>
            <a:custGeom>
              <a:avLst/>
              <a:gdLst/>
              <a:ahLst/>
              <a:cxnLst/>
              <a:rect l="l" t="t" r="r" b="b"/>
              <a:pathLst>
                <a:path w="14601" h="17901" extrusionOk="0">
                  <a:moveTo>
                    <a:pt x="10492" y="4329"/>
                  </a:moveTo>
                  <a:lnTo>
                    <a:pt x="10859" y="4769"/>
                  </a:lnTo>
                  <a:lnTo>
                    <a:pt x="10712" y="4769"/>
                  </a:lnTo>
                  <a:lnTo>
                    <a:pt x="10712" y="4696"/>
                  </a:lnTo>
                  <a:lnTo>
                    <a:pt x="10675" y="4622"/>
                  </a:lnTo>
                  <a:lnTo>
                    <a:pt x="10639" y="4622"/>
                  </a:lnTo>
                  <a:lnTo>
                    <a:pt x="10602" y="4549"/>
                  </a:lnTo>
                  <a:lnTo>
                    <a:pt x="10565" y="4512"/>
                  </a:lnTo>
                  <a:lnTo>
                    <a:pt x="10455" y="4475"/>
                  </a:lnTo>
                  <a:lnTo>
                    <a:pt x="10345" y="4512"/>
                  </a:lnTo>
                  <a:lnTo>
                    <a:pt x="10308" y="4549"/>
                  </a:lnTo>
                  <a:lnTo>
                    <a:pt x="10272" y="4622"/>
                  </a:lnTo>
                  <a:lnTo>
                    <a:pt x="10272" y="4696"/>
                  </a:lnTo>
                  <a:lnTo>
                    <a:pt x="10052" y="4622"/>
                  </a:lnTo>
                  <a:lnTo>
                    <a:pt x="10492" y="4329"/>
                  </a:lnTo>
                  <a:close/>
                  <a:moveTo>
                    <a:pt x="6897" y="3448"/>
                  </a:moveTo>
                  <a:lnTo>
                    <a:pt x="7044" y="3485"/>
                  </a:lnTo>
                  <a:lnTo>
                    <a:pt x="7227" y="3522"/>
                  </a:lnTo>
                  <a:lnTo>
                    <a:pt x="7374" y="3595"/>
                  </a:lnTo>
                  <a:lnTo>
                    <a:pt x="7484" y="3705"/>
                  </a:lnTo>
                  <a:lnTo>
                    <a:pt x="7521" y="3815"/>
                  </a:lnTo>
                  <a:lnTo>
                    <a:pt x="7521" y="3889"/>
                  </a:lnTo>
                  <a:lnTo>
                    <a:pt x="7484" y="3999"/>
                  </a:lnTo>
                  <a:lnTo>
                    <a:pt x="7447" y="4109"/>
                  </a:lnTo>
                  <a:lnTo>
                    <a:pt x="7264" y="4292"/>
                  </a:lnTo>
                  <a:lnTo>
                    <a:pt x="7154" y="4439"/>
                  </a:lnTo>
                  <a:lnTo>
                    <a:pt x="6934" y="4732"/>
                  </a:lnTo>
                  <a:lnTo>
                    <a:pt x="6714" y="4952"/>
                  </a:lnTo>
                  <a:lnTo>
                    <a:pt x="6494" y="5099"/>
                  </a:lnTo>
                  <a:lnTo>
                    <a:pt x="6384" y="5136"/>
                  </a:lnTo>
                  <a:lnTo>
                    <a:pt x="6310" y="5136"/>
                  </a:lnTo>
                  <a:lnTo>
                    <a:pt x="6237" y="5062"/>
                  </a:lnTo>
                  <a:lnTo>
                    <a:pt x="6200" y="4989"/>
                  </a:lnTo>
                  <a:lnTo>
                    <a:pt x="6163" y="4806"/>
                  </a:lnTo>
                  <a:lnTo>
                    <a:pt x="6163" y="4659"/>
                  </a:lnTo>
                  <a:lnTo>
                    <a:pt x="6163" y="4145"/>
                  </a:lnTo>
                  <a:lnTo>
                    <a:pt x="6127" y="3595"/>
                  </a:lnTo>
                  <a:lnTo>
                    <a:pt x="6273" y="3522"/>
                  </a:lnTo>
                  <a:lnTo>
                    <a:pt x="6420" y="3485"/>
                  </a:lnTo>
                  <a:lnTo>
                    <a:pt x="6567" y="3448"/>
                  </a:lnTo>
                  <a:close/>
                  <a:moveTo>
                    <a:pt x="6457" y="3118"/>
                  </a:moveTo>
                  <a:lnTo>
                    <a:pt x="6237" y="3192"/>
                  </a:lnTo>
                  <a:lnTo>
                    <a:pt x="6017" y="3265"/>
                  </a:lnTo>
                  <a:lnTo>
                    <a:pt x="5833" y="3375"/>
                  </a:lnTo>
                  <a:lnTo>
                    <a:pt x="5723" y="3558"/>
                  </a:lnTo>
                  <a:lnTo>
                    <a:pt x="5723" y="3632"/>
                  </a:lnTo>
                  <a:lnTo>
                    <a:pt x="5760" y="3668"/>
                  </a:lnTo>
                  <a:lnTo>
                    <a:pt x="5797" y="3705"/>
                  </a:lnTo>
                  <a:lnTo>
                    <a:pt x="5870" y="3705"/>
                  </a:lnTo>
                  <a:lnTo>
                    <a:pt x="5980" y="3668"/>
                  </a:lnTo>
                  <a:lnTo>
                    <a:pt x="5943" y="4219"/>
                  </a:lnTo>
                  <a:lnTo>
                    <a:pt x="5943" y="4769"/>
                  </a:lnTo>
                  <a:lnTo>
                    <a:pt x="5943" y="4952"/>
                  </a:lnTo>
                  <a:lnTo>
                    <a:pt x="5980" y="5099"/>
                  </a:lnTo>
                  <a:lnTo>
                    <a:pt x="6053" y="5209"/>
                  </a:lnTo>
                  <a:lnTo>
                    <a:pt x="6163" y="5319"/>
                  </a:lnTo>
                  <a:lnTo>
                    <a:pt x="6237" y="5393"/>
                  </a:lnTo>
                  <a:lnTo>
                    <a:pt x="6530" y="5393"/>
                  </a:lnTo>
                  <a:lnTo>
                    <a:pt x="6714" y="5282"/>
                  </a:lnTo>
                  <a:lnTo>
                    <a:pt x="6897" y="5136"/>
                  </a:lnTo>
                  <a:lnTo>
                    <a:pt x="7227" y="4806"/>
                  </a:lnTo>
                  <a:lnTo>
                    <a:pt x="7447" y="4512"/>
                  </a:lnTo>
                  <a:lnTo>
                    <a:pt x="7594" y="4329"/>
                  </a:lnTo>
                  <a:lnTo>
                    <a:pt x="7741" y="4182"/>
                  </a:lnTo>
                  <a:lnTo>
                    <a:pt x="7814" y="3962"/>
                  </a:lnTo>
                  <a:lnTo>
                    <a:pt x="7851" y="3852"/>
                  </a:lnTo>
                  <a:lnTo>
                    <a:pt x="7851" y="3742"/>
                  </a:lnTo>
                  <a:lnTo>
                    <a:pt x="7777" y="3595"/>
                  </a:lnTo>
                  <a:lnTo>
                    <a:pt x="7667" y="3448"/>
                  </a:lnTo>
                  <a:lnTo>
                    <a:pt x="7521" y="3302"/>
                  </a:lnTo>
                  <a:lnTo>
                    <a:pt x="7374" y="3228"/>
                  </a:lnTo>
                  <a:lnTo>
                    <a:pt x="7190" y="3155"/>
                  </a:lnTo>
                  <a:lnTo>
                    <a:pt x="6970" y="3118"/>
                  </a:lnTo>
                  <a:close/>
                  <a:moveTo>
                    <a:pt x="2789" y="3522"/>
                  </a:moveTo>
                  <a:lnTo>
                    <a:pt x="2935" y="3668"/>
                  </a:lnTo>
                  <a:lnTo>
                    <a:pt x="3082" y="3779"/>
                  </a:lnTo>
                  <a:lnTo>
                    <a:pt x="3449" y="3925"/>
                  </a:lnTo>
                  <a:lnTo>
                    <a:pt x="3632" y="3999"/>
                  </a:lnTo>
                  <a:lnTo>
                    <a:pt x="3669" y="4072"/>
                  </a:lnTo>
                  <a:lnTo>
                    <a:pt x="3706" y="4145"/>
                  </a:lnTo>
                  <a:lnTo>
                    <a:pt x="3706" y="4219"/>
                  </a:lnTo>
                  <a:lnTo>
                    <a:pt x="3742" y="4255"/>
                  </a:lnTo>
                  <a:lnTo>
                    <a:pt x="3779" y="4292"/>
                  </a:lnTo>
                  <a:lnTo>
                    <a:pt x="3852" y="4329"/>
                  </a:lnTo>
                  <a:lnTo>
                    <a:pt x="4036" y="4402"/>
                  </a:lnTo>
                  <a:lnTo>
                    <a:pt x="4219" y="4475"/>
                  </a:lnTo>
                  <a:lnTo>
                    <a:pt x="4403" y="4586"/>
                  </a:lnTo>
                  <a:lnTo>
                    <a:pt x="4549" y="4696"/>
                  </a:lnTo>
                  <a:lnTo>
                    <a:pt x="4843" y="5026"/>
                  </a:lnTo>
                  <a:lnTo>
                    <a:pt x="5100" y="5319"/>
                  </a:lnTo>
                  <a:lnTo>
                    <a:pt x="4770" y="5356"/>
                  </a:lnTo>
                  <a:lnTo>
                    <a:pt x="4476" y="5356"/>
                  </a:lnTo>
                  <a:lnTo>
                    <a:pt x="3816" y="5319"/>
                  </a:lnTo>
                  <a:lnTo>
                    <a:pt x="3486" y="5319"/>
                  </a:lnTo>
                  <a:lnTo>
                    <a:pt x="3156" y="5393"/>
                  </a:lnTo>
                  <a:lnTo>
                    <a:pt x="2972" y="5466"/>
                  </a:lnTo>
                  <a:lnTo>
                    <a:pt x="2789" y="5576"/>
                  </a:lnTo>
                  <a:lnTo>
                    <a:pt x="2605" y="5649"/>
                  </a:lnTo>
                  <a:lnTo>
                    <a:pt x="2495" y="5686"/>
                  </a:lnTo>
                  <a:lnTo>
                    <a:pt x="2349" y="5686"/>
                  </a:lnTo>
                  <a:lnTo>
                    <a:pt x="2312" y="5723"/>
                  </a:lnTo>
                  <a:lnTo>
                    <a:pt x="2275" y="5796"/>
                  </a:lnTo>
                  <a:lnTo>
                    <a:pt x="2275" y="5833"/>
                  </a:lnTo>
                  <a:lnTo>
                    <a:pt x="2349" y="6676"/>
                  </a:lnTo>
                  <a:lnTo>
                    <a:pt x="2128" y="6493"/>
                  </a:lnTo>
                  <a:lnTo>
                    <a:pt x="1908" y="6383"/>
                  </a:lnTo>
                  <a:lnTo>
                    <a:pt x="1908" y="6126"/>
                  </a:lnTo>
                  <a:lnTo>
                    <a:pt x="1835" y="5906"/>
                  </a:lnTo>
                  <a:lnTo>
                    <a:pt x="1725" y="5796"/>
                  </a:lnTo>
                  <a:lnTo>
                    <a:pt x="1578" y="5723"/>
                  </a:lnTo>
                  <a:lnTo>
                    <a:pt x="1285" y="5649"/>
                  </a:lnTo>
                  <a:lnTo>
                    <a:pt x="1101" y="5649"/>
                  </a:lnTo>
                  <a:lnTo>
                    <a:pt x="918" y="5686"/>
                  </a:lnTo>
                  <a:lnTo>
                    <a:pt x="918" y="5686"/>
                  </a:lnTo>
                  <a:lnTo>
                    <a:pt x="1101" y="5356"/>
                  </a:lnTo>
                  <a:lnTo>
                    <a:pt x="1285" y="5026"/>
                  </a:lnTo>
                  <a:lnTo>
                    <a:pt x="1468" y="4732"/>
                  </a:lnTo>
                  <a:lnTo>
                    <a:pt x="1688" y="4439"/>
                  </a:lnTo>
                  <a:lnTo>
                    <a:pt x="1945" y="4182"/>
                  </a:lnTo>
                  <a:lnTo>
                    <a:pt x="2202" y="3962"/>
                  </a:lnTo>
                  <a:lnTo>
                    <a:pt x="2495" y="3742"/>
                  </a:lnTo>
                  <a:lnTo>
                    <a:pt x="2789" y="3522"/>
                  </a:lnTo>
                  <a:close/>
                  <a:moveTo>
                    <a:pt x="10639" y="7520"/>
                  </a:moveTo>
                  <a:lnTo>
                    <a:pt x="11042" y="7703"/>
                  </a:lnTo>
                  <a:lnTo>
                    <a:pt x="11336" y="7850"/>
                  </a:lnTo>
                  <a:lnTo>
                    <a:pt x="11482" y="7924"/>
                  </a:lnTo>
                  <a:lnTo>
                    <a:pt x="11629" y="7960"/>
                  </a:lnTo>
                  <a:lnTo>
                    <a:pt x="11556" y="8254"/>
                  </a:lnTo>
                  <a:lnTo>
                    <a:pt x="11225" y="8107"/>
                  </a:lnTo>
                  <a:lnTo>
                    <a:pt x="10895" y="7960"/>
                  </a:lnTo>
                  <a:lnTo>
                    <a:pt x="10785" y="7887"/>
                  </a:lnTo>
                  <a:lnTo>
                    <a:pt x="10639" y="7520"/>
                  </a:lnTo>
                  <a:close/>
                  <a:moveTo>
                    <a:pt x="10272" y="8070"/>
                  </a:moveTo>
                  <a:lnTo>
                    <a:pt x="10382" y="8144"/>
                  </a:lnTo>
                  <a:lnTo>
                    <a:pt x="10529" y="8217"/>
                  </a:lnTo>
                  <a:lnTo>
                    <a:pt x="10565" y="8327"/>
                  </a:lnTo>
                  <a:lnTo>
                    <a:pt x="10602" y="8400"/>
                  </a:lnTo>
                  <a:lnTo>
                    <a:pt x="10712" y="8437"/>
                  </a:lnTo>
                  <a:lnTo>
                    <a:pt x="10932" y="8510"/>
                  </a:lnTo>
                  <a:lnTo>
                    <a:pt x="11042" y="8547"/>
                  </a:lnTo>
                  <a:lnTo>
                    <a:pt x="11042" y="8584"/>
                  </a:lnTo>
                  <a:lnTo>
                    <a:pt x="11042" y="8657"/>
                  </a:lnTo>
                  <a:lnTo>
                    <a:pt x="11079" y="8731"/>
                  </a:lnTo>
                  <a:lnTo>
                    <a:pt x="11152" y="8804"/>
                  </a:lnTo>
                  <a:lnTo>
                    <a:pt x="11336" y="8841"/>
                  </a:lnTo>
                  <a:lnTo>
                    <a:pt x="11152" y="9244"/>
                  </a:lnTo>
                  <a:lnTo>
                    <a:pt x="11079" y="9171"/>
                  </a:lnTo>
                  <a:lnTo>
                    <a:pt x="10602" y="8767"/>
                  </a:lnTo>
                  <a:lnTo>
                    <a:pt x="10602" y="8547"/>
                  </a:lnTo>
                  <a:lnTo>
                    <a:pt x="10565" y="8364"/>
                  </a:lnTo>
                  <a:lnTo>
                    <a:pt x="10492" y="8254"/>
                  </a:lnTo>
                  <a:lnTo>
                    <a:pt x="10345" y="8180"/>
                  </a:lnTo>
                  <a:lnTo>
                    <a:pt x="10272" y="8070"/>
                  </a:lnTo>
                  <a:close/>
                  <a:moveTo>
                    <a:pt x="9135" y="4806"/>
                  </a:moveTo>
                  <a:lnTo>
                    <a:pt x="9501" y="4842"/>
                  </a:lnTo>
                  <a:lnTo>
                    <a:pt x="9575" y="4879"/>
                  </a:lnTo>
                  <a:lnTo>
                    <a:pt x="9611" y="4842"/>
                  </a:lnTo>
                  <a:lnTo>
                    <a:pt x="9905" y="4916"/>
                  </a:lnTo>
                  <a:lnTo>
                    <a:pt x="10198" y="5026"/>
                  </a:lnTo>
                  <a:lnTo>
                    <a:pt x="10015" y="5246"/>
                  </a:lnTo>
                  <a:lnTo>
                    <a:pt x="10015" y="5319"/>
                  </a:lnTo>
                  <a:lnTo>
                    <a:pt x="10052" y="5393"/>
                  </a:lnTo>
                  <a:lnTo>
                    <a:pt x="10125" y="5429"/>
                  </a:lnTo>
                  <a:lnTo>
                    <a:pt x="10198" y="5429"/>
                  </a:lnTo>
                  <a:lnTo>
                    <a:pt x="10418" y="5319"/>
                  </a:lnTo>
                  <a:lnTo>
                    <a:pt x="10639" y="5246"/>
                  </a:lnTo>
                  <a:lnTo>
                    <a:pt x="10859" y="5209"/>
                  </a:lnTo>
                  <a:lnTo>
                    <a:pt x="11115" y="5172"/>
                  </a:lnTo>
                  <a:lnTo>
                    <a:pt x="11336" y="5613"/>
                  </a:lnTo>
                  <a:lnTo>
                    <a:pt x="10859" y="5723"/>
                  </a:lnTo>
                  <a:lnTo>
                    <a:pt x="10602" y="5796"/>
                  </a:lnTo>
                  <a:lnTo>
                    <a:pt x="10382" y="5906"/>
                  </a:lnTo>
                  <a:lnTo>
                    <a:pt x="10345" y="5943"/>
                  </a:lnTo>
                  <a:lnTo>
                    <a:pt x="10345" y="5979"/>
                  </a:lnTo>
                  <a:lnTo>
                    <a:pt x="10345" y="6016"/>
                  </a:lnTo>
                  <a:lnTo>
                    <a:pt x="10382" y="6053"/>
                  </a:lnTo>
                  <a:lnTo>
                    <a:pt x="10639" y="6126"/>
                  </a:lnTo>
                  <a:lnTo>
                    <a:pt x="10932" y="6126"/>
                  </a:lnTo>
                  <a:lnTo>
                    <a:pt x="11225" y="6089"/>
                  </a:lnTo>
                  <a:lnTo>
                    <a:pt x="11482" y="6016"/>
                  </a:lnTo>
                  <a:lnTo>
                    <a:pt x="11629" y="6566"/>
                  </a:lnTo>
                  <a:lnTo>
                    <a:pt x="11666" y="6640"/>
                  </a:lnTo>
                  <a:lnTo>
                    <a:pt x="11666" y="6640"/>
                  </a:lnTo>
                  <a:lnTo>
                    <a:pt x="11262" y="6530"/>
                  </a:lnTo>
                  <a:lnTo>
                    <a:pt x="10932" y="6456"/>
                  </a:lnTo>
                  <a:lnTo>
                    <a:pt x="10749" y="6420"/>
                  </a:lnTo>
                  <a:lnTo>
                    <a:pt x="10565" y="6456"/>
                  </a:lnTo>
                  <a:lnTo>
                    <a:pt x="10529" y="6456"/>
                  </a:lnTo>
                  <a:lnTo>
                    <a:pt x="10565" y="6530"/>
                  </a:lnTo>
                  <a:lnTo>
                    <a:pt x="10712" y="6640"/>
                  </a:lnTo>
                  <a:lnTo>
                    <a:pt x="10895" y="6750"/>
                  </a:lnTo>
                  <a:lnTo>
                    <a:pt x="11336" y="6933"/>
                  </a:lnTo>
                  <a:lnTo>
                    <a:pt x="11702" y="7043"/>
                  </a:lnTo>
                  <a:lnTo>
                    <a:pt x="11666" y="7593"/>
                  </a:lnTo>
                  <a:lnTo>
                    <a:pt x="11482" y="7520"/>
                  </a:lnTo>
                  <a:lnTo>
                    <a:pt x="11299" y="7447"/>
                  </a:lnTo>
                  <a:lnTo>
                    <a:pt x="10785" y="7227"/>
                  </a:lnTo>
                  <a:lnTo>
                    <a:pt x="10529" y="7153"/>
                  </a:lnTo>
                  <a:lnTo>
                    <a:pt x="10235" y="7117"/>
                  </a:lnTo>
                  <a:lnTo>
                    <a:pt x="10198" y="7117"/>
                  </a:lnTo>
                  <a:lnTo>
                    <a:pt x="10198" y="7153"/>
                  </a:lnTo>
                  <a:lnTo>
                    <a:pt x="10198" y="7190"/>
                  </a:lnTo>
                  <a:lnTo>
                    <a:pt x="10198" y="7227"/>
                  </a:lnTo>
                  <a:lnTo>
                    <a:pt x="10492" y="7410"/>
                  </a:lnTo>
                  <a:lnTo>
                    <a:pt x="10418" y="7447"/>
                  </a:lnTo>
                  <a:lnTo>
                    <a:pt x="10015" y="7593"/>
                  </a:lnTo>
                  <a:lnTo>
                    <a:pt x="9905" y="7483"/>
                  </a:lnTo>
                  <a:lnTo>
                    <a:pt x="9832" y="7447"/>
                  </a:lnTo>
                  <a:lnTo>
                    <a:pt x="9795" y="7483"/>
                  </a:lnTo>
                  <a:lnTo>
                    <a:pt x="9758" y="7520"/>
                  </a:lnTo>
                  <a:lnTo>
                    <a:pt x="9722" y="7557"/>
                  </a:lnTo>
                  <a:lnTo>
                    <a:pt x="9722" y="7703"/>
                  </a:lnTo>
                  <a:lnTo>
                    <a:pt x="9685" y="7740"/>
                  </a:lnTo>
                  <a:lnTo>
                    <a:pt x="9685" y="7813"/>
                  </a:lnTo>
                  <a:lnTo>
                    <a:pt x="9722" y="7924"/>
                  </a:lnTo>
                  <a:lnTo>
                    <a:pt x="9942" y="8180"/>
                  </a:lnTo>
                  <a:lnTo>
                    <a:pt x="9611" y="7960"/>
                  </a:lnTo>
                  <a:lnTo>
                    <a:pt x="9281" y="7777"/>
                  </a:lnTo>
                  <a:lnTo>
                    <a:pt x="9245" y="7777"/>
                  </a:lnTo>
                  <a:lnTo>
                    <a:pt x="9208" y="7813"/>
                  </a:lnTo>
                  <a:lnTo>
                    <a:pt x="9171" y="7850"/>
                  </a:lnTo>
                  <a:lnTo>
                    <a:pt x="9171" y="7924"/>
                  </a:lnTo>
                  <a:lnTo>
                    <a:pt x="9391" y="8180"/>
                  </a:lnTo>
                  <a:lnTo>
                    <a:pt x="9648" y="8437"/>
                  </a:lnTo>
                  <a:lnTo>
                    <a:pt x="10162" y="8877"/>
                  </a:lnTo>
                  <a:lnTo>
                    <a:pt x="10235" y="8951"/>
                  </a:lnTo>
                  <a:lnTo>
                    <a:pt x="10162" y="9134"/>
                  </a:lnTo>
                  <a:lnTo>
                    <a:pt x="10052" y="9317"/>
                  </a:lnTo>
                  <a:lnTo>
                    <a:pt x="9905" y="9391"/>
                  </a:lnTo>
                  <a:lnTo>
                    <a:pt x="9832" y="9354"/>
                  </a:lnTo>
                  <a:lnTo>
                    <a:pt x="9428" y="9097"/>
                  </a:lnTo>
                  <a:lnTo>
                    <a:pt x="9318" y="8914"/>
                  </a:lnTo>
                  <a:lnTo>
                    <a:pt x="9171" y="8694"/>
                  </a:lnTo>
                  <a:lnTo>
                    <a:pt x="8951" y="8547"/>
                  </a:lnTo>
                  <a:lnTo>
                    <a:pt x="8768" y="8400"/>
                  </a:lnTo>
                  <a:lnTo>
                    <a:pt x="8658" y="8290"/>
                  </a:lnTo>
                  <a:lnTo>
                    <a:pt x="8548" y="8107"/>
                  </a:lnTo>
                  <a:lnTo>
                    <a:pt x="8511" y="7887"/>
                  </a:lnTo>
                  <a:lnTo>
                    <a:pt x="8474" y="7887"/>
                  </a:lnTo>
                  <a:lnTo>
                    <a:pt x="8474" y="7777"/>
                  </a:lnTo>
                  <a:lnTo>
                    <a:pt x="8438" y="7740"/>
                  </a:lnTo>
                  <a:lnTo>
                    <a:pt x="8364" y="7740"/>
                  </a:lnTo>
                  <a:lnTo>
                    <a:pt x="7887" y="7667"/>
                  </a:lnTo>
                  <a:lnTo>
                    <a:pt x="7374" y="7630"/>
                  </a:lnTo>
                  <a:lnTo>
                    <a:pt x="7117" y="7630"/>
                  </a:lnTo>
                  <a:lnTo>
                    <a:pt x="6860" y="7667"/>
                  </a:lnTo>
                  <a:lnTo>
                    <a:pt x="6640" y="7740"/>
                  </a:lnTo>
                  <a:lnTo>
                    <a:pt x="6457" y="7887"/>
                  </a:lnTo>
                  <a:lnTo>
                    <a:pt x="6384" y="7777"/>
                  </a:lnTo>
                  <a:lnTo>
                    <a:pt x="6347" y="7703"/>
                  </a:lnTo>
                  <a:lnTo>
                    <a:pt x="6384" y="7630"/>
                  </a:lnTo>
                  <a:lnTo>
                    <a:pt x="6420" y="7557"/>
                  </a:lnTo>
                  <a:lnTo>
                    <a:pt x="6604" y="7410"/>
                  </a:lnTo>
                  <a:lnTo>
                    <a:pt x="6787" y="7337"/>
                  </a:lnTo>
                  <a:lnTo>
                    <a:pt x="7080" y="7300"/>
                  </a:lnTo>
                  <a:lnTo>
                    <a:pt x="7374" y="7227"/>
                  </a:lnTo>
                  <a:lnTo>
                    <a:pt x="7521" y="7153"/>
                  </a:lnTo>
                  <a:lnTo>
                    <a:pt x="7704" y="7006"/>
                  </a:lnTo>
                  <a:lnTo>
                    <a:pt x="7741" y="6896"/>
                  </a:lnTo>
                  <a:lnTo>
                    <a:pt x="7777" y="6823"/>
                  </a:lnTo>
                  <a:lnTo>
                    <a:pt x="7741" y="6750"/>
                  </a:lnTo>
                  <a:lnTo>
                    <a:pt x="7667" y="6676"/>
                  </a:lnTo>
                  <a:lnTo>
                    <a:pt x="7594" y="6603"/>
                  </a:lnTo>
                  <a:lnTo>
                    <a:pt x="7484" y="6603"/>
                  </a:lnTo>
                  <a:lnTo>
                    <a:pt x="7227" y="6640"/>
                  </a:lnTo>
                  <a:lnTo>
                    <a:pt x="7007" y="6713"/>
                  </a:lnTo>
                  <a:lnTo>
                    <a:pt x="6787" y="6786"/>
                  </a:lnTo>
                  <a:lnTo>
                    <a:pt x="6714" y="6786"/>
                  </a:lnTo>
                  <a:lnTo>
                    <a:pt x="6640" y="6750"/>
                  </a:lnTo>
                  <a:lnTo>
                    <a:pt x="6640" y="6676"/>
                  </a:lnTo>
                  <a:lnTo>
                    <a:pt x="6677" y="6603"/>
                  </a:lnTo>
                  <a:lnTo>
                    <a:pt x="6750" y="6456"/>
                  </a:lnTo>
                  <a:lnTo>
                    <a:pt x="6824" y="6346"/>
                  </a:lnTo>
                  <a:lnTo>
                    <a:pt x="7080" y="6199"/>
                  </a:lnTo>
                  <a:lnTo>
                    <a:pt x="7337" y="6016"/>
                  </a:lnTo>
                  <a:lnTo>
                    <a:pt x="7704" y="5759"/>
                  </a:lnTo>
                  <a:lnTo>
                    <a:pt x="8108" y="5466"/>
                  </a:lnTo>
                  <a:lnTo>
                    <a:pt x="8181" y="5539"/>
                  </a:lnTo>
                  <a:lnTo>
                    <a:pt x="8218" y="5539"/>
                  </a:lnTo>
                  <a:lnTo>
                    <a:pt x="8254" y="5503"/>
                  </a:lnTo>
                  <a:lnTo>
                    <a:pt x="8511" y="5172"/>
                  </a:lnTo>
                  <a:lnTo>
                    <a:pt x="8731" y="4806"/>
                  </a:lnTo>
                  <a:close/>
                  <a:moveTo>
                    <a:pt x="10492" y="9171"/>
                  </a:moveTo>
                  <a:lnTo>
                    <a:pt x="10749" y="9391"/>
                  </a:lnTo>
                  <a:lnTo>
                    <a:pt x="10969" y="9611"/>
                  </a:lnTo>
                  <a:lnTo>
                    <a:pt x="10675" y="10124"/>
                  </a:lnTo>
                  <a:lnTo>
                    <a:pt x="10602" y="10198"/>
                  </a:lnTo>
                  <a:lnTo>
                    <a:pt x="10565" y="10161"/>
                  </a:lnTo>
                  <a:lnTo>
                    <a:pt x="10529" y="10088"/>
                  </a:lnTo>
                  <a:lnTo>
                    <a:pt x="10418" y="9941"/>
                  </a:lnTo>
                  <a:lnTo>
                    <a:pt x="10308" y="9758"/>
                  </a:lnTo>
                  <a:lnTo>
                    <a:pt x="10162" y="9611"/>
                  </a:lnTo>
                  <a:lnTo>
                    <a:pt x="10272" y="9501"/>
                  </a:lnTo>
                  <a:lnTo>
                    <a:pt x="10345" y="9427"/>
                  </a:lnTo>
                  <a:lnTo>
                    <a:pt x="10492" y="9171"/>
                  </a:lnTo>
                  <a:close/>
                  <a:moveTo>
                    <a:pt x="551" y="7300"/>
                  </a:moveTo>
                  <a:lnTo>
                    <a:pt x="808" y="7483"/>
                  </a:lnTo>
                  <a:lnTo>
                    <a:pt x="991" y="7703"/>
                  </a:lnTo>
                  <a:lnTo>
                    <a:pt x="1211" y="7924"/>
                  </a:lnTo>
                  <a:lnTo>
                    <a:pt x="1431" y="8144"/>
                  </a:lnTo>
                  <a:lnTo>
                    <a:pt x="1982" y="8584"/>
                  </a:lnTo>
                  <a:lnTo>
                    <a:pt x="2238" y="8841"/>
                  </a:lnTo>
                  <a:lnTo>
                    <a:pt x="2349" y="8987"/>
                  </a:lnTo>
                  <a:lnTo>
                    <a:pt x="2422" y="9134"/>
                  </a:lnTo>
                  <a:lnTo>
                    <a:pt x="2202" y="9281"/>
                  </a:lnTo>
                  <a:lnTo>
                    <a:pt x="2018" y="9464"/>
                  </a:lnTo>
                  <a:lnTo>
                    <a:pt x="1872" y="9684"/>
                  </a:lnTo>
                  <a:lnTo>
                    <a:pt x="1762" y="9978"/>
                  </a:lnTo>
                  <a:lnTo>
                    <a:pt x="1725" y="10344"/>
                  </a:lnTo>
                  <a:lnTo>
                    <a:pt x="1762" y="10675"/>
                  </a:lnTo>
                  <a:lnTo>
                    <a:pt x="1908" y="11408"/>
                  </a:lnTo>
                  <a:lnTo>
                    <a:pt x="1542" y="10968"/>
                  </a:lnTo>
                  <a:lnTo>
                    <a:pt x="1248" y="10528"/>
                  </a:lnTo>
                  <a:lnTo>
                    <a:pt x="991" y="10014"/>
                  </a:lnTo>
                  <a:lnTo>
                    <a:pt x="808" y="9501"/>
                  </a:lnTo>
                  <a:lnTo>
                    <a:pt x="661" y="8951"/>
                  </a:lnTo>
                  <a:lnTo>
                    <a:pt x="551" y="8400"/>
                  </a:lnTo>
                  <a:lnTo>
                    <a:pt x="514" y="7850"/>
                  </a:lnTo>
                  <a:lnTo>
                    <a:pt x="551" y="7300"/>
                  </a:lnTo>
                  <a:close/>
                  <a:moveTo>
                    <a:pt x="6897" y="8620"/>
                  </a:moveTo>
                  <a:lnTo>
                    <a:pt x="6934" y="8694"/>
                  </a:lnTo>
                  <a:lnTo>
                    <a:pt x="7007" y="8731"/>
                  </a:lnTo>
                  <a:lnTo>
                    <a:pt x="7264" y="8877"/>
                  </a:lnTo>
                  <a:lnTo>
                    <a:pt x="7484" y="9024"/>
                  </a:lnTo>
                  <a:lnTo>
                    <a:pt x="7704" y="9207"/>
                  </a:lnTo>
                  <a:lnTo>
                    <a:pt x="7887" y="9427"/>
                  </a:lnTo>
                  <a:lnTo>
                    <a:pt x="8034" y="9648"/>
                  </a:lnTo>
                  <a:lnTo>
                    <a:pt x="8181" y="9904"/>
                  </a:lnTo>
                  <a:lnTo>
                    <a:pt x="8254" y="10161"/>
                  </a:lnTo>
                  <a:lnTo>
                    <a:pt x="8254" y="10418"/>
                  </a:lnTo>
                  <a:lnTo>
                    <a:pt x="8218" y="10638"/>
                  </a:lnTo>
                  <a:lnTo>
                    <a:pt x="7704" y="10088"/>
                  </a:lnTo>
                  <a:lnTo>
                    <a:pt x="7154" y="9611"/>
                  </a:lnTo>
                  <a:lnTo>
                    <a:pt x="7080" y="9611"/>
                  </a:lnTo>
                  <a:lnTo>
                    <a:pt x="7044" y="9648"/>
                  </a:lnTo>
                  <a:lnTo>
                    <a:pt x="7080" y="9684"/>
                  </a:lnTo>
                  <a:lnTo>
                    <a:pt x="7557" y="10344"/>
                  </a:lnTo>
                  <a:lnTo>
                    <a:pt x="8071" y="10968"/>
                  </a:lnTo>
                  <a:lnTo>
                    <a:pt x="7887" y="11188"/>
                  </a:lnTo>
                  <a:lnTo>
                    <a:pt x="7741" y="11408"/>
                  </a:lnTo>
                  <a:lnTo>
                    <a:pt x="7521" y="11628"/>
                  </a:lnTo>
                  <a:lnTo>
                    <a:pt x="7227" y="11372"/>
                  </a:lnTo>
                  <a:lnTo>
                    <a:pt x="6860" y="11005"/>
                  </a:lnTo>
                  <a:lnTo>
                    <a:pt x="6787" y="10748"/>
                  </a:lnTo>
                  <a:lnTo>
                    <a:pt x="6750" y="10491"/>
                  </a:lnTo>
                  <a:lnTo>
                    <a:pt x="6640" y="10234"/>
                  </a:lnTo>
                  <a:lnTo>
                    <a:pt x="6530" y="9978"/>
                  </a:lnTo>
                  <a:lnTo>
                    <a:pt x="6457" y="9868"/>
                  </a:lnTo>
                  <a:lnTo>
                    <a:pt x="6310" y="9868"/>
                  </a:lnTo>
                  <a:lnTo>
                    <a:pt x="5870" y="10014"/>
                  </a:lnTo>
                  <a:lnTo>
                    <a:pt x="5650" y="10088"/>
                  </a:lnTo>
                  <a:lnTo>
                    <a:pt x="5577" y="10088"/>
                  </a:lnTo>
                  <a:lnTo>
                    <a:pt x="5466" y="10014"/>
                  </a:lnTo>
                  <a:lnTo>
                    <a:pt x="5210" y="9904"/>
                  </a:lnTo>
                  <a:lnTo>
                    <a:pt x="5026" y="9758"/>
                  </a:lnTo>
                  <a:lnTo>
                    <a:pt x="4953" y="9648"/>
                  </a:lnTo>
                  <a:lnTo>
                    <a:pt x="4880" y="9538"/>
                  </a:lnTo>
                  <a:lnTo>
                    <a:pt x="4843" y="9427"/>
                  </a:lnTo>
                  <a:lnTo>
                    <a:pt x="4843" y="9281"/>
                  </a:lnTo>
                  <a:lnTo>
                    <a:pt x="4880" y="9134"/>
                  </a:lnTo>
                  <a:lnTo>
                    <a:pt x="4953" y="8987"/>
                  </a:lnTo>
                  <a:lnTo>
                    <a:pt x="5063" y="8877"/>
                  </a:lnTo>
                  <a:lnTo>
                    <a:pt x="5210" y="8804"/>
                  </a:lnTo>
                  <a:lnTo>
                    <a:pt x="5577" y="8694"/>
                  </a:lnTo>
                  <a:lnTo>
                    <a:pt x="5870" y="8657"/>
                  </a:lnTo>
                  <a:lnTo>
                    <a:pt x="6384" y="8657"/>
                  </a:lnTo>
                  <a:lnTo>
                    <a:pt x="6897" y="8620"/>
                  </a:lnTo>
                  <a:close/>
                  <a:moveTo>
                    <a:pt x="8621" y="10088"/>
                  </a:moveTo>
                  <a:lnTo>
                    <a:pt x="9355" y="10565"/>
                  </a:lnTo>
                  <a:lnTo>
                    <a:pt x="9501" y="10711"/>
                  </a:lnTo>
                  <a:lnTo>
                    <a:pt x="9648" y="10858"/>
                  </a:lnTo>
                  <a:lnTo>
                    <a:pt x="9758" y="11005"/>
                  </a:lnTo>
                  <a:lnTo>
                    <a:pt x="9868" y="11151"/>
                  </a:lnTo>
                  <a:lnTo>
                    <a:pt x="9355" y="11628"/>
                  </a:lnTo>
                  <a:lnTo>
                    <a:pt x="9318" y="11592"/>
                  </a:lnTo>
                  <a:lnTo>
                    <a:pt x="9208" y="11482"/>
                  </a:lnTo>
                  <a:lnTo>
                    <a:pt x="9061" y="11408"/>
                  </a:lnTo>
                  <a:lnTo>
                    <a:pt x="8878" y="11298"/>
                  </a:lnTo>
                  <a:lnTo>
                    <a:pt x="8768" y="11188"/>
                  </a:lnTo>
                  <a:lnTo>
                    <a:pt x="8511" y="10931"/>
                  </a:lnTo>
                  <a:lnTo>
                    <a:pt x="8548" y="10821"/>
                  </a:lnTo>
                  <a:lnTo>
                    <a:pt x="8621" y="10638"/>
                  </a:lnTo>
                  <a:lnTo>
                    <a:pt x="8658" y="10455"/>
                  </a:lnTo>
                  <a:lnTo>
                    <a:pt x="8658" y="10271"/>
                  </a:lnTo>
                  <a:lnTo>
                    <a:pt x="8621" y="10088"/>
                  </a:lnTo>
                  <a:close/>
                  <a:moveTo>
                    <a:pt x="6860" y="11555"/>
                  </a:moveTo>
                  <a:lnTo>
                    <a:pt x="7190" y="11885"/>
                  </a:lnTo>
                  <a:lnTo>
                    <a:pt x="7007" y="11958"/>
                  </a:lnTo>
                  <a:lnTo>
                    <a:pt x="6897" y="11958"/>
                  </a:lnTo>
                  <a:lnTo>
                    <a:pt x="6787" y="11922"/>
                  </a:lnTo>
                  <a:lnTo>
                    <a:pt x="6860" y="11555"/>
                  </a:lnTo>
                  <a:close/>
                  <a:moveTo>
                    <a:pt x="8328" y="11262"/>
                  </a:moveTo>
                  <a:lnTo>
                    <a:pt x="8474" y="11445"/>
                  </a:lnTo>
                  <a:lnTo>
                    <a:pt x="8658" y="11628"/>
                  </a:lnTo>
                  <a:lnTo>
                    <a:pt x="8878" y="11775"/>
                  </a:lnTo>
                  <a:lnTo>
                    <a:pt x="8988" y="11812"/>
                  </a:lnTo>
                  <a:lnTo>
                    <a:pt x="9098" y="11848"/>
                  </a:lnTo>
                  <a:lnTo>
                    <a:pt x="8731" y="12105"/>
                  </a:lnTo>
                  <a:lnTo>
                    <a:pt x="8328" y="12325"/>
                  </a:lnTo>
                  <a:lnTo>
                    <a:pt x="8291" y="12289"/>
                  </a:lnTo>
                  <a:lnTo>
                    <a:pt x="7814" y="11885"/>
                  </a:lnTo>
                  <a:lnTo>
                    <a:pt x="8071" y="11592"/>
                  </a:lnTo>
                  <a:lnTo>
                    <a:pt x="8328" y="11262"/>
                  </a:lnTo>
                  <a:close/>
                  <a:moveTo>
                    <a:pt x="6970" y="2678"/>
                  </a:moveTo>
                  <a:lnTo>
                    <a:pt x="7374" y="2715"/>
                  </a:lnTo>
                  <a:lnTo>
                    <a:pt x="7777" y="2788"/>
                  </a:lnTo>
                  <a:lnTo>
                    <a:pt x="8181" y="2898"/>
                  </a:lnTo>
                  <a:lnTo>
                    <a:pt x="8548" y="3008"/>
                  </a:lnTo>
                  <a:lnTo>
                    <a:pt x="8915" y="3192"/>
                  </a:lnTo>
                  <a:lnTo>
                    <a:pt x="9281" y="3375"/>
                  </a:lnTo>
                  <a:lnTo>
                    <a:pt x="9611" y="3595"/>
                  </a:lnTo>
                  <a:lnTo>
                    <a:pt x="9501" y="3632"/>
                  </a:lnTo>
                  <a:lnTo>
                    <a:pt x="9281" y="3815"/>
                  </a:lnTo>
                  <a:lnTo>
                    <a:pt x="9171" y="3925"/>
                  </a:lnTo>
                  <a:lnTo>
                    <a:pt x="9061" y="4035"/>
                  </a:lnTo>
                  <a:lnTo>
                    <a:pt x="9061" y="4072"/>
                  </a:lnTo>
                  <a:lnTo>
                    <a:pt x="9061" y="4109"/>
                  </a:lnTo>
                  <a:lnTo>
                    <a:pt x="9135" y="4109"/>
                  </a:lnTo>
                  <a:lnTo>
                    <a:pt x="9245" y="4072"/>
                  </a:lnTo>
                  <a:lnTo>
                    <a:pt x="9355" y="4072"/>
                  </a:lnTo>
                  <a:lnTo>
                    <a:pt x="9685" y="3925"/>
                  </a:lnTo>
                  <a:lnTo>
                    <a:pt x="9905" y="3815"/>
                  </a:lnTo>
                  <a:lnTo>
                    <a:pt x="10198" y="4035"/>
                  </a:lnTo>
                  <a:lnTo>
                    <a:pt x="9905" y="4255"/>
                  </a:lnTo>
                  <a:lnTo>
                    <a:pt x="9611" y="4512"/>
                  </a:lnTo>
                  <a:lnTo>
                    <a:pt x="9281" y="4475"/>
                  </a:lnTo>
                  <a:lnTo>
                    <a:pt x="8731" y="4475"/>
                  </a:lnTo>
                  <a:lnTo>
                    <a:pt x="8584" y="4512"/>
                  </a:lnTo>
                  <a:lnTo>
                    <a:pt x="8548" y="4549"/>
                  </a:lnTo>
                  <a:lnTo>
                    <a:pt x="8511" y="4622"/>
                  </a:lnTo>
                  <a:lnTo>
                    <a:pt x="8328" y="4989"/>
                  </a:lnTo>
                  <a:lnTo>
                    <a:pt x="8108" y="5356"/>
                  </a:lnTo>
                  <a:lnTo>
                    <a:pt x="7851" y="5466"/>
                  </a:lnTo>
                  <a:lnTo>
                    <a:pt x="7594" y="5613"/>
                  </a:lnTo>
                  <a:lnTo>
                    <a:pt x="7117" y="5906"/>
                  </a:lnTo>
                  <a:lnTo>
                    <a:pt x="6714" y="6163"/>
                  </a:lnTo>
                  <a:lnTo>
                    <a:pt x="6530" y="6310"/>
                  </a:lnTo>
                  <a:lnTo>
                    <a:pt x="6457" y="6383"/>
                  </a:lnTo>
                  <a:lnTo>
                    <a:pt x="6420" y="6493"/>
                  </a:lnTo>
                  <a:lnTo>
                    <a:pt x="6384" y="6676"/>
                  </a:lnTo>
                  <a:lnTo>
                    <a:pt x="6420" y="6786"/>
                  </a:lnTo>
                  <a:lnTo>
                    <a:pt x="6457" y="6896"/>
                  </a:lnTo>
                  <a:lnTo>
                    <a:pt x="6567" y="6970"/>
                  </a:lnTo>
                  <a:lnTo>
                    <a:pt x="6677" y="6970"/>
                  </a:lnTo>
                  <a:lnTo>
                    <a:pt x="6824" y="7006"/>
                  </a:lnTo>
                  <a:lnTo>
                    <a:pt x="7117" y="6933"/>
                  </a:lnTo>
                  <a:lnTo>
                    <a:pt x="7301" y="6860"/>
                  </a:lnTo>
                  <a:lnTo>
                    <a:pt x="7447" y="6823"/>
                  </a:lnTo>
                  <a:lnTo>
                    <a:pt x="7484" y="6860"/>
                  </a:lnTo>
                  <a:lnTo>
                    <a:pt x="7411" y="6896"/>
                  </a:lnTo>
                  <a:lnTo>
                    <a:pt x="7227" y="7006"/>
                  </a:lnTo>
                  <a:lnTo>
                    <a:pt x="6860" y="7080"/>
                  </a:lnTo>
                  <a:lnTo>
                    <a:pt x="6530" y="7153"/>
                  </a:lnTo>
                  <a:lnTo>
                    <a:pt x="6347" y="7227"/>
                  </a:lnTo>
                  <a:lnTo>
                    <a:pt x="6237" y="7337"/>
                  </a:lnTo>
                  <a:lnTo>
                    <a:pt x="6163" y="7483"/>
                  </a:lnTo>
                  <a:lnTo>
                    <a:pt x="6127" y="7630"/>
                  </a:lnTo>
                  <a:lnTo>
                    <a:pt x="6127" y="7777"/>
                  </a:lnTo>
                  <a:lnTo>
                    <a:pt x="6163" y="7924"/>
                  </a:lnTo>
                  <a:lnTo>
                    <a:pt x="6237" y="8070"/>
                  </a:lnTo>
                  <a:lnTo>
                    <a:pt x="6384" y="8180"/>
                  </a:lnTo>
                  <a:lnTo>
                    <a:pt x="6494" y="8180"/>
                  </a:lnTo>
                  <a:lnTo>
                    <a:pt x="6567" y="8144"/>
                  </a:lnTo>
                  <a:lnTo>
                    <a:pt x="6640" y="8070"/>
                  </a:lnTo>
                  <a:lnTo>
                    <a:pt x="6714" y="7997"/>
                  </a:lnTo>
                  <a:lnTo>
                    <a:pt x="6897" y="7924"/>
                  </a:lnTo>
                  <a:lnTo>
                    <a:pt x="7337" y="7924"/>
                  </a:lnTo>
                  <a:lnTo>
                    <a:pt x="8328" y="7997"/>
                  </a:lnTo>
                  <a:lnTo>
                    <a:pt x="8328" y="8144"/>
                  </a:lnTo>
                  <a:lnTo>
                    <a:pt x="8364" y="8327"/>
                  </a:lnTo>
                  <a:lnTo>
                    <a:pt x="8438" y="8474"/>
                  </a:lnTo>
                  <a:lnTo>
                    <a:pt x="8548" y="8584"/>
                  </a:lnTo>
                  <a:lnTo>
                    <a:pt x="8768" y="8767"/>
                  </a:lnTo>
                  <a:lnTo>
                    <a:pt x="8548" y="8694"/>
                  </a:lnTo>
                  <a:lnTo>
                    <a:pt x="8328" y="8657"/>
                  </a:lnTo>
                  <a:lnTo>
                    <a:pt x="8291" y="8657"/>
                  </a:lnTo>
                  <a:lnTo>
                    <a:pt x="8291" y="8731"/>
                  </a:lnTo>
                  <a:lnTo>
                    <a:pt x="8511" y="8951"/>
                  </a:lnTo>
                  <a:lnTo>
                    <a:pt x="8768" y="9171"/>
                  </a:lnTo>
                  <a:lnTo>
                    <a:pt x="9355" y="9501"/>
                  </a:lnTo>
                  <a:lnTo>
                    <a:pt x="9428" y="9574"/>
                  </a:lnTo>
                  <a:lnTo>
                    <a:pt x="9538" y="9648"/>
                  </a:lnTo>
                  <a:lnTo>
                    <a:pt x="9648" y="9684"/>
                  </a:lnTo>
                  <a:lnTo>
                    <a:pt x="9795" y="9794"/>
                  </a:lnTo>
                  <a:lnTo>
                    <a:pt x="9942" y="9941"/>
                  </a:lnTo>
                  <a:lnTo>
                    <a:pt x="10125" y="10198"/>
                  </a:lnTo>
                  <a:lnTo>
                    <a:pt x="10272" y="10344"/>
                  </a:lnTo>
                  <a:lnTo>
                    <a:pt x="10418" y="10491"/>
                  </a:lnTo>
                  <a:lnTo>
                    <a:pt x="10125" y="10858"/>
                  </a:lnTo>
                  <a:lnTo>
                    <a:pt x="9978" y="10638"/>
                  </a:lnTo>
                  <a:lnTo>
                    <a:pt x="9795" y="10455"/>
                  </a:lnTo>
                  <a:lnTo>
                    <a:pt x="9428" y="10161"/>
                  </a:lnTo>
                  <a:lnTo>
                    <a:pt x="8988" y="9904"/>
                  </a:lnTo>
                  <a:lnTo>
                    <a:pt x="8401" y="9501"/>
                  </a:lnTo>
                  <a:lnTo>
                    <a:pt x="8144" y="9171"/>
                  </a:lnTo>
                  <a:lnTo>
                    <a:pt x="7851" y="8877"/>
                  </a:lnTo>
                  <a:lnTo>
                    <a:pt x="7557" y="8657"/>
                  </a:lnTo>
                  <a:lnTo>
                    <a:pt x="7227" y="8437"/>
                  </a:lnTo>
                  <a:lnTo>
                    <a:pt x="7190" y="8437"/>
                  </a:lnTo>
                  <a:lnTo>
                    <a:pt x="7190" y="8400"/>
                  </a:lnTo>
                  <a:lnTo>
                    <a:pt x="7154" y="8400"/>
                  </a:lnTo>
                  <a:lnTo>
                    <a:pt x="7044" y="8364"/>
                  </a:lnTo>
                  <a:lnTo>
                    <a:pt x="6677" y="8327"/>
                  </a:lnTo>
                  <a:lnTo>
                    <a:pt x="6273" y="8290"/>
                  </a:lnTo>
                  <a:lnTo>
                    <a:pt x="5870" y="8327"/>
                  </a:lnTo>
                  <a:lnTo>
                    <a:pt x="5466" y="8364"/>
                  </a:lnTo>
                  <a:lnTo>
                    <a:pt x="5173" y="8437"/>
                  </a:lnTo>
                  <a:lnTo>
                    <a:pt x="4990" y="8510"/>
                  </a:lnTo>
                  <a:lnTo>
                    <a:pt x="4843" y="8620"/>
                  </a:lnTo>
                  <a:lnTo>
                    <a:pt x="4733" y="8731"/>
                  </a:lnTo>
                  <a:lnTo>
                    <a:pt x="4623" y="8841"/>
                  </a:lnTo>
                  <a:lnTo>
                    <a:pt x="4549" y="8987"/>
                  </a:lnTo>
                  <a:lnTo>
                    <a:pt x="4476" y="9171"/>
                  </a:lnTo>
                  <a:lnTo>
                    <a:pt x="4476" y="9317"/>
                  </a:lnTo>
                  <a:lnTo>
                    <a:pt x="4476" y="9464"/>
                  </a:lnTo>
                  <a:lnTo>
                    <a:pt x="4513" y="9611"/>
                  </a:lnTo>
                  <a:lnTo>
                    <a:pt x="4549" y="9721"/>
                  </a:lnTo>
                  <a:lnTo>
                    <a:pt x="4733" y="9978"/>
                  </a:lnTo>
                  <a:lnTo>
                    <a:pt x="4953" y="10161"/>
                  </a:lnTo>
                  <a:lnTo>
                    <a:pt x="5246" y="10344"/>
                  </a:lnTo>
                  <a:lnTo>
                    <a:pt x="5577" y="10491"/>
                  </a:lnTo>
                  <a:lnTo>
                    <a:pt x="5687" y="10491"/>
                  </a:lnTo>
                  <a:lnTo>
                    <a:pt x="5797" y="10418"/>
                  </a:lnTo>
                  <a:lnTo>
                    <a:pt x="6090" y="10308"/>
                  </a:lnTo>
                  <a:lnTo>
                    <a:pt x="6090" y="10418"/>
                  </a:lnTo>
                  <a:lnTo>
                    <a:pt x="6090" y="10528"/>
                  </a:lnTo>
                  <a:lnTo>
                    <a:pt x="6163" y="10785"/>
                  </a:lnTo>
                  <a:lnTo>
                    <a:pt x="6310" y="10968"/>
                  </a:lnTo>
                  <a:lnTo>
                    <a:pt x="6494" y="11188"/>
                  </a:lnTo>
                  <a:lnTo>
                    <a:pt x="6494" y="11592"/>
                  </a:lnTo>
                  <a:lnTo>
                    <a:pt x="6420" y="11958"/>
                  </a:lnTo>
                  <a:lnTo>
                    <a:pt x="6384" y="12105"/>
                  </a:lnTo>
                  <a:lnTo>
                    <a:pt x="6420" y="12142"/>
                  </a:lnTo>
                  <a:lnTo>
                    <a:pt x="6457" y="12179"/>
                  </a:lnTo>
                  <a:lnTo>
                    <a:pt x="6714" y="12289"/>
                  </a:lnTo>
                  <a:lnTo>
                    <a:pt x="6970" y="12325"/>
                  </a:lnTo>
                  <a:lnTo>
                    <a:pt x="7227" y="12252"/>
                  </a:lnTo>
                  <a:lnTo>
                    <a:pt x="7447" y="12142"/>
                  </a:lnTo>
                  <a:lnTo>
                    <a:pt x="7924" y="12509"/>
                  </a:lnTo>
                  <a:lnTo>
                    <a:pt x="7484" y="12655"/>
                  </a:lnTo>
                  <a:lnTo>
                    <a:pt x="7044" y="12802"/>
                  </a:lnTo>
                  <a:lnTo>
                    <a:pt x="6714" y="12876"/>
                  </a:lnTo>
                  <a:lnTo>
                    <a:pt x="6604" y="12765"/>
                  </a:lnTo>
                  <a:lnTo>
                    <a:pt x="6494" y="12582"/>
                  </a:lnTo>
                  <a:lnTo>
                    <a:pt x="6310" y="12289"/>
                  </a:lnTo>
                  <a:lnTo>
                    <a:pt x="6090" y="12032"/>
                  </a:lnTo>
                  <a:lnTo>
                    <a:pt x="5870" y="11812"/>
                  </a:lnTo>
                  <a:lnTo>
                    <a:pt x="5466" y="11372"/>
                  </a:lnTo>
                  <a:lnTo>
                    <a:pt x="5100" y="10895"/>
                  </a:lnTo>
                  <a:lnTo>
                    <a:pt x="5063" y="10858"/>
                  </a:lnTo>
                  <a:lnTo>
                    <a:pt x="4990" y="10858"/>
                  </a:lnTo>
                  <a:lnTo>
                    <a:pt x="4953" y="10895"/>
                  </a:lnTo>
                  <a:lnTo>
                    <a:pt x="4953" y="10931"/>
                  </a:lnTo>
                  <a:lnTo>
                    <a:pt x="4953" y="11151"/>
                  </a:lnTo>
                  <a:lnTo>
                    <a:pt x="5026" y="11335"/>
                  </a:lnTo>
                  <a:lnTo>
                    <a:pt x="5100" y="11518"/>
                  </a:lnTo>
                  <a:lnTo>
                    <a:pt x="5246" y="11702"/>
                  </a:lnTo>
                  <a:lnTo>
                    <a:pt x="5540" y="12032"/>
                  </a:lnTo>
                  <a:lnTo>
                    <a:pt x="5833" y="12325"/>
                  </a:lnTo>
                  <a:lnTo>
                    <a:pt x="6017" y="12582"/>
                  </a:lnTo>
                  <a:lnTo>
                    <a:pt x="6200" y="12912"/>
                  </a:lnTo>
                  <a:lnTo>
                    <a:pt x="5650" y="12949"/>
                  </a:lnTo>
                  <a:lnTo>
                    <a:pt x="5026" y="12362"/>
                  </a:lnTo>
                  <a:lnTo>
                    <a:pt x="4659" y="11995"/>
                  </a:lnTo>
                  <a:lnTo>
                    <a:pt x="4513" y="11812"/>
                  </a:lnTo>
                  <a:lnTo>
                    <a:pt x="4439" y="11555"/>
                  </a:lnTo>
                  <a:lnTo>
                    <a:pt x="4403" y="11518"/>
                  </a:lnTo>
                  <a:lnTo>
                    <a:pt x="4329" y="11482"/>
                  </a:lnTo>
                  <a:lnTo>
                    <a:pt x="4256" y="11482"/>
                  </a:lnTo>
                  <a:lnTo>
                    <a:pt x="4219" y="11555"/>
                  </a:lnTo>
                  <a:lnTo>
                    <a:pt x="4219" y="11665"/>
                  </a:lnTo>
                  <a:lnTo>
                    <a:pt x="4219" y="11812"/>
                  </a:lnTo>
                  <a:lnTo>
                    <a:pt x="4293" y="12032"/>
                  </a:lnTo>
                  <a:lnTo>
                    <a:pt x="4403" y="12252"/>
                  </a:lnTo>
                  <a:lnTo>
                    <a:pt x="4586" y="12435"/>
                  </a:lnTo>
                  <a:lnTo>
                    <a:pt x="4953" y="12876"/>
                  </a:lnTo>
                  <a:lnTo>
                    <a:pt x="4880" y="12876"/>
                  </a:lnTo>
                  <a:lnTo>
                    <a:pt x="4880" y="12839"/>
                  </a:lnTo>
                  <a:lnTo>
                    <a:pt x="4880" y="12802"/>
                  </a:lnTo>
                  <a:lnTo>
                    <a:pt x="4843" y="12765"/>
                  </a:lnTo>
                  <a:lnTo>
                    <a:pt x="4549" y="12692"/>
                  </a:lnTo>
                  <a:lnTo>
                    <a:pt x="4439" y="12655"/>
                  </a:lnTo>
                  <a:lnTo>
                    <a:pt x="4366" y="12545"/>
                  </a:lnTo>
                  <a:lnTo>
                    <a:pt x="4293" y="12362"/>
                  </a:lnTo>
                  <a:lnTo>
                    <a:pt x="4073" y="11995"/>
                  </a:lnTo>
                  <a:lnTo>
                    <a:pt x="3926" y="11848"/>
                  </a:lnTo>
                  <a:lnTo>
                    <a:pt x="3816" y="11738"/>
                  </a:lnTo>
                  <a:lnTo>
                    <a:pt x="3816" y="11665"/>
                  </a:lnTo>
                  <a:lnTo>
                    <a:pt x="3816" y="11592"/>
                  </a:lnTo>
                  <a:lnTo>
                    <a:pt x="3779" y="11555"/>
                  </a:lnTo>
                  <a:lnTo>
                    <a:pt x="3742" y="11518"/>
                  </a:lnTo>
                  <a:lnTo>
                    <a:pt x="3669" y="11555"/>
                  </a:lnTo>
                  <a:lnTo>
                    <a:pt x="3559" y="11628"/>
                  </a:lnTo>
                  <a:lnTo>
                    <a:pt x="3522" y="11702"/>
                  </a:lnTo>
                  <a:lnTo>
                    <a:pt x="3522" y="11848"/>
                  </a:lnTo>
                  <a:lnTo>
                    <a:pt x="3559" y="11958"/>
                  </a:lnTo>
                  <a:lnTo>
                    <a:pt x="3669" y="12105"/>
                  </a:lnTo>
                  <a:lnTo>
                    <a:pt x="3779" y="12252"/>
                  </a:lnTo>
                  <a:lnTo>
                    <a:pt x="3889" y="12435"/>
                  </a:lnTo>
                  <a:lnTo>
                    <a:pt x="3963" y="12655"/>
                  </a:lnTo>
                  <a:lnTo>
                    <a:pt x="3963" y="12655"/>
                  </a:lnTo>
                  <a:lnTo>
                    <a:pt x="3376" y="12435"/>
                  </a:lnTo>
                  <a:lnTo>
                    <a:pt x="2825" y="12105"/>
                  </a:lnTo>
                  <a:lnTo>
                    <a:pt x="2789" y="12069"/>
                  </a:lnTo>
                  <a:lnTo>
                    <a:pt x="2715" y="11958"/>
                  </a:lnTo>
                  <a:lnTo>
                    <a:pt x="2605" y="11885"/>
                  </a:lnTo>
                  <a:lnTo>
                    <a:pt x="2349" y="11812"/>
                  </a:lnTo>
                  <a:lnTo>
                    <a:pt x="2312" y="11738"/>
                  </a:lnTo>
                  <a:lnTo>
                    <a:pt x="2165" y="11115"/>
                  </a:lnTo>
                  <a:lnTo>
                    <a:pt x="2092" y="10748"/>
                  </a:lnTo>
                  <a:lnTo>
                    <a:pt x="2055" y="10381"/>
                  </a:lnTo>
                  <a:lnTo>
                    <a:pt x="2055" y="10051"/>
                  </a:lnTo>
                  <a:lnTo>
                    <a:pt x="2092" y="9868"/>
                  </a:lnTo>
                  <a:lnTo>
                    <a:pt x="2165" y="9758"/>
                  </a:lnTo>
                  <a:lnTo>
                    <a:pt x="2238" y="9611"/>
                  </a:lnTo>
                  <a:lnTo>
                    <a:pt x="2349" y="9538"/>
                  </a:lnTo>
                  <a:lnTo>
                    <a:pt x="2495" y="9464"/>
                  </a:lnTo>
                  <a:lnTo>
                    <a:pt x="2679" y="9391"/>
                  </a:lnTo>
                  <a:lnTo>
                    <a:pt x="2715" y="9391"/>
                  </a:lnTo>
                  <a:lnTo>
                    <a:pt x="2752" y="9354"/>
                  </a:lnTo>
                  <a:lnTo>
                    <a:pt x="2789" y="9281"/>
                  </a:lnTo>
                  <a:lnTo>
                    <a:pt x="2789" y="9207"/>
                  </a:lnTo>
                  <a:lnTo>
                    <a:pt x="2715" y="9024"/>
                  </a:lnTo>
                  <a:lnTo>
                    <a:pt x="2605" y="8841"/>
                  </a:lnTo>
                  <a:lnTo>
                    <a:pt x="2495" y="8694"/>
                  </a:lnTo>
                  <a:lnTo>
                    <a:pt x="2349" y="8510"/>
                  </a:lnTo>
                  <a:lnTo>
                    <a:pt x="2055" y="8254"/>
                  </a:lnTo>
                  <a:lnTo>
                    <a:pt x="1725" y="7960"/>
                  </a:lnTo>
                  <a:lnTo>
                    <a:pt x="1505" y="7813"/>
                  </a:lnTo>
                  <a:lnTo>
                    <a:pt x="1285" y="7630"/>
                  </a:lnTo>
                  <a:lnTo>
                    <a:pt x="1175" y="7447"/>
                  </a:lnTo>
                  <a:lnTo>
                    <a:pt x="991" y="7300"/>
                  </a:lnTo>
                  <a:lnTo>
                    <a:pt x="771" y="7153"/>
                  </a:lnTo>
                  <a:lnTo>
                    <a:pt x="551" y="7117"/>
                  </a:lnTo>
                  <a:lnTo>
                    <a:pt x="661" y="6566"/>
                  </a:lnTo>
                  <a:lnTo>
                    <a:pt x="771" y="6089"/>
                  </a:lnTo>
                  <a:lnTo>
                    <a:pt x="808" y="6016"/>
                  </a:lnTo>
                  <a:lnTo>
                    <a:pt x="955" y="5943"/>
                  </a:lnTo>
                  <a:lnTo>
                    <a:pt x="1101" y="5906"/>
                  </a:lnTo>
                  <a:lnTo>
                    <a:pt x="1248" y="5906"/>
                  </a:lnTo>
                  <a:lnTo>
                    <a:pt x="1395" y="5943"/>
                  </a:lnTo>
                  <a:lnTo>
                    <a:pt x="1505" y="6016"/>
                  </a:lnTo>
                  <a:lnTo>
                    <a:pt x="1615" y="6126"/>
                  </a:lnTo>
                  <a:lnTo>
                    <a:pt x="1652" y="6236"/>
                  </a:lnTo>
                  <a:lnTo>
                    <a:pt x="1652" y="6420"/>
                  </a:lnTo>
                  <a:lnTo>
                    <a:pt x="1652" y="6530"/>
                  </a:lnTo>
                  <a:lnTo>
                    <a:pt x="1688" y="6566"/>
                  </a:lnTo>
                  <a:lnTo>
                    <a:pt x="1725" y="6566"/>
                  </a:lnTo>
                  <a:lnTo>
                    <a:pt x="1945" y="6676"/>
                  </a:lnTo>
                  <a:lnTo>
                    <a:pt x="2128" y="6786"/>
                  </a:lnTo>
                  <a:lnTo>
                    <a:pt x="2275" y="6970"/>
                  </a:lnTo>
                  <a:lnTo>
                    <a:pt x="2385" y="7153"/>
                  </a:lnTo>
                  <a:lnTo>
                    <a:pt x="2459" y="7227"/>
                  </a:lnTo>
                  <a:lnTo>
                    <a:pt x="2532" y="7227"/>
                  </a:lnTo>
                  <a:lnTo>
                    <a:pt x="2605" y="7190"/>
                  </a:lnTo>
                  <a:lnTo>
                    <a:pt x="2642" y="7080"/>
                  </a:lnTo>
                  <a:lnTo>
                    <a:pt x="2532" y="5943"/>
                  </a:lnTo>
                  <a:lnTo>
                    <a:pt x="2752" y="5906"/>
                  </a:lnTo>
                  <a:lnTo>
                    <a:pt x="3009" y="5796"/>
                  </a:lnTo>
                  <a:lnTo>
                    <a:pt x="3229" y="5723"/>
                  </a:lnTo>
                  <a:lnTo>
                    <a:pt x="3449" y="5686"/>
                  </a:lnTo>
                  <a:lnTo>
                    <a:pt x="3669" y="5649"/>
                  </a:lnTo>
                  <a:lnTo>
                    <a:pt x="3889" y="5686"/>
                  </a:lnTo>
                  <a:lnTo>
                    <a:pt x="4293" y="5723"/>
                  </a:lnTo>
                  <a:lnTo>
                    <a:pt x="5100" y="5723"/>
                  </a:lnTo>
                  <a:lnTo>
                    <a:pt x="5283" y="5649"/>
                  </a:lnTo>
                  <a:lnTo>
                    <a:pt x="5503" y="5576"/>
                  </a:lnTo>
                  <a:lnTo>
                    <a:pt x="5577" y="5539"/>
                  </a:lnTo>
                  <a:lnTo>
                    <a:pt x="5613" y="5466"/>
                  </a:lnTo>
                  <a:lnTo>
                    <a:pt x="5613" y="5356"/>
                  </a:lnTo>
                  <a:lnTo>
                    <a:pt x="5577" y="5282"/>
                  </a:lnTo>
                  <a:lnTo>
                    <a:pt x="5246" y="4916"/>
                  </a:lnTo>
                  <a:lnTo>
                    <a:pt x="4880" y="4549"/>
                  </a:lnTo>
                  <a:lnTo>
                    <a:pt x="4696" y="4365"/>
                  </a:lnTo>
                  <a:lnTo>
                    <a:pt x="4513" y="4219"/>
                  </a:lnTo>
                  <a:lnTo>
                    <a:pt x="4293" y="4109"/>
                  </a:lnTo>
                  <a:lnTo>
                    <a:pt x="4036" y="3999"/>
                  </a:lnTo>
                  <a:lnTo>
                    <a:pt x="3999" y="3889"/>
                  </a:lnTo>
                  <a:lnTo>
                    <a:pt x="3963" y="3815"/>
                  </a:lnTo>
                  <a:lnTo>
                    <a:pt x="3852" y="3742"/>
                  </a:lnTo>
                  <a:lnTo>
                    <a:pt x="3742" y="3668"/>
                  </a:lnTo>
                  <a:lnTo>
                    <a:pt x="3376" y="3522"/>
                  </a:lnTo>
                  <a:lnTo>
                    <a:pt x="3192" y="3448"/>
                  </a:lnTo>
                  <a:lnTo>
                    <a:pt x="2972" y="3412"/>
                  </a:lnTo>
                  <a:lnTo>
                    <a:pt x="3412" y="3228"/>
                  </a:lnTo>
                  <a:lnTo>
                    <a:pt x="3816" y="3045"/>
                  </a:lnTo>
                  <a:lnTo>
                    <a:pt x="4256" y="2935"/>
                  </a:lnTo>
                  <a:lnTo>
                    <a:pt x="4696" y="2861"/>
                  </a:lnTo>
                  <a:lnTo>
                    <a:pt x="5136" y="2788"/>
                  </a:lnTo>
                  <a:lnTo>
                    <a:pt x="6494" y="2788"/>
                  </a:lnTo>
                  <a:lnTo>
                    <a:pt x="6567" y="2751"/>
                  </a:lnTo>
                  <a:lnTo>
                    <a:pt x="6567" y="2678"/>
                  </a:lnTo>
                  <a:close/>
                  <a:moveTo>
                    <a:pt x="5100" y="15590"/>
                  </a:moveTo>
                  <a:lnTo>
                    <a:pt x="5246" y="15627"/>
                  </a:lnTo>
                  <a:lnTo>
                    <a:pt x="5503" y="15700"/>
                  </a:lnTo>
                  <a:lnTo>
                    <a:pt x="5393" y="15737"/>
                  </a:lnTo>
                  <a:lnTo>
                    <a:pt x="5320" y="15810"/>
                  </a:lnTo>
                  <a:lnTo>
                    <a:pt x="5246" y="15920"/>
                  </a:lnTo>
                  <a:lnTo>
                    <a:pt x="5246" y="16030"/>
                  </a:lnTo>
                  <a:lnTo>
                    <a:pt x="5210" y="16177"/>
                  </a:lnTo>
                  <a:lnTo>
                    <a:pt x="5246" y="16360"/>
                  </a:lnTo>
                  <a:lnTo>
                    <a:pt x="5246" y="16434"/>
                  </a:lnTo>
                  <a:lnTo>
                    <a:pt x="5283" y="16507"/>
                  </a:lnTo>
                  <a:lnTo>
                    <a:pt x="5356" y="16580"/>
                  </a:lnTo>
                  <a:lnTo>
                    <a:pt x="5430" y="16617"/>
                  </a:lnTo>
                  <a:lnTo>
                    <a:pt x="5540" y="16617"/>
                  </a:lnTo>
                  <a:lnTo>
                    <a:pt x="5870" y="16947"/>
                  </a:lnTo>
                  <a:lnTo>
                    <a:pt x="6237" y="17167"/>
                  </a:lnTo>
                  <a:lnTo>
                    <a:pt x="6567" y="17351"/>
                  </a:lnTo>
                  <a:lnTo>
                    <a:pt x="6750" y="17424"/>
                  </a:lnTo>
                  <a:lnTo>
                    <a:pt x="3449" y="17387"/>
                  </a:lnTo>
                  <a:lnTo>
                    <a:pt x="3596" y="17314"/>
                  </a:lnTo>
                  <a:lnTo>
                    <a:pt x="3926" y="17167"/>
                  </a:lnTo>
                  <a:lnTo>
                    <a:pt x="4256" y="16984"/>
                  </a:lnTo>
                  <a:lnTo>
                    <a:pt x="4476" y="16837"/>
                  </a:lnTo>
                  <a:lnTo>
                    <a:pt x="4696" y="16654"/>
                  </a:lnTo>
                  <a:lnTo>
                    <a:pt x="4770" y="16690"/>
                  </a:lnTo>
                  <a:lnTo>
                    <a:pt x="4880" y="16690"/>
                  </a:lnTo>
                  <a:lnTo>
                    <a:pt x="4953" y="16654"/>
                  </a:lnTo>
                  <a:lnTo>
                    <a:pt x="5026" y="16580"/>
                  </a:lnTo>
                  <a:lnTo>
                    <a:pt x="5136" y="16397"/>
                  </a:lnTo>
                  <a:lnTo>
                    <a:pt x="5210" y="16214"/>
                  </a:lnTo>
                  <a:lnTo>
                    <a:pt x="5173" y="16103"/>
                  </a:lnTo>
                  <a:lnTo>
                    <a:pt x="5100" y="16030"/>
                  </a:lnTo>
                  <a:lnTo>
                    <a:pt x="5063" y="15993"/>
                  </a:lnTo>
                  <a:lnTo>
                    <a:pt x="5100" y="15773"/>
                  </a:lnTo>
                  <a:lnTo>
                    <a:pt x="5100" y="15590"/>
                  </a:lnTo>
                  <a:close/>
                  <a:moveTo>
                    <a:pt x="9795" y="0"/>
                  </a:moveTo>
                  <a:lnTo>
                    <a:pt x="9648" y="74"/>
                  </a:lnTo>
                  <a:lnTo>
                    <a:pt x="9391" y="110"/>
                  </a:lnTo>
                  <a:lnTo>
                    <a:pt x="9171" y="220"/>
                  </a:lnTo>
                  <a:lnTo>
                    <a:pt x="9061" y="294"/>
                  </a:lnTo>
                  <a:lnTo>
                    <a:pt x="8988" y="404"/>
                  </a:lnTo>
                  <a:lnTo>
                    <a:pt x="8951" y="514"/>
                  </a:lnTo>
                  <a:lnTo>
                    <a:pt x="8915" y="661"/>
                  </a:lnTo>
                  <a:lnTo>
                    <a:pt x="8915" y="771"/>
                  </a:lnTo>
                  <a:lnTo>
                    <a:pt x="8915" y="881"/>
                  </a:lnTo>
                  <a:lnTo>
                    <a:pt x="8988" y="1027"/>
                  </a:lnTo>
                  <a:lnTo>
                    <a:pt x="9025" y="1137"/>
                  </a:lnTo>
                  <a:lnTo>
                    <a:pt x="8254" y="2348"/>
                  </a:lnTo>
                  <a:lnTo>
                    <a:pt x="7631" y="2201"/>
                  </a:lnTo>
                  <a:lnTo>
                    <a:pt x="7007" y="2165"/>
                  </a:lnTo>
                  <a:lnTo>
                    <a:pt x="6384" y="2165"/>
                  </a:lnTo>
                  <a:lnTo>
                    <a:pt x="5797" y="2238"/>
                  </a:lnTo>
                  <a:lnTo>
                    <a:pt x="5650" y="2275"/>
                  </a:lnTo>
                  <a:lnTo>
                    <a:pt x="5577" y="2385"/>
                  </a:lnTo>
                  <a:lnTo>
                    <a:pt x="5100" y="2348"/>
                  </a:lnTo>
                  <a:lnTo>
                    <a:pt x="4623" y="2421"/>
                  </a:lnTo>
                  <a:lnTo>
                    <a:pt x="4109" y="2495"/>
                  </a:lnTo>
                  <a:lnTo>
                    <a:pt x="3632" y="2641"/>
                  </a:lnTo>
                  <a:lnTo>
                    <a:pt x="3192" y="2825"/>
                  </a:lnTo>
                  <a:lnTo>
                    <a:pt x="2715" y="3045"/>
                  </a:lnTo>
                  <a:lnTo>
                    <a:pt x="2312" y="3302"/>
                  </a:lnTo>
                  <a:lnTo>
                    <a:pt x="1945" y="3558"/>
                  </a:lnTo>
                  <a:lnTo>
                    <a:pt x="1505" y="3925"/>
                  </a:lnTo>
                  <a:lnTo>
                    <a:pt x="1138" y="4365"/>
                  </a:lnTo>
                  <a:lnTo>
                    <a:pt x="808" y="4806"/>
                  </a:lnTo>
                  <a:lnTo>
                    <a:pt x="551" y="5282"/>
                  </a:lnTo>
                  <a:lnTo>
                    <a:pt x="331" y="5796"/>
                  </a:lnTo>
                  <a:lnTo>
                    <a:pt x="184" y="6346"/>
                  </a:lnTo>
                  <a:lnTo>
                    <a:pt x="74" y="6896"/>
                  </a:lnTo>
                  <a:lnTo>
                    <a:pt x="1" y="7447"/>
                  </a:lnTo>
                  <a:lnTo>
                    <a:pt x="1" y="7997"/>
                  </a:lnTo>
                  <a:lnTo>
                    <a:pt x="38" y="8547"/>
                  </a:lnTo>
                  <a:lnTo>
                    <a:pt x="148" y="9097"/>
                  </a:lnTo>
                  <a:lnTo>
                    <a:pt x="294" y="9648"/>
                  </a:lnTo>
                  <a:lnTo>
                    <a:pt x="478" y="10161"/>
                  </a:lnTo>
                  <a:lnTo>
                    <a:pt x="698" y="10638"/>
                  </a:lnTo>
                  <a:lnTo>
                    <a:pt x="991" y="11115"/>
                  </a:lnTo>
                  <a:lnTo>
                    <a:pt x="1358" y="11555"/>
                  </a:lnTo>
                  <a:lnTo>
                    <a:pt x="1725" y="11958"/>
                  </a:lnTo>
                  <a:lnTo>
                    <a:pt x="2165" y="12325"/>
                  </a:lnTo>
                  <a:lnTo>
                    <a:pt x="2679" y="12655"/>
                  </a:lnTo>
                  <a:lnTo>
                    <a:pt x="3156" y="12912"/>
                  </a:lnTo>
                  <a:lnTo>
                    <a:pt x="3706" y="13132"/>
                  </a:lnTo>
                  <a:lnTo>
                    <a:pt x="4256" y="13279"/>
                  </a:lnTo>
                  <a:lnTo>
                    <a:pt x="4806" y="13389"/>
                  </a:lnTo>
                  <a:lnTo>
                    <a:pt x="5393" y="13462"/>
                  </a:lnTo>
                  <a:lnTo>
                    <a:pt x="5943" y="13462"/>
                  </a:lnTo>
                  <a:lnTo>
                    <a:pt x="6494" y="13426"/>
                  </a:lnTo>
                  <a:lnTo>
                    <a:pt x="7044" y="13352"/>
                  </a:lnTo>
                  <a:lnTo>
                    <a:pt x="7594" y="13206"/>
                  </a:lnTo>
                  <a:lnTo>
                    <a:pt x="8108" y="13022"/>
                  </a:lnTo>
                  <a:lnTo>
                    <a:pt x="8621" y="12802"/>
                  </a:lnTo>
                  <a:lnTo>
                    <a:pt x="9098" y="12509"/>
                  </a:lnTo>
                  <a:lnTo>
                    <a:pt x="9538" y="12215"/>
                  </a:lnTo>
                  <a:lnTo>
                    <a:pt x="10052" y="11775"/>
                  </a:lnTo>
                  <a:lnTo>
                    <a:pt x="10492" y="11262"/>
                  </a:lnTo>
                  <a:lnTo>
                    <a:pt x="10932" y="10711"/>
                  </a:lnTo>
                  <a:lnTo>
                    <a:pt x="11299" y="10161"/>
                  </a:lnTo>
                  <a:lnTo>
                    <a:pt x="11629" y="9538"/>
                  </a:lnTo>
                  <a:lnTo>
                    <a:pt x="11886" y="8914"/>
                  </a:lnTo>
                  <a:lnTo>
                    <a:pt x="12106" y="8290"/>
                  </a:lnTo>
                  <a:lnTo>
                    <a:pt x="12179" y="7924"/>
                  </a:lnTo>
                  <a:lnTo>
                    <a:pt x="12216" y="7593"/>
                  </a:lnTo>
                  <a:lnTo>
                    <a:pt x="12253" y="7080"/>
                  </a:lnTo>
                  <a:lnTo>
                    <a:pt x="12216" y="6603"/>
                  </a:lnTo>
                  <a:lnTo>
                    <a:pt x="12106" y="6126"/>
                  </a:lnTo>
                  <a:lnTo>
                    <a:pt x="11922" y="5649"/>
                  </a:lnTo>
                  <a:lnTo>
                    <a:pt x="11739" y="5172"/>
                  </a:lnTo>
                  <a:lnTo>
                    <a:pt x="11482" y="4732"/>
                  </a:lnTo>
                  <a:lnTo>
                    <a:pt x="11189" y="4329"/>
                  </a:lnTo>
                  <a:lnTo>
                    <a:pt x="10859" y="3962"/>
                  </a:lnTo>
                  <a:lnTo>
                    <a:pt x="10822" y="3852"/>
                  </a:lnTo>
                  <a:lnTo>
                    <a:pt x="10712" y="3815"/>
                  </a:lnTo>
                  <a:lnTo>
                    <a:pt x="10272" y="3375"/>
                  </a:lnTo>
                  <a:lnTo>
                    <a:pt x="10162" y="3302"/>
                  </a:lnTo>
                  <a:lnTo>
                    <a:pt x="9832" y="3082"/>
                  </a:lnTo>
                  <a:lnTo>
                    <a:pt x="9501" y="2861"/>
                  </a:lnTo>
                  <a:lnTo>
                    <a:pt x="9135" y="2678"/>
                  </a:lnTo>
                  <a:lnTo>
                    <a:pt x="8768" y="2531"/>
                  </a:lnTo>
                  <a:lnTo>
                    <a:pt x="8804" y="2458"/>
                  </a:lnTo>
                  <a:lnTo>
                    <a:pt x="8841" y="2421"/>
                  </a:lnTo>
                  <a:lnTo>
                    <a:pt x="8804" y="2348"/>
                  </a:lnTo>
                  <a:lnTo>
                    <a:pt x="9171" y="1871"/>
                  </a:lnTo>
                  <a:lnTo>
                    <a:pt x="9501" y="1394"/>
                  </a:lnTo>
                  <a:lnTo>
                    <a:pt x="9758" y="1394"/>
                  </a:lnTo>
                  <a:lnTo>
                    <a:pt x="9868" y="1358"/>
                  </a:lnTo>
                  <a:lnTo>
                    <a:pt x="9978" y="1284"/>
                  </a:lnTo>
                  <a:lnTo>
                    <a:pt x="10052" y="1211"/>
                  </a:lnTo>
                  <a:lnTo>
                    <a:pt x="10602" y="1468"/>
                  </a:lnTo>
                  <a:lnTo>
                    <a:pt x="11079" y="1798"/>
                  </a:lnTo>
                  <a:lnTo>
                    <a:pt x="11556" y="2128"/>
                  </a:lnTo>
                  <a:lnTo>
                    <a:pt x="11996" y="2531"/>
                  </a:lnTo>
                  <a:lnTo>
                    <a:pt x="12399" y="2972"/>
                  </a:lnTo>
                  <a:lnTo>
                    <a:pt x="12766" y="3412"/>
                  </a:lnTo>
                  <a:lnTo>
                    <a:pt x="13060" y="3925"/>
                  </a:lnTo>
                  <a:lnTo>
                    <a:pt x="13353" y="4439"/>
                  </a:lnTo>
                  <a:lnTo>
                    <a:pt x="13573" y="4989"/>
                  </a:lnTo>
                  <a:lnTo>
                    <a:pt x="13757" y="5539"/>
                  </a:lnTo>
                  <a:lnTo>
                    <a:pt x="13903" y="6126"/>
                  </a:lnTo>
                  <a:lnTo>
                    <a:pt x="14013" y="6713"/>
                  </a:lnTo>
                  <a:lnTo>
                    <a:pt x="14087" y="7300"/>
                  </a:lnTo>
                  <a:lnTo>
                    <a:pt x="14087" y="7887"/>
                  </a:lnTo>
                  <a:lnTo>
                    <a:pt x="14087" y="8510"/>
                  </a:lnTo>
                  <a:lnTo>
                    <a:pt x="14013" y="9097"/>
                  </a:lnTo>
                  <a:lnTo>
                    <a:pt x="13867" y="9758"/>
                  </a:lnTo>
                  <a:lnTo>
                    <a:pt x="13720" y="10381"/>
                  </a:lnTo>
                  <a:lnTo>
                    <a:pt x="13463" y="11005"/>
                  </a:lnTo>
                  <a:lnTo>
                    <a:pt x="13206" y="11592"/>
                  </a:lnTo>
                  <a:lnTo>
                    <a:pt x="12876" y="12179"/>
                  </a:lnTo>
                  <a:lnTo>
                    <a:pt x="12473" y="12692"/>
                  </a:lnTo>
                  <a:lnTo>
                    <a:pt x="12069" y="13206"/>
                  </a:lnTo>
                  <a:lnTo>
                    <a:pt x="11592" y="13683"/>
                  </a:lnTo>
                  <a:lnTo>
                    <a:pt x="11079" y="14049"/>
                  </a:lnTo>
                  <a:lnTo>
                    <a:pt x="10565" y="14416"/>
                  </a:lnTo>
                  <a:lnTo>
                    <a:pt x="9978" y="14710"/>
                  </a:lnTo>
                  <a:lnTo>
                    <a:pt x="9391" y="14966"/>
                  </a:lnTo>
                  <a:lnTo>
                    <a:pt x="8804" y="15150"/>
                  </a:lnTo>
                  <a:lnTo>
                    <a:pt x="8181" y="15260"/>
                  </a:lnTo>
                  <a:lnTo>
                    <a:pt x="7557" y="15333"/>
                  </a:lnTo>
                  <a:lnTo>
                    <a:pt x="6897" y="15370"/>
                  </a:lnTo>
                  <a:lnTo>
                    <a:pt x="6420" y="15333"/>
                  </a:lnTo>
                  <a:lnTo>
                    <a:pt x="5943" y="15296"/>
                  </a:lnTo>
                  <a:lnTo>
                    <a:pt x="5466" y="15186"/>
                  </a:lnTo>
                  <a:lnTo>
                    <a:pt x="5026" y="15076"/>
                  </a:lnTo>
                  <a:lnTo>
                    <a:pt x="4549" y="14893"/>
                  </a:lnTo>
                  <a:lnTo>
                    <a:pt x="4109" y="14673"/>
                  </a:lnTo>
                  <a:lnTo>
                    <a:pt x="3632" y="14453"/>
                  </a:lnTo>
                  <a:lnTo>
                    <a:pt x="3669" y="14416"/>
                  </a:lnTo>
                  <a:lnTo>
                    <a:pt x="3706" y="14343"/>
                  </a:lnTo>
                  <a:lnTo>
                    <a:pt x="3706" y="14269"/>
                  </a:lnTo>
                  <a:lnTo>
                    <a:pt x="3706" y="14196"/>
                  </a:lnTo>
                  <a:lnTo>
                    <a:pt x="3669" y="14123"/>
                  </a:lnTo>
                  <a:lnTo>
                    <a:pt x="3522" y="14013"/>
                  </a:lnTo>
                  <a:lnTo>
                    <a:pt x="3376" y="13939"/>
                  </a:lnTo>
                  <a:lnTo>
                    <a:pt x="3229" y="13903"/>
                  </a:lnTo>
                  <a:lnTo>
                    <a:pt x="3009" y="13903"/>
                  </a:lnTo>
                  <a:lnTo>
                    <a:pt x="2899" y="13939"/>
                  </a:lnTo>
                  <a:lnTo>
                    <a:pt x="2752" y="14013"/>
                  </a:lnTo>
                  <a:lnTo>
                    <a:pt x="2642" y="14123"/>
                  </a:lnTo>
                  <a:lnTo>
                    <a:pt x="2605" y="14269"/>
                  </a:lnTo>
                  <a:lnTo>
                    <a:pt x="2605" y="14416"/>
                  </a:lnTo>
                  <a:lnTo>
                    <a:pt x="2642" y="14563"/>
                  </a:lnTo>
                  <a:lnTo>
                    <a:pt x="2715" y="14710"/>
                  </a:lnTo>
                  <a:lnTo>
                    <a:pt x="2825" y="14820"/>
                  </a:lnTo>
                  <a:lnTo>
                    <a:pt x="2972" y="14856"/>
                  </a:lnTo>
                  <a:lnTo>
                    <a:pt x="3119" y="14893"/>
                  </a:lnTo>
                  <a:lnTo>
                    <a:pt x="3266" y="14856"/>
                  </a:lnTo>
                  <a:lnTo>
                    <a:pt x="3376" y="14746"/>
                  </a:lnTo>
                  <a:lnTo>
                    <a:pt x="3522" y="14856"/>
                  </a:lnTo>
                  <a:lnTo>
                    <a:pt x="4036" y="15150"/>
                  </a:lnTo>
                  <a:lnTo>
                    <a:pt x="4439" y="15333"/>
                  </a:lnTo>
                  <a:lnTo>
                    <a:pt x="4806" y="15480"/>
                  </a:lnTo>
                  <a:lnTo>
                    <a:pt x="4770" y="15553"/>
                  </a:lnTo>
                  <a:lnTo>
                    <a:pt x="4733" y="15590"/>
                  </a:lnTo>
                  <a:lnTo>
                    <a:pt x="4659" y="15810"/>
                  </a:lnTo>
                  <a:lnTo>
                    <a:pt x="4623" y="16030"/>
                  </a:lnTo>
                  <a:lnTo>
                    <a:pt x="4586" y="16470"/>
                  </a:lnTo>
                  <a:lnTo>
                    <a:pt x="3963" y="16654"/>
                  </a:lnTo>
                  <a:lnTo>
                    <a:pt x="3376" y="16910"/>
                  </a:lnTo>
                  <a:lnTo>
                    <a:pt x="2752" y="17167"/>
                  </a:lnTo>
                  <a:lnTo>
                    <a:pt x="2128" y="17387"/>
                  </a:lnTo>
                  <a:lnTo>
                    <a:pt x="2055" y="17424"/>
                  </a:lnTo>
                  <a:lnTo>
                    <a:pt x="2018" y="17497"/>
                  </a:lnTo>
                  <a:lnTo>
                    <a:pt x="1982" y="17571"/>
                  </a:lnTo>
                  <a:lnTo>
                    <a:pt x="1982" y="17644"/>
                  </a:lnTo>
                  <a:lnTo>
                    <a:pt x="2018" y="17717"/>
                  </a:lnTo>
                  <a:lnTo>
                    <a:pt x="2055" y="17791"/>
                  </a:lnTo>
                  <a:lnTo>
                    <a:pt x="2128" y="17828"/>
                  </a:lnTo>
                  <a:lnTo>
                    <a:pt x="2202" y="17864"/>
                  </a:lnTo>
                  <a:lnTo>
                    <a:pt x="8401" y="17901"/>
                  </a:lnTo>
                  <a:lnTo>
                    <a:pt x="8474" y="17901"/>
                  </a:lnTo>
                  <a:lnTo>
                    <a:pt x="8548" y="17864"/>
                  </a:lnTo>
                  <a:lnTo>
                    <a:pt x="8621" y="17791"/>
                  </a:lnTo>
                  <a:lnTo>
                    <a:pt x="8621" y="17717"/>
                  </a:lnTo>
                  <a:lnTo>
                    <a:pt x="8621" y="17644"/>
                  </a:lnTo>
                  <a:lnTo>
                    <a:pt x="8621" y="17571"/>
                  </a:lnTo>
                  <a:lnTo>
                    <a:pt x="8584" y="17497"/>
                  </a:lnTo>
                  <a:lnTo>
                    <a:pt x="8474" y="17424"/>
                  </a:lnTo>
                  <a:lnTo>
                    <a:pt x="8108" y="17277"/>
                  </a:lnTo>
                  <a:lnTo>
                    <a:pt x="7667" y="17167"/>
                  </a:lnTo>
                  <a:lnTo>
                    <a:pt x="7264" y="17057"/>
                  </a:lnTo>
                  <a:lnTo>
                    <a:pt x="6860" y="16947"/>
                  </a:lnTo>
                  <a:lnTo>
                    <a:pt x="6494" y="16764"/>
                  </a:lnTo>
                  <a:lnTo>
                    <a:pt x="6163" y="16544"/>
                  </a:lnTo>
                  <a:lnTo>
                    <a:pt x="5907" y="16324"/>
                  </a:lnTo>
                  <a:lnTo>
                    <a:pt x="5797" y="16214"/>
                  </a:lnTo>
                  <a:lnTo>
                    <a:pt x="5650" y="16140"/>
                  </a:lnTo>
                  <a:lnTo>
                    <a:pt x="5650" y="16103"/>
                  </a:lnTo>
                  <a:lnTo>
                    <a:pt x="5687" y="15920"/>
                  </a:lnTo>
                  <a:lnTo>
                    <a:pt x="5650" y="15737"/>
                  </a:lnTo>
                  <a:lnTo>
                    <a:pt x="6127" y="15810"/>
                  </a:lnTo>
                  <a:lnTo>
                    <a:pt x="6640" y="15847"/>
                  </a:lnTo>
                  <a:lnTo>
                    <a:pt x="7631" y="15847"/>
                  </a:lnTo>
                  <a:lnTo>
                    <a:pt x="8218" y="15773"/>
                  </a:lnTo>
                  <a:lnTo>
                    <a:pt x="8841" y="15627"/>
                  </a:lnTo>
                  <a:lnTo>
                    <a:pt x="9428" y="15480"/>
                  </a:lnTo>
                  <a:lnTo>
                    <a:pt x="10015" y="15260"/>
                  </a:lnTo>
                  <a:lnTo>
                    <a:pt x="10565" y="14966"/>
                  </a:lnTo>
                  <a:lnTo>
                    <a:pt x="11079" y="14673"/>
                  </a:lnTo>
                  <a:lnTo>
                    <a:pt x="11592" y="14306"/>
                  </a:lnTo>
                  <a:lnTo>
                    <a:pt x="12069" y="13903"/>
                  </a:lnTo>
                  <a:lnTo>
                    <a:pt x="12509" y="13462"/>
                  </a:lnTo>
                  <a:lnTo>
                    <a:pt x="12913" y="12986"/>
                  </a:lnTo>
                  <a:lnTo>
                    <a:pt x="13280" y="12472"/>
                  </a:lnTo>
                  <a:lnTo>
                    <a:pt x="13573" y="11922"/>
                  </a:lnTo>
                  <a:lnTo>
                    <a:pt x="13867" y="11372"/>
                  </a:lnTo>
                  <a:lnTo>
                    <a:pt x="14087" y="10785"/>
                  </a:lnTo>
                  <a:lnTo>
                    <a:pt x="14307" y="10198"/>
                  </a:lnTo>
                  <a:lnTo>
                    <a:pt x="14417" y="9574"/>
                  </a:lnTo>
                  <a:lnTo>
                    <a:pt x="14527" y="8951"/>
                  </a:lnTo>
                  <a:lnTo>
                    <a:pt x="14600" y="8327"/>
                  </a:lnTo>
                  <a:lnTo>
                    <a:pt x="14600" y="7703"/>
                  </a:lnTo>
                  <a:lnTo>
                    <a:pt x="14564" y="7080"/>
                  </a:lnTo>
                  <a:lnTo>
                    <a:pt x="14490" y="6456"/>
                  </a:lnTo>
                  <a:lnTo>
                    <a:pt x="14380" y="5833"/>
                  </a:lnTo>
                  <a:lnTo>
                    <a:pt x="14197" y="5209"/>
                  </a:lnTo>
                  <a:lnTo>
                    <a:pt x="13977" y="4622"/>
                  </a:lnTo>
                  <a:lnTo>
                    <a:pt x="13720" y="3999"/>
                  </a:lnTo>
                  <a:lnTo>
                    <a:pt x="13353" y="3412"/>
                  </a:lnTo>
                  <a:lnTo>
                    <a:pt x="12986" y="2861"/>
                  </a:lnTo>
                  <a:lnTo>
                    <a:pt x="12509" y="2311"/>
                  </a:lnTo>
                  <a:lnTo>
                    <a:pt x="12032" y="1834"/>
                  </a:lnTo>
                  <a:lnTo>
                    <a:pt x="11482" y="1394"/>
                  </a:lnTo>
                  <a:lnTo>
                    <a:pt x="10895" y="1027"/>
                  </a:lnTo>
                  <a:lnTo>
                    <a:pt x="10602" y="881"/>
                  </a:lnTo>
                  <a:lnTo>
                    <a:pt x="10272" y="734"/>
                  </a:lnTo>
                  <a:lnTo>
                    <a:pt x="10308" y="587"/>
                  </a:lnTo>
                  <a:lnTo>
                    <a:pt x="10308" y="441"/>
                  </a:lnTo>
                  <a:lnTo>
                    <a:pt x="10272" y="294"/>
                  </a:lnTo>
                  <a:lnTo>
                    <a:pt x="10198" y="147"/>
                  </a:lnTo>
                  <a:lnTo>
                    <a:pt x="10088" y="74"/>
                  </a:lnTo>
                  <a:lnTo>
                    <a:pt x="9942"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298" name="Google Shape;298;p5"/>
            <p:cNvSpPr/>
            <p:nvPr/>
          </p:nvSpPr>
          <p:spPr>
            <a:xfrm>
              <a:off x="6071400" y="1791425"/>
              <a:ext cx="402625" cy="375100"/>
            </a:xfrm>
            <a:custGeom>
              <a:avLst/>
              <a:gdLst/>
              <a:ahLst/>
              <a:cxnLst/>
              <a:rect l="l" t="t" r="r" b="b"/>
              <a:pathLst>
                <a:path w="16105" h="15004" extrusionOk="0">
                  <a:moveTo>
                    <a:pt x="13170" y="587"/>
                  </a:moveTo>
                  <a:lnTo>
                    <a:pt x="13206" y="624"/>
                  </a:lnTo>
                  <a:lnTo>
                    <a:pt x="13280" y="661"/>
                  </a:lnTo>
                  <a:lnTo>
                    <a:pt x="13353" y="697"/>
                  </a:lnTo>
                  <a:lnTo>
                    <a:pt x="13610" y="771"/>
                  </a:lnTo>
                  <a:lnTo>
                    <a:pt x="13830" y="844"/>
                  </a:lnTo>
                  <a:lnTo>
                    <a:pt x="14013" y="954"/>
                  </a:lnTo>
                  <a:lnTo>
                    <a:pt x="14160" y="1174"/>
                  </a:lnTo>
                  <a:lnTo>
                    <a:pt x="14307" y="1394"/>
                  </a:lnTo>
                  <a:lnTo>
                    <a:pt x="14343" y="1651"/>
                  </a:lnTo>
                  <a:lnTo>
                    <a:pt x="14307" y="1908"/>
                  </a:lnTo>
                  <a:lnTo>
                    <a:pt x="14233" y="2128"/>
                  </a:lnTo>
                  <a:lnTo>
                    <a:pt x="14087" y="2348"/>
                  </a:lnTo>
                  <a:lnTo>
                    <a:pt x="13903" y="2531"/>
                  </a:lnTo>
                  <a:lnTo>
                    <a:pt x="13683" y="2678"/>
                  </a:lnTo>
                  <a:lnTo>
                    <a:pt x="13463" y="2788"/>
                  </a:lnTo>
                  <a:lnTo>
                    <a:pt x="13170" y="2825"/>
                  </a:lnTo>
                  <a:lnTo>
                    <a:pt x="12840" y="2788"/>
                  </a:lnTo>
                  <a:lnTo>
                    <a:pt x="12656" y="2751"/>
                  </a:lnTo>
                  <a:lnTo>
                    <a:pt x="12546" y="2715"/>
                  </a:lnTo>
                  <a:lnTo>
                    <a:pt x="12436" y="2641"/>
                  </a:lnTo>
                  <a:lnTo>
                    <a:pt x="12363" y="2495"/>
                  </a:lnTo>
                  <a:lnTo>
                    <a:pt x="12289" y="2495"/>
                  </a:lnTo>
                  <a:lnTo>
                    <a:pt x="12253" y="2275"/>
                  </a:lnTo>
                  <a:lnTo>
                    <a:pt x="12253" y="2054"/>
                  </a:lnTo>
                  <a:lnTo>
                    <a:pt x="12253" y="1871"/>
                  </a:lnTo>
                  <a:lnTo>
                    <a:pt x="12289" y="1724"/>
                  </a:lnTo>
                  <a:lnTo>
                    <a:pt x="12399" y="1394"/>
                  </a:lnTo>
                  <a:lnTo>
                    <a:pt x="12583" y="1064"/>
                  </a:lnTo>
                  <a:lnTo>
                    <a:pt x="12840" y="807"/>
                  </a:lnTo>
                  <a:lnTo>
                    <a:pt x="12986" y="697"/>
                  </a:lnTo>
                  <a:lnTo>
                    <a:pt x="13170" y="587"/>
                  </a:lnTo>
                  <a:close/>
                  <a:moveTo>
                    <a:pt x="9061" y="3338"/>
                  </a:moveTo>
                  <a:lnTo>
                    <a:pt x="9245" y="3412"/>
                  </a:lnTo>
                  <a:lnTo>
                    <a:pt x="9245" y="3448"/>
                  </a:lnTo>
                  <a:lnTo>
                    <a:pt x="9171" y="3632"/>
                  </a:lnTo>
                  <a:lnTo>
                    <a:pt x="9171" y="3668"/>
                  </a:lnTo>
                  <a:lnTo>
                    <a:pt x="9135" y="3632"/>
                  </a:lnTo>
                  <a:lnTo>
                    <a:pt x="9061" y="3522"/>
                  </a:lnTo>
                  <a:lnTo>
                    <a:pt x="8988" y="3448"/>
                  </a:lnTo>
                  <a:lnTo>
                    <a:pt x="8988" y="3412"/>
                  </a:lnTo>
                  <a:lnTo>
                    <a:pt x="8988" y="3375"/>
                  </a:lnTo>
                  <a:lnTo>
                    <a:pt x="9061" y="3338"/>
                  </a:lnTo>
                  <a:close/>
                  <a:moveTo>
                    <a:pt x="14123" y="440"/>
                  </a:moveTo>
                  <a:lnTo>
                    <a:pt x="14233" y="477"/>
                  </a:lnTo>
                  <a:lnTo>
                    <a:pt x="14307" y="587"/>
                  </a:lnTo>
                  <a:lnTo>
                    <a:pt x="14417" y="661"/>
                  </a:lnTo>
                  <a:lnTo>
                    <a:pt x="14454" y="807"/>
                  </a:lnTo>
                  <a:lnTo>
                    <a:pt x="14527" y="807"/>
                  </a:lnTo>
                  <a:lnTo>
                    <a:pt x="14490" y="624"/>
                  </a:lnTo>
                  <a:lnTo>
                    <a:pt x="14454" y="477"/>
                  </a:lnTo>
                  <a:lnTo>
                    <a:pt x="14600" y="551"/>
                  </a:lnTo>
                  <a:lnTo>
                    <a:pt x="14784" y="624"/>
                  </a:lnTo>
                  <a:lnTo>
                    <a:pt x="14967" y="771"/>
                  </a:lnTo>
                  <a:lnTo>
                    <a:pt x="15114" y="881"/>
                  </a:lnTo>
                  <a:lnTo>
                    <a:pt x="15224" y="1064"/>
                  </a:lnTo>
                  <a:lnTo>
                    <a:pt x="15334" y="1211"/>
                  </a:lnTo>
                  <a:lnTo>
                    <a:pt x="15444" y="1578"/>
                  </a:lnTo>
                  <a:lnTo>
                    <a:pt x="15554" y="1944"/>
                  </a:lnTo>
                  <a:lnTo>
                    <a:pt x="15627" y="2385"/>
                  </a:lnTo>
                  <a:lnTo>
                    <a:pt x="15664" y="2568"/>
                  </a:lnTo>
                  <a:lnTo>
                    <a:pt x="15627" y="2788"/>
                  </a:lnTo>
                  <a:lnTo>
                    <a:pt x="15591" y="2972"/>
                  </a:lnTo>
                  <a:lnTo>
                    <a:pt x="15481" y="3118"/>
                  </a:lnTo>
                  <a:lnTo>
                    <a:pt x="15187" y="3412"/>
                  </a:lnTo>
                  <a:lnTo>
                    <a:pt x="14930" y="3595"/>
                  </a:lnTo>
                  <a:lnTo>
                    <a:pt x="14600" y="3705"/>
                  </a:lnTo>
                  <a:lnTo>
                    <a:pt x="14270" y="3779"/>
                  </a:lnTo>
                  <a:lnTo>
                    <a:pt x="13940" y="3815"/>
                  </a:lnTo>
                  <a:lnTo>
                    <a:pt x="13720" y="3779"/>
                  </a:lnTo>
                  <a:lnTo>
                    <a:pt x="13500" y="3742"/>
                  </a:lnTo>
                  <a:lnTo>
                    <a:pt x="13316" y="3668"/>
                  </a:lnTo>
                  <a:lnTo>
                    <a:pt x="13133" y="3595"/>
                  </a:lnTo>
                  <a:lnTo>
                    <a:pt x="12950" y="3485"/>
                  </a:lnTo>
                  <a:lnTo>
                    <a:pt x="12803" y="3338"/>
                  </a:lnTo>
                  <a:lnTo>
                    <a:pt x="12656" y="3192"/>
                  </a:lnTo>
                  <a:lnTo>
                    <a:pt x="12546" y="3045"/>
                  </a:lnTo>
                  <a:lnTo>
                    <a:pt x="12840" y="3118"/>
                  </a:lnTo>
                  <a:lnTo>
                    <a:pt x="13133" y="3155"/>
                  </a:lnTo>
                  <a:lnTo>
                    <a:pt x="13426" y="3118"/>
                  </a:lnTo>
                  <a:lnTo>
                    <a:pt x="13720" y="3045"/>
                  </a:lnTo>
                  <a:lnTo>
                    <a:pt x="13977" y="2935"/>
                  </a:lnTo>
                  <a:lnTo>
                    <a:pt x="14233" y="2751"/>
                  </a:lnTo>
                  <a:lnTo>
                    <a:pt x="14417" y="2495"/>
                  </a:lnTo>
                  <a:lnTo>
                    <a:pt x="14600" y="2238"/>
                  </a:lnTo>
                  <a:lnTo>
                    <a:pt x="14674" y="1981"/>
                  </a:lnTo>
                  <a:lnTo>
                    <a:pt x="14710" y="1724"/>
                  </a:lnTo>
                  <a:lnTo>
                    <a:pt x="14674" y="1468"/>
                  </a:lnTo>
                  <a:lnTo>
                    <a:pt x="14600" y="1211"/>
                  </a:lnTo>
                  <a:lnTo>
                    <a:pt x="14490" y="991"/>
                  </a:lnTo>
                  <a:lnTo>
                    <a:pt x="14343" y="771"/>
                  </a:lnTo>
                  <a:lnTo>
                    <a:pt x="14160" y="587"/>
                  </a:lnTo>
                  <a:lnTo>
                    <a:pt x="13940" y="440"/>
                  </a:lnTo>
                  <a:close/>
                  <a:moveTo>
                    <a:pt x="13757" y="0"/>
                  </a:moveTo>
                  <a:lnTo>
                    <a:pt x="13610" y="74"/>
                  </a:lnTo>
                  <a:lnTo>
                    <a:pt x="13353" y="110"/>
                  </a:lnTo>
                  <a:lnTo>
                    <a:pt x="13133" y="147"/>
                  </a:lnTo>
                  <a:lnTo>
                    <a:pt x="12913" y="257"/>
                  </a:lnTo>
                  <a:lnTo>
                    <a:pt x="12729" y="404"/>
                  </a:lnTo>
                  <a:lnTo>
                    <a:pt x="12509" y="551"/>
                  </a:lnTo>
                  <a:lnTo>
                    <a:pt x="12363" y="734"/>
                  </a:lnTo>
                  <a:lnTo>
                    <a:pt x="12216" y="917"/>
                  </a:lnTo>
                  <a:lnTo>
                    <a:pt x="12069" y="1137"/>
                  </a:lnTo>
                  <a:lnTo>
                    <a:pt x="11996" y="1321"/>
                  </a:lnTo>
                  <a:lnTo>
                    <a:pt x="11922" y="1578"/>
                  </a:lnTo>
                  <a:lnTo>
                    <a:pt x="11849" y="1798"/>
                  </a:lnTo>
                  <a:lnTo>
                    <a:pt x="11849" y="2054"/>
                  </a:lnTo>
                  <a:lnTo>
                    <a:pt x="11849" y="2275"/>
                  </a:lnTo>
                  <a:lnTo>
                    <a:pt x="11886" y="2531"/>
                  </a:lnTo>
                  <a:lnTo>
                    <a:pt x="11959" y="2751"/>
                  </a:lnTo>
                  <a:lnTo>
                    <a:pt x="12033" y="2972"/>
                  </a:lnTo>
                  <a:lnTo>
                    <a:pt x="12143" y="3192"/>
                  </a:lnTo>
                  <a:lnTo>
                    <a:pt x="12253" y="3375"/>
                  </a:lnTo>
                  <a:lnTo>
                    <a:pt x="12399" y="3558"/>
                  </a:lnTo>
                  <a:lnTo>
                    <a:pt x="12583" y="3705"/>
                  </a:lnTo>
                  <a:lnTo>
                    <a:pt x="12766" y="3852"/>
                  </a:lnTo>
                  <a:lnTo>
                    <a:pt x="12986" y="3999"/>
                  </a:lnTo>
                  <a:lnTo>
                    <a:pt x="13206" y="4072"/>
                  </a:lnTo>
                  <a:lnTo>
                    <a:pt x="13426" y="4145"/>
                  </a:lnTo>
                  <a:lnTo>
                    <a:pt x="13683" y="4219"/>
                  </a:lnTo>
                  <a:lnTo>
                    <a:pt x="14123" y="4219"/>
                  </a:lnTo>
                  <a:lnTo>
                    <a:pt x="14564" y="4145"/>
                  </a:lnTo>
                  <a:lnTo>
                    <a:pt x="15004" y="3999"/>
                  </a:lnTo>
                  <a:lnTo>
                    <a:pt x="15371" y="3779"/>
                  </a:lnTo>
                  <a:lnTo>
                    <a:pt x="15591" y="3632"/>
                  </a:lnTo>
                  <a:lnTo>
                    <a:pt x="15737" y="3448"/>
                  </a:lnTo>
                  <a:lnTo>
                    <a:pt x="15884" y="3265"/>
                  </a:lnTo>
                  <a:lnTo>
                    <a:pt x="15994" y="3045"/>
                  </a:lnTo>
                  <a:lnTo>
                    <a:pt x="16067" y="2788"/>
                  </a:lnTo>
                  <a:lnTo>
                    <a:pt x="16104" y="2495"/>
                  </a:lnTo>
                  <a:lnTo>
                    <a:pt x="16067" y="2238"/>
                  </a:lnTo>
                  <a:lnTo>
                    <a:pt x="15994" y="1981"/>
                  </a:lnTo>
                  <a:lnTo>
                    <a:pt x="15884" y="1431"/>
                  </a:lnTo>
                  <a:lnTo>
                    <a:pt x="15774" y="1174"/>
                  </a:lnTo>
                  <a:lnTo>
                    <a:pt x="15664" y="954"/>
                  </a:lnTo>
                  <a:lnTo>
                    <a:pt x="15517" y="734"/>
                  </a:lnTo>
                  <a:lnTo>
                    <a:pt x="15371" y="551"/>
                  </a:lnTo>
                  <a:lnTo>
                    <a:pt x="15150" y="367"/>
                  </a:lnTo>
                  <a:lnTo>
                    <a:pt x="14930" y="220"/>
                  </a:lnTo>
                  <a:lnTo>
                    <a:pt x="14637" y="74"/>
                  </a:lnTo>
                  <a:lnTo>
                    <a:pt x="14270" y="0"/>
                  </a:lnTo>
                  <a:close/>
                  <a:moveTo>
                    <a:pt x="11115" y="4549"/>
                  </a:moveTo>
                  <a:lnTo>
                    <a:pt x="11446" y="4842"/>
                  </a:lnTo>
                  <a:lnTo>
                    <a:pt x="11299" y="4952"/>
                  </a:lnTo>
                  <a:lnTo>
                    <a:pt x="11115" y="4916"/>
                  </a:lnTo>
                  <a:lnTo>
                    <a:pt x="10932" y="4916"/>
                  </a:lnTo>
                  <a:lnTo>
                    <a:pt x="10639" y="4952"/>
                  </a:lnTo>
                  <a:lnTo>
                    <a:pt x="10859" y="4732"/>
                  </a:lnTo>
                  <a:lnTo>
                    <a:pt x="11115" y="4549"/>
                  </a:lnTo>
                  <a:close/>
                  <a:moveTo>
                    <a:pt x="6860" y="3632"/>
                  </a:moveTo>
                  <a:lnTo>
                    <a:pt x="7007" y="3668"/>
                  </a:lnTo>
                  <a:lnTo>
                    <a:pt x="7044" y="3705"/>
                  </a:lnTo>
                  <a:lnTo>
                    <a:pt x="7044" y="3742"/>
                  </a:lnTo>
                  <a:lnTo>
                    <a:pt x="7044" y="3779"/>
                  </a:lnTo>
                  <a:lnTo>
                    <a:pt x="7080" y="3852"/>
                  </a:lnTo>
                  <a:lnTo>
                    <a:pt x="7191" y="3889"/>
                  </a:lnTo>
                  <a:lnTo>
                    <a:pt x="7374" y="3889"/>
                  </a:lnTo>
                  <a:lnTo>
                    <a:pt x="7411" y="3925"/>
                  </a:lnTo>
                  <a:lnTo>
                    <a:pt x="7447" y="4035"/>
                  </a:lnTo>
                  <a:lnTo>
                    <a:pt x="7484" y="4145"/>
                  </a:lnTo>
                  <a:lnTo>
                    <a:pt x="7484" y="4255"/>
                  </a:lnTo>
                  <a:lnTo>
                    <a:pt x="7447" y="4512"/>
                  </a:lnTo>
                  <a:lnTo>
                    <a:pt x="7374" y="4769"/>
                  </a:lnTo>
                  <a:lnTo>
                    <a:pt x="7227" y="5026"/>
                  </a:lnTo>
                  <a:lnTo>
                    <a:pt x="7154" y="5136"/>
                  </a:lnTo>
                  <a:lnTo>
                    <a:pt x="7044" y="5209"/>
                  </a:lnTo>
                  <a:lnTo>
                    <a:pt x="6934" y="5246"/>
                  </a:lnTo>
                  <a:lnTo>
                    <a:pt x="6787" y="5246"/>
                  </a:lnTo>
                  <a:lnTo>
                    <a:pt x="6787" y="4989"/>
                  </a:lnTo>
                  <a:lnTo>
                    <a:pt x="6750" y="4769"/>
                  </a:lnTo>
                  <a:lnTo>
                    <a:pt x="6640" y="4549"/>
                  </a:lnTo>
                  <a:lnTo>
                    <a:pt x="6494" y="4329"/>
                  </a:lnTo>
                  <a:lnTo>
                    <a:pt x="6310" y="4145"/>
                  </a:lnTo>
                  <a:lnTo>
                    <a:pt x="6090" y="4035"/>
                  </a:lnTo>
                  <a:lnTo>
                    <a:pt x="6090" y="3925"/>
                  </a:lnTo>
                  <a:lnTo>
                    <a:pt x="6163" y="3852"/>
                  </a:lnTo>
                  <a:lnTo>
                    <a:pt x="6237" y="3779"/>
                  </a:lnTo>
                  <a:lnTo>
                    <a:pt x="6347" y="3742"/>
                  </a:lnTo>
                  <a:lnTo>
                    <a:pt x="6567" y="3705"/>
                  </a:lnTo>
                  <a:lnTo>
                    <a:pt x="6860" y="3632"/>
                  </a:lnTo>
                  <a:close/>
                  <a:moveTo>
                    <a:pt x="6530" y="3192"/>
                  </a:moveTo>
                  <a:lnTo>
                    <a:pt x="6494" y="3228"/>
                  </a:lnTo>
                  <a:lnTo>
                    <a:pt x="6457" y="3302"/>
                  </a:lnTo>
                  <a:lnTo>
                    <a:pt x="6457" y="3338"/>
                  </a:lnTo>
                  <a:lnTo>
                    <a:pt x="6457" y="3412"/>
                  </a:lnTo>
                  <a:lnTo>
                    <a:pt x="6200" y="3485"/>
                  </a:lnTo>
                  <a:lnTo>
                    <a:pt x="5980" y="3558"/>
                  </a:lnTo>
                  <a:lnTo>
                    <a:pt x="5797" y="3742"/>
                  </a:lnTo>
                  <a:lnTo>
                    <a:pt x="5760" y="3815"/>
                  </a:lnTo>
                  <a:lnTo>
                    <a:pt x="5687" y="3925"/>
                  </a:lnTo>
                  <a:lnTo>
                    <a:pt x="5687" y="4035"/>
                  </a:lnTo>
                  <a:lnTo>
                    <a:pt x="5687" y="4072"/>
                  </a:lnTo>
                  <a:lnTo>
                    <a:pt x="5797" y="4219"/>
                  </a:lnTo>
                  <a:lnTo>
                    <a:pt x="5907" y="4292"/>
                  </a:lnTo>
                  <a:lnTo>
                    <a:pt x="6053" y="4365"/>
                  </a:lnTo>
                  <a:lnTo>
                    <a:pt x="6163" y="4439"/>
                  </a:lnTo>
                  <a:lnTo>
                    <a:pt x="6274" y="4512"/>
                  </a:lnTo>
                  <a:lnTo>
                    <a:pt x="6347" y="4622"/>
                  </a:lnTo>
                  <a:lnTo>
                    <a:pt x="6420" y="4769"/>
                  </a:lnTo>
                  <a:lnTo>
                    <a:pt x="6494" y="5026"/>
                  </a:lnTo>
                  <a:lnTo>
                    <a:pt x="6457" y="5282"/>
                  </a:lnTo>
                  <a:lnTo>
                    <a:pt x="6494" y="5392"/>
                  </a:lnTo>
                  <a:lnTo>
                    <a:pt x="6530" y="5466"/>
                  </a:lnTo>
                  <a:lnTo>
                    <a:pt x="6750" y="5539"/>
                  </a:lnTo>
                  <a:lnTo>
                    <a:pt x="6934" y="5539"/>
                  </a:lnTo>
                  <a:lnTo>
                    <a:pt x="7117" y="5503"/>
                  </a:lnTo>
                  <a:lnTo>
                    <a:pt x="7264" y="5429"/>
                  </a:lnTo>
                  <a:lnTo>
                    <a:pt x="7411" y="5282"/>
                  </a:lnTo>
                  <a:lnTo>
                    <a:pt x="7521" y="5136"/>
                  </a:lnTo>
                  <a:lnTo>
                    <a:pt x="7631" y="4952"/>
                  </a:lnTo>
                  <a:lnTo>
                    <a:pt x="7704" y="4769"/>
                  </a:lnTo>
                  <a:lnTo>
                    <a:pt x="7741" y="4585"/>
                  </a:lnTo>
                  <a:lnTo>
                    <a:pt x="7777" y="4365"/>
                  </a:lnTo>
                  <a:lnTo>
                    <a:pt x="7777" y="4145"/>
                  </a:lnTo>
                  <a:lnTo>
                    <a:pt x="7777" y="3925"/>
                  </a:lnTo>
                  <a:lnTo>
                    <a:pt x="7704" y="3779"/>
                  </a:lnTo>
                  <a:lnTo>
                    <a:pt x="7631" y="3668"/>
                  </a:lnTo>
                  <a:lnTo>
                    <a:pt x="7484" y="3595"/>
                  </a:lnTo>
                  <a:lnTo>
                    <a:pt x="7337" y="3595"/>
                  </a:lnTo>
                  <a:lnTo>
                    <a:pt x="7301" y="3485"/>
                  </a:lnTo>
                  <a:lnTo>
                    <a:pt x="7227" y="3448"/>
                  </a:lnTo>
                  <a:lnTo>
                    <a:pt x="7044" y="3375"/>
                  </a:lnTo>
                  <a:lnTo>
                    <a:pt x="6824" y="3302"/>
                  </a:lnTo>
                  <a:lnTo>
                    <a:pt x="6677" y="3228"/>
                  </a:lnTo>
                  <a:lnTo>
                    <a:pt x="6567" y="3192"/>
                  </a:lnTo>
                  <a:close/>
                  <a:moveTo>
                    <a:pt x="11739" y="5136"/>
                  </a:moveTo>
                  <a:lnTo>
                    <a:pt x="12179" y="5686"/>
                  </a:lnTo>
                  <a:lnTo>
                    <a:pt x="11776" y="5796"/>
                  </a:lnTo>
                  <a:lnTo>
                    <a:pt x="11409" y="6016"/>
                  </a:lnTo>
                  <a:lnTo>
                    <a:pt x="11042" y="6236"/>
                  </a:lnTo>
                  <a:lnTo>
                    <a:pt x="10895" y="6383"/>
                  </a:lnTo>
                  <a:lnTo>
                    <a:pt x="10785" y="6566"/>
                  </a:lnTo>
                  <a:lnTo>
                    <a:pt x="10749" y="6640"/>
                  </a:lnTo>
                  <a:lnTo>
                    <a:pt x="10785" y="6676"/>
                  </a:lnTo>
                  <a:lnTo>
                    <a:pt x="10859" y="6713"/>
                  </a:lnTo>
                  <a:lnTo>
                    <a:pt x="10932" y="6713"/>
                  </a:lnTo>
                  <a:lnTo>
                    <a:pt x="11262" y="6493"/>
                  </a:lnTo>
                  <a:lnTo>
                    <a:pt x="11556" y="6310"/>
                  </a:lnTo>
                  <a:lnTo>
                    <a:pt x="11849" y="6199"/>
                  </a:lnTo>
                  <a:lnTo>
                    <a:pt x="12143" y="6089"/>
                  </a:lnTo>
                  <a:lnTo>
                    <a:pt x="12253" y="6053"/>
                  </a:lnTo>
                  <a:lnTo>
                    <a:pt x="12363" y="6016"/>
                  </a:lnTo>
                  <a:lnTo>
                    <a:pt x="12399" y="5979"/>
                  </a:lnTo>
                  <a:lnTo>
                    <a:pt x="12619" y="6456"/>
                  </a:lnTo>
                  <a:lnTo>
                    <a:pt x="12840" y="6896"/>
                  </a:lnTo>
                  <a:lnTo>
                    <a:pt x="12803" y="6933"/>
                  </a:lnTo>
                  <a:lnTo>
                    <a:pt x="12326" y="7043"/>
                  </a:lnTo>
                  <a:lnTo>
                    <a:pt x="11812" y="7117"/>
                  </a:lnTo>
                  <a:lnTo>
                    <a:pt x="11299" y="7117"/>
                  </a:lnTo>
                  <a:lnTo>
                    <a:pt x="10749" y="7080"/>
                  </a:lnTo>
                  <a:lnTo>
                    <a:pt x="10675" y="7117"/>
                  </a:lnTo>
                  <a:lnTo>
                    <a:pt x="10639" y="7153"/>
                  </a:lnTo>
                  <a:lnTo>
                    <a:pt x="10639" y="7227"/>
                  </a:lnTo>
                  <a:lnTo>
                    <a:pt x="10712" y="7300"/>
                  </a:lnTo>
                  <a:lnTo>
                    <a:pt x="10932" y="7373"/>
                  </a:lnTo>
                  <a:lnTo>
                    <a:pt x="11189" y="7447"/>
                  </a:lnTo>
                  <a:lnTo>
                    <a:pt x="11702" y="7483"/>
                  </a:lnTo>
                  <a:lnTo>
                    <a:pt x="11959" y="7483"/>
                  </a:lnTo>
                  <a:lnTo>
                    <a:pt x="12216" y="7447"/>
                  </a:lnTo>
                  <a:lnTo>
                    <a:pt x="12583" y="7373"/>
                  </a:lnTo>
                  <a:lnTo>
                    <a:pt x="12693" y="7373"/>
                  </a:lnTo>
                  <a:lnTo>
                    <a:pt x="12766" y="7337"/>
                  </a:lnTo>
                  <a:lnTo>
                    <a:pt x="12803" y="7410"/>
                  </a:lnTo>
                  <a:lnTo>
                    <a:pt x="12840" y="7447"/>
                  </a:lnTo>
                  <a:lnTo>
                    <a:pt x="12876" y="7483"/>
                  </a:lnTo>
                  <a:lnTo>
                    <a:pt x="12986" y="7520"/>
                  </a:lnTo>
                  <a:lnTo>
                    <a:pt x="13023" y="7777"/>
                  </a:lnTo>
                  <a:lnTo>
                    <a:pt x="13060" y="8070"/>
                  </a:lnTo>
                  <a:lnTo>
                    <a:pt x="12986" y="8107"/>
                  </a:lnTo>
                  <a:lnTo>
                    <a:pt x="12693" y="7997"/>
                  </a:lnTo>
                  <a:lnTo>
                    <a:pt x="12473" y="7887"/>
                  </a:lnTo>
                  <a:lnTo>
                    <a:pt x="12253" y="7777"/>
                  </a:lnTo>
                  <a:lnTo>
                    <a:pt x="11886" y="7777"/>
                  </a:lnTo>
                  <a:lnTo>
                    <a:pt x="11776" y="7813"/>
                  </a:lnTo>
                  <a:lnTo>
                    <a:pt x="11226" y="7777"/>
                  </a:lnTo>
                  <a:lnTo>
                    <a:pt x="10895" y="7740"/>
                  </a:lnTo>
                  <a:lnTo>
                    <a:pt x="10749" y="7740"/>
                  </a:lnTo>
                  <a:lnTo>
                    <a:pt x="10675" y="7703"/>
                  </a:lnTo>
                  <a:lnTo>
                    <a:pt x="10565" y="7483"/>
                  </a:lnTo>
                  <a:lnTo>
                    <a:pt x="10529" y="7483"/>
                  </a:lnTo>
                  <a:lnTo>
                    <a:pt x="10529" y="7520"/>
                  </a:lnTo>
                  <a:lnTo>
                    <a:pt x="10529" y="7887"/>
                  </a:lnTo>
                  <a:lnTo>
                    <a:pt x="10529" y="7960"/>
                  </a:lnTo>
                  <a:lnTo>
                    <a:pt x="10602" y="7997"/>
                  </a:lnTo>
                  <a:lnTo>
                    <a:pt x="11042" y="8107"/>
                  </a:lnTo>
                  <a:lnTo>
                    <a:pt x="11482" y="8144"/>
                  </a:lnTo>
                  <a:lnTo>
                    <a:pt x="11482" y="8327"/>
                  </a:lnTo>
                  <a:lnTo>
                    <a:pt x="11519" y="8474"/>
                  </a:lnTo>
                  <a:lnTo>
                    <a:pt x="11592" y="8547"/>
                  </a:lnTo>
                  <a:lnTo>
                    <a:pt x="11629" y="8584"/>
                  </a:lnTo>
                  <a:lnTo>
                    <a:pt x="11776" y="8657"/>
                  </a:lnTo>
                  <a:lnTo>
                    <a:pt x="11959" y="8767"/>
                  </a:lnTo>
                  <a:lnTo>
                    <a:pt x="11409" y="8657"/>
                  </a:lnTo>
                  <a:lnTo>
                    <a:pt x="10969" y="8474"/>
                  </a:lnTo>
                  <a:lnTo>
                    <a:pt x="10712" y="8437"/>
                  </a:lnTo>
                  <a:lnTo>
                    <a:pt x="10455" y="8400"/>
                  </a:lnTo>
                  <a:lnTo>
                    <a:pt x="10198" y="8217"/>
                  </a:lnTo>
                  <a:lnTo>
                    <a:pt x="10052" y="8180"/>
                  </a:lnTo>
                  <a:lnTo>
                    <a:pt x="9942" y="8144"/>
                  </a:lnTo>
                  <a:lnTo>
                    <a:pt x="9722" y="8180"/>
                  </a:lnTo>
                  <a:lnTo>
                    <a:pt x="9575" y="8254"/>
                  </a:lnTo>
                  <a:lnTo>
                    <a:pt x="9465" y="8364"/>
                  </a:lnTo>
                  <a:lnTo>
                    <a:pt x="9355" y="8510"/>
                  </a:lnTo>
                  <a:lnTo>
                    <a:pt x="9245" y="8584"/>
                  </a:lnTo>
                  <a:lnTo>
                    <a:pt x="9098" y="8620"/>
                  </a:lnTo>
                  <a:lnTo>
                    <a:pt x="8841" y="8584"/>
                  </a:lnTo>
                  <a:lnTo>
                    <a:pt x="8621" y="8620"/>
                  </a:lnTo>
                  <a:lnTo>
                    <a:pt x="8401" y="8694"/>
                  </a:lnTo>
                  <a:lnTo>
                    <a:pt x="8181" y="8804"/>
                  </a:lnTo>
                  <a:lnTo>
                    <a:pt x="7924" y="8804"/>
                  </a:lnTo>
                  <a:lnTo>
                    <a:pt x="7851" y="8767"/>
                  </a:lnTo>
                  <a:lnTo>
                    <a:pt x="7814" y="8730"/>
                  </a:lnTo>
                  <a:lnTo>
                    <a:pt x="7814" y="8694"/>
                  </a:lnTo>
                  <a:lnTo>
                    <a:pt x="7887" y="8620"/>
                  </a:lnTo>
                  <a:lnTo>
                    <a:pt x="7998" y="8510"/>
                  </a:lnTo>
                  <a:lnTo>
                    <a:pt x="8144" y="8437"/>
                  </a:lnTo>
                  <a:lnTo>
                    <a:pt x="8401" y="8327"/>
                  </a:lnTo>
                  <a:lnTo>
                    <a:pt x="8731" y="8180"/>
                  </a:lnTo>
                  <a:lnTo>
                    <a:pt x="8915" y="8070"/>
                  </a:lnTo>
                  <a:lnTo>
                    <a:pt x="9025" y="7924"/>
                  </a:lnTo>
                  <a:lnTo>
                    <a:pt x="9135" y="7777"/>
                  </a:lnTo>
                  <a:lnTo>
                    <a:pt x="9208" y="7630"/>
                  </a:lnTo>
                  <a:lnTo>
                    <a:pt x="9208" y="7447"/>
                  </a:lnTo>
                  <a:lnTo>
                    <a:pt x="9171" y="7227"/>
                  </a:lnTo>
                  <a:lnTo>
                    <a:pt x="9098" y="7117"/>
                  </a:lnTo>
                  <a:lnTo>
                    <a:pt x="8988" y="7006"/>
                  </a:lnTo>
                  <a:lnTo>
                    <a:pt x="8841" y="6896"/>
                  </a:lnTo>
                  <a:lnTo>
                    <a:pt x="8694" y="6860"/>
                  </a:lnTo>
                  <a:lnTo>
                    <a:pt x="8548" y="6823"/>
                  </a:lnTo>
                  <a:lnTo>
                    <a:pt x="8401" y="6823"/>
                  </a:lnTo>
                  <a:lnTo>
                    <a:pt x="8254" y="6860"/>
                  </a:lnTo>
                  <a:lnTo>
                    <a:pt x="8108" y="6933"/>
                  </a:lnTo>
                  <a:lnTo>
                    <a:pt x="7924" y="7117"/>
                  </a:lnTo>
                  <a:lnTo>
                    <a:pt x="7924" y="7117"/>
                  </a:lnTo>
                  <a:lnTo>
                    <a:pt x="7998" y="6970"/>
                  </a:lnTo>
                  <a:lnTo>
                    <a:pt x="8108" y="6860"/>
                  </a:lnTo>
                  <a:lnTo>
                    <a:pt x="8291" y="6603"/>
                  </a:lnTo>
                  <a:lnTo>
                    <a:pt x="8511" y="6383"/>
                  </a:lnTo>
                  <a:lnTo>
                    <a:pt x="8768" y="6126"/>
                  </a:lnTo>
                  <a:lnTo>
                    <a:pt x="8951" y="5943"/>
                  </a:lnTo>
                  <a:lnTo>
                    <a:pt x="9135" y="5796"/>
                  </a:lnTo>
                  <a:lnTo>
                    <a:pt x="9171" y="5796"/>
                  </a:lnTo>
                  <a:lnTo>
                    <a:pt x="9391" y="5759"/>
                  </a:lnTo>
                  <a:lnTo>
                    <a:pt x="9612" y="5686"/>
                  </a:lnTo>
                  <a:lnTo>
                    <a:pt x="10052" y="5539"/>
                  </a:lnTo>
                  <a:lnTo>
                    <a:pt x="10455" y="5356"/>
                  </a:lnTo>
                  <a:lnTo>
                    <a:pt x="10639" y="5282"/>
                  </a:lnTo>
                  <a:lnTo>
                    <a:pt x="10895" y="5246"/>
                  </a:lnTo>
                  <a:lnTo>
                    <a:pt x="10895" y="5246"/>
                  </a:lnTo>
                  <a:lnTo>
                    <a:pt x="10602" y="5503"/>
                  </a:lnTo>
                  <a:lnTo>
                    <a:pt x="10492" y="5649"/>
                  </a:lnTo>
                  <a:lnTo>
                    <a:pt x="10419" y="5833"/>
                  </a:lnTo>
                  <a:lnTo>
                    <a:pt x="10455" y="5869"/>
                  </a:lnTo>
                  <a:lnTo>
                    <a:pt x="10639" y="5796"/>
                  </a:lnTo>
                  <a:lnTo>
                    <a:pt x="10822" y="5723"/>
                  </a:lnTo>
                  <a:lnTo>
                    <a:pt x="11152" y="5503"/>
                  </a:lnTo>
                  <a:lnTo>
                    <a:pt x="11739" y="5136"/>
                  </a:lnTo>
                  <a:close/>
                  <a:moveTo>
                    <a:pt x="11996" y="8254"/>
                  </a:moveTo>
                  <a:lnTo>
                    <a:pt x="12546" y="8400"/>
                  </a:lnTo>
                  <a:lnTo>
                    <a:pt x="12729" y="8584"/>
                  </a:lnTo>
                  <a:lnTo>
                    <a:pt x="12803" y="8620"/>
                  </a:lnTo>
                  <a:lnTo>
                    <a:pt x="12876" y="8657"/>
                  </a:lnTo>
                  <a:lnTo>
                    <a:pt x="12950" y="8620"/>
                  </a:lnTo>
                  <a:lnTo>
                    <a:pt x="13023" y="8584"/>
                  </a:lnTo>
                  <a:lnTo>
                    <a:pt x="12950" y="9024"/>
                  </a:lnTo>
                  <a:lnTo>
                    <a:pt x="12509" y="8914"/>
                  </a:lnTo>
                  <a:lnTo>
                    <a:pt x="12399" y="8657"/>
                  </a:lnTo>
                  <a:lnTo>
                    <a:pt x="12216" y="8474"/>
                  </a:lnTo>
                  <a:lnTo>
                    <a:pt x="12033" y="8327"/>
                  </a:lnTo>
                  <a:lnTo>
                    <a:pt x="11959" y="8290"/>
                  </a:lnTo>
                  <a:lnTo>
                    <a:pt x="11996" y="8254"/>
                  </a:lnTo>
                  <a:close/>
                  <a:moveTo>
                    <a:pt x="10932" y="8841"/>
                  </a:moveTo>
                  <a:lnTo>
                    <a:pt x="11519" y="9097"/>
                  </a:lnTo>
                  <a:lnTo>
                    <a:pt x="12106" y="9244"/>
                  </a:lnTo>
                  <a:lnTo>
                    <a:pt x="12033" y="9391"/>
                  </a:lnTo>
                  <a:lnTo>
                    <a:pt x="11922" y="9537"/>
                  </a:lnTo>
                  <a:lnTo>
                    <a:pt x="11776" y="9611"/>
                  </a:lnTo>
                  <a:lnTo>
                    <a:pt x="11702" y="9611"/>
                  </a:lnTo>
                  <a:lnTo>
                    <a:pt x="11629" y="9574"/>
                  </a:lnTo>
                  <a:lnTo>
                    <a:pt x="11519" y="9537"/>
                  </a:lnTo>
                  <a:lnTo>
                    <a:pt x="11409" y="9427"/>
                  </a:lnTo>
                  <a:lnTo>
                    <a:pt x="11226" y="9244"/>
                  </a:lnTo>
                  <a:lnTo>
                    <a:pt x="10932" y="8841"/>
                  </a:lnTo>
                  <a:close/>
                  <a:moveTo>
                    <a:pt x="12509" y="9354"/>
                  </a:moveTo>
                  <a:lnTo>
                    <a:pt x="12876" y="9391"/>
                  </a:lnTo>
                  <a:lnTo>
                    <a:pt x="12656" y="10161"/>
                  </a:lnTo>
                  <a:lnTo>
                    <a:pt x="12583" y="10088"/>
                  </a:lnTo>
                  <a:lnTo>
                    <a:pt x="12363" y="10088"/>
                  </a:lnTo>
                  <a:lnTo>
                    <a:pt x="12216" y="10051"/>
                  </a:lnTo>
                  <a:lnTo>
                    <a:pt x="11886" y="9978"/>
                  </a:lnTo>
                  <a:lnTo>
                    <a:pt x="12106" y="9868"/>
                  </a:lnTo>
                  <a:lnTo>
                    <a:pt x="12289" y="9758"/>
                  </a:lnTo>
                  <a:lnTo>
                    <a:pt x="12399" y="9574"/>
                  </a:lnTo>
                  <a:lnTo>
                    <a:pt x="12509" y="9354"/>
                  </a:lnTo>
                  <a:close/>
                  <a:moveTo>
                    <a:pt x="10382" y="9721"/>
                  </a:moveTo>
                  <a:lnTo>
                    <a:pt x="11409" y="10161"/>
                  </a:lnTo>
                  <a:lnTo>
                    <a:pt x="11922" y="10381"/>
                  </a:lnTo>
                  <a:lnTo>
                    <a:pt x="12253" y="10491"/>
                  </a:lnTo>
                  <a:lnTo>
                    <a:pt x="12399" y="10491"/>
                  </a:lnTo>
                  <a:lnTo>
                    <a:pt x="12509" y="10455"/>
                  </a:lnTo>
                  <a:lnTo>
                    <a:pt x="12326" y="10968"/>
                  </a:lnTo>
                  <a:lnTo>
                    <a:pt x="12033" y="10858"/>
                  </a:lnTo>
                  <a:lnTo>
                    <a:pt x="11886" y="10785"/>
                  </a:lnTo>
                  <a:lnTo>
                    <a:pt x="11776" y="10711"/>
                  </a:lnTo>
                  <a:lnTo>
                    <a:pt x="11519" y="10528"/>
                  </a:lnTo>
                  <a:lnTo>
                    <a:pt x="11409" y="10418"/>
                  </a:lnTo>
                  <a:lnTo>
                    <a:pt x="11262" y="10344"/>
                  </a:lnTo>
                  <a:lnTo>
                    <a:pt x="11079" y="10308"/>
                  </a:lnTo>
                  <a:lnTo>
                    <a:pt x="10895" y="10271"/>
                  </a:lnTo>
                  <a:lnTo>
                    <a:pt x="10492" y="10234"/>
                  </a:lnTo>
                  <a:lnTo>
                    <a:pt x="10455" y="9978"/>
                  </a:lnTo>
                  <a:lnTo>
                    <a:pt x="10382" y="9721"/>
                  </a:lnTo>
                  <a:close/>
                  <a:moveTo>
                    <a:pt x="10455" y="10528"/>
                  </a:moveTo>
                  <a:lnTo>
                    <a:pt x="10785" y="10601"/>
                  </a:lnTo>
                  <a:lnTo>
                    <a:pt x="10969" y="10638"/>
                  </a:lnTo>
                  <a:lnTo>
                    <a:pt x="11115" y="10711"/>
                  </a:lnTo>
                  <a:lnTo>
                    <a:pt x="11336" y="10821"/>
                  </a:lnTo>
                  <a:lnTo>
                    <a:pt x="11519" y="10968"/>
                  </a:lnTo>
                  <a:lnTo>
                    <a:pt x="11702" y="11115"/>
                  </a:lnTo>
                  <a:lnTo>
                    <a:pt x="11886" y="11262"/>
                  </a:lnTo>
                  <a:lnTo>
                    <a:pt x="12106" y="11335"/>
                  </a:lnTo>
                  <a:lnTo>
                    <a:pt x="11739" y="11922"/>
                  </a:lnTo>
                  <a:lnTo>
                    <a:pt x="11629" y="11922"/>
                  </a:lnTo>
                  <a:lnTo>
                    <a:pt x="11482" y="11885"/>
                  </a:lnTo>
                  <a:lnTo>
                    <a:pt x="11226" y="11738"/>
                  </a:lnTo>
                  <a:lnTo>
                    <a:pt x="10565" y="11482"/>
                  </a:lnTo>
                  <a:lnTo>
                    <a:pt x="10272" y="11335"/>
                  </a:lnTo>
                  <a:lnTo>
                    <a:pt x="10382" y="10968"/>
                  </a:lnTo>
                  <a:lnTo>
                    <a:pt x="10455" y="10601"/>
                  </a:lnTo>
                  <a:lnTo>
                    <a:pt x="10455" y="10528"/>
                  </a:lnTo>
                  <a:close/>
                  <a:moveTo>
                    <a:pt x="10125" y="11665"/>
                  </a:moveTo>
                  <a:lnTo>
                    <a:pt x="10785" y="11958"/>
                  </a:lnTo>
                  <a:lnTo>
                    <a:pt x="11115" y="12142"/>
                  </a:lnTo>
                  <a:lnTo>
                    <a:pt x="11299" y="12215"/>
                  </a:lnTo>
                  <a:lnTo>
                    <a:pt x="11482" y="12289"/>
                  </a:lnTo>
                  <a:lnTo>
                    <a:pt x="11226" y="12655"/>
                  </a:lnTo>
                  <a:lnTo>
                    <a:pt x="10895" y="12545"/>
                  </a:lnTo>
                  <a:lnTo>
                    <a:pt x="10455" y="12399"/>
                  </a:lnTo>
                  <a:lnTo>
                    <a:pt x="10052" y="12252"/>
                  </a:lnTo>
                  <a:lnTo>
                    <a:pt x="9868" y="12142"/>
                  </a:lnTo>
                  <a:lnTo>
                    <a:pt x="10125" y="11665"/>
                  </a:lnTo>
                  <a:close/>
                  <a:moveTo>
                    <a:pt x="9355" y="9574"/>
                  </a:moveTo>
                  <a:lnTo>
                    <a:pt x="9575" y="9611"/>
                  </a:lnTo>
                  <a:lnTo>
                    <a:pt x="9795" y="9648"/>
                  </a:lnTo>
                  <a:lnTo>
                    <a:pt x="9978" y="9758"/>
                  </a:lnTo>
                  <a:lnTo>
                    <a:pt x="10052" y="9868"/>
                  </a:lnTo>
                  <a:lnTo>
                    <a:pt x="10088" y="9941"/>
                  </a:lnTo>
                  <a:lnTo>
                    <a:pt x="10125" y="10088"/>
                  </a:lnTo>
                  <a:lnTo>
                    <a:pt x="10125" y="10198"/>
                  </a:lnTo>
                  <a:lnTo>
                    <a:pt x="9832" y="10161"/>
                  </a:lnTo>
                  <a:lnTo>
                    <a:pt x="9795" y="10198"/>
                  </a:lnTo>
                  <a:lnTo>
                    <a:pt x="9795" y="10234"/>
                  </a:lnTo>
                  <a:lnTo>
                    <a:pt x="9942" y="10344"/>
                  </a:lnTo>
                  <a:lnTo>
                    <a:pt x="10088" y="10455"/>
                  </a:lnTo>
                  <a:lnTo>
                    <a:pt x="10015" y="10785"/>
                  </a:lnTo>
                  <a:lnTo>
                    <a:pt x="9942" y="11078"/>
                  </a:lnTo>
                  <a:lnTo>
                    <a:pt x="9905" y="11188"/>
                  </a:lnTo>
                  <a:lnTo>
                    <a:pt x="9648" y="11115"/>
                  </a:lnTo>
                  <a:lnTo>
                    <a:pt x="9391" y="11078"/>
                  </a:lnTo>
                  <a:lnTo>
                    <a:pt x="9355" y="11078"/>
                  </a:lnTo>
                  <a:lnTo>
                    <a:pt x="9318" y="11115"/>
                  </a:lnTo>
                  <a:lnTo>
                    <a:pt x="9318" y="11151"/>
                  </a:lnTo>
                  <a:lnTo>
                    <a:pt x="9355" y="11188"/>
                  </a:lnTo>
                  <a:lnTo>
                    <a:pt x="9538" y="11372"/>
                  </a:lnTo>
                  <a:lnTo>
                    <a:pt x="9795" y="11518"/>
                  </a:lnTo>
                  <a:lnTo>
                    <a:pt x="9501" y="11995"/>
                  </a:lnTo>
                  <a:lnTo>
                    <a:pt x="9061" y="11812"/>
                  </a:lnTo>
                  <a:lnTo>
                    <a:pt x="8584" y="11628"/>
                  </a:lnTo>
                  <a:lnTo>
                    <a:pt x="8548" y="11628"/>
                  </a:lnTo>
                  <a:lnTo>
                    <a:pt x="8548" y="11702"/>
                  </a:lnTo>
                  <a:lnTo>
                    <a:pt x="8731" y="11848"/>
                  </a:lnTo>
                  <a:lnTo>
                    <a:pt x="8915" y="12032"/>
                  </a:lnTo>
                  <a:lnTo>
                    <a:pt x="9318" y="12289"/>
                  </a:lnTo>
                  <a:lnTo>
                    <a:pt x="9061" y="12582"/>
                  </a:lnTo>
                  <a:lnTo>
                    <a:pt x="8805" y="12802"/>
                  </a:lnTo>
                  <a:lnTo>
                    <a:pt x="8548" y="12692"/>
                  </a:lnTo>
                  <a:lnTo>
                    <a:pt x="8401" y="12069"/>
                  </a:lnTo>
                  <a:lnTo>
                    <a:pt x="8291" y="11445"/>
                  </a:lnTo>
                  <a:lnTo>
                    <a:pt x="8218" y="11298"/>
                  </a:lnTo>
                  <a:lnTo>
                    <a:pt x="8144" y="11188"/>
                  </a:lnTo>
                  <a:lnTo>
                    <a:pt x="8034" y="11115"/>
                  </a:lnTo>
                  <a:lnTo>
                    <a:pt x="7374" y="11115"/>
                  </a:lnTo>
                  <a:lnTo>
                    <a:pt x="7264" y="11078"/>
                  </a:lnTo>
                  <a:lnTo>
                    <a:pt x="7154" y="11041"/>
                  </a:lnTo>
                  <a:lnTo>
                    <a:pt x="7007" y="10895"/>
                  </a:lnTo>
                  <a:lnTo>
                    <a:pt x="6897" y="10675"/>
                  </a:lnTo>
                  <a:lnTo>
                    <a:pt x="6860" y="10455"/>
                  </a:lnTo>
                  <a:lnTo>
                    <a:pt x="6860" y="10344"/>
                  </a:lnTo>
                  <a:lnTo>
                    <a:pt x="6897" y="10234"/>
                  </a:lnTo>
                  <a:lnTo>
                    <a:pt x="6934" y="10124"/>
                  </a:lnTo>
                  <a:lnTo>
                    <a:pt x="7007" y="10051"/>
                  </a:lnTo>
                  <a:lnTo>
                    <a:pt x="7227" y="9978"/>
                  </a:lnTo>
                  <a:lnTo>
                    <a:pt x="7447" y="9904"/>
                  </a:lnTo>
                  <a:lnTo>
                    <a:pt x="8328" y="9721"/>
                  </a:lnTo>
                  <a:lnTo>
                    <a:pt x="8401" y="9758"/>
                  </a:lnTo>
                  <a:lnTo>
                    <a:pt x="8548" y="9758"/>
                  </a:lnTo>
                  <a:lnTo>
                    <a:pt x="8841" y="9648"/>
                  </a:lnTo>
                  <a:lnTo>
                    <a:pt x="9135" y="9574"/>
                  </a:lnTo>
                  <a:close/>
                  <a:moveTo>
                    <a:pt x="1028" y="7373"/>
                  </a:moveTo>
                  <a:lnTo>
                    <a:pt x="1028" y="7887"/>
                  </a:lnTo>
                  <a:lnTo>
                    <a:pt x="1101" y="8437"/>
                  </a:lnTo>
                  <a:lnTo>
                    <a:pt x="1138" y="8474"/>
                  </a:lnTo>
                  <a:lnTo>
                    <a:pt x="1211" y="8510"/>
                  </a:lnTo>
                  <a:lnTo>
                    <a:pt x="1285" y="8510"/>
                  </a:lnTo>
                  <a:lnTo>
                    <a:pt x="1358" y="8474"/>
                  </a:lnTo>
                  <a:lnTo>
                    <a:pt x="1872" y="8070"/>
                  </a:lnTo>
                  <a:lnTo>
                    <a:pt x="1945" y="8951"/>
                  </a:lnTo>
                  <a:lnTo>
                    <a:pt x="1982" y="9611"/>
                  </a:lnTo>
                  <a:lnTo>
                    <a:pt x="1982" y="9758"/>
                  </a:lnTo>
                  <a:lnTo>
                    <a:pt x="1982" y="9904"/>
                  </a:lnTo>
                  <a:lnTo>
                    <a:pt x="1872" y="10014"/>
                  </a:lnTo>
                  <a:lnTo>
                    <a:pt x="1762" y="10088"/>
                  </a:lnTo>
                  <a:lnTo>
                    <a:pt x="1615" y="10271"/>
                  </a:lnTo>
                  <a:lnTo>
                    <a:pt x="1505" y="10455"/>
                  </a:lnTo>
                  <a:lnTo>
                    <a:pt x="1468" y="10638"/>
                  </a:lnTo>
                  <a:lnTo>
                    <a:pt x="1468" y="10858"/>
                  </a:lnTo>
                  <a:lnTo>
                    <a:pt x="1505" y="11078"/>
                  </a:lnTo>
                  <a:lnTo>
                    <a:pt x="1578" y="11298"/>
                  </a:lnTo>
                  <a:lnTo>
                    <a:pt x="1688" y="11702"/>
                  </a:lnTo>
                  <a:lnTo>
                    <a:pt x="2165" y="12876"/>
                  </a:lnTo>
                  <a:lnTo>
                    <a:pt x="1835" y="12509"/>
                  </a:lnTo>
                  <a:lnTo>
                    <a:pt x="1505" y="12142"/>
                  </a:lnTo>
                  <a:lnTo>
                    <a:pt x="1211" y="11665"/>
                  </a:lnTo>
                  <a:lnTo>
                    <a:pt x="918" y="11188"/>
                  </a:lnTo>
                  <a:lnTo>
                    <a:pt x="735" y="10675"/>
                  </a:lnTo>
                  <a:lnTo>
                    <a:pt x="588" y="10161"/>
                  </a:lnTo>
                  <a:lnTo>
                    <a:pt x="551" y="9831"/>
                  </a:lnTo>
                  <a:lnTo>
                    <a:pt x="514" y="9501"/>
                  </a:lnTo>
                  <a:lnTo>
                    <a:pt x="551" y="9171"/>
                  </a:lnTo>
                  <a:lnTo>
                    <a:pt x="588" y="8841"/>
                  </a:lnTo>
                  <a:lnTo>
                    <a:pt x="771" y="8180"/>
                  </a:lnTo>
                  <a:lnTo>
                    <a:pt x="955" y="7557"/>
                  </a:lnTo>
                  <a:lnTo>
                    <a:pt x="1028" y="7373"/>
                  </a:lnTo>
                  <a:close/>
                  <a:moveTo>
                    <a:pt x="9612" y="12472"/>
                  </a:moveTo>
                  <a:lnTo>
                    <a:pt x="9942" y="12619"/>
                  </a:lnTo>
                  <a:lnTo>
                    <a:pt x="10675" y="12912"/>
                  </a:lnTo>
                  <a:lnTo>
                    <a:pt x="10895" y="12986"/>
                  </a:lnTo>
                  <a:lnTo>
                    <a:pt x="10529" y="13316"/>
                  </a:lnTo>
                  <a:lnTo>
                    <a:pt x="10162" y="13609"/>
                  </a:lnTo>
                  <a:lnTo>
                    <a:pt x="9685" y="13279"/>
                  </a:lnTo>
                  <a:lnTo>
                    <a:pt x="9171" y="12986"/>
                  </a:lnTo>
                  <a:lnTo>
                    <a:pt x="9391" y="12729"/>
                  </a:lnTo>
                  <a:lnTo>
                    <a:pt x="9612" y="12472"/>
                  </a:lnTo>
                  <a:close/>
                  <a:moveTo>
                    <a:pt x="2569" y="5209"/>
                  </a:moveTo>
                  <a:lnTo>
                    <a:pt x="2899" y="5319"/>
                  </a:lnTo>
                  <a:lnTo>
                    <a:pt x="3266" y="5356"/>
                  </a:lnTo>
                  <a:lnTo>
                    <a:pt x="3999" y="5356"/>
                  </a:lnTo>
                  <a:lnTo>
                    <a:pt x="4733" y="5429"/>
                  </a:lnTo>
                  <a:lnTo>
                    <a:pt x="5467" y="5539"/>
                  </a:lnTo>
                  <a:lnTo>
                    <a:pt x="5320" y="5649"/>
                  </a:lnTo>
                  <a:lnTo>
                    <a:pt x="5173" y="5723"/>
                  </a:lnTo>
                  <a:lnTo>
                    <a:pt x="4880" y="5833"/>
                  </a:lnTo>
                  <a:lnTo>
                    <a:pt x="4696" y="5943"/>
                  </a:lnTo>
                  <a:lnTo>
                    <a:pt x="4513" y="6053"/>
                  </a:lnTo>
                  <a:lnTo>
                    <a:pt x="4366" y="6236"/>
                  </a:lnTo>
                  <a:lnTo>
                    <a:pt x="4293" y="6420"/>
                  </a:lnTo>
                  <a:lnTo>
                    <a:pt x="4256" y="6493"/>
                  </a:lnTo>
                  <a:lnTo>
                    <a:pt x="4293" y="6603"/>
                  </a:lnTo>
                  <a:lnTo>
                    <a:pt x="4329" y="6676"/>
                  </a:lnTo>
                  <a:lnTo>
                    <a:pt x="4366" y="6750"/>
                  </a:lnTo>
                  <a:lnTo>
                    <a:pt x="4439" y="6823"/>
                  </a:lnTo>
                  <a:lnTo>
                    <a:pt x="4549" y="6823"/>
                  </a:lnTo>
                  <a:lnTo>
                    <a:pt x="4660" y="6860"/>
                  </a:lnTo>
                  <a:lnTo>
                    <a:pt x="4696" y="6933"/>
                  </a:lnTo>
                  <a:lnTo>
                    <a:pt x="4733" y="7117"/>
                  </a:lnTo>
                  <a:lnTo>
                    <a:pt x="4770" y="7300"/>
                  </a:lnTo>
                  <a:lnTo>
                    <a:pt x="4770" y="7667"/>
                  </a:lnTo>
                  <a:lnTo>
                    <a:pt x="4806" y="7813"/>
                  </a:lnTo>
                  <a:lnTo>
                    <a:pt x="4586" y="7520"/>
                  </a:lnTo>
                  <a:lnTo>
                    <a:pt x="4366" y="7263"/>
                  </a:lnTo>
                  <a:lnTo>
                    <a:pt x="4256" y="7190"/>
                  </a:lnTo>
                  <a:lnTo>
                    <a:pt x="4146" y="7153"/>
                  </a:lnTo>
                  <a:lnTo>
                    <a:pt x="3999" y="7117"/>
                  </a:lnTo>
                  <a:lnTo>
                    <a:pt x="3889" y="7153"/>
                  </a:lnTo>
                  <a:lnTo>
                    <a:pt x="3632" y="7227"/>
                  </a:lnTo>
                  <a:lnTo>
                    <a:pt x="3412" y="7373"/>
                  </a:lnTo>
                  <a:lnTo>
                    <a:pt x="3192" y="7593"/>
                  </a:lnTo>
                  <a:lnTo>
                    <a:pt x="2972" y="7813"/>
                  </a:lnTo>
                  <a:lnTo>
                    <a:pt x="2825" y="8070"/>
                  </a:lnTo>
                  <a:lnTo>
                    <a:pt x="2715" y="8364"/>
                  </a:lnTo>
                  <a:lnTo>
                    <a:pt x="2642" y="8657"/>
                  </a:lnTo>
                  <a:lnTo>
                    <a:pt x="2605" y="8951"/>
                  </a:lnTo>
                  <a:lnTo>
                    <a:pt x="2605" y="9244"/>
                  </a:lnTo>
                  <a:lnTo>
                    <a:pt x="2679" y="9537"/>
                  </a:lnTo>
                  <a:lnTo>
                    <a:pt x="2679" y="9611"/>
                  </a:lnTo>
                  <a:lnTo>
                    <a:pt x="2752" y="9648"/>
                  </a:lnTo>
                  <a:lnTo>
                    <a:pt x="2789" y="9684"/>
                  </a:lnTo>
                  <a:lnTo>
                    <a:pt x="3156" y="9684"/>
                  </a:lnTo>
                  <a:lnTo>
                    <a:pt x="3449" y="9758"/>
                  </a:lnTo>
                  <a:lnTo>
                    <a:pt x="3706" y="9868"/>
                  </a:lnTo>
                  <a:lnTo>
                    <a:pt x="3963" y="10014"/>
                  </a:lnTo>
                  <a:lnTo>
                    <a:pt x="4183" y="10198"/>
                  </a:lnTo>
                  <a:lnTo>
                    <a:pt x="4403" y="10418"/>
                  </a:lnTo>
                  <a:lnTo>
                    <a:pt x="4770" y="10858"/>
                  </a:lnTo>
                  <a:lnTo>
                    <a:pt x="4403" y="11151"/>
                  </a:lnTo>
                  <a:lnTo>
                    <a:pt x="4109" y="11445"/>
                  </a:lnTo>
                  <a:lnTo>
                    <a:pt x="3816" y="11775"/>
                  </a:lnTo>
                  <a:lnTo>
                    <a:pt x="3596" y="12142"/>
                  </a:lnTo>
                  <a:lnTo>
                    <a:pt x="3412" y="12545"/>
                  </a:lnTo>
                  <a:lnTo>
                    <a:pt x="3266" y="12986"/>
                  </a:lnTo>
                  <a:lnTo>
                    <a:pt x="3192" y="13426"/>
                  </a:lnTo>
                  <a:lnTo>
                    <a:pt x="3156" y="13866"/>
                  </a:lnTo>
                  <a:lnTo>
                    <a:pt x="3082" y="13829"/>
                  </a:lnTo>
                  <a:lnTo>
                    <a:pt x="2972" y="13719"/>
                  </a:lnTo>
                  <a:lnTo>
                    <a:pt x="2899" y="13572"/>
                  </a:lnTo>
                  <a:lnTo>
                    <a:pt x="2459" y="12582"/>
                  </a:lnTo>
                  <a:lnTo>
                    <a:pt x="2092" y="11702"/>
                  </a:lnTo>
                  <a:lnTo>
                    <a:pt x="1945" y="11262"/>
                  </a:lnTo>
                  <a:lnTo>
                    <a:pt x="1872" y="10821"/>
                  </a:lnTo>
                  <a:lnTo>
                    <a:pt x="1872" y="10638"/>
                  </a:lnTo>
                  <a:lnTo>
                    <a:pt x="1945" y="10491"/>
                  </a:lnTo>
                  <a:lnTo>
                    <a:pt x="2055" y="10381"/>
                  </a:lnTo>
                  <a:lnTo>
                    <a:pt x="2202" y="10271"/>
                  </a:lnTo>
                  <a:lnTo>
                    <a:pt x="2312" y="10161"/>
                  </a:lnTo>
                  <a:lnTo>
                    <a:pt x="2385" y="10051"/>
                  </a:lnTo>
                  <a:lnTo>
                    <a:pt x="2385" y="9904"/>
                  </a:lnTo>
                  <a:lnTo>
                    <a:pt x="2385" y="9721"/>
                  </a:lnTo>
                  <a:lnTo>
                    <a:pt x="2312" y="8730"/>
                  </a:lnTo>
                  <a:lnTo>
                    <a:pt x="2165" y="7740"/>
                  </a:lnTo>
                  <a:lnTo>
                    <a:pt x="2165" y="7667"/>
                  </a:lnTo>
                  <a:lnTo>
                    <a:pt x="2092" y="7593"/>
                  </a:lnTo>
                  <a:lnTo>
                    <a:pt x="1945" y="7593"/>
                  </a:lnTo>
                  <a:lnTo>
                    <a:pt x="1358" y="8070"/>
                  </a:lnTo>
                  <a:lnTo>
                    <a:pt x="1321" y="7667"/>
                  </a:lnTo>
                  <a:lnTo>
                    <a:pt x="1358" y="7263"/>
                  </a:lnTo>
                  <a:lnTo>
                    <a:pt x="1395" y="6860"/>
                  </a:lnTo>
                  <a:lnTo>
                    <a:pt x="1505" y="6456"/>
                  </a:lnTo>
                  <a:lnTo>
                    <a:pt x="1505" y="6383"/>
                  </a:lnTo>
                  <a:lnTo>
                    <a:pt x="1468" y="6310"/>
                  </a:lnTo>
                  <a:lnTo>
                    <a:pt x="1725" y="5796"/>
                  </a:lnTo>
                  <a:lnTo>
                    <a:pt x="1982" y="5319"/>
                  </a:lnTo>
                  <a:lnTo>
                    <a:pt x="2239" y="5356"/>
                  </a:lnTo>
                  <a:lnTo>
                    <a:pt x="2495" y="5392"/>
                  </a:lnTo>
                  <a:lnTo>
                    <a:pt x="2569" y="5356"/>
                  </a:lnTo>
                  <a:lnTo>
                    <a:pt x="2605" y="5319"/>
                  </a:lnTo>
                  <a:lnTo>
                    <a:pt x="2605" y="5282"/>
                  </a:lnTo>
                  <a:lnTo>
                    <a:pt x="2569" y="5209"/>
                  </a:lnTo>
                  <a:close/>
                  <a:moveTo>
                    <a:pt x="8805" y="13939"/>
                  </a:moveTo>
                  <a:lnTo>
                    <a:pt x="9098" y="13976"/>
                  </a:lnTo>
                  <a:lnTo>
                    <a:pt x="9391" y="14049"/>
                  </a:lnTo>
                  <a:lnTo>
                    <a:pt x="9208" y="14086"/>
                  </a:lnTo>
                  <a:lnTo>
                    <a:pt x="9171" y="14049"/>
                  </a:lnTo>
                  <a:lnTo>
                    <a:pt x="9061" y="14049"/>
                  </a:lnTo>
                  <a:lnTo>
                    <a:pt x="8988" y="13976"/>
                  </a:lnTo>
                  <a:lnTo>
                    <a:pt x="8805" y="13939"/>
                  </a:lnTo>
                  <a:close/>
                  <a:moveTo>
                    <a:pt x="5815" y="14178"/>
                  </a:moveTo>
                  <a:lnTo>
                    <a:pt x="5797" y="14196"/>
                  </a:lnTo>
                  <a:lnTo>
                    <a:pt x="5760" y="14196"/>
                  </a:lnTo>
                  <a:lnTo>
                    <a:pt x="5815" y="14178"/>
                  </a:lnTo>
                  <a:close/>
                  <a:moveTo>
                    <a:pt x="7154" y="2935"/>
                  </a:moveTo>
                  <a:lnTo>
                    <a:pt x="7594" y="3008"/>
                  </a:lnTo>
                  <a:lnTo>
                    <a:pt x="8034" y="3082"/>
                  </a:lnTo>
                  <a:lnTo>
                    <a:pt x="8438" y="3155"/>
                  </a:lnTo>
                  <a:lnTo>
                    <a:pt x="8401" y="3192"/>
                  </a:lnTo>
                  <a:lnTo>
                    <a:pt x="8401" y="3228"/>
                  </a:lnTo>
                  <a:lnTo>
                    <a:pt x="8401" y="3265"/>
                  </a:lnTo>
                  <a:lnTo>
                    <a:pt x="8438" y="3265"/>
                  </a:lnTo>
                  <a:lnTo>
                    <a:pt x="8621" y="3228"/>
                  </a:lnTo>
                  <a:lnTo>
                    <a:pt x="8768" y="3265"/>
                  </a:lnTo>
                  <a:lnTo>
                    <a:pt x="8805" y="3265"/>
                  </a:lnTo>
                  <a:lnTo>
                    <a:pt x="8768" y="3338"/>
                  </a:lnTo>
                  <a:lnTo>
                    <a:pt x="8768" y="3412"/>
                  </a:lnTo>
                  <a:lnTo>
                    <a:pt x="8768" y="3448"/>
                  </a:lnTo>
                  <a:lnTo>
                    <a:pt x="8805" y="3485"/>
                  </a:lnTo>
                  <a:lnTo>
                    <a:pt x="8841" y="3485"/>
                  </a:lnTo>
                  <a:lnTo>
                    <a:pt x="8915" y="3522"/>
                  </a:lnTo>
                  <a:lnTo>
                    <a:pt x="8988" y="3558"/>
                  </a:lnTo>
                  <a:lnTo>
                    <a:pt x="9098" y="3668"/>
                  </a:lnTo>
                  <a:lnTo>
                    <a:pt x="9208" y="3815"/>
                  </a:lnTo>
                  <a:lnTo>
                    <a:pt x="9245" y="3852"/>
                  </a:lnTo>
                  <a:lnTo>
                    <a:pt x="9281" y="3889"/>
                  </a:lnTo>
                  <a:lnTo>
                    <a:pt x="9318" y="3852"/>
                  </a:lnTo>
                  <a:lnTo>
                    <a:pt x="9391" y="3742"/>
                  </a:lnTo>
                  <a:lnTo>
                    <a:pt x="9465" y="3632"/>
                  </a:lnTo>
                  <a:lnTo>
                    <a:pt x="9538" y="3558"/>
                  </a:lnTo>
                  <a:lnTo>
                    <a:pt x="9758" y="3632"/>
                  </a:lnTo>
                  <a:lnTo>
                    <a:pt x="9612" y="3815"/>
                  </a:lnTo>
                  <a:lnTo>
                    <a:pt x="9501" y="3999"/>
                  </a:lnTo>
                  <a:lnTo>
                    <a:pt x="9465" y="4072"/>
                  </a:lnTo>
                  <a:lnTo>
                    <a:pt x="9465" y="4182"/>
                  </a:lnTo>
                  <a:lnTo>
                    <a:pt x="9575" y="4182"/>
                  </a:lnTo>
                  <a:lnTo>
                    <a:pt x="9648" y="4145"/>
                  </a:lnTo>
                  <a:lnTo>
                    <a:pt x="9795" y="4035"/>
                  </a:lnTo>
                  <a:lnTo>
                    <a:pt x="10052" y="3815"/>
                  </a:lnTo>
                  <a:lnTo>
                    <a:pt x="10308" y="3962"/>
                  </a:lnTo>
                  <a:lnTo>
                    <a:pt x="10235" y="4035"/>
                  </a:lnTo>
                  <a:lnTo>
                    <a:pt x="9978" y="4365"/>
                  </a:lnTo>
                  <a:lnTo>
                    <a:pt x="9868" y="4512"/>
                  </a:lnTo>
                  <a:lnTo>
                    <a:pt x="9795" y="4696"/>
                  </a:lnTo>
                  <a:lnTo>
                    <a:pt x="9795" y="4732"/>
                  </a:lnTo>
                  <a:lnTo>
                    <a:pt x="9832" y="4732"/>
                  </a:lnTo>
                  <a:lnTo>
                    <a:pt x="10015" y="4659"/>
                  </a:lnTo>
                  <a:lnTo>
                    <a:pt x="10198" y="4549"/>
                  </a:lnTo>
                  <a:lnTo>
                    <a:pt x="10492" y="4329"/>
                  </a:lnTo>
                  <a:lnTo>
                    <a:pt x="10639" y="4182"/>
                  </a:lnTo>
                  <a:lnTo>
                    <a:pt x="10822" y="4292"/>
                  </a:lnTo>
                  <a:lnTo>
                    <a:pt x="10565" y="4549"/>
                  </a:lnTo>
                  <a:lnTo>
                    <a:pt x="10272" y="4879"/>
                  </a:lnTo>
                  <a:lnTo>
                    <a:pt x="10052" y="5209"/>
                  </a:lnTo>
                  <a:lnTo>
                    <a:pt x="9942" y="5246"/>
                  </a:lnTo>
                  <a:lnTo>
                    <a:pt x="9648" y="5392"/>
                  </a:lnTo>
                  <a:lnTo>
                    <a:pt x="9391" y="5539"/>
                  </a:lnTo>
                  <a:lnTo>
                    <a:pt x="9281" y="5539"/>
                  </a:lnTo>
                  <a:lnTo>
                    <a:pt x="9135" y="5576"/>
                  </a:lnTo>
                  <a:lnTo>
                    <a:pt x="8805" y="5759"/>
                  </a:lnTo>
                  <a:lnTo>
                    <a:pt x="8548" y="5979"/>
                  </a:lnTo>
                  <a:lnTo>
                    <a:pt x="8364" y="6089"/>
                  </a:lnTo>
                  <a:lnTo>
                    <a:pt x="8071" y="6346"/>
                  </a:lnTo>
                  <a:lnTo>
                    <a:pt x="7924" y="6566"/>
                  </a:lnTo>
                  <a:lnTo>
                    <a:pt x="7741" y="6750"/>
                  </a:lnTo>
                  <a:lnTo>
                    <a:pt x="7631" y="6970"/>
                  </a:lnTo>
                  <a:lnTo>
                    <a:pt x="7594" y="7153"/>
                  </a:lnTo>
                  <a:lnTo>
                    <a:pt x="7631" y="7227"/>
                  </a:lnTo>
                  <a:lnTo>
                    <a:pt x="7667" y="7300"/>
                  </a:lnTo>
                  <a:lnTo>
                    <a:pt x="7741" y="7373"/>
                  </a:lnTo>
                  <a:lnTo>
                    <a:pt x="7851" y="7410"/>
                  </a:lnTo>
                  <a:lnTo>
                    <a:pt x="7998" y="7410"/>
                  </a:lnTo>
                  <a:lnTo>
                    <a:pt x="8144" y="7337"/>
                  </a:lnTo>
                  <a:lnTo>
                    <a:pt x="8401" y="7190"/>
                  </a:lnTo>
                  <a:lnTo>
                    <a:pt x="8548" y="7153"/>
                  </a:lnTo>
                  <a:lnTo>
                    <a:pt x="8731" y="7227"/>
                  </a:lnTo>
                  <a:lnTo>
                    <a:pt x="8805" y="7263"/>
                  </a:lnTo>
                  <a:lnTo>
                    <a:pt x="8878" y="7337"/>
                  </a:lnTo>
                  <a:lnTo>
                    <a:pt x="8915" y="7410"/>
                  </a:lnTo>
                  <a:lnTo>
                    <a:pt x="8915" y="7483"/>
                  </a:lnTo>
                  <a:lnTo>
                    <a:pt x="8841" y="7593"/>
                  </a:lnTo>
                  <a:lnTo>
                    <a:pt x="8731" y="7740"/>
                  </a:lnTo>
                  <a:lnTo>
                    <a:pt x="8584" y="7850"/>
                  </a:lnTo>
                  <a:lnTo>
                    <a:pt x="8401" y="7960"/>
                  </a:lnTo>
                  <a:lnTo>
                    <a:pt x="8144" y="8070"/>
                  </a:lnTo>
                  <a:lnTo>
                    <a:pt x="7961" y="8144"/>
                  </a:lnTo>
                  <a:lnTo>
                    <a:pt x="7741" y="8254"/>
                  </a:lnTo>
                  <a:lnTo>
                    <a:pt x="7557" y="8400"/>
                  </a:lnTo>
                  <a:lnTo>
                    <a:pt x="7521" y="8474"/>
                  </a:lnTo>
                  <a:lnTo>
                    <a:pt x="7484" y="8584"/>
                  </a:lnTo>
                  <a:lnTo>
                    <a:pt x="7447" y="8767"/>
                  </a:lnTo>
                  <a:lnTo>
                    <a:pt x="7521" y="8914"/>
                  </a:lnTo>
                  <a:lnTo>
                    <a:pt x="7631" y="9061"/>
                  </a:lnTo>
                  <a:lnTo>
                    <a:pt x="7777" y="9134"/>
                  </a:lnTo>
                  <a:lnTo>
                    <a:pt x="7887" y="9171"/>
                  </a:lnTo>
                  <a:lnTo>
                    <a:pt x="8034" y="9207"/>
                  </a:lnTo>
                  <a:lnTo>
                    <a:pt x="8254" y="9134"/>
                  </a:lnTo>
                  <a:lnTo>
                    <a:pt x="8694" y="8951"/>
                  </a:lnTo>
                  <a:lnTo>
                    <a:pt x="9208" y="8951"/>
                  </a:lnTo>
                  <a:lnTo>
                    <a:pt x="9391" y="8877"/>
                  </a:lnTo>
                  <a:lnTo>
                    <a:pt x="9575" y="8767"/>
                  </a:lnTo>
                  <a:lnTo>
                    <a:pt x="9685" y="8657"/>
                  </a:lnTo>
                  <a:lnTo>
                    <a:pt x="9795" y="8547"/>
                  </a:lnTo>
                  <a:lnTo>
                    <a:pt x="9905" y="8547"/>
                  </a:lnTo>
                  <a:lnTo>
                    <a:pt x="10052" y="8584"/>
                  </a:lnTo>
                  <a:lnTo>
                    <a:pt x="10088" y="8620"/>
                  </a:lnTo>
                  <a:lnTo>
                    <a:pt x="10125" y="8620"/>
                  </a:lnTo>
                  <a:lnTo>
                    <a:pt x="10198" y="8657"/>
                  </a:lnTo>
                  <a:lnTo>
                    <a:pt x="10382" y="8804"/>
                  </a:lnTo>
                  <a:lnTo>
                    <a:pt x="10565" y="8987"/>
                  </a:lnTo>
                  <a:lnTo>
                    <a:pt x="11115" y="9648"/>
                  </a:lnTo>
                  <a:lnTo>
                    <a:pt x="10382" y="9391"/>
                  </a:lnTo>
                  <a:lnTo>
                    <a:pt x="10015" y="9281"/>
                  </a:lnTo>
                  <a:lnTo>
                    <a:pt x="9648" y="9171"/>
                  </a:lnTo>
                  <a:lnTo>
                    <a:pt x="9612" y="9207"/>
                  </a:lnTo>
                  <a:lnTo>
                    <a:pt x="9281" y="9171"/>
                  </a:lnTo>
                  <a:lnTo>
                    <a:pt x="8951" y="9207"/>
                  </a:lnTo>
                  <a:lnTo>
                    <a:pt x="8621" y="9281"/>
                  </a:lnTo>
                  <a:lnTo>
                    <a:pt x="8328" y="9391"/>
                  </a:lnTo>
                  <a:lnTo>
                    <a:pt x="8291" y="9427"/>
                  </a:lnTo>
                  <a:lnTo>
                    <a:pt x="8144" y="9427"/>
                  </a:lnTo>
                  <a:lnTo>
                    <a:pt x="7631" y="9537"/>
                  </a:lnTo>
                  <a:lnTo>
                    <a:pt x="7117" y="9648"/>
                  </a:lnTo>
                  <a:lnTo>
                    <a:pt x="6934" y="9684"/>
                  </a:lnTo>
                  <a:lnTo>
                    <a:pt x="6787" y="9794"/>
                  </a:lnTo>
                  <a:lnTo>
                    <a:pt x="6677" y="9904"/>
                  </a:lnTo>
                  <a:lnTo>
                    <a:pt x="6567" y="10088"/>
                  </a:lnTo>
                  <a:lnTo>
                    <a:pt x="6494" y="10271"/>
                  </a:lnTo>
                  <a:lnTo>
                    <a:pt x="6494" y="10455"/>
                  </a:lnTo>
                  <a:lnTo>
                    <a:pt x="6494" y="10601"/>
                  </a:lnTo>
                  <a:lnTo>
                    <a:pt x="6530" y="10785"/>
                  </a:lnTo>
                  <a:lnTo>
                    <a:pt x="6604" y="10968"/>
                  </a:lnTo>
                  <a:lnTo>
                    <a:pt x="6714" y="11115"/>
                  </a:lnTo>
                  <a:lnTo>
                    <a:pt x="6824" y="11225"/>
                  </a:lnTo>
                  <a:lnTo>
                    <a:pt x="6970" y="11335"/>
                  </a:lnTo>
                  <a:lnTo>
                    <a:pt x="7117" y="11408"/>
                  </a:lnTo>
                  <a:lnTo>
                    <a:pt x="7301" y="11445"/>
                  </a:lnTo>
                  <a:lnTo>
                    <a:pt x="7484" y="11482"/>
                  </a:lnTo>
                  <a:lnTo>
                    <a:pt x="7777" y="11482"/>
                  </a:lnTo>
                  <a:lnTo>
                    <a:pt x="7851" y="11555"/>
                  </a:lnTo>
                  <a:lnTo>
                    <a:pt x="7924" y="11665"/>
                  </a:lnTo>
                  <a:lnTo>
                    <a:pt x="7961" y="11812"/>
                  </a:lnTo>
                  <a:lnTo>
                    <a:pt x="8034" y="12105"/>
                  </a:lnTo>
                  <a:lnTo>
                    <a:pt x="8071" y="12362"/>
                  </a:lnTo>
                  <a:lnTo>
                    <a:pt x="8108" y="12509"/>
                  </a:lnTo>
                  <a:lnTo>
                    <a:pt x="7851" y="12435"/>
                  </a:lnTo>
                  <a:lnTo>
                    <a:pt x="7631" y="12399"/>
                  </a:lnTo>
                  <a:lnTo>
                    <a:pt x="7557" y="12362"/>
                  </a:lnTo>
                  <a:lnTo>
                    <a:pt x="7521" y="12215"/>
                  </a:lnTo>
                  <a:lnTo>
                    <a:pt x="7521" y="12179"/>
                  </a:lnTo>
                  <a:lnTo>
                    <a:pt x="7447" y="12179"/>
                  </a:lnTo>
                  <a:lnTo>
                    <a:pt x="7447" y="12215"/>
                  </a:lnTo>
                  <a:lnTo>
                    <a:pt x="7411" y="12472"/>
                  </a:lnTo>
                  <a:lnTo>
                    <a:pt x="7411" y="12509"/>
                  </a:lnTo>
                  <a:lnTo>
                    <a:pt x="7447" y="12545"/>
                  </a:lnTo>
                  <a:lnTo>
                    <a:pt x="7851" y="12729"/>
                  </a:lnTo>
                  <a:lnTo>
                    <a:pt x="8254" y="12949"/>
                  </a:lnTo>
                  <a:lnTo>
                    <a:pt x="8438" y="13316"/>
                  </a:lnTo>
                  <a:lnTo>
                    <a:pt x="8474" y="13389"/>
                  </a:lnTo>
                  <a:lnTo>
                    <a:pt x="8548" y="13426"/>
                  </a:lnTo>
                  <a:lnTo>
                    <a:pt x="8621" y="13426"/>
                  </a:lnTo>
                  <a:lnTo>
                    <a:pt x="8694" y="13389"/>
                  </a:lnTo>
                  <a:lnTo>
                    <a:pt x="8841" y="13279"/>
                  </a:lnTo>
                  <a:lnTo>
                    <a:pt x="9428" y="13609"/>
                  </a:lnTo>
                  <a:lnTo>
                    <a:pt x="9281" y="13609"/>
                  </a:lnTo>
                  <a:lnTo>
                    <a:pt x="8548" y="13536"/>
                  </a:lnTo>
                  <a:lnTo>
                    <a:pt x="7851" y="13536"/>
                  </a:lnTo>
                  <a:lnTo>
                    <a:pt x="7374" y="13206"/>
                  </a:lnTo>
                  <a:lnTo>
                    <a:pt x="6860" y="12912"/>
                  </a:lnTo>
                  <a:lnTo>
                    <a:pt x="6824" y="12876"/>
                  </a:lnTo>
                  <a:lnTo>
                    <a:pt x="6750" y="12912"/>
                  </a:lnTo>
                  <a:lnTo>
                    <a:pt x="6750" y="12949"/>
                  </a:lnTo>
                  <a:lnTo>
                    <a:pt x="6750" y="13022"/>
                  </a:lnTo>
                  <a:lnTo>
                    <a:pt x="6970" y="13316"/>
                  </a:lnTo>
                  <a:lnTo>
                    <a:pt x="7227" y="13572"/>
                  </a:lnTo>
                  <a:lnTo>
                    <a:pt x="6897" y="13609"/>
                  </a:lnTo>
                  <a:lnTo>
                    <a:pt x="6567" y="13646"/>
                  </a:lnTo>
                  <a:lnTo>
                    <a:pt x="6310" y="13426"/>
                  </a:lnTo>
                  <a:lnTo>
                    <a:pt x="6090" y="13169"/>
                  </a:lnTo>
                  <a:lnTo>
                    <a:pt x="6017" y="13169"/>
                  </a:lnTo>
                  <a:lnTo>
                    <a:pt x="5943" y="13242"/>
                  </a:lnTo>
                  <a:lnTo>
                    <a:pt x="5907" y="13389"/>
                  </a:lnTo>
                  <a:lnTo>
                    <a:pt x="5943" y="13499"/>
                  </a:lnTo>
                  <a:lnTo>
                    <a:pt x="5980" y="13646"/>
                  </a:lnTo>
                  <a:lnTo>
                    <a:pt x="6090" y="13756"/>
                  </a:lnTo>
                  <a:lnTo>
                    <a:pt x="5760" y="13829"/>
                  </a:lnTo>
                  <a:lnTo>
                    <a:pt x="5430" y="13939"/>
                  </a:lnTo>
                  <a:lnTo>
                    <a:pt x="5393" y="13903"/>
                  </a:lnTo>
                  <a:lnTo>
                    <a:pt x="5173" y="13682"/>
                  </a:lnTo>
                  <a:lnTo>
                    <a:pt x="5026" y="13609"/>
                  </a:lnTo>
                  <a:lnTo>
                    <a:pt x="4916" y="13572"/>
                  </a:lnTo>
                  <a:lnTo>
                    <a:pt x="4880" y="13572"/>
                  </a:lnTo>
                  <a:lnTo>
                    <a:pt x="4880" y="13609"/>
                  </a:lnTo>
                  <a:lnTo>
                    <a:pt x="4880" y="13682"/>
                  </a:lnTo>
                  <a:lnTo>
                    <a:pt x="4916" y="13793"/>
                  </a:lnTo>
                  <a:lnTo>
                    <a:pt x="4990" y="13939"/>
                  </a:lnTo>
                  <a:lnTo>
                    <a:pt x="5100" y="14086"/>
                  </a:lnTo>
                  <a:lnTo>
                    <a:pt x="5136" y="14086"/>
                  </a:lnTo>
                  <a:lnTo>
                    <a:pt x="4843" y="14306"/>
                  </a:lnTo>
                  <a:lnTo>
                    <a:pt x="4623" y="14269"/>
                  </a:lnTo>
                  <a:lnTo>
                    <a:pt x="4109" y="14196"/>
                  </a:lnTo>
                  <a:lnTo>
                    <a:pt x="3853" y="14159"/>
                  </a:lnTo>
                  <a:lnTo>
                    <a:pt x="3596" y="14086"/>
                  </a:lnTo>
                  <a:lnTo>
                    <a:pt x="3669" y="14013"/>
                  </a:lnTo>
                  <a:lnTo>
                    <a:pt x="3706" y="13903"/>
                  </a:lnTo>
                  <a:lnTo>
                    <a:pt x="3706" y="13829"/>
                  </a:lnTo>
                  <a:lnTo>
                    <a:pt x="3669" y="13719"/>
                  </a:lnTo>
                  <a:lnTo>
                    <a:pt x="3632" y="13646"/>
                  </a:lnTo>
                  <a:lnTo>
                    <a:pt x="3559" y="13609"/>
                  </a:lnTo>
                  <a:lnTo>
                    <a:pt x="3632" y="13242"/>
                  </a:lnTo>
                  <a:lnTo>
                    <a:pt x="3742" y="12876"/>
                  </a:lnTo>
                  <a:lnTo>
                    <a:pt x="3889" y="12509"/>
                  </a:lnTo>
                  <a:lnTo>
                    <a:pt x="4073" y="12179"/>
                  </a:lnTo>
                  <a:lnTo>
                    <a:pt x="4293" y="11848"/>
                  </a:lnTo>
                  <a:lnTo>
                    <a:pt x="4549" y="11555"/>
                  </a:lnTo>
                  <a:lnTo>
                    <a:pt x="4843" y="11298"/>
                  </a:lnTo>
                  <a:lnTo>
                    <a:pt x="5173" y="11115"/>
                  </a:lnTo>
                  <a:lnTo>
                    <a:pt x="5246" y="11041"/>
                  </a:lnTo>
                  <a:lnTo>
                    <a:pt x="5283" y="10931"/>
                  </a:lnTo>
                  <a:lnTo>
                    <a:pt x="5283" y="10858"/>
                  </a:lnTo>
                  <a:lnTo>
                    <a:pt x="5210" y="10785"/>
                  </a:lnTo>
                  <a:lnTo>
                    <a:pt x="4770" y="10234"/>
                  </a:lnTo>
                  <a:lnTo>
                    <a:pt x="4549" y="9978"/>
                  </a:lnTo>
                  <a:lnTo>
                    <a:pt x="4293" y="9758"/>
                  </a:lnTo>
                  <a:lnTo>
                    <a:pt x="3999" y="9574"/>
                  </a:lnTo>
                  <a:lnTo>
                    <a:pt x="3706" y="9427"/>
                  </a:lnTo>
                  <a:lnTo>
                    <a:pt x="3376" y="9317"/>
                  </a:lnTo>
                  <a:lnTo>
                    <a:pt x="3046" y="9281"/>
                  </a:lnTo>
                  <a:lnTo>
                    <a:pt x="3046" y="8877"/>
                  </a:lnTo>
                  <a:lnTo>
                    <a:pt x="3119" y="8510"/>
                  </a:lnTo>
                  <a:lnTo>
                    <a:pt x="3266" y="8180"/>
                  </a:lnTo>
                  <a:lnTo>
                    <a:pt x="3486" y="7887"/>
                  </a:lnTo>
                  <a:lnTo>
                    <a:pt x="3632" y="7740"/>
                  </a:lnTo>
                  <a:lnTo>
                    <a:pt x="3816" y="7593"/>
                  </a:lnTo>
                  <a:lnTo>
                    <a:pt x="3889" y="7557"/>
                  </a:lnTo>
                  <a:lnTo>
                    <a:pt x="3963" y="7557"/>
                  </a:lnTo>
                  <a:lnTo>
                    <a:pt x="4036" y="7593"/>
                  </a:lnTo>
                  <a:lnTo>
                    <a:pt x="4109" y="7630"/>
                  </a:lnTo>
                  <a:lnTo>
                    <a:pt x="4219" y="7740"/>
                  </a:lnTo>
                  <a:lnTo>
                    <a:pt x="4329" y="7887"/>
                  </a:lnTo>
                  <a:lnTo>
                    <a:pt x="4916" y="8657"/>
                  </a:lnTo>
                  <a:lnTo>
                    <a:pt x="5026" y="8730"/>
                  </a:lnTo>
                  <a:lnTo>
                    <a:pt x="5136" y="8767"/>
                  </a:lnTo>
                  <a:lnTo>
                    <a:pt x="5210" y="8730"/>
                  </a:lnTo>
                  <a:lnTo>
                    <a:pt x="5246" y="8694"/>
                  </a:lnTo>
                  <a:lnTo>
                    <a:pt x="5283" y="8620"/>
                  </a:lnTo>
                  <a:lnTo>
                    <a:pt x="5283" y="8547"/>
                  </a:lnTo>
                  <a:lnTo>
                    <a:pt x="5136" y="7006"/>
                  </a:lnTo>
                  <a:lnTo>
                    <a:pt x="5100" y="6823"/>
                  </a:lnTo>
                  <a:lnTo>
                    <a:pt x="4990" y="6640"/>
                  </a:lnTo>
                  <a:lnTo>
                    <a:pt x="4880" y="6493"/>
                  </a:lnTo>
                  <a:lnTo>
                    <a:pt x="4660" y="6456"/>
                  </a:lnTo>
                  <a:lnTo>
                    <a:pt x="4733" y="6420"/>
                  </a:lnTo>
                  <a:lnTo>
                    <a:pt x="4843" y="6346"/>
                  </a:lnTo>
                  <a:lnTo>
                    <a:pt x="5026" y="6199"/>
                  </a:lnTo>
                  <a:lnTo>
                    <a:pt x="5430" y="6016"/>
                  </a:lnTo>
                  <a:lnTo>
                    <a:pt x="5613" y="5943"/>
                  </a:lnTo>
                  <a:lnTo>
                    <a:pt x="5760" y="5796"/>
                  </a:lnTo>
                  <a:lnTo>
                    <a:pt x="5870" y="5649"/>
                  </a:lnTo>
                  <a:lnTo>
                    <a:pt x="5980" y="5466"/>
                  </a:lnTo>
                  <a:lnTo>
                    <a:pt x="5980" y="5392"/>
                  </a:lnTo>
                  <a:lnTo>
                    <a:pt x="5943" y="5319"/>
                  </a:lnTo>
                  <a:lnTo>
                    <a:pt x="5907" y="5246"/>
                  </a:lnTo>
                  <a:lnTo>
                    <a:pt x="5833" y="5209"/>
                  </a:lnTo>
                  <a:lnTo>
                    <a:pt x="4990" y="5099"/>
                  </a:lnTo>
                  <a:lnTo>
                    <a:pt x="4109" y="4989"/>
                  </a:lnTo>
                  <a:lnTo>
                    <a:pt x="3742" y="4989"/>
                  </a:lnTo>
                  <a:lnTo>
                    <a:pt x="3302" y="4952"/>
                  </a:lnTo>
                  <a:lnTo>
                    <a:pt x="2899" y="4989"/>
                  </a:lnTo>
                  <a:lnTo>
                    <a:pt x="2715" y="5026"/>
                  </a:lnTo>
                  <a:lnTo>
                    <a:pt x="2532" y="5099"/>
                  </a:lnTo>
                  <a:lnTo>
                    <a:pt x="2495" y="5136"/>
                  </a:lnTo>
                  <a:lnTo>
                    <a:pt x="2532" y="5209"/>
                  </a:lnTo>
                  <a:lnTo>
                    <a:pt x="2165" y="5062"/>
                  </a:lnTo>
                  <a:lnTo>
                    <a:pt x="2459" y="4732"/>
                  </a:lnTo>
                  <a:lnTo>
                    <a:pt x="2752" y="4402"/>
                  </a:lnTo>
                  <a:lnTo>
                    <a:pt x="3082" y="4145"/>
                  </a:lnTo>
                  <a:lnTo>
                    <a:pt x="3449" y="3889"/>
                  </a:lnTo>
                  <a:lnTo>
                    <a:pt x="3816" y="3668"/>
                  </a:lnTo>
                  <a:lnTo>
                    <a:pt x="4219" y="3448"/>
                  </a:lnTo>
                  <a:lnTo>
                    <a:pt x="4623" y="3302"/>
                  </a:lnTo>
                  <a:lnTo>
                    <a:pt x="5026" y="3155"/>
                  </a:lnTo>
                  <a:lnTo>
                    <a:pt x="5467" y="3045"/>
                  </a:lnTo>
                  <a:lnTo>
                    <a:pt x="5907" y="2972"/>
                  </a:lnTo>
                  <a:lnTo>
                    <a:pt x="6310" y="2935"/>
                  </a:lnTo>
                  <a:close/>
                  <a:moveTo>
                    <a:pt x="5393" y="14343"/>
                  </a:moveTo>
                  <a:lnTo>
                    <a:pt x="5430" y="14379"/>
                  </a:lnTo>
                  <a:lnTo>
                    <a:pt x="5356" y="14379"/>
                  </a:lnTo>
                  <a:lnTo>
                    <a:pt x="5393" y="14343"/>
                  </a:lnTo>
                  <a:close/>
                  <a:moveTo>
                    <a:pt x="7704" y="13903"/>
                  </a:moveTo>
                  <a:lnTo>
                    <a:pt x="7961" y="14049"/>
                  </a:lnTo>
                  <a:lnTo>
                    <a:pt x="8291" y="14196"/>
                  </a:lnTo>
                  <a:lnTo>
                    <a:pt x="8584" y="14306"/>
                  </a:lnTo>
                  <a:lnTo>
                    <a:pt x="8181" y="14379"/>
                  </a:lnTo>
                  <a:lnTo>
                    <a:pt x="7741" y="14416"/>
                  </a:lnTo>
                  <a:lnTo>
                    <a:pt x="7704" y="14306"/>
                  </a:lnTo>
                  <a:lnTo>
                    <a:pt x="7631" y="14233"/>
                  </a:lnTo>
                  <a:lnTo>
                    <a:pt x="7264" y="14123"/>
                  </a:lnTo>
                  <a:lnTo>
                    <a:pt x="6970" y="13939"/>
                  </a:lnTo>
                  <a:lnTo>
                    <a:pt x="7521" y="13903"/>
                  </a:lnTo>
                  <a:close/>
                  <a:moveTo>
                    <a:pt x="6420" y="14013"/>
                  </a:moveTo>
                  <a:lnTo>
                    <a:pt x="6567" y="14123"/>
                  </a:lnTo>
                  <a:lnTo>
                    <a:pt x="6787" y="14306"/>
                  </a:lnTo>
                  <a:lnTo>
                    <a:pt x="7007" y="14453"/>
                  </a:lnTo>
                  <a:lnTo>
                    <a:pt x="6053" y="14416"/>
                  </a:lnTo>
                  <a:lnTo>
                    <a:pt x="6053" y="14343"/>
                  </a:lnTo>
                  <a:lnTo>
                    <a:pt x="6053" y="14269"/>
                  </a:lnTo>
                  <a:lnTo>
                    <a:pt x="5980" y="14196"/>
                  </a:lnTo>
                  <a:lnTo>
                    <a:pt x="5907" y="14159"/>
                  </a:lnTo>
                  <a:lnTo>
                    <a:pt x="5870" y="14159"/>
                  </a:lnTo>
                  <a:lnTo>
                    <a:pt x="5980" y="14123"/>
                  </a:lnTo>
                  <a:lnTo>
                    <a:pt x="6420" y="14013"/>
                  </a:lnTo>
                  <a:close/>
                  <a:moveTo>
                    <a:pt x="6824" y="2385"/>
                  </a:moveTo>
                  <a:lnTo>
                    <a:pt x="6750" y="2421"/>
                  </a:lnTo>
                  <a:lnTo>
                    <a:pt x="6677" y="2495"/>
                  </a:lnTo>
                  <a:lnTo>
                    <a:pt x="6127" y="2531"/>
                  </a:lnTo>
                  <a:lnTo>
                    <a:pt x="5540" y="2605"/>
                  </a:lnTo>
                  <a:lnTo>
                    <a:pt x="5026" y="2715"/>
                  </a:lnTo>
                  <a:lnTo>
                    <a:pt x="4476" y="2861"/>
                  </a:lnTo>
                  <a:lnTo>
                    <a:pt x="3926" y="3082"/>
                  </a:lnTo>
                  <a:lnTo>
                    <a:pt x="3376" y="3375"/>
                  </a:lnTo>
                  <a:lnTo>
                    <a:pt x="2899" y="3705"/>
                  </a:lnTo>
                  <a:lnTo>
                    <a:pt x="2459" y="4109"/>
                  </a:lnTo>
                  <a:lnTo>
                    <a:pt x="2018" y="4512"/>
                  </a:lnTo>
                  <a:lnTo>
                    <a:pt x="1652" y="4989"/>
                  </a:lnTo>
                  <a:lnTo>
                    <a:pt x="1321" y="5466"/>
                  </a:lnTo>
                  <a:lnTo>
                    <a:pt x="1065" y="6016"/>
                  </a:lnTo>
                  <a:lnTo>
                    <a:pt x="735" y="6713"/>
                  </a:lnTo>
                  <a:lnTo>
                    <a:pt x="478" y="7447"/>
                  </a:lnTo>
                  <a:lnTo>
                    <a:pt x="221" y="8180"/>
                  </a:lnTo>
                  <a:lnTo>
                    <a:pt x="74" y="8914"/>
                  </a:lnTo>
                  <a:lnTo>
                    <a:pt x="38" y="9244"/>
                  </a:lnTo>
                  <a:lnTo>
                    <a:pt x="1" y="9611"/>
                  </a:lnTo>
                  <a:lnTo>
                    <a:pt x="38" y="9941"/>
                  </a:lnTo>
                  <a:lnTo>
                    <a:pt x="74" y="10271"/>
                  </a:lnTo>
                  <a:lnTo>
                    <a:pt x="148" y="10601"/>
                  </a:lnTo>
                  <a:lnTo>
                    <a:pt x="258" y="10931"/>
                  </a:lnTo>
                  <a:lnTo>
                    <a:pt x="368" y="11262"/>
                  </a:lnTo>
                  <a:lnTo>
                    <a:pt x="514" y="11555"/>
                  </a:lnTo>
                  <a:lnTo>
                    <a:pt x="881" y="12142"/>
                  </a:lnTo>
                  <a:lnTo>
                    <a:pt x="1285" y="12692"/>
                  </a:lnTo>
                  <a:lnTo>
                    <a:pt x="1725" y="13206"/>
                  </a:lnTo>
                  <a:lnTo>
                    <a:pt x="2202" y="13719"/>
                  </a:lnTo>
                  <a:lnTo>
                    <a:pt x="2459" y="13976"/>
                  </a:lnTo>
                  <a:lnTo>
                    <a:pt x="2752" y="14233"/>
                  </a:lnTo>
                  <a:lnTo>
                    <a:pt x="2825" y="14343"/>
                  </a:lnTo>
                  <a:lnTo>
                    <a:pt x="2899" y="14416"/>
                  </a:lnTo>
                  <a:lnTo>
                    <a:pt x="3009" y="14453"/>
                  </a:lnTo>
                  <a:lnTo>
                    <a:pt x="3119" y="14453"/>
                  </a:lnTo>
                  <a:lnTo>
                    <a:pt x="3192" y="14526"/>
                  </a:lnTo>
                  <a:lnTo>
                    <a:pt x="3559" y="14636"/>
                  </a:lnTo>
                  <a:lnTo>
                    <a:pt x="3889" y="14746"/>
                  </a:lnTo>
                  <a:lnTo>
                    <a:pt x="4623" y="14820"/>
                  </a:lnTo>
                  <a:lnTo>
                    <a:pt x="6017" y="14966"/>
                  </a:lnTo>
                  <a:lnTo>
                    <a:pt x="6714" y="15003"/>
                  </a:lnTo>
                  <a:lnTo>
                    <a:pt x="7411" y="15003"/>
                  </a:lnTo>
                  <a:lnTo>
                    <a:pt x="8108" y="14930"/>
                  </a:lnTo>
                  <a:lnTo>
                    <a:pt x="8768" y="14783"/>
                  </a:lnTo>
                  <a:lnTo>
                    <a:pt x="9465" y="14600"/>
                  </a:lnTo>
                  <a:lnTo>
                    <a:pt x="9758" y="14453"/>
                  </a:lnTo>
                  <a:lnTo>
                    <a:pt x="10088" y="14306"/>
                  </a:lnTo>
                  <a:lnTo>
                    <a:pt x="10382" y="14159"/>
                  </a:lnTo>
                  <a:lnTo>
                    <a:pt x="10675" y="13976"/>
                  </a:lnTo>
                  <a:lnTo>
                    <a:pt x="11152" y="13536"/>
                  </a:lnTo>
                  <a:lnTo>
                    <a:pt x="11629" y="13059"/>
                  </a:lnTo>
                  <a:lnTo>
                    <a:pt x="12033" y="12509"/>
                  </a:lnTo>
                  <a:lnTo>
                    <a:pt x="12399" y="11958"/>
                  </a:lnTo>
                  <a:lnTo>
                    <a:pt x="12729" y="11372"/>
                  </a:lnTo>
                  <a:lnTo>
                    <a:pt x="12986" y="10748"/>
                  </a:lnTo>
                  <a:lnTo>
                    <a:pt x="13243" y="10161"/>
                  </a:lnTo>
                  <a:lnTo>
                    <a:pt x="13426" y="9464"/>
                  </a:lnTo>
                  <a:lnTo>
                    <a:pt x="13500" y="9097"/>
                  </a:lnTo>
                  <a:lnTo>
                    <a:pt x="13573" y="8730"/>
                  </a:lnTo>
                  <a:lnTo>
                    <a:pt x="13573" y="8400"/>
                  </a:lnTo>
                  <a:lnTo>
                    <a:pt x="13573" y="8034"/>
                  </a:lnTo>
                  <a:lnTo>
                    <a:pt x="13573" y="7667"/>
                  </a:lnTo>
                  <a:lnTo>
                    <a:pt x="13500" y="7300"/>
                  </a:lnTo>
                  <a:lnTo>
                    <a:pt x="13426" y="6970"/>
                  </a:lnTo>
                  <a:lnTo>
                    <a:pt x="13353" y="6640"/>
                  </a:lnTo>
                  <a:lnTo>
                    <a:pt x="13206" y="6346"/>
                  </a:lnTo>
                  <a:lnTo>
                    <a:pt x="13060" y="6053"/>
                  </a:lnTo>
                  <a:lnTo>
                    <a:pt x="12693" y="5466"/>
                  </a:lnTo>
                  <a:lnTo>
                    <a:pt x="12289" y="4916"/>
                  </a:lnTo>
                  <a:lnTo>
                    <a:pt x="11849" y="4475"/>
                  </a:lnTo>
                  <a:lnTo>
                    <a:pt x="11372" y="4035"/>
                  </a:lnTo>
                  <a:lnTo>
                    <a:pt x="10895" y="3668"/>
                  </a:lnTo>
                  <a:lnTo>
                    <a:pt x="10345" y="3338"/>
                  </a:lnTo>
                  <a:lnTo>
                    <a:pt x="9795" y="3045"/>
                  </a:lnTo>
                  <a:lnTo>
                    <a:pt x="9208" y="2788"/>
                  </a:lnTo>
                  <a:lnTo>
                    <a:pt x="8584" y="2605"/>
                  </a:lnTo>
                  <a:lnTo>
                    <a:pt x="7998" y="2458"/>
                  </a:lnTo>
                  <a:lnTo>
                    <a:pt x="7447" y="2385"/>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299" name="Google Shape;299;p5"/>
            <p:cNvSpPr/>
            <p:nvPr/>
          </p:nvSpPr>
          <p:spPr>
            <a:xfrm>
              <a:off x="6902250" y="3951050"/>
              <a:ext cx="436525" cy="299875"/>
            </a:xfrm>
            <a:custGeom>
              <a:avLst/>
              <a:gdLst/>
              <a:ahLst/>
              <a:cxnLst/>
              <a:rect l="l" t="t" r="r" b="b"/>
              <a:pathLst>
                <a:path w="17461" h="11995" extrusionOk="0">
                  <a:moveTo>
                    <a:pt x="9758" y="2238"/>
                  </a:moveTo>
                  <a:lnTo>
                    <a:pt x="9721" y="2274"/>
                  </a:lnTo>
                  <a:lnTo>
                    <a:pt x="9648" y="2311"/>
                  </a:lnTo>
                  <a:lnTo>
                    <a:pt x="9611" y="2458"/>
                  </a:lnTo>
                  <a:lnTo>
                    <a:pt x="9648" y="2568"/>
                  </a:lnTo>
                  <a:lnTo>
                    <a:pt x="9721" y="2605"/>
                  </a:lnTo>
                  <a:lnTo>
                    <a:pt x="9758" y="2641"/>
                  </a:lnTo>
                  <a:lnTo>
                    <a:pt x="9941" y="2641"/>
                  </a:lnTo>
                  <a:lnTo>
                    <a:pt x="9978" y="2605"/>
                  </a:lnTo>
                  <a:lnTo>
                    <a:pt x="10051" y="2531"/>
                  </a:lnTo>
                  <a:lnTo>
                    <a:pt x="10051" y="2458"/>
                  </a:lnTo>
                  <a:lnTo>
                    <a:pt x="10051" y="2348"/>
                  </a:lnTo>
                  <a:lnTo>
                    <a:pt x="9978" y="2274"/>
                  </a:lnTo>
                  <a:lnTo>
                    <a:pt x="9941" y="2238"/>
                  </a:lnTo>
                  <a:close/>
                  <a:moveTo>
                    <a:pt x="9795" y="3191"/>
                  </a:moveTo>
                  <a:lnTo>
                    <a:pt x="9721" y="3265"/>
                  </a:lnTo>
                  <a:lnTo>
                    <a:pt x="9684" y="3301"/>
                  </a:lnTo>
                  <a:lnTo>
                    <a:pt x="9684" y="3375"/>
                  </a:lnTo>
                  <a:lnTo>
                    <a:pt x="9684" y="3485"/>
                  </a:lnTo>
                  <a:lnTo>
                    <a:pt x="9758" y="3522"/>
                  </a:lnTo>
                  <a:lnTo>
                    <a:pt x="9795" y="3558"/>
                  </a:lnTo>
                  <a:lnTo>
                    <a:pt x="9941" y="3558"/>
                  </a:lnTo>
                  <a:lnTo>
                    <a:pt x="9978" y="3522"/>
                  </a:lnTo>
                  <a:lnTo>
                    <a:pt x="10015" y="3485"/>
                  </a:lnTo>
                  <a:lnTo>
                    <a:pt x="10051" y="3375"/>
                  </a:lnTo>
                  <a:lnTo>
                    <a:pt x="10015" y="3301"/>
                  </a:lnTo>
                  <a:lnTo>
                    <a:pt x="9978" y="3228"/>
                  </a:lnTo>
                  <a:lnTo>
                    <a:pt x="9941" y="3191"/>
                  </a:lnTo>
                  <a:close/>
                  <a:moveTo>
                    <a:pt x="11519" y="3045"/>
                  </a:moveTo>
                  <a:lnTo>
                    <a:pt x="11409" y="3081"/>
                  </a:lnTo>
                  <a:lnTo>
                    <a:pt x="11335" y="3118"/>
                  </a:lnTo>
                  <a:lnTo>
                    <a:pt x="11298" y="3191"/>
                  </a:lnTo>
                  <a:lnTo>
                    <a:pt x="11262" y="3265"/>
                  </a:lnTo>
                  <a:lnTo>
                    <a:pt x="11262" y="3338"/>
                  </a:lnTo>
                  <a:lnTo>
                    <a:pt x="11262" y="3412"/>
                  </a:lnTo>
                  <a:lnTo>
                    <a:pt x="11298" y="3485"/>
                  </a:lnTo>
                  <a:lnTo>
                    <a:pt x="11372" y="3522"/>
                  </a:lnTo>
                  <a:lnTo>
                    <a:pt x="11445" y="3595"/>
                  </a:lnTo>
                  <a:lnTo>
                    <a:pt x="11592" y="3595"/>
                  </a:lnTo>
                  <a:lnTo>
                    <a:pt x="11665" y="3522"/>
                  </a:lnTo>
                  <a:lnTo>
                    <a:pt x="11702" y="3485"/>
                  </a:lnTo>
                  <a:lnTo>
                    <a:pt x="11739" y="3412"/>
                  </a:lnTo>
                  <a:lnTo>
                    <a:pt x="11702" y="3265"/>
                  </a:lnTo>
                  <a:lnTo>
                    <a:pt x="11702" y="3155"/>
                  </a:lnTo>
                  <a:lnTo>
                    <a:pt x="11629" y="3081"/>
                  </a:lnTo>
                  <a:lnTo>
                    <a:pt x="11519" y="3045"/>
                  </a:lnTo>
                  <a:close/>
                  <a:moveTo>
                    <a:pt x="15554" y="1541"/>
                  </a:moveTo>
                  <a:lnTo>
                    <a:pt x="15407" y="1871"/>
                  </a:lnTo>
                  <a:lnTo>
                    <a:pt x="15187" y="2164"/>
                  </a:lnTo>
                  <a:lnTo>
                    <a:pt x="14967" y="2458"/>
                  </a:lnTo>
                  <a:lnTo>
                    <a:pt x="14710" y="2715"/>
                  </a:lnTo>
                  <a:lnTo>
                    <a:pt x="14416" y="2935"/>
                  </a:lnTo>
                  <a:lnTo>
                    <a:pt x="14123" y="3155"/>
                  </a:lnTo>
                  <a:lnTo>
                    <a:pt x="13536" y="3595"/>
                  </a:lnTo>
                  <a:lnTo>
                    <a:pt x="13279" y="3265"/>
                  </a:lnTo>
                  <a:lnTo>
                    <a:pt x="12986" y="2971"/>
                  </a:lnTo>
                  <a:lnTo>
                    <a:pt x="13096" y="2935"/>
                  </a:lnTo>
                  <a:lnTo>
                    <a:pt x="13683" y="2531"/>
                  </a:lnTo>
                  <a:lnTo>
                    <a:pt x="14306" y="2164"/>
                  </a:lnTo>
                  <a:lnTo>
                    <a:pt x="14930" y="1834"/>
                  </a:lnTo>
                  <a:lnTo>
                    <a:pt x="15554" y="1541"/>
                  </a:lnTo>
                  <a:close/>
                  <a:moveTo>
                    <a:pt x="8914" y="3228"/>
                  </a:moveTo>
                  <a:lnTo>
                    <a:pt x="8841" y="3301"/>
                  </a:lnTo>
                  <a:lnTo>
                    <a:pt x="8804" y="3375"/>
                  </a:lnTo>
                  <a:lnTo>
                    <a:pt x="8804" y="3485"/>
                  </a:lnTo>
                  <a:lnTo>
                    <a:pt x="8804" y="3558"/>
                  </a:lnTo>
                  <a:lnTo>
                    <a:pt x="8877" y="3632"/>
                  </a:lnTo>
                  <a:lnTo>
                    <a:pt x="8951" y="3668"/>
                  </a:lnTo>
                  <a:lnTo>
                    <a:pt x="9098" y="3668"/>
                  </a:lnTo>
                  <a:lnTo>
                    <a:pt x="9134" y="3632"/>
                  </a:lnTo>
                  <a:lnTo>
                    <a:pt x="9208" y="3558"/>
                  </a:lnTo>
                  <a:lnTo>
                    <a:pt x="9208" y="3485"/>
                  </a:lnTo>
                  <a:lnTo>
                    <a:pt x="9208" y="3375"/>
                  </a:lnTo>
                  <a:lnTo>
                    <a:pt x="9171" y="3338"/>
                  </a:lnTo>
                  <a:lnTo>
                    <a:pt x="9134" y="3265"/>
                  </a:lnTo>
                  <a:lnTo>
                    <a:pt x="9061" y="3228"/>
                  </a:lnTo>
                  <a:close/>
                  <a:moveTo>
                    <a:pt x="16324" y="1101"/>
                  </a:moveTo>
                  <a:lnTo>
                    <a:pt x="16140" y="1541"/>
                  </a:lnTo>
                  <a:lnTo>
                    <a:pt x="15884" y="1944"/>
                  </a:lnTo>
                  <a:lnTo>
                    <a:pt x="15590" y="2348"/>
                  </a:lnTo>
                  <a:lnTo>
                    <a:pt x="15297" y="2751"/>
                  </a:lnTo>
                  <a:lnTo>
                    <a:pt x="14967" y="3081"/>
                  </a:lnTo>
                  <a:lnTo>
                    <a:pt x="14600" y="3412"/>
                  </a:lnTo>
                  <a:lnTo>
                    <a:pt x="13829" y="4072"/>
                  </a:lnTo>
                  <a:lnTo>
                    <a:pt x="13756" y="3925"/>
                  </a:lnTo>
                  <a:lnTo>
                    <a:pt x="13976" y="3778"/>
                  </a:lnTo>
                  <a:lnTo>
                    <a:pt x="14343" y="3558"/>
                  </a:lnTo>
                  <a:lnTo>
                    <a:pt x="14673" y="3301"/>
                  </a:lnTo>
                  <a:lnTo>
                    <a:pt x="15003" y="3008"/>
                  </a:lnTo>
                  <a:lnTo>
                    <a:pt x="15297" y="2715"/>
                  </a:lnTo>
                  <a:lnTo>
                    <a:pt x="15554" y="2384"/>
                  </a:lnTo>
                  <a:lnTo>
                    <a:pt x="15774" y="2018"/>
                  </a:lnTo>
                  <a:lnTo>
                    <a:pt x="15957" y="1651"/>
                  </a:lnTo>
                  <a:lnTo>
                    <a:pt x="16104" y="1211"/>
                  </a:lnTo>
                  <a:lnTo>
                    <a:pt x="16104" y="1137"/>
                  </a:lnTo>
                  <a:lnTo>
                    <a:pt x="16324" y="1101"/>
                  </a:lnTo>
                  <a:close/>
                  <a:moveTo>
                    <a:pt x="10528" y="3962"/>
                  </a:moveTo>
                  <a:lnTo>
                    <a:pt x="10455" y="3998"/>
                  </a:lnTo>
                  <a:lnTo>
                    <a:pt x="10381" y="4072"/>
                  </a:lnTo>
                  <a:lnTo>
                    <a:pt x="10381" y="4108"/>
                  </a:lnTo>
                  <a:lnTo>
                    <a:pt x="10345" y="4219"/>
                  </a:lnTo>
                  <a:lnTo>
                    <a:pt x="10381" y="4329"/>
                  </a:lnTo>
                  <a:lnTo>
                    <a:pt x="10455" y="4402"/>
                  </a:lnTo>
                  <a:lnTo>
                    <a:pt x="10491" y="4439"/>
                  </a:lnTo>
                  <a:lnTo>
                    <a:pt x="10638" y="4439"/>
                  </a:lnTo>
                  <a:lnTo>
                    <a:pt x="10748" y="4365"/>
                  </a:lnTo>
                  <a:lnTo>
                    <a:pt x="10785" y="4292"/>
                  </a:lnTo>
                  <a:lnTo>
                    <a:pt x="10822" y="4219"/>
                  </a:lnTo>
                  <a:lnTo>
                    <a:pt x="10785" y="4108"/>
                  </a:lnTo>
                  <a:lnTo>
                    <a:pt x="10748" y="4072"/>
                  </a:lnTo>
                  <a:lnTo>
                    <a:pt x="10712" y="3998"/>
                  </a:lnTo>
                  <a:lnTo>
                    <a:pt x="10675" y="3962"/>
                  </a:lnTo>
                  <a:close/>
                  <a:moveTo>
                    <a:pt x="16434" y="477"/>
                  </a:moveTo>
                  <a:lnTo>
                    <a:pt x="16617" y="514"/>
                  </a:lnTo>
                  <a:lnTo>
                    <a:pt x="16764" y="587"/>
                  </a:lnTo>
                  <a:lnTo>
                    <a:pt x="16837" y="734"/>
                  </a:lnTo>
                  <a:lnTo>
                    <a:pt x="16911" y="880"/>
                  </a:lnTo>
                  <a:lnTo>
                    <a:pt x="16947" y="1064"/>
                  </a:lnTo>
                  <a:lnTo>
                    <a:pt x="16947" y="1247"/>
                  </a:lnTo>
                  <a:lnTo>
                    <a:pt x="16911" y="1541"/>
                  </a:lnTo>
                  <a:lnTo>
                    <a:pt x="16764" y="1871"/>
                  </a:lnTo>
                  <a:lnTo>
                    <a:pt x="16544" y="2128"/>
                  </a:lnTo>
                  <a:lnTo>
                    <a:pt x="16104" y="2641"/>
                  </a:lnTo>
                  <a:lnTo>
                    <a:pt x="15077" y="3668"/>
                  </a:lnTo>
                  <a:lnTo>
                    <a:pt x="14086" y="4549"/>
                  </a:lnTo>
                  <a:lnTo>
                    <a:pt x="14013" y="4402"/>
                  </a:lnTo>
                  <a:lnTo>
                    <a:pt x="14123" y="4329"/>
                  </a:lnTo>
                  <a:lnTo>
                    <a:pt x="14967" y="3632"/>
                  </a:lnTo>
                  <a:lnTo>
                    <a:pt x="15370" y="3228"/>
                  </a:lnTo>
                  <a:lnTo>
                    <a:pt x="15737" y="2825"/>
                  </a:lnTo>
                  <a:lnTo>
                    <a:pt x="16067" y="2384"/>
                  </a:lnTo>
                  <a:lnTo>
                    <a:pt x="16361" y="1908"/>
                  </a:lnTo>
                  <a:lnTo>
                    <a:pt x="16617" y="1431"/>
                  </a:lnTo>
                  <a:lnTo>
                    <a:pt x="16764" y="880"/>
                  </a:lnTo>
                  <a:lnTo>
                    <a:pt x="16764" y="770"/>
                  </a:lnTo>
                  <a:lnTo>
                    <a:pt x="16727" y="697"/>
                  </a:lnTo>
                  <a:lnTo>
                    <a:pt x="16654" y="660"/>
                  </a:lnTo>
                  <a:lnTo>
                    <a:pt x="16544" y="660"/>
                  </a:lnTo>
                  <a:lnTo>
                    <a:pt x="15920" y="770"/>
                  </a:lnTo>
                  <a:lnTo>
                    <a:pt x="15333" y="954"/>
                  </a:lnTo>
                  <a:lnTo>
                    <a:pt x="15333" y="954"/>
                  </a:lnTo>
                  <a:lnTo>
                    <a:pt x="15590" y="807"/>
                  </a:lnTo>
                  <a:lnTo>
                    <a:pt x="15884" y="660"/>
                  </a:lnTo>
                  <a:lnTo>
                    <a:pt x="16177" y="550"/>
                  </a:lnTo>
                  <a:lnTo>
                    <a:pt x="16434" y="477"/>
                  </a:lnTo>
                  <a:close/>
                  <a:moveTo>
                    <a:pt x="9354" y="4182"/>
                  </a:moveTo>
                  <a:lnTo>
                    <a:pt x="9208" y="4255"/>
                  </a:lnTo>
                  <a:lnTo>
                    <a:pt x="9134" y="4365"/>
                  </a:lnTo>
                  <a:lnTo>
                    <a:pt x="9134" y="4439"/>
                  </a:lnTo>
                  <a:lnTo>
                    <a:pt x="9171" y="4512"/>
                  </a:lnTo>
                  <a:lnTo>
                    <a:pt x="9208" y="4585"/>
                  </a:lnTo>
                  <a:lnTo>
                    <a:pt x="9281" y="4622"/>
                  </a:lnTo>
                  <a:lnTo>
                    <a:pt x="9428" y="4622"/>
                  </a:lnTo>
                  <a:lnTo>
                    <a:pt x="9538" y="4585"/>
                  </a:lnTo>
                  <a:lnTo>
                    <a:pt x="9611" y="4475"/>
                  </a:lnTo>
                  <a:lnTo>
                    <a:pt x="9648" y="4402"/>
                  </a:lnTo>
                  <a:lnTo>
                    <a:pt x="9648" y="4292"/>
                  </a:lnTo>
                  <a:lnTo>
                    <a:pt x="9611" y="4255"/>
                  </a:lnTo>
                  <a:lnTo>
                    <a:pt x="9538" y="4182"/>
                  </a:lnTo>
                  <a:close/>
                  <a:moveTo>
                    <a:pt x="13243" y="6566"/>
                  </a:moveTo>
                  <a:lnTo>
                    <a:pt x="13169" y="6639"/>
                  </a:lnTo>
                  <a:lnTo>
                    <a:pt x="13133" y="6713"/>
                  </a:lnTo>
                  <a:lnTo>
                    <a:pt x="13133" y="6860"/>
                  </a:lnTo>
                  <a:lnTo>
                    <a:pt x="13133" y="6933"/>
                  </a:lnTo>
                  <a:lnTo>
                    <a:pt x="13206" y="6970"/>
                  </a:lnTo>
                  <a:lnTo>
                    <a:pt x="13316" y="7006"/>
                  </a:lnTo>
                  <a:lnTo>
                    <a:pt x="13463" y="6970"/>
                  </a:lnTo>
                  <a:lnTo>
                    <a:pt x="13536" y="6933"/>
                  </a:lnTo>
                  <a:lnTo>
                    <a:pt x="13536" y="6860"/>
                  </a:lnTo>
                  <a:lnTo>
                    <a:pt x="13573" y="6750"/>
                  </a:lnTo>
                  <a:lnTo>
                    <a:pt x="13536" y="6676"/>
                  </a:lnTo>
                  <a:lnTo>
                    <a:pt x="13463" y="6603"/>
                  </a:lnTo>
                  <a:lnTo>
                    <a:pt x="13316" y="6566"/>
                  </a:lnTo>
                  <a:close/>
                  <a:moveTo>
                    <a:pt x="12216" y="7300"/>
                  </a:moveTo>
                  <a:lnTo>
                    <a:pt x="12105" y="7336"/>
                  </a:lnTo>
                  <a:lnTo>
                    <a:pt x="12032" y="7410"/>
                  </a:lnTo>
                  <a:lnTo>
                    <a:pt x="11995" y="7520"/>
                  </a:lnTo>
                  <a:lnTo>
                    <a:pt x="11995" y="7630"/>
                  </a:lnTo>
                  <a:lnTo>
                    <a:pt x="12032" y="7703"/>
                  </a:lnTo>
                  <a:lnTo>
                    <a:pt x="12105" y="7777"/>
                  </a:lnTo>
                  <a:lnTo>
                    <a:pt x="12216" y="7777"/>
                  </a:lnTo>
                  <a:lnTo>
                    <a:pt x="12289" y="7740"/>
                  </a:lnTo>
                  <a:lnTo>
                    <a:pt x="12362" y="7703"/>
                  </a:lnTo>
                  <a:lnTo>
                    <a:pt x="12436" y="7630"/>
                  </a:lnTo>
                  <a:lnTo>
                    <a:pt x="12436" y="7520"/>
                  </a:lnTo>
                  <a:lnTo>
                    <a:pt x="12436" y="7410"/>
                  </a:lnTo>
                  <a:lnTo>
                    <a:pt x="12326" y="7336"/>
                  </a:lnTo>
                  <a:lnTo>
                    <a:pt x="12216" y="7300"/>
                  </a:lnTo>
                  <a:close/>
                  <a:moveTo>
                    <a:pt x="12729" y="8033"/>
                  </a:moveTo>
                  <a:lnTo>
                    <a:pt x="12656" y="8107"/>
                  </a:lnTo>
                  <a:lnTo>
                    <a:pt x="12656" y="8143"/>
                  </a:lnTo>
                  <a:lnTo>
                    <a:pt x="12619" y="8253"/>
                  </a:lnTo>
                  <a:lnTo>
                    <a:pt x="12619" y="8400"/>
                  </a:lnTo>
                  <a:lnTo>
                    <a:pt x="12656" y="8437"/>
                  </a:lnTo>
                  <a:lnTo>
                    <a:pt x="12692" y="8474"/>
                  </a:lnTo>
                  <a:lnTo>
                    <a:pt x="12729" y="8474"/>
                  </a:lnTo>
                  <a:lnTo>
                    <a:pt x="12802" y="8510"/>
                  </a:lnTo>
                  <a:lnTo>
                    <a:pt x="12912" y="8474"/>
                  </a:lnTo>
                  <a:lnTo>
                    <a:pt x="12986" y="8437"/>
                  </a:lnTo>
                  <a:lnTo>
                    <a:pt x="13022" y="8400"/>
                  </a:lnTo>
                  <a:lnTo>
                    <a:pt x="13022" y="8253"/>
                  </a:lnTo>
                  <a:lnTo>
                    <a:pt x="13022" y="8180"/>
                  </a:lnTo>
                  <a:lnTo>
                    <a:pt x="12949" y="8107"/>
                  </a:lnTo>
                  <a:lnTo>
                    <a:pt x="12912" y="8033"/>
                  </a:lnTo>
                  <a:close/>
                  <a:moveTo>
                    <a:pt x="10051" y="2128"/>
                  </a:moveTo>
                  <a:lnTo>
                    <a:pt x="10455" y="2164"/>
                  </a:lnTo>
                  <a:lnTo>
                    <a:pt x="10858" y="2238"/>
                  </a:lnTo>
                  <a:lnTo>
                    <a:pt x="11262" y="2348"/>
                  </a:lnTo>
                  <a:lnTo>
                    <a:pt x="11225" y="2458"/>
                  </a:lnTo>
                  <a:lnTo>
                    <a:pt x="11262" y="2568"/>
                  </a:lnTo>
                  <a:lnTo>
                    <a:pt x="11335" y="2641"/>
                  </a:lnTo>
                  <a:lnTo>
                    <a:pt x="11445" y="2715"/>
                  </a:lnTo>
                  <a:lnTo>
                    <a:pt x="11629" y="2715"/>
                  </a:lnTo>
                  <a:lnTo>
                    <a:pt x="11775" y="2788"/>
                  </a:lnTo>
                  <a:lnTo>
                    <a:pt x="12105" y="2935"/>
                  </a:lnTo>
                  <a:lnTo>
                    <a:pt x="12179" y="2971"/>
                  </a:lnTo>
                  <a:lnTo>
                    <a:pt x="12252" y="3008"/>
                  </a:lnTo>
                  <a:lnTo>
                    <a:pt x="12472" y="3191"/>
                  </a:lnTo>
                  <a:lnTo>
                    <a:pt x="12692" y="3412"/>
                  </a:lnTo>
                  <a:lnTo>
                    <a:pt x="13096" y="3852"/>
                  </a:lnTo>
                  <a:lnTo>
                    <a:pt x="11482" y="4842"/>
                  </a:lnTo>
                  <a:lnTo>
                    <a:pt x="9868" y="5796"/>
                  </a:lnTo>
                  <a:lnTo>
                    <a:pt x="6090" y="8070"/>
                  </a:lnTo>
                  <a:lnTo>
                    <a:pt x="5209" y="8620"/>
                  </a:lnTo>
                  <a:lnTo>
                    <a:pt x="5356" y="8327"/>
                  </a:lnTo>
                  <a:lnTo>
                    <a:pt x="5649" y="7960"/>
                  </a:lnTo>
                  <a:lnTo>
                    <a:pt x="5943" y="7557"/>
                  </a:lnTo>
                  <a:lnTo>
                    <a:pt x="5906" y="7483"/>
                  </a:lnTo>
                  <a:lnTo>
                    <a:pt x="5870" y="7483"/>
                  </a:lnTo>
                  <a:lnTo>
                    <a:pt x="5686" y="7593"/>
                  </a:lnTo>
                  <a:lnTo>
                    <a:pt x="5539" y="7740"/>
                  </a:lnTo>
                  <a:lnTo>
                    <a:pt x="5209" y="8070"/>
                  </a:lnTo>
                  <a:lnTo>
                    <a:pt x="4989" y="8437"/>
                  </a:lnTo>
                  <a:lnTo>
                    <a:pt x="4769" y="8840"/>
                  </a:lnTo>
                  <a:lnTo>
                    <a:pt x="4732" y="8877"/>
                  </a:lnTo>
                  <a:lnTo>
                    <a:pt x="4622" y="8584"/>
                  </a:lnTo>
                  <a:lnTo>
                    <a:pt x="4916" y="8107"/>
                  </a:lnTo>
                  <a:lnTo>
                    <a:pt x="5283" y="7630"/>
                  </a:lnTo>
                  <a:lnTo>
                    <a:pt x="5649" y="7190"/>
                  </a:lnTo>
                  <a:lnTo>
                    <a:pt x="6016" y="6786"/>
                  </a:lnTo>
                  <a:lnTo>
                    <a:pt x="6016" y="6750"/>
                  </a:lnTo>
                  <a:lnTo>
                    <a:pt x="6016" y="6713"/>
                  </a:lnTo>
                  <a:lnTo>
                    <a:pt x="5943" y="6713"/>
                  </a:lnTo>
                  <a:lnTo>
                    <a:pt x="5539" y="7043"/>
                  </a:lnTo>
                  <a:lnTo>
                    <a:pt x="5173" y="7410"/>
                  </a:lnTo>
                  <a:lnTo>
                    <a:pt x="4842" y="7777"/>
                  </a:lnTo>
                  <a:lnTo>
                    <a:pt x="4512" y="8180"/>
                  </a:lnTo>
                  <a:lnTo>
                    <a:pt x="4476" y="7923"/>
                  </a:lnTo>
                  <a:lnTo>
                    <a:pt x="4439" y="7667"/>
                  </a:lnTo>
                  <a:lnTo>
                    <a:pt x="4659" y="7336"/>
                  </a:lnTo>
                  <a:lnTo>
                    <a:pt x="4879" y="7080"/>
                  </a:lnTo>
                  <a:lnTo>
                    <a:pt x="5686" y="6016"/>
                  </a:lnTo>
                  <a:lnTo>
                    <a:pt x="5723" y="5943"/>
                  </a:lnTo>
                  <a:lnTo>
                    <a:pt x="5686" y="5906"/>
                  </a:lnTo>
                  <a:lnTo>
                    <a:pt x="5576" y="5906"/>
                  </a:lnTo>
                  <a:lnTo>
                    <a:pt x="5283" y="6199"/>
                  </a:lnTo>
                  <a:lnTo>
                    <a:pt x="4953" y="6529"/>
                  </a:lnTo>
                  <a:lnTo>
                    <a:pt x="4402" y="7153"/>
                  </a:lnTo>
                  <a:lnTo>
                    <a:pt x="4402" y="6529"/>
                  </a:lnTo>
                  <a:lnTo>
                    <a:pt x="4622" y="6199"/>
                  </a:lnTo>
                  <a:lnTo>
                    <a:pt x="4953" y="5759"/>
                  </a:lnTo>
                  <a:lnTo>
                    <a:pt x="5136" y="5502"/>
                  </a:lnTo>
                  <a:lnTo>
                    <a:pt x="5246" y="5392"/>
                  </a:lnTo>
                  <a:lnTo>
                    <a:pt x="5393" y="5319"/>
                  </a:lnTo>
                  <a:lnTo>
                    <a:pt x="5429" y="5319"/>
                  </a:lnTo>
                  <a:lnTo>
                    <a:pt x="5429" y="5282"/>
                  </a:lnTo>
                  <a:lnTo>
                    <a:pt x="5393" y="5246"/>
                  </a:lnTo>
                  <a:lnTo>
                    <a:pt x="5393" y="5209"/>
                  </a:lnTo>
                  <a:lnTo>
                    <a:pt x="5173" y="5209"/>
                  </a:lnTo>
                  <a:lnTo>
                    <a:pt x="5063" y="5282"/>
                  </a:lnTo>
                  <a:lnTo>
                    <a:pt x="4953" y="5356"/>
                  </a:lnTo>
                  <a:lnTo>
                    <a:pt x="4769" y="5539"/>
                  </a:lnTo>
                  <a:lnTo>
                    <a:pt x="4622" y="5722"/>
                  </a:lnTo>
                  <a:lnTo>
                    <a:pt x="4476" y="5869"/>
                  </a:lnTo>
                  <a:lnTo>
                    <a:pt x="4586" y="5466"/>
                  </a:lnTo>
                  <a:lnTo>
                    <a:pt x="4732" y="5062"/>
                  </a:lnTo>
                  <a:lnTo>
                    <a:pt x="4879" y="4842"/>
                  </a:lnTo>
                  <a:lnTo>
                    <a:pt x="5026" y="4622"/>
                  </a:lnTo>
                  <a:lnTo>
                    <a:pt x="5209" y="4402"/>
                  </a:lnTo>
                  <a:lnTo>
                    <a:pt x="5393" y="4219"/>
                  </a:lnTo>
                  <a:lnTo>
                    <a:pt x="5796" y="3852"/>
                  </a:lnTo>
                  <a:lnTo>
                    <a:pt x="6236" y="3522"/>
                  </a:lnTo>
                  <a:lnTo>
                    <a:pt x="6677" y="3228"/>
                  </a:lnTo>
                  <a:lnTo>
                    <a:pt x="7117" y="2935"/>
                  </a:lnTo>
                  <a:lnTo>
                    <a:pt x="7594" y="2715"/>
                  </a:lnTo>
                  <a:lnTo>
                    <a:pt x="8070" y="2494"/>
                  </a:lnTo>
                  <a:lnTo>
                    <a:pt x="8474" y="2348"/>
                  </a:lnTo>
                  <a:lnTo>
                    <a:pt x="8841" y="2238"/>
                  </a:lnTo>
                  <a:lnTo>
                    <a:pt x="9244" y="2164"/>
                  </a:lnTo>
                  <a:lnTo>
                    <a:pt x="9648" y="2128"/>
                  </a:lnTo>
                  <a:close/>
                  <a:moveTo>
                    <a:pt x="13316" y="4219"/>
                  </a:moveTo>
                  <a:lnTo>
                    <a:pt x="13426" y="4365"/>
                  </a:lnTo>
                  <a:lnTo>
                    <a:pt x="12582" y="5026"/>
                  </a:lnTo>
                  <a:lnTo>
                    <a:pt x="11702" y="5649"/>
                  </a:lnTo>
                  <a:lnTo>
                    <a:pt x="10785" y="6273"/>
                  </a:lnTo>
                  <a:lnTo>
                    <a:pt x="9868" y="6860"/>
                  </a:lnTo>
                  <a:lnTo>
                    <a:pt x="8877" y="7446"/>
                  </a:lnTo>
                  <a:lnTo>
                    <a:pt x="7887" y="8033"/>
                  </a:lnTo>
                  <a:lnTo>
                    <a:pt x="6860" y="8584"/>
                  </a:lnTo>
                  <a:lnTo>
                    <a:pt x="5796" y="9097"/>
                  </a:lnTo>
                  <a:lnTo>
                    <a:pt x="4989" y="9464"/>
                  </a:lnTo>
                  <a:lnTo>
                    <a:pt x="4916" y="9317"/>
                  </a:lnTo>
                  <a:lnTo>
                    <a:pt x="4953" y="9207"/>
                  </a:lnTo>
                  <a:lnTo>
                    <a:pt x="6053" y="8584"/>
                  </a:lnTo>
                  <a:lnTo>
                    <a:pt x="10198" y="6089"/>
                  </a:lnTo>
                  <a:lnTo>
                    <a:pt x="11775" y="5136"/>
                  </a:lnTo>
                  <a:lnTo>
                    <a:pt x="13316" y="4219"/>
                  </a:lnTo>
                  <a:close/>
                  <a:moveTo>
                    <a:pt x="3962" y="7960"/>
                  </a:moveTo>
                  <a:lnTo>
                    <a:pt x="3999" y="8070"/>
                  </a:lnTo>
                  <a:lnTo>
                    <a:pt x="3999" y="8107"/>
                  </a:lnTo>
                  <a:lnTo>
                    <a:pt x="4146" y="8694"/>
                  </a:lnTo>
                  <a:lnTo>
                    <a:pt x="3962" y="9024"/>
                  </a:lnTo>
                  <a:lnTo>
                    <a:pt x="3925" y="9097"/>
                  </a:lnTo>
                  <a:lnTo>
                    <a:pt x="3925" y="9134"/>
                  </a:lnTo>
                  <a:lnTo>
                    <a:pt x="3999" y="9244"/>
                  </a:lnTo>
                  <a:lnTo>
                    <a:pt x="3339" y="9501"/>
                  </a:lnTo>
                  <a:lnTo>
                    <a:pt x="3008" y="9611"/>
                  </a:lnTo>
                  <a:lnTo>
                    <a:pt x="2642" y="9684"/>
                  </a:lnTo>
                  <a:lnTo>
                    <a:pt x="2898" y="9171"/>
                  </a:lnTo>
                  <a:lnTo>
                    <a:pt x="3229" y="8694"/>
                  </a:lnTo>
                  <a:lnTo>
                    <a:pt x="3559" y="8327"/>
                  </a:lnTo>
                  <a:lnTo>
                    <a:pt x="3962" y="7960"/>
                  </a:lnTo>
                  <a:close/>
                  <a:moveTo>
                    <a:pt x="13609" y="4732"/>
                  </a:moveTo>
                  <a:lnTo>
                    <a:pt x="13683" y="4915"/>
                  </a:lnTo>
                  <a:lnTo>
                    <a:pt x="12986" y="5502"/>
                  </a:lnTo>
                  <a:lnTo>
                    <a:pt x="12105" y="6199"/>
                  </a:lnTo>
                  <a:lnTo>
                    <a:pt x="11225" y="6823"/>
                  </a:lnTo>
                  <a:lnTo>
                    <a:pt x="10308" y="7446"/>
                  </a:lnTo>
                  <a:lnTo>
                    <a:pt x="9354" y="8033"/>
                  </a:lnTo>
                  <a:lnTo>
                    <a:pt x="8401" y="8584"/>
                  </a:lnTo>
                  <a:lnTo>
                    <a:pt x="7447" y="9097"/>
                  </a:lnTo>
                  <a:lnTo>
                    <a:pt x="6456" y="9574"/>
                  </a:lnTo>
                  <a:lnTo>
                    <a:pt x="5429" y="10014"/>
                  </a:lnTo>
                  <a:lnTo>
                    <a:pt x="5246" y="9794"/>
                  </a:lnTo>
                  <a:lnTo>
                    <a:pt x="5466" y="9684"/>
                  </a:lnTo>
                  <a:lnTo>
                    <a:pt x="6603" y="9134"/>
                  </a:lnTo>
                  <a:lnTo>
                    <a:pt x="7740" y="8547"/>
                  </a:lnTo>
                  <a:lnTo>
                    <a:pt x="8877" y="7923"/>
                  </a:lnTo>
                  <a:lnTo>
                    <a:pt x="9978" y="7263"/>
                  </a:lnTo>
                  <a:lnTo>
                    <a:pt x="10895" y="6676"/>
                  </a:lnTo>
                  <a:lnTo>
                    <a:pt x="11812" y="6053"/>
                  </a:lnTo>
                  <a:lnTo>
                    <a:pt x="12729" y="5392"/>
                  </a:lnTo>
                  <a:lnTo>
                    <a:pt x="13609" y="4732"/>
                  </a:lnTo>
                  <a:close/>
                  <a:moveTo>
                    <a:pt x="11995" y="9721"/>
                  </a:moveTo>
                  <a:lnTo>
                    <a:pt x="12472" y="9831"/>
                  </a:lnTo>
                  <a:lnTo>
                    <a:pt x="12436" y="9867"/>
                  </a:lnTo>
                  <a:lnTo>
                    <a:pt x="12032" y="10271"/>
                  </a:lnTo>
                  <a:lnTo>
                    <a:pt x="12032" y="10198"/>
                  </a:lnTo>
                  <a:lnTo>
                    <a:pt x="11995" y="9721"/>
                  </a:lnTo>
                  <a:close/>
                  <a:moveTo>
                    <a:pt x="2715" y="8804"/>
                  </a:moveTo>
                  <a:lnTo>
                    <a:pt x="2422" y="9317"/>
                  </a:lnTo>
                  <a:lnTo>
                    <a:pt x="2165" y="9867"/>
                  </a:lnTo>
                  <a:lnTo>
                    <a:pt x="2165" y="9941"/>
                  </a:lnTo>
                  <a:lnTo>
                    <a:pt x="2201" y="10051"/>
                  </a:lnTo>
                  <a:lnTo>
                    <a:pt x="2275" y="10088"/>
                  </a:lnTo>
                  <a:lnTo>
                    <a:pt x="2348" y="10124"/>
                  </a:lnTo>
                  <a:lnTo>
                    <a:pt x="2898" y="10014"/>
                  </a:lnTo>
                  <a:lnTo>
                    <a:pt x="3449" y="9867"/>
                  </a:lnTo>
                  <a:lnTo>
                    <a:pt x="3925" y="9684"/>
                  </a:lnTo>
                  <a:lnTo>
                    <a:pt x="4439" y="9464"/>
                  </a:lnTo>
                  <a:lnTo>
                    <a:pt x="4549" y="9684"/>
                  </a:lnTo>
                  <a:lnTo>
                    <a:pt x="3559" y="10124"/>
                  </a:lnTo>
                  <a:lnTo>
                    <a:pt x="3082" y="10308"/>
                  </a:lnTo>
                  <a:lnTo>
                    <a:pt x="2568" y="10528"/>
                  </a:lnTo>
                  <a:lnTo>
                    <a:pt x="2275" y="10638"/>
                  </a:lnTo>
                  <a:lnTo>
                    <a:pt x="2018" y="10674"/>
                  </a:lnTo>
                  <a:lnTo>
                    <a:pt x="1761" y="10711"/>
                  </a:lnTo>
                  <a:lnTo>
                    <a:pt x="1468" y="10711"/>
                  </a:lnTo>
                  <a:lnTo>
                    <a:pt x="2091" y="9794"/>
                  </a:lnTo>
                  <a:lnTo>
                    <a:pt x="2348" y="9317"/>
                  </a:lnTo>
                  <a:lnTo>
                    <a:pt x="2642" y="8877"/>
                  </a:lnTo>
                  <a:lnTo>
                    <a:pt x="2715" y="8804"/>
                  </a:lnTo>
                  <a:close/>
                  <a:moveTo>
                    <a:pt x="13829" y="5429"/>
                  </a:moveTo>
                  <a:lnTo>
                    <a:pt x="13940" y="5943"/>
                  </a:lnTo>
                  <a:lnTo>
                    <a:pt x="13940" y="6456"/>
                  </a:lnTo>
                  <a:lnTo>
                    <a:pt x="13940" y="6896"/>
                  </a:lnTo>
                  <a:lnTo>
                    <a:pt x="13866" y="7336"/>
                  </a:lnTo>
                  <a:lnTo>
                    <a:pt x="13756" y="7740"/>
                  </a:lnTo>
                  <a:lnTo>
                    <a:pt x="13609" y="8143"/>
                  </a:lnTo>
                  <a:lnTo>
                    <a:pt x="13426" y="8547"/>
                  </a:lnTo>
                  <a:lnTo>
                    <a:pt x="13206" y="8914"/>
                  </a:lnTo>
                  <a:lnTo>
                    <a:pt x="12949" y="9281"/>
                  </a:lnTo>
                  <a:lnTo>
                    <a:pt x="12656" y="9647"/>
                  </a:lnTo>
                  <a:lnTo>
                    <a:pt x="12289" y="9611"/>
                  </a:lnTo>
                  <a:lnTo>
                    <a:pt x="11922" y="9537"/>
                  </a:lnTo>
                  <a:lnTo>
                    <a:pt x="11849" y="9574"/>
                  </a:lnTo>
                  <a:lnTo>
                    <a:pt x="11812" y="9574"/>
                  </a:lnTo>
                  <a:lnTo>
                    <a:pt x="11775" y="9647"/>
                  </a:lnTo>
                  <a:lnTo>
                    <a:pt x="11702" y="10418"/>
                  </a:lnTo>
                  <a:lnTo>
                    <a:pt x="11702" y="10491"/>
                  </a:lnTo>
                  <a:lnTo>
                    <a:pt x="11409" y="10711"/>
                  </a:lnTo>
                  <a:lnTo>
                    <a:pt x="11188" y="10821"/>
                  </a:lnTo>
                  <a:lnTo>
                    <a:pt x="11152" y="10858"/>
                  </a:lnTo>
                  <a:lnTo>
                    <a:pt x="11042" y="10931"/>
                  </a:lnTo>
                  <a:lnTo>
                    <a:pt x="11042" y="10564"/>
                  </a:lnTo>
                  <a:lnTo>
                    <a:pt x="11115" y="10198"/>
                  </a:lnTo>
                  <a:lnTo>
                    <a:pt x="11188" y="9867"/>
                  </a:lnTo>
                  <a:lnTo>
                    <a:pt x="11298" y="9501"/>
                  </a:lnTo>
                  <a:lnTo>
                    <a:pt x="11298" y="9464"/>
                  </a:lnTo>
                  <a:lnTo>
                    <a:pt x="11262" y="9427"/>
                  </a:lnTo>
                  <a:lnTo>
                    <a:pt x="11225" y="9427"/>
                  </a:lnTo>
                  <a:lnTo>
                    <a:pt x="11188" y="9464"/>
                  </a:lnTo>
                  <a:lnTo>
                    <a:pt x="11078" y="9647"/>
                  </a:lnTo>
                  <a:lnTo>
                    <a:pt x="10968" y="9831"/>
                  </a:lnTo>
                  <a:lnTo>
                    <a:pt x="10785" y="10234"/>
                  </a:lnTo>
                  <a:lnTo>
                    <a:pt x="10712" y="10638"/>
                  </a:lnTo>
                  <a:lnTo>
                    <a:pt x="10712" y="11078"/>
                  </a:lnTo>
                  <a:lnTo>
                    <a:pt x="10271" y="11261"/>
                  </a:lnTo>
                  <a:lnTo>
                    <a:pt x="9831" y="11371"/>
                  </a:lnTo>
                  <a:lnTo>
                    <a:pt x="9868" y="11005"/>
                  </a:lnTo>
                  <a:lnTo>
                    <a:pt x="9978" y="10638"/>
                  </a:lnTo>
                  <a:lnTo>
                    <a:pt x="10051" y="10344"/>
                  </a:lnTo>
                  <a:lnTo>
                    <a:pt x="10161" y="10088"/>
                  </a:lnTo>
                  <a:lnTo>
                    <a:pt x="10418" y="9574"/>
                  </a:lnTo>
                  <a:lnTo>
                    <a:pt x="10418" y="9537"/>
                  </a:lnTo>
                  <a:lnTo>
                    <a:pt x="10381" y="9501"/>
                  </a:lnTo>
                  <a:lnTo>
                    <a:pt x="10345" y="9501"/>
                  </a:lnTo>
                  <a:lnTo>
                    <a:pt x="10345" y="9537"/>
                  </a:lnTo>
                  <a:lnTo>
                    <a:pt x="10015" y="9941"/>
                  </a:lnTo>
                  <a:lnTo>
                    <a:pt x="9758" y="10418"/>
                  </a:lnTo>
                  <a:lnTo>
                    <a:pt x="9538" y="10895"/>
                  </a:lnTo>
                  <a:lnTo>
                    <a:pt x="9501" y="11151"/>
                  </a:lnTo>
                  <a:lnTo>
                    <a:pt x="9428" y="11408"/>
                  </a:lnTo>
                  <a:lnTo>
                    <a:pt x="8951" y="11408"/>
                  </a:lnTo>
                  <a:lnTo>
                    <a:pt x="8951" y="11261"/>
                  </a:lnTo>
                  <a:lnTo>
                    <a:pt x="8914" y="11225"/>
                  </a:lnTo>
                  <a:lnTo>
                    <a:pt x="8877" y="11188"/>
                  </a:lnTo>
                  <a:lnTo>
                    <a:pt x="8841" y="11188"/>
                  </a:lnTo>
                  <a:lnTo>
                    <a:pt x="8804" y="11225"/>
                  </a:lnTo>
                  <a:lnTo>
                    <a:pt x="8731" y="11298"/>
                  </a:lnTo>
                  <a:lnTo>
                    <a:pt x="9171" y="10454"/>
                  </a:lnTo>
                  <a:lnTo>
                    <a:pt x="9391" y="10051"/>
                  </a:lnTo>
                  <a:lnTo>
                    <a:pt x="9684" y="9647"/>
                  </a:lnTo>
                  <a:lnTo>
                    <a:pt x="9684" y="9611"/>
                  </a:lnTo>
                  <a:lnTo>
                    <a:pt x="9648" y="9611"/>
                  </a:lnTo>
                  <a:lnTo>
                    <a:pt x="9648" y="9574"/>
                  </a:lnTo>
                  <a:lnTo>
                    <a:pt x="9611" y="9611"/>
                  </a:lnTo>
                  <a:lnTo>
                    <a:pt x="9244" y="10014"/>
                  </a:lnTo>
                  <a:lnTo>
                    <a:pt x="8914" y="10418"/>
                  </a:lnTo>
                  <a:lnTo>
                    <a:pt x="8621" y="10858"/>
                  </a:lnTo>
                  <a:lnTo>
                    <a:pt x="8327" y="11335"/>
                  </a:lnTo>
                  <a:lnTo>
                    <a:pt x="7960" y="11225"/>
                  </a:lnTo>
                  <a:lnTo>
                    <a:pt x="7997" y="11188"/>
                  </a:lnTo>
                  <a:lnTo>
                    <a:pt x="7997" y="11151"/>
                  </a:lnTo>
                  <a:lnTo>
                    <a:pt x="7960" y="11115"/>
                  </a:lnTo>
                  <a:lnTo>
                    <a:pt x="7960" y="11078"/>
                  </a:lnTo>
                  <a:lnTo>
                    <a:pt x="7924" y="10968"/>
                  </a:lnTo>
                  <a:lnTo>
                    <a:pt x="7960" y="10858"/>
                  </a:lnTo>
                  <a:lnTo>
                    <a:pt x="8034" y="10601"/>
                  </a:lnTo>
                  <a:lnTo>
                    <a:pt x="8181" y="10308"/>
                  </a:lnTo>
                  <a:lnTo>
                    <a:pt x="8474" y="9831"/>
                  </a:lnTo>
                  <a:lnTo>
                    <a:pt x="8767" y="9427"/>
                  </a:lnTo>
                  <a:lnTo>
                    <a:pt x="8804" y="9391"/>
                  </a:lnTo>
                  <a:lnTo>
                    <a:pt x="8767" y="9317"/>
                  </a:lnTo>
                  <a:lnTo>
                    <a:pt x="8694" y="9317"/>
                  </a:lnTo>
                  <a:lnTo>
                    <a:pt x="8364" y="9537"/>
                  </a:lnTo>
                  <a:lnTo>
                    <a:pt x="8107" y="9831"/>
                  </a:lnTo>
                  <a:lnTo>
                    <a:pt x="7887" y="10124"/>
                  </a:lnTo>
                  <a:lnTo>
                    <a:pt x="7704" y="10454"/>
                  </a:lnTo>
                  <a:lnTo>
                    <a:pt x="7594" y="10784"/>
                  </a:lnTo>
                  <a:lnTo>
                    <a:pt x="7557" y="10968"/>
                  </a:lnTo>
                  <a:lnTo>
                    <a:pt x="7594" y="11115"/>
                  </a:lnTo>
                  <a:lnTo>
                    <a:pt x="7153" y="10968"/>
                  </a:lnTo>
                  <a:lnTo>
                    <a:pt x="6713" y="10784"/>
                  </a:lnTo>
                  <a:lnTo>
                    <a:pt x="6933" y="10564"/>
                  </a:lnTo>
                  <a:lnTo>
                    <a:pt x="7080" y="10344"/>
                  </a:lnTo>
                  <a:lnTo>
                    <a:pt x="7153" y="10234"/>
                  </a:lnTo>
                  <a:lnTo>
                    <a:pt x="7190" y="10124"/>
                  </a:lnTo>
                  <a:lnTo>
                    <a:pt x="7190" y="10088"/>
                  </a:lnTo>
                  <a:lnTo>
                    <a:pt x="7153" y="10088"/>
                  </a:lnTo>
                  <a:lnTo>
                    <a:pt x="7080" y="10124"/>
                  </a:lnTo>
                  <a:lnTo>
                    <a:pt x="7007" y="10161"/>
                  </a:lnTo>
                  <a:lnTo>
                    <a:pt x="6823" y="10308"/>
                  </a:lnTo>
                  <a:lnTo>
                    <a:pt x="6493" y="10564"/>
                  </a:lnTo>
                  <a:lnTo>
                    <a:pt x="6420" y="10638"/>
                  </a:lnTo>
                  <a:lnTo>
                    <a:pt x="5906" y="10344"/>
                  </a:lnTo>
                  <a:lnTo>
                    <a:pt x="6897" y="9904"/>
                  </a:lnTo>
                  <a:lnTo>
                    <a:pt x="7887" y="9391"/>
                  </a:lnTo>
                  <a:lnTo>
                    <a:pt x="8877" y="8877"/>
                  </a:lnTo>
                  <a:lnTo>
                    <a:pt x="9795" y="8327"/>
                  </a:lnTo>
                  <a:lnTo>
                    <a:pt x="10748" y="7740"/>
                  </a:lnTo>
                  <a:lnTo>
                    <a:pt x="11665" y="7116"/>
                  </a:lnTo>
                  <a:lnTo>
                    <a:pt x="12546" y="6456"/>
                  </a:lnTo>
                  <a:lnTo>
                    <a:pt x="13426" y="5796"/>
                  </a:lnTo>
                  <a:lnTo>
                    <a:pt x="13829" y="5429"/>
                  </a:lnTo>
                  <a:close/>
                  <a:moveTo>
                    <a:pt x="1651" y="9757"/>
                  </a:moveTo>
                  <a:lnTo>
                    <a:pt x="1028" y="10711"/>
                  </a:lnTo>
                  <a:lnTo>
                    <a:pt x="991" y="10784"/>
                  </a:lnTo>
                  <a:lnTo>
                    <a:pt x="1028" y="10858"/>
                  </a:lnTo>
                  <a:lnTo>
                    <a:pt x="1028" y="10931"/>
                  </a:lnTo>
                  <a:lnTo>
                    <a:pt x="1101" y="10968"/>
                  </a:lnTo>
                  <a:lnTo>
                    <a:pt x="1358" y="11041"/>
                  </a:lnTo>
                  <a:lnTo>
                    <a:pt x="1651" y="11078"/>
                  </a:lnTo>
                  <a:lnTo>
                    <a:pt x="1908" y="11078"/>
                  </a:lnTo>
                  <a:lnTo>
                    <a:pt x="2165" y="11041"/>
                  </a:lnTo>
                  <a:lnTo>
                    <a:pt x="2715" y="10858"/>
                  </a:lnTo>
                  <a:lnTo>
                    <a:pt x="3229" y="10638"/>
                  </a:lnTo>
                  <a:lnTo>
                    <a:pt x="4769" y="10014"/>
                  </a:lnTo>
                  <a:lnTo>
                    <a:pt x="4953" y="10198"/>
                  </a:lnTo>
                  <a:lnTo>
                    <a:pt x="4072" y="10564"/>
                  </a:lnTo>
                  <a:lnTo>
                    <a:pt x="3192" y="10895"/>
                  </a:lnTo>
                  <a:lnTo>
                    <a:pt x="2238" y="11188"/>
                  </a:lnTo>
                  <a:lnTo>
                    <a:pt x="1248" y="11445"/>
                  </a:lnTo>
                  <a:lnTo>
                    <a:pt x="1101" y="11518"/>
                  </a:lnTo>
                  <a:lnTo>
                    <a:pt x="844" y="11555"/>
                  </a:lnTo>
                  <a:lnTo>
                    <a:pt x="624" y="11555"/>
                  </a:lnTo>
                  <a:lnTo>
                    <a:pt x="551" y="11518"/>
                  </a:lnTo>
                  <a:lnTo>
                    <a:pt x="477" y="11481"/>
                  </a:lnTo>
                  <a:lnTo>
                    <a:pt x="477" y="11408"/>
                  </a:lnTo>
                  <a:lnTo>
                    <a:pt x="514" y="11298"/>
                  </a:lnTo>
                  <a:lnTo>
                    <a:pt x="661" y="11005"/>
                  </a:lnTo>
                  <a:lnTo>
                    <a:pt x="991" y="10601"/>
                  </a:lnTo>
                  <a:lnTo>
                    <a:pt x="1321" y="10161"/>
                  </a:lnTo>
                  <a:lnTo>
                    <a:pt x="1651" y="9757"/>
                  </a:lnTo>
                  <a:close/>
                  <a:moveTo>
                    <a:pt x="16324" y="0"/>
                  </a:moveTo>
                  <a:lnTo>
                    <a:pt x="16140" y="37"/>
                  </a:lnTo>
                  <a:lnTo>
                    <a:pt x="15774" y="147"/>
                  </a:lnTo>
                  <a:lnTo>
                    <a:pt x="15480" y="330"/>
                  </a:lnTo>
                  <a:lnTo>
                    <a:pt x="14636" y="807"/>
                  </a:lnTo>
                  <a:lnTo>
                    <a:pt x="13866" y="1357"/>
                  </a:lnTo>
                  <a:lnTo>
                    <a:pt x="13059" y="1908"/>
                  </a:lnTo>
                  <a:lnTo>
                    <a:pt x="12289" y="2458"/>
                  </a:lnTo>
                  <a:lnTo>
                    <a:pt x="12032" y="2311"/>
                  </a:lnTo>
                  <a:lnTo>
                    <a:pt x="11812" y="2238"/>
                  </a:lnTo>
                  <a:lnTo>
                    <a:pt x="11629" y="2238"/>
                  </a:lnTo>
                  <a:lnTo>
                    <a:pt x="11372" y="2091"/>
                  </a:lnTo>
                  <a:lnTo>
                    <a:pt x="11115" y="1981"/>
                  </a:lnTo>
                  <a:lnTo>
                    <a:pt x="10858" y="1908"/>
                  </a:lnTo>
                  <a:lnTo>
                    <a:pt x="10565" y="1834"/>
                  </a:lnTo>
                  <a:lnTo>
                    <a:pt x="10015" y="1761"/>
                  </a:lnTo>
                  <a:lnTo>
                    <a:pt x="9464" y="1761"/>
                  </a:lnTo>
                  <a:lnTo>
                    <a:pt x="8914" y="1834"/>
                  </a:lnTo>
                  <a:lnTo>
                    <a:pt x="8364" y="1981"/>
                  </a:lnTo>
                  <a:lnTo>
                    <a:pt x="7814" y="2164"/>
                  </a:lnTo>
                  <a:lnTo>
                    <a:pt x="7300" y="2384"/>
                  </a:lnTo>
                  <a:lnTo>
                    <a:pt x="6677" y="2715"/>
                  </a:lnTo>
                  <a:lnTo>
                    <a:pt x="6090" y="3081"/>
                  </a:lnTo>
                  <a:lnTo>
                    <a:pt x="5503" y="3522"/>
                  </a:lnTo>
                  <a:lnTo>
                    <a:pt x="4989" y="3962"/>
                  </a:lnTo>
                  <a:lnTo>
                    <a:pt x="4769" y="4219"/>
                  </a:lnTo>
                  <a:lnTo>
                    <a:pt x="4549" y="4475"/>
                  </a:lnTo>
                  <a:lnTo>
                    <a:pt x="4402" y="4769"/>
                  </a:lnTo>
                  <a:lnTo>
                    <a:pt x="4256" y="5062"/>
                  </a:lnTo>
                  <a:lnTo>
                    <a:pt x="4146" y="5356"/>
                  </a:lnTo>
                  <a:lnTo>
                    <a:pt x="4035" y="5686"/>
                  </a:lnTo>
                  <a:lnTo>
                    <a:pt x="3999" y="6016"/>
                  </a:lnTo>
                  <a:lnTo>
                    <a:pt x="3925" y="6346"/>
                  </a:lnTo>
                  <a:lnTo>
                    <a:pt x="3889" y="6970"/>
                  </a:lnTo>
                  <a:lnTo>
                    <a:pt x="3925" y="7630"/>
                  </a:lnTo>
                  <a:lnTo>
                    <a:pt x="3339" y="7960"/>
                  </a:lnTo>
                  <a:lnTo>
                    <a:pt x="2752" y="8290"/>
                  </a:lnTo>
                  <a:lnTo>
                    <a:pt x="2238" y="8657"/>
                  </a:lnTo>
                  <a:lnTo>
                    <a:pt x="1725" y="9097"/>
                  </a:lnTo>
                  <a:lnTo>
                    <a:pt x="1248" y="9574"/>
                  </a:lnTo>
                  <a:lnTo>
                    <a:pt x="808" y="10051"/>
                  </a:lnTo>
                  <a:lnTo>
                    <a:pt x="404" y="10601"/>
                  </a:lnTo>
                  <a:lnTo>
                    <a:pt x="221" y="10858"/>
                  </a:lnTo>
                  <a:lnTo>
                    <a:pt x="74" y="11151"/>
                  </a:lnTo>
                  <a:lnTo>
                    <a:pt x="1" y="11371"/>
                  </a:lnTo>
                  <a:lnTo>
                    <a:pt x="37" y="11555"/>
                  </a:lnTo>
                  <a:lnTo>
                    <a:pt x="111" y="11738"/>
                  </a:lnTo>
                  <a:lnTo>
                    <a:pt x="184" y="11812"/>
                  </a:lnTo>
                  <a:lnTo>
                    <a:pt x="257" y="11885"/>
                  </a:lnTo>
                  <a:lnTo>
                    <a:pt x="477" y="11958"/>
                  </a:lnTo>
                  <a:lnTo>
                    <a:pt x="697" y="11995"/>
                  </a:lnTo>
                  <a:lnTo>
                    <a:pt x="918" y="11995"/>
                  </a:lnTo>
                  <a:lnTo>
                    <a:pt x="1174" y="11958"/>
                  </a:lnTo>
                  <a:lnTo>
                    <a:pt x="1835" y="11812"/>
                  </a:lnTo>
                  <a:lnTo>
                    <a:pt x="2495" y="11591"/>
                  </a:lnTo>
                  <a:lnTo>
                    <a:pt x="3815" y="11151"/>
                  </a:lnTo>
                  <a:lnTo>
                    <a:pt x="4586" y="10858"/>
                  </a:lnTo>
                  <a:lnTo>
                    <a:pt x="5356" y="10564"/>
                  </a:lnTo>
                  <a:lnTo>
                    <a:pt x="5760" y="10858"/>
                  </a:lnTo>
                  <a:lnTo>
                    <a:pt x="6200" y="11078"/>
                  </a:lnTo>
                  <a:lnTo>
                    <a:pt x="6236" y="11261"/>
                  </a:lnTo>
                  <a:lnTo>
                    <a:pt x="6273" y="11335"/>
                  </a:lnTo>
                  <a:lnTo>
                    <a:pt x="6346" y="11371"/>
                  </a:lnTo>
                  <a:lnTo>
                    <a:pt x="6493" y="11371"/>
                  </a:lnTo>
                  <a:lnTo>
                    <a:pt x="6603" y="11261"/>
                  </a:lnTo>
                  <a:lnTo>
                    <a:pt x="7410" y="11591"/>
                  </a:lnTo>
                  <a:lnTo>
                    <a:pt x="7814" y="11702"/>
                  </a:lnTo>
                  <a:lnTo>
                    <a:pt x="8217" y="11812"/>
                  </a:lnTo>
                  <a:lnTo>
                    <a:pt x="8291" y="11848"/>
                  </a:lnTo>
                  <a:lnTo>
                    <a:pt x="8364" y="11885"/>
                  </a:lnTo>
                  <a:lnTo>
                    <a:pt x="8474" y="11848"/>
                  </a:lnTo>
                  <a:lnTo>
                    <a:pt x="8547" y="11885"/>
                  </a:lnTo>
                  <a:lnTo>
                    <a:pt x="8877" y="11922"/>
                  </a:lnTo>
                  <a:lnTo>
                    <a:pt x="9574" y="11922"/>
                  </a:lnTo>
                  <a:lnTo>
                    <a:pt x="9905" y="11885"/>
                  </a:lnTo>
                  <a:lnTo>
                    <a:pt x="10235" y="11812"/>
                  </a:lnTo>
                  <a:lnTo>
                    <a:pt x="10565" y="11702"/>
                  </a:lnTo>
                  <a:lnTo>
                    <a:pt x="10895" y="11555"/>
                  </a:lnTo>
                  <a:lnTo>
                    <a:pt x="11225" y="11408"/>
                  </a:lnTo>
                  <a:lnTo>
                    <a:pt x="11555" y="11225"/>
                  </a:lnTo>
                  <a:lnTo>
                    <a:pt x="11885" y="11041"/>
                  </a:lnTo>
                  <a:lnTo>
                    <a:pt x="12179" y="10784"/>
                  </a:lnTo>
                  <a:lnTo>
                    <a:pt x="12472" y="10564"/>
                  </a:lnTo>
                  <a:lnTo>
                    <a:pt x="12766" y="10308"/>
                  </a:lnTo>
                  <a:lnTo>
                    <a:pt x="13022" y="10014"/>
                  </a:lnTo>
                  <a:lnTo>
                    <a:pt x="13279" y="9721"/>
                  </a:lnTo>
                  <a:lnTo>
                    <a:pt x="13499" y="9391"/>
                  </a:lnTo>
                  <a:lnTo>
                    <a:pt x="13719" y="9097"/>
                  </a:lnTo>
                  <a:lnTo>
                    <a:pt x="13903" y="8730"/>
                  </a:lnTo>
                  <a:lnTo>
                    <a:pt x="14050" y="8400"/>
                  </a:lnTo>
                  <a:lnTo>
                    <a:pt x="14196" y="8033"/>
                  </a:lnTo>
                  <a:lnTo>
                    <a:pt x="14306" y="7667"/>
                  </a:lnTo>
                  <a:lnTo>
                    <a:pt x="14380" y="7300"/>
                  </a:lnTo>
                  <a:lnTo>
                    <a:pt x="14453" y="6933"/>
                  </a:lnTo>
                  <a:lnTo>
                    <a:pt x="14490" y="6529"/>
                  </a:lnTo>
                  <a:lnTo>
                    <a:pt x="14490" y="6163"/>
                  </a:lnTo>
                  <a:lnTo>
                    <a:pt x="14453" y="5796"/>
                  </a:lnTo>
                  <a:lnTo>
                    <a:pt x="14380" y="5429"/>
                  </a:lnTo>
                  <a:lnTo>
                    <a:pt x="14270" y="5062"/>
                  </a:lnTo>
                  <a:lnTo>
                    <a:pt x="15113" y="4329"/>
                  </a:lnTo>
                  <a:lnTo>
                    <a:pt x="15920" y="3558"/>
                  </a:lnTo>
                  <a:lnTo>
                    <a:pt x="16434" y="3045"/>
                  </a:lnTo>
                  <a:lnTo>
                    <a:pt x="16691" y="2751"/>
                  </a:lnTo>
                  <a:lnTo>
                    <a:pt x="16947" y="2458"/>
                  </a:lnTo>
                  <a:lnTo>
                    <a:pt x="17168" y="2128"/>
                  </a:lnTo>
                  <a:lnTo>
                    <a:pt x="17351" y="1798"/>
                  </a:lnTo>
                  <a:lnTo>
                    <a:pt x="17461" y="1431"/>
                  </a:lnTo>
                  <a:lnTo>
                    <a:pt x="17461" y="1247"/>
                  </a:lnTo>
                  <a:lnTo>
                    <a:pt x="17461" y="1064"/>
                  </a:lnTo>
                  <a:lnTo>
                    <a:pt x="17388" y="770"/>
                  </a:lnTo>
                  <a:lnTo>
                    <a:pt x="17278" y="514"/>
                  </a:lnTo>
                  <a:lnTo>
                    <a:pt x="17094" y="257"/>
                  </a:lnTo>
                  <a:lnTo>
                    <a:pt x="16837" y="74"/>
                  </a:lnTo>
                  <a:lnTo>
                    <a:pt x="16691" y="37"/>
                  </a:lnTo>
                  <a:lnTo>
                    <a:pt x="16507"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300" name="Google Shape;300;p5"/>
            <p:cNvSpPr/>
            <p:nvPr/>
          </p:nvSpPr>
          <p:spPr>
            <a:xfrm>
              <a:off x="6405225" y="2154575"/>
              <a:ext cx="328325" cy="339325"/>
            </a:xfrm>
            <a:custGeom>
              <a:avLst/>
              <a:gdLst/>
              <a:ahLst/>
              <a:cxnLst/>
              <a:rect l="l" t="t" r="r" b="b"/>
              <a:pathLst>
                <a:path w="13133" h="13573" extrusionOk="0">
                  <a:moveTo>
                    <a:pt x="2714" y="1798"/>
                  </a:moveTo>
                  <a:lnTo>
                    <a:pt x="2971" y="1908"/>
                  </a:lnTo>
                  <a:lnTo>
                    <a:pt x="3118" y="2018"/>
                  </a:lnTo>
                  <a:lnTo>
                    <a:pt x="3265" y="2128"/>
                  </a:lnTo>
                  <a:lnTo>
                    <a:pt x="3411" y="2311"/>
                  </a:lnTo>
                  <a:lnTo>
                    <a:pt x="3485" y="2458"/>
                  </a:lnTo>
                  <a:lnTo>
                    <a:pt x="3375" y="2458"/>
                  </a:lnTo>
                  <a:lnTo>
                    <a:pt x="3301" y="2495"/>
                  </a:lnTo>
                  <a:lnTo>
                    <a:pt x="3265" y="2568"/>
                  </a:lnTo>
                  <a:lnTo>
                    <a:pt x="3228" y="2605"/>
                  </a:lnTo>
                  <a:lnTo>
                    <a:pt x="3155" y="2568"/>
                  </a:lnTo>
                  <a:lnTo>
                    <a:pt x="3008" y="2348"/>
                  </a:lnTo>
                  <a:lnTo>
                    <a:pt x="2825" y="1981"/>
                  </a:lnTo>
                  <a:lnTo>
                    <a:pt x="2714" y="1798"/>
                  </a:lnTo>
                  <a:close/>
                  <a:moveTo>
                    <a:pt x="1908" y="2825"/>
                  </a:moveTo>
                  <a:lnTo>
                    <a:pt x="1797" y="2861"/>
                  </a:lnTo>
                  <a:lnTo>
                    <a:pt x="1761" y="2898"/>
                  </a:lnTo>
                  <a:lnTo>
                    <a:pt x="1687" y="2971"/>
                  </a:lnTo>
                  <a:lnTo>
                    <a:pt x="1687" y="3045"/>
                  </a:lnTo>
                  <a:lnTo>
                    <a:pt x="1687" y="3118"/>
                  </a:lnTo>
                  <a:lnTo>
                    <a:pt x="1724" y="3191"/>
                  </a:lnTo>
                  <a:lnTo>
                    <a:pt x="1797" y="3228"/>
                  </a:lnTo>
                  <a:lnTo>
                    <a:pt x="1944" y="3301"/>
                  </a:lnTo>
                  <a:lnTo>
                    <a:pt x="2054" y="3412"/>
                  </a:lnTo>
                  <a:lnTo>
                    <a:pt x="2164" y="3522"/>
                  </a:lnTo>
                  <a:lnTo>
                    <a:pt x="2201" y="3595"/>
                  </a:lnTo>
                  <a:lnTo>
                    <a:pt x="2274" y="3632"/>
                  </a:lnTo>
                  <a:lnTo>
                    <a:pt x="2384" y="3632"/>
                  </a:lnTo>
                  <a:lnTo>
                    <a:pt x="2458" y="3558"/>
                  </a:lnTo>
                  <a:lnTo>
                    <a:pt x="2494" y="3448"/>
                  </a:lnTo>
                  <a:lnTo>
                    <a:pt x="2494" y="3338"/>
                  </a:lnTo>
                  <a:lnTo>
                    <a:pt x="2421" y="3228"/>
                  </a:lnTo>
                  <a:lnTo>
                    <a:pt x="2348" y="3155"/>
                  </a:lnTo>
                  <a:lnTo>
                    <a:pt x="2164" y="2971"/>
                  </a:lnTo>
                  <a:lnTo>
                    <a:pt x="1981" y="2861"/>
                  </a:lnTo>
                  <a:lnTo>
                    <a:pt x="1908" y="2825"/>
                  </a:lnTo>
                  <a:close/>
                  <a:moveTo>
                    <a:pt x="1137" y="2311"/>
                  </a:moveTo>
                  <a:lnTo>
                    <a:pt x="1614" y="2458"/>
                  </a:lnTo>
                  <a:lnTo>
                    <a:pt x="2054" y="2678"/>
                  </a:lnTo>
                  <a:lnTo>
                    <a:pt x="2201" y="2751"/>
                  </a:lnTo>
                  <a:lnTo>
                    <a:pt x="2348" y="2898"/>
                  </a:lnTo>
                  <a:lnTo>
                    <a:pt x="2458" y="3008"/>
                  </a:lnTo>
                  <a:lnTo>
                    <a:pt x="2531" y="3191"/>
                  </a:lnTo>
                  <a:lnTo>
                    <a:pt x="2568" y="3265"/>
                  </a:lnTo>
                  <a:lnTo>
                    <a:pt x="2568" y="3338"/>
                  </a:lnTo>
                  <a:lnTo>
                    <a:pt x="2531" y="3485"/>
                  </a:lnTo>
                  <a:lnTo>
                    <a:pt x="2384" y="3742"/>
                  </a:lnTo>
                  <a:lnTo>
                    <a:pt x="2274" y="3852"/>
                  </a:lnTo>
                  <a:lnTo>
                    <a:pt x="2164" y="3962"/>
                  </a:lnTo>
                  <a:lnTo>
                    <a:pt x="1834" y="3632"/>
                  </a:lnTo>
                  <a:lnTo>
                    <a:pt x="1541" y="3228"/>
                  </a:lnTo>
                  <a:lnTo>
                    <a:pt x="1321" y="2788"/>
                  </a:lnTo>
                  <a:lnTo>
                    <a:pt x="1137" y="2311"/>
                  </a:lnTo>
                  <a:close/>
                  <a:moveTo>
                    <a:pt x="8804" y="514"/>
                  </a:moveTo>
                  <a:lnTo>
                    <a:pt x="8694" y="2531"/>
                  </a:lnTo>
                  <a:lnTo>
                    <a:pt x="8657" y="3632"/>
                  </a:lnTo>
                  <a:lnTo>
                    <a:pt x="8657" y="4549"/>
                  </a:lnTo>
                  <a:lnTo>
                    <a:pt x="7556" y="3778"/>
                  </a:lnTo>
                  <a:lnTo>
                    <a:pt x="7043" y="3375"/>
                  </a:lnTo>
                  <a:lnTo>
                    <a:pt x="6529" y="2971"/>
                  </a:lnTo>
                  <a:lnTo>
                    <a:pt x="6639" y="2788"/>
                  </a:lnTo>
                  <a:lnTo>
                    <a:pt x="6713" y="2678"/>
                  </a:lnTo>
                  <a:lnTo>
                    <a:pt x="7556" y="1798"/>
                  </a:lnTo>
                  <a:lnTo>
                    <a:pt x="8290" y="991"/>
                  </a:lnTo>
                  <a:lnTo>
                    <a:pt x="8510" y="734"/>
                  </a:lnTo>
                  <a:lnTo>
                    <a:pt x="8657" y="624"/>
                  </a:lnTo>
                  <a:lnTo>
                    <a:pt x="8804" y="514"/>
                  </a:lnTo>
                  <a:close/>
                  <a:moveTo>
                    <a:pt x="660" y="4145"/>
                  </a:moveTo>
                  <a:lnTo>
                    <a:pt x="880" y="4219"/>
                  </a:lnTo>
                  <a:lnTo>
                    <a:pt x="1064" y="4255"/>
                  </a:lnTo>
                  <a:lnTo>
                    <a:pt x="1247" y="4329"/>
                  </a:lnTo>
                  <a:lnTo>
                    <a:pt x="1357" y="4439"/>
                  </a:lnTo>
                  <a:lnTo>
                    <a:pt x="1431" y="4585"/>
                  </a:lnTo>
                  <a:lnTo>
                    <a:pt x="1467" y="4659"/>
                  </a:lnTo>
                  <a:lnTo>
                    <a:pt x="1467" y="4732"/>
                  </a:lnTo>
                  <a:lnTo>
                    <a:pt x="1467" y="4805"/>
                  </a:lnTo>
                  <a:lnTo>
                    <a:pt x="1394" y="4842"/>
                  </a:lnTo>
                  <a:lnTo>
                    <a:pt x="1284" y="4805"/>
                  </a:lnTo>
                  <a:lnTo>
                    <a:pt x="1211" y="4769"/>
                  </a:lnTo>
                  <a:lnTo>
                    <a:pt x="990" y="4585"/>
                  </a:lnTo>
                  <a:lnTo>
                    <a:pt x="844" y="4402"/>
                  </a:lnTo>
                  <a:lnTo>
                    <a:pt x="660" y="4145"/>
                  </a:lnTo>
                  <a:close/>
                  <a:moveTo>
                    <a:pt x="3962" y="2935"/>
                  </a:moveTo>
                  <a:lnTo>
                    <a:pt x="4218" y="3155"/>
                  </a:lnTo>
                  <a:lnTo>
                    <a:pt x="4035" y="3338"/>
                  </a:lnTo>
                  <a:lnTo>
                    <a:pt x="2641" y="4659"/>
                  </a:lnTo>
                  <a:lnTo>
                    <a:pt x="2311" y="5026"/>
                  </a:lnTo>
                  <a:lnTo>
                    <a:pt x="2054" y="5392"/>
                  </a:lnTo>
                  <a:lnTo>
                    <a:pt x="1797" y="5172"/>
                  </a:lnTo>
                  <a:lnTo>
                    <a:pt x="2971" y="4072"/>
                  </a:lnTo>
                  <a:lnTo>
                    <a:pt x="3485" y="3522"/>
                  </a:lnTo>
                  <a:lnTo>
                    <a:pt x="3742" y="3265"/>
                  </a:lnTo>
                  <a:lnTo>
                    <a:pt x="3962" y="2935"/>
                  </a:lnTo>
                  <a:close/>
                  <a:moveTo>
                    <a:pt x="4989" y="5209"/>
                  </a:moveTo>
                  <a:lnTo>
                    <a:pt x="5356" y="5686"/>
                  </a:lnTo>
                  <a:lnTo>
                    <a:pt x="5686" y="6199"/>
                  </a:lnTo>
                  <a:lnTo>
                    <a:pt x="6199" y="7080"/>
                  </a:lnTo>
                  <a:lnTo>
                    <a:pt x="6199" y="7080"/>
                  </a:lnTo>
                  <a:lnTo>
                    <a:pt x="5282" y="6640"/>
                  </a:lnTo>
                  <a:lnTo>
                    <a:pt x="4365" y="6199"/>
                  </a:lnTo>
                  <a:lnTo>
                    <a:pt x="4512" y="5943"/>
                  </a:lnTo>
                  <a:lnTo>
                    <a:pt x="4989" y="5209"/>
                  </a:lnTo>
                  <a:close/>
                  <a:moveTo>
                    <a:pt x="4879" y="4695"/>
                  </a:moveTo>
                  <a:lnTo>
                    <a:pt x="4805" y="4805"/>
                  </a:lnTo>
                  <a:lnTo>
                    <a:pt x="4218" y="5649"/>
                  </a:lnTo>
                  <a:lnTo>
                    <a:pt x="3962" y="6053"/>
                  </a:lnTo>
                  <a:lnTo>
                    <a:pt x="3852" y="6053"/>
                  </a:lnTo>
                  <a:lnTo>
                    <a:pt x="3778" y="6126"/>
                  </a:lnTo>
                  <a:lnTo>
                    <a:pt x="3742" y="6199"/>
                  </a:lnTo>
                  <a:lnTo>
                    <a:pt x="3705" y="6273"/>
                  </a:lnTo>
                  <a:lnTo>
                    <a:pt x="3742" y="6346"/>
                  </a:lnTo>
                  <a:lnTo>
                    <a:pt x="3778" y="6493"/>
                  </a:lnTo>
                  <a:lnTo>
                    <a:pt x="3852" y="6529"/>
                  </a:lnTo>
                  <a:lnTo>
                    <a:pt x="3925" y="6566"/>
                  </a:lnTo>
                  <a:lnTo>
                    <a:pt x="3998" y="6566"/>
                  </a:lnTo>
                  <a:lnTo>
                    <a:pt x="5172" y="7080"/>
                  </a:lnTo>
                  <a:lnTo>
                    <a:pt x="5722" y="7336"/>
                  </a:lnTo>
                  <a:lnTo>
                    <a:pt x="6053" y="7447"/>
                  </a:lnTo>
                  <a:lnTo>
                    <a:pt x="6346" y="7483"/>
                  </a:lnTo>
                  <a:lnTo>
                    <a:pt x="6419" y="7483"/>
                  </a:lnTo>
                  <a:lnTo>
                    <a:pt x="6493" y="7447"/>
                  </a:lnTo>
                  <a:lnTo>
                    <a:pt x="6529" y="7483"/>
                  </a:lnTo>
                  <a:lnTo>
                    <a:pt x="6603" y="7483"/>
                  </a:lnTo>
                  <a:lnTo>
                    <a:pt x="6639" y="7447"/>
                  </a:lnTo>
                  <a:lnTo>
                    <a:pt x="6639" y="7410"/>
                  </a:lnTo>
                  <a:lnTo>
                    <a:pt x="6566" y="7080"/>
                  </a:lnTo>
                  <a:lnTo>
                    <a:pt x="6456" y="6750"/>
                  </a:lnTo>
                  <a:lnTo>
                    <a:pt x="6273" y="6419"/>
                  </a:lnTo>
                  <a:lnTo>
                    <a:pt x="6089" y="6089"/>
                  </a:lnTo>
                  <a:lnTo>
                    <a:pt x="5649" y="5429"/>
                  </a:lnTo>
                  <a:lnTo>
                    <a:pt x="5135" y="4769"/>
                  </a:lnTo>
                  <a:lnTo>
                    <a:pt x="5062" y="4695"/>
                  </a:lnTo>
                  <a:close/>
                  <a:moveTo>
                    <a:pt x="9757" y="9537"/>
                  </a:moveTo>
                  <a:lnTo>
                    <a:pt x="9794" y="9647"/>
                  </a:lnTo>
                  <a:lnTo>
                    <a:pt x="9831" y="9757"/>
                  </a:lnTo>
                  <a:lnTo>
                    <a:pt x="9867" y="9867"/>
                  </a:lnTo>
                  <a:lnTo>
                    <a:pt x="9867" y="9978"/>
                  </a:lnTo>
                  <a:lnTo>
                    <a:pt x="9831" y="10088"/>
                  </a:lnTo>
                  <a:lnTo>
                    <a:pt x="9794" y="9757"/>
                  </a:lnTo>
                  <a:lnTo>
                    <a:pt x="9757" y="9537"/>
                  </a:lnTo>
                  <a:close/>
                  <a:moveTo>
                    <a:pt x="8950" y="8877"/>
                  </a:moveTo>
                  <a:lnTo>
                    <a:pt x="9207" y="9024"/>
                  </a:lnTo>
                  <a:lnTo>
                    <a:pt x="9207" y="9207"/>
                  </a:lnTo>
                  <a:lnTo>
                    <a:pt x="9281" y="9391"/>
                  </a:lnTo>
                  <a:lnTo>
                    <a:pt x="9391" y="9757"/>
                  </a:lnTo>
                  <a:lnTo>
                    <a:pt x="9574" y="10418"/>
                  </a:lnTo>
                  <a:lnTo>
                    <a:pt x="9464" y="10491"/>
                  </a:lnTo>
                  <a:lnTo>
                    <a:pt x="9391" y="10271"/>
                  </a:lnTo>
                  <a:lnTo>
                    <a:pt x="9281" y="10088"/>
                  </a:lnTo>
                  <a:lnTo>
                    <a:pt x="8914" y="9281"/>
                  </a:lnTo>
                  <a:lnTo>
                    <a:pt x="8840" y="9134"/>
                  </a:lnTo>
                  <a:lnTo>
                    <a:pt x="8767" y="9024"/>
                  </a:lnTo>
                  <a:lnTo>
                    <a:pt x="8950" y="8877"/>
                  </a:lnTo>
                  <a:close/>
                  <a:moveTo>
                    <a:pt x="8547" y="9244"/>
                  </a:moveTo>
                  <a:lnTo>
                    <a:pt x="8547" y="9281"/>
                  </a:lnTo>
                  <a:lnTo>
                    <a:pt x="8657" y="9281"/>
                  </a:lnTo>
                  <a:lnTo>
                    <a:pt x="8694" y="9244"/>
                  </a:lnTo>
                  <a:lnTo>
                    <a:pt x="8657" y="9354"/>
                  </a:lnTo>
                  <a:lnTo>
                    <a:pt x="8657" y="9464"/>
                  </a:lnTo>
                  <a:lnTo>
                    <a:pt x="8767" y="9721"/>
                  </a:lnTo>
                  <a:lnTo>
                    <a:pt x="9024" y="10198"/>
                  </a:lnTo>
                  <a:lnTo>
                    <a:pt x="9170" y="10528"/>
                  </a:lnTo>
                  <a:lnTo>
                    <a:pt x="8804" y="10234"/>
                  </a:lnTo>
                  <a:lnTo>
                    <a:pt x="8804" y="10198"/>
                  </a:lnTo>
                  <a:lnTo>
                    <a:pt x="8767" y="9904"/>
                  </a:lnTo>
                  <a:lnTo>
                    <a:pt x="8657" y="9611"/>
                  </a:lnTo>
                  <a:lnTo>
                    <a:pt x="8584" y="9464"/>
                  </a:lnTo>
                  <a:lnTo>
                    <a:pt x="8474" y="9317"/>
                  </a:lnTo>
                  <a:lnTo>
                    <a:pt x="8547" y="9244"/>
                  </a:lnTo>
                  <a:close/>
                  <a:moveTo>
                    <a:pt x="9464" y="10601"/>
                  </a:moveTo>
                  <a:lnTo>
                    <a:pt x="9574" y="10638"/>
                  </a:lnTo>
                  <a:lnTo>
                    <a:pt x="9464" y="10638"/>
                  </a:lnTo>
                  <a:lnTo>
                    <a:pt x="9464" y="10601"/>
                  </a:lnTo>
                  <a:close/>
                  <a:moveTo>
                    <a:pt x="8877" y="8510"/>
                  </a:moveTo>
                  <a:lnTo>
                    <a:pt x="8584" y="8730"/>
                  </a:lnTo>
                  <a:lnTo>
                    <a:pt x="8327" y="8914"/>
                  </a:lnTo>
                  <a:lnTo>
                    <a:pt x="8143" y="9171"/>
                  </a:lnTo>
                  <a:lnTo>
                    <a:pt x="8070" y="9354"/>
                  </a:lnTo>
                  <a:lnTo>
                    <a:pt x="7997" y="9501"/>
                  </a:lnTo>
                  <a:lnTo>
                    <a:pt x="7997" y="9647"/>
                  </a:lnTo>
                  <a:lnTo>
                    <a:pt x="8033" y="9831"/>
                  </a:lnTo>
                  <a:lnTo>
                    <a:pt x="8070" y="9978"/>
                  </a:lnTo>
                  <a:lnTo>
                    <a:pt x="8143" y="10088"/>
                  </a:lnTo>
                  <a:lnTo>
                    <a:pt x="8363" y="10344"/>
                  </a:lnTo>
                  <a:lnTo>
                    <a:pt x="8584" y="10564"/>
                  </a:lnTo>
                  <a:lnTo>
                    <a:pt x="8914" y="10785"/>
                  </a:lnTo>
                  <a:lnTo>
                    <a:pt x="9244" y="10968"/>
                  </a:lnTo>
                  <a:lnTo>
                    <a:pt x="9391" y="11041"/>
                  </a:lnTo>
                  <a:lnTo>
                    <a:pt x="9537" y="11078"/>
                  </a:lnTo>
                  <a:lnTo>
                    <a:pt x="9684" y="11041"/>
                  </a:lnTo>
                  <a:lnTo>
                    <a:pt x="9867" y="10968"/>
                  </a:lnTo>
                  <a:lnTo>
                    <a:pt x="10051" y="10821"/>
                  </a:lnTo>
                  <a:lnTo>
                    <a:pt x="10234" y="10601"/>
                  </a:lnTo>
                  <a:lnTo>
                    <a:pt x="10271" y="10491"/>
                  </a:lnTo>
                  <a:lnTo>
                    <a:pt x="10271" y="10381"/>
                  </a:lnTo>
                  <a:lnTo>
                    <a:pt x="10271" y="10271"/>
                  </a:lnTo>
                  <a:lnTo>
                    <a:pt x="10198" y="10161"/>
                  </a:lnTo>
                  <a:lnTo>
                    <a:pt x="10198" y="9904"/>
                  </a:lnTo>
                  <a:lnTo>
                    <a:pt x="10161" y="9684"/>
                  </a:lnTo>
                  <a:lnTo>
                    <a:pt x="10088" y="9464"/>
                  </a:lnTo>
                  <a:lnTo>
                    <a:pt x="9977" y="9244"/>
                  </a:lnTo>
                  <a:lnTo>
                    <a:pt x="9831" y="9060"/>
                  </a:lnTo>
                  <a:lnTo>
                    <a:pt x="9647" y="8914"/>
                  </a:lnTo>
                  <a:lnTo>
                    <a:pt x="9464" y="8767"/>
                  </a:lnTo>
                  <a:lnTo>
                    <a:pt x="9060" y="8510"/>
                  </a:lnTo>
                  <a:close/>
                  <a:moveTo>
                    <a:pt x="2604" y="8510"/>
                  </a:moveTo>
                  <a:lnTo>
                    <a:pt x="3815" y="9757"/>
                  </a:lnTo>
                  <a:lnTo>
                    <a:pt x="4292" y="10271"/>
                  </a:lnTo>
                  <a:lnTo>
                    <a:pt x="3852" y="10344"/>
                  </a:lnTo>
                  <a:lnTo>
                    <a:pt x="2678" y="10674"/>
                  </a:lnTo>
                  <a:lnTo>
                    <a:pt x="1577" y="10968"/>
                  </a:lnTo>
                  <a:lnTo>
                    <a:pt x="1064" y="11115"/>
                  </a:lnTo>
                  <a:lnTo>
                    <a:pt x="697" y="11188"/>
                  </a:lnTo>
                  <a:lnTo>
                    <a:pt x="587" y="11188"/>
                  </a:lnTo>
                  <a:lnTo>
                    <a:pt x="477" y="11151"/>
                  </a:lnTo>
                  <a:lnTo>
                    <a:pt x="1577" y="9721"/>
                  </a:lnTo>
                  <a:lnTo>
                    <a:pt x="1908" y="9317"/>
                  </a:lnTo>
                  <a:lnTo>
                    <a:pt x="2201" y="8914"/>
                  </a:lnTo>
                  <a:lnTo>
                    <a:pt x="2421" y="8730"/>
                  </a:lnTo>
                  <a:lnTo>
                    <a:pt x="2604" y="8510"/>
                  </a:lnTo>
                  <a:close/>
                  <a:moveTo>
                    <a:pt x="8914" y="8180"/>
                  </a:moveTo>
                  <a:lnTo>
                    <a:pt x="9097" y="8217"/>
                  </a:lnTo>
                  <a:lnTo>
                    <a:pt x="9244" y="8253"/>
                  </a:lnTo>
                  <a:lnTo>
                    <a:pt x="9574" y="8400"/>
                  </a:lnTo>
                  <a:lnTo>
                    <a:pt x="9867" y="8584"/>
                  </a:lnTo>
                  <a:lnTo>
                    <a:pt x="10124" y="8840"/>
                  </a:lnTo>
                  <a:lnTo>
                    <a:pt x="10308" y="9171"/>
                  </a:lnTo>
                  <a:lnTo>
                    <a:pt x="10454" y="9464"/>
                  </a:lnTo>
                  <a:lnTo>
                    <a:pt x="10564" y="9794"/>
                  </a:lnTo>
                  <a:lnTo>
                    <a:pt x="10601" y="10161"/>
                  </a:lnTo>
                  <a:lnTo>
                    <a:pt x="10601" y="10528"/>
                  </a:lnTo>
                  <a:lnTo>
                    <a:pt x="10491" y="10858"/>
                  </a:lnTo>
                  <a:lnTo>
                    <a:pt x="10491" y="10895"/>
                  </a:lnTo>
                  <a:lnTo>
                    <a:pt x="10454" y="10858"/>
                  </a:lnTo>
                  <a:lnTo>
                    <a:pt x="10344" y="10785"/>
                  </a:lnTo>
                  <a:lnTo>
                    <a:pt x="10271" y="10785"/>
                  </a:lnTo>
                  <a:lnTo>
                    <a:pt x="10161" y="10821"/>
                  </a:lnTo>
                  <a:lnTo>
                    <a:pt x="10124" y="10931"/>
                  </a:lnTo>
                  <a:lnTo>
                    <a:pt x="10088" y="11078"/>
                  </a:lnTo>
                  <a:lnTo>
                    <a:pt x="10051" y="11188"/>
                  </a:lnTo>
                  <a:lnTo>
                    <a:pt x="9867" y="11298"/>
                  </a:lnTo>
                  <a:lnTo>
                    <a:pt x="9794" y="11371"/>
                  </a:lnTo>
                  <a:lnTo>
                    <a:pt x="9757" y="11445"/>
                  </a:lnTo>
                  <a:lnTo>
                    <a:pt x="9611" y="11481"/>
                  </a:lnTo>
                  <a:lnTo>
                    <a:pt x="9464" y="11481"/>
                  </a:lnTo>
                  <a:lnTo>
                    <a:pt x="9354" y="11445"/>
                  </a:lnTo>
                  <a:lnTo>
                    <a:pt x="9207" y="11408"/>
                  </a:lnTo>
                  <a:lnTo>
                    <a:pt x="8620" y="11078"/>
                  </a:lnTo>
                  <a:lnTo>
                    <a:pt x="8327" y="10895"/>
                  </a:lnTo>
                  <a:lnTo>
                    <a:pt x="8070" y="10674"/>
                  </a:lnTo>
                  <a:lnTo>
                    <a:pt x="7850" y="10418"/>
                  </a:lnTo>
                  <a:lnTo>
                    <a:pt x="7703" y="10124"/>
                  </a:lnTo>
                  <a:lnTo>
                    <a:pt x="7593" y="9794"/>
                  </a:lnTo>
                  <a:lnTo>
                    <a:pt x="7593" y="9501"/>
                  </a:lnTo>
                  <a:lnTo>
                    <a:pt x="7630" y="9171"/>
                  </a:lnTo>
                  <a:lnTo>
                    <a:pt x="7777" y="8877"/>
                  </a:lnTo>
                  <a:lnTo>
                    <a:pt x="7960" y="8620"/>
                  </a:lnTo>
                  <a:lnTo>
                    <a:pt x="8217" y="8400"/>
                  </a:lnTo>
                  <a:lnTo>
                    <a:pt x="8400" y="8290"/>
                  </a:lnTo>
                  <a:lnTo>
                    <a:pt x="8584" y="8217"/>
                  </a:lnTo>
                  <a:lnTo>
                    <a:pt x="8730" y="8180"/>
                  </a:lnTo>
                  <a:close/>
                  <a:moveTo>
                    <a:pt x="8767" y="7777"/>
                  </a:moveTo>
                  <a:lnTo>
                    <a:pt x="8547" y="7813"/>
                  </a:lnTo>
                  <a:lnTo>
                    <a:pt x="8363" y="7850"/>
                  </a:lnTo>
                  <a:lnTo>
                    <a:pt x="8143" y="7960"/>
                  </a:lnTo>
                  <a:lnTo>
                    <a:pt x="7960" y="8033"/>
                  </a:lnTo>
                  <a:lnTo>
                    <a:pt x="7777" y="8180"/>
                  </a:lnTo>
                  <a:lnTo>
                    <a:pt x="7593" y="8364"/>
                  </a:lnTo>
                  <a:lnTo>
                    <a:pt x="7446" y="8510"/>
                  </a:lnTo>
                  <a:lnTo>
                    <a:pt x="7336" y="8657"/>
                  </a:lnTo>
                  <a:lnTo>
                    <a:pt x="7190" y="9024"/>
                  </a:lnTo>
                  <a:lnTo>
                    <a:pt x="7116" y="9427"/>
                  </a:lnTo>
                  <a:lnTo>
                    <a:pt x="7116" y="9831"/>
                  </a:lnTo>
                  <a:lnTo>
                    <a:pt x="7153" y="10051"/>
                  </a:lnTo>
                  <a:lnTo>
                    <a:pt x="7226" y="10271"/>
                  </a:lnTo>
                  <a:lnTo>
                    <a:pt x="7336" y="10454"/>
                  </a:lnTo>
                  <a:lnTo>
                    <a:pt x="7446" y="10638"/>
                  </a:lnTo>
                  <a:lnTo>
                    <a:pt x="7740" y="11005"/>
                  </a:lnTo>
                  <a:lnTo>
                    <a:pt x="8107" y="11298"/>
                  </a:lnTo>
                  <a:lnTo>
                    <a:pt x="8510" y="11555"/>
                  </a:lnTo>
                  <a:lnTo>
                    <a:pt x="8914" y="11775"/>
                  </a:lnTo>
                  <a:lnTo>
                    <a:pt x="9134" y="11885"/>
                  </a:lnTo>
                  <a:lnTo>
                    <a:pt x="9354" y="11958"/>
                  </a:lnTo>
                  <a:lnTo>
                    <a:pt x="9574" y="11958"/>
                  </a:lnTo>
                  <a:lnTo>
                    <a:pt x="9757" y="11922"/>
                  </a:lnTo>
                  <a:lnTo>
                    <a:pt x="9977" y="11848"/>
                  </a:lnTo>
                  <a:lnTo>
                    <a:pt x="10198" y="11702"/>
                  </a:lnTo>
                  <a:lnTo>
                    <a:pt x="10381" y="11555"/>
                  </a:lnTo>
                  <a:lnTo>
                    <a:pt x="10491" y="11371"/>
                  </a:lnTo>
                  <a:lnTo>
                    <a:pt x="10674" y="11298"/>
                  </a:lnTo>
                  <a:lnTo>
                    <a:pt x="10784" y="11151"/>
                  </a:lnTo>
                  <a:lnTo>
                    <a:pt x="10895" y="10968"/>
                  </a:lnTo>
                  <a:lnTo>
                    <a:pt x="10968" y="10785"/>
                  </a:lnTo>
                  <a:lnTo>
                    <a:pt x="11005" y="10601"/>
                  </a:lnTo>
                  <a:lnTo>
                    <a:pt x="11005" y="10381"/>
                  </a:lnTo>
                  <a:lnTo>
                    <a:pt x="11005" y="10124"/>
                  </a:lnTo>
                  <a:lnTo>
                    <a:pt x="10968" y="9684"/>
                  </a:lnTo>
                  <a:lnTo>
                    <a:pt x="10821" y="9207"/>
                  </a:lnTo>
                  <a:lnTo>
                    <a:pt x="10638" y="8804"/>
                  </a:lnTo>
                  <a:lnTo>
                    <a:pt x="10491" y="8620"/>
                  </a:lnTo>
                  <a:lnTo>
                    <a:pt x="10344" y="8437"/>
                  </a:lnTo>
                  <a:lnTo>
                    <a:pt x="10198" y="8290"/>
                  </a:lnTo>
                  <a:lnTo>
                    <a:pt x="10014" y="8143"/>
                  </a:lnTo>
                  <a:lnTo>
                    <a:pt x="9831" y="8033"/>
                  </a:lnTo>
                  <a:lnTo>
                    <a:pt x="9611" y="7923"/>
                  </a:lnTo>
                  <a:lnTo>
                    <a:pt x="9427" y="7850"/>
                  </a:lnTo>
                  <a:lnTo>
                    <a:pt x="9207" y="7813"/>
                  </a:lnTo>
                  <a:lnTo>
                    <a:pt x="8987" y="7777"/>
                  </a:lnTo>
                  <a:close/>
                  <a:moveTo>
                    <a:pt x="9024" y="0"/>
                  </a:moveTo>
                  <a:lnTo>
                    <a:pt x="8767" y="37"/>
                  </a:lnTo>
                  <a:lnTo>
                    <a:pt x="8547" y="110"/>
                  </a:lnTo>
                  <a:lnTo>
                    <a:pt x="8363" y="257"/>
                  </a:lnTo>
                  <a:lnTo>
                    <a:pt x="8180" y="440"/>
                  </a:lnTo>
                  <a:lnTo>
                    <a:pt x="7593" y="1027"/>
                  </a:lnTo>
                  <a:lnTo>
                    <a:pt x="7006" y="1651"/>
                  </a:lnTo>
                  <a:lnTo>
                    <a:pt x="6639" y="2054"/>
                  </a:lnTo>
                  <a:lnTo>
                    <a:pt x="6383" y="2311"/>
                  </a:lnTo>
                  <a:lnTo>
                    <a:pt x="6199" y="2605"/>
                  </a:lnTo>
                  <a:lnTo>
                    <a:pt x="5796" y="2201"/>
                  </a:lnTo>
                  <a:lnTo>
                    <a:pt x="5722" y="2128"/>
                  </a:lnTo>
                  <a:lnTo>
                    <a:pt x="5502" y="2128"/>
                  </a:lnTo>
                  <a:lnTo>
                    <a:pt x="5392" y="2201"/>
                  </a:lnTo>
                  <a:lnTo>
                    <a:pt x="5356" y="2238"/>
                  </a:lnTo>
                  <a:lnTo>
                    <a:pt x="4915" y="2531"/>
                  </a:lnTo>
                  <a:lnTo>
                    <a:pt x="4512" y="2898"/>
                  </a:lnTo>
                  <a:lnTo>
                    <a:pt x="4292" y="2715"/>
                  </a:lnTo>
                  <a:lnTo>
                    <a:pt x="4072" y="2495"/>
                  </a:lnTo>
                  <a:lnTo>
                    <a:pt x="3998" y="2458"/>
                  </a:lnTo>
                  <a:lnTo>
                    <a:pt x="3888" y="2458"/>
                  </a:lnTo>
                  <a:lnTo>
                    <a:pt x="3815" y="2495"/>
                  </a:lnTo>
                  <a:lnTo>
                    <a:pt x="3778" y="2568"/>
                  </a:lnTo>
                  <a:lnTo>
                    <a:pt x="3778" y="2421"/>
                  </a:lnTo>
                  <a:lnTo>
                    <a:pt x="3778" y="2311"/>
                  </a:lnTo>
                  <a:lnTo>
                    <a:pt x="3668" y="2128"/>
                  </a:lnTo>
                  <a:lnTo>
                    <a:pt x="3521" y="1908"/>
                  </a:lnTo>
                  <a:lnTo>
                    <a:pt x="3338" y="1761"/>
                  </a:lnTo>
                  <a:lnTo>
                    <a:pt x="3118" y="1614"/>
                  </a:lnTo>
                  <a:lnTo>
                    <a:pt x="2861" y="1504"/>
                  </a:lnTo>
                  <a:lnTo>
                    <a:pt x="2458" y="1321"/>
                  </a:lnTo>
                  <a:lnTo>
                    <a:pt x="2348" y="1321"/>
                  </a:lnTo>
                  <a:lnTo>
                    <a:pt x="2238" y="1357"/>
                  </a:lnTo>
                  <a:lnTo>
                    <a:pt x="2201" y="1431"/>
                  </a:lnTo>
                  <a:lnTo>
                    <a:pt x="2201" y="1504"/>
                  </a:lnTo>
                  <a:lnTo>
                    <a:pt x="2531" y="2238"/>
                  </a:lnTo>
                  <a:lnTo>
                    <a:pt x="2678" y="2531"/>
                  </a:lnTo>
                  <a:lnTo>
                    <a:pt x="2751" y="2678"/>
                  </a:lnTo>
                  <a:lnTo>
                    <a:pt x="2861" y="2825"/>
                  </a:lnTo>
                  <a:lnTo>
                    <a:pt x="3008" y="2898"/>
                  </a:lnTo>
                  <a:lnTo>
                    <a:pt x="3191" y="2935"/>
                  </a:lnTo>
                  <a:lnTo>
                    <a:pt x="3338" y="2935"/>
                  </a:lnTo>
                  <a:lnTo>
                    <a:pt x="3485" y="2861"/>
                  </a:lnTo>
                  <a:lnTo>
                    <a:pt x="3632" y="2788"/>
                  </a:lnTo>
                  <a:lnTo>
                    <a:pt x="3301" y="3155"/>
                  </a:lnTo>
                  <a:lnTo>
                    <a:pt x="2971" y="3485"/>
                  </a:lnTo>
                  <a:lnTo>
                    <a:pt x="2935" y="3412"/>
                  </a:lnTo>
                  <a:lnTo>
                    <a:pt x="2935" y="3265"/>
                  </a:lnTo>
                  <a:lnTo>
                    <a:pt x="2898" y="3081"/>
                  </a:lnTo>
                  <a:lnTo>
                    <a:pt x="2825" y="2825"/>
                  </a:lnTo>
                  <a:lnTo>
                    <a:pt x="2678" y="2605"/>
                  </a:lnTo>
                  <a:lnTo>
                    <a:pt x="2458" y="2384"/>
                  </a:lnTo>
                  <a:lnTo>
                    <a:pt x="2238" y="2238"/>
                  </a:lnTo>
                  <a:lnTo>
                    <a:pt x="1981" y="2091"/>
                  </a:lnTo>
                  <a:lnTo>
                    <a:pt x="1687" y="1981"/>
                  </a:lnTo>
                  <a:lnTo>
                    <a:pt x="1431" y="1908"/>
                  </a:lnTo>
                  <a:lnTo>
                    <a:pt x="880" y="1834"/>
                  </a:lnTo>
                  <a:lnTo>
                    <a:pt x="770" y="1834"/>
                  </a:lnTo>
                  <a:lnTo>
                    <a:pt x="697" y="1871"/>
                  </a:lnTo>
                  <a:lnTo>
                    <a:pt x="624" y="1944"/>
                  </a:lnTo>
                  <a:lnTo>
                    <a:pt x="624" y="2054"/>
                  </a:lnTo>
                  <a:lnTo>
                    <a:pt x="697" y="2384"/>
                  </a:lnTo>
                  <a:lnTo>
                    <a:pt x="807" y="2751"/>
                  </a:lnTo>
                  <a:lnTo>
                    <a:pt x="917" y="3045"/>
                  </a:lnTo>
                  <a:lnTo>
                    <a:pt x="1101" y="3375"/>
                  </a:lnTo>
                  <a:lnTo>
                    <a:pt x="1284" y="3668"/>
                  </a:lnTo>
                  <a:lnTo>
                    <a:pt x="1504" y="3925"/>
                  </a:lnTo>
                  <a:lnTo>
                    <a:pt x="1724" y="4182"/>
                  </a:lnTo>
                  <a:lnTo>
                    <a:pt x="1981" y="4439"/>
                  </a:lnTo>
                  <a:lnTo>
                    <a:pt x="2018" y="4439"/>
                  </a:lnTo>
                  <a:lnTo>
                    <a:pt x="1761" y="4695"/>
                  </a:lnTo>
                  <a:lnTo>
                    <a:pt x="1761" y="4549"/>
                  </a:lnTo>
                  <a:lnTo>
                    <a:pt x="1724" y="4402"/>
                  </a:lnTo>
                  <a:lnTo>
                    <a:pt x="1614" y="4255"/>
                  </a:lnTo>
                  <a:lnTo>
                    <a:pt x="1467" y="4108"/>
                  </a:lnTo>
                  <a:lnTo>
                    <a:pt x="1321" y="3998"/>
                  </a:lnTo>
                  <a:lnTo>
                    <a:pt x="1101" y="3925"/>
                  </a:lnTo>
                  <a:lnTo>
                    <a:pt x="697" y="3815"/>
                  </a:lnTo>
                  <a:lnTo>
                    <a:pt x="330" y="3742"/>
                  </a:lnTo>
                  <a:lnTo>
                    <a:pt x="220" y="3742"/>
                  </a:lnTo>
                  <a:lnTo>
                    <a:pt x="147" y="3815"/>
                  </a:lnTo>
                  <a:lnTo>
                    <a:pt x="110" y="3925"/>
                  </a:lnTo>
                  <a:lnTo>
                    <a:pt x="147" y="3998"/>
                  </a:lnTo>
                  <a:lnTo>
                    <a:pt x="367" y="4329"/>
                  </a:lnTo>
                  <a:lnTo>
                    <a:pt x="624" y="4732"/>
                  </a:lnTo>
                  <a:lnTo>
                    <a:pt x="807" y="4915"/>
                  </a:lnTo>
                  <a:lnTo>
                    <a:pt x="954" y="5062"/>
                  </a:lnTo>
                  <a:lnTo>
                    <a:pt x="1137" y="5172"/>
                  </a:lnTo>
                  <a:lnTo>
                    <a:pt x="1321" y="5246"/>
                  </a:lnTo>
                  <a:lnTo>
                    <a:pt x="1321" y="5282"/>
                  </a:lnTo>
                  <a:lnTo>
                    <a:pt x="1394" y="5356"/>
                  </a:lnTo>
                  <a:lnTo>
                    <a:pt x="1834" y="5759"/>
                  </a:lnTo>
                  <a:lnTo>
                    <a:pt x="1651" y="6126"/>
                  </a:lnTo>
                  <a:lnTo>
                    <a:pt x="1504" y="6493"/>
                  </a:lnTo>
                  <a:lnTo>
                    <a:pt x="1394" y="6896"/>
                  </a:lnTo>
                  <a:lnTo>
                    <a:pt x="1321" y="6933"/>
                  </a:lnTo>
                  <a:lnTo>
                    <a:pt x="1321" y="7043"/>
                  </a:lnTo>
                  <a:lnTo>
                    <a:pt x="1321" y="7153"/>
                  </a:lnTo>
                  <a:lnTo>
                    <a:pt x="1357" y="7263"/>
                  </a:lnTo>
                  <a:lnTo>
                    <a:pt x="1431" y="7373"/>
                  </a:lnTo>
                  <a:lnTo>
                    <a:pt x="1467" y="7410"/>
                  </a:lnTo>
                  <a:lnTo>
                    <a:pt x="1541" y="7447"/>
                  </a:lnTo>
                  <a:lnTo>
                    <a:pt x="1651" y="7593"/>
                  </a:lnTo>
                  <a:lnTo>
                    <a:pt x="2311" y="8217"/>
                  </a:lnTo>
                  <a:lnTo>
                    <a:pt x="2164" y="8327"/>
                  </a:lnTo>
                  <a:lnTo>
                    <a:pt x="2018" y="8437"/>
                  </a:lnTo>
                  <a:lnTo>
                    <a:pt x="1761" y="8694"/>
                  </a:lnTo>
                  <a:lnTo>
                    <a:pt x="1394" y="9207"/>
                  </a:lnTo>
                  <a:lnTo>
                    <a:pt x="990" y="9721"/>
                  </a:lnTo>
                  <a:lnTo>
                    <a:pt x="220" y="10748"/>
                  </a:lnTo>
                  <a:lnTo>
                    <a:pt x="73" y="10968"/>
                  </a:lnTo>
                  <a:lnTo>
                    <a:pt x="0" y="11151"/>
                  </a:lnTo>
                  <a:lnTo>
                    <a:pt x="0" y="11225"/>
                  </a:lnTo>
                  <a:lnTo>
                    <a:pt x="37" y="11335"/>
                  </a:lnTo>
                  <a:lnTo>
                    <a:pt x="183" y="11518"/>
                  </a:lnTo>
                  <a:lnTo>
                    <a:pt x="257" y="11592"/>
                  </a:lnTo>
                  <a:lnTo>
                    <a:pt x="367" y="11628"/>
                  </a:lnTo>
                  <a:lnTo>
                    <a:pt x="550" y="11665"/>
                  </a:lnTo>
                  <a:lnTo>
                    <a:pt x="770" y="11628"/>
                  </a:lnTo>
                  <a:lnTo>
                    <a:pt x="990" y="11592"/>
                  </a:lnTo>
                  <a:lnTo>
                    <a:pt x="2348" y="11188"/>
                  </a:lnTo>
                  <a:lnTo>
                    <a:pt x="3595" y="10821"/>
                  </a:lnTo>
                  <a:lnTo>
                    <a:pt x="4072" y="10711"/>
                  </a:lnTo>
                  <a:lnTo>
                    <a:pt x="4292" y="10638"/>
                  </a:lnTo>
                  <a:lnTo>
                    <a:pt x="4512" y="10491"/>
                  </a:lnTo>
                  <a:lnTo>
                    <a:pt x="5025" y="11005"/>
                  </a:lnTo>
                  <a:lnTo>
                    <a:pt x="5539" y="11518"/>
                  </a:lnTo>
                  <a:lnTo>
                    <a:pt x="6089" y="11995"/>
                  </a:lnTo>
                  <a:lnTo>
                    <a:pt x="6676" y="12398"/>
                  </a:lnTo>
                  <a:lnTo>
                    <a:pt x="7006" y="12619"/>
                  </a:lnTo>
                  <a:lnTo>
                    <a:pt x="7373" y="12802"/>
                  </a:lnTo>
                  <a:lnTo>
                    <a:pt x="7740" y="12985"/>
                  </a:lnTo>
                  <a:lnTo>
                    <a:pt x="8070" y="13132"/>
                  </a:lnTo>
                  <a:lnTo>
                    <a:pt x="8474" y="13242"/>
                  </a:lnTo>
                  <a:lnTo>
                    <a:pt x="8840" y="13352"/>
                  </a:lnTo>
                  <a:lnTo>
                    <a:pt x="9207" y="13426"/>
                  </a:lnTo>
                  <a:lnTo>
                    <a:pt x="9611" y="13499"/>
                  </a:lnTo>
                  <a:lnTo>
                    <a:pt x="9977" y="13536"/>
                  </a:lnTo>
                  <a:lnTo>
                    <a:pt x="10381" y="13572"/>
                  </a:lnTo>
                  <a:lnTo>
                    <a:pt x="11115" y="13536"/>
                  </a:lnTo>
                  <a:lnTo>
                    <a:pt x="11812" y="13426"/>
                  </a:lnTo>
                  <a:lnTo>
                    <a:pt x="12215" y="13316"/>
                  </a:lnTo>
                  <a:lnTo>
                    <a:pt x="12362" y="13279"/>
                  </a:lnTo>
                  <a:lnTo>
                    <a:pt x="12435" y="13279"/>
                  </a:lnTo>
                  <a:lnTo>
                    <a:pt x="12435" y="13316"/>
                  </a:lnTo>
                  <a:lnTo>
                    <a:pt x="12509" y="13352"/>
                  </a:lnTo>
                  <a:lnTo>
                    <a:pt x="12545" y="13352"/>
                  </a:lnTo>
                  <a:lnTo>
                    <a:pt x="12582" y="13316"/>
                  </a:lnTo>
                  <a:lnTo>
                    <a:pt x="12619" y="13279"/>
                  </a:lnTo>
                  <a:lnTo>
                    <a:pt x="12655" y="13169"/>
                  </a:lnTo>
                  <a:lnTo>
                    <a:pt x="12655" y="13022"/>
                  </a:lnTo>
                  <a:lnTo>
                    <a:pt x="12545" y="12949"/>
                  </a:lnTo>
                  <a:lnTo>
                    <a:pt x="12435" y="12912"/>
                  </a:lnTo>
                  <a:lnTo>
                    <a:pt x="12178" y="12912"/>
                  </a:lnTo>
                  <a:lnTo>
                    <a:pt x="11702" y="13022"/>
                  </a:lnTo>
                  <a:lnTo>
                    <a:pt x="11188" y="13095"/>
                  </a:lnTo>
                  <a:lnTo>
                    <a:pt x="10748" y="13132"/>
                  </a:lnTo>
                  <a:lnTo>
                    <a:pt x="10308" y="13095"/>
                  </a:lnTo>
                  <a:lnTo>
                    <a:pt x="9867" y="13095"/>
                  </a:lnTo>
                  <a:lnTo>
                    <a:pt x="9464" y="13022"/>
                  </a:lnTo>
                  <a:lnTo>
                    <a:pt x="9024" y="12949"/>
                  </a:lnTo>
                  <a:lnTo>
                    <a:pt x="8584" y="12802"/>
                  </a:lnTo>
                  <a:lnTo>
                    <a:pt x="8180" y="12655"/>
                  </a:lnTo>
                  <a:lnTo>
                    <a:pt x="7777" y="12509"/>
                  </a:lnTo>
                  <a:lnTo>
                    <a:pt x="7300" y="12252"/>
                  </a:lnTo>
                  <a:lnTo>
                    <a:pt x="6860" y="11958"/>
                  </a:lnTo>
                  <a:lnTo>
                    <a:pt x="6419" y="11628"/>
                  </a:lnTo>
                  <a:lnTo>
                    <a:pt x="6016" y="11298"/>
                  </a:lnTo>
                  <a:lnTo>
                    <a:pt x="5246" y="10564"/>
                  </a:lnTo>
                  <a:lnTo>
                    <a:pt x="4512" y="9794"/>
                  </a:lnTo>
                  <a:lnTo>
                    <a:pt x="3008" y="8290"/>
                  </a:lnTo>
                  <a:lnTo>
                    <a:pt x="2274" y="7520"/>
                  </a:lnTo>
                  <a:lnTo>
                    <a:pt x="2091" y="7300"/>
                  </a:lnTo>
                  <a:lnTo>
                    <a:pt x="1871" y="7080"/>
                  </a:lnTo>
                  <a:lnTo>
                    <a:pt x="1944" y="6713"/>
                  </a:lnTo>
                  <a:lnTo>
                    <a:pt x="2054" y="6383"/>
                  </a:lnTo>
                  <a:lnTo>
                    <a:pt x="2238" y="6053"/>
                  </a:lnTo>
                  <a:lnTo>
                    <a:pt x="2421" y="5722"/>
                  </a:lnTo>
                  <a:lnTo>
                    <a:pt x="2641" y="5429"/>
                  </a:lnTo>
                  <a:lnTo>
                    <a:pt x="2898" y="5172"/>
                  </a:lnTo>
                  <a:lnTo>
                    <a:pt x="3411" y="4622"/>
                  </a:lnTo>
                  <a:lnTo>
                    <a:pt x="4475" y="3558"/>
                  </a:lnTo>
                  <a:lnTo>
                    <a:pt x="5025" y="3045"/>
                  </a:lnTo>
                  <a:lnTo>
                    <a:pt x="5246" y="2825"/>
                  </a:lnTo>
                  <a:lnTo>
                    <a:pt x="5392" y="2678"/>
                  </a:lnTo>
                  <a:lnTo>
                    <a:pt x="5502" y="2605"/>
                  </a:lnTo>
                  <a:lnTo>
                    <a:pt x="5612" y="2715"/>
                  </a:lnTo>
                  <a:lnTo>
                    <a:pt x="5392" y="2825"/>
                  </a:lnTo>
                  <a:lnTo>
                    <a:pt x="5246" y="2971"/>
                  </a:lnTo>
                  <a:lnTo>
                    <a:pt x="4952" y="3301"/>
                  </a:lnTo>
                  <a:lnTo>
                    <a:pt x="4805" y="3485"/>
                  </a:lnTo>
                  <a:lnTo>
                    <a:pt x="4695" y="3668"/>
                  </a:lnTo>
                  <a:lnTo>
                    <a:pt x="4585" y="3888"/>
                  </a:lnTo>
                  <a:lnTo>
                    <a:pt x="4585" y="3962"/>
                  </a:lnTo>
                  <a:lnTo>
                    <a:pt x="4622" y="4072"/>
                  </a:lnTo>
                  <a:lnTo>
                    <a:pt x="4659" y="4145"/>
                  </a:lnTo>
                  <a:lnTo>
                    <a:pt x="4732" y="4145"/>
                  </a:lnTo>
                  <a:lnTo>
                    <a:pt x="4915" y="4035"/>
                  </a:lnTo>
                  <a:lnTo>
                    <a:pt x="5025" y="3888"/>
                  </a:lnTo>
                  <a:lnTo>
                    <a:pt x="5209" y="3558"/>
                  </a:lnTo>
                  <a:lnTo>
                    <a:pt x="5502" y="3228"/>
                  </a:lnTo>
                  <a:lnTo>
                    <a:pt x="5759" y="2898"/>
                  </a:lnTo>
                  <a:lnTo>
                    <a:pt x="6016" y="3118"/>
                  </a:lnTo>
                  <a:lnTo>
                    <a:pt x="5832" y="3301"/>
                  </a:lnTo>
                  <a:lnTo>
                    <a:pt x="5612" y="3522"/>
                  </a:lnTo>
                  <a:lnTo>
                    <a:pt x="5466" y="3742"/>
                  </a:lnTo>
                  <a:lnTo>
                    <a:pt x="5356" y="3962"/>
                  </a:lnTo>
                  <a:lnTo>
                    <a:pt x="5319" y="4072"/>
                  </a:lnTo>
                  <a:lnTo>
                    <a:pt x="5392" y="4182"/>
                  </a:lnTo>
                  <a:lnTo>
                    <a:pt x="5502" y="4219"/>
                  </a:lnTo>
                  <a:lnTo>
                    <a:pt x="5539" y="4219"/>
                  </a:lnTo>
                  <a:lnTo>
                    <a:pt x="5612" y="4182"/>
                  </a:lnTo>
                  <a:lnTo>
                    <a:pt x="5796" y="3998"/>
                  </a:lnTo>
                  <a:lnTo>
                    <a:pt x="5942" y="3778"/>
                  </a:lnTo>
                  <a:lnTo>
                    <a:pt x="6089" y="3558"/>
                  </a:lnTo>
                  <a:lnTo>
                    <a:pt x="6199" y="3301"/>
                  </a:lnTo>
                  <a:lnTo>
                    <a:pt x="6309" y="3375"/>
                  </a:lnTo>
                  <a:lnTo>
                    <a:pt x="6456" y="3485"/>
                  </a:lnTo>
                  <a:lnTo>
                    <a:pt x="6346" y="3595"/>
                  </a:lnTo>
                  <a:lnTo>
                    <a:pt x="6236" y="3705"/>
                  </a:lnTo>
                  <a:lnTo>
                    <a:pt x="6089" y="3962"/>
                  </a:lnTo>
                  <a:lnTo>
                    <a:pt x="5869" y="4255"/>
                  </a:lnTo>
                  <a:lnTo>
                    <a:pt x="5796" y="4402"/>
                  </a:lnTo>
                  <a:lnTo>
                    <a:pt x="5722" y="4585"/>
                  </a:lnTo>
                  <a:lnTo>
                    <a:pt x="5722" y="4622"/>
                  </a:lnTo>
                  <a:lnTo>
                    <a:pt x="5722" y="4695"/>
                  </a:lnTo>
                  <a:lnTo>
                    <a:pt x="5796" y="4732"/>
                  </a:lnTo>
                  <a:lnTo>
                    <a:pt x="5906" y="4769"/>
                  </a:lnTo>
                  <a:lnTo>
                    <a:pt x="6016" y="4695"/>
                  </a:lnTo>
                  <a:lnTo>
                    <a:pt x="6126" y="4585"/>
                  </a:lnTo>
                  <a:lnTo>
                    <a:pt x="6199" y="4439"/>
                  </a:lnTo>
                  <a:lnTo>
                    <a:pt x="6383" y="4145"/>
                  </a:lnTo>
                  <a:lnTo>
                    <a:pt x="6456" y="3962"/>
                  </a:lnTo>
                  <a:lnTo>
                    <a:pt x="6603" y="3632"/>
                  </a:lnTo>
                  <a:lnTo>
                    <a:pt x="7300" y="4145"/>
                  </a:lnTo>
                  <a:lnTo>
                    <a:pt x="7116" y="4292"/>
                  </a:lnTo>
                  <a:lnTo>
                    <a:pt x="6933" y="4439"/>
                  </a:lnTo>
                  <a:lnTo>
                    <a:pt x="6713" y="4695"/>
                  </a:lnTo>
                  <a:lnTo>
                    <a:pt x="6529" y="5026"/>
                  </a:lnTo>
                  <a:lnTo>
                    <a:pt x="6529" y="5099"/>
                  </a:lnTo>
                  <a:lnTo>
                    <a:pt x="6529" y="5172"/>
                  </a:lnTo>
                  <a:lnTo>
                    <a:pt x="6566" y="5209"/>
                  </a:lnTo>
                  <a:lnTo>
                    <a:pt x="6639" y="5246"/>
                  </a:lnTo>
                  <a:lnTo>
                    <a:pt x="6676" y="5282"/>
                  </a:lnTo>
                  <a:lnTo>
                    <a:pt x="6749" y="5282"/>
                  </a:lnTo>
                  <a:lnTo>
                    <a:pt x="6823" y="5246"/>
                  </a:lnTo>
                  <a:lnTo>
                    <a:pt x="6860" y="5172"/>
                  </a:lnTo>
                  <a:lnTo>
                    <a:pt x="7153" y="4695"/>
                  </a:lnTo>
                  <a:lnTo>
                    <a:pt x="7410" y="4255"/>
                  </a:lnTo>
                  <a:lnTo>
                    <a:pt x="7740" y="4475"/>
                  </a:lnTo>
                  <a:lnTo>
                    <a:pt x="7483" y="4732"/>
                  </a:lnTo>
                  <a:lnTo>
                    <a:pt x="7116" y="5136"/>
                  </a:lnTo>
                  <a:lnTo>
                    <a:pt x="7080" y="5209"/>
                  </a:lnTo>
                  <a:lnTo>
                    <a:pt x="7043" y="5246"/>
                  </a:lnTo>
                  <a:lnTo>
                    <a:pt x="7080" y="5319"/>
                  </a:lnTo>
                  <a:lnTo>
                    <a:pt x="7116" y="5356"/>
                  </a:lnTo>
                  <a:lnTo>
                    <a:pt x="7190" y="5392"/>
                  </a:lnTo>
                  <a:lnTo>
                    <a:pt x="7263" y="5429"/>
                  </a:lnTo>
                  <a:lnTo>
                    <a:pt x="7336" y="5429"/>
                  </a:lnTo>
                  <a:lnTo>
                    <a:pt x="7373" y="5356"/>
                  </a:lnTo>
                  <a:lnTo>
                    <a:pt x="7556" y="5172"/>
                  </a:lnTo>
                  <a:lnTo>
                    <a:pt x="7740" y="4989"/>
                  </a:lnTo>
                  <a:lnTo>
                    <a:pt x="7813" y="4805"/>
                  </a:lnTo>
                  <a:lnTo>
                    <a:pt x="7850" y="4695"/>
                  </a:lnTo>
                  <a:lnTo>
                    <a:pt x="7887" y="4585"/>
                  </a:lnTo>
                  <a:lnTo>
                    <a:pt x="8474" y="4989"/>
                  </a:lnTo>
                  <a:lnTo>
                    <a:pt x="8107" y="5319"/>
                  </a:lnTo>
                  <a:lnTo>
                    <a:pt x="7813" y="5722"/>
                  </a:lnTo>
                  <a:lnTo>
                    <a:pt x="7777" y="5796"/>
                  </a:lnTo>
                  <a:lnTo>
                    <a:pt x="7777" y="5833"/>
                  </a:lnTo>
                  <a:lnTo>
                    <a:pt x="7813" y="5943"/>
                  </a:lnTo>
                  <a:lnTo>
                    <a:pt x="7887" y="5979"/>
                  </a:lnTo>
                  <a:lnTo>
                    <a:pt x="7997" y="5979"/>
                  </a:lnTo>
                  <a:lnTo>
                    <a:pt x="8033" y="5943"/>
                  </a:lnTo>
                  <a:lnTo>
                    <a:pt x="8327" y="5502"/>
                  </a:lnTo>
                  <a:lnTo>
                    <a:pt x="8584" y="5062"/>
                  </a:lnTo>
                  <a:lnTo>
                    <a:pt x="9024" y="5356"/>
                  </a:lnTo>
                  <a:lnTo>
                    <a:pt x="8767" y="5612"/>
                  </a:lnTo>
                  <a:lnTo>
                    <a:pt x="8584" y="5796"/>
                  </a:lnTo>
                  <a:lnTo>
                    <a:pt x="8510" y="5906"/>
                  </a:lnTo>
                  <a:lnTo>
                    <a:pt x="8474" y="6053"/>
                  </a:lnTo>
                  <a:lnTo>
                    <a:pt x="8253" y="6383"/>
                  </a:lnTo>
                  <a:lnTo>
                    <a:pt x="8217" y="6456"/>
                  </a:lnTo>
                  <a:lnTo>
                    <a:pt x="8253" y="6566"/>
                  </a:lnTo>
                  <a:lnTo>
                    <a:pt x="8290" y="6603"/>
                  </a:lnTo>
                  <a:lnTo>
                    <a:pt x="8363" y="6640"/>
                  </a:lnTo>
                  <a:lnTo>
                    <a:pt x="8474" y="6640"/>
                  </a:lnTo>
                  <a:lnTo>
                    <a:pt x="8547" y="6566"/>
                  </a:lnTo>
                  <a:lnTo>
                    <a:pt x="8804" y="6199"/>
                  </a:lnTo>
                  <a:lnTo>
                    <a:pt x="8877" y="6126"/>
                  </a:lnTo>
                  <a:lnTo>
                    <a:pt x="8950" y="6016"/>
                  </a:lnTo>
                  <a:lnTo>
                    <a:pt x="9097" y="5796"/>
                  </a:lnTo>
                  <a:lnTo>
                    <a:pt x="9244" y="5539"/>
                  </a:lnTo>
                  <a:lnTo>
                    <a:pt x="9537" y="5722"/>
                  </a:lnTo>
                  <a:lnTo>
                    <a:pt x="9354" y="5906"/>
                  </a:lnTo>
                  <a:lnTo>
                    <a:pt x="9207" y="6126"/>
                  </a:lnTo>
                  <a:lnTo>
                    <a:pt x="8950" y="6419"/>
                  </a:lnTo>
                  <a:lnTo>
                    <a:pt x="8877" y="6566"/>
                  </a:lnTo>
                  <a:lnTo>
                    <a:pt x="8840" y="6750"/>
                  </a:lnTo>
                  <a:lnTo>
                    <a:pt x="8914" y="6823"/>
                  </a:lnTo>
                  <a:lnTo>
                    <a:pt x="8950" y="6860"/>
                  </a:lnTo>
                  <a:lnTo>
                    <a:pt x="8987" y="6860"/>
                  </a:lnTo>
                  <a:lnTo>
                    <a:pt x="9134" y="6786"/>
                  </a:lnTo>
                  <a:lnTo>
                    <a:pt x="9244" y="6640"/>
                  </a:lnTo>
                  <a:lnTo>
                    <a:pt x="9391" y="6383"/>
                  </a:lnTo>
                  <a:lnTo>
                    <a:pt x="9537" y="6126"/>
                  </a:lnTo>
                  <a:lnTo>
                    <a:pt x="9721" y="5869"/>
                  </a:lnTo>
                  <a:lnTo>
                    <a:pt x="10198" y="6236"/>
                  </a:lnTo>
                  <a:lnTo>
                    <a:pt x="10051" y="6419"/>
                  </a:lnTo>
                  <a:lnTo>
                    <a:pt x="9867" y="6640"/>
                  </a:lnTo>
                  <a:lnTo>
                    <a:pt x="9684" y="6860"/>
                  </a:lnTo>
                  <a:lnTo>
                    <a:pt x="9611" y="7006"/>
                  </a:lnTo>
                  <a:lnTo>
                    <a:pt x="9574" y="7116"/>
                  </a:lnTo>
                  <a:lnTo>
                    <a:pt x="9574" y="7190"/>
                  </a:lnTo>
                  <a:lnTo>
                    <a:pt x="9611" y="7263"/>
                  </a:lnTo>
                  <a:lnTo>
                    <a:pt x="9757" y="7263"/>
                  </a:lnTo>
                  <a:lnTo>
                    <a:pt x="9867" y="7190"/>
                  </a:lnTo>
                  <a:lnTo>
                    <a:pt x="9941" y="7080"/>
                  </a:lnTo>
                  <a:lnTo>
                    <a:pt x="10124" y="6823"/>
                  </a:lnTo>
                  <a:lnTo>
                    <a:pt x="10271" y="6603"/>
                  </a:lnTo>
                  <a:lnTo>
                    <a:pt x="10381" y="6383"/>
                  </a:lnTo>
                  <a:lnTo>
                    <a:pt x="10895" y="6823"/>
                  </a:lnTo>
                  <a:lnTo>
                    <a:pt x="10931" y="6860"/>
                  </a:lnTo>
                  <a:lnTo>
                    <a:pt x="10638" y="7226"/>
                  </a:lnTo>
                  <a:lnTo>
                    <a:pt x="10381" y="7593"/>
                  </a:lnTo>
                  <a:lnTo>
                    <a:pt x="10271" y="7703"/>
                  </a:lnTo>
                  <a:lnTo>
                    <a:pt x="10271" y="7777"/>
                  </a:lnTo>
                  <a:lnTo>
                    <a:pt x="10271" y="7813"/>
                  </a:lnTo>
                  <a:lnTo>
                    <a:pt x="10344" y="7923"/>
                  </a:lnTo>
                  <a:lnTo>
                    <a:pt x="10418" y="7960"/>
                  </a:lnTo>
                  <a:lnTo>
                    <a:pt x="10491" y="7923"/>
                  </a:lnTo>
                  <a:lnTo>
                    <a:pt x="10528" y="7887"/>
                  </a:lnTo>
                  <a:lnTo>
                    <a:pt x="10821" y="7483"/>
                  </a:lnTo>
                  <a:lnTo>
                    <a:pt x="11115" y="7043"/>
                  </a:lnTo>
                  <a:lnTo>
                    <a:pt x="11445" y="7447"/>
                  </a:lnTo>
                  <a:lnTo>
                    <a:pt x="11298" y="7703"/>
                  </a:lnTo>
                  <a:lnTo>
                    <a:pt x="11151" y="7960"/>
                  </a:lnTo>
                  <a:lnTo>
                    <a:pt x="10968" y="8253"/>
                  </a:lnTo>
                  <a:lnTo>
                    <a:pt x="10931" y="8437"/>
                  </a:lnTo>
                  <a:lnTo>
                    <a:pt x="10931" y="8510"/>
                  </a:lnTo>
                  <a:lnTo>
                    <a:pt x="10931" y="8584"/>
                  </a:lnTo>
                  <a:lnTo>
                    <a:pt x="10968" y="8657"/>
                  </a:lnTo>
                  <a:lnTo>
                    <a:pt x="11041" y="8657"/>
                  </a:lnTo>
                  <a:lnTo>
                    <a:pt x="11188" y="8584"/>
                  </a:lnTo>
                  <a:lnTo>
                    <a:pt x="11261" y="8474"/>
                  </a:lnTo>
                  <a:lnTo>
                    <a:pt x="11408" y="8180"/>
                  </a:lnTo>
                  <a:lnTo>
                    <a:pt x="11628" y="7703"/>
                  </a:lnTo>
                  <a:lnTo>
                    <a:pt x="11812" y="7997"/>
                  </a:lnTo>
                  <a:lnTo>
                    <a:pt x="11995" y="8290"/>
                  </a:lnTo>
                  <a:lnTo>
                    <a:pt x="11812" y="8694"/>
                  </a:lnTo>
                  <a:lnTo>
                    <a:pt x="11628" y="9097"/>
                  </a:lnTo>
                  <a:lnTo>
                    <a:pt x="11518" y="9097"/>
                  </a:lnTo>
                  <a:lnTo>
                    <a:pt x="11408" y="9317"/>
                  </a:lnTo>
                  <a:lnTo>
                    <a:pt x="11335" y="9501"/>
                  </a:lnTo>
                  <a:lnTo>
                    <a:pt x="11335" y="9574"/>
                  </a:lnTo>
                  <a:lnTo>
                    <a:pt x="11335" y="9647"/>
                  </a:lnTo>
                  <a:lnTo>
                    <a:pt x="11408" y="9721"/>
                  </a:lnTo>
                  <a:lnTo>
                    <a:pt x="11591" y="9721"/>
                  </a:lnTo>
                  <a:lnTo>
                    <a:pt x="11628" y="9684"/>
                  </a:lnTo>
                  <a:lnTo>
                    <a:pt x="11812" y="9427"/>
                  </a:lnTo>
                  <a:lnTo>
                    <a:pt x="11958" y="9171"/>
                  </a:lnTo>
                  <a:lnTo>
                    <a:pt x="12105" y="8914"/>
                  </a:lnTo>
                  <a:lnTo>
                    <a:pt x="12178" y="8657"/>
                  </a:lnTo>
                  <a:lnTo>
                    <a:pt x="12325" y="9024"/>
                  </a:lnTo>
                  <a:lnTo>
                    <a:pt x="12472" y="9427"/>
                  </a:lnTo>
                  <a:lnTo>
                    <a:pt x="12068" y="10088"/>
                  </a:lnTo>
                  <a:lnTo>
                    <a:pt x="11995" y="10088"/>
                  </a:lnTo>
                  <a:lnTo>
                    <a:pt x="11922" y="10271"/>
                  </a:lnTo>
                  <a:lnTo>
                    <a:pt x="11848" y="10418"/>
                  </a:lnTo>
                  <a:lnTo>
                    <a:pt x="11848" y="10491"/>
                  </a:lnTo>
                  <a:lnTo>
                    <a:pt x="11848" y="10528"/>
                  </a:lnTo>
                  <a:lnTo>
                    <a:pt x="11922" y="10601"/>
                  </a:lnTo>
                  <a:lnTo>
                    <a:pt x="12068" y="10601"/>
                  </a:lnTo>
                  <a:lnTo>
                    <a:pt x="12142" y="10564"/>
                  </a:lnTo>
                  <a:lnTo>
                    <a:pt x="12362" y="10198"/>
                  </a:lnTo>
                  <a:lnTo>
                    <a:pt x="12582" y="9831"/>
                  </a:lnTo>
                  <a:lnTo>
                    <a:pt x="12692" y="10454"/>
                  </a:lnTo>
                  <a:lnTo>
                    <a:pt x="12509" y="10638"/>
                  </a:lnTo>
                  <a:lnTo>
                    <a:pt x="12362" y="10858"/>
                  </a:lnTo>
                  <a:lnTo>
                    <a:pt x="12215" y="11078"/>
                  </a:lnTo>
                  <a:lnTo>
                    <a:pt x="12178" y="11225"/>
                  </a:lnTo>
                  <a:lnTo>
                    <a:pt x="12178" y="11371"/>
                  </a:lnTo>
                  <a:lnTo>
                    <a:pt x="12215" y="11408"/>
                  </a:lnTo>
                  <a:lnTo>
                    <a:pt x="12252" y="11408"/>
                  </a:lnTo>
                  <a:lnTo>
                    <a:pt x="12362" y="11371"/>
                  </a:lnTo>
                  <a:lnTo>
                    <a:pt x="12472" y="11298"/>
                  </a:lnTo>
                  <a:lnTo>
                    <a:pt x="12582" y="11078"/>
                  </a:lnTo>
                  <a:lnTo>
                    <a:pt x="12692" y="10858"/>
                  </a:lnTo>
                  <a:lnTo>
                    <a:pt x="12729" y="11188"/>
                  </a:lnTo>
                  <a:lnTo>
                    <a:pt x="12655" y="11775"/>
                  </a:lnTo>
                  <a:lnTo>
                    <a:pt x="12509" y="11922"/>
                  </a:lnTo>
                  <a:lnTo>
                    <a:pt x="12362" y="12068"/>
                  </a:lnTo>
                  <a:lnTo>
                    <a:pt x="12325" y="12215"/>
                  </a:lnTo>
                  <a:lnTo>
                    <a:pt x="12325" y="12288"/>
                  </a:lnTo>
                  <a:lnTo>
                    <a:pt x="12362" y="12362"/>
                  </a:lnTo>
                  <a:lnTo>
                    <a:pt x="12435" y="12398"/>
                  </a:lnTo>
                  <a:lnTo>
                    <a:pt x="12472" y="12398"/>
                  </a:lnTo>
                  <a:lnTo>
                    <a:pt x="12619" y="12288"/>
                  </a:lnTo>
                  <a:lnTo>
                    <a:pt x="12655" y="12655"/>
                  </a:lnTo>
                  <a:lnTo>
                    <a:pt x="12692" y="12692"/>
                  </a:lnTo>
                  <a:lnTo>
                    <a:pt x="12729" y="12655"/>
                  </a:lnTo>
                  <a:lnTo>
                    <a:pt x="12802" y="12545"/>
                  </a:lnTo>
                  <a:lnTo>
                    <a:pt x="12912" y="12398"/>
                  </a:lnTo>
                  <a:lnTo>
                    <a:pt x="13022" y="12068"/>
                  </a:lnTo>
                  <a:lnTo>
                    <a:pt x="13095" y="11738"/>
                  </a:lnTo>
                  <a:lnTo>
                    <a:pt x="13132" y="11408"/>
                  </a:lnTo>
                  <a:lnTo>
                    <a:pt x="13132" y="11005"/>
                  </a:lnTo>
                  <a:lnTo>
                    <a:pt x="13132" y="10638"/>
                  </a:lnTo>
                  <a:lnTo>
                    <a:pt x="13095" y="10234"/>
                  </a:lnTo>
                  <a:lnTo>
                    <a:pt x="13022" y="9867"/>
                  </a:lnTo>
                  <a:lnTo>
                    <a:pt x="12949" y="9464"/>
                  </a:lnTo>
                  <a:lnTo>
                    <a:pt x="12839" y="9060"/>
                  </a:lnTo>
                  <a:lnTo>
                    <a:pt x="12692" y="8694"/>
                  </a:lnTo>
                  <a:lnTo>
                    <a:pt x="12545" y="8327"/>
                  </a:lnTo>
                  <a:lnTo>
                    <a:pt x="12325" y="7960"/>
                  </a:lnTo>
                  <a:lnTo>
                    <a:pt x="12142" y="7630"/>
                  </a:lnTo>
                  <a:lnTo>
                    <a:pt x="11885" y="7300"/>
                  </a:lnTo>
                  <a:lnTo>
                    <a:pt x="11628" y="6970"/>
                  </a:lnTo>
                  <a:lnTo>
                    <a:pt x="11335" y="6640"/>
                  </a:lnTo>
                  <a:lnTo>
                    <a:pt x="11041" y="6346"/>
                  </a:lnTo>
                  <a:lnTo>
                    <a:pt x="10344" y="5759"/>
                  </a:lnTo>
                  <a:lnTo>
                    <a:pt x="9647" y="5246"/>
                  </a:lnTo>
                  <a:lnTo>
                    <a:pt x="8914" y="4732"/>
                  </a:lnTo>
                  <a:lnTo>
                    <a:pt x="8987" y="4439"/>
                  </a:lnTo>
                  <a:lnTo>
                    <a:pt x="9024" y="4182"/>
                  </a:lnTo>
                  <a:lnTo>
                    <a:pt x="9060" y="3558"/>
                  </a:lnTo>
                  <a:lnTo>
                    <a:pt x="9097" y="2898"/>
                  </a:lnTo>
                  <a:lnTo>
                    <a:pt x="9281" y="220"/>
                  </a:lnTo>
                  <a:lnTo>
                    <a:pt x="9244" y="110"/>
                  </a:lnTo>
                  <a:lnTo>
                    <a:pt x="9207" y="37"/>
                  </a:lnTo>
                  <a:lnTo>
                    <a:pt x="9097"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301" name="Google Shape;301;p5"/>
            <p:cNvSpPr/>
            <p:nvPr/>
          </p:nvSpPr>
          <p:spPr>
            <a:xfrm>
              <a:off x="6537275" y="2750650"/>
              <a:ext cx="459450" cy="475050"/>
            </a:xfrm>
            <a:custGeom>
              <a:avLst/>
              <a:gdLst/>
              <a:ahLst/>
              <a:cxnLst/>
              <a:rect l="l" t="t" r="r" b="b"/>
              <a:pathLst>
                <a:path w="18378" h="19002" extrusionOk="0">
                  <a:moveTo>
                    <a:pt x="13793" y="5429"/>
                  </a:moveTo>
                  <a:lnTo>
                    <a:pt x="13682" y="5466"/>
                  </a:lnTo>
                  <a:lnTo>
                    <a:pt x="13572" y="5502"/>
                  </a:lnTo>
                  <a:lnTo>
                    <a:pt x="13499" y="5576"/>
                  </a:lnTo>
                  <a:lnTo>
                    <a:pt x="13352" y="5759"/>
                  </a:lnTo>
                  <a:lnTo>
                    <a:pt x="13352" y="5869"/>
                  </a:lnTo>
                  <a:lnTo>
                    <a:pt x="13352" y="5979"/>
                  </a:lnTo>
                  <a:lnTo>
                    <a:pt x="13389" y="6016"/>
                  </a:lnTo>
                  <a:lnTo>
                    <a:pt x="13426" y="6053"/>
                  </a:lnTo>
                  <a:lnTo>
                    <a:pt x="13499" y="6053"/>
                  </a:lnTo>
                  <a:lnTo>
                    <a:pt x="13572" y="5979"/>
                  </a:lnTo>
                  <a:lnTo>
                    <a:pt x="13646" y="5943"/>
                  </a:lnTo>
                  <a:lnTo>
                    <a:pt x="13719" y="5796"/>
                  </a:lnTo>
                  <a:lnTo>
                    <a:pt x="13829" y="5649"/>
                  </a:lnTo>
                  <a:lnTo>
                    <a:pt x="13903" y="5502"/>
                  </a:lnTo>
                  <a:lnTo>
                    <a:pt x="13903" y="5466"/>
                  </a:lnTo>
                  <a:lnTo>
                    <a:pt x="13903" y="5429"/>
                  </a:lnTo>
                  <a:close/>
                  <a:moveTo>
                    <a:pt x="13242" y="6089"/>
                  </a:moveTo>
                  <a:lnTo>
                    <a:pt x="13169" y="6126"/>
                  </a:lnTo>
                  <a:lnTo>
                    <a:pt x="13022" y="6309"/>
                  </a:lnTo>
                  <a:lnTo>
                    <a:pt x="12912" y="6493"/>
                  </a:lnTo>
                  <a:lnTo>
                    <a:pt x="12875" y="6529"/>
                  </a:lnTo>
                  <a:lnTo>
                    <a:pt x="12875" y="6603"/>
                  </a:lnTo>
                  <a:lnTo>
                    <a:pt x="12949" y="6676"/>
                  </a:lnTo>
                  <a:lnTo>
                    <a:pt x="13022" y="6713"/>
                  </a:lnTo>
                  <a:lnTo>
                    <a:pt x="13096" y="6676"/>
                  </a:lnTo>
                  <a:lnTo>
                    <a:pt x="13132" y="6639"/>
                  </a:lnTo>
                  <a:lnTo>
                    <a:pt x="13242" y="6456"/>
                  </a:lnTo>
                  <a:lnTo>
                    <a:pt x="13352" y="6273"/>
                  </a:lnTo>
                  <a:lnTo>
                    <a:pt x="13389" y="6199"/>
                  </a:lnTo>
                  <a:lnTo>
                    <a:pt x="13316" y="6126"/>
                  </a:lnTo>
                  <a:lnTo>
                    <a:pt x="13242" y="6089"/>
                  </a:lnTo>
                  <a:close/>
                  <a:moveTo>
                    <a:pt x="17241" y="6419"/>
                  </a:moveTo>
                  <a:lnTo>
                    <a:pt x="17534" y="6713"/>
                  </a:lnTo>
                  <a:lnTo>
                    <a:pt x="17497" y="6713"/>
                  </a:lnTo>
                  <a:lnTo>
                    <a:pt x="17387" y="6823"/>
                  </a:lnTo>
                  <a:lnTo>
                    <a:pt x="17351" y="6676"/>
                  </a:lnTo>
                  <a:lnTo>
                    <a:pt x="17241" y="6419"/>
                  </a:lnTo>
                  <a:close/>
                  <a:moveTo>
                    <a:pt x="12692" y="6786"/>
                  </a:moveTo>
                  <a:lnTo>
                    <a:pt x="12582" y="6860"/>
                  </a:lnTo>
                  <a:lnTo>
                    <a:pt x="12435" y="6970"/>
                  </a:lnTo>
                  <a:lnTo>
                    <a:pt x="12399" y="7116"/>
                  </a:lnTo>
                  <a:lnTo>
                    <a:pt x="12362" y="7190"/>
                  </a:lnTo>
                  <a:lnTo>
                    <a:pt x="12399" y="7226"/>
                  </a:lnTo>
                  <a:lnTo>
                    <a:pt x="12472" y="7300"/>
                  </a:lnTo>
                  <a:lnTo>
                    <a:pt x="12582" y="7300"/>
                  </a:lnTo>
                  <a:lnTo>
                    <a:pt x="12619" y="7263"/>
                  </a:lnTo>
                  <a:lnTo>
                    <a:pt x="12655" y="7190"/>
                  </a:lnTo>
                  <a:lnTo>
                    <a:pt x="12729" y="7043"/>
                  </a:lnTo>
                  <a:lnTo>
                    <a:pt x="12802" y="7006"/>
                  </a:lnTo>
                  <a:lnTo>
                    <a:pt x="12839" y="6933"/>
                  </a:lnTo>
                  <a:lnTo>
                    <a:pt x="12875" y="6860"/>
                  </a:lnTo>
                  <a:lnTo>
                    <a:pt x="12875" y="6823"/>
                  </a:lnTo>
                  <a:lnTo>
                    <a:pt x="12839" y="6823"/>
                  </a:lnTo>
                  <a:lnTo>
                    <a:pt x="12765" y="6786"/>
                  </a:lnTo>
                  <a:close/>
                  <a:moveTo>
                    <a:pt x="17571" y="6750"/>
                  </a:moveTo>
                  <a:lnTo>
                    <a:pt x="17828" y="7043"/>
                  </a:lnTo>
                  <a:lnTo>
                    <a:pt x="18048" y="7373"/>
                  </a:lnTo>
                  <a:lnTo>
                    <a:pt x="17828" y="7593"/>
                  </a:lnTo>
                  <a:lnTo>
                    <a:pt x="17828" y="7520"/>
                  </a:lnTo>
                  <a:lnTo>
                    <a:pt x="17864" y="7336"/>
                  </a:lnTo>
                  <a:lnTo>
                    <a:pt x="17828" y="7116"/>
                  </a:lnTo>
                  <a:lnTo>
                    <a:pt x="17828" y="7080"/>
                  </a:lnTo>
                  <a:lnTo>
                    <a:pt x="17754" y="7006"/>
                  </a:lnTo>
                  <a:lnTo>
                    <a:pt x="17681" y="7006"/>
                  </a:lnTo>
                  <a:lnTo>
                    <a:pt x="17644" y="7043"/>
                  </a:lnTo>
                  <a:lnTo>
                    <a:pt x="17681" y="7080"/>
                  </a:lnTo>
                  <a:lnTo>
                    <a:pt x="17644" y="7226"/>
                  </a:lnTo>
                  <a:lnTo>
                    <a:pt x="17607" y="7446"/>
                  </a:lnTo>
                  <a:lnTo>
                    <a:pt x="17534" y="7667"/>
                  </a:lnTo>
                  <a:lnTo>
                    <a:pt x="17534" y="7887"/>
                  </a:lnTo>
                  <a:lnTo>
                    <a:pt x="17534" y="7960"/>
                  </a:lnTo>
                  <a:lnTo>
                    <a:pt x="17131" y="8584"/>
                  </a:lnTo>
                  <a:lnTo>
                    <a:pt x="17167" y="8217"/>
                  </a:lnTo>
                  <a:lnTo>
                    <a:pt x="17241" y="7850"/>
                  </a:lnTo>
                  <a:lnTo>
                    <a:pt x="17387" y="7630"/>
                  </a:lnTo>
                  <a:lnTo>
                    <a:pt x="17387" y="7593"/>
                  </a:lnTo>
                  <a:lnTo>
                    <a:pt x="17387" y="7520"/>
                  </a:lnTo>
                  <a:lnTo>
                    <a:pt x="17461" y="7483"/>
                  </a:lnTo>
                  <a:lnTo>
                    <a:pt x="17497" y="7446"/>
                  </a:lnTo>
                  <a:lnTo>
                    <a:pt x="17534" y="7373"/>
                  </a:lnTo>
                  <a:lnTo>
                    <a:pt x="17534" y="7263"/>
                  </a:lnTo>
                  <a:lnTo>
                    <a:pt x="17497" y="7080"/>
                  </a:lnTo>
                  <a:lnTo>
                    <a:pt x="17571" y="6750"/>
                  </a:lnTo>
                  <a:close/>
                  <a:moveTo>
                    <a:pt x="16874" y="8840"/>
                  </a:moveTo>
                  <a:lnTo>
                    <a:pt x="16947" y="8877"/>
                  </a:lnTo>
                  <a:lnTo>
                    <a:pt x="16874" y="8950"/>
                  </a:lnTo>
                  <a:lnTo>
                    <a:pt x="16874" y="8877"/>
                  </a:lnTo>
                  <a:lnTo>
                    <a:pt x="16874" y="8840"/>
                  </a:lnTo>
                  <a:close/>
                  <a:moveTo>
                    <a:pt x="11445" y="8584"/>
                  </a:moveTo>
                  <a:lnTo>
                    <a:pt x="11408" y="8620"/>
                  </a:lnTo>
                  <a:lnTo>
                    <a:pt x="11298" y="8657"/>
                  </a:lnTo>
                  <a:lnTo>
                    <a:pt x="11188" y="8804"/>
                  </a:lnTo>
                  <a:lnTo>
                    <a:pt x="11188" y="8840"/>
                  </a:lnTo>
                  <a:lnTo>
                    <a:pt x="11188" y="8914"/>
                  </a:lnTo>
                  <a:lnTo>
                    <a:pt x="11188" y="8987"/>
                  </a:lnTo>
                  <a:lnTo>
                    <a:pt x="11225" y="9024"/>
                  </a:lnTo>
                  <a:lnTo>
                    <a:pt x="11408" y="9024"/>
                  </a:lnTo>
                  <a:lnTo>
                    <a:pt x="11445" y="8987"/>
                  </a:lnTo>
                  <a:lnTo>
                    <a:pt x="11555" y="8804"/>
                  </a:lnTo>
                  <a:lnTo>
                    <a:pt x="11555" y="8730"/>
                  </a:lnTo>
                  <a:lnTo>
                    <a:pt x="11555" y="8657"/>
                  </a:lnTo>
                  <a:lnTo>
                    <a:pt x="11518" y="8620"/>
                  </a:lnTo>
                  <a:lnTo>
                    <a:pt x="11445" y="8584"/>
                  </a:lnTo>
                  <a:close/>
                  <a:moveTo>
                    <a:pt x="16580" y="8804"/>
                  </a:moveTo>
                  <a:lnTo>
                    <a:pt x="16580" y="8877"/>
                  </a:lnTo>
                  <a:lnTo>
                    <a:pt x="16580" y="9060"/>
                  </a:lnTo>
                  <a:lnTo>
                    <a:pt x="16617" y="9170"/>
                  </a:lnTo>
                  <a:lnTo>
                    <a:pt x="16654" y="9244"/>
                  </a:lnTo>
                  <a:lnTo>
                    <a:pt x="16397" y="9611"/>
                  </a:lnTo>
                  <a:lnTo>
                    <a:pt x="16360" y="9391"/>
                  </a:lnTo>
                  <a:lnTo>
                    <a:pt x="16324" y="9170"/>
                  </a:lnTo>
                  <a:lnTo>
                    <a:pt x="16324" y="9097"/>
                  </a:lnTo>
                  <a:lnTo>
                    <a:pt x="16580" y="8804"/>
                  </a:lnTo>
                  <a:close/>
                  <a:moveTo>
                    <a:pt x="16067" y="9391"/>
                  </a:moveTo>
                  <a:lnTo>
                    <a:pt x="16067" y="9684"/>
                  </a:lnTo>
                  <a:lnTo>
                    <a:pt x="16103" y="9794"/>
                  </a:lnTo>
                  <a:lnTo>
                    <a:pt x="16177" y="9941"/>
                  </a:lnTo>
                  <a:lnTo>
                    <a:pt x="15993" y="10161"/>
                  </a:lnTo>
                  <a:lnTo>
                    <a:pt x="15920" y="10308"/>
                  </a:lnTo>
                  <a:lnTo>
                    <a:pt x="15957" y="9867"/>
                  </a:lnTo>
                  <a:lnTo>
                    <a:pt x="15920" y="9794"/>
                  </a:lnTo>
                  <a:lnTo>
                    <a:pt x="15847" y="9757"/>
                  </a:lnTo>
                  <a:lnTo>
                    <a:pt x="15810" y="9721"/>
                  </a:lnTo>
                  <a:lnTo>
                    <a:pt x="16067" y="9391"/>
                  </a:lnTo>
                  <a:close/>
                  <a:moveTo>
                    <a:pt x="9611" y="2348"/>
                  </a:moveTo>
                  <a:lnTo>
                    <a:pt x="9574" y="2421"/>
                  </a:lnTo>
                  <a:lnTo>
                    <a:pt x="9134" y="2861"/>
                  </a:lnTo>
                  <a:lnTo>
                    <a:pt x="8767" y="3375"/>
                  </a:lnTo>
                  <a:lnTo>
                    <a:pt x="7997" y="4365"/>
                  </a:lnTo>
                  <a:lnTo>
                    <a:pt x="7630" y="4879"/>
                  </a:lnTo>
                  <a:lnTo>
                    <a:pt x="7227" y="5356"/>
                  </a:lnTo>
                  <a:lnTo>
                    <a:pt x="6823" y="5832"/>
                  </a:lnTo>
                  <a:lnTo>
                    <a:pt x="6346" y="6273"/>
                  </a:lnTo>
                  <a:lnTo>
                    <a:pt x="6273" y="6346"/>
                  </a:lnTo>
                  <a:lnTo>
                    <a:pt x="6273" y="6456"/>
                  </a:lnTo>
                  <a:lnTo>
                    <a:pt x="6236" y="6456"/>
                  </a:lnTo>
                  <a:lnTo>
                    <a:pt x="6163" y="6493"/>
                  </a:lnTo>
                  <a:lnTo>
                    <a:pt x="6163" y="6566"/>
                  </a:lnTo>
                  <a:lnTo>
                    <a:pt x="6199" y="6603"/>
                  </a:lnTo>
                  <a:lnTo>
                    <a:pt x="6309" y="6786"/>
                  </a:lnTo>
                  <a:lnTo>
                    <a:pt x="6493" y="6970"/>
                  </a:lnTo>
                  <a:lnTo>
                    <a:pt x="6823" y="7263"/>
                  </a:lnTo>
                  <a:lnTo>
                    <a:pt x="7593" y="7813"/>
                  </a:lnTo>
                  <a:lnTo>
                    <a:pt x="8437" y="8363"/>
                  </a:lnTo>
                  <a:lnTo>
                    <a:pt x="8620" y="8510"/>
                  </a:lnTo>
                  <a:lnTo>
                    <a:pt x="8767" y="8694"/>
                  </a:lnTo>
                  <a:lnTo>
                    <a:pt x="9061" y="9060"/>
                  </a:lnTo>
                  <a:lnTo>
                    <a:pt x="9207" y="9207"/>
                  </a:lnTo>
                  <a:lnTo>
                    <a:pt x="9391" y="9354"/>
                  </a:lnTo>
                  <a:lnTo>
                    <a:pt x="9758" y="9574"/>
                  </a:lnTo>
                  <a:lnTo>
                    <a:pt x="10638" y="10161"/>
                  </a:lnTo>
                  <a:lnTo>
                    <a:pt x="11482" y="10784"/>
                  </a:lnTo>
                  <a:lnTo>
                    <a:pt x="12289" y="11408"/>
                  </a:lnTo>
                  <a:lnTo>
                    <a:pt x="12362" y="11445"/>
                  </a:lnTo>
                  <a:lnTo>
                    <a:pt x="12472" y="11445"/>
                  </a:lnTo>
                  <a:lnTo>
                    <a:pt x="12545" y="11408"/>
                  </a:lnTo>
                  <a:lnTo>
                    <a:pt x="12582" y="11371"/>
                  </a:lnTo>
                  <a:lnTo>
                    <a:pt x="12619" y="11298"/>
                  </a:lnTo>
                  <a:lnTo>
                    <a:pt x="12655" y="11188"/>
                  </a:lnTo>
                  <a:lnTo>
                    <a:pt x="12619" y="11115"/>
                  </a:lnTo>
                  <a:lnTo>
                    <a:pt x="12545" y="11041"/>
                  </a:lnTo>
                  <a:lnTo>
                    <a:pt x="11775" y="10418"/>
                  </a:lnTo>
                  <a:lnTo>
                    <a:pt x="11812" y="10381"/>
                  </a:lnTo>
                  <a:lnTo>
                    <a:pt x="11922" y="10198"/>
                  </a:lnTo>
                  <a:lnTo>
                    <a:pt x="11995" y="10014"/>
                  </a:lnTo>
                  <a:lnTo>
                    <a:pt x="11995" y="9941"/>
                  </a:lnTo>
                  <a:lnTo>
                    <a:pt x="11958" y="9904"/>
                  </a:lnTo>
                  <a:lnTo>
                    <a:pt x="11885" y="9904"/>
                  </a:lnTo>
                  <a:lnTo>
                    <a:pt x="11738" y="10051"/>
                  </a:lnTo>
                  <a:lnTo>
                    <a:pt x="11592" y="10234"/>
                  </a:lnTo>
                  <a:lnTo>
                    <a:pt x="11555" y="10271"/>
                  </a:lnTo>
                  <a:lnTo>
                    <a:pt x="11005" y="9867"/>
                  </a:lnTo>
                  <a:lnTo>
                    <a:pt x="10821" y="9757"/>
                  </a:lnTo>
                  <a:lnTo>
                    <a:pt x="10858" y="9684"/>
                  </a:lnTo>
                  <a:lnTo>
                    <a:pt x="10895" y="9611"/>
                  </a:lnTo>
                  <a:lnTo>
                    <a:pt x="11041" y="9464"/>
                  </a:lnTo>
                  <a:lnTo>
                    <a:pt x="11078" y="9427"/>
                  </a:lnTo>
                  <a:lnTo>
                    <a:pt x="11078" y="9354"/>
                  </a:lnTo>
                  <a:lnTo>
                    <a:pt x="11078" y="9317"/>
                  </a:lnTo>
                  <a:lnTo>
                    <a:pt x="11005" y="9281"/>
                  </a:lnTo>
                  <a:lnTo>
                    <a:pt x="10968" y="9317"/>
                  </a:lnTo>
                  <a:lnTo>
                    <a:pt x="10895" y="9281"/>
                  </a:lnTo>
                  <a:lnTo>
                    <a:pt x="10821" y="9317"/>
                  </a:lnTo>
                  <a:lnTo>
                    <a:pt x="10711" y="9427"/>
                  </a:lnTo>
                  <a:lnTo>
                    <a:pt x="10601" y="9574"/>
                  </a:lnTo>
                  <a:lnTo>
                    <a:pt x="10124" y="9281"/>
                  </a:lnTo>
                  <a:lnTo>
                    <a:pt x="10051" y="9207"/>
                  </a:lnTo>
                  <a:lnTo>
                    <a:pt x="10234" y="8914"/>
                  </a:lnTo>
                  <a:lnTo>
                    <a:pt x="10234" y="8840"/>
                  </a:lnTo>
                  <a:lnTo>
                    <a:pt x="10234" y="8804"/>
                  </a:lnTo>
                  <a:lnTo>
                    <a:pt x="10198" y="8730"/>
                  </a:lnTo>
                  <a:lnTo>
                    <a:pt x="10088" y="8694"/>
                  </a:lnTo>
                  <a:lnTo>
                    <a:pt x="10051" y="8730"/>
                  </a:lnTo>
                  <a:lnTo>
                    <a:pt x="10014" y="8767"/>
                  </a:lnTo>
                  <a:lnTo>
                    <a:pt x="9758" y="9060"/>
                  </a:lnTo>
                  <a:lnTo>
                    <a:pt x="9537" y="8877"/>
                  </a:lnTo>
                  <a:lnTo>
                    <a:pt x="9354" y="8694"/>
                  </a:lnTo>
                  <a:lnTo>
                    <a:pt x="9134" y="8437"/>
                  </a:lnTo>
                  <a:lnTo>
                    <a:pt x="9207" y="8327"/>
                  </a:lnTo>
                  <a:lnTo>
                    <a:pt x="9281" y="8217"/>
                  </a:lnTo>
                  <a:lnTo>
                    <a:pt x="9354" y="7960"/>
                  </a:lnTo>
                  <a:lnTo>
                    <a:pt x="9354" y="7887"/>
                  </a:lnTo>
                  <a:lnTo>
                    <a:pt x="9317" y="7850"/>
                  </a:lnTo>
                  <a:lnTo>
                    <a:pt x="9244" y="7850"/>
                  </a:lnTo>
                  <a:lnTo>
                    <a:pt x="9171" y="7887"/>
                  </a:lnTo>
                  <a:lnTo>
                    <a:pt x="8987" y="8107"/>
                  </a:lnTo>
                  <a:lnTo>
                    <a:pt x="8951" y="8180"/>
                  </a:lnTo>
                  <a:lnTo>
                    <a:pt x="8767" y="8033"/>
                  </a:lnTo>
                  <a:lnTo>
                    <a:pt x="8327" y="7740"/>
                  </a:lnTo>
                  <a:lnTo>
                    <a:pt x="8364" y="7446"/>
                  </a:lnTo>
                  <a:lnTo>
                    <a:pt x="8364" y="7410"/>
                  </a:lnTo>
                  <a:lnTo>
                    <a:pt x="8327" y="7336"/>
                  </a:lnTo>
                  <a:lnTo>
                    <a:pt x="8290" y="7300"/>
                  </a:lnTo>
                  <a:lnTo>
                    <a:pt x="8180" y="7300"/>
                  </a:lnTo>
                  <a:lnTo>
                    <a:pt x="8107" y="7336"/>
                  </a:lnTo>
                  <a:lnTo>
                    <a:pt x="8070" y="7446"/>
                  </a:lnTo>
                  <a:lnTo>
                    <a:pt x="8034" y="7556"/>
                  </a:lnTo>
                  <a:lnTo>
                    <a:pt x="7960" y="7520"/>
                  </a:lnTo>
                  <a:lnTo>
                    <a:pt x="7410" y="7116"/>
                  </a:lnTo>
                  <a:lnTo>
                    <a:pt x="7447" y="7080"/>
                  </a:lnTo>
                  <a:lnTo>
                    <a:pt x="7520" y="6970"/>
                  </a:lnTo>
                  <a:lnTo>
                    <a:pt x="7520" y="6896"/>
                  </a:lnTo>
                  <a:lnTo>
                    <a:pt x="7520" y="6860"/>
                  </a:lnTo>
                  <a:lnTo>
                    <a:pt x="7557" y="6750"/>
                  </a:lnTo>
                  <a:lnTo>
                    <a:pt x="7520" y="6713"/>
                  </a:lnTo>
                  <a:lnTo>
                    <a:pt x="7483" y="6713"/>
                  </a:lnTo>
                  <a:lnTo>
                    <a:pt x="7410" y="6750"/>
                  </a:lnTo>
                  <a:lnTo>
                    <a:pt x="7337" y="6750"/>
                  </a:lnTo>
                  <a:lnTo>
                    <a:pt x="7227" y="6823"/>
                  </a:lnTo>
                  <a:lnTo>
                    <a:pt x="7116" y="6896"/>
                  </a:lnTo>
                  <a:lnTo>
                    <a:pt x="6640" y="6639"/>
                  </a:lnTo>
                  <a:lnTo>
                    <a:pt x="6640" y="6603"/>
                  </a:lnTo>
                  <a:lnTo>
                    <a:pt x="7116" y="6163"/>
                  </a:lnTo>
                  <a:lnTo>
                    <a:pt x="7557" y="5649"/>
                  </a:lnTo>
                  <a:lnTo>
                    <a:pt x="7593" y="5722"/>
                  </a:lnTo>
                  <a:lnTo>
                    <a:pt x="7630" y="5759"/>
                  </a:lnTo>
                  <a:lnTo>
                    <a:pt x="7740" y="5759"/>
                  </a:lnTo>
                  <a:lnTo>
                    <a:pt x="8034" y="5576"/>
                  </a:lnTo>
                  <a:lnTo>
                    <a:pt x="8327" y="5392"/>
                  </a:lnTo>
                  <a:lnTo>
                    <a:pt x="8620" y="5209"/>
                  </a:lnTo>
                  <a:lnTo>
                    <a:pt x="8914" y="5025"/>
                  </a:lnTo>
                  <a:lnTo>
                    <a:pt x="9244" y="4879"/>
                  </a:lnTo>
                  <a:lnTo>
                    <a:pt x="9574" y="4732"/>
                  </a:lnTo>
                  <a:lnTo>
                    <a:pt x="9941" y="4659"/>
                  </a:lnTo>
                  <a:lnTo>
                    <a:pt x="10308" y="4622"/>
                  </a:lnTo>
                  <a:lnTo>
                    <a:pt x="10491" y="4622"/>
                  </a:lnTo>
                  <a:lnTo>
                    <a:pt x="10675" y="4659"/>
                  </a:lnTo>
                  <a:lnTo>
                    <a:pt x="10821" y="4732"/>
                  </a:lnTo>
                  <a:lnTo>
                    <a:pt x="10931" y="4842"/>
                  </a:lnTo>
                  <a:lnTo>
                    <a:pt x="11041" y="4989"/>
                  </a:lnTo>
                  <a:lnTo>
                    <a:pt x="11078" y="5136"/>
                  </a:lnTo>
                  <a:lnTo>
                    <a:pt x="11151" y="5502"/>
                  </a:lnTo>
                  <a:lnTo>
                    <a:pt x="11151" y="5906"/>
                  </a:lnTo>
                  <a:lnTo>
                    <a:pt x="11151" y="6309"/>
                  </a:lnTo>
                  <a:lnTo>
                    <a:pt x="11151" y="6676"/>
                  </a:lnTo>
                  <a:lnTo>
                    <a:pt x="11188" y="7006"/>
                  </a:lnTo>
                  <a:lnTo>
                    <a:pt x="11261" y="7373"/>
                  </a:lnTo>
                  <a:lnTo>
                    <a:pt x="11445" y="7703"/>
                  </a:lnTo>
                  <a:lnTo>
                    <a:pt x="11408" y="7813"/>
                  </a:lnTo>
                  <a:lnTo>
                    <a:pt x="11372" y="7923"/>
                  </a:lnTo>
                  <a:lnTo>
                    <a:pt x="11372" y="8033"/>
                  </a:lnTo>
                  <a:lnTo>
                    <a:pt x="11372" y="8143"/>
                  </a:lnTo>
                  <a:lnTo>
                    <a:pt x="11445" y="8253"/>
                  </a:lnTo>
                  <a:lnTo>
                    <a:pt x="11482" y="8327"/>
                  </a:lnTo>
                  <a:lnTo>
                    <a:pt x="11592" y="8400"/>
                  </a:lnTo>
                  <a:lnTo>
                    <a:pt x="11665" y="8474"/>
                  </a:lnTo>
                  <a:lnTo>
                    <a:pt x="11775" y="8510"/>
                  </a:lnTo>
                  <a:lnTo>
                    <a:pt x="12105" y="8510"/>
                  </a:lnTo>
                  <a:lnTo>
                    <a:pt x="12435" y="8694"/>
                  </a:lnTo>
                  <a:lnTo>
                    <a:pt x="12765" y="8840"/>
                  </a:lnTo>
                  <a:lnTo>
                    <a:pt x="13022" y="8877"/>
                  </a:lnTo>
                  <a:lnTo>
                    <a:pt x="13316" y="8877"/>
                  </a:lnTo>
                  <a:lnTo>
                    <a:pt x="13646" y="8804"/>
                  </a:lnTo>
                  <a:lnTo>
                    <a:pt x="13939" y="8694"/>
                  </a:lnTo>
                  <a:lnTo>
                    <a:pt x="14233" y="8584"/>
                  </a:lnTo>
                  <a:lnTo>
                    <a:pt x="14489" y="8400"/>
                  </a:lnTo>
                  <a:lnTo>
                    <a:pt x="14746" y="8217"/>
                  </a:lnTo>
                  <a:lnTo>
                    <a:pt x="14930" y="8033"/>
                  </a:lnTo>
                  <a:lnTo>
                    <a:pt x="14966" y="7997"/>
                  </a:lnTo>
                  <a:lnTo>
                    <a:pt x="14966" y="7923"/>
                  </a:lnTo>
                  <a:lnTo>
                    <a:pt x="14930" y="7813"/>
                  </a:lnTo>
                  <a:lnTo>
                    <a:pt x="14820" y="7777"/>
                  </a:lnTo>
                  <a:lnTo>
                    <a:pt x="14710" y="7777"/>
                  </a:lnTo>
                  <a:lnTo>
                    <a:pt x="14123" y="8143"/>
                  </a:lnTo>
                  <a:lnTo>
                    <a:pt x="13829" y="8290"/>
                  </a:lnTo>
                  <a:lnTo>
                    <a:pt x="13462" y="8400"/>
                  </a:lnTo>
                  <a:lnTo>
                    <a:pt x="13206" y="8474"/>
                  </a:lnTo>
                  <a:lnTo>
                    <a:pt x="12912" y="8437"/>
                  </a:lnTo>
                  <a:lnTo>
                    <a:pt x="12692" y="8363"/>
                  </a:lnTo>
                  <a:lnTo>
                    <a:pt x="12472" y="8217"/>
                  </a:lnTo>
                  <a:lnTo>
                    <a:pt x="12545" y="8107"/>
                  </a:lnTo>
                  <a:lnTo>
                    <a:pt x="12582" y="7960"/>
                  </a:lnTo>
                  <a:lnTo>
                    <a:pt x="12582" y="7850"/>
                  </a:lnTo>
                  <a:lnTo>
                    <a:pt x="12545" y="7777"/>
                  </a:lnTo>
                  <a:lnTo>
                    <a:pt x="12509" y="7740"/>
                  </a:lnTo>
                  <a:lnTo>
                    <a:pt x="12325" y="7630"/>
                  </a:lnTo>
                  <a:lnTo>
                    <a:pt x="12142" y="7520"/>
                  </a:lnTo>
                  <a:lnTo>
                    <a:pt x="11812" y="7520"/>
                  </a:lnTo>
                  <a:lnTo>
                    <a:pt x="11628" y="7116"/>
                  </a:lnTo>
                  <a:lnTo>
                    <a:pt x="11518" y="6713"/>
                  </a:lnTo>
                  <a:lnTo>
                    <a:pt x="11518" y="6346"/>
                  </a:lnTo>
                  <a:lnTo>
                    <a:pt x="11518" y="6016"/>
                  </a:lnTo>
                  <a:lnTo>
                    <a:pt x="11555" y="5649"/>
                  </a:lnTo>
                  <a:lnTo>
                    <a:pt x="11518" y="5282"/>
                  </a:lnTo>
                  <a:lnTo>
                    <a:pt x="11445" y="4989"/>
                  </a:lnTo>
                  <a:lnTo>
                    <a:pt x="11335" y="4732"/>
                  </a:lnTo>
                  <a:lnTo>
                    <a:pt x="11188" y="4549"/>
                  </a:lnTo>
                  <a:lnTo>
                    <a:pt x="11005" y="4402"/>
                  </a:lnTo>
                  <a:lnTo>
                    <a:pt x="10785" y="4329"/>
                  </a:lnTo>
                  <a:lnTo>
                    <a:pt x="10565" y="4255"/>
                  </a:lnTo>
                  <a:lnTo>
                    <a:pt x="10051" y="4255"/>
                  </a:lnTo>
                  <a:lnTo>
                    <a:pt x="9758" y="4292"/>
                  </a:lnTo>
                  <a:lnTo>
                    <a:pt x="9464" y="4365"/>
                  </a:lnTo>
                  <a:lnTo>
                    <a:pt x="8914" y="4585"/>
                  </a:lnTo>
                  <a:lnTo>
                    <a:pt x="8400" y="4879"/>
                  </a:lnTo>
                  <a:lnTo>
                    <a:pt x="7960" y="5209"/>
                  </a:lnTo>
                  <a:lnTo>
                    <a:pt x="8290" y="4769"/>
                  </a:lnTo>
                  <a:lnTo>
                    <a:pt x="9061" y="3742"/>
                  </a:lnTo>
                  <a:lnTo>
                    <a:pt x="9464" y="3191"/>
                  </a:lnTo>
                  <a:lnTo>
                    <a:pt x="9831" y="2641"/>
                  </a:lnTo>
                  <a:lnTo>
                    <a:pt x="9868" y="2568"/>
                  </a:lnTo>
                  <a:lnTo>
                    <a:pt x="9868" y="2531"/>
                  </a:lnTo>
                  <a:lnTo>
                    <a:pt x="9794" y="2421"/>
                  </a:lnTo>
                  <a:lnTo>
                    <a:pt x="9721" y="2384"/>
                  </a:lnTo>
                  <a:lnTo>
                    <a:pt x="9684" y="2348"/>
                  </a:lnTo>
                  <a:close/>
                  <a:moveTo>
                    <a:pt x="15663" y="9867"/>
                  </a:moveTo>
                  <a:lnTo>
                    <a:pt x="15700" y="9904"/>
                  </a:lnTo>
                  <a:lnTo>
                    <a:pt x="15627" y="10381"/>
                  </a:lnTo>
                  <a:lnTo>
                    <a:pt x="15663" y="10418"/>
                  </a:lnTo>
                  <a:lnTo>
                    <a:pt x="15663" y="10454"/>
                  </a:lnTo>
                  <a:lnTo>
                    <a:pt x="15773" y="10491"/>
                  </a:lnTo>
                  <a:lnTo>
                    <a:pt x="15443" y="10895"/>
                  </a:lnTo>
                  <a:lnTo>
                    <a:pt x="15443" y="10821"/>
                  </a:lnTo>
                  <a:lnTo>
                    <a:pt x="15333" y="10491"/>
                  </a:lnTo>
                  <a:lnTo>
                    <a:pt x="15296" y="10454"/>
                  </a:lnTo>
                  <a:lnTo>
                    <a:pt x="15260" y="10454"/>
                  </a:lnTo>
                  <a:lnTo>
                    <a:pt x="15223" y="10491"/>
                  </a:lnTo>
                  <a:lnTo>
                    <a:pt x="15223" y="10528"/>
                  </a:lnTo>
                  <a:lnTo>
                    <a:pt x="15186" y="10821"/>
                  </a:lnTo>
                  <a:lnTo>
                    <a:pt x="15186" y="11188"/>
                  </a:lnTo>
                  <a:lnTo>
                    <a:pt x="15223" y="11225"/>
                  </a:lnTo>
                  <a:lnTo>
                    <a:pt x="14746" y="11848"/>
                  </a:lnTo>
                  <a:lnTo>
                    <a:pt x="14746" y="11591"/>
                  </a:lnTo>
                  <a:lnTo>
                    <a:pt x="14746" y="11371"/>
                  </a:lnTo>
                  <a:lnTo>
                    <a:pt x="14746" y="11115"/>
                  </a:lnTo>
                  <a:lnTo>
                    <a:pt x="14710" y="11078"/>
                  </a:lnTo>
                  <a:lnTo>
                    <a:pt x="15333" y="10308"/>
                  </a:lnTo>
                  <a:lnTo>
                    <a:pt x="15663" y="9867"/>
                  </a:lnTo>
                  <a:close/>
                  <a:moveTo>
                    <a:pt x="14526" y="11298"/>
                  </a:moveTo>
                  <a:lnTo>
                    <a:pt x="14453" y="11555"/>
                  </a:lnTo>
                  <a:lnTo>
                    <a:pt x="14416" y="11775"/>
                  </a:lnTo>
                  <a:lnTo>
                    <a:pt x="14453" y="11885"/>
                  </a:lnTo>
                  <a:lnTo>
                    <a:pt x="14489" y="11958"/>
                  </a:lnTo>
                  <a:lnTo>
                    <a:pt x="14563" y="11995"/>
                  </a:lnTo>
                  <a:lnTo>
                    <a:pt x="14600" y="11995"/>
                  </a:lnTo>
                  <a:lnTo>
                    <a:pt x="14123" y="12619"/>
                  </a:lnTo>
                  <a:lnTo>
                    <a:pt x="14049" y="12655"/>
                  </a:lnTo>
                  <a:lnTo>
                    <a:pt x="14049" y="12362"/>
                  </a:lnTo>
                  <a:lnTo>
                    <a:pt x="14049" y="12142"/>
                  </a:lnTo>
                  <a:lnTo>
                    <a:pt x="14049" y="12032"/>
                  </a:lnTo>
                  <a:lnTo>
                    <a:pt x="14013" y="11922"/>
                  </a:lnTo>
                  <a:lnTo>
                    <a:pt x="14526" y="11298"/>
                  </a:lnTo>
                  <a:close/>
                  <a:moveTo>
                    <a:pt x="4806" y="7997"/>
                  </a:moveTo>
                  <a:lnTo>
                    <a:pt x="4769" y="8033"/>
                  </a:lnTo>
                  <a:lnTo>
                    <a:pt x="4769" y="8070"/>
                  </a:lnTo>
                  <a:lnTo>
                    <a:pt x="4952" y="8217"/>
                  </a:lnTo>
                  <a:lnTo>
                    <a:pt x="5099" y="8327"/>
                  </a:lnTo>
                  <a:lnTo>
                    <a:pt x="5576" y="8584"/>
                  </a:lnTo>
                  <a:lnTo>
                    <a:pt x="6126" y="8840"/>
                  </a:lnTo>
                  <a:lnTo>
                    <a:pt x="6640" y="9134"/>
                  </a:lnTo>
                  <a:lnTo>
                    <a:pt x="7116" y="9501"/>
                  </a:lnTo>
                  <a:lnTo>
                    <a:pt x="7557" y="9831"/>
                  </a:lnTo>
                  <a:lnTo>
                    <a:pt x="8437" y="10638"/>
                  </a:lnTo>
                  <a:lnTo>
                    <a:pt x="9244" y="11371"/>
                  </a:lnTo>
                  <a:lnTo>
                    <a:pt x="10088" y="12105"/>
                  </a:lnTo>
                  <a:lnTo>
                    <a:pt x="10344" y="12325"/>
                  </a:lnTo>
                  <a:lnTo>
                    <a:pt x="10748" y="12655"/>
                  </a:lnTo>
                  <a:lnTo>
                    <a:pt x="10931" y="12765"/>
                  </a:lnTo>
                  <a:lnTo>
                    <a:pt x="11115" y="12839"/>
                  </a:lnTo>
                  <a:lnTo>
                    <a:pt x="11225" y="12839"/>
                  </a:lnTo>
                  <a:lnTo>
                    <a:pt x="11298" y="12802"/>
                  </a:lnTo>
                  <a:lnTo>
                    <a:pt x="11335" y="12765"/>
                  </a:lnTo>
                  <a:lnTo>
                    <a:pt x="11372" y="12692"/>
                  </a:lnTo>
                  <a:lnTo>
                    <a:pt x="11372" y="12582"/>
                  </a:lnTo>
                  <a:lnTo>
                    <a:pt x="11335" y="12472"/>
                  </a:lnTo>
                  <a:lnTo>
                    <a:pt x="11151" y="12325"/>
                  </a:lnTo>
                  <a:lnTo>
                    <a:pt x="10711" y="11995"/>
                  </a:lnTo>
                  <a:lnTo>
                    <a:pt x="10271" y="11628"/>
                  </a:lnTo>
                  <a:lnTo>
                    <a:pt x="9391" y="10858"/>
                  </a:lnTo>
                  <a:lnTo>
                    <a:pt x="8547" y="10051"/>
                  </a:lnTo>
                  <a:lnTo>
                    <a:pt x="8107" y="9684"/>
                  </a:lnTo>
                  <a:lnTo>
                    <a:pt x="7703" y="9354"/>
                  </a:lnTo>
                  <a:lnTo>
                    <a:pt x="7227" y="9024"/>
                  </a:lnTo>
                  <a:lnTo>
                    <a:pt x="6786" y="8694"/>
                  </a:lnTo>
                  <a:lnTo>
                    <a:pt x="6309" y="8437"/>
                  </a:lnTo>
                  <a:lnTo>
                    <a:pt x="5833" y="8217"/>
                  </a:lnTo>
                  <a:lnTo>
                    <a:pt x="5356" y="8033"/>
                  </a:lnTo>
                  <a:lnTo>
                    <a:pt x="5209" y="7997"/>
                  </a:lnTo>
                  <a:close/>
                  <a:moveTo>
                    <a:pt x="954" y="12582"/>
                  </a:moveTo>
                  <a:lnTo>
                    <a:pt x="1101" y="12692"/>
                  </a:lnTo>
                  <a:lnTo>
                    <a:pt x="1064" y="12765"/>
                  </a:lnTo>
                  <a:lnTo>
                    <a:pt x="1064" y="12839"/>
                  </a:lnTo>
                  <a:lnTo>
                    <a:pt x="1064" y="12875"/>
                  </a:lnTo>
                  <a:lnTo>
                    <a:pt x="1101" y="12839"/>
                  </a:lnTo>
                  <a:lnTo>
                    <a:pt x="1211" y="12912"/>
                  </a:lnTo>
                  <a:lnTo>
                    <a:pt x="1247" y="12985"/>
                  </a:lnTo>
                  <a:lnTo>
                    <a:pt x="1247" y="13059"/>
                  </a:lnTo>
                  <a:lnTo>
                    <a:pt x="1284" y="13242"/>
                  </a:lnTo>
                  <a:lnTo>
                    <a:pt x="991" y="13095"/>
                  </a:lnTo>
                  <a:lnTo>
                    <a:pt x="844" y="13059"/>
                  </a:lnTo>
                  <a:lnTo>
                    <a:pt x="697" y="13022"/>
                  </a:lnTo>
                  <a:lnTo>
                    <a:pt x="844" y="12765"/>
                  </a:lnTo>
                  <a:lnTo>
                    <a:pt x="954" y="12582"/>
                  </a:lnTo>
                  <a:close/>
                  <a:moveTo>
                    <a:pt x="2715" y="10858"/>
                  </a:moveTo>
                  <a:lnTo>
                    <a:pt x="2641" y="10931"/>
                  </a:lnTo>
                  <a:lnTo>
                    <a:pt x="2641" y="10968"/>
                  </a:lnTo>
                  <a:lnTo>
                    <a:pt x="2788" y="11151"/>
                  </a:lnTo>
                  <a:lnTo>
                    <a:pt x="2935" y="11261"/>
                  </a:lnTo>
                  <a:lnTo>
                    <a:pt x="3302" y="11445"/>
                  </a:lnTo>
                  <a:lnTo>
                    <a:pt x="3778" y="11775"/>
                  </a:lnTo>
                  <a:lnTo>
                    <a:pt x="4255" y="12105"/>
                  </a:lnTo>
                  <a:lnTo>
                    <a:pt x="5099" y="12765"/>
                  </a:lnTo>
                  <a:lnTo>
                    <a:pt x="5539" y="13095"/>
                  </a:lnTo>
                  <a:lnTo>
                    <a:pt x="5759" y="13242"/>
                  </a:lnTo>
                  <a:lnTo>
                    <a:pt x="5869" y="13279"/>
                  </a:lnTo>
                  <a:lnTo>
                    <a:pt x="6053" y="13279"/>
                  </a:lnTo>
                  <a:lnTo>
                    <a:pt x="6126" y="13242"/>
                  </a:lnTo>
                  <a:lnTo>
                    <a:pt x="6163" y="13169"/>
                  </a:lnTo>
                  <a:lnTo>
                    <a:pt x="6126" y="13059"/>
                  </a:lnTo>
                  <a:lnTo>
                    <a:pt x="6089" y="12985"/>
                  </a:lnTo>
                  <a:lnTo>
                    <a:pt x="6016" y="12875"/>
                  </a:lnTo>
                  <a:lnTo>
                    <a:pt x="5869" y="12729"/>
                  </a:lnTo>
                  <a:lnTo>
                    <a:pt x="5502" y="12472"/>
                  </a:lnTo>
                  <a:lnTo>
                    <a:pt x="4512" y="11738"/>
                  </a:lnTo>
                  <a:lnTo>
                    <a:pt x="4035" y="11408"/>
                  </a:lnTo>
                  <a:lnTo>
                    <a:pt x="3522" y="11078"/>
                  </a:lnTo>
                  <a:lnTo>
                    <a:pt x="3338" y="11005"/>
                  </a:lnTo>
                  <a:lnTo>
                    <a:pt x="3118" y="10895"/>
                  </a:lnTo>
                  <a:lnTo>
                    <a:pt x="2935" y="10858"/>
                  </a:lnTo>
                  <a:close/>
                  <a:moveTo>
                    <a:pt x="13756" y="12252"/>
                  </a:moveTo>
                  <a:lnTo>
                    <a:pt x="13719" y="12362"/>
                  </a:lnTo>
                  <a:lnTo>
                    <a:pt x="13719" y="12619"/>
                  </a:lnTo>
                  <a:lnTo>
                    <a:pt x="13719" y="12912"/>
                  </a:lnTo>
                  <a:lnTo>
                    <a:pt x="13756" y="12985"/>
                  </a:lnTo>
                  <a:lnTo>
                    <a:pt x="13793" y="13022"/>
                  </a:lnTo>
                  <a:lnTo>
                    <a:pt x="13719" y="13095"/>
                  </a:lnTo>
                  <a:lnTo>
                    <a:pt x="13389" y="13536"/>
                  </a:lnTo>
                  <a:lnTo>
                    <a:pt x="13426" y="13132"/>
                  </a:lnTo>
                  <a:lnTo>
                    <a:pt x="13462" y="12912"/>
                  </a:lnTo>
                  <a:lnTo>
                    <a:pt x="13462" y="12765"/>
                  </a:lnTo>
                  <a:lnTo>
                    <a:pt x="13426" y="12655"/>
                  </a:lnTo>
                  <a:lnTo>
                    <a:pt x="13756" y="12252"/>
                  </a:lnTo>
                  <a:close/>
                  <a:moveTo>
                    <a:pt x="4402" y="8694"/>
                  </a:moveTo>
                  <a:lnTo>
                    <a:pt x="4329" y="8730"/>
                  </a:lnTo>
                  <a:lnTo>
                    <a:pt x="4255" y="8804"/>
                  </a:lnTo>
                  <a:lnTo>
                    <a:pt x="4255" y="8877"/>
                  </a:lnTo>
                  <a:lnTo>
                    <a:pt x="4255" y="8987"/>
                  </a:lnTo>
                  <a:lnTo>
                    <a:pt x="4292" y="9060"/>
                  </a:lnTo>
                  <a:lnTo>
                    <a:pt x="4365" y="9134"/>
                  </a:lnTo>
                  <a:lnTo>
                    <a:pt x="4512" y="9207"/>
                  </a:lnTo>
                  <a:lnTo>
                    <a:pt x="4842" y="9354"/>
                  </a:lnTo>
                  <a:lnTo>
                    <a:pt x="5136" y="9501"/>
                  </a:lnTo>
                  <a:lnTo>
                    <a:pt x="5392" y="9647"/>
                  </a:lnTo>
                  <a:lnTo>
                    <a:pt x="5869" y="10014"/>
                  </a:lnTo>
                  <a:lnTo>
                    <a:pt x="6346" y="10418"/>
                  </a:lnTo>
                  <a:lnTo>
                    <a:pt x="6786" y="10858"/>
                  </a:lnTo>
                  <a:lnTo>
                    <a:pt x="8584" y="12398"/>
                  </a:lnTo>
                  <a:lnTo>
                    <a:pt x="9501" y="13169"/>
                  </a:lnTo>
                  <a:lnTo>
                    <a:pt x="9721" y="13315"/>
                  </a:lnTo>
                  <a:lnTo>
                    <a:pt x="9941" y="13462"/>
                  </a:lnTo>
                  <a:lnTo>
                    <a:pt x="10161" y="13572"/>
                  </a:lnTo>
                  <a:lnTo>
                    <a:pt x="10271" y="13609"/>
                  </a:lnTo>
                  <a:lnTo>
                    <a:pt x="10381" y="13609"/>
                  </a:lnTo>
                  <a:lnTo>
                    <a:pt x="10454" y="13572"/>
                  </a:lnTo>
                  <a:lnTo>
                    <a:pt x="10491" y="13536"/>
                  </a:lnTo>
                  <a:lnTo>
                    <a:pt x="10528" y="13462"/>
                  </a:lnTo>
                  <a:lnTo>
                    <a:pt x="10491" y="13389"/>
                  </a:lnTo>
                  <a:lnTo>
                    <a:pt x="10418" y="13242"/>
                  </a:lnTo>
                  <a:lnTo>
                    <a:pt x="10271" y="13132"/>
                  </a:lnTo>
                  <a:lnTo>
                    <a:pt x="9978" y="12949"/>
                  </a:lnTo>
                  <a:lnTo>
                    <a:pt x="9537" y="12619"/>
                  </a:lnTo>
                  <a:lnTo>
                    <a:pt x="9134" y="12288"/>
                  </a:lnTo>
                  <a:lnTo>
                    <a:pt x="7557" y="10931"/>
                  </a:lnTo>
                  <a:lnTo>
                    <a:pt x="6823" y="10271"/>
                  </a:lnTo>
                  <a:lnTo>
                    <a:pt x="6089" y="9647"/>
                  </a:lnTo>
                  <a:lnTo>
                    <a:pt x="5686" y="9354"/>
                  </a:lnTo>
                  <a:lnTo>
                    <a:pt x="5246" y="9097"/>
                  </a:lnTo>
                  <a:lnTo>
                    <a:pt x="4769" y="8950"/>
                  </a:lnTo>
                  <a:lnTo>
                    <a:pt x="4549" y="8840"/>
                  </a:lnTo>
                  <a:lnTo>
                    <a:pt x="4475" y="8767"/>
                  </a:lnTo>
                  <a:lnTo>
                    <a:pt x="4439" y="8694"/>
                  </a:lnTo>
                  <a:close/>
                  <a:moveTo>
                    <a:pt x="1541" y="13022"/>
                  </a:moveTo>
                  <a:lnTo>
                    <a:pt x="2091" y="13389"/>
                  </a:lnTo>
                  <a:lnTo>
                    <a:pt x="2091" y="13572"/>
                  </a:lnTo>
                  <a:lnTo>
                    <a:pt x="2126" y="13749"/>
                  </a:lnTo>
                  <a:lnTo>
                    <a:pt x="1504" y="13389"/>
                  </a:lnTo>
                  <a:lnTo>
                    <a:pt x="1578" y="13352"/>
                  </a:lnTo>
                  <a:lnTo>
                    <a:pt x="1614" y="13315"/>
                  </a:lnTo>
                  <a:lnTo>
                    <a:pt x="1614" y="13279"/>
                  </a:lnTo>
                  <a:lnTo>
                    <a:pt x="1614" y="13205"/>
                  </a:lnTo>
                  <a:lnTo>
                    <a:pt x="1541" y="13095"/>
                  </a:lnTo>
                  <a:lnTo>
                    <a:pt x="1541" y="13022"/>
                  </a:lnTo>
                  <a:close/>
                  <a:moveTo>
                    <a:pt x="13206" y="12949"/>
                  </a:moveTo>
                  <a:lnTo>
                    <a:pt x="13169" y="13022"/>
                  </a:lnTo>
                  <a:lnTo>
                    <a:pt x="13059" y="13756"/>
                  </a:lnTo>
                  <a:lnTo>
                    <a:pt x="13059" y="13829"/>
                  </a:lnTo>
                  <a:lnTo>
                    <a:pt x="13096" y="13866"/>
                  </a:lnTo>
                  <a:lnTo>
                    <a:pt x="12912" y="14086"/>
                  </a:lnTo>
                  <a:lnTo>
                    <a:pt x="12912" y="13719"/>
                  </a:lnTo>
                  <a:lnTo>
                    <a:pt x="12875" y="13352"/>
                  </a:lnTo>
                  <a:lnTo>
                    <a:pt x="13206" y="12949"/>
                  </a:lnTo>
                  <a:close/>
                  <a:moveTo>
                    <a:pt x="2458" y="13646"/>
                  </a:moveTo>
                  <a:lnTo>
                    <a:pt x="2641" y="13792"/>
                  </a:lnTo>
                  <a:lnTo>
                    <a:pt x="2788" y="13902"/>
                  </a:lnTo>
                  <a:lnTo>
                    <a:pt x="2788" y="14086"/>
                  </a:lnTo>
                  <a:lnTo>
                    <a:pt x="2825" y="14233"/>
                  </a:lnTo>
                  <a:lnTo>
                    <a:pt x="2605" y="14086"/>
                  </a:lnTo>
                  <a:lnTo>
                    <a:pt x="2385" y="13939"/>
                  </a:lnTo>
                  <a:lnTo>
                    <a:pt x="2495" y="13939"/>
                  </a:lnTo>
                  <a:lnTo>
                    <a:pt x="2568" y="13866"/>
                  </a:lnTo>
                  <a:lnTo>
                    <a:pt x="2568" y="13829"/>
                  </a:lnTo>
                  <a:lnTo>
                    <a:pt x="2568" y="13756"/>
                  </a:lnTo>
                  <a:lnTo>
                    <a:pt x="2458" y="13646"/>
                  </a:lnTo>
                  <a:close/>
                  <a:moveTo>
                    <a:pt x="3595" y="9794"/>
                  </a:moveTo>
                  <a:lnTo>
                    <a:pt x="3558" y="9831"/>
                  </a:lnTo>
                  <a:lnTo>
                    <a:pt x="3522" y="9867"/>
                  </a:lnTo>
                  <a:lnTo>
                    <a:pt x="3558" y="9977"/>
                  </a:lnTo>
                  <a:lnTo>
                    <a:pt x="3595" y="10088"/>
                  </a:lnTo>
                  <a:lnTo>
                    <a:pt x="3815" y="10234"/>
                  </a:lnTo>
                  <a:lnTo>
                    <a:pt x="4659" y="10821"/>
                  </a:lnTo>
                  <a:lnTo>
                    <a:pt x="5466" y="11518"/>
                  </a:lnTo>
                  <a:lnTo>
                    <a:pt x="6236" y="12178"/>
                  </a:lnTo>
                  <a:lnTo>
                    <a:pt x="7080" y="12839"/>
                  </a:lnTo>
                  <a:lnTo>
                    <a:pt x="7923" y="13462"/>
                  </a:lnTo>
                  <a:lnTo>
                    <a:pt x="8730" y="14049"/>
                  </a:lnTo>
                  <a:lnTo>
                    <a:pt x="9134" y="14343"/>
                  </a:lnTo>
                  <a:lnTo>
                    <a:pt x="9574" y="14563"/>
                  </a:lnTo>
                  <a:lnTo>
                    <a:pt x="9684" y="14563"/>
                  </a:lnTo>
                  <a:lnTo>
                    <a:pt x="9794" y="14526"/>
                  </a:lnTo>
                  <a:lnTo>
                    <a:pt x="9868" y="14453"/>
                  </a:lnTo>
                  <a:lnTo>
                    <a:pt x="9904" y="14416"/>
                  </a:lnTo>
                  <a:lnTo>
                    <a:pt x="9904" y="14379"/>
                  </a:lnTo>
                  <a:lnTo>
                    <a:pt x="9904" y="14306"/>
                  </a:lnTo>
                  <a:lnTo>
                    <a:pt x="9868" y="14269"/>
                  </a:lnTo>
                  <a:lnTo>
                    <a:pt x="9794" y="14196"/>
                  </a:lnTo>
                  <a:lnTo>
                    <a:pt x="9721" y="14159"/>
                  </a:lnTo>
                  <a:lnTo>
                    <a:pt x="9501" y="14012"/>
                  </a:lnTo>
                  <a:lnTo>
                    <a:pt x="9281" y="13866"/>
                  </a:lnTo>
                  <a:lnTo>
                    <a:pt x="8290" y="13205"/>
                  </a:lnTo>
                  <a:lnTo>
                    <a:pt x="7373" y="12508"/>
                  </a:lnTo>
                  <a:lnTo>
                    <a:pt x="6493" y="11812"/>
                  </a:lnTo>
                  <a:lnTo>
                    <a:pt x="5649" y="11115"/>
                  </a:lnTo>
                  <a:lnTo>
                    <a:pt x="4769" y="10418"/>
                  </a:lnTo>
                  <a:lnTo>
                    <a:pt x="4549" y="10234"/>
                  </a:lnTo>
                  <a:lnTo>
                    <a:pt x="4145" y="9977"/>
                  </a:lnTo>
                  <a:lnTo>
                    <a:pt x="3925" y="9867"/>
                  </a:lnTo>
                  <a:lnTo>
                    <a:pt x="3742" y="9794"/>
                  </a:lnTo>
                  <a:close/>
                  <a:moveTo>
                    <a:pt x="3155" y="14122"/>
                  </a:moveTo>
                  <a:lnTo>
                    <a:pt x="3778" y="14563"/>
                  </a:lnTo>
                  <a:lnTo>
                    <a:pt x="3742" y="14746"/>
                  </a:lnTo>
                  <a:lnTo>
                    <a:pt x="3742" y="14856"/>
                  </a:lnTo>
                  <a:lnTo>
                    <a:pt x="3338" y="14563"/>
                  </a:lnTo>
                  <a:lnTo>
                    <a:pt x="3338" y="14489"/>
                  </a:lnTo>
                  <a:lnTo>
                    <a:pt x="3302" y="14416"/>
                  </a:lnTo>
                  <a:lnTo>
                    <a:pt x="3192" y="14269"/>
                  </a:lnTo>
                  <a:lnTo>
                    <a:pt x="3155" y="14122"/>
                  </a:lnTo>
                  <a:close/>
                  <a:moveTo>
                    <a:pt x="12692" y="13536"/>
                  </a:moveTo>
                  <a:lnTo>
                    <a:pt x="12619" y="13976"/>
                  </a:lnTo>
                  <a:lnTo>
                    <a:pt x="12582" y="14416"/>
                  </a:lnTo>
                  <a:lnTo>
                    <a:pt x="12582" y="14489"/>
                  </a:lnTo>
                  <a:lnTo>
                    <a:pt x="12142" y="15040"/>
                  </a:lnTo>
                  <a:lnTo>
                    <a:pt x="12142" y="14893"/>
                  </a:lnTo>
                  <a:lnTo>
                    <a:pt x="12142" y="14563"/>
                  </a:lnTo>
                  <a:lnTo>
                    <a:pt x="12105" y="14269"/>
                  </a:lnTo>
                  <a:lnTo>
                    <a:pt x="12692" y="13536"/>
                  </a:lnTo>
                  <a:close/>
                  <a:moveTo>
                    <a:pt x="4035" y="14746"/>
                  </a:moveTo>
                  <a:lnTo>
                    <a:pt x="4402" y="15003"/>
                  </a:lnTo>
                  <a:lnTo>
                    <a:pt x="4402" y="15040"/>
                  </a:lnTo>
                  <a:lnTo>
                    <a:pt x="4402" y="15150"/>
                  </a:lnTo>
                  <a:lnTo>
                    <a:pt x="4439" y="15223"/>
                  </a:lnTo>
                  <a:lnTo>
                    <a:pt x="4549" y="15370"/>
                  </a:lnTo>
                  <a:lnTo>
                    <a:pt x="4659" y="15553"/>
                  </a:lnTo>
                  <a:lnTo>
                    <a:pt x="4255" y="15223"/>
                  </a:lnTo>
                  <a:lnTo>
                    <a:pt x="4255" y="15150"/>
                  </a:lnTo>
                  <a:lnTo>
                    <a:pt x="4219" y="15076"/>
                  </a:lnTo>
                  <a:lnTo>
                    <a:pt x="4109" y="14966"/>
                  </a:lnTo>
                  <a:lnTo>
                    <a:pt x="4035" y="14856"/>
                  </a:lnTo>
                  <a:lnTo>
                    <a:pt x="4035" y="14746"/>
                  </a:lnTo>
                  <a:close/>
                  <a:moveTo>
                    <a:pt x="11922" y="14489"/>
                  </a:moveTo>
                  <a:lnTo>
                    <a:pt x="11885" y="14856"/>
                  </a:lnTo>
                  <a:lnTo>
                    <a:pt x="11848" y="15113"/>
                  </a:lnTo>
                  <a:lnTo>
                    <a:pt x="11848" y="15260"/>
                  </a:lnTo>
                  <a:lnTo>
                    <a:pt x="11848" y="15370"/>
                  </a:lnTo>
                  <a:lnTo>
                    <a:pt x="11555" y="15700"/>
                  </a:lnTo>
                  <a:lnTo>
                    <a:pt x="11592" y="15480"/>
                  </a:lnTo>
                  <a:lnTo>
                    <a:pt x="11555" y="15223"/>
                  </a:lnTo>
                  <a:lnTo>
                    <a:pt x="11555" y="15150"/>
                  </a:lnTo>
                  <a:lnTo>
                    <a:pt x="11482" y="15113"/>
                  </a:lnTo>
                  <a:lnTo>
                    <a:pt x="11445" y="15113"/>
                  </a:lnTo>
                  <a:lnTo>
                    <a:pt x="11922" y="14489"/>
                  </a:lnTo>
                  <a:close/>
                  <a:moveTo>
                    <a:pt x="4769" y="15223"/>
                  </a:moveTo>
                  <a:lnTo>
                    <a:pt x="5026" y="15406"/>
                  </a:lnTo>
                  <a:lnTo>
                    <a:pt x="5576" y="15810"/>
                  </a:lnTo>
                  <a:lnTo>
                    <a:pt x="5576" y="15883"/>
                  </a:lnTo>
                  <a:lnTo>
                    <a:pt x="5576" y="16177"/>
                  </a:lnTo>
                  <a:lnTo>
                    <a:pt x="5576" y="16287"/>
                  </a:lnTo>
                  <a:lnTo>
                    <a:pt x="4916" y="15773"/>
                  </a:lnTo>
                  <a:lnTo>
                    <a:pt x="4952" y="15663"/>
                  </a:lnTo>
                  <a:lnTo>
                    <a:pt x="4952" y="15553"/>
                  </a:lnTo>
                  <a:lnTo>
                    <a:pt x="4916" y="15480"/>
                  </a:lnTo>
                  <a:lnTo>
                    <a:pt x="4879" y="15370"/>
                  </a:lnTo>
                  <a:lnTo>
                    <a:pt x="4769" y="15223"/>
                  </a:lnTo>
                  <a:close/>
                  <a:moveTo>
                    <a:pt x="5833" y="15993"/>
                  </a:moveTo>
                  <a:lnTo>
                    <a:pt x="6456" y="16507"/>
                  </a:lnTo>
                  <a:lnTo>
                    <a:pt x="6420" y="16580"/>
                  </a:lnTo>
                  <a:lnTo>
                    <a:pt x="6383" y="16690"/>
                  </a:lnTo>
                  <a:lnTo>
                    <a:pt x="6346" y="16874"/>
                  </a:lnTo>
                  <a:lnTo>
                    <a:pt x="5869" y="16507"/>
                  </a:lnTo>
                  <a:lnTo>
                    <a:pt x="5869" y="16323"/>
                  </a:lnTo>
                  <a:lnTo>
                    <a:pt x="5869" y="16140"/>
                  </a:lnTo>
                  <a:lnTo>
                    <a:pt x="5833" y="15993"/>
                  </a:lnTo>
                  <a:close/>
                  <a:moveTo>
                    <a:pt x="11298" y="15260"/>
                  </a:moveTo>
                  <a:lnTo>
                    <a:pt x="11298" y="15443"/>
                  </a:lnTo>
                  <a:lnTo>
                    <a:pt x="11225" y="15957"/>
                  </a:lnTo>
                  <a:lnTo>
                    <a:pt x="11225" y="16030"/>
                  </a:lnTo>
                  <a:lnTo>
                    <a:pt x="11261" y="16067"/>
                  </a:lnTo>
                  <a:lnTo>
                    <a:pt x="10088" y="17387"/>
                  </a:lnTo>
                  <a:lnTo>
                    <a:pt x="10088" y="17130"/>
                  </a:lnTo>
                  <a:lnTo>
                    <a:pt x="10088" y="16984"/>
                  </a:lnTo>
                  <a:lnTo>
                    <a:pt x="10308" y="16653"/>
                  </a:lnTo>
                  <a:lnTo>
                    <a:pt x="10821" y="15920"/>
                  </a:lnTo>
                  <a:lnTo>
                    <a:pt x="10785" y="16067"/>
                  </a:lnTo>
                  <a:lnTo>
                    <a:pt x="10711" y="16287"/>
                  </a:lnTo>
                  <a:lnTo>
                    <a:pt x="10711" y="16397"/>
                  </a:lnTo>
                  <a:lnTo>
                    <a:pt x="10711" y="16507"/>
                  </a:lnTo>
                  <a:lnTo>
                    <a:pt x="10748" y="16543"/>
                  </a:lnTo>
                  <a:lnTo>
                    <a:pt x="10785" y="16543"/>
                  </a:lnTo>
                  <a:lnTo>
                    <a:pt x="10895" y="16470"/>
                  </a:lnTo>
                  <a:lnTo>
                    <a:pt x="10968" y="16360"/>
                  </a:lnTo>
                  <a:lnTo>
                    <a:pt x="11005" y="16103"/>
                  </a:lnTo>
                  <a:lnTo>
                    <a:pt x="11005" y="15663"/>
                  </a:lnTo>
                  <a:lnTo>
                    <a:pt x="11225" y="15370"/>
                  </a:lnTo>
                  <a:lnTo>
                    <a:pt x="11298" y="15260"/>
                  </a:lnTo>
                  <a:close/>
                  <a:moveTo>
                    <a:pt x="6566" y="16580"/>
                  </a:moveTo>
                  <a:lnTo>
                    <a:pt x="7006" y="17020"/>
                  </a:lnTo>
                  <a:lnTo>
                    <a:pt x="7006" y="17240"/>
                  </a:lnTo>
                  <a:lnTo>
                    <a:pt x="7006" y="17460"/>
                  </a:lnTo>
                  <a:lnTo>
                    <a:pt x="6896" y="17350"/>
                  </a:lnTo>
                  <a:lnTo>
                    <a:pt x="6640" y="17130"/>
                  </a:lnTo>
                  <a:lnTo>
                    <a:pt x="6640" y="17020"/>
                  </a:lnTo>
                  <a:lnTo>
                    <a:pt x="6603" y="16800"/>
                  </a:lnTo>
                  <a:lnTo>
                    <a:pt x="6566" y="16580"/>
                  </a:lnTo>
                  <a:close/>
                  <a:moveTo>
                    <a:pt x="9464" y="404"/>
                  </a:moveTo>
                  <a:lnTo>
                    <a:pt x="9684" y="440"/>
                  </a:lnTo>
                  <a:lnTo>
                    <a:pt x="9868" y="477"/>
                  </a:lnTo>
                  <a:lnTo>
                    <a:pt x="10051" y="587"/>
                  </a:lnTo>
                  <a:lnTo>
                    <a:pt x="10418" y="844"/>
                  </a:lnTo>
                  <a:lnTo>
                    <a:pt x="10711" y="1064"/>
                  </a:lnTo>
                  <a:lnTo>
                    <a:pt x="12582" y="2421"/>
                  </a:lnTo>
                  <a:lnTo>
                    <a:pt x="14489" y="3815"/>
                  </a:lnTo>
                  <a:lnTo>
                    <a:pt x="15443" y="4512"/>
                  </a:lnTo>
                  <a:lnTo>
                    <a:pt x="15700" y="4732"/>
                  </a:lnTo>
                  <a:lnTo>
                    <a:pt x="15847" y="4805"/>
                  </a:lnTo>
                  <a:lnTo>
                    <a:pt x="15993" y="4879"/>
                  </a:lnTo>
                  <a:lnTo>
                    <a:pt x="15590" y="5356"/>
                  </a:lnTo>
                  <a:lnTo>
                    <a:pt x="15223" y="5869"/>
                  </a:lnTo>
                  <a:lnTo>
                    <a:pt x="15040" y="6089"/>
                  </a:lnTo>
                  <a:lnTo>
                    <a:pt x="14856" y="6383"/>
                  </a:lnTo>
                  <a:lnTo>
                    <a:pt x="14783" y="6529"/>
                  </a:lnTo>
                  <a:lnTo>
                    <a:pt x="14746" y="6639"/>
                  </a:lnTo>
                  <a:lnTo>
                    <a:pt x="14746" y="6786"/>
                  </a:lnTo>
                  <a:lnTo>
                    <a:pt x="14856" y="6896"/>
                  </a:lnTo>
                  <a:lnTo>
                    <a:pt x="14966" y="7006"/>
                  </a:lnTo>
                  <a:lnTo>
                    <a:pt x="15076" y="7080"/>
                  </a:lnTo>
                  <a:lnTo>
                    <a:pt x="15370" y="7190"/>
                  </a:lnTo>
                  <a:lnTo>
                    <a:pt x="15957" y="7300"/>
                  </a:lnTo>
                  <a:lnTo>
                    <a:pt x="16727" y="7446"/>
                  </a:lnTo>
                  <a:lnTo>
                    <a:pt x="17021" y="7520"/>
                  </a:lnTo>
                  <a:lnTo>
                    <a:pt x="16984" y="7593"/>
                  </a:lnTo>
                  <a:lnTo>
                    <a:pt x="16470" y="8143"/>
                  </a:lnTo>
                  <a:lnTo>
                    <a:pt x="15993" y="8730"/>
                  </a:lnTo>
                  <a:lnTo>
                    <a:pt x="15040" y="9904"/>
                  </a:lnTo>
                  <a:lnTo>
                    <a:pt x="12912" y="12508"/>
                  </a:lnTo>
                  <a:lnTo>
                    <a:pt x="11848" y="13792"/>
                  </a:lnTo>
                  <a:lnTo>
                    <a:pt x="10821" y="15113"/>
                  </a:lnTo>
                  <a:lnTo>
                    <a:pt x="10344" y="15736"/>
                  </a:lnTo>
                  <a:lnTo>
                    <a:pt x="9904" y="16397"/>
                  </a:lnTo>
                  <a:lnTo>
                    <a:pt x="9464" y="17057"/>
                  </a:lnTo>
                  <a:lnTo>
                    <a:pt x="9317" y="17277"/>
                  </a:lnTo>
                  <a:lnTo>
                    <a:pt x="9207" y="17497"/>
                  </a:lnTo>
                  <a:lnTo>
                    <a:pt x="8987" y="17387"/>
                  </a:lnTo>
                  <a:lnTo>
                    <a:pt x="8767" y="17350"/>
                  </a:lnTo>
                  <a:lnTo>
                    <a:pt x="8290" y="17204"/>
                  </a:lnTo>
                  <a:lnTo>
                    <a:pt x="7997" y="17094"/>
                  </a:lnTo>
                  <a:lnTo>
                    <a:pt x="7740" y="16910"/>
                  </a:lnTo>
                  <a:lnTo>
                    <a:pt x="7483" y="16727"/>
                  </a:lnTo>
                  <a:lnTo>
                    <a:pt x="7227" y="16507"/>
                  </a:lnTo>
                  <a:lnTo>
                    <a:pt x="6750" y="16067"/>
                  </a:lnTo>
                  <a:lnTo>
                    <a:pt x="6273" y="15663"/>
                  </a:lnTo>
                  <a:lnTo>
                    <a:pt x="5723" y="15296"/>
                  </a:lnTo>
                  <a:lnTo>
                    <a:pt x="5209" y="14929"/>
                  </a:lnTo>
                  <a:lnTo>
                    <a:pt x="3045" y="13462"/>
                  </a:lnTo>
                  <a:lnTo>
                    <a:pt x="1908" y="12619"/>
                  </a:lnTo>
                  <a:lnTo>
                    <a:pt x="1321" y="12215"/>
                  </a:lnTo>
                  <a:lnTo>
                    <a:pt x="697" y="11848"/>
                  </a:lnTo>
                  <a:lnTo>
                    <a:pt x="624" y="11812"/>
                  </a:lnTo>
                  <a:lnTo>
                    <a:pt x="1614" y="10381"/>
                  </a:lnTo>
                  <a:lnTo>
                    <a:pt x="2641" y="8950"/>
                  </a:lnTo>
                  <a:lnTo>
                    <a:pt x="3668" y="7556"/>
                  </a:lnTo>
                  <a:lnTo>
                    <a:pt x="4732" y="6163"/>
                  </a:lnTo>
                  <a:lnTo>
                    <a:pt x="6970" y="3338"/>
                  </a:lnTo>
                  <a:lnTo>
                    <a:pt x="8144" y="1944"/>
                  </a:lnTo>
                  <a:lnTo>
                    <a:pt x="8730" y="1284"/>
                  </a:lnTo>
                  <a:lnTo>
                    <a:pt x="9244" y="550"/>
                  </a:lnTo>
                  <a:lnTo>
                    <a:pt x="9281" y="477"/>
                  </a:lnTo>
                  <a:lnTo>
                    <a:pt x="9281" y="404"/>
                  </a:lnTo>
                  <a:close/>
                  <a:moveTo>
                    <a:pt x="7227" y="17204"/>
                  </a:moveTo>
                  <a:lnTo>
                    <a:pt x="7667" y="17460"/>
                  </a:lnTo>
                  <a:lnTo>
                    <a:pt x="8107" y="17681"/>
                  </a:lnTo>
                  <a:lnTo>
                    <a:pt x="8070" y="17937"/>
                  </a:lnTo>
                  <a:lnTo>
                    <a:pt x="8107" y="18194"/>
                  </a:lnTo>
                  <a:lnTo>
                    <a:pt x="7850" y="18084"/>
                  </a:lnTo>
                  <a:lnTo>
                    <a:pt x="7447" y="17791"/>
                  </a:lnTo>
                  <a:lnTo>
                    <a:pt x="7410" y="17644"/>
                  </a:lnTo>
                  <a:lnTo>
                    <a:pt x="7337" y="17497"/>
                  </a:lnTo>
                  <a:lnTo>
                    <a:pt x="7227" y="17204"/>
                  </a:lnTo>
                  <a:close/>
                  <a:moveTo>
                    <a:pt x="9831" y="17460"/>
                  </a:moveTo>
                  <a:lnTo>
                    <a:pt x="9868" y="17534"/>
                  </a:lnTo>
                  <a:lnTo>
                    <a:pt x="9904" y="17571"/>
                  </a:lnTo>
                  <a:lnTo>
                    <a:pt x="9464" y="18084"/>
                  </a:lnTo>
                  <a:lnTo>
                    <a:pt x="9207" y="18341"/>
                  </a:lnTo>
                  <a:lnTo>
                    <a:pt x="9171" y="18231"/>
                  </a:lnTo>
                  <a:lnTo>
                    <a:pt x="9134" y="18121"/>
                  </a:lnTo>
                  <a:lnTo>
                    <a:pt x="9134" y="17974"/>
                  </a:lnTo>
                  <a:lnTo>
                    <a:pt x="9317" y="17974"/>
                  </a:lnTo>
                  <a:lnTo>
                    <a:pt x="9317" y="17937"/>
                  </a:lnTo>
                  <a:lnTo>
                    <a:pt x="9391" y="17937"/>
                  </a:lnTo>
                  <a:lnTo>
                    <a:pt x="9464" y="17901"/>
                  </a:lnTo>
                  <a:lnTo>
                    <a:pt x="9574" y="17827"/>
                  </a:lnTo>
                  <a:lnTo>
                    <a:pt x="9647" y="17681"/>
                  </a:lnTo>
                  <a:lnTo>
                    <a:pt x="9794" y="17460"/>
                  </a:lnTo>
                  <a:close/>
                  <a:moveTo>
                    <a:pt x="9464" y="0"/>
                  </a:moveTo>
                  <a:lnTo>
                    <a:pt x="9281" y="37"/>
                  </a:lnTo>
                  <a:lnTo>
                    <a:pt x="9134" y="110"/>
                  </a:lnTo>
                  <a:lnTo>
                    <a:pt x="9024" y="147"/>
                  </a:lnTo>
                  <a:lnTo>
                    <a:pt x="8951" y="257"/>
                  </a:lnTo>
                  <a:lnTo>
                    <a:pt x="8914" y="294"/>
                  </a:lnTo>
                  <a:lnTo>
                    <a:pt x="8914" y="330"/>
                  </a:lnTo>
                  <a:lnTo>
                    <a:pt x="8327" y="954"/>
                  </a:lnTo>
                  <a:lnTo>
                    <a:pt x="7740" y="1614"/>
                  </a:lnTo>
                  <a:lnTo>
                    <a:pt x="6640" y="2971"/>
                  </a:lnTo>
                  <a:lnTo>
                    <a:pt x="5502" y="4365"/>
                  </a:lnTo>
                  <a:lnTo>
                    <a:pt x="4402" y="5759"/>
                  </a:lnTo>
                  <a:lnTo>
                    <a:pt x="2421" y="8400"/>
                  </a:lnTo>
                  <a:lnTo>
                    <a:pt x="477" y="11041"/>
                  </a:lnTo>
                  <a:lnTo>
                    <a:pt x="330" y="11261"/>
                  </a:lnTo>
                  <a:lnTo>
                    <a:pt x="37" y="11701"/>
                  </a:lnTo>
                  <a:lnTo>
                    <a:pt x="0" y="11775"/>
                  </a:lnTo>
                  <a:lnTo>
                    <a:pt x="0" y="11885"/>
                  </a:lnTo>
                  <a:lnTo>
                    <a:pt x="37" y="11958"/>
                  </a:lnTo>
                  <a:lnTo>
                    <a:pt x="74" y="12032"/>
                  </a:lnTo>
                  <a:lnTo>
                    <a:pt x="147" y="12068"/>
                  </a:lnTo>
                  <a:lnTo>
                    <a:pt x="220" y="12105"/>
                  </a:lnTo>
                  <a:lnTo>
                    <a:pt x="294" y="12105"/>
                  </a:lnTo>
                  <a:lnTo>
                    <a:pt x="404" y="12068"/>
                  </a:lnTo>
                  <a:lnTo>
                    <a:pt x="440" y="12142"/>
                  </a:lnTo>
                  <a:lnTo>
                    <a:pt x="697" y="12398"/>
                  </a:lnTo>
                  <a:lnTo>
                    <a:pt x="587" y="12508"/>
                  </a:lnTo>
                  <a:lnTo>
                    <a:pt x="514" y="12655"/>
                  </a:lnTo>
                  <a:lnTo>
                    <a:pt x="440" y="12802"/>
                  </a:lnTo>
                  <a:lnTo>
                    <a:pt x="404" y="12949"/>
                  </a:lnTo>
                  <a:lnTo>
                    <a:pt x="404" y="13022"/>
                  </a:lnTo>
                  <a:lnTo>
                    <a:pt x="440" y="13059"/>
                  </a:lnTo>
                  <a:lnTo>
                    <a:pt x="514" y="13095"/>
                  </a:lnTo>
                  <a:lnTo>
                    <a:pt x="550" y="13095"/>
                  </a:lnTo>
                  <a:lnTo>
                    <a:pt x="624" y="13205"/>
                  </a:lnTo>
                  <a:lnTo>
                    <a:pt x="697" y="13315"/>
                  </a:lnTo>
                  <a:lnTo>
                    <a:pt x="881" y="13462"/>
                  </a:lnTo>
                  <a:lnTo>
                    <a:pt x="1284" y="13719"/>
                  </a:lnTo>
                  <a:lnTo>
                    <a:pt x="2385" y="14416"/>
                  </a:lnTo>
                  <a:lnTo>
                    <a:pt x="3558" y="15223"/>
                  </a:lnTo>
                  <a:lnTo>
                    <a:pt x="4659" y="16103"/>
                  </a:lnTo>
                  <a:lnTo>
                    <a:pt x="6420" y="17534"/>
                  </a:lnTo>
                  <a:lnTo>
                    <a:pt x="6420" y="17571"/>
                  </a:lnTo>
                  <a:lnTo>
                    <a:pt x="6493" y="17644"/>
                  </a:lnTo>
                  <a:lnTo>
                    <a:pt x="6566" y="17644"/>
                  </a:lnTo>
                  <a:lnTo>
                    <a:pt x="6823" y="17864"/>
                  </a:lnTo>
                  <a:lnTo>
                    <a:pt x="7300" y="18231"/>
                  </a:lnTo>
                  <a:lnTo>
                    <a:pt x="7777" y="18561"/>
                  </a:lnTo>
                  <a:lnTo>
                    <a:pt x="8034" y="18671"/>
                  </a:lnTo>
                  <a:lnTo>
                    <a:pt x="8254" y="18781"/>
                  </a:lnTo>
                  <a:lnTo>
                    <a:pt x="8510" y="18854"/>
                  </a:lnTo>
                  <a:lnTo>
                    <a:pt x="8620" y="18854"/>
                  </a:lnTo>
                  <a:lnTo>
                    <a:pt x="8767" y="18818"/>
                  </a:lnTo>
                  <a:lnTo>
                    <a:pt x="8804" y="18744"/>
                  </a:lnTo>
                  <a:lnTo>
                    <a:pt x="8840" y="18708"/>
                  </a:lnTo>
                  <a:lnTo>
                    <a:pt x="8840" y="18634"/>
                  </a:lnTo>
                  <a:lnTo>
                    <a:pt x="8804" y="18561"/>
                  </a:lnTo>
                  <a:lnTo>
                    <a:pt x="8730" y="18488"/>
                  </a:lnTo>
                  <a:lnTo>
                    <a:pt x="8620" y="18414"/>
                  </a:lnTo>
                  <a:lnTo>
                    <a:pt x="8437" y="18341"/>
                  </a:lnTo>
                  <a:lnTo>
                    <a:pt x="8400" y="18341"/>
                  </a:lnTo>
                  <a:lnTo>
                    <a:pt x="8400" y="18157"/>
                  </a:lnTo>
                  <a:lnTo>
                    <a:pt x="8400" y="17974"/>
                  </a:lnTo>
                  <a:lnTo>
                    <a:pt x="8364" y="17791"/>
                  </a:lnTo>
                  <a:lnTo>
                    <a:pt x="8620" y="17864"/>
                  </a:lnTo>
                  <a:lnTo>
                    <a:pt x="8951" y="17937"/>
                  </a:lnTo>
                  <a:lnTo>
                    <a:pt x="8877" y="18121"/>
                  </a:lnTo>
                  <a:lnTo>
                    <a:pt x="8877" y="18267"/>
                  </a:lnTo>
                  <a:lnTo>
                    <a:pt x="8914" y="18451"/>
                  </a:lnTo>
                  <a:lnTo>
                    <a:pt x="8987" y="18598"/>
                  </a:lnTo>
                  <a:lnTo>
                    <a:pt x="8877" y="18781"/>
                  </a:lnTo>
                  <a:lnTo>
                    <a:pt x="8877" y="18854"/>
                  </a:lnTo>
                  <a:lnTo>
                    <a:pt x="8914" y="18964"/>
                  </a:lnTo>
                  <a:lnTo>
                    <a:pt x="9024" y="19001"/>
                  </a:lnTo>
                  <a:lnTo>
                    <a:pt x="9097" y="18964"/>
                  </a:lnTo>
                  <a:lnTo>
                    <a:pt x="9281" y="18854"/>
                  </a:lnTo>
                  <a:lnTo>
                    <a:pt x="9427" y="18708"/>
                  </a:lnTo>
                  <a:lnTo>
                    <a:pt x="9721" y="18414"/>
                  </a:lnTo>
                  <a:lnTo>
                    <a:pt x="10344" y="17717"/>
                  </a:lnTo>
                  <a:lnTo>
                    <a:pt x="11555" y="16397"/>
                  </a:lnTo>
                  <a:lnTo>
                    <a:pt x="12802" y="14929"/>
                  </a:lnTo>
                  <a:lnTo>
                    <a:pt x="14013" y="13462"/>
                  </a:lnTo>
                  <a:lnTo>
                    <a:pt x="15150" y="11958"/>
                  </a:lnTo>
                  <a:lnTo>
                    <a:pt x="16214" y="10454"/>
                  </a:lnTo>
                  <a:lnTo>
                    <a:pt x="17314" y="8950"/>
                  </a:lnTo>
                  <a:lnTo>
                    <a:pt x="17791" y="8253"/>
                  </a:lnTo>
                  <a:lnTo>
                    <a:pt x="18011" y="7887"/>
                  </a:lnTo>
                  <a:lnTo>
                    <a:pt x="18231" y="7483"/>
                  </a:lnTo>
                  <a:lnTo>
                    <a:pt x="18304" y="7483"/>
                  </a:lnTo>
                  <a:lnTo>
                    <a:pt x="18341" y="7446"/>
                  </a:lnTo>
                  <a:lnTo>
                    <a:pt x="18378" y="7373"/>
                  </a:lnTo>
                  <a:lnTo>
                    <a:pt x="18378" y="7300"/>
                  </a:lnTo>
                  <a:lnTo>
                    <a:pt x="18268" y="7080"/>
                  </a:lnTo>
                  <a:lnTo>
                    <a:pt x="18158" y="6860"/>
                  </a:lnTo>
                  <a:lnTo>
                    <a:pt x="17828" y="6493"/>
                  </a:lnTo>
                  <a:lnTo>
                    <a:pt x="17644" y="6346"/>
                  </a:lnTo>
                  <a:lnTo>
                    <a:pt x="17424" y="6199"/>
                  </a:lnTo>
                  <a:lnTo>
                    <a:pt x="17277" y="6126"/>
                  </a:lnTo>
                  <a:lnTo>
                    <a:pt x="17131" y="6089"/>
                  </a:lnTo>
                  <a:lnTo>
                    <a:pt x="16910" y="5576"/>
                  </a:lnTo>
                  <a:lnTo>
                    <a:pt x="16837" y="5319"/>
                  </a:lnTo>
                  <a:lnTo>
                    <a:pt x="16800" y="5062"/>
                  </a:lnTo>
                  <a:lnTo>
                    <a:pt x="16800" y="4915"/>
                  </a:lnTo>
                  <a:lnTo>
                    <a:pt x="16727" y="4769"/>
                  </a:lnTo>
                  <a:lnTo>
                    <a:pt x="16654" y="4695"/>
                  </a:lnTo>
                  <a:lnTo>
                    <a:pt x="16470" y="4695"/>
                  </a:lnTo>
                  <a:lnTo>
                    <a:pt x="16397" y="4732"/>
                  </a:lnTo>
                  <a:lnTo>
                    <a:pt x="16360" y="4769"/>
                  </a:lnTo>
                  <a:lnTo>
                    <a:pt x="16397" y="4842"/>
                  </a:lnTo>
                  <a:lnTo>
                    <a:pt x="16434" y="4879"/>
                  </a:lnTo>
                  <a:lnTo>
                    <a:pt x="16434" y="4915"/>
                  </a:lnTo>
                  <a:lnTo>
                    <a:pt x="16434" y="5099"/>
                  </a:lnTo>
                  <a:lnTo>
                    <a:pt x="16434" y="5356"/>
                  </a:lnTo>
                  <a:lnTo>
                    <a:pt x="16470" y="5539"/>
                  </a:lnTo>
                  <a:lnTo>
                    <a:pt x="16544" y="5759"/>
                  </a:lnTo>
                  <a:lnTo>
                    <a:pt x="16690" y="6126"/>
                  </a:lnTo>
                  <a:lnTo>
                    <a:pt x="16984" y="7006"/>
                  </a:lnTo>
                  <a:lnTo>
                    <a:pt x="17021" y="7080"/>
                  </a:lnTo>
                  <a:lnTo>
                    <a:pt x="16544" y="6970"/>
                  </a:lnTo>
                  <a:lnTo>
                    <a:pt x="15920" y="6860"/>
                  </a:lnTo>
                  <a:lnTo>
                    <a:pt x="15296" y="6713"/>
                  </a:lnTo>
                  <a:lnTo>
                    <a:pt x="15186" y="6639"/>
                  </a:lnTo>
                  <a:lnTo>
                    <a:pt x="15223" y="6603"/>
                  </a:lnTo>
                  <a:lnTo>
                    <a:pt x="15333" y="6419"/>
                  </a:lnTo>
                  <a:lnTo>
                    <a:pt x="15700" y="5906"/>
                  </a:lnTo>
                  <a:lnTo>
                    <a:pt x="16030" y="5392"/>
                  </a:lnTo>
                  <a:lnTo>
                    <a:pt x="16287" y="4915"/>
                  </a:lnTo>
                  <a:lnTo>
                    <a:pt x="16360" y="4842"/>
                  </a:lnTo>
                  <a:lnTo>
                    <a:pt x="16360" y="4732"/>
                  </a:lnTo>
                  <a:lnTo>
                    <a:pt x="16324" y="4622"/>
                  </a:lnTo>
                  <a:lnTo>
                    <a:pt x="16250" y="4512"/>
                  </a:lnTo>
                  <a:lnTo>
                    <a:pt x="16067" y="4329"/>
                  </a:lnTo>
                  <a:lnTo>
                    <a:pt x="15590" y="4035"/>
                  </a:lnTo>
                  <a:lnTo>
                    <a:pt x="14526" y="3265"/>
                  </a:lnTo>
                  <a:lnTo>
                    <a:pt x="12435" y="1724"/>
                  </a:lnTo>
                  <a:lnTo>
                    <a:pt x="11445" y="1027"/>
                  </a:lnTo>
                  <a:lnTo>
                    <a:pt x="10454" y="330"/>
                  </a:lnTo>
                  <a:lnTo>
                    <a:pt x="10124" y="147"/>
                  </a:lnTo>
                  <a:lnTo>
                    <a:pt x="9794" y="37"/>
                  </a:lnTo>
                  <a:lnTo>
                    <a:pt x="9611"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302" name="Google Shape;302;p5"/>
            <p:cNvSpPr/>
            <p:nvPr/>
          </p:nvSpPr>
          <p:spPr>
            <a:xfrm>
              <a:off x="6855475" y="1544725"/>
              <a:ext cx="444800" cy="353100"/>
            </a:xfrm>
            <a:custGeom>
              <a:avLst/>
              <a:gdLst/>
              <a:ahLst/>
              <a:cxnLst/>
              <a:rect l="l" t="t" r="r" b="b"/>
              <a:pathLst>
                <a:path w="17792" h="14124" extrusionOk="0">
                  <a:moveTo>
                    <a:pt x="10565" y="2275"/>
                  </a:moveTo>
                  <a:lnTo>
                    <a:pt x="10785" y="2312"/>
                  </a:lnTo>
                  <a:lnTo>
                    <a:pt x="11189" y="2422"/>
                  </a:lnTo>
                  <a:lnTo>
                    <a:pt x="11555" y="2605"/>
                  </a:lnTo>
                  <a:lnTo>
                    <a:pt x="11445" y="2605"/>
                  </a:lnTo>
                  <a:lnTo>
                    <a:pt x="10638" y="2899"/>
                  </a:lnTo>
                  <a:lnTo>
                    <a:pt x="9868" y="3192"/>
                  </a:lnTo>
                  <a:lnTo>
                    <a:pt x="9245" y="3449"/>
                  </a:lnTo>
                  <a:lnTo>
                    <a:pt x="8584" y="3706"/>
                  </a:lnTo>
                  <a:lnTo>
                    <a:pt x="7961" y="4036"/>
                  </a:lnTo>
                  <a:lnTo>
                    <a:pt x="7667" y="4219"/>
                  </a:lnTo>
                  <a:lnTo>
                    <a:pt x="7410" y="4439"/>
                  </a:lnTo>
                  <a:lnTo>
                    <a:pt x="7631" y="4073"/>
                  </a:lnTo>
                  <a:lnTo>
                    <a:pt x="7887" y="3743"/>
                  </a:lnTo>
                  <a:lnTo>
                    <a:pt x="8144" y="3412"/>
                  </a:lnTo>
                  <a:lnTo>
                    <a:pt x="8438" y="3156"/>
                  </a:lnTo>
                  <a:lnTo>
                    <a:pt x="8768" y="2899"/>
                  </a:lnTo>
                  <a:lnTo>
                    <a:pt x="9098" y="2679"/>
                  </a:lnTo>
                  <a:lnTo>
                    <a:pt x="9501" y="2495"/>
                  </a:lnTo>
                  <a:lnTo>
                    <a:pt x="9905" y="2349"/>
                  </a:lnTo>
                  <a:lnTo>
                    <a:pt x="10125" y="2312"/>
                  </a:lnTo>
                  <a:lnTo>
                    <a:pt x="10345" y="2275"/>
                  </a:lnTo>
                  <a:close/>
                  <a:moveTo>
                    <a:pt x="1285" y="2129"/>
                  </a:moveTo>
                  <a:lnTo>
                    <a:pt x="1248" y="2165"/>
                  </a:lnTo>
                  <a:lnTo>
                    <a:pt x="1101" y="2275"/>
                  </a:lnTo>
                  <a:lnTo>
                    <a:pt x="991" y="2422"/>
                  </a:lnTo>
                  <a:lnTo>
                    <a:pt x="808" y="2715"/>
                  </a:lnTo>
                  <a:lnTo>
                    <a:pt x="588" y="2605"/>
                  </a:lnTo>
                  <a:lnTo>
                    <a:pt x="441" y="2422"/>
                  </a:lnTo>
                  <a:lnTo>
                    <a:pt x="258" y="2239"/>
                  </a:lnTo>
                  <a:lnTo>
                    <a:pt x="184" y="2202"/>
                  </a:lnTo>
                  <a:lnTo>
                    <a:pt x="111" y="2202"/>
                  </a:lnTo>
                  <a:lnTo>
                    <a:pt x="37" y="2239"/>
                  </a:lnTo>
                  <a:lnTo>
                    <a:pt x="1" y="2312"/>
                  </a:lnTo>
                  <a:lnTo>
                    <a:pt x="1" y="2495"/>
                  </a:lnTo>
                  <a:lnTo>
                    <a:pt x="74" y="2642"/>
                  </a:lnTo>
                  <a:lnTo>
                    <a:pt x="147" y="2789"/>
                  </a:lnTo>
                  <a:lnTo>
                    <a:pt x="258" y="2936"/>
                  </a:lnTo>
                  <a:lnTo>
                    <a:pt x="404" y="3046"/>
                  </a:lnTo>
                  <a:lnTo>
                    <a:pt x="588" y="3119"/>
                  </a:lnTo>
                  <a:lnTo>
                    <a:pt x="294" y="3706"/>
                  </a:lnTo>
                  <a:lnTo>
                    <a:pt x="74" y="4293"/>
                  </a:lnTo>
                  <a:lnTo>
                    <a:pt x="74" y="4403"/>
                  </a:lnTo>
                  <a:lnTo>
                    <a:pt x="74" y="4476"/>
                  </a:lnTo>
                  <a:lnTo>
                    <a:pt x="147" y="4549"/>
                  </a:lnTo>
                  <a:lnTo>
                    <a:pt x="221" y="4586"/>
                  </a:lnTo>
                  <a:lnTo>
                    <a:pt x="294" y="4623"/>
                  </a:lnTo>
                  <a:lnTo>
                    <a:pt x="368" y="4586"/>
                  </a:lnTo>
                  <a:lnTo>
                    <a:pt x="441" y="4549"/>
                  </a:lnTo>
                  <a:lnTo>
                    <a:pt x="514" y="4476"/>
                  </a:lnTo>
                  <a:lnTo>
                    <a:pt x="991" y="3339"/>
                  </a:lnTo>
                  <a:lnTo>
                    <a:pt x="1248" y="2789"/>
                  </a:lnTo>
                  <a:lnTo>
                    <a:pt x="1321" y="2495"/>
                  </a:lnTo>
                  <a:lnTo>
                    <a:pt x="1395" y="2202"/>
                  </a:lnTo>
                  <a:lnTo>
                    <a:pt x="1358" y="2165"/>
                  </a:lnTo>
                  <a:lnTo>
                    <a:pt x="1321" y="2129"/>
                  </a:lnTo>
                  <a:close/>
                  <a:moveTo>
                    <a:pt x="11702" y="2715"/>
                  </a:moveTo>
                  <a:lnTo>
                    <a:pt x="11959" y="2936"/>
                  </a:lnTo>
                  <a:lnTo>
                    <a:pt x="12142" y="3156"/>
                  </a:lnTo>
                  <a:lnTo>
                    <a:pt x="12216" y="3266"/>
                  </a:lnTo>
                  <a:lnTo>
                    <a:pt x="11812" y="3412"/>
                  </a:lnTo>
                  <a:lnTo>
                    <a:pt x="11445" y="3559"/>
                  </a:lnTo>
                  <a:lnTo>
                    <a:pt x="9758" y="4183"/>
                  </a:lnTo>
                  <a:lnTo>
                    <a:pt x="8254" y="4770"/>
                  </a:lnTo>
                  <a:lnTo>
                    <a:pt x="7484" y="5100"/>
                  </a:lnTo>
                  <a:lnTo>
                    <a:pt x="7117" y="5283"/>
                  </a:lnTo>
                  <a:lnTo>
                    <a:pt x="6787" y="5503"/>
                  </a:lnTo>
                  <a:lnTo>
                    <a:pt x="7337" y="4549"/>
                  </a:lnTo>
                  <a:lnTo>
                    <a:pt x="7374" y="4549"/>
                  </a:lnTo>
                  <a:lnTo>
                    <a:pt x="8364" y="4073"/>
                  </a:lnTo>
                  <a:lnTo>
                    <a:pt x="9355" y="3632"/>
                  </a:lnTo>
                  <a:lnTo>
                    <a:pt x="11409" y="2862"/>
                  </a:lnTo>
                  <a:lnTo>
                    <a:pt x="11445" y="2936"/>
                  </a:lnTo>
                  <a:lnTo>
                    <a:pt x="11519" y="2972"/>
                  </a:lnTo>
                  <a:lnTo>
                    <a:pt x="11592" y="3009"/>
                  </a:lnTo>
                  <a:lnTo>
                    <a:pt x="11666" y="2972"/>
                  </a:lnTo>
                  <a:lnTo>
                    <a:pt x="11739" y="2899"/>
                  </a:lnTo>
                  <a:lnTo>
                    <a:pt x="11739" y="2789"/>
                  </a:lnTo>
                  <a:lnTo>
                    <a:pt x="11702" y="2715"/>
                  </a:lnTo>
                  <a:close/>
                  <a:moveTo>
                    <a:pt x="12326" y="3522"/>
                  </a:moveTo>
                  <a:lnTo>
                    <a:pt x="12399" y="3596"/>
                  </a:lnTo>
                  <a:lnTo>
                    <a:pt x="12436" y="3596"/>
                  </a:lnTo>
                  <a:lnTo>
                    <a:pt x="12583" y="3926"/>
                  </a:lnTo>
                  <a:lnTo>
                    <a:pt x="12546" y="3926"/>
                  </a:lnTo>
                  <a:lnTo>
                    <a:pt x="12473" y="3963"/>
                  </a:lnTo>
                  <a:lnTo>
                    <a:pt x="12289" y="4109"/>
                  </a:lnTo>
                  <a:lnTo>
                    <a:pt x="12106" y="4219"/>
                  </a:lnTo>
                  <a:lnTo>
                    <a:pt x="11702" y="4403"/>
                  </a:lnTo>
                  <a:lnTo>
                    <a:pt x="11262" y="4586"/>
                  </a:lnTo>
                  <a:lnTo>
                    <a:pt x="10822" y="4733"/>
                  </a:lnTo>
                  <a:lnTo>
                    <a:pt x="9941" y="5026"/>
                  </a:lnTo>
                  <a:lnTo>
                    <a:pt x="9061" y="5393"/>
                  </a:lnTo>
                  <a:lnTo>
                    <a:pt x="8217" y="5723"/>
                  </a:lnTo>
                  <a:lnTo>
                    <a:pt x="7374" y="6127"/>
                  </a:lnTo>
                  <a:lnTo>
                    <a:pt x="6750" y="6384"/>
                  </a:lnTo>
                  <a:lnTo>
                    <a:pt x="6420" y="6567"/>
                  </a:lnTo>
                  <a:lnTo>
                    <a:pt x="6090" y="6750"/>
                  </a:lnTo>
                  <a:lnTo>
                    <a:pt x="6310" y="6384"/>
                  </a:lnTo>
                  <a:lnTo>
                    <a:pt x="6677" y="5650"/>
                  </a:lnTo>
                  <a:lnTo>
                    <a:pt x="7410" y="5467"/>
                  </a:lnTo>
                  <a:lnTo>
                    <a:pt x="8107" y="5173"/>
                  </a:lnTo>
                  <a:lnTo>
                    <a:pt x="9465" y="4623"/>
                  </a:lnTo>
                  <a:lnTo>
                    <a:pt x="10932" y="4073"/>
                  </a:lnTo>
                  <a:lnTo>
                    <a:pt x="11629" y="3816"/>
                  </a:lnTo>
                  <a:lnTo>
                    <a:pt x="12326" y="3522"/>
                  </a:lnTo>
                  <a:close/>
                  <a:moveTo>
                    <a:pt x="5100" y="8401"/>
                  </a:moveTo>
                  <a:lnTo>
                    <a:pt x="4989" y="8438"/>
                  </a:lnTo>
                  <a:lnTo>
                    <a:pt x="4953" y="8474"/>
                  </a:lnTo>
                  <a:lnTo>
                    <a:pt x="4953" y="8511"/>
                  </a:lnTo>
                  <a:lnTo>
                    <a:pt x="4916" y="8768"/>
                  </a:lnTo>
                  <a:lnTo>
                    <a:pt x="4879" y="8988"/>
                  </a:lnTo>
                  <a:lnTo>
                    <a:pt x="4879" y="9245"/>
                  </a:lnTo>
                  <a:lnTo>
                    <a:pt x="4916" y="9355"/>
                  </a:lnTo>
                  <a:lnTo>
                    <a:pt x="4989" y="9465"/>
                  </a:lnTo>
                  <a:lnTo>
                    <a:pt x="5026" y="9501"/>
                  </a:lnTo>
                  <a:lnTo>
                    <a:pt x="5173" y="9501"/>
                  </a:lnTo>
                  <a:lnTo>
                    <a:pt x="5210" y="9465"/>
                  </a:lnTo>
                  <a:lnTo>
                    <a:pt x="5283" y="9391"/>
                  </a:lnTo>
                  <a:lnTo>
                    <a:pt x="5320" y="9281"/>
                  </a:lnTo>
                  <a:lnTo>
                    <a:pt x="5320" y="9061"/>
                  </a:lnTo>
                  <a:lnTo>
                    <a:pt x="5320" y="8768"/>
                  </a:lnTo>
                  <a:lnTo>
                    <a:pt x="5283" y="8511"/>
                  </a:lnTo>
                  <a:lnTo>
                    <a:pt x="5246" y="8474"/>
                  </a:lnTo>
                  <a:lnTo>
                    <a:pt x="5210" y="8438"/>
                  </a:lnTo>
                  <a:lnTo>
                    <a:pt x="5100" y="8401"/>
                  </a:lnTo>
                  <a:close/>
                  <a:moveTo>
                    <a:pt x="5210" y="9685"/>
                  </a:moveTo>
                  <a:lnTo>
                    <a:pt x="5136" y="9722"/>
                  </a:lnTo>
                  <a:lnTo>
                    <a:pt x="5063" y="9758"/>
                  </a:lnTo>
                  <a:lnTo>
                    <a:pt x="5026" y="9795"/>
                  </a:lnTo>
                  <a:lnTo>
                    <a:pt x="4989" y="9905"/>
                  </a:lnTo>
                  <a:lnTo>
                    <a:pt x="4989" y="9978"/>
                  </a:lnTo>
                  <a:lnTo>
                    <a:pt x="4916" y="10308"/>
                  </a:lnTo>
                  <a:lnTo>
                    <a:pt x="4916" y="10639"/>
                  </a:lnTo>
                  <a:lnTo>
                    <a:pt x="4953" y="10749"/>
                  </a:lnTo>
                  <a:lnTo>
                    <a:pt x="4989" y="10785"/>
                  </a:lnTo>
                  <a:lnTo>
                    <a:pt x="5063" y="10822"/>
                  </a:lnTo>
                  <a:lnTo>
                    <a:pt x="5173" y="10822"/>
                  </a:lnTo>
                  <a:lnTo>
                    <a:pt x="5246" y="10785"/>
                  </a:lnTo>
                  <a:lnTo>
                    <a:pt x="5283" y="10749"/>
                  </a:lnTo>
                  <a:lnTo>
                    <a:pt x="5283" y="10639"/>
                  </a:lnTo>
                  <a:lnTo>
                    <a:pt x="5283" y="10272"/>
                  </a:lnTo>
                  <a:lnTo>
                    <a:pt x="5356" y="9905"/>
                  </a:lnTo>
                  <a:lnTo>
                    <a:pt x="5356" y="9832"/>
                  </a:lnTo>
                  <a:lnTo>
                    <a:pt x="5320" y="9758"/>
                  </a:lnTo>
                  <a:lnTo>
                    <a:pt x="5283" y="9722"/>
                  </a:lnTo>
                  <a:lnTo>
                    <a:pt x="5210" y="9685"/>
                  </a:lnTo>
                  <a:close/>
                  <a:moveTo>
                    <a:pt x="14600" y="9501"/>
                  </a:moveTo>
                  <a:lnTo>
                    <a:pt x="14563" y="9575"/>
                  </a:lnTo>
                  <a:lnTo>
                    <a:pt x="14490" y="9868"/>
                  </a:lnTo>
                  <a:lnTo>
                    <a:pt x="14417" y="10125"/>
                  </a:lnTo>
                  <a:lnTo>
                    <a:pt x="14380" y="10712"/>
                  </a:lnTo>
                  <a:lnTo>
                    <a:pt x="14417" y="10785"/>
                  </a:lnTo>
                  <a:lnTo>
                    <a:pt x="14453" y="10859"/>
                  </a:lnTo>
                  <a:lnTo>
                    <a:pt x="14527" y="10895"/>
                  </a:lnTo>
                  <a:lnTo>
                    <a:pt x="14600" y="10932"/>
                  </a:lnTo>
                  <a:lnTo>
                    <a:pt x="14673" y="10932"/>
                  </a:lnTo>
                  <a:lnTo>
                    <a:pt x="14747" y="10895"/>
                  </a:lnTo>
                  <a:lnTo>
                    <a:pt x="14783" y="10859"/>
                  </a:lnTo>
                  <a:lnTo>
                    <a:pt x="14820" y="10785"/>
                  </a:lnTo>
                  <a:lnTo>
                    <a:pt x="14820" y="10639"/>
                  </a:lnTo>
                  <a:lnTo>
                    <a:pt x="14820" y="10088"/>
                  </a:lnTo>
                  <a:lnTo>
                    <a:pt x="14820" y="9832"/>
                  </a:lnTo>
                  <a:lnTo>
                    <a:pt x="14747" y="9575"/>
                  </a:lnTo>
                  <a:lnTo>
                    <a:pt x="14710" y="9501"/>
                  </a:lnTo>
                  <a:close/>
                  <a:moveTo>
                    <a:pt x="12729" y="4183"/>
                  </a:moveTo>
                  <a:lnTo>
                    <a:pt x="12986" y="4880"/>
                  </a:lnTo>
                  <a:lnTo>
                    <a:pt x="12766" y="4990"/>
                  </a:lnTo>
                  <a:lnTo>
                    <a:pt x="12509" y="5100"/>
                  </a:lnTo>
                  <a:lnTo>
                    <a:pt x="12032" y="5320"/>
                  </a:lnTo>
                  <a:lnTo>
                    <a:pt x="10969" y="5833"/>
                  </a:lnTo>
                  <a:lnTo>
                    <a:pt x="9978" y="6310"/>
                  </a:lnTo>
                  <a:lnTo>
                    <a:pt x="8988" y="6714"/>
                  </a:lnTo>
                  <a:lnTo>
                    <a:pt x="8071" y="7007"/>
                  </a:lnTo>
                  <a:lnTo>
                    <a:pt x="7117" y="7301"/>
                  </a:lnTo>
                  <a:lnTo>
                    <a:pt x="6677" y="7484"/>
                  </a:lnTo>
                  <a:lnTo>
                    <a:pt x="6237" y="7704"/>
                  </a:lnTo>
                  <a:lnTo>
                    <a:pt x="5796" y="7924"/>
                  </a:lnTo>
                  <a:lnTo>
                    <a:pt x="5430" y="8218"/>
                  </a:lnTo>
                  <a:lnTo>
                    <a:pt x="5393" y="8254"/>
                  </a:lnTo>
                  <a:lnTo>
                    <a:pt x="5393" y="8291"/>
                  </a:lnTo>
                  <a:lnTo>
                    <a:pt x="5430" y="8328"/>
                  </a:lnTo>
                  <a:lnTo>
                    <a:pt x="5466" y="8328"/>
                  </a:lnTo>
                  <a:lnTo>
                    <a:pt x="6420" y="7961"/>
                  </a:lnTo>
                  <a:lnTo>
                    <a:pt x="7337" y="7594"/>
                  </a:lnTo>
                  <a:lnTo>
                    <a:pt x="8364" y="7264"/>
                  </a:lnTo>
                  <a:lnTo>
                    <a:pt x="9391" y="6897"/>
                  </a:lnTo>
                  <a:lnTo>
                    <a:pt x="10345" y="6530"/>
                  </a:lnTo>
                  <a:lnTo>
                    <a:pt x="11262" y="6090"/>
                  </a:lnTo>
                  <a:lnTo>
                    <a:pt x="12326" y="5577"/>
                  </a:lnTo>
                  <a:lnTo>
                    <a:pt x="12729" y="5393"/>
                  </a:lnTo>
                  <a:lnTo>
                    <a:pt x="12913" y="5283"/>
                  </a:lnTo>
                  <a:lnTo>
                    <a:pt x="13133" y="5210"/>
                  </a:lnTo>
                  <a:lnTo>
                    <a:pt x="13169" y="5356"/>
                  </a:lnTo>
                  <a:lnTo>
                    <a:pt x="13426" y="5870"/>
                  </a:lnTo>
                  <a:lnTo>
                    <a:pt x="13390" y="5870"/>
                  </a:lnTo>
                  <a:lnTo>
                    <a:pt x="13353" y="5797"/>
                  </a:lnTo>
                  <a:lnTo>
                    <a:pt x="13280" y="5760"/>
                  </a:lnTo>
                  <a:lnTo>
                    <a:pt x="13206" y="5723"/>
                  </a:lnTo>
                  <a:lnTo>
                    <a:pt x="13133" y="5760"/>
                  </a:lnTo>
                  <a:lnTo>
                    <a:pt x="12216" y="6237"/>
                  </a:lnTo>
                  <a:lnTo>
                    <a:pt x="11299" y="6677"/>
                  </a:lnTo>
                  <a:lnTo>
                    <a:pt x="10345" y="7081"/>
                  </a:lnTo>
                  <a:lnTo>
                    <a:pt x="9428" y="7484"/>
                  </a:lnTo>
                  <a:lnTo>
                    <a:pt x="8474" y="7851"/>
                  </a:lnTo>
                  <a:lnTo>
                    <a:pt x="7520" y="8181"/>
                  </a:lnTo>
                  <a:lnTo>
                    <a:pt x="6640" y="8474"/>
                  </a:lnTo>
                  <a:lnTo>
                    <a:pt x="6163" y="8658"/>
                  </a:lnTo>
                  <a:lnTo>
                    <a:pt x="5980" y="8768"/>
                  </a:lnTo>
                  <a:lnTo>
                    <a:pt x="5760" y="8878"/>
                  </a:lnTo>
                  <a:lnTo>
                    <a:pt x="5760" y="8915"/>
                  </a:lnTo>
                  <a:lnTo>
                    <a:pt x="5760" y="8951"/>
                  </a:lnTo>
                  <a:lnTo>
                    <a:pt x="6273" y="8951"/>
                  </a:lnTo>
                  <a:lnTo>
                    <a:pt x="6713" y="8805"/>
                  </a:lnTo>
                  <a:lnTo>
                    <a:pt x="7631" y="8511"/>
                  </a:lnTo>
                  <a:lnTo>
                    <a:pt x="8621" y="8144"/>
                  </a:lnTo>
                  <a:lnTo>
                    <a:pt x="9611" y="7777"/>
                  </a:lnTo>
                  <a:lnTo>
                    <a:pt x="10528" y="7411"/>
                  </a:lnTo>
                  <a:lnTo>
                    <a:pt x="11409" y="7007"/>
                  </a:lnTo>
                  <a:lnTo>
                    <a:pt x="12289" y="6604"/>
                  </a:lnTo>
                  <a:lnTo>
                    <a:pt x="13133" y="6163"/>
                  </a:lnTo>
                  <a:lnTo>
                    <a:pt x="13206" y="6200"/>
                  </a:lnTo>
                  <a:lnTo>
                    <a:pt x="13316" y="6200"/>
                  </a:lnTo>
                  <a:lnTo>
                    <a:pt x="13390" y="6163"/>
                  </a:lnTo>
                  <a:lnTo>
                    <a:pt x="13463" y="6090"/>
                  </a:lnTo>
                  <a:lnTo>
                    <a:pt x="13500" y="6053"/>
                  </a:lnTo>
                  <a:lnTo>
                    <a:pt x="13866" y="6714"/>
                  </a:lnTo>
                  <a:lnTo>
                    <a:pt x="13646" y="6787"/>
                  </a:lnTo>
                  <a:lnTo>
                    <a:pt x="13463" y="6860"/>
                  </a:lnTo>
                  <a:lnTo>
                    <a:pt x="12913" y="7081"/>
                  </a:lnTo>
                  <a:lnTo>
                    <a:pt x="12399" y="7337"/>
                  </a:lnTo>
                  <a:lnTo>
                    <a:pt x="11225" y="7961"/>
                  </a:lnTo>
                  <a:lnTo>
                    <a:pt x="10675" y="8254"/>
                  </a:lnTo>
                  <a:lnTo>
                    <a:pt x="10052" y="8548"/>
                  </a:lnTo>
                  <a:lnTo>
                    <a:pt x="9428" y="8768"/>
                  </a:lnTo>
                  <a:lnTo>
                    <a:pt x="8804" y="8951"/>
                  </a:lnTo>
                  <a:lnTo>
                    <a:pt x="7520" y="9318"/>
                  </a:lnTo>
                  <a:lnTo>
                    <a:pt x="6200" y="9722"/>
                  </a:lnTo>
                  <a:lnTo>
                    <a:pt x="5796" y="9868"/>
                  </a:lnTo>
                  <a:lnTo>
                    <a:pt x="5650" y="10015"/>
                  </a:lnTo>
                  <a:lnTo>
                    <a:pt x="5576" y="10052"/>
                  </a:lnTo>
                  <a:lnTo>
                    <a:pt x="5576" y="10015"/>
                  </a:lnTo>
                  <a:lnTo>
                    <a:pt x="5540" y="9978"/>
                  </a:lnTo>
                  <a:lnTo>
                    <a:pt x="5540" y="10015"/>
                  </a:lnTo>
                  <a:lnTo>
                    <a:pt x="5503" y="10088"/>
                  </a:lnTo>
                  <a:lnTo>
                    <a:pt x="5503" y="10198"/>
                  </a:lnTo>
                  <a:lnTo>
                    <a:pt x="5540" y="10235"/>
                  </a:lnTo>
                  <a:lnTo>
                    <a:pt x="5576" y="10235"/>
                  </a:lnTo>
                  <a:lnTo>
                    <a:pt x="5796" y="10125"/>
                  </a:lnTo>
                  <a:lnTo>
                    <a:pt x="6017" y="10052"/>
                  </a:lnTo>
                  <a:lnTo>
                    <a:pt x="6530" y="9942"/>
                  </a:lnTo>
                  <a:lnTo>
                    <a:pt x="7704" y="9575"/>
                  </a:lnTo>
                  <a:lnTo>
                    <a:pt x="8878" y="9281"/>
                  </a:lnTo>
                  <a:lnTo>
                    <a:pt x="9465" y="9098"/>
                  </a:lnTo>
                  <a:lnTo>
                    <a:pt x="10015" y="8878"/>
                  </a:lnTo>
                  <a:lnTo>
                    <a:pt x="10528" y="8695"/>
                  </a:lnTo>
                  <a:lnTo>
                    <a:pt x="11005" y="8438"/>
                  </a:lnTo>
                  <a:lnTo>
                    <a:pt x="11959" y="7924"/>
                  </a:lnTo>
                  <a:lnTo>
                    <a:pt x="12473" y="7667"/>
                  </a:lnTo>
                  <a:lnTo>
                    <a:pt x="12986" y="7411"/>
                  </a:lnTo>
                  <a:lnTo>
                    <a:pt x="13573" y="7191"/>
                  </a:lnTo>
                  <a:lnTo>
                    <a:pt x="13756" y="7117"/>
                  </a:lnTo>
                  <a:lnTo>
                    <a:pt x="14013" y="7044"/>
                  </a:lnTo>
                  <a:lnTo>
                    <a:pt x="14050" y="7081"/>
                  </a:lnTo>
                  <a:lnTo>
                    <a:pt x="14160" y="7081"/>
                  </a:lnTo>
                  <a:lnTo>
                    <a:pt x="14197" y="7191"/>
                  </a:lnTo>
                  <a:lnTo>
                    <a:pt x="13830" y="7374"/>
                  </a:lnTo>
                  <a:lnTo>
                    <a:pt x="13500" y="7594"/>
                  </a:lnTo>
                  <a:lnTo>
                    <a:pt x="12436" y="8218"/>
                  </a:lnTo>
                  <a:lnTo>
                    <a:pt x="11335" y="8768"/>
                  </a:lnTo>
                  <a:lnTo>
                    <a:pt x="10198" y="9245"/>
                  </a:lnTo>
                  <a:lnTo>
                    <a:pt x="9061" y="9685"/>
                  </a:lnTo>
                  <a:lnTo>
                    <a:pt x="7887" y="10088"/>
                  </a:lnTo>
                  <a:lnTo>
                    <a:pt x="6750" y="10455"/>
                  </a:lnTo>
                  <a:lnTo>
                    <a:pt x="6200" y="10639"/>
                  </a:lnTo>
                  <a:lnTo>
                    <a:pt x="5906" y="10749"/>
                  </a:lnTo>
                  <a:lnTo>
                    <a:pt x="5650" y="10895"/>
                  </a:lnTo>
                  <a:lnTo>
                    <a:pt x="5613" y="10932"/>
                  </a:lnTo>
                  <a:lnTo>
                    <a:pt x="5613" y="10969"/>
                  </a:lnTo>
                  <a:lnTo>
                    <a:pt x="5613" y="11005"/>
                  </a:lnTo>
                  <a:lnTo>
                    <a:pt x="5686" y="11042"/>
                  </a:lnTo>
                  <a:lnTo>
                    <a:pt x="5943" y="11005"/>
                  </a:lnTo>
                  <a:lnTo>
                    <a:pt x="6200" y="10969"/>
                  </a:lnTo>
                  <a:lnTo>
                    <a:pt x="6713" y="10822"/>
                  </a:lnTo>
                  <a:lnTo>
                    <a:pt x="7337" y="10602"/>
                  </a:lnTo>
                  <a:lnTo>
                    <a:pt x="7961" y="10419"/>
                  </a:lnTo>
                  <a:lnTo>
                    <a:pt x="9208" y="10015"/>
                  </a:lnTo>
                  <a:lnTo>
                    <a:pt x="10418" y="9538"/>
                  </a:lnTo>
                  <a:lnTo>
                    <a:pt x="11445" y="9061"/>
                  </a:lnTo>
                  <a:lnTo>
                    <a:pt x="12473" y="8584"/>
                  </a:lnTo>
                  <a:lnTo>
                    <a:pt x="13573" y="7961"/>
                  </a:lnTo>
                  <a:lnTo>
                    <a:pt x="14013" y="7741"/>
                  </a:lnTo>
                  <a:lnTo>
                    <a:pt x="14233" y="7594"/>
                  </a:lnTo>
                  <a:lnTo>
                    <a:pt x="14417" y="7447"/>
                  </a:lnTo>
                  <a:lnTo>
                    <a:pt x="14527" y="7594"/>
                  </a:lnTo>
                  <a:lnTo>
                    <a:pt x="14527" y="7631"/>
                  </a:lnTo>
                  <a:lnTo>
                    <a:pt x="14417" y="7961"/>
                  </a:lnTo>
                  <a:lnTo>
                    <a:pt x="14417" y="8328"/>
                  </a:lnTo>
                  <a:lnTo>
                    <a:pt x="14343" y="8254"/>
                  </a:lnTo>
                  <a:lnTo>
                    <a:pt x="14233" y="8254"/>
                  </a:lnTo>
                  <a:lnTo>
                    <a:pt x="13830" y="8438"/>
                  </a:lnTo>
                  <a:lnTo>
                    <a:pt x="13426" y="8658"/>
                  </a:lnTo>
                  <a:lnTo>
                    <a:pt x="12693" y="9135"/>
                  </a:lnTo>
                  <a:lnTo>
                    <a:pt x="12252" y="9428"/>
                  </a:lnTo>
                  <a:lnTo>
                    <a:pt x="11776" y="9685"/>
                  </a:lnTo>
                  <a:lnTo>
                    <a:pt x="11299" y="9942"/>
                  </a:lnTo>
                  <a:lnTo>
                    <a:pt x="10822" y="10125"/>
                  </a:lnTo>
                  <a:lnTo>
                    <a:pt x="8658" y="10822"/>
                  </a:lnTo>
                  <a:lnTo>
                    <a:pt x="7741" y="11115"/>
                  </a:lnTo>
                  <a:lnTo>
                    <a:pt x="7300" y="11262"/>
                  </a:lnTo>
                  <a:lnTo>
                    <a:pt x="6860" y="11446"/>
                  </a:lnTo>
                  <a:lnTo>
                    <a:pt x="5283" y="11409"/>
                  </a:lnTo>
                  <a:lnTo>
                    <a:pt x="5246" y="11189"/>
                  </a:lnTo>
                  <a:lnTo>
                    <a:pt x="5173" y="11115"/>
                  </a:lnTo>
                  <a:lnTo>
                    <a:pt x="5026" y="11115"/>
                  </a:lnTo>
                  <a:lnTo>
                    <a:pt x="4989" y="11189"/>
                  </a:lnTo>
                  <a:lnTo>
                    <a:pt x="4953" y="11409"/>
                  </a:lnTo>
                  <a:lnTo>
                    <a:pt x="4182" y="11336"/>
                  </a:lnTo>
                  <a:lnTo>
                    <a:pt x="3816" y="11336"/>
                  </a:lnTo>
                  <a:lnTo>
                    <a:pt x="3412" y="11372"/>
                  </a:lnTo>
                  <a:lnTo>
                    <a:pt x="3119" y="11409"/>
                  </a:lnTo>
                  <a:lnTo>
                    <a:pt x="2862" y="11556"/>
                  </a:lnTo>
                  <a:lnTo>
                    <a:pt x="2825" y="11005"/>
                  </a:lnTo>
                  <a:lnTo>
                    <a:pt x="2715" y="9428"/>
                  </a:lnTo>
                  <a:lnTo>
                    <a:pt x="2715" y="9171"/>
                  </a:lnTo>
                  <a:lnTo>
                    <a:pt x="2972" y="9171"/>
                  </a:lnTo>
                  <a:lnTo>
                    <a:pt x="3265" y="9135"/>
                  </a:lnTo>
                  <a:lnTo>
                    <a:pt x="3522" y="9061"/>
                  </a:lnTo>
                  <a:lnTo>
                    <a:pt x="3779" y="8988"/>
                  </a:lnTo>
                  <a:lnTo>
                    <a:pt x="4036" y="8841"/>
                  </a:lnTo>
                  <a:lnTo>
                    <a:pt x="4293" y="8695"/>
                  </a:lnTo>
                  <a:lnTo>
                    <a:pt x="4733" y="8401"/>
                  </a:lnTo>
                  <a:lnTo>
                    <a:pt x="5063" y="8108"/>
                  </a:lnTo>
                  <a:lnTo>
                    <a:pt x="5356" y="7777"/>
                  </a:lnTo>
                  <a:lnTo>
                    <a:pt x="5613" y="7447"/>
                  </a:lnTo>
                  <a:lnTo>
                    <a:pt x="5870" y="7117"/>
                  </a:lnTo>
                  <a:lnTo>
                    <a:pt x="6273" y="7007"/>
                  </a:lnTo>
                  <a:lnTo>
                    <a:pt x="6640" y="6824"/>
                  </a:lnTo>
                  <a:lnTo>
                    <a:pt x="7410" y="6420"/>
                  </a:lnTo>
                  <a:lnTo>
                    <a:pt x="8401" y="5980"/>
                  </a:lnTo>
                  <a:lnTo>
                    <a:pt x="9355" y="5577"/>
                  </a:lnTo>
                  <a:lnTo>
                    <a:pt x="10308" y="5246"/>
                  </a:lnTo>
                  <a:lnTo>
                    <a:pt x="11262" y="4880"/>
                  </a:lnTo>
                  <a:lnTo>
                    <a:pt x="12032" y="4623"/>
                  </a:lnTo>
                  <a:lnTo>
                    <a:pt x="12436" y="4403"/>
                  </a:lnTo>
                  <a:lnTo>
                    <a:pt x="12619" y="4219"/>
                  </a:lnTo>
                  <a:lnTo>
                    <a:pt x="12729" y="4183"/>
                  </a:lnTo>
                  <a:close/>
                  <a:moveTo>
                    <a:pt x="2385" y="1"/>
                  </a:moveTo>
                  <a:lnTo>
                    <a:pt x="2238" y="38"/>
                  </a:lnTo>
                  <a:lnTo>
                    <a:pt x="2202" y="74"/>
                  </a:lnTo>
                  <a:lnTo>
                    <a:pt x="2165" y="111"/>
                  </a:lnTo>
                  <a:lnTo>
                    <a:pt x="2055" y="368"/>
                  </a:lnTo>
                  <a:lnTo>
                    <a:pt x="1982" y="515"/>
                  </a:lnTo>
                  <a:lnTo>
                    <a:pt x="1578" y="1432"/>
                  </a:lnTo>
                  <a:lnTo>
                    <a:pt x="1541" y="1542"/>
                  </a:lnTo>
                  <a:lnTo>
                    <a:pt x="1578" y="1615"/>
                  </a:lnTo>
                  <a:lnTo>
                    <a:pt x="1615" y="1688"/>
                  </a:lnTo>
                  <a:lnTo>
                    <a:pt x="1688" y="1762"/>
                  </a:lnTo>
                  <a:lnTo>
                    <a:pt x="1761" y="1798"/>
                  </a:lnTo>
                  <a:lnTo>
                    <a:pt x="1835" y="1798"/>
                  </a:lnTo>
                  <a:lnTo>
                    <a:pt x="1908" y="1762"/>
                  </a:lnTo>
                  <a:lnTo>
                    <a:pt x="1982" y="1652"/>
                  </a:lnTo>
                  <a:lnTo>
                    <a:pt x="2128" y="1358"/>
                  </a:lnTo>
                  <a:lnTo>
                    <a:pt x="2092" y="2165"/>
                  </a:lnTo>
                  <a:lnTo>
                    <a:pt x="2092" y="2972"/>
                  </a:lnTo>
                  <a:lnTo>
                    <a:pt x="2055" y="4073"/>
                  </a:lnTo>
                  <a:lnTo>
                    <a:pt x="1982" y="4109"/>
                  </a:lnTo>
                  <a:lnTo>
                    <a:pt x="1835" y="4073"/>
                  </a:lnTo>
                  <a:lnTo>
                    <a:pt x="1725" y="3999"/>
                  </a:lnTo>
                  <a:lnTo>
                    <a:pt x="1615" y="3999"/>
                  </a:lnTo>
                  <a:lnTo>
                    <a:pt x="1541" y="4036"/>
                  </a:lnTo>
                  <a:lnTo>
                    <a:pt x="1505" y="4109"/>
                  </a:lnTo>
                  <a:lnTo>
                    <a:pt x="1541" y="4219"/>
                  </a:lnTo>
                  <a:lnTo>
                    <a:pt x="1651" y="4293"/>
                  </a:lnTo>
                  <a:lnTo>
                    <a:pt x="1761" y="4366"/>
                  </a:lnTo>
                  <a:lnTo>
                    <a:pt x="1908" y="4403"/>
                  </a:lnTo>
                  <a:lnTo>
                    <a:pt x="2055" y="4439"/>
                  </a:lnTo>
                  <a:lnTo>
                    <a:pt x="2055" y="5540"/>
                  </a:lnTo>
                  <a:lnTo>
                    <a:pt x="1908" y="5577"/>
                  </a:lnTo>
                  <a:lnTo>
                    <a:pt x="1651" y="5613"/>
                  </a:lnTo>
                  <a:lnTo>
                    <a:pt x="1615" y="5687"/>
                  </a:lnTo>
                  <a:lnTo>
                    <a:pt x="1541" y="5723"/>
                  </a:lnTo>
                  <a:lnTo>
                    <a:pt x="1541" y="5760"/>
                  </a:lnTo>
                  <a:lnTo>
                    <a:pt x="1505" y="5797"/>
                  </a:lnTo>
                  <a:lnTo>
                    <a:pt x="1541" y="5833"/>
                  </a:lnTo>
                  <a:lnTo>
                    <a:pt x="1578" y="5833"/>
                  </a:lnTo>
                  <a:lnTo>
                    <a:pt x="1651" y="5907"/>
                  </a:lnTo>
                  <a:lnTo>
                    <a:pt x="2055" y="5907"/>
                  </a:lnTo>
                  <a:lnTo>
                    <a:pt x="2092" y="6200"/>
                  </a:lnTo>
                  <a:lnTo>
                    <a:pt x="2092" y="7154"/>
                  </a:lnTo>
                  <a:lnTo>
                    <a:pt x="1835" y="7227"/>
                  </a:lnTo>
                  <a:lnTo>
                    <a:pt x="1541" y="7374"/>
                  </a:lnTo>
                  <a:lnTo>
                    <a:pt x="1505" y="7411"/>
                  </a:lnTo>
                  <a:lnTo>
                    <a:pt x="1505" y="7447"/>
                  </a:lnTo>
                  <a:lnTo>
                    <a:pt x="1541" y="7484"/>
                  </a:lnTo>
                  <a:lnTo>
                    <a:pt x="1578" y="7521"/>
                  </a:lnTo>
                  <a:lnTo>
                    <a:pt x="2092" y="7521"/>
                  </a:lnTo>
                  <a:lnTo>
                    <a:pt x="2165" y="8951"/>
                  </a:lnTo>
                  <a:lnTo>
                    <a:pt x="2165" y="8988"/>
                  </a:lnTo>
                  <a:lnTo>
                    <a:pt x="1982" y="8951"/>
                  </a:lnTo>
                  <a:lnTo>
                    <a:pt x="1578" y="8951"/>
                  </a:lnTo>
                  <a:lnTo>
                    <a:pt x="1505" y="8988"/>
                  </a:lnTo>
                  <a:lnTo>
                    <a:pt x="1468" y="9061"/>
                  </a:lnTo>
                  <a:lnTo>
                    <a:pt x="1468" y="9135"/>
                  </a:lnTo>
                  <a:lnTo>
                    <a:pt x="1541" y="9208"/>
                  </a:lnTo>
                  <a:lnTo>
                    <a:pt x="1688" y="9245"/>
                  </a:lnTo>
                  <a:lnTo>
                    <a:pt x="1835" y="9318"/>
                  </a:lnTo>
                  <a:lnTo>
                    <a:pt x="2202" y="9391"/>
                  </a:lnTo>
                  <a:lnTo>
                    <a:pt x="2238" y="10419"/>
                  </a:lnTo>
                  <a:lnTo>
                    <a:pt x="2018" y="10419"/>
                  </a:lnTo>
                  <a:lnTo>
                    <a:pt x="1798" y="10455"/>
                  </a:lnTo>
                  <a:lnTo>
                    <a:pt x="1725" y="10529"/>
                  </a:lnTo>
                  <a:lnTo>
                    <a:pt x="1651" y="10602"/>
                  </a:lnTo>
                  <a:lnTo>
                    <a:pt x="1578" y="10675"/>
                  </a:lnTo>
                  <a:lnTo>
                    <a:pt x="1615" y="10749"/>
                  </a:lnTo>
                  <a:lnTo>
                    <a:pt x="1688" y="10822"/>
                  </a:lnTo>
                  <a:lnTo>
                    <a:pt x="2128" y="10822"/>
                  </a:lnTo>
                  <a:lnTo>
                    <a:pt x="2275" y="10859"/>
                  </a:lnTo>
                  <a:lnTo>
                    <a:pt x="2275" y="10895"/>
                  </a:lnTo>
                  <a:lnTo>
                    <a:pt x="2312" y="11702"/>
                  </a:lnTo>
                  <a:lnTo>
                    <a:pt x="2348" y="11959"/>
                  </a:lnTo>
                  <a:lnTo>
                    <a:pt x="2385" y="12106"/>
                  </a:lnTo>
                  <a:lnTo>
                    <a:pt x="2495" y="12216"/>
                  </a:lnTo>
                  <a:lnTo>
                    <a:pt x="2568" y="12253"/>
                  </a:lnTo>
                  <a:lnTo>
                    <a:pt x="2679" y="12253"/>
                  </a:lnTo>
                  <a:lnTo>
                    <a:pt x="2752" y="12216"/>
                  </a:lnTo>
                  <a:lnTo>
                    <a:pt x="2789" y="12143"/>
                  </a:lnTo>
                  <a:lnTo>
                    <a:pt x="2825" y="12106"/>
                  </a:lnTo>
                  <a:lnTo>
                    <a:pt x="3009" y="11959"/>
                  </a:lnTo>
                  <a:lnTo>
                    <a:pt x="3265" y="11886"/>
                  </a:lnTo>
                  <a:lnTo>
                    <a:pt x="3486" y="11849"/>
                  </a:lnTo>
                  <a:lnTo>
                    <a:pt x="3742" y="11849"/>
                  </a:lnTo>
                  <a:lnTo>
                    <a:pt x="3742" y="12033"/>
                  </a:lnTo>
                  <a:lnTo>
                    <a:pt x="3742" y="12216"/>
                  </a:lnTo>
                  <a:lnTo>
                    <a:pt x="3816" y="12363"/>
                  </a:lnTo>
                  <a:lnTo>
                    <a:pt x="3889" y="12509"/>
                  </a:lnTo>
                  <a:lnTo>
                    <a:pt x="3962" y="12583"/>
                  </a:lnTo>
                  <a:lnTo>
                    <a:pt x="4036" y="12546"/>
                  </a:lnTo>
                  <a:lnTo>
                    <a:pt x="4109" y="12509"/>
                  </a:lnTo>
                  <a:lnTo>
                    <a:pt x="4146" y="12436"/>
                  </a:lnTo>
                  <a:lnTo>
                    <a:pt x="4072" y="12216"/>
                  </a:lnTo>
                  <a:lnTo>
                    <a:pt x="4036" y="12069"/>
                  </a:lnTo>
                  <a:lnTo>
                    <a:pt x="4036" y="11886"/>
                  </a:lnTo>
                  <a:lnTo>
                    <a:pt x="5063" y="11922"/>
                  </a:lnTo>
                  <a:lnTo>
                    <a:pt x="5063" y="12143"/>
                  </a:lnTo>
                  <a:lnTo>
                    <a:pt x="5100" y="12619"/>
                  </a:lnTo>
                  <a:lnTo>
                    <a:pt x="5136" y="12693"/>
                  </a:lnTo>
                  <a:lnTo>
                    <a:pt x="5173" y="12766"/>
                  </a:lnTo>
                  <a:lnTo>
                    <a:pt x="5320" y="12766"/>
                  </a:lnTo>
                  <a:lnTo>
                    <a:pt x="5466" y="12729"/>
                  </a:lnTo>
                  <a:lnTo>
                    <a:pt x="5503" y="12619"/>
                  </a:lnTo>
                  <a:lnTo>
                    <a:pt x="5540" y="12473"/>
                  </a:lnTo>
                  <a:lnTo>
                    <a:pt x="5466" y="12363"/>
                  </a:lnTo>
                  <a:lnTo>
                    <a:pt x="5393" y="12326"/>
                  </a:lnTo>
                  <a:lnTo>
                    <a:pt x="5356" y="12106"/>
                  </a:lnTo>
                  <a:lnTo>
                    <a:pt x="5283" y="11922"/>
                  </a:lnTo>
                  <a:lnTo>
                    <a:pt x="5906" y="11959"/>
                  </a:lnTo>
                  <a:lnTo>
                    <a:pt x="6493" y="11959"/>
                  </a:lnTo>
                  <a:lnTo>
                    <a:pt x="6493" y="11996"/>
                  </a:lnTo>
                  <a:lnTo>
                    <a:pt x="6457" y="12179"/>
                  </a:lnTo>
                  <a:lnTo>
                    <a:pt x="6420" y="12399"/>
                  </a:lnTo>
                  <a:lnTo>
                    <a:pt x="6457" y="12583"/>
                  </a:lnTo>
                  <a:lnTo>
                    <a:pt x="6567" y="12766"/>
                  </a:lnTo>
                  <a:lnTo>
                    <a:pt x="6603" y="12840"/>
                  </a:lnTo>
                  <a:lnTo>
                    <a:pt x="6677" y="12876"/>
                  </a:lnTo>
                  <a:lnTo>
                    <a:pt x="6750" y="12876"/>
                  </a:lnTo>
                  <a:lnTo>
                    <a:pt x="6824" y="12840"/>
                  </a:lnTo>
                  <a:lnTo>
                    <a:pt x="6897" y="12766"/>
                  </a:lnTo>
                  <a:lnTo>
                    <a:pt x="6897" y="12729"/>
                  </a:lnTo>
                  <a:lnTo>
                    <a:pt x="6897" y="12656"/>
                  </a:lnTo>
                  <a:lnTo>
                    <a:pt x="6824" y="12619"/>
                  </a:lnTo>
                  <a:lnTo>
                    <a:pt x="6787" y="12583"/>
                  </a:lnTo>
                  <a:lnTo>
                    <a:pt x="6713" y="12399"/>
                  </a:lnTo>
                  <a:lnTo>
                    <a:pt x="6677" y="12216"/>
                  </a:lnTo>
                  <a:lnTo>
                    <a:pt x="6640" y="11996"/>
                  </a:lnTo>
                  <a:lnTo>
                    <a:pt x="6640" y="11959"/>
                  </a:lnTo>
                  <a:lnTo>
                    <a:pt x="7924" y="11996"/>
                  </a:lnTo>
                  <a:lnTo>
                    <a:pt x="7851" y="12033"/>
                  </a:lnTo>
                  <a:lnTo>
                    <a:pt x="7814" y="12106"/>
                  </a:lnTo>
                  <a:lnTo>
                    <a:pt x="7777" y="12253"/>
                  </a:lnTo>
                  <a:lnTo>
                    <a:pt x="7777" y="12399"/>
                  </a:lnTo>
                  <a:lnTo>
                    <a:pt x="7777" y="12509"/>
                  </a:lnTo>
                  <a:lnTo>
                    <a:pt x="7814" y="12619"/>
                  </a:lnTo>
                  <a:lnTo>
                    <a:pt x="7887" y="12729"/>
                  </a:lnTo>
                  <a:lnTo>
                    <a:pt x="7961" y="12766"/>
                  </a:lnTo>
                  <a:lnTo>
                    <a:pt x="8034" y="12729"/>
                  </a:lnTo>
                  <a:lnTo>
                    <a:pt x="8107" y="12693"/>
                  </a:lnTo>
                  <a:lnTo>
                    <a:pt x="8144" y="12619"/>
                  </a:lnTo>
                  <a:lnTo>
                    <a:pt x="8107" y="12473"/>
                  </a:lnTo>
                  <a:lnTo>
                    <a:pt x="8071" y="12289"/>
                  </a:lnTo>
                  <a:lnTo>
                    <a:pt x="8071" y="12179"/>
                  </a:lnTo>
                  <a:lnTo>
                    <a:pt x="8034" y="12106"/>
                  </a:lnTo>
                  <a:lnTo>
                    <a:pt x="8034" y="12033"/>
                  </a:lnTo>
                  <a:lnTo>
                    <a:pt x="8034" y="11996"/>
                  </a:lnTo>
                  <a:lnTo>
                    <a:pt x="9391" y="11996"/>
                  </a:lnTo>
                  <a:lnTo>
                    <a:pt x="9318" y="12216"/>
                  </a:lnTo>
                  <a:lnTo>
                    <a:pt x="9318" y="12473"/>
                  </a:lnTo>
                  <a:lnTo>
                    <a:pt x="9355" y="12546"/>
                  </a:lnTo>
                  <a:lnTo>
                    <a:pt x="9428" y="12583"/>
                  </a:lnTo>
                  <a:lnTo>
                    <a:pt x="9611" y="12583"/>
                  </a:lnTo>
                  <a:lnTo>
                    <a:pt x="9685" y="12546"/>
                  </a:lnTo>
                  <a:lnTo>
                    <a:pt x="9721" y="12473"/>
                  </a:lnTo>
                  <a:lnTo>
                    <a:pt x="9721" y="12436"/>
                  </a:lnTo>
                  <a:lnTo>
                    <a:pt x="9721" y="12363"/>
                  </a:lnTo>
                  <a:lnTo>
                    <a:pt x="9611" y="12326"/>
                  </a:lnTo>
                  <a:lnTo>
                    <a:pt x="9611" y="11996"/>
                  </a:lnTo>
                  <a:lnTo>
                    <a:pt x="10638" y="11996"/>
                  </a:lnTo>
                  <a:lnTo>
                    <a:pt x="10675" y="12253"/>
                  </a:lnTo>
                  <a:lnTo>
                    <a:pt x="10748" y="12509"/>
                  </a:lnTo>
                  <a:lnTo>
                    <a:pt x="10822" y="12583"/>
                  </a:lnTo>
                  <a:lnTo>
                    <a:pt x="10969" y="12583"/>
                  </a:lnTo>
                  <a:lnTo>
                    <a:pt x="11005" y="12509"/>
                  </a:lnTo>
                  <a:lnTo>
                    <a:pt x="11042" y="12399"/>
                  </a:lnTo>
                  <a:lnTo>
                    <a:pt x="10969" y="12179"/>
                  </a:lnTo>
                  <a:lnTo>
                    <a:pt x="10895" y="11996"/>
                  </a:lnTo>
                  <a:lnTo>
                    <a:pt x="12106" y="11996"/>
                  </a:lnTo>
                  <a:lnTo>
                    <a:pt x="12069" y="12069"/>
                  </a:lnTo>
                  <a:lnTo>
                    <a:pt x="12032" y="12143"/>
                  </a:lnTo>
                  <a:lnTo>
                    <a:pt x="11996" y="12363"/>
                  </a:lnTo>
                  <a:lnTo>
                    <a:pt x="12032" y="12473"/>
                  </a:lnTo>
                  <a:lnTo>
                    <a:pt x="12069" y="12619"/>
                  </a:lnTo>
                  <a:lnTo>
                    <a:pt x="12142" y="12729"/>
                  </a:lnTo>
                  <a:lnTo>
                    <a:pt x="12216" y="12803"/>
                  </a:lnTo>
                  <a:lnTo>
                    <a:pt x="12289" y="12840"/>
                  </a:lnTo>
                  <a:lnTo>
                    <a:pt x="12362" y="12803"/>
                  </a:lnTo>
                  <a:lnTo>
                    <a:pt x="12399" y="12766"/>
                  </a:lnTo>
                  <a:lnTo>
                    <a:pt x="12399" y="12693"/>
                  </a:lnTo>
                  <a:lnTo>
                    <a:pt x="12362" y="12546"/>
                  </a:lnTo>
                  <a:lnTo>
                    <a:pt x="12289" y="12363"/>
                  </a:lnTo>
                  <a:lnTo>
                    <a:pt x="12252" y="12179"/>
                  </a:lnTo>
                  <a:lnTo>
                    <a:pt x="12252" y="11959"/>
                  </a:lnTo>
                  <a:lnTo>
                    <a:pt x="13353" y="11959"/>
                  </a:lnTo>
                  <a:lnTo>
                    <a:pt x="13280" y="12106"/>
                  </a:lnTo>
                  <a:lnTo>
                    <a:pt x="13243" y="12253"/>
                  </a:lnTo>
                  <a:lnTo>
                    <a:pt x="13243" y="12436"/>
                  </a:lnTo>
                  <a:lnTo>
                    <a:pt x="13316" y="12583"/>
                  </a:lnTo>
                  <a:lnTo>
                    <a:pt x="13353" y="12619"/>
                  </a:lnTo>
                  <a:lnTo>
                    <a:pt x="13426" y="12656"/>
                  </a:lnTo>
                  <a:lnTo>
                    <a:pt x="13500" y="12656"/>
                  </a:lnTo>
                  <a:lnTo>
                    <a:pt x="13573" y="12583"/>
                  </a:lnTo>
                  <a:lnTo>
                    <a:pt x="13610" y="12436"/>
                  </a:lnTo>
                  <a:lnTo>
                    <a:pt x="13536" y="12216"/>
                  </a:lnTo>
                  <a:lnTo>
                    <a:pt x="13536" y="12069"/>
                  </a:lnTo>
                  <a:lnTo>
                    <a:pt x="13573" y="11922"/>
                  </a:lnTo>
                  <a:lnTo>
                    <a:pt x="14563" y="11886"/>
                  </a:lnTo>
                  <a:lnTo>
                    <a:pt x="14563" y="11886"/>
                  </a:lnTo>
                  <a:lnTo>
                    <a:pt x="14527" y="12363"/>
                  </a:lnTo>
                  <a:lnTo>
                    <a:pt x="14563" y="12436"/>
                  </a:lnTo>
                  <a:lnTo>
                    <a:pt x="14637" y="12509"/>
                  </a:lnTo>
                  <a:lnTo>
                    <a:pt x="14747" y="12509"/>
                  </a:lnTo>
                  <a:lnTo>
                    <a:pt x="14820" y="12473"/>
                  </a:lnTo>
                  <a:lnTo>
                    <a:pt x="14893" y="12399"/>
                  </a:lnTo>
                  <a:lnTo>
                    <a:pt x="14967" y="12289"/>
                  </a:lnTo>
                  <a:lnTo>
                    <a:pt x="14967" y="12179"/>
                  </a:lnTo>
                  <a:lnTo>
                    <a:pt x="14967" y="12069"/>
                  </a:lnTo>
                  <a:lnTo>
                    <a:pt x="14930" y="11996"/>
                  </a:lnTo>
                  <a:lnTo>
                    <a:pt x="14857" y="11959"/>
                  </a:lnTo>
                  <a:lnTo>
                    <a:pt x="14857" y="11886"/>
                  </a:lnTo>
                  <a:lnTo>
                    <a:pt x="16618" y="11776"/>
                  </a:lnTo>
                  <a:lnTo>
                    <a:pt x="16654" y="11812"/>
                  </a:lnTo>
                  <a:lnTo>
                    <a:pt x="16544" y="11996"/>
                  </a:lnTo>
                  <a:lnTo>
                    <a:pt x="16361" y="12179"/>
                  </a:lnTo>
                  <a:lnTo>
                    <a:pt x="16287" y="12289"/>
                  </a:lnTo>
                  <a:lnTo>
                    <a:pt x="16251" y="12363"/>
                  </a:lnTo>
                  <a:lnTo>
                    <a:pt x="16287" y="12436"/>
                  </a:lnTo>
                  <a:lnTo>
                    <a:pt x="16324" y="12509"/>
                  </a:lnTo>
                  <a:lnTo>
                    <a:pt x="16397" y="12546"/>
                  </a:lnTo>
                  <a:lnTo>
                    <a:pt x="16471" y="12583"/>
                  </a:lnTo>
                  <a:lnTo>
                    <a:pt x="16544" y="12583"/>
                  </a:lnTo>
                  <a:lnTo>
                    <a:pt x="16581" y="12546"/>
                  </a:lnTo>
                  <a:lnTo>
                    <a:pt x="16728" y="12473"/>
                  </a:lnTo>
                  <a:lnTo>
                    <a:pt x="16801" y="12363"/>
                  </a:lnTo>
                  <a:lnTo>
                    <a:pt x="16984" y="12106"/>
                  </a:lnTo>
                  <a:lnTo>
                    <a:pt x="17461" y="11482"/>
                  </a:lnTo>
                  <a:lnTo>
                    <a:pt x="17461" y="11409"/>
                  </a:lnTo>
                  <a:lnTo>
                    <a:pt x="17461" y="11336"/>
                  </a:lnTo>
                  <a:lnTo>
                    <a:pt x="17461" y="11262"/>
                  </a:lnTo>
                  <a:lnTo>
                    <a:pt x="17425" y="11189"/>
                  </a:lnTo>
                  <a:lnTo>
                    <a:pt x="17058" y="10895"/>
                  </a:lnTo>
                  <a:lnTo>
                    <a:pt x="16728" y="10639"/>
                  </a:lnTo>
                  <a:lnTo>
                    <a:pt x="16654" y="10602"/>
                  </a:lnTo>
                  <a:lnTo>
                    <a:pt x="16581" y="10602"/>
                  </a:lnTo>
                  <a:lnTo>
                    <a:pt x="16544" y="10639"/>
                  </a:lnTo>
                  <a:lnTo>
                    <a:pt x="16471" y="10675"/>
                  </a:lnTo>
                  <a:lnTo>
                    <a:pt x="16434" y="10785"/>
                  </a:lnTo>
                  <a:lnTo>
                    <a:pt x="16434" y="10859"/>
                  </a:lnTo>
                  <a:lnTo>
                    <a:pt x="16471" y="10932"/>
                  </a:lnTo>
                  <a:lnTo>
                    <a:pt x="16801" y="11226"/>
                  </a:lnTo>
                  <a:lnTo>
                    <a:pt x="13940" y="11372"/>
                  </a:lnTo>
                  <a:lnTo>
                    <a:pt x="14050" y="11336"/>
                  </a:lnTo>
                  <a:lnTo>
                    <a:pt x="14270" y="11189"/>
                  </a:lnTo>
                  <a:lnTo>
                    <a:pt x="14343" y="11115"/>
                  </a:lnTo>
                  <a:lnTo>
                    <a:pt x="14417" y="11005"/>
                  </a:lnTo>
                  <a:lnTo>
                    <a:pt x="14417" y="10932"/>
                  </a:lnTo>
                  <a:lnTo>
                    <a:pt x="14380" y="10895"/>
                  </a:lnTo>
                  <a:lnTo>
                    <a:pt x="14233" y="10895"/>
                  </a:lnTo>
                  <a:lnTo>
                    <a:pt x="14123" y="10932"/>
                  </a:lnTo>
                  <a:lnTo>
                    <a:pt x="13903" y="11079"/>
                  </a:lnTo>
                  <a:lnTo>
                    <a:pt x="13720" y="11226"/>
                  </a:lnTo>
                  <a:lnTo>
                    <a:pt x="13573" y="11409"/>
                  </a:lnTo>
                  <a:lnTo>
                    <a:pt x="12289" y="11446"/>
                  </a:lnTo>
                  <a:lnTo>
                    <a:pt x="12546" y="11336"/>
                  </a:lnTo>
                  <a:lnTo>
                    <a:pt x="12839" y="11226"/>
                  </a:lnTo>
                  <a:lnTo>
                    <a:pt x="13169" y="11079"/>
                  </a:lnTo>
                  <a:lnTo>
                    <a:pt x="13500" y="10895"/>
                  </a:lnTo>
                  <a:lnTo>
                    <a:pt x="13793" y="10675"/>
                  </a:lnTo>
                  <a:lnTo>
                    <a:pt x="14050" y="10419"/>
                  </a:lnTo>
                  <a:lnTo>
                    <a:pt x="14087" y="10308"/>
                  </a:lnTo>
                  <a:lnTo>
                    <a:pt x="14050" y="10235"/>
                  </a:lnTo>
                  <a:lnTo>
                    <a:pt x="13976" y="10198"/>
                  </a:lnTo>
                  <a:lnTo>
                    <a:pt x="13903" y="10235"/>
                  </a:lnTo>
                  <a:lnTo>
                    <a:pt x="13646" y="10382"/>
                  </a:lnTo>
                  <a:lnTo>
                    <a:pt x="13390" y="10565"/>
                  </a:lnTo>
                  <a:lnTo>
                    <a:pt x="13133" y="10749"/>
                  </a:lnTo>
                  <a:lnTo>
                    <a:pt x="12876" y="10895"/>
                  </a:lnTo>
                  <a:lnTo>
                    <a:pt x="12583" y="11042"/>
                  </a:lnTo>
                  <a:lnTo>
                    <a:pt x="12289" y="11152"/>
                  </a:lnTo>
                  <a:lnTo>
                    <a:pt x="11996" y="11299"/>
                  </a:lnTo>
                  <a:lnTo>
                    <a:pt x="11702" y="11446"/>
                  </a:lnTo>
                  <a:lnTo>
                    <a:pt x="10162" y="11482"/>
                  </a:lnTo>
                  <a:lnTo>
                    <a:pt x="10602" y="11299"/>
                  </a:lnTo>
                  <a:lnTo>
                    <a:pt x="12216" y="10639"/>
                  </a:lnTo>
                  <a:lnTo>
                    <a:pt x="12766" y="10455"/>
                  </a:lnTo>
                  <a:lnTo>
                    <a:pt x="13316" y="10162"/>
                  </a:lnTo>
                  <a:lnTo>
                    <a:pt x="13573" y="10015"/>
                  </a:lnTo>
                  <a:lnTo>
                    <a:pt x="13793" y="9832"/>
                  </a:lnTo>
                  <a:lnTo>
                    <a:pt x="13976" y="9612"/>
                  </a:lnTo>
                  <a:lnTo>
                    <a:pt x="14087" y="9355"/>
                  </a:lnTo>
                  <a:lnTo>
                    <a:pt x="14087" y="9245"/>
                  </a:lnTo>
                  <a:lnTo>
                    <a:pt x="14050" y="9208"/>
                  </a:lnTo>
                  <a:lnTo>
                    <a:pt x="13940" y="9171"/>
                  </a:lnTo>
                  <a:lnTo>
                    <a:pt x="13866" y="9208"/>
                  </a:lnTo>
                  <a:lnTo>
                    <a:pt x="13463" y="9612"/>
                  </a:lnTo>
                  <a:lnTo>
                    <a:pt x="13243" y="9795"/>
                  </a:lnTo>
                  <a:lnTo>
                    <a:pt x="12986" y="9978"/>
                  </a:lnTo>
                  <a:lnTo>
                    <a:pt x="12693" y="10125"/>
                  </a:lnTo>
                  <a:lnTo>
                    <a:pt x="12399" y="10235"/>
                  </a:lnTo>
                  <a:lnTo>
                    <a:pt x="11776" y="10492"/>
                  </a:lnTo>
                  <a:lnTo>
                    <a:pt x="10418" y="11042"/>
                  </a:lnTo>
                  <a:lnTo>
                    <a:pt x="9905" y="11262"/>
                  </a:lnTo>
                  <a:lnTo>
                    <a:pt x="9428" y="11482"/>
                  </a:lnTo>
                  <a:lnTo>
                    <a:pt x="7667" y="11482"/>
                  </a:lnTo>
                  <a:lnTo>
                    <a:pt x="8621" y="11152"/>
                  </a:lnTo>
                  <a:lnTo>
                    <a:pt x="10895" y="10419"/>
                  </a:lnTo>
                  <a:lnTo>
                    <a:pt x="11335" y="10235"/>
                  </a:lnTo>
                  <a:lnTo>
                    <a:pt x="11776" y="10052"/>
                  </a:lnTo>
                  <a:lnTo>
                    <a:pt x="12179" y="9832"/>
                  </a:lnTo>
                  <a:lnTo>
                    <a:pt x="12583" y="9575"/>
                  </a:lnTo>
                  <a:lnTo>
                    <a:pt x="13426" y="9025"/>
                  </a:lnTo>
                  <a:lnTo>
                    <a:pt x="13866" y="8768"/>
                  </a:lnTo>
                  <a:lnTo>
                    <a:pt x="14307" y="8548"/>
                  </a:lnTo>
                  <a:lnTo>
                    <a:pt x="14380" y="8511"/>
                  </a:lnTo>
                  <a:lnTo>
                    <a:pt x="14417" y="8474"/>
                  </a:lnTo>
                  <a:lnTo>
                    <a:pt x="14417" y="8841"/>
                  </a:lnTo>
                  <a:lnTo>
                    <a:pt x="14453" y="8915"/>
                  </a:lnTo>
                  <a:lnTo>
                    <a:pt x="14490" y="8951"/>
                  </a:lnTo>
                  <a:lnTo>
                    <a:pt x="14527" y="8988"/>
                  </a:lnTo>
                  <a:lnTo>
                    <a:pt x="14600" y="9025"/>
                  </a:lnTo>
                  <a:lnTo>
                    <a:pt x="14673" y="8988"/>
                  </a:lnTo>
                  <a:lnTo>
                    <a:pt x="14747" y="8951"/>
                  </a:lnTo>
                  <a:lnTo>
                    <a:pt x="14783" y="8915"/>
                  </a:lnTo>
                  <a:lnTo>
                    <a:pt x="14783" y="8841"/>
                  </a:lnTo>
                  <a:lnTo>
                    <a:pt x="14783" y="8291"/>
                  </a:lnTo>
                  <a:lnTo>
                    <a:pt x="14747" y="8034"/>
                  </a:lnTo>
                  <a:lnTo>
                    <a:pt x="14673" y="7777"/>
                  </a:lnTo>
                  <a:lnTo>
                    <a:pt x="15077" y="8181"/>
                  </a:lnTo>
                  <a:lnTo>
                    <a:pt x="15517" y="8584"/>
                  </a:lnTo>
                  <a:lnTo>
                    <a:pt x="15737" y="8768"/>
                  </a:lnTo>
                  <a:lnTo>
                    <a:pt x="15847" y="8841"/>
                  </a:lnTo>
                  <a:lnTo>
                    <a:pt x="15994" y="8878"/>
                  </a:lnTo>
                  <a:lnTo>
                    <a:pt x="16361" y="8915"/>
                  </a:lnTo>
                  <a:lnTo>
                    <a:pt x="16764" y="8915"/>
                  </a:lnTo>
                  <a:lnTo>
                    <a:pt x="17204" y="8878"/>
                  </a:lnTo>
                  <a:lnTo>
                    <a:pt x="17608" y="8731"/>
                  </a:lnTo>
                  <a:lnTo>
                    <a:pt x="17681" y="8695"/>
                  </a:lnTo>
                  <a:lnTo>
                    <a:pt x="17755" y="8584"/>
                  </a:lnTo>
                  <a:lnTo>
                    <a:pt x="17791" y="8511"/>
                  </a:lnTo>
                  <a:lnTo>
                    <a:pt x="17755" y="8438"/>
                  </a:lnTo>
                  <a:lnTo>
                    <a:pt x="17718" y="8328"/>
                  </a:lnTo>
                  <a:lnTo>
                    <a:pt x="17681" y="8291"/>
                  </a:lnTo>
                  <a:lnTo>
                    <a:pt x="17571" y="8254"/>
                  </a:lnTo>
                  <a:lnTo>
                    <a:pt x="17461" y="8254"/>
                  </a:lnTo>
                  <a:lnTo>
                    <a:pt x="17131" y="8364"/>
                  </a:lnTo>
                  <a:lnTo>
                    <a:pt x="16764" y="8401"/>
                  </a:lnTo>
                  <a:lnTo>
                    <a:pt x="16397" y="8438"/>
                  </a:lnTo>
                  <a:lnTo>
                    <a:pt x="16177" y="8401"/>
                  </a:lnTo>
                  <a:lnTo>
                    <a:pt x="16031" y="8364"/>
                  </a:lnTo>
                  <a:lnTo>
                    <a:pt x="15480" y="7888"/>
                  </a:lnTo>
                  <a:lnTo>
                    <a:pt x="15004" y="7374"/>
                  </a:lnTo>
                  <a:lnTo>
                    <a:pt x="14563" y="6824"/>
                  </a:lnTo>
                  <a:lnTo>
                    <a:pt x="14160" y="6237"/>
                  </a:lnTo>
                  <a:lnTo>
                    <a:pt x="13830" y="5613"/>
                  </a:lnTo>
                  <a:lnTo>
                    <a:pt x="13536" y="4990"/>
                  </a:lnTo>
                  <a:lnTo>
                    <a:pt x="13096" y="3926"/>
                  </a:lnTo>
                  <a:lnTo>
                    <a:pt x="12803" y="3412"/>
                  </a:lnTo>
                  <a:lnTo>
                    <a:pt x="12509" y="2936"/>
                  </a:lnTo>
                  <a:lnTo>
                    <a:pt x="12326" y="2752"/>
                  </a:lnTo>
                  <a:lnTo>
                    <a:pt x="12142" y="2532"/>
                  </a:lnTo>
                  <a:lnTo>
                    <a:pt x="11959" y="2349"/>
                  </a:lnTo>
                  <a:lnTo>
                    <a:pt x="11739" y="2202"/>
                  </a:lnTo>
                  <a:lnTo>
                    <a:pt x="11482" y="2092"/>
                  </a:lnTo>
                  <a:lnTo>
                    <a:pt x="11225" y="1982"/>
                  </a:lnTo>
                  <a:lnTo>
                    <a:pt x="10932" y="1908"/>
                  </a:lnTo>
                  <a:lnTo>
                    <a:pt x="10602" y="1872"/>
                  </a:lnTo>
                  <a:lnTo>
                    <a:pt x="10308" y="1872"/>
                  </a:lnTo>
                  <a:lnTo>
                    <a:pt x="9978" y="1908"/>
                  </a:lnTo>
                  <a:lnTo>
                    <a:pt x="9685" y="1982"/>
                  </a:lnTo>
                  <a:lnTo>
                    <a:pt x="9391" y="2055"/>
                  </a:lnTo>
                  <a:lnTo>
                    <a:pt x="9098" y="2202"/>
                  </a:lnTo>
                  <a:lnTo>
                    <a:pt x="8841" y="2349"/>
                  </a:lnTo>
                  <a:lnTo>
                    <a:pt x="8584" y="2495"/>
                  </a:lnTo>
                  <a:lnTo>
                    <a:pt x="8327" y="2715"/>
                  </a:lnTo>
                  <a:lnTo>
                    <a:pt x="7887" y="3119"/>
                  </a:lnTo>
                  <a:lnTo>
                    <a:pt x="7484" y="3632"/>
                  </a:lnTo>
                  <a:lnTo>
                    <a:pt x="7117" y="4146"/>
                  </a:lnTo>
                  <a:lnTo>
                    <a:pt x="6787" y="4660"/>
                  </a:lnTo>
                  <a:lnTo>
                    <a:pt x="6127" y="5833"/>
                  </a:lnTo>
                  <a:lnTo>
                    <a:pt x="5796" y="6457"/>
                  </a:lnTo>
                  <a:lnTo>
                    <a:pt x="5430" y="7044"/>
                  </a:lnTo>
                  <a:lnTo>
                    <a:pt x="4989" y="7594"/>
                  </a:lnTo>
                  <a:lnTo>
                    <a:pt x="4769" y="7851"/>
                  </a:lnTo>
                  <a:lnTo>
                    <a:pt x="4513" y="8071"/>
                  </a:lnTo>
                  <a:lnTo>
                    <a:pt x="4256" y="8291"/>
                  </a:lnTo>
                  <a:lnTo>
                    <a:pt x="3962" y="8474"/>
                  </a:lnTo>
                  <a:lnTo>
                    <a:pt x="3669" y="8621"/>
                  </a:lnTo>
                  <a:lnTo>
                    <a:pt x="3339" y="8731"/>
                  </a:lnTo>
                  <a:lnTo>
                    <a:pt x="3009" y="8841"/>
                  </a:lnTo>
                  <a:lnTo>
                    <a:pt x="2715" y="8915"/>
                  </a:lnTo>
                  <a:lnTo>
                    <a:pt x="2605" y="6200"/>
                  </a:lnTo>
                  <a:lnTo>
                    <a:pt x="2568" y="3119"/>
                  </a:lnTo>
                  <a:lnTo>
                    <a:pt x="2605" y="1505"/>
                  </a:lnTo>
                  <a:lnTo>
                    <a:pt x="2568" y="1138"/>
                  </a:lnTo>
                  <a:lnTo>
                    <a:pt x="2715" y="1395"/>
                  </a:lnTo>
                  <a:lnTo>
                    <a:pt x="2862" y="1652"/>
                  </a:lnTo>
                  <a:lnTo>
                    <a:pt x="2899" y="1725"/>
                  </a:lnTo>
                  <a:lnTo>
                    <a:pt x="2972" y="1762"/>
                  </a:lnTo>
                  <a:lnTo>
                    <a:pt x="3119" y="1762"/>
                  </a:lnTo>
                  <a:lnTo>
                    <a:pt x="3192" y="1688"/>
                  </a:lnTo>
                  <a:lnTo>
                    <a:pt x="3229" y="1652"/>
                  </a:lnTo>
                  <a:lnTo>
                    <a:pt x="3265" y="1578"/>
                  </a:lnTo>
                  <a:lnTo>
                    <a:pt x="3265" y="1505"/>
                  </a:lnTo>
                  <a:lnTo>
                    <a:pt x="3155" y="1138"/>
                  </a:lnTo>
                  <a:lnTo>
                    <a:pt x="2972" y="771"/>
                  </a:lnTo>
                  <a:lnTo>
                    <a:pt x="2568" y="111"/>
                  </a:lnTo>
                  <a:lnTo>
                    <a:pt x="2495" y="38"/>
                  </a:lnTo>
                  <a:lnTo>
                    <a:pt x="2385" y="1"/>
                  </a:lnTo>
                  <a:close/>
                  <a:moveTo>
                    <a:pt x="15554" y="12546"/>
                  </a:moveTo>
                  <a:lnTo>
                    <a:pt x="15480" y="12583"/>
                  </a:lnTo>
                  <a:lnTo>
                    <a:pt x="15370" y="12619"/>
                  </a:lnTo>
                  <a:lnTo>
                    <a:pt x="15224" y="12766"/>
                  </a:lnTo>
                  <a:lnTo>
                    <a:pt x="15077" y="12913"/>
                  </a:lnTo>
                  <a:lnTo>
                    <a:pt x="15077" y="12950"/>
                  </a:lnTo>
                  <a:lnTo>
                    <a:pt x="14820" y="12803"/>
                  </a:lnTo>
                  <a:lnTo>
                    <a:pt x="14527" y="12693"/>
                  </a:lnTo>
                  <a:lnTo>
                    <a:pt x="14453" y="12693"/>
                  </a:lnTo>
                  <a:lnTo>
                    <a:pt x="14417" y="12729"/>
                  </a:lnTo>
                  <a:lnTo>
                    <a:pt x="14380" y="12803"/>
                  </a:lnTo>
                  <a:lnTo>
                    <a:pt x="14380" y="12876"/>
                  </a:lnTo>
                  <a:lnTo>
                    <a:pt x="14563" y="13096"/>
                  </a:lnTo>
                  <a:lnTo>
                    <a:pt x="14783" y="13316"/>
                  </a:lnTo>
                  <a:lnTo>
                    <a:pt x="14673" y="13463"/>
                  </a:lnTo>
                  <a:lnTo>
                    <a:pt x="14490" y="13720"/>
                  </a:lnTo>
                  <a:lnTo>
                    <a:pt x="14417" y="13867"/>
                  </a:lnTo>
                  <a:lnTo>
                    <a:pt x="14417" y="14013"/>
                  </a:lnTo>
                  <a:lnTo>
                    <a:pt x="14453" y="14087"/>
                  </a:lnTo>
                  <a:lnTo>
                    <a:pt x="14490" y="14123"/>
                  </a:lnTo>
                  <a:lnTo>
                    <a:pt x="14600" y="14123"/>
                  </a:lnTo>
                  <a:lnTo>
                    <a:pt x="14673" y="14087"/>
                  </a:lnTo>
                  <a:lnTo>
                    <a:pt x="14783" y="14050"/>
                  </a:lnTo>
                  <a:lnTo>
                    <a:pt x="14893" y="13903"/>
                  </a:lnTo>
                  <a:lnTo>
                    <a:pt x="15150" y="13573"/>
                  </a:lnTo>
                  <a:lnTo>
                    <a:pt x="15590" y="13903"/>
                  </a:lnTo>
                  <a:lnTo>
                    <a:pt x="15700" y="13940"/>
                  </a:lnTo>
                  <a:lnTo>
                    <a:pt x="15774" y="13940"/>
                  </a:lnTo>
                  <a:lnTo>
                    <a:pt x="15847" y="13903"/>
                  </a:lnTo>
                  <a:lnTo>
                    <a:pt x="15884" y="13830"/>
                  </a:lnTo>
                  <a:lnTo>
                    <a:pt x="15921" y="13757"/>
                  </a:lnTo>
                  <a:lnTo>
                    <a:pt x="15921" y="13647"/>
                  </a:lnTo>
                  <a:lnTo>
                    <a:pt x="15921" y="13573"/>
                  </a:lnTo>
                  <a:lnTo>
                    <a:pt x="15847" y="13500"/>
                  </a:lnTo>
                  <a:lnTo>
                    <a:pt x="15407" y="13170"/>
                  </a:lnTo>
                  <a:lnTo>
                    <a:pt x="15480" y="13096"/>
                  </a:lnTo>
                  <a:lnTo>
                    <a:pt x="15590" y="12876"/>
                  </a:lnTo>
                  <a:lnTo>
                    <a:pt x="15664" y="12803"/>
                  </a:lnTo>
                  <a:lnTo>
                    <a:pt x="15737" y="12766"/>
                  </a:lnTo>
                  <a:lnTo>
                    <a:pt x="15774" y="12729"/>
                  </a:lnTo>
                  <a:lnTo>
                    <a:pt x="15811" y="12693"/>
                  </a:lnTo>
                  <a:lnTo>
                    <a:pt x="15811" y="12656"/>
                  </a:lnTo>
                  <a:lnTo>
                    <a:pt x="15774" y="12656"/>
                  </a:lnTo>
                  <a:lnTo>
                    <a:pt x="15664" y="12583"/>
                  </a:lnTo>
                  <a:lnTo>
                    <a:pt x="15554" y="12546"/>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303" name="Google Shape;303;p5"/>
            <p:cNvSpPr/>
            <p:nvPr/>
          </p:nvSpPr>
          <p:spPr>
            <a:xfrm>
              <a:off x="6844475" y="1037625"/>
              <a:ext cx="414525" cy="389750"/>
            </a:xfrm>
            <a:custGeom>
              <a:avLst/>
              <a:gdLst/>
              <a:ahLst/>
              <a:cxnLst/>
              <a:rect l="l" t="t" r="r" b="b"/>
              <a:pathLst>
                <a:path w="16581" h="15590" extrusionOk="0">
                  <a:moveTo>
                    <a:pt x="13793" y="2568"/>
                  </a:moveTo>
                  <a:lnTo>
                    <a:pt x="14123" y="2641"/>
                  </a:lnTo>
                  <a:lnTo>
                    <a:pt x="14123" y="2678"/>
                  </a:lnTo>
                  <a:lnTo>
                    <a:pt x="14086" y="2825"/>
                  </a:lnTo>
                  <a:lnTo>
                    <a:pt x="14013" y="2935"/>
                  </a:lnTo>
                  <a:lnTo>
                    <a:pt x="13866" y="3045"/>
                  </a:lnTo>
                  <a:lnTo>
                    <a:pt x="13756" y="3081"/>
                  </a:lnTo>
                  <a:lnTo>
                    <a:pt x="13573" y="2971"/>
                  </a:lnTo>
                  <a:lnTo>
                    <a:pt x="13609" y="2788"/>
                  </a:lnTo>
                  <a:lnTo>
                    <a:pt x="13683" y="2678"/>
                  </a:lnTo>
                  <a:lnTo>
                    <a:pt x="13720" y="2605"/>
                  </a:lnTo>
                  <a:lnTo>
                    <a:pt x="13793" y="2568"/>
                  </a:lnTo>
                  <a:close/>
                  <a:moveTo>
                    <a:pt x="9428" y="3705"/>
                  </a:moveTo>
                  <a:lnTo>
                    <a:pt x="9831" y="4475"/>
                  </a:lnTo>
                  <a:lnTo>
                    <a:pt x="10161" y="5246"/>
                  </a:lnTo>
                  <a:lnTo>
                    <a:pt x="8327" y="4402"/>
                  </a:lnTo>
                  <a:lnTo>
                    <a:pt x="8878" y="4035"/>
                  </a:lnTo>
                  <a:lnTo>
                    <a:pt x="9428" y="3705"/>
                  </a:lnTo>
                  <a:close/>
                  <a:moveTo>
                    <a:pt x="5283" y="3668"/>
                  </a:moveTo>
                  <a:lnTo>
                    <a:pt x="6383" y="4072"/>
                  </a:lnTo>
                  <a:lnTo>
                    <a:pt x="7410" y="4512"/>
                  </a:lnTo>
                  <a:lnTo>
                    <a:pt x="6383" y="5319"/>
                  </a:lnTo>
                  <a:lnTo>
                    <a:pt x="5393" y="6163"/>
                  </a:lnTo>
                  <a:lnTo>
                    <a:pt x="5319" y="5282"/>
                  </a:lnTo>
                  <a:lnTo>
                    <a:pt x="5283" y="4365"/>
                  </a:lnTo>
                  <a:lnTo>
                    <a:pt x="5283" y="3668"/>
                  </a:lnTo>
                  <a:close/>
                  <a:moveTo>
                    <a:pt x="13096" y="2494"/>
                  </a:moveTo>
                  <a:lnTo>
                    <a:pt x="13023" y="2641"/>
                  </a:lnTo>
                  <a:lnTo>
                    <a:pt x="12986" y="2825"/>
                  </a:lnTo>
                  <a:lnTo>
                    <a:pt x="12949" y="3008"/>
                  </a:lnTo>
                  <a:lnTo>
                    <a:pt x="12986" y="3191"/>
                  </a:lnTo>
                  <a:lnTo>
                    <a:pt x="13096" y="3412"/>
                  </a:lnTo>
                  <a:lnTo>
                    <a:pt x="13243" y="3595"/>
                  </a:lnTo>
                  <a:lnTo>
                    <a:pt x="13426" y="3705"/>
                  </a:lnTo>
                  <a:lnTo>
                    <a:pt x="13646" y="3778"/>
                  </a:lnTo>
                  <a:lnTo>
                    <a:pt x="13793" y="3815"/>
                  </a:lnTo>
                  <a:lnTo>
                    <a:pt x="13536" y="4512"/>
                  </a:lnTo>
                  <a:lnTo>
                    <a:pt x="13243" y="5209"/>
                  </a:lnTo>
                  <a:lnTo>
                    <a:pt x="12913" y="5869"/>
                  </a:lnTo>
                  <a:lnTo>
                    <a:pt x="12546" y="6529"/>
                  </a:lnTo>
                  <a:lnTo>
                    <a:pt x="11665" y="6016"/>
                  </a:lnTo>
                  <a:lnTo>
                    <a:pt x="10785" y="5576"/>
                  </a:lnTo>
                  <a:lnTo>
                    <a:pt x="10602" y="5026"/>
                  </a:lnTo>
                  <a:lnTo>
                    <a:pt x="10345" y="4475"/>
                  </a:lnTo>
                  <a:lnTo>
                    <a:pt x="10125" y="3962"/>
                  </a:lnTo>
                  <a:lnTo>
                    <a:pt x="9831" y="3448"/>
                  </a:lnTo>
                  <a:lnTo>
                    <a:pt x="10602" y="3045"/>
                  </a:lnTo>
                  <a:lnTo>
                    <a:pt x="11005" y="2898"/>
                  </a:lnTo>
                  <a:lnTo>
                    <a:pt x="11409" y="2751"/>
                  </a:lnTo>
                  <a:lnTo>
                    <a:pt x="11849" y="2641"/>
                  </a:lnTo>
                  <a:lnTo>
                    <a:pt x="12252" y="2568"/>
                  </a:lnTo>
                  <a:lnTo>
                    <a:pt x="12692" y="2494"/>
                  </a:lnTo>
                  <a:close/>
                  <a:moveTo>
                    <a:pt x="2605" y="6713"/>
                  </a:moveTo>
                  <a:lnTo>
                    <a:pt x="2678" y="6750"/>
                  </a:lnTo>
                  <a:lnTo>
                    <a:pt x="2752" y="6823"/>
                  </a:lnTo>
                  <a:lnTo>
                    <a:pt x="2788" y="6970"/>
                  </a:lnTo>
                  <a:lnTo>
                    <a:pt x="2752" y="7116"/>
                  </a:lnTo>
                  <a:lnTo>
                    <a:pt x="2715" y="7153"/>
                  </a:lnTo>
                  <a:lnTo>
                    <a:pt x="2605" y="7226"/>
                  </a:lnTo>
                  <a:lnTo>
                    <a:pt x="2458" y="7336"/>
                  </a:lnTo>
                  <a:lnTo>
                    <a:pt x="2165" y="7116"/>
                  </a:lnTo>
                  <a:lnTo>
                    <a:pt x="2275" y="6970"/>
                  </a:lnTo>
                  <a:lnTo>
                    <a:pt x="2275" y="6896"/>
                  </a:lnTo>
                  <a:lnTo>
                    <a:pt x="2458" y="6860"/>
                  </a:lnTo>
                  <a:lnTo>
                    <a:pt x="2715" y="6860"/>
                  </a:lnTo>
                  <a:lnTo>
                    <a:pt x="2715" y="6823"/>
                  </a:lnTo>
                  <a:lnTo>
                    <a:pt x="2678" y="6786"/>
                  </a:lnTo>
                  <a:lnTo>
                    <a:pt x="2605" y="6713"/>
                  </a:lnTo>
                  <a:close/>
                  <a:moveTo>
                    <a:pt x="8364" y="6529"/>
                  </a:moveTo>
                  <a:lnTo>
                    <a:pt x="8547" y="6566"/>
                  </a:lnTo>
                  <a:lnTo>
                    <a:pt x="8657" y="6603"/>
                  </a:lnTo>
                  <a:lnTo>
                    <a:pt x="8657" y="6713"/>
                  </a:lnTo>
                  <a:lnTo>
                    <a:pt x="8694" y="6860"/>
                  </a:lnTo>
                  <a:lnTo>
                    <a:pt x="8694" y="6970"/>
                  </a:lnTo>
                  <a:lnTo>
                    <a:pt x="8694" y="7116"/>
                  </a:lnTo>
                  <a:lnTo>
                    <a:pt x="8657" y="7226"/>
                  </a:lnTo>
                  <a:lnTo>
                    <a:pt x="8621" y="7336"/>
                  </a:lnTo>
                  <a:lnTo>
                    <a:pt x="8547" y="7446"/>
                  </a:lnTo>
                  <a:lnTo>
                    <a:pt x="8364" y="7446"/>
                  </a:lnTo>
                  <a:lnTo>
                    <a:pt x="8107" y="7520"/>
                  </a:lnTo>
                  <a:lnTo>
                    <a:pt x="7850" y="7593"/>
                  </a:lnTo>
                  <a:lnTo>
                    <a:pt x="7704" y="7483"/>
                  </a:lnTo>
                  <a:lnTo>
                    <a:pt x="7630" y="7336"/>
                  </a:lnTo>
                  <a:lnTo>
                    <a:pt x="7557" y="7190"/>
                  </a:lnTo>
                  <a:lnTo>
                    <a:pt x="7594" y="7006"/>
                  </a:lnTo>
                  <a:lnTo>
                    <a:pt x="7667" y="6750"/>
                  </a:lnTo>
                  <a:lnTo>
                    <a:pt x="7777" y="6750"/>
                  </a:lnTo>
                  <a:lnTo>
                    <a:pt x="7850" y="6786"/>
                  </a:lnTo>
                  <a:lnTo>
                    <a:pt x="7924" y="6750"/>
                  </a:lnTo>
                  <a:lnTo>
                    <a:pt x="7960" y="6713"/>
                  </a:lnTo>
                  <a:lnTo>
                    <a:pt x="8071" y="6566"/>
                  </a:lnTo>
                  <a:lnTo>
                    <a:pt x="8364" y="6529"/>
                  </a:lnTo>
                  <a:close/>
                  <a:moveTo>
                    <a:pt x="3155" y="3191"/>
                  </a:moveTo>
                  <a:lnTo>
                    <a:pt x="3595" y="3228"/>
                  </a:lnTo>
                  <a:lnTo>
                    <a:pt x="4036" y="3301"/>
                  </a:lnTo>
                  <a:lnTo>
                    <a:pt x="4439" y="3412"/>
                  </a:lnTo>
                  <a:lnTo>
                    <a:pt x="4879" y="3522"/>
                  </a:lnTo>
                  <a:lnTo>
                    <a:pt x="4843" y="4072"/>
                  </a:lnTo>
                  <a:lnTo>
                    <a:pt x="4843" y="4659"/>
                  </a:lnTo>
                  <a:lnTo>
                    <a:pt x="4879" y="5282"/>
                  </a:lnTo>
                  <a:lnTo>
                    <a:pt x="4989" y="6529"/>
                  </a:lnTo>
                  <a:lnTo>
                    <a:pt x="4182" y="7263"/>
                  </a:lnTo>
                  <a:lnTo>
                    <a:pt x="3779" y="7630"/>
                  </a:lnTo>
                  <a:lnTo>
                    <a:pt x="3375" y="8033"/>
                  </a:lnTo>
                  <a:lnTo>
                    <a:pt x="3265" y="7960"/>
                  </a:lnTo>
                  <a:lnTo>
                    <a:pt x="2898" y="7667"/>
                  </a:lnTo>
                  <a:lnTo>
                    <a:pt x="3008" y="7520"/>
                  </a:lnTo>
                  <a:lnTo>
                    <a:pt x="3119" y="7410"/>
                  </a:lnTo>
                  <a:lnTo>
                    <a:pt x="3155" y="7336"/>
                  </a:lnTo>
                  <a:lnTo>
                    <a:pt x="3192" y="7300"/>
                  </a:lnTo>
                  <a:lnTo>
                    <a:pt x="3192" y="7153"/>
                  </a:lnTo>
                  <a:lnTo>
                    <a:pt x="3229" y="6933"/>
                  </a:lnTo>
                  <a:lnTo>
                    <a:pt x="3192" y="6823"/>
                  </a:lnTo>
                  <a:lnTo>
                    <a:pt x="3155" y="6676"/>
                  </a:lnTo>
                  <a:lnTo>
                    <a:pt x="3119" y="6566"/>
                  </a:lnTo>
                  <a:lnTo>
                    <a:pt x="3045" y="6456"/>
                  </a:lnTo>
                  <a:lnTo>
                    <a:pt x="2972" y="6383"/>
                  </a:lnTo>
                  <a:lnTo>
                    <a:pt x="2862" y="6309"/>
                  </a:lnTo>
                  <a:lnTo>
                    <a:pt x="2752" y="6273"/>
                  </a:lnTo>
                  <a:lnTo>
                    <a:pt x="2605" y="6236"/>
                  </a:lnTo>
                  <a:lnTo>
                    <a:pt x="2495" y="6236"/>
                  </a:lnTo>
                  <a:lnTo>
                    <a:pt x="2348" y="6273"/>
                  </a:lnTo>
                  <a:lnTo>
                    <a:pt x="2128" y="6383"/>
                  </a:lnTo>
                  <a:lnTo>
                    <a:pt x="1908" y="6529"/>
                  </a:lnTo>
                  <a:lnTo>
                    <a:pt x="1761" y="6713"/>
                  </a:lnTo>
                  <a:lnTo>
                    <a:pt x="1321" y="6309"/>
                  </a:lnTo>
                  <a:lnTo>
                    <a:pt x="954" y="5833"/>
                  </a:lnTo>
                  <a:lnTo>
                    <a:pt x="734" y="5502"/>
                  </a:lnTo>
                  <a:lnTo>
                    <a:pt x="624" y="5172"/>
                  </a:lnTo>
                  <a:lnTo>
                    <a:pt x="551" y="4805"/>
                  </a:lnTo>
                  <a:lnTo>
                    <a:pt x="514" y="4439"/>
                  </a:lnTo>
                  <a:lnTo>
                    <a:pt x="551" y="4255"/>
                  </a:lnTo>
                  <a:lnTo>
                    <a:pt x="624" y="4072"/>
                  </a:lnTo>
                  <a:lnTo>
                    <a:pt x="734" y="3925"/>
                  </a:lnTo>
                  <a:lnTo>
                    <a:pt x="844" y="3778"/>
                  </a:lnTo>
                  <a:lnTo>
                    <a:pt x="991" y="3668"/>
                  </a:lnTo>
                  <a:lnTo>
                    <a:pt x="1174" y="3558"/>
                  </a:lnTo>
                  <a:lnTo>
                    <a:pt x="1541" y="3412"/>
                  </a:lnTo>
                  <a:lnTo>
                    <a:pt x="1908" y="3265"/>
                  </a:lnTo>
                  <a:lnTo>
                    <a:pt x="2312" y="3191"/>
                  </a:lnTo>
                  <a:close/>
                  <a:moveTo>
                    <a:pt x="11005" y="6199"/>
                  </a:moveTo>
                  <a:lnTo>
                    <a:pt x="12289" y="6896"/>
                  </a:lnTo>
                  <a:lnTo>
                    <a:pt x="11885" y="7483"/>
                  </a:lnTo>
                  <a:lnTo>
                    <a:pt x="11482" y="8033"/>
                  </a:lnTo>
                  <a:lnTo>
                    <a:pt x="11335" y="7410"/>
                  </a:lnTo>
                  <a:lnTo>
                    <a:pt x="11188" y="6750"/>
                  </a:lnTo>
                  <a:lnTo>
                    <a:pt x="11005" y="6199"/>
                  </a:lnTo>
                  <a:close/>
                  <a:moveTo>
                    <a:pt x="7264" y="8180"/>
                  </a:moveTo>
                  <a:lnTo>
                    <a:pt x="7410" y="8253"/>
                  </a:lnTo>
                  <a:lnTo>
                    <a:pt x="7594" y="8290"/>
                  </a:lnTo>
                  <a:lnTo>
                    <a:pt x="7960" y="8290"/>
                  </a:lnTo>
                  <a:lnTo>
                    <a:pt x="7704" y="8327"/>
                  </a:lnTo>
                  <a:lnTo>
                    <a:pt x="7557" y="8327"/>
                  </a:lnTo>
                  <a:lnTo>
                    <a:pt x="7447" y="8290"/>
                  </a:lnTo>
                  <a:lnTo>
                    <a:pt x="7337" y="8253"/>
                  </a:lnTo>
                  <a:lnTo>
                    <a:pt x="7264" y="8180"/>
                  </a:lnTo>
                  <a:close/>
                  <a:moveTo>
                    <a:pt x="8181" y="5979"/>
                  </a:moveTo>
                  <a:lnTo>
                    <a:pt x="7997" y="6016"/>
                  </a:lnTo>
                  <a:lnTo>
                    <a:pt x="7814" y="6089"/>
                  </a:lnTo>
                  <a:lnTo>
                    <a:pt x="7667" y="6236"/>
                  </a:lnTo>
                  <a:lnTo>
                    <a:pt x="7410" y="6346"/>
                  </a:lnTo>
                  <a:lnTo>
                    <a:pt x="7190" y="6529"/>
                  </a:lnTo>
                  <a:lnTo>
                    <a:pt x="6970" y="6713"/>
                  </a:lnTo>
                  <a:lnTo>
                    <a:pt x="6787" y="6933"/>
                  </a:lnTo>
                  <a:lnTo>
                    <a:pt x="6677" y="7080"/>
                  </a:lnTo>
                  <a:lnTo>
                    <a:pt x="6640" y="7263"/>
                  </a:lnTo>
                  <a:lnTo>
                    <a:pt x="6567" y="7410"/>
                  </a:lnTo>
                  <a:lnTo>
                    <a:pt x="6567" y="7593"/>
                  </a:lnTo>
                  <a:lnTo>
                    <a:pt x="6567" y="7923"/>
                  </a:lnTo>
                  <a:lnTo>
                    <a:pt x="6677" y="8253"/>
                  </a:lnTo>
                  <a:lnTo>
                    <a:pt x="6787" y="8437"/>
                  </a:lnTo>
                  <a:lnTo>
                    <a:pt x="6897" y="8584"/>
                  </a:lnTo>
                  <a:lnTo>
                    <a:pt x="7043" y="8694"/>
                  </a:lnTo>
                  <a:lnTo>
                    <a:pt x="7190" y="8767"/>
                  </a:lnTo>
                  <a:lnTo>
                    <a:pt x="7374" y="8804"/>
                  </a:lnTo>
                  <a:lnTo>
                    <a:pt x="7557" y="8840"/>
                  </a:lnTo>
                  <a:lnTo>
                    <a:pt x="7924" y="8840"/>
                  </a:lnTo>
                  <a:lnTo>
                    <a:pt x="8254" y="8767"/>
                  </a:lnTo>
                  <a:lnTo>
                    <a:pt x="8584" y="8620"/>
                  </a:lnTo>
                  <a:lnTo>
                    <a:pt x="8914" y="8364"/>
                  </a:lnTo>
                  <a:lnTo>
                    <a:pt x="9208" y="8070"/>
                  </a:lnTo>
                  <a:lnTo>
                    <a:pt x="9464" y="7740"/>
                  </a:lnTo>
                  <a:lnTo>
                    <a:pt x="9538" y="7593"/>
                  </a:lnTo>
                  <a:lnTo>
                    <a:pt x="9611" y="7410"/>
                  </a:lnTo>
                  <a:lnTo>
                    <a:pt x="9648" y="7226"/>
                  </a:lnTo>
                  <a:lnTo>
                    <a:pt x="9648" y="7043"/>
                  </a:lnTo>
                  <a:lnTo>
                    <a:pt x="9648" y="6860"/>
                  </a:lnTo>
                  <a:lnTo>
                    <a:pt x="9574" y="6713"/>
                  </a:lnTo>
                  <a:lnTo>
                    <a:pt x="9464" y="6529"/>
                  </a:lnTo>
                  <a:lnTo>
                    <a:pt x="9354" y="6419"/>
                  </a:lnTo>
                  <a:lnTo>
                    <a:pt x="9208" y="6273"/>
                  </a:lnTo>
                  <a:lnTo>
                    <a:pt x="9061" y="6199"/>
                  </a:lnTo>
                  <a:lnTo>
                    <a:pt x="8731" y="6053"/>
                  </a:lnTo>
                  <a:lnTo>
                    <a:pt x="8364" y="5979"/>
                  </a:lnTo>
                  <a:close/>
                  <a:moveTo>
                    <a:pt x="5063" y="7080"/>
                  </a:moveTo>
                  <a:lnTo>
                    <a:pt x="5246" y="8180"/>
                  </a:lnTo>
                  <a:lnTo>
                    <a:pt x="5466" y="9281"/>
                  </a:lnTo>
                  <a:lnTo>
                    <a:pt x="4622" y="8804"/>
                  </a:lnTo>
                  <a:lnTo>
                    <a:pt x="3779" y="8290"/>
                  </a:lnTo>
                  <a:lnTo>
                    <a:pt x="4439" y="7667"/>
                  </a:lnTo>
                  <a:lnTo>
                    <a:pt x="5063" y="7080"/>
                  </a:lnTo>
                  <a:close/>
                  <a:moveTo>
                    <a:pt x="7887" y="4732"/>
                  </a:moveTo>
                  <a:lnTo>
                    <a:pt x="9171" y="5282"/>
                  </a:lnTo>
                  <a:lnTo>
                    <a:pt x="10381" y="5869"/>
                  </a:lnTo>
                  <a:lnTo>
                    <a:pt x="10602" y="6529"/>
                  </a:lnTo>
                  <a:lnTo>
                    <a:pt x="10785" y="7190"/>
                  </a:lnTo>
                  <a:lnTo>
                    <a:pt x="10932" y="7850"/>
                  </a:lnTo>
                  <a:lnTo>
                    <a:pt x="11078" y="8547"/>
                  </a:lnTo>
                  <a:lnTo>
                    <a:pt x="10565" y="9097"/>
                  </a:lnTo>
                  <a:lnTo>
                    <a:pt x="10015" y="9647"/>
                  </a:lnTo>
                  <a:lnTo>
                    <a:pt x="9428" y="10161"/>
                  </a:lnTo>
                  <a:lnTo>
                    <a:pt x="8841" y="10674"/>
                  </a:lnTo>
                  <a:lnTo>
                    <a:pt x="8107" y="10418"/>
                  </a:lnTo>
                  <a:lnTo>
                    <a:pt x="7374" y="10161"/>
                  </a:lnTo>
                  <a:lnTo>
                    <a:pt x="6677" y="9867"/>
                  </a:lnTo>
                  <a:lnTo>
                    <a:pt x="5980" y="9537"/>
                  </a:lnTo>
                  <a:lnTo>
                    <a:pt x="5723" y="8143"/>
                  </a:lnTo>
                  <a:lnTo>
                    <a:pt x="5466" y="6713"/>
                  </a:lnTo>
                  <a:lnTo>
                    <a:pt x="6677" y="5722"/>
                  </a:lnTo>
                  <a:lnTo>
                    <a:pt x="7887" y="4732"/>
                  </a:lnTo>
                  <a:close/>
                  <a:moveTo>
                    <a:pt x="11152" y="9171"/>
                  </a:moveTo>
                  <a:lnTo>
                    <a:pt x="11225" y="10161"/>
                  </a:lnTo>
                  <a:lnTo>
                    <a:pt x="11225" y="11188"/>
                  </a:lnTo>
                  <a:lnTo>
                    <a:pt x="11225" y="11225"/>
                  </a:lnTo>
                  <a:lnTo>
                    <a:pt x="10308" y="11041"/>
                  </a:lnTo>
                  <a:lnTo>
                    <a:pt x="9391" y="10821"/>
                  </a:lnTo>
                  <a:lnTo>
                    <a:pt x="10015" y="10308"/>
                  </a:lnTo>
                  <a:lnTo>
                    <a:pt x="10565" y="9794"/>
                  </a:lnTo>
                  <a:lnTo>
                    <a:pt x="11152" y="9171"/>
                  </a:lnTo>
                  <a:close/>
                  <a:moveTo>
                    <a:pt x="12729" y="7153"/>
                  </a:moveTo>
                  <a:lnTo>
                    <a:pt x="13243" y="7483"/>
                  </a:lnTo>
                  <a:lnTo>
                    <a:pt x="13756" y="7813"/>
                  </a:lnTo>
                  <a:lnTo>
                    <a:pt x="14233" y="8180"/>
                  </a:lnTo>
                  <a:lnTo>
                    <a:pt x="14673" y="8584"/>
                  </a:lnTo>
                  <a:lnTo>
                    <a:pt x="15113" y="9024"/>
                  </a:lnTo>
                  <a:lnTo>
                    <a:pt x="15480" y="9464"/>
                  </a:lnTo>
                  <a:lnTo>
                    <a:pt x="15810" y="9941"/>
                  </a:lnTo>
                  <a:lnTo>
                    <a:pt x="16067" y="10454"/>
                  </a:lnTo>
                  <a:lnTo>
                    <a:pt x="16251" y="11005"/>
                  </a:lnTo>
                  <a:lnTo>
                    <a:pt x="16177" y="11041"/>
                  </a:lnTo>
                  <a:lnTo>
                    <a:pt x="15957" y="11188"/>
                  </a:lnTo>
                  <a:lnTo>
                    <a:pt x="15700" y="11298"/>
                  </a:lnTo>
                  <a:lnTo>
                    <a:pt x="15444" y="11371"/>
                  </a:lnTo>
                  <a:lnTo>
                    <a:pt x="15187" y="11445"/>
                  </a:lnTo>
                  <a:lnTo>
                    <a:pt x="15113" y="11371"/>
                  </a:lnTo>
                  <a:lnTo>
                    <a:pt x="15077" y="11408"/>
                  </a:lnTo>
                  <a:lnTo>
                    <a:pt x="14233" y="11445"/>
                  </a:lnTo>
                  <a:lnTo>
                    <a:pt x="13389" y="11408"/>
                  </a:lnTo>
                  <a:lnTo>
                    <a:pt x="12582" y="11371"/>
                  </a:lnTo>
                  <a:lnTo>
                    <a:pt x="11739" y="11298"/>
                  </a:lnTo>
                  <a:lnTo>
                    <a:pt x="11702" y="10198"/>
                  </a:lnTo>
                  <a:lnTo>
                    <a:pt x="11665" y="9464"/>
                  </a:lnTo>
                  <a:lnTo>
                    <a:pt x="11592" y="8694"/>
                  </a:lnTo>
                  <a:lnTo>
                    <a:pt x="12179" y="7923"/>
                  </a:lnTo>
                  <a:lnTo>
                    <a:pt x="12729" y="7153"/>
                  </a:lnTo>
                  <a:close/>
                  <a:moveTo>
                    <a:pt x="6126" y="10161"/>
                  </a:moveTo>
                  <a:lnTo>
                    <a:pt x="6787" y="10454"/>
                  </a:lnTo>
                  <a:lnTo>
                    <a:pt x="7447" y="10711"/>
                  </a:lnTo>
                  <a:lnTo>
                    <a:pt x="8327" y="11005"/>
                  </a:lnTo>
                  <a:lnTo>
                    <a:pt x="7557" y="11555"/>
                  </a:lnTo>
                  <a:lnTo>
                    <a:pt x="6713" y="11995"/>
                  </a:lnTo>
                  <a:lnTo>
                    <a:pt x="6603" y="12068"/>
                  </a:lnTo>
                  <a:lnTo>
                    <a:pt x="6346" y="11078"/>
                  </a:lnTo>
                  <a:lnTo>
                    <a:pt x="6126" y="10161"/>
                  </a:lnTo>
                  <a:close/>
                  <a:moveTo>
                    <a:pt x="3449" y="8657"/>
                  </a:moveTo>
                  <a:lnTo>
                    <a:pt x="3889" y="8950"/>
                  </a:lnTo>
                  <a:lnTo>
                    <a:pt x="4733" y="9427"/>
                  </a:lnTo>
                  <a:lnTo>
                    <a:pt x="5613" y="9904"/>
                  </a:lnTo>
                  <a:lnTo>
                    <a:pt x="5870" y="11078"/>
                  </a:lnTo>
                  <a:lnTo>
                    <a:pt x="6016" y="11665"/>
                  </a:lnTo>
                  <a:lnTo>
                    <a:pt x="6200" y="12288"/>
                  </a:lnTo>
                  <a:lnTo>
                    <a:pt x="5686" y="12509"/>
                  </a:lnTo>
                  <a:lnTo>
                    <a:pt x="5136" y="12729"/>
                  </a:lnTo>
                  <a:lnTo>
                    <a:pt x="4622" y="12875"/>
                  </a:lnTo>
                  <a:lnTo>
                    <a:pt x="4072" y="12985"/>
                  </a:lnTo>
                  <a:lnTo>
                    <a:pt x="3705" y="12985"/>
                  </a:lnTo>
                  <a:lnTo>
                    <a:pt x="3375" y="12949"/>
                  </a:lnTo>
                  <a:lnTo>
                    <a:pt x="3045" y="12875"/>
                  </a:lnTo>
                  <a:lnTo>
                    <a:pt x="2715" y="12692"/>
                  </a:lnTo>
                  <a:lnTo>
                    <a:pt x="2568" y="12582"/>
                  </a:lnTo>
                  <a:lnTo>
                    <a:pt x="2458" y="12435"/>
                  </a:lnTo>
                  <a:lnTo>
                    <a:pt x="2348" y="12288"/>
                  </a:lnTo>
                  <a:lnTo>
                    <a:pt x="2275" y="12105"/>
                  </a:lnTo>
                  <a:lnTo>
                    <a:pt x="2165" y="11775"/>
                  </a:lnTo>
                  <a:lnTo>
                    <a:pt x="2165" y="11371"/>
                  </a:lnTo>
                  <a:lnTo>
                    <a:pt x="2201" y="11005"/>
                  </a:lnTo>
                  <a:lnTo>
                    <a:pt x="2275" y="10638"/>
                  </a:lnTo>
                  <a:lnTo>
                    <a:pt x="2385" y="10271"/>
                  </a:lnTo>
                  <a:lnTo>
                    <a:pt x="2532" y="9941"/>
                  </a:lnTo>
                  <a:lnTo>
                    <a:pt x="2715" y="9574"/>
                  </a:lnTo>
                  <a:lnTo>
                    <a:pt x="2935" y="9281"/>
                  </a:lnTo>
                  <a:lnTo>
                    <a:pt x="3192" y="8950"/>
                  </a:lnTo>
                  <a:lnTo>
                    <a:pt x="3449" y="8657"/>
                  </a:lnTo>
                  <a:close/>
                  <a:moveTo>
                    <a:pt x="8291" y="14049"/>
                  </a:moveTo>
                  <a:lnTo>
                    <a:pt x="8401" y="14086"/>
                  </a:lnTo>
                  <a:lnTo>
                    <a:pt x="8401" y="14196"/>
                  </a:lnTo>
                  <a:lnTo>
                    <a:pt x="8401" y="14343"/>
                  </a:lnTo>
                  <a:lnTo>
                    <a:pt x="8364" y="14489"/>
                  </a:lnTo>
                  <a:lnTo>
                    <a:pt x="8291" y="14599"/>
                  </a:lnTo>
                  <a:lnTo>
                    <a:pt x="8181" y="14673"/>
                  </a:lnTo>
                  <a:lnTo>
                    <a:pt x="7960" y="14489"/>
                  </a:lnTo>
                  <a:lnTo>
                    <a:pt x="7777" y="14306"/>
                  </a:lnTo>
                  <a:lnTo>
                    <a:pt x="7850" y="14159"/>
                  </a:lnTo>
                  <a:lnTo>
                    <a:pt x="7997" y="14086"/>
                  </a:lnTo>
                  <a:lnTo>
                    <a:pt x="8144" y="14049"/>
                  </a:lnTo>
                  <a:close/>
                  <a:moveTo>
                    <a:pt x="8914" y="11188"/>
                  </a:moveTo>
                  <a:lnTo>
                    <a:pt x="10051" y="11481"/>
                  </a:lnTo>
                  <a:lnTo>
                    <a:pt x="11225" y="11702"/>
                  </a:lnTo>
                  <a:lnTo>
                    <a:pt x="11188" y="12288"/>
                  </a:lnTo>
                  <a:lnTo>
                    <a:pt x="11115" y="12839"/>
                  </a:lnTo>
                  <a:lnTo>
                    <a:pt x="10968" y="13426"/>
                  </a:lnTo>
                  <a:lnTo>
                    <a:pt x="10822" y="13976"/>
                  </a:lnTo>
                  <a:lnTo>
                    <a:pt x="10638" y="14269"/>
                  </a:lnTo>
                  <a:lnTo>
                    <a:pt x="10455" y="14563"/>
                  </a:lnTo>
                  <a:lnTo>
                    <a:pt x="10198" y="14819"/>
                  </a:lnTo>
                  <a:lnTo>
                    <a:pt x="9905" y="15003"/>
                  </a:lnTo>
                  <a:lnTo>
                    <a:pt x="9648" y="15113"/>
                  </a:lnTo>
                  <a:lnTo>
                    <a:pt x="9391" y="15150"/>
                  </a:lnTo>
                  <a:lnTo>
                    <a:pt x="9098" y="15113"/>
                  </a:lnTo>
                  <a:lnTo>
                    <a:pt x="8841" y="15040"/>
                  </a:lnTo>
                  <a:lnTo>
                    <a:pt x="8951" y="14856"/>
                  </a:lnTo>
                  <a:lnTo>
                    <a:pt x="8988" y="14673"/>
                  </a:lnTo>
                  <a:lnTo>
                    <a:pt x="9061" y="14453"/>
                  </a:lnTo>
                  <a:lnTo>
                    <a:pt x="9061" y="14269"/>
                  </a:lnTo>
                  <a:lnTo>
                    <a:pt x="9024" y="14086"/>
                  </a:lnTo>
                  <a:lnTo>
                    <a:pt x="8951" y="13976"/>
                  </a:lnTo>
                  <a:lnTo>
                    <a:pt x="8841" y="13829"/>
                  </a:lnTo>
                  <a:lnTo>
                    <a:pt x="8731" y="13756"/>
                  </a:lnTo>
                  <a:lnTo>
                    <a:pt x="8547" y="13646"/>
                  </a:lnTo>
                  <a:lnTo>
                    <a:pt x="8401" y="13609"/>
                  </a:lnTo>
                  <a:lnTo>
                    <a:pt x="8254" y="13572"/>
                  </a:lnTo>
                  <a:lnTo>
                    <a:pt x="8071" y="13572"/>
                  </a:lnTo>
                  <a:lnTo>
                    <a:pt x="7887" y="13609"/>
                  </a:lnTo>
                  <a:lnTo>
                    <a:pt x="7740" y="13682"/>
                  </a:lnTo>
                  <a:lnTo>
                    <a:pt x="7594" y="13792"/>
                  </a:lnTo>
                  <a:lnTo>
                    <a:pt x="7447" y="13902"/>
                  </a:lnTo>
                  <a:lnTo>
                    <a:pt x="7264" y="13609"/>
                  </a:lnTo>
                  <a:lnTo>
                    <a:pt x="7080" y="13242"/>
                  </a:lnTo>
                  <a:lnTo>
                    <a:pt x="6897" y="12912"/>
                  </a:lnTo>
                  <a:lnTo>
                    <a:pt x="6750" y="12545"/>
                  </a:lnTo>
                  <a:lnTo>
                    <a:pt x="7814" y="11958"/>
                  </a:lnTo>
                  <a:lnTo>
                    <a:pt x="8364" y="11591"/>
                  </a:lnTo>
                  <a:lnTo>
                    <a:pt x="8914" y="11188"/>
                  </a:lnTo>
                  <a:close/>
                  <a:moveTo>
                    <a:pt x="6493" y="0"/>
                  </a:moveTo>
                  <a:lnTo>
                    <a:pt x="6163" y="294"/>
                  </a:lnTo>
                  <a:lnTo>
                    <a:pt x="5870" y="624"/>
                  </a:lnTo>
                  <a:lnTo>
                    <a:pt x="5613" y="991"/>
                  </a:lnTo>
                  <a:lnTo>
                    <a:pt x="5429" y="1394"/>
                  </a:lnTo>
                  <a:lnTo>
                    <a:pt x="5246" y="1798"/>
                  </a:lnTo>
                  <a:lnTo>
                    <a:pt x="5099" y="2201"/>
                  </a:lnTo>
                  <a:lnTo>
                    <a:pt x="5026" y="2641"/>
                  </a:lnTo>
                  <a:lnTo>
                    <a:pt x="4953" y="3081"/>
                  </a:lnTo>
                  <a:lnTo>
                    <a:pt x="4219" y="2898"/>
                  </a:lnTo>
                  <a:lnTo>
                    <a:pt x="3485" y="2788"/>
                  </a:lnTo>
                  <a:lnTo>
                    <a:pt x="2752" y="2715"/>
                  </a:lnTo>
                  <a:lnTo>
                    <a:pt x="2385" y="2751"/>
                  </a:lnTo>
                  <a:lnTo>
                    <a:pt x="2055" y="2788"/>
                  </a:lnTo>
                  <a:lnTo>
                    <a:pt x="1725" y="2825"/>
                  </a:lnTo>
                  <a:lnTo>
                    <a:pt x="1394" y="2898"/>
                  </a:lnTo>
                  <a:lnTo>
                    <a:pt x="1101" y="3045"/>
                  </a:lnTo>
                  <a:lnTo>
                    <a:pt x="808" y="3191"/>
                  </a:lnTo>
                  <a:lnTo>
                    <a:pt x="551" y="3338"/>
                  </a:lnTo>
                  <a:lnTo>
                    <a:pt x="367" y="3558"/>
                  </a:lnTo>
                  <a:lnTo>
                    <a:pt x="184" y="3815"/>
                  </a:lnTo>
                  <a:lnTo>
                    <a:pt x="74" y="4108"/>
                  </a:lnTo>
                  <a:lnTo>
                    <a:pt x="1" y="4402"/>
                  </a:lnTo>
                  <a:lnTo>
                    <a:pt x="1" y="4732"/>
                  </a:lnTo>
                  <a:lnTo>
                    <a:pt x="37" y="5026"/>
                  </a:lnTo>
                  <a:lnTo>
                    <a:pt x="147" y="5356"/>
                  </a:lnTo>
                  <a:lnTo>
                    <a:pt x="257" y="5649"/>
                  </a:lnTo>
                  <a:lnTo>
                    <a:pt x="441" y="5943"/>
                  </a:lnTo>
                  <a:lnTo>
                    <a:pt x="624" y="6236"/>
                  </a:lnTo>
                  <a:lnTo>
                    <a:pt x="844" y="6493"/>
                  </a:lnTo>
                  <a:lnTo>
                    <a:pt x="1211" y="6860"/>
                  </a:lnTo>
                  <a:lnTo>
                    <a:pt x="1615" y="7263"/>
                  </a:lnTo>
                  <a:lnTo>
                    <a:pt x="1615" y="7300"/>
                  </a:lnTo>
                  <a:lnTo>
                    <a:pt x="1615" y="7520"/>
                  </a:lnTo>
                  <a:lnTo>
                    <a:pt x="1688" y="7777"/>
                  </a:lnTo>
                  <a:lnTo>
                    <a:pt x="1725" y="7887"/>
                  </a:lnTo>
                  <a:lnTo>
                    <a:pt x="1835" y="7960"/>
                  </a:lnTo>
                  <a:lnTo>
                    <a:pt x="1908" y="8033"/>
                  </a:lnTo>
                  <a:lnTo>
                    <a:pt x="2055" y="8070"/>
                  </a:lnTo>
                  <a:lnTo>
                    <a:pt x="2165" y="8107"/>
                  </a:lnTo>
                  <a:lnTo>
                    <a:pt x="2275" y="8070"/>
                  </a:lnTo>
                  <a:lnTo>
                    <a:pt x="2532" y="7997"/>
                  </a:lnTo>
                  <a:lnTo>
                    <a:pt x="3045" y="8400"/>
                  </a:lnTo>
                  <a:lnTo>
                    <a:pt x="2642" y="8914"/>
                  </a:lnTo>
                  <a:lnTo>
                    <a:pt x="2312" y="9464"/>
                  </a:lnTo>
                  <a:lnTo>
                    <a:pt x="2018" y="10051"/>
                  </a:lnTo>
                  <a:lnTo>
                    <a:pt x="1871" y="10344"/>
                  </a:lnTo>
                  <a:lnTo>
                    <a:pt x="1798" y="10674"/>
                  </a:lnTo>
                  <a:lnTo>
                    <a:pt x="1725" y="10968"/>
                  </a:lnTo>
                  <a:lnTo>
                    <a:pt x="1688" y="11261"/>
                  </a:lnTo>
                  <a:lnTo>
                    <a:pt x="1688" y="11555"/>
                  </a:lnTo>
                  <a:lnTo>
                    <a:pt x="1725" y="11885"/>
                  </a:lnTo>
                  <a:lnTo>
                    <a:pt x="1798" y="12142"/>
                  </a:lnTo>
                  <a:lnTo>
                    <a:pt x="1908" y="12435"/>
                  </a:lnTo>
                  <a:lnTo>
                    <a:pt x="2055" y="12692"/>
                  </a:lnTo>
                  <a:lnTo>
                    <a:pt x="2238" y="12912"/>
                  </a:lnTo>
                  <a:lnTo>
                    <a:pt x="2495" y="13132"/>
                  </a:lnTo>
                  <a:lnTo>
                    <a:pt x="2788" y="13279"/>
                  </a:lnTo>
                  <a:lnTo>
                    <a:pt x="3045" y="13389"/>
                  </a:lnTo>
                  <a:lnTo>
                    <a:pt x="3375" y="13426"/>
                  </a:lnTo>
                  <a:lnTo>
                    <a:pt x="3669" y="13462"/>
                  </a:lnTo>
                  <a:lnTo>
                    <a:pt x="3999" y="13462"/>
                  </a:lnTo>
                  <a:lnTo>
                    <a:pt x="4292" y="13426"/>
                  </a:lnTo>
                  <a:lnTo>
                    <a:pt x="4586" y="13389"/>
                  </a:lnTo>
                  <a:lnTo>
                    <a:pt x="5026" y="13242"/>
                  </a:lnTo>
                  <a:lnTo>
                    <a:pt x="5503" y="13095"/>
                  </a:lnTo>
                  <a:lnTo>
                    <a:pt x="5906" y="12949"/>
                  </a:lnTo>
                  <a:lnTo>
                    <a:pt x="6346" y="12729"/>
                  </a:lnTo>
                  <a:lnTo>
                    <a:pt x="6530" y="13169"/>
                  </a:lnTo>
                  <a:lnTo>
                    <a:pt x="6713" y="13572"/>
                  </a:lnTo>
                  <a:lnTo>
                    <a:pt x="6970" y="13976"/>
                  </a:lnTo>
                  <a:lnTo>
                    <a:pt x="7227" y="14343"/>
                  </a:lnTo>
                  <a:lnTo>
                    <a:pt x="7153" y="14526"/>
                  </a:lnTo>
                  <a:lnTo>
                    <a:pt x="7117" y="14709"/>
                  </a:lnTo>
                  <a:lnTo>
                    <a:pt x="7153" y="14893"/>
                  </a:lnTo>
                  <a:lnTo>
                    <a:pt x="7227" y="15076"/>
                  </a:lnTo>
                  <a:lnTo>
                    <a:pt x="7337" y="15223"/>
                  </a:lnTo>
                  <a:lnTo>
                    <a:pt x="7484" y="15333"/>
                  </a:lnTo>
                  <a:lnTo>
                    <a:pt x="7630" y="15406"/>
                  </a:lnTo>
                  <a:lnTo>
                    <a:pt x="7777" y="15480"/>
                  </a:lnTo>
                  <a:lnTo>
                    <a:pt x="7924" y="15516"/>
                  </a:lnTo>
                  <a:lnTo>
                    <a:pt x="8107" y="15516"/>
                  </a:lnTo>
                  <a:lnTo>
                    <a:pt x="8254" y="15480"/>
                  </a:lnTo>
                  <a:lnTo>
                    <a:pt x="8437" y="15406"/>
                  </a:lnTo>
                  <a:lnTo>
                    <a:pt x="8474" y="15406"/>
                  </a:lnTo>
                  <a:lnTo>
                    <a:pt x="8804" y="15516"/>
                  </a:lnTo>
                  <a:lnTo>
                    <a:pt x="9171" y="15590"/>
                  </a:lnTo>
                  <a:lnTo>
                    <a:pt x="9501" y="15590"/>
                  </a:lnTo>
                  <a:lnTo>
                    <a:pt x="9868" y="15516"/>
                  </a:lnTo>
                  <a:lnTo>
                    <a:pt x="10161" y="15406"/>
                  </a:lnTo>
                  <a:lnTo>
                    <a:pt x="10418" y="15260"/>
                  </a:lnTo>
                  <a:lnTo>
                    <a:pt x="10675" y="15040"/>
                  </a:lnTo>
                  <a:lnTo>
                    <a:pt x="10858" y="14819"/>
                  </a:lnTo>
                  <a:lnTo>
                    <a:pt x="11042" y="14563"/>
                  </a:lnTo>
                  <a:lnTo>
                    <a:pt x="11188" y="14269"/>
                  </a:lnTo>
                  <a:lnTo>
                    <a:pt x="11299" y="13976"/>
                  </a:lnTo>
                  <a:lnTo>
                    <a:pt x="11409" y="13682"/>
                  </a:lnTo>
                  <a:lnTo>
                    <a:pt x="11519" y="13242"/>
                  </a:lnTo>
                  <a:lnTo>
                    <a:pt x="11629" y="12765"/>
                  </a:lnTo>
                  <a:lnTo>
                    <a:pt x="11665" y="12252"/>
                  </a:lnTo>
                  <a:lnTo>
                    <a:pt x="11702" y="11775"/>
                  </a:lnTo>
                  <a:lnTo>
                    <a:pt x="12619" y="11848"/>
                  </a:lnTo>
                  <a:lnTo>
                    <a:pt x="13499" y="11922"/>
                  </a:lnTo>
                  <a:lnTo>
                    <a:pt x="14416" y="11922"/>
                  </a:lnTo>
                  <a:lnTo>
                    <a:pt x="15297" y="11885"/>
                  </a:lnTo>
                  <a:lnTo>
                    <a:pt x="15333" y="11848"/>
                  </a:lnTo>
                  <a:lnTo>
                    <a:pt x="15333" y="11775"/>
                  </a:lnTo>
                  <a:lnTo>
                    <a:pt x="15590" y="11702"/>
                  </a:lnTo>
                  <a:lnTo>
                    <a:pt x="15884" y="11628"/>
                  </a:lnTo>
                  <a:lnTo>
                    <a:pt x="16140" y="11481"/>
                  </a:lnTo>
                  <a:lnTo>
                    <a:pt x="16397" y="11335"/>
                  </a:lnTo>
                  <a:lnTo>
                    <a:pt x="16507" y="11335"/>
                  </a:lnTo>
                  <a:lnTo>
                    <a:pt x="16544" y="11298"/>
                  </a:lnTo>
                  <a:lnTo>
                    <a:pt x="16581" y="11225"/>
                  </a:lnTo>
                  <a:lnTo>
                    <a:pt x="16544" y="10931"/>
                  </a:lnTo>
                  <a:lnTo>
                    <a:pt x="16471" y="10638"/>
                  </a:lnTo>
                  <a:lnTo>
                    <a:pt x="16397" y="10344"/>
                  </a:lnTo>
                  <a:lnTo>
                    <a:pt x="16287" y="10088"/>
                  </a:lnTo>
                  <a:lnTo>
                    <a:pt x="15994" y="9537"/>
                  </a:lnTo>
                  <a:lnTo>
                    <a:pt x="15627" y="9060"/>
                  </a:lnTo>
                  <a:lnTo>
                    <a:pt x="15223" y="8584"/>
                  </a:lnTo>
                  <a:lnTo>
                    <a:pt x="14783" y="8143"/>
                  </a:lnTo>
                  <a:lnTo>
                    <a:pt x="14306" y="7740"/>
                  </a:lnTo>
                  <a:lnTo>
                    <a:pt x="13793" y="7336"/>
                  </a:lnTo>
                  <a:lnTo>
                    <a:pt x="12949" y="6786"/>
                  </a:lnTo>
                  <a:lnTo>
                    <a:pt x="13353" y="6053"/>
                  </a:lnTo>
                  <a:lnTo>
                    <a:pt x="13720" y="5319"/>
                  </a:lnTo>
                  <a:lnTo>
                    <a:pt x="14050" y="4549"/>
                  </a:lnTo>
                  <a:lnTo>
                    <a:pt x="14306" y="3778"/>
                  </a:lnTo>
                  <a:lnTo>
                    <a:pt x="14306" y="3632"/>
                  </a:lnTo>
                  <a:lnTo>
                    <a:pt x="14453" y="3522"/>
                  </a:lnTo>
                  <a:lnTo>
                    <a:pt x="14600" y="3375"/>
                  </a:lnTo>
                  <a:lnTo>
                    <a:pt x="14747" y="3155"/>
                  </a:lnTo>
                  <a:lnTo>
                    <a:pt x="14820" y="2935"/>
                  </a:lnTo>
                  <a:lnTo>
                    <a:pt x="14820" y="2678"/>
                  </a:lnTo>
                  <a:lnTo>
                    <a:pt x="14747" y="2421"/>
                  </a:lnTo>
                  <a:lnTo>
                    <a:pt x="14637" y="2238"/>
                  </a:lnTo>
                  <a:lnTo>
                    <a:pt x="14490" y="2054"/>
                  </a:lnTo>
                  <a:lnTo>
                    <a:pt x="14270" y="1944"/>
                  </a:lnTo>
                  <a:lnTo>
                    <a:pt x="14160" y="1908"/>
                  </a:lnTo>
                  <a:lnTo>
                    <a:pt x="14013" y="1908"/>
                  </a:lnTo>
                  <a:lnTo>
                    <a:pt x="13830" y="1944"/>
                  </a:lnTo>
                  <a:lnTo>
                    <a:pt x="13683" y="2018"/>
                  </a:lnTo>
                  <a:lnTo>
                    <a:pt x="13536" y="2091"/>
                  </a:lnTo>
                  <a:lnTo>
                    <a:pt x="13389" y="2201"/>
                  </a:lnTo>
                  <a:lnTo>
                    <a:pt x="12949" y="2128"/>
                  </a:lnTo>
                  <a:lnTo>
                    <a:pt x="12472" y="2164"/>
                  </a:lnTo>
                  <a:lnTo>
                    <a:pt x="12032" y="2201"/>
                  </a:lnTo>
                  <a:lnTo>
                    <a:pt x="11592" y="2274"/>
                  </a:lnTo>
                  <a:lnTo>
                    <a:pt x="11115" y="2421"/>
                  </a:lnTo>
                  <a:lnTo>
                    <a:pt x="10675" y="2568"/>
                  </a:lnTo>
                  <a:lnTo>
                    <a:pt x="10271" y="2751"/>
                  </a:lnTo>
                  <a:lnTo>
                    <a:pt x="9831" y="2971"/>
                  </a:lnTo>
                  <a:lnTo>
                    <a:pt x="9611" y="3081"/>
                  </a:lnTo>
                  <a:lnTo>
                    <a:pt x="9208" y="2421"/>
                  </a:lnTo>
                  <a:lnTo>
                    <a:pt x="8767" y="1761"/>
                  </a:lnTo>
                  <a:lnTo>
                    <a:pt x="8254" y="1137"/>
                  </a:lnTo>
                  <a:lnTo>
                    <a:pt x="7740" y="550"/>
                  </a:lnTo>
                  <a:lnTo>
                    <a:pt x="7630" y="477"/>
                  </a:lnTo>
                  <a:lnTo>
                    <a:pt x="7520" y="477"/>
                  </a:lnTo>
                  <a:lnTo>
                    <a:pt x="7117" y="624"/>
                  </a:lnTo>
                  <a:lnTo>
                    <a:pt x="6713" y="807"/>
                  </a:lnTo>
                  <a:lnTo>
                    <a:pt x="6640" y="844"/>
                  </a:lnTo>
                  <a:lnTo>
                    <a:pt x="6603" y="881"/>
                  </a:lnTo>
                  <a:lnTo>
                    <a:pt x="6640" y="991"/>
                  </a:lnTo>
                  <a:lnTo>
                    <a:pt x="6677" y="1064"/>
                  </a:lnTo>
                  <a:lnTo>
                    <a:pt x="6787" y="1064"/>
                  </a:lnTo>
                  <a:lnTo>
                    <a:pt x="7153" y="1027"/>
                  </a:lnTo>
                  <a:lnTo>
                    <a:pt x="7484" y="991"/>
                  </a:lnTo>
                  <a:lnTo>
                    <a:pt x="7960" y="1541"/>
                  </a:lnTo>
                  <a:lnTo>
                    <a:pt x="8401" y="2091"/>
                  </a:lnTo>
                  <a:lnTo>
                    <a:pt x="8841" y="2715"/>
                  </a:lnTo>
                  <a:lnTo>
                    <a:pt x="9208" y="3301"/>
                  </a:lnTo>
                  <a:lnTo>
                    <a:pt x="8511" y="3742"/>
                  </a:lnTo>
                  <a:lnTo>
                    <a:pt x="7850" y="4219"/>
                  </a:lnTo>
                  <a:lnTo>
                    <a:pt x="6603" y="3668"/>
                  </a:lnTo>
                  <a:lnTo>
                    <a:pt x="5980" y="3412"/>
                  </a:lnTo>
                  <a:lnTo>
                    <a:pt x="5319" y="3191"/>
                  </a:lnTo>
                  <a:lnTo>
                    <a:pt x="5393" y="2788"/>
                  </a:lnTo>
                  <a:lnTo>
                    <a:pt x="5466" y="2384"/>
                  </a:lnTo>
                  <a:lnTo>
                    <a:pt x="5576" y="1981"/>
                  </a:lnTo>
                  <a:lnTo>
                    <a:pt x="5723" y="1577"/>
                  </a:lnTo>
                  <a:lnTo>
                    <a:pt x="5906" y="1211"/>
                  </a:lnTo>
                  <a:lnTo>
                    <a:pt x="6126" y="844"/>
                  </a:lnTo>
                  <a:lnTo>
                    <a:pt x="6383" y="514"/>
                  </a:lnTo>
                  <a:lnTo>
                    <a:pt x="6640" y="184"/>
                  </a:lnTo>
                  <a:lnTo>
                    <a:pt x="6677" y="110"/>
                  </a:lnTo>
                  <a:lnTo>
                    <a:pt x="6677" y="37"/>
                  </a:lnTo>
                  <a:lnTo>
                    <a:pt x="6603"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304" name="Google Shape;304;p5"/>
            <p:cNvSpPr/>
            <p:nvPr/>
          </p:nvSpPr>
          <p:spPr>
            <a:xfrm>
              <a:off x="6553775" y="1840025"/>
              <a:ext cx="234775" cy="276975"/>
            </a:xfrm>
            <a:custGeom>
              <a:avLst/>
              <a:gdLst/>
              <a:ahLst/>
              <a:cxnLst/>
              <a:rect l="l" t="t" r="r" b="b"/>
              <a:pathLst>
                <a:path w="9391" h="11079" extrusionOk="0">
                  <a:moveTo>
                    <a:pt x="4916" y="441"/>
                  </a:moveTo>
                  <a:lnTo>
                    <a:pt x="5026" y="477"/>
                  </a:lnTo>
                  <a:lnTo>
                    <a:pt x="5099" y="551"/>
                  </a:lnTo>
                  <a:lnTo>
                    <a:pt x="5099" y="771"/>
                  </a:lnTo>
                  <a:lnTo>
                    <a:pt x="5026" y="954"/>
                  </a:lnTo>
                  <a:lnTo>
                    <a:pt x="4953" y="1064"/>
                  </a:lnTo>
                  <a:lnTo>
                    <a:pt x="4842" y="1138"/>
                  </a:lnTo>
                  <a:lnTo>
                    <a:pt x="4732" y="1174"/>
                  </a:lnTo>
                  <a:lnTo>
                    <a:pt x="4622" y="1138"/>
                  </a:lnTo>
                  <a:lnTo>
                    <a:pt x="4366" y="1028"/>
                  </a:lnTo>
                  <a:lnTo>
                    <a:pt x="4439" y="917"/>
                  </a:lnTo>
                  <a:lnTo>
                    <a:pt x="4439" y="771"/>
                  </a:lnTo>
                  <a:lnTo>
                    <a:pt x="4402" y="697"/>
                  </a:lnTo>
                  <a:lnTo>
                    <a:pt x="4366" y="661"/>
                  </a:lnTo>
                  <a:lnTo>
                    <a:pt x="4476" y="551"/>
                  </a:lnTo>
                  <a:lnTo>
                    <a:pt x="4622" y="477"/>
                  </a:lnTo>
                  <a:lnTo>
                    <a:pt x="4769" y="441"/>
                  </a:lnTo>
                  <a:close/>
                  <a:moveTo>
                    <a:pt x="3375" y="6493"/>
                  </a:moveTo>
                  <a:lnTo>
                    <a:pt x="3375" y="6530"/>
                  </a:lnTo>
                  <a:lnTo>
                    <a:pt x="3339" y="6530"/>
                  </a:lnTo>
                  <a:lnTo>
                    <a:pt x="3375" y="6493"/>
                  </a:lnTo>
                  <a:close/>
                  <a:moveTo>
                    <a:pt x="4292" y="6933"/>
                  </a:moveTo>
                  <a:lnTo>
                    <a:pt x="4256" y="7007"/>
                  </a:lnTo>
                  <a:lnTo>
                    <a:pt x="4219" y="6970"/>
                  </a:lnTo>
                  <a:lnTo>
                    <a:pt x="4292" y="6933"/>
                  </a:lnTo>
                  <a:close/>
                  <a:moveTo>
                    <a:pt x="5209" y="4219"/>
                  </a:moveTo>
                  <a:lnTo>
                    <a:pt x="5429" y="4329"/>
                  </a:lnTo>
                  <a:lnTo>
                    <a:pt x="5649" y="4439"/>
                  </a:lnTo>
                  <a:lnTo>
                    <a:pt x="5686" y="4549"/>
                  </a:lnTo>
                  <a:lnTo>
                    <a:pt x="5723" y="4586"/>
                  </a:lnTo>
                  <a:lnTo>
                    <a:pt x="5796" y="4586"/>
                  </a:lnTo>
                  <a:lnTo>
                    <a:pt x="6016" y="4879"/>
                  </a:lnTo>
                  <a:lnTo>
                    <a:pt x="6163" y="5173"/>
                  </a:lnTo>
                  <a:lnTo>
                    <a:pt x="6200" y="5503"/>
                  </a:lnTo>
                  <a:lnTo>
                    <a:pt x="6200" y="5833"/>
                  </a:lnTo>
                  <a:lnTo>
                    <a:pt x="6090" y="6126"/>
                  </a:lnTo>
                  <a:lnTo>
                    <a:pt x="5943" y="6420"/>
                  </a:lnTo>
                  <a:lnTo>
                    <a:pt x="5796" y="6603"/>
                  </a:lnTo>
                  <a:lnTo>
                    <a:pt x="5649" y="6750"/>
                  </a:lnTo>
                  <a:lnTo>
                    <a:pt x="5649" y="6713"/>
                  </a:lnTo>
                  <a:lnTo>
                    <a:pt x="5649" y="6566"/>
                  </a:lnTo>
                  <a:lnTo>
                    <a:pt x="5649" y="6383"/>
                  </a:lnTo>
                  <a:lnTo>
                    <a:pt x="5613" y="6346"/>
                  </a:lnTo>
                  <a:lnTo>
                    <a:pt x="5576" y="6310"/>
                  </a:lnTo>
                  <a:lnTo>
                    <a:pt x="5539" y="6310"/>
                  </a:lnTo>
                  <a:lnTo>
                    <a:pt x="5503" y="6346"/>
                  </a:lnTo>
                  <a:lnTo>
                    <a:pt x="5393" y="6493"/>
                  </a:lnTo>
                  <a:lnTo>
                    <a:pt x="5356" y="6676"/>
                  </a:lnTo>
                  <a:lnTo>
                    <a:pt x="5319" y="6933"/>
                  </a:lnTo>
                  <a:lnTo>
                    <a:pt x="5099" y="7007"/>
                  </a:lnTo>
                  <a:lnTo>
                    <a:pt x="5099" y="6860"/>
                  </a:lnTo>
                  <a:lnTo>
                    <a:pt x="5099" y="6713"/>
                  </a:lnTo>
                  <a:lnTo>
                    <a:pt x="5136" y="6566"/>
                  </a:lnTo>
                  <a:lnTo>
                    <a:pt x="5209" y="6456"/>
                  </a:lnTo>
                  <a:lnTo>
                    <a:pt x="5246" y="6420"/>
                  </a:lnTo>
                  <a:lnTo>
                    <a:pt x="5209" y="6383"/>
                  </a:lnTo>
                  <a:lnTo>
                    <a:pt x="5173" y="6346"/>
                  </a:lnTo>
                  <a:lnTo>
                    <a:pt x="5136" y="6346"/>
                  </a:lnTo>
                  <a:lnTo>
                    <a:pt x="4953" y="6456"/>
                  </a:lnTo>
                  <a:lnTo>
                    <a:pt x="4842" y="6640"/>
                  </a:lnTo>
                  <a:lnTo>
                    <a:pt x="4769" y="6823"/>
                  </a:lnTo>
                  <a:lnTo>
                    <a:pt x="4769" y="7043"/>
                  </a:lnTo>
                  <a:lnTo>
                    <a:pt x="4696" y="7043"/>
                  </a:lnTo>
                  <a:lnTo>
                    <a:pt x="4659" y="7007"/>
                  </a:lnTo>
                  <a:lnTo>
                    <a:pt x="4622" y="6970"/>
                  </a:lnTo>
                  <a:lnTo>
                    <a:pt x="4586" y="6970"/>
                  </a:lnTo>
                  <a:lnTo>
                    <a:pt x="5026" y="6016"/>
                  </a:lnTo>
                  <a:lnTo>
                    <a:pt x="5026" y="5943"/>
                  </a:lnTo>
                  <a:lnTo>
                    <a:pt x="4989" y="5906"/>
                  </a:lnTo>
                  <a:lnTo>
                    <a:pt x="4953" y="5906"/>
                  </a:lnTo>
                  <a:lnTo>
                    <a:pt x="4916" y="5943"/>
                  </a:lnTo>
                  <a:lnTo>
                    <a:pt x="4402" y="6750"/>
                  </a:lnTo>
                  <a:lnTo>
                    <a:pt x="4366" y="6676"/>
                  </a:lnTo>
                  <a:lnTo>
                    <a:pt x="4329" y="6640"/>
                  </a:lnTo>
                  <a:lnTo>
                    <a:pt x="4256" y="6640"/>
                  </a:lnTo>
                  <a:lnTo>
                    <a:pt x="4439" y="6236"/>
                  </a:lnTo>
                  <a:lnTo>
                    <a:pt x="4659" y="5796"/>
                  </a:lnTo>
                  <a:lnTo>
                    <a:pt x="4696" y="5759"/>
                  </a:lnTo>
                  <a:lnTo>
                    <a:pt x="4659" y="5723"/>
                  </a:lnTo>
                  <a:lnTo>
                    <a:pt x="4586" y="5723"/>
                  </a:lnTo>
                  <a:lnTo>
                    <a:pt x="4182" y="6273"/>
                  </a:lnTo>
                  <a:lnTo>
                    <a:pt x="3999" y="6566"/>
                  </a:lnTo>
                  <a:lnTo>
                    <a:pt x="3852" y="6860"/>
                  </a:lnTo>
                  <a:lnTo>
                    <a:pt x="3669" y="6786"/>
                  </a:lnTo>
                  <a:lnTo>
                    <a:pt x="3779" y="6750"/>
                  </a:lnTo>
                  <a:lnTo>
                    <a:pt x="3852" y="6640"/>
                  </a:lnTo>
                  <a:lnTo>
                    <a:pt x="3889" y="6566"/>
                  </a:lnTo>
                  <a:lnTo>
                    <a:pt x="3889" y="6420"/>
                  </a:lnTo>
                  <a:lnTo>
                    <a:pt x="3889" y="6383"/>
                  </a:lnTo>
                  <a:lnTo>
                    <a:pt x="3815" y="6383"/>
                  </a:lnTo>
                  <a:lnTo>
                    <a:pt x="3999" y="6163"/>
                  </a:lnTo>
                  <a:lnTo>
                    <a:pt x="4512" y="5539"/>
                  </a:lnTo>
                  <a:lnTo>
                    <a:pt x="4512" y="5466"/>
                  </a:lnTo>
                  <a:lnTo>
                    <a:pt x="4476" y="5429"/>
                  </a:lnTo>
                  <a:lnTo>
                    <a:pt x="4402" y="5429"/>
                  </a:lnTo>
                  <a:lnTo>
                    <a:pt x="3779" y="6016"/>
                  </a:lnTo>
                  <a:lnTo>
                    <a:pt x="3632" y="6126"/>
                  </a:lnTo>
                  <a:lnTo>
                    <a:pt x="3595" y="6090"/>
                  </a:lnTo>
                  <a:lnTo>
                    <a:pt x="3559" y="6090"/>
                  </a:lnTo>
                  <a:lnTo>
                    <a:pt x="3485" y="6126"/>
                  </a:lnTo>
                  <a:lnTo>
                    <a:pt x="3669" y="5869"/>
                  </a:lnTo>
                  <a:lnTo>
                    <a:pt x="3889" y="5649"/>
                  </a:lnTo>
                  <a:lnTo>
                    <a:pt x="4146" y="5466"/>
                  </a:lnTo>
                  <a:lnTo>
                    <a:pt x="4402" y="5283"/>
                  </a:lnTo>
                  <a:lnTo>
                    <a:pt x="4439" y="5246"/>
                  </a:lnTo>
                  <a:lnTo>
                    <a:pt x="4402" y="5209"/>
                  </a:lnTo>
                  <a:lnTo>
                    <a:pt x="4402" y="5173"/>
                  </a:lnTo>
                  <a:lnTo>
                    <a:pt x="4329" y="5136"/>
                  </a:lnTo>
                  <a:lnTo>
                    <a:pt x="3962" y="5319"/>
                  </a:lnTo>
                  <a:lnTo>
                    <a:pt x="3632" y="5539"/>
                  </a:lnTo>
                  <a:lnTo>
                    <a:pt x="3339" y="5796"/>
                  </a:lnTo>
                  <a:lnTo>
                    <a:pt x="3082" y="6126"/>
                  </a:lnTo>
                  <a:lnTo>
                    <a:pt x="3045" y="6016"/>
                  </a:lnTo>
                  <a:lnTo>
                    <a:pt x="3082" y="5980"/>
                  </a:lnTo>
                  <a:lnTo>
                    <a:pt x="3339" y="5613"/>
                  </a:lnTo>
                  <a:lnTo>
                    <a:pt x="3632" y="5283"/>
                  </a:lnTo>
                  <a:lnTo>
                    <a:pt x="3962" y="4952"/>
                  </a:lnTo>
                  <a:lnTo>
                    <a:pt x="4292" y="4659"/>
                  </a:lnTo>
                  <a:lnTo>
                    <a:pt x="4292" y="4622"/>
                  </a:lnTo>
                  <a:lnTo>
                    <a:pt x="4256" y="4586"/>
                  </a:lnTo>
                  <a:lnTo>
                    <a:pt x="4219" y="4586"/>
                  </a:lnTo>
                  <a:lnTo>
                    <a:pt x="3925" y="4732"/>
                  </a:lnTo>
                  <a:lnTo>
                    <a:pt x="3632" y="4879"/>
                  </a:lnTo>
                  <a:lnTo>
                    <a:pt x="3375" y="5099"/>
                  </a:lnTo>
                  <a:lnTo>
                    <a:pt x="3155" y="5356"/>
                  </a:lnTo>
                  <a:lnTo>
                    <a:pt x="3228" y="5209"/>
                  </a:lnTo>
                  <a:lnTo>
                    <a:pt x="3339" y="5062"/>
                  </a:lnTo>
                  <a:lnTo>
                    <a:pt x="3559" y="4842"/>
                  </a:lnTo>
                  <a:lnTo>
                    <a:pt x="3852" y="4622"/>
                  </a:lnTo>
                  <a:lnTo>
                    <a:pt x="4146" y="4476"/>
                  </a:lnTo>
                  <a:lnTo>
                    <a:pt x="4402" y="4366"/>
                  </a:lnTo>
                  <a:lnTo>
                    <a:pt x="4659" y="4292"/>
                  </a:lnTo>
                  <a:lnTo>
                    <a:pt x="4953" y="4219"/>
                  </a:lnTo>
                  <a:close/>
                  <a:moveTo>
                    <a:pt x="807" y="8767"/>
                  </a:moveTo>
                  <a:lnTo>
                    <a:pt x="807" y="8841"/>
                  </a:lnTo>
                  <a:lnTo>
                    <a:pt x="844" y="8914"/>
                  </a:lnTo>
                  <a:lnTo>
                    <a:pt x="918" y="8951"/>
                  </a:lnTo>
                  <a:lnTo>
                    <a:pt x="1138" y="8951"/>
                  </a:lnTo>
                  <a:lnTo>
                    <a:pt x="1211" y="8987"/>
                  </a:lnTo>
                  <a:lnTo>
                    <a:pt x="1321" y="8987"/>
                  </a:lnTo>
                  <a:lnTo>
                    <a:pt x="1321" y="9061"/>
                  </a:lnTo>
                  <a:lnTo>
                    <a:pt x="1321" y="9097"/>
                  </a:lnTo>
                  <a:lnTo>
                    <a:pt x="1248" y="9171"/>
                  </a:lnTo>
                  <a:lnTo>
                    <a:pt x="1174" y="9207"/>
                  </a:lnTo>
                  <a:lnTo>
                    <a:pt x="954" y="9244"/>
                  </a:lnTo>
                  <a:lnTo>
                    <a:pt x="844" y="9207"/>
                  </a:lnTo>
                  <a:lnTo>
                    <a:pt x="697" y="9134"/>
                  </a:lnTo>
                  <a:lnTo>
                    <a:pt x="587" y="9061"/>
                  </a:lnTo>
                  <a:lnTo>
                    <a:pt x="551" y="8951"/>
                  </a:lnTo>
                  <a:lnTo>
                    <a:pt x="661" y="8841"/>
                  </a:lnTo>
                  <a:lnTo>
                    <a:pt x="807" y="8767"/>
                  </a:lnTo>
                  <a:close/>
                  <a:moveTo>
                    <a:pt x="8511" y="8657"/>
                  </a:moveTo>
                  <a:lnTo>
                    <a:pt x="8621" y="8694"/>
                  </a:lnTo>
                  <a:lnTo>
                    <a:pt x="8731" y="8731"/>
                  </a:lnTo>
                  <a:lnTo>
                    <a:pt x="8841" y="8804"/>
                  </a:lnTo>
                  <a:lnTo>
                    <a:pt x="8951" y="8877"/>
                  </a:lnTo>
                  <a:lnTo>
                    <a:pt x="8987" y="8987"/>
                  </a:lnTo>
                  <a:lnTo>
                    <a:pt x="9024" y="9097"/>
                  </a:lnTo>
                  <a:lnTo>
                    <a:pt x="9024" y="9134"/>
                  </a:lnTo>
                  <a:lnTo>
                    <a:pt x="8987" y="9134"/>
                  </a:lnTo>
                  <a:lnTo>
                    <a:pt x="8877" y="9097"/>
                  </a:lnTo>
                  <a:lnTo>
                    <a:pt x="8804" y="9134"/>
                  </a:lnTo>
                  <a:lnTo>
                    <a:pt x="8731" y="9171"/>
                  </a:lnTo>
                  <a:lnTo>
                    <a:pt x="8621" y="9281"/>
                  </a:lnTo>
                  <a:lnTo>
                    <a:pt x="8474" y="9354"/>
                  </a:lnTo>
                  <a:lnTo>
                    <a:pt x="8327" y="9318"/>
                  </a:lnTo>
                  <a:lnTo>
                    <a:pt x="8254" y="9244"/>
                  </a:lnTo>
                  <a:lnTo>
                    <a:pt x="8217" y="9171"/>
                  </a:lnTo>
                  <a:lnTo>
                    <a:pt x="8217" y="9024"/>
                  </a:lnTo>
                  <a:lnTo>
                    <a:pt x="8254" y="8841"/>
                  </a:lnTo>
                  <a:lnTo>
                    <a:pt x="8254" y="8694"/>
                  </a:lnTo>
                  <a:lnTo>
                    <a:pt x="8511" y="8657"/>
                  </a:lnTo>
                  <a:close/>
                  <a:moveTo>
                    <a:pt x="5026" y="9501"/>
                  </a:moveTo>
                  <a:lnTo>
                    <a:pt x="5063" y="9574"/>
                  </a:lnTo>
                  <a:lnTo>
                    <a:pt x="4989" y="9538"/>
                  </a:lnTo>
                  <a:lnTo>
                    <a:pt x="5026" y="9501"/>
                  </a:lnTo>
                  <a:close/>
                  <a:moveTo>
                    <a:pt x="4696" y="9868"/>
                  </a:moveTo>
                  <a:lnTo>
                    <a:pt x="4953" y="9941"/>
                  </a:lnTo>
                  <a:lnTo>
                    <a:pt x="4916" y="10014"/>
                  </a:lnTo>
                  <a:lnTo>
                    <a:pt x="4879" y="10271"/>
                  </a:lnTo>
                  <a:lnTo>
                    <a:pt x="4842" y="10308"/>
                  </a:lnTo>
                  <a:lnTo>
                    <a:pt x="4549" y="10308"/>
                  </a:lnTo>
                  <a:lnTo>
                    <a:pt x="4439" y="10235"/>
                  </a:lnTo>
                  <a:lnTo>
                    <a:pt x="4329" y="10125"/>
                  </a:lnTo>
                  <a:lnTo>
                    <a:pt x="4292" y="10051"/>
                  </a:lnTo>
                  <a:lnTo>
                    <a:pt x="4256" y="9941"/>
                  </a:lnTo>
                  <a:lnTo>
                    <a:pt x="4329" y="9904"/>
                  </a:lnTo>
                  <a:lnTo>
                    <a:pt x="4439" y="9868"/>
                  </a:lnTo>
                  <a:close/>
                  <a:moveTo>
                    <a:pt x="4806" y="0"/>
                  </a:moveTo>
                  <a:lnTo>
                    <a:pt x="4622" y="37"/>
                  </a:lnTo>
                  <a:lnTo>
                    <a:pt x="4476" y="110"/>
                  </a:lnTo>
                  <a:lnTo>
                    <a:pt x="4292" y="147"/>
                  </a:lnTo>
                  <a:lnTo>
                    <a:pt x="4146" y="257"/>
                  </a:lnTo>
                  <a:lnTo>
                    <a:pt x="3999" y="367"/>
                  </a:lnTo>
                  <a:lnTo>
                    <a:pt x="3889" y="477"/>
                  </a:lnTo>
                  <a:lnTo>
                    <a:pt x="3779" y="624"/>
                  </a:lnTo>
                  <a:lnTo>
                    <a:pt x="3705" y="807"/>
                  </a:lnTo>
                  <a:lnTo>
                    <a:pt x="3669" y="954"/>
                  </a:lnTo>
                  <a:lnTo>
                    <a:pt x="3669" y="1138"/>
                  </a:lnTo>
                  <a:lnTo>
                    <a:pt x="3705" y="1321"/>
                  </a:lnTo>
                  <a:lnTo>
                    <a:pt x="3815" y="1578"/>
                  </a:lnTo>
                  <a:lnTo>
                    <a:pt x="3999" y="1761"/>
                  </a:lnTo>
                  <a:lnTo>
                    <a:pt x="4182" y="1871"/>
                  </a:lnTo>
                  <a:lnTo>
                    <a:pt x="4402" y="1945"/>
                  </a:lnTo>
                  <a:lnTo>
                    <a:pt x="4366" y="2055"/>
                  </a:lnTo>
                  <a:lnTo>
                    <a:pt x="4329" y="2165"/>
                  </a:lnTo>
                  <a:lnTo>
                    <a:pt x="4329" y="2531"/>
                  </a:lnTo>
                  <a:lnTo>
                    <a:pt x="4329" y="2898"/>
                  </a:lnTo>
                  <a:lnTo>
                    <a:pt x="4329" y="3522"/>
                  </a:lnTo>
                  <a:lnTo>
                    <a:pt x="4329" y="3669"/>
                  </a:lnTo>
                  <a:lnTo>
                    <a:pt x="4366" y="3779"/>
                  </a:lnTo>
                  <a:lnTo>
                    <a:pt x="4072" y="3925"/>
                  </a:lnTo>
                  <a:lnTo>
                    <a:pt x="3815" y="4109"/>
                  </a:lnTo>
                  <a:lnTo>
                    <a:pt x="3742" y="4182"/>
                  </a:lnTo>
                  <a:lnTo>
                    <a:pt x="3742" y="4255"/>
                  </a:lnTo>
                  <a:lnTo>
                    <a:pt x="3522" y="4402"/>
                  </a:lnTo>
                  <a:lnTo>
                    <a:pt x="3339" y="4549"/>
                  </a:lnTo>
                  <a:lnTo>
                    <a:pt x="3155" y="4696"/>
                  </a:lnTo>
                  <a:lnTo>
                    <a:pt x="3008" y="4879"/>
                  </a:lnTo>
                  <a:lnTo>
                    <a:pt x="2862" y="5062"/>
                  </a:lnTo>
                  <a:lnTo>
                    <a:pt x="2752" y="5283"/>
                  </a:lnTo>
                  <a:lnTo>
                    <a:pt x="2678" y="5503"/>
                  </a:lnTo>
                  <a:lnTo>
                    <a:pt x="2642" y="5686"/>
                  </a:lnTo>
                  <a:lnTo>
                    <a:pt x="2642" y="5906"/>
                  </a:lnTo>
                  <a:lnTo>
                    <a:pt x="2678" y="6126"/>
                  </a:lnTo>
                  <a:lnTo>
                    <a:pt x="2752" y="6346"/>
                  </a:lnTo>
                  <a:lnTo>
                    <a:pt x="2825" y="6566"/>
                  </a:lnTo>
                  <a:lnTo>
                    <a:pt x="2898" y="6676"/>
                  </a:lnTo>
                  <a:lnTo>
                    <a:pt x="2421" y="7080"/>
                  </a:lnTo>
                  <a:lnTo>
                    <a:pt x="1908" y="7447"/>
                  </a:lnTo>
                  <a:lnTo>
                    <a:pt x="1431" y="7850"/>
                  </a:lnTo>
                  <a:lnTo>
                    <a:pt x="1211" y="8070"/>
                  </a:lnTo>
                  <a:lnTo>
                    <a:pt x="991" y="8327"/>
                  </a:lnTo>
                  <a:lnTo>
                    <a:pt x="771" y="8364"/>
                  </a:lnTo>
                  <a:lnTo>
                    <a:pt x="624" y="8327"/>
                  </a:lnTo>
                  <a:lnTo>
                    <a:pt x="477" y="8327"/>
                  </a:lnTo>
                  <a:lnTo>
                    <a:pt x="367" y="8364"/>
                  </a:lnTo>
                  <a:lnTo>
                    <a:pt x="257" y="8437"/>
                  </a:lnTo>
                  <a:lnTo>
                    <a:pt x="184" y="8511"/>
                  </a:lnTo>
                  <a:lnTo>
                    <a:pt x="111" y="8584"/>
                  </a:lnTo>
                  <a:lnTo>
                    <a:pt x="37" y="8804"/>
                  </a:lnTo>
                  <a:lnTo>
                    <a:pt x="0" y="9061"/>
                  </a:lnTo>
                  <a:lnTo>
                    <a:pt x="0" y="9318"/>
                  </a:lnTo>
                  <a:lnTo>
                    <a:pt x="74" y="9538"/>
                  </a:lnTo>
                  <a:lnTo>
                    <a:pt x="257" y="9684"/>
                  </a:lnTo>
                  <a:lnTo>
                    <a:pt x="477" y="9831"/>
                  </a:lnTo>
                  <a:lnTo>
                    <a:pt x="697" y="9904"/>
                  </a:lnTo>
                  <a:lnTo>
                    <a:pt x="954" y="9941"/>
                  </a:lnTo>
                  <a:lnTo>
                    <a:pt x="1174" y="9904"/>
                  </a:lnTo>
                  <a:lnTo>
                    <a:pt x="1431" y="9868"/>
                  </a:lnTo>
                  <a:lnTo>
                    <a:pt x="1651" y="9794"/>
                  </a:lnTo>
                  <a:lnTo>
                    <a:pt x="1798" y="9648"/>
                  </a:lnTo>
                  <a:lnTo>
                    <a:pt x="1908" y="9574"/>
                  </a:lnTo>
                  <a:lnTo>
                    <a:pt x="1945" y="9464"/>
                  </a:lnTo>
                  <a:lnTo>
                    <a:pt x="1981" y="9354"/>
                  </a:lnTo>
                  <a:lnTo>
                    <a:pt x="1981" y="9207"/>
                  </a:lnTo>
                  <a:lnTo>
                    <a:pt x="1908" y="8987"/>
                  </a:lnTo>
                  <a:lnTo>
                    <a:pt x="1798" y="8767"/>
                  </a:lnTo>
                  <a:lnTo>
                    <a:pt x="1651" y="8584"/>
                  </a:lnTo>
                  <a:lnTo>
                    <a:pt x="1431" y="8437"/>
                  </a:lnTo>
                  <a:lnTo>
                    <a:pt x="1394" y="8437"/>
                  </a:lnTo>
                  <a:lnTo>
                    <a:pt x="1578" y="8254"/>
                  </a:lnTo>
                  <a:lnTo>
                    <a:pt x="1761" y="8070"/>
                  </a:lnTo>
                  <a:lnTo>
                    <a:pt x="2165" y="7777"/>
                  </a:lnTo>
                  <a:lnTo>
                    <a:pt x="2421" y="7557"/>
                  </a:lnTo>
                  <a:lnTo>
                    <a:pt x="2642" y="7337"/>
                  </a:lnTo>
                  <a:lnTo>
                    <a:pt x="2862" y="7080"/>
                  </a:lnTo>
                  <a:lnTo>
                    <a:pt x="3008" y="6786"/>
                  </a:lnTo>
                  <a:lnTo>
                    <a:pt x="3118" y="6897"/>
                  </a:lnTo>
                  <a:lnTo>
                    <a:pt x="3302" y="7043"/>
                  </a:lnTo>
                  <a:lnTo>
                    <a:pt x="3632" y="7227"/>
                  </a:lnTo>
                  <a:lnTo>
                    <a:pt x="3999" y="7337"/>
                  </a:lnTo>
                  <a:lnTo>
                    <a:pt x="4366" y="7410"/>
                  </a:lnTo>
                  <a:lnTo>
                    <a:pt x="4439" y="7410"/>
                  </a:lnTo>
                  <a:lnTo>
                    <a:pt x="4402" y="7887"/>
                  </a:lnTo>
                  <a:lnTo>
                    <a:pt x="4402" y="8364"/>
                  </a:lnTo>
                  <a:lnTo>
                    <a:pt x="4439" y="9318"/>
                  </a:lnTo>
                  <a:lnTo>
                    <a:pt x="4256" y="9391"/>
                  </a:lnTo>
                  <a:lnTo>
                    <a:pt x="4109" y="9464"/>
                  </a:lnTo>
                  <a:lnTo>
                    <a:pt x="3999" y="9574"/>
                  </a:lnTo>
                  <a:lnTo>
                    <a:pt x="3925" y="9684"/>
                  </a:lnTo>
                  <a:lnTo>
                    <a:pt x="3889" y="9794"/>
                  </a:lnTo>
                  <a:lnTo>
                    <a:pt x="3852" y="9941"/>
                  </a:lnTo>
                  <a:lnTo>
                    <a:pt x="3815" y="10125"/>
                  </a:lnTo>
                  <a:lnTo>
                    <a:pt x="3852" y="10271"/>
                  </a:lnTo>
                  <a:lnTo>
                    <a:pt x="3925" y="10565"/>
                  </a:lnTo>
                  <a:lnTo>
                    <a:pt x="4072" y="10821"/>
                  </a:lnTo>
                  <a:lnTo>
                    <a:pt x="4182" y="10895"/>
                  </a:lnTo>
                  <a:lnTo>
                    <a:pt x="4329" y="10968"/>
                  </a:lnTo>
                  <a:lnTo>
                    <a:pt x="4439" y="11042"/>
                  </a:lnTo>
                  <a:lnTo>
                    <a:pt x="4586" y="11078"/>
                  </a:lnTo>
                  <a:lnTo>
                    <a:pt x="4879" y="11078"/>
                  </a:lnTo>
                  <a:lnTo>
                    <a:pt x="5173" y="11005"/>
                  </a:lnTo>
                  <a:lnTo>
                    <a:pt x="5283" y="10932"/>
                  </a:lnTo>
                  <a:lnTo>
                    <a:pt x="5393" y="10821"/>
                  </a:lnTo>
                  <a:lnTo>
                    <a:pt x="5466" y="10711"/>
                  </a:lnTo>
                  <a:lnTo>
                    <a:pt x="5503" y="10601"/>
                  </a:lnTo>
                  <a:lnTo>
                    <a:pt x="5576" y="10308"/>
                  </a:lnTo>
                  <a:lnTo>
                    <a:pt x="5539" y="10051"/>
                  </a:lnTo>
                  <a:lnTo>
                    <a:pt x="5503" y="9904"/>
                  </a:lnTo>
                  <a:lnTo>
                    <a:pt x="5393" y="9794"/>
                  </a:lnTo>
                  <a:lnTo>
                    <a:pt x="5319" y="9684"/>
                  </a:lnTo>
                  <a:lnTo>
                    <a:pt x="5173" y="9611"/>
                  </a:lnTo>
                  <a:lnTo>
                    <a:pt x="5136" y="9428"/>
                  </a:lnTo>
                  <a:lnTo>
                    <a:pt x="5099" y="9354"/>
                  </a:lnTo>
                  <a:lnTo>
                    <a:pt x="4842" y="9354"/>
                  </a:lnTo>
                  <a:lnTo>
                    <a:pt x="4806" y="8474"/>
                  </a:lnTo>
                  <a:lnTo>
                    <a:pt x="4806" y="7960"/>
                  </a:lnTo>
                  <a:lnTo>
                    <a:pt x="4769" y="7447"/>
                  </a:lnTo>
                  <a:lnTo>
                    <a:pt x="5136" y="7410"/>
                  </a:lnTo>
                  <a:lnTo>
                    <a:pt x="5503" y="7300"/>
                  </a:lnTo>
                  <a:lnTo>
                    <a:pt x="5833" y="7117"/>
                  </a:lnTo>
                  <a:lnTo>
                    <a:pt x="6126" y="6860"/>
                  </a:lnTo>
                  <a:lnTo>
                    <a:pt x="6200" y="6786"/>
                  </a:lnTo>
                  <a:lnTo>
                    <a:pt x="6310" y="6933"/>
                  </a:lnTo>
                  <a:lnTo>
                    <a:pt x="6493" y="7080"/>
                  </a:lnTo>
                  <a:lnTo>
                    <a:pt x="6677" y="7190"/>
                  </a:lnTo>
                  <a:lnTo>
                    <a:pt x="6860" y="7300"/>
                  </a:lnTo>
                  <a:lnTo>
                    <a:pt x="7043" y="7630"/>
                  </a:lnTo>
                  <a:lnTo>
                    <a:pt x="7263" y="7997"/>
                  </a:lnTo>
                  <a:lnTo>
                    <a:pt x="7557" y="8437"/>
                  </a:lnTo>
                  <a:lnTo>
                    <a:pt x="7667" y="8584"/>
                  </a:lnTo>
                  <a:lnTo>
                    <a:pt x="7557" y="8767"/>
                  </a:lnTo>
                  <a:lnTo>
                    <a:pt x="7484" y="8951"/>
                  </a:lnTo>
                  <a:lnTo>
                    <a:pt x="7447" y="9097"/>
                  </a:lnTo>
                  <a:lnTo>
                    <a:pt x="7447" y="9281"/>
                  </a:lnTo>
                  <a:lnTo>
                    <a:pt x="7484" y="9428"/>
                  </a:lnTo>
                  <a:lnTo>
                    <a:pt x="7520" y="9611"/>
                  </a:lnTo>
                  <a:lnTo>
                    <a:pt x="7594" y="9758"/>
                  </a:lnTo>
                  <a:lnTo>
                    <a:pt x="7704" y="9904"/>
                  </a:lnTo>
                  <a:lnTo>
                    <a:pt x="7850" y="10014"/>
                  </a:lnTo>
                  <a:lnTo>
                    <a:pt x="7960" y="10125"/>
                  </a:lnTo>
                  <a:lnTo>
                    <a:pt x="8107" y="10161"/>
                  </a:lnTo>
                  <a:lnTo>
                    <a:pt x="8254" y="10198"/>
                  </a:lnTo>
                  <a:lnTo>
                    <a:pt x="8547" y="10198"/>
                  </a:lnTo>
                  <a:lnTo>
                    <a:pt x="8694" y="10125"/>
                  </a:lnTo>
                  <a:lnTo>
                    <a:pt x="8877" y="10051"/>
                  </a:lnTo>
                  <a:lnTo>
                    <a:pt x="9098" y="9831"/>
                  </a:lnTo>
                  <a:lnTo>
                    <a:pt x="9281" y="9538"/>
                  </a:lnTo>
                  <a:lnTo>
                    <a:pt x="9354" y="9391"/>
                  </a:lnTo>
                  <a:lnTo>
                    <a:pt x="9391" y="9244"/>
                  </a:lnTo>
                  <a:lnTo>
                    <a:pt x="9391" y="9061"/>
                  </a:lnTo>
                  <a:lnTo>
                    <a:pt x="9391" y="8914"/>
                  </a:lnTo>
                  <a:lnTo>
                    <a:pt x="9318" y="8767"/>
                  </a:lnTo>
                  <a:lnTo>
                    <a:pt x="9244" y="8621"/>
                  </a:lnTo>
                  <a:lnTo>
                    <a:pt x="9134" y="8511"/>
                  </a:lnTo>
                  <a:lnTo>
                    <a:pt x="8987" y="8437"/>
                  </a:lnTo>
                  <a:lnTo>
                    <a:pt x="8841" y="8364"/>
                  </a:lnTo>
                  <a:lnTo>
                    <a:pt x="8694" y="8327"/>
                  </a:lnTo>
                  <a:lnTo>
                    <a:pt x="8364" y="8290"/>
                  </a:lnTo>
                  <a:lnTo>
                    <a:pt x="8180" y="8290"/>
                  </a:lnTo>
                  <a:lnTo>
                    <a:pt x="7997" y="8364"/>
                  </a:lnTo>
                  <a:lnTo>
                    <a:pt x="7924" y="8217"/>
                  </a:lnTo>
                  <a:lnTo>
                    <a:pt x="7814" y="8070"/>
                  </a:lnTo>
                  <a:lnTo>
                    <a:pt x="7557" y="7667"/>
                  </a:lnTo>
                  <a:lnTo>
                    <a:pt x="7300" y="7300"/>
                  </a:lnTo>
                  <a:lnTo>
                    <a:pt x="7227" y="7153"/>
                  </a:lnTo>
                  <a:lnTo>
                    <a:pt x="7153" y="7007"/>
                  </a:lnTo>
                  <a:lnTo>
                    <a:pt x="7043" y="6933"/>
                  </a:lnTo>
                  <a:lnTo>
                    <a:pt x="6897" y="6897"/>
                  </a:lnTo>
                  <a:lnTo>
                    <a:pt x="6640" y="6750"/>
                  </a:lnTo>
                  <a:lnTo>
                    <a:pt x="6346" y="6530"/>
                  </a:lnTo>
                  <a:lnTo>
                    <a:pt x="6530" y="6236"/>
                  </a:lnTo>
                  <a:lnTo>
                    <a:pt x="6603" y="5869"/>
                  </a:lnTo>
                  <a:lnTo>
                    <a:pt x="6603" y="5503"/>
                  </a:lnTo>
                  <a:lnTo>
                    <a:pt x="6567" y="5173"/>
                  </a:lnTo>
                  <a:lnTo>
                    <a:pt x="6456" y="4842"/>
                  </a:lnTo>
                  <a:lnTo>
                    <a:pt x="6310" y="4586"/>
                  </a:lnTo>
                  <a:lnTo>
                    <a:pt x="6126" y="4329"/>
                  </a:lnTo>
                  <a:lnTo>
                    <a:pt x="5870" y="4109"/>
                  </a:lnTo>
                  <a:lnTo>
                    <a:pt x="5613" y="3962"/>
                  </a:lnTo>
                  <a:lnTo>
                    <a:pt x="5356" y="3815"/>
                  </a:lnTo>
                  <a:lnTo>
                    <a:pt x="5026" y="3742"/>
                  </a:lnTo>
                  <a:lnTo>
                    <a:pt x="4732" y="3742"/>
                  </a:lnTo>
                  <a:lnTo>
                    <a:pt x="4732" y="3522"/>
                  </a:lnTo>
                  <a:lnTo>
                    <a:pt x="4696" y="2678"/>
                  </a:lnTo>
                  <a:lnTo>
                    <a:pt x="4732" y="2385"/>
                  </a:lnTo>
                  <a:lnTo>
                    <a:pt x="4696" y="2165"/>
                  </a:lnTo>
                  <a:lnTo>
                    <a:pt x="4659" y="1981"/>
                  </a:lnTo>
                  <a:lnTo>
                    <a:pt x="4842" y="1945"/>
                  </a:lnTo>
                  <a:lnTo>
                    <a:pt x="5063" y="1871"/>
                  </a:lnTo>
                  <a:lnTo>
                    <a:pt x="5246" y="1761"/>
                  </a:lnTo>
                  <a:lnTo>
                    <a:pt x="5393" y="1651"/>
                  </a:lnTo>
                  <a:lnTo>
                    <a:pt x="5539" y="1468"/>
                  </a:lnTo>
                  <a:lnTo>
                    <a:pt x="5613" y="1284"/>
                  </a:lnTo>
                  <a:lnTo>
                    <a:pt x="5686" y="1101"/>
                  </a:lnTo>
                  <a:lnTo>
                    <a:pt x="5686" y="844"/>
                  </a:lnTo>
                  <a:lnTo>
                    <a:pt x="5613" y="624"/>
                  </a:lnTo>
                  <a:lnTo>
                    <a:pt x="5503" y="404"/>
                  </a:lnTo>
                  <a:lnTo>
                    <a:pt x="5466" y="257"/>
                  </a:lnTo>
                  <a:lnTo>
                    <a:pt x="5429" y="184"/>
                  </a:lnTo>
                  <a:lnTo>
                    <a:pt x="5356" y="147"/>
                  </a:lnTo>
                  <a:lnTo>
                    <a:pt x="5209" y="147"/>
                  </a:lnTo>
                  <a:lnTo>
                    <a:pt x="5063" y="110"/>
                  </a:lnTo>
                  <a:lnTo>
                    <a:pt x="4989" y="37"/>
                  </a:lnTo>
                  <a:lnTo>
                    <a:pt x="4806"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305" name="Google Shape;305;p5"/>
            <p:cNvSpPr/>
            <p:nvPr/>
          </p:nvSpPr>
          <p:spPr>
            <a:xfrm>
              <a:off x="6618875" y="2550725"/>
              <a:ext cx="408125" cy="156850"/>
            </a:xfrm>
            <a:custGeom>
              <a:avLst/>
              <a:gdLst/>
              <a:ahLst/>
              <a:cxnLst/>
              <a:rect l="l" t="t" r="r" b="b"/>
              <a:pathLst>
                <a:path w="16325" h="6274" extrusionOk="0">
                  <a:moveTo>
                    <a:pt x="14710" y="1"/>
                  </a:moveTo>
                  <a:lnTo>
                    <a:pt x="14527" y="74"/>
                  </a:lnTo>
                  <a:lnTo>
                    <a:pt x="14380" y="147"/>
                  </a:lnTo>
                  <a:lnTo>
                    <a:pt x="14270" y="221"/>
                  </a:lnTo>
                  <a:lnTo>
                    <a:pt x="14270" y="257"/>
                  </a:lnTo>
                  <a:lnTo>
                    <a:pt x="14197" y="221"/>
                  </a:lnTo>
                  <a:lnTo>
                    <a:pt x="14087" y="221"/>
                  </a:lnTo>
                  <a:lnTo>
                    <a:pt x="14013" y="294"/>
                  </a:lnTo>
                  <a:lnTo>
                    <a:pt x="13977" y="331"/>
                  </a:lnTo>
                  <a:lnTo>
                    <a:pt x="13977" y="441"/>
                  </a:lnTo>
                  <a:lnTo>
                    <a:pt x="14013" y="551"/>
                  </a:lnTo>
                  <a:lnTo>
                    <a:pt x="14050" y="587"/>
                  </a:lnTo>
                  <a:lnTo>
                    <a:pt x="14123" y="624"/>
                  </a:lnTo>
                  <a:lnTo>
                    <a:pt x="14343" y="624"/>
                  </a:lnTo>
                  <a:lnTo>
                    <a:pt x="14527" y="551"/>
                  </a:lnTo>
                  <a:lnTo>
                    <a:pt x="14710" y="477"/>
                  </a:lnTo>
                  <a:lnTo>
                    <a:pt x="14894" y="441"/>
                  </a:lnTo>
                  <a:lnTo>
                    <a:pt x="14967" y="477"/>
                  </a:lnTo>
                  <a:lnTo>
                    <a:pt x="15004" y="514"/>
                  </a:lnTo>
                  <a:lnTo>
                    <a:pt x="14967" y="587"/>
                  </a:lnTo>
                  <a:lnTo>
                    <a:pt x="14930" y="661"/>
                  </a:lnTo>
                  <a:lnTo>
                    <a:pt x="14747" y="881"/>
                  </a:lnTo>
                  <a:lnTo>
                    <a:pt x="14123" y="1725"/>
                  </a:lnTo>
                  <a:lnTo>
                    <a:pt x="14123" y="1798"/>
                  </a:lnTo>
                  <a:lnTo>
                    <a:pt x="14087" y="1871"/>
                  </a:lnTo>
                  <a:lnTo>
                    <a:pt x="14123" y="1981"/>
                  </a:lnTo>
                  <a:lnTo>
                    <a:pt x="14233" y="2055"/>
                  </a:lnTo>
                  <a:lnTo>
                    <a:pt x="14343" y="2091"/>
                  </a:lnTo>
                  <a:lnTo>
                    <a:pt x="14820" y="2091"/>
                  </a:lnTo>
                  <a:lnTo>
                    <a:pt x="15260" y="2055"/>
                  </a:lnTo>
                  <a:lnTo>
                    <a:pt x="15774" y="1945"/>
                  </a:lnTo>
                  <a:lnTo>
                    <a:pt x="16031" y="1871"/>
                  </a:lnTo>
                  <a:lnTo>
                    <a:pt x="16251" y="1761"/>
                  </a:lnTo>
                  <a:lnTo>
                    <a:pt x="16324" y="1651"/>
                  </a:lnTo>
                  <a:lnTo>
                    <a:pt x="16324" y="1541"/>
                  </a:lnTo>
                  <a:lnTo>
                    <a:pt x="16288" y="1468"/>
                  </a:lnTo>
                  <a:lnTo>
                    <a:pt x="16214" y="1431"/>
                  </a:lnTo>
                  <a:lnTo>
                    <a:pt x="16141" y="1394"/>
                  </a:lnTo>
                  <a:lnTo>
                    <a:pt x="15957" y="1431"/>
                  </a:lnTo>
                  <a:lnTo>
                    <a:pt x="15774" y="1468"/>
                  </a:lnTo>
                  <a:lnTo>
                    <a:pt x="15370" y="1541"/>
                  </a:lnTo>
                  <a:lnTo>
                    <a:pt x="14820" y="1615"/>
                  </a:lnTo>
                  <a:lnTo>
                    <a:pt x="14820" y="1615"/>
                  </a:lnTo>
                  <a:lnTo>
                    <a:pt x="15260" y="1028"/>
                  </a:lnTo>
                  <a:lnTo>
                    <a:pt x="15370" y="844"/>
                  </a:lnTo>
                  <a:lnTo>
                    <a:pt x="15481" y="698"/>
                  </a:lnTo>
                  <a:lnTo>
                    <a:pt x="15517" y="477"/>
                  </a:lnTo>
                  <a:lnTo>
                    <a:pt x="15517" y="404"/>
                  </a:lnTo>
                  <a:lnTo>
                    <a:pt x="15481" y="294"/>
                  </a:lnTo>
                  <a:lnTo>
                    <a:pt x="15370" y="184"/>
                  </a:lnTo>
                  <a:lnTo>
                    <a:pt x="15224" y="74"/>
                  </a:lnTo>
                  <a:lnTo>
                    <a:pt x="15077" y="37"/>
                  </a:lnTo>
                  <a:lnTo>
                    <a:pt x="14894" y="1"/>
                  </a:lnTo>
                  <a:close/>
                  <a:moveTo>
                    <a:pt x="6604" y="2788"/>
                  </a:moveTo>
                  <a:lnTo>
                    <a:pt x="6163" y="2898"/>
                  </a:lnTo>
                  <a:lnTo>
                    <a:pt x="5576" y="2972"/>
                  </a:lnTo>
                  <a:lnTo>
                    <a:pt x="5283" y="3045"/>
                  </a:lnTo>
                  <a:lnTo>
                    <a:pt x="4990" y="3118"/>
                  </a:lnTo>
                  <a:lnTo>
                    <a:pt x="4953" y="3155"/>
                  </a:lnTo>
                  <a:lnTo>
                    <a:pt x="4880" y="3229"/>
                  </a:lnTo>
                  <a:lnTo>
                    <a:pt x="4880" y="3302"/>
                  </a:lnTo>
                  <a:lnTo>
                    <a:pt x="4880" y="3339"/>
                  </a:lnTo>
                  <a:lnTo>
                    <a:pt x="4880" y="3412"/>
                  </a:lnTo>
                  <a:lnTo>
                    <a:pt x="4916" y="3485"/>
                  </a:lnTo>
                  <a:lnTo>
                    <a:pt x="4990" y="3522"/>
                  </a:lnTo>
                  <a:lnTo>
                    <a:pt x="5063" y="3522"/>
                  </a:lnTo>
                  <a:lnTo>
                    <a:pt x="5613" y="3485"/>
                  </a:lnTo>
                  <a:lnTo>
                    <a:pt x="6163" y="3412"/>
                  </a:lnTo>
                  <a:lnTo>
                    <a:pt x="6640" y="3339"/>
                  </a:lnTo>
                  <a:lnTo>
                    <a:pt x="6860" y="3265"/>
                  </a:lnTo>
                  <a:lnTo>
                    <a:pt x="6970" y="3192"/>
                  </a:lnTo>
                  <a:lnTo>
                    <a:pt x="7044" y="3118"/>
                  </a:lnTo>
                  <a:lnTo>
                    <a:pt x="7044" y="3008"/>
                  </a:lnTo>
                  <a:lnTo>
                    <a:pt x="7044" y="2972"/>
                  </a:lnTo>
                  <a:lnTo>
                    <a:pt x="7007" y="2898"/>
                  </a:lnTo>
                  <a:lnTo>
                    <a:pt x="6897" y="2862"/>
                  </a:lnTo>
                  <a:lnTo>
                    <a:pt x="6824" y="2825"/>
                  </a:lnTo>
                  <a:lnTo>
                    <a:pt x="6604" y="2788"/>
                  </a:lnTo>
                  <a:close/>
                  <a:moveTo>
                    <a:pt x="13500" y="1945"/>
                  </a:moveTo>
                  <a:lnTo>
                    <a:pt x="13280" y="1981"/>
                  </a:lnTo>
                  <a:lnTo>
                    <a:pt x="13060" y="2018"/>
                  </a:lnTo>
                  <a:lnTo>
                    <a:pt x="12876" y="2055"/>
                  </a:lnTo>
                  <a:lnTo>
                    <a:pt x="12693" y="2201"/>
                  </a:lnTo>
                  <a:lnTo>
                    <a:pt x="12546" y="2275"/>
                  </a:lnTo>
                  <a:lnTo>
                    <a:pt x="12436" y="2422"/>
                  </a:lnTo>
                  <a:lnTo>
                    <a:pt x="12289" y="2678"/>
                  </a:lnTo>
                  <a:lnTo>
                    <a:pt x="12179" y="3008"/>
                  </a:lnTo>
                  <a:lnTo>
                    <a:pt x="12179" y="3339"/>
                  </a:lnTo>
                  <a:lnTo>
                    <a:pt x="12179" y="3522"/>
                  </a:lnTo>
                  <a:lnTo>
                    <a:pt x="12216" y="3669"/>
                  </a:lnTo>
                  <a:lnTo>
                    <a:pt x="12289" y="3815"/>
                  </a:lnTo>
                  <a:lnTo>
                    <a:pt x="12363" y="3962"/>
                  </a:lnTo>
                  <a:lnTo>
                    <a:pt x="12473" y="4109"/>
                  </a:lnTo>
                  <a:lnTo>
                    <a:pt x="12583" y="4219"/>
                  </a:lnTo>
                  <a:lnTo>
                    <a:pt x="12729" y="4292"/>
                  </a:lnTo>
                  <a:lnTo>
                    <a:pt x="12876" y="4366"/>
                  </a:lnTo>
                  <a:lnTo>
                    <a:pt x="12986" y="4402"/>
                  </a:lnTo>
                  <a:lnTo>
                    <a:pt x="13096" y="4402"/>
                  </a:lnTo>
                  <a:lnTo>
                    <a:pt x="13353" y="4329"/>
                  </a:lnTo>
                  <a:lnTo>
                    <a:pt x="13757" y="4146"/>
                  </a:lnTo>
                  <a:lnTo>
                    <a:pt x="14197" y="3999"/>
                  </a:lnTo>
                  <a:lnTo>
                    <a:pt x="14417" y="3852"/>
                  </a:lnTo>
                  <a:lnTo>
                    <a:pt x="14564" y="3705"/>
                  </a:lnTo>
                  <a:lnTo>
                    <a:pt x="14600" y="3632"/>
                  </a:lnTo>
                  <a:lnTo>
                    <a:pt x="14564" y="3559"/>
                  </a:lnTo>
                  <a:lnTo>
                    <a:pt x="14527" y="3485"/>
                  </a:lnTo>
                  <a:lnTo>
                    <a:pt x="14453" y="3449"/>
                  </a:lnTo>
                  <a:lnTo>
                    <a:pt x="14343" y="3412"/>
                  </a:lnTo>
                  <a:lnTo>
                    <a:pt x="14197" y="3449"/>
                  </a:lnTo>
                  <a:lnTo>
                    <a:pt x="13940" y="3522"/>
                  </a:lnTo>
                  <a:lnTo>
                    <a:pt x="13426" y="3742"/>
                  </a:lnTo>
                  <a:lnTo>
                    <a:pt x="13280" y="3815"/>
                  </a:lnTo>
                  <a:lnTo>
                    <a:pt x="13133" y="3852"/>
                  </a:lnTo>
                  <a:lnTo>
                    <a:pt x="12986" y="3852"/>
                  </a:lnTo>
                  <a:lnTo>
                    <a:pt x="12839" y="3779"/>
                  </a:lnTo>
                  <a:lnTo>
                    <a:pt x="12766" y="3669"/>
                  </a:lnTo>
                  <a:lnTo>
                    <a:pt x="12729" y="3559"/>
                  </a:lnTo>
                  <a:lnTo>
                    <a:pt x="12656" y="3339"/>
                  </a:lnTo>
                  <a:lnTo>
                    <a:pt x="12656" y="3118"/>
                  </a:lnTo>
                  <a:lnTo>
                    <a:pt x="12729" y="2898"/>
                  </a:lnTo>
                  <a:lnTo>
                    <a:pt x="12839" y="2715"/>
                  </a:lnTo>
                  <a:lnTo>
                    <a:pt x="12986" y="2532"/>
                  </a:lnTo>
                  <a:lnTo>
                    <a:pt x="13133" y="2458"/>
                  </a:lnTo>
                  <a:lnTo>
                    <a:pt x="13280" y="2422"/>
                  </a:lnTo>
                  <a:lnTo>
                    <a:pt x="13610" y="2385"/>
                  </a:lnTo>
                  <a:lnTo>
                    <a:pt x="13940" y="2348"/>
                  </a:lnTo>
                  <a:lnTo>
                    <a:pt x="14307" y="2348"/>
                  </a:lnTo>
                  <a:lnTo>
                    <a:pt x="14307" y="2311"/>
                  </a:lnTo>
                  <a:lnTo>
                    <a:pt x="14307" y="2275"/>
                  </a:lnTo>
                  <a:lnTo>
                    <a:pt x="14307" y="2238"/>
                  </a:lnTo>
                  <a:lnTo>
                    <a:pt x="14123" y="2128"/>
                  </a:lnTo>
                  <a:lnTo>
                    <a:pt x="13903" y="2055"/>
                  </a:lnTo>
                  <a:lnTo>
                    <a:pt x="13720" y="1981"/>
                  </a:lnTo>
                  <a:lnTo>
                    <a:pt x="13500" y="1945"/>
                  </a:lnTo>
                  <a:close/>
                  <a:moveTo>
                    <a:pt x="6787" y="4182"/>
                  </a:moveTo>
                  <a:lnTo>
                    <a:pt x="6347" y="4292"/>
                  </a:lnTo>
                  <a:lnTo>
                    <a:pt x="5907" y="4366"/>
                  </a:lnTo>
                  <a:lnTo>
                    <a:pt x="5466" y="4439"/>
                  </a:lnTo>
                  <a:lnTo>
                    <a:pt x="5063" y="4549"/>
                  </a:lnTo>
                  <a:lnTo>
                    <a:pt x="4990" y="4622"/>
                  </a:lnTo>
                  <a:lnTo>
                    <a:pt x="4953" y="4696"/>
                  </a:lnTo>
                  <a:lnTo>
                    <a:pt x="4953" y="4806"/>
                  </a:lnTo>
                  <a:lnTo>
                    <a:pt x="5063" y="4843"/>
                  </a:lnTo>
                  <a:lnTo>
                    <a:pt x="5283" y="4879"/>
                  </a:lnTo>
                  <a:lnTo>
                    <a:pt x="5980" y="4879"/>
                  </a:lnTo>
                  <a:lnTo>
                    <a:pt x="6457" y="4769"/>
                  </a:lnTo>
                  <a:lnTo>
                    <a:pt x="6897" y="4659"/>
                  </a:lnTo>
                  <a:lnTo>
                    <a:pt x="6970" y="4622"/>
                  </a:lnTo>
                  <a:lnTo>
                    <a:pt x="7044" y="4586"/>
                  </a:lnTo>
                  <a:lnTo>
                    <a:pt x="7080" y="4512"/>
                  </a:lnTo>
                  <a:lnTo>
                    <a:pt x="7117" y="4439"/>
                  </a:lnTo>
                  <a:lnTo>
                    <a:pt x="7080" y="4292"/>
                  </a:lnTo>
                  <a:lnTo>
                    <a:pt x="7007" y="4219"/>
                  </a:lnTo>
                  <a:lnTo>
                    <a:pt x="6934" y="4182"/>
                  </a:lnTo>
                  <a:close/>
                  <a:moveTo>
                    <a:pt x="11079" y="2055"/>
                  </a:moveTo>
                  <a:lnTo>
                    <a:pt x="10785" y="2091"/>
                  </a:lnTo>
                  <a:lnTo>
                    <a:pt x="10565" y="2165"/>
                  </a:lnTo>
                  <a:lnTo>
                    <a:pt x="10382" y="2311"/>
                  </a:lnTo>
                  <a:lnTo>
                    <a:pt x="10235" y="2495"/>
                  </a:lnTo>
                  <a:lnTo>
                    <a:pt x="10198" y="2385"/>
                  </a:lnTo>
                  <a:lnTo>
                    <a:pt x="10088" y="2348"/>
                  </a:lnTo>
                  <a:lnTo>
                    <a:pt x="9942" y="2311"/>
                  </a:lnTo>
                  <a:lnTo>
                    <a:pt x="9611" y="2311"/>
                  </a:lnTo>
                  <a:lnTo>
                    <a:pt x="9501" y="2348"/>
                  </a:lnTo>
                  <a:lnTo>
                    <a:pt x="9208" y="2495"/>
                  </a:lnTo>
                  <a:lnTo>
                    <a:pt x="8988" y="2678"/>
                  </a:lnTo>
                  <a:lnTo>
                    <a:pt x="8951" y="2568"/>
                  </a:lnTo>
                  <a:lnTo>
                    <a:pt x="8915" y="2532"/>
                  </a:lnTo>
                  <a:lnTo>
                    <a:pt x="8878" y="2532"/>
                  </a:lnTo>
                  <a:lnTo>
                    <a:pt x="8804" y="2568"/>
                  </a:lnTo>
                  <a:lnTo>
                    <a:pt x="8731" y="2752"/>
                  </a:lnTo>
                  <a:lnTo>
                    <a:pt x="8658" y="2935"/>
                  </a:lnTo>
                  <a:lnTo>
                    <a:pt x="8621" y="3339"/>
                  </a:lnTo>
                  <a:lnTo>
                    <a:pt x="8584" y="3705"/>
                  </a:lnTo>
                  <a:lnTo>
                    <a:pt x="8621" y="4072"/>
                  </a:lnTo>
                  <a:lnTo>
                    <a:pt x="8694" y="4439"/>
                  </a:lnTo>
                  <a:lnTo>
                    <a:pt x="8768" y="4806"/>
                  </a:lnTo>
                  <a:lnTo>
                    <a:pt x="8804" y="4879"/>
                  </a:lnTo>
                  <a:lnTo>
                    <a:pt x="8878" y="4953"/>
                  </a:lnTo>
                  <a:lnTo>
                    <a:pt x="8951" y="4989"/>
                  </a:lnTo>
                  <a:lnTo>
                    <a:pt x="9061" y="4953"/>
                  </a:lnTo>
                  <a:lnTo>
                    <a:pt x="9135" y="4916"/>
                  </a:lnTo>
                  <a:lnTo>
                    <a:pt x="9208" y="4879"/>
                  </a:lnTo>
                  <a:lnTo>
                    <a:pt x="9245" y="4769"/>
                  </a:lnTo>
                  <a:lnTo>
                    <a:pt x="9208" y="4659"/>
                  </a:lnTo>
                  <a:lnTo>
                    <a:pt x="9135" y="4182"/>
                  </a:lnTo>
                  <a:lnTo>
                    <a:pt x="9098" y="3669"/>
                  </a:lnTo>
                  <a:lnTo>
                    <a:pt x="9135" y="3339"/>
                  </a:lnTo>
                  <a:lnTo>
                    <a:pt x="9208" y="3118"/>
                  </a:lnTo>
                  <a:lnTo>
                    <a:pt x="9391" y="2972"/>
                  </a:lnTo>
                  <a:lnTo>
                    <a:pt x="9575" y="2825"/>
                  </a:lnTo>
                  <a:lnTo>
                    <a:pt x="9795" y="2788"/>
                  </a:lnTo>
                  <a:lnTo>
                    <a:pt x="9868" y="4072"/>
                  </a:lnTo>
                  <a:lnTo>
                    <a:pt x="9905" y="4146"/>
                  </a:lnTo>
                  <a:lnTo>
                    <a:pt x="9942" y="4219"/>
                  </a:lnTo>
                  <a:lnTo>
                    <a:pt x="10015" y="4292"/>
                  </a:lnTo>
                  <a:lnTo>
                    <a:pt x="10125" y="4292"/>
                  </a:lnTo>
                  <a:lnTo>
                    <a:pt x="10198" y="4329"/>
                  </a:lnTo>
                  <a:lnTo>
                    <a:pt x="10272" y="4292"/>
                  </a:lnTo>
                  <a:lnTo>
                    <a:pt x="10308" y="4219"/>
                  </a:lnTo>
                  <a:lnTo>
                    <a:pt x="10345" y="4146"/>
                  </a:lnTo>
                  <a:lnTo>
                    <a:pt x="10455" y="3559"/>
                  </a:lnTo>
                  <a:lnTo>
                    <a:pt x="10565" y="3008"/>
                  </a:lnTo>
                  <a:lnTo>
                    <a:pt x="10602" y="2862"/>
                  </a:lnTo>
                  <a:lnTo>
                    <a:pt x="10675" y="2752"/>
                  </a:lnTo>
                  <a:lnTo>
                    <a:pt x="10785" y="2642"/>
                  </a:lnTo>
                  <a:lnTo>
                    <a:pt x="10895" y="2568"/>
                  </a:lnTo>
                  <a:lnTo>
                    <a:pt x="11079" y="2568"/>
                  </a:lnTo>
                  <a:lnTo>
                    <a:pt x="11115" y="2642"/>
                  </a:lnTo>
                  <a:lnTo>
                    <a:pt x="11115" y="2752"/>
                  </a:lnTo>
                  <a:lnTo>
                    <a:pt x="11115" y="2862"/>
                  </a:lnTo>
                  <a:lnTo>
                    <a:pt x="11189" y="3449"/>
                  </a:lnTo>
                  <a:lnTo>
                    <a:pt x="11299" y="4036"/>
                  </a:lnTo>
                  <a:lnTo>
                    <a:pt x="11372" y="4256"/>
                  </a:lnTo>
                  <a:lnTo>
                    <a:pt x="11446" y="4512"/>
                  </a:lnTo>
                  <a:lnTo>
                    <a:pt x="11556" y="4732"/>
                  </a:lnTo>
                  <a:lnTo>
                    <a:pt x="11629" y="4806"/>
                  </a:lnTo>
                  <a:lnTo>
                    <a:pt x="11739" y="4843"/>
                  </a:lnTo>
                  <a:lnTo>
                    <a:pt x="11849" y="4843"/>
                  </a:lnTo>
                  <a:lnTo>
                    <a:pt x="11922" y="4806"/>
                  </a:lnTo>
                  <a:lnTo>
                    <a:pt x="11996" y="4769"/>
                  </a:lnTo>
                  <a:lnTo>
                    <a:pt x="12032" y="4696"/>
                  </a:lnTo>
                  <a:lnTo>
                    <a:pt x="12069" y="4586"/>
                  </a:lnTo>
                  <a:lnTo>
                    <a:pt x="11996" y="4476"/>
                  </a:lnTo>
                  <a:lnTo>
                    <a:pt x="11922" y="4402"/>
                  </a:lnTo>
                  <a:lnTo>
                    <a:pt x="11886" y="4256"/>
                  </a:lnTo>
                  <a:lnTo>
                    <a:pt x="11812" y="4072"/>
                  </a:lnTo>
                  <a:lnTo>
                    <a:pt x="11776" y="3779"/>
                  </a:lnTo>
                  <a:lnTo>
                    <a:pt x="11666" y="3339"/>
                  </a:lnTo>
                  <a:lnTo>
                    <a:pt x="11629" y="2862"/>
                  </a:lnTo>
                  <a:lnTo>
                    <a:pt x="11629" y="2532"/>
                  </a:lnTo>
                  <a:lnTo>
                    <a:pt x="11592" y="2385"/>
                  </a:lnTo>
                  <a:lnTo>
                    <a:pt x="11482" y="2275"/>
                  </a:lnTo>
                  <a:lnTo>
                    <a:pt x="11299" y="2128"/>
                  </a:lnTo>
                  <a:lnTo>
                    <a:pt x="11189" y="2091"/>
                  </a:lnTo>
                  <a:lnTo>
                    <a:pt x="11079" y="2055"/>
                  </a:lnTo>
                  <a:close/>
                  <a:moveTo>
                    <a:pt x="2715" y="1138"/>
                  </a:moveTo>
                  <a:lnTo>
                    <a:pt x="2569" y="1174"/>
                  </a:lnTo>
                  <a:lnTo>
                    <a:pt x="2422" y="1284"/>
                  </a:lnTo>
                  <a:lnTo>
                    <a:pt x="2385" y="1358"/>
                  </a:lnTo>
                  <a:lnTo>
                    <a:pt x="2165" y="1284"/>
                  </a:lnTo>
                  <a:lnTo>
                    <a:pt x="1762" y="1284"/>
                  </a:lnTo>
                  <a:lnTo>
                    <a:pt x="1542" y="1358"/>
                  </a:lnTo>
                  <a:lnTo>
                    <a:pt x="771" y="1504"/>
                  </a:lnTo>
                  <a:lnTo>
                    <a:pt x="368" y="1651"/>
                  </a:lnTo>
                  <a:lnTo>
                    <a:pt x="184" y="1725"/>
                  </a:lnTo>
                  <a:lnTo>
                    <a:pt x="38" y="1835"/>
                  </a:lnTo>
                  <a:lnTo>
                    <a:pt x="1" y="1908"/>
                  </a:lnTo>
                  <a:lnTo>
                    <a:pt x="1" y="1981"/>
                  </a:lnTo>
                  <a:lnTo>
                    <a:pt x="38" y="2018"/>
                  </a:lnTo>
                  <a:lnTo>
                    <a:pt x="111" y="2055"/>
                  </a:lnTo>
                  <a:lnTo>
                    <a:pt x="74" y="2348"/>
                  </a:lnTo>
                  <a:lnTo>
                    <a:pt x="74" y="2642"/>
                  </a:lnTo>
                  <a:lnTo>
                    <a:pt x="74" y="3705"/>
                  </a:lnTo>
                  <a:lnTo>
                    <a:pt x="111" y="4843"/>
                  </a:lnTo>
                  <a:lnTo>
                    <a:pt x="148" y="5980"/>
                  </a:lnTo>
                  <a:lnTo>
                    <a:pt x="184" y="6090"/>
                  </a:lnTo>
                  <a:lnTo>
                    <a:pt x="294" y="6200"/>
                  </a:lnTo>
                  <a:lnTo>
                    <a:pt x="404" y="6236"/>
                  </a:lnTo>
                  <a:lnTo>
                    <a:pt x="514" y="6200"/>
                  </a:lnTo>
                  <a:lnTo>
                    <a:pt x="624" y="6236"/>
                  </a:lnTo>
                  <a:lnTo>
                    <a:pt x="845" y="6273"/>
                  </a:lnTo>
                  <a:lnTo>
                    <a:pt x="1028" y="6236"/>
                  </a:lnTo>
                  <a:lnTo>
                    <a:pt x="1395" y="6163"/>
                  </a:lnTo>
                  <a:lnTo>
                    <a:pt x="2385" y="5980"/>
                  </a:lnTo>
                  <a:lnTo>
                    <a:pt x="2605" y="5943"/>
                  </a:lnTo>
                  <a:lnTo>
                    <a:pt x="2752" y="5906"/>
                  </a:lnTo>
                  <a:lnTo>
                    <a:pt x="2899" y="5833"/>
                  </a:lnTo>
                  <a:lnTo>
                    <a:pt x="2972" y="5686"/>
                  </a:lnTo>
                  <a:lnTo>
                    <a:pt x="2972" y="5576"/>
                  </a:lnTo>
                  <a:lnTo>
                    <a:pt x="2935" y="5503"/>
                  </a:lnTo>
                  <a:lnTo>
                    <a:pt x="2825" y="5429"/>
                  </a:lnTo>
                  <a:lnTo>
                    <a:pt x="2679" y="5393"/>
                  </a:lnTo>
                  <a:lnTo>
                    <a:pt x="2532" y="5393"/>
                  </a:lnTo>
                  <a:lnTo>
                    <a:pt x="2385" y="5429"/>
                  </a:lnTo>
                  <a:lnTo>
                    <a:pt x="2055" y="5503"/>
                  </a:lnTo>
                  <a:lnTo>
                    <a:pt x="1762" y="5576"/>
                  </a:lnTo>
                  <a:lnTo>
                    <a:pt x="1028" y="5723"/>
                  </a:lnTo>
                  <a:lnTo>
                    <a:pt x="698" y="5796"/>
                  </a:lnTo>
                  <a:lnTo>
                    <a:pt x="661" y="4953"/>
                  </a:lnTo>
                  <a:lnTo>
                    <a:pt x="624" y="4109"/>
                  </a:lnTo>
                  <a:lnTo>
                    <a:pt x="845" y="4109"/>
                  </a:lnTo>
                  <a:lnTo>
                    <a:pt x="1028" y="4072"/>
                  </a:lnTo>
                  <a:lnTo>
                    <a:pt x="1431" y="3962"/>
                  </a:lnTo>
                  <a:lnTo>
                    <a:pt x="2459" y="3742"/>
                  </a:lnTo>
                  <a:lnTo>
                    <a:pt x="2495" y="3779"/>
                  </a:lnTo>
                  <a:lnTo>
                    <a:pt x="2605" y="3779"/>
                  </a:lnTo>
                  <a:lnTo>
                    <a:pt x="2679" y="3742"/>
                  </a:lnTo>
                  <a:lnTo>
                    <a:pt x="2752" y="3705"/>
                  </a:lnTo>
                  <a:lnTo>
                    <a:pt x="2789" y="3669"/>
                  </a:lnTo>
                  <a:lnTo>
                    <a:pt x="2862" y="3559"/>
                  </a:lnTo>
                  <a:lnTo>
                    <a:pt x="2899" y="3485"/>
                  </a:lnTo>
                  <a:lnTo>
                    <a:pt x="2899" y="3412"/>
                  </a:lnTo>
                  <a:lnTo>
                    <a:pt x="2862" y="3339"/>
                  </a:lnTo>
                  <a:lnTo>
                    <a:pt x="2825" y="3265"/>
                  </a:lnTo>
                  <a:lnTo>
                    <a:pt x="2715" y="3155"/>
                  </a:lnTo>
                  <a:lnTo>
                    <a:pt x="2532" y="3155"/>
                  </a:lnTo>
                  <a:lnTo>
                    <a:pt x="1431" y="3449"/>
                  </a:lnTo>
                  <a:lnTo>
                    <a:pt x="1028" y="3522"/>
                  </a:lnTo>
                  <a:lnTo>
                    <a:pt x="808" y="3595"/>
                  </a:lnTo>
                  <a:lnTo>
                    <a:pt x="624" y="3632"/>
                  </a:lnTo>
                  <a:lnTo>
                    <a:pt x="588" y="2788"/>
                  </a:lnTo>
                  <a:lnTo>
                    <a:pt x="588" y="2458"/>
                  </a:lnTo>
                  <a:lnTo>
                    <a:pt x="551" y="2091"/>
                  </a:lnTo>
                  <a:lnTo>
                    <a:pt x="1065" y="1981"/>
                  </a:lnTo>
                  <a:lnTo>
                    <a:pt x="1615" y="1835"/>
                  </a:lnTo>
                  <a:lnTo>
                    <a:pt x="1798" y="1798"/>
                  </a:lnTo>
                  <a:lnTo>
                    <a:pt x="2055" y="1798"/>
                  </a:lnTo>
                  <a:lnTo>
                    <a:pt x="2165" y="1871"/>
                  </a:lnTo>
                  <a:lnTo>
                    <a:pt x="2238" y="1908"/>
                  </a:lnTo>
                  <a:lnTo>
                    <a:pt x="2312" y="1945"/>
                  </a:lnTo>
                  <a:lnTo>
                    <a:pt x="2422" y="1945"/>
                  </a:lnTo>
                  <a:lnTo>
                    <a:pt x="2495" y="1908"/>
                  </a:lnTo>
                  <a:lnTo>
                    <a:pt x="3009" y="1651"/>
                  </a:lnTo>
                  <a:lnTo>
                    <a:pt x="3082" y="1615"/>
                  </a:lnTo>
                  <a:lnTo>
                    <a:pt x="3119" y="1578"/>
                  </a:lnTo>
                  <a:lnTo>
                    <a:pt x="3156" y="1431"/>
                  </a:lnTo>
                  <a:lnTo>
                    <a:pt x="3119" y="1284"/>
                  </a:lnTo>
                  <a:lnTo>
                    <a:pt x="3082" y="1248"/>
                  </a:lnTo>
                  <a:lnTo>
                    <a:pt x="3009" y="1174"/>
                  </a:lnTo>
                  <a:lnTo>
                    <a:pt x="2862" y="1138"/>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306" name="Google Shape;306;p5"/>
            <p:cNvSpPr/>
            <p:nvPr/>
          </p:nvSpPr>
          <p:spPr>
            <a:xfrm>
              <a:off x="6336425" y="4507675"/>
              <a:ext cx="520000" cy="365000"/>
            </a:xfrm>
            <a:custGeom>
              <a:avLst/>
              <a:gdLst/>
              <a:ahLst/>
              <a:cxnLst/>
              <a:rect l="l" t="t" r="r" b="b"/>
              <a:pathLst>
                <a:path w="20800" h="14600" extrusionOk="0">
                  <a:moveTo>
                    <a:pt x="5466" y="441"/>
                  </a:moveTo>
                  <a:lnTo>
                    <a:pt x="5650" y="478"/>
                  </a:lnTo>
                  <a:lnTo>
                    <a:pt x="5577" y="478"/>
                  </a:lnTo>
                  <a:lnTo>
                    <a:pt x="5466" y="441"/>
                  </a:lnTo>
                  <a:close/>
                  <a:moveTo>
                    <a:pt x="4843" y="478"/>
                  </a:moveTo>
                  <a:lnTo>
                    <a:pt x="4806" y="514"/>
                  </a:lnTo>
                  <a:lnTo>
                    <a:pt x="4586" y="551"/>
                  </a:lnTo>
                  <a:lnTo>
                    <a:pt x="4843" y="478"/>
                  </a:lnTo>
                  <a:close/>
                  <a:moveTo>
                    <a:pt x="5173" y="808"/>
                  </a:moveTo>
                  <a:lnTo>
                    <a:pt x="5210" y="844"/>
                  </a:lnTo>
                  <a:lnTo>
                    <a:pt x="5246" y="918"/>
                  </a:lnTo>
                  <a:lnTo>
                    <a:pt x="5356" y="991"/>
                  </a:lnTo>
                  <a:lnTo>
                    <a:pt x="5503" y="1028"/>
                  </a:lnTo>
                  <a:lnTo>
                    <a:pt x="5760" y="1028"/>
                  </a:lnTo>
                  <a:lnTo>
                    <a:pt x="5870" y="991"/>
                  </a:lnTo>
                  <a:lnTo>
                    <a:pt x="5980" y="991"/>
                  </a:lnTo>
                  <a:lnTo>
                    <a:pt x="6017" y="1028"/>
                  </a:lnTo>
                  <a:lnTo>
                    <a:pt x="6053" y="1101"/>
                  </a:lnTo>
                  <a:lnTo>
                    <a:pt x="6163" y="1431"/>
                  </a:lnTo>
                  <a:lnTo>
                    <a:pt x="6163" y="1725"/>
                  </a:lnTo>
                  <a:lnTo>
                    <a:pt x="6127" y="2055"/>
                  </a:lnTo>
                  <a:lnTo>
                    <a:pt x="6053" y="2348"/>
                  </a:lnTo>
                  <a:lnTo>
                    <a:pt x="5980" y="2532"/>
                  </a:lnTo>
                  <a:lnTo>
                    <a:pt x="5907" y="2715"/>
                  </a:lnTo>
                  <a:lnTo>
                    <a:pt x="5650" y="3009"/>
                  </a:lnTo>
                  <a:lnTo>
                    <a:pt x="5393" y="3229"/>
                  </a:lnTo>
                  <a:lnTo>
                    <a:pt x="5063" y="3412"/>
                  </a:lnTo>
                  <a:lnTo>
                    <a:pt x="5063" y="3375"/>
                  </a:lnTo>
                  <a:lnTo>
                    <a:pt x="5063" y="3302"/>
                  </a:lnTo>
                  <a:lnTo>
                    <a:pt x="5026" y="3265"/>
                  </a:lnTo>
                  <a:lnTo>
                    <a:pt x="4953" y="3229"/>
                  </a:lnTo>
                  <a:lnTo>
                    <a:pt x="4880" y="3229"/>
                  </a:lnTo>
                  <a:lnTo>
                    <a:pt x="5063" y="2789"/>
                  </a:lnTo>
                  <a:lnTo>
                    <a:pt x="5063" y="2715"/>
                  </a:lnTo>
                  <a:lnTo>
                    <a:pt x="4990" y="2679"/>
                  </a:lnTo>
                  <a:lnTo>
                    <a:pt x="4953" y="2679"/>
                  </a:lnTo>
                  <a:lnTo>
                    <a:pt x="4880" y="2715"/>
                  </a:lnTo>
                  <a:lnTo>
                    <a:pt x="4549" y="3229"/>
                  </a:lnTo>
                  <a:lnTo>
                    <a:pt x="4329" y="3559"/>
                  </a:lnTo>
                  <a:lnTo>
                    <a:pt x="4109" y="3522"/>
                  </a:lnTo>
                  <a:lnTo>
                    <a:pt x="3853" y="3486"/>
                  </a:lnTo>
                  <a:lnTo>
                    <a:pt x="3706" y="3449"/>
                  </a:lnTo>
                  <a:lnTo>
                    <a:pt x="3999" y="3192"/>
                  </a:lnTo>
                  <a:lnTo>
                    <a:pt x="4586" y="2642"/>
                  </a:lnTo>
                  <a:lnTo>
                    <a:pt x="4586" y="2568"/>
                  </a:lnTo>
                  <a:lnTo>
                    <a:pt x="4586" y="2495"/>
                  </a:lnTo>
                  <a:lnTo>
                    <a:pt x="4513" y="2458"/>
                  </a:lnTo>
                  <a:lnTo>
                    <a:pt x="4439" y="2458"/>
                  </a:lnTo>
                  <a:lnTo>
                    <a:pt x="3486" y="3119"/>
                  </a:lnTo>
                  <a:lnTo>
                    <a:pt x="3302" y="3265"/>
                  </a:lnTo>
                  <a:lnTo>
                    <a:pt x="3229" y="3192"/>
                  </a:lnTo>
                  <a:lnTo>
                    <a:pt x="3266" y="3082"/>
                  </a:lnTo>
                  <a:lnTo>
                    <a:pt x="3302" y="3009"/>
                  </a:lnTo>
                  <a:lnTo>
                    <a:pt x="3266" y="2935"/>
                  </a:lnTo>
                  <a:lnTo>
                    <a:pt x="3229" y="2899"/>
                  </a:lnTo>
                  <a:lnTo>
                    <a:pt x="3339" y="2935"/>
                  </a:lnTo>
                  <a:lnTo>
                    <a:pt x="3669" y="2752"/>
                  </a:lnTo>
                  <a:lnTo>
                    <a:pt x="4733" y="2055"/>
                  </a:lnTo>
                  <a:lnTo>
                    <a:pt x="4770" y="1982"/>
                  </a:lnTo>
                  <a:lnTo>
                    <a:pt x="4770" y="1945"/>
                  </a:lnTo>
                  <a:lnTo>
                    <a:pt x="4733" y="1872"/>
                  </a:lnTo>
                  <a:lnTo>
                    <a:pt x="4660" y="1872"/>
                  </a:lnTo>
                  <a:lnTo>
                    <a:pt x="4329" y="1982"/>
                  </a:lnTo>
                  <a:lnTo>
                    <a:pt x="3816" y="2202"/>
                  </a:lnTo>
                  <a:lnTo>
                    <a:pt x="3302" y="2458"/>
                  </a:lnTo>
                  <a:lnTo>
                    <a:pt x="3082" y="2642"/>
                  </a:lnTo>
                  <a:lnTo>
                    <a:pt x="2935" y="2789"/>
                  </a:lnTo>
                  <a:lnTo>
                    <a:pt x="2899" y="2605"/>
                  </a:lnTo>
                  <a:lnTo>
                    <a:pt x="2899" y="2458"/>
                  </a:lnTo>
                  <a:lnTo>
                    <a:pt x="3082" y="2385"/>
                  </a:lnTo>
                  <a:lnTo>
                    <a:pt x="3266" y="2238"/>
                  </a:lnTo>
                  <a:lnTo>
                    <a:pt x="3632" y="2018"/>
                  </a:lnTo>
                  <a:lnTo>
                    <a:pt x="4109" y="1725"/>
                  </a:lnTo>
                  <a:lnTo>
                    <a:pt x="4586" y="1505"/>
                  </a:lnTo>
                  <a:lnTo>
                    <a:pt x="4660" y="1431"/>
                  </a:lnTo>
                  <a:lnTo>
                    <a:pt x="4660" y="1358"/>
                  </a:lnTo>
                  <a:lnTo>
                    <a:pt x="4586" y="1321"/>
                  </a:lnTo>
                  <a:lnTo>
                    <a:pt x="4513" y="1285"/>
                  </a:lnTo>
                  <a:lnTo>
                    <a:pt x="4256" y="1358"/>
                  </a:lnTo>
                  <a:lnTo>
                    <a:pt x="3963" y="1431"/>
                  </a:lnTo>
                  <a:lnTo>
                    <a:pt x="3706" y="1505"/>
                  </a:lnTo>
                  <a:lnTo>
                    <a:pt x="3449" y="1651"/>
                  </a:lnTo>
                  <a:lnTo>
                    <a:pt x="3156" y="1798"/>
                  </a:lnTo>
                  <a:lnTo>
                    <a:pt x="3302" y="1578"/>
                  </a:lnTo>
                  <a:lnTo>
                    <a:pt x="3486" y="1358"/>
                  </a:lnTo>
                  <a:lnTo>
                    <a:pt x="3779" y="1211"/>
                  </a:lnTo>
                  <a:lnTo>
                    <a:pt x="4109" y="1065"/>
                  </a:lnTo>
                  <a:lnTo>
                    <a:pt x="4733" y="844"/>
                  </a:lnTo>
                  <a:lnTo>
                    <a:pt x="4770" y="918"/>
                  </a:lnTo>
                  <a:lnTo>
                    <a:pt x="4843" y="991"/>
                  </a:lnTo>
                  <a:lnTo>
                    <a:pt x="4916" y="991"/>
                  </a:lnTo>
                  <a:lnTo>
                    <a:pt x="4990" y="1028"/>
                  </a:lnTo>
                  <a:lnTo>
                    <a:pt x="5063" y="991"/>
                  </a:lnTo>
                  <a:lnTo>
                    <a:pt x="5100" y="955"/>
                  </a:lnTo>
                  <a:lnTo>
                    <a:pt x="5173" y="881"/>
                  </a:lnTo>
                  <a:lnTo>
                    <a:pt x="5173" y="808"/>
                  </a:lnTo>
                  <a:close/>
                  <a:moveTo>
                    <a:pt x="9648" y="3302"/>
                  </a:moveTo>
                  <a:lnTo>
                    <a:pt x="9905" y="3375"/>
                  </a:lnTo>
                  <a:lnTo>
                    <a:pt x="9905" y="3412"/>
                  </a:lnTo>
                  <a:lnTo>
                    <a:pt x="10125" y="3632"/>
                  </a:lnTo>
                  <a:lnTo>
                    <a:pt x="10308" y="3889"/>
                  </a:lnTo>
                  <a:lnTo>
                    <a:pt x="10162" y="4036"/>
                  </a:lnTo>
                  <a:lnTo>
                    <a:pt x="9978" y="4182"/>
                  </a:lnTo>
                  <a:lnTo>
                    <a:pt x="9795" y="4293"/>
                  </a:lnTo>
                  <a:lnTo>
                    <a:pt x="9612" y="4329"/>
                  </a:lnTo>
                  <a:lnTo>
                    <a:pt x="9501" y="4293"/>
                  </a:lnTo>
                  <a:lnTo>
                    <a:pt x="9428" y="4256"/>
                  </a:lnTo>
                  <a:lnTo>
                    <a:pt x="9501" y="4146"/>
                  </a:lnTo>
                  <a:lnTo>
                    <a:pt x="9501" y="4072"/>
                  </a:lnTo>
                  <a:lnTo>
                    <a:pt x="9465" y="3999"/>
                  </a:lnTo>
                  <a:lnTo>
                    <a:pt x="9391" y="3926"/>
                  </a:lnTo>
                  <a:lnTo>
                    <a:pt x="9245" y="3926"/>
                  </a:lnTo>
                  <a:lnTo>
                    <a:pt x="9465" y="3816"/>
                  </a:lnTo>
                  <a:lnTo>
                    <a:pt x="9501" y="3779"/>
                  </a:lnTo>
                  <a:lnTo>
                    <a:pt x="9538" y="3742"/>
                  </a:lnTo>
                  <a:lnTo>
                    <a:pt x="9538" y="3632"/>
                  </a:lnTo>
                  <a:lnTo>
                    <a:pt x="9465" y="3559"/>
                  </a:lnTo>
                  <a:lnTo>
                    <a:pt x="9391" y="3522"/>
                  </a:lnTo>
                  <a:lnTo>
                    <a:pt x="9355" y="3522"/>
                  </a:lnTo>
                  <a:lnTo>
                    <a:pt x="9061" y="3632"/>
                  </a:lnTo>
                  <a:lnTo>
                    <a:pt x="9208" y="3375"/>
                  </a:lnTo>
                  <a:lnTo>
                    <a:pt x="9281" y="3412"/>
                  </a:lnTo>
                  <a:lnTo>
                    <a:pt x="9355" y="3412"/>
                  </a:lnTo>
                  <a:lnTo>
                    <a:pt x="9501" y="3375"/>
                  </a:lnTo>
                  <a:lnTo>
                    <a:pt x="9648" y="3302"/>
                  </a:lnTo>
                  <a:close/>
                  <a:moveTo>
                    <a:pt x="1505" y="4329"/>
                  </a:moveTo>
                  <a:lnTo>
                    <a:pt x="1615" y="4366"/>
                  </a:lnTo>
                  <a:lnTo>
                    <a:pt x="1725" y="4439"/>
                  </a:lnTo>
                  <a:lnTo>
                    <a:pt x="1872" y="4586"/>
                  </a:lnTo>
                  <a:lnTo>
                    <a:pt x="1908" y="4769"/>
                  </a:lnTo>
                  <a:lnTo>
                    <a:pt x="1945" y="4916"/>
                  </a:lnTo>
                  <a:lnTo>
                    <a:pt x="1908" y="5100"/>
                  </a:lnTo>
                  <a:lnTo>
                    <a:pt x="1872" y="5246"/>
                  </a:lnTo>
                  <a:lnTo>
                    <a:pt x="1762" y="5393"/>
                  </a:lnTo>
                  <a:lnTo>
                    <a:pt x="1615" y="5503"/>
                  </a:lnTo>
                  <a:lnTo>
                    <a:pt x="1468" y="5576"/>
                  </a:lnTo>
                  <a:lnTo>
                    <a:pt x="1432" y="5430"/>
                  </a:lnTo>
                  <a:lnTo>
                    <a:pt x="1432" y="5283"/>
                  </a:lnTo>
                  <a:lnTo>
                    <a:pt x="1432" y="5210"/>
                  </a:lnTo>
                  <a:lnTo>
                    <a:pt x="1395" y="5136"/>
                  </a:lnTo>
                  <a:lnTo>
                    <a:pt x="1395" y="5063"/>
                  </a:lnTo>
                  <a:lnTo>
                    <a:pt x="1321" y="4989"/>
                  </a:lnTo>
                  <a:lnTo>
                    <a:pt x="1285" y="4953"/>
                  </a:lnTo>
                  <a:lnTo>
                    <a:pt x="1175" y="4989"/>
                  </a:lnTo>
                  <a:lnTo>
                    <a:pt x="1028" y="5063"/>
                  </a:lnTo>
                  <a:lnTo>
                    <a:pt x="1138" y="4989"/>
                  </a:lnTo>
                  <a:lnTo>
                    <a:pt x="1321" y="4879"/>
                  </a:lnTo>
                  <a:lnTo>
                    <a:pt x="1468" y="4769"/>
                  </a:lnTo>
                  <a:lnTo>
                    <a:pt x="1542" y="4696"/>
                  </a:lnTo>
                  <a:lnTo>
                    <a:pt x="1505" y="4623"/>
                  </a:lnTo>
                  <a:lnTo>
                    <a:pt x="1468" y="4549"/>
                  </a:lnTo>
                  <a:lnTo>
                    <a:pt x="1395" y="4513"/>
                  </a:lnTo>
                  <a:lnTo>
                    <a:pt x="1432" y="4476"/>
                  </a:lnTo>
                  <a:lnTo>
                    <a:pt x="1468" y="4439"/>
                  </a:lnTo>
                  <a:lnTo>
                    <a:pt x="1468" y="4403"/>
                  </a:lnTo>
                  <a:lnTo>
                    <a:pt x="1432" y="4329"/>
                  </a:lnTo>
                  <a:close/>
                  <a:moveTo>
                    <a:pt x="1138" y="5576"/>
                  </a:moveTo>
                  <a:lnTo>
                    <a:pt x="1138" y="5650"/>
                  </a:lnTo>
                  <a:lnTo>
                    <a:pt x="1028" y="5613"/>
                  </a:lnTo>
                  <a:lnTo>
                    <a:pt x="1138" y="5576"/>
                  </a:lnTo>
                  <a:close/>
                  <a:moveTo>
                    <a:pt x="7887" y="5907"/>
                  </a:moveTo>
                  <a:lnTo>
                    <a:pt x="8218" y="5980"/>
                  </a:lnTo>
                  <a:lnTo>
                    <a:pt x="8291" y="6090"/>
                  </a:lnTo>
                  <a:lnTo>
                    <a:pt x="8401" y="6163"/>
                  </a:lnTo>
                  <a:lnTo>
                    <a:pt x="8511" y="6273"/>
                  </a:lnTo>
                  <a:lnTo>
                    <a:pt x="8621" y="6383"/>
                  </a:lnTo>
                  <a:lnTo>
                    <a:pt x="8694" y="6530"/>
                  </a:lnTo>
                  <a:lnTo>
                    <a:pt x="8768" y="6677"/>
                  </a:lnTo>
                  <a:lnTo>
                    <a:pt x="8805" y="6934"/>
                  </a:lnTo>
                  <a:lnTo>
                    <a:pt x="8768" y="7154"/>
                  </a:lnTo>
                  <a:lnTo>
                    <a:pt x="8658" y="7374"/>
                  </a:lnTo>
                  <a:lnTo>
                    <a:pt x="8548" y="7557"/>
                  </a:lnTo>
                  <a:lnTo>
                    <a:pt x="8438" y="7704"/>
                  </a:lnTo>
                  <a:lnTo>
                    <a:pt x="8291" y="7814"/>
                  </a:lnTo>
                  <a:lnTo>
                    <a:pt x="8144" y="7887"/>
                  </a:lnTo>
                  <a:lnTo>
                    <a:pt x="7998" y="7961"/>
                  </a:lnTo>
                  <a:lnTo>
                    <a:pt x="8071" y="7594"/>
                  </a:lnTo>
                  <a:lnTo>
                    <a:pt x="8071" y="7520"/>
                  </a:lnTo>
                  <a:lnTo>
                    <a:pt x="8034" y="7484"/>
                  </a:lnTo>
                  <a:lnTo>
                    <a:pt x="7961" y="7484"/>
                  </a:lnTo>
                  <a:lnTo>
                    <a:pt x="7924" y="7520"/>
                  </a:lnTo>
                  <a:lnTo>
                    <a:pt x="7741" y="7741"/>
                  </a:lnTo>
                  <a:lnTo>
                    <a:pt x="7557" y="7997"/>
                  </a:lnTo>
                  <a:lnTo>
                    <a:pt x="7264" y="7924"/>
                  </a:lnTo>
                  <a:lnTo>
                    <a:pt x="7484" y="7594"/>
                  </a:lnTo>
                  <a:lnTo>
                    <a:pt x="7741" y="7337"/>
                  </a:lnTo>
                  <a:lnTo>
                    <a:pt x="7741" y="7264"/>
                  </a:lnTo>
                  <a:lnTo>
                    <a:pt x="7741" y="7227"/>
                  </a:lnTo>
                  <a:lnTo>
                    <a:pt x="7631" y="7227"/>
                  </a:lnTo>
                  <a:lnTo>
                    <a:pt x="7447" y="7337"/>
                  </a:lnTo>
                  <a:lnTo>
                    <a:pt x="7264" y="7447"/>
                  </a:lnTo>
                  <a:lnTo>
                    <a:pt x="7080" y="7594"/>
                  </a:lnTo>
                  <a:lnTo>
                    <a:pt x="6934" y="7777"/>
                  </a:lnTo>
                  <a:lnTo>
                    <a:pt x="6860" y="7704"/>
                  </a:lnTo>
                  <a:lnTo>
                    <a:pt x="6714" y="7557"/>
                  </a:lnTo>
                  <a:lnTo>
                    <a:pt x="7227" y="7264"/>
                  </a:lnTo>
                  <a:lnTo>
                    <a:pt x="7741" y="6934"/>
                  </a:lnTo>
                  <a:lnTo>
                    <a:pt x="7741" y="6897"/>
                  </a:lnTo>
                  <a:lnTo>
                    <a:pt x="7704" y="6860"/>
                  </a:lnTo>
                  <a:lnTo>
                    <a:pt x="7411" y="6860"/>
                  </a:lnTo>
                  <a:lnTo>
                    <a:pt x="7080" y="6934"/>
                  </a:lnTo>
                  <a:lnTo>
                    <a:pt x="6787" y="7044"/>
                  </a:lnTo>
                  <a:lnTo>
                    <a:pt x="6530" y="7227"/>
                  </a:lnTo>
                  <a:lnTo>
                    <a:pt x="6494" y="7007"/>
                  </a:lnTo>
                  <a:lnTo>
                    <a:pt x="6494" y="6750"/>
                  </a:lnTo>
                  <a:lnTo>
                    <a:pt x="6604" y="6713"/>
                  </a:lnTo>
                  <a:lnTo>
                    <a:pt x="6970" y="6603"/>
                  </a:lnTo>
                  <a:lnTo>
                    <a:pt x="7117" y="6530"/>
                  </a:lnTo>
                  <a:lnTo>
                    <a:pt x="7301" y="6420"/>
                  </a:lnTo>
                  <a:lnTo>
                    <a:pt x="7337" y="6347"/>
                  </a:lnTo>
                  <a:lnTo>
                    <a:pt x="7337" y="6310"/>
                  </a:lnTo>
                  <a:lnTo>
                    <a:pt x="7301" y="6310"/>
                  </a:lnTo>
                  <a:lnTo>
                    <a:pt x="7007" y="6273"/>
                  </a:lnTo>
                  <a:lnTo>
                    <a:pt x="6750" y="6310"/>
                  </a:lnTo>
                  <a:lnTo>
                    <a:pt x="6750" y="6310"/>
                  </a:lnTo>
                  <a:lnTo>
                    <a:pt x="6860" y="6200"/>
                  </a:lnTo>
                  <a:lnTo>
                    <a:pt x="6970" y="6090"/>
                  </a:lnTo>
                  <a:lnTo>
                    <a:pt x="7117" y="6017"/>
                  </a:lnTo>
                  <a:lnTo>
                    <a:pt x="7264" y="5943"/>
                  </a:lnTo>
                  <a:lnTo>
                    <a:pt x="7557" y="5907"/>
                  </a:lnTo>
                  <a:close/>
                  <a:moveTo>
                    <a:pt x="4953" y="1"/>
                  </a:moveTo>
                  <a:lnTo>
                    <a:pt x="4733" y="37"/>
                  </a:lnTo>
                  <a:lnTo>
                    <a:pt x="4476" y="111"/>
                  </a:lnTo>
                  <a:lnTo>
                    <a:pt x="4256" y="184"/>
                  </a:lnTo>
                  <a:lnTo>
                    <a:pt x="4036" y="294"/>
                  </a:lnTo>
                  <a:lnTo>
                    <a:pt x="3632" y="551"/>
                  </a:lnTo>
                  <a:lnTo>
                    <a:pt x="3302" y="881"/>
                  </a:lnTo>
                  <a:lnTo>
                    <a:pt x="2972" y="1248"/>
                  </a:lnTo>
                  <a:lnTo>
                    <a:pt x="2679" y="1651"/>
                  </a:lnTo>
                  <a:lnTo>
                    <a:pt x="2569" y="1872"/>
                  </a:lnTo>
                  <a:lnTo>
                    <a:pt x="2495" y="2092"/>
                  </a:lnTo>
                  <a:lnTo>
                    <a:pt x="2422" y="2348"/>
                  </a:lnTo>
                  <a:lnTo>
                    <a:pt x="2385" y="2568"/>
                  </a:lnTo>
                  <a:lnTo>
                    <a:pt x="2422" y="2789"/>
                  </a:lnTo>
                  <a:lnTo>
                    <a:pt x="2459" y="2935"/>
                  </a:lnTo>
                  <a:lnTo>
                    <a:pt x="2532" y="3119"/>
                  </a:lnTo>
                  <a:lnTo>
                    <a:pt x="2605" y="3265"/>
                  </a:lnTo>
                  <a:lnTo>
                    <a:pt x="2495" y="3339"/>
                  </a:lnTo>
                  <a:lnTo>
                    <a:pt x="2018" y="3559"/>
                  </a:lnTo>
                  <a:lnTo>
                    <a:pt x="1798" y="3706"/>
                  </a:lnTo>
                  <a:lnTo>
                    <a:pt x="1688" y="3779"/>
                  </a:lnTo>
                  <a:lnTo>
                    <a:pt x="1578" y="3852"/>
                  </a:lnTo>
                  <a:lnTo>
                    <a:pt x="1065" y="3852"/>
                  </a:lnTo>
                  <a:lnTo>
                    <a:pt x="881" y="3926"/>
                  </a:lnTo>
                  <a:lnTo>
                    <a:pt x="735" y="3999"/>
                  </a:lnTo>
                  <a:lnTo>
                    <a:pt x="588" y="4109"/>
                  </a:lnTo>
                  <a:lnTo>
                    <a:pt x="478" y="4256"/>
                  </a:lnTo>
                  <a:lnTo>
                    <a:pt x="368" y="4403"/>
                  </a:lnTo>
                  <a:lnTo>
                    <a:pt x="184" y="4623"/>
                  </a:lnTo>
                  <a:lnTo>
                    <a:pt x="74" y="4879"/>
                  </a:lnTo>
                  <a:lnTo>
                    <a:pt x="38" y="4989"/>
                  </a:lnTo>
                  <a:lnTo>
                    <a:pt x="1" y="5136"/>
                  </a:lnTo>
                  <a:lnTo>
                    <a:pt x="38" y="5283"/>
                  </a:lnTo>
                  <a:lnTo>
                    <a:pt x="74" y="5430"/>
                  </a:lnTo>
                  <a:lnTo>
                    <a:pt x="184" y="5576"/>
                  </a:lnTo>
                  <a:lnTo>
                    <a:pt x="258" y="5723"/>
                  </a:lnTo>
                  <a:lnTo>
                    <a:pt x="404" y="5833"/>
                  </a:lnTo>
                  <a:lnTo>
                    <a:pt x="514" y="5943"/>
                  </a:lnTo>
                  <a:lnTo>
                    <a:pt x="661" y="6017"/>
                  </a:lnTo>
                  <a:lnTo>
                    <a:pt x="845" y="6053"/>
                  </a:lnTo>
                  <a:lnTo>
                    <a:pt x="1175" y="6127"/>
                  </a:lnTo>
                  <a:lnTo>
                    <a:pt x="1358" y="6127"/>
                  </a:lnTo>
                  <a:lnTo>
                    <a:pt x="1505" y="6090"/>
                  </a:lnTo>
                  <a:lnTo>
                    <a:pt x="1688" y="6053"/>
                  </a:lnTo>
                  <a:lnTo>
                    <a:pt x="1835" y="5980"/>
                  </a:lnTo>
                  <a:lnTo>
                    <a:pt x="2055" y="5760"/>
                  </a:lnTo>
                  <a:lnTo>
                    <a:pt x="2275" y="5503"/>
                  </a:lnTo>
                  <a:lnTo>
                    <a:pt x="2385" y="5210"/>
                  </a:lnTo>
                  <a:lnTo>
                    <a:pt x="2422" y="5063"/>
                  </a:lnTo>
                  <a:lnTo>
                    <a:pt x="2422" y="4879"/>
                  </a:lnTo>
                  <a:lnTo>
                    <a:pt x="2385" y="4733"/>
                  </a:lnTo>
                  <a:lnTo>
                    <a:pt x="2349" y="4586"/>
                  </a:lnTo>
                  <a:lnTo>
                    <a:pt x="2275" y="4403"/>
                  </a:lnTo>
                  <a:lnTo>
                    <a:pt x="2202" y="4256"/>
                  </a:lnTo>
                  <a:lnTo>
                    <a:pt x="2092" y="4146"/>
                  </a:lnTo>
                  <a:lnTo>
                    <a:pt x="2055" y="4109"/>
                  </a:lnTo>
                  <a:lnTo>
                    <a:pt x="2165" y="4036"/>
                  </a:lnTo>
                  <a:lnTo>
                    <a:pt x="2495" y="3816"/>
                  </a:lnTo>
                  <a:lnTo>
                    <a:pt x="2679" y="3669"/>
                  </a:lnTo>
                  <a:lnTo>
                    <a:pt x="2862" y="3522"/>
                  </a:lnTo>
                  <a:lnTo>
                    <a:pt x="3119" y="3706"/>
                  </a:lnTo>
                  <a:lnTo>
                    <a:pt x="3156" y="3779"/>
                  </a:lnTo>
                  <a:lnTo>
                    <a:pt x="3229" y="3816"/>
                  </a:lnTo>
                  <a:lnTo>
                    <a:pt x="3339" y="3816"/>
                  </a:lnTo>
                  <a:lnTo>
                    <a:pt x="3706" y="3962"/>
                  </a:lnTo>
                  <a:lnTo>
                    <a:pt x="4109" y="4036"/>
                  </a:lnTo>
                  <a:lnTo>
                    <a:pt x="4513" y="4072"/>
                  </a:lnTo>
                  <a:lnTo>
                    <a:pt x="4880" y="3999"/>
                  </a:lnTo>
                  <a:lnTo>
                    <a:pt x="5246" y="3889"/>
                  </a:lnTo>
                  <a:lnTo>
                    <a:pt x="5283" y="3962"/>
                  </a:lnTo>
                  <a:lnTo>
                    <a:pt x="5320" y="4036"/>
                  </a:lnTo>
                  <a:lnTo>
                    <a:pt x="5540" y="4219"/>
                  </a:lnTo>
                  <a:lnTo>
                    <a:pt x="5723" y="4439"/>
                  </a:lnTo>
                  <a:lnTo>
                    <a:pt x="5980" y="4916"/>
                  </a:lnTo>
                  <a:lnTo>
                    <a:pt x="6200" y="5430"/>
                  </a:lnTo>
                  <a:lnTo>
                    <a:pt x="6347" y="5650"/>
                  </a:lnTo>
                  <a:lnTo>
                    <a:pt x="6530" y="5870"/>
                  </a:lnTo>
                  <a:lnTo>
                    <a:pt x="6347" y="6017"/>
                  </a:lnTo>
                  <a:lnTo>
                    <a:pt x="6237" y="6200"/>
                  </a:lnTo>
                  <a:lnTo>
                    <a:pt x="6127" y="6383"/>
                  </a:lnTo>
                  <a:lnTo>
                    <a:pt x="6053" y="6567"/>
                  </a:lnTo>
                  <a:lnTo>
                    <a:pt x="5797" y="6713"/>
                  </a:lnTo>
                  <a:lnTo>
                    <a:pt x="5723" y="6824"/>
                  </a:lnTo>
                  <a:lnTo>
                    <a:pt x="5723" y="6934"/>
                  </a:lnTo>
                  <a:lnTo>
                    <a:pt x="5760" y="7044"/>
                  </a:lnTo>
                  <a:lnTo>
                    <a:pt x="5833" y="7080"/>
                  </a:lnTo>
                  <a:lnTo>
                    <a:pt x="6017" y="7080"/>
                  </a:lnTo>
                  <a:lnTo>
                    <a:pt x="6053" y="7300"/>
                  </a:lnTo>
                  <a:lnTo>
                    <a:pt x="6127" y="7520"/>
                  </a:lnTo>
                  <a:lnTo>
                    <a:pt x="6127" y="7631"/>
                  </a:lnTo>
                  <a:lnTo>
                    <a:pt x="6127" y="7741"/>
                  </a:lnTo>
                  <a:lnTo>
                    <a:pt x="6200" y="7814"/>
                  </a:lnTo>
                  <a:lnTo>
                    <a:pt x="6310" y="7851"/>
                  </a:lnTo>
                  <a:lnTo>
                    <a:pt x="6347" y="7851"/>
                  </a:lnTo>
                  <a:lnTo>
                    <a:pt x="6494" y="8034"/>
                  </a:lnTo>
                  <a:lnTo>
                    <a:pt x="6640" y="8144"/>
                  </a:lnTo>
                  <a:lnTo>
                    <a:pt x="6787" y="8254"/>
                  </a:lnTo>
                  <a:lnTo>
                    <a:pt x="6860" y="8291"/>
                  </a:lnTo>
                  <a:lnTo>
                    <a:pt x="6934" y="8327"/>
                  </a:lnTo>
                  <a:lnTo>
                    <a:pt x="7191" y="8438"/>
                  </a:lnTo>
                  <a:lnTo>
                    <a:pt x="7447" y="8474"/>
                  </a:lnTo>
                  <a:lnTo>
                    <a:pt x="7741" y="8474"/>
                  </a:lnTo>
                  <a:lnTo>
                    <a:pt x="7998" y="8438"/>
                  </a:lnTo>
                  <a:lnTo>
                    <a:pt x="8254" y="8364"/>
                  </a:lnTo>
                  <a:lnTo>
                    <a:pt x="8511" y="8254"/>
                  </a:lnTo>
                  <a:lnTo>
                    <a:pt x="8731" y="8071"/>
                  </a:lnTo>
                  <a:lnTo>
                    <a:pt x="8915" y="7887"/>
                  </a:lnTo>
                  <a:lnTo>
                    <a:pt x="9098" y="7631"/>
                  </a:lnTo>
                  <a:lnTo>
                    <a:pt x="9245" y="7300"/>
                  </a:lnTo>
                  <a:lnTo>
                    <a:pt x="9281" y="7007"/>
                  </a:lnTo>
                  <a:lnTo>
                    <a:pt x="9318" y="6824"/>
                  </a:lnTo>
                  <a:lnTo>
                    <a:pt x="9281" y="6677"/>
                  </a:lnTo>
                  <a:lnTo>
                    <a:pt x="9208" y="6457"/>
                  </a:lnTo>
                  <a:lnTo>
                    <a:pt x="9135" y="6200"/>
                  </a:lnTo>
                  <a:lnTo>
                    <a:pt x="8951" y="5980"/>
                  </a:lnTo>
                  <a:lnTo>
                    <a:pt x="8878" y="5907"/>
                  </a:lnTo>
                  <a:lnTo>
                    <a:pt x="8768" y="5833"/>
                  </a:lnTo>
                  <a:lnTo>
                    <a:pt x="8805" y="5686"/>
                  </a:lnTo>
                  <a:lnTo>
                    <a:pt x="9025" y="5246"/>
                  </a:lnTo>
                  <a:lnTo>
                    <a:pt x="9208" y="4769"/>
                  </a:lnTo>
                  <a:lnTo>
                    <a:pt x="9428" y="4806"/>
                  </a:lnTo>
                  <a:lnTo>
                    <a:pt x="9648" y="4806"/>
                  </a:lnTo>
                  <a:lnTo>
                    <a:pt x="9832" y="4733"/>
                  </a:lnTo>
                  <a:lnTo>
                    <a:pt x="10052" y="4659"/>
                  </a:lnTo>
                  <a:lnTo>
                    <a:pt x="10235" y="4549"/>
                  </a:lnTo>
                  <a:lnTo>
                    <a:pt x="10419" y="4403"/>
                  </a:lnTo>
                  <a:lnTo>
                    <a:pt x="10712" y="4109"/>
                  </a:lnTo>
                  <a:lnTo>
                    <a:pt x="10785" y="3962"/>
                  </a:lnTo>
                  <a:lnTo>
                    <a:pt x="10785" y="3816"/>
                  </a:lnTo>
                  <a:lnTo>
                    <a:pt x="10639" y="3559"/>
                  </a:lnTo>
                  <a:lnTo>
                    <a:pt x="10492" y="3339"/>
                  </a:lnTo>
                  <a:lnTo>
                    <a:pt x="10345" y="3155"/>
                  </a:lnTo>
                  <a:lnTo>
                    <a:pt x="10125" y="2972"/>
                  </a:lnTo>
                  <a:lnTo>
                    <a:pt x="9905" y="2825"/>
                  </a:lnTo>
                  <a:lnTo>
                    <a:pt x="9795" y="2789"/>
                  </a:lnTo>
                  <a:lnTo>
                    <a:pt x="9685" y="2752"/>
                  </a:lnTo>
                  <a:lnTo>
                    <a:pt x="9501" y="2862"/>
                  </a:lnTo>
                  <a:lnTo>
                    <a:pt x="9391" y="2825"/>
                  </a:lnTo>
                  <a:lnTo>
                    <a:pt x="9318" y="2862"/>
                  </a:lnTo>
                  <a:lnTo>
                    <a:pt x="9025" y="3009"/>
                  </a:lnTo>
                  <a:lnTo>
                    <a:pt x="8768" y="3192"/>
                  </a:lnTo>
                  <a:lnTo>
                    <a:pt x="8658" y="3302"/>
                  </a:lnTo>
                  <a:lnTo>
                    <a:pt x="8548" y="3449"/>
                  </a:lnTo>
                  <a:lnTo>
                    <a:pt x="8474" y="3559"/>
                  </a:lnTo>
                  <a:lnTo>
                    <a:pt x="8438" y="3742"/>
                  </a:lnTo>
                  <a:lnTo>
                    <a:pt x="8438" y="3852"/>
                  </a:lnTo>
                  <a:lnTo>
                    <a:pt x="8438" y="3962"/>
                  </a:lnTo>
                  <a:lnTo>
                    <a:pt x="8474" y="4182"/>
                  </a:lnTo>
                  <a:lnTo>
                    <a:pt x="8621" y="4403"/>
                  </a:lnTo>
                  <a:lnTo>
                    <a:pt x="8768" y="4549"/>
                  </a:lnTo>
                  <a:lnTo>
                    <a:pt x="8878" y="4623"/>
                  </a:lnTo>
                  <a:lnTo>
                    <a:pt x="8694" y="4879"/>
                  </a:lnTo>
                  <a:lnTo>
                    <a:pt x="8548" y="5136"/>
                  </a:lnTo>
                  <a:lnTo>
                    <a:pt x="8291" y="5613"/>
                  </a:lnTo>
                  <a:lnTo>
                    <a:pt x="8144" y="5540"/>
                  </a:lnTo>
                  <a:lnTo>
                    <a:pt x="7961" y="5503"/>
                  </a:lnTo>
                  <a:lnTo>
                    <a:pt x="7777" y="5466"/>
                  </a:lnTo>
                  <a:lnTo>
                    <a:pt x="7411" y="5466"/>
                  </a:lnTo>
                  <a:lnTo>
                    <a:pt x="7227" y="5503"/>
                  </a:lnTo>
                  <a:lnTo>
                    <a:pt x="7044" y="5540"/>
                  </a:lnTo>
                  <a:lnTo>
                    <a:pt x="6860" y="5650"/>
                  </a:lnTo>
                  <a:lnTo>
                    <a:pt x="6750" y="5320"/>
                  </a:lnTo>
                  <a:lnTo>
                    <a:pt x="6604" y="5026"/>
                  </a:lnTo>
                  <a:lnTo>
                    <a:pt x="6273" y="4476"/>
                  </a:lnTo>
                  <a:lnTo>
                    <a:pt x="6163" y="4256"/>
                  </a:lnTo>
                  <a:lnTo>
                    <a:pt x="6053" y="4072"/>
                  </a:lnTo>
                  <a:lnTo>
                    <a:pt x="5870" y="3889"/>
                  </a:lnTo>
                  <a:lnTo>
                    <a:pt x="5687" y="3779"/>
                  </a:lnTo>
                  <a:lnTo>
                    <a:pt x="5723" y="3706"/>
                  </a:lnTo>
                  <a:lnTo>
                    <a:pt x="5723" y="3632"/>
                  </a:lnTo>
                  <a:lnTo>
                    <a:pt x="5907" y="3486"/>
                  </a:lnTo>
                  <a:lnTo>
                    <a:pt x="6053" y="3339"/>
                  </a:lnTo>
                  <a:lnTo>
                    <a:pt x="6200" y="3155"/>
                  </a:lnTo>
                  <a:lnTo>
                    <a:pt x="6347" y="2972"/>
                  </a:lnTo>
                  <a:lnTo>
                    <a:pt x="6457" y="2752"/>
                  </a:lnTo>
                  <a:lnTo>
                    <a:pt x="6530" y="2532"/>
                  </a:lnTo>
                  <a:lnTo>
                    <a:pt x="6604" y="2312"/>
                  </a:lnTo>
                  <a:lnTo>
                    <a:pt x="6677" y="2055"/>
                  </a:lnTo>
                  <a:lnTo>
                    <a:pt x="6677" y="1615"/>
                  </a:lnTo>
                  <a:lnTo>
                    <a:pt x="6677" y="1358"/>
                  </a:lnTo>
                  <a:lnTo>
                    <a:pt x="6640" y="1138"/>
                  </a:lnTo>
                  <a:lnTo>
                    <a:pt x="6567" y="881"/>
                  </a:lnTo>
                  <a:lnTo>
                    <a:pt x="6457" y="698"/>
                  </a:lnTo>
                  <a:lnTo>
                    <a:pt x="6273" y="551"/>
                  </a:lnTo>
                  <a:lnTo>
                    <a:pt x="6200" y="478"/>
                  </a:lnTo>
                  <a:lnTo>
                    <a:pt x="6090" y="478"/>
                  </a:lnTo>
                  <a:lnTo>
                    <a:pt x="6017" y="331"/>
                  </a:lnTo>
                  <a:lnTo>
                    <a:pt x="5907" y="221"/>
                  </a:lnTo>
                  <a:lnTo>
                    <a:pt x="5760" y="148"/>
                  </a:lnTo>
                  <a:lnTo>
                    <a:pt x="5613" y="74"/>
                  </a:lnTo>
                  <a:lnTo>
                    <a:pt x="5283" y="1"/>
                  </a:lnTo>
                  <a:close/>
                  <a:moveTo>
                    <a:pt x="15114" y="6750"/>
                  </a:moveTo>
                  <a:lnTo>
                    <a:pt x="15187" y="6787"/>
                  </a:lnTo>
                  <a:lnTo>
                    <a:pt x="15481" y="6897"/>
                  </a:lnTo>
                  <a:lnTo>
                    <a:pt x="15591" y="6970"/>
                  </a:lnTo>
                  <a:lnTo>
                    <a:pt x="15737" y="7044"/>
                  </a:lnTo>
                  <a:lnTo>
                    <a:pt x="15847" y="7190"/>
                  </a:lnTo>
                  <a:lnTo>
                    <a:pt x="15921" y="7337"/>
                  </a:lnTo>
                  <a:lnTo>
                    <a:pt x="16068" y="7667"/>
                  </a:lnTo>
                  <a:lnTo>
                    <a:pt x="16141" y="8034"/>
                  </a:lnTo>
                  <a:lnTo>
                    <a:pt x="16178" y="8438"/>
                  </a:lnTo>
                  <a:lnTo>
                    <a:pt x="16178" y="8621"/>
                  </a:lnTo>
                  <a:lnTo>
                    <a:pt x="16141" y="8804"/>
                  </a:lnTo>
                  <a:lnTo>
                    <a:pt x="16068" y="8988"/>
                  </a:lnTo>
                  <a:lnTo>
                    <a:pt x="15957" y="9134"/>
                  </a:lnTo>
                  <a:lnTo>
                    <a:pt x="15701" y="9355"/>
                  </a:lnTo>
                  <a:lnTo>
                    <a:pt x="15407" y="9575"/>
                  </a:lnTo>
                  <a:lnTo>
                    <a:pt x="15077" y="9758"/>
                  </a:lnTo>
                  <a:lnTo>
                    <a:pt x="14710" y="9905"/>
                  </a:lnTo>
                  <a:lnTo>
                    <a:pt x="14710" y="9905"/>
                  </a:lnTo>
                  <a:lnTo>
                    <a:pt x="15187" y="9208"/>
                  </a:lnTo>
                  <a:lnTo>
                    <a:pt x="15187" y="9134"/>
                  </a:lnTo>
                  <a:lnTo>
                    <a:pt x="15150" y="9098"/>
                  </a:lnTo>
                  <a:lnTo>
                    <a:pt x="15114" y="9061"/>
                  </a:lnTo>
                  <a:lnTo>
                    <a:pt x="15040" y="9098"/>
                  </a:lnTo>
                  <a:lnTo>
                    <a:pt x="14564" y="9538"/>
                  </a:lnTo>
                  <a:lnTo>
                    <a:pt x="14123" y="9978"/>
                  </a:lnTo>
                  <a:lnTo>
                    <a:pt x="13940" y="9978"/>
                  </a:lnTo>
                  <a:lnTo>
                    <a:pt x="13757" y="9905"/>
                  </a:lnTo>
                  <a:lnTo>
                    <a:pt x="13940" y="9648"/>
                  </a:lnTo>
                  <a:lnTo>
                    <a:pt x="14160" y="9391"/>
                  </a:lnTo>
                  <a:lnTo>
                    <a:pt x="14380" y="9134"/>
                  </a:lnTo>
                  <a:lnTo>
                    <a:pt x="14637" y="8914"/>
                  </a:lnTo>
                  <a:lnTo>
                    <a:pt x="14674" y="8841"/>
                  </a:lnTo>
                  <a:lnTo>
                    <a:pt x="14674" y="8804"/>
                  </a:lnTo>
                  <a:lnTo>
                    <a:pt x="14637" y="8731"/>
                  </a:lnTo>
                  <a:lnTo>
                    <a:pt x="14564" y="8731"/>
                  </a:lnTo>
                  <a:lnTo>
                    <a:pt x="14784" y="8584"/>
                  </a:lnTo>
                  <a:lnTo>
                    <a:pt x="14820" y="8511"/>
                  </a:lnTo>
                  <a:lnTo>
                    <a:pt x="14784" y="8438"/>
                  </a:lnTo>
                  <a:lnTo>
                    <a:pt x="14710" y="8401"/>
                  </a:lnTo>
                  <a:lnTo>
                    <a:pt x="14637" y="8401"/>
                  </a:lnTo>
                  <a:lnTo>
                    <a:pt x="14233" y="8621"/>
                  </a:lnTo>
                  <a:lnTo>
                    <a:pt x="13867" y="8841"/>
                  </a:lnTo>
                  <a:lnTo>
                    <a:pt x="13500" y="9061"/>
                  </a:lnTo>
                  <a:lnTo>
                    <a:pt x="13170" y="9318"/>
                  </a:lnTo>
                  <a:lnTo>
                    <a:pt x="13060" y="9098"/>
                  </a:lnTo>
                  <a:lnTo>
                    <a:pt x="13720" y="8658"/>
                  </a:lnTo>
                  <a:lnTo>
                    <a:pt x="14417" y="8291"/>
                  </a:lnTo>
                  <a:lnTo>
                    <a:pt x="14454" y="8217"/>
                  </a:lnTo>
                  <a:lnTo>
                    <a:pt x="14454" y="8144"/>
                  </a:lnTo>
                  <a:lnTo>
                    <a:pt x="14417" y="8107"/>
                  </a:lnTo>
                  <a:lnTo>
                    <a:pt x="14343" y="8107"/>
                  </a:lnTo>
                  <a:lnTo>
                    <a:pt x="13647" y="8364"/>
                  </a:lnTo>
                  <a:lnTo>
                    <a:pt x="12986" y="8658"/>
                  </a:lnTo>
                  <a:lnTo>
                    <a:pt x="12986" y="8474"/>
                  </a:lnTo>
                  <a:lnTo>
                    <a:pt x="13133" y="8401"/>
                  </a:lnTo>
                  <a:lnTo>
                    <a:pt x="13243" y="8327"/>
                  </a:lnTo>
                  <a:lnTo>
                    <a:pt x="13500" y="8144"/>
                  </a:lnTo>
                  <a:lnTo>
                    <a:pt x="14013" y="7924"/>
                  </a:lnTo>
                  <a:lnTo>
                    <a:pt x="14307" y="7814"/>
                  </a:lnTo>
                  <a:lnTo>
                    <a:pt x="14564" y="7777"/>
                  </a:lnTo>
                  <a:lnTo>
                    <a:pt x="14600" y="7741"/>
                  </a:lnTo>
                  <a:lnTo>
                    <a:pt x="14600" y="7704"/>
                  </a:lnTo>
                  <a:lnTo>
                    <a:pt x="14564" y="7667"/>
                  </a:lnTo>
                  <a:lnTo>
                    <a:pt x="14233" y="7667"/>
                  </a:lnTo>
                  <a:lnTo>
                    <a:pt x="13903" y="7704"/>
                  </a:lnTo>
                  <a:lnTo>
                    <a:pt x="13573" y="7777"/>
                  </a:lnTo>
                  <a:lnTo>
                    <a:pt x="13280" y="7851"/>
                  </a:lnTo>
                  <a:lnTo>
                    <a:pt x="13500" y="7594"/>
                  </a:lnTo>
                  <a:lnTo>
                    <a:pt x="14087" y="7484"/>
                  </a:lnTo>
                  <a:lnTo>
                    <a:pt x="14380" y="7410"/>
                  </a:lnTo>
                  <a:lnTo>
                    <a:pt x="14674" y="7264"/>
                  </a:lnTo>
                  <a:lnTo>
                    <a:pt x="14710" y="7227"/>
                  </a:lnTo>
                  <a:lnTo>
                    <a:pt x="14710" y="7190"/>
                  </a:lnTo>
                  <a:lnTo>
                    <a:pt x="14710" y="7154"/>
                  </a:lnTo>
                  <a:lnTo>
                    <a:pt x="14637" y="7117"/>
                  </a:lnTo>
                  <a:lnTo>
                    <a:pt x="14343" y="7080"/>
                  </a:lnTo>
                  <a:lnTo>
                    <a:pt x="14013" y="7080"/>
                  </a:lnTo>
                  <a:lnTo>
                    <a:pt x="14270" y="6934"/>
                  </a:lnTo>
                  <a:lnTo>
                    <a:pt x="14527" y="6824"/>
                  </a:lnTo>
                  <a:lnTo>
                    <a:pt x="14820" y="6750"/>
                  </a:lnTo>
                  <a:close/>
                  <a:moveTo>
                    <a:pt x="5246" y="9098"/>
                  </a:moveTo>
                  <a:lnTo>
                    <a:pt x="5320" y="9208"/>
                  </a:lnTo>
                  <a:lnTo>
                    <a:pt x="5393" y="9245"/>
                  </a:lnTo>
                  <a:lnTo>
                    <a:pt x="5577" y="9245"/>
                  </a:lnTo>
                  <a:lnTo>
                    <a:pt x="5650" y="9281"/>
                  </a:lnTo>
                  <a:lnTo>
                    <a:pt x="5760" y="9318"/>
                  </a:lnTo>
                  <a:lnTo>
                    <a:pt x="5833" y="9391"/>
                  </a:lnTo>
                  <a:lnTo>
                    <a:pt x="5870" y="9465"/>
                  </a:lnTo>
                  <a:lnTo>
                    <a:pt x="5907" y="9538"/>
                  </a:lnTo>
                  <a:lnTo>
                    <a:pt x="5907" y="9648"/>
                  </a:lnTo>
                  <a:lnTo>
                    <a:pt x="5870" y="9758"/>
                  </a:lnTo>
                  <a:lnTo>
                    <a:pt x="5797" y="9831"/>
                  </a:lnTo>
                  <a:lnTo>
                    <a:pt x="5723" y="9905"/>
                  </a:lnTo>
                  <a:lnTo>
                    <a:pt x="5650" y="9978"/>
                  </a:lnTo>
                  <a:lnTo>
                    <a:pt x="5540" y="10015"/>
                  </a:lnTo>
                  <a:lnTo>
                    <a:pt x="5466" y="9868"/>
                  </a:lnTo>
                  <a:lnTo>
                    <a:pt x="5356" y="9758"/>
                  </a:lnTo>
                  <a:lnTo>
                    <a:pt x="5210" y="9685"/>
                  </a:lnTo>
                  <a:lnTo>
                    <a:pt x="5026" y="9648"/>
                  </a:lnTo>
                  <a:lnTo>
                    <a:pt x="5063" y="9648"/>
                  </a:lnTo>
                  <a:lnTo>
                    <a:pt x="5210" y="9575"/>
                  </a:lnTo>
                  <a:lnTo>
                    <a:pt x="5283" y="9538"/>
                  </a:lnTo>
                  <a:lnTo>
                    <a:pt x="5283" y="9501"/>
                  </a:lnTo>
                  <a:lnTo>
                    <a:pt x="5283" y="9355"/>
                  </a:lnTo>
                  <a:lnTo>
                    <a:pt x="5210" y="9245"/>
                  </a:lnTo>
                  <a:lnTo>
                    <a:pt x="5100" y="9245"/>
                  </a:lnTo>
                  <a:lnTo>
                    <a:pt x="4953" y="9281"/>
                  </a:lnTo>
                  <a:lnTo>
                    <a:pt x="4806" y="9355"/>
                  </a:lnTo>
                  <a:lnTo>
                    <a:pt x="4806" y="9355"/>
                  </a:lnTo>
                  <a:lnTo>
                    <a:pt x="4843" y="9281"/>
                  </a:lnTo>
                  <a:lnTo>
                    <a:pt x="4880" y="9208"/>
                  </a:lnTo>
                  <a:lnTo>
                    <a:pt x="4843" y="9171"/>
                  </a:lnTo>
                  <a:lnTo>
                    <a:pt x="5026" y="9134"/>
                  </a:lnTo>
                  <a:lnTo>
                    <a:pt x="5246" y="9098"/>
                  </a:lnTo>
                  <a:close/>
                  <a:moveTo>
                    <a:pt x="6347" y="8034"/>
                  </a:moveTo>
                  <a:lnTo>
                    <a:pt x="6347" y="8071"/>
                  </a:lnTo>
                  <a:lnTo>
                    <a:pt x="6310" y="8181"/>
                  </a:lnTo>
                  <a:lnTo>
                    <a:pt x="6127" y="8254"/>
                  </a:lnTo>
                  <a:lnTo>
                    <a:pt x="5980" y="8364"/>
                  </a:lnTo>
                  <a:lnTo>
                    <a:pt x="5687" y="8621"/>
                  </a:lnTo>
                  <a:lnTo>
                    <a:pt x="5577" y="8621"/>
                  </a:lnTo>
                  <a:lnTo>
                    <a:pt x="5466" y="8694"/>
                  </a:lnTo>
                  <a:lnTo>
                    <a:pt x="5393" y="8768"/>
                  </a:lnTo>
                  <a:lnTo>
                    <a:pt x="5246" y="8731"/>
                  </a:lnTo>
                  <a:lnTo>
                    <a:pt x="4806" y="8731"/>
                  </a:lnTo>
                  <a:lnTo>
                    <a:pt x="4549" y="8841"/>
                  </a:lnTo>
                  <a:lnTo>
                    <a:pt x="4293" y="9024"/>
                  </a:lnTo>
                  <a:lnTo>
                    <a:pt x="4183" y="9171"/>
                  </a:lnTo>
                  <a:lnTo>
                    <a:pt x="4073" y="9355"/>
                  </a:lnTo>
                  <a:lnTo>
                    <a:pt x="4073" y="9501"/>
                  </a:lnTo>
                  <a:lnTo>
                    <a:pt x="4073" y="9648"/>
                  </a:lnTo>
                  <a:lnTo>
                    <a:pt x="4073" y="9721"/>
                  </a:lnTo>
                  <a:lnTo>
                    <a:pt x="4146" y="9831"/>
                  </a:lnTo>
                  <a:lnTo>
                    <a:pt x="4256" y="9978"/>
                  </a:lnTo>
                  <a:lnTo>
                    <a:pt x="4439" y="10162"/>
                  </a:lnTo>
                  <a:lnTo>
                    <a:pt x="4623" y="10308"/>
                  </a:lnTo>
                  <a:lnTo>
                    <a:pt x="4843" y="10382"/>
                  </a:lnTo>
                  <a:lnTo>
                    <a:pt x="5026" y="10455"/>
                  </a:lnTo>
                  <a:lnTo>
                    <a:pt x="5246" y="10492"/>
                  </a:lnTo>
                  <a:lnTo>
                    <a:pt x="5466" y="10492"/>
                  </a:lnTo>
                  <a:lnTo>
                    <a:pt x="5723" y="10455"/>
                  </a:lnTo>
                  <a:lnTo>
                    <a:pt x="5907" y="10345"/>
                  </a:lnTo>
                  <a:lnTo>
                    <a:pt x="6090" y="10235"/>
                  </a:lnTo>
                  <a:lnTo>
                    <a:pt x="6237" y="10052"/>
                  </a:lnTo>
                  <a:lnTo>
                    <a:pt x="6347" y="9868"/>
                  </a:lnTo>
                  <a:lnTo>
                    <a:pt x="6384" y="9575"/>
                  </a:lnTo>
                  <a:lnTo>
                    <a:pt x="6310" y="9355"/>
                  </a:lnTo>
                  <a:lnTo>
                    <a:pt x="6200" y="9134"/>
                  </a:lnTo>
                  <a:lnTo>
                    <a:pt x="6017" y="8951"/>
                  </a:lnTo>
                  <a:lnTo>
                    <a:pt x="6310" y="8658"/>
                  </a:lnTo>
                  <a:lnTo>
                    <a:pt x="6420" y="8548"/>
                  </a:lnTo>
                  <a:lnTo>
                    <a:pt x="6567" y="8401"/>
                  </a:lnTo>
                  <a:lnTo>
                    <a:pt x="6567" y="8327"/>
                  </a:lnTo>
                  <a:lnTo>
                    <a:pt x="6567" y="8254"/>
                  </a:lnTo>
                  <a:lnTo>
                    <a:pt x="6530" y="8217"/>
                  </a:lnTo>
                  <a:lnTo>
                    <a:pt x="6494" y="8181"/>
                  </a:lnTo>
                  <a:lnTo>
                    <a:pt x="6384" y="8071"/>
                  </a:lnTo>
                  <a:lnTo>
                    <a:pt x="6347" y="8034"/>
                  </a:lnTo>
                  <a:close/>
                  <a:moveTo>
                    <a:pt x="19992" y="10418"/>
                  </a:moveTo>
                  <a:lnTo>
                    <a:pt x="20139" y="10492"/>
                  </a:lnTo>
                  <a:lnTo>
                    <a:pt x="20139" y="10602"/>
                  </a:lnTo>
                  <a:lnTo>
                    <a:pt x="20176" y="10638"/>
                  </a:lnTo>
                  <a:lnTo>
                    <a:pt x="20213" y="10638"/>
                  </a:lnTo>
                  <a:lnTo>
                    <a:pt x="20249" y="10602"/>
                  </a:lnTo>
                  <a:lnTo>
                    <a:pt x="20286" y="10785"/>
                  </a:lnTo>
                  <a:lnTo>
                    <a:pt x="20286" y="11042"/>
                  </a:lnTo>
                  <a:lnTo>
                    <a:pt x="20286" y="11189"/>
                  </a:lnTo>
                  <a:lnTo>
                    <a:pt x="20213" y="11372"/>
                  </a:lnTo>
                  <a:lnTo>
                    <a:pt x="20139" y="11519"/>
                  </a:lnTo>
                  <a:lnTo>
                    <a:pt x="20066" y="11665"/>
                  </a:lnTo>
                  <a:lnTo>
                    <a:pt x="19956" y="11812"/>
                  </a:lnTo>
                  <a:lnTo>
                    <a:pt x="19809" y="11886"/>
                  </a:lnTo>
                  <a:lnTo>
                    <a:pt x="19662" y="11959"/>
                  </a:lnTo>
                  <a:lnTo>
                    <a:pt x="19479" y="11959"/>
                  </a:lnTo>
                  <a:lnTo>
                    <a:pt x="19442" y="11886"/>
                  </a:lnTo>
                  <a:lnTo>
                    <a:pt x="19222" y="11776"/>
                  </a:lnTo>
                  <a:lnTo>
                    <a:pt x="19626" y="11702"/>
                  </a:lnTo>
                  <a:lnTo>
                    <a:pt x="19662" y="11665"/>
                  </a:lnTo>
                  <a:lnTo>
                    <a:pt x="19736" y="11629"/>
                  </a:lnTo>
                  <a:lnTo>
                    <a:pt x="19736" y="11482"/>
                  </a:lnTo>
                  <a:lnTo>
                    <a:pt x="19699" y="11372"/>
                  </a:lnTo>
                  <a:lnTo>
                    <a:pt x="19626" y="11335"/>
                  </a:lnTo>
                  <a:lnTo>
                    <a:pt x="19406" y="11335"/>
                  </a:lnTo>
                  <a:lnTo>
                    <a:pt x="19662" y="11152"/>
                  </a:lnTo>
                  <a:lnTo>
                    <a:pt x="19736" y="11115"/>
                  </a:lnTo>
                  <a:lnTo>
                    <a:pt x="19736" y="11042"/>
                  </a:lnTo>
                  <a:lnTo>
                    <a:pt x="19736" y="10969"/>
                  </a:lnTo>
                  <a:lnTo>
                    <a:pt x="19736" y="10932"/>
                  </a:lnTo>
                  <a:lnTo>
                    <a:pt x="19699" y="10858"/>
                  </a:lnTo>
                  <a:lnTo>
                    <a:pt x="19626" y="10822"/>
                  </a:lnTo>
                  <a:lnTo>
                    <a:pt x="19552" y="10822"/>
                  </a:lnTo>
                  <a:lnTo>
                    <a:pt x="19479" y="10858"/>
                  </a:lnTo>
                  <a:lnTo>
                    <a:pt x="19332" y="10895"/>
                  </a:lnTo>
                  <a:lnTo>
                    <a:pt x="19185" y="10932"/>
                  </a:lnTo>
                  <a:lnTo>
                    <a:pt x="19185" y="10932"/>
                  </a:lnTo>
                  <a:lnTo>
                    <a:pt x="19626" y="10748"/>
                  </a:lnTo>
                  <a:lnTo>
                    <a:pt x="19662" y="10712"/>
                  </a:lnTo>
                  <a:lnTo>
                    <a:pt x="19662" y="10675"/>
                  </a:lnTo>
                  <a:lnTo>
                    <a:pt x="19626" y="10638"/>
                  </a:lnTo>
                  <a:lnTo>
                    <a:pt x="19479" y="10602"/>
                  </a:lnTo>
                  <a:lnTo>
                    <a:pt x="19295" y="10602"/>
                  </a:lnTo>
                  <a:lnTo>
                    <a:pt x="19369" y="10565"/>
                  </a:lnTo>
                  <a:lnTo>
                    <a:pt x="19589" y="10455"/>
                  </a:lnTo>
                  <a:lnTo>
                    <a:pt x="19772" y="10418"/>
                  </a:lnTo>
                  <a:close/>
                  <a:moveTo>
                    <a:pt x="16691" y="13390"/>
                  </a:moveTo>
                  <a:lnTo>
                    <a:pt x="16801" y="13463"/>
                  </a:lnTo>
                  <a:lnTo>
                    <a:pt x="16874" y="13536"/>
                  </a:lnTo>
                  <a:lnTo>
                    <a:pt x="16728" y="13646"/>
                  </a:lnTo>
                  <a:lnTo>
                    <a:pt x="16581" y="13756"/>
                  </a:lnTo>
                  <a:lnTo>
                    <a:pt x="16434" y="13903"/>
                  </a:lnTo>
                  <a:lnTo>
                    <a:pt x="16361" y="14050"/>
                  </a:lnTo>
                  <a:lnTo>
                    <a:pt x="16104" y="14013"/>
                  </a:lnTo>
                  <a:lnTo>
                    <a:pt x="16068" y="13976"/>
                  </a:lnTo>
                  <a:lnTo>
                    <a:pt x="16691" y="13390"/>
                  </a:lnTo>
                  <a:close/>
                  <a:moveTo>
                    <a:pt x="16654" y="11959"/>
                  </a:moveTo>
                  <a:lnTo>
                    <a:pt x="17058" y="12326"/>
                  </a:lnTo>
                  <a:lnTo>
                    <a:pt x="17278" y="12546"/>
                  </a:lnTo>
                  <a:lnTo>
                    <a:pt x="17498" y="12803"/>
                  </a:lnTo>
                  <a:lnTo>
                    <a:pt x="17681" y="13059"/>
                  </a:lnTo>
                  <a:lnTo>
                    <a:pt x="17755" y="13169"/>
                  </a:lnTo>
                  <a:lnTo>
                    <a:pt x="17792" y="13279"/>
                  </a:lnTo>
                  <a:lnTo>
                    <a:pt x="17792" y="13426"/>
                  </a:lnTo>
                  <a:lnTo>
                    <a:pt x="17755" y="13536"/>
                  </a:lnTo>
                  <a:lnTo>
                    <a:pt x="17718" y="13646"/>
                  </a:lnTo>
                  <a:lnTo>
                    <a:pt x="17608" y="13756"/>
                  </a:lnTo>
                  <a:lnTo>
                    <a:pt x="17498" y="13866"/>
                  </a:lnTo>
                  <a:lnTo>
                    <a:pt x="17351" y="13940"/>
                  </a:lnTo>
                  <a:lnTo>
                    <a:pt x="17278" y="13866"/>
                  </a:lnTo>
                  <a:lnTo>
                    <a:pt x="17168" y="13866"/>
                  </a:lnTo>
                  <a:lnTo>
                    <a:pt x="17095" y="13903"/>
                  </a:lnTo>
                  <a:lnTo>
                    <a:pt x="17058" y="13940"/>
                  </a:lnTo>
                  <a:lnTo>
                    <a:pt x="17021" y="13940"/>
                  </a:lnTo>
                  <a:lnTo>
                    <a:pt x="16948" y="13976"/>
                  </a:lnTo>
                  <a:lnTo>
                    <a:pt x="16911" y="14050"/>
                  </a:lnTo>
                  <a:lnTo>
                    <a:pt x="16874" y="14050"/>
                  </a:lnTo>
                  <a:lnTo>
                    <a:pt x="16948" y="13940"/>
                  </a:lnTo>
                  <a:lnTo>
                    <a:pt x="17095" y="13793"/>
                  </a:lnTo>
                  <a:lnTo>
                    <a:pt x="17168" y="13683"/>
                  </a:lnTo>
                  <a:lnTo>
                    <a:pt x="17205" y="13573"/>
                  </a:lnTo>
                  <a:lnTo>
                    <a:pt x="17168" y="13500"/>
                  </a:lnTo>
                  <a:lnTo>
                    <a:pt x="17131" y="13426"/>
                  </a:lnTo>
                  <a:lnTo>
                    <a:pt x="17021" y="13316"/>
                  </a:lnTo>
                  <a:lnTo>
                    <a:pt x="16874" y="13206"/>
                  </a:lnTo>
                  <a:lnTo>
                    <a:pt x="16691" y="13169"/>
                  </a:lnTo>
                  <a:lnTo>
                    <a:pt x="16618" y="13169"/>
                  </a:lnTo>
                  <a:lnTo>
                    <a:pt x="16581" y="13206"/>
                  </a:lnTo>
                  <a:lnTo>
                    <a:pt x="15627" y="13793"/>
                  </a:lnTo>
                  <a:lnTo>
                    <a:pt x="15517" y="13756"/>
                  </a:lnTo>
                  <a:lnTo>
                    <a:pt x="15407" y="13646"/>
                  </a:lnTo>
                  <a:lnTo>
                    <a:pt x="15884" y="13353"/>
                  </a:lnTo>
                  <a:lnTo>
                    <a:pt x="16361" y="13096"/>
                  </a:lnTo>
                  <a:lnTo>
                    <a:pt x="16398" y="13023"/>
                  </a:lnTo>
                  <a:lnTo>
                    <a:pt x="16398" y="12986"/>
                  </a:lnTo>
                  <a:lnTo>
                    <a:pt x="16361" y="12913"/>
                  </a:lnTo>
                  <a:lnTo>
                    <a:pt x="16288" y="12913"/>
                  </a:lnTo>
                  <a:lnTo>
                    <a:pt x="15994" y="12949"/>
                  </a:lnTo>
                  <a:lnTo>
                    <a:pt x="15701" y="13059"/>
                  </a:lnTo>
                  <a:lnTo>
                    <a:pt x="15407" y="13169"/>
                  </a:lnTo>
                  <a:lnTo>
                    <a:pt x="15150" y="13279"/>
                  </a:lnTo>
                  <a:lnTo>
                    <a:pt x="15040" y="13023"/>
                  </a:lnTo>
                  <a:lnTo>
                    <a:pt x="15077" y="12986"/>
                  </a:lnTo>
                  <a:lnTo>
                    <a:pt x="16068" y="12399"/>
                  </a:lnTo>
                  <a:lnTo>
                    <a:pt x="16104" y="12362"/>
                  </a:lnTo>
                  <a:lnTo>
                    <a:pt x="16104" y="12326"/>
                  </a:lnTo>
                  <a:lnTo>
                    <a:pt x="16068" y="12289"/>
                  </a:lnTo>
                  <a:lnTo>
                    <a:pt x="15994" y="12252"/>
                  </a:lnTo>
                  <a:lnTo>
                    <a:pt x="15554" y="12362"/>
                  </a:lnTo>
                  <a:lnTo>
                    <a:pt x="15150" y="12472"/>
                  </a:lnTo>
                  <a:lnTo>
                    <a:pt x="15150" y="12472"/>
                  </a:lnTo>
                  <a:lnTo>
                    <a:pt x="15297" y="12326"/>
                  </a:lnTo>
                  <a:lnTo>
                    <a:pt x="15517" y="12179"/>
                  </a:lnTo>
                  <a:lnTo>
                    <a:pt x="15737" y="12069"/>
                  </a:lnTo>
                  <a:lnTo>
                    <a:pt x="15994" y="11996"/>
                  </a:lnTo>
                  <a:lnTo>
                    <a:pt x="16324" y="11959"/>
                  </a:lnTo>
                  <a:close/>
                  <a:moveTo>
                    <a:pt x="14857" y="6310"/>
                  </a:moveTo>
                  <a:lnTo>
                    <a:pt x="14600" y="6347"/>
                  </a:lnTo>
                  <a:lnTo>
                    <a:pt x="14380" y="6383"/>
                  </a:lnTo>
                  <a:lnTo>
                    <a:pt x="14197" y="6457"/>
                  </a:lnTo>
                  <a:lnTo>
                    <a:pt x="13793" y="6677"/>
                  </a:lnTo>
                  <a:lnTo>
                    <a:pt x="13426" y="6970"/>
                  </a:lnTo>
                  <a:lnTo>
                    <a:pt x="13243" y="7154"/>
                  </a:lnTo>
                  <a:lnTo>
                    <a:pt x="12950" y="7190"/>
                  </a:lnTo>
                  <a:lnTo>
                    <a:pt x="12840" y="7227"/>
                  </a:lnTo>
                  <a:lnTo>
                    <a:pt x="12803" y="7300"/>
                  </a:lnTo>
                  <a:lnTo>
                    <a:pt x="12766" y="7374"/>
                  </a:lnTo>
                  <a:lnTo>
                    <a:pt x="12766" y="7447"/>
                  </a:lnTo>
                  <a:lnTo>
                    <a:pt x="11042" y="7631"/>
                  </a:lnTo>
                  <a:lnTo>
                    <a:pt x="10052" y="7667"/>
                  </a:lnTo>
                  <a:lnTo>
                    <a:pt x="9575" y="7704"/>
                  </a:lnTo>
                  <a:lnTo>
                    <a:pt x="9098" y="7741"/>
                  </a:lnTo>
                  <a:lnTo>
                    <a:pt x="9025" y="7777"/>
                  </a:lnTo>
                  <a:lnTo>
                    <a:pt x="8988" y="7814"/>
                  </a:lnTo>
                  <a:lnTo>
                    <a:pt x="8951" y="7924"/>
                  </a:lnTo>
                  <a:lnTo>
                    <a:pt x="9025" y="8034"/>
                  </a:lnTo>
                  <a:lnTo>
                    <a:pt x="9061" y="8071"/>
                  </a:lnTo>
                  <a:lnTo>
                    <a:pt x="9135" y="8107"/>
                  </a:lnTo>
                  <a:lnTo>
                    <a:pt x="9612" y="8144"/>
                  </a:lnTo>
                  <a:lnTo>
                    <a:pt x="10125" y="8144"/>
                  </a:lnTo>
                  <a:lnTo>
                    <a:pt x="11152" y="8071"/>
                  </a:lnTo>
                  <a:lnTo>
                    <a:pt x="11922" y="8034"/>
                  </a:lnTo>
                  <a:lnTo>
                    <a:pt x="12693" y="7961"/>
                  </a:lnTo>
                  <a:lnTo>
                    <a:pt x="12546" y="8254"/>
                  </a:lnTo>
                  <a:lnTo>
                    <a:pt x="12473" y="8438"/>
                  </a:lnTo>
                  <a:lnTo>
                    <a:pt x="12473" y="8584"/>
                  </a:lnTo>
                  <a:lnTo>
                    <a:pt x="12509" y="8914"/>
                  </a:lnTo>
                  <a:lnTo>
                    <a:pt x="12363" y="9024"/>
                  </a:lnTo>
                  <a:lnTo>
                    <a:pt x="12253" y="9134"/>
                  </a:lnTo>
                  <a:lnTo>
                    <a:pt x="12253" y="9245"/>
                  </a:lnTo>
                  <a:lnTo>
                    <a:pt x="12289" y="9355"/>
                  </a:lnTo>
                  <a:lnTo>
                    <a:pt x="12399" y="9428"/>
                  </a:lnTo>
                  <a:lnTo>
                    <a:pt x="12546" y="9465"/>
                  </a:lnTo>
                  <a:lnTo>
                    <a:pt x="12693" y="9465"/>
                  </a:lnTo>
                  <a:lnTo>
                    <a:pt x="12803" y="9685"/>
                  </a:lnTo>
                  <a:lnTo>
                    <a:pt x="12950" y="9868"/>
                  </a:lnTo>
                  <a:lnTo>
                    <a:pt x="13096" y="10052"/>
                  </a:lnTo>
                  <a:lnTo>
                    <a:pt x="13243" y="10198"/>
                  </a:lnTo>
                  <a:lnTo>
                    <a:pt x="13426" y="10308"/>
                  </a:lnTo>
                  <a:lnTo>
                    <a:pt x="13647" y="10418"/>
                  </a:lnTo>
                  <a:lnTo>
                    <a:pt x="13867" y="10455"/>
                  </a:lnTo>
                  <a:lnTo>
                    <a:pt x="14087" y="10492"/>
                  </a:lnTo>
                  <a:lnTo>
                    <a:pt x="14233" y="10492"/>
                  </a:lnTo>
                  <a:lnTo>
                    <a:pt x="14600" y="10418"/>
                  </a:lnTo>
                  <a:lnTo>
                    <a:pt x="14967" y="10345"/>
                  </a:lnTo>
                  <a:lnTo>
                    <a:pt x="14930" y="10455"/>
                  </a:lnTo>
                  <a:lnTo>
                    <a:pt x="14930" y="10602"/>
                  </a:lnTo>
                  <a:lnTo>
                    <a:pt x="15004" y="10895"/>
                  </a:lnTo>
                  <a:lnTo>
                    <a:pt x="15077" y="11079"/>
                  </a:lnTo>
                  <a:lnTo>
                    <a:pt x="15150" y="11299"/>
                  </a:lnTo>
                  <a:lnTo>
                    <a:pt x="15297" y="11482"/>
                  </a:lnTo>
                  <a:lnTo>
                    <a:pt x="15481" y="11629"/>
                  </a:lnTo>
                  <a:lnTo>
                    <a:pt x="15481" y="11665"/>
                  </a:lnTo>
                  <a:lnTo>
                    <a:pt x="15261" y="11739"/>
                  </a:lnTo>
                  <a:lnTo>
                    <a:pt x="15077" y="11886"/>
                  </a:lnTo>
                  <a:lnTo>
                    <a:pt x="14894" y="11996"/>
                  </a:lnTo>
                  <a:lnTo>
                    <a:pt x="14784" y="12142"/>
                  </a:lnTo>
                  <a:lnTo>
                    <a:pt x="14674" y="12326"/>
                  </a:lnTo>
                  <a:lnTo>
                    <a:pt x="14600" y="12509"/>
                  </a:lnTo>
                  <a:lnTo>
                    <a:pt x="14564" y="12693"/>
                  </a:lnTo>
                  <a:lnTo>
                    <a:pt x="14527" y="12876"/>
                  </a:lnTo>
                  <a:lnTo>
                    <a:pt x="14527" y="12986"/>
                  </a:lnTo>
                  <a:lnTo>
                    <a:pt x="14527" y="13059"/>
                  </a:lnTo>
                  <a:lnTo>
                    <a:pt x="14600" y="13353"/>
                  </a:lnTo>
                  <a:lnTo>
                    <a:pt x="14747" y="13610"/>
                  </a:lnTo>
                  <a:lnTo>
                    <a:pt x="14747" y="13720"/>
                  </a:lnTo>
                  <a:lnTo>
                    <a:pt x="14784" y="13830"/>
                  </a:lnTo>
                  <a:lnTo>
                    <a:pt x="14930" y="13903"/>
                  </a:lnTo>
                  <a:lnTo>
                    <a:pt x="15004" y="13976"/>
                  </a:lnTo>
                  <a:lnTo>
                    <a:pt x="15297" y="14197"/>
                  </a:lnTo>
                  <a:lnTo>
                    <a:pt x="15627" y="14380"/>
                  </a:lnTo>
                  <a:lnTo>
                    <a:pt x="15994" y="14527"/>
                  </a:lnTo>
                  <a:lnTo>
                    <a:pt x="16398" y="14600"/>
                  </a:lnTo>
                  <a:lnTo>
                    <a:pt x="16801" y="14600"/>
                  </a:lnTo>
                  <a:lnTo>
                    <a:pt x="17205" y="14527"/>
                  </a:lnTo>
                  <a:lnTo>
                    <a:pt x="17571" y="14417"/>
                  </a:lnTo>
                  <a:lnTo>
                    <a:pt x="17902" y="14233"/>
                  </a:lnTo>
                  <a:lnTo>
                    <a:pt x="18122" y="14013"/>
                  </a:lnTo>
                  <a:lnTo>
                    <a:pt x="18268" y="13793"/>
                  </a:lnTo>
                  <a:lnTo>
                    <a:pt x="18305" y="13536"/>
                  </a:lnTo>
                  <a:lnTo>
                    <a:pt x="18305" y="13316"/>
                  </a:lnTo>
                  <a:lnTo>
                    <a:pt x="18232" y="13059"/>
                  </a:lnTo>
                  <a:lnTo>
                    <a:pt x="18122" y="12803"/>
                  </a:lnTo>
                  <a:lnTo>
                    <a:pt x="17975" y="12546"/>
                  </a:lnTo>
                  <a:lnTo>
                    <a:pt x="17792" y="12326"/>
                  </a:lnTo>
                  <a:lnTo>
                    <a:pt x="17902" y="12289"/>
                  </a:lnTo>
                  <a:lnTo>
                    <a:pt x="18232" y="12106"/>
                  </a:lnTo>
                  <a:lnTo>
                    <a:pt x="18599" y="11849"/>
                  </a:lnTo>
                  <a:lnTo>
                    <a:pt x="18709" y="12032"/>
                  </a:lnTo>
                  <a:lnTo>
                    <a:pt x="18855" y="12179"/>
                  </a:lnTo>
                  <a:lnTo>
                    <a:pt x="19002" y="12289"/>
                  </a:lnTo>
                  <a:lnTo>
                    <a:pt x="19149" y="12362"/>
                  </a:lnTo>
                  <a:lnTo>
                    <a:pt x="19406" y="12436"/>
                  </a:lnTo>
                  <a:lnTo>
                    <a:pt x="19662" y="12399"/>
                  </a:lnTo>
                  <a:lnTo>
                    <a:pt x="19919" y="12326"/>
                  </a:lnTo>
                  <a:lnTo>
                    <a:pt x="20139" y="12179"/>
                  </a:lnTo>
                  <a:lnTo>
                    <a:pt x="20359" y="11996"/>
                  </a:lnTo>
                  <a:lnTo>
                    <a:pt x="20543" y="11776"/>
                  </a:lnTo>
                  <a:lnTo>
                    <a:pt x="20653" y="11519"/>
                  </a:lnTo>
                  <a:lnTo>
                    <a:pt x="20726" y="11225"/>
                  </a:lnTo>
                  <a:lnTo>
                    <a:pt x="20799" y="10858"/>
                  </a:lnTo>
                  <a:lnTo>
                    <a:pt x="20763" y="10675"/>
                  </a:lnTo>
                  <a:lnTo>
                    <a:pt x="20726" y="10528"/>
                  </a:lnTo>
                  <a:lnTo>
                    <a:pt x="20689" y="10382"/>
                  </a:lnTo>
                  <a:lnTo>
                    <a:pt x="20579" y="10272"/>
                  </a:lnTo>
                  <a:lnTo>
                    <a:pt x="20359" y="10088"/>
                  </a:lnTo>
                  <a:lnTo>
                    <a:pt x="20066" y="9978"/>
                  </a:lnTo>
                  <a:lnTo>
                    <a:pt x="19919" y="9941"/>
                  </a:lnTo>
                  <a:lnTo>
                    <a:pt x="19626" y="9941"/>
                  </a:lnTo>
                  <a:lnTo>
                    <a:pt x="19516" y="10015"/>
                  </a:lnTo>
                  <a:lnTo>
                    <a:pt x="19479" y="10088"/>
                  </a:lnTo>
                  <a:lnTo>
                    <a:pt x="19185" y="10198"/>
                  </a:lnTo>
                  <a:lnTo>
                    <a:pt x="18929" y="10308"/>
                  </a:lnTo>
                  <a:lnTo>
                    <a:pt x="18819" y="10418"/>
                  </a:lnTo>
                  <a:lnTo>
                    <a:pt x="18672" y="10528"/>
                  </a:lnTo>
                  <a:lnTo>
                    <a:pt x="18599" y="10675"/>
                  </a:lnTo>
                  <a:lnTo>
                    <a:pt x="18525" y="10822"/>
                  </a:lnTo>
                  <a:lnTo>
                    <a:pt x="18452" y="11115"/>
                  </a:lnTo>
                  <a:lnTo>
                    <a:pt x="18452" y="11409"/>
                  </a:lnTo>
                  <a:lnTo>
                    <a:pt x="18048" y="11702"/>
                  </a:lnTo>
                  <a:lnTo>
                    <a:pt x="17645" y="11996"/>
                  </a:lnTo>
                  <a:lnTo>
                    <a:pt x="17608" y="12032"/>
                  </a:lnTo>
                  <a:lnTo>
                    <a:pt x="17608" y="12106"/>
                  </a:lnTo>
                  <a:lnTo>
                    <a:pt x="17241" y="11776"/>
                  </a:lnTo>
                  <a:lnTo>
                    <a:pt x="16911" y="11519"/>
                  </a:lnTo>
                  <a:lnTo>
                    <a:pt x="16838" y="11482"/>
                  </a:lnTo>
                  <a:lnTo>
                    <a:pt x="16691" y="11482"/>
                  </a:lnTo>
                  <a:lnTo>
                    <a:pt x="16654" y="11555"/>
                  </a:lnTo>
                  <a:lnTo>
                    <a:pt x="16434" y="11519"/>
                  </a:lnTo>
                  <a:lnTo>
                    <a:pt x="16214" y="11519"/>
                  </a:lnTo>
                  <a:lnTo>
                    <a:pt x="15774" y="11555"/>
                  </a:lnTo>
                  <a:lnTo>
                    <a:pt x="15811" y="11445"/>
                  </a:lnTo>
                  <a:lnTo>
                    <a:pt x="15774" y="11335"/>
                  </a:lnTo>
                  <a:lnTo>
                    <a:pt x="15664" y="11152"/>
                  </a:lnTo>
                  <a:lnTo>
                    <a:pt x="15554" y="11005"/>
                  </a:lnTo>
                  <a:lnTo>
                    <a:pt x="15444" y="10822"/>
                  </a:lnTo>
                  <a:lnTo>
                    <a:pt x="15371" y="10602"/>
                  </a:lnTo>
                  <a:lnTo>
                    <a:pt x="15334" y="10418"/>
                  </a:lnTo>
                  <a:lnTo>
                    <a:pt x="15297" y="10308"/>
                  </a:lnTo>
                  <a:lnTo>
                    <a:pt x="15224" y="10235"/>
                  </a:lnTo>
                  <a:lnTo>
                    <a:pt x="15627" y="10015"/>
                  </a:lnTo>
                  <a:lnTo>
                    <a:pt x="16031" y="9758"/>
                  </a:lnTo>
                  <a:lnTo>
                    <a:pt x="16361" y="9428"/>
                  </a:lnTo>
                  <a:lnTo>
                    <a:pt x="16471" y="9281"/>
                  </a:lnTo>
                  <a:lnTo>
                    <a:pt x="16581" y="9098"/>
                  </a:lnTo>
                  <a:lnTo>
                    <a:pt x="16654" y="8878"/>
                  </a:lnTo>
                  <a:lnTo>
                    <a:pt x="16691" y="8621"/>
                  </a:lnTo>
                  <a:lnTo>
                    <a:pt x="16691" y="8364"/>
                  </a:lnTo>
                  <a:lnTo>
                    <a:pt x="16691" y="8107"/>
                  </a:lnTo>
                  <a:lnTo>
                    <a:pt x="16581" y="7631"/>
                  </a:lnTo>
                  <a:lnTo>
                    <a:pt x="16398" y="7190"/>
                  </a:lnTo>
                  <a:lnTo>
                    <a:pt x="16251" y="6897"/>
                  </a:lnTo>
                  <a:lnTo>
                    <a:pt x="16031" y="6640"/>
                  </a:lnTo>
                  <a:lnTo>
                    <a:pt x="15884" y="6530"/>
                  </a:lnTo>
                  <a:lnTo>
                    <a:pt x="15737" y="6457"/>
                  </a:lnTo>
                  <a:lnTo>
                    <a:pt x="15591" y="6420"/>
                  </a:lnTo>
                  <a:lnTo>
                    <a:pt x="15407" y="6383"/>
                  </a:lnTo>
                  <a:lnTo>
                    <a:pt x="15077" y="631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307" name="Google Shape;307;p5"/>
            <p:cNvSpPr/>
            <p:nvPr/>
          </p:nvSpPr>
          <p:spPr>
            <a:xfrm>
              <a:off x="6425400" y="3728200"/>
              <a:ext cx="342075" cy="360425"/>
            </a:xfrm>
            <a:custGeom>
              <a:avLst/>
              <a:gdLst/>
              <a:ahLst/>
              <a:cxnLst/>
              <a:rect l="l" t="t" r="r" b="b"/>
              <a:pathLst>
                <a:path w="13683" h="14417" extrusionOk="0">
                  <a:moveTo>
                    <a:pt x="9281" y="2311"/>
                  </a:moveTo>
                  <a:lnTo>
                    <a:pt x="9170" y="2385"/>
                  </a:lnTo>
                  <a:lnTo>
                    <a:pt x="9134" y="2495"/>
                  </a:lnTo>
                  <a:lnTo>
                    <a:pt x="9097" y="2568"/>
                  </a:lnTo>
                  <a:lnTo>
                    <a:pt x="9097" y="2678"/>
                  </a:lnTo>
                  <a:lnTo>
                    <a:pt x="9134" y="2862"/>
                  </a:lnTo>
                  <a:lnTo>
                    <a:pt x="9207" y="3082"/>
                  </a:lnTo>
                  <a:lnTo>
                    <a:pt x="9464" y="3742"/>
                  </a:lnTo>
                  <a:lnTo>
                    <a:pt x="9721" y="4402"/>
                  </a:lnTo>
                  <a:lnTo>
                    <a:pt x="9647" y="4439"/>
                  </a:lnTo>
                  <a:lnTo>
                    <a:pt x="9060" y="5283"/>
                  </a:lnTo>
                  <a:lnTo>
                    <a:pt x="8804" y="5649"/>
                  </a:lnTo>
                  <a:lnTo>
                    <a:pt x="8694" y="5833"/>
                  </a:lnTo>
                  <a:lnTo>
                    <a:pt x="8657" y="5943"/>
                  </a:lnTo>
                  <a:lnTo>
                    <a:pt x="8694" y="6053"/>
                  </a:lnTo>
                  <a:lnTo>
                    <a:pt x="8804" y="6016"/>
                  </a:lnTo>
                  <a:lnTo>
                    <a:pt x="8877" y="5980"/>
                  </a:lnTo>
                  <a:lnTo>
                    <a:pt x="9024" y="5833"/>
                  </a:lnTo>
                  <a:lnTo>
                    <a:pt x="9281" y="5503"/>
                  </a:lnTo>
                  <a:lnTo>
                    <a:pt x="9941" y="4659"/>
                  </a:lnTo>
                  <a:lnTo>
                    <a:pt x="10014" y="4659"/>
                  </a:lnTo>
                  <a:lnTo>
                    <a:pt x="10124" y="4622"/>
                  </a:lnTo>
                  <a:lnTo>
                    <a:pt x="10161" y="4549"/>
                  </a:lnTo>
                  <a:lnTo>
                    <a:pt x="10161" y="4439"/>
                  </a:lnTo>
                  <a:lnTo>
                    <a:pt x="9684" y="3229"/>
                  </a:lnTo>
                  <a:lnTo>
                    <a:pt x="9427" y="2715"/>
                  </a:lnTo>
                  <a:lnTo>
                    <a:pt x="9354" y="2532"/>
                  </a:lnTo>
                  <a:lnTo>
                    <a:pt x="9317" y="2422"/>
                  </a:lnTo>
                  <a:lnTo>
                    <a:pt x="9317" y="2348"/>
                  </a:lnTo>
                  <a:lnTo>
                    <a:pt x="9317" y="2311"/>
                  </a:lnTo>
                  <a:close/>
                  <a:moveTo>
                    <a:pt x="8694" y="1615"/>
                  </a:moveTo>
                  <a:lnTo>
                    <a:pt x="8767" y="1798"/>
                  </a:lnTo>
                  <a:lnTo>
                    <a:pt x="8804" y="1908"/>
                  </a:lnTo>
                  <a:lnTo>
                    <a:pt x="8914" y="1981"/>
                  </a:lnTo>
                  <a:lnTo>
                    <a:pt x="9024" y="2055"/>
                  </a:lnTo>
                  <a:lnTo>
                    <a:pt x="9170" y="2018"/>
                  </a:lnTo>
                  <a:lnTo>
                    <a:pt x="9391" y="1908"/>
                  </a:lnTo>
                  <a:lnTo>
                    <a:pt x="9611" y="1725"/>
                  </a:lnTo>
                  <a:lnTo>
                    <a:pt x="9867" y="2275"/>
                  </a:lnTo>
                  <a:lnTo>
                    <a:pt x="10161" y="2752"/>
                  </a:lnTo>
                  <a:lnTo>
                    <a:pt x="10454" y="3265"/>
                  </a:lnTo>
                  <a:lnTo>
                    <a:pt x="10674" y="3779"/>
                  </a:lnTo>
                  <a:lnTo>
                    <a:pt x="10528" y="3925"/>
                  </a:lnTo>
                  <a:lnTo>
                    <a:pt x="10381" y="4072"/>
                  </a:lnTo>
                  <a:lnTo>
                    <a:pt x="10271" y="4256"/>
                  </a:lnTo>
                  <a:lnTo>
                    <a:pt x="10234" y="4476"/>
                  </a:lnTo>
                  <a:lnTo>
                    <a:pt x="10271" y="4586"/>
                  </a:lnTo>
                  <a:lnTo>
                    <a:pt x="10344" y="4659"/>
                  </a:lnTo>
                  <a:lnTo>
                    <a:pt x="10344" y="4806"/>
                  </a:lnTo>
                  <a:lnTo>
                    <a:pt x="10381" y="4879"/>
                  </a:lnTo>
                  <a:lnTo>
                    <a:pt x="10491" y="4916"/>
                  </a:lnTo>
                  <a:lnTo>
                    <a:pt x="10491" y="4953"/>
                  </a:lnTo>
                  <a:lnTo>
                    <a:pt x="10344" y="5173"/>
                  </a:lnTo>
                  <a:lnTo>
                    <a:pt x="9977" y="5649"/>
                  </a:lnTo>
                  <a:lnTo>
                    <a:pt x="9647" y="6163"/>
                  </a:lnTo>
                  <a:lnTo>
                    <a:pt x="9501" y="6090"/>
                  </a:lnTo>
                  <a:lnTo>
                    <a:pt x="9317" y="6053"/>
                  </a:lnTo>
                  <a:lnTo>
                    <a:pt x="9134" y="6126"/>
                  </a:lnTo>
                  <a:lnTo>
                    <a:pt x="8950" y="6200"/>
                  </a:lnTo>
                  <a:lnTo>
                    <a:pt x="8840" y="6346"/>
                  </a:lnTo>
                  <a:lnTo>
                    <a:pt x="8730" y="6493"/>
                  </a:lnTo>
                  <a:lnTo>
                    <a:pt x="8327" y="6493"/>
                  </a:lnTo>
                  <a:lnTo>
                    <a:pt x="7556" y="6530"/>
                  </a:lnTo>
                  <a:lnTo>
                    <a:pt x="7520" y="6456"/>
                  </a:lnTo>
                  <a:lnTo>
                    <a:pt x="7410" y="6383"/>
                  </a:lnTo>
                  <a:lnTo>
                    <a:pt x="7080" y="6273"/>
                  </a:lnTo>
                  <a:lnTo>
                    <a:pt x="7043" y="6273"/>
                  </a:lnTo>
                  <a:lnTo>
                    <a:pt x="6970" y="6236"/>
                  </a:lnTo>
                  <a:lnTo>
                    <a:pt x="6786" y="6236"/>
                  </a:lnTo>
                  <a:lnTo>
                    <a:pt x="6639" y="6200"/>
                  </a:lnTo>
                  <a:lnTo>
                    <a:pt x="5832" y="5429"/>
                  </a:lnTo>
                  <a:lnTo>
                    <a:pt x="5246" y="4879"/>
                  </a:lnTo>
                  <a:lnTo>
                    <a:pt x="5319" y="4696"/>
                  </a:lnTo>
                  <a:lnTo>
                    <a:pt x="5319" y="4512"/>
                  </a:lnTo>
                  <a:lnTo>
                    <a:pt x="5282" y="4439"/>
                  </a:lnTo>
                  <a:lnTo>
                    <a:pt x="5246" y="4366"/>
                  </a:lnTo>
                  <a:lnTo>
                    <a:pt x="5099" y="4256"/>
                  </a:lnTo>
                  <a:lnTo>
                    <a:pt x="5282" y="3815"/>
                  </a:lnTo>
                  <a:lnTo>
                    <a:pt x="5796" y="2715"/>
                  </a:lnTo>
                  <a:lnTo>
                    <a:pt x="6126" y="2018"/>
                  </a:lnTo>
                  <a:lnTo>
                    <a:pt x="6273" y="2018"/>
                  </a:lnTo>
                  <a:lnTo>
                    <a:pt x="6419" y="1981"/>
                  </a:lnTo>
                  <a:lnTo>
                    <a:pt x="6566" y="1908"/>
                  </a:lnTo>
                  <a:lnTo>
                    <a:pt x="6713" y="1798"/>
                  </a:lnTo>
                  <a:lnTo>
                    <a:pt x="6823" y="1688"/>
                  </a:lnTo>
                  <a:lnTo>
                    <a:pt x="7483" y="1651"/>
                  </a:lnTo>
                  <a:lnTo>
                    <a:pt x="8694" y="1615"/>
                  </a:lnTo>
                  <a:close/>
                  <a:moveTo>
                    <a:pt x="6823" y="6823"/>
                  </a:moveTo>
                  <a:lnTo>
                    <a:pt x="6933" y="6897"/>
                  </a:lnTo>
                  <a:lnTo>
                    <a:pt x="6749" y="6897"/>
                  </a:lnTo>
                  <a:lnTo>
                    <a:pt x="6713" y="6860"/>
                  </a:lnTo>
                  <a:lnTo>
                    <a:pt x="6823" y="6823"/>
                  </a:lnTo>
                  <a:close/>
                  <a:moveTo>
                    <a:pt x="2714" y="5393"/>
                  </a:moveTo>
                  <a:lnTo>
                    <a:pt x="2641" y="5429"/>
                  </a:lnTo>
                  <a:lnTo>
                    <a:pt x="2531" y="5503"/>
                  </a:lnTo>
                  <a:lnTo>
                    <a:pt x="2458" y="5576"/>
                  </a:lnTo>
                  <a:lnTo>
                    <a:pt x="2274" y="5796"/>
                  </a:lnTo>
                  <a:lnTo>
                    <a:pt x="1981" y="6310"/>
                  </a:lnTo>
                  <a:lnTo>
                    <a:pt x="1651" y="6860"/>
                  </a:lnTo>
                  <a:lnTo>
                    <a:pt x="1504" y="7080"/>
                  </a:lnTo>
                  <a:lnTo>
                    <a:pt x="1431" y="7190"/>
                  </a:lnTo>
                  <a:lnTo>
                    <a:pt x="1394" y="7263"/>
                  </a:lnTo>
                  <a:lnTo>
                    <a:pt x="1394" y="7337"/>
                  </a:lnTo>
                  <a:lnTo>
                    <a:pt x="1321" y="7374"/>
                  </a:lnTo>
                  <a:lnTo>
                    <a:pt x="1321" y="7410"/>
                  </a:lnTo>
                  <a:lnTo>
                    <a:pt x="1321" y="7520"/>
                  </a:lnTo>
                  <a:lnTo>
                    <a:pt x="1394" y="7557"/>
                  </a:lnTo>
                  <a:lnTo>
                    <a:pt x="1504" y="7594"/>
                  </a:lnTo>
                  <a:lnTo>
                    <a:pt x="1614" y="7520"/>
                  </a:lnTo>
                  <a:lnTo>
                    <a:pt x="1724" y="7447"/>
                  </a:lnTo>
                  <a:lnTo>
                    <a:pt x="1834" y="7337"/>
                  </a:lnTo>
                  <a:lnTo>
                    <a:pt x="2018" y="7043"/>
                  </a:lnTo>
                  <a:lnTo>
                    <a:pt x="2128" y="6823"/>
                  </a:lnTo>
                  <a:lnTo>
                    <a:pt x="2568" y="6200"/>
                  </a:lnTo>
                  <a:lnTo>
                    <a:pt x="2751" y="5870"/>
                  </a:lnTo>
                  <a:lnTo>
                    <a:pt x="2861" y="5723"/>
                  </a:lnTo>
                  <a:lnTo>
                    <a:pt x="2861" y="5539"/>
                  </a:lnTo>
                  <a:lnTo>
                    <a:pt x="2861" y="5466"/>
                  </a:lnTo>
                  <a:lnTo>
                    <a:pt x="2788" y="5429"/>
                  </a:lnTo>
                  <a:lnTo>
                    <a:pt x="2714" y="5393"/>
                  </a:lnTo>
                  <a:close/>
                  <a:moveTo>
                    <a:pt x="4072" y="4843"/>
                  </a:moveTo>
                  <a:lnTo>
                    <a:pt x="4182" y="5026"/>
                  </a:lnTo>
                  <a:lnTo>
                    <a:pt x="4328" y="5173"/>
                  </a:lnTo>
                  <a:lnTo>
                    <a:pt x="4475" y="5209"/>
                  </a:lnTo>
                  <a:lnTo>
                    <a:pt x="4622" y="5246"/>
                  </a:lnTo>
                  <a:lnTo>
                    <a:pt x="4769" y="5246"/>
                  </a:lnTo>
                  <a:lnTo>
                    <a:pt x="4915" y="5209"/>
                  </a:lnTo>
                  <a:lnTo>
                    <a:pt x="5319" y="5576"/>
                  </a:lnTo>
                  <a:lnTo>
                    <a:pt x="6163" y="6456"/>
                  </a:lnTo>
                  <a:lnTo>
                    <a:pt x="6126" y="6530"/>
                  </a:lnTo>
                  <a:lnTo>
                    <a:pt x="6089" y="6640"/>
                  </a:lnTo>
                  <a:lnTo>
                    <a:pt x="6126" y="6787"/>
                  </a:lnTo>
                  <a:lnTo>
                    <a:pt x="6163" y="6897"/>
                  </a:lnTo>
                  <a:lnTo>
                    <a:pt x="6236" y="7007"/>
                  </a:lnTo>
                  <a:lnTo>
                    <a:pt x="6236" y="7080"/>
                  </a:lnTo>
                  <a:lnTo>
                    <a:pt x="5942" y="7410"/>
                  </a:lnTo>
                  <a:lnTo>
                    <a:pt x="5686" y="7777"/>
                  </a:lnTo>
                  <a:lnTo>
                    <a:pt x="5172" y="8511"/>
                  </a:lnTo>
                  <a:lnTo>
                    <a:pt x="4695" y="9134"/>
                  </a:lnTo>
                  <a:lnTo>
                    <a:pt x="4585" y="9061"/>
                  </a:lnTo>
                  <a:lnTo>
                    <a:pt x="4439" y="9061"/>
                  </a:lnTo>
                  <a:lnTo>
                    <a:pt x="4255" y="9098"/>
                  </a:lnTo>
                  <a:lnTo>
                    <a:pt x="4108" y="9208"/>
                  </a:lnTo>
                  <a:lnTo>
                    <a:pt x="3998" y="9354"/>
                  </a:lnTo>
                  <a:lnTo>
                    <a:pt x="3925" y="9538"/>
                  </a:lnTo>
                  <a:lnTo>
                    <a:pt x="3595" y="9501"/>
                  </a:lnTo>
                  <a:lnTo>
                    <a:pt x="2825" y="9538"/>
                  </a:lnTo>
                  <a:lnTo>
                    <a:pt x="2788" y="9354"/>
                  </a:lnTo>
                  <a:lnTo>
                    <a:pt x="2678" y="9208"/>
                  </a:lnTo>
                  <a:lnTo>
                    <a:pt x="2531" y="9098"/>
                  </a:lnTo>
                  <a:lnTo>
                    <a:pt x="2384" y="9061"/>
                  </a:lnTo>
                  <a:lnTo>
                    <a:pt x="2238" y="9061"/>
                  </a:lnTo>
                  <a:lnTo>
                    <a:pt x="2054" y="9098"/>
                  </a:lnTo>
                  <a:lnTo>
                    <a:pt x="1577" y="8437"/>
                  </a:lnTo>
                  <a:lnTo>
                    <a:pt x="1394" y="8107"/>
                  </a:lnTo>
                  <a:lnTo>
                    <a:pt x="1137" y="7777"/>
                  </a:lnTo>
                  <a:lnTo>
                    <a:pt x="1211" y="7594"/>
                  </a:lnTo>
                  <a:lnTo>
                    <a:pt x="1247" y="7447"/>
                  </a:lnTo>
                  <a:lnTo>
                    <a:pt x="1211" y="7263"/>
                  </a:lnTo>
                  <a:lnTo>
                    <a:pt x="1174" y="7117"/>
                  </a:lnTo>
                  <a:lnTo>
                    <a:pt x="1064" y="7007"/>
                  </a:lnTo>
                  <a:lnTo>
                    <a:pt x="1101" y="6933"/>
                  </a:lnTo>
                  <a:lnTo>
                    <a:pt x="1174" y="6823"/>
                  </a:lnTo>
                  <a:lnTo>
                    <a:pt x="1247" y="6640"/>
                  </a:lnTo>
                  <a:lnTo>
                    <a:pt x="1614" y="5980"/>
                  </a:lnTo>
                  <a:lnTo>
                    <a:pt x="1944" y="5356"/>
                  </a:lnTo>
                  <a:lnTo>
                    <a:pt x="2164" y="5356"/>
                  </a:lnTo>
                  <a:lnTo>
                    <a:pt x="2384" y="5283"/>
                  </a:lnTo>
                  <a:lnTo>
                    <a:pt x="2531" y="5136"/>
                  </a:lnTo>
                  <a:lnTo>
                    <a:pt x="2604" y="5063"/>
                  </a:lnTo>
                  <a:lnTo>
                    <a:pt x="2641" y="4953"/>
                  </a:lnTo>
                  <a:lnTo>
                    <a:pt x="2678" y="4916"/>
                  </a:lnTo>
                  <a:lnTo>
                    <a:pt x="3118" y="4953"/>
                  </a:lnTo>
                  <a:lnTo>
                    <a:pt x="3705" y="4916"/>
                  </a:lnTo>
                  <a:lnTo>
                    <a:pt x="4072" y="4843"/>
                  </a:lnTo>
                  <a:close/>
                  <a:moveTo>
                    <a:pt x="8877" y="7740"/>
                  </a:moveTo>
                  <a:lnTo>
                    <a:pt x="8877" y="7777"/>
                  </a:lnTo>
                  <a:lnTo>
                    <a:pt x="8877" y="7814"/>
                  </a:lnTo>
                  <a:lnTo>
                    <a:pt x="8914" y="7997"/>
                  </a:lnTo>
                  <a:lnTo>
                    <a:pt x="8914" y="8070"/>
                  </a:lnTo>
                  <a:lnTo>
                    <a:pt x="8950" y="8181"/>
                  </a:lnTo>
                  <a:lnTo>
                    <a:pt x="9391" y="8731"/>
                  </a:lnTo>
                  <a:lnTo>
                    <a:pt x="9794" y="9281"/>
                  </a:lnTo>
                  <a:lnTo>
                    <a:pt x="9941" y="9464"/>
                  </a:lnTo>
                  <a:lnTo>
                    <a:pt x="10014" y="9538"/>
                  </a:lnTo>
                  <a:lnTo>
                    <a:pt x="10124" y="9574"/>
                  </a:lnTo>
                  <a:lnTo>
                    <a:pt x="10234" y="9574"/>
                  </a:lnTo>
                  <a:lnTo>
                    <a:pt x="10308" y="9538"/>
                  </a:lnTo>
                  <a:lnTo>
                    <a:pt x="10381" y="9501"/>
                  </a:lnTo>
                  <a:lnTo>
                    <a:pt x="10418" y="9391"/>
                  </a:lnTo>
                  <a:lnTo>
                    <a:pt x="10418" y="9354"/>
                  </a:lnTo>
                  <a:lnTo>
                    <a:pt x="10418" y="9244"/>
                  </a:lnTo>
                  <a:lnTo>
                    <a:pt x="10381" y="9171"/>
                  </a:lnTo>
                  <a:lnTo>
                    <a:pt x="10308" y="9134"/>
                  </a:lnTo>
                  <a:lnTo>
                    <a:pt x="10198" y="9098"/>
                  </a:lnTo>
                  <a:lnTo>
                    <a:pt x="10088" y="8951"/>
                  </a:lnTo>
                  <a:lnTo>
                    <a:pt x="10014" y="8841"/>
                  </a:lnTo>
                  <a:lnTo>
                    <a:pt x="9647" y="8401"/>
                  </a:lnTo>
                  <a:lnTo>
                    <a:pt x="9281" y="7924"/>
                  </a:lnTo>
                  <a:lnTo>
                    <a:pt x="9207" y="7850"/>
                  </a:lnTo>
                  <a:lnTo>
                    <a:pt x="9134" y="7814"/>
                  </a:lnTo>
                  <a:lnTo>
                    <a:pt x="8950" y="7740"/>
                  </a:lnTo>
                  <a:close/>
                  <a:moveTo>
                    <a:pt x="2128" y="9721"/>
                  </a:moveTo>
                  <a:lnTo>
                    <a:pt x="2054" y="9758"/>
                  </a:lnTo>
                  <a:lnTo>
                    <a:pt x="2054" y="9721"/>
                  </a:lnTo>
                  <a:close/>
                  <a:moveTo>
                    <a:pt x="5612" y="9281"/>
                  </a:moveTo>
                  <a:lnTo>
                    <a:pt x="5576" y="9318"/>
                  </a:lnTo>
                  <a:lnTo>
                    <a:pt x="5576" y="9354"/>
                  </a:lnTo>
                  <a:lnTo>
                    <a:pt x="5576" y="9538"/>
                  </a:lnTo>
                  <a:lnTo>
                    <a:pt x="5649" y="9684"/>
                  </a:lnTo>
                  <a:lnTo>
                    <a:pt x="5796" y="9941"/>
                  </a:lnTo>
                  <a:lnTo>
                    <a:pt x="6163" y="10455"/>
                  </a:lnTo>
                  <a:lnTo>
                    <a:pt x="6456" y="10895"/>
                  </a:lnTo>
                  <a:lnTo>
                    <a:pt x="6603" y="11115"/>
                  </a:lnTo>
                  <a:lnTo>
                    <a:pt x="6823" y="11298"/>
                  </a:lnTo>
                  <a:lnTo>
                    <a:pt x="6860" y="11372"/>
                  </a:lnTo>
                  <a:lnTo>
                    <a:pt x="6970" y="11482"/>
                  </a:lnTo>
                  <a:lnTo>
                    <a:pt x="7043" y="11519"/>
                  </a:lnTo>
                  <a:lnTo>
                    <a:pt x="7116" y="11519"/>
                  </a:lnTo>
                  <a:lnTo>
                    <a:pt x="7190" y="11482"/>
                  </a:lnTo>
                  <a:lnTo>
                    <a:pt x="7226" y="11408"/>
                  </a:lnTo>
                  <a:lnTo>
                    <a:pt x="7263" y="11188"/>
                  </a:lnTo>
                  <a:lnTo>
                    <a:pt x="7226" y="11078"/>
                  </a:lnTo>
                  <a:lnTo>
                    <a:pt x="7153" y="10968"/>
                  </a:lnTo>
                  <a:lnTo>
                    <a:pt x="7080" y="10932"/>
                  </a:lnTo>
                  <a:lnTo>
                    <a:pt x="7006" y="10895"/>
                  </a:lnTo>
                  <a:lnTo>
                    <a:pt x="6933" y="10785"/>
                  </a:lnTo>
                  <a:lnTo>
                    <a:pt x="6860" y="10675"/>
                  </a:lnTo>
                  <a:lnTo>
                    <a:pt x="6713" y="10455"/>
                  </a:lnTo>
                  <a:lnTo>
                    <a:pt x="6273" y="9831"/>
                  </a:lnTo>
                  <a:lnTo>
                    <a:pt x="6016" y="9501"/>
                  </a:lnTo>
                  <a:lnTo>
                    <a:pt x="5869" y="9391"/>
                  </a:lnTo>
                  <a:lnTo>
                    <a:pt x="5722" y="9281"/>
                  </a:lnTo>
                  <a:close/>
                  <a:moveTo>
                    <a:pt x="8730" y="6970"/>
                  </a:moveTo>
                  <a:lnTo>
                    <a:pt x="8804" y="7080"/>
                  </a:lnTo>
                  <a:lnTo>
                    <a:pt x="8914" y="7153"/>
                  </a:lnTo>
                  <a:lnTo>
                    <a:pt x="8987" y="7227"/>
                  </a:lnTo>
                  <a:lnTo>
                    <a:pt x="9097" y="7263"/>
                  </a:lnTo>
                  <a:lnTo>
                    <a:pt x="9391" y="7227"/>
                  </a:lnTo>
                  <a:lnTo>
                    <a:pt x="9501" y="7263"/>
                  </a:lnTo>
                  <a:lnTo>
                    <a:pt x="9574" y="7300"/>
                  </a:lnTo>
                  <a:lnTo>
                    <a:pt x="9721" y="7557"/>
                  </a:lnTo>
                  <a:lnTo>
                    <a:pt x="9867" y="7814"/>
                  </a:lnTo>
                  <a:lnTo>
                    <a:pt x="10234" y="8364"/>
                  </a:lnTo>
                  <a:lnTo>
                    <a:pt x="10711" y="9098"/>
                  </a:lnTo>
                  <a:lnTo>
                    <a:pt x="10638" y="9281"/>
                  </a:lnTo>
                  <a:lnTo>
                    <a:pt x="10601" y="9428"/>
                  </a:lnTo>
                  <a:lnTo>
                    <a:pt x="10564" y="9758"/>
                  </a:lnTo>
                  <a:lnTo>
                    <a:pt x="10528" y="9941"/>
                  </a:lnTo>
                  <a:lnTo>
                    <a:pt x="10528" y="10125"/>
                  </a:lnTo>
                  <a:lnTo>
                    <a:pt x="10528" y="10235"/>
                  </a:lnTo>
                  <a:lnTo>
                    <a:pt x="10564" y="10271"/>
                  </a:lnTo>
                  <a:lnTo>
                    <a:pt x="10344" y="10638"/>
                  </a:lnTo>
                  <a:lnTo>
                    <a:pt x="9794" y="11555"/>
                  </a:lnTo>
                  <a:lnTo>
                    <a:pt x="9684" y="11519"/>
                  </a:lnTo>
                  <a:lnTo>
                    <a:pt x="9537" y="11519"/>
                  </a:lnTo>
                  <a:lnTo>
                    <a:pt x="9391" y="11555"/>
                  </a:lnTo>
                  <a:lnTo>
                    <a:pt x="9281" y="11629"/>
                  </a:lnTo>
                  <a:lnTo>
                    <a:pt x="9170" y="11702"/>
                  </a:lnTo>
                  <a:lnTo>
                    <a:pt x="9097" y="11812"/>
                  </a:lnTo>
                  <a:lnTo>
                    <a:pt x="9024" y="11922"/>
                  </a:lnTo>
                  <a:lnTo>
                    <a:pt x="8987" y="12032"/>
                  </a:lnTo>
                  <a:lnTo>
                    <a:pt x="8400" y="12069"/>
                  </a:lnTo>
                  <a:lnTo>
                    <a:pt x="7483" y="12142"/>
                  </a:lnTo>
                  <a:lnTo>
                    <a:pt x="7006" y="12142"/>
                  </a:lnTo>
                  <a:lnTo>
                    <a:pt x="6970" y="11959"/>
                  </a:lnTo>
                  <a:lnTo>
                    <a:pt x="6823" y="11775"/>
                  </a:lnTo>
                  <a:lnTo>
                    <a:pt x="6749" y="11739"/>
                  </a:lnTo>
                  <a:lnTo>
                    <a:pt x="6676" y="11702"/>
                  </a:lnTo>
                  <a:lnTo>
                    <a:pt x="6493" y="11665"/>
                  </a:lnTo>
                  <a:lnTo>
                    <a:pt x="6419" y="11629"/>
                  </a:lnTo>
                  <a:lnTo>
                    <a:pt x="6346" y="11665"/>
                  </a:lnTo>
                  <a:lnTo>
                    <a:pt x="6273" y="11739"/>
                  </a:lnTo>
                  <a:lnTo>
                    <a:pt x="6199" y="11739"/>
                  </a:lnTo>
                  <a:lnTo>
                    <a:pt x="5979" y="11225"/>
                  </a:lnTo>
                  <a:lnTo>
                    <a:pt x="5722" y="10712"/>
                  </a:lnTo>
                  <a:lnTo>
                    <a:pt x="5466" y="10308"/>
                  </a:lnTo>
                  <a:lnTo>
                    <a:pt x="5172" y="9868"/>
                  </a:lnTo>
                  <a:lnTo>
                    <a:pt x="5209" y="9758"/>
                  </a:lnTo>
                  <a:lnTo>
                    <a:pt x="5246" y="9648"/>
                  </a:lnTo>
                  <a:lnTo>
                    <a:pt x="5246" y="9501"/>
                  </a:lnTo>
                  <a:lnTo>
                    <a:pt x="5209" y="9391"/>
                  </a:lnTo>
                  <a:lnTo>
                    <a:pt x="5135" y="9318"/>
                  </a:lnTo>
                  <a:lnTo>
                    <a:pt x="5099" y="9318"/>
                  </a:lnTo>
                  <a:lnTo>
                    <a:pt x="5209" y="9171"/>
                  </a:lnTo>
                  <a:lnTo>
                    <a:pt x="5759" y="8401"/>
                  </a:lnTo>
                  <a:lnTo>
                    <a:pt x="6163" y="7850"/>
                  </a:lnTo>
                  <a:lnTo>
                    <a:pt x="6383" y="7594"/>
                  </a:lnTo>
                  <a:lnTo>
                    <a:pt x="6529" y="7300"/>
                  </a:lnTo>
                  <a:lnTo>
                    <a:pt x="6676" y="7337"/>
                  </a:lnTo>
                  <a:lnTo>
                    <a:pt x="6933" y="7337"/>
                  </a:lnTo>
                  <a:lnTo>
                    <a:pt x="7080" y="7300"/>
                  </a:lnTo>
                  <a:lnTo>
                    <a:pt x="7190" y="7263"/>
                  </a:lnTo>
                  <a:lnTo>
                    <a:pt x="7300" y="7153"/>
                  </a:lnTo>
                  <a:lnTo>
                    <a:pt x="7410" y="7080"/>
                  </a:lnTo>
                  <a:lnTo>
                    <a:pt x="7483" y="6970"/>
                  </a:lnTo>
                  <a:close/>
                  <a:moveTo>
                    <a:pt x="4769" y="1"/>
                  </a:moveTo>
                  <a:lnTo>
                    <a:pt x="4769" y="37"/>
                  </a:lnTo>
                  <a:lnTo>
                    <a:pt x="4805" y="184"/>
                  </a:lnTo>
                  <a:lnTo>
                    <a:pt x="4879" y="294"/>
                  </a:lnTo>
                  <a:lnTo>
                    <a:pt x="4989" y="367"/>
                  </a:lnTo>
                  <a:lnTo>
                    <a:pt x="5099" y="404"/>
                  </a:lnTo>
                  <a:lnTo>
                    <a:pt x="5172" y="551"/>
                  </a:lnTo>
                  <a:lnTo>
                    <a:pt x="5282" y="697"/>
                  </a:lnTo>
                  <a:lnTo>
                    <a:pt x="5466" y="991"/>
                  </a:lnTo>
                  <a:lnTo>
                    <a:pt x="5539" y="1101"/>
                  </a:lnTo>
                  <a:lnTo>
                    <a:pt x="5466" y="1284"/>
                  </a:lnTo>
                  <a:lnTo>
                    <a:pt x="5466" y="1468"/>
                  </a:lnTo>
                  <a:lnTo>
                    <a:pt x="5539" y="1688"/>
                  </a:lnTo>
                  <a:lnTo>
                    <a:pt x="5649" y="1835"/>
                  </a:lnTo>
                  <a:lnTo>
                    <a:pt x="5722" y="1908"/>
                  </a:lnTo>
                  <a:lnTo>
                    <a:pt x="5356" y="2605"/>
                  </a:lnTo>
                  <a:lnTo>
                    <a:pt x="4879" y="3595"/>
                  </a:lnTo>
                  <a:lnTo>
                    <a:pt x="4769" y="3852"/>
                  </a:lnTo>
                  <a:lnTo>
                    <a:pt x="4622" y="4072"/>
                  </a:lnTo>
                  <a:lnTo>
                    <a:pt x="4402" y="4072"/>
                  </a:lnTo>
                  <a:lnTo>
                    <a:pt x="4292" y="4109"/>
                  </a:lnTo>
                  <a:lnTo>
                    <a:pt x="4182" y="4182"/>
                  </a:lnTo>
                  <a:lnTo>
                    <a:pt x="4108" y="4292"/>
                  </a:lnTo>
                  <a:lnTo>
                    <a:pt x="4072" y="4402"/>
                  </a:lnTo>
                  <a:lnTo>
                    <a:pt x="3485" y="4476"/>
                  </a:lnTo>
                  <a:lnTo>
                    <a:pt x="3045" y="4512"/>
                  </a:lnTo>
                  <a:lnTo>
                    <a:pt x="2678" y="4549"/>
                  </a:lnTo>
                  <a:lnTo>
                    <a:pt x="2568" y="4366"/>
                  </a:lnTo>
                  <a:lnTo>
                    <a:pt x="2458" y="4219"/>
                  </a:lnTo>
                  <a:lnTo>
                    <a:pt x="2274" y="4146"/>
                  </a:lnTo>
                  <a:lnTo>
                    <a:pt x="2091" y="4109"/>
                  </a:lnTo>
                  <a:lnTo>
                    <a:pt x="1907" y="4109"/>
                  </a:lnTo>
                  <a:lnTo>
                    <a:pt x="1797" y="4182"/>
                  </a:lnTo>
                  <a:lnTo>
                    <a:pt x="1651" y="4292"/>
                  </a:lnTo>
                  <a:lnTo>
                    <a:pt x="1577" y="4402"/>
                  </a:lnTo>
                  <a:lnTo>
                    <a:pt x="1504" y="4512"/>
                  </a:lnTo>
                  <a:lnTo>
                    <a:pt x="1504" y="4622"/>
                  </a:lnTo>
                  <a:lnTo>
                    <a:pt x="1431" y="4769"/>
                  </a:lnTo>
                  <a:lnTo>
                    <a:pt x="1431" y="4953"/>
                  </a:lnTo>
                  <a:lnTo>
                    <a:pt x="1467" y="5099"/>
                  </a:lnTo>
                  <a:lnTo>
                    <a:pt x="1504" y="5173"/>
                  </a:lnTo>
                  <a:lnTo>
                    <a:pt x="1504" y="5209"/>
                  </a:lnTo>
                  <a:lnTo>
                    <a:pt x="1247" y="5760"/>
                  </a:lnTo>
                  <a:lnTo>
                    <a:pt x="880" y="6420"/>
                  </a:lnTo>
                  <a:lnTo>
                    <a:pt x="770" y="6640"/>
                  </a:lnTo>
                  <a:lnTo>
                    <a:pt x="770" y="6713"/>
                  </a:lnTo>
                  <a:lnTo>
                    <a:pt x="734" y="6823"/>
                  </a:lnTo>
                  <a:lnTo>
                    <a:pt x="734" y="6787"/>
                  </a:lnTo>
                  <a:lnTo>
                    <a:pt x="624" y="6787"/>
                  </a:lnTo>
                  <a:lnTo>
                    <a:pt x="550" y="6823"/>
                  </a:lnTo>
                  <a:lnTo>
                    <a:pt x="404" y="6933"/>
                  </a:lnTo>
                  <a:lnTo>
                    <a:pt x="330" y="6970"/>
                  </a:lnTo>
                  <a:lnTo>
                    <a:pt x="257" y="7007"/>
                  </a:lnTo>
                  <a:lnTo>
                    <a:pt x="183" y="7117"/>
                  </a:lnTo>
                  <a:lnTo>
                    <a:pt x="110" y="7227"/>
                  </a:lnTo>
                  <a:lnTo>
                    <a:pt x="110" y="7447"/>
                  </a:lnTo>
                  <a:lnTo>
                    <a:pt x="0" y="7777"/>
                  </a:lnTo>
                  <a:lnTo>
                    <a:pt x="37" y="7850"/>
                  </a:lnTo>
                  <a:lnTo>
                    <a:pt x="73" y="7887"/>
                  </a:lnTo>
                  <a:lnTo>
                    <a:pt x="110" y="7960"/>
                  </a:lnTo>
                  <a:lnTo>
                    <a:pt x="183" y="7960"/>
                  </a:lnTo>
                  <a:lnTo>
                    <a:pt x="367" y="8034"/>
                  </a:lnTo>
                  <a:lnTo>
                    <a:pt x="660" y="8034"/>
                  </a:lnTo>
                  <a:lnTo>
                    <a:pt x="660" y="7997"/>
                  </a:lnTo>
                  <a:lnTo>
                    <a:pt x="770" y="7997"/>
                  </a:lnTo>
                  <a:lnTo>
                    <a:pt x="880" y="8181"/>
                  </a:lnTo>
                  <a:lnTo>
                    <a:pt x="990" y="8364"/>
                  </a:lnTo>
                  <a:lnTo>
                    <a:pt x="1211" y="8657"/>
                  </a:lnTo>
                  <a:lnTo>
                    <a:pt x="1651" y="9281"/>
                  </a:lnTo>
                  <a:lnTo>
                    <a:pt x="1687" y="9354"/>
                  </a:lnTo>
                  <a:lnTo>
                    <a:pt x="1651" y="9501"/>
                  </a:lnTo>
                  <a:lnTo>
                    <a:pt x="1614" y="9648"/>
                  </a:lnTo>
                  <a:lnTo>
                    <a:pt x="1577" y="9831"/>
                  </a:lnTo>
                  <a:lnTo>
                    <a:pt x="1577" y="9941"/>
                  </a:lnTo>
                  <a:lnTo>
                    <a:pt x="1614" y="10051"/>
                  </a:lnTo>
                  <a:lnTo>
                    <a:pt x="1541" y="10235"/>
                  </a:lnTo>
                  <a:lnTo>
                    <a:pt x="1431" y="10418"/>
                  </a:lnTo>
                  <a:lnTo>
                    <a:pt x="1357" y="10601"/>
                  </a:lnTo>
                  <a:lnTo>
                    <a:pt x="1211" y="10785"/>
                  </a:lnTo>
                  <a:lnTo>
                    <a:pt x="1137" y="10858"/>
                  </a:lnTo>
                  <a:lnTo>
                    <a:pt x="1137" y="10968"/>
                  </a:lnTo>
                  <a:lnTo>
                    <a:pt x="1174" y="11078"/>
                  </a:lnTo>
                  <a:lnTo>
                    <a:pt x="1247" y="11152"/>
                  </a:lnTo>
                  <a:lnTo>
                    <a:pt x="1357" y="11188"/>
                  </a:lnTo>
                  <a:lnTo>
                    <a:pt x="1467" y="11152"/>
                  </a:lnTo>
                  <a:lnTo>
                    <a:pt x="1541" y="11078"/>
                  </a:lnTo>
                  <a:lnTo>
                    <a:pt x="1577" y="10968"/>
                  </a:lnTo>
                  <a:lnTo>
                    <a:pt x="1614" y="10932"/>
                  </a:lnTo>
                  <a:lnTo>
                    <a:pt x="1687" y="10822"/>
                  </a:lnTo>
                  <a:lnTo>
                    <a:pt x="1761" y="10638"/>
                  </a:lnTo>
                  <a:lnTo>
                    <a:pt x="1834" y="10491"/>
                  </a:lnTo>
                  <a:lnTo>
                    <a:pt x="1907" y="10198"/>
                  </a:lnTo>
                  <a:lnTo>
                    <a:pt x="2164" y="10198"/>
                  </a:lnTo>
                  <a:lnTo>
                    <a:pt x="2348" y="10161"/>
                  </a:lnTo>
                  <a:lnTo>
                    <a:pt x="2494" y="10088"/>
                  </a:lnTo>
                  <a:lnTo>
                    <a:pt x="2641" y="10015"/>
                  </a:lnTo>
                  <a:lnTo>
                    <a:pt x="2714" y="9905"/>
                  </a:lnTo>
                  <a:lnTo>
                    <a:pt x="3338" y="9905"/>
                  </a:lnTo>
                  <a:lnTo>
                    <a:pt x="3998" y="9941"/>
                  </a:lnTo>
                  <a:lnTo>
                    <a:pt x="4035" y="10051"/>
                  </a:lnTo>
                  <a:lnTo>
                    <a:pt x="4072" y="10088"/>
                  </a:lnTo>
                  <a:lnTo>
                    <a:pt x="4145" y="10161"/>
                  </a:lnTo>
                  <a:lnTo>
                    <a:pt x="4292" y="10235"/>
                  </a:lnTo>
                  <a:lnTo>
                    <a:pt x="4439" y="10308"/>
                  </a:lnTo>
                  <a:lnTo>
                    <a:pt x="4622" y="10308"/>
                  </a:lnTo>
                  <a:lnTo>
                    <a:pt x="4805" y="10271"/>
                  </a:lnTo>
                  <a:lnTo>
                    <a:pt x="4879" y="10235"/>
                  </a:lnTo>
                  <a:lnTo>
                    <a:pt x="5282" y="10822"/>
                  </a:lnTo>
                  <a:lnTo>
                    <a:pt x="5429" y="11115"/>
                  </a:lnTo>
                  <a:lnTo>
                    <a:pt x="5576" y="11408"/>
                  </a:lnTo>
                  <a:lnTo>
                    <a:pt x="5796" y="11995"/>
                  </a:lnTo>
                  <a:lnTo>
                    <a:pt x="5759" y="12105"/>
                  </a:lnTo>
                  <a:lnTo>
                    <a:pt x="5759" y="12215"/>
                  </a:lnTo>
                  <a:lnTo>
                    <a:pt x="5759" y="12362"/>
                  </a:lnTo>
                  <a:lnTo>
                    <a:pt x="5759" y="12472"/>
                  </a:lnTo>
                  <a:lnTo>
                    <a:pt x="5759" y="12509"/>
                  </a:lnTo>
                  <a:lnTo>
                    <a:pt x="5722" y="12619"/>
                  </a:lnTo>
                  <a:lnTo>
                    <a:pt x="5722" y="12692"/>
                  </a:lnTo>
                  <a:lnTo>
                    <a:pt x="5759" y="12766"/>
                  </a:lnTo>
                  <a:lnTo>
                    <a:pt x="5979" y="12876"/>
                  </a:lnTo>
                  <a:lnTo>
                    <a:pt x="5759" y="13169"/>
                  </a:lnTo>
                  <a:lnTo>
                    <a:pt x="5612" y="13463"/>
                  </a:lnTo>
                  <a:lnTo>
                    <a:pt x="5502" y="13793"/>
                  </a:lnTo>
                  <a:lnTo>
                    <a:pt x="5429" y="14123"/>
                  </a:lnTo>
                  <a:lnTo>
                    <a:pt x="5392" y="14196"/>
                  </a:lnTo>
                  <a:lnTo>
                    <a:pt x="5429" y="14270"/>
                  </a:lnTo>
                  <a:lnTo>
                    <a:pt x="5502" y="14343"/>
                  </a:lnTo>
                  <a:lnTo>
                    <a:pt x="5576" y="14380"/>
                  </a:lnTo>
                  <a:lnTo>
                    <a:pt x="5649" y="14416"/>
                  </a:lnTo>
                  <a:lnTo>
                    <a:pt x="5722" y="14416"/>
                  </a:lnTo>
                  <a:lnTo>
                    <a:pt x="5759" y="14380"/>
                  </a:lnTo>
                  <a:lnTo>
                    <a:pt x="5832" y="14306"/>
                  </a:lnTo>
                  <a:lnTo>
                    <a:pt x="5832" y="14233"/>
                  </a:lnTo>
                  <a:lnTo>
                    <a:pt x="5869" y="14086"/>
                  </a:lnTo>
                  <a:lnTo>
                    <a:pt x="5979" y="13793"/>
                  </a:lnTo>
                  <a:lnTo>
                    <a:pt x="6089" y="13463"/>
                  </a:lnTo>
                  <a:lnTo>
                    <a:pt x="6309" y="13022"/>
                  </a:lnTo>
                  <a:lnTo>
                    <a:pt x="6566" y="13022"/>
                  </a:lnTo>
                  <a:lnTo>
                    <a:pt x="6713" y="12986"/>
                  </a:lnTo>
                  <a:lnTo>
                    <a:pt x="6786" y="12876"/>
                  </a:lnTo>
                  <a:lnTo>
                    <a:pt x="6860" y="12582"/>
                  </a:lnTo>
                  <a:lnTo>
                    <a:pt x="7593" y="12582"/>
                  </a:lnTo>
                  <a:lnTo>
                    <a:pt x="8253" y="12546"/>
                  </a:lnTo>
                  <a:lnTo>
                    <a:pt x="8914" y="12509"/>
                  </a:lnTo>
                  <a:lnTo>
                    <a:pt x="8950" y="12509"/>
                  </a:lnTo>
                  <a:lnTo>
                    <a:pt x="8950" y="12619"/>
                  </a:lnTo>
                  <a:lnTo>
                    <a:pt x="9024" y="12692"/>
                  </a:lnTo>
                  <a:lnTo>
                    <a:pt x="9170" y="12802"/>
                  </a:lnTo>
                  <a:lnTo>
                    <a:pt x="9354" y="12876"/>
                  </a:lnTo>
                  <a:lnTo>
                    <a:pt x="9537" y="12912"/>
                  </a:lnTo>
                  <a:lnTo>
                    <a:pt x="9647" y="13279"/>
                  </a:lnTo>
                  <a:lnTo>
                    <a:pt x="9794" y="13829"/>
                  </a:lnTo>
                  <a:lnTo>
                    <a:pt x="9904" y="14050"/>
                  </a:lnTo>
                  <a:lnTo>
                    <a:pt x="9977" y="14160"/>
                  </a:lnTo>
                  <a:lnTo>
                    <a:pt x="10051" y="14270"/>
                  </a:lnTo>
                  <a:lnTo>
                    <a:pt x="10198" y="14270"/>
                  </a:lnTo>
                  <a:lnTo>
                    <a:pt x="10271" y="14233"/>
                  </a:lnTo>
                  <a:lnTo>
                    <a:pt x="10308" y="14160"/>
                  </a:lnTo>
                  <a:lnTo>
                    <a:pt x="10308" y="14013"/>
                  </a:lnTo>
                  <a:lnTo>
                    <a:pt x="10308" y="13903"/>
                  </a:lnTo>
                  <a:lnTo>
                    <a:pt x="10198" y="13609"/>
                  </a:lnTo>
                  <a:lnTo>
                    <a:pt x="9977" y="12949"/>
                  </a:lnTo>
                  <a:lnTo>
                    <a:pt x="9904" y="12729"/>
                  </a:lnTo>
                  <a:lnTo>
                    <a:pt x="9977" y="12619"/>
                  </a:lnTo>
                  <a:lnTo>
                    <a:pt x="10088" y="12399"/>
                  </a:lnTo>
                  <a:lnTo>
                    <a:pt x="10124" y="12215"/>
                  </a:lnTo>
                  <a:lnTo>
                    <a:pt x="10161" y="12032"/>
                  </a:lnTo>
                  <a:lnTo>
                    <a:pt x="10161" y="11885"/>
                  </a:lnTo>
                  <a:lnTo>
                    <a:pt x="10124" y="11849"/>
                  </a:lnTo>
                  <a:lnTo>
                    <a:pt x="10601" y="11042"/>
                  </a:lnTo>
                  <a:lnTo>
                    <a:pt x="11115" y="10235"/>
                  </a:lnTo>
                  <a:lnTo>
                    <a:pt x="11371" y="10088"/>
                  </a:lnTo>
                  <a:lnTo>
                    <a:pt x="11518" y="9978"/>
                  </a:lnTo>
                  <a:lnTo>
                    <a:pt x="11628" y="9868"/>
                  </a:lnTo>
                  <a:lnTo>
                    <a:pt x="11665" y="9831"/>
                  </a:lnTo>
                  <a:lnTo>
                    <a:pt x="11738" y="9758"/>
                  </a:lnTo>
                  <a:lnTo>
                    <a:pt x="11812" y="9611"/>
                  </a:lnTo>
                  <a:lnTo>
                    <a:pt x="11885" y="9464"/>
                  </a:lnTo>
                  <a:lnTo>
                    <a:pt x="12068" y="9501"/>
                  </a:lnTo>
                  <a:lnTo>
                    <a:pt x="12288" y="9501"/>
                  </a:lnTo>
                  <a:lnTo>
                    <a:pt x="12875" y="9538"/>
                  </a:lnTo>
                  <a:lnTo>
                    <a:pt x="13426" y="9501"/>
                  </a:lnTo>
                  <a:lnTo>
                    <a:pt x="13499" y="9501"/>
                  </a:lnTo>
                  <a:lnTo>
                    <a:pt x="13572" y="9464"/>
                  </a:lnTo>
                  <a:lnTo>
                    <a:pt x="13646" y="9391"/>
                  </a:lnTo>
                  <a:lnTo>
                    <a:pt x="13646" y="9318"/>
                  </a:lnTo>
                  <a:lnTo>
                    <a:pt x="13682" y="9244"/>
                  </a:lnTo>
                  <a:lnTo>
                    <a:pt x="13646" y="9171"/>
                  </a:lnTo>
                  <a:lnTo>
                    <a:pt x="13609" y="9098"/>
                  </a:lnTo>
                  <a:lnTo>
                    <a:pt x="13536" y="9024"/>
                  </a:lnTo>
                  <a:lnTo>
                    <a:pt x="13426" y="9024"/>
                  </a:lnTo>
                  <a:lnTo>
                    <a:pt x="13059" y="8988"/>
                  </a:lnTo>
                  <a:lnTo>
                    <a:pt x="12655" y="8988"/>
                  </a:lnTo>
                  <a:lnTo>
                    <a:pt x="11885" y="9024"/>
                  </a:lnTo>
                  <a:lnTo>
                    <a:pt x="11812" y="8951"/>
                  </a:lnTo>
                  <a:lnTo>
                    <a:pt x="11738" y="8877"/>
                  </a:lnTo>
                  <a:lnTo>
                    <a:pt x="11518" y="8767"/>
                  </a:lnTo>
                  <a:lnTo>
                    <a:pt x="11445" y="8767"/>
                  </a:lnTo>
                  <a:lnTo>
                    <a:pt x="11335" y="8804"/>
                  </a:lnTo>
                  <a:lnTo>
                    <a:pt x="11225" y="8767"/>
                  </a:lnTo>
                  <a:lnTo>
                    <a:pt x="11078" y="8804"/>
                  </a:lnTo>
                  <a:lnTo>
                    <a:pt x="10638" y="8107"/>
                  </a:lnTo>
                  <a:lnTo>
                    <a:pt x="10271" y="7594"/>
                  </a:lnTo>
                  <a:lnTo>
                    <a:pt x="10088" y="7300"/>
                  </a:lnTo>
                  <a:lnTo>
                    <a:pt x="9904" y="7080"/>
                  </a:lnTo>
                  <a:lnTo>
                    <a:pt x="9977" y="6970"/>
                  </a:lnTo>
                  <a:lnTo>
                    <a:pt x="10051" y="6823"/>
                  </a:lnTo>
                  <a:lnTo>
                    <a:pt x="10088" y="6713"/>
                  </a:lnTo>
                  <a:lnTo>
                    <a:pt x="10124" y="6567"/>
                  </a:lnTo>
                  <a:lnTo>
                    <a:pt x="10088" y="6493"/>
                  </a:lnTo>
                  <a:lnTo>
                    <a:pt x="10051" y="6456"/>
                  </a:lnTo>
                  <a:lnTo>
                    <a:pt x="9941" y="6456"/>
                  </a:lnTo>
                  <a:lnTo>
                    <a:pt x="10124" y="6236"/>
                  </a:lnTo>
                  <a:lnTo>
                    <a:pt x="10308" y="5980"/>
                  </a:lnTo>
                  <a:lnTo>
                    <a:pt x="10638" y="5503"/>
                  </a:lnTo>
                  <a:lnTo>
                    <a:pt x="11005" y="4953"/>
                  </a:lnTo>
                  <a:lnTo>
                    <a:pt x="11078" y="4953"/>
                  </a:lnTo>
                  <a:lnTo>
                    <a:pt x="11151" y="4916"/>
                  </a:lnTo>
                  <a:lnTo>
                    <a:pt x="11225" y="4843"/>
                  </a:lnTo>
                  <a:lnTo>
                    <a:pt x="11298" y="4769"/>
                  </a:lnTo>
                  <a:lnTo>
                    <a:pt x="11518" y="4586"/>
                  </a:lnTo>
                  <a:lnTo>
                    <a:pt x="11591" y="4476"/>
                  </a:lnTo>
                  <a:lnTo>
                    <a:pt x="11665" y="4366"/>
                  </a:lnTo>
                  <a:lnTo>
                    <a:pt x="11702" y="4256"/>
                  </a:lnTo>
                  <a:lnTo>
                    <a:pt x="11702" y="4146"/>
                  </a:lnTo>
                  <a:lnTo>
                    <a:pt x="11665" y="3999"/>
                  </a:lnTo>
                  <a:lnTo>
                    <a:pt x="11591" y="3889"/>
                  </a:lnTo>
                  <a:lnTo>
                    <a:pt x="11518" y="3779"/>
                  </a:lnTo>
                  <a:lnTo>
                    <a:pt x="11408" y="3742"/>
                  </a:lnTo>
                  <a:lnTo>
                    <a:pt x="11298" y="3705"/>
                  </a:lnTo>
                  <a:lnTo>
                    <a:pt x="11151" y="3669"/>
                  </a:lnTo>
                  <a:lnTo>
                    <a:pt x="10931" y="3192"/>
                  </a:lnTo>
                  <a:lnTo>
                    <a:pt x="10674" y="2752"/>
                  </a:lnTo>
                  <a:lnTo>
                    <a:pt x="10344" y="2091"/>
                  </a:lnTo>
                  <a:lnTo>
                    <a:pt x="10124" y="1725"/>
                  </a:lnTo>
                  <a:lnTo>
                    <a:pt x="9904" y="1431"/>
                  </a:lnTo>
                  <a:lnTo>
                    <a:pt x="9941" y="1284"/>
                  </a:lnTo>
                  <a:lnTo>
                    <a:pt x="9941" y="1211"/>
                  </a:lnTo>
                  <a:lnTo>
                    <a:pt x="9977" y="1064"/>
                  </a:lnTo>
                  <a:lnTo>
                    <a:pt x="9941" y="954"/>
                  </a:lnTo>
                  <a:lnTo>
                    <a:pt x="9904" y="844"/>
                  </a:lnTo>
                  <a:lnTo>
                    <a:pt x="9831" y="697"/>
                  </a:lnTo>
                  <a:lnTo>
                    <a:pt x="9721" y="587"/>
                  </a:lnTo>
                  <a:lnTo>
                    <a:pt x="9574" y="514"/>
                  </a:lnTo>
                  <a:lnTo>
                    <a:pt x="9427" y="477"/>
                  </a:lnTo>
                  <a:lnTo>
                    <a:pt x="9244" y="514"/>
                  </a:lnTo>
                  <a:lnTo>
                    <a:pt x="9097" y="551"/>
                  </a:lnTo>
                  <a:lnTo>
                    <a:pt x="8987" y="661"/>
                  </a:lnTo>
                  <a:lnTo>
                    <a:pt x="8914" y="808"/>
                  </a:lnTo>
                  <a:lnTo>
                    <a:pt x="8877" y="954"/>
                  </a:lnTo>
                  <a:lnTo>
                    <a:pt x="8840" y="1028"/>
                  </a:lnTo>
                  <a:lnTo>
                    <a:pt x="7887" y="1101"/>
                  </a:lnTo>
                  <a:lnTo>
                    <a:pt x="7080" y="1174"/>
                  </a:lnTo>
                  <a:lnTo>
                    <a:pt x="6933" y="1174"/>
                  </a:lnTo>
                  <a:lnTo>
                    <a:pt x="6860" y="1064"/>
                  </a:lnTo>
                  <a:lnTo>
                    <a:pt x="6749" y="918"/>
                  </a:lnTo>
                  <a:lnTo>
                    <a:pt x="6713" y="881"/>
                  </a:lnTo>
                  <a:lnTo>
                    <a:pt x="6639" y="808"/>
                  </a:lnTo>
                  <a:lnTo>
                    <a:pt x="6529" y="771"/>
                  </a:lnTo>
                  <a:lnTo>
                    <a:pt x="6456" y="771"/>
                  </a:lnTo>
                  <a:lnTo>
                    <a:pt x="6383" y="808"/>
                  </a:lnTo>
                  <a:lnTo>
                    <a:pt x="5942" y="808"/>
                  </a:lnTo>
                  <a:lnTo>
                    <a:pt x="5686" y="477"/>
                  </a:lnTo>
                  <a:lnTo>
                    <a:pt x="5576" y="294"/>
                  </a:lnTo>
                  <a:lnTo>
                    <a:pt x="5466" y="111"/>
                  </a:lnTo>
                  <a:lnTo>
                    <a:pt x="5429" y="37"/>
                  </a:lnTo>
                  <a:lnTo>
                    <a:pt x="5356" y="1"/>
                  </a:lnTo>
                  <a:lnTo>
                    <a:pt x="5209" y="1"/>
                  </a:lnTo>
                  <a:lnTo>
                    <a:pt x="5025" y="37"/>
                  </a:lnTo>
                  <a:lnTo>
                    <a:pt x="4915" y="1"/>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308" name="Google Shape;308;p5"/>
            <p:cNvSpPr/>
            <p:nvPr/>
          </p:nvSpPr>
          <p:spPr>
            <a:xfrm>
              <a:off x="6789450" y="3384325"/>
              <a:ext cx="262300" cy="186175"/>
            </a:xfrm>
            <a:custGeom>
              <a:avLst/>
              <a:gdLst/>
              <a:ahLst/>
              <a:cxnLst/>
              <a:rect l="l" t="t" r="r" b="b"/>
              <a:pathLst>
                <a:path w="10492" h="7447" extrusionOk="0">
                  <a:moveTo>
                    <a:pt x="7300" y="1761"/>
                  </a:moveTo>
                  <a:lnTo>
                    <a:pt x="7117" y="1797"/>
                  </a:lnTo>
                  <a:lnTo>
                    <a:pt x="6897" y="1834"/>
                  </a:lnTo>
                  <a:lnTo>
                    <a:pt x="6713" y="1907"/>
                  </a:lnTo>
                  <a:lnTo>
                    <a:pt x="6530" y="2017"/>
                  </a:lnTo>
                  <a:lnTo>
                    <a:pt x="6383" y="2128"/>
                  </a:lnTo>
                  <a:lnTo>
                    <a:pt x="6273" y="2274"/>
                  </a:lnTo>
                  <a:lnTo>
                    <a:pt x="6200" y="2458"/>
                  </a:lnTo>
                  <a:lnTo>
                    <a:pt x="6200" y="2531"/>
                  </a:lnTo>
                  <a:lnTo>
                    <a:pt x="6237" y="2604"/>
                  </a:lnTo>
                  <a:lnTo>
                    <a:pt x="6310" y="2641"/>
                  </a:lnTo>
                  <a:lnTo>
                    <a:pt x="6383" y="2641"/>
                  </a:lnTo>
                  <a:lnTo>
                    <a:pt x="6530" y="2604"/>
                  </a:lnTo>
                  <a:lnTo>
                    <a:pt x="6640" y="2531"/>
                  </a:lnTo>
                  <a:lnTo>
                    <a:pt x="6860" y="2384"/>
                  </a:lnTo>
                  <a:lnTo>
                    <a:pt x="7007" y="2348"/>
                  </a:lnTo>
                  <a:lnTo>
                    <a:pt x="7154" y="2274"/>
                  </a:lnTo>
                  <a:lnTo>
                    <a:pt x="7484" y="2274"/>
                  </a:lnTo>
                  <a:lnTo>
                    <a:pt x="7667" y="2311"/>
                  </a:lnTo>
                  <a:lnTo>
                    <a:pt x="7851" y="2384"/>
                  </a:lnTo>
                  <a:lnTo>
                    <a:pt x="7924" y="2458"/>
                  </a:lnTo>
                  <a:lnTo>
                    <a:pt x="7961" y="2531"/>
                  </a:lnTo>
                  <a:lnTo>
                    <a:pt x="7997" y="2641"/>
                  </a:lnTo>
                  <a:lnTo>
                    <a:pt x="7997" y="2751"/>
                  </a:lnTo>
                  <a:lnTo>
                    <a:pt x="7961" y="2898"/>
                  </a:lnTo>
                  <a:lnTo>
                    <a:pt x="7887" y="3045"/>
                  </a:lnTo>
                  <a:lnTo>
                    <a:pt x="7667" y="3338"/>
                  </a:lnTo>
                  <a:lnTo>
                    <a:pt x="7190" y="3998"/>
                  </a:lnTo>
                  <a:lnTo>
                    <a:pt x="6713" y="4622"/>
                  </a:lnTo>
                  <a:lnTo>
                    <a:pt x="5686" y="5869"/>
                  </a:lnTo>
                  <a:lnTo>
                    <a:pt x="5613" y="6016"/>
                  </a:lnTo>
                  <a:lnTo>
                    <a:pt x="5650" y="6162"/>
                  </a:lnTo>
                  <a:lnTo>
                    <a:pt x="5686" y="6236"/>
                  </a:lnTo>
                  <a:lnTo>
                    <a:pt x="5723" y="6273"/>
                  </a:lnTo>
                  <a:lnTo>
                    <a:pt x="5796" y="6309"/>
                  </a:lnTo>
                  <a:lnTo>
                    <a:pt x="5870" y="6309"/>
                  </a:lnTo>
                  <a:lnTo>
                    <a:pt x="6567" y="6273"/>
                  </a:lnTo>
                  <a:lnTo>
                    <a:pt x="7264" y="6309"/>
                  </a:lnTo>
                  <a:lnTo>
                    <a:pt x="8034" y="6346"/>
                  </a:lnTo>
                  <a:lnTo>
                    <a:pt x="8401" y="6419"/>
                  </a:lnTo>
                  <a:lnTo>
                    <a:pt x="8547" y="6419"/>
                  </a:lnTo>
                  <a:lnTo>
                    <a:pt x="8731" y="6383"/>
                  </a:lnTo>
                  <a:lnTo>
                    <a:pt x="8841" y="6309"/>
                  </a:lnTo>
                  <a:lnTo>
                    <a:pt x="8878" y="6199"/>
                  </a:lnTo>
                  <a:lnTo>
                    <a:pt x="8878" y="6089"/>
                  </a:lnTo>
                  <a:lnTo>
                    <a:pt x="8768" y="6016"/>
                  </a:lnTo>
                  <a:lnTo>
                    <a:pt x="8658" y="5942"/>
                  </a:lnTo>
                  <a:lnTo>
                    <a:pt x="8474" y="5869"/>
                  </a:lnTo>
                  <a:lnTo>
                    <a:pt x="8107" y="5796"/>
                  </a:lnTo>
                  <a:lnTo>
                    <a:pt x="7410" y="5759"/>
                  </a:lnTo>
                  <a:lnTo>
                    <a:pt x="6457" y="5759"/>
                  </a:lnTo>
                  <a:lnTo>
                    <a:pt x="7557" y="4365"/>
                  </a:lnTo>
                  <a:lnTo>
                    <a:pt x="7851" y="3998"/>
                  </a:lnTo>
                  <a:lnTo>
                    <a:pt x="8144" y="3595"/>
                  </a:lnTo>
                  <a:lnTo>
                    <a:pt x="8291" y="3375"/>
                  </a:lnTo>
                  <a:lnTo>
                    <a:pt x="8401" y="3191"/>
                  </a:lnTo>
                  <a:lnTo>
                    <a:pt x="8474" y="2935"/>
                  </a:lnTo>
                  <a:lnTo>
                    <a:pt x="8511" y="2714"/>
                  </a:lnTo>
                  <a:lnTo>
                    <a:pt x="8511" y="2494"/>
                  </a:lnTo>
                  <a:lnTo>
                    <a:pt x="8437" y="2311"/>
                  </a:lnTo>
                  <a:lnTo>
                    <a:pt x="8327" y="2164"/>
                  </a:lnTo>
                  <a:lnTo>
                    <a:pt x="8217" y="2017"/>
                  </a:lnTo>
                  <a:lnTo>
                    <a:pt x="8071" y="1907"/>
                  </a:lnTo>
                  <a:lnTo>
                    <a:pt x="7887" y="1834"/>
                  </a:lnTo>
                  <a:lnTo>
                    <a:pt x="7667" y="1797"/>
                  </a:lnTo>
                  <a:lnTo>
                    <a:pt x="7484" y="1761"/>
                  </a:lnTo>
                  <a:close/>
                  <a:moveTo>
                    <a:pt x="954" y="0"/>
                  </a:moveTo>
                  <a:lnTo>
                    <a:pt x="771" y="37"/>
                  </a:lnTo>
                  <a:lnTo>
                    <a:pt x="624" y="110"/>
                  </a:lnTo>
                  <a:lnTo>
                    <a:pt x="441" y="183"/>
                  </a:lnTo>
                  <a:lnTo>
                    <a:pt x="294" y="257"/>
                  </a:lnTo>
                  <a:lnTo>
                    <a:pt x="147" y="404"/>
                  </a:lnTo>
                  <a:lnTo>
                    <a:pt x="37" y="514"/>
                  </a:lnTo>
                  <a:lnTo>
                    <a:pt x="1" y="587"/>
                  </a:lnTo>
                  <a:lnTo>
                    <a:pt x="1" y="660"/>
                  </a:lnTo>
                  <a:lnTo>
                    <a:pt x="74" y="770"/>
                  </a:lnTo>
                  <a:lnTo>
                    <a:pt x="184" y="844"/>
                  </a:lnTo>
                  <a:lnTo>
                    <a:pt x="257" y="844"/>
                  </a:lnTo>
                  <a:lnTo>
                    <a:pt x="331" y="807"/>
                  </a:lnTo>
                  <a:lnTo>
                    <a:pt x="661" y="660"/>
                  </a:lnTo>
                  <a:lnTo>
                    <a:pt x="844" y="624"/>
                  </a:lnTo>
                  <a:lnTo>
                    <a:pt x="1028" y="587"/>
                  </a:lnTo>
                  <a:lnTo>
                    <a:pt x="991" y="624"/>
                  </a:lnTo>
                  <a:lnTo>
                    <a:pt x="991" y="844"/>
                  </a:lnTo>
                  <a:lnTo>
                    <a:pt x="991" y="1064"/>
                  </a:lnTo>
                  <a:lnTo>
                    <a:pt x="1101" y="1467"/>
                  </a:lnTo>
                  <a:lnTo>
                    <a:pt x="1358" y="2641"/>
                  </a:lnTo>
                  <a:lnTo>
                    <a:pt x="2312" y="7263"/>
                  </a:lnTo>
                  <a:lnTo>
                    <a:pt x="2348" y="7336"/>
                  </a:lnTo>
                  <a:lnTo>
                    <a:pt x="2422" y="7410"/>
                  </a:lnTo>
                  <a:lnTo>
                    <a:pt x="2495" y="7446"/>
                  </a:lnTo>
                  <a:lnTo>
                    <a:pt x="2678" y="7446"/>
                  </a:lnTo>
                  <a:lnTo>
                    <a:pt x="2752" y="7410"/>
                  </a:lnTo>
                  <a:lnTo>
                    <a:pt x="2825" y="7336"/>
                  </a:lnTo>
                  <a:lnTo>
                    <a:pt x="2862" y="7263"/>
                  </a:lnTo>
                  <a:lnTo>
                    <a:pt x="4072" y="4108"/>
                  </a:lnTo>
                  <a:lnTo>
                    <a:pt x="5246" y="990"/>
                  </a:lnTo>
                  <a:lnTo>
                    <a:pt x="6457" y="917"/>
                  </a:lnTo>
                  <a:lnTo>
                    <a:pt x="7667" y="880"/>
                  </a:lnTo>
                  <a:lnTo>
                    <a:pt x="8988" y="917"/>
                  </a:lnTo>
                  <a:lnTo>
                    <a:pt x="9648" y="990"/>
                  </a:lnTo>
                  <a:lnTo>
                    <a:pt x="9978" y="990"/>
                  </a:lnTo>
                  <a:lnTo>
                    <a:pt x="10308" y="954"/>
                  </a:lnTo>
                  <a:lnTo>
                    <a:pt x="10382" y="917"/>
                  </a:lnTo>
                  <a:lnTo>
                    <a:pt x="10455" y="880"/>
                  </a:lnTo>
                  <a:lnTo>
                    <a:pt x="10492" y="807"/>
                  </a:lnTo>
                  <a:lnTo>
                    <a:pt x="10492" y="734"/>
                  </a:lnTo>
                  <a:lnTo>
                    <a:pt x="10418" y="587"/>
                  </a:lnTo>
                  <a:lnTo>
                    <a:pt x="10382" y="514"/>
                  </a:lnTo>
                  <a:lnTo>
                    <a:pt x="10308" y="477"/>
                  </a:lnTo>
                  <a:lnTo>
                    <a:pt x="10015" y="404"/>
                  </a:lnTo>
                  <a:lnTo>
                    <a:pt x="9721" y="367"/>
                  </a:lnTo>
                  <a:lnTo>
                    <a:pt x="9134" y="330"/>
                  </a:lnTo>
                  <a:lnTo>
                    <a:pt x="7814" y="293"/>
                  </a:lnTo>
                  <a:lnTo>
                    <a:pt x="6420" y="330"/>
                  </a:lnTo>
                  <a:lnTo>
                    <a:pt x="5026" y="404"/>
                  </a:lnTo>
                  <a:lnTo>
                    <a:pt x="4916" y="440"/>
                  </a:lnTo>
                  <a:lnTo>
                    <a:pt x="4843" y="477"/>
                  </a:lnTo>
                  <a:lnTo>
                    <a:pt x="4806" y="550"/>
                  </a:lnTo>
                  <a:lnTo>
                    <a:pt x="4733" y="624"/>
                  </a:lnTo>
                  <a:lnTo>
                    <a:pt x="2678" y="6162"/>
                  </a:lnTo>
                  <a:lnTo>
                    <a:pt x="2128" y="3705"/>
                  </a:lnTo>
                  <a:lnTo>
                    <a:pt x="1725" y="1981"/>
                  </a:lnTo>
                  <a:lnTo>
                    <a:pt x="1541" y="1210"/>
                  </a:lnTo>
                  <a:lnTo>
                    <a:pt x="1468" y="844"/>
                  </a:lnTo>
                  <a:lnTo>
                    <a:pt x="1431" y="660"/>
                  </a:lnTo>
                  <a:lnTo>
                    <a:pt x="1395" y="550"/>
                  </a:lnTo>
                  <a:lnTo>
                    <a:pt x="1431" y="550"/>
                  </a:lnTo>
                  <a:lnTo>
                    <a:pt x="1468" y="514"/>
                  </a:lnTo>
                  <a:lnTo>
                    <a:pt x="1468" y="477"/>
                  </a:lnTo>
                  <a:lnTo>
                    <a:pt x="1505" y="367"/>
                  </a:lnTo>
                  <a:lnTo>
                    <a:pt x="1505" y="220"/>
                  </a:lnTo>
                  <a:lnTo>
                    <a:pt x="1468" y="110"/>
                  </a:lnTo>
                  <a:lnTo>
                    <a:pt x="1395" y="73"/>
                  </a:lnTo>
                  <a:lnTo>
                    <a:pt x="1321" y="37"/>
                  </a:lnTo>
                  <a:lnTo>
                    <a:pt x="1138"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309" name="Google Shape;309;p5"/>
            <p:cNvSpPr/>
            <p:nvPr/>
          </p:nvSpPr>
          <p:spPr>
            <a:xfrm>
              <a:off x="6950850" y="4617725"/>
              <a:ext cx="254050" cy="162350"/>
            </a:xfrm>
            <a:custGeom>
              <a:avLst/>
              <a:gdLst/>
              <a:ahLst/>
              <a:cxnLst/>
              <a:rect l="l" t="t" r="r" b="b"/>
              <a:pathLst>
                <a:path w="10162" h="6494" extrusionOk="0">
                  <a:moveTo>
                    <a:pt x="8291" y="587"/>
                  </a:moveTo>
                  <a:lnTo>
                    <a:pt x="8291" y="698"/>
                  </a:lnTo>
                  <a:lnTo>
                    <a:pt x="8327" y="771"/>
                  </a:lnTo>
                  <a:lnTo>
                    <a:pt x="8401" y="808"/>
                  </a:lnTo>
                  <a:lnTo>
                    <a:pt x="8474" y="808"/>
                  </a:lnTo>
                  <a:lnTo>
                    <a:pt x="8768" y="771"/>
                  </a:lnTo>
                  <a:lnTo>
                    <a:pt x="8914" y="771"/>
                  </a:lnTo>
                  <a:lnTo>
                    <a:pt x="8988" y="808"/>
                  </a:lnTo>
                  <a:lnTo>
                    <a:pt x="9024" y="844"/>
                  </a:lnTo>
                  <a:lnTo>
                    <a:pt x="9208" y="1101"/>
                  </a:lnTo>
                  <a:lnTo>
                    <a:pt x="9318" y="1321"/>
                  </a:lnTo>
                  <a:lnTo>
                    <a:pt x="9465" y="1615"/>
                  </a:lnTo>
                  <a:lnTo>
                    <a:pt x="9538" y="1871"/>
                  </a:lnTo>
                  <a:lnTo>
                    <a:pt x="9611" y="2165"/>
                  </a:lnTo>
                  <a:lnTo>
                    <a:pt x="9648" y="2458"/>
                  </a:lnTo>
                  <a:lnTo>
                    <a:pt x="9648" y="2715"/>
                  </a:lnTo>
                  <a:lnTo>
                    <a:pt x="9575" y="2972"/>
                  </a:lnTo>
                  <a:lnTo>
                    <a:pt x="9501" y="3229"/>
                  </a:lnTo>
                  <a:lnTo>
                    <a:pt x="9354" y="3485"/>
                  </a:lnTo>
                  <a:lnTo>
                    <a:pt x="9171" y="3669"/>
                  </a:lnTo>
                  <a:lnTo>
                    <a:pt x="8988" y="3852"/>
                  </a:lnTo>
                  <a:lnTo>
                    <a:pt x="8731" y="3962"/>
                  </a:lnTo>
                  <a:lnTo>
                    <a:pt x="8474" y="3999"/>
                  </a:lnTo>
                  <a:lnTo>
                    <a:pt x="8327" y="3999"/>
                  </a:lnTo>
                  <a:lnTo>
                    <a:pt x="8217" y="3925"/>
                  </a:lnTo>
                  <a:lnTo>
                    <a:pt x="8107" y="3852"/>
                  </a:lnTo>
                  <a:lnTo>
                    <a:pt x="7997" y="3742"/>
                  </a:lnTo>
                  <a:lnTo>
                    <a:pt x="7851" y="3485"/>
                  </a:lnTo>
                  <a:lnTo>
                    <a:pt x="7740" y="3229"/>
                  </a:lnTo>
                  <a:lnTo>
                    <a:pt x="7630" y="2935"/>
                  </a:lnTo>
                  <a:lnTo>
                    <a:pt x="7594" y="2605"/>
                  </a:lnTo>
                  <a:lnTo>
                    <a:pt x="7557" y="2311"/>
                  </a:lnTo>
                  <a:lnTo>
                    <a:pt x="7594" y="1981"/>
                  </a:lnTo>
                  <a:lnTo>
                    <a:pt x="7630" y="1578"/>
                  </a:lnTo>
                  <a:lnTo>
                    <a:pt x="7777" y="1211"/>
                  </a:lnTo>
                  <a:lnTo>
                    <a:pt x="7887" y="1028"/>
                  </a:lnTo>
                  <a:lnTo>
                    <a:pt x="7997" y="844"/>
                  </a:lnTo>
                  <a:lnTo>
                    <a:pt x="8107" y="698"/>
                  </a:lnTo>
                  <a:lnTo>
                    <a:pt x="8291" y="587"/>
                  </a:lnTo>
                  <a:close/>
                  <a:moveTo>
                    <a:pt x="8401" y="147"/>
                  </a:moveTo>
                  <a:lnTo>
                    <a:pt x="8181" y="221"/>
                  </a:lnTo>
                  <a:lnTo>
                    <a:pt x="7961" y="294"/>
                  </a:lnTo>
                  <a:lnTo>
                    <a:pt x="7814" y="404"/>
                  </a:lnTo>
                  <a:lnTo>
                    <a:pt x="7667" y="551"/>
                  </a:lnTo>
                  <a:lnTo>
                    <a:pt x="7520" y="698"/>
                  </a:lnTo>
                  <a:lnTo>
                    <a:pt x="7410" y="881"/>
                  </a:lnTo>
                  <a:lnTo>
                    <a:pt x="7264" y="1284"/>
                  </a:lnTo>
                  <a:lnTo>
                    <a:pt x="7154" y="1688"/>
                  </a:lnTo>
                  <a:lnTo>
                    <a:pt x="7117" y="2055"/>
                  </a:lnTo>
                  <a:lnTo>
                    <a:pt x="7080" y="2458"/>
                  </a:lnTo>
                  <a:lnTo>
                    <a:pt x="7154" y="2935"/>
                  </a:lnTo>
                  <a:lnTo>
                    <a:pt x="7264" y="3375"/>
                  </a:lnTo>
                  <a:lnTo>
                    <a:pt x="7410" y="3779"/>
                  </a:lnTo>
                  <a:lnTo>
                    <a:pt x="7520" y="3962"/>
                  </a:lnTo>
                  <a:lnTo>
                    <a:pt x="7667" y="4146"/>
                  </a:lnTo>
                  <a:lnTo>
                    <a:pt x="7814" y="4292"/>
                  </a:lnTo>
                  <a:lnTo>
                    <a:pt x="7961" y="4402"/>
                  </a:lnTo>
                  <a:lnTo>
                    <a:pt x="8144" y="4476"/>
                  </a:lnTo>
                  <a:lnTo>
                    <a:pt x="8364" y="4512"/>
                  </a:lnTo>
                  <a:lnTo>
                    <a:pt x="8584" y="4512"/>
                  </a:lnTo>
                  <a:lnTo>
                    <a:pt x="8768" y="4476"/>
                  </a:lnTo>
                  <a:lnTo>
                    <a:pt x="8988" y="4439"/>
                  </a:lnTo>
                  <a:lnTo>
                    <a:pt x="9134" y="4366"/>
                  </a:lnTo>
                  <a:lnTo>
                    <a:pt x="9318" y="4256"/>
                  </a:lnTo>
                  <a:lnTo>
                    <a:pt x="9465" y="4146"/>
                  </a:lnTo>
                  <a:lnTo>
                    <a:pt x="9721" y="3852"/>
                  </a:lnTo>
                  <a:lnTo>
                    <a:pt x="9905" y="3522"/>
                  </a:lnTo>
                  <a:lnTo>
                    <a:pt x="10051" y="3118"/>
                  </a:lnTo>
                  <a:lnTo>
                    <a:pt x="10161" y="2752"/>
                  </a:lnTo>
                  <a:lnTo>
                    <a:pt x="10161" y="2348"/>
                  </a:lnTo>
                  <a:lnTo>
                    <a:pt x="10125" y="2091"/>
                  </a:lnTo>
                  <a:lnTo>
                    <a:pt x="10051" y="1761"/>
                  </a:lnTo>
                  <a:lnTo>
                    <a:pt x="9941" y="1394"/>
                  </a:lnTo>
                  <a:lnTo>
                    <a:pt x="9758" y="1064"/>
                  </a:lnTo>
                  <a:lnTo>
                    <a:pt x="9575" y="734"/>
                  </a:lnTo>
                  <a:lnTo>
                    <a:pt x="9354" y="441"/>
                  </a:lnTo>
                  <a:lnTo>
                    <a:pt x="9244" y="331"/>
                  </a:lnTo>
                  <a:lnTo>
                    <a:pt x="9098" y="257"/>
                  </a:lnTo>
                  <a:lnTo>
                    <a:pt x="8988" y="221"/>
                  </a:lnTo>
                  <a:lnTo>
                    <a:pt x="8841" y="184"/>
                  </a:lnTo>
                  <a:lnTo>
                    <a:pt x="8621" y="147"/>
                  </a:lnTo>
                  <a:close/>
                  <a:moveTo>
                    <a:pt x="3999" y="1"/>
                  </a:moveTo>
                  <a:lnTo>
                    <a:pt x="3926" y="37"/>
                  </a:lnTo>
                  <a:lnTo>
                    <a:pt x="3852" y="111"/>
                  </a:lnTo>
                  <a:lnTo>
                    <a:pt x="3816" y="404"/>
                  </a:lnTo>
                  <a:lnTo>
                    <a:pt x="3779" y="734"/>
                  </a:lnTo>
                  <a:lnTo>
                    <a:pt x="3705" y="1321"/>
                  </a:lnTo>
                  <a:lnTo>
                    <a:pt x="3632" y="2458"/>
                  </a:lnTo>
                  <a:lnTo>
                    <a:pt x="2898" y="2385"/>
                  </a:lnTo>
                  <a:lnTo>
                    <a:pt x="2128" y="2385"/>
                  </a:lnTo>
                  <a:lnTo>
                    <a:pt x="1395" y="2422"/>
                  </a:lnTo>
                  <a:lnTo>
                    <a:pt x="1028" y="2495"/>
                  </a:lnTo>
                  <a:lnTo>
                    <a:pt x="661" y="2568"/>
                  </a:lnTo>
                  <a:lnTo>
                    <a:pt x="661" y="2495"/>
                  </a:lnTo>
                  <a:lnTo>
                    <a:pt x="588" y="2458"/>
                  </a:lnTo>
                  <a:lnTo>
                    <a:pt x="551" y="2495"/>
                  </a:lnTo>
                  <a:lnTo>
                    <a:pt x="478" y="1651"/>
                  </a:lnTo>
                  <a:lnTo>
                    <a:pt x="441" y="918"/>
                  </a:lnTo>
                  <a:lnTo>
                    <a:pt x="404" y="551"/>
                  </a:lnTo>
                  <a:lnTo>
                    <a:pt x="367" y="184"/>
                  </a:lnTo>
                  <a:lnTo>
                    <a:pt x="331" y="111"/>
                  </a:lnTo>
                  <a:lnTo>
                    <a:pt x="147" y="111"/>
                  </a:lnTo>
                  <a:lnTo>
                    <a:pt x="111" y="184"/>
                  </a:lnTo>
                  <a:lnTo>
                    <a:pt x="37" y="514"/>
                  </a:lnTo>
                  <a:lnTo>
                    <a:pt x="1" y="881"/>
                  </a:lnTo>
                  <a:lnTo>
                    <a:pt x="1" y="1578"/>
                  </a:lnTo>
                  <a:lnTo>
                    <a:pt x="37" y="2275"/>
                  </a:lnTo>
                  <a:lnTo>
                    <a:pt x="111" y="2972"/>
                  </a:lnTo>
                  <a:lnTo>
                    <a:pt x="184" y="3632"/>
                  </a:lnTo>
                  <a:lnTo>
                    <a:pt x="294" y="4329"/>
                  </a:lnTo>
                  <a:lnTo>
                    <a:pt x="404" y="4989"/>
                  </a:lnTo>
                  <a:lnTo>
                    <a:pt x="478" y="5356"/>
                  </a:lnTo>
                  <a:lnTo>
                    <a:pt x="551" y="5503"/>
                  </a:lnTo>
                  <a:lnTo>
                    <a:pt x="588" y="5650"/>
                  </a:lnTo>
                  <a:lnTo>
                    <a:pt x="551" y="5723"/>
                  </a:lnTo>
                  <a:lnTo>
                    <a:pt x="588" y="5833"/>
                  </a:lnTo>
                  <a:lnTo>
                    <a:pt x="661" y="5906"/>
                  </a:lnTo>
                  <a:lnTo>
                    <a:pt x="734" y="5943"/>
                  </a:lnTo>
                  <a:lnTo>
                    <a:pt x="881" y="5943"/>
                  </a:lnTo>
                  <a:lnTo>
                    <a:pt x="954" y="5906"/>
                  </a:lnTo>
                  <a:lnTo>
                    <a:pt x="1028" y="5833"/>
                  </a:lnTo>
                  <a:lnTo>
                    <a:pt x="1064" y="5760"/>
                  </a:lnTo>
                  <a:lnTo>
                    <a:pt x="1064" y="5650"/>
                  </a:lnTo>
                  <a:lnTo>
                    <a:pt x="1064" y="5466"/>
                  </a:lnTo>
                  <a:lnTo>
                    <a:pt x="881" y="4696"/>
                  </a:lnTo>
                  <a:lnTo>
                    <a:pt x="734" y="3889"/>
                  </a:lnTo>
                  <a:lnTo>
                    <a:pt x="624" y="3082"/>
                  </a:lnTo>
                  <a:lnTo>
                    <a:pt x="588" y="2935"/>
                  </a:lnTo>
                  <a:lnTo>
                    <a:pt x="991" y="2972"/>
                  </a:lnTo>
                  <a:lnTo>
                    <a:pt x="1358" y="2935"/>
                  </a:lnTo>
                  <a:lnTo>
                    <a:pt x="2128" y="2898"/>
                  </a:lnTo>
                  <a:lnTo>
                    <a:pt x="2862" y="2898"/>
                  </a:lnTo>
                  <a:lnTo>
                    <a:pt x="3632" y="2972"/>
                  </a:lnTo>
                  <a:lnTo>
                    <a:pt x="3559" y="4256"/>
                  </a:lnTo>
                  <a:lnTo>
                    <a:pt x="3485" y="4843"/>
                  </a:lnTo>
                  <a:lnTo>
                    <a:pt x="3485" y="4989"/>
                  </a:lnTo>
                  <a:lnTo>
                    <a:pt x="3522" y="5173"/>
                  </a:lnTo>
                  <a:lnTo>
                    <a:pt x="3559" y="5283"/>
                  </a:lnTo>
                  <a:lnTo>
                    <a:pt x="3632" y="5393"/>
                  </a:lnTo>
                  <a:lnTo>
                    <a:pt x="3669" y="5429"/>
                  </a:lnTo>
                  <a:lnTo>
                    <a:pt x="3742" y="5466"/>
                  </a:lnTo>
                  <a:lnTo>
                    <a:pt x="3852" y="5393"/>
                  </a:lnTo>
                  <a:lnTo>
                    <a:pt x="3926" y="5319"/>
                  </a:lnTo>
                  <a:lnTo>
                    <a:pt x="3999" y="5209"/>
                  </a:lnTo>
                  <a:lnTo>
                    <a:pt x="4036" y="4916"/>
                  </a:lnTo>
                  <a:lnTo>
                    <a:pt x="4036" y="4366"/>
                  </a:lnTo>
                  <a:lnTo>
                    <a:pt x="4109" y="2935"/>
                  </a:lnTo>
                  <a:lnTo>
                    <a:pt x="4146" y="1468"/>
                  </a:lnTo>
                  <a:lnTo>
                    <a:pt x="4182" y="771"/>
                  </a:lnTo>
                  <a:lnTo>
                    <a:pt x="4182" y="441"/>
                  </a:lnTo>
                  <a:lnTo>
                    <a:pt x="4146" y="111"/>
                  </a:lnTo>
                  <a:lnTo>
                    <a:pt x="4072" y="37"/>
                  </a:lnTo>
                  <a:lnTo>
                    <a:pt x="3999" y="1"/>
                  </a:lnTo>
                  <a:close/>
                  <a:moveTo>
                    <a:pt x="5503" y="3779"/>
                  </a:moveTo>
                  <a:lnTo>
                    <a:pt x="5246" y="3815"/>
                  </a:lnTo>
                  <a:lnTo>
                    <a:pt x="5026" y="3925"/>
                  </a:lnTo>
                  <a:lnTo>
                    <a:pt x="4879" y="3999"/>
                  </a:lnTo>
                  <a:lnTo>
                    <a:pt x="4806" y="4109"/>
                  </a:lnTo>
                  <a:lnTo>
                    <a:pt x="4806" y="4146"/>
                  </a:lnTo>
                  <a:lnTo>
                    <a:pt x="4843" y="4182"/>
                  </a:lnTo>
                  <a:lnTo>
                    <a:pt x="4916" y="4256"/>
                  </a:lnTo>
                  <a:lnTo>
                    <a:pt x="5246" y="4256"/>
                  </a:lnTo>
                  <a:lnTo>
                    <a:pt x="5723" y="4219"/>
                  </a:lnTo>
                  <a:lnTo>
                    <a:pt x="5723" y="4219"/>
                  </a:lnTo>
                  <a:lnTo>
                    <a:pt x="5686" y="4329"/>
                  </a:lnTo>
                  <a:lnTo>
                    <a:pt x="5576" y="4439"/>
                  </a:lnTo>
                  <a:lnTo>
                    <a:pt x="5393" y="4622"/>
                  </a:lnTo>
                  <a:lnTo>
                    <a:pt x="5026" y="5099"/>
                  </a:lnTo>
                  <a:lnTo>
                    <a:pt x="4659" y="5613"/>
                  </a:lnTo>
                  <a:lnTo>
                    <a:pt x="4366" y="6126"/>
                  </a:lnTo>
                  <a:lnTo>
                    <a:pt x="4329" y="6273"/>
                  </a:lnTo>
                  <a:lnTo>
                    <a:pt x="4366" y="6420"/>
                  </a:lnTo>
                  <a:lnTo>
                    <a:pt x="4476" y="6493"/>
                  </a:lnTo>
                  <a:lnTo>
                    <a:pt x="4623" y="6493"/>
                  </a:lnTo>
                  <a:lnTo>
                    <a:pt x="6310" y="6126"/>
                  </a:lnTo>
                  <a:lnTo>
                    <a:pt x="6383" y="6090"/>
                  </a:lnTo>
                  <a:lnTo>
                    <a:pt x="6457" y="6016"/>
                  </a:lnTo>
                  <a:lnTo>
                    <a:pt x="6493" y="5943"/>
                  </a:lnTo>
                  <a:lnTo>
                    <a:pt x="6457" y="5833"/>
                  </a:lnTo>
                  <a:lnTo>
                    <a:pt x="6420" y="5760"/>
                  </a:lnTo>
                  <a:lnTo>
                    <a:pt x="6383" y="5686"/>
                  </a:lnTo>
                  <a:lnTo>
                    <a:pt x="6273" y="5650"/>
                  </a:lnTo>
                  <a:lnTo>
                    <a:pt x="6163" y="5650"/>
                  </a:lnTo>
                  <a:lnTo>
                    <a:pt x="5026" y="5906"/>
                  </a:lnTo>
                  <a:lnTo>
                    <a:pt x="5319" y="5466"/>
                  </a:lnTo>
                  <a:lnTo>
                    <a:pt x="5650" y="5063"/>
                  </a:lnTo>
                  <a:lnTo>
                    <a:pt x="5870" y="4806"/>
                  </a:lnTo>
                  <a:lnTo>
                    <a:pt x="6053" y="4549"/>
                  </a:lnTo>
                  <a:lnTo>
                    <a:pt x="6126" y="4402"/>
                  </a:lnTo>
                  <a:lnTo>
                    <a:pt x="6200" y="4256"/>
                  </a:lnTo>
                  <a:lnTo>
                    <a:pt x="6200" y="4109"/>
                  </a:lnTo>
                  <a:lnTo>
                    <a:pt x="6200" y="3925"/>
                  </a:lnTo>
                  <a:lnTo>
                    <a:pt x="6163" y="3889"/>
                  </a:lnTo>
                  <a:lnTo>
                    <a:pt x="6126" y="3815"/>
                  </a:lnTo>
                  <a:lnTo>
                    <a:pt x="5980" y="3779"/>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310" name="Google Shape;310;p5"/>
            <p:cNvSpPr/>
            <p:nvPr/>
          </p:nvSpPr>
          <p:spPr>
            <a:xfrm>
              <a:off x="6051225" y="1090800"/>
              <a:ext cx="285225" cy="283400"/>
            </a:xfrm>
            <a:custGeom>
              <a:avLst/>
              <a:gdLst/>
              <a:ahLst/>
              <a:cxnLst/>
              <a:rect l="l" t="t" r="r" b="b"/>
              <a:pathLst>
                <a:path w="11409" h="11336" extrusionOk="0">
                  <a:moveTo>
                    <a:pt x="5173" y="4219"/>
                  </a:moveTo>
                  <a:lnTo>
                    <a:pt x="5136" y="4256"/>
                  </a:lnTo>
                  <a:lnTo>
                    <a:pt x="5100" y="4292"/>
                  </a:lnTo>
                  <a:lnTo>
                    <a:pt x="4990" y="4366"/>
                  </a:lnTo>
                  <a:lnTo>
                    <a:pt x="4916" y="4476"/>
                  </a:lnTo>
                  <a:lnTo>
                    <a:pt x="4916" y="4512"/>
                  </a:lnTo>
                  <a:lnTo>
                    <a:pt x="4843" y="4659"/>
                  </a:lnTo>
                  <a:lnTo>
                    <a:pt x="4843" y="4769"/>
                  </a:lnTo>
                  <a:lnTo>
                    <a:pt x="4880" y="4843"/>
                  </a:lnTo>
                  <a:lnTo>
                    <a:pt x="4990" y="4916"/>
                  </a:lnTo>
                  <a:lnTo>
                    <a:pt x="5100" y="4989"/>
                  </a:lnTo>
                  <a:lnTo>
                    <a:pt x="5283" y="4989"/>
                  </a:lnTo>
                  <a:lnTo>
                    <a:pt x="5430" y="4916"/>
                  </a:lnTo>
                  <a:lnTo>
                    <a:pt x="5540" y="4769"/>
                  </a:lnTo>
                  <a:lnTo>
                    <a:pt x="5577" y="4696"/>
                  </a:lnTo>
                  <a:lnTo>
                    <a:pt x="5613" y="4623"/>
                  </a:lnTo>
                  <a:lnTo>
                    <a:pt x="5577" y="4549"/>
                  </a:lnTo>
                  <a:lnTo>
                    <a:pt x="5577" y="4476"/>
                  </a:lnTo>
                  <a:lnTo>
                    <a:pt x="5430" y="4402"/>
                  </a:lnTo>
                  <a:lnTo>
                    <a:pt x="5320" y="4366"/>
                  </a:lnTo>
                  <a:lnTo>
                    <a:pt x="5320" y="4292"/>
                  </a:lnTo>
                  <a:lnTo>
                    <a:pt x="5246" y="4256"/>
                  </a:lnTo>
                  <a:lnTo>
                    <a:pt x="5173" y="4219"/>
                  </a:lnTo>
                  <a:close/>
                  <a:moveTo>
                    <a:pt x="5980" y="6016"/>
                  </a:moveTo>
                  <a:lnTo>
                    <a:pt x="6017" y="6053"/>
                  </a:lnTo>
                  <a:lnTo>
                    <a:pt x="6053" y="6126"/>
                  </a:lnTo>
                  <a:lnTo>
                    <a:pt x="6053" y="6200"/>
                  </a:lnTo>
                  <a:lnTo>
                    <a:pt x="5907" y="6237"/>
                  </a:lnTo>
                  <a:lnTo>
                    <a:pt x="5943" y="6090"/>
                  </a:lnTo>
                  <a:lnTo>
                    <a:pt x="5980" y="6016"/>
                  </a:lnTo>
                  <a:close/>
                  <a:moveTo>
                    <a:pt x="5833" y="5613"/>
                  </a:moveTo>
                  <a:lnTo>
                    <a:pt x="5723" y="5650"/>
                  </a:lnTo>
                  <a:lnTo>
                    <a:pt x="5650" y="5723"/>
                  </a:lnTo>
                  <a:lnTo>
                    <a:pt x="5613" y="5796"/>
                  </a:lnTo>
                  <a:lnTo>
                    <a:pt x="5613" y="5870"/>
                  </a:lnTo>
                  <a:lnTo>
                    <a:pt x="5687" y="5943"/>
                  </a:lnTo>
                  <a:lnTo>
                    <a:pt x="5577" y="6163"/>
                  </a:lnTo>
                  <a:lnTo>
                    <a:pt x="5540" y="6420"/>
                  </a:lnTo>
                  <a:lnTo>
                    <a:pt x="5577" y="6530"/>
                  </a:lnTo>
                  <a:lnTo>
                    <a:pt x="5687" y="6567"/>
                  </a:lnTo>
                  <a:lnTo>
                    <a:pt x="5833" y="6603"/>
                  </a:lnTo>
                  <a:lnTo>
                    <a:pt x="5980" y="6603"/>
                  </a:lnTo>
                  <a:lnTo>
                    <a:pt x="6090" y="6567"/>
                  </a:lnTo>
                  <a:lnTo>
                    <a:pt x="6237" y="6530"/>
                  </a:lnTo>
                  <a:lnTo>
                    <a:pt x="6347" y="6457"/>
                  </a:lnTo>
                  <a:lnTo>
                    <a:pt x="6420" y="6347"/>
                  </a:lnTo>
                  <a:lnTo>
                    <a:pt x="6457" y="6200"/>
                  </a:lnTo>
                  <a:lnTo>
                    <a:pt x="6457" y="6053"/>
                  </a:lnTo>
                  <a:lnTo>
                    <a:pt x="6420" y="5943"/>
                  </a:lnTo>
                  <a:lnTo>
                    <a:pt x="6347" y="5833"/>
                  </a:lnTo>
                  <a:lnTo>
                    <a:pt x="6274" y="5760"/>
                  </a:lnTo>
                  <a:lnTo>
                    <a:pt x="6163" y="5686"/>
                  </a:lnTo>
                  <a:lnTo>
                    <a:pt x="6053" y="5650"/>
                  </a:lnTo>
                  <a:lnTo>
                    <a:pt x="5943" y="5613"/>
                  </a:lnTo>
                  <a:close/>
                  <a:moveTo>
                    <a:pt x="3926" y="441"/>
                  </a:moveTo>
                  <a:lnTo>
                    <a:pt x="4623" y="478"/>
                  </a:lnTo>
                  <a:lnTo>
                    <a:pt x="5356" y="478"/>
                  </a:lnTo>
                  <a:lnTo>
                    <a:pt x="6824" y="551"/>
                  </a:lnTo>
                  <a:lnTo>
                    <a:pt x="7631" y="551"/>
                  </a:lnTo>
                  <a:lnTo>
                    <a:pt x="7704" y="734"/>
                  </a:lnTo>
                  <a:lnTo>
                    <a:pt x="7777" y="1064"/>
                  </a:lnTo>
                  <a:lnTo>
                    <a:pt x="7521" y="1174"/>
                  </a:lnTo>
                  <a:lnTo>
                    <a:pt x="7191" y="1211"/>
                  </a:lnTo>
                  <a:lnTo>
                    <a:pt x="7044" y="1211"/>
                  </a:lnTo>
                  <a:lnTo>
                    <a:pt x="6860" y="1174"/>
                  </a:lnTo>
                  <a:lnTo>
                    <a:pt x="6714" y="1174"/>
                  </a:lnTo>
                  <a:lnTo>
                    <a:pt x="6530" y="1211"/>
                  </a:lnTo>
                  <a:lnTo>
                    <a:pt x="6494" y="1248"/>
                  </a:lnTo>
                  <a:lnTo>
                    <a:pt x="6457" y="1321"/>
                  </a:lnTo>
                  <a:lnTo>
                    <a:pt x="6420" y="1395"/>
                  </a:lnTo>
                  <a:lnTo>
                    <a:pt x="6457" y="1468"/>
                  </a:lnTo>
                  <a:lnTo>
                    <a:pt x="6457" y="1505"/>
                  </a:lnTo>
                  <a:lnTo>
                    <a:pt x="6494" y="1578"/>
                  </a:lnTo>
                  <a:lnTo>
                    <a:pt x="6567" y="1651"/>
                  </a:lnTo>
                  <a:lnTo>
                    <a:pt x="6567" y="1871"/>
                  </a:lnTo>
                  <a:lnTo>
                    <a:pt x="6567" y="2092"/>
                  </a:lnTo>
                  <a:lnTo>
                    <a:pt x="6640" y="2642"/>
                  </a:lnTo>
                  <a:lnTo>
                    <a:pt x="6677" y="3192"/>
                  </a:lnTo>
                  <a:lnTo>
                    <a:pt x="6714" y="3632"/>
                  </a:lnTo>
                  <a:lnTo>
                    <a:pt x="6714" y="4072"/>
                  </a:lnTo>
                  <a:lnTo>
                    <a:pt x="6677" y="4586"/>
                  </a:lnTo>
                  <a:lnTo>
                    <a:pt x="6640" y="4843"/>
                  </a:lnTo>
                  <a:lnTo>
                    <a:pt x="6640" y="5099"/>
                  </a:lnTo>
                  <a:lnTo>
                    <a:pt x="6677" y="5246"/>
                  </a:lnTo>
                  <a:lnTo>
                    <a:pt x="6640" y="5319"/>
                  </a:lnTo>
                  <a:lnTo>
                    <a:pt x="6640" y="5393"/>
                  </a:lnTo>
                  <a:lnTo>
                    <a:pt x="6640" y="5466"/>
                  </a:lnTo>
                  <a:lnTo>
                    <a:pt x="6714" y="5540"/>
                  </a:lnTo>
                  <a:lnTo>
                    <a:pt x="7117" y="5796"/>
                  </a:lnTo>
                  <a:lnTo>
                    <a:pt x="7484" y="6016"/>
                  </a:lnTo>
                  <a:lnTo>
                    <a:pt x="7851" y="6310"/>
                  </a:lnTo>
                  <a:lnTo>
                    <a:pt x="8218" y="6640"/>
                  </a:lnTo>
                  <a:lnTo>
                    <a:pt x="8915" y="7300"/>
                  </a:lnTo>
                  <a:lnTo>
                    <a:pt x="8621" y="7337"/>
                  </a:lnTo>
                  <a:lnTo>
                    <a:pt x="8328" y="7300"/>
                  </a:lnTo>
                  <a:lnTo>
                    <a:pt x="8108" y="7227"/>
                  </a:lnTo>
                  <a:lnTo>
                    <a:pt x="7887" y="7154"/>
                  </a:lnTo>
                  <a:lnTo>
                    <a:pt x="7484" y="6933"/>
                  </a:lnTo>
                  <a:lnTo>
                    <a:pt x="7117" y="6823"/>
                  </a:lnTo>
                  <a:lnTo>
                    <a:pt x="6750" y="6787"/>
                  </a:lnTo>
                  <a:lnTo>
                    <a:pt x="6384" y="6823"/>
                  </a:lnTo>
                  <a:lnTo>
                    <a:pt x="5980" y="6933"/>
                  </a:lnTo>
                  <a:lnTo>
                    <a:pt x="5577" y="7044"/>
                  </a:lnTo>
                  <a:lnTo>
                    <a:pt x="5210" y="7227"/>
                  </a:lnTo>
                  <a:lnTo>
                    <a:pt x="4843" y="7374"/>
                  </a:lnTo>
                  <a:lnTo>
                    <a:pt x="4439" y="7520"/>
                  </a:lnTo>
                  <a:lnTo>
                    <a:pt x="4109" y="7557"/>
                  </a:lnTo>
                  <a:lnTo>
                    <a:pt x="3816" y="7594"/>
                  </a:lnTo>
                  <a:lnTo>
                    <a:pt x="3889" y="7557"/>
                  </a:lnTo>
                  <a:lnTo>
                    <a:pt x="3926" y="7484"/>
                  </a:lnTo>
                  <a:lnTo>
                    <a:pt x="3926" y="7374"/>
                  </a:lnTo>
                  <a:lnTo>
                    <a:pt x="3926" y="7300"/>
                  </a:lnTo>
                  <a:lnTo>
                    <a:pt x="3889" y="7227"/>
                  </a:lnTo>
                  <a:lnTo>
                    <a:pt x="3816" y="7190"/>
                  </a:lnTo>
                  <a:lnTo>
                    <a:pt x="2789" y="7190"/>
                  </a:lnTo>
                  <a:lnTo>
                    <a:pt x="2935" y="7044"/>
                  </a:lnTo>
                  <a:lnTo>
                    <a:pt x="3266" y="6677"/>
                  </a:lnTo>
                  <a:lnTo>
                    <a:pt x="3559" y="6713"/>
                  </a:lnTo>
                  <a:lnTo>
                    <a:pt x="3853" y="6713"/>
                  </a:lnTo>
                  <a:lnTo>
                    <a:pt x="4403" y="6677"/>
                  </a:lnTo>
                  <a:lnTo>
                    <a:pt x="4549" y="6640"/>
                  </a:lnTo>
                  <a:lnTo>
                    <a:pt x="4623" y="6530"/>
                  </a:lnTo>
                  <a:lnTo>
                    <a:pt x="4623" y="6457"/>
                  </a:lnTo>
                  <a:lnTo>
                    <a:pt x="4586" y="6383"/>
                  </a:lnTo>
                  <a:lnTo>
                    <a:pt x="4513" y="6310"/>
                  </a:lnTo>
                  <a:lnTo>
                    <a:pt x="4403" y="6273"/>
                  </a:lnTo>
                  <a:lnTo>
                    <a:pt x="3669" y="6273"/>
                  </a:lnTo>
                  <a:lnTo>
                    <a:pt x="3926" y="6016"/>
                  </a:lnTo>
                  <a:lnTo>
                    <a:pt x="4183" y="5723"/>
                  </a:lnTo>
                  <a:lnTo>
                    <a:pt x="4293" y="5723"/>
                  </a:lnTo>
                  <a:lnTo>
                    <a:pt x="4366" y="5686"/>
                  </a:lnTo>
                  <a:lnTo>
                    <a:pt x="4439" y="5576"/>
                  </a:lnTo>
                  <a:lnTo>
                    <a:pt x="4476" y="5466"/>
                  </a:lnTo>
                  <a:lnTo>
                    <a:pt x="4403" y="3449"/>
                  </a:lnTo>
                  <a:lnTo>
                    <a:pt x="4366" y="2495"/>
                  </a:lnTo>
                  <a:lnTo>
                    <a:pt x="4329" y="2018"/>
                  </a:lnTo>
                  <a:lnTo>
                    <a:pt x="4293" y="1541"/>
                  </a:lnTo>
                  <a:lnTo>
                    <a:pt x="4256" y="1431"/>
                  </a:lnTo>
                  <a:lnTo>
                    <a:pt x="4549" y="1505"/>
                  </a:lnTo>
                  <a:lnTo>
                    <a:pt x="4953" y="1578"/>
                  </a:lnTo>
                  <a:lnTo>
                    <a:pt x="5173" y="1578"/>
                  </a:lnTo>
                  <a:lnTo>
                    <a:pt x="5356" y="1505"/>
                  </a:lnTo>
                  <a:lnTo>
                    <a:pt x="5393" y="1468"/>
                  </a:lnTo>
                  <a:lnTo>
                    <a:pt x="5430" y="1431"/>
                  </a:lnTo>
                  <a:lnTo>
                    <a:pt x="5430" y="1358"/>
                  </a:lnTo>
                  <a:lnTo>
                    <a:pt x="5393" y="1321"/>
                  </a:lnTo>
                  <a:lnTo>
                    <a:pt x="5246" y="1211"/>
                  </a:lnTo>
                  <a:lnTo>
                    <a:pt x="5063" y="1174"/>
                  </a:lnTo>
                  <a:lnTo>
                    <a:pt x="4733" y="1138"/>
                  </a:lnTo>
                  <a:lnTo>
                    <a:pt x="4219" y="1064"/>
                  </a:lnTo>
                  <a:lnTo>
                    <a:pt x="4183" y="1028"/>
                  </a:lnTo>
                  <a:lnTo>
                    <a:pt x="4146" y="991"/>
                  </a:lnTo>
                  <a:lnTo>
                    <a:pt x="3999" y="991"/>
                  </a:lnTo>
                  <a:lnTo>
                    <a:pt x="3853" y="1028"/>
                  </a:lnTo>
                  <a:lnTo>
                    <a:pt x="3706" y="1064"/>
                  </a:lnTo>
                  <a:lnTo>
                    <a:pt x="3596" y="1064"/>
                  </a:lnTo>
                  <a:lnTo>
                    <a:pt x="3522" y="1028"/>
                  </a:lnTo>
                  <a:lnTo>
                    <a:pt x="3486" y="991"/>
                  </a:lnTo>
                  <a:lnTo>
                    <a:pt x="3412" y="881"/>
                  </a:lnTo>
                  <a:lnTo>
                    <a:pt x="3412" y="771"/>
                  </a:lnTo>
                  <a:lnTo>
                    <a:pt x="3412" y="698"/>
                  </a:lnTo>
                  <a:lnTo>
                    <a:pt x="3486" y="624"/>
                  </a:lnTo>
                  <a:lnTo>
                    <a:pt x="3559" y="551"/>
                  </a:lnTo>
                  <a:lnTo>
                    <a:pt x="3742" y="478"/>
                  </a:lnTo>
                  <a:lnTo>
                    <a:pt x="3926" y="441"/>
                  </a:lnTo>
                  <a:close/>
                  <a:moveTo>
                    <a:pt x="6090" y="8071"/>
                  </a:moveTo>
                  <a:lnTo>
                    <a:pt x="6127" y="8144"/>
                  </a:lnTo>
                  <a:lnTo>
                    <a:pt x="6127" y="8217"/>
                  </a:lnTo>
                  <a:lnTo>
                    <a:pt x="6090" y="8291"/>
                  </a:lnTo>
                  <a:lnTo>
                    <a:pt x="6053" y="8364"/>
                  </a:lnTo>
                  <a:lnTo>
                    <a:pt x="5980" y="8401"/>
                  </a:lnTo>
                  <a:lnTo>
                    <a:pt x="5907" y="8401"/>
                  </a:lnTo>
                  <a:lnTo>
                    <a:pt x="5833" y="8364"/>
                  </a:lnTo>
                  <a:lnTo>
                    <a:pt x="5760" y="8291"/>
                  </a:lnTo>
                  <a:lnTo>
                    <a:pt x="5760" y="8181"/>
                  </a:lnTo>
                  <a:lnTo>
                    <a:pt x="5833" y="8144"/>
                  </a:lnTo>
                  <a:lnTo>
                    <a:pt x="5943" y="8071"/>
                  </a:lnTo>
                  <a:lnTo>
                    <a:pt x="6017" y="8107"/>
                  </a:lnTo>
                  <a:lnTo>
                    <a:pt x="6053" y="8107"/>
                  </a:lnTo>
                  <a:lnTo>
                    <a:pt x="6090" y="8071"/>
                  </a:lnTo>
                  <a:close/>
                  <a:moveTo>
                    <a:pt x="5907" y="7630"/>
                  </a:moveTo>
                  <a:lnTo>
                    <a:pt x="5797" y="7667"/>
                  </a:lnTo>
                  <a:lnTo>
                    <a:pt x="5687" y="7704"/>
                  </a:lnTo>
                  <a:lnTo>
                    <a:pt x="5577" y="7777"/>
                  </a:lnTo>
                  <a:lnTo>
                    <a:pt x="5467" y="7887"/>
                  </a:lnTo>
                  <a:lnTo>
                    <a:pt x="5467" y="7924"/>
                  </a:lnTo>
                  <a:lnTo>
                    <a:pt x="5430" y="7997"/>
                  </a:lnTo>
                  <a:lnTo>
                    <a:pt x="5503" y="8071"/>
                  </a:lnTo>
                  <a:lnTo>
                    <a:pt x="5430" y="8217"/>
                  </a:lnTo>
                  <a:lnTo>
                    <a:pt x="5430" y="8364"/>
                  </a:lnTo>
                  <a:lnTo>
                    <a:pt x="5467" y="8474"/>
                  </a:lnTo>
                  <a:lnTo>
                    <a:pt x="5540" y="8584"/>
                  </a:lnTo>
                  <a:lnTo>
                    <a:pt x="5650" y="8694"/>
                  </a:lnTo>
                  <a:lnTo>
                    <a:pt x="5797" y="8731"/>
                  </a:lnTo>
                  <a:lnTo>
                    <a:pt x="5907" y="8768"/>
                  </a:lnTo>
                  <a:lnTo>
                    <a:pt x="6053" y="8768"/>
                  </a:lnTo>
                  <a:lnTo>
                    <a:pt x="6200" y="8731"/>
                  </a:lnTo>
                  <a:lnTo>
                    <a:pt x="6310" y="8658"/>
                  </a:lnTo>
                  <a:lnTo>
                    <a:pt x="6384" y="8584"/>
                  </a:lnTo>
                  <a:lnTo>
                    <a:pt x="6457" y="8474"/>
                  </a:lnTo>
                  <a:lnTo>
                    <a:pt x="6494" y="8327"/>
                  </a:lnTo>
                  <a:lnTo>
                    <a:pt x="6494" y="8217"/>
                  </a:lnTo>
                  <a:lnTo>
                    <a:pt x="6494" y="8071"/>
                  </a:lnTo>
                  <a:lnTo>
                    <a:pt x="6457" y="7961"/>
                  </a:lnTo>
                  <a:lnTo>
                    <a:pt x="6384" y="7851"/>
                  </a:lnTo>
                  <a:lnTo>
                    <a:pt x="6310" y="7777"/>
                  </a:lnTo>
                  <a:lnTo>
                    <a:pt x="6200" y="7704"/>
                  </a:lnTo>
                  <a:lnTo>
                    <a:pt x="6053" y="7667"/>
                  </a:lnTo>
                  <a:lnTo>
                    <a:pt x="5907" y="7630"/>
                  </a:lnTo>
                  <a:close/>
                  <a:moveTo>
                    <a:pt x="4476" y="9134"/>
                  </a:moveTo>
                  <a:lnTo>
                    <a:pt x="4513" y="9281"/>
                  </a:lnTo>
                  <a:lnTo>
                    <a:pt x="4476" y="9391"/>
                  </a:lnTo>
                  <a:lnTo>
                    <a:pt x="4403" y="9538"/>
                  </a:lnTo>
                  <a:lnTo>
                    <a:pt x="4256" y="9648"/>
                  </a:lnTo>
                  <a:lnTo>
                    <a:pt x="4183" y="9685"/>
                  </a:lnTo>
                  <a:lnTo>
                    <a:pt x="4109" y="9685"/>
                  </a:lnTo>
                  <a:lnTo>
                    <a:pt x="4036" y="9648"/>
                  </a:lnTo>
                  <a:lnTo>
                    <a:pt x="3963" y="9575"/>
                  </a:lnTo>
                  <a:lnTo>
                    <a:pt x="3926" y="9501"/>
                  </a:lnTo>
                  <a:lnTo>
                    <a:pt x="3926" y="9428"/>
                  </a:lnTo>
                  <a:lnTo>
                    <a:pt x="3963" y="9354"/>
                  </a:lnTo>
                  <a:lnTo>
                    <a:pt x="4036" y="9281"/>
                  </a:lnTo>
                  <a:lnTo>
                    <a:pt x="4219" y="9208"/>
                  </a:lnTo>
                  <a:lnTo>
                    <a:pt x="4403" y="9171"/>
                  </a:lnTo>
                  <a:lnTo>
                    <a:pt x="4439" y="9171"/>
                  </a:lnTo>
                  <a:lnTo>
                    <a:pt x="4476" y="9134"/>
                  </a:lnTo>
                  <a:close/>
                  <a:moveTo>
                    <a:pt x="7741" y="9391"/>
                  </a:moveTo>
                  <a:lnTo>
                    <a:pt x="7814" y="9464"/>
                  </a:lnTo>
                  <a:lnTo>
                    <a:pt x="7851" y="9575"/>
                  </a:lnTo>
                  <a:lnTo>
                    <a:pt x="7851" y="9685"/>
                  </a:lnTo>
                  <a:lnTo>
                    <a:pt x="7814" y="9795"/>
                  </a:lnTo>
                  <a:lnTo>
                    <a:pt x="7704" y="9868"/>
                  </a:lnTo>
                  <a:lnTo>
                    <a:pt x="7557" y="9905"/>
                  </a:lnTo>
                  <a:lnTo>
                    <a:pt x="7447" y="9905"/>
                  </a:lnTo>
                  <a:lnTo>
                    <a:pt x="7301" y="9868"/>
                  </a:lnTo>
                  <a:lnTo>
                    <a:pt x="7227" y="9795"/>
                  </a:lnTo>
                  <a:lnTo>
                    <a:pt x="7301" y="9648"/>
                  </a:lnTo>
                  <a:lnTo>
                    <a:pt x="7374" y="9538"/>
                  </a:lnTo>
                  <a:lnTo>
                    <a:pt x="7484" y="9464"/>
                  </a:lnTo>
                  <a:lnTo>
                    <a:pt x="7631" y="9428"/>
                  </a:lnTo>
                  <a:lnTo>
                    <a:pt x="7704" y="9391"/>
                  </a:lnTo>
                  <a:close/>
                  <a:moveTo>
                    <a:pt x="4439" y="8658"/>
                  </a:moveTo>
                  <a:lnTo>
                    <a:pt x="4293" y="8694"/>
                  </a:lnTo>
                  <a:lnTo>
                    <a:pt x="4146" y="8694"/>
                  </a:lnTo>
                  <a:lnTo>
                    <a:pt x="4073" y="8731"/>
                  </a:lnTo>
                  <a:lnTo>
                    <a:pt x="3999" y="8804"/>
                  </a:lnTo>
                  <a:lnTo>
                    <a:pt x="3963" y="8951"/>
                  </a:lnTo>
                  <a:lnTo>
                    <a:pt x="3742" y="9061"/>
                  </a:lnTo>
                  <a:lnTo>
                    <a:pt x="3596" y="9244"/>
                  </a:lnTo>
                  <a:lnTo>
                    <a:pt x="3559" y="9354"/>
                  </a:lnTo>
                  <a:lnTo>
                    <a:pt x="3522" y="9501"/>
                  </a:lnTo>
                  <a:lnTo>
                    <a:pt x="3559" y="9611"/>
                  </a:lnTo>
                  <a:lnTo>
                    <a:pt x="3596" y="9758"/>
                  </a:lnTo>
                  <a:lnTo>
                    <a:pt x="3706" y="9868"/>
                  </a:lnTo>
                  <a:lnTo>
                    <a:pt x="3779" y="9978"/>
                  </a:lnTo>
                  <a:lnTo>
                    <a:pt x="3926" y="10051"/>
                  </a:lnTo>
                  <a:lnTo>
                    <a:pt x="4036" y="10088"/>
                  </a:lnTo>
                  <a:lnTo>
                    <a:pt x="4366" y="10088"/>
                  </a:lnTo>
                  <a:lnTo>
                    <a:pt x="4513" y="10015"/>
                  </a:lnTo>
                  <a:lnTo>
                    <a:pt x="4623" y="9905"/>
                  </a:lnTo>
                  <a:lnTo>
                    <a:pt x="4733" y="9795"/>
                  </a:lnTo>
                  <a:lnTo>
                    <a:pt x="4843" y="9648"/>
                  </a:lnTo>
                  <a:lnTo>
                    <a:pt x="4880" y="9501"/>
                  </a:lnTo>
                  <a:lnTo>
                    <a:pt x="4916" y="9354"/>
                  </a:lnTo>
                  <a:lnTo>
                    <a:pt x="4916" y="9171"/>
                  </a:lnTo>
                  <a:lnTo>
                    <a:pt x="4880" y="9024"/>
                  </a:lnTo>
                  <a:lnTo>
                    <a:pt x="4806" y="8878"/>
                  </a:lnTo>
                  <a:lnTo>
                    <a:pt x="4733" y="8768"/>
                  </a:lnTo>
                  <a:lnTo>
                    <a:pt x="4586" y="8694"/>
                  </a:lnTo>
                  <a:lnTo>
                    <a:pt x="4439" y="8658"/>
                  </a:lnTo>
                  <a:close/>
                  <a:moveTo>
                    <a:pt x="7447" y="8951"/>
                  </a:moveTo>
                  <a:lnTo>
                    <a:pt x="7337" y="8988"/>
                  </a:lnTo>
                  <a:lnTo>
                    <a:pt x="7264" y="9061"/>
                  </a:lnTo>
                  <a:lnTo>
                    <a:pt x="7227" y="9134"/>
                  </a:lnTo>
                  <a:lnTo>
                    <a:pt x="7227" y="9208"/>
                  </a:lnTo>
                  <a:lnTo>
                    <a:pt x="7117" y="9318"/>
                  </a:lnTo>
                  <a:lnTo>
                    <a:pt x="7007" y="9391"/>
                  </a:lnTo>
                  <a:lnTo>
                    <a:pt x="6934" y="9501"/>
                  </a:lnTo>
                  <a:lnTo>
                    <a:pt x="6897" y="9611"/>
                  </a:lnTo>
                  <a:lnTo>
                    <a:pt x="6897" y="9575"/>
                  </a:lnTo>
                  <a:lnTo>
                    <a:pt x="6860" y="9611"/>
                  </a:lnTo>
                  <a:lnTo>
                    <a:pt x="6824" y="9758"/>
                  </a:lnTo>
                  <a:lnTo>
                    <a:pt x="6824" y="9905"/>
                  </a:lnTo>
                  <a:lnTo>
                    <a:pt x="6860" y="9978"/>
                  </a:lnTo>
                  <a:lnTo>
                    <a:pt x="6897" y="10051"/>
                  </a:lnTo>
                  <a:lnTo>
                    <a:pt x="7007" y="10125"/>
                  </a:lnTo>
                  <a:lnTo>
                    <a:pt x="7044" y="10161"/>
                  </a:lnTo>
                  <a:lnTo>
                    <a:pt x="7044" y="10198"/>
                  </a:lnTo>
                  <a:lnTo>
                    <a:pt x="7227" y="10271"/>
                  </a:lnTo>
                  <a:lnTo>
                    <a:pt x="7374" y="10345"/>
                  </a:lnTo>
                  <a:lnTo>
                    <a:pt x="7704" y="10345"/>
                  </a:lnTo>
                  <a:lnTo>
                    <a:pt x="7851" y="10271"/>
                  </a:lnTo>
                  <a:lnTo>
                    <a:pt x="7998" y="10198"/>
                  </a:lnTo>
                  <a:lnTo>
                    <a:pt x="8108" y="10088"/>
                  </a:lnTo>
                  <a:lnTo>
                    <a:pt x="8181" y="9941"/>
                  </a:lnTo>
                  <a:lnTo>
                    <a:pt x="8254" y="9795"/>
                  </a:lnTo>
                  <a:lnTo>
                    <a:pt x="8291" y="9611"/>
                  </a:lnTo>
                  <a:lnTo>
                    <a:pt x="8254" y="9464"/>
                  </a:lnTo>
                  <a:lnTo>
                    <a:pt x="8218" y="9318"/>
                  </a:lnTo>
                  <a:lnTo>
                    <a:pt x="8144" y="9171"/>
                  </a:lnTo>
                  <a:lnTo>
                    <a:pt x="7998" y="9024"/>
                  </a:lnTo>
                  <a:lnTo>
                    <a:pt x="7924" y="8988"/>
                  </a:lnTo>
                  <a:lnTo>
                    <a:pt x="7851" y="8951"/>
                  </a:lnTo>
                  <a:close/>
                  <a:moveTo>
                    <a:pt x="6970" y="7227"/>
                  </a:moveTo>
                  <a:lnTo>
                    <a:pt x="7227" y="7300"/>
                  </a:lnTo>
                  <a:lnTo>
                    <a:pt x="7741" y="7520"/>
                  </a:lnTo>
                  <a:lnTo>
                    <a:pt x="8071" y="7667"/>
                  </a:lnTo>
                  <a:lnTo>
                    <a:pt x="8474" y="7740"/>
                  </a:lnTo>
                  <a:lnTo>
                    <a:pt x="8658" y="7777"/>
                  </a:lnTo>
                  <a:lnTo>
                    <a:pt x="8878" y="7777"/>
                  </a:lnTo>
                  <a:lnTo>
                    <a:pt x="9061" y="7740"/>
                  </a:lnTo>
                  <a:lnTo>
                    <a:pt x="9245" y="7667"/>
                  </a:lnTo>
                  <a:lnTo>
                    <a:pt x="9575" y="8071"/>
                  </a:lnTo>
                  <a:lnTo>
                    <a:pt x="10125" y="8841"/>
                  </a:lnTo>
                  <a:lnTo>
                    <a:pt x="10639" y="9648"/>
                  </a:lnTo>
                  <a:lnTo>
                    <a:pt x="10785" y="9868"/>
                  </a:lnTo>
                  <a:lnTo>
                    <a:pt x="10822" y="10015"/>
                  </a:lnTo>
                  <a:lnTo>
                    <a:pt x="10785" y="10161"/>
                  </a:lnTo>
                  <a:lnTo>
                    <a:pt x="10749" y="10235"/>
                  </a:lnTo>
                  <a:lnTo>
                    <a:pt x="10639" y="10345"/>
                  </a:lnTo>
                  <a:lnTo>
                    <a:pt x="10455" y="10455"/>
                  </a:lnTo>
                  <a:lnTo>
                    <a:pt x="10235" y="10602"/>
                  </a:lnTo>
                  <a:lnTo>
                    <a:pt x="9758" y="10565"/>
                  </a:lnTo>
                  <a:lnTo>
                    <a:pt x="9281" y="10492"/>
                  </a:lnTo>
                  <a:lnTo>
                    <a:pt x="8328" y="10455"/>
                  </a:lnTo>
                  <a:lnTo>
                    <a:pt x="7374" y="10492"/>
                  </a:lnTo>
                  <a:lnTo>
                    <a:pt x="6420" y="10528"/>
                  </a:lnTo>
                  <a:lnTo>
                    <a:pt x="2092" y="10675"/>
                  </a:lnTo>
                  <a:lnTo>
                    <a:pt x="1065" y="10712"/>
                  </a:lnTo>
                  <a:lnTo>
                    <a:pt x="735" y="10712"/>
                  </a:lnTo>
                  <a:lnTo>
                    <a:pt x="625" y="10638"/>
                  </a:lnTo>
                  <a:lnTo>
                    <a:pt x="588" y="10602"/>
                  </a:lnTo>
                  <a:lnTo>
                    <a:pt x="551" y="10565"/>
                  </a:lnTo>
                  <a:lnTo>
                    <a:pt x="588" y="10418"/>
                  </a:lnTo>
                  <a:lnTo>
                    <a:pt x="735" y="10198"/>
                  </a:lnTo>
                  <a:lnTo>
                    <a:pt x="1065" y="9685"/>
                  </a:lnTo>
                  <a:lnTo>
                    <a:pt x="1542" y="9575"/>
                  </a:lnTo>
                  <a:lnTo>
                    <a:pt x="1762" y="9538"/>
                  </a:lnTo>
                  <a:lnTo>
                    <a:pt x="2018" y="9501"/>
                  </a:lnTo>
                  <a:lnTo>
                    <a:pt x="2092" y="9464"/>
                  </a:lnTo>
                  <a:lnTo>
                    <a:pt x="2128" y="9428"/>
                  </a:lnTo>
                  <a:lnTo>
                    <a:pt x="2165" y="9281"/>
                  </a:lnTo>
                  <a:lnTo>
                    <a:pt x="2128" y="9171"/>
                  </a:lnTo>
                  <a:lnTo>
                    <a:pt x="2092" y="9134"/>
                  </a:lnTo>
                  <a:lnTo>
                    <a:pt x="2018" y="9098"/>
                  </a:lnTo>
                  <a:lnTo>
                    <a:pt x="1872" y="9061"/>
                  </a:lnTo>
                  <a:lnTo>
                    <a:pt x="1725" y="9061"/>
                  </a:lnTo>
                  <a:lnTo>
                    <a:pt x="1395" y="9134"/>
                  </a:lnTo>
                  <a:lnTo>
                    <a:pt x="1395" y="9134"/>
                  </a:lnTo>
                  <a:lnTo>
                    <a:pt x="1798" y="8547"/>
                  </a:lnTo>
                  <a:lnTo>
                    <a:pt x="1835" y="8511"/>
                  </a:lnTo>
                  <a:lnTo>
                    <a:pt x="1945" y="8547"/>
                  </a:lnTo>
                  <a:lnTo>
                    <a:pt x="2092" y="8584"/>
                  </a:lnTo>
                  <a:lnTo>
                    <a:pt x="2459" y="8621"/>
                  </a:lnTo>
                  <a:lnTo>
                    <a:pt x="2972" y="8621"/>
                  </a:lnTo>
                  <a:lnTo>
                    <a:pt x="3082" y="8584"/>
                  </a:lnTo>
                  <a:lnTo>
                    <a:pt x="3156" y="8511"/>
                  </a:lnTo>
                  <a:lnTo>
                    <a:pt x="3192" y="8401"/>
                  </a:lnTo>
                  <a:lnTo>
                    <a:pt x="3156" y="8291"/>
                  </a:lnTo>
                  <a:lnTo>
                    <a:pt x="3082" y="8217"/>
                  </a:lnTo>
                  <a:lnTo>
                    <a:pt x="2972" y="8181"/>
                  </a:lnTo>
                  <a:lnTo>
                    <a:pt x="2055" y="8181"/>
                  </a:lnTo>
                  <a:lnTo>
                    <a:pt x="2532" y="7520"/>
                  </a:lnTo>
                  <a:lnTo>
                    <a:pt x="2752" y="7557"/>
                  </a:lnTo>
                  <a:lnTo>
                    <a:pt x="2899" y="7704"/>
                  </a:lnTo>
                  <a:lnTo>
                    <a:pt x="3046" y="7777"/>
                  </a:lnTo>
                  <a:lnTo>
                    <a:pt x="3192" y="7851"/>
                  </a:lnTo>
                  <a:lnTo>
                    <a:pt x="3376" y="7924"/>
                  </a:lnTo>
                  <a:lnTo>
                    <a:pt x="3742" y="7961"/>
                  </a:lnTo>
                  <a:lnTo>
                    <a:pt x="4073" y="7961"/>
                  </a:lnTo>
                  <a:lnTo>
                    <a:pt x="4549" y="7887"/>
                  </a:lnTo>
                  <a:lnTo>
                    <a:pt x="4953" y="7777"/>
                  </a:lnTo>
                  <a:lnTo>
                    <a:pt x="5797" y="7410"/>
                  </a:lnTo>
                  <a:lnTo>
                    <a:pt x="6237" y="7264"/>
                  </a:lnTo>
                  <a:lnTo>
                    <a:pt x="6494" y="7227"/>
                  </a:lnTo>
                  <a:close/>
                  <a:moveTo>
                    <a:pt x="4036" y="1"/>
                  </a:moveTo>
                  <a:lnTo>
                    <a:pt x="3816" y="37"/>
                  </a:lnTo>
                  <a:lnTo>
                    <a:pt x="3596" y="74"/>
                  </a:lnTo>
                  <a:lnTo>
                    <a:pt x="3412" y="147"/>
                  </a:lnTo>
                  <a:lnTo>
                    <a:pt x="3229" y="257"/>
                  </a:lnTo>
                  <a:lnTo>
                    <a:pt x="3119" y="404"/>
                  </a:lnTo>
                  <a:lnTo>
                    <a:pt x="3009" y="551"/>
                  </a:lnTo>
                  <a:lnTo>
                    <a:pt x="2972" y="771"/>
                  </a:lnTo>
                  <a:lnTo>
                    <a:pt x="3009" y="991"/>
                  </a:lnTo>
                  <a:lnTo>
                    <a:pt x="3082" y="1174"/>
                  </a:lnTo>
                  <a:lnTo>
                    <a:pt x="3156" y="1285"/>
                  </a:lnTo>
                  <a:lnTo>
                    <a:pt x="3266" y="1358"/>
                  </a:lnTo>
                  <a:lnTo>
                    <a:pt x="3412" y="1431"/>
                  </a:lnTo>
                  <a:lnTo>
                    <a:pt x="3559" y="1468"/>
                  </a:lnTo>
                  <a:lnTo>
                    <a:pt x="3706" y="1468"/>
                  </a:lnTo>
                  <a:lnTo>
                    <a:pt x="3853" y="1431"/>
                  </a:lnTo>
                  <a:lnTo>
                    <a:pt x="3999" y="1395"/>
                  </a:lnTo>
                  <a:lnTo>
                    <a:pt x="4073" y="1395"/>
                  </a:lnTo>
                  <a:lnTo>
                    <a:pt x="3963" y="1468"/>
                  </a:lnTo>
                  <a:lnTo>
                    <a:pt x="3926" y="1578"/>
                  </a:lnTo>
                  <a:lnTo>
                    <a:pt x="3889" y="2055"/>
                  </a:lnTo>
                  <a:lnTo>
                    <a:pt x="3889" y="2532"/>
                  </a:lnTo>
                  <a:lnTo>
                    <a:pt x="3926" y="3449"/>
                  </a:lnTo>
                  <a:lnTo>
                    <a:pt x="3926" y="5099"/>
                  </a:lnTo>
                  <a:lnTo>
                    <a:pt x="3926" y="5283"/>
                  </a:lnTo>
                  <a:lnTo>
                    <a:pt x="3963" y="5466"/>
                  </a:lnTo>
                  <a:lnTo>
                    <a:pt x="3963" y="5503"/>
                  </a:lnTo>
                  <a:lnTo>
                    <a:pt x="3742" y="5613"/>
                  </a:lnTo>
                  <a:lnTo>
                    <a:pt x="3559" y="5723"/>
                  </a:lnTo>
                  <a:lnTo>
                    <a:pt x="3229" y="6016"/>
                  </a:lnTo>
                  <a:lnTo>
                    <a:pt x="2899" y="6347"/>
                  </a:lnTo>
                  <a:lnTo>
                    <a:pt x="2605" y="6677"/>
                  </a:lnTo>
                  <a:lnTo>
                    <a:pt x="2239" y="7080"/>
                  </a:lnTo>
                  <a:lnTo>
                    <a:pt x="1908" y="7484"/>
                  </a:lnTo>
                  <a:lnTo>
                    <a:pt x="1285" y="8364"/>
                  </a:lnTo>
                  <a:lnTo>
                    <a:pt x="698" y="9244"/>
                  </a:lnTo>
                  <a:lnTo>
                    <a:pt x="148" y="10125"/>
                  </a:lnTo>
                  <a:lnTo>
                    <a:pt x="38" y="10308"/>
                  </a:lnTo>
                  <a:lnTo>
                    <a:pt x="1" y="10492"/>
                  </a:lnTo>
                  <a:lnTo>
                    <a:pt x="38" y="10675"/>
                  </a:lnTo>
                  <a:lnTo>
                    <a:pt x="111" y="10858"/>
                  </a:lnTo>
                  <a:lnTo>
                    <a:pt x="221" y="11005"/>
                  </a:lnTo>
                  <a:lnTo>
                    <a:pt x="368" y="11115"/>
                  </a:lnTo>
                  <a:lnTo>
                    <a:pt x="551" y="11225"/>
                  </a:lnTo>
                  <a:lnTo>
                    <a:pt x="771" y="11262"/>
                  </a:lnTo>
                  <a:lnTo>
                    <a:pt x="1321" y="11299"/>
                  </a:lnTo>
                  <a:lnTo>
                    <a:pt x="1872" y="11262"/>
                  </a:lnTo>
                  <a:lnTo>
                    <a:pt x="3009" y="11189"/>
                  </a:lnTo>
                  <a:lnTo>
                    <a:pt x="5503" y="11115"/>
                  </a:lnTo>
                  <a:lnTo>
                    <a:pt x="7447" y="11042"/>
                  </a:lnTo>
                  <a:lnTo>
                    <a:pt x="8401" y="11005"/>
                  </a:lnTo>
                  <a:lnTo>
                    <a:pt x="9355" y="11042"/>
                  </a:lnTo>
                  <a:lnTo>
                    <a:pt x="9391" y="11152"/>
                  </a:lnTo>
                  <a:lnTo>
                    <a:pt x="9465" y="11225"/>
                  </a:lnTo>
                  <a:lnTo>
                    <a:pt x="9612" y="11299"/>
                  </a:lnTo>
                  <a:lnTo>
                    <a:pt x="9795" y="11335"/>
                  </a:lnTo>
                  <a:lnTo>
                    <a:pt x="9978" y="11335"/>
                  </a:lnTo>
                  <a:lnTo>
                    <a:pt x="10125" y="11299"/>
                  </a:lnTo>
                  <a:lnTo>
                    <a:pt x="10272" y="11299"/>
                  </a:lnTo>
                  <a:lnTo>
                    <a:pt x="10382" y="11262"/>
                  </a:lnTo>
                  <a:lnTo>
                    <a:pt x="10455" y="11189"/>
                  </a:lnTo>
                  <a:lnTo>
                    <a:pt x="10565" y="11115"/>
                  </a:lnTo>
                  <a:lnTo>
                    <a:pt x="10785" y="10968"/>
                  </a:lnTo>
                  <a:lnTo>
                    <a:pt x="10969" y="10785"/>
                  </a:lnTo>
                  <a:lnTo>
                    <a:pt x="11152" y="10602"/>
                  </a:lnTo>
                  <a:lnTo>
                    <a:pt x="11299" y="10455"/>
                  </a:lnTo>
                  <a:lnTo>
                    <a:pt x="11336" y="10308"/>
                  </a:lnTo>
                  <a:lnTo>
                    <a:pt x="11372" y="10198"/>
                  </a:lnTo>
                  <a:lnTo>
                    <a:pt x="11409" y="10051"/>
                  </a:lnTo>
                  <a:lnTo>
                    <a:pt x="11372" y="9941"/>
                  </a:lnTo>
                  <a:lnTo>
                    <a:pt x="11299" y="9685"/>
                  </a:lnTo>
                  <a:lnTo>
                    <a:pt x="11189" y="9464"/>
                  </a:lnTo>
                  <a:lnTo>
                    <a:pt x="10859" y="8914"/>
                  </a:lnTo>
                  <a:lnTo>
                    <a:pt x="10492" y="8364"/>
                  </a:lnTo>
                  <a:lnTo>
                    <a:pt x="10125" y="7887"/>
                  </a:lnTo>
                  <a:lnTo>
                    <a:pt x="9722" y="7410"/>
                  </a:lnTo>
                  <a:lnTo>
                    <a:pt x="9318" y="6933"/>
                  </a:lnTo>
                  <a:lnTo>
                    <a:pt x="8878" y="6493"/>
                  </a:lnTo>
                  <a:lnTo>
                    <a:pt x="8474" y="6126"/>
                  </a:lnTo>
                  <a:lnTo>
                    <a:pt x="8071" y="5760"/>
                  </a:lnTo>
                  <a:lnTo>
                    <a:pt x="7851" y="5576"/>
                  </a:lnTo>
                  <a:lnTo>
                    <a:pt x="7594" y="5430"/>
                  </a:lnTo>
                  <a:lnTo>
                    <a:pt x="7374" y="5319"/>
                  </a:lnTo>
                  <a:lnTo>
                    <a:pt x="7117" y="5209"/>
                  </a:lnTo>
                  <a:lnTo>
                    <a:pt x="7117" y="5173"/>
                  </a:lnTo>
                  <a:lnTo>
                    <a:pt x="7191" y="4953"/>
                  </a:lnTo>
                  <a:lnTo>
                    <a:pt x="7227" y="4696"/>
                  </a:lnTo>
                  <a:lnTo>
                    <a:pt x="7227" y="4182"/>
                  </a:lnTo>
                  <a:lnTo>
                    <a:pt x="7227" y="3669"/>
                  </a:lnTo>
                  <a:lnTo>
                    <a:pt x="7191" y="3192"/>
                  </a:lnTo>
                  <a:lnTo>
                    <a:pt x="7154" y="2825"/>
                  </a:lnTo>
                  <a:lnTo>
                    <a:pt x="7117" y="2385"/>
                  </a:lnTo>
                  <a:lnTo>
                    <a:pt x="7044" y="2165"/>
                  </a:lnTo>
                  <a:lnTo>
                    <a:pt x="7007" y="1945"/>
                  </a:lnTo>
                  <a:lnTo>
                    <a:pt x="6934" y="1761"/>
                  </a:lnTo>
                  <a:lnTo>
                    <a:pt x="6824" y="1615"/>
                  </a:lnTo>
                  <a:lnTo>
                    <a:pt x="7191" y="1651"/>
                  </a:lnTo>
                  <a:lnTo>
                    <a:pt x="7521" y="1651"/>
                  </a:lnTo>
                  <a:lnTo>
                    <a:pt x="7851" y="1541"/>
                  </a:lnTo>
                  <a:lnTo>
                    <a:pt x="7998" y="1468"/>
                  </a:lnTo>
                  <a:lnTo>
                    <a:pt x="8144" y="1358"/>
                  </a:lnTo>
                  <a:lnTo>
                    <a:pt x="8254" y="1248"/>
                  </a:lnTo>
                  <a:lnTo>
                    <a:pt x="8254" y="1174"/>
                  </a:lnTo>
                  <a:lnTo>
                    <a:pt x="8254" y="1101"/>
                  </a:lnTo>
                  <a:lnTo>
                    <a:pt x="8144" y="624"/>
                  </a:lnTo>
                  <a:lnTo>
                    <a:pt x="8071" y="404"/>
                  </a:lnTo>
                  <a:lnTo>
                    <a:pt x="7998" y="294"/>
                  </a:lnTo>
                  <a:lnTo>
                    <a:pt x="7924" y="221"/>
                  </a:lnTo>
                  <a:lnTo>
                    <a:pt x="7851" y="147"/>
                  </a:lnTo>
                  <a:lnTo>
                    <a:pt x="7777" y="147"/>
                  </a:lnTo>
                  <a:lnTo>
                    <a:pt x="7631" y="111"/>
                  </a:lnTo>
                  <a:lnTo>
                    <a:pt x="6824" y="74"/>
                  </a:lnTo>
                  <a:lnTo>
                    <a:pt x="4036" y="1"/>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311" name="Google Shape;311;p5"/>
            <p:cNvSpPr/>
            <p:nvPr/>
          </p:nvSpPr>
          <p:spPr>
            <a:xfrm>
              <a:off x="6849975" y="3631900"/>
              <a:ext cx="270550" cy="339350"/>
            </a:xfrm>
            <a:custGeom>
              <a:avLst/>
              <a:gdLst/>
              <a:ahLst/>
              <a:cxnLst/>
              <a:rect l="l" t="t" r="r" b="b"/>
              <a:pathLst>
                <a:path w="10822" h="13574" extrusionOk="0">
                  <a:moveTo>
                    <a:pt x="10235" y="1358"/>
                  </a:moveTo>
                  <a:lnTo>
                    <a:pt x="10345" y="1652"/>
                  </a:lnTo>
                  <a:lnTo>
                    <a:pt x="10345" y="1982"/>
                  </a:lnTo>
                  <a:lnTo>
                    <a:pt x="10345" y="2312"/>
                  </a:lnTo>
                  <a:lnTo>
                    <a:pt x="10235" y="2605"/>
                  </a:lnTo>
                  <a:lnTo>
                    <a:pt x="10235" y="2569"/>
                  </a:lnTo>
                  <a:lnTo>
                    <a:pt x="10198" y="1945"/>
                  </a:lnTo>
                  <a:lnTo>
                    <a:pt x="10235" y="1358"/>
                  </a:lnTo>
                  <a:close/>
                  <a:moveTo>
                    <a:pt x="9538" y="2092"/>
                  </a:moveTo>
                  <a:lnTo>
                    <a:pt x="9538" y="2422"/>
                  </a:lnTo>
                  <a:lnTo>
                    <a:pt x="9538" y="2789"/>
                  </a:lnTo>
                  <a:lnTo>
                    <a:pt x="9465" y="2202"/>
                  </a:lnTo>
                  <a:lnTo>
                    <a:pt x="9538" y="2092"/>
                  </a:lnTo>
                  <a:close/>
                  <a:moveTo>
                    <a:pt x="9941" y="1285"/>
                  </a:moveTo>
                  <a:lnTo>
                    <a:pt x="9868" y="1835"/>
                  </a:lnTo>
                  <a:lnTo>
                    <a:pt x="9831" y="2129"/>
                  </a:lnTo>
                  <a:lnTo>
                    <a:pt x="9831" y="2459"/>
                  </a:lnTo>
                  <a:lnTo>
                    <a:pt x="9831" y="2642"/>
                  </a:lnTo>
                  <a:lnTo>
                    <a:pt x="9868" y="2789"/>
                  </a:lnTo>
                  <a:lnTo>
                    <a:pt x="9941" y="2936"/>
                  </a:lnTo>
                  <a:lnTo>
                    <a:pt x="10015" y="3046"/>
                  </a:lnTo>
                  <a:lnTo>
                    <a:pt x="10051" y="3046"/>
                  </a:lnTo>
                  <a:lnTo>
                    <a:pt x="9941" y="3229"/>
                  </a:lnTo>
                  <a:lnTo>
                    <a:pt x="9648" y="3632"/>
                  </a:lnTo>
                  <a:lnTo>
                    <a:pt x="9575" y="3046"/>
                  </a:lnTo>
                  <a:lnTo>
                    <a:pt x="9611" y="3119"/>
                  </a:lnTo>
                  <a:lnTo>
                    <a:pt x="9648" y="3156"/>
                  </a:lnTo>
                  <a:lnTo>
                    <a:pt x="9721" y="3192"/>
                  </a:lnTo>
                  <a:lnTo>
                    <a:pt x="9795" y="3156"/>
                  </a:lnTo>
                  <a:lnTo>
                    <a:pt x="9868" y="3156"/>
                  </a:lnTo>
                  <a:lnTo>
                    <a:pt x="9905" y="3082"/>
                  </a:lnTo>
                  <a:lnTo>
                    <a:pt x="9905" y="3046"/>
                  </a:lnTo>
                  <a:lnTo>
                    <a:pt x="9905" y="2972"/>
                  </a:lnTo>
                  <a:lnTo>
                    <a:pt x="9868" y="2936"/>
                  </a:lnTo>
                  <a:lnTo>
                    <a:pt x="9831" y="2899"/>
                  </a:lnTo>
                  <a:lnTo>
                    <a:pt x="9758" y="2899"/>
                  </a:lnTo>
                  <a:lnTo>
                    <a:pt x="9758" y="2642"/>
                  </a:lnTo>
                  <a:lnTo>
                    <a:pt x="9721" y="2092"/>
                  </a:lnTo>
                  <a:lnTo>
                    <a:pt x="9685" y="2018"/>
                  </a:lnTo>
                  <a:lnTo>
                    <a:pt x="9587" y="2018"/>
                  </a:lnTo>
                  <a:lnTo>
                    <a:pt x="9611" y="1982"/>
                  </a:lnTo>
                  <a:lnTo>
                    <a:pt x="9721" y="1762"/>
                  </a:lnTo>
                  <a:lnTo>
                    <a:pt x="9831" y="1542"/>
                  </a:lnTo>
                  <a:lnTo>
                    <a:pt x="9941" y="1285"/>
                  </a:lnTo>
                  <a:close/>
                  <a:moveTo>
                    <a:pt x="9318" y="2385"/>
                  </a:moveTo>
                  <a:lnTo>
                    <a:pt x="9281" y="3119"/>
                  </a:lnTo>
                  <a:lnTo>
                    <a:pt x="9318" y="3889"/>
                  </a:lnTo>
                  <a:lnTo>
                    <a:pt x="9354" y="3963"/>
                  </a:lnTo>
                  <a:lnTo>
                    <a:pt x="9098" y="4183"/>
                  </a:lnTo>
                  <a:lnTo>
                    <a:pt x="9098" y="3963"/>
                  </a:lnTo>
                  <a:lnTo>
                    <a:pt x="9098" y="3743"/>
                  </a:lnTo>
                  <a:lnTo>
                    <a:pt x="9024" y="3302"/>
                  </a:lnTo>
                  <a:lnTo>
                    <a:pt x="8988" y="2715"/>
                  </a:lnTo>
                  <a:lnTo>
                    <a:pt x="9134" y="2569"/>
                  </a:lnTo>
                  <a:lnTo>
                    <a:pt x="9318" y="2385"/>
                  </a:lnTo>
                  <a:close/>
                  <a:moveTo>
                    <a:pt x="8107" y="3596"/>
                  </a:moveTo>
                  <a:lnTo>
                    <a:pt x="7997" y="3889"/>
                  </a:lnTo>
                  <a:lnTo>
                    <a:pt x="7924" y="4219"/>
                  </a:lnTo>
                  <a:lnTo>
                    <a:pt x="7887" y="3779"/>
                  </a:lnTo>
                  <a:lnTo>
                    <a:pt x="8107" y="3596"/>
                  </a:lnTo>
                  <a:close/>
                  <a:moveTo>
                    <a:pt x="8731" y="2972"/>
                  </a:moveTo>
                  <a:lnTo>
                    <a:pt x="8731" y="3302"/>
                  </a:lnTo>
                  <a:lnTo>
                    <a:pt x="8731" y="3816"/>
                  </a:lnTo>
                  <a:lnTo>
                    <a:pt x="8768" y="4109"/>
                  </a:lnTo>
                  <a:lnTo>
                    <a:pt x="8841" y="4366"/>
                  </a:lnTo>
                  <a:lnTo>
                    <a:pt x="8841" y="4403"/>
                  </a:lnTo>
                  <a:lnTo>
                    <a:pt x="8621" y="4586"/>
                  </a:lnTo>
                  <a:lnTo>
                    <a:pt x="8621" y="4586"/>
                  </a:lnTo>
                  <a:lnTo>
                    <a:pt x="8658" y="4219"/>
                  </a:lnTo>
                  <a:lnTo>
                    <a:pt x="8694" y="3816"/>
                  </a:lnTo>
                  <a:lnTo>
                    <a:pt x="8694" y="3449"/>
                  </a:lnTo>
                  <a:lnTo>
                    <a:pt x="8658" y="3082"/>
                  </a:lnTo>
                  <a:lnTo>
                    <a:pt x="8731" y="2972"/>
                  </a:lnTo>
                  <a:close/>
                  <a:moveTo>
                    <a:pt x="8364" y="3339"/>
                  </a:moveTo>
                  <a:lnTo>
                    <a:pt x="8254" y="4733"/>
                  </a:lnTo>
                  <a:lnTo>
                    <a:pt x="8291" y="4806"/>
                  </a:lnTo>
                  <a:lnTo>
                    <a:pt x="8291" y="4843"/>
                  </a:lnTo>
                  <a:lnTo>
                    <a:pt x="8217" y="4916"/>
                  </a:lnTo>
                  <a:lnTo>
                    <a:pt x="8181" y="4880"/>
                  </a:lnTo>
                  <a:lnTo>
                    <a:pt x="8327" y="3522"/>
                  </a:lnTo>
                  <a:lnTo>
                    <a:pt x="8291" y="3486"/>
                  </a:lnTo>
                  <a:lnTo>
                    <a:pt x="8254" y="3449"/>
                  </a:lnTo>
                  <a:lnTo>
                    <a:pt x="8364" y="3339"/>
                  </a:lnTo>
                  <a:close/>
                  <a:moveTo>
                    <a:pt x="7704" y="3963"/>
                  </a:moveTo>
                  <a:lnTo>
                    <a:pt x="7667" y="4329"/>
                  </a:lnTo>
                  <a:lnTo>
                    <a:pt x="7594" y="4696"/>
                  </a:lnTo>
                  <a:lnTo>
                    <a:pt x="7520" y="5026"/>
                  </a:lnTo>
                  <a:lnTo>
                    <a:pt x="7410" y="5393"/>
                  </a:lnTo>
                  <a:lnTo>
                    <a:pt x="7410" y="5467"/>
                  </a:lnTo>
                  <a:lnTo>
                    <a:pt x="7337" y="5430"/>
                  </a:lnTo>
                  <a:lnTo>
                    <a:pt x="7300" y="5430"/>
                  </a:lnTo>
                  <a:lnTo>
                    <a:pt x="7300" y="4990"/>
                  </a:lnTo>
                  <a:lnTo>
                    <a:pt x="7264" y="4696"/>
                  </a:lnTo>
                  <a:lnTo>
                    <a:pt x="7227" y="4366"/>
                  </a:lnTo>
                  <a:lnTo>
                    <a:pt x="7704" y="3963"/>
                  </a:lnTo>
                  <a:close/>
                  <a:moveTo>
                    <a:pt x="7044" y="4513"/>
                  </a:moveTo>
                  <a:lnTo>
                    <a:pt x="6970" y="5026"/>
                  </a:lnTo>
                  <a:lnTo>
                    <a:pt x="6970" y="5320"/>
                  </a:lnTo>
                  <a:lnTo>
                    <a:pt x="6970" y="5540"/>
                  </a:lnTo>
                  <a:lnTo>
                    <a:pt x="7007" y="5650"/>
                  </a:lnTo>
                  <a:lnTo>
                    <a:pt x="7080" y="5760"/>
                  </a:lnTo>
                  <a:lnTo>
                    <a:pt x="6677" y="6053"/>
                  </a:lnTo>
                  <a:lnTo>
                    <a:pt x="6677" y="6053"/>
                  </a:lnTo>
                  <a:lnTo>
                    <a:pt x="6713" y="5797"/>
                  </a:lnTo>
                  <a:lnTo>
                    <a:pt x="6750" y="5540"/>
                  </a:lnTo>
                  <a:lnTo>
                    <a:pt x="6750" y="5173"/>
                  </a:lnTo>
                  <a:lnTo>
                    <a:pt x="6677" y="4843"/>
                  </a:lnTo>
                  <a:lnTo>
                    <a:pt x="7044" y="4513"/>
                  </a:lnTo>
                  <a:close/>
                  <a:moveTo>
                    <a:pt x="6603" y="4916"/>
                  </a:moveTo>
                  <a:lnTo>
                    <a:pt x="6567" y="5173"/>
                  </a:lnTo>
                  <a:lnTo>
                    <a:pt x="6530" y="5430"/>
                  </a:lnTo>
                  <a:lnTo>
                    <a:pt x="6457" y="5613"/>
                  </a:lnTo>
                  <a:lnTo>
                    <a:pt x="6383" y="5760"/>
                  </a:lnTo>
                  <a:lnTo>
                    <a:pt x="6310" y="5943"/>
                  </a:lnTo>
                  <a:lnTo>
                    <a:pt x="6310" y="6127"/>
                  </a:lnTo>
                  <a:lnTo>
                    <a:pt x="6310" y="6200"/>
                  </a:lnTo>
                  <a:lnTo>
                    <a:pt x="6383" y="6237"/>
                  </a:lnTo>
                  <a:lnTo>
                    <a:pt x="5980" y="6494"/>
                  </a:lnTo>
                  <a:lnTo>
                    <a:pt x="6053" y="6090"/>
                  </a:lnTo>
                  <a:lnTo>
                    <a:pt x="6053" y="5760"/>
                  </a:lnTo>
                  <a:lnTo>
                    <a:pt x="6016" y="5393"/>
                  </a:lnTo>
                  <a:lnTo>
                    <a:pt x="6603" y="4916"/>
                  </a:lnTo>
                  <a:close/>
                  <a:moveTo>
                    <a:pt x="5870" y="5540"/>
                  </a:moveTo>
                  <a:lnTo>
                    <a:pt x="5796" y="5943"/>
                  </a:lnTo>
                  <a:lnTo>
                    <a:pt x="5686" y="6347"/>
                  </a:lnTo>
                  <a:lnTo>
                    <a:pt x="5613" y="6567"/>
                  </a:lnTo>
                  <a:lnTo>
                    <a:pt x="5613" y="6677"/>
                  </a:lnTo>
                  <a:lnTo>
                    <a:pt x="5613" y="6750"/>
                  </a:lnTo>
                  <a:lnTo>
                    <a:pt x="5173" y="7081"/>
                  </a:lnTo>
                  <a:lnTo>
                    <a:pt x="5393" y="5943"/>
                  </a:lnTo>
                  <a:lnTo>
                    <a:pt x="5870" y="5540"/>
                  </a:lnTo>
                  <a:close/>
                  <a:moveTo>
                    <a:pt x="9134" y="478"/>
                  </a:moveTo>
                  <a:lnTo>
                    <a:pt x="9428" y="588"/>
                  </a:lnTo>
                  <a:lnTo>
                    <a:pt x="9318" y="735"/>
                  </a:lnTo>
                  <a:lnTo>
                    <a:pt x="9318" y="845"/>
                  </a:lnTo>
                  <a:lnTo>
                    <a:pt x="9354" y="918"/>
                  </a:lnTo>
                  <a:lnTo>
                    <a:pt x="9428" y="955"/>
                  </a:lnTo>
                  <a:lnTo>
                    <a:pt x="9538" y="955"/>
                  </a:lnTo>
                  <a:lnTo>
                    <a:pt x="9538" y="1101"/>
                  </a:lnTo>
                  <a:lnTo>
                    <a:pt x="9465" y="1285"/>
                  </a:lnTo>
                  <a:lnTo>
                    <a:pt x="9318" y="1615"/>
                  </a:lnTo>
                  <a:lnTo>
                    <a:pt x="9134" y="1908"/>
                  </a:lnTo>
                  <a:lnTo>
                    <a:pt x="8914" y="2202"/>
                  </a:lnTo>
                  <a:lnTo>
                    <a:pt x="8841" y="2165"/>
                  </a:lnTo>
                  <a:lnTo>
                    <a:pt x="8804" y="2202"/>
                  </a:lnTo>
                  <a:lnTo>
                    <a:pt x="8768" y="2202"/>
                  </a:lnTo>
                  <a:lnTo>
                    <a:pt x="8731" y="2275"/>
                  </a:lnTo>
                  <a:lnTo>
                    <a:pt x="8731" y="2349"/>
                  </a:lnTo>
                  <a:lnTo>
                    <a:pt x="8364" y="2715"/>
                  </a:lnTo>
                  <a:lnTo>
                    <a:pt x="7740" y="3339"/>
                  </a:lnTo>
                  <a:lnTo>
                    <a:pt x="7667" y="3339"/>
                  </a:lnTo>
                  <a:lnTo>
                    <a:pt x="7667" y="3412"/>
                  </a:lnTo>
                  <a:lnTo>
                    <a:pt x="6493" y="4439"/>
                  </a:lnTo>
                  <a:lnTo>
                    <a:pt x="5650" y="5173"/>
                  </a:lnTo>
                  <a:lnTo>
                    <a:pt x="4806" y="5870"/>
                  </a:lnTo>
                  <a:lnTo>
                    <a:pt x="4769" y="5870"/>
                  </a:lnTo>
                  <a:lnTo>
                    <a:pt x="4733" y="5907"/>
                  </a:lnTo>
                  <a:lnTo>
                    <a:pt x="4623" y="6017"/>
                  </a:lnTo>
                  <a:lnTo>
                    <a:pt x="3889" y="6567"/>
                  </a:lnTo>
                  <a:lnTo>
                    <a:pt x="3852" y="6567"/>
                  </a:lnTo>
                  <a:lnTo>
                    <a:pt x="3816" y="6604"/>
                  </a:lnTo>
                  <a:lnTo>
                    <a:pt x="3632" y="6714"/>
                  </a:lnTo>
                  <a:lnTo>
                    <a:pt x="3339" y="6897"/>
                  </a:lnTo>
                  <a:lnTo>
                    <a:pt x="3155" y="7007"/>
                  </a:lnTo>
                  <a:lnTo>
                    <a:pt x="3045" y="7154"/>
                  </a:lnTo>
                  <a:lnTo>
                    <a:pt x="2972" y="7117"/>
                  </a:lnTo>
                  <a:lnTo>
                    <a:pt x="2605" y="6824"/>
                  </a:lnTo>
                  <a:lnTo>
                    <a:pt x="2312" y="6457"/>
                  </a:lnTo>
                  <a:lnTo>
                    <a:pt x="2128" y="6274"/>
                  </a:lnTo>
                  <a:lnTo>
                    <a:pt x="1945" y="6090"/>
                  </a:lnTo>
                  <a:lnTo>
                    <a:pt x="2202" y="5943"/>
                  </a:lnTo>
                  <a:lnTo>
                    <a:pt x="2458" y="5723"/>
                  </a:lnTo>
                  <a:lnTo>
                    <a:pt x="2605" y="5943"/>
                  </a:lnTo>
                  <a:lnTo>
                    <a:pt x="2825" y="6127"/>
                  </a:lnTo>
                  <a:lnTo>
                    <a:pt x="2935" y="6200"/>
                  </a:lnTo>
                  <a:lnTo>
                    <a:pt x="3082" y="6237"/>
                  </a:lnTo>
                  <a:lnTo>
                    <a:pt x="3229" y="6237"/>
                  </a:lnTo>
                  <a:lnTo>
                    <a:pt x="3339" y="6127"/>
                  </a:lnTo>
                  <a:lnTo>
                    <a:pt x="3375" y="6090"/>
                  </a:lnTo>
                  <a:lnTo>
                    <a:pt x="3412" y="6017"/>
                  </a:lnTo>
                  <a:lnTo>
                    <a:pt x="3375" y="5870"/>
                  </a:lnTo>
                  <a:lnTo>
                    <a:pt x="3339" y="5797"/>
                  </a:lnTo>
                  <a:lnTo>
                    <a:pt x="3265" y="5760"/>
                  </a:lnTo>
                  <a:lnTo>
                    <a:pt x="3119" y="5760"/>
                  </a:lnTo>
                  <a:lnTo>
                    <a:pt x="3082" y="5797"/>
                  </a:lnTo>
                  <a:lnTo>
                    <a:pt x="3082" y="5760"/>
                  </a:lnTo>
                  <a:lnTo>
                    <a:pt x="2935" y="5650"/>
                  </a:lnTo>
                  <a:lnTo>
                    <a:pt x="2752" y="5503"/>
                  </a:lnTo>
                  <a:lnTo>
                    <a:pt x="2825" y="5430"/>
                  </a:lnTo>
                  <a:lnTo>
                    <a:pt x="3302" y="4990"/>
                  </a:lnTo>
                  <a:lnTo>
                    <a:pt x="3375" y="5173"/>
                  </a:lnTo>
                  <a:lnTo>
                    <a:pt x="3449" y="5283"/>
                  </a:lnTo>
                  <a:lnTo>
                    <a:pt x="3559" y="5393"/>
                  </a:lnTo>
                  <a:lnTo>
                    <a:pt x="3669" y="5503"/>
                  </a:lnTo>
                  <a:lnTo>
                    <a:pt x="3816" y="5540"/>
                  </a:lnTo>
                  <a:lnTo>
                    <a:pt x="3926" y="5540"/>
                  </a:lnTo>
                  <a:lnTo>
                    <a:pt x="3999" y="5467"/>
                  </a:lnTo>
                  <a:lnTo>
                    <a:pt x="4036" y="5393"/>
                  </a:lnTo>
                  <a:lnTo>
                    <a:pt x="4036" y="5283"/>
                  </a:lnTo>
                  <a:lnTo>
                    <a:pt x="3889" y="5136"/>
                  </a:lnTo>
                  <a:lnTo>
                    <a:pt x="3742" y="4990"/>
                  </a:lnTo>
                  <a:lnTo>
                    <a:pt x="3632" y="4843"/>
                  </a:lnTo>
                  <a:lnTo>
                    <a:pt x="3595" y="4770"/>
                  </a:lnTo>
                  <a:lnTo>
                    <a:pt x="3595" y="4733"/>
                  </a:lnTo>
                  <a:lnTo>
                    <a:pt x="3926" y="4439"/>
                  </a:lnTo>
                  <a:lnTo>
                    <a:pt x="4146" y="4256"/>
                  </a:lnTo>
                  <a:lnTo>
                    <a:pt x="4182" y="4403"/>
                  </a:lnTo>
                  <a:lnTo>
                    <a:pt x="4256" y="4513"/>
                  </a:lnTo>
                  <a:lnTo>
                    <a:pt x="4329" y="4623"/>
                  </a:lnTo>
                  <a:lnTo>
                    <a:pt x="4439" y="4770"/>
                  </a:lnTo>
                  <a:lnTo>
                    <a:pt x="4586" y="4843"/>
                  </a:lnTo>
                  <a:lnTo>
                    <a:pt x="4696" y="4880"/>
                  </a:lnTo>
                  <a:lnTo>
                    <a:pt x="4806" y="4843"/>
                  </a:lnTo>
                  <a:lnTo>
                    <a:pt x="4843" y="4770"/>
                  </a:lnTo>
                  <a:lnTo>
                    <a:pt x="4879" y="4733"/>
                  </a:lnTo>
                  <a:lnTo>
                    <a:pt x="4879" y="4623"/>
                  </a:lnTo>
                  <a:lnTo>
                    <a:pt x="4843" y="4549"/>
                  </a:lnTo>
                  <a:lnTo>
                    <a:pt x="4769" y="4476"/>
                  </a:lnTo>
                  <a:lnTo>
                    <a:pt x="4623" y="4329"/>
                  </a:lnTo>
                  <a:lnTo>
                    <a:pt x="4513" y="4219"/>
                  </a:lnTo>
                  <a:lnTo>
                    <a:pt x="4476" y="4073"/>
                  </a:lnTo>
                  <a:lnTo>
                    <a:pt x="4476" y="3999"/>
                  </a:lnTo>
                  <a:lnTo>
                    <a:pt x="4989" y="3522"/>
                  </a:lnTo>
                  <a:lnTo>
                    <a:pt x="5063" y="3632"/>
                  </a:lnTo>
                  <a:lnTo>
                    <a:pt x="5173" y="3853"/>
                  </a:lnTo>
                  <a:lnTo>
                    <a:pt x="5356" y="4036"/>
                  </a:lnTo>
                  <a:lnTo>
                    <a:pt x="5430" y="4073"/>
                  </a:lnTo>
                  <a:lnTo>
                    <a:pt x="5503" y="4109"/>
                  </a:lnTo>
                  <a:lnTo>
                    <a:pt x="5576" y="4073"/>
                  </a:lnTo>
                  <a:lnTo>
                    <a:pt x="5650" y="4036"/>
                  </a:lnTo>
                  <a:lnTo>
                    <a:pt x="5686" y="3963"/>
                  </a:lnTo>
                  <a:lnTo>
                    <a:pt x="5686" y="3926"/>
                  </a:lnTo>
                  <a:lnTo>
                    <a:pt x="5686" y="3853"/>
                  </a:lnTo>
                  <a:lnTo>
                    <a:pt x="5650" y="3779"/>
                  </a:lnTo>
                  <a:lnTo>
                    <a:pt x="5246" y="3302"/>
                  </a:lnTo>
                  <a:lnTo>
                    <a:pt x="5980" y="2642"/>
                  </a:lnTo>
                  <a:lnTo>
                    <a:pt x="6016" y="2715"/>
                  </a:lnTo>
                  <a:lnTo>
                    <a:pt x="6163" y="3082"/>
                  </a:lnTo>
                  <a:lnTo>
                    <a:pt x="6200" y="3156"/>
                  </a:lnTo>
                  <a:lnTo>
                    <a:pt x="6237" y="3192"/>
                  </a:lnTo>
                  <a:lnTo>
                    <a:pt x="6383" y="3192"/>
                  </a:lnTo>
                  <a:lnTo>
                    <a:pt x="6457" y="3156"/>
                  </a:lnTo>
                  <a:lnTo>
                    <a:pt x="6493" y="3082"/>
                  </a:lnTo>
                  <a:lnTo>
                    <a:pt x="6530" y="3009"/>
                  </a:lnTo>
                  <a:lnTo>
                    <a:pt x="6493" y="2936"/>
                  </a:lnTo>
                  <a:lnTo>
                    <a:pt x="6383" y="2605"/>
                  </a:lnTo>
                  <a:lnTo>
                    <a:pt x="6273" y="2422"/>
                  </a:lnTo>
                  <a:lnTo>
                    <a:pt x="7007" y="1725"/>
                  </a:lnTo>
                  <a:lnTo>
                    <a:pt x="7044" y="1945"/>
                  </a:lnTo>
                  <a:lnTo>
                    <a:pt x="7080" y="2129"/>
                  </a:lnTo>
                  <a:lnTo>
                    <a:pt x="7154" y="2349"/>
                  </a:lnTo>
                  <a:lnTo>
                    <a:pt x="7227" y="2532"/>
                  </a:lnTo>
                  <a:lnTo>
                    <a:pt x="7300" y="2605"/>
                  </a:lnTo>
                  <a:lnTo>
                    <a:pt x="7410" y="2642"/>
                  </a:lnTo>
                  <a:lnTo>
                    <a:pt x="7557" y="2569"/>
                  </a:lnTo>
                  <a:lnTo>
                    <a:pt x="7630" y="2495"/>
                  </a:lnTo>
                  <a:lnTo>
                    <a:pt x="7667" y="2385"/>
                  </a:lnTo>
                  <a:lnTo>
                    <a:pt x="7667" y="2312"/>
                  </a:lnTo>
                  <a:lnTo>
                    <a:pt x="7630" y="2239"/>
                  </a:lnTo>
                  <a:lnTo>
                    <a:pt x="7557" y="2165"/>
                  </a:lnTo>
                  <a:lnTo>
                    <a:pt x="7484" y="2165"/>
                  </a:lnTo>
                  <a:lnTo>
                    <a:pt x="7337" y="1835"/>
                  </a:lnTo>
                  <a:lnTo>
                    <a:pt x="7227" y="1542"/>
                  </a:lnTo>
                  <a:lnTo>
                    <a:pt x="7740" y="1101"/>
                  </a:lnTo>
                  <a:lnTo>
                    <a:pt x="8217" y="735"/>
                  </a:lnTo>
                  <a:lnTo>
                    <a:pt x="8364" y="625"/>
                  </a:lnTo>
                  <a:lnTo>
                    <a:pt x="8511" y="551"/>
                  </a:lnTo>
                  <a:lnTo>
                    <a:pt x="8841" y="478"/>
                  </a:lnTo>
                  <a:close/>
                  <a:moveTo>
                    <a:pt x="3485" y="7264"/>
                  </a:moveTo>
                  <a:lnTo>
                    <a:pt x="3449" y="7447"/>
                  </a:lnTo>
                  <a:lnTo>
                    <a:pt x="3302" y="7337"/>
                  </a:lnTo>
                  <a:lnTo>
                    <a:pt x="3485" y="7264"/>
                  </a:lnTo>
                  <a:close/>
                  <a:moveTo>
                    <a:pt x="5099" y="6163"/>
                  </a:moveTo>
                  <a:lnTo>
                    <a:pt x="4733" y="7264"/>
                  </a:lnTo>
                  <a:lnTo>
                    <a:pt x="4733" y="7337"/>
                  </a:lnTo>
                  <a:lnTo>
                    <a:pt x="4586" y="7447"/>
                  </a:lnTo>
                  <a:lnTo>
                    <a:pt x="4586" y="7337"/>
                  </a:lnTo>
                  <a:lnTo>
                    <a:pt x="4586" y="7301"/>
                  </a:lnTo>
                  <a:lnTo>
                    <a:pt x="4623" y="6860"/>
                  </a:lnTo>
                  <a:lnTo>
                    <a:pt x="4733" y="6457"/>
                  </a:lnTo>
                  <a:lnTo>
                    <a:pt x="5026" y="6237"/>
                  </a:lnTo>
                  <a:lnTo>
                    <a:pt x="5099" y="6163"/>
                  </a:lnTo>
                  <a:close/>
                  <a:moveTo>
                    <a:pt x="4292" y="6750"/>
                  </a:moveTo>
                  <a:lnTo>
                    <a:pt x="4219" y="7117"/>
                  </a:lnTo>
                  <a:lnTo>
                    <a:pt x="4219" y="7484"/>
                  </a:lnTo>
                  <a:lnTo>
                    <a:pt x="4219" y="7594"/>
                  </a:lnTo>
                  <a:lnTo>
                    <a:pt x="4292" y="7631"/>
                  </a:lnTo>
                  <a:lnTo>
                    <a:pt x="3889" y="7924"/>
                  </a:lnTo>
                  <a:lnTo>
                    <a:pt x="3816" y="7851"/>
                  </a:lnTo>
                  <a:lnTo>
                    <a:pt x="3889" y="7777"/>
                  </a:lnTo>
                  <a:lnTo>
                    <a:pt x="3926" y="7667"/>
                  </a:lnTo>
                  <a:lnTo>
                    <a:pt x="3926" y="7594"/>
                  </a:lnTo>
                  <a:lnTo>
                    <a:pt x="3889" y="7521"/>
                  </a:lnTo>
                  <a:lnTo>
                    <a:pt x="3852" y="7484"/>
                  </a:lnTo>
                  <a:lnTo>
                    <a:pt x="3816" y="7484"/>
                  </a:lnTo>
                  <a:lnTo>
                    <a:pt x="3889" y="7227"/>
                  </a:lnTo>
                  <a:lnTo>
                    <a:pt x="3926" y="7007"/>
                  </a:lnTo>
                  <a:lnTo>
                    <a:pt x="3926" y="6970"/>
                  </a:lnTo>
                  <a:lnTo>
                    <a:pt x="4292" y="6750"/>
                  </a:lnTo>
                  <a:close/>
                  <a:moveTo>
                    <a:pt x="1101" y="6127"/>
                  </a:moveTo>
                  <a:lnTo>
                    <a:pt x="1358" y="6200"/>
                  </a:lnTo>
                  <a:lnTo>
                    <a:pt x="1578" y="6310"/>
                  </a:lnTo>
                  <a:lnTo>
                    <a:pt x="1761" y="6457"/>
                  </a:lnTo>
                  <a:lnTo>
                    <a:pt x="1945" y="6677"/>
                  </a:lnTo>
                  <a:lnTo>
                    <a:pt x="2312" y="7081"/>
                  </a:lnTo>
                  <a:lnTo>
                    <a:pt x="2715" y="7447"/>
                  </a:lnTo>
                  <a:lnTo>
                    <a:pt x="3155" y="7777"/>
                  </a:lnTo>
                  <a:lnTo>
                    <a:pt x="3339" y="7961"/>
                  </a:lnTo>
                  <a:lnTo>
                    <a:pt x="3522" y="8144"/>
                  </a:lnTo>
                  <a:lnTo>
                    <a:pt x="3522" y="8181"/>
                  </a:lnTo>
                  <a:lnTo>
                    <a:pt x="3485" y="8291"/>
                  </a:lnTo>
                  <a:lnTo>
                    <a:pt x="3485" y="8401"/>
                  </a:lnTo>
                  <a:lnTo>
                    <a:pt x="3559" y="8474"/>
                  </a:lnTo>
                  <a:lnTo>
                    <a:pt x="3669" y="8511"/>
                  </a:lnTo>
                  <a:lnTo>
                    <a:pt x="3669" y="8621"/>
                  </a:lnTo>
                  <a:lnTo>
                    <a:pt x="3669" y="8658"/>
                  </a:lnTo>
                  <a:lnTo>
                    <a:pt x="3595" y="8695"/>
                  </a:lnTo>
                  <a:lnTo>
                    <a:pt x="3229" y="8731"/>
                  </a:lnTo>
                  <a:lnTo>
                    <a:pt x="3009" y="8474"/>
                  </a:lnTo>
                  <a:lnTo>
                    <a:pt x="2825" y="8254"/>
                  </a:lnTo>
                  <a:lnTo>
                    <a:pt x="2165" y="7484"/>
                  </a:lnTo>
                  <a:lnTo>
                    <a:pt x="1615" y="6897"/>
                  </a:lnTo>
                  <a:lnTo>
                    <a:pt x="1321" y="6604"/>
                  </a:lnTo>
                  <a:lnTo>
                    <a:pt x="1174" y="6494"/>
                  </a:lnTo>
                  <a:lnTo>
                    <a:pt x="991" y="6420"/>
                  </a:lnTo>
                  <a:lnTo>
                    <a:pt x="1101" y="6127"/>
                  </a:lnTo>
                  <a:close/>
                  <a:moveTo>
                    <a:pt x="8731" y="1"/>
                  </a:moveTo>
                  <a:lnTo>
                    <a:pt x="8474" y="74"/>
                  </a:lnTo>
                  <a:lnTo>
                    <a:pt x="8217" y="184"/>
                  </a:lnTo>
                  <a:lnTo>
                    <a:pt x="7997" y="331"/>
                  </a:lnTo>
                  <a:lnTo>
                    <a:pt x="7777" y="478"/>
                  </a:lnTo>
                  <a:lnTo>
                    <a:pt x="7154" y="1028"/>
                  </a:lnTo>
                  <a:lnTo>
                    <a:pt x="6530" y="1578"/>
                  </a:lnTo>
                  <a:lnTo>
                    <a:pt x="4036" y="3779"/>
                  </a:lnTo>
                  <a:lnTo>
                    <a:pt x="2825" y="4843"/>
                  </a:lnTo>
                  <a:lnTo>
                    <a:pt x="2312" y="5283"/>
                  </a:lnTo>
                  <a:lnTo>
                    <a:pt x="2092" y="5540"/>
                  </a:lnTo>
                  <a:lnTo>
                    <a:pt x="1871" y="5797"/>
                  </a:lnTo>
                  <a:lnTo>
                    <a:pt x="1761" y="5833"/>
                  </a:lnTo>
                  <a:lnTo>
                    <a:pt x="1725" y="5943"/>
                  </a:lnTo>
                  <a:lnTo>
                    <a:pt x="1541" y="5833"/>
                  </a:lnTo>
                  <a:lnTo>
                    <a:pt x="1358" y="5797"/>
                  </a:lnTo>
                  <a:lnTo>
                    <a:pt x="1174" y="5760"/>
                  </a:lnTo>
                  <a:lnTo>
                    <a:pt x="954" y="5760"/>
                  </a:lnTo>
                  <a:lnTo>
                    <a:pt x="844" y="5797"/>
                  </a:lnTo>
                  <a:lnTo>
                    <a:pt x="771" y="5907"/>
                  </a:lnTo>
                  <a:lnTo>
                    <a:pt x="624" y="6420"/>
                  </a:lnTo>
                  <a:lnTo>
                    <a:pt x="624" y="6494"/>
                  </a:lnTo>
                  <a:lnTo>
                    <a:pt x="661" y="6567"/>
                  </a:lnTo>
                  <a:lnTo>
                    <a:pt x="698" y="6604"/>
                  </a:lnTo>
                  <a:lnTo>
                    <a:pt x="771" y="6640"/>
                  </a:lnTo>
                  <a:lnTo>
                    <a:pt x="918" y="6860"/>
                  </a:lnTo>
                  <a:lnTo>
                    <a:pt x="1101" y="7081"/>
                  </a:lnTo>
                  <a:lnTo>
                    <a:pt x="1505" y="7484"/>
                  </a:lnTo>
                  <a:lnTo>
                    <a:pt x="2385" y="8511"/>
                  </a:lnTo>
                  <a:lnTo>
                    <a:pt x="2715" y="8951"/>
                  </a:lnTo>
                  <a:lnTo>
                    <a:pt x="2935" y="9171"/>
                  </a:lnTo>
                  <a:lnTo>
                    <a:pt x="3155" y="9318"/>
                  </a:lnTo>
                  <a:lnTo>
                    <a:pt x="3302" y="9355"/>
                  </a:lnTo>
                  <a:lnTo>
                    <a:pt x="3412" y="9355"/>
                  </a:lnTo>
                  <a:lnTo>
                    <a:pt x="3522" y="9281"/>
                  </a:lnTo>
                  <a:lnTo>
                    <a:pt x="3595" y="9171"/>
                  </a:lnTo>
                  <a:lnTo>
                    <a:pt x="3816" y="9135"/>
                  </a:lnTo>
                  <a:lnTo>
                    <a:pt x="3962" y="9061"/>
                  </a:lnTo>
                  <a:lnTo>
                    <a:pt x="4072" y="8951"/>
                  </a:lnTo>
                  <a:lnTo>
                    <a:pt x="4146" y="8805"/>
                  </a:lnTo>
                  <a:lnTo>
                    <a:pt x="4146" y="8548"/>
                  </a:lnTo>
                  <a:lnTo>
                    <a:pt x="4109" y="8328"/>
                  </a:lnTo>
                  <a:lnTo>
                    <a:pt x="5320" y="7557"/>
                  </a:lnTo>
                  <a:lnTo>
                    <a:pt x="6530" y="6750"/>
                  </a:lnTo>
                  <a:lnTo>
                    <a:pt x="7667" y="5907"/>
                  </a:lnTo>
                  <a:lnTo>
                    <a:pt x="8804" y="5026"/>
                  </a:lnTo>
                  <a:lnTo>
                    <a:pt x="9281" y="4660"/>
                  </a:lnTo>
                  <a:lnTo>
                    <a:pt x="9721" y="4219"/>
                  </a:lnTo>
                  <a:lnTo>
                    <a:pt x="10125" y="3743"/>
                  </a:lnTo>
                  <a:lnTo>
                    <a:pt x="10308" y="3486"/>
                  </a:lnTo>
                  <a:lnTo>
                    <a:pt x="10455" y="3229"/>
                  </a:lnTo>
                  <a:lnTo>
                    <a:pt x="10602" y="2972"/>
                  </a:lnTo>
                  <a:lnTo>
                    <a:pt x="10712" y="2679"/>
                  </a:lnTo>
                  <a:lnTo>
                    <a:pt x="10785" y="2385"/>
                  </a:lnTo>
                  <a:lnTo>
                    <a:pt x="10822" y="2129"/>
                  </a:lnTo>
                  <a:lnTo>
                    <a:pt x="10822" y="1835"/>
                  </a:lnTo>
                  <a:lnTo>
                    <a:pt x="10785" y="1542"/>
                  </a:lnTo>
                  <a:lnTo>
                    <a:pt x="10675" y="1248"/>
                  </a:lnTo>
                  <a:lnTo>
                    <a:pt x="10528" y="955"/>
                  </a:lnTo>
                  <a:lnTo>
                    <a:pt x="10382" y="735"/>
                  </a:lnTo>
                  <a:lnTo>
                    <a:pt x="10198" y="515"/>
                  </a:lnTo>
                  <a:lnTo>
                    <a:pt x="9978" y="368"/>
                  </a:lnTo>
                  <a:lnTo>
                    <a:pt x="9758" y="221"/>
                  </a:lnTo>
                  <a:lnTo>
                    <a:pt x="9501" y="111"/>
                  </a:lnTo>
                  <a:lnTo>
                    <a:pt x="9281" y="38"/>
                  </a:lnTo>
                  <a:lnTo>
                    <a:pt x="8988" y="1"/>
                  </a:lnTo>
                  <a:close/>
                  <a:moveTo>
                    <a:pt x="1981" y="12399"/>
                  </a:moveTo>
                  <a:lnTo>
                    <a:pt x="1981" y="12509"/>
                  </a:lnTo>
                  <a:lnTo>
                    <a:pt x="1981" y="12656"/>
                  </a:lnTo>
                  <a:lnTo>
                    <a:pt x="1908" y="12913"/>
                  </a:lnTo>
                  <a:lnTo>
                    <a:pt x="1798" y="12913"/>
                  </a:lnTo>
                  <a:lnTo>
                    <a:pt x="1871" y="12656"/>
                  </a:lnTo>
                  <a:lnTo>
                    <a:pt x="1981" y="12399"/>
                  </a:lnTo>
                  <a:close/>
                  <a:moveTo>
                    <a:pt x="1651" y="9391"/>
                  </a:moveTo>
                  <a:lnTo>
                    <a:pt x="1688" y="9575"/>
                  </a:lnTo>
                  <a:lnTo>
                    <a:pt x="1908" y="10198"/>
                  </a:lnTo>
                  <a:lnTo>
                    <a:pt x="2348" y="11372"/>
                  </a:lnTo>
                  <a:lnTo>
                    <a:pt x="2422" y="11739"/>
                  </a:lnTo>
                  <a:lnTo>
                    <a:pt x="2458" y="12106"/>
                  </a:lnTo>
                  <a:lnTo>
                    <a:pt x="2422" y="12436"/>
                  </a:lnTo>
                  <a:lnTo>
                    <a:pt x="2348" y="12619"/>
                  </a:lnTo>
                  <a:lnTo>
                    <a:pt x="2275" y="12766"/>
                  </a:lnTo>
                  <a:lnTo>
                    <a:pt x="2312" y="12583"/>
                  </a:lnTo>
                  <a:lnTo>
                    <a:pt x="2275" y="12436"/>
                  </a:lnTo>
                  <a:lnTo>
                    <a:pt x="2202" y="12326"/>
                  </a:lnTo>
                  <a:lnTo>
                    <a:pt x="2128" y="12216"/>
                  </a:lnTo>
                  <a:lnTo>
                    <a:pt x="2018" y="12179"/>
                  </a:lnTo>
                  <a:lnTo>
                    <a:pt x="1871" y="12179"/>
                  </a:lnTo>
                  <a:lnTo>
                    <a:pt x="1835" y="12253"/>
                  </a:lnTo>
                  <a:lnTo>
                    <a:pt x="1835" y="12326"/>
                  </a:lnTo>
                  <a:lnTo>
                    <a:pt x="1578" y="12656"/>
                  </a:lnTo>
                  <a:lnTo>
                    <a:pt x="1505" y="12840"/>
                  </a:lnTo>
                  <a:lnTo>
                    <a:pt x="1431" y="13023"/>
                  </a:lnTo>
                  <a:lnTo>
                    <a:pt x="1358" y="13023"/>
                  </a:lnTo>
                  <a:lnTo>
                    <a:pt x="1578" y="12509"/>
                  </a:lnTo>
                  <a:lnTo>
                    <a:pt x="1761" y="11996"/>
                  </a:lnTo>
                  <a:lnTo>
                    <a:pt x="1761" y="11959"/>
                  </a:lnTo>
                  <a:lnTo>
                    <a:pt x="1725" y="11922"/>
                  </a:lnTo>
                  <a:lnTo>
                    <a:pt x="1688" y="11922"/>
                  </a:lnTo>
                  <a:lnTo>
                    <a:pt x="1651" y="11959"/>
                  </a:lnTo>
                  <a:lnTo>
                    <a:pt x="1321" y="12399"/>
                  </a:lnTo>
                  <a:lnTo>
                    <a:pt x="1028" y="12913"/>
                  </a:lnTo>
                  <a:lnTo>
                    <a:pt x="881" y="12840"/>
                  </a:lnTo>
                  <a:lnTo>
                    <a:pt x="881" y="12729"/>
                  </a:lnTo>
                  <a:lnTo>
                    <a:pt x="1028" y="12436"/>
                  </a:lnTo>
                  <a:lnTo>
                    <a:pt x="1174" y="12143"/>
                  </a:lnTo>
                  <a:lnTo>
                    <a:pt x="1358" y="11849"/>
                  </a:lnTo>
                  <a:lnTo>
                    <a:pt x="1541" y="11556"/>
                  </a:lnTo>
                  <a:lnTo>
                    <a:pt x="1541" y="11519"/>
                  </a:lnTo>
                  <a:lnTo>
                    <a:pt x="1505" y="11482"/>
                  </a:lnTo>
                  <a:lnTo>
                    <a:pt x="1468" y="11519"/>
                  </a:lnTo>
                  <a:lnTo>
                    <a:pt x="1138" y="11812"/>
                  </a:lnTo>
                  <a:lnTo>
                    <a:pt x="954" y="11996"/>
                  </a:lnTo>
                  <a:lnTo>
                    <a:pt x="808" y="12179"/>
                  </a:lnTo>
                  <a:lnTo>
                    <a:pt x="698" y="12399"/>
                  </a:lnTo>
                  <a:lnTo>
                    <a:pt x="588" y="12619"/>
                  </a:lnTo>
                  <a:lnTo>
                    <a:pt x="551" y="12583"/>
                  </a:lnTo>
                  <a:lnTo>
                    <a:pt x="624" y="12473"/>
                  </a:lnTo>
                  <a:lnTo>
                    <a:pt x="661" y="12363"/>
                  </a:lnTo>
                  <a:lnTo>
                    <a:pt x="1138" y="11629"/>
                  </a:lnTo>
                  <a:lnTo>
                    <a:pt x="1321" y="11262"/>
                  </a:lnTo>
                  <a:lnTo>
                    <a:pt x="1468" y="10859"/>
                  </a:lnTo>
                  <a:lnTo>
                    <a:pt x="1431" y="10822"/>
                  </a:lnTo>
                  <a:lnTo>
                    <a:pt x="1395" y="10822"/>
                  </a:lnTo>
                  <a:lnTo>
                    <a:pt x="1064" y="11189"/>
                  </a:lnTo>
                  <a:lnTo>
                    <a:pt x="734" y="11556"/>
                  </a:lnTo>
                  <a:lnTo>
                    <a:pt x="844" y="11372"/>
                  </a:lnTo>
                  <a:lnTo>
                    <a:pt x="1248" y="10749"/>
                  </a:lnTo>
                  <a:lnTo>
                    <a:pt x="1651" y="10125"/>
                  </a:lnTo>
                  <a:lnTo>
                    <a:pt x="1651" y="10052"/>
                  </a:lnTo>
                  <a:lnTo>
                    <a:pt x="1615" y="9978"/>
                  </a:lnTo>
                  <a:lnTo>
                    <a:pt x="1505" y="9978"/>
                  </a:lnTo>
                  <a:lnTo>
                    <a:pt x="1321" y="10162"/>
                  </a:lnTo>
                  <a:lnTo>
                    <a:pt x="1505" y="9795"/>
                  </a:lnTo>
                  <a:lnTo>
                    <a:pt x="1651" y="9391"/>
                  </a:lnTo>
                  <a:close/>
                  <a:moveTo>
                    <a:pt x="1541" y="8768"/>
                  </a:moveTo>
                  <a:lnTo>
                    <a:pt x="1468" y="8805"/>
                  </a:lnTo>
                  <a:lnTo>
                    <a:pt x="1395" y="8915"/>
                  </a:lnTo>
                  <a:lnTo>
                    <a:pt x="1395" y="9025"/>
                  </a:lnTo>
                  <a:lnTo>
                    <a:pt x="1395" y="9061"/>
                  </a:lnTo>
                  <a:lnTo>
                    <a:pt x="1211" y="9355"/>
                  </a:lnTo>
                  <a:lnTo>
                    <a:pt x="1101" y="9648"/>
                  </a:lnTo>
                  <a:lnTo>
                    <a:pt x="661" y="10602"/>
                  </a:lnTo>
                  <a:lnTo>
                    <a:pt x="294" y="11409"/>
                  </a:lnTo>
                  <a:lnTo>
                    <a:pt x="147" y="11812"/>
                  </a:lnTo>
                  <a:lnTo>
                    <a:pt x="37" y="12253"/>
                  </a:lnTo>
                  <a:lnTo>
                    <a:pt x="1" y="12399"/>
                  </a:lnTo>
                  <a:lnTo>
                    <a:pt x="1" y="12509"/>
                  </a:lnTo>
                  <a:lnTo>
                    <a:pt x="74" y="12729"/>
                  </a:lnTo>
                  <a:lnTo>
                    <a:pt x="221" y="12913"/>
                  </a:lnTo>
                  <a:lnTo>
                    <a:pt x="404" y="13096"/>
                  </a:lnTo>
                  <a:lnTo>
                    <a:pt x="441" y="13170"/>
                  </a:lnTo>
                  <a:lnTo>
                    <a:pt x="514" y="13206"/>
                  </a:lnTo>
                  <a:lnTo>
                    <a:pt x="588" y="13243"/>
                  </a:lnTo>
                  <a:lnTo>
                    <a:pt x="661" y="13243"/>
                  </a:lnTo>
                  <a:lnTo>
                    <a:pt x="734" y="13280"/>
                  </a:lnTo>
                  <a:lnTo>
                    <a:pt x="881" y="13353"/>
                  </a:lnTo>
                  <a:lnTo>
                    <a:pt x="954" y="13426"/>
                  </a:lnTo>
                  <a:lnTo>
                    <a:pt x="1101" y="13426"/>
                  </a:lnTo>
                  <a:lnTo>
                    <a:pt x="1431" y="13536"/>
                  </a:lnTo>
                  <a:lnTo>
                    <a:pt x="1468" y="13573"/>
                  </a:lnTo>
                  <a:lnTo>
                    <a:pt x="1688" y="13573"/>
                  </a:lnTo>
                  <a:lnTo>
                    <a:pt x="1908" y="13536"/>
                  </a:lnTo>
                  <a:lnTo>
                    <a:pt x="2128" y="13463"/>
                  </a:lnTo>
                  <a:lnTo>
                    <a:pt x="2312" y="13390"/>
                  </a:lnTo>
                  <a:lnTo>
                    <a:pt x="2495" y="13280"/>
                  </a:lnTo>
                  <a:lnTo>
                    <a:pt x="2605" y="13133"/>
                  </a:lnTo>
                  <a:lnTo>
                    <a:pt x="2715" y="12986"/>
                  </a:lnTo>
                  <a:lnTo>
                    <a:pt x="2788" y="12840"/>
                  </a:lnTo>
                  <a:lnTo>
                    <a:pt x="2862" y="12693"/>
                  </a:lnTo>
                  <a:lnTo>
                    <a:pt x="2935" y="12326"/>
                  </a:lnTo>
                  <a:lnTo>
                    <a:pt x="2935" y="11959"/>
                  </a:lnTo>
                  <a:lnTo>
                    <a:pt x="2862" y="11592"/>
                  </a:lnTo>
                  <a:lnTo>
                    <a:pt x="2788" y="11226"/>
                  </a:lnTo>
                  <a:lnTo>
                    <a:pt x="2678" y="10895"/>
                  </a:lnTo>
                  <a:lnTo>
                    <a:pt x="2055" y="9061"/>
                  </a:lnTo>
                  <a:lnTo>
                    <a:pt x="1981" y="8951"/>
                  </a:lnTo>
                  <a:lnTo>
                    <a:pt x="1871" y="8878"/>
                  </a:lnTo>
                  <a:lnTo>
                    <a:pt x="1761" y="8805"/>
                  </a:lnTo>
                  <a:lnTo>
                    <a:pt x="1651" y="8768"/>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312" name="Google Shape;312;p5"/>
            <p:cNvSpPr/>
            <p:nvPr/>
          </p:nvSpPr>
          <p:spPr>
            <a:xfrm>
              <a:off x="6351100" y="3281600"/>
              <a:ext cx="366850" cy="361350"/>
            </a:xfrm>
            <a:custGeom>
              <a:avLst/>
              <a:gdLst/>
              <a:ahLst/>
              <a:cxnLst/>
              <a:rect l="l" t="t" r="r" b="b"/>
              <a:pathLst>
                <a:path w="14674" h="14454" extrusionOk="0">
                  <a:moveTo>
                    <a:pt x="7887" y="3779"/>
                  </a:moveTo>
                  <a:lnTo>
                    <a:pt x="7961" y="3816"/>
                  </a:lnTo>
                  <a:lnTo>
                    <a:pt x="8071" y="3889"/>
                  </a:lnTo>
                  <a:lnTo>
                    <a:pt x="8218" y="4072"/>
                  </a:lnTo>
                  <a:lnTo>
                    <a:pt x="8291" y="4292"/>
                  </a:lnTo>
                  <a:lnTo>
                    <a:pt x="8364" y="4513"/>
                  </a:lnTo>
                  <a:lnTo>
                    <a:pt x="8401" y="4696"/>
                  </a:lnTo>
                  <a:lnTo>
                    <a:pt x="8401" y="4916"/>
                  </a:lnTo>
                  <a:lnTo>
                    <a:pt x="8401" y="5099"/>
                  </a:lnTo>
                  <a:lnTo>
                    <a:pt x="8291" y="5283"/>
                  </a:lnTo>
                  <a:lnTo>
                    <a:pt x="8144" y="4659"/>
                  </a:lnTo>
                  <a:lnTo>
                    <a:pt x="8034" y="4219"/>
                  </a:lnTo>
                  <a:lnTo>
                    <a:pt x="7961" y="3999"/>
                  </a:lnTo>
                  <a:lnTo>
                    <a:pt x="7887" y="3779"/>
                  </a:lnTo>
                  <a:close/>
                  <a:moveTo>
                    <a:pt x="4329" y="5063"/>
                  </a:moveTo>
                  <a:lnTo>
                    <a:pt x="4476" y="5209"/>
                  </a:lnTo>
                  <a:lnTo>
                    <a:pt x="4586" y="5356"/>
                  </a:lnTo>
                  <a:lnTo>
                    <a:pt x="4696" y="5503"/>
                  </a:lnTo>
                  <a:lnTo>
                    <a:pt x="4769" y="5686"/>
                  </a:lnTo>
                  <a:lnTo>
                    <a:pt x="4769" y="5870"/>
                  </a:lnTo>
                  <a:lnTo>
                    <a:pt x="4769" y="6053"/>
                  </a:lnTo>
                  <a:lnTo>
                    <a:pt x="4659" y="6126"/>
                  </a:lnTo>
                  <a:lnTo>
                    <a:pt x="4549" y="6237"/>
                  </a:lnTo>
                  <a:lnTo>
                    <a:pt x="4439" y="5980"/>
                  </a:lnTo>
                  <a:lnTo>
                    <a:pt x="4329" y="5686"/>
                  </a:lnTo>
                  <a:lnTo>
                    <a:pt x="4293" y="5393"/>
                  </a:lnTo>
                  <a:lnTo>
                    <a:pt x="4293" y="5209"/>
                  </a:lnTo>
                  <a:lnTo>
                    <a:pt x="4293" y="5136"/>
                  </a:lnTo>
                  <a:lnTo>
                    <a:pt x="4329" y="5063"/>
                  </a:lnTo>
                  <a:close/>
                  <a:moveTo>
                    <a:pt x="6604" y="7594"/>
                  </a:moveTo>
                  <a:lnTo>
                    <a:pt x="6714" y="7667"/>
                  </a:lnTo>
                  <a:lnTo>
                    <a:pt x="6787" y="7814"/>
                  </a:lnTo>
                  <a:lnTo>
                    <a:pt x="6934" y="8071"/>
                  </a:lnTo>
                  <a:lnTo>
                    <a:pt x="7337" y="8694"/>
                  </a:lnTo>
                  <a:lnTo>
                    <a:pt x="7117" y="8878"/>
                  </a:lnTo>
                  <a:lnTo>
                    <a:pt x="7080" y="8768"/>
                  </a:lnTo>
                  <a:lnTo>
                    <a:pt x="6860" y="8474"/>
                  </a:lnTo>
                  <a:lnTo>
                    <a:pt x="6677" y="8144"/>
                  </a:lnTo>
                  <a:lnTo>
                    <a:pt x="6567" y="7887"/>
                  </a:lnTo>
                  <a:lnTo>
                    <a:pt x="6420" y="7667"/>
                  </a:lnTo>
                  <a:lnTo>
                    <a:pt x="6604" y="7594"/>
                  </a:lnTo>
                  <a:close/>
                  <a:moveTo>
                    <a:pt x="5283" y="8107"/>
                  </a:moveTo>
                  <a:lnTo>
                    <a:pt x="5356" y="8144"/>
                  </a:lnTo>
                  <a:lnTo>
                    <a:pt x="5833" y="9428"/>
                  </a:lnTo>
                  <a:lnTo>
                    <a:pt x="5650" y="9501"/>
                  </a:lnTo>
                  <a:lnTo>
                    <a:pt x="5686" y="9318"/>
                  </a:lnTo>
                  <a:lnTo>
                    <a:pt x="5650" y="9208"/>
                  </a:lnTo>
                  <a:lnTo>
                    <a:pt x="5613" y="9061"/>
                  </a:lnTo>
                  <a:lnTo>
                    <a:pt x="5503" y="8768"/>
                  </a:lnTo>
                  <a:lnTo>
                    <a:pt x="5246" y="8107"/>
                  </a:lnTo>
                  <a:close/>
                  <a:moveTo>
                    <a:pt x="7337" y="9905"/>
                  </a:moveTo>
                  <a:lnTo>
                    <a:pt x="7337" y="10235"/>
                  </a:lnTo>
                  <a:lnTo>
                    <a:pt x="7190" y="9978"/>
                  </a:lnTo>
                  <a:lnTo>
                    <a:pt x="7337" y="9905"/>
                  </a:lnTo>
                  <a:close/>
                  <a:moveTo>
                    <a:pt x="9721" y="9061"/>
                  </a:moveTo>
                  <a:lnTo>
                    <a:pt x="9832" y="9281"/>
                  </a:lnTo>
                  <a:lnTo>
                    <a:pt x="9942" y="9501"/>
                  </a:lnTo>
                  <a:lnTo>
                    <a:pt x="10052" y="9685"/>
                  </a:lnTo>
                  <a:lnTo>
                    <a:pt x="10162" y="9868"/>
                  </a:lnTo>
                  <a:lnTo>
                    <a:pt x="10198" y="10015"/>
                  </a:lnTo>
                  <a:lnTo>
                    <a:pt x="10198" y="10161"/>
                  </a:lnTo>
                  <a:lnTo>
                    <a:pt x="10198" y="10308"/>
                  </a:lnTo>
                  <a:lnTo>
                    <a:pt x="10125" y="10455"/>
                  </a:lnTo>
                  <a:lnTo>
                    <a:pt x="10052" y="10345"/>
                  </a:lnTo>
                  <a:lnTo>
                    <a:pt x="9978" y="10308"/>
                  </a:lnTo>
                  <a:lnTo>
                    <a:pt x="9758" y="9758"/>
                  </a:lnTo>
                  <a:lnTo>
                    <a:pt x="9685" y="9464"/>
                  </a:lnTo>
                  <a:lnTo>
                    <a:pt x="9575" y="9171"/>
                  </a:lnTo>
                  <a:lnTo>
                    <a:pt x="9648" y="9134"/>
                  </a:lnTo>
                  <a:lnTo>
                    <a:pt x="9721" y="9061"/>
                  </a:lnTo>
                  <a:close/>
                  <a:moveTo>
                    <a:pt x="7667" y="9758"/>
                  </a:moveTo>
                  <a:lnTo>
                    <a:pt x="7777" y="9795"/>
                  </a:lnTo>
                  <a:lnTo>
                    <a:pt x="7924" y="9868"/>
                  </a:lnTo>
                  <a:lnTo>
                    <a:pt x="8071" y="10015"/>
                  </a:lnTo>
                  <a:lnTo>
                    <a:pt x="8181" y="10235"/>
                  </a:lnTo>
                  <a:lnTo>
                    <a:pt x="8291" y="10638"/>
                  </a:lnTo>
                  <a:lnTo>
                    <a:pt x="8328" y="10822"/>
                  </a:lnTo>
                  <a:lnTo>
                    <a:pt x="8328" y="10968"/>
                  </a:lnTo>
                  <a:lnTo>
                    <a:pt x="8291" y="11115"/>
                  </a:lnTo>
                  <a:lnTo>
                    <a:pt x="8181" y="11189"/>
                  </a:lnTo>
                  <a:lnTo>
                    <a:pt x="8181" y="11115"/>
                  </a:lnTo>
                  <a:lnTo>
                    <a:pt x="8144" y="11005"/>
                  </a:lnTo>
                  <a:lnTo>
                    <a:pt x="8071" y="10968"/>
                  </a:lnTo>
                  <a:lnTo>
                    <a:pt x="7997" y="10895"/>
                  </a:lnTo>
                  <a:lnTo>
                    <a:pt x="7887" y="10675"/>
                  </a:lnTo>
                  <a:lnTo>
                    <a:pt x="7814" y="10382"/>
                  </a:lnTo>
                  <a:lnTo>
                    <a:pt x="7741" y="9831"/>
                  </a:lnTo>
                  <a:lnTo>
                    <a:pt x="7667" y="9758"/>
                  </a:lnTo>
                  <a:close/>
                  <a:moveTo>
                    <a:pt x="10162" y="1321"/>
                  </a:moveTo>
                  <a:lnTo>
                    <a:pt x="10198" y="1541"/>
                  </a:lnTo>
                  <a:lnTo>
                    <a:pt x="10272" y="1725"/>
                  </a:lnTo>
                  <a:lnTo>
                    <a:pt x="10455" y="2092"/>
                  </a:lnTo>
                  <a:lnTo>
                    <a:pt x="10932" y="3229"/>
                  </a:lnTo>
                  <a:lnTo>
                    <a:pt x="10969" y="3302"/>
                  </a:lnTo>
                  <a:lnTo>
                    <a:pt x="10749" y="3375"/>
                  </a:lnTo>
                  <a:lnTo>
                    <a:pt x="10528" y="3449"/>
                  </a:lnTo>
                  <a:lnTo>
                    <a:pt x="9758" y="3742"/>
                  </a:lnTo>
                  <a:lnTo>
                    <a:pt x="8988" y="4146"/>
                  </a:lnTo>
                  <a:lnTo>
                    <a:pt x="8841" y="4219"/>
                  </a:lnTo>
                  <a:lnTo>
                    <a:pt x="8731" y="4329"/>
                  </a:lnTo>
                  <a:lnTo>
                    <a:pt x="8658" y="4072"/>
                  </a:lnTo>
                  <a:lnTo>
                    <a:pt x="8511" y="3816"/>
                  </a:lnTo>
                  <a:lnTo>
                    <a:pt x="8364" y="3595"/>
                  </a:lnTo>
                  <a:lnTo>
                    <a:pt x="8254" y="3522"/>
                  </a:lnTo>
                  <a:lnTo>
                    <a:pt x="8144" y="3449"/>
                  </a:lnTo>
                  <a:lnTo>
                    <a:pt x="7997" y="3412"/>
                  </a:lnTo>
                  <a:lnTo>
                    <a:pt x="7851" y="3375"/>
                  </a:lnTo>
                  <a:lnTo>
                    <a:pt x="7777" y="3375"/>
                  </a:lnTo>
                  <a:lnTo>
                    <a:pt x="7704" y="3412"/>
                  </a:lnTo>
                  <a:lnTo>
                    <a:pt x="7667" y="3485"/>
                  </a:lnTo>
                  <a:lnTo>
                    <a:pt x="7667" y="3559"/>
                  </a:lnTo>
                  <a:lnTo>
                    <a:pt x="7484" y="3595"/>
                  </a:lnTo>
                  <a:lnTo>
                    <a:pt x="7337" y="3706"/>
                  </a:lnTo>
                  <a:lnTo>
                    <a:pt x="7190" y="3852"/>
                  </a:lnTo>
                  <a:lnTo>
                    <a:pt x="7044" y="3999"/>
                  </a:lnTo>
                  <a:lnTo>
                    <a:pt x="7007" y="4109"/>
                  </a:lnTo>
                  <a:lnTo>
                    <a:pt x="7044" y="4219"/>
                  </a:lnTo>
                  <a:lnTo>
                    <a:pt x="7264" y="4696"/>
                  </a:lnTo>
                  <a:lnTo>
                    <a:pt x="7080" y="4769"/>
                  </a:lnTo>
                  <a:lnTo>
                    <a:pt x="6310" y="5026"/>
                  </a:lnTo>
                  <a:lnTo>
                    <a:pt x="5576" y="5283"/>
                  </a:lnTo>
                  <a:lnTo>
                    <a:pt x="5320" y="5356"/>
                  </a:lnTo>
                  <a:lnTo>
                    <a:pt x="5210" y="5393"/>
                  </a:lnTo>
                  <a:lnTo>
                    <a:pt x="5136" y="5466"/>
                  </a:lnTo>
                  <a:lnTo>
                    <a:pt x="5100" y="5356"/>
                  </a:lnTo>
                  <a:lnTo>
                    <a:pt x="4916" y="5063"/>
                  </a:lnTo>
                  <a:lnTo>
                    <a:pt x="4806" y="4879"/>
                  </a:lnTo>
                  <a:lnTo>
                    <a:pt x="4659" y="4733"/>
                  </a:lnTo>
                  <a:lnTo>
                    <a:pt x="4513" y="4623"/>
                  </a:lnTo>
                  <a:lnTo>
                    <a:pt x="4329" y="4549"/>
                  </a:lnTo>
                  <a:lnTo>
                    <a:pt x="4183" y="4513"/>
                  </a:lnTo>
                  <a:lnTo>
                    <a:pt x="4036" y="4586"/>
                  </a:lnTo>
                  <a:lnTo>
                    <a:pt x="3852" y="4586"/>
                  </a:lnTo>
                  <a:lnTo>
                    <a:pt x="3779" y="4623"/>
                  </a:lnTo>
                  <a:lnTo>
                    <a:pt x="3742" y="4696"/>
                  </a:lnTo>
                  <a:lnTo>
                    <a:pt x="3706" y="4989"/>
                  </a:lnTo>
                  <a:lnTo>
                    <a:pt x="3706" y="5283"/>
                  </a:lnTo>
                  <a:lnTo>
                    <a:pt x="3742" y="5576"/>
                  </a:lnTo>
                  <a:lnTo>
                    <a:pt x="3816" y="5870"/>
                  </a:lnTo>
                  <a:lnTo>
                    <a:pt x="3596" y="5833"/>
                  </a:lnTo>
                  <a:lnTo>
                    <a:pt x="3376" y="5870"/>
                  </a:lnTo>
                  <a:lnTo>
                    <a:pt x="2972" y="6016"/>
                  </a:lnTo>
                  <a:lnTo>
                    <a:pt x="2422" y="6163"/>
                  </a:lnTo>
                  <a:lnTo>
                    <a:pt x="2165" y="6273"/>
                  </a:lnTo>
                  <a:lnTo>
                    <a:pt x="2055" y="6347"/>
                  </a:lnTo>
                  <a:lnTo>
                    <a:pt x="1945" y="6457"/>
                  </a:lnTo>
                  <a:lnTo>
                    <a:pt x="1945" y="6530"/>
                  </a:lnTo>
                  <a:lnTo>
                    <a:pt x="1982" y="6567"/>
                  </a:lnTo>
                  <a:lnTo>
                    <a:pt x="2238" y="6603"/>
                  </a:lnTo>
                  <a:lnTo>
                    <a:pt x="2459" y="6567"/>
                  </a:lnTo>
                  <a:lnTo>
                    <a:pt x="2972" y="6457"/>
                  </a:lnTo>
                  <a:lnTo>
                    <a:pt x="3449" y="6347"/>
                  </a:lnTo>
                  <a:lnTo>
                    <a:pt x="3706" y="6237"/>
                  </a:lnTo>
                  <a:lnTo>
                    <a:pt x="3816" y="6163"/>
                  </a:lnTo>
                  <a:lnTo>
                    <a:pt x="3889" y="6090"/>
                  </a:lnTo>
                  <a:lnTo>
                    <a:pt x="4073" y="6383"/>
                  </a:lnTo>
                  <a:lnTo>
                    <a:pt x="4256" y="6677"/>
                  </a:lnTo>
                  <a:lnTo>
                    <a:pt x="4293" y="6713"/>
                  </a:lnTo>
                  <a:lnTo>
                    <a:pt x="4366" y="6823"/>
                  </a:lnTo>
                  <a:lnTo>
                    <a:pt x="4549" y="6970"/>
                  </a:lnTo>
                  <a:lnTo>
                    <a:pt x="4659" y="7007"/>
                  </a:lnTo>
                  <a:lnTo>
                    <a:pt x="4733" y="7044"/>
                  </a:lnTo>
                  <a:lnTo>
                    <a:pt x="4806" y="7007"/>
                  </a:lnTo>
                  <a:lnTo>
                    <a:pt x="4879" y="6933"/>
                  </a:lnTo>
                  <a:lnTo>
                    <a:pt x="5063" y="6640"/>
                  </a:lnTo>
                  <a:lnTo>
                    <a:pt x="5173" y="6347"/>
                  </a:lnTo>
                  <a:lnTo>
                    <a:pt x="5210" y="6053"/>
                  </a:lnTo>
                  <a:lnTo>
                    <a:pt x="5210" y="5760"/>
                  </a:lnTo>
                  <a:lnTo>
                    <a:pt x="5320" y="5760"/>
                  </a:lnTo>
                  <a:lnTo>
                    <a:pt x="5430" y="5723"/>
                  </a:lnTo>
                  <a:lnTo>
                    <a:pt x="5686" y="5650"/>
                  </a:lnTo>
                  <a:lnTo>
                    <a:pt x="6457" y="5430"/>
                  </a:lnTo>
                  <a:lnTo>
                    <a:pt x="7190" y="5173"/>
                  </a:lnTo>
                  <a:lnTo>
                    <a:pt x="7447" y="5063"/>
                  </a:lnTo>
                  <a:lnTo>
                    <a:pt x="7631" y="5430"/>
                  </a:lnTo>
                  <a:lnTo>
                    <a:pt x="7704" y="5613"/>
                  </a:lnTo>
                  <a:lnTo>
                    <a:pt x="7814" y="5760"/>
                  </a:lnTo>
                  <a:lnTo>
                    <a:pt x="7924" y="5833"/>
                  </a:lnTo>
                  <a:lnTo>
                    <a:pt x="8218" y="5833"/>
                  </a:lnTo>
                  <a:lnTo>
                    <a:pt x="8328" y="5760"/>
                  </a:lnTo>
                  <a:lnTo>
                    <a:pt x="8548" y="5576"/>
                  </a:lnTo>
                  <a:lnTo>
                    <a:pt x="8731" y="5356"/>
                  </a:lnTo>
                  <a:lnTo>
                    <a:pt x="8804" y="5173"/>
                  </a:lnTo>
                  <a:lnTo>
                    <a:pt x="8841" y="4989"/>
                  </a:lnTo>
                  <a:lnTo>
                    <a:pt x="8841" y="4806"/>
                  </a:lnTo>
                  <a:lnTo>
                    <a:pt x="8804" y="4586"/>
                  </a:lnTo>
                  <a:lnTo>
                    <a:pt x="8914" y="4586"/>
                  </a:lnTo>
                  <a:lnTo>
                    <a:pt x="9061" y="4513"/>
                  </a:lnTo>
                  <a:lnTo>
                    <a:pt x="9942" y="4109"/>
                  </a:lnTo>
                  <a:lnTo>
                    <a:pt x="10639" y="3852"/>
                  </a:lnTo>
                  <a:lnTo>
                    <a:pt x="10895" y="3742"/>
                  </a:lnTo>
                  <a:lnTo>
                    <a:pt x="11115" y="3669"/>
                  </a:lnTo>
                  <a:lnTo>
                    <a:pt x="11519" y="4586"/>
                  </a:lnTo>
                  <a:lnTo>
                    <a:pt x="11849" y="5540"/>
                  </a:lnTo>
                  <a:lnTo>
                    <a:pt x="12069" y="6237"/>
                  </a:lnTo>
                  <a:lnTo>
                    <a:pt x="12032" y="6347"/>
                  </a:lnTo>
                  <a:lnTo>
                    <a:pt x="11996" y="6457"/>
                  </a:lnTo>
                  <a:lnTo>
                    <a:pt x="11959" y="6457"/>
                  </a:lnTo>
                  <a:lnTo>
                    <a:pt x="11592" y="6603"/>
                  </a:lnTo>
                  <a:lnTo>
                    <a:pt x="10969" y="6787"/>
                  </a:lnTo>
                  <a:lnTo>
                    <a:pt x="9685" y="7227"/>
                  </a:lnTo>
                  <a:lnTo>
                    <a:pt x="8438" y="7630"/>
                  </a:lnTo>
                  <a:lnTo>
                    <a:pt x="7887" y="7777"/>
                  </a:lnTo>
                  <a:lnTo>
                    <a:pt x="7631" y="7924"/>
                  </a:lnTo>
                  <a:lnTo>
                    <a:pt x="7521" y="7997"/>
                  </a:lnTo>
                  <a:lnTo>
                    <a:pt x="7447" y="8107"/>
                  </a:lnTo>
                  <a:lnTo>
                    <a:pt x="7447" y="8144"/>
                  </a:lnTo>
                  <a:lnTo>
                    <a:pt x="7631" y="8181"/>
                  </a:lnTo>
                  <a:lnTo>
                    <a:pt x="7997" y="8181"/>
                  </a:lnTo>
                  <a:lnTo>
                    <a:pt x="8181" y="8107"/>
                  </a:lnTo>
                  <a:lnTo>
                    <a:pt x="8914" y="7887"/>
                  </a:lnTo>
                  <a:lnTo>
                    <a:pt x="10565" y="7374"/>
                  </a:lnTo>
                  <a:lnTo>
                    <a:pt x="12216" y="6860"/>
                  </a:lnTo>
                  <a:lnTo>
                    <a:pt x="12289" y="6823"/>
                  </a:lnTo>
                  <a:lnTo>
                    <a:pt x="12546" y="7777"/>
                  </a:lnTo>
                  <a:lnTo>
                    <a:pt x="12766" y="8474"/>
                  </a:lnTo>
                  <a:lnTo>
                    <a:pt x="12729" y="8511"/>
                  </a:lnTo>
                  <a:lnTo>
                    <a:pt x="12693" y="8584"/>
                  </a:lnTo>
                  <a:lnTo>
                    <a:pt x="11629" y="8988"/>
                  </a:lnTo>
                  <a:lnTo>
                    <a:pt x="11042" y="9208"/>
                  </a:lnTo>
                  <a:lnTo>
                    <a:pt x="10859" y="9281"/>
                  </a:lnTo>
                  <a:lnTo>
                    <a:pt x="10749" y="9391"/>
                  </a:lnTo>
                  <a:lnTo>
                    <a:pt x="10455" y="9575"/>
                  </a:lnTo>
                  <a:lnTo>
                    <a:pt x="10455" y="9611"/>
                  </a:lnTo>
                  <a:lnTo>
                    <a:pt x="10418" y="9501"/>
                  </a:lnTo>
                  <a:lnTo>
                    <a:pt x="10198" y="9024"/>
                  </a:lnTo>
                  <a:lnTo>
                    <a:pt x="10052" y="8804"/>
                  </a:lnTo>
                  <a:lnTo>
                    <a:pt x="9942" y="8731"/>
                  </a:lnTo>
                  <a:lnTo>
                    <a:pt x="9832" y="8694"/>
                  </a:lnTo>
                  <a:lnTo>
                    <a:pt x="9758" y="8694"/>
                  </a:lnTo>
                  <a:lnTo>
                    <a:pt x="9721" y="8768"/>
                  </a:lnTo>
                  <a:lnTo>
                    <a:pt x="9685" y="8841"/>
                  </a:lnTo>
                  <a:lnTo>
                    <a:pt x="9501" y="8841"/>
                  </a:lnTo>
                  <a:lnTo>
                    <a:pt x="9355" y="8804"/>
                  </a:lnTo>
                  <a:lnTo>
                    <a:pt x="9208" y="8841"/>
                  </a:lnTo>
                  <a:lnTo>
                    <a:pt x="9061" y="8878"/>
                  </a:lnTo>
                  <a:lnTo>
                    <a:pt x="8988" y="8988"/>
                  </a:lnTo>
                  <a:lnTo>
                    <a:pt x="8914" y="9098"/>
                  </a:lnTo>
                  <a:lnTo>
                    <a:pt x="8914" y="9208"/>
                  </a:lnTo>
                  <a:lnTo>
                    <a:pt x="9025" y="9611"/>
                  </a:lnTo>
                  <a:lnTo>
                    <a:pt x="9135" y="10051"/>
                  </a:lnTo>
                  <a:lnTo>
                    <a:pt x="8694" y="10161"/>
                  </a:lnTo>
                  <a:lnTo>
                    <a:pt x="8658" y="10198"/>
                  </a:lnTo>
                  <a:lnTo>
                    <a:pt x="8621" y="10235"/>
                  </a:lnTo>
                  <a:lnTo>
                    <a:pt x="8584" y="10345"/>
                  </a:lnTo>
                  <a:lnTo>
                    <a:pt x="8511" y="10125"/>
                  </a:lnTo>
                  <a:lnTo>
                    <a:pt x="8401" y="9905"/>
                  </a:lnTo>
                  <a:lnTo>
                    <a:pt x="8254" y="9685"/>
                  </a:lnTo>
                  <a:lnTo>
                    <a:pt x="8034" y="9501"/>
                  </a:lnTo>
                  <a:lnTo>
                    <a:pt x="7777" y="9391"/>
                  </a:lnTo>
                  <a:lnTo>
                    <a:pt x="7557" y="9391"/>
                  </a:lnTo>
                  <a:lnTo>
                    <a:pt x="7411" y="9428"/>
                  </a:lnTo>
                  <a:lnTo>
                    <a:pt x="7300" y="9464"/>
                  </a:lnTo>
                  <a:lnTo>
                    <a:pt x="7190" y="9538"/>
                  </a:lnTo>
                  <a:lnTo>
                    <a:pt x="7080" y="9611"/>
                  </a:lnTo>
                  <a:lnTo>
                    <a:pt x="7044" y="9721"/>
                  </a:lnTo>
                  <a:lnTo>
                    <a:pt x="7007" y="9868"/>
                  </a:lnTo>
                  <a:lnTo>
                    <a:pt x="7044" y="9941"/>
                  </a:lnTo>
                  <a:lnTo>
                    <a:pt x="7117" y="9978"/>
                  </a:lnTo>
                  <a:lnTo>
                    <a:pt x="7044" y="10235"/>
                  </a:lnTo>
                  <a:lnTo>
                    <a:pt x="7080" y="10492"/>
                  </a:lnTo>
                  <a:lnTo>
                    <a:pt x="4806" y="11152"/>
                  </a:lnTo>
                  <a:lnTo>
                    <a:pt x="4219" y="11335"/>
                  </a:lnTo>
                  <a:lnTo>
                    <a:pt x="3632" y="11519"/>
                  </a:lnTo>
                  <a:lnTo>
                    <a:pt x="3449" y="11629"/>
                  </a:lnTo>
                  <a:lnTo>
                    <a:pt x="3192" y="10602"/>
                  </a:lnTo>
                  <a:lnTo>
                    <a:pt x="2862" y="9611"/>
                  </a:lnTo>
                  <a:lnTo>
                    <a:pt x="3339" y="9538"/>
                  </a:lnTo>
                  <a:lnTo>
                    <a:pt x="3816" y="9428"/>
                  </a:lnTo>
                  <a:lnTo>
                    <a:pt x="4769" y="9134"/>
                  </a:lnTo>
                  <a:lnTo>
                    <a:pt x="4843" y="9318"/>
                  </a:lnTo>
                  <a:lnTo>
                    <a:pt x="4953" y="9501"/>
                  </a:lnTo>
                  <a:lnTo>
                    <a:pt x="5063" y="9685"/>
                  </a:lnTo>
                  <a:lnTo>
                    <a:pt x="5246" y="9831"/>
                  </a:lnTo>
                  <a:lnTo>
                    <a:pt x="5356" y="9868"/>
                  </a:lnTo>
                  <a:lnTo>
                    <a:pt x="5466" y="9905"/>
                  </a:lnTo>
                  <a:lnTo>
                    <a:pt x="5613" y="9905"/>
                  </a:lnTo>
                  <a:lnTo>
                    <a:pt x="5723" y="9868"/>
                  </a:lnTo>
                  <a:lnTo>
                    <a:pt x="5980" y="9758"/>
                  </a:lnTo>
                  <a:lnTo>
                    <a:pt x="6163" y="9648"/>
                  </a:lnTo>
                  <a:lnTo>
                    <a:pt x="6237" y="9538"/>
                  </a:lnTo>
                  <a:lnTo>
                    <a:pt x="6273" y="9501"/>
                  </a:lnTo>
                  <a:lnTo>
                    <a:pt x="6237" y="9428"/>
                  </a:lnTo>
                  <a:lnTo>
                    <a:pt x="5980" y="8731"/>
                  </a:lnTo>
                  <a:lnTo>
                    <a:pt x="6200" y="8731"/>
                  </a:lnTo>
                  <a:lnTo>
                    <a:pt x="6383" y="8658"/>
                  </a:lnTo>
                  <a:lnTo>
                    <a:pt x="6604" y="9244"/>
                  </a:lnTo>
                  <a:lnTo>
                    <a:pt x="6677" y="9318"/>
                  </a:lnTo>
                  <a:lnTo>
                    <a:pt x="6714" y="9354"/>
                  </a:lnTo>
                  <a:lnTo>
                    <a:pt x="6787" y="9354"/>
                  </a:lnTo>
                  <a:lnTo>
                    <a:pt x="7044" y="9318"/>
                  </a:lnTo>
                  <a:lnTo>
                    <a:pt x="7300" y="9208"/>
                  </a:lnTo>
                  <a:lnTo>
                    <a:pt x="7521" y="9061"/>
                  </a:lnTo>
                  <a:lnTo>
                    <a:pt x="7704" y="8878"/>
                  </a:lnTo>
                  <a:lnTo>
                    <a:pt x="7741" y="8841"/>
                  </a:lnTo>
                  <a:lnTo>
                    <a:pt x="7777" y="8768"/>
                  </a:lnTo>
                  <a:lnTo>
                    <a:pt x="7741" y="8658"/>
                  </a:lnTo>
                  <a:lnTo>
                    <a:pt x="7264" y="7887"/>
                  </a:lnTo>
                  <a:lnTo>
                    <a:pt x="7080" y="7520"/>
                  </a:lnTo>
                  <a:lnTo>
                    <a:pt x="6970" y="7337"/>
                  </a:lnTo>
                  <a:lnTo>
                    <a:pt x="6824" y="7227"/>
                  </a:lnTo>
                  <a:lnTo>
                    <a:pt x="6640" y="7154"/>
                  </a:lnTo>
                  <a:lnTo>
                    <a:pt x="6457" y="7190"/>
                  </a:lnTo>
                  <a:lnTo>
                    <a:pt x="6383" y="7227"/>
                  </a:lnTo>
                  <a:lnTo>
                    <a:pt x="6310" y="7264"/>
                  </a:lnTo>
                  <a:lnTo>
                    <a:pt x="6237" y="7337"/>
                  </a:lnTo>
                  <a:lnTo>
                    <a:pt x="6200" y="7410"/>
                  </a:lnTo>
                  <a:lnTo>
                    <a:pt x="6017" y="7447"/>
                  </a:lnTo>
                  <a:lnTo>
                    <a:pt x="5980" y="7484"/>
                  </a:lnTo>
                  <a:lnTo>
                    <a:pt x="5943" y="7520"/>
                  </a:lnTo>
                  <a:lnTo>
                    <a:pt x="5907" y="7594"/>
                  </a:lnTo>
                  <a:lnTo>
                    <a:pt x="5907" y="7667"/>
                  </a:lnTo>
                  <a:lnTo>
                    <a:pt x="6200" y="8291"/>
                  </a:lnTo>
                  <a:lnTo>
                    <a:pt x="6163" y="8364"/>
                  </a:lnTo>
                  <a:lnTo>
                    <a:pt x="6127" y="8401"/>
                  </a:lnTo>
                  <a:lnTo>
                    <a:pt x="6090" y="8401"/>
                  </a:lnTo>
                  <a:lnTo>
                    <a:pt x="6053" y="8437"/>
                  </a:lnTo>
                  <a:lnTo>
                    <a:pt x="5943" y="8474"/>
                  </a:lnTo>
                  <a:lnTo>
                    <a:pt x="5907" y="8511"/>
                  </a:lnTo>
                  <a:lnTo>
                    <a:pt x="5613" y="7814"/>
                  </a:lnTo>
                  <a:lnTo>
                    <a:pt x="5576" y="7777"/>
                  </a:lnTo>
                  <a:lnTo>
                    <a:pt x="5540" y="7704"/>
                  </a:lnTo>
                  <a:lnTo>
                    <a:pt x="5393" y="7704"/>
                  </a:lnTo>
                  <a:lnTo>
                    <a:pt x="5356" y="7667"/>
                  </a:lnTo>
                  <a:lnTo>
                    <a:pt x="5173" y="7667"/>
                  </a:lnTo>
                  <a:lnTo>
                    <a:pt x="4990" y="7704"/>
                  </a:lnTo>
                  <a:lnTo>
                    <a:pt x="4843" y="7814"/>
                  </a:lnTo>
                  <a:lnTo>
                    <a:pt x="4733" y="7961"/>
                  </a:lnTo>
                  <a:lnTo>
                    <a:pt x="4659" y="8144"/>
                  </a:lnTo>
                  <a:lnTo>
                    <a:pt x="4623" y="8327"/>
                  </a:lnTo>
                  <a:lnTo>
                    <a:pt x="4623" y="8511"/>
                  </a:lnTo>
                  <a:lnTo>
                    <a:pt x="4623" y="8694"/>
                  </a:lnTo>
                  <a:lnTo>
                    <a:pt x="3669" y="8951"/>
                  </a:lnTo>
                  <a:lnTo>
                    <a:pt x="3229" y="9134"/>
                  </a:lnTo>
                  <a:lnTo>
                    <a:pt x="2752" y="9318"/>
                  </a:lnTo>
                  <a:lnTo>
                    <a:pt x="2348" y="7997"/>
                  </a:lnTo>
                  <a:lnTo>
                    <a:pt x="1908" y="6677"/>
                  </a:lnTo>
                  <a:lnTo>
                    <a:pt x="1541" y="5356"/>
                  </a:lnTo>
                  <a:lnTo>
                    <a:pt x="1395" y="4696"/>
                  </a:lnTo>
                  <a:lnTo>
                    <a:pt x="1285" y="3999"/>
                  </a:lnTo>
                  <a:lnTo>
                    <a:pt x="1505" y="3962"/>
                  </a:lnTo>
                  <a:lnTo>
                    <a:pt x="1725" y="3926"/>
                  </a:lnTo>
                  <a:lnTo>
                    <a:pt x="2165" y="3816"/>
                  </a:lnTo>
                  <a:lnTo>
                    <a:pt x="3302" y="3485"/>
                  </a:lnTo>
                  <a:lnTo>
                    <a:pt x="5760" y="2825"/>
                  </a:lnTo>
                  <a:lnTo>
                    <a:pt x="6934" y="2495"/>
                  </a:lnTo>
                  <a:lnTo>
                    <a:pt x="8071" y="2092"/>
                  </a:lnTo>
                  <a:lnTo>
                    <a:pt x="9135" y="1725"/>
                  </a:lnTo>
                  <a:lnTo>
                    <a:pt x="9758" y="1505"/>
                  </a:lnTo>
                  <a:lnTo>
                    <a:pt x="9978" y="1395"/>
                  </a:lnTo>
                  <a:lnTo>
                    <a:pt x="10088" y="1358"/>
                  </a:lnTo>
                  <a:lnTo>
                    <a:pt x="10162" y="1321"/>
                  </a:lnTo>
                  <a:close/>
                  <a:moveTo>
                    <a:pt x="12876" y="8988"/>
                  </a:moveTo>
                  <a:lnTo>
                    <a:pt x="13023" y="9575"/>
                  </a:lnTo>
                  <a:lnTo>
                    <a:pt x="13096" y="9905"/>
                  </a:lnTo>
                  <a:lnTo>
                    <a:pt x="13206" y="10198"/>
                  </a:lnTo>
                  <a:lnTo>
                    <a:pt x="12619" y="10271"/>
                  </a:lnTo>
                  <a:lnTo>
                    <a:pt x="12069" y="10418"/>
                  </a:lnTo>
                  <a:lnTo>
                    <a:pt x="11519" y="10565"/>
                  </a:lnTo>
                  <a:lnTo>
                    <a:pt x="10969" y="10748"/>
                  </a:lnTo>
                  <a:lnTo>
                    <a:pt x="9685" y="11225"/>
                  </a:lnTo>
                  <a:lnTo>
                    <a:pt x="8438" y="11702"/>
                  </a:lnTo>
                  <a:lnTo>
                    <a:pt x="5980" y="12619"/>
                  </a:lnTo>
                  <a:lnTo>
                    <a:pt x="4879" y="13023"/>
                  </a:lnTo>
                  <a:lnTo>
                    <a:pt x="4329" y="13243"/>
                  </a:lnTo>
                  <a:lnTo>
                    <a:pt x="3816" y="13499"/>
                  </a:lnTo>
                  <a:lnTo>
                    <a:pt x="3669" y="12692"/>
                  </a:lnTo>
                  <a:lnTo>
                    <a:pt x="3522" y="11885"/>
                  </a:lnTo>
                  <a:lnTo>
                    <a:pt x="3742" y="11885"/>
                  </a:lnTo>
                  <a:lnTo>
                    <a:pt x="3999" y="11812"/>
                  </a:lnTo>
                  <a:lnTo>
                    <a:pt x="5173" y="11482"/>
                  </a:lnTo>
                  <a:lnTo>
                    <a:pt x="7190" y="10932"/>
                  </a:lnTo>
                  <a:lnTo>
                    <a:pt x="7374" y="11335"/>
                  </a:lnTo>
                  <a:lnTo>
                    <a:pt x="7594" y="11702"/>
                  </a:lnTo>
                  <a:lnTo>
                    <a:pt x="7631" y="11775"/>
                  </a:lnTo>
                  <a:lnTo>
                    <a:pt x="7814" y="11775"/>
                  </a:lnTo>
                  <a:lnTo>
                    <a:pt x="7887" y="11702"/>
                  </a:lnTo>
                  <a:lnTo>
                    <a:pt x="7961" y="11629"/>
                  </a:lnTo>
                  <a:lnTo>
                    <a:pt x="8107" y="11592"/>
                  </a:lnTo>
                  <a:lnTo>
                    <a:pt x="8401" y="11519"/>
                  </a:lnTo>
                  <a:lnTo>
                    <a:pt x="8474" y="11445"/>
                  </a:lnTo>
                  <a:lnTo>
                    <a:pt x="8548" y="11372"/>
                  </a:lnTo>
                  <a:lnTo>
                    <a:pt x="8658" y="11189"/>
                  </a:lnTo>
                  <a:lnTo>
                    <a:pt x="8694" y="11005"/>
                  </a:lnTo>
                  <a:lnTo>
                    <a:pt x="8694" y="10785"/>
                  </a:lnTo>
                  <a:lnTo>
                    <a:pt x="8658" y="10602"/>
                  </a:lnTo>
                  <a:lnTo>
                    <a:pt x="8621" y="10418"/>
                  </a:lnTo>
                  <a:lnTo>
                    <a:pt x="8658" y="10492"/>
                  </a:lnTo>
                  <a:lnTo>
                    <a:pt x="8768" y="10528"/>
                  </a:lnTo>
                  <a:lnTo>
                    <a:pt x="9025" y="10492"/>
                  </a:lnTo>
                  <a:lnTo>
                    <a:pt x="9281" y="10418"/>
                  </a:lnTo>
                  <a:lnTo>
                    <a:pt x="9428" y="10638"/>
                  </a:lnTo>
                  <a:lnTo>
                    <a:pt x="9611" y="10822"/>
                  </a:lnTo>
                  <a:lnTo>
                    <a:pt x="9758" y="10895"/>
                  </a:lnTo>
                  <a:lnTo>
                    <a:pt x="9942" y="10932"/>
                  </a:lnTo>
                  <a:lnTo>
                    <a:pt x="10088" y="10932"/>
                  </a:lnTo>
                  <a:lnTo>
                    <a:pt x="10235" y="10858"/>
                  </a:lnTo>
                  <a:lnTo>
                    <a:pt x="10382" y="10785"/>
                  </a:lnTo>
                  <a:lnTo>
                    <a:pt x="10492" y="10638"/>
                  </a:lnTo>
                  <a:lnTo>
                    <a:pt x="10565" y="10492"/>
                  </a:lnTo>
                  <a:lnTo>
                    <a:pt x="10602" y="10345"/>
                  </a:lnTo>
                  <a:lnTo>
                    <a:pt x="10639" y="10161"/>
                  </a:lnTo>
                  <a:lnTo>
                    <a:pt x="10602" y="9978"/>
                  </a:lnTo>
                  <a:lnTo>
                    <a:pt x="10492" y="9648"/>
                  </a:lnTo>
                  <a:lnTo>
                    <a:pt x="10749" y="9648"/>
                  </a:lnTo>
                  <a:lnTo>
                    <a:pt x="11005" y="9611"/>
                  </a:lnTo>
                  <a:lnTo>
                    <a:pt x="11629" y="9428"/>
                  </a:lnTo>
                  <a:lnTo>
                    <a:pt x="12876" y="8988"/>
                  </a:lnTo>
                  <a:close/>
                  <a:moveTo>
                    <a:pt x="13206" y="10675"/>
                  </a:moveTo>
                  <a:lnTo>
                    <a:pt x="13096" y="10712"/>
                  </a:lnTo>
                  <a:lnTo>
                    <a:pt x="11592" y="11262"/>
                  </a:lnTo>
                  <a:lnTo>
                    <a:pt x="8731" y="12362"/>
                  </a:lnTo>
                  <a:lnTo>
                    <a:pt x="7300" y="12876"/>
                  </a:lnTo>
                  <a:lnTo>
                    <a:pt x="6604" y="13133"/>
                  </a:lnTo>
                  <a:lnTo>
                    <a:pt x="5870" y="13316"/>
                  </a:lnTo>
                  <a:lnTo>
                    <a:pt x="4696" y="13573"/>
                  </a:lnTo>
                  <a:lnTo>
                    <a:pt x="5393" y="13279"/>
                  </a:lnTo>
                  <a:lnTo>
                    <a:pt x="6090" y="13023"/>
                  </a:lnTo>
                  <a:lnTo>
                    <a:pt x="8438" y="12179"/>
                  </a:lnTo>
                  <a:lnTo>
                    <a:pt x="9611" y="11702"/>
                  </a:lnTo>
                  <a:lnTo>
                    <a:pt x="10822" y="11299"/>
                  </a:lnTo>
                  <a:lnTo>
                    <a:pt x="11409" y="11078"/>
                  </a:lnTo>
                  <a:lnTo>
                    <a:pt x="11996" y="10895"/>
                  </a:lnTo>
                  <a:lnTo>
                    <a:pt x="12619" y="10748"/>
                  </a:lnTo>
                  <a:lnTo>
                    <a:pt x="13206" y="10675"/>
                  </a:lnTo>
                  <a:close/>
                  <a:moveTo>
                    <a:pt x="10492" y="478"/>
                  </a:moveTo>
                  <a:lnTo>
                    <a:pt x="10712" y="1064"/>
                  </a:lnTo>
                  <a:lnTo>
                    <a:pt x="10969" y="1688"/>
                  </a:lnTo>
                  <a:lnTo>
                    <a:pt x="11482" y="2862"/>
                  </a:lnTo>
                  <a:lnTo>
                    <a:pt x="11996" y="4182"/>
                  </a:lnTo>
                  <a:lnTo>
                    <a:pt x="12473" y="5466"/>
                  </a:lnTo>
                  <a:lnTo>
                    <a:pt x="12876" y="6713"/>
                  </a:lnTo>
                  <a:lnTo>
                    <a:pt x="13280" y="7924"/>
                  </a:lnTo>
                  <a:lnTo>
                    <a:pt x="13683" y="9171"/>
                  </a:lnTo>
                  <a:lnTo>
                    <a:pt x="14013" y="10418"/>
                  </a:lnTo>
                  <a:lnTo>
                    <a:pt x="13793" y="10418"/>
                  </a:lnTo>
                  <a:lnTo>
                    <a:pt x="13573" y="10492"/>
                  </a:lnTo>
                  <a:lnTo>
                    <a:pt x="13573" y="10418"/>
                  </a:lnTo>
                  <a:lnTo>
                    <a:pt x="13573" y="10308"/>
                  </a:lnTo>
                  <a:lnTo>
                    <a:pt x="13646" y="10235"/>
                  </a:lnTo>
                  <a:lnTo>
                    <a:pt x="13646" y="10125"/>
                  </a:lnTo>
                  <a:lnTo>
                    <a:pt x="13610" y="9831"/>
                  </a:lnTo>
                  <a:lnTo>
                    <a:pt x="13610" y="9758"/>
                  </a:lnTo>
                  <a:lnTo>
                    <a:pt x="13610" y="9721"/>
                  </a:lnTo>
                  <a:lnTo>
                    <a:pt x="13426" y="9024"/>
                  </a:lnTo>
                  <a:lnTo>
                    <a:pt x="13096" y="7777"/>
                  </a:lnTo>
                  <a:lnTo>
                    <a:pt x="12693" y="6603"/>
                  </a:lnTo>
                  <a:lnTo>
                    <a:pt x="12289" y="5430"/>
                  </a:lnTo>
                  <a:lnTo>
                    <a:pt x="11849" y="4256"/>
                  </a:lnTo>
                  <a:lnTo>
                    <a:pt x="11372" y="3119"/>
                  </a:lnTo>
                  <a:lnTo>
                    <a:pt x="10859" y="1981"/>
                  </a:lnTo>
                  <a:lnTo>
                    <a:pt x="10675" y="1651"/>
                  </a:lnTo>
                  <a:lnTo>
                    <a:pt x="10492" y="1358"/>
                  </a:lnTo>
                  <a:lnTo>
                    <a:pt x="10602" y="1285"/>
                  </a:lnTo>
                  <a:lnTo>
                    <a:pt x="10639" y="1174"/>
                  </a:lnTo>
                  <a:lnTo>
                    <a:pt x="10602" y="1064"/>
                  </a:lnTo>
                  <a:lnTo>
                    <a:pt x="10565" y="991"/>
                  </a:lnTo>
                  <a:lnTo>
                    <a:pt x="10528" y="954"/>
                  </a:lnTo>
                  <a:lnTo>
                    <a:pt x="10455" y="918"/>
                  </a:lnTo>
                  <a:lnTo>
                    <a:pt x="10272" y="881"/>
                  </a:lnTo>
                  <a:lnTo>
                    <a:pt x="10088" y="918"/>
                  </a:lnTo>
                  <a:lnTo>
                    <a:pt x="9391" y="1138"/>
                  </a:lnTo>
                  <a:lnTo>
                    <a:pt x="8658" y="1431"/>
                  </a:lnTo>
                  <a:lnTo>
                    <a:pt x="7924" y="1688"/>
                  </a:lnTo>
                  <a:lnTo>
                    <a:pt x="7190" y="1945"/>
                  </a:lnTo>
                  <a:lnTo>
                    <a:pt x="5650" y="2422"/>
                  </a:lnTo>
                  <a:lnTo>
                    <a:pt x="4109" y="2862"/>
                  </a:lnTo>
                  <a:lnTo>
                    <a:pt x="2569" y="3265"/>
                  </a:lnTo>
                  <a:lnTo>
                    <a:pt x="1762" y="3485"/>
                  </a:lnTo>
                  <a:lnTo>
                    <a:pt x="1358" y="3632"/>
                  </a:lnTo>
                  <a:lnTo>
                    <a:pt x="1175" y="3706"/>
                  </a:lnTo>
                  <a:lnTo>
                    <a:pt x="1028" y="3816"/>
                  </a:lnTo>
                  <a:lnTo>
                    <a:pt x="991" y="3816"/>
                  </a:lnTo>
                  <a:lnTo>
                    <a:pt x="955" y="3889"/>
                  </a:lnTo>
                  <a:lnTo>
                    <a:pt x="918" y="3962"/>
                  </a:lnTo>
                  <a:lnTo>
                    <a:pt x="991" y="4586"/>
                  </a:lnTo>
                  <a:lnTo>
                    <a:pt x="1101" y="5209"/>
                  </a:lnTo>
                  <a:lnTo>
                    <a:pt x="1248" y="5796"/>
                  </a:lnTo>
                  <a:lnTo>
                    <a:pt x="1395" y="6420"/>
                  </a:lnTo>
                  <a:lnTo>
                    <a:pt x="1725" y="7594"/>
                  </a:lnTo>
                  <a:lnTo>
                    <a:pt x="2128" y="8768"/>
                  </a:lnTo>
                  <a:lnTo>
                    <a:pt x="2532" y="9978"/>
                  </a:lnTo>
                  <a:lnTo>
                    <a:pt x="2899" y="11152"/>
                  </a:lnTo>
                  <a:lnTo>
                    <a:pt x="3045" y="11739"/>
                  </a:lnTo>
                  <a:lnTo>
                    <a:pt x="3192" y="12362"/>
                  </a:lnTo>
                  <a:lnTo>
                    <a:pt x="3302" y="12949"/>
                  </a:lnTo>
                  <a:lnTo>
                    <a:pt x="3412" y="13573"/>
                  </a:lnTo>
                  <a:lnTo>
                    <a:pt x="3412" y="13683"/>
                  </a:lnTo>
                  <a:lnTo>
                    <a:pt x="3486" y="13720"/>
                  </a:lnTo>
                  <a:lnTo>
                    <a:pt x="3559" y="13756"/>
                  </a:lnTo>
                  <a:lnTo>
                    <a:pt x="3632" y="13793"/>
                  </a:lnTo>
                  <a:lnTo>
                    <a:pt x="3669" y="13830"/>
                  </a:lnTo>
                  <a:lnTo>
                    <a:pt x="3742" y="13830"/>
                  </a:lnTo>
                  <a:lnTo>
                    <a:pt x="4036" y="13756"/>
                  </a:lnTo>
                  <a:lnTo>
                    <a:pt x="3706" y="13903"/>
                  </a:lnTo>
                  <a:lnTo>
                    <a:pt x="3412" y="14086"/>
                  </a:lnTo>
                  <a:lnTo>
                    <a:pt x="2569" y="11115"/>
                  </a:lnTo>
                  <a:lnTo>
                    <a:pt x="2128" y="9611"/>
                  </a:lnTo>
                  <a:lnTo>
                    <a:pt x="1725" y="8144"/>
                  </a:lnTo>
                  <a:lnTo>
                    <a:pt x="955" y="5136"/>
                  </a:lnTo>
                  <a:lnTo>
                    <a:pt x="808" y="4439"/>
                  </a:lnTo>
                  <a:lnTo>
                    <a:pt x="661" y="3999"/>
                  </a:lnTo>
                  <a:lnTo>
                    <a:pt x="588" y="3779"/>
                  </a:lnTo>
                  <a:lnTo>
                    <a:pt x="478" y="3632"/>
                  </a:lnTo>
                  <a:lnTo>
                    <a:pt x="1065" y="3522"/>
                  </a:lnTo>
                  <a:lnTo>
                    <a:pt x="1652" y="3412"/>
                  </a:lnTo>
                  <a:lnTo>
                    <a:pt x="2825" y="3045"/>
                  </a:lnTo>
                  <a:lnTo>
                    <a:pt x="4183" y="2642"/>
                  </a:lnTo>
                  <a:lnTo>
                    <a:pt x="5503" y="2202"/>
                  </a:lnTo>
                  <a:lnTo>
                    <a:pt x="8034" y="1358"/>
                  </a:lnTo>
                  <a:lnTo>
                    <a:pt x="9281" y="918"/>
                  </a:lnTo>
                  <a:lnTo>
                    <a:pt x="9905" y="734"/>
                  </a:lnTo>
                  <a:lnTo>
                    <a:pt x="10198" y="624"/>
                  </a:lnTo>
                  <a:lnTo>
                    <a:pt x="10492" y="478"/>
                  </a:lnTo>
                  <a:close/>
                  <a:moveTo>
                    <a:pt x="10455" y="1"/>
                  </a:moveTo>
                  <a:lnTo>
                    <a:pt x="10162" y="37"/>
                  </a:lnTo>
                  <a:lnTo>
                    <a:pt x="9832" y="147"/>
                  </a:lnTo>
                  <a:lnTo>
                    <a:pt x="9245" y="367"/>
                  </a:lnTo>
                  <a:lnTo>
                    <a:pt x="7997" y="808"/>
                  </a:lnTo>
                  <a:lnTo>
                    <a:pt x="5503" y="1651"/>
                  </a:lnTo>
                  <a:lnTo>
                    <a:pt x="2935" y="2495"/>
                  </a:lnTo>
                  <a:lnTo>
                    <a:pt x="1615" y="2899"/>
                  </a:lnTo>
                  <a:lnTo>
                    <a:pt x="918" y="3082"/>
                  </a:lnTo>
                  <a:lnTo>
                    <a:pt x="258" y="3339"/>
                  </a:lnTo>
                  <a:lnTo>
                    <a:pt x="184" y="3412"/>
                  </a:lnTo>
                  <a:lnTo>
                    <a:pt x="148" y="3522"/>
                  </a:lnTo>
                  <a:lnTo>
                    <a:pt x="38" y="3559"/>
                  </a:lnTo>
                  <a:lnTo>
                    <a:pt x="1" y="3595"/>
                  </a:lnTo>
                  <a:lnTo>
                    <a:pt x="1" y="3632"/>
                  </a:lnTo>
                  <a:lnTo>
                    <a:pt x="38" y="3779"/>
                  </a:lnTo>
                  <a:lnTo>
                    <a:pt x="111" y="3926"/>
                  </a:lnTo>
                  <a:lnTo>
                    <a:pt x="184" y="4036"/>
                  </a:lnTo>
                  <a:lnTo>
                    <a:pt x="221" y="4146"/>
                  </a:lnTo>
                  <a:lnTo>
                    <a:pt x="294" y="4366"/>
                  </a:lnTo>
                  <a:lnTo>
                    <a:pt x="588" y="5796"/>
                  </a:lnTo>
                  <a:lnTo>
                    <a:pt x="955" y="7227"/>
                  </a:lnTo>
                  <a:lnTo>
                    <a:pt x="1285" y="8658"/>
                  </a:lnTo>
                  <a:lnTo>
                    <a:pt x="2055" y="11482"/>
                  </a:lnTo>
                  <a:lnTo>
                    <a:pt x="2459" y="12876"/>
                  </a:lnTo>
                  <a:lnTo>
                    <a:pt x="2899" y="14233"/>
                  </a:lnTo>
                  <a:lnTo>
                    <a:pt x="2935" y="14380"/>
                  </a:lnTo>
                  <a:lnTo>
                    <a:pt x="3045" y="14416"/>
                  </a:lnTo>
                  <a:lnTo>
                    <a:pt x="3155" y="14453"/>
                  </a:lnTo>
                  <a:lnTo>
                    <a:pt x="3302" y="14416"/>
                  </a:lnTo>
                  <a:lnTo>
                    <a:pt x="3596" y="14343"/>
                  </a:lnTo>
                  <a:lnTo>
                    <a:pt x="3889" y="14270"/>
                  </a:lnTo>
                  <a:lnTo>
                    <a:pt x="4513" y="14086"/>
                  </a:lnTo>
                  <a:lnTo>
                    <a:pt x="5980" y="13793"/>
                  </a:lnTo>
                  <a:lnTo>
                    <a:pt x="6714" y="13610"/>
                  </a:lnTo>
                  <a:lnTo>
                    <a:pt x="7447" y="13353"/>
                  </a:lnTo>
                  <a:lnTo>
                    <a:pt x="8878" y="12839"/>
                  </a:lnTo>
                  <a:lnTo>
                    <a:pt x="11739" y="11775"/>
                  </a:lnTo>
                  <a:lnTo>
                    <a:pt x="13133" y="11225"/>
                  </a:lnTo>
                  <a:lnTo>
                    <a:pt x="13646" y="11078"/>
                  </a:lnTo>
                  <a:lnTo>
                    <a:pt x="13903" y="10968"/>
                  </a:lnTo>
                  <a:lnTo>
                    <a:pt x="14160" y="10822"/>
                  </a:lnTo>
                  <a:lnTo>
                    <a:pt x="14197" y="10932"/>
                  </a:lnTo>
                  <a:lnTo>
                    <a:pt x="14270" y="10968"/>
                  </a:lnTo>
                  <a:lnTo>
                    <a:pt x="14380" y="11005"/>
                  </a:lnTo>
                  <a:lnTo>
                    <a:pt x="14490" y="11005"/>
                  </a:lnTo>
                  <a:lnTo>
                    <a:pt x="14563" y="10932"/>
                  </a:lnTo>
                  <a:lnTo>
                    <a:pt x="14637" y="10895"/>
                  </a:lnTo>
                  <a:lnTo>
                    <a:pt x="14674" y="10785"/>
                  </a:lnTo>
                  <a:lnTo>
                    <a:pt x="14637" y="10675"/>
                  </a:lnTo>
                  <a:lnTo>
                    <a:pt x="14270" y="9318"/>
                  </a:lnTo>
                  <a:lnTo>
                    <a:pt x="13867" y="7997"/>
                  </a:lnTo>
                  <a:lnTo>
                    <a:pt x="13426" y="6640"/>
                  </a:lnTo>
                  <a:lnTo>
                    <a:pt x="12949" y="5356"/>
                  </a:lnTo>
                  <a:lnTo>
                    <a:pt x="12473" y="4036"/>
                  </a:lnTo>
                  <a:lnTo>
                    <a:pt x="11922" y="2752"/>
                  </a:lnTo>
                  <a:lnTo>
                    <a:pt x="11409" y="1468"/>
                  </a:lnTo>
                  <a:lnTo>
                    <a:pt x="11115" y="881"/>
                  </a:lnTo>
                  <a:lnTo>
                    <a:pt x="10785" y="257"/>
                  </a:lnTo>
                  <a:lnTo>
                    <a:pt x="10749" y="221"/>
                  </a:lnTo>
                  <a:lnTo>
                    <a:pt x="10675" y="184"/>
                  </a:lnTo>
                  <a:lnTo>
                    <a:pt x="10639" y="111"/>
                  </a:lnTo>
                  <a:lnTo>
                    <a:pt x="10602" y="74"/>
                  </a:lnTo>
                  <a:lnTo>
                    <a:pt x="10528" y="37"/>
                  </a:lnTo>
                  <a:lnTo>
                    <a:pt x="10455" y="1"/>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313" name="Google Shape;313;p5"/>
            <p:cNvSpPr/>
            <p:nvPr/>
          </p:nvSpPr>
          <p:spPr>
            <a:xfrm>
              <a:off x="6316250" y="3040425"/>
              <a:ext cx="137600" cy="122000"/>
            </a:xfrm>
            <a:custGeom>
              <a:avLst/>
              <a:gdLst/>
              <a:ahLst/>
              <a:cxnLst/>
              <a:rect l="l" t="t" r="r" b="b"/>
              <a:pathLst>
                <a:path w="5504" h="4880" extrusionOk="0">
                  <a:moveTo>
                    <a:pt x="5173" y="0"/>
                  </a:moveTo>
                  <a:lnTo>
                    <a:pt x="5063" y="37"/>
                  </a:lnTo>
                  <a:lnTo>
                    <a:pt x="4990" y="110"/>
                  </a:lnTo>
                  <a:lnTo>
                    <a:pt x="4770" y="404"/>
                  </a:lnTo>
                  <a:lnTo>
                    <a:pt x="4513" y="624"/>
                  </a:lnTo>
                  <a:lnTo>
                    <a:pt x="4219" y="844"/>
                  </a:lnTo>
                  <a:lnTo>
                    <a:pt x="3926" y="991"/>
                  </a:lnTo>
                  <a:lnTo>
                    <a:pt x="3742" y="1064"/>
                  </a:lnTo>
                  <a:lnTo>
                    <a:pt x="3559" y="1101"/>
                  </a:lnTo>
                  <a:lnTo>
                    <a:pt x="3229" y="1101"/>
                  </a:lnTo>
                  <a:lnTo>
                    <a:pt x="2862" y="1028"/>
                  </a:lnTo>
                  <a:lnTo>
                    <a:pt x="2532" y="917"/>
                  </a:lnTo>
                  <a:lnTo>
                    <a:pt x="2239" y="807"/>
                  </a:lnTo>
                  <a:lnTo>
                    <a:pt x="1908" y="734"/>
                  </a:lnTo>
                  <a:lnTo>
                    <a:pt x="1578" y="661"/>
                  </a:lnTo>
                  <a:lnTo>
                    <a:pt x="1248" y="624"/>
                  </a:lnTo>
                  <a:lnTo>
                    <a:pt x="918" y="661"/>
                  </a:lnTo>
                  <a:lnTo>
                    <a:pt x="625" y="771"/>
                  </a:lnTo>
                  <a:lnTo>
                    <a:pt x="478" y="844"/>
                  </a:lnTo>
                  <a:lnTo>
                    <a:pt x="368" y="954"/>
                  </a:lnTo>
                  <a:lnTo>
                    <a:pt x="258" y="1064"/>
                  </a:lnTo>
                  <a:lnTo>
                    <a:pt x="148" y="1211"/>
                  </a:lnTo>
                  <a:lnTo>
                    <a:pt x="111" y="1284"/>
                  </a:lnTo>
                  <a:lnTo>
                    <a:pt x="111" y="1321"/>
                  </a:lnTo>
                  <a:lnTo>
                    <a:pt x="148" y="1431"/>
                  </a:lnTo>
                  <a:lnTo>
                    <a:pt x="258" y="1468"/>
                  </a:lnTo>
                  <a:lnTo>
                    <a:pt x="368" y="1468"/>
                  </a:lnTo>
                  <a:lnTo>
                    <a:pt x="698" y="1284"/>
                  </a:lnTo>
                  <a:lnTo>
                    <a:pt x="1028" y="1174"/>
                  </a:lnTo>
                  <a:lnTo>
                    <a:pt x="1028" y="2531"/>
                  </a:lnTo>
                  <a:lnTo>
                    <a:pt x="955" y="3228"/>
                  </a:lnTo>
                  <a:lnTo>
                    <a:pt x="881" y="3925"/>
                  </a:lnTo>
                  <a:lnTo>
                    <a:pt x="698" y="3852"/>
                  </a:lnTo>
                  <a:lnTo>
                    <a:pt x="551" y="3742"/>
                  </a:lnTo>
                  <a:lnTo>
                    <a:pt x="368" y="3632"/>
                  </a:lnTo>
                  <a:lnTo>
                    <a:pt x="184" y="3522"/>
                  </a:lnTo>
                  <a:lnTo>
                    <a:pt x="111" y="3522"/>
                  </a:lnTo>
                  <a:lnTo>
                    <a:pt x="38" y="3595"/>
                  </a:lnTo>
                  <a:lnTo>
                    <a:pt x="1" y="3669"/>
                  </a:lnTo>
                  <a:lnTo>
                    <a:pt x="1" y="3779"/>
                  </a:lnTo>
                  <a:lnTo>
                    <a:pt x="38" y="3962"/>
                  </a:lnTo>
                  <a:lnTo>
                    <a:pt x="148" y="4145"/>
                  </a:lnTo>
                  <a:lnTo>
                    <a:pt x="294" y="4256"/>
                  </a:lnTo>
                  <a:lnTo>
                    <a:pt x="514" y="4402"/>
                  </a:lnTo>
                  <a:lnTo>
                    <a:pt x="735" y="4476"/>
                  </a:lnTo>
                  <a:lnTo>
                    <a:pt x="1175" y="4476"/>
                  </a:lnTo>
                  <a:lnTo>
                    <a:pt x="1248" y="4439"/>
                  </a:lnTo>
                  <a:lnTo>
                    <a:pt x="1321" y="4402"/>
                  </a:lnTo>
                  <a:lnTo>
                    <a:pt x="1395" y="4256"/>
                  </a:lnTo>
                  <a:lnTo>
                    <a:pt x="1505" y="3485"/>
                  </a:lnTo>
                  <a:lnTo>
                    <a:pt x="1578" y="2715"/>
                  </a:lnTo>
                  <a:lnTo>
                    <a:pt x="1578" y="1908"/>
                  </a:lnTo>
                  <a:lnTo>
                    <a:pt x="1542" y="1504"/>
                  </a:lnTo>
                  <a:lnTo>
                    <a:pt x="1505" y="1138"/>
                  </a:lnTo>
                  <a:lnTo>
                    <a:pt x="1762" y="1174"/>
                  </a:lnTo>
                  <a:lnTo>
                    <a:pt x="2128" y="1321"/>
                  </a:lnTo>
                  <a:lnTo>
                    <a:pt x="2459" y="1431"/>
                  </a:lnTo>
                  <a:lnTo>
                    <a:pt x="2825" y="1578"/>
                  </a:lnTo>
                  <a:lnTo>
                    <a:pt x="3192" y="1651"/>
                  </a:lnTo>
                  <a:lnTo>
                    <a:pt x="3486" y="1651"/>
                  </a:lnTo>
                  <a:lnTo>
                    <a:pt x="3449" y="2531"/>
                  </a:lnTo>
                  <a:lnTo>
                    <a:pt x="3412" y="3449"/>
                  </a:lnTo>
                  <a:lnTo>
                    <a:pt x="3412" y="3999"/>
                  </a:lnTo>
                  <a:lnTo>
                    <a:pt x="3412" y="4256"/>
                  </a:lnTo>
                  <a:lnTo>
                    <a:pt x="3412" y="4366"/>
                  </a:lnTo>
                  <a:lnTo>
                    <a:pt x="3412" y="4402"/>
                  </a:lnTo>
                  <a:lnTo>
                    <a:pt x="3449" y="4402"/>
                  </a:lnTo>
                  <a:lnTo>
                    <a:pt x="3412" y="4476"/>
                  </a:lnTo>
                  <a:lnTo>
                    <a:pt x="3376" y="4512"/>
                  </a:lnTo>
                  <a:lnTo>
                    <a:pt x="3376" y="4659"/>
                  </a:lnTo>
                  <a:lnTo>
                    <a:pt x="3376" y="4696"/>
                  </a:lnTo>
                  <a:lnTo>
                    <a:pt x="3412" y="4806"/>
                  </a:lnTo>
                  <a:lnTo>
                    <a:pt x="3522" y="4879"/>
                  </a:lnTo>
                  <a:lnTo>
                    <a:pt x="3632" y="4879"/>
                  </a:lnTo>
                  <a:lnTo>
                    <a:pt x="3742" y="4842"/>
                  </a:lnTo>
                  <a:lnTo>
                    <a:pt x="3853" y="4732"/>
                  </a:lnTo>
                  <a:lnTo>
                    <a:pt x="3926" y="4586"/>
                  </a:lnTo>
                  <a:lnTo>
                    <a:pt x="3926" y="4439"/>
                  </a:lnTo>
                  <a:lnTo>
                    <a:pt x="3926" y="4256"/>
                  </a:lnTo>
                  <a:lnTo>
                    <a:pt x="3963" y="3045"/>
                  </a:lnTo>
                  <a:lnTo>
                    <a:pt x="3963" y="1871"/>
                  </a:lnTo>
                  <a:lnTo>
                    <a:pt x="3963" y="1541"/>
                  </a:lnTo>
                  <a:lnTo>
                    <a:pt x="4366" y="1394"/>
                  </a:lnTo>
                  <a:lnTo>
                    <a:pt x="4733" y="1138"/>
                  </a:lnTo>
                  <a:lnTo>
                    <a:pt x="5063" y="844"/>
                  </a:lnTo>
                  <a:lnTo>
                    <a:pt x="5320" y="551"/>
                  </a:lnTo>
                  <a:lnTo>
                    <a:pt x="5467" y="367"/>
                  </a:lnTo>
                  <a:lnTo>
                    <a:pt x="5503" y="257"/>
                  </a:lnTo>
                  <a:lnTo>
                    <a:pt x="5503" y="184"/>
                  </a:lnTo>
                  <a:lnTo>
                    <a:pt x="5430" y="74"/>
                  </a:lnTo>
                  <a:lnTo>
                    <a:pt x="5356" y="37"/>
                  </a:lnTo>
                  <a:lnTo>
                    <a:pt x="5283"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314" name="Google Shape;314;p5"/>
            <p:cNvSpPr/>
            <p:nvPr/>
          </p:nvSpPr>
          <p:spPr>
            <a:xfrm>
              <a:off x="6879325" y="4294925"/>
              <a:ext cx="344825" cy="254975"/>
            </a:xfrm>
            <a:custGeom>
              <a:avLst/>
              <a:gdLst/>
              <a:ahLst/>
              <a:cxnLst/>
              <a:rect l="l" t="t" r="r" b="b"/>
              <a:pathLst>
                <a:path w="13793" h="10199" extrusionOk="0">
                  <a:moveTo>
                    <a:pt x="5649" y="2128"/>
                  </a:moveTo>
                  <a:lnTo>
                    <a:pt x="5503" y="2165"/>
                  </a:lnTo>
                  <a:lnTo>
                    <a:pt x="5356" y="2238"/>
                  </a:lnTo>
                  <a:lnTo>
                    <a:pt x="5209" y="2312"/>
                  </a:lnTo>
                  <a:lnTo>
                    <a:pt x="5099" y="2422"/>
                  </a:lnTo>
                  <a:lnTo>
                    <a:pt x="4989" y="2532"/>
                  </a:lnTo>
                  <a:lnTo>
                    <a:pt x="4916" y="2642"/>
                  </a:lnTo>
                  <a:lnTo>
                    <a:pt x="4879" y="2788"/>
                  </a:lnTo>
                  <a:lnTo>
                    <a:pt x="4842" y="2935"/>
                  </a:lnTo>
                  <a:lnTo>
                    <a:pt x="4842" y="3119"/>
                  </a:lnTo>
                  <a:lnTo>
                    <a:pt x="4879" y="3265"/>
                  </a:lnTo>
                  <a:lnTo>
                    <a:pt x="4916" y="3375"/>
                  </a:lnTo>
                  <a:lnTo>
                    <a:pt x="5026" y="3485"/>
                  </a:lnTo>
                  <a:lnTo>
                    <a:pt x="5136" y="3522"/>
                  </a:lnTo>
                  <a:lnTo>
                    <a:pt x="5209" y="3522"/>
                  </a:lnTo>
                  <a:lnTo>
                    <a:pt x="5319" y="3449"/>
                  </a:lnTo>
                  <a:lnTo>
                    <a:pt x="5356" y="3375"/>
                  </a:lnTo>
                  <a:lnTo>
                    <a:pt x="5393" y="3119"/>
                  </a:lnTo>
                  <a:lnTo>
                    <a:pt x="5393" y="2899"/>
                  </a:lnTo>
                  <a:lnTo>
                    <a:pt x="5429" y="3045"/>
                  </a:lnTo>
                  <a:lnTo>
                    <a:pt x="5466" y="3229"/>
                  </a:lnTo>
                  <a:lnTo>
                    <a:pt x="5503" y="3632"/>
                  </a:lnTo>
                  <a:lnTo>
                    <a:pt x="5576" y="3926"/>
                  </a:lnTo>
                  <a:lnTo>
                    <a:pt x="5613" y="4072"/>
                  </a:lnTo>
                  <a:lnTo>
                    <a:pt x="5723" y="4219"/>
                  </a:lnTo>
                  <a:lnTo>
                    <a:pt x="5796" y="4256"/>
                  </a:lnTo>
                  <a:lnTo>
                    <a:pt x="5833" y="4256"/>
                  </a:lnTo>
                  <a:lnTo>
                    <a:pt x="5906" y="4219"/>
                  </a:lnTo>
                  <a:lnTo>
                    <a:pt x="5943" y="4146"/>
                  </a:lnTo>
                  <a:lnTo>
                    <a:pt x="5980" y="4036"/>
                  </a:lnTo>
                  <a:lnTo>
                    <a:pt x="5980" y="3926"/>
                  </a:lnTo>
                  <a:lnTo>
                    <a:pt x="5943" y="3669"/>
                  </a:lnTo>
                  <a:lnTo>
                    <a:pt x="5833" y="3082"/>
                  </a:lnTo>
                  <a:lnTo>
                    <a:pt x="5759" y="2825"/>
                  </a:lnTo>
                  <a:lnTo>
                    <a:pt x="5686" y="2715"/>
                  </a:lnTo>
                  <a:lnTo>
                    <a:pt x="5613" y="2642"/>
                  </a:lnTo>
                  <a:lnTo>
                    <a:pt x="5723" y="2605"/>
                  </a:lnTo>
                  <a:lnTo>
                    <a:pt x="6016" y="2605"/>
                  </a:lnTo>
                  <a:lnTo>
                    <a:pt x="6163" y="2642"/>
                  </a:lnTo>
                  <a:lnTo>
                    <a:pt x="6310" y="3045"/>
                  </a:lnTo>
                  <a:lnTo>
                    <a:pt x="6456" y="3522"/>
                  </a:lnTo>
                  <a:lnTo>
                    <a:pt x="6603" y="3999"/>
                  </a:lnTo>
                  <a:lnTo>
                    <a:pt x="6640" y="4072"/>
                  </a:lnTo>
                  <a:lnTo>
                    <a:pt x="6677" y="4109"/>
                  </a:lnTo>
                  <a:lnTo>
                    <a:pt x="6750" y="4146"/>
                  </a:lnTo>
                  <a:lnTo>
                    <a:pt x="6823" y="4109"/>
                  </a:lnTo>
                  <a:lnTo>
                    <a:pt x="6897" y="4072"/>
                  </a:lnTo>
                  <a:lnTo>
                    <a:pt x="6970" y="4036"/>
                  </a:lnTo>
                  <a:lnTo>
                    <a:pt x="7007" y="3926"/>
                  </a:lnTo>
                  <a:lnTo>
                    <a:pt x="7007" y="3852"/>
                  </a:lnTo>
                  <a:lnTo>
                    <a:pt x="6860" y="3412"/>
                  </a:lnTo>
                  <a:lnTo>
                    <a:pt x="6750" y="3009"/>
                  </a:lnTo>
                  <a:lnTo>
                    <a:pt x="6677" y="2862"/>
                  </a:lnTo>
                  <a:lnTo>
                    <a:pt x="6970" y="3045"/>
                  </a:lnTo>
                  <a:lnTo>
                    <a:pt x="7227" y="3229"/>
                  </a:lnTo>
                  <a:lnTo>
                    <a:pt x="7227" y="3449"/>
                  </a:lnTo>
                  <a:lnTo>
                    <a:pt x="7263" y="3669"/>
                  </a:lnTo>
                  <a:lnTo>
                    <a:pt x="7410" y="4072"/>
                  </a:lnTo>
                  <a:lnTo>
                    <a:pt x="7484" y="4146"/>
                  </a:lnTo>
                  <a:lnTo>
                    <a:pt x="7520" y="4182"/>
                  </a:lnTo>
                  <a:lnTo>
                    <a:pt x="7667" y="4182"/>
                  </a:lnTo>
                  <a:lnTo>
                    <a:pt x="7740" y="4146"/>
                  </a:lnTo>
                  <a:lnTo>
                    <a:pt x="7777" y="4109"/>
                  </a:lnTo>
                  <a:lnTo>
                    <a:pt x="7814" y="4036"/>
                  </a:lnTo>
                  <a:lnTo>
                    <a:pt x="7777" y="3926"/>
                  </a:lnTo>
                  <a:lnTo>
                    <a:pt x="7704" y="3669"/>
                  </a:lnTo>
                  <a:lnTo>
                    <a:pt x="8034" y="3962"/>
                  </a:lnTo>
                  <a:lnTo>
                    <a:pt x="8070" y="3999"/>
                  </a:lnTo>
                  <a:lnTo>
                    <a:pt x="8107" y="3999"/>
                  </a:lnTo>
                  <a:lnTo>
                    <a:pt x="8144" y="3962"/>
                  </a:lnTo>
                  <a:lnTo>
                    <a:pt x="8144" y="3926"/>
                  </a:lnTo>
                  <a:lnTo>
                    <a:pt x="8144" y="3742"/>
                  </a:lnTo>
                  <a:lnTo>
                    <a:pt x="8107" y="3595"/>
                  </a:lnTo>
                  <a:lnTo>
                    <a:pt x="7960" y="3302"/>
                  </a:lnTo>
                  <a:lnTo>
                    <a:pt x="7740" y="3009"/>
                  </a:lnTo>
                  <a:lnTo>
                    <a:pt x="7484" y="2788"/>
                  </a:lnTo>
                  <a:lnTo>
                    <a:pt x="7190" y="2568"/>
                  </a:lnTo>
                  <a:lnTo>
                    <a:pt x="6897" y="2422"/>
                  </a:lnTo>
                  <a:lnTo>
                    <a:pt x="6566" y="2275"/>
                  </a:lnTo>
                  <a:lnTo>
                    <a:pt x="6273" y="2165"/>
                  </a:lnTo>
                  <a:lnTo>
                    <a:pt x="5943" y="2128"/>
                  </a:lnTo>
                  <a:close/>
                  <a:moveTo>
                    <a:pt x="12215" y="3485"/>
                  </a:moveTo>
                  <a:lnTo>
                    <a:pt x="12142" y="3522"/>
                  </a:lnTo>
                  <a:lnTo>
                    <a:pt x="12142" y="3559"/>
                  </a:lnTo>
                  <a:lnTo>
                    <a:pt x="12142" y="3742"/>
                  </a:lnTo>
                  <a:lnTo>
                    <a:pt x="12142" y="3926"/>
                  </a:lnTo>
                  <a:lnTo>
                    <a:pt x="12252" y="4292"/>
                  </a:lnTo>
                  <a:lnTo>
                    <a:pt x="12436" y="4769"/>
                  </a:lnTo>
                  <a:lnTo>
                    <a:pt x="12582" y="5136"/>
                  </a:lnTo>
                  <a:lnTo>
                    <a:pt x="12546" y="5209"/>
                  </a:lnTo>
                  <a:lnTo>
                    <a:pt x="12546" y="5320"/>
                  </a:lnTo>
                  <a:lnTo>
                    <a:pt x="12582" y="5356"/>
                  </a:lnTo>
                  <a:lnTo>
                    <a:pt x="12582" y="5430"/>
                  </a:lnTo>
                  <a:lnTo>
                    <a:pt x="11885" y="5613"/>
                  </a:lnTo>
                  <a:lnTo>
                    <a:pt x="11885" y="5430"/>
                  </a:lnTo>
                  <a:lnTo>
                    <a:pt x="11849" y="5246"/>
                  </a:lnTo>
                  <a:lnTo>
                    <a:pt x="11702" y="4843"/>
                  </a:lnTo>
                  <a:lnTo>
                    <a:pt x="11629" y="4549"/>
                  </a:lnTo>
                  <a:lnTo>
                    <a:pt x="11482" y="4256"/>
                  </a:lnTo>
                  <a:lnTo>
                    <a:pt x="11335" y="3999"/>
                  </a:lnTo>
                  <a:lnTo>
                    <a:pt x="11115" y="3742"/>
                  </a:lnTo>
                  <a:lnTo>
                    <a:pt x="11005" y="3742"/>
                  </a:lnTo>
                  <a:lnTo>
                    <a:pt x="10968" y="3779"/>
                  </a:lnTo>
                  <a:lnTo>
                    <a:pt x="10932" y="3852"/>
                  </a:lnTo>
                  <a:lnTo>
                    <a:pt x="10968" y="4109"/>
                  </a:lnTo>
                  <a:lnTo>
                    <a:pt x="11078" y="4366"/>
                  </a:lnTo>
                  <a:lnTo>
                    <a:pt x="11262" y="4879"/>
                  </a:lnTo>
                  <a:lnTo>
                    <a:pt x="11372" y="5320"/>
                  </a:lnTo>
                  <a:lnTo>
                    <a:pt x="11445" y="5540"/>
                  </a:lnTo>
                  <a:lnTo>
                    <a:pt x="11555" y="5686"/>
                  </a:lnTo>
                  <a:lnTo>
                    <a:pt x="11482" y="5723"/>
                  </a:lnTo>
                  <a:lnTo>
                    <a:pt x="11372" y="5723"/>
                  </a:lnTo>
                  <a:lnTo>
                    <a:pt x="11262" y="5686"/>
                  </a:lnTo>
                  <a:lnTo>
                    <a:pt x="11152" y="5650"/>
                  </a:lnTo>
                  <a:lnTo>
                    <a:pt x="11078" y="5576"/>
                  </a:lnTo>
                  <a:lnTo>
                    <a:pt x="10895" y="5393"/>
                  </a:lnTo>
                  <a:lnTo>
                    <a:pt x="10785" y="5209"/>
                  </a:lnTo>
                  <a:lnTo>
                    <a:pt x="10712" y="5173"/>
                  </a:lnTo>
                  <a:lnTo>
                    <a:pt x="10675" y="4916"/>
                  </a:lnTo>
                  <a:lnTo>
                    <a:pt x="10601" y="4696"/>
                  </a:lnTo>
                  <a:lnTo>
                    <a:pt x="10418" y="4292"/>
                  </a:lnTo>
                  <a:lnTo>
                    <a:pt x="10381" y="4256"/>
                  </a:lnTo>
                  <a:lnTo>
                    <a:pt x="10345" y="4219"/>
                  </a:lnTo>
                  <a:lnTo>
                    <a:pt x="10198" y="4219"/>
                  </a:lnTo>
                  <a:lnTo>
                    <a:pt x="10125" y="4292"/>
                  </a:lnTo>
                  <a:lnTo>
                    <a:pt x="10088" y="4366"/>
                  </a:lnTo>
                  <a:lnTo>
                    <a:pt x="10088" y="4402"/>
                  </a:lnTo>
                  <a:lnTo>
                    <a:pt x="10125" y="4659"/>
                  </a:lnTo>
                  <a:lnTo>
                    <a:pt x="10051" y="4623"/>
                  </a:lnTo>
                  <a:lnTo>
                    <a:pt x="9941" y="4586"/>
                  </a:lnTo>
                  <a:lnTo>
                    <a:pt x="9868" y="4623"/>
                  </a:lnTo>
                  <a:lnTo>
                    <a:pt x="9794" y="4696"/>
                  </a:lnTo>
                  <a:lnTo>
                    <a:pt x="9721" y="4806"/>
                  </a:lnTo>
                  <a:lnTo>
                    <a:pt x="9684" y="4916"/>
                  </a:lnTo>
                  <a:lnTo>
                    <a:pt x="9721" y="5026"/>
                  </a:lnTo>
                  <a:lnTo>
                    <a:pt x="9758" y="5099"/>
                  </a:lnTo>
                  <a:lnTo>
                    <a:pt x="9905" y="5246"/>
                  </a:lnTo>
                  <a:lnTo>
                    <a:pt x="10125" y="5356"/>
                  </a:lnTo>
                  <a:lnTo>
                    <a:pt x="10271" y="5430"/>
                  </a:lnTo>
                  <a:lnTo>
                    <a:pt x="10345" y="5540"/>
                  </a:lnTo>
                  <a:lnTo>
                    <a:pt x="10528" y="5796"/>
                  </a:lnTo>
                  <a:lnTo>
                    <a:pt x="10712" y="5980"/>
                  </a:lnTo>
                  <a:lnTo>
                    <a:pt x="10932" y="6163"/>
                  </a:lnTo>
                  <a:lnTo>
                    <a:pt x="11078" y="6200"/>
                  </a:lnTo>
                  <a:lnTo>
                    <a:pt x="11225" y="6237"/>
                  </a:lnTo>
                  <a:lnTo>
                    <a:pt x="11519" y="6237"/>
                  </a:lnTo>
                  <a:lnTo>
                    <a:pt x="11849" y="6163"/>
                  </a:lnTo>
                  <a:lnTo>
                    <a:pt x="12142" y="6090"/>
                  </a:lnTo>
                  <a:lnTo>
                    <a:pt x="12986" y="5833"/>
                  </a:lnTo>
                  <a:lnTo>
                    <a:pt x="13353" y="5686"/>
                  </a:lnTo>
                  <a:lnTo>
                    <a:pt x="13536" y="5613"/>
                  </a:lnTo>
                  <a:lnTo>
                    <a:pt x="13719" y="5540"/>
                  </a:lnTo>
                  <a:lnTo>
                    <a:pt x="13793" y="5466"/>
                  </a:lnTo>
                  <a:lnTo>
                    <a:pt x="13793" y="5356"/>
                  </a:lnTo>
                  <a:lnTo>
                    <a:pt x="13756" y="5283"/>
                  </a:lnTo>
                  <a:lnTo>
                    <a:pt x="13646" y="5246"/>
                  </a:lnTo>
                  <a:lnTo>
                    <a:pt x="13353" y="5246"/>
                  </a:lnTo>
                  <a:lnTo>
                    <a:pt x="13059" y="5320"/>
                  </a:lnTo>
                  <a:lnTo>
                    <a:pt x="13059" y="5099"/>
                  </a:lnTo>
                  <a:lnTo>
                    <a:pt x="12986" y="4879"/>
                  </a:lnTo>
                  <a:lnTo>
                    <a:pt x="12839" y="4513"/>
                  </a:lnTo>
                  <a:lnTo>
                    <a:pt x="12619" y="3962"/>
                  </a:lnTo>
                  <a:lnTo>
                    <a:pt x="12509" y="3706"/>
                  </a:lnTo>
                  <a:lnTo>
                    <a:pt x="12326" y="3485"/>
                  </a:lnTo>
                  <a:close/>
                  <a:moveTo>
                    <a:pt x="12069" y="1"/>
                  </a:moveTo>
                  <a:lnTo>
                    <a:pt x="11702" y="37"/>
                  </a:lnTo>
                  <a:lnTo>
                    <a:pt x="11335" y="147"/>
                  </a:lnTo>
                  <a:lnTo>
                    <a:pt x="10638" y="368"/>
                  </a:lnTo>
                  <a:lnTo>
                    <a:pt x="9905" y="588"/>
                  </a:lnTo>
                  <a:lnTo>
                    <a:pt x="9538" y="698"/>
                  </a:lnTo>
                  <a:lnTo>
                    <a:pt x="9171" y="844"/>
                  </a:lnTo>
                  <a:lnTo>
                    <a:pt x="8914" y="1028"/>
                  </a:lnTo>
                  <a:lnTo>
                    <a:pt x="8694" y="1211"/>
                  </a:lnTo>
                  <a:lnTo>
                    <a:pt x="8547" y="1431"/>
                  </a:lnTo>
                  <a:lnTo>
                    <a:pt x="8437" y="1688"/>
                  </a:lnTo>
                  <a:lnTo>
                    <a:pt x="8401" y="1945"/>
                  </a:lnTo>
                  <a:lnTo>
                    <a:pt x="8401" y="2238"/>
                  </a:lnTo>
                  <a:lnTo>
                    <a:pt x="8401" y="2532"/>
                  </a:lnTo>
                  <a:lnTo>
                    <a:pt x="8474" y="2825"/>
                  </a:lnTo>
                  <a:lnTo>
                    <a:pt x="8804" y="4402"/>
                  </a:lnTo>
                  <a:lnTo>
                    <a:pt x="8951" y="5173"/>
                  </a:lnTo>
                  <a:lnTo>
                    <a:pt x="9098" y="5980"/>
                  </a:lnTo>
                  <a:lnTo>
                    <a:pt x="9134" y="6347"/>
                  </a:lnTo>
                  <a:lnTo>
                    <a:pt x="9134" y="6713"/>
                  </a:lnTo>
                  <a:lnTo>
                    <a:pt x="8914" y="6126"/>
                  </a:lnTo>
                  <a:lnTo>
                    <a:pt x="8841" y="5796"/>
                  </a:lnTo>
                  <a:lnTo>
                    <a:pt x="8731" y="5430"/>
                  </a:lnTo>
                  <a:lnTo>
                    <a:pt x="8657" y="5246"/>
                  </a:lnTo>
                  <a:lnTo>
                    <a:pt x="8547" y="5099"/>
                  </a:lnTo>
                  <a:lnTo>
                    <a:pt x="8437" y="4953"/>
                  </a:lnTo>
                  <a:lnTo>
                    <a:pt x="8327" y="4879"/>
                  </a:lnTo>
                  <a:lnTo>
                    <a:pt x="8254" y="4879"/>
                  </a:lnTo>
                  <a:lnTo>
                    <a:pt x="8217" y="4916"/>
                  </a:lnTo>
                  <a:lnTo>
                    <a:pt x="8180" y="5026"/>
                  </a:lnTo>
                  <a:lnTo>
                    <a:pt x="8180" y="5136"/>
                  </a:lnTo>
                  <a:lnTo>
                    <a:pt x="8217" y="5393"/>
                  </a:lnTo>
                  <a:lnTo>
                    <a:pt x="8364" y="5906"/>
                  </a:lnTo>
                  <a:lnTo>
                    <a:pt x="8584" y="6567"/>
                  </a:lnTo>
                  <a:lnTo>
                    <a:pt x="8767" y="7227"/>
                  </a:lnTo>
                  <a:lnTo>
                    <a:pt x="8731" y="7374"/>
                  </a:lnTo>
                  <a:lnTo>
                    <a:pt x="8731" y="7447"/>
                  </a:lnTo>
                  <a:lnTo>
                    <a:pt x="8731" y="7520"/>
                  </a:lnTo>
                  <a:lnTo>
                    <a:pt x="8804" y="7594"/>
                  </a:lnTo>
                  <a:lnTo>
                    <a:pt x="8694" y="7740"/>
                  </a:lnTo>
                  <a:lnTo>
                    <a:pt x="8547" y="7887"/>
                  </a:lnTo>
                  <a:lnTo>
                    <a:pt x="8401" y="7997"/>
                  </a:lnTo>
                  <a:lnTo>
                    <a:pt x="8180" y="8107"/>
                  </a:lnTo>
                  <a:lnTo>
                    <a:pt x="8144" y="8034"/>
                  </a:lnTo>
                  <a:lnTo>
                    <a:pt x="8144" y="7997"/>
                  </a:lnTo>
                  <a:lnTo>
                    <a:pt x="8070" y="7961"/>
                  </a:lnTo>
                  <a:lnTo>
                    <a:pt x="7630" y="6530"/>
                  </a:lnTo>
                  <a:lnTo>
                    <a:pt x="7337" y="5650"/>
                  </a:lnTo>
                  <a:lnTo>
                    <a:pt x="7153" y="5283"/>
                  </a:lnTo>
                  <a:lnTo>
                    <a:pt x="7080" y="5026"/>
                  </a:lnTo>
                  <a:lnTo>
                    <a:pt x="7080" y="4953"/>
                  </a:lnTo>
                  <a:lnTo>
                    <a:pt x="7080" y="4879"/>
                  </a:lnTo>
                  <a:lnTo>
                    <a:pt x="7117" y="4806"/>
                  </a:lnTo>
                  <a:lnTo>
                    <a:pt x="7153" y="4733"/>
                  </a:lnTo>
                  <a:lnTo>
                    <a:pt x="7117" y="4659"/>
                  </a:lnTo>
                  <a:lnTo>
                    <a:pt x="7080" y="4623"/>
                  </a:lnTo>
                  <a:lnTo>
                    <a:pt x="6860" y="4476"/>
                  </a:lnTo>
                  <a:lnTo>
                    <a:pt x="6750" y="4439"/>
                  </a:lnTo>
                  <a:lnTo>
                    <a:pt x="6640" y="4476"/>
                  </a:lnTo>
                  <a:lnTo>
                    <a:pt x="6603" y="4549"/>
                  </a:lnTo>
                  <a:lnTo>
                    <a:pt x="6603" y="4623"/>
                  </a:lnTo>
                  <a:lnTo>
                    <a:pt x="6640" y="4659"/>
                  </a:lnTo>
                  <a:lnTo>
                    <a:pt x="6677" y="4769"/>
                  </a:lnTo>
                  <a:lnTo>
                    <a:pt x="6640" y="4879"/>
                  </a:lnTo>
                  <a:lnTo>
                    <a:pt x="6640" y="5063"/>
                  </a:lnTo>
                  <a:lnTo>
                    <a:pt x="6713" y="5320"/>
                  </a:lnTo>
                  <a:lnTo>
                    <a:pt x="6787" y="5576"/>
                  </a:lnTo>
                  <a:lnTo>
                    <a:pt x="6970" y="6090"/>
                  </a:lnTo>
                  <a:lnTo>
                    <a:pt x="7667" y="8254"/>
                  </a:lnTo>
                  <a:lnTo>
                    <a:pt x="7300" y="8254"/>
                  </a:lnTo>
                  <a:lnTo>
                    <a:pt x="6970" y="8181"/>
                  </a:lnTo>
                  <a:lnTo>
                    <a:pt x="6970" y="8107"/>
                  </a:lnTo>
                  <a:lnTo>
                    <a:pt x="6970" y="8034"/>
                  </a:lnTo>
                  <a:lnTo>
                    <a:pt x="6897" y="7997"/>
                  </a:lnTo>
                  <a:lnTo>
                    <a:pt x="6530" y="6383"/>
                  </a:lnTo>
                  <a:lnTo>
                    <a:pt x="6310" y="5503"/>
                  </a:lnTo>
                  <a:lnTo>
                    <a:pt x="6200" y="5099"/>
                  </a:lnTo>
                  <a:lnTo>
                    <a:pt x="6090" y="4916"/>
                  </a:lnTo>
                  <a:lnTo>
                    <a:pt x="5980" y="4733"/>
                  </a:lnTo>
                  <a:lnTo>
                    <a:pt x="5943" y="4696"/>
                  </a:lnTo>
                  <a:lnTo>
                    <a:pt x="5906" y="4696"/>
                  </a:lnTo>
                  <a:lnTo>
                    <a:pt x="5833" y="4733"/>
                  </a:lnTo>
                  <a:lnTo>
                    <a:pt x="5833" y="4769"/>
                  </a:lnTo>
                  <a:lnTo>
                    <a:pt x="5796" y="4989"/>
                  </a:lnTo>
                  <a:lnTo>
                    <a:pt x="5796" y="5173"/>
                  </a:lnTo>
                  <a:lnTo>
                    <a:pt x="5870" y="5576"/>
                  </a:lnTo>
                  <a:lnTo>
                    <a:pt x="6053" y="6383"/>
                  </a:lnTo>
                  <a:lnTo>
                    <a:pt x="6420" y="7887"/>
                  </a:lnTo>
                  <a:lnTo>
                    <a:pt x="6420" y="7887"/>
                  </a:lnTo>
                  <a:lnTo>
                    <a:pt x="6163" y="7740"/>
                  </a:lnTo>
                  <a:lnTo>
                    <a:pt x="5980" y="7520"/>
                  </a:lnTo>
                  <a:lnTo>
                    <a:pt x="5759" y="7227"/>
                  </a:lnTo>
                  <a:lnTo>
                    <a:pt x="5576" y="6897"/>
                  </a:lnTo>
                  <a:lnTo>
                    <a:pt x="5466" y="6567"/>
                  </a:lnTo>
                  <a:lnTo>
                    <a:pt x="5393" y="6237"/>
                  </a:lnTo>
                  <a:lnTo>
                    <a:pt x="5246" y="5540"/>
                  </a:lnTo>
                  <a:lnTo>
                    <a:pt x="5173" y="5209"/>
                  </a:lnTo>
                  <a:lnTo>
                    <a:pt x="5063" y="4879"/>
                  </a:lnTo>
                  <a:lnTo>
                    <a:pt x="4916" y="4586"/>
                  </a:lnTo>
                  <a:lnTo>
                    <a:pt x="4732" y="4366"/>
                  </a:lnTo>
                  <a:lnTo>
                    <a:pt x="4512" y="4146"/>
                  </a:lnTo>
                  <a:lnTo>
                    <a:pt x="4292" y="3962"/>
                  </a:lnTo>
                  <a:lnTo>
                    <a:pt x="4035" y="3816"/>
                  </a:lnTo>
                  <a:lnTo>
                    <a:pt x="3779" y="3706"/>
                  </a:lnTo>
                  <a:lnTo>
                    <a:pt x="3485" y="3595"/>
                  </a:lnTo>
                  <a:lnTo>
                    <a:pt x="3192" y="3522"/>
                  </a:lnTo>
                  <a:lnTo>
                    <a:pt x="2862" y="3449"/>
                  </a:lnTo>
                  <a:lnTo>
                    <a:pt x="2128" y="3449"/>
                  </a:lnTo>
                  <a:lnTo>
                    <a:pt x="1798" y="3522"/>
                  </a:lnTo>
                  <a:lnTo>
                    <a:pt x="1101" y="3669"/>
                  </a:lnTo>
                  <a:lnTo>
                    <a:pt x="404" y="3889"/>
                  </a:lnTo>
                  <a:lnTo>
                    <a:pt x="184" y="3962"/>
                  </a:lnTo>
                  <a:lnTo>
                    <a:pt x="74" y="4036"/>
                  </a:lnTo>
                  <a:lnTo>
                    <a:pt x="0" y="4109"/>
                  </a:lnTo>
                  <a:lnTo>
                    <a:pt x="0" y="4182"/>
                  </a:lnTo>
                  <a:lnTo>
                    <a:pt x="0" y="4219"/>
                  </a:lnTo>
                  <a:lnTo>
                    <a:pt x="0" y="4402"/>
                  </a:lnTo>
                  <a:lnTo>
                    <a:pt x="37" y="4439"/>
                  </a:lnTo>
                  <a:lnTo>
                    <a:pt x="74" y="4513"/>
                  </a:lnTo>
                  <a:lnTo>
                    <a:pt x="257" y="4586"/>
                  </a:lnTo>
                  <a:lnTo>
                    <a:pt x="404" y="4586"/>
                  </a:lnTo>
                  <a:lnTo>
                    <a:pt x="514" y="4513"/>
                  </a:lnTo>
                  <a:lnTo>
                    <a:pt x="624" y="4439"/>
                  </a:lnTo>
                  <a:lnTo>
                    <a:pt x="881" y="4329"/>
                  </a:lnTo>
                  <a:lnTo>
                    <a:pt x="881" y="4366"/>
                  </a:lnTo>
                  <a:lnTo>
                    <a:pt x="881" y="4549"/>
                  </a:lnTo>
                  <a:lnTo>
                    <a:pt x="881" y="4696"/>
                  </a:lnTo>
                  <a:lnTo>
                    <a:pt x="954" y="5026"/>
                  </a:lnTo>
                  <a:lnTo>
                    <a:pt x="1211" y="5686"/>
                  </a:lnTo>
                  <a:lnTo>
                    <a:pt x="1468" y="6493"/>
                  </a:lnTo>
                  <a:lnTo>
                    <a:pt x="1761" y="7300"/>
                  </a:lnTo>
                  <a:lnTo>
                    <a:pt x="1798" y="7374"/>
                  </a:lnTo>
                  <a:lnTo>
                    <a:pt x="1871" y="7447"/>
                  </a:lnTo>
                  <a:lnTo>
                    <a:pt x="2055" y="7447"/>
                  </a:lnTo>
                  <a:lnTo>
                    <a:pt x="2128" y="7410"/>
                  </a:lnTo>
                  <a:lnTo>
                    <a:pt x="2165" y="7337"/>
                  </a:lnTo>
                  <a:lnTo>
                    <a:pt x="2201" y="7227"/>
                  </a:lnTo>
                  <a:lnTo>
                    <a:pt x="2201" y="7154"/>
                  </a:lnTo>
                  <a:lnTo>
                    <a:pt x="1945" y="6383"/>
                  </a:lnTo>
                  <a:lnTo>
                    <a:pt x="1688" y="5650"/>
                  </a:lnTo>
                  <a:lnTo>
                    <a:pt x="1468" y="4989"/>
                  </a:lnTo>
                  <a:lnTo>
                    <a:pt x="1321" y="4696"/>
                  </a:lnTo>
                  <a:lnTo>
                    <a:pt x="1138" y="4402"/>
                  </a:lnTo>
                  <a:lnTo>
                    <a:pt x="1211" y="4329"/>
                  </a:lnTo>
                  <a:lnTo>
                    <a:pt x="1248" y="4329"/>
                  </a:lnTo>
                  <a:lnTo>
                    <a:pt x="1248" y="4292"/>
                  </a:lnTo>
                  <a:lnTo>
                    <a:pt x="1211" y="4292"/>
                  </a:lnTo>
                  <a:lnTo>
                    <a:pt x="1174" y="4256"/>
                  </a:lnTo>
                  <a:lnTo>
                    <a:pt x="1138" y="4256"/>
                  </a:lnTo>
                  <a:lnTo>
                    <a:pt x="1504" y="4182"/>
                  </a:lnTo>
                  <a:lnTo>
                    <a:pt x="1871" y="4109"/>
                  </a:lnTo>
                  <a:lnTo>
                    <a:pt x="1945" y="4256"/>
                  </a:lnTo>
                  <a:lnTo>
                    <a:pt x="2055" y="4439"/>
                  </a:lnTo>
                  <a:lnTo>
                    <a:pt x="2238" y="4879"/>
                  </a:lnTo>
                  <a:lnTo>
                    <a:pt x="2421" y="5320"/>
                  </a:lnTo>
                  <a:lnTo>
                    <a:pt x="2495" y="5760"/>
                  </a:lnTo>
                  <a:lnTo>
                    <a:pt x="2605" y="6200"/>
                  </a:lnTo>
                  <a:lnTo>
                    <a:pt x="2715" y="6420"/>
                  </a:lnTo>
                  <a:lnTo>
                    <a:pt x="2788" y="6603"/>
                  </a:lnTo>
                  <a:lnTo>
                    <a:pt x="2935" y="6787"/>
                  </a:lnTo>
                  <a:lnTo>
                    <a:pt x="3082" y="6933"/>
                  </a:lnTo>
                  <a:lnTo>
                    <a:pt x="3228" y="6970"/>
                  </a:lnTo>
                  <a:lnTo>
                    <a:pt x="3302" y="6933"/>
                  </a:lnTo>
                  <a:lnTo>
                    <a:pt x="3375" y="6860"/>
                  </a:lnTo>
                  <a:lnTo>
                    <a:pt x="3375" y="6750"/>
                  </a:lnTo>
                  <a:lnTo>
                    <a:pt x="3302" y="6530"/>
                  </a:lnTo>
                  <a:lnTo>
                    <a:pt x="3192" y="6347"/>
                  </a:lnTo>
                  <a:lnTo>
                    <a:pt x="3082" y="6126"/>
                  </a:lnTo>
                  <a:lnTo>
                    <a:pt x="3008" y="5943"/>
                  </a:lnTo>
                  <a:lnTo>
                    <a:pt x="2898" y="5503"/>
                  </a:lnTo>
                  <a:lnTo>
                    <a:pt x="2788" y="5063"/>
                  </a:lnTo>
                  <a:lnTo>
                    <a:pt x="2605" y="4549"/>
                  </a:lnTo>
                  <a:lnTo>
                    <a:pt x="2458" y="4292"/>
                  </a:lnTo>
                  <a:lnTo>
                    <a:pt x="2311" y="4036"/>
                  </a:lnTo>
                  <a:lnTo>
                    <a:pt x="2752" y="4036"/>
                  </a:lnTo>
                  <a:lnTo>
                    <a:pt x="3192" y="4109"/>
                  </a:lnTo>
                  <a:lnTo>
                    <a:pt x="3192" y="4219"/>
                  </a:lnTo>
                  <a:lnTo>
                    <a:pt x="3228" y="4366"/>
                  </a:lnTo>
                  <a:lnTo>
                    <a:pt x="3302" y="4623"/>
                  </a:lnTo>
                  <a:lnTo>
                    <a:pt x="3522" y="5063"/>
                  </a:lnTo>
                  <a:lnTo>
                    <a:pt x="3779" y="5833"/>
                  </a:lnTo>
                  <a:lnTo>
                    <a:pt x="3852" y="5943"/>
                  </a:lnTo>
                  <a:lnTo>
                    <a:pt x="3889" y="6016"/>
                  </a:lnTo>
                  <a:lnTo>
                    <a:pt x="3962" y="6090"/>
                  </a:lnTo>
                  <a:lnTo>
                    <a:pt x="4109" y="6126"/>
                  </a:lnTo>
                  <a:lnTo>
                    <a:pt x="4146" y="6090"/>
                  </a:lnTo>
                  <a:lnTo>
                    <a:pt x="4219" y="6053"/>
                  </a:lnTo>
                  <a:lnTo>
                    <a:pt x="4292" y="5943"/>
                  </a:lnTo>
                  <a:lnTo>
                    <a:pt x="4292" y="5796"/>
                  </a:lnTo>
                  <a:lnTo>
                    <a:pt x="4256" y="5686"/>
                  </a:lnTo>
                  <a:lnTo>
                    <a:pt x="4182" y="5540"/>
                  </a:lnTo>
                  <a:lnTo>
                    <a:pt x="3852" y="4659"/>
                  </a:lnTo>
                  <a:lnTo>
                    <a:pt x="3669" y="4292"/>
                  </a:lnTo>
                  <a:lnTo>
                    <a:pt x="4035" y="4513"/>
                  </a:lnTo>
                  <a:lnTo>
                    <a:pt x="4182" y="4623"/>
                  </a:lnTo>
                  <a:lnTo>
                    <a:pt x="4329" y="4769"/>
                  </a:lnTo>
                  <a:lnTo>
                    <a:pt x="4439" y="4953"/>
                  </a:lnTo>
                  <a:lnTo>
                    <a:pt x="4512" y="5136"/>
                  </a:lnTo>
                  <a:lnTo>
                    <a:pt x="4659" y="5540"/>
                  </a:lnTo>
                  <a:lnTo>
                    <a:pt x="4806" y="6347"/>
                  </a:lnTo>
                  <a:lnTo>
                    <a:pt x="4842" y="6640"/>
                  </a:lnTo>
                  <a:lnTo>
                    <a:pt x="4952" y="6933"/>
                  </a:lnTo>
                  <a:lnTo>
                    <a:pt x="5063" y="7190"/>
                  </a:lnTo>
                  <a:lnTo>
                    <a:pt x="5209" y="7447"/>
                  </a:lnTo>
                  <a:lnTo>
                    <a:pt x="5393" y="7704"/>
                  </a:lnTo>
                  <a:lnTo>
                    <a:pt x="5576" y="7924"/>
                  </a:lnTo>
                  <a:lnTo>
                    <a:pt x="5759" y="8144"/>
                  </a:lnTo>
                  <a:lnTo>
                    <a:pt x="5980" y="8327"/>
                  </a:lnTo>
                  <a:lnTo>
                    <a:pt x="6236" y="8474"/>
                  </a:lnTo>
                  <a:lnTo>
                    <a:pt x="6493" y="8621"/>
                  </a:lnTo>
                  <a:lnTo>
                    <a:pt x="6750" y="8694"/>
                  </a:lnTo>
                  <a:lnTo>
                    <a:pt x="7043" y="8768"/>
                  </a:lnTo>
                  <a:lnTo>
                    <a:pt x="7300" y="8804"/>
                  </a:lnTo>
                  <a:lnTo>
                    <a:pt x="7924" y="8804"/>
                  </a:lnTo>
                  <a:lnTo>
                    <a:pt x="8217" y="8694"/>
                  </a:lnTo>
                  <a:lnTo>
                    <a:pt x="8511" y="8621"/>
                  </a:lnTo>
                  <a:lnTo>
                    <a:pt x="8731" y="8474"/>
                  </a:lnTo>
                  <a:lnTo>
                    <a:pt x="8951" y="8291"/>
                  </a:lnTo>
                  <a:lnTo>
                    <a:pt x="9171" y="8107"/>
                  </a:lnTo>
                  <a:lnTo>
                    <a:pt x="9354" y="7887"/>
                  </a:lnTo>
                  <a:lnTo>
                    <a:pt x="9464" y="7667"/>
                  </a:lnTo>
                  <a:lnTo>
                    <a:pt x="9611" y="7410"/>
                  </a:lnTo>
                  <a:lnTo>
                    <a:pt x="9684" y="7117"/>
                  </a:lnTo>
                  <a:lnTo>
                    <a:pt x="9721" y="6787"/>
                  </a:lnTo>
                  <a:lnTo>
                    <a:pt x="9758" y="6457"/>
                  </a:lnTo>
                  <a:lnTo>
                    <a:pt x="9721" y="6090"/>
                  </a:lnTo>
                  <a:lnTo>
                    <a:pt x="9684" y="5760"/>
                  </a:lnTo>
                  <a:lnTo>
                    <a:pt x="9538" y="5063"/>
                  </a:lnTo>
                  <a:lnTo>
                    <a:pt x="9354" y="4366"/>
                  </a:lnTo>
                  <a:lnTo>
                    <a:pt x="9024" y="2788"/>
                  </a:lnTo>
                  <a:lnTo>
                    <a:pt x="8951" y="2422"/>
                  </a:lnTo>
                  <a:lnTo>
                    <a:pt x="8951" y="2238"/>
                  </a:lnTo>
                  <a:lnTo>
                    <a:pt x="8951" y="2055"/>
                  </a:lnTo>
                  <a:lnTo>
                    <a:pt x="9024" y="2348"/>
                  </a:lnTo>
                  <a:lnTo>
                    <a:pt x="9098" y="2568"/>
                  </a:lnTo>
                  <a:lnTo>
                    <a:pt x="9244" y="2788"/>
                  </a:lnTo>
                  <a:lnTo>
                    <a:pt x="9391" y="3009"/>
                  </a:lnTo>
                  <a:lnTo>
                    <a:pt x="9501" y="3082"/>
                  </a:lnTo>
                  <a:lnTo>
                    <a:pt x="9611" y="3119"/>
                  </a:lnTo>
                  <a:lnTo>
                    <a:pt x="9684" y="3119"/>
                  </a:lnTo>
                  <a:lnTo>
                    <a:pt x="9758" y="3082"/>
                  </a:lnTo>
                  <a:lnTo>
                    <a:pt x="9794" y="3045"/>
                  </a:lnTo>
                  <a:lnTo>
                    <a:pt x="9831" y="2972"/>
                  </a:lnTo>
                  <a:lnTo>
                    <a:pt x="9758" y="2788"/>
                  </a:lnTo>
                  <a:lnTo>
                    <a:pt x="9648" y="2605"/>
                  </a:lnTo>
                  <a:lnTo>
                    <a:pt x="9464" y="2275"/>
                  </a:lnTo>
                  <a:lnTo>
                    <a:pt x="9318" y="1908"/>
                  </a:lnTo>
                  <a:lnTo>
                    <a:pt x="9244" y="1725"/>
                  </a:lnTo>
                  <a:lnTo>
                    <a:pt x="9134" y="1541"/>
                  </a:lnTo>
                  <a:lnTo>
                    <a:pt x="9171" y="1505"/>
                  </a:lnTo>
                  <a:lnTo>
                    <a:pt x="9354" y="1358"/>
                  </a:lnTo>
                  <a:lnTo>
                    <a:pt x="9538" y="1248"/>
                  </a:lnTo>
                  <a:lnTo>
                    <a:pt x="9978" y="1101"/>
                  </a:lnTo>
                  <a:lnTo>
                    <a:pt x="10051" y="1395"/>
                  </a:lnTo>
                  <a:lnTo>
                    <a:pt x="10125" y="1688"/>
                  </a:lnTo>
                  <a:lnTo>
                    <a:pt x="10345" y="2238"/>
                  </a:lnTo>
                  <a:lnTo>
                    <a:pt x="10418" y="2495"/>
                  </a:lnTo>
                  <a:lnTo>
                    <a:pt x="10491" y="2825"/>
                  </a:lnTo>
                  <a:lnTo>
                    <a:pt x="10565" y="2972"/>
                  </a:lnTo>
                  <a:lnTo>
                    <a:pt x="10638" y="3082"/>
                  </a:lnTo>
                  <a:lnTo>
                    <a:pt x="10748" y="3192"/>
                  </a:lnTo>
                  <a:lnTo>
                    <a:pt x="10858" y="3229"/>
                  </a:lnTo>
                  <a:lnTo>
                    <a:pt x="10968" y="3229"/>
                  </a:lnTo>
                  <a:lnTo>
                    <a:pt x="11042" y="3192"/>
                  </a:lnTo>
                  <a:lnTo>
                    <a:pt x="11115" y="3119"/>
                  </a:lnTo>
                  <a:lnTo>
                    <a:pt x="11115" y="3009"/>
                  </a:lnTo>
                  <a:lnTo>
                    <a:pt x="11115" y="2972"/>
                  </a:lnTo>
                  <a:lnTo>
                    <a:pt x="11078" y="2899"/>
                  </a:lnTo>
                  <a:lnTo>
                    <a:pt x="11005" y="2825"/>
                  </a:lnTo>
                  <a:lnTo>
                    <a:pt x="10932" y="2642"/>
                  </a:lnTo>
                  <a:lnTo>
                    <a:pt x="10895" y="2458"/>
                  </a:lnTo>
                  <a:lnTo>
                    <a:pt x="10675" y="1835"/>
                  </a:lnTo>
                  <a:lnTo>
                    <a:pt x="10528" y="1395"/>
                  </a:lnTo>
                  <a:lnTo>
                    <a:pt x="10418" y="1174"/>
                  </a:lnTo>
                  <a:lnTo>
                    <a:pt x="10308" y="991"/>
                  </a:lnTo>
                  <a:lnTo>
                    <a:pt x="10455" y="918"/>
                  </a:lnTo>
                  <a:lnTo>
                    <a:pt x="11005" y="734"/>
                  </a:lnTo>
                  <a:lnTo>
                    <a:pt x="11152" y="1174"/>
                  </a:lnTo>
                  <a:lnTo>
                    <a:pt x="11298" y="1615"/>
                  </a:lnTo>
                  <a:lnTo>
                    <a:pt x="11555" y="2348"/>
                  </a:lnTo>
                  <a:lnTo>
                    <a:pt x="11702" y="2678"/>
                  </a:lnTo>
                  <a:lnTo>
                    <a:pt x="11775" y="2788"/>
                  </a:lnTo>
                  <a:lnTo>
                    <a:pt x="11922" y="2899"/>
                  </a:lnTo>
                  <a:lnTo>
                    <a:pt x="11959" y="2935"/>
                  </a:lnTo>
                  <a:lnTo>
                    <a:pt x="12032" y="2899"/>
                  </a:lnTo>
                  <a:lnTo>
                    <a:pt x="12069" y="2899"/>
                  </a:lnTo>
                  <a:lnTo>
                    <a:pt x="12105" y="2825"/>
                  </a:lnTo>
                  <a:lnTo>
                    <a:pt x="12142" y="2715"/>
                  </a:lnTo>
                  <a:lnTo>
                    <a:pt x="12142" y="2568"/>
                  </a:lnTo>
                  <a:lnTo>
                    <a:pt x="12069" y="2275"/>
                  </a:lnTo>
                  <a:lnTo>
                    <a:pt x="11812" y="1688"/>
                  </a:lnTo>
                  <a:lnTo>
                    <a:pt x="11592" y="1101"/>
                  </a:lnTo>
                  <a:lnTo>
                    <a:pt x="11445" y="698"/>
                  </a:lnTo>
                  <a:lnTo>
                    <a:pt x="11372" y="588"/>
                  </a:lnTo>
                  <a:lnTo>
                    <a:pt x="11665" y="441"/>
                  </a:lnTo>
                  <a:lnTo>
                    <a:pt x="11922" y="294"/>
                  </a:lnTo>
                  <a:lnTo>
                    <a:pt x="12105" y="147"/>
                  </a:lnTo>
                  <a:lnTo>
                    <a:pt x="12142" y="111"/>
                  </a:lnTo>
                  <a:lnTo>
                    <a:pt x="12142" y="74"/>
                  </a:lnTo>
                  <a:lnTo>
                    <a:pt x="12105" y="37"/>
                  </a:lnTo>
                  <a:lnTo>
                    <a:pt x="12069" y="1"/>
                  </a:lnTo>
                  <a:close/>
                  <a:moveTo>
                    <a:pt x="4072" y="7080"/>
                  </a:moveTo>
                  <a:lnTo>
                    <a:pt x="4035" y="7117"/>
                  </a:lnTo>
                  <a:lnTo>
                    <a:pt x="3999" y="7154"/>
                  </a:lnTo>
                  <a:lnTo>
                    <a:pt x="3999" y="7337"/>
                  </a:lnTo>
                  <a:lnTo>
                    <a:pt x="3999" y="7557"/>
                  </a:lnTo>
                  <a:lnTo>
                    <a:pt x="4072" y="7961"/>
                  </a:lnTo>
                  <a:lnTo>
                    <a:pt x="4219" y="8327"/>
                  </a:lnTo>
                  <a:lnTo>
                    <a:pt x="4366" y="8731"/>
                  </a:lnTo>
                  <a:lnTo>
                    <a:pt x="4439" y="8804"/>
                  </a:lnTo>
                  <a:lnTo>
                    <a:pt x="4182" y="8988"/>
                  </a:lnTo>
                  <a:lnTo>
                    <a:pt x="3889" y="9098"/>
                  </a:lnTo>
                  <a:lnTo>
                    <a:pt x="3852" y="8951"/>
                  </a:lnTo>
                  <a:lnTo>
                    <a:pt x="3815" y="8804"/>
                  </a:lnTo>
                  <a:lnTo>
                    <a:pt x="3669" y="8511"/>
                  </a:lnTo>
                  <a:lnTo>
                    <a:pt x="3522" y="8071"/>
                  </a:lnTo>
                  <a:lnTo>
                    <a:pt x="3449" y="7887"/>
                  </a:lnTo>
                  <a:lnTo>
                    <a:pt x="3339" y="7667"/>
                  </a:lnTo>
                  <a:lnTo>
                    <a:pt x="3228" y="7630"/>
                  </a:lnTo>
                  <a:lnTo>
                    <a:pt x="3155" y="7630"/>
                  </a:lnTo>
                  <a:lnTo>
                    <a:pt x="3045" y="7704"/>
                  </a:lnTo>
                  <a:lnTo>
                    <a:pt x="3045" y="7777"/>
                  </a:lnTo>
                  <a:lnTo>
                    <a:pt x="3082" y="7997"/>
                  </a:lnTo>
                  <a:lnTo>
                    <a:pt x="3118" y="8217"/>
                  </a:lnTo>
                  <a:lnTo>
                    <a:pt x="3265" y="8658"/>
                  </a:lnTo>
                  <a:lnTo>
                    <a:pt x="3339" y="8951"/>
                  </a:lnTo>
                  <a:lnTo>
                    <a:pt x="3412" y="9098"/>
                  </a:lnTo>
                  <a:lnTo>
                    <a:pt x="3485" y="9244"/>
                  </a:lnTo>
                  <a:lnTo>
                    <a:pt x="2825" y="9428"/>
                  </a:lnTo>
                  <a:lnTo>
                    <a:pt x="2788" y="9281"/>
                  </a:lnTo>
                  <a:lnTo>
                    <a:pt x="2642" y="8768"/>
                  </a:lnTo>
                  <a:lnTo>
                    <a:pt x="2532" y="8547"/>
                  </a:lnTo>
                  <a:lnTo>
                    <a:pt x="2385" y="8327"/>
                  </a:lnTo>
                  <a:lnTo>
                    <a:pt x="2385" y="8254"/>
                  </a:lnTo>
                  <a:lnTo>
                    <a:pt x="2385" y="8217"/>
                  </a:lnTo>
                  <a:lnTo>
                    <a:pt x="2421" y="8181"/>
                  </a:lnTo>
                  <a:lnTo>
                    <a:pt x="2421" y="8144"/>
                  </a:lnTo>
                  <a:lnTo>
                    <a:pt x="2421" y="8107"/>
                  </a:lnTo>
                  <a:lnTo>
                    <a:pt x="2385" y="8107"/>
                  </a:lnTo>
                  <a:lnTo>
                    <a:pt x="2275" y="8144"/>
                  </a:lnTo>
                  <a:lnTo>
                    <a:pt x="2128" y="8144"/>
                  </a:lnTo>
                  <a:lnTo>
                    <a:pt x="2055" y="8181"/>
                  </a:lnTo>
                  <a:lnTo>
                    <a:pt x="2018" y="8254"/>
                  </a:lnTo>
                  <a:lnTo>
                    <a:pt x="1981" y="8327"/>
                  </a:lnTo>
                  <a:lnTo>
                    <a:pt x="1981" y="8401"/>
                  </a:lnTo>
                  <a:lnTo>
                    <a:pt x="2165" y="8841"/>
                  </a:lnTo>
                  <a:lnTo>
                    <a:pt x="2348" y="9318"/>
                  </a:lnTo>
                  <a:lnTo>
                    <a:pt x="2385" y="9575"/>
                  </a:lnTo>
                  <a:lnTo>
                    <a:pt x="1945" y="9685"/>
                  </a:lnTo>
                  <a:lnTo>
                    <a:pt x="1871" y="9721"/>
                  </a:lnTo>
                  <a:lnTo>
                    <a:pt x="1798" y="9795"/>
                  </a:lnTo>
                  <a:lnTo>
                    <a:pt x="1798" y="9868"/>
                  </a:lnTo>
                  <a:lnTo>
                    <a:pt x="1761" y="9941"/>
                  </a:lnTo>
                  <a:lnTo>
                    <a:pt x="1798" y="10015"/>
                  </a:lnTo>
                  <a:lnTo>
                    <a:pt x="1835" y="10088"/>
                  </a:lnTo>
                  <a:lnTo>
                    <a:pt x="1908" y="10161"/>
                  </a:lnTo>
                  <a:lnTo>
                    <a:pt x="1981" y="10198"/>
                  </a:lnTo>
                  <a:lnTo>
                    <a:pt x="2275" y="10198"/>
                  </a:lnTo>
                  <a:lnTo>
                    <a:pt x="2385" y="10125"/>
                  </a:lnTo>
                  <a:lnTo>
                    <a:pt x="2495" y="10088"/>
                  </a:lnTo>
                  <a:lnTo>
                    <a:pt x="2532" y="10051"/>
                  </a:lnTo>
                  <a:lnTo>
                    <a:pt x="2568" y="10088"/>
                  </a:lnTo>
                  <a:lnTo>
                    <a:pt x="2605" y="10125"/>
                  </a:lnTo>
                  <a:lnTo>
                    <a:pt x="2678" y="10125"/>
                  </a:lnTo>
                  <a:lnTo>
                    <a:pt x="2788" y="10088"/>
                  </a:lnTo>
                  <a:lnTo>
                    <a:pt x="2825" y="9978"/>
                  </a:lnTo>
                  <a:lnTo>
                    <a:pt x="3265" y="9868"/>
                  </a:lnTo>
                  <a:lnTo>
                    <a:pt x="3742" y="9721"/>
                  </a:lnTo>
                  <a:lnTo>
                    <a:pt x="4146" y="9575"/>
                  </a:lnTo>
                  <a:lnTo>
                    <a:pt x="4549" y="9354"/>
                  </a:lnTo>
                  <a:lnTo>
                    <a:pt x="4732" y="9208"/>
                  </a:lnTo>
                  <a:lnTo>
                    <a:pt x="4879" y="9061"/>
                  </a:lnTo>
                  <a:lnTo>
                    <a:pt x="5026" y="8841"/>
                  </a:lnTo>
                  <a:lnTo>
                    <a:pt x="5136" y="8621"/>
                  </a:lnTo>
                  <a:lnTo>
                    <a:pt x="5209" y="8401"/>
                  </a:lnTo>
                  <a:lnTo>
                    <a:pt x="5173" y="8181"/>
                  </a:lnTo>
                  <a:lnTo>
                    <a:pt x="5099" y="7997"/>
                  </a:lnTo>
                  <a:lnTo>
                    <a:pt x="5026" y="7887"/>
                  </a:lnTo>
                  <a:lnTo>
                    <a:pt x="4952" y="7814"/>
                  </a:lnTo>
                  <a:lnTo>
                    <a:pt x="4842" y="7814"/>
                  </a:lnTo>
                  <a:lnTo>
                    <a:pt x="4806" y="7851"/>
                  </a:lnTo>
                  <a:lnTo>
                    <a:pt x="4806" y="7887"/>
                  </a:lnTo>
                  <a:lnTo>
                    <a:pt x="4732" y="8327"/>
                  </a:lnTo>
                  <a:lnTo>
                    <a:pt x="4512" y="7667"/>
                  </a:lnTo>
                  <a:lnTo>
                    <a:pt x="4366" y="7374"/>
                  </a:lnTo>
                  <a:lnTo>
                    <a:pt x="4182" y="7117"/>
                  </a:lnTo>
                  <a:lnTo>
                    <a:pt x="4146" y="708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315" name="Google Shape;315;p5"/>
            <p:cNvSpPr/>
            <p:nvPr/>
          </p:nvSpPr>
          <p:spPr>
            <a:xfrm>
              <a:off x="6114500" y="2324225"/>
              <a:ext cx="158675" cy="329225"/>
            </a:xfrm>
            <a:custGeom>
              <a:avLst/>
              <a:gdLst/>
              <a:ahLst/>
              <a:cxnLst/>
              <a:rect l="l" t="t" r="r" b="b"/>
              <a:pathLst>
                <a:path w="6347" h="13169" extrusionOk="0">
                  <a:moveTo>
                    <a:pt x="588" y="330"/>
                  </a:moveTo>
                  <a:lnTo>
                    <a:pt x="808" y="367"/>
                  </a:lnTo>
                  <a:lnTo>
                    <a:pt x="1028" y="440"/>
                  </a:lnTo>
                  <a:lnTo>
                    <a:pt x="1211" y="550"/>
                  </a:lnTo>
                  <a:lnTo>
                    <a:pt x="1395" y="734"/>
                  </a:lnTo>
                  <a:lnTo>
                    <a:pt x="1578" y="917"/>
                  </a:lnTo>
                  <a:lnTo>
                    <a:pt x="1688" y="1101"/>
                  </a:lnTo>
                  <a:lnTo>
                    <a:pt x="1798" y="1321"/>
                  </a:lnTo>
                  <a:lnTo>
                    <a:pt x="1908" y="1541"/>
                  </a:lnTo>
                  <a:lnTo>
                    <a:pt x="1982" y="1761"/>
                  </a:lnTo>
                  <a:lnTo>
                    <a:pt x="2018" y="2018"/>
                  </a:lnTo>
                  <a:lnTo>
                    <a:pt x="2018" y="2458"/>
                  </a:lnTo>
                  <a:lnTo>
                    <a:pt x="2018" y="2495"/>
                  </a:lnTo>
                  <a:lnTo>
                    <a:pt x="1982" y="2421"/>
                  </a:lnTo>
                  <a:lnTo>
                    <a:pt x="1762" y="1944"/>
                  </a:lnTo>
                  <a:lnTo>
                    <a:pt x="1615" y="1724"/>
                  </a:lnTo>
                  <a:lnTo>
                    <a:pt x="1432" y="1504"/>
                  </a:lnTo>
                  <a:lnTo>
                    <a:pt x="1395" y="1467"/>
                  </a:lnTo>
                  <a:lnTo>
                    <a:pt x="1322" y="1467"/>
                  </a:lnTo>
                  <a:lnTo>
                    <a:pt x="1285" y="1504"/>
                  </a:lnTo>
                  <a:lnTo>
                    <a:pt x="1285" y="1578"/>
                  </a:lnTo>
                  <a:lnTo>
                    <a:pt x="1322" y="1834"/>
                  </a:lnTo>
                  <a:lnTo>
                    <a:pt x="1395" y="2128"/>
                  </a:lnTo>
                  <a:lnTo>
                    <a:pt x="1615" y="2641"/>
                  </a:lnTo>
                  <a:lnTo>
                    <a:pt x="1725" y="2935"/>
                  </a:lnTo>
                  <a:lnTo>
                    <a:pt x="1615" y="2861"/>
                  </a:lnTo>
                  <a:lnTo>
                    <a:pt x="1468" y="2715"/>
                  </a:lnTo>
                  <a:lnTo>
                    <a:pt x="1248" y="2348"/>
                  </a:lnTo>
                  <a:lnTo>
                    <a:pt x="1065" y="1981"/>
                  </a:lnTo>
                  <a:lnTo>
                    <a:pt x="955" y="1724"/>
                  </a:lnTo>
                  <a:lnTo>
                    <a:pt x="845" y="1394"/>
                  </a:lnTo>
                  <a:lnTo>
                    <a:pt x="735" y="1027"/>
                  </a:lnTo>
                  <a:lnTo>
                    <a:pt x="661" y="697"/>
                  </a:lnTo>
                  <a:lnTo>
                    <a:pt x="588" y="330"/>
                  </a:lnTo>
                  <a:close/>
                  <a:moveTo>
                    <a:pt x="3706" y="2825"/>
                  </a:moveTo>
                  <a:lnTo>
                    <a:pt x="3926" y="2861"/>
                  </a:lnTo>
                  <a:lnTo>
                    <a:pt x="4109" y="2935"/>
                  </a:lnTo>
                  <a:lnTo>
                    <a:pt x="4733" y="3118"/>
                  </a:lnTo>
                  <a:lnTo>
                    <a:pt x="4990" y="3228"/>
                  </a:lnTo>
                  <a:lnTo>
                    <a:pt x="5283" y="3375"/>
                  </a:lnTo>
                  <a:lnTo>
                    <a:pt x="5503" y="3522"/>
                  </a:lnTo>
                  <a:lnTo>
                    <a:pt x="5687" y="3668"/>
                  </a:lnTo>
                  <a:lnTo>
                    <a:pt x="5687" y="3668"/>
                  </a:lnTo>
                  <a:lnTo>
                    <a:pt x="5540" y="3632"/>
                  </a:lnTo>
                  <a:lnTo>
                    <a:pt x="5467" y="3632"/>
                  </a:lnTo>
                  <a:lnTo>
                    <a:pt x="5393" y="3705"/>
                  </a:lnTo>
                  <a:lnTo>
                    <a:pt x="5356" y="3778"/>
                  </a:lnTo>
                  <a:lnTo>
                    <a:pt x="5393" y="3888"/>
                  </a:lnTo>
                  <a:lnTo>
                    <a:pt x="5026" y="4035"/>
                  </a:lnTo>
                  <a:lnTo>
                    <a:pt x="4660" y="4109"/>
                  </a:lnTo>
                  <a:lnTo>
                    <a:pt x="4293" y="4182"/>
                  </a:lnTo>
                  <a:lnTo>
                    <a:pt x="3889" y="4182"/>
                  </a:lnTo>
                  <a:lnTo>
                    <a:pt x="3449" y="4109"/>
                  </a:lnTo>
                  <a:lnTo>
                    <a:pt x="3046" y="3999"/>
                  </a:lnTo>
                  <a:lnTo>
                    <a:pt x="2862" y="3925"/>
                  </a:lnTo>
                  <a:lnTo>
                    <a:pt x="2642" y="3815"/>
                  </a:lnTo>
                  <a:lnTo>
                    <a:pt x="2459" y="3668"/>
                  </a:lnTo>
                  <a:lnTo>
                    <a:pt x="2349" y="3595"/>
                  </a:lnTo>
                  <a:lnTo>
                    <a:pt x="2312" y="3522"/>
                  </a:lnTo>
                  <a:lnTo>
                    <a:pt x="2532" y="3668"/>
                  </a:lnTo>
                  <a:lnTo>
                    <a:pt x="2789" y="3815"/>
                  </a:lnTo>
                  <a:lnTo>
                    <a:pt x="3046" y="3888"/>
                  </a:lnTo>
                  <a:lnTo>
                    <a:pt x="3339" y="3999"/>
                  </a:lnTo>
                  <a:lnTo>
                    <a:pt x="3596" y="4035"/>
                  </a:lnTo>
                  <a:lnTo>
                    <a:pt x="3889" y="4109"/>
                  </a:lnTo>
                  <a:lnTo>
                    <a:pt x="4073" y="4109"/>
                  </a:lnTo>
                  <a:lnTo>
                    <a:pt x="4183" y="4072"/>
                  </a:lnTo>
                  <a:lnTo>
                    <a:pt x="4329" y="4035"/>
                  </a:lnTo>
                  <a:lnTo>
                    <a:pt x="4439" y="3962"/>
                  </a:lnTo>
                  <a:lnTo>
                    <a:pt x="4476" y="3888"/>
                  </a:lnTo>
                  <a:lnTo>
                    <a:pt x="4439" y="3778"/>
                  </a:lnTo>
                  <a:lnTo>
                    <a:pt x="4329" y="3705"/>
                  </a:lnTo>
                  <a:lnTo>
                    <a:pt x="4219" y="3632"/>
                  </a:lnTo>
                  <a:lnTo>
                    <a:pt x="3963" y="3595"/>
                  </a:lnTo>
                  <a:lnTo>
                    <a:pt x="3706" y="3558"/>
                  </a:lnTo>
                  <a:lnTo>
                    <a:pt x="3449" y="3522"/>
                  </a:lnTo>
                  <a:lnTo>
                    <a:pt x="2715" y="3338"/>
                  </a:lnTo>
                  <a:lnTo>
                    <a:pt x="2862" y="3228"/>
                  </a:lnTo>
                  <a:lnTo>
                    <a:pt x="3082" y="3081"/>
                  </a:lnTo>
                  <a:lnTo>
                    <a:pt x="3302" y="2935"/>
                  </a:lnTo>
                  <a:lnTo>
                    <a:pt x="3486" y="2861"/>
                  </a:lnTo>
                  <a:lnTo>
                    <a:pt x="3706" y="2825"/>
                  </a:lnTo>
                  <a:close/>
                  <a:moveTo>
                    <a:pt x="1285" y="5686"/>
                  </a:moveTo>
                  <a:lnTo>
                    <a:pt x="1725" y="5723"/>
                  </a:lnTo>
                  <a:lnTo>
                    <a:pt x="1762" y="5723"/>
                  </a:lnTo>
                  <a:lnTo>
                    <a:pt x="1835" y="5869"/>
                  </a:lnTo>
                  <a:lnTo>
                    <a:pt x="1908" y="5943"/>
                  </a:lnTo>
                  <a:lnTo>
                    <a:pt x="2018" y="5943"/>
                  </a:lnTo>
                  <a:lnTo>
                    <a:pt x="2129" y="5869"/>
                  </a:lnTo>
                  <a:lnTo>
                    <a:pt x="2165" y="5759"/>
                  </a:lnTo>
                  <a:lnTo>
                    <a:pt x="2642" y="5796"/>
                  </a:lnTo>
                  <a:lnTo>
                    <a:pt x="3082" y="5796"/>
                  </a:lnTo>
                  <a:lnTo>
                    <a:pt x="3339" y="5833"/>
                  </a:lnTo>
                  <a:lnTo>
                    <a:pt x="3522" y="5869"/>
                  </a:lnTo>
                  <a:lnTo>
                    <a:pt x="3522" y="6016"/>
                  </a:lnTo>
                  <a:lnTo>
                    <a:pt x="3376" y="5979"/>
                  </a:lnTo>
                  <a:lnTo>
                    <a:pt x="3266" y="6016"/>
                  </a:lnTo>
                  <a:lnTo>
                    <a:pt x="3119" y="6089"/>
                  </a:lnTo>
                  <a:lnTo>
                    <a:pt x="3082" y="6163"/>
                  </a:lnTo>
                  <a:lnTo>
                    <a:pt x="3082" y="6236"/>
                  </a:lnTo>
                  <a:lnTo>
                    <a:pt x="2752" y="6236"/>
                  </a:lnTo>
                  <a:lnTo>
                    <a:pt x="1322" y="6163"/>
                  </a:lnTo>
                  <a:lnTo>
                    <a:pt x="808" y="6089"/>
                  </a:lnTo>
                  <a:lnTo>
                    <a:pt x="515" y="6053"/>
                  </a:lnTo>
                  <a:lnTo>
                    <a:pt x="258" y="6089"/>
                  </a:lnTo>
                  <a:lnTo>
                    <a:pt x="368" y="5943"/>
                  </a:lnTo>
                  <a:lnTo>
                    <a:pt x="515" y="5833"/>
                  </a:lnTo>
                  <a:lnTo>
                    <a:pt x="661" y="5723"/>
                  </a:lnTo>
                  <a:lnTo>
                    <a:pt x="808" y="5686"/>
                  </a:lnTo>
                  <a:close/>
                  <a:moveTo>
                    <a:pt x="2239" y="6676"/>
                  </a:moveTo>
                  <a:lnTo>
                    <a:pt x="3009" y="6713"/>
                  </a:lnTo>
                  <a:lnTo>
                    <a:pt x="3156" y="6750"/>
                  </a:lnTo>
                  <a:lnTo>
                    <a:pt x="3156" y="7997"/>
                  </a:lnTo>
                  <a:lnTo>
                    <a:pt x="3119" y="9244"/>
                  </a:lnTo>
                  <a:lnTo>
                    <a:pt x="2422" y="9354"/>
                  </a:lnTo>
                  <a:lnTo>
                    <a:pt x="2422" y="8951"/>
                  </a:lnTo>
                  <a:lnTo>
                    <a:pt x="2312" y="7630"/>
                  </a:lnTo>
                  <a:lnTo>
                    <a:pt x="2275" y="6933"/>
                  </a:lnTo>
                  <a:lnTo>
                    <a:pt x="2239" y="6676"/>
                  </a:lnTo>
                  <a:close/>
                  <a:moveTo>
                    <a:pt x="1065" y="6566"/>
                  </a:moveTo>
                  <a:lnTo>
                    <a:pt x="1872" y="6676"/>
                  </a:lnTo>
                  <a:lnTo>
                    <a:pt x="1835" y="6786"/>
                  </a:lnTo>
                  <a:lnTo>
                    <a:pt x="1835" y="6933"/>
                  </a:lnTo>
                  <a:lnTo>
                    <a:pt x="1872" y="7226"/>
                  </a:lnTo>
                  <a:lnTo>
                    <a:pt x="1945" y="8804"/>
                  </a:lnTo>
                  <a:lnTo>
                    <a:pt x="1982" y="9391"/>
                  </a:lnTo>
                  <a:lnTo>
                    <a:pt x="1542" y="9391"/>
                  </a:lnTo>
                  <a:lnTo>
                    <a:pt x="1101" y="9427"/>
                  </a:lnTo>
                  <a:lnTo>
                    <a:pt x="1028" y="8254"/>
                  </a:lnTo>
                  <a:lnTo>
                    <a:pt x="955" y="7410"/>
                  </a:lnTo>
                  <a:lnTo>
                    <a:pt x="918" y="6970"/>
                  </a:lnTo>
                  <a:lnTo>
                    <a:pt x="808" y="6566"/>
                  </a:lnTo>
                  <a:close/>
                  <a:moveTo>
                    <a:pt x="3082" y="9721"/>
                  </a:moveTo>
                  <a:lnTo>
                    <a:pt x="3009" y="10454"/>
                  </a:lnTo>
                  <a:lnTo>
                    <a:pt x="2972" y="10454"/>
                  </a:lnTo>
                  <a:lnTo>
                    <a:pt x="2862" y="10418"/>
                  </a:lnTo>
                  <a:lnTo>
                    <a:pt x="2752" y="10418"/>
                  </a:lnTo>
                  <a:lnTo>
                    <a:pt x="2605" y="10454"/>
                  </a:lnTo>
                  <a:lnTo>
                    <a:pt x="2495" y="10528"/>
                  </a:lnTo>
                  <a:lnTo>
                    <a:pt x="2495" y="10418"/>
                  </a:lnTo>
                  <a:lnTo>
                    <a:pt x="2459" y="9831"/>
                  </a:lnTo>
                  <a:lnTo>
                    <a:pt x="2789" y="9794"/>
                  </a:lnTo>
                  <a:lnTo>
                    <a:pt x="3082" y="9721"/>
                  </a:lnTo>
                  <a:close/>
                  <a:moveTo>
                    <a:pt x="1138" y="9758"/>
                  </a:moveTo>
                  <a:lnTo>
                    <a:pt x="1358" y="9831"/>
                  </a:lnTo>
                  <a:lnTo>
                    <a:pt x="1542" y="9831"/>
                  </a:lnTo>
                  <a:lnTo>
                    <a:pt x="1982" y="9868"/>
                  </a:lnTo>
                  <a:lnTo>
                    <a:pt x="2018" y="10088"/>
                  </a:lnTo>
                  <a:lnTo>
                    <a:pt x="1982" y="10124"/>
                  </a:lnTo>
                  <a:lnTo>
                    <a:pt x="1688" y="10088"/>
                  </a:lnTo>
                  <a:lnTo>
                    <a:pt x="1615" y="10124"/>
                  </a:lnTo>
                  <a:lnTo>
                    <a:pt x="1542" y="10161"/>
                  </a:lnTo>
                  <a:lnTo>
                    <a:pt x="1542" y="10234"/>
                  </a:lnTo>
                  <a:lnTo>
                    <a:pt x="1578" y="10308"/>
                  </a:lnTo>
                  <a:lnTo>
                    <a:pt x="1725" y="10454"/>
                  </a:lnTo>
                  <a:lnTo>
                    <a:pt x="1945" y="10491"/>
                  </a:lnTo>
                  <a:lnTo>
                    <a:pt x="2018" y="10491"/>
                  </a:lnTo>
                  <a:lnTo>
                    <a:pt x="2018" y="10748"/>
                  </a:lnTo>
                  <a:lnTo>
                    <a:pt x="1798" y="10785"/>
                  </a:lnTo>
                  <a:lnTo>
                    <a:pt x="1798" y="10748"/>
                  </a:lnTo>
                  <a:lnTo>
                    <a:pt x="1762" y="10748"/>
                  </a:lnTo>
                  <a:lnTo>
                    <a:pt x="1688" y="10785"/>
                  </a:lnTo>
                  <a:lnTo>
                    <a:pt x="1615" y="10821"/>
                  </a:lnTo>
                  <a:lnTo>
                    <a:pt x="1542" y="10895"/>
                  </a:lnTo>
                  <a:lnTo>
                    <a:pt x="1505" y="11005"/>
                  </a:lnTo>
                  <a:lnTo>
                    <a:pt x="1542" y="11078"/>
                  </a:lnTo>
                  <a:lnTo>
                    <a:pt x="1652" y="11151"/>
                  </a:lnTo>
                  <a:lnTo>
                    <a:pt x="2055" y="11151"/>
                  </a:lnTo>
                  <a:lnTo>
                    <a:pt x="2129" y="11408"/>
                  </a:lnTo>
                  <a:lnTo>
                    <a:pt x="2239" y="11592"/>
                  </a:lnTo>
                  <a:lnTo>
                    <a:pt x="2275" y="11628"/>
                  </a:lnTo>
                  <a:lnTo>
                    <a:pt x="2349" y="11628"/>
                  </a:lnTo>
                  <a:lnTo>
                    <a:pt x="2422" y="11592"/>
                  </a:lnTo>
                  <a:lnTo>
                    <a:pt x="2459" y="11555"/>
                  </a:lnTo>
                  <a:lnTo>
                    <a:pt x="2532" y="11371"/>
                  </a:lnTo>
                  <a:lnTo>
                    <a:pt x="2569" y="11188"/>
                  </a:lnTo>
                  <a:lnTo>
                    <a:pt x="2569" y="11005"/>
                  </a:lnTo>
                  <a:lnTo>
                    <a:pt x="2532" y="10785"/>
                  </a:lnTo>
                  <a:lnTo>
                    <a:pt x="2679" y="10821"/>
                  </a:lnTo>
                  <a:lnTo>
                    <a:pt x="3009" y="10821"/>
                  </a:lnTo>
                  <a:lnTo>
                    <a:pt x="2936" y="11408"/>
                  </a:lnTo>
                  <a:lnTo>
                    <a:pt x="2862" y="11812"/>
                  </a:lnTo>
                  <a:lnTo>
                    <a:pt x="2825" y="11995"/>
                  </a:lnTo>
                  <a:lnTo>
                    <a:pt x="2752" y="12178"/>
                  </a:lnTo>
                  <a:lnTo>
                    <a:pt x="2642" y="12362"/>
                  </a:lnTo>
                  <a:lnTo>
                    <a:pt x="2532" y="12472"/>
                  </a:lnTo>
                  <a:lnTo>
                    <a:pt x="2349" y="12582"/>
                  </a:lnTo>
                  <a:lnTo>
                    <a:pt x="2129" y="12619"/>
                  </a:lnTo>
                  <a:lnTo>
                    <a:pt x="1945" y="12619"/>
                  </a:lnTo>
                  <a:lnTo>
                    <a:pt x="1798" y="12582"/>
                  </a:lnTo>
                  <a:lnTo>
                    <a:pt x="1652" y="12472"/>
                  </a:lnTo>
                  <a:lnTo>
                    <a:pt x="1505" y="12362"/>
                  </a:lnTo>
                  <a:lnTo>
                    <a:pt x="1432" y="12215"/>
                  </a:lnTo>
                  <a:lnTo>
                    <a:pt x="1322" y="12068"/>
                  </a:lnTo>
                  <a:lnTo>
                    <a:pt x="1211" y="11738"/>
                  </a:lnTo>
                  <a:lnTo>
                    <a:pt x="1138" y="11335"/>
                  </a:lnTo>
                  <a:lnTo>
                    <a:pt x="1138" y="10858"/>
                  </a:lnTo>
                  <a:lnTo>
                    <a:pt x="1138" y="10014"/>
                  </a:lnTo>
                  <a:lnTo>
                    <a:pt x="1138" y="9758"/>
                  </a:lnTo>
                  <a:close/>
                  <a:moveTo>
                    <a:pt x="625" y="0"/>
                  </a:moveTo>
                  <a:lnTo>
                    <a:pt x="478" y="37"/>
                  </a:lnTo>
                  <a:lnTo>
                    <a:pt x="331" y="110"/>
                  </a:lnTo>
                  <a:lnTo>
                    <a:pt x="294" y="184"/>
                  </a:lnTo>
                  <a:lnTo>
                    <a:pt x="294" y="220"/>
                  </a:lnTo>
                  <a:lnTo>
                    <a:pt x="294" y="294"/>
                  </a:lnTo>
                  <a:lnTo>
                    <a:pt x="331" y="330"/>
                  </a:lnTo>
                  <a:lnTo>
                    <a:pt x="294" y="587"/>
                  </a:lnTo>
                  <a:lnTo>
                    <a:pt x="294" y="844"/>
                  </a:lnTo>
                  <a:lnTo>
                    <a:pt x="331" y="1101"/>
                  </a:lnTo>
                  <a:lnTo>
                    <a:pt x="368" y="1321"/>
                  </a:lnTo>
                  <a:lnTo>
                    <a:pt x="551" y="1834"/>
                  </a:lnTo>
                  <a:lnTo>
                    <a:pt x="735" y="2274"/>
                  </a:lnTo>
                  <a:lnTo>
                    <a:pt x="918" y="2641"/>
                  </a:lnTo>
                  <a:lnTo>
                    <a:pt x="1175" y="3008"/>
                  </a:lnTo>
                  <a:lnTo>
                    <a:pt x="1322" y="3155"/>
                  </a:lnTo>
                  <a:lnTo>
                    <a:pt x="1505" y="3265"/>
                  </a:lnTo>
                  <a:lnTo>
                    <a:pt x="1652" y="3375"/>
                  </a:lnTo>
                  <a:lnTo>
                    <a:pt x="1872" y="3375"/>
                  </a:lnTo>
                  <a:lnTo>
                    <a:pt x="1798" y="3815"/>
                  </a:lnTo>
                  <a:lnTo>
                    <a:pt x="1725" y="4365"/>
                  </a:lnTo>
                  <a:lnTo>
                    <a:pt x="1725" y="4659"/>
                  </a:lnTo>
                  <a:lnTo>
                    <a:pt x="1762" y="4806"/>
                  </a:lnTo>
                  <a:lnTo>
                    <a:pt x="1798" y="4916"/>
                  </a:lnTo>
                  <a:lnTo>
                    <a:pt x="1762" y="5319"/>
                  </a:lnTo>
                  <a:lnTo>
                    <a:pt x="1615" y="5319"/>
                  </a:lnTo>
                  <a:lnTo>
                    <a:pt x="1138" y="5282"/>
                  </a:lnTo>
                  <a:lnTo>
                    <a:pt x="918" y="5246"/>
                  </a:lnTo>
                  <a:lnTo>
                    <a:pt x="698" y="5282"/>
                  </a:lnTo>
                  <a:lnTo>
                    <a:pt x="404" y="5392"/>
                  </a:lnTo>
                  <a:lnTo>
                    <a:pt x="294" y="5466"/>
                  </a:lnTo>
                  <a:lnTo>
                    <a:pt x="184" y="5576"/>
                  </a:lnTo>
                  <a:lnTo>
                    <a:pt x="111" y="5686"/>
                  </a:lnTo>
                  <a:lnTo>
                    <a:pt x="74" y="5796"/>
                  </a:lnTo>
                  <a:lnTo>
                    <a:pt x="38" y="5943"/>
                  </a:lnTo>
                  <a:lnTo>
                    <a:pt x="1" y="6089"/>
                  </a:lnTo>
                  <a:lnTo>
                    <a:pt x="38" y="6163"/>
                  </a:lnTo>
                  <a:lnTo>
                    <a:pt x="111" y="6199"/>
                  </a:lnTo>
                  <a:lnTo>
                    <a:pt x="38" y="6273"/>
                  </a:lnTo>
                  <a:lnTo>
                    <a:pt x="38" y="6346"/>
                  </a:lnTo>
                  <a:lnTo>
                    <a:pt x="38" y="6456"/>
                  </a:lnTo>
                  <a:lnTo>
                    <a:pt x="111" y="6530"/>
                  </a:lnTo>
                  <a:lnTo>
                    <a:pt x="184" y="6566"/>
                  </a:lnTo>
                  <a:lnTo>
                    <a:pt x="294" y="6566"/>
                  </a:lnTo>
                  <a:lnTo>
                    <a:pt x="368" y="6493"/>
                  </a:lnTo>
                  <a:lnTo>
                    <a:pt x="441" y="6493"/>
                  </a:lnTo>
                  <a:lnTo>
                    <a:pt x="441" y="6530"/>
                  </a:lnTo>
                  <a:lnTo>
                    <a:pt x="441" y="6786"/>
                  </a:lnTo>
                  <a:lnTo>
                    <a:pt x="441" y="7080"/>
                  </a:lnTo>
                  <a:lnTo>
                    <a:pt x="515" y="7593"/>
                  </a:lnTo>
                  <a:lnTo>
                    <a:pt x="588" y="8657"/>
                  </a:lnTo>
                  <a:lnTo>
                    <a:pt x="625" y="9721"/>
                  </a:lnTo>
                  <a:lnTo>
                    <a:pt x="625" y="10785"/>
                  </a:lnTo>
                  <a:lnTo>
                    <a:pt x="661" y="11225"/>
                  </a:lnTo>
                  <a:lnTo>
                    <a:pt x="698" y="11665"/>
                  </a:lnTo>
                  <a:lnTo>
                    <a:pt x="808" y="12105"/>
                  </a:lnTo>
                  <a:lnTo>
                    <a:pt x="881" y="12289"/>
                  </a:lnTo>
                  <a:lnTo>
                    <a:pt x="991" y="12509"/>
                  </a:lnTo>
                  <a:lnTo>
                    <a:pt x="1065" y="12655"/>
                  </a:lnTo>
                  <a:lnTo>
                    <a:pt x="1175" y="12765"/>
                  </a:lnTo>
                  <a:lnTo>
                    <a:pt x="1322" y="12912"/>
                  </a:lnTo>
                  <a:lnTo>
                    <a:pt x="1468" y="12985"/>
                  </a:lnTo>
                  <a:lnTo>
                    <a:pt x="1615" y="13059"/>
                  </a:lnTo>
                  <a:lnTo>
                    <a:pt x="1798" y="13096"/>
                  </a:lnTo>
                  <a:lnTo>
                    <a:pt x="1945" y="13132"/>
                  </a:lnTo>
                  <a:lnTo>
                    <a:pt x="2129" y="13169"/>
                  </a:lnTo>
                  <a:lnTo>
                    <a:pt x="2349" y="13132"/>
                  </a:lnTo>
                  <a:lnTo>
                    <a:pt x="2569" y="13096"/>
                  </a:lnTo>
                  <a:lnTo>
                    <a:pt x="2752" y="12985"/>
                  </a:lnTo>
                  <a:lnTo>
                    <a:pt x="2899" y="12875"/>
                  </a:lnTo>
                  <a:lnTo>
                    <a:pt x="3009" y="12765"/>
                  </a:lnTo>
                  <a:lnTo>
                    <a:pt x="3119" y="12582"/>
                  </a:lnTo>
                  <a:lnTo>
                    <a:pt x="3302" y="12215"/>
                  </a:lnTo>
                  <a:lnTo>
                    <a:pt x="3412" y="11812"/>
                  </a:lnTo>
                  <a:lnTo>
                    <a:pt x="3449" y="11408"/>
                  </a:lnTo>
                  <a:lnTo>
                    <a:pt x="3522" y="10601"/>
                  </a:lnTo>
                  <a:lnTo>
                    <a:pt x="3632" y="9647"/>
                  </a:lnTo>
                  <a:lnTo>
                    <a:pt x="3669" y="8657"/>
                  </a:lnTo>
                  <a:lnTo>
                    <a:pt x="3669" y="7667"/>
                  </a:lnTo>
                  <a:lnTo>
                    <a:pt x="3669" y="6676"/>
                  </a:lnTo>
                  <a:lnTo>
                    <a:pt x="3743" y="6603"/>
                  </a:lnTo>
                  <a:lnTo>
                    <a:pt x="3779" y="6530"/>
                  </a:lnTo>
                  <a:lnTo>
                    <a:pt x="3779" y="6456"/>
                  </a:lnTo>
                  <a:lnTo>
                    <a:pt x="3889" y="6273"/>
                  </a:lnTo>
                  <a:lnTo>
                    <a:pt x="3963" y="6053"/>
                  </a:lnTo>
                  <a:lnTo>
                    <a:pt x="3999" y="5833"/>
                  </a:lnTo>
                  <a:lnTo>
                    <a:pt x="3963" y="5723"/>
                  </a:lnTo>
                  <a:lnTo>
                    <a:pt x="3926" y="5612"/>
                  </a:lnTo>
                  <a:lnTo>
                    <a:pt x="3816" y="5502"/>
                  </a:lnTo>
                  <a:lnTo>
                    <a:pt x="3669" y="5429"/>
                  </a:lnTo>
                  <a:lnTo>
                    <a:pt x="3486" y="5392"/>
                  </a:lnTo>
                  <a:lnTo>
                    <a:pt x="3266" y="5356"/>
                  </a:lnTo>
                  <a:lnTo>
                    <a:pt x="2532" y="5356"/>
                  </a:lnTo>
                  <a:lnTo>
                    <a:pt x="2165" y="5319"/>
                  </a:lnTo>
                  <a:lnTo>
                    <a:pt x="2092" y="4806"/>
                  </a:lnTo>
                  <a:lnTo>
                    <a:pt x="2165" y="4585"/>
                  </a:lnTo>
                  <a:lnTo>
                    <a:pt x="2165" y="4365"/>
                  </a:lnTo>
                  <a:lnTo>
                    <a:pt x="2202" y="3962"/>
                  </a:lnTo>
                  <a:lnTo>
                    <a:pt x="2459" y="4145"/>
                  </a:lnTo>
                  <a:lnTo>
                    <a:pt x="2715" y="4292"/>
                  </a:lnTo>
                  <a:lnTo>
                    <a:pt x="2972" y="4402"/>
                  </a:lnTo>
                  <a:lnTo>
                    <a:pt x="3266" y="4475"/>
                  </a:lnTo>
                  <a:lnTo>
                    <a:pt x="3522" y="4549"/>
                  </a:lnTo>
                  <a:lnTo>
                    <a:pt x="3816" y="4585"/>
                  </a:lnTo>
                  <a:lnTo>
                    <a:pt x="4403" y="4585"/>
                  </a:lnTo>
                  <a:lnTo>
                    <a:pt x="4660" y="4549"/>
                  </a:lnTo>
                  <a:lnTo>
                    <a:pt x="4953" y="4475"/>
                  </a:lnTo>
                  <a:lnTo>
                    <a:pt x="5210" y="4402"/>
                  </a:lnTo>
                  <a:lnTo>
                    <a:pt x="5503" y="4292"/>
                  </a:lnTo>
                  <a:lnTo>
                    <a:pt x="5760" y="4182"/>
                  </a:lnTo>
                  <a:lnTo>
                    <a:pt x="5833" y="4109"/>
                  </a:lnTo>
                  <a:lnTo>
                    <a:pt x="5833" y="3999"/>
                  </a:lnTo>
                  <a:lnTo>
                    <a:pt x="5833" y="3888"/>
                  </a:lnTo>
                  <a:lnTo>
                    <a:pt x="5797" y="3778"/>
                  </a:lnTo>
                  <a:lnTo>
                    <a:pt x="5797" y="3778"/>
                  </a:lnTo>
                  <a:lnTo>
                    <a:pt x="5833" y="3815"/>
                  </a:lnTo>
                  <a:lnTo>
                    <a:pt x="5980" y="3962"/>
                  </a:lnTo>
                  <a:lnTo>
                    <a:pt x="6053" y="3999"/>
                  </a:lnTo>
                  <a:lnTo>
                    <a:pt x="6200" y="4035"/>
                  </a:lnTo>
                  <a:lnTo>
                    <a:pt x="6237" y="4035"/>
                  </a:lnTo>
                  <a:lnTo>
                    <a:pt x="6274" y="3999"/>
                  </a:lnTo>
                  <a:lnTo>
                    <a:pt x="6347" y="3888"/>
                  </a:lnTo>
                  <a:lnTo>
                    <a:pt x="6310" y="3742"/>
                  </a:lnTo>
                  <a:lnTo>
                    <a:pt x="6274" y="3632"/>
                  </a:lnTo>
                  <a:lnTo>
                    <a:pt x="6200" y="3522"/>
                  </a:lnTo>
                  <a:lnTo>
                    <a:pt x="6090" y="3375"/>
                  </a:lnTo>
                  <a:lnTo>
                    <a:pt x="5833" y="3192"/>
                  </a:lnTo>
                  <a:lnTo>
                    <a:pt x="5613" y="3045"/>
                  </a:lnTo>
                  <a:lnTo>
                    <a:pt x="5283" y="2861"/>
                  </a:lnTo>
                  <a:lnTo>
                    <a:pt x="4953" y="2715"/>
                  </a:lnTo>
                  <a:lnTo>
                    <a:pt x="4256" y="2495"/>
                  </a:lnTo>
                  <a:lnTo>
                    <a:pt x="3926" y="2421"/>
                  </a:lnTo>
                  <a:lnTo>
                    <a:pt x="3596" y="2385"/>
                  </a:lnTo>
                  <a:lnTo>
                    <a:pt x="3302" y="2458"/>
                  </a:lnTo>
                  <a:lnTo>
                    <a:pt x="2972" y="2605"/>
                  </a:lnTo>
                  <a:lnTo>
                    <a:pt x="2679" y="2788"/>
                  </a:lnTo>
                  <a:lnTo>
                    <a:pt x="2349" y="3081"/>
                  </a:lnTo>
                  <a:lnTo>
                    <a:pt x="2349" y="3045"/>
                  </a:lnTo>
                  <a:lnTo>
                    <a:pt x="2385" y="2788"/>
                  </a:lnTo>
                  <a:lnTo>
                    <a:pt x="2459" y="2568"/>
                  </a:lnTo>
                  <a:lnTo>
                    <a:pt x="2495" y="2458"/>
                  </a:lnTo>
                  <a:lnTo>
                    <a:pt x="2495" y="2311"/>
                  </a:lnTo>
                  <a:lnTo>
                    <a:pt x="2495" y="2201"/>
                  </a:lnTo>
                  <a:lnTo>
                    <a:pt x="2422" y="2128"/>
                  </a:lnTo>
                  <a:lnTo>
                    <a:pt x="2385" y="1871"/>
                  </a:lnTo>
                  <a:lnTo>
                    <a:pt x="2312" y="1614"/>
                  </a:lnTo>
                  <a:lnTo>
                    <a:pt x="2129" y="1137"/>
                  </a:lnTo>
                  <a:lnTo>
                    <a:pt x="2018" y="917"/>
                  </a:lnTo>
                  <a:lnTo>
                    <a:pt x="1835" y="661"/>
                  </a:lnTo>
                  <a:lnTo>
                    <a:pt x="1652" y="440"/>
                  </a:lnTo>
                  <a:lnTo>
                    <a:pt x="1395" y="220"/>
                  </a:lnTo>
                  <a:lnTo>
                    <a:pt x="1138" y="74"/>
                  </a:lnTo>
                  <a:lnTo>
                    <a:pt x="881"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316" name="Google Shape;316;p5"/>
            <p:cNvSpPr/>
            <p:nvPr/>
          </p:nvSpPr>
          <p:spPr>
            <a:xfrm>
              <a:off x="6335525" y="1405350"/>
              <a:ext cx="442025" cy="375100"/>
            </a:xfrm>
            <a:custGeom>
              <a:avLst/>
              <a:gdLst/>
              <a:ahLst/>
              <a:cxnLst/>
              <a:rect l="l" t="t" r="r" b="b"/>
              <a:pathLst>
                <a:path w="17681" h="15004" extrusionOk="0">
                  <a:moveTo>
                    <a:pt x="6823" y="1981"/>
                  </a:moveTo>
                  <a:lnTo>
                    <a:pt x="6676" y="2018"/>
                  </a:lnTo>
                  <a:lnTo>
                    <a:pt x="6566" y="2055"/>
                  </a:lnTo>
                  <a:lnTo>
                    <a:pt x="6493" y="2201"/>
                  </a:lnTo>
                  <a:lnTo>
                    <a:pt x="6420" y="2385"/>
                  </a:lnTo>
                  <a:lnTo>
                    <a:pt x="6383" y="2531"/>
                  </a:lnTo>
                  <a:lnTo>
                    <a:pt x="6383" y="2641"/>
                  </a:lnTo>
                  <a:lnTo>
                    <a:pt x="6420" y="2752"/>
                  </a:lnTo>
                  <a:lnTo>
                    <a:pt x="6493" y="2825"/>
                  </a:lnTo>
                  <a:lnTo>
                    <a:pt x="6566" y="2862"/>
                  </a:lnTo>
                  <a:lnTo>
                    <a:pt x="6713" y="2862"/>
                  </a:lnTo>
                  <a:lnTo>
                    <a:pt x="6860" y="2825"/>
                  </a:lnTo>
                  <a:lnTo>
                    <a:pt x="6933" y="2752"/>
                  </a:lnTo>
                  <a:lnTo>
                    <a:pt x="7006" y="2641"/>
                  </a:lnTo>
                  <a:lnTo>
                    <a:pt x="7080" y="2531"/>
                  </a:lnTo>
                  <a:lnTo>
                    <a:pt x="7080" y="2421"/>
                  </a:lnTo>
                  <a:lnTo>
                    <a:pt x="7080" y="2275"/>
                  </a:lnTo>
                  <a:lnTo>
                    <a:pt x="7006" y="2165"/>
                  </a:lnTo>
                  <a:lnTo>
                    <a:pt x="6933" y="2055"/>
                  </a:lnTo>
                  <a:lnTo>
                    <a:pt x="6823" y="1981"/>
                  </a:lnTo>
                  <a:close/>
                  <a:moveTo>
                    <a:pt x="5282" y="2641"/>
                  </a:moveTo>
                  <a:lnTo>
                    <a:pt x="5209" y="2678"/>
                  </a:lnTo>
                  <a:lnTo>
                    <a:pt x="5136" y="2715"/>
                  </a:lnTo>
                  <a:lnTo>
                    <a:pt x="5062" y="2788"/>
                  </a:lnTo>
                  <a:lnTo>
                    <a:pt x="5062" y="2898"/>
                  </a:lnTo>
                  <a:lnTo>
                    <a:pt x="5062" y="2935"/>
                  </a:lnTo>
                  <a:lnTo>
                    <a:pt x="4989" y="2972"/>
                  </a:lnTo>
                  <a:lnTo>
                    <a:pt x="4952" y="3045"/>
                  </a:lnTo>
                  <a:lnTo>
                    <a:pt x="4952" y="3118"/>
                  </a:lnTo>
                  <a:lnTo>
                    <a:pt x="4952" y="3228"/>
                  </a:lnTo>
                  <a:lnTo>
                    <a:pt x="5026" y="3338"/>
                  </a:lnTo>
                  <a:lnTo>
                    <a:pt x="5099" y="3412"/>
                  </a:lnTo>
                  <a:lnTo>
                    <a:pt x="5319" y="3412"/>
                  </a:lnTo>
                  <a:lnTo>
                    <a:pt x="5429" y="3338"/>
                  </a:lnTo>
                  <a:lnTo>
                    <a:pt x="5502" y="3265"/>
                  </a:lnTo>
                  <a:lnTo>
                    <a:pt x="5576" y="3155"/>
                  </a:lnTo>
                  <a:lnTo>
                    <a:pt x="5613" y="3008"/>
                  </a:lnTo>
                  <a:lnTo>
                    <a:pt x="5576" y="2862"/>
                  </a:lnTo>
                  <a:lnTo>
                    <a:pt x="5502" y="2752"/>
                  </a:lnTo>
                  <a:lnTo>
                    <a:pt x="5392" y="2678"/>
                  </a:lnTo>
                  <a:lnTo>
                    <a:pt x="5282" y="2641"/>
                  </a:lnTo>
                  <a:close/>
                  <a:moveTo>
                    <a:pt x="6786" y="3559"/>
                  </a:moveTo>
                  <a:lnTo>
                    <a:pt x="6640" y="3595"/>
                  </a:lnTo>
                  <a:lnTo>
                    <a:pt x="6493" y="3705"/>
                  </a:lnTo>
                  <a:lnTo>
                    <a:pt x="6383" y="3815"/>
                  </a:lnTo>
                  <a:lnTo>
                    <a:pt x="6309" y="3962"/>
                  </a:lnTo>
                  <a:lnTo>
                    <a:pt x="6273" y="4109"/>
                  </a:lnTo>
                  <a:lnTo>
                    <a:pt x="6273" y="4255"/>
                  </a:lnTo>
                  <a:lnTo>
                    <a:pt x="6273" y="4366"/>
                  </a:lnTo>
                  <a:lnTo>
                    <a:pt x="6383" y="4439"/>
                  </a:lnTo>
                  <a:lnTo>
                    <a:pt x="6493" y="4476"/>
                  </a:lnTo>
                  <a:lnTo>
                    <a:pt x="6603" y="4439"/>
                  </a:lnTo>
                  <a:lnTo>
                    <a:pt x="6750" y="4329"/>
                  </a:lnTo>
                  <a:lnTo>
                    <a:pt x="6860" y="4329"/>
                  </a:lnTo>
                  <a:lnTo>
                    <a:pt x="6970" y="4292"/>
                  </a:lnTo>
                  <a:lnTo>
                    <a:pt x="7080" y="4182"/>
                  </a:lnTo>
                  <a:lnTo>
                    <a:pt x="7153" y="4035"/>
                  </a:lnTo>
                  <a:lnTo>
                    <a:pt x="7153" y="3852"/>
                  </a:lnTo>
                  <a:lnTo>
                    <a:pt x="7080" y="3705"/>
                  </a:lnTo>
                  <a:lnTo>
                    <a:pt x="7043" y="3632"/>
                  </a:lnTo>
                  <a:lnTo>
                    <a:pt x="6970" y="3595"/>
                  </a:lnTo>
                  <a:lnTo>
                    <a:pt x="6786" y="3559"/>
                  </a:lnTo>
                  <a:close/>
                  <a:moveTo>
                    <a:pt x="4806" y="5979"/>
                  </a:moveTo>
                  <a:lnTo>
                    <a:pt x="4622" y="6090"/>
                  </a:lnTo>
                  <a:lnTo>
                    <a:pt x="4439" y="6200"/>
                  </a:lnTo>
                  <a:lnTo>
                    <a:pt x="4402" y="6236"/>
                  </a:lnTo>
                  <a:lnTo>
                    <a:pt x="4329" y="6310"/>
                  </a:lnTo>
                  <a:lnTo>
                    <a:pt x="4255" y="6383"/>
                  </a:lnTo>
                  <a:lnTo>
                    <a:pt x="4219" y="6493"/>
                  </a:lnTo>
                  <a:lnTo>
                    <a:pt x="4219" y="6566"/>
                  </a:lnTo>
                  <a:lnTo>
                    <a:pt x="4255" y="6713"/>
                  </a:lnTo>
                  <a:lnTo>
                    <a:pt x="4329" y="6860"/>
                  </a:lnTo>
                  <a:lnTo>
                    <a:pt x="4365" y="6897"/>
                  </a:lnTo>
                  <a:lnTo>
                    <a:pt x="4475" y="6970"/>
                  </a:lnTo>
                  <a:lnTo>
                    <a:pt x="4585" y="7007"/>
                  </a:lnTo>
                  <a:lnTo>
                    <a:pt x="4696" y="7043"/>
                  </a:lnTo>
                  <a:lnTo>
                    <a:pt x="4842" y="7007"/>
                  </a:lnTo>
                  <a:lnTo>
                    <a:pt x="4952" y="6970"/>
                  </a:lnTo>
                  <a:lnTo>
                    <a:pt x="5026" y="6897"/>
                  </a:lnTo>
                  <a:lnTo>
                    <a:pt x="5209" y="6750"/>
                  </a:lnTo>
                  <a:lnTo>
                    <a:pt x="5282" y="6640"/>
                  </a:lnTo>
                  <a:lnTo>
                    <a:pt x="5319" y="6493"/>
                  </a:lnTo>
                  <a:lnTo>
                    <a:pt x="5356" y="6346"/>
                  </a:lnTo>
                  <a:lnTo>
                    <a:pt x="5356" y="6236"/>
                  </a:lnTo>
                  <a:lnTo>
                    <a:pt x="5282" y="6126"/>
                  </a:lnTo>
                  <a:lnTo>
                    <a:pt x="5209" y="6053"/>
                  </a:lnTo>
                  <a:lnTo>
                    <a:pt x="5136" y="5979"/>
                  </a:lnTo>
                  <a:close/>
                  <a:moveTo>
                    <a:pt x="4219" y="4916"/>
                  </a:moveTo>
                  <a:lnTo>
                    <a:pt x="4219" y="5062"/>
                  </a:lnTo>
                  <a:lnTo>
                    <a:pt x="4255" y="5136"/>
                  </a:lnTo>
                  <a:lnTo>
                    <a:pt x="4292" y="5173"/>
                  </a:lnTo>
                  <a:lnTo>
                    <a:pt x="4439" y="5209"/>
                  </a:lnTo>
                  <a:lnTo>
                    <a:pt x="4549" y="5173"/>
                  </a:lnTo>
                  <a:lnTo>
                    <a:pt x="4585" y="5136"/>
                  </a:lnTo>
                  <a:lnTo>
                    <a:pt x="4622" y="5062"/>
                  </a:lnTo>
                  <a:lnTo>
                    <a:pt x="4659" y="5026"/>
                  </a:lnTo>
                  <a:lnTo>
                    <a:pt x="4989" y="5136"/>
                  </a:lnTo>
                  <a:lnTo>
                    <a:pt x="5319" y="5209"/>
                  </a:lnTo>
                  <a:lnTo>
                    <a:pt x="5392" y="5319"/>
                  </a:lnTo>
                  <a:lnTo>
                    <a:pt x="5466" y="5429"/>
                  </a:lnTo>
                  <a:lnTo>
                    <a:pt x="5686" y="5613"/>
                  </a:lnTo>
                  <a:lnTo>
                    <a:pt x="5869" y="5833"/>
                  </a:lnTo>
                  <a:lnTo>
                    <a:pt x="5979" y="6053"/>
                  </a:lnTo>
                  <a:lnTo>
                    <a:pt x="6016" y="6273"/>
                  </a:lnTo>
                  <a:lnTo>
                    <a:pt x="5979" y="6530"/>
                  </a:lnTo>
                  <a:lnTo>
                    <a:pt x="5943" y="6676"/>
                  </a:lnTo>
                  <a:lnTo>
                    <a:pt x="5869" y="6823"/>
                  </a:lnTo>
                  <a:lnTo>
                    <a:pt x="5686" y="7080"/>
                  </a:lnTo>
                  <a:lnTo>
                    <a:pt x="5466" y="7227"/>
                  </a:lnTo>
                  <a:lnTo>
                    <a:pt x="5209" y="7373"/>
                  </a:lnTo>
                  <a:lnTo>
                    <a:pt x="4916" y="7447"/>
                  </a:lnTo>
                  <a:lnTo>
                    <a:pt x="4622" y="7483"/>
                  </a:lnTo>
                  <a:lnTo>
                    <a:pt x="4329" y="7520"/>
                  </a:lnTo>
                  <a:lnTo>
                    <a:pt x="4035" y="7483"/>
                  </a:lnTo>
                  <a:lnTo>
                    <a:pt x="3778" y="7447"/>
                  </a:lnTo>
                  <a:lnTo>
                    <a:pt x="3485" y="7337"/>
                  </a:lnTo>
                  <a:lnTo>
                    <a:pt x="3338" y="7227"/>
                  </a:lnTo>
                  <a:lnTo>
                    <a:pt x="3228" y="7080"/>
                  </a:lnTo>
                  <a:lnTo>
                    <a:pt x="3155" y="6897"/>
                  </a:lnTo>
                  <a:lnTo>
                    <a:pt x="3118" y="6713"/>
                  </a:lnTo>
                  <a:lnTo>
                    <a:pt x="3082" y="6383"/>
                  </a:lnTo>
                  <a:lnTo>
                    <a:pt x="3155" y="6090"/>
                  </a:lnTo>
                  <a:lnTo>
                    <a:pt x="3228" y="5796"/>
                  </a:lnTo>
                  <a:lnTo>
                    <a:pt x="3375" y="5539"/>
                  </a:lnTo>
                  <a:lnTo>
                    <a:pt x="3558" y="5319"/>
                  </a:lnTo>
                  <a:lnTo>
                    <a:pt x="3742" y="5173"/>
                  </a:lnTo>
                  <a:lnTo>
                    <a:pt x="3962" y="5026"/>
                  </a:lnTo>
                  <a:lnTo>
                    <a:pt x="4219" y="4916"/>
                  </a:lnTo>
                  <a:close/>
                  <a:moveTo>
                    <a:pt x="11628" y="7190"/>
                  </a:moveTo>
                  <a:lnTo>
                    <a:pt x="11958" y="7263"/>
                  </a:lnTo>
                  <a:lnTo>
                    <a:pt x="12252" y="7263"/>
                  </a:lnTo>
                  <a:lnTo>
                    <a:pt x="12362" y="7227"/>
                  </a:lnTo>
                  <a:lnTo>
                    <a:pt x="12435" y="7447"/>
                  </a:lnTo>
                  <a:lnTo>
                    <a:pt x="12509" y="7704"/>
                  </a:lnTo>
                  <a:lnTo>
                    <a:pt x="12509" y="7814"/>
                  </a:lnTo>
                  <a:lnTo>
                    <a:pt x="12472" y="7814"/>
                  </a:lnTo>
                  <a:lnTo>
                    <a:pt x="12399" y="7850"/>
                  </a:lnTo>
                  <a:lnTo>
                    <a:pt x="12399" y="7887"/>
                  </a:lnTo>
                  <a:lnTo>
                    <a:pt x="12252" y="7814"/>
                  </a:lnTo>
                  <a:lnTo>
                    <a:pt x="11738" y="7557"/>
                  </a:lnTo>
                  <a:lnTo>
                    <a:pt x="11702" y="7483"/>
                  </a:lnTo>
                  <a:lnTo>
                    <a:pt x="11628" y="7373"/>
                  </a:lnTo>
                  <a:lnTo>
                    <a:pt x="11628" y="7190"/>
                  </a:lnTo>
                  <a:close/>
                  <a:moveTo>
                    <a:pt x="4329" y="4402"/>
                  </a:moveTo>
                  <a:lnTo>
                    <a:pt x="4255" y="4476"/>
                  </a:lnTo>
                  <a:lnTo>
                    <a:pt x="4035" y="4512"/>
                  </a:lnTo>
                  <a:lnTo>
                    <a:pt x="3815" y="4622"/>
                  </a:lnTo>
                  <a:lnTo>
                    <a:pt x="3632" y="4732"/>
                  </a:lnTo>
                  <a:lnTo>
                    <a:pt x="3448" y="4842"/>
                  </a:lnTo>
                  <a:lnTo>
                    <a:pt x="3265" y="4989"/>
                  </a:lnTo>
                  <a:lnTo>
                    <a:pt x="3082" y="5173"/>
                  </a:lnTo>
                  <a:lnTo>
                    <a:pt x="2971" y="5356"/>
                  </a:lnTo>
                  <a:lnTo>
                    <a:pt x="2825" y="5576"/>
                  </a:lnTo>
                  <a:lnTo>
                    <a:pt x="2715" y="5906"/>
                  </a:lnTo>
                  <a:lnTo>
                    <a:pt x="2641" y="6236"/>
                  </a:lnTo>
                  <a:lnTo>
                    <a:pt x="2641" y="6603"/>
                  </a:lnTo>
                  <a:lnTo>
                    <a:pt x="2678" y="6933"/>
                  </a:lnTo>
                  <a:lnTo>
                    <a:pt x="2825" y="7263"/>
                  </a:lnTo>
                  <a:lnTo>
                    <a:pt x="3008" y="7520"/>
                  </a:lnTo>
                  <a:lnTo>
                    <a:pt x="3118" y="7667"/>
                  </a:lnTo>
                  <a:lnTo>
                    <a:pt x="3265" y="7740"/>
                  </a:lnTo>
                  <a:lnTo>
                    <a:pt x="3412" y="7850"/>
                  </a:lnTo>
                  <a:lnTo>
                    <a:pt x="3595" y="7887"/>
                  </a:lnTo>
                  <a:lnTo>
                    <a:pt x="3962" y="7997"/>
                  </a:lnTo>
                  <a:lnTo>
                    <a:pt x="4292" y="8034"/>
                  </a:lnTo>
                  <a:lnTo>
                    <a:pt x="4659" y="7997"/>
                  </a:lnTo>
                  <a:lnTo>
                    <a:pt x="5026" y="7960"/>
                  </a:lnTo>
                  <a:lnTo>
                    <a:pt x="5356" y="7850"/>
                  </a:lnTo>
                  <a:lnTo>
                    <a:pt x="5686" y="7704"/>
                  </a:lnTo>
                  <a:lnTo>
                    <a:pt x="5979" y="7483"/>
                  </a:lnTo>
                  <a:lnTo>
                    <a:pt x="6236" y="7227"/>
                  </a:lnTo>
                  <a:lnTo>
                    <a:pt x="6383" y="6933"/>
                  </a:lnTo>
                  <a:lnTo>
                    <a:pt x="6456" y="6640"/>
                  </a:lnTo>
                  <a:lnTo>
                    <a:pt x="6530" y="6346"/>
                  </a:lnTo>
                  <a:lnTo>
                    <a:pt x="6493" y="6016"/>
                  </a:lnTo>
                  <a:lnTo>
                    <a:pt x="6420" y="5759"/>
                  </a:lnTo>
                  <a:lnTo>
                    <a:pt x="6273" y="5503"/>
                  </a:lnTo>
                  <a:lnTo>
                    <a:pt x="6163" y="5393"/>
                  </a:lnTo>
                  <a:lnTo>
                    <a:pt x="5979" y="5246"/>
                  </a:lnTo>
                  <a:lnTo>
                    <a:pt x="5833" y="5099"/>
                  </a:lnTo>
                  <a:lnTo>
                    <a:pt x="5796" y="5026"/>
                  </a:lnTo>
                  <a:lnTo>
                    <a:pt x="5796" y="4952"/>
                  </a:lnTo>
                  <a:lnTo>
                    <a:pt x="5759" y="4879"/>
                  </a:lnTo>
                  <a:lnTo>
                    <a:pt x="5723" y="4806"/>
                  </a:lnTo>
                  <a:lnTo>
                    <a:pt x="5649" y="4732"/>
                  </a:lnTo>
                  <a:lnTo>
                    <a:pt x="5539" y="4696"/>
                  </a:lnTo>
                  <a:lnTo>
                    <a:pt x="5209" y="4659"/>
                  </a:lnTo>
                  <a:lnTo>
                    <a:pt x="5136" y="4586"/>
                  </a:lnTo>
                  <a:lnTo>
                    <a:pt x="5136" y="4512"/>
                  </a:lnTo>
                  <a:lnTo>
                    <a:pt x="5062" y="4439"/>
                  </a:lnTo>
                  <a:lnTo>
                    <a:pt x="4585" y="4439"/>
                  </a:lnTo>
                  <a:lnTo>
                    <a:pt x="4475" y="4402"/>
                  </a:lnTo>
                  <a:close/>
                  <a:moveTo>
                    <a:pt x="1761" y="7447"/>
                  </a:moveTo>
                  <a:lnTo>
                    <a:pt x="1908" y="7483"/>
                  </a:lnTo>
                  <a:lnTo>
                    <a:pt x="2054" y="7520"/>
                  </a:lnTo>
                  <a:lnTo>
                    <a:pt x="2164" y="7630"/>
                  </a:lnTo>
                  <a:lnTo>
                    <a:pt x="2275" y="7740"/>
                  </a:lnTo>
                  <a:lnTo>
                    <a:pt x="2348" y="7887"/>
                  </a:lnTo>
                  <a:lnTo>
                    <a:pt x="2348" y="8070"/>
                  </a:lnTo>
                  <a:lnTo>
                    <a:pt x="2348" y="8107"/>
                  </a:lnTo>
                  <a:lnTo>
                    <a:pt x="2311" y="8144"/>
                  </a:lnTo>
                  <a:lnTo>
                    <a:pt x="2238" y="8144"/>
                  </a:lnTo>
                  <a:lnTo>
                    <a:pt x="2128" y="8070"/>
                  </a:lnTo>
                  <a:lnTo>
                    <a:pt x="2018" y="7960"/>
                  </a:lnTo>
                  <a:lnTo>
                    <a:pt x="1908" y="7814"/>
                  </a:lnTo>
                  <a:lnTo>
                    <a:pt x="1724" y="7520"/>
                  </a:lnTo>
                  <a:lnTo>
                    <a:pt x="1651" y="7447"/>
                  </a:lnTo>
                  <a:close/>
                  <a:moveTo>
                    <a:pt x="14233" y="7630"/>
                  </a:moveTo>
                  <a:lnTo>
                    <a:pt x="14159" y="7667"/>
                  </a:lnTo>
                  <a:lnTo>
                    <a:pt x="14123" y="7740"/>
                  </a:lnTo>
                  <a:lnTo>
                    <a:pt x="14013" y="7960"/>
                  </a:lnTo>
                  <a:lnTo>
                    <a:pt x="14013" y="8070"/>
                  </a:lnTo>
                  <a:lnTo>
                    <a:pt x="14049" y="8180"/>
                  </a:lnTo>
                  <a:lnTo>
                    <a:pt x="14086" y="8254"/>
                  </a:lnTo>
                  <a:lnTo>
                    <a:pt x="14159" y="8290"/>
                  </a:lnTo>
                  <a:lnTo>
                    <a:pt x="14306" y="8290"/>
                  </a:lnTo>
                  <a:lnTo>
                    <a:pt x="14416" y="8254"/>
                  </a:lnTo>
                  <a:lnTo>
                    <a:pt x="14453" y="8180"/>
                  </a:lnTo>
                  <a:lnTo>
                    <a:pt x="14490" y="8107"/>
                  </a:lnTo>
                  <a:lnTo>
                    <a:pt x="14490" y="7997"/>
                  </a:lnTo>
                  <a:lnTo>
                    <a:pt x="14490" y="7924"/>
                  </a:lnTo>
                  <a:lnTo>
                    <a:pt x="14490" y="7777"/>
                  </a:lnTo>
                  <a:lnTo>
                    <a:pt x="14453" y="7704"/>
                  </a:lnTo>
                  <a:lnTo>
                    <a:pt x="14416" y="7667"/>
                  </a:lnTo>
                  <a:lnTo>
                    <a:pt x="14306" y="7630"/>
                  </a:lnTo>
                  <a:close/>
                  <a:moveTo>
                    <a:pt x="7410" y="6236"/>
                  </a:moveTo>
                  <a:lnTo>
                    <a:pt x="7300" y="6310"/>
                  </a:lnTo>
                  <a:lnTo>
                    <a:pt x="7227" y="6346"/>
                  </a:lnTo>
                  <a:lnTo>
                    <a:pt x="7190" y="6420"/>
                  </a:lnTo>
                  <a:lnTo>
                    <a:pt x="7153" y="6566"/>
                  </a:lnTo>
                  <a:lnTo>
                    <a:pt x="7153" y="6750"/>
                  </a:lnTo>
                  <a:lnTo>
                    <a:pt x="7190" y="6933"/>
                  </a:lnTo>
                  <a:lnTo>
                    <a:pt x="7227" y="7007"/>
                  </a:lnTo>
                  <a:lnTo>
                    <a:pt x="7300" y="7080"/>
                  </a:lnTo>
                  <a:lnTo>
                    <a:pt x="7667" y="7153"/>
                  </a:lnTo>
                  <a:lnTo>
                    <a:pt x="7410" y="7373"/>
                  </a:lnTo>
                  <a:lnTo>
                    <a:pt x="7263" y="7520"/>
                  </a:lnTo>
                  <a:lnTo>
                    <a:pt x="7190" y="7593"/>
                  </a:lnTo>
                  <a:lnTo>
                    <a:pt x="7153" y="7704"/>
                  </a:lnTo>
                  <a:lnTo>
                    <a:pt x="7153" y="7887"/>
                  </a:lnTo>
                  <a:lnTo>
                    <a:pt x="7227" y="8070"/>
                  </a:lnTo>
                  <a:lnTo>
                    <a:pt x="7337" y="8180"/>
                  </a:lnTo>
                  <a:lnTo>
                    <a:pt x="7483" y="8290"/>
                  </a:lnTo>
                  <a:lnTo>
                    <a:pt x="7520" y="8400"/>
                  </a:lnTo>
                  <a:lnTo>
                    <a:pt x="7557" y="8474"/>
                  </a:lnTo>
                  <a:lnTo>
                    <a:pt x="7593" y="8511"/>
                  </a:lnTo>
                  <a:lnTo>
                    <a:pt x="7740" y="8511"/>
                  </a:lnTo>
                  <a:lnTo>
                    <a:pt x="7813" y="8437"/>
                  </a:lnTo>
                  <a:lnTo>
                    <a:pt x="7850" y="8364"/>
                  </a:lnTo>
                  <a:lnTo>
                    <a:pt x="7923" y="8217"/>
                  </a:lnTo>
                  <a:lnTo>
                    <a:pt x="7923" y="8144"/>
                  </a:lnTo>
                  <a:lnTo>
                    <a:pt x="7887" y="8070"/>
                  </a:lnTo>
                  <a:lnTo>
                    <a:pt x="7850" y="7997"/>
                  </a:lnTo>
                  <a:lnTo>
                    <a:pt x="7777" y="7960"/>
                  </a:lnTo>
                  <a:lnTo>
                    <a:pt x="7667" y="7924"/>
                  </a:lnTo>
                  <a:lnTo>
                    <a:pt x="7630" y="7887"/>
                  </a:lnTo>
                  <a:lnTo>
                    <a:pt x="7630" y="7814"/>
                  </a:lnTo>
                  <a:lnTo>
                    <a:pt x="7630" y="7777"/>
                  </a:lnTo>
                  <a:lnTo>
                    <a:pt x="7703" y="7667"/>
                  </a:lnTo>
                  <a:lnTo>
                    <a:pt x="7850" y="7593"/>
                  </a:lnTo>
                  <a:lnTo>
                    <a:pt x="7997" y="7410"/>
                  </a:lnTo>
                  <a:lnTo>
                    <a:pt x="8107" y="7190"/>
                  </a:lnTo>
                  <a:lnTo>
                    <a:pt x="8107" y="7080"/>
                  </a:lnTo>
                  <a:lnTo>
                    <a:pt x="8070" y="6970"/>
                  </a:lnTo>
                  <a:lnTo>
                    <a:pt x="8034" y="6897"/>
                  </a:lnTo>
                  <a:lnTo>
                    <a:pt x="7960" y="6823"/>
                  </a:lnTo>
                  <a:lnTo>
                    <a:pt x="7740" y="6750"/>
                  </a:lnTo>
                  <a:lnTo>
                    <a:pt x="7520" y="6713"/>
                  </a:lnTo>
                  <a:lnTo>
                    <a:pt x="7557" y="6566"/>
                  </a:lnTo>
                  <a:lnTo>
                    <a:pt x="7593" y="6493"/>
                  </a:lnTo>
                  <a:lnTo>
                    <a:pt x="7667" y="6456"/>
                  </a:lnTo>
                  <a:lnTo>
                    <a:pt x="7703" y="6383"/>
                  </a:lnTo>
                  <a:lnTo>
                    <a:pt x="7667" y="6310"/>
                  </a:lnTo>
                  <a:lnTo>
                    <a:pt x="7593" y="6236"/>
                  </a:lnTo>
                  <a:close/>
                  <a:moveTo>
                    <a:pt x="1651" y="6897"/>
                  </a:moveTo>
                  <a:lnTo>
                    <a:pt x="1578" y="6933"/>
                  </a:lnTo>
                  <a:lnTo>
                    <a:pt x="1541" y="7007"/>
                  </a:lnTo>
                  <a:lnTo>
                    <a:pt x="1504" y="7080"/>
                  </a:lnTo>
                  <a:lnTo>
                    <a:pt x="1504" y="7227"/>
                  </a:lnTo>
                  <a:lnTo>
                    <a:pt x="1541" y="7300"/>
                  </a:lnTo>
                  <a:lnTo>
                    <a:pt x="1578" y="7373"/>
                  </a:lnTo>
                  <a:lnTo>
                    <a:pt x="1541" y="7410"/>
                  </a:lnTo>
                  <a:lnTo>
                    <a:pt x="1504" y="7410"/>
                  </a:lnTo>
                  <a:lnTo>
                    <a:pt x="1468" y="7483"/>
                  </a:lnTo>
                  <a:lnTo>
                    <a:pt x="1431" y="7557"/>
                  </a:lnTo>
                  <a:lnTo>
                    <a:pt x="1468" y="7814"/>
                  </a:lnTo>
                  <a:lnTo>
                    <a:pt x="1578" y="8034"/>
                  </a:lnTo>
                  <a:lnTo>
                    <a:pt x="1724" y="8254"/>
                  </a:lnTo>
                  <a:lnTo>
                    <a:pt x="1908" y="8437"/>
                  </a:lnTo>
                  <a:lnTo>
                    <a:pt x="2128" y="8547"/>
                  </a:lnTo>
                  <a:lnTo>
                    <a:pt x="2238" y="8584"/>
                  </a:lnTo>
                  <a:lnTo>
                    <a:pt x="2348" y="8621"/>
                  </a:lnTo>
                  <a:lnTo>
                    <a:pt x="2458" y="8621"/>
                  </a:lnTo>
                  <a:lnTo>
                    <a:pt x="2568" y="8547"/>
                  </a:lnTo>
                  <a:lnTo>
                    <a:pt x="2641" y="8474"/>
                  </a:lnTo>
                  <a:lnTo>
                    <a:pt x="2715" y="8364"/>
                  </a:lnTo>
                  <a:lnTo>
                    <a:pt x="2788" y="8144"/>
                  </a:lnTo>
                  <a:lnTo>
                    <a:pt x="2788" y="7960"/>
                  </a:lnTo>
                  <a:lnTo>
                    <a:pt x="2751" y="7740"/>
                  </a:lnTo>
                  <a:lnTo>
                    <a:pt x="2678" y="7557"/>
                  </a:lnTo>
                  <a:lnTo>
                    <a:pt x="2531" y="7373"/>
                  </a:lnTo>
                  <a:lnTo>
                    <a:pt x="2385" y="7227"/>
                  </a:lnTo>
                  <a:lnTo>
                    <a:pt x="2201" y="7117"/>
                  </a:lnTo>
                  <a:lnTo>
                    <a:pt x="1981" y="7043"/>
                  </a:lnTo>
                  <a:lnTo>
                    <a:pt x="1908" y="6933"/>
                  </a:lnTo>
                  <a:lnTo>
                    <a:pt x="1834" y="6897"/>
                  </a:lnTo>
                  <a:close/>
                  <a:moveTo>
                    <a:pt x="14306" y="7227"/>
                  </a:moveTo>
                  <a:lnTo>
                    <a:pt x="14453" y="7263"/>
                  </a:lnTo>
                  <a:lnTo>
                    <a:pt x="14563" y="7300"/>
                  </a:lnTo>
                  <a:lnTo>
                    <a:pt x="14636" y="7410"/>
                  </a:lnTo>
                  <a:lnTo>
                    <a:pt x="14673" y="7520"/>
                  </a:lnTo>
                  <a:lnTo>
                    <a:pt x="14673" y="7667"/>
                  </a:lnTo>
                  <a:lnTo>
                    <a:pt x="14673" y="7814"/>
                  </a:lnTo>
                  <a:lnTo>
                    <a:pt x="14600" y="8070"/>
                  </a:lnTo>
                  <a:lnTo>
                    <a:pt x="14490" y="8290"/>
                  </a:lnTo>
                  <a:lnTo>
                    <a:pt x="14343" y="8511"/>
                  </a:lnTo>
                  <a:lnTo>
                    <a:pt x="14269" y="8584"/>
                  </a:lnTo>
                  <a:lnTo>
                    <a:pt x="14196" y="8621"/>
                  </a:lnTo>
                  <a:lnTo>
                    <a:pt x="14123" y="8621"/>
                  </a:lnTo>
                  <a:lnTo>
                    <a:pt x="14049" y="8584"/>
                  </a:lnTo>
                  <a:lnTo>
                    <a:pt x="14013" y="8547"/>
                  </a:lnTo>
                  <a:lnTo>
                    <a:pt x="13976" y="8474"/>
                  </a:lnTo>
                  <a:lnTo>
                    <a:pt x="13903" y="8290"/>
                  </a:lnTo>
                  <a:lnTo>
                    <a:pt x="13939" y="8034"/>
                  </a:lnTo>
                  <a:lnTo>
                    <a:pt x="13976" y="7777"/>
                  </a:lnTo>
                  <a:lnTo>
                    <a:pt x="14086" y="7263"/>
                  </a:lnTo>
                  <a:lnTo>
                    <a:pt x="14306" y="7227"/>
                  </a:lnTo>
                  <a:close/>
                  <a:moveTo>
                    <a:pt x="14233" y="6750"/>
                  </a:moveTo>
                  <a:lnTo>
                    <a:pt x="14123" y="6786"/>
                  </a:lnTo>
                  <a:lnTo>
                    <a:pt x="13866" y="6786"/>
                  </a:lnTo>
                  <a:lnTo>
                    <a:pt x="13829" y="6823"/>
                  </a:lnTo>
                  <a:lnTo>
                    <a:pt x="13756" y="6933"/>
                  </a:lnTo>
                  <a:lnTo>
                    <a:pt x="13609" y="7373"/>
                  </a:lnTo>
                  <a:lnTo>
                    <a:pt x="13499" y="7850"/>
                  </a:lnTo>
                  <a:lnTo>
                    <a:pt x="13462" y="8107"/>
                  </a:lnTo>
                  <a:lnTo>
                    <a:pt x="13462" y="8327"/>
                  </a:lnTo>
                  <a:lnTo>
                    <a:pt x="13499" y="8584"/>
                  </a:lnTo>
                  <a:lnTo>
                    <a:pt x="13572" y="8804"/>
                  </a:lnTo>
                  <a:lnTo>
                    <a:pt x="13683" y="8914"/>
                  </a:lnTo>
                  <a:lnTo>
                    <a:pt x="13829" y="9024"/>
                  </a:lnTo>
                  <a:lnTo>
                    <a:pt x="13976" y="9097"/>
                  </a:lnTo>
                  <a:lnTo>
                    <a:pt x="14123" y="9134"/>
                  </a:lnTo>
                  <a:lnTo>
                    <a:pt x="14343" y="9097"/>
                  </a:lnTo>
                  <a:lnTo>
                    <a:pt x="14490" y="9024"/>
                  </a:lnTo>
                  <a:lnTo>
                    <a:pt x="14600" y="8877"/>
                  </a:lnTo>
                  <a:lnTo>
                    <a:pt x="14746" y="8731"/>
                  </a:lnTo>
                  <a:lnTo>
                    <a:pt x="14966" y="8400"/>
                  </a:lnTo>
                  <a:lnTo>
                    <a:pt x="15076" y="8180"/>
                  </a:lnTo>
                  <a:lnTo>
                    <a:pt x="15113" y="7997"/>
                  </a:lnTo>
                  <a:lnTo>
                    <a:pt x="15150" y="7814"/>
                  </a:lnTo>
                  <a:lnTo>
                    <a:pt x="15150" y="7593"/>
                  </a:lnTo>
                  <a:lnTo>
                    <a:pt x="15113" y="7410"/>
                  </a:lnTo>
                  <a:lnTo>
                    <a:pt x="15040" y="7190"/>
                  </a:lnTo>
                  <a:lnTo>
                    <a:pt x="15003" y="7080"/>
                  </a:lnTo>
                  <a:lnTo>
                    <a:pt x="14893" y="7007"/>
                  </a:lnTo>
                  <a:lnTo>
                    <a:pt x="14673" y="6823"/>
                  </a:lnTo>
                  <a:lnTo>
                    <a:pt x="14526" y="6786"/>
                  </a:lnTo>
                  <a:lnTo>
                    <a:pt x="14379" y="6750"/>
                  </a:lnTo>
                  <a:close/>
                  <a:moveTo>
                    <a:pt x="6273" y="7887"/>
                  </a:moveTo>
                  <a:lnTo>
                    <a:pt x="6199" y="7924"/>
                  </a:lnTo>
                  <a:lnTo>
                    <a:pt x="6126" y="7997"/>
                  </a:lnTo>
                  <a:lnTo>
                    <a:pt x="5979" y="8107"/>
                  </a:lnTo>
                  <a:lnTo>
                    <a:pt x="5869" y="8290"/>
                  </a:lnTo>
                  <a:lnTo>
                    <a:pt x="5796" y="8474"/>
                  </a:lnTo>
                  <a:lnTo>
                    <a:pt x="5796" y="8584"/>
                  </a:lnTo>
                  <a:lnTo>
                    <a:pt x="5833" y="8657"/>
                  </a:lnTo>
                  <a:lnTo>
                    <a:pt x="5906" y="8694"/>
                  </a:lnTo>
                  <a:lnTo>
                    <a:pt x="6236" y="8694"/>
                  </a:lnTo>
                  <a:lnTo>
                    <a:pt x="6420" y="8767"/>
                  </a:lnTo>
                  <a:lnTo>
                    <a:pt x="6199" y="9024"/>
                  </a:lnTo>
                  <a:lnTo>
                    <a:pt x="6199" y="9061"/>
                  </a:lnTo>
                  <a:lnTo>
                    <a:pt x="6199" y="9134"/>
                  </a:lnTo>
                  <a:lnTo>
                    <a:pt x="6236" y="9244"/>
                  </a:lnTo>
                  <a:lnTo>
                    <a:pt x="6346" y="9354"/>
                  </a:lnTo>
                  <a:lnTo>
                    <a:pt x="6456" y="9391"/>
                  </a:lnTo>
                  <a:lnTo>
                    <a:pt x="6713" y="9391"/>
                  </a:lnTo>
                  <a:lnTo>
                    <a:pt x="6786" y="9318"/>
                  </a:lnTo>
                  <a:lnTo>
                    <a:pt x="6860" y="9207"/>
                  </a:lnTo>
                  <a:lnTo>
                    <a:pt x="6823" y="9097"/>
                  </a:lnTo>
                  <a:lnTo>
                    <a:pt x="6750" y="9024"/>
                  </a:lnTo>
                  <a:lnTo>
                    <a:pt x="6860" y="8951"/>
                  </a:lnTo>
                  <a:lnTo>
                    <a:pt x="6933" y="8877"/>
                  </a:lnTo>
                  <a:lnTo>
                    <a:pt x="6933" y="8804"/>
                  </a:lnTo>
                  <a:lnTo>
                    <a:pt x="6933" y="8731"/>
                  </a:lnTo>
                  <a:lnTo>
                    <a:pt x="6896" y="8621"/>
                  </a:lnTo>
                  <a:lnTo>
                    <a:pt x="6750" y="8511"/>
                  </a:lnTo>
                  <a:lnTo>
                    <a:pt x="6603" y="8437"/>
                  </a:lnTo>
                  <a:lnTo>
                    <a:pt x="6456" y="8364"/>
                  </a:lnTo>
                  <a:lnTo>
                    <a:pt x="6273" y="8327"/>
                  </a:lnTo>
                  <a:lnTo>
                    <a:pt x="6346" y="8180"/>
                  </a:lnTo>
                  <a:lnTo>
                    <a:pt x="6420" y="8034"/>
                  </a:lnTo>
                  <a:lnTo>
                    <a:pt x="6420" y="7960"/>
                  </a:lnTo>
                  <a:lnTo>
                    <a:pt x="6383" y="7924"/>
                  </a:lnTo>
                  <a:lnTo>
                    <a:pt x="6346" y="7924"/>
                  </a:lnTo>
                  <a:lnTo>
                    <a:pt x="6273" y="7887"/>
                  </a:lnTo>
                  <a:close/>
                  <a:moveTo>
                    <a:pt x="7630" y="551"/>
                  </a:moveTo>
                  <a:lnTo>
                    <a:pt x="7777" y="587"/>
                  </a:lnTo>
                  <a:lnTo>
                    <a:pt x="7923" y="661"/>
                  </a:lnTo>
                  <a:lnTo>
                    <a:pt x="8437" y="1101"/>
                  </a:lnTo>
                  <a:lnTo>
                    <a:pt x="8657" y="1321"/>
                  </a:lnTo>
                  <a:lnTo>
                    <a:pt x="8877" y="1578"/>
                  </a:lnTo>
                  <a:lnTo>
                    <a:pt x="9061" y="1834"/>
                  </a:lnTo>
                  <a:lnTo>
                    <a:pt x="9207" y="2128"/>
                  </a:lnTo>
                  <a:lnTo>
                    <a:pt x="9281" y="2421"/>
                  </a:lnTo>
                  <a:lnTo>
                    <a:pt x="9317" y="2752"/>
                  </a:lnTo>
                  <a:lnTo>
                    <a:pt x="9281" y="3082"/>
                  </a:lnTo>
                  <a:lnTo>
                    <a:pt x="9244" y="3375"/>
                  </a:lnTo>
                  <a:lnTo>
                    <a:pt x="9024" y="3962"/>
                  </a:lnTo>
                  <a:lnTo>
                    <a:pt x="8804" y="4512"/>
                  </a:lnTo>
                  <a:lnTo>
                    <a:pt x="8584" y="5099"/>
                  </a:lnTo>
                  <a:lnTo>
                    <a:pt x="8547" y="5356"/>
                  </a:lnTo>
                  <a:lnTo>
                    <a:pt x="8510" y="5613"/>
                  </a:lnTo>
                  <a:lnTo>
                    <a:pt x="8510" y="5869"/>
                  </a:lnTo>
                  <a:lnTo>
                    <a:pt x="8547" y="6163"/>
                  </a:lnTo>
                  <a:lnTo>
                    <a:pt x="8584" y="6310"/>
                  </a:lnTo>
                  <a:lnTo>
                    <a:pt x="8657" y="6493"/>
                  </a:lnTo>
                  <a:lnTo>
                    <a:pt x="8804" y="6823"/>
                  </a:lnTo>
                  <a:lnTo>
                    <a:pt x="8987" y="7117"/>
                  </a:lnTo>
                  <a:lnTo>
                    <a:pt x="9134" y="7447"/>
                  </a:lnTo>
                  <a:lnTo>
                    <a:pt x="9207" y="7777"/>
                  </a:lnTo>
                  <a:lnTo>
                    <a:pt x="9244" y="8144"/>
                  </a:lnTo>
                  <a:lnTo>
                    <a:pt x="9207" y="8474"/>
                  </a:lnTo>
                  <a:lnTo>
                    <a:pt x="9097" y="8804"/>
                  </a:lnTo>
                  <a:lnTo>
                    <a:pt x="8951" y="9134"/>
                  </a:lnTo>
                  <a:lnTo>
                    <a:pt x="8767" y="9428"/>
                  </a:lnTo>
                  <a:lnTo>
                    <a:pt x="8510" y="9684"/>
                  </a:lnTo>
                  <a:lnTo>
                    <a:pt x="8254" y="9904"/>
                  </a:lnTo>
                  <a:lnTo>
                    <a:pt x="7960" y="10051"/>
                  </a:lnTo>
                  <a:lnTo>
                    <a:pt x="7667" y="10198"/>
                  </a:lnTo>
                  <a:lnTo>
                    <a:pt x="7373" y="10308"/>
                  </a:lnTo>
                  <a:lnTo>
                    <a:pt x="7043" y="10345"/>
                  </a:lnTo>
                  <a:lnTo>
                    <a:pt x="6676" y="10418"/>
                  </a:lnTo>
                  <a:lnTo>
                    <a:pt x="6493" y="10381"/>
                  </a:lnTo>
                  <a:lnTo>
                    <a:pt x="6309" y="10345"/>
                  </a:lnTo>
                  <a:lnTo>
                    <a:pt x="6163" y="10235"/>
                  </a:lnTo>
                  <a:lnTo>
                    <a:pt x="6016" y="10088"/>
                  </a:lnTo>
                  <a:lnTo>
                    <a:pt x="5906" y="9941"/>
                  </a:lnTo>
                  <a:lnTo>
                    <a:pt x="5759" y="9831"/>
                  </a:lnTo>
                  <a:lnTo>
                    <a:pt x="5649" y="9758"/>
                  </a:lnTo>
                  <a:lnTo>
                    <a:pt x="5502" y="9684"/>
                  </a:lnTo>
                  <a:lnTo>
                    <a:pt x="5209" y="9611"/>
                  </a:lnTo>
                  <a:lnTo>
                    <a:pt x="4916" y="9611"/>
                  </a:lnTo>
                  <a:lnTo>
                    <a:pt x="4622" y="9684"/>
                  </a:lnTo>
                  <a:lnTo>
                    <a:pt x="3999" y="9868"/>
                  </a:lnTo>
                  <a:lnTo>
                    <a:pt x="3705" y="9978"/>
                  </a:lnTo>
                  <a:lnTo>
                    <a:pt x="3412" y="10051"/>
                  </a:lnTo>
                  <a:lnTo>
                    <a:pt x="3118" y="10088"/>
                  </a:lnTo>
                  <a:lnTo>
                    <a:pt x="2825" y="10051"/>
                  </a:lnTo>
                  <a:lnTo>
                    <a:pt x="2495" y="10014"/>
                  </a:lnTo>
                  <a:lnTo>
                    <a:pt x="2201" y="9904"/>
                  </a:lnTo>
                  <a:lnTo>
                    <a:pt x="1944" y="9794"/>
                  </a:lnTo>
                  <a:lnTo>
                    <a:pt x="1651" y="9648"/>
                  </a:lnTo>
                  <a:lnTo>
                    <a:pt x="1394" y="9464"/>
                  </a:lnTo>
                  <a:lnTo>
                    <a:pt x="1174" y="9281"/>
                  </a:lnTo>
                  <a:lnTo>
                    <a:pt x="954" y="8987"/>
                  </a:lnTo>
                  <a:lnTo>
                    <a:pt x="771" y="8694"/>
                  </a:lnTo>
                  <a:lnTo>
                    <a:pt x="624" y="8364"/>
                  </a:lnTo>
                  <a:lnTo>
                    <a:pt x="550" y="8034"/>
                  </a:lnTo>
                  <a:lnTo>
                    <a:pt x="514" y="7667"/>
                  </a:lnTo>
                  <a:lnTo>
                    <a:pt x="514" y="7337"/>
                  </a:lnTo>
                  <a:lnTo>
                    <a:pt x="587" y="6970"/>
                  </a:lnTo>
                  <a:lnTo>
                    <a:pt x="661" y="6640"/>
                  </a:lnTo>
                  <a:lnTo>
                    <a:pt x="807" y="6310"/>
                  </a:lnTo>
                  <a:lnTo>
                    <a:pt x="991" y="6016"/>
                  </a:lnTo>
                  <a:lnTo>
                    <a:pt x="1211" y="5759"/>
                  </a:lnTo>
                  <a:lnTo>
                    <a:pt x="1468" y="5539"/>
                  </a:lnTo>
                  <a:lnTo>
                    <a:pt x="2018" y="5099"/>
                  </a:lnTo>
                  <a:lnTo>
                    <a:pt x="2568" y="4622"/>
                  </a:lnTo>
                  <a:lnTo>
                    <a:pt x="2788" y="4366"/>
                  </a:lnTo>
                  <a:lnTo>
                    <a:pt x="2971" y="4109"/>
                  </a:lnTo>
                  <a:lnTo>
                    <a:pt x="3082" y="3815"/>
                  </a:lnTo>
                  <a:lnTo>
                    <a:pt x="3192" y="3485"/>
                  </a:lnTo>
                  <a:lnTo>
                    <a:pt x="3265" y="3118"/>
                  </a:lnTo>
                  <a:lnTo>
                    <a:pt x="3302" y="2715"/>
                  </a:lnTo>
                  <a:lnTo>
                    <a:pt x="3375" y="2348"/>
                  </a:lnTo>
                  <a:lnTo>
                    <a:pt x="3448" y="2165"/>
                  </a:lnTo>
                  <a:lnTo>
                    <a:pt x="3558" y="1981"/>
                  </a:lnTo>
                  <a:lnTo>
                    <a:pt x="3705" y="1798"/>
                  </a:lnTo>
                  <a:lnTo>
                    <a:pt x="3852" y="1651"/>
                  </a:lnTo>
                  <a:lnTo>
                    <a:pt x="4072" y="1541"/>
                  </a:lnTo>
                  <a:lnTo>
                    <a:pt x="4292" y="1468"/>
                  </a:lnTo>
                  <a:lnTo>
                    <a:pt x="4512" y="1431"/>
                  </a:lnTo>
                  <a:lnTo>
                    <a:pt x="4769" y="1394"/>
                  </a:lnTo>
                  <a:lnTo>
                    <a:pt x="4989" y="1394"/>
                  </a:lnTo>
                  <a:lnTo>
                    <a:pt x="5209" y="1468"/>
                  </a:lnTo>
                  <a:lnTo>
                    <a:pt x="4952" y="1688"/>
                  </a:lnTo>
                  <a:lnTo>
                    <a:pt x="4916" y="1761"/>
                  </a:lnTo>
                  <a:lnTo>
                    <a:pt x="4879" y="1834"/>
                  </a:lnTo>
                  <a:lnTo>
                    <a:pt x="4916" y="1981"/>
                  </a:lnTo>
                  <a:lnTo>
                    <a:pt x="4989" y="2091"/>
                  </a:lnTo>
                  <a:lnTo>
                    <a:pt x="5062" y="2128"/>
                  </a:lnTo>
                  <a:lnTo>
                    <a:pt x="5136" y="2128"/>
                  </a:lnTo>
                  <a:lnTo>
                    <a:pt x="5319" y="2091"/>
                  </a:lnTo>
                  <a:lnTo>
                    <a:pt x="5429" y="2018"/>
                  </a:lnTo>
                  <a:lnTo>
                    <a:pt x="5539" y="1945"/>
                  </a:lnTo>
                  <a:lnTo>
                    <a:pt x="5613" y="1798"/>
                  </a:lnTo>
                  <a:lnTo>
                    <a:pt x="5759" y="1651"/>
                  </a:lnTo>
                  <a:lnTo>
                    <a:pt x="5833" y="1614"/>
                  </a:lnTo>
                  <a:lnTo>
                    <a:pt x="5869" y="1578"/>
                  </a:lnTo>
                  <a:lnTo>
                    <a:pt x="6420" y="1138"/>
                  </a:lnTo>
                  <a:lnTo>
                    <a:pt x="7006" y="771"/>
                  </a:lnTo>
                  <a:lnTo>
                    <a:pt x="7337" y="624"/>
                  </a:lnTo>
                  <a:lnTo>
                    <a:pt x="7483" y="551"/>
                  </a:lnTo>
                  <a:close/>
                  <a:moveTo>
                    <a:pt x="10821" y="9281"/>
                  </a:moveTo>
                  <a:lnTo>
                    <a:pt x="10968" y="9538"/>
                  </a:lnTo>
                  <a:lnTo>
                    <a:pt x="11115" y="9758"/>
                  </a:lnTo>
                  <a:lnTo>
                    <a:pt x="11335" y="9978"/>
                  </a:lnTo>
                  <a:lnTo>
                    <a:pt x="11592" y="10161"/>
                  </a:lnTo>
                  <a:lnTo>
                    <a:pt x="11408" y="10418"/>
                  </a:lnTo>
                  <a:lnTo>
                    <a:pt x="11188" y="10198"/>
                  </a:lnTo>
                  <a:lnTo>
                    <a:pt x="10968" y="9978"/>
                  </a:lnTo>
                  <a:lnTo>
                    <a:pt x="10711" y="9831"/>
                  </a:lnTo>
                  <a:lnTo>
                    <a:pt x="10455" y="9648"/>
                  </a:lnTo>
                  <a:lnTo>
                    <a:pt x="10601" y="9464"/>
                  </a:lnTo>
                  <a:lnTo>
                    <a:pt x="10821" y="9281"/>
                  </a:lnTo>
                  <a:close/>
                  <a:moveTo>
                    <a:pt x="13903" y="9941"/>
                  </a:moveTo>
                  <a:lnTo>
                    <a:pt x="13829" y="9978"/>
                  </a:lnTo>
                  <a:lnTo>
                    <a:pt x="13756" y="10014"/>
                  </a:lnTo>
                  <a:lnTo>
                    <a:pt x="13719" y="10014"/>
                  </a:lnTo>
                  <a:lnTo>
                    <a:pt x="13719" y="10051"/>
                  </a:lnTo>
                  <a:lnTo>
                    <a:pt x="13646" y="10161"/>
                  </a:lnTo>
                  <a:lnTo>
                    <a:pt x="13609" y="10271"/>
                  </a:lnTo>
                  <a:lnTo>
                    <a:pt x="13646" y="10418"/>
                  </a:lnTo>
                  <a:lnTo>
                    <a:pt x="13719" y="10565"/>
                  </a:lnTo>
                  <a:lnTo>
                    <a:pt x="13829" y="10638"/>
                  </a:lnTo>
                  <a:lnTo>
                    <a:pt x="13939" y="10675"/>
                  </a:lnTo>
                  <a:lnTo>
                    <a:pt x="14049" y="10638"/>
                  </a:lnTo>
                  <a:lnTo>
                    <a:pt x="14159" y="10601"/>
                  </a:lnTo>
                  <a:lnTo>
                    <a:pt x="14269" y="10491"/>
                  </a:lnTo>
                  <a:lnTo>
                    <a:pt x="14343" y="10418"/>
                  </a:lnTo>
                  <a:lnTo>
                    <a:pt x="14379" y="10308"/>
                  </a:lnTo>
                  <a:lnTo>
                    <a:pt x="14379" y="10271"/>
                  </a:lnTo>
                  <a:lnTo>
                    <a:pt x="14379" y="10198"/>
                  </a:lnTo>
                  <a:lnTo>
                    <a:pt x="14306" y="10124"/>
                  </a:lnTo>
                  <a:lnTo>
                    <a:pt x="14233" y="10051"/>
                  </a:lnTo>
                  <a:lnTo>
                    <a:pt x="14159" y="10014"/>
                  </a:lnTo>
                  <a:lnTo>
                    <a:pt x="14086" y="9978"/>
                  </a:lnTo>
                  <a:lnTo>
                    <a:pt x="13939" y="9941"/>
                  </a:lnTo>
                  <a:close/>
                  <a:moveTo>
                    <a:pt x="7593" y="0"/>
                  </a:moveTo>
                  <a:lnTo>
                    <a:pt x="7447" y="37"/>
                  </a:lnTo>
                  <a:lnTo>
                    <a:pt x="7190" y="110"/>
                  </a:lnTo>
                  <a:lnTo>
                    <a:pt x="6970" y="221"/>
                  </a:lnTo>
                  <a:lnTo>
                    <a:pt x="6566" y="441"/>
                  </a:lnTo>
                  <a:lnTo>
                    <a:pt x="6199" y="697"/>
                  </a:lnTo>
                  <a:lnTo>
                    <a:pt x="5502" y="1211"/>
                  </a:lnTo>
                  <a:lnTo>
                    <a:pt x="5209" y="1064"/>
                  </a:lnTo>
                  <a:lnTo>
                    <a:pt x="4916" y="991"/>
                  </a:lnTo>
                  <a:lnTo>
                    <a:pt x="4585" y="991"/>
                  </a:lnTo>
                  <a:lnTo>
                    <a:pt x="4255" y="1027"/>
                  </a:lnTo>
                  <a:lnTo>
                    <a:pt x="3999" y="1101"/>
                  </a:lnTo>
                  <a:lnTo>
                    <a:pt x="3778" y="1211"/>
                  </a:lnTo>
                  <a:lnTo>
                    <a:pt x="3595" y="1358"/>
                  </a:lnTo>
                  <a:lnTo>
                    <a:pt x="3412" y="1504"/>
                  </a:lnTo>
                  <a:lnTo>
                    <a:pt x="3228" y="1688"/>
                  </a:lnTo>
                  <a:lnTo>
                    <a:pt x="3118" y="1908"/>
                  </a:lnTo>
                  <a:lnTo>
                    <a:pt x="3008" y="2128"/>
                  </a:lnTo>
                  <a:lnTo>
                    <a:pt x="2935" y="2348"/>
                  </a:lnTo>
                  <a:lnTo>
                    <a:pt x="2861" y="2678"/>
                  </a:lnTo>
                  <a:lnTo>
                    <a:pt x="2788" y="3008"/>
                  </a:lnTo>
                  <a:lnTo>
                    <a:pt x="2751" y="3338"/>
                  </a:lnTo>
                  <a:lnTo>
                    <a:pt x="2641" y="3669"/>
                  </a:lnTo>
                  <a:lnTo>
                    <a:pt x="2605" y="3852"/>
                  </a:lnTo>
                  <a:lnTo>
                    <a:pt x="2495" y="3999"/>
                  </a:lnTo>
                  <a:lnTo>
                    <a:pt x="2275" y="4255"/>
                  </a:lnTo>
                  <a:lnTo>
                    <a:pt x="2018" y="4476"/>
                  </a:lnTo>
                  <a:lnTo>
                    <a:pt x="1761" y="4696"/>
                  </a:lnTo>
                  <a:lnTo>
                    <a:pt x="1284" y="5062"/>
                  </a:lnTo>
                  <a:lnTo>
                    <a:pt x="844" y="5466"/>
                  </a:lnTo>
                  <a:lnTo>
                    <a:pt x="661" y="5649"/>
                  </a:lnTo>
                  <a:lnTo>
                    <a:pt x="514" y="5906"/>
                  </a:lnTo>
                  <a:lnTo>
                    <a:pt x="367" y="6126"/>
                  </a:lnTo>
                  <a:lnTo>
                    <a:pt x="220" y="6420"/>
                  </a:lnTo>
                  <a:lnTo>
                    <a:pt x="110" y="6713"/>
                  </a:lnTo>
                  <a:lnTo>
                    <a:pt x="37" y="7007"/>
                  </a:lnTo>
                  <a:lnTo>
                    <a:pt x="0" y="7263"/>
                  </a:lnTo>
                  <a:lnTo>
                    <a:pt x="0" y="7557"/>
                  </a:lnTo>
                  <a:lnTo>
                    <a:pt x="37" y="7850"/>
                  </a:lnTo>
                  <a:lnTo>
                    <a:pt x="74" y="8144"/>
                  </a:lnTo>
                  <a:lnTo>
                    <a:pt x="147" y="8400"/>
                  </a:lnTo>
                  <a:lnTo>
                    <a:pt x="220" y="8657"/>
                  </a:lnTo>
                  <a:lnTo>
                    <a:pt x="367" y="8914"/>
                  </a:lnTo>
                  <a:lnTo>
                    <a:pt x="514" y="9171"/>
                  </a:lnTo>
                  <a:lnTo>
                    <a:pt x="661" y="9391"/>
                  </a:lnTo>
                  <a:lnTo>
                    <a:pt x="844" y="9611"/>
                  </a:lnTo>
                  <a:lnTo>
                    <a:pt x="1064" y="9831"/>
                  </a:lnTo>
                  <a:lnTo>
                    <a:pt x="1284" y="10014"/>
                  </a:lnTo>
                  <a:lnTo>
                    <a:pt x="1541" y="10161"/>
                  </a:lnTo>
                  <a:lnTo>
                    <a:pt x="1798" y="10308"/>
                  </a:lnTo>
                  <a:lnTo>
                    <a:pt x="2054" y="10381"/>
                  </a:lnTo>
                  <a:lnTo>
                    <a:pt x="2348" y="10491"/>
                  </a:lnTo>
                  <a:lnTo>
                    <a:pt x="2641" y="10528"/>
                  </a:lnTo>
                  <a:lnTo>
                    <a:pt x="2898" y="10565"/>
                  </a:lnTo>
                  <a:lnTo>
                    <a:pt x="3192" y="10565"/>
                  </a:lnTo>
                  <a:lnTo>
                    <a:pt x="3485" y="10528"/>
                  </a:lnTo>
                  <a:lnTo>
                    <a:pt x="3742" y="10491"/>
                  </a:lnTo>
                  <a:lnTo>
                    <a:pt x="4035" y="10418"/>
                  </a:lnTo>
                  <a:lnTo>
                    <a:pt x="4365" y="10271"/>
                  </a:lnTo>
                  <a:lnTo>
                    <a:pt x="4696" y="10161"/>
                  </a:lnTo>
                  <a:lnTo>
                    <a:pt x="4879" y="10124"/>
                  </a:lnTo>
                  <a:lnTo>
                    <a:pt x="5209" y="10124"/>
                  </a:lnTo>
                  <a:lnTo>
                    <a:pt x="5392" y="10161"/>
                  </a:lnTo>
                  <a:lnTo>
                    <a:pt x="5502" y="10271"/>
                  </a:lnTo>
                  <a:lnTo>
                    <a:pt x="5613" y="10381"/>
                  </a:lnTo>
                  <a:lnTo>
                    <a:pt x="5833" y="10601"/>
                  </a:lnTo>
                  <a:lnTo>
                    <a:pt x="5979" y="10711"/>
                  </a:lnTo>
                  <a:lnTo>
                    <a:pt x="6089" y="10785"/>
                  </a:lnTo>
                  <a:lnTo>
                    <a:pt x="6273" y="10858"/>
                  </a:lnTo>
                  <a:lnTo>
                    <a:pt x="6420" y="10895"/>
                  </a:lnTo>
                  <a:lnTo>
                    <a:pt x="6933" y="10895"/>
                  </a:lnTo>
                  <a:lnTo>
                    <a:pt x="7227" y="10858"/>
                  </a:lnTo>
                  <a:lnTo>
                    <a:pt x="7483" y="10821"/>
                  </a:lnTo>
                  <a:lnTo>
                    <a:pt x="7740" y="10748"/>
                  </a:lnTo>
                  <a:lnTo>
                    <a:pt x="7997" y="10638"/>
                  </a:lnTo>
                  <a:lnTo>
                    <a:pt x="8217" y="10528"/>
                  </a:lnTo>
                  <a:lnTo>
                    <a:pt x="8437" y="10381"/>
                  </a:lnTo>
                  <a:lnTo>
                    <a:pt x="8657" y="10198"/>
                  </a:lnTo>
                  <a:lnTo>
                    <a:pt x="8877" y="10014"/>
                  </a:lnTo>
                  <a:lnTo>
                    <a:pt x="9061" y="9831"/>
                  </a:lnTo>
                  <a:lnTo>
                    <a:pt x="9207" y="9611"/>
                  </a:lnTo>
                  <a:lnTo>
                    <a:pt x="9354" y="9391"/>
                  </a:lnTo>
                  <a:lnTo>
                    <a:pt x="9501" y="9171"/>
                  </a:lnTo>
                  <a:lnTo>
                    <a:pt x="9574" y="8914"/>
                  </a:lnTo>
                  <a:lnTo>
                    <a:pt x="9684" y="8694"/>
                  </a:lnTo>
                  <a:lnTo>
                    <a:pt x="9721" y="8400"/>
                  </a:lnTo>
                  <a:lnTo>
                    <a:pt x="9721" y="8144"/>
                  </a:lnTo>
                  <a:lnTo>
                    <a:pt x="9721" y="7887"/>
                  </a:lnTo>
                  <a:lnTo>
                    <a:pt x="9684" y="7630"/>
                  </a:lnTo>
                  <a:lnTo>
                    <a:pt x="9611" y="7373"/>
                  </a:lnTo>
                  <a:lnTo>
                    <a:pt x="9537" y="7117"/>
                  </a:lnTo>
                  <a:lnTo>
                    <a:pt x="9281" y="6640"/>
                  </a:lnTo>
                  <a:lnTo>
                    <a:pt x="9171" y="6383"/>
                  </a:lnTo>
                  <a:lnTo>
                    <a:pt x="9061" y="6090"/>
                  </a:lnTo>
                  <a:lnTo>
                    <a:pt x="9061" y="5833"/>
                  </a:lnTo>
                  <a:lnTo>
                    <a:pt x="9061" y="5576"/>
                  </a:lnTo>
                  <a:lnTo>
                    <a:pt x="9097" y="5319"/>
                  </a:lnTo>
                  <a:lnTo>
                    <a:pt x="9134" y="5062"/>
                  </a:lnTo>
                  <a:lnTo>
                    <a:pt x="9317" y="4512"/>
                  </a:lnTo>
                  <a:lnTo>
                    <a:pt x="9501" y="4035"/>
                  </a:lnTo>
                  <a:lnTo>
                    <a:pt x="9684" y="3559"/>
                  </a:lnTo>
                  <a:lnTo>
                    <a:pt x="9794" y="3082"/>
                  </a:lnTo>
                  <a:lnTo>
                    <a:pt x="9831" y="2825"/>
                  </a:lnTo>
                  <a:lnTo>
                    <a:pt x="9831" y="2568"/>
                  </a:lnTo>
                  <a:lnTo>
                    <a:pt x="9794" y="2311"/>
                  </a:lnTo>
                  <a:lnTo>
                    <a:pt x="9721" y="2055"/>
                  </a:lnTo>
                  <a:lnTo>
                    <a:pt x="9611" y="1834"/>
                  </a:lnTo>
                  <a:lnTo>
                    <a:pt x="9501" y="1578"/>
                  </a:lnTo>
                  <a:lnTo>
                    <a:pt x="9354" y="1358"/>
                  </a:lnTo>
                  <a:lnTo>
                    <a:pt x="9207" y="1174"/>
                  </a:lnTo>
                  <a:lnTo>
                    <a:pt x="8841" y="771"/>
                  </a:lnTo>
                  <a:lnTo>
                    <a:pt x="8400" y="404"/>
                  </a:lnTo>
                  <a:lnTo>
                    <a:pt x="7960" y="110"/>
                  </a:lnTo>
                  <a:lnTo>
                    <a:pt x="7850" y="37"/>
                  </a:lnTo>
                  <a:lnTo>
                    <a:pt x="7703" y="0"/>
                  </a:lnTo>
                  <a:close/>
                  <a:moveTo>
                    <a:pt x="12912" y="10675"/>
                  </a:moveTo>
                  <a:lnTo>
                    <a:pt x="12839" y="10711"/>
                  </a:lnTo>
                  <a:lnTo>
                    <a:pt x="12765" y="10785"/>
                  </a:lnTo>
                  <a:lnTo>
                    <a:pt x="12729" y="10858"/>
                  </a:lnTo>
                  <a:lnTo>
                    <a:pt x="12729" y="11005"/>
                  </a:lnTo>
                  <a:lnTo>
                    <a:pt x="12765" y="11115"/>
                  </a:lnTo>
                  <a:lnTo>
                    <a:pt x="12876" y="11225"/>
                  </a:lnTo>
                  <a:lnTo>
                    <a:pt x="13022" y="11262"/>
                  </a:lnTo>
                  <a:lnTo>
                    <a:pt x="13132" y="11225"/>
                  </a:lnTo>
                  <a:lnTo>
                    <a:pt x="13242" y="11115"/>
                  </a:lnTo>
                  <a:lnTo>
                    <a:pt x="13279" y="11005"/>
                  </a:lnTo>
                  <a:lnTo>
                    <a:pt x="13279" y="10858"/>
                  </a:lnTo>
                  <a:lnTo>
                    <a:pt x="13242" y="10785"/>
                  </a:lnTo>
                  <a:lnTo>
                    <a:pt x="13169" y="10711"/>
                  </a:lnTo>
                  <a:lnTo>
                    <a:pt x="13096" y="10675"/>
                  </a:lnTo>
                  <a:close/>
                  <a:moveTo>
                    <a:pt x="13572" y="11262"/>
                  </a:moveTo>
                  <a:lnTo>
                    <a:pt x="13499" y="11298"/>
                  </a:lnTo>
                  <a:lnTo>
                    <a:pt x="13462" y="11372"/>
                  </a:lnTo>
                  <a:lnTo>
                    <a:pt x="13389" y="11408"/>
                  </a:lnTo>
                  <a:lnTo>
                    <a:pt x="13316" y="11445"/>
                  </a:lnTo>
                  <a:lnTo>
                    <a:pt x="13242" y="11555"/>
                  </a:lnTo>
                  <a:lnTo>
                    <a:pt x="13242" y="11702"/>
                  </a:lnTo>
                  <a:lnTo>
                    <a:pt x="13242" y="11775"/>
                  </a:lnTo>
                  <a:lnTo>
                    <a:pt x="13279" y="11849"/>
                  </a:lnTo>
                  <a:lnTo>
                    <a:pt x="13352" y="11959"/>
                  </a:lnTo>
                  <a:lnTo>
                    <a:pt x="13609" y="11959"/>
                  </a:lnTo>
                  <a:lnTo>
                    <a:pt x="13719" y="11922"/>
                  </a:lnTo>
                  <a:lnTo>
                    <a:pt x="13829" y="11849"/>
                  </a:lnTo>
                  <a:lnTo>
                    <a:pt x="13866" y="11738"/>
                  </a:lnTo>
                  <a:lnTo>
                    <a:pt x="13939" y="11628"/>
                  </a:lnTo>
                  <a:lnTo>
                    <a:pt x="13939" y="11555"/>
                  </a:lnTo>
                  <a:lnTo>
                    <a:pt x="13939" y="11518"/>
                  </a:lnTo>
                  <a:lnTo>
                    <a:pt x="13903" y="11445"/>
                  </a:lnTo>
                  <a:lnTo>
                    <a:pt x="13866" y="11372"/>
                  </a:lnTo>
                  <a:lnTo>
                    <a:pt x="13829" y="11298"/>
                  </a:lnTo>
                  <a:lnTo>
                    <a:pt x="13719" y="11262"/>
                  </a:lnTo>
                  <a:close/>
                  <a:moveTo>
                    <a:pt x="12215" y="11555"/>
                  </a:moveTo>
                  <a:lnTo>
                    <a:pt x="12142" y="11592"/>
                  </a:lnTo>
                  <a:lnTo>
                    <a:pt x="12069" y="11702"/>
                  </a:lnTo>
                  <a:lnTo>
                    <a:pt x="12032" y="11812"/>
                  </a:lnTo>
                  <a:lnTo>
                    <a:pt x="12032" y="11959"/>
                  </a:lnTo>
                  <a:lnTo>
                    <a:pt x="12032" y="12069"/>
                  </a:lnTo>
                  <a:lnTo>
                    <a:pt x="12105" y="12362"/>
                  </a:lnTo>
                  <a:lnTo>
                    <a:pt x="12252" y="12582"/>
                  </a:lnTo>
                  <a:lnTo>
                    <a:pt x="12325" y="12619"/>
                  </a:lnTo>
                  <a:lnTo>
                    <a:pt x="12399" y="12656"/>
                  </a:lnTo>
                  <a:lnTo>
                    <a:pt x="12509" y="12656"/>
                  </a:lnTo>
                  <a:lnTo>
                    <a:pt x="12582" y="12582"/>
                  </a:lnTo>
                  <a:lnTo>
                    <a:pt x="12619" y="12545"/>
                  </a:lnTo>
                  <a:lnTo>
                    <a:pt x="12692" y="12545"/>
                  </a:lnTo>
                  <a:lnTo>
                    <a:pt x="12802" y="12619"/>
                  </a:lnTo>
                  <a:lnTo>
                    <a:pt x="12876" y="12619"/>
                  </a:lnTo>
                  <a:lnTo>
                    <a:pt x="12949" y="12582"/>
                  </a:lnTo>
                  <a:lnTo>
                    <a:pt x="12986" y="12545"/>
                  </a:lnTo>
                  <a:lnTo>
                    <a:pt x="13022" y="12435"/>
                  </a:lnTo>
                  <a:lnTo>
                    <a:pt x="12986" y="12325"/>
                  </a:lnTo>
                  <a:lnTo>
                    <a:pt x="12912" y="12215"/>
                  </a:lnTo>
                  <a:lnTo>
                    <a:pt x="12802" y="12179"/>
                  </a:lnTo>
                  <a:lnTo>
                    <a:pt x="12655" y="12142"/>
                  </a:lnTo>
                  <a:lnTo>
                    <a:pt x="12545" y="12142"/>
                  </a:lnTo>
                  <a:lnTo>
                    <a:pt x="12472" y="12179"/>
                  </a:lnTo>
                  <a:lnTo>
                    <a:pt x="12399" y="12032"/>
                  </a:lnTo>
                  <a:lnTo>
                    <a:pt x="12399" y="11849"/>
                  </a:lnTo>
                  <a:lnTo>
                    <a:pt x="12399" y="11665"/>
                  </a:lnTo>
                  <a:lnTo>
                    <a:pt x="12362" y="11592"/>
                  </a:lnTo>
                  <a:lnTo>
                    <a:pt x="12289" y="11555"/>
                  </a:lnTo>
                  <a:close/>
                  <a:moveTo>
                    <a:pt x="14049" y="5466"/>
                  </a:moveTo>
                  <a:lnTo>
                    <a:pt x="14196" y="5503"/>
                  </a:lnTo>
                  <a:lnTo>
                    <a:pt x="14490" y="5649"/>
                  </a:lnTo>
                  <a:lnTo>
                    <a:pt x="14673" y="5723"/>
                  </a:lnTo>
                  <a:lnTo>
                    <a:pt x="14930" y="5906"/>
                  </a:lnTo>
                  <a:lnTo>
                    <a:pt x="15150" y="6090"/>
                  </a:lnTo>
                  <a:lnTo>
                    <a:pt x="15370" y="6310"/>
                  </a:lnTo>
                  <a:lnTo>
                    <a:pt x="15590" y="6566"/>
                  </a:lnTo>
                  <a:lnTo>
                    <a:pt x="15773" y="6860"/>
                  </a:lnTo>
                  <a:lnTo>
                    <a:pt x="15883" y="7190"/>
                  </a:lnTo>
                  <a:lnTo>
                    <a:pt x="15993" y="7520"/>
                  </a:lnTo>
                  <a:lnTo>
                    <a:pt x="16067" y="7850"/>
                  </a:lnTo>
                  <a:lnTo>
                    <a:pt x="16104" y="8217"/>
                  </a:lnTo>
                  <a:lnTo>
                    <a:pt x="16104" y="8547"/>
                  </a:lnTo>
                  <a:lnTo>
                    <a:pt x="16067" y="9244"/>
                  </a:lnTo>
                  <a:lnTo>
                    <a:pt x="15957" y="9941"/>
                  </a:lnTo>
                  <a:lnTo>
                    <a:pt x="15773" y="10601"/>
                  </a:lnTo>
                  <a:lnTo>
                    <a:pt x="15517" y="11225"/>
                  </a:lnTo>
                  <a:lnTo>
                    <a:pt x="15370" y="11555"/>
                  </a:lnTo>
                  <a:lnTo>
                    <a:pt x="15186" y="11849"/>
                  </a:lnTo>
                  <a:lnTo>
                    <a:pt x="15003" y="12105"/>
                  </a:lnTo>
                  <a:lnTo>
                    <a:pt x="14783" y="12362"/>
                  </a:lnTo>
                  <a:lnTo>
                    <a:pt x="14526" y="12619"/>
                  </a:lnTo>
                  <a:lnTo>
                    <a:pt x="14269" y="12839"/>
                  </a:lnTo>
                  <a:lnTo>
                    <a:pt x="14013" y="13022"/>
                  </a:lnTo>
                  <a:lnTo>
                    <a:pt x="13719" y="13169"/>
                  </a:lnTo>
                  <a:lnTo>
                    <a:pt x="13389" y="13316"/>
                  </a:lnTo>
                  <a:lnTo>
                    <a:pt x="13059" y="13463"/>
                  </a:lnTo>
                  <a:lnTo>
                    <a:pt x="12802" y="13499"/>
                  </a:lnTo>
                  <a:lnTo>
                    <a:pt x="12509" y="13536"/>
                  </a:lnTo>
                  <a:lnTo>
                    <a:pt x="12325" y="13499"/>
                  </a:lnTo>
                  <a:lnTo>
                    <a:pt x="12179" y="13426"/>
                  </a:lnTo>
                  <a:lnTo>
                    <a:pt x="12032" y="13279"/>
                  </a:lnTo>
                  <a:lnTo>
                    <a:pt x="11922" y="13169"/>
                  </a:lnTo>
                  <a:lnTo>
                    <a:pt x="11482" y="12692"/>
                  </a:lnTo>
                  <a:lnTo>
                    <a:pt x="11298" y="12435"/>
                  </a:lnTo>
                  <a:lnTo>
                    <a:pt x="11225" y="12289"/>
                  </a:lnTo>
                  <a:lnTo>
                    <a:pt x="11188" y="12105"/>
                  </a:lnTo>
                  <a:lnTo>
                    <a:pt x="11188" y="11922"/>
                  </a:lnTo>
                  <a:lnTo>
                    <a:pt x="11262" y="11738"/>
                  </a:lnTo>
                  <a:lnTo>
                    <a:pt x="11445" y="11408"/>
                  </a:lnTo>
                  <a:lnTo>
                    <a:pt x="11812" y="10785"/>
                  </a:lnTo>
                  <a:lnTo>
                    <a:pt x="12142" y="10161"/>
                  </a:lnTo>
                  <a:lnTo>
                    <a:pt x="12472" y="9501"/>
                  </a:lnTo>
                  <a:lnTo>
                    <a:pt x="12765" y="8877"/>
                  </a:lnTo>
                  <a:lnTo>
                    <a:pt x="12876" y="8547"/>
                  </a:lnTo>
                  <a:lnTo>
                    <a:pt x="12949" y="8217"/>
                  </a:lnTo>
                  <a:lnTo>
                    <a:pt x="12986" y="7887"/>
                  </a:lnTo>
                  <a:lnTo>
                    <a:pt x="12949" y="7593"/>
                  </a:lnTo>
                  <a:lnTo>
                    <a:pt x="12876" y="7263"/>
                  </a:lnTo>
                  <a:lnTo>
                    <a:pt x="12765" y="6970"/>
                  </a:lnTo>
                  <a:lnTo>
                    <a:pt x="12729" y="6750"/>
                  </a:lnTo>
                  <a:lnTo>
                    <a:pt x="12692" y="6566"/>
                  </a:lnTo>
                  <a:lnTo>
                    <a:pt x="12729" y="6346"/>
                  </a:lnTo>
                  <a:lnTo>
                    <a:pt x="12802" y="6200"/>
                  </a:lnTo>
                  <a:lnTo>
                    <a:pt x="12876" y="6016"/>
                  </a:lnTo>
                  <a:lnTo>
                    <a:pt x="12986" y="5869"/>
                  </a:lnTo>
                  <a:lnTo>
                    <a:pt x="13132" y="5723"/>
                  </a:lnTo>
                  <a:lnTo>
                    <a:pt x="13279" y="5613"/>
                  </a:lnTo>
                  <a:lnTo>
                    <a:pt x="13316" y="5686"/>
                  </a:lnTo>
                  <a:lnTo>
                    <a:pt x="13389" y="5723"/>
                  </a:lnTo>
                  <a:lnTo>
                    <a:pt x="13536" y="5759"/>
                  </a:lnTo>
                  <a:lnTo>
                    <a:pt x="13646" y="5686"/>
                  </a:lnTo>
                  <a:lnTo>
                    <a:pt x="13719" y="5649"/>
                  </a:lnTo>
                  <a:lnTo>
                    <a:pt x="13756" y="5576"/>
                  </a:lnTo>
                  <a:lnTo>
                    <a:pt x="13829" y="5503"/>
                  </a:lnTo>
                  <a:lnTo>
                    <a:pt x="13939" y="5466"/>
                  </a:lnTo>
                  <a:close/>
                  <a:moveTo>
                    <a:pt x="13646" y="3852"/>
                  </a:moveTo>
                  <a:lnTo>
                    <a:pt x="13609" y="3925"/>
                  </a:lnTo>
                  <a:lnTo>
                    <a:pt x="13499" y="4182"/>
                  </a:lnTo>
                  <a:lnTo>
                    <a:pt x="13462" y="4476"/>
                  </a:lnTo>
                  <a:lnTo>
                    <a:pt x="13462" y="4732"/>
                  </a:lnTo>
                  <a:lnTo>
                    <a:pt x="13499" y="5026"/>
                  </a:lnTo>
                  <a:lnTo>
                    <a:pt x="13316" y="5099"/>
                  </a:lnTo>
                  <a:lnTo>
                    <a:pt x="13132" y="5173"/>
                  </a:lnTo>
                  <a:lnTo>
                    <a:pt x="13022" y="4769"/>
                  </a:lnTo>
                  <a:lnTo>
                    <a:pt x="12839" y="4439"/>
                  </a:lnTo>
                  <a:lnTo>
                    <a:pt x="12802" y="4402"/>
                  </a:lnTo>
                  <a:lnTo>
                    <a:pt x="12729" y="4402"/>
                  </a:lnTo>
                  <a:lnTo>
                    <a:pt x="12692" y="4439"/>
                  </a:lnTo>
                  <a:lnTo>
                    <a:pt x="12692" y="4476"/>
                  </a:lnTo>
                  <a:lnTo>
                    <a:pt x="12655" y="4732"/>
                  </a:lnTo>
                  <a:lnTo>
                    <a:pt x="12692" y="4952"/>
                  </a:lnTo>
                  <a:lnTo>
                    <a:pt x="12802" y="5429"/>
                  </a:lnTo>
                  <a:lnTo>
                    <a:pt x="12582" y="5649"/>
                  </a:lnTo>
                  <a:lnTo>
                    <a:pt x="12399" y="5466"/>
                  </a:lnTo>
                  <a:lnTo>
                    <a:pt x="12142" y="5173"/>
                  </a:lnTo>
                  <a:lnTo>
                    <a:pt x="12105" y="5136"/>
                  </a:lnTo>
                  <a:lnTo>
                    <a:pt x="12032" y="5173"/>
                  </a:lnTo>
                  <a:lnTo>
                    <a:pt x="11995" y="5209"/>
                  </a:lnTo>
                  <a:lnTo>
                    <a:pt x="11995" y="5283"/>
                  </a:lnTo>
                  <a:lnTo>
                    <a:pt x="12032" y="5466"/>
                  </a:lnTo>
                  <a:lnTo>
                    <a:pt x="12142" y="5649"/>
                  </a:lnTo>
                  <a:lnTo>
                    <a:pt x="12252" y="5796"/>
                  </a:lnTo>
                  <a:lnTo>
                    <a:pt x="12435" y="5906"/>
                  </a:lnTo>
                  <a:lnTo>
                    <a:pt x="12399" y="6016"/>
                  </a:lnTo>
                  <a:lnTo>
                    <a:pt x="12362" y="6053"/>
                  </a:lnTo>
                  <a:lnTo>
                    <a:pt x="12142" y="6016"/>
                  </a:lnTo>
                  <a:lnTo>
                    <a:pt x="11738" y="5833"/>
                  </a:lnTo>
                  <a:lnTo>
                    <a:pt x="11665" y="5686"/>
                  </a:lnTo>
                  <a:lnTo>
                    <a:pt x="11628" y="5649"/>
                  </a:lnTo>
                  <a:lnTo>
                    <a:pt x="11592" y="5686"/>
                  </a:lnTo>
                  <a:lnTo>
                    <a:pt x="11555" y="5833"/>
                  </a:lnTo>
                  <a:lnTo>
                    <a:pt x="11518" y="5906"/>
                  </a:lnTo>
                  <a:lnTo>
                    <a:pt x="11518" y="5979"/>
                  </a:lnTo>
                  <a:lnTo>
                    <a:pt x="11555" y="6053"/>
                  </a:lnTo>
                  <a:lnTo>
                    <a:pt x="11628" y="6126"/>
                  </a:lnTo>
                  <a:lnTo>
                    <a:pt x="11775" y="6236"/>
                  </a:lnTo>
                  <a:lnTo>
                    <a:pt x="11995" y="6346"/>
                  </a:lnTo>
                  <a:lnTo>
                    <a:pt x="12289" y="6456"/>
                  </a:lnTo>
                  <a:lnTo>
                    <a:pt x="12252" y="6676"/>
                  </a:lnTo>
                  <a:lnTo>
                    <a:pt x="12289" y="6897"/>
                  </a:lnTo>
                  <a:lnTo>
                    <a:pt x="11555" y="6897"/>
                  </a:lnTo>
                  <a:lnTo>
                    <a:pt x="11445" y="6933"/>
                  </a:lnTo>
                  <a:lnTo>
                    <a:pt x="11408" y="7007"/>
                  </a:lnTo>
                  <a:lnTo>
                    <a:pt x="11408" y="7153"/>
                  </a:lnTo>
                  <a:lnTo>
                    <a:pt x="11408" y="7337"/>
                  </a:lnTo>
                  <a:lnTo>
                    <a:pt x="11482" y="7483"/>
                  </a:lnTo>
                  <a:lnTo>
                    <a:pt x="11555" y="7593"/>
                  </a:lnTo>
                  <a:lnTo>
                    <a:pt x="11592" y="7630"/>
                  </a:lnTo>
                  <a:lnTo>
                    <a:pt x="11922" y="7960"/>
                  </a:lnTo>
                  <a:lnTo>
                    <a:pt x="12142" y="8107"/>
                  </a:lnTo>
                  <a:lnTo>
                    <a:pt x="12252" y="8180"/>
                  </a:lnTo>
                  <a:lnTo>
                    <a:pt x="12362" y="8217"/>
                  </a:lnTo>
                  <a:lnTo>
                    <a:pt x="12472" y="8217"/>
                  </a:lnTo>
                  <a:lnTo>
                    <a:pt x="12362" y="8547"/>
                  </a:lnTo>
                  <a:lnTo>
                    <a:pt x="12252" y="8804"/>
                  </a:lnTo>
                  <a:lnTo>
                    <a:pt x="12215" y="8841"/>
                  </a:lnTo>
                  <a:lnTo>
                    <a:pt x="12179" y="8877"/>
                  </a:lnTo>
                  <a:lnTo>
                    <a:pt x="11812" y="8731"/>
                  </a:lnTo>
                  <a:lnTo>
                    <a:pt x="11555" y="8584"/>
                  </a:lnTo>
                  <a:lnTo>
                    <a:pt x="11335" y="8364"/>
                  </a:lnTo>
                  <a:lnTo>
                    <a:pt x="11225" y="8364"/>
                  </a:lnTo>
                  <a:lnTo>
                    <a:pt x="11188" y="8437"/>
                  </a:lnTo>
                  <a:lnTo>
                    <a:pt x="11188" y="8511"/>
                  </a:lnTo>
                  <a:lnTo>
                    <a:pt x="11335" y="8731"/>
                  </a:lnTo>
                  <a:lnTo>
                    <a:pt x="11555" y="8951"/>
                  </a:lnTo>
                  <a:lnTo>
                    <a:pt x="11812" y="9134"/>
                  </a:lnTo>
                  <a:lnTo>
                    <a:pt x="12069" y="9244"/>
                  </a:lnTo>
                  <a:lnTo>
                    <a:pt x="11848" y="9648"/>
                  </a:lnTo>
                  <a:lnTo>
                    <a:pt x="11738" y="9648"/>
                  </a:lnTo>
                  <a:lnTo>
                    <a:pt x="11665" y="9721"/>
                  </a:lnTo>
                  <a:lnTo>
                    <a:pt x="11262" y="9428"/>
                  </a:lnTo>
                  <a:lnTo>
                    <a:pt x="10895" y="9134"/>
                  </a:lnTo>
                  <a:lnTo>
                    <a:pt x="10858" y="9097"/>
                  </a:lnTo>
                  <a:lnTo>
                    <a:pt x="10821" y="9134"/>
                  </a:lnTo>
                  <a:lnTo>
                    <a:pt x="10601" y="9391"/>
                  </a:lnTo>
                  <a:lnTo>
                    <a:pt x="10381" y="9648"/>
                  </a:lnTo>
                  <a:lnTo>
                    <a:pt x="10308" y="9648"/>
                  </a:lnTo>
                  <a:lnTo>
                    <a:pt x="10234" y="9684"/>
                  </a:lnTo>
                  <a:lnTo>
                    <a:pt x="10198" y="9758"/>
                  </a:lnTo>
                  <a:lnTo>
                    <a:pt x="10234" y="9831"/>
                  </a:lnTo>
                  <a:lnTo>
                    <a:pt x="10748" y="10308"/>
                  </a:lnTo>
                  <a:lnTo>
                    <a:pt x="11188" y="10821"/>
                  </a:lnTo>
                  <a:lnTo>
                    <a:pt x="10968" y="11262"/>
                  </a:lnTo>
                  <a:lnTo>
                    <a:pt x="10785" y="11152"/>
                  </a:lnTo>
                  <a:lnTo>
                    <a:pt x="10601" y="11078"/>
                  </a:lnTo>
                  <a:lnTo>
                    <a:pt x="10381" y="11042"/>
                  </a:lnTo>
                  <a:lnTo>
                    <a:pt x="10308" y="11005"/>
                  </a:lnTo>
                  <a:lnTo>
                    <a:pt x="10198" y="10968"/>
                  </a:lnTo>
                  <a:lnTo>
                    <a:pt x="10161" y="10931"/>
                  </a:lnTo>
                  <a:lnTo>
                    <a:pt x="10088" y="10931"/>
                  </a:lnTo>
                  <a:lnTo>
                    <a:pt x="9978" y="10968"/>
                  </a:lnTo>
                  <a:lnTo>
                    <a:pt x="9941" y="11078"/>
                  </a:lnTo>
                  <a:lnTo>
                    <a:pt x="9941" y="11152"/>
                  </a:lnTo>
                  <a:lnTo>
                    <a:pt x="9978" y="11188"/>
                  </a:lnTo>
                  <a:lnTo>
                    <a:pt x="10124" y="11335"/>
                  </a:lnTo>
                  <a:lnTo>
                    <a:pt x="10308" y="11445"/>
                  </a:lnTo>
                  <a:lnTo>
                    <a:pt x="10565" y="11555"/>
                  </a:lnTo>
                  <a:lnTo>
                    <a:pt x="10675" y="11592"/>
                  </a:lnTo>
                  <a:lnTo>
                    <a:pt x="10785" y="11592"/>
                  </a:lnTo>
                  <a:lnTo>
                    <a:pt x="10748" y="11775"/>
                  </a:lnTo>
                  <a:lnTo>
                    <a:pt x="10711" y="11959"/>
                  </a:lnTo>
                  <a:lnTo>
                    <a:pt x="10675" y="12179"/>
                  </a:lnTo>
                  <a:lnTo>
                    <a:pt x="10711" y="12362"/>
                  </a:lnTo>
                  <a:lnTo>
                    <a:pt x="10785" y="12582"/>
                  </a:lnTo>
                  <a:lnTo>
                    <a:pt x="10638" y="12692"/>
                  </a:lnTo>
                  <a:lnTo>
                    <a:pt x="10455" y="12876"/>
                  </a:lnTo>
                  <a:lnTo>
                    <a:pt x="10381" y="12949"/>
                  </a:lnTo>
                  <a:lnTo>
                    <a:pt x="10308" y="12949"/>
                  </a:lnTo>
                  <a:lnTo>
                    <a:pt x="10271" y="12986"/>
                  </a:lnTo>
                  <a:lnTo>
                    <a:pt x="10234" y="13059"/>
                  </a:lnTo>
                  <a:lnTo>
                    <a:pt x="10234" y="13169"/>
                  </a:lnTo>
                  <a:lnTo>
                    <a:pt x="10271" y="13206"/>
                  </a:lnTo>
                  <a:lnTo>
                    <a:pt x="10308" y="13242"/>
                  </a:lnTo>
                  <a:lnTo>
                    <a:pt x="10455" y="13242"/>
                  </a:lnTo>
                  <a:lnTo>
                    <a:pt x="10565" y="13206"/>
                  </a:lnTo>
                  <a:lnTo>
                    <a:pt x="10748" y="13059"/>
                  </a:lnTo>
                  <a:lnTo>
                    <a:pt x="11005" y="12912"/>
                  </a:lnTo>
                  <a:lnTo>
                    <a:pt x="11408" y="13352"/>
                  </a:lnTo>
                  <a:lnTo>
                    <a:pt x="11482" y="13426"/>
                  </a:lnTo>
                  <a:lnTo>
                    <a:pt x="11335" y="13609"/>
                  </a:lnTo>
                  <a:lnTo>
                    <a:pt x="11262" y="13829"/>
                  </a:lnTo>
                  <a:lnTo>
                    <a:pt x="11188" y="13829"/>
                  </a:lnTo>
                  <a:lnTo>
                    <a:pt x="11115" y="13866"/>
                  </a:lnTo>
                  <a:lnTo>
                    <a:pt x="11005" y="13939"/>
                  </a:lnTo>
                  <a:lnTo>
                    <a:pt x="10968" y="14013"/>
                  </a:lnTo>
                  <a:lnTo>
                    <a:pt x="11005" y="14123"/>
                  </a:lnTo>
                  <a:lnTo>
                    <a:pt x="11041" y="14233"/>
                  </a:lnTo>
                  <a:lnTo>
                    <a:pt x="11151" y="14306"/>
                  </a:lnTo>
                  <a:lnTo>
                    <a:pt x="11262" y="14343"/>
                  </a:lnTo>
                  <a:lnTo>
                    <a:pt x="11372" y="14343"/>
                  </a:lnTo>
                  <a:lnTo>
                    <a:pt x="11482" y="14270"/>
                  </a:lnTo>
                  <a:lnTo>
                    <a:pt x="11555" y="14196"/>
                  </a:lnTo>
                  <a:lnTo>
                    <a:pt x="11628" y="14086"/>
                  </a:lnTo>
                  <a:lnTo>
                    <a:pt x="11665" y="13976"/>
                  </a:lnTo>
                  <a:lnTo>
                    <a:pt x="11665" y="13866"/>
                  </a:lnTo>
                  <a:lnTo>
                    <a:pt x="11738" y="13719"/>
                  </a:lnTo>
                  <a:lnTo>
                    <a:pt x="11848" y="13829"/>
                  </a:lnTo>
                  <a:lnTo>
                    <a:pt x="11995" y="13903"/>
                  </a:lnTo>
                  <a:lnTo>
                    <a:pt x="12142" y="13976"/>
                  </a:lnTo>
                  <a:lnTo>
                    <a:pt x="12325" y="14013"/>
                  </a:lnTo>
                  <a:lnTo>
                    <a:pt x="12362" y="14049"/>
                  </a:lnTo>
                  <a:lnTo>
                    <a:pt x="12252" y="14270"/>
                  </a:lnTo>
                  <a:lnTo>
                    <a:pt x="12179" y="14453"/>
                  </a:lnTo>
                  <a:lnTo>
                    <a:pt x="12105" y="14563"/>
                  </a:lnTo>
                  <a:lnTo>
                    <a:pt x="11995" y="14600"/>
                  </a:lnTo>
                  <a:lnTo>
                    <a:pt x="11958" y="14600"/>
                  </a:lnTo>
                  <a:lnTo>
                    <a:pt x="11885" y="14636"/>
                  </a:lnTo>
                  <a:lnTo>
                    <a:pt x="11848" y="14746"/>
                  </a:lnTo>
                  <a:lnTo>
                    <a:pt x="11848" y="14856"/>
                  </a:lnTo>
                  <a:lnTo>
                    <a:pt x="11922" y="14930"/>
                  </a:lnTo>
                  <a:lnTo>
                    <a:pt x="11995" y="15003"/>
                  </a:lnTo>
                  <a:lnTo>
                    <a:pt x="12069" y="15003"/>
                  </a:lnTo>
                  <a:lnTo>
                    <a:pt x="12215" y="14966"/>
                  </a:lnTo>
                  <a:lnTo>
                    <a:pt x="12362" y="14856"/>
                  </a:lnTo>
                  <a:lnTo>
                    <a:pt x="12472" y="14746"/>
                  </a:lnTo>
                  <a:lnTo>
                    <a:pt x="12545" y="14563"/>
                  </a:lnTo>
                  <a:lnTo>
                    <a:pt x="12619" y="14416"/>
                  </a:lnTo>
                  <a:lnTo>
                    <a:pt x="12692" y="14049"/>
                  </a:lnTo>
                  <a:lnTo>
                    <a:pt x="13132" y="13976"/>
                  </a:lnTo>
                  <a:lnTo>
                    <a:pt x="13536" y="13829"/>
                  </a:lnTo>
                  <a:lnTo>
                    <a:pt x="13279" y="14526"/>
                  </a:lnTo>
                  <a:lnTo>
                    <a:pt x="13206" y="14710"/>
                  </a:lnTo>
                  <a:lnTo>
                    <a:pt x="13206" y="14820"/>
                  </a:lnTo>
                  <a:lnTo>
                    <a:pt x="13242" y="14856"/>
                  </a:lnTo>
                  <a:lnTo>
                    <a:pt x="13279" y="14930"/>
                  </a:lnTo>
                  <a:lnTo>
                    <a:pt x="13352" y="14966"/>
                  </a:lnTo>
                  <a:lnTo>
                    <a:pt x="13426" y="14966"/>
                  </a:lnTo>
                  <a:lnTo>
                    <a:pt x="13499" y="14930"/>
                  </a:lnTo>
                  <a:lnTo>
                    <a:pt x="13572" y="14893"/>
                  </a:lnTo>
                  <a:lnTo>
                    <a:pt x="13609" y="14820"/>
                  </a:lnTo>
                  <a:lnTo>
                    <a:pt x="13719" y="14563"/>
                  </a:lnTo>
                  <a:lnTo>
                    <a:pt x="13793" y="14270"/>
                  </a:lnTo>
                  <a:lnTo>
                    <a:pt x="13829" y="13976"/>
                  </a:lnTo>
                  <a:lnTo>
                    <a:pt x="13829" y="13719"/>
                  </a:lnTo>
                  <a:lnTo>
                    <a:pt x="14269" y="13463"/>
                  </a:lnTo>
                  <a:lnTo>
                    <a:pt x="14306" y="13939"/>
                  </a:lnTo>
                  <a:lnTo>
                    <a:pt x="14343" y="14049"/>
                  </a:lnTo>
                  <a:lnTo>
                    <a:pt x="14379" y="14123"/>
                  </a:lnTo>
                  <a:lnTo>
                    <a:pt x="14379" y="14159"/>
                  </a:lnTo>
                  <a:lnTo>
                    <a:pt x="14416" y="14270"/>
                  </a:lnTo>
                  <a:lnTo>
                    <a:pt x="14490" y="14343"/>
                  </a:lnTo>
                  <a:lnTo>
                    <a:pt x="14673" y="14343"/>
                  </a:lnTo>
                  <a:lnTo>
                    <a:pt x="14673" y="14306"/>
                  </a:lnTo>
                  <a:lnTo>
                    <a:pt x="14746" y="14233"/>
                  </a:lnTo>
                  <a:lnTo>
                    <a:pt x="14783" y="14159"/>
                  </a:lnTo>
                  <a:lnTo>
                    <a:pt x="14710" y="13903"/>
                  </a:lnTo>
                  <a:lnTo>
                    <a:pt x="14673" y="13646"/>
                  </a:lnTo>
                  <a:lnTo>
                    <a:pt x="14563" y="13279"/>
                  </a:lnTo>
                  <a:lnTo>
                    <a:pt x="15003" y="12876"/>
                  </a:lnTo>
                  <a:lnTo>
                    <a:pt x="15113" y="13022"/>
                  </a:lnTo>
                  <a:lnTo>
                    <a:pt x="15223" y="13132"/>
                  </a:lnTo>
                  <a:lnTo>
                    <a:pt x="15370" y="13352"/>
                  </a:lnTo>
                  <a:lnTo>
                    <a:pt x="15480" y="13463"/>
                  </a:lnTo>
                  <a:lnTo>
                    <a:pt x="15590" y="13536"/>
                  </a:lnTo>
                  <a:lnTo>
                    <a:pt x="15663" y="13536"/>
                  </a:lnTo>
                  <a:lnTo>
                    <a:pt x="15737" y="13463"/>
                  </a:lnTo>
                  <a:lnTo>
                    <a:pt x="15773" y="13389"/>
                  </a:lnTo>
                  <a:lnTo>
                    <a:pt x="15773" y="13316"/>
                  </a:lnTo>
                  <a:lnTo>
                    <a:pt x="15737" y="13132"/>
                  </a:lnTo>
                  <a:lnTo>
                    <a:pt x="15627" y="12986"/>
                  </a:lnTo>
                  <a:lnTo>
                    <a:pt x="15480" y="12876"/>
                  </a:lnTo>
                  <a:lnTo>
                    <a:pt x="15370" y="12729"/>
                  </a:lnTo>
                  <a:lnTo>
                    <a:pt x="15260" y="12582"/>
                  </a:lnTo>
                  <a:lnTo>
                    <a:pt x="15480" y="12289"/>
                  </a:lnTo>
                  <a:lnTo>
                    <a:pt x="15700" y="11995"/>
                  </a:lnTo>
                  <a:lnTo>
                    <a:pt x="15773" y="12069"/>
                  </a:lnTo>
                  <a:lnTo>
                    <a:pt x="15993" y="12215"/>
                  </a:lnTo>
                  <a:lnTo>
                    <a:pt x="16177" y="12399"/>
                  </a:lnTo>
                  <a:lnTo>
                    <a:pt x="16250" y="12435"/>
                  </a:lnTo>
                  <a:lnTo>
                    <a:pt x="16397" y="12435"/>
                  </a:lnTo>
                  <a:lnTo>
                    <a:pt x="16434" y="12399"/>
                  </a:lnTo>
                  <a:lnTo>
                    <a:pt x="16470" y="12325"/>
                  </a:lnTo>
                  <a:lnTo>
                    <a:pt x="16507" y="12252"/>
                  </a:lnTo>
                  <a:lnTo>
                    <a:pt x="16507" y="12179"/>
                  </a:lnTo>
                  <a:lnTo>
                    <a:pt x="16434" y="12105"/>
                  </a:lnTo>
                  <a:lnTo>
                    <a:pt x="16250" y="11922"/>
                  </a:lnTo>
                  <a:lnTo>
                    <a:pt x="16030" y="11775"/>
                  </a:lnTo>
                  <a:lnTo>
                    <a:pt x="15883" y="11702"/>
                  </a:lnTo>
                  <a:lnTo>
                    <a:pt x="16140" y="11115"/>
                  </a:lnTo>
                  <a:lnTo>
                    <a:pt x="16324" y="11225"/>
                  </a:lnTo>
                  <a:lnTo>
                    <a:pt x="16617" y="11335"/>
                  </a:lnTo>
                  <a:lnTo>
                    <a:pt x="16984" y="11408"/>
                  </a:lnTo>
                  <a:lnTo>
                    <a:pt x="17057" y="11408"/>
                  </a:lnTo>
                  <a:lnTo>
                    <a:pt x="17094" y="11372"/>
                  </a:lnTo>
                  <a:lnTo>
                    <a:pt x="17131" y="11298"/>
                  </a:lnTo>
                  <a:lnTo>
                    <a:pt x="17167" y="11225"/>
                  </a:lnTo>
                  <a:lnTo>
                    <a:pt x="17167" y="11152"/>
                  </a:lnTo>
                  <a:lnTo>
                    <a:pt x="17131" y="11078"/>
                  </a:lnTo>
                  <a:lnTo>
                    <a:pt x="17094" y="11042"/>
                  </a:lnTo>
                  <a:lnTo>
                    <a:pt x="17021" y="11005"/>
                  </a:lnTo>
                  <a:lnTo>
                    <a:pt x="16764" y="10968"/>
                  </a:lnTo>
                  <a:lnTo>
                    <a:pt x="16544" y="10895"/>
                  </a:lnTo>
                  <a:lnTo>
                    <a:pt x="16250" y="10821"/>
                  </a:lnTo>
                  <a:lnTo>
                    <a:pt x="16397" y="10345"/>
                  </a:lnTo>
                  <a:lnTo>
                    <a:pt x="16507" y="9831"/>
                  </a:lnTo>
                  <a:lnTo>
                    <a:pt x="16727" y="9941"/>
                  </a:lnTo>
                  <a:lnTo>
                    <a:pt x="16984" y="9978"/>
                  </a:lnTo>
                  <a:lnTo>
                    <a:pt x="17131" y="10014"/>
                  </a:lnTo>
                  <a:lnTo>
                    <a:pt x="17277" y="10014"/>
                  </a:lnTo>
                  <a:lnTo>
                    <a:pt x="17424" y="9978"/>
                  </a:lnTo>
                  <a:lnTo>
                    <a:pt x="17461" y="9904"/>
                  </a:lnTo>
                  <a:lnTo>
                    <a:pt x="17497" y="9831"/>
                  </a:lnTo>
                  <a:lnTo>
                    <a:pt x="17497" y="9794"/>
                  </a:lnTo>
                  <a:lnTo>
                    <a:pt x="17497" y="9721"/>
                  </a:lnTo>
                  <a:lnTo>
                    <a:pt x="17387" y="9648"/>
                  </a:lnTo>
                  <a:lnTo>
                    <a:pt x="17277" y="9611"/>
                  </a:lnTo>
                  <a:lnTo>
                    <a:pt x="17167" y="9574"/>
                  </a:lnTo>
                  <a:lnTo>
                    <a:pt x="16544" y="9501"/>
                  </a:lnTo>
                  <a:lnTo>
                    <a:pt x="16544" y="9464"/>
                  </a:lnTo>
                  <a:lnTo>
                    <a:pt x="16580" y="8987"/>
                  </a:lnTo>
                  <a:lnTo>
                    <a:pt x="16617" y="8511"/>
                  </a:lnTo>
                  <a:lnTo>
                    <a:pt x="16800" y="8584"/>
                  </a:lnTo>
                  <a:lnTo>
                    <a:pt x="17021" y="8621"/>
                  </a:lnTo>
                  <a:lnTo>
                    <a:pt x="17204" y="8657"/>
                  </a:lnTo>
                  <a:lnTo>
                    <a:pt x="17424" y="8621"/>
                  </a:lnTo>
                  <a:lnTo>
                    <a:pt x="17571" y="8584"/>
                  </a:lnTo>
                  <a:lnTo>
                    <a:pt x="17644" y="8511"/>
                  </a:lnTo>
                  <a:lnTo>
                    <a:pt x="17681" y="8437"/>
                  </a:lnTo>
                  <a:lnTo>
                    <a:pt x="17681" y="8364"/>
                  </a:lnTo>
                  <a:lnTo>
                    <a:pt x="17644" y="8290"/>
                  </a:lnTo>
                  <a:lnTo>
                    <a:pt x="17534" y="8217"/>
                  </a:lnTo>
                  <a:lnTo>
                    <a:pt x="17387" y="8217"/>
                  </a:lnTo>
                  <a:lnTo>
                    <a:pt x="17094" y="8254"/>
                  </a:lnTo>
                  <a:lnTo>
                    <a:pt x="16617" y="8217"/>
                  </a:lnTo>
                  <a:lnTo>
                    <a:pt x="16580" y="7814"/>
                  </a:lnTo>
                  <a:lnTo>
                    <a:pt x="16507" y="7410"/>
                  </a:lnTo>
                  <a:lnTo>
                    <a:pt x="16507" y="7410"/>
                  </a:lnTo>
                  <a:lnTo>
                    <a:pt x="16690" y="7447"/>
                  </a:lnTo>
                  <a:lnTo>
                    <a:pt x="16874" y="7447"/>
                  </a:lnTo>
                  <a:lnTo>
                    <a:pt x="17021" y="7410"/>
                  </a:lnTo>
                  <a:lnTo>
                    <a:pt x="17204" y="7337"/>
                  </a:lnTo>
                  <a:lnTo>
                    <a:pt x="17351" y="7263"/>
                  </a:lnTo>
                  <a:lnTo>
                    <a:pt x="17387" y="7190"/>
                  </a:lnTo>
                  <a:lnTo>
                    <a:pt x="17424" y="7117"/>
                  </a:lnTo>
                  <a:lnTo>
                    <a:pt x="17424" y="7043"/>
                  </a:lnTo>
                  <a:lnTo>
                    <a:pt x="17424" y="7007"/>
                  </a:lnTo>
                  <a:lnTo>
                    <a:pt x="17351" y="6933"/>
                  </a:lnTo>
                  <a:lnTo>
                    <a:pt x="17314" y="6897"/>
                  </a:lnTo>
                  <a:lnTo>
                    <a:pt x="17131" y="6897"/>
                  </a:lnTo>
                  <a:lnTo>
                    <a:pt x="16947" y="6970"/>
                  </a:lnTo>
                  <a:lnTo>
                    <a:pt x="16764" y="7007"/>
                  </a:lnTo>
                  <a:lnTo>
                    <a:pt x="16397" y="7080"/>
                  </a:lnTo>
                  <a:lnTo>
                    <a:pt x="16324" y="6897"/>
                  </a:lnTo>
                  <a:lnTo>
                    <a:pt x="16140" y="6493"/>
                  </a:lnTo>
                  <a:lnTo>
                    <a:pt x="16397" y="6420"/>
                  </a:lnTo>
                  <a:lnTo>
                    <a:pt x="16764" y="6273"/>
                  </a:lnTo>
                  <a:lnTo>
                    <a:pt x="16947" y="6200"/>
                  </a:lnTo>
                  <a:lnTo>
                    <a:pt x="17094" y="6090"/>
                  </a:lnTo>
                  <a:lnTo>
                    <a:pt x="17131" y="6053"/>
                  </a:lnTo>
                  <a:lnTo>
                    <a:pt x="17131" y="5979"/>
                  </a:lnTo>
                  <a:lnTo>
                    <a:pt x="17131" y="5906"/>
                  </a:lnTo>
                  <a:lnTo>
                    <a:pt x="17021" y="5833"/>
                  </a:lnTo>
                  <a:lnTo>
                    <a:pt x="16910" y="5796"/>
                  </a:lnTo>
                  <a:lnTo>
                    <a:pt x="16764" y="5833"/>
                  </a:lnTo>
                  <a:lnTo>
                    <a:pt x="16580" y="5906"/>
                  </a:lnTo>
                  <a:lnTo>
                    <a:pt x="16250" y="6090"/>
                  </a:lnTo>
                  <a:lnTo>
                    <a:pt x="16104" y="6163"/>
                  </a:lnTo>
                  <a:lnTo>
                    <a:pt x="15957" y="6236"/>
                  </a:lnTo>
                  <a:lnTo>
                    <a:pt x="15957" y="6200"/>
                  </a:lnTo>
                  <a:lnTo>
                    <a:pt x="15957" y="6163"/>
                  </a:lnTo>
                  <a:lnTo>
                    <a:pt x="15920" y="6163"/>
                  </a:lnTo>
                  <a:lnTo>
                    <a:pt x="15590" y="5796"/>
                  </a:lnTo>
                  <a:lnTo>
                    <a:pt x="15920" y="5503"/>
                  </a:lnTo>
                  <a:lnTo>
                    <a:pt x="16250" y="5173"/>
                  </a:lnTo>
                  <a:lnTo>
                    <a:pt x="16287" y="5099"/>
                  </a:lnTo>
                  <a:lnTo>
                    <a:pt x="16324" y="4989"/>
                  </a:lnTo>
                  <a:lnTo>
                    <a:pt x="16287" y="4916"/>
                  </a:lnTo>
                  <a:lnTo>
                    <a:pt x="16250" y="4879"/>
                  </a:lnTo>
                  <a:lnTo>
                    <a:pt x="16177" y="4806"/>
                  </a:lnTo>
                  <a:lnTo>
                    <a:pt x="16030" y="4806"/>
                  </a:lnTo>
                  <a:lnTo>
                    <a:pt x="15957" y="4842"/>
                  </a:lnTo>
                  <a:lnTo>
                    <a:pt x="15627" y="5209"/>
                  </a:lnTo>
                  <a:lnTo>
                    <a:pt x="15333" y="5576"/>
                  </a:lnTo>
                  <a:lnTo>
                    <a:pt x="15076" y="5393"/>
                  </a:lnTo>
                  <a:lnTo>
                    <a:pt x="14820" y="5246"/>
                  </a:lnTo>
                  <a:lnTo>
                    <a:pt x="14673" y="5173"/>
                  </a:lnTo>
                  <a:lnTo>
                    <a:pt x="14746" y="5026"/>
                  </a:lnTo>
                  <a:lnTo>
                    <a:pt x="14966" y="4659"/>
                  </a:lnTo>
                  <a:lnTo>
                    <a:pt x="15003" y="4586"/>
                  </a:lnTo>
                  <a:lnTo>
                    <a:pt x="15003" y="4512"/>
                  </a:lnTo>
                  <a:lnTo>
                    <a:pt x="14930" y="4402"/>
                  </a:lnTo>
                  <a:lnTo>
                    <a:pt x="14856" y="4366"/>
                  </a:lnTo>
                  <a:lnTo>
                    <a:pt x="14746" y="4366"/>
                  </a:lnTo>
                  <a:lnTo>
                    <a:pt x="14673" y="4439"/>
                  </a:lnTo>
                  <a:lnTo>
                    <a:pt x="14526" y="4622"/>
                  </a:lnTo>
                  <a:lnTo>
                    <a:pt x="14416" y="4842"/>
                  </a:lnTo>
                  <a:lnTo>
                    <a:pt x="14343" y="5026"/>
                  </a:lnTo>
                  <a:lnTo>
                    <a:pt x="14159" y="4989"/>
                  </a:lnTo>
                  <a:lnTo>
                    <a:pt x="13939" y="4989"/>
                  </a:lnTo>
                  <a:lnTo>
                    <a:pt x="13903" y="4732"/>
                  </a:lnTo>
                  <a:lnTo>
                    <a:pt x="13866" y="4476"/>
                  </a:lnTo>
                  <a:lnTo>
                    <a:pt x="13829" y="3962"/>
                  </a:lnTo>
                  <a:lnTo>
                    <a:pt x="13829" y="3889"/>
                  </a:lnTo>
                  <a:lnTo>
                    <a:pt x="13756" y="3852"/>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317" name="Google Shape;317;p5"/>
            <p:cNvSpPr/>
            <p:nvPr/>
          </p:nvSpPr>
          <p:spPr>
            <a:xfrm>
              <a:off x="6059500" y="3516375"/>
              <a:ext cx="268700" cy="232025"/>
            </a:xfrm>
            <a:custGeom>
              <a:avLst/>
              <a:gdLst/>
              <a:ahLst/>
              <a:cxnLst/>
              <a:rect l="l" t="t" r="r" b="b"/>
              <a:pathLst>
                <a:path w="10748" h="9281" extrusionOk="0">
                  <a:moveTo>
                    <a:pt x="4072" y="550"/>
                  </a:moveTo>
                  <a:lnTo>
                    <a:pt x="4329" y="587"/>
                  </a:lnTo>
                  <a:lnTo>
                    <a:pt x="4585" y="697"/>
                  </a:lnTo>
                  <a:lnTo>
                    <a:pt x="4842" y="844"/>
                  </a:lnTo>
                  <a:lnTo>
                    <a:pt x="5025" y="1064"/>
                  </a:lnTo>
                  <a:lnTo>
                    <a:pt x="5136" y="1211"/>
                  </a:lnTo>
                  <a:lnTo>
                    <a:pt x="5209" y="1394"/>
                  </a:lnTo>
                  <a:lnTo>
                    <a:pt x="5246" y="1541"/>
                  </a:lnTo>
                  <a:lnTo>
                    <a:pt x="5282" y="1724"/>
                  </a:lnTo>
                  <a:lnTo>
                    <a:pt x="5282" y="2091"/>
                  </a:lnTo>
                  <a:lnTo>
                    <a:pt x="5246" y="2458"/>
                  </a:lnTo>
                  <a:lnTo>
                    <a:pt x="5209" y="2641"/>
                  </a:lnTo>
                  <a:lnTo>
                    <a:pt x="4695" y="1761"/>
                  </a:lnTo>
                  <a:lnTo>
                    <a:pt x="4072" y="550"/>
                  </a:lnTo>
                  <a:close/>
                  <a:moveTo>
                    <a:pt x="1357" y="3008"/>
                  </a:moveTo>
                  <a:lnTo>
                    <a:pt x="1504" y="3265"/>
                  </a:lnTo>
                  <a:lnTo>
                    <a:pt x="1614" y="3558"/>
                  </a:lnTo>
                  <a:lnTo>
                    <a:pt x="1797" y="3852"/>
                  </a:lnTo>
                  <a:lnTo>
                    <a:pt x="1467" y="3778"/>
                  </a:lnTo>
                  <a:lnTo>
                    <a:pt x="1137" y="3742"/>
                  </a:lnTo>
                  <a:lnTo>
                    <a:pt x="1321" y="3118"/>
                  </a:lnTo>
                  <a:lnTo>
                    <a:pt x="1357" y="3008"/>
                  </a:lnTo>
                  <a:close/>
                  <a:moveTo>
                    <a:pt x="3815" y="550"/>
                  </a:moveTo>
                  <a:lnTo>
                    <a:pt x="4072" y="1174"/>
                  </a:lnTo>
                  <a:lnTo>
                    <a:pt x="4329" y="1798"/>
                  </a:lnTo>
                  <a:lnTo>
                    <a:pt x="4695" y="2531"/>
                  </a:lnTo>
                  <a:lnTo>
                    <a:pt x="5099" y="3265"/>
                  </a:lnTo>
                  <a:lnTo>
                    <a:pt x="4989" y="3852"/>
                  </a:lnTo>
                  <a:lnTo>
                    <a:pt x="4732" y="3191"/>
                  </a:lnTo>
                  <a:lnTo>
                    <a:pt x="4475" y="2531"/>
                  </a:lnTo>
                  <a:lnTo>
                    <a:pt x="4255" y="1981"/>
                  </a:lnTo>
                  <a:lnTo>
                    <a:pt x="4035" y="1467"/>
                  </a:lnTo>
                  <a:lnTo>
                    <a:pt x="3742" y="880"/>
                  </a:lnTo>
                  <a:lnTo>
                    <a:pt x="3558" y="587"/>
                  </a:lnTo>
                  <a:lnTo>
                    <a:pt x="3815" y="550"/>
                  </a:lnTo>
                  <a:close/>
                  <a:moveTo>
                    <a:pt x="1761" y="1724"/>
                  </a:moveTo>
                  <a:lnTo>
                    <a:pt x="1724" y="1798"/>
                  </a:lnTo>
                  <a:lnTo>
                    <a:pt x="1761" y="1944"/>
                  </a:lnTo>
                  <a:lnTo>
                    <a:pt x="1834" y="2018"/>
                  </a:lnTo>
                  <a:lnTo>
                    <a:pt x="1944" y="2054"/>
                  </a:lnTo>
                  <a:lnTo>
                    <a:pt x="2054" y="2054"/>
                  </a:lnTo>
                  <a:lnTo>
                    <a:pt x="2274" y="2531"/>
                  </a:lnTo>
                  <a:lnTo>
                    <a:pt x="2458" y="2971"/>
                  </a:lnTo>
                  <a:lnTo>
                    <a:pt x="3008" y="4182"/>
                  </a:lnTo>
                  <a:lnTo>
                    <a:pt x="3081" y="4329"/>
                  </a:lnTo>
                  <a:lnTo>
                    <a:pt x="2825" y="4255"/>
                  </a:lnTo>
                  <a:lnTo>
                    <a:pt x="2458" y="4072"/>
                  </a:lnTo>
                  <a:lnTo>
                    <a:pt x="2164" y="3742"/>
                  </a:lnTo>
                  <a:lnTo>
                    <a:pt x="1944" y="3375"/>
                  </a:lnTo>
                  <a:lnTo>
                    <a:pt x="1724" y="2935"/>
                  </a:lnTo>
                  <a:lnTo>
                    <a:pt x="1651" y="2715"/>
                  </a:lnTo>
                  <a:lnTo>
                    <a:pt x="1504" y="2494"/>
                  </a:lnTo>
                  <a:lnTo>
                    <a:pt x="1724" y="1761"/>
                  </a:lnTo>
                  <a:lnTo>
                    <a:pt x="1761" y="1724"/>
                  </a:lnTo>
                  <a:close/>
                  <a:moveTo>
                    <a:pt x="2604" y="1174"/>
                  </a:moveTo>
                  <a:lnTo>
                    <a:pt x="2715" y="1614"/>
                  </a:lnTo>
                  <a:lnTo>
                    <a:pt x="2861" y="2054"/>
                  </a:lnTo>
                  <a:lnTo>
                    <a:pt x="3228" y="2898"/>
                  </a:lnTo>
                  <a:lnTo>
                    <a:pt x="3998" y="4695"/>
                  </a:lnTo>
                  <a:lnTo>
                    <a:pt x="3632" y="4549"/>
                  </a:lnTo>
                  <a:lnTo>
                    <a:pt x="3522" y="4365"/>
                  </a:lnTo>
                  <a:lnTo>
                    <a:pt x="3301" y="3888"/>
                  </a:lnTo>
                  <a:lnTo>
                    <a:pt x="2861" y="2935"/>
                  </a:lnTo>
                  <a:lnTo>
                    <a:pt x="2274" y="1834"/>
                  </a:lnTo>
                  <a:lnTo>
                    <a:pt x="2311" y="1651"/>
                  </a:lnTo>
                  <a:lnTo>
                    <a:pt x="2421" y="1467"/>
                  </a:lnTo>
                  <a:lnTo>
                    <a:pt x="2604" y="1174"/>
                  </a:lnTo>
                  <a:close/>
                  <a:moveTo>
                    <a:pt x="3338" y="660"/>
                  </a:moveTo>
                  <a:lnTo>
                    <a:pt x="3375" y="770"/>
                  </a:lnTo>
                  <a:lnTo>
                    <a:pt x="3668" y="1467"/>
                  </a:lnTo>
                  <a:lnTo>
                    <a:pt x="3962" y="2164"/>
                  </a:lnTo>
                  <a:lnTo>
                    <a:pt x="4182" y="2788"/>
                  </a:lnTo>
                  <a:lnTo>
                    <a:pt x="4402" y="3412"/>
                  </a:lnTo>
                  <a:lnTo>
                    <a:pt x="4769" y="4659"/>
                  </a:lnTo>
                  <a:lnTo>
                    <a:pt x="4732" y="4805"/>
                  </a:lnTo>
                  <a:lnTo>
                    <a:pt x="4659" y="4805"/>
                  </a:lnTo>
                  <a:lnTo>
                    <a:pt x="4549" y="4842"/>
                  </a:lnTo>
                  <a:lnTo>
                    <a:pt x="3668" y="2971"/>
                  </a:lnTo>
                  <a:lnTo>
                    <a:pt x="3191" y="1981"/>
                  </a:lnTo>
                  <a:lnTo>
                    <a:pt x="2971" y="1504"/>
                  </a:lnTo>
                  <a:lnTo>
                    <a:pt x="2788" y="991"/>
                  </a:lnTo>
                  <a:lnTo>
                    <a:pt x="3045" y="807"/>
                  </a:lnTo>
                  <a:lnTo>
                    <a:pt x="3338" y="660"/>
                  </a:lnTo>
                  <a:close/>
                  <a:moveTo>
                    <a:pt x="7703" y="4952"/>
                  </a:moveTo>
                  <a:lnTo>
                    <a:pt x="7960" y="5246"/>
                  </a:lnTo>
                  <a:lnTo>
                    <a:pt x="7960" y="5246"/>
                  </a:lnTo>
                  <a:lnTo>
                    <a:pt x="7887" y="5209"/>
                  </a:lnTo>
                  <a:lnTo>
                    <a:pt x="7593" y="5319"/>
                  </a:lnTo>
                  <a:lnTo>
                    <a:pt x="7300" y="5466"/>
                  </a:lnTo>
                  <a:lnTo>
                    <a:pt x="7190" y="5356"/>
                  </a:lnTo>
                  <a:lnTo>
                    <a:pt x="7080" y="5246"/>
                  </a:lnTo>
                  <a:lnTo>
                    <a:pt x="7373" y="5099"/>
                  </a:lnTo>
                  <a:lnTo>
                    <a:pt x="7703" y="4952"/>
                  </a:lnTo>
                  <a:close/>
                  <a:moveTo>
                    <a:pt x="8070" y="5356"/>
                  </a:moveTo>
                  <a:lnTo>
                    <a:pt x="8180" y="5466"/>
                  </a:lnTo>
                  <a:lnTo>
                    <a:pt x="7923" y="5576"/>
                  </a:lnTo>
                  <a:lnTo>
                    <a:pt x="7923" y="5576"/>
                  </a:lnTo>
                  <a:lnTo>
                    <a:pt x="8033" y="5429"/>
                  </a:lnTo>
                  <a:lnTo>
                    <a:pt x="8070" y="5356"/>
                  </a:lnTo>
                  <a:close/>
                  <a:moveTo>
                    <a:pt x="7556" y="5612"/>
                  </a:moveTo>
                  <a:lnTo>
                    <a:pt x="7483" y="5722"/>
                  </a:lnTo>
                  <a:lnTo>
                    <a:pt x="7483" y="5686"/>
                  </a:lnTo>
                  <a:lnTo>
                    <a:pt x="7556" y="5612"/>
                  </a:lnTo>
                  <a:close/>
                  <a:moveTo>
                    <a:pt x="8327" y="5649"/>
                  </a:moveTo>
                  <a:lnTo>
                    <a:pt x="8327" y="5686"/>
                  </a:lnTo>
                  <a:lnTo>
                    <a:pt x="7850" y="6163"/>
                  </a:lnTo>
                  <a:lnTo>
                    <a:pt x="7740" y="6016"/>
                  </a:lnTo>
                  <a:lnTo>
                    <a:pt x="7997" y="5796"/>
                  </a:lnTo>
                  <a:lnTo>
                    <a:pt x="8327" y="5649"/>
                  </a:lnTo>
                  <a:close/>
                  <a:moveTo>
                    <a:pt x="8437" y="5796"/>
                  </a:moveTo>
                  <a:lnTo>
                    <a:pt x="8584" y="6053"/>
                  </a:lnTo>
                  <a:lnTo>
                    <a:pt x="8143" y="6163"/>
                  </a:lnTo>
                  <a:lnTo>
                    <a:pt x="8437" y="5796"/>
                  </a:lnTo>
                  <a:close/>
                  <a:moveTo>
                    <a:pt x="8437" y="6346"/>
                  </a:moveTo>
                  <a:lnTo>
                    <a:pt x="8180" y="6676"/>
                  </a:lnTo>
                  <a:lnTo>
                    <a:pt x="8107" y="6493"/>
                  </a:lnTo>
                  <a:lnTo>
                    <a:pt x="8437" y="6346"/>
                  </a:lnTo>
                  <a:close/>
                  <a:moveTo>
                    <a:pt x="8767" y="6309"/>
                  </a:moveTo>
                  <a:lnTo>
                    <a:pt x="8840" y="6419"/>
                  </a:lnTo>
                  <a:lnTo>
                    <a:pt x="8547" y="6676"/>
                  </a:lnTo>
                  <a:lnTo>
                    <a:pt x="8767" y="6309"/>
                  </a:lnTo>
                  <a:close/>
                  <a:moveTo>
                    <a:pt x="9024" y="4695"/>
                  </a:moveTo>
                  <a:lnTo>
                    <a:pt x="9244" y="4732"/>
                  </a:lnTo>
                  <a:lnTo>
                    <a:pt x="9464" y="4805"/>
                  </a:lnTo>
                  <a:lnTo>
                    <a:pt x="9647" y="4915"/>
                  </a:lnTo>
                  <a:lnTo>
                    <a:pt x="9831" y="5062"/>
                  </a:lnTo>
                  <a:lnTo>
                    <a:pt x="9904" y="5099"/>
                  </a:lnTo>
                  <a:lnTo>
                    <a:pt x="9941" y="5099"/>
                  </a:lnTo>
                  <a:lnTo>
                    <a:pt x="10051" y="5209"/>
                  </a:lnTo>
                  <a:lnTo>
                    <a:pt x="10161" y="5429"/>
                  </a:lnTo>
                  <a:lnTo>
                    <a:pt x="10198" y="5649"/>
                  </a:lnTo>
                  <a:lnTo>
                    <a:pt x="10234" y="5869"/>
                  </a:lnTo>
                  <a:lnTo>
                    <a:pt x="10198" y="6089"/>
                  </a:lnTo>
                  <a:lnTo>
                    <a:pt x="10161" y="6346"/>
                  </a:lnTo>
                  <a:lnTo>
                    <a:pt x="10088" y="6566"/>
                  </a:lnTo>
                  <a:lnTo>
                    <a:pt x="9941" y="7006"/>
                  </a:lnTo>
                  <a:lnTo>
                    <a:pt x="9904" y="7080"/>
                  </a:lnTo>
                  <a:lnTo>
                    <a:pt x="9647" y="6676"/>
                  </a:lnTo>
                  <a:lnTo>
                    <a:pt x="9024" y="5832"/>
                  </a:lnTo>
                  <a:lnTo>
                    <a:pt x="8620" y="5282"/>
                  </a:lnTo>
                  <a:lnTo>
                    <a:pt x="8400" y="5025"/>
                  </a:lnTo>
                  <a:lnTo>
                    <a:pt x="8143" y="4842"/>
                  </a:lnTo>
                  <a:lnTo>
                    <a:pt x="8584" y="4732"/>
                  </a:lnTo>
                  <a:lnTo>
                    <a:pt x="8804" y="4695"/>
                  </a:lnTo>
                  <a:close/>
                  <a:moveTo>
                    <a:pt x="1064" y="3962"/>
                  </a:moveTo>
                  <a:lnTo>
                    <a:pt x="1357" y="4182"/>
                  </a:lnTo>
                  <a:lnTo>
                    <a:pt x="1651" y="4329"/>
                  </a:lnTo>
                  <a:lnTo>
                    <a:pt x="2348" y="4585"/>
                  </a:lnTo>
                  <a:lnTo>
                    <a:pt x="2458" y="4659"/>
                  </a:lnTo>
                  <a:lnTo>
                    <a:pt x="2494" y="4695"/>
                  </a:lnTo>
                  <a:lnTo>
                    <a:pt x="2568" y="4732"/>
                  </a:lnTo>
                  <a:lnTo>
                    <a:pt x="2641" y="4695"/>
                  </a:lnTo>
                  <a:lnTo>
                    <a:pt x="4329" y="5319"/>
                  </a:lnTo>
                  <a:lnTo>
                    <a:pt x="4329" y="5356"/>
                  </a:lnTo>
                  <a:lnTo>
                    <a:pt x="4292" y="5319"/>
                  </a:lnTo>
                  <a:lnTo>
                    <a:pt x="3888" y="5172"/>
                  </a:lnTo>
                  <a:lnTo>
                    <a:pt x="3705" y="5136"/>
                  </a:lnTo>
                  <a:lnTo>
                    <a:pt x="3485" y="5099"/>
                  </a:lnTo>
                  <a:lnTo>
                    <a:pt x="3448" y="5136"/>
                  </a:lnTo>
                  <a:lnTo>
                    <a:pt x="3411" y="5172"/>
                  </a:lnTo>
                  <a:lnTo>
                    <a:pt x="3448" y="5246"/>
                  </a:lnTo>
                  <a:lnTo>
                    <a:pt x="3595" y="5392"/>
                  </a:lnTo>
                  <a:lnTo>
                    <a:pt x="3852" y="5539"/>
                  </a:lnTo>
                  <a:lnTo>
                    <a:pt x="4108" y="5686"/>
                  </a:lnTo>
                  <a:lnTo>
                    <a:pt x="4402" y="5759"/>
                  </a:lnTo>
                  <a:lnTo>
                    <a:pt x="4365" y="5906"/>
                  </a:lnTo>
                  <a:lnTo>
                    <a:pt x="4035" y="5906"/>
                  </a:lnTo>
                  <a:lnTo>
                    <a:pt x="3742" y="5869"/>
                  </a:lnTo>
                  <a:lnTo>
                    <a:pt x="3411" y="5759"/>
                  </a:lnTo>
                  <a:lnTo>
                    <a:pt x="3228" y="5686"/>
                  </a:lnTo>
                  <a:lnTo>
                    <a:pt x="3191" y="5612"/>
                  </a:lnTo>
                  <a:lnTo>
                    <a:pt x="3155" y="5576"/>
                  </a:lnTo>
                  <a:lnTo>
                    <a:pt x="3118" y="5539"/>
                  </a:lnTo>
                  <a:lnTo>
                    <a:pt x="3081" y="5502"/>
                  </a:lnTo>
                  <a:lnTo>
                    <a:pt x="3045" y="5502"/>
                  </a:lnTo>
                  <a:lnTo>
                    <a:pt x="3008" y="5539"/>
                  </a:lnTo>
                  <a:lnTo>
                    <a:pt x="2971" y="5649"/>
                  </a:lnTo>
                  <a:lnTo>
                    <a:pt x="2971" y="5722"/>
                  </a:lnTo>
                  <a:lnTo>
                    <a:pt x="3008" y="5796"/>
                  </a:lnTo>
                  <a:lnTo>
                    <a:pt x="3045" y="5869"/>
                  </a:lnTo>
                  <a:lnTo>
                    <a:pt x="3191" y="6016"/>
                  </a:lnTo>
                  <a:lnTo>
                    <a:pt x="3338" y="6126"/>
                  </a:lnTo>
                  <a:lnTo>
                    <a:pt x="3522" y="6199"/>
                  </a:lnTo>
                  <a:lnTo>
                    <a:pt x="3742" y="6273"/>
                  </a:lnTo>
                  <a:lnTo>
                    <a:pt x="3962" y="6309"/>
                  </a:lnTo>
                  <a:lnTo>
                    <a:pt x="4182" y="6309"/>
                  </a:lnTo>
                  <a:lnTo>
                    <a:pt x="3962" y="6676"/>
                  </a:lnTo>
                  <a:lnTo>
                    <a:pt x="3742" y="6603"/>
                  </a:lnTo>
                  <a:lnTo>
                    <a:pt x="3228" y="6456"/>
                  </a:lnTo>
                  <a:lnTo>
                    <a:pt x="2971" y="6419"/>
                  </a:lnTo>
                  <a:lnTo>
                    <a:pt x="2715" y="6383"/>
                  </a:lnTo>
                  <a:lnTo>
                    <a:pt x="2641" y="6383"/>
                  </a:lnTo>
                  <a:lnTo>
                    <a:pt x="2641" y="6456"/>
                  </a:lnTo>
                  <a:lnTo>
                    <a:pt x="2641" y="6493"/>
                  </a:lnTo>
                  <a:lnTo>
                    <a:pt x="2678" y="6529"/>
                  </a:lnTo>
                  <a:lnTo>
                    <a:pt x="2861" y="6676"/>
                  </a:lnTo>
                  <a:lnTo>
                    <a:pt x="3081" y="6786"/>
                  </a:lnTo>
                  <a:lnTo>
                    <a:pt x="3522" y="6970"/>
                  </a:lnTo>
                  <a:lnTo>
                    <a:pt x="3742" y="7080"/>
                  </a:lnTo>
                  <a:lnTo>
                    <a:pt x="3632" y="7226"/>
                  </a:lnTo>
                  <a:lnTo>
                    <a:pt x="3522" y="7336"/>
                  </a:lnTo>
                  <a:lnTo>
                    <a:pt x="2935" y="7080"/>
                  </a:lnTo>
                  <a:lnTo>
                    <a:pt x="2311" y="6823"/>
                  </a:lnTo>
                  <a:lnTo>
                    <a:pt x="2238" y="6823"/>
                  </a:lnTo>
                  <a:lnTo>
                    <a:pt x="2201" y="6860"/>
                  </a:lnTo>
                  <a:lnTo>
                    <a:pt x="2201" y="6896"/>
                  </a:lnTo>
                  <a:lnTo>
                    <a:pt x="2201" y="6970"/>
                  </a:lnTo>
                  <a:lnTo>
                    <a:pt x="2458" y="7190"/>
                  </a:lnTo>
                  <a:lnTo>
                    <a:pt x="2678" y="7410"/>
                  </a:lnTo>
                  <a:lnTo>
                    <a:pt x="2971" y="7557"/>
                  </a:lnTo>
                  <a:lnTo>
                    <a:pt x="3265" y="7703"/>
                  </a:lnTo>
                  <a:lnTo>
                    <a:pt x="2971" y="7960"/>
                  </a:lnTo>
                  <a:lnTo>
                    <a:pt x="2641" y="7960"/>
                  </a:lnTo>
                  <a:lnTo>
                    <a:pt x="2311" y="7887"/>
                  </a:lnTo>
                  <a:lnTo>
                    <a:pt x="1981" y="7777"/>
                  </a:lnTo>
                  <a:lnTo>
                    <a:pt x="1871" y="7777"/>
                  </a:lnTo>
                  <a:lnTo>
                    <a:pt x="1834" y="7813"/>
                  </a:lnTo>
                  <a:lnTo>
                    <a:pt x="1797" y="7850"/>
                  </a:lnTo>
                  <a:lnTo>
                    <a:pt x="1797" y="7923"/>
                  </a:lnTo>
                  <a:lnTo>
                    <a:pt x="1834" y="8070"/>
                  </a:lnTo>
                  <a:lnTo>
                    <a:pt x="1944" y="8143"/>
                  </a:lnTo>
                  <a:lnTo>
                    <a:pt x="2091" y="8217"/>
                  </a:lnTo>
                  <a:lnTo>
                    <a:pt x="2238" y="8290"/>
                  </a:lnTo>
                  <a:lnTo>
                    <a:pt x="2348" y="8327"/>
                  </a:lnTo>
                  <a:lnTo>
                    <a:pt x="2164" y="8364"/>
                  </a:lnTo>
                  <a:lnTo>
                    <a:pt x="1944" y="8364"/>
                  </a:lnTo>
                  <a:lnTo>
                    <a:pt x="1761" y="8327"/>
                  </a:lnTo>
                  <a:lnTo>
                    <a:pt x="1541" y="8253"/>
                  </a:lnTo>
                  <a:lnTo>
                    <a:pt x="1247" y="8070"/>
                  </a:lnTo>
                  <a:lnTo>
                    <a:pt x="1027" y="7850"/>
                  </a:lnTo>
                  <a:lnTo>
                    <a:pt x="844" y="7593"/>
                  </a:lnTo>
                  <a:lnTo>
                    <a:pt x="697" y="7300"/>
                  </a:lnTo>
                  <a:lnTo>
                    <a:pt x="624" y="6970"/>
                  </a:lnTo>
                  <a:lnTo>
                    <a:pt x="550" y="6676"/>
                  </a:lnTo>
                  <a:lnTo>
                    <a:pt x="550" y="6346"/>
                  </a:lnTo>
                  <a:lnTo>
                    <a:pt x="550" y="6016"/>
                  </a:lnTo>
                  <a:lnTo>
                    <a:pt x="624" y="5502"/>
                  </a:lnTo>
                  <a:lnTo>
                    <a:pt x="734" y="4989"/>
                  </a:lnTo>
                  <a:lnTo>
                    <a:pt x="1064" y="3962"/>
                  </a:lnTo>
                  <a:close/>
                  <a:moveTo>
                    <a:pt x="6786" y="5429"/>
                  </a:moveTo>
                  <a:lnTo>
                    <a:pt x="6860" y="5649"/>
                  </a:lnTo>
                  <a:lnTo>
                    <a:pt x="6970" y="5832"/>
                  </a:lnTo>
                  <a:lnTo>
                    <a:pt x="7006" y="5906"/>
                  </a:lnTo>
                  <a:lnTo>
                    <a:pt x="7043" y="5979"/>
                  </a:lnTo>
                  <a:lnTo>
                    <a:pt x="7116" y="6016"/>
                  </a:lnTo>
                  <a:lnTo>
                    <a:pt x="7813" y="7006"/>
                  </a:lnTo>
                  <a:lnTo>
                    <a:pt x="8143" y="7520"/>
                  </a:lnTo>
                  <a:lnTo>
                    <a:pt x="8143" y="7667"/>
                  </a:lnTo>
                  <a:lnTo>
                    <a:pt x="8143" y="7740"/>
                  </a:lnTo>
                  <a:lnTo>
                    <a:pt x="8217" y="7813"/>
                  </a:lnTo>
                  <a:lnTo>
                    <a:pt x="8290" y="7850"/>
                  </a:lnTo>
                  <a:lnTo>
                    <a:pt x="8363" y="7850"/>
                  </a:lnTo>
                  <a:lnTo>
                    <a:pt x="8400" y="7813"/>
                  </a:lnTo>
                  <a:lnTo>
                    <a:pt x="8510" y="7887"/>
                  </a:lnTo>
                  <a:lnTo>
                    <a:pt x="8584" y="7923"/>
                  </a:lnTo>
                  <a:lnTo>
                    <a:pt x="8694" y="7960"/>
                  </a:lnTo>
                  <a:lnTo>
                    <a:pt x="8767" y="7923"/>
                  </a:lnTo>
                  <a:lnTo>
                    <a:pt x="8877" y="7997"/>
                  </a:lnTo>
                  <a:lnTo>
                    <a:pt x="8987" y="7997"/>
                  </a:lnTo>
                  <a:lnTo>
                    <a:pt x="9060" y="8033"/>
                  </a:lnTo>
                  <a:lnTo>
                    <a:pt x="9134" y="7997"/>
                  </a:lnTo>
                  <a:lnTo>
                    <a:pt x="9207" y="7923"/>
                  </a:lnTo>
                  <a:lnTo>
                    <a:pt x="9207" y="7813"/>
                  </a:lnTo>
                  <a:lnTo>
                    <a:pt x="9207" y="7740"/>
                  </a:lnTo>
                  <a:lnTo>
                    <a:pt x="9134" y="7667"/>
                  </a:lnTo>
                  <a:lnTo>
                    <a:pt x="9170" y="7557"/>
                  </a:lnTo>
                  <a:lnTo>
                    <a:pt x="9207" y="7483"/>
                  </a:lnTo>
                  <a:lnTo>
                    <a:pt x="9244" y="7410"/>
                  </a:lnTo>
                  <a:lnTo>
                    <a:pt x="9244" y="7373"/>
                  </a:lnTo>
                  <a:lnTo>
                    <a:pt x="9207" y="7300"/>
                  </a:lnTo>
                  <a:lnTo>
                    <a:pt x="9170" y="7263"/>
                  </a:lnTo>
                  <a:lnTo>
                    <a:pt x="9134" y="7226"/>
                  </a:lnTo>
                  <a:lnTo>
                    <a:pt x="8987" y="7226"/>
                  </a:lnTo>
                  <a:lnTo>
                    <a:pt x="8694" y="7336"/>
                  </a:lnTo>
                  <a:lnTo>
                    <a:pt x="8694" y="7300"/>
                  </a:lnTo>
                  <a:lnTo>
                    <a:pt x="8877" y="7153"/>
                  </a:lnTo>
                  <a:lnTo>
                    <a:pt x="9060" y="6970"/>
                  </a:lnTo>
                  <a:lnTo>
                    <a:pt x="9134" y="6860"/>
                  </a:lnTo>
                  <a:lnTo>
                    <a:pt x="9244" y="7043"/>
                  </a:lnTo>
                  <a:lnTo>
                    <a:pt x="9501" y="7446"/>
                  </a:lnTo>
                  <a:lnTo>
                    <a:pt x="9537" y="7593"/>
                  </a:lnTo>
                  <a:lnTo>
                    <a:pt x="9317" y="7887"/>
                  </a:lnTo>
                  <a:lnTo>
                    <a:pt x="9024" y="8143"/>
                  </a:lnTo>
                  <a:lnTo>
                    <a:pt x="8730" y="8364"/>
                  </a:lnTo>
                  <a:lnTo>
                    <a:pt x="8400" y="8547"/>
                  </a:lnTo>
                  <a:lnTo>
                    <a:pt x="8070" y="8657"/>
                  </a:lnTo>
                  <a:lnTo>
                    <a:pt x="7703" y="8694"/>
                  </a:lnTo>
                  <a:lnTo>
                    <a:pt x="7520" y="8694"/>
                  </a:lnTo>
                  <a:lnTo>
                    <a:pt x="7373" y="8657"/>
                  </a:lnTo>
                  <a:lnTo>
                    <a:pt x="7190" y="8620"/>
                  </a:lnTo>
                  <a:lnTo>
                    <a:pt x="7006" y="8547"/>
                  </a:lnTo>
                  <a:lnTo>
                    <a:pt x="6823" y="8437"/>
                  </a:lnTo>
                  <a:lnTo>
                    <a:pt x="6676" y="8290"/>
                  </a:lnTo>
                  <a:lnTo>
                    <a:pt x="6419" y="7997"/>
                  </a:lnTo>
                  <a:lnTo>
                    <a:pt x="6199" y="7667"/>
                  </a:lnTo>
                  <a:lnTo>
                    <a:pt x="6053" y="7300"/>
                  </a:lnTo>
                  <a:lnTo>
                    <a:pt x="6016" y="6896"/>
                  </a:lnTo>
                  <a:lnTo>
                    <a:pt x="6016" y="6676"/>
                  </a:lnTo>
                  <a:lnTo>
                    <a:pt x="6053" y="6493"/>
                  </a:lnTo>
                  <a:lnTo>
                    <a:pt x="6089" y="6309"/>
                  </a:lnTo>
                  <a:lnTo>
                    <a:pt x="6163" y="6126"/>
                  </a:lnTo>
                  <a:lnTo>
                    <a:pt x="6273" y="5943"/>
                  </a:lnTo>
                  <a:lnTo>
                    <a:pt x="6383" y="5759"/>
                  </a:lnTo>
                  <a:lnTo>
                    <a:pt x="6566" y="5576"/>
                  </a:lnTo>
                  <a:lnTo>
                    <a:pt x="6786" y="5429"/>
                  </a:lnTo>
                  <a:close/>
                  <a:moveTo>
                    <a:pt x="3852" y="0"/>
                  </a:moveTo>
                  <a:lnTo>
                    <a:pt x="3522" y="37"/>
                  </a:lnTo>
                  <a:lnTo>
                    <a:pt x="3191" y="110"/>
                  </a:lnTo>
                  <a:lnTo>
                    <a:pt x="2898" y="257"/>
                  </a:lnTo>
                  <a:lnTo>
                    <a:pt x="2604" y="440"/>
                  </a:lnTo>
                  <a:lnTo>
                    <a:pt x="2348" y="660"/>
                  </a:lnTo>
                  <a:lnTo>
                    <a:pt x="2091" y="660"/>
                  </a:lnTo>
                  <a:lnTo>
                    <a:pt x="1871" y="734"/>
                  </a:lnTo>
                  <a:lnTo>
                    <a:pt x="1687" y="880"/>
                  </a:lnTo>
                  <a:lnTo>
                    <a:pt x="1541" y="1064"/>
                  </a:lnTo>
                  <a:lnTo>
                    <a:pt x="1394" y="1284"/>
                  </a:lnTo>
                  <a:lnTo>
                    <a:pt x="1321" y="1504"/>
                  </a:lnTo>
                  <a:lnTo>
                    <a:pt x="1137" y="1944"/>
                  </a:lnTo>
                  <a:lnTo>
                    <a:pt x="660" y="3522"/>
                  </a:lnTo>
                  <a:lnTo>
                    <a:pt x="404" y="4292"/>
                  </a:lnTo>
                  <a:lnTo>
                    <a:pt x="183" y="5062"/>
                  </a:lnTo>
                  <a:lnTo>
                    <a:pt x="37" y="5759"/>
                  </a:lnTo>
                  <a:lnTo>
                    <a:pt x="0" y="6126"/>
                  </a:lnTo>
                  <a:lnTo>
                    <a:pt x="0" y="6456"/>
                  </a:lnTo>
                  <a:lnTo>
                    <a:pt x="0" y="6786"/>
                  </a:lnTo>
                  <a:lnTo>
                    <a:pt x="73" y="7153"/>
                  </a:lnTo>
                  <a:lnTo>
                    <a:pt x="183" y="7483"/>
                  </a:lnTo>
                  <a:lnTo>
                    <a:pt x="330" y="7813"/>
                  </a:lnTo>
                  <a:lnTo>
                    <a:pt x="477" y="8033"/>
                  </a:lnTo>
                  <a:lnTo>
                    <a:pt x="660" y="8253"/>
                  </a:lnTo>
                  <a:lnTo>
                    <a:pt x="880" y="8474"/>
                  </a:lnTo>
                  <a:lnTo>
                    <a:pt x="1101" y="8657"/>
                  </a:lnTo>
                  <a:lnTo>
                    <a:pt x="1357" y="8767"/>
                  </a:lnTo>
                  <a:lnTo>
                    <a:pt x="1651" y="8877"/>
                  </a:lnTo>
                  <a:lnTo>
                    <a:pt x="1908" y="8914"/>
                  </a:lnTo>
                  <a:lnTo>
                    <a:pt x="2201" y="8950"/>
                  </a:lnTo>
                  <a:lnTo>
                    <a:pt x="2458" y="8914"/>
                  </a:lnTo>
                  <a:lnTo>
                    <a:pt x="2678" y="8840"/>
                  </a:lnTo>
                  <a:lnTo>
                    <a:pt x="2898" y="8730"/>
                  </a:lnTo>
                  <a:lnTo>
                    <a:pt x="3081" y="8620"/>
                  </a:lnTo>
                  <a:lnTo>
                    <a:pt x="3448" y="8290"/>
                  </a:lnTo>
                  <a:lnTo>
                    <a:pt x="3778" y="7923"/>
                  </a:lnTo>
                  <a:lnTo>
                    <a:pt x="3815" y="7960"/>
                  </a:lnTo>
                  <a:lnTo>
                    <a:pt x="3925" y="7960"/>
                  </a:lnTo>
                  <a:lnTo>
                    <a:pt x="4035" y="7887"/>
                  </a:lnTo>
                  <a:lnTo>
                    <a:pt x="4108" y="7813"/>
                  </a:lnTo>
                  <a:lnTo>
                    <a:pt x="4108" y="7740"/>
                  </a:lnTo>
                  <a:lnTo>
                    <a:pt x="4072" y="7593"/>
                  </a:lnTo>
                  <a:lnTo>
                    <a:pt x="4182" y="7446"/>
                  </a:lnTo>
                  <a:lnTo>
                    <a:pt x="4512" y="6896"/>
                  </a:lnTo>
                  <a:lnTo>
                    <a:pt x="4769" y="6309"/>
                  </a:lnTo>
                  <a:lnTo>
                    <a:pt x="5025" y="5722"/>
                  </a:lnTo>
                  <a:lnTo>
                    <a:pt x="5209" y="5099"/>
                  </a:lnTo>
                  <a:lnTo>
                    <a:pt x="5246" y="5062"/>
                  </a:lnTo>
                  <a:lnTo>
                    <a:pt x="5282" y="4989"/>
                  </a:lnTo>
                  <a:lnTo>
                    <a:pt x="5282" y="4915"/>
                  </a:lnTo>
                  <a:lnTo>
                    <a:pt x="5466" y="4292"/>
                  </a:lnTo>
                  <a:lnTo>
                    <a:pt x="5612" y="3632"/>
                  </a:lnTo>
                  <a:lnTo>
                    <a:pt x="5722" y="2971"/>
                  </a:lnTo>
                  <a:lnTo>
                    <a:pt x="5796" y="2311"/>
                  </a:lnTo>
                  <a:lnTo>
                    <a:pt x="5832" y="1981"/>
                  </a:lnTo>
                  <a:lnTo>
                    <a:pt x="5796" y="1651"/>
                  </a:lnTo>
                  <a:lnTo>
                    <a:pt x="5759" y="1357"/>
                  </a:lnTo>
                  <a:lnTo>
                    <a:pt x="5649" y="1064"/>
                  </a:lnTo>
                  <a:lnTo>
                    <a:pt x="5539" y="807"/>
                  </a:lnTo>
                  <a:lnTo>
                    <a:pt x="5356" y="587"/>
                  </a:lnTo>
                  <a:lnTo>
                    <a:pt x="5099" y="367"/>
                  </a:lnTo>
                  <a:lnTo>
                    <a:pt x="4842" y="184"/>
                  </a:lnTo>
                  <a:lnTo>
                    <a:pt x="4512" y="73"/>
                  </a:lnTo>
                  <a:lnTo>
                    <a:pt x="4182" y="0"/>
                  </a:lnTo>
                  <a:close/>
                  <a:moveTo>
                    <a:pt x="8730" y="3962"/>
                  </a:moveTo>
                  <a:lnTo>
                    <a:pt x="8584" y="4072"/>
                  </a:lnTo>
                  <a:lnTo>
                    <a:pt x="8437" y="4182"/>
                  </a:lnTo>
                  <a:lnTo>
                    <a:pt x="8327" y="4329"/>
                  </a:lnTo>
                  <a:lnTo>
                    <a:pt x="7887" y="4439"/>
                  </a:lnTo>
                  <a:lnTo>
                    <a:pt x="7336" y="4585"/>
                  </a:lnTo>
                  <a:lnTo>
                    <a:pt x="6786" y="4842"/>
                  </a:lnTo>
                  <a:lnTo>
                    <a:pt x="6566" y="4989"/>
                  </a:lnTo>
                  <a:lnTo>
                    <a:pt x="6309" y="5172"/>
                  </a:lnTo>
                  <a:lnTo>
                    <a:pt x="6089" y="5356"/>
                  </a:lnTo>
                  <a:lnTo>
                    <a:pt x="5906" y="5576"/>
                  </a:lnTo>
                  <a:lnTo>
                    <a:pt x="5759" y="5796"/>
                  </a:lnTo>
                  <a:lnTo>
                    <a:pt x="5612" y="6053"/>
                  </a:lnTo>
                  <a:lnTo>
                    <a:pt x="5539" y="6309"/>
                  </a:lnTo>
                  <a:lnTo>
                    <a:pt x="5502" y="6603"/>
                  </a:lnTo>
                  <a:lnTo>
                    <a:pt x="5466" y="6860"/>
                  </a:lnTo>
                  <a:lnTo>
                    <a:pt x="5502" y="7116"/>
                  </a:lnTo>
                  <a:lnTo>
                    <a:pt x="5539" y="7373"/>
                  </a:lnTo>
                  <a:lnTo>
                    <a:pt x="5612" y="7630"/>
                  </a:lnTo>
                  <a:lnTo>
                    <a:pt x="5722" y="7887"/>
                  </a:lnTo>
                  <a:lnTo>
                    <a:pt x="5869" y="8107"/>
                  </a:lnTo>
                  <a:lnTo>
                    <a:pt x="6016" y="8327"/>
                  </a:lnTo>
                  <a:lnTo>
                    <a:pt x="6199" y="8547"/>
                  </a:lnTo>
                  <a:lnTo>
                    <a:pt x="6419" y="8730"/>
                  </a:lnTo>
                  <a:lnTo>
                    <a:pt x="6639" y="8914"/>
                  </a:lnTo>
                  <a:lnTo>
                    <a:pt x="6860" y="9060"/>
                  </a:lnTo>
                  <a:lnTo>
                    <a:pt x="7116" y="9170"/>
                  </a:lnTo>
                  <a:lnTo>
                    <a:pt x="7410" y="9244"/>
                  </a:lnTo>
                  <a:lnTo>
                    <a:pt x="7703" y="9281"/>
                  </a:lnTo>
                  <a:lnTo>
                    <a:pt x="8033" y="9244"/>
                  </a:lnTo>
                  <a:lnTo>
                    <a:pt x="8327" y="9170"/>
                  </a:lnTo>
                  <a:lnTo>
                    <a:pt x="8620" y="9024"/>
                  </a:lnTo>
                  <a:lnTo>
                    <a:pt x="8877" y="8877"/>
                  </a:lnTo>
                  <a:lnTo>
                    <a:pt x="9391" y="8547"/>
                  </a:lnTo>
                  <a:lnTo>
                    <a:pt x="9611" y="8364"/>
                  </a:lnTo>
                  <a:lnTo>
                    <a:pt x="9794" y="8143"/>
                  </a:lnTo>
                  <a:lnTo>
                    <a:pt x="9977" y="7923"/>
                  </a:lnTo>
                  <a:lnTo>
                    <a:pt x="10161" y="7703"/>
                  </a:lnTo>
                  <a:lnTo>
                    <a:pt x="10418" y="7190"/>
                  </a:lnTo>
                  <a:lnTo>
                    <a:pt x="10638" y="6676"/>
                  </a:lnTo>
                  <a:lnTo>
                    <a:pt x="10711" y="6346"/>
                  </a:lnTo>
                  <a:lnTo>
                    <a:pt x="10748" y="6053"/>
                  </a:lnTo>
                  <a:lnTo>
                    <a:pt x="10748" y="5722"/>
                  </a:lnTo>
                  <a:lnTo>
                    <a:pt x="10711" y="5466"/>
                  </a:lnTo>
                  <a:lnTo>
                    <a:pt x="10601" y="5172"/>
                  </a:lnTo>
                  <a:lnTo>
                    <a:pt x="10454" y="4915"/>
                  </a:lnTo>
                  <a:lnTo>
                    <a:pt x="10271" y="4659"/>
                  </a:lnTo>
                  <a:lnTo>
                    <a:pt x="10051" y="4439"/>
                  </a:lnTo>
                  <a:lnTo>
                    <a:pt x="9794" y="4255"/>
                  </a:lnTo>
                  <a:lnTo>
                    <a:pt x="9537" y="4108"/>
                  </a:lnTo>
                  <a:lnTo>
                    <a:pt x="9244" y="3998"/>
                  </a:lnTo>
                  <a:lnTo>
                    <a:pt x="8950" y="3962"/>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318" name="Google Shape;318;p5"/>
            <p:cNvSpPr/>
            <p:nvPr/>
          </p:nvSpPr>
          <p:spPr>
            <a:xfrm>
              <a:off x="6385050" y="4208725"/>
              <a:ext cx="422775" cy="298975"/>
            </a:xfrm>
            <a:custGeom>
              <a:avLst/>
              <a:gdLst/>
              <a:ahLst/>
              <a:cxnLst/>
              <a:rect l="l" t="t" r="r" b="b"/>
              <a:pathLst>
                <a:path w="16911" h="11959" extrusionOk="0">
                  <a:moveTo>
                    <a:pt x="12215" y="8951"/>
                  </a:moveTo>
                  <a:lnTo>
                    <a:pt x="12032" y="9098"/>
                  </a:lnTo>
                  <a:lnTo>
                    <a:pt x="11848" y="9244"/>
                  </a:lnTo>
                  <a:lnTo>
                    <a:pt x="11408" y="9538"/>
                  </a:lnTo>
                  <a:lnTo>
                    <a:pt x="11005" y="9685"/>
                  </a:lnTo>
                  <a:lnTo>
                    <a:pt x="10638" y="9868"/>
                  </a:lnTo>
                  <a:lnTo>
                    <a:pt x="10124" y="10051"/>
                  </a:lnTo>
                  <a:lnTo>
                    <a:pt x="9977" y="10125"/>
                  </a:lnTo>
                  <a:lnTo>
                    <a:pt x="9794" y="10161"/>
                  </a:lnTo>
                  <a:lnTo>
                    <a:pt x="9904" y="9978"/>
                  </a:lnTo>
                  <a:lnTo>
                    <a:pt x="10051" y="9795"/>
                  </a:lnTo>
                  <a:lnTo>
                    <a:pt x="10344" y="9758"/>
                  </a:lnTo>
                  <a:lnTo>
                    <a:pt x="10601" y="9648"/>
                  </a:lnTo>
                  <a:lnTo>
                    <a:pt x="10858" y="9538"/>
                  </a:lnTo>
                  <a:lnTo>
                    <a:pt x="11115" y="9354"/>
                  </a:lnTo>
                  <a:lnTo>
                    <a:pt x="11335" y="9171"/>
                  </a:lnTo>
                  <a:lnTo>
                    <a:pt x="11371" y="9061"/>
                  </a:lnTo>
                  <a:lnTo>
                    <a:pt x="11445" y="9061"/>
                  </a:lnTo>
                  <a:lnTo>
                    <a:pt x="11481" y="9024"/>
                  </a:lnTo>
                  <a:lnTo>
                    <a:pt x="11848" y="8951"/>
                  </a:lnTo>
                  <a:close/>
                  <a:moveTo>
                    <a:pt x="12619" y="8988"/>
                  </a:moveTo>
                  <a:lnTo>
                    <a:pt x="12839" y="9061"/>
                  </a:lnTo>
                  <a:lnTo>
                    <a:pt x="12839" y="9171"/>
                  </a:lnTo>
                  <a:lnTo>
                    <a:pt x="12215" y="9685"/>
                  </a:lnTo>
                  <a:lnTo>
                    <a:pt x="11518" y="10125"/>
                  </a:lnTo>
                  <a:lnTo>
                    <a:pt x="11115" y="10345"/>
                  </a:lnTo>
                  <a:lnTo>
                    <a:pt x="10711" y="10528"/>
                  </a:lnTo>
                  <a:lnTo>
                    <a:pt x="10308" y="10712"/>
                  </a:lnTo>
                  <a:lnTo>
                    <a:pt x="9904" y="10932"/>
                  </a:lnTo>
                  <a:lnTo>
                    <a:pt x="9831" y="10822"/>
                  </a:lnTo>
                  <a:lnTo>
                    <a:pt x="9794" y="10712"/>
                  </a:lnTo>
                  <a:lnTo>
                    <a:pt x="9757" y="10455"/>
                  </a:lnTo>
                  <a:lnTo>
                    <a:pt x="9904" y="10455"/>
                  </a:lnTo>
                  <a:lnTo>
                    <a:pt x="10051" y="10381"/>
                  </a:lnTo>
                  <a:lnTo>
                    <a:pt x="10344" y="10271"/>
                  </a:lnTo>
                  <a:lnTo>
                    <a:pt x="11078" y="10015"/>
                  </a:lnTo>
                  <a:lnTo>
                    <a:pt x="11481" y="9831"/>
                  </a:lnTo>
                  <a:lnTo>
                    <a:pt x="11922" y="9611"/>
                  </a:lnTo>
                  <a:lnTo>
                    <a:pt x="12288" y="9318"/>
                  </a:lnTo>
                  <a:lnTo>
                    <a:pt x="12435" y="9171"/>
                  </a:lnTo>
                  <a:lnTo>
                    <a:pt x="12619" y="8988"/>
                  </a:lnTo>
                  <a:close/>
                  <a:moveTo>
                    <a:pt x="9464" y="514"/>
                  </a:moveTo>
                  <a:lnTo>
                    <a:pt x="9721" y="551"/>
                  </a:lnTo>
                  <a:lnTo>
                    <a:pt x="9941" y="588"/>
                  </a:lnTo>
                  <a:lnTo>
                    <a:pt x="10161" y="661"/>
                  </a:lnTo>
                  <a:lnTo>
                    <a:pt x="10344" y="771"/>
                  </a:lnTo>
                  <a:lnTo>
                    <a:pt x="10491" y="918"/>
                  </a:lnTo>
                  <a:lnTo>
                    <a:pt x="10564" y="1101"/>
                  </a:lnTo>
                  <a:lnTo>
                    <a:pt x="10601" y="1101"/>
                  </a:lnTo>
                  <a:lnTo>
                    <a:pt x="10528" y="1211"/>
                  </a:lnTo>
                  <a:lnTo>
                    <a:pt x="10528" y="1321"/>
                  </a:lnTo>
                  <a:lnTo>
                    <a:pt x="10564" y="1615"/>
                  </a:lnTo>
                  <a:lnTo>
                    <a:pt x="10638" y="1871"/>
                  </a:lnTo>
                  <a:lnTo>
                    <a:pt x="10748" y="2091"/>
                  </a:lnTo>
                  <a:lnTo>
                    <a:pt x="10931" y="2348"/>
                  </a:lnTo>
                  <a:lnTo>
                    <a:pt x="11005" y="2495"/>
                  </a:lnTo>
                  <a:lnTo>
                    <a:pt x="11041" y="2678"/>
                  </a:lnTo>
                  <a:lnTo>
                    <a:pt x="11041" y="2752"/>
                  </a:lnTo>
                  <a:lnTo>
                    <a:pt x="11005" y="2788"/>
                  </a:lnTo>
                  <a:lnTo>
                    <a:pt x="10931" y="2788"/>
                  </a:lnTo>
                  <a:lnTo>
                    <a:pt x="10858" y="2752"/>
                  </a:lnTo>
                  <a:lnTo>
                    <a:pt x="10784" y="2642"/>
                  </a:lnTo>
                  <a:lnTo>
                    <a:pt x="10674" y="2312"/>
                  </a:lnTo>
                  <a:lnTo>
                    <a:pt x="10601" y="2128"/>
                  </a:lnTo>
                  <a:lnTo>
                    <a:pt x="10491" y="1981"/>
                  </a:lnTo>
                  <a:lnTo>
                    <a:pt x="10381" y="1798"/>
                  </a:lnTo>
                  <a:lnTo>
                    <a:pt x="10234" y="1651"/>
                  </a:lnTo>
                  <a:lnTo>
                    <a:pt x="10088" y="1541"/>
                  </a:lnTo>
                  <a:lnTo>
                    <a:pt x="9904" y="1431"/>
                  </a:lnTo>
                  <a:lnTo>
                    <a:pt x="9721" y="1358"/>
                  </a:lnTo>
                  <a:lnTo>
                    <a:pt x="9537" y="1321"/>
                  </a:lnTo>
                  <a:lnTo>
                    <a:pt x="9134" y="1321"/>
                  </a:lnTo>
                  <a:lnTo>
                    <a:pt x="8950" y="1358"/>
                  </a:lnTo>
                  <a:lnTo>
                    <a:pt x="8767" y="1431"/>
                  </a:lnTo>
                  <a:lnTo>
                    <a:pt x="8694" y="1468"/>
                  </a:lnTo>
                  <a:lnTo>
                    <a:pt x="8657" y="1505"/>
                  </a:lnTo>
                  <a:lnTo>
                    <a:pt x="8694" y="1615"/>
                  </a:lnTo>
                  <a:lnTo>
                    <a:pt x="8767" y="1688"/>
                  </a:lnTo>
                  <a:lnTo>
                    <a:pt x="8804" y="1725"/>
                  </a:lnTo>
                  <a:lnTo>
                    <a:pt x="8877" y="1725"/>
                  </a:lnTo>
                  <a:lnTo>
                    <a:pt x="9097" y="1688"/>
                  </a:lnTo>
                  <a:lnTo>
                    <a:pt x="9281" y="1688"/>
                  </a:lnTo>
                  <a:lnTo>
                    <a:pt x="9501" y="1725"/>
                  </a:lnTo>
                  <a:lnTo>
                    <a:pt x="9684" y="1798"/>
                  </a:lnTo>
                  <a:lnTo>
                    <a:pt x="9867" y="1871"/>
                  </a:lnTo>
                  <a:lnTo>
                    <a:pt x="10014" y="2018"/>
                  </a:lnTo>
                  <a:lnTo>
                    <a:pt x="10161" y="2165"/>
                  </a:lnTo>
                  <a:lnTo>
                    <a:pt x="10271" y="2348"/>
                  </a:lnTo>
                  <a:lnTo>
                    <a:pt x="10418" y="2788"/>
                  </a:lnTo>
                  <a:lnTo>
                    <a:pt x="10528" y="2972"/>
                  </a:lnTo>
                  <a:lnTo>
                    <a:pt x="10638" y="3119"/>
                  </a:lnTo>
                  <a:lnTo>
                    <a:pt x="10528" y="3192"/>
                  </a:lnTo>
                  <a:lnTo>
                    <a:pt x="10308" y="3375"/>
                  </a:lnTo>
                  <a:lnTo>
                    <a:pt x="10088" y="3595"/>
                  </a:lnTo>
                  <a:lnTo>
                    <a:pt x="9904" y="3816"/>
                  </a:lnTo>
                  <a:lnTo>
                    <a:pt x="9794" y="4072"/>
                  </a:lnTo>
                  <a:lnTo>
                    <a:pt x="9721" y="4292"/>
                  </a:lnTo>
                  <a:lnTo>
                    <a:pt x="9684" y="4512"/>
                  </a:lnTo>
                  <a:lnTo>
                    <a:pt x="9721" y="4733"/>
                  </a:lnTo>
                  <a:lnTo>
                    <a:pt x="9757" y="4953"/>
                  </a:lnTo>
                  <a:lnTo>
                    <a:pt x="9867" y="5136"/>
                  </a:lnTo>
                  <a:lnTo>
                    <a:pt x="10014" y="5283"/>
                  </a:lnTo>
                  <a:lnTo>
                    <a:pt x="10198" y="5429"/>
                  </a:lnTo>
                  <a:lnTo>
                    <a:pt x="10418" y="5503"/>
                  </a:lnTo>
                  <a:lnTo>
                    <a:pt x="10638" y="5576"/>
                  </a:lnTo>
                  <a:lnTo>
                    <a:pt x="10895" y="5540"/>
                  </a:lnTo>
                  <a:lnTo>
                    <a:pt x="11151" y="5503"/>
                  </a:lnTo>
                  <a:lnTo>
                    <a:pt x="11371" y="5393"/>
                  </a:lnTo>
                  <a:lnTo>
                    <a:pt x="12032" y="5063"/>
                  </a:lnTo>
                  <a:lnTo>
                    <a:pt x="12692" y="4659"/>
                  </a:lnTo>
                  <a:lnTo>
                    <a:pt x="12729" y="4586"/>
                  </a:lnTo>
                  <a:lnTo>
                    <a:pt x="12765" y="4512"/>
                  </a:lnTo>
                  <a:lnTo>
                    <a:pt x="12765" y="4439"/>
                  </a:lnTo>
                  <a:lnTo>
                    <a:pt x="12729" y="4402"/>
                  </a:lnTo>
                  <a:lnTo>
                    <a:pt x="12692" y="4329"/>
                  </a:lnTo>
                  <a:lnTo>
                    <a:pt x="12619" y="4292"/>
                  </a:lnTo>
                  <a:lnTo>
                    <a:pt x="12472" y="4292"/>
                  </a:lnTo>
                  <a:lnTo>
                    <a:pt x="12032" y="4549"/>
                  </a:lnTo>
                  <a:lnTo>
                    <a:pt x="11591" y="4843"/>
                  </a:lnTo>
                  <a:lnTo>
                    <a:pt x="11371" y="4953"/>
                  </a:lnTo>
                  <a:lnTo>
                    <a:pt x="11151" y="5063"/>
                  </a:lnTo>
                  <a:lnTo>
                    <a:pt x="10895" y="5136"/>
                  </a:lnTo>
                  <a:lnTo>
                    <a:pt x="10528" y="5136"/>
                  </a:lnTo>
                  <a:lnTo>
                    <a:pt x="10418" y="5099"/>
                  </a:lnTo>
                  <a:lnTo>
                    <a:pt x="10308" y="5026"/>
                  </a:lnTo>
                  <a:lnTo>
                    <a:pt x="10234" y="4953"/>
                  </a:lnTo>
                  <a:lnTo>
                    <a:pt x="10161" y="4843"/>
                  </a:lnTo>
                  <a:lnTo>
                    <a:pt x="10124" y="4733"/>
                  </a:lnTo>
                  <a:lnTo>
                    <a:pt x="10088" y="4476"/>
                  </a:lnTo>
                  <a:lnTo>
                    <a:pt x="10124" y="4366"/>
                  </a:lnTo>
                  <a:lnTo>
                    <a:pt x="10161" y="4219"/>
                  </a:lnTo>
                  <a:lnTo>
                    <a:pt x="10271" y="3999"/>
                  </a:lnTo>
                  <a:lnTo>
                    <a:pt x="10454" y="3816"/>
                  </a:lnTo>
                  <a:lnTo>
                    <a:pt x="10674" y="3632"/>
                  </a:lnTo>
                  <a:lnTo>
                    <a:pt x="10968" y="3375"/>
                  </a:lnTo>
                  <a:lnTo>
                    <a:pt x="11225" y="3119"/>
                  </a:lnTo>
                  <a:lnTo>
                    <a:pt x="11335" y="2972"/>
                  </a:lnTo>
                  <a:lnTo>
                    <a:pt x="11408" y="2825"/>
                  </a:lnTo>
                  <a:lnTo>
                    <a:pt x="11408" y="2642"/>
                  </a:lnTo>
                  <a:lnTo>
                    <a:pt x="11408" y="2422"/>
                  </a:lnTo>
                  <a:lnTo>
                    <a:pt x="11335" y="2275"/>
                  </a:lnTo>
                  <a:lnTo>
                    <a:pt x="11261" y="2165"/>
                  </a:lnTo>
                  <a:lnTo>
                    <a:pt x="11078" y="1871"/>
                  </a:lnTo>
                  <a:lnTo>
                    <a:pt x="10895" y="1578"/>
                  </a:lnTo>
                  <a:lnTo>
                    <a:pt x="10821" y="1431"/>
                  </a:lnTo>
                  <a:lnTo>
                    <a:pt x="10821" y="1284"/>
                  </a:lnTo>
                  <a:lnTo>
                    <a:pt x="10895" y="1248"/>
                  </a:lnTo>
                  <a:lnTo>
                    <a:pt x="11298" y="1138"/>
                  </a:lnTo>
                  <a:lnTo>
                    <a:pt x="11702" y="1028"/>
                  </a:lnTo>
                  <a:lnTo>
                    <a:pt x="12142" y="954"/>
                  </a:lnTo>
                  <a:lnTo>
                    <a:pt x="12582" y="918"/>
                  </a:lnTo>
                  <a:lnTo>
                    <a:pt x="12802" y="954"/>
                  </a:lnTo>
                  <a:lnTo>
                    <a:pt x="13022" y="1028"/>
                  </a:lnTo>
                  <a:lnTo>
                    <a:pt x="13205" y="1101"/>
                  </a:lnTo>
                  <a:lnTo>
                    <a:pt x="13352" y="1211"/>
                  </a:lnTo>
                  <a:lnTo>
                    <a:pt x="13499" y="1358"/>
                  </a:lnTo>
                  <a:lnTo>
                    <a:pt x="13609" y="1505"/>
                  </a:lnTo>
                  <a:lnTo>
                    <a:pt x="13829" y="1908"/>
                  </a:lnTo>
                  <a:lnTo>
                    <a:pt x="14012" y="2202"/>
                  </a:lnTo>
                  <a:lnTo>
                    <a:pt x="13866" y="2422"/>
                  </a:lnTo>
                  <a:lnTo>
                    <a:pt x="13682" y="2568"/>
                  </a:lnTo>
                  <a:lnTo>
                    <a:pt x="13499" y="2678"/>
                  </a:lnTo>
                  <a:lnTo>
                    <a:pt x="13279" y="2788"/>
                  </a:lnTo>
                  <a:lnTo>
                    <a:pt x="12839" y="2935"/>
                  </a:lnTo>
                  <a:lnTo>
                    <a:pt x="12362" y="3082"/>
                  </a:lnTo>
                  <a:lnTo>
                    <a:pt x="11995" y="3229"/>
                  </a:lnTo>
                  <a:lnTo>
                    <a:pt x="11518" y="3449"/>
                  </a:lnTo>
                  <a:lnTo>
                    <a:pt x="11298" y="3559"/>
                  </a:lnTo>
                  <a:lnTo>
                    <a:pt x="11151" y="3742"/>
                  </a:lnTo>
                  <a:lnTo>
                    <a:pt x="11041" y="3889"/>
                  </a:lnTo>
                  <a:lnTo>
                    <a:pt x="11005" y="3999"/>
                  </a:lnTo>
                  <a:lnTo>
                    <a:pt x="11005" y="4109"/>
                  </a:lnTo>
                  <a:lnTo>
                    <a:pt x="11005" y="4182"/>
                  </a:lnTo>
                  <a:lnTo>
                    <a:pt x="11041" y="4256"/>
                  </a:lnTo>
                  <a:lnTo>
                    <a:pt x="11115" y="4292"/>
                  </a:lnTo>
                  <a:lnTo>
                    <a:pt x="11335" y="4292"/>
                  </a:lnTo>
                  <a:lnTo>
                    <a:pt x="11371" y="4219"/>
                  </a:lnTo>
                  <a:lnTo>
                    <a:pt x="11408" y="4146"/>
                  </a:lnTo>
                  <a:lnTo>
                    <a:pt x="11445" y="4072"/>
                  </a:lnTo>
                  <a:lnTo>
                    <a:pt x="11555" y="3962"/>
                  </a:lnTo>
                  <a:lnTo>
                    <a:pt x="11775" y="3816"/>
                  </a:lnTo>
                  <a:lnTo>
                    <a:pt x="12068" y="3669"/>
                  </a:lnTo>
                  <a:lnTo>
                    <a:pt x="12288" y="3595"/>
                  </a:lnTo>
                  <a:lnTo>
                    <a:pt x="12802" y="3412"/>
                  </a:lnTo>
                  <a:lnTo>
                    <a:pt x="13279" y="3229"/>
                  </a:lnTo>
                  <a:lnTo>
                    <a:pt x="13572" y="3119"/>
                  </a:lnTo>
                  <a:lnTo>
                    <a:pt x="13866" y="2972"/>
                  </a:lnTo>
                  <a:lnTo>
                    <a:pt x="14086" y="2752"/>
                  </a:lnTo>
                  <a:lnTo>
                    <a:pt x="14159" y="2642"/>
                  </a:lnTo>
                  <a:lnTo>
                    <a:pt x="14233" y="2495"/>
                  </a:lnTo>
                  <a:lnTo>
                    <a:pt x="14306" y="2568"/>
                  </a:lnTo>
                  <a:lnTo>
                    <a:pt x="14489" y="2715"/>
                  </a:lnTo>
                  <a:lnTo>
                    <a:pt x="14673" y="2788"/>
                  </a:lnTo>
                  <a:lnTo>
                    <a:pt x="14893" y="2898"/>
                  </a:lnTo>
                  <a:lnTo>
                    <a:pt x="15076" y="3009"/>
                  </a:lnTo>
                  <a:lnTo>
                    <a:pt x="15296" y="3192"/>
                  </a:lnTo>
                  <a:lnTo>
                    <a:pt x="15480" y="3449"/>
                  </a:lnTo>
                  <a:lnTo>
                    <a:pt x="15626" y="3705"/>
                  </a:lnTo>
                  <a:lnTo>
                    <a:pt x="15700" y="3999"/>
                  </a:lnTo>
                  <a:lnTo>
                    <a:pt x="15480" y="4366"/>
                  </a:lnTo>
                  <a:lnTo>
                    <a:pt x="15370" y="4549"/>
                  </a:lnTo>
                  <a:lnTo>
                    <a:pt x="15186" y="4696"/>
                  </a:lnTo>
                  <a:lnTo>
                    <a:pt x="14966" y="4879"/>
                  </a:lnTo>
                  <a:lnTo>
                    <a:pt x="14709" y="5063"/>
                  </a:lnTo>
                  <a:lnTo>
                    <a:pt x="14416" y="5173"/>
                  </a:lnTo>
                  <a:lnTo>
                    <a:pt x="14123" y="5283"/>
                  </a:lnTo>
                  <a:lnTo>
                    <a:pt x="13572" y="5429"/>
                  </a:lnTo>
                  <a:lnTo>
                    <a:pt x="13022" y="5613"/>
                  </a:lnTo>
                  <a:lnTo>
                    <a:pt x="12765" y="5723"/>
                  </a:lnTo>
                  <a:lnTo>
                    <a:pt x="12509" y="5870"/>
                  </a:lnTo>
                  <a:lnTo>
                    <a:pt x="12288" y="6016"/>
                  </a:lnTo>
                  <a:lnTo>
                    <a:pt x="12105" y="6236"/>
                  </a:lnTo>
                  <a:lnTo>
                    <a:pt x="11958" y="6420"/>
                  </a:lnTo>
                  <a:lnTo>
                    <a:pt x="11922" y="6640"/>
                  </a:lnTo>
                  <a:lnTo>
                    <a:pt x="11922" y="6823"/>
                  </a:lnTo>
                  <a:lnTo>
                    <a:pt x="11958" y="7007"/>
                  </a:lnTo>
                  <a:lnTo>
                    <a:pt x="12032" y="7154"/>
                  </a:lnTo>
                  <a:lnTo>
                    <a:pt x="12178" y="7300"/>
                  </a:lnTo>
                  <a:lnTo>
                    <a:pt x="12325" y="7410"/>
                  </a:lnTo>
                  <a:lnTo>
                    <a:pt x="12545" y="7520"/>
                  </a:lnTo>
                  <a:lnTo>
                    <a:pt x="12765" y="7557"/>
                  </a:lnTo>
                  <a:lnTo>
                    <a:pt x="12985" y="7557"/>
                  </a:lnTo>
                  <a:lnTo>
                    <a:pt x="13205" y="7520"/>
                  </a:lnTo>
                  <a:lnTo>
                    <a:pt x="13426" y="7484"/>
                  </a:lnTo>
                  <a:lnTo>
                    <a:pt x="13682" y="7410"/>
                  </a:lnTo>
                  <a:lnTo>
                    <a:pt x="13976" y="7300"/>
                  </a:lnTo>
                  <a:lnTo>
                    <a:pt x="14196" y="7154"/>
                  </a:lnTo>
                  <a:lnTo>
                    <a:pt x="14306" y="7043"/>
                  </a:lnTo>
                  <a:lnTo>
                    <a:pt x="14343" y="6970"/>
                  </a:lnTo>
                  <a:lnTo>
                    <a:pt x="14379" y="6823"/>
                  </a:lnTo>
                  <a:lnTo>
                    <a:pt x="14343" y="6787"/>
                  </a:lnTo>
                  <a:lnTo>
                    <a:pt x="14269" y="6750"/>
                  </a:lnTo>
                  <a:lnTo>
                    <a:pt x="14086" y="6750"/>
                  </a:lnTo>
                  <a:lnTo>
                    <a:pt x="13902" y="6823"/>
                  </a:lnTo>
                  <a:lnTo>
                    <a:pt x="13536" y="6970"/>
                  </a:lnTo>
                  <a:lnTo>
                    <a:pt x="13316" y="7043"/>
                  </a:lnTo>
                  <a:lnTo>
                    <a:pt x="13095" y="7080"/>
                  </a:lnTo>
                  <a:lnTo>
                    <a:pt x="12655" y="7080"/>
                  </a:lnTo>
                  <a:lnTo>
                    <a:pt x="12509" y="7007"/>
                  </a:lnTo>
                  <a:lnTo>
                    <a:pt x="12435" y="6933"/>
                  </a:lnTo>
                  <a:lnTo>
                    <a:pt x="12362" y="6823"/>
                  </a:lnTo>
                  <a:lnTo>
                    <a:pt x="12362" y="6713"/>
                  </a:lnTo>
                  <a:lnTo>
                    <a:pt x="12398" y="6603"/>
                  </a:lnTo>
                  <a:lnTo>
                    <a:pt x="12472" y="6493"/>
                  </a:lnTo>
                  <a:lnTo>
                    <a:pt x="12655" y="6310"/>
                  </a:lnTo>
                  <a:lnTo>
                    <a:pt x="12875" y="6163"/>
                  </a:lnTo>
                  <a:lnTo>
                    <a:pt x="13132" y="6053"/>
                  </a:lnTo>
                  <a:lnTo>
                    <a:pt x="13609" y="5906"/>
                  </a:lnTo>
                  <a:lnTo>
                    <a:pt x="14453" y="5613"/>
                  </a:lnTo>
                  <a:lnTo>
                    <a:pt x="14893" y="5429"/>
                  </a:lnTo>
                  <a:lnTo>
                    <a:pt x="15076" y="5319"/>
                  </a:lnTo>
                  <a:lnTo>
                    <a:pt x="15260" y="5173"/>
                  </a:lnTo>
                  <a:lnTo>
                    <a:pt x="15516" y="4953"/>
                  </a:lnTo>
                  <a:lnTo>
                    <a:pt x="15736" y="4659"/>
                  </a:lnTo>
                  <a:lnTo>
                    <a:pt x="15736" y="4696"/>
                  </a:lnTo>
                  <a:lnTo>
                    <a:pt x="15700" y="4806"/>
                  </a:lnTo>
                  <a:lnTo>
                    <a:pt x="15773" y="4916"/>
                  </a:lnTo>
                  <a:lnTo>
                    <a:pt x="15847" y="4989"/>
                  </a:lnTo>
                  <a:lnTo>
                    <a:pt x="15957" y="5026"/>
                  </a:lnTo>
                  <a:lnTo>
                    <a:pt x="16103" y="5063"/>
                  </a:lnTo>
                  <a:lnTo>
                    <a:pt x="16177" y="5099"/>
                  </a:lnTo>
                  <a:lnTo>
                    <a:pt x="16250" y="5209"/>
                  </a:lnTo>
                  <a:lnTo>
                    <a:pt x="16323" y="5356"/>
                  </a:lnTo>
                  <a:lnTo>
                    <a:pt x="16140" y="5393"/>
                  </a:lnTo>
                  <a:lnTo>
                    <a:pt x="15920" y="5466"/>
                  </a:lnTo>
                  <a:lnTo>
                    <a:pt x="15553" y="5650"/>
                  </a:lnTo>
                  <a:lnTo>
                    <a:pt x="15003" y="5833"/>
                  </a:lnTo>
                  <a:lnTo>
                    <a:pt x="14783" y="5906"/>
                  </a:lnTo>
                  <a:lnTo>
                    <a:pt x="14709" y="5980"/>
                  </a:lnTo>
                  <a:lnTo>
                    <a:pt x="14636" y="6090"/>
                  </a:lnTo>
                  <a:lnTo>
                    <a:pt x="14599" y="6163"/>
                  </a:lnTo>
                  <a:lnTo>
                    <a:pt x="14673" y="6273"/>
                  </a:lnTo>
                  <a:lnTo>
                    <a:pt x="14783" y="6310"/>
                  </a:lnTo>
                  <a:lnTo>
                    <a:pt x="14893" y="6310"/>
                  </a:lnTo>
                  <a:lnTo>
                    <a:pt x="15150" y="6273"/>
                  </a:lnTo>
                  <a:lnTo>
                    <a:pt x="15406" y="6163"/>
                  </a:lnTo>
                  <a:lnTo>
                    <a:pt x="15626" y="6053"/>
                  </a:lnTo>
                  <a:lnTo>
                    <a:pt x="16030" y="5870"/>
                  </a:lnTo>
                  <a:lnTo>
                    <a:pt x="16213" y="5723"/>
                  </a:lnTo>
                  <a:lnTo>
                    <a:pt x="16397" y="5576"/>
                  </a:lnTo>
                  <a:lnTo>
                    <a:pt x="16397" y="5833"/>
                  </a:lnTo>
                  <a:lnTo>
                    <a:pt x="16397" y="6090"/>
                  </a:lnTo>
                  <a:lnTo>
                    <a:pt x="16397" y="6493"/>
                  </a:lnTo>
                  <a:lnTo>
                    <a:pt x="16397" y="6567"/>
                  </a:lnTo>
                  <a:lnTo>
                    <a:pt x="16323" y="6603"/>
                  </a:lnTo>
                  <a:lnTo>
                    <a:pt x="16177" y="6933"/>
                  </a:lnTo>
                  <a:lnTo>
                    <a:pt x="16067" y="7264"/>
                  </a:lnTo>
                  <a:lnTo>
                    <a:pt x="15076" y="7264"/>
                  </a:lnTo>
                  <a:lnTo>
                    <a:pt x="14783" y="7300"/>
                  </a:lnTo>
                  <a:lnTo>
                    <a:pt x="14526" y="7410"/>
                  </a:lnTo>
                  <a:lnTo>
                    <a:pt x="14343" y="7594"/>
                  </a:lnTo>
                  <a:lnTo>
                    <a:pt x="14196" y="7814"/>
                  </a:lnTo>
                  <a:lnTo>
                    <a:pt x="14086" y="8034"/>
                  </a:lnTo>
                  <a:lnTo>
                    <a:pt x="14049" y="8181"/>
                  </a:lnTo>
                  <a:lnTo>
                    <a:pt x="14012" y="8327"/>
                  </a:lnTo>
                  <a:lnTo>
                    <a:pt x="14049" y="8584"/>
                  </a:lnTo>
                  <a:lnTo>
                    <a:pt x="14159" y="8841"/>
                  </a:lnTo>
                  <a:lnTo>
                    <a:pt x="14306" y="9098"/>
                  </a:lnTo>
                  <a:lnTo>
                    <a:pt x="14489" y="9318"/>
                  </a:lnTo>
                  <a:lnTo>
                    <a:pt x="14673" y="9538"/>
                  </a:lnTo>
                  <a:lnTo>
                    <a:pt x="14856" y="9758"/>
                  </a:lnTo>
                  <a:lnTo>
                    <a:pt x="15003" y="9831"/>
                  </a:lnTo>
                  <a:lnTo>
                    <a:pt x="15150" y="9868"/>
                  </a:lnTo>
                  <a:lnTo>
                    <a:pt x="15223" y="9831"/>
                  </a:lnTo>
                  <a:lnTo>
                    <a:pt x="15260" y="9758"/>
                  </a:lnTo>
                  <a:lnTo>
                    <a:pt x="15260" y="9685"/>
                  </a:lnTo>
                  <a:lnTo>
                    <a:pt x="15260" y="9574"/>
                  </a:lnTo>
                  <a:lnTo>
                    <a:pt x="15150" y="9428"/>
                  </a:lnTo>
                  <a:lnTo>
                    <a:pt x="14893" y="9134"/>
                  </a:lnTo>
                  <a:lnTo>
                    <a:pt x="14709" y="8951"/>
                  </a:lnTo>
                  <a:lnTo>
                    <a:pt x="14563" y="8731"/>
                  </a:lnTo>
                  <a:lnTo>
                    <a:pt x="14489" y="8511"/>
                  </a:lnTo>
                  <a:lnTo>
                    <a:pt x="14453" y="8364"/>
                  </a:lnTo>
                  <a:lnTo>
                    <a:pt x="14453" y="8254"/>
                  </a:lnTo>
                  <a:lnTo>
                    <a:pt x="14489" y="8107"/>
                  </a:lnTo>
                  <a:lnTo>
                    <a:pt x="14563" y="7997"/>
                  </a:lnTo>
                  <a:lnTo>
                    <a:pt x="14673" y="7850"/>
                  </a:lnTo>
                  <a:lnTo>
                    <a:pt x="14893" y="7740"/>
                  </a:lnTo>
                  <a:lnTo>
                    <a:pt x="15113" y="7667"/>
                  </a:lnTo>
                  <a:lnTo>
                    <a:pt x="15333" y="7630"/>
                  </a:lnTo>
                  <a:lnTo>
                    <a:pt x="16103" y="7630"/>
                  </a:lnTo>
                  <a:lnTo>
                    <a:pt x="15993" y="7850"/>
                  </a:lnTo>
                  <a:lnTo>
                    <a:pt x="15957" y="7961"/>
                  </a:lnTo>
                  <a:lnTo>
                    <a:pt x="15993" y="8107"/>
                  </a:lnTo>
                  <a:lnTo>
                    <a:pt x="16030" y="8327"/>
                  </a:lnTo>
                  <a:lnTo>
                    <a:pt x="16030" y="8584"/>
                  </a:lnTo>
                  <a:lnTo>
                    <a:pt x="16030" y="8804"/>
                  </a:lnTo>
                  <a:lnTo>
                    <a:pt x="15993" y="9024"/>
                  </a:lnTo>
                  <a:lnTo>
                    <a:pt x="15920" y="8841"/>
                  </a:lnTo>
                  <a:lnTo>
                    <a:pt x="15847" y="8694"/>
                  </a:lnTo>
                  <a:lnTo>
                    <a:pt x="15736" y="8511"/>
                  </a:lnTo>
                  <a:lnTo>
                    <a:pt x="15590" y="8364"/>
                  </a:lnTo>
                  <a:lnTo>
                    <a:pt x="15516" y="8327"/>
                  </a:lnTo>
                  <a:lnTo>
                    <a:pt x="15370" y="8327"/>
                  </a:lnTo>
                  <a:lnTo>
                    <a:pt x="15296" y="8364"/>
                  </a:lnTo>
                  <a:lnTo>
                    <a:pt x="15260" y="8437"/>
                  </a:lnTo>
                  <a:lnTo>
                    <a:pt x="15260" y="8511"/>
                  </a:lnTo>
                  <a:lnTo>
                    <a:pt x="15260" y="8584"/>
                  </a:lnTo>
                  <a:lnTo>
                    <a:pt x="15296" y="8657"/>
                  </a:lnTo>
                  <a:lnTo>
                    <a:pt x="15480" y="8914"/>
                  </a:lnTo>
                  <a:lnTo>
                    <a:pt x="15590" y="9171"/>
                  </a:lnTo>
                  <a:lnTo>
                    <a:pt x="15626" y="9464"/>
                  </a:lnTo>
                  <a:lnTo>
                    <a:pt x="15590" y="9795"/>
                  </a:lnTo>
                  <a:lnTo>
                    <a:pt x="15590" y="9868"/>
                  </a:lnTo>
                  <a:lnTo>
                    <a:pt x="15626" y="9978"/>
                  </a:lnTo>
                  <a:lnTo>
                    <a:pt x="15370" y="10308"/>
                  </a:lnTo>
                  <a:lnTo>
                    <a:pt x="15040" y="10638"/>
                  </a:lnTo>
                  <a:lnTo>
                    <a:pt x="14893" y="10748"/>
                  </a:lnTo>
                  <a:lnTo>
                    <a:pt x="14673" y="10895"/>
                  </a:lnTo>
                  <a:lnTo>
                    <a:pt x="14269" y="11042"/>
                  </a:lnTo>
                  <a:lnTo>
                    <a:pt x="14306" y="10968"/>
                  </a:lnTo>
                  <a:lnTo>
                    <a:pt x="14343" y="10638"/>
                  </a:lnTo>
                  <a:lnTo>
                    <a:pt x="14306" y="10345"/>
                  </a:lnTo>
                  <a:lnTo>
                    <a:pt x="14233" y="10015"/>
                  </a:lnTo>
                  <a:lnTo>
                    <a:pt x="14086" y="9721"/>
                  </a:lnTo>
                  <a:lnTo>
                    <a:pt x="13902" y="9428"/>
                  </a:lnTo>
                  <a:lnTo>
                    <a:pt x="13682" y="9171"/>
                  </a:lnTo>
                  <a:lnTo>
                    <a:pt x="13499" y="9024"/>
                  </a:lnTo>
                  <a:lnTo>
                    <a:pt x="13426" y="8914"/>
                  </a:lnTo>
                  <a:lnTo>
                    <a:pt x="13352" y="8841"/>
                  </a:lnTo>
                  <a:lnTo>
                    <a:pt x="13169" y="8841"/>
                  </a:lnTo>
                  <a:lnTo>
                    <a:pt x="12839" y="8694"/>
                  </a:lnTo>
                  <a:lnTo>
                    <a:pt x="12875" y="8584"/>
                  </a:lnTo>
                  <a:lnTo>
                    <a:pt x="12875" y="8437"/>
                  </a:lnTo>
                  <a:lnTo>
                    <a:pt x="12875" y="8364"/>
                  </a:lnTo>
                  <a:lnTo>
                    <a:pt x="12839" y="8327"/>
                  </a:lnTo>
                  <a:lnTo>
                    <a:pt x="12765" y="8291"/>
                  </a:lnTo>
                  <a:lnTo>
                    <a:pt x="12655" y="8291"/>
                  </a:lnTo>
                  <a:lnTo>
                    <a:pt x="12582" y="8327"/>
                  </a:lnTo>
                  <a:lnTo>
                    <a:pt x="12545" y="8401"/>
                  </a:lnTo>
                  <a:lnTo>
                    <a:pt x="12472" y="8584"/>
                  </a:lnTo>
                  <a:lnTo>
                    <a:pt x="12252" y="8547"/>
                  </a:lnTo>
                  <a:lnTo>
                    <a:pt x="12032" y="8584"/>
                  </a:lnTo>
                  <a:lnTo>
                    <a:pt x="11812" y="8621"/>
                  </a:lnTo>
                  <a:lnTo>
                    <a:pt x="11628" y="8694"/>
                  </a:lnTo>
                  <a:lnTo>
                    <a:pt x="11555" y="8584"/>
                  </a:lnTo>
                  <a:lnTo>
                    <a:pt x="11445" y="8511"/>
                  </a:lnTo>
                  <a:lnTo>
                    <a:pt x="11261" y="8511"/>
                  </a:lnTo>
                  <a:lnTo>
                    <a:pt x="11188" y="8584"/>
                  </a:lnTo>
                  <a:lnTo>
                    <a:pt x="11115" y="8657"/>
                  </a:lnTo>
                  <a:lnTo>
                    <a:pt x="11041" y="8731"/>
                  </a:lnTo>
                  <a:lnTo>
                    <a:pt x="10895" y="8914"/>
                  </a:lnTo>
                  <a:lnTo>
                    <a:pt x="10748" y="9061"/>
                  </a:lnTo>
                  <a:lnTo>
                    <a:pt x="10454" y="9208"/>
                  </a:lnTo>
                  <a:lnTo>
                    <a:pt x="10124" y="9318"/>
                  </a:lnTo>
                  <a:lnTo>
                    <a:pt x="9794" y="9391"/>
                  </a:lnTo>
                  <a:lnTo>
                    <a:pt x="9464" y="9428"/>
                  </a:lnTo>
                  <a:lnTo>
                    <a:pt x="8767" y="9428"/>
                  </a:lnTo>
                  <a:lnTo>
                    <a:pt x="8327" y="9354"/>
                  </a:lnTo>
                  <a:lnTo>
                    <a:pt x="8180" y="9318"/>
                  </a:lnTo>
                  <a:lnTo>
                    <a:pt x="8143" y="9318"/>
                  </a:lnTo>
                  <a:lnTo>
                    <a:pt x="8143" y="9281"/>
                  </a:lnTo>
                  <a:lnTo>
                    <a:pt x="8143" y="9134"/>
                  </a:lnTo>
                  <a:lnTo>
                    <a:pt x="8033" y="9024"/>
                  </a:lnTo>
                  <a:lnTo>
                    <a:pt x="8290" y="8621"/>
                  </a:lnTo>
                  <a:lnTo>
                    <a:pt x="8547" y="8181"/>
                  </a:lnTo>
                  <a:lnTo>
                    <a:pt x="8767" y="7924"/>
                  </a:lnTo>
                  <a:lnTo>
                    <a:pt x="8987" y="7630"/>
                  </a:lnTo>
                  <a:lnTo>
                    <a:pt x="9244" y="7410"/>
                  </a:lnTo>
                  <a:lnTo>
                    <a:pt x="9501" y="7154"/>
                  </a:lnTo>
                  <a:lnTo>
                    <a:pt x="9794" y="6970"/>
                  </a:lnTo>
                  <a:lnTo>
                    <a:pt x="10088" y="6787"/>
                  </a:lnTo>
                  <a:lnTo>
                    <a:pt x="10234" y="6713"/>
                  </a:lnTo>
                  <a:lnTo>
                    <a:pt x="10418" y="6713"/>
                  </a:lnTo>
                  <a:lnTo>
                    <a:pt x="10491" y="6750"/>
                  </a:lnTo>
                  <a:lnTo>
                    <a:pt x="10528" y="6823"/>
                  </a:lnTo>
                  <a:lnTo>
                    <a:pt x="10528" y="6897"/>
                  </a:lnTo>
                  <a:lnTo>
                    <a:pt x="10528" y="7043"/>
                  </a:lnTo>
                  <a:lnTo>
                    <a:pt x="10454" y="7154"/>
                  </a:lnTo>
                  <a:lnTo>
                    <a:pt x="10308" y="7374"/>
                  </a:lnTo>
                  <a:lnTo>
                    <a:pt x="10051" y="7667"/>
                  </a:lnTo>
                  <a:lnTo>
                    <a:pt x="9757" y="7961"/>
                  </a:lnTo>
                  <a:lnTo>
                    <a:pt x="9501" y="8291"/>
                  </a:lnTo>
                  <a:lnTo>
                    <a:pt x="9281" y="8657"/>
                  </a:lnTo>
                  <a:lnTo>
                    <a:pt x="9281" y="8731"/>
                  </a:lnTo>
                  <a:lnTo>
                    <a:pt x="9317" y="8841"/>
                  </a:lnTo>
                  <a:lnTo>
                    <a:pt x="9391" y="8878"/>
                  </a:lnTo>
                  <a:lnTo>
                    <a:pt x="9501" y="8878"/>
                  </a:lnTo>
                  <a:lnTo>
                    <a:pt x="9721" y="8694"/>
                  </a:lnTo>
                  <a:lnTo>
                    <a:pt x="9941" y="8474"/>
                  </a:lnTo>
                  <a:lnTo>
                    <a:pt x="10271" y="7997"/>
                  </a:lnTo>
                  <a:lnTo>
                    <a:pt x="10601" y="7630"/>
                  </a:lnTo>
                  <a:lnTo>
                    <a:pt x="10748" y="7447"/>
                  </a:lnTo>
                  <a:lnTo>
                    <a:pt x="10858" y="7227"/>
                  </a:lnTo>
                  <a:lnTo>
                    <a:pt x="10895" y="7043"/>
                  </a:lnTo>
                  <a:lnTo>
                    <a:pt x="10895" y="6860"/>
                  </a:lnTo>
                  <a:lnTo>
                    <a:pt x="10858" y="6677"/>
                  </a:lnTo>
                  <a:lnTo>
                    <a:pt x="10784" y="6530"/>
                  </a:lnTo>
                  <a:lnTo>
                    <a:pt x="10674" y="6383"/>
                  </a:lnTo>
                  <a:lnTo>
                    <a:pt x="10491" y="6310"/>
                  </a:lnTo>
                  <a:lnTo>
                    <a:pt x="10344" y="6310"/>
                  </a:lnTo>
                  <a:lnTo>
                    <a:pt x="10124" y="6347"/>
                  </a:lnTo>
                  <a:lnTo>
                    <a:pt x="9904" y="6420"/>
                  </a:lnTo>
                  <a:lnTo>
                    <a:pt x="9684" y="6567"/>
                  </a:lnTo>
                  <a:lnTo>
                    <a:pt x="9281" y="6860"/>
                  </a:lnTo>
                  <a:lnTo>
                    <a:pt x="8914" y="7190"/>
                  </a:lnTo>
                  <a:lnTo>
                    <a:pt x="8584" y="7557"/>
                  </a:lnTo>
                  <a:lnTo>
                    <a:pt x="8290" y="7887"/>
                  </a:lnTo>
                  <a:lnTo>
                    <a:pt x="8033" y="8254"/>
                  </a:lnTo>
                  <a:lnTo>
                    <a:pt x="7850" y="8657"/>
                  </a:lnTo>
                  <a:lnTo>
                    <a:pt x="7777" y="8878"/>
                  </a:lnTo>
                  <a:lnTo>
                    <a:pt x="7740" y="9098"/>
                  </a:lnTo>
                  <a:lnTo>
                    <a:pt x="7703" y="9098"/>
                  </a:lnTo>
                  <a:lnTo>
                    <a:pt x="7667" y="9171"/>
                  </a:lnTo>
                  <a:lnTo>
                    <a:pt x="7556" y="9208"/>
                  </a:lnTo>
                  <a:lnTo>
                    <a:pt x="7300" y="9208"/>
                  </a:lnTo>
                  <a:lnTo>
                    <a:pt x="6823" y="9098"/>
                  </a:lnTo>
                  <a:lnTo>
                    <a:pt x="6236" y="9098"/>
                  </a:lnTo>
                  <a:lnTo>
                    <a:pt x="5686" y="9171"/>
                  </a:lnTo>
                  <a:lnTo>
                    <a:pt x="5612" y="9171"/>
                  </a:lnTo>
                  <a:lnTo>
                    <a:pt x="5612" y="8988"/>
                  </a:lnTo>
                  <a:lnTo>
                    <a:pt x="5612" y="8804"/>
                  </a:lnTo>
                  <a:lnTo>
                    <a:pt x="5686" y="8657"/>
                  </a:lnTo>
                  <a:lnTo>
                    <a:pt x="5759" y="8511"/>
                  </a:lnTo>
                  <a:lnTo>
                    <a:pt x="5869" y="8364"/>
                  </a:lnTo>
                  <a:lnTo>
                    <a:pt x="6016" y="8291"/>
                  </a:lnTo>
                  <a:lnTo>
                    <a:pt x="6163" y="8181"/>
                  </a:lnTo>
                  <a:lnTo>
                    <a:pt x="6383" y="8144"/>
                  </a:lnTo>
                  <a:lnTo>
                    <a:pt x="6749" y="8034"/>
                  </a:lnTo>
                  <a:lnTo>
                    <a:pt x="7080" y="7924"/>
                  </a:lnTo>
                  <a:lnTo>
                    <a:pt x="7410" y="7777"/>
                  </a:lnTo>
                  <a:lnTo>
                    <a:pt x="7703" y="7594"/>
                  </a:lnTo>
                  <a:lnTo>
                    <a:pt x="7960" y="7374"/>
                  </a:lnTo>
                  <a:lnTo>
                    <a:pt x="8217" y="7154"/>
                  </a:lnTo>
                  <a:lnTo>
                    <a:pt x="8437" y="6897"/>
                  </a:lnTo>
                  <a:lnTo>
                    <a:pt x="8620" y="6603"/>
                  </a:lnTo>
                  <a:lnTo>
                    <a:pt x="8767" y="6383"/>
                  </a:lnTo>
                  <a:lnTo>
                    <a:pt x="8914" y="6090"/>
                  </a:lnTo>
                  <a:lnTo>
                    <a:pt x="8950" y="5943"/>
                  </a:lnTo>
                  <a:lnTo>
                    <a:pt x="8987" y="5796"/>
                  </a:lnTo>
                  <a:lnTo>
                    <a:pt x="8950" y="5650"/>
                  </a:lnTo>
                  <a:lnTo>
                    <a:pt x="8914" y="5540"/>
                  </a:lnTo>
                  <a:lnTo>
                    <a:pt x="8804" y="5540"/>
                  </a:lnTo>
                  <a:lnTo>
                    <a:pt x="8694" y="5576"/>
                  </a:lnTo>
                  <a:lnTo>
                    <a:pt x="8620" y="5686"/>
                  </a:lnTo>
                  <a:lnTo>
                    <a:pt x="8510" y="5943"/>
                  </a:lnTo>
                  <a:lnTo>
                    <a:pt x="8327" y="6310"/>
                  </a:lnTo>
                  <a:lnTo>
                    <a:pt x="8107" y="6677"/>
                  </a:lnTo>
                  <a:lnTo>
                    <a:pt x="7813" y="7007"/>
                  </a:lnTo>
                  <a:lnTo>
                    <a:pt x="7483" y="7264"/>
                  </a:lnTo>
                  <a:lnTo>
                    <a:pt x="7116" y="7484"/>
                  </a:lnTo>
                  <a:lnTo>
                    <a:pt x="6713" y="7667"/>
                  </a:lnTo>
                  <a:lnTo>
                    <a:pt x="6346" y="7777"/>
                  </a:lnTo>
                  <a:lnTo>
                    <a:pt x="6016" y="7887"/>
                  </a:lnTo>
                  <a:lnTo>
                    <a:pt x="5832" y="7924"/>
                  </a:lnTo>
                  <a:lnTo>
                    <a:pt x="5686" y="8034"/>
                  </a:lnTo>
                  <a:lnTo>
                    <a:pt x="5539" y="8144"/>
                  </a:lnTo>
                  <a:lnTo>
                    <a:pt x="5429" y="8291"/>
                  </a:lnTo>
                  <a:lnTo>
                    <a:pt x="5282" y="8511"/>
                  </a:lnTo>
                  <a:lnTo>
                    <a:pt x="5209" y="8768"/>
                  </a:lnTo>
                  <a:lnTo>
                    <a:pt x="5209" y="9024"/>
                  </a:lnTo>
                  <a:lnTo>
                    <a:pt x="5282" y="9281"/>
                  </a:lnTo>
                  <a:lnTo>
                    <a:pt x="4915" y="9391"/>
                  </a:lnTo>
                  <a:lnTo>
                    <a:pt x="4512" y="9501"/>
                  </a:lnTo>
                  <a:lnTo>
                    <a:pt x="4365" y="9501"/>
                  </a:lnTo>
                  <a:lnTo>
                    <a:pt x="4218" y="9464"/>
                  </a:lnTo>
                  <a:lnTo>
                    <a:pt x="4072" y="9428"/>
                  </a:lnTo>
                  <a:lnTo>
                    <a:pt x="3962" y="9354"/>
                  </a:lnTo>
                  <a:lnTo>
                    <a:pt x="3852" y="9244"/>
                  </a:lnTo>
                  <a:lnTo>
                    <a:pt x="3778" y="9134"/>
                  </a:lnTo>
                  <a:lnTo>
                    <a:pt x="3742" y="9024"/>
                  </a:lnTo>
                  <a:lnTo>
                    <a:pt x="3778" y="8841"/>
                  </a:lnTo>
                  <a:lnTo>
                    <a:pt x="3815" y="8768"/>
                  </a:lnTo>
                  <a:lnTo>
                    <a:pt x="3778" y="8694"/>
                  </a:lnTo>
                  <a:lnTo>
                    <a:pt x="3888" y="8547"/>
                  </a:lnTo>
                  <a:lnTo>
                    <a:pt x="3962" y="8401"/>
                  </a:lnTo>
                  <a:lnTo>
                    <a:pt x="4108" y="8107"/>
                  </a:lnTo>
                  <a:lnTo>
                    <a:pt x="4255" y="7850"/>
                  </a:lnTo>
                  <a:lnTo>
                    <a:pt x="4439" y="7520"/>
                  </a:lnTo>
                  <a:lnTo>
                    <a:pt x="4475" y="7374"/>
                  </a:lnTo>
                  <a:lnTo>
                    <a:pt x="4512" y="7227"/>
                  </a:lnTo>
                  <a:lnTo>
                    <a:pt x="4475" y="7043"/>
                  </a:lnTo>
                  <a:lnTo>
                    <a:pt x="4439" y="6897"/>
                  </a:lnTo>
                  <a:lnTo>
                    <a:pt x="4328" y="6823"/>
                  </a:lnTo>
                  <a:lnTo>
                    <a:pt x="4218" y="6750"/>
                  </a:lnTo>
                  <a:lnTo>
                    <a:pt x="4108" y="6713"/>
                  </a:lnTo>
                  <a:lnTo>
                    <a:pt x="3962" y="6713"/>
                  </a:lnTo>
                  <a:lnTo>
                    <a:pt x="3705" y="6750"/>
                  </a:lnTo>
                  <a:lnTo>
                    <a:pt x="3485" y="6823"/>
                  </a:lnTo>
                  <a:lnTo>
                    <a:pt x="3191" y="7007"/>
                  </a:lnTo>
                  <a:lnTo>
                    <a:pt x="2935" y="7227"/>
                  </a:lnTo>
                  <a:lnTo>
                    <a:pt x="2751" y="7447"/>
                  </a:lnTo>
                  <a:lnTo>
                    <a:pt x="2568" y="7667"/>
                  </a:lnTo>
                  <a:lnTo>
                    <a:pt x="2494" y="7667"/>
                  </a:lnTo>
                  <a:lnTo>
                    <a:pt x="2421" y="7704"/>
                  </a:lnTo>
                  <a:lnTo>
                    <a:pt x="2348" y="7850"/>
                  </a:lnTo>
                  <a:lnTo>
                    <a:pt x="2348" y="7887"/>
                  </a:lnTo>
                  <a:lnTo>
                    <a:pt x="2348" y="7961"/>
                  </a:lnTo>
                  <a:lnTo>
                    <a:pt x="2384" y="8034"/>
                  </a:lnTo>
                  <a:lnTo>
                    <a:pt x="2458" y="8071"/>
                  </a:lnTo>
                  <a:lnTo>
                    <a:pt x="2568" y="8107"/>
                  </a:lnTo>
                  <a:lnTo>
                    <a:pt x="2678" y="8107"/>
                  </a:lnTo>
                  <a:lnTo>
                    <a:pt x="2788" y="8071"/>
                  </a:lnTo>
                  <a:lnTo>
                    <a:pt x="2861" y="7997"/>
                  </a:lnTo>
                  <a:lnTo>
                    <a:pt x="3191" y="7630"/>
                  </a:lnTo>
                  <a:lnTo>
                    <a:pt x="3338" y="7447"/>
                  </a:lnTo>
                  <a:lnTo>
                    <a:pt x="3521" y="7300"/>
                  </a:lnTo>
                  <a:lnTo>
                    <a:pt x="3742" y="7227"/>
                  </a:lnTo>
                  <a:lnTo>
                    <a:pt x="3962" y="7154"/>
                  </a:lnTo>
                  <a:lnTo>
                    <a:pt x="4035" y="7154"/>
                  </a:lnTo>
                  <a:lnTo>
                    <a:pt x="4035" y="7190"/>
                  </a:lnTo>
                  <a:lnTo>
                    <a:pt x="4035" y="7300"/>
                  </a:lnTo>
                  <a:lnTo>
                    <a:pt x="3925" y="7557"/>
                  </a:lnTo>
                  <a:lnTo>
                    <a:pt x="3668" y="8034"/>
                  </a:lnTo>
                  <a:lnTo>
                    <a:pt x="3558" y="8327"/>
                  </a:lnTo>
                  <a:lnTo>
                    <a:pt x="3485" y="8474"/>
                  </a:lnTo>
                  <a:lnTo>
                    <a:pt x="3411" y="8547"/>
                  </a:lnTo>
                  <a:lnTo>
                    <a:pt x="3301" y="8621"/>
                  </a:lnTo>
                  <a:lnTo>
                    <a:pt x="3301" y="8657"/>
                  </a:lnTo>
                  <a:lnTo>
                    <a:pt x="3265" y="8694"/>
                  </a:lnTo>
                  <a:lnTo>
                    <a:pt x="3118" y="8804"/>
                  </a:lnTo>
                  <a:lnTo>
                    <a:pt x="2935" y="8841"/>
                  </a:lnTo>
                  <a:lnTo>
                    <a:pt x="2751" y="8878"/>
                  </a:lnTo>
                  <a:lnTo>
                    <a:pt x="2531" y="8878"/>
                  </a:lnTo>
                  <a:lnTo>
                    <a:pt x="2348" y="8841"/>
                  </a:lnTo>
                  <a:lnTo>
                    <a:pt x="2164" y="8768"/>
                  </a:lnTo>
                  <a:lnTo>
                    <a:pt x="2018" y="8694"/>
                  </a:lnTo>
                  <a:lnTo>
                    <a:pt x="1871" y="8584"/>
                  </a:lnTo>
                  <a:lnTo>
                    <a:pt x="1724" y="8437"/>
                  </a:lnTo>
                  <a:lnTo>
                    <a:pt x="1651" y="8291"/>
                  </a:lnTo>
                  <a:lnTo>
                    <a:pt x="1577" y="8144"/>
                  </a:lnTo>
                  <a:lnTo>
                    <a:pt x="1504" y="7961"/>
                  </a:lnTo>
                  <a:lnTo>
                    <a:pt x="1504" y="7777"/>
                  </a:lnTo>
                  <a:lnTo>
                    <a:pt x="1504" y="7594"/>
                  </a:lnTo>
                  <a:lnTo>
                    <a:pt x="1504" y="7447"/>
                  </a:lnTo>
                  <a:lnTo>
                    <a:pt x="1577" y="7264"/>
                  </a:lnTo>
                  <a:lnTo>
                    <a:pt x="1614" y="7154"/>
                  </a:lnTo>
                  <a:lnTo>
                    <a:pt x="1651" y="7043"/>
                  </a:lnTo>
                  <a:lnTo>
                    <a:pt x="1614" y="6970"/>
                  </a:lnTo>
                  <a:lnTo>
                    <a:pt x="1687" y="6970"/>
                  </a:lnTo>
                  <a:lnTo>
                    <a:pt x="1944" y="6860"/>
                  </a:lnTo>
                  <a:lnTo>
                    <a:pt x="2201" y="6787"/>
                  </a:lnTo>
                  <a:lnTo>
                    <a:pt x="2788" y="6493"/>
                  </a:lnTo>
                  <a:lnTo>
                    <a:pt x="3375" y="6163"/>
                  </a:lnTo>
                  <a:lnTo>
                    <a:pt x="3815" y="5870"/>
                  </a:lnTo>
                  <a:lnTo>
                    <a:pt x="3998" y="5686"/>
                  </a:lnTo>
                  <a:lnTo>
                    <a:pt x="4145" y="5503"/>
                  </a:lnTo>
                  <a:lnTo>
                    <a:pt x="4292" y="5283"/>
                  </a:lnTo>
                  <a:lnTo>
                    <a:pt x="4402" y="5099"/>
                  </a:lnTo>
                  <a:lnTo>
                    <a:pt x="4475" y="4843"/>
                  </a:lnTo>
                  <a:lnTo>
                    <a:pt x="4512" y="4586"/>
                  </a:lnTo>
                  <a:lnTo>
                    <a:pt x="4512" y="4402"/>
                  </a:lnTo>
                  <a:lnTo>
                    <a:pt x="4475" y="4182"/>
                  </a:lnTo>
                  <a:lnTo>
                    <a:pt x="4365" y="3999"/>
                  </a:lnTo>
                  <a:lnTo>
                    <a:pt x="4292" y="3926"/>
                  </a:lnTo>
                  <a:lnTo>
                    <a:pt x="4218" y="3889"/>
                  </a:lnTo>
                  <a:lnTo>
                    <a:pt x="3962" y="3816"/>
                  </a:lnTo>
                  <a:lnTo>
                    <a:pt x="3742" y="3779"/>
                  </a:lnTo>
                  <a:lnTo>
                    <a:pt x="3485" y="3816"/>
                  </a:lnTo>
                  <a:lnTo>
                    <a:pt x="3228" y="3852"/>
                  </a:lnTo>
                  <a:lnTo>
                    <a:pt x="2935" y="3962"/>
                  </a:lnTo>
                  <a:lnTo>
                    <a:pt x="2678" y="4072"/>
                  </a:lnTo>
                  <a:lnTo>
                    <a:pt x="2164" y="4366"/>
                  </a:lnTo>
                  <a:lnTo>
                    <a:pt x="1504" y="4733"/>
                  </a:lnTo>
                  <a:lnTo>
                    <a:pt x="1211" y="4916"/>
                  </a:lnTo>
                  <a:lnTo>
                    <a:pt x="917" y="5099"/>
                  </a:lnTo>
                  <a:lnTo>
                    <a:pt x="844" y="5173"/>
                  </a:lnTo>
                  <a:lnTo>
                    <a:pt x="807" y="5246"/>
                  </a:lnTo>
                  <a:lnTo>
                    <a:pt x="807" y="5319"/>
                  </a:lnTo>
                  <a:lnTo>
                    <a:pt x="844" y="5356"/>
                  </a:lnTo>
                  <a:lnTo>
                    <a:pt x="880" y="5429"/>
                  </a:lnTo>
                  <a:lnTo>
                    <a:pt x="954" y="5466"/>
                  </a:lnTo>
                  <a:lnTo>
                    <a:pt x="1101" y="5466"/>
                  </a:lnTo>
                  <a:lnTo>
                    <a:pt x="1541" y="5246"/>
                  </a:lnTo>
                  <a:lnTo>
                    <a:pt x="1944" y="4989"/>
                  </a:lnTo>
                  <a:lnTo>
                    <a:pt x="2788" y="4512"/>
                  </a:lnTo>
                  <a:lnTo>
                    <a:pt x="3191" y="4329"/>
                  </a:lnTo>
                  <a:lnTo>
                    <a:pt x="3375" y="4256"/>
                  </a:lnTo>
                  <a:lnTo>
                    <a:pt x="3595" y="4219"/>
                  </a:lnTo>
                  <a:lnTo>
                    <a:pt x="3742" y="4182"/>
                  </a:lnTo>
                  <a:lnTo>
                    <a:pt x="3852" y="4219"/>
                  </a:lnTo>
                  <a:lnTo>
                    <a:pt x="3998" y="4256"/>
                  </a:lnTo>
                  <a:lnTo>
                    <a:pt x="4035" y="4292"/>
                  </a:lnTo>
                  <a:lnTo>
                    <a:pt x="4072" y="4366"/>
                  </a:lnTo>
                  <a:lnTo>
                    <a:pt x="4108" y="4476"/>
                  </a:lnTo>
                  <a:lnTo>
                    <a:pt x="4108" y="4586"/>
                  </a:lnTo>
                  <a:lnTo>
                    <a:pt x="4072" y="4843"/>
                  </a:lnTo>
                  <a:lnTo>
                    <a:pt x="3998" y="5026"/>
                  </a:lnTo>
                  <a:lnTo>
                    <a:pt x="3852" y="5246"/>
                  </a:lnTo>
                  <a:lnTo>
                    <a:pt x="3705" y="5393"/>
                  </a:lnTo>
                  <a:lnTo>
                    <a:pt x="3558" y="5576"/>
                  </a:lnTo>
                  <a:lnTo>
                    <a:pt x="3155" y="5833"/>
                  </a:lnTo>
                  <a:lnTo>
                    <a:pt x="2788" y="6053"/>
                  </a:lnTo>
                  <a:lnTo>
                    <a:pt x="2348" y="6310"/>
                  </a:lnTo>
                  <a:lnTo>
                    <a:pt x="1908" y="6530"/>
                  </a:lnTo>
                  <a:lnTo>
                    <a:pt x="1467" y="6750"/>
                  </a:lnTo>
                  <a:lnTo>
                    <a:pt x="1321" y="6823"/>
                  </a:lnTo>
                  <a:lnTo>
                    <a:pt x="1247" y="6860"/>
                  </a:lnTo>
                  <a:lnTo>
                    <a:pt x="1211" y="6933"/>
                  </a:lnTo>
                  <a:lnTo>
                    <a:pt x="1174" y="6933"/>
                  </a:lnTo>
                  <a:lnTo>
                    <a:pt x="1064" y="6860"/>
                  </a:lnTo>
                  <a:lnTo>
                    <a:pt x="880" y="6713"/>
                  </a:lnTo>
                  <a:lnTo>
                    <a:pt x="697" y="6457"/>
                  </a:lnTo>
                  <a:lnTo>
                    <a:pt x="587" y="6273"/>
                  </a:lnTo>
                  <a:lnTo>
                    <a:pt x="514" y="6053"/>
                  </a:lnTo>
                  <a:lnTo>
                    <a:pt x="477" y="5833"/>
                  </a:lnTo>
                  <a:lnTo>
                    <a:pt x="477" y="5613"/>
                  </a:lnTo>
                  <a:lnTo>
                    <a:pt x="477" y="5356"/>
                  </a:lnTo>
                  <a:lnTo>
                    <a:pt x="550" y="5136"/>
                  </a:lnTo>
                  <a:lnTo>
                    <a:pt x="660" y="4879"/>
                  </a:lnTo>
                  <a:lnTo>
                    <a:pt x="770" y="4659"/>
                  </a:lnTo>
                  <a:lnTo>
                    <a:pt x="917" y="4476"/>
                  </a:lnTo>
                  <a:lnTo>
                    <a:pt x="1101" y="4292"/>
                  </a:lnTo>
                  <a:lnTo>
                    <a:pt x="1504" y="3962"/>
                  </a:lnTo>
                  <a:lnTo>
                    <a:pt x="1908" y="3705"/>
                  </a:lnTo>
                  <a:lnTo>
                    <a:pt x="2384" y="3485"/>
                  </a:lnTo>
                  <a:lnTo>
                    <a:pt x="2458" y="3412"/>
                  </a:lnTo>
                  <a:lnTo>
                    <a:pt x="2494" y="3302"/>
                  </a:lnTo>
                  <a:lnTo>
                    <a:pt x="2568" y="3119"/>
                  </a:lnTo>
                  <a:lnTo>
                    <a:pt x="2715" y="2898"/>
                  </a:lnTo>
                  <a:lnTo>
                    <a:pt x="2898" y="2715"/>
                  </a:lnTo>
                  <a:lnTo>
                    <a:pt x="3045" y="2532"/>
                  </a:lnTo>
                  <a:lnTo>
                    <a:pt x="3228" y="2385"/>
                  </a:lnTo>
                  <a:lnTo>
                    <a:pt x="3448" y="2238"/>
                  </a:lnTo>
                  <a:lnTo>
                    <a:pt x="3632" y="2128"/>
                  </a:lnTo>
                  <a:lnTo>
                    <a:pt x="3852" y="2055"/>
                  </a:lnTo>
                  <a:lnTo>
                    <a:pt x="4108" y="1981"/>
                  </a:lnTo>
                  <a:lnTo>
                    <a:pt x="4328" y="1945"/>
                  </a:lnTo>
                  <a:lnTo>
                    <a:pt x="4549" y="1908"/>
                  </a:lnTo>
                  <a:lnTo>
                    <a:pt x="4695" y="2055"/>
                  </a:lnTo>
                  <a:lnTo>
                    <a:pt x="4879" y="2165"/>
                  </a:lnTo>
                  <a:lnTo>
                    <a:pt x="5135" y="2348"/>
                  </a:lnTo>
                  <a:lnTo>
                    <a:pt x="5356" y="2568"/>
                  </a:lnTo>
                  <a:lnTo>
                    <a:pt x="5466" y="2715"/>
                  </a:lnTo>
                  <a:lnTo>
                    <a:pt x="5539" y="2898"/>
                  </a:lnTo>
                  <a:lnTo>
                    <a:pt x="5649" y="3229"/>
                  </a:lnTo>
                  <a:lnTo>
                    <a:pt x="5722" y="3559"/>
                  </a:lnTo>
                  <a:lnTo>
                    <a:pt x="5686" y="3926"/>
                  </a:lnTo>
                  <a:lnTo>
                    <a:pt x="5612" y="4256"/>
                  </a:lnTo>
                  <a:lnTo>
                    <a:pt x="5466" y="4549"/>
                  </a:lnTo>
                  <a:lnTo>
                    <a:pt x="5062" y="5063"/>
                  </a:lnTo>
                  <a:lnTo>
                    <a:pt x="4879" y="5319"/>
                  </a:lnTo>
                  <a:lnTo>
                    <a:pt x="4732" y="5613"/>
                  </a:lnTo>
                  <a:lnTo>
                    <a:pt x="4659" y="5943"/>
                  </a:lnTo>
                  <a:lnTo>
                    <a:pt x="4659" y="6090"/>
                  </a:lnTo>
                  <a:lnTo>
                    <a:pt x="4659" y="6273"/>
                  </a:lnTo>
                  <a:lnTo>
                    <a:pt x="4695" y="6420"/>
                  </a:lnTo>
                  <a:lnTo>
                    <a:pt x="4769" y="6567"/>
                  </a:lnTo>
                  <a:lnTo>
                    <a:pt x="4805" y="6677"/>
                  </a:lnTo>
                  <a:lnTo>
                    <a:pt x="4915" y="6787"/>
                  </a:lnTo>
                  <a:lnTo>
                    <a:pt x="5135" y="6933"/>
                  </a:lnTo>
                  <a:lnTo>
                    <a:pt x="5392" y="7007"/>
                  </a:lnTo>
                  <a:lnTo>
                    <a:pt x="5649" y="7043"/>
                  </a:lnTo>
                  <a:lnTo>
                    <a:pt x="5942" y="7007"/>
                  </a:lnTo>
                  <a:lnTo>
                    <a:pt x="6199" y="6933"/>
                  </a:lnTo>
                  <a:lnTo>
                    <a:pt x="6456" y="6823"/>
                  </a:lnTo>
                  <a:lnTo>
                    <a:pt x="6676" y="6677"/>
                  </a:lnTo>
                  <a:lnTo>
                    <a:pt x="6896" y="6457"/>
                  </a:lnTo>
                  <a:lnTo>
                    <a:pt x="7043" y="6200"/>
                  </a:lnTo>
                  <a:lnTo>
                    <a:pt x="7226" y="5980"/>
                  </a:lnTo>
                  <a:lnTo>
                    <a:pt x="7667" y="5246"/>
                  </a:lnTo>
                  <a:lnTo>
                    <a:pt x="7887" y="4879"/>
                  </a:lnTo>
                  <a:lnTo>
                    <a:pt x="8107" y="4476"/>
                  </a:lnTo>
                  <a:lnTo>
                    <a:pt x="8143" y="4402"/>
                  </a:lnTo>
                  <a:lnTo>
                    <a:pt x="8107" y="4329"/>
                  </a:lnTo>
                  <a:lnTo>
                    <a:pt x="8070" y="4256"/>
                  </a:lnTo>
                  <a:lnTo>
                    <a:pt x="8033" y="4182"/>
                  </a:lnTo>
                  <a:lnTo>
                    <a:pt x="7777" y="4182"/>
                  </a:lnTo>
                  <a:lnTo>
                    <a:pt x="7703" y="4256"/>
                  </a:lnTo>
                  <a:lnTo>
                    <a:pt x="7520" y="4586"/>
                  </a:lnTo>
                  <a:lnTo>
                    <a:pt x="7300" y="4879"/>
                  </a:lnTo>
                  <a:lnTo>
                    <a:pt x="6933" y="5540"/>
                  </a:lnTo>
                  <a:lnTo>
                    <a:pt x="6749" y="5796"/>
                  </a:lnTo>
                  <a:lnTo>
                    <a:pt x="6566" y="6053"/>
                  </a:lnTo>
                  <a:lnTo>
                    <a:pt x="6383" y="6273"/>
                  </a:lnTo>
                  <a:lnTo>
                    <a:pt x="6126" y="6493"/>
                  </a:lnTo>
                  <a:lnTo>
                    <a:pt x="5942" y="6567"/>
                  </a:lnTo>
                  <a:lnTo>
                    <a:pt x="5796" y="6603"/>
                  </a:lnTo>
                  <a:lnTo>
                    <a:pt x="5612" y="6567"/>
                  </a:lnTo>
                  <a:lnTo>
                    <a:pt x="5466" y="6530"/>
                  </a:lnTo>
                  <a:lnTo>
                    <a:pt x="5319" y="6457"/>
                  </a:lnTo>
                  <a:lnTo>
                    <a:pt x="5209" y="6347"/>
                  </a:lnTo>
                  <a:lnTo>
                    <a:pt x="5135" y="6200"/>
                  </a:lnTo>
                  <a:lnTo>
                    <a:pt x="5099" y="6016"/>
                  </a:lnTo>
                  <a:lnTo>
                    <a:pt x="5135" y="5833"/>
                  </a:lnTo>
                  <a:lnTo>
                    <a:pt x="5172" y="5686"/>
                  </a:lnTo>
                  <a:lnTo>
                    <a:pt x="5356" y="5393"/>
                  </a:lnTo>
                  <a:lnTo>
                    <a:pt x="5759" y="4879"/>
                  </a:lnTo>
                  <a:lnTo>
                    <a:pt x="5906" y="4659"/>
                  </a:lnTo>
                  <a:lnTo>
                    <a:pt x="6016" y="4402"/>
                  </a:lnTo>
                  <a:lnTo>
                    <a:pt x="6126" y="4146"/>
                  </a:lnTo>
                  <a:lnTo>
                    <a:pt x="6163" y="3889"/>
                  </a:lnTo>
                  <a:lnTo>
                    <a:pt x="6163" y="3632"/>
                  </a:lnTo>
                  <a:lnTo>
                    <a:pt x="6163" y="3339"/>
                  </a:lnTo>
                  <a:lnTo>
                    <a:pt x="6089" y="3082"/>
                  </a:lnTo>
                  <a:lnTo>
                    <a:pt x="6016" y="2825"/>
                  </a:lnTo>
                  <a:lnTo>
                    <a:pt x="5832" y="2532"/>
                  </a:lnTo>
                  <a:lnTo>
                    <a:pt x="5576" y="2165"/>
                  </a:lnTo>
                  <a:lnTo>
                    <a:pt x="5429" y="2018"/>
                  </a:lnTo>
                  <a:lnTo>
                    <a:pt x="5282" y="1908"/>
                  </a:lnTo>
                  <a:lnTo>
                    <a:pt x="5099" y="1798"/>
                  </a:lnTo>
                  <a:lnTo>
                    <a:pt x="4915" y="1725"/>
                  </a:lnTo>
                  <a:lnTo>
                    <a:pt x="4915" y="1688"/>
                  </a:lnTo>
                  <a:lnTo>
                    <a:pt x="4915" y="1468"/>
                  </a:lnTo>
                  <a:lnTo>
                    <a:pt x="4989" y="1321"/>
                  </a:lnTo>
                  <a:lnTo>
                    <a:pt x="5062" y="1174"/>
                  </a:lnTo>
                  <a:lnTo>
                    <a:pt x="5172" y="1028"/>
                  </a:lnTo>
                  <a:lnTo>
                    <a:pt x="5319" y="918"/>
                  </a:lnTo>
                  <a:lnTo>
                    <a:pt x="5502" y="844"/>
                  </a:lnTo>
                  <a:lnTo>
                    <a:pt x="5686" y="808"/>
                  </a:lnTo>
                  <a:lnTo>
                    <a:pt x="5869" y="771"/>
                  </a:lnTo>
                  <a:lnTo>
                    <a:pt x="6016" y="771"/>
                  </a:lnTo>
                  <a:lnTo>
                    <a:pt x="6199" y="808"/>
                  </a:lnTo>
                  <a:lnTo>
                    <a:pt x="6529" y="918"/>
                  </a:lnTo>
                  <a:lnTo>
                    <a:pt x="7190" y="1211"/>
                  </a:lnTo>
                  <a:lnTo>
                    <a:pt x="7080" y="1321"/>
                  </a:lnTo>
                  <a:lnTo>
                    <a:pt x="7043" y="1431"/>
                  </a:lnTo>
                  <a:lnTo>
                    <a:pt x="7043" y="1541"/>
                  </a:lnTo>
                  <a:lnTo>
                    <a:pt x="7043" y="1651"/>
                  </a:lnTo>
                  <a:lnTo>
                    <a:pt x="7153" y="1871"/>
                  </a:lnTo>
                  <a:lnTo>
                    <a:pt x="7300" y="2018"/>
                  </a:lnTo>
                  <a:lnTo>
                    <a:pt x="7446" y="2165"/>
                  </a:lnTo>
                  <a:lnTo>
                    <a:pt x="7556" y="2275"/>
                  </a:lnTo>
                  <a:lnTo>
                    <a:pt x="7446" y="2495"/>
                  </a:lnTo>
                  <a:lnTo>
                    <a:pt x="7263" y="3045"/>
                  </a:lnTo>
                  <a:lnTo>
                    <a:pt x="7153" y="3265"/>
                  </a:lnTo>
                  <a:lnTo>
                    <a:pt x="7043" y="3485"/>
                  </a:lnTo>
                  <a:lnTo>
                    <a:pt x="6933" y="3705"/>
                  </a:lnTo>
                  <a:lnTo>
                    <a:pt x="6896" y="3926"/>
                  </a:lnTo>
                  <a:lnTo>
                    <a:pt x="6896" y="3999"/>
                  </a:lnTo>
                  <a:lnTo>
                    <a:pt x="6970" y="4036"/>
                  </a:lnTo>
                  <a:lnTo>
                    <a:pt x="7043" y="4072"/>
                  </a:lnTo>
                  <a:lnTo>
                    <a:pt x="7116" y="4036"/>
                  </a:lnTo>
                  <a:lnTo>
                    <a:pt x="7263" y="3889"/>
                  </a:lnTo>
                  <a:lnTo>
                    <a:pt x="7410" y="3705"/>
                  </a:lnTo>
                  <a:lnTo>
                    <a:pt x="7593" y="3265"/>
                  </a:lnTo>
                  <a:lnTo>
                    <a:pt x="7777" y="2715"/>
                  </a:lnTo>
                  <a:lnTo>
                    <a:pt x="7813" y="2458"/>
                  </a:lnTo>
                  <a:lnTo>
                    <a:pt x="7813" y="2422"/>
                  </a:lnTo>
                  <a:lnTo>
                    <a:pt x="8363" y="2678"/>
                  </a:lnTo>
                  <a:lnTo>
                    <a:pt x="8584" y="2862"/>
                  </a:lnTo>
                  <a:lnTo>
                    <a:pt x="8694" y="3009"/>
                  </a:lnTo>
                  <a:lnTo>
                    <a:pt x="8804" y="3155"/>
                  </a:lnTo>
                  <a:lnTo>
                    <a:pt x="8877" y="3302"/>
                  </a:lnTo>
                  <a:lnTo>
                    <a:pt x="8877" y="3449"/>
                  </a:lnTo>
                  <a:lnTo>
                    <a:pt x="8840" y="3595"/>
                  </a:lnTo>
                  <a:lnTo>
                    <a:pt x="8694" y="3705"/>
                  </a:lnTo>
                  <a:lnTo>
                    <a:pt x="8620" y="3779"/>
                  </a:lnTo>
                  <a:lnTo>
                    <a:pt x="8584" y="3852"/>
                  </a:lnTo>
                  <a:lnTo>
                    <a:pt x="8584" y="3926"/>
                  </a:lnTo>
                  <a:lnTo>
                    <a:pt x="8620" y="3999"/>
                  </a:lnTo>
                  <a:lnTo>
                    <a:pt x="8657" y="4072"/>
                  </a:lnTo>
                  <a:lnTo>
                    <a:pt x="8730" y="4109"/>
                  </a:lnTo>
                  <a:lnTo>
                    <a:pt x="8840" y="4109"/>
                  </a:lnTo>
                  <a:lnTo>
                    <a:pt x="8914" y="4072"/>
                  </a:lnTo>
                  <a:lnTo>
                    <a:pt x="9097" y="3926"/>
                  </a:lnTo>
                  <a:lnTo>
                    <a:pt x="9207" y="3779"/>
                  </a:lnTo>
                  <a:lnTo>
                    <a:pt x="9281" y="3595"/>
                  </a:lnTo>
                  <a:lnTo>
                    <a:pt x="9281" y="3412"/>
                  </a:lnTo>
                  <a:lnTo>
                    <a:pt x="9281" y="3192"/>
                  </a:lnTo>
                  <a:lnTo>
                    <a:pt x="9207" y="3009"/>
                  </a:lnTo>
                  <a:lnTo>
                    <a:pt x="9097" y="2825"/>
                  </a:lnTo>
                  <a:lnTo>
                    <a:pt x="8987" y="2642"/>
                  </a:lnTo>
                  <a:lnTo>
                    <a:pt x="8804" y="2458"/>
                  </a:lnTo>
                  <a:lnTo>
                    <a:pt x="8584" y="2348"/>
                  </a:lnTo>
                  <a:lnTo>
                    <a:pt x="8107" y="2091"/>
                  </a:lnTo>
                  <a:lnTo>
                    <a:pt x="7887" y="1981"/>
                  </a:lnTo>
                  <a:lnTo>
                    <a:pt x="7593" y="1798"/>
                  </a:lnTo>
                  <a:lnTo>
                    <a:pt x="7446" y="1651"/>
                  </a:lnTo>
                  <a:lnTo>
                    <a:pt x="7373" y="1541"/>
                  </a:lnTo>
                  <a:lnTo>
                    <a:pt x="7336" y="1431"/>
                  </a:lnTo>
                  <a:lnTo>
                    <a:pt x="7373" y="1284"/>
                  </a:lnTo>
                  <a:lnTo>
                    <a:pt x="7483" y="1358"/>
                  </a:lnTo>
                  <a:lnTo>
                    <a:pt x="7556" y="1358"/>
                  </a:lnTo>
                  <a:lnTo>
                    <a:pt x="7593" y="1321"/>
                  </a:lnTo>
                  <a:lnTo>
                    <a:pt x="7630" y="1248"/>
                  </a:lnTo>
                  <a:lnTo>
                    <a:pt x="7703" y="1138"/>
                  </a:lnTo>
                  <a:lnTo>
                    <a:pt x="7813" y="954"/>
                  </a:lnTo>
                  <a:lnTo>
                    <a:pt x="7923" y="808"/>
                  </a:lnTo>
                  <a:lnTo>
                    <a:pt x="8107" y="698"/>
                  </a:lnTo>
                  <a:lnTo>
                    <a:pt x="8290" y="624"/>
                  </a:lnTo>
                  <a:lnTo>
                    <a:pt x="8474" y="588"/>
                  </a:lnTo>
                  <a:lnTo>
                    <a:pt x="8694" y="551"/>
                  </a:lnTo>
                  <a:lnTo>
                    <a:pt x="9060" y="514"/>
                  </a:lnTo>
                  <a:close/>
                  <a:moveTo>
                    <a:pt x="13279" y="9318"/>
                  </a:moveTo>
                  <a:lnTo>
                    <a:pt x="13426" y="9428"/>
                  </a:lnTo>
                  <a:lnTo>
                    <a:pt x="13426" y="9464"/>
                  </a:lnTo>
                  <a:lnTo>
                    <a:pt x="13352" y="9464"/>
                  </a:lnTo>
                  <a:lnTo>
                    <a:pt x="13242" y="9538"/>
                  </a:lnTo>
                  <a:lnTo>
                    <a:pt x="12985" y="9868"/>
                  </a:lnTo>
                  <a:lnTo>
                    <a:pt x="12692" y="10198"/>
                  </a:lnTo>
                  <a:lnTo>
                    <a:pt x="12362" y="10492"/>
                  </a:lnTo>
                  <a:lnTo>
                    <a:pt x="12032" y="10748"/>
                  </a:lnTo>
                  <a:lnTo>
                    <a:pt x="11445" y="11078"/>
                  </a:lnTo>
                  <a:lnTo>
                    <a:pt x="10858" y="11409"/>
                  </a:lnTo>
                  <a:lnTo>
                    <a:pt x="10638" y="11372"/>
                  </a:lnTo>
                  <a:lnTo>
                    <a:pt x="10418" y="11299"/>
                  </a:lnTo>
                  <a:lnTo>
                    <a:pt x="10234" y="11188"/>
                  </a:lnTo>
                  <a:lnTo>
                    <a:pt x="10051" y="11078"/>
                  </a:lnTo>
                  <a:lnTo>
                    <a:pt x="10491" y="11005"/>
                  </a:lnTo>
                  <a:lnTo>
                    <a:pt x="10895" y="10858"/>
                  </a:lnTo>
                  <a:lnTo>
                    <a:pt x="11298" y="10675"/>
                  </a:lnTo>
                  <a:lnTo>
                    <a:pt x="11702" y="10492"/>
                  </a:lnTo>
                  <a:lnTo>
                    <a:pt x="12142" y="10235"/>
                  </a:lnTo>
                  <a:lnTo>
                    <a:pt x="12545" y="9941"/>
                  </a:lnTo>
                  <a:lnTo>
                    <a:pt x="12912" y="9648"/>
                  </a:lnTo>
                  <a:lnTo>
                    <a:pt x="13279" y="9318"/>
                  </a:lnTo>
                  <a:close/>
                  <a:moveTo>
                    <a:pt x="13609" y="9648"/>
                  </a:moveTo>
                  <a:lnTo>
                    <a:pt x="13719" y="9795"/>
                  </a:lnTo>
                  <a:lnTo>
                    <a:pt x="13792" y="9978"/>
                  </a:lnTo>
                  <a:lnTo>
                    <a:pt x="13939" y="10345"/>
                  </a:lnTo>
                  <a:lnTo>
                    <a:pt x="13939" y="10602"/>
                  </a:lnTo>
                  <a:lnTo>
                    <a:pt x="13939" y="10858"/>
                  </a:lnTo>
                  <a:lnTo>
                    <a:pt x="13866" y="10968"/>
                  </a:lnTo>
                  <a:lnTo>
                    <a:pt x="13829" y="10932"/>
                  </a:lnTo>
                  <a:lnTo>
                    <a:pt x="13719" y="10932"/>
                  </a:lnTo>
                  <a:lnTo>
                    <a:pt x="13719" y="10968"/>
                  </a:lnTo>
                  <a:lnTo>
                    <a:pt x="13609" y="11188"/>
                  </a:lnTo>
                  <a:lnTo>
                    <a:pt x="12765" y="11299"/>
                  </a:lnTo>
                  <a:lnTo>
                    <a:pt x="12912" y="11188"/>
                  </a:lnTo>
                  <a:lnTo>
                    <a:pt x="13316" y="10895"/>
                  </a:lnTo>
                  <a:lnTo>
                    <a:pt x="13682" y="10565"/>
                  </a:lnTo>
                  <a:lnTo>
                    <a:pt x="13756" y="10492"/>
                  </a:lnTo>
                  <a:lnTo>
                    <a:pt x="13756" y="10381"/>
                  </a:lnTo>
                  <a:lnTo>
                    <a:pt x="13719" y="10308"/>
                  </a:lnTo>
                  <a:lnTo>
                    <a:pt x="13609" y="10271"/>
                  </a:lnTo>
                  <a:lnTo>
                    <a:pt x="13536" y="10271"/>
                  </a:lnTo>
                  <a:lnTo>
                    <a:pt x="13462" y="10308"/>
                  </a:lnTo>
                  <a:lnTo>
                    <a:pt x="13059" y="10638"/>
                  </a:lnTo>
                  <a:lnTo>
                    <a:pt x="12655" y="10968"/>
                  </a:lnTo>
                  <a:lnTo>
                    <a:pt x="12398" y="11152"/>
                  </a:lnTo>
                  <a:lnTo>
                    <a:pt x="12325" y="11225"/>
                  </a:lnTo>
                  <a:lnTo>
                    <a:pt x="12252" y="11372"/>
                  </a:lnTo>
                  <a:lnTo>
                    <a:pt x="11665" y="11409"/>
                  </a:lnTo>
                  <a:lnTo>
                    <a:pt x="11481" y="11445"/>
                  </a:lnTo>
                  <a:lnTo>
                    <a:pt x="11775" y="11299"/>
                  </a:lnTo>
                  <a:lnTo>
                    <a:pt x="12068" y="11115"/>
                  </a:lnTo>
                  <a:lnTo>
                    <a:pt x="12362" y="10932"/>
                  </a:lnTo>
                  <a:lnTo>
                    <a:pt x="12655" y="10748"/>
                  </a:lnTo>
                  <a:lnTo>
                    <a:pt x="12912" y="10492"/>
                  </a:lnTo>
                  <a:lnTo>
                    <a:pt x="13132" y="10271"/>
                  </a:lnTo>
                  <a:lnTo>
                    <a:pt x="13352" y="10015"/>
                  </a:lnTo>
                  <a:lnTo>
                    <a:pt x="13572" y="9721"/>
                  </a:lnTo>
                  <a:lnTo>
                    <a:pt x="13609" y="9648"/>
                  </a:lnTo>
                  <a:close/>
                  <a:moveTo>
                    <a:pt x="9060" y="1"/>
                  </a:moveTo>
                  <a:lnTo>
                    <a:pt x="8804" y="37"/>
                  </a:lnTo>
                  <a:lnTo>
                    <a:pt x="8547" y="37"/>
                  </a:lnTo>
                  <a:lnTo>
                    <a:pt x="8290" y="111"/>
                  </a:lnTo>
                  <a:lnTo>
                    <a:pt x="8033" y="184"/>
                  </a:lnTo>
                  <a:lnTo>
                    <a:pt x="7813" y="294"/>
                  </a:lnTo>
                  <a:lnTo>
                    <a:pt x="7593" y="441"/>
                  </a:lnTo>
                  <a:lnTo>
                    <a:pt x="7410" y="624"/>
                  </a:lnTo>
                  <a:lnTo>
                    <a:pt x="7300" y="844"/>
                  </a:lnTo>
                  <a:lnTo>
                    <a:pt x="6896" y="624"/>
                  </a:lnTo>
                  <a:lnTo>
                    <a:pt x="6493" y="441"/>
                  </a:lnTo>
                  <a:lnTo>
                    <a:pt x="6273" y="367"/>
                  </a:lnTo>
                  <a:lnTo>
                    <a:pt x="6053" y="331"/>
                  </a:lnTo>
                  <a:lnTo>
                    <a:pt x="5612" y="331"/>
                  </a:lnTo>
                  <a:lnTo>
                    <a:pt x="5392" y="404"/>
                  </a:lnTo>
                  <a:lnTo>
                    <a:pt x="5209" y="477"/>
                  </a:lnTo>
                  <a:lnTo>
                    <a:pt x="5025" y="588"/>
                  </a:lnTo>
                  <a:lnTo>
                    <a:pt x="4842" y="734"/>
                  </a:lnTo>
                  <a:lnTo>
                    <a:pt x="4695" y="881"/>
                  </a:lnTo>
                  <a:lnTo>
                    <a:pt x="4585" y="1064"/>
                  </a:lnTo>
                  <a:lnTo>
                    <a:pt x="4512" y="1248"/>
                  </a:lnTo>
                  <a:lnTo>
                    <a:pt x="4475" y="1468"/>
                  </a:lnTo>
                  <a:lnTo>
                    <a:pt x="4182" y="1505"/>
                  </a:lnTo>
                  <a:lnTo>
                    <a:pt x="3888" y="1541"/>
                  </a:lnTo>
                  <a:lnTo>
                    <a:pt x="3595" y="1651"/>
                  </a:lnTo>
                  <a:lnTo>
                    <a:pt x="3338" y="1798"/>
                  </a:lnTo>
                  <a:lnTo>
                    <a:pt x="3081" y="1945"/>
                  </a:lnTo>
                  <a:lnTo>
                    <a:pt x="2861" y="2091"/>
                  </a:lnTo>
                  <a:lnTo>
                    <a:pt x="2641" y="2312"/>
                  </a:lnTo>
                  <a:lnTo>
                    <a:pt x="2421" y="2532"/>
                  </a:lnTo>
                  <a:lnTo>
                    <a:pt x="2238" y="2788"/>
                  </a:lnTo>
                  <a:lnTo>
                    <a:pt x="2091" y="3082"/>
                  </a:lnTo>
                  <a:lnTo>
                    <a:pt x="1981" y="3155"/>
                  </a:lnTo>
                  <a:lnTo>
                    <a:pt x="1834" y="3229"/>
                  </a:lnTo>
                  <a:lnTo>
                    <a:pt x="1504" y="3375"/>
                  </a:lnTo>
                  <a:lnTo>
                    <a:pt x="1211" y="3559"/>
                  </a:lnTo>
                  <a:lnTo>
                    <a:pt x="954" y="3779"/>
                  </a:lnTo>
                  <a:lnTo>
                    <a:pt x="697" y="3999"/>
                  </a:lnTo>
                  <a:lnTo>
                    <a:pt x="477" y="4256"/>
                  </a:lnTo>
                  <a:lnTo>
                    <a:pt x="330" y="4512"/>
                  </a:lnTo>
                  <a:lnTo>
                    <a:pt x="183" y="4769"/>
                  </a:lnTo>
                  <a:lnTo>
                    <a:pt x="73" y="5063"/>
                  </a:lnTo>
                  <a:lnTo>
                    <a:pt x="37" y="5319"/>
                  </a:lnTo>
                  <a:lnTo>
                    <a:pt x="0" y="5613"/>
                  </a:lnTo>
                  <a:lnTo>
                    <a:pt x="0" y="5906"/>
                  </a:lnTo>
                  <a:lnTo>
                    <a:pt x="73" y="6200"/>
                  </a:lnTo>
                  <a:lnTo>
                    <a:pt x="183" y="6493"/>
                  </a:lnTo>
                  <a:lnTo>
                    <a:pt x="294" y="6713"/>
                  </a:lnTo>
                  <a:lnTo>
                    <a:pt x="440" y="6933"/>
                  </a:lnTo>
                  <a:lnTo>
                    <a:pt x="660" y="7117"/>
                  </a:lnTo>
                  <a:lnTo>
                    <a:pt x="880" y="7300"/>
                  </a:lnTo>
                  <a:lnTo>
                    <a:pt x="1064" y="7374"/>
                  </a:lnTo>
                  <a:lnTo>
                    <a:pt x="1027" y="7594"/>
                  </a:lnTo>
                  <a:lnTo>
                    <a:pt x="1027" y="7814"/>
                  </a:lnTo>
                  <a:lnTo>
                    <a:pt x="1064" y="8034"/>
                  </a:lnTo>
                  <a:lnTo>
                    <a:pt x="1101" y="8217"/>
                  </a:lnTo>
                  <a:lnTo>
                    <a:pt x="1174" y="8437"/>
                  </a:lnTo>
                  <a:lnTo>
                    <a:pt x="1284" y="8621"/>
                  </a:lnTo>
                  <a:lnTo>
                    <a:pt x="1431" y="8804"/>
                  </a:lnTo>
                  <a:lnTo>
                    <a:pt x="1614" y="8988"/>
                  </a:lnTo>
                  <a:lnTo>
                    <a:pt x="1797" y="9098"/>
                  </a:lnTo>
                  <a:lnTo>
                    <a:pt x="1981" y="9208"/>
                  </a:lnTo>
                  <a:lnTo>
                    <a:pt x="2201" y="9281"/>
                  </a:lnTo>
                  <a:lnTo>
                    <a:pt x="2421" y="9318"/>
                  </a:lnTo>
                  <a:lnTo>
                    <a:pt x="2641" y="9354"/>
                  </a:lnTo>
                  <a:lnTo>
                    <a:pt x="2861" y="9318"/>
                  </a:lnTo>
                  <a:lnTo>
                    <a:pt x="3081" y="9281"/>
                  </a:lnTo>
                  <a:lnTo>
                    <a:pt x="3301" y="9208"/>
                  </a:lnTo>
                  <a:lnTo>
                    <a:pt x="3375" y="9354"/>
                  </a:lnTo>
                  <a:lnTo>
                    <a:pt x="3448" y="9501"/>
                  </a:lnTo>
                  <a:lnTo>
                    <a:pt x="3595" y="9648"/>
                  </a:lnTo>
                  <a:lnTo>
                    <a:pt x="3742" y="9758"/>
                  </a:lnTo>
                  <a:lnTo>
                    <a:pt x="3925" y="9868"/>
                  </a:lnTo>
                  <a:lnTo>
                    <a:pt x="4108" y="9905"/>
                  </a:lnTo>
                  <a:lnTo>
                    <a:pt x="4292" y="9941"/>
                  </a:lnTo>
                  <a:lnTo>
                    <a:pt x="4475" y="9941"/>
                  </a:lnTo>
                  <a:lnTo>
                    <a:pt x="4842" y="9905"/>
                  </a:lnTo>
                  <a:lnTo>
                    <a:pt x="5246" y="9795"/>
                  </a:lnTo>
                  <a:lnTo>
                    <a:pt x="5686" y="9648"/>
                  </a:lnTo>
                  <a:lnTo>
                    <a:pt x="6163" y="9574"/>
                  </a:lnTo>
                  <a:lnTo>
                    <a:pt x="6603" y="9574"/>
                  </a:lnTo>
                  <a:lnTo>
                    <a:pt x="7080" y="9611"/>
                  </a:lnTo>
                  <a:lnTo>
                    <a:pt x="7446" y="9648"/>
                  </a:lnTo>
                  <a:lnTo>
                    <a:pt x="7630" y="9648"/>
                  </a:lnTo>
                  <a:lnTo>
                    <a:pt x="7813" y="9611"/>
                  </a:lnTo>
                  <a:lnTo>
                    <a:pt x="7960" y="9721"/>
                  </a:lnTo>
                  <a:lnTo>
                    <a:pt x="8143" y="9795"/>
                  </a:lnTo>
                  <a:lnTo>
                    <a:pt x="8327" y="9831"/>
                  </a:lnTo>
                  <a:lnTo>
                    <a:pt x="8547" y="9868"/>
                  </a:lnTo>
                  <a:lnTo>
                    <a:pt x="9024" y="9905"/>
                  </a:lnTo>
                  <a:lnTo>
                    <a:pt x="9391" y="9868"/>
                  </a:lnTo>
                  <a:lnTo>
                    <a:pt x="9501" y="9868"/>
                  </a:lnTo>
                  <a:lnTo>
                    <a:pt x="9354" y="10161"/>
                  </a:lnTo>
                  <a:lnTo>
                    <a:pt x="9317" y="10308"/>
                  </a:lnTo>
                  <a:lnTo>
                    <a:pt x="9281" y="10492"/>
                  </a:lnTo>
                  <a:lnTo>
                    <a:pt x="9317" y="10638"/>
                  </a:lnTo>
                  <a:lnTo>
                    <a:pt x="9354" y="10785"/>
                  </a:lnTo>
                  <a:lnTo>
                    <a:pt x="9464" y="11078"/>
                  </a:lnTo>
                  <a:lnTo>
                    <a:pt x="9647" y="11335"/>
                  </a:lnTo>
                  <a:lnTo>
                    <a:pt x="9831" y="11519"/>
                  </a:lnTo>
                  <a:lnTo>
                    <a:pt x="9977" y="11629"/>
                  </a:lnTo>
                  <a:lnTo>
                    <a:pt x="10198" y="11739"/>
                  </a:lnTo>
                  <a:lnTo>
                    <a:pt x="10381" y="11812"/>
                  </a:lnTo>
                  <a:lnTo>
                    <a:pt x="10821" y="11922"/>
                  </a:lnTo>
                  <a:lnTo>
                    <a:pt x="11298" y="11959"/>
                  </a:lnTo>
                  <a:lnTo>
                    <a:pt x="11775" y="11922"/>
                  </a:lnTo>
                  <a:lnTo>
                    <a:pt x="12215" y="11885"/>
                  </a:lnTo>
                  <a:lnTo>
                    <a:pt x="13095" y="11775"/>
                  </a:lnTo>
                  <a:lnTo>
                    <a:pt x="13939" y="11665"/>
                  </a:lnTo>
                  <a:lnTo>
                    <a:pt x="14343" y="11555"/>
                  </a:lnTo>
                  <a:lnTo>
                    <a:pt x="14746" y="11409"/>
                  </a:lnTo>
                  <a:lnTo>
                    <a:pt x="15076" y="11262"/>
                  </a:lnTo>
                  <a:lnTo>
                    <a:pt x="15370" y="11042"/>
                  </a:lnTo>
                  <a:lnTo>
                    <a:pt x="15626" y="10785"/>
                  </a:lnTo>
                  <a:lnTo>
                    <a:pt x="15847" y="10528"/>
                  </a:lnTo>
                  <a:lnTo>
                    <a:pt x="16030" y="10235"/>
                  </a:lnTo>
                  <a:lnTo>
                    <a:pt x="16213" y="9941"/>
                  </a:lnTo>
                  <a:lnTo>
                    <a:pt x="16360" y="9648"/>
                  </a:lnTo>
                  <a:lnTo>
                    <a:pt x="16433" y="9318"/>
                  </a:lnTo>
                  <a:lnTo>
                    <a:pt x="16507" y="8988"/>
                  </a:lnTo>
                  <a:lnTo>
                    <a:pt x="16543" y="8657"/>
                  </a:lnTo>
                  <a:lnTo>
                    <a:pt x="16507" y="8327"/>
                  </a:lnTo>
                  <a:lnTo>
                    <a:pt x="16470" y="7997"/>
                  </a:lnTo>
                  <a:lnTo>
                    <a:pt x="16690" y="7447"/>
                  </a:lnTo>
                  <a:lnTo>
                    <a:pt x="16837" y="6933"/>
                  </a:lnTo>
                  <a:lnTo>
                    <a:pt x="16910" y="6347"/>
                  </a:lnTo>
                  <a:lnTo>
                    <a:pt x="16910" y="5796"/>
                  </a:lnTo>
                  <a:lnTo>
                    <a:pt x="16837" y="5429"/>
                  </a:lnTo>
                  <a:lnTo>
                    <a:pt x="16727" y="5063"/>
                  </a:lnTo>
                  <a:lnTo>
                    <a:pt x="16654" y="4916"/>
                  </a:lnTo>
                  <a:lnTo>
                    <a:pt x="16543" y="4769"/>
                  </a:lnTo>
                  <a:lnTo>
                    <a:pt x="16397" y="4659"/>
                  </a:lnTo>
                  <a:lnTo>
                    <a:pt x="16250" y="4586"/>
                  </a:lnTo>
                  <a:lnTo>
                    <a:pt x="16250" y="4146"/>
                  </a:lnTo>
                  <a:lnTo>
                    <a:pt x="16177" y="3742"/>
                  </a:lnTo>
                  <a:lnTo>
                    <a:pt x="16030" y="3375"/>
                  </a:lnTo>
                  <a:lnTo>
                    <a:pt x="15773" y="3009"/>
                  </a:lnTo>
                  <a:lnTo>
                    <a:pt x="15626" y="2825"/>
                  </a:lnTo>
                  <a:lnTo>
                    <a:pt x="15443" y="2642"/>
                  </a:lnTo>
                  <a:lnTo>
                    <a:pt x="15223" y="2495"/>
                  </a:lnTo>
                  <a:lnTo>
                    <a:pt x="15003" y="2385"/>
                  </a:lnTo>
                  <a:lnTo>
                    <a:pt x="14746" y="2238"/>
                  </a:lnTo>
                  <a:lnTo>
                    <a:pt x="14526" y="2055"/>
                  </a:lnTo>
                  <a:lnTo>
                    <a:pt x="14379" y="1835"/>
                  </a:lnTo>
                  <a:lnTo>
                    <a:pt x="14233" y="1578"/>
                  </a:lnTo>
                  <a:lnTo>
                    <a:pt x="14123" y="1358"/>
                  </a:lnTo>
                  <a:lnTo>
                    <a:pt x="13976" y="1138"/>
                  </a:lnTo>
                  <a:lnTo>
                    <a:pt x="13829" y="991"/>
                  </a:lnTo>
                  <a:lnTo>
                    <a:pt x="13682" y="808"/>
                  </a:lnTo>
                  <a:lnTo>
                    <a:pt x="13499" y="698"/>
                  </a:lnTo>
                  <a:lnTo>
                    <a:pt x="13279" y="588"/>
                  </a:lnTo>
                  <a:lnTo>
                    <a:pt x="13059" y="514"/>
                  </a:lnTo>
                  <a:lnTo>
                    <a:pt x="12802" y="441"/>
                  </a:lnTo>
                  <a:lnTo>
                    <a:pt x="12362" y="441"/>
                  </a:lnTo>
                  <a:lnTo>
                    <a:pt x="11885" y="477"/>
                  </a:lnTo>
                  <a:lnTo>
                    <a:pt x="11408" y="588"/>
                  </a:lnTo>
                  <a:lnTo>
                    <a:pt x="10968" y="698"/>
                  </a:lnTo>
                  <a:lnTo>
                    <a:pt x="10821" y="514"/>
                  </a:lnTo>
                  <a:lnTo>
                    <a:pt x="10601" y="331"/>
                  </a:lnTo>
                  <a:lnTo>
                    <a:pt x="10381" y="221"/>
                  </a:lnTo>
                  <a:lnTo>
                    <a:pt x="10124" y="147"/>
                  </a:lnTo>
                  <a:lnTo>
                    <a:pt x="9867" y="74"/>
                  </a:lnTo>
                  <a:lnTo>
                    <a:pt x="9574" y="37"/>
                  </a:lnTo>
                  <a:lnTo>
                    <a:pt x="9060" y="1"/>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319" name="Google Shape;319;p5"/>
            <p:cNvSpPr/>
            <p:nvPr/>
          </p:nvSpPr>
          <p:spPr>
            <a:xfrm>
              <a:off x="7121425" y="2437925"/>
              <a:ext cx="246700" cy="315500"/>
            </a:xfrm>
            <a:custGeom>
              <a:avLst/>
              <a:gdLst/>
              <a:ahLst/>
              <a:cxnLst/>
              <a:rect l="l" t="t" r="r" b="b"/>
              <a:pathLst>
                <a:path w="9868" h="12620" extrusionOk="0">
                  <a:moveTo>
                    <a:pt x="4182" y="661"/>
                  </a:moveTo>
                  <a:lnTo>
                    <a:pt x="4182" y="918"/>
                  </a:lnTo>
                  <a:lnTo>
                    <a:pt x="4182" y="1431"/>
                  </a:lnTo>
                  <a:lnTo>
                    <a:pt x="4145" y="2202"/>
                  </a:lnTo>
                  <a:lnTo>
                    <a:pt x="3925" y="2165"/>
                  </a:lnTo>
                  <a:lnTo>
                    <a:pt x="3962" y="2018"/>
                  </a:lnTo>
                  <a:lnTo>
                    <a:pt x="3962" y="1835"/>
                  </a:lnTo>
                  <a:lnTo>
                    <a:pt x="3889" y="1468"/>
                  </a:lnTo>
                  <a:lnTo>
                    <a:pt x="3852" y="1101"/>
                  </a:lnTo>
                  <a:lnTo>
                    <a:pt x="3889" y="918"/>
                  </a:lnTo>
                  <a:lnTo>
                    <a:pt x="3962" y="771"/>
                  </a:lnTo>
                  <a:lnTo>
                    <a:pt x="3999" y="698"/>
                  </a:lnTo>
                  <a:lnTo>
                    <a:pt x="4072" y="661"/>
                  </a:lnTo>
                  <a:close/>
                  <a:moveTo>
                    <a:pt x="1541" y="404"/>
                  </a:moveTo>
                  <a:lnTo>
                    <a:pt x="1578" y="441"/>
                  </a:lnTo>
                  <a:lnTo>
                    <a:pt x="1614" y="514"/>
                  </a:lnTo>
                  <a:lnTo>
                    <a:pt x="1614" y="1138"/>
                  </a:lnTo>
                  <a:lnTo>
                    <a:pt x="1688" y="2202"/>
                  </a:lnTo>
                  <a:lnTo>
                    <a:pt x="1284" y="2238"/>
                  </a:lnTo>
                  <a:lnTo>
                    <a:pt x="1211" y="2238"/>
                  </a:lnTo>
                  <a:lnTo>
                    <a:pt x="1211" y="1871"/>
                  </a:lnTo>
                  <a:lnTo>
                    <a:pt x="1174" y="1505"/>
                  </a:lnTo>
                  <a:lnTo>
                    <a:pt x="1211" y="1211"/>
                  </a:lnTo>
                  <a:lnTo>
                    <a:pt x="1248" y="954"/>
                  </a:lnTo>
                  <a:lnTo>
                    <a:pt x="1358" y="404"/>
                  </a:lnTo>
                  <a:close/>
                  <a:moveTo>
                    <a:pt x="3815" y="2678"/>
                  </a:moveTo>
                  <a:lnTo>
                    <a:pt x="4439" y="2715"/>
                  </a:lnTo>
                  <a:lnTo>
                    <a:pt x="5026" y="2789"/>
                  </a:lnTo>
                  <a:lnTo>
                    <a:pt x="5026" y="2825"/>
                  </a:lnTo>
                  <a:lnTo>
                    <a:pt x="5136" y="3485"/>
                  </a:lnTo>
                  <a:lnTo>
                    <a:pt x="3925" y="3559"/>
                  </a:lnTo>
                  <a:lnTo>
                    <a:pt x="2678" y="3632"/>
                  </a:lnTo>
                  <a:lnTo>
                    <a:pt x="1358" y="3669"/>
                  </a:lnTo>
                  <a:lnTo>
                    <a:pt x="917" y="3706"/>
                  </a:lnTo>
                  <a:lnTo>
                    <a:pt x="477" y="3742"/>
                  </a:lnTo>
                  <a:lnTo>
                    <a:pt x="441" y="3229"/>
                  </a:lnTo>
                  <a:lnTo>
                    <a:pt x="441" y="2972"/>
                  </a:lnTo>
                  <a:lnTo>
                    <a:pt x="404" y="2862"/>
                  </a:lnTo>
                  <a:lnTo>
                    <a:pt x="331" y="2752"/>
                  </a:lnTo>
                  <a:lnTo>
                    <a:pt x="587" y="2789"/>
                  </a:lnTo>
                  <a:lnTo>
                    <a:pt x="807" y="2789"/>
                  </a:lnTo>
                  <a:lnTo>
                    <a:pt x="1284" y="2752"/>
                  </a:lnTo>
                  <a:lnTo>
                    <a:pt x="1945" y="2678"/>
                  </a:lnTo>
                  <a:close/>
                  <a:moveTo>
                    <a:pt x="4916" y="3999"/>
                  </a:moveTo>
                  <a:lnTo>
                    <a:pt x="4989" y="4072"/>
                  </a:lnTo>
                  <a:lnTo>
                    <a:pt x="5136" y="4109"/>
                  </a:lnTo>
                  <a:lnTo>
                    <a:pt x="5209" y="4072"/>
                  </a:lnTo>
                  <a:lnTo>
                    <a:pt x="5246" y="4623"/>
                  </a:lnTo>
                  <a:lnTo>
                    <a:pt x="5209" y="5173"/>
                  </a:lnTo>
                  <a:lnTo>
                    <a:pt x="5173" y="5430"/>
                  </a:lnTo>
                  <a:lnTo>
                    <a:pt x="5099" y="5723"/>
                  </a:lnTo>
                  <a:lnTo>
                    <a:pt x="4989" y="5980"/>
                  </a:lnTo>
                  <a:lnTo>
                    <a:pt x="4806" y="6200"/>
                  </a:lnTo>
                  <a:lnTo>
                    <a:pt x="4659" y="6310"/>
                  </a:lnTo>
                  <a:lnTo>
                    <a:pt x="4476" y="6420"/>
                  </a:lnTo>
                  <a:lnTo>
                    <a:pt x="4292" y="6457"/>
                  </a:lnTo>
                  <a:lnTo>
                    <a:pt x="4072" y="6493"/>
                  </a:lnTo>
                  <a:lnTo>
                    <a:pt x="3632" y="6530"/>
                  </a:lnTo>
                  <a:lnTo>
                    <a:pt x="3265" y="6567"/>
                  </a:lnTo>
                  <a:lnTo>
                    <a:pt x="2605" y="6567"/>
                  </a:lnTo>
                  <a:lnTo>
                    <a:pt x="2642" y="6493"/>
                  </a:lnTo>
                  <a:lnTo>
                    <a:pt x="2678" y="6383"/>
                  </a:lnTo>
                  <a:lnTo>
                    <a:pt x="2788" y="6310"/>
                  </a:lnTo>
                  <a:lnTo>
                    <a:pt x="2825" y="6273"/>
                  </a:lnTo>
                  <a:lnTo>
                    <a:pt x="2825" y="6237"/>
                  </a:lnTo>
                  <a:lnTo>
                    <a:pt x="2788" y="6200"/>
                  </a:lnTo>
                  <a:lnTo>
                    <a:pt x="2715" y="6200"/>
                  </a:lnTo>
                  <a:lnTo>
                    <a:pt x="2605" y="6237"/>
                  </a:lnTo>
                  <a:lnTo>
                    <a:pt x="2458" y="6310"/>
                  </a:lnTo>
                  <a:lnTo>
                    <a:pt x="2348" y="6420"/>
                  </a:lnTo>
                  <a:lnTo>
                    <a:pt x="2311" y="6567"/>
                  </a:lnTo>
                  <a:lnTo>
                    <a:pt x="1724" y="6493"/>
                  </a:lnTo>
                  <a:lnTo>
                    <a:pt x="1541" y="6457"/>
                  </a:lnTo>
                  <a:lnTo>
                    <a:pt x="1688" y="6420"/>
                  </a:lnTo>
                  <a:lnTo>
                    <a:pt x="2055" y="6383"/>
                  </a:lnTo>
                  <a:lnTo>
                    <a:pt x="2201" y="6310"/>
                  </a:lnTo>
                  <a:lnTo>
                    <a:pt x="2275" y="6237"/>
                  </a:lnTo>
                  <a:lnTo>
                    <a:pt x="2311" y="6163"/>
                  </a:lnTo>
                  <a:lnTo>
                    <a:pt x="2311" y="6090"/>
                  </a:lnTo>
                  <a:lnTo>
                    <a:pt x="2275" y="6016"/>
                  </a:lnTo>
                  <a:lnTo>
                    <a:pt x="2238" y="5980"/>
                  </a:lnTo>
                  <a:lnTo>
                    <a:pt x="2201" y="5943"/>
                  </a:lnTo>
                  <a:lnTo>
                    <a:pt x="2055" y="5943"/>
                  </a:lnTo>
                  <a:lnTo>
                    <a:pt x="1981" y="6016"/>
                  </a:lnTo>
                  <a:lnTo>
                    <a:pt x="1798" y="6053"/>
                  </a:lnTo>
                  <a:lnTo>
                    <a:pt x="1394" y="6127"/>
                  </a:lnTo>
                  <a:lnTo>
                    <a:pt x="1138" y="6200"/>
                  </a:lnTo>
                  <a:lnTo>
                    <a:pt x="917" y="6273"/>
                  </a:lnTo>
                  <a:lnTo>
                    <a:pt x="807" y="6200"/>
                  </a:lnTo>
                  <a:lnTo>
                    <a:pt x="697" y="6127"/>
                  </a:lnTo>
                  <a:lnTo>
                    <a:pt x="661" y="5980"/>
                  </a:lnTo>
                  <a:lnTo>
                    <a:pt x="624" y="5870"/>
                  </a:lnTo>
                  <a:lnTo>
                    <a:pt x="624" y="5870"/>
                  </a:lnTo>
                  <a:lnTo>
                    <a:pt x="844" y="5906"/>
                  </a:lnTo>
                  <a:lnTo>
                    <a:pt x="1504" y="5906"/>
                  </a:lnTo>
                  <a:lnTo>
                    <a:pt x="1724" y="5870"/>
                  </a:lnTo>
                  <a:lnTo>
                    <a:pt x="1945" y="5833"/>
                  </a:lnTo>
                  <a:lnTo>
                    <a:pt x="1981" y="5796"/>
                  </a:lnTo>
                  <a:lnTo>
                    <a:pt x="2018" y="5760"/>
                  </a:lnTo>
                  <a:lnTo>
                    <a:pt x="2055" y="5650"/>
                  </a:lnTo>
                  <a:lnTo>
                    <a:pt x="1981" y="5540"/>
                  </a:lnTo>
                  <a:lnTo>
                    <a:pt x="1945" y="5503"/>
                  </a:lnTo>
                  <a:lnTo>
                    <a:pt x="1504" y="5503"/>
                  </a:lnTo>
                  <a:lnTo>
                    <a:pt x="1101" y="5540"/>
                  </a:lnTo>
                  <a:lnTo>
                    <a:pt x="844" y="5576"/>
                  </a:lnTo>
                  <a:lnTo>
                    <a:pt x="587" y="5576"/>
                  </a:lnTo>
                  <a:lnTo>
                    <a:pt x="587" y="5356"/>
                  </a:lnTo>
                  <a:lnTo>
                    <a:pt x="734" y="5430"/>
                  </a:lnTo>
                  <a:lnTo>
                    <a:pt x="881" y="5466"/>
                  </a:lnTo>
                  <a:lnTo>
                    <a:pt x="1211" y="5466"/>
                  </a:lnTo>
                  <a:lnTo>
                    <a:pt x="1541" y="5393"/>
                  </a:lnTo>
                  <a:lnTo>
                    <a:pt x="1835" y="5246"/>
                  </a:lnTo>
                  <a:lnTo>
                    <a:pt x="1871" y="5173"/>
                  </a:lnTo>
                  <a:lnTo>
                    <a:pt x="1908" y="5099"/>
                  </a:lnTo>
                  <a:lnTo>
                    <a:pt x="1908" y="5026"/>
                  </a:lnTo>
                  <a:lnTo>
                    <a:pt x="1871" y="4953"/>
                  </a:lnTo>
                  <a:lnTo>
                    <a:pt x="1835" y="4916"/>
                  </a:lnTo>
                  <a:lnTo>
                    <a:pt x="1761" y="4879"/>
                  </a:lnTo>
                  <a:lnTo>
                    <a:pt x="1724" y="4879"/>
                  </a:lnTo>
                  <a:lnTo>
                    <a:pt x="1614" y="4916"/>
                  </a:lnTo>
                  <a:lnTo>
                    <a:pt x="1358" y="5026"/>
                  </a:lnTo>
                  <a:lnTo>
                    <a:pt x="1101" y="5099"/>
                  </a:lnTo>
                  <a:lnTo>
                    <a:pt x="844" y="5099"/>
                  </a:lnTo>
                  <a:lnTo>
                    <a:pt x="551" y="5063"/>
                  </a:lnTo>
                  <a:lnTo>
                    <a:pt x="551" y="4916"/>
                  </a:lnTo>
                  <a:lnTo>
                    <a:pt x="844" y="4879"/>
                  </a:lnTo>
                  <a:lnTo>
                    <a:pt x="1138" y="4879"/>
                  </a:lnTo>
                  <a:lnTo>
                    <a:pt x="1724" y="4769"/>
                  </a:lnTo>
                  <a:lnTo>
                    <a:pt x="1908" y="4696"/>
                  </a:lnTo>
                  <a:lnTo>
                    <a:pt x="2091" y="4586"/>
                  </a:lnTo>
                  <a:lnTo>
                    <a:pt x="2128" y="4513"/>
                  </a:lnTo>
                  <a:lnTo>
                    <a:pt x="2165" y="4439"/>
                  </a:lnTo>
                  <a:lnTo>
                    <a:pt x="2128" y="4329"/>
                  </a:lnTo>
                  <a:lnTo>
                    <a:pt x="2055" y="4256"/>
                  </a:lnTo>
                  <a:lnTo>
                    <a:pt x="1945" y="4182"/>
                  </a:lnTo>
                  <a:lnTo>
                    <a:pt x="1871" y="4182"/>
                  </a:lnTo>
                  <a:lnTo>
                    <a:pt x="1835" y="4219"/>
                  </a:lnTo>
                  <a:lnTo>
                    <a:pt x="1761" y="4256"/>
                  </a:lnTo>
                  <a:lnTo>
                    <a:pt x="1724" y="4329"/>
                  </a:lnTo>
                  <a:lnTo>
                    <a:pt x="1468" y="4403"/>
                  </a:lnTo>
                  <a:lnTo>
                    <a:pt x="991" y="4476"/>
                  </a:lnTo>
                  <a:lnTo>
                    <a:pt x="551" y="4586"/>
                  </a:lnTo>
                  <a:lnTo>
                    <a:pt x="514" y="4146"/>
                  </a:lnTo>
                  <a:lnTo>
                    <a:pt x="1358" y="4146"/>
                  </a:lnTo>
                  <a:lnTo>
                    <a:pt x="2678" y="4109"/>
                  </a:lnTo>
                  <a:lnTo>
                    <a:pt x="3815" y="4072"/>
                  </a:lnTo>
                  <a:lnTo>
                    <a:pt x="4916" y="3999"/>
                  </a:lnTo>
                  <a:close/>
                  <a:moveTo>
                    <a:pt x="1211" y="1"/>
                  </a:moveTo>
                  <a:lnTo>
                    <a:pt x="1101" y="37"/>
                  </a:lnTo>
                  <a:lnTo>
                    <a:pt x="1028" y="147"/>
                  </a:lnTo>
                  <a:lnTo>
                    <a:pt x="881" y="771"/>
                  </a:lnTo>
                  <a:lnTo>
                    <a:pt x="807" y="1395"/>
                  </a:lnTo>
                  <a:lnTo>
                    <a:pt x="807" y="1835"/>
                  </a:lnTo>
                  <a:lnTo>
                    <a:pt x="807" y="2092"/>
                  </a:lnTo>
                  <a:lnTo>
                    <a:pt x="881" y="2312"/>
                  </a:lnTo>
                  <a:lnTo>
                    <a:pt x="551" y="2385"/>
                  </a:lnTo>
                  <a:lnTo>
                    <a:pt x="367" y="2458"/>
                  </a:lnTo>
                  <a:lnTo>
                    <a:pt x="221" y="2568"/>
                  </a:lnTo>
                  <a:lnTo>
                    <a:pt x="184" y="2605"/>
                  </a:lnTo>
                  <a:lnTo>
                    <a:pt x="147" y="2678"/>
                  </a:lnTo>
                  <a:lnTo>
                    <a:pt x="37" y="2825"/>
                  </a:lnTo>
                  <a:lnTo>
                    <a:pt x="37" y="3009"/>
                  </a:lnTo>
                  <a:lnTo>
                    <a:pt x="37" y="3375"/>
                  </a:lnTo>
                  <a:lnTo>
                    <a:pt x="37" y="3852"/>
                  </a:lnTo>
                  <a:lnTo>
                    <a:pt x="37" y="3889"/>
                  </a:lnTo>
                  <a:lnTo>
                    <a:pt x="0" y="3962"/>
                  </a:lnTo>
                  <a:lnTo>
                    <a:pt x="37" y="4072"/>
                  </a:lnTo>
                  <a:lnTo>
                    <a:pt x="74" y="4439"/>
                  </a:lnTo>
                  <a:lnTo>
                    <a:pt x="110" y="5540"/>
                  </a:lnTo>
                  <a:lnTo>
                    <a:pt x="110" y="5943"/>
                  </a:lnTo>
                  <a:lnTo>
                    <a:pt x="184" y="6127"/>
                  </a:lnTo>
                  <a:lnTo>
                    <a:pt x="257" y="6310"/>
                  </a:lnTo>
                  <a:lnTo>
                    <a:pt x="367" y="6457"/>
                  </a:lnTo>
                  <a:lnTo>
                    <a:pt x="477" y="6567"/>
                  </a:lnTo>
                  <a:lnTo>
                    <a:pt x="624" y="6677"/>
                  </a:lnTo>
                  <a:lnTo>
                    <a:pt x="771" y="6750"/>
                  </a:lnTo>
                  <a:lnTo>
                    <a:pt x="1101" y="6860"/>
                  </a:lnTo>
                  <a:lnTo>
                    <a:pt x="1468" y="6934"/>
                  </a:lnTo>
                  <a:lnTo>
                    <a:pt x="2091" y="7007"/>
                  </a:lnTo>
                  <a:lnTo>
                    <a:pt x="2678" y="7044"/>
                  </a:lnTo>
                  <a:lnTo>
                    <a:pt x="2605" y="7264"/>
                  </a:lnTo>
                  <a:lnTo>
                    <a:pt x="2605" y="7484"/>
                  </a:lnTo>
                  <a:lnTo>
                    <a:pt x="2605" y="7887"/>
                  </a:lnTo>
                  <a:lnTo>
                    <a:pt x="2605" y="8548"/>
                  </a:lnTo>
                  <a:lnTo>
                    <a:pt x="2678" y="9208"/>
                  </a:lnTo>
                  <a:lnTo>
                    <a:pt x="2825" y="10455"/>
                  </a:lnTo>
                  <a:lnTo>
                    <a:pt x="3045" y="11665"/>
                  </a:lnTo>
                  <a:lnTo>
                    <a:pt x="3118" y="11922"/>
                  </a:lnTo>
                  <a:lnTo>
                    <a:pt x="3228" y="12106"/>
                  </a:lnTo>
                  <a:lnTo>
                    <a:pt x="3375" y="12252"/>
                  </a:lnTo>
                  <a:lnTo>
                    <a:pt x="3595" y="12399"/>
                  </a:lnTo>
                  <a:lnTo>
                    <a:pt x="3779" y="12472"/>
                  </a:lnTo>
                  <a:lnTo>
                    <a:pt x="3999" y="12546"/>
                  </a:lnTo>
                  <a:lnTo>
                    <a:pt x="4476" y="12619"/>
                  </a:lnTo>
                  <a:lnTo>
                    <a:pt x="4732" y="12582"/>
                  </a:lnTo>
                  <a:lnTo>
                    <a:pt x="4952" y="12509"/>
                  </a:lnTo>
                  <a:lnTo>
                    <a:pt x="5136" y="12399"/>
                  </a:lnTo>
                  <a:lnTo>
                    <a:pt x="5283" y="12216"/>
                  </a:lnTo>
                  <a:lnTo>
                    <a:pt x="5429" y="12032"/>
                  </a:lnTo>
                  <a:lnTo>
                    <a:pt x="5503" y="11812"/>
                  </a:lnTo>
                  <a:lnTo>
                    <a:pt x="5576" y="11592"/>
                  </a:lnTo>
                  <a:lnTo>
                    <a:pt x="5613" y="11372"/>
                  </a:lnTo>
                  <a:lnTo>
                    <a:pt x="5613" y="11079"/>
                  </a:lnTo>
                  <a:lnTo>
                    <a:pt x="5613" y="10785"/>
                  </a:lnTo>
                  <a:lnTo>
                    <a:pt x="5539" y="10162"/>
                  </a:lnTo>
                  <a:lnTo>
                    <a:pt x="5539" y="9538"/>
                  </a:lnTo>
                  <a:lnTo>
                    <a:pt x="5649" y="8951"/>
                  </a:lnTo>
                  <a:lnTo>
                    <a:pt x="5723" y="8658"/>
                  </a:lnTo>
                  <a:lnTo>
                    <a:pt x="5833" y="8364"/>
                  </a:lnTo>
                  <a:lnTo>
                    <a:pt x="5980" y="8071"/>
                  </a:lnTo>
                  <a:lnTo>
                    <a:pt x="6090" y="7961"/>
                  </a:lnTo>
                  <a:lnTo>
                    <a:pt x="6200" y="7851"/>
                  </a:lnTo>
                  <a:lnTo>
                    <a:pt x="6273" y="7814"/>
                  </a:lnTo>
                  <a:lnTo>
                    <a:pt x="6310" y="7814"/>
                  </a:lnTo>
                  <a:lnTo>
                    <a:pt x="6456" y="7887"/>
                  </a:lnTo>
                  <a:lnTo>
                    <a:pt x="6530" y="7997"/>
                  </a:lnTo>
                  <a:lnTo>
                    <a:pt x="6603" y="8144"/>
                  </a:lnTo>
                  <a:lnTo>
                    <a:pt x="6640" y="8291"/>
                  </a:lnTo>
                  <a:lnTo>
                    <a:pt x="6603" y="8474"/>
                  </a:lnTo>
                  <a:lnTo>
                    <a:pt x="6566" y="8804"/>
                  </a:lnTo>
                  <a:lnTo>
                    <a:pt x="6530" y="9208"/>
                  </a:lnTo>
                  <a:lnTo>
                    <a:pt x="6566" y="9428"/>
                  </a:lnTo>
                  <a:lnTo>
                    <a:pt x="6603" y="9648"/>
                  </a:lnTo>
                  <a:lnTo>
                    <a:pt x="6676" y="9868"/>
                  </a:lnTo>
                  <a:lnTo>
                    <a:pt x="6787" y="10051"/>
                  </a:lnTo>
                  <a:lnTo>
                    <a:pt x="6970" y="10162"/>
                  </a:lnTo>
                  <a:lnTo>
                    <a:pt x="7153" y="10272"/>
                  </a:lnTo>
                  <a:lnTo>
                    <a:pt x="7447" y="10345"/>
                  </a:lnTo>
                  <a:lnTo>
                    <a:pt x="7777" y="10382"/>
                  </a:lnTo>
                  <a:lnTo>
                    <a:pt x="8437" y="10382"/>
                  </a:lnTo>
                  <a:lnTo>
                    <a:pt x="9061" y="10308"/>
                  </a:lnTo>
                  <a:lnTo>
                    <a:pt x="9684" y="10162"/>
                  </a:lnTo>
                  <a:lnTo>
                    <a:pt x="9758" y="10125"/>
                  </a:lnTo>
                  <a:lnTo>
                    <a:pt x="9831" y="10051"/>
                  </a:lnTo>
                  <a:lnTo>
                    <a:pt x="9868" y="9941"/>
                  </a:lnTo>
                  <a:lnTo>
                    <a:pt x="9831" y="9868"/>
                  </a:lnTo>
                  <a:lnTo>
                    <a:pt x="9794" y="9758"/>
                  </a:lnTo>
                  <a:lnTo>
                    <a:pt x="9721" y="9685"/>
                  </a:lnTo>
                  <a:lnTo>
                    <a:pt x="9648" y="9648"/>
                  </a:lnTo>
                  <a:lnTo>
                    <a:pt x="9538" y="9648"/>
                  </a:lnTo>
                  <a:lnTo>
                    <a:pt x="8951" y="9758"/>
                  </a:lnTo>
                  <a:lnTo>
                    <a:pt x="8327" y="9831"/>
                  </a:lnTo>
                  <a:lnTo>
                    <a:pt x="7740" y="9831"/>
                  </a:lnTo>
                  <a:lnTo>
                    <a:pt x="7447" y="9795"/>
                  </a:lnTo>
                  <a:lnTo>
                    <a:pt x="7300" y="9721"/>
                  </a:lnTo>
                  <a:lnTo>
                    <a:pt x="7190" y="9648"/>
                  </a:lnTo>
                  <a:lnTo>
                    <a:pt x="7117" y="9575"/>
                  </a:lnTo>
                  <a:lnTo>
                    <a:pt x="7080" y="9465"/>
                  </a:lnTo>
                  <a:lnTo>
                    <a:pt x="7080" y="9208"/>
                  </a:lnTo>
                  <a:lnTo>
                    <a:pt x="7080" y="8914"/>
                  </a:lnTo>
                  <a:lnTo>
                    <a:pt x="7117" y="8694"/>
                  </a:lnTo>
                  <a:lnTo>
                    <a:pt x="7153" y="8474"/>
                  </a:lnTo>
                  <a:lnTo>
                    <a:pt x="7153" y="8254"/>
                  </a:lnTo>
                  <a:lnTo>
                    <a:pt x="7117" y="8034"/>
                  </a:lnTo>
                  <a:lnTo>
                    <a:pt x="7043" y="7851"/>
                  </a:lnTo>
                  <a:lnTo>
                    <a:pt x="6970" y="7667"/>
                  </a:lnTo>
                  <a:lnTo>
                    <a:pt x="6823" y="7520"/>
                  </a:lnTo>
                  <a:lnTo>
                    <a:pt x="6676" y="7410"/>
                  </a:lnTo>
                  <a:lnTo>
                    <a:pt x="6530" y="7337"/>
                  </a:lnTo>
                  <a:lnTo>
                    <a:pt x="6383" y="7300"/>
                  </a:lnTo>
                  <a:lnTo>
                    <a:pt x="6200" y="7300"/>
                  </a:lnTo>
                  <a:lnTo>
                    <a:pt x="6016" y="7337"/>
                  </a:lnTo>
                  <a:lnTo>
                    <a:pt x="5833" y="7447"/>
                  </a:lnTo>
                  <a:lnTo>
                    <a:pt x="5649" y="7594"/>
                  </a:lnTo>
                  <a:lnTo>
                    <a:pt x="5503" y="7814"/>
                  </a:lnTo>
                  <a:lnTo>
                    <a:pt x="5393" y="8034"/>
                  </a:lnTo>
                  <a:lnTo>
                    <a:pt x="5283" y="8291"/>
                  </a:lnTo>
                  <a:lnTo>
                    <a:pt x="5136" y="8768"/>
                  </a:lnTo>
                  <a:lnTo>
                    <a:pt x="5026" y="9281"/>
                  </a:lnTo>
                  <a:lnTo>
                    <a:pt x="4989" y="9795"/>
                  </a:lnTo>
                  <a:lnTo>
                    <a:pt x="5026" y="10308"/>
                  </a:lnTo>
                  <a:lnTo>
                    <a:pt x="5062" y="10858"/>
                  </a:lnTo>
                  <a:lnTo>
                    <a:pt x="5062" y="11372"/>
                  </a:lnTo>
                  <a:lnTo>
                    <a:pt x="5062" y="11519"/>
                  </a:lnTo>
                  <a:lnTo>
                    <a:pt x="5026" y="11665"/>
                  </a:lnTo>
                  <a:lnTo>
                    <a:pt x="4952" y="11775"/>
                  </a:lnTo>
                  <a:lnTo>
                    <a:pt x="4879" y="11886"/>
                  </a:lnTo>
                  <a:lnTo>
                    <a:pt x="4769" y="11959"/>
                  </a:lnTo>
                  <a:lnTo>
                    <a:pt x="4659" y="12032"/>
                  </a:lnTo>
                  <a:lnTo>
                    <a:pt x="4512" y="12069"/>
                  </a:lnTo>
                  <a:lnTo>
                    <a:pt x="4366" y="12069"/>
                  </a:lnTo>
                  <a:lnTo>
                    <a:pt x="4109" y="11996"/>
                  </a:lnTo>
                  <a:lnTo>
                    <a:pt x="3815" y="11922"/>
                  </a:lnTo>
                  <a:lnTo>
                    <a:pt x="3705" y="11849"/>
                  </a:lnTo>
                  <a:lnTo>
                    <a:pt x="3595" y="11739"/>
                  </a:lnTo>
                  <a:lnTo>
                    <a:pt x="3559" y="11592"/>
                  </a:lnTo>
                  <a:lnTo>
                    <a:pt x="3522" y="11445"/>
                  </a:lnTo>
                  <a:lnTo>
                    <a:pt x="3302" y="10272"/>
                  </a:lnTo>
                  <a:lnTo>
                    <a:pt x="3155" y="9061"/>
                  </a:lnTo>
                  <a:lnTo>
                    <a:pt x="3045" y="7887"/>
                  </a:lnTo>
                  <a:lnTo>
                    <a:pt x="3045" y="7484"/>
                  </a:lnTo>
                  <a:lnTo>
                    <a:pt x="3008" y="7264"/>
                  </a:lnTo>
                  <a:lnTo>
                    <a:pt x="2935" y="7044"/>
                  </a:lnTo>
                  <a:lnTo>
                    <a:pt x="3375" y="7044"/>
                  </a:lnTo>
                  <a:lnTo>
                    <a:pt x="3779" y="7007"/>
                  </a:lnTo>
                  <a:lnTo>
                    <a:pt x="4219" y="6970"/>
                  </a:lnTo>
                  <a:lnTo>
                    <a:pt x="4622" y="6860"/>
                  </a:lnTo>
                  <a:lnTo>
                    <a:pt x="4806" y="6787"/>
                  </a:lnTo>
                  <a:lnTo>
                    <a:pt x="4952" y="6677"/>
                  </a:lnTo>
                  <a:lnTo>
                    <a:pt x="5099" y="6603"/>
                  </a:lnTo>
                  <a:lnTo>
                    <a:pt x="5209" y="6493"/>
                  </a:lnTo>
                  <a:lnTo>
                    <a:pt x="5429" y="6200"/>
                  </a:lnTo>
                  <a:lnTo>
                    <a:pt x="5539" y="5906"/>
                  </a:lnTo>
                  <a:lnTo>
                    <a:pt x="5649" y="5576"/>
                  </a:lnTo>
                  <a:lnTo>
                    <a:pt x="5723" y="5210"/>
                  </a:lnTo>
                  <a:lnTo>
                    <a:pt x="5723" y="4806"/>
                  </a:lnTo>
                  <a:lnTo>
                    <a:pt x="5686" y="4036"/>
                  </a:lnTo>
                  <a:lnTo>
                    <a:pt x="5649" y="3559"/>
                  </a:lnTo>
                  <a:lnTo>
                    <a:pt x="5576" y="3082"/>
                  </a:lnTo>
                  <a:lnTo>
                    <a:pt x="5539" y="2789"/>
                  </a:lnTo>
                  <a:lnTo>
                    <a:pt x="5503" y="2678"/>
                  </a:lnTo>
                  <a:lnTo>
                    <a:pt x="5466" y="2568"/>
                  </a:lnTo>
                  <a:lnTo>
                    <a:pt x="5429" y="2422"/>
                  </a:lnTo>
                  <a:lnTo>
                    <a:pt x="5356" y="2348"/>
                  </a:lnTo>
                  <a:lnTo>
                    <a:pt x="5173" y="2238"/>
                  </a:lnTo>
                  <a:lnTo>
                    <a:pt x="5026" y="2202"/>
                  </a:lnTo>
                  <a:lnTo>
                    <a:pt x="4916" y="2202"/>
                  </a:lnTo>
                  <a:lnTo>
                    <a:pt x="4879" y="2238"/>
                  </a:lnTo>
                  <a:lnTo>
                    <a:pt x="4586" y="2238"/>
                  </a:lnTo>
                  <a:lnTo>
                    <a:pt x="4622" y="808"/>
                  </a:lnTo>
                  <a:lnTo>
                    <a:pt x="4586" y="551"/>
                  </a:lnTo>
                  <a:lnTo>
                    <a:pt x="4549" y="441"/>
                  </a:lnTo>
                  <a:lnTo>
                    <a:pt x="4512" y="331"/>
                  </a:lnTo>
                  <a:lnTo>
                    <a:pt x="4439" y="258"/>
                  </a:lnTo>
                  <a:lnTo>
                    <a:pt x="4329" y="221"/>
                  </a:lnTo>
                  <a:lnTo>
                    <a:pt x="4219" y="184"/>
                  </a:lnTo>
                  <a:lnTo>
                    <a:pt x="4072" y="221"/>
                  </a:lnTo>
                  <a:lnTo>
                    <a:pt x="3815" y="331"/>
                  </a:lnTo>
                  <a:lnTo>
                    <a:pt x="3705" y="404"/>
                  </a:lnTo>
                  <a:lnTo>
                    <a:pt x="3632" y="514"/>
                  </a:lnTo>
                  <a:lnTo>
                    <a:pt x="3522" y="734"/>
                  </a:lnTo>
                  <a:lnTo>
                    <a:pt x="3449" y="991"/>
                  </a:lnTo>
                  <a:lnTo>
                    <a:pt x="3485" y="1321"/>
                  </a:lnTo>
                  <a:lnTo>
                    <a:pt x="3522" y="1651"/>
                  </a:lnTo>
                  <a:lnTo>
                    <a:pt x="3559" y="1908"/>
                  </a:lnTo>
                  <a:lnTo>
                    <a:pt x="3669" y="2165"/>
                  </a:lnTo>
                  <a:lnTo>
                    <a:pt x="2091" y="2165"/>
                  </a:lnTo>
                  <a:lnTo>
                    <a:pt x="2055" y="1358"/>
                  </a:lnTo>
                  <a:lnTo>
                    <a:pt x="2018" y="514"/>
                  </a:lnTo>
                  <a:lnTo>
                    <a:pt x="2018" y="368"/>
                  </a:lnTo>
                  <a:lnTo>
                    <a:pt x="1945" y="221"/>
                  </a:lnTo>
                  <a:lnTo>
                    <a:pt x="1871" y="147"/>
                  </a:lnTo>
                  <a:lnTo>
                    <a:pt x="1761" y="74"/>
                  </a:lnTo>
                  <a:lnTo>
                    <a:pt x="1651" y="37"/>
                  </a:lnTo>
                  <a:lnTo>
                    <a:pt x="1504" y="1"/>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320" name="Google Shape;320;p5"/>
            <p:cNvSpPr/>
            <p:nvPr/>
          </p:nvSpPr>
          <p:spPr>
            <a:xfrm>
              <a:off x="6062250" y="3853825"/>
              <a:ext cx="332900" cy="376025"/>
            </a:xfrm>
            <a:custGeom>
              <a:avLst/>
              <a:gdLst/>
              <a:ahLst/>
              <a:cxnLst/>
              <a:rect l="l" t="t" r="r" b="b"/>
              <a:pathLst>
                <a:path w="13316" h="15041" extrusionOk="0">
                  <a:moveTo>
                    <a:pt x="5466" y="1"/>
                  </a:moveTo>
                  <a:lnTo>
                    <a:pt x="5466" y="38"/>
                  </a:lnTo>
                  <a:lnTo>
                    <a:pt x="5576" y="1248"/>
                  </a:lnTo>
                  <a:lnTo>
                    <a:pt x="5612" y="1321"/>
                  </a:lnTo>
                  <a:lnTo>
                    <a:pt x="5649" y="1395"/>
                  </a:lnTo>
                  <a:lnTo>
                    <a:pt x="5759" y="1431"/>
                  </a:lnTo>
                  <a:lnTo>
                    <a:pt x="5833" y="1395"/>
                  </a:lnTo>
                  <a:lnTo>
                    <a:pt x="6713" y="881"/>
                  </a:lnTo>
                  <a:lnTo>
                    <a:pt x="6713" y="881"/>
                  </a:lnTo>
                  <a:lnTo>
                    <a:pt x="6640" y="1285"/>
                  </a:lnTo>
                  <a:lnTo>
                    <a:pt x="6603" y="1652"/>
                  </a:lnTo>
                  <a:lnTo>
                    <a:pt x="6603" y="2055"/>
                  </a:lnTo>
                  <a:lnTo>
                    <a:pt x="6640" y="2459"/>
                  </a:lnTo>
                  <a:lnTo>
                    <a:pt x="6676" y="2569"/>
                  </a:lnTo>
                  <a:lnTo>
                    <a:pt x="6750" y="2605"/>
                  </a:lnTo>
                  <a:lnTo>
                    <a:pt x="6823" y="2642"/>
                  </a:lnTo>
                  <a:lnTo>
                    <a:pt x="6896" y="2679"/>
                  </a:lnTo>
                  <a:lnTo>
                    <a:pt x="6970" y="2642"/>
                  </a:lnTo>
                  <a:lnTo>
                    <a:pt x="7043" y="2605"/>
                  </a:lnTo>
                  <a:lnTo>
                    <a:pt x="7080" y="2532"/>
                  </a:lnTo>
                  <a:lnTo>
                    <a:pt x="7080" y="2459"/>
                  </a:lnTo>
                  <a:lnTo>
                    <a:pt x="7043" y="2275"/>
                  </a:lnTo>
                  <a:lnTo>
                    <a:pt x="7006" y="1835"/>
                  </a:lnTo>
                  <a:lnTo>
                    <a:pt x="7043" y="1395"/>
                  </a:lnTo>
                  <a:lnTo>
                    <a:pt x="7116" y="955"/>
                  </a:lnTo>
                  <a:lnTo>
                    <a:pt x="7226" y="514"/>
                  </a:lnTo>
                  <a:lnTo>
                    <a:pt x="7190" y="404"/>
                  </a:lnTo>
                  <a:lnTo>
                    <a:pt x="7153" y="294"/>
                  </a:lnTo>
                  <a:lnTo>
                    <a:pt x="7043" y="258"/>
                  </a:lnTo>
                  <a:lnTo>
                    <a:pt x="6933" y="294"/>
                  </a:lnTo>
                  <a:lnTo>
                    <a:pt x="5906" y="918"/>
                  </a:lnTo>
                  <a:lnTo>
                    <a:pt x="5869" y="698"/>
                  </a:lnTo>
                  <a:lnTo>
                    <a:pt x="5796" y="478"/>
                  </a:lnTo>
                  <a:lnTo>
                    <a:pt x="5686" y="221"/>
                  </a:lnTo>
                  <a:lnTo>
                    <a:pt x="5576" y="1"/>
                  </a:lnTo>
                  <a:close/>
                  <a:moveTo>
                    <a:pt x="8840" y="3816"/>
                  </a:moveTo>
                  <a:lnTo>
                    <a:pt x="8730" y="3852"/>
                  </a:lnTo>
                  <a:lnTo>
                    <a:pt x="8657" y="3926"/>
                  </a:lnTo>
                  <a:lnTo>
                    <a:pt x="8510" y="4146"/>
                  </a:lnTo>
                  <a:lnTo>
                    <a:pt x="8364" y="4293"/>
                  </a:lnTo>
                  <a:lnTo>
                    <a:pt x="8143" y="4476"/>
                  </a:lnTo>
                  <a:lnTo>
                    <a:pt x="7997" y="4659"/>
                  </a:lnTo>
                  <a:lnTo>
                    <a:pt x="7997" y="4733"/>
                  </a:lnTo>
                  <a:lnTo>
                    <a:pt x="7997" y="4769"/>
                  </a:lnTo>
                  <a:lnTo>
                    <a:pt x="8033" y="4806"/>
                  </a:lnTo>
                  <a:lnTo>
                    <a:pt x="8070" y="4843"/>
                  </a:lnTo>
                  <a:lnTo>
                    <a:pt x="8253" y="4843"/>
                  </a:lnTo>
                  <a:lnTo>
                    <a:pt x="8400" y="4806"/>
                  </a:lnTo>
                  <a:lnTo>
                    <a:pt x="8547" y="4733"/>
                  </a:lnTo>
                  <a:lnTo>
                    <a:pt x="8694" y="4659"/>
                  </a:lnTo>
                  <a:lnTo>
                    <a:pt x="8914" y="4403"/>
                  </a:lnTo>
                  <a:lnTo>
                    <a:pt x="9097" y="4146"/>
                  </a:lnTo>
                  <a:lnTo>
                    <a:pt x="9134" y="4073"/>
                  </a:lnTo>
                  <a:lnTo>
                    <a:pt x="9134" y="3963"/>
                  </a:lnTo>
                  <a:lnTo>
                    <a:pt x="9097" y="3889"/>
                  </a:lnTo>
                  <a:lnTo>
                    <a:pt x="9024" y="3852"/>
                  </a:lnTo>
                  <a:lnTo>
                    <a:pt x="8914" y="3816"/>
                  </a:lnTo>
                  <a:close/>
                  <a:moveTo>
                    <a:pt x="147" y="2972"/>
                  </a:moveTo>
                  <a:lnTo>
                    <a:pt x="73" y="3009"/>
                  </a:lnTo>
                  <a:lnTo>
                    <a:pt x="37" y="3082"/>
                  </a:lnTo>
                  <a:lnTo>
                    <a:pt x="0" y="3229"/>
                  </a:lnTo>
                  <a:lnTo>
                    <a:pt x="37" y="3559"/>
                  </a:lnTo>
                  <a:lnTo>
                    <a:pt x="110" y="4073"/>
                  </a:lnTo>
                  <a:lnTo>
                    <a:pt x="220" y="4549"/>
                  </a:lnTo>
                  <a:lnTo>
                    <a:pt x="257" y="4623"/>
                  </a:lnTo>
                  <a:lnTo>
                    <a:pt x="330" y="4696"/>
                  </a:lnTo>
                  <a:lnTo>
                    <a:pt x="514" y="4696"/>
                  </a:lnTo>
                  <a:lnTo>
                    <a:pt x="1174" y="4219"/>
                  </a:lnTo>
                  <a:lnTo>
                    <a:pt x="1247" y="4843"/>
                  </a:lnTo>
                  <a:lnTo>
                    <a:pt x="1284" y="4990"/>
                  </a:lnTo>
                  <a:lnTo>
                    <a:pt x="1321" y="5173"/>
                  </a:lnTo>
                  <a:lnTo>
                    <a:pt x="1394" y="5320"/>
                  </a:lnTo>
                  <a:lnTo>
                    <a:pt x="1431" y="5356"/>
                  </a:lnTo>
                  <a:lnTo>
                    <a:pt x="1541" y="5393"/>
                  </a:lnTo>
                  <a:lnTo>
                    <a:pt x="1614" y="5393"/>
                  </a:lnTo>
                  <a:lnTo>
                    <a:pt x="1687" y="5356"/>
                  </a:lnTo>
                  <a:lnTo>
                    <a:pt x="1724" y="5320"/>
                  </a:lnTo>
                  <a:lnTo>
                    <a:pt x="1761" y="5246"/>
                  </a:lnTo>
                  <a:lnTo>
                    <a:pt x="1761" y="5173"/>
                  </a:lnTo>
                  <a:lnTo>
                    <a:pt x="1724" y="5063"/>
                  </a:lnTo>
                  <a:lnTo>
                    <a:pt x="1724" y="5026"/>
                  </a:lnTo>
                  <a:lnTo>
                    <a:pt x="1687" y="4953"/>
                  </a:lnTo>
                  <a:lnTo>
                    <a:pt x="1651" y="4549"/>
                  </a:lnTo>
                  <a:lnTo>
                    <a:pt x="1614" y="4183"/>
                  </a:lnTo>
                  <a:lnTo>
                    <a:pt x="1577" y="3816"/>
                  </a:lnTo>
                  <a:lnTo>
                    <a:pt x="1577" y="3706"/>
                  </a:lnTo>
                  <a:lnTo>
                    <a:pt x="1467" y="3632"/>
                  </a:lnTo>
                  <a:lnTo>
                    <a:pt x="1357" y="3632"/>
                  </a:lnTo>
                  <a:lnTo>
                    <a:pt x="1247" y="3669"/>
                  </a:lnTo>
                  <a:lnTo>
                    <a:pt x="880" y="3889"/>
                  </a:lnTo>
                  <a:lnTo>
                    <a:pt x="550" y="4146"/>
                  </a:lnTo>
                  <a:lnTo>
                    <a:pt x="330" y="3302"/>
                  </a:lnTo>
                  <a:lnTo>
                    <a:pt x="294" y="3082"/>
                  </a:lnTo>
                  <a:lnTo>
                    <a:pt x="220" y="2972"/>
                  </a:lnTo>
                  <a:close/>
                  <a:moveTo>
                    <a:pt x="8400" y="2679"/>
                  </a:moveTo>
                  <a:lnTo>
                    <a:pt x="10124" y="5173"/>
                  </a:lnTo>
                  <a:lnTo>
                    <a:pt x="10161" y="5210"/>
                  </a:lnTo>
                  <a:lnTo>
                    <a:pt x="10124" y="5246"/>
                  </a:lnTo>
                  <a:lnTo>
                    <a:pt x="9684" y="5613"/>
                  </a:lnTo>
                  <a:lnTo>
                    <a:pt x="9207" y="6017"/>
                  </a:lnTo>
                  <a:lnTo>
                    <a:pt x="8804" y="6310"/>
                  </a:lnTo>
                  <a:lnTo>
                    <a:pt x="8584" y="6017"/>
                  </a:lnTo>
                  <a:lnTo>
                    <a:pt x="6970" y="3852"/>
                  </a:lnTo>
                  <a:lnTo>
                    <a:pt x="7703" y="3339"/>
                  </a:lnTo>
                  <a:lnTo>
                    <a:pt x="8033" y="3045"/>
                  </a:lnTo>
                  <a:lnTo>
                    <a:pt x="8364" y="2752"/>
                  </a:lnTo>
                  <a:lnTo>
                    <a:pt x="8400" y="2679"/>
                  </a:lnTo>
                  <a:close/>
                  <a:moveTo>
                    <a:pt x="2494" y="7227"/>
                  </a:moveTo>
                  <a:lnTo>
                    <a:pt x="2421" y="7301"/>
                  </a:lnTo>
                  <a:lnTo>
                    <a:pt x="2421" y="7411"/>
                  </a:lnTo>
                  <a:lnTo>
                    <a:pt x="2678" y="7887"/>
                  </a:lnTo>
                  <a:lnTo>
                    <a:pt x="2494" y="8034"/>
                  </a:lnTo>
                  <a:lnTo>
                    <a:pt x="2458" y="8108"/>
                  </a:lnTo>
                  <a:lnTo>
                    <a:pt x="2421" y="8218"/>
                  </a:lnTo>
                  <a:lnTo>
                    <a:pt x="2421" y="8291"/>
                  </a:lnTo>
                  <a:lnTo>
                    <a:pt x="2494" y="8328"/>
                  </a:lnTo>
                  <a:lnTo>
                    <a:pt x="2605" y="8364"/>
                  </a:lnTo>
                  <a:lnTo>
                    <a:pt x="2678" y="8328"/>
                  </a:lnTo>
                  <a:lnTo>
                    <a:pt x="2861" y="8254"/>
                  </a:lnTo>
                  <a:lnTo>
                    <a:pt x="2935" y="8364"/>
                  </a:lnTo>
                  <a:lnTo>
                    <a:pt x="3155" y="8694"/>
                  </a:lnTo>
                  <a:lnTo>
                    <a:pt x="3301" y="8841"/>
                  </a:lnTo>
                  <a:lnTo>
                    <a:pt x="3375" y="8878"/>
                  </a:lnTo>
                  <a:lnTo>
                    <a:pt x="3485" y="8915"/>
                  </a:lnTo>
                  <a:lnTo>
                    <a:pt x="3558" y="8878"/>
                  </a:lnTo>
                  <a:lnTo>
                    <a:pt x="3595" y="8804"/>
                  </a:lnTo>
                  <a:lnTo>
                    <a:pt x="3632" y="8731"/>
                  </a:lnTo>
                  <a:lnTo>
                    <a:pt x="3595" y="8621"/>
                  </a:lnTo>
                  <a:lnTo>
                    <a:pt x="3558" y="8438"/>
                  </a:lnTo>
                  <a:lnTo>
                    <a:pt x="3301" y="8108"/>
                  </a:lnTo>
                  <a:lnTo>
                    <a:pt x="3228" y="7997"/>
                  </a:lnTo>
                  <a:lnTo>
                    <a:pt x="3558" y="7704"/>
                  </a:lnTo>
                  <a:lnTo>
                    <a:pt x="3595" y="7594"/>
                  </a:lnTo>
                  <a:lnTo>
                    <a:pt x="3595" y="7484"/>
                  </a:lnTo>
                  <a:lnTo>
                    <a:pt x="3558" y="7411"/>
                  </a:lnTo>
                  <a:lnTo>
                    <a:pt x="3485" y="7374"/>
                  </a:lnTo>
                  <a:lnTo>
                    <a:pt x="3412" y="7337"/>
                  </a:lnTo>
                  <a:lnTo>
                    <a:pt x="3338" y="7337"/>
                  </a:lnTo>
                  <a:lnTo>
                    <a:pt x="3228" y="7411"/>
                  </a:lnTo>
                  <a:lnTo>
                    <a:pt x="2971" y="7631"/>
                  </a:lnTo>
                  <a:lnTo>
                    <a:pt x="2641" y="7264"/>
                  </a:lnTo>
                  <a:lnTo>
                    <a:pt x="2568" y="7227"/>
                  </a:lnTo>
                  <a:close/>
                  <a:moveTo>
                    <a:pt x="3191" y="6090"/>
                  </a:moveTo>
                  <a:lnTo>
                    <a:pt x="3595" y="6860"/>
                  </a:lnTo>
                  <a:lnTo>
                    <a:pt x="3998" y="7594"/>
                  </a:lnTo>
                  <a:lnTo>
                    <a:pt x="4439" y="8328"/>
                  </a:lnTo>
                  <a:lnTo>
                    <a:pt x="4915" y="9025"/>
                  </a:lnTo>
                  <a:lnTo>
                    <a:pt x="4769" y="9098"/>
                  </a:lnTo>
                  <a:lnTo>
                    <a:pt x="4622" y="9171"/>
                  </a:lnTo>
                  <a:lnTo>
                    <a:pt x="4365" y="9355"/>
                  </a:lnTo>
                  <a:lnTo>
                    <a:pt x="3778" y="9721"/>
                  </a:lnTo>
                  <a:lnTo>
                    <a:pt x="3522" y="9905"/>
                  </a:lnTo>
                  <a:lnTo>
                    <a:pt x="3412" y="10015"/>
                  </a:lnTo>
                  <a:lnTo>
                    <a:pt x="3265" y="10052"/>
                  </a:lnTo>
                  <a:lnTo>
                    <a:pt x="3228" y="10052"/>
                  </a:lnTo>
                  <a:lnTo>
                    <a:pt x="3191" y="10088"/>
                  </a:lnTo>
                  <a:lnTo>
                    <a:pt x="3191" y="10162"/>
                  </a:lnTo>
                  <a:lnTo>
                    <a:pt x="2421" y="9025"/>
                  </a:lnTo>
                  <a:lnTo>
                    <a:pt x="1761" y="7997"/>
                  </a:lnTo>
                  <a:lnTo>
                    <a:pt x="1064" y="7007"/>
                  </a:lnTo>
                  <a:lnTo>
                    <a:pt x="1394" y="6897"/>
                  </a:lnTo>
                  <a:lnTo>
                    <a:pt x="1724" y="6714"/>
                  </a:lnTo>
                  <a:lnTo>
                    <a:pt x="2348" y="6383"/>
                  </a:lnTo>
                  <a:lnTo>
                    <a:pt x="2494" y="6310"/>
                  </a:lnTo>
                  <a:lnTo>
                    <a:pt x="2641" y="6273"/>
                  </a:lnTo>
                  <a:lnTo>
                    <a:pt x="2935" y="6237"/>
                  </a:lnTo>
                  <a:lnTo>
                    <a:pt x="3081" y="6200"/>
                  </a:lnTo>
                  <a:lnTo>
                    <a:pt x="3191" y="6090"/>
                  </a:lnTo>
                  <a:close/>
                  <a:moveTo>
                    <a:pt x="12729" y="11005"/>
                  </a:moveTo>
                  <a:lnTo>
                    <a:pt x="12655" y="11225"/>
                  </a:lnTo>
                  <a:lnTo>
                    <a:pt x="12582" y="11115"/>
                  </a:lnTo>
                  <a:lnTo>
                    <a:pt x="12729" y="11005"/>
                  </a:lnTo>
                  <a:close/>
                  <a:moveTo>
                    <a:pt x="9647" y="12949"/>
                  </a:moveTo>
                  <a:lnTo>
                    <a:pt x="9721" y="13096"/>
                  </a:lnTo>
                  <a:lnTo>
                    <a:pt x="9831" y="13280"/>
                  </a:lnTo>
                  <a:lnTo>
                    <a:pt x="9941" y="13463"/>
                  </a:lnTo>
                  <a:lnTo>
                    <a:pt x="10088" y="13573"/>
                  </a:lnTo>
                  <a:lnTo>
                    <a:pt x="10051" y="13573"/>
                  </a:lnTo>
                  <a:lnTo>
                    <a:pt x="9647" y="13756"/>
                  </a:lnTo>
                  <a:lnTo>
                    <a:pt x="9647" y="13646"/>
                  </a:lnTo>
                  <a:lnTo>
                    <a:pt x="9574" y="13536"/>
                  </a:lnTo>
                  <a:lnTo>
                    <a:pt x="9427" y="13426"/>
                  </a:lnTo>
                  <a:lnTo>
                    <a:pt x="9354" y="13280"/>
                  </a:lnTo>
                  <a:lnTo>
                    <a:pt x="9281" y="13133"/>
                  </a:lnTo>
                  <a:lnTo>
                    <a:pt x="9244" y="12986"/>
                  </a:lnTo>
                  <a:lnTo>
                    <a:pt x="9647" y="12949"/>
                  </a:lnTo>
                  <a:close/>
                  <a:moveTo>
                    <a:pt x="6640" y="12839"/>
                  </a:moveTo>
                  <a:lnTo>
                    <a:pt x="6493" y="13426"/>
                  </a:lnTo>
                  <a:lnTo>
                    <a:pt x="6419" y="14013"/>
                  </a:lnTo>
                  <a:lnTo>
                    <a:pt x="6419" y="14160"/>
                  </a:lnTo>
                  <a:lnTo>
                    <a:pt x="6163" y="13940"/>
                  </a:lnTo>
                  <a:lnTo>
                    <a:pt x="6126" y="13940"/>
                  </a:lnTo>
                  <a:lnTo>
                    <a:pt x="6126" y="13903"/>
                  </a:lnTo>
                  <a:lnTo>
                    <a:pt x="6126" y="13646"/>
                  </a:lnTo>
                  <a:lnTo>
                    <a:pt x="6163" y="13353"/>
                  </a:lnTo>
                  <a:lnTo>
                    <a:pt x="6236" y="13096"/>
                  </a:lnTo>
                  <a:lnTo>
                    <a:pt x="6346" y="12876"/>
                  </a:lnTo>
                  <a:lnTo>
                    <a:pt x="6640" y="12839"/>
                  </a:lnTo>
                  <a:close/>
                  <a:moveTo>
                    <a:pt x="7336" y="13170"/>
                  </a:moveTo>
                  <a:lnTo>
                    <a:pt x="7263" y="13206"/>
                  </a:lnTo>
                  <a:lnTo>
                    <a:pt x="7226" y="13243"/>
                  </a:lnTo>
                  <a:lnTo>
                    <a:pt x="7080" y="13720"/>
                  </a:lnTo>
                  <a:lnTo>
                    <a:pt x="7006" y="13977"/>
                  </a:lnTo>
                  <a:lnTo>
                    <a:pt x="7006" y="14233"/>
                  </a:lnTo>
                  <a:lnTo>
                    <a:pt x="7006" y="14307"/>
                  </a:lnTo>
                  <a:lnTo>
                    <a:pt x="7043" y="14380"/>
                  </a:lnTo>
                  <a:lnTo>
                    <a:pt x="7116" y="14453"/>
                  </a:lnTo>
                  <a:lnTo>
                    <a:pt x="7190" y="14490"/>
                  </a:lnTo>
                  <a:lnTo>
                    <a:pt x="7263" y="14527"/>
                  </a:lnTo>
                  <a:lnTo>
                    <a:pt x="7336" y="14527"/>
                  </a:lnTo>
                  <a:lnTo>
                    <a:pt x="7410" y="14453"/>
                  </a:lnTo>
                  <a:lnTo>
                    <a:pt x="7483" y="14380"/>
                  </a:lnTo>
                  <a:lnTo>
                    <a:pt x="7483" y="14270"/>
                  </a:lnTo>
                  <a:lnTo>
                    <a:pt x="7446" y="14160"/>
                  </a:lnTo>
                  <a:lnTo>
                    <a:pt x="7373" y="14123"/>
                  </a:lnTo>
                  <a:lnTo>
                    <a:pt x="7373" y="13830"/>
                  </a:lnTo>
                  <a:lnTo>
                    <a:pt x="7410" y="13280"/>
                  </a:lnTo>
                  <a:lnTo>
                    <a:pt x="7373" y="13206"/>
                  </a:lnTo>
                  <a:lnTo>
                    <a:pt x="7336" y="13170"/>
                  </a:lnTo>
                  <a:close/>
                  <a:moveTo>
                    <a:pt x="10418" y="5613"/>
                  </a:moveTo>
                  <a:lnTo>
                    <a:pt x="11188" y="6714"/>
                  </a:lnTo>
                  <a:lnTo>
                    <a:pt x="11555" y="7264"/>
                  </a:lnTo>
                  <a:lnTo>
                    <a:pt x="11922" y="7814"/>
                  </a:lnTo>
                  <a:lnTo>
                    <a:pt x="12252" y="8474"/>
                  </a:lnTo>
                  <a:lnTo>
                    <a:pt x="12399" y="8841"/>
                  </a:lnTo>
                  <a:lnTo>
                    <a:pt x="12545" y="9208"/>
                  </a:lnTo>
                  <a:lnTo>
                    <a:pt x="12619" y="9575"/>
                  </a:lnTo>
                  <a:lnTo>
                    <a:pt x="12692" y="9942"/>
                  </a:lnTo>
                  <a:lnTo>
                    <a:pt x="12729" y="10308"/>
                  </a:lnTo>
                  <a:lnTo>
                    <a:pt x="12729" y="10675"/>
                  </a:lnTo>
                  <a:lnTo>
                    <a:pt x="12325" y="10932"/>
                  </a:lnTo>
                  <a:lnTo>
                    <a:pt x="12288" y="10969"/>
                  </a:lnTo>
                  <a:lnTo>
                    <a:pt x="12252" y="11042"/>
                  </a:lnTo>
                  <a:lnTo>
                    <a:pt x="12288" y="11079"/>
                  </a:lnTo>
                  <a:lnTo>
                    <a:pt x="12325" y="11152"/>
                  </a:lnTo>
                  <a:lnTo>
                    <a:pt x="12435" y="11372"/>
                  </a:lnTo>
                  <a:lnTo>
                    <a:pt x="12509" y="11446"/>
                  </a:lnTo>
                  <a:lnTo>
                    <a:pt x="12582" y="11519"/>
                  </a:lnTo>
                  <a:lnTo>
                    <a:pt x="12472" y="11776"/>
                  </a:lnTo>
                  <a:lnTo>
                    <a:pt x="12325" y="12032"/>
                  </a:lnTo>
                  <a:lnTo>
                    <a:pt x="11848" y="11666"/>
                  </a:lnTo>
                  <a:lnTo>
                    <a:pt x="11775" y="11629"/>
                  </a:lnTo>
                  <a:lnTo>
                    <a:pt x="11702" y="11666"/>
                  </a:lnTo>
                  <a:lnTo>
                    <a:pt x="11665" y="11739"/>
                  </a:lnTo>
                  <a:lnTo>
                    <a:pt x="11702" y="11812"/>
                  </a:lnTo>
                  <a:lnTo>
                    <a:pt x="12142" y="12326"/>
                  </a:lnTo>
                  <a:lnTo>
                    <a:pt x="11848" y="12619"/>
                  </a:lnTo>
                  <a:lnTo>
                    <a:pt x="11812" y="12546"/>
                  </a:lnTo>
                  <a:lnTo>
                    <a:pt x="11665" y="12399"/>
                  </a:lnTo>
                  <a:lnTo>
                    <a:pt x="11518" y="12253"/>
                  </a:lnTo>
                  <a:lnTo>
                    <a:pt x="11371" y="12069"/>
                  </a:lnTo>
                  <a:lnTo>
                    <a:pt x="11298" y="11886"/>
                  </a:lnTo>
                  <a:lnTo>
                    <a:pt x="11225" y="11849"/>
                  </a:lnTo>
                  <a:lnTo>
                    <a:pt x="11188" y="11812"/>
                  </a:lnTo>
                  <a:lnTo>
                    <a:pt x="11115" y="11849"/>
                  </a:lnTo>
                  <a:lnTo>
                    <a:pt x="11078" y="11922"/>
                  </a:lnTo>
                  <a:lnTo>
                    <a:pt x="11078" y="12106"/>
                  </a:lnTo>
                  <a:lnTo>
                    <a:pt x="11115" y="12253"/>
                  </a:lnTo>
                  <a:lnTo>
                    <a:pt x="11188" y="12436"/>
                  </a:lnTo>
                  <a:lnTo>
                    <a:pt x="11261" y="12583"/>
                  </a:lnTo>
                  <a:lnTo>
                    <a:pt x="11371" y="12729"/>
                  </a:lnTo>
                  <a:lnTo>
                    <a:pt x="11518" y="12876"/>
                  </a:lnTo>
                  <a:lnTo>
                    <a:pt x="11115" y="13096"/>
                  </a:lnTo>
                  <a:lnTo>
                    <a:pt x="11151" y="12986"/>
                  </a:lnTo>
                  <a:lnTo>
                    <a:pt x="11151" y="12839"/>
                  </a:lnTo>
                  <a:lnTo>
                    <a:pt x="11078" y="12766"/>
                  </a:lnTo>
                  <a:lnTo>
                    <a:pt x="10968" y="12656"/>
                  </a:lnTo>
                  <a:lnTo>
                    <a:pt x="10931" y="12656"/>
                  </a:lnTo>
                  <a:lnTo>
                    <a:pt x="10858" y="12693"/>
                  </a:lnTo>
                  <a:lnTo>
                    <a:pt x="10858" y="12766"/>
                  </a:lnTo>
                  <a:lnTo>
                    <a:pt x="10821" y="12729"/>
                  </a:lnTo>
                  <a:lnTo>
                    <a:pt x="10491" y="12436"/>
                  </a:lnTo>
                  <a:lnTo>
                    <a:pt x="10418" y="12363"/>
                  </a:lnTo>
                  <a:lnTo>
                    <a:pt x="10344" y="12399"/>
                  </a:lnTo>
                  <a:lnTo>
                    <a:pt x="10308" y="12473"/>
                  </a:lnTo>
                  <a:lnTo>
                    <a:pt x="10308" y="12546"/>
                  </a:lnTo>
                  <a:lnTo>
                    <a:pt x="10491" y="12839"/>
                  </a:lnTo>
                  <a:lnTo>
                    <a:pt x="10711" y="13206"/>
                  </a:lnTo>
                  <a:lnTo>
                    <a:pt x="10785" y="13280"/>
                  </a:lnTo>
                  <a:lnTo>
                    <a:pt x="10381" y="13426"/>
                  </a:lnTo>
                  <a:lnTo>
                    <a:pt x="10381" y="13353"/>
                  </a:lnTo>
                  <a:lnTo>
                    <a:pt x="10344" y="13280"/>
                  </a:lnTo>
                  <a:lnTo>
                    <a:pt x="10234" y="13133"/>
                  </a:lnTo>
                  <a:lnTo>
                    <a:pt x="10051" y="12913"/>
                  </a:lnTo>
                  <a:lnTo>
                    <a:pt x="9904" y="12693"/>
                  </a:lnTo>
                  <a:lnTo>
                    <a:pt x="9831" y="12619"/>
                  </a:lnTo>
                  <a:lnTo>
                    <a:pt x="9721" y="12619"/>
                  </a:lnTo>
                  <a:lnTo>
                    <a:pt x="9391" y="12693"/>
                  </a:lnTo>
                  <a:lnTo>
                    <a:pt x="9097" y="12729"/>
                  </a:lnTo>
                  <a:lnTo>
                    <a:pt x="9024" y="12766"/>
                  </a:lnTo>
                  <a:lnTo>
                    <a:pt x="8987" y="12839"/>
                  </a:lnTo>
                  <a:lnTo>
                    <a:pt x="8987" y="12913"/>
                  </a:lnTo>
                  <a:lnTo>
                    <a:pt x="9024" y="12986"/>
                  </a:lnTo>
                  <a:lnTo>
                    <a:pt x="9024" y="13243"/>
                  </a:lnTo>
                  <a:lnTo>
                    <a:pt x="9097" y="13500"/>
                  </a:lnTo>
                  <a:lnTo>
                    <a:pt x="9134" y="13646"/>
                  </a:lnTo>
                  <a:lnTo>
                    <a:pt x="9207" y="13756"/>
                  </a:lnTo>
                  <a:lnTo>
                    <a:pt x="9317" y="13830"/>
                  </a:lnTo>
                  <a:lnTo>
                    <a:pt x="9427" y="13867"/>
                  </a:lnTo>
                  <a:lnTo>
                    <a:pt x="8987" y="14050"/>
                  </a:lnTo>
                  <a:lnTo>
                    <a:pt x="8950" y="13977"/>
                  </a:lnTo>
                  <a:lnTo>
                    <a:pt x="8804" y="13903"/>
                  </a:lnTo>
                  <a:lnTo>
                    <a:pt x="8767" y="13903"/>
                  </a:lnTo>
                  <a:lnTo>
                    <a:pt x="8620" y="13536"/>
                  </a:lnTo>
                  <a:lnTo>
                    <a:pt x="8510" y="13390"/>
                  </a:lnTo>
                  <a:lnTo>
                    <a:pt x="8364" y="13206"/>
                  </a:lnTo>
                  <a:lnTo>
                    <a:pt x="8327" y="13206"/>
                  </a:lnTo>
                  <a:lnTo>
                    <a:pt x="8327" y="13243"/>
                  </a:lnTo>
                  <a:lnTo>
                    <a:pt x="8327" y="13500"/>
                  </a:lnTo>
                  <a:lnTo>
                    <a:pt x="8364" y="13756"/>
                  </a:lnTo>
                  <a:lnTo>
                    <a:pt x="8510" y="14270"/>
                  </a:lnTo>
                  <a:lnTo>
                    <a:pt x="8070" y="14453"/>
                  </a:lnTo>
                  <a:lnTo>
                    <a:pt x="8033" y="14160"/>
                  </a:lnTo>
                  <a:lnTo>
                    <a:pt x="7960" y="13903"/>
                  </a:lnTo>
                  <a:lnTo>
                    <a:pt x="7923" y="13536"/>
                  </a:lnTo>
                  <a:lnTo>
                    <a:pt x="7923" y="13206"/>
                  </a:lnTo>
                  <a:lnTo>
                    <a:pt x="7887" y="13133"/>
                  </a:lnTo>
                  <a:lnTo>
                    <a:pt x="7813" y="13096"/>
                  </a:lnTo>
                  <a:lnTo>
                    <a:pt x="7777" y="13096"/>
                  </a:lnTo>
                  <a:lnTo>
                    <a:pt x="7703" y="13170"/>
                  </a:lnTo>
                  <a:lnTo>
                    <a:pt x="7667" y="13536"/>
                  </a:lnTo>
                  <a:lnTo>
                    <a:pt x="7630" y="13903"/>
                  </a:lnTo>
                  <a:lnTo>
                    <a:pt x="7667" y="14233"/>
                  </a:lnTo>
                  <a:lnTo>
                    <a:pt x="7667" y="14380"/>
                  </a:lnTo>
                  <a:lnTo>
                    <a:pt x="7740" y="14527"/>
                  </a:lnTo>
                  <a:lnTo>
                    <a:pt x="7483" y="14563"/>
                  </a:lnTo>
                  <a:lnTo>
                    <a:pt x="7190" y="14527"/>
                  </a:lnTo>
                  <a:lnTo>
                    <a:pt x="7006" y="14453"/>
                  </a:lnTo>
                  <a:lnTo>
                    <a:pt x="6786" y="14380"/>
                  </a:lnTo>
                  <a:lnTo>
                    <a:pt x="6823" y="14160"/>
                  </a:lnTo>
                  <a:lnTo>
                    <a:pt x="6860" y="13646"/>
                  </a:lnTo>
                  <a:lnTo>
                    <a:pt x="6860" y="13206"/>
                  </a:lnTo>
                  <a:lnTo>
                    <a:pt x="6860" y="12766"/>
                  </a:lnTo>
                  <a:lnTo>
                    <a:pt x="6823" y="12693"/>
                  </a:lnTo>
                  <a:lnTo>
                    <a:pt x="6713" y="12656"/>
                  </a:lnTo>
                  <a:lnTo>
                    <a:pt x="6346" y="12693"/>
                  </a:lnTo>
                  <a:lnTo>
                    <a:pt x="6309" y="12656"/>
                  </a:lnTo>
                  <a:lnTo>
                    <a:pt x="6236" y="12693"/>
                  </a:lnTo>
                  <a:lnTo>
                    <a:pt x="6089" y="12913"/>
                  </a:lnTo>
                  <a:lnTo>
                    <a:pt x="5943" y="13133"/>
                  </a:lnTo>
                  <a:lnTo>
                    <a:pt x="5869" y="13390"/>
                  </a:lnTo>
                  <a:lnTo>
                    <a:pt x="5796" y="13610"/>
                  </a:lnTo>
                  <a:lnTo>
                    <a:pt x="5392" y="13206"/>
                  </a:lnTo>
                  <a:lnTo>
                    <a:pt x="5686" y="12839"/>
                  </a:lnTo>
                  <a:lnTo>
                    <a:pt x="5943" y="12473"/>
                  </a:lnTo>
                  <a:lnTo>
                    <a:pt x="5943" y="12363"/>
                  </a:lnTo>
                  <a:lnTo>
                    <a:pt x="5943" y="12289"/>
                  </a:lnTo>
                  <a:lnTo>
                    <a:pt x="5869" y="12216"/>
                  </a:lnTo>
                  <a:lnTo>
                    <a:pt x="5686" y="12216"/>
                  </a:lnTo>
                  <a:lnTo>
                    <a:pt x="5612" y="12289"/>
                  </a:lnTo>
                  <a:lnTo>
                    <a:pt x="5209" y="12949"/>
                  </a:lnTo>
                  <a:lnTo>
                    <a:pt x="4952" y="12619"/>
                  </a:lnTo>
                  <a:lnTo>
                    <a:pt x="5136" y="12473"/>
                  </a:lnTo>
                  <a:lnTo>
                    <a:pt x="5319" y="12289"/>
                  </a:lnTo>
                  <a:lnTo>
                    <a:pt x="5466" y="12069"/>
                  </a:lnTo>
                  <a:lnTo>
                    <a:pt x="5576" y="11849"/>
                  </a:lnTo>
                  <a:lnTo>
                    <a:pt x="5576" y="11776"/>
                  </a:lnTo>
                  <a:lnTo>
                    <a:pt x="5576" y="11739"/>
                  </a:lnTo>
                  <a:lnTo>
                    <a:pt x="5539" y="11666"/>
                  </a:lnTo>
                  <a:lnTo>
                    <a:pt x="5502" y="11629"/>
                  </a:lnTo>
                  <a:lnTo>
                    <a:pt x="5319" y="11629"/>
                  </a:lnTo>
                  <a:lnTo>
                    <a:pt x="5282" y="11702"/>
                  </a:lnTo>
                  <a:lnTo>
                    <a:pt x="4805" y="12399"/>
                  </a:lnTo>
                  <a:lnTo>
                    <a:pt x="4439" y="11922"/>
                  </a:lnTo>
                  <a:lnTo>
                    <a:pt x="4549" y="11812"/>
                  </a:lnTo>
                  <a:lnTo>
                    <a:pt x="4879" y="11409"/>
                  </a:lnTo>
                  <a:lnTo>
                    <a:pt x="5209" y="10969"/>
                  </a:lnTo>
                  <a:lnTo>
                    <a:pt x="5209" y="10895"/>
                  </a:lnTo>
                  <a:lnTo>
                    <a:pt x="5246" y="10859"/>
                  </a:lnTo>
                  <a:lnTo>
                    <a:pt x="5282" y="10785"/>
                  </a:lnTo>
                  <a:lnTo>
                    <a:pt x="5282" y="10712"/>
                  </a:lnTo>
                  <a:lnTo>
                    <a:pt x="5209" y="10639"/>
                  </a:lnTo>
                  <a:lnTo>
                    <a:pt x="5099" y="10602"/>
                  </a:lnTo>
                  <a:lnTo>
                    <a:pt x="5026" y="10602"/>
                  </a:lnTo>
                  <a:lnTo>
                    <a:pt x="4952" y="10639"/>
                  </a:lnTo>
                  <a:lnTo>
                    <a:pt x="4549" y="11225"/>
                  </a:lnTo>
                  <a:lnTo>
                    <a:pt x="4329" y="11556"/>
                  </a:lnTo>
                  <a:lnTo>
                    <a:pt x="4292" y="11482"/>
                  </a:lnTo>
                  <a:lnTo>
                    <a:pt x="4145" y="11482"/>
                  </a:lnTo>
                  <a:lnTo>
                    <a:pt x="3888" y="11152"/>
                  </a:lnTo>
                  <a:lnTo>
                    <a:pt x="4329" y="10822"/>
                  </a:lnTo>
                  <a:lnTo>
                    <a:pt x="4549" y="10675"/>
                  </a:lnTo>
                  <a:lnTo>
                    <a:pt x="4732" y="10455"/>
                  </a:lnTo>
                  <a:lnTo>
                    <a:pt x="4769" y="10418"/>
                  </a:lnTo>
                  <a:lnTo>
                    <a:pt x="4805" y="10345"/>
                  </a:lnTo>
                  <a:lnTo>
                    <a:pt x="4732" y="10235"/>
                  </a:lnTo>
                  <a:lnTo>
                    <a:pt x="4659" y="10162"/>
                  </a:lnTo>
                  <a:lnTo>
                    <a:pt x="4585" y="10162"/>
                  </a:lnTo>
                  <a:lnTo>
                    <a:pt x="4512" y="10198"/>
                  </a:lnTo>
                  <a:lnTo>
                    <a:pt x="4292" y="10345"/>
                  </a:lnTo>
                  <a:lnTo>
                    <a:pt x="4072" y="10528"/>
                  </a:lnTo>
                  <a:lnTo>
                    <a:pt x="3705" y="10895"/>
                  </a:lnTo>
                  <a:lnTo>
                    <a:pt x="3256" y="10239"/>
                  </a:lnTo>
                  <a:lnTo>
                    <a:pt x="3256" y="10239"/>
                  </a:lnTo>
                  <a:lnTo>
                    <a:pt x="3485" y="10272"/>
                  </a:lnTo>
                  <a:lnTo>
                    <a:pt x="3742" y="10235"/>
                  </a:lnTo>
                  <a:lnTo>
                    <a:pt x="3888" y="10162"/>
                  </a:lnTo>
                  <a:lnTo>
                    <a:pt x="4072" y="10052"/>
                  </a:lnTo>
                  <a:lnTo>
                    <a:pt x="4365" y="9868"/>
                  </a:lnTo>
                  <a:lnTo>
                    <a:pt x="4769" y="9648"/>
                  </a:lnTo>
                  <a:lnTo>
                    <a:pt x="4989" y="9538"/>
                  </a:lnTo>
                  <a:lnTo>
                    <a:pt x="5172" y="9391"/>
                  </a:lnTo>
                  <a:lnTo>
                    <a:pt x="6053" y="10675"/>
                  </a:lnTo>
                  <a:lnTo>
                    <a:pt x="6383" y="11115"/>
                  </a:lnTo>
                  <a:lnTo>
                    <a:pt x="6713" y="11556"/>
                  </a:lnTo>
                  <a:lnTo>
                    <a:pt x="6896" y="11739"/>
                  </a:lnTo>
                  <a:lnTo>
                    <a:pt x="7116" y="11922"/>
                  </a:lnTo>
                  <a:lnTo>
                    <a:pt x="7336" y="12069"/>
                  </a:lnTo>
                  <a:lnTo>
                    <a:pt x="7593" y="12179"/>
                  </a:lnTo>
                  <a:lnTo>
                    <a:pt x="7813" y="12253"/>
                  </a:lnTo>
                  <a:lnTo>
                    <a:pt x="8070" y="12289"/>
                  </a:lnTo>
                  <a:lnTo>
                    <a:pt x="8547" y="12289"/>
                  </a:lnTo>
                  <a:lnTo>
                    <a:pt x="8767" y="12253"/>
                  </a:lnTo>
                  <a:lnTo>
                    <a:pt x="8987" y="12179"/>
                  </a:lnTo>
                  <a:lnTo>
                    <a:pt x="9207" y="12106"/>
                  </a:lnTo>
                  <a:lnTo>
                    <a:pt x="9427" y="11996"/>
                  </a:lnTo>
                  <a:lnTo>
                    <a:pt x="9684" y="11849"/>
                  </a:lnTo>
                  <a:lnTo>
                    <a:pt x="9867" y="11666"/>
                  </a:lnTo>
                  <a:lnTo>
                    <a:pt x="10051" y="11482"/>
                  </a:lnTo>
                  <a:lnTo>
                    <a:pt x="10198" y="11262"/>
                  </a:lnTo>
                  <a:lnTo>
                    <a:pt x="10308" y="11042"/>
                  </a:lnTo>
                  <a:lnTo>
                    <a:pt x="10418" y="10822"/>
                  </a:lnTo>
                  <a:lnTo>
                    <a:pt x="10491" y="10565"/>
                  </a:lnTo>
                  <a:lnTo>
                    <a:pt x="10528" y="10345"/>
                  </a:lnTo>
                  <a:lnTo>
                    <a:pt x="10564" y="9832"/>
                  </a:lnTo>
                  <a:lnTo>
                    <a:pt x="10528" y="9318"/>
                  </a:lnTo>
                  <a:lnTo>
                    <a:pt x="10418" y="8804"/>
                  </a:lnTo>
                  <a:lnTo>
                    <a:pt x="10234" y="8328"/>
                  </a:lnTo>
                  <a:lnTo>
                    <a:pt x="9978" y="7887"/>
                  </a:lnTo>
                  <a:lnTo>
                    <a:pt x="9684" y="7484"/>
                  </a:lnTo>
                  <a:lnTo>
                    <a:pt x="9097" y="6640"/>
                  </a:lnTo>
                  <a:lnTo>
                    <a:pt x="9354" y="6494"/>
                  </a:lnTo>
                  <a:lnTo>
                    <a:pt x="9574" y="6347"/>
                  </a:lnTo>
                  <a:lnTo>
                    <a:pt x="10014" y="5980"/>
                  </a:lnTo>
                  <a:lnTo>
                    <a:pt x="10418" y="5613"/>
                  </a:lnTo>
                  <a:close/>
                  <a:moveTo>
                    <a:pt x="8400" y="2055"/>
                  </a:moveTo>
                  <a:lnTo>
                    <a:pt x="8290" y="2092"/>
                  </a:lnTo>
                  <a:lnTo>
                    <a:pt x="8217" y="2165"/>
                  </a:lnTo>
                  <a:lnTo>
                    <a:pt x="8180" y="2202"/>
                  </a:lnTo>
                  <a:lnTo>
                    <a:pt x="8180" y="2312"/>
                  </a:lnTo>
                  <a:lnTo>
                    <a:pt x="8180" y="2385"/>
                  </a:lnTo>
                  <a:lnTo>
                    <a:pt x="8107" y="2422"/>
                  </a:lnTo>
                  <a:lnTo>
                    <a:pt x="8033" y="2459"/>
                  </a:lnTo>
                  <a:lnTo>
                    <a:pt x="7300" y="3045"/>
                  </a:lnTo>
                  <a:lnTo>
                    <a:pt x="6896" y="3339"/>
                  </a:lnTo>
                  <a:lnTo>
                    <a:pt x="6529" y="3596"/>
                  </a:lnTo>
                  <a:lnTo>
                    <a:pt x="6456" y="3669"/>
                  </a:lnTo>
                  <a:lnTo>
                    <a:pt x="6419" y="3742"/>
                  </a:lnTo>
                  <a:lnTo>
                    <a:pt x="6419" y="3852"/>
                  </a:lnTo>
                  <a:lnTo>
                    <a:pt x="6419" y="3926"/>
                  </a:lnTo>
                  <a:lnTo>
                    <a:pt x="8547" y="6677"/>
                  </a:lnTo>
                  <a:lnTo>
                    <a:pt x="8547" y="6750"/>
                  </a:lnTo>
                  <a:lnTo>
                    <a:pt x="8620" y="6787"/>
                  </a:lnTo>
                  <a:lnTo>
                    <a:pt x="9391" y="7851"/>
                  </a:lnTo>
                  <a:lnTo>
                    <a:pt x="9684" y="8291"/>
                  </a:lnTo>
                  <a:lnTo>
                    <a:pt x="9904" y="8768"/>
                  </a:lnTo>
                  <a:lnTo>
                    <a:pt x="10014" y="9025"/>
                  </a:lnTo>
                  <a:lnTo>
                    <a:pt x="10088" y="9281"/>
                  </a:lnTo>
                  <a:lnTo>
                    <a:pt x="10124" y="9538"/>
                  </a:lnTo>
                  <a:lnTo>
                    <a:pt x="10124" y="9832"/>
                  </a:lnTo>
                  <a:lnTo>
                    <a:pt x="10124" y="10088"/>
                  </a:lnTo>
                  <a:lnTo>
                    <a:pt x="10088" y="10308"/>
                  </a:lnTo>
                  <a:lnTo>
                    <a:pt x="10014" y="10565"/>
                  </a:lnTo>
                  <a:lnTo>
                    <a:pt x="9904" y="10785"/>
                  </a:lnTo>
                  <a:lnTo>
                    <a:pt x="9794" y="11005"/>
                  </a:lnTo>
                  <a:lnTo>
                    <a:pt x="9647" y="11189"/>
                  </a:lnTo>
                  <a:lnTo>
                    <a:pt x="9464" y="11372"/>
                  </a:lnTo>
                  <a:lnTo>
                    <a:pt x="9281" y="11556"/>
                  </a:lnTo>
                  <a:lnTo>
                    <a:pt x="9097" y="11666"/>
                  </a:lnTo>
                  <a:lnTo>
                    <a:pt x="8877" y="11739"/>
                  </a:lnTo>
                  <a:lnTo>
                    <a:pt x="8657" y="11776"/>
                  </a:lnTo>
                  <a:lnTo>
                    <a:pt x="8437" y="11812"/>
                  </a:lnTo>
                  <a:lnTo>
                    <a:pt x="7997" y="11812"/>
                  </a:lnTo>
                  <a:lnTo>
                    <a:pt x="7813" y="11739"/>
                  </a:lnTo>
                  <a:lnTo>
                    <a:pt x="7593" y="11666"/>
                  </a:lnTo>
                  <a:lnTo>
                    <a:pt x="7373" y="11519"/>
                  </a:lnTo>
                  <a:lnTo>
                    <a:pt x="7153" y="11372"/>
                  </a:lnTo>
                  <a:lnTo>
                    <a:pt x="6970" y="11152"/>
                  </a:lnTo>
                  <a:lnTo>
                    <a:pt x="6823" y="10932"/>
                  </a:lnTo>
                  <a:lnTo>
                    <a:pt x="6053" y="9905"/>
                  </a:lnTo>
                  <a:lnTo>
                    <a:pt x="5356" y="8878"/>
                  </a:lnTo>
                  <a:lnTo>
                    <a:pt x="4659" y="7814"/>
                  </a:lnTo>
                  <a:lnTo>
                    <a:pt x="4035" y="6714"/>
                  </a:lnTo>
                  <a:lnTo>
                    <a:pt x="3742" y="6163"/>
                  </a:lnTo>
                  <a:lnTo>
                    <a:pt x="3485" y="5613"/>
                  </a:lnTo>
                  <a:lnTo>
                    <a:pt x="3412" y="5540"/>
                  </a:lnTo>
                  <a:lnTo>
                    <a:pt x="3301" y="5503"/>
                  </a:lnTo>
                  <a:lnTo>
                    <a:pt x="3191" y="5503"/>
                  </a:lnTo>
                  <a:lnTo>
                    <a:pt x="3118" y="5576"/>
                  </a:lnTo>
                  <a:lnTo>
                    <a:pt x="3008" y="5687"/>
                  </a:lnTo>
                  <a:lnTo>
                    <a:pt x="2861" y="5760"/>
                  </a:lnTo>
                  <a:lnTo>
                    <a:pt x="2715" y="5833"/>
                  </a:lnTo>
                  <a:lnTo>
                    <a:pt x="2568" y="5833"/>
                  </a:lnTo>
                  <a:lnTo>
                    <a:pt x="2421" y="5870"/>
                  </a:lnTo>
                  <a:lnTo>
                    <a:pt x="2274" y="5907"/>
                  </a:lnTo>
                  <a:lnTo>
                    <a:pt x="2018" y="6053"/>
                  </a:lnTo>
                  <a:lnTo>
                    <a:pt x="1431" y="6420"/>
                  </a:lnTo>
                  <a:lnTo>
                    <a:pt x="1137" y="6604"/>
                  </a:lnTo>
                  <a:lnTo>
                    <a:pt x="880" y="6824"/>
                  </a:lnTo>
                  <a:lnTo>
                    <a:pt x="770" y="6824"/>
                  </a:lnTo>
                  <a:lnTo>
                    <a:pt x="697" y="6897"/>
                  </a:lnTo>
                  <a:lnTo>
                    <a:pt x="660" y="6970"/>
                  </a:lnTo>
                  <a:lnTo>
                    <a:pt x="697" y="7080"/>
                  </a:lnTo>
                  <a:lnTo>
                    <a:pt x="1101" y="7814"/>
                  </a:lnTo>
                  <a:lnTo>
                    <a:pt x="1541" y="8548"/>
                  </a:lnTo>
                  <a:lnTo>
                    <a:pt x="2458" y="9942"/>
                  </a:lnTo>
                  <a:lnTo>
                    <a:pt x="3412" y="11335"/>
                  </a:lnTo>
                  <a:lnTo>
                    <a:pt x="4402" y="12693"/>
                  </a:lnTo>
                  <a:lnTo>
                    <a:pt x="4989" y="13426"/>
                  </a:lnTo>
                  <a:lnTo>
                    <a:pt x="4952" y="13426"/>
                  </a:lnTo>
                  <a:lnTo>
                    <a:pt x="4952" y="13500"/>
                  </a:lnTo>
                  <a:lnTo>
                    <a:pt x="4989" y="13536"/>
                  </a:lnTo>
                  <a:lnTo>
                    <a:pt x="5026" y="13573"/>
                  </a:lnTo>
                  <a:lnTo>
                    <a:pt x="5099" y="13536"/>
                  </a:lnTo>
                  <a:lnTo>
                    <a:pt x="5429" y="13940"/>
                  </a:lnTo>
                  <a:lnTo>
                    <a:pt x="5796" y="14307"/>
                  </a:lnTo>
                  <a:lnTo>
                    <a:pt x="5833" y="14343"/>
                  </a:lnTo>
                  <a:lnTo>
                    <a:pt x="5906" y="14380"/>
                  </a:lnTo>
                  <a:lnTo>
                    <a:pt x="6126" y="14563"/>
                  </a:lnTo>
                  <a:lnTo>
                    <a:pt x="6383" y="14710"/>
                  </a:lnTo>
                  <a:lnTo>
                    <a:pt x="6640" y="14857"/>
                  </a:lnTo>
                  <a:lnTo>
                    <a:pt x="6933" y="14967"/>
                  </a:lnTo>
                  <a:lnTo>
                    <a:pt x="7226" y="15040"/>
                  </a:lnTo>
                  <a:lnTo>
                    <a:pt x="7850" y="15040"/>
                  </a:lnTo>
                  <a:lnTo>
                    <a:pt x="8180" y="14967"/>
                  </a:lnTo>
                  <a:lnTo>
                    <a:pt x="8510" y="14820"/>
                  </a:lnTo>
                  <a:lnTo>
                    <a:pt x="8877" y="14673"/>
                  </a:lnTo>
                  <a:lnTo>
                    <a:pt x="9574" y="14343"/>
                  </a:lnTo>
                  <a:lnTo>
                    <a:pt x="11115" y="13683"/>
                  </a:lnTo>
                  <a:lnTo>
                    <a:pt x="11592" y="13426"/>
                  </a:lnTo>
                  <a:lnTo>
                    <a:pt x="11995" y="13170"/>
                  </a:lnTo>
                  <a:lnTo>
                    <a:pt x="12399" y="12839"/>
                  </a:lnTo>
                  <a:lnTo>
                    <a:pt x="12729" y="12436"/>
                  </a:lnTo>
                  <a:lnTo>
                    <a:pt x="12912" y="12142"/>
                  </a:lnTo>
                  <a:lnTo>
                    <a:pt x="13059" y="11849"/>
                  </a:lnTo>
                  <a:lnTo>
                    <a:pt x="13169" y="11519"/>
                  </a:lnTo>
                  <a:lnTo>
                    <a:pt x="13242" y="11189"/>
                  </a:lnTo>
                  <a:lnTo>
                    <a:pt x="13279" y="10859"/>
                  </a:lnTo>
                  <a:lnTo>
                    <a:pt x="13316" y="10528"/>
                  </a:lnTo>
                  <a:lnTo>
                    <a:pt x="13279" y="10198"/>
                  </a:lnTo>
                  <a:lnTo>
                    <a:pt x="13242" y="9868"/>
                  </a:lnTo>
                  <a:lnTo>
                    <a:pt x="13169" y="9538"/>
                  </a:lnTo>
                  <a:lnTo>
                    <a:pt x="13095" y="9208"/>
                  </a:lnTo>
                  <a:lnTo>
                    <a:pt x="12875" y="8584"/>
                  </a:lnTo>
                  <a:lnTo>
                    <a:pt x="12582" y="7961"/>
                  </a:lnTo>
                  <a:lnTo>
                    <a:pt x="12252" y="7374"/>
                  </a:lnTo>
                  <a:lnTo>
                    <a:pt x="11885" y="6824"/>
                  </a:lnTo>
                  <a:lnTo>
                    <a:pt x="10271" y="4476"/>
                  </a:lnTo>
                  <a:lnTo>
                    <a:pt x="8657" y="2165"/>
                  </a:lnTo>
                  <a:lnTo>
                    <a:pt x="8584" y="2092"/>
                  </a:lnTo>
                  <a:lnTo>
                    <a:pt x="8474" y="2055"/>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321" name="Google Shape;321;p5"/>
            <p:cNvSpPr/>
            <p:nvPr/>
          </p:nvSpPr>
          <p:spPr>
            <a:xfrm>
              <a:off x="6023725" y="3167900"/>
              <a:ext cx="340250" cy="227450"/>
            </a:xfrm>
            <a:custGeom>
              <a:avLst/>
              <a:gdLst/>
              <a:ahLst/>
              <a:cxnLst/>
              <a:rect l="l" t="t" r="r" b="b"/>
              <a:pathLst>
                <a:path w="13610" h="9098" extrusionOk="0">
                  <a:moveTo>
                    <a:pt x="4696" y="0"/>
                  </a:moveTo>
                  <a:lnTo>
                    <a:pt x="4586" y="74"/>
                  </a:lnTo>
                  <a:lnTo>
                    <a:pt x="4256" y="440"/>
                  </a:lnTo>
                  <a:lnTo>
                    <a:pt x="3999" y="844"/>
                  </a:lnTo>
                  <a:lnTo>
                    <a:pt x="3742" y="1247"/>
                  </a:lnTo>
                  <a:lnTo>
                    <a:pt x="3522" y="1688"/>
                  </a:lnTo>
                  <a:lnTo>
                    <a:pt x="3339" y="2128"/>
                  </a:lnTo>
                  <a:lnTo>
                    <a:pt x="3228" y="2605"/>
                  </a:lnTo>
                  <a:lnTo>
                    <a:pt x="3118" y="3081"/>
                  </a:lnTo>
                  <a:lnTo>
                    <a:pt x="3045" y="3595"/>
                  </a:lnTo>
                  <a:lnTo>
                    <a:pt x="3008" y="3852"/>
                  </a:lnTo>
                  <a:lnTo>
                    <a:pt x="2935" y="4072"/>
                  </a:lnTo>
                  <a:lnTo>
                    <a:pt x="2825" y="4329"/>
                  </a:lnTo>
                  <a:lnTo>
                    <a:pt x="2678" y="4512"/>
                  </a:lnTo>
                  <a:lnTo>
                    <a:pt x="2605" y="4622"/>
                  </a:lnTo>
                  <a:lnTo>
                    <a:pt x="2495" y="4659"/>
                  </a:lnTo>
                  <a:lnTo>
                    <a:pt x="2275" y="4732"/>
                  </a:lnTo>
                  <a:lnTo>
                    <a:pt x="1835" y="4732"/>
                  </a:lnTo>
                  <a:lnTo>
                    <a:pt x="1541" y="4659"/>
                  </a:lnTo>
                  <a:lnTo>
                    <a:pt x="991" y="4659"/>
                  </a:lnTo>
                  <a:lnTo>
                    <a:pt x="881" y="4732"/>
                  </a:lnTo>
                  <a:lnTo>
                    <a:pt x="771" y="4769"/>
                  </a:lnTo>
                  <a:lnTo>
                    <a:pt x="587" y="4732"/>
                  </a:lnTo>
                  <a:lnTo>
                    <a:pt x="404" y="4732"/>
                  </a:lnTo>
                  <a:lnTo>
                    <a:pt x="257" y="4805"/>
                  </a:lnTo>
                  <a:lnTo>
                    <a:pt x="74" y="4879"/>
                  </a:lnTo>
                  <a:lnTo>
                    <a:pt x="37" y="4952"/>
                  </a:lnTo>
                  <a:lnTo>
                    <a:pt x="0" y="5026"/>
                  </a:lnTo>
                  <a:lnTo>
                    <a:pt x="0" y="5172"/>
                  </a:lnTo>
                  <a:lnTo>
                    <a:pt x="37" y="5209"/>
                  </a:lnTo>
                  <a:lnTo>
                    <a:pt x="74" y="5246"/>
                  </a:lnTo>
                  <a:lnTo>
                    <a:pt x="147" y="5282"/>
                  </a:lnTo>
                  <a:lnTo>
                    <a:pt x="221" y="5246"/>
                  </a:lnTo>
                  <a:lnTo>
                    <a:pt x="514" y="5172"/>
                  </a:lnTo>
                  <a:lnTo>
                    <a:pt x="587" y="5282"/>
                  </a:lnTo>
                  <a:lnTo>
                    <a:pt x="697" y="5356"/>
                  </a:lnTo>
                  <a:lnTo>
                    <a:pt x="807" y="5356"/>
                  </a:lnTo>
                  <a:lnTo>
                    <a:pt x="881" y="5319"/>
                  </a:lnTo>
                  <a:lnTo>
                    <a:pt x="918" y="5282"/>
                  </a:lnTo>
                  <a:lnTo>
                    <a:pt x="991" y="5209"/>
                  </a:lnTo>
                  <a:lnTo>
                    <a:pt x="1064" y="5172"/>
                  </a:lnTo>
                  <a:lnTo>
                    <a:pt x="1248" y="5136"/>
                  </a:lnTo>
                  <a:lnTo>
                    <a:pt x="1431" y="5172"/>
                  </a:lnTo>
                  <a:lnTo>
                    <a:pt x="1614" y="5209"/>
                  </a:lnTo>
                  <a:lnTo>
                    <a:pt x="1981" y="5282"/>
                  </a:lnTo>
                  <a:lnTo>
                    <a:pt x="2201" y="5282"/>
                  </a:lnTo>
                  <a:lnTo>
                    <a:pt x="2385" y="5246"/>
                  </a:lnTo>
                  <a:lnTo>
                    <a:pt x="2605" y="5209"/>
                  </a:lnTo>
                  <a:lnTo>
                    <a:pt x="2752" y="5136"/>
                  </a:lnTo>
                  <a:lnTo>
                    <a:pt x="2935" y="5026"/>
                  </a:lnTo>
                  <a:lnTo>
                    <a:pt x="3082" y="4879"/>
                  </a:lnTo>
                  <a:lnTo>
                    <a:pt x="3192" y="4732"/>
                  </a:lnTo>
                  <a:lnTo>
                    <a:pt x="3302" y="4549"/>
                  </a:lnTo>
                  <a:lnTo>
                    <a:pt x="3449" y="4182"/>
                  </a:lnTo>
                  <a:lnTo>
                    <a:pt x="3522" y="3925"/>
                  </a:lnTo>
                  <a:lnTo>
                    <a:pt x="3559" y="3668"/>
                  </a:lnTo>
                  <a:lnTo>
                    <a:pt x="3632" y="3118"/>
                  </a:lnTo>
                  <a:lnTo>
                    <a:pt x="3742" y="2641"/>
                  </a:lnTo>
                  <a:lnTo>
                    <a:pt x="3889" y="2201"/>
                  </a:lnTo>
                  <a:lnTo>
                    <a:pt x="4035" y="1834"/>
                  </a:lnTo>
                  <a:lnTo>
                    <a:pt x="4219" y="1467"/>
                  </a:lnTo>
                  <a:lnTo>
                    <a:pt x="4402" y="1137"/>
                  </a:lnTo>
                  <a:lnTo>
                    <a:pt x="4659" y="844"/>
                  </a:lnTo>
                  <a:lnTo>
                    <a:pt x="5173" y="2861"/>
                  </a:lnTo>
                  <a:lnTo>
                    <a:pt x="5649" y="4842"/>
                  </a:lnTo>
                  <a:lnTo>
                    <a:pt x="6126" y="6860"/>
                  </a:lnTo>
                  <a:lnTo>
                    <a:pt x="6567" y="8914"/>
                  </a:lnTo>
                  <a:lnTo>
                    <a:pt x="6603" y="8987"/>
                  </a:lnTo>
                  <a:lnTo>
                    <a:pt x="6713" y="9061"/>
                  </a:lnTo>
                  <a:lnTo>
                    <a:pt x="6787" y="9097"/>
                  </a:lnTo>
                  <a:lnTo>
                    <a:pt x="6897" y="9097"/>
                  </a:lnTo>
                  <a:lnTo>
                    <a:pt x="7153" y="8987"/>
                  </a:lnTo>
                  <a:lnTo>
                    <a:pt x="7374" y="8804"/>
                  </a:lnTo>
                  <a:lnTo>
                    <a:pt x="7520" y="8620"/>
                  </a:lnTo>
                  <a:lnTo>
                    <a:pt x="7667" y="8364"/>
                  </a:lnTo>
                  <a:lnTo>
                    <a:pt x="7814" y="7997"/>
                  </a:lnTo>
                  <a:lnTo>
                    <a:pt x="7924" y="7593"/>
                  </a:lnTo>
                  <a:lnTo>
                    <a:pt x="8181" y="6823"/>
                  </a:lnTo>
                  <a:lnTo>
                    <a:pt x="9061" y="3962"/>
                  </a:lnTo>
                  <a:lnTo>
                    <a:pt x="9208" y="4439"/>
                  </a:lnTo>
                  <a:lnTo>
                    <a:pt x="9318" y="4952"/>
                  </a:lnTo>
                  <a:lnTo>
                    <a:pt x="9318" y="5062"/>
                  </a:lnTo>
                  <a:lnTo>
                    <a:pt x="9391" y="5136"/>
                  </a:lnTo>
                  <a:lnTo>
                    <a:pt x="9464" y="5209"/>
                  </a:lnTo>
                  <a:lnTo>
                    <a:pt x="9574" y="5209"/>
                  </a:lnTo>
                  <a:lnTo>
                    <a:pt x="12032" y="5062"/>
                  </a:lnTo>
                  <a:lnTo>
                    <a:pt x="12069" y="5136"/>
                  </a:lnTo>
                  <a:lnTo>
                    <a:pt x="12105" y="5209"/>
                  </a:lnTo>
                  <a:lnTo>
                    <a:pt x="12326" y="5356"/>
                  </a:lnTo>
                  <a:lnTo>
                    <a:pt x="12582" y="5429"/>
                  </a:lnTo>
                  <a:lnTo>
                    <a:pt x="12619" y="5466"/>
                  </a:lnTo>
                  <a:lnTo>
                    <a:pt x="12912" y="5466"/>
                  </a:lnTo>
                  <a:lnTo>
                    <a:pt x="13059" y="5429"/>
                  </a:lnTo>
                  <a:lnTo>
                    <a:pt x="13206" y="5319"/>
                  </a:lnTo>
                  <a:lnTo>
                    <a:pt x="13316" y="5209"/>
                  </a:lnTo>
                  <a:lnTo>
                    <a:pt x="13426" y="5062"/>
                  </a:lnTo>
                  <a:lnTo>
                    <a:pt x="13536" y="4915"/>
                  </a:lnTo>
                  <a:lnTo>
                    <a:pt x="13609" y="4732"/>
                  </a:lnTo>
                  <a:lnTo>
                    <a:pt x="13609" y="4659"/>
                  </a:lnTo>
                  <a:lnTo>
                    <a:pt x="13609" y="4549"/>
                  </a:lnTo>
                  <a:lnTo>
                    <a:pt x="13536" y="4439"/>
                  </a:lnTo>
                  <a:lnTo>
                    <a:pt x="13426" y="4292"/>
                  </a:lnTo>
                  <a:lnTo>
                    <a:pt x="13279" y="4219"/>
                  </a:lnTo>
                  <a:lnTo>
                    <a:pt x="13133" y="4145"/>
                  </a:lnTo>
                  <a:lnTo>
                    <a:pt x="12949" y="4072"/>
                  </a:lnTo>
                  <a:lnTo>
                    <a:pt x="12802" y="4072"/>
                  </a:lnTo>
                  <a:lnTo>
                    <a:pt x="12619" y="4108"/>
                  </a:lnTo>
                  <a:lnTo>
                    <a:pt x="12436" y="4182"/>
                  </a:lnTo>
                  <a:lnTo>
                    <a:pt x="12326" y="4255"/>
                  </a:lnTo>
                  <a:lnTo>
                    <a:pt x="12252" y="4329"/>
                  </a:lnTo>
                  <a:lnTo>
                    <a:pt x="12142" y="4512"/>
                  </a:lnTo>
                  <a:lnTo>
                    <a:pt x="9794" y="4659"/>
                  </a:lnTo>
                  <a:lnTo>
                    <a:pt x="9721" y="4255"/>
                  </a:lnTo>
                  <a:lnTo>
                    <a:pt x="9611" y="3852"/>
                  </a:lnTo>
                  <a:lnTo>
                    <a:pt x="9464" y="3448"/>
                  </a:lnTo>
                  <a:lnTo>
                    <a:pt x="9281" y="3045"/>
                  </a:lnTo>
                  <a:lnTo>
                    <a:pt x="9208" y="2971"/>
                  </a:lnTo>
                  <a:lnTo>
                    <a:pt x="9134" y="2935"/>
                  </a:lnTo>
                  <a:lnTo>
                    <a:pt x="8987" y="2935"/>
                  </a:lnTo>
                  <a:lnTo>
                    <a:pt x="8841" y="2971"/>
                  </a:lnTo>
                  <a:lnTo>
                    <a:pt x="8804" y="3045"/>
                  </a:lnTo>
                  <a:lnTo>
                    <a:pt x="8767" y="3118"/>
                  </a:lnTo>
                  <a:lnTo>
                    <a:pt x="7850" y="6016"/>
                  </a:lnTo>
                  <a:lnTo>
                    <a:pt x="7374" y="7557"/>
                  </a:lnTo>
                  <a:lnTo>
                    <a:pt x="7227" y="7997"/>
                  </a:lnTo>
                  <a:lnTo>
                    <a:pt x="7153" y="8217"/>
                  </a:lnTo>
                  <a:lnTo>
                    <a:pt x="7007" y="8400"/>
                  </a:lnTo>
                  <a:lnTo>
                    <a:pt x="6567" y="6346"/>
                  </a:lnTo>
                  <a:lnTo>
                    <a:pt x="6090" y="4292"/>
                  </a:lnTo>
                  <a:lnTo>
                    <a:pt x="5576" y="2238"/>
                  </a:lnTo>
                  <a:lnTo>
                    <a:pt x="5026" y="220"/>
                  </a:lnTo>
                  <a:lnTo>
                    <a:pt x="4953" y="74"/>
                  </a:lnTo>
                  <a:lnTo>
                    <a:pt x="4842" y="37"/>
                  </a:lnTo>
                  <a:lnTo>
                    <a:pt x="4696"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322" name="Google Shape;322;p5"/>
            <p:cNvSpPr/>
            <p:nvPr/>
          </p:nvSpPr>
          <p:spPr>
            <a:xfrm>
              <a:off x="7109500" y="3449425"/>
              <a:ext cx="154100" cy="165100"/>
            </a:xfrm>
            <a:custGeom>
              <a:avLst/>
              <a:gdLst/>
              <a:ahLst/>
              <a:cxnLst/>
              <a:rect l="l" t="t" r="r" b="b"/>
              <a:pathLst>
                <a:path w="6164" h="6604" extrusionOk="0">
                  <a:moveTo>
                    <a:pt x="3962" y="0"/>
                  </a:moveTo>
                  <a:lnTo>
                    <a:pt x="3926" y="37"/>
                  </a:lnTo>
                  <a:lnTo>
                    <a:pt x="3889" y="74"/>
                  </a:lnTo>
                  <a:lnTo>
                    <a:pt x="3889" y="147"/>
                  </a:lnTo>
                  <a:lnTo>
                    <a:pt x="3522" y="477"/>
                  </a:lnTo>
                  <a:lnTo>
                    <a:pt x="3229" y="807"/>
                  </a:lnTo>
                  <a:lnTo>
                    <a:pt x="2788" y="1284"/>
                  </a:lnTo>
                  <a:lnTo>
                    <a:pt x="2458" y="1651"/>
                  </a:lnTo>
                  <a:lnTo>
                    <a:pt x="2201" y="1578"/>
                  </a:lnTo>
                  <a:lnTo>
                    <a:pt x="1321" y="1321"/>
                  </a:lnTo>
                  <a:lnTo>
                    <a:pt x="1138" y="1284"/>
                  </a:lnTo>
                  <a:lnTo>
                    <a:pt x="808" y="1211"/>
                  </a:lnTo>
                  <a:lnTo>
                    <a:pt x="661" y="1174"/>
                  </a:lnTo>
                  <a:lnTo>
                    <a:pt x="514" y="1211"/>
                  </a:lnTo>
                  <a:lnTo>
                    <a:pt x="441" y="1248"/>
                  </a:lnTo>
                  <a:lnTo>
                    <a:pt x="441" y="1284"/>
                  </a:lnTo>
                  <a:lnTo>
                    <a:pt x="441" y="1358"/>
                  </a:lnTo>
                  <a:lnTo>
                    <a:pt x="477" y="1468"/>
                  </a:lnTo>
                  <a:lnTo>
                    <a:pt x="551" y="1541"/>
                  </a:lnTo>
                  <a:lnTo>
                    <a:pt x="661" y="1614"/>
                  </a:lnTo>
                  <a:lnTo>
                    <a:pt x="771" y="1651"/>
                  </a:lnTo>
                  <a:lnTo>
                    <a:pt x="1064" y="1761"/>
                  </a:lnTo>
                  <a:lnTo>
                    <a:pt x="1284" y="1798"/>
                  </a:lnTo>
                  <a:lnTo>
                    <a:pt x="2055" y="2018"/>
                  </a:lnTo>
                  <a:lnTo>
                    <a:pt x="2055" y="2091"/>
                  </a:lnTo>
                  <a:lnTo>
                    <a:pt x="2091" y="2165"/>
                  </a:lnTo>
                  <a:lnTo>
                    <a:pt x="2165" y="2238"/>
                  </a:lnTo>
                  <a:lnTo>
                    <a:pt x="2201" y="2238"/>
                  </a:lnTo>
                  <a:lnTo>
                    <a:pt x="2275" y="2275"/>
                  </a:lnTo>
                  <a:lnTo>
                    <a:pt x="2385" y="2238"/>
                  </a:lnTo>
                  <a:lnTo>
                    <a:pt x="2532" y="2165"/>
                  </a:lnTo>
                  <a:lnTo>
                    <a:pt x="2678" y="2128"/>
                  </a:lnTo>
                  <a:lnTo>
                    <a:pt x="2752" y="2091"/>
                  </a:lnTo>
                  <a:lnTo>
                    <a:pt x="2788" y="2055"/>
                  </a:lnTo>
                  <a:lnTo>
                    <a:pt x="2788" y="1981"/>
                  </a:lnTo>
                  <a:lnTo>
                    <a:pt x="2788" y="1908"/>
                  </a:lnTo>
                  <a:lnTo>
                    <a:pt x="2935" y="1761"/>
                  </a:lnTo>
                  <a:lnTo>
                    <a:pt x="3375" y="1284"/>
                  </a:lnTo>
                  <a:lnTo>
                    <a:pt x="3815" y="771"/>
                  </a:lnTo>
                  <a:lnTo>
                    <a:pt x="3852" y="1394"/>
                  </a:lnTo>
                  <a:lnTo>
                    <a:pt x="3852" y="2091"/>
                  </a:lnTo>
                  <a:lnTo>
                    <a:pt x="3889" y="2421"/>
                  </a:lnTo>
                  <a:lnTo>
                    <a:pt x="3962" y="2605"/>
                  </a:lnTo>
                  <a:lnTo>
                    <a:pt x="4036" y="2751"/>
                  </a:lnTo>
                  <a:lnTo>
                    <a:pt x="4109" y="2825"/>
                  </a:lnTo>
                  <a:lnTo>
                    <a:pt x="4219" y="2825"/>
                  </a:lnTo>
                  <a:lnTo>
                    <a:pt x="4476" y="3008"/>
                  </a:lnTo>
                  <a:lnTo>
                    <a:pt x="4732" y="3155"/>
                  </a:lnTo>
                  <a:lnTo>
                    <a:pt x="5063" y="3265"/>
                  </a:lnTo>
                  <a:lnTo>
                    <a:pt x="5356" y="3338"/>
                  </a:lnTo>
                  <a:lnTo>
                    <a:pt x="5246" y="3412"/>
                  </a:lnTo>
                  <a:lnTo>
                    <a:pt x="4732" y="3669"/>
                  </a:lnTo>
                  <a:lnTo>
                    <a:pt x="4512" y="3779"/>
                  </a:lnTo>
                  <a:lnTo>
                    <a:pt x="4292" y="3925"/>
                  </a:lnTo>
                  <a:lnTo>
                    <a:pt x="4219" y="3925"/>
                  </a:lnTo>
                  <a:lnTo>
                    <a:pt x="4182" y="3962"/>
                  </a:lnTo>
                  <a:lnTo>
                    <a:pt x="4072" y="4072"/>
                  </a:lnTo>
                  <a:lnTo>
                    <a:pt x="3962" y="4292"/>
                  </a:lnTo>
                  <a:lnTo>
                    <a:pt x="3889" y="4549"/>
                  </a:lnTo>
                  <a:lnTo>
                    <a:pt x="3852" y="5283"/>
                  </a:lnTo>
                  <a:lnTo>
                    <a:pt x="3852" y="5649"/>
                  </a:lnTo>
                  <a:lnTo>
                    <a:pt x="3852" y="6053"/>
                  </a:lnTo>
                  <a:lnTo>
                    <a:pt x="3559" y="5723"/>
                  </a:lnTo>
                  <a:lnTo>
                    <a:pt x="3229" y="5393"/>
                  </a:lnTo>
                  <a:lnTo>
                    <a:pt x="2642" y="4769"/>
                  </a:lnTo>
                  <a:lnTo>
                    <a:pt x="2568" y="4659"/>
                  </a:lnTo>
                  <a:lnTo>
                    <a:pt x="2495" y="4586"/>
                  </a:lnTo>
                  <a:lnTo>
                    <a:pt x="2385" y="4586"/>
                  </a:lnTo>
                  <a:lnTo>
                    <a:pt x="2385" y="4622"/>
                  </a:lnTo>
                  <a:lnTo>
                    <a:pt x="2312" y="4622"/>
                  </a:lnTo>
                  <a:lnTo>
                    <a:pt x="1908" y="4769"/>
                  </a:lnTo>
                  <a:lnTo>
                    <a:pt x="1468" y="4842"/>
                  </a:lnTo>
                  <a:lnTo>
                    <a:pt x="1064" y="4916"/>
                  </a:lnTo>
                  <a:lnTo>
                    <a:pt x="624" y="4952"/>
                  </a:lnTo>
                  <a:lnTo>
                    <a:pt x="1138" y="4329"/>
                  </a:lnTo>
                  <a:lnTo>
                    <a:pt x="1358" y="3999"/>
                  </a:lnTo>
                  <a:lnTo>
                    <a:pt x="1541" y="3632"/>
                  </a:lnTo>
                  <a:lnTo>
                    <a:pt x="1688" y="3595"/>
                  </a:lnTo>
                  <a:lnTo>
                    <a:pt x="1725" y="3558"/>
                  </a:lnTo>
                  <a:lnTo>
                    <a:pt x="1761" y="3485"/>
                  </a:lnTo>
                  <a:lnTo>
                    <a:pt x="1798" y="3448"/>
                  </a:lnTo>
                  <a:lnTo>
                    <a:pt x="1798" y="3375"/>
                  </a:lnTo>
                  <a:lnTo>
                    <a:pt x="1761" y="3302"/>
                  </a:lnTo>
                  <a:lnTo>
                    <a:pt x="1725" y="3265"/>
                  </a:lnTo>
                  <a:lnTo>
                    <a:pt x="1651" y="3228"/>
                  </a:lnTo>
                  <a:lnTo>
                    <a:pt x="1541" y="3045"/>
                  </a:lnTo>
                  <a:lnTo>
                    <a:pt x="1211" y="2458"/>
                  </a:lnTo>
                  <a:lnTo>
                    <a:pt x="844" y="1908"/>
                  </a:lnTo>
                  <a:lnTo>
                    <a:pt x="624" y="1651"/>
                  </a:lnTo>
                  <a:lnTo>
                    <a:pt x="367" y="1431"/>
                  </a:lnTo>
                  <a:lnTo>
                    <a:pt x="257" y="1394"/>
                  </a:lnTo>
                  <a:lnTo>
                    <a:pt x="184" y="1431"/>
                  </a:lnTo>
                  <a:lnTo>
                    <a:pt x="111" y="1504"/>
                  </a:lnTo>
                  <a:lnTo>
                    <a:pt x="111" y="1578"/>
                  </a:lnTo>
                  <a:lnTo>
                    <a:pt x="111" y="1614"/>
                  </a:lnTo>
                  <a:lnTo>
                    <a:pt x="331" y="1945"/>
                  </a:lnTo>
                  <a:lnTo>
                    <a:pt x="551" y="2238"/>
                  </a:lnTo>
                  <a:lnTo>
                    <a:pt x="771" y="2531"/>
                  </a:lnTo>
                  <a:lnTo>
                    <a:pt x="954" y="2825"/>
                  </a:lnTo>
                  <a:lnTo>
                    <a:pt x="1101" y="3155"/>
                  </a:lnTo>
                  <a:lnTo>
                    <a:pt x="1174" y="3338"/>
                  </a:lnTo>
                  <a:lnTo>
                    <a:pt x="1284" y="3522"/>
                  </a:lnTo>
                  <a:lnTo>
                    <a:pt x="1101" y="3669"/>
                  </a:lnTo>
                  <a:lnTo>
                    <a:pt x="918" y="3815"/>
                  </a:lnTo>
                  <a:lnTo>
                    <a:pt x="587" y="4219"/>
                  </a:lnTo>
                  <a:lnTo>
                    <a:pt x="294" y="4622"/>
                  </a:lnTo>
                  <a:lnTo>
                    <a:pt x="37" y="5062"/>
                  </a:lnTo>
                  <a:lnTo>
                    <a:pt x="1" y="5172"/>
                  </a:lnTo>
                  <a:lnTo>
                    <a:pt x="1" y="5283"/>
                  </a:lnTo>
                  <a:lnTo>
                    <a:pt x="74" y="5356"/>
                  </a:lnTo>
                  <a:lnTo>
                    <a:pt x="184" y="5393"/>
                  </a:lnTo>
                  <a:lnTo>
                    <a:pt x="734" y="5393"/>
                  </a:lnTo>
                  <a:lnTo>
                    <a:pt x="1284" y="5356"/>
                  </a:lnTo>
                  <a:lnTo>
                    <a:pt x="1835" y="5246"/>
                  </a:lnTo>
                  <a:lnTo>
                    <a:pt x="2348" y="5062"/>
                  </a:lnTo>
                  <a:lnTo>
                    <a:pt x="2568" y="5356"/>
                  </a:lnTo>
                  <a:lnTo>
                    <a:pt x="2788" y="5576"/>
                  </a:lnTo>
                  <a:lnTo>
                    <a:pt x="3229" y="6163"/>
                  </a:lnTo>
                  <a:lnTo>
                    <a:pt x="3485" y="6383"/>
                  </a:lnTo>
                  <a:lnTo>
                    <a:pt x="3632" y="6493"/>
                  </a:lnTo>
                  <a:lnTo>
                    <a:pt x="3779" y="6566"/>
                  </a:lnTo>
                  <a:lnTo>
                    <a:pt x="3889" y="6566"/>
                  </a:lnTo>
                  <a:lnTo>
                    <a:pt x="4036" y="6530"/>
                  </a:lnTo>
                  <a:lnTo>
                    <a:pt x="4146" y="6603"/>
                  </a:lnTo>
                  <a:lnTo>
                    <a:pt x="4292" y="6603"/>
                  </a:lnTo>
                  <a:lnTo>
                    <a:pt x="4366" y="6530"/>
                  </a:lnTo>
                  <a:lnTo>
                    <a:pt x="4402" y="6456"/>
                  </a:lnTo>
                  <a:lnTo>
                    <a:pt x="4439" y="6383"/>
                  </a:lnTo>
                  <a:lnTo>
                    <a:pt x="4402" y="6310"/>
                  </a:lnTo>
                  <a:lnTo>
                    <a:pt x="4366" y="6273"/>
                  </a:lnTo>
                  <a:lnTo>
                    <a:pt x="4329" y="6236"/>
                  </a:lnTo>
                  <a:lnTo>
                    <a:pt x="4292" y="6053"/>
                  </a:lnTo>
                  <a:lnTo>
                    <a:pt x="4292" y="5833"/>
                  </a:lnTo>
                  <a:lnTo>
                    <a:pt x="4256" y="5172"/>
                  </a:lnTo>
                  <a:lnTo>
                    <a:pt x="4256" y="4769"/>
                  </a:lnTo>
                  <a:lnTo>
                    <a:pt x="4256" y="4402"/>
                  </a:lnTo>
                  <a:lnTo>
                    <a:pt x="4402" y="4402"/>
                  </a:lnTo>
                  <a:lnTo>
                    <a:pt x="4476" y="4365"/>
                  </a:lnTo>
                  <a:lnTo>
                    <a:pt x="4549" y="4292"/>
                  </a:lnTo>
                  <a:lnTo>
                    <a:pt x="4549" y="4255"/>
                  </a:lnTo>
                  <a:lnTo>
                    <a:pt x="4622" y="4219"/>
                  </a:lnTo>
                  <a:lnTo>
                    <a:pt x="5209" y="3889"/>
                  </a:lnTo>
                  <a:lnTo>
                    <a:pt x="5539" y="3705"/>
                  </a:lnTo>
                  <a:lnTo>
                    <a:pt x="5686" y="3595"/>
                  </a:lnTo>
                  <a:lnTo>
                    <a:pt x="5833" y="3485"/>
                  </a:lnTo>
                  <a:lnTo>
                    <a:pt x="5980" y="3485"/>
                  </a:lnTo>
                  <a:lnTo>
                    <a:pt x="6090" y="3448"/>
                  </a:lnTo>
                  <a:lnTo>
                    <a:pt x="6126" y="3375"/>
                  </a:lnTo>
                  <a:lnTo>
                    <a:pt x="6163" y="3302"/>
                  </a:lnTo>
                  <a:lnTo>
                    <a:pt x="6163" y="3228"/>
                  </a:lnTo>
                  <a:lnTo>
                    <a:pt x="6126" y="3118"/>
                  </a:lnTo>
                  <a:lnTo>
                    <a:pt x="6090" y="3045"/>
                  </a:lnTo>
                  <a:lnTo>
                    <a:pt x="5980" y="3008"/>
                  </a:lnTo>
                  <a:lnTo>
                    <a:pt x="5576" y="2935"/>
                  </a:lnTo>
                  <a:lnTo>
                    <a:pt x="5173" y="2788"/>
                  </a:lnTo>
                  <a:lnTo>
                    <a:pt x="4769" y="2678"/>
                  </a:lnTo>
                  <a:lnTo>
                    <a:pt x="4366" y="2568"/>
                  </a:lnTo>
                  <a:lnTo>
                    <a:pt x="4366" y="2275"/>
                  </a:lnTo>
                  <a:lnTo>
                    <a:pt x="4329" y="2018"/>
                  </a:lnTo>
                  <a:lnTo>
                    <a:pt x="4256" y="1468"/>
                  </a:lnTo>
                  <a:lnTo>
                    <a:pt x="4256" y="881"/>
                  </a:lnTo>
                  <a:lnTo>
                    <a:pt x="4219" y="551"/>
                  </a:lnTo>
                  <a:lnTo>
                    <a:pt x="4182" y="257"/>
                  </a:lnTo>
                  <a:lnTo>
                    <a:pt x="4219" y="184"/>
                  </a:lnTo>
                  <a:lnTo>
                    <a:pt x="4256" y="110"/>
                  </a:lnTo>
                  <a:lnTo>
                    <a:pt x="4219" y="37"/>
                  </a:lnTo>
                  <a:lnTo>
                    <a:pt x="4182"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grpSp>
      <p:cxnSp>
        <p:nvCxnSpPr>
          <p:cNvPr id="323" name="Google Shape;323;p5"/>
          <p:cNvCxnSpPr/>
          <p:nvPr/>
        </p:nvCxnSpPr>
        <p:spPr>
          <a:xfrm>
            <a:off x="850475" y="1031425"/>
            <a:ext cx="6037800" cy="0"/>
          </a:xfrm>
          <a:prstGeom prst="straightConnector1">
            <a:avLst/>
          </a:prstGeom>
          <a:noFill/>
          <a:ln w="19050" cap="rnd" cmpd="sng">
            <a:solidFill>
              <a:srgbClr val="A4C2F4"/>
            </a:solidFill>
            <a:prstDash val="dash"/>
            <a:round/>
            <a:headEnd type="none" w="med" len="med"/>
            <a:tailEnd type="none" w="med" len="med"/>
          </a:ln>
        </p:spPr>
      </p:cxnSp>
      <p:sp>
        <p:nvSpPr>
          <p:cNvPr id="324" name="Google Shape;324;p5"/>
          <p:cNvSpPr txBox="1">
            <a:spLocks noGrp="1"/>
          </p:cNvSpPr>
          <p:nvPr>
            <p:ph type="sldNum" idx="12"/>
          </p:nvPr>
        </p:nvSpPr>
        <p:spPr>
          <a:xfrm>
            <a:off x="90619" y="4722737"/>
            <a:ext cx="548700" cy="393600"/>
          </a:xfrm>
          <a:prstGeom prst="rect">
            <a:avLst/>
          </a:prstGeom>
        </p:spPr>
        <p:txBody>
          <a:bodyPr spcFirstLastPara="1" wrap="square" lIns="91425" tIns="91425" rIns="91425" bIns="91425" anchor="t"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l" rtl="0">
              <a:spcBef>
                <a:spcPts val="0"/>
              </a:spcBef>
              <a:spcAft>
                <a:spcPts val="0"/>
              </a:spcAft>
              <a:buNone/>
            </a:pPr>
            <a:fld id="{00000000-1234-1234-1234-123412341234}" type="slidenum">
              <a:rPr lang="en"/>
              <a:t>‹N°›</a:t>
            </a:fld>
            <a:endParaRPr/>
          </a:p>
        </p:txBody>
      </p:sp>
    </p:spTree>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matchingName="Title + 2 columns" type="twoColTx">
  <p:cSld name="TITLE_AND_TWO_COLUMNS">
    <p:spTree>
      <p:nvGrpSpPr>
        <p:cNvPr id="1" name="Shape 1009"/>
        <p:cNvGrpSpPr/>
        <p:nvPr/>
      </p:nvGrpSpPr>
      <p:grpSpPr>
        <a:xfrm>
          <a:off x="0" y="0"/>
          <a:ext cx="0" cy="0"/>
          <a:chOff x="0" y="0"/>
          <a:chExt cx="0" cy="0"/>
        </a:xfrm>
      </p:grpSpPr>
      <p:sp>
        <p:nvSpPr>
          <p:cNvPr id="1010" name="Google Shape;1010;p44"/>
          <p:cNvSpPr txBox="1">
            <a:spLocks noGrp="1"/>
          </p:cNvSpPr>
          <p:nvPr>
            <p:ph type="title"/>
          </p:nvPr>
        </p:nvSpPr>
        <p:spPr>
          <a:xfrm>
            <a:off x="747925" y="225025"/>
            <a:ext cx="6140400" cy="857400"/>
          </a:xfrm>
          <a:prstGeom prst="rect">
            <a:avLst/>
          </a:prstGeom>
          <a:noFill/>
          <a:ln>
            <a:noFill/>
          </a:ln>
        </p:spPr>
        <p:txBody>
          <a:bodyPr spcFirstLastPara="1" wrap="square" lIns="91425" tIns="91425" rIns="91425" bIns="91425" anchor="b" anchorCtr="0">
            <a:noAutofit/>
          </a:bodyPr>
          <a:lstStyle>
            <a:lvl1pPr lvl="0" algn="l" rtl="0">
              <a:lnSpc>
                <a:spcPct val="100000"/>
              </a:lnSpc>
              <a:spcBef>
                <a:spcPts val="0"/>
              </a:spcBef>
              <a:spcAft>
                <a:spcPts val="0"/>
              </a:spcAft>
              <a:buSzPts val="1800"/>
              <a:buNone/>
              <a:defRPr/>
            </a:lvl1pPr>
            <a:lvl2pPr lvl="1" algn="l" rtl="0">
              <a:lnSpc>
                <a:spcPct val="100000"/>
              </a:lnSpc>
              <a:spcBef>
                <a:spcPts val="0"/>
              </a:spcBef>
              <a:spcAft>
                <a:spcPts val="0"/>
              </a:spcAft>
              <a:buSzPts val="1800"/>
              <a:buNone/>
              <a:defRPr/>
            </a:lvl2pPr>
            <a:lvl3pPr lvl="2" algn="l" rtl="0">
              <a:lnSpc>
                <a:spcPct val="100000"/>
              </a:lnSpc>
              <a:spcBef>
                <a:spcPts val="0"/>
              </a:spcBef>
              <a:spcAft>
                <a:spcPts val="0"/>
              </a:spcAft>
              <a:buSzPts val="1800"/>
              <a:buNone/>
              <a:defRPr/>
            </a:lvl3pPr>
            <a:lvl4pPr lvl="3" algn="l" rtl="0">
              <a:lnSpc>
                <a:spcPct val="100000"/>
              </a:lnSpc>
              <a:spcBef>
                <a:spcPts val="0"/>
              </a:spcBef>
              <a:spcAft>
                <a:spcPts val="0"/>
              </a:spcAft>
              <a:buSzPts val="1800"/>
              <a:buNone/>
              <a:defRPr/>
            </a:lvl4pPr>
            <a:lvl5pPr lvl="4" algn="l" rtl="0">
              <a:lnSpc>
                <a:spcPct val="100000"/>
              </a:lnSpc>
              <a:spcBef>
                <a:spcPts val="0"/>
              </a:spcBef>
              <a:spcAft>
                <a:spcPts val="0"/>
              </a:spcAft>
              <a:buSzPts val="1800"/>
              <a:buNone/>
              <a:defRPr/>
            </a:lvl5pPr>
            <a:lvl6pPr lvl="5" algn="l" rtl="0">
              <a:lnSpc>
                <a:spcPct val="100000"/>
              </a:lnSpc>
              <a:spcBef>
                <a:spcPts val="0"/>
              </a:spcBef>
              <a:spcAft>
                <a:spcPts val="0"/>
              </a:spcAft>
              <a:buSzPts val="1800"/>
              <a:buNone/>
              <a:defRPr/>
            </a:lvl6pPr>
            <a:lvl7pPr lvl="6" algn="l" rtl="0">
              <a:lnSpc>
                <a:spcPct val="100000"/>
              </a:lnSpc>
              <a:spcBef>
                <a:spcPts val="0"/>
              </a:spcBef>
              <a:spcAft>
                <a:spcPts val="0"/>
              </a:spcAft>
              <a:buSzPts val="1800"/>
              <a:buNone/>
              <a:defRPr/>
            </a:lvl7pPr>
            <a:lvl8pPr lvl="7" algn="l" rtl="0">
              <a:lnSpc>
                <a:spcPct val="100000"/>
              </a:lnSpc>
              <a:spcBef>
                <a:spcPts val="0"/>
              </a:spcBef>
              <a:spcAft>
                <a:spcPts val="0"/>
              </a:spcAft>
              <a:buSzPts val="1800"/>
              <a:buNone/>
              <a:defRPr/>
            </a:lvl8pPr>
            <a:lvl9pPr lvl="8" algn="l" rtl="0">
              <a:lnSpc>
                <a:spcPct val="100000"/>
              </a:lnSpc>
              <a:spcBef>
                <a:spcPts val="0"/>
              </a:spcBef>
              <a:spcAft>
                <a:spcPts val="0"/>
              </a:spcAft>
              <a:buSzPts val="1800"/>
              <a:buNone/>
              <a:defRPr/>
            </a:lvl9pPr>
          </a:lstStyle>
          <a:p>
            <a:endParaRPr/>
          </a:p>
        </p:txBody>
      </p:sp>
      <p:sp>
        <p:nvSpPr>
          <p:cNvPr id="1011" name="Google Shape;1011;p44"/>
          <p:cNvSpPr txBox="1">
            <a:spLocks noGrp="1"/>
          </p:cNvSpPr>
          <p:nvPr>
            <p:ph type="body" idx="1"/>
          </p:nvPr>
        </p:nvSpPr>
        <p:spPr>
          <a:xfrm>
            <a:off x="747925" y="1363153"/>
            <a:ext cx="3159000" cy="3610800"/>
          </a:xfrm>
          <a:prstGeom prst="rect">
            <a:avLst/>
          </a:prstGeom>
          <a:noFill/>
          <a:ln>
            <a:noFill/>
          </a:ln>
        </p:spPr>
        <p:txBody>
          <a:bodyPr spcFirstLastPara="1" wrap="square" lIns="91425" tIns="91425" rIns="91425" bIns="91425" anchor="t" anchorCtr="0">
            <a:noAutofit/>
          </a:bodyPr>
          <a:lstStyle>
            <a:lvl1pPr marL="457200" lvl="0" indent="-368300" algn="l" rtl="0">
              <a:lnSpc>
                <a:spcPct val="100000"/>
              </a:lnSpc>
              <a:spcBef>
                <a:spcPts val="600"/>
              </a:spcBef>
              <a:spcAft>
                <a:spcPts val="0"/>
              </a:spcAft>
              <a:buSzPts val="2200"/>
              <a:buChar char="✘"/>
              <a:defRPr sz="2200"/>
            </a:lvl1pPr>
            <a:lvl2pPr marL="914400" lvl="1" indent="-368300" algn="l" rtl="0">
              <a:lnSpc>
                <a:spcPct val="100000"/>
              </a:lnSpc>
              <a:spcBef>
                <a:spcPts val="0"/>
              </a:spcBef>
              <a:spcAft>
                <a:spcPts val="0"/>
              </a:spcAft>
              <a:buSzPts val="2200"/>
              <a:buChar char="✗"/>
              <a:defRPr sz="2200"/>
            </a:lvl2pPr>
            <a:lvl3pPr marL="1371600" lvl="2" indent="-368300" algn="l" rtl="0">
              <a:lnSpc>
                <a:spcPct val="100000"/>
              </a:lnSpc>
              <a:spcBef>
                <a:spcPts val="0"/>
              </a:spcBef>
              <a:spcAft>
                <a:spcPts val="0"/>
              </a:spcAft>
              <a:buSzPts val="2200"/>
              <a:buChar char="■"/>
              <a:defRPr sz="2200"/>
            </a:lvl3pPr>
            <a:lvl4pPr marL="1828800" lvl="3" indent="-368300" algn="l" rtl="0">
              <a:lnSpc>
                <a:spcPct val="100000"/>
              </a:lnSpc>
              <a:spcBef>
                <a:spcPts val="0"/>
              </a:spcBef>
              <a:spcAft>
                <a:spcPts val="0"/>
              </a:spcAft>
              <a:buSzPts val="2200"/>
              <a:buChar char="●"/>
              <a:defRPr sz="2200"/>
            </a:lvl4pPr>
            <a:lvl5pPr marL="2286000" lvl="4" indent="-368300" algn="l" rtl="0">
              <a:lnSpc>
                <a:spcPct val="100000"/>
              </a:lnSpc>
              <a:spcBef>
                <a:spcPts val="0"/>
              </a:spcBef>
              <a:spcAft>
                <a:spcPts val="0"/>
              </a:spcAft>
              <a:buSzPts val="2200"/>
              <a:buChar char="○"/>
              <a:defRPr sz="2200"/>
            </a:lvl5pPr>
            <a:lvl6pPr marL="2743200" lvl="5" indent="-368300" algn="l" rtl="0">
              <a:lnSpc>
                <a:spcPct val="100000"/>
              </a:lnSpc>
              <a:spcBef>
                <a:spcPts val="0"/>
              </a:spcBef>
              <a:spcAft>
                <a:spcPts val="0"/>
              </a:spcAft>
              <a:buSzPts val="2200"/>
              <a:buChar char="■"/>
              <a:defRPr sz="2200"/>
            </a:lvl6pPr>
            <a:lvl7pPr marL="3200400" lvl="6" indent="-368300" algn="l" rtl="0">
              <a:lnSpc>
                <a:spcPct val="100000"/>
              </a:lnSpc>
              <a:spcBef>
                <a:spcPts val="0"/>
              </a:spcBef>
              <a:spcAft>
                <a:spcPts val="0"/>
              </a:spcAft>
              <a:buSzPts val="2200"/>
              <a:buChar char="●"/>
              <a:defRPr sz="2200"/>
            </a:lvl7pPr>
            <a:lvl8pPr marL="3657600" lvl="7" indent="-368300" algn="l" rtl="0">
              <a:lnSpc>
                <a:spcPct val="100000"/>
              </a:lnSpc>
              <a:spcBef>
                <a:spcPts val="0"/>
              </a:spcBef>
              <a:spcAft>
                <a:spcPts val="0"/>
              </a:spcAft>
              <a:buSzPts val="2200"/>
              <a:buChar char="○"/>
              <a:defRPr sz="2200"/>
            </a:lvl8pPr>
            <a:lvl9pPr marL="4114800" lvl="8" indent="-368300" algn="l" rtl="0">
              <a:lnSpc>
                <a:spcPct val="100000"/>
              </a:lnSpc>
              <a:spcBef>
                <a:spcPts val="0"/>
              </a:spcBef>
              <a:spcAft>
                <a:spcPts val="0"/>
              </a:spcAft>
              <a:buSzPts val="2200"/>
              <a:buChar char="■"/>
              <a:defRPr sz="2200"/>
            </a:lvl9pPr>
          </a:lstStyle>
          <a:p>
            <a:endParaRPr/>
          </a:p>
        </p:txBody>
      </p:sp>
      <p:sp>
        <p:nvSpPr>
          <p:cNvPr id="1012" name="Google Shape;1012;p44"/>
          <p:cNvSpPr txBox="1">
            <a:spLocks noGrp="1"/>
          </p:cNvSpPr>
          <p:nvPr>
            <p:ph type="body" idx="2"/>
          </p:nvPr>
        </p:nvSpPr>
        <p:spPr>
          <a:xfrm>
            <a:off x="4097098" y="1363153"/>
            <a:ext cx="3159000" cy="3610800"/>
          </a:xfrm>
          <a:prstGeom prst="rect">
            <a:avLst/>
          </a:prstGeom>
          <a:noFill/>
          <a:ln>
            <a:noFill/>
          </a:ln>
        </p:spPr>
        <p:txBody>
          <a:bodyPr spcFirstLastPara="1" wrap="square" lIns="91425" tIns="91425" rIns="91425" bIns="91425" anchor="t" anchorCtr="0">
            <a:noAutofit/>
          </a:bodyPr>
          <a:lstStyle>
            <a:lvl1pPr marL="457200" lvl="0" indent="-368300" algn="l" rtl="0">
              <a:lnSpc>
                <a:spcPct val="100000"/>
              </a:lnSpc>
              <a:spcBef>
                <a:spcPts val="600"/>
              </a:spcBef>
              <a:spcAft>
                <a:spcPts val="0"/>
              </a:spcAft>
              <a:buSzPts val="2200"/>
              <a:buChar char="✘"/>
              <a:defRPr sz="2200"/>
            </a:lvl1pPr>
            <a:lvl2pPr marL="914400" lvl="1" indent="-368300" algn="l" rtl="0">
              <a:lnSpc>
                <a:spcPct val="100000"/>
              </a:lnSpc>
              <a:spcBef>
                <a:spcPts val="0"/>
              </a:spcBef>
              <a:spcAft>
                <a:spcPts val="0"/>
              </a:spcAft>
              <a:buSzPts val="2200"/>
              <a:buChar char="✗"/>
              <a:defRPr sz="2200"/>
            </a:lvl2pPr>
            <a:lvl3pPr marL="1371600" lvl="2" indent="-368300" algn="l" rtl="0">
              <a:lnSpc>
                <a:spcPct val="100000"/>
              </a:lnSpc>
              <a:spcBef>
                <a:spcPts val="0"/>
              </a:spcBef>
              <a:spcAft>
                <a:spcPts val="0"/>
              </a:spcAft>
              <a:buSzPts val="2200"/>
              <a:buChar char="■"/>
              <a:defRPr sz="2200"/>
            </a:lvl3pPr>
            <a:lvl4pPr marL="1828800" lvl="3" indent="-368300" algn="l" rtl="0">
              <a:lnSpc>
                <a:spcPct val="100000"/>
              </a:lnSpc>
              <a:spcBef>
                <a:spcPts val="0"/>
              </a:spcBef>
              <a:spcAft>
                <a:spcPts val="0"/>
              </a:spcAft>
              <a:buSzPts val="2200"/>
              <a:buChar char="●"/>
              <a:defRPr sz="2200"/>
            </a:lvl4pPr>
            <a:lvl5pPr marL="2286000" lvl="4" indent="-368300" algn="l" rtl="0">
              <a:lnSpc>
                <a:spcPct val="100000"/>
              </a:lnSpc>
              <a:spcBef>
                <a:spcPts val="0"/>
              </a:spcBef>
              <a:spcAft>
                <a:spcPts val="0"/>
              </a:spcAft>
              <a:buSzPts val="2200"/>
              <a:buChar char="○"/>
              <a:defRPr sz="2200"/>
            </a:lvl5pPr>
            <a:lvl6pPr marL="2743200" lvl="5" indent="-368300" algn="l" rtl="0">
              <a:lnSpc>
                <a:spcPct val="100000"/>
              </a:lnSpc>
              <a:spcBef>
                <a:spcPts val="0"/>
              </a:spcBef>
              <a:spcAft>
                <a:spcPts val="0"/>
              </a:spcAft>
              <a:buSzPts val="2200"/>
              <a:buChar char="■"/>
              <a:defRPr sz="2200"/>
            </a:lvl6pPr>
            <a:lvl7pPr marL="3200400" lvl="6" indent="-368300" algn="l" rtl="0">
              <a:lnSpc>
                <a:spcPct val="100000"/>
              </a:lnSpc>
              <a:spcBef>
                <a:spcPts val="0"/>
              </a:spcBef>
              <a:spcAft>
                <a:spcPts val="0"/>
              </a:spcAft>
              <a:buSzPts val="2200"/>
              <a:buChar char="●"/>
              <a:defRPr sz="2200"/>
            </a:lvl7pPr>
            <a:lvl8pPr marL="3657600" lvl="7" indent="-368300" algn="l" rtl="0">
              <a:lnSpc>
                <a:spcPct val="100000"/>
              </a:lnSpc>
              <a:spcBef>
                <a:spcPts val="0"/>
              </a:spcBef>
              <a:spcAft>
                <a:spcPts val="0"/>
              </a:spcAft>
              <a:buSzPts val="2200"/>
              <a:buChar char="○"/>
              <a:defRPr sz="2200"/>
            </a:lvl8pPr>
            <a:lvl9pPr marL="4114800" lvl="8" indent="-368300" algn="l" rtl="0">
              <a:lnSpc>
                <a:spcPct val="100000"/>
              </a:lnSpc>
              <a:spcBef>
                <a:spcPts val="0"/>
              </a:spcBef>
              <a:spcAft>
                <a:spcPts val="0"/>
              </a:spcAft>
              <a:buSzPts val="2200"/>
              <a:buChar char="■"/>
              <a:defRPr sz="2200"/>
            </a:lvl9pPr>
          </a:lstStyle>
          <a:p>
            <a:endParaRPr/>
          </a:p>
        </p:txBody>
      </p:sp>
      <p:grpSp>
        <p:nvGrpSpPr>
          <p:cNvPr id="1013" name="Google Shape;1013;p44"/>
          <p:cNvGrpSpPr/>
          <p:nvPr/>
        </p:nvGrpSpPr>
        <p:grpSpPr>
          <a:xfrm>
            <a:off x="7442903" y="-91154"/>
            <a:ext cx="1796289" cy="5330574"/>
            <a:chOff x="6023725" y="842300"/>
            <a:chExt cx="1358150" cy="4030375"/>
          </a:xfrm>
        </p:grpSpPr>
        <p:sp>
          <p:nvSpPr>
            <p:cNvPr id="1014" name="Google Shape;1014;p44"/>
            <p:cNvSpPr/>
            <p:nvPr/>
          </p:nvSpPr>
          <p:spPr>
            <a:xfrm>
              <a:off x="6371275" y="842300"/>
              <a:ext cx="397100" cy="492450"/>
            </a:xfrm>
            <a:custGeom>
              <a:avLst/>
              <a:gdLst/>
              <a:ahLst/>
              <a:cxnLst/>
              <a:rect l="l" t="t" r="r" b="b"/>
              <a:pathLst>
                <a:path w="15884" h="19698" extrusionOk="0">
                  <a:moveTo>
                    <a:pt x="9355" y="4108"/>
                  </a:moveTo>
                  <a:lnTo>
                    <a:pt x="9465" y="4145"/>
                  </a:lnTo>
                  <a:lnTo>
                    <a:pt x="9538" y="4182"/>
                  </a:lnTo>
                  <a:lnTo>
                    <a:pt x="9648" y="4328"/>
                  </a:lnTo>
                  <a:lnTo>
                    <a:pt x="9721" y="4549"/>
                  </a:lnTo>
                  <a:lnTo>
                    <a:pt x="9721" y="4769"/>
                  </a:lnTo>
                  <a:lnTo>
                    <a:pt x="9721" y="4842"/>
                  </a:lnTo>
                  <a:lnTo>
                    <a:pt x="9685" y="4879"/>
                  </a:lnTo>
                  <a:lnTo>
                    <a:pt x="9575" y="4952"/>
                  </a:lnTo>
                  <a:lnTo>
                    <a:pt x="9391" y="4952"/>
                  </a:lnTo>
                  <a:lnTo>
                    <a:pt x="9355" y="4915"/>
                  </a:lnTo>
                  <a:lnTo>
                    <a:pt x="9281" y="4842"/>
                  </a:lnTo>
                  <a:lnTo>
                    <a:pt x="9208" y="4695"/>
                  </a:lnTo>
                  <a:lnTo>
                    <a:pt x="9171" y="4549"/>
                  </a:lnTo>
                  <a:lnTo>
                    <a:pt x="9171" y="4438"/>
                  </a:lnTo>
                  <a:lnTo>
                    <a:pt x="9171" y="4328"/>
                  </a:lnTo>
                  <a:lnTo>
                    <a:pt x="9245" y="4108"/>
                  </a:lnTo>
                  <a:close/>
                  <a:moveTo>
                    <a:pt x="9355" y="3705"/>
                  </a:moveTo>
                  <a:lnTo>
                    <a:pt x="9245" y="3742"/>
                  </a:lnTo>
                  <a:lnTo>
                    <a:pt x="9135" y="3778"/>
                  </a:lnTo>
                  <a:lnTo>
                    <a:pt x="9025" y="3852"/>
                  </a:lnTo>
                  <a:lnTo>
                    <a:pt x="8988" y="3925"/>
                  </a:lnTo>
                  <a:lnTo>
                    <a:pt x="8914" y="3998"/>
                  </a:lnTo>
                  <a:lnTo>
                    <a:pt x="8841" y="4218"/>
                  </a:lnTo>
                  <a:lnTo>
                    <a:pt x="8804" y="4475"/>
                  </a:lnTo>
                  <a:lnTo>
                    <a:pt x="8804" y="4659"/>
                  </a:lnTo>
                  <a:lnTo>
                    <a:pt x="8841" y="4805"/>
                  </a:lnTo>
                  <a:lnTo>
                    <a:pt x="8878" y="4952"/>
                  </a:lnTo>
                  <a:lnTo>
                    <a:pt x="8988" y="5099"/>
                  </a:lnTo>
                  <a:lnTo>
                    <a:pt x="9098" y="5209"/>
                  </a:lnTo>
                  <a:lnTo>
                    <a:pt x="9245" y="5282"/>
                  </a:lnTo>
                  <a:lnTo>
                    <a:pt x="9391" y="5355"/>
                  </a:lnTo>
                  <a:lnTo>
                    <a:pt x="9538" y="5355"/>
                  </a:lnTo>
                  <a:lnTo>
                    <a:pt x="9721" y="5319"/>
                  </a:lnTo>
                  <a:lnTo>
                    <a:pt x="9868" y="5245"/>
                  </a:lnTo>
                  <a:lnTo>
                    <a:pt x="10015" y="5135"/>
                  </a:lnTo>
                  <a:lnTo>
                    <a:pt x="10088" y="4989"/>
                  </a:lnTo>
                  <a:lnTo>
                    <a:pt x="10125" y="4805"/>
                  </a:lnTo>
                  <a:lnTo>
                    <a:pt x="10125" y="4659"/>
                  </a:lnTo>
                  <a:lnTo>
                    <a:pt x="10088" y="4475"/>
                  </a:lnTo>
                  <a:lnTo>
                    <a:pt x="10052" y="4292"/>
                  </a:lnTo>
                  <a:lnTo>
                    <a:pt x="9978" y="4145"/>
                  </a:lnTo>
                  <a:lnTo>
                    <a:pt x="9905" y="3998"/>
                  </a:lnTo>
                  <a:lnTo>
                    <a:pt x="9795" y="3888"/>
                  </a:lnTo>
                  <a:lnTo>
                    <a:pt x="9648" y="3778"/>
                  </a:lnTo>
                  <a:lnTo>
                    <a:pt x="9501" y="3742"/>
                  </a:lnTo>
                  <a:lnTo>
                    <a:pt x="9355" y="3705"/>
                  </a:lnTo>
                  <a:close/>
                  <a:moveTo>
                    <a:pt x="11262" y="6676"/>
                  </a:moveTo>
                  <a:lnTo>
                    <a:pt x="11262" y="6786"/>
                  </a:lnTo>
                  <a:lnTo>
                    <a:pt x="11225" y="6859"/>
                  </a:lnTo>
                  <a:lnTo>
                    <a:pt x="11152" y="6933"/>
                  </a:lnTo>
                  <a:lnTo>
                    <a:pt x="11042" y="7006"/>
                  </a:lnTo>
                  <a:lnTo>
                    <a:pt x="10785" y="7116"/>
                  </a:lnTo>
                  <a:lnTo>
                    <a:pt x="10602" y="7190"/>
                  </a:lnTo>
                  <a:lnTo>
                    <a:pt x="9795" y="7556"/>
                  </a:lnTo>
                  <a:lnTo>
                    <a:pt x="9721" y="7263"/>
                  </a:lnTo>
                  <a:lnTo>
                    <a:pt x="10639" y="6823"/>
                  </a:lnTo>
                  <a:lnTo>
                    <a:pt x="11079" y="6676"/>
                  </a:lnTo>
                  <a:close/>
                  <a:moveTo>
                    <a:pt x="11115" y="6273"/>
                  </a:moveTo>
                  <a:lnTo>
                    <a:pt x="10859" y="6346"/>
                  </a:lnTo>
                  <a:lnTo>
                    <a:pt x="10052" y="6639"/>
                  </a:lnTo>
                  <a:lnTo>
                    <a:pt x="9648" y="6823"/>
                  </a:lnTo>
                  <a:lnTo>
                    <a:pt x="9281" y="7006"/>
                  </a:lnTo>
                  <a:lnTo>
                    <a:pt x="9208" y="7080"/>
                  </a:lnTo>
                  <a:lnTo>
                    <a:pt x="9208" y="7116"/>
                  </a:lnTo>
                  <a:lnTo>
                    <a:pt x="9208" y="7190"/>
                  </a:lnTo>
                  <a:lnTo>
                    <a:pt x="9208" y="7263"/>
                  </a:lnTo>
                  <a:lnTo>
                    <a:pt x="9318" y="7336"/>
                  </a:lnTo>
                  <a:lnTo>
                    <a:pt x="9465" y="7336"/>
                  </a:lnTo>
                  <a:lnTo>
                    <a:pt x="9465" y="7593"/>
                  </a:lnTo>
                  <a:lnTo>
                    <a:pt x="9538" y="7813"/>
                  </a:lnTo>
                  <a:lnTo>
                    <a:pt x="9575" y="7887"/>
                  </a:lnTo>
                  <a:lnTo>
                    <a:pt x="9648" y="7923"/>
                  </a:lnTo>
                  <a:lnTo>
                    <a:pt x="9758" y="7923"/>
                  </a:lnTo>
                  <a:lnTo>
                    <a:pt x="10492" y="7630"/>
                  </a:lnTo>
                  <a:lnTo>
                    <a:pt x="10859" y="7483"/>
                  </a:lnTo>
                  <a:lnTo>
                    <a:pt x="11225" y="7336"/>
                  </a:lnTo>
                  <a:lnTo>
                    <a:pt x="11409" y="7190"/>
                  </a:lnTo>
                  <a:lnTo>
                    <a:pt x="11556" y="7006"/>
                  </a:lnTo>
                  <a:lnTo>
                    <a:pt x="11629" y="6896"/>
                  </a:lnTo>
                  <a:lnTo>
                    <a:pt x="11629" y="6786"/>
                  </a:lnTo>
                  <a:lnTo>
                    <a:pt x="11629" y="6676"/>
                  </a:lnTo>
                  <a:lnTo>
                    <a:pt x="11592" y="6566"/>
                  </a:lnTo>
                  <a:lnTo>
                    <a:pt x="11556" y="6419"/>
                  </a:lnTo>
                  <a:lnTo>
                    <a:pt x="11482" y="6346"/>
                  </a:lnTo>
                  <a:lnTo>
                    <a:pt x="11372" y="6273"/>
                  </a:lnTo>
                  <a:close/>
                  <a:moveTo>
                    <a:pt x="10198" y="2861"/>
                  </a:moveTo>
                  <a:lnTo>
                    <a:pt x="10235" y="3228"/>
                  </a:lnTo>
                  <a:lnTo>
                    <a:pt x="10345" y="3595"/>
                  </a:lnTo>
                  <a:lnTo>
                    <a:pt x="10565" y="4292"/>
                  </a:lnTo>
                  <a:lnTo>
                    <a:pt x="10822" y="5062"/>
                  </a:lnTo>
                  <a:lnTo>
                    <a:pt x="10895" y="5282"/>
                  </a:lnTo>
                  <a:lnTo>
                    <a:pt x="9025" y="6052"/>
                  </a:lnTo>
                  <a:lnTo>
                    <a:pt x="7154" y="6786"/>
                  </a:lnTo>
                  <a:lnTo>
                    <a:pt x="5173" y="7593"/>
                  </a:lnTo>
                  <a:lnTo>
                    <a:pt x="4146" y="7997"/>
                  </a:lnTo>
                  <a:lnTo>
                    <a:pt x="3816" y="8143"/>
                  </a:lnTo>
                  <a:lnTo>
                    <a:pt x="3486" y="8290"/>
                  </a:lnTo>
                  <a:lnTo>
                    <a:pt x="3266" y="7887"/>
                  </a:lnTo>
                  <a:lnTo>
                    <a:pt x="3045" y="7446"/>
                  </a:lnTo>
                  <a:lnTo>
                    <a:pt x="2679" y="6566"/>
                  </a:lnTo>
                  <a:lnTo>
                    <a:pt x="2532" y="6162"/>
                  </a:lnTo>
                  <a:lnTo>
                    <a:pt x="2385" y="5869"/>
                  </a:lnTo>
                  <a:lnTo>
                    <a:pt x="2238" y="5612"/>
                  </a:lnTo>
                  <a:lnTo>
                    <a:pt x="2715" y="5539"/>
                  </a:lnTo>
                  <a:lnTo>
                    <a:pt x="3192" y="5429"/>
                  </a:lnTo>
                  <a:lnTo>
                    <a:pt x="3669" y="5282"/>
                  </a:lnTo>
                  <a:lnTo>
                    <a:pt x="4146" y="5099"/>
                  </a:lnTo>
                  <a:lnTo>
                    <a:pt x="5210" y="4659"/>
                  </a:lnTo>
                  <a:lnTo>
                    <a:pt x="6273" y="4218"/>
                  </a:lnTo>
                  <a:lnTo>
                    <a:pt x="6824" y="4035"/>
                  </a:lnTo>
                  <a:lnTo>
                    <a:pt x="7374" y="3852"/>
                  </a:lnTo>
                  <a:lnTo>
                    <a:pt x="8474" y="3558"/>
                  </a:lnTo>
                  <a:lnTo>
                    <a:pt x="9025" y="3411"/>
                  </a:lnTo>
                  <a:lnTo>
                    <a:pt x="9538" y="3191"/>
                  </a:lnTo>
                  <a:lnTo>
                    <a:pt x="9868" y="3081"/>
                  </a:lnTo>
                  <a:lnTo>
                    <a:pt x="10015" y="2971"/>
                  </a:lnTo>
                  <a:lnTo>
                    <a:pt x="10198" y="2861"/>
                  </a:lnTo>
                  <a:close/>
                  <a:moveTo>
                    <a:pt x="8658" y="7740"/>
                  </a:moveTo>
                  <a:lnTo>
                    <a:pt x="8694" y="7923"/>
                  </a:lnTo>
                  <a:lnTo>
                    <a:pt x="8071" y="8253"/>
                  </a:lnTo>
                  <a:lnTo>
                    <a:pt x="7704" y="8437"/>
                  </a:lnTo>
                  <a:lnTo>
                    <a:pt x="7594" y="8437"/>
                  </a:lnTo>
                  <a:lnTo>
                    <a:pt x="7557" y="8363"/>
                  </a:lnTo>
                  <a:lnTo>
                    <a:pt x="7557" y="8180"/>
                  </a:lnTo>
                  <a:lnTo>
                    <a:pt x="8658" y="7740"/>
                  </a:lnTo>
                  <a:close/>
                  <a:moveTo>
                    <a:pt x="10198" y="2384"/>
                  </a:moveTo>
                  <a:lnTo>
                    <a:pt x="9978" y="2458"/>
                  </a:lnTo>
                  <a:lnTo>
                    <a:pt x="9795" y="2568"/>
                  </a:lnTo>
                  <a:lnTo>
                    <a:pt x="9391" y="2788"/>
                  </a:lnTo>
                  <a:lnTo>
                    <a:pt x="8841" y="2971"/>
                  </a:lnTo>
                  <a:lnTo>
                    <a:pt x="8328" y="3155"/>
                  </a:lnTo>
                  <a:lnTo>
                    <a:pt x="7264" y="3411"/>
                  </a:lnTo>
                  <a:lnTo>
                    <a:pt x="6750" y="3558"/>
                  </a:lnTo>
                  <a:lnTo>
                    <a:pt x="6237" y="3742"/>
                  </a:lnTo>
                  <a:lnTo>
                    <a:pt x="5210" y="4145"/>
                  </a:lnTo>
                  <a:lnTo>
                    <a:pt x="4219" y="4585"/>
                  </a:lnTo>
                  <a:lnTo>
                    <a:pt x="3669" y="4805"/>
                  </a:lnTo>
                  <a:lnTo>
                    <a:pt x="3119" y="4989"/>
                  </a:lnTo>
                  <a:lnTo>
                    <a:pt x="2018" y="5319"/>
                  </a:lnTo>
                  <a:lnTo>
                    <a:pt x="1945" y="5355"/>
                  </a:lnTo>
                  <a:lnTo>
                    <a:pt x="1908" y="5392"/>
                  </a:lnTo>
                  <a:lnTo>
                    <a:pt x="1908" y="5466"/>
                  </a:lnTo>
                  <a:lnTo>
                    <a:pt x="1945" y="5539"/>
                  </a:lnTo>
                  <a:lnTo>
                    <a:pt x="1982" y="5576"/>
                  </a:lnTo>
                  <a:lnTo>
                    <a:pt x="1945" y="5686"/>
                  </a:lnTo>
                  <a:lnTo>
                    <a:pt x="1945" y="5759"/>
                  </a:lnTo>
                  <a:lnTo>
                    <a:pt x="2018" y="5979"/>
                  </a:lnTo>
                  <a:lnTo>
                    <a:pt x="2165" y="6456"/>
                  </a:lnTo>
                  <a:lnTo>
                    <a:pt x="2385" y="6933"/>
                  </a:lnTo>
                  <a:lnTo>
                    <a:pt x="2752" y="7850"/>
                  </a:lnTo>
                  <a:lnTo>
                    <a:pt x="2972" y="8290"/>
                  </a:lnTo>
                  <a:lnTo>
                    <a:pt x="3192" y="8694"/>
                  </a:lnTo>
                  <a:lnTo>
                    <a:pt x="3266" y="8767"/>
                  </a:lnTo>
                  <a:lnTo>
                    <a:pt x="3302" y="8804"/>
                  </a:lnTo>
                  <a:lnTo>
                    <a:pt x="3412" y="8804"/>
                  </a:lnTo>
                  <a:lnTo>
                    <a:pt x="3522" y="8730"/>
                  </a:lnTo>
                  <a:lnTo>
                    <a:pt x="3596" y="8620"/>
                  </a:lnTo>
                  <a:lnTo>
                    <a:pt x="3999" y="8510"/>
                  </a:lnTo>
                  <a:lnTo>
                    <a:pt x="4403" y="8363"/>
                  </a:lnTo>
                  <a:lnTo>
                    <a:pt x="5173" y="8033"/>
                  </a:lnTo>
                  <a:lnTo>
                    <a:pt x="7300" y="7190"/>
                  </a:lnTo>
                  <a:lnTo>
                    <a:pt x="9281" y="6419"/>
                  </a:lnTo>
                  <a:lnTo>
                    <a:pt x="10235" y="6052"/>
                  </a:lnTo>
                  <a:lnTo>
                    <a:pt x="10712" y="5832"/>
                  </a:lnTo>
                  <a:lnTo>
                    <a:pt x="11152" y="5612"/>
                  </a:lnTo>
                  <a:lnTo>
                    <a:pt x="11262" y="5612"/>
                  </a:lnTo>
                  <a:lnTo>
                    <a:pt x="11335" y="5539"/>
                  </a:lnTo>
                  <a:lnTo>
                    <a:pt x="11372" y="5392"/>
                  </a:lnTo>
                  <a:lnTo>
                    <a:pt x="11372" y="5282"/>
                  </a:lnTo>
                  <a:lnTo>
                    <a:pt x="11299" y="5025"/>
                  </a:lnTo>
                  <a:lnTo>
                    <a:pt x="11042" y="4255"/>
                  </a:lnTo>
                  <a:lnTo>
                    <a:pt x="10785" y="3485"/>
                  </a:lnTo>
                  <a:lnTo>
                    <a:pt x="10639" y="3118"/>
                  </a:lnTo>
                  <a:lnTo>
                    <a:pt x="10455" y="2751"/>
                  </a:lnTo>
                  <a:lnTo>
                    <a:pt x="10418" y="2714"/>
                  </a:lnTo>
                  <a:lnTo>
                    <a:pt x="10345" y="2678"/>
                  </a:lnTo>
                  <a:lnTo>
                    <a:pt x="10382" y="2568"/>
                  </a:lnTo>
                  <a:lnTo>
                    <a:pt x="10382" y="2494"/>
                  </a:lnTo>
                  <a:lnTo>
                    <a:pt x="10308" y="2421"/>
                  </a:lnTo>
                  <a:lnTo>
                    <a:pt x="10198" y="2384"/>
                  </a:lnTo>
                  <a:close/>
                  <a:moveTo>
                    <a:pt x="8694" y="7263"/>
                  </a:moveTo>
                  <a:lnTo>
                    <a:pt x="7337" y="7813"/>
                  </a:lnTo>
                  <a:lnTo>
                    <a:pt x="7264" y="7850"/>
                  </a:lnTo>
                  <a:lnTo>
                    <a:pt x="7227" y="7923"/>
                  </a:lnTo>
                  <a:lnTo>
                    <a:pt x="7190" y="7997"/>
                  </a:lnTo>
                  <a:lnTo>
                    <a:pt x="7227" y="8070"/>
                  </a:lnTo>
                  <a:lnTo>
                    <a:pt x="7190" y="8143"/>
                  </a:lnTo>
                  <a:lnTo>
                    <a:pt x="7154" y="8363"/>
                  </a:lnTo>
                  <a:lnTo>
                    <a:pt x="7190" y="8620"/>
                  </a:lnTo>
                  <a:lnTo>
                    <a:pt x="7227" y="8730"/>
                  </a:lnTo>
                  <a:lnTo>
                    <a:pt x="7300" y="8840"/>
                  </a:lnTo>
                  <a:lnTo>
                    <a:pt x="7411" y="8877"/>
                  </a:lnTo>
                  <a:lnTo>
                    <a:pt x="7557" y="8877"/>
                  </a:lnTo>
                  <a:lnTo>
                    <a:pt x="7704" y="8840"/>
                  </a:lnTo>
                  <a:lnTo>
                    <a:pt x="7887" y="8804"/>
                  </a:lnTo>
                  <a:lnTo>
                    <a:pt x="8218" y="8620"/>
                  </a:lnTo>
                  <a:lnTo>
                    <a:pt x="9061" y="8217"/>
                  </a:lnTo>
                  <a:lnTo>
                    <a:pt x="9098" y="8180"/>
                  </a:lnTo>
                  <a:lnTo>
                    <a:pt x="9171" y="8107"/>
                  </a:lnTo>
                  <a:lnTo>
                    <a:pt x="9171" y="8033"/>
                  </a:lnTo>
                  <a:lnTo>
                    <a:pt x="9171" y="7960"/>
                  </a:lnTo>
                  <a:lnTo>
                    <a:pt x="8951" y="7410"/>
                  </a:lnTo>
                  <a:lnTo>
                    <a:pt x="8914" y="7336"/>
                  </a:lnTo>
                  <a:lnTo>
                    <a:pt x="8841" y="7300"/>
                  </a:lnTo>
                  <a:lnTo>
                    <a:pt x="8768" y="7263"/>
                  </a:lnTo>
                  <a:close/>
                  <a:moveTo>
                    <a:pt x="11702" y="8327"/>
                  </a:moveTo>
                  <a:lnTo>
                    <a:pt x="11886" y="8694"/>
                  </a:lnTo>
                  <a:lnTo>
                    <a:pt x="12106" y="9060"/>
                  </a:lnTo>
                  <a:lnTo>
                    <a:pt x="11702" y="9244"/>
                  </a:lnTo>
                  <a:lnTo>
                    <a:pt x="11335" y="9390"/>
                  </a:lnTo>
                  <a:lnTo>
                    <a:pt x="10932" y="9500"/>
                  </a:lnTo>
                  <a:lnTo>
                    <a:pt x="10528" y="9611"/>
                  </a:lnTo>
                  <a:lnTo>
                    <a:pt x="10382" y="9244"/>
                  </a:lnTo>
                  <a:lnTo>
                    <a:pt x="10198" y="8877"/>
                  </a:lnTo>
                  <a:lnTo>
                    <a:pt x="10162" y="8840"/>
                  </a:lnTo>
                  <a:lnTo>
                    <a:pt x="10565" y="8730"/>
                  </a:lnTo>
                  <a:lnTo>
                    <a:pt x="10932" y="8620"/>
                  </a:lnTo>
                  <a:lnTo>
                    <a:pt x="11702" y="8327"/>
                  </a:lnTo>
                  <a:close/>
                  <a:moveTo>
                    <a:pt x="11776" y="7887"/>
                  </a:moveTo>
                  <a:lnTo>
                    <a:pt x="11299" y="8070"/>
                  </a:lnTo>
                  <a:lnTo>
                    <a:pt x="10822" y="8217"/>
                  </a:lnTo>
                  <a:lnTo>
                    <a:pt x="9868" y="8510"/>
                  </a:lnTo>
                  <a:lnTo>
                    <a:pt x="9832" y="8510"/>
                  </a:lnTo>
                  <a:lnTo>
                    <a:pt x="9795" y="8583"/>
                  </a:lnTo>
                  <a:lnTo>
                    <a:pt x="9758" y="8694"/>
                  </a:lnTo>
                  <a:lnTo>
                    <a:pt x="9832" y="8804"/>
                  </a:lnTo>
                  <a:lnTo>
                    <a:pt x="9868" y="8840"/>
                  </a:lnTo>
                  <a:lnTo>
                    <a:pt x="9942" y="8877"/>
                  </a:lnTo>
                  <a:lnTo>
                    <a:pt x="9905" y="8950"/>
                  </a:lnTo>
                  <a:lnTo>
                    <a:pt x="9905" y="9024"/>
                  </a:lnTo>
                  <a:lnTo>
                    <a:pt x="10088" y="9427"/>
                  </a:lnTo>
                  <a:lnTo>
                    <a:pt x="10198" y="9867"/>
                  </a:lnTo>
                  <a:lnTo>
                    <a:pt x="10235" y="9941"/>
                  </a:lnTo>
                  <a:lnTo>
                    <a:pt x="10272" y="9977"/>
                  </a:lnTo>
                  <a:lnTo>
                    <a:pt x="10308" y="10014"/>
                  </a:lnTo>
                  <a:lnTo>
                    <a:pt x="10382" y="10051"/>
                  </a:lnTo>
                  <a:lnTo>
                    <a:pt x="10932" y="9904"/>
                  </a:lnTo>
                  <a:lnTo>
                    <a:pt x="11446" y="9757"/>
                  </a:lnTo>
                  <a:lnTo>
                    <a:pt x="11959" y="9574"/>
                  </a:lnTo>
                  <a:lnTo>
                    <a:pt x="12436" y="9317"/>
                  </a:lnTo>
                  <a:lnTo>
                    <a:pt x="12509" y="9280"/>
                  </a:lnTo>
                  <a:lnTo>
                    <a:pt x="12583" y="9207"/>
                  </a:lnTo>
                  <a:lnTo>
                    <a:pt x="12583" y="9097"/>
                  </a:lnTo>
                  <a:lnTo>
                    <a:pt x="12546" y="9024"/>
                  </a:lnTo>
                  <a:lnTo>
                    <a:pt x="12253" y="8547"/>
                  </a:lnTo>
                  <a:lnTo>
                    <a:pt x="11996" y="7997"/>
                  </a:lnTo>
                  <a:lnTo>
                    <a:pt x="11959" y="7923"/>
                  </a:lnTo>
                  <a:lnTo>
                    <a:pt x="11922" y="7887"/>
                  </a:lnTo>
                  <a:close/>
                  <a:moveTo>
                    <a:pt x="8914" y="9354"/>
                  </a:moveTo>
                  <a:lnTo>
                    <a:pt x="9061" y="9757"/>
                  </a:lnTo>
                  <a:lnTo>
                    <a:pt x="9281" y="10161"/>
                  </a:lnTo>
                  <a:lnTo>
                    <a:pt x="8658" y="10491"/>
                  </a:lnTo>
                  <a:lnTo>
                    <a:pt x="7961" y="10784"/>
                  </a:lnTo>
                  <a:lnTo>
                    <a:pt x="7814" y="10858"/>
                  </a:lnTo>
                  <a:lnTo>
                    <a:pt x="7741" y="10858"/>
                  </a:lnTo>
                  <a:lnTo>
                    <a:pt x="7704" y="10821"/>
                  </a:lnTo>
                  <a:lnTo>
                    <a:pt x="7631" y="10674"/>
                  </a:lnTo>
                  <a:lnTo>
                    <a:pt x="7594" y="10491"/>
                  </a:lnTo>
                  <a:lnTo>
                    <a:pt x="7521" y="10161"/>
                  </a:lnTo>
                  <a:lnTo>
                    <a:pt x="7374" y="9867"/>
                  </a:lnTo>
                  <a:lnTo>
                    <a:pt x="8914" y="9354"/>
                  </a:lnTo>
                  <a:close/>
                  <a:moveTo>
                    <a:pt x="8951" y="8950"/>
                  </a:moveTo>
                  <a:lnTo>
                    <a:pt x="7154" y="9537"/>
                  </a:lnTo>
                  <a:lnTo>
                    <a:pt x="7117" y="9574"/>
                  </a:lnTo>
                  <a:lnTo>
                    <a:pt x="7080" y="9611"/>
                  </a:lnTo>
                  <a:lnTo>
                    <a:pt x="7044" y="9721"/>
                  </a:lnTo>
                  <a:lnTo>
                    <a:pt x="7080" y="9831"/>
                  </a:lnTo>
                  <a:lnTo>
                    <a:pt x="7190" y="9904"/>
                  </a:lnTo>
                  <a:lnTo>
                    <a:pt x="7190" y="10124"/>
                  </a:lnTo>
                  <a:lnTo>
                    <a:pt x="7227" y="10381"/>
                  </a:lnTo>
                  <a:lnTo>
                    <a:pt x="7374" y="10858"/>
                  </a:lnTo>
                  <a:lnTo>
                    <a:pt x="7411" y="11004"/>
                  </a:lnTo>
                  <a:lnTo>
                    <a:pt x="7521" y="11114"/>
                  </a:lnTo>
                  <a:lnTo>
                    <a:pt x="7631" y="11188"/>
                  </a:lnTo>
                  <a:lnTo>
                    <a:pt x="7777" y="11225"/>
                  </a:lnTo>
                  <a:lnTo>
                    <a:pt x="8034" y="11151"/>
                  </a:lnTo>
                  <a:lnTo>
                    <a:pt x="8291" y="11078"/>
                  </a:lnTo>
                  <a:lnTo>
                    <a:pt x="8768" y="10858"/>
                  </a:lnTo>
                  <a:lnTo>
                    <a:pt x="9245" y="10601"/>
                  </a:lnTo>
                  <a:lnTo>
                    <a:pt x="9685" y="10344"/>
                  </a:lnTo>
                  <a:lnTo>
                    <a:pt x="9721" y="10271"/>
                  </a:lnTo>
                  <a:lnTo>
                    <a:pt x="9758" y="10197"/>
                  </a:lnTo>
                  <a:lnTo>
                    <a:pt x="9758" y="10161"/>
                  </a:lnTo>
                  <a:lnTo>
                    <a:pt x="9721" y="10087"/>
                  </a:lnTo>
                  <a:lnTo>
                    <a:pt x="9538" y="9867"/>
                  </a:lnTo>
                  <a:lnTo>
                    <a:pt x="9391" y="9611"/>
                  </a:lnTo>
                  <a:lnTo>
                    <a:pt x="9281" y="9354"/>
                  </a:lnTo>
                  <a:lnTo>
                    <a:pt x="9208" y="9060"/>
                  </a:lnTo>
                  <a:lnTo>
                    <a:pt x="9171" y="8987"/>
                  </a:lnTo>
                  <a:lnTo>
                    <a:pt x="9098" y="8950"/>
                  </a:lnTo>
                  <a:close/>
                  <a:moveTo>
                    <a:pt x="12473" y="10344"/>
                  </a:moveTo>
                  <a:lnTo>
                    <a:pt x="12619" y="10711"/>
                  </a:lnTo>
                  <a:lnTo>
                    <a:pt x="11959" y="11078"/>
                  </a:lnTo>
                  <a:lnTo>
                    <a:pt x="11299" y="11445"/>
                  </a:lnTo>
                  <a:lnTo>
                    <a:pt x="11152" y="10894"/>
                  </a:lnTo>
                  <a:lnTo>
                    <a:pt x="11189" y="10858"/>
                  </a:lnTo>
                  <a:lnTo>
                    <a:pt x="11189" y="10784"/>
                  </a:lnTo>
                  <a:lnTo>
                    <a:pt x="11482" y="10674"/>
                  </a:lnTo>
                  <a:lnTo>
                    <a:pt x="11776" y="10601"/>
                  </a:lnTo>
                  <a:lnTo>
                    <a:pt x="12473" y="10344"/>
                  </a:lnTo>
                  <a:close/>
                  <a:moveTo>
                    <a:pt x="6273" y="10418"/>
                  </a:moveTo>
                  <a:lnTo>
                    <a:pt x="6347" y="10454"/>
                  </a:lnTo>
                  <a:lnTo>
                    <a:pt x="6420" y="10564"/>
                  </a:lnTo>
                  <a:lnTo>
                    <a:pt x="6567" y="10894"/>
                  </a:lnTo>
                  <a:lnTo>
                    <a:pt x="5797" y="11261"/>
                  </a:lnTo>
                  <a:lnTo>
                    <a:pt x="5100" y="11738"/>
                  </a:lnTo>
                  <a:lnTo>
                    <a:pt x="4953" y="11298"/>
                  </a:lnTo>
                  <a:lnTo>
                    <a:pt x="4843" y="11078"/>
                  </a:lnTo>
                  <a:lnTo>
                    <a:pt x="4733" y="10894"/>
                  </a:lnTo>
                  <a:lnTo>
                    <a:pt x="5613" y="10601"/>
                  </a:lnTo>
                  <a:lnTo>
                    <a:pt x="5943" y="10491"/>
                  </a:lnTo>
                  <a:lnTo>
                    <a:pt x="6237" y="10418"/>
                  </a:lnTo>
                  <a:close/>
                  <a:moveTo>
                    <a:pt x="12583" y="9867"/>
                  </a:moveTo>
                  <a:lnTo>
                    <a:pt x="12509" y="9904"/>
                  </a:lnTo>
                  <a:lnTo>
                    <a:pt x="11519" y="10271"/>
                  </a:lnTo>
                  <a:lnTo>
                    <a:pt x="11115" y="10381"/>
                  </a:lnTo>
                  <a:lnTo>
                    <a:pt x="10932" y="10491"/>
                  </a:lnTo>
                  <a:lnTo>
                    <a:pt x="10859" y="10564"/>
                  </a:lnTo>
                  <a:lnTo>
                    <a:pt x="10785" y="10638"/>
                  </a:lnTo>
                  <a:lnTo>
                    <a:pt x="10785" y="10748"/>
                  </a:lnTo>
                  <a:lnTo>
                    <a:pt x="10822" y="10821"/>
                  </a:lnTo>
                  <a:lnTo>
                    <a:pt x="10859" y="10858"/>
                  </a:lnTo>
                  <a:lnTo>
                    <a:pt x="10859" y="10894"/>
                  </a:lnTo>
                  <a:lnTo>
                    <a:pt x="10895" y="11335"/>
                  </a:lnTo>
                  <a:lnTo>
                    <a:pt x="11005" y="11738"/>
                  </a:lnTo>
                  <a:lnTo>
                    <a:pt x="11005" y="11848"/>
                  </a:lnTo>
                  <a:lnTo>
                    <a:pt x="11079" y="11885"/>
                  </a:lnTo>
                  <a:lnTo>
                    <a:pt x="11152" y="11921"/>
                  </a:lnTo>
                  <a:lnTo>
                    <a:pt x="11225" y="11921"/>
                  </a:lnTo>
                  <a:lnTo>
                    <a:pt x="12142" y="11445"/>
                  </a:lnTo>
                  <a:lnTo>
                    <a:pt x="12986" y="10931"/>
                  </a:lnTo>
                  <a:lnTo>
                    <a:pt x="13060" y="10858"/>
                  </a:lnTo>
                  <a:lnTo>
                    <a:pt x="13096" y="10784"/>
                  </a:lnTo>
                  <a:lnTo>
                    <a:pt x="13096" y="10711"/>
                  </a:lnTo>
                  <a:lnTo>
                    <a:pt x="13060" y="10638"/>
                  </a:lnTo>
                  <a:lnTo>
                    <a:pt x="12876" y="10344"/>
                  </a:lnTo>
                  <a:lnTo>
                    <a:pt x="12766" y="10014"/>
                  </a:lnTo>
                  <a:lnTo>
                    <a:pt x="12729" y="9941"/>
                  </a:lnTo>
                  <a:lnTo>
                    <a:pt x="12656" y="9904"/>
                  </a:lnTo>
                  <a:lnTo>
                    <a:pt x="12583" y="9867"/>
                  </a:lnTo>
                  <a:close/>
                  <a:moveTo>
                    <a:pt x="6200" y="9977"/>
                  </a:moveTo>
                  <a:lnTo>
                    <a:pt x="5980" y="10014"/>
                  </a:lnTo>
                  <a:lnTo>
                    <a:pt x="5760" y="10087"/>
                  </a:lnTo>
                  <a:lnTo>
                    <a:pt x="5356" y="10234"/>
                  </a:lnTo>
                  <a:lnTo>
                    <a:pt x="4843" y="10381"/>
                  </a:lnTo>
                  <a:lnTo>
                    <a:pt x="4329" y="10564"/>
                  </a:lnTo>
                  <a:lnTo>
                    <a:pt x="4293" y="10601"/>
                  </a:lnTo>
                  <a:lnTo>
                    <a:pt x="4256" y="10638"/>
                  </a:lnTo>
                  <a:lnTo>
                    <a:pt x="4219" y="10784"/>
                  </a:lnTo>
                  <a:lnTo>
                    <a:pt x="4256" y="10894"/>
                  </a:lnTo>
                  <a:lnTo>
                    <a:pt x="4293" y="10931"/>
                  </a:lnTo>
                  <a:lnTo>
                    <a:pt x="4366" y="10968"/>
                  </a:lnTo>
                  <a:lnTo>
                    <a:pt x="4513" y="11298"/>
                  </a:lnTo>
                  <a:lnTo>
                    <a:pt x="4659" y="11701"/>
                  </a:lnTo>
                  <a:lnTo>
                    <a:pt x="4769" y="12142"/>
                  </a:lnTo>
                  <a:lnTo>
                    <a:pt x="4843" y="12215"/>
                  </a:lnTo>
                  <a:lnTo>
                    <a:pt x="4916" y="12252"/>
                  </a:lnTo>
                  <a:lnTo>
                    <a:pt x="4990" y="12252"/>
                  </a:lnTo>
                  <a:lnTo>
                    <a:pt x="5100" y="12215"/>
                  </a:lnTo>
                  <a:lnTo>
                    <a:pt x="5540" y="11921"/>
                  </a:lnTo>
                  <a:lnTo>
                    <a:pt x="5980" y="11665"/>
                  </a:lnTo>
                  <a:lnTo>
                    <a:pt x="6420" y="11445"/>
                  </a:lnTo>
                  <a:lnTo>
                    <a:pt x="6934" y="11225"/>
                  </a:lnTo>
                  <a:lnTo>
                    <a:pt x="6970" y="11188"/>
                  </a:lnTo>
                  <a:lnTo>
                    <a:pt x="7044" y="11114"/>
                  </a:lnTo>
                  <a:lnTo>
                    <a:pt x="7044" y="11041"/>
                  </a:lnTo>
                  <a:lnTo>
                    <a:pt x="7044" y="10931"/>
                  </a:lnTo>
                  <a:lnTo>
                    <a:pt x="6897" y="10601"/>
                  </a:lnTo>
                  <a:lnTo>
                    <a:pt x="6750" y="10307"/>
                  </a:lnTo>
                  <a:lnTo>
                    <a:pt x="6677" y="10161"/>
                  </a:lnTo>
                  <a:lnTo>
                    <a:pt x="6530" y="10051"/>
                  </a:lnTo>
                  <a:lnTo>
                    <a:pt x="6383" y="10014"/>
                  </a:lnTo>
                  <a:lnTo>
                    <a:pt x="6200" y="9977"/>
                  </a:lnTo>
                  <a:close/>
                  <a:moveTo>
                    <a:pt x="9832" y="11371"/>
                  </a:moveTo>
                  <a:lnTo>
                    <a:pt x="10125" y="11921"/>
                  </a:lnTo>
                  <a:lnTo>
                    <a:pt x="9721" y="12142"/>
                  </a:lnTo>
                  <a:lnTo>
                    <a:pt x="9318" y="12288"/>
                  </a:lnTo>
                  <a:lnTo>
                    <a:pt x="8914" y="12435"/>
                  </a:lnTo>
                  <a:lnTo>
                    <a:pt x="8511" y="12545"/>
                  </a:lnTo>
                  <a:lnTo>
                    <a:pt x="8328" y="12032"/>
                  </a:lnTo>
                  <a:lnTo>
                    <a:pt x="8694" y="11921"/>
                  </a:lnTo>
                  <a:lnTo>
                    <a:pt x="9098" y="11738"/>
                  </a:lnTo>
                  <a:lnTo>
                    <a:pt x="9832" y="11371"/>
                  </a:lnTo>
                  <a:close/>
                  <a:moveTo>
                    <a:pt x="9868" y="10894"/>
                  </a:moveTo>
                  <a:lnTo>
                    <a:pt x="8951" y="11298"/>
                  </a:lnTo>
                  <a:lnTo>
                    <a:pt x="8474" y="11481"/>
                  </a:lnTo>
                  <a:lnTo>
                    <a:pt x="8071" y="11738"/>
                  </a:lnTo>
                  <a:lnTo>
                    <a:pt x="7997" y="11738"/>
                  </a:lnTo>
                  <a:lnTo>
                    <a:pt x="7924" y="11775"/>
                  </a:lnTo>
                  <a:lnTo>
                    <a:pt x="7887" y="11885"/>
                  </a:lnTo>
                  <a:lnTo>
                    <a:pt x="7887" y="11958"/>
                  </a:lnTo>
                  <a:lnTo>
                    <a:pt x="8034" y="12398"/>
                  </a:lnTo>
                  <a:lnTo>
                    <a:pt x="8181" y="12839"/>
                  </a:lnTo>
                  <a:lnTo>
                    <a:pt x="8254" y="12949"/>
                  </a:lnTo>
                  <a:lnTo>
                    <a:pt x="8328" y="12985"/>
                  </a:lnTo>
                  <a:lnTo>
                    <a:pt x="8364" y="12985"/>
                  </a:lnTo>
                  <a:lnTo>
                    <a:pt x="8951" y="12839"/>
                  </a:lnTo>
                  <a:lnTo>
                    <a:pt x="9465" y="12655"/>
                  </a:lnTo>
                  <a:lnTo>
                    <a:pt x="10015" y="12472"/>
                  </a:lnTo>
                  <a:lnTo>
                    <a:pt x="10528" y="12215"/>
                  </a:lnTo>
                  <a:lnTo>
                    <a:pt x="10565" y="12142"/>
                  </a:lnTo>
                  <a:lnTo>
                    <a:pt x="10602" y="12105"/>
                  </a:lnTo>
                  <a:lnTo>
                    <a:pt x="10602" y="12032"/>
                  </a:lnTo>
                  <a:lnTo>
                    <a:pt x="10602" y="11958"/>
                  </a:lnTo>
                  <a:lnTo>
                    <a:pt x="10125" y="11041"/>
                  </a:lnTo>
                  <a:lnTo>
                    <a:pt x="10088" y="10968"/>
                  </a:lnTo>
                  <a:lnTo>
                    <a:pt x="10015" y="10894"/>
                  </a:lnTo>
                  <a:close/>
                  <a:moveTo>
                    <a:pt x="13133" y="12288"/>
                  </a:moveTo>
                  <a:lnTo>
                    <a:pt x="13243" y="12325"/>
                  </a:lnTo>
                  <a:lnTo>
                    <a:pt x="13353" y="12472"/>
                  </a:lnTo>
                  <a:lnTo>
                    <a:pt x="13610" y="12985"/>
                  </a:lnTo>
                  <a:lnTo>
                    <a:pt x="12839" y="13242"/>
                  </a:lnTo>
                  <a:lnTo>
                    <a:pt x="12106" y="13572"/>
                  </a:lnTo>
                  <a:lnTo>
                    <a:pt x="11996" y="13352"/>
                  </a:lnTo>
                  <a:lnTo>
                    <a:pt x="11886" y="13132"/>
                  </a:lnTo>
                  <a:lnTo>
                    <a:pt x="11739" y="12692"/>
                  </a:lnTo>
                  <a:lnTo>
                    <a:pt x="12032" y="12618"/>
                  </a:lnTo>
                  <a:lnTo>
                    <a:pt x="12289" y="12545"/>
                  </a:lnTo>
                  <a:lnTo>
                    <a:pt x="12839" y="12362"/>
                  </a:lnTo>
                  <a:lnTo>
                    <a:pt x="13023" y="12288"/>
                  </a:lnTo>
                  <a:close/>
                  <a:moveTo>
                    <a:pt x="7044" y="12325"/>
                  </a:moveTo>
                  <a:lnTo>
                    <a:pt x="7337" y="13022"/>
                  </a:lnTo>
                  <a:lnTo>
                    <a:pt x="5833" y="13792"/>
                  </a:lnTo>
                  <a:lnTo>
                    <a:pt x="5613" y="13132"/>
                  </a:lnTo>
                  <a:lnTo>
                    <a:pt x="5943" y="12875"/>
                  </a:lnTo>
                  <a:lnTo>
                    <a:pt x="6273" y="12655"/>
                  </a:lnTo>
                  <a:lnTo>
                    <a:pt x="6677" y="12472"/>
                  </a:lnTo>
                  <a:lnTo>
                    <a:pt x="7044" y="12325"/>
                  </a:lnTo>
                  <a:close/>
                  <a:moveTo>
                    <a:pt x="13060" y="11885"/>
                  </a:moveTo>
                  <a:lnTo>
                    <a:pt x="12839" y="11921"/>
                  </a:lnTo>
                  <a:lnTo>
                    <a:pt x="12473" y="12068"/>
                  </a:lnTo>
                  <a:lnTo>
                    <a:pt x="11922" y="12215"/>
                  </a:lnTo>
                  <a:lnTo>
                    <a:pt x="11666" y="12288"/>
                  </a:lnTo>
                  <a:lnTo>
                    <a:pt x="11446" y="12398"/>
                  </a:lnTo>
                  <a:lnTo>
                    <a:pt x="11372" y="12435"/>
                  </a:lnTo>
                  <a:lnTo>
                    <a:pt x="11372" y="12472"/>
                  </a:lnTo>
                  <a:lnTo>
                    <a:pt x="11372" y="12582"/>
                  </a:lnTo>
                  <a:lnTo>
                    <a:pt x="11446" y="12655"/>
                  </a:lnTo>
                  <a:lnTo>
                    <a:pt x="11519" y="12692"/>
                  </a:lnTo>
                  <a:lnTo>
                    <a:pt x="11482" y="12839"/>
                  </a:lnTo>
                  <a:lnTo>
                    <a:pt x="11482" y="13022"/>
                  </a:lnTo>
                  <a:lnTo>
                    <a:pt x="11519" y="13169"/>
                  </a:lnTo>
                  <a:lnTo>
                    <a:pt x="11556" y="13315"/>
                  </a:lnTo>
                  <a:lnTo>
                    <a:pt x="11702" y="13646"/>
                  </a:lnTo>
                  <a:lnTo>
                    <a:pt x="11886" y="13902"/>
                  </a:lnTo>
                  <a:lnTo>
                    <a:pt x="11996" y="13976"/>
                  </a:lnTo>
                  <a:lnTo>
                    <a:pt x="12106" y="13976"/>
                  </a:lnTo>
                  <a:lnTo>
                    <a:pt x="13023" y="13609"/>
                  </a:lnTo>
                  <a:lnTo>
                    <a:pt x="13940" y="13279"/>
                  </a:lnTo>
                  <a:lnTo>
                    <a:pt x="14013" y="13205"/>
                  </a:lnTo>
                  <a:lnTo>
                    <a:pt x="14050" y="13169"/>
                  </a:lnTo>
                  <a:lnTo>
                    <a:pt x="14087" y="13095"/>
                  </a:lnTo>
                  <a:lnTo>
                    <a:pt x="14050" y="13022"/>
                  </a:lnTo>
                  <a:lnTo>
                    <a:pt x="13646" y="12142"/>
                  </a:lnTo>
                  <a:lnTo>
                    <a:pt x="13573" y="12032"/>
                  </a:lnTo>
                  <a:lnTo>
                    <a:pt x="13463" y="11958"/>
                  </a:lnTo>
                  <a:lnTo>
                    <a:pt x="13353" y="11885"/>
                  </a:lnTo>
                  <a:close/>
                  <a:moveTo>
                    <a:pt x="7190" y="11848"/>
                  </a:moveTo>
                  <a:lnTo>
                    <a:pt x="7117" y="11885"/>
                  </a:lnTo>
                  <a:lnTo>
                    <a:pt x="6640" y="12032"/>
                  </a:lnTo>
                  <a:lnTo>
                    <a:pt x="6163" y="12215"/>
                  </a:lnTo>
                  <a:lnTo>
                    <a:pt x="5723" y="12508"/>
                  </a:lnTo>
                  <a:lnTo>
                    <a:pt x="5320" y="12802"/>
                  </a:lnTo>
                  <a:lnTo>
                    <a:pt x="5246" y="12839"/>
                  </a:lnTo>
                  <a:lnTo>
                    <a:pt x="5210" y="12875"/>
                  </a:lnTo>
                  <a:lnTo>
                    <a:pt x="5173" y="12912"/>
                  </a:lnTo>
                  <a:lnTo>
                    <a:pt x="5173" y="12985"/>
                  </a:lnTo>
                  <a:lnTo>
                    <a:pt x="5246" y="13279"/>
                  </a:lnTo>
                  <a:lnTo>
                    <a:pt x="5320" y="13572"/>
                  </a:lnTo>
                  <a:lnTo>
                    <a:pt x="5540" y="14159"/>
                  </a:lnTo>
                  <a:lnTo>
                    <a:pt x="5576" y="14196"/>
                  </a:lnTo>
                  <a:lnTo>
                    <a:pt x="5650" y="14269"/>
                  </a:lnTo>
                  <a:lnTo>
                    <a:pt x="5797" y="14269"/>
                  </a:lnTo>
                  <a:lnTo>
                    <a:pt x="7667" y="13315"/>
                  </a:lnTo>
                  <a:lnTo>
                    <a:pt x="7741" y="13279"/>
                  </a:lnTo>
                  <a:lnTo>
                    <a:pt x="7777" y="13205"/>
                  </a:lnTo>
                  <a:lnTo>
                    <a:pt x="7814" y="13132"/>
                  </a:lnTo>
                  <a:lnTo>
                    <a:pt x="7777" y="13059"/>
                  </a:lnTo>
                  <a:lnTo>
                    <a:pt x="7374" y="11995"/>
                  </a:lnTo>
                  <a:lnTo>
                    <a:pt x="7337" y="11921"/>
                  </a:lnTo>
                  <a:lnTo>
                    <a:pt x="7264" y="11885"/>
                  </a:lnTo>
                  <a:lnTo>
                    <a:pt x="7190" y="11848"/>
                  </a:lnTo>
                  <a:close/>
                  <a:moveTo>
                    <a:pt x="10528" y="13279"/>
                  </a:moveTo>
                  <a:lnTo>
                    <a:pt x="10895" y="13976"/>
                  </a:lnTo>
                  <a:lnTo>
                    <a:pt x="9318" y="14599"/>
                  </a:lnTo>
                  <a:lnTo>
                    <a:pt x="9025" y="13902"/>
                  </a:lnTo>
                  <a:lnTo>
                    <a:pt x="9098" y="13829"/>
                  </a:lnTo>
                  <a:lnTo>
                    <a:pt x="9098" y="13792"/>
                  </a:lnTo>
                  <a:lnTo>
                    <a:pt x="9135" y="13756"/>
                  </a:lnTo>
                  <a:lnTo>
                    <a:pt x="9465" y="13609"/>
                  </a:lnTo>
                  <a:lnTo>
                    <a:pt x="9758" y="13535"/>
                  </a:lnTo>
                  <a:lnTo>
                    <a:pt x="10528" y="13279"/>
                  </a:lnTo>
                  <a:close/>
                  <a:moveTo>
                    <a:pt x="10639" y="12839"/>
                  </a:moveTo>
                  <a:lnTo>
                    <a:pt x="10565" y="12875"/>
                  </a:lnTo>
                  <a:lnTo>
                    <a:pt x="9501" y="13242"/>
                  </a:lnTo>
                  <a:lnTo>
                    <a:pt x="9061" y="13352"/>
                  </a:lnTo>
                  <a:lnTo>
                    <a:pt x="8878" y="13462"/>
                  </a:lnTo>
                  <a:lnTo>
                    <a:pt x="8768" y="13499"/>
                  </a:lnTo>
                  <a:lnTo>
                    <a:pt x="8731" y="13572"/>
                  </a:lnTo>
                  <a:lnTo>
                    <a:pt x="8658" y="13682"/>
                  </a:lnTo>
                  <a:lnTo>
                    <a:pt x="8694" y="13829"/>
                  </a:lnTo>
                  <a:lnTo>
                    <a:pt x="8731" y="13866"/>
                  </a:lnTo>
                  <a:lnTo>
                    <a:pt x="8731" y="13902"/>
                  </a:lnTo>
                  <a:lnTo>
                    <a:pt x="8768" y="14159"/>
                  </a:lnTo>
                  <a:lnTo>
                    <a:pt x="8841" y="14416"/>
                  </a:lnTo>
                  <a:lnTo>
                    <a:pt x="9025" y="14893"/>
                  </a:lnTo>
                  <a:lnTo>
                    <a:pt x="9098" y="14929"/>
                  </a:lnTo>
                  <a:lnTo>
                    <a:pt x="9135" y="14966"/>
                  </a:lnTo>
                  <a:lnTo>
                    <a:pt x="9208" y="15003"/>
                  </a:lnTo>
                  <a:lnTo>
                    <a:pt x="9281" y="15003"/>
                  </a:lnTo>
                  <a:lnTo>
                    <a:pt x="11225" y="14269"/>
                  </a:lnTo>
                  <a:lnTo>
                    <a:pt x="11262" y="14232"/>
                  </a:lnTo>
                  <a:lnTo>
                    <a:pt x="11299" y="14159"/>
                  </a:lnTo>
                  <a:lnTo>
                    <a:pt x="11335" y="14086"/>
                  </a:lnTo>
                  <a:lnTo>
                    <a:pt x="11335" y="14012"/>
                  </a:lnTo>
                  <a:lnTo>
                    <a:pt x="10822" y="12985"/>
                  </a:lnTo>
                  <a:lnTo>
                    <a:pt x="10785" y="12912"/>
                  </a:lnTo>
                  <a:lnTo>
                    <a:pt x="10712" y="12875"/>
                  </a:lnTo>
                  <a:lnTo>
                    <a:pt x="10639" y="12839"/>
                  </a:lnTo>
                  <a:close/>
                  <a:moveTo>
                    <a:pt x="7997" y="14342"/>
                  </a:moveTo>
                  <a:lnTo>
                    <a:pt x="8107" y="14489"/>
                  </a:lnTo>
                  <a:lnTo>
                    <a:pt x="8144" y="14599"/>
                  </a:lnTo>
                  <a:lnTo>
                    <a:pt x="8107" y="14746"/>
                  </a:lnTo>
                  <a:lnTo>
                    <a:pt x="8034" y="14893"/>
                  </a:lnTo>
                  <a:lnTo>
                    <a:pt x="7924" y="15003"/>
                  </a:lnTo>
                  <a:lnTo>
                    <a:pt x="7814" y="15149"/>
                  </a:lnTo>
                  <a:lnTo>
                    <a:pt x="7557" y="15296"/>
                  </a:lnTo>
                  <a:lnTo>
                    <a:pt x="7044" y="15516"/>
                  </a:lnTo>
                  <a:lnTo>
                    <a:pt x="6787" y="15590"/>
                  </a:lnTo>
                  <a:lnTo>
                    <a:pt x="6567" y="15736"/>
                  </a:lnTo>
                  <a:lnTo>
                    <a:pt x="6310" y="15113"/>
                  </a:lnTo>
                  <a:lnTo>
                    <a:pt x="6383" y="15076"/>
                  </a:lnTo>
                  <a:lnTo>
                    <a:pt x="6457" y="14966"/>
                  </a:lnTo>
                  <a:lnTo>
                    <a:pt x="6457" y="14929"/>
                  </a:lnTo>
                  <a:lnTo>
                    <a:pt x="6530" y="15003"/>
                  </a:lnTo>
                  <a:lnTo>
                    <a:pt x="6604" y="14966"/>
                  </a:lnTo>
                  <a:lnTo>
                    <a:pt x="6787" y="14929"/>
                  </a:lnTo>
                  <a:lnTo>
                    <a:pt x="7227" y="14783"/>
                  </a:lnTo>
                  <a:lnTo>
                    <a:pt x="7631" y="14599"/>
                  </a:lnTo>
                  <a:lnTo>
                    <a:pt x="7997" y="14342"/>
                  </a:lnTo>
                  <a:close/>
                  <a:moveTo>
                    <a:pt x="15150" y="15370"/>
                  </a:moveTo>
                  <a:lnTo>
                    <a:pt x="15150" y="15443"/>
                  </a:lnTo>
                  <a:lnTo>
                    <a:pt x="15224" y="15480"/>
                  </a:lnTo>
                  <a:lnTo>
                    <a:pt x="15260" y="15516"/>
                  </a:lnTo>
                  <a:lnTo>
                    <a:pt x="15150" y="15736"/>
                  </a:lnTo>
                  <a:lnTo>
                    <a:pt x="15004" y="15993"/>
                  </a:lnTo>
                  <a:lnTo>
                    <a:pt x="14857" y="15626"/>
                  </a:lnTo>
                  <a:lnTo>
                    <a:pt x="15150" y="15370"/>
                  </a:lnTo>
                  <a:close/>
                  <a:moveTo>
                    <a:pt x="7997" y="13902"/>
                  </a:moveTo>
                  <a:lnTo>
                    <a:pt x="7887" y="13939"/>
                  </a:lnTo>
                  <a:lnTo>
                    <a:pt x="7631" y="14122"/>
                  </a:lnTo>
                  <a:lnTo>
                    <a:pt x="7337" y="14269"/>
                  </a:lnTo>
                  <a:lnTo>
                    <a:pt x="7044" y="14416"/>
                  </a:lnTo>
                  <a:lnTo>
                    <a:pt x="6750" y="14526"/>
                  </a:lnTo>
                  <a:lnTo>
                    <a:pt x="6347" y="14599"/>
                  </a:lnTo>
                  <a:lnTo>
                    <a:pt x="6163" y="14673"/>
                  </a:lnTo>
                  <a:lnTo>
                    <a:pt x="6090" y="14746"/>
                  </a:lnTo>
                  <a:lnTo>
                    <a:pt x="6017" y="14819"/>
                  </a:lnTo>
                  <a:lnTo>
                    <a:pt x="6017" y="14929"/>
                  </a:lnTo>
                  <a:lnTo>
                    <a:pt x="5943" y="15003"/>
                  </a:lnTo>
                  <a:lnTo>
                    <a:pt x="5943" y="15113"/>
                  </a:lnTo>
                  <a:lnTo>
                    <a:pt x="6127" y="15590"/>
                  </a:lnTo>
                  <a:lnTo>
                    <a:pt x="6273" y="16103"/>
                  </a:lnTo>
                  <a:lnTo>
                    <a:pt x="6347" y="16177"/>
                  </a:lnTo>
                  <a:lnTo>
                    <a:pt x="6420" y="16213"/>
                  </a:lnTo>
                  <a:lnTo>
                    <a:pt x="6493" y="16213"/>
                  </a:lnTo>
                  <a:lnTo>
                    <a:pt x="6567" y="16177"/>
                  </a:lnTo>
                  <a:lnTo>
                    <a:pt x="6787" y="16030"/>
                  </a:lnTo>
                  <a:lnTo>
                    <a:pt x="7007" y="15920"/>
                  </a:lnTo>
                  <a:lnTo>
                    <a:pt x="7484" y="15736"/>
                  </a:lnTo>
                  <a:lnTo>
                    <a:pt x="7704" y="15663"/>
                  </a:lnTo>
                  <a:lnTo>
                    <a:pt x="7924" y="15553"/>
                  </a:lnTo>
                  <a:lnTo>
                    <a:pt x="8144" y="15406"/>
                  </a:lnTo>
                  <a:lnTo>
                    <a:pt x="8328" y="15223"/>
                  </a:lnTo>
                  <a:lnTo>
                    <a:pt x="8438" y="15076"/>
                  </a:lnTo>
                  <a:lnTo>
                    <a:pt x="8511" y="14893"/>
                  </a:lnTo>
                  <a:lnTo>
                    <a:pt x="8511" y="14709"/>
                  </a:lnTo>
                  <a:lnTo>
                    <a:pt x="8511" y="14526"/>
                  </a:lnTo>
                  <a:lnTo>
                    <a:pt x="8474" y="14342"/>
                  </a:lnTo>
                  <a:lnTo>
                    <a:pt x="8364" y="14159"/>
                  </a:lnTo>
                  <a:lnTo>
                    <a:pt x="8254" y="14049"/>
                  </a:lnTo>
                  <a:lnTo>
                    <a:pt x="8071" y="13939"/>
                  </a:lnTo>
                  <a:lnTo>
                    <a:pt x="7997" y="13902"/>
                  </a:lnTo>
                  <a:close/>
                  <a:moveTo>
                    <a:pt x="14710" y="15736"/>
                  </a:moveTo>
                  <a:lnTo>
                    <a:pt x="14747" y="15993"/>
                  </a:lnTo>
                  <a:lnTo>
                    <a:pt x="14820" y="16250"/>
                  </a:lnTo>
                  <a:lnTo>
                    <a:pt x="14490" y="16507"/>
                  </a:lnTo>
                  <a:lnTo>
                    <a:pt x="14417" y="16397"/>
                  </a:lnTo>
                  <a:lnTo>
                    <a:pt x="14307" y="15993"/>
                  </a:lnTo>
                  <a:lnTo>
                    <a:pt x="14380" y="15956"/>
                  </a:lnTo>
                  <a:lnTo>
                    <a:pt x="14710" y="15736"/>
                  </a:lnTo>
                  <a:close/>
                  <a:moveTo>
                    <a:pt x="14123" y="16103"/>
                  </a:moveTo>
                  <a:lnTo>
                    <a:pt x="14160" y="16397"/>
                  </a:lnTo>
                  <a:lnTo>
                    <a:pt x="14233" y="16690"/>
                  </a:lnTo>
                  <a:lnTo>
                    <a:pt x="13830" y="16873"/>
                  </a:lnTo>
                  <a:lnTo>
                    <a:pt x="13720" y="16727"/>
                  </a:lnTo>
                  <a:lnTo>
                    <a:pt x="13500" y="16433"/>
                  </a:lnTo>
                  <a:lnTo>
                    <a:pt x="14123" y="16103"/>
                  </a:lnTo>
                  <a:close/>
                  <a:moveTo>
                    <a:pt x="13426" y="16470"/>
                  </a:moveTo>
                  <a:lnTo>
                    <a:pt x="13500" y="16727"/>
                  </a:lnTo>
                  <a:lnTo>
                    <a:pt x="13536" y="16873"/>
                  </a:lnTo>
                  <a:lnTo>
                    <a:pt x="13573" y="16984"/>
                  </a:lnTo>
                  <a:lnTo>
                    <a:pt x="13096" y="17167"/>
                  </a:lnTo>
                  <a:lnTo>
                    <a:pt x="12986" y="17057"/>
                  </a:lnTo>
                  <a:lnTo>
                    <a:pt x="12876" y="16873"/>
                  </a:lnTo>
                  <a:lnTo>
                    <a:pt x="12839" y="16727"/>
                  </a:lnTo>
                  <a:lnTo>
                    <a:pt x="13426" y="16470"/>
                  </a:lnTo>
                  <a:close/>
                  <a:moveTo>
                    <a:pt x="12583" y="16837"/>
                  </a:moveTo>
                  <a:lnTo>
                    <a:pt x="12656" y="17094"/>
                  </a:lnTo>
                  <a:lnTo>
                    <a:pt x="12803" y="17277"/>
                  </a:lnTo>
                  <a:lnTo>
                    <a:pt x="12399" y="17460"/>
                  </a:lnTo>
                  <a:lnTo>
                    <a:pt x="12326" y="17387"/>
                  </a:lnTo>
                  <a:lnTo>
                    <a:pt x="12253" y="17277"/>
                  </a:lnTo>
                  <a:lnTo>
                    <a:pt x="12216" y="17167"/>
                  </a:lnTo>
                  <a:lnTo>
                    <a:pt x="12216" y="17020"/>
                  </a:lnTo>
                  <a:lnTo>
                    <a:pt x="12583" y="16837"/>
                  </a:lnTo>
                  <a:close/>
                  <a:moveTo>
                    <a:pt x="12032" y="17094"/>
                  </a:moveTo>
                  <a:lnTo>
                    <a:pt x="11996" y="17240"/>
                  </a:lnTo>
                  <a:lnTo>
                    <a:pt x="12032" y="17387"/>
                  </a:lnTo>
                  <a:lnTo>
                    <a:pt x="12106" y="17570"/>
                  </a:lnTo>
                  <a:lnTo>
                    <a:pt x="11812" y="17644"/>
                  </a:lnTo>
                  <a:lnTo>
                    <a:pt x="11776" y="17644"/>
                  </a:lnTo>
                  <a:lnTo>
                    <a:pt x="11739" y="17497"/>
                  </a:lnTo>
                  <a:lnTo>
                    <a:pt x="11666" y="17240"/>
                  </a:lnTo>
                  <a:lnTo>
                    <a:pt x="12032" y="17094"/>
                  </a:lnTo>
                  <a:close/>
                  <a:moveTo>
                    <a:pt x="11446" y="17350"/>
                  </a:moveTo>
                  <a:lnTo>
                    <a:pt x="11482" y="17607"/>
                  </a:lnTo>
                  <a:lnTo>
                    <a:pt x="11519" y="17791"/>
                  </a:lnTo>
                  <a:lnTo>
                    <a:pt x="11189" y="17901"/>
                  </a:lnTo>
                  <a:lnTo>
                    <a:pt x="11115" y="17937"/>
                  </a:lnTo>
                  <a:lnTo>
                    <a:pt x="11115" y="17864"/>
                  </a:lnTo>
                  <a:lnTo>
                    <a:pt x="11115" y="17827"/>
                  </a:lnTo>
                  <a:lnTo>
                    <a:pt x="11115" y="17717"/>
                  </a:lnTo>
                  <a:lnTo>
                    <a:pt x="11005" y="17607"/>
                  </a:lnTo>
                  <a:lnTo>
                    <a:pt x="10969" y="17534"/>
                  </a:lnTo>
                  <a:lnTo>
                    <a:pt x="11446" y="17350"/>
                  </a:lnTo>
                  <a:close/>
                  <a:moveTo>
                    <a:pt x="10639" y="17644"/>
                  </a:moveTo>
                  <a:lnTo>
                    <a:pt x="10749" y="17791"/>
                  </a:lnTo>
                  <a:lnTo>
                    <a:pt x="10859" y="17901"/>
                  </a:lnTo>
                  <a:lnTo>
                    <a:pt x="10932" y="17974"/>
                  </a:lnTo>
                  <a:lnTo>
                    <a:pt x="10969" y="17974"/>
                  </a:lnTo>
                  <a:lnTo>
                    <a:pt x="10455" y="18194"/>
                  </a:lnTo>
                  <a:lnTo>
                    <a:pt x="10418" y="18121"/>
                  </a:lnTo>
                  <a:lnTo>
                    <a:pt x="10345" y="18121"/>
                  </a:lnTo>
                  <a:lnTo>
                    <a:pt x="10235" y="18157"/>
                  </a:lnTo>
                  <a:lnTo>
                    <a:pt x="10162" y="17901"/>
                  </a:lnTo>
                  <a:lnTo>
                    <a:pt x="10125" y="17827"/>
                  </a:lnTo>
                  <a:lnTo>
                    <a:pt x="10639" y="17644"/>
                  </a:lnTo>
                  <a:close/>
                  <a:moveTo>
                    <a:pt x="10272" y="440"/>
                  </a:moveTo>
                  <a:lnTo>
                    <a:pt x="10455" y="477"/>
                  </a:lnTo>
                  <a:lnTo>
                    <a:pt x="10565" y="550"/>
                  </a:lnTo>
                  <a:lnTo>
                    <a:pt x="10675" y="624"/>
                  </a:lnTo>
                  <a:lnTo>
                    <a:pt x="10785" y="734"/>
                  </a:lnTo>
                  <a:lnTo>
                    <a:pt x="10969" y="990"/>
                  </a:lnTo>
                  <a:lnTo>
                    <a:pt x="11005" y="1210"/>
                  </a:lnTo>
                  <a:lnTo>
                    <a:pt x="11042" y="1431"/>
                  </a:lnTo>
                  <a:lnTo>
                    <a:pt x="11335" y="2348"/>
                  </a:lnTo>
                  <a:lnTo>
                    <a:pt x="11886" y="3998"/>
                  </a:lnTo>
                  <a:lnTo>
                    <a:pt x="13060" y="7300"/>
                  </a:lnTo>
                  <a:lnTo>
                    <a:pt x="14233" y="10564"/>
                  </a:lnTo>
                  <a:lnTo>
                    <a:pt x="14857" y="12215"/>
                  </a:lnTo>
                  <a:lnTo>
                    <a:pt x="15187" y="13095"/>
                  </a:lnTo>
                  <a:lnTo>
                    <a:pt x="15407" y="13646"/>
                  </a:lnTo>
                  <a:lnTo>
                    <a:pt x="15334" y="13682"/>
                  </a:lnTo>
                  <a:lnTo>
                    <a:pt x="15297" y="13829"/>
                  </a:lnTo>
                  <a:lnTo>
                    <a:pt x="15297" y="13939"/>
                  </a:lnTo>
                  <a:lnTo>
                    <a:pt x="15260" y="14196"/>
                  </a:lnTo>
                  <a:lnTo>
                    <a:pt x="15224" y="14379"/>
                  </a:lnTo>
                  <a:lnTo>
                    <a:pt x="15187" y="14526"/>
                  </a:lnTo>
                  <a:lnTo>
                    <a:pt x="15004" y="14856"/>
                  </a:lnTo>
                  <a:lnTo>
                    <a:pt x="14747" y="15149"/>
                  </a:lnTo>
                  <a:lnTo>
                    <a:pt x="14453" y="15370"/>
                  </a:lnTo>
                  <a:lnTo>
                    <a:pt x="14123" y="15590"/>
                  </a:lnTo>
                  <a:lnTo>
                    <a:pt x="13793" y="15773"/>
                  </a:lnTo>
                  <a:lnTo>
                    <a:pt x="13060" y="16140"/>
                  </a:lnTo>
                  <a:lnTo>
                    <a:pt x="12326" y="16470"/>
                  </a:lnTo>
                  <a:lnTo>
                    <a:pt x="10859" y="17094"/>
                  </a:lnTo>
                  <a:lnTo>
                    <a:pt x="10015" y="17424"/>
                  </a:lnTo>
                  <a:lnTo>
                    <a:pt x="9978" y="17387"/>
                  </a:lnTo>
                  <a:lnTo>
                    <a:pt x="9942" y="17387"/>
                  </a:lnTo>
                  <a:lnTo>
                    <a:pt x="9905" y="17424"/>
                  </a:lnTo>
                  <a:lnTo>
                    <a:pt x="9905" y="17460"/>
                  </a:lnTo>
                  <a:lnTo>
                    <a:pt x="8841" y="17791"/>
                  </a:lnTo>
                  <a:lnTo>
                    <a:pt x="7777" y="18121"/>
                  </a:lnTo>
                  <a:lnTo>
                    <a:pt x="6970" y="18304"/>
                  </a:lnTo>
                  <a:lnTo>
                    <a:pt x="6163" y="18487"/>
                  </a:lnTo>
                  <a:lnTo>
                    <a:pt x="5797" y="18524"/>
                  </a:lnTo>
                  <a:lnTo>
                    <a:pt x="5613" y="18524"/>
                  </a:lnTo>
                  <a:lnTo>
                    <a:pt x="5430" y="18451"/>
                  </a:lnTo>
                  <a:lnTo>
                    <a:pt x="5283" y="18377"/>
                  </a:lnTo>
                  <a:lnTo>
                    <a:pt x="5173" y="18231"/>
                  </a:lnTo>
                  <a:lnTo>
                    <a:pt x="5063" y="18121"/>
                  </a:lnTo>
                  <a:lnTo>
                    <a:pt x="4953" y="17974"/>
                  </a:lnTo>
                  <a:lnTo>
                    <a:pt x="4879" y="17680"/>
                  </a:lnTo>
                  <a:lnTo>
                    <a:pt x="4769" y="17387"/>
                  </a:lnTo>
                  <a:lnTo>
                    <a:pt x="4476" y="16507"/>
                  </a:lnTo>
                  <a:lnTo>
                    <a:pt x="3926" y="14819"/>
                  </a:lnTo>
                  <a:lnTo>
                    <a:pt x="3376" y="13169"/>
                  </a:lnTo>
                  <a:lnTo>
                    <a:pt x="2752" y="11518"/>
                  </a:lnTo>
                  <a:lnTo>
                    <a:pt x="2165" y="9867"/>
                  </a:lnTo>
                  <a:lnTo>
                    <a:pt x="1505" y="8253"/>
                  </a:lnTo>
                  <a:lnTo>
                    <a:pt x="845" y="6603"/>
                  </a:lnTo>
                  <a:lnTo>
                    <a:pt x="588" y="6052"/>
                  </a:lnTo>
                  <a:lnTo>
                    <a:pt x="478" y="5796"/>
                  </a:lnTo>
                  <a:lnTo>
                    <a:pt x="331" y="5539"/>
                  </a:lnTo>
                  <a:lnTo>
                    <a:pt x="368" y="5502"/>
                  </a:lnTo>
                  <a:lnTo>
                    <a:pt x="404" y="5429"/>
                  </a:lnTo>
                  <a:lnTo>
                    <a:pt x="368" y="5209"/>
                  </a:lnTo>
                  <a:lnTo>
                    <a:pt x="404" y="5025"/>
                  </a:lnTo>
                  <a:lnTo>
                    <a:pt x="404" y="4879"/>
                  </a:lnTo>
                  <a:lnTo>
                    <a:pt x="478" y="4695"/>
                  </a:lnTo>
                  <a:lnTo>
                    <a:pt x="624" y="4402"/>
                  </a:lnTo>
                  <a:lnTo>
                    <a:pt x="845" y="4145"/>
                  </a:lnTo>
                  <a:lnTo>
                    <a:pt x="1101" y="3888"/>
                  </a:lnTo>
                  <a:lnTo>
                    <a:pt x="1395" y="3668"/>
                  </a:lnTo>
                  <a:lnTo>
                    <a:pt x="1725" y="3485"/>
                  </a:lnTo>
                  <a:lnTo>
                    <a:pt x="2018" y="3301"/>
                  </a:lnTo>
                  <a:lnTo>
                    <a:pt x="2789" y="2935"/>
                  </a:lnTo>
                  <a:lnTo>
                    <a:pt x="3596" y="2641"/>
                  </a:lnTo>
                  <a:lnTo>
                    <a:pt x="5210" y="2017"/>
                  </a:lnTo>
                  <a:lnTo>
                    <a:pt x="6787" y="1394"/>
                  </a:lnTo>
                  <a:lnTo>
                    <a:pt x="7557" y="1100"/>
                  </a:lnTo>
                  <a:lnTo>
                    <a:pt x="8364" y="807"/>
                  </a:lnTo>
                  <a:lnTo>
                    <a:pt x="9135" y="587"/>
                  </a:lnTo>
                  <a:lnTo>
                    <a:pt x="9538" y="514"/>
                  </a:lnTo>
                  <a:lnTo>
                    <a:pt x="9942" y="440"/>
                  </a:lnTo>
                  <a:close/>
                  <a:moveTo>
                    <a:pt x="9868" y="17937"/>
                  </a:moveTo>
                  <a:lnTo>
                    <a:pt x="9868" y="17974"/>
                  </a:lnTo>
                  <a:lnTo>
                    <a:pt x="9905" y="18157"/>
                  </a:lnTo>
                  <a:lnTo>
                    <a:pt x="10015" y="18341"/>
                  </a:lnTo>
                  <a:lnTo>
                    <a:pt x="9575" y="18524"/>
                  </a:lnTo>
                  <a:lnTo>
                    <a:pt x="9575" y="18487"/>
                  </a:lnTo>
                  <a:lnTo>
                    <a:pt x="9538" y="18341"/>
                  </a:lnTo>
                  <a:lnTo>
                    <a:pt x="9465" y="18231"/>
                  </a:lnTo>
                  <a:lnTo>
                    <a:pt x="9391" y="18084"/>
                  </a:lnTo>
                  <a:lnTo>
                    <a:pt x="9868" y="17937"/>
                  </a:lnTo>
                  <a:close/>
                  <a:moveTo>
                    <a:pt x="9098" y="18194"/>
                  </a:moveTo>
                  <a:lnTo>
                    <a:pt x="9171" y="18414"/>
                  </a:lnTo>
                  <a:lnTo>
                    <a:pt x="9245" y="18524"/>
                  </a:lnTo>
                  <a:lnTo>
                    <a:pt x="9318" y="18598"/>
                  </a:lnTo>
                  <a:lnTo>
                    <a:pt x="8841" y="18781"/>
                  </a:lnTo>
                  <a:lnTo>
                    <a:pt x="8768" y="18708"/>
                  </a:lnTo>
                  <a:lnTo>
                    <a:pt x="8694" y="18598"/>
                  </a:lnTo>
                  <a:lnTo>
                    <a:pt x="8621" y="18487"/>
                  </a:lnTo>
                  <a:lnTo>
                    <a:pt x="8584" y="18341"/>
                  </a:lnTo>
                  <a:lnTo>
                    <a:pt x="9098" y="18194"/>
                  </a:lnTo>
                  <a:close/>
                  <a:moveTo>
                    <a:pt x="8254" y="18414"/>
                  </a:moveTo>
                  <a:lnTo>
                    <a:pt x="8291" y="18561"/>
                  </a:lnTo>
                  <a:lnTo>
                    <a:pt x="8364" y="18744"/>
                  </a:lnTo>
                  <a:lnTo>
                    <a:pt x="8511" y="18928"/>
                  </a:lnTo>
                  <a:lnTo>
                    <a:pt x="8181" y="19038"/>
                  </a:lnTo>
                  <a:lnTo>
                    <a:pt x="8144" y="18964"/>
                  </a:lnTo>
                  <a:lnTo>
                    <a:pt x="8107" y="18928"/>
                  </a:lnTo>
                  <a:lnTo>
                    <a:pt x="7997" y="18854"/>
                  </a:lnTo>
                  <a:lnTo>
                    <a:pt x="7961" y="18818"/>
                  </a:lnTo>
                  <a:lnTo>
                    <a:pt x="7851" y="18634"/>
                  </a:lnTo>
                  <a:lnTo>
                    <a:pt x="7851" y="18561"/>
                  </a:lnTo>
                  <a:lnTo>
                    <a:pt x="8254" y="18414"/>
                  </a:lnTo>
                  <a:close/>
                  <a:moveTo>
                    <a:pt x="5246" y="18818"/>
                  </a:moveTo>
                  <a:lnTo>
                    <a:pt x="5430" y="18891"/>
                  </a:lnTo>
                  <a:lnTo>
                    <a:pt x="5650" y="18928"/>
                  </a:lnTo>
                  <a:lnTo>
                    <a:pt x="5870" y="18964"/>
                  </a:lnTo>
                  <a:lnTo>
                    <a:pt x="5943" y="19221"/>
                  </a:lnTo>
                  <a:lnTo>
                    <a:pt x="5760" y="19148"/>
                  </a:lnTo>
                  <a:lnTo>
                    <a:pt x="5576" y="19038"/>
                  </a:lnTo>
                  <a:lnTo>
                    <a:pt x="5393" y="18928"/>
                  </a:lnTo>
                  <a:lnTo>
                    <a:pt x="5246" y="18818"/>
                  </a:lnTo>
                  <a:close/>
                  <a:moveTo>
                    <a:pt x="7557" y="18634"/>
                  </a:moveTo>
                  <a:lnTo>
                    <a:pt x="7557" y="18781"/>
                  </a:lnTo>
                  <a:lnTo>
                    <a:pt x="7631" y="18928"/>
                  </a:lnTo>
                  <a:lnTo>
                    <a:pt x="7704" y="19038"/>
                  </a:lnTo>
                  <a:lnTo>
                    <a:pt x="7777" y="19148"/>
                  </a:lnTo>
                  <a:lnTo>
                    <a:pt x="7704" y="19184"/>
                  </a:lnTo>
                  <a:lnTo>
                    <a:pt x="7227" y="19294"/>
                  </a:lnTo>
                  <a:lnTo>
                    <a:pt x="7154" y="19184"/>
                  </a:lnTo>
                  <a:lnTo>
                    <a:pt x="7080" y="19074"/>
                  </a:lnTo>
                  <a:lnTo>
                    <a:pt x="6970" y="18928"/>
                  </a:lnTo>
                  <a:lnTo>
                    <a:pt x="6897" y="18781"/>
                  </a:lnTo>
                  <a:lnTo>
                    <a:pt x="7117" y="18708"/>
                  </a:lnTo>
                  <a:lnTo>
                    <a:pt x="7557" y="18634"/>
                  </a:lnTo>
                  <a:close/>
                  <a:moveTo>
                    <a:pt x="6604" y="18854"/>
                  </a:moveTo>
                  <a:lnTo>
                    <a:pt x="6677" y="19111"/>
                  </a:lnTo>
                  <a:lnTo>
                    <a:pt x="6750" y="19221"/>
                  </a:lnTo>
                  <a:lnTo>
                    <a:pt x="6824" y="19331"/>
                  </a:lnTo>
                  <a:lnTo>
                    <a:pt x="6493" y="19331"/>
                  </a:lnTo>
                  <a:lnTo>
                    <a:pt x="6493" y="19258"/>
                  </a:lnTo>
                  <a:lnTo>
                    <a:pt x="6493" y="19221"/>
                  </a:lnTo>
                  <a:lnTo>
                    <a:pt x="6420" y="19184"/>
                  </a:lnTo>
                  <a:lnTo>
                    <a:pt x="6383" y="19184"/>
                  </a:lnTo>
                  <a:lnTo>
                    <a:pt x="6310" y="19221"/>
                  </a:lnTo>
                  <a:lnTo>
                    <a:pt x="6273" y="19221"/>
                  </a:lnTo>
                  <a:lnTo>
                    <a:pt x="6200" y="19184"/>
                  </a:lnTo>
                  <a:lnTo>
                    <a:pt x="6163" y="19074"/>
                  </a:lnTo>
                  <a:lnTo>
                    <a:pt x="6127" y="18928"/>
                  </a:lnTo>
                  <a:lnTo>
                    <a:pt x="6604" y="18854"/>
                  </a:lnTo>
                  <a:close/>
                  <a:moveTo>
                    <a:pt x="10125" y="0"/>
                  </a:moveTo>
                  <a:lnTo>
                    <a:pt x="9721" y="37"/>
                  </a:lnTo>
                  <a:lnTo>
                    <a:pt x="9318" y="110"/>
                  </a:lnTo>
                  <a:lnTo>
                    <a:pt x="8804" y="220"/>
                  </a:lnTo>
                  <a:lnTo>
                    <a:pt x="8291" y="403"/>
                  </a:lnTo>
                  <a:lnTo>
                    <a:pt x="7300" y="734"/>
                  </a:lnTo>
                  <a:lnTo>
                    <a:pt x="5320" y="1504"/>
                  </a:lnTo>
                  <a:lnTo>
                    <a:pt x="3376" y="2274"/>
                  </a:lnTo>
                  <a:lnTo>
                    <a:pt x="2422" y="2678"/>
                  </a:lnTo>
                  <a:lnTo>
                    <a:pt x="1945" y="2898"/>
                  </a:lnTo>
                  <a:lnTo>
                    <a:pt x="1505" y="3118"/>
                  </a:lnTo>
                  <a:lnTo>
                    <a:pt x="1248" y="3301"/>
                  </a:lnTo>
                  <a:lnTo>
                    <a:pt x="955" y="3485"/>
                  </a:lnTo>
                  <a:lnTo>
                    <a:pt x="698" y="3742"/>
                  </a:lnTo>
                  <a:lnTo>
                    <a:pt x="441" y="3998"/>
                  </a:lnTo>
                  <a:lnTo>
                    <a:pt x="221" y="4292"/>
                  </a:lnTo>
                  <a:lnTo>
                    <a:pt x="74" y="4622"/>
                  </a:lnTo>
                  <a:lnTo>
                    <a:pt x="38" y="4769"/>
                  </a:lnTo>
                  <a:lnTo>
                    <a:pt x="38" y="4915"/>
                  </a:lnTo>
                  <a:lnTo>
                    <a:pt x="38" y="5099"/>
                  </a:lnTo>
                  <a:lnTo>
                    <a:pt x="74" y="5245"/>
                  </a:lnTo>
                  <a:lnTo>
                    <a:pt x="1" y="5282"/>
                  </a:lnTo>
                  <a:lnTo>
                    <a:pt x="1" y="5319"/>
                  </a:lnTo>
                  <a:lnTo>
                    <a:pt x="38" y="5722"/>
                  </a:lnTo>
                  <a:lnTo>
                    <a:pt x="148" y="6052"/>
                  </a:lnTo>
                  <a:lnTo>
                    <a:pt x="441" y="6786"/>
                  </a:lnTo>
                  <a:lnTo>
                    <a:pt x="1065" y="8400"/>
                  </a:lnTo>
                  <a:lnTo>
                    <a:pt x="2348" y="11665"/>
                  </a:lnTo>
                  <a:lnTo>
                    <a:pt x="2935" y="13315"/>
                  </a:lnTo>
                  <a:lnTo>
                    <a:pt x="3522" y="15003"/>
                  </a:lnTo>
                  <a:lnTo>
                    <a:pt x="4072" y="16653"/>
                  </a:lnTo>
                  <a:lnTo>
                    <a:pt x="4293" y="17424"/>
                  </a:lnTo>
                  <a:lnTo>
                    <a:pt x="4439" y="17827"/>
                  </a:lnTo>
                  <a:lnTo>
                    <a:pt x="4513" y="18047"/>
                  </a:lnTo>
                  <a:lnTo>
                    <a:pt x="4623" y="18231"/>
                  </a:lnTo>
                  <a:lnTo>
                    <a:pt x="4659" y="18451"/>
                  </a:lnTo>
                  <a:lnTo>
                    <a:pt x="4733" y="18634"/>
                  </a:lnTo>
                  <a:lnTo>
                    <a:pt x="4806" y="18781"/>
                  </a:lnTo>
                  <a:lnTo>
                    <a:pt x="4916" y="18928"/>
                  </a:lnTo>
                  <a:lnTo>
                    <a:pt x="5026" y="19074"/>
                  </a:lnTo>
                  <a:lnTo>
                    <a:pt x="5173" y="19221"/>
                  </a:lnTo>
                  <a:lnTo>
                    <a:pt x="5503" y="19404"/>
                  </a:lnTo>
                  <a:lnTo>
                    <a:pt x="5833" y="19551"/>
                  </a:lnTo>
                  <a:lnTo>
                    <a:pt x="6237" y="19661"/>
                  </a:lnTo>
                  <a:lnTo>
                    <a:pt x="6604" y="19698"/>
                  </a:lnTo>
                  <a:lnTo>
                    <a:pt x="7007" y="19698"/>
                  </a:lnTo>
                  <a:lnTo>
                    <a:pt x="7484" y="19625"/>
                  </a:lnTo>
                  <a:lnTo>
                    <a:pt x="7924" y="19515"/>
                  </a:lnTo>
                  <a:lnTo>
                    <a:pt x="8841" y="19184"/>
                  </a:lnTo>
                  <a:lnTo>
                    <a:pt x="11079" y="18341"/>
                  </a:lnTo>
                  <a:lnTo>
                    <a:pt x="13206" y="17570"/>
                  </a:lnTo>
                  <a:lnTo>
                    <a:pt x="13830" y="17314"/>
                  </a:lnTo>
                  <a:lnTo>
                    <a:pt x="14417" y="17020"/>
                  </a:lnTo>
                  <a:lnTo>
                    <a:pt x="14527" y="17020"/>
                  </a:lnTo>
                  <a:lnTo>
                    <a:pt x="14674" y="16947"/>
                  </a:lnTo>
                  <a:lnTo>
                    <a:pt x="14710" y="16873"/>
                  </a:lnTo>
                  <a:lnTo>
                    <a:pt x="14710" y="16837"/>
                  </a:lnTo>
                  <a:lnTo>
                    <a:pt x="14894" y="16690"/>
                  </a:lnTo>
                  <a:lnTo>
                    <a:pt x="15187" y="16433"/>
                  </a:lnTo>
                  <a:lnTo>
                    <a:pt x="15407" y="16103"/>
                  </a:lnTo>
                  <a:lnTo>
                    <a:pt x="15554" y="15773"/>
                  </a:lnTo>
                  <a:lnTo>
                    <a:pt x="15701" y="15406"/>
                  </a:lnTo>
                  <a:lnTo>
                    <a:pt x="15774" y="15039"/>
                  </a:lnTo>
                  <a:lnTo>
                    <a:pt x="15811" y="14636"/>
                  </a:lnTo>
                  <a:lnTo>
                    <a:pt x="15847" y="13866"/>
                  </a:lnTo>
                  <a:lnTo>
                    <a:pt x="15884" y="13829"/>
                  </a:lnTo>
                  <a:lnTo>
                    <a:pt x="15884" y="13756"/>
                  </a:lnTo>
                  <a:lnTo>
                    <a:pt x="15847" y="13572"/>
                  </a:lnTo>
                  <a:lnTo>
                    <a:pt x="15811" y="13389"/>
                  </a:lnTo>
                  <a:lnTo>
                    <a:pt x="15664" y="13059"/>
                  </a:lnTo>
                  <a:lnTo>
                    <a:pt x="15334" y="12178"/>
                  </a:lnTo>
                  <a:lnTo>
                    <a:pt x="14710" y="10564"/>
                  </a:lnTo>
                  <a:lnTo>
                    <a:pt x="13500" y="7263"/>
                  </a:lnTo>
                  <a:lnTo>
                    <a:pt x="12326" y="3962"/>
                  </a:lnTo>
                  <a:lnTo>
                    <a:pt x="11776" y="2311"/>
                  </a:lnTo>
                  <a:lnTo>
                    <a:pt x="11446" y="1431"/>
                  </a:lnTo>
                  <a:lnTo>
                    <a:pt x="11372" y="1174"/>
                  </a:lnTo>
                  <a:lnTo>
                    <a:pt x="11409" y="1027"/>
                  </a:lnTo>
                  <a:lnTo>
                    <a:pt x="11409" y="917"/>
                  </a:lnTo>
                  <a:lnTo>
                    <a:pt x="11372" y="770"/>
                  </a:lnTo>
                  <a:lnTo>
                    <a:pt x="11299" y="624"/>
                  </a:lnTo>
                  <a:lnTo>
                    <a:pt x="11152" y="403"/>
                  </a:lnTo>
                  <a:lnTo>
                    <a:pt x="10895" y="220"/>
                  </a:lnTo>
                  <a:lnTo>
                    <a:pt x="10712" y="110"/>
                  </a:lnTo>
                  <a:lnTo>
                    <a:pt x="10528" y="37"/>
                  </a:lnTo>
                  <a:lnTo>
                    <a:pt x="10345" y="0"/>
                  </a:lnTo>
                  <a:close/>
                </a:path>
              </a:pathLst>
            </a:custGeom>
            <a:solidFill>
              <a:srgbClr val="A4C2F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5" name="Google Shape;1015;p44"/>
            <p:cNvSpPr/>
            <p:nvPr/>
          </p:nvSpPr>
          <p:spPr>
            <a:xfrm>
              <a:off x="6991200" y="2879025"/>
              <a:ext cx="390675" cy="444800"/>
            </a:xfrm>
            <a:custGeom>
              <a:avLst/>
              <a:gdLst/>
              <a:ahLst/>
              <a:cxnLst/>
              <a:rect l="l" t="t" r="r" b="b"/>
              <a:pathLst>
                <a:path w="15627" h="17792" extrusionOk="0">
                  <a:moveTo>
                    <a:pt x="10528" y="1"/>
                  </a:moveTo>
                  <a:lnTo>
                    <a:pt x="10455" y="37"/>
                  </a:lnTo>
                  <a:lnTo>
                    <a:pt x="10308" y="221"/>
                  </a:lnTo>
                  <a:lnTo>
                    <a:pt x="10198" y="441"/>
                  </a:lnTo>
                  <a:lnTo>
                    <a:pt x="10015" y="881"/>
                  </a:lnTo>
                  <a:lnTo>
                    <a:pt x="9831" y="1468"/>
                  </a:lnTo>
                  <a:lnTo>
                    <a:pt x="9685" y="2091"/>
                  </a:lnTo>
                  <a:lnTo>
                    <a:pt x="9685" y="2201"/>
                  </a:lnTo>
                  <a:lnTo>
                    <a:pt x="9721" y="2311"/>
                  </a:lnTo>
                  <a:lnTo>
                    <a:pt x="9795" y="2348"/>
                  </a:lnTo>
                  <a:lnTo>
                    <a:pt x="9868" y="2385"/>
                  </a:lnTo>
                  <a:lnTo>
                    <a:pt x="9941" y="2421"/>
                  </a:lnTo>
                  <a:lnTo>
                    <a:pt x="10051" y="2385"/>
                  </a:lnTo>
                  <a:lnTo>
                    <a:pt x="10125" y="2311"/>
                  </a:lnTo>
                  <a:lnTo>
                    <a:pt x="10198" y="2238"/>
                  </a:lnTo>
                  <a:lnTo>
                    <a:pt x="10235" y="2055"/>
                  </a:lnTo>
                  <a:lnTo>
                    <a:pt x="10235" y="2018"/>
                  </a:lnTo>
                  <a:lnTo>
                    <a:pt x="10235" y="1981"/>
                  </a:lnTo>
                  <a:lnTo>
                    <a:pt x="10455" y="1138"/>
                  </a:lnTo>
                  <a:lnTo>
                    <a:pt x="10638" y="624"/>
                  </a:lnTo>
                  <a:lnTo>
                    <a:pt x="10675" y="367"/>
                  </a:lnTo>
                  <a:lnTo>
                    <a:pt x="10712" y="111"/>
                  </a:lnTo>
                  <a:lnTo>
                    <a:pt x="10675" y="37"/>
                  </a:lnTo>
                  <a:lnTo>
                    <a:pt x="10602" y="1"/>
                  </a:lnTo>
                  <a:close/>
                  <a:moveTo>
                    <a:pt x="3559" y="1028"/>
                  </a:moveTo>
                  <a:lnTo>
                    <a:pt x="3522" y="1064"/>
                  </a:lnTo>
                  <a:lnTo>
                    <a:pt x="3485" y="1101"/>
                  </a:lnTo>
                  <a:lnTo>
                    <a:pt x="3485" y="1138"/>
                  </a:lnTo>
                  <a:lnTo>
                    <a:pt x="3559" y="1321"/>
                  </a:lnTo>
                  <a:lnTo>
                    <a:pt x="3669" y="1468"/>
                  </a:lnTo>
                  <a:lnTo>
                    <a:pt x="3889" y="1761"/>
                  </a:lnTo>
                  <a:lnTo>
                    <a:pt x="4109" y="2055"/>
                  </a:lnTo>
                  <a:lnTo>
                    <a:pt x="4366" y="2348"/>
                  </a:lnTo>
                  <a:lnTo>
                    <a:pt x="4476" y="2605"/>
                  </a:lnTo>
                  <a:lnTo>
                    <a:pt x="4586" y="2862"/>
                  </a:lnTo>
                  <a:lnTo>
                    <a:pt x="4696" y="2972"/>
                  </a:lnTo>
                  <a:lnTo>
                    <a:pt x="4769" y="3045"/>
                  </a:lnTo>
                  <a:lnTo>
                    <a:pt x="4916" y="3082"/>
                  </a:lnTo>
                  <a:lnTo>
                    <a:pt x="5063" y="3082"/>
                  </a:lnTo>
                  <a:lnTo>
                    <a:pt x="5136" y="3045"/>
                  </a:lnTo>
                  <a:lnTo>
                    <a:pt x="5209" y="3008"/>
                  </a:lnTo>
                  <a:lnTo>
                    <a:pt x="5246" y="2935"/>
                  </a:lnTo>
                  <a:lnTo>
                    <a:pt x="5246" y="2862"/>
                  </a:lnTo>
                  <a:lnTo>
                    <a:pt x="5209" y="2715"/>
                  </a:lnTo>
                  <a:lnTo>
                    <a:pt x="5173" y="2642"/>
                  </a:lnTo>
                  <a:lnTo>
                    <a:pt x="5099" y="2605"/>
                  </a:lnTo>
                  <a:lnTo>
                    <a:pt x="4989" y="2605"/>
                  </a:lnTo>
                  <a:lnTo>
                    <a:pt x="4989" y="2568"/>
                  </a:lnTo>
                  <a:lnTo>
                    <a:pt x="4989" y="2495"/>
                  </a:lnTo>
                  <a:lnTo>
                    <a:pt x="4953" y="2385"/>
                  </a:lnTo>
                  <a:lnTo>
                    <a:pt x="4806" y="2128"/>
                  </a:lnTo>
                  <a:lnTo>
                    <a:pt x="4623" y="1871"/>
                  </a:lnTo>
                  <a:lnTo>
                    <a:pt x="4402" y="1615"/>
                  </a:lnTo>
                  <a:lnTo>
                    <a:pt x="4146" y="1394"/>
                  </a:lnTo>
                  <a:lnTo>
                    <a:pt x="3889" y="1174"/>
                  </a:lnTo>
                  <a:lnTo>
                    <a:pt x="3595" y="1028"/>
                  </a:lnTo>
                  <a:close/>
                  <a:moveTo>
                    <a:pt x="15334" y="3999"/>
                  </a:moveTo>
                  <a:lnTo>
                    <a:pt x="15260" y="4035"/>
                  </a:lnTo>
                  <a:lnTo>
                    <a:pt x="15187" y="4109"/>
                  </a:lnTo>
                  <a:lnTo>
                    <a:pt x="15077" y="4182"/>
                  </a:lnTo>
                  <a:lnTo>
                    <a:pt x="14967" y="4256"/>
                  </a:lnTo>
                  <a:lnTo>
                    <a:pt x="14820" y="4329"/>
                  </a:lnTo>
                  <a:lnTo>
                    <a:pt x="14673" y="4329"/>
                  </a:lnTo>
                  <a:lnTo>
                    <a:pt x="14527" y="4402"/>
                  </a:lnTo>
                  <a:lnTo>
                    <a:pt x="14490" y="4439"/>
                  </a:lnTo>
                  <a:lnTo>
                    <a:pt x="14453" y="4549"/>
                  </a:lnTo>
                  <a:lnTo>
                    <a:pt x="14417" y="4586"/>
                  </a:lnTo>
                  <a:lnTo>
                    <a:pt x="14380" y="4622"/>
                  </a:lnTo>
                  <a:lnTo>
                    <a:pt x="14233" y="4732"/>
                  </a:lnTo>
                  <a:lnTo>
                    <a:pt x="13940" y="4842"/>
                  </a:lnTo>
                  <a:lnTo>
                    <a:pt x="13720" y="4989"/>
                  </a:lnTo>
                  <a:lnTo>
                    <a:pt x="13536" y="5173"/>
                  </a:lnTo>
                  <a:lnTo>
                    <a:pt x="13499" y="5246"/>
                  </a:lnTo>
                  <a:lnTo>
                    <a:pt x="13499" y="5319"/>
                  </a:lnTo>
                  <a:lnTo>
                    <a:pt x="13573" y="5356"/>
                  </a:lnTo>
                  <a:lnTo>
                    <a:pt x="13830" y="5356"/>
                  </a:lnTo>
                  <a:lnTo>
                    <a:pt x="14013" y="5319"/>
                  </a:lnTo>
                  <a:lnTo>
                    <a:pt x="14380" y="5173"/>
                  </a:lnTo>
                  <a:lnTo>
                    <a:pt x="14673" y="5026"/>
                  </a:lnTo>
                  <a:lnTo>
                    <a:pt x="14783" y="4953"/>
                  </a:lnTo>
                  <a:lnTo>
                    <a:pt x="14857" y="4806"/>
                  </a:lnTo>
                  <a:lnTo>
                    <a:pt x="15077" y="4769"/>
                  </a:lnTo>
                  <a:lnTo>
                    <a:pt x="15260" y="4659"/>
                  </a:lnTo>
                  <a:lnTo>
                    <a:pt x="15370" y="4696"/>
                  </a:lnTo>
                  <a:lnTo>
                    <a:pt x="15444" y="4696"/>
                  </a:lnTo>
                  <a:lnTo>
                    <a:pt x="15554" y="4622"/>
                  </a:lnTo>
                  <a:lnTo>
                    <a:pt x="15627" y="4549"/>
                  </a:lnTo>
                  <a:lnTo>
                    <a:pt x="15627" y="4476"/>
                  </a:lnTo>
                  <a:lnTo>
                    <a:pt x="15590" y="4366"/>
                  </a:lnTo>
                  <a:lnTo>
                    <a:pt x="15627" y="4329"/>
                  </a:lnTo>
                  <a:lnTo>
                    <a:pt x="15627" y="4256"/>
                  </a:lnTo>
                  <a:lnTo>
                    <a:pt x="15590" y="4182"/>
                  </a:lnTo>
                  <a:lnTo>
                    <a:pt x="15554" y="4109"/>
                  </a:lnTo>
                  <a:lnTo>
                    <a:pt x="15480" y="4035"/>
                  </a:lnTo>
                  <a:lnTo>
                    <a:pt x="15407" y="4035"/>
                  </a:lnTo>
                  <a:lnTo>
                    <a:pt x="15334" y="3999"/>
                  </a:lnTo>
                  <a:close/>
                  <a:moveTo>
                    <a:pt x="2238" y="7447"/>
                  </a:moveTo>
                  <a:lnTo>
                    <a:pt x="2128" y="7484"/>
                  </a:lnTo>
                  <a:lnTo>
                    <a:pt x="1064" y="7960"/>
                  </a:lnTo>
                  <a:lnTo>
                    <a:pt x="477" y="8217"/>
                  </a:lnTo>
                  <a:lnTo>
                    <a:pt x="257" y="8364"/>
                  </a:lnTo>
                  <a:lnTo>
                    <a:pt x="147" y="8474"/>
                  </a:lnTo>
                  <a:lnTo>
                    <a:pt x="111" y="8437"/>
                  </a:lnTo>
                  <a:lnTo>
                    <a:pt x="74" y="8437"/>
                  </a:lnTo>
                  <a:lnTo>
                    <a:pt x="1" y="8511"/>
                  </a:lnTo>
                  <a:lnTo>
                    <a:pt x="1" y="8584"/>
                  </a:lnTo>
                  <a:lnTo>
                    <a:pt x="37" y="8621"/>
                  </a:lnTo>
                  <a:lnTo>
                    <a:pt x="111" y="8694"/>
                  </a:lnTo>
                  <a:lnTo>
                    <a:pt x="221" y="8731"/>
                  </a:lnTo>
                  <a:lnTo>
                    <a:pt x="367" y="8694"/>
                  </a:lnTo>
                  <a:lnTo>
                    <a:pt x="514" y="8657"/>
                  </a:lnTo>
                  <a:lnTo>
                    <a:pt x="808" y="8547"/>
                  </a:lnTo>
                  <a:lnTo>
                    <a:pt x="1028" y="8474"/>
                  </a:lnTo>
                  <a:lnTo>
                    <a:pt x="2385" y="7887"/>
                  </a:lnTo>
                  <a:lnTo>
                    <a:pt x="2458" y="7850"/>
                  </a:lnTo>
                  <a:lnTo>
                    <a:pt x="2532" y="7777"/>
                  </a:lnTo>
                  <a:lnTo>
                    <a:pt x="2532" y="7667"/>
                  </a:lnTo>
                  <a:lnTo>
                    <a:pt x="2495" y="7594"/>
                  </a:lnTo>
                  <a:lnTo>
                    <a:pt x="2422" y="7520"/>
                  </a:lnTo>
                  <a:lnTo>
                    <a:pt x="2348" y="7484"/>
                  </a:lnTo>
                  <a:lnTo>
                    <a:pt x="2238" y="7447"/>
                  </a:lnTo>
                  <a:close/>
                  <a:moveTo>
                    <a:pt x="6677" y="7814"/>
                  </a:moveTo>
                  <a:lnTo>
                    <a:pt x="6603" y="7887"/>
                  </a:lnTo>
                  <a:lnTo>
                    <a:pt x="6603" y="7960"/>
                  </a:lnTo>
                  <a:lnTo>
                    <a:pt x="6603" y="8070"/>
                  </a:lnTo>
                  <a:lnTo>
                    <a:pt x="6933" y="8474"/>
                  </a:lnTo>
                  <a:lnTo>
                    <a:pt x="7044" y="8694"/>
                  </a:lnTo>
                  <a:lnTo>
                    <a:pt x="7154" y="8914"/>
                  </a:lnTo>
                  <a:lnTo>
                    <a:pt x="7227" y="8951"/>
                  </a:lnTo>
                  <a:lnTo>
                    <a:pt x="7264" y="8987"/>
                  </a:lnTo>
                  <a:lnTo>
                    <a:pt x="7410" y="8987"/>
                  </a:lnTo>
                  <a:lnTo>
                    <a:pt x="7594" y="8877"/>
                  </a:lnTo>
                  <a:lnTo>
                    <a:pt x="7777" y="8767"/>
                  </a:lnTo>
                  <a:lnTo>
                    <a:pt x="7924" y="8621"/>
                  </a:lnTo>
                  <a:lnTo>
                    <a:pt x="7924" y="8657"/>
                  </a:lnTo>
                  <a:lnTo>
                    <a:pt x="7997" y="8767"/>
                  </a:lnTo>
                  <a:lnTo>
                    <a:pt x="8071" y="8877"/>
                  </a:lnTo>
                  <a:lnTo>
                    <a:pt x="8181" y="8951"/>
                  </a:lnTo>
                  <a:lnTo>
                    <a:pt x="8327" y="9024"/>
                  </a:lnTo>
                  <a:lnTo>
                    <a:pt x="8584" y="9061"/>
                  </a:lnTo>
                  <a:lnTo>
                    <a:pt x="8768" y="9061"/>
                  </a:lnTo>
                  <a:lnTo>
                    <a:pt x="8951" y="8987"/>
                  </a:lnTo>
                  <a:lnTo>
                    <a:pt x="9281" y="8841"/>
                  </a:lnTo>
                  <a:lnTo>
                    <a:pt x="9611" y="8657"/>
                  </a:lnTo>
                  <a:lnTo>
                    <a:pt x="9721" y="8547"/>
                  </a:lnTo>
                  <a:lnTo>
                    <a:pt x="9758" y="8474"/>
                  </a:lnTo>
                  <a:lnTo>
                    <a:pt x="9758" y="8364"/>
                  </a:lnTo>
                  <a:lnTo>
                    <a:pt x="9685" y="8254"/>
                  </a:lnTo>
                  <a:lnTo>
                    <a:pt x="9648" y="8217"/>
                  </a:lnTo>
                  <a:lnTo>
                    <a:pt x="9464" y="8217"/>
                  </a:lnTo>
                  <a:lnTo>
                    <a:pt x="9428" y="8291"/>
                  </a:lnTo>
                  <a:lnTo>
                    <a:pt x="9244" y="8437"/>
                  </a:lnTo>
                  <a:lnTo>
                    <a:pt x="8988" y="8547"/>
                  </a:lnTo>
                  <a:lnTo>
                    <a:pt x="8768" y="8621"/>
                  </a:lnTo>
                  <a:lnTo>
                    <a:pt x="8584" y="8657"/>
                  </a:lnTo>
                  <a:lnTo>
                    <a:pt x="8474" y="8657"/>
                  </a:lnTo>
                  <a:lnTo>
                    <a:pt x="8401" y="8621"/>
                  </a:lnTo>
                  <a:lnTo>
                    <a:pt x="8364" y="8584"/>
                  </a:lnTo>
                  <a:lnTo>
                    <a:pt x="8327" y="8547"/>
                  </a:lnTo>
                  <a:lnTo>
                    <a:pt x="8254" y="8254"/>
                  </a:lnTo>
                  <a:lnTo>
                    <a:pt x="8181" y="8144"/>
                  </a:lnTo>
                  <a:lnTo>
                    <a:pt x="8071" y="8107"/>
                  </a:lnTo>
                  <a:lnTo>
                    <a:pt x="7961" y="8107"/>
                  </a:lnTo>
                  <a:lnTo>
                    <a:pt x="7887" y="8144"/>
                  </a:lnTo>
                  <a:lnTo>
                    <a:pt x="7740" y="8254"/>
                  </a:lnTo>
                  <a:lnTo>
                    <a:pt x="7630" y="8401"/>
                  </a:lnTo>
                  <a:lnTo>
                    <a:pt x="7410" y="8547"/>
                  </a:lnTo>
                  <a:lnTo>
                    <a:pt x="7264" y="8364"/>
                  </a:lnTo>
                  <a:lnTo>
                    <a:pt x="7117" y="8180"/>
                  </a:lnTo>
                  <a:lnTo>
                    <a:pt x="6970" y="7997"/>
                  </a:lnTo>
                  <a:lnTo>
                    <a:pt x="6787" y="7850"/>
                  </a:lnTo>
                  <a:lnTo>
                    <a:pt x="6713" y="7814"/>
                  </a:lnTo>
                  <a:close/>
                  <a:moveTo>
                    <a:pt x="12876" y="11005"/>
                  </a:moveTo>
                  <a:lnTo>
                    <a:pt x="12803" y="11042"/>
                  </a:lnTo>
                  <a:lnTo>
                    <a:pt x="12766" y="11078"/>
                  </a:lnTo>
                  <a:lnTo>
                    <a:pt x="12766" y="11152"/>
                  </a:lnTo>
                  <a:lnTo>
                    <a:pt x="12729" y="11225"/>
                  </a:lnTo>
                  <a:lnTo>
                    <a:pt x="12766" y="11298"/>
                  </a:lnTo>
                  <a:lnTo>
                    <a:pt x="12986" y="11702"/>
                  </a:lnTo>
                  <a:lnTo>
                    <a:pt x="13279" y="12069"/>
                  </a:lnTo>
                  <a:lnTo>
                    <a:pt x="13499" y="12399"/>
                  </a:lnTo>
                  <a:lnTo>
                    <a:pt x="13646" y="12509"/>
                  </a:lnTo>
                  <a:lnTo>
                    <a:pt x="13830" y="12619"/>
                  </a:lnTo>
                  <a:lnTo>
                    <a:pt x="13976" y="12619"/>
                  </a:lnTo>
                  <a:lnTo>
                    <a:pt x="14013" y="12582"/>
                  </a:lnTo>
                  <a:lnTo>
                    <a:pt x="14086" y="12546"/>
                  </a:lnTo>
                  <a:lnTo>
                    <a:pt x="14160" y="12436"/>
                  </a:lnTo>
                  <a:lnTo>
                    <a:pt x="14160" y="12325"/>
                  </a:lnTo>
                  <a:lnTo>
                    <a:pt x="14160" y="12252"/>
                  </a:lnTo>
                  <a:lnTo>
                    <a:pt x="14123" y="12142"/>
                  </a:lnTo>
                  <a:lnTo>
                    <a:pt x="14086" y="12069"/>
                  </a:lnTo>
                  <a:lnTo>
                    <a:pt x="14050" y="12032"/>
                  </a:lnTo>
                  <a:lnTo>
                    <a:pt x="13903" y="12032"/>
                  </a:lnTo>
                  <a:lnTo>
                    <a:pt x="13830" y="11885"/>
                  </a:lnTo>
                  <a:lnTo>
                    <a:pt x="13573" y="11592"/>
                  </a:lnTo>
                  <a:lnTo>
                    <a:pt x="13316" y="11298"/>
                  </a:lnTo>
                  <a:lnTo>
                    <a:pt x="13059" y="11042"/>
                  </a:lnTo>
                  <a:lnTo>
                    <a:pt x="13023" y="11005"/>
                  </a:lnTo>
                  <a:close/>
                  <a:moveTo>
                    <a:pt x="8181" y="3192"/>
                  </a:moveTo>
                  <a:lnTo>
                    <a:pt x="8511" y="3228"/>
                  </a:lnTo>
                  <a:lnTo>
                    <a:pt x="8878" y="3265"/>
                  </a:lnTo>
                  <a:lnTo>
                    <a:pt x="9208" y="3339"/>
                  </a:lnTo>
                  <a:lnTo>
                    <a:pt x="9538" y="3412"/>
                  </a:lnTo>
                  <a:lnTo>
                    <a:pt x="9868" y="3522"/>
                  </a:lnTo>
                  <a:lnTo>
                    <a:pt x="10198" y="3669"/>
                  </a:lnTo>
                  <a:lnTo>
                    <a:pt x="10528" y="3852"/>
                  </a:lnTo>
                  <a:lnTo>
                    <a:pt x="10822" y="4035"/>
                  </a:lnTo>
                  <a:lnTo>
                    <a:pt x="11078" y="4256"/>
                  </a:lnTo>
                  <a:lnTo>
                    <a:pt x="11335" y="4476"/>
                  </a:lnTo>
                  <a:lnTo>
                    <a:pt x="11592" y="4732"/>
                  </a:lnTo>
                  <a:lnTo>
                    <a:pt x="11812" y="4989"/>
                  </a:lnTo>
                  <a:lnTo>
                    <a:pt x="11996" y="5319"/>
                  </a:lnTo>
                  <a:lnTo>
                    <a:pt x="12142" y="5576"/>
                  </a:lnTo>
                  <a:lnTo>
                    <a:pt x="12252" y="5870"/>
                  </a:lnTo>
                  <a:lnTo>
                    <a:pt x="12362" y="6200"/>
                  </a:lnTo>
                  <a:lnTo>
                    <a:pt x="12436" y="6530"/>
                  </a:lnTo>
                  <a:lnTo>
                    <a:pt x="12509" y="6823"/>
                  </a:lnTo>
                  <a:lnTo>
                    <a:pt x="12509" y="7153"/>
                  </a:lnTo>
                  <a:lnTo>
                    <a:pt x="12509" y="7484"/>
                  </a:lnTo>
                  <a:lnTo>
                    <a:pt x="12472" y="7814"/>
                  </a:lnTo>
                  <a:lnTo>
                    <a:pt x="12399" y="8144"/>
                  </a:lnTo>
                  <a:lnTo>
                    <a:pt x="12289" y="8511"/>
                  </a:lnTo>
                  <a:lnTo>
                    <a:pt x="12142" y="8804"/>
                  </a:lnTo>
                  <a:lnTo>
                    <a:pt x="11996" y="9134"/>
                  </a:lnTo>
                  <a:lnTo>
                    <a:pt x="11812" y="9428"/>
                  </a:lnTo>
                  <a:lnTo>
                    <a:pt x="11592" y="9721"/>
                  </a:lnTo>
                  <a:lnTo>
                    <a:pt x="11115" y="10271"/>
                  </a:lnTo>
                  <a:lnTo>
                    <a:pt x="10345" y="11115"/>
                  </a:lnTo>
                  <a:lnTo>
                    <a:pt x="9941" y="11555"/>
                  </a:lnTo>
                  <a:lnTo>
                    <a:pt x="9575" y="12032"/>
                  </a:lnTo>
                  <a:lnTo>
                    <a:pt x="9281" y="12509"/>
                  </a:lnTo>
                  <a:lnTo>
                    <a:pt x="8988" y="13022"/>
                  </a:lnTo>
                  <a:lnTo>
                    <a:pt x="8914" y="13279"/>
                  </a:lnTo>
                  <a:lnTo>
                    <a:pt x="8804" y="13573"/>
                  </a:lnTo>
                  <a:lnTo>
                    <a:pt x="8768" y="13829"/>
                  </a:lnTo>
                  <a:lnTo>
                    <a:pt x="8731" y="14123"/>
                  </a:lnTo>
                  <a:lnTo>
                    <a:pt x="8217" y="14013"/>
                  </a:lnTo>
                  <a:lnTo>
                    <a:pt x="7704" y="13939"/>
                  </a:lnTo>
                  <a:lnTo>
                    <a:pt x="8584" y="11665"/>
                  </a:lnTo>
                  <a:lnTo>
                    <a:pt x="9061" y="10418"/>
                  </a:lnTo>
                  <a:lnTo>
                    <a:pt x="9318" y="9831"/>
                  </a:lnTo>
                  <a:lnTo>
                    <a:pt x="9391" y="9538"/>
                  </a:lnTo>
                  <a:lnTo>
                    <a:pt x="9391" y="9391"/>
                  </a:lnTo>
                  <a:lnTo>
                    <a:pt x="9354" y="9244"/>
                  </a:lnTo>
                  <a:lnTo>
                    <a:pt x="9318" y="9208"/>
                  </a:lnTo>
                  <a:lnTo>
                    <a:pt x="9281" y="9208"/>
                  </a:lnTo>
                  <a:lnTo>
                    <a:pt x="9171" y="9281"/>
                  </a:lnTo>
                  <a:lnTo>
                    <a:pt x="9098" y="9391"/>
                  </a:lnTo>
                  <a:lnTo>
                    <a:pt x="8988" y="9611"/>
                  </a:lnTo>
                  <a:lnTo>
                    <a:pt x="8768" y="10088"/>
                  </a:lnTo>
                  <a:lnTo>
                    <a:pt x="8217" y="11445"/>
                  </a:lnTo>
                  <a:lnTo>
                    <a:pt x="7337" y="13719"/>
                  </a:lnTo>
                  <a:lnTo>
                    <a:pt x="7227" y="13903"/>
                  </a:lnTo>
                  <a:lnTo>
                    <a:pt x="6970" y="13829"/>
                  </a:lnTo>
                  <a:lnTo>
                    <a:pt x="6420" y="13683"/>
                  </a:lnTo>
                  <a:lnTo>
                    <a:pt x="6420" y="13646"/>
                  </a:lnTo>
                  <a:lnTo>
                    <a:pt x="6493" y="13389"/>
                  </a:lnTo>
                  <a:lnTo>
                    <a:pt x="6530" y="13096"/>
                  </a:lnTo>
                  <a:lnTo>
                    <a:pt x="6530" y="12546"/>
                  </a:lnTo>
                  <a:lnTo>
                    <a:pt x="6603" y="11372"/>
                  </a:lnTo>
                  <a:lnTo>
                    <a:pt x="6677" y="10125"/>
                  </a:lnTo>
                  <a:lnTo>
                    <a:pt x="6713" y="9501"/>
                  </a:lnTo>
                  <a:lnTo>
                    <a:pt x="6677" y="8877"/>
                  </a:lnTo>
                  <a:lnTo>
                    <a:pt x="6677" y="8804"/>
                  </a:lnTo>
                  <a:lnTo>
                    <a:pt x="6640" y="8767"/>
                  </a:lnTo>
                  <a:lnTo>
                    <a:pt x="6530" y="8694"/>
                  </a:lnTo>
                  <a:lnTo>
                    <a:pt x="6420" y="8731"/>
                  </a:lnTo>
                  <a:lnTo>
                    <a:pt x="6383" y="8767"/>
                  </a:lnTo>
                  <a:lnTo>
                    <a:pt x="6347" y="8841"/>
                  </a:lnTo>
                  <a:lnTo>
                    <a:pt x="6273" y="9391"/>
                  </a:lnTo>
                  <a:lnTo>
                    <a:pt x="6237" y="9978"/>
                  </a:lnTo>
                  <a:lnTo>
                    <a:pt x="6200" y="11115"/>
                  </a:lnTo>
                  <a:lnTo>
                    <a:pt x="6090" y="12289"/>
                  </a:lnTo>
                  <a:lnTo>
                    <a:pt x="6016" y="12912"/>
                  </a:lnTo>
                  <a:lnTo>
                    <a:pt x="6016" y="13206"/>
                  </a:lnTo>
                  <a:lnTo>
                    <a:pt x="6016" y="13536"/>
                  </a:lnTo>
                  <a:lnTo>
                    <a:pt x="5540" y="13353"/>
                  </a:lnTo>
                  <a:lnTo>
                    <a:pt x="5099" y="13206"/>
                  </a:lnTo>
                  <a:lnTo>
                    <a:pt x="4623" y="13132"/>
                  </a:lnTo>
                  <a:lnTo>
                    <a:pt x="4182" y="13132"/>
                  </a:lnTo>
                  <a:lnTo>
                    <a:pt x="4329" y="12876"/>
                  </a:lnTo>
                  <a:lnTo>
                    <a:pt x="4439" y="12619"/>
                  </a:lnTo>
                  <a:lnTo>
                    <a:pt x="4549" y="12362"/>
                  </a:lnTo>
                  <a:lnTo>
                    <a:pt x="4623" y="12069"/>
                  </a:lnTo>
                  <a:lnTo>
                    <a:pt x="4696" y="11482"/>
                  </a:lnTo>
                  <a:lnTo>
                    <a:pt x="4696" y="10895"/>
                  </a:lnTo>
                  <a:lnTo>
                    <a:pt x="4623" y="10161"/>
                  </a:lnTo>
                  <a:lnTo>
                    <a:pt x="4512" y="9428"/>
                  </a:lnTo>
                  <a:lnTo>
                    <a:pt x="4366" y="8694"/>
                  </a:lnTo>
                  <a:lnTo>
                    <a:pt x="4219" y="7960"/>
                  </a:lnTo>
                  <a:lnTo>
                    <a:pt x="4182" y="7594"/>
                  </a:lnTo>
                  <a:lnTo>
                    <a:pt x="4182" y="7190"/>
                  </a:lnTo>
                  <a:lnTo>
                    <a:pt x="4182" y="6823"/>
                  </a:lnTo>
                  <a:lnTo>
                    <a:pt x="4219" y="6456"/>
                  </a:lnTo>
                  <a:lnTo>
                    <a:pt x="4292" y="6090"/>
                  </a:lnTo>
                  <a:lnTo>
                    <a:pt x="4439" y="5760"/>
                  </a:lnTo>
                  <a:lnTo>
                    <a:pt x="4586" y="5429"/>
                  </a:lnTo>
                  <a:lnTo>
                    <a:pt x="4769" y="5063"/>
                  </a:lnTo>
                  <a:lnTo>
                    <a:pt x="5026" y="4769"/>
                  </a:lnTo>
                  <a:lnTo>
                    <a:pt x="5246" y="4476"/>
                  </a:lnTo>
                  <a:lnTo>
                    <a:pt x="5503" y="4219"/>
                  </a:lnTo>
                  <a:lnTo>
                    <a:pt x="5796" y="3999"/>
                  </a:lnTo>
                  <a:lnTo>
                    <a:pt x="6090" y="3779"/>
                  </a:lnTo>
                  <a:lnTo>
                    <a:pt x="6420" y="3595"/>
                  </a:lnTo>
                  <a:lnTo>
                    <a:pt x="6787" y="3449"/>
                  </a:lnTo>
                  <a:lnTo>
                    <a:pt x="7117" y="3339"/>
                  </a:lnTo>
                  <a:lnTo>
                    <a:pt x="7484" y="3265"/>
                  </a:lnTo>
                  <a:lnTo>
                    <a:pt x="7814" y="3228"/>
                  </a:lnTo>
                  <a:lnTo>
                    <a:pt x="8181" y="3192"/>
                  </a:lnTo>
                  <a:close/>
                  <a:moveTo>
                    <a:pt x="3962" y="13426"/>
                  </a:moveTo>
                  <a:lnTo>
                    <a:pt x="4623" y="13536"/>
                  </a:lnTo>
                  <a:lnTo>
                    <a:pt x="5246" y="13719"/>
                  </a:lnTo>
                  <a:lnTo>
                    <a:pt x="5943" y="13939"/>
                  </a:lnTo>
                  <a:lnTo>
                    <a:pt x="6603" y="14196"/>
                  </a:lnTo>
                  <a:lnTo>
                    <a:pt x="6860" y="14270"/>
                  </a:lnTo>
                  <a:lnTo>
                    <a:pt x="7154" y="14306"/>
                  </a:lnTo>
                  <a:lnTo>
                    <a:pt x="7704" y="14380"/>
                  </a:lnTo>
                  <a:lnTo>
                    <a:pt x="8217" y="14490"/>
                  </a:lnTo>
                  <a:lnTo>
                    <a:pt x="8474" y="14563"/>
                  </a:lnTo>
                  <a:lnTo>
                    <a:pt x="8731" y="14636"/>
                  </a:lnTo>
                  <a:lnTo>
                    <a:pt x="8768" y="14783"/>
                  </a:lnTo>
                  <a:lnTo>
                    <a:pt x="8841" y="14857"/>
                  </a:lnTo>
                  <a:lnTo>
                    <a:pt x="8951" y="14893"/>
                  </a:lnTo>
                  <a:lnTo>
                    <a:pt x="9061" y="14893"/>
                  </a:lnTo>
                  <a:lnTo>
                    <a:pt x="9061" y="15003"/>
                  </a:lnTo>
                  <a:lnTo>
                    <a:pt x="9024" y="15150"/>
                  </a:lnTo>
                  <a:lnTo>
                    <a:pt x="8914" y="15223"/>
                  </a:lnTo>
                  <a:lnTo>
                    <a:pt x="8768" y="15333"/>
                  </a:lnTo>
                  <a:lnTo>
                    <a:pt x="8034" y="15040"/>
                  </a:lnTo>
                  <a:lnTo>
                    <a:pt x="6383" y="14490"/>
                  </a:lnTo>
                  <a:lnTo>
                    <a:pt x="5576" y="14270"/>
                  </a:lnTo>
                  <a:lnTo>
                    <a:pt x="4769" y="14086"/>
                  </a:lnTo>
                  <a:lnTo>
                    <a:pt x="4292" y="14013"/>
                  </a:lnTo>
                  <a:lnTo>
                    <a:pt x="4072" y="14013"/>
                  </a:lnTo>
                  <a:lnTo>
                    <a:pt x="3852" y="14050"/>
                  </a:lnTo>
                  <a:lnTo>
                    <a:pt x="3742" y="14013"/>
                  </a:lnTo>
                  <a:lnTo>
                    <a:pt x="3669" y="13939"/>
                  </a:lnTo>
                  <a:lnTo>
                    <a:pt x="3632" y="13829"/>
                  </a:lnTo>
                  <a:lnTo>
                    <a:pt x="3632" y="13719"/>
                  </a:lnTo>
                  <a:lnTo>
                    <a:pt x="3632" y="13609"/>
                  </a:lnTo>
                  <a:lnTo>
                    <a:pt x="3705" y="13536"/>
                  </a:lnTo>
                  <a:lnTo>
                    <a:pt x="3816" y="13463"/>
                  </a:lnTo>
                  <a:lnTo>
                    <a:pt x="3926" y="13426"/>
                  </a:lnTo>
                  <a:close/>
                  <a:moveTo>
                    <a:pt x="4256" y="15737"/>
                  </a:moveTo>
                  <a:lnTo>
                    <a:pt x="4696" y="15847"/>
                  </a:lnTo>
                  <a:lnTo>
                    <a:pt x="4476" y="16067"/>
                  </a:lnTo>
                  <a:lnTo>
                    <a:pt x="4292" y="16287"/>
                  </a:lnTo>
                  <a:lnTo>
                    <a:pt x="4292" y="16250"/>
                  </a:lnTo>
                  <a:lnTo>
                    <a:pt x="4256" y="16140"/>
                  </a:lnTo>
                  <a:lnTo>
                    <a:pt x="4256" y="15994"/>
                  </a:lnTo>
                  <a:lnTo>
                    <a:pt x="4256" y="15737"/>
                  </a:lnTo>
                  <a:close/>
                  <a:moveTo>
                    <a:pt x="4843" y="15920"/>
                  </a:moveTo>
                  <a:lnTo>
                    <a:pt x="4989" y="15957"/>
                  </a:lnTo>
                  <a:lnTo>
                    <a:pt x="5136" y="15994"/>
                  </a:lnTo>
                  <a:lnTo>
                    <a:pt x="4879" y="16140"/>
                  </a:lnTo>
                  <a:lnTo>
                    <a:pt x="4623" y="16360"/>
                  </a:lnTo>
                  <a:lnTo>
                    <a:pt x="4623" y="16360"/>
                  </a:lnTo>
                  <a:lnTo>
                    <a:pt x="4733" y="16140"/>
                  </a:lnTo>
                  <a:lnTo>
                    <a:pt x="4843" y="15920"/>
                  </a:lnTo>
                  <a:close/>
                  <a:moveTo>
                    <a:pt x="4146" y="14453"/>
                  </a:moveTo>
                  <a:lnTo>
                    <a:pt x="4659" y="14490"/>
                  </a:lnTo>
                  <a:lnTo>
                    <a:pt x="5356" y="14673"/>
                  </a:lnTo>
                  <a:lnTo>
                    <a:pt x="6053" y="14857"/>
                  </a:lnTo>
                  <a:lnTo>
                    <a:pt x="7410" y="15333"/>
                  </a:lnTo>
                  <a:lnTo>
                    <a:pt x="8034" y="15553"/>
                  </a:lnTo>
                  <a:lnTo>
                    <a:pt x="8401" y="15663"/>
                  </a:lnTo>
                  <a:lnTo>
                    <a:pt x="8694" y="15774"/>
                  </a:lnTo>
                  <a:lnTo>
                    <a:pt x="8731" y="15847"/>
                  </a:lnTo>
                  <a:lnTo>
                    <a:pt x="8768" y="15884"/>
                  </a:lnTo>
                  <a:lnTo>
                    <a:pt x="8841" y="15957"/>
                  </a:lnTo>
                  <a:lnTo>
                    <a:pt x="8951" y="15957"/>
                  </a:lnTo>
                  <a:lnTo>
                    <a:pt x="8914" y="16067"/>
                  </a:lnTo>
                  <a:lnTo>
                    <a:pt x="8841" y="16214"/>
                  </a:lnTo>
                  <a:lnTo>
                    <a:pt x="8694" y="16397"/>
                  </a:lnTo>
                  <a:lnTo>
                    <a:pt x="8547" y="16507"/>
                  </a:lnTo>
                  <a:lnTo>
                    <a:pt x="8401" y="16581"/>
                  </a:lnTo>
                  <a:lnTo>
                    <a:pt x="7227" y="16140"/>
                  </a:lnTo>
                  <a:lnTo>
                    <a:pt x="6016" y="15774"/>
                  </a:lnTo>
                  <a:lnTo>
                    <a:pt x="4733" y="15370"/>
                  </a:lnTo>
                  <a:lnTo>
                    <a:pt x="4072" y="15223"/>
                  </a:lnTo>
                  <a:lnTo>
                    <a:pt x="3449" y="15113"/>
                  </a:lnTo>
                  <a:lnTo>
                    <a:pt x="3449" y="15040"/>
                  </a:lnTo>
                  <a:lnTo>
                    <a:pt x="3449" y="14857"/>
                  </a:lnTo>
                  <a:lnTo>
                    <a:pt x="3522" y="14673"/>
                  </a:lnTo>
                  <a:lnTo>
                    <a:pt x="3632" y="14563"/>
                  </a:lnTo>
                  <a:lnTo>
                    <a:pt x="3705" y="14490"/>
                  </a:lnTo>
                  <a:lnTo>
                    <a:pt x="3926" y="14490"/>
                  </a:lnTo>
                  <a:lnTo>
                    <a:pt x="3962" y="14526"/>
                  </a:lnTo>
                  <a:lnTo>
                    <a:pt x="3999" y="14526"/>
                  </a:lnTo>
                  <a:lnTo>
                    <a:pt x="4036" y="14490"/>
                  </a:lnTo>
                  <a:lnTo>
                    <a:pt x="4146" y="14453"/>
                  </a:lnTo>
                  <a:close/>
                  <a:moveTo>
                    <a:pt x="5503" y="16067"/>
                  </a:moveTo>
                  <a:lnTo>
                    <a:pt x="5723" y="16140"/>
                  </a:lnTo>
                  <a:lnTo>
                    <a:pt x="5503" y="16287"/>
                  </a:lnTo>
                  <a:lnTo>
                    <a:pt x="5246" y="16434"/>
                  </a:lnTo>
                  <a:lnTo>
                    <a:pt x="5026" y="16617"/>
                  </a:lnTo>
                  <a:lnTo>
                    <a:pt x="4843" y="16837"/>
                  </a:lnTo>
                  <a:lnTo>
                    <a:pt x="4659" y="16764"/>
                  </a:lnTo>
                  <a:lnTo>
                    <a:pt x="4733" y="16691"/>
                  </a:lnTo>
                  <a:lnTo>
                    <a:pt x="5503" y="16067"/>
                  </a:lnTo>
                  <a:close/>
                  <a:moveTo>
                    <a:pt x="5980" y="16214"/>
                  </a:moveTo>
                  <a:lnTo>
                    <a:pt x="6200" y="16287"/>
                  </a:lnTo>
                  <a:lnTo>
                    <a:pt x="6200" y="16324"/>
                  </a:lnTo>
                  <a:lnTo>
                    <a:pt x="5943" y="16434"/>
                  </a:lnTo>
                  <a:lnTo>
                    <a:pt x="5723" y="16581"/>
                  </a:lnTo>
                  <a:lnTo>
                    <a:pt x="5540" y="16727"/>
                  </a:lnTo>
                  <a:lnTo>
                    <a:pt x="5393" y="16947"/>
                  </a:lnTo>
                  <a:lnTo>
                    <a:pt x="5246" y="16911"/>
                  </a:lnTo>
                  <a:lnTo>
                    <a:pt x="5613" y="16544"/>
                  </a:lnTo>
                  <a:lnTo>
                    <a:pt x="5980" y="16214"/>
                  </a:lnTo>
                  <a:close/>
                  <a:moveTo>
                    <a:pt x="6383" y="16360"/>
                  </a:moveTo>
                  <a:lnTo>
                    <a:pt x="6897" y="16544"/>
                  </a:lnTo>
                  <a:lnTo>
                    <a:pt x="6420" y="16801"/>
                  </a:lnTo>
                  <a:lnTo>
                    <a:pt x="6200" y="16947"/>
                  </a:lnTo>
                  <a:lnTo>
                    <a:pt x="5980" y="17131"/>
                  </a:lnTo>
                  <a:lnTo>
                    <a:pt x="5796" y="17057"/>
                  </a:lnTo>
                  <a:lnTo>
                    <a:pt x="5833" y="16984"/>
                  </a:lnTo>
                  <a:lnTo>
                    <a:pt x="5833" y="16911"/>
                  </a:lnTo>
                  <a:lnTo>
                    <a:pt x="5833" y="16874"/>
                  </a:lnTo>
                  <a:lnTo>
                    <a:pt x="6090" y="16617"/>
                  </a:lnTo>
                  <a:lnTo>
                    <a:pt x="6383" y="16397"/>
                  </a:lnTo>
                  <a:lnTo>
                    <a:pt x="6383" y="16360"/>
                  </a:lnTo>
                  <a:close/>
                  <a:moveTo>
                    <a:pt x="7080" y="16581"/>
                  </a:moveTo>
                  <a:lnTo>
                    <a:pt x="7410" y="16691"/>
                  </a:lnTo>
                  <a:lnTo>
                    <a:pt x="7154" y="16911"/>
                  </a:lnTo>
                  <a:lnTo>
                    <a:pt x="6787" y="17314"/>
                  </a:lnTo>
                  <a:lnTo>
                    <a:pt x="6457" y="17241"/>
                  </a:lnTo>
                  <a:lnTo>
                    <a:pt x="6493" y="17167"/>
                  </a:lnTo>
                  <a:lnTo>
                    <a:pt x="6457" y="17131"/>
                  </a:lnTo>
                  <a:lnTo>
                    <a:pt x="6750" y="16837"/>
                  </a:lnTo>
                  <a:lnTo>
                    <a:pt x="7080" y="16581"/>
                  </a:lnTo>
                  <a:close/>
                  <a:moveTo>
                    <a:pt x="8034" y="2678"/>
                  </a:moveTo>
                  <a:lnTo>
                    <a:pt x="7704" y="2715"/>
                  </a:lnTo>
                  <a:lnTo>
                    <a:pt x="7374" y="2752"/>
                  </a:lnTo>
                  <a:lnTo>
                    <a:pt x="7044" y="2825"/>
                  </a:lnTo>
                  <a:lnTo>
                    <a:pt x="6750" y="2898"/>
                  </a:lnTo>
                  <a:lnTo>
                    <a:pt x="6420" y="3008"/>
                  </a:lnTo>
                  <a:lnTo>
                    <a:pt x="6126" y="3155"/>
                  </a:lnTo>
                  <a:lnTo>
                    <a:pt x="5833" y="3302"/>
                  </a:lnTo>
                  <a:lnTo>
                    <a:pt x="5576" y="3522"/>
                  </a:lnTo>
                  <a:lnTo>
                    <a:pt x="5026" y="3962"/>
                  </a:lnTo>
                  <a:lnTo>
                    <a:pt x="4806" y="4219"/>
                  </a:lnTo>
                  <a:lnTo>
                    <a:pt x="4586" y="4512"/>
                  </a:lnTo>
                  <a:lnTo>
                    <a:pt x="4366" y="4769"/>
                  </a:lnTo>
                  <a:lnTo>
                    <a:pt x="4182" y="5099"/>
                  </a:lnTo>
                  <a:lnTo>
                    <a:pt x="3999" y="5393"/>
                  </a:lnTo>
                  <a:lnTo>
                    <a:pt x="3852" y="5723"/>
                  </a:lnTo>
                  <a:lnTo>
                    <a:pt x="3742" y="6163"/>
                  </a:lnTo>
                  <a:lnTo>
                    <a:pt x="3669" y="6603"/>
                  </a:lnTo>
                  <a:lnTo>
                    <a:pt x="3632" y="7043"/>
                  </a:lnTo>
                  <a:lnTo>
                    <a:pt x="3632" y="7520"/>
                  </a:lnTo>
                  <a:lnTo>
                    <a:pt x="3705" y="7960"/>
                  </a:lnTo>
                  <a:lnTo>
                    <a:pt x="3779" y="8437"/>
                  </a:lnTo>
                  <a:lnTo>
                    <a:pt x="3962" y="9318"/>
                  </a:lnTo>
                  <a:lnTo>
                    <a:pt x="4109" y="10308"/>
                  </a:lnTo>
                  <a:lnTo>
                    <a:pt x="4182" y="10785"/>
                  </a:lnTo>
                  <a:lnTo>
                    <a:pt x="4219" y="11262"/>
                  </a:lnTo>
                  <a:lnTo>
                    <a:pt x="4182" y="11739"/>
                  </a:lnTo>
                  <a:lnTo>
                    <a:pt x="4109" y="12215"/>
                  </a:lnTo>
                  <a:lnTo>
                    <a:pt x="3999" y="12619"/>
                  </a:lnTo>
                  <a:lnTo>
                    <a:pt x="3816" y="13059"/>
                  </a:lnTo>
                  <a:lnTo>
                    <a:pt x="3595" y="13132"/>
                  </a:lnTo>
                  <a:lnTo>
                    <a:pt x="3449" y="13279"/>
                  </a:lnTo>
                  <a:lnTo>
                    <a:pt x="3302" y="13426"/>
                  </a:lnTo>
                  <a:lnTo>
                    <a:pt x="3229" y="13646"/>
                  </a:lnTo>
                  <a:lnTo>
                    <a:pt x="3229" y="13829"/>
                  </a:lnTo>
                  <a:lnTo>
                    <a:pt x="3265" y="13976"/>
                  </a:lnTo>
                  <a:lnTo>
                    <a:pt x="3339" y="14160"/>
                  </a:lnTo>
                  <a:lnTo>
                    <a:pt x="3412" y="14270"/>
                  </a:lnTo>
                  <a:lnTo>
                    <a:pt x="3339" y="14343"/>
                  </a:lnTo>
                  <a:lnTo>
                    <a:pt x="3265" y="14416"/>
                  </a:lnTo>
                  <a:lnTo>
                    <a:pt x="3192" y="14526"/>
                  </a:lnTo>
                  <a:lnTo>
                    <a:pt x="3119" y="14673"/>
                  </a:lnTo>
                  <a:lnTo>
                    <a:pt x="3082" y="14857"/>
                  </a:lnTo>
                  <a:lnTo>
                    <a:pt x="3045" y="15040"/>
                  </a:lnTo>
                  <a:lnTo>
                    <a:pt x="3045" y="15187"/>
                  </a:lnTo>
                  <a:lnTo>
                    <a:pt x="3082" y="15370"/>
                  </a:lnTo>
                  <a:lnTo>
                    <a:pt x="3192" y="15480"/>
                  </a:lnTo>
                  <a:lnTo>
                    <a:pt x="3302" y="15590"/>
                  </a:lnTo>
                  <a:lnTo>
                    <a:pt x="3412" y="15627"/>
                  </a:lnTo>
                  <a:lnTo>
                    <a:pt x="3485" y="15590"/>
                  </a:lnTo>
                  <a:lnTo>
                    <a:pt x="3522" y="15553"/>
                  </a:lnTo>
                  <a:lnTo>
                    <a:pt x="3559" y="15553"/>
                  </a:lnTo>
                  <a:lnTo>
                    <a:pt x="4072" y="15700"/>
                  </a:lnTo>
                  <a:lnTo>
                    <a:pt x="3999" y="15810"/>
                  </a:lnTo>
                  <a:lnTo>
                    <a:pt x="3926" y="15957"/>
                  </a:lnTo>
                  <a:lnTo>
                    <a:pt x="3926" y="16140"/>
                  </a:lnTo>
                  <a:lnTo>
                    <a:pt x="3926" y="16324"/>
                  </a:lnTo>
                  <a:lnTo>
                    <a:pt x="3999" y="16507"/>
                  </a:lnTo>
                  <a:lnTo>
                    <a:pt x="4072" y="16654"/>
                  </a:lnTo>
                  <a:lnTo>
                    <a:pt x="4146" y="16801"/>
                  </a:lnTo>
                  <a:lnTo>
                    <a:pt x="4292" y="16874"/>
                  </a:lnTo>
                  <a:lnTo>
                    <a:pt x="4256" y="16947"/>
                  </a:lnTo>
                  <a:lnTo>
                    <a:pt x="4292" y="17021"/>
                  </a:lnTo>
                  <a:lnTo>
                    <a:pt x="4329" y="17057"/>
                  </a:lnTo>
                  <a:lnTo>
                    <a:pt x="4402" y="17094"/>
                  </a:lnTo>
                  <a:lnTo>
                    <a:pt x="4586" y="17167"/>
                  </a:lnTo>
                  <a:lnTo>
                    <a:pt x="4806" y="17277"/>
                  </a:lnTo>
                  <a:lnTo>
                    <a:pt x="5283" y="17388"/>
                  </a:lnTo>
                  <a:lnTo>
                    <a:pt x="5393" y="17424"/>
                  </a:lnTo>
                  <a:lnTo>
                    <a:pt x="5576" y="17461"/>
                  </a:lnTo>
                  <a:lnTo>
                    <a:pt x="6310" y="17681"/>
                  </a:lnTo>
                  <a:lnTo>
                    <a:pt x="6677" y="17754"/>
                  </a:lnTo>
                  <a:lnTo>
                    <a:pt x="6860" y="17791"/>
                  </a:lnTo>
                  <a:lnTo>
                    <a:pt x="7044" y="17754"/>
                  </a:lnTo>
                  <a:lnTo>
                    <a:pt x="7117" y="17718"/>
                  </a:lnTo>
                  <a:lnTo>
                    <a:pt x="7154" y="17681"/>
                  </a:lnTo>
                  <a:lnTo>
                    <a:pt x="7154" y="17608"/>
                  </a:lnTo>
                  <a:lnTo>
                    <a:pt x="7117" y="17534"/>
                  </a:lnTo>
                  <a:lnTo>
                    <a:pt x="7447" y="17204"/>
                  </a:lnTo>
                  <a:lnTo>
                    <a:pt x="7594" y="17021"/>
                  </a:lnTo>
                  <a:lnTo>
                    <a:pt x="7740" y="16837"/>
                  </a:lnTo>
                  <a:lnTo>
                    <a:pt x="8327" y="17021"/>
                  </a:lnTo>
                  <a:lnTo>
                    <a:pt x="8437" y="17021"/>
                  </a:lnTo>
                  <a:lnTo>
                    <a:pt x="8547" y="16984"/>
                  </a:lnTo>
                  <a:lnTo>
                    <a:pt x="8731" y="16911"/>
                  </a:lnTo>
                  <a:lnTo>
                    <a:pt x="8914" y="16764"/>
                  </a:lnTo>
                  <a:lnTo>
                    <a:pt x="9098" y="16581"/>
                  </a:lnTo>
                  <a:lnTo>
                    <a:pt x="9208" y="16360"/>
                  </a:lnTo>
                  <a:lnTo>
                    <a:pt x="9281" y="16140"/>
                  </a:lnTo>
                  <a:lnTo>
                    <a:pt x="9318" y="15884"/>
                  </a:lnTo>
                  <a:lnTo>
                    <a:pt x="9281" y="15700"/>
                  </a:lnTo>
                  <a:lnTo>
                    <a:pt x="9208" y="15590"/>
                  </a:lnTo>
                  <a:lnTo>
                    <a:pt x="9171" y="15517"/>
                  </a:lnTo>
                  <a:lnTo>
                    <a:pt x="9244" y="15407"/>
                  </a:lnTo>
                  <a:lnTo>
                    <a:pt x="9354" y="15260"/>
                  </a:lnTo>
                  <a:lnTo>
                    <a:pt x="9391" y="15113"/>
                  </a:lnTo>
                  <a:lnTo>
                    <a:pt x="9428" y="15003"/>
                  </a:lnTo>
                  <a:lnTo>
                    <a:pt x="9501" y="14930"/>
                  </a:lnTo>
                  <a:lnTo>
                    <a:pt x="9575" y="14857"/>
                  </a:lnTo>
                  <a:lnTo>
                    <a:pt x="9575" y="14783"/>
                  </a:lnTo>
                  <a:lnTo>
                    <a:pt x="9538" y="14673"/>
                  </a:lnTo>
                  <a:lnTo>
                    <a:pt x="9391" y="14526"/>
                  </a:lnTo>
                  <a:lnTo>
                    <a:pt x="9244" y="14380"/>
                  </a:lnTo>
                  <a:lnTo>
                    <a:pt x="9244" y="14050"/>
                  </a:lnTo>
                  <a:lnTo>
                    <a:pt x="9318" y="13683"/>
                  </a:lnTo>
                  <a:lnTo>
                    <a:pt x="9428" y="13353"/>
                  </a:lnTo>
                  <a:lnTo>
                    <a:pt x="9538" y="13059"/>
                  </a:lnTo>
                  <a:lnTo>
                    <a:pt x="9721" y="12766"/>
                  </a:lnTo>
                  <a:lnTo>
                    <a:pt x="9905" y="12472"/>
                  </a:lnTo>
                  <a:lnTo>
                    <a:pt x="10308" y="11885"/>
                  </a:lnTo>
                  <a:lnTo>
                    <a:pt x="10785" y="11335"/>
                  </a:lnTo>
                  <a:lnTo>
                    <a:pt x="11299" y="10822"/>
                  </a:lnTo>
                  <a:lnTo>
                    <a:pt x="11775" y="10308"/>
                  </a:lnTo>
                  <a:lnTo>
                    <a:pt x="12179" y="9758"/>
                  </a:lnTo>
                  <a:lnTo>
                    <a:pt x="12362" y="9501"/>
                  </a:lnTo>
                  <a:lnTo>
                    <a:pt x="12546" y="9208"/>
                  </a:lnTo>
                  <a:lnTo>
                    <a:pt x="12656" y="8951"/>
                  </a:lnTo>
                  <a:lnTo>
                    <a:pt x="12803" y="8657"/>
                  </a:lnTo>
                  <a:lnTo>
                    <a:pt x="12876" y="8364"/>
                  </a:lnTo>
                  <a:lnTo>
                    <a:pt x="12949" y="8034"/>
                  </a:lnTo>
                  <a:lnTo>
                    <a:pt x="12986" y="7740"/>
                  </a:lnTo>
                  <a:lnTo>
                    <a:pt x="13023" y="7447"/>
                  </a:lnTo>
                  <a:lnTo>
                    <a:pt x="13023" y="6823"/>
                  </a:lnTo>
                  <a:lnTo>
                    <a:pt x="12913" y="6236"/>
                  </a:lnTo>
                  <a:lnTo>
                    <a:pt x="12729" y="5613"/>
                  </a:lnTo>
                  <a:lnTo>
                    <a:pt x="12436" y="5026"/>
                  </a:lnTo>
                  <a:lnTo>
                    <a:pt x="12252" y="4769"/>
                  </a:lnTo>
                  <a:lnTo>
                    <a:pt x="12069" y="4476"/>
                  </a:lnTo>
                  <a:lnTo>
                    <a:pt x="11849" y="4256"/>
                  </a:lnTo>
                  <a:lnTo>
                    <a:pt x="11629" y="3999"/>
                  </a:lnTo>
                  <a:lnTo>
                    <a:pt x="11372" y="3815"/>
                  </a:lnTo>
                  <a:lnTo>
                    <a:pt x="11115" y="3595"/>
                  </a:lnTo>
                  <a:lnTo>
                    <a:pt x="10565" y="3265"/>
                  </a:lnTo>
                  <a:lnTo>
                    <a:pt x="9978" y="3008"/>
                  </a:lnTo>
                  <a:lnTo>
                    <a:pt x="9354" y="2825"/>
                  </a:lnTo>
                  <a:lnTo>
                    <a:pt x="8694" y="2715"/>
                  </a:lnTo>
                  <a:lnTo>
                    <a:pt x="8034" y="2678"/>
                  </a:lnTo>
                  <a:close/>
                </a:path>
              </a:pathLst>
            </a:custGeom>
            <a:solidFill>
              <a:srgbClr val="A4C2F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6" name="Google Shape;1016;p44"/>
            <p:cNvSpPr/>
            <p:nvPr/>
          </p:nvSpPr>
          <p:spPr>
            <a:xfrm>
              <a:off x="6244725" y="2547975"/>
              <a:ext cx="185275" cy="404450"/>
            </a:xfrm>
            <a:custGeom>
              <a:avLst/>
              <a:gdLst/>
              <a:ahLst/>
              <a:cxnLst/>
              <a:rect l="l" t="t" r="r" b="b"/>
              <a:pathLst>
                <a:path w="7411" h="16178" extrusionOk="0">
                  <a:moveTo>
                    <a:pt x="3339" y="147"/>
                  </a:moveTo>
                  <a:lnTo>
                    <a:pt x="3229" y="441"/>
                  </a:lnTo>
                  <a:lnTo>
                    <a:pt x="3155" y="734"/>
                  </a:lnTo>
                  <a:lnTo>
                    <a:pt x="3119" y="1358"/>
                  </a:lnTo>
                  <a:lnTo>
                    <a:pt x="3082" y="2972"/>
                  </a:lnTo>
                  <a:lnTo>
                    <a:pt x="3119" y="4476"/>
                  </a:lnTo>
                  <a:lnTo>
                    <a:pt x="3119" y="5283"/>
                  </a:lnTo>
                  <a:lnTo>
                    <a:pt x="3119" y="5576"/>
                  </a:lnTo>
                  <a:lnTo>
                    <a:pt x="3155" y="5723"/>
                  </a:lnTo>
                  <a:lnTo>
                    <a:pt x="3229" y="5870"/>
                  </a:lnTo>
                  <a:lnTo>
                    <a:pt x="3265" y="5906"/>
                  </a:lnTo>
                  <a:lnTo>
                    <a:pt x="3339" y="5943"/>
                  </a:lnTo>
                  <a:lnTo>
                    <a:pt x="3375" y="5943"/>
                  </a:lnTo>
                  <a:lnTo>
                    <a:pt x="3449" y="5870"/>
                  </a:lnTo>
                  <a:lnTo>
                    <a:pt x="3486" y="5760"/>
                  </a:lnTo>
                  <a:lnTo>
                    <a:pt x="3522" y="5649"/>
                  </a:lnTo>
                  <a:lnTo>
                    <a:pt x="3522" y="5393"/>
                  </a:lnTo>
                  <a:lnTo>
                    <a:pt x="3522" y="4586"/>
                  </a:lnTo>
                  <a:lnTo>
                    <a:pt x="3486" y="2972"/>
                  </a:lnTo>
                  <a:lnTo>
                    <a:pt x="3522" y="1504"/>
                  </a:lnTo>
                  <a:lnTo>
                    <a:pt x="3522" y="808"/>
                  </a:lnTo>
                  <a:lnTo>
                    <a:pt x="3486" y="477"/>
                  </a:lnTo>
                  <a:lnTo>
                    <a:pt x="3412" y="294"/>
                  </a:lnTo>
                  <a:lnTo>
                    <a:pt x="3375" y="147"/>
                  </a:lnTo>
                  <a:close/>
                  <a:moveTo>
                    <a:pt x="1725" y="1"/>
                  </a:moveTo>
                  <a:lnTo>
                    <a:pt x="1688" y="37"/>
                  </a:lnTo>
                  <a:lnTo>
                    <a:pt x="1615" y="147"/>
                  </a:lnTo>
                  <a:lnTo>
                    <a:pt x="1578" y="294"/>
                  </a:lnTo>
                  <a:lnTo>
                    <a:pt x="1541" y="624"/>
                  </a:lnTo>
                  <a:lnTo>
                    <a:pt x="1578" y="1284"/>
                  </a:lnTo>
                  <a:lnTo>
                    <a:pt x="1615" y="2898"/>
                  </a:lnTo>
                  <a:lnTo>
                    <a:pt x="1725" y="6236"/>
                  </a:lnTo>
                  <a:lnTo>
                    <a:pt x="1761" y="6346"/>
                  </a:lnTo>
                  <a:lnTo>
                    <a:pt x="1798" y="6383"/>
                  </a:lnTo>
                  <a:lnTo>
                    <a:pt x="1872" y="6420"/>
                  </a:lnTo>
                  <a:lnTo>
                    <a:pt x="1945" y="6456"/>
                  </a:lnTo>
                  <a:lnTo>
                    <a:pt x="2018" y="6420"/>
                  </a:lnTo>
                  <a:lnTo>
                    <a:pt x="2092" y="6383"/>
                  </a:lnTo>
                  <a:lnTo>
                    <a:pt x="2165" y="6346"/>
                  </a:lnTo>
                  <a:lnTo>
                    <a:pt x="2165" y="6236"/>
                  </a:lnTo>
                  <a:lnTo>
                    <a:pt x="2165" y="5980"/>
                  </a:lnTo>
                  <a:lnTo>
                    <a:pt x="2165" y="5943"/>
                  </a:lnTo>
                  <a:lnTo>
                    <a:pt x="2055" y="3008"/>
                  </a:lnTo>
                  <a:lnTo>
                    <a:pt x="1982" y="1394"/>
                  </a:lnTo>
                  <a:lnTo>
                    <a:pt x="1945" y="587"/>
                  </a:lnTo>
                  <a:lnTo>
                    <a:pt x="1908" y="294"/>
                  </a:lnTo>
                  <a:lnTo>
                    <a:pt x="1872" y="147"/>
                  </a:lnTo>
                  <a:lnTo>
                    <a:pt x="1761" y="37"/>
                  </a:lnTo>
                  <a:lnTo>
                    <a:pt x="1725" y="1"/>
                  </a:lnTo>
                  <a:close/>
                  <a:moveTo>
                    <a:pt x="4953" y="184"/>
                  </a:moveTo>
                  <a:lnTo>
                    <a:pt x="4879" y="221"/>
                  </a:lnTo>
                  <a:lnTo>
                    <a:pt x="4843" y="257"/>
                  </a:lnTo>
                  <a:lnTo>
                    <a:pt x="4843" y="331"/>
                  </a:lnTo>
                  <a:lnTo>
                    <a:pt x="4769" y="1101"/>
                  </a:lnTo>
                  <a:lnTo>
                    <a:pt x="4733" y="1908"/>
                  </a:lnTo>
                  <a:lnTo>
                    <a:pt x="4733" y="3522"/>
                  </a:lnTo>
                  <a:lnTo>
                    <a:pt x="4733" y="5136"/>
                  </a:lnTo>
                  <a:lnTo>
                    <a:pt x="4696" y="5870"/>
                  </a:lnTo>
                  <a:lnTo>
                    <a:pt x="4696" y="6273"/>
                  </a:lnTo>
                  <a:lnTo>
                    <a:pt x="4769" y="6640"/>
                  </a:lnTo>
                  <a:lnTo>
                    <a:pt x="4806" y="6713"/>
                  </a:lnTo>
                  <a:lnTo>
                    <a:pt x="4916" y="6750"/>
                  </a:lnTo>
                  <a:lnTo>
                    <a:pt x="5026" y="6713"/>
                  </a:lnTo>
                  <a:lnTo>
                    <a:pt x="5100" y="6640"/>
                  </a:lnTo>
                  <a:lnTo>
                    <a:pt x="5173" y="6273"/>
                  </a:lnTo>
                  <a:lnTo>
                    <a:pt x="5173" y="5870"/>
                  </a:lnTo>
                  <a:lnTo>
                    <a:pt x="5136" y="5136"/>
                  </a:lnTo>
                  <a:lnTo>
                    <a:pt x="5136" y="3522"/>
                  </a:lnTo>
                  <a:lnTo>
                    <a:pt x="5173" y="1908"/>
                  </a:lnTo>
                  <a:lnTo>
                    <a:pt x="5136" y="1138"/>
                  </a:lnTo>
                  <a:lnTo>
                    <a:pt x="5100" y="331"/>
                  </a:lnTo>
                  <a:lnTo>
                    <a:pt x="5100" y="257"/>
                  </a:lnTo>
                  <a:lnTo>
                    <a:pt x="5063" y="221"/>
                  </a:lnTo>
                  <a:lnTo>
                    <a:pt x="4953" y="184"/>
                  </a:lnTo>
                  <a:close/>
                  <a:moveTo>
                    <a:pt x="6273" y="2678"/>
                  </a:moveTo>
                  <a:lnTo>
                    <a:pt x="6273" y="2715"/>
                  </a:lnTo>
                  <a:lnTo>
                    <a:pt x="6200" y="3008"/>
                  </a:lnTo>
                  <a:lnTo>
                    <a:pt x="6163" y="3302"/>
                  </a:lnTo>
                  <a:lnTo>
                    <a:pt x="6127" y="3925"/>
                  </a:lnTo>
                  <a:lnTo>
                    <a:pt x="6127" y="5173"/>
                  </a:lnTo>
                  <a:lnTo>
                    <a:pt x="6090" y="7667"/>
                  </a:lnTo>
                  <a:lnTo>
                    <a:pt x="6090" y="7887"/>
                  </a:lnTo>
                  <a:lnTo>
                    <a:pt x="6127" y="7960"/>
                  </a:lnTo>
                  <a:lnTo>
                    <a:pt x="6163" y="8034"/>
                  </a:lnTo>
                  <a:lnTo>
                    <a:pt x="6237" y="8070"/>
                  </a:lnTo>
                  <a:lnTo>
                    <a:pt x="6383" y="8070"/>
                  </a:lnTo>
                  <a:lnTo>
                    <a:pt x="6457" y="8034"/>
                  </a:lnTo>
                  <a:lnTo>
                    <a:pt x="6493" y="7960"/>
                  </a:lnTo>
                  <a:lnTo>
                    <a:pt x="6530" y="7887"/>
                  </a:lnTo>
                  <a:lnTo>
                    <a:pt x="6530" y="5283"/>
                  </a:lnTo>
                  <a:lnTo>
                    <a:pt x="6530" y="3962"/>
                  </a:lnTo>
                  <a:lnTo>
                    <a:pt x="6493" y="3339"/>
                  </a:lnTo>
                  <a:lnTo>
                    <a:pt x="6457" y="3008"/>
                  </a:lnTo>
                  <a:lnTo>
                    <a:pt x="6383" y="2715"/>
                  </a:lnTo>
                  <a:lnTo>
                    <a:pt x="6347" y="2678"/>
                  </a:lnTo>
                  <a:close/>
                  <a:moveTo>
                    <a:pt x="3265" y="7887"/>
                  </a:moveTo>
                  <a:lnTo>
                    <a:pt x="3082" y="8107"/>
                  </a:lnTo>
                  <a:lnTo>
                    <a:pt x="2862" y="8291"/>
                  </a:lnTo>
                  <a:lnTo>
                    <a:pt x="2679" y="8401"/>
                  </a:lnTo>
                  <a:lnTo>
                    <a:pt x="2458" y="8474"/>
                  </a:lnTo>
                  <a:lnTo>
                    <a:pt x="2458" y="8474"/>
                  </a:lnTo>
                  <a:lnTo>
                    <a:pt x="2605" y="8291"/>
                  </a:lnTo>
                  <a:lnTo>
                    <a:pt x="2752" y="8144"/>
                  </a:lnTo>
                  <a:lnTo>
                    <a:pt x="2972" y="7997"/>
                  </a:lnTo>
                  <a:lnTo>
                    <a:pt x="3192" y="7924"/>
                  </a:lnTo>
                  <a:lnTo>
                    <a:pt x="3265" y="7887"/>
                  </a:lnTo>
                  <a:close/>
                  <a:moveTo>
                    <a:pt x="4806" y="9501"/>
                  </a:moveTo>
                  <a:lnTo>
                    <a:pt x="4513" y="9538"/>
                  </a:lnTo>
                  <a:lnTo>
                    <a:pt x="4329" y="9574"/>
                  </a:lnTo>
                  <a:lnTo>
                    <a:pt x="4072" y="9574"/>
                  </a:lnTo>
                  <a:lnTo>
                    <a:pt x="4072" y="9611"/>
                  </a:lnTo>
                  <a:lnTo>
                    <a:pt x="4072" y="9684"/>
                  </a:lnTo>
                  <a:lnTo>
                    <a:pt x="4109" y="9758"/>
                  </a:lnTo>
                  <a:lnTo>
                    <a:pt x="4146" y="9831"/>
                  </a:lnTo>
                  <a:lnTo>
                    <a:pt x="4219" y="9868"/>
                  </a:lnTo>
                  <a:lnTo>
                    <a:pt x="4293" y="9905"/>
                  </a:lnTo>
                  <a:lnTo>
                    <a:pt x="4476" y="9941"/>
                  </a:lnTo>
                  <a:lnTo>
                    <a:pt x="4659" y="9905"/>
                  </a:lnTo>
                  <a:lnTo>
                    <a:pt x="4806" y="9941"/>
                  </a:lnTo>
                  <a:lnTo>
                    <a:pt x="4953" y="9978"/>
                  </a:lnTo>
                  <a:lnTo>
                    <a:pt x="5100" y="10015"/>
                  </a:lnTo>
                  <a:lnTo>
                    <a:pt x="5246" y="10125"/>
                  </a:lnTo>
                  <a:lnTo>
                    <a:pt x="5320" y="10235"/>
                  </a:lnTo>
                  <a:lnTo>
                    <a:pt x="5430" y="10381"/>
                  </a:lnTo>
                  <a:lnTo>
                    <a:pt x="5466" y="10528"/>
                  </a:lnTo>
                  <a:lnTo>
                    <a:pt x="5503" y="10675"/>
                  </a:lnTo>
                  <a:lnTo>
                    <a:pt x="5540" y="10748"/>
                  </a:lnTo>
                  <a:lnTo>
                    <a:pt x="5613" y="10822"/>
                  </a:lnTo>
                  <a:lnTo>
                    <a:pt x="5833" y="10822"/>
                  </a:lnTo>
                  <a:lnTo>
                    <a:pt x="5907" y="10748"/>
                  </a:lnTo>
                  <a:lnTo>
                    <a:pt x="5943" y="10711"/>
                  </a:lnTo>
                  <a:lnTo>
                    <a:pt x="5980" y="10601"/>
                  </a:lnTo>
                  <a:lnTo>
                    <a:pt x="5907" y="10308"/>
                  </a:lnTo>
                  <a:lnTo>
                    <a:pt x="5760" y="10051"/>
                  </a:lnTo>
                  <a:lnTo>
                    <a:pt x="5576" y="9831"/>
                  </a:lnTo>
                  <a:lnTo>
                    <a:pt x="5356" y="9648"/>
                  </a:lnTo>
                  <a:lnTo>
                    <a:pt x="5100" y="9538"/>
                  </a:lnTo>
                  <a:lnTo>
                    <a:pt x="4806" y="9501"/>
                  </a:lnTo>
                  <a:close/>
                  <a:moveTo>
                    <a:pt x="4879" y="8547"/>
                  </a:moveTo>
                  <a:lnTo>
                    <a:pt x="5136" y="8621"/>
                  </a:lnTo>
                  <a:lnTo>
                    <a:pt x="5393" y="8731"/>
                  </a:lnTo>
                  <a:lnTo>
                    <a:pt x="5650" y="8877"/>
                  </a:lnTo>
                  <a:lnTo>
                    <a:pt x="5907" y="9061"/>
                  </a:lnTo>
                  <a:lnTo>
                    <a:pt x="6090" y="9244"/>
                  </a:lnTo>
                  <a:lnTo>
                    <a:pt x="6310" y="9464"/>
                  </a:lnTo>
                  <a:lnTo>
                    <a:pt x="6457" y="9684"/>
                  </a:lnTo>
                  <a:lnTo>
                    <a:pt x="6603" y="9941"/>
                  </a:lnTo>
                  <a:lnTo>
                    <a:pt x="6714" y="10198"/>
                  </a:lnTo>
                  <a:lnTo>
                    <a:pt x="6787" y="10491"/>
                  </a:lnTo>
                  <a:lnTo>
                    <a:pt x="6860" y="10748"/>
                  </a:lnTo>
                  <a:lnTo>
                    <a:pt x="6934" y="11078"/>
                  </a:lnTo>
                  <a:lnTo>
                    <a:pt x="6934" y="11372"/>
                  </a:lnTo>
                  <a:lnTo>
                    <a:pt x="6934" y="11665"/>
                  </a:lnTo>
                  <a:lnTo>
                    <a:pt x="6934" y="11995"/>
                  </a:lnTo>
                  <a:lnTo>
                    <a:pt x="6824" y="12619"/>
                  </a:lnTo>
                  <a:lnTo>
                    <a:pt x="6677" y="13206"/>
                  </a:lnTo>
                  <a:lnTo>
                    <a:pt x="6530" y="13499"/>
                  </a:lnTo>
                  <a:lnTo>
                    <a:pt x="6383" y="13793"/>
                  </a:lnTo>
                  <a:lnTo>
                    <a:pt x="6310" y="13939"/>
                  </a:lnTo>
                  <a:lnTo>
                    <a:pt x="6163" y="14050"/>
                  </a:lnTo>
                  <a:lnTo>
                    <a:pt x="5907" y="14270"/>
                  </a:lnTo>
                  <a:lnTo>
                    <a:pt x="5540" y="14526"/>
                  </a:lnTo>
                  <a:lnTo>
                    <a:pt x="5173" y="14857"/>
                  </a:lnTo>
                  <a:lnTo>
                    <a:pt x="5026" y="14967"/>
                  </a:lnTo>
                  <a:lnTo>
                    <a:pt x="4659" y="15187"/>
                  </a:lnTo>
                  <a:lnTo>
                    <a:pt x="4659" y="15187"/>
                  </a:lnTo>
                  <a:lnTo>
                    <a:pt x="4806" y="14857"/>
                  </a:lnTo>
                  <a:lnTo>
                    <a:pt x="4916" y="14636"/>
                  </a:lnTo>
                  <a:lnTo>
                    <a:pt x="4953" y="14490"/>
                  </a:lnTo>
                  <a:lnTo>
                    <a:pt x="4989" y="14380"/>
                  </a:lnTo>
                  <a:lnTo>
                    <a:pt x="4953" y="14270"/>
                  </a:lnTo>
                  <a:lnTo>
                    <a:pt x="4916" y="14160"/>
                  </a:lnTo>
                  <a:lnTo>
                    <a:pt x="4843" y="14123"/>
                  </a:lnTo>
                  <a:lnTo>
                    <a:pt x="4659" y="14123"/>
                  </a:lnTo>
                  <a:lnTo>
                    <a:pt x="4586" y="14160"/>
                  </a:lnTo>
                  <a:lnTo>
                    <a:pt x="4549" y="14233"/>
                  </a:lnTo>
                  <a:lnTo>
                    <a:pt x="4513" y="14343"/>
                  </a:lnTo>
                  <a:lnTo>
                    <a:pt x="4549" y="14453"/>
                  </a:lnTo>
                  <a:lnTo>
                    <a:pt x="4513" y="14526"/>
                  </a:lnTo>
                  <a:lnTo>
                    <a:pt x="4439" y="14783"/>
                  </a:lnTo>
                  <a:lnTo>
                    <a:pt x="4366" y="15003"/>
                  </a:lnTo>
                  <a:lnTo>
                    <a:pt x="4329" y="15260"/>
                  </a:lnTo>
                  <a:lnTo>
                    <a:pt x="4366" y="15333"/>
                  </a:lnTo>
                  <a:lnTo>
                    <a:pt x="4293" y="15370"/>
                  </a:lnTo>
                  <a:lnTo>
                    <a:pt x="3999" y="15480"/>
                  </a:lnTo>
                  <a:lnTo>
                    <a:pt x="3632" y="15590"/>
                  </a:lnTo>
                  <a:lnTo>
                    <a:pt x="3816" y="15333"/>
                  </a:lnTo>
                  <a:lnTo>
                    <a:pt x="4109" y="14746"/>
                  </a:lnTo>
                  <a:lnTo>
                    <a:pt x="4109" y="14673"/>
                  </a:lnTo>
                  <a:lnTo>
                    <a:pt x="4109" y="14600"/>
                  </a:lnTo>
                  <a:lnTo>
                    <a:pt x="4072" y="14526"/>
                  </a:lnTo>
                  <a:lnTo>
                    <a:pt x="4036" y="14490"/>
                  </a:lnTo>
                  <a:lnTo>
                    <a:pt x="3962" y="14453"/>
                  </a:lnTo>
                  <a:lnTo>
                    <a:pt x="3889" y="14453"/>
                  </a:lnTo>
                  <a:lnTo>
                    <a:pt x="3816" y="14490"/>
                  </a:lnTo>
                  <a:lnTo>
                    <a:pt x="3779" y="14563"/>
                  </a:lnTo>
                  <a:lnTo>
                    <a:pt x="3486" y="15150"/>
                  </a:lnTo>
                  <a:lnTo>
                    <a:pt x="3339" y="15407"/>
                  </a:lnTo>
                  <a:lnTo>
                    <a:pt x="3229" y="15663"/>
                  </a:lnTo>
                  <a:lnTo>
                    <a:pt x="2899" y="15700"/>
                  </a:lnTo>
                  <a:lnTo>
                    <a:pt x="2532" y="15627"/>
                  </a:lnTo>
                  <a:lnTo>
                    <a:pt x="2752" y="15407"/>
                  </a:lnTo>
                  <a:lnTo>
                    <a:pt x="2935" y="15187"/>
                  </a:lnTo>
                  <a:lnTo>
                    <a:pt x="3119" y="14893"/>
                  </a:lnTo>
                  <a:lnTo>
                    <a:pt x="3265" y="14600"/>
                  </a:lnTo>
                  <a:lnTo>
                    <a:pt x="3339" y="14600"/>
                  </a:lnTo>
                  <a:lnTo>
                    <a:pt x="3375" y="14526"/>
                  </a:lnTo>
                  <a:lnTo>
                    <a:pt x="3412" y="14490"/>
                  </a:lnTo>
                  <a:lnTo>
                    <a:pt x="3449" y="14380"/>
                  </a:lnTo>
                  <a:lnTo>
                    <a:pt x="3412" y="14343"/>
                  </a:lnTo>
                  <a:lnTo>
                    <a:pt x="3412" y="14270"/>
                  </a:lnTo>
                  <a:lnTo>
                    <a:pt x="3339" y="14233"/>
                  </a:lnTo>
                  <a:lnTo>
                    <a:pt x="3229" y="14196"/>
                  </a:lnTo>
                  <a:lnTo>
                    <a:pt x="3155" y="14196"/>
                  </a:lnTo>
                  <a:lnTo>
                    <a:pt x="3045" y="14233"/>
                  </a:lnTo>
                  <a:lnTo>
                    <a:pt x="2935" y="14380"/>
                  </a:lnTo>
                  <a:lnTo>
                    <a:pt x="2752" y="14673"/>
                  </a:lnTo>
                  <a:lnTo>
                    <a:pt x="2495" y="15077"/>
                  </a:lnTo>
                  <a:lnTo>
                    <a:pt x="2238" y="15443"/>
                  </a:lnTo>
                  <a:lnTo>
                    <a:pt x="2202" y="15553"/>
                  </a:lnTo>
                  <a:lnTo>
                    <a:pt x="1908" y="15370"/>
                  </a:lnTo>
                  <a:lnTo>
                    <a:pt x="1615" y="15187"/>
                  </a:lnTo>
                  <a:lnTo>
                    <a:pt x="1761" y="15077"/>
                  </a:lnTo>
                  <a:lnTo>
                    <a:pt x="1872" y="14967"/>
                  </a:lnTo>
                  <a:lnTo>
                    <a:pt x="2238" y="14563"/>
                  </a:lnTo>
                  <a:lnTo>
                    <a:pt x="2568" y="14196"/>
                  </a:lnTo>
                  <a:lnTo>
                    <a:pt x="2715" y="13976"/>
                  </a:lnTo>
                  <a:lnTo>
                    <a:pt x="2789" y="13756"/>
                  </a:lnTo>
                  <a:lnTo>
                    <a:pt x="2789" y="13683"/>
                  </a:lnTo>
                  <a:lnTo>
                    <a:pt x="2752" y="13609"/>
                  </a:lnTo>
                  <a:lnTo>
                    <a:pt x="2642" y="13609"/>
                  </a:lnTo>
                  <a:lnTo>
                    <a:pt x="2422" y="13719"/>
                  </a:lnTo>
                  <a:lnTo>
                    <a:pt x="2238" y="13866"/>
                  </a:lnTo>
                  <a:lnTo>
                    <a:pt x="1945" y="14233"/>
                  </a:lnTo>
                  <a:lnTo>
                    <a:pt x="1578" y="14673"/>
                  </a:lnTo>
                  <a:lnTo>
                    <a:pt x="1505" y="14820"/>
                  </a:lnTo>
                  <a:lnTo>
                    <a:pt x="1431" y="15003"/>
                  </a:lnTo>
                  <a:lnTo>
                    <a:pt x="1138" y="14636"/>
                  </a:lnTo>
                  <a:lnTo>
                    <a:pt x="1468" y="14306"/>
                  </a:lnTo>
                  <a:lnTo>
                    <a:pt x="1761" y="13939"/>
                  </a:lnTo>
                  <a:lnTo>
                    <a:pt x="2312" y="13206"/>
                  </a:lnTo>
                  <a:lnTo>
                    <a:pt x="2312" y="13132"/>
                  </a:lnTo>
                  <a:lnTo>
                    <a:pt x="2312" y="13059"/>
                  </a:lnTo>
                  <a:lnTo>
                    <a:pt x="2238" y="12949"/>
                  </a:lnTo>
                  <a:lnTo>
                    <a:pt x="2202" y="12912"/>
                  </a:lnTo>
                  <a:lnTo>
                    <a:pt x="2055" y="12912"/>
                  </a:lnTo>
                  <a:lnTo>
                    <a:pt x="1982" y="12949"/>
                  </a:lnTo>
                  <a:lnTo>
                    <a:pt x="1431" y="13646"/>
                  </a:lnTo>
                  <a:lnTo>
                    <a:pt x="1211" y="14013"/>
                  </a:lnTo>
                  <a:lnTo>
                    <a:pt x="991" y="14380"/>
                  </a:lnTo>
                  <a:lnTo>
                    <a:pt x="844" y="14050"/>
                  </a:lnTo>
                  <a:lnTo>
                    <a:pt x="698" y="13719"/>
                  </a:lnTo>
                  <a:lnTo>
                    <a:pt x="1028" y="13426"/>
                  </a:lnTo>
                  <a:lnTo>
                    <a:pt x="1358" y="13096"/>
                  </a:lnTo>
                  <a:lnTo>
                    <a:pt x="1872" y="12436"/>
                  </a:lnTo>
                  <a:lnTo>
                    <a:pt x="1908" y="12362"/>
                  </a:lnTo>
                  <a:lnTo>
                    <a:pt x="1908" y="12289"/>
                  </a:lnTo>
                  <a:lnTo>
                    <a:pt x="1872" y="12215"/>
                  </a:lnTo>
                  <a:lnTo>
                    <a:pt x="1835" y="12179"/>
                  </a:lnTo>
                  <a:lnTo>
                    <a:pt x="1761" y="12142"/>
                  </a:lnTo>
                  <a:lnTo>
                    <a:pt x="1688" y="12105"/>
                  </a:lnTo>
                  <a:lnTo>
                    <a:pt x="1615" y="12105"/>
                  </a:lnTo>
                  <a:lnTo>
                    <a:pt x="1541" y="12179"/>
                  </a:lnTo>
                  <a:lnTo>
                    <a:pt x="1065" y="12729"/>
                  </a:lnTo>
                  <a:lnTo>
                    <a:pt x="808" y="13022"/>
                  </a:lnTo>
                  <a:lnTo>
                    <a:pt x="624" y="13353"/>
                  </a:lnTo>
                  <a:lnTo>
                    <a:pt x="588" y="13206"/>
                  </a:lnTo>
                  <a:lnTo>
                    <a:pt x="551" y="12876"/>
                  </a:lnTo>
                  <a:lnTo>
                    <a:pt x="771" y="12656"/>
                  </a:lnTo>
                  <a:lnTo>
                    <a:pt x="1028" y="12399"/>
                  </a:lnTo>
                  <a:lnTo>
                    <a:pt x="1321" y="12069"/>
                  </a:lnTo>
                  <a:lnTo>
                    <a:pt x="1468" y="11885"/>
                  </a:lnTo>
                  <a:lnTo>
                    <a:pt x="1505" y="11775"/>
                  </a:lnTo>
                  <a:lnTo>
                    <a:pt x="1505" y="11665"/>
                  </a:lnTo>
                  <a:lnTo>
                    <a:pt x="1505" y="11592"/>
                  </a:lnTo>
                  <a:lnTo>
                    <a:pt x="1468" y="11555"/>
                  </a:lnTo>
                  <a:lnTo>
                    <a:pt x="1395" y="11518"/>
                  </a:lnTo>
                  <a:lnTo>
                    <a:pt x="1358" y="11555"/>
                  </a:lnTo>
                  <a:lnTo>
                    <a:pt x="1175" y="11629"/>
                  </a:lnTo>
                  <a:lnTo>
                    <a:pt x="1028" y="11775"/>
                  </a:lnTo>
                  <a:lnTo>
                    <a:pt x="771" y="12105"/>
                  </a:lnTo>
                  <a:lnTo>
                    <a:pt x="514" y="12436"/>
                  </a:lnTo>
                  <a:lnTo>
                    <a:pt x="514" y="11922"/>
                  </a:lnTo>
                  <a:lnTo>
                    <a:pt x="624" y="11812"/>
                  </a:lnTo>
                  <a:lnTo>
                    <a:pt x="734" y="11702"/>
                  </a:lnTo>
                  <a:lnTo>
                    <a:pt x="808" y="11482"/>
                  </a:lnTo>
                  <a:lnTo>
                    <a:pt x="991" y="11445"/>
                  </a:lnTo>
                  <a:lnTo>
                    <a:pt x="1138" y="11408"/>
                  </a:lnTo>
                  <a:lnTo>
                    <a:pt x="1248" y="11298"/>
                  </a:lnTo>
                  <a:lnTo>
                    <a:pt x="1358" y="11188"/>
                  </a:lnTo>
                  <a:lnTo>
                    <a:pt x="1468" y="11078"/>
                  </a:lnTo>
                  <a:lnTo>
                    <a:pt x="1505" y="10932"/>
                  </a:lnTo>
                  <a:lnTo>
                    <a:pt x="1505" y="10858"/>
                  </a:lnTo>
                  <a:lnTo>
                    <a:pt x="1505" y="10785"/>
                  </a:lnTo>
                  <a:lnTo>
                    <a:pt x="1468" y="10711"/>
                  </a:lnTo>
                  <a:lnTo>
                    <a:pt x="1395" y="10675"/>
                  </a:lnTo>
                  <a:lnTo>
                    <a:pt x="1175" y="10675"/>
                  </a:lnTo>
                  <a:lnTo>
                    <a:pt x="1101" y="10748"/>
                  </a:lnTo>
                  <a:lnTo>
                    <a:pt x="1065" y="10822"/>
                  </a:lnTo>
                  <a:lnTo>
                    <a:pt x="1028" y="10932"/>
                  </a:lnTo>
                  <a:lnTo>
                    <a:pt x="954" y="11005"/>
                  </a:lnTo>
                  <a:lnTo>
                    <a:pt x="844" y="11042"/>
                  </a:lnTo>
                  <a:lnTo>
                    <a:pt x="698" y="11078"/>
                  </a:lnTo>
                  <a:lnTo>
                    <a:pt x="881" y="10785"/>
                  </a:lnTo>
                  <a:lnTo>
                    <a:pt x="954" y="10675"/>
                  </a:lnTo>
                  <a:lnTo>
                    <a:pt x="1101" y="10565"/>
                  </a:lnTo>
                  <a:lnTo>
                    <a:pt x="1211" y="10455"/>
                  </a:lnTo>
                  <a:lnTo>
                    <a:pt x="1395" y="10418"/>
                  </a:lnTo>
                  <a:lnTo>
                    <a:pt x="1541" y="10345"/>
                  </a:lnTo>
                  <a:lnTo>
                    <a:pt x="1725" y="10345"/>
                  </a:lnTo>
                  <a:lnTo>
                    <a:pt x="2092" y="10308"/>
                  </a:lnTo>
                  <a:lnTo>
                    <a:pt x="2422" y="10271"/>
                  </a:lnTo>
                  <a:lnTo>
                    <a:pt x="2715" y="10161"/>
                  </a:lnTo>
                  <a:lnTo>
                    <a:pt x="3009" y="9978"/>
                  </a:lnTo>
                  <a:lnTo>
                    <a:pt x="3229" y="9721"/>
                  </a:lnTo>
                  <a:lnTo>
                    <a:pt x="3412" y="9464"/>
                  </a:lnTo>
                  <a:lnTo>
                    <a:pt x="3559" y="9171"/>
                  </a:lnTo>
                  <a:lnTo>
                    <a:pt x="3706" y="8841"/>
                  </a:lnTo>
                  <a:lnTo>
                    <a:pt x="3706" y="8804"/>
                  </a:lnTo>
                  <a:lnTo>
                    <a:pt x="3706" y="8767"/>
                  </a:lnTo>
                  <a:lnTo>
                    <a:pt x="3926" y="8731"/>
                  </a:lnTo>
                  <a:lnTo>
                    <a:pt x="4146" y="8657"/>
                  </a:lnTo>
                  <a:lnTo>
                    <a:pt x="4366" y="8584"/>
                  </a:lnTo>
                  <a:lnTo>
                    <a:pt x="4586" y="8547"/>
                  </a:lnTo>
                  <a:close/>
                  <a:moveTo>
                    <a:pt x="3265" y="7484"/>
                  </a:moveTo>
                  <a:lnTo>
                    <a:pt x="3009" y="7557"/>
                  </a:lnTo>
                  <a:lnTo>
                    <a:pt x="2789" y="7704"/>
                  </a:lnTo>
                  <a:lnTo>
                    <a:pt x="2568" y="7850"/>
                  </a:lnTo>
                  <a:lnTo>
                    <a:pt x="2422" y="7997"/>
                  </a:lnTo>
                  <a:lnTo>
                    <a:pt x="2275" y="8180"/>
                  </a:lnTo>
                  <a:lnTo>
                    <a:pt x="2165" y="8364"/>
                  </a:lnTo>
                  <a:lnTo>
                    <a:pt x="2092" y="8584"/>
                  </a:lnTo>
                  <a:lnTo>
                    <a:pt x="2018" y="8254"/>
                  </a:lnTo>
                  <a:lnTo>
                    <a:pt x="1945" y="7924"/>
                  </a:lnTo>
                  <a:lnTo>
                    <a:pt x="1872" y="7850"/>
                  </a:lnTo>
                  <a:lnTo>
                    <a:pt x="1835" y="7850"/>
                  </a:lnTo>
                  <a:lnTo>
                    <a:pt x="1761" y="7887"/>
                  </a:lnTo>
                  <a:lnTo>
                    <a:pt x="1688" y="7997"/>
                  </a:lnTo>
                  <a:lnTo>
                    <a:pt x="1651" y="8107"/>
                  </a:lnTo>
                  <a:lnTo>
                    <a:pt x="1615" y="8364"/>
                  </a:lnTo>
                  <a:lnTo>
                    <a:pt x="1651" y="8657"/>
                  </a:lnTo>
                  <a:lnTo>
                    <a:pt x="1725" y="8914"/>
                  </a:lnTo>
                  <a:lnTo>
                    <a:pt x="1872" y="9208"/>
                  </a:lnTo>
                  <a:lnTo>
                    <a:pt x="2055" y="9428"/>
                  </a:lnTo>
                  <a:lnTo>
                    <a:pt x="2275" y="9611"/>
                  </a:lnTo>
                  <a:lnTo>
                    <a:pt x="2495" y="9758"/>
                  </a:lnTo>
                  <a:lnTo>
                    <a:pt x="2312" y="9831"/>
                  </a:lnTo>
                  <a:lnTo>
                    <a:pt x="2128" y="9868"/>
                  </a:lnTo>
                  <a:lnTo>
                    <a:pt x="1688" y="9868"/>
                  </a:lnTo>
                  <a:lnTo>
                    <a:pt x="1468" y="9905"/>
                  </a:lnTo>
                  <a:lnTo>
                    <a:pt x="1248" y="9941"/>
                  </a:lnTo>
                  <a:lnTo>
                    <a:pt x="1065" y="10015"/>
                  </a:lnTo>
                  <a:lnTo>
                    <a:pt x="881" y="10125"/>
                  </a:lnTo>
                  <a:lnTo>
                    <a:pt x="588" y="10381"/>
                  </a:lnTo>
                  <a:lnTo>
                    <a:pt x="441" y="10528"/>
                  </a:lnTo>
                  <a:lnTo>
                    <a:pt x="331" y="10711"/>
                  </a:lnTo>
                  <a:lnTo>
                    <a:pt x="221" y="10932"/>
                  </a:lnTo>
                  <a:lnTo>
                    <a:pt x="147" y="11115"/>
                  </a:lnTo>
                  <a:lnTo>
                    <a:pt x="37" y="11592"/>
                  </a:lnTo>
                  <a:lnTo>
                    <a:pt x="1" y="12069"/>
                  </a:lnTo>
                  <a:lnTo>
                    <a:pt x="1" y="12546"/>
                  </a:lnTo>
                  <a:lnTo>
                    <a:pt x="74" y="13022"/>
                  </a:lnTo>
                  <a:lnTo>
                    <a:pt x="147" y="13463"/>
                  </a:lnTo>
                  <a:lnTo>
                    <a:pt x="258" y="13903"/>
                  </a:lnTo>
                  <a:lnTo>
                    <a:pt x="404" y="14270"/>
                  </a:lnTo>
                  <a:lnTo>
                    <a:pt x="588" y="14673"/>
                  </a:lnTo>
                  <a:lnTo>
                    <a:pt x="844" y="15040"/>
                  </a:lnTo>
                  <a:lnTo>
                    <a:pt x="1101" y="15333"/>
                  </a:lnTo>
                  <a:lnTo>
                    <a:pt x="1431" y="15627"/>
                  </a:lnTo>
                  <a:lnTo>
                    <a:pt x="1761" y="15847"/>
                  </a:lnTo>
                  <a:lnTo>
                    <a:pt x="2165" y="16030"/>
                  </a:lnTo>
                  <a:lnTo>
                    <a:pt x="2568" y="16140"/>
                  </a:lnTo>
                  <a:lnTo>
                    <a:pt x="2789" y="16177"/>
                  </a:lnTo>
                  <a:lnTo>
                    <a:pt x="3009" y="16177"/>
                  </a:lnTo>
                  <a:lnTo>
                    <a:pt x="3486" y="16140"/>
                  </a:lnTo>
                  <a:lnTo>
                    <a:pt x="3926" y="16030"/>
                  </a:lnTo>
                  <a:lnTo>
                    <a:pt x="4329" y="15884"/>
                  </a:lnTo>
                  <a:lnTo>
                    <a:pt x="4696" y="15700"/>
                  </a:lnTo>
                  <a:lnTo>
                    <a:pt x="5100" y="15517"/>
                  </a:lnTo>
                  <a:lnTo>
                    <a:pt x="5430" y="15297"/>
                  </a:lnTo>
                  <a:lnTo>
                    <a:pt x="5613" y="15150"/>
                  </a:lnTo>
                  <a:lnTo>
                    <a:pt x="5723" y="15003"/>
                  </a:lnTo>
                  <a:lnTo>
                    <a:pt x="6310" y="14490"/>
                  </a:lnTo>
                  <a:lnTo>
                    <a:pt x="6567" y="14270"/>
                  </a:lnTo>
                  <a:lnTo>
                    <a:pt x="6714" y="14160"/>
                  </a:lnTo>
                  <a:lnTo>
                    <a:pt x="6787" y="14013"/>
                  </a:lnTo>
                  <a:lnTo>
                    <a:pt x="6970" y="13683"/>
                  </a:lnTo>
                  <a:lnTo>
                    <a:pt x="7117" y="13316"/>
                  </a:lnTo>
                  <a:lnTo>
                    <a:pt x="7227" y="12949"/>
                  </a:lnTo>
                  <a:lnTo>
                    <a:pt x="7300" y="12619"/>
                  </a:lnTo>
                  <a:lnTo>
                    <a:pt x="7374" y="12252"/>
                  </a:lnTo>
                  <a:lnTo>
                    <a:pt x="7410" y="11885"/>
                  </a:lnTo>
                  <a:lnTo>
                    <a:pt x="7410" y="11518"/>
                  </a:lnTo>
                  <a:lnTo>
                    <a:pt x="7374" y="11152"/>
                  </a:lnTo>
                  <a:lnTo>
                    <a:pt x="7337" y="10785"/>
                  </a:lnTo>
                  <a:lnTo>
                    <a:pt x="7264" y="10418"/>
                  </a:lnTo>
                  <a:lnTo>
                    <a:pt x="7154" y="10125"/>
                  </a:lnTo>
                  <a:lnTo>
                    <a:pt x="7007" y="9794"/>
                  </a:lnTo>
                  <a:lnTo>
                    <a:pt x="6860" y="9538"/>
                  </a:lnTo>
                  <a:lnTo>
                    <a:pt x="6677" y="9244"/>
                  </a:lnTo>
                  <a:lnTo>
                    <a:pt x="6457" y="8987"/>
                  </a:lnTo>
                  <a:lnTo>
                    <a:pt x="6237" y="8767"/>
                  </a:lnTo>
                  <a:lnTo>
                    <a:pt x="5980" y="8584"/>
                  </a:lnTo>
                  <a:lnTo>
                    <a:pt x="5686" y="8401"/>
                  </a:lnTo>
                  <a:lnTo>
                    <a:pt x="5393" y="8291"/>
                  </a:lnTo>
                  <a:lnTo>
                    <a:pt x="5100" y="8180"/>
                  </a:lnTo>
                  <a:lnTo>
                    <a:pt x="4769" y="8144"/>
                  </a:lnTo>
                  <a:lnTo>
                    <a:pt x="4476" y="8144"/>
                  </a:lnTo>
                  <a:lnTo>
                    <a:pt x="4219" y="8180"/>
                  </a:lnTo>
                  <a:lnTo>
                    <a:pt x="3926" y="8291"/>
                  </a:lnTo>
                  <a:lnTo>
                    <a:pt x="3816" y="8364"/>
                  </a:lnTo>
                  <a:lnTo>
                    <a:pt x="3706" y="8437"/>
                  </a:lnTo>
                  <a:lnTo>
                    <a:pt x="3632" y="8547"/>
                  </a:lnTo>
                  <a:lnTo>
                    <a:pt x="3559" y="8657"/>
                  </a:lnTo>
                  <a:lnTo>
                    <a:pt x="3559" y="8694"/>
                  </a:lnTo>
                  <a:lnTo>
                    <a:pt x="3522" y="8731"/>
                  </a:lnTo>
                  <a:lnTo>
                    <a:pt x="3486" y="8767"/>
                  </a:lnTo>
                  <a:lnTo>
                    <a:pt x="3192" y="9171"/>
                  </a:lnTo>
                  <a:lnTo>
                    <a:pt x="3009" y="9354"/>
                  </a:lnTo>
                  <a:lnTo>
                    <a:pt x="2825" y="9538"/>
                  </a:lnTo>
                  <a:lnTo>
                    <a:pt x="2789" y="9464"/>
                  </a:lnTo>
                  <a:lnTo>
                    <a:pt x="2458" y="9171"/>
                  </a:lnTo>
                  <a:lnTo>
                    <a:pt x="2348" y="9024"/>
                  </a:lnTo>
                  <a:lnTo>
                    <a:pt x="2202" y="8877"/>
                  </a:lnTo>
                  <a:lnTo>
                    <a:pt x="2275" y="8877"/>
                  </a:lnTo>
                  <a:lnTo>
                    <a:pt x="2312" y="8841"/>
                  </a:lnTo>
                  <a:lnTo>
                    <a:pt x="2532" y="8841"/>
                  </a:lnTo>
                  <a:lnTo>
                    <a:pt x="2715" y="8804"/>
                  </a:lnTo>
                  <a:lnTo>
                    <a:pt x="2899" y="8731"/>
                  </a:lnTo>
                  <a:lnTo>
                    <a:pt x="3045" y="8621"/>
                  </a:lnTo>
                  <a:lnTo>
                    <a:pt x="3265" y="8474"/>
                  </a:lnTo>
                  <a:lnTo>
                    <a:pt x="3486" y="8254"/>
                  </a:lnTo>
                  <a:lnTo>
                    <a:pt x="3669" y="8034"/>
                  </a:lnTo>
                  <a:lnTo>
                    <a:pt x="3816" y="7814"/>
                  </a:lnTo>
                  <a:lnTo>
                    <a:pt x="3852" y="7740"/>
                  </a:lnTo>
                  <a:lnTo>
                    <a:pt x="3852" y="7667"/>
                  </a:lnTo>
                  <a:lnTo>
                    <a:pt x="3779" y="7557"/>
                  </a:lnTo>
                  <a:lnTo>
                    <a:pt x="3669" y="7484"/>
                  </a:lnTo>
                  <a:lnTo>
                    <a:pt x="3596" y="7484"/>
                  </a:lnTo>
                  <a:lnTo>
                    <a:pt x="3522" y="7520"/>
                  </a:lnTo>
                  <a:lnTo>
                    <a:pt x="3412" y="7484"/>
                  </a:lnTo>
                  <a:close/>
                </a:path>
              </a:pathLst>
            </a:custGeom>
            <a:solidFill>
              <a:srgbClr val="A4C2F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7" name="Google Shape;1017;p44"/>
            <p:cNvSpPr/>
            <p:nvPr/>
          </p:nvSpPr>
          <p:spPr>
            <a:xfrm>
              <a:off x="6823375" y="1978500"/>
              <a:ext cx="365025" cy="447525"/>
            </a:xfrm>
            <a:custGeom>
              <a:avLst/>
              <a:gdLst/>
              <a:ahLst/>
              <a:cxnLst/>
              <a:rect l="l" t="t" r="r" b="b"/>
              <a:pathLst>
                <a:path w="14601" h="17901" extrusionOk="0">
                  <a:moveTo>
                    <a:pt x="10492" y="4329"/>
                  </a:moveTo>
                  <a:lnTo>
                    <a:pt x="10859" y="4769"/>
                  </a:lnTo>
                  <a:lnTo>
                    <a:pt x="10712" y="4769"/>
                  </a:lnTo>
                  <a:lnTo>
                    <a:pt x="10712" y="4696"/>
                  </a:lnTo>
                  <a:lnTo>
                    <a:pt x="10675" y="4622"/>
                  </a:lnTo>
                  <a:lnTo>
                    <a:pt x="10639" y="4622"/>
                  </a:lnTo>
                  <a:lnTo>
                    <a:pt x="10602" y="4549"/>
                  </a:lnTo>
                  <a:lnTo>
                    <a:pt x="10565" y="4512"/>
                  </a:lnTo>
                  <a:lnTo>
                    <a:pt x="10455" y="4475"/>
                  </a:lnTo>
                  <a:lnTo>
                    <a:pt x="10345" y="4512"/>
                  </a:lnTo>
                  <a:lnTo>
                    <a:pt x="10308" y="4549"/>
                  </a:lnTo>
                  <a:lnTo>
                    <a:pt x="10272" y="4622"/>
                  </a:lnTo>
                  <a:lnTo>
                    <a:pt x="10272" y="4696"/>
                  </a:lnTo>
                  <a:lnTo>
                    <a:pt x="10052" y="4622"/>
                  </a:lnTo>
                  <a:lnTo>
                    <a:pt x="10492" y="4329"/>
                  </a:lnTo>
                  <a:close/>
                  <a:moveTo>
                    <a:pt x="6897" y="3448"/>
                  </a:moveTo>
                  <a:lnTo>
                    <a:pt x="7044" y="3485"/>
                  </a:lnTo>
                  <a:lnTo>
                    <a:pt x="7227" y="3522"/>
                  </a:lnTo>
                  <a:lnTo>
                    <a:pt x="7374" y="3595"/>
                  </a:lnTo>
                  <a:lnTo>
                    <a:pt x="7484" y="3705"/>
                  </a:lnTo>
                  <a:lnTo>
                    <a:pt x="7521" y="3815"/>
                  </a:lnTo>
                  <a:lnTo>
                    <a:pt x="7521" y="3889"/>
                  </a:lnTo>
                  <a:lnTo>
                    <a:pt x="7484" y="3999"/>
                  </a:lnTo>
                  <a:lnTo>
                    <a:pt x="7447" y="4109"/>
                  </a:lnTo>
                  <a:lnTo>
                    <a:pt x="7264" y="4292"/>
                  </a:lnTo>
                  <a:lnTo>
                    <a:pt x="7154" y="4439"/>
                  </a:lnTo>
                  <a:lnTo>
                    <a:pt x="6934" y="4732"/>
                  </a:lnTo>
                  <a:lnTo>
                    <a:pt x="6714" y="4952"/>
                  </a:lnTo>
                  <a:lnTo>
                    <a:pt x="6494" y="5099"/>
                  </a:lnTo>
                  <a:lnTo>
                    <a:pt x="6384" y="5136"/>
                  </a:lnTo>
                  <a:lnTo>
                    <a:pt x="6310" y="5136"/>
                  </a:lnTo>
                  <a:lnTo>
                    <a:pt x="6237" y="5062"/>
                  </a:lnTo>
                  <a:lnTo>
                    <a:pt x="6200" y="4989"/>
                  </a:lnTo>
                  <a:lnTo>
                    <a:pt x="6163" y="4806"/>
                  </a:lnTo>
                  <a:lnTo>
                    <a:pt x="6163" y="4659"/>
                  </a:lnTo>
                  <a:lnTo>
                    <a:pt x="6163" y="4145"/>
                  </a:lnTo>
                  <a:lnTo>
                    <a:pt x="6127" y="3595"/>
                  </a:lnTo>
                  <a:lnTo>
                    <a:pt x="6273" y="3522"/>
                  </a:lnTo>
                  <a:lnTo>
                    <a:pt x="6420" y="3485"/>
                  </a:lnTo>
                  <a:lnTo>
                    <a:pt x="6567" y="3448"/>
                  </a:lnTo>
                  <a:close/>
                  <a:moveTo>
                    <a:pt x="6457" y="3118"/>
                  </a:moveTo>
                  <a:lnTo>
                    <a:pt x="6237" y="3192"/>
                  </a:lnTo>
                  <a:lnTo>
                    <a:pt x="6017" y="3265"/>
                  </a:lnTo>
                  <a:lnTo>
                    <a:pt x="5833" y="3375"/>
                  </a:lnTo>
                  <a:lnTo>
                    <a:pt x="5723" y="3558"/>
                  </a:lnTo>
                  <a:lnTo>
                    <a:pt x="5723" y="3632"/>
                  </a:lnTo>
                  <a:lnTo>
                    <a:pt x="5760" y="3668"/>
                  </a:lnTo>
                  <a:lnTo>
                    <a:pt x="5797" y="3705"/>
                  </a:lnTo>
                  <a:lnTo>
                    <a:pt x="5870" y="3705"/>
                  </a:lnTo>
                  <a:lnTo>
                    <a:pt x="5980" y="3668"/>
                  </a:lnTo>
                  <a:lnTo>
                    <a:pt x="5943" y="4219"/>
                  </a:lnTo>
                  <a:lnTo>
                    <a:pt x="5943" y="4769"/>
                  </a:lnTo>
                  <a:lnTo>
                    <a:pt x="5943" y="4952"/>
                  </a:lnTo>
                  <a:lnTo>
                    <a:pt x="5980" y="5099"/>
                  </a:lnTo>
                  <a:lnTo>
                    <a:pt x="6053" y="5209"/>
                  </a:lnTo>
                  <a:lnTo>
                    <a:pt x="6163" y="5319"/>
                  </a:lnTo>
                  <a:lnTo>
                    <a:pt x="6237" y="5393"/>
                  </a:lnTo>
                  <a:lnTo>
                    <a:pt x="6530" y="5393"/>
                  </a:lnTo>
                  <a:lnTo>
                    <a:pt x="6714" y="5282"/>
                  </a:lnTo>
                  <a:lnTo>
                    <a:pt x="6897" y="5136"/>
                  </a:lnTo>
                  <a:lnTo>
                    <a:pt x="7227" y="4806"/>
                  </a:lnTo>
                  <a:lnTo>
                    <a:pt x="7447" y="4512"/>
                  </a:lnTo>
                  <a:lnTo>
                    <a:pt x="7594" y="4329"/>
                  </a:lnTo>
                  <a:lnTo>
                    <a:pt x="7741" y="4182"/>
                  </a:lnTo>
                  <a:lnTo>
                    <a:pt x="7814" y="3962"/>
                  </a:lnTo>
                  <a:lnTo>
                    <a:pt x="7851" y="3852"/>
                  </a:lnTo>
                  <a:lnTo>
                    <a:pt x="7851" y="3742"/>
                  </a:lnTo>
                  <a:lnTo>
                    <a:pt x="7777" y="3595"/>
                  </a:lnTo>
                  <a:lnTo>
                    <a:pt x="7667" y="3448"/>
                  </a:lnTo>
                  <a:lnTo>
                    <a:pt x="7521" y="3302"/>
                  </a:lnTo>
                  <a:lnTo>
                    <a:pt x="7374" y="3228"/>
                  </a:lnTo>
                  <a:lnTo>
                    <a:pt x="7190" y="3155"/>
                  </a:lnTo>
                  <a:lnTo>
                    <a:pt x="6970" y="3118"/>
                  </a:lnTo>
                  <a:close/>
                  <a:moveTo>
                    <a:pt x="2789" y="3522"/>
                  </a:moveTo>
                  <a:lnTo>
                    <a:pt x="2935" y="3668"/>
                  </a:lnTo>
                  <a:lnTo>
                    <a:pt x="3082" y="3779"/>
                  </a:lnTo>
                  <a:lnTo>
                    <a:pt x="3449" y="3925"/>
                  </a:lnTo>
                  <a:lnTo>
                    <a:pt x="3632" y="3999"/>
                  </a:lnTo>
                  <a:lnTo>
                    <a:pt x="3669" y="4072"/>
                  </a:lnTo>
                  <a:lnTo>
                    <a:pt x="3706" y="4145"/>
                  </a:lnTo>
                  <a:lnTo>
                    <a:pt x="3706" y="4219"/>
                  </a:lnTo>
                  <a:lnTo>
                    <a:pt x="3742" y="4255"/>
                  </a:lnTo>
                  <a:lnTo>
                    <a:pt x="3779" y="4292"/>
                  </a:lnTo>
                  <a:lnTo>
                    <a:pt x="3852" y="4329"/>
                  </a:lnTo>
                  <a:lnTo>
                    <a:pt x="4036" y="4402"/>
                  </a:lnTo>
                  <a:lnTo>
                    <a:pt x="4219" y="4475"/>
                  </a:lnTo>
                  <a:lnTo>
                    <a:pt x="4403" y="4586"/>
                  </a:lnTo>
                  <a:lnTo>
                    <a:pt x="4549" y="4696"/>
                  </a:lnTo>
                  <a:lnTo>
                    <a:pt x="4843" y="5026"/>
                  </a:lnTo>
                  <a:lnTo>
                    <a:pt x="5100" y="5319"/>
                  </a:lnTo>
                  <a:lnTo>
                    <a:pt x="4770" y="5356"/>
                  </a:lnTo>
                  <a:lnTo>
                    <a:pt x="4476" y="5356"/>
                  </a:lnTo>
                  <a:lnTo>
                    <a:pt x="3816" y="5319"/>
                  </a:lnTo>
                  <a:lnTo>
                    <a:pt x="3486" y="5319"/>
                  </a:lnTo>
                  <a:lnTo>
                    <a:pt x="3156" y="5393"/>
                  </a:lnTo>
                  <a:lnTo>
                    <a:pt x="2972" y="5466"/>
                  </a:lnTo>
                  <a:lnTo>
                    <a:pt x="2789" y="5576"/>
                  </a:lnTo>
                  <a:lnTo>
                    <a:pt x="2605" y="5649"/>
                  </a:lnTo>
                  <a:lnTo>
                    <a:pt x="2495" y="5686"/>
                  </a:lnTo>
                  <a:lnTo>
                    <a:pt x="2349" y="5686"/>
                  </a:lnTo>
                  <a:lnTo>
                    <a:pt x="2312" y="5723"/>
                  </a:lnTo>
                  <a:lnTo>
                    <a:pt x="2275" y="5796"/>
                  </a:lnTo>
                  <a:lnTo>
                    <a:pt x="2275" y="5833"/>
                  </a:lnTo>
                  <a:lnTo>
                    <a:pt x="2349" y="6676"/>
                  </a:lnTo>
                  <a:lnTo>
                    <a:pt x="2128" y="6493"/>
                  </a:lnTo>
                  <a:lnTo>
                    <a:pt x="1908" y="6383"/>
                  </a:lnTo>
                  <a:lnTo>
                    <a:pt x="1908" y="6126"/>
                  </a:lnTo>
                  <a:lnTo>
                    <a:pt x="1835" y="5906"/>
                  </a:lnTo>
                  <a:lnTo>
                    <a:pt x="1725" y="5796"/>
                  </a:lnTo>
                  <a:lnTo>
                    <a:pt x="1578" y="5723"/>
                  </a:lnTo>
                  <a:lnTo>
                    <a:pt x="1285" y="5649"/>
                  </a:lnTo>
                  <a:lnTo>
                    <a:pt x="1101" y="5649"/>
                  </a:lnTo>
                  <a:lnTo>
                    <a:pt x="918" y="5686"/>
                  </a:lnTo>
                  <a:lnTo>
                    <a:pt x="918" y="5686"/>
                  </a:lnTo>
                  <a:lnTo>
                    <a:pt x="1101" y="5356"/>
                  </a:lnTo>
                  <a:lnTo>
                    <a:pt x="1285" y="5026"/>
                  </a:lnTo>
                  <a:lnTo>
                    <a:pt x="1468" y="4732"/>
                  </a:lnTo>
                  <a:lnTo>
                    <a:pt x="1688" y="4439"/>
                  </a:lnTo>
                  <a:lnTo>
                    <a:pt x="1945" y="4182"/>
                  </a:lnTo>
                  <a:lnTo>
                    <a:pt x="2202" y="3962"/>
                  </a:lnTo>
                  <a:lnTo>
                    <a:pt x="2495" y="3742"/>
                  </a:lnTo>
                  <a:lnTo>
                    <a:pt x="2789" y="3522"/>
                  </a:lnTo>
                  <a:close/>
                  <a:moveTo>
                    <a:pt x="10639" y="7520"/>
                  </a:moveTo>
                  <a:lnTo>
                    <a:pt x="11042" y="7703"/>
                  </a:lnTo>
                  <a:lnTo>
                    <a:pt x="11336" y="7850"/>
                  </a:lnTo>
                  <a:lnTo>
                    <a:pt x="11482" y="7924"/>
                  </a:lnTo>
                  <a:lnTo>
                    <a:pt x="11629" y="7960"/>
                  </a:lnTo>
                  <a:lnTo>
                    <a:pt x="11556" y="8254"/>
                  </a:lnTo>
                  <a:lnTo>
                    <a:pt x="11225" y="8107"/>
                  </a:lnTo>
                  <a:lnTo>
                    <a:pt x="10895" y="7960"/>
                  </a:lnTo>
                  <a:lnTo>
                    <a:pt x="10785" y="7887"/>
                  </a:lnTo>
                  <a:lnTo>
                    <a:pt x="10639" y="7520"/>
                  </a:lnTo>
                  <a:close/>
                  <a:moveTo>
                    <a:pt x="10272" y="8070"/>
                  </a:moveTo>
                  <a:lnTo>
                    <a:pt x="10382" y="8144"/>
                  </a:lnTo>
                  <a:lnTo>
                    <a:pt x="10529" y="8217"/>
                  </a:lnTo>
                  <a:lnTo>
                    <a:pt x="10565" y="8327"/>
                  </a:lnTo>
                  <a:lnTo>
                    <a:pt x="10602" y="8400"/>
                  </a:lnTo>
                  <a:lnTo>
                    <a:pt x="10712" y="8437"/>
                  </a:lnTo>
                  <a:lnTo>
                    <a:pt x="10932" y="8510"/>
                  </a:lnTo>
                  <a:lnTo>
                    <a:pt x="11042" y="8547"/>
                  </a:lnTo>
                  <a:lnTo>
                    <a:pt x="11042" y="8584"/>
                  </a:lnTo>
                  <a:lnTo>
                    <a:pt x="11042" y="8657"/>
                  </a:lnTo>
                  <a:lnTo>
                    <a:pt x="11079" y="8731"/>
                  </a:lnTo>
                  <a:lnTo>
                    <a:pt x="11152" y="8804"/>
                  </a:lnTo>
                  <a:lnTo>
                    <a:pt x="11336" y="8841"/>
                  </a:lnTo>
                  <a:lnTo>
                    <a:pt x="11152" y="9244"/>
                  </a:lnTo>
                  <a:lnTo>
                    <a:pt x="11079" y="9171"/>
                  </a:lnTo>
                  <a:lnTo>
                    <a:pt x="10602" y="8767"/>
                  </a:lnTo>
                  <a:lnTo>
                    <a:pt x="10602" y="8547"/>
                  </a:lnTo>
                  <a:lnTo>
                    <a:pt x="10565" y="8364"/>
                  </a:lnTo>
                  <a:lnTo>
                    <a:pt x="10492" y="8254"/>
                  </a:lnTo>
                  <a:lnTo>
                    <a:pt x="10345" y="8180"/>
                  </a:lnTo>
                  <a:lnTo>
                    <a:pt x="10272" y="8070"/>
                  </a:lnTo>
                  <a:close/>
                  <a:moveTo>
                    <a:pt x="9135" y="4806"/>
                  </a:moveTo>
                  <a:lnTo>
                    <a:pt x="9501" y="4842"/>
                  </a:lnTo>
                  <a:lnTo>
                    <a:pt x="9575" y="4879"/>
                  </a:lnTo>
                  <a:lnTo>
                    <a:pt x="9611" y="4842"/>
                  </a:lnTo>
                  <a:lnTo>
                    <a:pt x="9905" y="4916"/>
                  </a:lnTo>
                  <a:lnTo>
                    <a:pt x="10198" y="5026"/>
                  </a:lnTo>
                  <a:lnTo>
                    <a:pt x="10015" y="5246"/>
                  </a:lnTo>
                  <a:lnTo>
                    <a:pt x="10015" y="5319"/>
                  </a:lnTo>
                  <a:lnTo>
                    <a:pt x="10052" y="5393"/>
                  </a:lnTo>
                  <a:lnTo>
                    <a:pt x="10125" y="5429"/>
                  </a:lnTo>
                  <a:lnTo>
                    <a:pt x="10198" y="5429"/>
                  </a:lnTo>
                  <a:lnTo>
                    <a:pt x="10418" y="5319"/>
                  </a:lnTo>
                  <a:lnTo>
                    <a:pt x="10639" y="5246"/>
                  </a:lnTo>
                  <a:lnTo>
                    <a:pt x="10859" y="5209"/>
                  </a:lnTo>
                  <a:lnTo>
                    <a:pt x="11115" y="5172"/>
                  </a:lnTo>
                  <a:lnTo>
                    <a:pt x="11336" y="5613"/>
                  </a:lnTo>
                  <a:lnTo>
                    <a:pt x="10859" y="5723"/>
                  </a:lnTo>
                  <a:lnTo>
                    <a:pt x="10602" y="5796"/>
                  </a:lnTo>
                  <a:lnTo>
                    <a:pt x="10382" y="5906"/>
                  </a:lnTo>
                  <a:lnTo>
                    <a:pt x="10345" y="5943"/>
                  </a:lnTo>
                  <a:lnTo>
                    <a:pt x="10345" y="5979"/>
                  </a:lnTo>
                  <a:lnTo>
                    <a:pt x="10345" y="6016"/>
                  </a:lnTo>
                  <a:lnTo>
                    <a:pt x="10382" y="6053"/>
                  </a:lnTo>
                  <a:lnTo>
                    <a:pt x="10639" y="6126"/>
                  </a:lnTo>
                  <a:lnTo>
                    <a:pt x="10932" y="6126"/>
                  </a:lnTo>
                  <a:lnTo>
                    <a:pt x="11225" y="6089"/>
                  </a:lnTo>
                  <a:lnTo>
                    <a:pt x="11482" y="6016"/>
                  </a:lnTo>
                  <a:lnTo>
                    <a:pt x="11629" y="6566"/>
                  </a:lnTo>
                  <a:lnTo>
                    <a:pt x="11666" y="6640"/>
                  </a:lnTo>
                  <a:lnTo>
                    <a:pt x="11666" y="6640"/>
                  </a:lnTo>
                  <a:lnTo>
                    <a:pt x="11262" y="6530"/>
                  </a:lnTo>
                  <a:lnTo>
                    <a:pt x="10932" y="6456"/>
                  </a:lnTo>
                  <a:lnTo>
                    <a:pt x="10749" y="6420"/>
                  </a:lnTo>
                  <a:lnTo>
                    <a:pt x="10565" y="6456"/>
                  </a:lnTo>
                  <a:lnTo>
                    <a:pt x="10529" y="6456"/>
                  </a:lnTo>
                  <a:lnTo>
                    <a:pt x="10565" y="6530"/>
                  </a:lnTo>
                  <a:lnTo>
                    <a:pt x="10712" y="6640"/>
                  </a:lnTo>
                  <a:lnTo>
                    <a:pt x="10895" y="6750"/>
                  </a:lnTo>
                  <a:lnTo>
                    <a:pt x="11336" y="6933"/>
                  </a:lnTo>
                  <a:lnTo>
                    <a:pt x="11702" y="7043"/>
                  </a:lnTo>
                  <a:lnTo>
                    <a:pt x="11666" y="7593"/>
                  </a:lnTo>
                  <a:lnTo>
                    <a:pt x="11482" y="7520"/>
                  </a:lnTo>
                  <a:lnTo>
                    <a:pt x="11299" y="7447"/>
                  </a:lnTo>
                  <a:lnTo>
                    <a:pt x="10785" y="7227"/>
                  </a:lnTo>
                  <a:lnTo>
                    <a:pt x="10529" y="7153"/>
                  </a:lnTo>
                  <a:lnTo>
                    <a:pt x="10235" y="7117"/>
                  </a:lnTo>
                  <a:lnTo>
                    <a:pt x="10198" y="7117"/>
                  </a:lnTo>
                  <a:lnTo>
                    <a:pt x="10198" y="7153"/>
                  </a:lnTo>
                  <a:lnTo>
                    <a:pt x="10198" y="7190"/>
                  </a:lnTo>
                  <a:lnTo>
                    <a:pt x="10198" y="7227"/>
                  </a:lnTo>
                  <a:lnTo>
                    <a:pt x="10492" y="7410"/>
                  </a:lnTo>
                  <a:lnTo>
                    <a:pt x="10418" y="7447"/>
                  </a:lnTo>
                  <a:lnTo>
                    <a:pt x="10015" y="7593"/>
                  </a:lnTo>
                  <a:lnTo>
                    <a:pt x="9905" y="7483"/>
                  </a:lnTo>
                  <a:lnTo>
                    <a:pt x="9832" y="7447"/>
                  </a:lnTo>
                  <a:lnTo>
                    <a:pt x="9795" y="7483"/>
                  </a:lnTo>
                  <a:lnTo>
                    <a:pt x="9758" y="7520"/>
                  </a:lnTo>
                  <a:lnTo>
                    <a:pt x="9722" y="7557"/>
                  </a:lnTo>
                  <a:lnTo>
                    <a:pt x="9722" y="7703"/>
                  </a:lnTo>
                  <a:lnTo>
                    <a:pt x="9685" y="7740"/>
                  </a:lnTo>
                  <a:lnTo>
                    <a:pt x="9685" y="7813"/>
                  </a:lnTo>
                  <a:lnTo>
                    <a:pt x="9722" y="7924"/>
                  </a:lnTo>
                  <a:lnTo>
                    <a:pt x="9942" y="8180"/>
                  </a:lnTo>
                  <a:lnTo>
                    <a:pt x="9611" y="7960"/>
                  </a:lnTo>
                  <a:lnTo>
                    <a:pt x="9281" y="7777"/>
                  </a:lnTo>
                  <a:lnTo>
                    <a:pt x="9245" y="7777"/>
                  </a:lnTo>
                  <a:lnTo>
                    <a:pt x="9208" y="7813"/>
                  </a:lnTo>
                  <a:lnTo>
                    <a:pt x="9171" y="7850"/>
                  </a:lnTo>
                  <a:lnTo>
                    <a:pt x="9171" y="7924"/>
                  </a:lnTo>
                  <a:lnTo>
                    <a:pt x="9391" y="8180"/>
                  </a:lnTo>
                  <a:lnTo>
                    <a:pt x="9648" y="8437"/>
                  </a:lnTo>
                  <a:lnTo>
                    <a:pt x="10162" y="8877"/>
                  </a:lnTo>
                  <a:lnTo>
                    <a:pt x="10235" y="8951"/>
                  </a:lnTo>
                  <a:lnTo>
                    <a:pt x="10162" y="9134"/>
                  </a:lnTo>
                  <a:lnTo>
                    <a:pt x="10052" y="9317"/>
                  </a:lnTo>
                  <a:lnTo>
                    <a:pt x="9905" y="9391"/>
                  </a:lnTo>
                  <a:lnTo>
                    <a:pt x="9832" y="9354"/>
                  </a:lnTo>
                  <a:lnTo>
                    <a:pt x="9428" y="9097"/>
                  </a:lnTo>
                  <a:lnTo>
                    <a:pt x="9318" y="8914"/>
                  </a:lnTo>
                  <a:lnTo>
                    <a:pt x="9171" y="8694"/>
                  </a:lnTo>
                  <a:lnTo>
                    <a:pt x="8951" y="8547"/>
                  </a:lnTo>
                  <a:lnTo>
                    <a:pt x="8768" y="8400"/>
                  </a:lnTo>
                  <a:lnTo>
                    <a:pt x="8658" y="8290"/>
                  </a:lnTo>
                  <a:lnTo>
                    <a:pt x="8548" y="8107"/>
                  </a:lnTo>
                  <a:lnTo>
                    <a:pt x="8511" y="7887"/>
                  </a:lnTo>
                  <a:lnTo>
                    <a:pt x="8474" y="7887"/>
                  </a:lnTo>
                  <a:lnTo>
                    <a:pt x="8474" y="7777"/>
                  </a:lnTo>
                  <a:lnTo>
                    <a:pt x="8438" y="7740"/>
                  </a:lnTo>
                  <a:lnTo>
                    <a:pt x="8364" y="7740"/>
                  </a:lnTo>
                  <a:lnTo>
                    <a:pt x="7887" y="7667"/>
                  </a:lnTo>
                  <a:lnTo>
                    <a:pt x="7374" y="7630"/>
                  </a:lnTo>
                  <a:lnTo>
                    <a:pt x="7117" y="7630"/>
                  </a:lnTo>
                  <a:lnTo>
                    <a:pt x="6860" y="7667"/>
                  </a:lnTo>
                  <a:lnTo>
                    <a:pt x="6640" y="7740"/>
                  </a:lnTo>
                  <a:lnTo>
                    <a:pt x="6457" y="7887"/>
                  </a:lnTo>
                  <a:lnTo>
                    <a:pt x="6384" y="7777"/>
                  </a:lnTo>
                  <a:lnTo>
                    <a:pt x="6347" y="7703"/>
                  </a:lnTo>
                  <a:lnTo>
                    <a:pt x="6384" y="7630"/>
                  </a:lnTo>
                  <a:lnTo>
                    <a:pt x="6420" y="7557"/>
                  </a:lnTo>
                  <a:lnTo>
                    <a:pt x="6604" y="7410"/>
                  </a:lnTo>
                  <a:lnTo>
                    <a:pt x="6787" y="7337"/>
                  </a:lnTo>
                  <a:lnTo>
                    <a:pt x="7080" y="7300"/>
                  </a:lnTo>
                  <a:lnTo>
                    <a:pt x="7374" y="7227"/>
                  </a:lnTo>
                  <a:lnTo>
                    <a:pt x="7521" y="7153"/>
                  </a:lnTo>
                  <a:lnTo>
                    <a:pt x="7704" y="7006"/>
                  </a:lnTo>
                  <a:lnTo>
                    <a:pt x="7741" y="6896"/>
                  </a:lnTo>
                  <a:lnTo>
                    <a:pt x="7777" y="6823"/>
                  </a:lnTo>
                  <a:lnTo>
                    <a:pt x="7741" y="6750"/>
                  </a:lnTo>
                  <a:lnTo>
                    <a:pt x="7667" y="6676"/>
                  </a:lnTo>
                  <a:lnTo>
                    <a:pt x="7594" y="6603"/>
                  </a:lnTo>
                  <a:lnTo>
                    <a:pt x="7484" y="6603"/>
                  </a:lnTo>
                  <a:lnTo>
                    <a:pt x="7227" y="6640"/>
                  </a:lnTo>
                  <a:lnTo>
                    <a:pt x="7007" y="6713"/>
                  </a:lnTo>
                  <a:lnTo>
                    <a:pt x="6787" y="6786"/>
                  </a:lnTo>
                  <a:lnTo>
                    <a:pt x="6714" y="6786"/>
                  </a:lnTo>
                  <a:lnTo>
                    <a:pt x="6640" y="6750"/>
                  </a:lnTo>
                  <a:lnTo>
                    <a:pt x="6640" y="6676"/>
                  </a:lnTo>
                  <a:lnTo>
                    <a:pt x="6677" y="6603"/>
                  </a:lnTo>
                  <a:lnTo>
                    <a:pt x="6750" y="6456"/>
                  </a:lnTo>
                  <a:lnTo>
                    <a:pt x="6824" y="6346"/>
                  </a:lnTo>
                  <a:lnTo>
                    <a:pt x="7080" y="6199"/>
                  </a:lnTo>
                  <a:lnTo>
                    <a:pt x="7337" y="6016"/>
                  </a:lnTo>
                  <a:lnTo>
                    <a:pt x="7704" y="5759"/>
                  </a:lnTo>
                  <a:lnTo>
                    <a:pt x="8108" y="5466"/>
                  </a:lnTo>
                  <a:lnTo>
                    <a:pt x="8181" y="5539"/>
                  </a:lnTo>
                  <a:lnTo>
                    <a:pt x="8218" y="5539"/>
                  </a:lnTo>
                  <a:lnTo>
                    <a:pt x="8254" y="5503"/>
                  </a:lnTo>
                  <a:lnTo>
                    <a:pt x="8511" y="5172"/>
                  </a:lnTo>
                  <a:lnTo>
                    <a:pt x="8731" y="4806"/>
                  </a:lnTo>
                  <a:close/>
                  <a:moveTo>
                    <a:pt x="10492" y="9171"/>
                  </a:moveTo>
                  <a:lnTo>
                    <a:pt x="10749" y="9391"/>
                  </a:lnTo>
                  <a:lnTo>
                    <a:pt x="10969" y="9611"/>
                  </a:lnTo>
                  <a:lnTo>
                    <a:pt x="10675" y="10124"/>
                  </a:lnTo>
                  <a:lnTo>
                    <a:pt x="10602" y="10198"/>
                  </a:lnTo>
                  <a:lnTo>
                    <a:pt x="10565" y="10161"/>
                  </a:lnTo>
                  <a:lnTo>
                    <a:pt x="10529" y="10088"/>
                  </a:lnTo>
                  <a:lnTo>
                    <a:pt x="10418" y="9941"/>
                  </a:lnTo>
                  <a:lnTo>
                    <a:pt x="10308" y="9758"/>
                  </a:lnTo>
                  <a:lnTo>
                    <a:pt x="10162" y="9611"/>
                  </a:lnTo>
                  <a:lnTo>
                    <a:pt x="10272" y="9501"/>
                  </a:lnTo>
                  <a:lnTo>
                    <a:pt x="10345" y="9427"/>
                  </a:lnTo>
                  <a:lnTo>
                    <a:pt x="10492" y="9171"/>
                  </a:lnTo>
                  <a:close/>
                  <a:moveTo>
                    <a:pt x="551" y="7300"/>
                  </a:moveTo>
                  <a:lnTo>
                    <a:pt x="808" y="7483"/>
                  </a:lnTo>
                  <a:lnTo>
                    <a:pt x="991" y="7703"/>
                  </a:lnTo>
                  <a:lnTo>
                    <a:pt x="1211" y="7924"/>
                  </a:lnTo>
                  <a:lnTo>
                    <a:pt x="1431" y="8144"/>
                  </a:lnTo>
                  <a:lnTo>
                    <a:pt x="1982" y="8584"/>
                  </a:lnTo>
                  <a:lnTo>
                    <a:pt x="2238" y="8841"/>
                  </a:lnTo>
                  <a:lnTo>
                    <a:pt x="2349" y="8987"/>
                  </a:lnTo>
                  <a:lnTo>
                    <a:pt x="2422" y="9134"/>
                  </a:lnTo>
                  <a:lnTo>
                    <a:pt x="2202" y="9281"/>
                  </a:lnTo>
                  <a:lnTo>
                    <a:pt x="2018" y="9464"/>
                  </a:lnTo>
                  <a:lnTo>
                    <a:pt x="1872" y="9684"/>
                  </a:lnTo>
                  <a:lnTo>
                    <a:pt x="1762" y="9978"/>
                  </a:lnTo>
                  <a:lnTo>
                    <a:pt x="1725" y="10344"/>
                  </a:lnTo>
                  <a:lnTo>
                    <a:pt x="1762" y="10675"/>
                  </a:lnTo>
                  <a:lnTo>
                    <a:pt x="1908" y="11408"/>
                  </a:lnTo>
                  <a:lnTo>
                    <a:pt x="1542" y="10968"/>
                  </a:lnTo>
                  <a:lnTo>
                    <a:pt x="1248" y="10528"/>
                  </a:lnTo>
                  <a:lnTo>
                    <a:pt x="991" y="10014"/>
                  </a:lnTo>
                  <a:lnTo>
                    <a:pt x="808" y="9501"/>
                  </a:lnTo>
                  <a:lnTo>
                    <a:pt x="661" y="8951"/>
                  </a:lnTo>
                  <a:lnTo>
                    <a:pt x="551" y="8400"/>
                  </a:lnTo>
                  <a:lnTo>
                    <a:pt x="514" y="7850"/>
                  </a:lnTo>
                  <a:lnTo>
                    <a:pt x="551" y="7300"/>
                  </a:lnTo>
                  <a:close/>
                  <a:moveTo>
                    <a:pt x="6897" y="8620"/>
                  </a:moveTo>
                  <a:lnTo>
                    <a:pt x="6934" y="8694"/>
                  </a:lnTo>
                  <a:lnTo>
                    <a:pt x="7007" y="8731"/>
                  </a:lnTo>
                  <a:lnTo>
                    <a:pt x="7264" y="8877"/>
                  </a:lnTo>
                  <a:lnTo>
                    <a:pt x="7484" y="9024"/>
                  </a:lnTo>
                  <a:lnTo>
                    <a:pt x="7704" y="9207"/>
                  </a:lnTo>
                  <a:lnTo>
                    <a:pt x="7887" y="9427"/>
                  </a:lnTo>
                  <a:lnTo>
                    <a:pt x="8034" y="9648"/>
                  </a:lnTo>
                  <a:lnTo>
                    <a:pt x="8181" y="9904"/>
                  </a:lnTo>
                  <a:lnTo>
                    <a:pt x="8254" y="10161"/>
                  </a:lnTo>
                  <a:lnTo>
                    <a:pt x="8254" y="10418"/>
                  </a:lnTo>
                  <a:lnTo>
                    <a:pt x="8218" y="10638"/>
                  </a:lnTo>
                  <a:lnTo>
                    <a:pt x="7704" y="10088"/>
                  </a:lnTo>
                  <a:lnTo>
                    <a:pt x="7154" y="9611"/>
                  </a:lnTo>
                  <a:lnTo>
                    <a:pt x="7080" y="9611"/>
                  </a:lnTo>
                  <a:lnTo>
                    <a:pt x="7044" y="9648"/>
                  </a:lnTo>
                  <a:lnTo>
                    <a:pt x="7080" y="9684"/>
                  </a:lnTo>
                  <a:lnTo>
                    <a:pt x="7557" y="10344"/>
                  </a:lnTo>
                  <a:lnTo>
                    <a:pt x="8071" y="10968"/>
                  </a:lnTo>
                  <a:lnTo>
                    <a:pt x="7887" y="11188"/>
                  </a:lnTo>
                  <a:lnTo>
                    <a:pt x="7741" y="11408"/>
                  </a:lnTo>
                  <a:lnTo>
                    <a:pt x="7521" y="11628"/>
                  </a:lnTo>
                  <a:lnTo>
                    <a:pt x="7227" y="11372"/>
                  </a:lnTo>
                  <a:lnTo>
                    <a:pt x="6860" y="11005"/>
                  </a:lnTo>
                  <a:lnTo>
                    <a:pt x="6787" y="10748"/>
                  </a:lnTo>
                  <a:lnTo>
                    <a:pt x="6750" y="10491"/>
                  </a:lnTo>
                  <a:lnTo>
                    <a:pt x="6640" y="10234"/>
                  </a:lnTo>
                  <a:lnTo>
                    <a:pt x="6530" y="9978"/>
                  </a:lnTo>
                  <a:lnTo>
                    <a:pt x="6457" y="9868"/>
                  </a:lnTo>
                  <a:lnTo>
                    <a:pt x="6310" y="9868"/>
                  </a:lnTo>
                  <a:lnTo>
                    <a:pt x="5870" y="10014"/>
                  </a:lnTo>
                  <a:lnTo>
                    <a:pt x="5650" y="10088"/>
                  </a:lnTo>
                  <a:lnTo>
                    <a:pt x="5577" y="10088"/>
                  </a:lnTo>
                  <a:lnTo>
                    <a:pt x="5466" y="10014"/>
                  </a:lnTo>
                  <a:lnTo>
                    <a:pt x="5210" y="9904"/>
                  </a:lnTo>
                  <a:lnTo>
                    <a:pt x="5026" y="9758"/>
                  </a:lnTo>
                  <a:lnTo>
                    <a:pt x="4953" y="9648"/>
                  </a:lnTo>
                  <a:lnTo>
                    <a:pt x="4880" y="9538"/>
                  </a:lnTo>
                  <a:lnTo>
                    <a:pt x="4843" y="9427"/>
                  </a:lnTo>
                  <a:lnTo>
                    <a:pt x="4843" y="9281"/>
                  </a:lnTo>
                  <a:lnTo>
                    <a:pt x="4880" y="9134"/>
                  </a:lnTo>
                  <a:lnTo>
                    <a:pt x="4953" y="8987"/>
                  </a:lnTo>
                  <a:lnTo>
                    <a:pt x="5063" y="8877"/>
                  </a:lnTo>
                  <a:lnTo>
                    <a:pt x="5210" y="8804"/>
                  </a:lnTo>
                  <a:lnTo>
                    <a:pt x="5577" y="8694"/>
                  </a:lnTo>
                  <a:lnTo>
                    <a:pt x="5870" y="8657"/>
                  </a:lnTo>
                  <a:lnTo>
                    <a:pt x="6384" y="8657"/>
                  </a:lnTo>
                  <a:lnTo>
                    <a:pt x="6897" y="8620"/>
                  </a:lnTo>
                  <a:close/>
                  <a:moveTo>
                    <a:pt x="8621" y="10088"/>
                  </a:moveTo>
                  <a:lnTo>
                    <a:pt x="9355" y="10565"/>
                  </a:lnTo>
                  <a:lnTo>
                    <a:pt x="9501" y="10711"/>
                  </a:lnTo>
                  <a:lnTo>
                    <a:pt x="9648" y="10858"/>
                  </a:lnTo>
                  <a:lnTo>
                    <a:pt x="9758" y="11005"/>
                  </a:lnTo>
                  <a:lnTo>
                    <a:pt x="9868" y="11151"/>
                  </a:lnTo>
                  <a:lnTo>
                    <a:pt x="9355" y="11628"/>
                  </a:lnTo>
                  <a:lnTo>
                    <a:pt x="9318" y="11592"/>
                  </a:lnTo>
                  <a:lnTo>
                    <a:pt x="9208" y="11482"/>
                  </a:lnTo>
                  <a:lnTo>
                    <a:pt x="9061" y="11408"/>
                  </a:lnTo>
                  <a:lnTo>
                    <a:pt x="8878" y="11298"/>
                  </a:lnTo>
                  <a:lnTo>
                    <a:pt x="8768" y="11188"/>
                  </a:lnTo>
                  <a:lnTo>
                    <a:pt x="8511" y="10931"/>
                  </a:lnTo>
                  <a:lnTo>
                    <a:pt x="8548" y="10821"/>
                  </a:lnTo>
                  <a:lnTo>
                    <a:pt x="8621" y="10638"/>
                  </a:lnTo>
                  <a:lnTo>
                    <a:pt x="8658" y="10455"/>
                  </a:lnTo>
                  <a:lnTo>
                    <a:pt x="8658" y="10271"/>
                  </a:lnTo>
                  <a:lnTo>
                    <a:pt x="8621" y="10088"/>
                  </a:lnTo>
                  <a:close/>
                  <a:moveTo>
                    <a:pt x="6860" y="11555"/>
                  </a:moveTo>
                  <a:lnTo>
                    <a:pt x="7190" y="11885"/>
                  </a:lnTo>
                  <a:lnTo>
                    <a:pt x="7007" y="11958"/>
                  </a:lnTo>
                  <a:lnTo>
                    <a:pt x="6897" y="11958"/>
                  </a:lnTo>
                  <a:lnTo>
                    <a:pt x="6787" y="11922"/>
                  </a:lnTo>
                  <a:lnTo>
                    <a:pt x="6860" y="11555"/>
                  </a:lnTo>
                  <a:close/>
                  <a:moveTo>
                    <a:pt x="8328" y="11262"/>
                  </a:moveTo>
                  <a:lnTo>
                    <a:pt x="8474" y="11445"/>
                  </a:lnTo>
                  <a:lnTo>
                    <a:pt x="8658" y="11628"/>
                  </a:lnTo>
                  <a:lnTo>
                    <a:pt x="8878" y="11775"/>
                  </a:lnTo>
                  <a:lnTo>
                    <a:pt x="8988" y="11812"/>
                  </a:lnTo>
                  <a:lnTo>
                    <a:pt x="9098" y="11848"/>
                  </a:lnTo>
                  <a:lnTo>
                    <a:pt x="8731" y="12105"/>
                  </a:lnTo>
                  <a:lnTo>
                    <a:pt x="8328" y="12325"/>
                  </a:lnTo>
                  <a:lnTo>
                    <a:pt x="8291" y="12289"/>
                  </a:lnTo>
                  <a:lnTo>
                    <a:pt x="7814" y="11885"/>
                  </a:lnTo>
                  <a:lnTo>
                    <a:pt x="8071" y="11592"/>
                  </a:lnTo>
                  <a:lnTo>
                    <a:pt x="8328" y="11262"/>
                  </a:lnTo>
                  <a:close/>
                  <a:moveTo>
                    <a:pt x="6970" y="2678"/>
                  </a:moveTo>
                  <a:lnTo>
                    <a:pt x="7374" y="2715"/>
                  </a:lnTo>
                  <a:lnTo>
                    <a:pt x="7777" y="2788"/>
                  </a:lnTo>
                  <a:lnTo>
                    <a:pt x="8181" y="2898"/>
                  </a:lnTo>
                  <a:lnTo>
                    <a:pt x="8548" y="3008"/>
                  </a:lnTo>
                  <a:lnTo>
                    <a:pt x="8915" y="3192"/>
                  </a:lnTo>
                  <a:lnTo>
                    <a:pt x="9281" y="3375"/>
                  </a:lnTo>
                  <a:lnTo>
                    <a:pt x="9611" y="3595"/>
                  </a:lnTo>
                  <a:lnTo>
                    <a:pt x="9501" y="3632"/>
                  </a:lnTo>
                  <a:lnTo>
                    <a:pt x="9281" y="3815"/>
                  </a:lnTo>
                  <a:lnTo>
                    <a:pt x="9171" y="3925"/>
                  </a:lnTo>
                  <a:lnTo>
                    <a:pt x="9061" y="4035"/>
                  </a:lnTo>
                  <a:lnTo>
                    <a:pt x="9061" y="4072"/>
                  </a:lnTo>
                  <a:lnTo>
                    <a:pt x="9061" y="4109"/>
                  </a:lnTo>
                  <a:lnTo>
                    <a:pt x="9135" y="4109"/>
                  </a:lnTo>
                  <a:lnTo>
                    <a:pt x="9245" y="4072"/>
                  </a:lnTo>
                  <a:lnTo>
                    <a:pt x="9355" y="4072"/>
                  </a:lnTo>
                  <a:lnTo>
                    <a:pt x="9685" y="3925"/>
                  </a:lnTo>
                  <a:lnTo>
                    <a:pt x="9905" y="3815"/>
                  </a:lnTo>
                  <a:lnTo>
                    <a:pt x="10198" y="4035"/>
                  </a:lnTo>
                  <a:lnTo>
                    <a:pt x="9905" y="4255"/>
                  </a:lnTo>
                  <a:lnTo>
                    <a:pt x="9611" y="4512"/>
                  </a:lnTo>
                  <a:lnTo>
                    <a:pt x="9281" y="4475"/>
                  </a:lnTo>
                  <a:lnTo>
                    <a:pt x="8731" y="4475"/>
                  </a:lnTo>
                  <a:lnTo>
                    <a:pt x="8584" y="4512"/>
                  </a:lnTo>
                  <a:lnTo>
                    <a:pt x="8548" y="4549"/>
                  </a:lnTo>
                  <a:lnTo>
                    <a:pt x="8511" y="4622"/>
                  </a:lnTo>
                  <a:lnTo>
                    <a:pt x="8328" y="4989"/>
                  </a:lnTo>
                  <a:lnTo>
                    <a:pt x="8108" y="5356"/>
                  </a:lnTo>
                  <a:lnTo>
                    <a:pt x="7851" y="5466"/>
                  </a:lnTo>
                  <a:lnTo>
                    <a:pt x="7594" y="5613"/>
                  </a:lnTo>
                  <a:lnTo>
                    <a:pt x="7117" y="5906"/>
                  </a:lnTo>
                  <a:lnTo>
                    <a:pt x="6714" y="6163"/>
                  </a:lnTo>
                  <a:lnTo>
                    <a:pt x="6530" y="6310"/>
                  </a:lnTo>
                  <a:lnTo>
                    <a:pt x="6457" y="6383"/>
                  </a:lnTo>
                  <a:lnTo>
                    <a:pt x="6420" y="6493"/>
                  </a:lnTo>
                  <a:lnTo>
                    <a:pt x="6384" y="6676"/>
                  </a:lnTo>
                  <a:lnTo>
                    <a:pt x="6420" y="6786"/>
                  </a:lnTo>
                  <a:lnTo>
                    <a:pt x="6457" y="6896"/>
                  </a:lnTo>
                  <a:lnTo>
                    <a:pt x="6567" y="6970"/>
                  </a:lnTo>
                  <a:lnTo>
                    <a:pt x="6677" y="6970"/>
                  </a:lnTo>
                  <a:lnTo>
                    <a:pt x="6824" y="7006"/>
                  </a:lnTo>
                  <a:lnTo>
                    <a:pt x="7117" y="6933"/>
                  </a:lnTo>
                  <a:lnTo>
                    <a:pt x="7301" y="6860"/>
                  </a:lnTo>
                  <a:lnTo>
                    <a:pt x="7447" y="6823"/>
                  </a:lnTo>
                  <a:lnTo>
                    <a:pt x="7484" y="6860"/>
                  </a:lnTo>
                  <a:lnTo>
                    <a:pt x="7411" y="6896"/>
                  </a:lnTo>
                  <a:lnTo>
                    <a:pt x="7227" y="7006"/>
                  </a:lnTo>
                  <a:lnTo>
                    <a:pt x="6860" y="7080"/>
                  </a:lnTo>
                  <a:lnTo>
                    <a:pt x="6530" y="7153"/>
                  </a:lnTo>
                  <a:lnTo>
                    <a:pt x="6347" y="7227"/>
                  </a:lnTo>
                  <a:lnTo>
                    <a:pt x="6237" y="7337"/>
                  </a:lnTo>
                  <a:lnTo>
                    <a:pt x="6163" y="7483"/>
                  </a:lnTo>
                  <a:lnTo>
                    <a:pt x="6127" y="7630"/>
                  </a:lnTo>
                  <a:lnTo>
                    <a:pt x="6127" y="7777"/>
                  </a:lnTo>
                  <a:lnTo>
                    <a:pt x="6163" y="7924"/>
                  </a:lnTo>
                  <a:lnTo>
                    <a:pt x="6237" y="8070"/>
                  </a:lnTo>
                  <a:lnTo>
                    <a:pt x="6384" y="8180"/>
                  </a:lnTo>
                  <a:lnTo>
                    <a:pt x="6494" y="8180"/>
                  </a:lnTo>
                  <a:lnTo>
                    <a:pt x="6567" y="8144"/>
                  </a:lnTo>
                  <a:lnTo>
                    <a:pt x="6640" y="8070"/>
                  </a:lnTo>
                  <a:lnTo>
                    <a:pt x="6714" y="7997"/>
                  </a:lnTo>
                  <a:lnTo>
                    <a:pt x="6897" y="7924"/>
                  </a:lnTo>
                  <a:lnTo>
                    <a:pt x="7337" y="7924"/>
                  </a:lnTo>
                  <a:lnTo>
                    <a:pt x="8328" y="7997"/>
                  </a:lnTo>
                  <a:lnTo>
                    <a:pt x="8328" y="8144"/>
                  </a:lnTo>
                  <a:lnTo>
                    <a:pt x="8364" y="8327"/>
                  </a:lnTo>
                  <a:lnTo>
                    <a:pt x="8438" y="8474"/>
                  </a:lnTo>
                  <a:lnTo>
                    <a:pt x="8548" y="8584"/>
                  </a:lnTo>
                  <a:lnTo>
                    <a:pt x="8768" y="8767"/>
                  </a:lnTo>
                  <a:lnTo>
                    <a:pt x="8548" y="8694"/>
                  </a:lnTo>
                  <a:lnTo>
                    <a:pt x="8328" y="8657"/>
                  </a:lnTo>
                  <a:lnTo>
                    <a:pt x="8291" y="8657"/>
                  </a:lnTo>
                  <a:lnTo>
                    <a:pt x="8291" y="8731"/>
                  </a:lnTo>
                  <a:lnTo>
                    <a:pt x="8511" y="8951"/>
                  </a:lnTo>
                  <a:lnTo>
                    <a:pt x="8768" y="9171"/>
                  </a:lnTo>
                  <a:lnTo>
                    <a:pt x="9355" y="9501"/>
                  </a:lnTo>
                  <a:lnTo>
                    <a:pt x="9428" y="9574"/>
                  </a:lnTo>
                  <a:lnTo>
                    <a:pt x="9538" y="9648"/>
                  </a:lnTo>
                  <a:lnTo>
                    <a:pt x="9648" y="9684"/>
                  </a:lnTo>
                  <a:lnTo>
                    <a:pt x="9795" y="9794"/>
                  </a:lnTo>
                  <a:lnTo>
                    <a:pt x="9942" y="9941"/>
                  </a:lnTo>
                  <a:lnTo>
                    <a:pt x="10125" y="10198"/>
                  </a:lnTo>
                  <a:lnTo>
                    <a:pt x="10272" y="10344"/>
                  </a:lnTo>
                  <a:lnTo>
                    <a:pt x="10418" y="10491"/>
                  </a:lnTo>
                  <a:lnTo>
                    <a:pt x="10125" y="10858"/>
                  </a:lnTo>
                  <a:lnTo>
                    <a:pt x="9978" y="10638"/>
                  </a:lnTo>
                  <a:lnTo>
                    <a:pt x="9795" y="10455"/>
                  </a:lnTo>
                  <a:lnTo>
                    <a:pt x="9428" y="10161"/>
                  </a:lnTo>
                  <a:lnTo>
                    <a:pt x="8988" y="9904"/>
                  </a:lnTo>
                  <a:lnTo>
                    <a:pt x="8401" y="9501"/>
                  </a:lnTo>
                  <a:lnTo>
                    <a:pt x="8144" y="9171"/>
                  </a:lnTo>
                  <a:lnTo>
                    <a:pt x="7851" y="8877"/>
                  </a:lnTo>
                  <a:lnTo>
                    <a:pt x="7557" y="8657"/>
                  </a:lnTo>
                  <a:lnTo>
                    <a:pt x="7227" y="8437"/>
                  </a:lnTo>
                  <a:lnTo>
                    <a:pt x="7190" y="8437"/>
                  </a:lnTo>
                  <a:lnTo>
                    <a:pt x="7190" y="8400"/>
                  </a:lnTo>
                  <a:lnTo>
                    <a:pt x="7154" y="8400"/>
                  </a:lnTo>
                  <a:lnTo>
                    <a:pt x="7044" y="8364"/>
                  </a:lnTo>
                  <a:lnTo>
                    <a:pt x="6677" y="8327"/>
                  </a:lnTo>
                  <a:lnTo>
                    <a:pt x="6273" y="8290"/>
                  </a:lnTo>
                  <a:lnTo>
                    <a:pt x="5870" y="8327"/>
                  </a:lnTo>
                  <a:lnTo>
                    <a:pt x="5466" y="8364"/>
                  </a:lnTo>
                  <a:lnTo>
                    <a:pt x="5173" y="8437"/>
                  </a:lnTo>
                  <a:lnTo>
                    <a:pt x="4990" y="8510"/>
                  </a:lnTo>
                  <a:lnTo>
                    <a:pt x="4843" y="8620"/>
                  </a:lnTo>
                  <a:lnTo>
                    <a:pt x="4733" y="8731"/>
                  </a:lnTo>
                  <a:lnTo>
                    <a:pt x="4623" y="8841"/>
                  </a:lnTo>
                  <a:lnTo>
                    <a:pt x="4549" y="8987"/>
                  </a:lnTo>
                  <a:lnTo>
                    <a:pt x="4476" y="9171"/>
                  </a:lnTo>
                  <a:lnTo>
                    <a:pt x="4476" y="9317"/>
                  </a:lnTo>
                  <a:lnTo>
                    <a:pt x="4476" y="9464"/>
                  </a:lnTo>
                  <a:lnTo>
                    <a:pt x="4513" y="9611"/>
                  </a:lnTo>
                  <a:lnTo>
                    <a:pt x="4549" y="9721"/>
                  </a:lnTo>
                  <a:lnTo>
                    <a:pt x="4733" y="9978"/>
                  </a:lnTo>
                  <a:lnTo>
                    <a:pt x="4953" y="10161"/>
                  </a:lnTo>
                  <a:lnTo>
                    <a:pt x="5246" y="10344"/>
                  </a:lnTo>
                  <a:lnTo>
                    <a:pt x="5577" y="10491"/>
                  </a:lnTo>
                  <a:lnTo>
                    <a:pt x="5687" y="10491"/>
                  </a:lnTo>
                  <a:lnTo>
                    <a:pt x="5797" y="10418"/>
                  </a:lnTo>
                  <a:lnTo>
                    <a:pt x="6090" y="10308"/>
                  </a:lnTo>
                  <a:lnTo>
                    <a:pt x="6090" y="10418"/>
                  </a:lnTo>
                  <a:lnTo>
                    <a:pt x="6090" y="10528"/>
                  </a:lnTo>
                  <a:lnTo>
                    <a:pt x="6163" y="10785"/>
                  </a:lnTo>
                  <a:lnTo>
                    <a:pt x="6310" y="10968"/>
                  </a:lnTo>
                  <a:lnTo>
                    <a:pt x="6494" y="11188"/>
                  </a:lnTo>
                  <a:lnTo>
                    <a:pt x="6494" y="11592"/>
                  </a:lnTo>
                  <a:lnTo>
                    <a:pt x="6420" y="11958"/>
                  </a:lnTo>
                  <a:lnTo>
                    <a:pt x="6384" y="12105"/>
                  </a:lnTo>
                  <a:lnTo>
                    <a:pt x="6420" y="12142"/>
                  </a:lnTo>
                  <a:lnTo>
                    <a:pt x="6457" y="12179"/>
                  </a:lnTo>
                  <a:lnTo>
                    <a:pt x="6714" y="12289"/>
                  </a:lnTo>
                  <a:lnTo>
                    <a:pt x="6970" y="12325"/>
                  </a:lnTo>
                  <a:lnTo>
                    <a:pt x="7227" y="12252"/>
                  </a:lnTo>
                  <a:lnTo>
                    <a:pt x="7447" y="12142"/>
                  </a:lnTo>
                  <a:lnTo>
                    <a:pt x="7924" y="12509"/>
                  </a:lnTo>
                  <a:lnTo>
                    <a:pt x="7484" y="12655"/>
                  </a:lnTo>
                  <a:lnTo>
                    <a:pt x="7044" y="12802"/>
                  </a:lnTo>
                  <a:lnTo>
                    <a:pt x="6714" y="12876"/>
                  </a:lnTo>
                  <a:lnTo>
                    <a:pt x="6604" y="12765"/>
                  </a:lnTo>
                  <a:lnTo>
                    <a:pt x="6494" y="12582"/>
                  </a:lnTo>
                  <a:lnTo>
                    <a:pt x="6310" y="12289"/>
                  </a:lnTo>
                  <a:lnTo>
                    <a:pt x="6090" y="12032"/>
                  </a:lnTo>
                  <a:lnTo>
                    <a:pt x="5870" y="11812"/>
                  </a:lnTo>
                  <a:lnTo>
                    <a:pt x="5466" y="11372"/>
                  </a:lnTo>
                  <a:lnTo>
                    <a:pt x="5100" y="10895"/>
                  </a:lnTo>
                  <a:lnTo>
                    <a:pt x="5063" y="10858"/>
                  </a:lnTo>
                  <a:lnTo>
                    <a:pt x="4990" y="10858"/>
                  </a:lnTo>
                  <a:lnTo>
                    <a:pt x="4953" y="10895"/>
                  </a:lnTo>
                  <a:lnTo>
                    <a:pt x="4953" y="10931"/>
                  </a:lnTo>
                  <a:lnTo>
                    <a:pt x="4953" y="11151"/>
                  </a:lnTo>
                  <a:lnTo>
                    <a:pt x="5026" y="11335"/>
                  </a:lnTo>
                  <a:lnTo>
                    <a:pt x="5100" y="11518"/>
                  </a:lnTo>
                  <a:lnTo>
                    <a:pt x="5246" y="11702"/>
                  </a:lnTo>
                  <a:lnTo>
                    <a:pt x="5540" y="12032"/>
                  </a:lnTo>
                  <a:lnTo>
                    <a:pt x="5833" y="12325"/>
                  </a:lnTo>
                  <a:lnTo>
                    <a:pt x="6017" y="12582"/>
                  </a:lnTo>
                  <a:lnTo>
                    <a:pt x="6200" y="12912"/>
                  </a:lnTo>
                  <a:lnTo>
                    <a:pt x="5650" y="12949"/>
                  </a:lnTo>
                  <a:lnTo>
                    <a:pt x="5026" y="12362"/>
                  </a:lnTo>
                  <a:lnTo>
                    <a:pt x="4659" y="11995"/>
                  </a:lnTo>
                  <a:lnTo>
                    <a:pt x="4513" y="11812"/>
                  </a:lnTo>
                  <a:lnTo>
                    <a:pt x="4439" y="11555"/>
                  </a:lnTo>
                  <a:lnTo>
                    <a:pt x="4403" y="11518"/>
                  </a:lnTo>
                  <a:lnTo>
                    <a:pt x="4329" y="11482"/>
                  </a:lnTo>
                  <a:lnTo>
                    <a:pt x="4256" y="11482"/>
                  </a:lnTo>
                  <a:lnTo>
                    <a:pt x="4219" y="11555"/>
                  </a:lnTo>
                  <a:lnTo>
                    <a:pt x="4219" y="11665"/>
                  </a:lnTo>
                  <a:lnTo>
                    <a:pt x="4219" y="11812"/>
                  </a:lnTo>
                  <a:lnTo>
                    <a:pt x="4293" y="12032"/>
                  </a:lnTo>
                  <a:lnTo>
                    <a:pt x="4403" y="12252"/>
                  </a:lnTo>
                  <a:lnTo>
                    <a:pt x="4586" y="12435"/>
                  </a:lnTo>
                  <a:lnTo>
                    <a:pt x="4953" y="12876"/>
                  </a:lnTo>
                  <a:lnTo>
                    <a:pt x="4880" y="12876"/>
                  </a:lnTo>
                  <a:lnTo>
                    <a:pt x="4880" y="12839"/>
                  </a:lnTo>
                  <a:lnTo>
                    <a:pt x="4880" y="12802"/>
                  </a:lnTo>
                  <a:lnTo>
                    <a:pt x="4843" y="12765"/>
                  </a:lnTo>
                  <a:lnTo>
                    <a:pt x="4549" y="12692"/>
                  </a:lnTo>
                  <a:lnTo>
                    <a:pt x="4439" y="12655"/>
                  </a:lnTo>
                  <a:lnTo>
                    <a:pt x="4366" y="12545"/>
                  </a:lnTo>
                  <a:lnTo>
                    <a:pt x="4293" y="12362"/>
                  </a:lnTo>
                  <a:lnTo>
                    <a:pt x="4073" y="11995"/>
                  </a:lnTo>
                  <a:lnTo>
                    <a:pt x="3926" y="11848"/>
                  </a:lnTo>
                  <a:lnTo>
                    <a:pt x="3816" y="11738"/>
                  </a:lnTo>
                  <a:lnTo>
                    <a:pt x="3816" y="11665"/>
                  </a:lnTo>
                  <a:lnTo>
                    <a:pt x="3816" y="11592"/>
                  </a:lnTo>
                  <a:lnTo>
                    <a:pt x="3779" y="11555"/>
                  </a:lnTo>
                  <a:lnTo>
                    <a:pt x="3742" y="11518"/>
                  </a:lnTo>
                  <a:lnTo>
                    <a:pt x="3669" y="11555"/>
                  </a:lnTo>
                  <a:lnTo>
                    <a:pt x="3559" y="11628"/>
                  </a:lnTo>
                  <a:lnTo>
                    <a:pt x="3522" y="11702"/>
                  </a:lnTo>
                  <a:lnTo>
                    <a:pt x="3522" y="11848"/>
                  </a:lnTo>
                  <a:lnTo>
                    <a:pt x="3559" y="11958"/>
                  </a:lnTo>
                  <a:lnTo>
                    <a:pt x="3669" y="12105"/>
                  </a:lnTo>
                  <a:lnTo>
                    <a:pt x="3779" y="12252"/>
                  </a:lnTo>
                  <a:lnTo>
                    <a:pt x="3889" y="12435"/>
                  </a:lnTo>
                  <a:lnTo>
                    <a:pt x="3963" y="12655"/>
                  </a:lnTo>
                  <a:lnTo>
                    <a:pt x="3963" y="12655"/>
                  </a:lnTo>
                  <a:lnTo>
                    <a:pt x="3376" y="12435"/>
                  </a:lnTo>
                  <a:lnTo>
                    <a:pt x="2825" y="12105"/>
                  </a:lnTo>
                  <a:lnTo>
                    <a:pt x="2789" y="12069"/>
                  </a:lnTo>
                  <a:lnTo>
                    <a:pt x="2715" y="11958"/>
                  </a:lnTo>
                  <a:lnTo>
                    <a:pt x="2605" y="11885"/>
                  </a:lnTo>
                  <a:lnTo>
                    <a:pt x="2349" y="11812"/>
                  </a:lnTo>
                  <a:lnTo>
                    <a:pt x="2312" y="11738"/>
                  </a:lnTo>
                  <a:lnTo>
                    <a:pt x="2165" y="11115"/>
                  </a:lnTo>
                  <a:lnTo>
                    <a:pt x="2092" y="10748"/>
                  </a:lnTo>
                  <a:lnTo>
                    <a:pt x="2055" y="10381"/>
                  </a:lnTo>
                  <a:lnTo>
                    <a:pt x="2055" y="10051"/>
                  </a:lnTo>
                  <a:lnTo>
                    <a:pt x="2092" y="9868"/>
                  </a:lnTo>
                  <a:lnTo>
                    <a:pt x="2165" y="9758"/>
                  </a:lnTo>
                  <a:lnTo>
                    <a:pt x="2238" y="9611"/>
                  </a:lnTo>
                  <a:lnTo>
                    <a:pt x="2349" y="9538"/>
                  </a:lnTo>
                  <a:lnTo>
                    <a:pt x="2495" y="9464"/>
                  </a:lnTo>
                  <a:lnTo>
                    <a:pt x="2679" y="9391"/>
                  </a:lnTo>
                  <a:lnTo>
                    <a:pt x="2715" y="9391"/>
                  </a:lnTo>
                  <a:lnTo>
                    <a:pt x="2752" y="9354"/>
                  </a:lnTo>
                  <a:lnTo>
                    <a:pt x="2789" y="9281"/>
                  </a:lnTo>
                  <a:lnTo>
                    <a:pt x="2789" y="9207"/>
                  </a:lnTo>
                  <a:lnTo>
                    <a:pt x="2715" y="9024"/>
                  </a:lnTo>
                  <a:lnTo>
                    <a:pt x="2605" y="8841"/>
                  </a:lnTo>
                  <a:lnTo>
                    <a:pt x="2495" y="8694"/>
                  </a:lnTo>
                  <a:lnTo>
                    <a:pt x="2349" y="8510"/>
                  </a:lnTo>
                  <a:lnTo>
                    <a:pt x="2055" y="8254"/>
                  </a:lnTo>
                  <a:lnTo>
                    <a:pt x="1725" y="7960"/>
                  </a:lnTo>
                  <a:lnTo>
                    <a:pt x="1505" y="7813"/>
                  </a:lnTo>
                  <a:lnTo>
                    <a:pt x="1285" y="7630"/>
                  </a:lnTo>
                  <a:lnTo>
                    <a:pt x="1175" y="7447"/>
                  </a:lnTo>
                  <a:lnTo>
                    <a:pt x="991" y="7300"/>
                  </a:lnTo>
                  <a:lnTo>
                    <a:pt x="771" y="7153"/>
                  </a:lnTo>
                  <a:lnTo>
                    <a:pt x="551" y="7117"/>
                  </a:lnTo>
                  <a:lnTo>
                    <a:pt x="661" y="6566"/>
                  </a:lnTo>
                  <a:lnTo>
                    <a:pt x="771" y="6089"/>
                  </a:lnTo>
                  <a:lnTo>
                    <a:pt x="808" y="6016"/>
                  </a:lnTo>
                  <a:lnTo>
                    <a:pt x="955" y="5943"/>
                  </a:lnTo>
                  <a:lnTo>
                    <a:pt x="1101" y="5906"/>
                  </a:lnTo>
                  <a:lnTo>
                    <a:pt x="1248" y="5906"/>
                  </a:lnTo>
                  <a:lnTo>
                    <a:pt x="1395" y="5943"/>
                  </a:lnTo>
                  <a:lnTo>
                    <a:pt x="1505" y="6016"/>
                  </a:lnTo>
                  <a:lnTo>
                    <a:pt x="1615" y="6126"/>
                  </a:lnTo>
                  <a:lnTo>
                    <a:pt x="1652" y="6236"/>
                  </a:lnTo>
                  <a:lnTo>
                    <a:pt x="1652" y="6420"/>
                  </a:lnTo>
                  <a:lnTo>
                    <a:pt x="1652" y="6530"/>
                  </a:lnTo>
                  <a:lnTo>
                    <a:pt x="1688" y="6566"/>
                  </a:lnTo>
                  <a:lnTo>
                    <a:pt x="1725" y="6566"/>
                  </a:lnTo>
                  <a:lnTo>
                    <a:pt x="1945" y="6676"/>
                  </a:lnTo>
                  <a:lnTo>
                    <a:pt x="2128" y="6786"/>
                  </a:lnTo>
                  <a:lnTo>
                    <a:pt x="2275" y="6970"/>
                  </a:lnTo>
                  <a:lnTo>
                    <a:pt x="2385" y="7153"/>
                  </a:lnTo>
                  <a:lnTo>
                    <a:pt x="2459" y="7227"/>
                  </a:lnTo>
                  <a:lnTo>
                    <a:pt x="2532" y="7227"/>
                  </a:lnTo>
                  <a:lnTo>
                    <a:pt x="2605" y="7190"/>
                  </a:lnTo>
                  <a:lnTo>
                    <a:pt x="2642" y="7080"/>
                  </a:lnTo>
                  <a:lnTo>
                    <a:pt x="2532" y="5943"/>
                  </a:lnTo>
                  <a:lnTo>
                    <a:pt x="2752" y="5906"/>
                  </a:lnTo>
                  <a:lnTo>
                    <a:pt x="3009" y="5796"/>
                  </a:lnTo>
                  <a:lnTo>
                    <a:pt x="3229" y="5723"/>
                  </a:lnTo>
                  <a:lnTo>
                    <a:pt x="3449" y="5686"/>
                  </a:lnTo>
                  <a:lnTo>
                    <a:pt x="3669" y="5649"/>
                  </a:lnTo>
                  <a:lnTo>
                    <a:pt x="3889" y="5686"/>
                  </a:lnTo>
                  <a:lnTo>
                    <a:pt x="4293" y="5723"/>
                  </a:lnTo>
                  <a:lnTo>
                    <a:pt x="5100" y="5723"/>
                  </a:lnTo>
                  <a:lnTo>
                    <a:pt x="5283" y="5649"/>
                  </a:lnTo>
                  <a:lnTo>
                    <a:pt x="5503" y="5576"/>
                  </a:lnTo>
                  <a:lnTo>
                    <a:pt x="5577" y="5539"/>
                  </a:lnTo>
                  <a:lnTo>
                    <a:pt x="5613" y="5466"/>
                  </a:lnTo>
                  <a:lnTo>
                    <a:pt x="5613" y="5356"/>
                  </a:lnTo>
                  <a:lnTo>
                    <a:pt x="5577" y="5282"/>
                  </a:lnTo>
                  <a:lnTo>
                    <a:pt x="5246" y="4916"/>
                  </a:lnTo>
                  <a:lnTo>
                    <a:pt x="4880" y="4549"/>
                  </a:lnTo>
                  <a:lnTo>
                    <a:pt x="4696" y="4365"/>
                  </a:lnTo>
                  <a:lnTo>
                    <a:pt x="4513" y="4219"/>
                  </a:lnTo>
                  <a:lnTo>
                    <a:pt x="4293" y="4109"/>
                  </a:lnTo>
                  <a:lnTo>
                    <a:pt x="4036" y="3999"/>
                  </a:lnTo>
                  <a:lnTo>
                    <a:pt x="3999" y="3889"/>
                  </a:lnTo>
                  <a:lnTo>
                    <a:pt x="3963" y="3815"/>
                  </a:lnTo>
                  <a:lnTo>
                    <a:pt x="3852" y="3742"/>
                  </a:lnTo>
                  <a:lnTo>
                    <a:pt x="3742" y="3668"/>
                  </a:lnTo>
                  <a:lnTo>
                    <a:pt x="3376" y="3522"/>
                  </a:lnTo>
                  <a:lnTo>
                    <a:pt x="3192" y="3448"/>
                  </a:lnTo>
                  <a:lnTo>
                    <a:pt x="2972" y="3412"/>
                  </a:lnTo>
                  <a:lnTo>
                    <a:pt x="3412" y="3228"/>
                  </a:lnTo>
                  <a:lnTo>
                    <a:pt x="3816" y="3045"/>
                  </a:lnTo>
                  <a:lnTo>
                    <a:pt x="4256" y="2935"/>
                  </a:lnTo>
                  <a:lnTo>
                    <a:pt x="4696" y="2861"/>
                  </a:lnTo>
                  <a:lnTo>
                    <a:pt x="5136" y="2788"/>
                  </a:lnTo>
                  <a:lnTo>
                    <a:pt x="6494" y="2788"/>
                  </a:lnTo>
                  <a:lnTo>
                    <a:pt x="6567" y="2751"/>
                  </a:lnTo>
                  <a:lnTo>
                    <a:pt x="6567" y="2678"/>
                  </a:lnTo>
                  <a:close/>
                  <a:moveTo>
                    <a:pt x="5100" y="15590"/>
                  </a:moveTo>
                  <a:lnTo>
                    <a:pt x="5246" y="15627"/>
                  </a:lnTo>
                  <a:lnTo>
                    <a:pt x="5503" y="15700"/>
                  </a:lnTo>
                  <a:lnTo>
                    <a:pt x="5393" y="15737"/>
                  </a:lnTo>
                  <a:lnTo>
                    <a:pt x="5320" y="15810"/>
                  </a:lnTo>
                  <a:lnTo>
                    <a:pt x="5246" y="15920"/>
                  </a:lnTo>
                  <a:lnTo>
                    <a:pt x="5246" y="16030"/>
                  </a:lnTo>
                  <a:lnTo>
                    <a:pt x="5210" y="16177"/>
                  </a:lnTo>
                  <a:lnTo>
                    <a:pt x="5246" y="16360"/>
                  </a:lnTo>
                  <a:lnTo>
                    <a:pt x="5246" y="16434"/>
                  </a:lnTo>
                  <a:lnTo>
                    <a:pt x="5283" y="16507"/>
                  </a:lnTo>
                  <a:lnTo>
                    <a:pt x="5356" y="16580"/>
                  </a:lnTo>
                  <a:lnTo>
                    <a:pt x="5430" y="16617"/>
                  </a:lnTo>
                  <a:lnTo>
                    <a:pt x="5540" y="16617"/>
                  </a:lnTo>
                  <a:lnTo>
                    <a:pt x="5870" y="16947"/>
                  </a:lnTo>
                  <a:lnTo>
                    <a:pt x="6237" y="17167"/>
                  </a:lnTo>
                  <a:lnTo>
                    <a:pt x="6567" y="17351"/>
                  </a:lnTo>
                  <a:lnTo>
                    <a:pt x="6750" y="17424"/>
                  </a:lnTo>
                  <a:lnTo>
                    <a:pt x="3449" y="17387"/>
                  </a:lnTo>
                  <a:lnTo>
                    <a:pt x="3596" y="17314"/>
                  </a:lnTo>
                  <a:lnTo>
                    <a:pt x="3926" y="17167"/>
                  </a:lnTo>
                  <a:lnTo>
                    <a:pt x="4256" y="16984"/>
                  </a:lnTo>
                  <a:lnTo>
                    <a:pt x="4476" y="16837"/>
                  </a:lnTo>
                  <a:lnTo>
                    <a:pt x="4696" y="16654"/>
                  </a:lnTo>
                  <a:lnTo>
                    <a:pt x="4770" y="16690"/>
                  </a:lnTo>
                  <a:lnTo>
                    <a:pt x="4880" y="16690"/>
                  </a:lnTo>
                  <a:lnTo>
                    <a:pt x="4953" y="16654"/>
                  </a:lnTo>
                  <a:lnTo>
                    <a:pt x="5026" y="16580"/>
                  </a:lnTo>
                  <a:lnTo>
                    <a:pt x="5136" y="16397"/>
                  </a:lnTo>
                  <a:lnTo>
                    <a:pt x="5210" y="16214"/>
                  </a:lnTo>
                  <a:lnTo>
                    <a:pt x="5173" y="16103"/>
                  </a:lnTo>
                  <a:lnTo>
                    <a:pt x="5100" y="16030"/>
                  </a:lnTo>
                  <a:lnTo>
                    <a:pt x="5063" y="15993"/>
                  </a:lnTo>
                  <a:lnTo>
                    <a:pt x="5100" y="15773"/>
                  </a:lnTo>
                  <a:lnTo>
                    <a:pt x="5100" y="15590"/>
                  </a:lnTo>
                  <a:close/>
                  <a:moveTo>
                    <a:pt x="9795" y="0"/>
                  </a:moveTo>
                  <a:lnTo>
                    <a:pt x="9648" y="74"/>
                  </a:lnTo>
                  <a:lnTo>
                    <a:pt x="9391" y="110"/>
                  </a:lnTo>
                  <a:lnTo>
                    <a:pt x="9171" y="220"/>
                  </a:lnTo>
                  <a:lnTo>
                    <a:pt x="9061" y="294"/>
                  </a:lnTo>
                  <a:lnTo>
                    <a:pt x="8988" y="404"/>
                  </a:lnTo>
                  <a:lnTo>
                    <a:pt x="8951" y="514"/>
                  </a:lnTo>
                  <a:lnTo>
                    <a:pt x="8915" y="661"/>
                  </a:lnTo>
                  <a:lnTo>
                    <a:pt x="8915" y="771"/>
                  </a:lnTo>
                  <a:lnTo>
                    <a:pt x="8915" y="881"/>
                  </a:lnTo>
                  <a:lnTo>
                    <a:pt x="8988" y="1027"/>
                  </a:lnTo>
                  <a:lnTo>
                    <a:pt x="9025" y="1137"/>
                  </a:lnTo>
                  <a:lnTo>
                    <a:pt x="8254" y="2348"/>
                  </a:lnTo>
                  <a:lnTo>
                    <a:pt x="7631" y="2201"/>
                  </a:lnTo>
                  <a:lnTo>
                    <a:pt x="7007" y="2165"/>
                  </a:lnTo>
                  <a:lnTo>
                    <a:pt x="6384" y="2165"/>
                  </a:lnTo>
                  <a:lnTo>
                    <a:pt x="5797" y="2238"/>
                  </a:lnTo>
                  <a:lnTo>
                    <a:pt x="5650" y="2275"/>
                  </a:lnTo>
                  <a:lnTo>
                    <a:pt x="5577" y="2385"/>
                  </a:lnTo>
                  <a:lnTo>
                    <a:pt x="5100" y="2348"/>
                  </a:lnTo>
                  <a:lnTo>
                    <a:pt x="4623" y="2421"/>
                  </a:lnTo>
                  <a:lnTo>
                    <a:pt x="4109" y="2495"/>
                  </a:lnTo>
                  <a:lnTo>
                    <a:pt x="3632" y="2641"/>
                  </a:lnTo>
                  <a:lnTo>
                    <a:pt x="3192" y="2825"/>
                  </a:lnTo>
                  <a:lnTo>
                    <a:pt x="2715" y="3045"/>
                  </a:lnTo>
                  <a:lnTo>
                    <a:pt x="2312" y="3302"/>
                  </a:lnTo>
                  <a:lnTo>
                    <a:pt x="1945" y="3558"/>
                  </a:lnTo>
                  <a:lnTo>
                    <a:pt x="1505" y="3925"/>
                  </a:lnTo>
                  <a:lnTo>
                    <a:pt x="1138" y="4365"/>
                  </a:lnTo>
                  <a:lnTo>
                    <a:pt x="808" y="4806"/>
                  </a:lnTo>
                  <a:lnTo>
                    <a:pt x="551" y="5282"/>
                  </a:lnTo>
                  <a:lnTo>
                    <a:pt x="331" y="5796"/>
                  </a:lnTo>
                  <a:lnTo>
                    <a:pt x="184" y="6346"/>
                  </a:lnTo>
                  <a:lnTo>
                    <a:pt x="74" y="6896"/>
                  </a:lnTo>
                  <a:lnTo>
                    <a:pt x="1" y="7447"/>
                  </a:lnTo>
                  <a:lnTo>
                    <a:pt x="1" y="7997"/>
                  </a:lnTo>
                  <a:lnTo>
                    <a:pt x="38" y="8547"/>
                  </a:lnTo>
                  <a:lnTo>
                    <a:pt x="148" y="9097"/>
                  </a:lnTo>
                  <a:lnTo>
                    <a:pt x="294" y="9648"/>
                  </a:lnTo>
                  <a:lnTo>
                    <a:pt x="478" y="10161"/>
                  </a:lnTo>
                  <a:lnTo>
                    <a:pt x="698" y="10638"/>
                  </a:lnTo>
                  <a:lnTo>
                    <a:pt x="991" y="11115"/>
                  </a:lnTo>
                  <a:lnTo>
                    <a:pt x="1358" y="11555"/>
                  </a:lnTo>
                  <a:lnTo>
                    <a:pt x="1725" y="11958"/>
                  </a:lnTo>
                  <a:lnTo>
                    <a:pt x="2165" y="12325"/>
                  </a:lnTo>
                  <a:lnTo>
                    <a:pt x="2679" y="12655"/>
                  </a:lnTo>
                  <a:lnTo>
                    <a:pt x="3156" y="12912"/>
                  </a:lnTo>
                  <a:lnTo>
                    <a:pt x="3706" y="13132"/>
                  </a:lnTo>
                  <a:lnTo>
                    <a:pt x="4256" y="13279"/>
                  </a:lnTo>
                  <a:lnTo>
                    <a:pt x="4806" y="13389"/>
                  </a:lnTo>
                  <a:lnTo>
                    <a:pt x="5393" y="13462"/>
                  </a:lnTo>
                  <a:lnTo>
                    <a:pt x="5943" y="13462"/>
                  </a:lnTo>
                  <a:lnTo>
                    <a:pt x="6494" y="13426"/>
                  </a:lnTo>
                  <a:lnTo>
                    <a:pt x="7044" y="13352"/>
                  </a:lnTo>
                  <a:lnTo>
                    <a:pt x="7594" y="13206"/>
                  </a:lnTo>
                  <a:lnTo>
                    <a:pt x="8108" y="13022"/>
                  </a:lnTo>
                  <a:lnTo>
                    <a:pt x="8621" y="12802"/>
                  </a:lnTo>
                  <a:lnTo>
                    <a:pt x="9098" y="12509"/>
                  </a:lnTo>
                  <a:lnTo>
                    <a:pt x="9538" y="12215"/>
                  </a:lnTo>
                  <a:lnTo>
                    <a:pt x="10052" y="11775"/>
                  </a:lnTo>
                  <a:lnTo>
                    <a:pt x="10492" y="11262"/>
                  </a:lnTo>
                  <a:lnTo>
                    <a:pt x="10932" y="10711"/>
                  </a:lnTo>
                  <a:lnTo>
                    <a:pt x="11299" y="10161"/>
                  </a:lnTo>
                  <a:lnTo>
                    <a:pt x="11629" y="9538"/>
                  </a:lnTo>
                  <a:lnTo>
                    <a:pt x="11886" y="8914"/>
                  </a:lnTo>
                  <a:lnTo>
                    <a:pt x="12106" y="8290"/>
                  </a:lnTo>
                  <a:lnTo>
                    <a:pt x="12179" y="7924"/>
                  </a:lnTo>
                  <a:lnTo>
                    <a:pt x="12216" y="7593"/>
                  </a:lnTo>
                  <a:lnTo>
                    <a:pt x="12253" y="7080"/>
                  </a:lnTo>
                  <a:lnTo>
                    <a:pt x="12216" y="6603"/>
                  </a:lnTo>
                  <a:lnTo>
                    <a:pt x="12106" y="6126"/>
                  </a:lnTo>
                  <a:lnTo>
                    <a:pt x="11922" y="5649"/>
                  </a:lnTo>
                  <a:lnTo>
                    <a:pt x="11739" y="5172"/>
                  </a:lnTo>
                  <a:lnTo>
                    <a:pt x="11482" y="4732"/>
                  </a:lnTo>
                  <a:lnTo>
                    <a:pt x="11189" y="4329"/>
                  </a:lnTo>
                  <a:lnTo>
                    <a:pt x="10859" y="3962"/>
                  </a:lnTo>
                  <a:lnTo>
                    <a:pt x="10822" y="3852"/>
                  </a:lnTo>
                  <a:lnTo>
                    <a:pt x="10712" y="3815"/>
                  </a:lnTo>
                  <a:lnTo>
                    <a:pt x="10272" y="3375"/>
                  </a:lnTo>
                  <a:lnTo>
                    <a:pt x="10162" y="3302"/>
                  </a:lnTo>
                  <a:lnTo>
                    <a:pt x="9832" y="3082"/>
                  </a:lnTo>
                  <a:lnTo>
                    <a:pt x="9501" y="2861"/>
                  </a:lnTo>
                  <a:lnTo>
                    <a:pt x="9135" y="2678"/>
                  </a:lnTo>
                  <a:lnTo>
                    <a:pt x="8768" y="2531"/>
                  </a:lnTo>
                  <a:lnTo>
                    <a:pt x="8804" y="2458"/>
                  </a:lnTo>
                  <a:lnTo>
                    <a:pt x="8841" y="2421"/>
                  </a:lnTo>
                  <a:lnTo>
                    <a:pt x="8804" y="2348"/>
                  </a:lnTo>
                  <a:lnTo>
                    <a:pt x="9171" y="1871"/>
                  </a:lnTo>
                  <a:lnTo>
                    <a:pt x="9501" y="1394"/>
                  </a:lnTo>
                  <a:lnTo>
                    <a:pt x="9758" y="1394"/>
                  </a:lnTo>
                  <a:lnTo>
                    <a:pt x="9868" y="1358"/>
                  </a:lnTo>
                  <a:lnTo>
                    <a:pt x="9978" y="1284"/>
                  </a:lnTo>
                  <a:lnTo>
                    <a:pt x="10052" y="1211"/>
                  </a:lnTo>
                  <a:lnTo>
                    <a:pt x="10602" y="1468"/>
                  </a:lnTo>
                  <a:lnTo>
                    <a:pt x="11079" y="1798"/>
                  </a:lnTo>
                  <a:lnTo>
                    <a:pt x="11556" y="2128"/>
                  </a:lnTo>
                  <a:lnTo>
                    <a:pt x="11996" y="2531"/>
                  </a:lnTo>
                  <a:lnTo>
                    <a:pt x="12399" y="2972"/>
                  </a:lnTo>
                  <a:lnTo>
                    <a:pt x="12766" y="3412"/>
                  </a:lnTo>
                  <a:lnTo>
                    <a:pt x="13060" y="3925"/>
                  </a:lnTo>
                  <a:lnTo>
                    <a:pt x="13353" y="4439"/>
                  </a:lnTo>
                  <a:lnTo>
                    <a:pt x="13573" y="4989"/>
                  </a:lnTo>
                  <a:lnTo>
                    <a:pt x="13757" y="5539"/>
                  </a:lnTo>
                  <a:lnTo>
                    <a:pt x="13903" y="6126"/>
                  </a:lnTo>
                  <a:lnTo>
                    <a:pt x="14013" y="6713"/>
                  </a:lnTo>
                  <a:lnTo>
                    <a:pt x="14087" y="7300"/>
                  </a:lnTo>
                  <a:lnTo>
                    <a:pt x="14087" y="7887"/>
                  </a:lnTo>
                  <a:lnTo>
                    <a:pt x="14087" y="8510"/>
                  </a:lnTo>
                  <a:lnTo>
                    <a:pt x="14013" y="9097"/>
                  </a:lnTo>
                  <a:lnTo>
                    <a:pt x="13867" y="9758"/>
                  </a:lnTo>
                  <a:lnTo>
                    <a:pt x="13720" y="10381"/>
                  </a:lnTo>
                  <a:lnTo>
                    <a:pt x="13463" y="11005"/>
                  </a:lnTo>
                  <a:lnTo>
                    <a:pt x="13206" y="11592"/>
                  </a:lnTo>
                  <a:lnTo>
                    <a:pt x="12876" y="12179"/>
                  </a:lnTo>
                  <a:lnTo>
                    <a:pt x="12473" y="12692"/>
                  </a:lnTo>
                  <a:lnTo>
                    <a:pt x="12069" y="13206"/>
                  </a:lnTo>
                  <a:lnTo>
                    <a:pt x="11592" y="13683"/>
                  </a:lnTo>
                  <a:lnTo>
                    <a:pt x="11079" y="14049"/>
                  </a:lnTo>
                  <a:lnTo>
                    <a:pt x="10565" y="14416"/>
                  </a:lnTo>
                  <a:lnTo>
                    <a:pt x="9978" y="14710"/>
                  </a:lnTo>
                  <a:lnTo>
                    <a:pt x="9391" y="14966"/>
                  </a:lnTo>
                  <a:lnTo>
                    <a:pt x="8804" y="15150"/>
                  </a:lnTo>
                  <a:lnTo>
                    <a:pt x="8181" y="15260"/>
                  </a:lnTo>
                  <a:lnTo>
                    <a:pt x="7557" y="15333"/>
                  </a:lnTo>
                  <a:lnTo>
                    <a:pt x="6897" y="15370"/>
                  </a:lnTo>
                  <a:lnTo>
                    <a:pt x="6420" y="15333"/>
                  </a:lnTo>
                  <a:lnTo>
                    <a:pt x="5943" y="15296"/>
                  </a:lnTo>
                  <a:lnTo>
                    <a:pt x="5466" y="15186"/>
                  </a:lnTo>
                  <a:lnTo>
                    <a:pt x="5026" y="15076"/>
                  </a:lnTo>
                  <a:lnTo>
                    <a:pt x="4549" y="14893"/>
                  </a:lnTo>
                  <a:lnTo>
                    <a:pt x="4109" y="14673"/>
                  </a:lnTo>
                  <a:lnTo>
                    <a:pt x="3632" y="14453"/>
                  </a:lnTo>
                  <a:lnTo>
                    <a:pt x="3669" y="14416"/>
                  </a:lnTo>
                  <a:lnTo>
                    <a:pt x="3706" y="14343"/>
                  </a:lnTo>
                  <a:lnTo>
                    <a:pt x="3706" y="14269"/>
                  </a:lnTo>
                  <a:lnTo>
                    <a:pt x="3706" y="14196"/>
                  </a:lnTo>
                  <a:lnTo>
                    <a:pt x="3669" y="14123"/>
                  </a:lnTo>
                  <a:lnTo>
                    <a:pt x="3522" y="14013"/>
                  </a:lnTo>
                  <a:lnTo>
                    <a:pt x="3376" y="13939"/>
                  </a:lnTo>
                  <a:lnTo>
                    <a:pt x="3229" y="13903"/>
                  </a:lnTo>
                  <a:lnTo>
                    <a:pt x="3009" y="13903"/>
                  </a:lnTo>
                  <a:lnTo>
                    <a:pt x="2899" y="13939"/>
                  </a:lnTo>
                  <a:lnTo>
                    <a:pt x="2752" y="14013"/>
                  </a:lnTo>
                  <a:lnTo>
                    <a:pt x="2642" y="14123"/>
                  </a:lnTo>
                  <a:lnTo>
                    <a:pt x="2605" y="14269"/>
                  </a:lnTo>
                  <a:lnTo>
                    <a:pt x="2605" y="14416"/>
                  </a:lnTo>
                  <a:lnTo>
                    <a:pt x="2642" y="14563"/>
                  </a:lnTo>
                  <a:lnTo>
                    <a:pt x="2715" y="14710"/>
                  </a:lnTo>
                  <a:lnTo>
                    <a:pt x="2825" y="14820"/>
                  </a:lnTo>
                  <a:lnTo>
                    <a:pt x="2972" y="14856"/>
                  </a:lnTo>
                  <a:lnTo>
                    <a:pt x="3119" y="14893"/>
                  </a:lnTo>
                  <a:lnTo>
                    <a:pt x="3266" y="14856"/>
                  </a:lnTo>
                  <a:lnTo>
                    <a:pt x="3376" y="14746"/>
                  </a:lnTo>
                  <a:lnTo>
                    <a:pt x="3522" y="14856"/>
                  </a:lnTo>
                  <a:lnTo>
                    <a:pt x="4036" y="15150"/>
                  </a:lnTo>
                  <a:lnTo>
                    <a:pt x="4439" y="15333"/>
                  </a:lnTo>
                  <a:lnTo>
                    <a:pt x="4806" y="15480"/>
                  </a:lnTo>
                  <a:lnTo>
                    <a:pt x="4770" y="15553"/>
                  </a:lnTo>
                  <a:lnTo>
                    <a:pt x="4733" y="15590"/>
                  </a:lnTo>
                  <a:lnTo>
                    <a:pt x="4659" y="15810"/>
                  </a:lnTo>
                  <a:lnTo>
                    <a:pt x="4623" y="16030"/>
                  </a:lnTo>
                  <a:lnTo>
                    <a:pt x="4586" y="16470"/>
                  </a:lnTo>
                  <a:lnTo>
                    <a:pt x="3963" y="16654"/>
                  </a:lnTo>
                  <a:lnTo>
                    <a:pt x="3376" y="16910"/>
                  </a:lnTo>
                  <a:lnTo>
                    <a:pt x="2752" y="17167"/>
                  </a:lnTo>
                  <a:lnTo>
                    <a:pt x="2128" y="17387"/>
                  </a:lnTo>
                  <a:lnTo>
                    <a:pt x="2055" y="17424"/>
                  </a:lnTo>
                  <a:lnTo>
                    <a:pt x="2018" y="17497"/>
                  </a:lnTo>
                  <a:lnTo>
                    <a:pt x="1982" y="17571"/>
                  </a:lnTo>
                  <a:lnTo>
                    <a:pt x="1982" y="17644"/>
                  </a:lnTo>
                  <a:lnTo>
                    <a:pt x="2018" y="17717"/>
                  </a:lnTo>
                  <a:lnTo>
                    <a:pt x="2055" y="17791"/>
                  </a:lnTo>
                  <a:lnTo>
                    <a:pt x="2128" y="17828"/>
                  </a:lnTo>
                  <a:lnTo>
                    <a:pt x="2202" y="17864"/>
                  </a:lnTo>
                  <a:lnTo>
                    <a:pt x="8401" y="17901"/>
                  </a:lnTo>
                  <a:lnTo>
                    <a:pt x="8474" y="17901"/>
                  </a:lnTo>
                  <a:lnTo>
                    <a:pt x="8548" y="17864"/>
                  </a:lnTo>
                  <a:lnTo>
                    <a:pt x="8621" y="17791"/>
                  </a:lnTo>
                  <a:lnTo>
                    <a:pt x="8621" y="17717"/>
                  </a:lnTo>
                  <a:lnTo>
                    <a:pt x="8621" y="17644"/>
                  </a:lnTo>
                  <a:lnTo>
                    <a:pt x="8621" y="17571"/>
                  </a:lnTo>
                  <a:lnTo>
                    <a:pt x="8584" y="17497"/>
                  </a:lnTo>
                  <a:lnTo>
                    <a:pt x="8474" y="17424"/>
                  </a:lnTo>
                  <a:lnTo>
                    <a:pt x="8108" y="17277"/>
                  </a:lnTo>
                  <a:lnTo>
                    <a:pt x="7667" y="17167"/>
                  </a:lnTo>
                  <a:lnTo>
                    <a:pt x="7264" y="17057"/>
                  </a:lnTo>
                  <a:lnTo>
                    <a:pt x="6860" y="16947"/>
                  </a:lnTo>
                  <a:lnTo>
                    <a:pt x="6494" y="16764"/>
                  </a:lnTo>
                  <a:lnTo>
                    <a:pt x="6163" y="16544"/>
                  </a:lnTo>
                  <a:lnTo>
                    <a:pt x="5907" y="16324"/>
                  </a:lnTo>
                  <a:lnTo>
                    <a:pt x="5797" y="16214"/>
                  </a:lnTo>
                  <a:lnTo>
                    <a:pt x="5650" y="16140"/>
                  </a:lnTo>
                  <a:lnTo>
                    <a:pt x="5650" y="16103"/>
                  </a:lnTo>
                  <a:lnTo>
                    <a:pt x="5687" y="15920"/>
                  </a:lnTo>
                  <a:lnTo>
                    <a:pt x="5650" y="15737"/>
                  </a:lnTo>
                  <a:lnTo>
                    <a:pt x="6127" y="15810"/>
                  </a:lnTo>
                  <a:lnTo>
                    <a:pt x="6640" y="15847"/>
                  </a:lnTo>
                  <a:lnTo>
                    <a:pt x="7631" y="15847"/>
                  </a:lnTo>
                  <a:lnTo>
                    <a:pt x="8218" y="15773"/>
                  </a:lnTo>
                  <a:lnTo>
                    <a:pt x="8841" y="15627"/>
                  </a:lnTo>
                  <a:lnTo>
                    <a:pt x="9428" y="15480"/>
                  </a:lnTo>
                  <a:lnTo>
                    <a:pt x="10015" y="15260"/>
                  </a:lnTo>
                  <a:lnTo>
                    <a:pt x="10565" y="14966"/>
                  </a:lnTo>
                  <a:lnTo>
                    <a:pt x="11079" y="14673"/>
                  </a:lnTo>
                  <a:lnTo>
                    <a:pt x="11592" y="14306"/>
                  </a:lnTo>
                  <a:lnTo>
                    <a:pt x="12069" y="13903"/>
                  </a:lnTo>
                  <a:lnTo>
                    <a:pt x="12509" y="13462"/>
                  </a:lnTo>
                  <a:lnTo>
                    <a:pt x="12913" y="12986"/>
                  </a:lnTo>
                  <a:lnTo>
                    <a:pt x="13280" y="12472"/>
                  </a:lnTo>
                  <a:lnTo>
                    <a:pt x="13573" y="11922"/>
                  </a:lnTo>
                  <a:lnTo>
                    <a:pt x="13867" y="11372"/>
                  </a:lnTo>
                  <a:lnTo>
                    <a:pt x="14087" y="10785"/>
                  </a:lnTo>
                  <a:lnTo>
                    <a:pt x="14307" y="10198"/>
                  </a:lnTo>
                  <a:lnTo>
                    <a:pt x="14417" y="9574"/>
                  </a:lnTo>
                  <a:lnTo>
                    <a:pt x="14527" y="8951"/>
                  </a:lnTo>
                  <a:lnTo>
                    <a:pt x="14600" y="8327"/>
                  </a:lnTo>
                  <a:lnTo>
                    <a:pt x="14600" y="7703"/>
                  </a:lnTo>
                  <a:lnTo>
                    <a:pt x="14564" y="7080"/>
                  </a:lnTo>
                  <a:lnTo>
                    <a:pt x="14490" y="6456"/>
                  </a:lnTo>
                  <a:lnTo>
                    <a:pt x="14380" y="5833"/>
                  </a:lnTo>
                  <a:lnTo>
                    <a:pt x="14197" y="5209"/>
                  </a:lnTo>
                  <a:lnTo>
                    <a:pt x="13977" y="4622"/>
                  </a:lnTo>
                  <a:lnTo>
                    <a:pt x="13720" y="3999"/>
                  </a:lnTo>
                  <a:lnTo>
                    <a:pt x="13353" y="3412"/>
                  </a:lnTo>
                  <a:lnTo>
                    <a:pt x="12986" y="2861"/>
                  </a:lnTo>
                  <a:lnTo>
                    <a:pt x="12509" y="2311"/>
                  </a:lnTo>
                  <a:lnTo>
                    <a:pt x="12032" y="1834"/>
                  </a:lnTo>
                  <a:lnTo>
                    <a:pt x="11482" y="1394"/>
                  </a:lnTo>
                  <a:lnTo>
                    <a:pt x="10895" y="1027"/>
                  </a:lnTo>
                  <a:lnTo>
                    <a:pt x="10602" y="881"/>
                  </a:lnTo>
                  <a:lnTo>
                    <a:pt x="10272" y="734"/>
                  </a:lnTo>
                  <a:lnTo>
                    <a:pt x="10308" y="587"/>
                  </a:lnTo>
                  <a:lnTo>
                    <a:pt x="10308" y="441"/>
                  </a:lnTo>
                  <a:lnTo>
                    <a:pt x="10272" y="294"/>
                  </a:lnTo>
                  <a:lnTo>
                    <a:pt x="10198" y="147"/>
                  </a:lnTo>
                  <a:lnTo>
                    <a:pt x="10088" y="74"/>
                  </a:lnTo>
                  <a:lnTo>
                    <a:pt x="9942" y="0"/>
                  </a:lnTo>
                  <a:close/>
                </a:path>
              </a:pathLst>
            </a:custGeom>
            <a:solidFill>
              <a:srgbClr val="A4C2F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8" name="Google Shape;1018;p44"/>
            <p:cNvSpPr/>
            <p:nvPr/>
          </p:nvSpPr>
          <p:spPr>
            <a:xfrm>
              <a:off x="6071400" y="1791425"/>
              <a:ext cx="402625" cy="375100"/>
            </a:xfrm>
            <a:custGeom>
              <a:avLst/>
              <a:gdLst/>
              <a:ahLst/>
              <a:cxnLst/>
              <a:rect l="l" t="t" r="r" b="b"/>
              <a:pathLst>
                <a:path w="16105" h="15004" extrusionOk="0">
                  <a:moveTo>
                    <a:pt x="13170" y="587"/>
                  </a:moveTo>
                  <a:lnTo>
                    <a:pt x="13206" y="624"/>
                  </a:lnTo>
                  <a:lnTo>
                    <a:pt x="13280" y="661"/>
                  </a:lnTo>
                  <a:lnTo>
                    <a:pt x="13353" y="697"/>
                  </a:lnTo>
                  <a:lnTo>
                    <a:pt x="13610" y="771"/>
                  </a:lnTo>
                  <a:lnTo>
                    <a:pt x="13830" y="844"/>
                  </a:lnTo>
                  <a:lnTo>
                    <a:pt x="14013" y="954"/>
                  </a:lnTo>
                  <a:lnTo>
                    <a:pt x="14160" y="1174"/>
                  </a:lnTo>
                  <a:lnTo>
                    <a:pt x="14307" y="1394"/>
                  </a:lnTo>
                  <a:lnTo>
                    <a:pt x="14343" y="1651"/>
                  </a:lnTo>
                  <a:lnTo>
                    <a:pt x="14307" y="1908"/>
                  </a:lnTo>
                  <a:lnTo>
                    <a:pt x="14233" y="2128"/>
                  </a:lnTo>
                  <a:lnTo>
                    <a:pt x="14087" y="2348"/>
                  </a:lnTo>
                  <a:lnTo>
                    <a:pt x="13903" y="2531"/>
                  </a:lnTo>
                  <a:lnTo>
                    <a:pt x="13683" y="2678"/>
                  </a:lnTo>
                  <a:lnTo>
                    <a:pt x="13463" y="2788"/>
                  </a:lnTo>
                  <a:lnTo>
                    <a:pt x="13170" y="2825"/>
                  </a:lnTo>
                  <a:lnTo>
                    <a:pt x="12840" y="2788"/>
                  </a:lnTo>
                  <a:lnTo>
                    <a:pt x="12656" y="2751"/>
                  </a:lnTo>
                  <a:lnTo>
                    <a:pt x="12546" y="2715"/>
                  </a:lnTo>
                  <a:lnTo>
                    <a:pt x="12436" y="2641"/>
                  </a:lnTo>
                  <a:lnTo>
                    <a:pt x="12363" y="2495"/>
                  </a:lnTo>
                  <a:lnTo>
                    <a:pt x="12289" y="2495"/>
                  </a:lnTo>
                  <a:lnTo>
                    <a:pt x="12253" y="2275"/>
                  </a:lnTo>
                  <a:lnTo>
                    <a:pt x="12253" y="2054"/>
                  </a:lnTo>
                  <a:lnTo>
                    <a:pt x="12253" y="1871"/>
                  </a:lnTo>
                  <a:lnTo>
                    <a:pt x="12289" y="1724"/>
                  </a:lnTo>
                  <a:lnTo>
                    <a:pt x="12399" y="1394"/>
                  </a:lnTo>
                  <a:lnTo>
                    <a:pt x="12583" y="1064"/>
                  </a:lnTo>
                  <a:lnTo>
                    <a:pt x="12840" y="807"/>
                  </a:lnTo>
                  <a:lnTo>
                    <a:pt x="12986" y="697"/>
                  </a:lnTo>
                  <a:lnTo>
                    <a:pt x="13170" y="587"/>
                  </a:lnTo>
                  <a:close/>
                  <a:moveTo>
                    <a:pt x="9061" y="3338"/>
                  </a:moveTo>
                  <a:lnTo>
                    <a:pt x="9245" y="3412"/>
                  </a:lnTo>
                  <a:lnTo>
                    <a:pt x="9245" y="3448"/>
                  </a:lnTo>
                  <a:lnTo>
                    <a:pt x="9171" y="3632"/>
                  </a:lnTo>
                  <a:lnTo>
                    <a:pt x="9171" y="3668"/>
                  </a:lnTo>
                  <a:lnTo>
                    <a:pt x="9135" y="3632"/>
                  </a:lnTo>
                  <a:lnTo>
                    <a:pt x="9061" y="3522"/>
                  </a:lnTo>
                  <a:lnTo>
                    <a:pt x="8988" y="3448"/>
                  </a:lnTo>
                  <a:lnTo>
                    <a:pt x="8988" y="3412"/>
                  </a:lnTo>
                  <a:lnTo>
                    <a:pt x="8988" y="3375"/>
                  </a:lnTo>
                  <a:lnTo>
                    <a:pt x="9061" y="3338"/>
                  </a:lnTo>
                  <a:close/>
                  <a:moveTo>
                    <a:pt x="14123" y="440"/>
                  </a:moveTo>
                  <a:lnTo>
                    <a:pt x="14233" y="477"/>
                  </a:lnTo>
                  <a:lnTo>
                    <a:pt x="14307" y="587"/>
                  </a:lnTo>
                  <a:lnTo>
                    <a:pt x="14417" y="661"/>
                  </a:lnTo>
                  <a:lnTo>
                    <a:pt x="14454" y="807"/>
                  </a:lnTo>
                  <a:lnTo>
                    <a:pt x="14527" y="807"/>
                  </a:lnTo>
                  <a:lnTo>
                    <a:pt x="14490" y="624"/>
                  </a:lnTo>
                  <a:lnTo>
                    <a:pt x="14454" y="477"/>
                  </a:lnTo>
                  <a:lnTo>
                    <a:pt x="14600" y="551"/>
                  </a:lnTo>
                  <a:lnTo>
                    <a:pt x="14784" y="624"/>
                  </a:lnTo>
                  <a:lnTo>
                    <a:pt x="14967" y="771"/>
                  </a:lnTo>
                  <a:lnTo>
                    <a:pt x="15114" y="881"/>
                  </a:lnTo>
                  <a:lnTo>
                    <a:pt x="15224" y="1064"/>
                  </a:lnTo>
                  <a:lnTo>
                    <a:pt x="15334" y="1211"/>
                  </a:lnTo>
                  <a:lnTo>
                    <a:pt x="15444" y="1578"/>
                  </a:lnTo>
                  <a:lnTo>
                    <a:pt x="15554" y="1944"/>
                  </a:lnTo>
                  <a:lnTo>
                    <a:pt x="15627" y="2385"/>
                  </a:lnTo>
                  <a:lnTo>
                    <a:pt x="15664" y="2568"/>
                  </a:lnTo>
                  <a:lnTo>
                    <a:pt x="15627" y="2788"/>
                  </a:lnTo>
                  <a:lnTo>
                    <a:pt x="15591" y="2972"/>
                  </a:lnTo>
                  <a:lnTo>
                    <a:pt x="15481" y="3118"/>
                  </a:lnTo>
                  <a:lnTo>
                    <a:pt x="15187" y="3412"/>
                  </a:lnTo>
                  <a:lnTo>
                    <a:pt x="14930" y="3595"/>
                  </a:lnTo>
                  <a:lnTo>
                    <a:pt x="14600" y="3705"/>
                  </a:lnTo>
                  <a:lnTo>
                    <a:pt x="14270" y="3779"/>
                  </a:lnTo>
                  <a:lnTo>
                    <a:pt x="13940" y="3815"/>
                  </a:lnTo>
                  <a:lnTo>
                    <a:pt x="13720" y="3779"/>
                  </a:lnTo>
                  <a:lnTo>
                    <a:pt x="13500" y="3742"/>
                  </a:lnTo>
                  <a:lnTo>
                    <a:pt x="13316" y="3668"/>
                  </a:lnTo>
                  <a:lnTo>
                    <a:pt x="13133" y="3595"/>
                  </a:lnTo>
                  <a:lnTo>
                    <a:pt x="12950" y="3485"/>
                  </a:lnTo>
                  <a:lnTo>
                    <a:pt x="12803" y="3338"/>
                  </a:lnTo>
                  <a:lnTo>
                    <a:pt x="12656" y="3192"/>
                  </a:lnTo>
                  <a:lnTo>
                    <a:pt x="12546" y="3045"/>
                  </a:lnTo>
                  <a:lnTo>
                    <a:pt x="12840" y="3118"/>
                  </a:lnTo>
                  <a:lnTo>
                    <a:pt x="13133" y="3155"/>
                  </a:lnTo>
                  <a:lnTo>
                    <a:pt x="13426" y="3118"/>
                  </a:lnTo>
                  <a:lnTo>
                    <a:pt x="13720" y="3045"/>
                  </a:lnTo>
                  <a:lnTo>
                    <a:pt x="13977" y="2935"/>
                  </a:lnTo>
                  <a:lnTo>
                    <a:pt x="14233" y="2751"/>
                  </a:lnTo>
                  <a:lnTo>
                    <a:pt x="14417" y="2495"/>
                  </a:lnTo>
                  <a:lnTo>
                    <a:pt x="14600" y="2238"/>
                  </a:lnTo>
                  <a:lnTo>
                    <a:pt x="14674" y="1981"/>
                  </a:lnTo>
                  <a:lnTo>
                    <a:pt x="14710" y="1724"/>
                  </a:lnTo>
                  <a:lnTo>
                    <a:pt x="14674" y="1468"/>
                  </a:lnTo>
                  <a:lnTo>
                    <a:pt x="14600" y="1211"/>
                  </a:lnTo>
                  <a:lnTo>
                    <a:pt x="14490" y="991"/>
                  </a:lnTo>
                  <a:lnTo>
                    <a:pt x="14343" y="771"/>
                  </a:lnTo>
                  <a:lnTo>
                    <a:pt x="14160" y="587"/>
                  </a:lnTo>
                  <a:lnTo>
                    <a:pt x="13940" y="440"/>
                  </a:lnTo>
                  <a:close/>
                  <a:moveTo>
                    <a:pt x="13757" y="0"/>
                  </a:moveTo>
                  <a:lnTo>
                    <a:pt x="13610" y="74"/>
                  </a:lnTo>
                  <a:lnTo>
                    <a:pt x="13353" y="110"/>
                  </a:lnTo>
                  <a:lnTo>
                    <a:pt x="13133" y="147"/>
                  </a:lnTo>
                  <a:lnTo>
                    <a:pt x="12913" y="257"/>
                  </a:lnTo>
                  <a:lnTo>
                    <a:pt x="12729" y="404"/>
                  </a:lnTo>
                  <a:lnTo>
                    <a:pt x="12509" y="551"/>
                  </a:lnTo>
                  <a:lnTo>
                    <a:pt x="12363" y="734"/>
                  </a:lnTo>
                  <a:lnTo>
                    <a:pt x="12216" y="917"/>
                  </a:lnTo>
                  <a:lnTo>
                    <a:pt x="12069" y="1137"/>
                  </a:lnTo>
                  <a:lnTo>
                    <a:pt x="11996" y="1321"/>
                  </a:lnTo>
                  <a:lnTo>
                    <a:pt x="11922" y="1578"/>
                  </a:lnTo>
                  <a:lnTo>
                    <a:pt x="11849" y="1798"/>
                  </a:lnTo>
                  <a:lnTo>
                    <a:pt x="11849" y="2054"/>
                  </a:lnTo>
                  <a:lnTo>
                    <a:pt x="11849" y="2275"/>
                  </a:lnTo>
                  <a:lnTo>
                    <a:pt x="11886" y="2531"/>
                  </a:lnTo>
                  <a:lnTo>
                    <a:pt x="11959" y="2751"/>
                  </a:lnTo>
                  <a:lnTo>
                    <a:pt x="12033" y="2972"/>
                  </a:lnTo>
                  <a:lnTo>
                    <a:pt x="12143" y="3192"/>
                  </a:lnTo>
                  <a:lnTo>
                    <a:pt x="12253" y="3375"/>
                  </a:lnTo>
                  <a:lnTo>
                    <a:pt x="12399" y="3558"/>
                  </a:lnTo>
                  <a:lnTo>
                    <a:pt x="12583" y="3705"/>
                  </a:lnTo>
                  <a:lnTo>
                    <a:pt x="12766" y="3852"/>
                  </a:lnTo>
                  <a:lnTo>
                    <a:pt x="12986" y="3999"/>
                  </a:lnTo>
                  <a:lnTo>
                    <a:pt x="13206" y="4072"/>
                  </a:lnTo>
                  <a:lnTo>
                    <a:pt x="13426" y="4145"/>
                  </a:lnTo>
                  <a:lnTo>
                    <a:pt x="13683" y="4219"/>
                  </a:lnTo>
                  <a:lnTo>
                    <a:pt x="14123" y="4219"/>
                  </a:lnTo>
                  <a:lnTo>
                    <a:pt x="14564" y="4145"/>
                  </a:lnTo>
                  <a:lnTo>
                    <a:pt x="15004" y="3999"/>
                  </a:lnTo>
                  <a:lnTo>
                    <a:pt x="15371" y="3779"/>
                  </a:lnTo>
                  <a:lnTo>
                    <a:pt x="15591" y="3632"/>
                  </a:lnTo>
                  <a:lnTo>
                    <a:pt x="15737" y="3448"/>
                  </a:lnTo>
                  <a:lnTo>
                    <a:pt x="15884" y="3265"/>
                  </a:lnTo>
                  <a:lnTo>
                    <a:pt x="15994" y="3045"/>
                  </a:lnTo>
                  <a:lnTo>
                    <a:pt x="16067" y="2788"/>
                  </a:lnTo>
                  <a:lnTo>
                    <a:pt x="16104" y="2495"/>
                  </a:lnTo>
                  <a:lnTo>
                    <a:pt x="16067" y="2238"/>
                  </a:lnTo>
                  <a:lnTo>
                    <a:pt x="15994" y="1981"/>
                  </a:lnTo>
                  <a:lnTo>
                    <a:pt x="15884" y="1431"/>
                  </a:lnTo>
                  <a:lnTo>
                    <a:pt x="15774" y="1174"/>
                  </a:lnTo>
                  <a:lnTo>
                    <a:pt x="15664" y="954"/>
                  </a:lnTo>
                  <a:lnTo>
                    <a:pt x="15517" y="734"/>
                  </a:lnTo>
                  <a:lnTo>
                    <a:pt x="15371" y="551"/>
                  </a:lnTo>
                  <a:lnTo>
                    <a:pt x="15150" y="367"/>
                  </a:lnTo>
                  <a:lnTo>
                    <a:pt x="14930" y="220"/>
                  </a:lnTo>
                  <a:lnTo>
                    <a:pt x="14637" y="74"/>
                  </a:lnTo>
                  <a:lnTo>
                    <a:pt x="14270" y="0"/>
                  </a:lnTo>
                  <a:close/>
                  <a:moveTo>
                    <a:pt x="11115" y="4549"/>
                  </a:moveTo>
                  <a:lnTo>
                    <a:pt x="11446" y="4842"/>
                  </a:lnTo>
                  <a:lnTo>
                    <a:pt x="11299" y="4952"/>
                  </a:lnTo>
                  <a:lnTo>
                    <a:pt x="11115" y="4916"/>
                  </a:lnTo>
                  <a:lnTo>
                    <a:pt x="10932" y="4916"/>
                  </a:lnTo>
                  <a:lnTo>
                    <a:pt x="10639" y="4952"/>
                  </a:lnTo>
                  <a:lnTo>
                    <a:pt x="10859" y="4732"/>
                  </a:lnTo>
                  <a:lnTo>
                    <a:pt x="11115" y="4549"/>
                  </a:lnTo>
                  <a:close/>
                  <a:moveTo>
                    <a:pt x="6860" y="3632"/>
                  </a:moveTo>
                  <a:lnTo>
                    <a:pt x="7007" y="3668"/>
                  </a:lnTo>
                  <a:lnTo>
                    <a:pt x="7044" y="3705"/>
                  </a:lnTo>
                  <a:lnTo>
                    <a:pt x="7044" y="3742"/>
                  </a:lnTo>
                  <a:lnTo>
                    <a:pt x="7044" y="3779"/>
                  </a:lnTo>
                  <a:lnTo>
                    <a:pt x="7080" y="3852"/>
                  </a:lnTo>
                  <a:lnTo>
                    <a:pt x="7191" y="3889"/>
                  </a:lnTo>
                  <a:lnTo>
                    <a:pt x="7374" y="3889"/>
                  </a:lnTo>
                  <a:lnTo>
                    <a:pt x="7411" y="3925"/>
                  </a:lnTo>
                  <a:lnTo>
                    <a:pt x="7447" y="4035"/>
                  </a:lnTo>
                  <a:lnTo>
                    <a:pt x="7484" y="4145"/>
                  </a:lnTo>
                  <a:lnTo>
                    <a:pt x="7484" y="4255"/>
                  </a:lnTo>
                  <a:lnTo>
                    <a:pt x="7447" y="4512"/>
                  </a:lnTo>
                  <a:lnTo>
                    <a:pt x="7374" y="4769"/>
                  </a:lnTo>
                  <a:lnTo>
                    <a:pt x="7227" y="5026"/>
                  </a:lnTo>
                  <a:lnTo>
                    <a:pt x="7154" y="5136"/>
                  </a:lnTo>
                  <a:lnTo>
                    <a:pt x="7044" y="5209"/>
                  </a:lnTo>
                  <a:lnTo>
                    <a:pt x="6934" y="5246"/>
                  </a:lnTo>
                  <a:lnTo>
                    <a:pt x="6787" y="5246"/>
                  </a:lnTo>
                  <a:lnTo>
                    <a:pt x="6787" y="4989"/>
                  </a:lnTo>
                  <a:lnTo>
                    <a:pt x="6750" y="4769"/>
                  </a:lnTo>
                  <a:lnTo>
                    <a:pt x="6640" y="4549"/>
                  </a:lnTo>
                  <a:lnTo>
                    <a:pt x="6494" y="4329"/>
                  </a:lnTo>
                  <a:lnTo>
                    <a:pt x="6310" y="4145"/>
                  </a:lnTo>
                  <a:lnTo>
                    <a:pt x="6090" y="4035"/>
                  </a:lnTo>
                  <a:lnTo>
                    <a:pt x="6090" y="3925"/>
                  </a:lnTo>
                  <a:lnTo>
                    <a:pt x="6163" y="3852"/>
                  </a:lnTo>
                  <a:lnTo>
                    <a:pt x="6237" y="3779"/>
                  </a:lnTo>
                  <a:lnTo>
                    <a:pt x="6347" y="3742"/>
                  </a:lnTo>
                  <a:lnTo>
                    <a:pt x="6567" y="3705"/>
                  </a:lnTo>
                  <a:lnTo>
                    <a:pt x="6860" y="3632"/>
                  </a:lnTo>
                  <a:close/>
                  <a:moveTo>
                    <a:pt x="6530" y="3192"/>
                  </a:moveTo>
                  <a:lnTo>
                    <a:pt x="6494" y="3228"/>
                  </a:lnTo>
                  <a:lnTo>
                    <a:pt x="6457" y="3302"/>
                  </a:lnTo>
                  <a:lnTo>
                    <a:pt x="6457" y="3338"/>
                  </a:lnTo>
                  <a:lnTo>
                    <a:pt x="6457" y="3412"/>
                  </a:lnTo>
                  <a:lnTo>
                    <a:pt x="6200" y="3485"/>
                  </a:lnTo>
                  <a:lnTo>
                    <a:pt x="5980" y="3558"/>
                  </a:lnTo>
                  <a:lnTo>
                    <a:pt x="5797" y="3742"/>
                  </a:lnTo>
                  <a:lnTo>
                    <a:pt x="5760" y="3815"/>
                  </a:lnTo>
                  <a:lnTo>
                    <a:pt x="5687" y="3925"/>
                  </a:lnTo>
                  <a:lnTo>
                    <a:pt x="5687" y="4035"/>
                  </a:lnTo>
                  <a:lnTo>
                    <a:pt x="5687" y="4072"/>
                  </a:lnTo>
                  <a:lnTo>
                    <a:pt x="5797" y="4219"/>
                  </a:lnTo>
                  <a:lnTo>
                    <a:pt x="5907" y="4292"/>
                  </a:lnTo>
                  <a:lnTo>
                    <a:pt x="6053" y="4365"/>
                  </a:lnTo>
                  <a:lnTo>
                    <a:pt x="6163" y="4439"/>
                  </a:lnTo>
                  <a:lnTo>
                    <a:pt x="6274" y="4512"/>
                  </a:lnTo>
                  <a:lnTo>
                    <a:pt x="6347" y="4622"/>
                  </a:lnTo>
                  <a:lnTo>
                    <a:pt x="6420" y="4769"/>
                  </a:lnTo>
                  <a:lnTo>
                    <a:pt x="6494" y="5026"/>
                  </a:lnTo>
                  <a:lnTo>
                    <a:pt x="6457" y="5282"/>
                  </a:lnTo>
                  <a:lnTo>
                    <a:pt x="6494" y="5392"/>
                  </a:lnTo>
                  <a:lnTo>
                    <a:pt x="6530" y="5466"/>
                  </a:lnTo>
                  <a:lnTo>
                    <a:pt x="6750" y="5539"/>
                  </a:lnTo>
                  <a:lnTo>
                    <a:pt x="6934" y="5539"/>
                  </a:lnTo>
                  <a:lnTo>
                    <a:pt x="7117" y="5503"/>
                  </a:lnTo>
                  <a:lnTo>
                    <a:pt x="7264" y="5429"/>
                  </a:lnTo>
                  <a:lnTo>
                    <a:pt x="7411" y="5282"/>
                  </a:lnTo>
                  <a:lnTo>
                    <a:pt x="7521" y="5136"/>
                  </a:lnTo>
                  <a:lnTo>
                    <a:pt x="7631" y="4952"/>
                  </a:lnTo>
                  <a:lnTo>
                    <a:pt x="7704" y="4769"/>
                  </a:lnTo>
                  <a:lnTo>
                    <a:pt x="7741" y="4585"/>
                  </a:lnTo>
                  <a:lnTo>
                    <a:pt x="7777" y="4365"/>
                  </a:lnTo>
                  <a:lnTo>
                    <a:pt x="7777" y="4145"/>
                  </a:lnTo>
                  <a:lnTo>
                    <a:pt x="7777" y="3925"/>
                  </a:lnTo>
                  <a:lnTo>
                    <a:pt x="7704" y="3779"/>
                  </a:lnTo>
                  <a:lnTo>
                    <a:pt x="7631" y="3668"/>
                  </a:lnTo>
                  <a:lnTo>
                    <a:pt x="7484" y="3595"/>
                  </a:lnTo>
                  <a:lnTo>
                    <a:pt x="7337" y="3595"/>
                  </a:lnTo>
                  <a:lnTo>
                    <a:pt x="7301" y="3485"/>
                  </a:lnTo>
                  <a:lnTo>
                    <a:pt x="7227" y="3448"/>
                  </a:lnTo>
                  <a:lnTo>
                    <a:pt x="7044" y="3375"/>
                  </a:lnTo>
                  <a:lnTo>
                    <a:pt x="6824" y="3302"/>
                  </a:lnTo>
                  <a:lnTo>
                    <a:pt x="6677" y="3228"/>
                  </a:lnTo>
                  <a:lnTo>
                    <a:pt x="6567" y="3192"/>
                  </a:lnTo>
                  <a:close/>
                  <a:moveTo>
                    <a:pt x="11739" y="5136"/>
                  </a:moveTo>
                  <a:lnTo>
                    <a:pt x="12179" y="5686"/>
                  </a:lnTo>
                  <a:lnTo>
                    <a:pt x="11776" y="5796"/>
                  </a:lnTo>
                  <a:lnTo>
                    <a:pt x="11409" y="6016"/>
                  </a:lnTo>
                  <a:lnTo>
                    <a:pt x="11042" y="6236"/>
                  </a:lnTo>
                  <a:lnTo>
                    <a:pt x="10895" y="6383"/>
                  </a:lnTo>
                  <a:lnTo>
                    <a:pt x="10785" y="6566"/>
                  </a:lnTo>
                  <a:lnTo>
                    <a:pt x="10749" y="6640"/>
                  </a:lnTo>
                  <a:lnTo>
                    <a:pt x="10785" y="6676"/>
                  </a:lnTo>
                  <a:lnTo>
                    <a:pt x="10859" y="6713"/>
                  </a:lnTo>
                  <a:lnTo>
                    <a:pt x="10932" y="6713"/>
                  </a:lnTo>
                  <a:lnTo>
                    <a:pt x="11262" y="6493"/>
                  </a:lnTo>
                  <a:lnTo>
                    <a:pt x="11556" y="6310"/>
                  </a:lnTo>
                  <a:lnTo>
                    <a:pt x="11849" y="6199"/>
                  </a:lnTo>
                  <a:lnTo>
                    <a:pt x="12143" y="6089"/>
                  </a:lnTo>
                  <a:lnTo>
                    <a:pt x="12253" y="6053"/>
                  </a:lnTo>
                  <a:lnTo>
                    <a:pt x="12363" y="6016"/>
                  </a:lnTo>
                  <a:lnTo>
                    <a:pt x="12399" y="5979"/>
                  </a:lnTo>
                  <a:lnTo>
                    <a:pt x="12619" y="6456"/>
                  </a:lnTo>
                  <a:lnTo>
                    <a:pt x="12840" y="6896"/>
                  </a:lnTo>
                  <a:lnTo>
                    <a:pt x="12803" y="6933"/>
                  </a:lnTo>
                  <a:lnTo>
                    <a:pt x="12326" y="7043"/>
                  </a:lnTo>
                  <a:lnTo>
                    <a:pt x="11812" y="7117"/>
                  </a:lnTo>
                  <a:lnTo>
                    <a:pt x="11299" y="7117"/>
                  </a:lnTo>
                  <a:lnTo>
                    <a:pt x="10749" y="7080"/>
                  </a:lnTo>
                  <a:lnTo>
                    <a:pt x="10675" y="7117"/>
                  </a:lnTo>
                  <a:lnTo>
                    <a:pt x="10639" y="7153"/>
                  </a:lnTo>
                  <a:lnTo>
                    <a:pt x="10639" y="7227"/>
                  </a:lnTo>
                  <a:lnTo>
                    <a:pt x="10712" y="7300"/>
                  </a:lnTo>
                  <a:lnTo>
                    <a:pt x="10932" y="7373"/>
                  </a:lnTo>
                  <a:lnTo>
                    <a:pt x="11189" y="7447"/>
                  </a:lnTo>
                  <a:lnTo>
                    <a:pt x="11702" y="7483"/>
                  </a:lnTo>
                  <a:lnTo>
                    <a:pt x="11959" y="7483"/>
                  </a:lnTo>
                  <a:lnTo>
                    <a:pt x="12216" y="7447"/>
                  </a:lnTo>
                  <a:lnTo>
                    <a:pt x="12583" y="7373"/>
                  </a:lnTo>
                  <a:lnTo>
                    <a:pt x="12693" y="7373"/>
                  </a:lnTo>
                  <a:lnTo>
                    <a:pt x="12766" y="7337"/>
                  </a:lnTo>
                  <a:lnTo>
                    <a:pt x="12803" y="7410"/>
                  </a:lnTo>
                  <a:lnTo>
                    <a:pt x="12840" y="7447"/>
                  </a:lnTo>
                  <a:lnTo>
                    <a:pt x="12876" y="7483"/>
                  </a:lnTo>
                  <a:lnTo>
                    <a:pt x="12986" y="7520"/>
                  </a:lnTo>
                  <a:lnTo>
                    <a:pt x="13023" y="7777"/>
                  </a:lnTo>
                  <a:lnTo>
                    <a:pt x="13060" y="8070"/>
                  </a:lnTo>
                  <a:lnTo>
                    <a:pt x="12986" y="8107"/>
                  </a:lnTo>
                  <a:lnTo>
                    <a:pt x="12693" y="7997"/>
                  </a:lnTo>
                  <a:lnTo>
                    <a:pt x="12473" y="7887"/>
                  </a:lnTo>
                  <a:lnTo>
                    <a:pt x="12253" y="7777"/>
                  </a:lnTo>
                  <a:lnTo>
                    <a:pt x="11886" y="7777"/>
                  </a:lnTo>
                  <a:lnTo>
                    <a:pt x="11776" y="7813"/>
                  </a:lnTo>
                  <a:lnTo>
                    <a:pt x="11226" y="7777"/>
                  </a:lnTo>
                  <a:lnTo>
                    <a:pt x="10895" y="7740"/>
                  </a:lnTo>
                  <a:lnTo>
                    <a:pt x="10749" y="7740"/>
                  </a:lnTo>
                  <a:lnTo>
                    <a:pt x="10675" y="7703"/>
                  </a:lnTo>
                  <a:lnTo>
                    <a:pt x="10565" y="7483"/>
                  </a:lnTo>
                  <a:lnTo>
                    <a:pt x="10529" y="7483"/>
                  </a:lnTo>
                  <a:lnTo>
                    <a:pt x="10529" y="7520"/>
                  </a:lnTo>
                  <a:lnTo>
                    <a:pt x="10529" y="7887"/>
                  </a:lnTo>
                  <a:lnTo>
                    <a:pt x="10529" y="7960"/>
                  </a:lnTo>
                  <a:lnTo>
                    <a:pt x="10602" y="7997"/>
                  </a:lnTo>
                  <a:lnTo>
                    <a:pt x="11042" y="8107"/>
                  </a:lnTo>
                  <a:lnTo>
                    <a:pt x="11482" y="8144"/>
                  </a:lnTo>
                  <a:lnTo>
                    <a:pt x="11482" y="8327"/>
                  </a:lnTo>
                  <a:lnTo>
                    <a:pt x="11519" y="8474"/>
                  </a:lnTo>
                  <a:lnTo>
                    <a:pt x="11592" y="8547"/>
                  </a:lnTo>
                  <a:lnTo>
                    <a:pt x="11629" y="8584"/>
                  </a:lnTo>
                  <a:lnTo>
                    <a:pt x="11776" y="8657"/>
                  </a:lnTo>
                  <a:lnTo>
                    <a:pt x="11959" y="8767"/>
                  </a:lnTo>
                  <a:lnTo>
                    <a:pt x="11409" y="8657"/>
                  </a:lnTo>
                  <a:lnTo>
                    <a:pt x="10969" y="8474"/>
                  </a:lnTo>
                  <a:lnTo>
                    <a:pt x="10712" y="8437"/>
                  </a:lnTo>
                  <a:lnTo>
                    <a:pt x="10455" y="8400"/>
                  </a:lnTo>
                  <a:lnTo>
                    <a:pt x="10198" y="8217"/>
                  </a:lnTo>
                  <a:lnTo>
                    <a:pt x="10052" y="8180"/>
                  </a:lnTo>
                  <a:lnTo>
                    <a:pt x="9942" y="8144"/>
                  </a:lnTo>
                  <a:lnTo>
                    <a:pt x="9722" y="8180"/>
                  </a:lnTo>
                  <a:lnTo>
                    <a:pt x="9575" y="8254"/>
                  </a:lnTo>
                  <a:lnTo>
                    <a:pt x="9465" y="8364"/>
                  </a:lnTo>
                  <a:lnTo>
                    <a:pt x="9355" y="8510"/>
                  </a:lnTo>
                  <a:lnTo>
                    <a:pt x="9245" y="8584"/>
                  </a:lnTo>
                  <a:lnTo>
                    <a:pt x="9098" y="8620"/>
                  </a:lnTo>
                  <a:lnTo>
                    <a:pt x="8841" y="8584"/>
                  </a:lnTo>
                  <a:lnTo>
                    <a:pt x="8621" y="8620"/>
                  </a:lnTo>
                  <a:lnTo>
                    <a:pt x="8401" y="8694"/>
                  </a:lnTo>
                  <a:lnTo>
                    <a:pt x="8181" y="8804"/>
                  </a:lnTo>
                  <a:lnTo>
                    <a:pt x="7924" y="8804"/>
                  </a:lnTo>
                  <a:lnTo>
                    <a:pt x="7851" y="8767"/>
                  </a:lnTo>
                  <a:lnTo>
                    <a:pt x="7814" y="8730"/>
                  </a:lnTo>
                  <a:lnTo>
                    <a:pt x="7814" y="8694"/>
                  </a:lnTo>
                  <a:lnTo>
                    <a:pt x="7887" y="8620"/>
                  </a:lnTo>
                  <a:lnTo>
                    <a:pt x="7998" y="8510"/>
                  </a:lnTo>
                  <a:lnTo>
                    <a:pt x="8144" y="8437"/>
                  </a:lnTo>
                  <a:lnTo>
                    <a:pt x="8401" y="8327"/>
                  </a:lnTo>
                  <a:lnTo>
                    <a:pt x="8731" y="8180"/>
                  </a:lnTo>
                  <a:lnTo>
                    <a:pt x="8915" y="8070"/>
                  </a:lnTo>
                  <a:lnTo>
                    <a:pt x="9025" y="7924"/>
                  </a:lnTo>
                  <a:lnTo>
                    <a:pt x="9135" y="7777"/>
                  </a:lnTo>
                  <a:lnTo>
                    <a:pt x="9208" y="7630"/>
                  </a:lnTo>
                  <a:lnTo>
                    <a:pt x="9208" y="7447"/>
                  </a:lnTo>
                  <a:lnTo>
                    <a:pt x="9171" y="7227"/>
                  </a:lnTo>
                  <a:lnTo>
                    <a:pt x="9098" y="7117"/>
                  </a:lnTo>
                  <a:lnTo>
                    <a:pt x="8988" y="7006"/>
                  </a:lnTo>
                  <a:lnTo>
                    <a:pt x="8841" y="6896"/>
                  </a:lnTo>
                  <a:lnTo>
                    <a:pt x="8694" y="6860"/>
                  </a:lnTo>
                  <a:lnTo>
                    <a:pt x="8548" y="6823"/>
                  </a:lnTo>
                  <a:lnTo>
                    <a:pt x="8401" y="6823"/>
                  </a:lnTo>
                  <a:lnTo>
                    <a:pt x="8254" y="6860"/>
                  </a:lnTo>
                  <a:lnTo>
                    <a:pt x="8108" y="6933"/>
                  </a:lnTo>
                  <a:lnTo>
                    <a:pt x="7924" y="7117"/>
                  </a:lnTo>
                  <a:lnTo>
                    <a:pt x="7924" y="7117"/>
                  </a:lnTo>
                  <a:lnTo>
                    <a:pt x="7998" y="6970"/>
                  </a:lnTo>
                  <a:lnTo>
                    <a:pt x="8108" y="6860"/>
                  </a:lnTo>
                  <a:lnTo>
                    <a:pt x="8291" y="6603"/>
                  </a:lnTo>
                  <a:lnTo>
                    <a:pt x="8511" y="6383"/>
                  </a:lnTo>
                  <a:lnTo>
                    <a:pt x="8768" y="6126"/>
                  </a:lnTo>
                  <a:lnTo>
                    <a:pt x="8951" y="5943"/>
                  </a:lnTo>
                  <a:lnTo>
                    <a:pt x="9135" y="5796"/>
                  </a:lnTo>
                  <a:lnTo>
                    <a:pt x="9171" y="5796"/>
                  </a:lnTo>
                  <a:lnTo>
                    <a:pt x="9391" y="5759"/>
                  </a:lnTo>
                  <a:lnTo>
                    <a:pt x="9612" y="5686"/>
                  </a:lnTo>
                  <a:lnTo>
                    <a:pt x="10052" y="5539"/>
                  </a:lnTo>
                  <a:lnTo>
                    <a:pt x="10455" y="5356"/>
                  </a:lnTo>
                  <a:lnTo>
                    <a:pt x="10639" y="5282"/>
                  </a:lnTo>
                  <a:lnTo>
                    <a:pt x="10895" y="5246"/>
                  </a:lnTo>
                  <a:lnTo>
                    <a:pt x="10895" y="5246"/>
                  </a:lnTo>
                  <a:lnTo>
                    <a:pt x="10602" y="5503"/>
                  </a:lnTo>
                  <a:lnTo>
                    <a:pt x="10492" y="5649"/>
                  </a:lnTo>
                  <a:lnTo>
                    <a:pt x="10419" y="5833"/>
                  </a:lnTo>
                  <a:lnTo>
                    <a:pt x="10455" y="5869"/>
                  </a:lnTo>
                  <a:lnTo>
                    <a:pt x="10639" y="5796"/>
                  </a:lnTo>
                  <a:lnTo>
                    <a:pt x="10822" y="5723"/>
                  </a:lnTo>
                  <a:lnTo>
                    <a:pt x="11152" y="5503"/>
                  </a:lnTo>
                  <a:lnTo>
                    <a:pt x="11739" y="5136"/>
                  </a:lnTo>
                  <a:close/>
                  <a:moveTo>
                    <a:pt x="11996" y="8254"/>
                  </a:moveTo>
                  <a:lnTo>
                    <a:pt x="12546" y="8400"/>
                  </a:lnTo>
                  <a:lnTo>
                    <a:pt x="12729" y="8584"/>
                  </a:lnTo>
                  <a:lnTo>
                    <a:pt x="12803" y="8620"/>
                  </a:lnTo>
                  <a:lnTo>
                    <a:pt x="12876" y="8657"/>
                  </a:lnTo>
                  <a:lnTo>
                    <a:pt x="12950" y="8620"/>
                  </a:lnTo>
                  <a:lnTo>
                    <a:pt x="13023" y="8584"/>
                  </a:lnTo>
                  <a:lnTo>
                    <a:pt x="12950" y="9024"/>
                  </a:lnTo>
                  <a:lnTo>
                    <a:pt x="12509" y="8914"/>
                  </a:lnTo>
                  <a:lnTo>
                    <a:pt x="12399" y="8657"/>
                  </a:lnTo>
                  <a:lnTo>
                    <a:pt x="12216" y="8474"/>
                  </a:lnTo>
                  <a:lnTo>
                    <a:pt x="12033" y="8327"/>
                  </a:lnTo>
                  <a:lnTo>
                    <a:pt x="11959" y="8290"/>
                  </a:lnTo>
                  <a:lnTo>
                    <a:pt x="11996" y="8254"/>
                  </a:lnTo>
                  <a:close/>
                  <a:moveTo>
                    <a:pt x="10932" y="8841"/>
                  </a:moveTo>
                  <a:lnTo>
                    <a:pt x="11519" y="9097"/>
                  </a:lnTo>
                  <a:lnTo>
                    <a:pt x="12106" y="9244"/>
                  </a:lnTo>
                  <a:lnTo>
                    <a:pt x="12033" y="9391"/>
                  </a:lnTo>
                  <a:lnTo>
                    <a:pt x="11922" y="9537"/>
                  </a:lnTo>
                  <a:lnTo>
                    <a:pt x="11776" y="9611"/>
                  </a:lnTo>
                  <a:lnTo>
                    <a:pt x="11702" y="9611"/>
                  </a:lnTo>
                  <a:lnTo>
                    <a:pt x="11629" y="9574"/>
                  </a:lnTo>
                  <a:lnTo>
                    <a:pt x="11519" y="9537"/>
                  </a:lnTo>
                  <a:lnTo>
                    <a:pt x="11409" y="9427"/>
                  </a:lnTo>
                  <a:lnTo>
                    <a:pt x="11226" y="9244"/>
                  </a:lnTo>
                  <a:lnTo>
                    <a:pt x="10932" y="8841"/>
                  </a:lnTo>
                  <a:close/>
                  <a:moveTo>
                    <a:pt x="12509" y="9354"/>
                  </a:moveTo>
                  <a:lnTo>
                    <a:pt x="12876" y="9391"/>
                  </a:lnTo>
                  <a:lnTo>
                    <a:pt x="12656" y="10161"/>
                  </a:lnTo>
                  <a:lnTo>
                    <a:pt x="12583" y="10088"/>
                  </a:lnTo>
                  <a:lnTo>
                    <a:pt x="12363" y="10088"/>
                  </a:lnTo>
                  <a:lnTo>
                    <a:pt x="12216" y="10051"/>
                  </a:lnTo>
                  <a:lnTo>
                    <a:pt x="11886" y="9978"/>
                  </a:lnTo>
                  <a:lnTo>
                    <a:pt x="12106" y="9868"/>
                  </a:lnTo>
                  <a:lnTo>
                    <a:pt x="12289" y="9758"/>
                  </a:lnTo>
                  <a:lnTo>
                    <a:pt x="12399" y="9574"/>
                  </a:lnTo>
                  <a:lnTo>
                    <a:pt x="12509" y="9354"/>
                  </a:lnTo>
                  <a:close/>
                  <a:moveTo>
                    <a:pt x="10382" y="9721"/>
                  </a:moveTo>
                  <a:lnTo>
                    <a:pt x="11409" y="10161"/>
                  </a:lnTo>
                  <a:lnTo>
                    <a:pt x="11922" y="10381"/>
                  </a:lnTo>
                  <a:lnTo>
                    <a:pt x="12253" y="10491"/>
                  </a:lnTo>
                  <a:lnTo>
                    <a:pt x="12399" y="10491"/>
                  </a:lnTo>
                  <a:lnTo>
                    <a:pt x="12509" y="10455"/>
                  </a:lnTo>
                  <a:lnTo>
                    <a:pt x="12326" y="10968"/>
                  </a:lnTo>
                  <a:lnTo>
                    <a:pt x="12033" y="10858"/>
                  </a:lnTo>
                  <a:lnTo>
                    <a:pt x="11886" y="10785"/>
                  </a:lnTo>
                  <a:lnTo>
                    <a:pt x="11776" y="10711"/>
                  </a:lnTo>
                  <a:lnTo>
                    <a:pt x="11519" y="10528"/>
                  </a:lnTo>
                  <a:lnTo>
                    <a:pt x="11409" y="10418"/>
                  </a:lnTo>
                  <a:lnTo>
                    <a:pt x="11262" y="10344"/>
                  </a:lnTo>
                  <a:lnTo>
                    <a:pt x="11079" y="10308"/>
                  </a:lnTo>
                  <a:lnTo>
                    <a:pt x="10895" y="10271"/>
                  </a:lnTo>
                  <a:lnTo>
                    <a:pt x="10492" y="10234"/>
                  </a:lnTo>
                  <a:lnTo>
                    <a:pt x="10455" y="9978"/>
                  </a:lnTo>
                  <a:lnTo>
                    <a:pt x="10382" y="9721"/>
                  </a:lnTo>
                  <a:close/>
                  <a:moveTo>
                    <a:pt x="10455" y="10528"/>
                  </a:moveTo>
                  <a:lnTo>
                    <a:pt x="10785" y="10601"/>
                  </a:lnTo>
                  <a:lnTo>
                    <a:pt x="10969" y="10638"/>
                  </a:lnTo>
                  <a:lnTo>
                    <a:pt x="11115" y="10711"/>
                  </a:lnTo>
                  <a:lnTo>
                    <a:pt x="11336" y="10821"/>
                  </a:lnTo>
                  <a:lnTo>
                    <a:pt x="11519" y="10968"/>
                  </a:lnTo>
                  <a:lnTo>
                    <a:pt x="11702" y="11115"/>
                  </a:lnTo>
                  <a:lnTo>
                    <a:pt x="11886" y="11262"/>
                  </a:lnTo>
                  <a:lnTo>
                    <a:pt x="12106" y="11335"/>
                  </a:lnTo>
                  <a:lnTo>
                    <a:pt x="11739" y="11922"/>
                  </a:lnTo>
                  <a:lnTo>
                    <a:pt x="11629" y="11922"/>
                  </a:lnTo>
                  <a:lnTo>
                    <a:pt x="11482" y="11885"/>
                  </a:lnTo>
                  <a:lnTo>
                    <a:pt x="11226" y="11738"/>
                  </a:lnTo>
                  <a:lnTo>
                    <a:pt x="10565" y="11482"/>
                  </a:lnTo>
                  <a:lnTo>
                    <a:pt x="10272" y="11335"/>
                  </a:lnTo>
                  <a:lnTo>
                    <a:pt x="10382" y="10968"/>
                  </a:lnTo>
                  <a:lnTo>
                    <a:pt x="10455" y="10601"/>
                  </a:lnTo>
                  <a:lnTo>
                    <a:pt x="10455" y="10528"/>
                  </a:lnTo>
                  <a:close/>
                  <a:moveTo>
                    <a:pt x="10125" y="11665"/>
                  </a:moveTo>
                  <a:lnTo>
                    <a:pt x="10785" y="11958"/>
                  </a:lnTo>
                  <a:lnTo>
                    <a:pt x="11115" y="12142"/>
                  </a:lnTo>
                  <a:lnTo>
                    <a:pt x="11299" y="12215"/>
                  </a:lnTo>
                  <a:lnTo>
                    <a:pt x="11482" y="12289"/>
                  </a:lnTo>
                  <a:lnTo>
                    <a:pt x="11226" y="12655"/>
                  </a:lnTo>
                  <a:lnTo>
                    <a:pt x="10895" y="12545"/>
                  </a:lnTo>
                  <a:lnTo>
                    <a:pt x="10455" y="12399"/>
                  </a:lnTo>
                  <a:lnTo>
                    <a:pt x="10052" y="12252"/>
                  </a:lnTo>
                  <a:lnTo>
                    <a:pt x="9868" y="12142"/>
                  </a:lnTo>
                  <a:lnTo>
                    <a:pt x="10125" y="11665"/>
                  </a:lnTo>
                  <a:close/>
                  <a:moveTo>
                    <a:pt x="9355" y="9574"/>
                  </a:moveTo>
                  <a:lnTo>
                    <a:pt x="9575" y="9611"/>
                  </a:lnTo>
                  <a:lnTo>
                    <a:pt x="9795" y="9648"/>
                  </a:lnTo>
                  <a:lnTo>
                    <a:pt x="9978" y="9758"/>
                  </a:lnTo>
                  <a:lnTo>
                    <a:pt x="10052" y="9868"/>
                  </a:lnTo>
                  <a:lnTo>
                    <a:pt x="10088" y="9941"/>
                  </a:lnTo>
                  <a:lnTo>
                    <a:pt x="10125" y="10088"/>
                  </a:lnTo>
                  <a:lnTo>
                    <a:pt x="10125" y="10198"/>
                  </a:lnTo>
                  <a:lnTo>
                    <a:pt x="9832" y="10161"/>
                  </a:lnTo>
                  <a:lnTo>
                    <a:pt x="9795" y="10198"/>
                  </a:lnTo>
                  <a:lnTo>
                    <a:pt x="9795" y="10234"/>
                  </a:lnTo>
                  <a:lnTo>
                    <a:pt x="9942" y="10344"/>
                  </a:lnTo>
                  <a:lnTo>
                    <a:pt x="10088" y="10455"/>
                  </a:lnTo>
                  <a:lnTo>
                    <a:pt x="10015" y="10785"/>
                  </a:lnTo>
                  <a:lnTo>
                    <a:pt x="9942" y="11078"/>
                  </a:lnTo>
                  <a:lnTo>
                    <a:pt x="9905" y="11188"/>
                  </a:lnTo>
                  <a:lnTo>
                    <a:pt x="9648" y="11115"/>
                  </a:lnTo>
                  <a:lnTo>
                    <a:pt x="9391" y="11078"/>
                  </a:lnTo>
                  <a:lnTo>
                    <a:pt x="9355" y="11078"/>
                  </a:lnTo>
                  <a:lnTo>
                    <a:pt x="9318" y="11115"/>
                  </a:lnTo>
                  <a:lnTo>
                    <a:pt x="9318" y="11151"/>
                  </a:lnTo>
                  <a:lnTo>
                    <a:pt x="9355" y="11188"/>
                  </a:lnTo>
                  <a:lnTo>
                    <a:pt x="9538" y="11372"/>
                  </a:lnTo>
                  <a:lnTo>
                    <a:pt x="9795" y="11518"/>
                  </a:lnTo>
                  <a:lnTo>
                    <a:pt x="9501" y="11995"/>
                  </a:lnTo>
                  <a:lnTo>
                    <a:pt x="9061" y="11812"/>
                  </a:lnTo>
                  <a:lnTo>
                    <a:pt x="8584" y="11628"/>
                  </a:lnTo>
                  <a:lnTo>
                    <a:pt x="8548" y="11628"/>
                  </a:lnTo>
                  <a:lnTo>
                    <a:pt x="8548" y="11702"/>
                  </a:lnTo>
                  <a:lnTo>
                    <a:pt x="8731" y="11848"/>
                  </a:lnTo>
                  <a:lnTo>
                    <a:pt x="8915" y="12032"/>
                  </a:lnTo>
                  <a:lnTo>
                    <a:pt x="9318" y="12289"/>
                  </a:lnTo>
                  <a:lnTo>
                    <a:pt x="9061" y="12582"/>
                  </a:lnTo>
                  <a:lnTo>
                    <a:pt x="8805" y="12802"/>
                  </a:lnTo>
                  <a:lnTo>
                    <a:pt x="8548" y="12692"/>
                  </a:lnTo>
                  <a:lnTo>
                    <a:pt x="8401" y="12069"/>
                  </a:lnTo>
                  <a:lnTo>
                    <a:pt x="8291" y="11445"/>
                  </a:lnTo>
                  <a:lnTo>
                    <a:pt x="8218" y="11298"/>
                  </a:lnTo>
                  <a:lnTo>
                    <a:pt x="8144" y="11188"/>
                  </a:lnTo>
                  <a:lnTo>
                    <a:pt x="8034" y="11115"/>
                  </a:lnTo>
                  <a:lnTo>
                    <a:pt x="7374" y="11115"/>
                  </a:lnTo>
                  <a:lnTo>
                    <a:pt x="7264" y="11078"/>
                  </a:lnTo>
                  <a:lnTo>
                    <a:pt x="7154" y="11041"/>
                  </a:lnTo>
                  <a:lnTo>
                    <a:pt x="7007" y="10895"/>
                  </a:lnTo>
                  <a:lnTo>
                    <a:pt x="6897" y="10675"/>
                  </a:lnTo>
                  <a:lnTo>
                    <a:pt x="6860" y="10455"/>
                  </a:lnTo>
                  <a:lnTo>
                    <a:pt x="6860" y="10344"/>
                  </a:lnTo>
                  <a:lnTo>
                    <a:pt x="6897" y="10234"/>
                  </a:lnTo>
                  <a:lnTo>
                    <a:pt x="6934" y="10124"/>
                  </a:lnTo>
                  <a:lnTo>
                    <a:pt x="7007" y="10051"/>
                  </a:lnTo>
                  <a:lnTo>
                    <a:pt x="7227" y="9978"/>
                  </a:lnTo>
                  <a:lnTo>
                    <a:pt x="7447" y="9904"/>
                  </a:lnTo>
                  <a:lnTo>
                    <a:pt x="8328" y="9721"/>
                  </a:lnTo>
                  <a:lnTo>
                    <a:pt x="8401" y="9758"/>
                  </a:lnTo>
                  <a:lnTo>
                    <a:pt x="8548" y="9758"/>
                  </a:lnTo>
                  <a:lnTo>
                    <a:pt x="8841" y="9648"/>
                  </a:lnTo>
                  <a:lnTo>
                    <a:pt x="9135" y="9574"/>
                  </a:lnTo>
                  <a:close/>
                  <a:moveTo>
                    <a:pt x="1028" y="7373"/>
                  </a:moveTo>
                  <a:lnTo>
                    <a:pt x="1028" y="7887"/>
                  </a:lnTo>
                  <a:lnTo>
                    <a:pt x="1101" y="8437"/>
                  </a:lnTo>
                  <a:lnTo>
                    <a:pt x="1138" y="8474"/>
                  </a:lnTo>
                  <a:lnTo>
                    <a:pt x="1211" y="8510"/>
                  </a:lnTo>
                  <a:lnTo>
                    <a:pt x="1285" y="8510"/>
                  </a:lnTo>
                  <a:lnTo>
                    <a:pt x="1358" y="8474"/>
                  </a:lnTo>
                  <a:lnTo>
                    <a:pt x="1872" y="8070"/>
                  </a:lnTo>
                  <a:lnTo>
                    <a:pt x="1945" y="8951"/>
                  </a:lnTo>
                  <a:lnTo>
                    <a:pt x="1982" y="9611"/>
                  </a:lnTo>
                  <a:lnTo>
                    <a:pt x="1982" y="9758"/>
                  </a:lnTo>
                  <a:lnTo>
                    <a:pt x="1982" y="9904"/>
                  </a:lnTo>
                  <a:lnTo>
                    <a:pt x="1872" y="10014"/>
                  </a:lnTo>
                  <a:lnTo>
                    <a:pt x="1762" y="10088"/>
                  </a:lnTo>
                  <a:lnTo>
                    <a:pt x="1615" y="10271"/>
                  </a:lnTo>
                  <a:lnTo>
                    <a:pt x="1505" y="10455"/>
                  </a:lnTo>
                  <a:lnTo>
                    <a:pt x="1468" y="10638"/>
                  </a:lnTo>
                  <a:lnTo>
                    <a:pt x="1468" y="10858"/>
                  </a:lnTo>
                  <a:lnTo>
                    <a:pt x="1505" y="11078"/>
                  </a:lnTo>
                  <a:lnTo>
                    <a:pt x="1578" y="11298"/>
                  </a:lnTo>
                  <a:lnTo>
                    <a:pt x="1688" y="11702"/>
                  </a:lnTo>
                  <a:lnTo>
                    <a:pt x="2165" y="12876"/>
                  </a:lnTo>
                  <a:lnTo>
                    <a:pt x="1835" y="12509"/>
                  </a:lnTo>
                  <a:lnTo>
                    <a:pt x="1505" y="12142"/>
                  </a:lnTo>
                  <a:lnTo>
                    <a:pt x="1211" y="11665"/>
                  </a:lnTo>
                  <a:lnTo>
                    <a:pt x="918" y="11188"/>
                  </a:lnTo>
                  <a:lnTo>
                    <a:pt x="735" y="10675"/>
                  </a:lnTo>
                  <a:lnTo>
                    <a:pt x="588" y="10161"/>
                  </a:lnTo>
                  <a:lnTo>
                    <a:pt x="551" y="9831"/>
                  </a:lnTo>
                  <a:lnTo>
                    <a:pt x="514" y="9501"/>
                  </a:lnTo>
                  <a:lnTo>
                    <a:pt x="551" y="9171"/>
                  </a:lnTo>
                  <a:lnTo>
                    <a:pt x="588" y="8841"/>
                  </a:lnTo>
                  <a:lnTo>
                    <a:pt x="771" y="8180"/>
                  </a:lnTo>
                  <a:lnTo>
                    <a:pt x="955" y="7557"/>
                  </a:lnTo>
                  <a:lnTo>
                    <a:pt x="1028" y="7373"/>
                  </a:lnTo>
                  <a:close/>
                  <a:moveTo>
                    <a:pt x="9612" y="12472"/>
                  </a:moveTo>
                  <a:lnTo>
                    <a:pt x="9942" y="12619"/>
                  </a:lnTo>
                  <a:lnTo>
                    <a:pt x="10675" y="12912"/>
                  </a:lnTo>
                  <a:lnTo>
                    <a:pt x="10895" y="12986"/>
                  </a:lnTo>
                  <a:lnTo>
                    <a:pt x="10529" y="13316"/>
                  </a:lnTo>
                  <a:lnTo>
                    <a:pt x="10162" y="13609"/>
                  </a:lnTo>
                  <a:lnTo>
                    <a:pt x="9685" y="13279"/>
                  </a:lnTo>
                  <a:lnTo>
                    <a:pt x="9171" y="12986"/>
                  </a:lnTo>
                  <a:lnTo>
                    <a:pt x="9391" y="12729"/>
                  </a:lnTo>
                  <a:lnTo>
                    <a:pt x="9612" y="12472"/>
                  </a:lnTo>
                  <a:close/>
                  <a:moveTo>
                    <a:pt x="2569" y="5209"/>
                  </a:moveTo>
                  <a:lnTo>
                    <a:pt x="2899" y="5319"/>
                  </a:lnTo>
                  <a:lnTo>
                    <a:pt x="3266" y="5356"/>
                  </a:lnTo>
                  <a:lnTo>
                    <a:pt x="3999" y="5356"/>
                  </a:lnTo>
                  <a:lnTo>
                    <a:pt x="4733" y="5429"/>
                  </a:lnTo>
                  <a:lnTo>
                    <a:pt x="5467" y="5539"/>
                  </a:lnTo>
                  <a:lnTo>
                    <a:pt x="5320" y="5649"/>
                  </a:lnTo>
                  <a:lnTo>
                    <a:pt x="5173" y="5723"/>
                  </a:lnTo>
                  <a:lnTo>
                    <a:pt x="4880" y="5833"/>
                  </a:lnTo>
                  <a:lnTo>
                    <a:pt x="4696" y="5943"/>
                  </a:lnTo>
                  <a:lnTo>
                    <a:pt x="4513" y="6053"/>
                  </a:lnTo>
                  <a:lnTo>
                    <a:pt x="4366" y="6236"/>
                  </a:lnTo>
                  <a:lnTo>
                    <a:pt x="4293" y="6420"/>
                  </a:lnTo>
                  <a:lnTo>
                    <a:pt x="4256" y="6493"/>
                  </a:lnTo>
                  <a:lnTo>
                    <a:pt x="4293" y="6603"/>
                  </a:lnTo>
                  <a:lnTo>
                    <a:pt x="4329" y="6676"/>
                  </a:lnTo>
                  <a:lnTo>
                    <a:pt x="4366" y="6750"/>
                  </a:lnTo>
                  <a:lnTo>
                    <a:pt x="4439" y="6823"/>
                  </a:lnTo>
                  <a:lnTo>
                    <a:pt x="4549" y="6823"/>
                  </a:lnTo>
                  <a:lnTo>
                    <a:pt x="4660" y="6860"/>
                  </a:lnTo>
                  <a:lnTo>
                    <a:pt x="4696" y="6933"/>
                  </a:lnTo>
                  <a:lnTo>
                    <a:pt x="4733" y="7117"/>
                  </a:lnTo>
                  <a:lnTo>
                    <a:pt x="4770" y="7300"/>
                  </a:lnTo>
                  <a:lnTo>
                    <a:pt x="4770" y="7667"/>
                  </a:lnTo>
                  <a:lnTo>
                    <a:pt x="4806" y="7813"/>
                  </a:lnTo>
                  <a:lnTo>
                    <a:pt x="4586" y="7520"/>
                  </a:lnTo>
                  <a:lnTo>
                    <a:pt x="4366" y="7263"/>
                  </a:lnTo>
                  <a:lnTo>
                    <a:pt x="4256" y="7190"/>
                  </a:lnTo>
                  <a:lnTo>
                    <a:pt x="4146" y="7153"/>
                  </a:lnTo>
                  <a:lnTo>
                    <a:pt x="3999" y="7117"/>
                  </a:lnTo>
                  <a:lnTo>
                    <a:pt x="3889" y="7153"/>
                  </a:lnTo>
                  <a:lnTo>
                    <a:pt x="3632" y="7227"/>
                  </a:lnTo>
                  <a:lnTo>
                    <a:pt x="3412" y="7373"/>
                  </a:lnTo>
                  <a:lnTo>
                    <a:pt x="3192" y="7593"/>
                  </a:lnTo>
                  <a:lnTo>
                    <a:pt x="2972" y="7813"/>
                  </a:lnTo>
                  <a:lnTo>
                    <a:pt x="2825" y="8070"/>
                  </a:lnTo>
                  <a:lnTo>
                    <a:pt x="2715" y="8364"/>
                  </a:lnTo>
                  <a:lnTo>
                    <a:pt x="2642" y="8657"/>
                  </a:lnTo>
                  <a:lnTo>
                    <a:pt x="2605" y="8951"/>
                  </a:lnTo>
                  <a:lnTo>
                    <a:pt x="2605" y="9244"/>
                  </a:lnTo>
                  <a:lnTo>
                    <a:pt x="2679" y="9537"/>
                  </a:lnTo>
                  <a:lnTo>
                    <a:pt x="2679" y="9611"/>
                  </a:lnTo>
                  <a:lnTo>
                    <a:pt x="2752" y="9648"/>
                  </a:lnTo>
                  <a:lnTo>
                    <a:pt x="2789" y="9684"/>
                  </a:lnTo>
                  <a:lnTo>
                    <a:pt x="3156" y="9684"/>
                  </a:lnTo>
                  <a:lnTo>
                    <a:pt x="3449" y="9758"/>
                  </a:lnTo>
                  <a:lnTo>
                    <a:pt x="3706" y="9868"/>
                  </a:lnTo>
                  <a:lnTo>
                    <a:pt x="3963" y="10014"/>
                  </a:lnTo>
                  <a:lnTo>
                    <a:pt x="4183" y="10198"/>
                  </a:lnTo>
                  <a:lnTo>
                    <a:pt x="4403" y="10418"/>
                  </a:lnTo>
                  <a:lnTo>
                    <a:pt x="4770" y="10858"/>
                  </a:lnTo>
                  <a:lnTo>
                    <a:pt x="4403" y="11151"/>
                  </a:lnTo>
                  <a:lnTo>
                    <a:pt x="4109" y="11445"/>
                  </a:lnTo>
                  <a:lnTo>
                    <a:pt x="3816" y="11775"/>
                  </a:lnTo>
                  <a:lnTo>
                    <a:pt x="3596" y="12142"/>
                  </a:lnTo>
                  <a:lnTo>
                    <a:pt x="3412" y="12545"/>
                  </a:lnTo>
                  <a:lnTo>
                    <a:pt x="3266" y="12986"/>
                  </a:lnTo>
                  <a:lnTo>
                    <a:pt x="3192" y="13426"/>
                  </a:lnTo>
                  <a:lnTo>
                    <a:pt x="3156" y="13866"/>
                  </a:lnTo>
                  <a:lnTo>
                    <a:pt x="3082" y="13829"/>
                  </a:lnTo>
                  <a:lnTo>
                    <a:pt x="2972" y="13719"/>
                  </a:lnTo>
                  <a:lnTo>
                    <a:pt x="2899" y="13572"/>
                  </a:lnTo>
                  <a:lnTo>
                    <a:pt x="2459" y="12582"/>
                  </a:lnTo>
                  <a:lnTo>
                    <a:pt x="2092" y="11702"/>
                  </a:lnTo>
                  <a:lnTo>
                    <a:pt x="1945" y="11262"/>
                  </a:lnTo>
                  <a:lnTo>
                    <a:pt x="1872" y="10821"/>
                  </a:lnTo>
                  <a:lnTo>
                    <a:pt x="1872" y="10638"/>
                  </a:lnTo>
                  <a:lnTo>
                    <a:pt x="1945" y="10491"/>
                  </a:lnTo>
                  <a:lnTo>
                    <a:pt x="2055" y="10381"/>
                  </a:lnTo>
                  <a:lnTo>
                    <a:pt x="2202" y="10271"/>
                  </a:lnTo>
                  <a:lnTo>
                    <a:pt x="2312" y="10161"/>
                  </a:lnTo>
                  <a:lnTo>
                    <a:pt x="2385" y="10051"/>
                  </a:lnTo>
                  <a:lnTo>
                    <a:pt x="2385" y="9904"/>
                  </a:lnTo>
                  <a:lnTo>
                    <a:pt x="2385" y="9721"/>
                  </a:lnTo>
                  <a:lnTo>
                    <a:pt x="2312" y="8730"/>
                  </a:lnTo>
                  <a:lnTo>
                    <a:pt x="2165" y="7740"/>
                  </a:lnTo>
                  <a:lnTo>
                    <a:pt x="2165" y="7667"/>
                  </a:lnTo>
                  <a:lnTo>
                    <a:pt x="2092" y="7593"/>
                  </a:lnTo>
                  <a:lnTo>
                    <a:pt x="1945" y="7593"/>
                  </a:lnTo>
                  <a:lnTo>
                    <a:pt x="1358" y="8070"/>
                  </a:lnTo>
                  <a:lnTo>
                    <a:pt x="1321" y="7667"/>
                  </a:lnTo>
                  <a:lnTo>
                    <a:pt x="1358" y="7263"/>
                  </a:lnTo>
                  <a:lnTo>
                    <a:pt x="1395" y="6860"/>
                  </a:lnTo>
                  <a:lnTo>
                    <a:pt x="1505" y="6456"/>
                  </a:lnTo>
                  <a:lnTo>
                    <a:pt x="1505" y="6383"/>
                  </a:lnTo>
                  <a:lnTo>
                    <a:pt x="1468" y="6310"/>
                  </a:lnTo>
                  <a:lnTo>
                    <a:pt x="1725" y="5796"/>
                  </a:lnTo>
                  <a:lnTo>
                    <a:pt x="1982" y="5319"/>
                  </a:lnTo>
                  <a:lnTo>
                    <a:pt x="2239" y="5356"/>
                  </a:lnTo>
                  <a:lnTo>
                    <a:pt x="2495" y="5392"/>
                  </a:lnTo>
                  <a:lnTo>
                    <a:pt x="2569" y="5356"/>
                  </a:lnTo>
                  <a:lnTo>
                    <a:pt x="2605" y="5319"/>
                  </a:lnTo>
                  <a:lnTo>
                    <a:pt x="2605" y="5282"/>
                  </a:lnTo>
                  <a:lnTo>
                    <a:pt x="2569" y="5209"/>
                  </a:lnTo>
                  <a:close/>
                  <a:moveTo>
                    <a:pt x="8805" y="13939"/>
                  </a:moveTo>
                  <a:lnTo>
                    <a:pt x="9098" y="13976"/>
                  </a:lnTo>
                  <a:lnTo>
                    <a:pt x="9391" y="14049"/>
                  </a:lnTo>
                  <a:lnTo>
                    <a:pt x="9208" y="14086"/>
                  </a:lnTo>
                  <a:lnTo>
                    <a:pt x="9171" y="14049"/>
                  </a:lnTo>
                  <a:lnTo>
                    <a:pt x="9061" y="14049"/>
                  </a:lnTo>
                  <a:lnTo>
                    <a:pt x="8988" y="13976"/>
                  </a:lnTo>
                  <a:lnTo>
                    <a:pt x="8805" y="13939"/>
                  </a:lnTo>
                  <a:close/>
                  <a:moveTo>
                    <a:pt x="5815" y="14178"/>
                  </a:moveTo>
                  <a:lnTo>
                    <a:pt x="5797" y="14196"/>
                  </a:lnTo>
                  <a:lnTo>
                    <a:pt x="5760" y="14196"/>
                  </a:lnTo>
                  <a:lnTo>
                    <a:pt x="5815" y="14178"/>
                  </a:lnTo>
                  <a:close/>
                  <a:moveTo>
                    <a:pt x="7154" y="2935"/>
                  </a:moveTo>
                  <a:lnTo>
                    <a:pt x="7594" y="3008"/>
                  </a:lnTo>
                  <a:lnTo>
                    <a:pt x="8034" y="3082"/>
                  </a:lnTo>
                  <a:lnTo>
                    <a:pt x="8438" y="3155"/>
                  </a:lnTo>
                  <a:lnTo>
                    <a:pt x="8401" y="3192"/>
                  </a:lnTo>
                  <a:lnTo>
                    <a:pt x="8401" y="3228"/>
                  </a:lnTo>
                  <a:lnTo>
                    <a:pt x="8401" y="3265"/>
                  </a:lnTo>
                  <a:lnTo>
                    <a:pt x="8438" y="3265"/>
                  </a:lnTo>
                  <a:lnTo>
                    <a:pt x="8621" y="3228"/>
                  </a:lnTo>
                  <a:lnTo>
                    <a:pt x="8768" y="3265"/>
                  </a:lnTo>
                  <a:lnTo>
                    <a:pt x="8805" y="3265"/>
                  </a:lnTo>
                  <a:lnTo>
                    <a:pt x="8768" y="3338"/>
                  </a:lnTo>
                  <a:lnTo>
                    <a:pt x="8768" y="3412"/>
                  </a:lnTo>
                  <a:lnTo>
                    <a:pt x="8768" y="3448"/>
                  </a:lnTo>
                  <a:lnTo>
                    <a:pt x="8805" y="3485"/>
                  </a:lnTo>
                  <a:lnTo>
                    <a:pt x="8841" y="3485"/>
                  </a:lnTo>
                  <a:lnTo>
                    <a:pt x="8915" y="3522"/>
                  </a:lnTo>
                  <a:lnTo>
                    <a:pt x="8988" y="3558"/>
                  </a:lnTo>
                  <a:lnTo>
                    <a:pt x="9098" y="3668"/>
                  </a:lnTo>
                  <a:lnTo>
                    <a:pt x="9208" y="3815"/>
                  </a:lnTo>
                  <a:lnTo>
                    <a:pt x="9245" y="3852"/>
                  </a:lnTo>
                  <a:lnTo>
                    <a:pt x="9281" y="3889"/>
                  </a:lnTo>
                  <a:lnTo>
                    <a:pt x="9318" y="3852"/>
                  </a:lnTo>
                  <a:lnTo>
                    <a:pt x="9391" y="3742"/>
                  </a:lnTo>
                  <a:lnTo>
                    <a:pt x="9465" y="3632"/>
                  </a:lnTo>
                  <a:lnTo>
                    <a:pt x="9538" y="3558"/>
                  </a:lnTo>
                  <a:lnTo>
                    <a:pt x="9758" y="3632"/>
                  </a:lnTo>
                  <a:lnTo>
                    <a:pt x="9612" y="3815"/>
                  </a:lnTo>
                  <a:lnTo>
                    <a:pt x="9501" y="3999"/>
                  </a:lnTo>
                  <a:lnTo>
                    <a:pt x="9465" y="4072"/>
                  </a:lnTo>
                  <a:lnTo>
                    <a:pt x="9465" y="4182"/>
                  </a:lnTo>
                  <a:lnTo>
                    <a:pt x="9575" y="4182"/>
                  </a:lnTo>
                  <a:lnTo>
                    <a:pt x="9648" y="4145"/>
                  </a:lnTo>
                  <a:lnTo>
                    <a:pt x="9795" y="4035"/>
                  </a:lnTo>
                  <a:lnTo>
                    <a:pt x="10052" y="3815"/>
                  </a:lnTo>
                  <a:lnTo>
                    <a:pt x="10308" y="3962"/>
                  </a:lnTo>
                  <a:lnTo>
                    <a:pt x="10235" y="4035"/>
                  </a:lnTo>
                  <a:lnTo>
                    <a:pt x="9978" y="4365"/>
                  </a:lnTo>
                  <a:lnTo>
                    <a:pt x="9868" y="4512"/>
                  </a:lnTo>
                  <a:lnTo>
                    <a:pt x="9795" y="4696"/>
                  </a:lnTo>
                  <a:lnTo>
                    <a:pt x="9795" y="4732"/>
                  </a:lnTo>
                  <a:lnTo>
                    <a:pt x="9832" y="4732"/>
                  </a:lnTo>
                  <a:lnTo>
                    <a:pt x="10015" y="4659"/>
                  </a:lnTo>
                  <a:lnTo>
                    <a:pt x="10198" y="4549"/>
                  </a:lnTo>
                  <a:lnTo>
                    <a:pt x="10492" y="4329"/>
                  </a:lnTo>
                  <a:lnTo>
                    <a:pt x="10639" y="4182"/>
                  </a:lnTo>
                  <a:lnTo>
                    <a:pt x="10822" y="4292"/>
                  </a:lnTo>
                  <a:lnTo>
                    <a:pt x="10565" y="4549"/>
                  </a:lnTo>
                  <a:lnTo>
                    <a:pt x="10272" y="4879"/>
                  </a:lnTo>
                  <a:lnTo>
                    <a:pt x="10052" y="5209"/>
                  </a:lnTo>
                  <a:lnTo>
                    <a:pt x="9942" y="5246"/>
                  </a:lnTo>
                  <a:lnTo>
                    <a:pt x="9648" y="5392"/>
                  </a:lnTo>
                  <a:lnTo>
                    <a:pt x="9391" y="5539"/>
                  </a:lnTo>
                  <a:lnTo>
                    <a:pt x="9281" y="5539"/>
                  </a:lnTo>
                  <a:lnTo>
                    <a:pt x="9135" y="5576"/>
                  </a:lnTo>
                  <a:lnTo>
                    <a:pt x="8805" y="5759"/>
                  </a:lnTo>
                  <a:lnTo>
                    <a:pt x="8548" y="5979"/>
                  </a:lnTo>
                  <a:lnTo>
                    <a:pt x="8364" y="6089"/>
                  </a:lnTo>
                  <a:lnTo>
                    <a:pt x="8071" y="6346"/>
                  </a:lnTo>
                  <a:lnTo>
                    <a:pt x="7924" y="6566"/>
                  </a:lnTo>
                  <a:lnTo>
                    <a:pt x="7741" y="6750"/>
                  </a:lnTo>
                  <a:lnTo>
                    <a:pt x="7631" y="6970"/>
                  </a:lnTo>
                  <a:lnTo>
                    <a:pt x="7594" y="7153"/>
                  </a:lnTo>
                  <a:lnTo>
                    <a:pt x="7631" y="7227"/>
                  </a:lnTo>
                  <a:lnTo>
                    <a:pt x="7667" y="7300"/>
                  </a:lnTo>
                  <a:lnTo>
                    <a:pt x="7741" y="7373"/>
                  </a:lnTo>
                  <a:lnTo>
                    <a:pt x="7851" y="7410"/>
                  </a:lnTo>
                  <a:lnTo>
                    <a:pt x="7998" y="7410"/>
                  </a:lnTo>
                  <a:lnTo>
                    <a:pt x="8144" y="7337"/>
                  </a:lnTo>
                  <a:lnTo>
                    <a:pt x="8401" y="7190"/>
                  </a:lnTo>
                  <a:lnTo>
                    <a:pt x="8548" y="7153"/>
                  </a:lnTo>
                  <a:lnTo>
                    <a:pt x="8731" y="7227"/>
                  </a:lnTo>
                  <a:lnTo>
                    <a:pt x="8805" y="7263"/>
                  </a:lnTo>
                  <a:lnTo>
                    <a:pt x="8878" y="7337"/>
                  </a:lnTo>
                  <a:lnTo>
                    <a:pt x="8915" y="7410"/>
                  </a:lnTo>
                  <a:lnTo>
                    <a:pt x="8915" y="7483"/>
                  </a:lnTo>
                  <a:lnTo>
                    <a:pt x="8841" y="7593"/>
                  </a:lnTo>
                  <a:lnTo>
                    <a:pt x="8731" y="7740"/>
                  </a:lnTo>
                  <a:lnTo>
                    <a:pt x="8584" y="7850"/>
                  </a:lnTo>
                  <a:lnTo>
                    <a:pt x="8401" y="7960"/>
                  </a:lnTo>
                  <a:lnTo>
                    <a:pt x="8144" y="8070"/>
                  </a:lnTo>
                  <a:lnTo>
                    <a:pt x="7961" y="8144"/>
                  </a:lnTo>
                  <a:lnTo>
                    <a:pt x="7741" y="8254"/>
                  </a:lnTo>
                  <a:lnTo>
                    <a:pt x="7557" y="8400"/>
                  </a:lnTo>
                  <a:lnTo>
                    <a:pt x="7521" y="8474"/>
                  </a:lnTo>
                  <a:lnTo>
                    <a:pt x="7484" y="8584"/>
                  </a:lnTo>
                  <a:lnTo>
                    <a:pt x="7447" y="8767"/>
                  </a:lnTo>
                  <a:lnTo>
                    <a:pt x="7521" y="8914"/>
                  </a:lnTo>
                  <a:lnTo>
                    <a:pt x="7631" y="9061"/>
                  </a:lnTo>
                  <a:lnTo>
                    <a:pt x="7777" y="9134"/>
                  </a:lnTo>
                  <a:lnTo>
                    <a:pt x="7887" y="9171"/>
                  </a:lnTo>
                  <a:lnTo>
                    <a:pt x="8034" y="9207"/>
                  </a:lnTo>
                  <a:lnTo>
                    <a:pt x="8254" y="9134"/>
                  </a:lnTo>
                  <a:lnTo>
                    <a:pt x="8694" y="8951"/>
                  </a:lnTo>
                  <a:lnTo>
                    <a:pt x="9208" y="8951"/>
                  </a:lnTo>
                  <a:lnTo>
                    <a:pt x="9391" y="8877"/>
                  </a:lnTo>
                  <a:lnTo>
                    <a:pt x="9575" y="8767"/>
                  </a:lnTo>
                  <a:lnTo>
                    <a:pt x="9685" y="8657"/>
                  </a:lnTo>
                  <a:lnTo>
                    <a:pt x="9795" y="8547"/>
                  </a:lnTo>
                  <a:lnTo>
                    <a:pt x="9905" y="8547"/>
                  </a:lnTo>
                  <a:lnTo>
                    <a:pt x="10052" y="8584"/>
                  </a:lnTo>
                  <a:lnTo>
                    <a:pt x="10088" y="8620"/>
                  </a:lnTo>
                  <a:lnTo>
                    <a:pt x="10125" y="8620"/>
                  </a:lnTo>
                  <a:lnTo>
                    <a:pt x="10198" y="8657"/>
                  </a:lnTo>
                  <a:lnTo>
                    <a:pt x="10382" y="8804"/>
                  </a:lnTo>
                  <a:lnTo>
                    <a:pt x="10565" y="8987"/>
                  </a:lnTo>
                  <a:lnTo>
                    <a:pt x="11115" y="9648"/>
                  </a:lnTo>
                  <a:lnTo>
                    <a:pt x="10382" y="9391"/>
                  </a:lnTo>
                  <a:lnTo>
                    <a:pt x="10015" y="9281"/>
                  </a:lnTo>
                  <a:lnTo>
                    <a:pt x="9648" y="9171"/>
                  </a:lnTo>
                  <a:lnTo>
                    <a:pt x="9612" y="9207"/>
                  </a:lnTo>
                  <a:lnTo>
                    <a:pt x="9281" y="9171"/>
                  </a:lnTo>
                  <a:lnTo>
                    <a:pt x="8951" y="9207"/>
                  </a:lnTo>
                  <a:lnTo>
                    <a:pt x="8621" y="9281"/>
                  </a:lnTo>
                  <a:lnTo>
                    <a:pt x="8328" y="9391"/>
                  </a:lnTo>
                  <a:lnTo>
                    <a:pt x="8291" y="9427"/>
                  </a:lnTo>
                  <a:lnTo>
                    <a:pt x="8144" y="9427"/>
                  </a:lnTo>
                  <a:lnTo>
                    <a:pt x="7631" y="9537"/>
                  </a:lnTo>
                  <a:lnTo>
                    <a:pt x="7117" y="9648"/>
                  </a:lnTo>
                  <a:lnTo>
                    <a:pt x="6934" y="9684"/>
                  </a:lnTo>
                  <a:lnTo>
                    <a:pt x="6787" y="9794"/>
                  </a:lnTo>
                  <a:lnTo>
                    <a:pt x="6677" y="9904"/>
                  </a:lnTo>
                  <a:lnTo>
                    <a:pt x="6567" y="10088"/>
                  </a:lnTo>
                  <a:lnTo>
                    <a:pt x="6494" y="10271"/>
                  </a:lnTo>
                  <a:lnTo>
                    <a:pt x="6494" y="10455"/>
                  </a:lnTo>
                  <a:lnTo>
                    <a:pt x="6494" y="10601"/>
                  </a:lnTo>
                  <a:lnTo>
                    <a:pt x="6530" y="10785"/>
                  </a:lnTo>
                  <a:lnTo>
                    <a:pt x="6604" y="10968"/>
                  </a:lnTo>
                  <a:lnTo>
                    <a:pt x="6714" y="11115"/>
                  </a:lnTo>
                  <a:lnTo>
                    <a:pt x="6824" y="11225"/>
                  </a:lnTo>
                  <a:lnTo>
                    <a:pt x="6970" y="11335"/>
                  </a:lnTo>
                  <a:lnTo>
                    <a:pt x="7117" y="11408"/>
                  </a:lnTo>
                  <a:lnTo>
                    <a:pt x="7301" y="11445"/>
                  </a:lnTo>
                  <a:lnTo>
                    <a:pt x="7484" y="11482"/>
                  </a:lnTo>
                  <a:lnTo>
                    <a:pt x="7777" y="11482"/>
                  </a:lnTo>
                  <a:lnTo>
                    <a:pt x="7851" y="11555"/>
                  </a:lnTo>
                  <a:lnTo>
                    <a:pt x="7924" y="11665"/>
                  </a:lnTo>
                  <a:lnTo>
                    <a:pt x="7961" y="11812"/>
                  </a:lnTo>
                  <a:lnTo>
                    <a:pt x="8034" y="12105"/>
                  </a:lnTo>
                  <a:lnTo>
                    <a:pt x="8071" y="12362"/>
                  </a:lnTo>
                  <a:lnTo>
                    <a:pt x="8108" y="12509"/>
                  </a:lnTo>
                  <a:lnTo>
                    <a:pt x="7851" y="12435"/>
                  </a:lnTo>
                  <a:lnTo>
                    <a:pt x="7631" y="12399"/>
                  </a:lnTo>
                  <a:lnTo>
                    <a:pt x="7557" y="12362"/>
                  </a:lnTo>
                  <a:lnTo>
                    <a:pt x="7521" y="12215"/>
                  </a:lnTo>
                  <a:lnTo>
                    <a:pt x="7521" y="12179"/>
                  </a:lnTo>
                  <a:lnTo>
                    <a:pt x="7447" y="12179"/>
                  </a:lnTo>
                  <a:lnTo>
                    <a:pt x="7447" y="12215"/>
                  </a:lnTo>
                  <a:lnTo>
                    <a:pt x="7411" y="12472"/>
                  </a:lnTo>
                  <a:lnTo>
                    <a:pt x="7411" y="12509"/>
                  </a:lnTo>
                  <a:lnTo>
                    <a:pt x="7447" y="12545"/>
                  </a:lnTo>
                  <a:lnTo>
                    <a:pt x="7851" y="12729"/>
                  </a:lnTo>
                  <a:lnTo>
                    <a:pt x="8254" y="12949"/>
                  </a:lnTo>
                  <a:lnTo>
                    <a:pt x="8438" y="13316"/>
                  </a:lnTo>
                  <a:lnTo>
                    <a:pt x="8474" y="13389"/>
                  </a:lnTo>
                  <a:lnTo>
                    <a:pt x="8548" y="13426"/>
                  </a:lnTo>
                  <a:lnTo>
                    <a:pt x="8621" y="13426"/>
                  </a:lnTo>
                  <a:lnTo>
                    <a:pt x="8694" y="13389"/>
                  </a:lnTo>
                  <a:lnTo>
                    <a:pt x="8841" y="13279"/>
                  </a:lnTo>
                  <a:lnTo>
                    <a:pt x="9428" y="13609"/>
                  </a:lnTo>
                  <a:lnTo>
                    <a:pt x="9281" y="13609"/>
                  </a:lnTo>
                  <a:lnTo>
                    <a:pt x="8548" y="13536"/>
                  </a:lnTo>
                  <a:lnTo>
                    <a:pt x="7851" y="13536"/>
                  </a:lnTo>
                  <a:lnTo>
                    <a:pt x="7374" y="13206"/>
                  </a:lnTo>
                  <a:lnTo>
                    <a:pt x="6860" y="12912"/>
                  </a:lnTo>
                  <a:lnTo>
                    <a:pt x="6824" y="12876"/>
                  </a:lnTo>
                  <a:lnTo>
                    <a:pt x="6750" y="12912"/>
                  </a:lnTo>
                  <a:lnTo>
                    <a:pt x="6750" y="12949"/>
                  </a:lnTo>
                  <a:lnTo>
                    <a:pt x="6750" y="13022"/>
                  </a:lnTo>
                  <a:lnTo>
                    <a:pt x="6970" y="13316"/>
                  </a:lnTo>
                  <a:lnTo>
                    <a:pt x="7227" y="13572"/>
                  </a:lnTo>
                  <a:lnTo>
                    <a:pt x="6897" y="13609"/>
                  </a:lnTo>
                  <a:lnTo>
                    <a:pt x="6567" y="13646"/>
                  </a:lnTo>
                  <a:lnTo>
                    <a:pt x="6310" y="13426"/>
                  </a:lnTo>
                  <a:lnTo>
                    <a:pt x="6090" y="13169"/>
                  </a:lnTo>
                  <a:lnTo>
                    <a:pt x="6017" y="13169"/>
                  </a:lnTo>
                  <a:lnTo>
                    <a:pt x="5943" y="13242"/>
                  </a:lnTo>
                  <a:lnTo>
                    <a:pt x="5907" y="13389"/>
                  </a:lnTo>
                  <a:lnTo>
                    <a:pt x="5943" y="13499"/>
                  </a:lnTo>
                  <a:lnTo>
                    <a:pt x="5980" y="13646"/>
                  </a:lnTo>
                  <a:lnTo>
                    <a:pt x="6090" y="13756"/>
                  </a:lnTo>
                  <a:lnTo>
                    <a:pt x="5760" y="13829"/>
                  </a:lnTo>
                  <a:lnTo>
                    <a:pt x="5430" y="13939"/>
                  </a:lnTo>
                  <a:lnTo>
                    <a:pt x="5393" y="13903"/>
                  </a:lnTo>
                  <a:lnTo>
                    <a:pt x="5173" y="13682"/>
                  </a:lnTo>
                  <a:lnTo>
                    <a:pt x="5026" y="13609"/>
                  </a:lnTo>
                  <a:lnTo>
                    <a:pt x="4916" y="13572"/>
                  </a:lnTo>
                  <a:lnTo>
                    <a:pt x="4880" y="13572"/>
                  </a:lnTo>
                  <a:lnTo>
                    <a:pt x="4880" y="13609"/>
                  </a:lnTo>
                  <a:lnTo>
                    <a:pt x="4880" y="13682"/>
                  </a:lnTo>
                  <a:lnTo>
                    <a:pt x="4916" y="13793"/>
                  </a:lnTo>
                  <a:lnTo>
                    <a:pt x="4990" y="13939"/>
                  </a:lnTo>
                  <a:lnTo>
                    <a:pt x="5100" y="14086"/>
                  </a:lnTo>
                  <a:lnTo>
                    <a:pt x="5136" y="14086"/>
                  </a:lnTo>
                  <a:lnTo>
                    <a:pt x="4843" y="14306"/>
                  </a:lnTo>
                  <a:lnTo>
                    <a:pt x="4623" y="14269"/>
                  </a:lnTo>
                  <a:lnTo>
                    <a:pt x="4109" y="14196"/>
                  </a:lnTo>
                  <a:lnTo>
                    <a:pt x="3853" y="14159"/>
                  </a:lnTo>
                  <a:lnTo>
                    <a:pt x="3596" y="14086"/>
                  </a:lnTo>
                  <a:lnTo>
                    <a:pt x="3669" y="14013"/>
                  </a:lnTo>
                  <a:lnTo>
                    <a:pt x="3706" y="13903"/>
                  </a:lnTo>
                  <a:lnTo>
                    <a:pt x="3706" y="13829"/>
                  </a:lnTo>
                  <a:lnTo>
                    <a:pt x="3669" y="13719"/>
                  </a:lnTo>
                  <a:lnTo>
                    <a:pt x="3632" y="13646"/>
                  </a:lnTo>
                  <a:lnTo>
                    <a:pt x="3559" y="13609"/>
                  </a:lnTo>
                  <a:lnTo>
                    <a:pt x="3632" y="13242"/>
                  </a:lnTo>
                  <a:lnTo>
                    <a:pt x="3742" y="12876"/>
                  </a:lnTo>
                  <a:lnTo>
                    <a:pt x="3889" y="12509"/>
                  </a:lnTo>
                  <a:lnTo>
                    <a:pt x="4073" y="12179"/>
                  </a:lnTo>
                  <a:lnTo>
                    <a:pt x="4293" y="11848"/>
                  </a:lnTo>
                  <a:lnTo>
                    <a:pt x="4549" y="11555"/>
                  </a:lnTo>
                  <a:lnTo>
                    <a:pt x="4843" y="11298"/>
                  </a:lnTo>
                  <a:lnTo>
                    <a:pt x="5173" y="11115"/>
                  </a:lnTo>
                  <a:lnTo>
                    <a:pt x="5246" y="11041"/>
                  </a:lnTo>
                  <a:lnTo>
                    <a:pt x="5283" y="10931"/>
                  </a:lnTo>
                  <a:lnTo>
                    <a:pt x="5283" y="10858"/>
                  </a:lnTo>
                  <a:lnTo>
                    <a:pt x="5210" y="10785"/>
                  </a:lnTo>
                  <a:lnTo>
                    <a:pt x="4770" y="10234"/>
                  </a:lnTo>
                  <a:lnTo>
                    <a:pt x="4549" y="9978"/>
                  </a:lnTo>
                  <a:lnTo>
                    <a:pt x="4293" y="9758"/>
                  </a:lnTo>
                  <a:lnTo>
                    <a:pt x="3999" y="9574"/>
                  </a:lnTo>
                  <a:lnTo>
                    <a:pt x="3706" y="9427"/>
                  </a:lnTo>
                  <a:lnTo>
                    <a:pt x="3376" y="9317"/>
                  </a:lnTo>
                  <a:lnTo>
                    <a:pt x="3046" y="9281"/>
                  </a:lnTo>
                  <a:lnTo>
                    <a:pt x="3046" y="8877"/>
                  </a:lnTo>
                  <a:lnTo>
                    <a:pt x="3119" y="8510"/>
                  </a:lnTo>
                  <a:lnTo>
                    <a:pt x="3266" y="8180"/>
                  </a:lnTo>
                  <a:lnTo>
                    <a:pt x="3486" y="7887"/>
                  </a:lnTo>
                  <a:lnTo>
                    <a:pt x="3632" y="7740"/>
                  </a:lnTo>
                  <a:lnTo>
                    <a:pt x="3816" y="7593"/>
                  </a:lnTo>
                  <a:lnTo>
                    <a:pt x="3889" y="7557"/>
                  </a:lnTo>
                  <a:lnTo>
                    <a:pt x="3963" y="7557"/>
                  </a:lnTo>
                  <a:lnTo>
                    <a:pt x="4036" y="7593"/>
                  </a:lnTo>
                  <a:lnTo>
                    <a:pt x="4109" y="7630"/>
                  </a:lnTo>
                  <a:lnTo>
                    <a:pt x="4219" y="7740"/>
                  </a:lnTo>
                  <a:lnTo>
                    <a:pt x="4329" y="7887"/>
                  </a:lnTo>
                  <a:lnTo>
                    <a:pt x="4916" y="8657"/>
                  </a:lnTo>
                  <a:lnTo>
                    <a:pt x="5026" y="8730"/>
                  </a:lnTo>
                  <a:lnTo>
                    <a:pt x="5136" y="8767"/>
                  </a:lnTo>
                  <a:lnTo>
                    <a:pt x="5210" y="8730"/>
                  </a:lnTo>
                  <a:lnTo>
                    <a:pt x="5246" y="8694"/>
                  </a:lnTo>
                  <a:lnTo>
                    <a:pt x="5283" y="8620"/>
                  </a:lnTo>
                  <a:lnTo>
                    <a:pt x="5283" y="8547"/>
                  </a:lnTo>
                  <a:lnTo>
                    <a:pt x="5136" y="7006"/>
                  </a:lnTo>
                  <a:lnTo>
                    <a:pt x="5100" y="6823"/>
                  </a:lnTo>
                  <a:lnTo>
                    <a:pt x="4990" y="6640"/>
                  </a:lnTo>
                  <a:lnTo>
                    <a:pt x="4880" y="6493"/>
                  </a:lnTo>
                  <a:lnTo>
                    <a:pt x="4660" y="6456"/>
                  </a:lnTo>
                  <a:lnTo>
                    <a:pt x="4733" y="6420"/>
                  </a:lnTo>
                  <a:lnTo>
                    <a:pt x="4843" y="6346"/>
                  </a:lnTo>
                  <a:lnTo>
                    <a:pt x="5026" y="6199"/>
                  </a:lnTo>
                  <a:lnTo>
                    <a:pt x="5430" y="6016"/>
                  </a:lnTo>
                  <a:lnTo>
                    <a:pt x="5613" y="5943"/>
                  </a:lnTo>
                  <a:lnTo>
                    <a:pt x="5760" y="5796"/>
                  </a:lnTo>
                  <a:lnTo>
                    <a:pt x="5870" y="5649"/>
                  </a:lnTo>
                  <a:lnTo>
                    <a:pt x="5980" y="5466"/>
                  </a:lnTo>
                  <a:lnTo>
                    <a:pt x="5980" y="5392"/>
                  </a:lnTo>
                  <a:lnTo>
                    <a:pt x="5943" y="5319"/>
                  </a:lnTo>
                  <a:lnTo>
                    <a:pt x="5907" y="5246"/>
                  </a:lnTo>
                  <a:lnTo>
                    <a:pt x="5833" y="5209"/>
                  </a:lnTo>
                  <a:lnTo>
                    <a:pt x="4990" y="5099"/>
                  </a:lnTo>
                  <a:lnTo>
                    <a:pt x="4109" y="4989"/>
                  </a:lnTo>
                  <a:lnTo>
                    <a:pt x="3742" y="4989"/>
                  </a:lnTo>
                  <a:lnTo>
                    <a:pt x="3302" y="4952"/>
                  </a:lnTo>
                  <a:lnTo>
                    <a:pt x="2899" y="4989"/>
                  </a:lnTo>
                  <a:lnTo>
                    <a:pt x="2715" y="5026"/>
                  </a:lnTo>
                  <a:lnTo>
                    <a:pt x="2532" y="5099"/>
                  </a:lnTo>
                  <a:lnTo>
                    <a:pt x="2495" y="5136"/>
                  </a:lnTo>
                  <a:lnTo>
                    <a:pt x="2532" y="5209"/>
                  </a:lnTo>
                  <a:lnTo>
                    <a:pt x="2165" y="5062"/>
                  </a:lnTo>
                  <a:lnTo>
                    <a:pt x="2459" y="4732"/>
                  </a:lnTo>
                  <a:lnTo>
                    <a:pt x="2752" y="4402"/>
                  </a:lnTo>
                  <a:lnTo>
                    <a:pt x="3082" y="4145"/>
                  </a:lnTo>
                  <a:lnTo>
                    <a:pt x="3449" y="3889"/>
                  </a:lnTo>
                  <a:lnTo>
                    <a:pt x="3816" y="3668"/>
                  </a:lnTo>
                  <a:lnTo>
                    <a:pt x="4219" y="3448"/>
                  </a:lnTo>
                  <a:lnTo>
                    <a:pt x="4623" y="3302"/>
                  </a:lnTo>
                  <a:lnTo>
                    <a:pt x="5026" y="3155"/>
                  </a:lnTo>
                  <a:lnTo>
                    <a:pt x="5467" y="3045"/>
                  </a:lnTo>
                  <a:lnTo>
                    <a:pt x="5907" y="2972"/>
                  </a:lnTo>
                  <a:lnTo>
                    <a:pt x="6310" y="2935"/>
                  </a:lnTo>
                  <a:close/>
                  <a:moveTo>
                    <a:pt x="5393" y="14343"/>
                  </a:moveTo>
                  <a:lnTo>
                    <a:pt x="5430" y="14379"/>
                  </a:lnTo>
                  <a:lnTo>
                    <a:pt x="5356" y="14379"/>
                  </a:lnTo>
                  <a:lnTo>
                    <a:pt x="5393" y="14343"/>
                  </a:lnTo>
                  <a:close/>
                  <a:moveTo>
                    <a:pt x="7704" y="13903"/>
                  </a:moveTo>
                  <a:lnTo>
                    <a:pt x="7961" y="14049"/>
                  </a:lnTo>
                  <a:lnTo>
                    <a:pt x="8291" y="14196"/>
                  </a:lnTo>
                  <a:lnTo>
                    <a:pt x="8584" y="14306"/>
                  </a:lnTo>
                  <a:lnTo>
                    <a:pt x="8181" y="14379"/>
                  </a:lnTo>
                  <a:lnTo>
                    <a:pt x="7741" y="14416"/>
                  </a:lnTo>
                  <a:lnTo>
                    <a:pt x="7704" y="14306"/>
                  </a:lnTo>
                  <a:lnTo>
                    <a:pt x="7631" y="14233"/>
                  </a:lnTo>
                  <a:lnTo>
                    <a:pt x="7264" y="14123"/>
                  </a:lnTo>
                  <a:lnTo>
                    <a:pt x="6970" y="13939"/>
                  </a:lnTo>
                  <a:lnTo>
                    <a:pt x="7521" y="13903"/>
                  </a:lnTo>
                  <a:close/>
                  <a:moveTo>
                    <a:pt x="6420" y="14013"/>
                  </a:moveTo>
                  <a:lnTo>
                    <a:pt x="6567" y="14123"/>
                  </a:lnTo>
                  <a:lnTo>
                    <a:pt x="6787" y="14306"/>
                  </a:lnTo>
                  <a:lnTo>
                    <a:pt x="7007" y="14453"/>
                  </a:lnTo>
                  <a:lnTo>
                    <a:pt x="6053" y="14416"/>
                  </a:lnTo>
                  <a:lnTo>
                    <a:pt x="6053" y="14343"/>
                  </a:lnTo>
                  <a:lnTo>
                    <a:pt x="6053" y="14269"/>
                  </a:lnTo>
                  <a:lnTo>
                    <a:pt x="5980" y="14196"/>
                  </a:lnTo>
                  <a:lnTo>
                    <a:pt x="5907" y="14159"/>
                  </a:lnTo>
                  <a:lnTo>
                    <a:pt x="5870" y="14159"/>
                  </a:lnTo>
                  <a:lnTo>
                    <a:pt x="5980" y="14123"/>
                  </a:lnTo>
                  <a:lnTo>
                    <a:pt x="6420" y="14013"/>
                  </a:lnTo>
                  <a:close/>
                  <a:moveTo>
                    <a:pt x="6824" y="2385"/>
                  </a:moveTo>
                  <a:lnTo>
                    <a:pt x="6750" y="2421"/>
                  </a:lnTo>
                  <a:lnTo>
                    <a:pt x="6677" y="2495"/>
                  </a:lnTo>
                  <a:lnTo>
                    <a:pt x="6127" y="2531"/>
                  </a:lnTo>
                  <a:lnTo>
                    <a:pt x="5540" y="2605"/>
                  </a:lnTo>
                  <a:lnTo>
                    <a:pt x="5026" y="2715"/>
                  </a:lnTo>
                  <a:lnTo>
                    <a:pt x="4476" y="2861"/>
                  </a:lnTo>
                  <a:lnTo>
                    <a:pt x="3926" y="3082"/>
                  </a:lnTo>
                  <a:lnTo>
                    <a:pt x="3376" y="3375"/>
                  </a:lnTo>
                  <a:lnTo>
                    <a:pt x="2899" y="3705"/>
                  </a:lnTo>
                  <a:lnTo>
                    <a:pt x="2459" y="4109"/>
                  </a:lnTo>
                  <a:lnTo>
                    <a:pt x="2018" y="4512"/>
                  </a:lnTo>
                  <a:lnTo>
                    <a:pt x="1652" y="4989"/>
                  </a:lnTo>
                  <a:lnTo>
                    <a:pt x="1321" y="5466"/>
                  </a:lnTo>
                  <a:lnTo>
                    <a:pt x="1065" y="6016"/>
                  </a:lnTo>
                  <a:lnTo>
                    <a:pt x="735" y="6713"/>
                  </a:lnTo>
                  <a:lnTo>
                    <a:pt x="478" y="7447"/>
                  </a:lnTo>
                  <a:lnTo>
                    <a:pt x="221" y="8180"/>
                  </a:lnTo>
                  <a:lnTo>
                    <a:pt x="74" y="8914"/>
                  </a:lnTo>
                  <a:lnTo>
                    <a:pt x="38" y="9244"/>
                  </a:lnTo>
                  <a:lnTo>
                    <a:pt x="1" y="9611"/>
                  </a:lnTo>
                  <a:lnTo>
                    <a:pt x="38" y="9941"/>
                  </a:lnTo>
                  <a:lnTo>
                    <a:pt x="74" y="10271"/>
                  </a:lnTo>
                  <a:lnTo>
                    <a:pt x="148" y="10601"/>
                  </a:lnTo>
                  <a:lnTo>
                    <a:pt x="258" y="10931"/>
                  </a:lnTo>
                  <a:lnTo>
                    <a:pt x="368" y="11262"/>
                  </a:lnTo>
                  <a:lnTo>
                    <a:pt x="514" y="11555"/>
                  </a:lnTo>
                  <a:lnTo>
                    <a:pt x="881" y="12142"/>
                  </a:lnTo>
                  <a:lnTo>
                    <a:pt x="1285" y="12692"/>
                  </a:lnTo>
                  <a:lnTo>
                    <a:pt x="1725" y="13206"/>
                  </a:lnTo>
                  <a:lnTo>
                    <a:pt x="2202" y="13719"/>
                  </a:lnTo>
                  <a:lnTo>
                    <a:pt x="2459" y="13976"/>
                  </a:lnTo>
                  <a:lnTo>
                    <a:pt x="2752" y="14233"/>
                  </a:lnTo>
                  <a:lnTo>
                    <a:pt x="2825" y="14343"/>
                  </a:lnTo>
                  <a:lnTo>
                    <a:pt x="2899" y="14416"/>
                  </a:lnTo>
                  <a:lnTo>
                    <a:pt x="3009" y="14453"/>
                  </a:lnTo>
                  <a:lnTo>
                    <a:pt x="3119" y="14453"/>
                  </a:lnTo>
                  <a:lnTo>
                    <a:pt x="3192" y="14526"/>
                  </a:lnTo>
                  <a:lnTo>
                    <a:pt x="3559" y="14636"/>
                  </a:lnTo>
                  <a:lnTo>
                    <a:pt x="3889" y="14746"/>
                  </a:lnTo>
                  <a:lnTo>
                    <a:pt x="4623" y="14820"/>
                  </a:lnTo>
                  <a:lnTo>
                    <a:pt x="6017" y="14966"/>
                  </a:lnTo>
                  <a:lnTo>
                    <a:pt x="6714" y="15003"/>
                  </a:lnTo>
                  <a:lnTo>
                    <a:pt x="7411" y="15003"/>
                  </a:lnTo>
                  <a:lnTo>
                    <a:pt x="8108" y="14930"/>
                  </a:lnTo>
                  <a:lnTo>
                    <a:pt x="8768" y="14783"/>
                  </a:lnTo>
                  <a:lnTo>
                    <a:pt x="9465" y="14600"/>
                  </a:lnTo>
                  <a:lnTo>
                    <a:pt x="9758" y="14453"/>
                  </a:lnTo>
                  <a:lnTo>
                    <a:pt x="10088" y="14306"/>
                  </a:lnTo>
                  <a:lnTo>
                    <a:pt x="10382" y="14159"/>
                  </a:lnTo>
                  <a:lnTo>
                    <a:pt x="10675" y="13976"/>
                  </a:lnTo>
                  <a:lnTo>
                    <a:pt x="11152" y="13536"/>
                  </a:lnTo>
                  <a:lnTo>
                    <a:pt x="11629" y="13059"/>
                  </a:lnTo>
                  <a:lnTo>
                    <a:pt x="12033" y="12509"/>
                  </a:lnTo>
                  <a:lnTo>
                    <a:pt x="12399" y="11958"/>
                  </a:lnTo>
                  <a:lnTo>
                    <a:pt x="12729" y="11372"/>
                  </a:lnTo>
                  <a:lnTo>
                    <a:pt x="12986" y="10748"/>
                  </a:lnTo>
                  <a:lnTo>
                    <a:pt x="13243" y="10161"/>
                  </a:lnTo>
                  <a:lnTo>
                    <a:pt x="13426" y="9464"/>
                  </a:lnTo>
                  <a:lnTo>
                    <a:pt x="13500" y="9097"/>
                  </a:lnTo>
                  <a:lnTo>
                    <a:pt x="13573" y="8730"/>
                  </a:lnTo>
                  <a:lnTo>
                    <a:pt x="13573" y="8400"/>
                  </a:lnTo>
                  <a:lnTo>
                    <a:pt x="13573" y="8034"/>
                  </a:lnTo>
                  <a:lnTo>
                    <a:pt x="13573" y="7667"/>
                  </a:lnTo>
                  <a:lnTo>
                    <a:pt x="13500" y="7300"/>
                  </a:lnTo>
                  <a:lnTo>
                    <a:pt x="13426" y="6970"/>
                  </a:lnTo>
                  <a:lnTo>
                    <a:pt x="13353" y="6640"/>
                  </a:lnTo>
                  <a:lnTo>
                    <a:pt x="13206" y="6346"/>
                  </a:lnTo>
                  <a:lnTo>
                    <a:pt x="13060" y="6053"/>
                  </a:lnTo>
                  <a:lnTo>
                    <a:pt x="12693" y="5466"/>
                  </a:lnTo>
                  <a:lnTo>
                    <a:pt x="12289" y="4916"/>
                  </a:lnTo>
                  <a:lnTo>
                    <a:pt x="11849" y="4475"/>
                  </a:lnTo>
                  <a:lnTo>
                    <a:pt x="11372" y="4035"/>
                  </a:lnTo>
                  <a:lnTo>
                    <a:pt x="10895" y="3668"/>
                  </a:lnTo>
                  <a:lnTo>
                    <a:pt x="10345" y="3338"/>
                  </a:lnTo>
                  <a:lnTo>
                    <a:pt x="9795" y="3045"/>
                  </a:lnTo>
                  <a:lnTo>
                    <a:pt x="9208" y="2788"/>
                  </a:lnTo>
                  <a:lnTo>
                    <a:pt x="8584" y="2605"/>
                  </a:lnTo>
                  <a:lnTo>
                    <a:pt x="7998" y="2458"/>
                  </a:lnTo>
                  <a:lnTo>
                    <a:pt x="7447" y="2385"/>
                  </a:lnTo>
                  <a:close/>
                </a:path>
              </a:pathLst>
            </a:custGeom>
            <a:solidFill>
              <a:srgbClr val="A4C2F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9" name="Google Shape;1019;p44"/>
            <p:cNvSpPr/>
            <p:nvPr/>
          </p:nvSpPr>
          <p:spPr>
            <a:xfrm>
              <a:off x="6902250" y="3951050"/>
              <a:ext cx="436525" cy="299875"/>
            </a:xfrm>
            <a:custGeom>
              <a:avLst/>
              <a:gdLst/>
              <a:ahLst/>
              <a:cxnLst/>
              <a:rect l="l" t="t" r="r" b="b"/>
              <a:pathLst>
                <a:path w="17461" h="11995" extrusionOk="0">
                  <a:moveTo>
                    <a:pt x="9758" y="2238"/>
                  </a:moveTo>
                  <a:lnTo>
                    <a:pt x="9721" y="2274"/>
                  </a:lnTo>
                  <a:lnTo>
                    <a:pt x="9648" y="2311"/>
                  </a:lnTo>
                  <a:lnTo>
                    <a:pt x="9611" y="2458"/>
                  </a:lnTo>
                  <a:lnTo>
                    <a:pt x="9648" y="2568"/>
                  </a:lnTo>
                  <a:lnTo>
                    <a:pt x="9721" y="2605"/>
                  </a:lnTo>
                  <a:lnTo>
                    <a:pt x="9758" y="2641"/>
                  </a:lnTo>
                  <a:lnTo>
                    <a:pt x="9941" y="2641"/>
                  </a:lnTo>
                  <a:lnTo>
                    <a:pt x="9978" y="2605"/>
                  </a:lnTo>
                  <a:lnTo>
                    <a:pt x="10051" y="2531"/>
                  </a:lnTo>
                  <a:lnTo>
                    <a:pt x="10051" y="2458"/>
                  </a:lnTo>
                  <a:lnTo>
                    <a:pt x="10051" y="2348"/>
                  </a:lnTo>
                  <a:lnTo>
                    <a:pt x="9978" y="2274"/>
                  </a:lnTo>
                  <a:lnTo>
                    <a:pt x="9941" y="2238"/>
                  </a:lnTo>
                  <a:close/>
                  <a:moveTo>
                    <a:pt x="9795" y="3191"/>
                  </a:moveTo>
                  <a:lnTo>
                    <a:pt x="9721" y="3265"/>
                  </a:lnTo>
                  <a:lnTo>
                    <a:pt x="9684" y="3301"/>
                  </a:lnTo>
                  <a:lnTo>
                    <a:pt x="9684" y="3375"/>
                  </a:lnTo>
                  <a:lnTo>
                    <a:pt x="9684" y="3485"/>
                  </a:lnTo>
                  <a:lnTo>
                    <a:pt x="9758" y="3522"/>
                  </a:lnTo>
                  <a:lnTo>
                    <a:pt x="9795" y="3558"/>
                  </a:lnTo>
                  <a:lnTo>
                    <a:pt x="9941" y="3558"/>
                  </a:lnTo>
                  <a:lnTo>
                    <a:pt x="9978" y="3522"/>
                  </a:lnTo>
                  <a:lnTo>
                    <a:pt x="10015" y="3485"/>
                  </a:lnTo>
                  <a:lnTo>
                    <a:pt x="10051" y="3375"/>
                  </a:lnTo>
                  <a:lnTo>
                    <a:pt x="10015" y="3301"/>
                  </a:lnTo>
                  <a:lnTo>
                    <a:pt x="9978" y="3228"/>
                  </a:lnTo>
                  <a:lnTo>
                    <a:pt x="9941" y="3191"/>
                  </a:lnTo>
                  <a:close/>
                  <a:moveTo>
                    <a:pt x="11519" y="3045"/>
                  </a:moveTo>
                  <a:lnTo>
                    <a:pt x="11409" y="3081"/>
                  </a:lnTo>
                  <a:lnTo>
                    <a:pt x="11335" y="3118"/>
                  </a:lnTo>
                  <a:lnTo>
                    <a:pt x="11298" y="3191"/>
                  </a:lnTo>
                  <a:lnTo>
                    <a:pt x="11262" y="3265"/>
                  </a:lnTo>
                  <a:lnTo>
                    <a:pt x="11262" y="3338"/>
                  </a:lnTo>
                  <a:lnTo>
                    <a:pt x="11262" y="3412"/>
                  </a:lnTo>
                  <a:lnTo>
                    <a:pt x="11298" y="3485"/>
                  </a:lnTo>
                  <a:lnTo>
                    <a:pt x="11372" y="3522"/>
                  </a:lnTo>
                  <a:lnTo>
                    <a:pt x="11445" y="3595"/>
                  </a:lnTo>
                  <a:lnTo>
                    <a:pt x="11592" y="3595"/>
                  </a:lnTo>
                  <a:lnTo>
                    <a:pt x="11665" y="3522"/>
                  </a:lnTo>
                  <a:lnTo>
                    <a:pt x="11702" y="3485"/>
                  </a:lnTo>
                  <a:lnTo>
                    <a:pt x="11739" y="3412"/>
                  </a:lnTo>
                  <a:lnTo>
                    <a:pt x="11702" y="3265"/>
                  </a:lnTo>
                  <a:lnTo>
                    <a:pt x="11702" y="3155"/>
                  </a:lnTo>
                  <a:lnTo>
                    <a:pt x="11629" y="3081"/>
                  </a:lnTo>
                  <a:lnTo>
                    <a:pt x="11519" y="3045"/>
                  </a:lnTo>
                  <a:close/>
                  <a:moveTo>
                    <a:pt x="15554" y="1541"/>
                  </a:moveTo>
                  <a:lnTo>
                    <a:pt x="15407" y="1871"/>
                  </a:lnTo>
                  <a:lnTo>
                    <a:pt x="15187" y="2164"/>
                  </a:lnTo>
                  <a:lnTo>
                    <a:pt x="14967" y="2458"/>
                  </a:lnTo>
                  <a:lnTo>
                    <a:pt x="14710" y="2715"/>
                  </a:lnTo>
                  <a:lnTo>
                    <a:pt x="14416" y="2935"/>
                  </a:lnTo>
                  <a:lnTo>
                    <a:pt x="14123" y="3155"/>
                  </a:lnTo>
                  <a:lnTo>
                    <a:pt x="13536" y="3595"/>
                  </a:lnTo>
                  <a:lnTo>
                    <a:pt x="13279" y="3265"/>
                  </a:lnTo>
                  <a:lnTo>
                    <a:pt x="12986" y="2971"/>
                  </a:lnTo>
                  <a:lnTo>
                    <a:pt x="13096" y="2935"/>
                  </a:lnTo>
                  <a:lnTo>
                    <a:pt x="13683" y="2531"/>
                  </a:lnTo>
                  <a:lnTo>
                    <a:pt x="14306" y="2164"/>
                  </a:lnTo>
                  <a:lnTo>
                    <a:pt x="14930" y="1834"/>
                  </a:lnTo>
                  <a:lnTo>
                    <a:pt x="15554" y="1541"/>
                  </a:lnTo>
                  <a:close/>
                  <a:moveTo>
                    <a:pt x="8914" y="3228"/>
                  </a:moveTo>
                  <a:lnTo>
                    <a:pt x="8841" y="3301"/>
                  </a:lnTo>
                  <a:lnTo>
                    <a:pt x="8804" y="3375"/>
                  </a:lnTo>
                  <a:lnTo>
                    <a:pt x="8804" y="3485"/>
                  </a:lnTo>
                  <a:lnTo>
                    <a:pt x="8804" y="3558"/>
                  </a:lnTo>
                  <a:lnTo>
                    <a:pt x="8877" y="3632"/>
                  </a:lnTo>
                  <a:lnTo>
                    <a:pt x="8951" y="3668"/>
                  </a:lnTo>
                  <a:lnTo>
                    <a:pt x="9098" y="3668"/>
                  </a:lnTo>
                  <a:lnTo>
                    <a:pt x="9134" y="3632"/>
                  </a:lnTo>
                  <a:lnTo>
                    <a:pt x="9208" y="3558"/>
                  </a:lnTo>
                  <a:lnTo>
                    <a:pt x="9208" y="3485"/>
                  </a:lnTo>
                  <a:lnTo>
                    <a:pt x="9208" y="3375"/>
                  </a:lnTo>
                  <a:lnTo>
                    <a:pt x="9171" y="3338"/>
                  </a:lnTo>
                  <a:lnTo>
                    <a:pt x="9134" y="3265"/>
                  </a:lnTo>
                  <a:lnTo>
                    <a:pt x="9061" y="3228"/>
                  </a:lnTo>
                  <a:close/>
                  <a:moveTo>
                    <a:pt x="16324" y="1101"/>
                  </a:moveTo>
                  <a:lnTo>
                    <a:pt x="16140" y="1541"/>
                  </a:lnTo>
                  <a:lnTo>
                    <a:pt x="15884" y="1944"/>
                  </a:lnTo>
                  <a:lnTo>
                    <a:pt x="15590" y="2348"/>
                  </a:lnTo>
                  <a:lnTo>
                    <a:pt x="15297" y="2751"/>
                  </a:lnTo>
                  <a:lnTo>
                    <a:pt x="14967" y="3081"/>
                  </a:lnTo>
                  <a:lnTo>
                    <a:pt x="14600" y="3412"/>
                  </a:lnTo>
                  <a:lnTo>
                    <a:pt x="13829" y="4072"/>
                  </a:lnTo>
                  <a:lnTo>
                    <a:pt x="13756" y="3925"/>
                  </a:lnTo>
                  <a:lnTo>
                    <a:pt x="13976" y="3778"/>
                  </a:lnTo>
                  <a:lnTo>
                    <a:pt x="14343" y="3558"/>
                  </a:lnTo>
                  <a:lnTo>
                    <a:pt x="14673" y="3301"/>
                  </a:lnTo>
                  <a:lnTo>
                    <a:pt x="15003" y="3008"/>
                  </a:lnTo>
                  <a:lnTo>
                    <a:pt x="15297" y="2715"/>
                  </a:lnTo>
                  <a:lnTo>
                    <a:pt x="15554" y="2384"/>
                  </a:lnTo>
                  <a:lnTo>
                    <a:pt x="15774" y="2018"/>
                  </a:lnTo>
                  <a:lnTo>
                    <a:pt x="15957" y="1651"/>
                  </a:lnTo>
                  <a:lnTo>
                    <a:pt x="16104" y="1211"/>
                  </a:lnTo>
                  <a:lnTo>
                    <a:pt x="16104" y="1137"/>
                  </a:lnTo>
                  <a:lnTo>
                    <a:pt x="16324" y="1101"/>
                  </a:lnTo>
                  <a:close/>
                  <a:moveTo>
                    <a:pt x="10528" y="3962"/>
                  </a:moveTo>
                  <a:lnTo>
                    <a:pt x="10455" y="3998"/>
                  </a:lnTo>
                  <a:lnTo>
                    <a:pt x="10381" y="4072"/>
                  </a:lnTo>
                  <a:lnTo>
                    <a:pt x="10381" y="4108"/>
                  </a:lnTo>
                  <a:lnTo>
                    <a:pt x="10345" y="4219"/>
                  </a:lnTo>
                  <a:lnTo>
                    <a:pt x="10381" y="4329"/>
                  </a:lnTo>
                  <a:lnTo>
                    <a:pt x="10455" y="4402"/>
                  </a:lnTo>
                  <a:lnTo>
                    <a:pt x="10491" y="4439"/>
                  </a:lnTo>
                  <a:lnTo>
                    <a:pt x="10638" y="4439"/>
                  </a:lnTo>
                  <a:lnTo>
                    <a:pt x="10748" y="4365"/>
                  </a:lnTo>
                  <a:lnTo>
                    <a:pt x="10785" y="4292"/>
                  </a:lnTo>
                  <a:lnTo>
                    <a:pt x="10822" y="4219"/>
                  </a:lnTo>
                  <a:lnTo>
                    <a:pt x="10785" y="4108"/>
                  </a:lnTo>
                  <a:lnTo>
                    <a:pt x="10748" y="4072"/>
                  </a:lnTo>
                  <a:lnTo>
                    <a:pt x="10712" y="3998"/>
                  </a:lnTo>
                  <a:lnTo>
                    <a:pt x="10675" y="3962"/>
                  </a:lnTo>
                  <a:close/>
                  <a:moveTo>
                    <a:pt x="16434" y="477"/>
                  </a:moveTo>
                  <a:lnTo>
                    <a:pt x="16617" y="514"/>
                  </a:lnTo>
                  <a:lnTo>
                    <a:pt x="16764" y="587"/>
                  </a:lnTo>
                  <a:lnTo>
                    <a:pt x="16837" y="734"/>
                  </a:lnTo>
                  <a:lnTo>
                    <a:pt x="16911" y="880"/>
                  </a:lnTo>
                  <a:lnTo>
                    <a:pt x="16947" y="1064"/>
                  </a:lnTo>
                  <a:lnTo>
                    <a:pt x="16947" y="1247"/>
                  </a:lnTo>
                  <a:lnTo>
                    <a:pt x="16911" y="1541"/>
                  </a:lnTo>
                  <a:lnTo>
                    <a:pt x="16764" y="1871"/>
                  </a:lnTo>
                  <a:lnTo>
                    <a:pt x="16544" y="2128"/>
                  </a:lnTo>
                  <a:lnTo>
                    <a:pt x="16104" y="2641"/>
                  </a:lnTo>
                  <a:lnTo>
                    <a:pt x="15077" y="3668"/>
                  </a:lnTo>
                  <a:lnTo>
                    <a:pt x="14086" y="4549"/>
                  </a:lnTo>
                  <a:lnTo>
                    <a:pt x="14013" y="4402"/>
                  </a:lnTo>
                  <a:lnTo>
                    <a:pt x="14123" y="4329"/>
                  </a:lnTo>
                  <a:lnTo>
                    <a:pt x="14967" y="3632"/>
                  </a:lnTo>
                  <a:lnTo>
                    <a:pt x="15370" y="3228"/>
                  </a:lnTo>
                  <a:lnTo>
                    <a:pt x="15737" y="2825"/>
                  </a:lnTo>
                  <a:lnTo>
                    <a:pt x="16067" y="2384"/>
                  </a:lnTo>
                  <a:lnTo>
                    <a:pt x="16361" y="1908"/>
                  </a:lnTo>
                  <a:lnTo>
                    <a:pt x="16617" y="1431"/>
                  </a:lnTo>
                  <a:lnTo>
                    <a:pt x="16764" y="880"/>
                  </a:lnTo>
                  <a:lnTo>
                    <a:pt x="16764" y="770"/>
                  </a:lnTo>
                  <a:lnTo>
                    <a:pt x="16727" y="697"/>
                  </a:lnTo>
                  <a:lnTo>
                    <a:pt x="16654" y="660"/>
                  </a:lnTo>
                  <a:lnTo>
                    <a:pt x="16544" y="660"/>
                  </a:lnTo>
                  <a:lnTo>
                    <a:pt x="15920" y="770"/>
                  </a:lnTo>
                  <a:lnTo>
                    <a:pt x="15333" y="954"/>
                  </a:lnTo>
                  <a:lnTo>
                    <a:pt x="15333" y="954"/>
                  </a:lnTo>
                  <a:lnTo>
                    <a:pt x="15590" y="807"/>
                  </a:lnTo>
                  <a:lnTo>
                    <a:pt x="15884" y="660"/>
                  </a:lnTo>
                  <a:lnTo>
                    <a:pt x="16177" y="550"/>
                  </a:lnTo>
                  <a:lnTo>
                    <a:pt x="16434" y="477"/>
                  </a:lnTo>
                  <a:close/>
                  <a:moveTo>
                    <a:pt x="9354" y="4182"/>
                  </a:moveTo>
                  <a:lnTo>
                    <a:pt x="9208" y="4255"/>
                  </a:lnTo>
                  <a:lnTo>
                    <a:pt x="9134" y="4365"/>
                  </a:lnTo>
                  <a:lnTo>
                    <a:pt x="9134" y="4439"/>
                  </a:lnTo>
                  <a:lnTo>
                    <a:pt x="9171" y="4512"/>
                  </a:lnTo>
                  <a:lnTo>
                    <a:pt x="9208" y="4585"/>
                  </a:lnTo>
                  <a:lnTo>
                    <a:pt x="9281" y="4622"/>
                  </a:lnTo>
                  <a:lnTo>
                    <a:pt x="9428" y="4622"/>
                  </a:lnTo>
                  <a:lnTo>
                    <a:pt x="9538" y="4585"/>
                  </a:lnTo>
                  <a:lnTo>
                    <a:pt x="9611" y="4475"/>
                  </a:lnTo>
                  <a:lnTo>
                    <a:pt x="9648" y="4402"/>
                  </a:lnTo>
                  <a:lnTo>
                    <a:pt x="9648" y="4292"/>
                  </a:lnTo>
                  <a:lnTo>
                    <a:pt x="9611" y="4255"/>
                  </a:lnTo>
                  <a:lnTo>
                    <a:pt x="9538" y="4182"/>
                  </a:lnTo>
                  <a:close/>
                  <a:moveTo>
                    <a:pt x="13243" y="6566"/>
                  </a:moveTo>
                  <a:lnTo>
                    <a:pt x="13169" y="6639"/>
                  </a:lnTo>
                  <a:lnTo>
                    <a:pt x="13133" y="6713"/>
                  </a:lnTo>
                  <a:lnTo>
                    <a:pt x="13133" y="6860"/>
                  </a:lnTo>
                  <a:lnTo>
                    <a:pt x="13133" y="6933"/>
                  </a:lnTo>
                  <a:lnTo>
                    <a:pt x="13206" y="6970"/>
                  </a:lnTo>
                  <a:lnTo>
                    <a:pt x="13316" y="7006"/>
                  </a:lnTo>
                  <a:lnTo>
                    <a:pt x="13463" y="6970"/>
                  </a:lnTo>
                  <a:lnTo>
                    <a:pt x="13536" y="6933"/>
                  </a:lnTo>
                  <a:lnTo>
                    <a:pt x="13536" y="6860"/>
                  </a:lnTo>
                  <a:lnTo>
                    <a:pt x="13573" y="6750"/>
                  </a:lnTo>
                  <a:lnTo>
                    <a:pt x="13536" y="6676"/>
                  </a:lnTo>
                  <a:lnTo>
                    <a:pt x="13463" y="6603"/>
                  </a:lnTo>
                  <a:lnTo>
                    <a:pt x="13316" y="6566"/>
                  </a:lnTo>
                  <a:close/>
                  <a:moveTo>
                    <a:pt x="12216" y="7300"/>
                  </a:moveTo>
                  <a:lnTo>
                    <a:pt x="12105" y="7336"/>
                  </a:lnTo>
                  <a:lnTo>
                    <a:pt x="12032" y="7410"/>
                  </a:lnTo>
                  <a:lnTo>
                    <a:pt x="11995" y="7520"/>
                  </a:lnTo>
                  <a:lnTo>
                    <a:pt x="11995" y="7630"/>
                  </a:lnTo>
                  <a:lnTo>
                    <a:pt x="12032" y="7703"/>
                  </a:lnTo>
                  <a:lnTo>
                    <a:pt x="12105" y="7777"/>
                  </a:lnTo>
                  <a:lnTo>
                    <a:pt x="12216" y="7777"/>
                  </a:lnTo>
                  <a:lnTo>
                    <a:pt x="12289" y="7740"/>
                  </a:lnTo>
                  <a:lnTo>
                    <a:pt x="12362" y="7703"/>
                  </a:lnTo>
                  <a:lnTo>
                    <a:pt x="12436" y="7630"/>
                  </a:lnTo>
                  <a:lnTo>
                    <a:pt x="12436" y="7520"/>
                  </a:lnTo>
                  <a:lnTo>
                    <a:pt x="12436" y="7410"/>
                  </a:lnTo>
                  <a:lnTo>
                    <a:pt x="12326" y="7336"/>
                  </a:lnTo>
                  <a:lnTo>
                    <a:pt x="12216" y="7300"/>
                  </a:lnTo>
                  <a:close/>
                  <a:moveTo>
                    <a:pt x="12729" y="8033"/>
                  </a:moveTo>
                  <a:lnTo>
                    <a:pt x="12656" y="8107"/>
                  </a:lnTo>
                  <a:lnTo>
                    <a:pt x="12656" y="8143"/>
                  </a:lnTo>
                  <a:lnTo>
                    <a:pt x="12619" y="8253"/>
                  </a:lnTo>
                  <a:lnTo>
                    <a:pt x="12619" y="8400"/>
                  </a:lnTo>
                  <a:lnTo>
                    <a:pt x="12656" y="8437"/>
                  </a:lnTo>
                  <a:lnTo>
                    <a:pt x="12692" y="8474"/>
                  </a:lnTo>
                  <a:lnTo>
                    <a:pt x="12729" y="8474"/>
                  </a:lnTo>
                  <a:lnTo>
                    <a:pt x="12802" y="8510"/>
                  </a:lnTo>
                  <a:lnTo>
                    <a:pt x="12912" y="8474"/>
                  </a:lnTo>
                  <a:lnTo>
                    <a:pt x="12986" y="8437"/>
                  </a:lnTo>
                  <a:lnTo>
                    <a:pt x="13022" y="8400"/>
                  </a:lnTo>
                  <a:lnTo>
                    <a:pt x="13022" y="8253"/>
                  </a:lnTo>
                  <a:lnTo>
                    <a:pt x="13022" y="8180"/>
                  </a:lnTo>
                  <a:lnTo>
                    <a:pt x="12949" y="8107"/>
                  </a:lnTo>
                  <a:lnTo>
                    <a:pt x="12912" y="8033"/>
                  </a:lnTo>
                  <a:close/>
                  <a:moveTo>
                    <a:pt x="10051" y="2128"/>
                  </a:moveTo>
                  <a:lnTo>
                    <a:pt x="10455" y="2164"/>
                  </a:lnTo>
                  <a:lnTo>
                    <a:pt x="10858" y="2238"/>
                  </a:lnTo>
                  <a:lnTo>
                    <a:pt x="11262" y="2348"/>
                  </a:lnTo>
                  <a:lnTo>
                    <a:pt x="11225" y="2458"/>
                  </a:lnTo>
                  <a:lnTo>
                    <a:pt x="11262" y="2568"/>
                  </a:lnTo>
                  <a:lnTo>
                    <a:pt x="11335" y="2641"/>
                  </a:lnTo>
                  <a:lnTo>
                    <a:pt x="11445" y="2715"/>
                  </a:lnTo>
                  <a:lnTo>
                    <a:pt x="11629" y="2715"/>
                  </a:lnTo>
                  <a:lnTo>
                    <a:pt x="11775" y="2788"/>
                  </a:lnTo>
                  <a:lnTo>
                    <a:pt x="12105" y="2935"/>
                  </a:lnTo>
                  <a:lnTo>
                    <a:pt x="12179" y="2971"/>
                  </a:lnTo>
                  <a:lnTo>
                    <a:pt x="12252" y="3008"/>
                  </a:lnTo>
                  <a:lnTo>
                    <a:pt x="12472" y="3191"/>
                  </a:lnTo>
                  <a:lnTo>
                    <a:pt x="12692" y="3412"/>
                  </a:lnTo>
                  <a:lnTo>
                    <a:pt x="13096" y="3852"/>
                  </a:lnTo>
                  <a:lnTo>
                    <a:pt x="11482" y="4842"/>
                  </a:lnTo>
                  <a:lnTo>
                    <a:pt x="9868" y="5796"/>
                  </a:lnTo>
                  <a:lnTo>
                    <a:pt x="6090" y="8070"/>
                  </a:lnTo>
                  <a:lnTo>
                    <a:pt x="5209" y="8620"/>
                  </a:lnTo>
                  <a:lnTo>
                    <a:pt x="5356" y="8327"/>
                  </a:lnTo>
                  <a:lnTo>
                    <a:pt x="5649" y="7960"/>
                  </a:lnTo>
                  <a:lnTo>
                    <a:pt x="5943" y="7557"/>
                  </a:lnTo>
                  <a:lnTo>
                    <a:pt x="5906" y="7483"/>
                  </a:lnTo>
                  <a:lnTo>
                    <a:pt x="5870" y="7483"/>
                  </a:lnTo>
                  <a:lnTo>
                    <a:pt x="5686" y="7593"/>
                  </a:lnTo>
                  <a:lnTo>
                    <a:pt x="5539" y="7740"/>
                  </a:lnTo>
                  <a:lnTo>
                    <a:pt x="5209" y="8070"/>
                  </a:lnTo>
                  <a:lnTo>
                    <a:pt x="4989" y="8437"/>
                  </a:lnTo>
                  <a:lnTo>
                    <a:pt x="4769" y="8840"/>
                  </a:lnTo>
                  <a:lnTo>
                    <a:pt x="4732" y="8877"/>
                  </a:lnTo>
                  <a:lnTo>
                    <a:pt x="4622" y="8584"/>
                  </a:lnTo>
                  <a:lnTo>
                    <a:pt x="4916" y="8107"/>
                  </a:lnTo>
                  <a:lnTo>
                    <a:pt x="5283" y="7630"/>
                  </a:lnTo>
                  <a:lnTo>
                    <a:pt x="5649" y="7190"/>
                  </a:lnTo>
                  <a:lnTo>
                    <a:pt x="6016" y="6786"/>
                  </a:lnTo>
                  <a:lnTo>
                    <a:pt x="6016" y="6750"/>
                  </a:lnTo>
                  <a:lnTo>
                    <a:pt x="6016" y="6713"/>
                  </a:lnTo>
                  <a:lnTo>
                    <a:pt x="5943" y="6713"/>
                  </a:lnTo>
                  <a:lnTo>
                    <a:pt x="5539" y="7043"/>
                  </a:lnTo>
                  <a:lnTo>
                    <a:pt x="5173" y="7410"/>
                  </a:lnTo>
                  <a:lnTo>
                    <a:pt x="4842" y="7777"/>
                  </a:lnTo>
                  <a:lnTo>
                    <a:pt x="4512" y="8180"/>
                  </a:lnTo>
                  <a:lnTo>
                    <a:pt x="4476" y="7923"/>
                  </a:lnTo>
                  <a:lnTo>
                    <a:pt x="4439" y="7667"/>
                  </a:lnTo>
                  <a:lnTo>
                    <a:pt x="4659" y="7336"/>
                  </a:lnTo>
                  <a:lnTo>
                    <a:pt x="4879" y="7080"/>
                  </a:lnTo>
                  <a:lnTo>
                    <a:pt x="5686" y="6016"/>
                  </a:lnTo>
                  <a:lnTo>
                    <a:pt x="5723" y="5943"/>
                  </a:lnTo>
                  <a:lnTo>
                    <a:pt x="5686" y="5906"/>
                  </a:lnTo>
                  <a:lnTo>
                    <a:pt x="5576" y="5906"/>
                  </a:lnTo>
                  <a:lnTo>
                    <a:pt x="5283" y="6199"/>
                  </a:lnTo>
                  <a:lnTo>
                    <a:pt x="4953" y="6529"/>
                  </a:lnTo>
                  <a:lnTo>
                    <a:pt x="4402" y="7153"/>
                  </a:lnTo>
                  <a:lnTo>
                    <a:pt x="4402" y="6529"/>
                  </a:lnTo>
                  <a:lnTo>
                    <a:pt x="4622" y="6199"/>
                  </a:lnTo>
                  <a:lnTo>
                    <a:pt x="4953" y="5759"/>
                  </a:lnTo>
                  <a:lnTo>
                    <a:pt x="5136" y="5502"/>
                  </a:lnTo>
                  <a:lnTo>
                    <a:pt x="5246" y="5392"/>
                  </a:lnTo>
                  <a:lnTo>
                    <a:pt x="5393" y="5319"/>
                  </a:lnTo>
                  <a:lnTo>
                    <a:pt x="5429" y="5319"/>
                  </a:lnTo>
                  <a:lnTo>
                    <a:pt x="5429" y="5282"/>
                  </a:lnTo>
                  <a:lnTo>
                    <a:pt x="5393" y="5246"/>
                  </a:lnTo>
                  <a:lnTo>
                    <a:pt x="5393" y="5209"/>
                  </a:lnTo>
                  <a:lnTo>
                    <a:pt x="5173" y="5209"/>
                  </a:lnTo>
                  <a:lnTo>
                    <a:pt x="5063" y="5282"/>
                  </a:lnTo>
                  <a:lnTo>
                    <a:pt x="4953" y="5356"/>
                  </a:lnTo>
                  <a:lnTo>
                    <a:pt x="4769" y="5539"/>
                  </a:lnTo>
                  <a:lnTo>
                    <a:pt x="4622" y="5722"/>
                  </a:lnTo>
                  <a:lnTo>
                    <a:pt x="4476" y="5869"/>
                  </a:lnTo>
                  <a:lnTo>
                    <a:pt x="4586" y="5466"/>
                  </a:lnTo>
                  <a:lnTo>
                    <a:pt x="4732" y="5062"/>
                  </a:lnTo>
                  <a:lnTo>
                    <a:pt x="4879" y="4842"/>
                  </a:lnTo>
                  <a:lnTo>
                    <a:pt x="5026" y="4622"/>
                  </a:lnTo>
                  <a:lnTo>
                    <a:pt x="5209" y="4402"/>
                  </a:lnTo>
                  <a:lnTo>
                    <a:pt x="5393" y="4219"/>
                  </a:lnTo>
                  <a:lnTo>
                    <a:pt x="5796" y="3852"/>
                  </a:lnTo>
                  <a:lnTo>
                    <a:pt x="6236" y="3522"/>
                  </a:lnTo>
                  <a:lnTo>
                    <a:pt x="6677" y="3228"/>
                  </a:lnTo>
                  <a:lnTo>
                    <a:pt x="7117" y="2935"/>
                  </a:lnTo>
                  <a:lnTo>
                    <a:pt x="7594" y="2715"/>
                  </a:lnTo>
                  <a:lnTo>
                    <a:pt x="8070" y="2494"/>
                  </a:lnTo>
                  <a:lnTo>
                    <a:pt x="8474" y="2348"/>
                  </a:lnTo>
                  <a:lnTo>
                    <a:pt x="8841" y="2238"/>
                  </a:lnTo>
                  <a:lnTo>
                    <a:pt x="9244" y="2164"/>
                  </a:lnTo>
                  <a:lnTo>
                    <a:pt x="9648" y="2128"/>
                  </a:lnTo>
                  <a:close/>
                  <a:moveTo>
                    <a:pt x="13316" y="4219"/>
                  </a:moveTo>
                  <a:lnTo>
                    <a:pt x="13426" y="4365"/>
                  </a:lnTo>
                  <a:lnTo>
                    <a:pt x="12582" y="5026"/>
                  </a:lnTo>
                  <a:lnTo>
                    <a:pt x="11702" y="5649"/>
                  </a:lnTo>
                  <a:lnTo>
                    <a:pt x="10785" y="6273"/>
                  </a:lnTo>
                  <a:lnTo>
                    <a:pt x="9868" y="6860"/>
                  </a:lnTo>
                  <a:lnTo>
                    <a:pt x="8877" y="7446"/>
                  </a:lnTo>
                  <a:lnTo>
                    <a:pt x="7887" y="8033"/>
                  </a:lnTo>
                  <a:lnTo>
                    <a:pt x="6860" y="8584"/>
                  </a:lnTo>
                  <a:lnTo>
                    <a:pt x="5796" y="9097"/>
                  </a:lnTo>
                  <a:lnTo>
                    <a:pt x="4989" y="9464"/>
                  </a:lnTo>
                  <a:lnTo>
                    <a:pt x="4916" y="9317"/>
                  </a:lnTo>
                  <a:lnTo>
                    <a:pt x="4953" y="9207"/>
                  </a:lnTo>
                  <a:lnTo>
                    <a:pt x="6053" y="8584"/>
                  </a:lnTo>
                  <a:lnTo>
                    <a:pt x="10198" y="6089"/>
                  </a:lnTo>
                  <a:lnTo>
                    <a:pt x="11775" y="5136"/>
                  </a:lnTo>
                  <a:lnTo>
                    <a:pt x="13316" y="4219"/>
                  </a:lnTo>
                  <a:close/>
                  <a:moveTo>
                    <a:pt x="3962" y="7960"/>
                  </a:moveTo>
                  <a:lnTo>
                    <a:pt x="3999" y="8070"/>
                  </a:lnTo>
                  <a:lnTo>
                    <a:pt x="3999" y="8107"/>
                  </a:lnTo>
                  <a:lnTo>
                    <a:pt x="4146" y="8694"/>
                  </a:lnTo>
                  <a:lnTo>
                    <a:pt x="3962" y="9024"/>
                  </a:lnTo>
                  <a:lnTo>
                    <a:pt x="3925" y="9097"/>
                  </a:lnTo>
                  <a:lnTo>
                    <a:pt x="3925" y="9134"/>
                  </a:lnTo>
                  <a:lnTo>
                    <a:pt x="3999" y="9244"/>
                  </a:lnTo>
                  <a:lnTo>
                    <a:pt x="3339" y="9501"/>
                  </a:lnTo>
                  <a:lnTo>
                    <a:pt x="3008" y="9611"/>
                  </a:lnTo>
                  <a:lnTo>
                    <a:pt x="2642" y="9684"/>
                  </a:lnTo>
                  <a:lnTo>
                    <a:pt x="2898" y="9171"/>
                  </a:lnTo>
                  <a:lnTo>
                    <a:pt x="3229" y="8694"/>
                  </a:lnTo>
                  <a:lnTo>
                    <a:pt x="3559" y="8327"/>
                  </a:lnTo>
                  <a:lnTo>
                    <a:pt x="3962" y="7960"/>
                  </a:lnTo>
                  <a:close/>
                  <a:moveTo>
                    <a:pt x="13609" y="4732"/>
                  </a:moveTo>
                  <a:lnTo>
                    <a:pt x="13683" y="4915"/>
                  </a:lnTo>
                  <a:lnTo>
                    <a:pt x="12986" y="5502"/>
                  </a:lnTo>
                  <a:lnTo>
                    <a:pt x="12105" y="6199"/>
                  </a:lnTo>
                  <a:lnTo>
                    <a:pt x="11225" y="6823"/>
                  </a:lnTo>
                  <a:lnTo>
                    <a:pt x="10308" y="7446"/>
                  </a:lnTo>
                  <a:lnTo>
                    <a:pt x="9354" y="8033"/>
                  </a:lnTo>
                  <a:lnTo>
                    <a:pt x="8401" y="8584"/>
                  </a:lnTo>
                  <a:lnTo>
                    <a:pt x="7447" y="9097"/>
                  </a:lnTo>
                  <a:lnTo>
                    <a:pt x="6456" y="9574"/>
                  </a:lnTo>
                  <a:lnTo>
                    <a:pt x="5429" y="10014"/>
                  </a:lnTo>
                  <a:lnTo>
                    <a:pt x="5246" y="9794"/>
                  </a:lnTo>
                  <a:lnTo>
                    <a:pt x="5466" y="9684"/>
                  </a:lnTo>
                  <a:lnTo>
                    <a:pt x="6603" y="9134"/>
                  </a:lnTo>
                  <a:lnTo>
                    <a:pt x="7740" y="8547"/>
                  </a:lnTo>
                  <a:lnTo>
                    <a:pt x="8877" y="7923"/>
                  </a:lnTo>
                  <a:lnTo>
                    <a:pt x="9978" y="7263"/>
                  </a:lnTo>
                  <a:lnTo>
                    <a:pt x="10895" y="6676"/>
                  </a:lnTo>
                  <a:lnTo>
                    <a:pt x="11812" y="6053"/>
                  </a:lnTo>
                  <a:lnTo>
                    <a:pt x="12729" y="5392"/>
                  </a:lnTo>
                  <a:lnTo>
                    <a:pt x="13609" y="4732"/>
                  </a:lnTo>
                  <a:close/>
                  <a:moveTo>
                    <a:pt x="11995" y="9721"/>
                  </a:moveTo>
                  <a:lnTo>
                    <a:pt x="12472" y="9831"/>
                  </a:lnTo>
                  <a:lnTo>
                    <a:pt x="12436" y="9867"/>
                  </a:lnTo>
                  <a:lnTo>
                    <a:pt x="12032" y="10271"/>
                  </a:lnTo>
                  <a:lnTo>
                    <a:pt x="12032" y="10198"/>
                  </a:lnTo>
                  <a:lnTo>
                    <a:pt x="11995" y="9721"/>
                  </a:lnTo>
                  <a:close/>
                  <a:moveTo>
                    <a:pt x="2715" y="8804"/>
                  </a:moveTo>
                  <a:lnTo>
                    <a:pt x="2422" y="9317"/>
                  </a:lnTo>
                  <a:lnTo>
                    <a:pt x="2165" y="9867"/>
                  </a:lnTo>
                  <a:lnTo>
                    <a:pt x="2165" y="9941"/>
                  </a:lnTo>
                  <a:lnTo>
                    <a:pt x="2201" y="10051"/>
                  </a:lnTo>
                  <a:lnTo>
                    <a:pt x="2275" y="10088"/>
                  </a:lnTo>
                  <a:lnTo>
                    <a:pt x="2348" y="10124"/>
                  </a:lnTo>
                  <a:lnTo>
                    <a:pt x="2898" y="10014"/>
                  </a:lnTo>
                  <a:lnTo>
                    <a:pt x="3449" y="9867"/>
                  </a:lnTo>
                  <a:lnTo>
                    <a:pt x="3925" y="9684"/>
                  </a:lnTo>
                  <a:lnTo>
                    <a:pt x="4439" y="9464"/>
                  </a:lnTo>
                  <a:lnTo>
                    <a:pt x="4549" y="9684"/>
                  </a:lnTo>
                  <a:lnTo>
                    <a:pt x="3559" y="10124"/>
                  </a:lnTo>
                  <a:lnTo>
                    <a:pt x="3082" y="10308"/>
                  </a:lnTo>
                  <a:lnTo>
                    <a:pt x="2568" y="10528"/>
                  </a:lnTo>
                  <a:lnTo>
                    <a:pt x="2275" y="10638"/>
                  </a:lnTo>
                  <a:lnTo>
                    <a:pt x="2018" y="10674"/>
                  </a:lnTo>
                  <a:lnTo>
                    <a:pt x="1761" y="10711"/>
                  </a:lnTo>
                  <a:lnTo>
                    <a:pt x="1468" y="10711"/>
                  </a:lnTo>
                  <a:lnTo>
                    <a:pt x="2091" y="9794"/>
                  </a:lnTo>
                  <a:lnTo>
                    <a:pt x="2348" y="9317"/>
                  </a:lnTo>
                  <a:lnTo>
                    <a:pt x="2642" y="8877"/>
                  </a:lnTo>
                  <a:lnTo>
                    <a:pt x="2715" y="8804"/>
                  </a:lnTo>
                  <a:close/>
                  <a:moveTo>
                    <a:pt x="13829" y="5429"/>
                  </a:moveTo>
                  <a:lnTo>
                    <a:pt x="13940" y="5943"/>
                  </a:lnTo>
                  <a:lnTo>
                    <a:pt x="13940" y="6456"/>
                  </a:lnTo>
                  <a:lnTo>
                    <a:pt x="13940" y="6896"/>
                  </a:lnTo>
                  <a:lnTo>
                    <a:pt x="13866" y="7336"/>
                  </a:lnTo>
                  <a:lnTo>
                    <a:pt x="13756" y="7740"/>
                  </a:lnTo>
                  <a:lnTo>
                    <a:pt x="13609" y="8143"/>
                  </a:lnTo>
                  <a:lnTo>
                    <a:pt x="13426" y="8547"/>
                  </a:lnTo>
                  <a:lnTo>
                    <a:pt x="13206" y="8914"/>
                  </a:lnTo>
                  <a:lnTo>
                    <a:pt x="12949" y="9281"/>
                  </a:lnTo>
                  <a:lnTo>
                    <a:pt x="12656" y="9647"/>
                  </a:lnTo>
                  <a:lnTo>
                    <a:pt x="12289" y="9611"/>
                  </a:lnTo>
                  <a:lnTo>
                    <a:pt x="11922" y="9537"/>
                  </a:lnTo>
                  <a:lnTo>
                    <a:pt x="11849" y="9574"/>
                  </a:lnTo>
                  <a:lnTo>
                    <a:pt x="11812" y="9574"/>
                  </a:lnTo>
                  <a:lnTo>
                    <a:pt x="11775" y="9647"/>
                  </a:lnTo>
                  <a:lnTo>
                    <a:pt x="11702" y="10418"/>
                  </a:lnTo>
                  <a:lnTo>
                    <a:pt x="11702" y="10491"/>
                  </a:lnTo>
                  <a:lnTo>
                    <a:pt x="11409" y="10711"/>
                  </a:lnTo>
                  <a:lnTo>
                    <a:pt x="11188" y="10821"/>
                  </a:lnTo>
                  <a:lnTo>
                    <a:pt x="11152" y="10858"/>
                  </a:lnTo>
                  <a:lnTo>
                    <a:pt x="11042" y="10931"/>
                  </a:lnTo>
                  <a:lnTo>
                    <a:pt x="11042" y="10564"/>
                  </a:lnTo>
                  <a:lnTo>
                    <a:pt x="11115" y="10198"/>
                  </a:lnTo>
                  <a:lnTo>
                    <a:pt x="11188" y="9867"/>
                  </a:lnTo>
                  <a:lnTo>
                    <a:pt x="11298" y="9501"/>
                  </a:lnTo>
                  <a:lnTo>
                    <a:pt x="11298" y="9464"/>
                  </a:lnTo>
                  <a:lnTo>
                    <a:pt x="11262" y="9427"/>
                  </a:lnTo>
                  <a:lnTo>
                    <a:pt x="11225" y="9427"/>
                  </a:lnTo>
                  <a:lnTo>
                    <a:pt x="11188" y="9464"/>
                  </a:lnTo>
                  <a:lnTo>
                    <a:pt x="11078" y="9647"/>
                  </a:lnTo>
                  <a:lnTo>
                    <a:pt x="10968" y="9831"/>
                  </a:lnTo>
                  <a:lnTo>
                    <a:pt x="10785" y="10234"/>
                  </a:lnTo>
                  <a:lnTo>
                    <a:pt x="10712" y="10638"/>
                  </a:lnTo>
                  <a:lnTo>
                    <a:pt x="10712" y="11078"/>
                  </a:lnTo>
                  <a:lnTo>
                    <a:pt x="10271" y="11261"/>
                  </a:lnTo>
                  <a:lnTo>
                    <a:pt x="9831" y="11371"/>
                  </a:lnTo>
                  <a:lnTo>
                    <a:pt x="9868" y="11005"/>
                  </a:lnTo>
                  <a:lnTo>
                    <a:pt x="9978" y="10638"/>
                  </a:lnTo>
                  <a:lnTo>
                    <a:pt x="10051" y="10344"/>
                  </a:lnTo>
                  <a:lnTo>
                    <a:pt x="10161" y="10088"/>
                  </a:lnTo>
                  <a:lnTo>
                    <a:pt x="10418" y="9574"/>
                  </a:lnTo>
                  <a:lnTo>
                    <a:pt x="10418" y="9537"/>
                  </a:lnTo>
                  <a:lnTo>
                    <a:pt x="10381" y="9501"/>
                  </a:lnTo>
                  <a:lnTo>
                    <a:pt x="10345" y="9501"/>
                  </a:lnTo>
                  <a:lnTo>
                    <a:pt x="10345" y="9537"/>
                  </a:lnTo>
                  <a:lnTo>
                    <a:pt x="10015" y="9941"/>
                  </a:lnTo>
                  <a:lnTo>
                    <a:pt x="9758" y="10418"/>
                  </a:lnTo>
                  <a:lnTo>
                    <a:pt x="9538" y="10895"/>
                  </a:lnTo>
                  <a:lnTo>
                    <a:pt x="9501" y="11151"/>
                  </a:lnTo>
                  <a:lnTo>
                    <a:pt x="9428" y="11408"/>
                  </a:lnTo>
                  <a:lnTo>
                    <a:pt x="8951" y="11408"/>
                  </a:lnTo>
                  <a:lnTo>
                    <a:pt x="8951" y="11261"/>
                  </a:lnTo>
                  <a:lnTo>
                    <a:pt x="8914" y="11225"/>
                  </a:lnTo>
                  <a:lnTo>
                    <a:pt x="8877" y="11188"/>
                  </a:lnTo>
                  <a:lnTo>
                    <a:pt x="8841" y="11188"/>
                  </a:lnTo>
                  <a:lnTo>
                    <a:pt x="8804" y="11225"/>
                  </a:lnTo>
                  <a:lnTo>
                    <a:pt x="8731" y="11298"/>
                  </a:lnTo>
                  <a:lnTo>
                    <a:pt x="9171" y="10454"/>
                  </a:lnTo>
                  <a:lnTo>
                    <a:pt x="9391" y="10051"/>
                  </a:lnTo>
                  <a:lnTo>
                    <a:pt x="9684" y="9647"/>
                  </a:lnTo>
                  <a:lnTo>
                    <a:pt x="9684" y="9611"/>
                  </a:lnTo>
                  <a:lnTo>
                    <a:pt x="9648" y="9611"/>
                  </a:lnTo>
                  <a:lnTo>
                    <a:pt x="9648" y="9574"/>
                  </a:lnTo>
                  <a:lnTo>
                    <a:pt x="9611" y="9611"/>
                  </a:lnTo>
                  <a:lnTo>
                    <a:pt x="9244" y="10014"/>
                  </a:lnTo>
                  <a:lnTo>
                    <a:pt x="8914" y="10418"/>
                  </a:lnTo>
                  <a:lnTo>
                    <a:pt x="8621" y="10858"/>
                  </a:lnTo>
                  <a:lnTo>
                    <a:pt x="8327" y="11335"/>
                  </a:lnTo>
                  <a:lnTo>
                    <a:pt x="7960" y="11225"/>
                  </a:lnTo>
                  <a:lnTo>
                    <a:pt x="7997" y="11188"/>
                  </a:lnTo>
                  <a:lnTo>
                    <a:pt x="7997" y="11151"/>
                  </a:lnTo>
                  <a:lnTo>
                    <a:pt x="7960" y="11115"/>
                  </a:lnTo>
                  <a:lnTo>
                    <a:pt x="7960" y="11078"/>
                  </a:lnTo>
                  <a:lnTo>
                    <a:pt x="7924" y="10968"/>
                  </a:lnTo>
                  <a:lnTo>
                    <a:pt x="7960" y="10858"/>
                  </a:lnTo>
                  <a:lnTo>
                    <a:pt x="8034" y="10601"/>
                  </a:lnTo>
                  <a:lnTo>
                    <a:pt x="8181" y="10308"/>
                  </a:lnTo>
                  <a:lnTo>
                    <a:pt x="8474" y="9831"/>
                  </a:lnTo>
                  <a:lnTo>
                    <a:pt x="8767" y="9427"/>
                  </a:lnTo>
                  <a:lnTo>
                    <a:pt x="8804" y="9391"/>
                  </a:lnTo>
                  <a:lnTo>
                    <a:pt x="8767" y="9317"/>
                  </a:lnTo>
                  <a:lnTo>
                    <a:pt x="8694" y="9317"/>
                  </a:lnTo>
                  <a:lnTo>
                    <a:pt x="8364" y="9537"/>
                  </a:lnTo>
                  <a:lnTo>
                    <a:pt x="8107" y="9831"/>
                  </a:lnTo>
                  <a:lnTo>
                    <a:pt x="7887" y="10124"/>
                  </a:lnTo>
                  <a:lnTo>
                    <a:pt x="7704" y="10454"/>
                  </a:lnTo>
                  <a:lnTo>
                    <a:pt x="7594" y="10784"/>
                  </a:lnTo>
                  <a:lnTo>
                    <a:pt x="7557" y="10968"/>
                  </a:lnTo>
                  <a:lnTo>
                    <a:pt x="7594" y="11115"/>
                  </a:lnTo>
                  <a:lnTo>
                    <a:pt x="7153" y="10968"/>
                  </a:lnTo>
                  <a:lnTo>
                    <a:pt x="6713" y="10784"/>
                  </a:lnTo>
                  <a:lnTo>
                    <a:pt x="6933" y="10564"/>
                  </a:lnTo>
                  <a:lnTo>
                    <a:pt x="7080" y="10344"/>
                  </a:lnTo>
                  <a:lnTo>
                    <a:pt x="7153" y="10234"/>
                  </a:lnTo>
                  <a:lnTo>
                    <a:pt x="7190" y="10124"/>
                  </a:lnTo>
                  <a:lnTo>
                    <a:pt x="7190" y="10088"/>
                  </a:lnTo>
                  <a:lnTo>
                    <a:pt x="7153" y="10088"/>
                  </a:lnTo>
                  <a:lnTo>
                    <a:pt x="7080" y="10124"/>
                  </a:lnTo>
                  <a:lnTo>
                    <a:pt x="7007" y="10161"/>
                  </a:lnTo>
                  <a:lnTo>
                    <a:pt x="6823" y="10308"/>
                  </a:lnTo>
                  <a:lnTo>
                    <a:pt x="6493" y="10564"/>
                  </a:lnTo>
                  <a:lnTo>
                    <a:pt x="6420" y="10638"/>
                  </a:lnTo>
                  <a:lnTo>
                    <a:pt x="5906" y="10344"/>
                  </a:lnTo>
                  <a:lnTo>
                    <a:pt x="6897" y="9904"/>
                  </a:lnTo>
                  <a:lnTo>
                    <a:pt x="7887" y="9391"/>
                  </a:lnTo>
                  <a:lnTo>
                    <a:pt x="8877" y="8877"/>
                  </a:lnTo>
                  <a:lnTo>
                    <a:pt x="9795" y="8327"/>
                  </a:lnTo>
                  <a:lnTo>
                    <a:pt x="10748" y="7740"/>
                  </a:lnTo>
                  <a:lnTo>
                    <a:pt x="11665" y="7116"/>
                  </a:lnTo>
                  <a:lnTo>
                    <a:pt x="12546" y="6456"/>
                  </a:lnTo>
                  <a:lnTo>
                    <a:pt x="13426" y="5796"/>
                  </a:lnTo>
                  <a:lnTo>
                    <a:pt x="13829" y="5429"/>
                  </a:lnTo>
                  <a:close/>
                  <a:moveTo>
                    <a:pt x="1651" y="9757"/>
                  </a:moveTo>
                  <a:lnTo>
                    <a:pt x="1028" y="10711"/>
                  </a:lnTo>
                  <a:lnTo>
                    <a:pt x="991" y="10784"/>
                  </a:lnTo>
                  <a:lnTo>
                    <a:pt x="1028" y="10858"/>
                  </a:lnTo>
                  <a:lnTo>
                    <a:pt x="1028" y="10931"/>
                  </a:lnTo>
                  <a:lnTo>
                    <a:pt x="1101" y="10968"/>
                  </a:lnTo>
                  <a:lnTo>
                    <a:pt x="1358" y="11041"/>
                  </a:lnTo>
                  <a:lnTo>
                    <a:pt x="1651" y="11078"/>
                  </a:lnTo>
                  <a:lnTo>
                    <a:pt x="1908" y="11078"/>
                  </a:lnTo>
                  <a:lnTo>
                    <a:pt x="2165" y="11041"/>
                  </a:lnTo>
                  <a:lnTo>
                    <a:pt x="2715" y="10858"/>
                  </a:lnTo>
                  <a:lnTo>
                    <a:pt x="3229" y="10638"/>
                  </a:lnTo>
                  <a:lnTo>
                    <a:pt x="4769" y="10014"/>
                  </a:lnTo>
                  <a:lnTo>
                    <a:pt x="4953" y="10198"/>
                  </a:lnTo>
                  <a:lnTo>
                    <a:pt x="4072" y="10564"/>
                  </a:lnTo>
                  <a:lnTo>
                    <a:pt x="3192" y="10895"/>
                  </a:lnTo>
                  <a:lnTo>
                    <a:pt x="2238" y="11188"/>
                  </a:lnTo>
                  <a:lnTo>
                    <a:pt x="1248" y="11445"/>
                  </a:lnTo>
                  <a:lnTo>
                    <a:pt x="1101" y="11518"/>
                  </a:lnTo>
                  <a:lnTo>
                    <a:pt x="844" y="11555"/>
                  </a:lnTo>
                  <a:lnTo>
                    <a:pt x="624" y="11555"/>
                  </a:lnTo>
                  <a:lnTo>
                    <a:pt x="551" y="11518"/>
                  </a:lnTo>
                  <a:lnTo>
                    <a:pt x="477" y="11481"/>
                  </a:lnTo>
                  <a:lnTo>
                    <a:pt x="477" y="11408"/>
                  </a:lnTo>
                  <a:lnTo>
                    <a:pt x="514" y="11298"/>
                  </a:lnTo>
                  <a:lnTo>
                    <a:pt x="661" y="11005"/>
                  </a:lnTo>
                  <a:lnTo>
                    <a:pt x="991" y="10601"/>
                  </a:lnTo>
                  <a:lnTo>
                    <a:pt x="1321" y="10161"/>
                  </a:lnTo>
                  <a:lnTo>
                    <a:pt x="1651" y="9757"/>
                  </a:lnTo>
                  <a:close/>
                  <a:moveTo>
                    <a:pt x="16324" y="0"/>
                  </a:moveTo>
                  <a:lnTo>
                    <a:pt x="16140" y="37"/>
                  </a:lnTo>
                  <a:lnTo>
                    <a:pt x="15774" y="147"/>
                  </a:lnTo>
                  <a:lnTo>
                    <a:pt x="15480" y="330"/>
                  </a:lnTo>
                  <a:lnTo>
                    <a:pt x="14636" y="807"/>
                  </a:lnTo>
                  <a:lnTo>
                    <a:pt x="13866" y="1357"/>
                  </a:lnTo>
                  <a:lnTo>
                    <a:pt x="13059" y="1908"/>
                  </a:lnTo>
                  <a:lnTo>
                    <a:pt x="12289" y="2458"/>
                  </a:lnTo>
                  <a:lnTo>
                    <a:pt x="12032" y="2311"/>
                  </a:lnTo>
                  <a:lnTo>
                    <a:pt x="11812" y="2238"/>
                  </a:lnTo>
                  <a:lnTo>
                    <a:pt x="11629" y="2238"/>
                  </a:lnTo>
                  <a:lnTo>
                    <a:pt x="11372" y="2091"/>
                  </a:lnTo>
                  <a:lnTo>
                    <a:pt x="11115" y="1981"/>
                  </a:lnTo>
                  <a:lnTo>
                    <a:pt x="10858" y="1908"/>
                  </a:lnTo>
                  <a:lnTo>
                    <a:pt x="10565" y="1834"/>
                  </a:lnTo>
                  <a:lnTo>
                    <a:pt x="10015" y="1761"/>
                  </a:lnTo>
                  <a:lnTo>
                    <a:pt x="9464" y="1761"/>
                  </a:lnTo>
                  <a:lnTo>
                    <a:pt x="8914" y="1834"/>
                  </a:lnTo>
                  <a:lnTo>
                    <a:pt x="8364" y="1981"/>
                  </a:lnTo>
                  <a:lnTo>
                    <a:pt x="7814" y="2164"/>
                  </a:lnTo>
                  <a:lnTo>
                    <a:pt x="7300" y="2384"/>
                  </a:lnTo>
                  <a:lnTo>
                    <a:pt x="6677" y="2715"/>
                  </a:lnTo>
                  <a:lnTo>
                    <a:pt x="6090" y="3081"/>
                  </a:lnTo>
                  <a:lnTo>
                    <a:pt x="5503" y="3522"/>
                  </a:lnTo>
                  <a:lnTo>
                    <a:pt x="4989" y="3962"/>
                  </a:lnTo>
                  <a:lnTo>
                    <a:pt x="4769" y="4219"/>
                  </a:lnTo>
                  <a:lnTo>
                    <a:pt x="4549" y="4475"/>
                  </a:lnTo>
                  <a:lnTo>
                    <a:pt x="4402" y="4769"/>
                  </a:lnTo>
                  <a:lnTo>
                    <a:pt x="4256" y="5062"/>
                  </a:lnTo>
                  <a:lnTo>
                    <a:pt x="4146" y="5356"/>
                  </a:lnTo>
                  <a:lnTo>
                    <a:pt x="4035" y="5686"/>
                  </a:lnTo>
                  <a:lnTo>
                    <a:pt x="3999" y="6016"/>
                  </a:lnTo>
                  <a:lnTo>
                    <a:pt x="3925" y="6346"/>
                  </a:lnTo>
                  <a:lnTo>
                    <a:pt x="3889" y="6970"/>
                  </a:lnTo>
                  <a:lnTo>
                    <a:pt x="3925" y="7630"/>
                  </a:lnTo>
                  <a:lnTo>
                    <a:pt x="3339" y="7960"/>
                  </a:lnTo>
                  <a:lnTo>
                    <a:pt x="2752" y="8290"/>
                  </a:lnTo>
                  <a:lnTo>
                    <a:pt x="2238" y="8657"/>
                  </a:lnTo>
                  <a:lnTo>
                    <a:pt x="1725" y="9097"/>
                  </a:lnTo>
                  <a:lnTo>
                    <a:pt x="1248" y="9574"/>
                  </a:lnTo>
                  <a:lnTo>
                    <a:pt x="808" y="10051"/>
                  </a:lnTo>
                  <a:lnTo>
                    <a:pt x="404" y="10601"/>
                  </a:lnTo>
                  <a:lnTo>
                    <a:pt x="221" y="10858"/>
                  </a:lnTo>
                  <a:lnTo>
                    <a:pt x="74" y="11151"/>
                  </a:lnTo>
                  <a:lnTo>
                    <a:pt x="1" y="11371"/>
                  </a:lnTo>
                  <a:lnTo>
                    <a:pt x="37" y="11555"/>
                  </a:lnTo>
                  <a:lnTo>
                    <a:pt x="111" y="11738"/>
                  </a:lnTo>
                  <a:lnTo>
                    <a:pt x="184" y="11812"/>
                  </a:lnTo>
                  <a:lnTo>
                    <a:pt x="257" y="11885"/>
                  </a:lnTo>
                  <a:lnTo>
                    <a:pt x="477" y="11958"/>
                  </a:lnTo>
                  <a:lnTo>
                    <a:pt x="697" y="11995"/>
                  </a:lnTo>
                  <a:lnTo>
                    <a:pt x="918" y="11995"/>
                  </a:lnTo>
                  <a:lnTo>
                    <a:pt x="1174" y="11958"/>
                  </a:lnTo>
                  <a:lnTo>
                    <a:pt x="1835" y="11812"/>
                  </a:lnTo>
                  <a:lnTo>
                    <a:pt x="2495" y="11591"/>
                  </a:lnTo>
                  <a:lnTo>
                    <a:pt x="3815" y="11151"/>
                  </a:lnTo>
                  <a:lnTo>
                    <a:pt x="4586" y="10858"/>
                  </a:lnTo>
                  <a:lnTo>
                    <a:pt x="5356" y="10564"/>
                  </a:lnTo>
                  <a:lnTo>
                    <a:pt x="5760" y="10858"/>
                  </a:lnTo>
                  <a:lnTo>
                    <a:pt x="6200" y="11078"/>
                  </a:lnTo>
                  <a:lnTo>
                    <a:pt x="6236" y="11261"/>
                  </a:lnTo>
                  <a:lnTo>
                    <a:pt x="6273" y="11335"/>
                  </a:lnTo>
                  <a:lnTo>
                    <a:pt x="6346" y="11371"/>
                  </a:lnTo>
                  <a:lnTo>
                    <a:pt x="6493" y="11371"/>
                  </a:lnTo>
                  <a:lnTo>
                    <a:pt x="6603" y="11261"/>
                  </a:lnTo>
                  <a:lnTo>
                    <a:pt x="7410" y="11591"/>
                  </a:lnTo>
                  <a:lnTo>
                    <a:pt x="7814" y="11702"/>
                  </a:lnTo>
                  <a:lnTo>
                    <a:pt x="8217" y="11812"/>
                  </a:lnTo>
                  <a:lnTo>
                    <a:pt x="8291" y="11848"/>
                  </a:lnTo>
                  <a:lnTo>
                    <a:pt x="8364" y="11885"/>
                  </a:lnTo>
                  <a:lnTo>
                    <a:pt x="8474" y="11848"/>
                  </a:lnTo>
                  <a:lnTo>
                    <a:pt x="8547" y="11885"/>
                  </a:lnTo>
                  <a:lnTo>
                    <a:pt x="8877" y="11922"/>
                  </a:lnTo>
                  <a:lnTo>
                    <a:pt x="9574" y="11922"/>
                  </a:lnTo>
                  <a:lnTo>
                    <a:pt x="9905" y="11885"/>
                  </a:lnTo>
                  <a:lnTo>
                    <a:pt x="10235" y="11812"/>
                  </a:lnTo>
                  <a:lnTo>
                    <a:pt x="10565" y="11702"/>
                  </a:lnTo>
                  <a:lnTo>
                    <a:pt x="10895" y="11555"/>
                  </a:lnTo>
                  <a:lnTo>
                    <a:pt x="11225" y="11408"/>
                  </a:lnTo>
                  <a:lnTo>
                    <a:pt x="11555" y="11225"/>
                  </a:lnTo>
                  <a:lnTo>
                    <a:pt x="11885" y="11041"/>
                  </a:lnTo>
                  <a:lnTo>
                    <a:pt x="12179" y="10784"/>
                  </a:lnTo>
                  <a:lnTo>
                    <a:pt x="12472" y="10564"/>
                  </a:lnTo>
                  <a:lnTo>
                    <a:pt x="12766" y="10308"/>
                  </a:lnTo>
                  <a:lnTo>
                    <a:pt x="13022" y="10014"/>
                  </a:lnTo>
                  <a:lnTo>
                    <a:pt x="13279" y="9721"/>
                  </a:lnTo>
                  <a:lnTo>
                    <a:pt x="13499" y="9391"/>
                  </a:lnTo>
                  <a:lnTo>
                    <a:pt x="13719" y="9097"/>
                  </a:lnTo>
                  <a:lnTo>
                    <a:pt x="13903" y="8730"/>
                  </a:lnTo>
                  <a:lnTo>
                    <a:pt x="14050" y="8400"/>
                  </a:lnTo>
                  <a:lnTo>
                    <a:pt x="14196" y="8033"/>
                  </a:lnTo>
                  <a:lnTo>
                    <a:pt x="14306" y="7667"/>
                  </a:lnTo>
                  <a:lnTo>
                    <a:pt x="14380" y="7300"/>
                  </a:lnTo>
                  <a:lnTo>
                    <a:pt x="14453" y="6933"/>
                  </a:lnTo>
                  <a:lnTo>
                    <a:pt x="14490" y="6529"/>
                  </a:lnTo>
                  <a:lnTo>
                    <a:pt x="14490" y="6163"/>
                  </a:lnTo>
                  <a:lnTo>
                    <a:pt x="14453" y="5796"/>
                  </a:lnTo>
                  <a:lnTo>
                    <a:pt x="14380" y="5429"/>
                  </a:lnTo>
                  <a:lnTo>
                    <a:pt x="14270" y="5062"/>
                  </a:lnTo>
                  <a:lnTo>
                    <a:pt x="15113" y="4329"/>
                  </a:lnTo>
                  <a:lnTo>
                    <a:pt x="15920" y="3558"/>
                  </a:lnTo>
                  <a:lnTo>
                    <a:pt x="16434" y="3045"/>
                  </a:lnTo>
                  <a:lnTo>
                    <a:pt x="16691" y="2751"/>
                  </a:lnTo>
                  <a:lnTo>
                    <a:pt x="16947" y="2458"/>
                  </a:lnTo>
                  <a:lnTo>
                    <a:pt x="17168" y="2128"/>
                  </a:lnTo>
                  <a:lnTo>
                    <a:pt x="17351" y="1798"/>
                  </a:lnTo>
                  <a:lnTo>
                    <a:pt x="17461" y="1431"/>
                  </a:lnTo>
                  <a:lnTo>
                    <a:pt x="17461" y="1247"/>
                  </a:lnTo>
                  <a:lnTo>
                    <a:pt x="17461" y="1064"/>
                  </a:lnTo>
                  <a:lnTo>
                    <a:pt x="17388" y="770"/>
                  </a:lnTo>
                  <a:lnTo>
                    <a:pt x="17278" y="514"/>
                  </a:lnTo>
                  <a:lnTo>
                    <a:pt x="17094" y="257"/>
                  </a:lnTo>
                  <a:lnTo>
                    <a:pt x="16837" y="74"/>
                  </a:lnTo>
                  <a:lnTo>
                    <a:pt x="16691" y="37"/>
                  </a:lnTo>
                  <a:lnTo>
                    <a:pt x="16507" y="0"/>
                  </a:lnTo>
                  <a:close/>
                </a:path>
              </a:pathLst>
            </a:custGeom>
            <a:solidFill>
              <a:srgbClr val="A4C2F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0" name="Google Shape;1020;p44"/>
            <p:cNvSpPr/>
            <p:nvPr/>
          </p:nvSpPr>
          <p:spPr>
            <a:xfrm>
              <a:off x="6405225" y="2154575"/>
              <a:ext cx="328325" cy="339325"/>
            </a:xfrm>
            <a:custGeom>
              <a:avLst/>
              <a:gdLst/>
              <a:ahLst/>
              <a:cxnLst/>
              <a:rect l="l" t="t" r="r" b="b"/>
              <a:pathLst>
                <a:path w="13133" h="13573" extrusionOk="0">
                  <a:moveTo>
                    <a:pt x="2714" y="1798"/>
                  </a:moveTo>
                  <a:lnTo>
                    <a:pt x="2971" y="1908"/>
                  </a:lnTo>
                  <a:lnTo>
                    <a:pt x="3118" y="2018"/>
                  </a:lnTo>
                  <a:lnTo>
                    <a:pt x="3265" y="2128"/>
                  </a:lnTo>
                  <a:lnTo>
                    <a:pt x="3411" y="2311"/>
                  </a:lnTo>
                  <a:lnTo>
                    <a:pt x="3485" y="2458"/>
                  </a:lnTo>
                  <a:lnTo>
                    <a:pt x="3375" y="2458"/>
                  </a:lnTo>
                  <a:lnTo>
                    <a:pt x="3301" y="2495"/>
                  </a:lnTo>
                  <a:lnTo>
                    <a:pt x="3265" y="2568"/>
                  </a:lnTo>
                  <a:lnTo>
                    <a:pt x="3228" y="2605"/>
                  </a:lnTo>
                  <a:lnTo>
                    <a:pt x="3155" y="2568"/>
                  </a:lnTo>
                  <a:lnTo>
                    <a:pt x="3008" y="2348"/>
                  </a:lnTo>
                  <a:lnTo>
                    <a:pt x="2825" y="1981"/>
                  </a:lnTo>
                  <a:lnTo>
                    <a:pt x="2714" y="1798"/>
                  </a:lnTo>
                  <a:close/>
                  <a:moveTo>
                    <a:pt x="1908" y="2825"/>
                  </a:moveTo>
                  <a:lnTo>
                    <a:pt x="1797" y="2861"/>
                  </a:lnTo>
                  <a:lnTo>
                    <a:pt x="1761" y="2898"/>
                  </a:lnTo>
                  <a:lnTo>
                    <a:pt x="1687" y="2971"/>
                  </a:lnTo>
                  <a:lnTo>
                    <a:pt x="1687" y="3045"/>
                  </a:lnTo>
                  <a:lnTo>
                    <a:pt x="1687" y="3118"/>
                  </a:lnTo>
                  <a:lnTo>
                    <a:pt x="1724" y="3191"/>
                  </a:lnTo>
                  <a:lnTo>
                    <a:pt x="1797" y="3228"/>
                  </a:lnTo>
                  <a:lnTo>
                    <a:pt x="1944" y="3301"/>
                  </a:lnTo>
                  <a:lnTo>
                    <a:pt x="2054" y="3412"/>
                  </a:lnTo>
                  <a:lnTo>
                    <a:pt x="2164" y="3522"/>
                  </a:lnTo>
                  <a:lnTo>
                    <a:pt x="2201" y="3595"/>
                  </a:lnTo>
                  <a:lnTo>
                    <a:pt x="2274" y="3632"/>
                  </a:lnTo>
                  <a:lnTo>
                    <a:pt x="2384" y="3632"/>
                  </a:lnTo>
                  <a:lnTo>
                    <a:pt x="2458" y="3558"/>
                  </a:lnTo>
                  <a:lnTo>
                    <a:pt x="2494" y="3448"/>
                  </a:lnTo>
                  <a:lnTo>
                    <a:pt x="2494" y="3338"/>
                  </a:lnTo>
                  <a:lnTo>
                    <a:pt x="2421" y="3228"/>
                  </a:lnTo>
                  <a:lnTo>
                    <a:pt x="2348" y="3155"/>
                  </a:lnTo>
                  <a:lnTo>
                    <a:pt x="2164" y="2971"/>
                  </a:lnTo>
                  <a:lnTo>
                    <a:pt x="1981" y="2861"/>
                  </a:lnTo>
                  <a:lnTo>
                    <a:pt x="1908" y="2825"/>
                  </a:lnTo>
                  <a:close/>
                  <a:moveTo>
                    <a:pt x="1137" y="2311"/>
                  </a:moveTo>
                  <a:lnTo>
                    <a:pt x="1614" y="2458"/>
                  </a:lnTo>
                  <a:lnTo>
                    <a:pt x="2054" y="2678"/>
                  </a:lnTo>
                  <a:lnTo>
                    <a:pt x="2201" y="2751"/>
                  </a:lnTo>
                  <a:lnTo>
                    <a:pt x="2348" y="2898"/>
                  </a:lnTo>
                  <a:lnTo>
                    <a:pt x="2458" y="3008"/>
                  </a:lnTo>
                  <a:lnTo>
                    <a:pt x="2531" y="3191"/>
                  </a:lnTo>
                  <a:lnTo>
                    <a:pt x="2568" y="3265"/>
                  </a:lnTo>
                  <a:lnTo>
                    <a:pt x="2568" y="3338"/>
                  </a:lnTo>
                  <a:lnTo>
                    <a:pt x="2531" y="3485"/>
                  </a:lnTo>
                  <a:lnTo>
                    <a:pt x="2384" y="3742"/>
                  </a:lnTo>
                  <a:lnTo>
                    <a:pt x="2274" y="3852"/>
                  </a:lnTo>
                  <a:lnTo>
                    <a:pt x="2164" y="3962"/>
                  </a:lnTo>
                  <a:lnTo>
                    <a:pt x="1834" y="3632"/>
                  </a:lnTo>
                  <a:lnTo>
                    <a:pt x="1541" y="3228"/>
                  </a:lnTo>
                  <a:lnTo>
                    <a:pt x="1321" y="2788"/>
                  </a:lnTo>
                  <a:lnTo>
                    <a:pt x="1137" y="2311"/>
                  </a:lnTo>
                  <a:close/>
                  <a:moveTo>
                    <a:pt x="8804" y="514"/>
                  </a:moveTo>
                  <a:lnTo>
                    <a:pt x="8694" y="2531"/>
                  </a:lnTo>
                  <a:lnTo>
                    <a:pt x="8657" y="3632"/>
                  </a:lnTo>
                  <a:lnTo>
                    <a:pt x="8657" y="4549"/>
                  </a:lnTo>
                  <a:lnTo>
                    <a:pt x="7556" y="3778"/>
                  </a:lnTo>
                  <a:lnTo>
                    <a:pt x="7043" y="3375"/>
                  </a:lnTo>
                  <a:lnTo>
                    <a:pt x="6529" y="2971"/>
                  </a:lnTo>
                  <a:lnTo>
                    <a:pt x="6639" y="2788"/>
                  </a:lnTo>
                  <a:lnTo>
                    <a:pt x="6713" y="2678"/>
                  </a:lnTo>
                  <a:lnTo>
                    <a:pt x="7556" y="1798"/>
                  </a:lnTo>
                  <a:lnTo>
                    <a:pt x="8290" y="991"/>
                  </a:lnTo>
                  <a:lnTo>
                    <a:pt x="8510" y="734"/>
                  </a:lnTo>
                  <a:lnTo>
                    <a:pt x="8657" y="624"/>
                  </a:lnTo>
                  <a:lnTo>
                    <a:pt x="8804" y="514"/>
                  </a:lnTo>
                  <a:close/>
                  <a:moveTo>
                    <a:pt x="660" y="4145"/>
                  </a:moveTo>
                  <a:lnTo>
                    <a:pt x="880" y="4219"/>
                  </a:lnTo>
                  <a:lnTo>
                    <a:pt x="1064" y="4255"/>
                  </a:lnTo>
                  <a:lnTo>
                    <a:pt x="1247" y="4329"/>
                  </a:lnTo>
                  <a:lnTo>
                    <a:pt x="1357" y="4439"/>
                  </a:lnTo>
                  <a:lnTo>
                    <a:pt x="1431" y="4585"/>
                  </a:lnTo>
                  <a:lnTo>
                    <a:pt x="1467" y="4659"/>
                  </a:lnTo>
                  <a:lnTo>
                    <a:pt x="1467" y="4732"/>
                  </a:lnTo>
                  <a:lnTo>
                    <a:pt x="1467" y="4805"/>
                  </a:lnTo>
                  <a:lnTo>
                    <a:pt x="1394" y="4842"/>
                  </a:lnTo>
                  <a:lnTo>
                    <a:pt x="1284" y="4805"/>
                  </a:lnTo>
                  <a:lnTo>
                    <a:pt x="1211" y="4769"/>
                  </a:lnTo>
                  <a:lnTo>
                    <a:pt x="990" y="4585"/>
                  </a:lnTo>
                  <a:lnTo>
                    <a:pt x="844" y="4402"/>
                  </a:lnTo>
                  <a:lnTo>
                    <a:pt x="660" y="4145"/>
                  </a:lnTo>
                  <a:close/>
                  <a:moveTo>
                    <a:pt x="3962" y="2935"/>
                  </a:moveTo>
                  <a:lnTo>
                    <a:pt x="4218" y="3155"/>
                  </a:lnTo>
                  <a:lnTo>
                    <a:pt x="4035" y="3338"/>
                  </a:lnTo>
                  <a:lnTo>
                    <a:pt x="2641" y="4659"/>
                  </a:lnTo>
                  <a:lnTo>
                    <a:pt x="2311" y="5026"/>
                  </a:lnTo>
                  <a:lnTo>
                    <a:pt x="2054" y="5392"/>
                  </a:lnTo>
                  <a:lnTo>
                    <a:pt x="1797" y="5172"/>
                  </a:lnTo>
                  <a:lnTo>
                    <a:pt x="2971" y="4072"/>
                  </a:lnTo>
                  <a:lnTo>
                    <a:pt x="3485" y="3522"/>
                  </a:lnTo>
                  <a:lnTo>
                    <a:pt x="3742" y="3265"/>
                  </a:lnTo>
                  <a:lnTo>
                    <a:pt x="3962" y="2935"/>
                  </a:lnTo>
                  <a:close/>
                  <a:moveTo>
                    <a:pt x="4989" y="5209"/>
                  </a:moveTo>
                  <a:lnTo>
                    <a:pt x="5356" y="5686"/>
                  </a:lnTo>
                  <a:lnTo>
                    <a:pt x="5686" y="6199"/>
                  </a:lnTo>
                  <a:lnTo>
                    <a:pt x="6199" y="7080"/>
                  </a:lnTo>
                  <a:lnTo>
                    <a:pt x="6199" y="7080"/>
                  </a:lnTo>
                  <a:lnTo>
                    <a:pt x="5282" y="6640"/>
                  </a:lnTo>
                  <a:lnTo>
                    <a:pt x="4365" y="6199"/>
                  </a:lnTo>
                  <a:lnTo>
                    <a:pt x="4512" y="5943"/>
                  </a:lnTo>
                  <a:lnTo>
                    <a:pt x="4989" y="5209"/>
                  </a:lnTo>
                  <a:close/>
                  <a:moveTo>
                    <a:pt x="4879" y="4695"/>
                  </a:moveTo>
                  <a:lnTo>
                    <a:pt x="4805" y="4805"/>
                  </a:lnTo>
                  <a:lnTo>
                    <a:pt x="4218" y="5649"/>
                  </a:lnTo>
                  <a:lnTo>
                    <a:pt x="3962" y="6053"/>
                  </a:lnTo>
                  <a:lnTo>
                    <a:pt x="3852" y="6053"/>
                  </a:lnTo>
                  <a:lnTo>
                    <a:pt x="3778" y="6126"/>
                  </a:lnTo>
                  <a:lnTo>
                    <a:pt x="3742" y="6199"/>
                  </a:lnTo>
                  <a:lnTo>
                    <a:pt x="3705" y="6273"/>
                  </a:lnTo>
                  <a:lnTo>
                    <a:pt x="3742" y="6346"/>
                  </a:lnTo>
                  <a:lnTo>
                    <a:pt x="3778" y="6493"/>
                  </a:lnTo>
                  <a:lnTo>
                    <a:pt x="3852" y="6529"/>
                  </a:lnTo>
                  <a:lnTo>
                    <a:pt x="3925" y="6566"/>
                  </a:lnTo>
                  <a:lnTo>
                    <a:pt x="3998" y="6566"/>
                  </a:lnTo>
                  <a:lnTo>
                    <a:pt x="5172" y="7080"/>
                  </a:lnTo>
                  <a:lnTo>
                    <a:pt x="5722" y="7336"/>
                  </a:lnTo>
                  <a:lnTo>
                    <a:pt x="6053" y="7447"/>
                  </a:lnTo>
                  <a:lnTo>
                    <a:pt x="6346" y="7483"/>
                  </a:lnTo>
                  <a:lnTo>
                    <a:pt x="6419" y="7483"/>
                  </a:lnTo>
                  <a:lnTo>
                    <a:pt x="6493" y="7447"/>
                  </a:lnTo>
                  <a:lnTo>
                    <a:pt x="6529" y="7483"/>
                  </a:lnTo>
                  <a:lnTo>
                    <a:pt x="6603" y="7483"/>
                  </a:lnTo>
                  <a:lnTo>
                    <a:pt x="6639" y="7447"/>
                  </a:lnTo>
                  <a:lnTo>
                    <a:pt x="6639" y="7410"/>
                  </a:lnTo>
                  <a:lnTo>
                    <a:pt x="6566" y="7080"/>
                  </a:lnTo>
                  <a:lnTo>
                    <a:pt x="6456" y="6750"/>
                  </a:lnTo>
                  <a:lnTo>
                    <a:pt x="6273" y="6419"/>
                  </a:lnTo>
                  <a:lnTo>
                    <a:pt x="6089" y="6089"/>
                  </a:lnTo>
                  <a:lnTo>
                    <a:pt x="5649" y="5429"/>
                  </a:lnTo>
                  <a:lnTo>
                    <a:pt x="5135" y="4769"/>
                  </a:lnTo>
                  <a:lnTo>
                    <a:pt x="5062" y="4695"/>
                  </a:lnTo>
                  <a:close/>
                  <a:moveTo>
                    <a:pt x="9757" y="9537"/>
                  </a:moveTo>
                  <a:lnTo>
                    <a:pt x="9794" y="9647"/>
                  </a:lnTo>
                  <a:lnTo>
                    <a:pt x="9831" y="9757"/>
                  </a:lnTo>
                  <a:lnTo>
                    <a:pt x="9867" y="9867"/>
                  </a:lnTo>
                  <a:lnTo>
                    <a:pt x="9867" y="9978"/>
                  </a:lnTo>
                  <a:lnTo>
                    <a:pt x="9831" y="10088"/>
                  </a:lnTo>
                  <a:lnTo>
                    <a:pt x="9794" y="9757"/>
                  </a:lnTo>
                  <a:lnTo>
                    <a:pt x="9757" y="9537"/>
                  </a:lnTo>
                  <a:close/>
                  <a:moveTo>
                    <a:pt x="8950" y="8877"/>
                  </a:moveTo>
                  <a:lnTo>
                    <a:pt x="9207" y="9024"/>
                  </a:lnTo>
                  <a:lnTo>
                    <a:pt x="9207" y="9207"/>
                  </a:lnTo>
                  <a:lnTo>
                    <a:pt x="9281" y="9391"/>
                  </a:lnTo>
                  <a:lnTo>
                    <a:pt x="9391" y="9757"/>
                  </a:lnTo>
                  <a:lnTo>
                    <a:pt x="9574" y="10418"/>
                  </a:lnTo>
                  <a:lnTo>
                    <a:pt x="9464" y="10491"/>
                  </a:lnTo>
                  <a:lnTo>
                    <a:pt x="9391" y="10271"/>
                  </a:lnTo>
                  <a:lnTo>
                    <a:pt x="9281" y="10088"/>
                  </a:lnTo>
                  <a:lnTo>
                    <a:pt x="8914" y="9281"/>
                  </a:lnTo>
                  <a:lnTo>
                    <a:pt x="8840" y="9134"/>
                  </a:lnTo>
                  <a:lnTo>
                    <a:pt x="8767" y="9024"/>
                  </a:lnTo>
                  <a:lnTo>
                    <a:pt x="8950" y="8877"/>
                  </a:lnTo>
                  <a:close/>
                  <a:moveTo>
                    <a:pt x="8547" y="9244"/>
                  </a:moveTo>
                  <a:lnTo>
                    <a:pt x="8547" y="9281"/>
                  </a:lnTo>
                  <a:lnTo>
                    <a:pt x="8657" y="9281"/>
                  </a:lnTo>
                  <a:lnTo>
                    <a:pt x="8694" y="9244"/>
                  </a:lnTo>
                  <a:lnTo>
                    <a:pt x="8657" y="9354"/>
                  </a:lnTo>
                  <a:lnTo>
                    <a:pt x="8657" y="9464"/>
                  </a:lnTo>
                  <a:lnTo>
                    <a:pt x="8767" y="9721"/>
                  </a:lnTo>
                  <a:lnTo>
                    <a:pt x="9024" y="10198"/>
                  </a:lnTo>
                  <a:lnTo>
                    <a:pt x="9170" y="10528"/>
                  </a:lnTo>
                  <a:lnTo>
                    <a:pt x="8804" y="10234"/>
                  </a:lnTo>
                  <a:lnTo>
                    <a:pt x="8804" y="10198"/>
                  </a:lnTo>
                  <a:lnTo>
                    <a:pt x="8767" y="9904"/>
                  </a:lnTo>
                  <a:lnTo>
                    <a:pt x="8657" y="9611"/>
                  </a:lnTo>
                  <a:lnTo>
                    <a:pt x="8584" y="9464"/>
                  </a:lnTo>
                  <a:lnTo>
                    <a:pt x="8474" y="9317"/>
                  </a:lnTo>
                  <a:lnTo>
                    <a:pt x="8547" y="9244"/>
                  </a:lnTo>
                  <a:close/>
                  <a:moveTo>
                    <a:pt x="9464" y="10601"/>
                  </a:moveTo>
                  <a:lnTo>
                    <a:pt x="9574" y="10638"/>
                  </a:lnTo>
                  <a:lnTo>
                    <a:pt x="9464" y="10638"/>
                  </a:lnTo>
                  <a:lnTo>
                    <a:pt x="9464" y="10601"/>
                  </a:lnTo>
                  <a:close/>
                  <a:moveTo>
                    <a:pt x="8877" y="8510"/>
                  </a:moveTo>
                  <a:lnTo>
                    <a:pt x="8584" y="8730"/>
                  </a:lnTo>
                  <a:lnTo>
                    <a:pt x="8327" y="8914"/>
                  </a:lnTo>
                  <a:lnTo>
                    <a:pt x="8143" y="9171"/>
                  </a:lnTo>
                  <a:lnTo>
                    <a:pt x="8070" y="9354"/>
                  </a:lnTo>
                  <a:lnTo>
                    <a:pt x="7997" y="9501"/>
                  </a:lnTo>
                  <a:lnTo>
                    <a:pt x="7997" y="9647"/>
                  </a:lnTo>
                  <a:lnTo>
                    <a:pt x="8033" y="9831"/>
                  </a:lnTo>
                  <a:lnTo>
                    <a:pt x="8070" y="9978"/>
                  </a:lnTo>
                  <a:lnTo>
                    <a:pt x="8143" y="10088"/>
                  </a:lnTo>
                  <a:lnTo>
                    <a:pt x="8363" y="10344"/>
                  </a:lnTo>
                  <a:lnTo>
                    <a:pt x="8584" y="10564"/>
                  </a:lnTo>
                  <a:lnTo>
                    <a:pt x="8914" y="10785"/>
                  </a:lnTo>
                  <a:lnTo>
                    <a:pt x="9244" y="10968"/>
                  </a:lnTo>
                  <a:lnTo>
                    <a:pt x="9391" y="11041"/>
                  </a:lnTo>
                  <a:lnTo>
                    <a:pt x="9537" y="11078"/>
                  </a:lnTo>
                  <a:lnTo>
                    <a:pt x="9684" y="11041"/>
                  </a:lnTo>
                  <a:lnTo>
                    <a:pt x="9867" y="10968"/>
                  </a:lnTo>
                  <a:lnTo>
                    <a:pt x="10051" y="10821"/>
                  </a:lnTo>
                  <a:lnTo>
                    <a:pt x="10234" y="10601"/>
                  </a:lnTo>
                  <a:lnTo>
                    <a:pt x="10271" y="10491"/>
                  </a:lnTo>
                  <a:lnTo>
                    <a:pt x="10271" y="10381"/>
                  </a:lnTo>
                  <a:lnTo>
                    <a:pt x="10271" y="10271"/>
                  </a:lnTo>
                  <a:lnTo>
                    <a:pt x="10198" y="10161"/>
                  </a:lnTo>
                  <a:lnTo>
                    <a:pt x="10198" y="9904"/>
                  </a:lnTo>
                  <a:lnTo>
                    <a:pt x="10161" y="9684"/>
                  </a:lnTo>
                  <a:lnTo>
                    <a:pt x="10088" y="9464"/>
                  </a:lnTo>
                  <a:lnTo>
                    <a:pt x="9977" y="9244"/>
                  </a:lnTo>
                  <a:lnTo>
                    <a:pt x="9831" y="9060"/>
                  </a:lnTo>
                  <a:lnTo>
                    <a:pt x="9647" y="8914"/>
                  </a:lnTo>
                  <a:lnTo>
                    <a:pt x="9464" y="8767"/>
                  </a:lnTo>
                  <a:lnTo>
                    <a:pt x="9060" y="8510"/>
                  </a:lnTo>
                  <a:close/>
                  <a:moveTo>
                    <a:pt x="2604" y="8510"/>
                  </a:moveTo>
                  <a:lnTo>
                    <a:pt x="3815" y="9757"/>
                  </a:lnTo>
                  <a:lnTo>
                    <a:pt x="4292" y="10271"/>
                  </a:lnTo>
                  <a:lnTo>
                    <a:pt x="3852" y="10344"/>
                  </a:lnTo>
                  <a:lnTo>
                    <a:pt x="2678" y="10674"/>
                  </a:lnTo>
                  <a:lnTo>
                    <a:pt x="1577" y="10968"/>
                  </a:lnTo>
                  <a:lnTo>
                    <a:pt x="1064" y="11115"/>
                  </a:lnTo>
                  <a:lnTo>
                    <a:pt x="697" y="11188"/>
                  </a:lnTo>
                  <a:lnTo>
                    <a:pt x="587" y="11188"/>
                  </a:lnTo>
                  <a:lnTo>
                    <a:pt x="477" y="11151"/>
                  </a:lnTo>
                  <a:lnTo>
                    <a:pt x="1577" y="9721"/>
                  </a:lnTo>
                  <a:lnTo>
                    <a:pt x="1908" y="9317"/>
                  </a:lnTo>
                  <a:lnTo>
                    <a:pt x="2201" y="8914"/>
                  </a:lnTo>
                  <a:lnTo>
                    <a:pt x="2421" y="8730"/>
                  </a:lnTo>
                  <a:lnTo>
                    <a:pt x="2604" y="8510"/>
                  </a:lnTo>
                  <a:close/>
                  <a:moveTo>
                    <a:pt x="8914" y="8180"/>
                  </a:moveTo>
                  <a:lnTo>
                    <a:pt x="9097" y="8217"/>
                  </a:lnTo>
                  <a:lnTo>
                    <a:pt x="9244" y="8253"/>
                  </a:lnTo>
                  <a:lnTo>
                    <a:pt x="9574" y="8400"/>
                  </a:lnTo>
                  <a:lnTo>
                    <a:pt x="9867" y="8584"/>
                  </a:lnTo>
                  <a:lnTo>
                    <a:pt x="10124" y="8840"/>
                  </a:lnTo>
                  <a:lnTo>
                    <a:pt x="10308" y="9171"/>
                  </a:lnTo>
                  <a:lnTo>
                    <a:pt x="10454" y="9464"/>
                  </a:lnTo>
                  <a:lnTo>
                    <a:pt x="10564" y="9794"/>
                  </a:lnTo>
                  <a:lnTo>
                    <a:pt x="10601" y="10161"/>
                  </a:lnTo>
                  <a:lnTo>
                    <a:pt x="10601" y="10528"/>
                  </a:lnTo>
                  <a:lnTo>
                    <a:pt x="10491" y="10858"/>
                  </a:lnTo>
                  <a:lnTo>
                    <a:pt x="10491" y="10895"/>
                  </a:lnTo>
                  <a:lnTo>
                    <a:pt x="10454" y="10858"/>
                  </a:lnTo>
                  <a:lnTo>
                    <a:pt x="10344" y="10785"/>
                  </a:lnTo>
                  <a:lnTo>
                    <a:pt x="10271" y="10785"/>
                  </a:lnTo>
                  <a:lnTo>
                    <a:pt x="10161" y="10821"/>
                  </a:lnTo>
                  <a:lnTo>
                    <a:pt x="10124" y="10931"/>
                  </a:lnTo>
                  <a:lnTo>
                    <a:pt x="10088" y="11078"/>
                  </a:lnTo>
                  <a:lnTo>
                    <a:pt x="10051" y="11188"/>
                  </a:lnTo>
                  <a:lnTo>
                    <a:pt x="9867" y="11298"/>
                  </a:lnTo>
                  <a:lnTo>
                    <a:pt x="9794" y="11371"/>
                  </a:lnTo>
                  <a:lnTo>
                    <a:pt x="9757" y="11445"/>
                  </a:lnTo>
                  <a:lnTo>
                    <a:pt x="9611" y="11481"/>
                  </a:lnTo>
                  <a:lnTo>
                    <a:pt x="9464" y="11481"/>
                  </a:lnTo>
                  <a:lnTo>
                    <a:pt x="9354" y="11445"/>
                  </a:lnTo>
                  <a:lnTo>
                    <a:pt x="9207" y="11408"/>
                  </a:lnTo>
                  <a:lnTo>
                    <a:pt x="8620" y="11078"/>
                  </a:lnTo>
                  <a:lnTo>
                    <a:pt x="8327" y="10895"/>
                  </a:lnTo>
                  <a:lnTo>
                    <a:pt x="8070" y="10674"/>
                  </a:lnTo>
                  <a:lnTo>
                    <a:pt x="7850" y="10418"/>
                  </a:lnTo>
                  <a:lnTo>
                    <a:pt x="7703" y="10124"/>
                  </a:lnTo>
                  <a:lnTo>
                    <a:pt x="7593" y="9794"/>
                  </a:lnTo>
                  <a:lnTo>
                    <a:pt x="7593" y="9501"/>
                  </a:lnTo>
                  <a:lnTo>
                    <a:pt x="7630" y="9171"/>
                  </a:lnTo>
                  <a:lnTo>
                    <a:pt x="7777" y="8877"/>
                  </a:lnTo>
                  <a:lnTo>
                    <a:pt x="7960" y="8620"/>
                  </a:lnTo>
                  <a:lnTo>
                    <a:pt x="8217" y="8400"/>
                  </a:lnTo>
                  <a:lnTo>
                    <a:pt x="8400" y="8290"/>
                  </a:lnTo>
                  <a:lnTo>
                    <a:pt x="8584" y="8217"/>
                  </a:lnTo>
                  <a:lnTo>
                    <a:pt x="8730" y="8180"/>
                  </a:lnTo>
                  <a:close/>
                  <a:moveTo>
                    <a:pt x="8767" y="7777"/>
                  </a:moveTo>
                  <a:lnTo>
                    <a:pt x="8547" y="7813"/>
                  </a:lnTo>
                  <a:lnTo>
                    <a:pt x="8363" y="7850"/>
                  </a:lnTo>
                  <a:lnTo>
                    <a:pt x="8143" y="7960"/>
                  </a:lnTo>
                  <a:lnTo>
                    <a:pt x="7960" y="8033"/>
                  </a:lnTo>
                  <a:lnTo>
                    <a:pt x="7777" y="8180"/>
                  </a:lnTo>
                  <a:lnTo>
                    <a:pt x="7593" y="8364"/>
                  </a:lnTo>
                  <a:lnTo>
                    <a:pt x="7446" y="8510"/>
                  </a:lnTo>
                  <a:lnTo>
                    <a:pt x="7336" y="8657"/>
                  </a:lnTo>
                  <a:lnTo>
                    <a:pt x="7190" y="9024"/>
                  </a:lnTo>
                  <a:lnTo>
                    <a:pt x="7116" y="9427"/>
                  </a:lnTo>
                  <a:lnTo>
                    <a:pt x="7116" y="9831"/>
                  </a:lnTo>
                  <a:lnTo>
                    <a:pt x="7153" y="10051"/>
                  </a:lnTo>
                  <a:lnTo>
                    <a:pt x="7226" y="10271"/>
                  </a:lnTo>
                  <a:lnTo>
                    <a:pt x="7336" y="10454"/>
                  </a:lnTo>
                  <a:lnTo>
                    <a:pt x="7446" y="10638"/>
                  </a:lnTo>
                  <a:lnTo>
                    <a:pt x="7740" y="11005"/>
                  </a:lnTo>
                  <a:lnTo>
                    <a:pt x="8107" y="11298"/>
                  </a:lnTo>
                  <a:lnTo>
                    <a:pt x="8510" y="11555"/>
                  </a:lnTo>
                  <a:lnTo>
                    <a:pt x="8914" y="11775"/>
                  </a:lnTo>
                  <a:lnTo>
                    <a:pt x="9134" y="11885"/>
                  </a:lnTo>
                  <a:lnTo>
                    <a:pt x="9354" y="11958"/>
                  </a:lnTo>
                  <a:lnTo>
                    <a:pt x="9574" y="11958"/>
                  </a:lnTo>
                  <a:lnTo>
                    <a:pt x="9757" y="11922"/>
                  </a:lnTo>
                  <a:lnTo>
                    <a:pt x="9977" y="11848"/>
                  </a:lnTo>
                  <a:lnTo>
                    <a:pt x="10198" y="11702"/>
                  </a:lnTo>
                  <a:lnTo>
                    <a:pt x="10381" y="11555"/>
                  </a:lnTo>
                  <a:lnTo>
                    <a:pt x="10491" y="11371"/>
                  </a:lnTo>
                  <a:lnTo>
                    <a:pt x="10674" y="11298"/>
                  </a:lnTo>
                  <a:lnTo>
                    <a:pt x="10784" y="11151"/>
                  </a:lnTo>
                  <a:lnTo>
                    <a:pt x="10895" y="10968"/>
                  </a:lnTo>
                  <a:lnTo>
                    <a:pt x="10968" y="10785"/>
                  </a:lnTo>
                  <a:lnTo>
                    <a:pt x="11005" y="10601"/>
                  </a:lnTo>
                  <a:lnTo>
                    <a:pt x="11005" y="10381"/>
                  </a:lnTo>
                  <a:lnTo>
                    <a:pt x="11005" y="10124"/>
                  </a:lnTo>
                  <a:lnTo>
                    <a:pt x="10968" y="9684"/>
                  </a:lnTo>
                  <a:lnTo>
                    <a:pt x="10821" y="9207"/>
                  </a:lnTo>
                  <a:lnTo>
                    <a:pt x="10638" y="8804"/>
                  </a:lnTo>
                  <a:lnTo>
                    <a:pt x="10491" y="8620"/>
                  </a:lnTo>
                  <a:lnTo>
                    <a:pt x="10344" y="8437"/>
                  </a:lnTo>
                  <a:lnTo>
                    <a:pt x="10198" y="8290"/>
                  </a:lnTo>
                  <a:lnTo>
                    <a:pt x="10014" y="8143"/>
                  </a:lnTo>
                  <a:lnTo>
                    <a:pt x="9831" y="8033"/>
                  </a:lnTo>
                  <a:lnTo>
                    <a:pt x="9611" y="7923"/>
                  </a:lnTo>
                  <a:lnTo>
                    <a:pt x="9427" y="7850"/>
                  </a:lnTo>
                  <a:lnTo>
                    <a:pt x="9207" y="7813"/>
                  </a:lnTo>
                  <a:lnTo>
                    <a:pt x="8987" y="7777"/>
                  </a:lnTo>
                  <a:close/>
                  <a:moveTo>
                    <a:pt x="9024" y="0"/>
                  </a:moveTo>
                  <a:lnTo>
                    <a:pt x="8767" y="37"/>
                  </a:lnTo>
                  <a:lnTo>
                    <a:pt x="8547" y="110"/>
                  </a:lnTo>
                  <a:lnTo>
                    <a:pt x="8363" y="257"/>
                  </a:lnTo>
                  <a:lnTo>
                    <a:pt x="8180" y="440"/>
                  </a:lnTo>
                  <a:lnTo>
                    <a:pt x="7593" y="1027"/>
                  </a:lnTo>
                  <a:lnTo>
                    <a:pt x="7006" y="1651"/>
                  </a:lnTo>
                  <a:lnTo>
                    <a:pt x="6639" y="2054"/>
                  </a:lnTo>
                  <a:lnTo>
                    <a:pt x="6383" y="2311"/>
                  </a:lnTo>
                  <a:lnTo>
                    <a:pt x="6199" y="2605"/>
                  </a:lnTo>
                  <a:lnTo>
                    <a:pt x="5796" y="2201"/>
                  </a:lnTo>
                  <a:lnTo>
                    <a:pt x="5722" y="2128"/>
                  </a:lnTo>
                  <a:lnTo>
                    <a:pt x="5502" y="2128"/>
                  </a:lnTo>
                  <a:lnTo>
                    <a:pt x="5392" y="2201"/>
                  </a:lnTo>
                  <a:lnTo>
                    <a:pt x="5356" y="2238"/>
                  </a:lnTo>
                  <a:lnTo>
                    <a:pt x="4915" y="2531"/>
                  </a:lnTo>
                  <a:lnTo>
                    <a:pt x="4512" y="2898"/>
                  </a:lnTo>
                  <a:lnTo>
                    <a:pt x="4292" y="2715"/>
                  </a:lnTo>
                  <a:lnTo>
                    <a:pt x="4072" y="2495"/>
                  </a:lnTo>
                  <a:lnTo>
                    <a:pt x="3998" y="2458"/>
                  </a:lnTo>
                  <a:lnTo>
                    <a:pt x="3888" y="2458"/>
                  </a:lnTo>
                  <a:lnTo>
                    <a:pt x="3815" y="2495"/>
                  </a:lnTo>
                  <a:lnTo>
                    <a:pt x="3778" y="2568"/>
                  </a:lnTo>
                  <a:lnTo>
                    <a:pt x="3778" y="2421"/>
                  </a:lnTo>
                  <a:lnTo>
                    <a:pt x="3778" y="2311"/>
                  </a:lnTo>
                  <a:lnTo>
                    <a:pt x="3668" y="2128"/>
                  </a:lnTo>
                  <a:lnTo>
                    <a:pt x="3521" y="1908"/>
                  </a:lnTo>
                  <a:lnTo>
                    <a:pt x="3338" y="1761"/>
                  </a:lnTo>
                  <a:lnTo>
                    <a:pt x="3118" y="1614"/>
                  </a:lnTo>
                  <a:lnTo>
                    <a:pt x="2861" y="1504"/>
                  </a:lnTo>
                  <a:lnTo>
                    <a:pt x="2458" y="1321"/>
                  </a:lnTo>
                  <a:lnTo>
                    <a:pt x="2348" y="1321"/>
                  </a:lnTo>
                  <a:lnTo>
                    <a:pt x="2238" y="1357"/>
                  </a:lnTo>
                  <a:lnTo>
                    <a:pt x="2201" y="1431"/>
                  </a:lnTo>
                  <a:lnTo>
                    <a:pt x="2201" y="1504"/>
                  </a:lnTo>
                  <a:lnTo>
                    <a:pt x="2531" y="2238"/>
                  </a:lnTo>
                  <a:lnTo>
                    <a:pt x="2678" y="2531"/>
                  </a:lnTo>
                  <a:lnTo>
                    <a:pt x="2751" y="2678"/>
                  </a:lnTo>
                  <a:lnTo>
                    <a:pt x="2861" y="2825"/>
                  </a:lnTo>
                  <a:lnTo>
                    <a:pt x="3008" y="2898"/>
                  </a:lnTo>
                  <a:lnTo>
                    <a:pt x="3191" y="2935"/>
                  </a:lnTo>
                  <a:lnTo>
                    <a:pt x="3338" y="2935"/>
                  </a:lnTo>
                  <a:lnTo>
                    <a:pt x="3485" y="2861"/>
                  </a:lnTo>
                  <a:lnTo>
                    <a:pt x="3632" y="2788"/>
                  </a:lnTo>
                  <a:lnTo>
                    <a:pt x="3301" y="3155"/>
                  </a:lnTo>
                  <a:lnTo>
                    <a:pt x="2971" y="3485"/>
                  </a:lnTo>
                  <a:lnTo>
                    <a:pt x="2935" y="3412"/>
                  </a:lnTo>
                  <a:lnTo>
                    <a:pt x="2935" y="3265"/>
                  </a:lnTo>
                  <a:lnTo>
                    <a:pt x="2898" y="3081"/>
                  </a:lnTo>
                  <a:lnTo>
                    <a:pt x="2825" y="2825"/>
                  </a:lnTo>
                  <a:lnTo>
                    <a:pt x="2678" y="2605"/>
                  </a:lnTo>
                  <a:lnTo>
                    <a:pt x="2458" y="2384"/>
                  </a:lnTo>
                  <a:lnTo>
                    <a:pt x="2238" y="2238"/>
                  </a:lnTo>
                  <a:lnTo>
                    <a:pt x="1981" y="2091"/>
                  </a:lnTo>
                  <a:lnTo>
                    <a:pt x="1687" y="1981"/>
                  </a:lnTo>
                  <a:lnTo>
                    <a:pt x="1431" y="1908"/>
                  </a:lnTo>
                  <a:lnTo>
                    <a:pt x="880" y="1834"/>
                  </a:lnTo>
                  <a:lnTo>
                    <a:pt x="770" y="1834"/>
                  </a:lnTo>
                  <a:lnTo>
                    <a:pt x="697" y="1871"/>
                  </a:lnTo>
                  <a:lnTo>
                    <a:pt x="624" y="1944"/>
                  </a:lnTo>
                  <a:lnTo>
                    <a:pt x="624" y="2054"/>
                  </a:lnTo>
                  <a:lnTo>
                    <a:pt x="697" y="2384"/>
                  </a:lnTo>
                  <a:lnTo>
                    <a:pt x="807" y="2751"/>
                  </a:lnTo>
                  <a:lnTo>
                    <a:pt x="917" y="3045"/>
                  </a:lnTo>
                  <a:lnTo>
                    <a:pt x="1101" y="3375"/>
                  </a:lnTo>
                  <a:lnTo>
                    <a:pt x="1284" y="3668"/>
                  </a:lnTo>
                  <a:lnTo>
                    <a:pt x="1504" y="3925"/>
                  </a:lnTo>
                  <a:lnTo>
                    <a:pt x="1724" y="4182"/>
                  </a:lnTo>
                  <a:lnTo>
                    <a:pt x="1981" y="4439"/>
                  </a:lnTo>
                  <a:lnTo>
                    <a:pt x="2018" y="4439"/>
                  </a:lnTo>
                  <a:lnTo>
                    <a:pt x="1761" y="4695"/>
                  </a:lnTo>
                  <a:lnTo>
                    <a:pt x="1761" y="4549"/>
                  </a:lnTo>
                  <a:lnTo>
                    <a:pt x="1724" y="4402"/>
                  </a:lnTo>
                  <a:lnTo>
                    <a:pt x="1614" y="4255"/>
                  </a:lnTo>
                  <a:lnTo>
                    <a:pt x="1467" y="4108"/>
                  </a:lnTo>
                  <a:lnTo>
                    <a:pt x="1321" y="3998"/>
                  </a:lnTo>
                  <a:lnTo>
                    <a:pt x="1101" y="3925"/>
                  </a:lnTo>
                  <a:lnTo>
                    <a:pt x="697" y="3815"/>
                  </a:lnTo>
                  <a:lnTo>
                    <a:pt x="330" y="3742"/>
                  </a:lnTo>
                  <a:lnTo>
                    <a:pt x="220" y="3742"/>
                  </a:lnTo>
                  <a:lnTo>
                    <a:pt x="147" y="3815"/>
                  </a:lnTo>
                  <a:lnTo>
                    <a:pt x="110" y="3925"/>
                  </a:lnTo>
                  <a:lnTo>
                    <a:pt x="147" y="3998"/>
                  </a:lnTo>
                  <a:lnTo>
                    <a:pt x="367" y="4329"/>
                  </a:lnTo>
                  <a:lnTo>
                    <a:pt x="624" y="4732"/>
                  </a:lnTo>
                  <a:lnTo>
                    <a:pt x="807" y="4915"/>
                  </a:lnTo>
                  <a:lnTo>
                    <a:pt x="954" y="5062"/>
                  </a:lnTo>
                  <a:lnTo>
                    <a:pt x="1137" y="5172"/>
                  </a:lnTo>
                  <a:lnTo>
                    <a:pt x="1321" y="5246"/>
                  </a:lnTo>
                  <a:lnTo>
                    <a:pt x="1321" y="5282"/>
                  </a:lnTo>
                  <a:lnTo>
                    <a:pt x="1394" y="5356"/>
                  </a:lnTo>
                  <a:lnTo>
                    <a:pt x="1834" y="5759"/>
                  </a:lnTo>
                  <a:lnTo>
                    <a:pt x="1651" y="6126"/>
                  </a:lnTo>
                  <a:lnTo>
                    <a:pt x="1504" y="6493"/>
                  </a:lnTo>
                  <a:lnTo>
                    <a:pt x="1394" y="6896"/>
                  </a:lnTo>
                  <a:lnTo>
                    <a:pt x="1321" y="6933"/>
                  </a:lnTo>
                  <a:lnTo>
                    <a:pt x="1321" y="7043"/>
                  </a:lnTo>
                  <a:lnTo>
                    <a:pt x="1321" y="7153"/>
                  </a:lnTo>
                  <a:lnTo>
                    <a:pt x="1357" y="7263"/>
                  </a:lnTo>
                  <a:lnTo>
                    <a:pt x="1431" y="7373"/>
                  </a:lnTo>
                  <a:lnTo>
                    <a:pt x="1467" y="7410"/>
                  </a:lnTo>
                  <a:lnTo>
                    <a:pt x="1541" y="7447"/>
                  </a:lnTo>
                  <a:lnTo>
                    <a:pt x="1651" y="7593"/>
                  </a:lnTo>
                  <a:lnTo>
                    <a:pt x="2311" y="8217"/>
                  </a:lnTo>
                  <a:lnTo>
                    <a:pt x="2164" y="8327"/>
                  </a:lnTo>
                  <a:lnTo>
                    <a:pt x="2018" y="8437"/>
                  </a:lnTo>
                  <a:lnTo>
                    <a:pt x="1761" y="8694"/>
                  </a:lnTo>
                  <a:lnTo>
                    <a:pt x="1394" y="9207"/>
                  </a:lnTo>
                  <a:lnTo>
                    <a:pt x="990" y="9721"/>
                  </a:lnTo>
                  <a:lnTo>
                    <a:pt x="220" y="10748"/>
                  </a:lnTo>
                  <a:lnTo>
                    <a:pt x="73" y="10968"/>
                  </a:lnTo>
                  <a:lnTo>
                    <a:pt x="0" y="11151"/>
                  </a:lnTo>
                  <a:lnTo>
                    <a:pt x="0" y="11225"/>
                  </a:lnTo>
                  <a:lnTo>
                    <a:pt x="37" y="11335"/>
                  </a:lnTo>
                  <a:lnTo>
                    <a:pt x="183" y="11518"/>
                  </a:lnTo>
                  <a:lnTo>
                    <a:pt x="257" y="11592"/>
                  </a:lnTo>
                  <a:lnTo>
                    <a:pt x="367" y="11628"/>
                  </a:lnTo>
                  <a:lnTo>
                    <a:pt x="550" y="11665"/>
                  </a:lnTo>
                  <a:lnTo>
                    <a:pt x="770" y="11628"/>
                  </a:lnTo>
                  <a:lnTo>
                    <a:pt x="990" y="11592"/>
                  </a:lnTo>
                  <a:lnTo>
                    <a:pt x="2348" y="11188"/>
                  </a:lnTo>
                  <a:lnTo>
                    <a:pt x="3595" y="10821"/>
                  </a:lnTo>
                  <a:lnTo>
                    <a:pt x="4072" y="10711"/>
                  </a:lnTo>
                  <a:lnTo>
                    <a:pt x="4292" y="10638"/>
                  </a:lnTo>
                  <a:lnTo>
                    <a:pt x="4512" y="10491"/>
                  </a:lnTo>
                  <a:lnTo>
                    <a:pt x="5025" y="11005"/>
                  </a:lnTo>
                  <a:lnTo>
                    <a:pt x="5539" y="11518"/>
                  </a:lnTo>
                  <a:lnTo>
                    <a:pt x="6089" y="11995"/>
                  </a:lnTo>
                  <a:lnTo>
                    <a:pt x="6676" y="12398"/>
                  </a:lnTo>
                  <a:lnTo>
                    <a:pt x="7006" y="12619"/>
                  </a:lnTo>
                  <a:lnTo>
                    <a:pt x="7373" y="12802"/>
                  </a:lnTo>
                  <a:lnTo>
                    <a:pt x="7740" y="12985"/>
                  </a:lnTo>
                  <a:lnTo>
                    <a:pt x="8070" y="13132"/>
                  </a:lnTo>
                  <a:lnTo>
                    <a:pt x="8474" y="13242"/>
                  </a:lnTo>
                  <a:lnTo>
                    <a:pt x="8840" y="13352"/>
                  </a:lnTo>
                  <a:lnTo>
                    <a:pt x="9207" y="13426"/>
                  </a:lnTo>
                  <a:lnTo>
                    <a:pt x="9611" y="13499"/>
                  </a:lnTo>
                  <a:lnTo>
                    <a:pt x="9977" y="13536"/>
                  </a:lnTo>
                  <a:lnTo>
                    <a:pt x="10381" y="13572"/>
                  </a:lnTo>
                  <a:lnTo>
                    <a:pt x="11115" y="13536"/>
                  </a:lnTo>
                  <a:lnTo>
                    <a:pt x="11812" y="13426"/>
                  </a:lnTo>
                  <a:lnTo>
                    <a:pt x="12215" y="13316"/>
                  </a:lnTo>
                  <a:lnTo>
                    <a:pt x="12362" y="13279"/>
                  </a:lnTo>
                  <a:lnTo>
                    <a:pt x="12435" y="13279"/>
                  </a:lnTo>
                  <a:lnTo>
                    <a:pt x="12435" y="13316"/>
                  </a:lnTo>
                  <a:lnTo>
                    <a:pt x="12509" y="13352"/>
                  </a:lnTo>
                  <a:lnTo>
                    <a:pt x="12545" y="13352"/>
                  </a:lnTo>
                  <a:lnTo>
                    <a:pt x="12582" y="13316"/>
                  </a:lnTo>
                  <a:lnTo>
                    <a:pt x="12619" y="13279"/>
                  </a:lnTo>
                  <a:lnTo>
                    <a:pt x="12655" y="13169"/>
                  </a:lnTo>
                  <a:lnTo>
                    <a:pt x="12655" y="13022"/>
                  </a:lnTo>
                  <a:lnTo>
                    <a:pt x="12545" y="12949"/>
                  </a:lnTo>
                  <a:lnTo>
                    <a:pt x="12435" y="12912"/>
                  </a:lnTo>
                  <a:lnTo>
                    <a:pt x="12178" y="12912"/>
                  </a:lnTo>
                  <a:lnTo>
                    <a:pt x="11702" y="13022"/>
                  </a:lnTo>
                  <a:lnTo>
                    <a:pt x="11188" y="13095"/>
                  </a:lnTo>
                  <a:lnTo>
                    <a:pt x="10748" y="13132"/>
                  </a:lnTo>
                  <a:lnTo>
                    <a:pt x="10308" y="13095"/>
                  </a:lnTo>
                  <a:lnTo>
                    <a:pt x="9867" y="13095"/>
                  </a:lnTo>
                  <a:lnTo>
                    <a:pt x="9464" y="13022"/>
                  </a:lnTo>
                  <a:lnTo>
                    <a:pt x="9024" y="12949"/>
                  </a:lnTo>
                  <a:lnTo>
                    <a:pt x="8584" y="12802"/>
                  </a:lnTo>
                  <a:lnTo>
                    <a:pt x="8180" y="12655"/>
                  </a:lnTo>
                  <a:lnTo>
                    <a:pt x="7777" y="12509"/>
                  </a:lnTo>
                  <a:lnTo>
                    <a:pt x="7300" y="12252"/>
                  </a:lnTo>
                  <a:lnTo>
                    <a:pt x="6860" y="11958"/>
                  </a:lnTo>
                  <a:lnTo>
                    <a:pt x="6419" y="11628"/>
                  </a:lnTo>
                  <a:lnTo>
                    <a:pt x="6016" y="11298"/>
                  </a:lnTo>
                  <a:lnTo>
                    <a:pt x="5246" y="10564"/>
                  </a:lnTo>
                  <a:lnTo>
                    <a:pt x="4512" y="9794"/>
                  </a:lnTo>
                  <a:lnTo>
                    <a:pt x="3008" y="8290"/>
                  </a:lnTo>
                  <a:lnTo>
                    <a:pt x="2274" y="7520"/>
                  </a:lnTo>
                  <a:lnTo>
                    <a:pt x="2091" y="7300"/>
                  </a:lnTo>
                  <a:lnTo>
                    <a:pt x="1871" y="7080"/>
                  </a:lnTo>
                  <a:lnTo>
                    <a:pt x="1944" y="6713"/>
                  </a:lnTo>
                  <a:lnTo>
                    <a:pt x="2054" y="6383"/>
                  </a:lnTo>
                  <a:lnTo>
                    <a:pt x="2238" y="6053"/>
                  </a:lnTo>
                  <a:lnTo>
                    <a:pt x="2421" y="5722"/>
                  </a:lnTo>
                  <a:lnTo>
                    <a:pt x="2641" y="5429"/>
                  </a:lnTo>
                  <a:lnTo>
                    <a:pt x="2898" y="5172"/>
                  </a:lnTo>
                  <a:lnTo>
                    <a:pt x="3411" y="4622"/>
                  </a:lnTo>
                  <a:lnTo>
                    <a:pt x="4475" y="3558"/>
                  </a:lnTo>
                  <a:lnTo>
                    <a:pt x="5025" y="3045"/>
                  </a:lnTo>
                  <a:lnTo>
                    <a:pt x="5246" y="2825"/>
                  </a:lnTo>
                  <a:lnTo>
                    <a:pt x="5392" y="2678"/>
                  </a:lnTo>
                  <a:lnTo>
                    <a:pt x="5502" y="2605"/>
                  </a:lnTo>
                  <a:lnTo>
                    <a:pt x="5612" y="2715"/>
                  </a:lnTo>
                  <a:lnTo>
                    <a:pt x="5392" y="2825"/>
                  </a:lnTo>
                  <a:lnTo>
                    <a:pt x="5246" y="2971"/>
                  </a:lnTo>
                  <a:lnTo>
                    <a:pt x="4952" y="3301"/>
                  </a:lnTo>
                  <a:lnTo>
                    <a:pt x="4805" y="3485"/>
                  </a:lnTo>
                  <a:lnTo>
                    <a:pt x="4695" y="3668"/>
                  </a:lnTo>
                  <a:lnTo>
                    <a:pt x="4585" y="3888"/>
                  </a:lnTo>
                  <a:lnTo>
                    <a:pt x="4585" y="3962"/>
                  </a:lnTo>
                  <a:lnTo>
                    <a:pt x="4622" y="4072"/>
                  </a:lnTo>
                  <a:lnTo>
                    <a:pt x="4659" y="4145"/>
                  </a:lnTo>
                  <a:lnTo>
                    <a:pt x="4732" y="4145"/>
                  </a:lnTo>
                  <a:lnTo>
                    <a:pt x="4915" y="4035"/>
                  </a:lnTo>
                  <a:lnTo>
                    <a:pt x="5025" y="3888"/>
                  </a:lnTo>
                  <a:lnTo>
                    <a:pt x="5209" y="3558"/>
                  </a:lnTo>
                  <a:lnTo>
                    <a:pt x="5502" y="3228"/>
                  </a:lnTo>
                  <a:lnTo>
                    <a:pt x="5759" y="2898"/>
                  </a:lnTo>
                  <a:lnTo>
                    <a:pt x="6016" y="3118"/>
                  </a:lnTo>
                  <a:lnTo>
                    <a:pt x="5832" y="3301"/>
                  </a:lnTo>
                  <a:lnTo>
                    <a:pt x="5612" y="3522"/>
                  </a:lnTo>
                  <a:lnTo>
                    <a:pt x="5466" y="3742"/>
                  </a:lnTo>
                  <a:lnTo>
                    <a:pt x="5356" y="3962"/>
                  </a:lnTo>
                  <a:lnTo>
                    <a:pt x="5319" y="4072"/>
                  </a:lnTo>
                  <a:lnTo>
                    <a:pt x="5392" y="4182"/>
                  </a:lnTo>
                  <a:lnTo>
                    <a:pt x="5502" y="4219"/>
                  </a:lnTo>
                  <a:lnTo>
                    <a:pt x="5539" y="4219"/>
                  </a:lnTo>
                  <a:lnTo>
                    <a:pt x="5612" y="4182"/>
                  </a:lnTo>
                  <a:lnTo>
                    <a:pt x="5796" y="3998"/>
                  </a:lnTo>
                  <a:lnTo>
                    <a:pt x="5942" y="3778"/>
                  </a:lnTo>
                  <a:lnTo>
                    <a:pt x="6089" y="3558"/>
                  </a:lnTo>
                  <a:lnTo>
                    <a:pt x="6199" y="3301"/>
                  </a:lnTo>
                  <a:lnTo>
                    <a:pt x="6309" y="3375"/>
                  </a:lnTo>
                  <a:lnTo>
                    <a:pt x="6456" y="3485"/>
                  </a:lnTo>
                  <a:lnTo>
                    <a:pt x="6346" y="3595"/>
                  </a:lnTo>
                  <a:lnTo>
                    <a:pt x="6236" y="3705"/>
                  </a:lnTo>
                  <a:lnTo>
                    <a:pt x="6089" y="3962"/>
                  </a:lnTo>
                  <a:lnTo>
                    <a:pt x="5869" y="4255"/>
                  </a:lnTo>
                  <a:lnTo>
                    <a:pt x="5796" y="4402"/>
                  </a:lnTo>
                  <a:lnTo>
                    <a:pt x="5722" y="4585"/>
                  </a:lnTo>
                  <a:lnTo>
                    <a:pt x="5722" y="4622"/>
                  </a:lnTo>
                  <a:lnTo>
                    <a:pt x="5722" y="4695"/>
                  </a:lnTo>
                  <a:lnTo>
                    <a:pt x="5796" y="4732"/>
                  </a:lnTo>
                  <a:lnTo>
                    <a:pt x="5906" y="4769"/>
                  </a:lnTo>
                  <a:lnTo>
                    <a:pt x="6016" y="4695"/>
                  </a:lnTo>
                  <a:lnTo>
                    <a:pt x="6126" y="4585"/>
                  </a:lnTo>
                  <a:lnTo>
                    <a:pt x="6199" y="4439"/>
                  </a:lnTo>
                  <a:lnTo>
                    <a:pt x="6383" y="4145"/>
                  </a:lnTo>
                  <a:lnTo>
                    <a:pt x="6456" y="3962"/>
                  </a:lnTo>
                  <a:lnTo>
                    <a:pt x="6603" y="3632"/>
                  </a:lnTo>
                  <a:lnTo>
                    <a:pt x="7300" y="4145"/>
                  </a:lnTo>
                  <a:lnTo>
                    <a:pt x="7116" y="4292"/>
                  </a:lnTo>
                  <a:lnTo>
                    <a:pt x="6933" y="4439"/>
                  </a:lnTo>
                  <a:lnTo>
                    <a:pt x="6713" y="4695"/>
                  </a:lnTo>
                  <a:lnTo>
                    <a:pt x="6529" y="5026"/>
                  </a:lnTo>
                  <a:lnTo>
                    <a:pt x="6529" y="5099"/>
                  </a:lnTo>
                  <a:lnTo>
                    <a:pt x="6529" y="5172"/>
                  </a:lnTo>
                  <a:lnTo>
                    <a:pt x="6566" y="5209"/>
                  </a:lnTo>
                  <a:lnTo>
                    <a:pt x="6639" y="5246"/>
                  </a:lnTo>
                  <a:lnTo>
                    <a:pt x="6676" y="5282"/>
                  </a:lnTo>
                  <a:lnTo>
                    <a:pt x="6749" y="5282"/>
                  </a:lnTo>
                  <a:lnTo>
                    <a:pt x="6823" y="5246"/>
                  </a:lnTo>
                  <a:lnTo>
                    <a:pt x="6860" y="5172"/>
                  </a:lnTo>
                  <a:lnTo>
                    <a:pt x="7153" y="4695"/>
                  </a:lnTo>
                  <a:lnTo>
                    <a:pt x="7410" y="4255"/>
                  </a:lnTo>
                  <a:lnTo>
                    <a:pt x="7740" y="4475"/>
                  </a:lnTo>
                  <a:lnTo>
                    <a:pt x="7483" y="4732"/>
                  </a:lnTo>
                  <a:lnTo>
                    <a:pt x="7116" y="5136"/>
                  </a:lnTo>
                  <a:lnTo>
                    <a:pt x="7080" y="5209"/>
                  </a:lnTo>
                  <a:lnTo>
                    <a:pt x="7043" y="5246"/>
                  </a:lnTo>
                  <a:lnTo>
                    <a:pt x="7080" y="5319"/>
                  </a:lnTo>
                  <a:lnTo>
                    <a:pt x="7116" y="5356"/>
                  </a:lnTo>
                  <a:lnTo>
                    <a:pt x="7190" y="5392"/>
                  </a:lnTo>
                  <a:lnTo>
                    <a:pt x="7263" y="5429"/>
                  </a:lnTo>
                  <a:lnTo>
                    <a:pt x="7336" y="5429"/>
                  </a:lnTo>
                  <a:lnTo>
                    <a:pt x="7373" y="5356"/>
                  </a:lnTo>
                  <a:lnTo>
                    <a:pt x="7556" y="5172"/>
                  </a:lnTo>
                  <a:lnTo>
                    <a:pt x="7740" y="4989"/>
                  </a:lnTo>
                  <a:lnTo>
                    <a:pt x="7813" y="4805"/>
                  </a:lnTo>
                  <a:lnTo>
                    <a:pt x="7850" y="4695"/>
                  </a:lnTo>
                  <a:lnTo>
                    <a:pt x="7887" y="4585"/>
                  </a:lnTo>
                  <a:lnTo>
                    <a:pt x="8474" y="4989"/>
                  </a:lnTo>
                  <a:lnTo>
                    <a:pt x="8107" y="5319"/>
                  </a:lnTo>
                  <a:lnTo>
                    <a:pt x="7813" y="5722"/>
                  </a:lnTo>
                  <a:lnTo>
                    <a:pt x="7777" y="5796"/>
                  </a:lnTo>
                  <a:lnTo>
                    <a:pt x="7777" y="5833"/>
                  </a:lnTo>
                  <a:lnTo>
                    <a:pt x="7813" y="5943"/>
                  </a:lnTo>
                  <a:lnTo>
                    <a:pt x="7887" y="5979"/>
                  </a:lnTo>
                  <a:lnTo>
                    <a:pt x="7997" y="5979"/>
                  </a:lnTo>
                  <a:lnTo>
                    <a:pt x="8033" y="5943"/>
                  </a:lnTo>
                  <a:lnTo>
                    <a:pt x="8327" y="5502"/>
                  </a:lnTo>
                  <a:lnTo>
                    <a:pt x="8584" y="5062"/>
                  </a:lnTo>
                  <a:lnTo>
                    <a:pt x="9024" y="5356"/>
                  </a:lnTo>
                  <a:lnTo>
                    <a:pt x="8767" y="5612"/>
                  </a:lnTo>
                  <a:lnTo>
                    <a:pt x="8584" y="5796"/>
                  </a:lnTo>
                  <a:lnTo>
                    <a:pt x="8510" y="5906"/>
                  </a:lnTo>
                  <a:lnTo>
                    <a:pt x="8474" y="6053"/>
                  </a:lnTo>
                  <a:lnTo>
                    <a:pt x="8253" y="6383"/>
                  </a:lnTo>
                  <a:lnTo>
                    <a:pt x="8217" y="6456"/>
                  </a:lnTo>
                  <a:lnTo>
                    <a:pt x="8253" y="6566"/>
                  </a:lnTo>
                  <a:lnTo>
                    <a:pt x="8290" y="6603"/>
                  </a:lnTo>
                  <a:lnTo>
                    <a:pt x="8363" y="6640"/>
                  </a:lnTo>
                  <a:lnTo>
                    <a:pt x="8474" y="6640"/>
                  </a:lnTo>
                  <a:lnTo>
                    <a:pt x="8547" y="6566"/>
                  </a:lnTo>
                  <a:lnTo>
                    <a:pt x="8804" y="6199"/>
                  </a:lnTo>
                  <a:lnTo>
                    <a:pt x="8877" y="6126"/>
                  </a:lnTo>
                  <a:lnTo>
                    <a:pt x="8950" y="6016"/>
                  </a:lnTo>
                  <a:lnTo>
                    <a:pt x="9097" y="5796"/>
                  </a:lnTo>
                  <a:lnTo>
                    <a:pt x="9244" y="5539"/>
                  </a:lnTo>
                  <a:lnTo>
                    <a:pt x="9537" y="5722"/>
                  </a:lnTo>
                  <a:lnTo>
                    <a:pt x="9354" y="5906"/>
                  </a:lnTo>
                  <a:lnTo>
                    <a:pt x="9207" y="6126"/>
                  </a:lnTo>
                  <a:lnTo>
                    <a:pt x="8950" y="6419"/>
                  </a:lnTo>
                  <a:lnTo>
                    <a:pt x="8877" y="6566"/>
                  </a:lnTo>
                  <a:lnTo>
                    <a:pt x="8840" y="6750"/>
                  </a:lnTo>
                  <a:lnTo>
                    <a:pt x="8914" y="6823"/>
                  </a:lnTo>
                  <a:lnTo>
                    <a:pt x="8950" y="6860"/>
                  </a:lnTo>
                  <a:lnTo>
                    <a:pt x="8987" y="6860"/>
                  </a:lnTo>
                  <a:lnTo>
                    <a:pt x="9134" y="6786"/>
                  </a:lnTo>
                  <a:lnTo>
                    <a:pt x="9244" y="6640"/>
                  </a:lnTo>
                  <a:lnTo>
                    <a:pt x="9391" y="6383"/>
                  </a:lnTo>
                  <a:lnTo>
                    <a:pt x="9537" y="6126"/>
                  </a:lnTo>
                  <a:lnTo>
                    <a:pt x="9721" y="5869"/>
                  </a:lnTo>
                  <a:lnTo>
                    <a:pt x="10198" y="6236"/>
                  </a:lnTo>
                  <a:lnTo>
                    <a:pt x="10051" y="6419"/>
                  </a:lnTo>
                  <a:lnTo>
                    <a:pt x="9867" y="6640"/>
                  </a:lnTo>
                  <a:lnTo>
                    <a:pt x="9684" y="6860"/>
                  </a:lnTo>
                  <a:lnTo>
                    <a:pt x="9611" y="7006"/>
                  </a:lnTo>
                  <a:lnTo>
                    <a:pt x="9574" y="7116"/>
                  </a:lnTo>
                  <a:lnTo>
                    <a:pt x="9574" y="7190"/>
                  </a:lnTo>
                  <a:lnTo>
                    <a:pt x="9611" y="7263"/>
                  </a:lnTo>
                  <a:lnTo>
                    <a:pt x="9757" y="7263"/>
                  </a:lnTo>
                  <a:lnTo>
                    <a:pt x="9867" y="7190"/>
                  </a:lnTo>
                  <a:lnTo>
                    <a:pt x="9941" y="7080"/>
                  </a:lnTo>
                  <a:lnTo>
                    <a:pt x="10124" y="6823"/>
                  </a:lnTo>
                  <a:lnTo>
                    <a:pt x="10271" y="6603"/>
                  </a:lnTo>
                  <a:lnTo>
                    <a:pt x="10381" y="6383"/>
                  </a:lnTo>
                  <a:lnTo>
                    <a:pt x="10895" y="6823"/>
                  </a:lnTo>
                  <a:lnTo>
                    <a:pt x="10931" y="6860"/>
                  </a:lnTo>
                  <a:lnTo>
                    <a:pt x="10638" y="7226"/>
                  </a:lnTo>
                  <a:lnTo>
                    <a:pt x="10381" y="7593"/>
                  </a:lnTo>
                  <a:lnTo>
                    <a:pt x="10271" y="7703"/>
                  </a:lnTo>
                  <a:lnTo>
                    <a:pt x="10271" y="7777"/>
                  </a:lnTo>
                  <a:lnTo>
                    <a:pt x="10271" y="7813"/>
                  </a:lnTo>
                  <a:lnTo>
                    <a:pt x="10344" y="7923"/>
                  </a:lnTo>
                  <a:lnTo>
                    <a:pt x="10418" y="7960"/>
                  </a:lnTo>
                  <a:lnTo>
                    <a:pt x="10491" y="7923"/>
                  </a:lnTo>
                  <a:lnTo>
                    <a:pt x="10528" y="7887"/>
                  </a:lnTo>
                  <a:lnTo>
                    <a:pt x="10821" y="7483"/>
                  </a:lnTo>
                  <a:lnTo>
                    <a:pt x="11115" y="7043"/>
                  </a:lnTo>
                  <a:lnTo>
                    <a:pt x="11445" y="7447"/>
                  </a:lnTo>
                  <a:lnTo>
                    <a:pt x="11298" y="7703"/>
                  </a:lnTo>
                  <a:lnTo>
                    <a:pt x="11151" y="7960"/>
                  </a:lnTo>
                  <a:lnTo>
                    <a:pt x="10968" y="8253"/>
                  </a:lnTo>
                  <a:lnTo>
                    <a:pt x="10931" y="8437"/>
                  </a:lnTo>
                  <a:lnTo>
                    <a:pt x="10931" y="8510"/>
                  </a:lnTo>
                  <a:lnTo>
                    <a:pt x="10931" y="8584"/>
                  </a:lnTo>
                  <a:lnTo>
                    <a:pt x="10968" y="8657"/>
                  </a:lnTo>
                  <a:lnTo>
                    <a:pt x="11041" y="8657"/>
                  </a:lnTo>
                  <a:lnTo>
                    <a:pt x="11188" y="8584"/>
                  </a:lnTo>
                  <a:lnTo>
                    <a:pt x="11261" y="8474"/>
                  </a:lnTo>
                  <a:lnTo>
                    <a:pt x="11408" y="8180"/>
                  </a:lnTo>
                  <a:lnTo>
                    <a:pt x="11628" y="7703"/>
                  </a:lnTo>
                  <a:lnTo>
                    <a:pt x="11812" y="7997"/>
                  </a:lnTo>
                  <a:lnTo>
                    <a:pt x="11995" y="8290"/>
                  </a:lnTo>
                  <a:lnTo>
                    <a:pt x="11812" y="8694"/>
                  </a:lnTo>
                  <a:lnTo>
                    <a:pt x="11628" y="9097"/>
                  </a:lnTo>
                  <a:lnTo>
                    <a:pt x="11518" y="9097"/>
                  </a:lnTo>
                  <a:lnTo>
                    <a:pt x="11408" y="9317"/>
                  </a:lnTo>
                  <a:lnTo>
                    <a:pt x="11335" y="9501"/>
                  </a:lnTo>
                  <a:lnTo>
                    <a:pt x="11335" y="9574"/>
                  </a:lnTo>
                  <a:lnTo>
                    <a:pt x="11335" y="9647"/>
                  </a:lnTo>
                  <a:lnTo>
                    <a:pt x="11408" y="9721"/>
                  </a:lnTo>
                  <a:lnTo>
                    <a:pt x="11591" y="9721"/>
                  </a:lnTo>
                  <a:lnTo>
                    <a:pt x="11628" y="9684"/>
                  </a:lnTo>
                  <a:lnTo>
                    <a:pt x="11812" y="9427"/>
                  </a:lnTo>
                  <a:lnTo>
                    <a:pt x="11958" y="9171"/>
                  </a:lnTo>
                  <a:lnTo>
                    <a:pt x="12105" y="8914"/>
                  </a:lnTo>
                  <a:lnTo>
                    <a:pt x="12178" y="8657"/>
                  </a:lnTo>
                  <a:lnTo>
                    <a:pt x="12325" y="9024"/>
                  </a:lnTo>
                  <a:lnTo>
                    <a:pt x="12472" y="9427"/>
                  </a:lnTo>
                  <a:lnTo>
                    <a:pt x="12068" y="10088"/>
                  </a:lnTo>
                  <a:lnTo>
                    <a:pt x="11995" y="10088"/>
                  </a:lnTo>
                  <a:lnTo>
                    <a:pt x="11922" y="10271"/>
                  </a:lnTo>
                  <a:lnTo>
                    <a:pt x="11848" y="10418"/>
                  </a:lnTo>
                  <a:lnTo>
                    <a:pt x="11848" y="10491"/>
                  </a:lnTo>
                  <a:lnTo>
                    <a:pt x="11848" y="10528"/>
                  </a:lnTo>
                  <a:lnTo>
                    <a:pt x="11922" y="10601"/>
                  </a:lnTo>
                  <a:lnTo>
                    <a:pt x="12068" y="10601"/>
                  </a:lnTo>
                  <a:lnTo>
                    <a:pt x="12142" y="10564"/>
                  </a:lnTo>
                  <a:lnTo>
                    <a:pt x="12362" y="10198"/>
                  </a:lnTo>
                  <a:lnTo>
                    <a:pt x="12582" y="9831"/>
                  </a:lnTo>
                  <a:lnTo>
                    <a:pt x="12692" y="10454"/>
                  </a:lnTo>
                  <a:lnTo>
                    <a:pt x="12509" y="10638"/>
                  </a:lnTo>
                  <a:lnTo>
                    <a:pt x="12362" y="10858"/>
                  </a:lnTo>
                  <a:lnTo>
                    <a:pt x="12215" y="11078"/>
                  </a:lnTo>
                  <a:lnTo>
                    <a:pt x="12178" y="11225"/>
                  </a:lnTo>
                  <a:lnTo>
                    <a:pt x="12178" y="11371"/>
                  </a:lnTo>
                  <a:lnTo>
                    <a:pt x="12215" y="11408"/>
                  </a:lnTo>
                  <a:lnTo>
                    <a:pt x="12252" y="11408"/>
                  </a:lnTo>
                  <a:lnTo>
                    <a:pt x="12362" y="11371"/>
                  </a:lnTo>
                  <a:lnTo>
                    <a:pt x="12472" y="11298"/>
                  </a:lnTo>
                  <a:lnTo>
                    <a:pt x="12582" y="11078"/>
                  </a:lnTo>
                  <a:lnTo>
                    <a:pt x="12692" y="10858"/>
                  </a:lnTo>
                  <a:lnTo>
                    <a:pt x="12729" y="11188"/>
                  </a:lnTo>
                  <a:lnTo>
                    <a:pt x="12655" y="11775"/>
                  </a:lnTo>
                  <a:lnTo>
                    <a:pt x="12509" y="11922"/>
                  </a:lnTo>
                  <a:lnTo>
                    <a:pt x="12362" y="12068"/>
                  </a:lnTo>
                  <a:lnTo>
                    <a:pt x="12325" y="12215"/>
                  </a:lnTo>
                  <a:lnTo>
                    <a:pt x="12325" y="12288"/>
                  </a:lnTo>
                  <a:lnTo>
                    <a:pt x="12362" y="12362"/>
                  </a:lnTo>
                  <a:lnTo>
                    <a:pt x="12435" y="12398"/>
                  </a:lnTo>
                  <a:lnTo>
                    <a:pt x="12472" y="12398"/>
                  </a:lnTo>
                  <a:lnTo>
                    <a:pt x="12619" y="12288"/>
                  </a:lnTo>
                  <a:lnTo>
                    <a:pt x="12655" y="12655"/>
                  </a:lnTo>
                  <a:lnTo>
                    <a:pt x="12692" y="12692"/>
                  </a:lnTo>
                  <a:lnTo>
                    <a:pt x="12729" y="12655"/>
                  </a:lnTo>
                  <a:lnTo>
                    <a:pt x="12802" y="12545"/>
                  </a:lnTo>
                  <a:lnTo>
                    <a:pt x="12912" y="12398"/>
                  </a:lnTo>
                  <a:lnTo>
                    <a:pt x="13022" y="12068"/>
                  </a:lnTo>
                  <a:lnTo>
                    <a:pt x="13095" y="11738"/>
                  </a:lnTo>
                  <a:lnTo>
                    <a:pt x="13132" y="11408"/>
                  </a:lnTo>
                  <a:lnTo>
                    <a:pt x="13132" y="11005"/>
                  </a:lnTo>
                  <a:lnTo>
                    <a:pt x="13132" y="10638"/>
                  </a:lnTo>
                  <a:lnTo>
                    <a:pt x="13095" y="10234"/>
                  </a:lnTo>
                  <a:lnTo>
                    <a:pt x="13022" y="9867"/>
                  </a:lnTo>
                  <a:lnTo>
                    <a:pt x="12949" y="9464"/>
                  </a:lnTo>
                  <a:lnTo>
                    <a:pt x="12839" y="9060"/>
                  </a:lnTo>
                  <a:lnTo>
                    <a:pt x="12692" y="8694"/>
                  </a:lnTo>
                  <a:lnTo>
                    <a:pt x="12545" y="8327"/>
                  </a:lnTo>
                  <a:lnTo>
                    <a:pt x="12325" y="7960"/>
                  </a:lnTo>
                  <a:lnTo>
                    <a:pt x="12142" y="7630"/>
                  </a:lnTo>
                  <a:lnTo>
                    <a:pt x="11885" y="7300"/>
                  </a:lnTo>
                  <a:lnTo>
                    <a:pt x="11628" y="6970"/>
                  </a:lnTo>
                  <a:lnTo>
                    <a:pt x="11335" y="6640"/>
                  </a:lnTo>
                  <a:lnTo>
                    <a:pt x="11041" y="6346"/>
                  </a:lnTo>
                  <a:lnTo>
                    <a:pt x="10344" y="5759"/>
                  </a:lnTo>
                  <a:lnTo>
                    <a:pt x="9647" y="5246"/>
                  </a:lnTo>
                  <a:lnTo>
                    <a:pt x="8914" y="4732"/>
                  </a:lnTo>
                  <a:lnTo>
                    <a:pt x="8987" y="4439"/>
                  </a:lnTo>
                  <a:lnTo>
                    <a:pt x="9024" y="4182"/>
                  </a:lnTo>
                  <a:lnTo>
                    <a:pt x="9060" y="3558"/>
                  </a:lnTo>
                  <a:lnTo>
                    <a:pt x="9097" y="2898"/>
                  </a:lnTo>
                  <a:lnTo>
                    <a:pt x="9281" y="220"/>
                  </a:lnTo>
                  <a:lnTo>
                    <a:pt x="9244" y="110"/>
                  </a:lnTo>
                  <a:lnTo>
                    <a:pt x="9207" y="37"/>
                  </a:lnTo>
                  <a:lnTo>
                    <a:pt x="9097" y="0"/>
                  </a:lnTo>
                  <a:close/>
                </a:path>
              </a:pathLst>
            </a:custGeom>
            <a:solidFill>
              <a:srgbClr val="A4C2F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1" name="Google Shape;1021;p44"/>
            <p:cNvSpPr/>
            <p:nvPr/>
          </p:nvSpPr>
          <p:spPr>
            <a:xfrm>
              <a:off x="6537275" y="2750650"/>
              <a:ext cx="459450" cy="475050"/>
            </a:xfrm>
            <a:custGeom>
              <a:avLst/>
              <a:gdLst/>
              <a:ahLst/>
              <a:cxnLst/>
              <a:rect l="l" t="t" r="r" b="b"/>
              <a:pathLst>
                <a:path w="18378" h="19002" extrusionOk="0">
                  <a:moveTo>
                    <a:pt x="13793" y="5429"/>
                  </a:moveTo>
                  <a:lnTo>
                    <a:pt x="13682" y="5466"/>
                  </a:lnTo>
                  <a:lnTo>
                    <a:pt x="13572" y="5502"/>
                  </a:lnTo>
                  <a:lnTo>
                    <a:pt x="13499" y="5576"/>
                  </a:lnTo>
                  <a:lnTo>
                    <a:pt x="13352" y="5759"/>
                  </a:lnTo>
                  <a:lnTo>
                    <a:pt x="13352" y="5869"/>
                  </a:lnTo>
                  <a:lnTo>
                    <a:pt x="13352" y="5979"/>
                  </a:lnTo>
                  <a:lnTo>
                    <a:pt x="13389" y="6016"/>
                  </a:lnTo>
                  <a:lnTo>
                    <a:pt x="13426" y="6053"/>
                  </a:lnTo>
                  <a:lnTo>
                    <a:pt x="13499" y="6053"/>
                  </a:lnTo>
                  <a:lnTo>
                    <a:pt x="13572" y="5979"/>
                  </a:lnTo>
                  <a:lnTo>
                    <a:pt x="13646" y="5943"/>
                  </a:lnTo>
                  <a:lnTo>
                    <a:pt x="13719" y="5796"/>
                  </a:lnTo>
                  <a:lnTo>
                    <a:pt x="13829" y="5649"/>
                  </a:lnTo>
                  <a:lnTo>
                    <a:pt x="13903" y="5502"/>
                  </a:lnTo>
                  <a:lnTo>
                    <a:pt x="13903" y="5466"/>
                  </a:lnTo>
                  <a:lnTo>
                    <a:pt x="13903" y="5429"/>
                  </a:lnTo>
                  <a:close/>
                  <a:moveTo>
                    <a:pt x="13242" y="6089"/>
                  </a:moveTo>
                  <a:lnTo>
                    <a:pt x="13169" y="6126"/>
                  </a:lnTo>
                  <a:lnTo>
                    <a:pt x="13022" y="6309"/>
                  </a:lnTo>
                  <a:lnTo>
                    <a:pt x="12912" y="6493"/>
                  </a:lnTo>
                  <a:lnTo>
                    <a:pt x="12875" y="6529"/>
                  </a:lnTo>
                  <a:lnTo>
                    <a:pt x="12875" y="6603"/>
                  </a:lnTo>
                  <a:lnTo>
                    <a:pt x="12949" y="6676"/>
                  </a:lnTo>
                  <a:lnTo>
                    <a:pt x="13022" y="6713"/>
                  </a:lnTo>
                  <a:lnTo>
                    <a:pt x="13096" y="6676"/>
                  </a:lnTo>
                  <a:lnTo>
                    <a:pt x="13132" y="6639"/>
                  </a:lnTo>
                  <a:lnTo>
                    <a:pt x="13242" y="6456"/>
                  </a:lnTo>
                  <a:lnTo>
                    <a:pt x="13352" y="6273"/>
                  </a:lnTo>
                  <a:lnTo>
                    <a:pt x="13389" y="6199"/>
                  </a:lnTo>
                  <a:lnTo>
                    <a:pt x="13316" y="6126"/>
                  </a:lnTo>
                  <a:lnTo>
                    <a:pt x="13242" y="6089"/>
                  </a:lnTo>
                  <a:close/>
                  <a:moveTo>
                    <a:pt x="17241" y="6419"/>
                  </a:moveTo>
                  <a:lnTo>
                    <a:pt x="17534" y="6713"/>
                  </a:lnTo>
                  <a:lnTo>
                    <a:pt x="17497" y="6713"/>
                  </a:lnTo>
                  <a:lnTo>
                    <a:pt x="17387" y="6823"/>
                  </a:lnTo>
                  <a:lnTo>
                    <a:pt x="17351" y="6676"/>
                  </a:lnTo>
                  <a:lnTo>
                    <a:pt x="17241" y="6419"/>
                  </a:lnTo>
                  <a:close/>
                  <a:moveTo>
                    <a:pt x="12692" y="6786"/>
                  </a:moveTo>
                  <a:lnTo>
                    <a:pt x="12582" y="6860"/>
                  </a:lnTo>
                  <a:lnTo>
                    <a:pt x="12435" y="6970"/>
                  </a:lnTo>
                  <a:lnTo>
                    <a:pt x="12399" y="7116"/>
                  </a:lnTo>
                  <a:lnTo>
                    <a:pt x="12362" y="7190"/>
                  </a:lnTo>
                  <a:lnTo>
                    <a:pt x="12399" y="7226"/>
                  </a:lnTo>
                  <a:lnTo>
                    <a:pt x="12472" y="7300"/>
                  </a:lnTo>
                  <a:lnTo>
                    <a:pt x="12582" y="7300"/>
                  </a:lnTo>
                  <a:lnTo>
                    <a:pt x="12619" y="7263"/>
                  </a:lnTo>
                  <a:lnTo>
                    <a:pt x="12655" y="7190"/>
                  </a:lnTo>
                  <a:lnTo>
                    <a:pt x="12729" y="7043"/>
                  </a:lnTo>
                  <a:lnTo>
                    <a:pt x="12802" y="7006"/>
                  </a:lnTo>
                  <a:lnTo>
                    <a:pt x="12839" y="6933"/>
                  </a:lnTo>
                  <a:lnTo>
                    <a:pt x="12875" y="6860"/>
                  </a:lnTo>
                  <a:lnTo>
                    <a:pt x="12875" y="6823"/>
                  </a:lnTo>
                  <a:lnTo>
                    <a:pt x="12839" y="6823"/>
                  </a:lnTo>
                  <a:lnTo>
                    <a:pt x="12765" y="6786"/>
                  </a:lnTo>
                  <a:close/>
                  <a:moveTo>
                    <a:pt x="17571" y="6750"/>
                  </a:moveTo>
                  <a:lnTo>
                    <a:pt x="17828" y="7043"/>
                  </a:lnTo>
                  <a:lnTo>
                    <a:pt x="18048" y="7373"/>
                  </a:lnTo>
                  <a:lnTo>
                    <a:pt x="17828" y="7593"/>
                  </a:lnTo>
                  <a:lnTo>
                    <a:pt x="17828" y="7520"/>
                  </a:lnTo>
                  <a:lnTo>
                    <a:pt x="17864" y="7336"/>
                  </a:lnTo>
                  <a:lnTo>
                    <a:pt x="17828" y="7116"/>
                  </a:lnTo>
                  <a:lnTo>
                    <a:pt x="17828" y="7080"/>
                  </a:lnTo>
                  <a:lnTo>
                    <a:pt x="17754" y="7006"/>
                  </a:lnTo>
                  <a:lnTo>
                    <a:pt x="17681" y="7006"/>
                  </a:lnTo>
                  <a:lnTo>
                    <a:pt x="17644" y="7043"/>
                  </a:lnTo>
                  <a:lnTo>
                    <a:pt x="17681" y="7080"/>
                  </a:lnTo>
                  <a:lnTo>
                    <a:pt x="17644" y="7226"/>
                  </a:lnTo>
                  <a:lnTo>
                    <a:pt x="17607" y="7446"/>
                  </a:lnTo>
                  <a:lnTo>
                    <a:pt x="17534" y="7667"/>
                  </a:lnTo>
                  <a:lnTo>
                    <a:pt x="17534" y="7887"/>
                  </a:lnTo>
                  <a:lnTo>
                    <a:pt x="17534" y="7960"/>
                  </a:lnTo>
                  <a:lnTo>
                    <a:pt x="17131" y="8584"/>
                  </a:lnTo>
                  <a:lnTo>
                    <a:pt x="17167" y="8217"/>
                  </a:lnTo>
                  <a:lnTo>
                    <a:pt x="17241" y="7850"/>
                  </a:lnTo>
                  <a:lnTo>
                    <a:pt x="17387" y="7630"/>
                  </a:lnTo>
                  <a:lnTo>
                    <a:pt x="17387" y="7593"/>
                  </a:lnTo>
                  <a:lnTo>
                    <a:pt x="17387" y="7520"/>
                  </a:lnTo>
                  <a:lnTo>
                    <a:pt x="17461" y="7483"/>
                  </a:lnTo>
                  <a:lnTo>
                    <a:pt x="17497" y="7446"/>
                  </a:lnTo>
                  <a:lnTo>
                    <a:pt x="17534" y="7373"/>
                  </a:lnTo>
                  <a:lnTo>
                    <a:pt x="17534" y="7263"/>
                  </a:lnTo>
                  <a:lnTo>
                    <a:pt x="17497" y="7080"/>
                  </a:lnTo>
                  <a:lnTo>
                    <a:pt x="17571" y="6750"/>
                  </a:lnTo>
                  <a:close/>
                  <a:moveTo>
                    <a:pt x="16874" y="8840"/>
                  </a:moveTo>
                  <a:lnTo>
                    <a:pt x="16947" y="8877"/>
                  </a:lnTo>
                  <a:lnTo>
                    <a:pt x="16874" y="8950"/>
                  </a:lnTo>
                  <a:lnTo>
                    <a:pt x="16874" y="8877"/>
                  </a:lnTo>
                  <a:lnTo>
                    <a:pt x="16874" y="8840"/>
                  </a:lnTo>
                  <a:close/>
                  <a:moveTo>
                    <a:pt x="11445" y="8584"/>
                  </a:moveTo>
                  <a:lnTo>
                    <a:pt x="11408" y="8620"/>
                  </a:lnTo>
                  <a:lnTo>
                    <a:pt x="11298" y="8657"/>
                  </a:lnTo>
                  <a:lnTo>
                    <a:pt x="11188" y="8804"/>
                  </a:lnTo>
                  <a:lnTo>
                    <a:pt x="11188" y="8840"/>
                  </a:lnTo>
                  <a:lnTo>
                    <a:pt x="11188" y="8914"/>
                  </a:lnTo>
                  <a:lnTo>
                    <a:pt x="11188" y="8987"/>
                  </a:lnTo>
                  <a:lnTo>
                    <a:pt x="11225" y="9024"/>
                  </a:lnTo>
                  <a:lnTo>
                    <a:pt x="11408" y="9024"/>
                  </a:lnTo>
                  <a:lnTo>
                    <a:pt x="11445" y="8987"/>
                  </a:lnTo>
                  <a:lnTo>
                    <a:pt x="11555" y="8804"/>
                  </a:lnTo>
                  <a:lnTo>
                    <a:pt x="11555" y="8730"/>
                  </a:lnTo>
                  <a:lnTo>
                    <a:pt x="11555" y="8657"/>
                  </a:lnTo>
                  <a:lnTo>
                    <a:pt x="11518" y="8620"/>
                  </a:lnTo>
                  <a:lnTo>
                    <a:pt x="11445" y="8584"/>
                  </a:lnTo>
                  <a:close/>
                  <a:moveTo>
                    <a:pt x="16580" y="8804"/>
                  </a:moveTo>
                  <a:lnTo>
                    <a:pt x="16580" y="8877"/>
                  </a:lnTo>
                  <a:lnTo>
                    <a:pt x="16580" y="9060"/>
                  </a:lnTo>
                  <a:lnTo>
                    <a:pt x="16617" y="9170"/>
                  </a:lnTo>
                  <a:lnTo>
                    <a:pt x="16654" y="9244"/>
                  </a:lnTo>
                  <a:lnTo>
                    <a:pt x="16397" y="9611"/>
                  </a:lnTo>
                  <a:lnTo>
                    <a:pt x="16360" y="9391"/>
                  </a:lnTo>
                  <a:lnTo>
                    <a:pt x="16324" y="9170"/>
                  </a:lnTo>
                  <a:lnTo>
                    <a:pt x="16324" y="9097"/>
                  </a:lnTo>
                  <a:lnTo>
                    <a:pt x="16580" y="8804"/>
                  </a:lnTo>
                  <a:close/>
                  <a:moveTo>
                    <a:pt x="16067" y="9391"/>
                  </a:moveTo>
                  <a:lnTo>
                    <a:pt x="16067" y="9684"/>
                  </a:lnTo>
                  <a:lnTo>
                    <a:pt x="16103" y="9794"/>
                  </a:lnTo>
                  <a:lnTo>
                    <a:pt x="16177" y="9941"/>
                  </a:lnTo>
                  <a:lnTo>
                    <a:pt x="15993" y="10161"/>
                  </a:lnTo>
                  <a:lnTo>
                    <a:pt x="15920" y="10308"/>
                  </a:lnTo>
                  <a:lnTo>
                    <a:pt x="15957" y="9867"/>
                  </a:lnTo>
                  <a:lnTo>
                    <a:pt x="15920" y="9794"/>
                  </a:lnTo>
                  <a:lnTo>
                    <a:pt x="15847" y="9757"/>
                  </a:lnTo>
                  <a:lnTo>
                    <a:pt x="15810" y="9721"/>
                  </a:lnTo>
                  <a:lnTo>
                    <a:pt x="16067" y="9391"/>
                  </a:lnTo>
                  <a:close/>
                  <a:moveTo>
                    <a:pt x="9611" y="2348"/>
                  </a:moveTo>
                  <a:lnTo>
                    <a:pt x="9574" y="2421"/>
                  </a:lnTo>
                  <a:lnTo>
                    <a:pt x="9134" y="2861"/>
                  </a:lnTo>
                  <a:lnTo>
                    <a:pt x="8767" y="3375"/>
                  </a:lnTo>
                  <a:lnTo>
                    <a:pt x="7997" y="4365"/>
                  </a:lnTo>
                  <a:lnTo>
                    <a:pt x="7630" y="4879"/>
                  </a:lnTo>
                  <a:lnTo>
                    <a:pt x="7227" y="5356"/>
                  </a:lnTo>
                  <a:lnTo>
                    <a:pt x="6823" y="5832"/>
                  </a:lnTo>
                  <a:lnTo>
                    <a:pt x="6346" y="6273"/>
                  </a:lnTo>
                  <a:lnTo>
                    <a:pt x="6273" y="6346"/>
                  </a:lnTo>
                  <a:lnTo>
                    <a:pt x="6273" y="6456"/>
                  </a:lnTo>
                  <a:lnTo>
                    <a:pt x="6236" y="6456"/>
                  </a:lnTo>
                  <a:lnTo>
                    <a:pt x="6163" y="6493"/>
                  </a:lnTo>
                  <a:lnTo>
                    <a:pt x="6163" y="6566"/>
                  </a:lnTo>
                  <a:lnTo>
                    <a:pt x="6199" y="6603"/>
                  </a:lnTo>
                  <a:lnTo>
                    <a:pt x="6309" y="6786"/>
                  </a:lnTo>
                  <a:lnTo>
                    <a:pt x="6493" y="6970"/>
                  </a:lnTo>
                  <a:lnTo>
                    <a:pt x="6823" y="7263"/>
                  </a:lnTo>
                  <a:lnTo>
                    <a:pt x="7593" y="7813"/>
                  </a:lnTo>
                  <a:lnTo>
                    <a:pt x="8437" y="8363"/>
                  </a:lnTo>
                  <a:lnTo>
                    <a:pt x="8620" y="8510"/>
                  </a:lnTo>
                  <a:lnTo>
                    <a:pt x="8767" y="8694"/>
                  </a:lnTo>
                  <a:lnTo>
                    <a:pt x="9061" y="9060"/>
                  </a:lnTo>
                  <a:lnTo>
                    <a:pt x="9207" y="9207"/>
                  </a:lnTo>
                  <a:lnTo>
                    <a:pt x="9391" y="9354"/>
                  </a:lnTo>
                  <a:lnTo>
                    <a:pt x="9758" y="9574"/>
                  </a:lnTo>
                  <a:lnTo>
                    <a:pt x="10638" y="10161"/>
                  </a:lnTo>
                  <a:lnTo>
                    <a:pt x="11482" y="10784"/>
                  </a:lnTo>
                  <a:lnTo>
                    <a:pt x="12289" y="11408"/>
                  </a:lnTo>
                  <a:lnTo>
                    <a:pt x="12362" y="11445"/>
                  </a:lnTo>
                  <a:lnTo>
                    <a:pt x="12472" y="11445"/>
                  </a:lnTo>
                  <a:lnTo>
                    <a:pt x="12545" y="11408"/>
                  </a:lnTo>
                  <a:lnTo>
                    <a:pt x="12582" y="11371"/>
                  </a:lnTo>
                  <a:lnTo>
                    <a:pt x="12619" y="11298"/>
                  </a:lnTo>
                  <a:lnTo>
                    <a:pt x="12655" y="11188"/>
                  </a:lnTo>
                  <a:lnTo>
                    <a:pt x="12619" y="11115"/>
                  </a:lnTo>
                  <a:lnTo>
                    <a:pt x="12545" y="11041"/>
                  </a:lnTo>
                  <a:lnTo>
                    <a:pt x="11775" y="10418"/>
                  </a:lnTo>
                  <a:lnTo>
                    <a:pt x="11812" y="10381"/>
                  </a:lnTo>
                  <a:lnTo>
                    <a:pt x="11922" y="10198"/>
                  </a:lnTo>
                  <a:lnTo>
                    <a:pt x="11995" y="10014"/>
                  </a:lnTo>
                  <a:lnTo>
                    <a:pt x="11995" y="9941"/>
                  </a:lnTo>
                  <a:lnTo>
                    <a:pt x="11958" y="9904"/>
                  </a:lnTo>
                  <a:lnTo>
                    <a:pt x="11885" y="9904"/>
                  </a:lnTo>
                  <a:lnTo>
                    <a:pt x="11738" y="10051"/>
                  </a:lnTo>
                  <a:lnTo>
                    <a:pt x="11592" y="10234"/>
                  </a:lnTo>
                  <a:lnTo>
                    <a:pt x="11555" y="10271"/>
                  </a:lnTo>
                  <a:lnTo>
                    <a:pt x="11005" y="9867"/>
                  </a:lnTo>
                  <a:lnTo>
                    <a:pt x="10821" y="9757"/>
                  </a:lnTo>
                  <a:lnTo>
                    <a:pt x="10858" y="9684"/>
                  </a:lnTo>
                  <a:lnTo>
                    <a:pt x="10895" y="9611"/>
                  </a:lnTo>
                  <a:lnTo>
                    <a:pt x="11041" y="9464"/>
                  </a:lnTo>
                  <a:lnTo>
                    <a:pt x="11078" y="9427"/>
                  </a:lnTo>
                  <a:lnTo>
                    <a:pt x="11078" y="9354"/>
                  </a:lnTo>
                  <a:lnTo>
                    <a:pt x="11078" y="9317"/>
                  </a:lnTo>
                  <a:lnTo>
                    <a:pt x="11005" y="9281"/>
                  </a:lnTo>
                  <a:lnTo>
                    <a:pt x="10968" y="9317"/>
                  </a:lnTo>
                  <a:lnTo>
                    <a:pt x="10895" y="9281"/>
                  </a:lnTo>
                  <a:lnTo>
                    <a:pt x="10821" y="9317"/>
                  </a:lnTo>
                  <a:lnTo>
                    <a:pt x="10711" y="9427"/>
                  </a:lnTo>
                  <a:lnTo>
                    <a:pt x="10601" y="9574"/>
                  </a:lnTo>
                  <a:lnTo>
                    <a:pt x="10124" y="9281"/>
                  </a:lnTo>
                  <a:lnTo>
                    <a:pt x="10051" y="9207"/>
                  </a:lnTo>
                  <a:lnTo>
                    <a:pt x="10234" y="8914"/>
                  </a:lnTo>
                  <a:lnTo>
                    <a:pt x="10234" y="8840"/>
                  </a:lnTo>
                  <a:lnTo>
                    <a:pt x="10234" y="8804"/>
                  </a:lnTo>
                  <a:lnTo>
                    <a:pt x="10198" y="8730"/>
                  </a:lnTo>
                  <a:lnTo>
                    <a:pt x="10088" y="8694"/>
                  </a:lnTo>
                  <a:lnTo>
                    <a:pt x="10051" y="8730"/>
                  </a:lnTo>
                  <a:lnTo>
                    <a:pt x="10014" y="8767"/>
                  </a:lnTo>
                  <a:lnTo>
                    <a:pt x="9758" y="9060"/>
                  </a:lnTo>
                  <a:lnTo>
                    <a:pt x="9537" y="8877"/>
                  </a:lnTo>
                  <a:lnTo>
                    <a:pt x="9354" y="8694"/>
                  </a:lnTo>
                  <a:lnTo>
                    <a:pt x="9134" y="8437"/>
                  </a:lnTo>
                  <a:lnTo>
                    <a:pt x="9207" y="8327"/>
                  </a:lnTo>
                  <a:lnTo>
                    <a:pt x="9281" y="8217"/>
                  </a:lnTo>
                  <a:lnTo>
                    <a:pt x="9354" y="7960"/>
                  </a:lnTo>
                  <a:lnTo>
                    <a:pt x="9354" y="7887"/>
                  </a:lnTo>
                  <a:lnTo>
                    <a:pt x="9317" y="7850"/>
                  </a:lnTo>
                  <a:lnTo>
                    <a:pt x="9244" y="7850"/>
                  </a:lnTo>
                  <a:lnTo>
                    <a:pt x="9171" y="7887"/>
                  </a:lnTo>
                  <a:lnTo>
                    <a:pt x="8987" y="8107"/>
                  </a:lnTo>
                  <a:lnTo>
                    <a:pt x="8951" y="8180"/>
                  </a:lnTo>
                  <a:lnTo>
                    <a:pt x="8767" y="8033"/>
                  </a:lnTo>
                  <a:lnTo>
                    <a:pt x="8327" y="7740"/>
                  </a:lnTo>
                  <a:lnTo>
                    <a:pt x="8364" y="7446"/>
                  </a:lnTo>
                  <a:lnTo>
                    <a:pt x="8364" y="7410"/>
                  </a:lnTo>
                  <a:lnTo>
                    <a:pt x="8327" y="7336"/>
                  </a:lnTo>
                  <a:lnTo>
                    <a:pt x="8290" y="7300"/>
                  </a:lnTo>
                  <a:lnTo>
                    <a:pt x="8180" y="7300"/>
                  </a:lnTo>
                  <a:lnTo>
                    <a:pt x="8107" y="7336"/>
                  </a:lnTo>
                  <a:lnTo>
                    <a:pt x="8070" y="7446"/>
                  </a:lnTo>
                  <a:lnTo>
                    <a:pt x="8034" y="7556"/>
                  </a:lnTo>
                  <a:lnTo>
                    <a:pt x="7960" y="7520"/>
                  </a:lnTo>
                  <a:lnTo>
                    <a:pt x="7410" y="7116"/>
                  </a:lnTo>
                  <a:lnTo>
                    <a:pt x="7447" y="7080"/>
                  </a:lnTo>
                  <a:lnTo>
                    <a:pt x="7520" y="6970"/>
                  </a:lnTo>
                  <a:lnTo>
                    <a:pt x="7520" y="6896"/>
                  </a:lnTo>
                  <a:lnTo>
                    <a:pt x="7520" y="6860"/>
                  </a:lnTo>
                  <a:lnTo>
                    <a:pt x="7557" y="6750"/>
                  </a:lnTo>
                  <a:lnTo>
                    <a:pt x="7520" y="6713"/>
                  </a:lnTo>
                  <a:lnTo>
                    <a:pt x="7483" y="6713"/>
                  </a:lnTo>
                  <a:lnTo>
                    <a:pt x="7410" y="6750"/>
                  </a:lnTo>
                  <a:lnTo>
                    <a:pt x="7337" y="6750"/>
                  </a:lnTo>
                  <a:lnTo>
                    <a:pt x="7227" y="6823"/>
                  </a:lnTo>
                  <a:lnTo>
                    <a:pt x="7116" y="6896"/>
                  </a:lnTo>
                  <a:lnTo>
                    <a:pt x="6640" y="6639"/>
                  </a:lnTo>
                  <a:lnTo>
                    <a:pt x="6640" y="6603"/>
                  </a:lnTo>
                  <a:lnTo>
                    <a:pt x="7116" y="6163"/>
                  </a:lnTo>
                  <a:lnTo>
                    <a:pt x="7557" y="5649"/>
                  </a:lnTo>
                  <a:lnTo>
                    <a:pt x="7593" y="5722"/>
                  </a:lnTo>
                  <a:lnTo>
                    <a:pt x="7630" y="5759"/>
                  </a:lnTo>
                  <a:lnTo>
                    <a:pt x="7740" y="5759"/>
                  </a:lnTo>
                  <a:lnTo>
                    <a:pt x="8034" y="5576"/>
                  </a:lnTo>
                  <a:lnTo>
                    <a:pt x="8327" y="5392"/>
                  </a:lnTo>
                  <a:lnTo>
                    <a:pt x="8620" y="5209"/>
                  </a:lnTo>
                  <a:lnTo>
                    <a:pt x="8914" y="5025"/>
                  </a:lnTo>
                  <a:lnTo>
                    <a:pt x="9244" y="4879"/>
                  </a:lnTo>
                  <a:lnTo>
                    <a:pt x="9574" y="4732"/>
                  </a:lnTo>
                  <a:lnTo>
                    <a:pt x="9941" y="4659"/>
                  </a:lnTo>
                  <a:lnTo>
                    <a:pt x="10308" y="4622"/>
                  </a:lnTo>
                  <a:lnTo>
                    <a:pt x="10491" y="4622"/>
                  </a:lnTo>
                  <a:lnTo>
                    <a:pt x="10675" y="4659"/>
                  </a:lnTo>
                  <a:lnTo>
                    <a:pt x="10821" y="4732"/>
                  </a:lnTo>
                  <a:lnTo>
                    <a:pt x="10931" y="4842"/>
                  </a:lnTo>
                  <a:lnTo>
                    <a:pt x="11041" y="4989"/>
                  </a:lnTo>
                  <a:lnTo>
                    <a:pt x="11078" y="5136"/>
                  </a:lnTo>
                  <a:lnTo>
                    <a:pt x="11151" y="5502"/>
                  </a:lnTo>
                  <a:lnTo>
                    <a:pt x="11151" y="5906"/>
                  </a:lnTo>
                  <a:lnTo>
                    <a:pt x="11151" y="6309"/>
                  </a:lnTo>
                  <a:lnTo>
                    <a:pt x="11151" y="6676"/>
                  </a:lnTo>
                  <a:lnTo>
                    <a:pt x="11188" y="7006"/>
                  </a:lnTo>
                  <a:lnTo>
                    <a:pt x="11261" y="7373"/>
                  </a:lnTo>
                  <a:lnTo>
                    <a:pt x="11445" y="7703"/>
                  </a:lnTo>
                  <a:lnTo>
                    <a:pt x="11408" y="7813"/>
                  </a:lnTo>
                  <a:lnTo>
                    <a:pt x="11372" y="7923"/>
                  </a:lnTo>
                  <a:lnTo>
                    <a:pt x="11372" y="8033"/>
                  </a:lnTo>
                  <a:lnTo>
                    <a:pt x="11372" y="8143"/>
                  </a:lnTo>
                  <a:lnTo>
                    <a:pt x="11445" y="8253"/>
                  </a:lnTo>
                  <a:lnTo>
                    <a:pt x="11482" y="8327"/>
                  </a:lnTo>
                  <a:lnTo>
                    <a:pt x="11592" y="8400"/>
                  </a:lnTo>
                  <a:lnTo>
                    <a:pt x="11665" y="8474"/>
                  </a:lnTo>
                  <a:lnTo>
                    <a:pt x="11775" y="8510"/>
                  </a:lnTo>
                  <a:lnTo>
                    <a:pt x="12105" y="8510"/>
                  </a:lnTo>
                  <a:lnTo>
                    <a:pt x="12435" y="8694"/>
                  </a:lnTo>
                  <a:lnTo>
                    <a:pt x="12765" y="8840"/>
                  </a:lnTo>
                  <a:lnTo>
                    <a:pt x="13022" y="8877"/>
                  </a:lnTo>
                  <a:lnTo>
                    <a:pt x="13316" y="8877"/>
                  </a:lnTo>
                  <a:lnTo>
                    <a:pt x="13646" y="8804"/>
                  </a:lnTo>
                  <a:lnTo>
                    <a:pt x="13939" y="8694"/>
                  </a:lnTo>
                  <a:lnTo>
                    <a:pt x="14233" y="8584"/>
                  </a:lnTo>
                  <a:lnTo>
                    <a:pt x="14489" y="8400"/>
                  </a:lnTo>
                  <a:lnTo>
                    <a:pt x="14746" y="8217"/>
                  </a:lnTo>
                  <a:lnTo>
                    <a:pt x="14930" y="8033"/>
                  </a:lnTo>
                  <a:lnTo>
                    <a:pt x="14966" y="7997"/>
                  </a:lnTo>
                  <a:lnTo>
                    <a:pt x="14966" y="7923"/>
                  </a:lnTo>
                  <a:lnTo>
                    <a:pt x="14930" y="7813"/>
                  </a:lnTo>
                  <a:lnTo>
                    <a:pt x="14820" y="7777"/>
                  </a:lnTo>
                  <a:lnTo>
                    <a:pt x="14710" y="7777"/>
                  </a:lnTo>
                  <a:lnTo>
                    <a:pt x="14123" y="8143"/>
                  </a:lnTo>
                  <a:lnTo>
                    <a:pt x="13829" y="8290"/>
                  </a:lnTo>
                  <a:lnTo>
                    <a:pt x="13462" y="8400"/>
                  </a:lnTo>
                  <a:lnTo>
                    <a:pt x="13206" y="8474"/>
                  </a:lnTo>
                  <a:lnTo>
                    <a:pt x="12912" y="8437"/>
                  </a:lnTo>
                  <a:lnTo>
                    <a:pt x="12692" y="8363"/>
                  </a:lnTo>
                  <a:lnTo>
                    <a:pt x="12472" y="8217"/>
                  </a:lnTo>
                  <a:lnTo>
                    <a:pt x="12545" y="8107"/>
                  </a:lnTo>
                  <a:lnTo>
                    <a:pt x="12582" y="7960"/>
                  </a:lnTo>
                  <a:lnTo>
                    <a:pt x="12582" y="7850"/>
                  </a:lnTo>
                  <a:lnTo>
                    <a:pt x="12545" y="7777"/>
                  </a:lnTo>
                  <a:lnTo>
                    <a:pt x="12509" y="7740"/>
                  </a:lnTo>
                  <a:lnTo>
                    <a:pt x="12325" y="7630"/>
                  </a:lnTo>
                  <a:lnTo>
                    <a:pt x="12142" y="7520"/>
                  </a:lnTo>
                  <a:lnTo>
                    <a:pt x="11812" y="7520"/>
                  </a:lnTo>
                  <a:lnTo>
                    <a:pt x="11628" y="7116"/>
                  </a:lnTo>
                  <a:lnTo>
                    <a:pt x="11518" y="6713"/>
                  </a:lnTo>
                  <a:lnTo>
                    <a:pt x="11518" y="6346"/>
                  </a:lnTo>
                  <a:lnTo>
                    <a:pt x="11518" y="6016"/>
                  </a:lnTo>
                  <a:lnTo>
                    <a:pt x="11555" y="5649"/>
                  </a:lnTo>
                  <a:lnTo>
                    <a:pt x="11518" y="5282"/>
                  </a:lnTo>
                  <a:lnTo>
                    <a:pt x="11445" y="4989"/>
                  </a:lnTo>
                  <a:lnTo>
                    <a:pt x="11335" y="4732"/>
                  </a:lnTo>
                  <a:lnTo>
                    <a:pt x="11188" y="4549"/>
                  </a:lnTo>
                  <a:lnTo>
                    <a:pt x="11005" y="4402"/>
                  </a:lnTo>
                  <a:lnTo>
                    <a:pt x="10785" y="4329"/>
                  </a:lnTo>
                  <a:lnTo>
                    <a:pt x="10565" y="4255"/>
                  </a:lnTo>
                  <a:lnTo>
                    <a:pt x="10051" y="4255"/>
                  </a:lnTo>
                  <a:lnTo>
                    <a:pt x="9758" y="4292"/>
                  </a:lnTo>
                  <a:lnTo>
                    <a:pt x="9464" y="4365"/>
                  </a:lnTo>
                  <a:lnTo>
                    <a:pt x="8914" y="4585"/>
                  </a:lnTo>
                  <a:lnTo>
                    <a:pt x="8400" y="4879"/>
                  </a:lnTo>
                  <a:lnTo>
                    <a:pt x="7960" y="5209"/>
                  </a:lnTo>
                  <a:lnTo>
                    <a:pt x="8290" y="4769"/>
                  </a:lnTo>
                  <a:lnTo>
                    <a:pt x="9061" y="3742"/>
                  </a:lnTo>
                  <a:lnTo>
                    <a:pt x="9464" y="3191"/>
                  </a:lnTo>
                  <a:lnTo>
                    <a:pt x="9831" y="2641"/>
                  </a:lnTo>
                  <a:lnTo>
                    <a:pt x="9868" y="2568"/>
                  </a:lnTo>
                  <a:lnTo>
                    <a:pt x="9868" y="2531"/>
                  </a:lnTo>
                  <a:lnTo>
                    <a:pt x="9794" y="2421"/>
                  </a:lnTo>
                  <a:lnTo>
                    <a:pt x="9721" y="2384"/>
                  </a:lnTo>
                  <a:lnTo>
                    <a:pt x="9684" y="2348"/>
                  </a:lnTo>
                  <a:close/>
                  <a:moveTo>
                    <a:pt x="15663" y="9867"/>
                  </a:moveTo>
                  <a:lnTo>
                    <a:pt x="15700" y="9904"/>
                  </a:lnTo>
                  <a:lnTo>
                    <a:pt x="15627" y="10381"/>
                  </a:lnTo>
                  <a:lnTo>
                    <a:pt x="15663" y="10418"/>
                  </a:lnTo>
                  <a:lnTo>
                    <a:pt x="15663" y="10454"/>
                  </a:lnTo>
                  <a:lnTo>
                    <a:pt x="15773" y="10491"/>
                  </a:lnTo>
                  <a:lnTo>
                    <a:pt x="15443" y="10895"/>
                  </a:lnTo>
                  <a:lnTo>
                    <a:pt x="15443" y="10821"/>
                  </a:lnTo>
                  <a:lnTo>
                    <a:pt x="15333" y="10491"/>
                  </a:lnTo>
                  <a:lnTo>
                    <a:pt x="15296" y="10454"/>
                  </a:lnTo>
                  <a:lnTo>
                    <a:pt x="15260" y="10454"/>
                  </a:lnTo>
                  <a:lnTo>
                    <a:pt x="15223" y="10491"/>
                  </a:lnTo>
                  <a:lnTo>
                    <a:pt x="15223" y="10528"/>
                  </a:lnTo>
                  <a:lnTo>
                    <a:pt x="15186" y="10821"/>
                  </a:lnTo>
                  <a:lnTo>
                    <a:pt x="15186" y="11188"/>
                  </a:lnTo>
                  <a:lnTo>
                    <a:pt x="15223" y="11225"/>
                  </a:lnTo>
                  <a:lnTo>
                    <a:pt x="14746" y="11848"/>
                  </a:lnTo>
                  <a:lnTo>
                    <a:pt x="14746" y="11591"/>
                  </a:lnTo>
                  <a:lnTo>
                    <a:pt x="14746" y="11371"/>
                  </a:lnTo>
                  <a:lnTo>
                    <a:pt x="14746" y="11115"/>
                  </a:lnTo>
                  <a:lnTo>
                    <a:pt x="14710" y="11078"/>
                  </a:lnTo>
                  <a:lnTo>
                    <a:pt x="15333" y="10308"/>
                  </a:lnTo>
                  <a:lnTo>
                    <a:pt x="15663" y="9867"/>
                  </a:lnTo>
                  <a:close/>
                  <a:moveTo>
                    <a:pt x="14526" y="11298"/>
                  </a:moveTo>
                  <a:lnTo>
                    <a:pt x="14453" y="11555"/>
                  </a:lnTo>
                  <a:lnTo>
                    <a:pt x="14416" y="11775"/>
                  </a:lnTo>
                  <a:lnTo>
                    <a:pt x="14453" y="11885"/>
                  </a:lnTo>
                  <a:lnTo>
                    <a:pt x="14489" y="11958"/>
                  </a:lnTo>
                  <a:lnTo>
                    <a:pt x="14563" y="11995"/>
                  </a:lnTo>
                  <a:lnTo>
                    <a:pt x="14600" y="11995"/>
                  </a:lnTo>
                  <a:lnTo>
                    <a:pt x="14123" y="12619"/>
                  </a:lnTo>
                  <a:lnTo>
                    <a:pt x="14049" y="12655"/>
                  </a:lnTo>
                  <a:lnTo>
                    <a:pt x="14049" y="12362"/>
                  </a:lnTo>
                  <a:lnTo>
                    <a:pt x="14049" y="12142"/>
                  </a:lnTo>
                  <a:lnTo>
                    <a:pt x="14049" y="12032"/>
                  </a:lnTo>
                  <a:lnTo>
                    <a:pt x="14013" y="11922"/>
                  </a:lnTo>
                  <a:lnTo>
                    <a:pt x="14526" y="11298"/>
                  </a:lnTo>
                  <a:close/>
                  <a:moveTo>
                    <a:pt x="4806" y="7997"/>
                  </a:moveTo>
                  <a:lnTo>
                    <a:pt x="4769" y="8033"/>
                  </a:lnTo>
                  <a:lnTo>
                    <a:pt x="4769" y="8070"/>
                  </a:lnTo>
                  <a:lnTo>
                    <a:pt x="4952" y="8217"/>
                  </a:lnTo>
                  <a:lnTo>
                    <a:pt x="5099" y="8327"/>
                  </a:lnTo>
                  <a:lnTo>
                    <a:pt x="5576" y="8584"/>
                  </a:lnTo>
                  <a:lnTo>
                    <a:pt x="6126" y="8840"/>
                  </a:lnTo>
                  <a:lnTo>
                    <a:pt x="6640" y="9134"/>
                  </a:lnTo>
                  <a:lnTo>
                    <a:pt x="7116" y="9501"/>
                  </a:lnTo>
                  <a:lnTo>
                    <a:pt x="7557" y="9831"/>
                  </a:lnTo>
                  <a:lnTo>
                    <a:pt x="8437" y="10638"/>
                  </a:lnTo>
                  <a:lnTo>
                    <a:pt x="9244" y="11371"/>
                  </a:lnTo>
                  <a:lnTo>
                    <a:pt x="10088" y="12105"/>
                  </a:lnTo>
                  <a:lnTo>
                    <a:pt x="10344" y="12325"/>
                  </a:lnTo>
                  <a:lnTo>
                    <a:pt x="10748" y="12655"/>
                  </a:lnTo>
                  <a:lnTo>
                    <a:pt x="10931" y="12765"/>
                  </a:lnTo>
                  <a:lnTo>
                    <a:pt x="11115" y="12839"/>
                  </a:lnTo>
                  <a:lnTo>
                    <a:pt x="11225" y="12839"/>
                  </a:lnTo>
                  <a:lnTo>
                    <a:pt x="11298" y="12802"/>
                  </a:lnTo>
                  <a:lnTo>
                    <a:pt x="11335" y="12765"/>
                  </a:lnTo>
                  <a:lnTo>
                    <a:pt x="11372" y="12692"/>
                  </a:lnTo>
                  <a:lnTo>
                    <a:pt x="11372" y="12582"/>
                  </a:lnTo>
                  <a:lnTo>
                    <a:pt x="11335" y="12472"/>
                  </a:lnTo>
                  <a:lnTo>
                    <a:pt x="11151" y="12325"/>
                  </a:lnTo>
                  <a:lnTo>
                    <a:pt x="10711" y="11995"/>
                  </a:lnTo>
                  <a:lnTo>
                    <a:pt x="10271" y="11628"/>
                  </a:lnTo>
                  <a:lnTo>
                    <a:pt x="9391" y="10858"/>
                  </a:lnTo>
                  <a:lnTo>
                    <a:pt x="8547" y="10051"/>
                  </a:lnTo>
                  <a:lnTo>
                    <a:pt x="8107" y="9684"/>
                  </a:lnTo>
                  <a:lnTo>
                    <a:pt x="7703" y="9354"/>
                  </a:lnTo>
                  <a:lnTo>
                    <a:pt x="7227" y="9024"/>
                  </a:lnTo>
                  <a:lnTo>
                    <a:pt x="6786" y="8694"/>
                  </a:lnTo>
                  <a:lnTo>
                    <a:pt x="6309" y="8437"/>
                  </a:lnTo>
                  <a:lnTo>
                    <a:pt x="5833" y="8217"/>
                  </a:lnTo>
                  <a:lnTo>
                    <a:pt x="5356" y="8033"/>
                  </a:lnTo>
                  <a:lnTo>
                    <a:pt x="5209" y="7997"/>
                  </a:lnTo>
                  <a:close/>
                  <a:moveTo>
                    <a:pt x="954" y="12582"/>
                  </a:moveTo>
                  <a:lnTo>
                    <a:pt x="1101" y="12692"/>
                  </a:lnTo>
                  <a:lnTo>
                    <a:pt x="1064" y="12765"/>
                  </a:lnTo>
                  <a:lnTo>
                    <a:pt x="1064" y="12839"/>
                  </a:lnTo>
                  <a:lnTo>
                    <a:pt x="1064" y="12875"/>
                  </a:lnTo>
                  <a:lnTo>
                    <a:pt x="1101" y="12839"/>
                  </a:lnTo>
                  <a:lnTo>
                    <a:pt x="1211" y="12912"/>
                  </a:lnTo>
                  <a:lnTo>
                    <a:pt x="1247" y="12985"/>
                  </a:lnTo>
                  <a:lnTo>
                    <a:pt x="1247" y="13059"/>
                  </a:lnTo>
                  <a:lnTo>
                    <a:pt x="1284" y="13242"/>
                  </a:lnTo>
                  <a:lnTo>
                    <a:pt x="991" y="13095"/>
                  </a:lnTo>
                  <a:lnTo>
                    <a:pt x="844" y="13059"/>
                  </a:lnTo>
                  <a:lnTo>
                    <a:pt x="697" y="13022"/>
                  </a:lnTo>
                  <a:lnTo>
                    <a:pt x="844" y="12765"/>
                  </a:lnTo>
                  <a:lnTo>
                    <a:pt x="954" y="12582"/>
                  </a:lnTo>
                  <a:close/>
                  <a:moveTo>
                    <a:pt x="2715" y="10858"/>
                  </a:moveTo>
                  <a:lnTo>
                    <a:pt x="2641" y="10931"/>
                  </a:lnTo>
                  <a:lnTo>
                    <a:pt x="2641" y="10968"/>
                  </a:lnTo>
                  <a:lnTo>
                    <a:pt x="2788" y="11151"/>
                  </a:lnTo>
                  <a:lnTo>
                    <a:pt x="2935" y="11261"/>
                  </a:lnTo>
                  <a:lnTo>
                    <a:pt x="3302" y="11445"/>
                  </a:lnTo>
                  <a:lnTo>
                    <a:pt x="3778" y="11775"/>
                  </a:lnTo>
                  <a:lnTo>
                    <a:pt x="4255" y="12105"/>
                  </a:lnTo>
                  <a:lnTo>
                    <a:pt x="5099" y="12765"/>
                  </a:lnTo>
                  <a:lnTo>
                    <a:pt x="5539" y="13095"/>
                  </a:lnTo>
                  <a:lnTo>
                    <a:pt x="5759" y="13242"/>
                  </a:lnTo>
                  <a:lnTo>
                    <a:pt x="5869" y="13279"/>
                  </a:lnTo>
                  <a:lnTo>
                    <a:pt x="6053" y="13279"/>
                  </a:lnTo>
                  <a:lnTo>
                    <a:pt x="6126" y="13242"/>
                  </a:lnTo>
                  <a:lnTo>
                    <a:pt x="6163" y="13169"/>
                  </a:lnTo>
                  <a:lnTo>
                    <a:pt x="6126" y="13059"/>
                  </a:lnTo>
                  <a:lnTo>
                    <a:pt x="6089" y="12985"/>
                  </a:lnTo>
                  <a:lnTo>
                    <a:pt x="6016" y="12875"/>
                  </a:lnTo>
                  <a:lnTo>
                    <a:pt x="5869" y="12729"/>
                  </a:lnTo>
                  <a:lnTo>
                    <a:pt x="5502" y="12472"/>
                  </a:lnTo>
                  <a:lnTo>
                    <a:pt x="4512" y="11738"/>
                  </a:lnTo>
                  <a:lnTo>
                    <a:pt x="4035" y="11408"/>
                  </a:lnTo>
                  <a:lnTo>
                    <a:pt x="3522" y="11078"/>
                  </a:lnTo>
                  <a:lnTo>
                    <a:pt x="3338" y="11005"/>
                  </a:lnTo>
                  <a:lnTo>
                    <a:pt x="3118" y="10895"/>
                  </a:lnTo>
                  <a:lnTo>
                    <a:pt x="2935" y="10858"/>
                  </a:lnTo>
                  <a:close/>
                  <a:moveTo>
                    <a:pt x="13756" y="12252"/>
                  </a:moveTo>
                  <a:lnTo>
                    <a:pt x="13719" y="12362"/>
                  </a:lnTo>
                  <a:lnTo>
                    <a:pt x="13719" y="12619"/>
                  </a:lnTo>
                  <a:lnTo>
                    <a:pt x="13719" y="12912"/>
                  </a:lnTo>
                  <a:lnTo>
                    <a:pt x="13756" y="12985"/>
                  </a:lnTo>
                  <a:lnTo>
                    <a:pt x="13793" y="13022"/>
                  </a:lnTo>
                  <a:lnTo>
                    <a:pt x="13719" y="13095"/>
                  </a:lnTo>
                  <a:lnTo>
                    <a:pt x="13389" y="13536"/>
                  </a:lnTo>
                  <a:lnTo>
                    <a:pt x="13426" y="13132"/>
                  </a:lnTo>
                  <a:lnTo>
                    <a:pt x="13462" y="12912"/>
                  </a:lnTo>
                  <a:lnTo>
                    <a:pt x="13462" y="12765"/>
                  </a:lnTo>
                  <a:lnTo>
                    <a:pt x="13426" y="12655"/>
                  </a:lnTo>
                  <a:lnTo>
                    <a:pt x="13756" y="12252"/>
                  </a:lnTo>
                  <a:close/>
                  <a:moveTo>
                    <a:pt x="4402" y="8694"/>
                  </a:moveTo>
                  <a:lnTo>
                    <a:pt x="4329" y="8730"/>
                  </a:lnTo>
                  <a:lnTo>
                    <a:pt x="4255" y="8804"/>
                  </a:lnTo>
                  <a:lnTo>
                    <a:pt x="4255" y="8877"/>
                  </a:lnTo>
                  <a:lnTo>
                    <a:pt x="4255" y="8987"/>
                  </a:lnTo>
                  <a:lnTo>
                    <a:pt x="4292" y="9060"/>
                  </a:lnTo>
                  <a:lnTo>
                    <a:pt x="4365" y="9134"/>
                  </a:lnTo>
                  <a:lnTo>
                    <a:pt x="4512" y="9207"/>
                  </a:lnTo>
                  <a:lnTo>
                    <a:pt x="4842" y="9354"/>
                  </a:lnTo>
                  <a:lnTo>
                    <a:pt x="5136" y="9501"/>
                  </a:lnTo>
                  <a:lnTo>
                    <a:pt x="5392" y="9647"/>
                  </a:lnTo>
                  <a:lnTo>
                    <a:pt x="5869" y="10014"/>
                  </a:lnTo>
                  <a:lnTo>
                    <a:pt x="6346" y="10418"/>
                  </a:lnTo>
                  <a:lnTo>
                    <a:pt x="6786" y="10858"/>
                  </a:lnTo>
                  <a:lnTo>
                    <a:pt x="8584" y="12398"/>
                  </a:lnTo>
                  <a:lnTo>
                    <a:pt x="9501" y="13169"/>
                  </a:lnTo>
                  <a:lnTo>
                    <a:pt x="9721" y="13315"/>
                  </a:lnTo>
                  <a:lnTo>
                    <a:pt x="9941" y="13462"/>
                  </a:lnTo>
                  <a:lnTo>
                    <a:pt x="10161" y="13572"/>
                  </a:lnTo>
                  <a:lnTo>
                    <a:pt x="10271" y="13609"/>
                  </a:lnTo>
                  <a:lnTo>
                    <a:pt x="10381" y="13609"/>
                  </a:lnTo>
                  <a:lnTo>
                    <a:pt x="10454" y="13572"/>
                  </a:lnTo>
                  <a:lnTo>
                    <a:pt x="10491" y="13536"/>
                  </a:lnTo>
                  <a:lnTo>
                    <a:pt x="10528" y="13462"/>
                  </a:lnTo>
                  <a:lnTo>
                    <a:pt x="10491" y="13389"/>
                  </a:lnTo>
                  <a:lnTo>
                    <a:pt x="10418" y="13242"/>
                  </a:lnTo>
                  <a:lnTo>
                    <a:pt x="10271" y="13132"/>
                  </a:lnTo>
                  <a:lnTo>
                    <a:pt x="9978" y="12949"/>
                  </a:lnTo>
                  <a:lnTo>
                    <a:pt x="9537" y="12619"/>
                  </a:lnTo>
                  <a:lnTo>
                    <a:pt x="9134" y="12288"/>
                  </a:lnTo>
                  <a:lnTo>
                    <a:pt x="7557" y="10931"/>
                  </a:lnTo>
                  <a:lnTo>
                    <a:pt x="6823" y="10271"/>
                  </a:lnTo>
                  <a:lnTo>
                    <a:pt x="6089" y="9647"/>
                  </a:lnTo>
                  <a:lnTo>
                    <a:pt x="5686" y="9354"/>
                  </a:lnTo>
                  <a:lnTo>
                    <a:pt x="5246" y="9097"/>
                  </a:lnTo>
                  <a:lnTo>
                    <a:pt x="4769" y="8950"/>
                  </a:lnTo>
                  <a:lnTo>
                    <a:pt x="4549" y="8840"/>
                  </a:lnTo>
                  <a:lnTo>
                    <a:pt x="4475" y="8767"/>
                  </a:lnTo>
                  <a:lnTo>
                    <a:pt x="4439" y="8694"/>
                  </a:lnTo>
                  <a:close/>
                  <a:moveTo>
                    <a:pt x="1541" y="13022"/>
                  </a:moveTo>
                  <a:lnTo>
                    <a:pt x="2091" y="13389"/>
                  </a:lnTo>
                  <a:lnTo>
                    <a:pt x="2091" y="13572"/>
                  </a:lnTo>
                  <a:lnTo>
                    <a:pt x="2126" y="13749"/>
                  </a:lnTo>
                  <a:lnTo>
                    <a:pt x="1504" y="13389"/>
                  </a:lnTo>
                  <a:lnTo>
                    <a:pt x="1578" y="13352"/>
                  </a:lnTo>
                  <a:lnTo>
                    <a:pt x="1614" y="13315"/>
                  </a:lnTo>
                  <a:lnTo>
                    <a:pt x="1614" y="13279"/>
                  </a:lnTo>
                  <a:lnTo>
                    <a:pt x="1614" y="13205"/>
                  </a:lnTo>
                  <a:lnTo>
                    <a:pt x="1541" y="13095"/>
                  </a:lnTo>
                  <a:lnTo>
                    <a:pt x="1541" y="13022"/>
                  </a:lnTo>
                  <a:close/>
                  <a:moveTo>
                    <a:pt x="13206" y="12949"/>
                  </a:moveTo>
                  <a:lnTo>
                    <a:pt x="13169" y="13022"/>
                  </a:lnTo>
                  <a:lnTo>
                    <a:pt x="13059" y="13756"/>
                  </a:lnTo>
                  <a:lnTo>
                    <a:pt x="13059" y="13829"/>
                  </a:lnTo>
                  <a:lnTo>
                    <a:pt x="13096" y="13866"/>
                  </a:lnTo>
                  <a:lnTo>
                    <a:pt x="12912" y="14086"/>
                  </a:lnTo>
                  <a:lnTo>
                    <a:pt x="12912" y="13719"/>
                  </a:lnTo>
                  <a:lnTo>
                    <a:pt x="12875" y="13352"/>
                  </a:lnTo>
                  <a:lnTo>
                    <a:pt x="13206" y="12949"/>
                  </a:lnTo>
                  <a:close/>
                  <a:moveTo>
                    <a:pt x="2458" y="13646"/>
                  </a:moveTo>
                  <a:lnTo>
                    <a:pt x="2641" y="13792"/>
                  </a:lnTo>
                  <a:lnTo>
                    <a:pt x="2788" y="13902"/>
                  </a:lnTo>
                  <a:lnTo>
                    <a:pt x="2788" y="14086"/>
                  </a:lnTo>
                  <a:lnTo>
                    <a:pt x="2825" y="14233"/>
                  </a:lnTo>
                  <a:lnTo>
                    <a:pt x="2605" y="14086"/>
                  </a:lnTo>
                  <a:lnTo>
                    <a:pt x="2385" y="13939"/>
                  </a:lnTo>
                  <a:lnTo>
                    <a:pt x="2495" y="13939"/>
                  </a:lnTo>
                  <a:lnTo>
                    <a:pt x="2568" y="13866"/>
                  </a:lnTo>
                  <a:lnTo>
                    <a:pt x="2568" y="13829"/>
                  </a:lnTo>
                  <a:lnTo>
                    <a:pt x="2568" y="13756"/>
                  </a:lnTo>
                  <a:lnTo>
                    <a:pt x="2458" y="13646"/>
                  </a:lnTo>
                  <a:close/>
                  <a:moveTo>
                    <a:pt x="3595" y="9794"/>
                  </a:moveTo>
                  <a:lnTo>
                    <a:pt x="3558" y="9831"/>
                  </a:lnTo>
                  <a:lnTo>
                    <a:pt x="3522" y="9867"/>
                  </a:lnTo>
                  <a:lnTo>
                    <a:pt x="3558" y="9977"/>
                  </a:lnTo>
                  <a:lnTo>
                    <a:pt x="3595" y="10088"/>
                  </a:lnTo>
                  <a:lnTo>
                    <a:pt x="3815" y="10234"/>
                  </a:lnTo>
                  <a:lnTo>
                    <a:pt x="4659" y="10821"/>
                  </a:lnTo>
                  <a:lnTo>
                    <a:pt x="5466" y="11518"/>
                  </a:lnTo>
                  <a:lnTo>
                    <a:pt x="6236" y="12178"/>
                  </a:lnTo>
                  <a:lnTo>
                    <a:pt x="7080" y="12839"/>
                  </a:lnTo>
                  <a:lnTo>
                    <a:pt x="7923" y="13462"/>
                  </a:lnTo>
                  <a:lnTo>
                    <a:pt x="8730" y="14049"/>
                  </a:lnTo>
                  <a:lnTo>
                    <a:pt x="9134" y="14343"/>
                  </a:lnTo>
                  <a:lnTo>
                    <a:pt x="9574" y="14563"/>
                  </a:lnTo>
                  <a:lnTo>
                    <a:pt x="9684" y="14563"/>
                  </a:lnTo>
                  <a:lnTo>
                    <a:pt x="9794" y="14526"/>
                  </a:lnTo>
                  <a:lnTo>
                    <a:pt x="9868" y="14453"/>
                  </a:lnTo>
                  <a:lnTo>
                    <a:pt x="9904" y="14416"/>
                  </a:lnTo>
                  <a:lnTo>
                    <a:pt x="9904" y="14379"/>
                  </a:lnTo>
                  <a:lnTo>
                    <a:pt x="9904" y="14306"/>
                  </a:lnTo>
                  <a:lnTo>
                    <a:pt x="9868" y="14269"/>
                  </a:lnTo>
                  <a:lnTo>
                    <a:pt x="9794" y="14196"/>
                  </a:lnTo>
                  <a:lnTo>
                    <a:pt x="9721" y="14159"/>
                  </a:lnTo>
                  <a:lnTo>
                    <a:pt x="9501" y="14012"/>
                  </a:lnTo>
                  <a:lnTo>
                    <a:pt x="9281" y="13866"/>
                  </a:lnTo>
                  <a:lnTo>
                    <a:pt x="8290" y="13205"/>
                  </a:lnTo>
                  <a:lnTo>
                    <a:pt x="7373" y="12508"/>
                  </a:lnTo>
                  <a:lnTo>
                    <a:pt x="6493" y="11812"/>
                  </a:lnTo>
                  <a:lnTo>
                    <a:pt x="5649" y="11115"/>
                  </a:lnTo>
                  <a:lnTo>
                    <a:pt x="4769" y="10418"/>
                  </a:lnTo>
                  <a:lnTo>
                    <a:pt x="4549" y="10234"/>
                  </a:lnTo>
                  <a:lnTo>
                    <a:pt x="4145" y="9977"/>
                  </a:lnTo>
                  <a:lnTo>
                    <a:pt x="3925" y="9867"/>
                  </a:lnTo>
                  <a:lnTo>
                    <a:pt x="3742" y="9794"/>
                  </a:lnTo>
                  <a:close/>
                  <a:moveTo>
                    <a:pt x="3155" y="14122"/>
                  </a:moveTo>
                  <a:lnTo>
                    <a:pt x="3778" y="14563"/>
                  </a:lnTo>
                  <a:lnTo>
                    <a:pt x="3742" y="14746"/>
                  </a:lnTo>
                  <a:lnTo>
                    <a:pt x="3742" y="14856"/>
                  </a:lnTo>
                  <a:lnTo>
                    <a:pt x="3338" y="14563"/>
                  </a:lnTo>
                  <a:lnTo>
                    <a:pt x="3338" y="14489"/>
                  </a:lnTo>
                  <a:lnTo>
                    <a:pt x="3302" y="14416"/>
                  </a:lnTo>
                  <a:lnTo>
                    <a:pt x="3192" y="14269"/>
                  </a:lnTo>
                  <a:lnTo>
                    <a:pt x="3155" y="14122"/>
                  </a:lnTo>
                  <a:close/>
                  <a:moveTo>
                    <a:pt x="12692" y="13536"/>
                  </a:moveTo>
                  <a:lnTo>
                    <a:pt x="12619" y="13976"/>
                  </a:lnTo>
                  <a:lnTo>
                    <a:pt x="12582" y="14416"/>
                  </a:lnTo>
                  <a:lnTo>
                    <a:pt x="12582" y="14489"/>
                  </a:lnTo>
                  <a:lnTo>
                    <a:pt x="12142" y="15040"/>
                  </a:lnTo>
                  <a:lnTo>
                    <a:pt x="12142" y="14893"/>
                  </a:lnTo>
                  <a:lnTo>
                    <a:pt x="12142" y="14563"/>
                  </a:lnTo>
                  <a:lnTo>
                    <a:pt x="12105" y="14269"/>
                  </a:lnTo>
                  <a:lnTo>
                    <a:pt x="12692" y="13536"/>
                  </a:lnTo>
                  <a:close/>
                  <a:moveTo>
                    <a:pt x="4035" y="14746"/>
                  </a:moveTo>
                  <a:lnTo>
                    <a:pt x="4402" y="15003"/>
                  </a:lnTo>
                  <a:lnTo>
                    <a:pt x="4402" y="15040"/>
                  </a:lnTo>
                  <a:lnTo>
                    <a:pt x="4402" y="15150"/>
                  </a:lnTo>
                  <a:lnTo>
                    <a:pt x="4439" y="15223"/>
                  </a:lnTo>
                  <a:lnTo>
                    <a:pt x="4549" y="15370"/>
                  </a:lnTo>
                  <a:lnTo>
                    <a:pt x="4659" y="15553"/>
                  </a:lnTo>
                  <a:lnTo>
                    <a:pt x="4255" y="15223"/>
                  </a:lnTo>
                  <a:lnTo>
                    <a:pt x="4255" y="15150"/>
                  </a:lnTo>
                  <a:lnTo>
                    <a:pt x="4219" y="15076"/>
                  </a:lnTo>
                  <a:lnTo>
                    <a:pt x="4109" y="14966"/>
                  </a:lnTo>
                  <a:lnTo>
                    <a:pt x="4035" y="14856"/>
                  </a:lnTo>
                  <a:lnTo>
                    <a:pt x="4035" y="14746"/>
                  </a:lnTo>
                  <a:close/>
                  <a:moveTo>
                    <a:pt x="11922" y="14489"/>
                  </a:moveTo>
                  <a:lnTo>
                    <a:pt x="11885" y="14856"/>
                  </a:lnTo>
                  <a:lnTo>
                    <a:pt x="11848" y="15113"/>
                  </a:lnTo>
                  <a:lnTo>
                    <a:pt x="11848" y="15260"/>
                  </a:lnTo>
                  <a:lnTo>
                    <a:pt x="11848" y="15370"/>
                  </a:lnTo>
                  <a:lnTo>
                    <a:pt x="11555" y="15700"/>
                  </a:lnTo>
                  <a:lnTo>
                    <a:pt x="11592" y="15480"/>
                  </a:lnTo>
                  <a:lnTo>
                    <a:pt x="11555" y="15223"/>
                  </a:lnTo>
                  <a:lnTo>
                    <a:pt x="11555" y="15150"/>
                  </a:lnTo>
                  <a:lnTo>
                    <a:pt x="11482" y="15113"/>
                  </a:lnTo>
                  <a:lnTo>
                    <a:pt x="11445" y="15113"/>
                  </a:lnTo>
                  <a:lnTo>
                    <a:pt x="11922" y="14489"/>
                  </a:lnTo>
                  <a:close/>
                  <a:moveTo>
                    <a:pt x="4769" y="15223"/>
                  </a:moveTo>
                  <a:lnTo>
                    <a:pt x="5026" y="15406"/>
                  </a:lnTo>
                  <a:lnTo>
                    <a:pt x="5576" y="15810"/>
                  </a:lnTo>
                  <a:lnTo>
                    <a:pt x="5576" y="15883"/>
                  </a:lnTo>
                  <a:lnTo>
                    <a:pt x="5576" y="16177"/>
                  </a:lnTo>
                  <a:lnTo>
                    <a:pt x="5576" y="16287"/>
                  </a:lnTo>
                  <a:lnTo>
                    <a:pt x="4916" y="15773"/>
                  </a:lnTo>
                  <a:lnTo>
                    <a:pt x="4952" y="15663"/>
                  </a:lnTo>
                  <a:lnTo>
                    <a:pt x="4952" y="15553"/>
                  </a:lnTo>
                  <a:lnTo>
                    <a:pt x="4916" y="15480"/>
                  </a:lnTo>
                  <a:lnTo>
                    <a:pt x="4879" y="15370"/>
                  </a:lnTo>
                  <a:lnTo>
                    <a:pt x="4769" y="15223"/>
                  </a:lnTo>
                  <a:close/>
                  <a:moveTo>
                    <a:pt x="5833" y="15993"/>
                  </a:moveTo>
                  <a:lnTo>
                    <a:pt x="6456" y="16507"/>
                  </a:lnTo>
                  <a:lnTo>
                    <a:pt x="6420" y="16580"/>
                  </a:lnTo>
                  <a:lnTo>
                    <a:pt x="6383" y="16690"/>
                  </a:lnTo>
                  <a:lnTo>
                    <a:pt x="6346" y="16874"/>
                  </a:lnTo>
                  <a:lnTo>
                    <a:pt x="5869" y="16507"/>
                  </a:lnTo>
                  <a:lnTo>
                    <a:pt x="5869" y="16323"/>
                  </a:lnTo>
                  <a:lnTo>
                    <a:pt x="5869" y="16140"/>
                  </a:lnTo>
                  <a:lnTo>
                    <a:pt x="5833" y="15993"/>
                  </a:lnTo>
                  <a:close/>
                  <a:moveTo>
                    <a:pt x="11298" y="15260"/>
                  </a:moveTo>
                  <a:lnTo>
                    <a:pt x="11298" y="15443"/>
                  </a:lnTo>
                  <a:lnTo>
                    <a:pt x="11225" y="15957"/>
                  </a:lnTo>
                  <a:lnTo>
                    <a:pt x="11225" y="16030"/>
                  </a:lnTo>
                  <a:lnTo>
                    <a:pt x="11261" y="16067"/>
                  </a:lnTo>
                  <a:lnTo>
                    <a:pt x="10088" y="17387"/>
                  </a:lnTo>
                  <a:lnTo>
                    <a:pt x="10088" y="17130"/>
                  </a:lnTo>
                  <a:lnTo>
                    <a:pt x="10088" y="16984"/>
                  </a:lnTo>
                  <a:lnTo>
                    <a:pt x="10308" y="16653"/>
                  </a:lnTo>
                  <a:lnTo>
                    <a:pt x="10821" y="15920"/>
                  </a:lnTo>
                  <a:lnTo>
                    <a:pt x="10785" y="16067"/>
                  </a:lnTo>
                  <a:lnTo>
                    <a:pt x="10711" y="16287"/>
                  </a:lnTo>
                  <a:lnTo>
                    <a:pt x="10711" y="16397"/>
                  </a:lnTo>
                  <a:lnTo>
                    <a:pt x="10711" y="16507"/>
                  </a:lnTo>
                  <a:lnTo>
                    <a:pt x="10748" y="16543"/>
                  </a:lnTo>
                  <a:lnTo>
                    <a:pt x="10785" y="16543"/>
                  </a:lnTo>
                  <a:lnTo>
                    <a:pt x="10895" y="16470"/>
                  </a:lnTo>
                  <a:lnTo>
                    <a:pt x="10968" y="16360"/>
                  </a:lnTo>
                  <a:lnTo>
                    <a:pt x="11005" y="16103"/>
                  </a:lnTo>
                  <a:lnTo>
                    <a:pt x="11005" y="15663"/>
                  </a:lnTo>
                  <a:lnTo>
                    <a:pt x="11225" y="15370"/>
                  </a:lnTo>
                  <a:lnTo>
                    <a:pt x="11298" y="15260"/>
                  </a:lnTo>
                  <a:close/>
                  <a:moveTo>
                    <a:pt x="6566" y="16580"/>
                  </a:moveTo>
                  <a:lnTo>
                    <a:pt x="7006" y="17020"/>
                  </a:lnTo>
                  <a:lnTo>
                    <a:pt x="7006" y="17240"/>
                  </a:lnTo>
                  <a:lnTo>
                    <a:pt x="7006" y="17460"/>
                  </a:lnTo>
                  <a:lnTo>
                    <a:pt x="6896" y="17350"/>
                  </a:lnTo>
                  <a:lnTo>
                    <a:pt x="6640" y="17130"/>
                  </a:lnTo>
                  <a:lnTo>
                    <a:pt x="6640" y="17020"/>
                  </a:lnTo>
                  <a:lnTo>
                    <a:pt x="6603" y="16800"/>
                  </a:lnTo>
                  <a:lnTo>
                    <a:pt x="6566" y="16580"/>
                  </a:lnTo>
                  <a:close/>
                  <a:moveTo>
                    <a:pt x="9464" y="404"/>
                  </a:moveTo>
                  <a:lnTo>
                    <a:pt x="9684" y="440"/>
                  </a:lnTo>
                  <a:lnTo>
                    <a:pt x="9868" y="477"/>
                  </a:lnTo>
                  <a:lnTo>
                    <a:pt x="10051" y="587"/>
                  </a:lnTo>
                  <a:lnTo>
                    <a:pt x="10418" y="844"/>
                  </a:lnTo>
                  <a:lnTo>
                    <a:pt x="10711" y="1064"/>
                  </a:lnTo>
                  <a:lnTo>
                    <a:pt x="12582" y="2421"/>
                  </a:lnTo>
                  <a:lnTo>
                    <a:pt x="14489" y="3815"/>
                  </a:lnTo>
                  <a:lnTo>
                    <a:pt x="15443" y="4512"/>
                  </a:lnTo>
                  <a:lnTo>
                    <a:pt x="15700" y="4732"/>
                  </a:lnTo>
                  <a:lnTo>
                    <a:pt x="15847" y="4805"/>
                  </a:lnTo>
                  <a:lnTo>
                    <a:pt x="15993" y="4879"/>
                  </a:lnTo>
                  <a:lnTo>
                    <a:pt x="15590" y="5356"/>
                  </a:lnTo>
                  <a:lnTo>
                    <a:pt x="15223" y="5869"/>
                  </a:lnTo>
                  <a:lnTo>
                    <a:pt x="15040" y="6089"/>
                  </a:lnTo>
                  <a:lnTo>
                    <a:pt x="14856" y="6383"/>
                  </a:lnTo>
                  <a:lnTo>
                    <a:pt x="14783" y="6529"/>
                  </a:lnTo>
                  <a:lnTo>
                    <a:pt x="14746" y="6639"/>
                  </a:lnTo>
                  <a:lnTo>
                    <a:pt x="14746" y="6786"/>
                  </a:lnTo>
                  <a:lnTo>
                    <a:pt x="14856" y="6896"/>
                  </a:lnTo>
                  <a:lnTo>
                    <a:pt x="14966" y="7006"/>
                  </a:lnTo>
                  <a:lnTo>
                    <a:pt x="15076" y="7080"/>
                  </a:lnTo>
                  <a:lnTo>
                    <a:pt x="15370" y="7190"/>
                  </a:lnTo>
                  <a:lnTo>
                    <a:pt x="15957" y="7300"/>
                  </a:lnTo>
                  <a:lnTo>
                    <a:pt x="16727" y="7446"/>
                  </a:lnTo>
                  <a:lnTo>
                    <a:pt x="17021" y="7520"/>
                  </a:lnTo>
                  <a:lnTo>
                    <a:pt x="16984" y="7593"/>
                  </a:lnTo>
                  <a:lnTo>
                    <a:pt x="16470" y="8143"/>
                  </a:lnTo>
                  <a:lnTo>
                    <a:pt x="15993" y="8730"/>
                  </a:lnTo>
                  <a:lnTo>
                    <a:pt x="15040" y="9904"/>
                  </a:lnTo>
                  <a:lnTo>
                    <a:pt x="12912" y="12508"/>
                  </a:lnTo>
                  <a:lnTo>
                    <a:pt x="11848" y="13792"/>
                  </a:lnTo>
                  <a:lnTo>
                    <a:pt x="10821" y="15113"/>
                  </a:lnTo>
                  <a:lnTo>
                    <a:pt x="10344" y="15736"/>
                  </a:lnTo>
                  <a:lnTo>
                    <a:pt x="9904" y="16397"/>
                  </a:lnTo>
                  <a:lnTo>
                    <a:pt x="9464" y="17057"/>
                  </a:lnTo>
                  <a:lnTo>
                    <a:pt x="9317" y="17277"/>
                  </a:lnTo>
                  <a:lnTo>
                    <a:pt x="9207" y="17497"/>
                  </a:lnTo>
                  <a:lnTo>
                    <a:pt x="8987" y="17387"/>
                  </a:lnTo>
                  <a:lnTo>
                    <a:pt x="8767" y="17350"/>
                  </a:lnTo>
                  <a:lnTo>
                    <a:pt x="8290" y="17204"/>
                  </a:lnTo>
                  <a:lnTo>
                    <a:pt x="7997" y="17094"/>
                  </a:lnTo>
                  <a:lnTo>
                    <a:pt x="7740" y="16910"/>
                  </a:lnTo>
                  <a:lnTo>
                    <a:pt x="7483" y="16727"/>
                  </a:lnTo>
                  <a:lnTo>
                    <a:pt x="7227" y="16507"/>
                  </a:lnTo>
                  <a:lnTo>
                    <a:pt x="6750" y="16067"/>
                  </a:lnTo>
                  <a:lnTo>
                    <a:pt x="6273" y="15663"/>
                  </a:lnTo>
                  <a:lnTo>
                    <a:pt x="5723" y="15296"/>
                  </a:lnTo>
                  <a:lnTo>
                    <a:pt x="5209" y="14929"/>
                  </a:lnTo>
                  <a:lnTo>
                    <a:pt x="3045" y="13462"/>
                  </a:lnTo>
                  <a:lnTo>
                    <a:pt x="1908" y="12619"/>
                  </a:lnTo>
                  <a:lnTo>
                    <a:pt x="1321" y="12215"/>
                  </a:lnTo>
                  <a:lnTo>
                    <a:pt x="697" y="11848"/>
                  </a:lnTo>
                  <a:lnTo>
                    <a:pt x="624" y="11812"/>
                  </a:lnTo>
                  <a:lnTo>
                    <a:pt x="1614" y="10381"/>
                  </a:lnTo>
                  <a:lnTo>
                    <a:pt x="2641" y="8950"/>
                  </a:lnTo>
                  <a:lnTo>
                    <a:pt x="3668" y="7556"/>
                  </a:lnTo>
                  <a:lnTo>
                    <a:pt x="4732" y="6163"/>
                  </a:lnTo>
                  <a:lnTo>
                    <a:pt x="6970" y="3338"/>
                  </a:lnTo>
                  <a:lnTo>
                    <a:pt x="8144" y="1944"/>
                  </a:lnTo>
                  <a:lnTo>
                    <a:pt x="8730" y="1284"/>
                  </a:lnTo>
                  <a:lnTo>
                    <a:pt x="9244" y="550"/>
                  </a:lnTo>
                  <a:lnTo>
                    <a:pt x="9281" y="477"/>
                  </a:lnTo>
                  <a:lnTo>
                    <a:pt x="9281" y="404"/>
                  </a:lnTo>
                  <a:close/>
                  <a:moveTo>
                    <a:pt x="7227" y="17204"/>
                  </a:moveTo>
                  <a:lnTo>
                    <a:pt x="7667" y="17460"/>
                  </a:lnTo>
                  <a:lnTo>
                    <a:pt x="8107" y="17681"/>
                  </a:lnTo>
                  <a:lnTo>
                    <a:pt x="8070" y="17937"/>
                  </a:lnTo>
                  <a:lnTo>
                    <a:pt x="8107" y="18194"/>
                  </a:lnTo>
                  <a:lnTo>
                    <a:pt x="7850" y="18084"/>
                  </a:lnTo>
                  <a:lnTo>
                    <a:pt x="7447" y="17791"/>
                  </a:lnTo>
                  <a:lnTo>
                    <a:pt x="7410" y="17644"/>
                  </a:lnTo>
                  <a:lnTo>
                    <a:pt x="7337" y="17497"/>
                  </a:lnTo>
                  <a:lnTo>
                    <a:pt x="7227" y="17204"/>
                  </a:lnTo>
                  <a:close/>
                  <a:moveTo>
                    <a:pt x="9831" y="17460"/>
                  </a:moveTo>
                  <a:lnTo>
                    <a:pt x="9868" y="17534"/>
                  </a:lnTo>
                  <a:lnTo>
                    <a:pt x="9904" y="17571"/>
                  </a:lnTo>
                  <a:lnTo>
                    <a:pt x="9464" y="18084"/>
                  </a:lnTo>
                  <a:lnTo>
                    <a:pt x="9207" y="18341"/>
                  </a:lnTo>
                  <a:lnTo>
                    <a:pt x="9171" y="18231"/>
                  </a:lnTo>
                  <a:lnTo>
                    <a:pt x="9134" y="18121"/>
                  </a:lnTo>
                  <a:lnTo>
                    <a:pt x="9134" y="17974"/>
                  </a:lnTo>
                  <a:lnTo>
                    <a:pt x="9317" y="17974"/>
                  </a:lnTo>
                  <a:lnTo>
                    <a:pt x="9317" y="17937"/>
                  </a:lnTo>
                  <a:lnTo>
                    <a:pt x="9391" y="17937"/>
                  </a:lnTo>
                  <a:lnTo>
                    <a:pt x="9464" y="17901"/>
                  </a:lnTo>
                  <a:lnTo>
                    <a:pt x="9574" y="17827"/>
                  </a:lnTo>
                  <a:lnTo>
                    <a:pt x="9647" y="17681"/>
                  </a:lnTo>
                  <a:lnTo>
                    <a:pt x="9794" y="17460"/>
                  </a:lnTo>
                  <a:close/>
                  <a:moveTo>
                    <a:pt x="9464" y="0"/>
                  </a:moveTo>
                  <a:lnTo>
                    <a:pt x="9281" y="37"/>
                  </a:lnTo>
                  <a:lnTo>
                    <a:pt x="9134" y="110"/>
                  </a:lnTo>
                  <a:lnTo>
                    <a:pt x="9024" y="147"/>
                  </a:lnTo>
                  <a:lnTo>
                    <a:pt x="8951" y="257"/>
                  </a:lnTo>
                  <a:lnTo>
                    <a:pt x="8914" y="294"/>
                  </a:lnTo>
                  <a:lnTo>
                    <a:pt x="8914" y="330"/>
                  </a:lnTo>
                  <a:lnTo>
                    <a:pt x="8327" y="954"/>
                  </a:lnTo>
                  <a:lnTo>
                    <a:pt x="7740" y="1614"/>
                  </a:lnTo>
                  <a:lnTo>
                    <a:pt x="6640" y="2971"/>
                  </a:lnTo>
                  <a:lnTo>
                    <a:pt x="5502" y="4365"/>
                  </a:lnTo>
                  <a:lnTo>
                    <a:pt x="4402" y="5759"/>
                  </a:lnTo>
                  <a:lnTo>
                    <a:pt x="2421" y="8400"/>
                  </a:lnTo>
                  <a:lnTo>
                    <a:pt x="477" y="11041"/>
                  </a:lnTo>
                  <a:lnTo>
                    <a:pt x="330" y="11261"/>
                  </a:lnTo>
                  <a:lnTo>
                    <a:pt x="37" y="11701"/>
                  </a:lnTo>
                  <a:lnTo>
                    <a:pt x="0" y="11775"/>
                  </a:lnTo>
                  <a:lnTo>
                    <a:pt x="0" y="11885"/>
                  </a:lnTo>
                  <a:lnTo>
                    <a:pt x="37" y="11958"/>
                  </a:lnTo>
                  <a:lnTo>
                    <a:pt x="74" y="12032"/>
                  </a:lnTo>
                  <a:lnTo>
                    <a:pt x="147" y="12068"/>
                  </a:lnTo>
                  <a:lnTo>
                    <a:pt x="220" y="12105"/>
                  </a:lnTo>
                  <a:lnTo>
                    <a:pt x="294" y="12105"/>
                  </a:lnTo>
                  <a:lnTo>
                    <a:pt x="404" y="12068"/>
                  </a:lnTo>
                  <a:lnTo>
                    <a:pt x="440" y="12142"/>
                  </a:lnTo>
                  <a:lnTo>
                    <a:pt x="697" y="12398"/>
                  </a:lnTo>
                  <a:lnTo>
                    <a:pt x="587" y="12508"/>
                  </a:lnTo>
                  <a:lnTo>
                    <a:pt x="514" y="12655"/>
                  </a:lnTo>
                  <a:lnTo>
                    <a:pt x="440" y="12802"/>
                  </a:lnTo>
                  <a:lnTo>
                    <a:pt x="404" y="12949"/>
                  </a:lnTo>
                  <a:lnTo>
                    <a:pt x="404" y="13022"/>
                  </a:lnTo>
                  <a:lnTo>
                    <a:pt x="440" y="13059"/>
                  </a:lnTo>
                  <a:lnTo>
                    <a:pt x="514" y="13095"/>
                  </a:lnTo>
                  <a:lnTo>
                    <a:pt x="550" y="13095"/>
                  </a:lnTo>
                  <a:lnTo>
                    <a:pt x="624" y="13205"/>
                  </a:lnTo>
                  <a:lnTo>
                    <a:pt x="697" y="13315"/>
                  </a:lnTo>
                  <a:lnTo>
                    <a:pt x="881" y="13462"/>
                  </a:lnTo>
                  <a:lnTo>
                    <a:pt x="1284" y="13719"/>
                  </a:lnTo>
                  <a:lnTo>
                    <a:pt x="2385" y="14416"/>
                  </a:lnTo>
                  <a:lnTo>
                    <a:pt x="3558" y="15223"/>
                  </a:lnTo>
                  <a:lnTo>
                    <a:pt x="4659" y="16103"/>
                  </a:lnTo>
                  <a:lnTo>
                    <a:pt x="6420" y="17534"/>
                  </a:lnTo>
                  <a:lnTo>
                    <a:pt x="6420" y="17571"/>
                  </a:lnTo>
                  <a:lnTo>
                    <a:pt x="6493" y="17644"/>
                  </a:lnTo>
                  <a:lnTo>
                    <a:pt x="6566" y="17644"/>
                  </a:lnTo>
                  <a:lnTo>
                    <a:pt x="6823" y="17864"/>
                  </a:lnTo>
                  <a:lnTo>
                    <a:pt x="7300" y="18231"/>
                  </a:lnTo>
                  <a:lnTo>
                    <a:pt x="7777" y="18561"/>
                  </a:lnTo>
                  <a:lnTo>
                    <a:pt x="8034" y="18671"/>
                  </a:lnTo>
                  <a:lnTo>
                    <a:pt x="8254" y="18781"/>
                  </a:lnTo>
                  <a:lnTo>
                    <a:pt x="8510" y="18854"/>
                  </a:lnTo>
                  <a:lnTo>
                    <a:pt x="8620" y="18854"/>
                  </a:lnTo>
                  <a:lnTo>
                    <a:pt x="8767" y="18818"/>
                  </a:lnTo>
                  <a:lnTo>
                    <a:pt x="8804" y="18744"/>
                  </a:lnTo>
                  <a:lnTo>
                    <a:pt x="8840" y="18708"/>
                  </a:lnTo>
                  <a:lnTo>
                    <a:pt x="8840" y="18634"/>
                  </a:lnTo>
                  <a:lnTo>
                    <a:pt x="8804" y="18561"/>
                  </a:lnTo>
                  <a:lnTo>
                    <a:pt x="8730" y="18488"/>
                  </a:lnTo>
                  <a:lnTo>
                    <a:pt x="8620" y="18414"/>
                  </a:lnTo>
                  <a:lnTo>
                    <a:pt x="8437" y="18341"/>
                  </a:lnTo>
                  <a:lnTo>
                    <a:pt x="8400" y="18341"/>
                  </a:lnTo>
                  <a:lnTo>
                    <a:pt x="8400" y="18157"/>
                  </a:lnTo>
                  <a:lnTo>
                    <a:pt x="8400" y="17974"/>
                  </a:lnTo>
                  <a:lnTo>
                    <a:pt x="8364" y="17791"/>
                  </a:lnTo>
                  <a:lnTo>
                    <a:pt x="8620" y="17864"/>
                  </a:lnTo>
                  <a:lnTo>
                    <a:pt x="8951" y="17937"/>
                  </a:lnTo>
                  <a:lnTo>
                    <a:pt x="8877" y="18121"/>
                  </a:lnTo>
                  <a:lnTo>
                    <a:pt x="8877" y="18267"/>
                  </a:lnTo>
                  <a:lnTo>
                    <a:pt x="8914" y="18451"/>
                  </a:lnTo>
                  <a:lnTo>
                    <a:pt x="8987" y="18598"/>
                  </a:lnTo>
                  <a:lnTo>
                    <a:pt x="8877" y="18781"/>
                  </a:lnTo>
                  <a:lnTo>
                    <a:pt x="8877" y="18854"/>
                  </a:lnTo>
                  <a:lnTo>
                    <a:pt x="8914" y="18964"/>
                  </a:lnTo>
                  <a:lnTo>
                    <a:pt x="9024" y="19001"/>
                  </a:lnTo>
                  <a:lnTo>
                    <a:pt x="9097" y="18964"/>
                  </a:lnTo>
                  <a:lnTo>
                    <a:pt x="9281" y="18854"/>
                  </a:lnTo>
                  <a:lnTo>
                    <a:pt x="9427" y="18708"/>
                  </a:lnTo>
                  <a:lnTo>
                    <a:pt x="9721" y="18414"/>
                  </a:lnTo>
                  <a:lnTo>
                    <a:pt x="10344" y="17717"/>
                  </a:lnTo>
                  <a:lnTo>
                    <a:pt x="11555" y="16397"/>
                  </a:lnTo>
                  <a:lnTo>
                    <a:pt x="12802" y="14929"/>
                  </a:lnTo>
                  <a:lnTo>
                    <a:pt x="14013" y="13462"/>
                  </a:lnTo>
                  <a:lnTo>
                    <a:pt x="15150" y="11958"/>
                  </a:lnTo>
                  <a:lnTo>
                    <a:pt x="16214" y="10454"/>
                  </a:lnTo>
                  <a:lnTo>
                    <a:pt x="17314" y="8950"/>
                  </a:lnTo>
                  <a:lnTo>
                    <a:pt x="17791" y="8253"/>
                  </a:lnTo>
                  <a:lnTo>
                    <a:pt x="18011" y="7887"/>
                  </a:lnTo>
                  <a:lnTo>
                    <a:pt x="18231" y="7483"/>
                  </a:lnTo>
                  <a:lnTo>
                    <a:pt x="18304" y="7483"/>
                  </a:lnTo>
                  <a:lnTo>
                    <a:pt x="18341" y="7446"/>
                  </a:lnTo>
                  <a:lnTo>
                    <a:pt x="18378" y="7373"/>
                  </a:lnTo>
                  <a:lnTo>
                    <a:pt x="18378" y="7300"/>
                  </a:lnTo>
                  <a:lnTo>
                    <a:pt x="18268" y="7080"/>
                  </a:lnTo>
                  <a:lnTo>
                    <a:pt x="18158" y="6860"/>
                  </a:lnTo>
                  <a:lnTo>
                    <a:pt x="17828" y="6493"/>
                  </a:lnTo>
                  <a:lnTo>
                    <a:pt x="17644" y="6346"/>
                  </a:lnTo>
                  <a:lnTo>
                    <a:pt x="17424" y="6199"/>
                  </a:lnTo>
                  <a:lnTo>
                    <a:pt x="17277" y="6126"/>
                  </a:lnTo>
                  <a:lnTo>
                    <a:pt x="17131" y="6089"/>
                  </a:lnTo>
                  <a:lnTo>
                    <a:pt x="16910" y="5576"/>
                  </a:lnTo>
                  <a:lnTo>
                    <a:pt x="16837" y="5319"/>
                  </a:lnTo>
                  <a:lnTo>
                    <a:pt x="16800" y="5062"/>
                  </a:lnTo>
                  <a:lnTo>
                    <a:pt x="16800" y="4915"/>
                  </a:lnTo>
                  <a:lnTo>
                    <a:pt x="16727" y="4769"/>
                  </a:lnTo>
                  <a:lnTo>
                    <a:pt x="16654" y="4695"/>
                  </a:lnTo>
                  <a:lnTo>
                    <a:pt x="16470" y="4695"/>
                  </a:lnTo>
                  <a:lnTo>
                    <a:pt x="16397" y="4732"/>
                  </a:lnTo>
                  <a:lnTo>
                    <a:pt x="16360" y="4769"/>
                  </a:lnTo>
                  <a:lnTo>
                    <a:pt x="16397" y="4842"/>
                  </a:lnTo>
                  <a:lnTo>
                    <a:pt x="16434" y="4879"/>
                  </a:lnTo>
                  <a:lnTo>
                    <a:pt x="16434" y="4915"/>
                  </a:lnTo>
                  <a:lnTo>
                    <a:pt x="16434" y="5099"/>
                  </a:lnTo>
                  <a:lnTo>
                    <a:pt x="16434" y="5356"/>
                  </a:lnTo>
                  <a:lnTo>
                    <a:pt x="16470" y="5539"/>
                  </a:lnTo>
                  <a:lnTo>
                    <a:pt x="16544" y="5759"/>
                  </a:lnTo>
                  <a:lnTo>
                    <a:pt x="16690" y="6126"/>
                  </a:lnTo>
                  <a:lnTo>
                    <a:pt x="16984" y="7006"/>
                  </a:lnTo>
                  <a:lnTo>
                    <a:pt x="17021" y="7080"/>
                  </a:lnTo>
                  <a:lnTo>
                    <a:pt x="16544" y="6970"/>
                  </a:lnTo>
                  <a:lnTo>
                    <a:pt x="15920" y="6860"/>
                  </a:lnTo>
                  <a:lnTo>
                    <a:pt x="15296" y="6713"/>
                  </a:lnTo>
                  <a:lnTo>
                    <a:pt x="15186" y="6639"/>
                  </a:lnTo>
                  <a:lnTo>
                    <a:pt x="15223" y="6603"/>
                  </a:lnTo>
                  <a:lnTo>
                    <a:pt x="15333" y="6419"/>
                  </a:lnTo>
                  <a:lnTo>
                    <a:pt x="15700" y="5906"/>
                  </a:lnTo>
                  <a:lnTo>
                    <a:pt x="16030" y="5392"/>
                  </a:lnTo>
                  <a:lnTo>
                    <a:pt x="16287" y="4915"/>
                  </a:lnTo>
                  <a:lnTo>
                    <a:pt x="16360" y="4842"/>
                  </a:lnTo>
                  <a:lnTo>
                    <a:pt x="16360" y="4732"/>
                  </a:lnTo>
                  <a:lnTo>
                    <a:pt x="16324" y="4622"/>
                  </a:lnTo>
                  <a:lnTo>
                    <a:pt x="16250" y="4512"/>
                  </a:lnTo>
                  <a:lnTo>
                    <a:pt x="16067" y="4329"/>
                  </a:lnTo>
                  <a:lnTo>
                    <a:pt x="15590" y="4035"/>
                  </a:lnTo>
                  <a:lnTo>
                    <a:pt x="14526" y="3265"/>
                  </a:lnTo>
                  <a:lnTo>
                    <a:pt x="12435" y="1724"/>
                  </a:lnTo>
                  <a:lnTo>
                    <a:pt x="11445" y="1027"/>
                  </a:lnTo>
                  <a:lnTo>
                    <a:pt x="10454" y="330"/>
                  </a:lnTo>
                  <a:lnTo>
                    <a:pt x="10124" y="147"/>
                  </a:lnTo>
                  <a:lnTo>
                    <a:pt x="9794" y="37"/>
                  </a:lnTo>
                  <a:lnTo>
                    <a:pt x="9611" y="0"/>
                  </a:lnTo>
                  <a:close/>
                </a:path>
              </a:pathLst>
            </a:custGeom>
            <a:solidFill>
              <a:srgbClr val="A4C2F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2" name="Google Shape;1022;p44"/>
            <p:cNvSpPr/>
            <p:nvPr/>
          </p:nvSpPr>
          <p:spPr>
            <a:xfrm>
              <a:off x="6855475" y="1544725"/>
              <a:ext cx="444800" cy="353100"/>
            </a:xfrm>
            <a:custGeom>
              <a:avLst/>
              <a:gdLst/>
              <a:ahLst/>
              <a:cxnLst/>
              <a:rect l="l" t="t" r="r" b="b"/>
              <a:pathLst>
                <a:path w="17792" h="14124" extrusionOk="0">
                  <a:moveTo>
                    <a:pt x="10565" y="2275"/>
                  </a:moveTo>
                  <a:lnTo>
                    <a:pt x="10785" y="2312"/>
                  </a:lnTo>
                  <a:lnTo>
                    <a:pt x="11189" y="2422"/>
                  </a:lnTo>
                  <a:lnTo>
                    <a:pt x="11555" y="2605"/>
                  </a:lnTo>
                  <a:lnTo>
                    <a:pt x="11445" y="2605"/>
                  </a:lnTo>
                  <a:lnTo>
                    <a:pt x="10638" y="2899"/>
                  </a:lnTo>
                  <a:lnTo>
                    <a:pt x="9868" y="3192"/>
                  </a:lnTo>
                  <a:lnTo>
                    <a:pt x="9245" y="3449"/>
                  </a:lnTo>
                  <a:lnTo>
                    <a:pt x="8584" y="3706"/>
                  </a:lnTo>
                  <a:lnTo>
                    <a:pt x="7961" y="4036"/>
                  </a:lnTo>
                  <a:lnTo>
                    <a:pt x="7667" y="4219"/>
                  </a:lnTo>
                  <a:lnTo>
                    <a:pt x="7410" y="4439"/>
                  </a:lnTo>
                  <a:lnTo>
                    <a:pt x="7631" y="4073"/>
                  </a:lnTo>
                  <a:lnTo>
                    <a:pt x="7887" y="3743"/>
                  </a:lnTo>
                  <a:lnTo>
                    <a:pt x="8144" y="3412"/>
                  </a:lnTo>
                  <a:lnTo>
                    <a:pt x="8438" y="3156"/>
                  </a:lnTo>
                  <a:lnTo>
                    <a:pt x="8768" y="2899"/>
                  </a:lnTo>
                  <a:lnTo>
                    <a:pt x="9098" y="2679"/>
                  </a:lnTo>
                  <a:lnTo>
                    <a:pt x="9501" y="2495"/>
                  </a:lnTo>
                  <a:lnTo>
                    <a:pt x="9905" y="2349"/>
                  </a:lnTo>
                  <a:lnTo>
                    <a:pt x="10125" y="2312"/>
                  </a:lnTo>
                  <a:lnTo>
                    <a:pt x="10345" y="2275"/>
                  </a:lnTo>
                  <a:close/>
                  <a:moveTo>
                    <a:pt x="1285" y="2129"/>
                  </a:moveTo>
                  <a:lnTo>
                    <a:pt x="1248" y="2165"/>
                  </a:lnTo>
                  <a:lnTo>
                    <a:pt x="1101" y="2275"/>
                  </a:lnTo>
                  <a:lnTo>
                    <a:pt x="991" y="2422"/>
                  </a:lnTo>
                  <a:lnTo>
                    <a:pt x="808" y="2715"/>
                  </a:lnTo>
                  <a:lnTo>
                    <a:pt x="588" y="2605"/>
                  </a:lnTo>
                  <a:lnTo>
                    <a:pt x="441" y="2422"/>
                  </a:lnTo>
                  <a:lnTo>
                    <a:pt x="258" y="2239"/>
                  </a:lnTo>
                  <a:lnTo>
                    <a:pt x="184" y="2202"/>
                  </a:lnTo>
                  <a:lnTo>
                    <a:pt x="111" y="2202"/>
                  </a:lnTo>
                  <a:lnTo>
                    <a:pt x="37" y="2239"/>
                  </a:lnTo>
                  <a:lnTo>
                    <a:pt x="1" y="2312"/>
                  </a:lnTo>
                  <a:lnTo>
                    <a:pt x="1" y="2495"/>
                  </a:lnTo>
                  <a:lnTo>
                    <a:pt x="74" y="2642"/>
                  </a:lnTo>
                  <a:lnTo>
                    <a:pt x="147" y="2789"/>
                  </a:lnTo>
                  <a:lnTo>
                    <a:pt x="258" y="2936"/>
                  </a:lnTo>
                  <a:lnTo>
                    <a:pt x="404" y="3046"/>
                  </a:lnTo>
                  <a:lnTo>
                    <a:pt x="588" y="3119"/>
                  </a:lnTo>
                  <a:lnTo>
                    <a:pt x="294" y="3706"/>
                  </a:lnTo>
                  <a:lnTo>
                    <a:pt x="74" y="4293"/>
                  </a:lnTo>
                  <a:lnTo>
                    <a:pt x="74" y="4403"/>
                  </a:lnTo>
                  <a:lnTo>
                    <a:pt x="74" y="4476"/>
                  </a:lnTo>
                  <a:lnTo>
                    <a:pt x="147" y="4549"/>
                  </a:lnTo>
                  <a:lnTo>
                    <a:pt x="221" y="4586"/>
                  </a:lnTo>
                  <a:lnTo>
                    <a:pt x="294" y="4623"/>
                  </a:lnTo>
                  <a:lnTo>
                    <a:pt x="368" y="4586"/>
                  </a:lnTo>
                  <a:lnTo>
                    <a:pt x="441" y="4549"/>
                  </a:lnTo>
                  <a:lnTo>
                    <a:pt x="514" y="4476"/>
                  </a:lnTo>
                  <a:lnTo>
                    <a:pt x="991" y="3339"/>
                  </a:lnTo>
                  <a:lnTo>
                    <a:pt x="1248" y="2789"/>
                  </a:lnTo>
                  <a:lnTo>
                    <a:pt x="1321" y="2495"/>
                  </a:lnTo>
                  <a:lnTo>
                    <a:pt x="1395" y="2202"/>
                  </a:lnTo>
                  <a:lnTo>
                    <a:pt x="1358" y="2165"/>
                  </a:lnTo>
                  <a:lnTo>
                    <a:pt x="1321" y="2129"/>
                  </a:lnTo>
                  <a:close/>
                  <a:moveTo>
                    <a:pt x="11702" y="2715"/>
                  </a:moveTo>
                  <a:lnTo>
                    <a:pt x="11959" y="2936"/>
                  </a:lnTo>
                  <a:lnTo>
                    <a:pt x="12142" y="3156"/>
                  </a:lnTo>
                  <a:lnTo>
                    <a:pt x="12216" y="3266"/>
                  </a:lnTo>
                  <a:lnTo>
                    <a:pt x="11812" y="3412"/>
                  </a:lnTo>
                  <a:lnTo>
                    <a:pt x="11445" y="3559"/>
                  </a:lnTo>
                  <a:lnTo>
                    <a:pt x="9758" y="4183"/>
                  </a:lnTo>
                  <a:lnTo>
                    <a:pt x="8254" y="4770"/>
                  </a:lnTo>
                  <a:lnTo>
                    <a:pt x="7484" y="5100"/>
                  </a:lnTo>
                  <a:lnTo>
                    <a:pt x="7117" y="5283"/>
                  </a:lnTo>
                  <a:lnTo>
                    <a:pt x="6787" y="5503"/>
                  </a:lnTo>
                  <a:lnTo>
                    <a:pt x="7337" y="4549"/>
                  </a:lnTo>
                  <a:lnTo>
                    <a:pt x="7374" y="4549"/>
                  </a:lnTo>
                  <a:lnTo>
                    <a:pt x="8364" y="4073"/>
                  </a:lnTo>
                  <a:lnTo>
                    <a:pt x="9355" y="3632"/>
                  </a:lnTo>
                  <a:lnTo>
                    <a:pt x="11409" y="2862"/>
                  </a:lnTo>
                  <a:lnTo>
                    <a:pt x="11445" y="2936"/>
                  </a:lnTo>
                  <a:lnTo>
                    <a:pt x="11519" y="2972"/>
                  </a:lnTo>
                  <a:lnTo>
                    <a:pt x="11592" y="3009"/>
                  </a:lnTo>
                  <a:lnTo>
                    <a:pt x="11666" y="2972"/>
                  </a:lnTo>
                  <a:lnTo>
                    <a:pt x="11739" y="2899"/>
                  </a:lnTo>
                  <a:lnTo>
                    <a:pt x="11739" y="2789"/>
                  </a:lnTo>
                  <a:lnTo>
                    <a:pt x="11702" y="2715"/>
                  </a:lnTo>
                  <a:close/>
                  <a:moveTo>
                    <a:pt x="12326" y="3522"/>
                  </a:moveTo>
                  <a:lnTo>
                    <a:pt x="12399" y="3596"/>
                  </a:lnTo>
                  <a:lnTo>
                    <a:pt x="12436" y="3596"/>
                  </a:lnTo>
                  <a:lnTo>
                    <a:pt x="12583" y="3926"/>
                  </a:lnTo>
                  <a:lnTo>
                    <a:pt x="12546" y="3926"/>
                  </a:lnTo>
                  <a:lnTo>
                    <a:pt x="12473" y="3963"/>
                  </a:lnTo>
                  <a:lnTo>
                    <a:pt x="12289" y="4109"/>
                  </a:lnTo>
                  <a:lnTo>
                    <a:pt x="12106" y="4219"/>
                  </a:lnTo>
                  <a:lnTo>
                    <a:pt x="11702" y="4403"/>
                  </a:lnTo>
                  <a:lnTo>
                    <a:pt x="11262" y="4586"/>
                  </a:lnTo>
                  <a:lnTo>
                    <a:pt x="10822" y="4733"/>
                  </a:lnTo>
                  <a:lnTo>
                    <a:pt x="9941" y="5026"/>
                  </a:lnTo>
                  <a:lnTo>
                    <a:pt x="9061" y="5393"/>
                  </a:lnTo>
                  <a:lnTo>
                    <a:pt x="8217" y="5723"/>
                  </a:lnTo>
                  <a:lnTo>
                    <a:pt x="7374" y="6127"/>
                  </a:lnTo>
                  <a:lnTo>
                    <a:pt x="6750" y="6384"/>
                  </a:lnTo>
                  <a:lnTo>
                    <a:pt x="6420" y="6567"/>
                  </a:lnTo>
                  <a:lnTo>
                    <a:pt x="6090" y="6750"/>
                  </a:lnTo>
                  <a:lnTo>
                    <a:pt x="6310" y="6384"/>
                  </a:lnTo>
                  <a:lnTo>
                    <a:pt x="6677" y="5650"/>
                  </a:lnTo>
                  <a:lnTo>
                    <a:pt x="7410" y="5467"/>
                  </a:lnTo>
                  <a:lnTo>
                    <a:pt x="8107" y="5173"/>
                  </a:lnTo>
                  <a:lnTo>
                    <a:pt x="9465" y="4623"/>
                  </a:lnTo>
                  <a:lnTo>
                    <a:pt x="10932" y="4073"/>
                  </a:lnTo>
                  <a:lnTo>
                    <a:pt x="11629" y="3816"/>
                  </a:lnTo>
                  <a:lnTo>
                    <a:pt x="12326" y="3522"/>
                  </a:lnTo>
                  <a:close/>
                  <a:moveTo>
                    <a:pt x="5100" y="8401"/>
                  </a:moveTo>
                  <a:lnTo>
                    <a:pt x="4989" y="8438"/>
                  </a:lnTo>
                  <a:lnTo>
                    <a:pt x="4953" y="8474"/>
                  </a:lnTo>
                  <a:lnTo>
                    <a:pt x="4953" y="8511"/>
                  </a:lnTo>
                  <a:lnTo>
                    <a:pt x="4916" y="8768"/>
                  </a:lnTo>
                  <a:lnTo>
                    <a:pt x="4879" y="8988"/>
                  </a:lnTo>
                  <a:lnTo>
                    <a:pt x="4879" y="9245"/>
                  </a:lnTo>
                  <a:lnTo>
                    <a:pt x="4916" y="9355"/>
                  </a:lnTo>
                  <a:lnTo>
                    <a:pt x="4989" y="9465"/>
                  </a:lnTo>
                  <a:lnTo>
                    <a:pt x="5026" y="9501"/>
                  </a:lnTo>
                  <a:lnTo>
                    <a:pt x="5173" y="9501"/>
                  </a:lnTo>
                  <a:lnTo>
                    <a:pt x="5210" y="9465"/>
                  </a:lnTo>
                  <a:lnTo>
                    <a:pt x="5283" y="9391"/>
                  </a:lnTo>
                  <a:lnTo>
                    <a:pt x="5320" y="9281"/>
                  </a:lnTo>
                  <a:lnTo>
                    <a:pt x="5320" y="9061"/>
                  </a:lnTo>
                  <a:lnTo>
                    <a:pt x="5320" y="8768"/>
                  </a:lnTo>
                  <a:lnTo>
                    <a:pt x="5283" y="8511"/>
                  </a:lnTo>
                  <a:lnTo>
                    <a:pt x="5246" y="8474"/>
                  </a:lnTo>
                  <a:lnTo>
                    <a:pt x="5210" y="8438"/>
                  </a:lnTo>
                  <a:lnTo>
                    <a:pt x="5100" y="8401"/>
                  </a:lnTo>
                  <a:close/>
                  <a:moveTo>
                    <a:pt x="5210" y="9685"/>
                  </a:moveTo>
                  <a:lnTo>
                    <a:pt x="5136" y="9722"/>
                  </a:lnTo>
                  <a:lnTo>
                    <a:pt x="5063" y="9758"/>
                  </a:lnTo>
                  <a:lnTo>
                    <a:pt x="5026" y="9795"/>
                  </a:lnTo>
                  <a:lnTo>
                    <a:pt x="4989" y="9905"/>
                  </a:lnTo>
                  <a:lnTo>
                    <a:pt x="4989" y="9978"/>
                  </a:lnTo>
                  <a:lnTo>
                    <a:pt x="4916" y="10308"/>
                  </a:lnTo>
                  <a:lnTo>
                    <a:pt x="4916" y="10639"/>
                  </a:lnTo>
                  <a:lnTo>
                    <a:pt x="4953" y="10749"/>
                  </a:lnTo>
                  <a:lnTo>
                    <a:pt x="4989" y="10785"/>
                  </a:lnTo>
                  <a:lnTo>
                    <a:pt x="5063" y="10822"/>
                  </a:lnTo>
                  <a:lnTo>
                    <a:pt x="5173" y="10822"/>
                  </a:lnTo>
                  <a:lnTo>
                    <a:pt x="5246" y="10785"/>
                  </a:lnTo>
                  <a:lnTo>
                    <a:pt x="5283" y="10749"/>
                  </a:lnTo>
                  <a:lnTo>
                    <a:pt x="5283" y="10639"/>
                  </a:lnTo>
                  <a:lnTo>
                    <a:pt x="5283" y="10272"/>
                  </a:lnTo>
                  <a:lnTo>
                    <a:pt x="5356" y="9905"/>
                  </a:lnTo>
                  <a:lnTo>
                    <a:pt x="5356" y="9832"/>
                  </a:lnTo>
                  <a:lnTo>
                    <a:pt x="5320" y="9758"/>
                  </a:lnTo>
                  <a:lnTo>
                    <a:pt x="5283" y="9722"/>
                  </a:lnTo>
                  <a:lnTo>
                    <a:pt x="5210" y="9685"/>
                  </a:lnTo>
                  <a:close/>
                  <a:moveTo>
                    <a:pt x="14600" y="9501"/>
                  </a:moveTo>
                  <a:lnTo>
                    <a:pt x="14563" y="9575"/>
                  </a:lnTo>
                  <a:lnTo>
                    <a:pt x="14490" y="9868"/>
                  </a:lnTo>
                  <a:lnTo>
                    <a:pt x="14417" y="10125"/>
                  </a:lnTo>
                  <a:lnTo>
                    <a:pt x="14380" y="10712"/>
                  </a:lnTo>
                  <a:lnTo>
                    <a:pt x="14417" y="10785"/>
                  </a:lnTo>
                  <a:lnTo>
                    <a:pt x="14453" y="10859"/>
                  </a:lnTo>
                  <a:lnTo>
                    <a:pt x="14527" y="10895"/>
                  </a:lnTo>
                  <a:lnTo>
                    <a:pt x="14600" y="10932"/>
                  </a:lnTo>
                  <a:lnTo>
                    <a:pt x="14673" y="10932"/>
                  </a:lnTo>
                  <a:lnTo>
                    <a:pt x="14747" y="10895"/>
                  </a:lnTo>
                  <a:lnTo>
                    <a:pt x="14783" y="10859"/>
                  </a:lnTo>
                  <a:lnTo>
                    <a:pt x="14820" y="10785"/>
                  </a:lnTo>
                  <a:lnTo>
                    <a:pt x="14820" y="10639"/>
                  </a:lnTo>
                  <a:lnTo>
                    <a:pt x="14820" y="10088"/>
                  </a:lnTo>
                  <a:lnTo>
                    <a:pt x="14820" y="9832"/>
                  </a:lnTo>
                  <a:lnTo>
                    <a:pt x="14747" y="9575"/>
                  </a:lnTo>
                  <a:lnTo>
                    <a:pt x="14710" y="9501"/>
                  </a:lnTo>
                  <a:close/>
                  <a:moveTo>
                    <a:pt x="12729" y="4183"/>
                  </a:moveTo>
                  <a:lnTo>
                    <a:pt x="12986" y="4880"/>
                  </a:lnTo>
                  <a:lnTo>
                    <a:pt x="12766" y="4990"/>
                  </a:lnTo>
                  <a:lnTo>
                    <a:pt x="12509" y="5100"/>
                  </a:lnTo>
                  <a:lnTo>
                    <a:pt x="12032" y="5320"/>
                  </a:lnTo>
                  <a:lnTo>
                    <a:pt x="10969" y="5833"/>
                  </a:lnTo>
                  <a:lnTo>
                    <a:pt x="9978" y="6310"/>
                  </a:lnTo>
                  <a:lnTo>
                    <a:pt x="8988" y="6714"/>
                  </a:lnTo>
                  <a:lnTo>
                    <a:pt x="8071" y="7007"/>
                  </a:lnTo>
                  <a:lnTo>
                    <a:pt x="7117" y="7301"/>
                  </a:lnTo>
                  <a:lnTo>
                    <a:pt x="6677" y="7484"/>
                  </a:lnTo>
                  <a:lnTo>
                    <a:pt x="6237" y="7704"/>
                  </a:lnTo>
                  <a:lnTo>
                    <a:pt x="5796" y="7924"/>
                  </a:lnTo>
                  <a:lnTo>
                    <a:pt x="5430" y="8218"/>
                  </a:lnTo>
                  <a:lnTo>
                    <a:pt x="5393" y="8254"/>
                  </a:lnTo>
                  <a:lnTo>
                    <a:pt x="5393" y="8291"/>
                  </a:lnTo>
                  <a:lnTo>
                    <a:pt x="5430" y="8328"/>
                  </a:lnTo>
                  <a:lnTo>
                    <a:pt x="5466" y="8328"/>
                  </a:lnTo>
                  <a:lnTo>
                    <a:pt x="6420" y="7961"/>
                  </a:lnTo>
                  <a:lnTo>
                    <a:pt x="7337" y="7594"/>
                  </a:lnTo>
                  <a:lnTo>
                    <a:pt x="8364" y="7264"/>
                  </a:lnTo>
                  <a:lnTo>
                    <a:pt x="9391" y="6897"/>
                  </a:lnTo>
                  <a:lnTo>
                    <a:pt x="10345" y="6530"/>
                  </a:lnTo>
                  <a:lnTo>
                    <a:pt x="11262" y="6090"/>
                  </a:lnTo>
                  <a:lnTo>
                    <a:pt x="12326" y="5577"/>
                  </a:lnTo>
                  <a:lnTo>
                    <a:pt x="12729" y="5393"/>
                  </a:lnTo>
                  <a:lnTo>
                    <a:pt x="12913" y="5283"/>
                  </a:lnTo>
                  <a:lnTo>
                    <a:pt x="13133" y="5210"/>
                  </a:lnTo>
                  <a:lnTo>
                    <a:pt x="13169" y="5356"/>
                  </a:lnTo>
                  <a:lnTo>
                    <a:pt x="13426" y="5870"/>
                  </a:lnTo>
                  <a:lnTo>
                    <a:pt x="13390" y="5870"/>
                  </a:lnTo>
                  <a:lnTo>
                    <a:pt x="13353" y="5797"/>
                  </a:lnTo>
                  <a:lnTo>
                    <a:pt x="13280" y="5760"/>
                  </a:lnTo>
                  <a:lnTo>
                    <a:pt x="13206" y="5723"/>
                  </a:lnTo>
                  <a:lnTo>
                    <a:pt x="13133" y="5760"/>
                  </a:lnTo>
                  <a:lnTo>
                    <a:pt x="12216" y="6237"/>
                  </a:lnTo>
                  <a:lnTo>
                    <a:pt x="11299" y="6677"/>
                  </a:lnTo>
                  <a:lnTo>
                    <a:pt x="10345" y="7081"/>
                  </a:lnTo>
                  <a:lnTo>
                    <a:pt x="9428" y="7484"/>
                  </a:lnTo>
                  <a:lnTo>
                    <a:pt x="8474" y="7851"/>
                  </a:lnTo>
                  <a:lnTo>
                    <a:pt x="7520" y="8181"/>
                  </a:lnTo>
                  <a:lnTo>
                    <a:pt x="6640" y="8474"/>
                  </a:lnTo>
                  <a:lnTo>
                    <a:pt x="6163" y="8658"/>
                  </a:lnTo>
                  <a:lnTo>
                    <a:pt x="5980" y="8768"/>
                  </a:lnTo>
                  <a:lnTo>
                    <a:pt x="5760" y="8878"/>
                  </a:lnTo>
                  <a:lnTo>
                    <a:pt x="5760" y="8915"/>
                  </a:lnTo>
                  <a:lnTo>
                    <a:pt x="5760" y="8951"/>
                  </a:lnTo>
                  <a:lnTo>
                    <a:pt x="6273" y="8951"/>
                  </a:lnTo>
                  <a:lnTo>
                    <a:pt x="6713" y="8805"/>
                  </a:lnTo>
                  <a:lnTo>
                    <a:pt x="7631" y="8511"/>
                  </a:lnTo>
                  <a:lnTo>
                    <a:pt x="8621" y="8144"/>
                  </a:lnTo>
                  <a:lnTo>
                    <a:pt x="9611" y="7777"/>
                  </a:lnTo>
                  <a:lnTo>
                    <a:pt x="10528" y="7411"/>
                  </a:lnTo>
                  <a:lnTo>
                    <a:pt x="11409" y="7007"/>
                  </a:lnTo>
                  <a:lnTo>
                    <a:pt x="12289" y="6604"/>
                  </a:lnTo>
                  <a:lnTo>
                    <a:pt x="13133" y="6163"/>
                  </a:lnTo>
                  <a:lnTo>
                    <a:pt x="13206" y="6200"/>
                  </a:lnTo>
                  <a:lnTo>
                    <a:pt x="13316" y="6200"/>
                  </a:lnTo>
                  <a:lnTo>
                    <a:pt x="13390" y="6163"/>
                  </a:lnTo>
                  <a:lnTo>
                    <a:pt x="13463" y="6090"/>
                  </a:lnTo>
                  <a:lnTo>
                    <a:pt x="13500" y="6053"/>
                  </a:lnTo>
                  <a:lnTo>
                    <a:pt x="13866" y="6714"/>
                  </a:lnTo>
                  <a:lnTo>
                    <a:pt x="13646" y="6787"/>
                  </a:lnTo>
                  <a:lnTo>
                    <a:pt x="13463" y="6860"/>
                  </a:lnTo>
                  <a:lnTo>
                    <a:pt x="12913" y="7081"/>
                  </a:lnTo>
                  <a:lnTo>
                    <a:pt x="12399" y="7337"/>
                  </a:lnTo>
                  <a:lnTo>
                    <a:pt x="11225" y="7961"/>
                  </a:lnTo>
                  <a:lnTo>
                    <a:pt x="10675" y="8254"/>
                  </a:lnTo>
                  <a:lnTo>
                    <a:pt x="10052" y="8548"/>
                  </a:lnTo>
                  <a:lnTo>
                    <a:pt x="9428" y="8768"/>
                  </a:lnTo>
                  <a:lnTo>
                    <a:pt x="8804" y="8951"/>
                  </a:lnTo>
                  <a:lnTo>
                    <a:pt x="7520" y="9318"/>
                  </a:lnTo>
                  <a:lnTo>
                    <a:pt x="6200" y="9722"/>
                  </a:lnTo>
                  <a:lnTo>
                    <a:pt x="5796" y="9868"/>
                  </a:lnTo>
                  <a:lnTo>
                    <a:pt x="5650" y="10015"/>
                  </a:lnTo>
                  <a:lnTo>
                    <a:pt x="5576" y="10052"/>
                  </a:lnTo>
                  <a:lnTo>
                    <a:pt x="5576" y="10015"/>
                  </a:lnTo>
                  <a:lnTo>
                    <a:pt x="5540" y="9978"/>
                  </a:lnTo>
                  <a:lnTo>
                    <a:pt x="5540" y="10015"/>
                  </a:lnTo>
                  <a:lnTo>
                    <a:pt x="5503" y="10088"/>
                  </a:lnTo>
                  <a:lnTo>
                    <a:pt x="5503" y="10198"/>
                  </a:lnTo>
                  <a:lnTo>
                    <a:pt x="5540" y="10235"/>
                  </a:lnTo>
                  <a:lnTo>
                    <a:pt x="5576" y="10235"/>
                  </a:lnTo>
                  <a:lnTo>
                    <a:pt x="5796" y="10125"/>
                  </a:lnTo>
                  <a:lnTo>
                    <a:pt x="6017" y="10052"/>
                  </a:lnTo>
                  <a:lnTo>
                    <a:pt x="6530" y="9942"/>
                  </a:lnTo>
                  <a:lnTo>
                    <a:pt x="7704" y="9575"/>
                  </a:lnTo>
                  <a:lnTo>
                    <a:pt x="8878" y="9281"/>
                  </a:lnTo>
                  <a:lnTo>
                    <a:pt x="9465" y="9098"/>
                  </a:lnTo>
                  <a:lnTo>
                    <a:pt x="10015" y="8878"/>
                  </a:lnTo>
                  <a:lnTo>
                    <a:pt x="10528" y="8695"/>
                  </a:lnTo>
                  <a:lnTo>
                    <a:pt x="11005" y="8438"/>
                  </a:lnTo>
                  <a:lnTo>
                    <a:pt x="11959" y="7924"/>
                  </a:lnTo>
                  <a:lnTo>
                    <a:pt x="12473" y="7667"/>
                  </a:lnTo>
                  <a:lnTo>
                    <a:pt x="12986" y="7411"/>
                  </a:lnTo>
                  <a:lnTo>
                    <a:pt x="13573" y="7191"/>
                  </a:lnTo>
                  <a:lnTo>
                    <a:pt x="13756" y="7117"/>
                  </a:lnTo>
                  <a:lnTo>
                    <a:pt x="14013" y="7044"/>
                  </a:lnTo>
                  <a:lnTo>
                    <a:pt x="14050" y="7081"/>
                  </a:lnTo>
                  <a:lnTo>
                    <a:pt x="14160" y="7081"/>
                  </a:lnTo>
                  <a:lnTo>
                    <a:pt x="14197" y="7191"/>
                  </a:lnTo>
                  <a:lnTo>
                    <a:pt x="13830" y="7374"/>
                  </a:lnTo>
                  <a:lnTo>
                    <a:pt x="13500" y="7594"/>
                  </a:lnTo>
                  <a:lnTo>
                    <a:pt x="12436" y="8218"/>
                  </a:lnTo>
                  <a:lnTo>
                    <a:pt x="11335" y="8768"/>
                  </a:lnTo>
                  <a:lnTo>
                    <a:pt x="10198" y="9245"/>
                  </a:lnTo>
                  <a:lnTo>
                    <a:pt x="9061" y="9685"/>
                  </a:lnTo>
                  <a:lnTo>
                    <a:pt x="7887" y="10088"/>
                  </a:lnTo>
                  <a:lnTo>
                    <a:pt x="6750" y="10455"/>
                  </a:lnTo>
                  <a:lnTo>
                    <a:pt x="6200" y="10639"/>
                  </a:lnTo>
                  <a:lnTo>
                    <a:pt x="5906" y="10749"/>
                  </a:lnTo>
                  <a:lnTo>
                    <a:pt x="5650" y="10895"/>
                  </a:lnTo>
                  <a:lnTo>
                    <a:pt x="5613" y="10932"/>
                  </a:lnTo>
                  <a:lnTo>
                    <a:pt x="5613" y="10969"/>
                  </a:lnTo>
                  <a:lnTo>
                    <a:pt x="5613" y="11005"/>
                  </a:lnTo>
                  <a:lnTo>
                    <a:pt x="5686" y="11042"/>
                  </a:lnTo>
                  <a:lnTo>
                    <a:pt x="5943" y="11005"/>
                  </a:lnTo>
                  <a:lnTo>
                    <a:pt x="6200" y="10969"/>
                  </a:lnTo>
                  <a:lnTo>
                    <a:pt x="6713" y="10822"/>
                  </a:lnTo>
                  <a:lnTo>
                    <a:pt x="7337" y="10602"/>
                  </a:lnTo>
                  <a:lnTo>
                    <a:pt x="7961" y="10419"/>
                  </a:lnTo>
                  <a:lnTo>
                    <a:pt x="9208" y="10015"/>
                  </a:lnTo>
                  <a:lnTo>
                    <a:pt x="10418" y="9538"/>
                  </a:lnTo>
                  <a:lnTo>
                    <a:pt x="11445" y="9061"/>
                  </a:lnTo>
                  <a:lnTo>
                    <a:pt x="12473" y="8584"/>
                  </a:lnTo>
                  <a:lnTo>
                    <a:pt x="13573" y="7961"/>
                  </a:lnTo>
                  <a:lnTo>
                    <a:pt x="14013" y="7741"/>
                  </a:lnTo>
                  <a:lnTo>
                    <a:pt x="14233" y="7594"/>
                  </a:lnTo>
                  <a:lnTo>
                    <a:pt x="14417" y="7447"/>
                  </a:lnTo>
                  <a:lnTo>
                    <a:pt x="14527" y="7594"/>
                  </a:lnTo>
                  <a:lnTo>
                    <a:pt x="14527" y="7631"/>
                  </a:lnTo>
                  <a:lnTo>
                    <a:pt x="14417" y="7961"/>
                  </a:lnTo>
                  <a:lnTo>
                    <a:pt x="14417" y="8328"/>
                  </a:lnTo>
                  <a:lnTo>
                    <a:pt x="14343" y="8254"/>
                  </a:lnTo>
                  <a:lnTo>
                    <a:pt x="14233" y="8254"/>
                  </a:lnTo>
                  <a:lnTo>
                    <a:pt x="13830" y="8438"/>
                  </a:lnTo>
                  <a:lnTo>
                    <a:pt x="13426" y="8658"/>
                  </a:lnTo>
                  <a:lnTo>
                    <a:pt x="12693" y="9135"/>
                  </a:lnTo>
                  <a:lnTo>
                    <a:pt x="12252" y="9428"/>
                  </a:lnTo>
                  <a:lnTo>
                    <a:pt x="11776" y="9685"/>
                  </a:lnTo>
                  <a:lnTo>
                    <a:pt x="11299" y="9942"/>
                  </a:lnTo>
                  <a:lnTo>
                    <a:pt x="10822" y="10125"/>
                  </a:lnTo>
                  <a:lnTo>
                    <a:pt x="8658" y="10822"/>
                  </a:lnTo>
                  <a:lnTo>
                    <a:pt x="7741" y="11115"/>
                  </a:lnTo>
                  <a:lnTo>
                    <a:pt x="7300" y="11262"/>
                  </a:lnTo>
                  <a:lnTo>
                    <a:pt x="6860" y="11446"/>
                  </a:lnTo>
                  <a:lnTo>
                    <a:pt x="5283" y="11409"/>
                  </a:lnTo>
                  <a:lnTo>
                    <a:pt x="5246" y="11189"/>
                  </a:lnTo>
                  <a:lnTo>
                    <a:pt x="5173" y="11115"/>
                  </a:lnTo>
                  <a:lnTo>
                    <a:pt x="5026" y="11115"/>
                  </a:lnTo>
                  <a:lnTo>
                    <a:pt x="4989" y="11189"/>
                  </a:lnTo>
                  <a:lnTo>
                    <a:pt x="4953" y="11409"/>
                  </a:lnTo>
                  <a:lnTo>
                    <a:pt x="4182" y="11336"/>
                  </a:lnTo>
                  <a:lnTo>
                    <a:pt x="3816" y="11336"/>
                  </a:lnTo>
                  <a:lnTo>
                    <a:pt x="3412" y="11372"/>
                  </a:lnTo>
                  <a:lnTo>
                    <a:pt x="3119" y="11409"/>
                  </a:lnTo>
                  <a:lnTo>
                    <a:pt x="2862" y="11556"/>
                  </a:lnTo>
                  <a:lnTo>
                    <a:pt x="2825" y="11005"/>
                  </a:lnTo>
                  <a:lnTo>
                    <a:pt x="2715" y="9428"/>
                  </a:lnTo>
                  <a:lnTo>
                    <a:pt x="2715" y="9171"/>
                  </a:lnTo>
                  <a:lnTo>
                    <a:pt x="2972" y="9171"/>
                  </a:lnTo>
                  <a:lnTo>
                    <a:pt x="3265" y="9135"/>
                  </a:lnTo>
                  <a:lnTo>
                    <a:pt x="3522" y="9061"/>
                  </a:lnTo>
                  <a:lnTo>
                    <a:pt x="3779" y="8988"/>
                  </a:lnTo>
                  <a:lnTo>
                    <a:pt x="4036" y="8841"/>
                  </a:lnTo>
                  <a:lnTo>
                    <a:pt x="4293" y="8695"/>
                  </a:lnTo>
                  <a:lnTo>
                    <a:pt x="4733" y="8401"/>
                  </a:lnTo>
                  <a:lnTo>
                    <a:pt x="5063" y="8108"/>
                  </a:lnTo>
                  <a:lnTo>
                    <a:pt x="5356" y="7777"/>
                  </a:lnTo>
                  <a:lnTo>
                    <a:pt x="5613" y="7447"/>
                  </a:lnTo>
                  <a:lnTo>
                    <a:pt x="5870" y="7117"/>
                  </a:lnTo>
                  <a:lnTo>
                    <a:pt x="6273" y="7007"/>
                  </a:lnTo>
                  <a:lnTo>
                    <a:pt x="6640" y="6824"/>
                  </a:lnTo>
                  <a:lnTo>
                    <a:pt x="7410" y="6420"/>
                  </a:lnTo>
                  <a:lnTo>
                    <a:pt x="8401" y="5980"/>
                  </a:lnTo>
                  <a:lnTo>
                    <a:pt x="9355" y="5577"/>
                  </a:lnTo>
                  <a:lnTo>
                    <a:pt x="10308" y="5246"/>
                  </a:lnTo>
                  <a:lnTo>
                    <a:pt x="11262" y="4880"/>
                  </a:lnTo>
                  <a:lnTo>
                    <a:pt x="12032" y="4623"/>
                  </a:lnTo>
                  <a:lnTo>
                    <a:pt x="12436" y="4403"/>
                  </a:lnTo>
                  <a:lnTo>
                    <a:pt x="12619" y="4219"/>
                  </a:lnTo>
                  <a:lnTo>
                    <a:pt x="12729" y="4183"/>
                  </a:lnTo>
                  <a:close/>
                  <a:moveTo>
                    <a:pt x="2385" y="1"/>
                  </a:moveTo>
                  <a:lnTo>
                    <a:pt x="2238" y="38"/>
                  </a:lnTo>
                  <a:lnTo>
                    <a:pt x="2202" y="74"/>
                  </a:lnTo>
                  <a:lnTo>
                    <a:pt x="2165" y="111"/>
                  </a:lnTo>
                  <a:lnTo>
                    <a:pt x="2055" y="368"/>
                  </a:lnTo>
                  <a:lnTo>
                    <a:pt x="1982" y="515"/>
                  </a:lnTo>
                  <a:lnTo>
                    <a:pt x="1578" y="1432"/>
                  </a:lnTo>
                  <a:lnTo>
                    <a:pt x="1541" y="1542"/>
                  </a:lnTo>
                  <a:lnTo>
                    <a:pt x="1578" y="1615"/>
                  </a:lnTo>
                  <a:lnTo>
                    <a:pt x="1615" y="1688"/>
                  </a:lnTo>
                  <a:lnTo>
                    <a:pt x="1688" y="1762"/>
                  </a:lnTo>
                  <a:lnTo>
                    <a:pt x="1761" y="1798"/>
                  </a:lnTo>
                  <a:lnTo>
                    <a:pt x="1835" y="1798"/>
                  </a:lnTo>
                  <a:lnTo>
                    <a:pt x="1908" y="1762"/>
                  </a:lnTo>
                  <a:lnTo>
                    <a:pt x="1982" y="1652"/>
                  </a:lnTo>
                  <a:lnTo>
                    <a:pt x="2128" y="1358"/>
                  </a:lnTo>
                  <a:lnTo>
                    <a:pt x="2092" y="2165"/>
                  </a:lnTo>
                  <a:lnTo>
                    <a:pt x="2092" y="2972"/>
                  </a:lnTo>
                  <a:lnTo>
                    <a:pt x="2055" y="4073"/>
                  </a:lnTo>
                  <a:lnTo>
                    <a:pt x="1982" y="4109"/>
                  </a:lnTo>
                  <a:lnTo>
                    <a:pt x="1835" y="4073"/>
                  </a:lnTo>
                  <a:lnTo>
                    <a:pt x="1725" y="3999"/>
                  </a:lnTo>
                  <a:lnTo>
                    <a:pt x="1615" y="3999"/>
                  </a:lnTo>
                  <a:lnTo>
                    <a:pt x="1541" y="4036"/>
                  </a:lnTo>
                  <a:lnTo>
                    <a:pt x="1505" y="4109"/>
                  </a:lnTo>
                  <a:lnTo>
                    <a:pt x="1541" y="4219"/>
                  </a:lnTo>
                  <a:lnTo>
                    <a:pt x="1651" y="4293"/>
                  </a:lnTo>
                  <a:lnTo>
                    <a:pt x="1761" y="4366"/>
                  </a:lnTo>
                  <a:lnTo>
                    <a:pt x="1908" y="4403"/>
                  </a:lnTo>
                  <a:lnTo>
                    <a:pt x="2055" y="4439"/>
                  </a:lnTo>
                  <a:lnTo>
                    <a:pt x="2055" y="5540"/>
                  </a:lnTo>
                  <a:lnTo>
                    <a:pt x="1908" y="5577"/>
                  </a:lnTo>
                  <a:lnTo>
                    <a:pt x="1651" y="5613"/>
                  </a:lnTo>
                  <a:lnTo>
                    <a:pt x="1615" y="5687"/>
                  </a:lnTo>
                  <a:lnTo>
                    <a:pt x="1541" y="5723"/>
                  </a:lnTo>
                  <a:lnTo>
                    <a:pt x="1541" y="5760"/>
                  </a:lnTo>
                  <a:lnTo>
                    <a:pt x="1505" y="5797"/>
                  </a:lnTo>
                  <a:lnTo>
                    <a:pt x="1541" y="5833"/>
                  </a:lnTo>
                  <a:lnTo>
                    <a:pt x="1578" y="5833"/>
                  </a:lnTo>
                  <a:lnTo>
                    <a:pt x="1651" y="5907"/>
                  </a:lnTo>
                  <a:lnTo>
                    <a:pt x="2055" y="5907"/>
                  </a:lnTo>
                  <a:lnTo>
                    <a:pt x="2092" y="6200"/>
                  </a:lnTo>
                  <a:lnTo>
                    <a:pt x="2092" y="7154"/>
                  </a:lnTo>
                  <a:lnTo>
                    <a:pt x="1835" y="7227"/>
                  </a:lnTo>
                  <a:lnTo>
                    <a:pt x="1541" y="7374"/>
                  </a:lnTo>
                  <a:lnTo>
                    <a:pt x="1505" y="7411"/>
                  </a:lnTo>
                  <a:lnTo>
                    <a:pt x="1505" y="7447"/>
                  </a:lnTo>
                  <a:lnTo>
                    <a:pt x="1541" y="7484"/>
                  </a:lnTo>
                  <a:lnTo>
                    <a:pt x="1578" y="7521"/>
                  </a:lnTo>
                  <a:lnTo>
                    <a:pt x="2092" y="7521"/>
                  </a:lnTo>
                  <a:lnTo>
                    <a:pt x="2165" y="8951"/>
                  </a:lnTo>
                  <a:lnTo>
                    <a:pt x="2165" y="8988"/>
                  </a:lnTo>
                  <a:lnTo>
                    <a:pt x="1982" y="8951"/>
                  </a:lnTo>
                  <a:lnTo>
                    <a:pt x="1578" y="8951"/>
                  </a:lnTo>
                  <a:lnTo>
                    <a:pt x="1505" y="8988"/>
                  </a:lnTo>
                  <a:lnTo>
                    <a:pt x="1468" y="9061"/>
                  </a:lnTo>
                  <a:lnTo>
                    <a:pt x="1468" y="9135"/>
                  </a:lnTo>
                  <a:lnTo>
                    <a:pt x="1541" y="9208"/>
                  </a:lnTo>
                  <a:lnTo>
                    <a:pt x="1688" y="9245"/>
                  </a:lnTo>
                  <a:lnTo>
                    <a:pt x="1835" y="9318"/>
                  </a:lnTo>
                  <a:lnTo>
                    <a:pt x="2202" y="9391"/>
                  </a:lnTo>
                  <a:lnTo>
                    <a:pt x="2238" y="10419"/>
                  </a:lnTo>
                  <a:lnTo>
                    <a:pt x="2018" y="10419"/>
                  </a:lnTo>
                  <a:lnTo>
                    <a:pt x="1798" y="10455"/>
                  </a:lnTo>
                  <a:lnTo>
                    <a:pt x="1725" y="10529"/>
                  </a:lnTo>
                  <a:lnTo>
                    <a:pt x="1651" y="10602"/>
                  </a:lnTo>
                  <a:lnTo>
                    <a:pt x="1578" y="10675"/>
                  </a:lnTo>
                  <a:lnTo>
                    <a:pt x="1615" y="10749"/>
                  </a:lnTo>
                  <a:lnTo>
                    <a:pt x="1688" y="10822"/>
                  </a:lnTo>
                  <a:lnTo>
                    <a:pt x="2128" y="10822"/>
                  </a:lnTo>
                  <a:lnTo>
                    <a:pt x="2275" y="10859"/>
                  </a:lnTo>
                  <a:lnTo>
                    <a:pt x="2275" y="10895"/>
                  </a:lnTo>
                  <a:lnTo>
                    <a:pt x="2312" y="11702"/>
                  </a:lnTo>
                  <a:lnTo>
                    <a:pt x="2348" y="11959"/>
                  </a:lnTo>
                  <a:lnTo>
                    <a:pt x="2385" y="12106"/>
                  </a:lnTo>
                  <a:lnTo>
                    <a:pt x="2495" y="12216"/>
                  </a:lnTo>
                  <a:lnTo>
                    <a:pt x="2568" y="12253"/>
                  </a:lnTo>
                  <a:lnTo>
                    <a:pt x="2679" y="12253"/>
                  </a:lnTo>
                  <a:lnTo>
                    <a:pt x="2752" y="12216"/>
                  </a:lnTo>
                  <a:lnTo>
                    <a:pt x="2789" y="12143"/>
                  </a:lnTo>
                  <a:lnTo>
                    <a:pt x="2825" y="12106"/>
                  </a:lnTo>
                  <a:lnTo>
                    <a:pt x="3009" y="11959"/>
                  </a:lnTo>
                  <a:lnTo>
                    <a:pt x="3265" y="11886"/>
                  </a:lnTo>
                  <a:lnTo>
                    <a:pt x="3486" y="11849"/>
                  </a:lnTo>
                  <a:lnTo>
                    <a:pt x="3742" y="11849"/>
                  </a:lnTo>
                  <a:lnTo>
                    <a:pt x="3742" y="12033"/>
                  </a:lnTo>
                  <a:lnTo>
                    <a:pt x="3742" y="12216"/>
                  </a:lnTo>
                  <a:lnTo>
                    <a:pt x="3816" y="12363"/>
                  </a:lnTo>
                  <a:lnTo>
                    <a:pt x="3889" y="12509"/>
                  </a:lnTo>
                  <a:lnTo>
                    <a:pt x="3962" y="12583"/>
                  </a:lnTo>
                  <a:lnTo>
                    <a:pt x="4036" y="12546"/>
                  </a:lnTo>
                  <a:lnTo>
                    <a:pt x="4109" y="12509"/>
                  </a:lnTo>
                  <a:lnTo>
                    <a:pt x="4146" y="12436"/>
                  </a:lnTo>
                  <a:lnTo>
                    <a:pt x="4072" y="12216"/>
                  </a:lnTo>
                  <a:lnTo>
                    <a:pt x="4036" y="12069"/>
                  </a:lnTo>
                  <a:lnTo>
                    <a:pt x="4036" y="11886"/>
                  </a:lnTo>
                  <a:lnTo>
                    <a:pt x="5063" y="11922"/>
                  </a:lnTo>
                  <a:lnTo>
                    <a:pt x="5063" y="12143"/>
                  </a:lnTo>
                  <a:lnTo>
                    <a:pt x="5100" y="12619"/>
                  </a:lnTo>
                  <a:lnTo>
                    <a:pt x="5136" y="12693"/>
                  </a:lnTo>
                  <a:lnTo>
                    <a:pt x="5173" y="12766"/>
                  </a:lnTo>
                  <a:lnTo>
                    <a:pt x="5320" y="12766"/>
                  </a:lnTo>
                  <a:lnTo>
                    <a:pt x="5466" y="12729"/>
                  </a:lnTo>
                  <a:lnTo>
                    <a:pt x="5503" y="12619"/>
                  </a:lnTo>
                  <a:lnTo>
                    <a:pt x="5540" y="12473"/>
                  </a:lnTo>
                  <a:lnTo>
                    <a:pt x="5466" y="12363"/>
                  </a:lnTo>
                  <a:lnTo>
                    <a:pt x="5393" y="12326"/>
                  </a:lnTo>
                  <a:lnTo>
                    <a:pt x="5356" y="12106"/>
                  </a:lnTo>
                  <a:lnTo>
                    <a:pt x="5283" y="11922"/>
                  </a:lnTo>
                  <a:lnTo>
                    <a:pt x="5906" y="11959"/>
                  </a:lnTo>
                  <a:lnTo>
                    <a:pt x="6493" y="11959"/>
                  </a:lnTo>
                  <a:lnTo>
                    <a:pt x="6493" y="11996"/>
                  </a:lnTo>
                  <a:lnTo>
                    <a:pt x="6457" y="12179"/>
                  </a:lnTo>
                  <a:lnTo>
                    <a:pt x="6420" y="12399"/>
                  </a:lnTo>
                  <a:lnTo>
                    <a:pt x="6457" y="12583"/>
                  </a:lnTo>
                  <a:lnTo>
                    <a:pt x="6567" y="12766"/>
                  </a:lnTo>
                  <a:lnTo>
                    <a:pt x="6603" y="12840"/>
                  </a:lnTo>
                  <a:lnTo>
                    <a:pt x="6677" y="12876"/>
                  </a:lnTo>
                  <a:lnTo>
                    <a:pt x="6750" y="12876"/>
                  </a:lnTo>
                  <a:lnTo>
                    <a:pt x="6824" y="12840"/>
                  </a:lnTo>
                  <a:lnTo>
                    <a:pt x="6897" y="12766"/>
                  </a:lnTo>
                  <a:lnTo>
                    <a:pt x="6897" y="12729"/>
                  </a:lnTo>
                  <a:lnTo>
                    <a:pt x="6897" y="12656"/>
                  </a:lnTo>
                  <a:lnTo>
                    <a:pt x="6824" y="12619"/>
                  </a:lnTo>
                  <a:lnTo>
                    <a:pt x="6787" y="12583"/>
                  </a:lnTo>
                  <a:lnTo>
                    <a:pt x="6713" y="12399"/>
                  </a:lnTo>
                  <a:lnTo>
                    <a:pt x="6677" y="12216"/>
                  </a:lnTo>
                  <a:lnTo>
                    <a:pt x="6640" y="11996"/>
                  </a:lnTo>
                  <a:lnTo>
                    <a:pt x="6640" y="11959"/>
                  </a:lnTo>
                  <a:lnTo>
                    <a:pt x="7924" y="11996"/>
                  </a:lnTo>
                  <a:lnTo>
                    <a:pt x="7851" y="12033"/>
                  </a:lnTo>
                  <a:lnTo>
                    <a:pt x="7814" y="12106"/>
                  </a:lnTo>
                  <a:lnTo>
                    <a:pt x="7777" y="12253"/>
                  </a:lnTo>
                  <a:lnTo>
                    <a:pt x="7777" y="12399"/>
                  </a:lnTo>
                  <a:lnTo>
                    <a:pt x="7777" y="12509"/>
                  </a:lnTo>
                  <a:lnTo>
                    <a:pt x="7814" y="12619"/>
                  </a:lnTo>
                  <a:lnTo>
                    <a:pt x="7887" y="12729"/>
                  </a:lnTo>
                  <a:lnTo>
                    <a:pt x="7961" y="12766"/>
                  </a:lnTo>
                  <a:lnTo>
                    <a:pt x="8034" y="12729"/>
                  </a:lnTo>
                  <a:lnTo>
                    <a:pt x="8107" y="12693"/>
                  </a:lnTo>
                  <a:lnTo>
                    <a:pt x="8144" y="12619"/>
                  </a:lnTo>
                  <a:lnTo>
                    <a:pt x="8107" y="12473"/>
                  </a:lnTo>
                  <a:lnTo>
                    <a:pt x="8071" y="12289"/>
                  </a:lnTo>
                  <a:lnTo>
                    <a:pt x="8071" y="12179"/>
                  </a:lnTo>
                  <a:lnTo>
                    <a:pt x="8034" y="12106"/>
                  </a:lnTo>
                  <a:lnTo>
                    <a:pt x="8034" y="12033"/>
                  </a:lnTo>
                  <a:lnTo>
                    <a:pt x="8034" y="11996"/>
                  </a:lnTo>
                  <a:lnTo>
                    <a:pt x="9391" y="11996"/>
                  </a:lnTo>
                  <a:lnTo>
                    <a:pt x="9318" y="12216"/>
                  </a:lnTo>
                  <a:lnTo>
                    <a:pt x="9318" y="12473"/>
                  </a:lnTo>
                  <a:lnTo>
                    <a:pt x="9355" y="12546"/>
                  </a:lnTo>
                  <a:lnTo>
                    <a:pt x="9428" y="12583"/>
                  </a:lnTo>
                  <a:lnTo>
                    <a:pt x="9611" y="12583"/>
                  </a:lnTo>
                  <a:lnTo>
                    <a:pt x="9685" y="12546"/>
                  </a:lnTo>
                  <a:lnTo>
                    <a:pt x="9721" y="12473"/>
                  </a:lnTo>
                  <a:lnTo>
                    <a:pt x="9721" y="12436"/>
                  </a:lnTo>
                  <a:lnTo>
                    <a:pt x="9721" y="12363"/>
                  </a:lnTo>
                  <a:lnTo>
                    <a:pt x="9611" y="12326"/>
                  </a:lnTo>
                  <a:lnTo>
                    <a:pt x="9611" y="11996"/>
                  </a:lnTo>
                  <a:lnTo>
                    <a:pt x="10638" y="11996"/>
                  </a:lnTo>
                  <a:lnTo>
                    <a:pt x="10675" y="12253"/>
                  </a:lnTo>
                  <a:lnTo>
                    <a:pt x="10748" y="12509"/>
                  </a:lnTo>
                  <a:lnTo>
                    <a:pt x="10822" y="12583"/>
                  </a:lnTo>
                  <a:lnTo>
                    <a:pt x="10969" y="12583"/>
                  </a:lnTo>
                  <a:lnTo>
                    <a:pt x="11005" y="12509"/>
                  </a:lnTo>
                  <a:lnTo>
                    <a:pt x="11042" y="12399"/>
                  </a:lnTo>
                  <a:lnTo>
                    <a:pt x="10969" y="12179"/>
                  </a:lnTo>
                  <a:lnTo>
                    <a:pt x="10895" y="11996"/>
                  </a:lnTo>
                  <a:lnTo>
                    <a:pt x="12106" y="11996"/>
                  </a:lnTo>
                  <a:lnTo>
                    <a:pt x="12069" y="12069"/>
                  </a:lnTo>
                  <a:lnTo>
                    <a:pt x="12032" y="12143"/>
                  </a:lnTo>
                  <a:lnTo>
                    <a:pt x="11996" y="12363"/>
                  </a:lnTo>
                  <a:lnTo>
                    <a:pt x="12032" y="12473"/>
                  </a:lnTo>
                  <a:lnTo>
                    <a:pt x="12069" y="12619"/>
                  </a:lnTo>
                  <a:lnTo>
                    <a:pt x="12142" y="12729"/>
                  </a:lnTo>
                  <a:lnTo>
                    <a:pt x="12216" y="12803"/>
                  </a:lnTo>
                  <a:lnTo>
                    <a:pt x="12289" y="12840"/>
                  </a:lnTo>
                  <a:lnTo>
                    <a:pt x="12362" y="12803"/>
                  </a:lnTo>
                  <a:lnTo>
                    <a:pt x="12399" y="12766"/>
                  </a:lnTo>
                  <a:lnTo>
                    <a:pt x="12399" y="12693"/>
                  </a:lnTo>
                  <a:lnTo>
                    <a:pt x="12362" y="12546"/>
                  </a:lnTo>
                  <a:lnTo>
                    <a:pt x="12289" y="12363"/>
                  </a:lnTo>
                  <a:lnTo>
                    <a:pt x="12252" y="12179"/>
                  </a:lnTo>
                  <a:lnTo>
                    <a:pt x="12252" y="11959"/>
                  </a:lnTo>
                  <a:lnTo>
                    <a:pt x="13353" y="11959"/>
                  </a:lnTo>
                  <a:lnTo>
                    <a:pt x="13280" y="12106"/>
                  </a:lnTo>
                  <a:lnTo>
                    <a:pt x="13243" y="12253"/>
                  </a:lnTo>
                  <a:lnTo>
                    <a:pt x="13243" y="12436"/>
                  </a:lnTo>
                  <a:lnTo>
                    <a:pt x="13316" y="12583"/>
                  </a:lnTo>
                  <a:lnTo>
                    <a:pt x="13353" y="12619"/>
                  </a:lnTo>
                  <a:lnTo>
                    <a:pt x="13426" y="12656"/>
                  </a:lnTo>
                  <a:lnTo>
                    <a:pt x="13500" y="12656"/>
                  </a:lnTo>
                  <a:lnTo>
                    <a:pt x="13573" y="12583"/>
                  </a:lnTo>
                  <a:lnTo>
                    <a:pt x="13610" y="12436"/>
                  </a:lnTo>
                  <a:lnTo>
                    <a:pt x="13536" y="12216"/>
                  </a:lnTo>
                  <a:lnTo>
                    <a:pt x="13536" y="12069"/>
                  </a:lnTo>
                  <a:lnTo>
                    <a:pt x="13573" y="11922"/>
                  </a:lnTo>
                  <a:lnTo>
                    <a:pt x="14563" y="11886"/>
                  </a:lnTo>
                  <a:lnTo>
                    <a:pt x="14563" y="11886"/>
                  </a:lnTo>
                  <a:lnTo>
                    <a:pt x="14527" y="12363"/>
                  </a:lnTo>
                  <a:lnTo>
                    <a:pt x="14563" y="12436"/>
                  </a:lnTo>
                  <a:lnTo>
                    <a:pt x="14637" y="12509"/>
                  </a:lnTo>
                  <a:lnTo>
                    <a:pt x="14747" y="12509"/>
                  </a:lnTo>
                  <a:lnTo>
                    <a:pt x="14820" y="12473"/>
                  </a:lnTo>
                  <a:lnTo>
                    <a:pt x="14893" y="12399"/>
                  </a:lnTo>
                  <a:lnTo>
                    <a:pt x="14967" y="12289"/>
                  </a:lnTo>
                  <a:lnTo>
                    <a:pt x="14967" y="12179"/>
                  </a:lnTo>
                  <a:lnTo>
                    <a:pt x="14967" y="12069"/>
                  </a:lnTo>
                  <a:lnTo>
                    <a:pt x="14930" y="11996"/>
                  </a:lnTo>
                  <a:lnTo>
                    <a:pt x="14857" y="11959"/>
                  </a:lnTo>
                  <a:lnTo>
                    <a:pt x="14857" y="11886"/>
                  </a:lnTo>
                  <a:lnTo>
                    <a:pt x="16618" y="11776"/>
                  </a:lnTo>
                  <a:lnTo>
                    <a:pt x="16654" y="11812"/>
                  </a:lnTo>
                  <a:lnTo>
                    <a:pt x="16544" y="11996"/>
                  </a:lnTo>
                  <a:lnTo>
                    <a:pt x="16361" y="12179"/>
                  </a:lnTo>
                  <a:lnTo>
                    <a:pt x="16287" y="12289"/>
                  </a:lnTo>
                  <a:lnTo>
                    <a:pt x="16251" y="12363"/>
                  </a:lnTo>
                  <a:lnTo>
                    <a:pt x="16287" y="12436"/>
                  </a:lnTo>
                  <a:lnTo>
                    <a:pt x="16324" y="12509"/>
                  </a:lnTo>
                  <a:lnTo>
                    <a:pt x="16397" y="12546"/>
                  </a:lnTo>
                  <a:lnTo>
                    <a:pt x="16471" y="12583"/>
                  </a:lnTo>
                  <a:lnTo>
                    <a:pt x="16544" y="12583"/>
                  </a:lnTo>
                  <a:lnTo>
                    <a:pt x="16581" y="12546"/>
                  </a:lnTo>
                  <a:lnTo>
                    <a:pt x="16728" y="12473"/>
                  </a:lnTo>
                  <a:lnTo>
                    <a:pt x="16801" y="12363"/>
                  </a:lnTo>
                  <a:lnTo>
                    <a:pt x="16984" y="12106"/>
                  </a:lnTo>
                  <a:lnTo>
                    <a:pt x="17461" y="11482"/>
                  </a:lnTo>
                  <a:lnTo>
                    <a:pt x="17461" y="11409"/>
                  </a:lnTo>
                  <a:lnTo>
                    <a:pt x="17461" y="11336"/>
                  </a:lnTo>
                  <a:lnTo>
                    <a:pt x="17461" y="11262"/>
                  </a:lnTo>
                  <a:lnTo>
                    <a:pt x="17425" y="11189"/>
                  </a:lnTo>
                  <a:lnTo>
                    <a:pt x="17058" y="10895"/>
                  </a:lnTo>
                  <a:lnTo>
                    <a:pt x="16728" y="10639"/>
                  </a:lnTo>
                  <a:lnTo>
                    <a:pt x="16654" y="10602"/>
                  </a:lnTo>
                  <a:lnTo>
                    <a:pt x="16581" y="10602"/>
                  </a:lnTo>
                  <a:lnTo>
                    <a:pt x="16544" y="10639"/>
                  </a:lnTo>
                  <a:lnTo>
                    <a:pt x="16471" y="10675"/>
                  </a:lnTo>
                  <a:lnTo>
                    <a:pt x="16434" y="10785"/>
                  </a:lnTo>
                  <a:lnTo>
                    <a:pt x="16434" y="10859"/>
                  </a:lnTo>
                  <a:lnTo>
                    <a:pt x="16471" y="10932"/>
                  </a:lnTo>
                  <a:lnTo>
                    <a:pt x="16801" y="11226"/>
                  </a:lnTo>
                  <a:lnTo>
                    <a:pt x="13940" y="11372"/>
                  </a:lnTo>
                  <a:lnTo>
                    <a:pt x="14050" y="11336"/>
                  </a:lnTo>
                  <a:lnTo>
                    <a:pt x="14270" y="11189"/>
                  </a:lnTo>
                  <a:lnTo>
                    <a:pt x="14343" y="11115"/>
                  </a:lnTo>
                  <a:lnTo>
                    <a:pt x="14417" y="11005"/>
                  </a:lnTo>
                  <a:lnTo>
                    <a:pt x="14417" y="10932"/>
                  </a:lnTo>
                  <a:lnTo>
                    <a:pt x="14380" y="10895"/>
                  </a:lnTo>
                  <a:lnTo>
                    <a:pt x="14233" y="10895"/>
                  </a:lnTo>
                  <a:lnTo>
                    <a:pt x="14123" y="10932"/>
                  </a:lnTo>
                  <a:lnTo>
                    <a:pt x="13903" y="11079"/>
                  </a:lnTo>
                  <a:lnTo>
                    <a:pt x="13720" y="11226"/>
                  </a:lnTo>
                  <a:lnTo>
                    <a:pt x="13573" y="11409"/>
                  </a:lnTo>
                  <a:lnTo>
                    <a:pt x="12289" y="11446"/>
                  </a:lnTo>
                  <a:lnTo>
                    <a:pt x="12546" y="11336"/>
                  </a:lnTo>
                  <a:lnTo>
                    <a:pt x="12839" y="11226"/>
                  </a:lnTo>
                  <a:lnTo>
                    <a:pt x="13169" y="11079"/>
                  </a:lnTo>
                  <a:lnTo>
                    <a:pt x="13500" y="10895"/>
                  </a:lnTo>
                  <a:lnTo>
                    <a:pt x="13793" y="10675"/>
                  </a:lnTo>
                  <a:lnTo>
                    <a:pt x="14050" y="10419"/>
                  </a:lnTo>
                  <a:lnTo>
                    <a:pt x="14087" y="10308"/>
                  </a:lnTo>
                  <a:lnTo>
                    <a:pt x="14050" y="10235"/>
                  </a:lnTo>
                  <a:lnTo>
                    <a:pt x="13976" y="10198"/>
                  </a:lnTo>
                  <a:lnTo>
                    <a:pt x="13903" y="10235"/>
                  </a:lnTo>
                  <a:lnTo>
                    <a:pt x="13646" y="10382"/>
                  </a:lnTo>
                  <a:lnTo>
                    <a:pt x="13390" y="10565"/>
                  </a:lnTo>
                  <a:lnTo>
                    <a:pt x="13133" y="10749"/>
                  </a:lnTo>
                  <a:lnTo>
                    <a:pt x="12876" y="10895"/>
                  </a:lnTo>
                  <a:lnTo>
                    <a:pt x="12583" y="11042"/>
                  </a:lnTo>
                  <a:lnTo>
                    <a:pt x="12289" y="11152"/>
                  </a:lnTo>
                  <a:lnTo>
                    <a:pt x="11996" y="11299"/>
                  </a:lnTo>
                  <a:lnTo>
                    <a:pt x="11702" y="11446"/>
                  </a:lnTo>
                  <a:lnTo>
                    <a:pt x="10162" y="11482"/>
                  </a:lnTo>
                  <a:lnTo>
                    <a:pt x="10602" y="11299"/>
                  </a:lnTo>
                  <a:lnTo>
                    <a:pt x="12216" y="10639"/>
                  </a:lnTo>
                  <a:lnTo>
                    <a:pt x="12766" y="10455"/>
                  </a:lnTo>
                  <a:lnTo>
                    <a:pt x="13316" y="10162"/>
                  </a:lnTo>
                  <a:lnTo>
                    <a:pt x="13573" y="10015"/>
                  </a:lnTo>
                  <a:lnTo>
                    <a:pt x="13793" y="9832"/>
                  </a:lnTo>
                  <a:lnTo>
                    <a:pt x="13976" y="9612"/>
                  </a:lnTo>
                  <a:lnTo>
                    <a:pt x="14087" y="9355"/>
                  </a:lnTo>
                  <a:lnTo>
                    <a:pt x="14087" y="9245"/>
                  </a:lnTo>
                  <a:lnTo>
                    <a:pt x="14050" y="9208"/>
                  </a:lnTo>
                  <a:lnTo>
                    <a:pt x="13940" y="9171"/>
                  </a:lnTo>
                  <a:lnTo>
                    <a:pt x="13866" y="9208"/>
                  </a:lnTo>
                  <a:lnTo>
                    <a:pt x="13463" y="9612"/>
                  </a:lnTo>
                  <a:lnTo>
                    <a:pt x="13243" y="9795"/>
                  </a:lnTo>
                  <a:lnTo>
                    <a:pt x="12986" y="9978"/>
                  </a:lnTo>
                  <a:lnTo>
                    <a:pt x="12693" y="10125"/>
                  </a:lnTo>
                  <a:lnTo>
                    <a:pt x="12399" y="10235"/>
                  </a:lnTo>
                  <a:lnTo>
                    <a:pt x="11776" y="10492"/>
                  </a:lnTo>
                  <a:lnTo>
                    <a:pt x="10418" y="11042"/>
                  </a:lnTo>
                  <a:lnTo>
                    <a:pt x="9905" y="11262"/>
                  </a:lnTo>
                  <a:lnTo>
                    <a:pt x="9428" y="11482"/>
                  </a:lnTo>
                  <a:lnTo>
                    <a:pt x="7667" y="11482"/>
                  </a:lnTo>
                  <a:lnTo>
                    <a:pt x="8621" y="11152"/>
                  </a:lnTo>
                  <a:lnTo>
                    <a:pt x="10895" y="10419"/>
                  </a:lnTo>
                  <a:lnTo>
                    <a:pt x="11335" y="10235"/>
                  </a:lnTo>
                  <a:lnTo>
                    <a:pt x="11776" y="10052"/>
                  </a:lnTo>
                  <a:lnTo>
                    <a:pt x="12179" y="9832"/>
                  </a:lnTo>
                  <a:lnTo>
                    <a:pt x="12583" y="9575"/>
                  </a:lnTo>
                  <a:lnTo>
                    <a:pt x="13426" y="9025"/>
                  </a:lnTo>
                  <a:lnTo>
                    <a:pt x="13866" y="8768"/>
                  </a:lnTo>
                  <a:lnTo>
                    <a:pt x="14307" y="8548"/>
                  </a:lnTo>
                  <a:lnTo>
                    <a:pt x="14380" y="8511"/>
                  </a:lnTo>
                  <a:lnTo>
                    <a:pt x="14417" y="8474"/>
                  </a:lnTo>
                  <a:lnTo>
                    <a:pt x="14417" y="8841"/>
                  </a:lnTo>
                  <a:lnTo>
                    <a:pt x="14453" y="8915"/>
                  </a:lnTo>
                  <a:lnTo>
                    <a:pt x="14490" y="8951"/>
                  </a:lnTo>
                  <a:lnTo>
                    <a:pt x="14527" y="8988"/>
                  </a:lnTo>
                  <a:lnTo>
                    <a:pt x="14600" y="9025"/>
                  </a:lnTo>
                  <a:lnTo>
                    <a:pt x="14673" y="8988"/>
                  </a:lnTo>
                  <a:lnTo>
                    <a:pt x="14747" y="8951"/>
                  </a:lnTo>
                  <a:lnTo>
                    <a:pt x="14783" y="8915"/>
                  </a:lnTo>
                  <a:lnTo>
                    <a:pt x="14783" y="8841"/>
                  </a:lnTo>
                  <a:lnTo>
                    <a:pt x="14783" y="8291"/>
                  </a:lnTo>
                  <a:lnTo>
                    <a:pt x="14747" y="8034"/>
                  </a:lnTo>
                  <a:lnTo>
                    <a:pt x="14673" y="7777"/>
                  </a:lnTo>
                  <a:lnTo>
                    <a:pt x="15077" y="8181"/>
                  </a:lnTo>
                  <a:lnTo>
                    <a:pt x="15517" y="8584"/>
                  </a:lnTo>
                  <a:lnTo>
                    <a:pt x="15737" y="8768"/>
                  </a:lnTo>
                  <a:lnTo>
                    <a:pt x="15847" y="8841"/>
                  </a:lnTo>
                  <a:lnTo>
                    <a:pt x="15994" y="8878"/>
                  </a:lnTo>
                  <a:lnTo>
                    <a:pt x="16361" y="8915"/>
                  </a:lnTo>
                  <a:lnTo>
                    <a:pt x="16764" y="8915"/>
                  </a:lnTo>
                  <a:lnTo>
                    <a:pt x="17204" y="8878"/>
                  </a:lnTo>
                  <a:lnTo>
                    <a:pt x="17608" y="8731"/>
                  </a:lnTo>
                  <a:lnTo>
                    <a:pt x="17681" y="8695"/>
                  </a:lnTo>
                  <a:lnTo>
                    <a:pt x="17755" y="8584"/>
                  </a:lnTo>
                  <a:lnTo>
                    <a:pt x="17791" y="8511"/>
                  </a:lnTo>
                  <a:lnTo>
                    <a:pt x="17755" y="8438"/>
                  </a:lnTo>
                  <a:lnTo>
                    <a:pt x="17718" y="8328"/>
                  </a:lnTo>
                  <a:lnTo>
                    <a:pt x="17681" y="8291"/>
                  </a:lnTo>
                  <a:lnTo>
                    <a:pt x="17571" y="8254"/>
                  </a:lnTo>
                  <a:lnTo>
                    <a:pt x="17461" y="8254"/>
                  </a:lnTo>
                  <a:lnTo>
                    <a:pt x="17131" y="8364"/>
                  </a:lnTo>
                  <a:lnTo>
                    <a:pt x="16764" y="8401"/>
                  </a:lnTo>
                  <a:lnTo>
                    <a:pt x="16397" y="8438"/>
                  </a:lnTo>
                  <a:lnTo>
                    <a:pt x="16177" y="8401"/>
                  </a:lnTo>
                  <a:lnTo>
                    <a:pt x="16031" y="8364"/>
                  </a:lnTo>
                  <a:lnTo>
                    <a:pt x="15480" y="7888"/>
                  </a:lnTo>
                  <a:lnTo>
                    <a:pt x="15004" y="7374"/>
                  </a:lnTo>
                  <a:lnTo>
                    <a:pt x="14563" y="6824"/>
                  </a:lnTo>
                  <a:lnTo>
                    <a:pt x="14160" y="6237"/>
                  </a:lnTo>
                  <a:lnTo>
                    <a:pt x="13830" y="5613"/>
                  </a:lnTo>
                  <a:lnTo>
                    <a:pt x="13536" y="4990"/>
                  </a:lnTo>
                  <a:lnTo>
                    <a:pt x="13096" y="3926"/>
                  </a:lnTo>
                  <a:lnTo>
                    <a:pt x="12803" y="3412"/>
                  </a:lnTo>
                  <a:lnTo>
                    <a:pt x="12509" y="2936"/>
                  </a:lnTo>
                  <a:lnTo>
                    <a:pt x="12326" y="2752"/>
                  </a:lnTo>
                  <a:lnTo>
                    <a:pt x="12142" y="2532"/>
                  </a:lnTo>
                  <a:lnTo>
                    <a:pt x="11959" y="2349"/>
                  </a:lnTo>
                  <a:lnTo>
                    <a:pt x="11739" y="2202"/>
                  </a:lnTo>
                  <a:lnTo>
                    <a:pt x="11482" y="2092"/>
                  </a:lnTo>
                  <a:lnTo>
                    <a:pt x="11225" y="1982"/>
                  </a:lnTo>
                  <a:lnTo>
                    <a:pt x="10932" y="1908"/>
                  </a:lnTo>
                  <a:lnTo>
                    <a:pt x="10602" y="1872"/>
                  </a:lnTo>
                  <a:lnTo>
                    <a:pt x="10308" y="1872"/>
                  </a:lnTo>
                  <a:lnTo>
                    <a:pt x="9978" y="1908"/>
                  </a:lnTo>
                  <a:lnTo>
                    <a:pt x="9685" y="1982"/>
                  </a:lnTo>
                  <a:lnTo>
                    <a:pt x="9391" y="2055"/>
                  </a:lnTo>
                  <a:lnTo>
                    <a:pt x="9098" y="2202"/>
                  </a:lnTo>
                  <a:lnTo>
                    <a:pt x="8841" y="2349"/>
                  </a:lnTo>
                  <a:lnTo>
                    <a:pt x="8584" y="2495"/>
                  </a:lnTo>
                  <a:lnTo>
                    <a:pt x="8327" y="2715"/>
                  </a:lnTo>
                  <a:lnTo>
                    <a:pt x="7887" y="3119"/>
                  </a:lnTo>
                  <a:lnTo>
                    <a:pt x="7484" y="3632"/>
                  </a:lnTo>
                  <a:lnTo>
                    <a:pt x="7117" y="4146"/>
                  </a:lnTo>
                  <a:lnTo>
                    <a:pt x="6787" y="4660"/>
                  </a:lnTo>
                  <a:lnTo>
                    <a:pt x="6127" y="5833"/>
                  </a:lnTo>
                  <a:lnTo>
                    <a:pt x="5796" y="6457"/>
                  </a:lnTo>
                  <a:lnTo>
                    <a:pt x="5430" y="7044"/>
                  </a:lnTo>
                  <a:lnTo>
                    <a:pt x="4989" y="7594"/>
                  </a:lnTo>
                  <a:lnTo>
                    <a:pt x="4769" y="7851"/>
                  </a:lnTo>
                  <a:lnTo>
                    <a:pt x="4513" y="8071"/>
                  </a:lnTo>
                  <a:lnTo>
                    <a:pt x="4256" y="8291"/>
                  </a:lnTo>
                  <a:lnTo>
                    <a:pt x="3962" y="8474"/>
                  </a:lnTo>
                  <a:lnTo>
                    <a:pt x="3669" y="8621"/>
                  </a:lnTo>
                  <a:lnTo>
                    <a:pt x="3339" y="8731"/>
                  </a:lnTo>
                  <a:lnTo>
                    <a:pt x="3009" y="8841"/>
                  </a:lnTo>
                  <a:lnTo>
                    <a:pt x="2715" y="8915"/>
                  </a:lnTo>
                  <a:lnTo>
                    <a:pt x="2605" y="6200"/>
                  </a:lnTo>
                  <a:lnTo>
                    <a:pt x="2568" y="3119"/>
                  </a:lnTo>
                  <a:lnTo>
                    <a:pt x="2605" y="1505"/>
                  </a:lnTo>
                  <a:lnTo>
                    <a:pt x="2568" y="1138"/>
                  </a:lnTo>
                  <a:lnTo>
                    <a:pt x="2715" y="1395"/>
                  </a:lnTo>
                  <a:lnTo>
                    <a:pt x="2862" y="1652"/>
                  </a:lnTo>
                  <a:lnTo>
                    <a:pt x="2899" y="1725"/>
                  </a:lnTo>
                  <a:lnTo>
                    <a:pt x="2972" y="1762"/>
                  </a:lnTo>
                  <a:lnTo>
                    <a:pt x="3119" y="1762"/>
                  </a:lnTo>
                  <a:lnTo>
                    <a:pt x="3192" y="1688"/>
                  </a:lnTo>
                  <a:lnTo>
                    <a:pt x="3229" y="1652"/>
                  </a:lnTo>
                  <a:lnTo>
                    <a:pt x="3265" y="1578"/>
                  </a:lnTo>
                  <a:lnTo>
                    <a:pt x="3265" y="1505"/>
                  </a:lnTo>
                  <a:lnTo>
                    <a:pt x="3155" y="1138"/>
                  </a:lnTo>
                  <a:lnTo>
                    <a:pt x="2972" y="771"/>
                  </a:lnTo>
                  <a:lnTo>
                    <a:pt x="2568" y="111"/>
                  </a:lnTo>
                  <a:lnTo>
                    <a:pt x="2495" y="38"/>
                  </a:lnTo>
                  <a:lnTo>
                    <a:pt x="2385" y="1"/>
                  </a:lnTo>
                  <a:close/>
                  <a:moveTo>
                    <a:pt x="15554" y="12546"/>
                  </a:moveTo>
                  <a:lnTo>
                    <a:pt x="15480" y="12583"/>
                  </a:lnTo>
                  <a:lnTo>
                    <a:pt x="15370" y="12619"/>
                  </a:lnTo>
                  <a:lnTo>
                    <a:pt x="15224" y="12766"/>
                  </a:lnTo>
                  <a:lnTo>
                    <a:pt x="15077" y="12913"/>
                  </a:lnTo>
                  <a:lnTo>
                    <a:pt x="15077" y="12950"/>
                  </a:lnTo>
                  <a:lnTo>
                    <a:pt x="14820" y="12803"/>
                  </a:lnTo>
                  <a:lnTo>
                    <a:pt x="14527" y="12693"/>
                  </a:lnTo>
                  <a:lnTo>
                    <a:pt x="14453" y="12693"/>
                  </a:lnTo>
                  <a:lnTo>
                    <a:pt x="14417" y="12729"/>
                  </a:lnTo>
                  <a:lnTo>
                    <a:pt x="14380" y="12803"/>
                  </a:lnTo>
                  <a:lnTo>
                    <a:pt x="14380" y="12876"/>
                  </a:lnTo>
                  <a:lnTo>
                    <a:pt x="14563" y="13096"/>
                  </a:lnTo>
                  <a:lnTo>
                    <a:pt x="14783" y="13316"/>
                  </a:lnTo>
                  <a:lnTo>
                    <a:pt x="14673" y="13463"/>
                  </a:lnTo>
                  <a:lnTo>
                    <a:pt x="14490" y="13720"/>
                  </a:lnTo>
                  <a:lnTo>
                    <a:pt x="14417" y="13867"/>
                  </a:lnTo>
                  <a:lnTo>
                    <a:pt x="14417" y="14013"/>
                  </a:lnTo>
                  <a:lnTo>
                    <a:pt x="14453" y="14087"/>
                  </a:lnTo>
                  <a:lnTo>
                    <a:pt x="14490" y="14123"/>
                  </a:lnTo>
                  <a:lnTo>
                    <a:pt x="14600" y="14123"/>
                  </a:lnTo>
                  <a:lnTo>
                    <a:pt x="14673" y="14087"/>
                  </a:lnTo>
                  <a:lnTo>
                    <a:pt x="14783" y="14050"/>
                  </a:lnTo>
                  <a:lnTo>
                    <a:pt x="14893" y="13903"/>
                  </a:lnTo>
                  <a:lnTo>
                    <a:pt x="15150" y="13573"/>
                  </a:lnTo>
                  <a:lnTo>
                    <a:pt x="15590" y="13903"/>
                  </a:lnTo>
                  <a:lnTo>
                    <a:pt x="15700" y="13940"/>
                  </a:lnTo>
                  <a:lnTo>
                    <a:pt x="15774" y="13940"/>
                  </a:lnTo>
                  <a:lnTo>
                    <a:pt x="15847" y="13903"/>
                  </a:lnTo>
                  <a:lnTo>
                    <a:pt x="15884" y="13830"/>
                  </a:lnTo>
                  <a:lnTo>
                    <a:pt x="15921" y="13757"/>
                  </a:lnTo>
                  <a:lnTo>
                    <a:pt x="15921" y="13647"/>
                  </a:lnTo>
                  <a:lnTo>
                    <a:pt x="15921" y="13573"/>
                  </a:lnTo>
                  <a:lnTo>
                    <a:pt x="15847" y="13500"/>
                  </a:lnTo>
                  <a:lnTo>
                    <a:pt x="15407" y="13170"/>
                  </a:lnTo>
                  <a:lnTo>
                    <a:pt x="15480" y="13096"/>
                  </a:lnTo>
                  <a:lnTo>
                    <a:pt x="15590" y="12876"/>
                  </a:lnTo>
                  <a:lnTo>
                    <a:pt x="15664" y="12803"/>
                  </a:lnTo>
                  <a:lnTo>
                    <a:pt x="15737" y="12766"/>
                  </a:lnTo>
                  <a:lnTo>
                    <a:pt x="15774" y="12729"/>
                  </a:lnTo>
                  <a:lnTo>
                    <a:pt x="15811" y="12693"/>
                  </a:lnTo>
                  <a:lnTo>
                    <a:pt x="15811" y="12656"/>
                  </a:lnTo>
                  <a:lnTo>
                    <a:pt x="15774" y="12656"/>
                  </a:lnTo>
                  <a:lnTo>
                    <a:pt x="15664" y="12583"/>
                  </a:lnTo>
                  <a:lnTo>
                    <a:pt x="15554" y="12546"/>
                  </a:lnTo>
                  <a:close/>
                </a:path>
              </a:pathLst>
            </a:custGeom>
            <a:solidFill>
              <a:srgbClr val="A4C2F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3" name="Google Shape;1023;p44"/>
            <p:cNvSpPr/>
            <p:nvPr/>
          </p:nvSpPr>
          <p:spPr>
            <a:xfrm>
              <a:off x="6844475" y="1037625"/>
              <a:ext cx="414525" cy="389750"/>
            </a:xfrm>
            <a:custGeom>
              <a:avLst/>
              <a:gdLst/>
              <a:ahLst/>
              <a:cxnLst/>
              <a:rect l="l" t="t" r="r" b="b"/>
              <a:pathLst>
                <a:path w="16581" h="15590" extrusionOk="0">
                  <a:moveTo>
                    <a:pt x="13793" y="2568"/>
                  </a:moveTo>
                  <a:lnTo>
                    <a:pt x="14123" y="2641"/>
                  </a:lnTo>
                  <a:lnTo>
                    <a:pt x="14123" y="2678"/>
                  </a:lnTo>
                  <a:lnTo>
                    <a:pt x="14086" y="2825"/>
                  </a:lnTo>
                  <a:lnTo>
                    <a:pt x="14013" y="2935"/>
                  </a:lnTo>
                  <a:lnTo>
                    <a:pt x="13866" y="3045"/>
                  </a:lnTo>
                  <a:lnTo>
                    <a:pt x="13756" y="3081"/>
                  </a:lnTo>
                  <a:lnTo>
                    <a:pt x="13573" y="2971"/>
                  </a:lnTo>
                  <a:lnTo>
                    <a:pt x="13609" y="2788"/>
                  </a:lnTo>
                  <a:lnTo>
                    <a:pt x="13683" y="2678"/>
                  </a:lnTo>
                  <a:lnTo>
                    <a:pt x="13720" y="2605"/>
                  </a:lnTo>
                  <a:lnTo>
                    <a:pt x="13793" y="2568"/>
                  </a:lnTo>
                  <a:close/>
                  <a:moveTo>
                    <a:pt x="9428" y="3705"/>
                  </a:moveTo>
                  <a:lnTo>
                    <a:pt x="9831" y="4475"/>
                  </a:lnTo>
                  <a:lnTo>
                    <a:pt x="10161" y="5246"/>
                  </a:lnTo>
                  <a:lnTo>
                    <a:pt x="8327" y="4402"/>
                  </a:lnTo>
                  <a:lnTo>
                    <a:pt x="8878" y="4035"/>
                  </a:lnTo>
                  <a:lnTo>
                    <a:pt x="9428" y="3705"/>
                  </a:lnTo>
                  <a:close/>
                  <a:moveTo>
                    <a:pt x="5283" y="3668"/>
                  </a:moveTo>
                  <a:lnTo>
                    <a:pt x="6383" y="4072"/>
                  </a:lnTo>
                  <a:lnTo>
                    <a:pt x="7410" y="4512"/>
                  </a:lnTo>
                  <a:lnTo>
                    <a:pt x="6383" y="5319"/>
                  </a:lnTo>
                  <a:lnTo>
                    <a:pt x="5393" y="6163"/>
                  </a:lnTo>
                  <a:lnTo>
                    <a:pt x="5319" y="5282"/>
                  </a:lnTo>
                  <a:lnTo>
                    <a:pt x="5283" y="4365"/>
                  </a:lnTo>
                  <a:lnTo>
                    <a:pt x="5283" y="3668"/>
                  </a:lnTo>
                  <a:close/>
                  <a:moveTo>
                    <a:pt x="13096" y="2494"/>
                  </a:moveTo>
                  <a:lnTo>
                    <a:pt x="13023" y="2641"/>
                  </a:lnTo>
                  <a:lnTo>
                    <a:pt x="12986" y="2825"/>
                  </a:lnTo>
                  <a:lnTo>
                    <a:pt x="12949" y="3008"/>
                  </a:lnTo>
                  <a:lnTo>
                    <a:pt x="12986" y="3191"/>
                  </a:lnTo>
                  <a:lnTo>
                    <a:pt x="13096" y="3412"/>
                  </a:lnTo>
                  <a:lnTo>
                    <a:pt x="13243" y="3595"/>
                  </a:lnTo>
                  <a:lnTo>
                    <a:pt x="13426" y="3705"/>
                  </a:lnTo>
                  <a:lnTo>
                    <a:pt x="13646" y="3778"/>
                  </a:lnTo>
                  <a:lnTo>
                    <a:pt x="13793" y="3815"/>
                  </a:lnTo>
                  <a:lnTo>
                    <a:pt x="13536" y="4512"/>
                  </a:lnTo>
                  <a:lnTo>
                    <a:pt x="13243" y="5209"/>
                  </a:lnTo>
                  <a:lnTo>
                    <a:pt x="12913" y="5869"/>
                  </a:lnTo>
                  <a:lnTo>
                    <a:pt x="12546" y="6529"/>
                  </a:lnTo>
                  <a:lnTo>
                    <a:pt x="11665" y="6016"/>
                  </a:lnTo>
                  <a:lnTo>
                    <a:pt x="10785" y="5576"/>
                  </a:lnTo>
                  <a:lnTo>
                    <a:pt x="10602" y="5026"/>
                  </a:lnTo>
                  <a:lnTo>
                    <a:pt x="10345" y="4475"/>
                  </a:lnTo>
                  <a:lnTo>
                    <a:pt x="10125" y="3962"/>
                  </a:lnTo>
                  <a:lnTo>
                    <a:pt x="9831" y="3448"/>
                  </a:lnTo>
                  <a:lnTo>
                    <a:pt x="10602" y="3045"/>
                  </a:lnTo>
                  <a:lnTo>
                    <a:pt x="11005" y="2898"/>
                  </a:lnTo>
                  <a:lnTo>
                    <a:pt x="11409" y="2751"/>
                  </a:lnTo>
                  <a:lnTo>
                    <a:pt x="11849" y="2641"/>
                  </a:lnTo>
                  <a:lnTo>
                    <a:pt x="12252" y="2568"/>
                  </a:lnTo>
                  <a:lnTo>
                    <a:pt x="12692" y="2494"/>
                  </a:lnTo>
                  <a:close/>
                  <a:moveTo>
                    <a:pt x="2605" y="6713"/>
                  </a:moveTo>
                  <a:lnTo>
                    <a:pt x="2678" y="6750"/>
                  </a:lnTo>
                  <a:lnTo>
                    <a:pt x="2752" y="6823"/>
                  </a:lnTo>
                  <a:lnTo>
                    <a:pt x="2788" y="6970"/>
                  </a:lnTo>
                  <a:lnTo>
                    <a:pt x="2752" y="7116"/>
                  </a:lnTo>
                  <a:lnTo>
                    <a:pt x="2715" y="7153"/>
                  </a:lnTo>
                  <a:lnTo>
                    <a:pt x="2605" y="7226"/>
                  </a:lnTo>
                  <a:lnTo>
                    <a:pt x="2458" y="7336"/>
                  </a:lnTo>
                  <a:lnTo>
                    <a:pt x="2165" y="7116"/>
                  </a:lnTo>
                  <a:lnTo>
                    <a:pt x="2275" y="6970"/>
                  </a:lnTo>
                  <a:lnTo>
                    <a:pt x="2275" y="6896"/>
                  </a:lnTo>
                  <a:lnTo>
                    <a:pt x="2458" y="6860"/>
                  </a:lnTo>
                  <a:lnTo>
                    <a:pt x="2715" y="6860"/>
                  </a:lnTo>
                  <a:lnTo>
                    <a:pt x="2715" y="6823"/>
                  </a:lnTo>
                  <a:lnTo>
                    <a:pt x="2678" y="6786"/>
                  </a:lnTo>
                  <a:lnTo>
                    <a:pt x="2605" y="6713"/>
                  </a:lnTo>
                  <a:close/>
                  <a:moveTo>
                    <a:pt x="8364" y="6529"/>
                  </a:moveTo>
                  <a:lnTo>
                    <a:pt x="8547" y="6566"/>
                  </a:lnTo>
                  <a:lnTo>
                    <a:pt x="8657" y="6603"/>
                  </a:lnTo>
                  <a:lnTo>
                    <a:pt x="8657" y="6713"/>
                  </a:lnTo>
                  <a:lnTo>
                    <a:pt x="8694" y="6860"/>
                  </a:lnTo>
                  <a:lnTo>
                    <a:pt x="8694" y="6970"/>
                  </a:lnTo>
                  <a:lnTo>
                    <a:pt x="8694" y="7116"/>
                  </a:lnTo>
                  <a:lnTo>
                    <a:pt x="8657" y="7226"/>
                  </a:lnTo>
                  <a:lnTo>
                    <a:pt x="8621" y="7336"/>
                  </a:lnTo>
                  <a:lnTo>
                    <a:pt x="8547" y="7446"/>
                  </a:lnTo>
                  <a:lnTo>
                    <a:pt x="8364" y="7446"/>
                  </a:lnTo>
                  <a:lnTo>
                    <a:pt x="8107" y="7520"/>
                  </a:lnTo>
                  <a:lnTo>
                    <a:pt x="7850" y="7593"/>
                  </a:lnTo>
                  <a:lnTo>
                    <a:pt x="7704" y="7483"/>
                  </a:lnTo>
                  <a:lnTo>
                    <a:pt x="7630" y="7336"/>
                  </a:lnTo>
                  <a:lnTo>
                    <a:pt x="7557" y="7190"/>
                  </a:lnTo>
                  <a:lnTo>
                    <a:pt x="7594" y="7006"/>
                  </a:lnTo>
                  <a:lnTo>
                    <a:pt x="7667" y="6750"/>
                  </a:lnTo>
                  <a:lnTo>
                    <a:pt x="7777" y="6750"/>
                  </a:lnTo>
                  <a:lnTo>
                    <a:pt x="7850" y="6786"/>
                  </a:lnTo>
                  <a:lnTo>
                    <a:pt x="7924" y="6750"/>
                  </a:lnTo>
                  <a:lnTo>
                    <a:pt x="7960" y="6713"/>
                  </a:lnTo>
                  <a:lnTo>
                    <a:pt x="8071" y="6566"/>
                  </a:lnTo>
                  <a:lnTo>
                    <a:pt x="8364" y="6529"/>
                  </a:lnTo>
                  <a:close/>
                  <a:moveTo>
                    <a:pt x="3155" y="3191"/>
                  </a:moveTo>
                  <a:lnTo>
                    <a:pt x="3595" y="3228"/>
                  </a:lnTo>
                  <a:lnTo>
                    <a:pt x="4036" y="3301"/>
                  </a:lnTo>
                  <a:lnTo>
                    <a:pt x="4439" y="3412"/>
                  </a:lnTo>
                  <a:lnTo>
                    <a:pt x="4879" y="3522"/>
                  </a:lnTo>
                  <a:lnTo>
                    <a:pt x="4843" y="4072"/>
                  </a:lnTo>
                  <a:lnTo>
                    <a:pt x="4843" y="4659"/>
                  </a:lnTo>
                  <a:lnTo>
                    <a:pt x="4879" y="5282"/>
                  </a:lnTo>
                  <a:lnTo>
                    <a:pt x="4989" y="6529"/>
                  </a:lnTo>
                  <a:lnTo>
                    <a:pt x="4182" y="7263"/>
                  </a:lnTo>
                  <a:lnTo>
                    <a:pt x="3779" y="7630"/>
                  </a:lnTo>
                  <a:lnTo>
                    <a:pt x="3375" y="8033"/>
                  </a:lnTo>
                  <a:lnTo>
                    <a:pt x="3265" y="7960"/>
                  </a:lnTo>
                  <a:lnTo>
                    <a:pt x="2898" y="7667"/>
                  </a:lnTo>
                  <a:lnTo>
                    <a:pt x="3008" y="7520"/>
                  </a:lnTo>
                  <a:lnTo>
                    <a:pt x="3119" y="7410"/>
                  </a:lnTo>
                  <a:lnTo>
                    <a:pt x="3155" y="7336"/>
                  </a:lnTo>
                  <a:lnTo>
                    <a:pt x="3192" y="7300"/>
                  </a:lnTo>
                  <a:lnTo>
                    <a:pt x="3192" y="7153"/>
                  </a:lnTo>
                  <a:lnTo>
                    <a:pt x="3229" y="6933"/>
                  </a:lnTo>
                  <a:lnTo>
                    <a:pt x="3192" y="6823"/>
                  </a:lnTo>
                  <a:lnTo>
                    <a:pt x="3155" y="6676"/>
                  </a:lnTo>
                  <a:lnTo>
                    <a:pt x="3119" y="6566"/>
                  </a:lnTo>
                  <a:lnTo>
                    <a:pt x="3045" y="6456"/>
                  </a:lnTo>
                  <a:lnTo>
                    <a:pt x="2972" y="6383"/>
                  </a:lnTo>
                  <a:lnTo>
                    <a:pt x="2862" y="6309"/>
                  </a:lnTo>
                  <a:lnTo>
                    <a:pt x="2752" y="6273"/>
                  </a:lnTo>
                  <a:lnTo>
                    <a:pt x="2605" y="6236"/>
                  </a:lnTo>
                  <a:lnTo>
                    <a:pt x="2495" y="6236"/>
                  </a:lnTo>
                  <a:lnTo>
                    <a:pt x="2348" y="6273"/>
                  </a:lnTo>
                  <a:lnTo>
                    <a:pt x="2128" y="6383"/>
                  </a:lnTo>
                  <a:lnTo>
                    <a:pt x="1908" y="6529"/>
                  </a:lnTo>
                  <a:lnTo>
                    <a:pt x="1761" y="6713"/>
                  </a:lnTo>
                  <a:lnTo>
                    <a:pt x="1321" y="6309"/>
                  </a:lnTo>
                  <a:lnTo>
                    <a:pt x="954" y="5833"/>
                  </a:lnTo>
                  <a:lnTo>
                    <a:pt x="734" y="5502"/>
                  </a:lnTo>
                  <a:lnTo>
                    <a:pt x="624" y="5172"/>
                  </a:lnTo>
                  <a:lnTo>
                    <a:pt x="551" y="4805"/>
                  </a:lnTo>
                  <a:lnTo>
                    <a:pt x="514" y="4439"/>
                  </a:lnTo>
                  <a:lnTo>
                    <a:pt x="551" y="4255"/>
                  </a:lnTo>
                  <a:lnTo>
                    <a:pt x="624" y="4072"/>
                  </a:lnTo>
                  <a:lnTo>
                    <a:pt x="734" y="3925"/>
                  </a:lnTo>
                  <a:lnTo>
                    <a:pt x="844" y="3778"/>
                  </a:lnTo>
                  <a:lnTo>
                    <a:pt x="991" y="3668"/>
                  </a:lnTo>
                  <a:lnTo>
                    <a:pt x="1174" y="3558"/>
                  </a:lnTo>
                  <a:lnTo>
                    <a:pt x="1541" y="3412"/>
                  </a:lnTo>
                  <a:lnTo>
                    <a:pt x="1908" y="3265"/>
                  </a:lnTo>
                  <a:lnTo>
                    <a:pt x="2312" y="3191"/>
                  </a:lnTo>
                  <a:close/>
                  <a:moveTo>
                    <a:pt x="11005" y="6199"/>
                  </a:moveTo>
                  <a:lnTo>
                    <a:pt x="12289" y="6896"/>
                  </a:lnTo>
                  <a:lnTo>
                    <a:pt x="11885" y="7483"/>
                  </a:lnTo>
                  <a:lnTo>
                    <a:pt x="11482" y="8033"/>
                  </a:lnTo>
                  <a:lnTo>
                    <a:pt x="11335" y="7410"/>
                  </a:lnTo>
                  <a:lnTo>
                    <a:pt x="11188" y="6750"/>
                  </a:lnTo>
                  <a:lnTo>
                    <a:pt x="11005" y="6199"/>
                  </a:lnTo>
                  <a:close/>
                  <a:moveTo>
                    <a:pt x="7264" y="8180"/>
                  </a:moveTo>
                  <a:lnTo>
                    <a:pt x="7410" y="8253"/>
                  </a:lnTo>
                  <a:lnTo>
                    <a:pt x="7594" y="8290"/>
                  </a:lnTo>
                  <a:lnTo>
                    <a:pt x="7960" y="8290"/>
                  </a:lnTo>
                  <a:lnTo>
                    <a:pt x="7704" y="8327"/>
                  </a:lnTo>
                  <a:lnTo>
                    <a:pt x="7557" y="8327"/>
                  </a:lnTo>
                  <a:lnTo>
                    <a:pt x="7447" y="8290"/>
                  </a:lnTo>
                  <a:lnTo>
                    <a:pt x="7337" y="8253"/>
                  </a:lnTo>
                  <a:lnTo>
                    <a:pt x="7264" y="8180"/>
                  </a:lnTo>
                  <a:close/>
                  <a:moveTo>
                    <a:pt x="8181" y="5979"/>
                  </a:moveTo>
                  <a:lnTo>
                    <a:pt x="7997" y="6016"/>
                  </a:lnTo>
                  <a:lnTo>
                    <a:pt x="7814" y="6089"/>
                  </a:lnTo>
                  <a:lnTo>
                    <a:pt x="7667" y="6236"/>
                  </a:lnTo>
                  <a:lnTo>
                    <a:pt x="7410" y="6346"/>
                  </a:lnTo>
                  <a:lnTo>
                    <a:pt x="7190" y="6529"/>
                  </a:lnTo>
                  <a:lnTo>
                    <a:pt x="6970" y="6713"/>
                  </a:lnTo>
                  <a:lnTo>
                    <a:pt x="6787" y="6933"/>
                  </a:lnTo>
                  <a:lnTo>
                    <a:pt x="6677" y="7080"/>
                  </a:lnTo>
                  <a:lnTo>
                    <a:pt x="6640" y="7263"/>
                  </a:lnTo>
                  <a:lnTo>
                    <a:pt x="6567" y="7410"/>
                  </a:lnTo>
                  <a:lnTo>
                    <a:pt x="6567" y="7593"/>
                  </a:lnTo>
                  <a:lnTo>
                    <a:pt x="6567" y="7923"/>
                  </a:lnTo>
                  <a:lnTo>
                    <a:pt x="6677" y="8253"/>
                  </a:lnTo>
                  <a:lnTo>
                    <a:pt x="6787" y="8437"/>
                  </a:lnTo>
                  <a:lnTo>
                    <a:pt x="6897" y="8584"/>
                  </a:lnTo>
                  <a:lnTo>
                    <a:pt x="7043" y="8694"/>
                  </a:lnTo>
                  <a:lnTo>
                    <a:pt x="7190" y="8767"/>
                  </a:lnTo>
                  <a:lnTo>
                    <a:pt x="7374" y="8804"/>
                  </a:lnTo>
                  <a:lnTo>
                    <a:pt x="7557" y="8840"/>
                  </a:lnTo>
                  <a:lnTo>
                    <a:pt x="7924" y="8840"/>
                  </a:lnTo>
                  <a:lnTo>
                    <a:pt x="8254" y="8767"/>
                  </a:lnTo>
                  <a:lnTo>
                    <a:pt x="8584" y="8620"/>
                  </a:lnTo>
                  <a:lnTo>
                    <a:pt x="8914" y="8364"/>
                  </a:lnTo>
                  <a:lnTo>
                    <a:pt x="9208" y="8070"/>
                  </a:lnTo>
                  <a:lnTo>
                    <a:pt x="9464" y="7740"/>
                  </a:lnTo>
                  <a:lnTo>
                    <a:pt x="9538" y="7593"/>
                  </a:lnTo>
                  <a:lnTo>
                    <a:pt x="9611" y="7410"/>
                  </a:lnTo>
                  <a:lnTo>
                    <a:pt x="9648" y="7226"/>
                  </a:lnTo>
                  <a:lnTo>
                    <a:pt x="9648" y="7043"/>
                  </a:lnTo>
                  <a:lnTo>
                    <a:pt x="9648" y="6860"/>
                  </a:lnTo>
                  <a:lnTo>
                    <a:pt x="9574" y="6713"/>
                  </a:lnTo>
                  <a:lnTo>
                    <a:pt x="9464" y="6529"/>
                  </a:lnTo>
                  <a:lnTo>
                    <a:pt x="9354" y="6419"/>
                  </a:lnTo>
                  <a:lnTo>
                    <a:pt x="9208" y="6273"/>
                  </a:lnTo>
                  <a:lnTo>
                    <a:pt x="9061" y="6199"/>
                  </a:lnTo>
                  <a:lnTo>
                    <a:pt x="8731" y="6053"/>
                  </a:lnTo>
                  <a:lnTo>
                    <a:pt x="8364" y="5979"/>
                  </a:lnTo>
                  <a:close/>
                  <a:moveTo>
                    <a:pt x="5063" y="7080"/>
                  </a:moveTo>
                  <a:lnTo>
                    <a:pt x="5246" y="8180"/>
                  </a:lnTo>
                  <a:lnTo>
                    <a:pt x="5466" y="9281"/>
                  </a:lnTo>
                  <a:lnTo>
                    <a:pt x="4622" y="8804"/>
                  </a:lnTo>
                  <a:lnTo>
                    <a:pt x="3779" y="8290"/>
                  </a:lnTo>
                  <a:lnTo>
                    <a:pt x="4439" y="7667"/>
                  </a:lnTo>
                  <a:lnTo>
                    <a:pt x="5063" y="7080"/>
                  </a:lnTo>
                  <a:close/>
                  <a:moveTo>
                    <a:pt x="7887" y="4732"/>
                  </a:moveTo>
                  <a:lnTo>
                    <a:pt x="9171" y="5282"/>
                  </a:lnTo>
                  <a:lnTo>
                    <a:pt x="10381" y="5869"/>
                  </a:lnTo>
                  <a:lnTo>
                    <a:pt x="10602" y="6529"/>
                  </a:lnTo>
                  <a:lnTo>
                    <a:pt x="10785" y="7190"/>
                  </a:lnTo>
                  <a:lnTo>
                    <a:pt x="10932" y="7850"/>
                  </a:lnTo>
                  <a:lnTo>
                    <a:pt x="11078" y="8547"/>
                  </a:lnTo>
                  <a:lnTo>
                    <a:pt x="10565" y="9097"/>
                  </a:lnTo>
                  <a:lnTo>
                    <a:pt x="10015" y="9647"/>
                  </a:lnTo>
                  <a:lnTo>
                    <a:pt x="9428" y="10161"/>
                  </a:lnTo>
                  <a:lnTo>
                    <a:pt x="8841" y="10674"/>
                  </a:lnTo>
                  <a:lnTo>
                    <a:pt x="8107" y="10418"/>
                  </a:lnTo>
                  <a:lnTo>
                    <a:pt x="7374" y="10161"/>
                  </a:lnTo>
                  <a:lnTo>
                    <a:pt x="6677" y="9867"/>
                  </a:lnTo>
                  <a:lnTo>
                    <a:pt x="5980" y="9537"/>
                  </a:lnTo>
                  <a:lnTo>
                    <a:pt x="5723" y="8143"/>
                  </a:lnTo>
                  <a:lnTo>
                    <a:pt x="5466" y="6713"/>
                  </a:lnTo>
                  <a:lnTo>
                    <a:pt x="6677" y="5722"/>
                  </a:lnTo>
                  <a:lnTo>
                    <a:pt x="7887" y="4732"/>
                  </a:lnTo>
                  <a:close/>
                  <a:moveTo>
                    <a:pt x="11152" y="9171"/>
                  </a:moveTo>
                  <a:lnTo>
                    <a:pt x="11225" y="10161"/>
                  </a:lnTo>
                  <a:lnTo>
                    <a:pt x="11225" y="11188"/>
                  </a:lnTo>
                  <a:lnTo>
                    <a:pt x="11225" y="11225"/>
                  </a:lnTo>
                  <a:lnTo>
                    <a:pt x="10308" y="11041"/>
                  </a:lnTo>
                  <a:lnTo>
                    <a:pt x="9391" y="10821"/>
                  </a:lnTo>
                  <a:lnTo>
                    <a:pt x="10015" y="10308"/>
                  </a:lnTo>
                  <a:lnTo>
                    <a:pt x="10565" y="9794"/>
                  </a:lnTo>
                  <a:lnTo>
                    <a:pt x="11152" y="9171"/>
                  </a:lnTo>
                  <a:close/>
                  <a:moveTo>
                    <a:pt x="12729" y="7153"/>
                  </a:moveTo>
                  <a:lnTo>
                    <a:pt x="13243" y="7483"/>
                  </a:lnTo>
                  <a:lnTo>
                    <a:pt x="13756" y="7813"/>
                  </a:lnTo>
                  <a:lnTo>
                    <a:pt x="14233" y="8180"/>
                  </a:lnTo>
                  <a:lnTo>
                    <a:pt x="14673" y="8584"/>
                  </a:lnTo>
                  <a:lnTo>
                    <a:pt x="15113" y="9024"/>
                  </a:lnTo>
                  <a:lnTo>
                    <a:pt x="15480" y="9464"/>
                  </a:lnTo>
                  <a:lnTo>
                    <a:pt x="15810" y="9941"/>
                  </a:lnTo>
                  <a:lnTo>
                    <a:pt x="16067" y="10454"/>
                  </a:lnTo>
                  <a:lnTo>
                    <a:pt x="16251" y="11005"/>
                  </a:lnTo>
                  <a:lnTo>
                    <a:pt x="16177" y="11041"/>
                  </a:lnTo>
                  <a:lnTo>
                    <a:pt x="15957" y="11188"/>
                  </a:lnTo>
                  <a:lnTo>
                    <a:pt x="15700" y="11298"/>
                  </a:lnTo>
                  <a:lnTo>
                    <a:pt x="15444" y="11371"/>
                  </a:lnTo>
                  <a:lnTo>
                    <a:pt x="15187" y="11445"/>
                  </a:lnTo>
                  <a:lnTo>
                    <a:pt x="15113" y="11371"/>
                  </a:lnTo>
                  <a:lnTo>
                    <a:pt x="15077" y="11408"/>
                  </a:lnTo>
                  <a:lnTo>
                    <a:pt x="14233" y="11445"/>
                  </a:lnTo>
                  <a:lnTo>
                    <a:pt x="13389" y="11408"/>
                  </a:lnTo>
                  <a:lnTo>
                    <a:pt x="12582" y="11371"/>
                  </a:lnTo>
                  <a:lnTo>
                    <a:pt x="11739" y="11298"/>
                  </a:lnTo>
                  <a:lnTo>
                    <a:pt x="11702" y="10198"/>
                  </a:lnTo>
                  <a:lnTo>
                    <a:pt x="11665" y="9464"/>
                  </a:lnTo>
                  <a:lnTo>
                    <a:pt x="11592" y="8694"/>
                  </a:lnTo>
                  <a:lnTo>
                    <a:pt x="12179" y="7923"/>
                  </a:lnTo>
                  <a:lnTo>
                    <a:pt x="12729" y="7153"/>
                  </a:lnTo>
                  <a:close/>
                  <a:moveTo>
                    <a:pt x="6126" y="10161"/>
                  </a:moveTo>
                  <a:lnTo>
                    <a:pt x="6787" y="10454"/>
                  </a:lnTo>
                  <a:lnTo>
                    <a:pt x="7447" y="10711"/>
                  </a:lnTo>
                  <a:lnTo>
                    <a:pt x="8327" y="11005"/>
                  </a:lnTo>
                  <a:lnTo>
                    <a:pt x="7557" y="11555"/>
                  </a:lnTo>
                  <a:lnTo>
                    <a:pt x="6713" y="11995"/>
                  </a:lnTo>
                  <a:lnTo>
                    <a:pt x="6603" y="12068"/>
                  </a:lnTo>
                  <a:lnTo>
                    <a:pt x="6346" y="11078"/>
                  </a:lnTo>
                  <a:lnTo>
                    <a:pt x="6126" y="10161"/>
                  </a:lnTo>
                  <a:close/>
                  <a:moveTo>
                    <a:pt x="3449" y="8657"/>
                  </a:moveTo>
                  <a:lnTo>
                    <a:pt x="3889" y="8950"/>
                  </a:lnTo>
                  <a:lnTo>
                    <a:pt x="4733" y="9427"/>
                  </a:lnTo>
                  <a:lnTo>
                    <a:pt x="5613" y="9904"/>
                  </a:lnTo>
                  <a:lnTo>
                    <a:pt x="5870" y="11078"/>
                  </a:lnTo>
                  <a:lnTo>
                    <a:pt x="6016" y="11665"/>
                  </a:lnTo>
                  <a:lnTo>
                    <a:pt x="6200" y="12288"/>
                  </a:lnTo>
                  <a:lnTo>
                    <a:pt x="5686" y="12509"/>
                  </a:lnTo>
                  <a:lnTo>
                    <a:pt x="5136" y="12729"/>
                  </a:lnTo>
                  <a:lnTo>
                    <a:pt x="4622" y="12875"/>
                  </a:lnTo>
                  <a:lnTo>
                    <a:pt x="4072" y="12985"/>
                  </a:lnTo>
                  <a:lnTo>
                    <a:pt x="3705" y="12985"/>
                  </a:lnTo>
                  <a:lnTo>
                    <a:pt x="3375" y="12949"/>
                  </a:lnTo>
                  <a:lnTo>
                    <a:pt x="3045" y="12875"/>
                  </a:lnTo>
                  <a:lnTo>
                    <a:pt x="2715" y="12692"/>
                  </a:lnTo>
                  <a:lnTo>
                    <a:pt x="2568" y="12582"/>
                  </a:lnTo>
                  <a:lnTo>
                    <a:pt x="2458" y="12435"/>
                  </a:lnTo>
                  <a:lnTo>
                    <a:pt x="2348" y="12288"/>
                  </a:lnTo>
                  <a:lnTo>
                    <a:pt x="2275" y="12105"/>
                  </a:lnTo>
                  <a:lnTo>
                    <a:pt x="2165" y="11775"/>
                  </a:lnTo>
                  <a:lnTo>
                    <a:pt x="2165" y="11371"/>
                  </a:lnTo>
                  <a:lnTo>
                    <a:pt x="2201" y="11005"/>
                  </a:lnTo>
                  <a:lnTo>
                    <a:pt x="2275" y="10638"/>
                  </a:lnTo>
                  <a:lnTo>
                    <a:pt x="2385" y="10271"/>
                  </a:lnTo>
                  <a:lnTo>
                    <a:pt x="2532" y="9941"/>
                  </a:lnTo>
                  <a:lnTo>
                    <a:pt x="2715" y="9574"/>
                  </a:lnTo>
                  <a:lnTo>
                    <a:pt x="2935" y="9281"/>
                  </a:lnTo>
                  <a:lnTo>
                    <a:pt x="3192" y="8950"/>
                  </a:lnTo>
                  <a:lnTo>
                    <a:pt x="3449" y="8657"/>
                  </a:lnTo>
                  <a:close/>
                  <a:moveTo>
                    <a:pt x="8291" y="14049"/>
                  </a:moveTo>
                  <a:lnTo>
                    <a:pt x="8401" y="14086"/>
                  </a:lnTo>
                  <a:lnTo>
                    <a:pt x="8401" y="14196"/>
                  </a:lnTo>
                  <a:lnTo>
                    <a:pt x="8401" y="14343"/>
                  </a:lnTo>
                  <a:lnTo>
                    <a:pt x="8364" y="14489"/>
                  </a:lnTo>
                  <a:lnTo>
                    <a:pt x="8291" y="14599"/>
                  </a:lnTo>
                  <a:lnTo>
                    <a:pt x="8181" y="14673"/>
                  </a:lnTo>
                  <a:lnTo>
                    <a:pt x="7960" y="14489"/>
                  </a:lnTo>
                  <a:lnTo>
                    <a:pt x="7777" y="14306"/>
                  </a:lnTo>
                  <a:lnTo>
                    <a:pt x="7850" y="14159"/>
                  </a:lnTo>
                  <a:lnTo>
                    <a:pt x="7997" y="14086"/>
                  </a:lnTo>
                  <a:lnTo>
                    <a:pt x="8144" y="14049"/>
                  </a:lnTo>
                  <a:close/>
                  <a:moveTo>
                    <a:pt x="8914" y="11188"/>
                  </a:moveTo>
                  <a:lnTo>
                    <a:pt x="10051" y="11481"/>
                  </a:lnTo>
                  <a:lnTo>
                    <a:pt x="11225" y="11702"/>
                  </a:lnTo>
                  <a:lnTo>
                    <a:pt x="11188" y="12288"/>
                  </a:lnTo>
                  <a:lnTo>
                    <a:pt x="11115" y="12839"/>
                  </a:lnTo>
                  <a:lnTo>
                    <a:pt x="10968" y="13426"/>
                  </a:lnTo>
                  <a:lnTo>
                    <a:pt x="10822" y="13976"/>
                  </a:lnTo>
                  <a:lnTo>
                    <a:pt x="10638" y="14269"/>
                  </a:lnTo>
                  <a:lnTo>
                    <a:pt x="10455" y="14563"/>
                  </a:lnTo>
                  <a:lnTo>
                    <a:pt x="10198" y="14819"/>
                  </a:lnTo>
                  <a:lnTo>
                    <a:pt x="9905" y="15003"/>
                  </a:lnTo>
                  <a:lnTo>
                    <a:pt x="9648" y="15113"/>
                  </a:lnTo>
                  <a:lnTo>
                    <a:pt x="9391" y="15150"/>
                  </a:lnTo>
                  <a:lnTo>
                    <a:pt x="9098" y="15113"/>
                  </a:lnTo>
                  <a:lnTo>
                    <a:pt x="8841" y="15040"/>
                  </a:lnTo>
                  <a:lnTo>
                    <a:pt x="8951" y="14856"/>
                  </a:lnTo>
                  <a:lnTo>
                    <a:pt x="8988" y="14673"/>
                  </a:lnTo>
                  <a:lnTo>
                    <a:pt x="9061" y="14453"/>
                  </a:lnTo>
                  <a:lnTo>
                    <a:pt x="9061" y="14269"/>
                  </a:lnTo>
                  <a:lnTo>
                    <a:pt x="9024" y="14086"/>
                  </a:lnTo>
                  <a:lnTo>
                    <a:pt x="8951" y="13976"/>
                  </a:lnTo>
                  <a:lnTo>
                    <a:pt x="8841" y="13829"/>
                  </a:lnTo>
                  <a:lnTo>
                    <a:pt x="8731" y="13756"/>
                  </a:lnTo>
                  <a:lnTo>
                    <a:pt x="8547" y="13646"/>
                  </a:lnTo>
                  <a:lnTo>
                    <a:pt x="8401" y="13609"/>
                  </a:lnTo>
                  <a:lnTo>
                    <a:pt x="8254" y="13572"/>
                  </a:lnTo>
                  <a:lnTo>
                    <a:pt x="8071" y="13572"/>
                  </a:lnTo>
                  <a:lnTo>
                    <a:pt x="7887" y="13609"/>
                  </a:lnTo>
                  <a:lnTo>
                    <a:pt x="7740" y="13682"/>
                  </a:lnTo>
                  <a:lnTo>
                    <a:pt x="7594" y="13792"/>
                  </a:lnTo>
                  <a:lnTo>
                    <a:pt x="7447" y="13902"/>
                  </a:lnTo>
                  <a:lnTo>
                    <a:pt x="7264" y="13609"/>
                  </a:lnTo>
                  <a:lnTo>
                    <a:pt x="7080" y="13242"/>
                  </a:lnTo>
                  <a:lnTo>
                    <a:pt x="6897" y="12912"/>
                  </a:lnTo>
                  <a:lnTo>
                    <a:pt x="6750" y="12545"/>
                  </a:lnTo>
                  <a:lnTo>
                    <a:pt x="7814" y="11958"/>
                  </a:lnTo>
                  <a:lnTo>
                    <a:pt x="8364" y="11591"/>
                  </a:lnTo>
                  <a:lnTo>
                    <a:pt x="8914" y="11188"/>
                  </a:lnTo>
                  <a:close/>
                  <a:moveTo>
                    <a:pt x="6493" y="0"/>
                  </a:moveTo>
                  <a:lnTo>
                    <a:pt x="6163" y="294"/>
                  </a:lnTo>
                  <a:lnTo>
                    <a:pt x="5870" y="624"/>
                  </a:lnTo>
                  <a:lnTo>
                    <a:pt x="5613" y="991"/>
                  </a:lnTo>
                  <a:lnTo>
                    <a:pt x="5429" y="1394"/>
                  </a:lnTo>
                  <a:lnTo>
                    <a:pt x="5246" y="1798"/>
                  </a:lnTo>
                  <a:lnTo>
                    <a:pt x="5099" y="2201"/>
                  </a:lnTo>
                  <a:lnTo>
                    <a:pt x="5026" y="2641"/>
                  </a:lnTo>
                  <a:lnTo>
                    <a:pt x="4953" y="3081"/>
                  </a:lnTo>
                  <a:lnTo>
                    <a:pt x="4219" y="2898"/>
                  </a:lnTo>
                  <a:lnTo>
                    <a:pt x="3485" y="2788"/>
                  </a:lnTo>
                  <a:lnTo>
                    <a:pt x="2752" y="2715"/>
                  </a:lnTo>
                  <a:lnTo>
                    <a:pt x="2385" y="2751"/>
                  </a:lnTo>
                  <a:lnTo>
                    <a:pt x="2055" y="2788"/>
                  </a:lnTo>
                  <a:lnTo>
                    <a:pt x="1725" y="2825"/>
                  </a:lnTo>
                  <a:lnTo>
                    <a:pt x="1394" y="2898"/>
                  </a:lnTo>
                  <a:lnTo>
                    <a:pt x="1101" y="3045"/>
                  </a:lnTo>
                  <a:lnTo>
                    <a:pt x="808" y="3191"/>
                  </a:lnTo>
                  <a:lnTo>
                    <a:pt x="551" y="3338"/>
                  </a:lnTo>
                  <a:lnTo>
                    <a:pt x="367" y="3558"/>
                  </a:lnTo>
                  <a:lnTo>
                    <a:pt x="184" y="3815"/>
                  </a:lnTo>
                  <a:lnTo>
                    <a:pt x="74" y="4108"/>
                  </a:lnTo>
                  <a:lnTo>
                    <a:pt x="1" y="4402"/>
                  </a:lnTo>
                  <a:lnTo>
                    <a:pt x="1" y="4732"/>
                  </a:lnTo>
                  <a:lnTo>
                    <a:pt x="37" y="5026"/>
                  </a:lnTo>
                  <a:lnTo>
                    <a:pt x="147" y="5356"/>
                  </a:lnTo>
                  <a:lnTo>
                    <a:pt x="257" y="5649"/>
                  </a:lnTo>
                  <a:lnTo>
                    <a:pt x="441" y="5943"/>
                  </a:lnTo>
                  <a:lnTo>
                    <a:pt x="624" y="6236"/>
                  </a:lnTo>
                  <a:lnTo>
                    <a:pt x="844" y="6493"/>
                  </a:lnTo>
                  <a:lnTo>
                    <a:pt x="1211" y="6860"/>
                  </a:lnTo>
                  <a:lnTo>
                    <a:pt x="1615" y="7263"/>
                  </a:lnTo>
                  <a:lnTo>
                    <a:pt x="1615" y="7300"/>
                  </a:lnTo>
                  <a:lnTo>
                    <a:pt x="1615" y="7520"/>
                  </a:lnTo>
                  <a:lnTo>
                    <a:pt x="1688" y="7777"/>
                  </a:lnTo>
                  <a:lnTo>
                    <a:pt x="1725" y="7887"/>
                  </a:lnTo>
                  <a:lnTo>
                    <a:pt x="1835" y="7960"/>
                  </a:lnTo>
                  <a:lnTo>
                    <a:pt x="1908" y="8033"/>
                  </a:lnTo>
                  <a:lnTo>
                    <a:pt x="2055" y="8070"/>
                  </a:lnTo>
                  <a:lnTo>
                    <a:pt x="2165" y="8107"/>
                  </a:lnTo>
                  <a:lnTo>
                    <a:pt x="2275" y="8070"/>
                  </a:lnTo>
                  <a:lnTo>
                    <a:pt x="2532" y="7997"/>
                  </a:lnTo>
                  <a:lnTo>
                    <a:pt x="3045" y="8400"/>
                  </a:lnTo>
                  <a:lnTo>
                    <a:pt x="2642" y="8914"/>
                  </a:lnTo>
                  <a:lnTo>
                    <a:pt x="2312" y="9464"/>
                  </a:lnTo>
                  <a:lnTo>
                    <a:pt x="2018" y="10051"/>
                  </a:lnTo>
                  <a:lnTo>
                    <a:pt x="1871" y="10344"/>
                  </a:lnTo>
                  <a:lnTo>
                    <a:pt x="1798" y="10674"/>
                  </a:lnTo>
                  <a:lnTo>
                    <a:pt x="1725" y="10968"/>
                  </a:lnTo>
                  <a:lnTo>
                    <a:pt x="1688" y="11261"/>
                  </a:lnTo>
                  <a:lnTo>
                    <a:pt x="1688" y="11555"/>
                  </a:lnTo>
                  <a:lnTo>
                    <a:pt x="1725" y="11885"/>
                  </a:lnTo>
                  <a:lnTo>
                    <a:pt x="1798" y="12142"/>
                  </a:lnTo>
                  <a:lnTo>
                    <a:pt x="1908" y="12435"/>
                  </a:lnTo>
                  <a:lnTo>
                    <a:pt x="2055" y="12692"/>
                  </a:lnTo>
                  <a:lnTo>
                    <a:pt x="2238" y="12912"/>
                  </a:lnTo>
                  <a:lnTo>
                    <a:pt x="2495" y="13132"/>
                  </a:lnTo>
                  <a:lnTo>
                    <a:pt x="2788" y="13279"/>
                  </a:lnTo>
                  <a:lnTo>
                    <a:pt x="3045" y="13389"/>
                  </a:lnTo>
                  <a:lnTo>
                    <a:pt x="3375" y="13426"/>
                  </a:lnTo>
                  <a:lnTo>
                    <a:pt x="3669" y="13462"/>
                  </a:lnTo>
                  <a:lnTo>
                    <a:pt x="3999" y="13462"/>
                  </a:lnTo>
                  <a:lnTo>
                    <a:pt x="4292" y="13426"/>
                  </a:lnTo>
                  <a:lnTo>
                    <a:pt x="4586" y="13389"/>
                  </a:lnTo>
                  <a:lnTo>
                    <a:pt x="5026" y="13242"/>
                  </a:lnTo>
                  <a:lnTo>
                    <a:pt x="5503" y="13095"/>
                  </a:lnTo>
                  <a:lnTo>
                    <a:pt x="5906" y="12949"/>
                  </a:lnTo>
                  <a:lnTo>
                    <a:pt x="6346" y="12729"/>
                  </a:lnTo>
                  <a:lnTo>
                    <a:pt x="6530" y="13169"/>
                  </a:lnTo>
                  <a:lnTo>
                    <a:pt x="6713" y="13572"/>
                  </a:lnTo>
                  <a:lnTo>
                    <a:pt x="6970" y="13976"/>
                  </a:lnTo>
                  <a:lnTo>
                    <a:pt x="7227" y="14343"/>
                  </a:lnTo>
                  <a:lnTo>
                    <a:pt x="7153" y="14526"/>
                  </a:lnTo>
                  <a:lnTo>
                    <a:pt x="7117" y="14709"/>
                  </a:lnTo>
                  <a:lnTo>
                    <a:pt x="7153" y="14893"/>
                  </a:lnTo>
                  <a:lnTo>
                    <a:pt x="7227" y="15076"/>
                  </a:lnTo>
                  <a:lnTo>
                    <a:pt x="7337" y="15223"/>
                  </a:lnTo>
                  <a:lnTo>
                    <a:pt x="7484" y="15333"/>
                  </a:lnTo>
                  <a:lnTo>
                    <a:pt x="7630" y="15406"/>
                  </a:lnTo>
                  <a:lnTo>
                    <a:pt x="7777" y="15480"/>
                  </a:lnTo>
                  <a:lnTo>
                    <a:pt x="7924" y="15516"/>
                  </a:lnTo>
                  <a:lnTo>
                    <a:pt x="8107" y="15516"/>
                  </a:lnTo>
                  <a:lnTo>
                    <a:pt x="8254" y="15480"/>
                  </a:lnTo>
                  <a:lnTo>
                    <a:pt x="8437" y="15406"/>
                  </a:lnTo>
                  <a:lnTo>
                    <a:pt x="8474" y="15406"/>
                  </a:lnTo>
                  <a:lnTo>
                    <a:pt x="8804" y="15516"/>
                  </a:lnTo>
                  <a:lnTo>
                    <a:pt x="9171" y="15590"/>
                  </a:lnTo>
                  <a:lnTo>
                    <a:pt x="9501" y="15590"/>
                  </a:lnTo>
                  <a:lnTo>
                    <a:pt x="9868" y="15516"/>
                  </a:lnTo>
                  <a:lnTo>
                    <a:pt x="10161" y="15406"/>
                  </a:lnTo>
                  <a:lnTo>
                    <a:pt x="10418" y="15260"/>
                  </a:lnTo>
                  <a:lnTo>
                    <a:pt x="10675" y="15040"/>
                  </a:lnTo>
                  <a:lnTo>
                    <a:pt x="10858" y="14819"/>
                  </a:lnTo>
                  <a:lnTo>
                    <a:pt x="11042" y="14563"/>
                  </a:lnTo>
                  <a:lnTo>
                    <a:pt x="11188" y="14269"/>
                  </a:lnTo>
                  <a:lnTo>
                    <a:pt x="11299" y="13976"/>
                  </a:lnTo>
                  <a:lnTo>
                    <a:pt x="11409" y="13682"/>
                  </a:lnTo>
                  <a:lnTo>
                    <a:pt x="11519" y="13242"/>
                  </a:lnTo>
                  <a:lnTo>
                    <a:pt x="11629" y="12765"/>
                  </a:lnTo>
                  <a:lnTo>
                    <a:pt x="11665" y="12252"/>
                  </a:lnTo>
                  <a:lnTo>
                    <a:pt x="11702" y="11775"/>
                  </a:lnTo>
                  <a:lnTo>
                    <a:pt x="12619" y="11848"/>
                  </a:lnTo>
                  <a:lnTo>
                    <a:pt x="13499" y="11922"/>
                  </a:lnTo>
                  <a:lnTo>
                    <a:pt x="14416" y="11922"/>
                  </a:lnTo>
                  <a:lnTo>
                    <a:pt x="15297" y="11885"/>
                  </a:lnTo>
                  <a:lnTo>
                    <a:pt x="15333" y="11848"/>
                  </a:lnTo>
                  <a:lnTo>
                    <a:pt x="15333" y="11775"/>
                  </a:lnTo>
                  <a:lnTo>
                    <a:pt x="15590" y="11702"/>
                  </a:lnTo>
                  <a:lnTo>
                    <a:pt x="15884" y="11628"/>
                  </a:lnTo>
                  <a:lnTo>
                    <a:pt x="16140" y="11481"/>
                  </a:lnTo>
                  <a:lnTo>
                    <a:pt x="16397" y="11335"/>
                  </a:lnTo>
                  <a:lnTo>
                    <a:pt x="16507" y="11335"/>
                  </a:lnTo>
                  <a:lnTo>
                    <a:pt x="16544" y="11298"/>
                  </a:lnTo>
                  <a:lnTo>
                    <a:pt x="16581" y="11225"/>
                  </a:lnTo>
                  <a:lnTo>
                    <a:pt x="16544" y="10931"/>
                  </a:lnTo>
                  <a:lnTo>
                    <a:pt x="16471" y="10638"/>
                  </a:lnTo>
                  <a:lnTo>
                    <a:pt x="16397" y="10344"/>
                  </a:lnTo>
                  <a:lnTo>
                    <a:pt x="16287" y="10088"/>
                  </a:lnTo>
                  <a:lnTo>
                    <a:pt x="15994" y="9537"/>
                  </a:lnTo>
                  <a:lnTo>
                    <a:pt x="15627" y="9060"/>
                  </a:lnTo>
                  <a:lnTo>
                    <a:pt x="15223" y="8584"/>
                  </a:lnTo>
                  <a:lnTo>
                    <a:pt x="14783" y="8143"/>
                  </a:lnTo>
                  <a:lnTo>
                    <a:pt x="14306" y="7740"/>
                  </a:lnTo>
                  <a:lnTo>
                    <a:pt x="13793" y="7336"/>
                  </a:lnTo>
                  <a:lnTo>
                    <a:pt x="12949" y="6786"/>
                  </a:lnTo>
                  <a:lnTo>
                    <a:pt x="13353" y="6053"/>
                  </a:lnTo>
                  <a:lnTo>
                    <a:pt x="13720" y="5319"/>
                  </a:lnTo>
                  <a:lnTo>
                    <a:pt x="14050" y="4549"/>
                  </a:lnTo>
                  <a:lnTo>
                    <a:pt x="14306" y="3778"/>
                  </a:lnTo>
                  <a:lnTo>
                    <a:pt x="14306" y="3632"/>
                  </a:lnTo>
                  <a:lnTo>
                    <a:pt x="14453" y="3522"/>
                  </a:lnTo>
                  <a:lnTo>
                    <a:pt x="14600" y="3375"/>
                  </a:lnTo>
                  <a:lnTo>
                    <a:pt x="14747" y="3155"/>
                  </a:lnTo>
                  <a:lnTo>
                    <a:pt x="14820" y="2935"/>
                  </a:lnTo>
                  <a:lnTo>
                    <a:pt x="14820" y="2678"/>
                  </a:lnTo>
                  <a:lnTo>
                    <a:pt x="14747" y="2421"/>
                  </a:lnTo>
                  <a:lnTo>
                    <a:pt x="14637" y="2238"/>
                  </a:lnTo>
                  <a:lnTo>
                    <a:pt x="14490" y="2054"/>
                  </a:lnTo>
                  <a:lnTo>
                    <a:pt x="14270" y="1944"/>
                  </a:lnTo>
                  <a:lnTo>
                    <a:pt x="14160" y="1908"/>
                  </a:lnTo>
                  <a:lnTo>
                    <a:pt x="14013" y="1908"/>
                  </a:lnTo>
                  <a:lnTo>
                    <a:pt x="13830" y="1944"/>
                  </a:lnTo>
                  <a:lnTo>
                    <a:pt x="13683" y="2018"/>
                  </a:lnTo>
                  <a:lnTo>
                    <a:pt x="13536" y="2091"/>
                  </a:lnTo>
                  <a:lnTo>
                    <a:pt x="13389" y="2201"/>
                  </a:lnTo>
                  <a:lnTo>
                    <a:pt x="12949" y="2128"/>
                  </a:lnTo>
                  <a:lnTo>
                    <a:pt x="12472" y="2164"/>
                  </a:lnTo>
                  <a:lnTo>
                    <a:pt x="12032" y="2201"/>
                  </a:lnTo>
                  <a:lnTo>
                    <a:pt x="11592" y="2274"/>
                  </a:lnTo>
                  <a:lnTo>
                    <a:pt x="11115" y="2421"/>
                  </a:lnTo>
                  <a:lnTo>
                    <a:pt x="10675" y="2568"/>
                  </a:lnTo>
                  <a:lnTo>
                    <a:pt x="10271" y="2751"/>
                  </a:lnTo>
                  <a:lnTo>
                    <a:pt x="9831" y="2971"/>
                  </a:lnTo>
                  <a:lnTo>
                    <a:pt x="9611" y="3081"/>
                  </a:lnTo>
                  <a:lnTo>
                    <a:pt x="9208" y="2421"/>
                  </a:lnTo>
                  <a:lnTo>
                    <a:pt x="8767" y="1761"/>
                  </a:lnTo>
                  <a:lnTo>
                    <a:pt x="8254" y="1137"/>
                  </a:lnTo>
                  <a:lnTo>
                    <a:pt x="7740" y="550"/>
                  </a:lnTo>
                  <a:lnTo>
                    <a:pt x="7630" y="477"/>
                  </a:lnTo>
                  <a:lnTo>
                    <a:pt x="7520" y="477"/>
                  </a:lnTo>
                  <a:lnTo>
                    <a:pt x="7117" y="624"/>
                  </a:lnTo>
                  <a:lnTo>
                    <a:pt x="6713" y="807"/>
                  </a:lnTo>
                  <a:lnTo>
                    <a:pt x="6640" y="844"/>
                  </a:lnTo>
                  <a:lnTo>
                    <a:pt x="6603" y="881"/>
                  </a:lnTo>
                  <a:lnTo>
                    <a:pt x="6640" y="991"/>
                  </a:lnTo>
                  <a:lnTo>
                    <a:pt x="6677" y="1064"/>
                  </a:lnTo>
                  <a:lnTo>
                    <a:pt x="6787" y="1064"/>
                  </a:lnTo>
                  <a:lnTo>
                    <a:pt x="7153" y="1027"/>
                  </a:lnTo>
                  <a:lnTo>
                    <a:pt x="7484" y="991"/>
                  </a:lnTo>
                  <a:lnTo>
                    <a:pt x="7960" y="1541"/>
                  </a:lnTo>
                  <a:lnTo>
                    <a:pt x="8401" y="2091"/>
                  </a:lnTo>
                  <a:lnTo>
                    <a:pt x="8841" y="2715"/>
                  </a:lnTo>
                  <a:lnTo>
                    <a:pt x="9208" y="3301"/>
                  </a:lnTo>
                  <a:lnTo>
                    <a:pt x="8511" y="3742"/>
                  </a:lnTo>
                  <a:lnTo>
                    <a:pt x="7850" y="4219"/>
                  </a:lnTo>
                  <a:lnTo>
                    <a:pt x="6603" y="3668"/>
                  </a:lnTo>
                  <a:lnTo>
                    <a:pt x="5980" y="3412"/>
                  </a:lnTo>
                  <a:lnTo>
                    <a:pt x="5319" y="3191"/>
                  </a:lnTo>
                  <a:lnTo>
                    <a:pt x="5393" y="2788"/>
                  </a:lnTo>
                  <a:lnTo>
                    <a:pt x="5466" y="2384"/>
                  </a:lnTo>
                  <a:lnTo>
                    <a:pt x="5576" y="1981"/>
                  </a:lnTo>
                  <a:lnTo>
                    <a:pt x="5723" y="1577"/>
                  </a:lnTo>
                  <a:lnTo>
                    <a:pt x="5906" y="1211"/>
                  </a:lnTo>
                  <a:lnTo>
                    <a:pt x="6126" y="844"/>
                  </a:lnTo>
                  <a:lnTo>
                    <a:pt x="6383" y="514"/>
                  </a:lnTo>
                  <a:lnTo>
                    <a:pt x="6640" y="184"/>
                  </a:lnTo>
                  <a:lnTo>
                    <a:pt x="6677" y="110"/>
                  </a:lnTo>
                  <a:lnTo>
                    <a:pt x="6677" y="37"/>
                  </a:lnTo>
                  <a:lnTo>
                    <a:pt x="6603" y="0"/>
                  </a:lnTo>
                  <a:close/>
                </a:path>
              </a:pathLst>
            </a:custGeom>
            <a:solidFill>
              <a:srgbClr val="A4C2F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4" name="Google Shape;1024;p44"/>
            <p:cNvSpPr/>
            <p:nvPr/>
          </p:nvSpPr>
          <p:spPr>
            <a:xfrm>
              <a:off x="6553775" y="1840025"/>
              <a:ext cx="234775" cy="276975"/>
            </a:xfrm>
            <a:custGeom>
              <a:avLst/>
              <a:gdLst/>
              <a:ahLst/>
              <a:cxnLst/>
              <a:rect l="l" t="t" r="r" b="b"/>
              <a:pathLst>
                <a:path w="9391" h="11079" extrusionOk="0">
                  <a:moveTo>
                    <a:pt x="4916" y="441"/>
                  </a:moveTo>
                  <a:lnTo>
                    <a:pt x="5026" y="477"/>
                  </a:lnTo>
                  <a:lnTo>
                    <a:pt x="5099" y="551"/>
                  </a:lnTo>
                  <a:lnTo>
                    <a:pt x="5099" y="771"/>
                  </a:lnTo>
                  <a:lnTo>
                    <a:pt x="5026" y="954"/>
                  </a:lnTo>
                  <a:lnTo>
                    <a:pt x="4953" y="1064"/>
                  </a:lnTo>
                  <a:lnTo>
                    <a:pt x="4842" y="1138"/>
                  </a:lnTo>
                  <a:lnTo>
                    <a:pt x="4732" y="1174"/>
                  </a:lnTo>
                  <a:lnTo>
                    <a:pt x="4622" y="1138"/>
                  </a:lnTo>
                  <a:lnTo>
                    <a:pt x="4366" y="1028"/>
                  </a:lnTo>
                  <a:lnTo>
                    <a:pt x="4439" y="917"/>
                  </a:lnTo>
                  <a:lnTo>
                    <a:pt x="4439" y="771"/>
                  </a:lnTo>
                  <a:lnTo>
                    <a:pt x="4402" y="697"/>
                  </a:lnTo>
                  <a:lnTo>
                    <a:pt x="4366" y="661"/>
                  </a:lnTo>
                  <a:lnTo>
                    <a:pt x="4476" y="551"/>
                  </a:lnTo>
                  <a:lnTo>
                    <a:pt x="4622" y="477"/>
                  </a:lnTo>
                  <a:lnTo>
                    <a:pt x="4769" y="441"/>
                  </a:lnTo>
                  <a:close/>
                  <a:moveTo>
                    <a:pt x="3375" y="6493"/>
                  </a:moveTo>
                  <a:lnTo>
                    <a:pt x="3375" y="6530"/>
                  </a:lnTo>
                  <a:lnTo>
                    <a:pt x="3339" y="6530"/>
                  </a:lnTo>
                  <a:lnTo>
                    <a:pt x="3375" y="6493"/>
                  </a:lnTo>
                  <a:close/>
                  <a:moveTo>
                    <a:pt x="4292" y="6933"/>
                  </a:moveTo>
                  <a:lnTo>
                    <a:pt x="4256" y="7007"/>
                  </a:lnTo>
                  <a:lnTo>
                    <a:pt x="4219" y="6970"/>
                  </a:lnTo>
                  <a:lnTo>
                    <a:pt x="4292" y="6933"/>
                  </a:lnTo>
                  <a:close/>
                  <a:moveTo>
                    <a:pt x="5209" y="4219"/>
                  </a:moveTo>
                  <a:lnTo>
                    <a:pt x="5429" y="4329"/>
                  </a:lnTo>
                  <a:lnTo>
                    <a:pt x="5649" y="4439"/>
                  </a:lnTo>
                  <a:lnTo>
                    <a:pt x="5686" y="4549"/>
                  </a:lnTo>
                  <a:lnTo>
                    <a:pt x="5723" y="4586"/>
                  </a:lnTo>
                  <a:lnTo>
                    <a:pt x="5796" y="4586"/>
                  </a:lnTo>
                  <a:lnTo>
                    <a:pt x="6016" y="4879"/>
                  </a:lnTo>
                  <a:lnTo>
                    <a:pt x="6163" y="5173"/>
                  </a:lnTo>
                  <a:lnTo>
                    <a:pt x="6200" y="5503"/>
                  </a:lnTo>
                  <a:lnTo>
                    <a:pt x="6200" y="5833"/>
                  </a:lnTo>
                  <a:lnTo>
                    <a:pt x="6090" y="6126"/>
                  </a:lnTo>
                  <a:lnTo>
                    <a:pt x="5943" y="6420"/>
                  </a:lnTo>
                  <a:lnTo>
                    <a:pt x="5796" y="6603"/>
                  </a:lnTo>
                  <a:lnTo>
                    <a:pt x="5649" y="6750"/>
                  </a:lnTo>
                  <a:lnTo>
                    <a:pt x="5649" y="6713"/>
                  </a:lnTo>
                  <a:lnTo>
                    <a:pt x="5649" y="6566"/>
                  </a:lnTo>
                  <a:lnTo>
                    <a:pt x="5649" y="6383"/>
                  </a:lnTo>
                  <a:lnTo>
                    <a:pt x="5613" y="6346"/>
                  </a:lnTo>
                  <a:lnTo>
                    <a:pt x="5576" y="6310"/>
                  </a:lnTo>
                  <a:lnTo>
                    <a:pt x="5539" y="6310"/>
                  </a:lnTo>
                  <a:lnTo>
                    <a:pt x="5503" y="6346"/>
                  </a:lnTo>
                  <a:lnTo>
                    <a:pt x="5393" y="6493"/>
                  </a:lnTo>
                  <a:lnTo>
                    <a:pt x="5356" y="6676"/>
                  </a:lnTo>
                  <a:lnTo>
                    <a:pt x="5319" y="6933"/>
                  </a:lnTo>
                  <a:lnTo>
                    <a:pt x="5099" y="7007"/>
                  </a:lnTo>
                  <a:lnTo>
                    <a:pt x="5099" y="6860"/>
                  </a:lnTo>
                  <a:lnTo>
                    <a:pt x="5099" y="6713"/>
                  </a:lnTo>
                  <a:lnTo>
                    <a:pt x="5136" y="6566"/>
                  </a:lnTo>
                  <a:lnTo>
                    <a:pt x="5209" y="6456"/>
                  </a:lnTo>
                  <a:lnTo>
                    <a:pt x="5246" y="6420"/>
                  </a:lnTo>
                  <a:lnTo>
                    <a:pt x="5209" y="6383"/>
                  </a:lnTo>
                  <a:lnTo>
                    <a:pt x="5173" y="6346"/>
                  </a:lnTo>
                  <a:lnTo>
                    <a:pt x="5136" y="6346"/>
                  </a:lnTo>
                  <a:lnTo>
                    <a:pt x="4953" y="6456"/>
                  </a:lnTo>
                  <a:lnTo>
                    <a:pt x="4842" y="6640"/>
                  </a:lnTo>
                  <a:lnTo>
                    <a:pt x="4769" y="6823"/>
                  </a:lnTo>
                  <a:lnTo>
                    <a:pt x="4769" y="7043"/>
                  </a:lnTo>
                  <a:lnTo>
                    <a:pt x="4696" y="7043"/>
                  </a:lnTo>
                  <a:lnTo>
                    <a:pt x="4659" y="7007"/>
                  </a:lnTo>
                  <a:lnTo>
                    <a:pt x="4622" y="6970"/>
                  </a:lnTo>
                  <a:lnTo>
                    <a:pt x="4586" y="6970"/>
                  </a:lnTo>
                  <a:lnTo>
                    <a:pt x="5026" y="6016"/>
                  </a:lnTo>
                  <a:lnTo>
                    <a:pt x="5026" y="5943"/>
                  </a:lnTo>
                  <a:lnTo>
                    <a:pt x="4989" y="5906"/>
                  </a:lnTo>
                  <a:lnTo>
                    <a:pt x="4953" y="5906"/>
                  </a:lnTo>
                  <a:lnTo>
                    <a:pt x="4916" y="5943"/>
                  </a:lnTo>
                  <a:lnTo>
                    <a:pt x="4402" y="6750"/>
                  </a:lnTo>
                  <a:lnTo>
                    <a:pt x="4366" y="6676"/>
                  </a:lnTo>
                  <a:lnTo>
                    <a:pt x="4329" y="6640"/>
                  </a:lnTo>
                  <a:lnTo>
                    <a:pt x="4256" y="6640"/>
                  </a:lnTo>
                  <a:lnTo>
                    <a:pt x="4439" y="6236"/>
                  </a:lnTo>
                  <a:lnTo>
                    <a:pt x="4659" y="5796"/>
                  </a:lnTo>
                  <a:lnTo>
                    <a:pt x="4696" y="5759"/>
                  </a:lnTo>
                  <a:lnTo>
                    <a:pt x="4659" y="5723"/>
                  </a:lnTo>
                  <a:lnTo>
                    <a:pt x="4586" y="5723"/>
                  </a:lnTo>
                  <a:lnTo>
                    <a:pt x="4182" y="6273"/>
                  </a:lnTo>
                  <a:lnTo>
                    <a:pt x="3999" y="6566"/>
                  </a:lnTo>
                  <a:lnTo>
                    <a:pt x="3852" y="6860"/>
                  </a:lnTo>
                  <a:lnTo>
                    <a:pt x="3669" y="6786"/>
                  </a:lnTo>
                  <a:lnTo>
                    <a:pt x="3779" y="6750"/>
                  </a:lnTo>
                  <a:lnTo>
                    <a:pt x="3852" y="6640"/>
                  </a:lnTo>
                  <a:lnTo>
                    <a:pt x="3889" y="6566"/>
                  </a:lnTo>
                  <a:lnTo>
                    <a:pt x="3889" y="6420"/>
                  </a:lnTo>
                  <a:lnTo>
                    <a:pt x="3889" y="6383"/>
                  </a:lnTo>
                  <a:lnTo>
                    <a:pt x="3815" y="6383"/>
                  </a:lnTo>
                  <a:lnTo>
                    <a:pt x="3999" y="6163"/>
                  </a:lnTo>
                  <a:lnTo>
                    <a:pt x="4512" y="5539"/>
                  </a:lnTo>
                  <a:lnTo>
                    <a:pt x="4512" y="5466"/>
                  </a:lnTo>
                  <a:lnTo>
                    <a:pt x="4476" y="5429"/>
                  </a:lnTo>
                  <a:lnTo>
                    <a:pt x="4402" y="5429"/>
                  </a:lnTo>
                  <a:lnTo>
                    <a:pt x="3779" y="6016"/>
                  </a:lnTo>
                  <a:lnTo>
                    <a:pt x="3632" y="6126"/>
                  </a:lnTo>
                  <a:lnTo>
                    <a:pt x="3595" y="6090"/>
                  </a:lnTo>
                  <a:lnTo>
                    <a:pt x="3559" y="6090"/>
                  </a:lnTo>
                  <a:lnTo>
                    <a:pt x="3485" y="6126"/>
                  </a:lnTo>
                  <a:lnTo>
                    <a:pt x="3669" y="5869"/>
                  </a:lnTo>
                  <a:lnTo>
                    <a:pt x="3889" y="5649"/>
                  </a:lnTo>
                  <a:lnTo>
                    <a:pt x="4146" y="5466"/>
                  </a:lnTo>
                  <a:lnTo>
                    <a:pt x="4402" y="5283"/>
                  </a:lnTo>
                  <a:lnTo>
                    <a:pt x="4439" y="5246"/>
                  </a:lnTo>
                  <a:lnTo>
                    <a:pt x="4402" y="5209"/>
                  </a:lnTo>
                  <a:lnTo>
                    <a:pt x="4402" y="5173"/>
                  </a:lnTo>
                  <a:lnTo>
                    <a:pt x="4329" y="5136"/>
                  </a:lnTo>
                  <a:lnTo>
                    <a:pt x="3962" y="5319"/>
                  </a:lnTo>
                  <a:lnTo>
                    <a:pt x="3632" y="5539"/>
                  </a:lnTo>
                  <a:lnTo>
                    <a:pt x="3339" y="5796"/>
                  </a:lnTo>
                  <a:lnTo>
                    <a:pt x="3082" y="6126"/>
                  </a:lnTo>
                  <a:lnTo>
                    <a:pt x="3045" y="6016"/>
                  </a:lnTo>
                  <a:lnTo>
                    <a:pt x="3082" y="5980"/>
                  </a:lnTo>
                  <a:lnTo>
                    <a:pt x="3339" y="5613"/>
                  </a:lnTo>
                  <a:lnTo>
                    <a:pt x="3632" y="5283"/>
                  </a:lnTo>
                  <a:lnTo>
                    <a:pt x="3962" y="4952"/>
                  </a:lnTo>
                  <a:lnTo>
                    <a:pt x="4292" y="4659"/>
                  </a:lnTo>
                  <a:lnTo>
                    <a:pt x="4292" y="4622"/>
                  </a:lnTo>
                  <a:lnTo>
                    <a:pt x="4256" y="4586"/>
                  </a:lnTo>
                  <a:lnTo>
                    <a:pt x="4219" y="4586"/>
                  </a:lnTo>
                  <a:lnTo>
                    <a:pt x="3925" y="4732"/>
                  </a:lnTo>
                  <a:lnTo>
                    <a:pt x="3632" y="4879"/>
                  </a:lnTo>
                  <a:lnTo>
                    <a:pt x="3375" y="5099"/>
                  </a:lnTo>
                  <a:lnTo>
                    <a:pt x="3155" y="5356"/>
                  </a:lnTo>
                  <a:lnTo>
                    <a:pt x="3228" y="5209"/>
                  </a:lnTo>
                  <a:lnTo>
                    <a:pt x="3339" y="5062"/>
                  </a:lnTo>
                  <a:lnTo>
                    <a:pt x="3559" y="4842"/>
                  </a:lnTo>
                  <a:lnTo>
                    <a:pt x="3852" y="4622"/>
                  </a:lnTo>
                  <a:lnTo>
                    <a:pt x="4146" y="4476"/>
                  </a:lnTo>
                  <a:lnTo>
                    <a:pt x="4402" y="4366"/>
                  </a:lnTo>
                  <a:lnTo>
                    <a:pt x="4659" y="4292"/>
                  </a:lnTo>
                  <a:lnTo>
                    <a:pt x="4953" y="4219"/>
                  </a:lnTo>
                  <a:close/>
                  <a:moveTo>
                    <a:pt x="807" y="8767"/>
                  </a:moveTo>
                  <a:lnTo>
                    <a:pt x="807" y="8841"/>
                  </a:lnTo>
                  <a:lnTo>
                    <a:pt x="844" y="8914"/>
                  </a:lnTo>
                  <a:lnTo>
                    <a:pt x="918" y="8951"/>
                  </a:lnTo>
                  <a:lnTo>
                    <a:pt x="1138" y="8951"/>
                  </a:lnTo>
                  <a:lnTo>
                    <a:pt x="1211" y="8987"/>
                  </a:lnTo>
                  <a:lnTo>
                    <a:pt x="1321" y="8987"/>
                  </a:lnTo>
                  <a:lnTo>
                    <a:pt x="1321" y="9061"/>
                  </a:lnTo>
                  <a:lnTo>
                    <a:pt x="1321" y="9097"/>
                  </a:lnTo>
                  <a:lnTo>
                    <a:pt x="1248" y="9171"/>
                  </a:lnTo>
                  <a:lnTo>
                    <a:pt x="1174" y="9207"/>
                  </a:lnTo>
                  <a:lnTo>
                    <a:pt x="954" y="9244"/>
                  </a:lnTo>
                  <a:lnTo>
                    <a:pt x="844" y="9207"/>
                  </a:lnTo>
                  <a:lnTo>
                    <a:pt x="697" y="9134"/>
                  </a:lnTo>
                  <a:lnTo>
                    <a:pt x="587" y="9061"/>
                  </a:lnTo>
                  <a:lnTo>
                    <a:pt x="551" y="8951"/>
                  </a:lnTo>
                  <a:lnTo>
                    <a:pt x="661" y="8841"/>
                  </a:lnTo>
                  <a:lnTo>
                    <a:pt x="807" y="8767"/>
                  </a:lnTo>
                  <a:close/>
                  <a:moveTo>
                    <a:pt x="8511" y="8657"/>
                  </a:moveTo>
                  <a:lnTo>
                    <a:pt x="8621" y="8694"/>
                  </a:lnTo>
                  <a:lnTo>
                    <a:pt x="8731" y="8731"/>
                  </a:lnTo>
                  <a:lnTo>
                    <a:pt x="8841" y="8804"/>
                  </a:lnTo>
                  <a:lnTo>
                    <a:pt x="8951" y="8877"/>
                  </a:lnTo>
                  <a:lnTo>
                    <a:pt x="8987" y="8987"/>
                  </a:lnTo>
                  <a:lnTo>
                    <a:pt x="9024" y="9097"/>
                  </a:lnTo>
                  <a:lnTo>
                    <a:pt x="9024" y="9134"/>
                  </a:lnTo>
                  <a:lnTo>
                    <a:pt x="8987" y="9134"/>
                  </a:lnTo>
                  <a:lnTo>
                    <a:pt x="8877" y="9097"/>
                  </a:lnTo>
                  <a:lnTo>
                    <a:pt x="8804" y="9134"/>
                  </a:lnTo>
                  <a:lnTo>
                    <a:pt x="8731" y="9171"/>
                  </a:lnTo>
                  <a:lnTo>
                    <a:pt x="8621" y="9281"/>
                  </a:lnTo>
                  <a:lnTo>
                    <a:pt x="8474" y="9354"/>
                  </a:lnTo>
                  <a:lnTo>
                    <a:pt x="8327" y="9318"/>
                  </a:lnTo>
                  <a:lnTo>
                    <a:pt x="8254" y="9244"/>
                  </a:lnTo>
                  <a:lnTo>
                    <a:pt x="8217" y="9171"/>
                  </a:lnTo>
                  <a:lnTo>
                    <a:pt x="8217" y="9024"/>
                  </a:lnTo>
                  <a:lnTo>
                    <a:pt x="8254" y="8841"/>
                  </a:lnTo>
                  <a:lnTo>
                    <a:pt x="8254" y="8694"/>
                  </a:lnTo>
                  <a:lnTo>
                    <a:pt x="8511" y="8657"/>
                  </a:lnTo>
                  <a:close/>
                  <a:moveTo>
                    <a:pt x="5026" y="9501"/>
                  </a:moveTo>
                  <a:lnTo>
                    <a:pt x="5063" y="9574"/>
                  </a:lnTo>
                  <a:lnTo>
                    <a:pt x="4989" y="9538"/>
                  </a:lnTo>
                  <a:lnTo>
                    <a:pt x="5026" y="9501"/>
                  </a:lnTo>
                  <a:close/>
                  <a:moveTo>
                    <a:pt x="4696" y="9868"/>
                  </a:moveTo>
                  <a:lnTo>
                    <a:pt x="4953" y="9941"/>
                  </a:lnTo>
                  <a:lnTo>
                    <a:pt x="4916" y="10014"/>
                  </a:lnTo>
                  <a:lnTo>
                    <a:pt x="4879" y="10271"/>
                  </a:lnTo>
                  <a:lnTo>
                    <a:pt x="4842" y="10308"/>
                  </a:lnTo>
                  <a:lnTo>
                    <a:pt x="4549" y="10308"/>
                  </a:lnTo>
                  <a:lnTo>
                    <a:pt x="4439" y="10235"/>
                  </a:lnTo>
                  <a:lnTo>
                    <a:pt x="4329" y="10125"/>
                  </a:lnTo>
                  <a:lnTo>
                    <a:pt x="4292" y="10051"/>
                  </a:lnTo>
                  <a:lnTo>
                    <a:pt x="4256" y="9941"/>
                  </a:lnTo>
                  <a:lnTo>
                    <a:pt x="4329" y="9904"/>
                  </a:lnTo>
                  <a:lnTo>
                    <a:pt x="4439" y="9868"/>
                  </a:lnTo>
                  <a:close/>
                  <a:moveTo>
                    <a:pt x="4806" y="0"/>
                  </a:moveTo>
                  <a:lnTo>
                    <a:pt x="4622" y="37"/>
                  </a:lnTo>
                  <a:lnTo>
                    <a:pt x="4476" y="110"/>
                  </a:lnTo>
                  <a:lnTo>
                    <a:pt x="4292" y="147"/>
                  </a:lnTo>
                  <a:lnTo>
                    <a:pt x="4146" y="257"/>
                  </a:lnTo>
                  <a:lnTo>
                    <a:pt x="3999" y="367"/>
                  </a:lnTo>
                  <a:lnTo>
                    <a:pt x="3889" y="477"/>
                  </a:lnTo>
                  <a:lnTo>
                    <a:pt x="3779" y="624"/>
                  </a:lnTo>
                  <a:lnTo>
                    <a:pt x="3705" y="807"/>
                  </a:lnTo>
                  <a:lnTo>
                    <a:pt x="3669" y="954"/>
                  </a:lnTo>
                  <a:lnTo>
                    <a:pt x="3669" y="1138"/>
                  </a:lnTo>
                  <a:lnTo>
                    <a:pt x="3705" y="1321"/>
                  </a:lnTo>
                  <a:lnTo>
                    <a:pt x="3815" y="1578"/>
                  </a:lnTo>
                  <a:lnTo>
                    <a:pt x="3999" y="1761"/>
                  </a:lnTo>
                  <a:lnTo>
                    <a:pt x="4182" y="1871"/>
                  </a:lnTo>
                  <a:lnTo>
                    <a:pt x="4402" y="1945"/>
                  </a:lnTo>
                  <a:lnTo>
                    <a:pt x="4366" y="2055"/>
                  </a:lnTo>
                  <a:lnTo>
                    <a:pt x="4329" y="2165"/>
                  </a:lnTo>
                  <a:lnTo>
                    <a:pt x="4329" y="2531"/>
                  </a:lnTo>
                  <a:lnTo>
                    <a:pt x="4329" y="2898"/>
                  </a:lnTo>
                  <a:lnTo>
                    <a:pt x="4329" y="3522"/>
                  </a:lnTo>
                  <a:lnTo>
                    <a:pt x="4329" y="3669"/>
                  </a:lnTo>
                  <a:lnTo>
                    <a:pt x="4366" y="3779"/>
                  </a:lnTo>
                  <a:lnTo>
                    <a:pt x="4072" y="3925"/>
                  </a:lnTo>
                  <a:lnTo>
                    <a:pt x="3815" y="4109"/>
                  </a:lnTo>
                  <a:lnTo>
                    <a:pt x="3742" y="4182"/>
                  </a:lnTo>
                  <a:lnTo>
                    <a:pt x="3742" y="4255"/>
                  </a:lnTo>
                  <a:lnTo>
                    <a:pt x="3522" y="4402"/>
                  </a:lnTo>
                  <a:lnTo>
                    <a:pt x="3339" y="4549"/>
                  </a:lnTo>
                  <a:lnTo>
                    <a:pt x="3155" y="4696"/>
                  </a:lnTo>
                  <a:lnTo>
                    <a:pt x="3008" y="4879"/>
                  </a:lnTo>
                  <a:lnTo>
                    <a:pt x="2862" y="5062"/>
                  </a:lnTo>
                  <a:lnTo>
                    <a:pt x="2752" y="5283"/>
                  </a:lnTo>
                  <a:lnTo>
                    <a:pt x="2678" y="5503"/>
                  </a:lnTo>
                  <a:lnTo>
                    <a:pt x="2642" y="5686"/>
                  </a:lnTo>
                  <a:lnTo>
                    <a:pt x="2642" y="5906"/>
                  </a:lnTo>
                  <a:lnTo>
                    <a:pt x="2678" y="6126"/>
                  </a:lnTo>
                  <a:lnTo>
                    <a:pt x="2752" y="6346"/>
                  </a:lnTo>
                  <a:lnTo>
                    <a:pt x="2825" y="6566"/>
                  </a:lnTo>
                  <a:lnTo>
                    <a:pt x="2898" y="6676"/>
                  </a:lnTo>
                  <a:lnTo>
                    <a:pt x="2421" y="7080"/>
                  </a:lnTo>
                  <a:lnTo>
                    <a:pt x="1908" y="7447"/>
                  </a:lnTo>
                  <a:lnTo>
                    <a:pt x="1431" y="7850"/>
                  </a:lnTo>
                  <a:lnTo>
                    <a:pt x="1211" y="8070"/>
                  </a:lnTo>
                  <a:lnTo>
                    <a:pt x="991" y="8327"/>
                  </a:lnTo>
                  <a:lnTo>
                    <a:pt x="771" y="8364"/>
                  </a:lnTo>
                  <a:lnTo>
                    <a:pt x="624" y="8327"/>
                  </a:lnTo>
                  <a:lnTo>
                    <a:pt x="477" y="8327"/>
                  </a:lnTo>
                  <a:lnTo>
                    <a:pt x="367" y="8364"/>
                  </a:lnTo>
                  <a:lnTo>
                    <a:pt x="257" y="8437"/>
                  </a:lnTo>
                  <a:lnTo>
                    <a:pt x="184" y="8511"/>
                  </a:lnTo>
                  <a:lnTo>
                    <a:pt x="111" y="8584"/>
                  </a:lnTo>
                  <a:lnTo>
                    <a:pt x="37" y="8804"/>
                  </a:lnTo>
                  <a:lnTo>
                    <a:pt x="0" y="9061"/>
                  </a:lnTo>
                  <a:lnTo>
                    <a:pt x="0" y="9318"/>
                  </a:lnTo>
                  <a:lnTo>
                    <a:pt x="74" y="9538"/>
                  </a:lnTo>
                  <a:lnTo>
                    <a:pt x="257" y="9684"/>
                  </a:lnTo>
                  <a:lnTo>
                    <a:pt x="477" y="9831"/>
                  </a:lnTo>
                  <a:lnTo>
                    <a:pt x="697" y="9904"/>
                  </a:lnTo>
                  <a:lnTo>
                    <a:pt x="954" y="9941"/>
                  </a:lnTo>
                  <a:lnTo>
                    <a:pt x="1174" y="9904"/>
                  </a:lnTo>
                  <a:lnTo>
                    <a:pt x="1431" y="9868"/>
                  </a:lnTo>
                  <a:lnTo>
                    <a:pt x="1651" y="9794"/>
                  </a:lnTo>
                  <a:lnTo>
                    <a:pt x="1798" y="9648"/>
                  </a:lnTo>
                  <a:lnTo>
                    <a:pt x="1908" y="9574"/>
                  </a:lnTo>
                  <a:lnTo>
                    <a:pt x="1945" y="9464"/>
                  </a:lnTo>
                  <a:lnTo>
                    <a:pt x="1981" y="9354"/>
                  </a:lnTo>
                  <a:lnTo>
                    <a:pt x="1981" y="9207"/>
                  </a:lnTo>
                  <a:lnTo>
                    <a:pt x="1908" y="8987"/>
                  </a:lnTo>
                  <a:lnTo>
                    <a:pt x="1798" y="8767"/>
                  </a:lnTo>
                  <a:lnTo>
                    <a:pt x="1651" y="8584"/>
                  </a:lnTo>
                  <a:lnTo>
                    <a:pt x="1431" y="8437"/>
                  </a:lnTo>
                  <a:lnTo>
                    <a:pt x="1394" y="8437"/>
                  </a:lnTo>
                  <a:lnTo>
                    <a:pt x="1578" y="8254"/>
                  </a:lnTo>
                  <a:lnTo>
                    <a:pt x="1761" y="8070"/>
                  </a:lnTo>
                  <a:lnTo>
                    <a:pt x="2165" y="7777"/>
                  </a:lnTo>
                  <a:lnTo>
                    <a:pt x="2421" y="7557"/>
                  </a:lnTo>
                  <a:lnTo>
                    <a:pt x="2642" y="7337"/>
                  </a:lnTo>
                  <a:lnTo>
                    <a:pt x="2862" y="7080"/>
                  </a:lnTo>
                  <a:lnTo>
                    <a:pt x="3008" y="6786"/>
                  </a:lnTo>
                  <a:lnTo>
                    <a:pt x="3118" y="6897"/>
                  </a:lnTo>
                  <a:lnTo>
                    <a:pt x="3302" y="7043"/>
                  </a:lnTo>
                  <a:lnTo>
                    <a:pt x="3632" y="7227"/>
                  </a:lnTo>
                  <a:lnTo>
                    <a:pt x="3999" y="7337"/>
                  </a:lnTo>
                  <a:lnTo>
                    <a:pt x="4366" y="7410"/>
                  </a:lnTo>
                  <a:lnTo>
                    <a:pt x="4439" y="7410"/>
                  </a:lnTo>
                  <a:lnTo>
                    <a:pt x="4402" y="7887"/>
                  </a:lnTo>
                  <a:lnTo>
                    <a:pt x="4402" y="8364"/>
                  </a:lnTo>
                  <a:lnTo>
                    <a:pt x="4439" y="9318"/>
                  </a:lnTo>
                  <a:lnTo>
                    <a:pt x="4256" y="9391"/>
                  </a:lnTo>
                  <a:lnTo>
                    <a:pt x="4109" y="9464"/>
                  </a:lnTo>
                  <a:lnTo>
                    <a:pt x="3999" y="9574"/>
                  </a:lnTo>
                  <a:lnTo>
                    <a:pt x="3925" y="9684"/>
                  </a:lnTo>
                  <a:lnTo>
                    <a:pt x="3889" y="9794"/>
                  </a:lnTo>
                  <a:lnTo>
                    <a:pt x="3852" y="9941"/>
                  </a:lnTo>
                  <a:lnTo>
                    <a:pt x="3815" y="10125"/>
                  </a:lnTo>
                  <a:lnTo>
                    <a:pt x="3852" y="10271"/>
                  </a:lnTo>
                  <a:lnTo>
                    <a:pt x="3925" y="10565"/>
                  </a:lnTo>
                  <a:lnTo>
                    <a:pt x="4072" y="10821"/>
                  </a:lnTo>
                  <a:lnTo>
                    <a:pt x="4182" y="10895"/>
                  </a:lnTo>
                  <a:lnTo>
                    <a:pt x="4329" y="10968"/>
                  </a:lnTo>
                  <a:lnTo>
                    <a:pt x="4439" y="11042"/>
                  </a:lnTo>
                  <a:lnTo>
                    <a:pt x="4586" y="11078"/>
                  </a:lnTo>
                  <a:lnTo>
                    <a:pt x="4879" y="11078"/>
                  </a:lnTo>
                  <a:lnTo>
                    <a:pt x="5173" y="11005"/>
                  </a:lnTo>
                  <a:lnTo>
                    <a:pt x="5283" y="10932"/>
                  </a:lnTo>
                  <a:lnTo>
                    <a:pt x="5393" y="10821"/>
                  </a:lnTo>
                  <a:lnTo>
                    <a:pt x="5466" y="10711"/>
                  </a:lnTo>
                  <a:lnTo>
                    <a:pt x="5503" y="10601"/>
                  </a:lnTo>
                  <a:lnTo>
                    <a:pt x="5576" y="10308"/>
                  </a:lnTo>
                  <a:lnTo>
                    <a:pt x="5539" y="10051"/>
                  </a:lnTo>
                  <a:lnTo>
                    <a:pt x="5503" y="9904"/>
                  </a:lnTo>
                  <a:lnTo>
                    <a:pt x="5393" y="9794"/>
                  </a:lnTo>
                  <a:lnTo>
                    <a:pt x="5319" y="9684"/>
                  </a:lnTo>
                  <a:lnTo>
                    <a:pt x="5173" y="9611"/>
                  </a:lnTo>
                  <a:lnTo>
                    <a:pt x="5136" y="9428"/>
                  </a:lnTo>
                  <a:lnTo>
                    <a:pt x="5099" y="9354"/>
                  </a:lnTo>
                  <a:lnTo>
                    <a:pt x="4842" y="9354"/>
                  </a:lnTo>
                  <a:lnTo>
                    <a:pt x="4806" y="8474"/>
                  </a:lnTo>
                  <a:lnTo>
                    <a:pt x="4806" y="7960"/>
                  </a:lnTo>
                  <a:lnTo>
                    <a:pt x="4769" y="7447"/>
                  </a:lnTo>
                  <a:lnTo>
                    <a:pt x="5136" y="7410"/>
                  </a:lnTo>
                  <a:lnTo>
                    <a:pt x="5503" y="7300"/>
                  </a:lnTo>
                  <a:lnTo>
                    <a:pt x="5833" y="7117"/>
                  </a:lnTo>
                  <a:lnTo>
                    <a:pt x="6126" y="6860"/>
                  </a:lnTo>
                  <a:lnTo>
                    <a:pt x="6200" y="6786"/>
                  </a:lnTo>
                  <a:lnTo>
                    <a:pt x="6310" y="6933"/>
                  </a:lnTo>
                  <a:lnTo>
                    <a:pt x="6493" y="7080"/>
                  </a:lnTo>
                  <a:lnTo>
                    <a:pt x="6677" y="7190"/>
                  </a:lnTo>
                  <a:lnTo>
                    <a:pt x="6860" y="7300"/>
                  </a:lnTo>
                  <a:lnTo>
                    <a:pt x="7043" y="7630"/>
                  </a:lnTo>
                  <a:lnTo>
                    <a:pt x="7263" y="7997"/>
                  </a:lnTo>
                  <a:lnTo>
                    <a:pt x="7557" y="8437"/>
                  </a:lnTo>
                  <a:lnTo>
                    <a:pt x="7667" y="8584"/>
                  </a:lnTo>
                  <a:lnTo>
                    <a:pt x="7557" y="8767"/>
                  </a:lnTo>
                  <a:lnTo>
                    <a:pt x="7484" y="8951"/>
                  </a:lnTo>
                  <a:lnTo>
                    <a:pt x="7447" y="9097"/>
                  </a:lnTo>
                  <a:lnTo>
                    <a:pt x="7447" y="9281"/>
                  </a:lnTo>
                  <a:lnTo>
                    <a:pt x="7484" y="9428"/>
                  </a:lnTo>
                  <a:lnTo>
                    <a:pt x="7520" y="9611"/>
                  </a:lnTo>
                  <a:lnTo>
                    <a:pt x="7594" y="9758"/>
                  </a:lnTo>
                  <a:lnTo>
                    <a:pt x="7704" y="9904"/>
                  </a:lnTo>
                  <a:lnTo>
                    <a:pt x="7850" y="10014"/>
                  </a:lnTo>
                  <a:lnTo>
                    <a:pt x="7960" y="10125"/>
                  </a:lnTo>
                  <a:lnTo>
                    <a:pt x="8107" y="10161"/>
                  </a:lnTo>
                  <a:lnTo>
                    <a:pt x="8254" y="10198"/>
                  </a:lnTo>
                  <a:lnTo>
                    <a:pt x="8547" y="10198"/>
                  </a:lnTo>
                  <a:lnTo>
                    <a:pt x="8694" y="10125"/>
                  </a:lnTo>
                  <a:lnTo>
                    <a:pt x="8877" y="10051"/>
                  </a:lnTo>
                  <a:lnTo>
                    <a:pt x="9098" y="9831"/>
                  </a:lnTo>
                  <a:lnTo>
                    <a:pt x="9281" y="9538"/>
                  </a:lnTo>
                  <a:lnTo>
                    <a:pt x="9354" y="9391"/>
                  </a:lnTo>
                  <a:lnTo>
                    <a:pt x="9391" y="9244"/>
                  </a:lnTo>
                  <a:lnTo>
                    <a:pt x="9391" y="9061"/>
                  </a:lnTo>
                  <a:lnTo>
                    <a:pt x="9391" y="8914"/>
                  </a:lnTo>
                  <a:lnTo>
                    <a:pt x="9318" y="8767"/>
                  </a:lnTo>
                  <a:lnTo>
                    <a:pt x="9244" y="8621"/>
                  </a:lnTo>
                  <a:lnTo>
                    <a:pt x="9134" y="8511"/>
                  </a:lnTo>
                  <a:lnTo>
                    <a:pt x="8987" y="8437"/>
                  </a:lnTo>
                  <a:lnTo>
                    <a:pt x="8841" y="8364"/>
                  </a:lnTo>
                  <a:lnTo>
                    <a:pt x="8694" y="8327"/>
                  </a:lnTo>
                  <a:lnTo>
                    <a:pt x="8364" y="8290"/>
                  </a:lnTo>
                  <a:lnTo>
                    <a:pt x="8180" y="8290"/>
                  </a:lnTo>
                  <a:lnTo>
                    <a:pt x="7997" y="8364"/>
                  </a:lnTo>
                  <a:lnTo>
                    <a:pt x="7924" y="8217"/>
                  </a:lnTo>
                  <a:lnTo>
                    <a:pt x="7814" y="8070"/>
                  </a:lnTo>
                  <a:lnTo>
                    <a:pt x="7557" y="7667"/>
                  </a:lnTo>
                  <a:lnTo>
                    <a:pt x="7300" y="7300"/>
                  </a:lnTo>
                  <a:lnTo>
                    <a:pt x="7227" y="7153"/>
                  </a:lnTo>
                  <a:lnTo>
                    <a:pt x="7153" y="7007"/>
                  </a:lnTo>
                  <a:lnTo>
                    <a:pt x="7043" y="6933"/>
                  </a:lnTo>
                  <a:lnTo>
                    <a:pt x="6897" y="6897"/>
                  </a:lnTo>
                  <a:lnTo>
                    <a:pt x="6640" y="6750"/>
                  </a:lnTo>
                  <a:lnTo>
                    <a:pt x="6346" y="6530"/>
                  </a:lnTo>
                  <a:lnTo>
                    <a:pt x="6530" y="6236"/>
                  </a:lnTo>
                  <a:lnTo>
                    <a:pt x="6603" y="5869"/>
                  </a:lnTo>
                  <a:lnTo>
                    <a:pt x="6603" y="5503"/>
                  </a:lnTo>
                  <a:lnTo>
                    <a:pt x="6567" y="5173"/>
                  </a:lnTo>
                  <a:lnTo>
                    <a:pt x="6456" y="4842"/>
                  </a:lnTo>
                  <a:lnTo>
                    <a:pt x="6310" y="4586"/>
                  </a:lnTo>
                  <a:lnTo>
                    <a:pt x="6126" y="4329"/>
                  </a:lnTo>
                  <a:lnTo>
                    <a:pt x="5870" y="4109"/>
                  </a:lnTo>
                  <a:lnTo>
                    <a:pt x="5613" y="3962"/>
                  </a:lnTo>
                  <a:lnTo>
                    <a:pt x="5356" y="3815"/>
                  </a:lnTo>
                  <a:lnTo>
                    <a:pt x="5026" y="3742"/>
                  </a:lnTo>
                  <a:lnTo>
                    <a:pt x="4732" y="3742"/>
                  </a:lnTo>
                  <a:lnTo>
                    <a:pt x="4732" y="3522"/>
                  </a:lnTo>
                  <a:lnTo>
                    <a:pt x="4696" y="2678"/>
                  </a:lnTo>
                  <a:lnTo>
                    <a:pt x="4732" y="2385"/>
                  </a:lnTo>
                  <a:lnTo>
                    <a:pt x="4696" y="2165"/>
                  </a:lnTo>
                  <a:lnTo>
                    <a:pt x="4659" y="1981"/>
                  </a:lnTo>
                  <a:lnTo>
                    <a:pt x="4842" y="1945"/>
                  </a:lnTo>
                  <a:lnTo>
                    <a:pt x="5063" y="1871"/>
                  </a:lnTo>
                  <a:lnTo>
                    <a:pt x="5246" y="1761"/>
                  </a:lnTo>
                  <a:lnTo>
                    <a:pt x="5393" y="1651"/>
                  </a:lnTo>
                  <a:lnTo>
                    <a:pt x="5539" y="1468"/>
                  </a:lnTo>
                  <a:lnTo>
                    <a:pt x="5613" y="1284"/>
                  </a:lnTo>
                  <a:lnTo>
                    <a:pt x="5686" y="1101"/>
                  </a:lnTo>
                  <a:lnTo>
                    <a:pt x="5686" y="844"/>
                  </a:lnTo>
                  <a:lnTo>
                    <a:pt x="5613" y="624"/>
                  </a:lnTo>
                  <a:lnTo>
                    <a:pt x="5503" y="404"/>
                  </a:lnTo>
                  <a:lnTo>
                    <a:pt x="5466" y="257"/>
                  </a:lnTo>
                  <a:lnTo>
                    <a:pt x="5429" y="184"/>
                  </a:lnTo>
                  <a:lnTo>
                    <a:pt x="5356" y="147"/>
                  </a:lnTo>
                  <a:lnTo>
                    <a:pt x="5209" y="147"/>
                  </a:lnTo>
                  <a:lnTo>
                    <a:pt x="5063" y="110"/>
                  </a:lnTo>
                  <a:lnTo>
                    <a:pt x="4989" y="37"/>
                  </a:lnTo>
                  <a:lnTo>
                    <a:pt x="4806" y="0"/>
                  </a:lnTo>
                  <a:close/>
                </a:path>
              </a:pathLst>
            </a:custGeom>
            <a:solidFill>
              <a:srgbClr val="A4C2F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5" name="Google Shape;1025;p44"/>
            <p:cNvSpPr/>
            <p:nvPr/>
          </p:nvSpPr>
          <p:spPr>
            <a:xfrm>
              <a:off x="6618875" y="2550725"/>
              <a:ext cx="408125" cy="156850"/>
            </a:xfrm>
            <a:custGeom>
              <a:avLst/>
              <a:gdLst/>
              <a:ahLst/>
              <a:cxnLst/>
              <a:rect l="l" t="t" r="r" b="b"/>
              <a:pathLst>
                <a:path w="16325" h="6274" extrusionOk="0">
                  <a:moveTo>
                    <a:pt x="14710" y="1"/>
                  </a:moveTo>
                  <a:lnTo>
                    <a:pt x="14527" y="74"/>
                  </a:lnTo>
                  <a:lnTo>
                    <a:pt x="14380" y="147"/>
                  </a:lnTo>
                  <a:lnTo>
                    <a:pt x="14270" y="221"/>
                  </a:lnTo>
                  <a:lnTo>
                    <a:pt x="14270" y="257"/>
                  </a:lnTo>
                  <a:lnTo>
                    <a:pt x="14197" y="221"/>
                  </a:lnTo>
                  <a:lnTo>
                    <a:pt x="14087" y="221"/>
                  </a:lnTo>
                  <a:lnTo>
                    <a:pt x="14013" y="294"/>
                  </a:lnTo>
                  <a:lnTo>
                    <a:pt x="13977" y="331"/>
                  </a:lnTo>
                  <a:lnTo>
                    <a:pt x="13977" y="441"/>
                  </a:lnTo>
                  <a:lnTo>
                    <a:pt x="14013" y="551"/>
                  </a:lnTo>
                  <a:lnTo>
                    <a:pt x="14050" y="587"/>
                  </a:lnTo>
                  <a:lnTo>
                    <a:pt x="14123" y="624"/>
                  </a:lnTo>
                  <a:lnTo>
                    <a:pt x="14343" y="624"/>
                  </a:lnTo>
                  <a:lnTo>
                    <a:pt x="14527" y="551"/>
                  </a:lnTo>
                  <a:lnTo>
                    <a:pt x="14710" y="477"/>
                  </a:lnTo>
                  <a:lnTo>
                    <a:pt x="14894" y="441"/>
                  </a:lnTo>
                  <a:lnTo>
                    <a:pt x="14967" y="477"/>
                  </a:lnTo>
                  <a:lnTo>
                    <a:pt x="15004" y="514"/>
                  </a:lnTo>
                  <a:lnTo>
                    <a:pt x="14967" y="587"/>
                  </a:lnTo>
                  <a:lnTo>
                    <a:pt x="14930" y="661"/>
                  </a:lnTo>
                  <a:lnTo>
                    <a:pt x="14747" y="881"/>
                  </a:lnTo>
                  <a:lnTo>
                    <a:pt x="14123" y="1725"/>
                  </a:lnTo>
                  <a:lnTo>
                    <a:pt x="14123" y="1798"/>
                  </a:lnTo>
                  <a:lnTo>
                    <a:pt x="14087" y="1871"/>
                  </a:lnTo>
                  <a:lnTo>
                    <a:pt x="14123" y="1981"/>
                  </a:lnTo>
                  <a:lnTo>
                    <a:pt x="14233" y="2055"/>
                  </a:lnTo>
                  <a:lnTo>
                    <a:pt x="14343" y="2091"/>
                  </a:lnTo>
                  <a:lnTo>
                    <a:pt x="14820" y="2091"/>
                  </a:lnTo>
                  <a:lnTo>
                    <a:pt x="15260" y="2055"/>
                  </a:lnTo>
                  <a:lnTo>
                    <a:pt x="15774" y="1945"/>
                  </a:lnTo>
                  <a:lnTo>
                    <a:pt x="16031" y="1871"/>
                  </a:lnTo>
                  <a:lnTo>
                    <a:pt x="16251" y="1761"/>
                  </a:lnTo>
                  <a:lnTo>
                    <a:pt x="16324" y="1651"/>
                  </a:lnTo>
                  <a:lnTo>
                    <a:pt x="16324" y="1541"/>
                  </a:lnTo>
                  <a:lnTo>
                    <a:pt x="16288" y="1468"/>
                  </a:lnTo>
                  <a:lnTo>
                    <a:pt x="16214" y="1431"/>
                  </a:lnTo>
                  <a:lnTo>
                    <a:pt x="16141" y="1394"/>
                  </a:lnTo>
                  <a:lnTo>
                    <a:pt x="15957" y="1431"/>
                  </a:lnTo>
                  <a:lnTo>
                    <a:pt x="15774" y="1468"/>
                  </a:lnTo>
                  <a:lnTo>
                    <a:pt x="15370" y="1541"/>
                  </a:lnTo>
                  <a:lnTo>
                    <a:pt x="14820" y="1615"/>
                  </a:lnTo>
                  <a:lnTo>
                    <a:pt x="14820" y="1615"/>
                  </a:lnTo>
                  <a:lnTo>
                    <a:pt x="15260" y="1028"/>
                  </a:lnTo>
                  <a:lnTo>
                    <a:pt x="15370" y="844"/>
                  </a:lnTo>
                  <a:lnTo>
                    <a:pt x="15481" y="698"/>
                  </a:lnTo>
                  <a:lnTo>
                    <a:pt x="15517" y="477"/>
                  </a:lnTo>
                  <a:lnTo>
                    <a:pt x="15517" y="404"/>
                  </a:lnTo>
                  <a:lnTo>
                    <a:pt x="15481" y="294"/>
                  </a:lnTo>
                  <a:lnTo>
                    <a:pt x="15370" y="184"/>
                  </a:lnTo>
                  <a:lnTo>
                    <a:pt x="15224" y="74"/>
                  </a:lnTo>
                  <a:lnTo>
                    <a:pt x="15077" y="37"/>
                  </a:lnTo>
                  <a:lnTo>
                    <a:pt x="14894" y="1"/>
                  </a:lnTo>
                  <a:close/>
                  <a:moveTo>
                    <a:pt x="6604" y="2788"/>
                  </a:moveTo>
                  <a:lnTo>
                    <a:pt x="6163" y="2898"/>
                  </a:lnTo>
                  <a:lnTo>
                    <a:pt x="5576" y="2972"/>
                  </a:lnTo>
                  <a:lnTo>
                    <a:pt x="5283" y="3045"/>
                  </a:lnTo>
                  <a:lnTo>
                    <a:pt x="4990" y="3118"/>
                  </a:lnTo>
                  <a:lnTo>
                    <a:pt x="4953" y="3155"/>
                  </a:lnTo>
                  <a:lnTo>
                    <a:pt x="4880" y="3229"/>
                  </a:lnTo>
                  <a:lnTo>
                    <a:pt x="4880" y="3302"/>
                  </a:lnTo>
                  <a:lnTo>
                    <a:pt x="4880" y="3339"/>
                  </a:lnTo>
                  <a:lnTo>
                    <a:pt x="4880" y="3412"/>
                  </a:lnTo>
                  <a:lnTo>
                    <a:pt x="4916" y="3485"/>
                  </a:lnTo>
                  <a:lnTo>
                    <a:pt x="4990" y="3522"/>
                  </a:lnTo>
                  <a:lnTo>
                    <a:pt x="5063" y="3522"/>
                  </a:lnTo>
                  <a:lnTo>
                    <a:pt x="5613" y="3485"/>
                  </a:lnTo>
                  <a:lnTo>
                    <a:pt x="6163" y="3412"/>
                  </a:lnTo>
                  <a:lnTo>
                    <a:pt x="6640" y="3339"/>
                  </a:lnTo>
                  <a:lnTo>
                    <a:pt x="6860" y="3265"/>
                  </a:lnTo>
                  <a:lnTo>
                    <a:pt x="6970" y="3192"/>
                  </a:lnTo>
                  <a:lnTo>
                    <a:pt x="7044" y="3118"/>
                  </a:lnTo>
                  <a:lnTo>
                    <a:pt x="7044" y="3008"/>
                  </a:lnTo>
                  <a:lnTo>
                    <a:pt x="7044" y="2972"/>
                  </a:lnTo>
                  <a:lnTo>
                    <a:pt x="7007" y="2898"/>
                  </a:lnTo>
                  <a:lnTo>
                    <a:pt x="6897" y="2862"/>
                  </a:lnTo>
                  <a:lnTo>
                    <a:pt x="6824" y="2825"/>
                  </a:lnTo>
                  <a:lnTo>
                    <a:pt x="6604" y="2788"/>
                  </a:lnTo>
                  <a:close/>
                  <a:moveTo>
                    <a:pt x="13500" y="1945"/>
                  </a:moveTo>
                  <a:lnTo>
                    <a:pt x="13280" y="1981"/>
                  </a:lnTo>
                  <a:lnTo>
                    <a:pt x="13060" y="2018"/>
                  </a:lnTo>
                  <a:lnTo>
                    <a:pt x="12876" y="2055"/>
                  </a:lnTo>
                  <a:lnTo>
                    <a:pt x="12693" y="2201"/>
                  </a:lnTo>
                  <a:lnTo>
                    <a:pt x="12546" y="2275"/>
                  </a:lnTo>
                  <a:lnTo>
                    <a:pt x="12436" y="2422"/>
                  </a:lnTo>
                  <a:lnTo>
                    <a:pt x="12289" y="2678"/>
                  </a:lnTo>
                  <a:lnTo>
                    <a:pt x="12179" y="3008"/>
                  </a:lnTo>
                  <a:lnTo>
                    <a:pt x="12179" y="3339"/>
                  </a:lnTo>
                  <a:lnTo>
                    <a:pt x="12179" y="3522"/>
                  </a:lnTo>
                  <a:lnTo>
                    <a:pt x="12216" y="3669"/>
                  </a:lnTo>
                  <a:lnTo>
                    <a:pt x="12289" y="3815"/>
                  </a:lnTo>
                  <a:lnTo>
                    <a:pt x="12363" y="3962"/>
                  </a:lnTo>
                  <a:lnTo>
                    <a:pt x="12473" y="4109"/>
                  </a:lnTo>
                  <a:lnTo>
                    <a:pt x="12583" y="4219"/>
                  </a:lnTo>
                  <a:lnTo>
                    <a:pt x="12729" y="4292"/>
                  </a:lnTo>
                  <a:lnTo>
                    <a:pt x="12876" y="4366"/>
                  </a:lnTo>
                  <a:lnTo>
                    <a:pt x="12986" y="4402"/>
                  </a:lnTo>
                  <a:lnTo>
                    <a:pt x="13096" y="4402"/>
                  </a:lnTo>
                  <a:lnTo>
                    <a:pt x="13353" y="4329"/>
                  </a:lnTo>
                  <a:lnTo>
                    <a:pt x="13757" y="4146"/>
                  </a:lnTo>
                  <a:lnTo>
                    <a:pt x="14197" y="3999"/>
                  </a:lnTo>
                  <a:lnTo>
                    <a:pt x="14417" y="3852"/>
                  </a:lnTo>
                  <a:lnTo>
                    <a:pt x="14564" y="3705"/>
                  </a:lnTo>
                  <a:lnTo>
                    <a:pt x="14600" y="3632"/>
                  </a:lnTo>
                  <a:lnTo>
                    <a:pt x="14564" y="3559"/>
                  </a:lnTo>
                  <a:lnTo>
                    <a:pt x="14527" y="3485"/>
                  </a:lnTo>
                  <a:lnTo>
                    <a:pt x="14453" y="3449"/>
                  </a:lnTo>
                  <a:lnTo>
                    <a:pt x="14343" y="3412"/>
                  </a:lnTo>
                  <a:lnTo>
                    <a:pt x="14197" y="3449"/>
                  </a:lnTo>
                  <a:lnTo>
                    <a:pt x="13940" y="3522"/>
                  </a:lnTo>
                  <a:lnTo>
                    <a:pt x="13426" y="3742"/>
                  </a:lnTo>
                  <a:lnTo>
                    <a:pt x="13280" y="3815"/>
                  </a:lnTo>
                  <a:lnTo>
                    <a:pt x="13133" y="3852"/>
                  </a:lnTo>
                  <a:lnTo>
                    <a:pt x="12986" y="3852"/>
                  </a:lnTo>
                  <a:lnTo>
                    <a:pt x="12839" y="3779"/>
                  </a:lnTo>
                  <a:lnTo>
                    <a:pt x="12766" y="3669"/>
                  </a:lnTo>
                  <a:lnTo>
                    <a:pt x="12729" y="3559"/>
                  </a:lnTo>
                  <a:lnTo>
                    <a:pt x="12656" y="3339"/>
                  </a:lnTo>
                  <a:lnTo>
                    <a:pt x="12656" y="3118"/>
                  </a:lnTo>
                  <a:lnTo>
                    <a:pt x="12729" y="2898"/>
                  </a:lnTo>
                  <a:lnTo>
                    <a:pt x="12839" y="2715"/>
                  </a:lnTo>
                  <a:lnTo>
                    <a:pt x="12986" y="2532"/>
                  </a:lnTo>
                  <a:lnTo>
                    <a:pt x="13133" y="2458"/>
                  </a:lnTo>
                  <a:lnTo>
                    <a:pt x="13280" y="2422"/>
                  </a:lnTo>
                  <a:lnTo>
                    <a:pt x="13610" y="2385"/>
                  </a:lnTo>
                  <a:lnTo>
                    <a:pt x="13940" y="2348"/>
                  </a:lnTo>
                  <a:lnTo>
                    <a:pt x="14307" y="2348"/>
                  </a:lnTo>
                  <a:lnTo>
                    <a:pt x="14307" y="2311"/>
                  </a:lnTo>
                  <a:lnTo>
                    <a:pt x="14307" y="2275"/>
                  </a:lnTo>
                  <a:lnTo>
                    <a:pt x="14307" y="2238"/>
                  </a:lnTo>
                  <a:lnTo>
                    <a:pt x="14123" y="2128"/>
                  </a:lnTo>
                  <a:lnTo>
                    <a:pt x="13903" y="2055"/>
                  </a:lnTo>
                  <a:lnTo>
                    <a:pt x="13720" y="1981"/>
                  </a:lnTo>
                  <a:lnTo>
                    <a:pt x="13500" y="1945"/>
                  </a:lnTo>
                  <a:close/>
                  <a:moveTo>
                    <a:pt x="6787" y="4182"/>
                  </a:moveTo>
                  <a:lnTo>
                    <a:pt x="6347" y="4292"/>
                  </a:lnTo>
                  <a:lnTo>
                    <a:pt x="5907" y="4366"/>
                  </a:lnTo>
                  <a:lnTo>
                    <a:pt x="5466" y="4439"/>
                  </a:lnTo>
                  <a:lnTo>
                    <a:pt x="5063" y="4549"/>
                  </a:lnTo>
                  <a:lnTo>
                    <a:pt x="4990" y="4622"/>
                  </a:lnTo>
                  <a:lnTo>
                    <a:pt x="4953" y="4696"/>
                  </a:lnTo>
                  <a:lnTo>
                    <a:pt x="4953" y="4806"/>
                  </a:lnTo>
                  <a:lnTo>
                    <a:pt x="5063" y="4843"/>
                  </a:lnTo>
                  <a:lnTo>
                    <a:pt x="5283" y="4879"/>
                  </a:lnTo>
                  <a:lnTo>
                    <a:pt x="5980" y="4879"/>
                  </a:lnTo>
                  <a:lnTo>
                    <a:pt x="6457" y="4769"/>
                  </a:lnTo>
                  <a:lnTo>
                    <a:pt x="6897" y="4659"/>
                  </a:lnTo>
                  <a:lnTo>
                    <a:pt x="6970" y="4622"/>
                  </a:lnTo>
                  <a:lnTo>
                    <a:pt x="7044" y="4586"/>
                  </a:lnTo>
                  <a:lnTo>
                    <a:pt x="7080" y="4512"/>
                  </a:lnTo>
                  <a:lnTo>
                    <a:pt x="7117" y="4439"/>
                  </a:lnTo>
                  <a:lnTo>
                    <a:pt x="7080" y="4292"/>
                  </a:lnTo>
                  <a:lnTo>
                    <a:pt x="7007" y="4219"/>
                  </a:lnTo>
                  <a:lnTo>
                    <a:pt x="6934" y="4182"/>
                  </a:lnTo>
                  <a:close/>
                  <a:moveTo>
                    <a:pt x="11079" y="2055"/>
                  </a:moveTo>
                  <a:lnTo>
                    <a:pt x="10785" y="2091"/>
                  </a:lnTo>
                  <a:lnTo>
                    <a:pt x="10565" y="2165"/>
                  </a:lnTo>
                  <a:lnTo>
                    <a:pt x="10382" y="2311"/>
                  </a:lnTo>
                  <a:lnTo>
                    <a:pt x="10235" y="2495"/>
                  </a:lnTo>
                  <a:lnTo>
                    <a:pt x="10198" y="2385"/>
                  </a:lnTo>
                  <a:lnTo>
                    <a:pt x="10088" y="2348"/>
                  </a:lnTo>
                  <a:lnTo>
                    <a:pt x="9942" y="2311"/>
                  </a:lnTo>
                  <a:lnTo>
                    <a:pt x="9611" y="2311"/>
                  </a:lnTo>
                  <a:lnTo>
                    <a:pt x="9501" y="2348"/>
                  </a:lnTo>
                  <a:lnTo>
                    <a:pt x="9208" y="2495"/>
                  </a:lnTo>
                  <a:lnTo>
                    <a:pt x="8988" y="2678"/>
                  </a:lnTo>
                  <a:lnTo>
                    <a:pt x="8951" y="2568"/>
                  </a:lnTo>
                  <a:lnTo>
                    <a:pt x="8915" y="2532"/>
                  </a:lnTo>
                  <a:lnTo>
                    <a:pt x="8878" y="2532"/>
                  </a:lnTo>
                  <a:lnTo>
                    <a:pt x="8804" y="2568"/>
                  </a:lnTo>
                  <a:lnTo>
                    <a:pt x="8731" y="2752"/>
                  </a:lnTo>
                  <a:lnTo>
                    <a:pt x="8658" y="2935"/>
                  </a:lnTo>
                  <a:lnTo>
                    <a:pt x="8621" y="3339"/>
                  </a:lnTo>
                  <a:lnTo>
                    <a:pt x="8584" y="3705"/>
                  </a:lnTo>
                  <a:lnTo>
                    <a:pt x="8621" y="4072"/>
                  </a:lnTo>
                  <a:lnTo>
                    <a:pt x="8694" y="4439"/>
                  </a:lnTo>
                  <a:lnTo>
                    <a:pt x="8768" y="4806"/>
                  </a:lnTo>
                  <a:lnTo>
                    <a:pt x="8804" y="4879"/>
                  </a:lnTo>
                  <a:lnTo>
                    <a:pt x="8878" y="4953"/>
                  </a:lnTo>
                  <a:lnTo>
                    <a:pt x="8951" y="4989"/>
                  </a:lnTo>
                  <a:lnTo>
                    <a:pt x="9061" y="4953"/>
                  </a:lnTo>
                  <a:lnTo>
                    <a:pt x="9135" y="4916"/>
                  </a:lnTo>
                  <a:lnTo>
                    <a:pt x="9208" y="4879"/>
                  </a:lnTo>
                  <a:lnTo>
                    <a:pt x="9245" y="4769"/>
                  </a:lnTo>
                  <a:lnTo>
                    <a:pt x="9208" y="4659"/>
                  </a:lnTo>
                  <a:lnTo>
                    <a:pt x="9135" y="4182"/>
                  </a:lnTo>
                  <a:lnTo>
                    <a:pt x="9098" y="3669"/>
                  </a:lnTo>
                  <a:lnTo>
                    <a:pt x="9135" y="3339"/>
                  </a:lnTo>
                  <a:lnTo>
                    <a:pt x="9208" y="3118"/>
                  </a:lnTo>
                  <a:lnTo>
                    <a:pt x="9391" y="2972"/>
                  </a:lnTo>
                  <a:lnTo>
                    <a:pt x="9575" y="2825"/>
                  </a:lnTo>
                  <a:lnTo>
                    <a:pt x="9795" y="2788"/>
                  </a:lnTo>
                  <a:lnTo>
                    <a:pt x="9868" y="4072"/>
                  </a:lnTo>
                  <a:lnTo>
                    <a:pt x="9905" y="4146"/>
                  </a:lnTo>
                  <a:lnTo>
                    <a:pt x="9942" y="4219"/>
                  </a:lnTo>
                  <a:lnTo>
                    <a:pt x="10015" y="4292"/>
                  </a:lnTo>
                  <a:lnTo>
                    <a:pt x="10125" y="4292"/>
                  </a:lnTo>
                  <a:lnTo>
                    <a:pt x="10198" y="4329"/>
                  </a:lnTo>
                  <a:lnTo>
                    <a:pt x="10272" y="4292"/>
                  </a:lnTo>
                  <a:lnTo>
                    <a:pt x="10308" y="4219"/>
                  </a:lnTo>
                  <a:lnTo>
                    <a:pt x="10345" y="4146"/>
                  </a:lnTo>
                  <a:lnTo>
                    <a:pt x="10455" y="3559"/>
                  </a:lnTo>
                  <a:lnTo>
                    <a:pt x="10565" y="3008"/>
                  </a:lnTo>
                  <a:lnTo>
                    <a:pt x="10602" y="2862"/>
                  </a:lnTo>
                  <a:lnTo>
                    <a:pt x="10675" y="2752"/>
                  </a:lnTo>
                  <a:lnTo>
                    <a:pt x="10785" y="2642"/>
                  </a:lnTo>
                  <a:lnTo>
                    <a:pt x="10895" y="2568"/>
                  </a:lnTo>
                  <a:lnTo>
                    <a:pt x="11079" y="2568"/>
                  </a:lnTo>
                  <a:lnTo>
                    <a:pt x="11115" y="2642"/>
                  </a:lnTo>
                  <a:lnTo>
                    <a:pt x="11115" y="2752"/>
                  </a:lnTo>
                  <a:lnTo>
                    <a:pt x="11115" y="2862"/>
                  </a:lnTo>
                  <a:lnTo>
                    <a:pt x="11189" y="3449"/>
                  </a:lnTo>
                  <a:lnTo>
                    <a:pt x="11299" y="4036"/>
                  </a:lnTo>
                  <a:lnTo>
                    <a:pt x="11372" y="4256"/>
                  </a:lnTo>
                  <a:lnTo>
                    <a:pt x="11446" y="4512"/>
                  </a:lnTo>
                  <a:lnTo>
                    <a:pt x="11556" y="4732"/>
                  </a:lnTo>
                  <a:lnTo>
                    <a:pt x="11629" y="4806"/>
                  </a:lnTo>
                  <a:lnTo>
                    <a:pt x="11739" y="4843"/>
                  </a:lnTo>
                  <a:lnTo>
                    <a:pt x="11849" y="4843"/>
                  </a:lnTo>
                  <a:lnTo>
                    <a:pt x="11922" y="4806"/>
                  </a:lnTo>
                  <a:lnTo>
                    <a:pt x="11996" y="4769"/>
                  </a:lnTo>
                  <a:lnTo>
                    <a:pt x="12032" y="4696"/>
                  </a:lnTo>
                  <a:lnTo>
                    <a:pt x="12069" y="4586"/>
                  </a:lnTo>
                  <a:lnTo>
                    <a:pt x="11996" y="4476"/>
                  </a:lnTo>
                  <a:lnTo>
                    <a:pt x="11922" y="4402"/>
                  </a:lnTo>
                  <a:lnTo>
                    <a:pt x="11886" y="4256"/>
                  </a:lnTo>
                  <a:lnTo>
                    <a:pt x="11812" y="4072"/>
                  </a:lnTo>
                  <a:lnTo>
                    <a:pt x="11776" y="3779"/>
                  </a:lnTo>
                  <a:lnTo>
                    <a:pt x="11666" y="3339"/>
                  </a:lnTo>
                  <a:lnTo>
                    <a:pt x="11629" y="2862"/>
                  </a:lnTo>
                  <a:lnTo>
                    <a:pt x="11629" y="2532"/>
                  </a:lnTo>
                  <a:lnTo>
                    <a:pt x="11592" y="2385"/>
                  </a:lnTo>
                  <a:lnTo>
                    <a:pt x="11482" y="2275"/>
                  </a:lnTo>
                  <a:lnTo>
                    <a:pt x="11299" y="2128"/>
                  </a:lnTo>
                  <a:lnTo>
                    <a:pt x="11189" y="2091"/>
                  </a:lnTo>
                  <a:lnTo>
                    <a:pt x="11079" y="2055"/>
                  </a:lnTo>
                  <a:close/>
                  <a:moveTo>
                    <a:pt x="2715" y="1138"/>
                  </a:moveTo>
                  <a:lnTo>
                    <a:pt x="2569" y="1174"/>
                  </a:lnTo>
                  <a:lnTo>
                    <a:pt x="2422" y="1284"/>
                  </a:lnTo>
                  <a:lnTo>
                    <a:pt x="2385" y="1358"/>
                  </a:lnTo>
                  <a:lnTo>
                    <a:pt x="2165" y="1284"/>
                  </a:lnTo>
                  <a:lnTo>
                    <a:pt x="1762" y="1284"/>
                  </a:lnTo>
                  <a:lnTo>
                    <a:pt x="1542" y="1358"/>
                  </a:lnTo>
                  <a:lnTo>
                    <a:pt x="771" y="1504"/>
                  </a:lnTo>
                  <a:lnTo>
                    <a:pt x="368" y="1651"/>
                  </a:lnTo>
                  <a:lnTo>
                    <a:pt x="184" y="1725"/>
                  </a:lnTo>
                  <a:lnTo>
                    <a:pt x="38" y="1835"/>
                  </a:lnTo>
                  <a:lnTo>
                    <a:pt x="1" y="1908"/>
                  </a:lnTo>
                  <a:lnTo>
                    <a:pt x="1" y="1981"/>
                  </a:lnTo>
                  <a:lnTo>
                    <a:pt x="38" y="2018"/>
                  </a:lnTo>
                  <a:lnTo>
                    <a:pt x="111" y="2055"/>
                  </a:lnTo>
                  <a:lnTo>
                    <a:pt x="74" y="2348"/>
                  </a:lnTo>
                  <a:lnTo>
                    <a:pt x="74" y="2642"/>
                  </a:lnTo>
                  <a:lnTo>
                    <a:pt x="74" y="3705"/>
                  </a:lnTo>
                  <a:lnTo>
                    <a:pt x="111" y="4843"/>
                  </a:lnTo>
                  <a:lnTo>
                    <a:pt x="148" y="5980"/>
                  </a:lnTo>
                  <a:lnTo>
                    <a:pt x="184" y="6090"/>
                  </a:lnTo>
                  <a:lnTo>
                    <a:pt x="294" y="6200"/>
                  </a:lnTo>
                  <a:lnTo>
                    <a:pt x="404" y="6236"/>
                  </a:lnTo>
                  <a:lnTo>
                    <a:pt x="514" y="6200"/>
                  </a:lnTo>
                  <a:lnTo>
                    <a:pt x="624" y="6236"/>
                  </a:lnTo>
                  <a:lnTo>
                    <a:pt x="845" y="6273"/>
                  </a:lnTo>
                  <a:lnTo>
                    <a:pt x="1028" y="6236"/>
                  </a:lnTo>
                  <a:lnTo>
                    <a:pt x="1395" y="6163"/>
                  </a:lnTo>
                  <a:lnTo>
                    <a:pt x="2385" y="5980"/>
                  </a:lnTo>
                  <a:lnTo>
                    <a:pt x="2605" y="5943"/>
                  </a:lnTo>
                  <a:lnTo>
                    <a:pt x="2752" y="5906"/>
                  </a:lnTo>
                  <a:lnTo>
                    <a:pt x="2899" y="5833"/>
                  </a:lnTo>
                  <a:lnTo>
                    <a:pt x="2972" y="5686"/>
                  </a:lnTo>
                  <a:lnTo>
                    <a:pt x="2972" y="5576"/>
                  </a:lnTo>
                  <a:lnTo>
                    <a:pt x="2935" y="5503"/>
                  </a:lnTo>
                  <a:lnTo>
                    <a:pt x="2825" y="5429"/>
                  </a:lnTo>
                  <a:lnTo>
                    <a:pt x="2679" y="5393"/>
                  </a:lnTo>
                  <a:lnTo>
                    <a:pt x="2532" y="5393"/>
                  </a:lnTo>
                  <a:lnTo>
                    <a:pt x="2385" y="5429"/>
                  </a:lnTo>
                  <a:lnTo>
                    <a:pt x="2055" y="5503"/>
                  </a:lnTo>
                  <a:lnTo>
                    <a:pt x="1762" y="5576"/>
                  </a:lnTo>
                  <a:lnTo>
                    <a:pt x="1028" y="5723"/>
                  </a:lnTo>
                  <a:lnTo>
                    <a:pt x="698" y="5796"/>
                  </a:lnTo>
                  <a:lnTo>
                    <a:pt x="661" y="4953"/>
                  </a:lnTo>
                  <a:lnTo>
                    <a:pt x="624" y="4109"/>
                  </a:lnTo>
                  <a:lnTo>
                    <a:pt x="845" y="4109"/>
                  </a:lnTo>
                  <a:lnTo>
                    <a:pt x="1028" y="4072"/>
                  </a:lnTo>
                  <a:lnTo>
                    <a:pt x="1431" y="3962"/>
                  </a:lnTo>
                  <a:lnTo>
                    <a:pt x="2459" y="3742"/>
                  </a:lnTo>
                  <a:lnTo>
                    <a:pt x="2495" y="3779"/>
                  </a:lnTo>
                  <a:lnTo>
                    <a:pt x="2605" y="3779"/>
                  </a:lnTo>
                  <a:lnTo>
                    <a:pt x="2679" y="3742"/>
                  </a:lnTo>
                  <a:lnTo>
                    <a:pt x="2752" y="3705"/>
                  </a:lnTo>
                  <a:lnTo>
                    <a:pt x="2789" y="3669"/>
                  </a:lnTo>
                  <a:lnTo>
                    <a:pt x="2862" y="3559"/>
                  </a:lnTo>
                  <a:lnTo>
                    <a:pt x="2899" y="3485"/>
                  </a:lnTo>
                  <a:lnTo>
                    <a:pt x="2899" y="3412"/>
                  </a:lnTo>
                  <a:lnTo>
                    <a:pt x="2862" y="3339"/>
                  </a:lnTo>
                  <a:lnTo>
                    <a:pt x="2825" y="3265"/>
                  </a:lnTo>
                  <a:lnTo>
                    <a:pt x="2715" y="3155"/>
                  </a:lnTo>
                  <a:lnTo>
                    <a:pt x="2532" y="3155"/>
                  </a:lnTo>
                  <a:lnTo>
                    <a:pt x="1431" y="3449"/>
                  </a:lnTo>
                  <a:lnTo>
                    <a:pt x="1028" y="3522"/>
                  </a:lnTo>
                  <a:lnTo>
                    <a:pt x="808" y="3595"/>
                  </a:lnTo>
                  <a:lnTo>
                    <a:pt x="624" y="3632"/>
                  </a:lnTo>
                  <a:lnTo>
                    <a:pt x="588" y="2788"/>
                  </a:lnTo>
                  <a:lnTo>
                    <a:pt x="588" y="2458"/>
                  </a:lnTo>
                  <a:lnTo>
                    <a:pt x="551" y="2091"/>
                  </a:lnTo>
                  <a:lnTo>
                    <a:pt x="1065" y="1981"/>
                  </a:lnTo>
                  <a:lnTo>
                    <a:pt x="1615" y="1835"/>
                  </a:lnTo>
                  <a:lnTo>
                    <a:pt x="1798" y="1798"/>
                  </a:lnTo>
                  <a:lnTo>
                    <a:pt x="2055" y="1798"/>
                  </a:lnTo>
                  <a:lnTo>
                    <a:pt x="2165" y="1871"/>
                  </a:lnTo>
                  <a:lnTo>
                    <a:pt x="2238" y="1908"/>
                  </a:lnTo>
                  <a:lnTo>
                    <a:pt x="2312" y="1945"/>
                  </a:lnTo>
                  <a:lnTo>
                    <a:pt x="2422" y="1945"/>
                  </a:lnTo>
                  <a:lnTo>
                    <a:pt x="2495" y="1908"/>
                  </a:lnTo>
                  <a:lnTo>
                    <a:pt x="3009" y="1651"/>
                  </a:lnTo>
                  <a:lnTo>
                    <a:pt x="3082" y="1615"/>
                  </a:lnTo>
                  <a:lnTo>
                    <a:pt x="3119" y="1578"/>
                  </a:lnTo>
                  <a:lnTo>
                    <a:pt x="3156" y="1431"/>
                  </a:lnTo>
                  <a:lnTo>
                    <a:pt x="3119" y="1284"/>
                  </a:lnTo>
                  <a:lnTo>
                    <a:pt x="3082" y="1248"/>
                  </a:lnTo>
                  <a:lnTo>
                    <a:pt x="3009" y="1174"/>
                  </a:lnTo>
                  <a:lnTo>
                    <a:pt x="2862" y="1138"/>
                  </a:lnTo>
                  <a:close/>
                </a:path>
              </a:pathLst>
            </a:custGeom>
            <a:solidFill>
              <a:srgbClr val="A4C2F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6" name="Google Shape;1026;p44"/>
            <p:cNvSpPr/>
            <p:nvPr/>
          </p:nvSpPr>
          <p:spPr>
            <a:xfrm>
              <a:off x="6336425" y="4507675"/>
              <a:ext cx="520000" cy="365000"/>
            </a:xfrm>
            <a:custGeom>
              <a:avLst/>
              <a:gdLst/>
              <a:ahLst/>
              <a:cxnLst/>
              <a:rect l="l" t="t" r="r" b="b"/>
              <a:pathLst>
                <a:path w="20800" h="14600" extrusionOk="0">
                  <a:moveTo>
                    <a:pt x="5466" y="441"/>
                  </a:moveTo>
                  <a:lnTo>
                    <a:pt x="5650" y="478"/>
                  </a:lnTo>
                  <a:lnTo>
                    <a:pt x="5577" y="478"/>
                  </a:lnTo>
                  <a:lnTo>
                    <a:pt x="5466" y="441"/>
                  </a:lnTo>
                  <a:close/>
                  <a:moveTo>
                    <a:pt x="4843" y="478"/>
                  </a:moveTo>
                  <a:lnTo>
                    <a:pt x="4806" y="514"/>
                  </a:lnTo>
                  <a:lnTo>
                    <a:pt x="4586" y="551"/>
                  </a:lnTo>
                  <a:lnTo>
                    <a:pt x="4843" y="478"/>
                  </a:lnTo>
                  <a:close/>
                  <a:moveTo>
                    <a:pt x="5173" y="808"/>
                  </a:moveTo>
                  <a:lnTo>
                    <a:pt x="5210" y="844"/>
                  </a:lnTo>
                  <a:lnTo>
                    <a:pt x="5246" y="918"/>
                  </a:lnTo>
                  <a:lnTo>
                    <a:pt x="5356" y="991"/>
                  </a:lnTo>
                  <a:lnTo>
                    <a:pt x="5503" y="1028"/>
                  </a:lnTo>
                  <a:lnTo>
                    <a:pt x="5760" y="1028"/>
                  </a:lnTo>
                  <a:lnTo>
                    <a:pt x="5870" y="991"/>
                  </a:lnTo>
                  <a:lnTo>
                    <a:pt x="5980" y="991"/>
                  </a:lnTo>
                  <a:lnTo>
                    <a:pt x="6017" y="1028"/>
                  </a:lnTo>
                  <a:lnTo>
                    <a:pt x="6053" y="1101"/>
                  </a:lnTo>
                  <a:lnTo>
                    <a:pt x="6163" y="1431"/>
                  </a:lnTo>
                  <a:lnTo>
                    <a:pt x="6163" y="1725"/>
                  </a:lnTo>
                  <a:lnTo>
                    <a:pt x="6127" y="2055"/>
                  </a:lnTo>
                  <a:lnTo>
                    <a:pt x="6053" y="2348"/>
                  </a:lnTo>
                  <a:lnTo>
                    <a:pt x="5980" y="2532"/>
                  </a:lnTo>
                  <a:lnTo>
                    <a:pt x="5907" y="2715"/>
                  </a:lnTo>
                  <a:lnTo>
                    <a:pt x="5650" y="3009"/>
                  </a:lnTo>
                  <a:lnTo>
                    <a:pt x="5393" y="3229"/>
                  </a:lnTo>
                  <a:lnTo>
                    <a:pt x="5063" y="3412"/>
                  </a:lnTo>
                  <a:lnTo>
                    <a:pt x="5063" y="3375"/>
                  </a:lnTo>
                  <a:lnTo>
                    <a:pt x="5063" y="3302"/>
                  </a:lnTo>
                  <a:lnTo>
                    <a:pt x="5026" y="3265"/>
                  </a:lnTo>
                  <a:lnTo>
                    <a:pt x="4953" y="3229"/>
                  </a:lnTo>
                  <a:lnTo>
                    <a:pt x="4880" y="3229"/>
                  </a:lnTo>
                  <a:lnTo>
                    <a:pt x="5063" y="2789"/>
                  </a:lnTo>
                  <a:lnTo>
                    <a:pt x="5063" y="2715"/>
                  </a:lnTo>
                  <a:lnTo>
                    <a:pt x="4990" y="2679"/>
                  </a:lnTo>
                  <a:lnTo>
                    <a:pt x="4953" y="2679"/>
                  </a:lnTo>
                  <a:lnTo>
                    <a:pt x="4880" y="2715"/>
                  </a:lnTo>
                  <a:lnTo>
                    <a:pt x="4549" y="3229"/>
                  </a:lnTo>
                  <a:lnTo>
                    <a:pt x="4329" y="3559"/>
                  </a:lnTo>
                  <a:lnTo>
                    <a:pt x="4109" y="3522"/>
                  </a:lnTo>
                  <a:lnTo>
                    <a:pt x="3853" y="3486"/>
                  </a:lnTo>
                  <a:lnTo>
                    <a:pt x="3706" y="3449"/>
                  </a:lnTo>
                  <a:lnTo>
                    <a:pt x="3999" y="3192"/>
                  </a:lnTo>
                  <a:lnTo>
                    <a:pt x="4586" y="2642"/>
                  </a:lnTo>
                  <a:lnTo>
                    <a:pt x="4586" y="2568"/>
                  </a:lnTo>
                  <a:lnTo>
                    <a:pt x="4586" y="2495"/>
                  </a:lnTo>
                  <a:lnTo>
                    <a:pt x="4513" y="2458"/>
                  </a:lnTo>
                  <a:lnTo>
                    <a:pt x="4439" y="2458"/>
                  </a:lnTo>
                  <a:lnTo>
                    <a:pt x="3486" y="3119"/>
                  </a:lnTo>
                  <a:lnTo>
                    <a:pt x="3302" y="3265"/>
                  </a:lnTo>
                  <a:lnTo>
                    <a:pt x="3229" y="3192"/>
                  </a:lnTo>
                  <a:lnTo>
                    <a:pt x="3266" y="3082"/>
                  </a:lnTo>
                  <a:lnTo>
                    <a:pt x="3302" y="3009"/>
                  </a:lnTo>
                  <a:lnTo>
                    <a:pt x="3266" y="2935"/>
                  </a:lnTo>
                  <a:lnTo>
                    <a:pt x="3229" y="2899"/>
                  </a:lnTo>
                  <a:lnTo>
                    <a:pt x="3339" y="2935"/>
                  </a:lnTo>
                  <a:lnTo>
                    <a:pt x="3669" y="2752"/>
                  </a:lnTo>
                  <a:lnTo>
                    <a:pt x="4733" y="2055"/>
                  </a:lnTo>
                  <a:lnTo>
                    <a:pt x="4770" y="1982"/>
                  </a:lnTo>
                  <a:lnTo>
                    <a:pt x="4770" y="1945"/>
                  </a:lnTo>
                  <a:lnTo>
                    <a:pt x="4733" y="1872"/>
                  </a:lnTo>
                  <a:lnTo>
                    <a:pt x="4660" y="1872"/>
                  </a:lnTo>
                  <a:lnTo>
                    <a:pt x="4329" y="1982"/>
                  </a:lnTo>
                  <a:lnTo>
                    <a:pt x="3816" y="2202"/>
                  </a:lnTo>
                  <a:lnTo>
                    <a:pt x="3302" y="2458"/>
                  </a:lnTo>
                  <a:lnTo>
                    <a:pt x="3082" y="2642"/>
                  </a:lnTo>
                  <a:lnTo>
                    <a:pt x="2935" y="2789"/>
                  </a:lnTo>
                  <a:lnTo>
                    <a:pt x="2899" y="2605"/>
                  </a:lnTo>
                  <a:lnTo>
                    <a:pt x="2899" y="2458"/>
                  </a:lnTo>
                  <a:lnTo>
                    <a:pt x="3082" y="2385"/>
                  </a:lnTo>
                  <a:lnTo>
                    <a:pt x="3266" y="2238"/>
                  </a:lnTo>
                  <a:lnTo>
                    <a:pt x="3632" y="2018"/>
                  </a:lnTo>
                  <a:lnTo>
                    <a:pt x="4109" y="1725"/>
                  </a:lnTo>
                  <a:lnTo>
                    <a:pt x="4586" y="1505"/>
                  </a:lnTo>
                  <a:lnTo>
                    <a:pt x="4660" y="1431"/>
                  </a:lnTo>
                  <a:lnTo>
                    <a:pt x="4660" y="1358"/>
                  </a:lnTo>
                  <a:lnTo>
                    <a:pt x="4586" y="1321"/>
                  </a:lnTo>
                  <a:lnTo>
                    <a:pt x="4513" y="1285"/>
                  </a:lnTo>
                  <a:lnTo>
                    <a:pt x="4256" y="1358"/>
                  </a:lnTo>
                  <a:lnTo>
                    <a:pt x="3963" y="1431"/>
                  </a:lnTo>
                  <a:lnTo>
                    <a:pt x="3706" y="1505"/>
                  </a:lnTo>
                  <a:lnTo>
                    <a:pt x="3449" y="1651"/>
                  </a:lnTo>
                  <a:lnTo>
                    <a:pt x="3156" y="1798"/>
                  </a:lnTo>
                  <a:lnTo>
                    <a:pt x="3302" y="1578"/>
                  </a:lnTo>
                  <a:lnTo>
                    <a:pt x="3486" y="1358"/>
                  </a:lnTo>
                  <a:lnTo>
                    <a:pt x="3779" y="1211"/>
                  </a:lnTo>
                  <a:lnTo>
                    <a:pt x="4109" y="1065"/>
                  </a:lnTo>
                  <a:lnTo>
                    <a:pt x="4733" y="844"/>
                  </a:lnTo>
                  <a:lnTo>
                    <a:pt x="4770" y="918"/>
                  </a:lnTo>
                  <a:lnTo>
                    <a:pt x="4843" y="991"/>
                  </a:lnTo>
                  <a:lnTo>
                    <a:pt x="4916" y="991"/>
                  </a:lnTo>
                  <a:lnTo>
                    <a:pt x="4990" y="1028"/>
                  </a:lnTo>
                  <a:lnTo>
                    <a:pt x="5063" y="991"/>
                  </a:lnTo>
                  <a:lnTo>
                    <a:pt x="5100" y="955"/>
                  </a:lnTo>
                  <a:lnTo>
                    <a:pt x="5173" y="881"/>
                  </a:lnTo>
                  <a:lnTo>
                    <a:pt x="5173" y="808"/>
                  </a:lnTo>
                  <a:close/>
                  <a:moveTo>
                    <a:pt x="9648" y="3302"/>
                  </a:moveTo>
                  <a:lnTo>
                    <a:pt x="9905" y="3375"/>
                  </a:lnTo>
                  <a:lnTo>
                    <a:pt x="9905" y="3412"/>
                  </a:lnTo>
                  <a:lnTo>
                    <a:pt x="10125" y="3632"/>
                  </a:lnTo>
                  <a:lnTo>
                    <a:pt x="10308" y="3889"/>
                  </a:lnTo>
                  <a:lnTo>
                    <a:pt x="10162" y="4036"/>
                  </a:lnTo>
                  <a:lnTo>
                    <a:pt x="9978" y="4182"/>
                  </a:lnTo>
                  <a:lnTo>
                    <a:pt x="9795" y="4293"/>
                  </a:lnTo>
                  <a:lnTo>
                    <a:pt x="9612" y="4329"/>
                  </a:lnTo>
                  <a:lnTo>
                    <a:pt x="9501" y="4293"/>
                  </a:lnTo>
                  <a:lnTo>
                    <a:pt x="9428" y="4256"/>
                  </a:lnTo>
                  <a:lnTo>
                    <a:pt x="9501" y="4146"/>
                  </a:lnTo>
                  <a:lnTo>
                    <a:pt x="9501" y="4072"/>
                  </a:lnTo>
                  <a:lnTo>
                    <a:pt x="9465" y="3999"/>
                  </a:lnTo>
                  <a:lnTo>
                    <a:pt x="9391" y="3926"/>
                  </a:lnTo>
                  <a:lnTo>
                    <a:pt x="9245" y="3926"/>
                  </a:lnTo>
                  <a:lnTo>
                    <a:pt x="9465" y="3816"/>
                  </a:lnTo>
                  <a:lnTo>
                    <a:pt x="9501" y="3779"/>
                  </a:lnTo>
                  <a:lnTo>
                    <a:pt x="9538" y="3742"/>
                  </a:lnTo>
                  <a:lnTo>
                    <a:pt x="9538" y="3632"/>
                  </a:lnTo>
                  <a:lnTo>
                    <a:pt x="9465" y="3559"/>
                  </a:lnTo>
                  <a:lnTo>
                    <a:pt x="9391" y="3522"/>
                  </a:lnTo>
                  <a:lnTo>
                    <a:pt x="9355" y="3522"/>
                  </a:lnTo>
                  <a:lnTo>
                    <a:pt x="9061" y="3632"/>
                  </a:lnTo>
                  <a:lnTo>
                    <a:pt x="9208" y="3375"/>
                  </a:lnTo>
                  <a:lnTo>
                    <a:pt x="9281" y="3412"/>
                  </a:lnTo>
                  <a:lnTo>
                    <a:pt x="9355" y="3412"/>
                  </a:lnTo>
                  <a:lnTo>
                    <a:pt x="9501" y="3375"/>
                  </a:lnTo>
                  <a:lnTo>
                    <a:pt x="9648" y="3302"/>
                  </a:lnTo>
                  <a:close/>
                  <a:moveTo>
                    <a:pt x="1505" y="4329"/>
                  </a:moveTo>
                  <a:lnTo>
                    <a:pt x="1615" y="4366"/>
                  </a:lnTo>
                  <a:lnTo>
                    <a:pt x="1725" y="4439"/>
                  </a:lnTo>
                  <a:lnTo>
                    <a:pt x="1872" y="4586"/>
                  </a:lnTo>
                  <a:lnTo>
                    <a:pt x="1908" y="4769"/>
                  </a:lnTo>
                  <a:lnTo>
                    <a:pt x="1945" y="4916"/>
                  </a:lnTo>
                  <a:lnTo>
                    <a:pt x="1908" y="5100"/>
                  </a:lnTo>
                  <a:lnTo>
                    <a:pt x="1872" y="5246"/>
                  </a:lnTo>
                  <a:lnTo>
                    <a:pt x="1762" y="5393"/>
                  </a:lnTo>
                  <a:lnTo>
                    <a:pt x="1615" y="5503"/>
                  </a:lnTo>
                  <a:lnTo>
                    <a:pt x="1468" y="5576"/>
                  </a:lnTo>
                  <a:lnTo>
                    <a:pt x="1432" y="5430"/>
                  </a:lnTo>
                  <a:lnTo>
                    <a:pt x="1432" y="5283"/>
                  </a:lnTo>
                  <a:lnTo>
                    <a:pt x="1432" y="5210"/>
                  </a:lnTo>
                  <a:lnTo>
                    <a:pt x="1395" y="5136"/>
                  </a:lnTo>
                  <a:lnTo>
                    <a:pt x="1395" y="5063"/>
                  </a:lnTo>
                  <a:lnTo>
                    <a:pt x="1321" y="4989"/>
                  </a:lnTo>
                  <a:lnTo>
                    <a:pt x="1285" y="4953"/>
                  </a:lnTo>
                  <a:lnTo>
                    <a:pt x="1175" y="4989"/>
                  </a:lnTo>
                  <a:lnTo>
                    <a:pt x="1028" y="5063"/>
                  </a:lnTo>
                  <a:lnTo>
                    <a:pt x="1138" y="4989"/>
                  </a:lnTo>
                  <a:lnTo>
                    <a:pt x="1321" y="4879"/>
                  </a:lnTo>
                  <a:lnTo>
                    <a:pt x="1468" y="4769"/>
                  </a:lnTo>
                  <a:lnTo>
                    <a:pt x="1542" y="4696"/>
                  </a:lnTo>
                  <a:lnTo>
                    <a:pt x="1505" y="4623"/>
                  </a:lnTo>
                  <a:lnTo>
                    <a:pt x="1468" y="4549"/>
                  </a:lnTo>
                  <a:lnTo>
                    <a:pt x="1395" y="4513"/>
                  </a:lnTo>
                  <a:lnTo>
                    <a:pt x="1432" y="4476"/>
                  </a:lnTo>
                  <a:lnTo>
                    <a:pt x="1468" y="4439"/>
                  </a:lnTo>
                  <a:lnTo>
                    <a:pt x="1468" y="4403"/>
                  </a:lnTo>
                  <a:lnTo>
                    <a:pt x="1432" y="4329"/>
                  </a:lnTo>
                  <a:close/>
                  <a:moveTo>
                    <a:pt x="1138" y="5576"/>
                  </a:moveTo>
                  <a:lnTo>
                    <a:pt x="1138" y="5650"/>
                  </a:lnTo>
                  <a:lnTo>
                    <a:pt x="1028" y="5613"/>
                  </a:lnTo>
                  <a:lnTo>
                    <a:pt x="1138" y="5576"/>
                  </a:lnTo>
                  <a:close/>
                  <a:moveTo>
                    <a:pt x="7887" y="5907"/>
                  </a:moveTo>
                  <a:lnTo>
                    <a:pt x="8218" y="5980"/>
                  </a:lnTo>
                  <a:lnTo>
                    <a:pt x="8291" y="6090"/>
                  </a:lnTo>
                  <a:lnTo>
                    <a:pt x="8401" y="6163"/>
                  </a:lnTo>
                  <a:lnTo>
                    <a:pt x="8511" y="6273"/>
                  </a:lnTo>
                  <a:lnTo>
                    <a:pt x="8621" y="6383"/>
                  </a:lnTo>
                  <a:lnTo>
                    <a:pt x="8694" y="6530"/>
                  </a:lnTo>
                  <a:lnTo>
                    <a:pt x="8768" y="6677"/>
                  </a:lnTo>
                  <a:lnTo>
                    <a:pt x="8805" y="6934"/>
                  </a:lnTo>
                  <a:lnTo>
                    <a:pt x="8768" y="7154"/>
                  </a:lnTo>
                  <a:lnTo>
                    <a:pt x="8658" y="7374"/>
                  </a:lnTo>
                  <a:lnTo>
                    <a:pt x="8548" y="7557"/>
                  </a:lnTo>
                  <a:lnTo>
                    <a:pt x="8438" y="7704"/>
                  </a:lnTo>
                  <a:lnTo>
                    <a:pt x="8291" y="7814"/>
                  </a:lnTo>
                  <a:lnTo>
                    <a:pt x="8144" y="7887"/>
                  </a:lnTo>
                  <a:lnTo>
                    <a:pt x="7998" y="7961"/>
                  </a:lnTo>
                  <a:lnTo>
                    <a:pt x="8071" y="7594"/>
                  </a:lnTo>
                  <a:lnTo>
                    <a:pt x="8071" y="7520"/>
                  </a:lnTo>
                  <a:lnTo>
                    <a:pt x="8034" y="7484"/>
                  </a:lnTo>
                  <a:lnTo>
                    <a:pt x="7961" y="7484"/>
                  </a:lnTo>
                  <a:lnTo>
                    <a:pt x="7924" y="7520"/>
                  </a:lnTo>
                  <a:lnTo>
                    <a:pt x="7741" y="7741"/>
                  </a:lnTo>
                  <a:lnTo>
                    <a:pt x="7557" y="7997"/>
                  </a:lnTo>
                  <a:lnTo>
                    <a:pt x="7264" y="7924"/>
                  </a:lnTo>
                  <a:lnTo>
                    <a:pt x="7484" y="7594"/>
                  </a:lnTo>
                  <a:lnTo>
                    <a:pt x="7741" y="7337"/>
                  </a:lnTo>
                  <a:lnTo>
                    <a:pt x="7741" y="7264"/>
                  </a:lnTo>
                  <a:lnTo>
                    <a:pt x="7741" y="7227"/>
                  </a:lnTo>
                  <a:lnTo>
                    <a:pt x="7631" y="7227"/>
                  </a:lnTo>
                  <a:lnTo>
                    <a:pt x="7447" y="7337"/>
                  </a:lnTo>
                  <a:lnTo>
                    <a:pt x="7264" y="7447"/>
                  </a:lnTo>
                  <a:lnTo>
                    <a:pt x="7080" y="7594"/>
                  </a:lnTo>
                  <a:lnTo>
                    <a:pt x="6934" y="7777"/>
                  </a:lnTo>
                  <a:lnTo>
                    <a:pt x="6860" y="7704"/>
                  </a:lnTo>
                  <a:lnTo>
                    <a:pt x="6714" y="7557"/>
                  </a:lnTo>
                  <a:lnTo>
                    <a:pt x="7227" y="7264"/>
                  </a:lnTo>
                  <a:lnTo>
                    <a:pt x="7741" y="6934"/>
                  </a:lnTo>
                  <a:lnTo>
                    <a:pt x="7741" y="6897"/>
                  </a:lnTo>
                  <a:lnTo>
                    <a:pt x="7704" y="6860"/>
                  </a:lnTo>
                  <a:lnTo>
                    <a:pt x="7411" y="6860"/>
                  </a:lnTo>
                  <a:lnTo>
                    <a:pt x="7080" y="6934"/>
                  </a:lnTo>
                  <a:lnTo>
                    <a:pt x="6787" y="7044"/>
                  </a:lnTo>
                  <a:lnTo>
                    <a:pt x="6530" y="7227"/>
                  </a:lnTo>
                  <a:lnTo>
                    <a:pt x="6494" y="7007"/>
                  </a:lnTo>
                  <a:lnTo>
                    <a:pt x="6494" y="6750"/>
                  </a:lnTo>
                  <a:lnTo>
                    <a:pt x="6604" y="6713"/>
                  </a:lnTo>
                  <a:lnTo>
                    <a:pt x="6970" y="6603"/>
                  </a:lnTo>
                  <a:lnTo>
                    <a:pt x="7117" y="6530"/>
                  </a:lnTo>
                  <a:lnTo>
                    <a:pt x="7301" y="6420"/>
                  </a:lnTo>
                  <a:lnTo>
                    <a:pt x="7337" y="6347"/>
                  </a:lnTo>
                  <a:lnTo>
                    <a:pt x="7337" y="6310"/>
                  </a:lnTo>
                  <a:lnTo>
                    <a:pt x="7301" y="6310"/>
                  </a:lnTo>
                  <a:lnTo>
                    <a:pt x="7007" y="6273"/>
                  </a:lnTo>
                  <a:lnTo>
                    <a:pt x="6750" y="6310"/>
                  </a:lnTo>
                  <a:lnTo>
                    <a:pt x="6750" y="6310"/>
                  </a:lnTo>
                  <a:lnTo>
                    <a:pt x="6860" y="6200"/>
                  </a:lnTo>
                  <a:lnTo>
                    <a:pt x="6970" y="6090"/>
                  </a:lnTo>
                  <a:lnTo>
                    <a:pt x="7117" y="6017"/>
                  </a:lnTo>
                  <a:lnTo>
                    <a:pt x="7264" y="5943"/>
                  </a:lnTo>
                  <a:lnTo>
                    <a:pt x="7557" y="5907"/>
                  </a:lnTo>
                  <a:close/>
                  <a:moveTo>
                    <a:pt x="4953" y="1"/>
                  </a:moveTo>
                  <a:lnTo>
                    <a:pt x="4733" y="37"/>
                  </a:lnTo>
                  <a:lnTo>
                    <a:pt x="4476" y="111"/>
                  </a:lnTo>
                  <a:lnTo>
                    <a:pt x="4256" y="184"/>
                  </a:lnTo>
                  <a:lnTo>
                    <a:pt x="4036" y="294"/>
                  </a:lnTo>
                  <a:lnTo>
                    <a:pt x="3632" y="551"/>
                  </a:lnTo>
                  <a:lnTo>
                    <a:pt x="3302" y="881"/>
                  </a:lnTo>
                  <a:lnTo>
                    <a:pt x="2972" y="1248"/>
                  </a:lnTo>
                  <a:lnTo>
                    <a:pt x="2679" y="1651"/>
                  </a:lnTo>
                  <a:lnTo>
                    <a:pt x="2569" y="1872"/>
                  </a:lnTo>
                  <a:lnTo>
                    <a:pt x="2495" y="2092"/>
                  </a:lnTo>
                  <a:lnTo>
                    <a:pt x="2422" y="2348"/>
                  </a:lnTo>
                  <a:lnTo>
                    <a:pt x="2385" y="2568"/>
                  </a:lnTo>
                  <a:lnTo>
                    <a:pt x="2422" y="2789"/>
                  </a:lnTo>
                  <a:lnTo>
                    <a:pt x="2459" y="2935"/>
                  </a:lnTo>
                  <a:lnTo>
                    <a:pt x="2532" y="3119"/>
                  </a:lnTo>
                  <a:lnTo>
                    <a:pt x="2605" y="3265"/>
                  </a:lnTo>
                  <a:lnTo>
                    <a:pt x="2495" y="3339"/>
                  </a:lnTo>
                  <a:lnTo>
                    <a:pt x="2018" y="3559"/>
                  </a:lnTo>
                  <a:lnTo>
                    <a:pt x="1798" y="3706"/>
                  </a:lnTo>
                  <a:lnTo>
                    <a:pt x="1688" y="3779"/>
                  </a:lnTo>
                  <a:lnTo>
                    <a:pt x="1578" y="3852"/>
                  </a:lnTo>
                  <a:lnTo>
                    <a:pt x="1065" y="3852"/>
                  </a:lnTo>
                  <a:lnTo>
                    <a:pt x="881" y="3926"/>
                  </a:lnTo>
                  <a:lnTo>
                    <a:pt x="735" y="3999"/>
                  </a:lnTo>
                  <a:lnTo>
                    <a:pt x="588" y="4109"/>
                  </a:lnTo>
                  <a:lnTo>
                    <a:pt x="478" y="4256"/>
                  </a:lnTo>
                  <a:lnTo>
                    <a:pt x="368" y="4403"/>
                  </a:lnTo>
                  <a:lnTo>
                    <a:pt x="184" y="4623"/>
                  </a:lnTo>
                  <a:lnTo>
                    <a:pt x="74" y="4879"/>
                  </a:lnTo>
                  <a:lnTo>
                    <a:pt x="38" y="4989"/>
                  </a:lnTo>
                  <a:lnTo>
                    <a:pt x="1" y="5136"/>
                  </a:lnTo>
                  <a:lnTo>
                    <a:pt x="38" y="5283"/>
                  </a:lnTo>
                  <a:lnTo>
                    <a:pt x="74" y="5430"/>
                  </a:lnTo>
                  <a:lnTo>
                    <a:pt x="184" y="5576"/>
                  </a:lnTo>
                  <a:lnTo>
                    <a:pt x="258" y="5723"/>
                  </a:lnTo>
                  <a:lnTo>
                    <a:pt x="404" y="5833"/>
                  </a:lnTo>
                  <a:lnTo>
                    <a:pt x="514" y="5943"/>
                  </a:lnTo>
                  <a:lnTo>
                    <a:pt x="661" y="6017"/>
                  </a:lnTo>
                  <a:lnTo>
                    <a:pt x="845" y="6053"/>
                  </a:lnTo>
                  <a:lnTo>
                    <a:pt x="1175" y="6127"/>
                  </a:lnTo>
                  <a:lnTo>
                    <a:pt x="1358" y="6127"/>
                  </a:lnTo>
                  <a:lnTo>
                    <a:pt x="1505" y="6090"/>
                  </a:lnTo>
                  <a:lnTo>
                    <a:pt x="1688" y="6053"/>
                  </a:lnTo>
                  <a:lnTo>
                    <a:pt x="1835" y="5980"/>
                  </a:lnTo>
                  <a:lnTo>
                    <a:pt x="2055" y="5760"/>
                  </a:lnTo>
                  <a:lnTo>
                    <a:pt x="2275" y="5503"/>
                  </a:lnTo>
                  <a:lnTo>
                    <a:pt x="2385" y="5210"/>
                  </a:lnTo>
                  <a:lnTo>
                    <a:pt x="2422" y="5063"/>
                  </a:lnTo>
                  <a:lnTo>
                    <a:pt x="2422" y="4879"/>
                  </a:lnTo>
                  <a:lnTo>
                    <a:pt x="2385" y="4733"/>
                  </a:lnTo>
                  <a:lnTo>
                    <a:pt x="2349" y="4586"/>
                  </a:lnTo>
                  <a:lnTo>
                    <a:pt x="2275" y="4403"/>
                  </a:lnTo>
                  <a:lnTo>
                    <a:pt x="2202" y="4256"/>
                  </a:lnTo>
                  <a:lnTo>
                    <a:pt x="2092" y="4146"/>
                  </a:lnTo>
                  <a:lnTo>
                    <a:pt x="2055" y="4109"/>
                  </a:lnTo>
                  <a:lnTo>
                    <a:pt x="2165" y="4036"/>
                  </a:lnTo>
                  <a:lnTo>
                    <a:pt x="2495" y="3816"/>
                  </a:lnTo>
                  <a:lnTo>
                    <a:pt x="2679" y="3669"/>
                  </a:lnTo>
                  <a:lnTo>
                    <a:pt x="2862" y="3522"/>
                  </a:lnTo>
                  <a:lnTo>
                    <a:pt x="3119" y="3706"/>
                  </a:lnTo>
                  <a:lnTo>
                    <a:pt x="3156" y="3779"/>
                  </a:lnTo>
                  <a:lnTo>
                    <a:pt x="3229" y="3816"/>
                  </a:lnTo>
                  <a:lnTo>
                    <a:pt x="3339" y="3816"/>
                  </a:lnTo>
                  <a:lnTo>
                    <a:pt x="3706" y="3962"/>
                  </a:lnTo>
                  <a:lnTo>
                    <a:pt x="4109" y="4036"/>
                  </a:lnTo>
                  <a:lnTo>
                    <a:pt x="4513" y="4072"/>
                  </a:lnTo>
                  <a:lnTo>
                    <a:pt x="4880" y="3999"/>
                  </a:lnTo>
                  <a:lnTo>
                    <a:pt x="5246" y="3889"/>
                  </a:lnTo>
                  <a:lnTo>
                    <a:pt x="5283" y="3962"/>
                  </a:lnTo>
                  <a:lnTo>
                    <a:pt x="5320" y="4036"/>
                  </a:lnTo>
                  <a:lnTo>
                    <a:pt x="5540" y="4219"/>
                  </a:lnTo>
                  <a:lnTo>
                    <a:pt x="5723" y="4439"/>
                  </a:lnTo>
                  <a:lnTo>
                    <a:pt x="5980" y="4916"/>
                  </a:lnTo>
                  <a:lnTo>
                    <a:pt x="6200" y="5430"/>
                  </a:lnTo>
                  <a:lnTo>
                    <a:pt x="6347" y="5650"/>
                  </a:lnTo>
                  <a:lnTo>
                    <a:pt x="6530" y="5870"/>
                  </a:lnTo>
                  <a:lnTo>
                    <a:pt x="6347" y="6017"/>
                  </a:lnTo>
                  <a:lnTo>
                    <a:pt x="6237" y="6200"/>
                  </a:lnTo>
                  <a:lnTo>
                    <a:pt x="6127" y="6383"/>
                  </a:lnTo>
                  <a:lnTo>
                    <a:pt x="6053" y="6567"/>
                  </a:lnTo>
                  <a:lnTo>
                    <a:pt x="5797" y="6713"/>
                  </a:lnTo>
                  <a:lnTo>
                    <a:pt x="5723" y="6824"/>
                  </a:lnTo>
                  <a:lnTo>
                    <a:pt x="5723" y="6934"/>
                  </a:lnTo>
                  <a:lnTo>
                    <a:pt x="5760" y="7044"/>
                  </a:lnTo>
                  <a:lnTo>
                    <a:pt x="5833" y="7080"/>
                  </a:lnTo>
                  <a:lnTo>
                    <a:pt x="6017" y="7080"/>
                  </a:lnTo>
                  <a:lnTo>
                    <a:pt x="6053" y="7300"/>
                  </a:lnTo>
                  <a:lnTo>
                    <a:pt x="6127" y="7520"/>
                  </a:lnTo>
                  <a:lnTo>
                    <a:pt x="6127" y="7631"/>
                  </a:lnTo>
                  <a:lnTo>
                    <a:pt x="6127" y="7741"/>
                  </a:lnTo>
                  <a:lnTo>
                    <a:pt x="6200" y="7814"/>
                  </a:lnTo>
                  <a:lnTo>
                    <a:pt x="6310" y="7851"/>
                  </a:lnTo>
                  <a:lnTo>
                    <a:pt x="6347" y="7851"/>
                  </a:lnTo>
                  <a:lnTo>
                    <a:pt x="6494" y="8034"/>
                  </a:lnTo>
                  <a:lnTo>
                    <a:pt x="6640" y="8144"/>
                  </a:lnTo>
                  <a:lnTo>
                    <a:pt x="6787" y="8254"/>
                  </a:lnTo>
                  <a:lnTo>
                    <a:pt x="6860" y="8291"/>
                  </a:lnTo>
                  <a:lnTo>
                    <a:pt x="6934" y="8327"/>
                  </a:lnTo>
                  <a:lnTo>
                    <a:pt x="7191" y="8438"/>
                  </a:lnTo>
                  <a:lnTo>
                    <a:pt x="7447" y="8474"/>
                  </a:lnTo>
                  <a:lnTo>
                    <a:pt x="7741" y="8474"/>
                  </a:lnTo>
                  <a:lnTo>
                    <a:pt x="7998" y="8438"/>
                  </a:lnTo>
                  <a:lnTo>
                    <a:pt x="8254" y="8364"/>
                  </a:lnTo>
                  <a:lnTo>
                    <a:pt x="8511" y="8254"/>
                  </a:lnTo>
                  <a:lnTo>
                    <a:pt x="8731" y="8071"/>
                  </a:lnTo>
                  <a:lnTo>
                    <a:pt x="8915" y="7887"/>
                  </a:lnTo>
                  <a:lnTo>
                    <a:pt x="9098" y="7631"/>
                  </a:lnTo>
                  <a:lnTo>
                    <a:pt x="9245" y="7300"/>
                  </a:lnTo>
                  <a:lnTo>
                    <a:pt x="9281" y="7007"/>
                  </a:lnTo>
                  <a:lnTo>
                    <a:pt x="9318" y="6824"/>
                  </a:lnTo>
                  <a:lnTo>
                    <a:pt x="9281" y="6677"/>
                  </a:lnTo>
                  <a:lnTo>
                    <a:pt x="9208" y="6457"/>
                  </a:lnTo>
                  <a:lnTo>
                    <a:pt x="9135" y="6200"/>
                  </a:lnTo>
                  <a:lnTo>
                    <a:pt x="8951" y="5980"/>
                  </a:lnTo>
                  <a:lnTo>
                    <a:pt x="8878" y="5907"/>
                  </a:lnTo>
                  <a:lnTo>
                    <a:pt x="8768" y="5833"/>
                  </a:lnTo>
                  <a:lnTo>
                    <a:pt x="8805" y="5686"/>
                  </a:lnTo>
                  <a:lnTo>
                    <a:pt x="9025" y="5246"/>
                  </a:lnTo>
                  <a:lnTo>
                    <a:pt x="9208" y="4769"/>
                  </a:lnTo>
                  <a:lnTo>
                    <a:pt x="9428" y="4806"/>
                  </a:lnTo>
                  <a:lnTo>
                    <a:pt x="9648" y="4806"/>
                  </a:lnTo>
                  <a:lnTo>
                    <a:pt x="9832" y="4733"/>
                  </a:lnTo>
                  <a:lnTo>
                    <a:pt x="10052" y="4659"/>
                  </a:lnTo>
                  <a:lnTo>
                    <a:pt x="10235" y="4549"/>
                  </a:lnTo>
                  <a:lnTo>
                    <a:pt x="10419" y="4403"/>
                  </a:lnTo>
                  <a:lnTo>
                    <a:pt x="10712" y="4109"/>
                  </a:lnTo>
                  <a:lnTo>
                    <a:pt x="10785" y="3962"/>
                  </a:lnTo>
                  <a:lnTo>
                    <a:pt x="10785" y="3816"/>
                  </a:lnTo>
                  <a:lnTo>
                    <a:pt x="10639" y="3559"/>
                  </a:lnTo>
                  <a:lnTo>
                    <a:pt x="10492" y="3339"/>
                  </a:lnTo>
                  <a:lnTo>
                    <a:pt x="10345" y="3155"/>
                  </a:lnTo>
                  <a:lnTo>
                    <a:pt x="10125" y="2972"/>
                  </a:lnTo>
                  <a:lnTo>
                    <a:pt x="9905" y="2825"/>
                  </a:lnTo>
                  <a:lnTo>
                    <a:pt x="9795" y="2789"/>
                  </a:lnTo>
                  <a:lnTo>
                    <a:pt x="9685" y="2752"/>
                  </a:lnTo>
                  <a:lnTo>
                    <a:pt x="9501" y="2862"/>
                  </a:lnTo>
                  <a:lnTo>
                    <a:pt x="9391" y="2825"/>
                  </a:lnTo>
                  <a:lnTo>
                    <a:pt x="9318" y="2862"/>
                  </a:lnTo>
                  <a:lnTo>
                    <a:pt x="9025" y="3009"/>
                  </a:lnTo>
                  <a:lnTo>
                    <a:pt x="8768" y="3192"/>
                  </a:lnTo>
                  <a:lnTo>
                    <a:pt x="8658" y="3302"/>
                  </a:lnTo>
                  <a:lnTo>
                    <a:pt x="8548" y="3449"/>
                  </a:lnTo>
                  <a:lnTo>
                    <a:pt x="8474" y="3559"/>
                  </a:lnTo>
                  <a:lnTo>
                    <a:pt x="8438" y="3742"/>
                  </a:lnTo>
                  <a:lnTo>
                    <a:pt x="8438" y="3852"/>
                  </a:lnTo>
                  <a:lnTo>
                    <a:pt x="8438" y="3962"/>
                  </a:lnTo>
                  <a:lnTo>
                    <a:pt x="8474" y="4182"/>
                  </a:lnTo>
                  <a:lnTo>
                    <a:pt x="8621" y="4403"/>
                  </a:lnTo>
                  <a:lnTo>
                    <a:pt x="8768" y="4549"/>
                  </a:lnTo>
                  <a:lnTo>
                    <a:pt x="8878" y="4623"/>
                  </a:lnTo>
                  <a:lnTo>
                    <a:pt x="8694" y="4879"/>
                  </a:lnTo>
                  <a:lnTo>
                    <a:pt x="8548" y="5136"/>
                  </a:lnTo>
                  <a:lnTo>
                    <a:pt x="8291" y="5613"/>
                  </a:lnTo>
                  <a:lnTo>
                    <a:pt x="8144" y="5540"/>
                  </a:lnTo>
                  <a:lnTo>
                    <a:pt x="7961" y="5503"/>
                  </a:lnTo>
                  <a:lnTo>
                    <a:pt x="7777" y="5466"/>
                  </a:lnTo>
                  <a:lnTo>
                    <a:pt x="7411" y="5466"/>
                  </a:lnTo>
                  <a:lnTo>
                    <a:pt x="7227" y="5503"/>
                  </a:lnTo>
                  <a:lnTo>
                    <a:pt x="7044" y="5540"/>
                  </a:lnTo>
                  <a:lnTo>
                    <a:pt x="6860" y="5650"/>
                  </a:lnTo>
                  <a:lnTo>
                    <a:pt x="6750" y="5320"/>
                  </a:lnTo>
                  <a:lnTo>
                    <a:pt x="6604" y="5026"/>
                  </a:lnTo>
                  <a:lnTo>
                    <a:pt x="6273" y="4476"/>
                  </a:lnTo>
                  <a:lnTo>
                    <a:pt x="6163" y="4256"/>
                  </a:lnTo>
                  <a:lnTo>
                    <a:pt x="6053" y="4072"/>
                  </a:lnTo>
                  <a:lnTo>
                    <a:pt x="5870" y="3889"/>
                  </a:lnTo>
                  <a:lnTo>
                    <a:pt x="5687" y="3779"/>
                  </a:lnTo>
                  <a:lnTo>
                    <a:pt x="5723" y="3706"/>
                  </a:lnTo>
                  <a:lnTo>
                    <a:pt x="5723" y="3632"/>
                  </a:lnTo>
                  <a:lnTo>
                    <a:pt x="5907" y="3486"/>
                  </a:lnTo>
                  <a:lnTo>
                    <a:pt x="6053" y="3339"/>
                  </a:lnTo>
                  <a:lnTo>
                    <a:pt x="6200" y="3155"/>
                  </a:lnTo>
                  <a:lnTo>
                    <a:pt x="6347" y="2972"/>
                  </a:lnTo>
                  <a:lnTo>
                    <a:pt x="6457" y="2752"/>
                  </a:lnTo>
                  <a:lnTo>
                    <a:pt x="6530" y="2532"/>
                  </a:lnTo>
                  <a:lnTo>
                    <a:pt x="6604" y="2312"/>
                  </a:lnTo>
                  <a:lnTo>
                    <a:pt x="6677" y="2055"/>
                  </a:lnTo>
                  <a:lnTo>
                    <a:pt x="6677" y="1615"/>
                  </a:lnTo>
                  <a:lnTo>
                    <a:pt x="6677" y="1358"/>
                  </a:lnTo>
                  <a:lnTo>
                    <a:pt x="6640" y="1138"/>
                  </a:lnTo>
                  <a:lnTo>
                    <a:pt x="6567" y="881"/>
                  </a:lnTo>
                  <a:lnTo>
                    <a:pt x="6457" y="698"/>
                  </a:lnTo>
                  <a:lnTo>
                    <a:pt x="6273" y="551"/>
                  </a:lnTo>
                  <a:lnTo>
                    <a:pt x="6200" y="478"/>
                  </a:lnTo>
                  <a:lnTo>
                    <a:pt x="6090" y="478"/>
                  </a:lnTo>
                  <a:lnTo>
                    <a:pt x="6017" y="331"/>
                  </a:lnTo>
                  <a:lnTo>
                    <a:pt x="5907" y="221"/>
                  </a:lnTo>
                  <a:lnTo>
                    <a:pt x="5760" y="148"/>
                  </a:lnTo>
                  <a:lnTo>
                    <a:pt x="5613" y="74"/>
                  </a:lnTo>
                  <a:lnTo>
                    <a:pt x="5283" y="1"/>
                  </a:lnTo>
                  <a:close/>
                  <a:moveTo>
                    <a:pt x="15114" y="6750"/>
                  </a:moveTo>
                  <a:lnTo>
                    <a:pt x="15187" y="6787"/>
                  </a:lnTo>
                  <a:lnTo>
                    <a:pt x="15481" y="6897"/>
                  </a:lnTo>
                  <a:lnTo>
                    <a:pt x="15591" y="6970"/>
                  </a:lnTo>
                  <a:lnTo>
                    <a:pt x="15737" y="7044"/>
                  </a:lnTo>
                  <a:lnTo>
                    <a:pt x="15847" y="7190"/>
                  </a:lnTo>
                  <a:lnTo>
                    <a:pt x="15921" y="7337"/>
                  </a:lnTo>
                  <a:lnTo>
                    <a:pt x="16068" y="7667"/>
                  </a:lnTo>
                  <a:lnTo>
                    <a:pt x="16141" y="8034"/>
                  </a:lnTo>
                  <a:lnTo>
                    <a:pt x="16178" y="8438"/>
                  </a:lnTo>
                  <a:lnTo>
                    <a:pt x="16178" y="8621"/>
                  </a:lnTo>
                  <a:lnTo>
                    <a:pt x="16141" y="8804"/>
                  </a:lnTo>
                  <a:lnTo>
                    <a:pt x="16068" y="8988"/>
                  </a:lnTo>
                  <a:lnTo>
                    <a:pt x="15957" y="9134"/>
                  </a:lnTo>
                  <a:lnTo>
                    <a:pt x="15701" y="9355"/>
                  </a:lnTo>
                  <a:lnTo>
                    <a:pt x="15407" y="9575"/>
                  </a:lnTo>
                  <a:lnTo>
                    <a:pt x="15077" y="9758"/>
                  </a:lnTo>
                  <a:lnTo>
                    <a:pt x="14710" y="9905"/>
                  </a:lnTo>
                  <a:lnTo>
                    <a:pt x="14710" y="9905"/>
                  </a:lnTo>
                  <a:lnTo>
                    <a:pt x="15187" y="9208"/>
                  </a:lnTo>
                  <a:lnTo>
                    <a:pt x="15187" y="9134"/>
                  </a:lnTo>
                  <a:lnTo>
                    <a:pt x="15150" y="9098"/>
                  </a:lnTo>
                  <a:lnTo>
                    <a:pt x="15114" y="9061"/>
                  </a:lnTo>
                  <a:lnTo>
                    <a:pt x="15040" y="9098"/>
                  </a:lnTo>
                  <a:lnTo>
                    <a:pt x="14564" y="9538"/>
                  </a:lnTo>
                  <a:lnTo>
                    <a:pt x="14123" y="9978"/>
                  </a:lnTo>
                  <a:lnTo>
                    <a:pt x="13940" y="9978"/>
                  </a:lnTo>
                  <a:lnTo>
                    <a:pt x="13757" y="9905"/>
                  </a:lnTo>
                  <a:lnTo>
                    <a:pt x="13940" y="9648"/>
                  </a:lnTo>
                  <a:lnTo>
                    <a:pt x="14160" y="9391"/>
                  </a:lnTo>
                  <a:lnTo>
                    <a:pt x="14380" y="9134"/>
                  </a:lnTo>
                  <a:lnTo>
                    <a:pt x="14637" y="8914"/>
                  </a:lnTo>
                  <a:lnTo>
                    <a:pt x="14674" y="8841"/>
                  </a:lnTo>
                  <a:lnTo>
                    <a:pt x="14674" y="8804"/>
                  </a:lnTo>
                  <a:lnTo>
                    <a:pt x="14637" y="8731"/>
                  </a:lnTo>
                  <a:lnTo>
                    <a:pt x="14564" y="8731"/>
                  </a:lnTo>
                  <a:lnTo>
                    <a:pt x="14784" y="8584"/>
                  </a:lnTo>
                  <a:lnTo>
                    <a:pt x="14820" y="8511"/>
                  </a:lnTo>
                  <a:lnTo>
                    <a:pt x="14784" y="8438"/>
                  </a:lnTo>
                  <a:lnTo>
                    <a:pt x="14710" y="8401"/>
                  </a:lnTo>
                  <a:lnTo>
                    <a:pt x="14637" y="8401"/>
                  </a:lnTo>
                  <a:lnTo>
                    <a:pt x="14233" y="8621"/>
                  </a:lnTo>
                  <a:lnTo>
                    <a:pt x="13867" y="8841"/>
                  </a:lnTo>
                  <a:lnTo>
                    <a:pt x="13500" y="9061"/>
                  </a:lnTo>
                  <a:lnTo>
                    <a:pt x="13170" y="9318"/>
                  </a:lnTo>
                  <a:lnTo>
                    <a:pt x="13060" y="9098"/>
                  </a:lnTo>
                  <a:lnTo>
                    <a:pt x="13720" y="8658"/>
                  </a:lnTo>
                  <a:lnTo>
                    <a:pt x="14417" y="8291"/>
                  </a:lnTo>
                  <a:lnTo>
                    <a:pt x="14454" y="8217"/>
                  </a:lnTo>
                  <a:lnTo>
                    <a:pt x="14454" y="8144"/>
                  </a:lnTo>
                  <a:lnTo>
                    <a:pt x="14417" y="8107"/>
                  </a:lnTo>
                  <a:lnTo>
                    <a:pt x="14343" y="8107"/>
                  </a:lnTo>
                  <a:lnTo>
                    <a:pt x="13647" y="8364"/>
                  </a:lnTo>
                  <a:lnTo>
                    <a:pt x="12986" y="8658"/>
                  </a:lnTo>
                  <a:lnTo>
                    <a:pt x="12986" y="8474"/>
                  </a:lnTo>
                  <a:lnTo>
                    <a:pt x="13133" y="8401"/>
                  </a:lnTo>
                  <a:lnTo>
                    <a:pt x="13243" y="8327"/>
                  </a:lnTo>
                  <a:lnTo>
                    <a:pt x="13500" y="8144"/>
                  </a:lnTo>
                  <a:lnTo>
                    <a:pt x="14013" y="7924"/>
                  </a:lnTo>
                  <a:lnTo>
                    <a:pt x="14307" y="7814"/>
                  </a:lnTo>
                  <a:lnTo>
                    <a:pt x="14564" y="7777"/>
                  </a:lnTo>
                  <a:lnTo>
                    <a:pt x="14600" y="7741"/>
                  </a:lnTo>
                  <a:lnTo>
                    <a:pt x="14600" y="7704"/>
                  </a:lnTo>
                  <a:lnTo>
                    <a:pt x="14564" y="7667"/>
                  </a:lnTo>
                  <a:lnTo>
                    <a:pt x="14233" y="7667"/>
                  </a:lnTo>
                  <a:lnTo>
                    <a:pt x="13903" y="7704"/>
                  </a:lnTo>
                  <a:lnTo>
                    <a:pt x="13573" y="7777"/>
                  </a:lnTo>
                  <a:lnTo>
                    <a:pt x="13280" y="7851"/>
                  </a:lnTo>
                  <a:lnTo>
                    <a:pt x="13500" y="7594"/>
                  </a:lnTo>
                  <a:lnTo>
                    <a:pt x="14087" y="7484"/>
                  </a:lnTo>
                  <a:lnTo>
                    <a:pt x="14380" y="7410"/>
                  </a:lnTo>
                  <a:lnTo>
                    <a:pt x="14674" y="7264"/>
                  </a:lnTo>
                  <a:lnTo>
                    <a:pt x="14710" y="7227"/>
                  </a:lnTo>
                  <a:lnTo>
                    <a:pt x="14710" y="7190"/>
                  </a:lnTo>
                  <a:lnTo>
                    <a:pt x="14710" y="7154"/>
                  </a:lnTo>
                  <a:lnTo>
                    <a:pt x="14637" y="7117"/>
                  </a:lnTo>
                  <a:lnTo>
                    <a:pt x="14343" y="7080"/>
                  </a:lnTo>
                  <a:lnTo>
                    <a:pt x="14013" y="7080"/>
                  </a:lnTo>
                  <a:lnTo>
                    <a:pt x="14270" y="6934"/>
                  </a:lnTo>
                  <a:lnTo>
                    <a:pt x="14527" y="6824"/>
                  </a:lnTo>
                  <a:lnTo>
                    <a:pt x="14820" y="6750"/>
                  </a:lnTo>
                  <a:close/>
                  <a:moveTo>
                    <a:pt x="5246" y="9098"/>
                  </a:moveTo>
                  <a:lnTo>
                    <a:pt x="5320" y="9208"/>
                  </a:lnTo>
                  <a:lnTo>
                    <a:pt x="5393" y="9245"/>
                  </a:lnTo>
                  <a:lnTo>
                    <a:pt x="5577" y="9245"/>
                  </a:lnTo>
                  <a:lnTo>
                    <a:pt x="5650" y="9281"/>
                  </a:lnTo>
                  <a:lnTo>
                    <a:pt x="5760" y="9318"/>
                  </a:lnTo>
                  <a:lnTo>
                    <a:pt x="5833" y="9391"/>
                  </a:lnTo>
                  <a:lnTo>
                    <a:pt x="5870" y="9465"/>
                  </a:lnTo>
                  <a:lnTo>
                    <a:pt x="5907" y="9538"/>
                  </a:lnTo>
                  <a:lnTo>
                    <a:pt x="5907" y="9648"/>
                  </a:lnTo>
                  <a:lnTo>
                    <a:pt x="5870" y="9758"/>
                  </a:lnTo>
                  <a:lnTo>
                    <a:pt x="5797" y="9831"/>
                  </a:lnTo>
                  <a:lnTo>
                    <a:pt x="5723" y="9905"/>
                  </a:lnTo>
                  <a:lnTo>
                    <a:pt x="5650" y="9978"/>
                  </a:lnTo>
                  <a:lnTo>
                    <a:pt x="5540" y="10015"/>
                  </a:lnTo>
                  <a:lnTo>
                    <a:pt x="5466" y="9868"/>
                  </a:lnTo>
                  <a:lnTo>
                    <a:pt x="5356" y="9758"/>
                  </a:lnTo>
                  <a:lnTo>
                    <a:pt x="5210" y="9685"/>
                  </a:lnTo>
                  <a:lnTo>
                    <a:pt x="5026" y="9648"/>
                  </a:lnTo>
                  <a:lnTo>
                    <a:pt x="5063" y="9648"/>
                  </a:lnTo>
                  <a:lnTo>
                    <a:pt x="5210" y="9575"/>
                  </a:lnTo>
                  <a:lnTo>
                    <a:pt x="5283" y="9538"/>
                  </a:lnTo>
                  <a:lnTo>
                    <a:pt x="5283" y="9501"/>
                  </a:lnTo>
                  <a:lnTo>
                    <a:pt x="5283" y="9355"/>
                  </a:lnTo>
                  <a:lnTo>
                    <a:pt x="5210" y="9245"/>
                  </a:lnTo>
                  <a:lnTo>
                    <a:pt x="5100" y="9245"/>
                  </a:lnTo>
                  <a:lnTo>
                    <a:pt x="4953" y="9281"/>
                  </a:lnTo>
                  <a:lnTo>
                    <a:pt x="4806" y="9355"/>
                  </a:lnTo>
                  <a:lnTo>
                    <a:pt x="4806" y="9355"/>
                  </a:lnTo>
                  <a:lnTo>
                    <a:pt x="4843" y="9281"/>
                  </a:lnTo>
                  <a:lnTo>
                    <a:pt x="4880" y="9208"/>
                  </a:lnTo>
                  <a:lnTo>
                    <a:pt x="4843" y="9171"/>
                  </a:lnTo>
                  <a:lnTo>
                    <a:pt x="5026" y="9134"/>
                  </a:lnTo>
                  <a:lnTo>
                    <a:pt x="5246" y="9098"/>
                  </a:lnTo>
                  <a:close/>
                  <a:moveTo>
                    <a:pt x="6347" y="8034"/>
                  </a:moveTo>
                  <a:lnTo>
                    <a:pt x="6347" y="8071"/>
                  </a:lnTo>
                  <a:lnTo>
                    <a:pt x="6310" y="8181"/>
                  </a:lnTo>
                  <a:lnTo>
                    <a:pt x="6127" y="8254"/>
                  </a:lnTo>
                  <a:lnTo>
                    <a:pt x="5980" y="8364"/>
                  </a:lnTo>
                  <a:lnTo>
                    <a:pt x="5687" y="8621"/>
                  </a:lnTo>
                  <a:lnTo>
                    <a:pt x="5577" y="8621"/>
                  </a:lnTo>
                  <a:lnTo>
                    <a:pt x="5466" y="8694"/>
                  </a:lnTo>
                  <a:lnTo>
                    <a:pt x="5393" y="8768"/>
                  </a:lnTo>
                  <a:lnTo>
                    <a:pt x="5246" y="8731"/>
                  </a:lnTo>
                  <a:lnTo>
                    <a:pt x="4806" y="8731"/>
                  </a:lnTo>
                  <a:lnTo>
                    <a:pt x="4549" y="8841"/>
                  </a:lnTo>
                  <a:lnTo>
                    <a:pt x="4293" y="9024"/>
                  </a:lnTo>
                  <a:lnTo>
                    <a:pt x="4183" y="9171"/>
                  </a:lnTo>
                  <a:lnTo>
                    <a:pt x="4073" y="9355"/>
                  </a:lnTo>
                  <a:lnTo>
                    <a:pt x="4073" y="9501"/>
                  </a:lnTo>
                  <a:lnTo>
                    <a:pt x="4073" y="9648"/>
                  </a:lnTo>
                  <a:lnTo>
                    <a:pt x="4073" y="9721"/>
                  </a:lnTo>
                  <a:lnTo>
                    <a:pt x="4146" y="9831"/>
                  </a:lnTo>
                  <a:lnTo>
                    <a:pt x="4256" y="9978"/>
                  </a:lnTo>
                  <a:lnTo>
                    <a:pt x="4439" y="10162"/>
                  </a:lnTo>
                  <a:lnTo>
                    <a:pt x="4623" y="10308"/>
                  </a:lnTo>
                  <a:lnTo>
                    <a:pt x="4843" y="10382"/>
                  </a:lnTo>
                  <a:lnTo>
                    <a:pt x="5026" y="10455"/>
                  </a:lnTo>
                  <a:lnTo>
                    <a:pt x="5246" y="10492"/>
                  </a:lnTo>
                  <a:lnTo>
                    <a:pt x="5466" y="10492"/>
                  </a:lnTo>
                  <a:lnTo>
                    <a:pt x="5723" y="10455"/>
                  </a:lnTo>
                  <a:lnTo>
                    <a:pt x="5907" y="10345"/>
                  </a:lnTo>
                  <a:lnTo>
                    <a:pt x="6090" y="10235"/>
                  </a:lnTo>
                  <a:lnTo>
                    <a:pt x="6237" y="10052"/>
                  </a:lnTo>
                  <a:lnTo>
                    <a:pt x="6347" y="9868"/>
                  </a:lnTo>
                  <a:lnTo>
                    <a:pt x="6384" y="9575"/>
                  </a:lnTo>
                  <a:lnTo>
                    <a:pt x="6310" y="9355"/>
                  </a:lnTo>
                  <a:lnTo>
                    <a:pt x="6200" y="9134"/>
                  </a:lnTo>
                  <a:lnTo>
                    <a:pt x="6017" y="8951"/>
                  </a:lnTo>
                  <a:lnTo>
                    <a:pt x="6310" y="8658"/>
                  </a:lnTo>
                  <a:lnTo>
                    <a:pt x="6420" y="8548"/>
                  </a:lnTo>
                  <a:lnTo>
                    <a:pt x="6567" y="8401"/>
                  </a:lnTo>
                  <a:lnTo>
                    <a:pt x="6567" y="8327"/>
                  </a:lnTo>
                  <a:lnTo>
                    <a:pt x="6567" y="8254"/>
                  </a:lnTo>
                  <a:lnTo>
                    <a:pt x="6530" y="8217"/>
                  </a:lnTo>
                  <a:lnTo>
                    <a:pt x="6494" y="8181"/>
                  </a:lnTo>
                  <a:lnTo>
                    <a:pt x="6384" y="8071"/>
                  </a:lnTo>
                  <a:lnTo>
                    <a:pt x="6347" y="8034"/>
                  </a:lnTo>
                  <a:close/>
                  <a:moveTo>
                    <a:pt x="19992" y="10418"/>
                  </a:moveTo>
                  <a:lnTo>
                    <a:pt x="20139" y="10492"/>
                  </a:lnTo>
                  <a:lnTo>
                    <a:pt x="20139" y="10602"/>
                  </a:lnTo>
                  <a:lnTo>
                    <a:pt x="20176" y="10638"/>
                  </a:lnTo>
                  <a:lnTo>
                    <a:pt x="20213" y="10638"/>
                  </a:lnTo>
                  <a:lnTo>
                    <a:pt x="20249" y="10602"/>
                  </a:lnTo>
                  <a:lnTo>
                    <a:pt x="20286" y="10785"/>
                  </a:lnTo>
                  <a:lnTo>
                    <a:pt x="20286" y="11042"/>
                  </a:lnTo>
                  <a:lnTo>
                    <a:pt x="20286" y="11189"/>
                  </a:lnTo>
                  <a:lnTo>
                    <a:pt x="20213" y="11372"/>
                  </a:lnTo>
                  <a:lnTo>
                    <a:pt x="20139" y="11519"/>
                  </a:lnTo>
                  <a:lnTo>
                    <a:pt x="20066" y="11665"/>
                  </a:lnTo>
                  <a:lnTo>
                    <a:pt x="19956" y="11812"/>
                  </a:lnTo>
                  <a:lnTo>
                    <a:pt x="19809" y="11886"/>
                  </a:lnTo>
                  <a:lnTo>
                    <a:pt x="19662" y="11959"/>
                  </a:lnTo>
                  <a:lnTo>
                    <a:pt x="19479" y="11959"/>
                  </a:lnTo>
                  <a:lnTo>
                    <a:pt x="19442" y="11886"/>
                  </a:lnTo>
                  <a:lnTo>
                    <a:pt x="19222" y="11776"/>
                  </a:lnTo>
                  <a:lnTo>
                    <a:pt x="19626" y="11702"/>
                  </a:lnTo>
                  <a:lnTo>
                    <a:pt x="19662" y="11665"/>
                  </a:lnTo>
                  <a:lnTo>
                    <a:pt x="19736" y="11629"/>
                  </a:lnTo>
                  <a:lnTo>
                    <a:pt x="19736" y="11482"/>
                  </a:lnTo>
                  <a:lnTo>
                    <a:pt x="19699" y="11372"/>
                  </a:lnTo>
                  <a:lnTo>
                    <a:pt x="19626" y="11335"/>
                  </a:lnTo>
                  <a:lnTo>
                    <a:pt x="19406" y="11335"/>
                  </a:lnTo>
                  <a:lnTo>
                    <a:pt x="19662" y="11152"/>
                  </a:lnTo>
                  <a:lnTo>
                    <a:pt x="19736" y="11115"/>
                  </a:lnTo>
                  <a:lnTo>
                    <a:pt x="19736" y="11042"/>
                  </a:lnTo>
                  <a:lnTo>
                    <a:pt x="19736" y="10969"/>
                  </a:lnTo>
                  <a:lnTo>
                    <a:pt x="19736" y="10932"/>
                  </a:lnTo>
                  <a:lnTo>
                    <a:pt x="19699" y="10858"/>
                  </a:lnTo>
                  <a:lnTo>
                    <a:pt x="19626" y="10822"/>
                  </a:lnTo>
                  <a:lnTo>
                    <a:pt x="19552" y="10822"/>
                  </a:lnTo>
                  <a:lnTo>
                    <a:pt x="19479" y="10858"/>
                  </a:lnTo>
                  <a:lnTo>
                    <a:pt x="19332" y="10895"/>
                  </a:lnTo>
                  <a:lnTo>
                    <a:pt x="19185" y="10932"/>
                  </a:lnTo>
                  <a:lnTo>
                    <a:pt x="19185" y="10932"/>
                  </a:lnTo>
                  <a:lnTo>
                    <a:pt x="19626" y="10748"/>
                  </a:lnTo>
                  <a:lnTo>
                    <a:pt x="19662" y="10712"/>
                  </a:lnTo>
                  <a:lnTo>
                    <a:pt x="19662" y="10675"/>
                  </a:lnTo>
                  <a:lnTo>
                    <a:pt x="19626" y="10638"/>
                  </a:lnTo>
                  <a:lnTo>
                    <a:pt x="19479" y="10602"/>
                  </a:lnTo>
                  <a:lnTo>
                    <a:pt x="19295" y="10602"/>
                  </a:lnTo>
                  <a:lnTo>
                    <a:pt x="19369" y="10565"/>
                  </a:lnTo>
                  <a:lnTo>
                    <a:pt x="19589" y="10455"/>
                  </a:lnTo>
                  <a:lnTo>
                    <a:pt x="19772" y="10418"/>
                  </a:lnTo>
                  <a:close/>
                  <a:moveTo>
                    <a:pt x="16691" y="13390"/>
                  </a:moveTo>
                  <a:lnTo>
                    <a:pt x="16801" y="13463"/>
                  </a:lnTo>
                  <a:lnTo>
                    <a:pt x="16874" y="13536"/>
                  </a:lnTo>
                  <a:lnTo>
                    <a:pt x="16728" y="13646"/>
                  </a:lnTo>
                  <a:lnTo>
                    <a:pt x="16581" y="13756"/>
                  </a:lnTo>
                  <a:lnTo>
                    <a:pt x="16434" y="13903"/>
                  </a:lnTo>
                  <a:lnTo>
                    <a:pt x="16361" y="14050"/>
                  </a:lnTo>
                  <a:lnTo>
                    <a:pt x="16104" y="14013"/>
                  </a:lnTo>
                  <a:lnTo>
                    <a:pt x="16068" y="13976"/>
                  </a:lnTo>
                  <a:lnTo>
                    <a:pt x="16691" y="13390"/>
                  </a:lnTo>
                  <a:close/>
                  <a:moveTo>
                    <a:pt x="16654" y="11959"/>
                  </a:moveTo>
                  <a:lnTo>
                    <a:pt x="17058" y="12326"/>
                  </a:lnTo>
                  <a:lnTo>
                    <a:pt x="17278" y="12546"/>
                  </a:lnTo>
                  <a:lnTo>
                    <a:pt x="17498" y="12803"/>
                  </a:lnTo>
                  <a:lnTo>
                    <a:pt x="17681" y="13059"/>
                  </a:lnTo>
                  <a:lnTo>
                    <a:pt x="17755" y="13169"/>
                  </a:lnTo>
                  <a:lnTo>
                    <a:pt x="17792" y="13279"/>
                  </a:lnTo>
                  <a:lnTo>
                    <a:pt x="17792" y="13426"/>
                  </a:lnTo>
                  <a:lnTo>
                    <a:pt x="17755" y="13536"/>
                  </a:lnTo>
                  <a:lnTo>
                    <a:pt x="17718" y="13646"/>
                  </a:lnTo>
                  <a:lnTo>
                    <a:pt x="17608" y="13756"/>
                  </a:lnTo>
                  <a:lnTo>
                    <a:pt x="17498" y="13866"/>
                  </a:lnTo>
                  <a:lnTo>
                    <a:pt x="17351" y="13940"/>
                  </a:lnTo>
                  <a:lnTo>
                    <a:pt x="17278" y="13866"/>
                  </a:lnTo>
                  <a:lnTo>
                    <a:pt x="17168" y="13866"/>
                  </a:lnTo>
                  <a:lnTo>
                    <a:pt x="17095" y="13903"/>
                  </a:lnTo>
                  <a:lnTo>
                    <a:pt x="17058" y="13940"/>
                  </a:lnTo>
                  <a:lnTo>
                    <a:pt x="17021" y="13940"/>
                  </a:lnTo>
                  <a:lnTo>
                    <a:pt x="16948" y="13976"/>
                  </a:lnTo>
                  <a:lnTo>
                    <a:pt x="16911" y="14050"/>
                  </a:lnTo>
                  <a:lnTo>
                    <a:pt x="16874" y="14050"/>
                  </a:lnTo>
                  <a:lnTo>
                    <a:pt x="16948" y="13940"/>
                  </a:lnTo>
                  <a:lnTo>
                    <a:pt x="17095" y="13793"/>
                  </a:lnTo>
                  <a:lnTo>
                    <a:pt x="17168" y="13683"/>
                  </a:lnTo>
                  <a:lnTo>
                    <a:pt x="17205" y="13573"/>
                  </a:lnTo>
                  <a:lnTo>
                    <a:pt x="17168" y="13500"/>
                  </a:lnTo>
                  <a:lnTo>
                    <a:pt x="17131" y="13426"/>
                  </a:lnTo>
                  <a:lnTo>
                    <a:pt x="17021" y="13316"/>
                  </a:lnTo>
                  <a:lnTo>
                    <a:pt x="16874" y="13206"/>
                  </a:lnTo>
                  <a:lnTo>
                    <a:pt x="16691" y="13169"/>
                  </a:lnTo>
                  <a:lnTo>
                    <a:pt x="16618" y="13169"/>
                  </a:lnTo>
                  <a:lnTo>
                    <a:pt x="16581" y="13206"/>
                  </a:lnTo>
                  <a:lnTo>
                    <a:pt x="15627" y="13793"/>
                  </a:lnTo>
                  <a:lnTo>
                    <a:pt x="15517" y="13756"/>
                  </a:lnTo>
                  <a:lnTo>
                    <a:pt x="15407" y="13646"/>
                  </a:lnTo>
                  <a:lnTo>
                    <a:pt x="15884" y="13353"/>
                  </a:lnTo>
                  <a:lnTo>
                    <a:pt x="16361" y="13096"/>
                  </a:lnTo>
                  <a:lnTo>
                    <a:pt x="16398" y="13023"/>
                  </a:lnTo>
                  <a:lnTo>
                    <a:pt x="16398" y="12986"/>
                  </a:lnTo>
                  <a:lnTo>
                    <a:pt x="16361" y="12913"/>
                  </a:lnTo>
                  <a:lnTo>
                    <a:pt x="16288" y="12913"/>
                  </a:lnTo>
                  <a:lnTo>
                    <a:pt x="15994" y="12949"/>
                  </a:lnTo>
                  <a:lnTo>
                    <a:pt x="15701" y="13059"/>
                  </a:lnTo>
                  <a:lnTo>
                    <a:pt x="15407" y="13169"/>
                  </a:lnTo>
                  <a:lnTo>
                    <a:pt x="15150" y="13279"/>
                  </a:lnTo>
                  <a:lnTo>
                    <a:pt x="15040" y="13023"/>
                  </a:lnTo>
                  <a:lnTo>
                    <a:pt x="15077" y="12986"/>
                  </a:lnTo>
                  <a:lnTo>
                    <a:pt x="16068" y="12399"/>
                  </a:lnTo>
                  <a:lnTo>
                    <a:pt x="16104" y="12362"/>
                  </a:lnTo>
                  <a:lnTo>
                    <a:pt x="16104" y="12326"/>
                  </a:lnTo>
                  <a:lnTo>
                    <a:pt x="16068" y="12289"/>
                  </a:lnTo>
                  <a:lnTo>
                    <a:pt x="15994" y="12252"/>
                  </a:lnTo>
                  <a:lnTo>
                    <a:pt x="15554" y="12362"/>
                  </a:lnTo>
                  <a:lnTo>
                    <a:pt x="15150" y="12472"/>
                  </a:lnTo>
                  <a:lnTo>
                    <a:pt x="15150" y="12472"/>
                  </a:lnTo>
                  <a:lnTo>
                    <a:pt x="15297" y="12326"/>
                  </a:lnTo>
                  <a:lnTo>
                    <a:pt x="15517" y="12179"/>
                  </a:lnTo>
                  <a:lnTo>
                    <a:pt x="15737" y="12069"/>
                  </a:lnTo>
                  <a:lnTo>
                    <a:pt x="15994" y="11996"/>
                  </a:lnTo>
                  <a:lnTo>
                    <a:pt x="16324" y="11959"/>
                  </a:lnTo>
                  <a:close/>
                  <a:moveTo>
                    <a:pt x="14857" y="6310"/>
                  </a:moveTo>
                  <a:lnTo>
                    <a:pt x="14600" y="6347"/>
                  </a:lnTo>
                  <a:lnTo>
                    <a:pt x="14380" y="6383"/>
                  </a:lnTo>
                  <a:lnTo>
                    <a:pt x="14197" y="6457"/>
                  </a:lnTo>
                  <a:lnTo>
                    <a:pt x="13793" y="6677"/>
                  </a:lnTo>
                  <a:lnTo>
                    <a:pt x="13426" y="6970"/>
                  </a:lnTo>
                  <a:lnTo>
                    <a:pt x="13243" y="7154"/>
                  </a:lnTo>
                  <a:lnTo>
                    <a:pt x="12950" y="7190"/>
                  </a:lnTo>
                  <a:lnTo>
                    <a:pt x="12840" y="7227"/>
                  </a:lnTo>
                  <a:lnTo>
                    <a:pt x="12803" y="7300"/>
                  </a:lnTo>
                  <a:lnTo>
                    <a:pt x="12766" y="7374"/>
                  </a:lnTo>
                  <a:lnTo>
                    <a:pt x="12766" y="7447"/>
                  </a:lnTo>
                  <a:lnTo>
                    <a:pt x="11042" y="7631"/>
                  </a:lnTo>
                  <a:lnTo>
                    <a:pt x="10052" y="7667"/>
                  </a:lnTo>
                  <a:lnTo>
                    <a:pt x="9575" y="7704"/>
                  </a:lnTo>
                  <a:lnTo>
                    <a:pt x="9098" y="7741"/>
                  </a:lnTo>
                  <a:lnTo>
                    <a:pt x="9025" y="7777"/>
                  </a:lnTo>
                  <a:lnTo>
                    <a:pt x="8988" y="7814"/>
                  </a:lnTo>
                  <a:lnTo>
                    <a:pt x="8951" y="7924"/>
                  </a:lnTo>
                  <a:lnTo>
                    <a:pt x="9025" y="8034"/>
                  </a:lnTo>
                  <a:lnTo>
                    <a:pt x="9061" y="8071"/>
                  </a:lnTo>
                  <a:lnTo>
                    <a:pt x="9135" y="8107"/>
                  </a:lnTo>
                  <a:lnTo>
                    <a:pt x="9612" y="8144"/>
                  </a:lnTo>
                  <a:lnTo>
                    <a:pt x="10125" y="8144"/>
                  </a:lnTo>
                  <a:lnTo>
                    <a:pt x="11152" y="8071"/>
                  </a:lnTo>
                  <a:lnTo>
                    <a:pt x="11922" y="8034"/>
                  </a:lnTo>
                  <a:lnTo>
                    <a:pt x="12693" y="7961"/>
                  </a:lnTo>
                  <a:lnTo>
                    <a:pt x="12546" y="8254"/>
                  </a:lnTo>
                  <a:lnTo>
                    <a:pt x="12473" y="8438"/>
                  </a:lnTo>
                  <a:lnTo>
                    <a:pt x="12473" y="8584"/>
                  </a:lnTo>
                  <a:lnTo>
                    <a:pt x="12509" y="8914"/>
                  </a:lnTo>
                  <a:lnTo>
                    <a:pt x="12363" y="9024"/>
                  </a:lnTo>
                  <a:lnTo>
                    <a:pt x="12253" y="9134"/>
                  </a:lnTo>
                  <a:lnTo>
                    <a:pt x="12253" y="9245"/>
                  </a:lnTo>
                  <a:lnTo>
                    <a:pt x="12289" y="9355"/>
                  </a:lnTo>
                  <a:lnTo>
                    <a:pt x="12399" y="9428"/>
                  </a:lnTo>
                  <a:lnTo>
                    <a:pt x="12546" y="9465"/>
                  </a:lnTo>
                  <a:lnTo>
                    <a:pt x="12693" y="9465"/>
                  </a:lnTo>
                  <a:lnTo>
                    <a:pt x="12803" y="9685"/>
                  </a:lnTo>
                  <a:lnTo>
                    <a:pt x="12950" y="9868"/>
                  </a:lnTo>
                  <a:lnTo>
                    <a:pt x="13096" y="10052"/>
                  </a:lnTo>
                  <a:lnTo>
                    <a:pt x="13243" y="10198"/>
                  </a:lnTo>
                  <a:lnTo>
                    <a:pt x="13426" y="10308"/>
                  </a:lnTo>
                  <a:lnTo>
                    <a:pt x="13647" y="10418"/>
                  </a:lnTo>
                  <a:lnTo>
                    <a:pt x="13867" y="10455"/>
                  </a:lnTo>
                  <a:lnTo>
                    <a:pt x="14087" y="10492"/>
                  </a:lnTo>
                  <a:lnTo>
                    <a:pt x="14233" y="10492"/>
                  </a:lnTo>
                  <a:lnTo>
                    <a:pt x="14600" y="10418"/>
                  </a:lnTo>
                  <a:lnTo>
                    <a:pt x="14967" y="10345"/>
                  </a:lnTo>
                  <a:lnTo>
                    <a:pt x="14930" y="10455"/>
                  </a:lnTo>
                  <a:lnTo>
                    <a:pt x="14930" y="10602"/>
                  </a:lnTo>
                  <a:lnTo>
                    <a:pt x="15004" y="10895"/>
                  </a:lnTo>
                  <a:lnTo>
                    <a:pt x="15077" y="11079"/>
                  </a:lnTo>
                  <a:lnTo>
                    <a:pt x="15150" y="11299"/>
                  </a:lnTo>
                  <a:lnTo>
                    <a:pt x="15297" y="11482"/>
                  </a:lnTo>
                  <a:lnTo>
                    <a:pt x="15481" y="11629"/>
                  </a:lnTo>
                  <a:lnTo>
                    <a:pt x="15481" y="11665"/>
                  </a:lnTo>
                  <a:lnTo>
                    <a:pt x="15261" y="11739"/>
                  </a:lnTo>
                  <a:lnTo>
                    <a:pt x="15077" y="11886"/>
                  </a:lnTo>
                  <a:lnTo>
                    <a:pt x="14894" y="11996"/>
                  </a:lnTo>
                  <a:lnTo>
                    <a:pt x="14784" y="12142"/>
                  </a:lnTo>
                  <a:lnTo>
                    <a:pt x="14674" y="12326"/>
                  </a:lnTo>
                  <a:lnTo>
                    <a:pt x="14600" y="12509"/>
                  </a:lnTo>
                  <a:lnTo>
                    <a:pt x="14564" y="12693"/>
                  </a:lnTo>
                  <a:lnTo>
                    <a:pt x="14527" y="12876"/>
                  </a:lnTo>
                  <a:lnTo>
                    <a:pt x="14527" y="12986"/>
                  </a:lnTo>
                  <a:lnTo>
                    <a:pt x="14527" y="13059"/>
                  </a:lnTo>
                  <a:lnTo>
                    <a:pt x="14600" y="13353"/>
                  </a:lnTo>
                  <a:lnTo>
                    <a:pt x="14747" y="13610"/>
                  </a:lnTo>
                  <a:lnTo>
                    <a:pt x="14747" y="13720"/>
                  </a:lnTo>
                  <a:lnTo>
                    <a:pt x="14784" y="13830"/>
                  </a:lnTo>
                  <a:lnTo>
                    <a:pt x="14930" y="13903"/>
                  </a:lnTo>
                  <a:lnTo>
                    <a:pt x="15004" y="13976"/>
                  </a:lnTo>
                  <a:lnTo>
                    <a:pt x="15297" y="14197"/>
                  </a:lnTo>
                  <a:lnTo>
                    <a:pt x="15627" y="14380"/>
                  </a:lnTo>
                  <a:lnTo>
                    <a:pt x="15994" y="14527"/>
                  </a:lnTo>
                  <a:lnTo>
                    <a:pt x="16398" y="14600"/>
                  </a:lnTo>
                  <a:lnTo>
                    <a:pt x="16801" y="14600"/>
                  </a:lnTo>
                  <a:lnTo>
                    <a:pt x="17205" y="14527"/>
                  </a:lnTo>
                  <a:lnTo>
                    <a:pt x="17571" y="14417"/>
                  </a:lnTo>
                  <a:lnTo>
                    <a:pt x="17902" y="14233"/>
                  </a:lnTo>
                  <a:lnTo>
                    <a:pt x="18122" y="14013"/>
                  </a:lnTo>
                  <a:lnTo>
                    <a:pt x="18268" y="13793"/>
                  </a:lnTo>
                  <a:lnTo>
                    <a:pt x="18305" y="13536"/>
                  </a:lnTo>
                  <a:lnTo>
                    <a:pt x="18305" y="13316"/>
                  </a:lnTo>
                  <a:lnTo>
                    <a:pt x="18232" y="13059"/>
                  </a:lnTo>
                  <a:lnTo>
                    <a:pt x="18122" y="12803"/>
                  </a:lnTo>
                  <a:lnTo>
                    <a:pt x="17975" y="12546"/>
                  </a:lnTo>
                  <a:lnTo>
                    <a:pt x="17792" y="12326"/>
                  </a:lnTo>
                  <a:lnTo>
                    <a:pt x="17902" y="12289"/>
                  </a:lnTo>
                  <a:lnTo>
                    <a:pt x="18232" y="12106"/>
                  </a:lnTo>
                  <a:lnTo>
                    <a:pt x="18599" y="11849"/>
                  </a:lnTo>
                  <a:lnTo>
                    <a:pt x="18709" y="12032"/>
                  </a:lnTo>
                  <a:lnTo>
                    <a:pt x="18855" y="12179"/>
                  </a:lnTo>
                  <a:lnTo>
                    <a:pt x="19002" y="12289"/>
                  </a:lnTo>
                  <a:lnTo>
                    <a:pt x="19149" y="12362"/>
                  </a:lnTo>
                  <a:lnTo>
                    <a:pt x="19406" y="12436"/>
                  </a:lnTo>
                  <a:lnTo>
                    <a:pt x="19662" y="12399"/>
                  </a:lnTo>
                  <a:lnTo>
                    <a:pt x="19919" y="12326"/>
                  </a:lnTo>
                  <a:lnTo>
                    <a:pt x="20139" y="12179"/>
                  </a:lnTo>
                  <a:lnTo>
                    <a:pt x="20359" y="11996"/>
                  </a:lnTo>
                  <a:lnTo>
                    <a:pt x="20543" y="11776"/>
                  </a:lnTo>
                  <a:lnTo>
                    <a:pt x="20653" y="11519"/>
                  </a:lnTo>
                  <a:lnTo>
                    <a:pt x="20726" y="11225"/>
                  </a:lnTo>
                  <a:lnTo>
                    <a:pt x="20799" y="10858"/>
                  </a:lnTo>
                  <a:lnTo>
                    <a:pt x="20763" y="10675"/>
                  </a:lnTo>
                  <a:lnTo>
                    <a:pt x="20726" y="10528"/>
                  </a:lnTo>
                  <a:lnTo>
                    <a:pt x="20689" y="10382"/>
                  </a:lnTo>
                  <a:lnTo>
                    <a:pt x="20579" y="10272"/>
                  </a:lnTo>
                  <a:lnTo>
                    <a:pt x="20359" y="10088"/>
                  </a:lnTo>
                  <a:lnTo>
                    <a:pt x="20066" y="9978"/>
                  </a:lnTo>
                  <a:lnTo>
                    <a:pt x="19919" y="9941"/>
                  </a:lnTo>
                  <a:lnTo>
                    <a:pt x="19626" y="9941"/>
                  </a:lnTo>
                  <a:lnTo>
                    <a:pt x="19516" y="10015"/>
                  </a:lnTo>
                  <a:lnTo>
                    <a:pt x="19479" y="10088"/>
                  </a:lnTo>
                  <a:lnTo>
                    <a:pt x="19185" y="10198"/>
                  </a:lnTo>
                  <a:lnTo>
                    <a:pt x="18929" y="10308"/>
                  </a:lnTo>
                  <a:lnTo>
                    <a:pt x="18819" y="10418"/>
                  </a:lnTo>
                  <a:lnTo>
                    <a:pt x="18672" y="10528"/>
                  </a:lnTo>
                  <a:lnTo>
                    <a:pt x="18599" y="10675"/>
                  </a:lnTo>
                  <a:lnTo>
                    <a:pt x="18525" y="10822"/>
                  </a:lnTo>
                  <a:lnTo>
                    <a:pt x="18452" y="11115"/>
                  </a:lnTo>
                  <a:lnTo>
                    <a:pt x="18452" y="11409"/>
                  </a:lnTo>
                  <a:lnTo>
                    <a:pt x="18048" y="11702"/>
                  </a:lnTo>
                  <a:lnTo>
                    <a:pt x="17645" y="11996"/>
                  </a:lnTo>
                  <a:lnTo>
                    <a:pt x="17608" y="12032"/>
                  </a:lnTo>
                  <a:lnTo>
                    <a:pt x="17608" y="12106"/>
                  </a:lnTo>
                  <a:lnTo>
                    <a:pt x="17241" y="11776"/>
                  </a:lnTo>
                  <a:lnTo>
                    <a:pt x="16911" y="11519"/>
                  </a:lnTo>
                  <a:lnTo>
                    <a:pt x="16838" y="11482"/>
                  </a:lnTo>
                  <a:lnTo>
                    <a:pt x="16691" y="11482"/>
                  </a:lnTo>
                  <a:lnTo>
                    <a:pt x="16654" y="11555"/>
                  </a:lnTo>
                  <a:lnTo>
                    <a:pt x="16434" y="11519"/>
                  </a:lnTo>
                  <a:lnTo>
                    <a:pt x="16214" y="11519"/>
                  </a:lnTo>
                  <a:lnTo>
                    <a:pt x="15774" y="11555"/>
                  </a:lnTo>
                  <a:lnTo>
                    <a:pt x="15811" y="11445"/>
                  </a:lnTo>
                  <a:lnTo>
                    <a:pt x="15774" y="11335"/>
                  </a:lnTo>
                  <a:lnTo>
                    <a:pt x="15664" y="11152"/>
                  </a:lnTo>
                  <a:lnTo>
                    <a:pt x="15554" y="11005"/>
                  </a:lnTo>
                  <a:lnTo>
                    <a:pt x="15444" y="10822"/>
                  </a:lnTo>
                  <a:lnTo>
                    <a:pt x="15371" y="10602"/>
                  </a:lnTo>
                  <a:lnTo>
                    <a:pt x="15334" y="10418"/>
                  </a:lnTo>
                  <a:lnTo>
                    <a:pt x="15297" y="10308"/>
                  </a:lnTo>
                  <a:lnTo>
                    <a:pt x="15224" y="10235"/>
                  </a:lnTo>
                  <a:lnTo>
                    <a:pt x="15627" y="10015"/>
                  </a:lnTo>
                  <a:lnTo>
                    <a:pt x="16031" y="9758"/>
                  </a:lnTo>
                  <a:lnTo>
                    <a:pt x="16361" y="9428"/>
                  </a:lnTo>
                  <a:lnTo>
                    <a:pt x="16471" y="9281"/>
                  </a:lnTo>
                  <a:lnTo>
                    <a:pt x="16581" y="9098"/>
                  </a:lnTo>
                  <a:lnTo>
                    <a:pt x="16654" y="8878"/>
                  </a:lnTo>
                  <a:lnTo>
                    <a:pt x="16691" y="8621"/>
                  </a:lnTo>
                  <a:lnTo>
                    <a:pt x="16691" y="8364"/>
                  </a:lnTo>
                  <a:lnTo>
                    <a:pt x="16691" y="8107"/>
                  </a:lnTo>
                  <a:lnTo>
                    <a:pt x="16581" y="7631"/>
                  </a:lnTo>
                  <a:lnTo>
                    <a:pt x="16398" y="7190"/>
                  </a:lnTo>
                  <a:lnTo>
                    <a:pt x="16251" y="6897"/>
                  </a:lnTo>
                  <a:lnTo>
                    <a:pt x="16031" y="6640"/>
                  </a:lnTo>
                  <a:lnTo>
                    <a:pt x="15884" y="6530"/>
                  </a:lnTo>
                  <a:lnTo>
                    <a:pt x="15737" y="6457"/>
                  </a:lnTo>
                  <a:lnTo>
                    <a:pt x="15591" y="6420"/>
                  </a:lnTo>
                  <a:lnTo>
                    <a:pt x="15407" y="6383"/>
                  </a:lnTo>
                  <a:lnTo>
                    <a:pt x="15077" y="6310"/>
                  </a:lnTo>
                  <a:close/>
                </a:path>
              </a:pathLst>
            </a:custGeom>
            <a:solidFill>
              <a:srgbClr val="A4C2F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7" name="Google Shape;1027;p44"/>
            <p:cNvSpPr/>
            <p:nvPr/>
          </p:nvSpPr>
          <p:spPr>
            <a:xfrm>
              <a:off x="6425400" y="3728200"/>
              <a:ext cx="342075" cy="360425"/>
            </a:xfrm>
            <a:custGeom>
              <a:avLst/>
              <a:gdLst/>
              <a:ahLst/>
              <a:cxnLst/>
              <a:rect l="l" t="t" r="r" b="b"/>
              <a:pathLst>
                <a:path w="13683" h="14417" extrusionOk="0">
                  <a:moveTo>
                    <a:pt x="9281" y="2311"/>
                  </a:moveTo>
                  <a:lnTo>
                    <a:pt x="9170" y="2385"/>
                  </a:lnTo>
                  <a:lnTo>
                    <a:pt x="9134" y="2495"/>
                  </a:lnTo>
                  <a:lnTo>
                    <a:pt x="9097" y="2568"/>
                  </a:lnTo>
                  <a:lnTo>
                    <a:pt x="9097" y="2678"/>
                  </a:lnTo>
                  <a:lnTo>
                    <a:pt x="9134" y="2862"/>
                  </a:lnTo>
                  <a:lnTo>
                    <a:pt x="9207" y="3082"/>
                  </a:lnTo>
                  <a:lnTo>
                    <a:pt x="9464" y="3742"/>
                  </a:lnTo>
                  <a:lnTo>
                    <a:pt x="9721" y="4402"/>
                  </a:lnTo>
                  <a:lnTo>
                    <a:pt x="9647" y="4439"/>
                  </a:lnTo>
                  <a:lnTo>
                    <a:pt x="9060" y="5283"/>
                  </a:lnTo>
                  <a:lnTo>
                    <a:pt x="8804" y="5649"/>
                  </a:lnTo>
                  <a:lnTo>
                    <a:pt x="8694" y="5833"/>
                  </a:lnTo>
                  <a:lnTo>
                    <a:pt x="8657" y="5943"/>
                  </a:lnTo>
                  <a:lnTo>
                    <a:pt x="8694" y="6053"/>
                  </a:lnTo>
                  <a:lnTo>
                    <a:pt x="8804" y="6016"/>
                  </a:lnTo>
                  <a:lnTo>
                    <a:pt x="8877" y="5980"/>
                  </a:lnTo>
                  <a:lnTo>
                    <a:pt x="9024" y="5833"/>
                  </a:lnTo>
                  <a:lnTo>
                    <a:pt x="9281" y="5503"/>
                  </a:lnTo>
                  <a:lnTo>
                    <a:pt x="9941" y="4659"/>
                  </a:lnTo>
                  <a:lnTo>
                    <a:pt x="10014" y="4659"/>
                  </a:lnTo>
                  <a:lnTo>
                    <a:pt x="10124" y="4622"/>
                  </a:lnTo>
                  <a:lnTo>
                    <a:pt x="10161" y="4549"/>
                  </a:lnTo>
                  <a:lnTo>
                    <a:pt x="10161" y="4439"/>
                  </a:lnTo>
                  <a:lnTo>
                    <a:pt x="9684" y="3229"/>
                  </a:lnTo>
                  <a:lnTo>
                    <a:pt x="9427" y="2715"/>
                  </a:lnTo>
                  <a:lnTo>
                    <a:pt x="9354" y="2532"/>
                  </a:lnTo>
                  <a:lnTo>
                    <a:pt x="9317" y="2422"/>
                  </a:lnTo>
                  <a:lnTo>
                    <a:pt x="9317" y="2348"/>
                  </a:lnTo>
                  <a:lnTo>
                    <a:pt x="9317" y="2311"/>
                  </a:lnTo>
                  <a:close/>
                  <a:moveTo>
                    <a:pt x="8694" y="1615"/>
                  </a:moveTo>
                  <a:lnTo>
                    <a:pt x="8767" y="1798"/>
                  </a:lnTo>
                  <a:lnTo>
                    <a:pt x="8804" y="1908"/>
                  </a:lnTo>
                  <a:lnTo>
                    <a:pt x="8914" y="1981"/>
                  </a:lnTo>
                  <a:lnTo>
                    <a:pt x="9024" y="2055"/>
                  </a:lnTo>
                  <a:lnTo>
                    <a:pt x="9170" y="2018"/>
                  </a:lnTo>
                  <a:lnTo>
                    <a:pt x="9391" y="1908"/>
                  </a:lnTo>
                  <a:lnTo>
                    <a:pt x="9611" y="1725"/>
                  </a:lnTo>
                  <a:lnTo>
                    <a:pt x="9867" y="2275"/>
                  </a:lnTo>
                  <a:lnTo>
                    <a:pt x="10161" y="2752"/>
                  </a:lnTo>
                  <a:lnTo>
                    <a:pt x="10454" y="3265"/>
                  </a:lnTo>
                  <a:lnTo>
                    <a:pt x="10674" y="3779"/>
                  </a:lnTo>
                  <a:lnTo>
                    <a:pt x="10528" y="3925"/>
                  </a:lnTo>
                  <a:lnTo>
                    <a:pt x="10381" y="4072"/>
                  </a:lnTo>
                  <a:lnTo>
                    <a:pt x="10271" y="4256"/>
                  </a:lnTo>
                  <a:lnTo>
                    <a:pt x="10234" y="4476"/>
                  </a:lnTo>
                  <a:lnTo>
                    <a:pt x="10271" y="4586"/>
                  </a:lnTo>
                  <a:lnTo>
                    <a:pt x="10344" y="4659"/>
                  </a:lnTo>
                  <a:lnTo>
                    <a:pt x="10344" y="4806"/>
                  </a:lnTo>
                  <a:lnTo>
                    <a:pt x="10381" y="4879"/>
                  </a:lnTo>
                  <a:lnTo>
                    <a:pt x="10491" y="4916"/>
                  </a:lnTo>
                  <a:lnTo>
                    <a:pt x="10491" y="4953"/>
                  </a:lnTo>
                  <a:lnTo>
                    <a:pt x="10344" y="5173"/>
                  </a:lnTo>
                  <a:lnTo>
                    <a:pt x="9977" y="5649"/>
                  </a:lnTo>
                  <a:lnTo>
                    <a:pt x="9647" y="6163"/>
                  </a:lnTo>
                  <a:lnTo>
                    <a:pt x="9501" y="6090"/>
                  </a:lnTo>
                  <a:lnTo>
                    <a:pt x="9317" y="6053"/>
                  </a:lnTo>
                  <a:lnTo>
                    <a:pt x="9134" y="6126"/>
                  </a:lnTo>
                  <a:lnTo>
                    <a:pt x="8950" y="6200"/>
                  </a:lnTo>
                  <a:lnTo>
                    <a:pt x="8840" y="6346"/>
                  </a:lnTo>
                  <a:lnTo>
                    <a:pt x="8730" y="6493"/>
                  </a:lnTo>
                  <a:lnTo>
                    <a:pt x="8327" y="6493"/>
                  </a:lnTo>
                  <a:lnTo>
                    <a:pt x="7556" y="6530"/>
                  </a:lnTo>
                  <a:lnTo>
                    <a:pt x="7520" y="6456"/>
                  </a:lnTo>
                  <a:lnTo>
                    <a:pt x="7410" y="6383"/>
                  </a:lnTo>
                  <a:lnTo>
                    <a:pt x="7080" y="6273"/>
                  </a:lnTo>
                  <a:lnTo>
                    <a:pt x="7043" y="6273"/>
                  </a:lnTo>
                  <a:lnTo>
                    <a:pt x="6970" y="6236"/>
                  </a:lnTo>
                  <a:lnTo>
                    <a:pt x="6786" y="6236"/>
                  </a:lnTo>
                  <a:lnTo>
                    <a:pt x="6639" y="6200"/>
                  </a:lnTo>
                  <a:lnTo>
                    <a:pt x="5832" y="5429"/>
                  </a:lnTo>
                  <a:lnTo>
                    <a:pt x="5246" y="4879"/>
                  </a:lnTo>
                  <a:lnTo>
                    <a:pt x="5319" y="4696"/>
                  </a:lnTo>
                  <a:lnTo>
                    <a:pt x="5319" y="4512"/>
                  </a:lnTo>
                  <a:lnTo>
                    <a:pt x="5282" y="4439"/>
                  </a:lnTo>
                  <a:lnTo>
                    <a:pt x="5246" y="4366"/>
                  </a:lnTo>
                  <a:lnTo>
                    <a:pt x="5099" y="4256"/>
                  </a:lnTo>
                  <a:lnTo>
                    <a:pt x="5282" y="3815"/>
                  </a:lnTo>
                  <a:lnTo>
                    <a:pt x="5796" y="2715"/>
                  </a:lnTo>
                  <a:lnTo>
                    <a:pt x="6126" y="2018"/>
                  </a:lnTo>
                  <a:lnTo>
                    <a:pt x="6273" y="2018"/>
                  </a:lnTo>
                  <a:lnTo>
                    <a:pt x="6419" y="1981"/>
                  </a:lnTo>
                  <a:lnTo>
                    <a:pt x="6566" y="1908"/>
                  </a:lnTo>
                  <a:lnTo>
                    <a:pt x="6713" y="1798"/>
                  </a:lnTo>
                  <a:lnTo>
                    <a:pt x="6823" y="1688"/>
                  </a:lnTo>
                  <a:lnTo>
                    <a:pt x="7483" y="1651"/>
                  </a:lnTo>
                  <a:lnTo>
                    <a:pt x="8694" y="1615"/>
                  </a:lnTo>
                  <a:close/>
                  <a:moveTo>
                    <a:pt x="6823" y="6823"/>
                  </a:moveTo>
                  <a:lnTo>
                    <a:pt x="6933" y="6897"/>
                  </a:lnTo>
                  <a:lnTo>
                    <a:pt x="6749" y="6897"/>
                  </a:lnTo>
                  <a:lnTo>
                    <a:pt x="6713" y="6860"/>
                  </a:lnTo>
                  <a:lnTo>
                    <a:pt x="6823" y="6823"/>
                  </a:lnTo>
                  <a:close/>
                  <a:moveTo>
                    <a:pt x="2714" y="5393"/>
                  </a:moveTo>
                  <a:lnTo>
                    <a:pt x="2641" y="5429"/>
                  </a:lnTo>
                  <a:lnTo>
                    <a:pt x="2531" y="5503"/>
                  </a:lnTo>
                  <a:lnTo>
                    <a:pt x="2458" y="5576"/>
                  </a:lnTo>
                  <a:lnTo>
                    <a:pt x="2274" y="5796"/>
                  </a:lnTo>
                  <a:lnTo>
                    <a:pt x="1981" y="6310"/>
                  </a:lnTo>
                  <a:lnTo>
                    <a:pt x="1651" y="6860"/>
                  </a:lnTo>
                  <a:lnTo>
                    <a:pt x="1504" y="7080"/>
                  </a:lnTo>
                  <a:lnTo>
                    <a:pt x="1431" y="7190"/>
                  </a:lnTo>
                  <a:lnTo>
                    <a:pt x="1394" y="7263"/>
                  </a:lnTo>
                  <a:lnTo>
                    <a:pt x="1394" y="7337"/>
                  </a:lnTo>
                  <a:lnTo>
                    <a:pt x="1321" y="7374"/>
                  </a:lnTo>
                  <a:lnTo>
                    <a:pt x="1321" y="7410"/>
                  </a:lnTo>
                  <a:lnTo>
                    <a:pt x="1321" y="7520"/>
                  </a:lnTo>
                  <a:lnTo>
                    <a:pt x="1394" y="7557"/>
                  </a:lnTo>
                  <a:lnTo>
                    <a:pt x="1504" y="7594"/>
                  </a:lnTo>
                  <a:lnTo>
                    <a:pt x="1614" y="7520"/>
                  </a:lnTo>
                  <a:lnTo>
                    <a:pt x="1724" y="7447"/>
                  </a:lnTo>
                  <a:lnTo>
                    <a:pt x="1834" y="7337"/>
                  </a:lnTo>
                  <a:lnTo>
                    <a:pt x="2018" y="7043"/>
                  </a:lnTo>
                  <a:lnTo>
                    <a:pt x="2128" y="6823"/>
                  </a:lnTo>
                  <a:lnTo>
                    <a:pt x="2568" y="6200"/>
                  </a:lnTo>
                  <a:lnTo>
                    <a:pt x="2751" y="5870"/>
                  </a:lnTo>
                  <a:lnTo>
                    <a:pt x="2861" y="5723"/>
                  </a:lnTo>
                  <a:lnTo>
                    <a:pt x="2861" y="5539"/>
                  </a:lnTo>
                  <a:lnTo>
                    <a:pt x="2861" y="5466"/>
                  </a:lnTo>
                  <a:lnTo>
                    <a:pt x="2788" y="5429"/>
                  </a:lnTo>
                  <a:lnTo>
                    <a:pt x="2714" y="5393"/>
                  </a:lnTo>
                  <a:close/>
                  <a:moveTo>
                    <a:pt x="4072" y="4843"/>
                  </a:moveTo>
                  <a:lnTo>
                    <a:pt x="4182" y="5026"/>
                  </a:lnTo>
                  <a:lnTo>
                    <a:pt x="4328" y="5173"/>
                  </a:lnTo>
                  <a:lnTo>
                    <a:pt x="4475" y="5209"/>
                  </a:lnTo>
                  <a:lnTo>
                    <a:pt x="4622" y="5246"/>
                  </a:lnTo>
                  <a:lnTo>
                    <a:pt x="4769" y="5246"/>
                  </a:lnTo>
                  <a:lnTo>
                    <a:pt x="4915" y="5209"/>
                  </a:lnTo>
                  <a:lnTo>
                    <a:pt x="5319" y="5576"/>
                  </a:lnTo>
                  <a:lnTo>
                    <a:pt x="6163" y="6456"/>
                  </a:lnTo>
                  <a:lnTo>
                    <a:pt x="6126" y="6530"/>
                  </a:lnTo>
                  <a:lnTo>
                    <a:pt x="6089" y="6640"/>
                  </a:lnTo>
                  <a:lnTo>
                    <a:pt x="6126" y="6787"/>
                  </a:lnTo>
                  <a:lnTo>
                    <a:pt x="6163" y="6897"/>
                  </a:lnTo>
                  <a:lnTo>
                    <a:pt x="6236" y="7007"/>
                  </a:lnTo>
                  <a:lnTo>
                    <a:pt x="6236" y="7080"/>
                  </a:lnTo>
                  <a:lnTo>
                    <a:pt x="5942" y="7410"/>
                  </a:lnTo>
                  <a:lnTo>
                    <a:pt x="5686" y="7777"/>
                  </a:lnTo>
                  <a:lnTo>
                    <a:pt x="5172" y="8511"/>
                  </a:lnTo>
                  <a:lnTo>
                    <a:pt x="4695" y="9134"/>
                  </a:lnTo>
                  <a:lnTo>
                    <a:pt x="4585" y="9061"/>
                  </a:lnTo>
                  <a:lnTo>
                    <a:pt x="4439" y="9061"/>
                  </a:lnTo>
                  <a:lnTo>
                    <a:pt x="4255" y="9098"/>
                  </a:lnTo>
                  <a:lnTo>
                    <a:pt x="4108" y="9208"/>
                  </a:lnTo>
                  <a:lnTo>
                    <a:pt x="3998" y="9354"/>
                  </a:lnTo>
                  <a:lnTo>
                    <a:pt x="3925" y="9538"/>
                  </a:lnTo>
                  <a:lnTo>
                    <a:pt x="3595" y="9501"/>
                  </a:lnTo>
                  <a:lnTo>
                    <a:pt x="2825" y="9538"/>
                  </a:lnTo>
                  <a:lnTo>
                    <a:pt x="2788" y="9354"/>
                  </a:lnTo>
                  <a:lnTo>
                    <a:pt x="2678" y="9208"/>
                  </a:lnTo>
                  <a:lnTo>
                    <a:pt x="2531" y="9098"/>
                  </a:lnTo>
                  <a:lnTo>
                    <a:pt x="2384" y="9061"/>
                  </a:lnTo>
                  <a:lnTo>
                    <a:pt x="2238" y="9061"/>
                  </a:lnTo>
                  <a:lnTo>
                    <a:pt x="2054" y="9098"/>
                  </a:lnTo>
                  <a:lnTo>
                    <a:pt x="1577" y="8437"/>
                  </a:lnTo>
                  <a:lnTo>
                    <a:pt x="1394" y="8107"/>
                  </a:lnTo>
                  <a:lnTo>
                    <a:pt x="1137" y="7777"/>
                  </a:lnTo>
                  <a:lnTo>
                    <a:pt x="1211" y="7594"/>
                  </a:lnTo>
                  <a:lnTo>
                    <a:pt x="1247" y="7447"/>
                  </a:lnTo>
                  <a:lnTo>
                    <a:pt x="1211" y="7263"/>
                  </a:lnTo>
                  <a:lnTo>
                    <a:pt x="1174" y="7117"/>
                  </a:lnTo>
                  <a:lnTo>
                    <a:pt x="1064" y="7007"/>
                  </a:lnTo>
                  <a:lnTo>
                    <a:pt x="1101" y="6933"/>
                  </a:lnTo>
                  <a:lnTo>
                    <a:pt x="1174" y="6823"/>
                  </a:lnTo>
                  <a:lnTo>
                    <a:pt x="1247" y="6640"/>
                  </a:lnTo>
                  <a:lnTo>
                    <a:pt x="1614" y="5980"/>
                  </a:lnTo>
                  <a:lnTo>
                    <a:pt x="1944" y="5356"/>
                  </a:lnTo>
                  <a:lnTo>
                    <a:pt x="2164" y="5356"/>
                  </a:lnTo>
                  <a:lnTo>
                    <a:pt x="2384" y="5283"/>
                  </a:lnTo>
                  <a:lnTo>
                    <a:pt x="2531" y="5136"/>
                  </a:lnTo>
                  <a:lnTo>
                    <a:pt x="2604" y="5063"/>
                  </a:lnTo>
                  <a:lnTo>
                    <a:pt x="2641" y="4953"/>
                  </a:lnTo>
                  <a:lnTo>
                    <a:pt x="2678" y="4916"/>
                  </a:lnTo>
                  <a:lnTo>
                    <a:pt x="3118" y="4953"/>
                  </a:lnTo>
                  <a:lnTo>
                    <a:pt x="3705" y="4916"/>
                  </a:lnTo>
                  <a:lnTo>
                    <a:pt x="4072" y="4843"/>
                  </a:lnTo>
                  <a:close/>
                  <a:moveTo>
                    <a:pt x="8877" y="7740"/>
                  </a:moveTo>
                  <a:lnTo>
                    <a:pt x="8877" y="7777"/>
                  </a:lnTo>
                  <a:lnTo>
                    <a:pt x="8877" y="7814"/>
                  </a:lnTo>
                  <a:lnTo>
                    <a:pt x="8914" y="7997"/>
                  </a:lnTo>
                  <a:lnTo>
                    <a:pt x="8914" y="8070"/>
                  </a:lnTo>
                  <a:lnTo>
                    <a:pt x="8950" y="8181"/>
                  </a:lnTo>
                  <a:lnTo>
                    <a:pt x="9391" y="8731"/>
                  </a:lnTo>
                  <a:lnTo>
                    <a:pt x="9794" y="9281"/>
                  </a:lnTo>
                  <a:lnTo>
                    <a:pt x="9941" y="9464"/>
                  </a:lnTo>
                  <a:lnTo>
                    <a:pt x="10014" y="9538"/>
                  </a:lnTo>
                  <a:lnTo>
                    <a:pt x="10124" y="9574"/>
                  </a:lnTo>
                  <a:lnTo>
                    <a:pt x="10234" y="9574"/>
                  </a:lnTo>
                  <a:lnTo>
                    <a:pt x="10308" y="9538"/>
                  </a:lnTo>
                  <a:lnTo>
                    <a:pt x="10381" y="9501"/>
                  </a:lnTo>
                  <a:lnTo>
                    <a:pt x="10418" y="9391"/>
                  </a:lnTo>
                  <a:lnTo>
                    <a:pt x="10418" y="9354"/>
                  </a:lnTo>
                  <a:lnTo>
                    <a:pt x="10418" y="9244"/>
                  </a:lnTo>
                  <a:lnTo>
                    <a:pt x="10381" y="9171"/>
                  </a:lnTo>
                  <a:lnTo>
                    <a:pt x="10308" y="9134"/>
                  </a:lnTo>
                  <a:lnTo>
                    <a:pt x="10198" y="9098"/>
                  </a:lnTo>
                  <a:lnTo>
                    <a:pt x="10088" y="8951"/>
                  </a:lnTo>
                  <a:lnTo>
                    <a:pt x="10014" y="8841"/>
                  </a:lnTo>
                  <a:lnTo>
                    <a:pt x="9647" y="8401"/>
                  </a:lnTo>
                  <a:lnTo>
                    <a:pt x="9281" y="7924"/>
                  </a:lnTo>
                  <a:lnTo>
                    <a:pt x="9207" y="7850"/>
                  </a:lnTo>
                  <a:lnTo>
                    <a:pt x="9134" y="7814"/>
                  </a:lnTo>
                  <a:lnTo>
                    <a:pt x="8950" y="7740"/>
                  </a:lnTo>
                  <a:close/>
                  <a:moveTo>
                    <a:pt x="2128" y="9721"/>
                  </a:moveTo>
                  <a:lnTo>
                    <a:pt x="2054" y="9758"/>
                  </a:lnTo>
                  <a:lnTo>
                    <a:pt x="2054" y="9721"/>
                  </a:lnTo>
                  <a:close/>
                  <a:moveTo>
                    <a:pt x="5612" y="9281"/>
                  </a:moveTo>
                  <a:lnTo>
                    <a:pt x="5576" y="9318"/>
                  </a:lnTo>
                  <a:lnTo>
                    <a:pt x="5576" y="9354"/>
                  </a:lnTo>
                  <a:lnTo>
                    <a:pt x="5576" y="9538"/>
                  </a:lnTo>
                  <a:lnTo>
                    <a:pt x="5649" y="9684"/>
                  </a:lnTo>
                  <a:lnTo>
                    <a:pt x="5796" y="9941"/>
                  </a:lnTo>
                  <a:lnTo>
                    <a:pt x="6163" y="10455"/>
                  </a:lnTo>
                  <a:lnTo>
                    <a:pt x="6456" y="10895"/>
                  </a:lnTo>
                  <a:lnTo>
                    <a:pt x="6603" y="11115"/>
                  </a:lnTo>
                  <a:lnTo>
                    <a:pt x="6823" y="11298"/>
                  </a:lnTo>
                  <a:lnTo>
                    <a:pt x="6860" y="11372"/>
                  </a:lnTo>
                  <a:lnTo>
                    <a:pt x="6970" y="11482"/>
                  </a:lnTo>
                  <a:lnTo>
                    <a:pt x="7043" y="11519"/>
                  </a:lnTo>
                  <a:lnTo>
                    <a:pt x="7116" y="11519"/>
                  </a:lnTo>
                  <a:lnTo>
                    <a:pt x="7190" y="11482"/>
                  </a:lnTo>
                  <a:lnTo>
                    <a:pt x="7226" y="11408"/>
                  </a:lnTo>
                  <a:lnTo>
                    <a:pt x="7263" y="11188"/>
                  </a:lnTo>
                  <a:lnTo>
                    <a:pt x="7226" y="11078"/>
                  </a:lnTo>
                  <a:lnTo>
                    <a:pt x="7153" y="10968"/>
                  </a:lnTo>
                  <a:lnTo>
                    <a:pt x="7080" y="10932"/>
                  </a:lnTo>
                  <a:lnTo>
                    <a:pt x="7006" y="10895"/>
                  </a:lnTo>
                  <a:lnTo>
                    <a:pt x="6933" y="10785"/>
                  </a:lnTo>
                  <a:lnTo>
                    <a:pt x="6860" y="10675"/>
                  </a:lnTo>
                  <a:lnTo>
                    <a:pt x="6713" y="10455"/>
                  </a:lnTo>
                  <a:lnTo>
                    <a:pt x="6273" y="9831"/>
                  </a:lnTo>
                  <a:lnTo>
                    <a:pt x="6016" y="9501"/>
                  </a:lnTo>
                  <a:lnTo>
                    <a:pt x="5869" y="9391"/>
                  </a:lnTo>
                  <a:lnTo>
                    <a:pt x="5722" y="9281"/>
                  </a:lnTo>
                  <a:close/>
                  <a:moveTo>
                    <a:pt x="8730" y="6970"/>
                  </a:moveTo>
                  <a:lnTo>
                    <a:pt x="8804" y="7080"/>
                  </a:lnTo>
                  <a:lnTo>
                    <a:pt x="8914" y="7153"/>
                  </a:lnTo>
                  <a:lnTo>
                    <a:pt x="8987" y="7227"/>
                  </a:lnTo>
                  <a:lnTo>
                    <a:pt x="9097" y="7263"/>
                  </a:lnTo>
                  <a:lnTo>
                    <a:pt x="9391" y="7227"/>
                  </a:lnTo>
                  <a:lnTo>
                    <a:pt x="9501" y="7263"/>
                  </a:lnTo>
                  <a:lnTo>
                    <a:pt x="9574" y="7300"/>
                  </a:lnTo>
                  <a:lnTo>
                    <a:pt x="9721" y="7557"/>
                  </a:lnTo>
                  <a:lnTo>
                    <a:pt x="9867" y="7814"/>
                  </a:lnTo>
                  <a:lnTo>
                    <a:pt x="10234" y="8364"/>
                  </a:lnTo>
                  <a:lnTo>
                    <a:pt x="10711" y="9098"/>
                  </a:lnTo>
                  <a:lnTo>
                    <a:pt x="10638" y="9281"/>
                  </a:lnTo>
                  <a:lnTo>
                    <a:pt x="10601" y="9428"/>
                  </a:lnTo>
                  <a:lnTo>
                    <a:pt x="10564" y="9758"/>
                  </a:lnTo>
                  <a:lnTo>
                    <a:pt x="10528" y="9941"/>
                  </a:lnTo>
                  <a:lnTo>
                    <a:pt x="10528" y="10125"/>
                  </a:lnTo>
                  <a:lnTo>
                    <a:pt x="10528" y="10235"/>
                  </a:lnTo>
                  <a:lnTo>
                    <a:pt x="10564" y="10271"/>
                  </a:lnTo>
                  <a:lnTo>
                    <a:pt x="10344" y="10638"/>
                  </a:lnTo>
                  <a:lnTo>
                    <a:pt x="9794" y="11555"/>
                  </a:lnTo>
                  <a:lnTo>
                    <a:pt x="9684" y="11519"/>
                  </a:lnTo>
                  <a:lnTo>
                    <a:pt x="9537" y="11519"/>
                  </a:lnTo>
                  <a:lnTo>
                    <a:pt x="9391" y="11555"/>
                  </a:lnTo>
                  <a:lnTo>
                    <a:pt x="9281" y="11629"/>
                  </a:lnTo>
                  <a:lnTo>
                    <a:pt x="9170" y="11702"/>
                  </a:lnTo>
                  <a:lnTo>
                    <a:pt x="9097" y="11812"/>
                  </a:lnTo>
                  <a:lnTo>
                    <a:pt x="9024" y="11922"/>
                  </a:lnTo>
                  <a:lnTo>
                    <a:pt x="8987" y="12032"/>
                  </a:lnTo>
                  <a:lnTo>
                    <a:pt x="8400" y="12069"/>
                  </a:lnTo>
                  <a:lnTo>
                    <a:pt x="7483" y="12142"/>
                  </a:lnTo>
                  <a:lnTo>
                    <a:pt x="7006" y="12142"/>
                  </a:lnTo>
                  <a:lnTo>
                    <a:pt x="6970" y="11959"/>
                  </a:lnTo>
                  <a:lnTo>
                    <a:pt x="6823" y="11775"/>
                  </a:lnTo>
                  <a:lnTo>
                    <a:pt x="6749" y="11739"/>
                  </a:lnTo>
                  <a:lnTo>
                    <a:pt x="6676" y="11702"/>
                  </a:lnTo>
                  <a:lnTo>
                    <a:pt x="6493" y="11665"/>
                  </a:lnTo>
                  <a:lnTo>
                    <a:pt x="6419" y="11629"/>
                  </a:lnTo>
                  <a:lnTo>
                    <a:pt x="6346" y="11665"/>
                  </a:lnTo>
                  <a:lnTo>
                    <a:pt x="6273" y="11739"/>
                  </a:lnTo>
                  <a:lnTo>
                    <a:pt x="6199" y="11739"/>
                  </a:lnTo>
                  <a:lnTo>
                    <a:pt x="5979" y="11225"/>
                  </a:lnTo>
                  <a:lnTo>
                    <a:pt x="5722" y="10712"/>
                  </a:lnTo>
                  <a:lnTo>
                    <a:pt x="5466" y="10308"/>
                  </a:lnTo>
                  <a:lnTo>
                    <a:pt x="5172" y="9868"/>
                  </a:lnTo>
                  <a:lnTo>
                    <a:pt x="5209" y="9758"/>
                  </a:lnTo>
                  <a:lnTo>
                    <a:pt x="5246" y="9648"/>
                  </a:lnTo>
                  <a:lnTo>
                    <a:pt x="5246" y="9501"/>
                  </a:lnTo>
                  <a:lnTo>
                    <a:pt x="5209" y="9391"/>
                  </a:lnTo>
                  <a:lnTo>
                    <a:pt x="5135" y="9318"/>
                  </a:lnTo>
                  <a:lnTo>
                    <a:pt x="5099" y="9318"/>
                  </a:lnTo>
                  <a:lnTo>
                    <a:pt x="5209" y="9171"/>
                  </a:lnTo>
                  <a:lnTo>
                    <a:pt x="5759" y="8401"/>
                  </a:lnTo>
                  <a:lnTo>
                    <a:pt x="6163" y="7850"/>
                  </a:lnTo>
                  <a:lnTo>
                    <a:pt x="6383" y="7594"/>
                  </a:lnTo>
                  <a:lnTo>
                    <a:pt x="6529" y="7300"/>
                  </a:lnTo>
                  <a:lnTo>
                    <a:pt x="6676" y="7337"/>
                  </a:lnTo>
                  <a:lnTo>
                    <a:pt x="6933" y="7337"/>
                  </a:lnTo>
                  <a:lnTo>
                    <a:pt x="7080" y="7300"/>
                  </a:lnTo>
                  <a:lnTo>
                    <a:pt x="7190" y="7263"/>
                  </a:lnTo>
                  <a:lnTo>
                    <a:pt x="7300" y="7153"/>
                  </a:lnTo>
                  <a:lnTo>
                    <a:pt x="7410" y="7080"/>
                  </a:lnTo>
                  <a:lnTo>
                    <a:pt x="7483" y="6970"/>
                  </a:lnTo>
                  <a:close/>
                  <a:moveTo>
                    <a:pt x="4769" y="1"/>
                  </a:moveTo>
                  <a:lnTo>
                    <a:pt x="4769" y="37"/>
                  </a:lnTo>
                  <a:lnTo>
                    <a:pt x="4805" y="184"/>
                  </a:lnTo>
                  <a:lnTo>
                    <a:pt x="4879" y="294"/>
                  </a:lnTo>
                  <a:lnTo>
                    <a:pt x="4989" y="367"/>
                  </a:lnTo>
                  <a:lnTo>
                    <a:pt x="5099" y="404"/>
                  </a:lnTo>
                  <a:lnTo>
                    <a:pt x="5172" y="551"/>
                  </a:lnTo>
                  <a:lnTo>
                    <a:pt x="5282" y="697"/>
                  </a:lnTo>
                  <a:lnTo>
                    <a:pt x="5466" y="991"/>
                  </a:lnTo>
                  <a:lnTo>
                    <a:pt x="5539" y="1101"/>
                  </a:lnTo>
                  <a:lnTo>
                    <a:pt x="5466" y="1284"/>
                  </a:lnTo>
                  <a:lnTo>
                    <a:pt x="5466" y="1468"/>
                  </a:lnTo>
                  <a:lnTo>
                    <a:pt x="5539" y="1688"/>
                  </a:lnTo>
                  <a:lnTo>
                    <a:pt x="5649" y="1835"/>
                  </a:lnTo>
                  <a:lnTo>
                    <a:pt x="5722" y="1908"/>
                  </a:lnTo>
                  <a:lnTo>
                    <a:pt x="5356" y="2605"/>
                  </a:lnTo>
                  <a:lnTo>
                    <a:pt x="4879" y="3595"/>
                  </a:lnTo>
                  <a:lnTo>
                    <a:pt x="4769" y="3852"/>
                  </a:lnTo>
                  <a:lnTo>
                    <a:pt x="4622" y="4072"/>
                  </a:lnTo>
                  <a:lnTo>
                    <a:pt x="4402" y="4072"/>
                  </a:lnTo>
                  <a:lnTo>
                    <a:pt x="4292" y="4109"/>
                  </a:lnTo>
                  <a:lnTo>
                    <a:pt x="4182" y="4182"/>
                  </a:lnTo>
                  <a:lnTo>
                    <a:pt x="4108" y="4292"/>
                  </a:lnTo>
                  <a:lnTo>
                    <a:pt x="4072" y="4402"/>
                  </a:lnTo>
                  <a:lnTo>
                    <a:pt x="3485" y="4476"/>
                  </a:lnTo>
                  <a:lnTo>
                    <a:pt x="3045" y="4512"/>
                  </a:lnTo>
                  <a:lnTo>
                    <a:pt x="2678" y="4549"/>
                  </a:lnTo>
                  <a:lnTo>
                    <a:pt x="2568" y="4366"/>
                  </a:lnTo>
                  <a:lnTo>
                    <a:pt x="2458" y="4219"/>
                  </a:lnTo>
                  <a:lnTo>
                    <a:pt x="2274" y="4146"/>
                  </a:lnTo>
                  <a:lnTo>
                    <a:pt x="2091" y="4109"/>
                  </a:lnTo>
                  <a:lnTo>
                    <a:pt x="1907" y="4109"/>
                  </a:lnTo>
                  <a:lnTo>
                    <a:pt x="1797" y="4182"/>
                  </a:lnTo>
                  <a:lnTo>
                    <a:pt x="1651" y="4292"/>
                  </a:lnTo>
                  <a:lnTo>
                    <a:pt x="1577" y="4402"/>
                  </a:lnTo>
                  <a:lnTo>
                    <a:pt x="1504" y="4512"/>
                  </a:lnTo>
                  <a:lnTo>
                    <a:pt x="1504" y="4622"/>
                  </a:lnTo>
                  <a:lnTo>
                    <a:pt x="1431" y="4769"/>
                  </a:lnTo>
                  <a:lnTo>
                    <a:pt x="1431" y="4953"/>
                  </a:lnTo>
                  <a:lnTo>
                    <a:pt x="1467" y="5099"/>
                  </a:lnTo>
                  <a:lnTo>
                    <a:pt x="1504" y="5173"/>
                  </a:lnTo>
                  <a:lnTo>
                    <a:pt x="1504" y="5209"/>
                  </a:lnTo>
                  <a:lnTo>
                    <a:pt x="1247" y="5760"/>
                  </a:lnTo>
                  <a:lnTo>
                    <a:pt x="880" y="6420"/>
                  </a:lnTo>
                  <a:lnTo>
                    <a:pt x="770" y="6640"/>
                  </a:lnTo>
                  <a:lnTo>
                    <a:pt x="770" y="6713"/>
                  </a:lnTo>
                  <a:lnTo>
                    <a:pt x="734" y="6823"/>
                  </a:lnTo>
                  <a:lnTo>
                    <a:pt x="734" y="6787"/>
                  </a:lnTo>
                  <a:lnTo>
                    <a:pt x="624" y="6787"/>
                  </a:lnTo>
                  <a:lnTo>
                    <a:pt x="550" y="6823"/>
                  </a:lnTo>
                  <a:lnTo>
                    <a:pt x="404" y="6933"/>
                  </a:lnTo>
                  <a:lnTo>
                    <a:pt x="330" y="6970"/>
                  </a:lnTo>
                  <a:lnTo>
                    <a:pt x="257" y="7007"/>
                  </a:lnTo>
                  <a:lnTo>
                    <a:pt x="183" y="7117"/>
                  </a:lnTo>
                  <a:lnTo>
                    <a:pt x="110" y="7227"/>
                  </a:lnTo>
                  <a:lnTo>
                    <a:pt x="110" y="7447"/>
                  </a:lnTo>
                  <a:lnTo>
                    <a:pt x="0" y="7777"/>
                  </a:lnTo>
                  <a:lnTo>
                    <a:pt x="37" y="7850"/>
                  </a:lnTo>
                  <a:lnTo>
                    <a:pt x="73" y="7887"/>
                  </a:lnTo>
                  <a:lnTo>
                    <a:pt x="110" y="7960"/>
                  </a:lnTo>
                  <a:lnTo>
                    <a:pt x="183" y="7960"/>
                  </a:lnTo>
                  <a:lnTo>
                    <a:pt x="367" y="8034"/>
                  </a:lnTo>
                  <a:lnTo>
                    <a:pt x="660" y="8034"/>
                  </a:lnTo>
                  <a:lnTo>
                    <a:pt x="660" y="7997"/>
                  </a:lnTo>
                  <a:lnTo>
                    <a:pt x="770" y="7997"/>
                  </a:lnTo>
                  <a:lnTo>
                    <a:pt x="880" y="8181"/>
                  </a:lnTo>
                  <a:lnTo>
                    <a:pt x="990" y="8364"/>
                  </a:lnTo>
                  <a:lnTo>
                    <a:pt x="1211" y="8657"/>
                  </a:lnTo>
                  <a:lnTo>
                    <a:pt x="1651" y="9281"/>
                  </a:lnTo>
                  <a:lnTo>
                    <a:pt x="1687" y="9354"/>
                  </a:lnTo>
                  <a:lnTo>
                    <a:pt x="1651" y="9501"/>
                  </a:lnTo>
                  <a:lnTo>
                    <a:pt x="1614" y="9648"/>
                  </a:lnTo>
                  <a:lnTo>
                    <a:pt x="1577" y="9831"/>
                  </a:lnTo>
                  <a:lnTo>
                    <a:pt x="1577" y="9941"/>
                  </a:lnTo>
                  <a:lnTo>
                    <a:pt x="1614" y="10051"/>
                  </a:lnTo>
                  <a:lnTo>
                    <a:pt x="1541" y="10235"/>
                  </a:lnTo>
                  <a:lnTo>
                    <a:pt x="1431" y="10418"/>
                  </a:lnTo>
                  <a:lnTo>
                    <a:pt x="1357" y="10601"/>
                  </a:lnTo>
                  <a:lnTo>
                    <a:pt x="1211" y="10785"/>
                  </a:lnTo>
                  <a:lnTo>
                    <a:pt x="1137" y="10858"/>
                  </a:lnTo>
                  <a:lnTo>
                    <a:pt x="1137" y="10968"/>
                  </a:lnTo>
                  <a:lnTo>
                    <a:pt x="1174" y="11078"/>
                  </a:lnTo>
                  <a:lnTo>
                    <a:pt x="1247" y="11152"/>
                  </a:lnTo>
                  <a:lnTo>
                    <a:pt x="1357" y="11188"/>
                  </a:lnTo>
                  <a:lnTo>
                    <a:pt x="1467" y="11152"/>
                  </a:lnTo>
                  <a:lnTo>
                    <a:pt x="1541" y="11078"/>
                  </a:lnTo>
                  <a:lnTo>
                    <a:pt x="1577" y="10968"/>
                  </a:lnTo>
                  <a:lnTo>
                    <a:pt x="1614" y="10932"/>
                  </a:lnTo>
                  <a:lnTo>
                    <a:pt x="1687" y="10822"/>
                  </a:lnTo>
                  <a:lnTo>
                    <a:pt x="1761" y="10638"/>
                  </a:lnTo>
                  <a:lnTo>
                    <a:pt x="1834" y="10491"/>
                  </a:lnTo>
                  <a:lnTo>
                    <a:pt x="1907" y="10198"/>
                  </a:lnTo>
                  <a:lnTo>
                    <a:pt x="2164" y="10198"/>
                  </a:lnTo>
                  <a:lnTo>
                    <a:pt x="2348" y="10161"/>
                  </a:lnTo>
                  <a:lnTo>
                    <a:pt x="2494" y="10088"/>
                  </a:lnTo>
                  <a:lnTo>
                    <a:pt x="2641" y="10015"/>
                  </a:lnTo>
                  <a:lnTo>
                    <a:pt x="2714" y="9905"/>
                  </a:lnTo>
                  <a:lnTo>
                    <a:pt x="3338" y="9905"/>
                  </a:lnTo>
                  <a:lnTo>
                    <a:pt x="3998" y="9941"/>
                  </a:lnTo>
                  <a:lnTo>
                    <a:pt x="4035" y="10051"/>
                  </a:lnTo>
                  <a:lnTo>
                    <a:pt x="4072" y="10088"/>
                  </a:lnTo>
                  <a:lnTo>
                    <a:pt x="4145" y="10161"/>
                  </a:lnTo>
                  <a:lnTo>
                    <a:pt x="4292" y="10235"/>
                  </a:lnTo>
                  <a:lnTo>
                    <a:pt x="4439" y="10308"/>
                  </a:lnTo>
                  <a:lnTo>
                    <a:pt x="4622" y="10308"/>
                  </a:lnTo>
                  <a:lnTo>
                    <a:pt x="4805" y="10271"/>
                  </a:lnTo>
                  <a:lnTo>
                    <a:pt x="4879" y="10235"/>
                  </a:lnTo>
                  <a:lnTo>
                    <a:pt x="5282" y="10822"/>
                  </a:lnTo>
                  <a:lnTo>
                    <a:pt x="5429" y="11115"/>
                  </a:lnTo>
                  <a:lnTo>
                    <a:pt x="5576" y="11408"/>
                  </a:lnTo>
                  <a:lnTo>
                    <a:pt x="5796" y="11995"/>
                  </a:lnTo>
                  <a:lnTo>
                    <a:pt x="5759" y="12105"/>
                  </a:lnTo>
                  <a:lnTo>
                    <a:pt x="5759" y="12215"/>
                  </a:lnTo>
                  <a:lnTo>
                    <a:pt x="5759" y="12362"/>
                  </a:lnTo>
                  <a:lnTo>
                    <a:pt x="5759" y="12472"/>
                  </a:lnTo>
                  <a:lnTo>
                    <a:pt x="5759" y="12509"/>
                  </a:lnTo>
                  <a:lnTo>
                    <a:pt x="5722" y="12619"/>
                  </a:lnTo>
                  <a:lnTo>
                    <a:pt x="5722" y="12692"/>
                  </a:lnTo>
                  <a:lnTo>
                    <a:pt x="5759" y="12766"/>
                  </a:lnTo>
                  <a:lnTo>
                    <a:pt x="5979" y="12876"/>
                  </a:lnTo>
                  <a:lnTo>
                    <a:pt x="5759" y="13169"/>
                  </a:lnTo>
                  <a:lnTo>
                    <a:pt x="5612" y="13463"/>
                  </a:lnTo>
                  <a:lnTo>
                    <a:pt x="5502" y="13793"/>
                  </a:lnTo>
                  <a:lnTo>
                    <a:pt x="5429" y="14123"/>
                  </a:lnTo>
                  <a:lnTo>
                    <a:pt x="5392" y="14196"/>
                  </a:lnTo>
                  <a:lnTo>
                    <a:pt x="5429" y="14270"/>
                  </a:lnTo>
                  <a:lnTo>
                    <a:pt x="5502" y="14343"/>
                  </a:lnTo>
                  <a:lnTo>
                    <a:pt x="5576" y="14380"/>
                  </a:lnTo>
                  <a:lnTo>
                    <a:pt x="5649" y="14416"/>
                  </a:lnTo>
                  <a:lnTo>
                    <a:pt x="5722" y="14416"/>
                  </a:lnTo>
                  <a:lnTo>
                    <a:pt x="5759" y="14380"/>
                  </a:lnTo>
                  <a:lnTo>
                    <a:pt x="5832" y="14306"/>
                  </a:lnTo>
                  <a:lnTo>
                    <a:pt x="5832" y="14233"/>
                  </a:lnTo>
                  <a:lnTo>
                    <a:pt x="5869" y="14086"/>
                  </a:lnTo>
                  <a:lnTo>
                    <a:pt x="5979" y="13793"/>
                  </a:lnTo>
                  <a:lnTo>
                    <a:pt x="6089" y="13463"/>
                  </a:lnTo>
                  <a:lnTo>
                    <a:pt x="6309" y="13022"/>
                  </a:lnTo>
                  <a:lnTo>
                    <a:pt x="6566" y="13022"/>
                  </a:lnTo>
                  <a:lnTo>
                    <a:pt x="6713" y="12986"/>
                  </a:lnTo>
                  <a:lnTo>
                    <a:pt x="6786" y="12876"/>
                  </a:lnTo>
                  <a:lnTo>
                    <a:pt x="6860" y="12582"/>
                  </a:lnTo>
                  <a:lnTo>
                    <a:pt x="7593" y="12582"/>
                  </a:lnTo>
                  <a:lnTo>
                    <a:pt x="8253" y="12546"/>
                  </a:lnTo>
                  <a:lnTo>
                    <a:pt x="8914" y="12509"/>
                  </a:lnTo>
                  <a:lnTo>
                    <a:pt x="8950" y="12509"/>
                  </a:lnTo>
                  <a:lnTo>
                    <a:pt x="8950" y="12619"/>
                  </a:lnTo>
                  <a:lnTo>
                    <a:pt x="9024" y="12692"/>
                  </a:lnTo>
                  <a:lnTo>
                    <a:pt x="9170" y="12802"/>
                  </a:lnTo>
                  <a:lnTo>
                    <a:pt x="9354" y="12876"/>
                  </a:lnTo>
                  <a:lnTo>
                    <a:pt x="9537" y="12912"/>
                  </a:lnTo>
                  <a:lnTo>
                    <a:pt x="9647" y="13279"/>
                  </a:lnTo>
                  <a:lnTo>
                    <a:pt x="9794" y="13829"/>
                  </a:lnTo>
                  <a:lnTo>
                    <a:pt x="9904" y="14050"/>
                  </a:lnTo>
                  <a:lnTo>
                    <a:pt x="9977" y="14160"/>
                  </a:lnTo>
                  <a:lnTo>
                    <a:pt x="10051" y="14270"/>
                  </a:lnTo>
                  <a:lnTo>
                    <a:pt x="10198" y="14270"/>
                  </a:lnTo>
                  <a:lnTo>
                    <a:pt x="10271" y="14233"/>
                  </a:lnTo>
                  <a:lnTo>
                    <a:pt x="10308" y="14160"/>
                  </a:lnTo>
                  <a:lnTo>
                    <a:pt x="10308" y="14013"/>
                  </a:lnTo>
                  <a:lnTo>
                    <a:pt x="10308" y="13903"/>
                  </a:lnTo>
                  <a:lnTo>
                    <a:pt x="10198" y="13609"/>
                  </a:lnTo>
                  <a:lnTo>
                    <a:pt x="9977" y="12949"/>
                  </a:lnTo>
                  <a:lnTo>
                    <a:pt x="9904" y="12729"/>
                  </a:lnTo>
                  <a:lnTo>
                    <a:pt x="9977" y="12619"/>
                  </a:lnTo>
                  <a:lnTo>
                    <a:pt x="10088" y="12399"/>
                  </a:lnTo>
                  <a:lnTo>
                    <a:pt x="10124" y="12215"/>
                  </a:lnTo>
                  <a:lnTo>
                    <a:pt x="10161" y="12032"/>
                  </a:lnTo>
                  <a:lnTo>
                    <a:pt x="10161" y="11885"/>
                  </a:lnTo>
                  <a:lnTo>
                    <a:pt x="10124" y="11849"/>
                  </a:lnTo>
                  <a:lnTo>
                    <a:pt x="10601" y="11042"/>
                  </a:lnTo>
                  <a:lnTo>
                    <a:pt x="11115" y="10235"/>
                  </a:lnTo>
                  <a:lnTo>
                    <a:pt x="11371" y="10088"/>
                  </a:lnTo>
                  <a:lnTo>
                    <a:pt x="11518" y="9978"/>
                  </a:lnTo>
                  <a:lnTo>
                    <a:pt x="11628" y="9868"/>
                  </a:lnTo>
                  <a:lnTo>
                    <a:pt x="11665" y="9831"/>
                  </a:lnTo>
                  <a:lnTo>
                    <a:pt x="11738" y="9758"/>
                  </a:lnTo>
                  <a:lnTo>
                    <a:pt x="11812" y="9611"/>
                  </a:lnTo>
                  <a:lnTo>
                    <a:pt x="11885" y="9464"/>
                  </a:lnTo>
                  <a:lnTo>
                    <a:pt x="12068" y="9501"/>
                  </a:lnTo>
                  <a:lnTo>
                    <a:pt x="12288" y="9501"/>
                  </a:lnTo>
                  <a:lnTo>
                    <a:pt x="12875" y="9538"/>
                  </a:lnTo>
                  <a:lnTo>
                    <a:pt x="13426" y="9501"/>
                  </a:lnTo>
                  <a:lnTo>
                    <a:pt x="13499" y="9501"/>
                  </a:lnTo>
                  <a:lnTo>
                    <a:pt x="13572" y="9464"/>
                  </a:lnTo>
                  <a:lnTo>
                    <a:pt x="13646" y="9391"/>
                  </a:lnTo>
                  <a:lnTo>
                    <a:pt x="13646" y="9318"/>
                  </a:lnTo>
                  <a:lnTo>
                    <a:pt x="13682" y="9244"/>
                  </a:lnTo>
                  <a:lnTo>
                    <a:pt x="13646" y="9171"/>
                  </a:lnTo>
                  <a:lnTo>
                    <a:pt x="13609" y="9098"/>
                  </a:lnTo>
                  <a:lnTo>
                    <a:pt x="13536" y="9024"/>
                  </a:lnTo>
                  <a:lnTo>
                    <a:pt x="13426" y="9024"/>
                  </a:lnTo>
                  <a:lnTo>
                    <a:pt x="13059" y="8988"/>
                  </a:lnTo>
                  <a:lnTo>
                    <a:pt x="12655" y="8988"/>
                  </a:lnTo>
                  <a:lnTo>
                    <a:pt x="11885" y="9024"/>
                  </a:lnTo>
                  <a:lnTo>
                    <a:pt x="11812" y="8951"/>
                  </a:lnTo>
                  <a:lnTo>
                    <a:pt x="11738" y="8877"/>
                  </a:lnTo>
                  <a:lnTo>
                    <a:pt x="11518" y="8767"/>
                  </a:lnTo>
                  <a:lnTo>
                    <a:pt x="11445" y="8767"/>
                  </a:lnTo>
                  <a:lnTo>
                    <a:pt x="11335" y="8804"/>
                  </a:lnTo>
                  <a:lnTo>
                    <a:pt x="11225" y="8767"/>
                  </a:lnTo>
                  <a:lnTo>
                    <a:pt x="11078" y="8804"/>
                  </a:lnTo>
                  <a:lnTo>
                    <a:pt x="10638" y="8107"/>
                  </a:lnTo>
                  <a:lnTo>
                    <a:pt x="10271" y="7594"/>
                  </a:lnTo>
                  <a:lnTo>
                    <a:pt x="10088" y="7300"/>
                  </a:lnTo>
                  <a:lnTo>
                    <a:pt x="9904" y="7080"/>
                  </a:lnTo>
                  <a:lnTo>
                    <a:pt x="9977" y="6970"/>
                  </a:lnTo>
                  <a:lnTo>
                    <a:pt x="10051" y="6823"/>
                  </a:lnTo>
                  <a:lnTo>
                    <a:pt x="10088" y="6713"/>
                  </a:lnTo>
                  <a:lnTo>
                    <a:pt x="10124" y="6567"/>
                  </a:lnTo>
                  <a:lnTo>
                    <a:pt x="10088" y="6493"/>
                  </a:lnTo>
                  <a:lnTo>
                    <a:pt x="10051" y="6456"/>
                  </a:lnTo>
                  <a:lnTo>
                    <a:pt x="9941" y="6456"/>
                  </a:lnTo>
                  <a:lnTo>
                    <a:pt x="10124" y="6236"/>
                  </a:lnTo>
                  <a:lnTo>
                    <a:pt x="10308" y="5980"/>
                  </a:lnTo>
                  <a:lnTo>
                    <a:pt x="10638" y="5503"/>
                  </a:lnTo>
                  <a:lnTo>
                    <a:pt x="11005" y="4953"/>
                  </a:lnTo>
                  <a:lnTo>
                    <a:pt x="11078" y="4953"/>
                  </a:lnTo>
                  <a:lnTo>
                    <a:pt x="11151" y="4916"/>
                  </a:lnTo>
                  <a:lnTo>
                    <a:pt x="11225" y="4843"/>
                  </a:lnTo>
                  <a:lnTo>
                    <a:pt x="11298" y="4769"/>
                  </a:lnTo>
                  <a:lnTo>
                    <a:pt x="11518" y="4586"/>
                  </a:lnTo>
                  <a:lnTo>
                    <a:pt x="11591" y="4476"/>
                  </a:lnTo>
                  <a:lnTo>
                    <a:pt x="11665" y="4366"/>
                  </a:lnTo>
                  <a:lnTo>
                    <a:pt x="11702" y="4256"/>
                  </a:lnTo>
                  <a:lnTo>
                    <a:pt x="11702" y="4146"/>
                  </a:lnTo>
                  <a:lnTo>
                    <a:pt x="11665" y="3999"/>
                  </a:lnTo>
                  <a:lnTo>
                    <a:pt x="11591" y="3889"/>
                  </a:lnTo>
                  <a:lnTo>
                    <a:pt x="11518" y="3779"/>
                  </a:lnTo>
                  <a:lnTo>
                    <a:pt x="11408" y="3742"/>
                  </a:lnTo>
                  <a:lnTo>
                    <a:pt x="11298" y="3705"/>
                  </a:lnTo>
                  <a:lnTo>
                    <a:pt x="11151" y="3669"/>
                  </a:lnTo>
                  <a:lnTo>
                    <a:pt x="10931" y="3192"/>
                  </a:lnTo>
                  <a:lnTo>
                    <a:pt x="10674" y="2752"/>
                  </a:lnTo>
                  <a:lnTo>
                    <a:pt x="10344" y="2091"/>
                  </a:lnTo>
                  <a:lnTo>
                    <a:pt x="10124" y="1725"/>
                  </a:lnTo>
                  <a:lnTo>
                    <a:pt x="9904" y="1431"/>
                  </a:lnTo>
                  <a:lnTo>
                    <a:pt x="9941" y="1284"/>
                  </a:lnTo>
                  <a:lnTo>
                    <a:pt x="9941" y="1211"/>
                  </a:lnTo>
                  <a:lnTo>
                    <a:pt x="9977" y="1064"/>
                  </a:lnTo>
                  <a:lnTo>
                    <a:pt x="9941" y="954"/>
                  </a:lnTo>
                  <a:lnTo>
                    <a:pt x="9904" y="844"/>
                  </a:lnTo>
                  <a:lnTo>
                    <a:pt x="9831" y="697"/>
                  </a:lnTo>
                  <a:lnTo>
                    <a:pt x="9721" y="587"/>
                  </a:lnTo>
                  <a:lnTo>
                    <a:pt x="9574" y="514"/>
                  </a:lnTo>
                  <a:lnTo>
                    <a:pt x="9427" y="477"/>
                  </a:lnTo>
                  <a:lnTo>
                    <a:pt x="9244" y="514"/>
                  </a:lnTo>
                  <a:lnTo>
                    <a:pt x="9097" y="551"/>
                  </a:lnTo>
                  <a:lnTo>
                    <a:pt x="8987" y="661"/>
                  </a:lnTo>
                  <a:lnTo>
                    <a:pt x="8914" y="808"/>
                  </a:lnTo>
                  <a:lnTo>
                    <a:pt x="8877" y="954"/>
                  </a:lnTo>
                  <a:lnTo>
                    <a:pt x="8840" y="1028"/>
                  </a:lnTo>
                  <a:lnTo>
                    <a:pt x="7887" y="1101"/>
                  </a:lnTo>
                  <a:lnTo>
                    <a:pt x="7080" y="1174"/>
                  </a:lnTo>
                  <a:lnTo>
                    <a:pt x="6933" y="1174"/>
                  </a:lnTo>
                  <a:lnTo>
                    <a:pt x="6860" y="1064"/>
                  </a:lnTo>
                  <a:lnTo>
                    <a:pt x="6749" y="918"/>
                  </a:lnTo>
                  <a:lnTo>
                    <a:pt x="6713" y="881"/>
                  </a:lnTo>
                  <a:lnTo>
                    <a:pt x="6639" y="808"/>
                  </a:lnTo>
                  <a:lnTo>
                    <a:pt x="6529" y="771"/>
                  </a:lnTo>
                  <a:lnTo>
                    <a:pt x="6456" y="771"/>
                  </a:lnTo>
                  <a:lnTo>
                    <a:pt x="6383" y="808"/>
                  </a:lnTo>
                  <a:lnTo>
                    <a:pt x="5942" y="808"/>
                  </a:lnTo>
                  <a:lnTo>
                    <a:pt x="5686" y="477"/>
                  </a:lnTo>
                  <a:lnTo>
                    <a:pt x="5576" y="294"/>
                  </a:lnTo>
                  <a:lnTo>
                    <a:pt x="5466" y="111"/>
                  </a:lnTo>
                  <a:lnTo>
                    <a:pt x="5429" y="37"/>
                  </a:lnTo>
                  <a:lnTo>
                    <a:pt x="5356" y="1"/>
                  </a:lnTo>
                  <a:lnTo>
                    <a:pt x="5209" y="1"/>
                  </a:lnTo>
                  <a:lnTo>
                    <a:pt x="5025" y="37"/>
                  </a:lnTo>
                  <a:lnTo>
                    <a:pt x="4915" y="1"/>
                  </a:lnTo>
                  <a:close/>
                </a:path>
              </a:pathLst>
            </a:custGeom>
            <a:solidFill>
              <a:srgbClr val="A4C2F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8" name="Google Shape;1028;p44"/>
            <p:cNvSpPr/>
            <p:nvPr/>
          </p:nvSpPr>
          <p:spPr>
            <a:xfrm>
              <a:off x="6789450" y="3384325"/>
              <a:ext cx="262300" cy="186175"/>
            </a:xfrm>
            <a:custGeom>
              <a:avLst/>
              <a:gdLst/>
              <a:ahLst/>
              <a:cxnLst/>
              <a:rect l="l" t="t" r="r" b="b"/>
              <a:pathLst>
                <a:path w="10492" h="7447" extrusionOk="0">
                  <a:moveTo>
                    <a:pt x="7300" y="1761"/>
                  </a:moveTo>
                  <a:lnTo>
                    <a:pt x="7117" y="1797"/>
                  </a:lnTo>
                  <a:lnTo>
                    <a:pt x="6897" y="1834"/>
                  </a:lnTo>
                  <a:lnTo>
                    <a:pt x="6713" y="1907"/>
                  </a:lnTo>
                  <a:lnTo>
                    <a:pt x="6530" y="2017"/>
                  </a:lnTo>
                  <a:lnTo>
                    <a:pt x="6383" y="2128"/>
                  </a:lnTo>
                  <a:lnTo>
                    <a:pt x="6273" y="2274"/>
                  </a:lnTo>
                  <a:lnTo>
                    <a:pt x="6200" y="2458"/>
                  </a:lnTo>
                  <a:lnTo>
                    <a:pt x="6200" y="2531"/>
                  </a:lnTo>
                  <a:lnTo>
                    <a:pt x="6237" y="2604"/>
                  </a:lnTo>
                  <a:lnTo>
                    <a:pt x="6310" y="2641"/>
                  </a:lnTo>
                  <a:lnTo>
                    <a:pt x="6383" y="2641"/>
                  </a:lnTo>
                  <a:lnTo>
                    <a:pt x="6530" y="2604"/>
                  </a:lnTo>
                  <a:lnTo>
                    <a:pt x="6640" y="2531"/>
                  </a:lnTo>
                  <a:lnTo>
                    <a:pt x="6860" y="2384"/>
                  </a:lnTo>
                  <a:lnTo>
                    <a:pt x="7007" y="2348"/>
                  </a:lnTo>
                  <a:lnTo>
                    <a:pt x="7154" y="2274"/>
                  </a:lnTo>
                  <a:lnTo>
                    <a:pt x="7484" y="2274"/>
                  </a:lnTo>
                  <a:lnTo>
                    <a:pt x="7667" y="2311"/>
                  </a:lnTo>
                  <a:lnTo>
                    <a:pt x="7851" y="2384"/>
                  </a:lnTo>
                  <a:lnTo>
                    <a:pt x="7924" y="2458"/>
                  </a:lnTo>
                  <a:lnTo>
                    <a:pt x="7961" y="2531"/>
                  </a:lnTo>
                  <a:lnTo>
                    <a:pt x="7997" y="2641"/>
                  </a:lnTo>
                  <a:lnTo>
                    <a:pt x="7997" y="2751"/>
                  </a:lnTo>
                  <a:lnTo>
                    <a:pt x="7961" y="2898"/>
                  </a:lnTo>
                  <a:lnTo>
                    <a:pt x="7887" y="3045"/>
                  </a:lnTo>
                  <a:lnTo>
                    <a:pt x="7667" y="3338"/>
                  </a:lnTo>
                  <a:lnTo>
                    <a:pt x="7190" y="3998"/>
                  </a:lnTo>
                  <a:lnTo>
                    <a:pt x="6713" y="4622"/>
                  </a:lnTo>
                  <a:lnTo>
                    <a:pt x="5686" y="5869"/>
                  </a:lnTo>
                  <a:lnTo>
                    <a:pt x="5613" y="6016"/>
                  </a:lnTo>
                  <a:lnTo>
                    <a:pt x="5650" y="6162"/>
                  </a:lnTo>
                  <a:lnTo>
                    <a:pt x="5686" y="6236"/>
                  </a:lnTo>
                  <a:lnTo>
                    <a:pt x="5723" y="6273"/>
                  </a:lnTo>
                  <a:lnTo>
                    <a:pt x="5796" y="6309"/>
                  </a:lnTo>
                  <a:lnTo>
                    <a:pt x="5870" y="6309"/>
                  </a:lnTo>
                  <a:lnTo>
                    <a:pt x="6567" y="6273"/>
                  </a:lnTo>
                  <a:lnTo>
                    <a:pt x="7264" y="6309"/>
                  </a:lnTo>
                  <a:lnTo>
                    <a:pt x="8034" y="6346"/>
                  </a:lnTo>
                  <a:lnTo>
                    <a:pt x="8401" y="6419"/>
                  </a:lnTo>
                  <a:lnTo>
                    <a:pt x="8547" y="6419"/>
                  </a:lnTo>
                  <a:lnTo>
                    <a:pt x="8731" y="6383"/>
                  </a:lnTo>
                  <a:lnTo>
                    <a:pt x="8841" y="6309"/>
                  </a:lnTo>
                  <a:lnTo>
                    <a:pt x="8878" y="6199"/>
                  </a:lnTo>
                  <a:lnTo>
                    <a:pt x="8878" y="6089"/>
                  </a:lnTo>
                  <a:lnTo>
                    <a:pt x="8768" y="6016"/>
                  </a:lnTo>
                  <a:lnTo>
                    <a:pt x="8658" y="5942"/>
                  </a:lnTo>
                  <a:lnTo>
                    <a:pt x="8474" y="5869"/>
                  </a:lnTo>
                  <a:lnTo>
                    <a:pt x="8107" y="5796"/>
                  </a:lnTo>
                  <a:lnTo>
                    <a:pt x="7410" y="5759"/>
                  </a:lnTo>
                  <a:lnTo>
                    <a:pt x="6457" y="5759"/>
                  </a:lnTo>
                  <a:lnTo>
                    <a:pt x="7557" y="4365"/>
                  </a:lnTo>
                  <a:lnTo>
                    <a:pt x="7851" y="3998"/>
                  </a:lnTo>
                  <a:lnTo>
                    <a:pt x="8144" y="3595"/>
                  </a:lnTo>
                  <a:lnTo>
                    <a:pt x="8291" y="3375"/>
                  </a:lnTo>
                  <a:lnTo>
                    <a:pt x="8401" y="3191"/>
                  </a:lnTo>
                  <a:lnTo>
                    <a:pt x="8474" y="2935"/>
                  </a:lnTo>
                  <a:lnTo>
                    <a:pt x="8511" y="2714"/>
                  </a:lnTo>
                  <a:lnTo>
                    <a:pt x="8511" y="2494"/>
                  </a:lnTo>
                  <a:lnTo>
                    <a:pt x="8437" y="2311"/>
                  </a:lnTo>
                  <a:lnTo>
                    <a:pt x="8327" y="2164"/>
                  </a:lnTo>
                  <a:lnTo>
                    <a:pt x="8217" y="2017"/>
                  </a:lnTo>
                  <a:lnTo>
                    <a:pt x="8071" y="1907"/>
                  </a:lnTo>
                  <a:lnTo>
                    <a:pt x="7887" y="1834"/>
                  </a:lnTo>
                  <a:lnTo>
                    <a:pt x="7667" y="1797"/>
                  </a:lnTo>
                  <a:lnTo>
                    <a:pt x="7484" y="1761"/>
                  </a:lnTo>
                  <a:close/>
                  <a:moveTo>
                    <a:pt x="954" y="0"/>
                  </a:moveTo>
                  <a:lnTo>
                    <a:pt x="771" y="37"/>
                  </a:lnTo>
                  <a:lnTo>
                    <a:pt x="624" y="110"/>
                  </a:lnTo>
                  <a:lnTo>
                    <a:pt x="441" y="183"/>
                  </a:lnTo>
                  <a:lnTo>
                    <a:pt x="294" y="257"/>
                  </a:lnTo>
                  <a:lnTo>
                    <a:pt x="147" y="404"/>
                  </a:lnTo>
                  <a:lnTo>
                    <a:pt x="37" y="514"/>
                  </a:lnTo>
                  <a:lnTo>
                    <a:pt x="1" y="587"/>
                  </a:lnTo>
                  <a:lnTo>
                    <a:pt x="1" y="660"/>
                  </a:lnTo>
                  <a:lnTo>
                    <a:pt x="74" y="770"/>
                  </a:lnTo>
                  <a:lnTo>
                    <a:pt x="184" y="844"/>
                  </a:lnTo>
                  <a:lnTo>
                    <a:pt x="257" y="844"/>
                  </a:lnTo>
                  <a:lnTo>
                    <a:pt x="331" y="807"/>
                  </a:lnTo>
                  <a:lnTo>
                    <a:pt x="661" y="660"/>
                  </a:lnTo>
                  <a:lnTo>
                    <a:pt x="844" y="624"/>
                  </a:lnTo>
                  <a:lnTo>
                    <a:pt x="1028" y="587"/>
                  </a:lnTo>
                  <a:lnTo>
                    <a:pt x="991" y="624"/>
                  </a:lnTo>
                  <a:lnTo>
                    <a:pt x="991" y="844"/>
                  </a:lnTo>
                  <a:lnTo>
                    <a:pt x="991" y="1064"/>
                  </a:lnTo>
                  <a:lnTo>
                    <a:pt x="1101" y="1467"/>
                  </a:lnTo>
                  <a:lnTo>
                    <a:pt x="1358" y="2641"/>
                  </a:lnTo>
                  <a:lnTo>
                    <a:pt x="2312" y="7263"/>
                  </a:lnTo>
                  <a:lnTo>
                    <a:pt x="2348" y="7336"/>
                  </a:lnTo>
                  <a:lnTo>
                    <a:pt x="2422" y="7410"/>
                  </a:lnTo>
                  <a:lnTo>
                    <a:pt x="2495" y="7446"/>
                  </a:lnTo>
                  <a:lnTo>
                    <a:pt x="2678" y="7446"/>
                  </a:lnTo>
                  <a:lnTo>
                    <a:pt x="2752" y="7410"/>
                  </a:lnTo>
                  <a:lnTo>
                    <a:pt x="2825" y="7336"/>
                  </a:lnTo>
                  <a:lnTo>
                    <a:pt x="2862" y="7263"/>
                  </a:lnTo>
                  <a:lnTo>
                    <a:pt x="4072" y="4108"/>
                  </a:lnTo>
                  <a:lnTo>
                    <a:pt x="5246" y="990"/>
                  </a:lnTo>
                  <a:lnTo>
                    <a:pt x="6457" y="917"/>
                  </a:lnTo>
                  <a:lnTo>
                    <a:pt x="7667" y="880"/>
                  </a:lnTo>
                  <a:lnTo>
                    <a:pt x="8988" y="917"/>
                  </a:lnTo>
                  <a:lnTo>
                    <a:pt x="9648" y="990"/>
                  </a:lnTo>
                  <a:lnTo>
                    <a:pt x="9978" y="990"/>
                  </a:lnTo>
                  <a:lnTo>
                    <a:pt x="10308" y="954"/>
                  </a:lnTo>
                  <a:lnTo>
                    <a:pt x="10382" y="917"/>
                  </a:lnTo>
                  <a:lnTo>
                    <a:pt x="10455" y="880"/>
                  </a:lnTo>
                  <a:lnTo>
                    <a:pt x="10492" y="807"/>
                  </a:lnTo>
                  <a:lnTo>
                    <a:pt x="10492" y="734"/>
                  </a:lnTo>
                  <a:lnTo>
                    <a:pt x="10418" y="587"/>
                  </a:lnTo>
                  <a:lnTo>
                    <a:pt x="10382" y="514"/>
                  </a:lnTo>
                  <a:lnTo>
                    <a:pt x="10308" y="477"/>
                  </a:lnTo>
                  <a:lnTo>
                    <a:pt x="10015" y="404"/>
                  </a:lnTo>
                  <a:lnTo>
                    <a:pt x="9721" y="367"/>
                  </a:lnTo>
                  <a:lnTo>
                    <a:pt x="9134" y="330"/>
                  </a:lnTo>
                  <a:lnTo>
                    <a:pt x="7814" y="293"/>
                  </a:lnTo>
                  <a:lnTo>
                    <a:pt x="6420" y="330"/>
                  </a:lnTo>
                  <a:lnTo>
                    <a:pt x="5026" y="404"/>
                  </a:lnTo>
                  <a:lnTo>
                    <a:pt x="4916" y="440"/>
                  </a:lnTo>
                  <a:lnTo>
                    <a:pt x="4843" y="477"/>
                  </a:lnTo>
                  <a:lnTo>
                    <a:pt x="4806" y="550"/>
                  </a:lnTo>
                  <a:lnTo>
                    <a:pt x="4733" y="624"/>
                  </a:lnTo>
                  <a:lnTo>
                    <a:pt x="2678" y="6162"/>
                  </a:lnTo>
                  <a:lnTo>
                    <a:pt x="2128" y="3705"/>
                  </a:lnTo>
                  <a:lnTo>
                    <a:pt x="1725" y="1981"/>
                  </a:lnTo>
                  <a:lnTo>
                    <a:pt x="1541" y="1210"/>
                  </a:lnTo>
                  <a:lnTo>
                    <a:pt x="1468" y="844"/>
                  </a:lnTo>
                  <a:lnTo>
                    <a:pt x="1431" y="660"/>
                  </a:lnTo>
                  <a:lnTo>
                    <a:pt x="1395" y="550"/>
                  </a:lnTo>
                  <a:lnTo>
                    <a:pt x="1431" y="550"/>
                  </a:lnTo>
                  <a:lnTo>
                    <a:pt x="1468" y="514"/>
                  </a:lnTo>
                  <a:lnTo>
                    <a:pt x="1468" y="477"/>
                  </a:lnTo>
                  <a:lnTo>
                    <a:pt x="1505" y="367"/>
                  </a:lnTo>
                  <a:lnTo>
                    <a:pt x="1505" y="220"/>
                  </a:lnTo>
                  <a:lnTo>
                    <a:pt x="1468" y="110"/>
                  </a:lnTo>
                  <a:lnTo>
                    <a:pt x="1395" y="73"/>
                  </a:lnTo>
                  <a:lnTo>
                    <a:pt x="1321" y="37"/>
                  </a:lnTo>
                  <a:lnTo>
                    <a:pt x="1138" y="0"/>
                  </a:lnTo>
                  <a:close/>
                </a:path>
              </a:pathLst>
            </a:custGeom>
            <a:solidFill>
              <a:srgbClr val="A4C2F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9" name="Google Shape;1029;p44"/>
            <p:cNvSpPr/>
            <p:nvPr/>
          </p:nvSpPr>
          <p:spPr>
            <a:xfrm>
              <a:off x="6950850" y="4617725"/>
              <a:ext cx="254050" cy="162350"/>
            </a:xfrm>
            <a:custGeom>
              <a:avLst/>
              <a:gdLst/>
              <a:ahLst/>
              <a:cxnLst/>
              <a:rect l="l" t="t" r="r" b="b"/>
              <a:pathLst>
                <a:path w="10162" h="6494" extrusionOk="0">
                  <a:moveTo>
                    <a:pt x="8291" y="587"/>
                  </a:moveTo>
                  <a:lnTo>
                    <a:pt x="8291" y="698"/>
                  </a:lnTo>
                  <a:lnTo>
                    <a:pt x="8327" y="771"/>
                  </a:lnTo>
                  <a:lnTo>
                    <a:pt x="8401" y="808"/>
                  </a:lnTo>
                  <a:lnTo>
                    <a:pt x="8474" y="808"/>
                  </a:lnTo>
                  <a:lnTo>
                    <a:pt x="8768" y="771"/>
                  </a:lnTo>
                  <a:lnTo>
                    <a:pt x="8914" y="771"/>
                  </a:lnTo>
                  <a:lnTo>
                    <a:pt x="8988" y="808"/>
                  </a:lnTo>
                  <a:lnTo>
                    <a:pt x="9024" y="844"/>
                  </a:lnTo>
                  <a:lnTo>
                    <a:pt x="9208" y="1101"/>
                  </a:lnTo>
                  <a:lnTo>
                    <a:pt x="9318" y="1321"/>
                  </a:lnTo>
                  <a:lnTo>
                    <a:pt x="9465" y="1615"/>
                  </a:lnTo>
                  <a:lnTo>
                    <a:pt x="9538" y="1871"/>
                  </a:lnTo>
                  <a:lnTo>
                    <a:pt x="9611" y="2165"/>
                  </a:lnTo>
                  <a:lnTo>
                    <a:pt x="9648" y="2458"/>
                  </a:lnTo>
                  <a:lnTo>
                    <a:pt x="9648" y="2715"/>
                  </a:lnTo>
                  <a:lnTo>
                    <a:pt x="9575" y="2972"/>
                  </a:lnTo>
                  <a:lnTo>
                    <a:pt x="9501" y="3229"/>
                  </a:lnTo>
                  <a:lnTo>
                    <a:pt x="9354" y="3485"/>
                  </a:lnTo>
                  <a:lnTo>
                    <a:pt x="9171" y="3669"/>
                  </a:lnTo>
                  <a:lnTo>
                    <a:pt x="8988" y="3852"/>
                  </a:lnTo>
                  <a:lnTo>
                    <a:pt x="8731" y="3962"/>
                  </a:lnTo>
                  <a:lnTo>
                    <a:pt x="8474" y="3999"/>
                  </a:lnTo>
                  <a:lnTo>
                    <a:pt x="8327" y="3999"/>
                  </a:lnTo>
                  <a:lnTo>
                    <a:pt x="8217" y="3925"/>
                  </a:lnTo>
                  <a:lnTo>
                    <a:pt x="8107" y="3852"/>
                  </a:lnTo>
                  <a:lnTo>
                    <a:pt x="7997" y="3742"/>
                  </a:lnTo>
                  <a:lnTo>
                    <a:pt x="7851" y="3485"/>
                  </a:lnTo>
                  <a:lnTo>
                    <a:pt x="7740" y="3229"/>
                  </a:lnTo>
                  <a:lnTo>
                    <a:pt x="7630" y="2935"/>
                  </a:lnTo>
                  <a:lnTo>
                    <a:pt x="7594" y="2605"/>
                  </a:lnTo>
                  <a:lnTo>
                    <a:pt x="7557" y="2311"/>
                  </a:lnTo>
                  <a:lnTo>
                    <a:pt x="7594" y="1981"/>
                  </a:lnTo>
                  <a:lnTo>
                    <a:pt x="7630" y="1578"/>
                  </a:lnTo>
                  <a:lnTo>
                    <a:pt x="7777" y="1211"/>
                  </a:lnTo>
                  <a:lnTo>
                    <a:pt x="7887" y="1028"/>
                  </a:lnTo>
                  <a:lnTo>
                    <a:pt x="7997" y="844"/>
                  </a:lnTo>
                  <a:lnTo>
                    <a:pt x="8107" y="698"/>
                  </a:lnTo>
                  <a:lnTo>
                    <a:pt x="8291" y="587"/>
                  </a:lnTo>
                  <a:close/>
                  <a:moveTo>
                    <a:pt x="8401" y="147"/>
                  </a:moveTo>
                  <a:lnTo>
                    <a:pt x="8181" y="221"/>
                  </a:lnTo>
                  <a:lnTo>
                    <a:pt x="7961" y="294"/>
                  </a:lnTo>
                  <a:lnTo>
                    <a:pt x="7814" y="404"/>
                  </a:lnTo>
                  <a:lnTo>
                    <a:pt x="7667" y="551"/>
                  </a:lnTo>
                  <a:lnTo>
                    <a:pt x="7520" y="698"/>
                  </a:lnTo>
                  <a:lnTo>
                    <a:pt x="7410" y="881"/>
                  </a:lnTo>
                  <a:lnTo>
                    <a:pt x="7264" y="1284"/>
                  </a:lnTo>
                  <a:lnTo>
                    <a:pt x="7154" y="1688"/>
                  </a:lnTo>
                  <a:lnTo>
                    <a:pt x="7117" y="2055"/>
                  </a:lnTo>
                  <a:lnTo>
                    <a:pt x="7080" y="2458"/>
                  </a:lnTo>
                  <a:lnTo>
                    <a:pt x="7154" y="2935"/>
                  </a:lnTo>
                  <a:lnTo>
                    <a:pt x="7264" y="3375"/>
                  </a:lnTo>
                  <a:lnTo>
                    <a:pt x="7410" y="3779"/>
                  </a:lnTo>
                  <a:lnTo>
                    <a:pt x="7520" y="3962"/>
                  </a:lnTo>
                  <a:lnTo>
                    <a:pt x="7667" y="4146"/>
                  </a:lnTo>
                  <a:lnTo>
                    <a:pt x="7814" y="4292"/>
                  </a:lnTo>
                  <a:lnTo>
                    <a:pt x="7961" y="4402"/>
                  </a:lnTo>
                  <a:lnTo>
                    <a:pt x="8144" y="4476"/>
                  </a:lnTo>
                  <a:lnTo>
                    <a:pt x="8364" y="4512"/>
                  </a:lnTo>
                  <a:lnTo>
                    <a:pt x="8584" y="4512"/>
                  </a:lnTo>
                  <a:lnTo>
                    <a:pt x="8768" y="4476"/>
                  </a:lnTo>
                  <a:lnTo>
                    <a:pt x="8988" y="4439"/>
                  </a:lnTo>
                  <a:lnTo>
                    <a:pt x="9134" y="4366"/>
                  </a:lnTo>
                  <a:lnTo>
                    <a:pt x="9318" y="4256"/>
                  </a:lnTo>
                  <a:lnTo>
                    <a:pt x="9465" y="4146"/>
                  </a:lnTo>
                  <a:lnTo>
                    <a:pt x="9721" y="3852"/>
                  </a:lnTo>
                  <a:lnTo>
                    <a:pt x="9905" y="3522"/>
                  </a:lnTo>
                  <a:lnTo>
                    <a:pt x="10051" y="3118"/>
                  </a:lnTo>
                  <a:lnTo>
                    <a:pt x="10161" y="2752"/>
                  </a:lnTo>
                  <a:lnTo>
                    <a:pt x="10161" y="2348"/>
                  </a:lnTo>
                  <a:lnTo>
                    <a:pt x="10125" y="2091"/>
                  </a:lnTo>
                  <a:lnTo>
                    <a:pt x="10051" y="1761"/>
                  </a:lnTo>
                  <a:lnTo>
                    <a:pt x="9941" y="1394"/>
                  </a:lnTo>
                  <a:lnTo>
                    <a:pt x="9758" y="1064"/>
                  </a:lnTo>
                  <a:lnTo>
                    <a:pt x="9575" y="734"/>
                  </a:lnTo>
                  <a:lnTo>
                    <a:pt x="9354" y="441"/>
                  </a:lnTo>
                  <a:lnTo>
                    <a:pt x="9244" y="331"/>
                  </a:lnTo>
                  <a:lnTo>
                    <a:pt x="9098" y="257"/>
                  </a:lnTo>
                  <a:lnTo>
                    <a:pt x="8988" y="221"/>
                  </a:lnTo>
                  <a:lnTo>
                    <a:pt x="8841" y="184"/>
                  </a:lnTo>
                  <a:lnTo>
                    <a:pt x="8621" y="147"/>
                  </a:lnTo>
                  <a:close/>
                  <a:moveTo>
                    <a:pt x="3999" y="1"/>
                  </a:moveTo>
                  <a:lnTo>
                    <a:pt x="3926" y="37"/>
                  </a:lnTo>
                  <a:lnTo>
                    <a:pt x="3852" y="111"/>
                  </a:lnTo>
                  <a:lnTo>
                    <a:pt x="3816" y="404"/>
                  </a:lnTo>
                  <a:lnTo>
                    <a:pt x="3779" y="734"/>
                  </a:lnTo>
                  <a:lnTo>
                    <a:pt x="3705" y="1321"/>
                  </a:lnTo>
                  <a:lnTo>
                    <a:pt x="3632" y="2458"/>
                  </a:lnTo>
                  <a:lnTo>
                    <a:pt x="2898" y="2385"/>
                  </a:lnTo>
                  <a:lnTo>
                    <a:pt x="2128" y="2385"/>
                  </a:lnTo>
                  <a:lnTo>
                    <a:pt x="1395" y="2422"/>
                  </a:lnTo>
                  <a:lnTo>
                    <a:pt x="1028" y="2495"/>
                  </a:lnTo>
                  <a:lnTo>
                    <a:pt x="661" y="2568"/>
                  </a:lnTo>
                  <a:lnTo>
                    <a:pt x="661" y="2495"/>
                  </a:lnTo>
                  <a:lnTo>
                    <a:pt x="588" y="2458"/>
                  </a:lnTo>
                  <a:lnTo>
                    <a:pt x="551" y="2495"/>
                  </a:lnTo>
                  <a:lnTo>
                    <a:pt x="478" y="1651"/>
                  </a:lnTo>
                  <a:lnTo>
                    <a:pt x="441" y="918"/>
                  </a:lnTo>
                  <a:lnTo>
                    <a:pt x="404" y="551"/>
                  </a:lnTo>
                  <a:lnTo>
                    <a:pt x="367" y="184"/>
                  </a:lnTo>
                  <a:lnTo>
                    <a:pt x="331" y="111"/>
                  </a:lnTo>
                  <a:lnTo>
                    <a:pt x="147" y="111"/>
                  </a:lnTo>
                  <a:lnTo>
                    <a:pt x="111" y="184"/>
                  </a:lnTo>
                  <a:lnTo>
                    <a:pt x="37" y="514"/>
                  </a:lnTo>
                  <a:lnTo>
                    <a:pt x="1" y="881"/>
                  </a:lnTo>
                  <a:lnTo>
                    <a:pt x="1" y="1578"/>
                  </a:lnTo>
                  <a:lnTo>
                    <a:pt x="37" y="2275"/>
                  </a:lnTo>
                  <a:lnTo>
                    <a:pt x="111" y="2972"/>
                  </a:lnTo>
                  <a:lnTo>
                    <a:pt x="184" y="3632"/>
                  </a:lnTo>
                  <a:lnTo>
                    <a:pt x="294" y="4329"/>
                  </a:lnTo>
                  <a:lnTo>
                    <a:pt x="404" y="4989"/>
                  </a:lnTo>
                  <a:lnTo>
                    <a:pt x="478" y="5356"/>
                  </a:lnTo>
                  <a:lnTo>
                    <a:pt x="551" y="5503"/>
                  </a:lnTo>
                  <a:lnTo>
                    <a:pt x="588" y="5650"/>
                  </a:lnTo>
                  <a:lnTo>
                    <a:pt x="551" y="5723"/>
                  </a:lnTo>
                  <a:lnTo>
                    <a:pt x="588" y="5833"/>
                  </a:lnTo>
                  <a:lnTo>
                    <a:pt x="661" y="5906"/>
                  </a:lnTo>
                  <a:lnTo>
                    <a:pt x="734" y="5943"/>
                  </a:lnTo>
                  <a:lnTo>
                    <a:pt x="881" y="5943"/>
                  </a:lnTo>
                  <a:lnTo>
                    <a:pt x="954" y="5906"/>
                  </a:lnTo>
                  <a:lnTo>
                    <a:pt x="1028" y="5833"/>
                  </a:lnTo>
                  <a:lnTo>
                    <a:pt x="1064" y="5760"/>
                  </a:lnTo>
                  <a:lnTo>
                    <a:pt x="1064" y="5650"/>
                  </a:lnTo>
                  <a:lnTo>
                    <a:pt x="1064" y="5466"/>
                  </a:lnTo>
                  <a:lnTo>
                    <a:pt x="881" y="4696"/>
                  </a:lnTo>
                  <a:lnTo>
                    <a:pt x="734" y="3889"/>
                  </a:lnTo>
                  <a:lnTo>
                    <a:pt x="624" y="3082"/>
                  </a:lnTo>
                  <a:lnTo>
                    <a:pt x="588" y="2935"/>
                  </a:lnTo>
                  <a:lnTo>
                    <a:pt x="991" y="2972"/>
                  </a:lnTo>
                  <a:lnTo>
                    <a:pt x="1358" y="2935"/>
                  </a:lnTo>
                  <a:lnTo>
                    <a:pt x="2128" y="2898"/>
                  </a:lnTo>
                  <a:lnTo>
                    <a:pt x="2862" y="2898"/>
                  </a:lnTo>
                  <a:lnTo>
                    <a:pt x="3632" y="2972"/>
                  </a:lnTo>
                  <a:lnTo>
                    <a:pt x="3559" y="4256"/>
                  </a:lnTo>
                  <a:lnTo>
                    <a:pt x="3485" y="4843"/>
                  </a:lnTo>
                  <a:lnTo>
                    <a:pt x="3485" y="4989"/>
                  </a:lnTo>
                  <a:lnTo>
                    <a:pt x="3522" y="5173"/>
                  </a:lnTo>
                  <a:lnTo>
                    <a:pt x="3559" y="5283"/>
                  </a:lnTo>
                  <a:lnTo>
                    <a:pt x="3632" y="5393"/>
                  </a:lnTo>
                  <a:lnTo>
                    <a:pt x="3669" y="5429"/>
                  </a:lnTo>
                  <a:lnTo>
                    <a:pt x="3742" y="5466"/>
                  </a:lnTo>
                  <a:lnTo>
                    <a:pt x="3852" y="5393"/>
                  </a:lnTo>
                  <a:lnTo>
                    <a:pt x="3926" y="5319"/>
                  </a:lnTo>
                  <a:lnTo>
                    <a:pt x="3999" y="5209"/>
                  </a:lnTo>
                  <a:lnTo>
                    <a:pt x="4036" y="4916"/>
                  </a:lnTo>
                  <a:lnTo>
                    <a:pt x="4036" y="4366"/>
                  </a:lnTo>
                  <a:lnTo>
                    <a:pt x="4109" y="2935"/>
                  </a:lnTo>
                  <a:lnTo>
                    <a:pt x="4146" y="1468"/>
                  </a:lnTo>
                  <a:lnTo>
                    <a:pt x="4182" y="771"/>
                  </a:lnTo>
                  <a:lnTo>
                    <a:pt x="4182" y="441"/>
                  </a:lnTo>
                  <a:lnTo>
                    <a:pt x="4146" y="111"/>
                  </a:lnTo>
                  <a:lnTo>
                    <a:pt x="4072" y="37"/>
                  </a:lnTo>
                  <a:lnTo>
                    <a:pt x="3999" y="1"/>
                  </a:lnTo>
                  <a:close/>
                  <a:moveTo>
                    <a:pt x="5503" y="3779"/>
                  </a:moveTo>
                  <a:lnTo>
                    <a:pt x="5246" y="3815"/>
                  </a:lnTo>
                  <a:lnTo>
                    <a:pt x="5026" y="3925"/>
                  </a:lnTo>
                  <a:lnTo>
                    <a:pt x="4879" y="3999"/>
                  </a:lnTo>
                  <a:lnTo>
                    <a:pt x="4806" y="4109"/>
                  </a:lnTo>
                  <a:lnTo>
                    <a:pt x="4806" y="4146"/>
                  </a:lnTo>
                  <a:lnTo>
                    <a:pt x="4843" y="4182"/>
                  </a:lnTo>
                  <a:lnTo>
                    <a:pt x="4916" y="4256"/>
                  </a:lnTo>
                  <a:lnTo>
                    <a:pt x="5246" y="4256"/>
                  </a:lnTo>
                  <a:lnTo>
                    <a:pt x="5723" y="4219"/>
                  </a:lnTo>
                  <a:lnTo>
                    <a:pt x="5723" y="4219"/>
                  </a:lnTo>
                  <a:lnTo>
                    <a:pt x="5686" y="4329"/>
                  </a:lnTo>
                  <a:lnTo>
                    <a:pt x="5576" y="4439"/>
                  </a:lnTo>
                  <a:lnTo>
                    <a:pt x="5393" y="4622"/>
                  </a:lnTo>
                  <a:lnTo>
                    <a:pt x="5026" y="5099"/>
                  </a:lnTo>
                  <a:lnTo>
                    <a:pt x="4659" y="5613"/>
                  </a:lnTo>
                  <a:lnTo>
                    <a:pt x="4366" y="6126"/>
                  </a:lnTo>
                  <a:lnTo>
                    <a:pt x="4329" y="6273"/>
                  </a:lnTo>
                  <a:lnTo>
                    <a:pt x="4366" y="6420"/>
                  </a:lnTo>
                  <a:lnTo>
                    <a:pt x="4476" y="6493"/>
                  </a:lnTo>
                  <a:lnTo>
                    <a:pt x="4623" y="6493"/>
                  </a:lnTo>
                  <a:lnTo>
                    <a:pt x="6310" y="6126"/>
                  </a:lnTo>
                  <a:lnTo>
                    <a:pt x="6383" y="6090"/>
                  </a:lnTo>
                  <a:lnTo>
                    <a:pt x="6457" y="6016"/>
                  </a:lnTo>
                  <a:lnTo>
                    <a:pt x="6493" y="5943"/>
                  </a:lnTo>
                  <a:lnTo>
                    <a:pt x="6457" y="5833"/>
                  </a:lnTo>
                  <a:lnTo>
                    <a:pt x="6420" y="5760"/>
                  </a:lnTo>
                  <a:lnTo>
                    <a:pt x="6383" y="5686"/>
                  </a:lnTo>
                  <a:lnTo>
                    <a:pt x="6273" y="5650"/>
                  </a:lnTo>
                  <a:lnTo>
                    <a:pt x="6163" y="5650"/>
                  </a:lnTo>
                  <a:lnTo>
                    <a:pt x="5026" y="5906"/>
                  </a:lnTo>
                  <a:lnTo>
                    <a:pt x="5319" y="5466"/>
                  </a:lnTo>
                  <a:lnTo>
                    <a:pt x="5650" y="5063"/>
                  </a:lnTo>
                  <a:lnTo>
                    <a:pt x="5870" y="4806"/>
                  </a:lnTo>
                  <a:lnTo>
                    <a:pt x="6053" y="4549"/>
                  </a:lnTo>
                  <a:lnTo>
                    <a:pt x="6126" y="4402"/>
                  </a:lnTo>
                  <a:lnTo>
                    <a:pt x="6200" y="4256"/>
                  </a:lnTo>
                  <a:lnTo>
                    <a:pt x="6200" y="4109"/>
                  </a:lnTo>
                  <a:lnTo>
                    <a:pt x="6200" y="3925"/>
                  </a:lnTo>
                  <a:lnTo>
                    <a:pt x="6163" y="3889"/>
                  </a:lnTo>
                  <a:lnTo>
                    <a:pt x="6126" y="3815"/>
                  </a:lnTo>
                  <a:lnTo>
                    <a:pt x="5980" y="3779"/>
                  </a:lnTo>
                  <a:close/>
                </a:path>
              </a:pathLst>
            </a:custGeom>
            <a:solidFill>
              <a:srgbClr val="A4C2F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0" name="Google Shape;1030;p44"/>
            <p:cNvSpPr/>
            <p:nvPr/>
          </p:nvSpPr>
          <p:spPr>
            <a:xfrm>
              <a:off x="6051225" y="1090800"/>
              <a:ext cx="285225" cy="283400"/>
            </a:xfrm>
            <a:custGeom>
              <a:avLst/>
              <a:gdLst/>
              <a:ahLst/>
              <a:cxnLst/>
              <a:rect l="l" t="t" r="r" b="b"/>
              <a:pathLst>
                <a:path w="11409" h="11336" extrusionOk="0">
                  <a:moveTo>
                    <a:pt x="5173" y="4219"/>
                  </a:moveTo>
                  <a:lnTo>
                    <a:pt x="5136" y="4256"/>
                  </a:lnTo>
                  <a:lnTo>
                    <a:pt x="5100" y="4292"/>
                  </a:lnTo>
                  <a:lnTo>
                    <a:pt x="4990" y="4366"/>
                  </a:lnTo>
                  <a:lnTo>
                    <a:pt x="4916" y="4476"/>
                  </a:lnTo>
                  <a:lnTo>
                    <a:pt x="4916" y="4512"/>
                  </a:lnTo>
                  <a:lnTo>
                    <a:pt x="4843" y="4659"/>
                  </a:lnTo>
                  <a:lnTo>
                    <a:pt x="4843" y="4769"/>
                  </a:lnTo>
                  <a:lnTo>
                    <a:pt x="4880" y="4843"/>
                  </a:lnTo>
                  <a:lnTo>
                    <a:pt x="4990" y="4916"/>
                  </a:lnTo>
                  <a:lnTo>
                    <a:pt x="5100" y="4989"/>
                  </a:lnTo>
                  <a:lnTo>
                    <a:pt x="5283" y="4989"/>
                  </a:lnTo>
                  <a:lnTo>
                    <a:pt x="5430" y="4916"/>
                  </a:lnTo>
                  <a:lnTo>
                    <a:pt x="5540" y="4769"/>
                  </a:lnTo>
                  <a:lnTo>
                    <a:pt x="5577" y="4696"/>
                  </a:lnTo>
                  <a:lnTo>
                    <a:pt x="5613" y="4623"/>
                  </a:lnTo>
                  <a:lnTo>
                    <a:pt x="5577" y="4549"/>
                  </a:lnTo>
                  <a:lnTo>
                    <a:pt x="5577" y="4476"/>
                  </a:lnTo>
                  <a:lnTo>
                    <a:pt x="5430" y="4402"/>
                  </a:lnTo>
                  <a:lnTo>
                    <a:pt x="5320" y="4366"/>
                  </a:lnTo>
                  <a:lnTo>
                    <a:pt x="5320" y="4292"/>
                  </a:lnTo>
                  <a:lnTo>
                    <a:pt x="5246" y="4256"/>
                  </a:lnTo>
                  <a:lnTo>
                    <a:pt x="5173" y="4219"/>
                  </a:lnTo>
                  <a:close/>
                  <a:moveTo>
                    <a:pt x="5980" y="6016"/>
                  </a:moveTo>
                  <a:lnTo>
                    <a:pt x="6017" y="6053"/>
                  </a:lnTo>
                  <a:lnTo>
                    <a:pt x="6053" y="6126"/>
                  </a:lnTo>
                  <a:lnTo>
                    <a:pt x="6053" y="6200"/>
                  </a:lnTo>
                  <a:lnTo>
                    <a:pt x="5907" y="6237"/>
                  </a:lnTo>
                  <a:lnTo>
                    <a:pt x="5943" y="6090"/>
                  </a:lnTo>
                  <a:lnTo>
                    <a:pt x="5980" y="6016"/>
                  </a:lnTo>
                  <a:close/>
                  <a:moveTo>
                    <a:pt x="5833" y="5613"/>
                  </a:moveTo>
                  <a:lnTo>
                    <a:pt x="5723" y="5650"/>
                  </a:lnTo>
                  <a:lnTo>
                    <a:pt x="5650" y="5723"/>
                  </a:lnTo>
                  <a:lnTo>
                    <a:pt x="5613" y="5796"/>
                  </a:lnTo>
                  <a:lnTo>
                    <a:pt x="5613" y="5870"/>
                  </a:lnTo>
                  <a:lnTo>
                    <a:pt x="5687" y="5943"/>
                  </a:lnTo>
                  <a:lnTo>
                    <a:pt x="5577" y="6163"/>
                  </a:lnTo>
                  <a:lnTo>
                    <a:pt x="5540" y="6420"/>
                  </a:lnTo>
                  <a:lnTo>
                    <a:pt x="5577" y="6530"/>
                  </a:lnTo>
                  <a:lnTo>
                    <a:pt x="5687" y="6567"/>
                  </a:lnTo>
                  <a:lnTo>
                    <a:pt x="5833" y="6603"/>
                  </a:lnTo>
                  <a:lnTo>
                    <a:pt x="5980" y="6603"/>
                  </a:lnTo>
                  <a:lnTo>
                    <a:pt x="6090" y="6567"/>
                  </a:lnTo>
                  <a:lnTo>
                    <a:pt x="6237" y="6530"/>
                  </a:lnTo>
                  <a:lnTo>
                    <a:pt x="6347" y="6457"/>
                  </a:lnTo>
                  <a:lnTo>
                    <a:pt x="6420" y="6347"/>
                  </a:lnTo>
                  <a:lnTo>
                    <a:pt x="6457" y="6200"/>
                  </a:lnTo>
                  <a:lnTo>
                    <a:pt x="6457" y="6053"/>
                  </a:lnTo>
                  <a:lnTo>
                    <a:pt x="6420" y="5943"/>
                  </a:lnTo>
                  <a:lnTo>
                    <a:pt x="6347" y="5833"/>
                  </a:lnTo>
                  <a:lnTo>
                    <a:pt x="6274" y="5760"/>
                  </a:lnTo>
                  <a:lnTo>
                    <a:pt x="6163" y="5686"/>
                  </a:lnTo>
                  <a:lnTo>
                    <a:pt x="6053" y="5650"/>
                  </a:lnTo>
                  <a:lnTo>
                    <a:pt x="5943" y="5613"/>
                  </a:lnTo>
                  <a:close/>
                  <a:moveTo>
                    <a:pt x="3926" y="441"/>
                  </a:moveTo>
                  <a:lnTo>
                    <a:pt x="4623" y="478"/>
                  </a:lnTo>
                  <a:lnTo>
                    <a:pt x="5356" y="478"/>
                  </a:lnTo>
                  <a:lnTo>
                    <a:pt x="6824" y="551"/>
                  </a:lnTo>
                  <a:lnTo>
                    <a:pt x="7631" y="551"/>
                  </a:lnTo>
                  <a:lnTo>
                    <a:pt x="7704" y="734"/>
                  </a:lnTo>
                  <a:lnTo>
                    <a:pt x="7777" y="1064"/>
                  </a:lnTo>
                  <a:lnTo>
                    <a:pt x="7521" y="1174"/>
                  </a:lnTo>
                  <a:lnTo>
                    <a:pt x="7191" y="1211"/>
                  </a:lnTo>
                  <a:lnTo>
                    <a:pt x="7044" y="1211"/>
                  </a:lnTo>
                  <a:lnTo>
                    <a:pt x="6860" y="1174"/>
                  </a:lnTo>
                  <a:lnTo>
                    <a:pt x="6714" y="1174"/>
                  </a:lnTo>
                  <a:lnTo>
                    <a:pt x="6530" y="1211"/>
                  </a:lnTo>
                  <a:lnTo>
                    <a:pt x="6494" y="1248"/>
                  </a:lnTo>
                  <a:lnTo>
                    <a:pt x="6457" y="1321"/>
                  </a:lnTo>
                  <a:lnTo>
                    <a:pt x="6420" y="1395"/>
                  </a:lnTo>
                  <a:lnTo>
                    <a:pt x="6457" y="1468"/>
                  </a:lnTo>
                  <a:lnTo>
                    <a:pt x="6457" y="1505"/>
                  </a:lnTo>
                  <a:lnTo>
                    <a:pt x="6494" y="1578"/>
                  </a:lnTo>
                  <a:lnTo>
                    <a:pt x="6567" y="1651"/>
                  </a:lnTo>
                  <a:lnTo>
                    <a:pt x="6567" y="1871"/>
                  </a:lnTo>
                  <a:lnTo>
                    <a:pt x="6567" y="2092"/>
                  </a:lnTo>
                  <a:lnTo>
                    <a:pt x="6640" y="2642"/>
                  </a:lnTo>
                  <a:lnTo>
                    <a:pt x="6677" y="3192"/>
                  </a:lnTo>
                  <a:lnTo>
                    <a:pt x="6714" y="3632"/>
                  </a:lnTo>
                  <a:lnTo>
                    <a:pt x="6714" y="4072"/>
                  </a:lnTo>
                  <a:lnTo>
                    <a:pt x="6677" y="4586"/>
                  </a:lnTo>
                  <a:lnTo>
                    <a:pt x="6640" y="4843"/>
                  </a:lnTo>
                  <a:lnTo>
                    <a:pt x="6640" y="5099"/>
                  </a:lnTo>
                  <a:lnTo>
                    <a:pt x="6677" y="5246"/>
                  </a:lnTo>
                  <a:lnTo>
                    <a:pt x="6640" y="5319"/>
                  </a:lnTo>
                  <a:lnTo>
                    <a:pt x="6640" y="5393"/>
                  </a:lnTo>
                  <a:lnTo>
                    <a:pt x="6640" y="5466"/>
                  </a:lnTo>
                  <a:lnTo>
                    <a:pt x="6714" y="5540"/>
                  </a:lnTo>
                  <a:lnTo>
                    <a:pt x="7117" y="5796"/>
                  </a:lnTo>
                  <a:lnTo>
                    <a:pt x="7484" y="6016"/>
                  </a:lnTo>
                  <a:lnTo>
                    <a:pt x="7851" y="6310"/>
                  </a:lnTo>
                  <a:lnTo>
                    <a:pt x="8218" y="6640"/>
                  </a:lnTo>
                  <a:lnTo>
                    <a:pt x="8915" y="7300"/>
                  </a:lnTo>
                  <a:lnTo>
                    <a:pt x="8621" y="7337"/>
                  </a:lnTo>
                  <a:lnTo>
                    <a:pt x="8328" y="7300"/>
                  </a:lnTo>
                  <a:lnTo>
                    <a:pt x="8108" y="7227"/>
                  </a:lnTo>
                  <a:lnTo>
                    <a:pt x="7887" y="7154"/>
                  </a:lnTo>
                  <a:lnTo>
                    <a:pt x="7484" y="6933"/>
                  </a:lnTo>
                  <a:lnTo>
                    <a:pt x="7117" y="6823"/>
                  </a:lnTo>
                  <a:lnTo>
                    <a:pt x="6750" y="6787"/>
                  </a:lnTo>
                  <a:lnTo>
                    <a:pt x="6384" y="6823"/>
                  </a:lnTo>
                  <a:lnTo>
                    <a:pt x="5980" y="6933"/>
                  </a:lnTo>
                  <a:lnTo>
                    <a:pt x="5577" y="7044"/>
                  </a:lnTo>
                  <a:lnTo>
                    <a:pt x="5210" y="7227"/>
                  </a:lnTo>
                  <a:lnTo>
                    <a:pt x="4843" y="7374"/>
                  </a:lnTo>
                  <a:lnTo>
                    <a:pt x="4439" y="7520"/>
                  </a:lnTo>
                  <a:lnTo>
                    <a:pt x="4109" y="7557"/>
                  </a:lnTo>
                  <a:lnTo>
                    <a:pt x="3816" y="7594"/>
                  </a:lnTo>
                  <a:lnTo>
                    <a:pt x="3889" y="7557"/>
                  </a:lnTo>
                  <a:lnTo>
                    <a:pt x="3926" y="7484"/>
                  </a:lnTo>
                  <a:lnTo>
                    <a:pt x="3926" y="7374"/>
                  </a:lnTo>
                  <a:lnTo>
                    <a:pt x="3926" y="7300"/>
                  </a:lnTo>
                  <a:lnTo>
                    <a:pt x="3889" y="7227"/>
                  </a:lnTo>
                  <a:lnTo>
                    <a:pt x="3816" y="7190"/>
                  </a:lnTo>
                  <a:lnTo>
                    <a:pt x="2789" y="7190"/>
                  </a:lnTo>
                  <a:lnTo>
                    <a:pt x="2935" y="7044"/>
                  </a:lnTo>
                  <a:lnTo>
                    <a:pt x="3266" y="6677"/>
                  </a:lnTo>
                  <a:lnTo>
                    <a:pt x="3559" y="6713"/>
                  </a:lnTo>
                  <a:lnTo>
                    <a:pt x="3853" y="6713"/>
                  </a:lnTo>
                  <a:lnTo>
                    <a:pt x="4403" y="6677"/>
                  </a:lnTo>
                  <a:lnTo>
                    <a:pt x="4549" y="6640"/>
                  </a:lnTo>
                  <a:lnTo>
                    <a:pt x="4623" y="6530"/>
                  </a:lnTo>
                  <a:lnTo>
                    <a:pt x="4623" y="6457"/>
                  </a:lnTo>
                  <a:lnTo>
                    <a:pt x="4586" y="6383"/>
                  </a:lnTo>
                  <a:lnTo>
                    <a:pt x="4513" y="6310"/>
                  </a:lnTo>
                  <a:lnTo>
                    <a:pt x="4403" y="6273"/>
                  </a:lnTo>
                  <a:lnTo>
                    <a:pt x="3669" y="6273"/>
                  </a:lnTo>
                  <a:lnTo>
                    <a:pt x="3926" y="6016"/>
                  </a:lnTo>
                  <a:lnTo>
                    <a:pt x="4183" y="5723"/>
                  </a:lnTo>
                  <a:lnTo>
                    <a:pt x="4293" y="5723"/>
                  </a:lnTo>
                  <a:lnTo>
                    <a:pt x="4366" y="5686"/>
                  </a:lnTo>
                  <a:lnTo>
                    <a:pt x="4439" y="5576"/>
                  </a:lnTo>
                  <a:lnTo>
                    <a:pt x="4476" y="5466"/>
                  </a:lnTo>
                  <a:lnTo>
                    <a:pt x="4403" y="3449"/>
                  </a:lnTo>
                  <a:lnTo>
                    <a:pt x="4366" y="2495"/>
                  </a:lnTo>
                  <a:lnTo>
                    <a:pt x="4329" y="2018"/>
                  </a:lnTo>
                  <a:lnTo>
                    <a:pt x="4293" y="1541"/>
                  </a:lnTo>
                  <a:lnTo>
                    <a:pt x="4256" y="1431"/>
                  </a:lnTo>
                  <a:lnTo>
                    <a:pt x="4549" y="1505"/>
                  </a:lnTo>
                  <a:lnTo>
                    <a:pt x="4953" y="1578"/>
                  </a:lnTo>
                  <a:lnTo>
                    <a:pt x="5173" y="1578"/>
                  </a:lnTo>
                  <a:lnTo>
                    <a:pt x="5356" y="1505"/>
                  </a:lnTo>
                  <a:lnTo>
                    <a:pt x="5393" y="1468"/>
                  </a:lnTo>
                  <a:lnTo>
                    <a:pt x="5430" y="1431"/>
                  </a:lnTo>
                  <a:lnTo>
                    <a:pt x="5430" y="1358"/>
                  </a:lnTo>
                  <a:lnTo>
                    <a:pt x="5393" y="1321"/>
                  </a:lnTo>
                  <a:lnTo>
                    <a:pt x="5246" y="1211"/>
                  </a:lnTo>
                  <a:lnTo>
                    <a:pt x="5063" y="1174"/>
                  </a:lnTo>
                  <a:lnTo>
                    <a:pt x="4733" y="1138"/>
                  </a:lnTo>
                  <a:lnTo>
                    <a:pt x="4219" y="1064"/>
                  </a:lnTo>
                  <a:lnTo>
                    <a:pt x="4183" y="1028"/>
                  </a:lnTo>
                  <a:lnTo>
                    <a:pt x="4146" y="991"/>
                  </a:lnTo>
                  <a:lnTo>
                    <a:pt x="3999" y="991"/>
                  </a:lnTo>
                  <a:lnTo>
                    <a:pt x="3853" y="1028"/>
                  </a:lnTo>
                  <a:lnTo>
                    <a:pt x="3706" y="1064"/>
                  </a:lnTo>
                  <a:lnTo>
                    <a:pt x="3596" y="1064"/>
                  </a:lnTo>
                  <a:lnTo>
                    <a:pt x="3522" y="1028"/>
                  </a:lnTo>
                  <a:lnTo>
                    <a:pt x="3486" y="991"/>
                  </a:lnTo>
                  <a:lnTo>
                    <a:pt x="3412" y="881"/>
                  </a:lnTo>
                  <a:lnTo>
                    <a:pt x="3412" y="771"/>
                  </a:lnTo>
                  <a:lnTo>
                    <a:pt x="3412" y="698"/>
                  </a:lnTo>
                  <a:lnTo>
                    <a:pt x="3486" y="624"/>
                  </a:lnTo>
                  <a:lnTo>
                    <a:pt x="3559" y="551"/>
                  </a:lnTo>
                  <a:lnTo>
                    <a:pt x="3742" y="478"/>
                  </a:lnTo>
                  <a:lnTo>
                    <a:pt x="3926" y="441"/>
                  </a:lnTo>
                  <a:close/>
                  <a:moveTo>
                    <a:pt x="6090" y="8071"/>
                  </a:moveTo>
                  <a:lnTo>
                    <a:pt x="6127" y="8144"/>
                  </a:lnTo>
                  <a:lnTo>
                    <a:pt x="6127" y="8217"/>
                  </a:lnTo>
                  <a:lnTo>
                    <a:pt x="6090" y="8291"/>
                  </a:lnTo>
                  <a:lnTo>
                    <a:pt x="6053" y="8364"/>
                  </a:lnTo>
                  <a:lnTo>
                    <a:pt x="5980" y="8401"/>
                  </a:lnTo>
                  <a:lnTo>
                    <a:pt x="5907" y="8401"/>
                  </a:lnTo>
                  <a:lnTo>
                    <a:pt x="5833" y="8364"/>
                  </a:lnTo>
                  <a:lnTo>
                    <a:pt x="5760" y="8291"/>
                  </a:lnTo>
                  <a:lnTo>
                    <a:pt x="5760" y="8181"/>
                  </a:lnTo>
                  <a:lnTo>
                    <a:pt x="5833" y="8144"/>
                  </a:lnTo>
                  <a:lnTo>
                    <a:pt x="5943" y="8071"/>
                  </a:lnTo>
                  <a:lnTo>
                    <a:pt x="6017" y="8107"/>
                  </a:lnTo>
                  <a:lnTo>
                    <a:pt x="6053" y="8107"/>
                  </a:lnTo>
                  <a:lnTo>
                    <a:pt x="6090" y="8071"/>
                  </a:lnTo>
                  <a:close/>
                  <a:moveTo>
                    <a:pt x="5907" y="7630"/>
                  </a:moveTo>
                  <a:lnTo>
                    <a:pt x="5797" y="7667"/>
                  </a:lnTo>
                  <a:lnTo>
                    <a:pt x="5687" y="7704"/>
                  </a:lnTo>
                  <a:lnTo>
                    <a:pt x="5577" y="7777"/>
                  </a:lnTo>
                  <a:lnTo>
                    <a:pt x="5467" y="7887"/>
                  </a:lnTo>
                  <a:lnTo>
                    <a:pt x="5467" y="7924"/>
                  </a:lnTo>
                  <a:lnTo>
                    <a:pt x="5430" y="7997"/>
                  </a:lnTo>
                  <a:lnTo>
                    <a:pt x="5503" y="8071"/>
                  </a:lnTo>
                  <a:lnTo>
                    <a:pt x="5430" y="8217"/>
                  </a:lnTo>
                  <a:lnTo>
                    <a:pt x="5430" y="8364"/>
                  </a:lnTo>
                  <a:lnTo>
                    <a:pt x="5467" y="8474"/>
                  </a:lnTo>
                  <a:lnTo>
                    <a:pt x="5540" y="8584"/>
                  </a:lnTo>
                  <a:lnTo>
                    <a:pt x="5650" y="8694"/>
                  </a:lnTo>
                  <a:lnTo>
                    <a:pt x="5797" y="8731"/>
                  </a:lnTo>
                  <a:lnTo>
                    <a:pt x="5907" y="8768"/>
                  </a:lnTo>
                  <a:lnTo>
                    <a:pt x="6053" y="8768"/>
                  </a:lnTo>
                  <a:lnTo>
                    <a:pt x="6200" y="8731"/>
                  </a:lnTo>
                  <a:lnTo>
                    <a:pt x="6310" y="8658"/>
                  </a:lnTo>
                  <a:lnTo>
                    <a:pt x="6384" y="8584"/>
                  </a:lnTo>
                  <a:lnTo>
                    <a:pt x="6457" y="8474"/>
                  </a:lnTo>
                  <a:lnTo>
                    <a:pt x="6494" y="8327"/>
                  </a:lnTo>
                  <a:lnTo>
                    <a:pt x="6494" y="8217"/>
                  </a:lnTo>
                  <a:lnTo>
                    <a:pt x="6494" y="8071"/>
                  </a:lnTo>
                  <a:lnTo>
                    <a:pt x="6457" y="7961"/>
                  </a:lnTo>
                  <a:lnTo>
                    <a:pt x="6384" y="7851"/>
                  </a:lnTo>
                  <a:lnTo>
                    <a:pt x="6310" y="7777"/>
                  </a:lnTo>
                  <a:lnTo>
                    <a:pt x="6200" y="7704"/>
                  </a:lnTo>
                  <a:lnTo>
                    <a:pt x="6053" y="7667"/>
                  </a:lnTo>
                  <a:lnTo>
                    <a:pt x="5907" y="7630"/>
                  </a:lnTo>
                  <a:close/>
                  <a:moveTo>
                    <a:pt x="4476" y="9134"/>
                  </a:moveTo>
                  <a:lnTo>
                    <a:pt x="4513" y="9281"/>
                  </a:lnTo>
                  <a:lnTo>
                    <a:pt x="4476" y="9391"/>
                  </a:lnTo>
                  <a:lnTo>
                    <a:pt x="4403" y="9538"/>
                  </a:lnTo>
                  <a:lnTo>
                    <a:pt x="4256" y="9648"/>
                  </a:lnTo>
                  <a:lnTo>
                    <a:pt x="4183" y="9685"/>
                  </a:lnTo>
                  <a:lnTo>
                    <a:pt x="4109" y="9685"/>
                  </a:lnTo>
                  <a:lnTo>
                    <a:pt x="4036" y="9648"/>
                  </a:lnTo>
                  <a:lnTo>
                    <a:pt x="3963" y="9575"/>
                  </a:lnTo>
                  <a:lnTo>
                    <a:pt x="3926" y="9501"/>
                  </a:lnTo>
                  <a:lnTo>
                    <a:pt x="3926" y="9428"/>
                  </a:lnTo>
                  <a:lnTo>
                    <a:pt x="3963" y="9354"/>
                  </a:lnTo>
                  <a:lnTo>
                    <a:pt x="4036" y="9281"/>
                  </a:lnTo>
                  <a:lnTo>
                    <a:pt x="4219" y="9208"/>
                  </a:lnTo>
                  <a:lnTo>
                    <a:pt x="4403" y="9171"/>
                  </a:lnTo>
                  <a:lnTo>
                    <a:pt x="4439" y="9171"/>
                  </a:lnTo>
                  <a:lnTo>
                    <a:pt x="4476" y="9134"/>
                  </a:lnTo>
                  <a:close/>
                  <a:moveTo>
                    <a:pt x="7741" y="9391"/>
                  </a:moveTo>
                  <a:lnTo>
                    <a:pt x="7814" y="9464"/>
                  </a:lnTo>
                  <a:lnTo>
                    <a:pt x="7851" y="9575"/>
                  </a:lnTo>
                  <a:lnTo>
                    <a:pt x="7851" y="9685"/>
                  </a:lnTo>
                  <a:lnTo>
                    <a:pt x="7814" y="9795"/>
                  </a:lnTo>
                  <a:lnTo>
                    <a:pt x="7704" y="9868"/>
                  </a:lnTo>
                  <a:lnTo>
                    <a:pt x="7557" y="9905"/>
                  </a:lnTo>
                  <a:lnTo>
                    <a:pt x="7447" y="9905"/>
                  </a:lnTo>
                  <a:lnTo>
                    <a:pt x="7301" y="9868"/>
                  </a:lnTo>
                  <a:lnTo>
                    <a:pt x="7227" y="9795"/>
                  </a:lnTo>
                  <a:lnTo>
                    <a:pt x="7301" y="9648"/>
                  </a:lnTo>
                  <a:lnTo>
                    <a:pt x="7374" y="9538"/>
                  </a:lnTo>
                  <a:lnTo>
                    <a:pt x="7484" y="9464"/>
                  </a:lnTo>
                  <a:lnTo>
                    <a:pt x="7631" y="9428"/>
                  </a:lnTo>
                  <a:lnTo>
                    <a:pt x="7704" y="9391"/>
                  </a:lnTo>
                  <a:close/>
                  <a:moveTo>
                    <a:pt x="4439" y="8658"/>
                  </a:moveTo>
                  <a:lnTo>
                    <a:pt x="4293" y="8694"/>
                  </a:lnTo>
                  <a:lnTo>
                    <a:pt x="4146" y="8694"/>
                  </a:lnTo>
                  <a:lnTo>
                    <a:pt x="4073" y="8731"/>
                  </a:lnTo>
                  <a:lnTo>
                    <a:pt x="3999" y="8804"/>
                  </a:lnTo>
                  <a:lnTo>
                    <a:pt x="3963" y="8951"/>
                  </a:lnTo>
                  <a:lnTo>
                    <a:pt x="3742" y="9061"/>
                  </a:lnTo>
                  <a:lnTo>
                    <a:pt x="3596" y="9244"/>
                  </a:lnTo>
                  <a:lnTo>
                    <a:pt x="3559" y="9354"/>
                  </a:lnTo>
                  <a:lnTo>
                    <a:pt x="3522" y="9501"/>
                  </a:lnTo>
                  <a:lnTo>
                    <a:pt x="3559" y="9611"/>
                  </a:lnTo>
                  <a:lnTo>
                    <a:pt x="3596" y="9758"/>
                  </a:lnTo>
                  <a:lnTo>
                    <a:pt x="3706" y="9868"/>
                  </a:lnTo>
                  <a:lnTo>
                    <a:pt x="3779" y="9978"/>
                  </a:lnTo>
                  <a:lnTo>
                    <a:pt x="3926" y="10051"/>
                  </a:lnTo>
                  <a:lnTo>
                    <a:pt x="4036" y="10088"/>
                  </a:lnTo>
                  <a:lnTo>
                    <a:pt x="4366" y="10088"/>
                  </a:lnTo>
                  <a:lnTo>
                    <a:pt x="4513" y="10015"/>
                  </a:lnTo>
                  <a:lnTo>
                    <a:pt x="4623" y="9905"/>
                  </a:lnTo>
                  <a:lnTo>
                    <a:pt x="4733" y="9795"/>
                  </a:lnTo>
                  <a:lnTo>
                    <a:pt x="4843" y="9648"/>
                  </a:lnTo>
                  <a:lnTo>
                    <a:pt x="4880" y="9501"/>
                  </a:lnTo>
                  <a:lnTo>
                    <a:pt x="4916" y="9354"/>
                  </a:lnTo>
                  <a:lnTo>
                    <a:pt x="4916" y="9171"/>
                  </a:lnTo>
                  <a:lnTo>
                    <a:pt x="4880" y="9024"/>
                  </a:lnTo>
                  <a:lnTo>
                    <a:pt x="4806" y="8878"/>
                  </a:lnTo>
                  <a:lnTo>
                    <a:pt x="4733" y="8768"/>
                  </a:lnTo>
                  <a:lnTo>
                    <a:pt x="4586" y="8694"/>
                  </a:lnTo>
                  <a:lnTo>
                    <a:pt x="4439" y="8658"/>
                  </a:lnTo>
                  <a:close/>
                  <a:moveTo>
                    <a:pt x="7447" y="8951"/>
                  </a:moveTo>
                  <a:lnTo>
                    <a:pt x="7337" y="8988"/>
                  </a:lnTo>
                  <a:lnTo>
                    <a:pt x="7264" y="9061"/>
                  </a:lnTo>
                  <a:lnTo>
                    <a:pt x="7227" y="9134"/>
                  </a:lnTo>
                  <a:lnTo>
                    <a:pt x="7227" y="9208"/>
                  </a:lnTo>
                  <a:lnTo>
                    <a:pt x="7117" y="9318"/>
                  </a:lnTo>
                  <a:lnTo>
                    <a:pt x="7007" y="9391"/>
                  </a:lnTo>
                  <a:lnTo>
                    <a:pt x="6934" y="9501"/>
                  </a:lnTo>
                  <a:lnTo>
                    <a:pt x="6897" y="9611"/>
                  </a:lnTo>
                  <a:lnTo>
                    <a:pt x="6897" y="9575"/>
                  </a:lnTo>
                  <a:lnTo>
                    <a:pt x="6860" y="9611"/>
                  </a:lnTo>
                  <a:lnTo>
                    <a:pt x="6824" y="9758"/>
                  </a:lnTo>
                  <a:lnTo>
                    <a:pt x="6824" y="9905"/>
                  </a:lnTo>
                  <a:lnTo>
                    <a:pt x="6860" y="9978"/>
                  </a:lnTo>
                  <a:lnTo>
                    <a:pt x="6897" y="10051"/>
                  </a:lnTo>
                  <a:lnTo>
                    <a:pt x="7007" y="10125"/>
                  </a:lnTo>
                  <a:lnTo>
                    <a:pt x="7044" y="10161"/>
                  </a:lnTo>
                  <a:lnTo>
                    <a:pt x="7044" y="10198"/>
                  </a:lnTo>
                  <a:lnTo>
                    <a:pt x="7227" y="10271"/>
                  </a:lnTo>
                  <a:lnTo>
                    <a:pt x="7374" y="10345"/>
                  </a:lnTo>
                  <a:lnTo>
                    <a:pt x="7704" y="10345"/>
                  </a:lnTo>
                  <a:lnTo>
                    <a:pt x="7851" y="10271"/>
                  </a:lnTo>
                  <a:lnTo>
                    <a:pt x="7998" y="10198"/>
                  </a:lnTo>
                  <a:lnTo>
                    <a:pt x="8108" y="10088"/>
                  </a:lnTo>
                  <a:lnTo>
                    <a:pt x="8181" y="9941"/>
                  </a:lnTo>
                  <a:lnTo>
                    <a:pt x="8254" y="9795"/>
                  </a:lnTo>
                  <a:lnTo>
                    <a:pt x="8291" y="9611"/>
                  </a:lnTo>
                  <a:lnTo>
                    <a:pt x="8254" y="9464"/>
                  </a:lnTo>
                  <a:lnTo>
                    <a:pt x="8218" y="9318"/>
                  </a:lnTo>
                  <a:lnTo>
                    <a:pt x="8144" y="9171"/>
                  </a:lnTo>
                  <a:lnTo>
                    <a:pt x="7998" y="9024"/>
                  </a:lnTo>
                  <a:lnTo>
                    <a:pt x="7924" y="8988"/>
                  </a:lnTo>
                  <a:lnTo>
                    <a:pt x="7851" y="8951"/>
                  </a:lnTo>
                  <a:close/>
                  <a:moveTo>
                    <a:pt x="6970" y="7227"/>
                  </a:moveTo>
                  <a:lnTo>
                    <a:pt x="7227" y="7300"/>
                  </a:lnTo>
                  <a:lnTo>
                    <a:pt x="7741" y="7520"/>
                  </a:lnTo>
                  <a:lnTo>
                    <a:pt x="8071" y="7667"/>
                  </a:lnTo>
                  <a:lnTo>
                    <a:pt x="8474" y="7740"/>
                  </a:lnTo>
                  <a:lnTo>
                    <a:pt x="8658" y="7777"/>
                  </a:lnTo>
                  <a:lnTo>
                    <a:pt x="8878" y="7777"/>
                  </a:lnTo>
                  <a:lnTo>
                    <a:pt x="9061" y="7740"/>
                  </a:lnTo>
                  <a:lnTo>
                    <a:pt x="9245" y="7667"/>
                  </a:lnTo>
                  <a:lnTo>
                    <a:pt x="9575" y="8071"/>
                  </a:lnTo>
                  <a:lnTo>
                    <a:pt x="10125" y="8841"/>
                  </a:lnTo>
                  <a:lnTo>
                    <a:pt x="10639" y="9648"/>
                  </a:lnTo>
                  <a:lnTo>
                    <a:pt x="10785" y="9868"/>
                  </a:lnTo>
                  <a:lnTo>
                    <a:pt x="10822" y="10015"/>
                  </a:lnTo>
                  <a:lnTo>
                    <a:pt x="10785" y="10161"/>
                  </a:lnTo>
                  <a:lnTo>
                    <a:pt x="10749" y="10235"/>
                  </a:lnTo>
                  <a:lnTo>
                    <a:pt x="10639" y="10345"/>
                  </a:lnTo>
                  <a:lnTo>
                    <a:pt x="10455" y="10455"/>
                  </a:lnTo>
                  <a:lnTo>
                    <a:pt x="10235" y="10602"/>
                  </a:lnTo>
                  <a:lnTo>
                    <a:pt x="9758" y="10565"/>
                  </a:lnTo>
                  <a:lnTo>
                    <a:pt x="9281" y="10492"/>
                  </a:lnTo>
                  <a:lnTo>
                    <a:pt x="8328" y="10455"/>
                  </a:lnTo>
                  <a:lnTo>
                    <a:pt x="7374" y="10492"/>
                  </a:lnTo>
                  <a:lnTo>
                    <a:pt x="6420" y="10528"/>
                  </a:lnTo>
                  <a:lnTo>
                    <a:pt x="2092" y="10675"/>
                  </a:lnTo>
                  <a:lnTo>
                    <a:pt x="1065" y="10712"/>
                  </a:lnTo>
                  <a:lnTo>
                    <a:pt x="735" y="10712"/>
                  </a:lnTo>
                  <a:lnTo>
                    <a:pt x="625" y="10638"/>
                  </a:lnTo>
                  <a:lnTo>
                    <a:pt x="588" y="10602"/>
                  </a:lnTo>
                  <a:lnTo>
                    <a:pt x="551" y="10565"/>
                  </a:lnTo>
                  <a:lnTo>
                    <a:pt x="588" y="10418"/>
                  </a:lnTo>
                  <a:lnTo>
                    <a:pt x="735" y="10198"/>
                  </a:lnTo>
                  <a:lnTo>
                    <a:pt x="1065" y="9685"/>
                  </a:lnTo>
                  <a:lnTo>
                    <a:pt x="1542" y="9575"/>
                  </a:lnTo>
                  <a:lnTo>
                    <a:pt x="1762" y="9538"/>
                  </a:lnTo>
                  <a:lnTo>
                    <a:pt x="2018" y="9501"/>
                  </a:lnTo>
                  <a:lnTo>
                    <a:pt x="2092" y="9464"/>
                  </a:lnTo>
                  <a:lnTo>
                    <a:pt x="2128" y="9428"/>
                  </a:lnTo>
                  <a:lnTo>
                    <a:pt x="2165" y="9281"/>
                  </a:lnTo>
                  <a:lnTo>
                    <a:pt x="2128" y="9171"/>
                  </a:lnTo>
                  <a:lnTo>
                    <a:pt x="2092" y="9134"/>
                  </a:lnTo>
                  <a:lnTo>
                    <a:pt x="2018" y="9098"/>
                  </a:lnTo>
                  <a:lnTo>
                    <a:pt x="1872" y="9061"/>
                  </a:lnTo>
                  <a:lnTo>
                    <a:pt x="1725" y="9061"/>
                  </a:lnTo>
                  <a:lnTo>
                    <a:pt x="1395" y="9134"/>
                  </a:lnTo>
                  <a:lnTo>
                    <a:pt x="1395" y="9134"/>
                  </a:lnTo>
                  <a:lnTo>
                    <a:pt x="1798" y="8547"/>
                  </a:lnTo>
                  <a:lnTo>
                    <a:pt x="1835" y="8511"/>
                  </a:lnTo>
                  <a:lnTo>
                    <a:pt x="1945" y="8547"/>
                  </a:lnTo>
                  <a:lnTo>
                    <a:pt x="2092" y="8584"/>
                  </a:lnTo>
                  <a:lnTo>
                    <a:pt x="2459" y="8621"/>
                  </a:lnTo>
                  <a:lnTo>
                    <a:pt x="2972" y="8621"/>
                  </a:lnTo>
                  <a:lnTo>
                    <a:pt x="3082" y="8584"/>
                  </a:lnTo>
                  <a:lnTo>
                    <a:pt x="3156" y="8511"/>
                  </a:lnTo>
                  <a:lnTo>
                    <a:pt x="3192" y="8401"/>
                  </a:lnTo>
                  <a:lnTo>
                    <a:pt x="3156" y="8291"/>
                  </a:lnTo>
                  <a:lnTo>
                    <a:pt x="3082" y="8217"/>
                  </a:lnTo>
                  <a:lnTo>
                    <a:pt x="2972" y="8181"/>
                  </a:lnTo>
                  <a:lnTo>
                    <a:pt x="2055" y="8181"/>
                  </a:lnTo>
                  <a:lnTo>
                    <a:pt x="2532" y="7520"/>
                  </a:lnTo>
                  <a:lnTo>
                    <a:pt x="2752" y="7557"/>
                  </a:lnTo>
                  <a:lnTo>
                    <a:pt x="2899" y="7704"/>
                  </a:lnTo>
                  <a:lnTo>
                    <a:pt x="3046" y="7777"/>
                  </a:lnTo>
                  <a:lnTo>
                    <a:pt x="3192" y="7851"/>
                  </a:lnTo>
                  <a:lnTo>
                    <a:pt x="3376" y="7924"/>
                  </a:lnTo>
                  <a:lnTo>
                    <a:pt x="3742" y="7961"/>
                  </a:lnTo>
                  <a:lnTo>
                    <a:pt x="4073" y="7961"/>
                  </a:lnTo>
                  <a:lnTo>
                    <a:pt x="4549" y="7887"/>
                  </a:lnTo>
                  <a:lnTo>
                    <a:pt x="4953" y="7777"/>
                  </a:lnTo>
                  <a:lnTo>
                    <a:pt x="5797" y="7410"/>
                  </a:lnTo>
                  <a:lnTo>
                    <a:pt x="6237" y="7264"/>
                  </a:lnTo>
                  <a:lnTo>
                    <a:pt x="6494" y="7227"/>
                  </a:lnTo>
                  <a:close/>
                  <a:moveTo>
                    <a:pt x="4036" y="1"/>
                  </a:moveTo>
                  <a:lnTo>
                    <a:pt x="3816" y="37"/>
                  </a:lnTo>
                  <a:lnTo>
                    <a:pt x="3596" y="74"/>
                  </a:lnTo>
                  <a:lnTo>
                    <a:pt x="3412" y="147"/>
                  </a:lnTo>
                  <a:lnTo>
                    <a:pt x="3229" y="257"/>
                  </a:lnTo>
                  <a:lnTo>
                    <a:pt x="3119" y="404"/>
                  </a:lnTo>
                  <a:lnTo>
                    <a:pt x="3009" y="551"/>
                  </a:lnTo>
                  <a:lnTo>
                    <a:pt x="2972" y="771"/>
                  </a:lnTo>
                  <a:lnTo>
                    <a:pt x="3009" y="991"/>
                  </a:lnTo>
                  <a:lnTo>
                    <a:pt x="3082" y="1174"/>
                  </a:lnTo>
                  <a:lnTo>
                    <a:pt x="3156" y="1285"/>
                  </a:lnTo>
                  <a:lnTo>
                    <a:pt x="3266" y="1358"/>
                  </a:lnTo>
                  <a:lnTo>
                    <a:pt x="3412" y="1431"/>
                  </a:lnTo>
                  <a:lnTo>
                    <a:pt x="3559" y="1468"/>
                  </a:lnTo>
                  <a:lnTo>
                    <a:pt x="3706" y="1468"/>
                  </a:lnTo>
                  <a:lnTo>
                    <a:pt x="3853" y="1431"/>
                  </a:lnTo>
                  <a:lnTo>
                    <a:pt x="3999" y="1395"/>
                  </a:lnTo>
                  <a:lnTo>
                    <a:pt x="4073" y="1395"/>
                  </a:lnTo>
                  <a:lnTo>
                    <a:pt x="3963" y="1468"/>
                  </a:lnTo>
                  <a:lnTo>
                    <a:pt x="3926" y="1578"/>
                  </a:lnTo>
                  <a:lnTo>
                    <a:pt x="3889" y="2055"/>
                  </a:lnTo>
                  <a:lnTo>
                    <a:pt x="3889" y="2532"/>
                  </a:lnTo>
                  <a:lnTo>
                    <a:pt x="3926" y="3449"/>
                  </a:lnTo>
                  <a:lnTo>
                    <a:pt x="3926" y="5099"/>
                  </a:lnTo>
                  <a:lnTo>
                    <a:pt x="3926" y="5283"/>
                  </a:lnTo>
                  <a:lnTo>
                    <a:pt x="3963" y="5466"/>
                  </a:lnTo>
                  <a:lnTo>
                    <a:pt x="3963" y="5503"/>
                  </a:lnTo>
                  <a:lnTo>
                    <a:pt x="3742" y="5613"/>
                  </a:lnTo>
                  <a:lnTo>
                    <a:pt x="3559" y="5723"/>
                  </a:lnTo>
                  <a:lnTo>
                    <a:pt x="3229" y="6016"/>
                  </a:lnTo>
                  <a:lnTo>
                    <a:pt x="2899" y="6347"/>
                  </a:lnTo>
                  <a:lnTo>
                    <a:pt x="2605" y="6677"/>
                  </a:lnTo>
                  <a:lnTo>
                    <a:pt x="2239" y="7080"/>
                  </a:lnTo>
                  <a:lnTo>
                    <a:pt x="1908" y="7484"/>
                  </a:lnTo>
                  <a:lnTo>
                    <a:pt x="1285" y="8364"/>
                  </a:lnTo>
                  <a:lnTo>
                    <a:pt x="698" y="9244"/>
                  </a:lnTo>
                  <a:lnTo>
                    <a:pt x="148" y="10125"/>
                  </a:lnTo>
                  <a:lnTo>
                    <a:pt x="38" y="10308"/>
                  </a:lnTo>
                  <a:lnTo>
                    <a:pt x="1" y="10492"/>
                  </a:lnTo>
                  <a:lnTo>
                    <a:pt x="38" y="10675"/>
                  </a:lnTo>
                  <a:lnTo>
                    <a:pt x="111" y="10858"/>
                  </a:lnTo>
                  <a:lnTo>
                    <a:pt x="221" y="11005"/>
                  </a:lnTo>
                  <a:lnTo>
                    <a:pt x="368" y="11115"/>
                  </a:lnTo>
                  <a:lnTo>
                    <a:pt x="551" y="11225"/>
                  </a:lnTo>
                  <a:lnTo>
                    <a:pt x="771" y="11262"/>
                  </a:lnTo>
                  <a:lnTo>
                    <a:pt x="1321" y="11299"/>
                  </a:lnTo>
                  <a:lnTo>
                    <a:pt x="1872" y="11262"/>
                  </a:lnTo>
                  <a:lnTo>
                    <a:pt x="3009" y="11189"/>
                  </a:lnTo>
                  <a:lnTo>
                    <a:pt x="5503" y="11115"/>
                  </a:lnTo>
                  <a:lnTo>
                    <a:pt x="7447" y="11042"/>
                  </a:lnTo>
                  <a:lnTo>
                    <a:pt x="8401" y="11005"/>
                  </a:lnTo>
                  <a:lnTo>
                    <a:pt x="9355" y="11042"/>
                  </a:lnTo>
                  <a:lnTo>
                    <a:pt x="9391" y="11152"/>
                  </a:lnTo>
                  <a:lnTo>
                    <a:pt x="9465" y="11225"/>
                  </a:lnTo>
                  <a:lnTo>
                    <a:pt x="9612" y="11299"/>
                  </a:lnTo>
                  <a:lnTo>
                    <a:pt x="9795" y="11335"/>
                  </a:lnTo>
                  <a:lnTo>
                    <a:pt x="9978" y="11335"/>
                  </a:lnTo>
                  <a:lnTo>
                    <a:pt x="10125" y="11299"/>
                  </a:lnTo>
                  <a:lnTo>
                    <a:pt x="10272" y="11299"/>
                  </a:lnTo>
                  <a:lnTo>
                    <a:pt x="10382" y="11262"/>
                  </a:lnTo>
                  <a:lnTo>
                    <a:pt x="10455" y="11189"/>
                  </a:lnTo>
                  <a:lnTo>
                    <a:pt x="10565" y="11115"/>
                  </a:lnTo>
                  <a:lnTo>
                    <a:pt x="10785" y="10968"/>
                  </a:lnTo>
                  <a:lnTo>
                    <a:pt x="10969" y="10785"/>
                  </a:lnTo>
                  <a:lnTo>
                    <a:pt x="11152" y="10602"/>
                  </a:lnTo>
                  <a:lnTo>
                    <a:pt x="11299" y="10455"/>
                  </a:lnTo>
                  <a:lnTo>
                    <a:pt x="11336" y="10308"/>
                  </a:lnTo>
                  <a:lnTo>
                    <a:pt x="11372" y="10198"/>
                  </a:lnTo>
                  <a:lnTo>
                    <a:pt x="11409" y="10051"/>
                  </a:lnTo>
                  <a:lnTo>
                    <a:pt x="11372" y="9941"/>
                  </a:lnTo>
                  <a:lnTo>
                    <a:pt x="11299" y="9685"/>
                  </a:lnTo>
                  <a:lnTo>
                    <a:pt x="11189" y="9464"/>
                  </a:lnTo>
                  <a:lnTo>
                    <a:pt x="10859" y="8914"/>
                  </a:lnTo>
                  <a:lnTo>
                    <a:pt x="10492" y="8364"/>
                  </a:lnTo>
                  <a:lnTo>
                    <a:pt x="10125" y="7887"/>
                  </a:lnTo>
                  <a:lnTo>
                    <a:pt x="9722" y="7410"/>
                  </a:lnTo>
                  <a:lnTo>
                    <a:pt x="9318" y="6933"/>
                  </a:lnTo>
                  <a:lnTo>
                    <a:pt x="8878" y="6493"/>
                  </a:lnTo>
                  <a:lnTo>
                    <a:pt x="8474" y="6126"/>
                  </a:lnTo>
                  <a:lnTo>
                    <a:pt x="8071" y="5760"/>
                  </a:lnTo>
                  <a:lnTo>
                    <a:pt x="7851" y="5576"/>
                  </a:lnTo>
                  <a:lnTo>
                    <a:pt x="7594" y="5430"/>
                  </a:lnTo>
                  <a:lnTo>
                    <a:pt x="7374" y="5319"/>
                  </a:lnTo>
                  <a:lnTo>
                    <a:pt x="7117" y="5209"/>
                  </a:lnTo>
                  <a:lnTo>
                    <a:pt x="7117" y="5173"/>
                  </a:lnTo>
                  <a:lnTo>
                    <a:pt x="7191" y="4953"/>
                  </a:lnTo>
                  <a:lnTo>
                    <a:pt x="7227" y="4696"/>
                  </a:lnTo>
                  <a:lnTo>
                    <a:pt x="7227" y="4182"/>
                  </a:lnTo>
                  <a:lnTo>
                    <a:pt x="7227" y="3669"/>
                  </a:lnTo>
                  <a:lnTo>
                    <a:pt x="7191" y="3192"/>
                  </a:lnTo>
                  <a:lnTo>
                    <a:pt x="7154" y="2825"/>
                  </a:lnTo>
                  <a:lnTo>
                    <a:pt x="7117" y="2385"/>
                  </a:lnTo>
                  <a:lnTo>
                    <a:pt x="7044" y="2165"/>
                  </a:lnTo>
                  <a:lnTo>
                    <a:pt x="7007" y="1945"/>
                  </a:lnTo>
                  <a:lnTo>
                    <a:pt x="6934" y="1761"/>
                  </a:lnTo>
                  <a:lnTo>
                    <a:pt x="6824" y="1615"/>
                  </a:lnTo>
                  <a:lnTo>
                    <a:pt x="7191" y="1651"/>
                  </a:lnTo>
                  <a:lnTo>
                    <a:pt x="7521" y="1651"/>
                  </a:lnTo>
                  <a:lnTo>
                    <a:pt x="7851" y="1541"/>
                  </a:lnTo>
                  <a:lnTo>
                    <a:pt x="7998" y="1468"/>
                  </a:lnTo>
                  <a:lnTo>
                    <a:pt x="8144" y="1358"/>
                  </a:lnTo>
                  <a:lnTo>
                    <a:pt x="8254" y="1248"/>
                  </a:lnTo>
                  <a:lnTo>
                    <a:pt x="8254" y="1174"/>
                  </a:lnTo>
                  <a:lnTo>
                    <a:pt x="8254" y="1101"/>
                  </a:lnTo>
                  <a:lnTo>
                    <a:pt x="8144" y="624"/>
                  </a:lnTo>
                  <a:lnTo>
                    <a:pt x="8071" y="404"/>
                  </a:lnTo>
                  <a:lnTo>
                    <a:pt x="7998" y="294"/>
                  </a:lnTo>
                  <a:lnTo>
                    <a:pt x="7924" y="221"/>
                  </a:lnTo>
                  <a:lnTo>
                    <a:pt x="7851" y="147"/>
                  </a:lnTo>
                  <a:lnTo>
                    <a:pt x="7777" y="147"/>
                  </a:lnTo>
                  <a:lnTo>
                    <a:pt x="7631" y="111"/>
                  </a:lnTo>
                  <a:lnTo>
                    <a:pt x="6824" y="74"/>
                  </a:lnTo>
                  <a:lnTo>
                    <a:pt x="4036" y="1"/>
                  </a:lnTo>
                  <a:close/>
                </a:path>
              </a:pathLst>
            </a:custGeom>
            <a:solidFill>
              <a:srgbClr val="A4C2F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1" name="Google Shape;1031;p44"/>
            <p:cNvSpPr/>
            <p:nvPr/>
          </p:nvSpPr>
          <p:spPr>
            <a:xfrm>
              <a:off x="6849975" y="3631900"/>
              <a:ext cx="270550" cy="339350"/>
            </a:xfrm>
            <a:custGeom>
              <a:avLst/>
              <a:gdLst/>
              <a:ahLst/>
              <a:cxnLst/>
              <a:rect l="l" t="t" r="r" b="b"/>
              <a:pathLst>
                <a:path w="10822" h="13574" extrusionOk="0">
                  <a:moveTo>
                    <a:pt x="10235" y="1358"/>
                  </a:moveTo>
                  <a:lnTo>
                    <a:pt x="10345" y="1652"/>
                  </a:lnTo>
                  <a:lnTo>
                    <a:pt x="10345" y="1982"/>
                  </a:lnTo>
                  <a:lnTo>
                    <a:pt x="10345" y="2312"/>
                  </a:lnTo>
                  <a:lnTo>
                    <a:pt x="10235" y="2605"/>
                  </a:lnTo>
                  <a:lnTo>
                    <a:pt x="10235" y="2569"/>
                  </a:lnTo>
                  <a:lnTo>
                    <a:pt x="10198" y="1945"/>
                  </a:lnTo>
                  <a:lnTo>
                    <a:pt x="10235" y="1358"/>
                  </a:lnTo>
                  <a:close/>
                  <a:moveTo>
                    <a:pt x="9538" y="2092"/>
                  </a:moveTo>
                  <a:lnTo>
                    <a:pt x="9538" y="2422"/>
                  </a:lnTo>
                  <a:lnTo>
                    <a:pt x="9538" y="2789"/>
                  </a:lnTo>
                  <a:lnTo>
                    <a:pt x="9465" y="2202"/>
                  </a:lnTo>
                  <a:lnTo>
                    <a:pt x="9538" y="2092"/>
                  </a:lnTo>
                  <a:close/>
                  <a:moveTo>
                    <a:pt x="9941" y="1285"/>
                  </a:moveTo>
                  <a:lnTo>
                    <a:pt x="9868" y="1835"/>
                  </a:lnTo>
                  <a:lnTo>
                    <a:pt x="9831" y="2129"/>
                  </a:lnTo>
                  <a:lnTo>
                    <a:pt x="9831" y="2459"/>
                  </a:lnTo>
                  <a:lnTo>
                    <a:pt x="9831" y="2642"/>
                  </a:lnTo>
                  <a:lnTo>
                    <a:pt x="9868" y="2789"/>
                  </a:lnTo>
                  <a:lnTo>
                    <a:pt x="9941" y="2936"/>
                  </a:lnTo>
                  <a:lnTo>
                    <a:pt x="10015" y="3046"/>
                  </a:lnTo>
                  <a:lnTo>
                    <a:pt x="10051" y="3046"/>
                  </a:lnTo>
                  <a:lnTo>
                    <a:pt x="9941" y="3229"/>
                  </a:lnTo>
                  <a:lnTo>
                    <a:pt x="9648" y="3632"/>
                  </a:lnTo>
                  <a:lnTo>
                    <a:pt x="9575" y="3046"/>
                  </a:lnTo>
                  <a:lnTo>
                    <a:pt x="9611" y="3119"/>
                  </a:lnTo>
                  <a:lnTo>
                    <a:pt x="9648" y="3156"/>
                  </a:lnTo>
                  <a:lnTo>
                    <a:pt x="9721" y="3192"/>
                  </a:lnTo>
                  <a:lnTo>
                    <a:pt x="9795" y="3156"/>
                  </a:lnTo>
                  <a:lnTo>
                    <a:pt x="9868" y="3156"/>
                  </a:lnTo>
                  <a:lnTo>
                    <a:pt x="9905" y="3082"/>
                  </a:lnTo>
                  <a:lnTo>
                    <a:pt x="9905" y="3046"/>
                  </a:lnTo>
                  <a:lnTo>
                    <a:pt x="9905" y="2972"/>
                  </a:lnTo>
                  <a:lnTo>
                    <a:pt x="9868" y="2936"/>
                  </a:lnTo>
                  <a:lnTo>
                    <a:pt x="9831" y="2899"/>
                  </a:lnTo>
                  <a:lnTo>
                    <a:pt x="9758" y="2899"/>
                  </a:lnTo>
                  <a:lnTo>
                    <a:pt x="9758" y="2642"/>
                  </a:lnTo>
                  <a:lnTo>
                    <a:pt x="9721" y="2092"/>
                  </a:lnTo>
                  <a:lnTo>
                    <a:pt x="9685" y="2018"/>
                  </a:lnTo>
                  <a:lnTo>
                    <a:pt x="9587" y="2018"/>
                  </a:lnTo>
                  <a:lnTo>
                    <a:pt x="9611" y="1982"/>
                  </a:lnTo>
                  <a:lnTo>
                    <a:pt x="9721" y="1762"/>
                  </a:lnTo>
                  <a:lnTo>
                    <a:pt x="9831" y="1542"/>
                  </a:lnTo>
                  <a:lnTo>
                    <a:pt x="9941" y="1285"/>
                  </a:lnTo>
                  <a:close/>
                  <a:moveTo>
                    <a:pt x="9318" y="2385"/>
                  </a:moveTo>
                  <a:lnTo>
                    <a:pt x="9281" y="3119"/>
                  </a:lnTo>
                  <a:lnTo>
                    <a:pt x="9318" y="3889"/>
                  </a:lnTo>
                  <a:lnTo>
                    <a:pt x="9354" y="3963"/>
                  </a:lnTo>
                  <a:lnTo>
                    <a:pt x="9098" y="4183"/>
                  </a:lnTo>
                  <a:lnTo>
                    <a:pt x="9098" y="3963"/>
                  </a:lnTo>
                  <a:lnTo>
                    <a:pt x="9098" y="3743"/>
                  </a:lnTo>
                  <a:lnTo>
                    <a:pt x="9024" y="3302"/>
                  </a:lnTo>
                  <a:lnTo>
                    <a:pt x="8988" y="2715"/>
                  </a:lnTo>
                  <a:lnTo>
                    <a:pt x="9134" y="2569"/>
                  </a:lnTo>
                  <a:lnTo>
                    <a:pt x="9318" y="2385"/>
                  </a:lnTo>
                  <a:close/>
                  <a:moveTo>
                    <a:pt x="8107" y="3596"/>
                  </a:moveTo>
                  <a:lnTo>
                    <a:pt x="7997" y="3889"/>
                  </a:lnTo>
                  <a:lnTo>
                    <a:pt x="7924" y="4219"/>
                  </a:lnTo>
                  <a:lnTo>
                    <a:pt x="7887" y="3779"/>
                  </a:lnTo>
                  <a:lnTo>
                    <a:pt x="8107" y="3596"/>
                  </a:lnTo>
                  <a:close/>
                  <a:moveTo>
                    <a:pt x="8731" y="2972"/>
                  </a:moveTo>
                  <a:lnTo>
                    <a:pt x="8731" y="3302"/>
                  </a:lnTo>
                  <a:lnTo>
                    <a:pt x="8731" y="3816"/>
                  </a:lnTo>
                  <a:lnTo>
                    <a:pt x="8768" y="4109"/>
                  </a:lnTo>
                  <a:lnTo>
                    <a:pt x="8841" y="4366"/>
                  </a:lnTo>
                  <a:lnTo>
                    <a:pt x="8841" y="4403"/>
                  </a:lnTo>
                  <a:lnTo>
                    <a:pt x="8621" y="4586"/>
                  </a:lnTo>
                  <a:lnTo>
                    <a:pt x="8621" y="4586"/>
                  </a:lnTo>
                  <a:lnTo>
                    <a:pt x="8658" y="4219"/>
                  </a:lnTo>
                  <a:lnTo>
                    <a:pt x="8694" y="3816"/>
                  </a:lnTo>
                  <a:lnTo>
                    <a:pt x="8694" y="3449"/>
                  </a:lnTo>
                  <a:lnTo>
                    <a:pt x="8658" y="3082"/>
                  </a:lnTo>
                  <a:lnTo>
                    <a:pt x="8731" y="2972"/>
                  </a:lnTo>
                  <a:close/>
                  <a:moveTo>
                    <a:pt x="8364" y="3339"/>
                  </a:moveTo>
                  <a:lnTo>
                    <a:pt x="8254" y="4733"/>
                  </a:lnTo>
                  <a:lnTo>
                    <a:pt x="8291" y="4806"/>
                  </a:lnTo>
                  <a:lnTo>
                    <a:pt x="8291" y="4843"/>
                  </a:lnTo>
                  <a:lnTo>
                    <a:pt x="8217" y="4916"/>
                  </a:lnTo>
                  <a:lnTo>
                    <a:pt x="8181" y="4880"/>
                  </a:lnTo>
                  <a:lnTo>
                    <a:pt x="8327" y="3522"/>
                  </a:lnTo>
                  <a:lnTo>
                    <a:pt x="8291" y="3486"/>
                  </a:lnTo>
                  <a:lnTo>
                    <a:pt x="8254" y="3449"/>
                  </a:lnTo>
                  <a:lnTo>
                    <a:pt x="8364" y="3339"/>
                  </a:lnTo>
                  <a:close/>
                  <a:moveTo>
                    <a:pt x="7704" y="3963"/>
                  </a:moveTo>
                  <a:lnTo>
                    <a:pt x="7667" y="4329"/>
                  </a:lnTo>
                  <a:lnTo>
                    <a:pt x="7594" y="4696"/>
                  </a:lnTo>
                  <a:lnTo>
                    <a:pt x="7520" y="5026"/>
                  </a:lnTo>
                  <a:lnTo>
                    <a:pt x="7410" y="5393"/>
                  </a:lnTo>
                  <a:lnTo>
                    <a:pt x="7410" y="5467"/>
                  </a:lnTo>
                  <a:lnTo>
                    <a:pt x="7337" y="5430"/>
                  </a:lnTo>
                  <a:lnTo>
                    <a:pt x="7300" y="5430"/>
                  </a:lnTo>
                  <a:lnTo>
                    <a:pt x="7300" y="4990"/>
                  </a:lnTo>
                  <a:lnTo>
                    <a:pt x="7264" y="4696"/>
                  </a:lnTo>
                  <a:lnTo>
                    <a:pt x="7227" y="4366"/>
                  </a:lnTo>
                  <a:lnTo>
                    <a:pt x="7704" y="3963"/>
                  </a:lnTo>
                  <a:close/>
                  <a:moveTo>
                    <a:pt x="7044" y="4513"/>
                  </a:moveTo>
                  <a:lnTo>
                    <a:pt x="6970" y="5026"/>
                  </a:lnTo>
                  <a:lnTo>
                    <a:pt x="6970" y="5320"/>
                  </a:lnTo>
                  <a:lnTo>
                    <a:pt x="6970" y="5540"/>
                  </a:lnTo>
                  <a:lnTo>
                    <a:pt x="7007" y="5650"/>
                  </a:lnTo>
                  <a:lnTo>
                    <a:pt x="7080" y="5760"/>
                  </a:lnTo>
                  <a:lnTo>
                    <a:pt x="6677" y="6053"/>
                  </a:lnTo>
                  <a:lnTo>
                    <a:pt x="6677" y="6053"/>
                  </a:lnTo>
                  <a:lnTo>
                    <a:pt x="6713" y="5797"/>
                  </a:lnTo>
                  <a:lnTo>
                    <a:pt x="6750" y="5540"/>
                  </a:lnTo>
                  <a:lnTo>
                    <a:pt x="6750" y="5173"/>
                  </a:lnTo>
                  <a:lnTo>
                    <a:pt x="6677" y="4843"/>
                  </a:lnTo>
                  <a:lnTo>
                    <a:pt x="7044" y="4513"/>
                  </a:lnTo>
                  <a:close/>
                  <a:moveTo>
                    <a:pt x="6603" y="4916"/>
                  </a:moveTo>
                  <a:lnTo>
                    <a:pt x="6567" y="5173"/>
                  </a:lnTo>
                  <a:lnTo>
                    <a:pt x="6530" y="5430"/>
                  </a:lnTo>
                  <a:lnTo>
                    <a:pt x="6457" y="5613"/>
                  </a:lnTo>
                  <a:lnTo>
                    <a:pt x="6383" y="5760"/>
                  </a:lnTo>
                  <a:lnTo>
                    <a:pt x="6310" y="5943"/>
                  </a:lnTo>
                  <a:lnTo>
                    <a:pt x="6310" y="6127"/>
                  </a:lnTo>
                  <a:lnTo>
                    <a:pt x="6310" y="6200"/>
                  </a:lnTo>
                  <a:lnTo>
                    <a:pt x="6383" y="6237"/>
                  </a:lnTo>
                  <a:lnTo>
                    <a:pt x="5980" y="6494"/>
                  </a:lnTo>
                  <a:lnTo>
                    <a:pt x="6053" y="6090"/>
                  </a:lnTo>
                  <a:lnTo>
                    <a:pt x="6053" y="5760"/>
                  </a:lnTo>
                  <a:lnTo>
                    <a:pt x="6016" y="5393"/>
                  </a:lnTo>
                  <a:lnTo>
                    <a:pt x="6603" y="4916"/>
                  </a:lnTo>
                  <a:close/>
                  <a:moveTo>
                    <a:pt x="5870" y="5540"/>
                  </a:moveTo>
                  <a:lnTo>
                    <a:pt x="5796" y="5943"/>
                  </a:lnTo>
                  <a:lnTo>
                    <a:pt x="5686" y="6347"/>
                  </a:lnTo>
                  <a:lnTo>
                    <a:pt x="5613" y="6567"/>
                  </a:lnTo>
                  <a:lnTo>
                    <a:pt x="5613" y="6677"/>
                  </a:lnTo>
                  <a:lnTo>
                    <a:pt x="5613" y="6750"/>
                  </a:lnTo>
                  <a:lnTo>
                    <a:pt x="5173" y="7081"/>
                  </a:lnTo>
                  <a:lnTo>
                    <a:pt x="5393" y="5943"/>
                  </a:lnTo>
                  <a:lnTo>
                    <a:pt x="5870" y="5540"/>
                  </a:lnTo>
                  <a:close/>
                  <a:moveTo>
                    <a:pt x="9134" y="478"/>
                  </a:moveTo>
                  <a:lnTo>
                    <a:pt x="9428" y="588"/>
                  </a:lnTo>
                  <a:lnTo>
                    <a:pt x="9318" y="735"/>
                  </a:lnTo>
                  <a:lnTo>
                    <a:pt x="9318" y="845"/>
                  </a:lnTo>
                  <a:lnTo>
                    <a:pt x="9354" y="918"/>
                  </a:lnTo>
                  <a:lnTo>
                    <a:pt x="9428" y="955"/>
                  </a:lnTo>
                  <a:lnTo>
                    <a:pt x="9538" y="955"/>
                  </a:lnTo>
                  <a:lnTo>
                    <a:pt x="9538" y="1101"/>
                  </a:lnTo>
                  <a:lnTo>
                    <a:pt x="9465" y="1285"/>
                  </a:lnTo>
                  <a:lnTo>
                    <a:pt x="9318" y="1615"/>
                  </a:lnTo>
                  <a:lnTo>
                    <a:pt x="9134" y="1908"/>
                  </a:lnTo>
                  <a:lnTo>
                    <a:pt x="8914" y="2202"/>
                  </a:lnTo>
                  <a:lnTo>
                    <a:pt x="8841" y="2165"/>
                  </a:lnTo>
                  <a:lnTo>
                    <a:pt x="8804" y="2202"/>
                  </a:lnTo>
                  <a:lnTo>
                    <a:pt x="8768" y="2202"/>
                  </a:lnTo>
                  <a:lnTo>
                    <a:pt x="8731" y="2275"/>
                  </a:lnTo>
                  <a:lnTo>
                    <a:pt x="8731" y="2349"/>
                  </a:lnTo>
                  <a:lnTo>
                    <a:pt x="8364" y="2715"/>
                  </a:lnTo>
                  <a:lnTo>
                    <a:pt x="7740" y="3339"/>
                  </a:lnTo>
                  <a:lnTo>
                    <a:pt x="7667" y="3339"/>
                  </a:lnTo>
                  <a:lnTo>
                    <a:pt x="7667" y="3412"/>
                  </a:lnTo>
                  <a:lnTo>
                    <a:pt x="6493" y="4439"/>
                  </a:lnTo>
                  <a:lnTo>
                    <a:pt x="5650" y="5173"/>
                  </a:lnTo>
                  <a:lnTo>
                    <a:pt x="4806" y="5870"/>
                  </a:lnTo>
                  <a:lnTo>
                    <a:pt x="4769" y="5870"/>
                  </a:lnTo>
                  <a:lnTo>
                    <a:pt x="4733" y="5907"/>
                  </a:lnTo>
                  <a:lnTo>
                    <a:pt x="4623" y="6017"/>
                  </a:lnTo>
                  <a:lnTo>
                    <a:pt x="3889" y="6567"/>
                  </a:lnTo>
                  <a:lnTo>
                    <a:pt x="3852" y="6567"/>
                  </a:lnTo>
                  <a:lnTo>
                    <a:pt x="3816" y="6604"/>
                  </a:lnTo>
                  <a:lnTo>
                    <a:pt x="3632" y="6714"/>
                  </a:lnTo>
                  <a:lnTo>
                    <a:pt x="3339" y="6897"/>
                  </a:lnTo>
                  <a:lnTo>
                    <a:pt x="3155" y="7007"/>
                  </a:lnTo>
                  <a:lnTo>
                    <a:pt x="3045" y="7154"/>
                  </a:lnTo>
                  <a:lnTo>
                    <a:pt x="2972" y="7117"/>
                  </a:lnTo>
                  <a:lnTo>
                    <a:pt x="2605" y="6824"/>
                  </a:lnTo>
                  <a:lnTo>
                    <a:pt x="2312" y="6457"/>
                  </a:lnTo>
                  <a:lnTo>
                    <a:pt x="2128" y="6274"/>
                  </a:lnTo>
                  <a:lnTo>
                    <a:pt x="1945" y="6090"/>
                  </a:lnTo>
                  <a:lnTo>
                    <a:pt x="2202" y="5943"/>
                  </a:lnTo>
                  <a:lnTo>
                    <a:pt x="2458" y="5723"/>
                  </a:lnTo>
                  <a:lnTo>
                    <a:pt x="2605" y="5943"/>
                  </a:lnTo>
                  <a:lnTo>
                    <a:pt x="2825" y="6127"/>
                  </a:lnTo>
                  <a:lnTo>
                    <a:pt x="2935" y="6200"/>
                  </a:lnTo>
                  <a:lnTo>
                    <a:pt x="3082" y="6237"/>
                  </a:lnTo>
                  <a:lnTo>
                    <a:pt x="3229" y="6237"/>
                  </a:lnTo>
                  <a:lnTo>
                    <a:pt x="3339" y="6127"/>
                  </a:lnTo>
                  <a:lnTo>
                    <a:pt x="3375" y="6090"/>
                  </a:lnTo>
                  <a:lnTo>
                    <a:pt x="3412" y="6017"/>
                  </a:lnTo>
                  <a:lnTo>
                    <a:pt x="3375" y="5870"/>
                  </a:lnTo>
                  <a:lnTo>
                    <a:pt x="3339" y="5797"/>
                  </a:lnTo>
                  <a:lnTo>
                    <a:pt x="3265" y="5760"/>
                  </a:lnTo>
                  <a:lnTo>
                    <a:pt x="3119" y="5760"/>
                  </a:lnTo>
                  <a:lnTo>
                    <a:pt x="3082" y="5797"/>
                  </a:lnTo>
                  <a:lnTo>
                    <a:pt x="3082" y="5760"/>
                  </a:lnTo>
                  <a:lnTo>
                    <a:pt x="2935" y="5650"/>
                  </a:lnTo>
                  <a:lnTo>
                    <a:pt x="2752" y="5503"/>
                  </a:lnTo>
                  <a:lnTo>
                    <a:pt x="2825" y="5430"/>
                  </a:lnTo>
                  <a:lnTo>
                    <a:pt x="3302" y="4990"/>
                  </a:lnTo>
                  <a:lnTo>
                    <a:pt x="3375" y="5173"/>
                  </a:lnTo>
                  <a:lnTo>
                    <a:pt x="3449" y="5283"/>
                  </a:lnTo>
                  <a:lnTo>
                    <a:pt x="3559" y="5393"/>
                  </a:lnTo>
                  <a:lnTo>
                    <a:pt x="3669" y="5503"/>
                  </a:lnTo>
                  <a:lnTo>
                    <a:pt x="3816" y="5540"/>
                  </a:lnTo>
                  <a:lnTo>
                    <a:pt x="3926" y="5540"/>
                  </a:lnTo>
                  <a:lnTo>
                    <a:pt x="3999" y="5467"/>
                  </a:lnTo>
                  <a:lnTo>
                    <a:pt x="4036" y="5393"/>
                  </a:lnTo>
                  <a:lnTo>
                    <a:pt x="4036" y="5283"/>
                  </a:lnTo>
                  <a:lnTo>
                    <a:pt x="3889" y="5136"/>
                  </a:lnTo>
                  <a:lnTo>
                    <a:pt x="3742" y="4990"/>
                  </a:lnTo>
                  <a:lnTo>
                    <a:pt x="3632" y="4843"/>
                  </a:lnTo>
                  <a:lnTo>
                    <a:pt x="3595" y="4770"/>
                  </a:lnTo>
                  <a:lnTo>
                    <a:pt x="3595" y="4733"/>
                  </a:lnTo>
                  <a:lnTo>
                    <a:pt x="3926" y="4439"/>
                  </a:lnTo>
                  <a:lnTo>
                    <a:pt x="4146" y="4256"/>
                  </a:lnTo>
                  <a:lnTo>
                    <a:pt x="4182" y="4403"/>
                  </a:lnTo>
                  <a:lnTo>
                    <a:pt x="4256" y="4513"/>
                  </a:lnTo>
                  <a:lnTo>
                    <a:pt x="4329" y="4623"/>
                  </a:lnTo>
                  <a:lnTo>
                    <a:pt x="4439" y="4770"/>
                  </a:lnTo>
                  <a:lnTo>
                    <a:pt x="4586" y="4843"/>
                  </a:lnTo>
                  <a:lnTo>
                    <a:pt x="4696" y="4880"/>
                  </a:lnTo>
                  <a:lnTo>
                    <a:pt x="4806" y="4843"/>
                  </a:lnTo>
                  <a:lnTo>
                    <a:pt x="4843" y="4770"/>
                  </a:lnTo>
                  <a:lnTo>
                    <a:pt x="4879" y="4733"/>
                  </a:lnTo>
                  <a:lnTo>
                    <a:pt x="4879" y="4623"/>
                  </a:lnTo>
                  <a:lnTo>
                    <a:pt x="4843" y="4549"/>
                  </a:lnTo>
                  <a:lnTo>
                    <a:pt x="4769" y="4476"/>
                  </a:lnTo>
                  <a:lnTo>
                    <a:pt x="4623" y="4329"/>
                  </a:lnTo>
                  <a:lnTo>
                    <a:pt x="4513" y="4219"/>
                  </a:lnTo>
                  <a:lnTo>
                    <a:pt x="4476" y="4073"/>
                  </a:lnTo>
                  <a:lnTo>
                    <a:pt x="4476" y="3999"/>
                  </a:lnTo>
                  <a:lnTo>
                    <a:pt x="4989" y="3522"/>
                  </a:lnTo>
                  <a:lnTo>
                    <a:pt x="5063" y="3632"/>
                  </a:lnTo>
                  <a:lnTo>
                    <a:pt x="5173" y="3853"/>
                  </a:lnTo>
                  <a:lnTo>
                    <a:pt x="5356" y="4036"/>
                  </a:lnTo>
                  <a:lnTo>
                    <a:pt x="5430" y="4073"/>
                  </a:lnTo>
                  <a:lnTo>
                    <a:pt x="5503" y="4109"/>
                  </a:lnTo>
                  <a:lnTo>
                    <a:pt x="5576" y="4073"/>
                  </a:lnTo>
                  <a:lnTo>
                    <a:pt x="5650" y="4036"/>
                  </a:lnTo>
                  <a:lnTo>
                    <a:pt x="5686" y="3963"/>
                  </a:lnTo>
                  <a:lnTo>
                    <a:pt x="5686" y="3926"/>
                  </a:lnTo>
                  <a:lnTo>
                    <a:pt x="5686" y="3853"/>
                  </a:lnTo>
                  <a:lnTo>
                    <a:pt x="5650" y="3779"/>
                  </a:lnTo>
                  <a:lnTo>
                    <a:pt x="5246" y="3302"/>
                  </a:lnTo>
                  <a:lnTo>
                    <a:pt x="5980" y="2642"/>
                  </a:lnTo>
                  <a:lnTo>
                    <a:pt x="6016" y="2715"/>
                  </a:lnTo>
                  <a:lnTo>
                    <a:pt x="6163" y="3082"/>
                  </a:lnTo>
                  <a:lnTo>
                    <a:pt x="6200" y="3156"/>
                  </a:lnTo>
                  <a:lnTo>
                    <a:pt x="6237" y="3192"/>
                  </a:lnTo>
                  <a:lnTo>
                    <a:pt x="6383" y="3192"/>
                  </a:lnTo>
                  <a:lnTo>
                    <a:pt x="6457" y="3156"/>
                  </a:lnTo>
                  <a:lnTo>
                    <a:pt x="6493" y="3082"/>
                  </a:lnTo>
                  <a:lnTo>
                    <a:pt x="6530" y="3009"/>
                  </a:lnTo>
                  <a:lnTo>
                    <a:pt x="6493" y="2936"/>
                  </a:lnTo>
                  <a:lnTo>
                    <a:pt x="6383" y="2605"/>
                  </a:lnTo>
                  <a:lnTo>
                    <a:pt x="6273" y="2422"/>
                  </a:lnTo>
                  <a:lnTo>
                    <a:pt x="7007" y="1725"/>
                  </a:lnTo>
                  <a:lnTo>
                    <a:pt x="7044" y="1945"/>
                  </a:lnTo>
                  <a:lnTo>
                    <a:pt x="7080" y="2129"/>
                  </a:lnTo>
                  <a:lnTo>
                    <a:pt x="7154" y="2349"/>
                  </a:lnTo>
                  <a:lnTo>
                    <a:pt x="7227" y="2532"/>
                  </a:lnTo>
                  <a:lnTo>
                    <a:pt x="7300" y="2605"/>
                  </a:lnTo>
                  <a:lnTo>
                    <a:pt x="7410" y="2642"/>
                  </a:lnTo>
                  <a:lnTo>
                    <a:pt x="7557" y="2569"/>
                  </a:lnTo>
                  <a:lnTo>
                    <a:pt x="7630" y="2495"/>
                  </a:lnTo>
                  <a:lnTo>
                    <a:pt x="7667" y="2385"/>
                  </a:lnTo>
                  <a:lnTo>
                    <a:pt x="7667" y="2312"/>
                  </a:lnTo>
                  <a:lnTo>
                    <a:pt x="7630" y="2239"/>
                  </a:lnTo>
                  <a:lnTo>
                    <a:pt x="7557" y="2165"/>
                  </a:lnTo>
                  <a:lnTo>
                    <a:pt x="7484" y="2165"/>
                  </a:lnTo>
                  <a:lnTo>
                    <a:pt x="7337" y="1835"/>
                  </a:lnTo>
                  <a:lnTo>
                    <a:pt x="7227" y="1542"/>
                  </a:lnTo>
                  <a:lnTo>
                    <a:pt x="7740" y="1101"/>
                  </a:lnTo>
                  <a:lnTo>
                    <a:pt x="8217" y="735"/>
                  </a:lnTo>
                  <a:lnTo>
                    <a:pt x="8364" y="625"/>
                  </a:lnTo>
                  <a:lnTo>
                    <a:pt x="8511" y="551"/>
                  </a:lnTo>
                  <a:lnTo>
                    <a:pt x="8841" y="478"/>
                  </a:lnTo>
                  <a:close/>
                  <a:moveTo>
                    <a:pt x="3485" y="7264"/>
                  </a:moveTo>
                  <a:lnTo>
                    <a:pt x="3449" y="7447"/>
                  </a:lnTo>
                  <a:lnTo>
                    <a:pt x="3302" y="7337"/>
                  </a:lnTo>
                  <a:lnTo>
                    <a:pt x="3485" y="7264"/>
                  </a:lnTo>
                  <a:close/>
                  <a:moveTo>
                    <a:pt x="5099" y="6163"/>
                  </a:moveTo>
                  <a:lnTo>
                    <a:pt x="4733" y="7264"/>
                  </a:lnTo>
                  <a:lnTo>
                    <a:pt x="4733" y="7337"/>
                  </a:lnTo>
                  <a:lnTo>
                    <a:pt x="4586" y="7447"/>
                  </a:lnTo>
                  <a:lnTo>
                    <a:pt x="4586" y="7337"/>
                  </a:lnTo>
                  <a:lnTo>
                    <a:pt x="4586" y="7301"/>
                  </a:lnTo>
                  <a:lnTo>
                    <a:pt x="4623" y="6860"/>
                  </a:lnTo>
                  <a:lnTo>
                    <a:pt x="4733" y="6457"/>
                  </a:lnTo>
                  <a:lnTo>
                    <a:pt x="5026" y="6237"/>
                  </a:lnTo>
                  <a:lnTo>
                    <a:pt x="5099" y="6163"/>
                  </a:lnTo>
                  <a:close/>
                  <a:moveTo>
                    <a:pt x="4292" y="6750"/>
                  </a:moveTo>
                  <a:lnTo>
                    <a:pt x="4219" y="7117"/>
                  </a:lnTo>
                  <a:lnTo>
                    <a:pt x="4219" y="7484"/>
                  </a:lnTo>
                  <a:lnTo>
                    <a:pt x="4219" y="7594"/>
                  </a:lnTo>
                  <a:lnTo>
                    <a:pt x="4292" y="7631"/>
                  </a:lnTo>
                  <a:lnTo>
                    <a:pt x="3889" y="7924"/>
                  </a:lnTo>
                  <a:lnTo>
                    <a:pt x="3816" y="7851"/>
                  </a:lnTo>
                  <a:lnTo>
                    <a:pt x="3889" y="7777"/>
                  </a:lnTo>
                  <a:lnTo>
                    <a:pt x="3926" y="7667"/>
                  </a:lnTo>
                  <a:lnTo>
                    <a:pt x="3926" y="7594"/>
                  </a:lnTo>
                  <a:lnTo>
                    <a:pt x="3889" y="7521"/>
                  </a:lnTo>
                  <a:lnTo>
                    <a:pt x="3852" y="7484"/>
                  </a:lnTo>
                  <a:lnTo>
                    <a:pt x="3816" y="7484"/>
                  </a:lnTo>
                  <a:lnTo>
                    <a:pt x="3889" y="7227"/>
                  </a:lnTo>
                  <a:lnTo>
                    <a:pt x="3926" y="7007"/>
                  </a:lnTo>
                  <a:lnTo>
                    <a:pt x="3926" y="6970"/>
                  </a:lnTo>
                  <a:lnTo>
                    <a:pt x="4292" y="6750"/>
                  </a:lnTo>
                  <a:close/>
                  <a:moveTo>
                    <a:pt x="1101" y="6127"/>
                  </a:moveTo>
                  <a:lnTo>
                    <a:pt x="1358" y="6200"/>
                  </a:lnTo>
                  <a:lnTo>
                    <a:pt x="1578" y="6310"/>
                  </a:lnTo>
                  <a:lnTo>
                    <a:pt x="1761" y="6457"/>
                  </a:lnTo>
                  <a:lnTo>
                    <a:pt x="1945" y="6677"/>
                  </a:lnTo>
                  <a:lnTo>
                    <a:pt x="2312" y="7081"/>
                  </a:lnTo>
                  <a:lnTo>
                    <a:pt x="2715" y="7447"/>
                  </a:lnTo>
                  <a:lnTo>
                    <a:pt x="3155" y="7777"/>
                  </a:lnTo>
                  <a:lnTo>
                    <a:pt x="3339" y="7961"/>
                  </a:lnTo>
                  <a:lnTo>
                    <a:pt x="3522" y="8144"/>
                  </a:lnTo>
                  <a:lnTo>
                    <a:pt x="3522" y="8181"/>
                  </a:lnTo>
                  <a:lnTo>
                    <a:pt x="3485" y="8291"/>
                  </a:lnTo>
                  <a:lnTo>
                    <a:pt x="3485" y="8401"/>
                  </a:lnTo>
                  <a:lnTo>
                    <a:pt x="3559" y="8474"/>
                  </a:lnTo>
                  <a:lnTo>
                    <a:pt x="3669" y="8511"/>
                  </a:lnTo>
                  <a:lnTo>
                    <a:pt x="3669" y="8621"/>
                  </a:lnTo>
                  <a:lnTo>
                    <a:pt x="3669" y="8658"/>
                  </a:lnTo>
                  <a:lnTo>
                    <a:pt x="3595" y="8695"/>
                  </a:lnTo>
                  <a:lnTo>
                    <a:pt x="3229" y="8731"/>
                  </a:lnTo>
                  <a:lnTo>
                    <a:pt x="3009" y="8474"/>
                  </a:lnTo>
                  <a:lnTo>
                    <a:pt x="2825" y="8254"/>
                  </a:lnTo>
                  <a:lnTo>
                    <a:pt x="2165" y="7484"/>
                  </a:lnTo>
                  <a:lnTo>
                    <a:pt x="1615" y="6897"/>
                  </a:lnTo>
                  <a:lnTo>
                    <a:pt x="1321" y="6604"/>
                  </a:lnTo>
                  <a:lnTo>
                    <a:pt x="1174" y="6494"/>
                  </a:lnTo>
                  <a:lnTo>
                    <a:pt x="991" y="6420"/>
                  </a:lnTo>
                  <a:lnTo>
                    <a:pt x="1101" y="6127"/>
                  </a:lnTo>
                  <a:close/>
                  <a:moveTo>
                    <a:pt x="8731" y="1"/>
                  </a:moveTo>
                  <a:lnTo>
                    <a:pt x="8474" y="74"/>
                  </a:lnTo>
                  <a:lnTo>
                    <a:pt x="8217" y="184"/>
                  </a:lnTo>
                  <a:lnTo>
                    <a:pt x="7997" y="331"/>
                  </a:lnTo>
                  <a:lnTo>
                    <a:pt x="7777" y="478"/>
                  </a:lnTo>
                  <a:lnTo>
                    <a:pt x="7154" y="1028"/>
                  </a:lnTo>
                  <a:lnTo>
                    <a:pt x="6530" y="1578"/>
                  </a:lnTo>
                  <a:lnTo>
                    <a:pt x="4036" y="3779"/>
                  </a:lnTo>
                  <a:lnTo>
                    <a:pt x="2825" y="4843"/>
                  </a:lnTo>
                  <a:lnTo>
                    <a:pt x="2312" y="5283"/>
                  </a:lnTo>
                  <a:lnTo>
                    <a:pt x="2092" y="5540"/>
                  </a:lnTo>
                  <a:lnTo>
                    <a:pt x="1871" y="5797"/>
                  </a:lnTo>
                  <a:lnTo>
                    <a:pt x="1761" y="5833"/>
                  </a:lnTo>
                  <a:lnTo>
                    <a:pt x="1725" y="5943"/>
                  </a:lnTo>
                  <a:lnTo>
                    <a:pt x="1541" y="5833"/>
                  </a:lnTo>
                  <a:lnTo>
                    <a:pt x="1358" y="5797"/>
                  </a:lnTo>
                  <a:lnTo>
                    <a:pt x="1174" y="5760"/>
                  </a:lnTo>
                  <a:lnTo>
                    <a:pt x="954" y="5760"/>
                  </a:lnTo>
                  <a:lnTo>
                    <a:pt x="844" y="5797"/>
                  </a:lnTo>
                  <a:lnTo>
                    <a:pt x="771" y="5907"/>
                  </a:lnTo>
                  <a:lnTo>
                    <a:pt x="624" y="6420"/>
                  </a:lnTo>
                  <a:lnTo>
                    <a:pt x="624" y="6494"/>
                  </a:lnTo>
                  <a:lnTo>
                    <a:pt x="661" y="6567"/>
                  </a:lnTo>
                  <a:lnTo>
                    <a:pt x="698" y="6604"/>
                  </a:lnTo>
                  <a:lnTo>
                    <a:pt x="771" y="6640"/>
                  </a:lnTo>
                  <a:lnTo>
                    <a:pt x="918" y="6860"/>
                  </a:lnTo>
                  <a:lnTo>
                    <a:pt x="1101" y="7081"/>
                  </a:lnTo>
                  <a:lnTo>
                    <a:pt x="1505" y="7484"/>
                  </a:lnTo>
                  <a:lnTo>
                    <a:pt x="2385" y="8511"/>
                  </a:lnTo>
                  <a:lnTo>
                    <a:pt x="2715" y="8951"/>
                  </a:lnTo>
                  <a:lnTo>
                    <a:pt x="2935" y="9171"/>
                  </a:lnTo>
                  <a:lnTo>
                    <a:pt x="3155" y="9318"/>
                  </a:lnTo>
                  <a:lnTo>
                    <a:pt x="3302" y="9355"/>
                  </a:lnTo>
                  <a:lnTo>
                    <a:pt x="3412" y="9355"/>
                  </a:lnTo>
                  <a:lnTo>
                    <a:pt x="3522" y="9281"/>
                  </a:lnTo>
                  <a:lnTo>
                    <a:pt x="3595" y="9171"/>
                  </a:lnTo>
                  <a:lnTo>
                    <a:pt x="3816" y="9135"/>
                  </a:lnTo>
                  <a:lnTo>
                    <a:pt x="3962" y="9061"/>
                  </a:lnTo>
                  <a:lnTo>
                    <a:pt x="4072" y="8951"/>
                  </a:lnTo>
                  <a:lnTo>
                    <a:pt x="4146" y="8805"/>
                  </a:lnTo>
                  <a:lnTo>
                    <a:pt x="4146" y="8548"/>
                  </a:lnTo>
                  <a:lnTo>
                    <a:pt x="4109" y="8328"/>
                  </a:lnTo>
                  <a:lnTo>
                    <a:pt x="5320" y="7557"/>
                  </a:lnTo>
                  <a:lnTo>
                    <a:pt x="6530" y="6750"/>
                  </a:lnTo>
                  <a:lnTo>
                    <a:pt x="7667" y="5907"/>
                  </a:lnTo>
                  <a:lnTo>
                    <a:pt x="8804" y="5026"/>
                  </a:lnTo>
                  <a:lnTo>
                    <a:pt x="9281" y="4660"/>
                  </a:lnTo>
                  <a:lnTo>
                    <a:pt x="9721" y="4219"/>
                  </a:lnTo>
                  <a:lnTo>
                    <a:pt x="10125" y="3743"/>
                  </a:lnTo>
                  <a:lnTo>
                    <a:pt x="10308" y="3486"/>
                  </a:lnTo>
                  <a:lnTo>
                    <a:pt x="10455" y="3229"/>
                  </a:lnTo>
                  <a:lnTo>
                    <a:pt x="10602" y="2972"/>
                  </a:lnTo>
                  <a:lnTo>
                    <a:pt x="10712" y="2679"/>
                  </a:lnTo>
                  <a:lnTo>
                    <a:pt x="10785" y="2385"/>
                  </a:lnTo>
                  <a:lnTo>
                    <a:pt x="10822" y="2129"/>
                  </a:lnTo>
                  <a:lnTo>
                    <a:pt x="10822" y="1835"/>
                  </a:lnTo>
                  <a:lnTo>
                    <a:pt x="10785" y="1542"/>
                  </a:lnTo>
                  <a:lnTo>
                    <a:pt x="10675" y="1248"/>
                  </a:lnTo>
                  <a:lnTo>
                    <a:pt x="10528" y="955"/>
                  </a:lnTo>
                  <a:lnTo>
                    <a:pt x="10382" y="735"/>
                  </a:lnTo>
                  <a:lnTo>
                    <a:pt x="10198" y="515"/>
                  </a:lnTo>
                  <a:lnTo>
                    <a:pt x="9978" y="368"/>
                  </a:lnTo>
                  <a:lnTo>
                    <a:pt x="9758" y="221"/>
                  </a:lnTo>
                  <a:lnTo>
                    <a:pt x="9501" y="111"/>
                  </a:lnTo>
                  <a:lnTo>
                    <a:pt x="9281" y="38"/>
                  </a:lnTo>
                  <a:lnTo>
                    <a:pt x="8988" y="1"/>
                  </a:lnTo>
                  <a:close/>
                  <a:moveTo>
                    <a:pt x="1981" y="12399"/>
                  </a:moveTo>
                  <a:lnTo>
                    <a:pt x="1981" y="12509"/>
                  </a:lnTo>
                  <a:lnTo>
                    <a:pt x="1981" y="12656"/>
                  </a:lnTo>
                  <a:lnTo>
                    <a:pt x="1908" y="12913"/>
                  </a:lnTo>
                  <a:lnTo>
                    <a:pt x="1798" y="12913"/>
                  </a:lnTo>
                  <a:lnTo>
                    <a:pt x="1871" y="12656"/>
                  </a:lnTo>
                  <a:lnTo>
                    <a:pt x="1981" y="12399"/>
                  </a:lnTo>
                  <a:close/>
                  <a:moveTo>
                    <a:pt x="1651" y="9391"/>
                  </a:moveTo>
                  <a:lnTo>
                    <a:pt x="1688" y="9575"/>
                  </a:lnTo>
                  <a:lnTo>
                    <a:pt x="1908" y="10198"/>
                  </a:lnTo>
                  <a:lnTo>
                    <a:pt x="2348" y="11372"/>
                  </a:lnTo>
                  <a:lnTo>
                    <a:pt x="2422" y="11739"/>
                  </a:lnTo>
                  <a:lnTo>
                    <a:pt x="2458" y="12106"/>
                  </a:lnTo>
                  <a:lnTo>
                    <a:pt x="2422" y="12436"/>
                  </a:lnTo>
                  <a:lnTo>
                    <a:pt x="2348" y="12619"/>
                  </a:lnTo>
                  <a:lnTo>
                    <a:pt x="2275" y="12766"/>
                  </a:lnTo>
                  <a:lnTo>
                    <a:pt x="2312" y="12583"/>
                  </a:lnTo>
                  <a:lnTo>
                    <a:pt x="2275" y="12436"/>
                  </a:lnTo>
                  <a:lnTo>
                    <a:pt x="2202" y="12326"/>
                  </a:lnTo>
                  <a:lnTo>
                    <a:pt x="2128" y="12216"/>
                  </a:lnTo>
                  <a:lnTo>
                    <a:pt x="2018" y="12179"/>
                  </a:lnTo>
                  <a:lnTo>
                    <a:pt x="1871" y="12179"/>
                  </a:lnTo>
                  <a:lnTo>
                    <a:pt x="1835" y="12253"/>
                  </a:lnTo>
                  <a:lnTo>
                    <a:pt x="1835" y="12326"/>
                  </a:lnTo>
                  <a:lnTo>
                    <a:pt x="1578" y="12656"/>
                  </a:lnTo>
                  <a:lnTo>
                    <a:pt x="1505" y="12840"/>
                  </a:lnTo>
                  <a:lnTo>
                    <a:pt x="1431" y="13023"/>
                  </a:lnTo>
                  <a:lnTo>
                    <a:pt x="1358" y="13023"/>
                  </a:lnTo>
                  <a:lnTo>
                    <a:pt x="1578" y="12509"/>
                  </a:lnTo>
                  <a:lnTo>
                    <a:pt x="1761" y="11996"/>
                  </a:lnTo>
                  <a:lnTo>
                    <a:pt x="1761" y="11959"/>
                  </a:lnTo>
                  <a:lnTo>
                    <a:pt x="1725" y="11922"/>
                  </a:lnTo>
                  <a:lnTo>
                    <a:pt x="1688" y="11922"/>
                  </a:lnTo>
                  <a:lnTo>
                    <a:pt x="1651" y="11959"/>
                  </a:lnTo>
                  <a:lnTo>
                    <a:pt x="1321" y="12399"/>
                  </a:lnTo>
                  <a:lnTo>
                    <a:pt x="1028" y="12913"/>
                  </a:lnTo>
                  <a:lnTo>
                    <a:pt x="881" y="12840"/>
                  </a:lnTo>
                  <a:lnTo>
                    <a:pt x="881" y="12729"/>
                  </a:lnTo>
                  <a:lnTo>
                    <a:pt x="1028" y="12436"/>
                  </a:lnTo>
                  <a:lnTo>
                    <a:pt x="1174" y="12143"/>
                  </a:lnTo>
                  <a:lnTo>
                    <a:pt x="1358" y="11849"/>
                  </a:lnTo>
                  <a:lnTo>
                    <a:pt x="1541" y="11556"/>
                  </a:lnTo>
                  <a:lnTo>
                    <a:pt x="1541" y="11519"/>
                  </a:lnTo>
                  <a:lnTo>
                    <a:pt x="1505" y="11482"/>
                  </a:lnTo>
                  <a:lnTo>
                    <a:pt x="1468" y="11519"/>
                  </a:lnTo>
                  <a:lnTo>
                    <a:pt x="1138" y="11812"/>
                  </a:lnTo>
                  <a:lnTo>
                    <a:pt x="954" y="11996"/>
                  </a:lnTo>
                  <a:lnTo>
                    <a:pt x="808" y="12179"/>
                  </a:lnTo>
                  <a:lnTo>
                    <a:pt x="698" y="12399"/>
                  </a:lnTo>
                  <a:lnTo>
                    <a:pt x="588" y="12619"/>
                  </a:lnTo>
                  <a:lnTo>
                    <a:pt x="551" y="12583"/>
                  </a:lnTo>
                  <a:lnTo>
                    <a:pt x="624" y="12473"/>
                  </a:lnTo>
                  <a:lnTo>
                    <a:pt x="661" y="12363"/>
                  </a:lnTo>
                  <a:lnTo>
                    <a:pt x="1138" y="11629"/>
                  </a:lnTo>
                  <a:lnTo>
                    <a:pt x="1321" y="11262"/>
                  </a:lnTo>
                  <a:lnTo>
                    <a:pt x="1468" y="10859"/>
                  </a:lnTo>
                  <a:lnTo>
                    <a:pt x="1431" y="10822"/>
                  </a:lnTo>
                  <a:lnTo>
                    <a:pt x="1395" y="10822"/>
                  </a:lnTo>
                  <a:lnTo>
                    <a:pt x="1064" y="11189"/>
                  </a:lnTo>
                  <a:lnTo>
                    <a:pt x="734" y="11556"/>
                  </a:lnTo>
                  <a:lnTo>
                    <a:pt x="844" y="11372"/>
                  </a:lnTo>
                  <a:lnTo>
                    <a:pt x="1248" y="10749"/>
                  </a:lnTo>
                  <a:lnTo>
                    <a:pt x="1651" y="10125"/>
                  </a:lnTo>
                  <a:lnTo>
                    <a:pt x="1651" y="10052"/>
                  </a:lnTo>
                  <a:lnTo>
                    <a:pt x="1615" y="9978"/>
                  </a:lnTo>
                  <a:lnTo>
                    <a:pt x="1505" y="9978"/>
                  </a:lnTo>
                  <a:lnTo>
                    <a:pt x="1321" y="10162"/>
                  </a:lnTo>
                  <a:lnTo>
                    <a:pt x="1505" y="9795"/>
                  </a:lnTo>
                  <a:lnTo>
                    <a:pt x="1651" y="9391"/>
                  </a:lnTo>
                  <a:close/>
                  <a:moveTo>
                    <a:pt x="1541" y="8768"/>
                  </a:moveTo>
                  <a:lnTo>
                    <a:pt x="1468" y="8805"/>
                  </a:lnTo>
                  <a:lnTo>
                    <a:pt x="1395" y="8915"/>
                  </a:lnTo>
                  <a:lnTo>
                    <a:pt x="1395" y="9025"/>
                  </a:lnTo>
                  <a:lnTo>
                    <a:pt x="1395" y="9061"/>
                  </a:lnTo>
                  <a:lnTo>
                    <a:pt x="1211" y="9355"/>
                  </a:lnTo>
                  <a:lnTo>
                    <a:pt x="1101" y="9648"/>
                  </a:lnTo>
                  <a:lnTo>
                    <a:pt x="661" y="10602"/>
                  </a:lnTo>
                  <a:lnTo>
                    <a:pt x="294" y="11409"/>
                  </a:lnTo>
                  <a:lnTo>
                    <a:pt x="147" y="11812"/>
                  </a:lnTo>
                  <a:lnTo>
                    <a:pt x="37" y="12253"/>
                  </a:lnTo>
                  <a:lnTo>
                    <a:pt x="1" y="12399"/>
                  </a:lnTo>
                  <a:lnTo>
                    <a:pt x="1" y="12509"/>
                  </a:lnTo>
                  <a:lnTo>
                    <a:pt x="74" y="12729"/>
                  </a:lnTo>
                  <a:lnTo>
                    <a:pt x="221" y="12913"/>
                  </a:lnTo>
                  <a:lnTo>
                    <a:pt x="404" y="13096"/>
                  </a:lnTo>
                  <a:lnTo>
                    <a:pt x="441" y="13170"/>
                  </a:lnTo>
                  <a:lnTo>
                    <a:pt x="514" y="13206"/>
                  </a:lnTo>
                  <a:lnTo>
                    <a:pt x="588" y="13243"/>
                  </a:lnTo>
                  <a:lnTo>
                    <a:pt x="661" y="13243"/>
                  </a:lnTo>
                  <a:lnTo>
                    <a:pt x="734" y="13280"/>
                  </a:lnTo>
                  <a:lnTo>
                    <a:pt x="881" y="13353"/>
                  </a:lnTo>
                  <a:lnTo>
                    <a:pt x="954" y="13426"/>
                  </a:lnTo>
                  <a:lnTo>
                    <a:pt x="1101" y="13426"/>
                  </a:lnTo>
                  <a:lnTo>
                    <a:pt x="1431" y="13536"/>
                  </a:lnTo>
                  <a:lnTo>
                    <a:pt x="1468" y="13573"/>
                  </a:lnTo>
                  <a:lnTo>
                    <a:pt x="1688" y="13573"/>
                  </a:lnTo>
                  <a:lnTo>
                    <a:pt x="1908" y="13536"/>
                  </a:lnTo>
                  <a:lnTo>
                    <a:pt x="2128" y="13463"/>
                  </a:lnTo>
                  <a:lnTo>
                    <a:pt x="2312" y="13390"/>
                  </a:lnTo>
                  <a:lnTo>
                    <a:pt x="2495" y="13280"/>
                  </a:lnTo>
                  <a:lnTo>
                    <a:pt x="2605" y="13133"/>
                  </a:lnTo>
                  <a:lnTo>
                    <a:pt x="2715" y="12986"/>
                  </a:lnTo>
                  <a:lnTo>
                    <a:pt x="2788" y="12840"/>
                  </a:lnTo>
                  <a:lnTo>
                    <a:pt x="2862" y="12693"/>
                  </a:lnTo>
                  <a:lnTo>
                    <a:pt x="2935" y="12326"/>
                  </a:lnTo>
                  <a:lnTo>
                    <a:pt x="2935" y="11959"/>
                  </a:lnTo>
                  <a:lnTo>
                    <a:pt x="2862" y="11592"/>
                  </a:lnTo>
                  <a:lnTo>
                    <a:pt x="2788" y="11226"/>
                  </a:lnTo>
                  <a:lnTo>
                    <a:pt x="2678" y="10895"/>
                  </a:lnTo>
                  <a:lnTo>
                    <a:pt x="2055" y="9061"/>
                  </a:lnTo>
                  <a:lnTo>
                    <a:pt x="1981" y="8951"/>
                  </a:lnTo>
                  <a:lnTo>
                    <a:pt x="1871" y="8878"/>
                  </a:lnTo>
                  <a:lnTo>
                    <a:pt x="1761" y="8805"/>
                  </a:lnTo>
                  <a:lnTo>
                    <a:pt x="1651" y="8768"/>
                  </a:lnTo>
                  <a:close/>
                </a:path>
              </a:pathLst>
            </a:custGeom>
            <a:solidFill>
              <a:srgbClr val="A4C2F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2" name="Google Shape;1032;p44"/>
            <p:cNvSpPr/>
            <p:nvPr/>
          </p:nvSpPr>
          <p:spPr>
            <a:xfrm>
              <a:off x="6351100" y="3281600"/>
              <a:ext cx="366850" cy="361350"/>
            </a:xfrm>
            <a:custGeom>
              <a:avLst/>
              <a:gdLst/>
              <a:ahLst/>
              <a:cxnLst/>
              <a:rect l="l" t="t" r="r" b="b"/>
              <a:pathLst>
                <a:path w="14674" h="14454" extrusionOk="0">
                  <a:moveTo>
                    <a:pt x="7887" y="3779"/>
                  </a:moveTo>
                  <a:lnTo>
                    <a:pt x="7961" y="3816"/>
                  </a:lnTo>
                  <a:lnTo>
                    <a:pt x="8071" y="3889"/>
                  </a:lnTo>
                  <a:lnTo>
                    <a:pt x="8218" y="4072"/>
                  </a:lnTo>
                  <a:lnTo>
                    <a:pt x="8291" y="4292"/>
                  </a:lnTo>
                  <a:lnTo>
                    <a:pt x="8364" y="4513"/>
                  </a:lnTo>
                  <a:lnTo>
                    <a:pt x="8401" y="4696"/>
                  </a:lnTo>
                  <a:lnTo>
                    <a:pt x="8401" y="4916"/>
                  </a:lnTo>
                  <a:lnTo>
                    <a:pt x="8401" y="5099"/>
                  </a:lnTo>
                  <a:lnTo>
                    <a:pt x="8291" y="5283"/>
                  </a:lnTo>
                  <a:lnTo>
                    <a:pt x="8144" y="4659"/>
                  </a:lnTo>
                  <a:lnTo>
                    <a:pt x="8034" y="4219"/>
                  </a:lnTo>
                  <a:lnTo>
                    <a:pt x="7961" y="3999"/>
                  </a:lnTo>
                  <a:lnTo>
                    <a:pt x="7887" y="3779"/>
                  </a:lnTo>
                  <a:close/>
                  <a:moveTo>
                    <a:pt x="4329" y="5063"/>
                  </a:moveTo>
                  <a:lnTo>
                    <a:pt x="4476" y="5209"/>
                  </a:lnTo>
                  <a:lnTo>
                    <a:pt x="4586" y="5356"/>
                  </a:lnTo>
                  <a:lnTo>
                    <a:pt x="4696" y="5503"/>
                  </a:lnTo>
                  <a:lnTo>
                    <a:pt x="4769" y="5686"/>
                  </a:lnTo>
                  <a:lnTo>
                    <a:pt x="4769" y="5870"/>
                  </a:lnTo>
                  <a:lnTo>
                    <a:pt x="4769" y="6053"/>
                  </a:lnTo>
                  <a:lnTo>
                    <a:pt x="4659" y="6126"/>
                  </a:lnTo>
                  <a:lnTo>
                    <a:pt x="4549" y="6237"/>
                  </a:lnTo>
                  <a:lnTo>
                    <a:pt x="4439" y="5980"/>
                  </a:lnTo>
                  <a:lnTo>
                    <a:pt x="4329" y="5686"/>
                  </a:lnTo>
                  <a:lnTo>
                    <a:pt x="4293" y="5393"/>
                  </a:lnTo>
                  <a:lnTo>
                    <a:pt x="4293" y="5209"/>
                  </a:lnTo>
                  <a:lnTo>
                    <a:pt x="4293" y="5136"/>
                  </a:lnTo>
                  <a:lnTo>
                    <a:pt x="4329" y="5063"/>
                  </a:lnTo>
                  <a:close/>
                  <a:moveTo>
                    <a:pt x="6604" y="7594"/>
                  </a:moveTo>
                  <a:lnTo>
                    <a:pt x="6714" y="7667"/>
                  </a:lnTo>
                  <a:lnTo>
                    <a:pt x="6787" y="7814"/>
                  </a:lnTo>
                  <a:lnTo>
                    <a:pt x="6934" y="8071"/>
                  </a:lnTo>
                  <a:lnTo>
                    <a:pt x="7337" y="8694"/>
                  </a:lnTo>
                  <a:lnTo>
                    <a:pt x="7117" y="8878"/>
                  </a:lnTo>
                  <a:lnTo>
                    <a:pt x="7080" y="8768"/>
                  </a:lnTo>
                  <a:lnTo>
                    <a:pt x="6860" y="8474"/>
                  </a:lnTo>
                  <a:lnTo>
                    <a:pt x="6677" y="8144"/>
                  </a:lnTo>
                  <a:lnTo>
                    <a:pt x="6567" y="7887"/>
                  </a:lnTo>
                  <a:lnTo>
                    <a:pt x="6420" y="7667"/>
                  </a:lnTo>
                  <a:lnTo>
                    <a:pt x="6604" y="7594"/>
                  </a:lnTo>
                  <a:close/>
                  <a:moveTo>
                    <a:pt x="5283" y="8107"/>
                  </a:moveTo>
                  <a:lnTo>
                    <a:pt x="5356" y="8144"/>
                  </a:lnTo>
                  <a:lnTo>
                    <a:pt x="5833" y="9428"/>
                  </a:lnTo>
                  <a:lnTo>
                    <a:pt x="5650" y="9501"/>
                  </a:lnTo>
                  <a:lnTo>
                    <a:pt x="5686" y="9318"/>
                  </a:lnTo>
                  <a:lnTo>
                    <a:pt x="5650" y="9208"/>
                  </a:lnTo>
                  <a:lnTo>
                    <a:pt x="5613" y="9061"/>
                  </a:lnTo>
                  <a:lnTo>
                    <a:pt x="5503" y="8768"/>
                  </a:lnTo>
                  <a:lnTo>
                    <a:pt x="5246" y="8107"/>
                  </a:lnTo>
                  <a:close/>
                  <a:moveTo>
                    <a:pt x="7337" y="9905"/>
                  </a:moveTo>
                  <a:lnTo>
                    <a:pt x="7337" y="10235"/>
                  </a:lnTo>
                  <a:lnTo>
                    <a:pt x="7190" y="9978"/>
                  </a:lnTo>
                  <a:lnTo>
                    <a:pt x="7337" y="9905"/>
                  </a:lnTo>
                  <a:close/>
                  <a:moveTo>
                    <a:pt x="9721" y="9061"/>
                  </a:moveTo>
                  <a:lnTo>
                    <a:pt x="9832" y="9281"/>
                  </a:lnTo>
                  <a:lnTo>
                    <a:pt x="9942" y="9501"/>
                  </a:lnTo>
                  <a:lnTo>
                    <a:pt x="10052" y="9685"/>
                  </a:lnTo>
                  <a:lnTo>
                    <a:pt x="10162" y="9868"/>
                  </a:lnTo>
                  <a:lnTo>
                    <a:pt x="10198" y="10015"/>
                  </a:lnTo>
                  <a:lnTo>
                    <a:pt x="10198" y="10161"/>
                  </a:lnTo>
                  <a:lnTo>
                    <a:pt x="10198" y="10308"/>
                  </a:lnTo>
                  <a:lnTo>
                    <a:pt x="10125" y="10455"/>
                  </a:lnTo>
                  <a:lnTo>
                    <a:pt x="10052" y="10345"/>
                  </a:lnTo>
                  <a:lnTo>
                    <a:pt x="9978" y="10308"/>
                  </a:lnTo>
                  <a:lnTo>
                    <a:pt x="9758" y="9758"/>
                  </a:lnTo>
                  <a:lnTo>
                    <a:pt x="9685" y="9464"/>
                  </a:lnTo>
                  <a:lnTo>
                    <a:pt x="9575" y="9171"/>
                  </a:lnTo>
                  <a:lnTo>
                    <a:pt x="9648" y="9134"/>
                  </a:lnTo>
                  <a:lnTo>
                    <a:pt x="9721" y="9061"/>
                  </a:lnTo>
                  <a:close/>
                  <a:moveTo>
                    <a:pt x="7667" y="9758"/>
                  </a:moveTo>
                  <a:lnTo>
                    <a:pt x="7777" y="9795"/>
                  </a:lnTo>
                  <a:lnTo>
                    <a:pt x="7924" y="9868"/>
                  </a:lnTo>
                  <a:lnTo>
                    <a:pt x="8071" y="10015"/>
                  </a:lnTo>
                  <a:lnTo>
                    <a:pt x="8181" y="10235"/>
                  </a:lnTo>
                  <a:lnTo>
                    <a:pt x="8291" y="10638"/>
                  </a:lnTo>
                  <a:lnTo>
                    <a:pt x="8328" y="10822"/>
                  </a:lnTo>
                  <a:lnTo>
                    <a:pt x="8328" y="10968"/>
                  </a:lnTo>
                  <a:lnTo>
                    <a:pt x="8291" y="11115"/>
                  </a:lnTo>
                  <a:lnTo>
                    <a:pt x="8181" y="11189"/>
                  </a:lnTo>
                  <a:lnTo>
                    <a:pt x="8181" y="11115"/>
                  </a:lnTo>
                  <a:lnTo>
                    <a:pt x="8144" y="11005"/>
                  </a:lnTo>
                  <a:lnTo>
                    <a:pt x="8071" y="10968"/>
                  </a:lnTo>
                  <a:lnTo>
                    <a:pt x="7997" y="10895"/>
                  </a:lnTo>
                  <a:lnTo>
                    <a:pt x="7887" y="10675"/>
                  </a:lnTo>
                  <a:lnTo>
                    <a:pt x="7814" y="10382"/>
                  </a:lnTo>
                  <a:lnTo>
                    <a:pt x="7741" y="9831"/>
                  </a:lnTo>
                  <a:lnTo>
                    <a:pt x="7667" y="9758"/>
                  </a:lnTo>
                  <a:close/>
                  <a:moveTo>
                    <a:pt x="10162" y="1321"/>
                  </a:moveTo>
                  <a:lnTo>
                    <a:pt x="10198" y="1541"/>
                  </a:lnTo>
                  <a:lnTo>
                    <a:pt x="10272" y="1725"/>
                  </a:lnTo>
                  <a:lnTo>
                    <a:pt x="10455" y="2092"/>
                  </a:lnTo>
                  <a:lnTo>
                    <a:pt x="10932" y="3229"/>
                  </a:lnTo>
                  <a:lnTo>
                    <a:pt x="10969" y="3302"/>
                  </a:lnTo>
                  <a:lnTo>
                    <a:pt x="10749" y="3375"/>
                  </a:lnTo>
                  <a:lnTo>
                    <a:pt x="10528" y="3449"/>
                  </a:lnTo>
                  <a:lnTo>
                    <a:pt x="9758" y="3742"/>
                  </a:lnTo>
                  <a:lnTo>
                    <a:pt x="8988" y="4146"/>
                  </a:lnTo>
                  <a:lnTo>
                    <a:pt x="8841" y="4219"/>
                  </a:lnTo>
                  <a:lnTo>
                    <a:pt x="8731" y="4329"/>
                  </a:lnTo>
                  <a:lnTo>
                    <a:pt x="8658" y="4072"/>
                  </a:lnTo>
                  <a:lnTo>
                    <a:pt x="8511" y="3816"/>
                  </a:lnTo>
                  <a:lnTo>
                    <a:pt x="8364" y="3595"/>
                  </a:lnTo>
                  <a:lnTo>
                    <a:pt x="8254" y="3522"/>
                  </a:lnTo>
                  <a:lnTo>
                    <a:pt x="8144" y="3449"/>
                  </a:lnTo>
                  <a:lnTo>
                    <a:pt x="7997" y="3412"/>
                  </a:lnTo>
                  <a:lnTo>
                    <a:pt x="7851" y="3375"/>
                  </a:lnTo>
                  <a:lnTo>
                    <a:pt x="7777" y="3375"/>
                  </a:lnTo>
                  <a:lnTo>
                    <a:pt x="7704" y="3412"/>
                  </a:lnTo>
                  <a:lnTo>
                    <a:pt x="7667" y="3485"/>
                  </a:lnTo>
                  <a:lnTo>
                    <a:pt x="7667" y="3559"/>
                  </a:lnTo>
                  <a:lnTo>
                    <a:pt x="7484" y="3595"/>
                  </a:lnTo>
                  <a:lnTo>
                    <a:pt x="7337" y="3706"/>
                  </a:lnTo>
                  <a:lnTo>
                    <a:pt x="7190" y="3852"/>
                  </a:lnTo>
                  <a:lnTo>
                    <a:pt x="7044" y="3999"/>
                  </a:lnTo>
                  <a:lnTo>
                    <a:pt x="7007" y="4109"/>
                  </a:lnTo>
                  <a:lnTo>
                    <a:pt x="7044" y="4219"/>
                  </a:lnTo>
                  <a:lnTo>
                    <a:pt x="7264" y="4696"/>
                  </a:lnTo>
                  <a:lnTo>
                    <a:pt x="7080" y="4769"/>
                  </a:lnTo>
                  <a:lnTo>
                    <a:pt x="6310" y="5026"/>
                  </a:lnTo>
                  <a:lnTo>
                    <a:pt x="5576" y="5283"/>
                  </a:lnTo>
                  <a:lnTo>
                    <a:pt x="5320" y="5356"/>
                  </a:lnTo>
                  <a:lnTo>
                    <a:pt x="5210" y="5393"/>
                  </a:lnTo>
                  <a:lnTo>
                    <a:pt x="5136" y="5466"/>
                  </a:lnTo>
                  <a:lnTo>
                    <a:pt x="5100" y="5356"/>
                  </a:lnTo>
                  <a:lnTo>
                    <a:pt x="4916" y="5063"/>
                  </a:lnTo>
                  <a:lnTo>
                    <a:pt x="4806" y="4879"/>
                  </a:lnTo>
                  <a:lnTo>
                    <a:pt x="4659" y="4733"/>
                  </a:lnTo>
                  <a:lnTo>
                    <a:pt x="4513" y="4623"/>
                  </a:lnTo>
                  <a:lnTo>
                    <a:pt x="4329" y="4549"/>
                  </a:lnTo>
                  <a:lnTo>
                    <a:pt x="4183" y="4513"/>
                  </a:lnTo>
                  <a:lnTo>
                    <a:pt x="4036" y="4586"/>
                  </a:lnTo>
                  <a:lnTo>
                    <a:pt x="3852" y="4586"/>
                  </a:lnTo>
                  <a:lnTo>
                    <a:pt x="3779" y="4623"/>
                  </a:lnTo>
                  <a:lnTo>
                    <a:pt x="3742" y="4696"/>
                  </a:lnTo>
                  <a:lnTo>
                    <a:pt x="3706" y="4989"/>
                  </a:lnTo>
                  <a:lnTo>
                    <a:pt x="3706" y="5283"/>
                  </a:lnTo>
                  <a:lnTo>
                    <a:pt x="3742" y="5576"/>
                  </a:lnTo>
                  <a:lnTo>
                    <a:pt x="3816" y="5870"/>
                  </a:lnTo>
                  <a:lnTo>
                    <a:pt x="3596" y="5833"/>
                  </a:lnTo>
                  <a:lnTo>
                    <a:pt x="3376" y="5870"/>
                  </a:lnTo>
                  <a:lnTo>
                    <a:pt x="2972" y="6016"/>
                  </a:lnTo>
                  <a:lnTo>
                    <a:pt x="2422" y="6163"/>
                  </a:lnTo>
                  <a:lnTo>
                    <a:pt x="2165" y="6273"/>
                  </a:lnTo>
                  <a:lnTo>
                    <a:pt x="2055" y="6347"/>
                  </a:lnTo>
                  <a:lnTo>
                    <a:pt x="1945" y="6457"/>
                  </a:lnTo>
                  <a:lnTo>
                    <a:pt x="1945" y="6530"/>
                  </a:lnTo>
                  <a:lnTo>
                    <a:pt x="1982" y="6567"/>
                  </a:lnTo>
                  <a:lnTo>
                    <a:pt x="2238" y="6603"/>
                  </a:lnTo>
                  <a:lnTo>
                    <a:pt x="2459" y="6567"/>
                  </a:lnTo>
                  <a:lnTo>
                    <a:pt x="2972" y="6457"/>
                  </a:lnTo>
                  <a:lnTo>
                    <a:pt x="3449" y="6347"/>
                  </a:lnTo>
                  <a:lnTo>
                    <a:pt x="3706" y="6237"/>
                  </a:lnTo>
                  <a:lnTo>
                    <a:pt x="3816" y="6163"/>
                  </a:lnTo>
                  <a:lnTo>
                    <a:pt x="3889" y="6090"/>
                  </a:lnTo>
                  <a:lnTo>
                    <a:pt x="4073" y="6383"/>
                  </a:lnTo>
                  <a:lnTo>
                    <a:pt x="4256" y="6677"/>
                  </a:lnTo>
                  <a:lnTo>
                    <a:pt x="4293" y="6713"/>
                  </a:lnTo>
                  <a:lnTo>
                    <a:pt x="4366" y="6823"/>
                  </a:lnTo>
                  <a:lnTo>
                    <a:pt x="4549" y="6970"/>
                  </a:lnTo>
                  <a:lnTo>
                    <a:pt x="4659" y="7007"/>
                  </a:lnTo>
                  <a:lnTo>
                    <a:pt x="4733" y="7044"/>
                  </a:lnTo>
                  <a:lnTo>
                    <a:pt x="4806" y="7007"/>
                  </a:lnTo>
                  <a:lnTo>
                    <a:pt x="4879" y="6933"/>
                  </a:lnTo>
                  <a:lnTo>
                    <a:pt x="5063" y="6640"/>
                  </a:lnTo>
                  <a:lnTo>
                    <a:pt x="5173" y="6347"/>
                  </a:lnTo>
                  <a:lnTo>
                    <a:pt x="5210" y="6053"/>
                  </a:lnTo>
                  <a:lnTo>
                    <a:pt x="5210" y="5760"/>
                  </a:lnTo>
                  <a:lnTo>
                    <a:pt x="5320" y="5760"/>
                  </a:lnTo>
                  <a:lnTo>
                    <a:pt x="5430" y="5723"/>
                  </a:lnTo>
                  <a:lnTo>
                    <a:pt x="5686" y="5650"/>
                  </a:lnTo>
                  <a:lnTo>
                    <a:pt x="6457" y="5430"/>
                  </a:lnTo>
                  <a:lnTo>
                    <a:pt x="7190" y="5173"/>
                  </a:lnTo>
                  <a:lnTo>
                    <a:pt x="7447" y="5063"/>
                  </a:lnTo>
                  <a:lnTo>
                    <a:pt x="7631" y="5430"/>
                  </a:lnTo>
                  <a:lnTo>
                    <a:pt x="7704" y="5613"/>
                  </a:lnTo>
                  <a:lnTo>
                    <a:pt x="7814" y="5760"/>
                  </a:lnTo>
                  <a:lnTo>
                    <a:pt x="7924" y="5833"/>
                  </a:lnTo>
                  <a:lnTo>
                    <a:pt x="8218" y="5833"/>
                  </a:lnTo>
                  <a:lnTo>
                    <a:pt x="8328" y="5760"/>
                  </a:lnTo>
                  <a:lnTo>
                    <a:pt x="8548" y="5576"/>
                  </a:lnTo>
                  <a:lnTo>
                    <a:pt x="8731" y="5356"/>
                  </a:lnTo>
                  <a:lnTo>
                    <a:pt x="8804" y="5173"/>
                  </a:lnTo>
                  <a:lnTo>
                    <a:pt x="8841" y="4989"/>
                  </a:lnTo>
                  <a:lnTo>
                    <a:pt x="8841" y="4806"/>
                  </a:lnTo>
                  <a:lnTo>
                    <a:pt x="8804" y="4586"/>
                  </a:lnTo>
                  <a:lnTo>
                    <a:pt x="8914" y="4586"/>
                  </a:lnTo>
                  <a:lnTo>
                    <a:pt x="9061" y="4513"/>
                  </a:lnTo>
                  <a:lnTo>
                    <a:pt x="9942" y="4109"/>
                  </a:lnTo>
                  <a:lnTo>
                    <a:pt x="10639" y="3852"/>
                  </a:lnTo>
                  <a:lnTo>
                    <a:pt x="10895" y="3742"/>
                  </a:lnTo>
                  <a:lnTo>
                    <a:pt x="11115" y="3669"/>
                  </a:lnTo>
                  <a:lnTo>
                    <a:pt x="11519" y="4586"/>
                  </a:lnTo>
                  <a:lnTo>
                    <a:pt x="11849" y="5540"/>
                  </a:lnTo>
                  <a:lnTo>
                    <a:pt x="12069" y="6237"/>
                  </a:lnTo>
                  <a:lnTo>
                    <a:pt x="12032" y="6347"/>
                  </a:lnTo>
                  <a:lnTo>
                    <a:pt x="11996" y="6457"/>
                  </a:lnTo>
                  <a:lnTo>
                    <a:pt x="11959" y="6457"/>
                  </a:lnTo>
                  <a:lnTo>
                    <a:pt x="11592" y="6603"/>
                  </a:lnTo>
                  <a:lnTo>
                    <a:pt x="10969" y="6787"/>
                  </a:lnTo>
                  <a:lnTo>
                    <a:pt x="9685" y="7227"/>
                  </a:lnTo>
                  <a:lnTo>
                    <a:pt x="8438" y="7630"/>
                  </a:lnTo>
                  <a:lnTo>
                    <a:pt x="7887" y="7777"/>
                  </a:lnTo>
                  <a:lnTo>
                    <a:pt x="7631" y="7924"/>
                  </a:lnTo>
                  <a:lnTo>
                    <a:pt x="7521" y="7997"/>
                  </a:lnTo>
                  <a:lnTo>
                    <a:pt x="7447" y="8107"/>
                  </a:lnTo>
                  <a:lnTo>
                    <a:pt x="7447" y="8144"/>
                  </a:lnTo>
                  <a:lnTo>
                    <a:pt x="7631" y="8181"/>
                  </a:lnTo>
                  <a:lnTo>
                    <a:pt x="7997" y="8181"/>
                  </a:lnTo>
                  <a:lnTo>
                    <a:pt x="8181" y="8107"/>
                  </a:lnTo>
                  <a:lnTo>
                    <a:pt x="8914" y="7887"/>
                  </a:lnTo>
                  <a:lnTo>
                    <a:pt x="10565" y="7374"/>
                  </a:lnTo>
                  <a:lnTo>
                    <a:pt x="12216" y="6860"/>
                  </a:lnTo>
                  <a:lnTo>
                    <a:pt x="12289" y="6823"/>
                  </a:lnTo>
                  <a:lnTo>
                    <a:pt x="12546" y="7777"/>
                  </a:lnTo>
                  <a:lnTo>
                    <a:pt x="12766" y="8474"/>
                  </a:lnTo>
                  <a:lnTo>
                    <a:pt x="12729" y="8511"/>
                  </a:lnTo>
                  <a:lnTo>
                    <a:pt x="12693" y="8584"/>
                  </a:lnTo>
                  <a:lnTo>
                    <a:pt x="11629" y="8988"/>
                  </a:lnTo>
                  <a:lnTo>
                    <a:pt x="11042" y="9208"/>
                  </a:lnTo>
                  <a:lnTo>
                    <a:pt x="10859" y="9281"/>
                  </a:lnTo>
                  <a:lnTo>
                    <a:pt x="10749" y="9391"/>
                  </a:lnTo>
                  <a:lnTo>
                    <a:pt x="10455" y="9575"/>
                  </a:lnTo>
                  <a:lnTo>
                    <a:pt x="10455" y="9611"/>
                  </a:lnTo>
                  <a:lnTo>
                    <a:pt x="10418" y="9501"/>
                  </a:lnTo>
                  <a:lnTo>
                    <a:pt x="10198" y="9024"/>
                  </a:lnTo>
                  <a:lnTo>
                    <a:pt x="10052" y="8804"/>
                  </a:lnTo>
                  <a:lnTo>
                    <a:pt x="9942" y="8731"/>
                  </a:lnTo>
                  <a:lnTo>
                    <a:pt x="9832" y="8694"/>
                  </a:lnTo>
                  <a:lnTo>
                    <a:pt x="9758" y="8694"/>
                  </a:lnTo>
                  <a:lnTo>
                    <a:pt x="9721" y="8768"/>
                  </a:lnTo>
                  <a:lnTo>
                    <a:pt x="9685" y="8841"/>
                  </a:lnTo>
                  <a:lnTo>
                    <a:pt x="9501" y="8841"/>
                  </a:lnTo>
                  <a:lnTo>
                    <a:pt x="9355" y="8804"/>
                  </a:lnTo>
                  <a:lnTo>
                    <a:pt x="9208" y="8841"/>
                  </a:lnTo>
                  <a:lnTo>
                    <a:pt x="9061" y="8878"/>
                  </a:lnTo>
                  <a:lnTo>
                    <a:pt x="8988" y="8988"/>
                  </a:lnTo>
                  <a:lnTo>
                    <a:pt x="8914" y="9098"/>
                  </a:lnTo>
                  <a:lnTo>
                    <a:pt x="8914" y="9208"/>
                  </a:lnTo>
                  <a:lnTo>
                    <a:pt x="9025" y="9611"/>
                  </a:lnTo>
                  <a:lnTo>
                    <a:pt x="9135" y="10051"/>
                  </a:lnTo>
                  <a:lnTo>
                    <a:pt x="8694" y="10161"/>
                  </a:lnTo>
                  <a:lnTo>
                    <a:pt x="8658" y="10198"/>
                  </a:lnTo>
                  <a:lnTo>
                    <a:pt x="8621" y="10235"/>
                  </a:lnTo>
                  <a:lnTo>
                    <a:pt x="8584" y="10345"/>
                  </a:lnTo>
                  <a:lnTo>
                    <a:pt x="8511" y="10125"/>
                  </a:lnTo>
                  <a:lnTo>
                    <a:pt x="8401" y="9905"/>
                  </a:lnTo>
                  <a:lnTo>
                    <a:pt x="8254" y="9685"/>
                  </a:lnTo>
                  <a:lnTo>
                    <a:pt x="8034" y="9501"/>
                  </a:lnTo>
                  <a:lnTo>
                    <a:pt x="7777" y="9391"/>
                  </a:lnTo>
                  <a:lnTo>
                    <a:pt x="7557" y="9391"/>
                  </a:lnTo>
                  <a:lnTo>
                    <a:pt x="7411" y="9428"/>
                  </a:lnTo>
                  <a:lnTo>
                    <a:pt x="7300" y="9464"/>
                  </a:lnTo>
                  <a:lnTo>
                    <a:pt x="7190" y="9538"/>
                  </a:lnTo>
                  <a:lnTo>
                    <a:pt x="7080" y="9611"/>
                  </a:lnTo>
                  <a:lnTo>
                    <a:pt x="7044" y="9721"/>
                  </a:lnTo>
                  <a:lnTo>
                    <a:pt x="7007" y="9868"/>
                  </a:lnTo>
                  <a:lnTo>
                    <a:pt x="7044" y="9941"/>
                  </a:lnTo>
                  <a:lnTo>
                    <a:pt x="7117" y="9978"/>
                  </a:lnTo>
                  <a:lnTo>
                    <a:pt x="7044" y="10235"/>
                  </a:lnTo>
                  <a:lnTo>
                    <a:pt x="7080" y="10492"/>
                  </a:lnTo>
                  <a:lnTo>
                    <a:pt x="4806" y="11152"/>
                  </a:lnTo>
                  <a:lnTo>
                    <a:pt x="4219" y="11335"/>
                  </a:lnTo>
                  <a:lnTo>
                    <a:pt x="3632" y="11519"/>
                  </a:lnTo>
                  <a:lnTo>
                    <a:pt x="3449" y="11629"/>
                  </a:lnTo>
                  <a:lnTo>
                    <a:pt x="3192" y="10602"/>
                  </a:lnTo>
                  <a:lnTo>
                    <a:pt x="2862" y="9611"/>
                  </a:lnTo>
                  <a:lnTo>
                    <a:pt x="3339" y="9538"/>
                  </a:lnTo>
                  <a:lnTo>
                    <a:pt x="3816" y="9428"/>
                  </a:lnTo>
                  <a:lnTo>
                    <a:pt x="4769" y="9134"/>
                  </a:lnTo>
                  <a:lnTo>
                    <a:pt x="4843" y="9318"/>
                  </a:lnTo>
                  <a:lnTo>
                    <a:pt x="4953" y="9501"/>
                  </a:lnTo>
                  <a:lnTo>
                    <a:pt x="5063" y="9685"/>
                  </a:lnTo>
                  <a:lnTo>
                    <a:pt x="5246" y="9831"/>
                  </a:lnTo>
                  <a:lnTo>
                    <a:pt x="5356" y="9868"/>
                  </a:lnTo>
                  <a:lnTo>
                    <a:pt x="5466" y="9905"/>
                  </a:lnTo>
                  <a:lnTo>
                    <a:pt x="5613" y="9905"/>
                  </a:lnTo>
                  <a:lnTo>
                    <a:pt x="5723" y="9868"/>
                  </a:lnTo>
                  <a:lnTo>
                    <a:pt x="5980" y="9758"/>
                  </a:lnTo>
                  <a:lnTo>
                    <a:pt x="6163" y="9648"/>
                  </a:lnTo>
                  <a:lnTo>
                    <a:pt x="6237" y="9538"/>
                  </a:lnTo>
                  <a:lnTo>
                    <a:pt x="6273" y="9501"/>
                  </a:lnTo>
                  <a:lnTo>
                    <a:pt x="6237" y="9428"/>
                  </a:lnTo>
                  <a:lnTo>
                    <a:pt x="5980" y="8731"/>
                  </a:lnTo>
                  <a:lnTo>
                    <a:pt x="6200" y="8731"/>
                  </a:lnTo>
                  <a:lnTo>
                    <a:pt x="6383" y="8658"/>
                  </a:lnTo>
                  <a:lnTo>
                    <a:pt x="6604" y="9244"/>
                  </a:lnTo>
                  <a:lnTo>
                    <a:pt x="6677" y="9318"/>
                  </a:lnTo>
                  <a:lnTo>
                    <a:pt x="6714" y="9354"/>
                  </a:lnTo>
                  <a:lnTo>
                    <a:pt x="6787" y="9354"/>
                  </a:lnTo>
                  <a:lnTo>
                    <a:pt x="7044" y="9318"/>
                  </a:lnTo>
                  <a:lnTo>
                    <a:pt x="7300" y="9208"/>
                  </a:lnTo>
                  <a:lnTo>
                    <a:pt x="7521" y="9061"/>
                  </a:lnTo>
                  <a:lnTo>
                    <a:pt x="7704" y="8878"/>
                  </a:lnTo>
                  <a:lnTo>
                    <a:pt x="7741" y="8841"/>
                  </a:lnTo>
                  <a:lnTo>
                    <a:pt x="7777" y="8768"/>
                  </a:lnTo>
                  <a:lnTo>
                    <a:pt x="7741" y="8658"/>
                  </a:lnTo>
                  <a:lnTo>
                    <a:pt x="7264" y="7887"/>
                  </a:lnTo>
                  <a:lnTo>
                    <a:pt x="7080" y="7520"/>
                  </a:lnTo>
                  <a:lnTo>
                    <a:pt x="6970" y="7337"/>
                  </a:lnTo>
                  <a:lnTo>
                    <a:pt x="6824" y="7227"/>
                  </a:lnTo>
                  <a:lnTo>
                    <a:pt x="6640" y="7154"/>
                  </a:lnTo>
                  <a:lnTo>
                    <a:pt x="6457" y="7190"/>
                  </a:lnTo>
                  <a:lnTo>
                    <a:pt x="6383" y="7227"/>
                  </a:lnTo>
                  <a:lnTo>
                    <a:pt x="6310" y="7264"/>
                  </a:lnTo>
                  <a:lnTo>
                    <a:pt x="6237" y="7337"/>
                  </a:lnTo>
                  <a:lnTo>
                    <a:pt x="6200" y="7410"/>
                  </a:lnTo>
                  <a:lnTo>
                    <a:pt x="6017" y="7447"/>
                  </a:lnTo>
                  <a:lnTo>
                    <a:pt x="5980" y="7484"/>
                  </a:lnTo>
                  <a:lnTo>
                    <a:pt x="5943" y="7520"/>
                  </a:lnTo>
                  <a:lnTo>
                    <a:pt x="5907" y="7594"/>
                  </a:lnTo>
                  <a:lnTo>
                    <a:pt x="5907" y="7667"/>
                  </a:lnTo>
                  <a:lnTo>
                    <a:pt x="6200" y="8291"/>
                  </a:lnTo>
                  <a:lnTo>
                    <a:pt x="6163" y="8364"/>
                  </a:lnTo>
                  <a:lnTo>
                    <a:pt x="6127" y="8401"/>
                  </a:lnTo>
                  <a:lnTo>
                    <a:pt x="6090" y="8401"/>
                  </a:lnTo>
                  <a:lnTo>
                    <a:pt x="6053" y="8437"/>
                  </a:lnTo>
                  <a:lnTo>
                    <a:pt x="5943" y="8474"/>
                  </a:lnTo>
                  <a:lnTo>
                    <a:pt x="5907" y="8511"/>
                  </a:lnTo>
                  <a:lnTo>
                    <a:pt x="5613" y="7814"/>
                  </a:lnTo>
                  <a:lnTo>
                    <a:pt x="5576" y="7777"/>
                  </a:lnTo>
                  <a:lnTo>
                    <a:pt x="5540" y="7704"/>
                  </a:lnTo>
                  <a:lnTo>
                    <a:pt x="5393" y="7704"/>
                  </a:lnTo>
                  <a:lnTo>
                    <a:pt x="5356" y="7667"/>
                  </a:lnTo>
                  <a:lnTo>
                    <a:pt x="5173" y="7667"/>
                  </a:lnTo>
                  <a:lnTo>
                    <a:pt x="4990" y="7704"/>
                  </a:lnTo>
                  <a:lnTo>
                    <a:pt x="4843" y="7814"/>
                  </a:lnTo>
                  <a:lnTo>
                    <a:pt x="4733" y="7961"/>
                  </a:lnTo>
                  <a:lnTo>
                    <a:pt x="4659" y="8144"/>
                  </a:lnTo>
                  <a:lnTo>
                    <a:pt x="4623" y="8327"/>
                  </a:lnTo>
                  <a:lnTo>
                    <a:pt x="4623" y="8511"/>
                  </a:lnTo>
                  <a:lnTo>
                    <a:pt x="4623" y="8694"/>
                  </a:lnTo>
                  <a:lnTo>
                    <a:pt x="3669" y="8951"/>
                  </a:lnTo>
                  <a:lnTo>
                    <a:pt x="3229" y="9134"/>
                  </a:lnTo>
                  <a:lnTo>
                    <a:pt x="2752" y="9318"/>
                  </a:lnTo>
                  <a:lnTo>
                    <a:pt x="2348" y="7997"/>
                  </a:lnTo>
                  <a:lnTo>
                    <a:pt x="1908" y="6677"/>
                  </a:lnTo>
                  <a:lnTo>
                    <a:pt x="1541" y="5356"/>
                  </a:lnTo>
                  <a:lnTo>
                    <a:pt x="1395" y="4696"/>
                  </a:lnTo>
                  <a:lnTo>
                    <a:pt x="1285" y="3999"/>
                  </a:lnTo>
                  <a:lnTo>
                    <a:pt x="1505" y="3962"/>
                  </a:lnTo>
                  <a:lnTo>
                    <a:pt x="1725" y="3926"/>
                  </a:lnTo>
                  <a:lnTo>
                    <a:pt x="2165" y="3816"/>
                  </a:lnTo>
                  <a:lnTo>
                    <a:pt x="3302" y="3485"/>
                  </a:lnTo>
                  <a:lnTo>
                    <a:pt x="5760" y="2825"/>
                  </a:lnTo>
                  <a:lnTo>
                    <a:pt x="6934" y="2495"/>
                  </a:lnTo>
                  <a:lnTo>
                    <a:pt x="8071" y="2092"/>
                  </a:lnTo>
                  <a:lnTo>
                    <a:pt x="9135" y="1725"/>
                  </a:lnTo>
                  <a:lnTo>
                    <a:pt x="9758" y="1505"/>
                  </a:lnTo>
                  <a:lnTo>
                    <a:pt x="9978" y="1395"/>
                  </a:lnTo>
                  <a:lnTo>
                    <a:pt x="10088" y="1358"/>
                  </a:lnTo>
                  <a:lnTo>
                    <a:pt x="10162" y="1321"/>
                  </a:lnTo>
                  <a:close/>
                  <a:moveTo>
                    <a:pt x="12876" y="8988"/>
                  </a:moveTo>
                  <a:lnTo>
                    <a:pt x="13023" y="9575"/>
                  </a:lnTo>
                  <a:lnTo>
                    <a:pt x="13096" y="9905"/>
                  </a:lnTo>
                  <a:lnTo>
                    <a:pt x="13206" y="10198"/>
                  </a:lnTo>
                  <a:lnTo>
                    <a:pt x="12619" y="10271"/>
                  </a:lnTo>
                  <a:lnTo>
                    <a:pt x="12069" y="10418"/>
                  </a:lnTo>
                  <a:lnTo>
                    <a:pt x="11519" y="10565"/>
                  </a:lnTo>
                  <a:lnTo>
                    <a:pt x="10969" y="10748"/>
                  </a:lnTo>
                  <a:lnTo>
                    <a:pt x="9685" y="11225"/>
                  </a:lnTo>
                  <a:lnTo>
                    <a:pt x="8438" y="11702"/>
                  </a:lnTo>
                  <a:lnTo>
                    <a:pt x="5980" y="12619"/>
                  </a:lnTo>
                  <a:lnTo>
                    <a:pt x="4879" y="13023"/>
                  </a:lnTo>
                  <a:lnTo>
                    <a:pt x="4329" y="13243"/>
                  </a:lnTo>
                  <a:lnTo>
                    <a:pt x="3816" y="13499"/>
                  </a:lnTo>
                  <a:lnTo>
                    <a:pt x="3669" y="12692"/>
                  </a:lnTo>
                  <a:lnTo>
                    <a:pt x="3522" y="11885"/>
                  </a:lnTo>
                  <a:lnTo>
                    <a:pt x="3742" y="11885"/>
                  </a:lnTo>
                  <a:lnTo>
                    <a:pt x="3999" y="11812"/>
                  </a:lnTo>
                  <a:lnTo>
                    <a:pt x="5173" y="11482"/>
                  </a:lnTo>
                  <a:lnTo>
                    <a:pt x="7190" y="10932"/>
                  </a:lnTo>
                  <a:lnTo>
                    <a:pt x="7374" y="11335"/>
                  </a:lnTo>
                  <a:lnTo>
                    <a:pt x="7594" y="11702"/>
                  </a:lnTo>
                  <a:lnTo>
                    <a:pt x="7631" y="11775"/>
                  </a:lnTo>
                  <a:lnTo>
                    <a:pt x="7814" y="11775"/>
                  </a:lnTo>
                  <a:lnTo>
                    <a:pt x="7887" y="11702"/>
                  </a:lnTo>
                  <a:lnTo>
                    <a:pt x="7961" y="11629"/>
                  </a:lnTo>
                  <a:lnTo>
                    <a:pt x="8107" y="11592"/>
                  </a:lnTo>
                  <a:lnTo>
                    <a:pt x="8401" y="11519"/>
                  </a:lnTo>
                  <a:lnTo>
                    <a:pt x="8474" y="11445"/>
                  </a:lnTo>
                  <a:lnTo>
                    <a:pt x="8548" y="11372"/>
                  </a:lnTo>
                  <a:lnTo>
                    <a:pt x="8658" y="11189"/>
                  </a:lnTo>
                  <a:lnTo>
                    <a:pt x="8694" y="11005"/>
                  </a:lnTo>
                  <a:lnTo>
                    <a:pt x="8694" y="10785"/>
                  </a:lnTo>
                  <a:lnTo>
                    <a:pt x="8658" y="10602"/>
                  </a:lnTo>
                  <a:lnTo>
                    <a:pt x="8621" y="10418"/>
                  </a:lnTo>
                  <a:lnTo>
                    <a:pt x="8658" y="10492"/>
                  </a:lnTo>
                  <a:lnTo>
                    <a:pt x="8768" y="10528"/>
                  </a:lnTo>
                  <a:lnTo>
                    <a:pt x="9025" y="10492"/>
                  </a:lnTo>
                  <a:lnTo>
                    <a:pt x="9281" y="10418"/>
                  </a:lnTo>
                  <a:lnTo>
                    <a:pt x="9428" y="10638"/>
                  </a:lnTo>
                  <a:lnTo>
                    <a:pt x="9611" y="10822"/>
                  </a:lnTo>
                  <a:lnTo>
                    <a:pt x="9758" y="10895"/>
                  </a:lnTo>
                  <a:lnTo>
                    <a:pt x="9942" y="10932"/>
                  </a:lnTo>
                  <a:lnTo>
                    <a:pt x="10088" y="10932"/>
                  </a:lnTo>
                  <a:lnTo>
                    <a:pt x="10235" y="10858"/>
                  </a:lnTo>
                  <a:lnTo>
                    <a:pt x="10382" y="10785"/>
                  </a:lnTo>
                  <a:lnTo>
                    <a:pt x="10492" y="10638"/>
                  </a:lnTo>
                  <a:lnTo>
                    <a:pt x="10565" y="10492"/>
                  </a:lnTo>
                  <a:lnTo>
                    <a:pt x="10602" y="10345"/>
                  </a:lnTo>
                  <a:lnTo>
                    <a:pt x="10639" y="10161"/>
                  </a:lnTo>
                  <a:lnTo>
                    <a:pt x="10602" y="9978"/>
                  </a:lnTo>
                  <a:lnTo>
                    <a:pt x="10492" y="9648"/>
                  </a:lnTo>
                  <a:lnTo>
                    <a:pt x="10749" y="9648"/>
                  </a:lnTo>
                  <a:lnTo>
                    <a:pt x="11005" y="9611"/>
                  </a:lnTo>
                  <a:lnTo>
                    <a:pt x="11629" y="9428"/>
                  </a:lnTo>
                  <a:lnTo>
                    <a:pt x="12876" y="8988"/>
                  </a:lnTo>
                  <a:close/>
                  <a:moveTo>
                    <a:pt x="13206" y="10675"/>
                  </a:moveTo>
                  <a:lnTo>
                    <a:pt x="13096" y="10712"/>
                  </a:lnTo>
                  <a:lnTo>
                    <a:pt x="11592" y="11262"/>
                  </a:lnTo>
                  <a:lnTo>
                    <a:pt x="8731" y="12362"/>
                  </a:lnTo>
                  <a:lnTo>
                    <a:pt x="7300" y="12876"/>
                  </a:lnTo>
                  <a:lnTo>
                    <a:pt x="6604" y="13133"/>
                  </a:lnTo>
                  <a:lnTo>
                    <a:pt x="5870" y="13316"/>
                  </a:lnTo>
                  <a:lnTo>
                    <a:pt x="4696" y="13573"/>
                  </a:lnTo>
                  <a:lnTo>
                    <a:pt x="5393" y="13279"/>
                  </a:lnTo>
                  <a:lnTo>
                    <a:pt x="6090" y="13023"/>
                  </a:lnTo>
                  <a:lnTo>
                    <a:pt x="8438" y="12179"/>
                  </a:lnTo>
                  <a:lnTo>
                    <a:pt x="9611" y="11702"/>
                  </a:lnTo>
                  <a:lnTo>
                    <a:pt x="10822" y="11299"/>
                  </a:lnTo>
                  <a:lnTo>
                    <a:pt x="11409" y="11078"/>
                  </a:lnTo>
                  <a:lnTo>
                    <a:pt x="11996" y="10895"/>
                  </a:lnTo>
                  <a:lnTo>
                    <a:pt x="12619" y="10748"/>
                  </a:lnTo>
                  <a:lnTo>
                    <a:pt x="13206" y="10675"/>
                  </a:lnTo>
                  <a:close/>
                  <a:moveTo>
                    <a:pt x="10492" y="478"/>
                  </a:moveTo>
                  <a:lnTo>
                    <a:pt x="10712" y="1064"/>
                  </a:lnTo>
                  <a:lnTo>
                    <a:pt x="10969" y="1688"/>
                  </a:lnTo>
                  <a:lnTo>
                    <a:pt x="11482" y="2862"/>
                  </a:lnTo>
                  <a:lnTo>
                    <a:pt x="11996" y="4182"/>
                  </a:lnTo>
                  <a:lnTo>
                    <a:pt x="12473" y="5466"/>
                  </a:lnTo>
                  <a:lnTo>
                    <a:pt x="12876" y="6713"/>
                  </a:lnTo>
                  <a:lnTo>
                    <a:pt x="13280" y="7924"/>
                  </a:lnTo>
                  <a:lnTo>
                    <a:pt x="13683" y="9171"/>
                  </a:lnTo>
                  <a:lnTo>
                    <a:pt x="14013" y="10418"/>
                  </a:lnTo>
                  <a:lnTo>
                    <a:pt x="13793" y="10418"/>
                  </a:lnTo>
                  <a:lnTo>
                    <a:pt x="13573" y="10492"/>
                  </a:lnTo>
                  <a:lnTo>
                    <a:pt x="13573" y="10418"/>
                  </a:lnTo>
                  <a:lnTo>
                    <a:pt x="13573" y="10308"/>
                  </a:lnTo>
                  <a:lnTo>
                    <a:pt x="13646" y="10235"/>
                  </a:lnTo>
                  <a:lnTo>
                    <a:pt x="13646" y="10125"/>
                  </a:lnTo>
                  <a:lnTo>
                    <a:pt x="13610" y="9831"/>
                  </a:lnTo>
                  <a:lnTo>
                    <a:pt x="13610" y="9758"/>
                  </a:lnTo>
                  <a:lnTo>
                    <a:pt x="13610" y="9721"/>
                  </a:lnTo>
                  <a:lnTo>
                    <a:pt x="13426" y="9024"/>
                  </a:lnTo>
                  <a:lnTo>
                    <a:pt x="13096" y="7777"/>
                  </a:lnTo>
                  <a:lnTo>
                    <a:pt x="12693" y="6603"/>
                  </a:lnTo>
                  <a:lnTo>
                    <a:pt x="12289" y="5430"/>
                  </a:lnTo>
                  <a:lnTo>
                    <a:pt x="11849" y="4256"/>
                  </a:lnTo>
                  <a:lnTo>
                    <a:pt x="11372" y="3119"/>
                  </a:lnTo>
                  <a:lnTo>
                    <a:pt x="10859" y="1981"/>
                  </a:lnTo>
                  <a:lnTo>
                    <a:pt x="10675" y="1651"/>
                  </a:lnTo>
                  <a:lnTo>
                    <a:pt x="10492" y="1358"/>
                  </a:lnTo>
                  <a:lnTo>
                    <a:pt x="10602" y="1285"/>
                  </a:lnTo>
                  <a:lnTo>
                    <a:pt x="10639" y="1174"/>
                  </a:lnTo>
                  <a:lnTo>
                    <a:pt x="10602" y="1064"/>
                  </a:lnTo>
                  <a:lnTo>
                    <a:pt x="10565" y="991"/>
                  </a:lnTo>
                  <a:lnTo>
                    <a:pt x="10528" y="954"/>
                  </a:lnTo>
                  <a:lnTo>
                    <a:pt x="10455" y="918"/>
                  </a:lnTo>
                  <a:lnTo>
                    <a:pt x="10272" y="881"/>
                  </a:lnTo>
                  <a:lnTo>
                    <a:pt x="10088" y="918"/>
                  </a:lnTo>
                  <a:lnTo>
                    <a:pt x="9391" y="1138"/>
                  </a:lnTo>
                  <a:lnTo>
                    <a:pt x="8658" y="1431"/>
                  </a:lnTo>
                  <a:lnTo>
                    <a:pt x="7924" y="1688"/>
                  </a:lnTo>
                  <a:lnTo>
                    <a:pt x="7190" y="1945"/>
                  </a:lnTo>
                  <a:lnTo>
                    <a:pt x="5650" y="2422"/>
                  </a:lnTo>
                  <a:lnTo>
                    <a:pt x="4109" y="2862"/>
                  </a:lnTo>
                  <a:lnTo>
                    <a:pt x="2569" y="3265"/>
                  </a:lnTo>
                  <a:lnTo>
                    <a:pt x="1762" y="3485"/>
                  </a:lnTo>
                  <a:lnTo>
                    <a:pt x="1358" y="3632"/>
                  </a:lnTo>
                  <a:lnTo>
                    <a:pt x="1175" y="3706"/>
                  </a:lnTo>
                  <a:lnTo>
                    <a:pt x="1028" y="3816"/>
                  </a:lnTo>
                  <a:lnTo>
                    <a:pt x="991" y="3816"/>
                  </a:lnTo>
                  <a:lnTo>
                    <a:pt x="955" y="3889"/>
                  </a:lnTo>
                  <a:lnTo>
                    <a:pt x="918" y="3962"/>
                  </a:lnTo>
                  <a:lnTo>
                    <a:pt x="991" y="4586"/>
                  </a:lnTo>
                  <a:lnTo>
                    <a:pt x="1101" y="5209"/>
                  </a:lnTo>
                  <a:lnTo>
                    <a:pt x="1248" y="5796"/>
                  </a:lnTo>
                  <a:lnTo>
                    <a:pt x="1395" y="6420"/>
                  </a:lnTo>
                  <a:lnTo>
                    <a:pt x="1725" y="7594"/>
                  </a:lnTo>
                  <a:lnTo>
                    <a:pt x="2128" y="8768"/>
                  </a:lnTo>
                  <a:lnTo>
                    <a:pt x="2532" y="9978"/>
                  </a:lnTo>
                  <a:lnTo>
                    <a:pt x="2899" y="11152"/>
                  </a:lnTo>
                  <a:lnTo>
                    <a:pt x="3045" y="11739"/>
                  </a:lnTo>
                  <a:lnTo>
                    <a:pt x="3192" y="12362"/>
                  </a:lnTo>
                  <a:lnTo>
                    <a:pt x="3302" y="12949"/>
                  </a:lnTo>
                  <a:lnTo>
                    <a:pt x="3412" y="13573"/>
                  </a:lnTo>
                  <a:lnTo>
                    <a:pt x="3412" y="13683"/>
                  </a:lnTo>
                  <a:lnTo>
                    <a:pt x="3486" y="13720"/>
                  </a:lnTo>
                  <a:lnTo>
                    <a:pt x="3559" y="13756"/>
                  </a:lnTo>
                  <a:lnTo>
                    <a:pt x="3632" y="13793"/>
                  </a:lnTo>
                  <a:lnTo>
                    <a:pt x="3669" y="13830"/>
                  </a:lnTo>
                  <a:lnTo>
                    <a:pt x="3742" y="13830"/>
                  </a:lnTo>
                  <a:lnTo>
                    <a:pt x="4036" y="13756"/>
                  </a:lnTo>
                  <a:lnTo>
                    <a:pt x="3706" y="13903"/>
                  </a:lnTo>
                  <a:lnTo>
                    <a:pt x="3412" y="14086"/>
                  </a:lnTo>
                  <a:lnTo>
                    <a:pt x="2569" y="11115"/>
                  </a:lnTo>
                  <a:lnTo>
                    <a:pt x="2128" y="9611"/>
                  </a:lnTo>
                  <a:lnTo>
                    <a:pt x="1725" y="8144"/>
                  </a:lnTo>
                  <a:lnTo>
                    <a:pt x="955" y="5136"/>
                  </a:lnTo>
                  <a:lnTo>
                    <a:pt x="808" y="4439"/>
                  </a:lnTo>
                  <a:lnTo>
                    <a:pt x="661" y="3999"/>
                  </a:lnTo>
                  <a:lnTo>
                    <a:pt x="588" y="3779"/>
                  </a:lnTo>
                  <a:lnTo>
                    <a:pt x="478" y="3632"/>
                  </a:lnTo>
                  <a:lnTo>
                    <a:pt x="1065" y="3522"/>
                  </a:lnTo>
                  <a:lnTo>
                    <a:pt x="1652" y="3412"/>
                  </a:lnTo>
                  <a:lnTo>
                    <a:pt x="2825" y="3045"/>
                  </a:lnTo>
                  <a:lnTo>
                    <a:pt x="4183" y="2642"/>
                  </a:lnTo>
                  <a:lnTo>
                    <a:pt x="5503" y="2202"/>
                  </a:lnTo>
                  <a:lnTo>
                    <a:pt x="8034" y="1358"/>
                  </a:lnTo>
                  <a:lnTo>
                    <a:pt x="9281" y="918"/>
                  </a:lnTo>
                  <a:lnTo>
                    <a:pt x="9905" y="734"/>
                  </a:lnTo>
                  <a:lnTo>
                    <a:pt x="10198" y="624"/>
                  </a:lnTo>
                  <a:lnTo>
                    <a:pt x="10492" y="478"/>
                  </a:lnTo>
                  <a:close/>
                  <a:moveTo>
                    <a:pt x="10455" y="1"/>
                  </a:moveTo>
                  <a:lnTo>
                    <a:pt x="10162" y="37"/>
                  </a:lnTo>
                  <a:lnTo>
                    <a:pt x="9832" y="147"/>
                  </a:lnTo>
                  <a:lnTo>
                    <a:pt x="9245" y="367"/>
                  </a:lnTo>
                  <a:lnTo>
                    <a:pt x="7997" y="808"/>
                  </a:lnTo>
                  <a:lnTo>
                    <a:pt x="5503" y="1651"/>
                  </a:lnTo>
                  <a:lnTo>
                    <a:pt x="2935" y="2495"/>
                  </a:lnTo>
                  <a:lnTo>
                    <a:pt x="1615" y="2899"/>
                  </a:lnTo>
                  <a:lnTo>
                    <a:pt x="918" y="3082"/>
                  </a:lnTo>
                  <a:lnTo>
                    <a:pt x="258" y="3339"/>
                  </a:lnTo>
                  <a:lnTo>
                    <a:pt x="184" y="3412"/>
                  </a:lnTo>
                  <a:lnTo>
                    <a:pt x="148" y="3522"/>
                  </a:lnTo>
                  <a:lnTo>
                    <a:pt x="38" y="3559"/>
                  </a:lnTo>
                  <a:lnTo>
                    <a:pt x="1" y="3595"/>
                  </a:lnTo>
                  <a:lnTo>
                    <a:pt x="1" y="3632"/>
                  </a:lnTo>
                  <a:lnTo>
                    <a:pt x="38" y="3779"/>
                  </a:lnTo>
                  <a:lnTo>
                    <a:pt x="111" y="3926"/>
                  </a:lnTo>
                  <a:lnTo>
                    <a:pt x="184" y="4036"/>
                  </a:lnTo>
                  <a:lnTo>
                    <a:pt x="221" y="4146"/>
                  </a:lnTo>
                  <a:lnTo>
                    <a:pt x="294" y="4366"/>
                  </a:lnTo>
                  <a:lnTo>
                    <a:pt x="588" y="5796"/>
                  </a:lnTo>
                  <a:lnTo>
                    <a:pt x="955" y="7227"/>
                  </a:lnTo>
                  <a:lnTo>
                    <a:pt x="1285" y="8658"/>
                  </a:lnTo>
                  <a:lnTo>
                    <a:pt x="2055" y="11482"/>
                  </a:lnTo>
                  <a:lnTo>
                    <a:pt x="2459" y="12876"/>
                  </a:lnTo>
                  <a:lnTo>
                    <a:pt x="2899" y="14233"/>
                  </a:lnTo>
                  <a:lnTo>
                    <a:pt x="2935" y="14380"/>
                  </a:lnTo>
                  <a:lnTo>
                    <a:pt x="3045" y="14416"/>
                  </a:lnTo>
                  <a:lnTo>
                    <a:pt x="3155" y="14453"/>
                  </a:lnTo>
                  <a:lnTo>
                    <a:pt x="3302" y="14416"/>
                  </a:lnTo>
                  <a:lnTo>
                    <a:pt x="3596" y="14343"/>
                  </a:lnTo>
                  <a:lnTo>
                    <a:pt x="3889" y="14270"/>
                  </a:lnTo>
                  <a:lnTo>
                    <a:pt x="4513" y="14086"/>
                  </a:lnTo>
                  <a:lnTo>
                    <a:pt x="5980" y="13793"/>
                  </a:lnTo>
                  <a:lnTo>
                    <a:pt x="6714" y="13610"/>
                  </a:lnTo>
                  <a:lnTo>
                    <a:pt x="7447" y="13353"/>
                  </a:lnTo>
                  <a:lnTo>
                    <a:pt x="8878" y="12839"/>
                  </a:lnTo>
                  <a:lnTo>
                    <a:pt x="11739" y="11775"/>
                  </a:lnTo>
                  <a:lnTo>
                    <a:pt x="13133" y="11225"/>
                  </a:lnTo>
                  <a:lnTo>
                    <a:pt x="13646" y="11078"/>
                  </a:lnTo>
                  <a:lnTo>
                    <a:pt x="13903" y="10968"/>
                  </a:lnTo>
                  <a:lnTo>
                    <a:pt x="14160" y="10822"/>
                  </a:lnTo>
                  <a:lnTo>
                    <a:pt x="14197" y="10932"/>
                  </a:lnTo>
                  <a:lnTo>
                    <a:pt x="14270" y="10968"/>
                  </a:lnTo>
                  <a:lnTo>
                    <a:pt x="14380" y="11005"/>
                  </a:lnTo>
                  <a:lnTo>
                    <a:pt x="14490" y="11005"/>
                  </a:lnTo>
                  <a:lnTo>
                    <a:pt x="14563" y="10932"/>
                  </a:lnTo>
                  <a:lnTo>
                    <a:pt x="14637" y="10895"/>
                  </a:lnTo>
                  <a:lnTo>
                    <a:pt x="14674" y="10785"/>
                  </a:lnTo>
                  <a:lnTo>
                    <a:pt x="14637" y="10675"/>
                  </a:lnTo>
                  <a:lnTo>
                    <a:pt x="14270" y="9318"/>
                  </a:lnTo>
                  <a:lnTo>
                    <a:pt x="13867" y="7997"/>
                  </a:lnTo>
                  <a:lnTo>
                    <a:pt x="13426" y="6640"/>
                  </a:lnTo>
                  <a:lnTo>
                    <a:pt x="12949" y="5356"/>
                  </a:lnTo>
                  <a:lnTo>
                    <a:pt x="12473" y="4036"/>
                  </a:lnTo>
                  <a:lnTo>
                    <a:pt x="11922" y="2752"/>
                  </a:lnTo>
                  <a:lnTo>
                    <a:pt x="11409" y="1468"/>
                  </a:lnTo>
                  <a:lnTo>
                    <a:pt x="11115" y="881"/>
                  </a:lnTo>
                  <a:lnTo>
                    <a:pt x="10785" y="257"/>
                  </a:lnTo>
                  <a:lnTo>
                    <a:pt x="10749" y="221"/>
                  </a:lnTo>
                  <a:lnTo>
                    <a:pt x="10675" y="184"/>
                  </a:lnTo>
                  <a:lnTo>
                    <a:pt x="10639" y="111"/>
                  </a:lnTo>
                  <a:lnTo>
                    <a:pt x="10602" y="74"/>
                  </a:lnTo>
                  <a:lnTo>
                    <a:pt x="10528" y="37"/>
                  </a:lnTo>
                  <a:lnTo>
                    <a:pt x="10455" y="1"/>
                  </a:lnTo>
                  <a:close/>
                </a:path>
              </a:pathLst>
            </a:custGeom>
            <a:solidFill>
              <a:srgbClr val="A4C2F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3" name="Google Shape;1033;p44"/>
            <p:cNvSpPr/>
            <p:nvPr/>
          </p:nvSpPr>
          <p:spPr>
            <a:xfrm>
              <a:off x="6316250" y="3040425"/>
              <a:ext cx="137600" cy="122000"/>
            </a:xfrm>
            <a:custGeom>
              <a:avLst/>
              <a:gdLst/>
              <a:ahLst/>
              <a:cxnLst/>
              <a:rect l="l" t="t" r="r" b="b"/>
              <a:pathLst>
                <a:path w="5504" h="4880" extrusionOk="0">
                  <a:moveTo>
                    <a:pt x="5173" y="0"/>
                  </a:moveTo>
                  <a:lnTo>
                    <a:pt x="5063" y="37"/>
                  </a:lnTo>
                  <a:lnTo>
                    <a:pt x="4990" y="110"/>
                  </a:lnTo>
                  <a:lnTo>
                    <a:pt x="4770" y="404"/>
                  </a:lnTo>
                  <a:lnTo>
                    <a:pt x="4513" y="624"/>
                  </a:lnTo>
                  <a:lnTo>
                    <a:pt x="4219" y="844"/>
                  </a:lnTo>
                  <a:lnTo>
                    <a:pt x="3926" y="991"/>
                  </a:lnTo>
                  <a:lnTo>
                    <a:pt x="3742" y="1064"/>
                  </a:lnTo>
                  <a:lnTo>
                    <a:pt x="3559" y="1101"/>
                  </a:lnTo>
                  <a:lnTo>
                    <a:pt x="3229" y="1101"/>
                  </a:lnTo>
                  <a:lnTo>
                    <a:pt x="2862" y="1028"/>
                  </a:lnTo>
                  <a:lnTo>
                    <a:pt x="2532" y="917"/>
                  </a:lnTo>
                  <a:lnTo>
                    <a:pt x="2239" y="807"/>
                  </a:lnTo>
                  <a:lnTo>
                    <a:pt x="1908" y="734"/>
                  </a:lnTo>
                  <a:lnTo>
                    <a:pt x="1578" y="661"/>
                  </a:lnTo>
                  <a:lnTo>
                    <a:pt x="1248" y="624"/>
                  </a:lnTo>
                  <a:lnTo>
                    <a:pt x="918" y="661"/>
                  </a:lnTo>
                  <a:lnTo>
                    <a:pt x="625" y="771"/>
                  </a:lnTo>
                  <a:lnTo>
                    <a:pt x="478" y="844"/>
                  </a:lnTo>
                  <a:lnTo>
                    <a:pt x="368" y="954"/>
                  </a:lnTo>
                  <a:lnTo>
                    <a:pt x="258" y="1064"/>
                  </a:lnTo>
                  <a:lnTo>
                    <a:pt x="148" y="1211"/>
                  </a:lnTo>
                  <a:lnTo>
                    <a:pt x="111" y="1284"/>
                  </a:lnTo>
                  <a:lnTo>
                    <a:pt x="111" y="1321"/>
                  </a:lnTo>
                  <a:lnTo>
                    <a:pt x="148" y="1431"/>
                  </a:lnTo>
                  <a:lnTo>
                    <a:pt x="258" y="1468"/>
                  </a:lnTo>
                  <a:lnTo>
                    <a:pt x="368" y="1468"/>
                  </a:lnTo>
                  <a:lnTo>
                    <a:pt x="698" y="1284"/>
                  </a:lnTo>
                  <a:lnTo>
                    <a:pt x="1028" y="1174"/>
                  </a:lnTo>
                  <a:lnTo>
                    <a:pt x="1028" y="2531"/>
                  </a:lnTo>
                  <a:lnTo>
                    <a:pt x="955" y="3228"/>
                  </a:lnTo>
                  <a:lnTo>
                    <a:pt x="881" y="3925"/>
                  </a:lnTo>
                  <a:lnTo>
                    <a:pt x="698" y="3852"/>
                  </a:lnTo>
                  <a:lnTo>
                    <a:pt x="551" y="3742"/>
                  </a:lnTo>
                  <a:lnTo>
                    <a:pt x="368" y="3632"/>
                  </a:lnTo>
                  <a:lnTo>
                    <a:pt x="184" y="3522"/>
                  </a:lnTo>
                  <a:lnTo>
                    <a:pt x="111" y="3522"/>
                  </a:lnTo>
                  <a:lnTo>
                    <a:pt x="38" y="3595"/>
                  </a:lnTo>
                  <a:lnTo>
                    <a:pt x="1" y="3669"/>
                  </a:lnTo>
                  <a:lnTo>
                    <a:pt x="1" y="3779"/>
                  </a:lnTo>
                  <a:lnTo>
                    <a:pt x="38" y="3962"/>
                  </a:lnTo>
                  <a:lnTo>
                    <a:pt x="148" y="4145"/>
                  </a:lnTo>
                  <a:lnTo>
                    <a:pt x="294" y="4256"/>
                  </a:lnTo>
                  <a:lnTo>
                    <a:pt x="514" y="4402"/>
                  </a:lnTo>
                  <a:lnTo>
                    <a:pt x="735" y="4476"/>
                  </a:lnTo>
                  <a:lnTo>
                    <a:pt x="1175" y="4476"/>
                  </a:lnTo>
                  <a:lnTo>
                    <a:pt x="1248" y="4439"/>
                  </a:lnTo>
                  <a:lnTo>
                    <a:pt x="1321" y="4402"/>
                  </a:lnTo>
                  <a:lnTo>
                    <a:pt x="1395" y="4256"/>
                  </a:lnTo>
                  <a:lnTo>
                    <a:pt x="1505" y="3485"/>
                  </a:lnTo>
                  <a:lnTo>
                    <a:pt x="1578" y="2715"/>
                  </a:lnTo>
                  <a:lnTo>
                    <a:pt x="1578" y="1908"/>
                  </a:lnTo>
                  <a:lnTo>
                    <a:pt x="1542" y="1504"/>
                  </a:lnTo>
                  <a:lnTo>
                    <a:pt x="1505" y="1138"/>
                  </a:lnTo>
                  <a:lnTo>
                    <a:pt x="1762" y="1174"/>
                  </a:lnTo>
                  <a:lnTo>
                    <a:pt x="2128" y="1321"/>
                  </a:lnTo>
                  <a:lnTo>
                    <a:pt x="2459" y="1431"/>
                  </a:lnTo>
                  <a:lnTo>
                    <a:pt x="2825" y="1578"/>
                  </a:lnTo>
                  <a:lnTo>
                    <a:pt x="3192" y="1651"/>
                  </a:lnTo>
                  <a:lnTo>
                    <a:pt x="3486" y="1651"/>
                  </a:lnTo>
                  <a:lnTo>
                    <a:pt x="3449" y="2531"/>
                  </a:lnTo>
                  <a:lnTo>
                    <a:pt x="3412" y="3449"/>
                  </a:lnTo>
                  <a:lnTo>
                    <a:pt x="3412" y="3999"/>
                  </a:lnTo>
                  <a:lnTo>
                    <a:pt x="3412" y="4256"/>
                  </a:lnTo>
                  <a:lnTo>
                    <a:pt x="3412" y="4366"/>
                  </a:lnTo>
                  <a:lnTo>
                    <a:pt x="3412" y="4402"/>
                  </a:lnTo>
                  <a:lnTo>
                    <a:pt x="3449" y="4402"/>
                  </a:lnTo>
                  <a:lnTo>
                    <a:pt x="3412" y="4476"/>
                  </a:lnTo>
                  <a:lnTo>
                    <a:pt x="3376" y="4512"/>
                  </a:lnTo>
                  <a:lnTo>
                    <a:pt x="3376" y="4659"/>
                  </a:lnTo>
                  <a:lnTo>
                    <a:pt x="3376" y="4696"/>
                  </a:lnTo>
                  <a:lnTo>
                    <a:pt x="3412" y="4806"/>
                  </a:lnTo>
                  <a:lnTo>
                    <a:pt x="3522" y="4879"/>
                  </a:lnTo>
                  <a:lnTo>
                    <a:pt x="3632" y="4879"/>
                  </a:lnTo>
                  <a:lnTo>
                    <a:pt x="3742" y="4842"/>
                  </a:lnTo>
                  <a:lnTo>
                    <a:pt x="3853" y="4732"/>
                  </a:lnTo>
                  <a:lnTo>
                    <a:pt x="3926" y="4586"/>
                  </a:lnTo>
                  <a:lnTo>
                    <a:pt x="3926" y="4439"/>
                  </a:lnTo>
                  <a:lnTo>
                    <a:pt x="3926" y="4256"/>
                  </a:lnTo>
                  <a:lnTo>
                    <a:pt x="3963" y="3045"/>
                  </a:lnTo>
                  <a:lnTo>
                    <a:pt x="3963" y="1871"/>
                  </a:lnTo>
                  <a:lnTo>
                    <a:pt x="3963" y="1541"/>
                  </a:lnTo>
                  <a:lnTo>
                    <a:pt x="4366" y="1394"/>
                  </a:lnTo>
                  <a:lnTo>
                    <a:pt x="4733" y="1138"/>
                  </a:lnTo>
                  <a:lnTo>
                    <a:pt x="5063" y="844"/>
                  </a:lnTo>
                  <a:lnTo>
                    <a:pt x="5320" y="551"/>
                  </a:lnTo>
                  <a:lnTo>
                    <a:pt x="5467" y="367"/>
                  </a:lnTo>
                  <a:lnTo>
                    <a:pt x="5503" y="257"/>
                  </a:lnTo>
                  <a:lnTo>
                    <a:pt x="5503" y="184"/>
                  </a:lnTo>
                  <a:lnTo>
                    <a:pt x="5430" y="74"/>
                  </a:lnTo>
                  <a:lnTo>
                    <a:pt x="5356" y="37"/>
                  </a:lnTo>
                  <a:lnTo>
                    <a:pt x="5283" y="0"/>
                  </a:lnTo>
                  <a:close/>
                </a:path>
              </a:pathLst>
            </a:custGeom>
            <a:solidFill>
              <a:srgbClr val="A4C2F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4" name="Google Shape;1034;p44"/>
            <p:cNvSpPr/>
            <p:nvPr/>
          </p:nvSpPr>
          <p:spPr>
            <a:xfrm>
              <a:off x="6879325" y="4294925"/>
              <a:ext cx="344825" cy="254975"/>
            </a:xfrm>
            <a:custGeom>
              <a:avLst/>
              <a:gdLst/>
              <a:ahLst/>
              <a:cxnLst/>
              <a:rect l="l" t="t" r="r" b="b"/>
              <a:pathLst>
                <a:path w="13793" h="10199" extrusionOk="0">
                  <a:moveTo>
                    <a:pt x="5649" y="2128"/>
                  </a:moveTo>
                  <a:lnTo>
                    <a:pt x="5503" y="2165"/>
                  </a:lnTo>
                  <a:lnTo>
                    <a:pt x="5356" y="2238"/>
                  </a:lnTo>
                  <a:lnTo>
                    <a:pt x="5209" y="2312"/>
                  </a:lnTo>
                  <a:lnTo>
                    <a:pt x="5099" y="2422"/>
                  </a:lnTo>
                  <a:lnTo>
                    <a:pt x="4989" y="2532"/>
                  </a:lnTo>
                  <a:lnTo>
                    <a:pt x="4916" y="2642"/>
                  </a:lnTo>
                  <a:lnTo>
                    <a:pt x="4879" y="2788"/>
                  </a:lnTo>
                  <a:lnTo>
                    <a:pt x="4842" y="2935"/>
                  </a:lnTo>
                  <a:lnTo>
                    <a:pt x="4842" y="3119"/>
                  </a:lnTo>
                  <a:lnTo>
                    <a:pt x="4879" y="3265"/>
                  </a:lnTo>
                  <a:lnTo>
                    <a:pt x="4916" y="3375"/>
                  </a:lnTo>
                  <a:lnTo>
                    <a:pt x="5026" y="3485"/>
                  </a:lnTo>
                  <a:lnTo>
                    <a:pt x="5136" y="3522"/>
                  </a:lnTo>
                  <a:lnTo>
                    <a:pt x="5209" y="3522"/>
                  </a:lnTo>
                  <a:lnTo>
                    <a:pt x="5319" y="3449"/>
                  </a:lnTo>
                  <a:lnTo>
                    <a:pt x="5356" y="3375"/>
                  </a:lnTo>
                  <a:lnTo>
                    <a:pt x="5393" y="3119"/>
                  </a:lnTo>
                  <a:lnTo>
                    <a:pt x="5393" y="2899"/>
                  </a:lnTo>
                  <a:lnTo>
                    <a:pt x="5429" y="3045"/>
                  </a:lnTo>
                  <a:lnTo>
                    <a:pt x="5466" y="3229"/>
                  </a:lnTo>
                  <a:lnTo>
                    <a:pt x="5503" y="3632"/>
                  </a:lnTo>
                  <a:lnTo>
                    <a:pt x="5576" y="3926"/>
                  </a:lnTo>
                  <a:lnTo>
                    <a:pt x="5613" y="4072"/>
                  </a:lnTo>
                  <a:lnTo>
                    <a:pt x="5723" y="4219"/>
                  </a:lnTo>
                  <a:lnTo>
                    <a:pt x="5796" y="4256"/>
                  </a:lnTo>
                  <a:lnTo>
                    <a:pt x="5833" y="4256"/>
                  </a:lnTo>
                  <a:lnTo>
                    <a:pt x="5906" y="4219"/>
                  </a:lnTo>
                  <a:lnTo>
                    <a:pt x="5943" y="4146"/>
                  </a:lnTo>
                  <a:lnTo>
                    <a:pt x="5980" y="4036"/>
                  </a:lnTo>
                  <a:lnTo>
                    <a:pt x="5980" y="3926"/>
                  </a:lnTo>
                  <a:lnTo>
                    <a:pt x="5943" y="3669"/>
                  </a:lnTo>
                  <a:lnTo>
                    <a:pt x="5833" y="3082"/>
                  </a:lnTo>
                  <a:lnTo>
                    <a:pt x="5759" y="2825"/>
                  </a:lnTo>
                  <a:lnTo>
                    <a:pt x="5686" y="2715"/>
                  </a:lnTo>
                  <a:lnTo>
                    <a:pt x="5613" y="2642"/>
                  </a:lnTo>
                  <a:lnTo>
                    <a:pt x="5723" y="2605"/>
                  </a:lnTo>
                  <a:lnTo>
                    <a:pt x="6016" y="2605"/>
                  </a:lnTo>
                  <a:lnTo>
                    <a:pt x="6163" y="2642"/>
                  </a:lnTo>
                  <a:lnTo>
                    <a:pt x="6310" y="3045"/>
                  </a:lnTo>
                  <a:lnTo>
                    <a:pt x="6456" y="3522"/>
                  </a:lnTo>
                  <a:lnTo>
                    <a:pt x="6603" y="3999"/>
                  </a:lnTo>
                  <a:lnTo>
                    <a:pt x="6640" y="4072"/>
                  </a:lnTo>
                  <a:lnTo>
                    <a:pt x="6677" y="4109"/>
                  </a:lnTo>
                  <a:lnTo>
                    <a:pt x="6750" y="4146"/>
                  </a:lnTo>
                  <a:lnTo>
                    <a:pt x="6823" y="4109"/>
                  </a:lnTo>
                  <a:lnTo>
                    <a:pt x="6897" y="4072"/>
                  </a:lnTo>
                  <a:lnTo>
                    <a:pt x="6970" y="4036"/>
                  </a:lnTo>
                  <a:lnTo>
                    <a:pt x="7007" y="3926"/>
                  </a:lnTo>
                  <a:lnTo>
                    <a:pt x="7007" y="3852"/>
                  </a:lnTo>
                  <a:lnTo>
                    <a:pt x="6860" y="3412"/>
                  </a:lnTo>
                  <a:lnTo>
                    <a:pt x="6750" y="3009"/>
                  </a:lnTo>
                  <a:lnTo>
                    <a:pt x="6677" y="2862"/>
                  </a:lnTo>
                  <a:lnTo>
                    <a:pt x="6970" y="3045"/>
                  </a:lnTo>
                  <a:lnTo>
                    <a:pt x="7227" y="3229"/>
                  </a:lnTo>
                  <a:lnTo>
                    <a:pt x="7227" y="3449"/>
                  </a:lnTo>
                  <a:lnTo>
                    <a:pt x="7263" y="3669"/>
                  </a:lnTo>
                  <a:lnTo>
                    <a:pt x="7410" y="4072"/>
                  </a:lnTo>
                  <a:lnTo>
                    <a:pt x="7484" y="4146"/>
                  </a:lnTo>
                  <a:lnTo>
                    <a:pt x="7520" y="4182"/>
                  </a:lnTo>
                  <a:lnTo>
                    <a:pt x="7667" y="4182"/>
                  </a:lnTo>
                  <a:lnTo>
                    <a:pt x="7740" y="4146"/>
                  </a:lnTo>
                  <a:lnTo>
                    <a:pt x="7777" y="4109"/>
                  </a:lnTo>
                  <a:lnTo>
                    <a:pt x="7814" y="4036"/>
                  </a:lnTo>
                  <a:lnTo>
                    <a:pt x="7777" y="3926"/>
                  </a:lnTo>
                  <a:lnTo>
                    <a:pt x="7704" y="3669"/>
                  </a:lnTo>
                  <a:lnTo>
                    <a:pt x="8034" y="3962"/>
                  </a:lnTo>
                  <a:lnTo>
                    <a:pt x="8070" y="3999"/>
                  </a:lnTo>
                  <a:lnTo>
                    <a:pt x="8107" y="3999"/>
                  </a:lnTo>
                  <a:lnTo>
                    <a:pt x="8144" y="3962"/>
                  </a:lnTo>
                  <a:lnTo>
                    <a:pt x="8144" y="3926"/>
                  </a:lnTo>
                  <a:lnTo>
                    <a:pt x="8144" y="3742"/>
                  </a:lnTo>
                  <a:lnTo>
                    <a:pt x="8107" y="3595"/>
                  </a:lnTo>
                  <a:lnTo>
                    <a:pt x="7960" y="3302"/>
                  </a:lnTo>
                  <a:lnTo>
                    <a:pt x="7740" y="3009"/>
                  </a:lnTo>
                  <a:lnTo>
                    <a:pt x="7484" y="2788"/>
                  </a:lnTo>
                  <a:lnTo>
                    <a:pt x="7190" y="2568"/>
                  </a:lnTo>
                  <a:lnTo>
                    <a:pt x="6897" y="2422"/>
                  </a:lnTo>
                  <a:lnTo>
                    <a:pt x="6566" y="2275"/>
                  </a:lnTo>
                  <a:lnTo>
                    <a:pt x="6273" y="2165"/>
                  </a:lnTo>
                  <a:lnTo>
                    <a:pt x="5943" y="2128"/>
                  </a:lnTo>
                  <a:close/>
                  <a:moveTo>
                    <a:pt x="12215" y="3485"/>
                  </a:moveTo>
                  <a:lnTo>
                    <a:pt x="12142" y="3522"/>
                  </a:lnTo>
                  <a:lnTo>
                    <a:pt x="12142" y="3559"/>
                  </a:lnTo>
                  <a:lnTo>
                    <a:pt x="12142" y="3742"/>
                  </a:lnTo>
                  <a:lnTo>
                    <a:pt x="12142" y="3926"/>
                  </a:lnTo>
                  <a:lnTo>
                    <a:pt x="12252" y="4292"/>
                  </a:lnTo>
                  <a:lnTo>
                    <a:pt x="12436" y="4769"/>
                  </a:lnTo>
                  <a:lnTo>
                    <a:pt x="12582" y="5136"/>
                  </a:lnTo>
                  <a:lnTo>
                    <a:pt x="12546" y="5209"/>
                  </a:lnTo>
                  <a:lnTo>
                    <a:pt x="12546" y="5320"/>
                  </a:lnTo>
                  <a:lnTo>
                    <a:pt x="12582" y="5356"/>
                  </a:lnTo>
                  <a:lnTo>
                    <a:pt x="12582" y="5430"/>
                  </a:lnTo>
                  <a:lnTo>
                    <a:pt x="11885" y="5613"/>
                  </a:lnTo>
                  <a:lnTo>
                    <a:pt x="11885" y="5430"/>
                  </a:lnTo>
                  <a:lnTo>
                    <a:pt x="11849" y="5246"/>
                  </a:lnTo>
                  <a:lnTo>
                    <a:pt x="11702" y="4843"/>
                  </a:lnTo>
                  <a:lnTo>
                    <a:pt x="11629" y="4549"/>
                  </a:lnTo>
                  <a:lnTo>
                    <a:pt x="11482" y="4256"/>
                  </a:lnTo>
                  <a:lnTo>
                    <a:pt x="11335" y="3999"/>
                  </a:lnTo>
                  <a:lnTo>
                    <a:pt x="11115" y="3742"/>
                  </a:lnTo>
                  <a:lnTo>
                    <a:pt x="11005" y="3742"/>
                  </a:lnTo>
                  <a:lnTo>
                    <a:pt x="10968" y="3779"/>
                  </a:lnTo>
                  <a:lnTo>
                    <a:pt x="10932" y="3852"/>
                  </a:lnTo>
                  <a:lnTo>
                    <a:pt x="10968" y="4109"/>
                  </a:lnTo>
                  <a:lnTo>
                    <a:pt x="11078" y="4366"/>
                  </a:lnTo>
                  <a:lnTo>
                    <a:pt x="11262" y="4879"/>
                  </a:lnTo>
                  <a:lnTo>
                    <a:pt x="11372" y="5320"/>
                  </a:lnTo>
                  <a:lnTo>
                    <a:pt x="11445" y="5540"/>
                  </a:lnTo>
                  <a:lnTo>
                    <a:pt x="11555" y="5686"/>
                  </a:lnTo>
                  <a:lnTo>
                    <a:pt x="11482" y="5723"/>
                  </a:lnTo>
                  <a:lnTo>
                    <a:pt x="11372" y="5723"/>
                  </a:lnTo>
                  <a:lnTo>
                    <a:pt x="11262" y="5686"/>
                  </a:lnTo>
                  <a:lnTo>
                    <a:pt x="11152" y="5650"/>
                  </a:lnTo>
                  <a:lnTo>
                    <a:pt x="11078" y="5576"/>
                  </a:lnTo>
                  <a:lnTo>
                    <a:pt x="10895" y="5393"/>
                  </a:lnTo>
                  <a:lnTo>
                    <a:pt x="10785" y="5209"/>
                  </a:lnTo>
                  <a:lnTo>
                    <a:pt x="10712" y="5173"/>
                  </a:lnTo>
                  <a:lnTo>
                    <a:pt x="10675" y="4916"/>
                  </a:lnTo>
                  <a:lnTo>
                    <a:pt x="10601" y="4696"/>
                  </a:lnTo>
                  <a:lnTo>
                    <a:pt x="10418" y="4292"/>
                  </a:lnTo>
                  <a:lnTo>
                    <a:pt x="10381" y="4256"/>
                  </a:lnTo>
                  <a:lnTo>
                    <a:pt x="10345" y="4219"/>
                  </a:lnTo>
                  <a:lnTo>
                    <a:pt x="10198" y="4219"/>
                  </a:lnTo>
                  <a:lnTo>
                    <a:pt x="10125" y="4292"/>
                  </a:lnTo>
                  <a:lnTo>
                    <a:pt x="10088" y="4366"/>
                  </a:lnTo>
                  <a:lnTo>
                    <a:pt x="10088" y="4402"/>
                  </a:lnTo>
                  <a:lnTo>
                    <a:pt x="10125" y="4659"/>
                  </a:lnTo>
                  <a:lnTo>
                    <a:pt x="10051" y="4623"/>
                  </a:lnTo>
                  <a:lnTo>
                    <a:pt x="9941" y="4586"/>
                  </a:lnTo>
                  <a:lnTo>
                    <a:pt x="9868" y="4623"/>
                  </a:lnTo>
                  <a:lnTo>
                    <a:pt x="9794" y="4696"/>
                  </a:lnTo>
                  <a:lnTo>
                    <a:pt x="9721" y="4806"/>
                  </a:lnTo>
                  <a:lnTo>
                    <a:pt x="9684" y="4916"/>
                  </a:lnTo>
                  <a:lnTo>
                    <a:pt x="9721" y="5026"/>
                  </a:lnTo>
                  <a:lnTo>
                    <a:pt x="9758" y="5099"/>
                  </a:lnTo>
                  <a:lnTo>
                    <a:pt x="9905" y="5246"/>
                  </a:lnTo>
                  <a:lnTo>
                    <a:pt x="10125" y="5356"/>
                  </a:lnTo>
                  <a:lnTo>
                    <a:pt x="10271" y="5430"/>
                  </a:lnTo>
                  <a:lnTo>
                    <a:pt x="10345" y="5540"/>
                  </a:lnTo>
                  <a:lnTo>
                    <a:pt x="10528" y="5796"/>
                  </a:lnTo>
                  <a:lnTo>
                    <a:pt x="10712" y="5980"/>
                  </a:lnTo>
                  <a:lnTo>
                    <a:pt x="10932" y="6163"/>
                  </a:lnTo>
                  <a:lnTo>
                    <a:pt x="11078" y="6200"/>
                  </a:lnTo>
                  <a:lnTo>
                    <a:pt x="11225" y="6237"/>
                  </a:lnTo>
                  <a:lnTo>
                    <a:pt x="11519" y="6237"/>
                  </a:lnTo>
                  <a:lnTo>
                    <a:pt x="11849" y="6163"/>
                  </a:lnTo>
                  <a:lnTo>
                    <a:pt x="12142" y="6090"/>
                  </a:lnTo>
                  <a:lnTo>
                    <a:pt x="12986" y="5833"/>
                  </a:lnTo>
                  <a:lnTo>
                    <a:pt x="13353" y="5686"/>
                  </a:lnTo>
                  <a:lnTo>
                    <a:pt x="13536" y="5613"/>
                  </a:lnTo>
                  <a:lnTo>
                    <a:pt x="13719" y="5540"/>
                  </a:lnTo>
                  <a:lnTo>
                    <a:pt x="13793" y="5466"/>
                  </a:lnTo>
                  <a:lnTo>
                    <a:pt x="13793" y="5356"/>
                  </a:lnTo>
                  <a:lnTo>
                    <a:pt x="13756" y="5283"/>
                  </a:lnTo>
                  <a:lnTo>
                    <a:pt x="13646" y="5246"/>
                  </a:lnTo>
                  <a:lnTo>
                    <a:pt x="13353" y="5246"/>
                  </a:lnTo>
                  <a:lnTo>
                    <a:pt x="13059" y="5320"/>
                  </a:lnTo>
                  <a:lnTo>
                    <a:pt x="13059" y="5099"/>
                  </a:lnTo>
                  <a:lnTo>
                    <a:pt x="12986" y="4879"/>
                  </a:lnTo>
                  <a:lnTo>
                    <a:pt x="12839" y="4513"/>
                  </a:lnTo>
                  <a:lnTo>
                    <a:pt x="12619" y="3962"/>
                  </a:lnTo>
                  <a:lnTo>
                    <a:pt x="12509" y="3706"/>
                  </a:lnTo>
                  <a:lnTo>
                    <a:pt x="12326" y="3485"/>
                  </a:lnTo>
                  <a:close/>
                  <a:moveTo>
                    <a:pt x="12069" y="1"/>
                  </a:moveTo>
                  <a:lnTo>
                    <a:pt x="11702" y="37"/>
                  </a:lnTo>
                  <a:lnTo>
                    <a:pt x="11335" y="147"/>
                  </a:lnTo>
                  <a:lnTo>
                    <a:pt x="10638" y="368"/>
                  </a:lnTo>
                  <a:lnTo>
                    <a:pt x="9905" y="588"/>
                  </a:lnTo>
                  <a:lnTo>
                    <a:pt x="9538" y="698"/>
                  </a:lnTo>
                  <a:lnTo>
                    <a:pt x="9171" y="844"/>
                  </a:lnTo>
                  <a:lnTo>
                    <a:pt x="8914" y="1028"/>
                  </a:lnTo>
                  <a:lnTo>
                    <a:pt x="8694" y="1211"/>
                  </a:lnTo>
                  <a:lnTo>
                    <a:pt x="8547" y="1431"/>
                  </a:lnTo>
                  <a:lnTo>
                    <a:pt x="8437" y="1688"/>
                  </a:lnTo>
                  <a:lnTo>
                    <a:pt x="8401" y="1945"/>
                  </a:lnTo>
                  <a:lnTo>
                    <a:pt x="8401" y="2238"/>
                  </a:lnTo>
                  <a:lnTo>
                    <a:pt x="8401" y="2532"/>
                  </a:lnTo>
                  <a:lnTo>
                    <a:pt x="8474" y="2825"/>
                  </a:lnTo>
                  <a:lnTo>
                    <a:pt x="8804" y="4402"/>
                  </a:lnTo>
                  <a:lnTo>
                    <a:pt x="8951" y="5173"/>
                  </a:lnTo>
                  <a:lnTo>
                    <a:pt x="9098" y="5980"/>
                  </a:lnTo>
                  <a:lnTo>
                    <a:pt x="9134" y="6347"/>
                  </a:lnTo>
                  <a:lnTo>
                    <a:pt x="9134" y="6713"/>
                  </a:lnTo>
                  <a:lnTo>
                    <a:pt x="8914" y="6126"/>
                  </a:lnTo>
                  <a:lnTo>
                    <a:pt x="8841" y="5796"/>
                  </a:lnTo>
                  <a:lnTo>
                    <a:pt x="8731" y="5430"/>
                  </a:lnTo>
                  <a:lnTo>
                    <a:pt x="8657" y="5246"/>
                  </a:lnTo>
                  <a:lnTo>
                    <a:pt x="8547" y="5099"/>
                  </a:lnTo>
                  <a:lnTo>
                    <a:pt x="8437" y="4953"/>
                  </a:lnTo>
                  <a:lnTo>
                    <a:pt x="8327" y="4879"/>
                  </a:lnTo>
                  <a:lnTo>
                    <a:pt x="8254" y="4879"/>
                  </a:lnTo>
                  <a:lnTo>
                    <a:pt x="8217" y="4916"/>
                  </a:lnTo>
                  <a:lnTo>
                    <a:pt x="8180" y="5026"/>
                  </a:lnTo>
                  <a:lnTo>
                    <a:pt x="8180" y="5136"/>
                  </a:lnTo>
                  <a:lnTo>
                    <a:pt x="8217" y="5393"/>
                  </a:lnTo>
                  <a:lnTo>
                    <a:pt x="8364" y="5906"/>
                  </a:lnTo>
                  <a:lnTo>
                    <a:pt x="8584" y="6567"/>
                  </a:lnTo>
                  <a:lnTo>
                    <a:pt x="8767" y="7227"/>
                  </a:lnTo>
                  <a:lnTo>
                    <a:pt x="8731" y="7374"/>
                  </a:lnTo>
                  <a:lnTo>
                    <a:pt x="8731" y="7447"/>
                  </a:lnTo>
                  <a:lnTo>
                    <a:pt x="8731" y="7520"/>
                  </a:lnTo>
                  <a:lnTo>
                    <a:pt x="8804" y="7594"/>
                  </a:lnTo>
                  <a:lnTo>
                    <a:pt x="8694" y="7740"/>
                  </a:lnTo>
                  <a:lnTo>
                    <a:pt x="8547" y="7887"/>
                  </a:lnTo>
                  <a:lnTo>
                    <a:pt x="8401" y="7997"/>
                  </a:lnTo>
                  <a:lnTo>
                    <a:pt x="8180" y="8107"/>
                  </a:lnTo>
                  <a:lnTo>
                    <a:pt x="8144" y="8034"/>
                  </a:lnTo>
                  <a:lnTo>
                    <a:pt x="8144" y="7997"/>
                  </a:lnTo>
                  <a:lnTo>
                    <a:pt x="8070" y="7961"/>
                  </a:lnTo>
                  <a:lnTo>
                    <a:pt x="7630" y="6530"/>
                  </a:lnTo>
                  <a:lnTo>
                    <a:pt x="7337" y="5650"/>
                  </a:lnTo>
                  <a:lnTo>
                    <a:pt x="7153" y="5283"/>
                  </a:lnTo>
                  <a:lnTo>
                    <a:pt x="7080" y="5026"/>
                  </a:lnTo>
                  <a:lnTo>
                    <a:pt x="7080" y="4953"/>
                  </a:lnTo>
                  <a:lnTo>
                    <a:pt x="7080" y="4879"/>
                  </a:lnTo>
                  <a:lnTo>
                    <a:pt x="7117" y="4806"/>
                  </a:lnTo>
                  <a:lnTo>
                    <a:pt x="7153" y="4733"/>
                  </a:lnTo>
                  <a:lnTo>
                    <a:pt x="7117" y="4659"/>
                  </a:lnTo>
                  <a:lnTo>
                    <a:pt x="7080" y="4623"/>
                  </a:lnTo>
                  <a:lnTo>
                    <a:pt x="6860" y="4476"/>
                  </a:lnTo>
                  <a:lnTo>
                    <a:pt x="6750" y="4439"/>
                  </a:lnTo>
                  <a:lnTo>
                    <a:pt x="6640" y="4476"/>
                  </a:lnTo>
                  <a:lnTo>
                    <a:pt x="6603" y="4549"/>
                  </a:lnTo>
                  <a:lnTo>
                    <a:pt x="6603" y="4623"/>
                  </a:lnTo>
                  <a:lnTo>
                    <a:pt x="6640" y="4659"/>
                  </a:lnTo>
                  <a:lnTo>
                    <a:pt x="6677" y="4769"/>
                  </a:lnTo>
                  <a:lnTo>
                    <a:pt x="6640" y="4879"/>
                  </a:lnTo>
                  <a:lnTo>
                    <a:pt x="6640" y="5063"/>
                  </a:lnTo>
                  <a:lnTo>
                    <a:pt x="6713" y="5320"/>
                  </a:lnTo>
                  <a:lnTo>
                    <a:pt x="6787" y="5576"/>
                  </a:lnTo>
                  <a:lnTo>
                    <a:pt x="6970" y="6090"/>
                  </a:lnTo>
                  <a:lnTo>
                    <a:pt x="7667" y="8254"/>
                  </a:lnTo>
                  <a:lnTo>
                    <a:pt x="7300" y="8254"/>
                  </a:lnTo>
                  <a:lnTo>
                    <a:pt x="6970" y="8181"/>
                  </a:lnTo>
                  <a:lnTo>
                    <a:pt x="6970" y="8107"/>
                  </a:lnTo>
                  <a:lnTo>
                    <a:pt x="6970" y="8034"/>
                  </a:lnTo>
                  <a:lnTo>
                    <a:pt x="6897" y="7997"/>
                  </a:lnTo>
                  <a:lnTo>
                    <a:pt x="6530" y="6383"/>
                  </a:lnTo>
                  <a:lnTo>
                    <a:pt x="6310" y="5503"/>
                  </a:lnTo>
                  <a:lnTo>
                    <a:pt x="6200" y="5099"/>
                  </a:lnTo>
                  <a:lnTo>
                    <a:pt x="6090" y="4916"/>
                  </a:lnTo>
                  <a:lnTo>
                    <a:pt x="5980" y="4733"/>
                  </a:lnTo>
                  <a:lnTo>
                    <a:pt x="5943" y="4696"/>
                  </a:lnTo>
                  <a:lnTo>
                    <a:pt x="5906" y="4696"/>
                  </a:lnTo>
                  <a:lnTo>
                    <a:pt x="5833" y="4733"/>
                  </a:lnTo>
                  <a:lnTo>
                    <a:pt x="5833" y="4769"/>
                  </a:lnTo>
                  <a:lnTo>
                    <a:pt x="5796" y="4989"/>
                  </a:lnTo>
                  <a:lnTo>
                    <a:pt x="5796" y="5173"/>
                  </a:lnTo>
                  <a:lnTo>
                    <a:pt x="5870" y="5576"/>
                  </a:lnTo>
                  <a:lnTo>
                    <a:pt x="6053" y="6383"/>
                  </a:lnTo>
                  <a:lnTo>
                    <a:pt x="6420" y="7887"/>
                  </a:lnTo>
                  <a:lnTo>
                    <a:pt x="6420" y="7887"/>
                  </a:lnTo>
                  <a:lnTo>
                    <a:pt x="6163" y="7740"/>
                  </a:lnTo>
                  <a:lnTo>
                    <a:pt x="5980" y="7520"/>
                  </a:lnTo>
                  <a:lnTo>
                    <a:pt x="5759" y="7227"/>
                  </a:lnTo>
                  <a:lnTo>
                    <a:pt x="5576" y="6897"/>
                  </a:lnTo>
                  <a:lnTo>
                    <a:pt x="5466" y="6567"/>
                  </a:lnTo>
                  <a:lnTo>
                    <a:pt x="5393" y="6237"/>
                  </a:lnTo>
                  <a:lnTo>
                    <a:pt x="5246" y="5540"/>
                  </a:lnTo>
                  <a:lnTo>
                    <a:pt x="5173" y="5209"/>
                  </a:lnTo>
                  <a:lnTo>
                    <a:pt x="5063" y="4879"/>
                  </a:lnTo>
                  <a:lnTo>
                    <a:pt x="4916" y="4586"/>
                  </a:lnTo>
                  <a:lnTo>
                    <a:pt x="4732" y="4366"/>
                  </a:lnTo>
                  <a:lnTo>
                    <a:pt x="4512" y="4146"/>
                  </a:lnTo>
                  <a:lnTo>
                    <a:pt x="4292" y="3962"/>
                  </a:lnTo>
                  <a:lnTo>
                    <a:pt x="4035" y="3816"/>
                  </a:lnTo>
                  <a:lnTo>
                    <a:pt x="3779" y="3706"/>
                  </a:lnTo>
                  <a:lnTo>
                    <a:pt x="3485" y="3595"/>
                  </a:lnTo>
                  <a:lnTo>
                    <a:pt x="3192" y="3522"/>
                  </a:lnTo>
                  <a:lnTo>
                    <a:pt x="2862" y="3449"/>
                  </a:lnTo>
                  <a:lnTo>
                    <a:pt x="2128" y="3449"/>
                  </a:lnTo>
                  <a:lnTo>
                    <a:pt x="1798" y="3522"/>
                  </a:lnTo>
                  <a:lnTo>
                    <a:pt x="1101" y="3669"/>
                  </a:lnTo>
                  <a:lnTo>
                    <a:pt x="404" y="3889"/>
                  </a:lnTo>
                  <a:lnTo>
                    <a:pt x="184" y="3962"/>
                  </a:lnTo>
                  <a:lnTo>
                    <a:pt x="74" y="4036"/>
                  </a:lnTo>
                  <a:lnTo>
                    <a:pt x="0" y="4109"/>
                  </a:lnTo>
                  <a:lnTo>
                    <a:pt x="0" y="4182"/>
                  </a:lnTo>
                  <a:lnTo>
                    <a:pt x="0" y="4219"/>
                  </a:lnTo>
                  <a:lnTo>
                    <a:pt x="0" y="4402"/>
                  </a:lnTo>
                  <a:lnTo>
                    <a:pt x="37" y="4439"/>
                  </a:lnTo>
                  <a:lnTo>
                    <a:pt x="74" y="4513"/>
                  </a:lnTo>
                  <a:lnTo>
                    <a:pt x="257" y="4586"/>
                  </a:lnTo>
                  <a:lnTo>
                    <a:pt x="404" y="4586"/>
                  </a:lnTo>
                  <a:lnTo>
                    <a:pt x="514" y="4513"/>
                  </a:lnTo>
                  <a:lnTo>
                    <a:pt x="624" y="4439"/>
                  </a:lnTo>
                  <a:lnTo>
                    <a:pt x="881" y="4329"/>
                  </a:lnTo>
                  <a:lnTo>
                    <a:pt x="881" y="4366"/>
                  </a:lnTo>
                  <a:lnTo>
                    <a:pt x="881" y="4549"/>
                  </a:lnTo>
                  <a:lnTo>
                    <a:pt x="881" y="4696"/>
                  </a:lnTo>
                  <a:lnTo>
                    <a:pt x="954" y="5026"/>
                  </a:lnTo>
                  <a:lnTo>
                    <a:pt x="1211" y="5686"/>
                  </a:lnTo>
                  <a:lnTo>
                    <a:pt x="1468" y="6493"/>
                  </a:lnTo>
                  <a:lnTo>
                    <a:pt x="1761" y="7300"/>
                  </a:lnTo>
                  <a:lnTo>
                    <a:pt x="1798" y="7374"/>
                  </a:lnTo>
                  <a:lnTo>
                    <a:pt x="1871" y="7447"/>
                  </a:lnTo>
                  <a:lnTo>
                    <a:pt x="2055" y="7447"/>
                  </a:lnTo>
                  <a:lnTo>
                    <a:pt x="2128" y="7410"/>
                  </a:lnTo>
                  <a:lnTo>
                    <a:pt x="2165" y="7337"/>
                  </a:lnTo>
                  <a:lnTo>
                    <a:pt x="2201" y="7227"/>
                  </a:lnTo>
                  <a:lnTo>
                    <a:pt x="2201" y="7154"/>
                  </a:lnTo>
                  <a:lnTo>
                    <a:pt x="1945" y="6383"/>
                  </a:lnTo>
                  <a:lnTo>
                    <a:pt x="1688" y="5650"/>
                  </a:lnTo>
                  <a:lnTo>
                    <a:pt x="1468" y="4989"/>
                  </a:lnTo>
                  <a:lnTo>
                    <a:pt x="1321" y="4696"/>
                  </a:lnTo>
                  <a:lnTo>
                    <a:pt x="1138" y="4402"/>
                  </a:lnTo>
                  <a:lnTo>
                    <a:pt x="1211" y="4329"/>
                  </a:lnTo>
                  <a:lnTo>
                    <a:pt x="1248" y="4329"/>
                  </a:lnTo>
                  <a:lnTo>
                    <a:pt x="1248" y="4292"/>
                  </a:lnTo>
                  <a:lnTo>
                    <a:pt x="1211" y="4292"/>
                  </a:lnTo>
                  <a:lnTo>
                    <a:pt x="1174" y="4256"/>
                  </a:lnTo>
                  <a:lnTo>
                    <a:pt x="1138" y="4256"/>
                  </a:lnTo>
                  <a:lnTo>
                    <a:pt x="1504" y="4182"/>
                  </a:lnTo>
                  <a:lnTo>
                    <a:pt x="1871" y="4109"/>
                  </a:lnTo>
                  <a:lnTo>
                    <a:pt x="1945" y="4256"/>
                  </a:lnTo>
                  <a:lnTo>
                    <a:pt x="2055" y="4439"/>
                  </a:lnTo>
                  <a:lnTo>
                    <a:pt x="2238" y="4879"/>
                  </a:lnTo>
                  <a:lnTo>
                    <a:pt x="2421" y="5320"/>
                  </a:lnTo>
                  <a:lnTo>
                    <a:pt x="2495" y="5760"/>
                  </a:lnTo>
                  <a:lnTo>
                    <a:pt x="2605" y="6200"/>
                  </a:lnTo>
                  <a:lnTo>
                    <a:pt x="2715" y="6420"/>
                  </a:lnTo>
                  <a:lnTo>
                    <a:pt x="2788" y="6603"/>
                  </a:lnTo>
                  <a:lnTo>
                    <a:pt x="2935" y="6787"/>
                  </a:lnTo>
                  <a:lnTo>
                    <a:pt x="3082" y="6933"/>
                  </a:lnTo>
                  <a:lnTo>
                    <a:pt x="3228" y="6970"/>
                  </a:lnTo>
                  <a:lnTo>
                    <a:pt x="3302" y="6933"/>
                  </a:lnTo>
                  <a:lnTo>
                    <a:pt x="3375" y="6860"/>
                  </a:lnTo>
                  <a:lnTo>
                    <a:pt x="3375" y="6750"/>
                  </a:lnTo>
                  <a:lnTo>
                    <a:pt x="3302" y="6530"/>
                  </a:lnTo>
                  <a:lnTo>
                    <a:pt x="3192" y="6347"/>
                  </a:lnTo>
                  <a:lnTo>
                    <a:pt x="3082" y="6126"/>
                  </a:lnTo>
                  <a:lnTo>
                    <a:pt x="3008" y="5943"/>
                  </a:lnTo>
                  <a:lnTo>
                    <a:pt x="2898" y="5503"/>
                  </a:lnTo>
                  <a:lnTo>
                    <a:pt x="2788" y="5063"/>
                  </a:lnTo>
                  <a:lnTo>
                    <a:pt x="2605" y="4549"/>
                  </a:lnTo>
                  <a:lnTo>
                    <a:pt x="2458" y="4292"/>
                  </a:lnTo>
                  <a:lnTo>
                    <a:pt x="2311" y="4036"/>
                  </a:lnTo>
                  <a:lnTo>
                    <a:pt x="2752" y="4036"/>
                  </a:lnTo>
                  <a:lnTo>
                    <a:pt x="3192" y="4109"/>
                  </a:lnTo>
                  <a:lnTo>
                    <a:pt x="3192" y="4219"/>
                  </a:lnTo>
                  <a:lnTo>
                    <a:pt x="3228" y="4366"/>
                  </a:lnTo>
                  <a:lnTo>
                    <a:pt x="3302" y="4623"/>
                  </a:lnTo>
                  <a:lnTo>
                    <a:pt x="3522" y="5063"/>
                  </a:lnTo>
                  <a:lnTo>
                    <a:pt x="3779" y="5833"/>
                  </a:lnTo>
                  <a:lnTo>
                    <a:pt x="3852" y="5943"/>
                  </a:lnTo>
                  <a:lnTo>
                    <a:pt x="3889" y="6016"/>
                  </a:lnTo>
                  <a:lnTo>
                    <a:pt x="3962" y="6090"/>
                  </a:lnTo>
                  <a:lnTo>
                    <a:pt x="4109" y="6126"/>
                  </a:lnTo>
                  <a:lnTo>
                    <a:pt x="4146" y="6090"/>
                  </a:lnTo>
                  <a:lnTo>
                    <a:pt x="4219" y="6053"/>
                  </a:lnTo>
                  <a:lnTo>
                    <a:pt x="4292" y="5943"/>
                  </a:lnTo>
                  <a:lnTo>
                    <a:pt x="4292" y="5796"/>
                  </a:lnTo>
                  <a:lnTo>
                    <a:pt x="4256" y="5686"/>
                  </a:lnTo>
                  <a:lnTo>
                    <a:pt x="4182" y="5540"/>
                  </a:lnTo>
                  <a:lnTo>
                    <a:pt x="3852" y="4659"/>
                  </a:lnTo>
                  <a:lnTo>
                    <a:pt x="3669" y="4292"/>
                  </a:lnTo>
                  <a:lnTo>
                    <a:pt x="4035" y="4513"/>
                  </a:lnTo>
                  <a:lnTo>
                    <a:pt x="4182" y="4623"/>
                  </a:lnTo>
                  <a:lnTo>
                    <a:pt x="4329" y="4769"/>
                  </a:lnTo>
                  <a:lnTo>
                    <a:pt x="4439" y="4953"/>
                  </a:lnTo>
                  <a:lnTo>
                    <a:pt x="4512" y="5136"/>
                  </a:lnTo>
                  <a:lnTo>
                    <a:pt x="4659" y="5540"/>
                  </a:lnTo>
                  <a:lnTo>
                    <a:pt x="4806" y="6347"/>
                  </a:lnTo>
                  <a:lnTo>
                    <a:pt x="4842" y="6640"/>
                  </a:lnTo>
                  <a:lnTo>
                    <a:pt x="4952" y="6933"/>
                  </a:lnTo>
                  <a:lnTo>
                    <a:pt x="5063" y="7190"/>
                  </a:lnTo>
                  <a:lnTo>
                    <a:pt x="5209" y="7447"/>
                  </a:lnTo>
                  <a:lnTo>
                    <a:pt x="5393" y="7704"/>
                  </a:lnTo>
                  <a:lnTo>
                    <a:pt x="5576" y="7924"/>
                  </a:lnTo>
                  <a:lnTo>
                    <a:pt x="5759" y="8144"/>
                  </a:lnTo>
                  <a:lnTo>
                    <a:pt x="5980" y="8327"/>
                  </a:lnTo>
                  <a:lnTo>
                    <a:pt x="6236" y="8474"/>
                  </a:lnTo>
                  <a:lnTo>
                    <a:pt x="6493" y="8621"/>
                  </a:lnTo>
                  <a:lnTo>
                    <a:pt x="6750" y="8694"/>
                  </a:lnTo>
                  <a:lnTo>
                    <a:pt x="7043" y="8768"/>
                  </a:lnTo>
                  <a:lnTo>
                    <a:pt x="7300" y="8804"/>
                  </a:lnTo>
                  <a:lnTo>
                    <a:pt x="7924" y="8804"/>
                  </a:lnTo>
                  <a:lnTo>
                    <a:pt x="8217" y="8694"/>
                  </a:lnTo>
                  <a:lnTo>
                    <a:pt x="8511" y="8621"/>
                  </a:lnTo>
                  <a:lnTo>
                    <a:pt x="8731" y="8474"/>
                  </a:lnTo>
                  <a:lnTo>
                    <a:pt x="8951" y="8291"/>
                  </a:lnTo>
                  <a:lnTo>
                    <a:pt x="9171" y="8107"/>
                  </a:lnTo>
                  <a:lnTo>
                    <a:pt x="9354" y="7887"/>
                  </a:lnTo>
                  <a:lnTo>
                    <a:pt x="9464" y="7667"/>
                  </a:lnTo>
                  <a:lnTo>
                    <a:pt x="9611" y="7410"/>
                  </a:lnTo>
                  <a:lnTo>
                    <a:pt x="9684" y="7117"/>
                  </a:lnTo>
                  <a:lnTo>
                    <a:pt x="9721" y="6787"/>
                  </a:lnTo>
                  <a:lnTo>
                    <a:pt x="9758" y="6457"/>
                  </a:lnTo>
                  <a:lnTo>
                    <a:pt x="9721" y="6090"/>
                  </a:lnTo>
                  <a:lnTo>
                    <a:pt x="9684" y="5760"/>
                  </a:lnTo>
                  <a:lnTo>
                    <a:pt x="9538" y="5063"/>
                  </a:lnTo>
                  <a:lnTo>
                    <a:pt x="9354" y="4366"/>
                  </a:lnTo>
                  <a:lnTo>
                    <a:pt x="9024" y="2788"/>
                  </a:lnTo>
                  <a:lnTo>
                    <a:pt x="8951" y="2422"/>
                  </a:lnTo>
                  <a:lnTo>
                    <a:pt x="8951" y="2238"/>
                  </a:lnTo>
                  <a:lnTo>
                    <a:pt x="8951" y="2055"/>
                  </a:lnTo>
                  <a:lnTo>
                    <a:pt x="9024" y="2348"/>
                  </a:lnTo>
                  <a:lnTo>
                    <a:pt x="9098" y="2568"/>
                  </a:lnTo>
                  <a:lnTo>
                    <a:pt x="9244" y="2788"/>
                  </a:lnTo>
                  <a:lnTo>
                    <a:pt x="9391" y="3009"/>
                  </a:lnTo>
                  <a:lnTo>
                    <a:pt x="9501" y="3082"/>
                  </a:lnTo>
                  <a:lnTo>
                    <a:pt x="9611" y="3119"/>
                  </a:lnTo>
                  <a:lnTo>
                    <a:pt x="9684" y="3119"/>
                  </a:lnTo>
                  <a:lnTo>
                    <a:pt x="9758" y="3082"/>
                  </a:lnTo>
                  <a:lnTo>
                    <a:pt x="9794" y="3045"/>
                  </a:lnTo>
                  <a:lnTo>
                    <a:pt x="9831" y="2972"/>
                  </a:lnTo>
                  <a:lnTo>
                    <a:pt x="9758" y="2788"/>
                  </a:lnTo>
                  <a:lnTo>
                    <a:pt x="9648" y="2605"/>
                  </a:lnTo>
                  <a:lnTo>
                    <a:pt x="9464" y="2275"/>
                  </a:lnTo>
                  <a:lnTo>
                    <a:pt x="9318" y="1908"/>
                  </a:lnTo>
                  <a:lnTo>
                    <a:pt x="9244" y="1725"/>
                  </a:lnTo>
                  <a:lnTo>
                    <a:pt x="9134" y="1541"/>
                  </a:lnTo>
                  <a:lnTo>
                    <a:pt x="9171" y="1505"/>
                  </a:lnTo>
                  <a:lnTo>
                    <a:pt x="9354" y="1358"/>
                  </a:lnTo>
                  <a:lnTo>
                    <a:pt x="9538" y="1248"/>
                  </a:lnTo>
                  <a:lnTo>
                    <a:pt x="9978" y="1101"/>
                  </a:lnTo>
                  <a:lnTo>
                    <a:pt x="10051" y="1395"/>
                  </a:lnTo>
                  <a:lnTo>
                    <a:pt x="10125" y="1688"/>
                  </a:lnTo>
                  <a:lnTo>
                    <a:pt x="10345" y="2238"/>
                  </a:lnTo>
                  <a:lnTo>
                    <a:pt x="10418" y="2495"/>
                  </a:lnTo>
                  <a:lnTo>
                    <a:pt x="10491" y="2825"/>
                  </a:lnTo>
                  <a:lnTo>
                    <a:pt x="10565" y="2972"/>
                  </a:lnTo>
                  <a:lnTo>
                    <a:pt x="10638" y="3082"/>
                  </a:lnTo>
                  <a:lnTo>
                    <a:pt x="10748" y="3192"/>
                  </a:lnTo>
                  <a:lnTo>
                    <a:pt x="10858" y="3229"/>
                  </a:lnTo>
                  <a:lnTo>
                    <a:pt x="10968" y="3229"/>
                  </a:lnTo>
                  <a:lnTo>
                    <a:pt x="11042" y="3192"/>
                  </a:lnTo>
                  <a:lnTo>
                    <a:pt x="11115" y="3119"/>
                  </a:lnTo>
                  <a:lnTo>
                    <a:pt x="11115" y="3009"/>
                  </a:lnTo>
                  <a:lnTo>
                    <a:pt x="11115" y="2972"/>
                  </a:lnTo>
                  <a:lnTo>
                    <a:pt x="11078" y="2899"/>
                  </a:lnTo>
                  <a:lnTo>
                    <a:pt x="11005" y="2825"/>
                  </a:lnTo>
                  <a:lnTo>
                    <a:pt x="10932" y="2642"/>
                  </a:lnTo>
                  <a:lnTo>
                    <a:pt x="10895" y="2458"/>
                  </a:lnTo>
                  <a:lnTo>
                    <a:pt x="10675" y="1835"/>
                  </a:lnTo>
                  <a:lnTo>
                    <a:pt x="10528" y="1395"/>
                  </a:lnTo>
                  <a:lnTo>
                    <a:pt x="10418" y="1174"/>
                  </a:lnTo>
                  <a:lnTo>
                    <a:pt x="10308" y="991"/>
                  </a:lnTo>
                  <a:lnTo>
                    <a:pt x="10455" y="918"/>
                  </a:lnTo>
                  <a:lnTo>
                    <a:pt x="11005" y="734"/>
                  </a:lnTo>
                  <a:lnTo>
                    <a:pt x="11152" y="1174"/>
                  </a:lnTo>
                  <a:lnTo>
                    <a:pt x="11298" y="1615"/>
                  </a:lnTo>
                  <a:lnTo>
                    <a:pt x="11555" y="2348"/>
                  </a:lnTo>
                  <a:lnTo>
                    <a:pt x="11702" y="2678"/>
                  </a:lnTo>
                  <a:lnTo>
                    <a:pt x="11775" y="2788"/>
                  </a:lnTo>
                  <a:lnTo>
                    <a:pt x="11922" y="2899"/>
                  </a:lnTo>
                  <a:lnTo>
                    <a:pt x="11959" y="2935"/>
                  </a:lnTo>
                  <a:lnTo>
                    <a:pt x="12032" y="2899"/>
                  </a:lnTo>
                  <a:lnTo>
                    <a:pt x="12069" y="2899"/>
                  </a:lnTo>
                  <a:lnTo>
                    <a:pt x="12105" y="2825"/>
                  </a:lnTo>
                  <a:lnTo>
                    <a:pt x="12142" y="2715"/>
                  </a:lnTo>
                  <a:lnTo>
                    <a:pt x="12142" y="2568"/>
                  </a:lnTo>
                  <a:lnTo>
                    <a:pt x="12069" y="2275"/>
                  </a:lnTo>
                  <a:lnTo>
                    <a:pt x="11812" y="1688"/>
                  </a:lnTo>
                  <a:lnTo>
                    <a:pt x="11592" y="1101"/>
                  </a:lnTo>
                  <a:lnTo>
                    <a:pt x="11445" y="698"/>
                  </a:lnTo>
                  <a:lnTo>
                    <a:pt x="11372" y="588"/>
                  </a:lnTo>
                  <a:lnTo>
                    <a:pt x="11665" y="441"/>
                  </a:lnTo>
                  <a:lnTo>
                    <a:pt x="11922" y="294"/>
                  </a:lnTo>
                  <a:lnTo>
                    <a:pt x="12105" y="147"/>
                  </a:lnTo>
                  <a:lnTo>
                    <a:pt x="12142" y="111"/>
                  </a:lnTo>
                  <a:lnTo>
                    <a:pt x="12142" y="74"/>
                  </a:lnTo>
                  <a:lnTo>
                    <a:pt x="12105" y="37"/>
                  </a:lnTo>
                  <a:lnTo>
                    <a:pt x="12069" y="1"/>
                  </a:lnTo>
                  <a:close/>
                  <a:moveTo>
                    <a:pt x="4072" y="7080"/>
                  </a:moveTo>
                  <a:lnTo>
                    <a:pt x="4035" y="7117"/>
                  </a:lnTo>
                  <a:lnTo>
                    <a:pt x="3999" y="7154"/>
                  </a:lnTo>
                  <a:lnTo>
                    <a:pt x="3999" y="7337"/>
                  </a:lnTo>
                  <a:lnTo>
                    <a:pt x="3999" y="7557"/>
                  </a:lnTo>
                  <a:lnTo>
                    <a:pt x="4072" y="7961"/>
                  </a:lnTo>
                  <a:lnTo>
                    <a:pt x="4219" y="8327"/>
                  </a:lnTo>
                  <a:lnTo>
                    <a:pt x="4366" y="8731"/>
                  </a:lnTo>
                  <a:lnTo>
                    <a:pt x="4439" y="8804"/>
                  </a:lnTo>
                  <a:lnTo>
                    <a:pt x="4182" y="8988"/>
                  </a:lnTo>
                  <a:lnTo>
                    <a:pt x="3889" y="9098"/>
                  </a:lnTo>
                  <a:lnTo>
                    <a:pt x="3852" y="8951"/>
                  </a:lnTo>
                  <a:lnTo>
                    <a:pt x="3815" y="8804"/>
                  </a:lnTo>
                  <a:lnTo>
                    <a:pt x="3669" y="8511"/>
                  </a:lnTo>
                  <a:lnTo>
                    <a:pt x="3522" y="8071"/>
                  </a:lnTo>
                  <a:lnTo>
                    <a:pt x="3449" y="7887"/>
                  </a:lnTo>
                  <a:lnTo>
                    <a:pt x="3339" y="7667"/>
                  </a:lnTo>
                  <a:lnTo>
                    <a:pt x="3228" y="7630"/>
                  </a:lnTo>
                  <a:lnTo>
                    <a:pt x="3155" y="7630"/>
                  </a:lnTo>
                  <a:lnTo>
                    <a:pt x="3045" y="7704"/>
                  </a:lnTo>
                  <a:lnTo>
                    <a:pt x="3045" y="7777"/>
                  </a:lnTo>
                  <a:lnTo>
                    <a:pt x="3082" y="7997"/>
                  </a:lnTo>
                  <a:lnTo>
                    <a:pt x="3118" y="8217"/>
                  </a:lnTo>
                  <a:lnTo>
                    <a:pt x="3265" y="8658"/>
                  </a:lnTo>
                  <a:lnTo>
                    <a:pt x="3339" y="8951"/>
                  </a:lnTo>
                  <a:lnTo>
                    <a:pt x="3412" y="9098"/>
                  </a:lnTo>
                  <a:lnTo>
                    <a:pt x="3485" y="9244"/>
                  </a:lnTo>
                  <a:lnTo>
                    <a:pt x="2825" y="9428"/>
                  </a:lnTo>
                  <a:lnTo>
                    <a:pt x="2788" y="9281"/>
                  </a:lnTo>
                  <a:lnTo>
                    <a:pt x="2642" y="8768"/>
                  </a:lnTo>
                  <a:lnTo>
                    <a:pt x="2532" y="8547"/>
                  </a:lnTo>
                  <a:lnTo>
                    <a:pt x="2385" y="8327"/>
                  </a:lnTo>
                  <a:lnTo>
                    <a:pt x="2385" y="8254"/>
                  </a:lnTo>
                  <a:lnTo>
                    <a:pt x="2385" y="8217"/>
                  </a:lnTo>
                  <a:lnTo>
                    <a:pt x="2421" y="8181"/>
                  </a:lnTo>
                  <a:lnTo>
                    <a:pt x="2421" y="8144"/>
                  </a:lnTo>
                  <a:lnTo>
                    <a:pt x="2421" y="8107"/>
                  </a:lnTo>
                  <a:lnTo>
                    <a:pt x="2385" y="8107"/>
                  </a:lnTo>
                  <a:lnTo>
                    <a:pt x="2275" y="8144"/>
                  </a:lnTo>
                  <a:lnTo>
                    <a:pt x="2128" y="8144"/>
                  </a:lnTo>
                  <a:lnTo>
                    <a:pt x="2055" y="8181"/>
                  </a:lnTo>
                  <a:lnTo>
                    <a:pt x="2018" y="8254"/>
                  </a:lnTo>
                  <a:lnTo>
                    <a:pt x="1981" y="8327"/>
                  </a:lnTo>
                  <a:lnTo>
                    <a:pt x="1981" y="8401"/>
                  </a:lnTo>
                  <a:lnTo>
                    <a:pt x="2165" y="8841"/>
                  </a:lnTo>
                  <a:lnTo>
                    <a:pt x="2348" y="9318"/>
                  </a:lnTo>
                  <a:lnTo>
                    <a:pt x="2385" y="9575"/>
                  </a:lnTo>
                  <a:lnTo>
                    <a:pt x="1945" y="9685"/>
                  </a:lnTo>
                  <a:lnTo>
                    <a:pt x="1871" y="9721"/>
                  </a:lnTo>
                  <a:lnTo>
                    <a:pt x="1798" y="9795"/>
                  </a:lnTo>
                  <a:lnTo>
                    <a:pt x="1798" y="9868"/>
                  </a:lnTo>
                  <a:lnTo>
                    <a:pt x="1761" y="9941"/>
                  </a:lnTo>
                  <a:lnTo>
                    <a:pt x="1798" y="10015"/>
                  </a:lnTo>
                  <a:lnTo>
                    <a:pt x="1835" y="10088"/>
                  </a:lnTo>
                  <a:lnTo>
                    <a:pt x="1908" y="10161"/>
                  </a:lnTo>
                  <a:lnTo>
                    <a:pt x="1981" y="10198"/>
                  </a:lnTo>
                  <a:lnTo>
                    <a:pt x="2275" y="10198"/>
                  </a:lnTo>
                  <a:lnTo>
                    <a:pt x="2385" y="10125"/>
                  </a:lnTo>
                  <a:lnTo>
                    <a:pt x="2495" y="10088"/>
                  </a:lnTo>
                  <a:lnTo>
                    <a:pt x="2532" y="10051"/>
                  </a:lnTo>
                  <a:lnTo>
                    <a:pt x="2568" y="10088"/>
                  </a:lnTo>
                  <a:lnTo>
                    <a:pt x="2605" y="10125"/>
                  </a:lnTo>
                  <a:lnTo>
                    <a:pt x="2678" y="10125"/>
                  </a:lnTo>
                  <a:lnTo>
                    <a:pt x="2788" y="10088"/>
                  </a:lnTo>
                  <a:lnTo>
                    <a:pt x="2825" y="9978"/>
                  </a:lnTo>
                  <a:lnTo>
                    <a:pt x="3265" y="9868"/>
                  </a:lnTo>
                  <a:lnTo>
                    <a:pt x="3742" y="9721"/>
                  </a:lnTo>
                  <a:lnTo>
                    <a:pt x="4146" y="9575"/>
                  </a:lnTo>
                  <a:lnTo>
                    <a:pt x="4549" y="9354"/>
                  </a:lnTo>
                  <a:lnTo>
                    <a:pt x="4732" y="9208"/>
                  </a:lnTo>
                  <a:lnTo>
                    <a:pt x="4879" y="9061"/>
                  </a:lnTo>
                  <a:lnTo>
                    <a:pt x="5026" y="8841"/>
                  </a:lnTo>
                  <a:lnTo>
                    <a:pt x="5136" y="8621"/>
                  </a:lnTo>
                  <a:lnTo>
                    <a:pt x="5209" y="8401"/>
                  </a:lnTo>
                  <a:lnTo>
                    <a:pt x="5173" y="8181"/>
                  </a:lnTo>
                  <a:lnTo>
                    <a:pt x="5099" y="7997"/>
                  </a:lnTo>
                  <a:lnTo>
                    <a:pt x="5026" y="7887"/>
                  </a:lnTo>
                  <a:lnTo>
                    <a:pt x="4952" y="7814"/>
                  </a:lnTo>
                  <a:lnTo>
                    <a:pt x="4842" y="7814"/>
                  </a:lnTo>
                  <a:lnTo>
                    <a:pt x="4806" y="7851"/>
                  </a:lnTo>
                  <a:lnTo>
                    <a:pt x="4806" y="7887"/>
                  </a:lnTo>
                  <a:lnTo>
                    <a:pt x="4732" y="8327"/>
                  </a:lnTo>
                  <a:lnTo>
                    <a:pt x="4512" y="7667"/>
                  </a:lnTo>
                  <a:lnTo>
                    <a:pt x="4366" y="7374"/>
                  </a:lnTo>
                  <a:lnTo>
                    <a:pt x="4182" y="7117"/>
                  </a:lnTo>
                  <a:lnTo>
                    <a:pt x="4146" y="7080"/>
                  </a:lnTo>
                  <a:close/>
                </a:path>
              </a:pathLst>
            </a:custGeom>
            <a:solidFill>
              <a:srgbClr val="A4C2F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5" name="Google Shape;1035;p44"/>
            <p:cNvSpPr/>
            <p:nvPr/>
          </p:nvSpPr>
          <p:spPr>
            <a:xfrm>
              <a:off x="6114500" y="2324225"/>
              <a:ext cx="158675" cy="329225"/>
            </a:xfrm>
            <a:custGeom>
              <a:avLst/>
              <a:gdLst/>
              <a:ahLst/>
              <a:cxnLst/>
              <a:rect l="l" t="t" r="r" b="b"/>
              <a:pathLst>
                <a:path w="6347" h="13169" extrusionOk="0">
                  <a:moveTo>
                    <a:pt x="588" y="330"/>
                  </a:moveTo>
                  <a:lnTo>
                    <a:pt x="808" y="367"/>
                  </a:lnTo>
                  <a:lnTo>
                    <a:pt x="1028" y="440"/>
                  </a:lnTo>
                  <a:lnTo>
                    <a:pt x="1211" y="550"/>
                  </a:lnTo>
                  <a:lnTo>
                    <a:pt x="1395" y="734"/>
                  </a:lnTo>
                  <a:lnTo>
                    <a:pt x="1578" y="917"/>
                  </a:lnTo>
                  <a:lnTo>
                    <a:pt x="1688" y="1101"/>
                  </a:lnTo>
                  <a:lnTo>
                    <a:pt x="1798" y="1321"/>
                  </a:lnTo>
                  <a:lnTo>
                    <a:pt x="1908" y="1541"/>
                  </a:lnTo>
                  <a:lnTo>
                    <a:pt x="1982" y="1761"/>
                  </a:lnTo>
                  <a:lnTo>
                    <a:pt x="2018" y="2018"/>
                  </a:lnTo>
                  <a:lnTo>
                    <a:pt x="2018" y="2458"/>
                  </a:lnTo>
                  <a:lnTo>
                    <a:pt x="2018" y="2495"/>
                  </a:lnTo>
                  <a:lnTo>
                    <a:pt x="1982" y="2421"/>
                  </a:lnTo>
                  <a:lnTo>
                    <a:pt x="1762" y="1944"/>
                  </a:lnTo>
                  <a:lnTo>
                    <a:pt x="1615" y="1724"/>
                  </a:lnTo>
                  <a:lnTo>
                    <a:pt x="1432" y="1504"/>
                  </a:lnTo>
                  <a:lnTo>
                    <a:pt x="1395" y="1467"/>
                  </a:lnTo>
                  <a:lnTo>
                    <a:pt x="1322" y="1467"/>
                  </a:lnTo>
                  <a:lnTo>
                    <a:pt x="1285" y="1504"/>
                  </a:lnTo>
                  <a:lnTo>
                    <a:pt x="1285" y="1578"/>
                  </a:lnTo>
                  <a:lnTo>
                    <a:pt x="1322" y="1834"/>
                  </a:lnTo>
                  <a:lnTo>
                    <a:pt x="1395" y="2128"/>
                  </a:lnTo>
                  <a:lnTo>
                    <a:pt x="1615" y="2641"/>
                  </a:lnTo>
                  <a:lnTo>
                    <a:pt x="1725" y="2935"/>
                  </a:lnTo>
                  <a:lnTo>
                    <a:pt x="1615" y="2861"/>
                  </a:lnTo>
                  <a:lnTo>
                    <a:pt x="1468" y="2715"/>
                  </a:lnTo>
                  <a:lnTo>
                    <a:pt x="1248" y="2348"/>
                  </a:lnTo>
                  <a:lnTo>
                    <a:pt x="1065" y="1981"/>
                  </a:lnTo>
                  <a:lnTo>
                    <a:pt x="955" y="1724"/>
                  </a:lnTo>
                  <a:lnTo>
                    <a:pt x="845" y="1394"/>
                  </a:lnTo>
                  <a:lnTo>
                    <a:pt x="735" y="1027"/>
                  </a:lnTo>
                  <a:lnTo>
                    <a:pt x="661" y="697"/>
                  </a:lnTo>
                  <a:lnTo>
                    <a:pt x="588" y="330"/>
                  </a:lnTo>
                  <a:close/>
                  <a:moveTo>
                    <a:pt x="3706" y="2825"/>
                  </a:moveTo>
                  <a:lnTo>
                    <a:pt x="3926" y="2861"/>
                  </a:lnTo>
                  <a:lnTo>
                    <a:pt x="4109" y="2935"/>
                  </a:lnTo>
                  <a:lnTo>
                    <a:pt x="4733" y="3118"/>
                  </a:lnTo>
                  <a:lnTo>
                    <a:pt x="4990" y="3228"/>
                  </a:lnTo>
                  <a:lnTo>
                    <a:pt x="5283" y="3375"/>
                  </a:lnTo>
                  <a:lnTo>
                    <a:pt x="5503" y="3522"/>
                  </a:lnTo>
                  <a:lnTo>
                    <a:pt x="5687" y="3668"/>
                  </a:lnTo>
                  <a:lnTo>
                    <a:pt x="5687" y="3668"/>
                  </a:lnTo>
                  <a:lnTo>
                    <a:pt x="5540" y="3632"/>
                  </a:lnTo>
                  <a:lnTo>
                    <a:pt x="5467" y="3632"/>
                  </a:lnTo>
                  <a:lnTo>
                    <a:pt x="5393" y="3705"/>
                  </a:lnTo>
                  <a:lnTo>
                    <a:pt x="5356" y="3778"/>
                  </a:lnTo>
                  <a:lnTo>
                    <a:pt x="5393" y="3888"/>
                  </a:lnTo>
                  <a:lnTo>
                    <a:pt x="5026" y="4035"/>
                  </a:lnTo>
                  <a:lnTo>
                    <a:pt x="4660" y="4109"/>
                  </a:lnTo>
                  <a:lnTo>
                    <a:pt x="4293" y="4182"/>
                  </a:lnTo>
                  <a:lnTo>
                    <a:pt x="3889" y="4182"/>
                  </a:lnTo>
                  <a:lnTo>
                    <a:pt x="3449" y="4109"/>
                  </a:lnTo>
                  <a:lnTo>
                    <a:pt x="3046" y="3999"/>
                  </a:lnTo>
                  <a:lnTo>
                    <a:pt x="2862" y="3925"/>
                  </a:lnTo>
                  <a:lnTo>
                    <a:pt x="2642" y="3815"/>
                  </a:lnTo>
                  <a:lnTo>
                    <a:pt x="2459" y="3668"/>
                  </a:lnTo>
                  <a:lnTo>
                    <a:pt x="2349" y="3595"/>
                  </a:lnTo>
                  <a:lnTo>
                    <a:pt x="2312" y="3522"/>
                  </a:lnTo>
                  <a:lnTo>
                    <a:pt x="2532" y="3668"/>
                  </a:lnTo>
                  <a:lnTo>
                    <a:pt x="2789" y="3815"/>
                  </a:lnTo>
                  <a:lnTo>
                    <a:pt x="3046" y="3888"/>
                  </a:lnTo>
                  <a:lnTo>
                    <a:pt x="3339" y="3999"/>
                  </a:lnTo>
                  <a:lnTo>
                    <a:pt x="3596" y="4035"/>
                  </a:lnTo>
                  <a:lnTo>
                    <a:pt x="3889" y="4109"/>
                  </a:lnTo>
                  <a:lnTo>
                    <a:pt x="4073" y="4109"/>
                  </a:lnTo>
                  <a:lnTo>
                    <a:pt x="4183" y="4072"/>
                  </a:lnTo>
                  <a:lnTo>
                    <a:pt x="4329" y="4035"/>
                  </a:lnTo>
                  <a:lnTo>
                    <a:pt x="4439" y="3962"/>
                  </a:lnTo>
                  <a:lnTo>
                    <a:pt x="4476" y="3888"/>
                  </a:lnTo>
                  <a:lnTo>
                    <a:pt x="4439" y="3778"/>
                  </a:lnTo>
                  <a:lnTo>
                    <a:pt x="4329" y="3705"/>
                  </a:lnTo>
                  <a:lnTo>
                    <a:pt x="4219" y="3632"/>
                  </a:lnTo>
                  <a:lnTo>
                    <a:pt x="3963" y="3595"/>
                  </a:lnTo>
                  <a:lnTo>
                    <a:pt x="3706" y="3558"/>
                  </a:lnTo>
                  <a:lnTo>
                    <a:pt x="3449" y="3522"/>
                  </a:lnTo>
                  <a:lnTo>
                    <a:pt x="2715" y="3338"/>
                  </a:lnTo>
                  <a:lnTo>
                    <a:pt x="2862" y="3228"/>
                  </a:lnTo>
                  <a:lnTo>
                    <a:pt x="3082" y="3081"/>
                  </a:lnTo>
                  <a:lnTo>
                    <a:pt x="3302" y="2935"/>
                  </a:lnTo>
                  <a:lnTo>
                    <a:pt x="3486" y="2861"/>
                  </a:lnTo>
                  <a:lnTo>
                    <a:pt x="3706" y="2825"/>
                  </a:lnTo>
                  <a:close/>
                  <a:moveTo>
                    <a:pt x="1285" y="5686"/>
                  </a:moveTo>
                  <a:lnTo>
                    <a:pt x="1725" y="5723"/>
                  </a:lnTo>
                  <a:lnTo>
                    <a:pt x="1762" y="5723"/>
                  </a:lnTo>
                  <a:lnTo>
                    <a:pt x="1835" y="5869"/>
                  </a:lnTo>
                  <a:lnTo>
                    <a:pt x="1908" y="5943"/>
                  </a:lnTo>
                  <a:lnTo>
                    <a:pt x="2018" y="5943"/>
                  </a:lnTo>
                  <a:lnTo>
                    <a:pt x="2129" y="5869"/>
                  </a:lnTo>
                  <a:lnTo>
                    <a:pt x="2165" y="5759"/>
                  </a:lnTo>
                  <a:lnTo>
                    <a:pt x="2642" y="5796"/>
                  </a:lnTo>
                  <a:lnTo>
                    <a:pt x="3082" y="5796"/>
                  </a:lnTo>
                  <a:lnTo>
                    <a:pt x="3339" y="5833"/>
                  </a:lnTo>
                  <a:lnTo>
                    <a:pt x="3522" y="5869"/>
                  </a:lnTo>
                  <a:lnTo>
                    <a:pt x="3522" y="6016"/>
                  </a:lnTo>
                  <a:lnTo>
                    <a:pt x="3376" y="5979"/>
                  </a:lnTo>
                  <a:lnTo>
                    <a:pt x="3266" y="6016"/>
                  </a:lnTo>
                  <a:lnTo>
                    <a:pt x="3119" y="6089"/>
                  </a:lnTo>
                  <a:lnTo>
                    <a:pt x="3082" y="6163"/>
                  </a:lnTo>
                  <a:lnTo>
                    <a:pt x="3082" y="6236"/>
                  </a:lnTo>
                  <a:lnTo>
                    <a:pt x="2752" y="6236"/>
                  </a:lnTo>
                  <a:lnTo>
                    <a:pt x="1322" y="6163"/>
                  </a:lnTo>
                  <a:lnTo>
                    <a:pt x="808" y="6089"/>
                  </a:lnTo>
                  <a:lnTo>
                    <a:pt x="515" y="6053"/>
                  </a:lnTo>
                  <a:lnTo>
                    <a:pt x="258" y="6089"/>
                  </a:lnTo>
                  <a:lnTo>
                    <a:pt x="368" y="5943"/>
                  </a:lnTo>
                  <a:lnTo>
                    <a:pt x="515" y="5833"/>
                  </a:lnTo>
                  <a:lnTo>
                    <a:pt x="661" y="5723"/>
                  </a:lnTo>
                  <a:lnTo>
                    <a:pt x="808" y="5686"/>
                  </a:lnTo>
                  <a:close/>
                  <a:moveTo>
                    <a:pt x="2239" y="6676"/>
                  </a:moveTo>
                  <a:lnTo>
                    <a:pt x="3009" y="6713"/>
                  </a:lnTo>
                  <a:lnTo>
                    <a:pt x="3156" y="6750"/>
                  </a:lnTo>
                  <a:lnTo>
                    <a:pt x="3156" y="7997"/>
                  </a:lnTo>
                  <a:lnTo>
                    <a:pt x="3119" y="9244"/>
                  </a:lnTo>
                  <a:lnTo>
                    <a:pt x="2422" y="9354"/>
                  </a:lnTo>
                  <a:lnTo>
                    <a:pt x="2422" y="8951"/>
                  </a:lnTo>
                  <a:lnTo>
                    <a:pt x="2312" y="7630"/>
                  </a:lnTo>
                  <a:lnTo>
                    <a:pt x="2275" y="6933"/>
                  </a:lnTo>
                  <a:lnTo>
                    <a:pt x="2239" y="6676"/>
                  </a:lnTo>
                  <a:close/>
                  <a:moveTo>
                    <a:pt x="1065" y="6566"/>
                  </a:moveTo>
                  <a:lnTo>
                    <a:pt x="1872" y="6676"/>
                  </a:lnTo>
                  <a:lnTo>
                    <a:pt x="1835" y="6786"/>
                  </a:lnTo>
                  <a:lnTo>
                    <a:pt x="1835" y="6933"/>
                  </a:lnTo>
                  <a:lnTo>
                    <a:pt x="1872" y="7226"/>
                  </a:lnTo>
                  <a:lnTo>
                    <a:pt x="1945" y="8804"/>
                  </a:lnTo>
                  <a:lnTo>
                    <a:pt x="1982" y="9391"/>
                  </a:lnTo>
                  <a:lnTo>
                    <a:pt x="1542" y="9391"/>
                  </a:lnTo>
                  <a:lnTo>
                    <a:pt x="1101" y="9427"/>
                  </a:lnTo>
                  <a:lnTo>
                    <a:pt x="1028" y="8254"/>
                  </a:lnTo>
                  <a:lnTo>
                    <a:pt x="955" y="7410"/>
                  </a:lnTo>
                  <a:lnTo>
                    <a:pt x="918" y="6970"/>
                  </a:lnTo>
                  <a:lnTo>
                    <a:pt x="808" y="6566"/>
                  </a:lnTo>
                  <a:close/>
                  <a:moveTo>
                    <a:pt x="3082" y="9721"/>
                  </a:moveTo>
                  <a:lnTo>
                    <a:pt x="3009" y="10454"/>
                  </a:lnTo>
                  <a:lnTo>
                    <a:pt x="2972" y="10454"/>
                  </a:lnTo>
                  <a:lnTo>
                    <a:pt x="2862" y="10418"/>
                  </a:lnTo>
                  <a:lnTo>
                    <a:pt x="2752" y="10418"/>
                  </a:lnTo>
                  <a:lnTo>
                    <a:pt x="2605" y="10454"/>
                  </a:lnTo>
                  <a:lnTo>
                    <a:pt x="2495" y="10528"/>
                  </a:lnTo>
                  <a:lnTo>
                    <a:pt x="2495" y="10418"/>
                  </a:lnTo>
                  <a:lnTo>
                    <a:pt x="2459" y="9831"/>
                  </a:lnTo>
                  <a:lnTo>
                    <a:pt x="2789" y="9794"/>
                  </a:lnTo>
                  <a:lnTo>
                    <a:pt x="3082" y="9721"/>
                  </a:lnTo>
                  <a:close/>
                  <a:moveTo>
                    <a:pt x="1138" y="9758"/>
                  </a:moveTo>
                  <a:lnTo>
                    <a:pt x="1358" y="9831"/>
                  </a:lnTo>
                  <a:lnTo>
                    <a:pt x="1542" y="9831"/>
                  </a:lnTo>
                  <a:lnTo>
                    <a:pt x="1982" y="9868"/>
                  </a:lnTo>
                  <a:lnTo>
                    <a:pt x="2018" y="10088"/>
                  </a:lnTo>
                  <a:lnTo>
                    <a:pt x="1982" y="10124"/>
                  </a:lnTo>
                  <a:lnTo>
                    <a:pt x="1688" y="10088"/>
                  </a:lnTo>
                  <a:lnTo>
                    <a:pt x="1615" y="10124"/>
                  </a:lnTo>
                  <a:lnTo>
                    <a:pt x="1542" y="10161"/>
                  </a:lnTo>
                  <a:lnTo>
                    <a:pt x="1542" y="10234"/>
                  </a:lnTo>
                  <a:lnTo>
                    <a:pt x="1578" y="10308"/>
                  </a:lnTo>
                  <a:lnTo>
                    <a:pt x="1725" y="10454"/>
                  </a:lnTo>
                  <a:lnTo>
                    <a:pt x="1945" y="10491"/>
                  </a:lnTo>
                  <a:lnTo>
                    <a:pt x="2018" y="10491"/>
                  </a:lnTo>
                  <a:lnTo>
                    <a:pt x="2018" y="10748"/>
                  </a:lnTo>
                  <a:lnTo>
                    <a:pt x="1798" y="10785"/>
                  </a:lnTo>
                  <a:lnTo>
                    <a:pt x="1798" y="10748"/>
                  </a:lnTo>
                  <a:lnTo>
                    <a:pt x="1762" y="10748"/>
                  </a:lnTo>
                  <a:lnTo>
                    <a:pt x="1688" y="10785"/>
                  </a:lnTo>
                  <a:lnTo>
                    <a:pt x="1615" y="10821"/>
                  </a:lnTo>
                  <a:lnTo>
                    <a:pt x="1542" y="10895"/>
                  </a:lnTo>
                  <a:lnTo>
                    <a:pt x="1505" y="11005"/>
                  </a:lnTo>
                  <a:lnTo>
                    <a:pt x="1542" y="11078"/>
                  </a:lnTo>
                  <a:lnTo>
                    <a:pt x="1652" y="11151"/>
                  </a:lnTo>
                  <a:lnTo>
                    <a:pt x="2055" y="11151"/>
                  </a:lnTo>
                  <a:lnTo>
                    <a:pt x="2129" y="11408"/>
                  </a:lnTo>
                  <a:lnTo>
                    <a:pt x="2239" y="11592"/>
                  </a:lnTo>
                  <a:lnTo>
                    <a:pt x="2275" y="11628"/>
                  </a:lnTo>
                  <a:lnTo>
                    <a:pt x="2349" y="11628"/>
                  </a:lnTo>
                  <a:lnTo>
                    <a:pt x="2422" y="11592"/>
                  </a:lnTo>
                  <a:lnTo>
                    <a:pt x="2459" y="11555"/>
                  </a:lnTo>
                  <a:lnTo>
                    <a:pt x="2532" y="11371"/>
                  </a:lnTo>
                  <a:lnTo>
                    <a:pt x="2569" y="11188"/>
                  </a:lnTo>
                  <a:lnTo>
                    <a:pt x="2569" y="11005"/>
                  </a:lnTo>
                  <a:lnTo>
                    <a:pt x="2532" y="10785"/>
                  </a:lnTo>
                  <a:lnTo>
                    <a:pt x="2679" y="10821"/>
                  </a:lnTo>
                  <a:lnTo>
                    <a:pt x="3009" y="10821"/>
                  </a:lnTo>
                  <a:lnTo>
                    <a:pt x="2936" y="11408"/>
                  </a:lnTo>
                  <a:lnTo>
                    <a:pt x="2862" y="11812"/>
                  </a:lnTo>
                  <a:lnTo>
                    <a:pt x="2825" y="11995"/>
                  </a:lnTo>
                  <a:lnTo>
                    <a:pt x="2752" y="12178"/>
                  </a:lnTo>
                  <a:lnTo>
                    <a:pt x="2642" y="12362"/>
                  </a:lnTo>
                  <a:lnTo>
                    <a:pt x="2532" y="12472"/>
                  </a:lnTo>
                  <a:lnTo>
                    <a:pt x="2349" y="12582"/>
                  </a:lnTo>
                  <a:lnTo>
                    <a:pt x="2129" y="12619"/>
                  </a:lnTo>
                  <a:lnTo>
                    <a:pt x="1945" y="12619"/>
                  </a:lnTo>
                  <a:lnTo>
                    <a:pt x="1798" y="12582"/>
                  </a:lnTo>
                  <a:lnTo>
                    <a:pt x="1652" y="12472"/>
                  </a:lnTo>
                  <a:lnTo>
                    <a:pt x="1505" y="12362"/>
                  </a:lnTo>
                  <a:lnTo>
                    <a:pt x="1432" y="12215"/>
                  </a:lnTo>
                  <a:lnTo>
                    <a:pt x="1322" y="12068"/>
                  </a:lnTo>
                  <a:lnTo>
                    <a:pt x="1211" y="11738"/>
                  </a:lnTo>
                  <a:lnTo>
                    <a:pt x="1138" y="11335"/>
                  </a:lnTo>
                  <a:lnTo>
                    <a:pt x="1138" y="10858"/>
                  </a:lnTo>
                  <a:lnTo>
                    <a:pt x="1138" y="10014"/>
                  </a:lnTo>
                  <a:lnTo>
                    <a:pt x="1138" y="9758"/>
                  </a:lnTo>
                  <a:close/>
                  <a:moveTo>
                    <a:pt x="625" y="0"/>
                  </a:moveTo>
                  <a:lnTo>
                    <a:pt x="478" y="37"/>
                  </a:lnTo>
                  <a:lnTo>
                    <a:pt x="331" y="110"/>
                  </a:lnTo>
                  <a:lnTo>
                    <a:pt x="294" y="184"/>
                  </a:lnTo>
                  <a:lnTo>
                    <a:pt x="294" y="220"/>
                  </a:lnTo>
                  <a:lnTo>
                    <a:pt x="294" y="294"/>
                  </a:lnTo>
                  <a:lnTo>
                    <a:pt x="331" y="330"/>
                  </a:lnTo>
                  <a:lnTo>
                    <a:pt x="294" y="587"/>
                  </a:lnTo>
                  <a:lnTo>
                    <a:pt x="294" y="844"/>
                  </a:lnTo>
                  <a:lnTo>
                    <a:pt x="331" y="1101"/>
                  </a:lnTo>
                  <a:lnTo>
                    <a:pt x="368" y="1321"/>
                  </a:lnTo>
                  <a:lnTo>
                    <a:pt x="551" y="1834"/>
                  </a:lnTo>
                  <a:lnTo>
                    <a:pt x="735" y="2274"/>
                  </a:lnTo>
                  <a:lnTo>
                    <a:pt x="918" y="2641"/>
                  </a:lnTo>
                  <a:lnTo>
                    <a:pt x="1175" y="3008"/>
                  </a:lnTo>
                  <a:lnTo>
                    <a:pt x="1322" y="3155"/>
                  </a:lnTo>
                  <a:lnTo>
                    <a:pt x="1505" y="3265"/>
                  </a:lnTo>
                  <a:lnTo>
                    <a:pt x="1652" y="3375"/>
                  </a:lnTo>
                  <a:lnTo>
                    <a:pt x="1872" y="3375"/>
                  </a:lnTo>
                  <a:lnTo>
                    <a:pt x="1798" y="3815"/>
                  </a:lnTo>
                  <a:lnTo>
                    <a:pt x="1725" y="4365"/>
                  </a:lnTo>
                  <a:lnTo>
                    <a:pt x="1725" y="4659"/>
                  </a:lnTo>
                  <a:lnTo>
                    <a:pt x="1762" y="4806"/>
                  </a:lnTo>
                  <a:lnTo>
                    <a:pt x="1798" y="4916"/>
                  </a:lnTo>
                  <a:lnTo>
                    <a:pt x="1762" y="5319"/>
                  </a:lnTo>
                  <a:lnTo>
                    <a:pt x="1615" y="5319"/>
                  </a:lnTo>
                  <a:lnTo>
                    <a:pt x="1138" y="5282"/>
                  </a:lnTo>
                  <a:lnTo>
                    <a:pt x="918" y="5246"/>
                  </a:lnTo>
                  <a:lnTo>
                    <a:pt x="698" y="5282"/>
                  </a:lnTo>
                  <a:lnTo>
                    <a:pt x="404" y="5392"/>
                  </a:lnTo>
                  <a:lnTo>
                    <a:pt x="294" y="5466"/>
                  </a:lnTo>
                  <a:lnTo>
                    <a:pt x="184" y="5576"/>
                  </a:lnTo>
                  <a:lnTo>
                    <a:pt x="111" y="5686"/>
                  </a:lnTo>
                  <a:lnTo>
                    <a:pt x="74" y="5796"/>
                  </a:lnTo>
                  <a:lnTo>
                    <a:pt x="38" y="5943"/>
                  </a:lnTo>
                  <a:lnTo>
                    <a:pt x="1" y="6089"/>
                  </a:lnTo>
                  <a:lnTo>
                    <a:pt x="38" y="6163"/>
                  </a:lnTo>
                  <a:lnTo>
                    <a:pt x="111" y="6199"/>
                  </a:lnTo>
                  <a:lnTo>
                    <a:pt x="38" y="6273"/>
                  </a:lnTo>
                  <a:lnTo>
                    <a:pt x="38" y="6346"/>
                  </a:lnTo>
                  <a:lnTo>
                    <a:pt x="38" y="6456"/>
                  </a:lnTo>
                  <a:lnTo>
                    <a:pt x="111" y="6530"/>
                  </a:lnTo>
                  <a:lnTo>
                    <a:pt x="184" y="6566"/>
                  </a:lnTo>
                  <a:lnTo>
                    <a:pt x="294" y="6566"/>
                  </a:lnTo>
                  <a:lnTo>
                    <a:pt x="368" y="6493"/>
                  </a:lnTo>
                  <a:lnTo>
                    <a:pt x="441" y="6493"/>
                  </a:lnTo>
                  <a:lnTo>
                    <a:pt x="441" y="6530"/>
                  </a:lnTo>
                  <a:lnTo>
                    <a:pt x="441" y="6786"/>
                  </a:lnTo>
                  <a:lnTo>
                    <a:pt x="441" y="7080"/>
                  </a:lnTo>
                  <a:lnTo>
                    <a:pt x="515" y="7593"/>
                  </a:lnTo>
                  <a:lnTo>
                    <a:pt x="588" y="8657"/>
                  </a:lnTo>
                  <a:lnTo>
                    <a:pt x="625" y="9721"/>
                  </a:lnTo>
                  <a:lnTo>
                    <a:pt x="625" y="10785"/>
                  </a:lnTo>
                  <a:lnTo>
                    <a:pt x="661" y="11225"/>
                  </a:lnTo>
                  <a:lnTo>
                    <a:pt x="698" y="11665"/>
                  </a:lnTo>
                  <a:lnTo>
                    <a:pt x="808" y="12105"/>
                  </a:lnTo>
                  <a:lnTo>
                    <a:pt x="881" y="12289"/>
                  </a:lnTo>
                  <a:lnTo>
                    <a:pt x="991" y="12509"/>
                  </a:lnTo>
                  <a:lnTo>
                    <a:pt x="1065" y="12655"/>
                  </a:lnTo>
                  <a:lnTo>
                    <a:pt x="1175" y="12765"/>
                  </a:lnTo>
                  <a:lnTo>
                    <a:pt x="1322" y="12912"/>
                  </a:lnTo>
                  <a:lnTo>
                    <a:pt x="1468" y="12985"/>
                  </a:lnTo>
                  <a:lnTo>
                    <a:pt x="1615" y="13059"/>
                  </a:lnTo>
                  <a:lnTo>
                    <a:pt x="1798" y="13096"/>
                  </a:lnTo>
                  <a:lnTo>
                    <a:pt x="1945" y="13132"/>
                  </a:lnTo>
                  <a:lnTo>
                    <a:pt x="2129" y="13169"/>
                  </a:lnTo>
                  <a:lnTo>
                    <a:pt x="2349" y="13132"/>
                  </a:lnTo>
                  <a:lnTo>
                    <a:pt x="2569" y="13096"/>
                  </a:lnTo>
                  <a:lnTo>
                    <a:pt x="2752" y="12985"/>
                  </a:lnTo>
                  <a:lnTo>
                    <a:pt x="2899" y="12875"/>
                  </a:lnTo>
                  <a:lnTo>
                    <a:pt x="3009" y="12765"/>
                  </a:lnTo>
                  <a:lnTo>
                    <a:pt x="3119" y="12582"/>
                  </a:lnTo>
                  <a:lnTo>
                    <a:pt x="3302" y="12215"/>
                  </a:lnTo>
                  <a:lnTo>
                    <a:pt x="3412" y="11812"/>
                  </a:lnTo>
                  <a:lnTo>
                    <a:pt x="3449" y="11408"/>
                  </a:lnTo>
                  <a:lnTo>
                    <a:pt x="3522" y="10601"/>
                  </a:lnTo>
                  <a:lnTo>
                    <a:pt x="3632" y="9647"/>
                  </a:lnTo>
                  <a:lnTo>
                    <a:pt x="3669" y="8657"/>
                  </a:lnTo>
                  <a:lnTo>
                    <a:pt x="3669" y="7667"/>
                  </a:lnTo>
                  <a:lnTo>
                    <a:pt x="3669" y="6676"/>
                  </a:lnTo>
                  <a:lnTo>
                    <a:pt x="3743" y="6603"/>
                  </a:lnTo>
                  <a:lnTo>
                    <a:pt x="3779" y="6530"/>
                  </a:lnTo>
                  <a:lnTo>
                    <a:pt x="3779" y="6456"/>
                  </a:lnTo>
                  <a:lnTo>
                    <a:pt x="3889" y="6273"/>
                  </a:lnTo>
                  <a:lnTo>
                    <a:pt x="3963" y="6053"/>
                  </a:lnTo>
                  <a:lnTo>
                    <a:pt x="3999" y="5833"/>
                  </a:lnTo>
                  <a:lnTo>
                    <a:pt x="3963" y="5723"/>
                  </a:lnTo>
                  <a:lnTo>
                    <a:pt x="3926" y="5612"/>
                  </a:lnTo>
                  <a:lnTo>
                    <a:pt x="3816" y="5502"/>
                  </a:lnTo>
                  <a:lnTo>
                    <a:pt x="3669" y="5429"/>
                  </a:lnTo>
                  <a:lnTo>
                    <a:pt x="3486" y="5392"/>
                  </a:lnTo>
                  <a:lnTo>
                    <a:pt x="3266" y="5356"/>
                  </a:lnTo>
                  <a:lnTo>
                    <a:pt x="2532" y="5356"/>
                  </a:lnTo>
                  <a:lnTo>
                    <a:pt x="2165" y="5319"/>
                  </a:lnTo>
                  <a:lnTo>
                    <a:pt x="2092" y="4806"/>
                  </a:lnTo>
                  <a:lnTo>
                    <a:pt x="2165" y="4585"/>
                  </a:lnTo>
                  <a:lnTo>
                    <a:pt x="2165" y="4365"/>
                  </a:lnTo>
                  <a:lnTo>
                    <a:pt x="2202" y="3962"/>
                  </a:lnTo>
                  <a:lnTo>
                    <a:pt x="2459" y="4145"/>
                  </a:lnTo>
                  <a:lnTo>
                    <a:pt x="2715" y="4292"/>
                  </a:lnTo>
                  <a:lnTo>
                    <a:pt x="2972" y="4402"/>
                  </a:lnTo>
                  <a:lnTo>
                    <a:pt x="3266" y="4475"/>
                  </a:lnTo>
                  <a:lnTo>
                    <a:pt x="3522" y="4549"/>
                  </a:lnTo>
                  <a:lnTo>
                    <a:pt x="3816" y="4585"/>
                  </a:lnTo>
                  <a:lnTo>
                    <a:pt x="4403" y="4585"/>
                  </a:lnTo>
                  <a:lnTo>
                    <a:pt x="4660" y="4549"/>
                  </a:lnTo>
                  <a:lnTo>
                    <a:pt x="4953" y="4475"/>
                  </a:lnTo>
                  <a:lnTo>
                    <a:pt x="5210" y="4402"/>
                  </a:lnTo>
                  <a:lnTo>
                    <a:pt x="5503" y="4292"/>
                  </a:lnTo>
                  <a:lnTo>
                    <a:pt x="5760" y="4182"/>
                  </a:lnTo>
                  <a:lnTo>
                    <a:pt x="5833" y="4109"/>
                  </a:lnTo>
                  <a:lnTo>
                    <a:pt x="5833" y="3999"/>
                  </a:lnTo>
                  <a:lnTo>
                    <a:pt x="5833" y="3888"/>
                  </a:lnTo>
                  <a:lnTo>
                    <a:pt x="5797" y="3778"/>
                  </a:lnTo>
                  <a:lnTo>
                    <a:pt x="5797" y="3778"/>
                  </a:lnTo>
                  <a:lnTo>
                    <a:pt x="5833" y="3815"/>
                  </a:lnTo>
                  <a:lnTo>
                    <a:pt x="5980" y="3962"/>
                  </a:lnTo>
                  <a:lnTo>
                    <a:pt x="6053" y="3999"/>
                  </a:lnTo>
                  <a:lnTo>
                    <a:pt x="6200" y="4035"/>
                  </a:lnTo>
                  <a:lnTo>
                    <a:pt x="6237" y="4035"/>
                  </a:lnTo>
                  <a:lnTo>
                    <a:pt x="6274" y="3999"/>
                  </a:lnTo>
                  <a:lnTo>
                    <a:pt x="6347" y="3888"/>
                  </a:lnTo>
                  <a:lnTo>
                    <a:pt x="6310" y="3742"/>
                  </a:lnTo>
                  <a:lnTo>
                    <a:pt x="6274" y="3632"/>
                  </a:lnTo>
                  <a:lnTo>
                    <a:pt x="6200" y="3522"/>
                  </a:lnTo>
                  <a:lnTo>
                    <a:pt x="6090" y="3375"/>
                  </a:lnTo>
                  <a:lnTo>
                    <a:pt x="5833" y="3192"/>
                  </a:lnTo>
                  <a:lnTo>
                    <a:pt x="5613" y="3045"/>
                  </a:lnTo>
                  <a:lnTo>
                    <a:pt x="5283" y="2861"/>
                  </a:lnTo>
                  <a:lnTo>
                    <a:pt x="4953" y="2715"/>
                  </a:lnTo>
                  <a:lnTo>
                    <a:pt x="4256" y="2495"/>
                  </a:lnTo>
                  <a:lnTo>
                    <a:pt x="3926" y="2421"/>
                  </a:lnTo>
                  <a:lnTo>
                    <a:pt x="3596" y="2385"/>
                  </a:lnTo>
                  <a:lnTo>
                    <a:pt x="3302" y="2458"/>
                  </a:lnTo>
                  <a:lnTo>
                    <a:pt x="2972" y="2605"/>
                  </a:lnTo>
                  <a:lnTo>
                    <a:pt x="2679" y="2788"/>
                  </a:lnTo>
                  <a:lnTo>
                    <a:pt x="2349" y="3081"/>
                  </a:lnTo>
                  <a:lnTo>
                    <a:pt x="2349" y="3045"/>
                  </a:lnTo>
                  <a:lnTo>
                    <a:pt x="2385" y="2788"/>
                  </a:lnTo>
                  <a:lnTo>
                    <a:pt x="2459" y="2568"/>
                  </a:lnTo>
                  <a:lnTo>
                    <a:pt x="2495" y="2458"/>
                  </a:lnTo>
                  <a:lnTo>
                    <a:pt x="2495" y="2311"/>
                  </a:lnTo>
                  <a:lnTo>
                    <a:pt x="2495" y="2201"/>
                  </a:lnTo>
                  <a:lnTo>
                    <a:pt x="2422" y="2128"/>
                  </a:lnTo>
                  <a:lnTo>
                    <a:pt x="2385" y="1871"/>
                  </a:lnTo>
                  <a:lnTo>
                    <a:pt x="2312" y="1614"/>
                  </a:lnTo>
                  <a:lnTo>
                    <a:pt x="2129" y="1137"/>
                  </a:lnTo>
                  <a:lnTo>
                    <a:pt x="2018" y="917"/>
                  </a:lnTo>
                  <a:lnTo>
                    <a:pt x="1835" y="661"/>
                  </a:lnTo>
                  <a:lnTo>
                    <a:pt x="1652" y="440"/>
                  </a:lnTo>
                  <a:lnTo>
                    <a:pt x="1395" y="220"/>
                  </a:lnTo>
                  <a:lnTo>
                    <a:pt x="1138" y="74"/>
                  </a:lnTo>
                  <a:lnTo>
                    <a:pt x="881" y="0"/>
                  </a:lnTo>
                  <a:close/>
                </a:path>
              </a:pathLst>
            </a:custGeom>
            <a:solidFill>
              <a:srgbClr val="A4C2F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6" name="Google Shape;1036;p44"/>
            <p:cNvSpPr/>
            <p:nvPr/>
          </p:nvSpPr>
          <p:spPr>
            <a:xfrm>
              <a:off x="6335525" y="1405350"/>
              <a:ext cx="442025" cy="375100"/>
            </a:xfrm>
            <a:custGeom>
              <a:avLst/>
              <a:gdLst/>
              <a:ahLst/>
              <a:cxnLst/>
              <a:rect l="l" t="t" r="r" b="b"/>
              <a:pathLst>
                <a:path w="17681" h="15004" extrusionOk="0">
                  <a:moveTo>
                    <a:pt x="6823" y="1981"/>
                  </a:moveTo>
                  <a:lnTo>
                    <a:pt x="6676" y="2018"/>
                  </a:lnTo>
                  <a:lnTo>
                    <a:pt x="6566" y="2055"/>
                  </a:lnTo>
                  <a:lnTo>
                    <a:pt x="6493" y="2201"/>
                  </a:lnTo>
                  <a:lnTo>
                    <a:pt x="6420" y="2385"/>
                  </a:lnTo>
                  <a:lnTo>
                    <a:pt x="6383" y="2531"/>
                  </a:lnTo>
                  <a:lnTo>
                    <a:pt x="6383" y="2641"/>
                  </a:lnTo>
                  <a:lnTo>
                    <a:pt x="6420" y="2752"/>
                  </a:lnTo>
                  <a:lnTo>
                    <a:pt x="6493" y="2825"/>
                  </a:lnTo>
                  <a:lnTo>
                    <a:pt x="6566" y="2862"/>
                  </a:lnTo>
                  <a:lnTo>
                    <a:pt x="6713" y="2862"/>
                  </a:lnTo>
                  <a:lnTo>
                    <a:pt x="6860" y="2825"/>
                  </a:lnTo>
                  <a:lnTo>
                    <a:pt x="6933" y="2752"/>
                  </a:lnTo>
                  <a:lnTo>
                    <a:pt x="7006" y="2641"/>
                  </a:lnTo>
                  <a:lnTo>
                    <a:pt x="7080" y="2531"/>
                  </a:lnTo>
                  <a:lnTo>
                    <a:pt x="7080" y="2421"/>
                  </a:lnTo>
                  <a:lnTo>
                    <a:pt x="7080" y="2275"/>
                  </a:lnTo>
                  <a:lnTo>
                    <a:pt x="7006" y="2165"/>
                  </a:lnTo>
                  <a:lnTo>
                    <a:pt x="6933" y="2055"/>
                  </a:lnTo>
                  <a:lnTo>
                    <a:pt x="6823" y="1981"/>
                  </a:lnTo>
                  <a:close/>
                  <a:moveTo>
                    <a:pt x="5282" y="2641"/>
                  </a:moveTo>
                  <a:lnTo>
                    <a:pt x="5209" y="2678"/>
                  </a:lnTo>
                  <a:lnTo>
                    <a:pt x="5136" y="2715"/>
                  </a:lnTo>
                  <a:lnTo>
                    <a:pt x="5062" y="2788"/>
                  </a:lnTo>
                  <a:lnTo>
                    <a:pt x="5062" y="2898"/>
                  </a:lnTo>
                  <a:lnTo>
                    <a:pt x="5062" y="2935"/>
                  </a:lnTo>
                  <a:lnTo>
                    <a:pt x="4989" y="2972"/>
                  </a:lnTo>
                  <a:lnTo>
                    <a:pt x="4952" y="3045"/>
                  </a:lnTo>
                  <a:lnTo>
                    <a:pt x="4952" y="3118"/>
                  </a:lnTo>
                  <a:lnTo>
                    <a:pt x="4952" y="3228"/>
                  </a:lnTo>
                  <a:lnTo>
                    <a:pt x="5026" y="3338"/>
                  </a:lnTo>
                  <a:lnTo>
                    <a:pt x="5099" y="3412"/>
                  </a:lnTo>
                  <a:lnTo>
                    <a:pt x="5319" y="3412"/>
                  </a:lnTo>
                  <a:lnTo>
                    <a:pt x="5429" y="3338"/>
                  </a:lnTo>
                  <a:lnTo>
                    <a:pt x="5502" y="3265"/>
                  </a:lnTo>
                  <a:lnTo>
                    <a:pt x="5576" y="3155"/>
                  </a:lnTo>
                  <a:lnTo>
                    <a:pt x="5613" y="3008"/>
                  </a:lnTo>
                  <a:lnTo>
                    <a:pt x="5576" y="2862"/>
                  </a:lnTo>
                  <a:lnTo>
                    <a:pt x="5502" y="2752"/>
                  </a:lnTo>
                  <a:lnTo>
                    <a:pt x="5392" y="2678"/>
                  </a:lnTo>
                  <a:lnTo>
                    <a:pt x="5282" y="2641"/>
                  </a:lnTo>
                  <a:close/>
                  <a:moveTo>
                    <a:pt x="6786" y="3559"/>
                  </a:moveTo>
                  <a:lnTo>
                    <a:pt x="6640" y="3595"/>
                  </a:lnTo>
                  <a:lnTo>
                    <a:pt x="6493" y="3705"/>
                  </a:lnTo>
                  <a:lnTo>
                    <a:pt x="6383" y="3815"/>
                  </a:lnTo>
                  <a:lnTo>
                    <a:pt x="6309" y="3962"/>
                  </a:lnTo>
                  <a:lnTo>
                    <a:pt x="6273" y="4109"/>
                  </a:lnTo>
                  <a:lnTo>
                    <a:pt x="6273" y="4255"/>
                  </a:lnTo>
                  <a:lnTo>
                    <a:pt x="6273" y="4366"/>
                  </a:lnTo>
                  <a:lnTo>
                    <a:pt x="6383" y="4439"/>
                  </a:lnTo>
                  <a:lnTo>
                    <a:pt x="6493" y="4476"/>
                  </a:lnTo>
                  <a:lnTo>
                    <a:pt x="6603" y="4439"/>
                  </a:lnTo>
                  <a:lnTo>
                    <a:pt x="6750" y="4329"/>
                  </a:lnTo>
                  <a:lnTo>
                    <a:pt x="6860" y="4329"/>
                  </a:lnTo>
                  <a:lnTo>
                    <a:pt x="6970" y="4292"/>
                  </a:lnTo>
                  <a:lnTo>
                    <a:pt x="7080" y="4182"/>
                  </a:lnTo>
                  <a:lnTo>
                    <a:pt x="7153" y="4035"/>
                  </a:lnTo>
                  <a:lnTo>
                    <a:pt x="7153" y="3852"/>
                  </a:lnTo>
                  <a:lnTo>
                    <a:pt x="7080" y="3705"/>
                  </a:lnTo>
                  <a:lnTo>
                    <a:pt x="7043" y="3632"/>
                  </a:lnTo>
                  <a:lnTo>
                    <a:pt x="6970" y="3595"/>
                  </a:lnTo>
                  <a:lnTo>
                    <a:pt x="6786" y="3559"/>
                  </a:lnTo>
                  <a:close/>
                  <a:moveTo>
                    <a:pt x="4806" y="5979"/>
                  </a:moveTo>
                  <a:lnTo>
                    <a:pt x="4622" y="6090"/>
                  </a:lnTo>
                  <a:lnTo>
                    <a:pt x="4439" y="6200"/>
                  </a:lnTo>
                  <a:lnTo>
                    <a:pt x="4402" y="6236"/>
                  </a:lnTo>
                  <a:lnTo>
                    <a:pt x="4329" y="6310"/>
                  </a:lnTo>
                  <a:lnTo>
                    <a:pt x="4255" y="6383"/>
                  </a:lnTo>
                  <a:lnTo>
                    <a:pt x="4219" y="6493"/>
                  </a:lnTo>
                  <a:lnTo>
                    <a:pt x="4219" y="6566"/>
                  </a:lnTo>
                  <a:lnTo>
                    <a:pt x="4255" y="6713"/>
                  </a:lnTo>
                  <a:lnTo>
                    <a:pt x="4329" y="6860"/>
                  </a:lnTo>
                  <a:lnTo>
                    <a:pt x="4365" y="6897"/>
                  </a:lnTo>
                  <a:lnTo>
                    <a:pt x="4475" y="6970"/>
                  </a:lnTo>
                  <a:lnTo>
                    <a:pt x="4585" y="7007"/>
                  </a:lnTo>
                  <a:lnTo>
                    <a:pt x="4696" y="7043"/>
                  </a:lnTo>
                  <a:lnTo>
                    <a:pt x="4842" y="7007"/>
                  </a:lnTo>
                  <a:lnTo>
                    <a:pt x="4952" y="6970"/>
                  </a:lnTo>
                  <a:lnTo>
                    <a:pt x="5026" y="6897"/>
                  </a:lnTo>
                  <a:lnTo>
                    <a:pt x="5209" y="6750"/>
                  </a:lnTo>
                  <a:lnTo>
                    <a:pt x="5282" y="6640"/>
                  </a:lnTo>
                  <a:lnTo>
                    <a:pt x="5319" y="6493"/>
                  </a:lnTo>
                  <a:lnTo>
                    <a:pt x="5356" y="6346"/>
                  </a:lnTo>
                  <a:lnTo>
                    <a:pt x="5356" y="6236"/>
                  </a:lnTo>
                  <a:lnTo>
                    <a:pt x="5282" y="6126"/>
                  </a:lnTo>
                  <a:lnTo>
                    <a:pt x="5209" y="6053"/>
                  </a:lnTo>
                  <a:lnTo>
                    <a:pt x="5136" y="5979"/>
                  </a:lnTo>
                  <a:close/>
                  <a:moveTo>
                    <a:pt x="4219" y="4916"/>
                  </a:moveTo>
                  <a:lnTo>
                    <a:pt x="4219" y="5062"/>
                  </a:lnTo>
                  <a:lnTo>
                    <a:pt x="4255" y="5136"/>
                  </a:lnTo>
                  <a:lnTo>
                    <a:pt x="4292" y="5173"/>
                  </a:lnTo>
                  <a:lnTo>
                    <a:pt x="4439" y="5209"/>
                  </a:lnTo>
                  <a:lnTo>
                    <a:pt x="4549" y="5173"/>
                  </a:lnTo>
                  <a:lnTo>
                    <a:pt x="4585" y="5136"/>
                  </a:lnTo>
                  <a:lnTo>
                    <a:pt x="4622" y="5062"/>
                  </a:lnTo>
                  <a:lnTo>
                    <a:pt x="4659" y="5026"/>
                  </a:lnTo>
                  <a:lnTo>
                    <a:pt x="4989" y="5136"/>
                  </a:lnTo>
                  <a:lnTo>
                    <a:pt x="5319" y="5209"/>
                  </a:lnTo>
                  <a:lnTo>
                    <a:pt x="5392" y="5319"/>
                  </a:lnTo>
                  <a:lnTo>
                    <a:pt x="5466" y="5429"/>
                  </a:lnTo>
                  <a:lnTo>
                    <a:pt x="5686" y="5613"/>
                  </a:lnTo>
                  <a:lnTo>
                    <a:pt x="5869" y="5833"/>
                  </a:lnTo>
                  <a:lnTo>
                    <a:pt x="5979" y="6053"/>
                  </a:lnTo>
                  <a:lnTo>
                    <a:pt x="6016" y="6273"/>
                  </a:lnTo>
                  <a:lnTo>
                    <a:pt x="5979" y="6530"/>
                  </a:lnTo>
                  <a:lnTo>
                    <a:pt x="5943" y="6676"/>
                  </a:lnTo>
                  <a:lnTo>
                    <a:pt x="5869" y="6823"/>
                  </a:lnTo>
                  <a:lnTo>
                    <a:pt x="5686" y="7080"/>
                  </a:lnTo>
                  <a:lnTo>
                    <a:pt x="5466" y="7227"/>
                  </a:lnTo>
                  <a:lnTo>
                    <a:pt x="5209" y="7373"/>
                  </a:lnTo>
                  <a:lnTo>
                    <a:pt x="4916" y="7447"/>
                  </a:lnTo>
                  <a:lnTo>
                    <a:pt x="4622" y="7483"/>
                  </a:lnTo>
                  <a:lnTo>
                    <a:pt x="4329" y="7520"/>
                  </a:lnTo>
                  <a:lnTo>
                    <a:pt x="4035" y="7483"/>
                  </a:lnTo>
                  <a:lnTo>
                    <a:pt x="3778" y="7447"/>
                  </a:lnTo>
                  <a:lnTo>
                    <a:pt x="3485" y="7337"/>
                  </a:lnTo>
                  <a:lnTo>
                    <a:pt x="3338" y="7227"/>
                  </a:lnTo>
                  <a:lnTo>
                    <a:pt x="3228" y="7080"/>
                  </a:lnTo>
                  <a:lnTo>
                    <a:pt x="3155" y="6897"/>
                  </a:lnTo>
                  <a:lnTo>
                    <a:pt x="3118" y="6713"/>
                  </a:lnTo>
                  <a:lnTo>
                    <a:pt x="3082" y="6383"/>
                  </a:lnTo>
                  <a:lnTo>
                    <a:pt x="3155" y="6090"/>
                  </a:lnTo>
                  <a:lnTo>
                    <a:pt x="3228" y="5796"/>
                  </a:lnTo>
                  <a:lnTo>
                    <a:pt x="3375" y="5539"/>
                  </a:lnTo>
                  <a:lnTo>
                    <a:pt x="3558" y="5319"/>
                  </a:lnTo>
                  <a:lnTo>
                    <a:pt x="3742" y="5173"/>
                  </a:lnTo>
                  <a:lnTo>
                    <a:pt x="3962" y="5026"/>
                  </a:lnTo>
                  <a:lnTo>
                    <a:pt x="4219" y="4916"/>
                  </a:lnTo>
                  <a:close/>
                  <a:moveTo>
                    <a:pt x="11628" y="7190"/>
                  </a:moveTo>
                  <a:lnTo>
                    <a:pt x="11958" y="7263"/>
                  </a:lnTo>
                  <a:lnTo>
                    <a:pt x="12252" y="7263"/>
                  </a:lnTo>
                  <a:lnTo>
                    <a:pt x="12362" y="7227"/>
                  </a:lnTo>
                  <a:lnTo>
                    <a:pt x="12435" y="7447"/>
                  </a:lnTo>
                  <a:lnTo>
                    <a:pt x="12509" y="7704"/>
                  </a:lnTo>
                  <a:lnTo>
                    <a:pt x="12509" y="7814"/>
                  </a:lnTo>
                  <a:lnTo>
                    <a:pt x="12472" y="7814"/>
                  </a:lnTo>
                  <a:lnTo>
                    <a:pt x="12399" y="7850"/>
                  </a:lnTo>
                  <a:lnTo>
                    <a:pt x="12399" y="7887"/>
                  </a:lnTo>
                  <a:lnTo>
                    <a:pt x="12252" y="7814"/>
                  </a:lnTo>
                  <a:lnTo>
                    <a:pt x="11738" y="7557"/>
                  </a:lnTo>
                  <a:lnTo>
                    <a:pt x="11702" y="7483"/>
                  </a:lnTo>
                  <a:lnTo>
                    <a:pt x="11628" y="7373"/>
                  </a:lnTo>
                  <a:lnTo>
                    <a:pt x="11628" y="7190"/>
                  </a:lnTo>
                  <a:close/>
                  <a:moveTo>
                    <a:pt x="4329" y="4402"/>
                  </a:moveTo>
                  <a:lnTo>
                    <a:pt x="4255" y="4476"/>
                  </a:lnTo>
                  <a:lnTo>
                    <a:pt x="4035" y="4512"/>
                  </a:lnTo>
                  <a:lnTo>
                    <a:pt x="3815" y="4622"/>
                  </a:lnTo>
                  <a:lnTo>
                    <a:pt x="3632" y="4732"/>
                  </a:lnTo>
                  <a:lnTo>
                    <a:pt x="3448" y="4842"/>
                  </a:lnTo>
                  <a:lnTo>
                    <a:pt x="3265" y="4989"/>
                  </a:lnTo>
                  <a:lnTo>
                    <a:pt x="3082" y="5173"/>
                  </a:lnTo>
                  <a:lnTo>
                    <a:pt x="2971" y="5356"/>
                  </a:lnTo>
                  <a:lnTo>
                    <a:pt x="2825" y="5576"/>
                  </a:lnTo>
                  <a:lnTo>
                    <a:pt x="2715" y="5906"/>
                  </a:lnTo>
                  <a:lnTo>
                    <a:pt x="2641" y="6236"/>
                  </a:lnTo>
                  <a:lnTo>
                    <a:pt x="2641" y="6603"/>
                  </a:lnTo>
                  <a:lnTo>
                    <a:pt x="2678" y="6933"/>
                  </a:lnTo>
                  <a:lnTo>
                    <a:pt x="2825" y="7263"/>
                  </a:lnTo>
                  <a:lnTo>
                    <a:pt x="3008" y="7520"/>
                  </a:lnTo>
                  <a:lnTo>
                    <a:pt x="3118" y="7667"/>
                  </a:lnTo>
                  <a:lnTo>
                    <a:pt x="3265" y="7740"/>
                  </a:lnTo>
                  <a:lnTo>
                    <a:pt x="3412" y="7850"/>
                  </a:lnTo>
                  <a:lnTo>
                    <a:pt x="3595" y="7887"/>
                  </a:lnTo>
                  <a:lnTo>
                    <a:pt x="3962" y="7997"/>
                  </a:lnTo>
                  <a:lnTo>
                    <a:pt x="4292" y="8034"/>
                  </a:lnTo>
                  <a:lnTo>
                    <a:pt x="4659" y="7997"/>
                  </a:lnTo>
                  <a:lnTo>
                    <a:pt x="5026" y="7960"/>
                  </a:lnTo>
                  <a:lnTo>
                    <a:pt x="5356" y="7850"/>
                  </a:lnTo>
                  <a:lnTo>
                    <a:pt x="5686" y="7704"/>
                  </a:lnTo>
                  <a:lnTo>
                    <a:pt x="5979" y="7483"/>
                  </a:lnTo>
                  <a:lnTo>
                    <a:pt x="6236" y="7227"/>
                  </a:lnTo>
                  <a:lnTo>
                    <a:pt x="6383" y="6933"/>
                  </a:lnTo>
                  <a:lnTo>
                    <a:pt x="6456" y="6640"/>
                  </a:lnTo>
                  <a:lnTo>
                    <a:pt x="6530" y="6346"/>
                  </a:lnTo>
                  <a:lnTo>
                    <a:pt x="6493" y="6016"/>
                  </a:lnTo>
                  <a:lnTo>
                    <a:pt x="6420" y="5759"/>
                  </a:lnTo>
                  <a:lnTo>
                    <a:pt x="6273" y="5503"/>
                  </a:lnTo>
                  <a:lnTo>
                    <a:pt x="6163" y="5393"/>
                  </a:lnTo>
                  <a:lnTo>
                    <a:pt x="5979" y="5246"/>
                  </a:lnTo>
                  <a:lnTo>
                    <a:pt x="5833" y="5099"/>
                  </a:lnTo>
                  <a:lnTo>
                    <a:pt x="5796" y="5026"/>
                  </a:lnTo>
                  <a:lnTo>
                    <a:pt x="5796" y="4952"/>
                  </a:lnTo>
                  <a:lnTo>
                    <a:pt x="5759" y="4879"/>
                  </a:lnTo>
                  <a:lnTo>
                    <a:pt x="5723" y="4806"/>
                  </a:lnTo>
                  <a:lnTo>
                    <a:pt x="5649" y="4732"/>
                  </a:lnTo>
                  <a:lnTo>
                    <a:pt x="5539" y="4696"/>
                  </a:lnTo>
                  <a:lnTo>
                    <a:pt x="5209" y="4659"/>
                  </a:lnTo>
                  <a:lnTo>
                    <a:pt x="5136" y="4586"/>
                  </a:lnTo>
                  <a:lnTo>
                    <a:pt x="5136" y="4512"/>
                  </a:lnTo>
                  <a:lnTo>
                    <a:pt x="5062" y="4439"/>
                  </a:lnTo>
                  <a:lnTo>
                    <a:pt x="4585" y="4439"/>
                  </a:lnTo>
                  <a:lnTo>
                    <a:pt x="4475" y="4402"/>
                  </a:lnTo>
                  <a:close/>
                  <a:moveTo>
                    <a:pt x="1761" y="7447"/>
                  </a:moveTo>
                  <a:lnTo>
                    <a:pt x="1908" y="7483"/>
                  </a:lnTo>
                  <a:lnTo>
                    <a:pt x="2054" y="7520"/>
                  </a:lnTo>
                  <a:lnTo>
                    <a:pt x="2164" y="7630"/>
                  </a:lnTo>
                  <a:lnTo>
                    <a:pt x="2275" y="7740"/>
                  </a:lnTo>
                  <a:lnTo>
                    <a:pt x="2348" y="7887"/>
                  </a:lnTo>
                  <a:lnTo>
                    <a:pt x="2348" y="8070"/>
                  </a:lnTo>
                  <a:lnTo>
                    <a:pt x="2348" y="8107"/>
                  </a:lnTo>
                  <a:lnTo>
                    <a:pt x="2311" y="8144"/>
                  </a:lnTo>
                  <a:lnTo>
                    <a:pt x="2238" y="8144"/>
                  </a:lnTo>
                  <a:lnTo>
                    <a:pt x="2128" y="8070"/>
                  </a:lnTo>
                  <a:lnTo>
                    <a:pt x="2018" y="7960"/>
                  </a:lnTo>
                  <a:lnTo>
                    <a:pt x="1908" y="7814"/>
                  </a:lnTo>
                  <a:lnTo>
                    <a:pt x="1724" y="7520"/>
                  </a:lnTo>
                  <a:lnTo>
                    <a:pt x="1651" y="7447"/>
                  </a:lnTo>
                  <a:close/>
                  <a:moveTo>
                    <a:pt x="14233" y="7630"/>
                  </a:moveTo>
                  <a:lnTo>
                    <a:pt x="14159" y="7667"/>
                  </a:lnTo>
                  <a:lnTo>
                    <a:pt x="14123" y="7740"/>
                  </a:lnTo>
                  <a:lnTo>
                    <a:pt x="14013" y="7960"/>
                  </a:lnTo>
                  <a:lnTo>
                    <a:pt x="14013" y="8070"/>
                  </a:lnTo>
                  <a:lnTo>
                    <a:pt x="14049" y="8180"/>
                  </a:lnTo>
                  <a:lnTo>
                    <a:pt x="14086" y="8254"/>
                  </a:lnTo>
                  <a:lnTo>
                    <a:pt x="14159" y="8290"/>
                  </a:lnTo>
                  <a:lnTo>
                    <a:pt x="14306" y="8290"/>
                  </a:lnTo>
                  <a:lnTo>
                    <a:pt x="14416" y="8254"/>
                  </a:lnTo>
                  <a:lnTo>
                    <a:pt x="14453" y="8180"/>
                  </a:lnTo>
                  <a:lnTo>
                    <a:pt x="14490" y="8107"/>
                  </a:lnTo>
                  <a:lnTo>
                    <a:pt x="14490" y="7997"/>
                  </a:lnTo>
                  <a:lnTo>
                    <a:pt x="14490" y="7924"/>
                  </a:lnTo>
                  <a:lnTo>
                    <a:pt x="14490" y="7777"/>
                  </a:lnTo>
                  <a:lnTo>
                    <a:pt x="14453" y="7704"/>
                  </a:lnTo>
                  <a:lnTo>
                    <a:pt x="14416" y="7667"/>
                  </a:lnTo>
                  <a:lnTo>
                    <a:pt x="14306" y="7630"/>
                  </a:lnTo>
                  <a:close/>
                  <a:moveTo>
                    <a:pt x="7410" y="6236"/>
                  </a:moveTo>
                  <a:lnTo>
                    <a:pt x="7300" y="6310"/>
                  </a:lnTo>
                  <a:lnTo>
                    <a:pt x="7227" y="6346"/>
                  </a:lnTo>
                  <a:lnTo>
                    <a:pt x="7190" y="6420"/>
                  </a:lnTo>
                  <a:lnTo>
                    <a:pt x="7153" y="6566"/>
                  </a:lnTo>
                  <a:lnTo>
                    <a:pt x="7153" y="6750"/>
                  </a:lnTo>
                  <a:lnTo>
                    <a:pt x="7190" y="6933"/>
                  </a:lnTo>
                  <a:lnTo>
                    <a:pt x="7227" y="7007"/>
                  </a:lnTo>
                  <a:lnTo>
                    <a:pt x="7300" y="7080"/>
                  </a:lnTo>
                  <a:lnTo>
                    <a:pt x="7667" y="7153"/>
                  </a:lnTo>
                  <a:lnTo>
                    <a:pt x="7410" y="7373"/>
                  </a:lnTo>
                  <a:lnTo>
                    <a:pt x="7263" y="7520"/>
                  </a:lnTo>
                  <a:lnTo>
                    <a:pt x="7190" y="7593"/>
                  </a:lnTo>
                  <a:lnTo>
                    <a:pt x="7153" y="7704"/>
                  </a:lnTo>
                  <a:lnTo>
                    <a:pt x="7153" y="7887"/>
                  </a:lnTo>
                  <a:lnTo>
                    <a:pt x="7227" y="8070"/>
                  </a:lnTo>
                  <a:lnTo>
                    <a:pt x="7337" y="8180"/>
                  </a:lnTo>
                  <a:lnTo>
                    <a:pt x="7483" y="8290"/>
                  </a:lnTo>
                  <a:lnTo>
                    <a:pt x="7520" y="8400"/>
                  </a:lnTo>
                  <a:lnTo>
                    <a:pt x="7557" y="8474"/>
                  </a:lnTo>
                  <a:lnTo>
                    <a:pt x="7593" y="8511"/>
                  </a:lnTo>
                  <a:lnTo>
                    <a:pt x="7740" y="8511"/>
                  </a:lnTo>
                  <a:lnTo>
                    <a:pt x="7813" y="8437"/>
                  </a:lnTo>
                  <a:lnTo>
                    <a:pt x="7850" y="8364"/>
                  </a:lnTo>
                  <a:lnTo>
                    <a:pt x="7923" y="8217"/>
                  </a:lnTo>
                  <a:lnTo>
                    <a:pt x="7923" y="8144"/>
                  </a:lnTo>
                  <a:lnTo>
                    <a:pt x="7887" y="8070"/>
                  </a:lnTo>
                  <a:lnTo>
                    <a:pt x="7850" y="7997"/>
                  </a:lnTo>
                  <a:lnTo>
                    <a:pt x="7777" y="7960"/>
                  </a:lnTo>
                  <a:lnTo>
                    <a:pt x="7667" y="7924"/>
                  </a:lnTo>
                  <a:lnTo>
                    <a:pt x="7630" y="7887"/>
                  </a:lnTo>
                  <a:lnTo>
                    <a:pt x="7630" y="7814"/>
                  </a:lnTo>
                  <a:lnTo>
                    <a:pt x="7630" y="7777"/>
                  </a:lnTo>
                  <a:lnTo>
                    <a:pt x="7703" y="7667"/>
                  </a:lnTo>
                  <a:lnTo>
                    <a:pt x="7850" y="7593"/>
                  </a:lnTo>
                  <a:lnTo>
                    <a:pt x="7997" y="7410"/>
                  </a:lnTo>
                  <a:lnTo>
                    <a:pt x="8107" y="7190"/>
                  </a:lnTo>
                  <a:lnTo>
                    <a:pt x="8107" y="7080"/>
                  </a:lnTo>
                  <a:lnTo>
                    <a:pt x="8070" y="6970"/>
                  </a:lnTo>
                  <a:lnTo>
                    <a:pt x="8034" y="6897"/>
                  </a:lnTo>
                  <a:lnTo>
                    <a:pt x="7960" y="6823"/>
                  </a:lnTo>
                  <a:lnTo>
                    <a:pt x="7740" y="6750"/>
                  </a:lnTo>
                  <a:lnTo>
                    <a:pt x="7520" y="6713"/>
                  </a:lnTo>
                  <a:lnTo>
                    <a:pt x="7557" y="6566"/>
                  </a:lnTo>
                  <a:lnTo>
                    <a:pt x="7593" y="6493"/>
                  </a:lnTo>
                  <a:lnTo>
                    <a:pt x="7667" y="6456"/>
                  </a:lnTo>
                  <a:lnTo>
                    <a:pt x="7703" y="6383"/>
                  </a:lnTo>
                  <a:lnTo>
                    <a:pt x="7667" y="6310"/>
                  </a:lnTo>
                  <a:lnTo>
                    <a:pt x="7593" y="6236"/>
                  </a:lnTo>
                  <a:close/>
                  <a:moveTo>
                    <a:pt x="1651" y="6897"/>
                  </a:moveTo>
                  <a:lnTo>
                    <a:pt x="1578" y="6933"/>
                  </a:lnTo>
                  <a:lnTo>
                    <a:pt x="1541" y="7007"/>
                  </a:lnTo>
                  <a:lnTo>
                    <a:pt x="1504" y="7080"/>
                  </a:lnTo>
                  <a:lnTo>
                    <a:pt x="1504" y="7227"/>
                  </a:lnTo>
                  <a:lnTo>
                    <a:pt x="1541" y="7300"/>
                  </a:lnTo>
                  <a:lnTo>
                    <a:pt x="1578" y="7373"/>
                  </a:lnTo>
                  <a:lnTo>
                    <a:pt x="1541" y="7410"/>
                  </a:lnTo>
                  <a:lnTo>
                    <a:pt x="1504" y="7410"/>
                  </a:lnTo>
                  <a:lnTo>
                    <a:pt x="1468" y="7483"/>
                  </a:lnTo>
                  <a:lnTo>
                    <a:pt x="1431" y="7557"/>
                  </a:lnTo>
                  <a:lnTo>
                    <a:pt x="1468" y="7814"/>
                  </a:lnTo>
                  <a:lnTo>
                    <a:pt x="1578" y="8034"/>
                  </a:lnTo>
                  <a:lnTo>
                    <a:pt x="1724" y="8254"/>
                  </a:lnTo>
                  <a:lnTo>
                    <a:pt x="1908" y="8437"/>
                  </a:lnTo>
                  <a:lnTo>
                    <a:pt x="2128" y="8547"/>
                  </a:lnTo>
                  <a:lnTo>
                    <a:pt x="2238" y="8584"/>
                  </a:lnTo>
                  <a:lnTo>
                    <a:pt x="2348" y="8621"/>
                  </a:lnTo>
                  <a:lnTo>
                    <a:pt x="2458" y="8621"/>
                  </a:lnTo>
                  <a:lnTo>
                    <a:pt x="2568" y="8547"/>
                  </a:lnTo>
                  <a:lnTo>
                    <a:pt x="2641" y="8474"/>
                  </a:lnTo>
                  <a:lnTo>
                    <a:pt x="2715" y="8364"/>
                  </a:lnTo>
                  <a:lnTo>
                    <a:pt x="2788" y="8144"/>
                  </a:lnTo>
                  <a:lnTo>
                    <a:pt x="2788" y="7960"/>
                  </a:lnTo>
                  <a:lnTo>
                    <a:pt x="2751" y="7740"/>
                  </a:lnTo>
                  <a:lnTo>
                    <a:pt x="2678" y="7557"/>
                  </a:lnTo>
                  <a:lnTo>
                    <a:pt x="2531" y="7373"/>
                  </a:lnTo>
                  <a:lnTo>
                    <a:pt x="2385" y="7227"/>
                  </a:lnTo>
                  <a:lnTo>
                    <a:pt x="2201" y="7117"/>
                  </a:lnTo>
                  <a:lnTo>
                    <a:pt x="1981" y="7043"/>
                  </a:lnTo>
                  <a:lnTo>
                    <a:pt x="1908" y="6933"/>
                  </a:lnTo>
                  <a:lnTo>
                    <a:pt x="1834" y="6897"/>
                  </a:lnTo>
                  <a:close/>
                  <a:moveTo>
                    <a:pt x="14306" y="7227"/>
                  </a:moveTo>
                  <a:lnTo>
                    <a:pt x="14453" y="7263"/>
                  </a:lnTo>
                  <a:lnTo>
                    <a:pt x="14563" y="7300"/>
                  </a:lnTo>
                  <a:lnTo>
                    <a:pt x="14636" y="7410"/>
                  </a:lnTo>
                  <a:lnTo>
                    <a:pt x="14673" y="7520"/>
                  </a:lnTo>
                  <a:lnTo>
                    <a:pt x="14673" y="7667"/>
                  </a:lnTo>
                  <a:lnTo>
                    <a:pt x="14673" y="7814"/>
                  </a:lnTo>
                  <a:lnTo>
                    <a:pt x="14600" y="8070"/>
                  </a:lnTo>
                  <a:lnTo>
                    <a:pt x="14490" y="8290"/>
                  </a:lnTo>
                  <a:lnTo>
                    <a:pt x="14343" y="8511"/>
                  </a:lnTo>
                  <a:lnTo>
                    <a:pt x="14269" y="8584"/>
                  </a:lnTo>
                  <a:lnTo>
                    <a:pt x="14196" y="8621"/>
                  </a:lnTo>
                  <a:lnTo>
                    <a:pt x="14123" y="8621"/>
                  </a:lnTo>
                  <a:lnTo>
                    <a:pt x="14049" y="8584"/>
                  </a:lnTo>
                  <a:lnTo>
                    <a:pt x="14013" y="8547"/>
                  </a:lnTo>
                  <a:lnTo>
                    <a:pt x="13976" y="8474"/>
                  </a:lnTo>
                  <a:lnTo>
                    <a:pt x="13903" y="8290"/>
                  </a:lnTo>
                  <a:lnTo>
                    <a:pt x="13939" y="8034"/>
                  </a:lnTo>
                  <a:lnTo>
                    <a:pt x="13976" y="7777"/>
                  </a:lnTo>
                  <a:lnTo>
                    <a:pt x="14086" y="7263"/>
                  </a:lnTo>
                  <a:lnTo>
                    <a:pt x="14306" y="7227"/>
                  </a:lnTo>
                  <a:close/>
                  <a:moveTo>
                    <a:pt x="14233" y="6750"/>
                  </a:moveTo>
                  <a:lnTo>
                    <a:pt x="14123" y="6786"/>
                  </a:lnTo>
                  <a:lnTo>
                    <a:pt x="13866" y="6786"/>
                  </a:lnTo>
                  <a:lnTo>
                    <a:pt x="13829" y="6823"/>
                  </a:lnTo>
                  <a:lnTo>
                    <a:pt x="13756" y="6933"/>
                  </a:lnTo>
                  <a:lnTo>
                    <a:pt x="13609" y="7373"/>
                  </a:lnTo>
                  <a:lnTo>
                    <a:pt x="13499" y="7850"/>
                  </a:lnTo>
                  <a:lnTo>
                    <a:pt x="13462" y="8107"/>
                  </a:lnTo>
                  <a:lnTo>
                    <a:pt x="13462" y="8327"/>
                  </a:lnTo>
                  <a:lnTo>
                    <a:pt x="13499" y="8584"/>
                  </a:lnTo>
                  <a:lnTo>
                    <a:pt x="13572" y="8804"/>
                  </a:lnTo>
                  <a:lnTo>
                    <a:pt x="13683" y="8914"/>
                  </a:lnTo>
                  <a:lnTo>
                    <a:pt x="13829" y="9024"/>
                  </a:lnTo>
                  <a:lnTo>
                    <a:pt x="13976" y="9097"/>
                  </a:lnTo>
                  <a:lnTo>
                    <a:pt x="14123" y="9134"/>
                  </a:lnTo>
                  <a:lnTo>
                    <a:pt x="14343" y="9097"/>
                  </a:lnTo>
                  <a:lnTo>
                    <a:pt x="14490" y="9024"/>
                  </a:lnTo>
                  <a:lnTo>
                    <a:pt x="14600" y="8877"/>
                  </a:lnTo>
                  <a:lnTo>
                    <a:pt x="14746" y="8731"/>
                  </a:lnTo>
                  <a:lnTo>
                    <a:pt x="14966" y="8400"/>
                  </a:lnTo>
                  <a:lnTo>
                    <a:pt x="15076" y="8180"/>
                  </a:lnTo>
                  <a:lnTo>
                    <a:pt x="15113" y="7997"/>
                  </a:lnTo>
                  <a:lnTo>
                    <a:pt x="15150" y="7814"/>
                  </a:lnTo>
                  <a:lnTo>
                    <a:pt x="15150" y="7593"/>
                  </a:lnTo>
                  <a:lnTo>
                    <a:pt x="15113" y="7410"/>
                  </a:lnTo>
                  <a:lnTo>
                    <a:pt x="15040" y="7190"/>
                  </a:lnTo>
                  <a:lnTo>
                    <a:pt x="15003" y="7080"/>
                  </a:lnTo>
                  <a:lnTo>
                    <a:pt x="14893" y="7007"/>
                  </a:lnTo>
                  <a:lnTo>
                    <a:pt x="14673" y="6823"/>
                  </a:lnTo>
                  <a:lnTo>
                    <a:pt x="14526" y="6786"/>
                  </a:lnTo>
                  <a:lnTo>
                    <a:pt x="14379" y="6750"/>
                  </a:lnTo>
                  <a:close/>
                  <a:moveTo>
                    <a:pt x="6273" y="7887"/>
                  </a:moveTo>
                  <a:lnTo>
                    <a:pt x="6199" y="7924"/>
                  </a:lnTo>
                  <a:lnTo>
                    <a:pt x="6126" y="7997"/>
                  </a:lnTo>
                  <a:lnTo>
                    <a:pt x="5979" y="8107"/>
                  </a:lnTo>
                  <a:lnTo>
                    <a:pt x="5869" y="8290"/>
                  </a:lnTo>
                  <a:lnTo>
                    <a:pt x="5796" y="8474"/>
                  </a:lnTo>
                  <a:lnTo>
                    <a:pt x="5796" y="8584"/>
                  </a:lnTo>
                  <a:lnTo>
                    <a:pt x="5833" y="8657"/>
                  </a:lnTo>
                  <a:lnTo>
                    <a:pt x="5906" y="8694"/>
                  </a:lnTo>
                  <a:lnTo>
                    <a:pt x="6236" y="8694"/>
                  </a:lnTo>
                  <a:lnTo>
                    <a:pt x="6420" y="8767"/>
                  </a:lnTo>
                  <a:lnTo>
                    <a:pt x="6199" y="9024"/>
                  </a:lnTo>
                  <a:lnTo>
                    <a:pt x="6199" y="9061"/>
                  </a:lnTo>
                  <a:lnTo>
                    <a:pt x="6199" y="9134"/>
                  </a:lnTo>
                  <a:lnTo>
                    <a:pt x="6236" y="9244"/>
                  </a:lnTo>
                  <a:lnTo>
                    <a:pt x="6346" y="9354"/>
                  </a:lnTo>
                  <a:lnTo>
                    <a:pt x="6456" y="9391"/>
                  </a:lnTo>
                  <a:lnTo>
                    <a:pt x="6713" y="9391"/>
                  </a:lnTo>
                  <a:lnTo>
                    <a:pt x="6786" y="9318"/>
                  </a:lnTo>
                  <a:lnTo>
                    <a:pt x="6860" y="9207"/>
                  </a:lnTo>
                  <a:lnTo>
                    <a:pt x="6823" y="9097"/>
                  </a:lnTo>
                  <a:lnTo>
                    <a:pt x="6750" y="9024"/>
                  </a:lnTo>
                  <a:lnTo>
                    <a:pt x="6860" y="8951"/>
                  </a:lnTo>
                  <a:lnTo>
                    <a:pt x="6933" y="8877"/>
                  </a:lnTo>
                  <a:lnTo>
                    <a:pt x="6933" y="8804"/>
                  </a:lnTo>
                  <a:lnTo>
                    <a:pt x="6933" y="8731"/>
                  </a:lnTo>
                  <a:lnTo>
                    <a:pt x="6896" y="8621"/>
                  </a:lnTo>
                  <a:lnTo>
                    <a:pt x="6750" y="8511"/>
                  </a:lnTo>
                  <a:lnTo>
                    <a:pt x="6603" y="8437"/>
                  </a:lnTo>
                  <a:lnTo>
                    <a:pt x="6456" y="8364"/>
                  </a:lnTo>
                  <a:lnTo>
                    <a:pt x="6273" y="8327"/>
                  </a:lnTo>
                  <a:lnTo>
                    <a:pt x="6346" y="8180"/>
                  </a:lnTo>
                  <a:lnTo>
                    <a:pt x="6420" y="8034"/>
                  </a:lnTo>
                  <a:lnTo>
                    <a:pt x="6420" y="7960"/>
                  </a:lnTo>
                  <a:lnTo>
                    <a:pt x="6383" y="7924"/>
                  </a:lnTo>
                  <a:lnTo>
                    <a:pt x="6346" y="7924"/>
                  </a:lnTo>
                  <a:lnTo>
                    <a:pt x="6273" y="7887"/>
                  </a:lnTo>
                  <a:close/>
                  <a:moveTo>
                    <a:pt x="7630" y="551"/>
                  </a:moveTo>
                  <a:lnTo>
                    <a:pt x="7777" y="587"/>
                  </a:lnTo>
                  <a:lnTo>
                    <a:pt x="7923" y="661"/>
                  </a:lnTo>
                  <a:lnTo>
                    <a:pt x="8437" y="1101"/>
                  </a:lnTo>
                  <a:lnTo>
                    <a:pt x="8657" y="1321"/>
                  </a:lnTo>
                  <a:lnTo>
                    <a:pt x="8877" y="1578"/>
                  </a:lnTo>
                  <a:lnTo>
                    <a:pt x="9061" y="1834"/>
                  </a:lnTo>
                  <a:lnTo>
                    <a:pt x="9207" y="2128"/>
                  </a:lnTo>
                  <a:lnTo>
                    <a:pt x="9281" y="2421"/>
                  </a:lnTo>
                  <a:lnTo>
                    <a:pt x="9317" y="2752"/>
                  </a:lnTo>
                  <a:lnTo>
                    <a:pt x="9281" y="3082"/>
                  </a:lnTo>
                  <a:lnTo>
                    <a:pt x="9244" y="3375"/>
                  </a:lnTo>
                  <a:lnTo>
                    <a:pt x="9024" y="3962"/>
                  </a:lnTo>
                  <a:lnTo>
                    <a:pt x="8804" y="4512"/>
                  </a:lnTo>
                  <a:lnTo>
                    <a:pt x="8584" y="5099"/>
                  </a:lnTo>
                  <a:lnTo>
                    <a:pt x="8547" y="5356"/>
                  </a:lnTo>
                  <a:lnTo>
                    <a:pt x="8510" y="5613"/>
                  </a:lnTo>
                  <a:lnTo>
                    <a:pt x="8510" y="5869"/>
                  </a:lnTo>
                  <a:lnTo>
                    <a:pt x="8547" y="6163"/>
                  </a:lnTo>
                  <a:lnTo>
                    <a:pt x="8584" y="6310"/>
                  </a:lnTo>
                  <a:lnTo>
                    <a:pt x="8657" y="6493"/>
                  </a:lnTo>
                  <a:lnTo>
                    <a:pt x="8804" y="6823"/>
                  </a:lnTo>
                  <a:lnTo>
                    <a:pt x="8987" y="7117"/>
                  </a:lnTo>
                  <a:lnTo>
                    <a:pt x="9134" y="7447"/>
                  </a:lnTo>
                  <a:lnTo>
                    <a:pt x="9207" y="7777"/>
                  </a:lnTo>
                  <a:lnTo>
                    <a:pt x="9244" y="8144"/>
                  </a:lnTo>
                  <a:lnTo>
                    <a:pt x="9207" y="8474"/>
                  </a:lnTo>
                  <a:lnTo>
                    <a:pt x="9097" y="8804"/>
                  </a:lnTo>
                  <a:lnTo>
                    <a:pt x="8951" y="9134"/>
                  </a:lnTo>
                  <a:lnTo>
                    <a:pt x="8767" y="9428"/>
                  </a:lnTo>
                  <a:lnTo>
                    <a:pt x="8510" y="9684"/>
                  </a:lnTo>
                  <a:lnTo>
                    <a:pt x="8254" y="9904"/>
                  </a:lnTo>
                  <a:lnTo>
                    <a:pt x="7960" y="10051"/>
                  </a:lnTo>
                  <a:lnTo>
                    <a:pt x="7667" y="10198"/>
                  </a:lnTo>
                  <a:lnTo>
                    <a:pt x="7373" y="10308"/>
                  </a:lnTo>
                  <a:lnTo>
                    <a:pt x="7043" y="10345"/>
                  </a:lnTo>
                  <a:lnTo>
                    <a:pt x="6676" y="10418"/>
                  </a:lnTo>
                  <a:lnTo>
                    <a:pt x="6493" y="10381"/>
                  </a:lnTo>
                  <a:lnTo>
                    <a:pt x="6309" y="10345"/>
                  </a:lnTo>
                  <a:lnTo>
                    <a:pt x="6163" y="10235"/>
                  </a:lnTo>
                  <a:lnTo>
                    <a:pt x="6016" y="10088"/>
                  </a:lnTo>
                  <a:lnTo>
                    <a:pt x="5906" y="9941"/>
                  </a:lnTo>
                  <a:lnTo>
                    <a:pt x="5759" y="9831"/>
                  </a:lnTo>
                  <a:lnTo>
                    <a:pt x="5649" y="9758"/>
                  </a:lnTo>
                  <a:lnTo>
                    <a:pt x="5502" y="9684"/>
                  </a:lnTo>
                  <a:lnTo>
                    <a:pt x="5209" y="9611"/>
                  </a:lnTo>
                  <a:lnTo>
                    <a:pt x="4916" y="9611"/>
                  </a:lnTo>
                  <a:lnTo>
                    <a:pt x="4622" y="9684"/>
                  </a:lnTo>
                  <a:lnTo>
                    <a:pt x="3999" y="9868"/>
                  </a:lnTo>
                  <a:lnTo>
                    <a:pt x="3705" y="9978"/>
                  </a:lnTo>
                  <a:lnTo>
                    <a:pt x="3412" y="10051"/>
                  </a:lnTo>
                  <a:lnTo>
                    <a:pt x="3118" y="10088"/>
                  </a:lnTo>
                  <a:lnTo>
                    <a:pt x="2825" y="10051"/>
                  </a:lnTo>
                  <a:lnTo>
                    <a:pt x="2495" y="10014"/>
                  </a:lnTo>
                  <a:lnTo>
                    <a:pt x="2201" y="9904"/>
                  </a:lnTo>
                  <a:lnTo>
                    <a:pt x="1944" y="9794"/>
                  </a:lnTo>
                  <a:lnTo>
                    <a:pt x="1651" y="9648"/>
                  </a:lnTo>
                  <a:lnTo>
                    <a:pt x="1394" y="9464"/>
                  </a:lnTo>
                  <a:lnTo>
                    <a:pt x="1174" y="9281"/>
                  </a:lnTo>
                  <a:lnTo>
                    <a:pt x="954" y="8987"/>
                  </a:lnTo>
                  <a:lnTo>
                    <a:pt x="771" y="8694"/>
                  </a:lnTo>
                  <a:lnTo>
                    <a:pt x="624" y="8364"/>
                  </a:lnTo>
                  <a:lnTo>
                    <a:pt x="550" y="8034"/>
                  </a:lnTo>
                  <a:lnTo>
                    <a:pt x="514" y="7667"/>
                  </a:lnTo>
                  <a:lnTo>
                    <a:pt x="514" y="7337"/>
                  </a:lnTo>
                  <a:lnTo>
                    <a:pt x="587" y="6970"/>
                  </a:lnTo>
                  <a:lnTo>
                    <a:pt x="661" y="6640"/>
                  </a:lnTo>
                  <a:lnTo>
                    <a:pt x="807" y="6310"/>
                  </a:lnTo>
                  <a:lnTo>
                    <a:pt x="991" y="6016"/>
                  </a:lnTo>
                  <a:lnTo>
                    <a:pt x="1211" y="5759"/>
                  </a:lnTo>
                  <a:lnTo>
                    <a:pt x="1468" y="5539"/>
                  </a:lnTo>
                  <a:lnTo>
                    <a:pt x="2018" y="5099"/>
                  </a:lnTo>
                  <a:lnTo>
                    <a:pt x="2568" y="4622"/>
                  </a:lnTo>
                  <a:lnTo>
                    <a:pt x="2788" y="4366"/>
                  </a:lnTo>
                  <a:lnTo>
                    <a:pt x="2971" y="4109"/>
                  </a:lnTo>
                  <a:lnTo>
                    <a:pt x="3082" y="3815"/>
                  </a:lnTo>
                  <a:lnTo>
                    <a:pt x="3192" y="3485"/>
                  </a:lnTo>
                  <a:lnTo>
                    <a:pt x="3265" y="3118"/>
                  </a:lnTo>
                  <a:lnTo>
                    <a:pt x="3302" y="2715"/>
                  </a:lnTo>
                  <a:lnTo>
                    <a:pt x="3375" y="2348"/>
                  </a:lnTo>
                  <a:lnTo>
                    <a:pt x="3448" y="2165"/>
                  </a:lnTo>
                  <a:lnTo>
                    <a:pt x="3558" y="1981"/>
                  </a:lnTo>
                  <a:lnTo>
                    <a:pt x="3705" y="1798"/>
                  </a:lnTo>
                  <a:lnTo>
                    <a:pt x="3852" y="1651"/>
                  </a:lnTo>
                  <a:lnTo>
                    <a:pt x="4072" y="1541"/>
                  </a:lnTo>
                  <a:lnTo>
                    <a:pt x="4292" y="1468"/>
                  </a:lnTo>
                  <a:lnTo>
                    <a:pt x="4512" y="1431"/>
                  </a:lnTo>
                  <a:lnTo>
                    <a:pt x="4769" y="1394"/>
                  </a:lnTo>
                  <a:lnTo>
                    <a:pt x="4989" y="1394"/>
                  </a:lnTo>
                  <a:lnTo>
                    <a:pt x="5209" y="1468"/>
                  </a:lnTo>
                  <a:lnTo>
                    <a:pt x="4952" y="1688"/>
                  </a:lnTo>
                  <a:lnTo>
                    <a:pt x="4916" y="1761"/>
                  </a:lnTo>
                  <a:lnTo>
                    <a:pt x="4879" y="1834"/>
                  </a:lnTo>
                  <a:lnTo>
                    <a:pt x="4916" y="1981"/>
                  </a:lnTo>
                  <a:lnTo>
                    <a:pt x="4989" y="2091"/>
                  </a:lnTo>
                  <a:lnTo>
                    <a:pt x="5062" y="2128"/>
                  </a:lnTo>
                  <a:lnTo>
                    <a:pt x="5136" y="2128"/>
                  </a:lnTo>
                  <a:lnTo>
                    <a:pt x="5319" y="2091"/>
                  </a:lnTo>
                  <a:lnTo>
                    <a:pt x="5429" y="2018"/>
                  </a:lnTo>
                  <a:lnTo>
                    <a:pt x="5539" y="1945"/>
                  </a:lnTo>
                  <a:lnTo>
                    <a:pt x="5613" y="1798"/>
                  </a:lnTo>
                  <a:lnTo>
                    <a:pt x="5759" y="1651"/>
                  </a:lnTo>
                  <a:lnTo>
                    <a:pt x="5833" y="1614"/>
                  </a:lnTo>
                  <a:lnTo>
                    <a:pt x="5869" y="1578"/>
                  </a:lnTo>
                  <a:lnTo>
                    <a:pt x="6420" y="1138"/>
                  </a:lnTo>
                  <a:lnTo>
                    <a:pt x="7006" y="771"/>
                  </a:lnTo>
                  <a:lnTo>
                    <a:pt x="7337" y="624"/>
                  </a:lnTo>
                  <a:lnTo>
                    <a:pt x="7483" y="551"/>
                  </a:lnTo>
                  <a:close/>
                  <a:moveTo>
                    <a:pt x="10821" y="9281"/>
                  </a:moveTo>
                  <a:lnTo>
                    <a:pt x="10968" y="9538"/>
                  </a:lnTo>
                  <a:lnTo>
                    <a:pt x="11115" y="9758"/>
                  </a:lnTo>
                  <a:lnTo>
                    <a:pt x="11335" y="9978"/>
                  </a:lnTo>
                  <a:lnTo>
                    <a:pt x="11592" y="10161"/>
                  </a:lnTo>
                  <a:lnTo>
                    <a:pt x="11408" y="10418"/>
                  </a:lnTo>
                  <a:lnTo>
                    <a:pt x="11188" y="10198"/>
                  </a:lnTo>
                  <a:lnTo>
                    <a:pt x="10968" y="9978"/>
                  </a:lnTo>
                  <a:lnTo>
                    <a:pt x="10711" y="9831"/>
                  </a:lnTo>
                  <a:lnTo>
                    <a:pt x="10455" y="9648"/>
                  </a:lnTo>
                  <a:lnTo>
                    <a:pt x="10601" y="9464"/>
                  </a:lnTo>
                  <a:lnTo>
                    <a:pt x="10821" y="9281"/>
                  </a:lnTo>
                  <a:close/>
                  <a:moveTo>
                    <a:pt x="13903" y="9941"/>
                  </a:moveTo>
                  <a:lnTo>
                    <a:pt x="13829" y="9978"/>
                  </a:lnTo>
                  <a:lnTo>
                    <a:pt x="13756" y="10014"/>
                  </a:lnTo>
                  <a:lnTo>
                    <a:pt x="13719" y="10014"/>
                  </a:lnTo>
                  <a:lnTo>
                    <a:pt x="13719" y="10051"/>
                  </a:lnTo>
                  <a:lnTo>
                    <a:pt x="13646" y="10161"/>
                  </a:lnTo>
                  <a:lnTo>
                    <a:pt x="13609" y="10271"/>
                  </a:lnTo>
                  <a:lnTo>
                    <a:pt x="13646" y="10418"/>
                  </a:lnTo>
                  <a:lnTo>
                    <a:pt x="13719" y="10565"/>
                  </a:lnTo>
                  <a:lnTo>
                    <a:pt x="13829" y="10638"/>
                  </a:lnTo>
                  <a:lnTo>
                    <a:pt x="13939" y="10675"/>
                  </a:lnTo>
                  <a:lnTo>
                    <a:pt x="14049" y="10638"/>
                  </a:lnTo>
                  <a:lnTo>
                    <a:pt x="14159" y="10601"/>
                  </a:lnTo>
                  <a:lnTo>
                    <a:pt x="14269" y="10491"/>
                  </a:lnTo>
                  <a:lnTo>
                    <a:pt x="14343" y="10418"/>
                  </a:lnTo>
                  <a:lnTo>
                    <a:pt x="14379" y="10308"/>
                  </a:lnTo>
                  <a:lnTo>
                    <a:pt x="14379" y="10271"/>
                  </a:lnTo>
                  <a:lnTo>
                    <a:pt x="14379" y="10198"/>
                  </a:lnTo>
                  <a:lnTo>
                    <a:pt x="14306" y="10124"/>
                  </a:lnTo>
                  <a:lnTo>
                    <a:pt x="14233" y="10051"/>
                  </a:lnTo>
                  <a:lnTo>
                    <a:pt x="14159" y="10014"/>
                  </a:lnTo>
                  <a:lnTo>
                    <a:pt x="14086" y="9978"/>
                  </a:lnTo>
                  <a:lnTo>
                    <a:pt x="13939" y="9941"/>
                  </a:lnTo>
                  <a:close/>
                  <a:moveTo>
                    <a:pt x="7593" y="0"/>
                  </a:moveTo>
                  <a:lnTo>
                    <a:pt x="7447" y="37"/>
                  </a:lnTo>
                  <a:lnTo>
                    <a:pt x="7190" y="110"/>
                  </a:lnTo>
                  <a:lnTo>
                    <a:pt x="6970" y="221"/>
                  </a:lnTo>
                  <a:lnTo>
                    <a:pt x="6566" y="441"/>
                  </a:lnTo>
                  <a:lnTo>
                    <a:pt x="6199" y="697"/>
                  </a:lnTo>
                  <a:lnTo>
                    <a:pt x="5502" y="1211"/>
                  </a:lnTo>
                  <a:lnTo>
                    <a:pt x="5209" y="1064"/>
                  </a:lnTo>
                  <a:lnTo>
                    <a:pt x="4916" y="991"/>
                  </a:lnTo>
                  <a:lnTo>
                    <a:pt x="4585" y="991"/>
                  </a:lnTo>
                  <a:lnTo>
                    <a:pt x="4255" y="1027"/>
                  </a:lnTo>
                  <a:lnTo>
                    <a:pt x="3999" y="1101"/>
                  </a:lnTo>
                  <a:lnTo>
                    <a:pt x="3778" y="1211"/>
                  </a:lnTo>
                  <a:lnTo>
                    <a:pt x="3595" y="1358"/>
                  </a:lnTo>
                  <a:lnTo>
                    <a:pt x="3412" y="1504"/>
                  </a:lnTo>
                  <a:lnTo>
                    <a:pt x="3228" y="1688"/>
                  </a:lnTo>
                  <a:lnTo>
                    <a:pt x="3118" y="1908"/>
                  </a:lnTo>
                  <a:lnTo>
                    <a:pt x="3008" y="2128"/>
                  </a:lnTo>
                  <a:lnTo>
                    <a:pt x="2935" y="2348"/>
                  </a:lnTo>
                  <a:lnTo>
                    <a:pt x="2861" y="2678"/>
                  </a:lnTo>
                  <a:lnTo>
                    <a:pt x="2788" y="3008"/>
                  </a:lnTo>
                  <a:lnTo>
                    <a:pt x="2751" y="3338"/>
                  </a:lnTo>
                  <a:lnTo>
                    <a:pt x="2641" y="3669"/>
                  </a:lnTo>
                  <a:lnTo>
                    <a:pt x="2605" y="3852"/>
                  </a:lnTo>
                  <a:lnTo>
                    <a:pt x="2495" y="3999"/>
                  </a:lnTo>
                  <a:lnTo>
                    <a:pt x="2275" y="4255"/>
                  </a:lnTo>
                  <a:lnTo>
                    <a:pt x="2018" y="4476"/>
                  </a:lnTo>
                  <a:lnTo>
                    <a:pt x="1761" y="4696"/>
                  </a:lnTo>
                  <a:lnTo>
                    <a:pt x="1284" y="5062"/>
                  </a:lnTo>
                  <a:lnTo>
                    <a:pt x="844" y="5466"/>
                  </a:lnTo>
                  <a:lnTo>
                    <a:pt x="661" y="5649"/>
                  </a:lnTo>
                  <a:lnTo>
                    <a:pt x="514" y="5906"/>
                  </a:lnTo>
                  <a:lnTo>
                    <a:pt x="367" y="6126"/>
                  </a:lnTo>
                  <a:lnTo>
                    <a:pt x="220" y="6420"/>
                  </a:lnTo>
                  <a:lnTo>
                    <a:pt x="110" y="6713"/>
                  </a:lnTo>
                  <a:lnTo>
                    <a:pt x="37" y="7007"/>
                  </a:lnTo>
                  <a:lnTo>
                    <a:pt x="0" y="7263"/>
                  </a:lnTo>
                  <a:lnTo>
                    <a:pt x="0" y="7557"/>
                  </a:lnTo>
                  <a:lnTo>
                    <a:pt x="37" y="7850"/>
                  </a:lnTo>
                  <a:lnTo>
                    <a:pt x="74" y="8144"/>
                  </a:lnTo>
                  <a:lnTo>
                    <a:pt x="147" y="8400"/>
                  </a:lnTo>
                  <a:lnTo>
                    <a:pt x="220" y="8657"/>
                  </a:lnTo>
                  <a:lnTo>
                    <a:pt x="367" y="8914"/>
                  </a:lnTo>
                  <a:lnTo>
                    <a:pt x="514" y="9171"/>
                  </a:lnTo>
                  <a:lnTo>
                    <a:pt x="661" y="9391"/>
                  </a:lnTo>
                  <a:lnTo>
                    <a:pt x="844" y="9611"/>
                  </a:lnTo>
                  <a:lnTo>
                    <a:pt x="1064" y="9831"/>
                  </a:lnTo>
                  <a:lnTo>
                    <a:pt x="1284" y="10014"/>
                  </a:lnTo>
                  <a:lnTo>
                    <a:pt x="1541" y="10161"/>
                  </a:lnTo>
                  <a:lnTo>
                    <a:pt x="1798" y="10308"/>
                  </a:lnTo>
                  <a:lnTo>
                    <a:pt x="2054" y="10381"/>
                  </a:lnTo>
                  <a:lnTo>
                    <a:pt x="2348" y="10491"/>
                  </a:lnTo>
                  <a:lnTo>
                    <a:pt x="2641" y="10528"/>
                  </a:lnTo>
                  <a:lnTo>
                    <a:pt x="2898" y="10565"/>
                  </a:lnTo>
                  <a:lnTo>
                    <a:pt x="3192" y="10565"/>
                  </a:lnTo>
                  <a:lnTo>
                    <a:pt x="3485" y="10528"/>
                  </a:lnTo>
                  <a:lnTo>
                    <a:pt x="3742" y="10491"/>
                  </a:lnTo>
                  <a:lnTo>
                    <a:pt x="4035" y="10418"/>
                  </a:lnTo>
                  <a:lnTo>
                    <a:pt x="4365" y="10271"/>
                  </a:lnTo>
                  <a:lnTo>
                    <a:pt x="4696" y="10161"/>
                  </a:lnTo>
                  <a:lnTo>
                    <a:pt x="4879" y="10124"/>
                  </a:lnTo>
                  <a:lnTo>
                    <a:pt x="5209" y="10124"/>
                  </a:lnTo>
                  <a:lnTo>
                    <a:pt x="5392" y="10161"/>
                  </a:lnTo>
                  <a:lnTo>
                    <a:pt x="5502" y="10271"/>
                  </a:lnTo>
                  <a:lnTo>
                    <a:pt x="5613" y="10381"/>
                  </a:lnTo>
                  <a:lnTo>
                    <a:pt x="5833" y="10601"/>
                  </a:lnTo>
                  <a:lnTo>
                    <a:pt x="5979" y="10711"/>
                  </a:lnTo>
                  <a:lnTo>
                    <a:pt x="6089" y="10785"/>
                  </a:lnTo>
                  <a:lnTo>
                    <a:pt x="6273" y="10858"/>
                  </a:lnTo>
                  <a:lnTo>
                    <a:pt x="6420" y="10895"/>
                  </a:lnTo>
                  <a:lnTo>
                    <a:pt x="6933" y="10895"/>
                  </a:lnTo>
                  <a:lnTo>
                    <a:pt x="7227" y="10858"/>
                  </a:lnTo>
                  <a:lnTo>
                    <a:pt x="7483" y="10821"/>
                  </a:lnTo>
                  <a:lnTo>
                    <a:pt x="7740" y="10748"/>
                  </a:lnTo>
                  <a:lnTo>
                    <a:pt x="7997" y="10638"/>
                  </a:lnTo>
                  <a:lnTo>
                    <a:pt x="8217" y="10528"/>
                  </a:lnTo>
                  <a:lnTo>
                    <a:pt x="8437" y="10381"/>
                  </a:lnTo>
                  <a:lnTo>
                    <a:pt x="8657" y="10198"/>
                  </a:lnTo>
                  <a:lnTo>
                    <a:pt x="8877" y="10014"/>
                  </a:lnTo>
                  <a:lnTo>
                    <a:pt x="9061" y="9831"/>
                  </a:lnTo>
                  <a:lnTo>
                    <a:pt x="9207" y="9611"/>
                  </a:lnTo>
                  <a:lnTo>
                    <a:pt x="9354" y="9391"/>
                  </a:lnTo>
                  <a:lnTo>
                    <a:pt x="9501" y="9171"/>
                  </a:lnTo>
                  <a:lnTo>
                    <a:pt x="9574" y="8914"/>
                  </a:lnTo>
                  <a:lnTo>
                    <a:pt x="9684" y="8694"/>
                  </a:lnTo>
                  <a:lnTo>
                    <a:pt x="9721" y="8400"/>
                  </a:lnTo>
                  <a:lnTo>
                    <a:pt x="9721" y="8144"/>
                  </a:lnTo>
                  <a:lnTo>
                    <a:pt x="9721" y="7887"/>
                  </a:lnTo>
                  <a:lnTo>
                    <a:pt x="9684" y="7630"/>
                  </a:lnTo>
                  <a:lnTo>
                    <a:pt x="9611" y="7373"/>
                  </a:lnTo>
                  <a:lnTo>
                    <a:pt x="9537" y="7117"/>
                  </a:lnTo>
                  <a:lnTo>
                    <a:pt x="9281" y="6640"/>
                  </a:lnTo>
                  <a:lnTo>
                    <a:pt x="9171" y="6383"/>
                  </a:lnTo>
                  <a:lnTo>
                    <a:pt x="9061" y="6090"/>
                  </a:lnTo>
                  <a:lnTo>
                    <a:pt x="9061" y="5833"/>
                  </a:lnTo>
                  <a:lnTo>
                    <a:pt x="9061" y="5576"/>
                  </a:lnTo>
                  <a:lnTo>
                    <a:pt x="9097" y="5319"/>
                  </a:lnTo>
                  <a:lnTo>
                    <a:pt x="9134" y="5062"/>
                  </a:lnTo>
                  <a:lnTo>
                    <a:pt x="9317" y="4512"/>
                  </a:lnTo>
                  <a:lnTo>
                    <a:pt x="9501" y="4035"/>
                  </a:lnTo>
                  <a:lnTo>
                    <a:pt x="9684" y="3559"/>
                  </a:lnTo>
                  <a:lnTo>
                    <a:pt x="9794" y="3082"/>
                  </a:lnTo>
                  <a:lnTo>
                    <a:pt x="9831" y="2825"/>
                  </a:lnTo>
                  <a:lnTo>
                    <a:pt x="9831" y="2568"/>
                  </a:lnTo>
                  <a:lnTo>
                    <a:pt x="9794" y="2311"/>
                  </a:lnTo>
                  <a:lnTo>
                    <a:pt x="9721" y="2055"/>
                  </a:lnTo>
                  <a:lnTo>
                    <a:pt x="9611" y="1834"/>
                  </a:lnTo>
                  <a:lnTo>
                    <a:pt x="9501" y="1578"/>
                  </a:lnTo>
                  <a:lnTo>
                    <a:pt x="9354" y="1358"/>
                  </a:lnTo>
                  <a:lnTo>
                    <a:pt x="9207" y="1174"/>
                  </a:lnTo>
                  <a:lnTo>
                    <a:pt x="8841" y="771"/>
                  </a:lnTo>
                  <a:lnTo>
                    <a:pt x="8400" y="404"/>
                  </a:lnTo>
                  <a:lnTo>
                    <a:pt x="7960" y="110"/>
                  </a:lnTo>
                  <a:lnTo>
                    <a:pt x="7850" y="37"/>
                  </a:lnTo>
                  <a:lnTo>
                    <a:pt x="7703" y="0"/>
                  </a:lnTo>
                  <a:close/>
                  <a:moveTo>
                    <a:pt x="12912" y="10675"/>
                  </a:moveTo>
                  <a:lnTo>
                    <a:pt x="12839" y="10711"/>
                  </a:lnTo>
                  <a:lnTo>
                    <a:pt x="12765" y="10785"/>
                  </a:lnTo>
                  <a:lnTo>
                    <a:pt x="12729" y="10858"/>
                  </a:lnTo>
                  <a:lnTo>
                    <a:pt x="12729" y="11005"/>
                  </a:lnTo>
                  <a:lnTo>
                    <a:pt x="12765" y="11115"/>
                  </a:lnTo>
                  <a:lnTo>
                    <a:pt x="12876" y="11225"/>
                  </a:lnTo>
                  <a:lnTo>
                    <a:pt x="13022" y="11262"/>
                  </a:lnTo>
                  <a:lnTo>
                    <a:pt x="13132" y="11225"/>
                  </a:lnTo>
                  <a:lnTo>
                    <a:pt x="13242" y="11115"/>
                  </a:lnTo>
                  <a:lnTo>
                    <a:pt x="13279" y="11005"/>
                  </a:lnTo>
                  <a:lnTo>
                    <a:pt x="13279" y="10858"/>
                  </a:lnTo>
                  <a:lnTo>
                    <a:pt x="13242" y="10785"/>
                  </a:lnTo>
                  <a:lnTo>
                    <a:pt x="13169" y="10711"/>
                  </a:lnTo>
                  <a:lnTo>
                    <a:pt x="13096" y="10675"/>
                  </a:lnTo>
                  <a:close/>
                  <a:moveTo>
                    <a:pt x="13572" y="11262"/>
                  </a:moveTo>
                  <a:lnTo>
                    <a:pt x="13499" y="11298"/>
                  </a:lnTo>
                  <a:lnTo>
                    <a:pt x="13462" y="11372"/>
                  </a:lnTo>
                  <a:lnTo>
                    <a:pt x="13389" y="11408"/>
                  </a:lnTo>
                  <a:lnTo>
                    <a:pt x="13316" y="11445"/>
                  </a:lnTo>
                  <a:lnTo>
                    <a:pt x="13242" y="11555"/>
                  </a:lnTo>
                  <a:lnTo>
                    <a:pt x="13242" y="11702"/>
                  </a:lnTo>
                  <a:lnTo>
                    <a:pt x="13242" y="11775"/>
                  </a:lnTo>
                  <a:lnTo>
                    <a:pt x="13279" y="11849"/>
                  </a:lnTo>
                  <a:lnTo>
                    <a:pt x="13352" y="11959"/>
                  </a:lnTo>
                  <a:lnTo>
                    <a:pt x="13609" y="11959"/>
                  </a:lnTo>
                  <a:lnTo>
                    <a:pt x="13719" y="11922"/>
                  </a:lnTo>
                  <a:lnTo>
                    <a:pt x="13829" y="11849"/>
                  </a:lnTo>
                  <a:lnTo>
                    <a:pt x="13866" y="11738"/>
                  </a:lnTo>
                  <a:lnTo>
                    <a:pt x="13939" y="11628"/>
                  </a:lnTo>
                  <a:lnTo>
                    <a:pt x="13939" y="11555"/>
                  </a:lnTo>
                  <a:lnTo>
                    <a:pt x="13939" y="11518"/>
                  </a:lnTo>
                  <a:lnTo>
                    <a:pt x="13903" y="11445"/>
                  </a:lnTo>
                  <a:lnTo>
                    <a:pt x="13866" y="11372"/>
                  </a:lnTo>
                  <a:lnTo>
                    <a:pt x="13829" y="11298"/>
                  </a:lnTo>
                  <a:lnTo>
                    <a:pt x="13719" y="11262"/>
                  </a:lnTo>
                  <a:close/>
                  <a:moveTo>
                    <a:pt x="12215" y="11555"/>
                  </a:moveTo>
                  <a:lnTo>
                    <a:pt x="12142" y="11592"/>
                  </a:lnTo>
                  <a:lnTo>
                    <a:pt x="12069" y="11702"/>
                  </a:lnTo>
                  <a:lnTo>
                    <a:pt x="12032" y="11812"/>
                  </a:lnTo>
                  <a:lnTo>
                    <a:pt x="12032" y="11959"/>
                  </a:lnTo>
                  <a:lnTo>
                    <a:pt x="12032" y="12069"/>
                  </a:lnTo>
                  <a:lnTo>
                    <a:pt x="12105" y="12362"/>
                  </a:lnTo>
                  <a:lnTo>
                    <a:pt x="12252" y="12582"/>
                  </a:lnTo>
                  <a:lnTo>
                    <a:pt x="12325" y="12619"/>
                  </a:lnTo>
                  <a:lnTo>
                    <a:pt x="12399" y="12656"/>
                  </a:lnTo>
                  <a:lnTo>
                    <a:pt x="12509" y="12656"/>
                  </a:lnTo>
                  <a:lnTo>
                    <a:pt x="12582" y="12582"/>
                  </a:lnTo>
                  <a:lnTo>
                    <a:pt x="12619" y="12545"/>
                  </a:lnTo>
                  <a:lnTo>
                    <a:pt x="12692" y="12545"/>
                  </a:lnTo>
                  <a:lnTo>
                    <a:pt x="12802" y="12619"/>
                  </a:lnTo>
                  <a:lnTo>
                    <a:pt x="12876" y="12619"/>
                  </a:lnTo>
                  <a:lnTo>
                    <a:pt x="12949" y="12582"/>
                  </a:lnTo>
                  <a:lnTo>
                    <a:pt x="12986" y="12545"/>
                  </a:lnTo>
                  <a:lnTo>
                    <a:pt x="13022" y="12435"/>
                  </a:lnTo>
                  <a:lnTo>
                    <a:pt x="12986" y="12325"/>
                  </a:lnTo>
                  <a:lnTo>
                    <a:pt x="12912" y="12215"/>
                  </a:lnTo>
                  <a:lnTo>
                    <a:pt x="12802" y="12179"/>
                  </a:lnTo>
                  <a:lnTo>
                    <a:pt x="12655" y="12142"/>
                  </a:lnTo>
                  <a:lnTo>
                    <a:pt x="12545" y="12142"/>
                  </a:lnTo>
                  <a:lnTo>
                    <a:pt x="12472" y="12179"/>
                  </a:lnTo>
                  <a:lnTo>
                    <a:pt x="12399" y="12032"/>
                  </a:lnTo>
                  <a:lnTo>
                    <a:pt x="12399" y="11849"/>
                  </a:lnTo>
                  <a:lnTo>
                    <a:pt x="12399" y="11665"/>
                  </a:lnTo>
                  <a:lnTo>
                    <a:pt x="12362" y="11592"/>
                  </a:lnTo>
                  <a:lnTo>
                    <a:pt x="12289" y="11555"/>
                  </a:lnTo>
                  <a:close/>
                  <a:moveTo>
                    <a:pt x="14049" y="5466"/>
                  </a:moveTo>
                  <a:lnTo>
                    <a:pt x="14196" y="5503"/>
                  </a:lnTo>
                  <a:lnTo>
                    <a:pt x="14490" y="5649"/>
                  </a:lnTo>
                  <a:lnTo>
                    <a:pt x="14673" y="5723"/>
                  </a:lnTo>
                  <a:lnTo>
                    <a:pt x="14930" y="5906"/>
                  </a:lnTo>
                  <a:lnTo>
                    <a:pt x="15150" y="6090"/>
                  </a:lnTo>
                  <a:lnTo>
                    <a:pt x="15370" y="6310"/>
                  </a:lnTo>
                  <a:lnTo>
                    <a:pt x="15590" y="6566"/>
                  </a:lnTo>
                  <a:lnTo>
                    <a:pt x="15773" y="6860"/>
                  </a:lnTo>
                  <a:lnTo>
                    <a:pt x="15883" y="7190"/>
                  </a:lnTo>
                  <a:lnTo>
                    <a:pt x="15993" y="7520"/>
                  </a:lnTo>
                  <a:lnTo>
                    <a:pt x="16067" y="7850"/>
                  </a:lnTo>
                  <a:lnTo>
                    <a:pt x="16104" y="8217"/>
                  </a:lnTo>
                  <a:lnTo>
                    <a:pt x="16104" y="8547"/>
                  </a:lnTo>
                  <a:lnTo>
                    <a:pt x="16067" y="9244"/>
                  </a:lnTo>
                  <a:lnTo>
                    <a:pt x="15957" y="9941"/>
                  </a:lnTo>
                  <a:lnTo>
                    <a:pt x="15773" y="10601"/>
                  </a:lnTo>
                  <a:lnTo>
                    <a:pt x="15517" y="11225"/>
                  </a:lnTo>
                  <a:lnTo>
                    <a:pt x="15370" y="11555"/>
                  </a:lnTo>
                  <a:lnTo>
                    <a:pt x="15186" y="11849"/>
                  </a:lnTo>
                  <a:lnTo>
                    <a:pt x="15003" y="12105"/>
                  </a:lnTo>
                  <a:lnTo>
                    <a:pt x="14783" y="12362"/>
                  </a:lnTo>
                  <a:lnTo>
                    <a:pt x="14526" y="12619"/>
                  </a:lnTo>
                  <a:lnTo>
                    <a:pt x="14269" y="12839"/>
                  </a:lnTo>
                  <a:lnTo>
                    <a:pt x="14013" y="13022"/>
                  </a:lnTo>
                  <a:lnTo>
                    <a:pt x="13719" y="13169"/>
                  </a:lnTo>
                  <a:lnTo>
                    <a:pt x="13389" y="13316"/>
                  </a:lnTo>
                  <a:lnTo>
                    <a:pt x="13059" y="13463"/>
                  </a:lnTo>
                  <a:lnTo>
                    <a:pt x="12802" y="13499"/>
                  </a:lnTo>
                  <a:lnTo>
                    <a:pt x="12509" y="13536"/>
                  </a:lnTo>
                  <a:lnTo>
                    <a:pt x="12325" y="13499"/>
                  </a:lnTo>
                  <a:lnTo>
                    <a:pt x="12179" y="13426"/>
                  </a:lnTo>
                  <a:lnTo>
                    <a:pt x="12032" y="13279"/>
                  </a:lnTo>
                  <a:lnTo>
                    <a:pt x="11922" y="13169"/>
                  </a:lnTo>
                  <a:lnTo>
                    <a:pt x="11482" y="12692"/>
                  </a:lnTo>
                  <a:lnTo>
                    <a:pt x="11298" y="12435"/>
                  </a:lnTo>
                  <a:lnTo>
                    <a:pt x="11225" y="12289"/>
                  </a:lnTo>
                  <a:lnTo>
                    <a:pt x="11188" y="12105"/>
                  </a:lnTo>
                  <a:lnTo>
                    <a:pt x="11188" y="11922"/>
                  </a:lnTo>
                  <a:lnTo>
                    <a:pt x="11262" y="11738"/>
                  </a:lnTo>
                  <a:lnTo>
                    <a:pt x="11445" y="11408"/>
                  </a:lnTo>
                  <a:lnTo>
                    <a:pt x="11812" y="10785"/>
                  </a:lnTo>
                  <a:lnTo>
                    <a:pt x="12142" y="10161"/>
                  </a:lnTo>
                  <a:lnTo>
                    <a:pt x="12472" y="9501"/>
                  </a:lnTo>
                  <a:lnTo>
                    <a:pt x="12765" y="8877"/>
                  </a:lnTo>
                  <a:lnTo>
                    <a:pt x="12876" y="8547"/>
                  </a:lnTo>
                  <a:lnTo>
                    <a:pt x="12949" y="8217"/>
                  </a:lnTo>
                  <a:lnTo>
                    <a:pt x="12986" y="7887"/>
                  </a:lnTo>
                  <a:lnTo>
                    <a:pt x="12949" y="7593"/>
                  </a:lnTo>
                  <a:lnTo>
                    <a:pt x="12876" y="7263"/>
                  </a:lnTo>
                  <a:lnTo>
                    <a:pt x="12765" y="6970"/>
                  </a:lnTo>
                  <a:lnTo>
                    <a:pt x="12729" y="6750"/>
                  </a:lnTo>
                  <a:lnTo>
                    <a:pt x="12692" y="6566"/>
                  </a:lnTo>
                  <a:lnTo>
                    <a:pt x="12729" y="6346"/>
                  </a:lnTo>
                  <a:lnTo>
                    <a:pt x="12802" y="6200"/>
                  </a:lnTo>
                  <a:lnTo>
                    <a:pt x="12876" y="6016"/>
                  </a:lnTo>
                  <a:lnTo>
                    <a:pt x="12986" y="5869"/>
                  </a:lnTo>
                  <a:lnTo>
                    <a:pt x="13132" y="5723"/>
                  </a:lnTo>
                  <a:lnTo>
                    <a:pt x="13279" y="5613"/>
                  </a:lnTo>
                  <a:lnTo>
                    <a:pt x="13316" y="5686"/>
                  </a:lnTo>
                  <a:lnTo>
                    <a:pt x="13389" y="5723"/>
                  </a:lnTo>
                  <a:lnTo>
                    <a:pt x="13536" y="5759"/>
                  </a:lnTo>
                  <a:lnTo>
                    <a:pt x="13646" y="5686"/>
                  </a:lnTo>
                  <a:lnTo>
                    <a:pt x="13719" y="5649"/>
                  </a:lnTo>
                  <a:lnTo>
                    <a:pt x="13756" y="5576"/>
                  </a:lnTo>
                  <a:lnTo>
                    <a:pt x="13829" y="5503"/>
                  </a:lnTo>
                  <a:lnTo>
                    <a:pt x="13939" y="5466"/>
                  </a:lnTo>
                  <a:close/>
                  <a:moveTo>
                    <a:pt x="13646" y="3852"/>
                  </a:moveTo>
                  <a:lnTo>
                    <a:pt x="13609" y="3925"/>
                  </a:lnTo>
                  <a:lnTo>
                    <a:pt x="13499" y="4182"/>
                  </a:lnTo>
                  <a:lnTo>
                    <a:pt x="13462" y="4476"/>
                  </a:lnTo>
                  <a:lnTo>
                    <a:pt x="13462" y="4732"/>
                  </a:lnTo>
                  <a:lnTo>
                    <a:pt x="13499" y="5026"/>
                  </a:lnTo>
                  <a:lnTo>
                    <a:pt x="13316" y="5099"/>
                  </a:lnTo>
                  <a:lnTo>
                    <a:pt x="13132" y="5173"/>
                  </a:lnTo>
                  <a:lnTo>
                    <a:pt x="13022" y="4769"/>
                  </a:lnTo>
                  <a:lnTo>
                    <a:pt x="12839" y="4439"/>
                  </a:lnTo>
                  <a:lnTo>
                    <a:pt x="12802" y="4402"/>
                  </a:lnTo>
                  <a:lnTo>
                    <a:pt x="12729" y="4402"/>
                  </a:lnTo>
                  <a:lnTo>
                    <a:pt x="12692" y="4439"/>
                  </a:lnTo>
                  <a:lnTo>
                    <a:pt x="12692" y="4476"/>
                  </a:lnTo>
                  <a:lnTo>
                    <a:pt x="12655" y="4732"/>
                  </a:lnTo>
                  <a:lnTo>
                    <a:pt x="12692" y="4952"/>
                  </a:lnTo>
                  <a:lnTo>
                    <a:pt x="12802" y="5429"/>
                  </a:lnTo>
                  <a:lnTo>
                    <a:pt x="12582" y="5649"/>
                  </a:lnTo>
                  <a:lnTo>
                    <a:pt x="12399" y="5466"/>
                  </a:lnTo>
                  <a:lnTo>
                    <a:pt x="12142" y="5173"/>
                  </a:lnTo>
                  <a:lnTo>
                    <a:pt x="12105" y="5136"/>
                  </a:lnTo>
                  <a:lnTo>
                    <a:pt x="12032" y="5173"/>
                  </a:lnTo>
                  <a:lnTo>
                    <a:pt x="11995" y="5209"/>
                  </a:lnTo>
                  <a:lnTo>
                    <a:pt x="11995" y="5283"/>
                  </a:lnTo>
                  <a:lnTo>
                    <a:pt x="12032" y="5466"/>
                  </a:lnTo>
                  <a:lnTo>
                    <a:pt x="12142" y="5649"/>
                  </a:lnTo>
                  <a:lnTo>
                    <a:pt x="12252" y="5796"/>
                  </a:lnTo>
                  <a:lnTo>
                    <a:pt x="12435" y="5906"/>
                  </a:lnTo>
                  <a:lnTo>
                    <a:pt x="12399" y="6016"/>
                  </a:lnTo>
                  <a:lnTo>
                    <a:pt x="12362" y="6053"/>
                  </a:lnTo>
                  <a:lnTo>
                    <a:pt x="12142" y="6016"/>
                  </a:lnTo>
                  <a:lnTo>
                    <a:pt x="11738" y="5833"/>
                  </a:lnTo>
                  <a:lnTo>
                    <a:pt x="11665" y="5686"/>
                  </a:lnTo>
                  <a:lnTo>
                    <a:pt x="11628" y="5649"/>
                  </a:lnTo>
                  <a:lnTo>
                    <a:pt x="11592" y="5686"/>
                  </a:lnTo>
                  <a:lnTo>
                    <a:pt x="11555" y="5833"/>
                  </a:lnTo>
                  <a:lnTo>
                    <a:pt x="11518" y="5906"/>
                  </a:lnTo>
                  <a:lnTo>
                    <a:pt x="11518" y="5979"/>
                  </a:lnTo>
                  <a:lnTo>
                    <a:pt x="11555" y="6053"/>
                  </a:lnTo>
                  <a:lnTo>
                    <a:pt x="11628" y="6126"/>
                  </a:lnTo>
                  <a:lnTo>
                    <a:pt x="11775" y="6236"/>
                  </a:lnTo>
                  <a:lnTo>
                    <a:pt x="11995" y="6346"/>
                  </a:lnTo>
                  <a:lnTo>
                    <a:pt x="12289" y="6456"/>
                  </a:lnTo>
                  <a:lnTo>
                    <a:pt x="12252" y="6676"/>
                  </a:lnTo>
                  <a:lnTo>
                    <a:pt x="12289" y="6897"/>
                  </a:lnTo>
                  <a:lnTo>
                    <a:pt x="11555" y="6897"/>
                  </a:lnTo>
                  <a:lnTo>
                    <a:pt x="11445" y="6933"/>
                  </a:lnTo>
                  <a:lnTo>
                    <a:pt x="11408" y="7007"/>
                  </a:lnTo>
                  <a:lnTo>
                    <a:pt x="11408" y="7153"/>
                  </a:lnTo>
                  <a:lnTo>
                    <a:pt x="11408" y="7337"/>
                  </a:lnTo>
                  <a:lnTo>
                    <a:pt x="11482" y="7483"/>
                  </a:lnTo>
                  <a:lnTo>
                    <a:pt x="11555" y="7593"/>
                  </a:lnTo>
                  <a:lnTo>
                    <a:pt x="11592" y="7630"/>
                  </a:lnTo>
                  <a:lnTo>
                    <a:pt x="11922" y="7960"/>
                  </a:lnTo>
                  <a:lnTo>
                    <a:pt x="12142" y="8107"/>
                  </a:lnTo>
                  <a:lnTo>
                    <a:pt x="12252" y="8180"/>
                  </a:lnTo>
                  <a:lnTo>
                    <a:pt x="12362" y="8217"/>
                  </a:lnTo>
                  <a:lnTo>
                    <a:pt x="12472" y="8217"/>
                  </a:lnTo>
                  <a:lnTo>
                    <a:pt x="12362" y="8547"/>
                  </a:lnTo>
                  <a:lnTo>
                    <a:pt x="12252" y="8804"/>
                  </a:lnTo>
                  <a:lnTo>
                    <a:pt x="12215" y="8841"/>
                  </a:lnTo>
                  <a:lnTo>
                    <a:pt x="12179" y="8877"/>
                  </a:lnTo>
                  <a:lnTo>
                    <a:pt x="11812" y="8731"/>
                  </a:lnTo>
                  <a:lnTo>
                    <a:pt x="11555" y="8584"/>
                  </a:lnTo>
                  <a:lnTo>
                    <a:pt x="11335" y="8364"/>
                  </a:lnTo>
                  <a:lnTo>
                    <a:pt x="11225" y="8364"/>
                  </a:lnTo>
                  <a:lnTo>
                    <a:pt x="11188" y="8437"/>
                  </a:lnTo>
                  <a:lnTo>
                    <a:pt x="11188" y="8511"/>
                  </a:lnTo>
                  <a:lnTo>
                    <a:pt x="11335" y="8731"/>
                  </a:lnTo>
                  <a:lnTo>
                    <a:pt x="11555" y="8951"/>
                  </a:lnTo>
                  <a:lnTo>
                    <a:pt x="11812" y="9134"/>
                  </a:lnTo>
                  <a:lnTo>
                    <a:pt x="12069" y="9244"/>
                  </a:lnTo>
                  <a:lnTo>
                    <a:pt x="11848" y="9648"/>
                  </a:lnTo>
                  <a:lnTo>
                    <a:pt x="11738" y="9648"/>
                  </a:lnTo>
                  <a:lnTo>
                    <a:pt x="11665" y="9721"/>
                  </a:lnTo>
                  <a:lnTo>
                    <a:pt x="11262" y="9428"/>
                  </a:lnTo>
                  <a:lnTo>
                    <a:pt x="10895" y="9134"/>
                  </a:lnTo>
                  <a:lnTo>
                    <a:pt x="10858" y="9097"/>
                  </a:lnTo>
                  <a:lnTo>
                    <a:pt x="10821" y="9134"/>
                  </a:lnTo>
                  <a:lnTo>
                    <a:pt x="10601" y="9391"/>
                  </a:lnTo>
                  <a:lnTo>
                    <a:pt x="10381" y="9648"/>
                  </a:lnTo>
                  <a:lnTo>
                    <a:pt x="10308" y="9648"/>
                  </a:lnTo>
                  <a:lnTo>
                    <a:pt x="10234" y="9684"/>
                  </a:lnTo>
                  <a:lnTo>
                    <a:pt x="10198" y="9758"/>
                  </a:lnTo>
                  <a:lnTo>
                    <a:pt x="10234" y="9831"/>
                  </a:lnTo>
                  <a:lnTo>
                    <a:pt x="10748" y="10308"/>
                  </a:lnTo>
                  <a:lnTo>
                    <a:pt x="11188" y="10821"/>
                  </a:lnTo>
                  <a:lnTo>
                    <a:pt x="10968" y="11262"/>
                  </a:lnTo>
                  <a:lnTo>
                    <a:pt x="10785" y="11152"/>
                  </a:lnTo>
                  <a:lnTo>
                    <a:pt x="10601" y="11078"/>
                  </a:lnTo>
                  <a:lnTo>
                    <a:pt x="10381" y="11042"/>
                  </a:lnTo>
                  <a:lnTo>
                    <a:pt x="10308" y="11005"/>
                  </a:lnTo>
                  <a:lnTo>
                    <a:pt x="10198" y="10968"/>
                  </a:lnTo>
                  <a:lnTo>
                    <a:pt x="10161" y="10931"/>
                  </a:lnTo>
                  <a:lnTo>
                    <a:pt x="10088" y="10931"/>
                  </a:lnTo>
                  <a:lnTo>
                    <a:pt x="9978" y="10968"/>
                  </a:lnTo>
                  <a:lnTo>
                    <a:pt x="9941" y="11078"/>
                  </a:lnTo>
                  <a:lnTo>
                    <a:pt x="9941" y="11152"/>
                  </a:lnTo>
                  <a:lnTo>
                    <a:pt x="9978" y="11188"/>
                  </a:lnTo>
                  <a:lnTo>
                    <a:pt x="10124" y="11335"/>
                  </a:lnTo>
                  <a:lnTo>
                    <a:pt x="10308" y="11445"/>
                  </a:lnTo>
                  <a:lnTo>
                    <a:pt x="10565" y="11555"/>
                  </a:lnTo>
                  <a:lnTo>
                    <a:pt x="10675" y="11592"/>
                  </a:lnTo>
                  <a:lnTo>
                    <a:pt x="10785" y="11592"/>
                  </a:lnTo>
                  <a:lnTo>
                    <a:pt x="10748" y="11775"/>
                  </a:lnTo>
                  <a:lnTo>
                    <a:pt x="10711" y="11959"/>
                  </a:lnTo>
                  <a:lnTo>
                    <a:pt x="10675" y="12179"/>
                  </a:lnTo>
                  <a:lnTo>
                    <a:pt x="10711" y="12362"/>
                  </a:lnTo>
                  <a:lnTo>
                    <a:pt x="10785" y="12582"/>
                  </a:lnTo>
                  <a:lnTo>
                    <a:pt x="10638" y="12692"/>
                  </a:lnTo>
                  <a:lnTo>
                    <a:pt x="10455" y="12876"/>
                  </a:lnTo>
                  <a:lnTo>
                    <a:pt x="10381" y="12949"/>
                  </a:lnTo>
                  <a:lnTo>
                    <a:pt x="10308" y="12949"/>
                  </a:lnTo>
                  <a:lnTo>
                    <a:pt x="10271" y="12986"/>
                  </a:lnTo>
                  <a:lnTo>
                    <a:pt x="10234" y="13059"/>
                  </a:lnTo>
                  <a:lnTo>
                    <a:pt x="10234" y="13169"/>
                  </a:lnTo>
                  <a:lnTo>
                    <a:pt x="10271" y="13206"/>
                  </a:lnTo>
                  <a:lnTo>
                    <a:pt x="10308" y="13242"/>
                  </a:lnTo>
                  <a:lnTo>
                    <a:pt x="10455" y="13242"/>
                  </a:lnTo>
                  <a:lnTo>
                    <a:pt x="10565" y="13206"/>
                  </a:lnTo>
                  <a:lnTo>
                    <a:pt x="10748" y="13059"/>
                  </a:lnTo>
                  <a:lnTo>
                    <a:pt x="11005" y="12912"/>
                  </a:lnTo>
                  <a:lnTo>
                    <a:pt x="11408" y="13352"/>
                  </a:lnTo>
                  <a:lnTo>
                    <a:pt x="11482" y="13426"/>
                  </a:lnTo>
                  <a:lnTo>
                    <a:pt x="11335" y="13609"/>
                  </a:lnTo>
                  <a:lnTo>
                    <a:pt x="11262" y="13829"/>
                  </a:lnTo>
                  <a:lnTo>
                    <a:pt x="11188" y="13829"/>
                  </a:lnTo>
                  <a:lnTo>
                    <a:pt x="11115" y="13866"/>
                  </a:lnTo>
                  <a:lnTo>
                    <a:pt x="11005" y="13939"/>
                  </a:lnTo>
                  <a:lnTo>
                    <a:pt x="10968" y="14013"/>
                  </a:lnTo>
                  <a:lnTo>
                    <a:pt x="11005" y="14123"/>
                  </a:lnTo>
                  <a:lnTo>
                    <a:pt x="11041" y="14233"/>
                  </a:lnTo>
                  <a:lnTo>
                    <a:pt x="11151" y="14306"/>
                  </a:lnTo>
                  <a:lnTo>
                    <a:pt x="11262" y="14343"/>
                  </a:lnTo>
                  <a:lnTo>
                    <a:pt x="11372" y="14343"/>
                  </a:lnTo>
                  <a:lnTo>
                    <a:pt x="11482" y="14270"/>
                  </a:lnTo>
                  <a:lnTo>
                    <a:pt x="11555" y="14196"/>
                  </a:lnTo>
                  <a:lnTo>
                    <a:pt x="11628" y="14086"/>
                  </a:lnTo>
                  <a:lnTo>
                    <a:pt x="11665" y="13976"/>
                  </a:lnTo>
                  <a:lnTo>
                    <a:pt x="11665" y="13866"/>
                  </a:lnTo>
                  <a:lnTo>
                    <a:pt x="11738" y="13719"/>
                  </a:lnTo>
                  <a:lnTo>
                    <a:pt x="11848" y="13829"/>
                  </a:lnTo>
                  <a:lnTo>
                    <a:pt x="11995" y="13903"/>
                  </a:lnTo>
                  <a:lnTo>
                    <a:pt x="12142" y="13976"/>
                  </a:lnTo>
                  <a:lnTo>
                    <a:pt x="12325" y="14013"/>
                  </a:lnTo>
                  <a:lnTo>
                    <a:pt x="12362" y="14049"/>
                  </a:lnTo>
                  <a:lnTo>
                    <a:pt x="12252" y="14270"/>
                  </a:lnTo>
                  <a:lnTo>
                    <a:pt x="12179" y="14453"/>
                  </a:lnTo>
                  <a:lnTo>
                    <a:pt x="12105" y="14563"/>
                  </a:lnTo>
                  <a:lnTo>
                    <a:pt x="11995" y="14600"/>
                  </a:lnTo>
                  <a:lnTo>
                    <a:pt x="11958" y="14600"/>
                  </a:lnTo>
                  <a:lnTo>
                    <a:pt x="11885" y="14636"/>
                  </a:lnTo>
                  <a:lnTo>
                    <a:pt x="11848" y="14746"/>
                  </a:lnTo>
                  <a:lnTo>
                    <a:pt x="11848" y="14856"/>
                  </a:lnTo>
                  <a:lnTo>
                    <a:pt x="11922" y="14930"/>
                  </a:lnTo>
                  <a:lnTo>
                    <a:pt x="11995" y="15003"/>
                  </a:lnTo>
                  <a:lnTo>
                    <a:pt x="12069" y="15003"/>
                  </a:lnTo>
                  <a:lnTo>
                    <a:pt x="12215" y="14966"/>
                  </a:lnTo>
                  <a:lnTo>
                    <a:pt x="12362" y="14856"/>
                  </a:lnTo>
                  <a:lnTo>
                    <a:pt x="12472" y="14746"/>
                  </a:lnTo>
                  <a:lnTo>
                    <a:pt x="12545" y="14563"/>
                  </a:lnTo>
                  <a:lnTo>
                    <a:pt x="12619" y="14416"/>
                  </a:lnTo>
                  <a:lnTo>
                    <a:pt x="12692" y="14049"/>
                  </a:lnTo>
                  <a:lnTo>
                    <a:pt x="13132" y="13976"/>
                  </a:lnTo>
                  <a:lnTo>
                    <a:pt x="13536" y="13829"/>
                  </a:lnTo>
                  <a:lnTo>
                    <a:pt x="13279" y="14526"/>
                  </a:lnTo>
                  <a:lnTo>
                    <a:pt x="13206" y="14710"/>
                  </a:lnTo>
                  <a:lnTo>
                    <a:pt x="13206" y="14820"/>
                  </a:lnTo>
                  <a:lnTo>
                    <a:pt x="13242" y="14856"/>
                  </a:lnTo>
                  <a:lnTo>
                    <a:pt x="13279" y="14930"/>
                  </a:lnTo>
                  <a:lnTo>
                    <a:pt x="13352" y="14966"/>
                  </a:lnTo>
                  <a:lnTo>
                    <a:pt x="13426" y="14966"/>
                  </a:lnTo>
                  <a:lnTo>
                    <a:pt x="13499" y="14930"/>
                  </a:lnTo>
                  <a:lnTo>
                    <a:pt x="13572" y="14893"/>
                  </a:lnTo>
                  <a:lnTo>
                    <a:pt x="13609" y="14820"/>
                  </a:lnTo>
                  <a:lnTo>
                    <a:pt x="13719" y="14563"/>
                  </a:lnTo>
                  <a:lnTo>
                    <a:pt x="13793" y="14270"/>
                  </a:lnTo>
                  <a:lnTo>
                    <a:pt x="13829" y="13976"/>
                  </a:lnTo>
                  <a:lnTo>
                    <a:pt x="13829" y="13719"/>
                  </a:lnTo>
                  <a:lnTo>
                    <a:pt x="14269" y="13463"/>
                  </a:lnTo>
                  <a:lnTo>
                    <a:pt x="14306" y="13939"/>
                  </a:lnTo>
                  <a:lnTo>
                    <a:pt x="14343" y="14049"/>
                  </a:lnTo>
                  <a:lnTo>
                    <a:pt x="14379" y="14123"/>
                  </a:lnTo>
                  <a:lnTo>
                    <a:pt x="14379" y="14159"/>
                  </a:lnTo>
                  <a:lnTo>
                    <a:pt x="14416" y="14270"/>
                  </a:lnTo>
                  <a:lnTo>
                    <a:pt x="14490" y="14343"/>
                  </a:lnTo>
                  <a:lnTo>
                    <a:pt x="14673" y="14343"/>
                  </a:lnTo>
                  <a:lnTo>
                    <a:pt x="14673" y="14306"/>
                  </a:lnTo>
                  <a:lnTo>
                    <a:pt x="14746" y="14233"/>
                  </a:lnTo>
                  <a:lnTo>
                    <a:pt x="14783" y="14159"/>
                  </a:lnTo>
                  <a:lnTo>
                    <a:pt x="14710" y="13903"/>
                  </a:lnTo>
                  <a:lnTo>
                    <a:pt x="14673" y="13646"/>
                  </a:lnTo>
                  <a:lnTo>
                    <a:pt x="14563" y="13279"/>
                  </a:lnTo>
                  <a:lnTo>
                    <a:pt x="15003" y="12876"/>
                  </a:lnTo>
                  <a:lnTo>
                    <a:pt x="15113" y="13022"/>
                  </a:lnTo>
                  <a:lnTo>
                    <a:pt x="15223" y="13132"/>
                  </a:lnTo>
                  <a:lnTo>
                    <a:pt x="15370" y="13352"/>
                  </a:lnTo>
                  <a:lnTo>
                    <a:pt x="15480" y="13463"/>
                  </a:lnTo>
                  <a:lnTo>
                    <a:pt x="15590" y="13536"/>
                  </a:lnTo>
                  <a:lnTo>
                    <a:pt x="15663" y="13536"/>
                  </a:lnTo>
                  <a:lnTo>
                    <a:pt x="15737" y="13463"/>
                  </a:lnTo>
                  <a:lnTo>
                    <a:pt x="15773" y="13389"/>
                  </a:lnTo>
                  <a:lnTo>
                    <a:pt x="15773" y="13316"/>
                  </a:lnTo>
                  <a:lnTo>
                    <a:pt x="15737" y="13132"/>
                  </a:lnTo>
                  <a:lnTo>
                    <a:pt x="15627" y="12986"/>
                  </a:lnTo>
                  <a:lnTo>
                    <a:pt x="15480" y="12876"/>
                  </a:lnTo>
                  <a:lnTo>
                    <a:pt x="15370" y="12729"/>
                  </a:lnTo>
                  <a:lnTo>
                    <a:pt x="15260" y="12582"/>
                  </a:lnTo>
                  <a:lnTo>
                    <a:pt x="15480" y="12289"/>
                  </a:lnTo>
                  <a:lnTo>
                    <a:pt x="15700" y="11995"/>
                  </a:lnTo>
                  <a:lnTo>
                    <a:pt x="15773" y="12069"/>
                  </a:lnTo>
                  <a:lnTo>
                    <a:pt x="15993" y="12215"/>
                  </a:lnTo>
                  <a:lnTo>
                    <a:pt x="16177" y="12399"/>
                  </a:lnTo>
                  <a:lnTo>
                    <a:pt x="16250" y="12435"/>
                  </a:lnTo>
                  <a:lnTo>
                    <a:pt x="16397" y="12435"/>
                  </a:lnTo>
                  <a:lnTo>
                    <a:pt x="16434" y="12399"/>
                  </a:lnTo>
                  <a:lnTo>
                    <a:pt x="16470" y="12325"/>
                  </a:lnTo>
                  <a:lnTo>
                    <a:pt x="16507" y="12252"/>
                  </a:lnTo>
                  <a:lnTo>
                    <a:pt x="16507" y="12179"/>
                  </a:lnTo>
                  <a:lnTo>
                    <a:pt x="16434" y="12105"/>
                  </a:lnTo>
                  <a:lnTo>
                    <a:pt x="16250" y="11922"/>
                  </a:lnTo>
                  <a:lnTo>
                    <a:pt x="16030" y="11775"/>
                  </a:lnTo>
                  <a:lnTo>
                    <a:pt x="15883" y="11702"/>
                  </a:lnTo>
                  <a:lnTo>
                    <a:pt x="16140" y="11115"/>
                  </a:lnTo>
                  <a:lnTo>
                    <a:pt x="16324" y="11225"/>
                  </a:lnTo>
                  <a:lnTo>
                    <a:pt x="16617" y="11335"/>
                  </a:lnTo>
                  <a:lnTo>
                    <a:pt x="16984" y="11408"/>
                  </a:lnTo>
                  <a:lnTo>
                    <a:pt x="17057" y="11408"/>
                  </a:lnTo>
                  <a:lnTo>
                    <a:pt x="17094" y="11372"/>
                  </a:lnTo>
                  <a:lnTo>
                    <a:pt x="17131" y="11298"/>
                  </a:lnTo>
                  <a:lnTo>
                    <a:pt x="17167" y="11225"/>
                  </a:lnTo>
                  <a:lnTo>
                    <a:pt x="17167" y="11152"/>
                  </a:lnTo>
                  <a:lnTo>
                    <a:pt x="17131" y="11078"/>
                  </a:lnTo>
                  <a:lnTo>
                    <a:pt x="17094" y="11042"/>
                  </a:lnTo>
                  <a:lnTo>
                    <a:pt x="17021" y="11005"/>
                  </a:lnTo>
                  <a:lnTo>
                    <a:pt x="16764" y="10968"/>
                  </a:lnTo>
                  <a:lnTo>
                    <a:pt x="16544" y="10895"/>
                  </a:lnTo>
                  <a:lnTo>
                    <a:pt x="16250" y="10821"/>
                  </a:lnTo>
                  <a:lnTo>
                    <a:pt x="16397" y="10345"/>
                  </a:lnTo>
                  <a:lnTo>
                    <a:pt x="16507" y="9831"/>
                  </a:lnTo>
                  <a:lnTo>
                    <a:pt x="16727" y="9941"/>
                  </a:lnTo>
                  <a:lnTo>
                    <a:pt x="16984" y="9978"/>
                  </a:lnTo>
                  <a:lnTo>
                    <a:pt x="17131" y="10014"/>
                  </a:lnTo>
                  <a:lnTo>
                    <a:pt x="17277" y="10014"/>
                  </a:lnTo>
                  <a:lnTo>
                    <a:pt x="17424" y="9978"/>
                  </a:lnTo>
                  <a:lnTo>
                    <a:pt x="17461" y="9904"/>
                  </a:lnTo>
                  <a:lnTo>
                    <a:pt x="17497" y="9831"/>
                  </a:lnTo>
                  <a:lnTo>
                    <a:pt x="17497" y="9794"/>
                  </a:lnTo>
                  <a:lnTo>
                    <a:pt x="17497" y="9721"/>
                  </a:lnTo>
                  <a:lnTo>
                    <a:pt x="17387" y="9648"/>
                  </a:lnTo>
                  <a:lnTo>
                    <a:pt x="17277" y="9611"/>
                  </a:lnTo>
                  <a:lnTo>
                    <a:pt x="17167" y="9574"/>
                  </a:lnTo>
                  <a:lnTo>
                    <a:pt x="16544" y="9501"/>
                  </a:lnTo>
                  <a:lnTo>
                    <a:pt x="16544" y="9464"/>
                  </a:lnTo>
                  <a:lnTo>
                    <a:pt x="16580" y="8987"/>
                  </a:lnTo>
                  <a:lnTo>
                    <a:pt x="16617" y="8511"/>
                  </a:lnTo>
                  <a:lnTo>
                    <a:pt x="16800" y="8584"/>
                  </a:lnTo>
                  <a:lnTo>
                    <a:pt x="17021" y="8621"/>
                  </a:lnTo>
                  <a:lnTo>
                    <a:pt x="17204" y="8657"/>
                  </a:lnTo>
                  <a:lnTo>
                    <a:pt x="17424" y="8621"/>
                  </a:lnTo>
                  <a:lnTo>
                    <a:pt x="17571" y="8584"/>
                  </a:lnTo>
                  <a:lnTo>
                    <a:pt x="17644" y="8511"/>
                  </a:lnTo>
                  <a:lnTo>
                    <a:pt x="17681" y="8437"/>
                  </a:lnTo>
                  <a:lnTo>
                    <a:pt x="17681" y="8364"/>
                  </a:lnTo>
                  <a:lnTo>
                    <a:pt x="17644" y="8290"/>
                  </a:lnTo>
                  <a:lnTo>
                    <a:pt x="17534" y="8217"/>
                  </a:lnTo>
                  <a:lnTo>
                    <a:pt x="17387" y="8217"/>
                  </a:lnTo>
                  <a:lnTo>
                    <a:pt x="17094" y="8254"/>
                  </a:lnTo>
                  <a:lnTo>
                    <a:pt x="16617" y="8217"/>
                  </a:lnTo>
                  <a:lnTo>
                    <a:pt x="16580" y="7814"/>
                  </a:lnTo>
                  <a:lnTo>
                    <a:pt x="16507" y="7410"/>
                  </a:lnTo>
                  <a:lnTo>
                    <a:pt x="16507" y="7410"/>
                  </a:lnTo>
                  <a:lnTo>
                    <a:pt x="16690" y="7447"/>
                  </a:lnTo>
                  <a:lnTo>
                    <a:pt x="16874" y="7447"/>
                  </a:lnTo>
                  <a:lnTo>
                    <a:pt x="17021" y="7410"/>
                  </a:lnTo>
                  <a:lnTo>
                    <a:pt x="17204" y="7337"/>
                  </a:lnTo>
                  <a:lnTo>
                    <a:pt x="17351" y="7263"/>
                  </a:lnTo>
                  <a:lnTo>
                    <a:pt x="17387" y="7190"/>
                  </a:lnTo>
                  <a:lnTo>
                    <a:pt x="17424" y="7117"/>
                  </a:lnTo>
                  <a:lnTo>
                    <a:pt x="17424" y="7043"/>
                  </a:lnTo>
                  <a:lnTo>
                    <a:pt x="17424" y="7007"/>
                  </a:lnTo>
                  <a:lnTo>
                    <a:pt x="17351" y="6933"/>
                  </a:lnTo>
                  <a:lnTo>
                    <a:pt x="17314" y="6897"/>
                  </a:lnTo>
                  <a:lnTo>
                    <a:pt x="17131" y="6897"/>
                  </a:lnTo>
                  <a:lnTo>
                    <a:pt x="16947" y="6970"/>
                  </a:lnTo>
                  <a:lnTo>
                    <a:pt x="16764" y="7007"/>
                  </a:lnTo>
                  <a:lnTo>
                    <a:pt x="16397" y="7080"/>
                  </a:lnTo>
                  <a:lnTo>
                    <a:pt x="16324" y="6897"/>
                  </a:lnTo>
                  <a:lnTo>
                    <a:pt x="16140" y="6493"/>
                  </a:lnTo>
                  <a:lnTo>
                    <a:pt x="16397" y="6420"/>
                  </a:lnTo>
                  <a:lnTo>
                    <a:pt x="16764" y="6273"/>
                  </a:lnTo>
                  <a:lnTo>
                    <a:pt x="16947" y="6200"/>
                  </a:lnTo>
                  <a:lnTo>
                    <a:pt x="17094" y="6090"/>
                  </a:lnTo>
                  <a:lnTo>
                    <a:pt x="17131" y="6053"/>
                  </a:lnTo>
                  <a:lnTo>
                    <a:pt x="17131" y="5979"/>
                  </a:lnTo>
                  <a:lnTo>
                    <a:pt x="17131" y="5906"/>
                  </a:lnTo>
                  <a:lnTo>
                    <a:pt x="17021" y="5833"/>
                  </a:lnTo>
                  <a:lnTo>
                    <a:pt x="16910" y="5796"/>
                  </a:lnTo>
                  <a:lnTo>
                    <a:pt x="16764" y="5833"/>
                  </a:lnTo>
                  <a:lnTo>
                    <a:pt x="16580" y="5906"/>
                  </a:lnTo>
                  <a:lnTo>
                    <a:pt x="16250" y="6090"/>
                  </a:lnTo>
                  <a:lnTo>
                    <a:pt x="16104" y="6163"/>
                  </a:lnTo>
                  <a:lnTo>
                    <a:pt x="15957" y="6236"/>
                  </a:lnTo>
                  <a:lnTo>
                    <a:pt x="15957" y="6200"/>
                  </a:lnTo>
                  <a:lnTo>
                    <a:pt x="15957" y="6163"/>
                  </a:lnTo>
                  <a:lnTo>
                    <a:pt x="15920" y="6163"/>
                  </a:lnTo>
                  <a:lnTo>
                    <a:pt x="15590" y="5796"/>
                  </a:lnTo>
                  <a:lnTo>
                    <a:pt x="15920" y="5503"/>
                  </a:lnTo>
                  <a:lnTo>
                    <a:pt x="16250" y="5173"/>
                  </a:lnTo>
                  <a:lnTo>
                    <a:pt x="16287" y="5099"/>
                  </a:lnTo>
                  <a:lnTo>
                    <a:pt x="16324" y="4989"/>
                  </a:lnTo>
                  <a:lnTo>
                    <a:pt x="16287" y="4916"/>
                  </a:lnTo>
                  <a:lnTo>
                    <a:pt x="16250" y="4879"/>
                  </a:lnTo>
                  <a:lnTo>
                    <a:pt x="16177" y="4806"/>
                  </a:lnTo>
                  <a:lnTo>
                    <a:pt x="16030" y="4806"/>
                  </a:lnTo>
                  <a:lnTo>
                    <a:pt x="15957" y="4842"/>
                  </a:lnTo>
                  <a:lnTo>
                    <a:pt x="15627" y="5209"/>
                  </a:lnTo>
                  <a:lnTo>
                    <a:pt x="15333" y="5576"/>
                  </a:lnTo>
                  <a:lnTo>
                    <a:pt x="15076" y="5393"/>
                  </a:lnTo>
                  <a:lnTo>
                    <a:pt x="14820" y="5246"/>
                  </a:lnTo>
                  <a:lnTo>
                    <a:pt x="14673" y="5173"/>
                  </a:lnTo>
                  <a:lnTo>
                    <a:pt x="14746" y="5026"/>
                  </a:lnTo>
                  <a:lnTo>
                    <a:pt x="14966" y="4659"/>
                  </a:lnTo>
                  <a:lnTo>
                    <a:pt x="15003" y="4586"/>
                  </a:lnTo>
                  <a:lnTo>
                    <a:pt x="15003" y="4512"/>
                  </a:lnTo>
                  <a:lnTo>
                    <a:pt x="14930" y="4402"/>
                  </a:lnTo>
                  <a:lnTo>
                    <a:pt x="14856" y="4366"/>
                  </a:lnTo>
                  <a:lnTo>
                    <a:pt x="14746" y="4366"/>
                  </a:lnTo>
                  <a:lnTo>
                    <a:pt x="14673" y="4439"/>
                  </a:lnTo>
                  <a:lnTo>
                    <a:pt x="14526" y="4622"/>
                  </a:lnTo>
                  <a:lnTo>
                    <a:pt x="14416" y="4842"/>
                  </a:lnTo>
                  <a:lnTo>
                    <a:pt x="14343" y="5026"/>
                  </a:lnTo>
                  <a:lnTo>
                    <a:pt x="14159" y="4989"/>
                  </a:lnTo>
                  <a:lnTo>
                    <a:pt x="13939" y="4989"/>
                  </a:lnTo>
                  <a:lnTo>
                    <a:pt x="13903" y="4732"/>
                  </a:lnTo>
                  <a:lnTo>
                    <a:pt x="13866" y="4476"/>
                  </a:lnTo>
                  <a:lnTo>
                    <a:pt x="13829" y="3962"/>
                  </a:lnTo>
                  <a:lnTo>
                    <a:pt x="13829" y="3889"/>
                  </a:lnTo>
                  <a:lnTo>
                    <a:pt x="13756" y="3852"/>
                  </a:lnTo>
                  <a:close/>
                </a:path>
              </a:pathLst>
            </a:custGeom>
            <a:solidFill>
              <a:srgbClr val="A4C2F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7" name="Google Shape;1037;p44"/>
            <p:cNvSpPr/>
            <p:nvPr/>
          </p:nvSpPr>
          <p:spPr>
            <a:xfrm>
              <a:off x="6059500" y="3516375"/>
              <a:ext cx="268700" cy="232025"/>
            </a:xfrm>
            <a:custGeom>
              <a:avLst/>
              <a:gdLst/>
              <a:ahLst/>
              <a:cxnLst/>
              <a:rect l="l" t="t" r="r" b="b"/>
              <a:pathLst>
                <a:path w="10748" h="9281" extrusionOk="0">
                  <a:moveTo>
                    <a:pt x="4072" y="550"/>
                  </a:moveTo>
                  <a:lnTo>
                    <a:pt x="4329" y="587"/>
                  </a:lnTo>
                  <a:lnTo>
                    <a:pt x="4585" y="697"/>
                  </a:lnTo>
                  <a:lnTo>
                    <a:pt x="4842" y="844"/>
                  </a:lnTo>
                  <a:lnTo>
                    <a:pt x="5025" y="1064"/>
                  </a:lnTo>
                  <a:lnTo>
                    <a:pt x="5136" y="1211"/>
                  </a:lnTo>
                  <a:lnTo>
                    <a:pt x="5209" y="1394"/>
                  </a:lnTo>
                  <a:lnTo>
                    <a:pt x="5246" y="1541"/>
                  </a:lnTo>
                  <a:lnTo>
                    <a:pt x="5282" y="1724"/>
                  </a:lnTo>
                  <a:lnTo>
                    <a:pt x="5282" y="2091"/>
                  </a:lnTo>
                  <a:lnTo>
                    <a:pt x="5246" y="2458"/>
                  </a:lnTo>
                  <a:lnTo>
                    <a:pt x="5209" y="2641"/>
                  </a:lnTo>
                  <a:lnTo>
                    <a:pt x="4695" y="1761"/>
                  </a:lnTo>
                  <a:lnTo>
                    <a:pt x="4072" y="550"/>
                  </a:lnTo>
                  <a:close/>
                  <a:moveTo>
                    <a:pt x="1357" y="3008"/>
                  </a:moveTo>
                  <a:lnTo>
                    <a:pt x="1504" y="3265"/>
                  </a:lnTo>
                  <a:lnTo>
                    <a:pt x="1614" y="3558"/>
                  </a:lnTo>
                  <a:lnTo>
                    <a:pt x="1797" y="3852"/>
                  </a:lnTo>
                  <a:lnTo>
                    <a:pt x="1467" y="3778"/>
                  </a:lnTo>
                  <a:lnTo>
                    <a:pt x="1137" y="3742"/>
                  </a:lnTo>
                  <a:lnTo>
                    <a:pt x="1321" y="3118"/>
                  </a:lnTo>
                  <a:lnTo>
                    <a:pt x="1357" y="3008"/>
                  </a:lnTo>
                  <a:close/>
                  <a:moveTo>
                    <a:pt x="3815" y="550"/>
                  </a:moveTo>
                  <a:lnTo>
                    <a:pt x="4072" y="1174"/>
                  </a:lnTo>
                  <a:lnTo>
                    <a:pt x="4329" y="1798"/>
                  </a:lnTo>
                  <a:lnTo>
                    <a:pt x="4695" y="2531"/>
                  </a:lnTo>
                  <a:lnTo>
                    <a:pt x="5099" y="3265"/>
                  </a:lnTo>
                  <a:lnTo>
                    <a:pt x="4989" y="3852"/>
                  </a:lnTo>
                  <a:lnTo>
                    <a:pt x="4732" y="3191"/>
                  </a:lnTo>
                  <a:lnTo>
                    <a:pt x="4475" y="2531"/>
                  </a:lnTo>
                  <a:lnTo>
                    <a:pt x="4255" y="1981"/>
                  </a:lnTo>
                  <a:lnTo>
                    <a:pt x="4035" y="1467"/>
                  </a:lnTo>
                  <a:lnTo>
                    <a:pt x="3742" y="880"/>
                  </a:lnTo>
                  <a:lnTo>
                    <a:pt x="3558" y="587"/>
                  </a:lnTo>
                  <a:lnTo>
                    <a:pt x="3815" y="550"/>
                  </a:lnTo>
                  <a:close/>
                  <a:moveTo>
                    <a:pt x="1761" y="1724"/>
                  </a:moveTo>
                  <a:lnTo>
                    <a:pt x="1724" y="1798"/>
                  </a:lnTo>
                  <a:lnTo>
                    <a:pt x="1761" y="1944"/>
                  </a:lnTo>
                  <a:lnTo>
                    <a:pt x="1834" y="2018"/>
                  </a:lnTo>
                  <a:lnTo>
                    <a:pt x="1944" y="2054"/>
                  </a:lnTo>
                  <a:lnTo>
                    <a:pt x="2054" y="2054"/>
                  </a:lnTo>
                  <a:lnTo>
                    <a:pt x="2274" y="2531"/>
                  </a:lnTo>
                  <a:lnTo>
                    <a:pt x="2458" y="2971"/>
                  </a:lnTo>
                  <a:lnTo>
                    <a:pt x="3008" y="4182"/>
                  </a:lnTo>
                  <a:lnTo>
                    <a:pt x="3081" y="4329"/>
                  </a:lnTo>
                  <a:lnTo>
                    <a:pt x="2825" y="4255"/>
                  </a:lnTo>
                  <a:lnTo>
                    <a:pt x="2458" y="4072"/>
                  </a:lnTo>
                  <a:lnTo>
                    <a:pt x="2164" y="3742"/>
                  </a:lnTo>
                  <a:lnTo>
                    <a:pt x="1944" y="3375"/>
                  </a:lnTo>
                  <a:lnTo>
                    <a:pt x="1724" y="2935"/>
                  </a:lnTo>
                  <a:lnTo>
                    <a:pt x="1651" y="2715"/>
                  </a:lnTo>
                  <a:lnTo>
                    <a:pt x="1504" y="2494"/>
                  </a:lnTo>
                  <a:lnTo>
                    <a:pt x="1724" y="1761"/>
                  </a:lnTo>
                  <a:lnTo>
                    <a:pt x="1761" y="1724"/>
                  </a:lnTo>
                  <a:close/>
                  <a:moveTo>
                    <a:pt x="2604" y="1174"/>
                  </a:moveTo>
                  <a:lnTo>
                    <a:pt x="2715" y="1614"/>
                  </a:lnTo>
                  <a:lnTo>
                    <a:pt x="2861" y="2054"/>
                  </a:lnTo>
                  <a:lnTo>
                    <a:pt x="3228" y="2898"/>
                  </a:lnTo>
                  <a:lnTo>
                    <a:pt x="3998" y="4695"/>
                  </a:lnTo>
                  <a:lnTo>
                    <a:pt x="3632" y="4549"/>
                  </a:lnTo>
                  <a:lnTo>
                    <a:pt x="3522" y="4365"/>
                  </a:lnTo>
                  <a:lnTo>
                    <a:pt x="3301" y="3888"/>
                  </a:lnTo>
                  <a:lnTo>
                    <a:pt x="2861" y="2935"/>
                  </a:lnTo>
                  <a:lnTo>
                    <a:pt x="2274" y="1834"/>
                  </a:lnTo>
                  <a:lnTo>
                    <a:pt x="2311" y="1651"/>
                  </a:lnTo>
                  <a:lnTo>
                    <a:pt x="2421" y="1467"/>
                  </a:lnTo>
                  <a:lnTo>
                    <a:pt x="2604" y="1174"/>
                  </a:lnTo>
                  <a:close/>
                  <a:moveTo>
                    <a:pt x="3338" y="660"/>
                  </a:moveTo>
                  <a:lnTo>
                    <a:pt x="3375" y="770"/>
                  </a:lnTo>
                  <a:lnTo>
                    <a:pt x="3668" y="1467"/>
                  </a:lnTo>
                  <a:lnTo>
                    <a:pt x="3962" y="2164"/>
                  </a:lnTo>
                  <a:lnTo>
                    <a:pt x="4182" y="2788"/>
                  </a:lnTo>
                  <a:lnTo>
                    <a:pt x="4402" y="3412"/>
                  </a:lnTo>
                  <a:lnTo>
                    <a:pt x="4769" y="4659"/>
                  </a:lnTo>
                  <a:lnTo>
                    <a:pt x="4732" y="4805"/>
                  </a:lnTo>
                  <a:lnTo>
                    <a:pt x="4659" y="4805"/>
                  </a:lnTo>
                  <a:lnTo>
                    <a:pt x="4549" y="4842"/>
                  </a:lnTo>
                  <a:lnTo>
                    <a:pt x="3668" y="2971"/>
                  </a:lnTo>
                  <a:lnTo>
                    <a:pt x="3191" y="1981"/>
                  </a:lnTo>
                  <a:lnTo>
                    <a:pt x="2971" y="1504"/>
                  </a:lnTo>
                  <a:lnTo>
                    <a:pt x="2788" y="991"/>
                  </a:lnTo>
                  <a:lnTo>
                    <a:pt x="3045" y="807"/>
                  </a:lnTo>
                  <a:lnTo>
                    <a:pt x="3338" y="660"/>
                  </a:lnTo>
                  <a:close/>
                  <a:moveTo>
                    <a:pt x="7703" y="4952"/>
                  </a:moveTo>
                  <a:lnTo>
                    <a:pt x="7960" y="5246"/>
                  </a:lnTo>
                  <a:lnTo>
                    <a:pt x="7960" y="5246"/>
                  </a:lnTo>
                  <a:lnTo>
                    <a:pt x="7887" y="5209"/>
                  </a:lnTo>
                  <a:lnTo>
                    <a:pt x="7593" y="5319"/>
                  </a:lnTo>
                  <a:lnTo>
                    <a:pt x="7300" y="5466"/>
                  </a:lnTo>
                  <a:lnTo>
                    <a:pt x="7190" y="5356"/>
                  </a:lnTo>
                  <a:lnTo>
                    <a:pt x="7080" y="5246"/>
                  </a:lnTo>
                  <a:lnTo>
                    <a:pt x="7373" y="5099"/>
                  </a:lnTo>
                  <a:lnTo>
                    <a:pt x="7703" y="4952"/>
                  </a:lnTo>
                  <a:close/>
                  <a:moveTo>
                    <a:pt x="8070" y="5356"/>
                  </a:moveTo>
                  <a:lnTo>
                    <a:pt x="8180" y="5466"/>
                  </a:lnTo>
                  <a:lnTo>
                    <a:pt x="7923" y="5576"/>
                  </a:lnTo>
                  <a:lnTo>
                    <a:pt x="7923" y="5576"/>
                  </a:lnTo>
                  <a:lnTo>
                    <a:pt x="8033" y="5429"/>
                  </a:lnTo>
                  <a:lnTo>
                    <a:pt x="8070" y="5356"/>
                  </a:lnTo>
                  <a:close/>
                  <a:moveTo>
                    <a:pt x="7556" y="5612"/>
                  </a:moveTo>
                  <a:lnTo>
                    <a:pt x="7483" y="5722"/>
                  </a:lnTo>
                  <a:lnTo>
                    <a:pt x="7483" y="5686"/>
                  </a:lnTo>
                  <a:lnTo>
                    <a:pt x="7556" y="5612"/>
                  </a:lnTo>
                  <a:close/>
                  <a:moveTo>
                    <a:pt x="8327" y="5649"/>
                  </a:moveTo>
                  <a:lnTo>
                    <a:pt x="8327" y="5686"/>
                  </a:lnTo>
                  <a:lnTo>
                    <a:pt x="7850" y="6163"/>
                  </a:lnTo>
                  <a:lnTo>
                    <a:pt x="7740" y="6016"/>
                  </a:lnTo>
                  <a:lnTo>
                    <a:pt x="7997" y="5796"/>
                  </a:lnTo>
                  <a:lnTo>
                    <a:pt x="8327" y="5649"/>
                  </a:lnTo>
                  <a:close/>
                  <a:moveTo>
                    <a:pt x="8437" y="5796"/>
                  </a:moveTo>
                  <a:lnTo>
                    <a:pt x="8584" y="6053"/>
                  </a:lnTo>
                  <a:lnTo>
                    <a:pt x="8143" y="6163"/>
                  </a:lnTo>
                  <a:lnTo>
                    <a:pt x="8437" y="5796"/>
                  </a:lnTo>
                  <a:close/>
                  <a:moveTo>
                    <a:pt x="8437" y="6346"/>
                  </a:moveTo>
                  <a:lnTo>
                    <a:pt x="8180" y="6676"/>
                  </a:lnTo>
                  <a:lnTo>
                    <a:pt x="8107" y="6493"/>
                  </a:lnTo>
                  <a:lnTo>
                    <a:pt x="8437" y="6346"/>
                  </a:lnTo>
                  <a:close/>
                  <a:moveTo>
                    <a:pt x="8767" y="6309"/>
                  </a:moveTo>
                  <a:lnTo>
                    <a:pt x="8840" y="6419"/>
                  </a:lnTo>
                  <a:lnTo>
                    <a:pt x="8547" y="6676"/>
                  </a:lnTo>
                  <a:lnTo>
                    <a:pt x="8767" y="6309"/>
                  </a:lnTo>
                  <a:close/>
                  <a:moveTo>
                    <a:pt x="9024" y="4695"/>
                  </a:moveTo>
                  <a:lnTo>
                    <a:pt x="9244" y="4732"/>
                  </a:lnTo>
                  <a:lnTo>
                    <a:pt x="9464" y="4805"/>
                  </a:lnTo>
                  <a:lnTo>
                    <a:pt x="9647" y="4915"/>
                  </a:lnTo>
                  <a:lnTo>
                    <a:pt x="9831" y="5062"/>
                  </a:lnTo>
                  <a:lnTo>
                    <a:pt x="9904" y="5099"/>
                  </a:lnTo>
                  <a:lnTo>
                    <a:pt x="9941" y="5099"/>
                  </a:lnTo>
                  <a:lnTo>
                    <a:pt x="10051" y="5209"/>
                  </a:lnTo>
                  <a:lnTo>
                    <a:pt x="10161" y="5429"/>
                  </a:lnTo>
                  <a:lnTo>
                    <a:pt x="10198" y="5649"/>
                  </a:lnTo>
                  <a:lnTo>
                    <a:pt x="10234" y="5869"/>
                  </a:lnTo>
                  <a:lnTo>
                    <a:pt x="10198" y="6089"/>
                  </a:lnTo>
                  <a:lnTo>
                    <a:pt x="10161" y="6346"/>
                  </a:lnTo>
                  <a:lnTo>
                    <a:pt x="10088" y="6566"/>
                  </a:lnTo>
                  <a:lnTo>
                    <a:pt x="9941" y="7006"/>
                  </a:lnTo>
                  <a:lnTo>
                    <a:pt x="9904" y="7080"/>
                  </a:lnTo>
                  <a:lnTo>
                    <a:pt x="9647" y="6676"/>
                  </a:lnTo>
                  <a:lnTo>
                    <a:pt x="9024" y="5832"/>
                  </a:lnTo>
                  <a:lnTo>
                    <a:pt x="8620" y="5282"/>
                  </a:lnTo>
                  <a:lnTo>
                    <a:pt x="8400" y="5025"/>
                  </a:lnTo>
                  <a:lnTo>
                    <a:pt x="8143" y="4842"/>
                  </a:lnTo>
                  <a:lnTo>
                    <a:pt x="8584" y="4732"/>
                  </a:lnTo>
                  <a:lnTo>
                    <a:pt x="8804" y="4695"/>
                  </a:lnTo>
                  <a:close/>
                  <a:moveTo>
                    <a:pt x="1064" y="3962"/>
                  </a:moveTo>
                  <a:lnTo>
                    <a:pt x="1357" y="4182"/>
                  </a:lnTo>
                  <a:lnTo>
                    <a:pt x="1651" y="4329"/>
                  </a:lnTo>
                  <a:lnTo>
                    <a:pt x="2348" y="4585"/>
                  </a:lnTo>
                  <a:lnTo>
                    <a:pt x="2458" y="4659"/>
                  </a:lnTo>
                  <a:lnTo>
                    <a:pt x="2494" y="4695"/>
                  </a:lnTo>
                  <a:lnTo>
                    <a:pt x="2568" y="4732"/>
                  </a:lnTo>
                  <a:lnTo>
                    <a:pt x="2641" y="4695"/>
                  </a:lnTo>
                  <a:lnTo>
                    <a:pt x="4329" y="5319"/>
                  </a:lnTo>
                  <a:lnTo>
                    <a:pt x="4329" y="5356"/>
                  </a:lnTo>
                  <a:lnTo>
                    <a:pt x="4292" y="5319"/>
                  </a:lnTo>
                  <a:lnTo>
                    <a:pt x="3888" y="5172"/>
                  </a:lnTo>
                  <a:lnTo>
                    <a:pt x="3705" y="5136"/>
                  </a:lnTo>
                  <a:lnTo>
                    <a:pt x="3485" y="5099"/>
                  </a:lnTo>
                  <a:lnTo>
                    <a:pt x="3448" y="5136"/>
                  </a:lnTo>
                  <a:lnTo>
                    <a:pt x="3411" y="5172"/>
                  </a:lnTo>
                  <a:lnTo>
                    <a:pt x="3448" y="5246"/>
                  </a:lnTo>
                  <a:lnTo>
                    <a:pt x="3595" y="5392"/>
                  </a:lnTo>
                  <a:lnTo>
                    <a:pt x="3852" y="5539"/>
                  </a:lnTo>
                  <a:lnTo>
                    <a:pt x="4108" y="5686"/>
                  </a:lnTo>
                  <a:lnTo>
                    <a:pt x="4402" y="5759"/>
                  </a:lnTo>
                  <a:lnTo>
                    <a:pt x="4365" y="5906"/>
                  </a:lnTo>
                  <a:lnTo>
                    <a:pt x="4035" y="5906"/>
                  </a:lnTo>
                  <a:lnTo>
                    <a:pt x="3742" y="5869"/>
                  </a:lnTo>
                  <a:lnTo>
                    <a:pt x="3411" y="5759"/>
                  </a:lnTo>
                  <a:lnTo>
                    <a:pt x="3228" y="5686"/>
                  </a:lnTo>
                  <a:lnTo>
                    <a:pt x="3191" y="5612"/>
                  </a:lnTo>
                  <a:lnTo>
                    <a:pt x="3155" y="5576"/>
                  </a:lnTo>
                  <a:lnTo>
                    <a:pt x="3118" y="5539"/>
                  </a:lnTo>
                  <a:lnTo>
                    <a:pt x="3081" y="5502"/>
                  </a:lnTo>
                  <a:lnTo>
                    <a:pt x="3045" y="5502"/>
                  </a:lnTo>
                  <a:lnTo>
                    <a:pt x="3008" y="5539"/>
                  </a:lnTo>
                  <a:lnTo>
                    <a:pt x="2971" y="5649"/>
                  </a:lnTo>
                  <a:lnTo>
                    <a:pt x="2971" y="5722"/>
                  </a:lnTo>
                  <a:lnTo>
                    <a:pt x="3008" y="5796"/>
                  </a:lnTo>
                  <a:lnTo>
                    <a:pt x="3045" y="5869"/>
                  </a:lnTo>
                  <a:lnTo>
                    <a:pt x="3191" y="6016"/>
                  </a:lnTo>
                  <a:lnTo>
                    <a:pt x="3338" y="6126"/>
                  </a:lnTo>
                  <a:lnTo>
                    <a:pt x="3522" y="6199"/>
                  </a:lnTo>
                  <a:lnTo>
                    <a:pt x="3742" y="6273"/>
                  </a:lnTo>
                  <a:lnTo>
                    <a:pt x="3962" y="6309"/>
                  </a:lnTo>
                  <a:lnTo>
                    <a:pt x="4182" y="6309"/>
                  </a:lnTo>
                  <a:lnTo>
                    <a:pt x="3962" y="6676"/>
                  </a:lnTo>
                  <a:lnTo>
                    <a:pt x="3742" y="6603"/>
                  </a:lnTo>
                  <a:lnTo>
                    <a:pt x="3228" y="6456"/>
                  </a:lnTo>
                  <a:lnTo>
                    <a:pt x="2971" y="6419"/>
                  </a:lnTo>
                  <a:lnTo>
                    <a:pt x="2715" y="6383"/>
                  </a:lnTo>
                  <a:lnTo>
                    <a:pt x="2641" y="6383"/>
                  </a:lnTo>
                  <a:lnTo>
                    <a:pt x="2641" y="6456"/>
                  </a:lnTo>
                  <a:lnTo>
                    <a:pt x="2641" y="6493"/>
                  </a:lnTo>
                  <a:lnTo>
                    <a:pt x="2678" y="6529"/>
                  </a:lnTo>
                  <a:lnTo>
                    <a:pt x="2861" y="6676"/>
                  </a:lnTo>
                  <a:lnTo>
                    <a:pt x="3081" y="6786"/>
                  </a:lnTo>
                  <a:lnTo>
                    <a:pt x="3522" y="6970"/>
                  </a:lnTo>
                  <a:lnTo>
                    <a:pt x="3742" y="7080"/>
                  </a:lnTo>
                  <a:lnTo>
                    <a:pt x="3632" y="7226"/>
                  </a:lnTo>
                  <a:lnTo>
                    <a:pt x="3522" y="7336"/>
                  </a:lnTo>
                  <a:lnTo>
                    <a:pt x="2935" y="7080"/>
                  </a:lnTo>
                  <a:lnTo>
                    <a:pt x="2311" y="6823"/>
                  </a:lnTo>
                  <a:lnTo>
                    <a:pt x="2238" y="6823"/>
                  </a:lnTo>
                  <a:lnTo>
                    <a:pt x="2201" y="6860"/>
                  </a:lnTo>
                  <a:lnTo>
                    <a:pt x="2201" y="6896"/>
                  </a:lnTo>
                  <a:lnTo>
                    <a:pt x="2201" y="6970"/>
                  </a:lnTo>
                  <a:lnTo>
                    <a:pt x="2458" y="7190"/>
                  </a:lnTo>
                  <a:lnTo>
                    <a:pt x="2678" y="7410"/>
                  </a:lnTo>
                  <a:lnTo>
                    <a:pt x="2971" y="7557"/>
                  </a:lnTo>
                  <a:lnTo>
                    <a:pt x="3265" y="7703"/>
                  </a:lnTo>
                  <a:lnTo>
                    <a:pt x="2971" y="7960"/>
                  </a:lnTo>
                  <a:lnTo>
                    <a:pt x="2641" y="7960"/>
                  </a:lnTo>
                  <a:lnTo>
                    <a:pt x="2311" y="7887"/>
                  </a:lnTo>
                  <a:lnTo>
                    <a:pt x="1981" y="7777"/>
                  </a:lnTo>
                  <a:lnTo>
                    <a:pt x="1871" y="7777"/>
                  </a:lnTo>
                  <a:lnTo>
                    <a:pt x="1834" y="7813"/>
                  </a:lnTo>
                  <a:lnTo>
                    <a:pt x="1797" y="7850"/>
                  </a:lnTo>
                  <a:lnTo>
                    <a:pt x="1797" y="7923"/>
                  </a:lnTo>
                  <a:lnTo>
                    <a:pt x="1834" y="8070"/>
                  </a:lnTo>
                  <a:lnTo>
                    <a:pt x="1944" y="8143"/>
                  </a:lnTo>
                  <a:lnTo>
                    <a:pt x="2091" y="8217"/>
                  </a:lnTo>
                  <a:lnTo>
                    <a:pt x="2238" y="8290"/>
                  </a:lnTo>
                  <a:lnTo>
                    <a:pt x="2348" y="8327"/>
                  </a:lnTo>
                  <a:lnTo>
                    <a:pt x="2164" y="8364"/>
                  </a:lnTo>
                  <a:lnTo>
                    <a:pt x="1944" y="8364"/>
                  </a:lnTo>
                  <a:lnTo>
                    <a:pt x="1761" y="8327"/>
                  </a:lnTo>
                  <a:lnTo>
                    <a:pt x="1541" y="8253"/>
                  </a:lnTo>
                  <a:lnTo>
                    <a:pt x="1247" y="8070"/>
                  </a:lnTo>
                  <a:lnTo>
                    <a:pt x="1027" y="7850"/>
                  </a:lnTo>
                  <a:lnTo>
                    <a:pt x="844" y="7593"/>
                  </a:lnTo>
                  <a:lnTo>
                    <a:pt x="697" y="7300"/>
                  </a:lnTo>
                  <a:lnTo>
                    <a:pt x="624" y="6970"/>
                  </a:lnTo>
                  <a:lnTo>
                    <a:pt x="550" y="6676"/>
                  </a:lnTo>
                  <a:lnTo>
                    <a:pt x="550" y="6346"/>
                  </a:lnTo>
                  <a:lnTo>
                    <a:pt x="550" y="6016"/>
                  </a:lnTo>
                  <a:lnTo>
                    <a:pt x="624" y="5502"/>
                  </a:lnTo>
                  <a:lnTo>
                    <a:pt x="734" y="4989"/>
                  </a:lnTo>
                  <a:lnTo>
                    <a:pt x="1064" y="3962"/>
                  </a:lnTo>
                  <a:close/>
                  <a:moveTo>
                    <a:pt x="6786" y="5429"/>
                  </a:moveTo>
                  <a:lnTo>
                    <a:pt x="6860" y="5649"/>
                  </a:lnTo>
                  <a:lnTo>
                    <a:pt x="6970" y="5832"/>
                  </a:lnTo>
                  <a:lnTo>
                    <a:pt x="7006" y="5906"/>
                  </a:lnTo>
                  <a:lnTo>
                    <a:pt x="7043" y="5979"/>
                  </a:lnTo>
                  <a:lnTo>
                    <a:pt x="7116" y="6016"/>
                  </a:lnTo>
                  <a:lnTo>
                    <a:pt x="7813" y="7006"/>
                  </a:lnTo>
                  <a:lnTo>
                    <a:pt x="8143" y="7520"/>
                  </a:lnTo>
                  <a:lnTo>
                    <a:pt x="8143" y="7667"/>
                  </a:lnTo>
                  <a:lnTo>
                    <a:pt x="8143" y="7740"/>
                  </a:lnTo>
                  <a:lnTo>
                    <a:pt x="8217" y="7813"/>
                  </a:lnTo>
                  <a:lnTo>
                    <a:pt x="8290" y="7850"/>
                  </a:lnTo>
                  <a:lnTo>
                    <a:pt x="8363" y="7850"/>
                  </a:lnTo>
                  <a:lnTo>
                    <a:pt x="8400" y="7813"/>
                  </a:lnTo>
                  <a:lnTo>
                    <a:pt x="8510" y="7887"/>
                  </a:lnTo>
                  <a:lnTo>
                    <a:pt x="8584" y="7923"/>
                  </a:lnTo>
                  <a:lnTo>
                    <a:pt x="8694" y="7960"/>
                  </a:lnTo>
                  <a:lnTo>
                    <a:pt x="8767" y="7923"/>
                  </a:lnTo>
                  <a:lnTo>
                    <a:pt x="8877" y="7997"/>
                  </a:lnTo>
                  <a:lnTo>
                    <a:pt x="8987" y="7997"/>
                  </a:lnTo>
                  <a:lnTo>
                    <a:pt x="9060" y="8033"/>
                  </a:lnTo>
                  <a:lnTo>
                    <a:pt x="9134" y="7997"/>
                  </a:lnTo>
                  <a:lnTo>
                    <a:pt x="9207" y="7923"/>
                  </a:lnTo>
                  <a:lnTo>
                    <a:pt x="9207" y="7813"/>
                  </a:lnTo>
                  <a:lnTo>
                    <a:pt x="9207" y="7740"/>
                  </a:lnTo>
                  <a:lnTo>
                    <a:pt x="9134" y="7667"/>
                  </a:lnTo>
                  <a:lnTo>
                    <a:pt x="9170" y="7557"/>
                  </a:lnTo>
                  <a:lnTo>
                    <a:pt x="9207" y="7483"/>
                  </a:lnTo>
                  <a:lnTo>
                    <a:pt x="9244" y="7410"/>
                  </a:lnTo>
                  <a:lnTo>
                    <a:pt x="9244" y="7373"/>
                  </a:lnTo>
                  <a:lnTo>
                    <a:pt x="9207" y="7300"/>
                  </a:lnTo>
                  <a:lnTo>
                    <a:pt x="9170" y="7263"/>
                  </a:lnTo>
                  <a:lnTo>
                    <a:pt x="9134" y="7226"/>
                  </a:lnTo>
                  <a:lnTo>
                    <a:pt x="8987" y="7226"/>
                  </a:lnTo>
                  <a:lnTo>
                    <a:pt x="8694" y="7336"/>
                  </a:lnTo>
                  <a:lnTo>
                    <a:pt x="8694" y="7300"/>
                  </a:lnTo>
                  <a:lnTo>
                    <a:pt x="8877" y="7153"/>
                  </a:lnTo>
                  <a:lnTo>
                    <a:pt x="9060" y="6970"/>
                  </a:lnTo>
                  <a:lnTo>
                    <a:pt x="9134" y="6860"/>
                  </a:lnTo>
                  <a:lnTo>
                    <a:pt x="9244" y="7043"/>
                  </a:lnTo>
                  <a:lnTo>
                    <a:pt x="9501" y="7446"/>
                  </a:lnTo>
                  <a:lnTo>
                    <a:pt x="9537" y="7593"/>
                  </a:lnTo>
                  <a:lnTo>
                    <a:pt x="9317" y="7887"/>
                  </a:lnTo>
                  <a:lnTo>
                    <a:pt x="9024" y="8143"/>
                  </a:lnTo>
                  <a:lnTo>
                    <a:pt x="8730" y="8364"/>
                  </a:lnTo>
                  <a:lnTo>
                    <a:pt x="8400" y="8547"/>
                  </a:lnTo>
                  <a:lnTo>
                    <a:pt x="8070" y="8657"/>
                  </a:lnTo>
                  <a:lnTo>
                    <a:pt x="7703" y="8694"/>
                  </a:lnTo>
                  <a:lnTo>
                    <a:pt x="7520" y="8694"/>
                  </a:lnTo>
                  <a:lnTo>
                    <a:pt x="7373" y="8657"/>
                  </a:lnTo>
                  <a:lnTo>
                    <a:pt x="7190" y="8620"/>
                  </a:lnTo>
                  <a:lnTo>
                    <a:pt x="7006" y="8547"/>
                  </a:lnTo>
                  <a:lnTo>
                    <a:pt x="6823" y="8437"/>
                  </a:lnTo>
                  <a:lnTo>
                    <a:pt x="6676" y="8290"/>
                  </a:lnTo>
                  <a:lnTo>
                    <a:pt x="6419" y="7997"/>
                  </a:lnTo>
                  <a:lnTo>
                    <a:pt x="6199" y="7667"/>
                  </a:lnTo>
                  <a:lnTo>
                    <a:pt x="6053" y="7300"/>
                  </a:lnTo>
                  <a:lnTo>
                    <a:pt x="6016" y="6896"/>
                  </a:lnTo>
                  <a:lnTo>
                    <a:pt x="6016" y="6676"/>
                  </a:lnTo>
                  <a:lnTo>
                    <a:pt x="6053" y="6493"/>
                  </a:lnTo>
                  <a:lnTo>
                    <a:pt x="6089" y="6309"/>
                  </a:lnTo>
                  <a:lnTo>
                    <a:pt x="6163" y="6126"/>
                  </a:lnTo>
                  <a:lnTo>
                    <a:pt x="6273" y="5943"/>
                  </a:lnTo>
                  <a:lnTo>
                    <a:pt x="6383" y="5759"/>
                  </a:lnTo>
                  <a:lnTo>
                    <a:pt x="6566" y="5576"/>
                  </a:lnTo>
                  <a:lnTo>
                    <a:pt x="6786" y="5429"/>
                  </a:lnTo>
                  <a:close/>
                  <a:moveTo>
                    <a:pt x="3852" y="0"/>
                  </a:moveTo>
                  <a:lnTo>
                    <a:pt x="3522" y="37"/>
                  </a:lnTo>
                  <a:lnTo>
                    <a:pt x="3191" y="110"/>
                  </a:lnTo>
                  <a:lnTo>
                    <a:pt x="2898" y="257"/>
                  </a:lnTo>
                  <a:lnTo>
                    <a:pt x="2604" y="440"/>
                  </a:lnTo>
                  <a:lnTo>
                    <a:pt x="2348" y="660"/>
                  </a:lnTo>
                  <a:lnTo>
                    <a:pt x="2091" y="660"/>
                  </a:lnTo>
                  <a:lnTo>
                    <a:pt x="1871" y="734"/>
                  </a:lnTo>
                  <a:lnTo>
                    <a:pt x="1687" y="880"/>
                  </a:lnTo>
                  <a:lnTo>
                    <a:pt x="1541" y="1064"/>
                  </a:lnTo>
                  <a:lnTo>
                    <a:pt x="1394" y="1284"/>
                  </a:lnTo>
                  <a:lnTo>
                    <a:pt x="1321" y="1504"/>
                  </a:lnTo>
                  <a:lnTo>
                    <a:pt x="1137" y="1944"/>
                  </a:lnTo>
                  <a:lnTo>
                    <a:pt x="660" y="3522"/>
                  </a:lnTo>
                  <a:lnTo>
                    <a:pt x="404" y="4292"/>
                  </a:lnTo>
                  <a:lnTo>
                    <a:pt x="183" y="5062"/>
                  </a:lnTo>
                  <a:lnTo>
                    <a:pt x="37" y="5759"/>
                  </a:lnTo>
                  <a:lnTo>
                    <a:pt x="0" y="6126"/>
                  </a:lnTo>
                  <a:lnTo>
                    <a:pt x="0" y="6456"/>
                  </a:lnTo>
                  <a:lnTo>
                    <a:pt x="0" y="6786"/>
                  </a:lnTo>
                  <a:lnTo>
                    <a:pt x="73" y="7153"/>
                  </a:lnTo>
                  <a:lnTo>
                    <a:pt x="183" y="7483"/>
                  </a:lnTo>
                  <a:lnTo>
                    <a:pt x="330" y="7813"/>
                  </a:lnTo>
                  <a:lnTo>
                    <a:pt x="477" y="8033"/>
                  </a:lnTo>
                  <a:lnTo>
                    <a:pt x="660" y="8253"/>
                  </a:lnTo>
                  <a:lnTo>
                    <a:pt x="880" y="8474"/>
                  </a:lnTo>
                  <a:lnTo>
                    <a:pt x="1101" y="8657"/>
                  </a:lnTo>
                  <a:lnTo>
                    <a:pt x="1357" y="8767"/>
                  </a:lnTo>
                  <a:lnTo>
                    <a:pt x="1651" y="8877"/>
                  </a:lnTo>
                  <a:lnTo>
                    <a:pt x="1908" y="8914"/>
                  </a:lnTo>
                  <a:lnTo>
                    <a:pt x="2201" y="8950"/>
                  </a:lnTo>
                  <a:lnTo>
                    <a:pt x="2458" y="8914"/>
                  </a:lnTo>
                  <a:lnTo>
                    <a:pt x="2678" y="8840"/>
                  </a:lnTo>
                  <a:lnTo>
                    <a:pt x="2898" y="8730"/>
                  </a:lnTo>
                  <a:lnTo>
                    <a:pt x="3081" y="8620"/>
                  </a:lnTo>
                  <a:lnTo>
                    <a:pt x="3448" y="8290"/>
                  </a:lnTo>
                  <a:lnTo>
                    <a:pt x="3778" y="7923"/>
                  </a:lnTo>
                  <a:lnTo>
                    <a:pt x="3815" y="7960"/>
                  </a:lnTo>
                  <a:lnTo>
                    <a:pt x="3925" y="7960"/>
                  </a:lnTo>
                  <a:lnTo>
                    <a:pt x="4035" y="7887"/>
                  </a:lnTo>
                  <a:lnTo>
                    <a:pt x="4108" y="7813"/>
                  </a:lnTo>
                  <a:lnTo>
                    <a:pt x="4108" y="7740"/>
                  </a:lnTo>
                  <a:lnTo>
                    <a:pt x="4072" y="7593"/>
                  </a:lnTo>
                  <a:lnTo>
                    <a:pt x="4182" y="7446"/>
                  </a:lnTo>
                  <a:lnTo>
                    <a:pt x="4512" y="6896"/>
                  </a:lnTo>
                  <a:lnTo>
                    <a:pt x="4769" y="6309"/>
                  </a:lnTo>
                  <a:lnTo>
                    <a:pt x="5025" y="5722"/>
                  </a:lnTo>
                  <a:lnTo>
                    <a:pt x="5209" y="5099"/>
                  </a:lnTo>
                  <a:lnTo>
                    <a:pt x="5246" y="5062"/>
                  </a:lnTo>
                  <a:lnTo>
                    <a:pt x="5282" y="4989"/>
                  </a:lnTo>
                  <a:lnTo>
                    <a:pt x="5282" y="4915"/>
                  </a:lnTo>
                  <a:lnTo>
                    <a:pt x="5466" y="4292"/>
                  </a:lnTo>
                  <a:lnTo>
                    <a:pt x="5612" y="3632"/>
                  </a:lnTo>
                  <a:lnTo>
                    <a:pt x="5722" y="2971"/>
                  </a:lnTo>
                  <a:lnTo>
                    <a:pt x="5796" y="2311"/>
                  </a:lnTo>
                  <a:lnTo>
                    <a:pt x="5832" y="1981"/>
                  </a:lnTo>
                  <a:lnTo>
                    <a:pt x="5796" y="1651"/>
                  </a:lnTo>
                  <a:lnTo>
                    <a:pt x="5759" y="1357"/>
                  </a:lnTo>
                  <a:lnTo>
                    <a:pt x="5649" y="1064"/>
                  </a:lnTo>
                  <a:lnTo>
                    <a:pt x="5539" y="807"/>
                  </a:lnTo>
                  <a:lnTo>
                    <a:pt x="5356" y="587"/>
                  </a:lnTo>
                  <a:lnTo>
                    <a:pt x="5099" y="367"/>
                  </a:lnTo>
                  <a:lnTo>
                    <a:pt x="4842" y="184"/>
                  </a:lnTo>
                  <a:lnTo>
                    <a:pt x="4512" y="73"/>
                  </a:lnTo>
                  <a:lnTo>
                    <a:pt x="4182" y="0"/>
                  </a:lnTo>
                  <a:close/>
                  <a:moveTo>
                    <a:pt x="8730" y="3962"/>
                  </a:moveTo>
                  <a:lnTo>
                    <a:pt x="8584" y="4072"/>
                  </a:lnTo>
                  <a:lnTo>
                    <a:pt x="8437" y="4182"/>
                  </a:lnTo>
                  <a:lnTo>
                    <a:pt x="8327" y="4329"/>
                  </a:lnTo>
                  <a:lnTo>
                    <a:pt x="7887" y="4439"/>
                  </a:lnTo>
                  <a:lnTo>
                    <a:pt x="7336" y="4585"/>
                  </a:lnTo>
                  <a:lnTo>
                    <a:pt x="6786" y="4842"/>
                  </a:lnTo>
                  <a:lnTo>
                    <a:pt x="6566" y="4989"/>
                  </a:lnTo>
                  <a:lnTo>
                    <a:pt x="6309" y="5172"/>
                  </a:lnTo>
                  <a:lnTo>
                    <a:pt x="6089" y="5356"/>
                  </a:lnTo>
                  <a:lnTo>
                    <a:pt x="5906" y="5576"/>
                  </a:lnTo>
                  <a:lnTo>
                    <a:pt x="5759" y="5796"/>
                  </a:lnTo>
                  <a:lnTo>
                    <a:pt x="5612" y="6053"/>
                  </a:lnTo>
                  <a:lnTo>
                    <a:pt x="5539" y="6309"/>
                  </a:lnTo>
                  <a:lnTo>
                    <a:pt x="5502" y="6603"/>
                  </a:lnTo>
                  <a:lnTo>
                    <a:pt x="5466" y="6860"/>
                  </a:lnTo>
                  <a:lnTo>
                    <a:pt x="5502" y="7116"/>
                  </a:lnTo>
                  <a:lnTo>
                    <a:pt x="5539" y="7373"/>
                  </a:lnTo>
                  <a:lnTo>
                    <a:pt x="5612" y="7630"/>
                  </a:lnTo>
                  <a:lnTo>
                    <a:pt x="5722" y="7887"/>
                  </a:lnTo>
                  <a:lnTo>
                    <a:pt x="5869" y="8107"/>
                  </a:lnTo>
                  <a:lnTo>
                    <a:pt x="6016" y="8327"/>
                  </a:lnTo>
                  <a:lnTo>
                    <a:pt x="6199" y="8547"/>
                  </a:lnTo>
                  <a:lnTo>
                    <a:pt x="6419" y="8730"/>
                  </a:lnTo>
                  <a:lnTo>
                    <a:pt x="6639" y="8914"/>
                  </a:lnTo>
                  <a:lnTo>
                    <a:pt x="6860" y="9060"/>
                  </a:lnTo>
                  <a:lnTo>
                    <a:pt x="7116" y="9170"/>
                  </a:lnTo>
                  <a:lnTo>
                    <a:pt x="7410" y="9244"/>
                  </a:lnTo>
                  <a:lnTo>
                    <a:pt x="7703" y="9281"/>
                  </a:lnTo>
                  <a:lnTo>
                    <a:pt x="8033" y="9244"/>
                  </a:lnTo>
                  <a:lnTo>
                    <a:pt x="8327" y="9170"/>
                  </a:lnTo>
                  <a:lnTo>
                    <a:pt x="8620" y="9024"/>
                  </a:lnTo>
                  <a:lnTo>
                    <a:pt x="8877" y="8877"/>
                  </a:lnTo>
                  <a:lnTo>
                    <a:pt x="9391" y="8547"/>
                  </a:lnTo>
                  <a:lnTo>
                    <a:pt x="9611" y="8364"/>
                  </a:lnTo>
                  <a:lnTo>
                    <a:pt x="9794" y="8143"/>
                  </a:lnTo>
                  <a:lnTo>
                    <a:pt x="9977" y="7923"/>
                  </a:lnTo>
                  <a:lnTo>
                    <a:pt x="10161" y="7703"/>
                  </a:lnTo>
                  <a:lnTo>
                    <a:pt x="10418" y="7190"/>
                  </a:lnTo>
                  <a:lnTo>
                    <a:pt x="10638" y="6676"/>
                  </a:lnTo>
                  <a:lnTo>
                    <a:pt x="10711" y="6346"/>
                  </a:lnTo>
                  <a:lnTo>
                    <a:pt x="10748" y="6053"/>
                  </a:lnTo>
                  <a:lnTo>
                    <a:pt x="10748" y="5722"/>
                  </a:lnTo>
                  <a:lnTo>
                    <a:pt x="10711" y="5466"/>
                  </a:lnTo>
                  <a:lnTo>
                    <a:pt x="10601" y="5172"/>
                  </a:lnTo>
                  <a:lnTo>
                    <a:pt x="10454" y="4915"/>
                  </a:lnTo>
                  <a:lnTo>
                    <a:pt x="10271" y="4659"/>
                  </a:lnTo>
                  <a:lnTo>
                    <a:pt x="10051" y="4439"/>
                  </a:lnTo>
                  <a:lnTo>
                    <a:pt x="9794" y="4255"/>
                  </a:lnTo>
                  <a:lnTo>
                    <a:pt x="9537" y="4108"/>
                  </a:lnTo>
                  <a:lnTo>
                    <a:pt x="9244" y="3998"/>
                  </a:lnTo>
                  <a:lnTo>
                    <a:pt x="8950" y="3962"/>
                  </a:lnTo>
                  <a:close/>
                </a:path>
              </a:pathLst>
            </a:custGeom>
            <a:solidFill>
              <a:srgbClr val="A4C2F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8" name="Google Shape;1038;p44"/>
            <p:cNvSpPr/>
            <p:nvPr/>
          </p:nvSpPr>
          <p:spPr>
            <a:xfrm>
              <a:off x="6385050" y="4208725"/>
              <a:ext cx="422775" cy="298975"/>
            </a:xfrm>
            <a:custGeom>
              <a:avLst/>
              <a:gdLst/>
              <a:ahLst/>
              <a:cxnLst/>
              <a:rect l="l" t="t" r="r" b="b"/>
              <a:pathLst>
                <a:path w="16911" h="11959" extrusionOk="0">
                  <a:moveTo>
                    <a:pt x="12215" y="8951"/>
                  </a:moveTo>
                  <a:lnTo>
                    <a:pt x="12032" y="9098"/>
                  </a:lnTo>
                  <a:lnTo>
                    <a:pt x="11848" y="9244"/>
                  </a:lnTo>
                  <a:lnTo>
                    <a:pt x="11408" y="9538"/>
                  </a:lnTo>
                  <a:lnTo>
                    <a:pt x="11005" y="9685"/>
                  </a:lnTo>
                  <a:lnTo>
                    <a:pt x="10638" y="9868"/>
                  </a:lnTo>
                  <a:lnTo>
                    <a:pt x="10124" y="10051"/>
                  </a:lnTo>
                  <a:lnTo>
                    <a:pt x="9977" y="10125"/>
                  </a:lnTo>
                  <a:lnTo>
                    <a:pt x="9794" y="10161"/>
                  </a:lnTo>
                  <a:lnTo>
                    <a:pt x="9904" y="9978"/>
                  </a:lnTo>
                  <a:lnTo>
                    <a:pt x="10051" y="9795"/>
                  </a:lnTo>
                  <a:lnTo>
                    <a:pt x="10344" y="9758"/>
                  </a:lnTo>
                  <a:lnTo>
                    <a:pt x="10601" y="9648"/>
                  </a:lnTo>
                  <a:lnTo>
                    <a:pt x="10858" y="9538"/>
                  </a:lnTo>
                  <a:lnTo>
                    <a:pt x="11115" y="9354"/>
                  </a:lnTo>
                  <a:lnTo>
                    <a:pt x="11335" y="9171"/>
                  </a:lnTo>
                  <a:lnTo>
                    <a:pt x="11371" y="9061"/>
                  </a:lnTo>
                  <a:lnTo>
                    <a:pt x="11445" y="9061"/>
                  </a:lnTo>
                  <a:lnTo>
                    <a:pt x="11481" y="9024"/>
                  </a:lnTo>
                  <a:lnTo>
                    <a:pt x="11848" y="8951"/>
                  </a:lnTo>
                  <a:close/>
                  <a:moveTo>
                    <a:pt x="12619" y="8988"/>
                  </a:moveTo>
                  <a:lnTo>
                    <a:pt x="12839" y="9061"/>
                  </a:lnTo>
                  <a:lnTo>
                    <a:pt x="12839" y="9171"/>
                  </a:lnTo>
                  <a:lnTo>
                    <a:pt x="12215" y="9685"/>
                  </a:lnTo>
                  <a:lnTo>
                    <a:pt x="11518" y="10125"/>
                  </a:lnTo>
                  <a:lnTo>
                    <a:pt x="11115" y="10345"/>
                  </a:lnTo>
                  <a:lnTo>
                    <a:pt x="10711" y="10528"/>
                  </a:lnTo>
                  <a:lnTo>
                    <a:pt x="10308" y="10712"/>
                  </a:lnTo>
                  <a:lnTo>
                    <a:pt x="9904" y="10932"/>
                  </a:lnTo>
                  <a:lnTo>
                    <a:pt x="9831" y="10822"/>
                  </a:lnTo>
                  <a:lnTo>
                    <a:pt x="9794" y="10712"/>
                  </a:lnTo>
                  <a:lnTo>
                    <a:pt x="9757" y="10455"/>
                  </a:lnTo>
                  <a:lnTo>
                    <a:pt x="9904" y="10455"/>
                  </a:lnTo>
                  <a:lnTo>
                    <a:pt x="10051" y="10381"/>
                  </a:lnTo>
                  <a:lnTo>
                    <a:pt x="10344" y="10271"/>
                  </a:lnTo>
                  <a:lnTo>
                    <a:pt x="11078" y="10015"/>
                  </a:lnTo>
                  <a:lnTo>
                    <a:pt x="11481" y="9831"/>
                  </a:lnTo>
                  <a:lnTo>
                    <a:pt x="11922" y="9611"/>
                  </a:lnTo>
                  <a:lnTo>
                    <a:pt x="12288" y="9318"/>
                  </a:lnTo>
                  <a:lnTo>
                    <a:pt x="12435" y="9171"/>
                  </a:lnTo>
                  <a:lnTo>
                    <a:pt x="12619" y="8988"/>
                  </a:lnTo>
                  <a:close/>
                  <a:moveTo>
                    <a:pt x="9464" y="514"/>
                  </a:moveTo>
                  <a:lnTo>
                    <a:pt x="9721" y="551"/>
                  </a:lnTo>
                  <a:lnTo>
                    <a:pt x="9941" y="588"/>
                  </a:lnTo>
                  <a:lnTo>
                    <a:pt x="10161" y="661"/>
                  </a:lnTo>
                  <a:lnTo>
                    <a:pt x="10344" y="771"/>
                  </a:lnTo>
                  <a:lnTo>
                    <a:pt x="10491" y="918"/>
                  </a:lnTo>
                  <a:lnTo>
                    <a:pt x="10564" y="1101"/>
                  </a:lnTo>
                  <a:lnTo>
                    <a:pt x="10601" y="1101"/>
                  </a:lnTo>
                  <a:lnTo>
                    <a:pt x="10528" y="1211"/>
                  </a:lnTo>
                  <a:lnTo>
                    <a:pt x="10528" y="1321"/>
                  </a:lnTo>
                  <a:lnTo>
                    <a:pt x="10564" y="1615"/>
                  </a:lnTo>
                  <a:lnTo>
                    <a:pt x="10638" y="1871"/>
                  </a:lnTo>
                  <a:lnTo>
                    <a:pt x="10748" y="2091"/>
                  </a:lnTo>
                  <a:lnTo>
                    <a:pt x="10931" y="2348"/>
                  </a:lnTo>
                  <a:lnTo>
                    <a:pt x="11005" y="2495"/>
                  </a:lnTo>
                  <a:lnTo>
                    <a:pt x="11041" y="2678"/>
                  </a:lnTo>
                  <a:lnTo>
                    <a:pt x="11041" y="2752"/>
                  </a:lnTo>
                  <a:lnTo>
                    <a:pt x="11005" y="2788"/>
                  </a:lnTo>
                  <a:lnTo>
                    <a:pt x="10931" y="2788"/>
                  </a:lnTo>
                  <a:lnTo>
                    <a:pt x="10858" y="2752"/>
                  </a:lnTo>
                  <a:lnTo>
                    <a:pt x="10784" y="2642"/>
                  </a:lnTo>
                  <a:lnTo>
                    <a:pt x="10674" y="2312"/>
                  </a:lnTo>
                  <a:lnTo>
                    <a:pt x="10601" y="2128"/>
                  </a:lnTo>
                  <a:lnTo>
                    <a:pt x="10491" y="1981"/>
                  </a:lnTo>
                  <a:lnTo>
                    <a:pt x="10381" y="1798"/>
                  </a:lnTo>
                  <a:lnTo>
                    <a:pt x="10234" y="1651"/>
                  </a:lnTo>
                  <a:lnTo>
                    <a:pt x="10088" y="1541"/>
                  </a:lnTo>
                  <a:lnTo>
                    <a:pt x="9904" y="1431"/>
                  </a:lnTo>
                  <a:lnTo>
                    <a:pt x="9721" y="1358"/>
                  </a:lnTo>
                  <a:lnTo>
                    <a:pt x="9537" y="1321"/>
                  </a:lnTo>
                  <a:lnTo>
                    <a:pt x="9134" y="1321"/>
                  </a:lnTo>
                  <a:lnTo>
                    <a:pt x="8950" y="1358"/>
                  </a:lnTo>
                  <a:lnTo>
                    <a:pt x="8767" y="1431"/>
                  </a:lnTo>
                  <a:lnTo>
                    <a:pt x="8694" y="1468"/>
                  </a:lnTo>
                  <a:lnTo>
                    <a:pt x="8657" y="1505"/>
                  </a:lnTo>
                  <a:lnTo>
                    <a:pt x="8694" y="1615"/>
                  </a:lnTo>
                  <a:lnTo>
                    <a:pt x="8767" y="1688"/>
                  </a:lnTo>
                  <a:lnTo>
                    <a:pt x="8804" y="1725"/>
                  </a:lnTo>
                  <a:lnTo>
                    <a:pt x="8877" y="1725"/>
                  </a:lnTo>
                  <a:lnTo>
                    <a:pt x="9097" y="1688"/>
                  </a:lnTo>
                  <a:lnTo>
                    <a:pt x="9281" y="1688"/>
                  </a:lnTo>
                  <a:lnTo>
                    <a:pt x="9501" y="1725"/>
                  </a:lnTo>
                  <a:lnTo>
                    <a:pt x="9684" y="1798"/>
                  </a:lnTo>
                  <a:lnTo>
                    <a:pt x="9867" y="1871"/>
                  </a:lnTo>
                  <a:lnTo>
                    <a:pt x="10014" y="2018"/>
                  </a:lnTo>
                  <a:lnTo>
                    <a:pt x="10161" y="2165"/>
                  </a:lnTo>
                  <a:lnTo>
                    <a:pt x="10271" y="2348"/>
                  </a:lnTo>
                  <a:lnTo>
                    <a:pt x="10418" y="2788"/>
                  </a:lnTo>
                  <a:lnTo>
                    <a:pt x="10528" y="2972"/>
                  </a:lnTo>
                  <a:lnTo>
                    <a:pt x="10638" y="3119"/>
                  </a:lnTo>
                  <a:lnTo>
                    <a:pt x="10528" y="3192"/>
                  </a:lnTo>
                  <a:lnTo>
                    <a:pt x="10308" y="3375"/>
                  </a:lnTo>
                  <a:lnTo>
                    <a:pt x="10088" y="3595"/>
                  </a:lnTo>
                  <a:lnTo>
                    <a:pt x="9904" y="3816"/>
                  </a:lnTo>
                  <a:lnTo>
                    <a:pt x="9794" y="4072"/>
                  </a:lnTo>
                  <a:lnTo>
                    <a:pt x="9721" y="4292"/>
                  </a:lnTo>
                  <a:lnTo>
                    <a:pt x="9684" y="4512"/>
                  </a:lnTo>
                  <a:lnTo>
                    <a:pt x="9721" y="4733"/>
                  </a:lnTo>
                  <a:lnTo>
                    <a:pt x="9757" y="4953"/>
                  </a:lnTo>
                  <a:lnTo>
                    <a:pt x="9867" y="5136"/>
                  </a:lnTo>
                  <a:lnTo>
                    <a:pt x="10014" y="5283"/>
                  </a:lnTo>
                  <a:lnTo>
                    <a:pt x="10198" y="5429"/>
                  </a:lnTo>
                  <a:lnTo>
                    <a:pt x="10418" y="5503"/>
                  </a:lnTo>
                  <a:lnTo>
                    <a:pt x="10638" y="5576"/>
                  </a:lnTo>
                  <a:lnTo>
                    <a:pt x="10895" y="5540"/>
                  </a:lnTo>
                  <a:lnTo>
                    <a:pt x="11151" y="5503"/>
                  </a:lnTo>
                  <a:lnTo>
                    <a:pt x="11371" y="5393"/>
                  </a:lnTo>
                  <a:lnTo>
                    <a:pt x="12032" y="5063"/>
                  </a:lnTo>
                  <a:lnTo>
                    <a:pt x="12692" y="4659"/>
                  </a:lnTo>
                  <a:lnTo>
                    <a:pt x="12729" y="4586"/>
                  </a:lnTo>
                  <a:lnTo>
                    <a:pt x="12765" y="4512"/>
                  </a:lnTo>
                  <a:lnTo>
                    <a:pt x="12765" y="4439"/>
                  </a:lnTo>
                  <a:lnTo>
                    <a:pt x="12729" y="4402"/>
                  </a:lnTo>
                  <a:lnTo>
                    <a:pt x="12692" y="4329"/>
                  </a:lnTo>
                  <a:lnTo>
                    <a:pt x="12619" y="4292"/>
                  </a:lnTo>
                  <a:lnTo>
                    <a:pt x="12472" y="4292"/>
                  </a:lnTo>
                  <a:lnTo>
                    <a:pt x="12032" y="4549"/>
                  </a:lnTo>
                  <a:lnTo>
                    <a:pt x="11591" y="4843"/>
                  </a:lnTo>
                  <a:lnTo>
                    <a:pt x="11371" y="4953"/>
                  </a:lnTo>
                  <a:lnTo>
                    <a:pt x="11151" y="5063"/>
                  </a:lnTo>
                  <a:lnTo>
                    <a:pt x="10895" y="5136"/>
                  </a:lnTo>
                  <a:lnTo>
                    <a:pt x="10528" y="5136"/>
                  </a:lnTo>
                  <a:lnTo>
                    <a:pt x="10418" y="5099"/>
                  </a:lnTo>
                  <a:lnTo>
                    <a:pt x="10308" y="5026"/>
                  </a:lnTo>
                  <a:lnTo>
                    <a:pt x="10234" y="4953"/>
                  </a:lnTo>
                  <a:lnTo>
                    <a:pt x="10161" y="4843"/>
                  </a:lnTo>
                  <a:lnTo>
                    <a:pt x="10124" y="4733"/>
                  </a:lnTo>
                  <a:lnTo>
                    <a:pt x="10088" y="4476"/>
                  </a:lnTo>
                  <a:lnTo>
                    <a:pt x="10124" y="4366"/>
                  </a:lnTo>
                  <a:lnTo>
                    <a:pt x="10161" y="4219"/>
                  </a:lnTo>
                  <a:lnTo>
                    <a:pt x="10271" y="3999"/>
                  </a:lnTo>
                  <a:lnTo>
                    <a:pt x="10454" y="3816"/>
                  </a:lnTo>
                  <a:lnTo>
                    <a:pt x="10674" y="3632"/>
                  </a:lnTo>
                  <a:lnTo>
                    <a:pt x="10968" y="3375"/>
                  </a:lnTo>
                  <a:lnTo>
                    <a:pt x="11225" y="3119"/>
                  </a:lnTo>
                  <a:lnTo>
                    <a:pt x="11335" y="2972"/>
                  </a:lnTo>
                  <a:lnTo>
                    <a:pt x="11408" y="2825"/>
                  </a:lnTo>
                  <a:lnTo>
                    <a:pt x="11408" y="2642"/>
                  </a:lnTo>
                  <a:lnTo>
                    <a:pt x="11408" y="2422"/>
                  </a:lnTo>
                  <a:lnTo>
                    <a:pt x="11335" y="2275"/>
                  </a:lnTo>
                  <a:lnTo>
                    <a:pt x="11261" y="2165"/>
                  </a:lnTo>
                  <a:lnTo>
                    <a:pt x="11078" y="1871"/>
                  </a:lnTo>
                  <a:lnTo>
                    <a:pt x="10895" y="1578"/>
                  </a:lnTo>
                  <a:lnTo>
                    <a:pt x="10821" y="1431"/>
                  </a:lnTo>
                  <a:lnTo>
                    <a:pt x="10821" y="1284"/>
                  </a:lnTo>
                  <a:lnTo>
                    <a:pt x="10895" y="1248"/>
                  </a:lnTo>
                  <a:lnTo>
                    <a:pt x="11298" y="1138"/>
                  </a:lnTo>
                  <a:lnTo>
                    <a:pt x="11702" y="1028"/>
                  </a:lnTo>
                  <a:lnTo>
                    <a:pt x="12142" y="954"/>
                  </a:lnTo>
                  <a:lnTo>
                    <a:pt x="12582" y="918"/>
                  </a:lnTo>
                  <a:lnTo>
                    <a:pt x="12802" y="954"/>
                  </a:lnTo>
                  <a:lnTo>
                    <a:pt x="13022" y="1028"/>
                  </a:lnTo>
                  <a:lnTo>
                    <a:pt x="13205" y="1101"/>
                  </a:lnTo>
                  <a:lnTo>
                    <a:pt x="13352" y="1211"/>
                  </a:lnTo>
                  <a:lnTo>
                    <a:pt x="13499" y="1358"/>
                  </a:lnTo>
                  <a:lnTo>
                    <a:pt x="13609" y="1505"/>
                  </a:lnTo>
                  <a:lnTo>
                    <a:pt x="13829" y="1908"/>
                  </a:lnTo>
                  <a:lnTo>
                    <a:pt x="14012" y="2202"/>
                  </a:lnTo>
                  <a:lnTo>
                    <a:pt x="13866" y="2422"/>
                  </a:lnTo>
                  <a:lnTo>
                    <a:pt x="13682" y="2568"/>
                  </a:lnTo>
                  <a:lnTo>
                    <a:pt x="13499" y="2678"/>
                  </a:lnTo>
                  <a:lnTo>
                    <a:pt x="13279" y="2788"/>
                  </a:lnTo>
                  <a:lnTo>
                    <a:pt x="12839" y="2935"/>
                  </a:lnTo>
                  <a:lnTo>
                    <a:pt x="12362" y="3082"/>
                  </a:lnTo>
                  <a:lnTo>
                    <a:pt x="11995" y="3229"/>
                  </a:lnTo>
                  <a:lnTo>
                    <a:pt x="11518" y="3449"/>
                  </a:lnTo>
                  <a:lnTo>
                    <a:pt x="11298" y="3559"/>
                  </a:lnTo>
                  <a:lnTo>
                    <a:pt x="11151" y="3742"/>
                  </a:lnTo>
                  <a:lnTo>
                    <a:pt x="11041" y="3889"/>
                  </a:lnTo>
                  <a:lnTo>
                    <a:pt x="11005" y="3999"/>
                  </a:lnTo>
                  <a:lnTo>
                    <a:pt x="11005" y="4109"/>
                  </a:lnTo>
                  <a:lnTo>
                    <a:pt x="11005" y="4182"/>
                  </a:lnTo>
                  <a:lnTo>
                    <a:pt x="11041" y="4256"/>
                  </a:lnTo>
                  <a:lnTo>
                    <a:pt x="11115" y="4292"/>
                  </a:lnTo>
                  <a:lnTo>
                    <a:pt x="11335" y="4292"/>
                  </a:lnTo>
                  <a:lnTo>
                    <a:pt x="11371" y="4219"/>
                  </a:lnTo>
                  <a:lnTo>
                    <a:pt x="11408" y="4146"/>
                  </a:lnTo>
                  <a:lnTo>
                    <a:pt x="11445" y="4072"/>
                  </a:lnTo>
                  <a:lnTo>
                    <a:pt x="11555" y="3962"/>
                  </a:lnTo>
                  <a:lnTo>
                    <a:pt x="11775" y="3816"/>
                  </a:lnTo>
                  <a:lnTo>
                    <a:pt x="12068" y="3669"/>
                  </a:lnTo>
                  <a:lnTo>
                    <a:pt x="12288" y="3595"/>
                  </a:lnTo>
                  <a:lnTo>
                    <a:pt x="12802" y="3412"/>
                  </a:lnTo>
                  <a:lnTo>
                    <a:pt x="13279" y="3229"/>
                  </a:lnTo>
                  <a:lnTo>
                    <a:pt x="13572" y="3119"/>
                  </a:lnTo>
                  <a:lnTo>
                    <a:pt x="13866" y="2972"/>
                  </a:lnTo>
                  <a:lnTo>
                    <a:pt x="14086" y="2752"/>
                  </a:lnTo>
                  <a:lnTo>
                    <a:pt x="14159" y="2642"/>
                  </a:lnTo>
                  <a:lnTo>
                    <a:pt x="14233" y="2495"/>
                  </a:lnTo>
                  <a:lnTo>
                    <a:pt x="14306" y="2568"/>
                  </a:lnTo>
                  <a:lnTo>
                    <a:pt x="14489" y="2715"/>
                  </a:lnTo>
                  <a:lnTo>
                    <a:pt x="14673" y="2788"/>
                  </a:lnTo>
                  <a:lnTo>
                    <a:pt x="14893" y="2898"/>
                  </a:lnTo>
                  <a:lnTo>
                    <a:pt x="15076" y="3009"/>
                  </a:lnTo>
                  <a:lnTo>
                    <a:pt x="15296" y="3192"/>
                  </a:lnTo>
                  <a:lnTo>
                    <a:pt x="15480" y="3449"/>
                  </a:lnTo>
                  <a:lnTo>
                    <a:pt x="15626" y="3705"/>
                  </a:lnTo>
                  <a:lnTo>
                    <a:pt x="15700" y="3999"/>
                  </a:lnTo>
                  <a:lnTo>
                    <a:pt x="15480" y="4366"/>
                  </a:lnTo>
                  <a:lnTo>
                    <a:pt x="15370" y="4549"/>
                  </a:lnTo>
                  <a:lnTo>
                    <a:pt x="15186" y="4696"/>
                  </a:lnTo>
                  <a:lnTo>
                    <a:pt x="14966" y="4879"/>
                  </a:lnTo>
                  <a:lnTo>
                    <a:pt x="14709" y="5063"/>
                  </a:lnTo>
                  <a:lnTo>
                    <a:pt x="14416" y="5173"/>
                  </a:lnTo>
                  <a:lnTo>
                    <a:pt x="14123" y="5283"/>
                  </a:lnTo>
                  <a:lnTo>
                    <a:pt x="13572" y="5429"/>
                  </a:lnTo>
                  <a:lnTo>
                    <a:pt x="13022" y="5613"/>
                  </a:lnTo>
                  <a:lnTo>
                    <a:pt x="12765" y="5723"/>
                  </a:lnTo>
                  <a:lnTo>
                    <a:pt x="12509" y="5870"/>
                  </a:lnTo>
                  <a:lnTo>
                    <a:pt x="12288" y="6016"/>
                  </a:lnTo>
                  <a:lnTo>
                    <a:pt x="12105" y="6236"/>
                  </a:lnTo>
                  <a:lnTo>
                    <a:pt x="11958" y="6420"/>
                  </a:lnTo>
                  <a:lnTo>
                    <a:pt x="11922" y="6640"/>
                  </a:lnTo>
                  <a:lnTo>
                    <a:pt x="11922" y="6823"/>
                  </a:lnTo>
                  <a:lnTo>
                    <a:pt x="11958" y="7007"/>
                  </a:lnTo>
                  <a:lnTo>
                    <a:pt x="12032" y="7154"/>
                  </a:lnTo>
                  <a:lnTo>
                    <a:pt x="12178" y="7300"/>
                  </a:lnTo>
                  <a:lnTo>
                    <a:pt x="12325" y="7410"/>
                  </a:lnTo>
                  <a:lnTo>
                    <a:pt x="12545" y="7520"/>
                  </a:lnTo>
                  <a:lnTo>
                    <a:pt x="12765" y="7557"/>
                  </a:lnTo>
                  <a:lnTo>
                    <a:pt x="12985" y="7557"/>
                  </a:lnTo>
                  <a:lnTo>
                    <a:pt x="13205" y="7520"/>
                  </a:lnTo>
                  <a:lnTo>
                    <a:pt x="13426" y="7484"/>
                  </a:lnTo>
                  <a:lnTo>
                    <a:pt x="13682" y="7410"/>
                  </a:lnTo>
                  <a:lnTo>
                    <a:pt x="13976" y="7300"/>
                  </a:lnTo>
                  <a:lnTo>
                    <a:pt x="14196" y="7154"/>
                  </a:lnTo>
                  <a:lnTo>
                    <a:pt x="14306" y="7043"/>
                  </a:lnTo>
                  <a:lnTo>
                    <a:pt x="14343" y="6970"/>
                  </a:lnTo>
                  <a:lnTo>
                    <a:pt x="14379" y="6823"/>
                  </a:lnTo>
                  <a:lnTo>
                    <a:pt x="14343" y="6787"/>
                  </a:lnTo>
                  <a:lnTo>
                    <a:pt x="14269" y="6750"/>
                  </a:lnTo>
                  <a:lnTo>
                    <a:pt x="14086" y="6750"/>
                  </a:lnTo>
                  <a:lnTo>
                    <a:pt x="13902" y="6823"/>
                  </a:lnTo>
                  <a:lnTo>
                    <a:pt x="13536" y="6970"/>
                  </a:lnTo>
                  <a:lnTo>
                    <a:pt x="13316" y="7043"/>
                  </a:lnTo>
                  <a:lnTo>
                    <a:pt x="13095" y="7080"/>
                  </a:lnTo>
                  <a:lnTo>
                    <a:pt x="12655" y="7080"/>
                  </a:lnTo>
                  <a:lnTo>
                    <a:pt x="12509" y="7007"/>
                  </a:lnTo>
                  <a:lnTo>
                    <a:pt x="12435" y="6933"/>
                  </a:lnTo>
                  <a:lnTo>
                    <a:pt x="12362" y="6823"/>
                  </a:lnTo>
                  <a:lnTo>
                    <a:pt x="12362" y="6713"/>
                  </a:lnTo>
                  <a:lnTo>
                    <a:pt x="12398" y="6603"/>
                  </a:lnTo>
                  <a:lnTo>
                    <a:pt x="12472" y="6493"/>
                  </a:lnTo>
                  <a:lnTo>
                    <a:pt x="12655" y="6310"/>
                  </a:lnTo>
                  <a:lnTo>
                    <a:pt x="12875" y="6163"/>
                  </a:lnTo>
                  <a:lnTo>
                    <a:pt x="13132" y="6053"/>
                  </a:lnTo>
                  <a:lnTo>
                    <a:pt x="13609" y="5906"/>
                  </a:lnTo>
                  <a:lnTo>
                    <a:pt x="14453" y="5613"/>
                  </a:lnTo>
                  <a:lnTo>
                    <a:pt x="14893" y="5429"/>
                  </a:lnTo>
                  <a:lnTo>
                    <a:pt x="15076" y="5319"/>
                  </a:lnTo>
                  <a:lnTo>
                    <a:pt x="15260" y="5173"/>
                  </a:lnTo>
                  <a:lnTo>
                    <a:pt x="15516" y="4953"/>
                  </a:lnTo>
                  <a:lnTo>
                    <a:pt x="15736" y="4659"/>
                  </a:lnTo>
                  <a:lnTo>
                    <a:pt x="15736" y="4696"/>
                  </a:lnTo>
                  <a:lnTo>
                    <a:pt x="15700" y="4806"/>
                  </a:lnTo>
                  <a:lnTo>
                    <a:pt x="15773" y="4916"/>
                  </a:lnTo>
                  <a:lnTo>
                    <a:pt x="15847" y="4989"/>
                  </a:lnTo>
                  <a:lnTo>
                    <a:pt x="15957" y="5026"/>
                  </a:lnTo>
                  <a:lnTo>
                    <a:pt x="16103" y="5063"/>
                  </a:lnTo>
                  <a:lnTo>
                    <a:pt x="16177" y="5099"/>
                  </a:lnTo>
                  <a:lnTo>
                    <a:pt x="16250" y="5209"/>
                  </a:lnTo>
                  <a:lnTo>
                    <a:pt x="16323" y="5356"/>
                  </a:lnTo>
                  <a:lnTo>
                    <a:pt x="16140" y="5393"/>
                  </a:lnTo>
                  <a:lnTo>
                    <a:pt x="15920" y="5466"/>
                  </a:lnTo>
                  <a:lnTo>
                    <a:pt x="15553" y="5650"/>
                  </a:lnTo>
                  <a:lnTo>
                    <a:pt x="15003" y="5833"/>
                  </a:lnTo>
                  <a:lnTo>
                    <a:pt x="14783" y="5906"/>
                  </a:lnTo>
                  <a:lnTo>
                    <a:pt x="14709" y="5980"/>
                  </a:lnTo>
                  <a:lnTo>
                    <a:pt x="14636" y="6090"/>
                  </a:lnTo>
                  <a:lnTo>
                    <a:pt x="14599" y="6163"/>
                  </a:lnTo>
                  <a:lnTo>
                    <a:pt x="14673" y="6273"/>
                  </a:lnTo>
                  <a:lnTo>
                    <a:pt x="14783" y="6310"/>
                  </a:lnTo>
                  <a:lnTo>
                    <a:pt x="14893" y="6310"/>
                  </a:lnTo>
                  <a:lnTo>
                    <a:pt x="15150" y="6273"/>
                  </a:lnTo>
                  <a:lnTo>
                    <a:pt x="15406" y="6163"/>
                  </a:lnTo>
                  <a:lnTo>
                    <a:pt x="15626" y="6053"/>
                  </a:lnTo>
                  <a:lnTo>
                    <a:pt x="16030" y="5870"/>
                  </a:lnTo>
                  <a:lnTo>
                    <a:pt x="16213" y="5723"/>
                  </a:lnTo>
                  <a:lnTo>
                    <a:pt x="16397" y="5576"/>
                  </a:lnTo>
                  <a:lnTo>
                    <a:pt x="16397" y="5833"/>
                  </a:lnTo>
                  <a:lnTo>
                    <a:pt x="16397" y="6090"/>
                  </a:lnTo>
                  <a:lnTo>
                    <a:pt x="16397" y="6493"/>
                  </a:lnTo>
                  <a:lnTo>
                    <a:pt x="16397" y="6567"/>
                  </a:lnTo>
                  <a:lnTo>
                    <a:pt x="16323" y="6603"/>
                  </a:lnTo>
                  <a:lnTo>
                    <a:pt x="16177" y="6933"/>
                  </a:lnTo>
                  <a:lnTo>
                    <a:pt x="16067" y="7264"/>
                  </a:lnTo>
                  <a:lnTo>
                    <a:pt x="15076" y="7264"/>
                  </a:lnTo>
                  <a:lnTo>
                    <a:pt x="14783" y="7300"/>
                  </a:lnTo>
                  <a:lnTo>
                    <a:pt x="14526" y="7410"/>
                  </a:lnTo>
                  <a:lnTo>
                    <a:pt x="14343" y="7594"/>
                  </a:lnTo>
                  <a:lnTo>
                    <a:pt x="14196" y="7814"/>
                  </a:lnTo>
                  <a:lnTo>
                    <a:pt x="14086" y="8034"/>
                  </a:lnTo>
                  <a:lnTo>
                    <a:pt x="14049" y="8181"/>
                  </a:lnTo>
                  <a:lnTo>
                    <a:pt x="14012" y="8327"/>
                  </a:lnTo>
                  <a:lnTo>
                    <a:pt x="14049" y="8584"/>
                  </a:lnTo>
                  <a:lnTo>
                    <a:pt x="14159" y="8841"/>
                  </a:lnTo>
                  <a:lnTo>
                    <a:pt x="14306" y="9098"/>
                  </a:lnTo>
                  <a:lnTo>
                    <a:pt x="14489" y="9318"/>
                  </a:lnTo>
                  <a:lnTo>
                    <a:pt x="14673" y="9538"/>
                  </a:lnTo>
                  <a:lnTo>
                    <a:pt x="14856" y="9758"/>
                  </a:lnTo>
                  <a:lnTo>
                    <a:pt x="15003" y="9831"/>
                  </a:lnTo>
                  <a:lnTo>
                    <a:pt x="15150" y="9868"/>
                  </a:lnTo>
                  <a:lnTo>
                    <a:pt x="15223" y="9831"/>
                  </a:lnTo>
                  <a:lnTo>
                    <a:pt x="15260" y="9758"/>
                  </a:lnTo>
                  <a:lnTo>
                    <a:pt x="15260" y="9685"/>
                  </a:lnTo>
                  <a:lnTo>
                    <a:pt x="15260" y="9574"/>
                  </a:lnTo>
                  <a:lnTo>
                    <a:pt x="15150" y="9428"/>
                  </a:lnTo>
                  <a:lnTo>
                    <a:pt x="14893" y="9134"/>
                  </a:lnTo>
                  <a:lnTo>
                    <a:pt x="14709" y="8951"/>
                  </a:lnTo>
                  <a:lnTo>
                    <a:pt x="14563" y="8731"/>
                  </a:lnTo>
                  <a:lnTo>
                    <a:pt x="14489" y="8511"/>
                  </a:lnTo>
                  <a:lnTo>
                    <a:pt x="14453" y="8364"/>
                  </a:lnTo>
                  <a:lnTo>
                    <a:pt x="14453" y="8254"/>
                  </a:lnTo>
                  <a:lnTo>
                    <a:pt x="14489" y="8107"/>
                  </a:lnTo>
                  <a:lnTo>
                    <a:pt x="14563" y="7997"/>
                  </a:lnTo>
                  <a:lnTo>
                    <a:pt x="14673" y="7850"/>
                  </a:lnTo>
                  <a:lnTo>
                    <a:pt x="14893" y="7740"/>
                  </a:lnTo>
                  <a:lnTo>
                    <a:pt x="15113" y="7667"/>
                  </a:lnTo>
                  <a:lnTo>
                    <a:pt x="15333" y="7630"/>
                  </a:lnTo>
                  <a:lnTo>
                    <a:pt x="16103" y="7630"/>
                  </a:lnTo>
                  <a:lnTo>
                    <a:pt x="15993" y="7850"/>
                  </a:lnTo>
                  <a:lnTo>
                    <a:pt x="15957" y="7961"/>
                  </a:lnTo>
                  <a:lnTo>
                    <a:pt x="15993" y="8107"/>
                  </a:lnTo>
                  <a:lnTo>
                    <a:pt x="16030" y="8327"/>
                  </a:lnTo>
                  <a:lnTo>
                    <a:pt x="16030" y="8584"/>
                  </a:lnTo>
                  <a:lnTo>
                    <a:pt x="16030" y="8804"/>
                  </a:lnTo>
                  <a:lnTo>
                    <a:pt x="15993" y="9024"/>
                  </a:lnTo>
                  <a:lnTo>
                    <a:pt x="15920" y="8841"/>
                  </a:lnTo>
                  <a:lnTo>
                    <a:pt x="15847" y="8694"/>
                  </a:lnTo>
                  <a:lnTo>
                    <a:pt x="15736" y="8511"/>
                  </a:lnTo>
                  <a:lnTo>
                    <a:pt x="15590" y="8364"/>
                  </a:lnTo>
                  <a:lnTo>
                    <a:pt x="15516" y="8327"/>
                  </a:lnTo>
                  <a:lnTo>
                    <a:pt x="15370" y="8327"/>
                  </a:lnTo>
                  <a:lnTo>
                    <a:pt x="15296" y="8364"/>
                  </a:lnTo>
                  <a:lnTo>
                    <a:pt x="15260" y="8437"/>
                  </a:lnTo>
                  <a:lnTo>
                    <a:pt x="15260" y="8511"/>
                  </a:lnTo>
                  <a:lnTo>
                    <a:pt x="15260" y="8584"/>
                  </a:lnTo>
                  <a:lnTo>
                    <a:pt x="15296" y="8657"/>
                  </a:lnTo>
                  <a:lnTo>
                    <a:pt x="15480" y="8914"/>
                  </a:lnTo>
                  <a:lnTo>
                    <a:pt x="15590" y="9171"/>
                  </a:lnTo>
                  <a:lnTo>
                    <a:pt x="15626" y="9464"/>
                  </a:lnTo>
                  <a:lnTo>
                    <a:pt x="15590" y="9795"/>
                  </a:lnTo>
                  <a:lnTo>
                    <a:pt x="15590" y="9868"/>
                  </a:lnTo>
                  <a:lnTo>
                    <a:pt x="15626" y="9978"/>
                  </a:lnTo>
                  <a:lnTo>
                    <a:pt x="15370" y="10308"/>
                  </a:lnTo>
                  <a:lnTo>
                    <a:pt x="15040" y="10638"/>
                  </a:lnTo>
                  <a:lnTo>
                    <a:pt x="14893" y="10748"/>
                  </a:lnTo>
                  <a:lnTo>
                    <a:pt x="14673" y="10895"/>
                  </a:lnTo>
                  <a:lnTo>
                    <a:pt x="14269" y="11042"/>
                  </a:lnTo>
                  <a:lnTo>
                    <a:pt x="14306" y="10968"/>
                  </a:lnTo>
                  <a:lnTo>
                    <a:pt x="14343" y="10638"/>
                  </a:lnTo>
                  <a:lnTo>
                    <a:pt x="14306" y="10345"/>
                  </a:lnTo>
                  <a:lnTo>
                    <a:pt x="14233" y="10015"/>
                  </a:lnTo>
                  <a:lnTo>
                    <a:pt x="14086" y="9721"/>
                  </a:lnTo>
                  <a:lnTo>
                    <a:pt x="13902" y="9428"/>
                  </a:lnTo>
                  <a:lnTo>
                    <a:pt x="13682" y="9171"/>
                  </a:lnTo>
                  <a:lnTo>
                    <a:pt x="13499" y="9024"/>
                  </a:lnTo>
                  <a:lnTo>
                    <a:pt x="13426" y="8914"/>
                  </a:lnTo>
                  <a:lnTo>
                    <a:pt x="13352" y="8841"/>
                  </a:lnTo>
                  <a:lnTo>
                    <a:pt x="13169" y="8841"/>
                  </a:lnTo>
                  <a:lnTo>
                    <a:pt x="12839" y="8694"/>
                  </a:lnTo>
                  <a:lnTo>
                    <a:pt x="12875" y="8584"/>
                  </a:lnTo>
                  <a:lnTo>
                    <a:pt x="12875" y="8437"/>
                  </a:lnTo>
                  <a:lnTo>
                    <a:pt x="12875" y="8364"/>
                  </a:lnTo>
                  <a:lnTo>
                    <a:pt x="12839" y="8327"/>
                  </a:lnTo>
                  <a:lnTo>
                    <a:pt x="12765" y="8291"/>
                  </a:lnTo>
                  <a:lnTo>
                    <a:pt x="12655" y="8291"/>
                  </a:lnTo>
                  <a:lnTo>
                    <a:pt x="12582" y="8327"/>
                  </a:lnTo>
                  <a:lnTo>
                    <a:pt x="12545" y="8401"/>
                  </a:lnTo>
                  <a:lnTo>
                    <a:pt x="12472" y="8584"/>
                  </a:lnTo>
                  <a:lnTo>
                    <a:pt x="12252" y="8547"/>
                  </a:lnTo>
                  <a:lnTo>
                    <a:pt x="12032" y="8584"/>
                  </a:lnTo>
                  <a:lnTo>
                    <a:pt x="11812" y="8621"/>
                  </a:lnTo>
                  <a:lnTo>
                    <a:pt x="11628" y="8694"/>
                  </a:lnTo>
                  <a:lnTo>
                    <a:pt x="11555" y="8584"/>
                  </a:lnTo>
                  <a:lnTo>
                    <a:pt x="11445" y="8511"/>
                  </a:lnTo>
                  <a:lnTo>
                    <a:pt x="11261" y="8511"/>
                  </a:lnTo>
                  <a:lnTo>
                    <a:pt x="11188" y="8584"/>
                  </a:lnTo>
                  <a:lnTo>
                    <a:pt x="11115" y="8657"/>
                  </a:lnTo>
                  <a:lnTo>
                    <a:pt x="11041" y="8731"/>
                  </a:lnTo>
                  <a:lnTo>
                    <a:pt x="10895" y="8914"/>
                  </a:lnTo>
                  <a:lnTo>
                    <a:pt x="10748" y="9061"/>
                  </a:lnTo>
                  <a:lnTo>
                    <a:pt x="10454" y="9208"/>
                  </a:lnTo>
                  <a:lnTo>
                    <a:pt x="10124" y="9318"/>
                  </a:lnTo>
                  <a:lnTo>
                    <a:pt x="9794" y="9391"/>
                  </a:lnTo>
                  <a:lnTo>
                    <a:pt x="9464" y="9428"/>
                  </a:lnTo>
                  <a:lnTo>
                    <a:pt x="8767" y="9428"/>
                  </a:lnTo>
                  <a:lnTo>
                    <a:pt x="8327" y="9354"/>
                  </a:lnTo>
                  <a:lnTo>
                    <a:pt x="8180" y="9318"/>
                  </a:lnTo>
                  <a:lnTo>
                    <a:pt x="8143" y="9318"/>
                  </a:lnTo>
                  <a:lnTo>
                    <a:pt x="8143" y="9281"/>
                  </a:lnTo>
                  <a:lnTo>
                    <a:pt x="8143" y="9134"/>
                  </a:lnTo>
                  <a:lnTo>
                    <a:pt x="8033" y="9024"/>
                  </a:lnTo>
                  <a:lnTo>
                    <a:pt x="8290" y="8621"/>
                  </a:lnTo>
                  <a:lnTo>
                    <a:pt x="8547" y="8181"/>
                  </a:lnTo>
                  <a:lnTo>
                    <a:pt x="8767" y="7924"/>
                  </a:lnTo>
                  <a:lnTo>
                    <a:pt x="8987" y="7630"/>
                  </a:lnTo>
                  <a:lnTo>
                    <a:pt x="9244" y="7410"/>
                  </a:lnTo>
                  <a:lnTo>
                    <a:pt x="9501" y="7154"/>
                  </a:lnTo>
                  <a:lnTo>
                    <a:pt x="9794" y="6970"/>
                  </a:lnTo>
                  <a:lnTo>
                    <a:pt x="10088" y="6787"/>
                  </a:lnTo>
                  <a:lnTo>
                    <a:pt x="10234" y="6713"/>
                  </a:lnTo>
                  <a:lnTo>
                    <a:pt x="10418" y="6713"/>
                  </a:lnTo>
                  <a:lnTo>
                    <a:pt x="10491" y="6750"/>
                  </a:lnTo>
                  <a:lnTo>
                    <a:pt x="10528" y="6823"/>
                  </a:lnTo>
                  <a:lnTo>
                    <a:pt x="10528" y="6897"/>
                  </a:lnTo>
                  <a:lnTo>
                    <a:pt x="10528" y="7043"/>
                  </a:lnTo>
                  <a:lnTo>
                    <a:pt x="10454" y="7154"/>
                  </a:lnTo>
                  <a:lnTo>
                    <a:pt x="10308" y="7374"/>
                  </a:lnTo>
                  <a:lnTo>
                    <a:pt x="10051" y="7667"/>
                  </a:lnTo>
                  <a:lnTo>
                    <a:pt x="9757" y="7961"/>
                  </a:lnTo>
                  <a:lnTo>
                    <a:pt x="9501" y="8291"/>
                  </a:lnTo>
                  <a:lnTo>
                    <a:pt x="9281" y="8657"/>
                  </a:lnTo>
                  <a:lnTo>
                    <a:pt x="9281" y="8731"/>
                  </a:lnTo>
                  <a:lnTo>
                    <a:pt x="9317" y="8841"/>
                  </a:lnTo>
                  <a:lnTo>
                    <a:pt x="9391" y="8878"/>
                  </a:lnTo>
                  <a:lnTo>
                    <a:pt x="9501" y="8878"/>
                  </a:lnTo>
                  <a:lnTo>
                    <a:pt x="9721" y="8694"/>
                  </a:lnTo>
                  <a:lnTo>
                    <a:pt x="9941" y="8474"/>
                  </a:lnTo>
                  <a:lnTo>
                    <a:pt x="10271" y="7997"/>
                  </a:lnTo>
                  <a:lnTo>
                    <a:pt x="10601" y="7630"/>
                  </a:lnTo>
                  <a:lnTo>
                    <a:pt x="10748" y="7447"/>
                  </a:lnTo>
                  <a:lnTo>
                    <a:pt x="10858" y="7227"/>
                  </a:lnTo>
                  <a:lnTo>
                    <a:pt x="10895" y="7043"/>
                  </a:lnTo>
                  <a:lnTo>
                    <a:pt x="10895" y="6860"/>
                  </a:lnTo>
                  <a:lnTo>
                    <a:pt x="10858" y="6677"/>
                  </a:lnTo>
                  <a:lnTo>
                    <a:pt x="10784" y="6530"/>
                  </a:lnTo>
                  <a:lnTo>
                    <a:pt x="10674" y="6383"/>
                  </a:lnTo>
                  <a:lnTo>
                    <a:pt x="10491" y="6310"/>
                  </a:lnTo>
                  <a:lnTo>
                    <a:pt x="10344" y="6310"/>
                  </a:lnTo>
                  <a:lnTo>
                    <a:pt x="10124" y="6347"/>
                  </a:lnTo>
                  <a:lnTo>
                    <a:pt x="9904" y="6420"/>
                  </a:lnTo>
                  <a:lnTo>
                    <a:pt x="9684" y="6567"/>
                  </a:lnTo>
                  <a:lnTo>
                    <a:pt x="9281" y="6860"/>
                  </a:lnTo>
                  <a:lnTo>
                    <a:pt x="8914" y="7190"/>
                  </a:lnTo>
                  <a:lnTo>
                    <a:pt x="8584" y="7557"/>
                  </a:lnTo>
                  <a:lnTo>
                    <a:pt x="8290" y="7887"/>
                  </a:lnTo>
                  <a:lnTo>
                    <a:pt x="8033" y="8254"/>
                  </a:lnTo>
                  <a:lnTo>
                    <a:pt x="7850" y="8657"/>
                  </a:lnTo>
                  <a:lnTo>
                    <a:pt x="7777" y="8878"/>
                  </a:lnTo>
                  <a:lnTo>
                    <a:pt x="7740" y="9098"/>
                  </a:lnTo>
                  <a:lnTo>
                    <a:pt x="7703" y="9098"/>
                  </a:lnTo>
                  <a:lnTo>
                    <a:pt x="7667" y="9171"/>
                  </a:lnTo>
                  <a:lnTo>
                    <a:pt x="7556" y="9208"/>
                  </a:lnTo>
                  <a:lnTo>
                    <a:pt x="7300" y="9208"/>
                  </a:lnTo>
                  <a:lnTo>
                    <a:pt x="6823" y="9098"/>
                  </a:lnTo>
                  <a:lnTo>
                    <a:pt x="6236" y="9098"/>
                  </a:lnTo>
                  <a:lnTo>
                    <a:pt x="5686" y="9171"/>
                  </a:lnTo>
                  <a:lnTo>
                    <a:pt x="5612" y="9171"/>
                  </a:lnTo>
                  <a:lnTo>
                    <a:pt x="5612" y="8988"/>
                  </a:lnTo>
                  <a:lnTo>
                    <a:pt x="5612" y="8804"/>
                  </a:lnTo>
                  <a:lnTo>
                    <a:pt x="5686" y="8657"/>
                  </a:lnTo>
                  <a:lnTo>
                    <a:pt x="5759" y="8511"/>
                  </a:lnTo>
                  <a:lnTo>
                    <a:pt x="5869" y="8364"/>
                  </a:lnTo>
                  <a:lnTo>
                    <a:pt x="6016" y="8291"/>
                  </a:lnTo>
                  <a:lnTo>
                    <a:pt x="6163" y="8181"/>
                  </a:lnTo>
                  <a:lnTo>
                    <a:pt x="6383" y="8144"/>
                  </a:lnTo>
                  <a:lnTo>
                    <a:pt x="6749" y="8034"/>
                  </a:lnTo>
                  <a:lnTo>
                    <a:pt x="7080" y="7924"/>
                  </a:lnTo>
                  <a:lnTo>
                    <a:pt x="7410" y="7777"/>
                  </a:lnTo>
                  <a:lnTo>
                    <a:pt x="7703" y="7594"/>
                  </a:lnTo>
                  <a:lnTo>
                    <a:pt x="7960" y="7374"/>
                  </a:lnTo>
                  <a:lnTo>
                    <a:pt x="8217" y="7154"/>
                  </a:lnTo>
                  <a:lnTo>
                    <a:pt x="8437" y="6897"/>
                  </a:lnTo>
                  <a:lnTo>
                    <a:pt x="8620" y="6603"/>
                  </a:lnTo>
                  <a:lnTo>
                    <a:pt x="8767" y="6383"/>
                  </a:lnTo>
                  <a:lnTo>
                    <a:pt x="8914" y="6090"/>
                  </a:lnTo>
                  <a:lnTo>
                    <a:pt x="8950" y="5943"/>
                  </a:lnTo>
                  <a:lnTo>
                    <a:pt x="8987" y="5796"/>
                  </a:lnTo>
                  <a:lnTo>
                    <a:pt x="8950" y="5650"/>
                  </a:lnTo>
                  <a:lnTo>
                    <a:pt x="8914" y="5540"/>
                  </a:lnTo>
                  <a:lnTo>
                    <a:pt x="8804" y="5540"/>
                  </a:lnTo>
                  <a:lnTo>
                    <a:pt x="8694" y="5576"/>
                  </a:lnTo>
                  <a:lnTo>
                    <a:pt x="8620" y="5686"/>
                  </a:lnTo>
                  <a:lnTo>
                    <a:pt x="8510" y="5943"/>
                  </a:lnTo>
                  <a:lnTo>
                    <a:pt x="8327" y="6310"/>
                  </a:lnTo>
                  <a:lnTo>
                    <a:pt x="8107" y="6677"/>
                  </a:lnTo>
                  <a:lnTo>
                    <a:pt x="7813" y="7007"/>
                  </a:lnTo>
                  <a:lnTo>
                    <a:pt x="7483" y="7264"/>
                  </a:lnTo>
                  <a:lnTo>
                    <a:pt x="7116" y="7484"/>
                  </a:lnTo>
                  <a:lnTo>
                    <a:pt x="6713" y="7667"/>
                  </a:lnTo>
                  <a:lnTo>
                    <a:pt x="6346" y="7777"/>
                  </a:lnTo>
                  <a:lnTo>
                    <a:pt x="6016" y="7887"/>
                  </a:lnTo>
                  <a:lnTo>
                    <a:pt x="5832" y="7924"/>
                  </a:lnTo>
                  <a:lnTo>
                    <a:pt x="5686" y="8034"/>
                  </a:lnTo>
                  <a:lnTo>
                    <a:pt x="5539" y="8144"/>
                  </a:lnTo>
                  <a:lnTo>
                    <a:pt x="5429" y="8291"/>
                  </a:lnTo>
                  <a:lnTo>
                    <a:pt x="5282" y="8511"/>
                  </a:lnTo>
                  <a:lnTo>
                    <a:pt x="5209" y="8768"/>
                  </a:lnTo>
                  <a:lnTo>
                    <a:pt x="5209" y="9024"/>
                  </a:lnTo>
                  <a:lnTo>
                    <a:pt x="5282" y="9281"/>
                  </a:lnTo>
                  <a:lnTo>
                    <a:pt x="4915" y="9391"/>
                  </a:lnTo>
                  <a:lnTo>
                    <a:pt x="4512" y="9501"/>
                  </a:lnTo>
                  <a:lnTo>
                    <a:pt x="4365" y="9501"/>
                  </a:lnTo>
                  <a:lnTo>
                    <a:pt x="4218" y="9464"/>
                  </a:lnTo>
                  <a:lnTo>
                    <a:pt x="4072" y="9428"/>
                  </a:lnTo>
                  <a:lnTo>
                    <a:pt x="3962" y="9354"/>
                  </a:lnTo>
                  <a:lnTo>
                    <a:pt x="3852" y="9244"/>
                  </a:lnTo>
                  <a:lnTo>
                    <a:pt x="3778" y="9134"/>
                  </a:lnTo>
                  <a:lnTo>
                    <a:pt x="3742" y="9024"/>
                  </a:lnTo>
                  <a:lnTo>
                    <a:pt x="3778" y="8841"/>
                  </a:lnTo>
                  <a:lnTo>
                    <a:pt x="3815" y="8768"/>
                  </a:lnTo>
                  <a:lnTo>
                    <a:pt x="3778" y="8694"/>
                  </a:lnTo>
                  <a:lnTo>
                    <a:pt x="3888" y="8547"/>
                  </a:lnTo>
                  <a:lnTo>
                    <a:pt x="3962" y="8401"/>
                  </a:lnTo>
                  <a:lnTo>
                    <a:pt x="4108" y="8107"/>
                  </a:lnTo>
                  <a:lnTo>
                    <a:pt x="4255" y="7850"/>
                  </a:lnTo>
                  <a:lnTo>
                    <a:pt x="4439" y="7520"/>
                  </a:lnTo>
                  <a:lnTo>
                    <a:pt x="4475" y="7374"/>
                  </a:lnTo>
                  <a:lnTo>
                    <a:pt x="4512" y="7227"/>
                  </a:lnTo>
                  <a:lnTo>
                    <a:pt x="4475" y="7043"/>
                  </a:lnTo>
                  <a:lnTo>
                    <a:pt x="4439" y="6897"/>
                  </a:lnTo>
                  <a:lnTo>
                    <a:pt x="4328" y="6823"/>
                  </a:lnTo>
                  <a:lnTo>
                    <a:pt x="4218" y="6750"/>
                  </a:lnTo>
                  <a:lnTo>
                    <a:pt x="4108" y="6713"/>
                  </a:lnTo>
                  <a:lnTo>
                    <a:pt x="3962" y="6713"/>
                  </a:lnTo>
                  <a:lnTo>
                    <a:pt x="3705" y="6750"/>
                  </a:lnTo>
                  <a:lnTo>
                    <a:pt x="3485" y="6823"/>
                  </a:lnTo>
                  <a:lnTo>
                    <a:pt x="3191" y="7007"/>
                  </a:lnTo>
                  <a:lnTo>
                    <a:pt x="2935" y="7227"/>
                  </a:lnTo>
                  <a:lnTo>
                    <a:pt x="2751" y="7447"/>
                  </a:lnTo>
                  <a:lnTo>
                    <a:pt x="2568" y="7667"/>
                  </a:lnTo>
                  <a:lnTo>
                    <a:pt x="2494" y="7667"/>
                  </a:lnTo>
                  <a:lnTo>
                    <a:pt x="2421" y="7704"/>
                  </a:lnTo>
                  <a:lnTo>
                    <a:pt x="2348" y="7850"/>
                  </a:lnTo>
                  <a:lnTo>
                    <a:pt x="2348" y="7887"/>
                  </a:lnTo>
                  <a:lnTo>
                    <a:pt x="2348" y="7961"/>
                  </a:lnTo>
                  <a:lnTo>
                    <a:pt x="2384" y="8034"/>
                  </a:lnTo>
                  <a:lnTo>
                    <a:pt x="2458" y="8071"/>
                  </a:lnTo>
                  <a:lnTo>
                    <a:pt x="2568" y="8107"/>
                  </a:lnTo>
                  <a:lnTo>
                    <a:pt x="2678" y="8107"/>
                  </a:lnTo>
                  <a:lnTo>
                    <a:pt x="2788" y="8071"/>
                  </a:lnTo>
                  <a:lnTo>
                    <a:pt x="2861" y="7997"/>
                  </a:lnTo>
                  <a:lnTo>
                    <a:pt x="3191" y="7630"/>
                  </a:lnTo>
                  <a:lnTo>
                    <a:pt x="3338" y="7447"/>
                  </a:lnTo>
                  <a:lnTo>
                    <a:pt x="3521" y="7300"/>
                  </a:lnTo>
                  <a:lnTo>
                    <a:pt x="3742" y="7227"/>
                  </a:lnTo>
                  <a:lnTo>
                    <a:pt x="3962" y="7154"/>
                  </a:lnTo>
                  <a:lnTo>
                    <a:pt x="4035" y="7154"/>
                  </a:lnTo>
                  <a:lnTo>
                    <a:pt x="4035" y="7190"/>
                  </a:lnTo>
                  <a:lnTo>
                    <a:pt x="4035" y="7300"/>
                  </a:lnTo>
                  <a:lnTo>
                    <a:pt x="3925" y="7557"/>
                  </a:lnTo>
                  <a:lnTo>
                    <a:pt x="3668" y="8034"/>
                  </a:lnTo>
                  <a:lnTo>
                    <a:pt x="3558" y="8327"/>
                  </a:lnTo>
                  <a:lnTo>
                    <a:pt x="3485" y="8474"/>
                  </a:lnTo>
                  <a:lnTo>
                    <a:pt x="3411" y="8547"/>
                  </a:lnTo>
                  <a:lnTo>
                    <a:pt x="3301" y="8621"/>
                  </a:lnTo>
                  <a:lnTo>
                    <a:pt x="3301" y="8657"/>
                  </a:lnTo>
                  <a:lnTo>
                    <a:pt x="3265" y="8694"/>
                  </a:lnTo>
                  <a:lnTo>
                    <a:pt x="3118" y="8804"/>
                  </a:lnTo>
                  <a:lnTo>
                    <a:pt x="2935" y="8841"/>
                  </a:lnTo>
                  <a:lnTo>
                    <a:pt x="2751" y="8878"/>
                  </a:lnTo>
                  <a:lnTo>
                    <a:pt x="2531" y="8878"/>
                  </a:lnTo>
                  <a:lnTo>
                    <a:pt x="2348" y="8841"/>
                  </a:lnTo>
                  <a:lnTo>
                    <a:pt x="2164" y="8768"/>
                  </a:lnTo>
                  <a:lnTo>
                    <a:pt x="2018" y="8694"/>
                  </a:lnTo>
                  <a:lnTo>
                    <a:pt x="1871" y="8584"/>
                  </a:lnTo>
                  <a:lnTo>
                    <a:pt x="1724" y="8437"/>
                  </a:lnTo>
                  <a:lnTo>
                    <a:pt x="1651" y="8291"/>
                  </a:lnTo>
                  <a:lnTo>
                    <a:pt x="1577" y="8144"/>
                  </a:lnTo>
                  <a:lnTo>
                    <a:pt x="1504" y="7961"/>
                  </a:lnTo>
                  <a:lnTo>
                    <a:pt x="1504" y="7777"/>
                  </a:lnTo>
                  <a:lnTo>
                    <a:pt x="1504" y="7594"/>
                  </a:lnTo>
                  <a:lnTo>
                    <a:pt x="1504" y="7447"/>
                  </a:lnTo>
                  <a:lnTo>
                    <a:pt x="1577" y="7264"/>
                  </a:lnTo>
                  <a:lnTo>
                    <a:pt x="1614" y="7154"/>
                  </a:lnTo>
                  <a:lnTo>
                    <a:pt x="1651" y="7043"/>
                  </a:lnTo>
                  <a:lnTo>
                    <a:pt x="1614" y="6970"/>
                  </a:lnTo>
                  <a:lnTo>
                    <a:pt x="1687" y="6970"/>
                  </a:lnTo>
                  <a:lnTo>
                    <a:pt x="1944" y="6860"/>
                  </a:lnTo>
                  <a:lnTo>
                    <a:pt x="2201" y="6787"/>
                  </a:lnTo>
                  <a:lnTo>
                    <a:pt x="2788" y="6493"/>
                  </a:lnTo>
                  <a:lnTo>
                    <a:pt x="3375" y="6163"/>
                  </a:lnTo>
                  <a:lnTo>
                    <a:pt x="3815" y="5870"/>
                  </a:lnTo>
                  <a:lnTo>
                    <a:pt x="3998" y="5686"/>
                  </a:lnTo>
                  <a:lnTo>
                    <a:pt x="4145" y="5503"/>
                  </a:lnTo>
                  <a:lnTo>
                    <a:pt x="4292" y="5283"/>
                  </a:lnTo>
                  <a:lnTo>
                    <a:pt x="4402" y="5099"/>
                  </a:lnTo>
                  <a:lnTo>
                    <a:pt x="4475" y="4843"/>
                  </a:lnTo>
                  <a:lnTo>
                    <a:pt x="4512" y="4586"/>
                  </a:lnTo>
                  <a:lnTo>
                    <a:pt x="4512" y="4402"/>
                  </a:lnTo>
                  <a:lnTo>
                    <a:pt x="4475" y="4182"/>
                  </a:lnTo>
                  <a:lnTo>
                    <a:pt x="4365" y="3999"/>
                  </a:lnTo>
                  <a:lnTo>
                    <a:pt x="4292" y="3926"/>
                  </a:lnTo>
                  <a:lnTo>
                    <a:pt x="4218" y="3889"/>
                  </a:lnTo>
                  <a:lnTo>
                    <a:pt x="3962" y="3816"/>
                  </a:lnTo>
                  <a:lnTo>
                    <a:pt x="3742" y="3779"/>
                  </a:lnTo>
                  <a:lnTo>
                    <a:pt x="3485" y="3816"/>
                  </a:lnTo>
                  <a:lnTo>
                    <a:pt x="3228" y="3852"/>
                  </a:lnTo>
                  <a:lnTo>
                    <a:pt x="2935" y="3962"/>
                  </a:lnTo>
                  <a:lnTo>
                    <a:pt x="2678" y="4072"/>
                  </a:lnTo>
                  <a:lnTo>
                    <a:pt x="2164" y="4366"/>
                  </a:lnTo>
                  <a:lnTo>
                    <a:pt x="1504" y="4733"/>
                  </a:lnTo>
                  <a:lnTo>
                    <a:pt x="1211" y="4916"/>
                  </a:lnTo>
                  <a:lnTo>
                    <a:pt x="917" y="5099"/>
                  </a:lnTo>
                  <a:lnTo>
                    <a:pt x="844" y="5173"/>
                  </a:lnTo>
                  <a:lnTo>
                    <a:pt x="807" y="5246"/>
                  </a:lnTo>
                  <a:lnTo>
                    <a:pt x="807" y="5319"/>
                  </a:lnTo>
                  <a:lnTo>
                    <a:pt x="844" y="5356"/>
                  </a:lnTo>
                  <a:lnTo>
                    <a:pt x="880" y="5429"/>
                  </a:lnTo>
                  <a:lnTo>
                    <a:pt x="954" y="5466"/>
                  </a:lnTo>
                  <a:lnTo>
                    <a:pt x="1101" y="5466"/>
                  </a:lnTo>
                  <a:lnTo>
                    <a:pt x="1541" y="5246"/>
                  </a:lnTo>
                  <a:lnTo>
                    <a:pt x="1944" y="4989"/>
                  </a:lnTo>
                  <a:lnTo>
                    <a:pt x="2788" y="4512"/>
                  </a:lnTo>
                  <a:lnTo>
                    <a:pt x="3191" y="4329"/>
                  </a:lnTo>
                  <a:lnTo>
                    <a:pt x="3375" y="4256"/>
                  </a:lnTo>
                  <a:lnTo>
                    <a:pt x="3595" y="4219"/>
                  </a:lnTo>
                  <a:lnTo>
                    <a:pt x="3742" y="4182"/>
                  </a:lnTo>
                  <a:lnTo>
                    <a:pt x="3852" y="4219"/>
                  </a:lnTo>
                  <a:lnTo>
                    <a:pt x="3998" y="4256"/>
                  </a:lnTo>
                  <a:lnTo>
                    <a:pt x="4035" y="4292"/>
                  </a:lnTo>
                  <a:lnTo>
                    <a:pt x="4072" y="4366"/>
                  </a:lnTo>
                  <a:lnTo>
                    <a:pt x="4108" y="4476"/>
                  </a:lnTo>
                  <a:lnTo>
                    <a:pt x="4108" y="4586"/>
                  </a:lnTo>
                  <a:lnTo>
                    <a:pt x="4072" y="4843"/>
                  </a:lnTo>
                  <a:lnTo>
                    <a:pt x="3998" y="5026"/>
                  </a:lnTo>
                  <a:lnTo>
                    <a:pt x="3852" y="5246"/>
                  </a:lnTo>
                  <a:lnTo>
                    <a:pt x="3705" y="5393"/>
                  </a:lnTo>
                  <a:lnTo>
                    <a:pt x="3558" y="5576"/>
                  </a:lnTo>
                  <a:lnTo>
                    <a:pt x="3155" y="5833"/>
                  </a:lnTo>
                  <a:lnTo>
                    <a:pt x="2788" y="6053"/>
                  </a:lnTo>
                  <a:lnTo>
                    <a:pt x="2348" y="6310"/>
                  </a:lnTo>
                  <a:lnTo>
                    <a:pt x="1908" y="6530"/>
                  </a:lnTo>
                  <a:lnTo>
                    <a:pt x="1467" y="6750"/>
                  </a:lnTo>
                  <a:lnTo>
                    <a:pt x="1321" y="6823"/>
                  </a:lnTo>
                  <a:lnTo>
                    <a:pt x="1247" y="6860"/>
                  </a:lnTo>
                  <a:lnTo>
                    <a:pt x="1211" y="6933"/>
                  </a:lnTo>
                  <a:lnTo>
                    <a:pt x="1174" y="6933"/>
                  </a:lnTo>
                  <a:lnTo>
                    <a:pt x="1064" y="6860"/>
                  </a:lnTo>
                  <a:lnTo>
                    <a:pt x="880" y="6713"/>
                  </a:lnTo>
                  <a:lnTo>
                    <a:pt x="697" y="6457"/>
                  </a:lnTo>
                  <a:lnTo>
                    <a:pt x="587" y="6273"/>
                  </a:lnTo>
                  <a:lnTo>
                    <a:pt x="514" y="6053"/>
                  </a:lnTo>
                  <a:lnTo>
                    <a:pt x="477" y="5833"/>
                  </a:lnTo>
                  <a:lnTo>
                    <a:pt x="477" y="5613"/>
                  </a:lnTo>
                  <a:lnTo>
                    <a:pt x="477" y="5356"/>
                  </a:lnTo>
                  <a:lnTo>
                    <a:pt x="550" y="5136"/>
                  </a:lnTo>
                  <a:lnTo>
                    <a:pt x="660" y="4879"/>
                  </a:lnTo>
                  <a:lnTo>
                    <a:pt x="770" y="4659"/>
                  </a:lnTo>
                  <a:lnTo>
                    <a:pt x="917" y="4476"/>
                  </a:lnTo>
                  <a:lnTo>
                    <a:pt x="1101" y="4292"/>
                  </a:lnTo>
                  <a:lnTo>
                    <a:pt x="1504" y="3962"/>
                  </a:lnTo>
                  <a:lnTo>
                    <a:pt x="1908" y="3705"/>
                  </a:lnTo>
                  <a:lnTo>
                    <a:pt x="2384" y="3485"/>
                  </a:lnTo>
                  <a:lnTo>
                    <a:pt x="2458" y="3412"/>
                  </a:lnTo>
                  <a:lnTo>
                    <a:pt x="2494" y="3302"/>
                  </a:lnTo>
                  <a:lnTo>
                    <a:pt x="2568" y="3119"/>
                  </a:lnTo>
                  <a:lnTo>
                    <a:pt x="2715" y="2898"/>
                  </a:lnTo>
                  <a:lnTo>
                    <a:pt x="2898" y="2715"/>
                  </a:lnTo>
                  <a:lnTo>
                    <a:pt x="3045" y="2532"/>
                  </a:lnTo>
                  <a:lnTo>
                    <a:pt x="3228" y="2385"/>
                  </a:lnTo>
                  <a:lnTo>
                    <a:pt x="3448" y="2238"/>
                  </a:lnTo>
                  <a:lnTo>
                    <a:pt x="3632" y="2128"/>
                  </a:lnTo>
                  <a:lnTo>
                    <a:pt x="3852" y="2055"/>
                  </a:lnTo>
                  <a:lnTo>
                    <a:pt x="4108" y="1981"/>
                  </a:lnTo>
                  <a:lnTo>
                    <a:pt x="4328" y="1945"/>
                  </a:lnTo>
                  <a:lnTo>
                    <a:pt x="4549" y="1908"/>
                  </a:lnTo>
                  <a:lnTo>
                    <a:pt x="4695" y="2055"/>
                  </a:lnTo>
                  <a:lnTo>
                    <a:pt x="4879" y="2165"/>
                  </a:lnTo>
                  <a:lnTo>
                    <a:pt x="5135" y="2348"/>
                  </a:lnTo>
                  <a:lnTo>
                    <a:pt x="5356" y="2568"/>
                  </a:lnTo>
                  <a:lnTo>
                    <a:pt x="5466" y="2715"/>
                  </a:lnTo>
                  <a:lnTo>
                    <a:pt x="5539" y="2898"/>
                  </a:lnTo>
                  <a:lnTo>
                    <a:pt x="5649" y="3229"/>
                  </a:lnTo>
                  <a:lnTo>
                    <a:pt x="5722" y="3559"/>
                  </a:lnTo>
                  <a:lnTo>
                    <a:pt x="5686" y="3926"/>
                  </a:lnTo>
                  <a:lnTo>
                    <a:pt x="5612" y="4256"/>
                  </a:lnTo>
                  <a:lnTo>
                    <a:pt x="5466" y="4549"/>
                  </a:lnTo>
                  <a:lnTo>
                    <a:pt x="5062" y="5063"/>
                  </a:lnTo>
                  <a:lnTo>
                    <a:pt x="4879" y="5319"/>
                  </a:lnTo>
                  <a:lnTo>
                    <a:pt x="4732" y="5613"/>
                  </a:lnTo>
                  <a:lnTo>
                    <a:pt x="4659" y="5943"/>
                  </a:lnTo>
                  <a:lnTo>
                    <a:pt x="4659" y="6090"/>
                  </a:lnTo>
                  <a:lnTo>
                    <a:pt x="4659" y="6273"/>
                  </a:lnTo>
                  <a:lnTo>
                    <a:pt x="4695" y="6420"/>
                  </a:lnTo>
                  <a:lnTo>
                    <a:pt x="4769" y="6567"/>
                  </a:lnTo>
                  <a:lnTo>
                    <a:pt x="4805" y="6677"/>
                  </a:lnTo>
                  <a:lnTo>
                    <a:pt x="4915" y="6787"/>
                  </a:lnTo>
                  <a:lnTo>
                    <a:pt x="5135" y="6933"/>
                  </a:lnTo>
                  <a:lnTo>
                    <a:pt x="5392" y="7007"/>
                  </a:lnTo>
                  <a:lnTo>
                    <a:pt x="5649" y="7043"/>
                  </a:lnTo>
                  <a:lnTo>
                    <a:pt x="5942" y="7007"/>
                  </a:lnTo>
                  <a:lnTo>
                    <a:pt x="6199" y="6933"/>
                  </a:lnTo>
                  <a:lnTo>
                    <a:pt x="6456" y="6823"/>
                  </a:lnTo>
                  <a:lnTo>
                    <a:pt x="6676" y="6677"/>
                  </a:lnTo>
                  <a:lnTo>
                    <a:pt x="6896" y="6457"/>
                  </a:lnTo>
                  <a:lnTo>
                    <a:pt x="7043" y="6200"/>
                  </a:lnTo>
                  <a:lnTo>
                    <a:pt x="7226" y="5980"/>
                  </a:lnTo>
                  <a:lnTo>
                    <a:pt x="7667" y="5246"/>
                  </a:lnTo>
                  <a:lnTo>
                    <a:pt x="7887" y="4879"/>
                  </a:lnTo>
                  <a:lnTo>
                    <a:pt x="8107" y="4476"/>
                  </a:lnTo>
                  <a:lnTo>
                    <a:pt x="8143" y="4402"/>
                  </a:lnTo>
                  <a:lnTo>
                    <a:pt x="8107" y="4329"/>
                  </a:lnTo>
                  <a:lnTo>
                    <a:pt x="8070" y="4256"/>
                  </a:lnTo>
                  <a:lnTo>
                    <a:pt x="8033" y="4182"/>
                  </a:lnTo>
                  <a:lnTo>
                    <a:pt x="7777" y="4182"/>
                  </a:lnTo>
                  <a:lnTo>
                    <a:pt x="7703" y="4256"/>
                  </a:lnTo>
                  <a:lnTo>
                    <a:pt x="7520" y="4586"/>
                  </a:lnTo>
                  <a:lnTo>
                    <a:pt x="7300" y="4879"/>
                  </a:lnTo>
                  <a:lnTo>
                    <a:pt x="6933" y="5540"/>
                  </a:lnTo>
                  <a:lnTo>
                    <a:pt x="6749" y="5796"/>
                  </a:lnTo>
                  <a:lnTo>
                    <a:pt x="6566" y="6053"/>
                  </a:lnTo>
                  <a:lnTo>
                    <a:pt x="6383" y="6273"/>
                  </a:lnTo>
                  <a:lnTo>
                    <a:pt x="6126" y="6493"/>
                  </a:lnTo>
                  <a:lnTo>
                    <a:pt x="5942" y="6567"/>
                  </a:lnTo>
                  <a:lnTo>
                    <a:pt x="5796" y="6603"/>
                  </a:lnTo>
                  <a:lnTo>
                    <a:pt x="5612" y="6567"/>
                  </a:lnTo>
                  <a:lnTo>
                    <a:pt x="5466" y="6530"/>
                  </a:lnTo>
                  <a:lnTo>
                    <a:pt x="5319" y="6457"/>
                  </a:lnTo>
                  <a:lnTo>
                    <a:pt x="5209" y="6347"/>
                  </a:lnTo>
                  <a:lnTo>
                    <a:pt x="5135" y="6200"/>
                  </a:lnTo>
                  <a:lnTo>
                    <a:pt x="5099" y="6016"/>
                  </a:lnTo>
                  <a:lnTo>
                    <a:pt x="5135" y="5833"/>
                  </a:lnTo>
                  <a:lnTo>
                    <a:pt x="5172" y="5686"/>
                  </a:lnTo>
                  <a:lnTo>
                    <a:pt x="5356" y="5393"/>
                  </a:lnTo>
                  <a:lnTo>
                    <a:pt x="5759" y="4879"/>
                  </a:lnTo>
                  <a:lnTo>
                    <a:pt x="5906" y="4659"/>
                  </a:lnTo>
                  <a:lnTo>
                    <a:pt x="6016" y="4402"/>
                  </a:lnTo>
                  <a:lnTo>
                    <a:pt x="6126" y="4146"/>
                  </a:lnTo>
                  <a:lnTo>
                    <a:pt x="6163" y="3889"/>
                  </a:lnTo>
                  <a:lnTo>
                    <a:pt x="6163" y="3632"/>
                  </a:lnTo>
                  <a:lnTo>
                    <a:pt x="6163" y="3339"/>
                  </a:lnTo>
                  <a:lnTo>
                    <a:pt x="6089" y="3082"/>
                  </a:lnTo>
                  <a:lnTo>
                    <a:pt x="6016" y="2825"/>
                  </a:lnTo>
                  <a:lnTo>
                    <a:pt x="5832" y="2532"/>
                  </a:lnTo>
                  <a:lnTo>
                    <a:pt x="5576" y="2165"/>
                  </a:lnTo>
                  <a:lnTo>
                    <a:pt x="5429" y="2018"/>
                  </a:lnTo>
                  <a:lnTo>
                    <a:pt x="5282" y="1908"/>
                  </a:lnTo>
                  <a:lnTo>
                    <a:pt x="5099" y="1798"/>
                  </a:lnTo>
                  <a:lnTo>
                    <a:pt x="4915" y="1725"/>
                  </a:lnTo>
                  <a:lnTo>
                    <a:pt x="4915" y="1688"/>
                  </a:lnTo>
                  <a:lnTo>
                    <a:pt x="4915" y="1468"/>
                  </a:lnTo>
                  <a:lnTo>
                    <a:pt x="4989" y="1321"/>
                  </a:lnTo>
                  <a:lnTo>
                    <a:pt x="5062" y="1174"/>
                  </a:lnTo>
                  <a:lnTo>
                    <a:pt x="5172" y="1028"/>
                  </a:lnTo>
                  <a:lnTo>
                    <a:pt x="5319" y="918"/>
                  </a:lnTo>
                  <a:lnTo>
                    <a:pt x="5502" y="844"/>
                  </a:lnTo>
                  <a:lnTo>
                    <a:pt x="5686" y="808"/>
                  </a:lnTo>
                  <a:lnTo>
                    <a:pt x="5869" y="771"/>
                  </a:lnTo>
                  <a:lnTo>
                    <a:pt x="6016" y="771"/>
                  </a:lnTo>
                  <a:lnTo>
                    <a:pt x="6199" y="808"/>
                  </a:lnTo>
                  <a:lnTo>
                    <a:pt x="6529" y="918"/>
                  </a:lnTo>
                  <a:lnTo>
                    <a:pt x="7190" y="1211"/>
                  </a:lnTo>
                  <a:lnTo>
                    <a:pt x="7080" y="1321"/>
                  </a:lnTo>
                  <a:lnTo>
                    <a:pt x="7043" y="1431"/>
                  </a:lnTo>
                  <a:lnTo>
                    <a:pt x="7043" y="1541"/>
                  </a:lnTo>
                  <a:lnTo>
                    <a:pt x="7043" y="1651"/>
                  </a:lnTo>
                  <a:lnTo>
                    <a:pt x="7153" y="1871"/>
                  </a:lnTo>
                  <a:lnTo>
                    <a:pt x="7300" y="2018"/>
                  </a:lnTo>
                  <a:lnTo>
                    <a:pt x="7446" y="2165"/>
                  </a:lnTo>
                  <a:lnTo>
                    <a:pt x="7556" y="2275"/>
                  </a:lnTo>
                  <a:lnTo>
                    <a:pt x="7446" y="2495"/>
                  </a:lnTo>
                  <a:lnTo>
                    <a:pt x="7263" y="3045"/>
                  </a:lnTo>
                  <a:lnTo>
                    <a:pt x="7153" y="3265"/>
                  </a:lnTo>
                  <a:lnTo>
                    <a:pt x="7043" y="3485"/>
                  </a:lnTo>
                  <a:lnTo>
                    <a:pt x="6933" y="3705"/>
                  </a:lnTo>
                  <a:lnTo>
                    <a:pt x="6896" y="3926"/>
                  </a:lnTo>
                  <a:lnTo>
                    <a:pt x="6896" y="3999"/>
                  </a:lnTo>
                  <a:lnTo>
                    <a:pt x="6970" y="4036"/>
                  </a:lnTo>
                  <a:lnTo>
                    <a:pt x="7043" y="4072"/>
                  </a:lnTo>
                  <a:lnTo>
                    <a:pt x="7116" y="4036"/>
                  </a:lnTo>
                  <a:lnTo>
                    <a:pt x="7263" y="3889"/>
                  </a:lnTo>
                  <a:lnTo>
                    <a:pt x="7410" y="3705"/>
                  </a:lnTo>
                  <a:lnTo>
                    <a:pt x="7593" y="3265"/>
                  </a:lnTo>
                  <a:lnTo>
                    <a:pt x="7777" y="2715"/>
                  </a:lnTo>
                  <a:lnTo>
                    <a:pt x="7813" y="2458"/>
                  </a:lnTo>
                  <a:lnTo>
                    <a:pt x="7813" y="2422"/>
                  </a:lnTo>
                  <a:lnTo>
                    <a:pt x="8363" y="2678"/>
                  </a:lnTo>
                  <a:lnTo>
                    <a:pt x="8584" y="2862"/>
                  </a:lnTo>
                  <a:lnTo>
                    <a:pt x="8694" y="3009"/>
                  </a:lnTo>
                  <a:lnTo>
                    <a:pt x="8804" y="3155"/>
                  </a:lnTo>
                  <a:lnTo>
                    <a:pt x="8877" y="3302"/>
                  </a:lnTo>
                  <a:lnTo>
                    <a:pt x="8877" y="3449"/>
                  </a:lnTo>
                  <a:lnTo>
                    <a:pt x="8840" y="3595"/>
                  </a:lnTo>
                  <a:lnTo>
                    <a:pt x="8694" y="3705"/>
                  </a:lnTo>
                  <a:lnTo>
                    <a:pt x="8620" y="3779"/>
                  </a:lnTo>
                  <a:lnTo>
                    <a:pt x="8584" y="3852"/>
                  </a:lnTo>
                  <a:lnTo>
                    <a:pt x="8584" y="3926"/>
                  </a:lnTo>
                  <a:lnTo>
                    <a:pt x="8620" y="3999"/>
                  </a:lnTo>
                  <a:lnTo>
                    <a:pt x="8657" y="4072"/>
                  </a:lnTo>
                  <a:lnTo>
                    <a:pt x="8730" y="4109"/>
                  </a:lnTo>
                  <a:lnTo>
                    <a:pt x="8840" y="4109"/>
                  </a:lnTo>
                  <a:lnTo>
                    <a:pt x="8914" y="4072"/>
                  </a:lnTo>
                  <a:lnTo>
                    <a:pt x="9097" y="3926"/>
                  </a:lnTo>
                  <a:lnTo>
                    <a:pt x="9207" y="3779"/>
                  </a:lnTo>
                  <a:lnTo>
                    <a:pt x="9281" y="3595"/>
                  </a:lnTo>
                  <a:lnTo>
                    <a:pt x="9281" y="3412"/>
                  </a:lnTo>
                  <a:lnTo>
                    <a:pt x="9281" y="3192"/>
                  </a:lnTo>
                  <a:lnTo>
                    <a:pt x="9207" y="3009"/>
                  </a:lnTo>
                  <a:lnTo>
                    <a:pt x="9097" y="2825"/>
                  </a:lnTo>
                  <a:lnTo>
                    <a:pt x="8987" y="2642"/>
                  </a:lnTo>
                  <a:lnTo>
                    <a:pt x="8804" y="2458"/>
                  </a:lnTo>
                  <a:lnTo>
                    <a:pt x="8584" y="2348"/>
                  </a:lnTo>
                  <a:lnTo>
                    <a:pt x="8107" y="2091"/>
                  </a:lnTo>
                  <a:lnTo>
                    <a:pt x="7887" y="1981"/>
                  </a:lnTo>
                  <a:lnTo>
                    <a:pt x="7593" y="1798"/>
                  </a:lnTo>
                  <a:lnTo>
                    <a:pt x="7446" y="1651"/>
                  </a:lnTo>
                  <a:lnTo>
                    <a:pt x="7373" y="1541"/>
                  </a:lnTo>
                  <a:lnTo>
                    <a:pt x="7336" y="1431"/>
                  </a:lnTo>
                  <a:lnTo>
                    <a:pt x="7373" y="1284"/>
                  </a:lnTo>
                  <a:lnTo>
                    <a:pt x="7483" y="1358"/>
                  </a:lnTo>
                  <a:lnTo>
                    <a:pt x="7556" y="1358"/>
                  </a:lnTo>
                  <a:lnTo>
                    <a:pt x="7593" y="1321"/>
                  </a:lnTo>
                  <a:lnTo>
                    <a:pt x="7630" y="1248"/>
                  </a:lnTo>
                  <a:lnTo>
                    <a:pt x="7703" y="1138"/>
                  </a:lnTo>
                  <a:lnTo>
                    <a:pt x="7813" y="954"/>
                  </a:lnTo>
                  <a:lnTo>
                    <a:pt x="7923" y="808"/>
                  </a:lnTo>
                  <a:lnTo>
                    <a:pt x="8107" y="698"/>
                  </a:lnTo>
                  <a:lnTo>
                    <a:pt x="8290" y="624"/>
                  </a:lnTo>
                  <a:lnTo>
                    <a:pt x="8474" y="588"/>
                  </a:lnTo>
                  <a:lnTo>
                    <a:pt x="8694" y="551"/>
                  </a:lnTo>
                  <a:lnTo>
                    <a:pt x="9060" y="514"/>
                  </a:lnTo>
                  <a:close/>
                  <a:moveTo>
                    <a:pt x="13279" y="9318"/>
                  </a:moveTo>
                  <a:lnTo>
                    <a:pt x="13426" y="9428"/>
                  </a:lnTo>
                  <a:lnTo>
                    <a:pt x="13426" y="9464"/>
                  </a:lnTo>
                  <a:lnTo>
                    <a:pt x="13352" y="9464"/>
                  </a:lnTo>
                  <a:lnTo>
                    <a:pt x="13242" y="9538"/>
                  </a:lnTo>
                  <a:lnTo>
                    <a:pt x="12985" y="9868"/>
                  </a:lnTo>
                  <a:lnTo>
                    <a:pt x="12692" y="10198"/>
                  </a:lnTo>
                  <a:lnTo>
                    <a:pt x="12362" y="10492"/>
                  </a:lnTo>
                  <a:lnTo>
                    <a:pt x="12032" y="10748"/>
                  </a:lnTo>
                  <a:lnTo>
                    <a:pt x="11445" y="11078"/>
                  </a:lnTo>
                  <a:lnTo>
                    <a:pt x="10858" y="11409"/>
                  </a:lnTo>
                  <a:lnTo>
                    <a:pt x="10638" y="11372"/>
                  </a:lnTo>
                  <a:lnTo>
                    <a:pt x="10418" y="11299"/>
                  </a:lnTo>
                  <a:lnTo>
                    <a:pt x="10234" y="11188"/>
                  </a:lnTo>
                  <a:lnTo>
                    <a:pt x="10051" y="11078"/>
                  </a:lnTo>
                  <a:lnTo>
                    <a:pt x="10491" y="11005"/>
                  </a:lnTo>
                  <a:lnTo>
                    <a:pt x="10895" y="10858"/>
                  </a:lnTo>
                  <a:lnTo>
                    <a:pt x="11298" y="10675"/>
                  </a:lnTo>
                  <a:lnTo>
                    <a:pt x="11702" y="10492"/>
                  </a:lnTo>
                  <a:lnTo>
                    <a:pt x="12142" y="10235"/>
                  </a:lnTo>
                  <a:lnTo>
                    <a:pt x="12545" y="9941"/>
                  </a:lnTo>
                  <a:lnTo>
                    <a:pt x="12912" y="9648"/>
                  </a:lnTo>
                  <a:lnTo>
                    <a:pt x="13279" y="9318"/>
                  </a:lnTo>
                  <a:close/>
                  <a:moveTo>
                    <a:pt x="13609" y="9648"/>
                  </a:moveTo>
                  <a:lnTo>
                    <a:pt x="13719" y="9795"/>
                  </a:lnTo>
                  <a:lnTo>
                    <a:pt x="13792" y="9978"/>
                  </a:lnTo>
                  <a:lnTo>
                    <a:pt x="13939" y="10345"/>
                  </a:lnTo>
                  <a:lnTo>
                    <a:pt x="13939" y="10602"/>
                  </a:lnTo>
                  <a:lnTo>
                    <a:pt x="13939" y="10858"/>
                  </a:lnTo>
                  <a:lnTo>
                    <a:pt x="13866" y="10968"/>
                  </a:lnTo>
                  <a:lnTo>
                    <a:pt x="13829" y="10932"/>
                  </a:lnTo>
                  <a:lnTo>
                    <a:pt x="13719" y="10932"/>
                  </a:lnTo>
                  <a:lnTo>
                    <a:pt x="13719" y="10968"/>
                  </a:lnTo>
                  <a:lnTo>
                    <a:pt x="13609" y="11188"/>
                  </a:lnTo>
                  <a:lnTo>
                    <a:pt x="12765" y="11299"/>
                  </a:lnTo>
                  <a:lnTo>
                    <a:pt x="12912" y="11188"/>
                  </a:lnTo>
                  <a:lnTo>
                    <a:pt x="13316" y="10895"/>
                  </a:lnTo>
                  <a:lnTo>
                    <a:pt x="13682" y="10565"/>
                  </a:lnTo>
                  <a:lnTo>
                    <a:pt x="13756" y="10492"/>
                  </a:lnTo>
                  <a:lnTo>
                    <a:pt x="13756" y="10381"/>
                  </a:lnTo>
                  <a:lnTo>
                    <a:pt x="13719" y="10308"/>
                  </a:lnTo>
                  <a:lnTo>
                    <a:pt x="13609" y="10271"/>
                  </a:lnTo>
                  <a:lnTo>
                    <a:pt x="13536" y="10271"/>
                  </a:lnTo>
                  <a:lnTo>
                    <a:pt x="13462" y="10308"/>
                  </a:lnTo>
                  <a:lnTo>
                    <a:pt x="13059" y="10638"/>
                  </a:lnTo>
                  <a:lnTo>
                    <a:pt x="12655" y="10968"/>
                  </a:lnTo>
                  <a:lnTo>
                    <a:pt x="12398" y="11152"/>
                  </a:lnTo>
                  <a:lnTo>
                    <a:pt x="12325" y="11225"/>
                  </a:lnTo>
                  <a:lnTo>
                    <a:pt x="12252" y="11372"/>
                  </a:lnTo>
                  <a:lnTo>
                    <a:pt x="11665" y="11409"/>
                  </a:lnTo>
                  <a:lnTo>
                    <a:pt x="11481" y="11445"/>
                  </a:lnTo>
                  <a:lnTo>
                    <a:pt x="11775" y="11299"/>
                  </a:lnTo>
                  <a:lnTo>
                    <a:pt x="12068" y="11115"/>
                  </a:lnTo>
                  <a:lnTo>
                    <a:pt x="12362" y="10932"/>
                  </a:lnTo>
                  <a:lnTo>
                    <a:pt x="12655" y="10748"/>
                  </a:lnTo>
                  <a:lnTo>
                    <a:pt x="12912" y="10492"/>
                  </a:lnTo>
                  <a:lnTo>
                    <a:pt x="13132" y="10271"/>
                  </a:lnTo>
                  <a:lnTo>
                    <a:pt x="13352" y="10015"/>
                  </a:lnTo>
                  <a:lnTo>
                    <a:pt x="13572" y="9721"/>
                  </a:lnTo>
                  <a:lnTo>
                    <a:pt x="13609" y="9648"/>
                  </a:lnTo>
                  <a:close/>
                  <a:moveTo>
                    <a:pt x="9060" y="1"/>
                  </a:moveTo>
                  <a:lnTo>
                    <a:pt x="8804" y="37"/>
                  </a:lnTo>
                  <a:lnTo>
                    <a:pt x="8547" y="37"/>
                  </a:lnTo>
                  <a:lnTo>
                    <a:pt x="8290" y="111"/>
                  </a:lnTo>
                  <a:lnTo>
                    <a:pt x="8033" y="184"/>
                  </a:lnTo>
                  <a:lnTo>
                    <a:pt x="7813" y="294"/>
                  </a:lnTo>
                  <a:lnTo>
                    <a:pt x="7593" y="441"/>
                  </a:lnTo>
                  <a:lnTo>
                    <a:pt x="7410" y="624"/>
                  </a:lnTo>
                  <a:lnTo>
                    <a:pt x="7300" y="844"/>
                  </a:lnTo>
                  <a:lnTo>
                    <a:pt x="6896" y="624"/>
                  </a:lnTo>
                  <a:lnTo>
                    <a:pt x="6493" y="441"/>
                  </a:lnTo>
                  <a:lnTo>
                    <a:pt x="6273" y="367"/>
                  </a:lnTo>
                  <a:lnTo>
                    <a:pt x="6053" y="331"/>
                  </a:lnTo>
                  <a:lnTo>
                    <a:pt x="5612" y="331"/>
                  </a:lnTo>
                  <a:lnTo>
                    <a:pt x="5392" y="404"/>
                  </a:lnTo>
                  <a:lnTo>
                    <a:pt x="5209" y="477"/>
                  </a:lnTo>
                  <a:lnTo>
                    <a:pt x="5025" y="588"/>
                  </a:lnTo>
                  <a:lnTo>
                    <a:pt x="4842" y="734"/>
                  </a:lnTo>
                  <a:lnTo>
                    <a:pt x="4695" y="881"/>
                  </a:lnTo>
                  <a:lnTo>
                    <a:pt x="4585" y="1064"/>
                  </a:lnTo>
                  <a:lnTo>
                    <a:pt x="4512" y="1248"/>
                  </a:lnTo>
                  <a:lnTo>
                    <a:pt x="4475" y="1468"/>
                  </a:lnTo>
                  <a:lnTo>
                    <a:pt x="4182" y="1505"/>
                  </a:lnTo>
                  <a:lnTo>
                    <a:pt x="3888" y="1541"/>
                  </a:lnTo>
                  <a:lnTo>
                    <a:pt x="3595" y="1651"/>
                  </a:lnTo>
                  <a:lnTo>
                    <a:pt x="3338" y="1798"/>
                  </a:lnTo>
                  <a:lnTo>
                    <a:pt x="3081" y="1945"/>
                  </a:lnTo>
                  <a:lnTo>
                    <a:pt x="2861" y="2091"/>
                  </a:lnTo>
                  <a:lnTo>
                    <a:pt x="2641" y="2312"/>
                  </a:lnTo>
                  <a:lnTo>
                    <a:pt x="2421" y="2532"/>
                  </a:lnTo>
                  <a:lnTo>
                    <a:pt x="2238" y="2788"/>
                  </a:lnTo>
                  <a:lnTo>
                    <a:pt x="2091" y="3082"/>
                  </a:lnTo>
                  <a:lnTo>
                    <a:pt x="1981" y="3155"/>
                  </a:lnTo>
                  <a:lnTo>
                    <a:pt x="1834" y="3229"/>
                  </a:lnTo>
                  <a:lnTo>
                    <a:pt x="1504" y="3375"/>
                  </a:lnTo>
                  <a:lnTo>
                    <a:pt x="1211" y="3559"/>
                  </a:lnTo>
                  <a:lnTo>
                    <a:pt x="954" y="3779"/>
                  </a:lnTo>
                  <a:lnTo>
                    <a:pt x="697" y="3999"/>
                  </a:lnTo>
                  <a:lnTo>
                    <a:pt x="477" y="4256"/>
                  </a:lnTo>
                  <a:lnTo>
                    <a:pt x="330" y="4512"/>
                  </a:lnTo>
                  <a:lnTo>
                    <a:pt x="183" y="4769"/>
                  </a:lnTo>
                  <a:lnTo>
                    <a:pt x="73" y="5063"/>
                  </a:lnTo>
                  <a:lnTo>
                    <a:pt x="37" y="5319"/>
                  </a:lnTo>
                  <a:lnTo>
                    <a:pt x="0" y="5613"/>
                  </a:lnTo>
                  <a:lnTo>
                    <a:pt x="0" y="5906"/>
                  </a:lnTo>
                  <a:lnTo>
                    <a:pt x="73" y="6200"/>
                  </a:lnTo>
                  <a:lnTo>
                    <a:pt x="183" y="6493"/>
                  </a:lnTo>
                  <a:lnTo>
                    <a:pt x="294" y="6713"/>
                  </a:lnTo>
                  <a:lnTo>
                    <a:pt x="440" y="6933"/>
                  </a:lnTo>
                  <a:lnTo>
                    <a:pt x="660" y="7117"/>
                  </a:lnTo>
                  <a:lnTo>
                    <a:pt x="880" y="7300"/>
                  </a:lnTo>
                  <a:lnTo>
                    <a:pt x="1064" y="7374"/>
                  </a:lnTo>
                  <a:lnTo>
                    <a:pt x="1027" y="7594"/>
                  </a:lnTo>
                  <a:lnTo>
                    <a:pt x="1027" y="7814"/>
                  </a:lnTo>
                  <a:lnTo>
                    <a:pt x="1064" y="8034"/>
                  </a:lnTo>
                  <a:lnTo>
                    <a:pt x="1101" y="8217"/>
                  </a:lnTo>
                  <a:lnTo>
                    <a:pt x="1174" y="8437"/>
                  </a:lnTo>
                  <a:lnTo>
                    <a:pt x="1284" y="8621"/>
                  </a:lnTo>
                  <a:lnTo>
                    <a:pt x="1431" y="8804"/>
                  </a:lnTo>
                  <a:lnTo>
                    <a:pt x="1614" y="8988"/>
                  </a:lnTo>
                  <a:lnTo>
                    <a:pt x="1797" y="9098"/>
                  </a:lnTo>
                  <a:lnTo>
                    <a:pt x="1981" y="9208"/>
                  </a:lnTo>
                  <a:lnTo>
                    <a:pt x="2201" y="9281"/>
                  </a:lnTo>
                  <a:lnTo>
                    <a:pt x="2421" y="9318"/>
                  </a:lnTo>
                  <a:lnTo>
                    <a:pt x="2641" y="9354"/>
                  </a:lnTo>
                  <a:lnTo>
                    <a:pt x="2861" y="9318"/>
                  </a:lnTo>
                  <a:lnTo>
                    <a:pt x="3081" y="9281"/>
                  </a:lnTo>
                  <a:lnTo>
                    <a:pt x="3301" y="9208"/>
                  </a:lnTo>
                  <a:lnTo>
                    <a:pt x="3375" y="9354"/>
                  </a:lnTo>
                  <a:lnTo>
                    <a:pt x="3448" y="9501"/>
                  </a:lnTo>
                  <a:lnTo>
                    <a:pt x="3595" y="9648"/>
                  </a:lnTo>
                  <a:lnTo>
                    <a:pt x="3742" y="9758"/>
                  </a:lnTo>
                  <a:lnTo>
                    <a:pt x="3925" y="9868"/>
                  </a:lnTo>
                  <a:lnTo>
                    <a:pt x="4108" y="9905"/>
                  </a:lnTo>
                  <a:lnTo>
                    <a:pt x="4292" y="9941"/>
                  </a:lnTo>
                  <a:lnTo>
                    <a:pt x="4475" y="9941"/>
                  </a:lnTo>
                  <a:lnTo>
                    <a:pt x="4842" y="9905"/>
                  </a:lnTo>
                  <a:lnTo>
                    <a:pt x="5246" y="9795"/>
                  </a:lnTo>
                  <a:lnTo>
                    <a:pt x="5686" y="9648"/>
                  </a:lnTo>
                  <a:lnTo>
                    <a:pt x="6163" y="9574"/>
                  </a:lnTo>
                  <a:lnTo>
                    <a:pt x="6603" y="9574"/>
                  </a:lnTo>
                  <a:lnTo>
                    <a:pt x="7080" y="9611"/>
                  </a:lnTo>
                  <a:lnTo>
                    <a:pt x="7446" y="9648"/>
                  </a:lnTo>
                  <a:lnTo>
                    <a:pt x="7630" y="9648"/>
                  </a:lnTo>
                  <a:lnTo>
                    <a:pt x="7813" y="9611"/>
                  </a:lnTo>
                  <a:lnTo>
                    <a:pt x="7960" y="9721"/>
                  </a:lnTo>
                  <a:lnTo>
                    <a:pt x="8143" y="9795"/>
                  </a:lnTo>
                  <a:lnTo>
                    <a:pt x="8327" y="9831"/>
                  </a:lnTo>
                  <a:lnTo>
                    <a:pt x="8547" y="9868"/>
                  </a:lnTo>
                  <a:lnTo>
                    <a:pt x="9024" y="9905"/>
                  </a:lnTo>
                  <a:lnTo>
                    <a:pt x="9391" y="9868"/>
                  </a:lnTo>
                  <a:lnTo>
                    <a:pt x="9501" y="9868"/>
                  </a:lnTo>
                  <a:lnTo>
                    <a:pt x="9354" y="10161"/>
                  </a:lnTo>
                  <a:lnTo>
                    <a:pt x="9317" y="10308"/>
                  </a:lnTo>
                  <a:lnTo>
                    <a:pt x="9281" y="10492"/>
                  </a:lnTo>
                  <a:lnTo>
                    <a:pt x="9317" y="10638"/>
                  </a:lnTo>
                  <a:lnTo>
                    <a:pt x="9354" y="10785"/>
                  </a:lnTo>
                  <a:lnTo>
                    <a:pt x="9464" y="11078"/>
                  </a:lnTo>
                  <a:lnTo>
                    <a:pt x="9647" y="11335"/>
                  </a:lnTo>
                  <a:lnTo>
                    <a:pt x="9831" y="11519"/>
                  </a:lnTo>
                  <a:lnTo>
                    <a:pt x="9977" y="11629"/>
                  </a:lnTo>
                  <a:lnTo>
                    <a:pt x="10198" y="11739"/>
                  </a:lnTo>
                  <a:lnTo>
                    <a:pt x="10381" y="11812"/>
                  </a:lnTo>
                  <a:lnTo>
                    <a:pt x="10821" y="11922"/>
                  </a:lnTo>
                  <a:lnTo>
                    <a:pt x="11298" y="11959"/>
                  </a:lnTo>
                  <a:lnTo>
                    <a:pt x="11775" y="11922"/>
                  </a:lnTo>
                  <a:lnTo>
                    <a:pt x="12215" y="11885"/>
                  </a:lnTo>
                  <a:lnTo>
                    <a:pt x="13095" y="11775"/>
                  </a:lnTo>
                  <a:lnTo>
                    <a:pt x="13939" y="11665"/>
                  </a:lnTo>
                  <a:lnTo>
                    <a:pt x="14343" y="11555"/>
                  </a:lnTo>
                  <a:lnTo>
                    <a:pt x="14746" y="11409"/>
                  </a:lnTo>
                  <a:lnTo>
                    <a:pt x="15076" y="11262"/>
                  </a:lnTo>
                  <a:lnTo>
                    <a:pt x="15370" y="11042"/>
                  </a:lnTo>
                  <a:lnTo>
                    <a:pt x="15626" y="10785"/>
                  </a:lnTo>
                  <a:lnTo>
                    <a:pt x="15847" y="10528"/>
                  </a:lnTo>
                  <a:lnTo>
                    <a:pt x="16030" y="10235"/>
                  </a:lnTo>
                  <a:lnTo>
                    <a:pt x="16213" y="9941"/>
                  </a:lnTo>
                  <a:lnTo>
                    <a:pt x="16360" y="9648"/>
                  </a:lnTo>
                  <a:lnTo>
                    <a:pt x="16433" y="9318"/>
                  </a:lnTo>
                  <a:lnTo>
                    <a:pt x="16507" y="8988"/>
                  </a:lnTo>
                  <a:lnTo>
                    <a:pt x="16543" y="8657"/>
                  </a:lnTo>
                  <a:lnTo>
                    <a:pt x="16507" y="8327"/>
                  </a:lnTo>
                  <a:lnTo>
                    <a:pt x="16470" y="7997"/>
                  </a:lnTo>
                  <a:lnTo>
                    <a:pt x="16690" y="7447"/>
                  </a:lnTo>
                  <a:lnTo>
                    <a:pt x="16837" y="6933"/>
                  </a:lnTo>
                  <a:lnTo>
                    <a:pt x="16910" y="6347"/>
                  </a:lnTo>
                  <a:lnTo>
                    <a:pt x="16910" y="5796"/>
                  </a:lnTo>
                  <a:lnTo>
                    <a:pt x="16837" y="5429"/>
                  </a:lnTo>
                  <a:lnTo>
                    <a:pt x="16727" y="5063"/>
                  </a:lnTo>
                  <a:lnTo>
                    <a:pt x="16654" y="4916"/>
                  </a:lnTo>
                  <a:lnTo>
                    <a:pt x="16543" y="4769"/>
                  </a:lnTo>
                  <a:lnTo>
                    <a:pt x="16397" y="4659"/>
                  </a:lnTo>
                  <a:lnTo>
                    <a:pt x="16250" y="4586"/>
                  </a:lnTo>
                  <a:lnTo>
                    <a:pt x="16250" y="4146"/>
                  </a:lnTo>
                  <a:lnTo>
                    <a:pt x="16177" y="3742"/>
                  </a:lnTo>
                  <a:lnTo>
                    <a:pt x="16030" y="3375"/>
                  </a:lnTo>
                  <a:lnTo>
                    <a:pt x="15773" y="3009"/>
                  </a:lnTo>
                  <a:lnTo>
                    <a:pt x="15626" y="2825"/>
                  </a:lnTo>
                  <a:lnTo>
                    <a:pt x="15443" y="2642"/>
                  </a:lnTo>
                  <a:lnTo>
                    <a:pt x="15223" y="2495"/>
                  </a:lnTo>
                  <a:lnTo>
                    <a:pt x="15003" y="2385"/>
                  </a:lnTo>
                  <a:lnTo>
                    <a:pt x="14746" y="2238"/>
                  </a:lnTo>
                  <a:lnTo>
                    <a:pt x="14526" y="2055"/>
                  </a:lnTo>
                  <a:lnTo>
                    <a:pt x="14379" y="1835"/>
                  </a:lnTo>
                  <a:lnTo>
                    <a:pt x="14233" y="1578"/>
                  </a:lnTo>
                  <a:lnTo>
                    <a:pt x="14123" y="1358"/>
                  </a:lnTo>
                  <a:lnTo>
                    <a:pt x="13976" y="1138"/>
                  </a:lnTo>
                  <a:lnTo>
                    <a:pt x="13829" y="991"/>
                  </a:lnTo>
                  <a:lnTo>
                    <a:pt x="13682" y="808"/>
                  </a:lnTo>
                  <a:lnTo>
                    <a:pt x="13499" y="698"/>
                  </a:lnTo>
                  <a:lnTo>
                    <a:pt x="13279" y="588"/>
                  </a:lnTo>
                  <a:lnTo>
                    <a:pt x="13059" y="514"/>
                  </a:lnTo>
                  <a:lnTo>
                    <a:pt x="12802" y="441"/>
                  </a:lnTo>
                  <a:lnTo>
                    <a:pt x="12362" y="441"/>
                  </a:lnTo>
                  <a:lnTo>
                    <a:pt x="11885" y="477"/>
                  </a:lnTo>
                  <a:lnTo>
                    <a:pt x="11408" y="588"/>
                  </a:lnTo>
                  <a:lnTo>
                    <a:pt x="10968" y="698"/>
                  </a:lnTo>
                  <a:lnTo>
                    <a:pt x="10821" y="514"/>
                  </a:lnTo>
                  <a:lnTo>
                    <a:pt x="10601" y="331"/>
                  </a:lnTo>
                  <a:lnTo>
                    <a:pt x="10381" y="221"/>
                  </a:lnTo>
                  <a:lnTo>
                    <a:pt x="10124" y="147"/>
                  </a:lnTo>
                  <a:lnTo>
                    <a:pt x="9867" y="74"/>
                  </a:lnTo>
                  <a:lnTo>
                    <a:pt x="9574" y="37"/>
                  </a:lnTo>
                  <a:lnTo>
                    <a:pt x="9060" y="1"/>
                  </a:lnTo>
                  <a:close/>
                </a:path>
              </a:pathLst>
            </a:custGeom>
            <a:solidFill>
              <a:srgbClr val="A4C2F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9" name="Google Shape;1039;p44"/>
            <p:cNvSpPr/>
            <p:nvPr/>
          </p:nvSpPr>
          <p:spPr>
            <a:xfrm>
              <a:off x="7121425" y="2437925"/>
              <a:ext cx="246700" cy="315500"/>
            </a:xfrm>
            <a:custGeom>
              <a:avLst/>
              <a:gdLst/>
              <a:ahLst/>
              <a:cxnLst/>
              <a:rect l="l" t="t" r="r" b="b"/>
              <a:pathLst>
                <a:path w="9868" h="12620" extrusionOk="0">
                  <a:moveTo>
                    <a:pt x="4182" y="661"/>
                  </a:moveTo>
                  <a:lnTo>
                    <a:pt x="4182" y="918"/>
                  </a:lnTo>
                  <a:lnTo>
                    <a:pt x="4182" y="1431"/>
                  </a:lnTo>
                  <a:lnTo>
                    <a:pt x="4145" y="2202"/>
                  </a:lnTo>
                  <a:lnTo>
                    <a:pt x="3925" y="2165"/>
                  </a:lnTo>
                  <a:lnTo>
                    <a:pt x="3962" y="2018"/>
                  </a:lnTo>
                  <a:lnTo>
                    <a:pt x="3962" y="1835"/>
                  </a:lnTo>
                  <a:lnTo>
                    <a:pt x="3889" y="1468"/>
                  </a:lnTo>
                  <a:lnTo>
                    <a:pt x="3852" y="1101"/>
                  </a:lnTo>
                  <a:lnTo>
                    <a:pt x="3889" y="918"/>
                  </a:lnTo>
                  <a:lnTo>
                    <a:pt x="3962" y="771"/>
                  </a:lnTo>
                  <a:lnTo>
                    <a:pt x="3999" y="698"/>
                  </a:lnTo>
                  <a:lnTo>
                    <a:pt x="4072" y="661"/>
                  </a:lnTo>
                  <a:close/>
                  <a:moveTo>
                    <a:pt x="1541" y="404"/>
                  </a:moveTo>
                  <a:lnTo>
                    <a:pt x="1578" y="441"/>
                  </a:lnTo>
                  <a:lnTo>
                    <a:pt x="1614" y="514"/>
                  </a:lnTo>
                  <a:lnTo>
                    <a:pt x="1614" y="1138"/>
                  </a:lnTo>
                  <a:lnTo>
                    <a:pt x="1688" y="2202"/>
                  </a:lnTo>
                  <a:lnTo>
                    <a:pt x="1284" y="2238"/>
                  </a:lnTo>
                  <a:lnTo>
                    <a:pt x="1211" y="2238"/>
                  </a:lnTo>
                  <a:lnTo>
                    <a:pt x="1211" y="1871"/>
                  </a:lnTo>
                  <a:lnTo>
                    <a:pt x="1174" y="1505"/>
                  </a:lnTo>
                  <a:lnTo>
                    <a:pt x="1211" y="1211"/>
                  </a:lnTo>
                  <a:lnTo>
                    <a:pt x="1248" y="954"/>
                  </a:lnTo>
                  <a:lnTo>
                    <a:pt x="1358" y="404"/>
                  </a:lnTo>
                  <a:close/>
                  <a:moveTo>
                    <a:pt x="3815" y="2678"/>
                  </a:moveTo>
                  <a:lnTo>
                    <a:pt x="4439" y="2715"/>
                  </a:lnTo>
                  <a:lnTo>
                    <a:pt x="5026" y="2789"/>
                  </a:lnTo>
                  <a:lnTo>
                    <a:pt x="5026" y="2825"/>
                  </a:lnTo>
                  <a:lnTo>
                    <a:pt x="5136" y="3485"/>
                  </a:lnTo>
                  <a:lnTo>
                    <a:pt x="3925" y="3559"/>
                  </a:lnTo>
                  <a:lnTo>
                    <a:pt x="2678" y="3632"/>
                  </a:lnTo>
                  <a:lnTo>
                    <a:pt x="1358" y="3669"/>
                  </a:lnTo>
                  <a:lnTo>
                    <a:pt x="917" y="3706"/>
                  </a:lnTo>
                  <a:lnTo>
                    <a:pt x="477" y="3742"/>
                  </a:lnTo>
                  <a:lnTo>
                    <a:pt x="441" y="3229"/>
                  </a:lnTo>
                  <a:lnTo>
                    <a:pt x="441" y="2972"/>
                  </a:lnTo>
                  <a:lnTo>
                    <a:pt x="404" y="2862"/>
                  </a:lnTo>
                  <a:lnTo>
                    <a:pt x="331" y="2752"/>
                  </a:lnTo>
                  <a:lnTo>
                    <a:pt x="587" y="2789"/>
                  </a:lnTo>
                  <a:lnTo>
                    <a:pt x="807" y="2789"/>
                  </a:lnTo>
                  <a:lnTo>
                    <a:pt x="1284" y="2752"/>
                  </a:lnTo>
                  <a:lnTo>
                    <a:pt x="1945" y="2678"/>
                  </a:lnTo>
                  <a:close/>
                  <a:moveTo>
                    <a:pt x="4916" y="3999"/>
                  </a:moveTo>
                  <a:lnTo>
                    <a:pt x="4989" y="4072"/>
                  </a:lnTo>
                  <a:lnTo>
                    <a:pt x="5136" y="4109"/>
                  </a:lnTo>
                  <a:lnTo>
                    <a:pt x="5209" y="4072"/>
                  </a:lnTo>
                  <a:lnTo>
                    <a:pt x="5246" y="4623"/>
                  </a:lnTo>
                  <a:lnTo>
                    <a:pt x="5209" y="5173"/>
                  </a:lnTo>
                  <a:lnTo>
                    <a:pt x="5173" y="5430"/>
                  </a:lnTo>
                  <a:lnTo>
                    <a:pt x="5099" y="5723"/>
                  </a:lnTo>
                  <a:lnTo>
                    <a:pt x="4989" y="5980"/>
                  </a:lnTo>
                  <a:lnTo>
                    <a:pt x="4806" y="6200"/>
                  </a:lnTo>
                  <a:lnTo>
                    <a:pt x="4659" y="6310"/>
                  </a:lnTo>
                  <a:lnTo>
                    <a:pt x="4476" y="6420"/>
                  </a:lnTo>
                  <a:lnTo>
                    <a:pt x="4292" y="6457"/>
                  </a:lnTo>
                  <a:lnTo>
                    <a:pt x="4072" y="6493"/>
                  </a:lnTo>
                  <a:lnTo>
                    <a:pt x="3632" y="6530"/>
                  </a:lnTo>
                  <a:lnTo>
                    <a:pt x="3265" y="6567"/>
                  </a:lnTo>
                  <a:lnTo>
                    <a:pt x="2605" y="6567"/>
                  </a:lnTo>
                  <a:lnTo>
                    <a:pt x="2642" y="6493"/>
                  </a:lnTo>
                  <a:lnTo>
                    <a:pt x="2678" y="6383"/>
                  </a:lnTo>
                  <a:lnTo>
                    <a:pt x="2788" y="6310"/>
                  </a:lnTo>
                  <a:lnTo>
                    <a:pt x="2825" y="6273"/>
                  </a:lnTo>
                  <a:lnTo>
                    <a:pt x="2825" y="6237"/>
                  </a:lnTo>
                  <a:lnTo>
                    <a:pt x="2788" y="6200"/>
                  </a:lnTo>
                  <a:lnTo>
                    <a:pt x="2715" y="6200"/>
                  </a:lnTo>
                  <a:lnTo>
                    <a:pt x="2605" y="6237"/>
                  </a:lnTo>
                  <a:lnTo>
                    <a:pt x="2458" y="6310"/>
                  </a:lnTo>
                  <a:lnTo>
                    <a:pt x="2348" y="6420"/>
                  </a:lnTo>
                  <a:lnTo>
                    <a:pt x="2311" y="6567"/>
                  </a:lnTo>
                  <a:lnTo>
                    <a:pt x="1724" y="6493"/>
                  </a:lnTo>
                  <a:lnTo>
                    <a:pt x="1541" y="6457"/>
                  </a:lnTo>
                  <a:lnTo>
                    <a:pt x="1688" y="6420"/>
                  </a:lnTo>
                  <a:lnTo>
                    <a:pt x="2055" y="6383"/>
                  </a:lnTo>
                  <a:lnTo>
                    <a:pt x="2201" y="6310"/>
                  </a:lnTo>
                  <a:lnTo>
                    <a:pt x="2275" y="6237"/>
                  </a:lnTo>
                  <a:lnTo>
                    <a:pt x="2311" y="6163"/>
                  </a:lnTo>
                  <a:lnTo>
                    <a:pt x="2311" y="6090"/>
                  </a:lnTo>
                  <a:lnTo>
                    <a:pt x="2275" y="6016"/>
                  </a:lnTo>
                  <a:lnTo>
                    <a:pt x="2238" y="5980"/>
                  </a:lnTo>
                  <a:lnTo>
                    <a:pt x="2201" y="5943"/>
                  </a:lnTo>
                  <a:lnTo>
                    <a:pt x="2055" y="5943"/>
                  </a:lnTo>
                  <a:lnTo>
                    <a:pt x="1981" y="6016"/>
                  </a:lnTo>
                  <a:lnTo>
                    <a:pt x="1798" y="6053"/>
                  </a:lnTo>
                  <a:lnTo>
                    <a:pt x="1394" y="6127"/>
                  </a:lnTo>
                  <a:lnTo>
                    <a:pt x="1138" y="6200"/>
                  </a:lnTo>
                  <a:lnTo>
                    <a:pt x="917" y="6273"/>
                  </a:lnTo>
                  <a:lnTo>
                    <a:pt x="807" y="6200"/>
                  </a:lnTo>
                  <a:lnTo>
                    <a:pt x="697" y="6127"/>
                  </a:lnTo>
                  <a:lnTo>
                    <a:pt x="661" y="5980"/>
                  </a:lnTo>
                  <a:lnTo>
                    <a:pt x="624" y="5870"/>
                  </a:lnTo>
                  <a:lnTo>
                    <a:pt x="624" y="5870"/>
                  </a:lnTo>
                  <a:lnTo>
                    <a:pt x="844" y="5906"/>
                  </a:lnTo>
                  <a:lnTo>
                    <a:pt x="1504" y="5906"/>
                  </a:lnTo>
                  <a:lnTo>
                    <a:pt x="1724" y="5870"/>
                  </a:lnTo>
                  <a:lnTo>
                    <a:pt x="1945" y="5833"/>
                  </a:lnTo>
                  <a:lnTo>
                    <a:pt x="1981" y="5796"/>
                  </a:lnTo>
                  <a:lnTo>
                    <a:pt x="2018" y="5760"/>
                  </a:lnTo>
                  <a:lnTo>
                    <a:pt x="2055" y="5650"/>
                  </a:lnTo>
                  <a:lnTo>
                    <a:pt x="1981" y="5540"/>
                  </a:lnTo>
                  <a:lnTo>
                    <a:pt x="1945" y="5503"/>
                  </a:lnTo>
                  <a:lnTo>
                    <a:pt x="1504" y="5503"/>
                  </a:lnTo>
                  <a:lnTo>
                    <a:pt x="1101" y="5540"/>
                  </a:lnTo>
                  <a:lnTo>
                    <a:pt x="844" y="5576"/>
                  </a:lnTo>
                  <a:lnTo>
                    <a:pt x="587" y="5576"/>
                  </a:lnTo>
                  <a:lnTo>
                    <a:pt x="587" y="5356"/>
                  </a:lnTo>
                  <a:lnTo>
                    <a:pt x="734" y="5430"/>
                  </a:lnTo>
                  <a:lnTo>
                    <a:pt x="881" y="5466"/>
                  </a:lnTo>
                  <a:lnTo>
                    <a:pt x="1211" y="5466"/>
                  </a:lnTo>
                  <a:lnTo>
                    <a:pt x="1541" y="5393"/>
                  </a:lnTo>
                  <a:lnTo>
                    <a:pt x="1835" y="5246"/>
                  </a:lnTo>
                  <a:lnTo>
                    <a:pt x="1871" y="5173"/>
                  </a:lnTo>
                  <a:lnTo>
                    <a:pt x="1908" y="5099"/>
                  </a:lnTo>
                  <a:lnTo>
                    <a:pt x="1908" y="5026"/>
                  </a:lnTo>
                  <a:lnTo>
                    <a:pt x="1871" y="4953"/>
                  </a:lnTo>
                  <a:lnTo>
                    <a:pt x="1835" y="4916"/>
                  </a:lnTo>
                  <a:lnTo>
                    <a:pt x="1761" y="4879"/>
                  </a:lnTo>
                  <a:lnTo>
                    <a:pt x="1724" y="4879"/>
                  </a:lnTo>
                  <a:lnTo>
                    <a:pt x="1614" y="4916"/>
                  </a:lnTo>
                  <a:lnTo>
                    <a:pt x="1358" y="5026"/>
                  </a:lnTo>
                  <a:lnTo>
                    <a:pt x="1101" y="5099"/>
                  </a:lnTo>
                  <a:lnTo>
                    <a:pt x="844" y="5099"/>
                  </a:lnTo>
                  <a:lnTo>
                    <a:pt x="551" y="5063"/>
                  </a:lnTo>
                  <a:lnTo>
                    <a:pt x="551" y="4916"/>
                  </a:lnTo>
                  <a:lnTo>
                    <a:pt x="844" y="4879"/>
                  </a:lnTo>
                  <a:lnTo>
                    <a:pt x="1138" y="4879"/>
                  </a:lnTo>
                  <a:lnTo>
                    <a:pt x="1724" y="4769"/>
                  </a:lnTo>
                  <a:lnTo>
                    <a:pt x="1908" y="4696"/>
                  </a:lnTo>
                  <a:lnTo>
                    <a:pt x="2091" y="4586"/>
                  </a:lnTo>
                  <a:lnTo>
                    <a:pt x="2128" y="4513"/>
                  </a:lnTo>
                  <a:lnTo>
                    <a:pt x="2165" y="4439"/>
                  </a:lnTo>
                  <a:lnTo>
                    <a:pt x="2128" y="4329"/>
                  </a:lnTo>
                  <a:lnTo>
                    <a:pt x="2055" y="4256"/>
                  </a:lnTo>
                  <a:lnTo>
                    <a:pt x="1945" y="4182"/>
                  </a:lnTo>
                  <a:lnTo>
                    <a:pt x="1871" y="4182"/>
                  </a:lnTo>
                  <a:lnTo>
                    <a:pt x="1835" y="4219"/>
                  </a:lnTo>
                  <a:lnTo>
                    <a:pt x="1761" y="4256"/>
                  </a:lnTo>
                  <a:lnTo>
                    <a:pt x="1724" y="4329"/>
                  </a:lnTo>
                  <a:lnTo>
                    <a:pt x="1468" y="4403"/>
                  </a:lnTo>
                  <a:lnTo>
                    <a:pt x="991" y="4476"/>
                  </a:lnTo>
                  <a:lnTo>
                    <a:pt x="551" y="4586"/>
                  </a:lnTo>
                  <a:lnTo>
                    <a:pt x="514" y="4146"/>
                  </a:lnTo>
                  <a:lnTo>
                    <a:pt x="1358" y="4146"/>
                  </a:lnTo>
                  <a:lnTo>
                    <a:pt x="2678" y="4109"/>
                  </a:lnTo>
                  <a:lnTo>
                    <a:pt x="3815" y="4072"/>
                  </a:lnTo>
                  <a:lnTo>
                    <a:pt x="4916" y="3999"/>
                  </a:lnTo>
                  <a:close/>
                  <a:moveTo>
                    <a:pt x="1211" y="1"/>
                  </a:moveTo>
                  <a:lnTo>
                    <a:pt x="1101" y="37"/>
                  </a:lnTo>
                  <a:lnTo>
                    <a:pt x="1028" y="147"/>
                  </a:lnTo>
                  <a:lnTo>
                    <a:pt x="881" y="771"/>
                  </a:lnTo>
                  <a:lnTo>
                    <a:pt x="807" y="1395"/>
                  </a:lnTo>
                  <a:lnTo>
                    <a:pt x="807" y="1835"/>
                  </a:lnTo>
                  <a:lnTo>
                    <a:pt x="807" y="2092"/>
                  </a:lnTo>
                  <a:lnTo>
                    <a:pt x="881" y="2312"/>
                  </a:lnTo>
                  <a:lnTo>
                    <a:pt x="551" y="2385"/>
                  </a:lnTo>
                  <a:lnTo>
                    <a:pt x="367" y="2458"/>
                  </a:lnTo>
                  <a:lnTo>
                    <a:pt x="221" y="2568"/>
                  </a:lnTo>
                  <a:lnTo>
                    <a:pt x="184" y="2605"/>
                  </a:lnTo>
                  <a:lnTo>
                    <a:pt x="147" y="2678"/>
                  </a:lnTo>
                  <a:lnTo>
                    <a:pt x="37" y="2825"/>
                  </a:lnTo>
                  <a:lnTo>
                    <a:pt x="37" y="3009"/>
                  </a:lnTo>
                  <a:lnTo>
                    <a:pt x="37" y="3375"/>
                  </a:lnTo>
                  <a:lnTo>
                    <a:pt x="37" y="3852"/>
                  </a:lnTo>
                  <a:lnTo>
                    <a:pt x="37" y="3889"/>
                  </a:lnTo>
                  <a:lnTo>
                    <a:pt x="0" y="3962"/>
                  </a:lnTo>
                  <a:lnTo>
                    <a:pt x="37" y="4072"/>
                  </a:lnTo>
                  <a:lnTo>
                    <a:pt x="74" y="4439"/>
                  </a:lnTo>
                  <a:lnTo>
                    <a:pt x="110" y="5540"/>
                  </a:lnTo>
                  <a:lnTo>
                    <a:pt x="110" y="5943"/>
                  </a:lnTo>
                  <a:lnTo>
                    <a:pt x="184" y="6127"/>
                  </a:lnTo>
                  <a:lnTo>
                    <a:pt x="257" y="6310"/>
                  </a:lnTo>
                  <a:lnTo>
                    <a:pt x="367" y="6457"/>
                  </a:lnTo>
                  <a:lnTo>
                    <a:pt x="477" y="6567"/>
                  </a:lnTo>
                  <a:lnTo>
                    <a:pt x="624" y="6677"/>
                  </a:lnTo>
                  <a:lnTo>
                    <a:pt x="771" y="6750"/>
                  </a:lnTo>
                  <a:lnTo>
                    <a:pt x="1101" y="6860"/>
                  </a:lnTo>
                  <a:lnTo>
                    <a:pt x="1468" y="6934"/>
                  </a:lnTo>
                  <a:lnTo>
                    <a:pt x="2091" y="7007"/>
                  </a:lnTo>
                  <a:lnTo>
                    <a:pt x="2678" y="7044"/>
                  </a:lnTo>
                  <a:lnTo>
                    <a:pt x="2605" y="7264"/>
                  </a:lnTo>
                  <a:lnTo>
                    <a:pt x="2605" y="7484"/>
                  </a:lnTo>
                  <a:lnTo>
                    <a:pt x="2605" y="7887"/>
                  </a:lnTo>
                  <a:lnTo>
                    <a:pt x="2605" y="8548"/>
                  </a:lnTo>
                  <a:lnTo>
                    <a:pt x="2678" y="9208"/>
                  </a:lnTo>
                  <a:lnTo>
                    <a:pt x="2825" y="10455"/>
                  </a:lnTo>
                  <a:lnTo>
                    <a:pt x="3045" y="11665"/>
                  </a:lnTo>
                  <a:lnTo>
                    <a:pt x="3118" y="11922"/>
                  </a:lnTo>
                  <a:lnTo>
                    <a:pt x="3228" y="12106"/>
                  </a:lnTo>
                  <a:lnTo>
                    <a:pt x="3375" y="12252"/>
                  </a:lnTo>
                  <a:lnTo>
                    <a:pt x="3595" y="12399"/>
                  </a:lnTo>
                  <a:lnTo>
                    <a:pt x="3779" y="12472"/>
                  </a:lnTo>
                  <a:lnTo>
                    <a:pt x="3999" y="12546"/>
                  </a:lnTo>
                  <a:lnTo>
                    <a:pt x="4476" y="12619"/>
                  </a:lnTo>
                  <a:lnTo>
                    <a:pt x="4732" y="12582"/>
                  </a:lnTo>
                  <a:lnTo>
                    <a:pt x="4952" y="12509"/>
                  </a:lnTo>
                  <a:lnTo>
                    <a:pt x="5136" y="12399"/>
                  </a:lnTo>
                  <a:lnTo>
                    <a:pt x="5283" y="12216"/>
                  </a:lnTo>
                  <a:lnTo>
                    <a:pt x="5429" y="12032"/>
                  </a:lnTo>
                  <a:lnTo>
                    <a:pt x="5503" y="11812"/>
                  </a:lnTo>
                  <a:lnTo>
                    <a:pt x="5576" y="11592"/>
                  </a:lnTo>
                  <a:lnTo>
                    <a:pt x="5613" y="11372"/>
                  </a:lnTo>
                  <a:lnTo>
                    <a:pt x="5613" y="11079"/>
                  </a:lnTo>
                  <a:lnTo>
                    <a:pt x="5613" y="10785"/>
                  </a:lnTo>
                  <a:lnTo>
                    <a:pt x="5539" y="10162"/>
                  </a:lnTo>
                  <a:lnTo>
                    <a:pt x="5539" y="9538"/>
                  </a:lnTo>
                  <a:lnTo>
                    <a:pt x="5649" y="8951"/>
                  </a:lnTo>
                  <a:lnTo>
                    <a:pt x="5723" y="8658"/>
                  </a:lnTo>
                  <a:lnTo>
                    <a:pt x="5833" y="8364"/>
                  </a:lnTo>
                  <a:lnTo>
                    <a:pt x="5980" y="8071"/>
                  </a:lnTo>
                  <a:lnTo>
                    <a:pt x="6090" y="7961"/>
                  </a:lnTo>
                  <a:lnTo>
                    <a:pt x="6200" y="7851"/>
                  </a:lnTo>
                  <a:lnTo>
                    <a:pt x="6273" y="7814"/>
                  </a:lnTo>
                  <a:lnTo>
                    <a:pt x="6310" y="7814"/>
                  </a:lnTo>
                  <a:lnTo>
                    <a:pt x="6456" y="7887"/>
                  </a:lnTo>
                  <a:lnTo>
                    <a:pt x="6530" y="7997"/>
                  </a:lnTo>
                  <a:lnTo>
                    <a:pt x="6603" y="8144"/>
                  </a:lnTo>
                  <a:lnTo>
                    <a:pt x="6640" y="8291"/>
                  </a:lnTo>
                  <a:lnTo>
                    <a:pt x="6603" y="8474"/>
                  </a:lnTo>
                  <a:lnTo>
                    <a:pt x="6566" y="8804"/>
                  </a:lnTo>
                  <a:lnTo>
                    <a:pt x="6530" y="9208"/>
                  </a:lnTo>
                  <a:lnTo>
                    <a:pt x="6566" y="9428"/>
                  </a:lnTo>
                  <a:lnTo>
                    <a:pt x="6603" y="9648"/>
                  </a:lnTo>
                  <a:lnTo>
                    <a:pt x="6676" y="9868"/>
                  </a:lnTo>
                  <a:lnTo>
                    <a:pt x="6787" y="10051"/>
                  </a:lnTo>
                  <a:lnTo>
                    <a:pt x="6970" y="10162"/>
                  </a:lnTo>
                  <a:lnTo>
                    <a:pt x="7153" y="10272"/>
                  </a:lnTo>
                  <a:lnTo>
                    <a:pt x="7447" y="10345"/>
                  </a:lnTo>
                  <a:lnTo>
                    <a:pt x="7777" y="10382"/>
                  </a:lnTo>
                  <a:lnTo>
                    <a:pt x="8437" y="10382"/>
                  </a:lnTo>
                  <a:lnTo>
                    <a:pt x="9061" y="10308"/>
                  </a:lnTo>
                  <a:lnTo>
                    <a:pt x="9684" y="10162"/>
                  </a:lnTo>
                  <a:lnTo>
                    <a:pt x="9758" y="10125"/>
                  </a:lnTo>
                  <a:lnTo>
                    <a:pt x="9831" y="10051"/>
                  </a:lnTo>
                  <a:lnTo>
                    <a:pt x="9868" y="9941"/>
                  </a:lnTo>
                  <a:lnTo>
                    <a:pt x="9831" y="9868"/>
                  </a:lnTo>
                  <a:lnTo>
                    <a:pt x="9794" y="9758"/>
                  </a:lnTo>
                  <a:lnTo>
                    <a:pt x="9721" y="9685"/>
                  </a:lnTo>
                  <a:lnTo>
                    <a:pt x="9648" y="9648"/>
                  </a:lnTo>
                  <a:lnTo>
                    <a:pt x="9538" y="9648"/>
                  </a:lnTo>
                  <a:lnTo>
                    <a:pt x="8951" y="9758"/>
                  </a:lnTo>
                  <a:lnTo>
                    <a:pt x="8327" y="9831"/>
                  </a:lnTo>
                  <a:lnTo>
                    <a:pt x="7740" y="9831"/>
                  </a:lnTo>
                  <a:lnTo>
                    <a:pt x="7447" y="9795"/>
                  </a:lnTo>
                  <a:lnTo>
                    <a:pt x="7300" y="9721"/>
                  </a:lnTo>
                  <a:lnTo>
                    <a:pt x="7190" y="9648"/>
                  </a:lnTo>
                  <a:lnTo>
                    <a:pt x="7117" y="9575"/>
                  </a:lnTo>
                  <a:lnTo>
                    <a:pt x="7080" y="9465"/>
                  </a:lnTo>
                  <a:lnTo>
                    <a:pt x="7080" y="9208"/>
                  </a:lnTo>
                  <a:lnTo>
                    <a:pt x="7080" y="8914"/>
                  </a:lnTo>
                  <a:lnTo>
                    <a:pt x="7117" y="8694"/>
                  </a:lnTo>
                  <a:lnTo>
                    <a:pt x="7153" y="8474"/>
                  </a:lnTo>
                  <a:lnTo>
                    <a:pt x="7153" y="8254"/>
                  </a:lnTo>
                  <a:lnTo>
                    <a:pt x="7117" y="8034"/>
                  </a:lnTo>
                  <a:lnTo>
                    <a:pt x="7043" y="7851"/>
                  </a:lnTo>
                  <a:lnTo>
                    <a:pt x="6970" y="7667"/>
                  </a:lnTo>
                  <a:lnTo>
                    <a:pt x="6823" y="7520"/>
                  </a:lnTo>
                  <a:lnTo>
                    <a:pt x="6676" y="7410"/>
                  </a:lnTo>
                  <a:lnTo>
                    <a:pt x="6530" y="7337"/>
                  </a:lnTo>
                  <a:lnTo>
                    <a:pt x="6383" y="7300"/>
                  </a:lnTo>
                  <a:lnTo>
                    <a:pt x="6200" y="7300"/>
                  </a:lnTo>
                  <a:lnTo>
                    <a:pt x="6016" y="7337"/>
                  </a:lnTo>
                  <a:lnTo>
                    <a:pt x="5833" y="7447"/>
                  </a:lnTo>
                  <a:lnTo>
                    <a:pt x="5649" y="7594"/>
                  </a:lnTo>
                  <a:lnTo>
                    <a:pt x="5503" y="7814"/>
                  </a:lnTo>
                  <a:lnTo>
                    <a:pt x="5393" y="8034"/>
                  </a:lnTo>
                  <a:lnTo>
                    <a:pt x="5283" y="8291"/>
                  </a:lnTo>
                  <a:lnTo>
                    <a:pt x="5136" y="8768"/>
                  </a:lnTo>
                  <a:lnTo>
                    <a:pt x="5026" y="9281"/>
                  </a:lnTo>
                  <a:lnTo>
                    <a:pt x="4989" y="9795"/>
                  </a:lnTo>
                  <a:lnTo>
                    <a:pt x="5026" y="10308"/>
                  </a:lnTo>
                  <a:lnTo>
                    <a:pt x="5062" y="10858"/>
                  </a:lnTo>
                  <a:lnTo>
                    <a:pt x="5062" y="11372"/>
                  </a:lnTo>
                  <a:lnTo>
                    <a:pt x="5062" y="11519"/>
                  </a:lnTo>
                  <a:lnTo>
                    <a:pt x="5026" y="11665"/>
                  </a:lnTo>
                  <a:lnTo>
                    <a:pt x="4952" y="11775"/>
                  </a:lnTo>
                  <a:lnTo>
                    <a:pt x="4879" y="11886"/>
                  </a:lnTo>
                  <a:lnTo>
                    <a:pt x="4769" y="11959"/>
                  </a:lnTo>
                  <a:lnTo>
                    <a:pt x="4659" y="12032"/>
                  </a:lnTo>
                  <a:lnTo>
                    <a:pt x="4512" y="12069"/>
                  </a:lnTo>
                  <a:lnTo>
                    <a:pt x="4366" y="12069"/>
                  </a:lnTo>
                  <a:lnTo>
                    <a:pt x="4109" y="11996"/>
                  </a:lnTo>
                  <a:lnTo>
                    <a:pt x="3815" y="11922"/>
                  </a:lnTo>
                  <a:lnTo>
                    <a:pt x="3705" y="11849"/>
                  </a:lnTo>
                  <a:lnTo>
                    <a:pt x="3595" y="11739"/>
                  </a:lnTo>
                  <a:lnTo>
                    <a:pt x="3559" y="11592"/>
                  </a:lnTo>
                  <a:lnTo>
                    <a:pt x="3522" y="11445"/>
                  </a:lnTo>
                  <a:lnTo>
                    <a:pt x="3302" y="10272"/>
                  </a:lnTo>
                  <a:lnTo>
                    <a:pt x="3155" y="9061"/>
                  </a:lnTo>
                  <a:lnTo>
                    <a:pt x="3045" y="7887"/>
                  </a:lnTo>
                  <a:lnTo>
                    <a:pt x="3045" y="7484"/>
                  </a:lnTo>
                  <a:lnTo>
                    <a:pt x="3008" y="7264"/>
                  </a:lnTo>
                  <a:lnTo>
                    <a:pt x="2935" y="7044"/>
                  </a:lnTo>
                  <a:lnTo>
                    <a:pt x="3375" y="7044"/>
                  </a:lnTo>
                  <a:lnTo>
                    <a:pt x="3779" y="7007"/>
                  </a:lnTo>
                  <a:lnTo>
                    <a:pt x="4219" y="6970"/>
                  </a:lnTo>
                  <a:lnTo>
                    <a:pt x="4622" y="6860"/>
                  </a:lnTo>
                  <a:lnTo>
                    <a:pt x="4806" y="6787"/>
                  </a:lnTo>
                  <a:lnTo>
                    <a:pt x="4952" y="6677"/>
                  </a:lnTo>
                  <a:lnTo>
                    <a:pt x="5099" y="6603"/>
                  </a:lnTo>
                  <a:lnTo>
                    <a:pt x="5209" y="6493"/>
                  </a:lnTo>
                  <a:lnTo>
                    <a:pt x="5429" y="6200"/>
                  </a:lnTo>
                  <a:lnTo>
                    <a:pt x="5539" y="5906"/>
                  </a:lnTo>
                  <a:lnTo>
                    <a:pt x="5649" y="5576"/>
                  </a:lnTo>
                  <a:lnTo>
                    <a:pt x="5723" y="5210"/>
                  </a:lnTo>
                  <a:lnTo>
                    <a:pt x="5723" y="4806"/>
                  </a:lnTo>
                  <a:lnTo>
                    <a:pt x="5686" y="4036"/>
                  </a:lnTo>
                  <a:lnTo>
                    <a:pt x="5649" y="3559"/>
                  </a:lnTo>
                  <a:lnTo>
                    <a:pt x="5576" y="3082"/>
                  </a:lnTo>
                  <a:lnTo>
                    <a:pt x="5539" y="2789"/>
                  </a:lnTo>
                  <a:lnTo>
                    <a:pt x="5503" y="2678"/>
                  </a:lnTo>
                  <a:lnTo>
                    <a:pt x="5466" y="2568"/>
                  </a:lnTo>
                  <a:lnTo>
                    <a:pt x="5429" y="2422"/>
                  </a:lnTo>
                  <a:lnTo>
                    <a:pt x="5356" y="2348"/>
                  </a:lnTo>
                  <a:lnTo>
                    <a:pt x="5173" y="2238"/>
                  </a:lnTo>
                  <a:lnTo>
                    <a:pt x="5026" y="2202"/>
                  </a:lnTo>
                  <a:lnTo>
                    <a:pt x="4916" y="2202"/>
                  </a:lnTo>
                  <a:lnTo>
                    <a:pt x="4879" y="2238"/>
                  </a:lnTo>
                  <a:lnTo>
                    <a:pt x="4586" y="2238"/>
                  </a:lnTo>
                  <a:lnTo>
                    <a:pt x="4622" y="808"/>
                  </a:lnTo>
                  <a:lnTo>
                    <a:pt x="4586" y="551"/>
                  </a:lnTo>
                  <a:lnTo>
                    <a:pt x="4549" y="441"/>
                  </a:lnTo>
                  <a:lnTo>
                    <a:pt x="4512" y="331"/>
                  </a:lnTo>
                  <a:lnTo>
                    <a:pt x="4439" y="258"/>
                  </a:lnTo>
                  <a:lnTo>
                    <a:pt x="4329" y="221"/>
                  </a:lnTo>
                  <a:lnTo>
                    <a:pt x="4219" y="184"/>
                  </a:lnTo>
                  <a:lnTo>
                    <a:pt x="4072" y="221"/>
                  </a:lnTo>
                  <a:lnTo>
                    <a:pt x="3815" y="331"/>
                  </a:lnTo>
                  <a:lnTo>
                    <a:pt x="3705" y="404"/>
                  </a:lnTo>
                  <a:lnTo>
                    <a:pt x="3632" y="514"/>
                  </a:lnTo>
                  <a:lnTo>
                    <a:pt x="3522" y="734"/>
                  </a:lnTo>
                  <a:lnTo>
                    <a:pt x="3449" y="991"/>
                  </a:lnTo>
                  <a:lnTo>
                    <a:pt x="3485" y="1321"/>
                  </a:lnTo>
                  <a:lnTo>
                    <a:pt x="3522" y="1651"/>
                  </a:lnTo>
                  <a:lnTo>
                    <a:pt x="3559" y="1908"/>
                  </a:lnTo>
                  <a:lnTo>
                    <a:pt x="3669" y="2165"/>
                  </a:lnTo>
                  <a:lnTo>
                    <a:pt x="2091" y="2165"/>
                  </a:lnTo>
                  <a:lnTo>
                    <a:pt x="2055" y="1358"/>
                  </a:lnTo>
                  <a:lnTo>
                    <a:pt x="2018" y="514"/>
                  </a:lnTo>
                  <a:lnTo>
                    <a:pt x="2018" y="368"/>
                  </a:lnTo>
                  <a:lnTo>
                    <a:pt x="1945" y="221"/>
                  </a:lnTo>
                  <a:lnTo>
                    <a:pt x="1871" y="147"/>
                  </a:lnTo>
                  <a:lnTo>
                    <a:pt x="1761" y="74"/>
                  </a:lnTo>
                  <a:lnTo>
                    <a:pt x="1651" y="37"/>
                  </a:lnTo>
                  <a:lnTo>
                    <a:pt x="1504" y="1"/>
                  </a:lnTo>
                  <a:close/>
                </a:path>
              </a:pathLst>
            </a:custGeom>
            <a:solidFill>
              <a:srgbClr val="A4C2F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0" name="Google Shape;1040;p44"/>
            <p:cNvSpPr/>
            <p:nvPr/>
          </p:nvSpPr>
          <p:spPr>
            <a:xfrm>
              <a:off x="6062250" y="3853825"/>
              <a:ext cx="332900" cy="376025"/>
            </a:xfrm>
            <a:custGeom>
              <a:avLst/>
              <a:gdLst/>
              <a:ahLst/>
              <a:cxnLst/>
              <a:rect l="l" t="t" r="r" b="b"/>
              <a:pathLst>
                <a:path w="13316" h="15041" extrusionOk="0">
                  <a:moveTo>
                    <a:pt x="5466" y="1"/>
                  </a:moveTo>
                  <a:lnTo>
                    <a:pt x="5466" y="38"/>
                  </a:lnTo>
                  <a:lnTo>
                    <a:pt x="5576" y="1248"/>
                  </a:lnTo>
                  <a:lnTo>
                    <a:pt x="5612" y="1321"/>
                  </a:lnTo>
                  <a:lnTo>
                    <a:pt x="5649" y="1395"/>
                  </a:lnTo>
                  <a:lnTo>
                    <a:pt x="5759" y="1431"/>
                  </a:lnTo>
                  <a:lnTo>
                    <a:pt x="5833" y="1395"/>
                  </a:lnTo>
                  <a:lnTo>
                    <a:pt x="6713" y="881"/>
                  </a:lnTo>
                  <a:lnTo>
                    <a:pt x="6713" y="881"/>
                  </a:lnTo>
                  <a:lnTo>
                    <a:pt x="6640" y="1285"/>
                  </a:lnTo>
                  <a:lnTo>
                    <a:pt x="6603" y="1652"/>
                  </a:lnTo>
                  <a:lnTo>
                    <a:pt x="6603" y="2055"/>
                  </a:lnTo>
                  <a:lnTo>
                    <a:pt x="6640" y="2459"/>
                  </a:lnTo>
                  <a:lnTo>
                    <a:pt x="6676" y="2569"/>
                  </a:lnTo>
                  <a:lnTo>
                    <a:pt x="6750" y="2605"/>
                  </a:lnTo>
                  <a:lnTo>
                    <a:pt x="6823" y="2642"/>
                  </a:lnTo>
                  <a:lnTo>
                    <a:pt x="6896" y="2679"/>
                  </a:lnTo>
                  <a:lnTo>
                    <a:pt x="6970" y="2642"/>
                  </a:lnTo>
                  <a:lnTo>
                    <a:pt x="7043" y="2605"/>
                  </a:lnTo>
                  <a:lnTo>
                    <a:pt x="7080" y="2532"/>
                  </a:lnTo>
                  <a:lnTo>
                    <a:pt x="7080" y="2459"/>
                  </a:lnTo>
                  <a:lnTo>
                    <a:pt x="7043" y="2275"/>
                  </a:lnTo>
                  <a:lnTo>
                    <a:pt x="7006" y="1835"/>
                  </a:lnTo>
                  <a:lnTo>
                    <a:pt x="7043" y="1395"/>
                  </a:lnTo>
                  <a:lnTo>
                    <a:pt x="7116" y="955"/>
                  </a:lnTo>
                  <a:lnTo>
                    <a:pt x="7226" y="514"/>
                  </a:lnTo>
                  <a:lnTo>
                    <a:pt x="7190" y="404"/>
                  </a:lnTo>
                  <a:lnTo>
                    <a:pt x="7153" y="294"/>
                  </a:lnTo>
                  <a:lnTo>
                    <a:pt x="7043" y="258"/>
                  </a:lnTo>
                  <a:lnTo>
                    <a:pt x="6933" y="294"/>
                  </a:lnTo>
                  <a:lnTo>
                    <a:pt x="5906" y="918"/>
                  </a:lnTo>
                  <a:lnTo>
                    <a:pt x="5869" y="698"/>
                  </a:lnTo>
                  <a:lnTo>
                    <a:pt x="5796" y="478"/>
                  </a:lnTo>
                  <a:lnTo>
                    <a:pt x="5686" y="221"/>
                  </a:lnTo>
                  <a:lnTo>
                    <a:pt x="5576" y="1"/>
                  </a:lnTo>
                  <a:close/>
                  <a:moveTo>
                    <a:pt x="8840" y="3816"/>
                  </a:moveTo>
                  <a:lnTo>
                    <a:pt x="8730" y="3852"/>
                  </a:lnTo>
                  <a:lnTo>
                    <a:pt x="8657" y="3926"/>
                  </a:lnTo>
                  <a:lnTo>
                    <a:pt x="8510" y="4146"/>
                  </a:lnTo>
                  <a:lnTo>
                    <a:pt x="8364" y="4293"/>
                  </a:lnTo>
                  <a:lnTo>
                    <a:pt x="8143" y="4476"/>
                  </a:lnTo>
                  <a:lnTo>
                    <a:pt x="7997" y="4659"/>
                  </a:lnTo>
                  <a:lnTo>
                    <a:pt x="7997" y="4733"/>
                  </a:lnTo>
                  <a:lnTo>
                    <a:pt x="7997" y="4769"/>
                  </a:lnTo>
                  <a:lnTo>
                    <a:pt x="8033" y="4806"/>
                  </a:lnTo>
                  <a:lnTo>
                    <a:pt x="8070" y="4843"/>
                  </a:lnTo>
                  <a:lnTo>
                    <a:pt x="8253" y="4843"/>
                  </a:lnTo>
                  <a:lnTo>
                    <a:pt x="8400" y="4806"/>
                  </a:lnTo>
                  <a:lnTo>
                    <a:pt x="8547" y="4733"/>
                  </a:lnTo>
                  <a:lnTo>
                    <a:pt x="8694" y="4659"/>
                  </a:lnTo>
                  <a:lnTo>
                    <a:pt x="8914" y="4403"/>
                  </a:lnTo>
                  <a:lnTo>
                    <a:pt x="9097" y="4146"/>
                  </a:lnTo>
                  <a:lnTo>
                    <a:pt x="9134" y="4073"/>
                  </a:lnTo>
                  <a:lnTo>
                    <a:pt x="9134" y="3963"/>
                  </a:lnTo>
                  <a:lnTo>
                    <a:pt x="9097" y="3889"/>
                  </a:lnTo>
                  <a:lnTo>
                    <a:pt x="9024" y="3852"/>
                  </a:lnTo>
                  <a:lnTo>
                    <a:pt x="8914" y="3816"/>
                  </a:lnTo>
                  <a:close/>
                  <a:moveTo>
                    <a:pt x="147" y="2972"/>
                  </a:moveTo>
                  <a:lnTo>
                    <a:pt x="73" y="3009"/>
                  </a:lnTo>
                  <a:lnTo>
                    <a:pt x="37" y="3082"/>
                  </a:lnTo>
                  <a:lnTo>
                    <a:pt x="0" y="3229"/>
                  </a:lnTo>
                  <a:lnTo>
                    <a:pt x="37" y="3559"/>
                  </a:lnTo>
                  <a:lnTo>
                    <a:pt x="110" y="4073"/>
                  </a:lnTo>
                  <a:lnTo>
                    <a:pt x="220" y="4549"/>
                  </a:lnTo>
                  <a:lnTo>
                    <a:pt x="257" y="4623"/>
                  </a:lnTo>
                  <a:lnTo>
                    <a:pt x="330" y="4696"/>
                  </a:lnTo>
                  <a:lnTo>
                    <a:pt x="514" y="4696"/>
                  </a:lnTo>
                  <a:lnTo>
                    <a:pt x="1174" y="4219"/>
                  </a:lnTo>
                  <a:lnTo>
                    <a:pt x="1247" y="4843"/>
                  </a:lnTo>
                  <a:lnTo>
                    <a:pt x="1284" y="4990"/>
                  </a:lnTo>
                  <a:lnTo>
                    <a:pt x="1321" y="5173"/>
                  </a:lnTo>
                  <a:lnTo>
                    <a:pt x="1394" y="5320"/>
                  </a:lnTo>
                  <a:lnTo>
                    <a:pt x="1431" y="5356"/>
                  </a:lnTo>
                  <a:lnTo>
                    <a:pt x="1541" y="5393"/>
                  </a:lnTo>
                  <a:lnTo>
                    <a:pt x="1614" y="5393"/>
                  </a:lnTo>
                  <a:lnTo>
                    <a:pt x="1687" y="5356"/>
                  </a:lnTo>
                  <a:lnTo>
                    <a:pt x="1724" y="5320"/>
                  </a:lnTo>
                  <a:lnTo>
                    <a:pt x="1761" y="5246"/>
                  </a:lnTo>
                  <a:lnTo>
                    <a:pt x="1761" y="5173"/>
                  </a:lnTo>
                  <a:lnTo>
                    <a:pt x="1724" y="5063"/>
                  </a:lnTo>
                  <a:lnTo>
                    <a:pt x="1724" y="5026"/>
                  </a:lnTo>
                  <a:lnTo>
                    <a:pt x="1687" y="4953"/>
                  </a:lnTo>
                  <a:lnTo>
                    <a:pt x="1651" y="4549"/>
                  </a:lnTo>
                  <a:lnTo>
                    <a:pt x="1614" y="4183"/>
                  </a:lnTo>
                  <a:lnTo>
                    <a:pt x="1577" y="3816"/>
                  </a:lnTo>
                  <a:lnTo>
                    <a:pt x="1577" y="3706"/>
                  </a:lnTo>
                  <a:lnTo>
                    <a:pt x="1467" y="3632"/>
                  </a:lnTo>
                  <a:lnTo>
                    <a:pt x="1357" y="3632"/>
                  </a:lnTo>
                  <a:lnTo>
                    <a:pt x="1247" y="3669"/>
                  </a:lnTo>
                  <a:lnTo>
                    <a:pt x="880" y="3889"/>
                  </a:lnTo>
                  <a:lnTo>
                    <a:pt x="550" y="4146"/>
                  </a:lnTo>
                  <a:lnTo>
                    <a:pt x="330" y="3302"/>
                  </a:lnTo>
                  <a:lnTo>
                    <a:pt x="294" y="3082"/>
                  </a:lnTo>
                  <a:lnTo>
                    <a:pt x="220" y="2972"/>
                  </a:lnTo>
                  <a:close/>
                  <a:moveTo>
                    <a:pt x="8400" y="2679"/>
                  </a:moveTo>
                  <a:lnTo>
                    <a:pt x="10124" y="5173"/>
                  </a:lnTo>
                  <a:lnTo>
                    <a:pt x="10161" y="5210"/>
                  </a:lnTo>
                  <a:lnTo>
                    <a:pt x="10124" y="5246"/>
                  </a:lnTo>
                  <a:lnTo>
                    <a:pt x="9684" y="5613"/>
                  </a:lnTo>
                  <a:lnTo>
                    <a:pt x="9207" y="6017"/>
                  </a:lnTo>
                  <a:lnTo>
                    <a:pt x="8804" y="6310"/>
                  </a:lnTo>
                  <a:lnTo>
                    <a:pt x="8584" y="6017"/>
                  </a:lnTo>
                  <a:lnTo>
                    <a:pt x="6970" y="3852"/>
                  </a:lnTo>
                  <a:lnTo>
                    <a:pt x="7703" y="3339"/>
                  </a:lnTo>
                  <a:lnTo>
                    <a:pt x="8033" y="3045"/>
                  </a:lnTo>
                  <a:lnTo>
                    <a:pt x="8364" y="2752"/>
                  </a:lnTo>
                  <a:lnTo>
                    <a:pt x="8400" y="2679"/>
                  </a:lnTo>
                  <a:close/>
                  <a:moveTo>
                    <a:pt x="2494" y="7227"/>
                  </a:moveTo>
                  <a:lnTo>
                    <a:pt x="2421" y="7301"/>
                  </a:lnTo>
                  <a:lnTo>
                    <a:pt x="2421" y="7411"/>
                  </a:lnTo>
                  <a:lnTo>
                    <a:pt x="2678" y="7887"/>
                  </a:lnTo>
                  <a:lnTo>
                    <a:pt x="2494" y="8034"/>
                  </a:lnTo>
                  <a:lnTo>
                    <a:pt x="2458" y="8108"/>
                  </a:lnTo>
                  <a:lnTo>
                    <a:pt x="2421" y="8218"/>
                  </a:lnTo>
                  <a:lnTo>
                    <a:pt x="2421" y="8291"/>
                  </a:lnTo>
                  <a:lnTo>
                    <a:pt x="2494" y="8328"/>
                  </a:lnTo>
                  <a:lnTo>
                    <a:pt x="2605" y="8364"/>
                  </a:lnTo>
                  <a:lnTo>
                    <a:pt x="2678" y="8328"/>
                  </a:lnTo>
                  <a:lnTo>
                    <a:pt x="2861" y="8254"/>
                  </a:lnTo>
                  <a:lnTo>
                    <a:pt x="2935" y="8364"/>
                  </a:lnTo>
                  <a:lnTo>
                    <a:pt x="3155" y="8694"/>
                  </a:lnTo>
                  <a:lnTo>
                    <a:pt x="3301" y="8841"/>
                  </a:lnTo>
                  <a:lnTo>
                    <a:pt x="3375" y="8878"/>
                  </a:lnTo>
                  <a:lnTo>
                    <a:pt x="3485" y="8915"/>
                  </a:lnTo>
                  <a:lnTo>
                    <a:pt x="3558" y="8878"/>
                  </a:lnTo>
                  <a:lnTo>
                    <a:pt x="3595" y="8804"/>
                  </a:lnTo>
                  <a:lnTo>
                    <a:pt x="3632" y="8731"/>
                  </a:lnTo>
                  <a:lnTo>
                    <a:pt x="3595" y="8621"/>
                  </a:lnTo>
                  <a:lnTo>
                    <a:pt x="3558" y="8438"/>
                  </a:lnTo>
                  <a:lnTo>
                    <a:pt x="3301" y="8108"/>
                  </a:lnTo>
                  <a:lnTo>
                    <a:pt x="3228" y="7997"/>
                  </a:lnTo>
                  <a:lnTo>
                    <a:pt x="3558" y="7704"/>
                  </a:lnTo>
                  <a:lnTo>
                    <a:pt x="3595" y="7594"/>
                  </a:lnTo>
                  <a:lnTo>
                    <a:pt x="3595" y="7484"/>
                  </a:lnTo>
                  <a:lnTo>
                    <a:pt x="3558" y="7411"/>
                  </a:lnTo>
                  <a:lnTo>
                    <a:pt x="3485" y="7374"/>
                  </a:lnTo>
                  <a:lnTo>
                    <a:pt x="3412" y="7337"/>
                  </a:lnTo>
                  <a:lnTo>
                    <a:pt x="3338" y="7337"/>
                  </a:lnTo>
                  <a:lnTo>
                    <a:pt x="3228" y="7411"/>
                  </a:lnTo>
                  <a:lnTo>
                    <a:pt x="2971" y="7631"/>
                  </a:lnTo>
                  <a:lnTo>
                    <a:pt x="2641" y="7264"/>
                  </a:lnTo>
                  <a:lnTo>
                    <a:pt x="2568" y="7227"/>
                  </a:lnTo>
                  <a:close/>
                  <a:moveTo>
                    <a:pt x="3191" y="6090"/>
                  </a:moveTo>
                  <a:lnTo>
                    <a:pt x="3595" y="6860"/>
                  </a:lnTo>
                  <a:lnTo>
                    <a:pt x="3998" y="7594"/>
                  </a:lnTo>
                  <a:lnTo>
                    <a:pt x="4439" y="8328"/>
                  </a:lnTo>
                  <a:lnTo>
                    <a:pt x="4915" y="9025"/>
                  </a:lnTo>
                  <a:lnTo>
                    <a:pt x="4769" y="9098"/>
                  </a:lnTo>
                  <a:lnTo>
                    <a:pt x="4622" y="9171"/>
                  </a:lnTo>
                  <a:lnTo>
                    <a:pt x="4365" y="9355"/>
                  </a:lnTo>
                  <a:lnTo>
                    <a:pt x="3778" y="9721"/>
                  </a:lnTo>
                  <a:lnTo>
                    <a:pt x="3522" y="9905"/>
                  </a:lnTo>
                  <a:lnTo>
                    <a:pt x="3412" y="10015"/>
                  </a:lnTo>
                  <a:lnTo>
                    <a:pt x="3265" y="10052"/>
                  </a:lnTo>
                  <a:lnTo>
                    <a:pt x="3228" y="10052"/>
                  </a:lnTo>
                  <a:lnTo>
                    <a:pt x="3191" y="10088"/>
                  </a:lnTo>
                  <a:lnTo>
                    <a:pt x="3191" y="10162"/>
                  </a:lnTo>
                  <a:lnTo>
                    <a:pt x="2421" y="9025"/>
                  </a:lnTo>
                  <a:lnTo>
                    <a:pt x="1761" y="7997"/>
                  </a:lnTo>
                  <a:lnTo>
                    <a:pt x="1064" y="7007"/>
                  </a:lnTo>
                  <a:lnTo>
                    <a:pt x="1394" y="6897"/>
                  </a:lnTo>
                  <a:lnTo>
                    <a:pt x="1724" y="6714"/>
                  </a:lnTo>
                  <a:lnTo>
                    <a:pt x="2348" y="6383"/>
                  </a:lnTo>
                  <a:lnTo>
                    <a:pt x="2494" y="6310"/>
                  </a:lnTo>
                  <a:lnTo>
                    <a:pt x="2641" y="6273"/>
                  </a:lnTo>
                  <a:lnTo>
                    <a:pt x="2935" y="6237"/>
                  </a:lnTo>
                  <a:lnTo>
                    <a:pt x="3081" y="6200"/>
                  </a:lnTo>
                  <a:lnTo>
                    <a:pt x="3191" y="6090"/>
                  </a:lnTo>
                  <a:close/>
                  <a:moveTo>
                    <a:pt x="12729" y="11005"/>
                  </a:moveTo>
                  <a:lnTo>
                    <a:pt x="12655" y="11225"/>
                  </a:lnTo>
                  <a:lnTo>
                    <a:pt x="12582" y="11115"/>
                  </a:lnTo>
                  <a:lnTo>
                    <a:pt x="12729" y="11005"/>
                  </a:lnTo>
                  <a:close/>
                  <a:moveTo>
                    <a:pt x="9647" y="12949"/>
                  </a:moveTo>
                  <a:lnTo>
                    <a:pt x="9721" y="13096"/>
                  </a:lnTo>
                  <a:lnTo>
                    <a:pt x="9831" y="13280"/>
                  </a:lnTo>
                  <a:lnTo>
                    <a:pt x="9941" y="13463"/>
                  </a:lnTo>
                  <a:lnTo>
                    <a:pt x="10088" y="13573"/>
                  </a:lnTo>
                  <a:lnTo>
                    <a:pt x="10051" y="13573"/>
                  </a:lnTo>
                  <a:lnTo>
                    <a:pt x="9647" y="13756"/>
                  </a:lnTo>
                  <a:lnTo>
                    <a:pt x="9647" y="13646"/>
                  </a:lnTo>
                  <a:lnTo>
                    <a:pt x="9574" y="13536"/>
                  </a:lnTo>
                  <a:lnTo>
                    <a:pt x="9427" y="13426"/>
                  </a:lnTo>
                  <a:lnTo>
                    <a:pt x="9354" y="13280"/>
                  </a:lnTo>
                  <a:lnTo>
                    <a:pt x="9281" y="13133"/>
                  </a:lnTo>
                  <a:lnTo>
                    <a:pt x="9244" y="12986"/>
                  </a:lnTo>
                  <a:lnTo>
                    <a:pt x="9647" y="12949"/>
                  </a:lnTo>
                  <a:close/>
                  <a:moveTo>
                    <a:pt x="6640" y="12839"/>
                  </a:moveTo>
                  <a:lnTo>
                    <a:pt x="6493" y="13426"/>
                  </a:lnTo>
                  <a:lnTo>
                    <a:pt x="6419" y="14013"/>
                  </a:lnTo>
                  <a:lnTo>
                    <a:pt x="6419" y="14160"/>
                  </a:lnTo>
                  <a:lnTo>
                    <a:pt x="6163" y="13940"/>
                  </a:lnTo>
                  <a:lnTo>
                    <a:pt x="6126" y="13940"/>
                  </a:lnTo>
                  <a:lnTo>
                    <a:pt x="6126" y="13903"/>
                  </a:lnTo>
                  <a:lnTo>
                    <a:pt x="6126" y="13646"/>
                  </a:lnTo>
                  <a:lnTo>
                    <a:pt x="6163" y="13353"/>
                  </a:lnTo>
                  <a:lnTo>
                    <a:pt x="6236" y="13096"/>
                  </a:lnTo>
                  <a:lnTo>
                    <a:pt x="6346" y="12876"/>
                  </a:lnTo>
                  <a:lnTo>
                    <a:pt x="6640" y="12839"/>
                  </a:lnTo>
                  <a:close/>
                  <a:moveTo>
                    <a:pt x="7336" y="13170"/>
                  </a:moveTo>
                  <a:lnTo>
                    <a:pt x="7263" y="13206"/>
                  </a:lnTo>
                  <a:lnTo>
                    <a:pt x="7226" y="13243"/>
                  </a:lnTo>
                  <a:lnTo>
                    <a:pt x="7080" y="13720"/>
                  </a:lnTo>
                  <a:lnTo>
                    <a:pt x="7006" y="13977"/>
                  </a:lnTo>
                  <a:lnTo>
                    <a:pt x="7006" y="14233"/>
                  </a:lnTo>
                  <a:lnTo>
                    <a:pt x="7006" y="14307"/>
                  </a:lnTo>
                  <a:lnTo>
                    <a:pt x="7043" y="14380"/>
                  </a:lnTo>
                  <a:lnTo>
                    <a:pt x="7116" y="14453"/>
                  </a:lnTo>
                  <a:lnTo>
                    <a:pt x="7190" y="14490"/>
                  </a:lnTo>
                  <a:lnTo>
                    <a:pt x="7263" y="14527"/>
                  </a:lnTo>
                  <a:lnTo>
                    <a:pt x="7336" y="14527"/>
                  </a:lnTo>
                  <a:lnTo>
                    <a:pt x="7410" y="14453"/>
                  </a:lnTo>
                  <a:lnTo>
                    <a:pt x="7483" y="14380"/>
                  </a:lnTo>
                  <a:lnTo>
                    <a:pt x="7483" y="14270"/>
                  </a:lnTo>
                  <a:lnTo>
                    <a:pt x="7446" y="14160"/>
                  </a:lnTo>
                  <a:lnTo>
                    <a:pt x="7373" y="14123"/>
                  </a:lnTo>
                  <a:lnTo>
                    <a:pt x="7373" y="13830"/>
                  </a:lnTo>
                  <a:lnTo>
                    <a:pt x="7410" y="13280"/>
                  </a:lnTo>
                  <a:lnTo>
                    <a:pt x="7373" y="13206"/>
                  </a:lnTo>
                  <a:lnTo>
                    <a:pt x="7336" y="13170"/>
                  </a:lnTo>
                  <a:close/>
                  <a:moveTo>
                    <a:pt x="10418" y="5613"/>
                  </a:moveTo>
                  <a:lnTo>
                    <a:pt x="11188" y="6714"/>
                  </a:lnTo>
                  <a:lnTo>
                    <a:pt x="11555" y="7264"/>
                  </a:lnTo>
                  <a:lnTo>
                    <a:pt x="11922" y="7814"/>
                  </a:lnTo>
                  <a:lnTo>
                    <a:pt x="12252" y="8474"/>
                  </a:lnTo>
                  <a:lnTo>
                    <a:pt x="12399" y="8841"/>
                  </a:lnTo>
                  <a:lnTo>
                    <a:pt x="12545" y="9208"/>
                  </a:lnTo>
                  <a:lnTo>
                    <a:pt x="12619" y="9575"/>
                  </a:lnTo>
                  <a:lnTo>
                    <a:pt x="12692" y="9942"/>
                  </a:lnTo>
                  <a:lnTo>
                    <a:pt x="12729" y="10308"/>
                  </a:lnTo>
                  <a:lnTo>
                    <a:pt x="12729" y="10675"/>
                  </a:lnTo>
                  <a:lnTo>
                    <a:pt x="12325" y="10932"/>
                  </a:lnTo>
                  <a:lnTo>
                    <a:pt x="12288" y="10969"/>
                  </a:lnTo>
                  <a:lnTo>
                    <a:pt x="12252" y="11042"/>
                  </a:lnTo>
                  <a:lnTo>
                    <a:pt x="12288" y="11079"/>
                  </a:lnTo>
                  <a:lnTo>
                    <a:pt x="12325" y="11152"/>
                  </a:lnTo>
                  <a:lnTo>
                    <a:pt x="12435" y="11372"/>
                  </a:lnTo>
                  <a:lnTo>
                    <a:pt x="12509" y="11446"/>
                  </a:lnTo>
                  <a:lnTo>
                    <a:pt x="12582" y="11519"/>
                  </a:lnTo>
                  <a:lnTo>
                    <a:pt x="12472" y="11776"/>
                  </a:lnTo>
                  <a:lnTo>
                    <a:pt x="12325" y="12032"/>
                  </a:lnTo>
                  <a:lnTo>
                    <a:pt x="11848" y="11666"/>
                  </a:lnTo>
                  <a:lnTo>
                    <a:pt x="11775" y="11629"/>
                  </a:lnTo>
                  <a:lnTo>
                    <a:pt x="11702" y="11666"/>
                  </a:lnTo>
                  <a:lnTo>
                    <a:pt x="11665" y="11739"/>
                  </a:lnTo>
                  <a:lnTo>
                    <a:pt x="11702" y="11812"/>
                  </a:lnTo>
                  <a:lnTo>
                    <a:pt x="12142" y="12326"/>
                  </a:lnTo>
                  <a:lnTo>
                    <a:pt x="11848" y="12619"/>
                  </a:lnTo>
                  <a:lnTo>
                    <a:pt x="11812" y="12546"/>
                  </a:lnTo>
                  <a:lnTo>
                    <a:pt x="11665" y="12399"/>
                  </a:lnTo>
                  <a:lnTo>
                    <a:pt x="11518" y="12253"/>
                  </a:lnTo>
                  <a:lnTo>
                    <a:pt x="11371" y="12069"/>
                  </a:lnTo>
                  <a:lnTo>
                    <a:pt x="11298" y="11886"/>
                  </a:lnTo>
                  <a:lnTo>
                    <a:pt x="11225" y="11849"/>
                  </a:lnTo>
                  <a:lnTo>
                    <a:pt x="11188" y="11812"/>
                  </a:lnTo>
                  <a:lnTo>
                    <a:pt x="11115" y="11849"/>
                  </a:lnTo>
                  <a:lnTo>
                    <a:pt x="11078" y="11922"/>
                  </a:lnTo>
                  <a:lnTo>
                    <a:pt x="11078" y="12106"/>
                  </a:lnTo>
                  <a:lnTo>
                    <a:pt x="11115" y="12253"/>
                  </a:lnTo>
                  <a:lnTo>
                    <a:pt x="11188" y="12436"/>
                  </a:lnTo>
                  <a:lnTo>
                    <a:pt x="11261" y="12583"/>
                  </a:lnTo>
                  <a:lnTo>
                    <a:pt x="11371" y="12729"/>
                  </a:lnTo>
                  <a:lnTo>
                    <a:pt x="11518" y="12876"/>
                  </a:lnTo>
                  <a:lnTo>
                    <a:pt x="11115" y="13096"/>
                  </a:lnTo>
                  <a:lnTo>
                    <a:pt x="11151" y="12986"/>
                  </a:lnTo>
                  <a:lnTo>
                    <a:pt x="11151" y="12839"/>
                  </a:lnTo>
                  <a:lnTo>
                    <a:pt x="11078" y="12766"/>
                  </a:lnTo>
                  <a:lnTo>
                    <a:pt x="10968" y="12656"/>
                  </a:lnTo>
                  <a:lnTo>
                    <a:pt x="10931" y="12656"/>
                  </a:lnTo>
                  <a:lnTo>
                    <a:pt x="10858" y="12693"/>
                  </a:lnTo>
                  <a:lnTo>
                    <a:pt x="10858" y="12766"/>
                  </a:lnTo>
                  <a:lnTo>
                    <a:pt x="10821" y="12729"/>
                  </a:lnTo>
                  <a:lnTo>
                    <a:pt x="10491" y="12436"/>
                  </a:lnTo>
                  <a:lnTo>
                    <a:pt x="10418" y="12363"/>
                  </a:lnTo>
                  <a:lnTo>
                    <a:pt x="10344" y="12399"/>
                  </a:lnTo>
                  <a:lnTo>
                    <a:pt x="10308" y="12473"/>
                  </a:lnTo>
                  <a:lnTo>
                    <a:pt x="10308" y="12546"/>
                  </a:lnTo>
                  <a:lnTo>
                    <a:pt x="10491" y="12839"/>
                  </a:lnTo>
                  <a:lnTo>
                    <a:pt x="10711" y="13206"/>
                  </a:lnTo>
                  <a:lnTo>
                    <a:pt x="10785" y="13280"/>
                  </a:lnTo>
                  <a:lnTo>
                    <a:pt x="10381" y="13426"/>
                  </a:lnTo>
                  <a:lnTo>
                    <a:pt x="10381" y="13353"/>
                  </a:lnTo>
                  <a:lnTo>
                    <a:pt x="10344" y="13280"/>
                  </a:lnTo>
                  <a:lnTo>
                    <a:pt x="10234" y="13133"/>
                  </a:lnTo>
                  <a:lnTo>
                    <a:pt x="10051" y="12913"/>
                  </a:lnTo>
                  <a:lnTo>
                    <a:pt x="9904" y="12693"/>
                  </a:lnTo>
                  <a:lnTo>
                    <a:pt x="9831" y="12619"/>
                  </a:lnTo>
                  <a:lnTo>
                    <a:pt x="9721" y="12619"/>
                  </a:lnTo>
                  <a:lnTo>
                    <a:pt x="9391" y="12693"/>
                  </a:lnTo>
                  <a:lnTo>
                    <a:pt x="9097" y="12729"/>
                  </a:lnTo>
                  <a:lnTo>
                    <a:pt x="9024" y="12766"/>
                  </a:lnTo>
                  <a:lnTo>
                    <a:pt x="8987" y="12839"/>
                  </a:lnTo>
                  <a:lnTo>
                    <a:pt x="8987" y="12913"/>
                  </a:lnTo>
                  <a:lnTo>
                    <a:pt x="9024" y="12986"/>
                  </a:lnTo>
                  <a:lnTo>
                    <a:pt x="9024" y="13243"/>
                  </a:lnTo>
                  <a:lnTo>
                    <a:pt x="9097" y="13500"/>
                  </a:lnTo>
                  <a:lnTo>
                    <a:pt x="9134" y="13646"/>
                  </a:lnTo>
                  <a:lnTo>
                    <a:pt x="9207" y="13756"/>
                  </a:lnTo>
                  <a:lnTo>
                    <a:pt x="9317" y="13830"/>
                  </a:lnTo>
                  <a:lnTo>
                    <a:pt x="9427" y="13867"/>
                  </a:lnTo>
                  <a:lnTo>
                    <a:pt x="8987" y="14050"/>
                  </a:lnTo>
                  <a:lnTo>
                    <a:pt x="8950" y="13977"/>
                  </a:lnTo>
                  <a:lnTo>
                    <a:pt x="8804" y="13903"/>
                  </a:lnTo>
                  <a:lnTo>
                    <a:pt x="8767" y="13903"/>
                  </a:lnTo>
                  <a:lnTo>
                    <a:pt x="8620" y="13536"/>
                  </a:lnTo>
                  <a:lnTo>
                    <a:pt x="8510" y="13390"/>
                  </a:lnTo>
                  <a:lnTo>
                    <a:pt x="8364" y="13206"/>
                  </a:lnTo>
                  <a:lnTo>
                    <a:pt x="8327" y="13206"/>
                  </a:lnTo>
                  <a:lnTo>
                    <a:pt x="8327" y="13243"/>
                  </a:lnTo>
                  <a:lnTo>
                    <a:pt x="8327" y="13500"/>
                  </a:lnTo>
                  <a:lnTo>
                    <a:pt x="8364" y="13756"/>
                  </a:lnTo>
                  <a:lnTo>
                    <a:pt x="8510" y="14270"/>
                  </a:lnTo>
                  <a:lnTo>
                    <a:pt x="8070" y="14453"/>
                  </a:lnTo>
                  <a:lnTo>
                    <a:pt x="8033" y="14160"/>
                  </a:lnTo>
                  <a:lnTo>
                    <a:pt x="7960" y="13903"/>
                  </a:lnTo>
                  <a:lnTo>
                    <a:pt x="7923" y="13536"/>
                  </a:lnTo>
                  <a:lnTo>
                    <a:pt x="7923" y="13206"/>
                  </a:lnTo>
                  <a:lnTo>
                    <a:pt x="7887" y="13133"/>
                  </a:lnTo>
                  <a:lnTo>
                    <a:pt x="7813" y="13096"/>
                  </a:lnTo>
                  <a:lnTo>
                    <a:pt x="7777" y="13096"/>
                  </a:lnTo>
                  <a:lnTo>
                    <a:pt x="7703" y="13170"/>
                  </a:lnTo>
                  <a:lnTo>
                    <a:pt x="7667" y="13536"/>
                  </a:lnTo>
                  <a:lnTo>
                    <a:pt x="7630" y="13903"/>
                  </a:lnTo>
                  <a:lnTo>
                    <a:pt x="7667" y="14233"/>
                  </a:lnTo>
                  <a:lnTo>
                    <a:pt x="7667" y="14380"/>
                  </a:lnTo>
                  <a:lnTo>
                    <a:pt x="7740" y="14527"/>
                  </a:lnTo>
                  <a:lnTo>
                    <a:pt x="7483" y="14563"/>
                  </a:lnTo>
                  <a:lnTo>
                    <a:pt x="7190" y="14527"/>
                  </a:lnTo>
                  <a:lnTo>
                    <a:pt x="7006" y="14453"/>
                  </a:lnTo>
                  <a:lnTo>
                    <a:pt x="6786" y="14380"/>
                  </a:lnTo>
                  <a:lnTo>
                    <a:pt x="6823" y="14160"/>
                  </a:lnTo>
                  <a:lnTo>
                    <a:pt x="6860" y="13646"/>
                  </a:lnTo>
                  <a:lnTo>
                    <a:pt x="6860" y="13206"/>
                  </a:lnTo>
                  <a:lnTo>
                    <a:pt x="6860" y="12766"/>
                  </a:lnTo>
                  <a:lnTo>
                    <a:pt x="6823" y="12693"/>
                  </a:lnTo>
                  <a:lnTo>
                    <a:pt x="6713" y="12656"/>
                  </a:lnTo>
                  <a:lnTo>
                    <a:pt x="6346" y="12693"/>
                  </a:lnTo>
                  <a:lnTo>
                    <a:pt x="6309" y="12656"/>
                  </a:lnTo>
                  <a:lnTo>
                    <a:pt x="6236" y="12693"/>
                  </a:lnTo>
                  <a:lnTo>
                    <a:pt x="6089" y="12913"/>
                  </a:lnTo>
                  <a:lnTo>
                    <a:pt x="5943" y="13133"/>
                  </a:lnTo>
                  <a:lnTo>
                    <a:pt x="5869" y="13390"/>
                  </a:lnTo>
                  <a:lnTo>
                    <a:pt x="5796" y="13610"/>
                  </a:lnTo>
                  <a:lnTo>
                    <a:pt x="5392" y="13206"/>
                  </a:lnTo>
                  <a:lnTo>
                    <a:pt x="5686" y="12839"/>
                  </a:lnTo>
                  <a:lnTo>
                    <a:pt x="5943" y="12473"/>
                  </a:lnTo>
                  <a:lnTo>
                    <a:pt x="5943" y="12363"/>
                  </a:lnTo>
                  <a:lnTo>
                    <a:pt x="5943" y="12289"/>
                  </a:lnTo>
                  <a:lnTo>
                    <a:pt x="5869" y="12216"/>
                  </a:lnTo>
                  <a:lnTo>
                    <a:pt x="5686" y="12216"/>
                  </a:lnTo>
                  <a:lnTo>
                    <a:pt x="5612" y="12289"/>
                  </a:lnTo>
                  <a:lnTo>
                    <a:pt x="5209" y="12949"/>
                  </a:lnTo>
                  <a:lnTo>
                    <a:pt x="4952" y="12619"/>
                  </a:lnTo>
                  <a:lnTo>
                    <a:pt x="5136" y="12473"/>
                  </a:lnTo>
                  <a:lnTo>
                    <a:pt x="5319" y="12289"/>
                  </a:lnTo>
                  <a:lnTo>
                    <a:pt x="5466" y="12069"/>
                  </a:lnTo>
                  <a:lnTo>
                    <a:pt x="5576" y="11849"/>
                  </a:lnTo>
                  <a:lnTo>
                    <a:pt x="5576" y="11776"/>
                  </a:lnTo>
                  <a:lnTo>
                    <a:pt x="5576" y="11739"/>
                  </a:lnTo>
                  <a:lnTo>
                    <a:pt x="5539" y="11666"/>
                  </a:lnTo>
                  <a:lnTo>
                    <a:pt x="5502" y="11629"/>
                  </a:lnTo>
                  <a:lnTo>
                    <a:pt x="5319" y="11629"/>
                  </a:lnTo>
                  <a:lnTo>
                    <a:pt x="5282" y="11702"/>
                  </a:lnTo>
                  <a:lnTo>
                    <a:pt x="4805" y="12399"/>
                  </a:lnTo>
                  <a:lnTo>
                    <a:pt x="4439" y="11922"/>
                  </a:lnTo>
                  <a:lnTo>
                    <a:pt x="4549" y="11812"/>
                  </a:lnTo>
                  <a:lnTo>
                    <a:pt x="4879" y="11409"/>
                  </a:lnTo>
                  <a:lnTo>
                    <a:pt x="5209" y="10969"/>
                  </a:lnTo>
                  <a:lnTo>
                    <a:pt x="5209" y="10895"/>
                  </a:lnTo>
                  <a:lnTo>
                    <a:pt x="5246" y="10859"/>
                  </a:lnTo>
                  <a:lnTo>
                    <a:pt x="5282" y="10785"/>
                  </a:lnTo>
                  <a:lnTo>
                    <a:pt x="5282" y="10712"/>
                  </a:lnTo>
                  <a:lnTo>
                    <a:pt x="5209" y="10639"/>
                  </a:lnTo>
                  <a:lnTo>
                    <a:pt x="5099" y="10602"/>
                  </a:lnTo>
                  <a:lnTo>
                    <a:pt x="5026" y="10602"/>
                  </a:lnTo>
                  <a:lnTo>
                    <a:pt x="4952" y="10639"/>
                  </a:lnTo>
                  <a:lnTo>
                    <a:pt x="4549" y="11225"/>
                  </a:lnTo>
                  <a:lnTo>
                    <a:pt x="4329" y="11556"/>
                  </a:lnTo>
                  <a:lnTo>
                    <a:pt x="4292" y="11482"/>
                  </a:lnTo>
                  <a:lnTo>
                    <a:pt x="4145" y="11482"/>
                  </a:lnTo>
                  <a:lnTo>
                    <a:pt x="3888" y="11152"/>
                  </a:lnTo>
                  <a:lnTo>
                    <a:pt x="4329" y="10822"/>
                  </a:lnTo>
                  <a:lnTo>
                    <a:pt x="4549" y="10675"/>
                  </a:lnTo>
                  <a:lnTo>
                    <a:pt x="4732" y="10455"/>
                  </a:lnTo>
                  <a:lnTo>
                    <a:pt x="4769" y="10418"/>
                  </a:lnTo>
                  <a:lnTo>
                    <a:pt x="4805" y="10345"/>
                  </a:lnTo>
                  <a:lnTo>
                    <a:pt x="4732" y="10235"/>
                  </a:lnTo>
                  <a:lnTo>
                    <a:pt x="4659" y="10162"/>
                  </a:lnTo>
                  <a:lnTo>
                    <a:pt x="4585" y="10162"/>
                  </a:lnTo>
                  <a:lnTo>
                    <a:pt x="4512" y="10198"/>
                  </a:lnTo>
                  <a:lnTo>
                    <a:pt x="4292" y="10345"/>
                  </a:lnTo>
                  <a:lnTo>
                    <a:pt x="4072" y="10528"/>
                  </a:lnTo>
                  <a:lnTo>
                    <a:pt x="3705" y="10895"/>
                  </a:lnTo>
                  <a:lnTo>
                    <a:pt x="3256" y="10239"/>
                  </a:lnTo>
                  <a:lnTo>
                    <a:pt x="3256" y="10239"/>
                  </a:lnTo>
                  <a:lnTo>
                    <a:pt x="3485" y="10272"/>
                  </a:lnTo>
                  <a:lnTo>
                    <a:pt x="3742" y="10235"/>
                  </a:lnTo>
                  <a:lnTo>
                    <a:pt x="3888" y="10162"/>
                  </a:lnTo>
                  <a:lnTo>
                    <a:pt x="4072" y="10052"/>
                  </a:lnTo>
                  <a:lnTo>
                    <a:pt x="4365" y="9868"/>
                  </a:lnTo>
                  <a:lnTo>
                    <a:pt x="4769" y="9648"/>
                  </a:lnTo>
                  <a:lnTo>
                    <a:pt x="4989" y="9538"/>
                  </a:lnTo>
                  <a:lnTo>
                    <a:pt x="5172" y="9391"/>
                  </a:lnTo>
                  <a:lnTo>
                    <a:pt x="6053" y="10675"/>
                  </a:lnTo>
                  <a:lnTo>
                    <a:pt x="6383" y="11115"/>
                  </a:lnTo>
                  <a:lnTo>
                    <a:pt x="6713" y="11556"/>
                  </a:lnTo>
                  <a:lnTo>
                    <a:pt x="6896" y="11739"/>
                  </a:lnTo>
                  <a:lnTo>
                    <a:pt x="7116" y="11922"/>
                  </a:lnTo>
                  <a:lnTo>
                    <a:pt x="7336" y="12069"/>
                  </a:lnTo>
                  <a:lnTo>
                    <a:pt x="7593" y="12179"/>
                  </a:lnTo>
                  <a:lnTo>
                    <a:pt x="7813" y="12253"/>
                  </a:lnTo>
                  <a:lnTo>
                    <a:pt x="8070" y="12289"/>
                  </a:lnTo>
                  <a:lnTo>
                    <a:pt x="8547" y="12289"/>
                  </a:lnTo>
                  <a:lnTo>
                    <a:pt x="8767" y="12253"/>
                  </a:lnTo>
                  <a:lnTo>
                    <a:pt x="8987" y="12179"/>
                  </a:lnTo>
                  <a:lnTo>
                    <a:pt x="9207" y="12106"/>
                  </a:lnTo>
                  <a:lnTo>
                    <a:pt x="9427" y="11996"/>
                  </a:lnTo>
                  <a:lnTo>
                    <a:pt x="9684" y="11849"/>
                  </a:lnTo>
                  <a:lnTo>
                    <a:pt x="9867" y="11666"/>
                  </a:lnTo>
                  <a:lnTo>
                    <a:pt x="10051" y="11482"/>
                  </a:lnTo>
                  <a:lnTo>
                    <a:pt x="10198" y="11262"/>
                  </a:lnTo>
                  <a:lnTo>
                    <a:pt x="10308" y="11042"/>
                  </a:lnTo>
                  <a:lnTo>
                    <a:pt x="10418" y="10822"/>
                  </a:lnTo>
                  <a:lnTo>
                    <a:pt x="10491" y="10565"/>
                  </a:lnTo>
                  <a:lnTo>
                    <a:pt x="10528" y="10345"/>
                  </a:lnTo>
                  <a:lnTo>
                    <a:pt x="10564" y="9832"/>
                  </a:lnTo>
                  <a:lnTo>
                    <a:pt x="10528" y="9318"/>
                  </a:lnTo>
                  <a:lnTo>
                    <a:pt x="10418" y="8804"/>
                  </a:lnTo>
                  <a:lnTo>
                    <a:pt x="10234" y="8328"/>
                  </a:lnTo>
                  <a:lnTo>
                    <a:pt x="9978" y="7887"/>
                  </a:lnTo>
                  <a:lnTo>
                    <a:pt x="9684" y="7484"/>
                  </a:lnTo>
                  <a:lnTo>
                    <a:pt x="9097" y="6640"/>
                  </a:lnTo>
                  <a:lnTo>
                    <a:pt x="9354" y="6494"/>
                  </a:lnTo>
                  <a:lnTo>
                    <a:pt x="9574" y="6347"/>
                  </a:lnTo>
                  <a:lnTo>
                    <a:pt x="10014" y="5980"/>
                  </a:lnTo>
                  <a:lnTo>
                    <a:pt x="10418" y="5613"/>
                  </a:lnTo>
                  <a:close/>
                  <a:moveTo>
                    <a:pt x="8400" y="2055"/>
                  </a:moveTo>
                  <a:lnTo>
                    <a:pt x="8290" y="2092"/>
                  </a:lnTo>
                  <a:lnTo>
                    <a:pt x="8217" y="2165"/>
                  </a:lnTo>
                  <a:lnTo>
                    <a:pt x="8180" y="2202"/>
                  </a:lnTo>
                  <a:lnTo>
                    <a:pt x="8180" y="2312"/>
                  </a:lnTo>
                  <a:lnTo>
                    <a:pt x="8180" y="2385"/>
                  </a:lnTo>
                  <a:lnTo>
                    <a:pt x="8107" y="2422"/>
                  </a:lnTo>
                  <a:lnTo>
                    <a:pt x="8033" y="2459"/>
                  </a:lnTo>
                  <a:lnTo>
                    <a:pt x="7300" y="3045"/>
                  </a:lnTo>
                  <a:lnTo>
                    <a:pt x="6896" y="3339"/>
                  </a:lnTo>
                  <a:lnTo>
                    <a:pt x="6529" y="3596"/>
                  </a:lnTo>
                  <a:lnTo>
                    <a:pt x="6456" y="3669"/>
                  </a:lnTo>
                  <a:lnTo>
                    <a:pt x="6419" y="3742"/>
                  </a:lnTo>
                  <a:lnTo>
                    <a:pt x="6419" y="3852"/>
                  </a:lnTo>
                  <a:lnTo>
                    <a:pt x="6419" y="3926"/>
                  </a:lnTo>
                  <a:lnTo>
                    <a:pt x="8547" y="6677"/>
                  </a:lnTo>
                  <a:lnTo>
                    <a:pt x="8547" y="6750"/>
                  </a:lnTo>
                  <a:lnTo>
                    <a:pt x="8620" y="6787"/>
                  </a:lnTo>
                  <a:lnTo>
                    <a:pt x="9391" y="7851"/>
                  </a:lnTo>
                  <a:lnTo>
                    <a:pt x="9684" y="8291"/>
                  </a:lnTo>
                  <a:lnTo>
                    <a:pt x="9904" y="8768"/>
                  </a:lnTo>
                  <a:lnTo>
                    <a:pt x="10014" y="9025"/>
                  </a:lnTo>
                  <a:lnTo>
                    <a:pt x="10088" y="9281"/>
                  </a:lnTo>
                  <a:lnTo>
                    <a:pt x="10124" y="9538"/>
                  </a:lnTo>
                  <a:lnTo>
                    <a:pt x="10124" y="9832"/>
                  </a:lnTo>
                  <a:lnTo>
                    <a:pt x="10124" y="10088"/>
                  </a:lnTo>
                  <a:lnTo>
                    <a:pt x="10088" y="10308"/>
                  </a:lnTo>
                  <a:lnTo>
                    <a:pt x="10014" y="10565"/>
                  </a:lnTo>
                  <a:lnTo>
                    <a:pt x="9904" y="10785"/>
                  </a:lnTo>
                  <a:lnTo>
                    <a:pt x="9794" y="11005"/>
                  </a:lnTo>
                  <a:lnTo>
                    <a:pt x="9647" y="11189"/>
                  </a:lnTo>
                  <a:lnTo>
                    <a:pt x="9464" y="11372"/>
                  </a:lnTo>
                  <a:lnTo>
                    <a:pt x="9281" y="11556"/>
                  </a:lnTo>
                  <a:lnTo>
                    <a:pt x="9097" y="11666"/>
                  </a:lnTo>
                  <a:lnTo>
                    <a:pt x="8877" y="11739"/>
                  </a:lnTo>
                  <a:lnTo>
                    <a:pt x="8657" y="11776"/>
                  </a:lnTo>
                  <a:lnTo>
                    <a:pt x="8437" y="11812"/>
                  </a:lnTo>
                  <a:lnTo>
                    <a:pt x="7997" y="11812"/>
                  </a:lnTo>
                  <a:lnTo>
                    <a:pt x="7813" y="11739"/>
                  </a:lnTo>
                  <a:lnTo>
                    <a:pt x="7593" y="11666"/>
                  </a:lnTo>
                  <a:lnTo>
                    <a:pt x="7373" y="11519"/>
                  </a:lnTo>
                  <a:lnTo>
                    <a:pt x="7153" y="11372"/>
                  </a:lnTo>
                  <a:lnTo>
                    <a:pt x="6970" y="11152"/>
                  </a:lnTo>
                  <a:lnTo>
                    <a:pt x="6823" y="10932"/>
                  </a:lnTo>
                  <a:lnTo>
                    <a:pt x="6053" y="9905"/>
                  </a:lnTo>
                  <a:lnTo>
                    <a:pt x="5356" y="8878"/>
                  </a:lnTo>
                  <a:lnTo>
                    <a:pt x="4659" y="7814"/>
                  </a:lnTo>
                  <a:lnTo>
                    <a:pt x="4035" y="6714"/>
                  </a:lnTo>
                  <a:lnTo>
                    <a:pt x="3742" y="6163"/>
                  </a:lnTo>
                  <a:lnTo>
                    <a:pt x="3485" y="5613"/>
                  </a:lnTo>
                  <a:lnTo>
                    <a:pt x="3412" y="5540"/>
                  </a:lnTo>
                  <a:lnTo>
                    <a:pt x="3301" y="5503"/>
                  </a:lnTo>
                  <a:lnTo>
                    <a:pt x="3191" y="5503"/>
                  </a:lnTo>
                  <a:lnTo>
                    <a:pt x="3118" y="5576"/>
                  </a:lnTo>
                  <a:lnTo>
                    <a:pt x="3008" y="5687"/>
                  </a:lnTo>
                  <a:lnTo>
                    <a:pt x="2861" y="5760"/>
                  </a:lnTo>
                  <a:lnTo>
                    <a:pt x="2715" y="5833"/>
                  </a:lnTo>
                  <a:lnTo>
                    <a:pt x="2568" y="5833"/>
                  </a:lnTo>
                  <a:lnTo>
                    <a:pt x="2421" y="5870"/>
                  </a:lnTo>
                  <a:lnTo>
                    <a:pt x="2274" y="5907"/>
                  </a:lnTo>
                  <a:lnTo>
                    <a:pt x="2018" y="6053"/>
                  </a:lnTo>
                  <a:lnTo>
                    <a:pt x="1431" y="6420"/>
                  </a:lnTo>
                  <a:lnTo>
                    <a:pt x="1137" y="6604"/>
                  </a:lnTo>
                  <a:lnTo>
                    <a:pt x="880" y="6824"/>
                  </a:lnTo>
                  <a:lnTo>
                    <a:pt x="770" y="6824"/>
                  </a:lnTo>
                  <a:lnTo>
                    <a:pt x="697" y="6897"/>
                  </a:lnTo>
                  <a:lnTo>
                    <a:pt x="660" y="6970"/>
                  </a:lnTo>
                  <a:lnTo>
                    <a:pt x="697" y="7080"/>
                  </a:lnTo>
                  <a:lnTo>
                    <a:pt x="1101" y="7814"/>
                  </a:lnTo>
                  <a:lnTo>
                    <a:pt x="1541" y="8548"/>
                  </a:lnTo>
                  <a:lnTo>
                    <a:pt x="2458" y="9942"/>
                  </a:lnTo>
                  <a:lnTo>
                    <a:pt x="3412" y="11335"/>
                  </a:lnTo>
                  <a:lnTo>
                    <a:pt x="4402" y="12693"/>
                  </a:lnTo>
                  <a:lnTo>
                    <a:pt x="4989" y="13426"/>
                  </a:lnTo>
                  <a:lnTo>
                    <a:pt x="4952" y="13426"/>
                  </a:lnTo>
                  <a:lnTo>
                    <a:pt x="4952" y="13500"/>
                  </a:lnTo>
                  <a:lnTo>
                    <a:pt x="4989" y="13536"/>
                  </a:lnTo>
                  <a:lnTo>
                    <a:pt x="5026" y="13573"/>
                  </a:lnTo>
                  <a:lnTo>
                    <a:pt x="5099" y="13536"/>
                  </a:lnTo>
                  <a:lnTo>
                    <a:pt x="5429" y="13940"/>
                  </a:lnTo>
                  <a:lnTo>
                    <a:pt x="5796" y="14307"/>
                  </a:lnTo>
                  <a:lnTo>
                    <a:pt x="5833" y="14343"/>
                  </a:lnTo>
                  <a:lnTo>
                    <a:pt x="5906" y="14380"/>
                  </a:lnTo>
                  <a:lnTo>
                    <a:pt x="6126" y="14563"/>
                  </a:lnTo>
                  <a:lnTo>
                    <a:pt x="6383" y="14710"/>
                  </a:lnTo>
                  <a:lnTo>
                    <a:pt x="6640" y="14857"/>
                  </a:lnTo>
                  <a:lnTo>
                    <a:pt x="6933" y="14967"/>
                  </a:lnTo>
                  <a:lnTo>
                    <a:pt x="7226" y="15040"/>
                  </a:lnTo>
                  <a:lnTo>
                    <a:pt x="7850" y="15040"/>
                  </a:lnTo>
                  <a:lnTo>
                    <a:pt x="8180" y="14967"/>
                  </a:lnTo>
                  <a:lnTo>
                    <a:pt x="8510" y="14820"/>
                  </a:lnTo>
                  <a:lnTo>
                    <a:pt x="8877" y="14673"/>
                  </a:lnTo>
                  <a:lnTo>
                    <a:pt x="9574" y="14343"/>
                  </a:lnTo>
                  <a:lnTo>
                    <a:pt x="11115" y="13683"/>
                  </a:lnTo>
                  <a:lnTo>
                    <a:pt x="11592" y="13426"/>
                  </a:lnTo>
                  <a:lnTo>
                    <a:pt x="11995" y="13170"/>
                  </a:lnTo>
                  <a:lnTo>
                    <a:pt x="12399" y="12839"/>
                  </a:lnTo>
                  <a:lnTo>
                    <a:pt x="12729" y="12436"/>
                  </a:lnTo>
                  <a:lnTo>
                    <a:pt x="12912" y="12142"/>
                  </a:lnTo>
                  <a:lnTo>
                    <a:pt x="13059" y="11849"/>
                  </a:lnTo>
                  <a:lnTo>
                    <a:pt x="13169" y="11519"/>
                  </a:lnTo>
                  <a:lnTo>
                    <a:pt x="13242" y="11189"/>
                  </a:lnTo>
                  <a:lnTo>
                    <a:pt x="13279" y="10859"/>
                  </a:lnTo>
                  <a:lnTo>
                    <a:pt x="13316" y="10528"/>
                  </a:lnTo>
                  <a:lnTo>
                    <a:pt x="13279" y="10198"/>
                  </a:lnTo>
                  <a:lnTo>
                    <a:pt x="13242" y="9868"/>
                  </a:lnTo>
                  <a:lnTo>
                    <a:pt x="13169" y="9538"/>
                  </a:lnTo>
                  <a:lnTo>
                    <a:pt x="13095" y="9208"/>
                  </a:lnTo>
                  <a:lnTo>
                    <a:pt x="12875" y="8584"/>
                  </a:lnTo>
                  <a:lnTo>
                    <a:pt x="12582" y="7961"/>
                  </a:lnTo>
                  <a:lnTo>
                    <a:pt x="12252" y="7374"/>
                  </a:lnTo>
                  <a:lnTo>
                    <a:pt x="11885" y="6824"/>
                  </a:lnTo>
                  <a:lnTo>
                    <a:pt x="10271" y="4476"/>
                  </a:lnTo>
                  <a:lnTo>
                    <a:pt x="8657" y="2165"/>
                  </a:lnTo>
                  <a:lnTo>
                    <a:pt x="8584" y="2092"/>
                  </a:lnTo>
                  <a:lnTo>
                    <a:pt x="8474" y="2055"/>
                  </a:lnTo>
                  <a:close/>
                </a:path>
              </a:pathLst>
            </a:custGeom>
            <a:solidFill>
              <a:srgbClr val="A4C2F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1" name="Google Shape;1041;p44"/>
            <p:cNvSpPr/>
            <p:nvPr/>
          </p:nvSpPr>
          <p:spPr>
            <a:xfrm>
              <a:off x="6023725" y="3167900"/>
              <a:ext cx="340250" cy="227450"/>
            </a:xfrm>
            <a:custGeom>
              <a:avLst/>
              <a:gdLst/>
              <a:ahLst/>
              <a:cxnLst/>
              <a:rect l="l" t="t" r="r" b="b"/>
              <a:pathLst>
                <a:path w="13610" h="9098" extrusionOk="0">
                  <a:moveTo>
                    <a:pt x="4696" y="0"/>
                  </a:moveTo>
                  <a:lnTo>
                    <a:pt x="4586" y="74"/>
                  </a:lnTo>
                  <a:lnTo>
                    <a:pt x="4256" y="440"/>
                  </a:lnTo>
                  <a:lnTo>
                    <a:pt x="3999" y="844"/>
                  </a:lnTo>
                  <a:lnTo>
                    <a:pt x="3742" y="1247"/>
                  </a:lnTo>
                  <a:lnTo>
                    <a:pt x="3522" y="1688"/>
                  </a:lnTo>
                  <a:lnTo>
                    <a:pt x="3339" y="2128"/>
                  </a:lnTo>
                  <a:lnTo>
                    <a:pt x="3228" y="2605"/>
                  </a:lnTo>
                  <a:lnTo>
                    <a:pt x="3118" y="3081"/>
                  </a:lnTo>
                  <a:lnTo>
                    <a:pt x="3045" y="3595"/>
                  </a:lnTo>
                  <a:lnTo>
                    <a:pt x="3008" y="3852"/>
                  </a:lnTo>
                  <a:lnTo>
                    <a:pt x="2935" y="4072"/>
                  </a:lnTo>
                  <a:lnTo>
                    <a:pt x="2825" y="4329"/>
                  </a:lnTo>
                  <a:lnTo>
                    <a:pt x="2678" y="4512"/>
                  </a:lnTo>
                  <a:lnTo>
                    <a:pt x="2605" y="4622"/>
                  </a:lnTo>
                  <a:lnTo>
                    <a:pt x="2495" y="4659"/>
                  </a:lnTo>
                  <a:lnTo>
                    <a:pt x="2275" y="4732"/>
                  </a:lnTo>
                  <a:lnTo>
                    <a:pt x="1835" y="4732"/>
                  </a:lnTo>
                  <a:lnTo>
                    <a:pt x="1541" y="4659"/>
                  </a:lnTo>
                  <a:lnTo>
                    <a:pt x="991" y="4659"/>
                  </a:lnTo>
                  <a:lnTo>
                    <a:pt x="881" y="4732"/>
                  </a:lnTo>
                  <a:lnTo>
                    <a:pt x="771" y="4769"/>
                  </a:lnTo>
                  <a:lnTo>
                    <a:pt x="587" y="4732"/>
                  </a:lnTo>
                  <a:lnTo>
                    <a:pt x="404" y="4732"/>
                  </a:lnTo>
                  <a:lnTo>
                    <a:pt x="257" y="4805"/>
                  </a:lnTo>
                  <a:lnTo>
                    <a:pt x="74" y="4879"/>
                  </a:lnTo>
                  <a:lnTo>
                    <a:pt x="37" y="4952"/>
                  </a:lnTo>
                  <a:lnTo>
                    <a:pt x="0" y="5026"/>
                  </a:lnTo>
                  <a:lnTo>
                    <a:pt x="0" y="5172"/>
                  </a:lnTo>
                  <a:lnTo>
                    <a:pt x="37" y="5209"/>
                  </a:lnTo>
                  <a:lnTo>
                    <a:pt x="74" y="5246"/>
                  </a:lnTo>
                  <a:lnTo>
                    <a:pt x="147" y="5282"/>
                  </a:lnTo>
                  <a:lnTo>
                    <a:pt x="221" y="5246"/>
                  </a:lnTo>
                  <a:lnTo>
                    <a:pt x="514" y="5172"/>
                  </a:lnTo>
                  <a:lnTo>
                    <a:pt x="587" y="5282"/>
                  </a:lnTo>
                  <a:lnTo>
                    <a:pt x="697" y="5356"/>
                  </a:lnTo>
                  <a:lnTo>
                    <a:pt x="807" y="5356"/>
                  </a:lnTo>
                  <a:lnTo>
                    <a:pt x="881" y="5319"/>
                  </a:lnTo>
                  <a:lnTo>
                    <a:pt x="918" y="5282"/>
                  </a:lnTo>
                  <a:lnTo>
                    <a:pt x="991" y="5209"/>
                  </a:lnTo>
                  <a:lnTo>
                    <a:pt x="1064" y="5172"/>
                  </a:lnTo>
                  <a:lnTo>
                    <a:pt x="1248" y="5136"/>
                  </a:lnTo>
                  <a:lnTo>
                    <a:pt x="1431" y="5172"/>
                  </a:lnTo>
                  <a:lnTo>
                    <a:pt x="1614" y="5209"/>
                  </a:lnTo>
                  <a:lnTo>
                    <a:pt x="1981" y="5282"/>
                  </a:lnTo>
                  <a:lnTo>
                    <a:pt x="2201" y="5282"/>
                  </a:lnTo>
                  <a:lnTo>
                    <a:pt x="2385" y="5246"/>
                  </a:lnTo>
                  <a:lnTo>
                    <a:pt x="2605" y="5209"/>
                  </a:lnTo>
                  <a:lnTo>
                    <a:pt x="2752" y="5136"/>
                  </a:lnTo>
                  <a:lnTo>
                    <a:pt x="2935" y="5026"/>
                  </a:lnTo>
                  <a:lnTo>
                    <a:pt x="3082" y="4879"/>
                  </a:lnTo>
                  <a:lnTo>
                    <a:pt x="3192" y="4732"/>
                  </a:lnTo>
                  <a:lnTo>
                    <a:pt x="3302" y="4549"/>
                  </a:lnTo>
                  <a:lnTo>
                    <a:pt x="3449" y="4182"/>
                  </a:lnTo>
                  <a:lnTo>
                    <a:pt x="3522" y="3925"/>
                  </a:lnTo>
                  <a:lnTo>
                    <a:pt x="3559" y="3668"/>
                  </a:lnTo>
                  <a:lnTo>
                    <a:pt x="3632" y="3118"/>
                  </a:lnTo>
                  <a:lnTo>
                    <a:pt x="3742" y="2641"/>
                  </a:lnTo>
                  <a:lnTo>
                    <a:pt x="3889" y="2201"/>
                  </a:lnTo>
                  <a:lnTo>
                    <a:pt x="4035" y="1834"/>
                  </a:lnTo>
                  <a:lnTo>
                    <a:pt x="4219" y="1467"/>
                  </a:lnTo>
                  <a:lnTo>
                    <a:pt x="4402" y="1137"/>
                  </a:lnTo>
                  <a:lnTo>
                    <a:pt x="4659" y="844"/>
                  </a:lnTo>
                  <a:lnTo>
                    <a:pt x="5173" y="2861"/>
                  </a:lnTo>
                  <a:lnTo>
                    <a:pt x="5649" y="4842"/>
                  </a:lnTo>
                  <a:lnTo>
                    <a:pt x="6126" y="6860"/>
                  </a:lnTo>
                  <a:lnTo>
                    <a:pt x="6567" y="8914"/>
                  </a:lnTo>
                  <a:lnTo>
                    <a:pt x="6603" y="8987"/>
                  </a:lnTo>
                  <a:lnTo>
                    <a:pt x="6713" y="9061"/>
                  </a:lnTo>
                  <a:lnTo>
                    <a:pt x="6787" y="9097"/>
                  </a:lnTo>
                  <a:lnTo>
                    <a:pt x="6897" y="9097"/>
                  </a:lnTo>
                  <a:lnTo>
                    <a:pt x="7153" y="8987"/>
                  </a:lnTo>
                  <a:lnTo>
                    <a:pt x="7374" y="8804"/>
                  </a:lnTo>
                  <a:lnTo>
                    <a:pt x="7520" y="8620"/>
                  </a:lnTo>
                  <a:lnTo>
                    <a:pt x="7667" y="8364"/>
                  </a:lnTo>
                  <a:lnTo>
                    <a:pt x="7814" y="7997"/>
                  </a:lnTo>
                  <a:lnTo>
                    <a:pt x="7924" y="7593"/>
                  </a:lnTo>
                  <a:lnTo>
                    <a:pt x="8181" y="6823"/>
                  </a:lnTo>
                  <a:lnTo>
                    <a:pt x="9061" y="3962"/>
                  </a:lnTo>
                  <a:lnTo>
                    <a:pt x="9208" y="4439"/>
                  </a:lnTo>
                  <a:lnTo>
                    <a:pt x="9318" y="4952"/>
                  </a:lnTo>
                  <a:lnTo>
                    <a:pt x="9318" y="5062"/>
                  </a:lnTo>
                  <a:lnTo>
                    <a:pt x="9391" y="5136"/>
                  </a:lnTo>
                  <a:lnTo>
                    <a:pt x="9464" y="5209"/>
                  </a:lnTo>
                  <a:lnTo>
                    <a:pt x="9574" y="5209"/>
                  </a:lnTo>
                  <a:lnTo>
                    <a:pt x="12032" y="5062"/>
                  </a:lnTo>
                  <a:lnTo>
                    <a:pt x="12069" y="5136"/>
                  </a:lnTo>
                  <a:lnTo>
                    <a:pt x="12105" y="5209"/>
                  </a:lnTo>
                  <a:lnTo>
                    <a:pt x="12326" y="5356"/>
                  </a:lnTo>
                  <a:lnTo>
                    <a:pt x="12582" y="5429"/>
                  </a:lnTo>
                  <a:lnTo>
                    <a:pt x="12619" y="5466"/>
                  </a:lnTo>
                  <a:lnTo>
                    <a:pt x="12912" y="5466"/>
                  </a:lnTo>
                  <a:lnTo>
                    <a:pt x="13059" y="5429"/>
                  </a:lnTo>
                  <a:lnTo>
                    <a:pt x="13206" y="5319"/>
                  </a:lnTo>
                  <a:lnTo>
                    <a:pt x="13316" y="5209"/>
                  </a:lnTo>
                  <a:lnTo>
                    <a:pt x="13426" y="5062"/>
                  </a:lnTo>
                  <a:lnTo>
                    <a:pt x="13536" y="4915"/>
                  </a:lnTo>
                  <a:lnTo>
                    <a:pt x="13609" y="4732"/>
                  </a:lnTo>
                  <a:lnTo>
                    <a:pt x="13609" y="4659"/>
                  </a:lnTo>
                  <a:lnTo>
                    <a:pt x="13609" y="4549"/>
                  </a:lnTo>
                  <a:lnTo>
                    <a:pt x="13536" y="4439"/>
                  </a:lnTo>
                  <a:lnTo>
                    <a:pt x="13426" y="4292"/>
                  </a:lnTo>
                  <a:lnTo>
                    <a:pt x="13279" y="4219"/>
                  </a:lnTo>
                  <a:lnTo>
                    <a:pt x="13133" y="4145"/>
                  </a:lnTo>
                  <a:lnTo>
                    <a:pt x="12949" y="4072"/>
                  </a:lnTo>
                  <a:lnTo>
                    <a:pt x="12802" y="4072"/>
                  </a:lnTo>
                  <a:lnTo>
                    <a:pt x="12619" y="4108"/>
                  </a:lnTo>
                  <a:lnTo>
                    <a:pt x="12436" y="4182"/>
                  </a:lnTo>
                  <a:lnTo>
                    <a:pt x="12326" y="4255"/>
                  </a:lnTo>
                  <a:lnTo>
                    <a:pt x="12252" y="4329"/>
                  </a:lnTo>
                  <a:lnTo>
                    <a:pt x="12142" y="4512"/>
                  </a:lnTo>
                  <a:lnTo>
                    <a:pt x="9794" y="4659"/>
                  </a:lnTo>
                  <a:lnTo>
                    <a:pt x="9721" y="4255"/>
                  </a:lnTo>
                  <a:lnTo>
                    <a:pt x="9611" y="3852"/>
                  </a:lnTo>
                  <a:lnTo>
                    <a:pt x="9464" y="3448"/>
                  </a:lnTo>
                  <a:lnTo>
                    <a:pt x="9281" y="3045"/>
                  </a:lnTo>
                  <a:lnTo>
                    <a:pt x="9208" y="2971"/>
                  </a:lnTo>
                  <a:lnTo>
                    <a:pt x="9134" y="2935"/>
                  </a:lnTo>
                  <a:lnTo>
                    <a:pt x="8987" y="2935"/>
                  </a:lnTo>
                  <a:lnTo>
                    <a:pt x="8841" y="2971"/>
                  </a:lnTo>
                  <a:lnTo>
                    <a:pt x="8804" y="3045"/>
                  </a:lnTo>
                  <a:lnTo>
                    <a:pt x="8767" y="3118"/>
                  </a:lnTo>
                  <a:lnTo>
                    <a:pt x="7850" y="6016"/>
                  </a:lnTo>
                  <a:lnTo>
                    <a:pt x="7374" y="7557"/>
                  </a:lnTo>
                  <a:lnTo>
                    <a:pt x="7227" y="7997"/>
                  </a:lnTo>
                  <a:lnTo>
                    <a:pt x="7153" y="8217"/>
                  </a:lnTo>
                  <a:lnTo>
                    <a:pt x="7007" y="8400"/>
                  </a:lnTo>
                  <a:lnTo>
                    <a:pt x="6567" y="6346"/>
                  </a:lnTo>
                  <a:lnTo>
                    <a:pt x="6090" y="4292"/>
                  </a:lnTo>
                  <a:lnTo>
                    <a:pt x="5576" y="2238"/>
                  </a:lnTo>
                  <a:lnTo>
                    <a:pt x="5026" y="220"/>
                  </a:lnTo>
                  <a:lnTo>
                    <a:pt x="4953" y="74"/>
                  </a:lnTo>
                  <a:lnTo>
                    <a:pt x="4842" y="37"/>
                  </a:lnTo>
                  <a:lnTo>
                    <a:pt x="4696" y="0"/>
                  </a:lnTo>
                  <a:close/>
                </a:path>
              </a:pathLst>
            </a:custGeom>
            <a:solidFill>
              <a:srgbClr val="A4C2F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2" name="Google Shape;1042;p44"/>
            <p:cNvSpPr/>
            <p:nvPr/>
          </p:nvSpPr>
          <p:spPr>
            <a:xfrm>
              <a:off x="7109500" y="3449425"/>
              <a:ext cx="154100" cy="165100"/>
            </a:xfrm>
            <a:custGeom>
              <a:avLst/>
              <a:gdLst/>
              <a:ahLst/>
              <a:cxnLst/>
              <a:rect l="l" t="t" r="r" b="b"/>
              <a:pathLst>
                <a:path w="6164" h="6604" extrusionOk="0">
                  <a:moveTo>
                    <a:pt x="3962" y="0"/>
                  </a:moveTo>
                  <a:lnTo>
                    <a:pt x="3926" y="37"/>
                  </a:lnTo>
                  <a:lnTo>
                    <a:pt x="3889" y="74"/>
                  </a:lnTo>
                  <a:lnTo>
                    <a:pt x="3889" y="147"/>
                  </a:lnTo>
                  <a:lnTo>
                    <a:pt x="3522" y="477"/>
                  </a:lnTo>
                  <a:lnTo>
                    <a:pt x="3229" y="807"/>
                  </a:lnTo>
                  <a:lnTo>
                    <a:pt x="2788" y="1284"/>
                  </a:lnTo>
                  <a:lnTo>
                    <a:pt x="2458" y="1651"/>
                  </a:lnTo>
                  <a:lnTo>
                    <a:pt x="2201" y="1578"/>
                  </a:lnTo>
                  <a:lnTo>
                    <a:pt x="1321" y="1321"/>
                  </a:lnTo>
                  <a:lnTo>
                    <a:pt x="1138" y="1284"/>
                  </a:lnTo>
                  <a:lnTo>
                    <a:pt x="808" y="1211"/>
                  </a:lnTo>
                  <a:lnTo>
                    <a:pt x="661" y="1174"/>
                  </a:lnTo>
                  <a:lnTo>
                    <a:pt x="514" y="1211"/>
                  </a:lnTo>
                  <a:lnTo>
                    <a:pt x="441" y="1248"/>
                  </a:lnTo>
                  <a:lnTo>
                    <a:pt x="441" y="1284"/>
                  </a:lnTo>
                  <a:lnTo>
                    <a:pt x="441" y="1358"/>
                  </a:lnTo>
                  <a:lnTo>
                    <a:pt x="477" y="1468"/>
                  </a:lnTo>
                  <a:lnTo>
                    <a:pt x="551" y="1541"/>
                  </a:lnTo>
                  <a:lnTo>
                    <a:pt x="661" y="1614"/>
                  </a:lnTo>
                  <a:lnTo>
                    <a:pt x="771" y="1651"/>
                  </a:lnTo>
                  <a:lnTo>
                    <a:pt x="1064" y="1761"/>
                  </a:lnTo>
                  <a:lnTo>
                    <a:pt x="1284" y="1798"/>
                  </a:lnTo>
                  <a:lnTo>
                    <a:pt x="2055" y="2018"/>
                  </a:lnTo>
                  <a:lnTo>
                    <a:pt x="2055" y="2091"/>
                  </a:lnTo>
                  <a:lnTo>
                    <a:pt x="2091" y="2165"/>
                  </a:lnTo>
                  <a:lnTo>
                    <a:pt x="2165" y="2238"/>
                  </a:lnTo>
                  <a:lnTo>
                    <a:pt x="2201" y="2238"/>
                  </a:lnTo>
                  <a:lnTo>
                    <a:pt x="2275" y="2275"/>
                  </a:lnTo>
                  <a:lnTo>
                    <a:pt x="2385" y="2238"/>
                  </a:lnTo>
                  <a:lnTo>
                    <a:pt x="2532" y="2165"/>
                  </a:lnTo>
                  <a:lnTo>
                    <a:pt x="2678" y="2128"/>
                  </a:lnTo>
                  <a:lnTo>
                    <a:pt x="2752" y="2091"/>
                  </a:lnTo>
                  <a:lnTo>
                    <a:pt x="2788" y="2055"/>
                  </a:lnTo>
                  <a:lnTo>
                    <a:pt x="2788" y="1981"/>
                  </a:lnTo>
                  <a:lnTo>
                    <a:pt x="2788" y="1908"/>
                  </a:lnTo>
                  <a:lnTo>
                    <a:pt x="2935" y="1761"/>
                  </a:lnTo>
                  <a:lnTo>
                    <a:pt x="3375" y="1284"/>
                  </a:lnTo>
                  <a:lnTo>
                    <a:pt x="3815" y="771"/>
                  </a:lnTo>
                  <a:lnTo>
                    <a:pt x="3852" y="1394"/>
                  </a:lnTo>
                  <a:lnTo>
                    <a:pt x="3852" y="2091"/>
                  </a:lnTo>
                  <a:lnTo>
                    <a:pt x="3889" y="2421"/>
                  </a:lnTo>
                  <a:lnTo>
                    <a:pt x="3962" y="2605"/>
                  </a:lnTo>
                  <a:lnTo>
                    <a:pt x="4036" y="2751"/>
                  </a:lnTo>
                  <a:lnTo>
                    <a:pt x="4109" y="2825"/>
                  </a:lnTo>
                  <a:lnTo>
                    <a:pt x="4219" y="2825"/>
                  </a:lnTo>
                  <a:lnTo>
                    <a:pt x="4476" y="3008"/>
                  </a:lnTo>
                  <a:lnTo>
                    <a:pt x="4732" y="3155"/>
                  </a:lnTo>
                  <a:lnTo>
                    <a:pt x="5063" y="3265"/>
                  </a:lnTo>
                  <a:lnTo>
                    <a:pt x="5356" y="3338"/>
                  </a:lnTo>
                  <a:lnTo>
                    <a:pt x="5246" y="3412"/>
                  </a:lnTo>
                  <a:lnTo>
                    <a:pt x="4732" y="3669"/>
                  </a:lnTo>
                  <a:lnTo>
                    <a:pt x="4512" y="3779"/>
                  </a:lnTo>
                  <a:lnTo>
                    <a:pt x="4292" y="3925"/>
                  </a:lnTo>
                  <a:lnTo>
                    <a:pt x="4219" y="3925"/>
                  </a:lnTo>
                  <a:lnTo>
                    <a:pt x="4182" y="3962"/>
                  </a:lnTo>
                  <a:lnTo>
                    <a:pt x="4072" y="4072"/>
                  </a:lnTo>
                  <a:lnTo>
                    <a:pt x="3962" y="4292"/>
                  </a:lnTo>
                  <a:lnTo>
                    <a:pt x="3889" y="4549"/>
                  </a:lnTo>
                  <a:lnTo>
                    <a:pt x="3852" y="5283"/>
                  </a:lnTo>
                  <a:lnTo>
                    <a:pt x="3852" y="5649"/>
                  </a:lnTo>
                  <a:lnTo>
                    <a:pt x="3852" y="6053"/>
                  </a:lnTo>
                  <a:lnTo>
                    <a:pt x="3559" y="5723"/>
                  </a:lnTo>
                  <a:lnTo>
                    <a:pt x="3229" y="5393"/>
                  </a:lnTo>
                  <a:lnTo>
                    <a:pt x="2642" y="4769"/>
                  </a:lnTo>
                  <a:lnTo>
                    <a:pt x="2568" y="4659"/>
                  </a:lnTo>
                  <a:lnTo>
                    <a:pt x="2495" y="4586"/>
                  </a:lnTo>
                  <a:lnTo>
                    <a:pt x="2385" y="4586"/>
                  </a:lnTo>
                  <a:lnTo>
                    <a:pt x="2385" y="4622"/>
                  </a:lnTo>
                  <a:lnTo>
                    <a:pt x="2312" y="4622"/>
                  </a:lnTo>
                  <a:lnTo>
                    <a:pt x="1908" y="4769"/>
                  </a:lnTo>
                  <a:lnTo>
                    <a:pt x="1468" y="4842"/>
                  </a:lnTo>
                  <a:lnTo>
                    <a:pt x="1064" y="4916"/>
                  </a:lnTo>
                  <a:lnTo>
                    <a:pt x="624" y="4952"/>
                  </a:lnTo>
                  <a:lnTo>
                    <a:pt x="1138" y="4329"/>
                  </a:lnTo>
                  <a:lnTo>
                    <a:pt x="1358" y="3999"/>
                  </a:lnTo>
                  <a:lnTo>
                    <a:pt x="1541" y="3632"/>
                  </a:lnTo>
                  <a:lnTo>
                    <a:pt x="1688" y="3595"/>
                  </a:lnTo>
                  <a:lnTo>
                    <a:pt x="1725" y="3558"/>
                  </a:lnTo>
                  <a:lnTo>
                    <a:pt x="1761" y="3485"/>
                  </a:lnTo>
                  <a:lnTo>
                    <a:pt x="1798" y="3448"/>
                  </a:lnTo>
                  <a:lnTo>
                    <a:pt x="1798" y="3375"/>
                  </a:lnTo>
                  <a:lnTo>
                    <a:pt x="1761" y="3302"/>
                  </a:lnTo>
                  <a:lnTo>
                    <a:pt x="1725" y="3265"/>
                  </a:lnTo>
                  <a:lnTo>
                    <a:pt x="1651" y="3228"/>
                  </a:lnTo>
                  <a:lnTo>
                    <a:pt x="1541" y="3045"/>
                  </a:lnTo>
                  <a:lnTo>
                    <a:pt x="1211" y="2458"/>
                  </a:lnTo>
                  <a:lnTo>
                    <a:pt x="844" y="1908"/>
                  </a:lnTo>
                  <a:lnTo>
                    <a:pt x="624" y="1651"/>
                  </a:lnTo>
                  <a:lnTo>
                    <a:pt x="367" y="1431"/>
                  </a:lnTo>
                  <a:lnTo>
                    <a:pt x="257" y="1394"/>
                  </a:lnTo>
                  <a:lnTo>
                    <a:pt x="184" y="1431"/>
                  </a:lnTo>
                  <a:lnTo>
                    <a:pt x="111" y="1504"/>
                  </a:lnTo>
                  <a:lnTo>
                    <a:pt x="111" y="1578"/>
                  </a:lnTo>
                  <a:lnTo>
                    <a:pt x="111" y="1614"/>
                  </a:lnTo>
                  <a:lnTo>
                    <a:pt x="331" y="1945"/>
                  </a:lnTo>
                  <a:lnTo>
                    <a:pt x="551" y="2238"/>
                  </a:lnTo>
                  <a:lnTo>
                    <a:pt x="771" y="2531"/>
                  </a:lnTo>
                  <a:lnTo>
                    <a:pt x="954" y="2825"/>
                  </a:lnTo>
                  <a:lnTo>
                    <a:pt x="1101" y="3155"/>
                  </a:lnTo>
                  <a:lnTo>
                    <a:pt x="1174" y="3338"/>
                  </a:lnTo>
                  <a:lnTo>
                    <a:pt x="1284" y="3522"/>
                  </a:lnTo>
                  <a:lnTo>
                    <a:pt x="1101" y="3669"/>
                  </a:lnTo>
                  <a:lnTo>
                    <a:pt x="918" y="3815"/>
                  </a:lnTo>
                  <a:lnTo>
                    <a:pt x="587" y="4219"/>
                  </a:lnTo>
                  <a:lnTo>
                    <a:pt x="294" y="4622"/>
                  </a:lnTo>
                  <a:lnTo>
                    <a:pt x="37" y="5062"/>
                  </a:lnTo>
                  <a:lnTo>
                    <a:pt x="1" y="5172"/>
                  </a:lnTo>
                  <a:lnTo>
                    <a:pt x="1" y="5283"/>
                  </a:lnTo>
                  <a:lnTo>
                    <a:pt x="74" y="5356"/>
                  </a:lnTo>
                  <a:lnTo>
                    <a:pt x="184" y="5393"/>
                  </a:lnTo>
                  <a:lnTo>
                    <a:pt x="734" y="5393"/>
                  </a:lnTo>
                  <a:lnTo>
                    <a:pt x="1284" y="5356"/>
                  </a:lnTo>
                  <a:lnTo>
                    <a:pt x="1835" y="5246"/>
                  </a:lnTo>
                  <a:lnTo>
                    <a:pt x="2348" y="5062"/>
                  </a:lnTo>
                  <a:lnTo>
                    <a:pt x="2568" y="5356"/>
                  </a:lnTo>
                  <a:lnTo>
                    <a:pt x="2788" y="5576"/>
                  </a:lnTo>
                  <a:lnTo>
                    <a:pt x="3229" y="6163"/>
                  </a:lnTo>
                  <a:lnTo>
                    <a:pt x="3485" y="6383"/>
                  </a:lnTo>
                  <a:lnTo>
                    <a:pt x="3632" y="6493"/>
                  </a:lnTo>
                  <a:lnTo>
                    <a:pt x="3779" y="6566"/>
                  </a:lnTo>
                  <a:lnTo>
                    <a:pt x="3889" y="6566"/>
                  </a:lnTo>
                  <a:lnTo>
                    <a:pt x="4036" y="6530"/>
                  </a:lnTo>
                  <a:lnTo>
                    <a:pt x="4146" y="6603"/>
                  </a:lnTo>
                  <a:lnTo>
                    <a:pt x="4292" y="6603"/>
                  </a:lnTo>
                  <a:lnTo>
                    <a:pt x="4366" y="6530"/>
                  </a:lnTo>
                  <a:lnTo>
                    <a:pt x="4402" y="6456"/>
                  </a:lnTo>
                  <a:lnTo>
                    <a:pt x="4439" y="6383"/>
                  </a:lnTo>
                  <a:lnTo>
                    <a:pt x="4402" y="6310"/>
                  </a:lnTo>
                  <a:lnTo>
                    <a:pt x="4366" y="6273"/>
                  </a:lnTo>
                  <a:lnTo>
                    <a:pt x="4329" y="6236"/>
                  </a:lnTo>
                  <a:lnTo>
                    <a:pt x="4292" y="6053"/>
                  </a:lnTo>
                  <a:lnTo>
                    <a:pt x="4292" y="5833"/>
                  </a:lnTo>
                  <a:lnTo>
                    <a:pt x="4256" y="5172"/>
                  </a:lnTo>
                  <a:lnTo>
                    <a:pt x="4256" y="4769"/>
                  </a:lnTo>
                  <a:lnTo>
                    <a:pt x="4256" y="4402"/>
                  </a:lnTo>
                  <a:lnTo>
                    <a:pt x="4402" y="4402"/>
                  </a:lnTo>
                  <a:lnTo>
                    <a:pt x="4476" y="4365"/>
                  </a:lnTo>
                  <a:lnTo>
                    <a:pt x="4549" y="4292"/>
                  </a:lnTo>
                  <a:lnTo>
                    <a:pt x="4549" y="4255"/>
                  </a:lnTo>
                  <a:lnTo>
                    <a:pt x="4622" y="4219"/>
                  </a:lnTo>
                  <a:lnTo>
                    <a:pt x="5209" y="3889"/>
                  </a:lnTo>
                  <a:lnTo>
                    <a:pt x="5539" y="3705"/>
                  </a:lnTo>
                  <a:lnTo>
                    <a:pt x="5686" y="3595"/>
                  </a:lnTo>
                  <a:lnTo>
                    <a:pt x="5833" y="3485"/>
                  </a:lnTo>
                  <a:lnTo>
                    <a:pt x="5980" y="3485"/>
                  </a:lnTo>
                  <a:lnTo>
                    <a:pt x="6090" y="3448"/>
                  </a:lnTo>
                  <a:lnTo>
                    <a:pt x="6126" y="3375"/>
                  </a:lnTo>
                  <a:lnTo>
                    <a:pt x="6163" y="3302"/>
                  </a:lnTo>
                  <a:lnTo>
                    <a:pt x="6163" y="3228"/>
                  </a:lnTo>
                  <a:lnTo>
                    <a:pt x="6126" y="3118"/>
                  </a:lnTo>
                  <a:lnTo>
                    <a:pt x="6090" y="3045"/>
                  </a:lnTo>
                  <a:lnTo>
                    <a:pt x="5980" y="3008"/>
                  </a:lnTo>
                  <a:lnTo>
                    <a:pt x="5576" y="2935"/>
                  </a:lnTo>
                  <a:lnTo>
                    <a:pt x="5173" y="2788"/>
                  </a:lnTo>
                  <a:lnTo>
                    <a:pt x="4769" y="2678"/>
                  </a:lnTo>
                  <a:lnTo>
                    <a:pt x="4366" y="2568"/>
                  </a:lnTo>
                  <a:lnTo>
                    <a:pt x="4366" y="2275"/>
                  </a:lnTo>
                  <a:lnTo>
                    <a:pt x="4329" y="2018"/>
                  </a:lnTo>
                  <a:lnTo>
                    <a:pt x="4256" y="1468"/>
                  </a:lnTo>
                  <a:lnTo>
                    <a:pt x="4256" y="881"/>
                  </a:lnTo>
                  <a:lnTo>
                    <a:pt x="4219" y="551"/>
                  </a:lnTo>
                  <a:lnTo>
                    <a:pt x="4182" y="257"/>
                  </a:lnTo>
                  <a:lnTo>
                    <a:pt x="4219" y="184"/>
                  </a:lnTo>
                  <a:lnTo>
                    <a:pt x="4256" y="110"/>
                  </a:lnTo>
                  <a:lnTo>
                    <a:pt x="4219" y="37"/>
                  </a:lnTo>
                  <a:lnTo>
                    <a:pt x="4182" y="0"/>
                  </a:lnTo>
                  <a:close/>
                </a:path>
              </a:pathLst>
            </a:custGeom>
            <a:solidFill>
              <a:srgbClr val="A4C2F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cxnSp>
        <p:nvCxnSpPr>
          <p:cNvPr id="1043" name="Google Shape;1043;p44"/>
          <p:cNvCxnSpPr/>
          <p:nvPr/>
        </p:nvCxnSpPr>
        <p:spPr>
          <a:xfrm>
            <a:off x="850475" y="1031425"/>
            <a:ext cx="6037800" cy="0"/>
          </a:xfrm>
          <a:prstGeom prst="straightConnector1">
            <a:avLst/>
          </a:prstGeom>
          <a:noFill/>
          <a:ln w="19050" cap="rnd" cmpd="sng">
            <a:solidFill>
              <a:srgbClr val="A4C2F4"/>
            </a:solidFill>
            <a:prstDash val="dash"/>
            <a:round/>
            <a:headEnd type="none" w="sm" len="sm"/>
            <a:tailEnd type="none" w="sm" len="sm"/>
          </a:ln>
        </p:spPr>
      </p:cxnSp>
      <p:sp>
        <p:nvSpPr>
          <p:cNvPr id="1044" name="Google Shape;1044;p44"/>
          <p:cNvSpPr txBox="1">
            <a:spLocks noGrp="1"/>
          </p:cNvSpPr>
          <p:nvPr>
            <p:ph type="sldNum" idx="12"/>
          </p:nvPr>
        </p:nvSpPr>
        <p:spPr>
          <a:xfrm>
            <a:off x="90619" y="4722737"/>
            <a:ext cx="548700" cy="393600"/>
          </a:xfrm>
          <a:prstGeom prst="rect">
            <a:avLst/>
          </a:prstGeom>
          <a:noFill/>
          <a:ln>
            <a:noFill/>
          </a:ln>
        </p:spPr>
        <p:txBody>
          <a:bodyPr spcFirstLastPara="1" wrap="square" lIns="91425" tIns="91425" rIns="91425" bIns="91425" anchor="t" anchorCtr="0">
            <a:noAutofit/>
          </a:bodyPr>
          <a:lstStyle>
            <a:lvl1pPr marL="0" marR="0" lvl="0" indent="0" algn="l" rtl="0">
              <a:lnSpc>
                <a:spcPct val="100000"/>
              </a:lnSpc>
              <a:spcBef>
                <a:spcPts val="0"/>
              </a:spcBef>
              <a:spcAft>
                <a:spcPts val="0"/>
              </a:spcAft>
              <a:buClr>
                <a:srgbClr val="000000"/>
              </a:buClr>
              <a:buSzPts val="1200"/>
              <a:buFont typeface="Arial"/>
              <a:buNone/>
              <a:defRPr sz="1200" b="0" i="0" u="none" strike="noStrike" cap="none">
                <a:solidFill>
                  <a:schemeClr val="accent1"/>
                </a:solidFill>
                <a:latin typeface="Sniglet"/>
                <a:ea typeface="Sniglet"/>
                <a:cs typeface="Sniglet"/>
                <a:sym typeface="Sniglet"/>
              </a:defRPr>
            </a:lvl1pPr>
            <a:lvl2pPr marL="0" marR="0" lvl="1" indent="0" algn="l" rtl="0">
              <a:lnSpc>
                <a:spcPct val="100000"/>
              </a:lnSpc>
              <a:spcBef>
                <a:spcPts val="0"/>
              </a:spcBef>
              <a:spcAft>
                <a:spcPts val="0"/>
              </a:spcAft>
              <a:buClr>
                <a:srgbClr val="000000"/>
              </a:buClr>
              <a:buSzPts val="1200"/>
              <a:buFont typeface="Arial"/>
              <a:buNone/>
              <a:defRPr sz="1200" b="0" i="0" u="none" strike="noStrike" cap="none">
                <a:solidFill>
                  <a:schemeClr val="accent1"/>
                </a:solidFill>
                <a:latin typeface="Sniglet"/>
                <a:ea typeface="Sniglet"/>
                <a:cs typeface="Sniglet"/>
                <a:sym typeface="Sniglet"/>
              </a:defRPr>
            </a:lvl2pPr>
            <a:lvl3pPr marL="0" marR="0" lvl="2" indent="0" algn="l" rtl="0">
              <a:lnSpc>
                <a:spcPct val="100000"/>
              </a:lnSpc>
              <a:spcBef>
                <a:spcPts val="0"/>
              </a:spcBef>
              <a:spcAft>
                <a:spcPts val="0"/>
              </a:spcAft>
              <a:buClr>
                <a:srgbClr val="000000"/>
              </a:buClr>
              <a:buSzPts val="1200"/>
              <a:buFont typeface="Arial"/>
              <a:buNone/>
              <a:defRPr sz="1200" b="0" i="0" u="none" strike="noStrike" cap="none">
                <a:solidFill>
                  <a:schemeClr val="accent1"/>
                </a:solidFill>
                <a:latin typeface="Sniglet"/>
                <a:ea typeface="Sniglet"/>
                <a:cs typeface="Sniglet"/>
                <a:sym typeface="Sniglet"/>
              </a:defRPr>
            </a:lvl3pPr>
            <a:lvl4pPr marL="0" marR="0" lvl="3" indent="0" algn="l" rtl="0">
              <a:lnSpc>
                <a:spcPct val="100000"/>
              </a:lnSpc>
              <a:spcBef>
                <a:spcPts val="0"/>
              </a:spcBef>
              <a:spcAft>
                <a:spcPts val="0"/>
              </a:spcAft>
              <a:buClr>
                <a:srgbClr val="000000"/>
              </a:buClr>
              <a:buSzPts val="1200"/>
              <a:buFont typeface="Arial"/>
              <a:buNone/>
              <a:defRPr sz="1200" b="0" i="0" u="none" strike="noStrike" cap="none">
                <a:solidFill>
                  <a:schemeClr val="accent1"/>
                </a:solidFill>
                <a:latin typeface="Sniglet"/>
                <a:ea typeface="Sniglet"/>
                <a:cs typeface="Sniglet"/>
                <a:sym typeface="Sniglet"/>
              </a:defRPr>
            </a:lvl4pPr>
            <a:lvl5pPr marL="0" marR="0" lvl="4" indent="0" algn="l" rtl="0">
              <a:lnSpc>
                <a:spcPct val="100000"/>
              </a:lnSpc>
              <a:spcBef>
                <a:spcPts val="0"/>
              </a:spcBef>
              <a:spcAft>
                <a:spcPts val="0"/>
              </a:spcAft>
              <a:buClr>
                <a:srgbClr val="000000"/>
              </a:buClr>
              <a:buSzPts val="1200"/>
              <a:buFont typeface="Arial"/>
              <a:buNone/>
              <a:defRPr sz="1200" b="0" i="0" u="none" strike="noStrike" cap="none">
                <a:solidFill>
                  <a:schemeClr val="accent1"/>
                </a:solidFill>
                <a:latin typeface="Sniglet"/>
                <a:ea typeface="Sniglet"/>
                <a:cs typeface="Sniglet"/>
                <a:sym typeface="Sniglet"/>
              </a:defRPr>
            </a:lvl5pPr>
            <a:lvl6pPr marL="0" marR="0" lvl="5" indent="0" algn="l" rtl="0">
              <a:lnSpc>
                <a:spcPct val="100000"/>
              </a:lnSpc>
              <a:spcBef>
                <a:spcPts val="0"/>
              </a:spcBef>
              <a:spcAft>
                <a:spcPts val="0"/>
              </a:spcAft>
              <a:buClr>
                <a:srgbClr val="000000"/>
              </a:buClr>
              <a:buSzPts val="1200"/>
              <a:buFont typeface="Arial"/>
              <a:buNone/>
              <a:defRPr sz="1200" b="0" i="0" u="none" strike="noStrike" cap="none">
                <a:solidFill>
                  <a:schemeClr val="accent1"/>
                </a:solidFill>
                <a:latin typeface="Sniglet"/>
                <a:ea typeface="Sniglet"/>
                <a:cs typeface="Sniglet"/>
                <a:sym typeface="Sniglet"/>
              </a:defRPr>
            </a:lvl6pPr>
            <a:lvl7pPr marL="0" marR="0" lvl="6" indent="0" algn="l" rtl="0">
              <a:lnSpc>
                <a:spcPct val="100000"/>
              </a:lnSpc>
              <a:spcBef>
                <a:spcPts val="0"/>
              </a:spcBef>
              <a:spcAft>
                <a:spcPts val="0"/>
              </a:spcAft>
              <a:buClr>
                <a:srgbClr val="000000"/>
              </a:buClr>
              <a:buSzPts val="1200"/>
              <a:buFont typeface="Arial"/>
              <a:buNone/>
              <a:defRPr sz="1200" b="0" i="0" u="none" strike="noStrike" cap="none">
                <a:solidFill>
                  <a:schemeClr val="accent1"/>
                </a:solidFill>
                <a:latin typeface="Sniglet"/>
                <a:ea typeface="Sniglet"/>
                <a:cs typeface="Sniglet"/>
                <a:sym typeface="Sniglet"/>
              </a:defRPr>
            </a:lvl7pPr>
            <a:lvl8pPr marL="0" marR="0" lvl="7" indent="0" algn="l" rtl="0">
              <a:lnSpc>
                <a:spcPct val="100000"/>
              </a:lnSpc>
              <a:spcBef>
                <a:spcPts val="0"/>
              </a:spcBef>
              <a:spcAft>
                <a:spcPts val="0"/>
              </a:spcAft>
              <a:buClr>
                <a:srgbClr val="000000"/>
              </a:buClr>
              <a:buSzPts val="1200"/>
              <a:buFont typeface="Arial"/>
              <a:buNone/>
              <a:defRPr sz="1200" b="0" i="0" u="none" strike="noStrike" cap="none">
                <a:solidFill>
                  <a:schemeClr val="accent1"/>
                </a:solidFill>
                <a:latin typeface="Sniglet"/>
                <a:ea typeface="Sniglet"/>
                <a:cs typeface="Sniglet"/>
                <a:sym typeface="Sniglet"/>
              </a:defRPr>
            </a:lvl8pPr>
            <a:lvl9pPr marL="0" marR="0" lvl="8" indent="0" algn="l" rtl="0">
              <a:lnSpc>
                <a:spcPct val="100000"/>
              </a:lnSpc>
              <a:spcBef>
                <a:spcPts val="0"/>
              </a:spcBef>
              <a:spcAft>
                <a:spcPts val="0"/>
              </a:spcAft>
              <a:buClr>
                <a:srgbClr val="000000"/>
              </a:buClr>
              <a:buSzPts val="1200"/>
              <a:buFont typeface="Arial"/>
              <a:buNone/>
              <a:defRPr sz="1200" b="0" i="0" u="none" strike="noStrike" cap="none">
                <a:solidFill>
                  <a:schemeClr val="accent1"/>
                </a:solidFill>
                <a:latin typeface="Sniglet"/>
                <a:ea typeface="Sniglet"/>
                <a:cs typeface="Sniglet"/>
                <a:sym typeface="Sniglet"/>
              </a:defRPr>
            </a:lvl9pPr>
          </a:lstStyle>
          <a:p>
            <a:pPr marL="0" lvl="0" indent="0" algn="l" rtl="0">
              <a:spcBef>
                <a:spcPts val="0"/>
              </a:spcBef>
              <a:spcAft>
                <a:spcPts val="0"/>
              </a:spcAft>
              <a:buNone/>
            </a:pPr>
            <a:fld id="{00000000-1234-1234-1234-123412341234}" type="slidenum">
              <a:rPr lang="en"/>
              <a:t>‹N°›</a:t>
            </a:fld>
            <a:endParaRPr/>
          </a:p>
        </p:txBody>
      </p:sp>
    </p:spTree>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matchingName="Title + 3 columns">
  <p:cSld name="TITLE_AND_TWO_COLUMNS_1">
    <p:spTree>
      <p:nvGrpSpPr>
        <p:cNvPr id="1" name="Shape 1045"/>
        <p:cNvGrpSpPr/>
        <p:nvPr/>
      </p:nvGrpSpPr>
      <p:grpSpPr>
        <a:xfrm>
          <a:off x="0" y="0"/>
          <a:ext cx="0" cy="0"/>
          <a:chOff x="0" y="0"/>
          <a:chExt cx="0" cy="0"/>
        </a:xfrm>
      </p:grpSpPr>
      <p:sp>
        <p:nvSpPr>
          <p:cNvPr id="1046" name="Google Shape;1046;p45"/>
          <p:cNvSpPr txBox="1">
            <a:spLocks noGrp="1"/>
          </p:cNvSpPr>
          <p:nvPr>
            <p:ph type="title"/>
          </p:nvPr>
        </p:nvSpPr>
        <p:spPr>
          <a:xfrm>
            <a:off x="747925" y="225025"/>
            <a:ext cx="6140400" cy="857400"/>
          </a:xfrm>
          <a:prstGeom prst="rect">
            <a:avLst/>
          </a:prstGeom>
          <a:noFill/>
          <a:ln>
            <a:noFill/>
          </a:ln>
        </p:spPr>
        <p:txBody>
          <a:bodyPr spcFirstLastPara="1" wrap="square" lIns="91425" tIns="91425" rIns="91425" bIns="91425" anchor="b" anchorCtr="0">
            <a:noAutofit/>
          </a:bodyPr>
          <a:lstStyle>
            <a:lvl1pPr lvl="0" algn="l" rtl="0">
              <a:lnSpc>
                <a:spcPct val="100000"/>
              </a:lnSpc>
              <a:spcBef>
                <a:spcPts val="0"/>
              </a:spcBef>
              <a:spcAft>
                <a:spcPts val="0"/>
              </a:spcAft>
              <a:buSzPts val="1800"/>
              <a:buNone/>
              <a:defRPr/>
            </a:lvl1pPr>
            <a:lvl2pPr lvl="1" algn="l" rtl="0">
              <a:lnSpc>
                <a:spcPct val="100000"/>
              </a:lnSpc>
              <a:spcBef>
                <a:spcPts val="0"/>
              </a:spcBef>
              <a:spcAft>
                <a:spcPts val="0"/>
              </a:spcAft>
              <a:buSzPts val="1800"/>
              <a:buNone/>
              <a:defRPr/>
            </a:lvl2pPr>
            <a:lvl3pPr lvl="2" algn="l" rtl="0">
              <a:lnSpc>
                <a:spcPct val="100000"/>
              </a:lnSpc>
              <a:spcBef>
                <a:spcPts val="0"/>
              </a:spcBef>
              <a:spcAft>
                <a:spcPts val="0"/>
              </a:spcAft>
              <a:buSzPts val="1800"/>
              <a:buNone/>
              <a:defRPr/>
            </a:lvl3pPr>
            <a:lvl4pPr lvl="3" algn="l" rtl="0">
              <a:lnSpc>
                <a:spcPct val="100000"/>
              </a:lnSpc>
              <a:spcBef>
                <a:spcPts val="0"/>
              </a:spcBef>
              <a:spcAft>
                <a:spcPts val="0"/>
              </a:spcAft>
              <a:buSzPts val="1800"/>
              <a:buNone/>
              <a:defRPr/>
            </a:lvl4pPr>
            <a:lvl5pPr lvl="4" algn="l" rtl="0">
              <a:lnSpc>
                <a:spcPct val="100000"/>
              </a:lnSpc>
              <a:spcBef>
                <a:spcPts val="0"/>
              </a:spcBef>
              <a:spcAft>
                <a:spcPts val="0"/>
              </a:spcAft>
              <a:buSzPts val="1800"/>
              <a:buNone/>
              <a:defRPr/>
            </a:lvl5pPr>
            <a:lvl6pPr lvl="5" algn="l" rtl="0">
              <a:lnSpc>
                <a:spcPct val="100000"/>
              </a:lnSpc>
              <a:spcBef>
                <a:spcPts val="0"/>
              </a:spcBef>
              <a:spcAft>
                <a:spcPts val="0"/>
              </a:spcAft>
              <a:buSzPts val="1800"/>
              <a:buNone/>
              <a:defRPr/>
            </a:lvl6pPr>
            <a:lvl7pPr lvl="6" algn="l" rtl="0">
              <a:lnSpc>
                <a:spcPct val="100000"/>
              </a:lnSpc>
              <a:spcBef>
                <a:spcPts val="0"/>
              </a:spcBef>
              <a:spcAft>
                <a:spcPts val="0"/>
              </a:spcAft>
              <a:buSzPts val="1800"/>
              <a:buNone/>
              <a:defRPr/>
            </a:lvl7pPr>
            <a:lvl8pPr lvl="7" algn="l" rtl="0">
              <a:lnSpc>
                <a:spcPct val="100000"/>
              </a:lnSpc>
              <a:spcBef>
                <a:spcPts val="0"/>
              </a:spcBef>
              <a:spcAft>
                <a:spcPts val="0"/>
              </a:spcAft>
              <a:buSzPts val="1800"/>
              <a:buNone/>
              <a:defRPr/>
            </a:lvl8pPr>
            <a:lvl9pPr lvl="8" algn="l" rtl="0">
              <a:lnSpc>
                <a:spcPct val="100000"/>
              </a:lnSpc>
              <a:spcBef>
                <a:spcPts val="0"/>
              </a:spcBef>
              <a:spcAft>
                <a:spcPts val="0"/>
              </a:spcAft>
              <a:buSzPts val="1800"/>
              <a:buNone/>
              <a:defRPr/>
            </a:lvl9pPr>
          </a:lstStyle>
          <a:p>
            <a:endParaRPr/>
          </a:p>
        </p:txBody>
      </p:sp>
      <p:sp>
        <p:nvSpPr>
          <p:cNvPr id="1047" name="Google Shape;1047;p45"/>
          <p:cNvSpPr txBox="1">
            <a:spLocks noGrp="1"/>
          </p:cNvSpPr>
          <p:nvPr>
            <p:ph type="body" idx="1"/>
          </p:nvPr>
        </p:nvSpPr>
        <p:spPr>
          <a:xfrm>
            <a:off x="747925" y="1308875"/>
            <a:ext cx="2097900" cy="3617100"/>
          </a:xfrm>
          <a:prstGeom prst="rect">
            <a:avLst/>
          </a:prstGeom>
          <a:noFill/>
          <a:ln>
            <a:noFill/>
          </a:ln>
        </p:spPr>
        <p:txBody>
          <a:bodyPr spcFirstLastPara="1" wrap="square" lIns="91425" tIns="91425" rIns="91425" bIns="91425" anchor="t" anchorCtr="0">
            <a:noAutofit/>
          </a:bodyPr>
          <a:lstStyle>
            <a:lvl1pPr marL="457200" lvl="0" indent="-342900" algn="l" rtl="0">
              <a:lnSpc>
                <a:spcPct val="100000"/>
              </a:lnSpc>
              <a:spcBef>
                <a:spcPts val="600"/>
              </a:spcBef>
              <a:spcAft>
                <a:spcPts val="0"/>
              </a:spcAft>
              <a:buSzPts val="1800"/>
              <a:buChar char="✘"/>
              <a:defRPr sz="1800"/>
            </a:lvl1pPr>
            <a:lvl2pPr marL="914400" lvl="1" indent="-342900" algn="l" rtl="0">
              <a:lnSpc>
                <a:spcPct val="100000"/>
              </a:lnSpc>
              <a:spcBef>
                <a:spcPts val="0"/>
              </a:spcBef>
              <a:spcAft>
                <a:spcPts val="0"/>
              </a:spcAft>
              <a:buSzPts val="1800"/>
              <a:buChar char="✗"/>
              <a:defRPr sz="1800"/>
            </a:lvl2pPr>
            <a:lvl3pPr marL="1371600" lvl="2" indent="-342900" algn="l" rtl="0">
              <a:lnSpc>
                <a:spcPct val="100000"/>
              </a:lnSpc>
              <a:spcBef>
                <a:spcPts val="0"/>
              </a:spcBef>
              <a:spcAft>
                <a:spcPts val="0"/>
              </a:spcAft>
              <a:buSzPts val="1800"/>
              <a:buChar char="■"/>
              <a:defRPr sz="1800"/>
            </a:lvl3pPr>
            <a:lvl4pPr marL="1828800" lvl="3" indent="-342900" algn="l" rtl="0">
              <a:lnSpc>
                <a:spcPct val="100000"/>
              </a:lnSpc>
              <a:spcBef>
                <a:spcPts val="0"/>
              </a:spcBef>
              <a:spcAft>
                <a:spcPts val="0"/>
              </a:spcAft>
              <a:buSzPts val="1800"/>
              <a:buChar char="●"/>
              <a:defRPr/>
            </a:lvl4pPr>
            <a:lvl5pPr marL="2286000" lvl="4" indent="-342900" algn="l" rtl="0">
              <a:lnSpc>
                <a:spcPct val="100000"/>
              </a:lnSpc>
              <a:spcBef>
                <a:spcPts val="0"/>
              </a:spcBef>
              <a:spcAft>
                <a:spcPts val="0"/>
              </a:spcAft>
              <a:buSzPts val="1800"/>
              <a:buChar char="○"/>
              <a:defRPr/>
            </a:lvl5pPr>
            <a:lvl6pPr marL="2743200" lvl="5" indent="-342900" algn="l" rtl="0">
              <a:lnSpc>
                <a:spcPct val="100000"/>
              </a:lnSpc>
              <a:spcBef>
                <a:spcPts val="0"/>
              </a:spcBef>
              <a:spcAft>
                <a:spcPts val="0"/>
              </a:spcAft>
              <a:buSzPts val="1800"/>
              <a:buChar char="■"/>
              <a:defRPr/>
            </a:lvl6pPr>
            <a:lvl7pPr marL="3200400" lvl="6" indent="-342900" algn="l" rtl="0">
              <a:lnSpc>
                <a:spcPct val="100000"/>
              </a:lnSpc>
              <a:spcBef>
                <a:spcPts val="0"/>
              </a:spcBef>
              <a:spcAft>
                <a:spcPts val="0"/>
              </a:spcAft>
              <a:buSzPts val="1800"/>
              <a:buChar char="●"/>
              <a:defRPr/>
            </a:lvl7pPr>
            <a:lvl8pPr marL="3657600" lvl="7" indent="-342900" algn="l" rtl="0">
              <a:lnSpc>
                <a:spcPct val="100000"/>
              </a:lnSpc>
              <a:spcBef>
                <a:spcPts val="0"/>
              </a:spcBef>
              <a:spcAft>
                <a:spcPts val="0"/>
              </a:spcAft>
              <a:buSzPts val="1800"/>
              <a:buChar char="○"/>
              <a:defRPr/>
            </a:lvl8pPr>
            <a:lvl9pPr marL="4114800" lvl="8" indent="-342900" algn="l" rtl="0">
              <a:lnSpc>
                <a:spcPct val="100000"/>
              </a:lnSpc>
              <a:spcBef>
                <a:spcPts val="0"/>
              </a:spcBef>
              <a:spcAft>
                <a:spcPts val="0"/>
              </a:spcAft>
              <a:buSzPts val="1800"/>
              <a:buChar char="■"/>
              <a:defRPr/>
            </a:lvl9pPr>
          </a:lstStyle>
          <a:p>
            <a:endParaRPr/>
          </a:p>
        </p:txBody>
      </p:sp>
      <p:sp>
        <p:nvSpPr>
          <p:cNvPr id="1048" name="Google Shape;1048;p45"/>
          <p:cNvSpPr txBox="1">
            <a:spLocks noGrp="1"/>
          </p:cNvSpPr>
          <p:nvPr>
            <p:ph type="body" idx="2"/>
          </p:nvPr>
        </p:nvSpPr>
        <p:spPr>
          <a:xfrm>
            <a:off x="2953087" y="1308875"/>
            <a:ext cx="2097900" cy="3617100"/>
          </a:xfrm>
          <a:prstGeom prst="rect">
            <a:avLst/>
          </a:prstGeom>
          <a:noFill/>
          <a:ln>
            <a:noFill/>
          </a:ln>
        </p:spPr>
        <p:txBody>
          <a:bodyPr spcFirstLastPara="1" wrap="square" lIns="91425" tIns="91425" rIns="91425" bIns="91425" anchor="t" anchorCtr="0">
            <a:noAutofit/>
          </a:bodyPr>
          <a:lstStyle>
            <a:lvl1pPr marL="457200" lvl="0" indent="-342900" algn="l" rtl="0">
              <a:lnSpc>
                <a:spcPct val="100000"/>
              </a:lnSpc>
              <a:spcBef>
                <a:spcPts val="600"/>
              </a:spcBef>
              <a:spcAft>
                <a:spcPts val="0"/>
              </a:spcAft>
              <a:buSzPts val="1800"/>
              <a:buChar char="✘"/>
              <a:defRPr sz="1800"/>
            </a:lvl1pPr>
            <a:lvl2pPr marL="914400" lvl="1" indent="-342900" algn="l" rtl="0">
              <a:lnSpc>
                <a:spcPct val="100000"/>
              </a:lnSpc>
              <a:spcBef>
                <a:spcPts val="0"/>
              </a:spcBef>
              <a:spcAft>
                <a:spcPts val="0"/>
              </a:spcAft>
              <a:buSzPts val="1800"/>
              <a:buChar char="✗"/>
              <a:defRPr sz="1800"/>
            </a:lvl2pPr>
            <a:lvl3pPr marL="1371600" lvl="2" indent="-342900" algn="l" rtl="0">
              <a:lnSpc>
                <a:spcPct val="100000"/>
              </a:lnSpc>
              <a:spcBef>
                <a:spcPts val="0"/>
              </a:spcBef>
              <a:spcAft>
                <a:spcPts val="0"/>
              </a:spcAft>
              <a:buSzPts val="1800"/>
              <a:buChar char="■"/>
              <a:defRPr sz="1800"/>
            </a:lvl3pPr>
            <a:lvl4pPr marL="1828800" lvl="3" indent="-342900" algn="l" rtl="0">
              <a:lnSpc>
                <a:spcPct val="100000"/>
              </a:lnSpc>
              <a:spcBef>
                <a:spcPts val="0"/>
              </a:spcBef>
              <a:spcAft>
                <a:spcPts val="0"/>
              </a:spcAft>
              <a:buSzPts val="1800"/>
              <a:buChar char="●"/>
              <a:defRPr/>
            </a:lvl4pPr>
            <a:lvl5pPr marL="2286000" lvl="4" indent="-342900" algn="l" rtl="0">
              <a:lnSpc>
                <a:spcPct val="100000"/>
              </a:lnSpc>
              <a:spcBef>
                <a:spcPts val="0"/>
              </a:spcBef>
              <a:spcAft>
                <a:spcPts val="0"/>
              </a:spcAft>
              <a:buSzPts val="1800"/>
              <a:buChar char="○"/>
              <a:defRPr/>
            </a:lvl5pPr>
            <a:lvl6pPr marL="2743200" lvl="5" indent="-342900" algn="l" rtl="0">
              <a:lnSpc>
                <a:spcPct val="100000"/>
              </a:lnSpc>
              <a:spcBef>
                <a:spcPts val="0"/>
              </a:spcBef>
              <a:spcAft>
                <a:spcPts val="0"/>
              </a:spcAft>
              <a:buSzPts val="1800"/>
              <a:buChar char="■"/>
              <a:defRPr/>
            </a:lvl6pPr>
            <a:lvl7pPr marL="3200400" lvl="6" indent="-342900" algn="l" rtl="0">
              <a:lnSpc>
                <a:spcPct val="100000"/>
              </a:lnSpc>
              <a:spcBef>
                <a:spcPts val="0"/>
              </a:spcBef>
              <a:spcAft>
                <a:spcPts val="0"/>
              </a:spcAft>
              <a:buSzPts val="1800"/>
              <a:buChar char="●"/>
              <a:defRPr/>
            </a:lvl7pPr>
            <a:lvl8pPr marL="3657600" lvl="7" indent="-342900" algn="l" rtl="0">
              <a:lnSpc>
                <a:spcPct val="100000"/>
              </a:lnSpc>
              <a:spcBef>
                <a:spcPts val="0"/>
              </a:spcBef>
              <a:spcAft>
                <a:spcPts val="0"/>
              </a:spcAft>
              <a:buSzPts val="1800"/>
              <a:buChar char="○"/>
              <a:defRPr/>
            </a:lvl8pPr>
            <a:lvl9pPr marL="4114800" lvl="8" indent="-342900" algn="l" rtl="0">
              <a:lnSpc>
                <a:spcPct val="100000"/>
              </a:lnSpc>
              <a:spcBef>
                <a:spcPts val="0"/>
              </a:spcBef>
              <a:spcAft>
                <a:spcPts val="0"/>
              </a:spcAft>
              <a:buSzPts val="1800"/>
              <a:buChar char="■"/>
              <a:defRPr/>
            </a:lvl9pPr>
          </a:lstStyle>
          <a:p>
            <a:endParaRPr/>
          </a:p>
        </p:txBody>
      </p:sp>
      <p:sp>
        <p:nvSpPr>
          <p:cNvPr id="1049" name="Google Shape;1049;p45"/>
          <p:cNvSpPr txBox="1">
            <a:spLocks noGrp="1"/>
          </p:cNvSpPr>
          <p:nvPr>
            <p:ph type="body" idx="3"/>
          </p:nvPr>
        </p:nvSpPr>
        <p:spPr>
          <a:xfrm>
            <a:off x="5158248" y="1308875"/>
            <a:ext cx="2097900" cy="3617100"/>
          </a:xfrm>
          <a:prstGeom prst="rect">
            <a:avLst/>
          </a:prstGeom>
          <a:noFill/>
          <a:ln>
            <a:noFill/>
          </a:ln>
        </p:spPr>
        <p:txBody>
          <a:bodyPr spcFirstLastPara="1" wrap="square" lIns="91425" tIns="91425" rIns="91425" bIns="91425" anchor="t" anchorCtr="0">
            <a:noAutofit/>
          </a:bodyPr>
          <a:lstStyle>
            <a:lvl1pPr marL="457200" lvl="0" indent="-342900" algn="l" rtl="0">
              <a:lnSpc>
                <a:spcPct val="100000"/>
              </a:lnSpc>
              <a:spcBef>
                <a:spcPts val="600"/>
              </a:spcBef>
              <a:spcAft>
                <a:spcPts val="0"/>
              </a:spcAft>
              <a:buSzPts val="1800"/>
              <a:buChar char="✘"/>
              <a:defRPr sz="1800"/>
            </a:lvl1pPr>
            <a:lvl2pPr marL="914400" lvl="1" indent="-342900" algn="l" rtl="0">
              <a:lnSpc>
                <a:spcPct val="100000"/>
              </a:lnSpc>
              <a:spcBef>
                <a:spcPts val="0"/>
              </a:spcBef>
              <a:spcAft>
                <a:spcPts val="0"/>
              </a:spcAft>
              <a:buSzPts val="1800"/>
              <a:buChar char="✗"/>
              <a:defRPr sz="1800"/>
            </a:lvl2pPr>
            <a:lvl3pPr marL="1371600" lvl="2" indent="-342900" algn="l" rtl="0">
              <a:lnSpc>
                <a:spcPct val="100000"/>
              </a:lnSpc>
              <a:spcBef>
                <a:spcPts val="0"/>
              </a:spcBef>
              <a:spcAft>
                <a:spcPts val="0"/>
              </a:spcAft>
              <a:buSzPts val="1800"/>
              <a:buChar char="■"/>
              <a:defRPr sz="1800"/>
            </a:lvl3pPr>
            <a:lvl4pPr marL="1828800" lvl="3" indent="-342900" algn="l" rtl="0">
              <a:lnSpc>
                <a:spcPct val="100000"/>
              </a:lnSpc>
              <a:spcBef>
                <a:spcPts val="0"/>
              </a:spcBef>
              <a:spcAft>
                <a:spcPts val="0"/>
              </a:spcAft>
              <a:buSzPts val="1800"/>
              <a:buChar char="●"/>
              <a:defRPr/>
            </a:lvl4pPr>
            <a:lvl5pPr marL="2286000" lvl="4" indent="-342900" algn="l" rtl="0">
              <a:lnSpc>
                <a:spcPct val="100000"/>
              </a:lnSpc>
              <a:spcBef>
                <a:spcPts val="0"/>
              </a:spcBef>
              <a:spcAft>
                <a:spcPts val="0"/>
              </a:spcAft>
              <a:buSzPts val="1800"/>
              <a:buChar char="○"/>
              <a:defRPr/>
            </a:lvl5pPr>
            <a:lvl6pPr marL="2743200" lvl="5" indent="-342900" algn="l" rtl="0">
              <a:lnSpc>
                <a:spcPct val="100000"/>
              </a:lnSpc>
              <a:spcBef>
                <a:spcPts val="0"/>
              </a:spcBef>
              <a:spcAft>
                <a:spcPts val="0"/>
              </a:spcAft>
              <a:buSzPts val="1800"/>
              <a:buChar char="■"/>
              <a:defRPr/>
            </a:lvl6pPr>
            <a:lvl7pPr marL="3200400" lvl="6" indent="-342900" algn="l" rtl="0">
              <a:lnSpc>
                <a:spcPct val="100000"/>
              </a:lnSpc>
              <a:spcBef>
                <a:spcPts val="0"/>
              </a:spcBef>
              <a:spcAft>
                <a:spcPts val="0"/>
              </a:spcAft>
              <a:buSzPts val="1800"/>
              <a:buChar char="●"/>
              <a:defRPr/>
            </a:lvl7pPr>
            <a:lvl8pPr marL="3657600" lvl="7" indent="-342900" algn="l" rtl="0">
              <a:lnSpc>
                <a:spcPct val="100000"/>
              </a:lnSpc>
              <a:spcBef>
                <a:spcPts val="0"/>
              </a:spcBef>
              <a:spcAft>
                <a:spcPts val="0"/>
              </a:spcAft>
              <a:buSzPts val="1800"/>
              <a:buChar char="○"/>
              <a:defRPr/>
            </a:lvl8pPr>
            <a:lvl9pPr marL="4114800" lvl="8" indent="-342900" algn="l" rtl="0">
              <a:lnSpc>
                <a:spcPct val="100000"/>
              </a:lnSpc>
              <a:spcBef>
                <a:spcPts val="0"/>
              </a:spcBef>
              <a:spcAft>
                <a:spcPts val="0"/>
              </a:spcAft>
              <a:buSzPts val="1800"/>
              <a:buChar char="■"/>
              <a:defRPr/>
            </a:lvl9pPr>
          </a:lstStyle>
          <a:p>
            <a:endParaRPr/>
          </a:p>
        </p:txBody>
      </p:sp>
      <p:grpSp>
        <p:nvGrpSpPr>
          <p:cNvPr id="1050" name="Google Shape;1050;p45"/>
          <p:cNvGrpSpPr/>
          <p:nvPr/>
        </p:nvGrpSpPr>
        <p:grpSpPr>
          <a:xfrm>
            <a:off x="7442903" y="-91154"/>
            <a:ext cx="1796289" cy="5330574"/>
            <a:chOff x="6023725" y="842300"/>
            <a:chExt cx="1358150" cy="4030375"/>
          </a:xfrm>
        </p:grpSpPr>
        <p:sp>
          <p:nvSpPr>
            <p:cNvPr id="1051" name="Google Shape;1051;p45"/>
            <p:cNvSpPr/>
            <p:nvPr/>
          </p:nvSpPr>
          <p:spPr>
            <a:xfrm>
              <a:off x="6371275" y="842300"/>
              <a:ext cx="397100" cy="492450"/>
            </a:xfrm>
            <a:custGeom>
              <a:avLst/>
              <a:gdLst/>
              <a:ahLst/>
              <a:cxnLst/>
              <a:rect l="l" t="t" r="r" b="b"/>
              <a:pathLst>
                <a:path w="15884" h="19698" extrusionOk="0">
                  <a:moveTo>
                    <a:pt x="9355" y="4108"/>
                  </a:moveTo>
                  <a:lnTo>
                    <a:pt x="9465" y="4145"/>
                  </a:lnTo>
                  <a:lnTo>
                    <a:pt x="9538" y="4182"/>
                  </a:lnTo>
                  <a:lnTo>
                    <a:pt x="9648" y="4328"/>
                  </a:lnTo>
                  <a:lnTo>
                    <a:pt x="9721" y="4549"/>
                  </a:lnTo>
                  <a:lnTo>
                    <a:pt x="9721" y="4769"/>
                  </a:lnTo>
                  <a:lnTo>
                    <a:pt x="9721" y="4842"/>
                  </a:lnTo>
                  <a:lnTo>
                    <a:pt x="9685" y="4879"/>
                  </a:lnTo>
                  <a:lnTo>
                    <a:pt x="9575" y="4952"/>
                  </a:lnTo>
                  <a:lnTo>
                    <a:pt x="9391" y="4952"/>
                  </a:lnTo>
                  <a:lnTo>
                    <a:pt x="9355" y="4915"/>
                  </a:lnTo>
                  <a:lnTo>
                    <a:pt x="9281" y="4842"/>
                  </a:lnTo>
                  <a:lnTo>
                    <a:pt x="9208" y="4695"/>
                  </a:lnTo>
                  <a:lnTo>
                    <a:pt x="9171" y="4549"/>
                  </a:lnTo>
                  <a:lnTo>
                    <a:pt x="9171" y="4438"/>
                  </a:lnTo>
                  <a:lnTo>
                    <a:pt x="9171" y="4328"/>
                  </a:lnTo>
                  <a:lnTo>
                    <a:pt x="9245" y="4108"/>
                  </a:lnTo>
                  <a:close/>
                  <a:moveTo>
                    <a:pt x="9355" y="3705"/>
                  </a:moveTo>
                  <a:lnTo>
                    <a:pt x="9245" y="3742"/>
                  </a:lnTo>
                  <a:lnTo>
                    <a:pt x="9135" y="3778"/>
                  </a:lnTo>
                  <a:lnTo>
                    <a:pt x="9025" y="3852"/>
                  </a:lnTo>
                  <a:lnTo>
                    <a:pt x="8988" y="3925"/>
                  </a:lnTo>
                  <a:lnTo>
                    <a:pt x="8914" y="3998"/>
                  </a:lnTo>
                  <a:lnTo>
                    <a:pt x="8841" y="4218"/>
                  </a:lnTo>
                  <a:lnTo>
                    <a:pt x="8804" y="4475"/>
                  </a:lnTo>
                  <a:lnTo>
                    <a:pt x="8804" y="4659"/>
                  </a:lnTo>
                  <a:lnTo>
                    <a:pt x="8841" y="4805"/>
                  </a:lnTo>
                  <a:lnTo>
                    <a:pt x="8878" y="4952"/>
                  </a:lnTo>
                  <a:lnTo>
                    <a:pt x="8988" y="5099"/>
                  </a:lnTo>
                  <a:lnTo>
                    <a:pt x="9098" y="5209"/>
                  </a:lnTo>
                  <a:lnTo>
                    <a:pt x="9245" y="5282"/>
                  </a:lnTo>
                  <a:lnTo>
                    <a:pt x="9391" y="5355"/>
                  </a:lnTo>
                  <a:lnTo>
                    <a:pt x="9538" y="5355"/>
                  </a:lnTo>
                  <a:lnTo>
                    <a:pt x="9721" y="5319"/>
                  </a:lnTo>
                  <a:lnTo>
                    <a:pt x="9868" y="5245"/>
                  </a:lnTo>
                  <a:lnTo>
                    <a:pt x="10015" y="5135"/>
                  </a:lnTo>
                  <a:lnTo>
                    <a:pt x="10088" y="4989"/>
                  </a:lnTo>
                  <a:lnTo>
                    <a:pt x="10125" y="4805"/>
                  </a:lnTo>
                  <a:lnTo>
                    <a:pt x="10125" y="4659"/>
                  </a:lnTo>
                  <a:lnTo>
                    <a:pt x="10088" y="4475"/>
                  </a:lnTo>
                  <a:lnTo>
                    <a:pt x="10052" y="4292"/>
                  </a:lnTo>
                  <a:lnTo>
                    <a:pt x="9978" y="4145"/>
                  </a:lnTo>
                  <a:lnTo>
                    <a:pt x="9905" y="3998"/>
                  </a:lnTo>
                  <a:lnTo>
                    <a:pt x="9795" y="3888"/>
                  </a:lnTo>
                  <a:lnTo>
                    <a:pt x="9648" y="3778"/>
                  </a:lnTo>
                  <a:lnTo>
                    <a:pt x="9501" y="3742"/>
                  </a:lnTo>
                  <a:lnTo>
                    <a:pt x="9355" y="3705"/>
                  </a:lnTo>
                  <a:close/>
                  <a:moveTo>
                    <a:pt x="11262" y="6676"/>
                  </a:moveTo>
                  <a:lnTo>
                    <a:pt x="11262" y="6786"/>
                  </a:lnTo>
                  <a:lnTo>
                    <a:pt x="11225" y="6859"/>
                  </a:lnTo>
                  <a:lnTo>
                    <a:pt x="11152" y="6933"/>
                  </a:lnTo>
                  <a:lnTo>
                    <a:pt x="11042" y="7006"/>
                  </a:lnTo>
                  <a:lnTo>
                    <a:pt x="10785" y="7116"/>
                  </a:lnTo>
                  <a:lnTo>
                    <a:pt x="10602" y="7190"/>
                  </a:lnTo>
                  <a:lnTo>
                    <a:pt x="9795" y="7556"/>
                  </a:lnTo>
                  <a:lnTo>
                    <a:pt x="9721" y="7263"/>
                  </a:lnTo>
                  <a:lnTo>
                    <a:pt x="10639" y="6823"/>
                  </a:lnTo>
                  <a:lnTo>
                    <a:pt x="11079" y="6676"/>
                  </a:lnTo>
                  <a:close/>
                  <a:moveTo>
                    <a:pt x="11115" y="6273"/>
                  </a:moveTo>
                  <a:lnTo>
                    <a:pt x="10859" y="6346"/>
                  </a:lnTo>
                  <a:lnTo>
                    <a:pt x="10052" y="6639"/>
                  </a:lnTo>
                  <a:lnTo>
                    <a:pt x="9648" y="6823"/>
                  </a:lnTo>
                  <a:lnTo>
                    <a:pt x="9281" y="7006"/>
                  </a:lnTo>
                  <a:lnTo>
                    <a:pt x="9208" y="7080"/>
                  </a:lnTo>
                  <a:lnTo>
                    <a:pt x="9208" y="7116"/>
                  </a:lnTo>
                  <a:lnTo>
                    <a:pt x="9208" y="7190"/>
                  </a:lnTo>
                  <a:lnTo>
                    <a:pt x="9208" y="7263"/>
                  </a:lnTo>
                  <a:lnTo>
                    <a:pt x="9318" y="7336"/>
                  </a:lnTo>
                  <a:lnTo>
                    <a:pt x="9465" y="7336"/>
                  </a:lnTo>
                  <a:lnTo>
                    <a:pt x="9465" y="7593"/>
                  </a:lnTo>
                  <a:lnTo>
                    <a:pt x="9538" y="7813"/>
                  </a:lnTo>
                  <a:lnTo>
                    <a:pt x="9575" y="7887"/>
                  </a:lnTo>
                  <a:lnTo>
                    <a:pt x="9648" y="7923"/>
                  </a:lnTo>
                  <a:lnTo>
                    <a:pt x="9758" y="7923"/>
                  </a:lnTo>
                  <a:lnTo>
                    <a:pt x="10492" y="7630"/>
                  </a:lnTo>
                  <a:lnTo>
                    <a:pt x="10859" y="7483"/>
                  </a:lnTo>
                  <a:lnTo>
                    <a:pt x="11225" y="7336"/>
                  </a:lnTo>
                  <a:lnTo>
                    <a:pt x="11409" y="7190"/>
                  </a:lnTo>
                  <a:lnTo>
                    <a:pt x="11556" y="7006"/>
                  </a:lnTo>
                  <a:lnTo>
                    <a:pt x="11629" y="6896"/>
                  </a:lnTo>
                  <a:lnTo>
                    <a:pt x="11629" y="6786"/>
                  </a:lnTo>
                  <a:lnTo>
                    <a:pt x="11629" y="6676"/>
                  </a:lnTo>
                  <a:lnTo>
                    <a:pt x="11592" y="6566"/>
                  </a:lnTo>
                  <a:lnTo>
                    <a:pt x="11556" y="6419"/>
                  </a:lnTo>
                  <a:lnTo>
                    <a:pt x="11482" y="6346"/>
                  </a:lnTo>
                  <a:lnTo>
                    <a:pt x="11372" y="6273"/>
                  </a:lnTo>
                  <a:close/>
                  <a:moveTo>
                    <a:pt x="10198" y="2861"/>
                  </a:moveTo>
                  <a:lnTo>
                    <a:pt x="10235" y="3228"/>
                  </a:lnTo>
                  <a:lnTo>
                    <a:pt x="10345" y="3595"/>
                  </a:lnTo>
                  <a:lnTo>
                    <a:pt x="10565" y="4292"/>
                  </a:lnTo>
                  <a:lnTo>
                    <a:pt x="10822" y="5062"/>
                  </a:lnTo>
                  <a:lnTo>
                    <a:pt x="10895" y="5282"/>
                  </a:lnTo>
                  <a:lnTo>
                    <a:pt x="9025" y="6052"/>
                  </a:lnTo>
                  <a:lnTo>
                    <a:pt x="7154" y="6786"/>
                  </a:lnTo>
                  <a:lnTo>
                    <a:pt x="5173" y="7593"/>
                  </a:lnTo>
                  <a:lnTo>
                    <a:pt x="4146" y="7997"/>
                  </a:lnTo>
                  <a:lnTo>
                    <a:pt x="3816" y="8143"/>
                  </a:lnTo>
                  <a:lnTo>
                    <a:pt x="3486" y="8290"/>
                  </a:lnTo>
                  <a:lnTo>
                    <a:pt x="3266" y="7887"/>
                  </a:lnTo>
                  <a:lnTo>
                    <a:pt x="3045" y="7446"/>
                  </a:lnTo>
                  <a:lnTo>
                    <a:pt x="2679" y="6566"/>
                  </a:lnTo>
                  <a:lnTo>
                    <a:pt x="2532" y="6162"/>
                  </a:lnTo>
                  <a:lnTo>
                    <a:pt x="2385" y="5869"/>
                  </a:lnTo>
                  <a:lnTo>
                    <a:pt x="2238" y="5612"/>
                  </a:lnTo>
                  <a:lnTo>
                    <a:pt x="2715" y="5539"/>
                  </a:lnTo>
                  <a:lnTo>
                    <a:pt x="3192" y="5429"/>
                  </a:lnTo>
                  <a:lnTo>
                    <a:pt x="3669" y="5282"/>
                  </a:lnTo>
                  <a:lnTo>
                    <a:pt x="4146" y="5099"/>
                  </a:lnTo>
                  <a:lnTo>
                    <a:pt x="5210" y="4659"/>
                  </a:lnTo>
                  <a:lnTo>
                    <a:pt x="6273" y="4218"/>
                  </a:lnTo>
                  <a:lnTo>
                    <a:pt x="6824" y="4035"/>
                  </a:lnTo>
                  <a:lnTo>
                    <a:pt x="7374" y="3852"/>
                  </a:lnTo>
                  <a:lnTo>
                    <a:pt x="8474" y="3558"/>
                  </a:lnTo>
                  <a:lnTo>
                    <a:pt x="9025" y="3411"/>
                  </a:lnTo>
                  <a:lnTo>
                    <a:pt x="9538" y="3191"/>
                  </a:lnTo>
                  <a:lnTo>
                    <a:pt x="9868" y="3081"/>
                  </a:lnTo>
                  <a:lnTo>
                    <a:pt x="10015" y="2971"/>
                  </a:lnTo>
                  <a:lnTo>
                    <a:pt x="10198" y="2861"/>
                  </a:lnTo>
                  <a:close/>
                  <a:moveTo>
                    <a:pt x="8658" y="7740"/>
                  </a:moveTo>
                  <a:lnTo>
                    <a:pt x="8694" y="7923"/>
                  </a:lnTo>
                  <a:lnTo>
                    <a:pt x="8071" y="8253"/>
                  </a:lnTo>
                  <a:lnTo>
                    <a:pt x="7704" y="8437"/>
                  </a:lnTo>
                  <a:lnTo>
                    <a:pt x="7594" y="8437"/>
                  </a:lnTo>
                  <a:lnTo>
                    <a:pt x="7557" y="8363"/>
                  </a:lnTo>
                  <a:lnTo>
                    <a:pt x="7557" y="8180"/>
                  </a:lnTo>
                  <a:lnTo>
                    <a:pt x="8658" y="7740"/>
                  </a:lnTo>
                  <a:close/>
                  <a:moveTo>
                    <a:pt x="10198" y="2384"/>
                  </a:moveTo>
                  <a:lnTo>
                    <a:pt x="9978" y="2458"/>
                  </a:lnTo>
                  <a:lnTo>
                    <a:pt x="9795" y="2568"/>
                  </a:lnTo>
                  <a:lnTo>
                    <a:pt x="9391" y="2788"/>
                  </a:lnTo>
                  <a:lnTo>
                    <a:pt x="8841" y="2971"/>
                  </a:lnTo>
                  <a:lnTo>
                    <a:pt x="8328" y="3155"/>
                  </a:lnTo>
                  <a:lnTo>
                    <a:pt x="7264" y="3411"/>
                  </a:lnTo>
                  <a:lnTo>
                    <a:pt x="6750" y="3558"/>
                  </a:lnTo>
                  <a:lnTo>
                    <a:pt x="6237" y="3742"/>
                  </a:lnTo>
                  <a:lnTo>
                    <a:pt x="5210" y="4145"/>
                  </a:lnTo>
                  <a:lnTo>
                    <a:pt x="4219" y="4585"/>
                  </a:lnTo>
                  <a:lnTo>
                    <a:pt x="3669" y="4805"/>
                  </a:lnTo>
                  <a:lnTo>
                    <a:pt x="3119" y="4989"/>
                  </a:lnTo>
                  <a:lnTo>
                    <a:pt x="2018" y="5319"/>
                  </a:lnTo>
                  <a:lnTo>
                    <a:pt x="1945" y="5355"/>
                  </a:lnTo>
                  <a:lnTo>
                    <a:pt x="1908" y="5392"/>
                  </a:lnTo>
                  <a:lnTo>
                    <a:pt x="1908" y="5466"/>
                  </a:lnTo>
                  <a:lnTo>
                    <a:pt x="1945" y="5539"/>
                  </a:lnTo>
                  <a:lnTo>
                    <a:pt x="1982" y="5576"/>
                  </a:lnTo>
                  <a:lnTo>
                    <a:pt x="1945" y="5686"/>
                  </a:lnTo>
                  <a:lnTo>
                    <a:pt x="1945" y="5759"/>
                  </a:lnTo>
                  <a:lnTo>
                    <a:pt x="2018" y="5979"/>
                  </a:lnTo>
                  <a:lnTo>
                    <a:pt x="2165" y="6456"/>
                  </a:lnTo>
                  <a:lnTo>
                    <a:pt x="2385" y="6933"/>
                  </a:lnTo>
                  <a:lnTo>
                    <a:pt x="2752" y="7850"/>
                  </a:lnTo>
                  <a:lnTo>
                    <a:pt x="2972" y="8290"/>
                  </a:lnTo>
                  <a:lnTo>
                    <a:pt x="3192" y="8694"/>
                  </a:lnTo>
                  <a:lnTo>
                    <a:pt x="3266" y="8767"/>
                  </a:lnTo>
                  <a:lnTo>
                    <a:pt x="3302" y="8804"/>
                  </a:lnTo>
                  <a:lnTo>
                    <a:pt x="3412" y="8804"/>
                  </a:lnTo>
                  <a:lnTo>
                    <a:pt x="3522" y="8730"/>
                  </a:lnTo>
                  <a:lnTo>
                    <a:pt x="3596" y="8620"/>
                  </a:lnTo>
                  <a:lnTo>
                    <a:pt x="3999" y="8510"/>
                  </a:lnTo>
                  <a:lnTo>
                    <a:pt x="4403" y="8363"/>
                  </a:lnTo>
                  <a:lnTo>
                    <a:pt x="5173" y="8033"/>
                  </a:lnTo>
                  <a:lnTo>
                    <a:pt x="7300" y="7190"/>
                  </a:lnTo>
                  <a:lnTo>
                    <a:pt x="9281" y="6419"/>
                  </a:lnTo>
                  <a:lnTo>
                    <a:pt x="10235" y="6052"/>
                  </a:lnTo>
                  <a:lnTo>
                    <a:pt x="10712" y="5832"/>
                  </a:lnTo>
                  <a:lnTo>
                    <a:pt x="11152" y="5612"/>
                  </a:lnTo>
                  <a:lnTo>
                    <a:pt x="11262" y="5612"/>
                  </a:lnTo>
                  <a:lnTo>
                    <a:pt x="11335" y="5539"/>
                  </a:lnTo>
                  <a:lnTo>
                    <a:pt x="11372" y="5392"/>
                  </a:lnTo>
                  <a:lnTo>
                    <a:pt x="11372" y="5282"/>
                  </a:lnTo>
                  <a:lnTo>
                    <a:pt x="11299" y="5025"/>
                  </a:lnTo>
                  <a:lnTo>
                    <a:pt x="11042" y="4255"/>
                  </a:lnTo>
                  <a:lnTo>
                    <a:pt x="10785" y="3485"/>
                  </a:lnTo>
                  <a:lnTo>
                    <a:pt x="10639" y="3118"/>
                  </a:lnTo>
                  <a:lnTo>
                    <a:pt x="10455" y="2751"/>
                  </a:lnTo>
                  <a:lnTo>
                    <a:pt x="10418" y="2714"/>
                  </a:lnTo>
                  <a:lnTo>
                    <a:pt x="10345" y="2678"/>
                  </a:lnTo>
                  <a:lnTo>
                    <a:pt x="10382" y="2568"/>
                  </a:lnTo>
                  <a:lnTo>
                    <a:pt x="10382" y="2494"/>
                  </a:lnTo>
                  <a:lnTo>
                    <a:pt x="10308" y="2421"/>
                  </a:lnTo>
                  <a:lnTo>
                    <a:pt x="10198" y="2384"/>
                  </a:lnTo>
                  <a:close/>
                  <a:moveTo>
                    <a:pt x="8694" y="7263"/>
                  </a:moveTo>
                  <a:lnTo>
                    <a:pt x="7337" y="7813"/>
                  </a:lnTo>
                  <a:lnTo>
                    <a:pt x="7264" y="7850"/>
                  </a:lnTo>
                  <a:lnTo>
                    <a:pt x="7227" y="7923"/>
                  </a:lnTo>
                  <a:lnTo>
                    <a:pt x="7190" y="7997"/>
                  </a:lnTo>
                  <a:lnTo>
                    <a:pt x="7227" y="8070"/>
                  </a:lnTo>
                  <a:lnTo>
                    <a:pt x="7190" y="8143"/>
                  </a:lnTo>
                  <a:lnTo>
                    <a:pt x="7154" y="8363"/>
                  </a:lnTo>
                  <a:lnTo>
                    <a:pt x="7190" y="8620"/>
                  </a:lnTo>
                  <a:lnTo>
                    <a:pt x="7227" y="8730"/>
                  </a:lnTo>
                  <a:lnTo>
                    <a:pt x="7300" y="8840"/>
                  </a:lnTo>
                  <a:lnTo>
                    <a:pt x="7411" y="8877"/>
                  </a:lnTo>
                  <a:lnTo>
                    <a:pt x="7557" y="8877"/>
                  </a:lnTo>
                  <a:lnTo>
                    <a:pt x="7704" y="8840"/>
                  </a:lnTo>
                  <a:lnTo>
                    <a:pt x="7887" y="8804"/>
                  </a:lnTo>
                  <a:lnTo>
                    <a:pt x="8218" y="8620"/>
                  </a:lnTo>
                  <a:lnTo>
                    <a:pt x="9061" y="8217"/>
                  </a:lnTo>
                  <a:lnTo>
                    <a:pt x="9098" y="8180"/>
                  </a:lnTo>
                  <a:lnTo>
                    <a:pt x="9171" y="8107"/>
                  </a:lnTo>
                  <a:lnTo>
                    <a:pt x="9171" y="8033"/>
                  </a:lnTo>
                  <a:lnTo>
                    <a:pt x="9171" y="7960"/>
                  </a:lnTo>
                  <a:lnTo>
                    <a:pt x="8951" y="7410"/>
                  </a:lnTo>
                  <a:lnTo>
                    <a:pt x="8914" y="7336"/>
                  </a:lnTo>
                  <a:lnTo>
                    <a:pt x="8841" y="7300"/>
                  </a:lnTo>
                  <a:lnTo>
                    <a:pt x="8768" y="7263"/>
                  </a:lnTo>
                  <a:close/>
                  <a:moveTo>
                    <a:pt x="11702" y="8327"/>
                  </a:moveTo>
                  <a:lnTo>
                    <a:pt x="11886" y="8694"/>
                  </a:lnTo>
                  <a:lnTo>
                    <a:pt x="12106" y="9060"/>
                  </a:lnTo>
                  <a:lnTo>
                    <a:pt x="11702" y="9244"/>
                  </a:lnTo>
                  <a:lnTo>
                    <a:pt x="11335" y="9390"/>
                  </a:lnTo>
                  <a:lnTo>
                    <a:pt x="10932" y="9500"/>
                  </a:lnTo>
                  <a:lnTo>
                    <a:pt x="10528" y="9611"/>
                  </a:lnTo>
                  <a:lnTo>
                    <a:pt x="10382" y="9244"/>
                  </a:lnTo>
                  <a:lnTo>
                    <a:pt x="10198" y="8877"/>
                  </a:lnTo>
                  <a:lnTo>
                    <a:pt x="10162" y="8840"/>
                  </a:lnTo>
                  <a:lnTo>
                    <a:pt x="10565" y="8730"/>
                  </a:lnTo>
                  <a:lnTo>
                    <a:pt x="10932" y="8620"/>
                  </a:lnTo>
                  <a:lnTo>
                    <a:pt x="11702" y="8327"/>
                  </a:lnTo>
                  <a:close/>
                  <a:moveTo>
                    <a:pt x="11776" y="7887"/>
                  </a:moveTo>
                  <a:lnTo>
                    <a:pt x="11299" y="8070"/>
                  </a:lnTo>
                  <a:lnTo>
                    <a:pt x="10822" y="8217"/>
                  </a:lnTo>
                  <a:lnTo>
                    <a:pt x="9868" y="8510"/>
                  </a:lnTo>
                  <a:lnTo>
                    <a:pt x="9832" y="8510"/>
                  </a:lnTo>
                  <a:lnTo>
                    <a:pt x="9795" y="8583"/>
                  </a:lnTo>
                  <a:lnTo>
                    <a:pt x="9758" y="8694"/>
                  </a:lnTo>
                  <a:lnTo>
                    <a:pt x="9832" y="8804"/>
                  </a:lnTo>
                  <a:lnTo>
                    <a:pt x="9868" y="8840"/>
                  </a:lnTo>
                  <a:lnTo>
                    <a:pt x="9942" y="8877"/>
                  </a:lnTo>
                  <a:lnTo>
                    <a:pt x="9905" y="8950"/>
                  </a:lnTo>
                  <a:lnTo>
                    <a:pt x="9905" y="9024"/>
                  </a:lnTo>
                  <a:lnTo>
                    <a:pt x="10088" y="9427"/>
                  </a:lnTo>
                  <a:lnTo>
                    <a:pt x="10198" y="9867"/>
                  </a:lnTo>
                  <a:lnTo>
                    <a:pt x="10235" y="9941"/>
                  </a:lnTo>
                  <a:lnTo>
                    <a:pt x="10272" y="9977"/>
                  </a:lnTo>
                  <a:lnTo>
                    <a:pt x="10308" y="10014"/>
                  </a:lnTo>
                  <a:lnTo>
                    <a:pt x="10382" y="10051"/>
                  </a:lnTo>
                  <a:lnTo>
                    <a:pt x="10932" y="9904"/>
                  </a:lnTo>
                  <a:lnTo>
                    <a:pt x="11446" y="9757"/>
                  </a:lnTo>
                  <a:lnTo>
                    <a:pt x="11959" y="9574"/>
                  </a:lnTo>
                  <a:lnTo>
                    <a:pt x="12436" y="9317"/>
                  </a:lnTo>
                  <a:lnTo>
                    <a:pt x="12509" y="9280"/>
                  </a:lnTo>
                  <a:lnTo>
                    <a:pt x="12583" y="9207"/>
                  </a:lnTo>
                  <a:lnTo>
                    <a:pt x="12583" y="9097"/>
                  </a:lnTo>
                  <a:lnTo>
                    <a:pt x="12546" y="9024"/>
                  </a:lnTo>
                  <a:lnTo>
                    <a:pt x="12253" y="8547"/>
                  </a:lnTo>
                  <a:lnTo>
                    <a:pt x="11996" y="7997"/>
                  </a:lnTo>
                  <a:lnTo>
                    <a:pt x="11959" y="7923"/>
                  </a:lnTo>
                  <a:lnTo>
                    <a:pt x="11922" y="7887"/>
                  </a:lnTo>
                  <a:close/>
                  <a:moveTo>
                    <a:pt x="8914" y="9354"/>
                  </a:moveTo>
                  <a:lnTo>
                    <a:pt x="9061" y="9757"/>
                  </a:lnTo>
                  <a:lnTo>
                    <a:pt x="9281" y="10161"/>
                  </a:lnTo>
                  <a:lnTo>
                    <a:pt x="8658" y="10491"/>
                  </a:lnTo>
                  <a:lnTo>
                    <a:pt x="7961" y="10784"/>
                  </a:lnTo>
                  <a:lnTo>
                    <a:pt x="7814" y="10858"/>
                  </a:lnTo>
                  <a:lnTo>
                    <a:pt x="7741" y="10858"/>
                  </a:lnTo>
                  <a:lnTo>
                    <a:pt x="7704" y="10821"/>
                  </a:lnTo>
                  <a:lnTo>
                    <a:pt x="7631" y="10674"/>
                  </a:lnTo>
                  <a:lnTo>
                    <a:pt x="7594" y="10491"/>
                  </a:lnTo>
                  <a:lnTo>
                    <a:pt x="7521" y="10161"/>
                  </a:lnTo>
                  <a:lnTo>
                    <a:pt x="7374" y="9867"/>
                  </a:lnTo>
                  <a:lnTo>
                    <a:pt x="8914" y="9354"/>
                  </a:lnTo>
                  <a:close/>
                  <a:moveTo>
                    <a:pt x="8951" y="8950"/>
                  </a:moveTo>
                  <a:lnTo>
                    <a:pt x="7154" y="9537"/>
                  </a:lnTo>
                  <a:lnTo>
                    <a:pt x="7117" y="9574"/>
                  </a:lnTo>
                  <a:lnTo>
                    <a:pt x="7080" y="9611"/>
                  </a:lnTo>
                  <a:lnTo>
                    <a:pt x="7044" y="9721"/>
                  </a:lnTo>
                  <a:lnTo>
                    <a:pt x="7080" y="9831"/>
                  </a:lnTo>
                  <a:lnTo>
                    <a:pt x="7190" y="9904"/>
                  </a:lnTo>
                  <a:lnTo>
                    <a:pt x="7190" y="10124"/>
                  </a:lnTo>
                  <a:lnTo>
                    <a:pt x="7227" y="10381"/>
                  </a:lnTo>
                  <a:lnTo>
                    <a:pt x="7374" y="10858"/>
                  </a:lnTo>
                  <a:lnTo>
                    <a:pt x="7411" y="11004"/>
                  </a:lnTo>
                  <a:lnTo>
                    <a:pt x="7521" y="11114"/>
                  </a:lnTo>
                  <a:lnTo>
                    <a:pt x="7631" y="11188"/>
                  </a:lnTo>
                  <a:lnTo>
                    <a:pt x="7777" y="11225"/>
                  </a:lnTo>
                  <a:lnTo>
                    <a:pt x="8034" y="11151"/>
                  </a:lnTo>
                  <a:lnTo>
                    <a:pt x="8291" y="11078"/>
                  </a:lnTo>
                  <a:lnTo>
                    <a:pt x="8768" y="10858"/>
                  </a:lnTo>
                  <a:lnTo>
                    <a:pt x="9245" y="10601"/>
                  </a:lnTo>
                  <a:lnTo>
                    <a:pt x="9685" y="10344"/>
                  </a:lnTo>
                  <a:lnTo>
                    <a:pt x="9721" y="10271"/>
                  </a:lnTo>
                  <a:lnTo>
                    <a:pt x="9758" y="10197"/>
                  </a:lnTo>
                  <a:lnTo>
                    <a:pt x="9758" y="10161"/>
                  </a:lnTo>
                  <a:lnTo>
                    <a:pt x="9721" y="10087"/>
                  </a:lnTo>
                  <a:lnTo>
                    <a:pt x="9538" y="9867"/>
                  </a:lnTo>
                  <a:lnTo>
                    <a:pt x="9391" y="9611"/>
                  </a:lnTo>
                  <a:lnTo>
                    <a:pt x="9281" y="9354"/>
                  </a:lnTo>
                  <a:lnTo>
                    <a:pt x="9208" y="9060"/>
                  </a:lnTo>
                  <a:lnTo>
                    <a:pt x="9171" y="8987"/>
                  </a:lnTo>
                  <a:lnTo>
                    <a:pt x="9098" y="8950"/>
                  </a:lnTo>
                  <a:close/>
                  <a:moveTo>
                    <a:pt x="12473" y="10344"/>
                  </a:moveTo>
                  <a:lnTo>
                    <a:pt x="12619" y="10711"/>
                  </a:lnTo>
                  <a:lnTo>
                    <a:pt x="11959" y="11078"/>
                  </a:lnTo>
                  <a:lnTo>
                    <a:pt x="11299" y="11445"/>
                  </a:lnTo>
                  <a:lnTo>
                    <a:pt x="11152" y="10894"/>
                  </a:lnTo>
                  <a:lnTo>
                    <a:pt x="11189" y="10858"/>
                  </a:lnTo>
                  <a:lnTo>
                    <a:pt x="11189" y="10784"/>
                  </a:lnTo>
                  <a:lnTo>
                    <a:pt x="11482" y="10674"/>
                  </a:lnTo>
                  <a:lnTo>
                    <a:pt x="11776" y="10601"/>
                  </a:lnTo>
                  <a:lnTo>
                    <a:pt x="12473" y="10344"/>
                  </a:lnTo>
                  <a:close/>
                  <a:moveTo>
                    <a:pt x="6273" y="10418"/>
                  </a:moveTo>
                  <a:lnTo>
                    <a:pt x="6347" y="10454"/>
                  </a:lnTo>
                  <a:lnTo>
                    <a:pt x="6420" y="10564"/>
                  </a:lnTo>
                  <a:lnTo>
                    <a:pt x="6567" y="10894"/>
                  </a:lnTo>
                  <a:lnTo>
                    <a:pt x="5797" y="11261"/>
                  </a:lnTo>
                  <a:lnTo>
                    <a:pt x="5100" y="11738"/>
                  </a:lnTo>
                  <a:lnTo>
                    <a:pt x="4953" y="11298"/>
                  </a:lnTo>
                  <a:lnTo>
                    <a:pt x="4843" y="11078"/>
                  </a:lnTo>
                  <a:lnTo>
                    <a:pt x="4733" y="10894"/>
                  </a:lnTo>
                  <a:lnTo>
                    <a:pt x="5613" y="10601"/>
                  </a:lnTo>
                  <a:lnTo>
                    <a:pt x="5943" y="10491"/>
                  </a:lnTo>
                  <a:lnTo>
                    <a:pt x="6237" y="10418"/>
                  </a:lnTo>
                  <a:close/>
                  <a:moveTo>
                    <a:pt x="12583" y="9867"/>
                  </a:moveTo>
                  <a:lnTo>
                    <a:pt x="12509" y="9904"/>
                  </a:lnTo>
                  <a:lnTo>
                    <a:pt x="11519" y="10271"/>
                  </a:lnTo>
                  <a:lnTo>
                    <a:pt x="11115" y="10381"/>
                  </a:lnTo>
                  <a:lnTo>
                    <a:pt x="10932" y="10491"/>
                  </a:lnTo>
                  <a:lnTo>
                    <a:pt x="10859" y="10564"/>
                  </a:lnTo>
                  <a:lnTo>
                    <a:pt x="10785" y="10638"/>
                  </a:lnTo>
                  <a:lnTo>
                    <a:pt x="10785" y="10748"/>
                  </a:lnTo>
                  <a:lnTo>
                    <a:pt x="10822" y="10821"/>
                  </a:lnTo>
                  <a:lnTo>
                    <a:pt x="10859" y="10858"/>
                  </a:lnTo>
                  <a:lnTo>
                    <a:pt x="10859" y="10894"/>
                  </a:lnTo>
                  <a:lnTo>
                    <a:pt x="10895" y="11335"/>
                  </a:lnTo>
                  <a:lnTo>
                    <a:pt x="11005" y="11738"/>
                  </a:lnTo>
                  <a:lnTo>
                    <a:pt x="11005" y="11848"/>
                  </a:lnTo>
                  <a:lnTo>
                    <a:pt x="11079" y="11885"/>
                  </a:lnTo>
                  <a:lnTo>
                    <a:pt x="11152" y="11921"/>
                  </a:lnTo>
                  <a:lnTo>
                    <a:pt x="11225" y="11921"/>
                  </a:lnTo>
                  <a:lnTo>
                    <a:pt x="12142" y="11445"/>
                  </a:lnTo>
                  <a:lnTo>
                    <a:pt x="12986" y="10931"/>
                  </a:lnTo>
                  <a:lnTo>
                    <a:pt x="13060" y="10858"/>
                  </a:lnTo>
                  <a:lnTo>
                    <a:pt x="13096" y="10784"/>
                  </a:lnTo>
                  <a:lnTo>
                    <a:pt x="13096" y="10711"/>
                  </a:lnTo>
                  <a:lnTo>
                    <a:pt x="13060" y="10638"/>
                  </a:lnTo>
                  <a:lnTo>
                    <a:pt x="12876" y="10344"/>
                  </a:lnTo>
                  <a:lnTo>
                    <a:pt x="12766" y="10014"/>
                  </a:lnTo>
                  <a:lnTo>
                    <a:pt x="12729" y="9941"/>
                  </a:lnTo>
                  <a:lnTo>
                    <a:pt x="12656" y="9904"/>
                  </a:lnTo>
                  <a:lnTo>
                    <a:pt x="12583" y="9867"/>
                  </a:lnTo>
                  <a:close/>
                  <a:moveTo>
                    <a:pt x="6200" y="9977"/>
                  </a:moveTo>
                  <a:lnTo>
                    <a:pt x="5980" y="10014"/>
                  </a:lnTo>
                  <a:lnTo>
                    <a:pt x="5760" y="10087"/>
                  </a:lnTo>
                  <a:lnTo>
                    <a:pt x="5356" y="10234"/>
                  </a:lnTo>
                  <a:lnTo>
                    <a:pt x="4843" y="10381"/>
                  </a:lnTo>
                  <a:lnTo>
                    <a:pt x="4329" y="10564"/>
                  </a:lnTo>
                  <a:lnTo>
                    <a:pt x="4293" y="10601"/>
                  </a:lnTo>
                  <a:lnTo>
                    <a:pt x="4256" y="10638"/>
                  </a:lnTo>
                  <a:lnTo>
                    <a:pt x="4219" y="10784"/>
                  </a:lnTo>
                  <a:lnTo>
                    <a:pt x="4256" y="10894"/>
                  </a:lnTo>
                  <a:lnTo>
                    <a:pt x="4293" y="10931"/>
                  </a:lnTo>
                  <a:lnTo>
                    <a:pt x="4366" y="10968"/>
                  </a:lnTo>
                  <a:lnTo>
                    <a:pt x="4513" y="11298"/>
                  </a:lnTo>
                  <a:lnTo>
                    <a:pt x="4659" y="11701"/>
                  </a:lnTo>
                  <a:lnTo>
                    <a:pt x="4769" y="12142"/>
                  </a:lnTo>
                  <a:lnTo>
                    <a:pt x="4843" y="12215"/>
                  </a:lnTo>
                  <a:lnTo>
                    <a:pt x="4916" y="12252"/>
                  </a:lnTo>
                  <a:lnTo>
                    <a:pt x="4990" y="12252"/>
                  </a:lnTo>
                  <a:lnTo>
                    <a:pt x="5100" y="12215"/>
                  </a:lnTo>
                  <a:lnTo>
                    <a:pt x="5540" y="11921"/>
                  </a:lnTo>
                  <a:lnTo>
                    <a:pt x="5980" y="11665"/>
                  </a:lnTo>
                  <a:lnTo>
                    <a:pt x="6420" y="11445"/>
                  </a:lnTo>
                  <a:lnTo>
                    <a:pt x="6934" y="11225"/>
                  </a:lnTo>
                  <a:lnTo>
                    <a:pt x="6970" y="11188"/>
                  </a:lnTo>
                  <a:lnTo>
                    <a:pt x="7044" y="11114"/>
                  </a:lnTo>
                  <a:lnTo>
                    <a:pt x="7044" y="11041"/>
                  </a:lnTo>
                  <a:lnTo>
                    <a:pt x="7044" y="10931"/>
                  </a:lnTo>
                  <a:lnTo>
                    <a:pt x="6897" y="10601"/>
                  </a:lnTo>
                  <a:lnTo>
                    <a:pt x="6750" y="10307"/>
                  </a:lnTo>
                  <a:lnTo>
                    <a:pt x="6677" y="10161"/>
                  </a:lnTo>
                  <a:lnTo>
                    <a:pt x="6530" y="10051"/>
                  </a:lnTo>
                  <a:lnTo>
                    <a:pt x="6383" y="10014"/>
                  </a:lnTo>
                  <a:lnTo>
                    <a:pt x="6200" y="9977"/>
                  </a:lnTo>
                  <a:close/>
                  <a:moveTo>
                    <a:pt x="9832" y="11371"/>
                  </a:moveTo>
                  <a:lnTo>
                    <a:pt x="10125" y="11921"/>
                  </a:lnTo>
                  <a:lnTo>
                    <a:pt x="9721" y="12142"/>
                  </a:lnTo>
                  <a:lnTo>
                    <a:pt x="9318" y="12288"/>
                  </a:lnTo>
                  <a:lnTo>
                    <a:pt x="8914" y="12435"/>
                  </a:lnTo>
                  <a:lnTo>
                    <a:pt x="8511" y="12545"/>
                  </a:lnTo>
                  <a:lnTo>
                    <a:pt x="8328" y="12032"/>
                  </a:lnTo>
                  <a:lnTo>
                    <a:pt x="8694" y="11921"/>
                  </a:lnTo>
                  <a:lnTo>
                    <a:pt x="9098" y="11738"/>
                  </a:lnTo>
                  <a:lnTo>
                    <a:pt x="9832" y="11371"/>
                  </a:lnTo>
                  <a:close/>
                  <a:moveTo>
                    <a:pt x="9868" y="10894"/>
                  </a:moveTo>
                  <a:lnTo>
                    <a:pt x="8951" y="11298"/>
                  </a:lnTo>
                  <a:lnTo>
                    <a:pt x="8474" y="11481"/>
                  </a:lnTo>
                  <a:lnTo>
                    <a:pt x="8071" y="11738"/>
                  </a:lnTo>
                  <a:lnTo>
                    <a:pt x="7997" y="11738"/>
                  </a:lnTo>
                  <a:lnTo>
                    <a:pt x="7924" y="11775"/>
                  </a:lnTo>
                  <a:lnTo>
                    <a:pt x="7887" y="11885"/>
                  </a:lnTo>
                  <a:lnTo>
                    <a:pt x="7887" y="11958"/>
                  </a:lnTo>
                  <a:lnTo>
                    <a:pt x="8034" y="12398"/>
                  </a:lnTo>
                  <a:lnTo>
                    <a:pt x="8181" y="12839"/>
                  </a:lnTo>
                  <a:lnTo>
                    <a:pt x="8254" y="12949"/>
                  </a:lnTo>
                  <a:lnTo>
                    <a:pt x="8328" y="12985"/>
                  </a:lnTo>
                  <a:lnTo>
                    <a:pt x="8364" y="12985"/>
                  </a:lnTo>
                  <a:lnTo>
                    <a:pt x="8951" y="12839"/>
                  </a:lnTo>
                  <a:lnTo>
                    <a:pt x="9465" y="12655"/>
                  </a:lnTo>
                  <a:lnTo>
                    <a:pt x="10015" y="12472"/>
                  </a:lnTo>
                  <a:lnTo>
                    <a:pt x="10528" y="12215"/>
                  </a:lnTo>
                  <a:lnTo>
                    <a:pt x="10565" y="12142"/>
                  </a:lnTo>
                  <a:lnTo>
                    <a:pt x="10602" y="12105"/>
                  </a:lnTo>
                  <a:lnTo>
                    <a:pt x="10602" y="12032"/>
                  </a:lnTo>
                  <a:lnTo>
                    <a:pt x="10602" y="11958"/>
                  </a:lnTo>
                  <a:lnTo>
                    <a:pt x="10125" y="11041"/>
                  </a:lnTo>
                  <a:lnTo>
                    <a:pt x="10088" y="10968"/>
                  </a:lnTo>
                  <a:lnTo>
                    <a:pt x="10015" y="10894"/>
                  </a:lnTo>
                  <a:close/>
                  <a:moveTo>
                    <a:pt x="13133" y="12288"/>
                  </a:moveTo>
                  <a:lnTo>
                    <a:pt x="13243" y="12325"/>
                  </a:lnTo>
                  <a:lnTo>
                    <a:pt x="13353" y="12472"/>
                  </a:lnTo>
                  <a:lnTo>
                    <a:pt x="13610" y="12985"/>
                  </a:lnTo>
                  <a:lnTo>
                    <a:pt x="12839" y="13242"/>
                  </a:lnTo>
                  <a:lnTo>
                    <a:pt x="12106" y="13572"/>
                  </a:lnTo>
                  <a:lnTo>
                    <a:pt x="11996" y="13352"/>
                  </a:lnTo>
                  <a:lnTo>
                    <a:pt x="11886" y="13132"/>
                  </a:lnTo>
                  <a:lnTo>
                    <a:pt x="11739" y="12692"/>
                  </a:lnTo>
                  <a:lnTo>
                    <a:pt x="12032" y="12618"/>
                  </a:lnTo>
                  <a:lnTo>
                    <a:pt x="12289" y="12545"/>
                  </a:lnTo>
                  <a:lnTo>
                    <a:pt x="12839" y="12362"/>
                  </a:lnTo>
                  <a:lnTo>
                    <a:pt x="13023" y="12288"/>
                  </a:lnTo>
                  <a:close/>
                  <a:moveTo>
                    <a:pt x="7044" y="12325"/>
                  </a:moveTo>
                  <a:lnTo>
                    <a:pt x="7337" y="13022"/>
                  </a:lnTo>
                  <a:lnTo>
                    <a:pt x="5833" y="13792"/>
                  </a:lnTo>
                  <a:lnTo>
                    <a:pt x="5613" y="13132"/>
                  </a:lnTo>
                  <a:lnTo>
                    <a:pt x="5943" y="12875"/>
                  </a:lnTo>
                  <a:lnTo>
                    <a:pt x="6273" y="12655"/>
                  </a:lnTo>
                  <a:lnTo>
                    <a:pt x="6677" y="12472"/>
                  </a:lnTo>
                  <a:lnTo>
                    <a:pt x="7044" y="12325"/>
                  </a:lnTo>
                  <a:close/>
                  <a:moveTo>
                    <a:pt x="13060" y="11885"/>
                  </a:moveTo>
                  <a:lnTo>
                    <a:pt x="12839" y="11921"/>
                  </a:lnTo>
                  <a:lnTo>
                    <a:pt x="12473" y="12068"/>
                  </a:lnTo>
                  <a:lnTo>
                    <a:pt x="11922" y="12215"/>
                  </a:lnTo>
                  <a:lnTo>
                    <a:pt x="11666" y="12288"/>
                  </a:lnTo>
                  <a:lnTo>
                    <a:pt x="11446" y="12398"/>
                  </a:lnTo>
                  <a:lnTo>
                    <a:pt x="11372" y="12435"/>
                  </a:lnTo>
                  <a:lnTo>
                    <a:pt x="11372" y="12472"/>
                  </a:lnTo>
                  <a:lnTo>
                    <a:pt x="11372" y="12582"/>
                  </a:lnTo>
                  <a:lnTo>
                    <a:pt x="11446" y="12655"/>
                  </a:lnTo>
                  <a:lnTo>
                    <a:pt x="11519" y="12692"/>
                  </a:lnTo>
                  <a:lnTo>
                    <a:pt x="11482" y="12839"/>
                  </a:lnTo>
                  <a:lnTo>
                    <a:pt x="11482" y="13022"/>
                  </a:lnTo>
                  <a:lnTo>
                    <a:pt x="11519" y="13169"/>
                  </a:lnTo>
                  <a:lnTo>
                    <a:pt x="11556" y="13315"/>
                  </a:lnTo>
                  <a:lnTo>
                    <a:pt x="11702" y="13646"/>
                  </a:lnTo>
                  <a:lnTo>
                    <a:pt x="11886" y="13902"/>
                  </a:lnTo>
                  <a:lnTo>
                    <a:pt x="11996" y="13976"/>
                  </a:lnTo>
                  <a:lnTo>
                    <a:pt x="12106" y="13976"/>
                  </a:lnTo>
                  <a:lnTo>
                    <a:pt x="13023" y="13609"/>
                  </a:lnTo>
                  <a:lnTo>
                    <a:pt x="13940" y="13279"/>
                  </a:lnTo>
                  <a:lnTo>
                    <a:pt x="14013" y="13205"/>
                  </a:lnTo>
                  <a:lnTo>
                    <a:pt x="14050" y="13169"/>
                  </a:lnTo>
                  <a:lnTo>
                    <a:pt x="14087" y="13095"/>
                  </a:lnTo>
                  <a:lnTo>
                    <a:pt x="14050" y="13022"/>
                  </a:lnTo>
                  <a:lnTo>
                    <a:pt x="13646" y="12142"/>
                  </a:lnTo>
                  <a:lnTo>
                    <a:pt x="13573" y="12032"/>
                  </a:lnTo>
                  <a:lnTo>
                    <a:pt x="13463" y="11958"/>
                  </a:lnTo>
                  <a:lnTo>
                    <a:pt x="13353" y="11885"/>
                  </a:lnTo>
                  <a:close/>
                  <a:moveTo>
                    <a:pt x="7190" y="11848"/>
                  </a:moveTo>
                  <a:lnTo>
                    <a:pt x="7117" y="11885"/>
                  </a:lnTo>
                  <a:lnTo>
                    <a:pt x="6640" y="12032"/>
                  </a:lnTo>
                  <a:lnTo>
                    <a:pt x="6163" y="12215"/>
                  </a:lnTo>
                  <a:lnTo>
                    <a:pt x="5723" y="12508"/>
                  </a:lnTo>
                  <a:lnTo>
                    <a:pt x="5320" y="12802"/>
                  </a:lnTo>
                  <a:lnTo>
                    <a:pt x="5246" y="12839"/>
                  </a:lnTo>
                  <a:lnTo>
                    <a:pt x="5210" y="12875"/>
                  </a:lnTo>
                  <a:lnTo>
                    <a:pt x="5173" y="12912"/>
                  </a:lnTo>
                  <a:lnTo>
                    <a:pt x="5173" y="12985"/>
                  </a:lnTo>
                  <a:lnTo>
                    <a:pt x="5246" y="13279"/>
                  </a:lnTo>
                  <a:lnTo>
                    <a:pt x="5320" y="13572"/>
                  </a:lnTo>
                  <a:lnTo>
                    <a:pt x="5540" y="14159"/>
                  </a:lnTo>
                  <a:lnTo>
                    <a:pt x="5576" y="14196"/>
                  </a:lnTo>
                  <a:lnTo>
                    <a:pt x="5650" y="14269"/>
                  </a:lnTo>
                  <a:lnTo>
                    <a:pt x="5797" y="14269"/>
                  </a:lnTo>
                  <a:lnTo>
                    <a:pt x="7667" y="13315"/>
                  </a:lnTo>
                  <a:lnTo>
                    <a:pt x="7741" y="13279"/>
                  </a:lnTo>
                  <a:lnTo>
                    <a:pt x="7777" y="13205"/>
                  </a:lnTo>
                  <a:lnTo>
                    <a:pt x="7814" y="13132"/>
                  </a:lnTo>
                  <a:lnTo>
                    <a:pt x="7777" y="13059"/>
                  </a:lnTo>
                  <a:lnTo>
                    <a:pt x="7374" y="11995"/>
                  </a:lnTo>
                  <a:lnTo>
                    <a:pt x="7337" y="11921"/>
                  </a:lnTo>
                  <a:lnTo>
                    <a:pt x="7264" y="11885"/>
                  </a:lnTo>
                  <a:lnTo>
                    <a:pt x="7190" y="11848"/>
                  </a:lnTo>
                  <a:close/>
                  <a:moveTo>
                    <a:pt x="10528" y="13279"/>
                  </a:moveTo>
                  <a:lnTo>
                    <a:pt x="10895" y="13976"/>
                  </a:lnTo>
                  <a:lnTo>
                    <a:pt x="9318" y="14599"/>
                  </a:lnTo>
                  <a:lnTo>
                    <a:pt x="9025" y="13902"/>
                  </a:lnTo>
                  <a:lnTo>
                    <a:pt x="9098" y="13829"/>
                  </a:lnTo>
                  <a:lnTo>
                    <a:pt x="9098" y="13792"/>
                  </a:lnTo>
                  <a:lnTo>
                    <a:pt x="9135" y="13756"/>
                  </a:lnTo>
                  <a:lnTo>
                    <a:pt x="9465" y="13609"/>
                  </a:lnTo>
                  <a:lnTo>
                    <a:pt x="9758" y="13535"/>
                  </a:lnTo>
                  <a:lnTo>
                    <a:pt x="10528" y="13279"/>
                  </a:lnTo>
                  <a:close/>
                  <a:moveTo>
                    <a:pt x="10639" y="12839"/>
                  </a:moveTo>
                  <a:lnTo>
                    <a:pt x="10565" y="12875"/>
                  </a:lnTo>
                  <a:lnTo>
                    <a:pt x="9501" y="13242"/>
                  </a:lnTo>
                  <a:lnTo>
                    <a:pt x="9061" y="13352"/>
                  </a:lnTo>
                  <a:lnTo>
                    <a:pt x="8878" y="13462"/>
                  </a:lnTo>
                  <a:lnTo>
                    <a:pt x="8768" y="13499"/>
                  </a:lnTo>
                  <a:lnTo>
                    <a:pt x="8731" y="13572"/>
                  </a:lnTo>
                  <a:lnTo>
                    <a:pt x="8658" y="13682"/>
                  </a:lnTo>
                  <a:lnTo>
                    <a:pt x="8694" y="13829"/>
                  </a:lnTo>
                  <a:lnTo>
                    <a:pt x="8731" y="13866"/>
                  </a:lnTo>
                  <a:lnTo>
                    <a:pt x="8731" y="13902"/>
                  </a:lnTo>
                  <a:lnTo>
                    <a:pt x="8768" y="14159"/>
                  </a:lnTo>
                  <a:lnTo>
                    <a:pt x="8841" y="14416"/>
                  </a:lnTo>
                  <a:lnTo>
                    <a:pt x="9025" y="14893"/>
                  </a:lnTo>
                  <a:lnTo>
                    <a:pt x="9098" y="14929"/>
                  </a:lnTo>
                  <a:lnTo>
                    <a:pt x="9135" y="14966"/>
                  </a:lnTo>
                  <a:lnTo>
                    <a:pt x="9208" y="15003"/>
                  </a:lnTo>
                  <a:lnTo>
                    <a:pt x="9281" y="15003"/>
                  </a:lnTo>
                  <a:lnTo>
                    <a:pt x="11225" y="14269"/>
                  </a:lnTo>
                  <a:lnTo>
                    <a:pt x="11262" y="14232"/>
                  </a:lnTo>
                  <a:lnTo>
                    <a:pt x="11299" y="14159"/>
                  </a:lnTo>
                  <a:lnTo>
                    <a:pt x="11335" y="14086"/>
                  </a:lnTo>
                  <a:lnTo>
                    <a:pt x="11335" y="14012"/>
                  </a:lnTo>
                  <a:lnTo>
                    <a:pt x="10822" y="12985"/>
                  </a:lnTo>
                  <a:lnTo>
                    <a:pt x="10785" y="12912"/>
                  </a:lnTo>
                  <a:lnTo>
                    <a:pt x="10712" y="12875"/>
                  </a:lnTo>
                  <a:lnTo>
                    <a:pt x="10639" y="12839"/>
                  </a:lnTo>
                  <a:close/>
                  <a:moveTo>
                    <a:pt x="7997" y="14342"/>
                  </a:moveTo>
                  <a:lnTo>
                    <a:pt x="8107" y="14489"/>
                  </a:lnTo>
                  <a:lnTo>
                    <a:pt x="8144" y="14599"/>
                  </a:lnTo>
                  <a:lnTo>
                    <a:pt x="8107" y="14746"/>
                  </a:lnTo>
                  <a:lnTo>
                    <a:pt x="8034" y="14893"/>
                  </a:lnTo>
                  <a:lnTo>
                    <a:pt x="7924" y="15003"/>
                  </a:lnTo>
                  <a:lnTo>
                    <a:pt x="7814" y="15149"/>
                  </a:lnTo>
                  <a:lnTo>
                    <a:pt x="7557" y="15296"/>
                  </a:lnTo>
                  <a:lnTo>
                    <a:pt x="7044" y="15516"/>
                  </a:lnTo>
                  <a:lnTo>
                    <a:pt x="6787" y="15590"/>
                  </a:lnTo>
                  <a:lnTo>
                    <a:pt x="6567" y="15736"/>
                  </a:lnTo>
                  <a:lnTo>
                    <a:pt x="6310" y="15113"/>
                  </a:lnTo>
                  <a:lnTo>
                    <a:pt x="6383" y="15076"/>
                  </a:lnTo>
                  <a:lnTo>
                    <a:pt x="6457" y="14966"/>
                  </a:lnTo>
                  <a:lnTo>
                    <a:pt x="6457" y="14929"/>
                  </a:lnTo>
                  <a:lnTo>
                    <a:pt x="6530" y="15003"/>
                  </a:lnTo>
                  <a:lnTo>
                    <a:pt x="6604" y="14966"/>
                  </a:lnTo>
                  <a:lnTo>
                    <a:pt x="6787" y="14929"/>
                  </a:lnTo>
                  <a:lnTo>
                    <a:pt x="7227" y="14783"/>
                  </a:lnTo>
                  <a:lnTo>
                    <a:pt x="7631" y="14599"/>
                  </a:lnTo>
                  <a:lnTo>
                    <a:pt x="7997" y="14342"/>
                  </a:lnTo>
                  <a:close/>
                  <a:moveTo>
                    <a:pt x="15150" y="15370"/>
                  </a:moveTo>
                  <a:lnTo>
                    <a:pt x="15150" y="15443"/>
                  </a:lnTo>
                  <a:lnTo>
                    <a:pt x="15224" y="15480"/>
                  </a:lnTo>
                  <a:lnTo>
                    <a:pt x="15260" y="15516"/>
                  </a:lnTo>
                  <a:lnTo>
                    <a:pt x="15150" y="15736"/>
                  </a:lnTo>
                  <a:lnTo>
                    <a:pt x="15004" y="15993"/>
                  </a:lnTo>
                  <a:lnTo>
                    <a:pt x="14857" y="15626"/>
                  </a:lnTo>
                  <a:lnTo>
                    <a:pt x="15150" y="15370"/>
                  </a:lnTo>
                  <a:close/>
                  <a:moveTo>
                    <a:pt x="7997" y="13902"/>
                  </a:moveTo>
                  <a:lnTo>
                    <a:pt x="7887" y="13939"/>
                  </a:lnTo>
                  <a:lnTo>
                    <a:pt x="7631" y="14122"/>
                  </a:lnTo>
                  <a:lnTo>
                    <a:pt x="7337" y="14269"/>
                  </a:lnTo>
                  <a:lnTo>
                    <a:pt x="7044" y="14416"/>
                  </a:lnTo>
                  <a:lnTo>
                    <a:pt x="6750" y="14526"/>
                  </a:lnTo>
                  <a:lnTo>
                    <a:pt x="6347" y="14599"/>
                  </a:lnTo>
                  <a:lnTo>
                    <a:pt x="6163" y="14673"/>
                  </a:lnTo>
                  <a:lnTo>
                    <a:pt x="6090" y="14746"/>
                  </a:lnTo>
                  <a:lnTo>
                    <a:pt x="6017" y="14819"/>
                  </a:lnTo>
                  <a:lnTo>
                    <a:pt x="6017" y="14929"/>
                  </a:lnTo>
                  <a:lnTo>
                    <a:pt x="5943" y="15003"/>
                  </a:lnTo>
                  <a:lnTo>
                    <a:pt x="5943" y="15113"/>
                  </a:lnTo>
                  <a:lnTo>
                    <a:pt x="6127" y="15590"/>
                  </a:lnTo>
                  <a:lnTo>
                    <a:pt x="6273" y="16103"/>
                  </a:lnTo>
                  <a:lnTo>
                    <a:pt x="6347" y="16177"/>
                  </a:lnTo>
                  <a:lnTo>
                    <a:pt x="6420" y="16213"/>
                  </a:lnTo>
                  <a:lnTo>
                    <a:pt x="6493" y="16213"/>
                  </a:lnTo>
                  <a:lnTo>
                    <a:pt x="6567" y="16177"/>
                  </a:lnTo>
                  <a:lnTo>
                    <a:pt x="6787" y="16030"/>
                  </a:lnTo>
                  <a:lnTo>
                    <a:pt x="7007" y="15920"/>
                  </a:lnTo>
                  <a:lnTo>
                    <a:pt x="7484" y="15736"/>
                  </a:lnTo>
                  <a:lnTo>
                    <a:pt x="7704" y="15663"/>
                  </a:lnTo>
                  <a:lnTo>
                    <a:pt x="7924" y="15553"/>
                  </a:lnTo>
                  <a:lnTo>
                    <a:pt x="8144" y="15406"/>
                  </a:lnTo>
                  <a:lnTo>
                    <a:pt x="8328" y="15223"/>
                  </a:lnTo>
                  <a:lnTo>
                    <a:pt x="8438" y="15076"/>
                  </a:lnTo>
                  <a:lnTo>
                    <a:pt x="8511" y="14893"/>
                  </a:lnTo>
                  <a:lnTo>
                    <a:pt x="8511" y="14709"/>
                  </a:lnTo>
                  <a:lnTo>
                    <a:pt x="8511" y="14526"/>
                  </a:lnTo>
                  <a:lnTo>
                    <a:pt x="8474" y="14342"/>
                  </a:lnTo>
                  <a:lnTo>
                    <a:pt x="8364" y="14159"/>
                  </a:lnTo>
                  <a:lnTo>
                    <a:pt x="8254" y="14049"/>
                  </a:lnTo>
                  <a:lnTo>
                    <a:pt x="8071" y="13939"/>
                  </a:lnTo>
                  <a:lnTo>
                    <a:pt x="7997" y="13902"/>
                  </a:lnTo>
                  <a:close/>
                  <a:moveTo>
                    <a:pt x="14710" y="15736"/>
                  </a:moveTo>
                  <a:lnTo>
                    <a:pt x="14747" y="15993"/>
                  </a:lnTo>
                  <a:lnTo>
                    <a:pt x="14820" y="16250"/>
                  </a:lnTo>
                  <a:lnTo>
                    <a:pt x="14490" y="16507"/>
                  </a:lnTo>
                  <a:lnTo>
                    <a:pt x="14417" y="16397"/>
                  </a:lnTo>
                  <a:lnTo>
                    <a:pt x="14307" y="15993"/>
                  </a:lnTo>
                  <a:lnTo>
                    <a:pt x="14380" y="15956"/>
                  </a:lnTo>
                  <a:lnTo>
                    <a:pt x="14710" y="15736"/>
                  </a:lnTo>
                  <a:close/>
                  <a:moveTo>
                    <a:pt x="14123" y="16103"/>
                  </a:moveTo>
                  <a:lnTo>
                    <a:pt x="14160" y="16397"/>
                  </a:lnTo>
                  <a:lnTo>
                    <a:pt x="14233" y="16690"/>
                  </a:lnTo>
                  <a:lnTo>
                    <a:pt x="13830" y="16873"/>
                  </a:lnTo>
                  <a:lnTo>
                    <a:pt x="13720" y="16727"/>
                  </a:lnTo>
                  <a:lnTo>
                    <a:pt x="13500" y="16433"/>
                  </a:lnTo>
                  <a:lnTo>
                    <a:pt x="14123" y="16103"/>
                  </a:lnTo>
                  <a:close/>
                  <a:moveTo>
                    <a:pt x="13426" y="16470"/>
                  </a:moveTo>
                  <a:lnTo>
                    <a:pt x="13500" y="16727"/>
                  </a:lnTo>
                  <a:lnTo>
                    <a:pt x="13536" y="16873"/>
                  </a:lnTo>
                  <a:lnTo>
                    <a:pt x="13573" y="16984"/>
                  </a:lnTo>
                  <a:lnTo>
                    <a:pt x="13096" y="17167"/>
                  </a:lnTo>
                  <a:lnTo>
                    <a:pt x="12986" y="17057"/>
                  </a:lnTo>
                  <a:lnTo>
                    <a:pt x="12876" y="16873"/>
                  </a:lnTo>
                  <a:lnTo>
                    <a:pt x="12839" y="16727"/>
                  </a:lnTo>
                  <a:lnTo>
                    <a:pt x="13426" y="16470"/>
                  </a:lnTo>
                  <a:close/>
                  <a:moveTo>
                    <a:pt x="12583" y="16837"/>
                  </a:moveTo>
                  <a:lnTo>
                    <a:pt x="12656" y="17094"/>
                  </a:lnTo>
                  <a:lnTo>
                    <a:pt x="12803" y="17277"/>
                  </a:lnTo>
                  <a:lnTo>
                    <a:pt x="12399" y="17460"/>
                  </a:lnTo>
                  <a:lnTo>
                    <a:pt x="12326" y="17387"/>
                  </a:lnTo>
                  <a:lnTo>
                    <a:pt x="12253" y="17277"/>
                  </a:lnTo>
                  <a:lnTo>
                    <a:pt x="12216" y="17167"/>
                  </a:lnTo>
                  <a:lnTo>
                    <a:pt x="12216" y="17020"/>
                  </a:lnTo>
                  <a:lnTo>
                    <a:pt x="12583" y="16837"/>
                  </a:lnTo>
                  <a:close/>
                  <a:moveTo>
                    <a:pt x="12032" y="17094"/>
                  </a:moveTo>
                  <a:lnTo>
                    <a:pt x="11996" y="17240"/>
                  </a:lnTo>
                  <a:lnTo>
                    <a:pt x="12032" y="17387"/>
                  </a:lnTo>
                  <a:lnTo>
                    <a:pt x="12106" y="17570"/>
                  </a:lnTo>
                  <a:lnTo>
                    <a:pt x="11812" y="17644"/>
                  </a:lnTo>
                  <a:lnTo>
                    <a:pt x="11776" y="17644"/>
                  </a:lnTo>
                  <a:lnTo>
                    <a:pt x="11739" y="17497"/>
                  </a:lnTo>
                  <a:lnTo>
                    <a:pt x="11666" y="17240"/>
                  </a:lnTo>
                  <a:lnTo>
                    <a:pt x="12032" y="17094"/>
                  </a:lnTo>
                  <a:close/>
                  <a:moveTo>
                    <a:pt x="11446" y="17350"/>
                  </a:moveTo>
                  <a:lnTo>
                    <a:pt x="11482" y="17607"/>
                  </a:lnTo>
                  <a:lnTo>
                    <a:pt x="11519" y="17791"/>
                  </a:lnTo>
                  <a:lnTo>
                    <a:pt x="11189" y="17901"/>
                  </a:lnTo>
                  <a:lnTo>
                    <a:pt x="11115" y="17937"/>
                  </a:lnTo>
                  <a:lnTo>
                    <a:pt x="11115" y="17864"/>
                  </a:lnTo>
                  <a:lnTo>
                    <a:pt x="11115" y="17827"/>
                  </a:lnTo>
                  <a:lnTo>
                    <a:pt x="11115" y="17717"/>
                  </a:lnTo>
                  <a:lnTo>
                    <a:pt x="11005" y="17607"/>
                  </a:lnTo>
                  <a:lnTo>
                    <a:pt x="10969" y="17534"/>
                  </a:lnTo>
                  <a:lnTo>
                    <a:pt x="11446" y="17350"/>
                  </a:lnTo>
                  <a:close/>
                  <a:moveTo>
                    <a:pt x="10639" y="17644"/>
                  </a:moveTo>
                  <a:lnTo>
                    <a:pt x="10749" y="17791"/>
                  </a:lnTo>
                  <a:lnTo>
                    <a:pt x="10859" y="17901"/>
                  </a:lnTo>
                  <a:lnTo>
                    <a:pt x="10932" y="17974"/>
                  </a:lnTo>
                  <a:lnTo>
                    <a:pt x="10969" y="17974"/>
                  </a:lnTo>
                  <a:lnTo>
                    <a:pt x="10455" y="18194"/>
                  </a:lnTo>
                  <a:lnTo>
                    <a:pt x="10418" y="18121"/>
                  </a:lnTo>
                  <a:lnTo>
                    <a:pt x="10345" y="18121"/>
                  </a:lnTo>
                  <a:lnTo>
                    <a:pt x="10235" y="18157"/>
                  </a:lnTo>
                  <a:lnTo>
                    <a:pt x="10162" y="17901"/>
                  </a:lnTo>
                  <a:lnTo>
                    <a:pt x="10125" y="17827"/>
                  </a:lnTo>
                  <a:lnTo>
                    <a:pt x="10639" y="17644"/>
                  </a:lnTo>
                  <a:close/>
                  <a:moveTo>
                    <a:pt x="10272" y="440"/>
                  </a:moveTo>
                  <a:lnTo>
                    <a:pt x="10455" y="477"/>
                  </a:lnTo>
                  <a:lnTo>
                    <a:pt x="10565" y="550"/>
                  </a:lnTo>
                  <a:lnTo>
                    <a:pt x="10675" y="624"/>
                  </a:lnTo>
                  <a:lnTo>
                    <a:pt x="10785" y="734"/>
                  </a:lnTo>
                  <a:lnTo>
                    <a:pt x="10969" y="990"/>
                  </a:lnTo>
                  <a:lnTo>
                    <a:pt x="11005" y="1210"/>
                  </a:lnTo>
                  <a:lnTo>
                    <a:pt x="11042" y="1431"/>
                  </a:lnTo>
                  <a:lnTo>
                    <a:pt x="11335" y="2348"/>
                  </a:lnTo>
                  <a:lnTo>
                    <a:pt x="11886" y="3998"/>
                  </a:lnTo>
                  <a:lnTo>
                    <a:pt x="13060" y="7300"/>
                  </a:lnTo>
                  <a:lnTo>
                    <a:pt x="14233" y="10564"/>
                  </a:lnTo>
                  <a:lnTo>
                    <a:pt x="14857" y="12215"/>
                  </a:lnTo>
                  <a:lnTo>
                    <a:pt x="15187" y="13095"/>
                  </a:lnTo>
                  <a:lnTo>
                    <a:pt x="15407" y="13646"/>
                  </a:lnTo>
                  <a:lnTo>
                    <a:pt x="15334" y="13682"/>
                  </a:lnTo>
                  <a:lnTo>
                    <a:pt x="15297" y="13829"/>
                  </a:lnTo>
                  <a:lnTo>
                    <a:pt x="15297" y="13939"/>
                  </a:lnTo>
                  <a:lnTo>
                    <a:pt x="15260" y="14196"/>
                  </a:lnTo>
                  <a:lnTo>
                    <a:pt x="15224" y="14379"/>
                  </a:lnTo>
                  <a:lnTo>
                    <a:pt x="15187" y="14526"/>
                  </a:lnTo>
                  <a:lnTo>
                    <a:pt x="15004" y="14856"/>
                  </a:lnTo>
                  <a:lnTo>
                    <a:pt x="14747" y="15149"/>
                  </a:lnTo>
                  <a:lnTo>
                    <a:pt x="14453" y="15370"/>
                  </a:lnTo>
                  <a:lnTo>
                    <a:pt x="14123" y="15590"/>
                  </a:lnTo>
                  <a:lnTo>
                    <a:pt x="13793" y="15773"/>
                  </a:lnTo>
                  <a:lnTo>
                    <a:pt x="13060" y="16140"/>
                  </a:lnTo>
                  <a:lnTo>
                    <a:pt x="12326" y="16470"/>
                  </a:lnTo>
                  <a:lnTo>
                    <a:pt x="10859" y="17094"/>
                  </a:lnTo>
                  <a:lnTo>
                    <a:pt x="10015" y="17424"/>
                  </a:lnTo>
                  <a:lnTo>
                    <a:pt x="9978" y="17387"/>
                  </a:lnTo>
                  <a:lnTo>
                    <a:pt x="9942" y="17387"/>
                  </a:lnTo>
                  <a:lnTo>
                    <a:pt x="9905" y="17424"/>
                  </a:lnTo>
                  <a:lnTo>
                    <a:pt x="9905" y="17460"/>
                  </a:lnTo>
                  <a:lnTo>
                    <a:pt x="8841" y="17791"/>
                  </a:lnTo>
                  <a:lnTo>
                    <a:pt x="7777" y="18121"/>
                  </a:lnTo>
                  <a:lnTo>
                    <a:pt x="6970" y="18304"/>
                  </a:lnTo>
                  <a:lnTo>
                    <a:pt x="6163" y="18487"/>
                  </a:lnTo>
                  <a:lnTo>
                    <a:pt x="5797" y="18524"/>
                  </a:lnTo>
                  <a:lnTo>
                    <a:pt x="5613" y="18524"/>
                  </a:lnTo>
                  <a:lnTo>
                    <a:pt x="5430" y="18451"/>
                  </a:lnTo>
                  <a:lnTo>
                    <a:pt x="5283" y="18377"/>
                  </a:lnTo>
                  <a:lnTo>
                    <a:pt x="5173" y="18231"/>
                  </a:lnTo>
                  <a:lnTo>
                    <a:pt x="5063" y="18121"/>
                  </a:lnTo>
                  <a:lnTo>
                    <a:pt x="4953" y="17974"/>
                  </a:lnTo>
                  <a:lnTo>
                    <a:pt x="4879" y="17680"/>
                  </a:lnTo>
                  <a:lnTo>
                    <a:pt x="4769" y="17387"/>
                  </a:lnTo>
                  <a:lnTo>
                    <a:pt x="4476" y="16507"/>
                  </a:lnTo>
                  <a:lnTo>
                    <a:pt x="3926" y="14819"/>
                  </a:lnTo>
                  <a:lnTo>
                    <a:pt x="3376" y="13169"/>
                  </a:lnTo>
                  <a:lnTo>
                    <a:pt x="2752" y="11518"/>
                  </a:lnTo>
                  <a:lnTo>
                    <a:pt x="2165" y="9867"/>
                  </a:lnTo>
                  <a:lnTo>
                    <a:pt x="1505" y="8253"/>
                  </a:lnTo>
                  <a:lnTo>
                    <a:pt x="845" y="6603"/>
                  </a:lnTo>
                  <a:lnTo>
                    <a:pt x="588" y="6052"/>
                  </a:lnTo>
                  <a:lnTo>
                    <a:pt x="478" y="5796"/>
                  </a:lnTo>
                  <a:lnTo>
                    <a:pt x="331" y="5539"/>
                  </a:lnTo>
                  <a:lnTo>
                    <a:pt x="368" y="5502"/>
                  </a:lnTo>
                  <a:lnTo>
                    <a:pt x="404" y="5429"/>
                  </a:lnTo>
                  <a:lnTo>
                    <a:pt x="368" y="5209"/>
                  </a:lnTo>
                  <a:lnTo>
                    <a:pt x="404" y="5025"/>
                  </a:lnTo>
                  <a:lnTo>
                    <a:pt x="404" y="4879"/>
                  </a:lnTo>
                  <a:lnTo>
                    <a:pt x="478" y="4695"/>
                  </a:lnTo>
                  <a:lnTo>
                    <a:pt x="624" y="4402"/>
                  </a:lnTo>
                  <a:lnTo>
                    <a:pt x="845" y="4145"/>
                  </a:lnTo>
                  <a:lnTo>
                    <a:pt x="1101" y="3888"/>
                  </a:lnTo>
                  <a:lnTo>
                    <a:pt x="1395" y="3668"/>
                  </a:lnTo>
                  <a:lnTo>
                    <a:pt x="1725" y="3485"/>
                  </a:lnTo>
                  <a:lnTo>
                    <a:pt x="2018" y="3301"/>
                  </a:lnTo>
                  <a:lnTo>
                    <a:pt x="2789" y="2935"/>
                  </a:lnTo>
                  <a:lnTo>
                    <a:pt x="3596" y="2641"/>
                  </a:lnTo>
                  <a:lnTo>
                    <a:pt x="5210" y="2017"/>
                  </a:lnTo>
                  <a:lnTo>
                    <a:pt x="6787" y="1394"/>
                  </a:lnTo>
                  <a:lnTo>
                    <a:pt x="7557" y="1100"/>
                  </a:lnTo>
                  <a:lnTo>
                    <a:pt x="8364" y="807"/>
                  </a:lnTo>
                  <a:lnTo>
                    <a:pt x="9135" y="587"/>
                  </a:lnTo>
                  <a:lnTo>
                    <a:pt x="9538" y="514"/>
                  </a:lnTo>
                  <a:lnTo>
                    <a:pt x="9942" y="440"/>
                  </a:lnTo>
                  <a:close/>
                  <a:moveTo>
                    <a:pt x="9868" y="17937"/>
                  </a:moveTo>
                  <a:lnTo>
                    <a:pt x="9868" y="17974"/>
                  </a:lnTo>
                  <a:lnTo>
                    <a:pt x="9905" y="18157"/>
                  </a:lnTo>
                  <a:lnTo>
                    <a:pt x="10015" y="18341"/>
                  </a:lnTo>
                  <a:lnTo>
                    <a:pt x="9575" y="18524"/>
                  </a:lnTo>
                  <a:lnTo>
                    <a:pt x="9575" y="18487"/>
                  </a:lnTo>
                  <a:lnTo>
                    <a:pt x="9538" y="18341"/>
                  </a:lnTo>
                  <a:lnTo>
                    <a:pt x="9465" y="18231"/>
                  </a:lnTo>
                  <a:lnTo>
                    <a:pt x="9391" y="18084"/>
                  </a:lnTo>
                  <a:lnTo>
                    <a:pt x="9868" y="17937"/>
                  </a:lnTo>
                  <a:close/>
                  <a:moveTo>
                    <a:pt x="9098" y="18194"/>
                  </a:moveTo>
                  <a:lnTo>
                    <a:pt x="9171" y="18414"/>
                  </a:lnTo>
                  <a:lnTo>
                    <a:pt x="9245" y="18524"/>
                  </a:lnTo>
                  <a:lnTo>
                    <a:pt x="9318" y="18598"/>
                  </a:lnTo>
                  <a:lnTo>
                    <a:pt x="8841" y="18781"/>
                  </a:lnTo>
                  <a:lnTo>
                    <a:pt x="8768" y="18708"/>
                  </a:lnTo>
                  <a:lnTo>
                    <a:pt x="8694" y="18598"/>
                  </a:lnTo>
                  <a:lnTo>
                    <a:pt x="8621" y="18487"/>
                  </a:lnTo>
                  <a:lnTo>
                    <a:pt x="8584" y="18341"/>
                  </a:lnTo>
                  <a:lnTo>
                    <a:pt x="9098" y="18194"/>
                  </a:lnTo>
                  <a:close/>
                  <a:moveTo>
                    <a:pt x="8254" y="18414"/>
                  </a:moveTo>
                  <a:lnTo>
                    <a:pt x="8291" y="18561"/>
                  </a:lnTo>
                  <a:lnTo>
                    <a:pt x="8364" y="18744"/>
                  </a:lnTo>
                  <a:lnTo>
                    <a:pt x="8511" y="18928"/>
                  </a:lnTo>
                  <a:lnTo>
                    <a:pt x="8181" y="19038"/>
                  </a:lnTo>
                  <a:lnTo>
                    <a:pt x="8144" y="18964"/>
                  </a:lnTo>
                  <a:lnTo>
                    <a:pt x="8107" y="18928"/>
                  </a:lnTo>
                  <a:lnTo>
                    <a:pt x="7997" y="18854"/>
                  </a:lnTo>
                  <a:lnTo>
                    <a:pt x="7961" y="18818"/>
                  </a:lnTo>
                  <a:lnTo>
                    <a:pt x="7851" y="18634"/>
                  </a:lnTo>
                  <a:lnTo>
                    <a:pt x="7851" y="18561"/>
                  </a:lnTo>
                  <a:lnTo>
                    <a:pt x="8254" y="18414"/>
                  </a:lnTo>
                  <a:close/>
                  <a:moveTo>
                    <a:pt x="5246" y="18818"/>
                  </a:moveTo>
                  <a:lnTo>
                    <a:pt x="5430" y="18891"/>
                  </a:lnTo>
                  <a:lnTo>
                    <a:pt x="5650" y="18928"/>
                  </a:lnTo>
                  <a:lnTo>
                    <a:pt x="5870" y="18964"/>
                  </a:lnTo>
                  <a:lnTo>
                    <a:pt x="5943" y="19221"/>
                  </a:lnTo>
                  <a:lnTo>
                    <a:pt x="5760" y="19148"/>
                  </a:lnTo>
                  <a:lnTo>
                    <a:pt x="5576" y="19038"/>
                  </a:lnTo>
                  <a:lnTo>
                    <a:pt x="5393" y="18928"/>
                  </a:lnTo>
                  <a:lnTo>
                    <a:pt x="5246" y="18818"/>
                  </a:lnTo>
                  <a:close/>
                  <a:moveTo>
                    <a:pt x="7557" y="18634"/>
                  </a:moveTo>
                  <a:lnTo>
                    <a:pt x="7557" y="18781"/>
                  </a:lnTo>
                  <a:lnTo>
                    <a:pt x="7631" y="18928"/>
                  </a:lnTo>
                  <a:lnTo>
                    <a:pt x="7704" y="19038"/>
                  </a:lnTo>
                  <a:lnTo>
                    <a:pt x="7777" y="19148"/>
                  </a:lnTo>
                  <a:lnTo>
                    <a:pt x="7704" y="19184"/>
                  </a:lnTo>
                  <a:lnTo>
                    <a:pt x="7227" y="19294"/>
                  </a:lnTo>
                  <a:lnTo>
                    <a:pt x="7154" y="19184"/>
                  </a:lnTo>
                  <a:lnTo>
                    <a:pt x="7080" y="19074"/>
                  </a:lnTo>
                  <a:lnTo>
                    <a:pt x="6970" y="18928"/>
                  </a:lnTo>
                  <a:lnTo>
                    <a:pt x="6897" y="18781"/>
                  </a:lnTo>
                  <a:lnTo>
                    <a:pt x="7117" y="18708"/>
                  </a:lnTo>
                  <a:lnTo>
                    <a:pt x="7557" y="18634"/>
                  </a:lnTo>
                  <a:close/>
                  <a:moveTo>
                    <a:pt x="6604" y="18854"/>
                  </a:moveTo>
                  <a:lnTo>
                    <a:pt x="6677" y="19111"/>
                  </a:lnTo>
                  <a:lnTo>
                    <a:pt x="6750" y="19221"/>
                  </a:lnTo>
                  <a:lnTo>
                    <a:pt x="6824" y="19331"/>
                  </a:lnTo>
                  <a:lnTo>
                    <a:pt x="6493" y="19331"/>
                  </a:lnTo>
                  <a:lnTo>
                    <a:pt x="6493" y="19258"/>
                  </a:lnTo>
                  <a:lnTo>
                    <a:pt x="6493" y="19221"/>
                  </a:lnTo>
                  <a:lnTo>
                    <a:pt x="6420" y="19184"/>
                  </a:lnTo>
                  <a:lnTo>
                    <a:pt x="6383" y="19184"/>
                  </a:lnTo>
                  <a:lnTo>
                    <a:pt x="6310" y="19221"/>
                  </a:lnTo>
                  <a:lnTo>
                    <a:pt x="6273" y="19221"/>
                  </a:lnTo>
                  <a:lnTo>
                    <a:pt x="6200" y="19184"/>
                  </a:lnTo>
                  <a:lnTo>
                    <a:pt x="6163" y="19074"/>
                  </a:lnTo>
                  <a:lnTo>
                    <a:pt x="6127" y="18928"/>
                  </a:lnTo>
                  <a:lnTo>
                    <a:pt x="6604" y="18854"/>
                  </a:lnTo>
                  <a:close/>
                  <a:moveTo>
                    <a:pt x="10125" y="0"/>
                  </a:moveTo>
                  <a:lnTo>
                    <a:pt x="9721" y="37"/>
                  </a:lnTo>
                  <a:lnTo>
                    <a:pt x="9318" y="110"/>
                  </a:lnTo>
                  <a:lnTo>
                    <a:pt x="8804" y="220"/>
                  </a:lnTo>
                  <a:lnTo>
                    <a:pt x="8291" y="403"/>
                  </a:lnTo>
                  <a:lnTo>
                    <a:pt x="7300" y="734"/>
                  </a:lnTo>
                  <a:lnTo>
                    <a:pt x="5320" y="1504"/>
                  </a:lnTo>
                  <a:lnTo>
                    <a:pt x="3376" y="2274"/>
                  </a:lnTo>
                  <a:lnTo>
                    <a:pt x="2422" y="2678"/>
                  </a:lnTo>
                  <a:lnTo>
                    <a:pt x="1945" y="2898"/>
                  </a:lnTo>
                  <a:lnTo>
                    <a:pt x="1505" y="3118"/>
                  </a:lnTo>
                  <a:lnTo>
                    <a:pt x="1248" y="3301"/>
                  </a:lnTo>
                  <a:lnTo>
                    <a:pt x="955" y="3485"/>
                  </a:lnTo>
                  <a:lnTo>
                    <a:pt x="698" y="3742"/>
                  </a:lnTo>
                  <a:lnTo>
                    <a:pt x="441" y="3998"/>
                  </a:lnTo>
                  <a:lnTo>
                    <a:pt x="221" y="4292"/>
                  </a:lnTo>
                  <a:lnTo>
                    <a:pt x="74" y="4622"/>
                  </a:lnTo>
                  <a:lnTo>
                    <a:pt x="38" y="4769"/>
                  </a:lnTo>
                  <a:lnTo>
                    <a:pt x="38" y="4915"/>
                  </a:lnTo>
                  <a:lnTo>
                    <a:pt x="38" y="5099"/>
                  </a:lnTo>
                  <a:lnTo>
                    <a:pt x="74" y="5245"/>
                  </a:lnTo>
                  <a:lnTo>
                    <a:pt x="1" y="5282"/>
                  </a:lnTo>
                  <a:lnTo>
                    <a:pt x="1" y="5319"/>
                  </a:lnTo>
                  <a:lnTo>
                    <a:pt x="38" y="5722"/>
                  </a:lnTo>
                  <a:lnTo>
                    <a:pt x="148" y="6052"/>
                  </a:lnTo>
                  <a:lnTo>
                    <a:pt x="441" y="6786"/>
                  </a:lnTo>
                  <a:lnTo>
                    <a:pt x="1065" y="8400"/>
                  </a:lnTo>
                  <a:lnTo>
                    <a:pt x="2348" y="11665"/>
                  </a:lnTo>
                  <a:lnTo>
                    <a:pt x="2935" y="13315"/>
                  </a:lnTo>
                  <a:lnTo>
                    <a:pt x="3522" y="15003"/>
                  </a:lnTo>
                  <a:lnTo>
                    <a:pt x="4072" y="16653"/>
                  </a:lnTo>
                  <a:lnTo>
                    <a:pt x="4293" y="17424"/>
                  </a:lnTo>
                  <a:lnTo>
                    <a:pt x="4439" y="17827"/>
                  </a:lnTo>
                  <a:lnTo>
                    <a:pt x="4513" y="18047"/>
                  </a:lnTo>
                  <a:lnTo>
                    <a:pt x="4623" y="18231"/>
                  </a:lnTo>
                  <a:lnTo>
                    <a:pt x="4659" y="18451"/>
                  </a:lnTo>
                  <a:lnTo>
                    <a:pt x="4733" y="18634"/>
                  </a:lnTo>
                  <a:lnTo>
                    <a:pt x="4806" y="18781"/>
                  </a:lnTo>
                  <a:lnTo>
                    <a:pt x="4916" y="18928"/>
                  </a:lnTo>
                  <a:lnTo>
                    <a:pt x="5026" y="19074"/>
                  </a:lnTo>
                  <a:lnTo>
                    <a:pt x="5173" y="19221"/>
                  </a:lnTo>
                  <a:lnTo>
                    <a:pt x="5503" y="19404"/>
                  </a:lnTo>
                  <a:lnTo>
                    <a:pt x="5833" y="19551"/>
                  </a:lnTo>
                  <a:lnTo>
                    <a:pt x="6237" y="19661"/>
                  </a:lnTo>
                  <a:lnTo>
                    <a:pt x="6604" y="19698"/>
                  </a:lnTo>
                  <a:lnTo>
                    <a:pt x="7007" y="19698"/>
                  </a:lnTo>
                  <a:lnTo>
                    <a:pt x="7484" y="19625"/>
                  </a:lnTo>
                  <a:lnTo>
                    <a:pt x="7924" y="19515"/>
                  </a:lnTo>
                  <a:lnTo>
                    <a:pt x="8841" y="19184"/>
                  </a:lnTo>
                  <a:lnTo>
                    <a:pt x="11079" y="18341"/>
                  </a:lnTo>
                  <a:lnTo>
                    <a:pt x="13206" y="17570"/>
                  </a:lnTo>
                  <a:lnTo>
                    <a:pt x="13830" y="17314"/>
                  </a:lnTo>
                  <a:lnTo>
                    <a:pt x="14417" y="17020"/>
                  </a:lnTo>
                  <a:lnTo>
                    <a:pt x="14527" y="17020"/>
                  </a:lnTo>
                  <a:lnTo>
                    <a:pt x="14674" y="16947"/>
                  </a:lnTo>
                  <a:lnTo>
                    <a:pt x="14710" y="16873"/>
                  </a:lnTo>
                  <a:lnTo>
                    <a:pt x="14710" y="16837"/>
                  </a:lnTo>
                  <a:lnTo>
                    <a:pt x="14894" y="16690"/>
                  </a:lnTo>
                  <a:lnTo>
                    <a:pt x="15187" y="16433"/>
                  </a:lnTo>
                  <a:lnTo>
                    <a:pt x="15407" y="16103"/>
                  </a:lnTo>
                  <a:lnTo>
                    <a:pt x="15554" y="15773"/>
                  </a:lnTo>
                  <a:lnTo>
                    <a:pt x="15701" y="15406"/>
                  </a:lnTo>
                  <a:lnTo>
                    <a:pt x="15774" y="15039"/>
                  </a:lnTo>
                  <a:lnTo>
                    <a:pt x="15811" y="14636"/>
                  </a:lnTo>
                  <a:lnTo>
                    <a:pt x="15847" y="13866"/>
                  </a:lnTo>
                  <a:lnTo>
                    <a:pt x="15884" y="13829"/>
                  </a:lnTo>
                  <a:lnTo>
                    <a:pt x="15884" y="13756"/>
                  </a:lnTo>
                  <a:lnTo>
                    <a:pt x="15847" y="13572"/>
                  </a:lnTo>
                  <a:lnTo>
                    <a:pt x="15811" y="13389"/>
                  </a:lnTo>
                  <a:lnTo>
                    <a:pt x="15664" y="13059"/>
                  </a:lnTo>
                  <a:lnTo>
                    <a:pt x="15334" y="12178"/>
                  </a:lnTo>
                  <a:lnTo>
                    <a:pt x="14710" y="10564"/>
                  </a:lnTo>
                  <a:lnTo>
                    <a:pt x="13500" y="7263"/>
                  </a:lnTo>
                  <a:lnTo>
                    <a:pt x="12326" y="3962"/>
                  </a:lnTo>
                  <a:lnTo>
                    <a:pt x="11776" y="2311"/>
                  </a:lnTo>
                  <a:lnTo>
                    <a:pt x="11446" y="1431"/>
                  </a:lnTo>
                  <a:lnTo>
                    <a:pt x="11372" y="1174"/>
                  </a:lnTo>
                  <a:lnTo>
                    <a:pt x="11409" y="1027"/>
                  </a:lnTo>
                  <a:lnTo>
                    <a:pt x="11409" y="917"/>
                  </a:lnTo>
                  <a:lnTo>
                    <a:pt x="11372" y="770"/>
                  </a:lnTo>
                  <a:lnTo>
                    <a:pt x="11299" y="624"/>
                  </a:lnTo>
                  <a:lnTo>
                    <a:pt x="11152" y="403"/>
                  </a:lnTo>
                  <a:lnTo>
                    <a:pt x="10895" y="220"/>
                  </a:lnTo>
                  <a:lnTo>
                    <a:pt x="10712" y="110"/>
                  </a:lnTo>
                  <a:lnTo>
                    <a:pt x="10528" y="37"/>
                  </a:lnTo>
                  <a:lnTo>
                    <a:pt x="10345" y="0"/>
                  </a:lnTo>
                  <a:close/>
                </a:path>
              </a:pathLst>
            </a:custGeom>
            <a:solidFill>
              <a:srgbClr val="A4C2F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2" name="Google Shape;1052;p45"/>
            <p:cNvSpPr/>
            <p:nvPr/>
          </p:nvSpPr>
          <p:spPr>
            <a:xfrm>
              <a:off x="6991200" y="2879025"/>
              <a:ext cx="390675" cy="444800"/>
            </a:xfrm>
            <a:custGeom>
              <a:avLst/>
              <a:gdLst/>
              <a:ahLst/>
              <a:cxnLst/>
              <a:rect l="l" t="t" r="r" b="b"/>
              <a:pathLst>
                <a:path w="15627" h="17792" extrusionOk="0">
                  <a:moveTo>
                    <a:pt x="10528" y="1"/>
                  </a:moveTo>
                  <a:lnTo>
                    <a:pt x="10455" y="37"/>
                  </a:lnTo>
                  <a:lnTo>
                    <a:pt x="10308" y="221"/>
                  </a:lnTo>
                  <a:lnTo>
                    <a:pt x="10198" y="441"/>
                  </a:lnTo>
                  <a:lnTo>
                    <a:pt x="10015" y="881"/>
                  </a:lnTo>
                  <a:lnTo>
                    <a:pt x="9831" y="1468"/>
                  </a:lnTo>
                  <a:lnTo>
                    <a:pt x="9685" y="2091"/>
                  </a:lnTo>
                  <a:lnTo>
                    <a:pt x="9685" y="2201"/>
                  </a:lnTo>
                  <a:lnTo>
                    <a:pt x="9721" y="2311"/>
                  </a:lnTo>
                  <a:lnTo>
                    <a:pt x="9795" y="2348"/>
                  </a:lnTo>
                  <a:lnTo>
                    <a:pt x="9868" y="2385"/>
                  </a:lnTo>
                  <a:lnTo>
                    <a:pt x="9941" y="2421"/>
                  </a:lnTo>
                  <a:lnTo>
                    <a:pt x="10051" y="2385"/>
                  </a:lnTo>
                  <a:lnTo>
                    <a:pt x="10125" y="2311"/>
                  </a:lnTo>
                  <a:lnTo>
                    <a:pt x="10198" y="2238"/>
                  </a:lnTo>
                  <a:lnTo>
                    <a:pt x="10235" y="2055"/>
                  </a:lnTo>
                  <a:lnTo>
                    <a:pt x="10235" y="2018"/>
                  </a:lnTo>
                  <a:lnTo>
                    <a:pt x="10235" y="1981"/>
                  </a:lnTo>
                  <a:lnTo>
                    <a:pt x="10455" y="1138"/>
                  </a:lnTo>
                  <a:lnTo>
                    <a:pt x="10638" y="624"/>
                  </a:lnTo>
                  <a:lnTo>
                    <a:pt x="10675" y="367"/>
                  </a:lnTo>
                  <a:lnTo>
                    <a:pt x="10712" y="111"/>
                  </a:lnTo>
                  <a:lnTo>
                    <a:pt x="10675" y="37"/>
                  </a:lnTo>
                  <a:lnTo>
                    <a:pt x="10602" y="1"/>
                  </a:lnTo>
                  <a:close/>
                  <a:moveTo>
                    <a:pt x="3559" y="1028"/>
                  </a:moveTo>
                  <a:lnTo>
                    <a:pt x="3522" y="1064"/>
                  </a:lnTo>
                  <a:lnTo>
                    <a:pt x="3485" y="1101"/>
                  </a:lnTo>
                  <a:lnTo>
                    <a:pt x="3485" y="1138"/>
                  </a:lnTo>
                  <a:lnTo>
                    <a:pt x="3559" y="1321"/>
                  </a:lnTo>
                  <a:lnTo>
                    <a:pt x="3669" y="1468"/>
                  </a:lnTo>
                  <a:lnTo>
                    <a:pt x="3889" y="1761"/>
                  </a:lnTo>
                  <a:lnTo>
                    <a:pt x="4109" y="2055"/>
                  </a:lnTo>
                  <a:lnTo>
                    <a:pt x="4366" y="2348"/>
                  </a:lnTo>
                  <a:lnTo>
                    <a:pt x="4476" y="2605"/>
                  </a:lnTo>
                  <a:lnTo>
                    <a:pt x="4586" y="2862"/>
                  </a:lnTo>
                  <a:lnTo>
                    <a:pt x="4696" y="2972"/>
                  </a:lnTo>
                  <a:lnTo>
                    <a:pt x="4769" y="3045"/>
                  </a:lnTo>
                  <a:lnTo>
                    <a:pt x="4916" y="3082"/>
                  </a:lnTo>
                  <a:lnTo>
                    <a:pt x="5063" y="3082"/>
                  </a:lnTo>
                  <a:lnTo>
                    <a:pt x="5136" y="3045"/>
                  </a:lnTo>
                  <a:lnTo>
                    <a:pt x="5209" y="3008"/>
                  </a:lnTo>
                  <a:lnTo>
                    <a:pt x="5246" y="2935"/>
                  </a:lnTo>
                  <a:lnTo>
                    <a:pt x="5246" y="2862"/>
                  </a:lnTo>
                  <a:lnTo>
                    <a:pt x="5209" y="2715"/>
                  </a:lnTo>
                  <a:lnTo>
                    <a:pt x="5173" y="2642"/>
                  </a:lnTo>
                  <a:lnTo>
                    <a:pt x="5099" y="2605"/>
                  </a:lnTo>
                  <a:lnTo>
                    <a:pt x="4989" y="2605"/>
                  </a:lnTo>
                  <a:lnTo>
                    <a:pt x="4989" y="2568"/>
                  </a:lnTo>
                  <a:lnTo>
                    <a:pt x="4989" y="2495"/>
                  </a:lnTo>
                  <a:lnTo>
                    <a:pt x="4953" y="2385"/>
                  </a:lnTo>
                  <a:lnTo>
                    <a:pt x="4806" y="2128"/>
                  </a:lnTo>
                  <a:lnTo>
                    <a:pt x="4623" y="1871"/>
                  </a:lnTo>
                  <a:lnTo>
                    <a:pt x="4402" y="1615"/>
                  </a:lnTo>
                  <a:lnTo>
                    <a:pt x="4146" y="1394"/>
                  </a:lnTo>
                  <a:lnTo>
                    <a:pt x="3889" y="1174"/>
                  </a:lnTo>
                  <a:lnTo>
                    <a:pt x="3595" y="1028"/>
                  </a:lnTo>
                  <a:close/>
                  <a:moveTo>
                    <a:pt x="15334" y="3999"/>
                  </a:moveTo>
                  <a:lnTo>
                    <a:pt x="15260" y="4035"/>
                  </a:lnTo>
                  <a:lnTo>
                    <a:pt x="15187" y="4109"/>
                  </a:lnTo>
                  <a:lnTo>
                    <a:pt x="15077" y="4182"/>
                  </a:lnTo>
                  <a:lnTo>
                    <a:pt x="14967" y="4256"/>
                  </a:lnTo>
                  <a:lnTo>
                    <a:pt x="14820" y="4329"/>
                  </a:lnTo>
                  <a:lnTo>
                    <a:pt x="14673" y="4329"/>
                  </a:lnTo>
                  <a:lnTo>
                    <a:pt x="14527" y="4402"/>
                  </a:lnTo>
                  <a:lnTo>
                    <a:pt x="14490" y="4439"/>
                  </a:lnTo>
                  <a:lnTo>
                    <a:pt x="14453" y="4549"/>
                  </a:lnTo>
                  <a:lnTo>
                    <a:pt x="14417" y="4586"/>
                  </a:lnTo>
                  <a:lnTo>
                    <a:pt x="14380" y="4622"/>
                  </a:lnTo>
                  <a:lnTo>
                    <a:pt x="14233" y="4732"/>
                  </a:lnTo>
                  <a:lnTo>
                    <a:pt x="13940" y="4842"/>
                  </a:lnTo>
                  <a:lnTo>
                    <a:pt x="13720" y="4989"/>
                  </a:lnTo>
                  <a:lnTo>
                    <a:pt x="13536" y="5173"/>
                  </a:lnTo>
                  <a:lnTo>
                    <a:pt x="13499" y="5246"/>
                  </a:lnTo>
                  <a:lnTo>
                    <a:pt x="13499" y="5319"/>
                  </a:lnTo>
                  <a:lnTo>
                    <a:pt x="13573" y="5356"/>
                  </a:lnTo>
                  <a:lnTo>
                    <a:pt x="13830" y="5356"/>
                  </a:lnTo>
                  <a:lnTo>
                    <a:pt x="14013" y="5319"/>
                  </a:lnTo>
                  <a:lnTo>
                    <a:pt x="14380" y="5173"/>
                  </a:lnTo>
                  <a:lnTo>
                    <a:pt x="14673" y="5026"/>
                  </a:lnTo>
                  <a:lnTo>
                    <a:pt x="14783" y="4953"/>
                  </a:lnTo>
                  <a:lnTo>
                    <a:pt x="14857" y="4806"/>
                  </a:lnTo>
                  <a:lnTo>
                    <a:pt x="15077" y="4769"/>
                  </a:lnTo>
                  <a:lnTo>
                    <a:pt x="15260" y="4659"/>
                  </a:lnTo>
                  <a:lnTo>
                    <a:pt x="15370" y="4696"/>
                  </a:lnTo>
                  <a:lnTo>
                    <a:pt x="15444" y="4696"/>
                  </a:lnTo>
                  <a:lnTo>
                    <a:pt x="15554" y="4622"/>
                  </a:lnTo>
                  <a:lnTo>
                    <a:pt x="15627" y="4549"/>
                  </a:lnTo>
                  <a:lnTo>
                    <a:pt x="15627" y="4476"/>
                  </a:lnTo>
                  <a:lnTo>
                    <a:pt x="15590" y="4366"/>
                  </a:lnTo>
                  <a:lnTo>
                    <a:pt x="15627" y="4329"/>
                  </a:lnTo>
                  <a:lnTo>
                    <a:pt x="15627" y="4256"/>
                  </a:lnTo>
                  <a:lnTo>
                    <a:pt x="15590" y="4182"/>
                  </a:lnTo>
                  <a:lnTo>
                    <a:pt x="15554" y="4109"/>
                  </a:lnTo>
                  <a:lnTo>
                    <a:pt x="15480" y="4035"/>
                  </a:lnTo>
                  <a:lnTo>
                    <a:pt x="15407" y="4035"/>
                  </a:lnTo>
                  <a:lnTo>
                    <a:pt x="15334" y="3999"/>
                  </a:lnTo>
                  <a:close/>
                  <a:moveTo>
                    <a:pt x="2238" y="7447"/>
                  </a:moveTo>
                  <a:lnTo>
                    <a:pt x="2128" y="7484"/>
                  </a:lnTo>
                  <a:lnTo>
                    <a:pt x="1064" y="7960"/>
                  </a:lnTo>
                  <a:lnTo>
                    <a:pt x="477" y="8217"/>
                  </a:lnTo>
                  <a:lnTo>
                    <a:pt x="257" y="8364"/>
                  </a:lnTo>
                  <a:lnTo>
                    <a:pt x="147" y="8474"/>
                  </a:lnTo>
                  <a:lnTo>
                    <a:pt x="111" y="8437"/>
                  </a:lnTo>
                  <a:lnTo>
                    <a:pt x="74" y="8437"/>
                  </a:lnTo>
                  <a:lnTo>
                    <a:pt x="1" y="8511"/>
                  </a:lnTo>
                  <a:lnTo>
                    <a:pt x="1" y="8584"/>
                  </a:lnTo>
                  <a:lnTo>
                    <a:pt x="37" y="8621"/>
                  </a:lnTo>
                  <a:lnTo>
                    <a:pt x="111" y="8694"/>
                  </a:lnTo>
                  <a:lnTo>
                    <a:pt x="221" y="8731"/>
                  </a:lnTo>
                  <a:lnTo>
                    <a:pt x="367" y="8694"/>
                  </a:lnTo>
                  <a:lnTo>
                    <a:pt x="514" y="8657"/>
                  </a:lnTo>
                  <a:lnTo>
                    <a:pt x="808" y="8547"/>
                  </a:lnTo>
                  <a:lnTo>
                    <a:pt x="1028" y="8474"/>
                  </a:lnTo>
                  <a:lnTo>
                    <a:pt x="2385" y="7887"/>
                  </a:lnTo>
                  <a:lnTo>
                    <a:pt x="2458" y="7850"/>
                  </a:lnTo>
                  <a:lnTo>
                    <a:pt x="2532" y="7777"/>
                  </a:lnTo>
                  <a:lnTo>
                    <a:pt x="2532" y="7667"/>
                  </a:lnTo>
                  <a:lnTo>
                    <a:pt x="2495" y="7594"/>
                  </a:lnTo>
                  <a:lnTo>
                    <a:pt x="2422" y="7520"/>
                  </a:lnTo>
                  <a:lnTo>
                    <a:pt x="2348" y="7484"/>
                  </a:lnTo>
                  <a:lnTo>
                    <a:pt x="2238" y="7447"/>
                  </a:lnTo>
                  <a:close/>
                  <a:moveTo>
                    <a:pt x="6677" y="7814"/>
                  </a:moveTo>
                  <a:lnTo>
                    <a:pt x="6603" y="7887"/>
                  </a:lnTo>
                  <a:lnTo>
                    <a:pt x="6603" y="7960"/>
                  </a:lnTo>
                  <a:lnTo>
                    <a:pt x="6603" y="8070"/>
                  </a:lnTo>
                  <a:lnTo>
                    <a:pt x="6933" y="8474"/>
                  </a:lnTo>
                  <a:lnTo>
                    <a:pt x="7044" y="8694"/>
                  </a:lnTo>
                  <a:lnTo>
                    <a:pt x="7154" y="8914"/>
                  </a:lnTo>
                  <a:lnTo>
                    <a:pt x="7227" y="8951"/>
                  </a:lnTo>
                  <a:lnTo>
                    <a:pt x="7264" y="8987"/>
                  </a:lnTo>
                  <a:lnTo>
                    <a:pt x="7410" y="8987"/>
                  </a:lnTo>
                  <a:lnTo>
                    <a:pt x="7594" y="8877"/>
                  </a:lnTo>
                  <a:lnTo>
                    <a:pt x="7777" y="8767"/>
                  </a:lnTo>
                  <a:lnTo>
                    <a:pt x="7924" y="8621"/>
                  </a:lnTo>
                  <a:lnTo>
                    <a:pt x="7924" y="8657"/>
                  </a:lnTo>
                  <a:lnTo>
                    <a:pt x="7997" y="8767"/>
                  </a:lnTo>
                  <a:lnTo>
                    <a:pt x="8071" y="8877"/>
                  </a:lnTo>
                  <a:lnTo>
                    <a:pt x="8181" y="8951"/>
                  </a:lnTo>
                  <a:lnTo>
                    <a:pt x="8327" y="9024"/>
                  </a:lnTo>
                  <a:lnTo>
                    <a:pt x="8584" y="9061"/>
                  </a:lnTo>
                  <a:lnTo>
                    <a:pt x="8768" y="9061"/>
                  </a:lnTo>
                  <a:lnTo>
                    <a:pt x="8951" y="8987"/>
                  </a:lnTo>
                  <a:lnTo>
                    <a:pt x="9281" y="8841"/>
                  </a:lnTo>
                  <a:lnTo>
                    <a:pt x="9611" y="8657"/>
                  </a:lnTo>
                  <a:lnTo>
                    <a:pt x="9721" y="8547"/>
                  </a:lnTo>
                  <a:lnTo>
                    <a:pt x="9758" y="8474"/>
                  </a:lnTo>
                  <a:lnTo>
                    <a:pt x="9758" y="8364"/>
                  </a:lnTo>
                  <a:lnTo>
                    <a:pt x="9685" y="8254"/>
                  </a:lnTo>
                  <a:lnTo>
                    <a:pt x="9648" y="8217"/>
                  </a:lnTo>
                  <a:lnTo>
                    <a:pt x="9464" y="8217"/>
                  </a:lnTo>
                  <a:lnTo>
                    <a:pt x="9428" y="8291"/>
                  </a:lnTo>
                  <a:lnTo>
                    <a:pt x="9244" y="8437"/>
                  </a:lnTo>
                  <a:lnTo>
                    <a:pt x="8988" y="8547"/>
                  </a:lnTo>
                  <a:lnTo>
                    <a:pt x="8768" y="8621"/>
                  </a:lnTo>
                  <a:lnTo>
                    <a:pt x="8584" y="8657"/>
                  </a:lnTo>
                  <a:lnTo>
                    <a:pt x="8474" y="8657"/>
                  </a:lnTo>
                  <a:lnTo>
                    <a:pt x="8401" y="8621"/>
                  </a:lnTo>
                  <a:lnTo>
                    <a:pt x="8364" y="8584"/>
                  </a:lnTo>
                  <a:lnTo>
                    <a:pt x="8327" y="8547"/>
                  </a:lnTo>
                  <a:lnTo>
                    <a:pt x="8254" y="8254"/>
                  </a:lnTo>
                  <a:lnTo>
                    <a:pt x="8181" y="8144"/>
                  </a:lnTo>
                  <a:lnTo>
                    <a:pt x="8071" y="8107"/>
                  </a:lnTo>
                  <a:lnTo>
                    <a:pt x="7961" y="8107"/>
                  </a:lnTo>
                  <a:lnTo>
                    <a:pt x="7887" y="8144"/>
                  </a:lnTo>
                  <a:lnTo>
                    <a:pt x="7740" y="8254"/>
                  </a:lnTo>
                  <a:lnTo>
                    <a:pt x="7630" y="8401"/>
                  </a:lnTo>
                  <a:lnTo>
                    <a:pt x="7410" y="8547"/>
                  </a:lnTo>
                  <a:lnTo>
                    <a:pt x="7264" y="8364"/>
                  </a:lnTo>
                  <a:lnTo>
                    <a:pt x="7117" y="8180"/>
                  </a:lnTo>
                  <a:lnTo>
                    <a:pt x="6970" y="7997"/>
                  </a:lnTo>
                  <a:lnTo>
                    <a:pt x="6787" y="7850"/>
                  </a:lnTo>
                  <a:lnTo>
                    <a:pt x="6713" y="7814"/>
                  </a:lnTo>
                  <a:close/>
                  <a:moveTo>
                    <a:pt x="12876" y="11005"/>
                  </a:moveTo>
                  <a:lnTo>
                    <a:pt x="12803" y="11042"/>
                  </a:lnTo>
                  <a:lnTo>
                    <a:pt x="12766" y="11078"/>
                  </a:lnTo>
                  <a:lnTo>
                    <a:pt x="12766" y="11152"/>
                  </a:lnTo>
                  <a:lnTo>
                    <a:pt x="12729" y="11225"/>
                  </a:lnTo>
                  <a:lnTo>
                    <a:pt x="12766" y="11298"/>
                  </a:lnTo>
                  <a:lnTo>
                    <a:pt x="12986" y="11702"/>
                  </a:lnTo>
                  <a:lnTo>
                    <a:pt x="13279" y="12069"/>
                  </a:lnTo>
                  <a:lnTo>
                    <a:pt x="13499" y="12399"/>
                  </a:lnTo>
                  <a:lnTo>
                    <a:pt x="13646" y="12509"/>
                  </a:lnTo>
                  <a:lnTo>
                    <a:pt x="13830" y="12619"/>
                  </a:lnTo>
                  <a:lnTo>
                    <a:pt x="13976" y="12619"/>
                  </a:lnTo>
                  <a:lnTo>
                    <a:pt x="14013" y="12582"/>
                  </a:lnTo>
                  <a:lnTo>
                    <a:pt x="14086" y="12546"/>
                  </a:lnTo>
                  <a:lnTo>
                    <a:pt x="14160" y="12436"/>
                  </a:lnTo>
                  <a:lnTo>
                    <a:pt x="14160" y="12325"/>
                  </a:lnTo>
                  <a:lnTo>
                    <a:pt x="14160" y="12252"/>
                  </a:lnTo>
                  <a:lnTo>
                    <a:pt x="14123" y="12142"/>
                  </a:lnTo>
                  <a:lnTo>
                    <a:pt x="14086" y="12069"/>
                  </a:lnTo>
                  <a:lnTo>
                    <a:pt x="14050" y="12032"/>
                  </a:lnTo>
                  <a:lnTo>
                    <a:pt x="13903" y="12032"/>
                  </a:lnTo>
                  <a:lnTo>
                    <a:pt x="13830" y="11885"/>
                  </a:lnTo>
                  <a:lnTo>
                    <a:pt x="13573" y="11592"/>
                  </a:lnTo>
                  <a:lnTo>
                    <a:pt x="13316" y="11298"/>
                  </a:lnTo>
                  <a:lnTo>
                    <a:pt x="13059" y="11042"/>
                  </a:lnTo>
                  <a:lnTo>
                    <a:pt x="13023" y="11005"/>
                  </a:lnTo>
                  <a:close/>
                  <a:moveTo>
                    <a:pt x="8181" y="3192"/>
                  </a:moveTo>
                  <a:lnTo>
                    <a:pt x="8511" y="3228"/>
                  </a:lnTo>
                  <a:lnTo>
                    <a:pt x="8878" y="3265"/>
                  </a:lnTo>
                  <a:lnTo>
                    <a:pt x="9208" y="3339"/>
                  </a:lnTo>
                  <a:lnTo>
                    <a:pt x="9538" y="3412"/>
                  </a:lnTo>
                  <a:lnTo>
                    <a:pt x="9868" y="3522"/>
                  </a:lnTo>
                  <a:lnTo>
                    <a:pt x="10198" y="3669"/>
                  </a:lnTo>
                  <a:lnTo>
                    <a:pt x="10528" y="3852"/>
                  </a:lnTo>
                  <a:lnTo>
                    <a:pt x="10822" y="4035"/>
                  </a:lnTo>
                  <a:lnTo>
                    <a:pt x="11078" y="4256"/>
                  </a:lnTo>
                  <a:lnTo>
                    <a:pt x="11335" y="4476"/>
                  </a:lnTo>
                  <a:lnTo>
                    <a:pt x="11592" y="4732"/>
                  </a:lnTo>
                  <a:lnTo>
                    <a:pt x="11812" y="4989"/>
                  </a:lnTo>
                  <a:lnTo>
                    <a:pt x="11996" y="5319"/>
                  </a:lnTo>
                  <a:lnTo>
                    <a:pt x="12142" y="5576"/>
                  </a:lnTo>
                  <a:lnTo>
                    <a:pt x="12252" y="5870"/>
                  </a:lnTo>
                  <a:lnTo>
                    <a:pt x="12362" y="6200"/>
                  </a:lnTo>
                  <a:lnTo>
                    <a:pt x="12436" y="6530"/>
                  </a:lnTo>
                  <a:lnTo>
                    <a:pt x="12509" y="6823"/>
                  </a:lnTo>
                  <a:lnTo>
                    <a:pt x="12509" y="7153"/>
                  </a:lnTo>
                  <a:lnTo>
                    <a:pt x="12509" y="7484"/>
                  </a:lnTo>
                  <a:lnTo>
                    <a:pt x="12472" y="7814"/>
                  </a:lnTo>
                  <a:lnTo>
                    <a:pt x="12399" y="8144"/>
                  </a:lnTo>
                  <a:lnTo>
                    <a:pt x="12289" y="8511"/>
                  </a:lnTo>
                  <a:lnTo>
                    <a:pt x="12142" y="8804"/>
                  </a:lnTo>
                  <a:lnTo>
                    <a:pt x="11996" y="9134"/>
                  </a:lnTo>
                  <a:lnTo>
                    <a:pt x="11812" y="9428"/>
                  </a:lnTo>
                  <a:lnTo>
                    <a:pt x="11592" y="9721"/>
                  </a:lnTo>
                  <a:lnTo>
                    <a:pt x="11115" y="10271"/>
                  </a:lnTo>
                  <a:lnTo>
                    <a:pt x="10345" y="11115"/>
                  </a:lnTo>
                  <a:lnTo>
                    <a:pt x="9941" y="11555"/>
                  </a:lnTo>
                  <a:lnTo>
                    <a:pt x="9575" y="12032"/>
                  </a:lnTo>
                  <a:lnTo>
                    <a:pt x="9281" y="12509"/>
                  </a:lnTo>
                  <a:lnTo>
                    <a:pt x="8988" y="13022"/>
                  </a:lnTo>
                  <a:lnTo>
                    <a:pt x="8914" y="13279"/>
                  </a:lnTo>
                  <a:lnTo>
                    <a:pt x="8804" y="13573"/>
                  </a:lnTo>
                  <a:lnTo>
                    <a:pt x="8768" y="13829"/>
                  </a:lnTo>
                  <a:lnTo>
                    <a:pt x="8731" y="14123"/>
                  </a:lnTo>
                  <a:lnTo>
                    <a:pt x="8217" y="14013"/>
                  </a:lnTo>
                  <a:lnTo>
                    <a:pt x="7704" y="13939"/>
                  </a:lnTo>
                  <a:lnTo>
                    <a:pt x="8584" y="11665"/>
                  </a:lnTo>
                  <a:lnTo>
                    <a:pt x="9061" y="10418"/>
                  </a:lnTo>
                  <a:lnTo>
                    <a:pt x="9318" y="9831"/>
                  </a:lnTo>
                  <a:lnTo>
                    <a:pt x="9391" y="9538"/>
                  </a:lnTo>
                  <a:lnTo>
                    <a:pt x="9391" y="9391"/>
                  </a:lnTo>
                  <a:lnTo>
                    <a:pt x="9354" y="9244"/>
                  </a:lnTo>
                  <a:lnTo>
                    <a:pt x="9318" y="9208"/>
                  </a:lnTo>
                  <a:lnTo>
                    <a:pt x="9281" y="9208"/>
                  </a:lnTo>
                  <a:lnTo>
                    <a:pt x="9171" y="9281"/>
                  </a:lnTo>
                  <a:lnTo>
                    <a:pt x="9098" y="9391"/>
                  </a:lnTo>
                  <a:lnTo>
                    <a:pt x="8988" y="9611"/>
                  </a:lnTo>
                  <a:lnTo>
                    <a:pt x="8768" y="10088"/>
                  </a:lnTo>
                  <a:lnTo>
                    <a:pt x="8217" y="11445"/>
                  </a:lnTo>
                  <a:lnTo>
                    <a:pt x="7337" y="13719"/>
                  </a:lnTo>
                  <a:lnTo>
                    <a:pt x="7227" y="13903"/>
                  </a:lnTo>
                  <a:lnTo>
                    <a:pt x="6970" y="13829"/>
                  </a:lnTo>
                  <a:lnTo>
                    <a:pt x="6420" y="13683"/>
                  </a:lnTo>
                  <a:lnTo>
                    <a:pt x="6420" y="13646"/>
                  </a:lnTo>
                  <a:lnTo>
                    <a:pt x="6493" y="13389"/>
                  </a:lnTo>
                  <a:lnTo>
                    <a:pt x="6530" y="13096"/>
                  </a:lnTo>
                  <a:lnTo>
                    <a:pt x="6530" y="12546"/>
                  </a:lnTo>
                  <a:lnTo>
                    <a:pt x="6603" y="11372"/>
                  </a:lnTo>
                  <a:lnTo>
                    <a:pt x="6677" y="10125"/>
                  </a:lnTo>
                  <a:lnTo>
                    <a:pt x="6713" y="9501"/>
                  </a:lnTo>
                  <a:lnTo>
                    <a:pt x="6677" y="8877"/>
                  </a:lnTo>
                  <a:lnTo>
                    <a:pt x="6677" y="8804"/>
                  </a:lnTo>
                  <a:lnTo>
                    <a:pt x="6640" y="8767"/>
                  </a:lnTo>
                  <a:lnTo>
                    <a:pt x="6530" y="8694"/>
                  </a:lnTo>
                  <a:lnTo>
                    <a:pt x="6420" y="8731"/>
                  </a:lnTo>
                  <a:lnTo>
                    <a:pt x="6383" y="8767"/>
                  </a:lnTo>
                  <a:lnTo>
                    <a:pt x="6347" y="8841"/>
                  </a:lnTo>
                  <a:lnTo>
                    <a:pt x="6273" y="9391"/>
                  </a:lnTo>
                  <a:lnTo>
                    <a:pt x="6237" y="9978"/>
                  </a:lnTo>
                  <a:lnTo>
                    <a:pt x="6200" y="11115"/>
                  </a:lnTo>
                  <a:lnTo>
                    <a:pt x="6090" y="12289"/>
                  </a:lnTo>
                  <a:lnTo>
                    <a:pt x="6016" y="12912"/>
                  </a:lnTo>
                  <a:lnTo>
                    <a:pt x="6016" y="13206"/>
                  </a:lnTo>
                  <a:lnTo>
                    <a:pt x="6016" y="13536"/>
                  </a:lnTo>
                  <a:lnTo>
                    <a:pt x="5540" y="13353"/>
                  </a:lnTo>
                  <a:lnTo>
                    <a:pt x="5099" y="13206"/>
                  </a:lnTo>
                  <a:lnTo>
                    <a:pt x="4623" y="13132"/>
                  </a:lnTo>
                  <a:lnTo>
                    <a:pt x="4182" y="13132"/>
                  </a:lnTo>
                  <a:lnTo>
                    <a:pt x="4329" y="12876"/>
                  </a:lnTo>
                  <a:lnTo>
                    <a:pt x="4439" y="12619"/>
                  </a:lnTo>
                  <a:lnTo>
                    <a:pt x="4549" y="12362"/>
                  </a:lnTo>
                  <a:lnTo>
                    <a:pt x="4623" y="12069"/>
                  </a:lnTo>
                  <a:lnTo>
                    <a:pt x="4696" y="11482"/>
                  </a:lnTo>
                  <a:lnTo>
                    <a:pt x="4696" y="10895"/>
                  </a:lnTo>
                  <a:lnTo>
                    <a:pt x="4623" y="10161"/>
                  </a:lnTo>
                  <a:lnTo>
                    <a:pt x="4512" y="9428"/>
                  </a:lnTo>
                  <a:lnTo>
                    <a:pt x="4366" y="8694"/>
                  </a:lnTo>
                  <a:lnTo>
                    <a:pt x="4219" y="7960"/>
                  </a:lnTo>
                  <a:lnTo>
                    <a:pt x="4182" y="7594"/>
                  </a:lnTo>
                  <a:lnTo>
                    <a:pt x="4182" y="7190"/>
                  </a:lnTo>
                  <a:lnTo>
                    <a:pt x="4182" y="6823"/>
                  </a:lnTo>
                  <a:lnTo>
                    <a:pt x="4219" y="6456"/>
                  </a:lnTo>
                  <a:lnTo>
                    <a:pt x="4292" y="6090"/>
                  </a:lnTo>
                  <a:lnTo>
                    <a:pt x="4439" y="5760"/>
                  </a:lnTo>
                  <a:lnTo>
                    <a:pt x="4586" y="5429"/>
                  </a:lnTo>
                  <a:lnTo>
                    <a:pt x="4769" y="5063"/>
                  </a:lnTo>
                  <a:lnTo>
                    <a:pt x="5026" y="4769"/>
                  </a:lnTo>
                  <a:lnTo>
                    <a:pt x="5246" y="4476"/>
                  </a:lnTo>
                  <a:lnTo>
                    <a:pt x="5503" y="4219"/>
                  </a:lnTo>
                  <a:lnTo>
                    <a:pt x="5796" y="3999"/>
                  </a:lnTo>
                  <a:lnTo>
                    <a:pt x="6090" y="3779"/>
                  </a:lnTo>
                  <a:lnTo>
                    <a:pt x="6420" y="3595"/>
                  </a:lnTo>
                  <a:lnTo>
                    <a:pt x="6787" y="3449"/>
                  </a:lnTo>
                  <a:lnTo>
                    <a:pt x="7117" y="3339"/>
                  </a:lnTo>
                  <a:lnTo>
                    <a:pt x="7484" y="3265"/>
                  </a:lnTo>
                  <a:lnTo>
                    <a:pt x="7814" y="3228"/>
                  </a:lnTo>
                  <a:lnTo>
                    <a:pt x="8181" y="3192"/>
                  </a:lnTo>
                  <a:close/>
                  <a:moveTo>
                    <a:pt x="3962" y="13426"/>
                  </a:moveTo>
                  <a:lnTo>
                    <a:pt x="4623" y="13536"/>
                  </a:lnTo>
                  <a:lnTo>
                    <a:pt x="5246" y="13719"/>
                  </a:lnTo>
                  <a:lnTo>
                    <a:pt x="5943" y="13939"/>
                  </a:lnTo>
                  <a:lnTo>
                    <a:pt x="6603" y="14196"/>
                  </a:lnTo>
                  <a:lnTo>
                    <a:pt x="6860" y="14270"/>
                  </a:lnTo>
                  <a:lnTo>
                    <a:pt x="7154" y="14306"/>
                  </a:lnTo>
                  <a:lnTo>
                    <a:pt x="7704" y="14380"/>
                  </a:lnTo>
                  <a:lnTo>
                    <a:pt x="8217" y="14490"/>
                  </a:lnTo>
                  <a:lnTo>
                    <a:pt x="8474" y="14563"/>
                  </a:lnTo>
                  <a:lnTo>
                    <a:pt x="8731" y="14636"/>
                  </a:lnTo>
                  <a:lnTo>
                    <a:pt x="8768" y="14783"/>
                  </a:lnTo>
                  <a:lnTo>
                    <a:pt x="8841" y="14857"/>
                  </a:lnTo>
                  <a:lnTo>
                    <a:pt x="8951" y="14893"/>
                  </a:lnTo>
                  <a:lnTo>
                    <a:pt x="9061" y="14893"/>
                  </a:lnTo>
                  <a:lnTo>
                    <a:pt x="9061" y="15003"/>
                  </a:lnTo>
                  <a:lnTo>
                    <a:pt x="9024" y="15150"/>
                  </a:lnTo>
                  <a:lnTo>
                    <a:pt x="8914" y="15223"/>
                  </a:lnTo>
                  <a:lnTo>
                    <a:pt x="8768" y="15333"/>
                  </a:lnTo>
                  <a:lnTo>
                    <a:pt x="8034" y="15040"/>
                  </a:lnTo>
                  <a:lnTo>
                    <a:pt x="6383" y="14490"/>
                  </a:lnTo>
                  <a:lnTo>
                    <a:pt x="5576" y="14270"/>
                  </a:lnTo>
                  <a:lnTo>
                    <a:pt x="4769" y="14086"/>
                  </a:lnTo>
                  <a:lnTo>
                    <a:pt x="4292" y="14013"/>
                  </a:lnTo>
                  <a:lnTo>
                    <a:pt x="4072" y="14013"/>
                  </a:lnTo>
                  <a:lnTo>
                    <a:pt x="3852" y="14050"/>
                  </a:lnTo>
                  <a:lnTo>
                    <a:pt x="3742" y="14013"/>
                  </a:lnTo>
                  <a:lnTo>
                    <a:pt x="3669" y="13939"/>
                  </a:lnTo>
                  <a:lnTo>
                    <a:pt x="3632" y="13829"/>
                  </a:lnTo>
                  <a:lnTo>
                    <a:pt x="3632" y="13719"/>
                  </a:lnTo>
                  <a:lnTo>
                    <a:pt x="3632" y="13609"/>
                  </a:lnTo>
                  <a:lnTo>
                    <a:pt x="3705" y="13536"/>
                  </a:lnTo>
                  <a:lnTo>
                    <a:pt x="3816" y="13463"/>
                  </a:lnTo>
                  <a:lnTo>
                    <a:pt x="3926" y="13426"/>
                  </a:lnTo>
                  <a:close/>
                  <a:moveTo>
                    <a:pt x="4256" y="15737"/>
                  </a:moveTo>
                  <a:lnTo>
                    <a:pt x="4696" y="15847"/>
                  </a:lnTo>
                  <a:lnTo>
                    <a:pt x="4476" y="16067"/>
                  </a:lnTo>
                  <a:lnTo>
                    <a:pt x="4292" y="16287"/>
                  </a:lnTo>
                  <a:lnTo>
                    <a:pt x="4292" y="16250"/>
                  </a:lnTo>
                  <a:lnTo>
                    <a:pt x="4256" y="16140"/>
                  </a:lnTo>
                  <a:lnTo>
                    <a:pt x="4256" y="15994"/>
                  </a:lnTo>
                  <a:lnTo>
                    <a:pt x="4256" y="15737"/>
                  </a:lnTo>
                  <a:close/>
                  <a:moveTo>
                    <a:pt x="4843" y="15920"/>
                  </a:moveTo>
                  <a:lnTo>
                    <a:pt x="4989" y="15957"/>
                  </a:lnTo>
                  <a:lnTo>
                    <a:pt x="5136" y="15994"/>
                  </a:lnTo>
                  <a:lnTo>
                    <a:pt x="4879" y="16140"/>
                  </a:lnTo>
                  <a:lnTo>
                    <a:pt x="4623" y="16360"/>
                  </a:lnTo>
                  <a:lnTo>
                    <a:pt x="4623" y="16360"/>
                  </a:lnTo>
                  <a:lnTo>
                    <a:pt x="4733" y="16140"/>
                  </a:lnTo>
                  <a:lnTo>
                    <a:pt x="4843" y="15920"/>
                  </a:lnTo>
                  <a:close/>
                  <a:moveTo>
                    <a:pt x="4146" y="14453"/>
                  </a:moveTo>
                  <a:lnTo>
                    <a:pt x="4659" y="14490"/>
                  </a:lnTo>
                  <a:lnTo>
                    <a:pt x="5356" y="14673"/>
                  </a:lnTo>
                  <a:lnTo>
                    <a:pt x="6053" y="14857"/>
                  </a:lnTo>
                  <a:lnTo>
                    <a:pt x="7410" y="15333"/>
                  </a:lnTo>
                  <a:lnTo>
                    <a:pt x="8034" y="15553"/>
                  </a:lnTo>
                  <a:lnTo>
                    <a:pt x="8401" y="15663"/>
                  </a:lnTo>
                  <a:lnTo>
                    <a:pt x="8694" y="15774"/>
                  </a:lnTo>
                  <a:lnTo>
                    <a:pt x="8731" y="15847"/>
                  </a:lnTo>
                  <a:lnTo>
                    <a:pt x="8768" y="15884"/>
                  </a:lnTo>
                  <a:lnTo>
                    <a:pt x="8841" y="15957"/>
                  </a:lnTo>
                  <a:lnTo>
                    <a:pt x="8951" y="15957"/>
                  </a:lnTo>
                  <a:lnTo>
                    <a:pt x="8914" y="16067"/>
                  </a:lnTo>
                  <a:lnTo>
                    <a:pt x="8841" y="16214"/>
                  </a:lnTo>
                  <a:lnTo>
                    <a:pt x="8694" y="16397"/>
                  </a:lnTo>
                  <a:lnTo>
                    <a:pt x="8547" y="16507"/>
                  </a:lnTo>
                  <a:lnTo>
                    <a:pt x="8401" y="16581"/>
                  </a:lnTo>
                  <a:lnTo>
                    <a:pt x="7227" y="16140"/>
                  </a:lnTo>
                  <a:lnTo>
                    <a:pt x="6016" y="15774"/>
                  </a:lnTo>
                  <a:lnTo>
                    <a:pt x="4733" y="15370"/>
                  </a:lnTo>
                  <a:lnTo>
                    <a:pt x="4072" y="15223"/>
                  </a:lnTo>
                  <a:lnTo>
                    <a:pt x="3449" y="15113"/>
                  </a:lnTo>
                  <a:lnTo>
                    <a:pt x="3449" y="15040"/>
                  </a:lnTo>
                  <a:lnTo>
                    <a:pt x="3449" y="14857"/>
                  </a:lnTo>
                  <a:lnTo>
                    <a:pt x="3522" y="14673"/>
                  </a:lnTo>
                  <a:lnTo>
                    <a:pt x="3632" y="14563"/>
                  </a:lnTo>
                  <a:lnTo>
                    <a:pt x="3705" y="14490"/>
                  </a:lnTo>
                  <a:lnTo>
                    <a:pt x="3926" y="14490"/>
                  </a:lnTo>
                  <a:lnTo>
                    <a:pt x="3962" y="14526"/>
                  </a:lnTo>
                  <a:lnTo>
                    <a:pt x="3999" y="14526"/>
                  </a:lnTo>
                  <a:lnTo>
                    <a:pt x="4036" y="14490"/>
                  </a:lnTo>
                  <a:lnTo>
                    <a:pt x="4146" y="14453"/>
                  </a:lnTo>
                  <a:close/>
                  <a:moveTo>
                    <a:pt x="5503" y="16067"/>
                  </a:moveTo>
                  <a:lnTo>
                    <a:pt x="5723" y="16140"/>
                  </a:lnTo>
                  <a:lnTo>
                    <a:pt x="5503" y="16287"/>
                  </a:lnTo>
                  <a:lnTo>
                    <a:pt x="5246" y="16434"/>
                  </a:lnTo>
                  <a:lnTo>
                    <a:pt x="5026" y="16617"/>
                  </a:lnTo>
                  <a:lnTo>
                    <a:pt x="4843" y="16837"/>
                  </a:lnTo>
                  <a:lnTo>
                    <a:pt x="4659" y="16764"/>
                  </a:lnTo>
                  <a:lnTo>
                    <a:pt x="4733" y="16691"/>
                  </a:lnTo>
                  <a:lnTo>
                    <a:pt x="5503" y="16067"/>
                  </a:lnTo>
                  <a:close/>
                  <a:moveTo>
                    <a:pt x="5980" y="16214"/>
                  </a:moveTo>
                  <a:lnTo>
                    <a:pt x="6200" y="16287"/>
                  </a:lnTo>
                  <a:lnTo>
                    <a:pt x="6200" y="16324"/>
                  </a:lnTo>
                  <a:lnTo>
                    <a:pt x="5943" y="16434"/>
                  </a:lnTo>
                  <a:lnTo>
                    <a:pt x="5723" y="16581"/>
                  </a:lnTo>
                  <a:lnTo>
                    <a:pt x="5540" y="16727"/>
                  </a:lnTo>
                  <a:lnTo>
                    <a:pt x="5393" y="16947"/>
                  </a:lnTo>
                  <a:lnTo>
                    <a:pt x="5246" y="16911"/>
                  </a:lnTo>
                  <a:lnTo>
                    <a:pt x="5613" y="16544"/>
                  </a:lnTo>
                  <a:lnTo>
                    <a:pt x="5980" y="16214"/>
                  </a:lnTo>
                  <a:close/>
                  <a:moveTo>
                    <a:pt x="6383" y="16360"/>
                  </a:moveTo>
                  <a:lnTo>
                    <a:pt x="6897" y="16544"/>
                  </a:lnTo>
                  <a:lnTo>
                    <a:pt x="6420" y="16801"/>
                  </a:lnTo>
                  <a:lnTo>
                    <a:pt x="6200" y="16947"/>
                  </a:lnTo>
                  <a:lnTo>
                    <a:pt x="5980" y="17131"/>
                  </a:lnTo>
                  <a:lnTo>
                    <a:pt x="5796" y="17057"/>
                  </a:lnTo>
                  <a:lnTo>
                    <a:pt x="5833" y="16984"/>
                  </a:lnTo>
                  <a:lnTo>
                    <a:pt x="5833" y="16911"/>
                  </a:lnTo>
                  <a:lnTo>
                    <a:pt x="5833" y="16874"/>
                  </a:lnTo>
                  <a:lnTo>
                    <a:pt x="6090" y="16617"/>
                  </a:lnTo>
                  <a:lnTo>
                    <a:pt x="6383" y="16397"/>
                  </a:lnTo>
                  <a:lnTo>
                    <a:pt x="6383" y="16360"/>
                  </a:lnTo>
                  <a:close/>
                  <a:moveTo>
                    <a:pt x="7080" y="16581"/>
                  </a:moveTo>
                  <a:lnTo>
                    <a:pt x="7410" y="16691"/>
                  </a:lnTo>
                  <a:lnTo>
                    <a:pt x="7154" y="16911"/>
                  </a:lnTo>
                  <a:lnTo>
                    <a:pt x="6787" y="17314"/>
                  </a:lnTo>
                  <a:lnTo>
                    <a:pt x="6457" y="17241"/>
                  </a:lnTo>
                  <a:lnTo>
                    <a:pt x="6493" y="17167"/>
                  </a:lnTo>
                  <a:lnTo>
                    <a:pt x="6457" y="17131"/>
                  </a:lnTo>
                  <a:lnTo>
                    <a:pt x="6750" y="16837"/>
                  </a:lnTo>
                  <a:lnTo>
                    <a:pt x="7080" y="16581"/>
                  </a:lnTo>
                  <a:close/>
                  <a:moveTo>
                    <a:pt x="8034" y="2678"/>
                  </a:moveTo>
                  <a:lnTo>
                    <a:pt x="7704" y="2715"/>
                  </a:lnTo>
                  <a:lnTo>
                    <a:pt x="7374" y="2752"/>
                  </a:lnTo>
                  <a:lnTo>
                    <a:pt x="7044" y="2825"/>
                  </a:lnTo>
                  <a:lnTo>
                    <a:pt x="6750" y="2898"/>
                  </a:lnTo>
                  <a:lnTo>
                    <a:pt x="6420" y="3008"/>
                  </a:lnTo>
                  <a:lnTo>
                    <a:pt x="6126" y="3155"/>
                  </a:lnTo>
                  <a:lnTo>
                    <a:pt x="5833" y="3302"/>
                  </a:lnTo>
                  <a:lnTo>
                    <a:pt x="5576" y="3522"/>
                  </a:lnTo>
                  <a:lnTo>
                    <a:pt x="5026" y="3962"/>
                  </a:lnTo>
                  <a:lnTo>
                    <a:pt x="4806" y="4219"/>
                  </a:lnTo>
                  <a:lnTo>
                    <a:pt x="4586" y="4512"/>
                  </a:lnTo>
                  <a:lnTo>
                    <a:pt x="4366" y="4769"/>
                  </a:lnTo>
                  <a:lnTo>
                    <a:pt x="4182" y="5099"/>
                  </a:lnTo>
                  <a:lnTo>
                    <a:pt x="3999" y="5393"/>
                  </a:lnTo>
                  <a:lnTo>
                    <a:pt x="3852" y="5723"/>
                  </a:lnTo>
                  <a:lnTo>
                    <a:pt x="3742" y="6163"/>
                  </a:lnTo>
                  <a:lnTo>
                    <a:pt x="3669" y="6603"/>
                  </a:lnTo>
                  <a:lnTo>
                    <a:pt x="3632" y="7043"/>
                  </a:lnTo>
                  <a:lnTo>
                    <a:pt x="3632" y="7520"/>
                  </a:lnTo>
                  <a:lnTo>
                    <a:pt x="3705" y="7960"/>
                  </a:lnTo>
                  <a:lnTo>
                    <a:pt x="3779" y="8437"/>
                  </a:lnTo>
                  <a:lnTo>
                    <a:pt x="3962" y="9318"/>
                  </a:lnTo>
                  <a:lnTo>
                    <a:pt x="4109" y="10308"/>
                  </a:lnTo>
                  <a:lnTo>
                    <a:pt x="4182" y="10785"/>
                  </a:lnTo>
                  <a:lnTo>
                    <a:pt x="4219" y="11262"/>
                  </a:lnTo>
                  <a:lnTo>
                    <a:pt x="4182" y="11739"/>
                  </a:lnTo>
                  <a:lnTo>
                    <a:pt x="4109" y="12215"/>
                  </a:lnTo>
                  <a:lnTo>
                    <a:pt x="3999" y="12619"/>
                  </a:lnTo>
                  <a:lnTo>
                    <a:pt x="3816" y="13059"/>
                  </a:lnTo>
                  <a:lnTo>
                    <a:pt x="3595" y="13132"/>
                  </a:lnTo>
                  <a:lnTo>
                    <a:pt x="3449" y="13279"/>
                  </a:lnTo>
                  <a:lnTo>
                    <a:pt x="3302" y="13426"/>
                  </a:lnTo>
                  <a:lnTo>
                    <a:pt x="3229" y="13646"/>
                  </a:lnTo>
                  <a:lnTo>
                    <a:pt x="3229" y="13829"/>
                  </a:lnTo>
                  <a:lnTo>
                    <a:pt x="3265" y="13976"/>
                  </a:lnTo>
                  <a:lnTo>
                    <a:pt x="3339" y="14160"/>
                  </a:lnTo>
                  <a:lnTo>
                    <a:pt x="3412" y="14270"/>
                  </a:lnTo>
                  <a:lnTo>
                    <a:pt x="3339" y="14343"/>
                  </a:lnTo>
                  <a:lnTo>
                    <a:pt x="3265" y="14416"/>
                  </a:lnTo>
                  <a:lnTo>
                    <a:pt x="3192" y="14526"/>
                  </a:lnTo>
                  <a:lnTo>
                    <a:pt x="3119" y="14673"/>
                  </a:lnTo>
                  <a:lnTo>
                    <a:pt x="3082" y="14857"/>
                  </a:lnTo>
                  <a:lnTo>
                    <a:pt x="3045" y="15040"/>
                  </a:lnTo>
                  <a:lnTo>
                    <a:pt x="3045" y="15187"/>
                  </a:lnTo>
                  <a:lnTo>
                    <a:pt x="3082" y="15370"/>
                  </a:lnTo>
                  <a:lnTo>
                    <a:pt x="3192" y="15480"/>
                  </a:lnTo>
                  <a:lnTo>
                    <a:pt x="3302" y="15590"/>
                  </a:lnTo>
                  <a:lnTo>
                    <a:pt x="3412" y="15627"/>
                  </a:lnTo>
                  <a:lnTo>
                    <a:pt x="3485" y="15590"/>
                  </a:lnTo>
                  <a:lnTo>
                    <a:pt x="3522" y="15553"/>
                  </a:lnTo>
                  <a:lnTo>
                    <a:pt x="3559" y="15553"/>
                  </a:lnTo>
                  <a:lnTo>
                    <a:pt x="4072" y="15700"/>
                  </a:lnTo>
                  <a:lnTo>
                    <a:pt x="3999" y="15810"/>
                  </a:lnTo>
                  <a:lnTo>
                    <a:pt x="3926" y="15957"/>
                  </a:lnTo>
                  <a:lnTo>
                    <a:pt x="3926" y="16140"/>
                  </a:lnTo>
                  <a:lnTo>
                    <a:pt x="3926" y="16324"/>
                  </a:lnTo>
                  <a:lnTo>
                    <a:pt x="3999" y="16507"/>
                  </a:lnTo>
                  <a:lnTo>
                    <a:pt x="4072" y="16654"/>
                  </a:lnTo>
                  <a:lnTo>
                    <a:pt x="4146" y="16801"/>
                  </a:lnTo>
                  <a:lnTo>
                    <a:pt x="4292" y="16874"/>
                  </a:lnTo>
                  <a:lnTo>
                    <a:pt x="4256" y="16947"/>
                  </a:lnTo>
                  <a:lnTo>
                    <a:pt x="4292" y="17021"/>
                  </a:lnTo>
                  <a:lnTo>
                    <a:pt x="4329" y="17057"/>
                  </a:lnTo>
                  <a:lnTo>
                    <a:pt x="4402" y="17094"/>
                  </a:lnTo>
                  <a:lnTo>
                    <a:pt x="4586" y="17167"/>
                  </a:lnTo>
                  <a:lnTo>
                    <a:pt x="4806" y="17277"/>
                  </a:lnTo>
                  <a:lnTo>
                    <a:pt x="5283" y="17388"/>
                  </a:lnTo>
                  <a:lnTo>
                    <a:pt x="5393" y="17424"/>
                  </a:lnTo>
                  <a:lnTo>
                    <a:pt x="5576" y="17461"/>
                  </a:lnTo>
                  <a:lnTo>
                    <a:pt x="6310" y="17681"/>
                  </a:lnTo>
                  <a:lnTo>
                    <a:pt x="6677" y="17754"/>
                  </a:lnTo>
                  <a:lnTo>
                    <a:pt x="6860" y="17791"/>
                  </a:lnTo>
                  <a:lnTo>
                    <a:pt x="7044" y="17754"/>
                  </a:lnTo>
                  <a:lnTo>
                    <a:pt x="7117" y="17718"/>
                  </a:lnTo>
                  <a:lnTo>
                    <a:pt x="7154" y="17681"/>
                  </a:lnTo>
                  <a:lnTo>
                    <a:pt x="7154" y="17608"/>
                  </a:lnTo>
                  <a:lnTo>
                    <a:pt x="7117" y="17534"/>
                  </a:lnTo>
                  <a:lnTo>
                    <a:pt x="7447" y="17204"/>
                  </a:lnTo>
                  <a:lnTo>
                    <a:pt x="7594" y="17021"/>
                  </a:lnTo>
                  <a:lnTo>
                    <a:pt x="7740" y="16837"/>
                  </a:lnTo>
                  <a:lnTo>
                    <a:pt x="8327" y="17021"/>
                  </a:lnTo>
                  <a:lnTo>
                    <a:pt x="8437" y="17021"/>
                  </a:lnTo>
                  <a:lnTo>
                    <a:pt x="8547" y="16984"/>
                  </a:lnTo>
                  <a:lnTo>
                    <a:pt x="8731" y="16911"/>
                  </a:lnTo>
                  <a:lnTo>
                    <a:pt x="8914" y="16764"/>
                  </a:lnTo>
                  <a:lnTo>
                    <a:pt x="9098" y="16581"/>
                  </a:lnTo>
                  <a:lnTo>
                    <a:pt x="9208" y="16360"/>
                  </a:lnTo>
                  <a:lnTo>
                    <a:pt x="9281" y="16140"/>
                  </a:lnTo>
                  <a:lnTo>
                    <a:pt x="9318" y="15884"/>
                  </a:lnTo>
                  <a:lnTo>
                    <a:pt x="9281" y="15700"/>
                  </a:lnTo>
                  <a:lnTo>
                    <a:pt x="9208" y="15590"/>
                  </a:lnTo>
                  <a:lnTo>
                    <a:pt x="9171" y="15517"/>
                  </a:lnTo>
                  <a:lnTo>
                    <a:pt x="9244" y="15407"/>
                  </a:lnTo>
                  <a:lnTo>
                    <a:pt x="9354" y="15260"/>
                  </a:lnTo>
                  <a:lnTo>
                    <a:pt x="9391" y="15113"/>
                  </a:lnTo>
                  <a:lnTo>
                    <a:pt x="9428" y="15003"/>
                  </a:lnTo>
                  <a:lnTo>
                    <a:pt x="9501" y="14930"/>
                  </a:lnTo>
                  <a:lnTo>
                    <a:pt x="9575" y="14857"/>
                  </a:lnTo>
                  <a:lnTo>
                    <a:pt x="9575" y="14783"/>
                  </a:lnTo>
                  <a:lnTo>
                    <a:pt x="9538" y="14673"/>
                  </a:lnTo>
                  <a:lnTo>
                    <a:pt x="9391" y="14526"/>
                  </a:lnTo>
                  <a:lnTo>
                    <a:pt x="9244" y="14380"/>
                  </a:lnTo>
                  <a:lnTo>
                    <a:pt x="9244" y="14050"/>
                  </a:lnTo>
                  <a:lnTo>
                    <a:pt x="9318" y="13683"/>
                  </a:lnTo>
                  <a:lnTo>
                    <a:pt x="9428" y="13353"/>
                  </a:lnTo>
                  <a:lnTo>
                    <a:pt x="9538" y="13059"/>
                  </a:lnTo>
                  <a:lnTo>
                    <a:pt x="9721" y="12766"/>
                  </a:lnTo>
                  <a:lnTo>
                    <a:pt x="9905" y="12472"/>
                  </a:lnTo>
                  <a:lnTo>
                    <a:pt x="10308" y="11885"/>
                  </a:lnTo>
                  <a:lnTo>
                    <a:pt x="10785" y="11335"/>
                  </a:lnTo>
                  <a:lnTo>
                    <a:pt x="11299" y="10822"/>
                  </a:lnTo>
                  <a:lnTo>
                    <a:pt x="11775" y="10308"/>
                  </a:lnTo>
                  <a:lnTo>
                    <a:pt x="12179" y="9758"/>
                  </a:lnTo>
                  <a:lnTo>
                    <a:pt x="12362" y="9501"/>
                  </a:lnTo>
                  <a:lnTo>
                    <a:pt x="12546" y="9208"/>
                  </a:lnTo>
                  <a:lnTo>
                    <a:pt x="12656" y="8951"/>
                  </a:lnTo>
                  <a:lnTo>
                    <a:pt x="12803" y="8657"/>
                  </a:lnTo>
                  <a:lnTo>
                    <a:pt x="12876" y="8364"/>
                  </a:lnTo>
                  <a:lnTo>
                    <a:pt x="12949" y="8034"/>
                  </a:lnTo>
                  <a:lnTo>
                    <a:pt x="12986" y="7740"/>
                  </a:lnTo>
                  <a:lnTo>
                    <a:pt x="13023" y="7447"/>
                  </a:lnTo>
                  <a:lnTo>
                    <a:pt x="13023" y="6823"/>
                  </a:lnTo>
                  <a:lnTo>
                    <a:pt x="12913" y="6236"/>
                  </a:lnTo>
                  <a:lnTo>
                    <a:pt x="12729" y="5613"/>
                  </a:lnTo>
                  <a:lnTo>
                    <a:pt x="12436" y="5026"/>
                  </a:lnTo>
                  <a:lnTo>
                    <a:pt x="12252" y="4769"/>
                  </a:lnTo>
                  <a:lnTo>
                    <a:pt x="12069" y="4476"/>
                  </a:lnTo>
                  <a:lnTo>
                    <a:pt x="11849" y="4256"/>
                  </a:lnTo>
                  <a:lnTo>
                    <a:pt x="11629" y="3999"/>
                  </a:lnTo>
                  <a:lnTo>
                    <a:pt x="11372" y="3815"/>
                  </a:lnTo>
                  <a:lnTo>
                    <a:pt x="11115" y="3595"/>
                  </a:lnTo>
                  <a:lnTo>
                    <a:pt x="10565" y="3265"/>
                  </a:lnTo>
                  <a:lnTo>
                    <a:pt x="9978" y="3008"/>
                  </a:lnTo>
                  <a:lnTo>
                    <a:pt x="9354" y="2825"/>
                  </a:lnTo>
                  <a:lnTo>
                    <a:pt x="8694" y="2715"/>
                  </a:lnTo>
                  <a:lnTo>
                    <a:pt x="8034" y="2678"/>
                  </a:lnTo>
                  <a:close/>
                </a:path>
              </a:pathLst>
            </a:custGeom>
            <a:solidFill>
              <a:srgbClr val="A4C2F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3" name="Google Shape;1053;p45"/>
            <p:cNvSpPr/>
            <p:nvPr/>
          </p:nvSpPr>
          <p:spPr>
            <a:xfrm>
              <a:off x="6244725" y="2547975"/>
              <a:ext cx="185275" cy="404450"/>
            </a:xfrm>
            <a:custGeom>
              <a:avLst/>
              <a:gdLst/>
              <a:ahLst/>
              <a:cxnLst/>
              <a:rect l="l" t="t" r="r" b="b"/>
              <a:pathLst>
                <a:path w="7411" h="16178" extrusionOk="0">
                  <a:moveTo>
                    <a:pt x="3339" y="147"/>
                  </a:moveTo>
                  <a:lnTo>
                    <a:pt x="3229" y="441"/>
                  </a:lnTo>
                  <a:lnTo>
                    <a:pt x="3155" y="734"/>
                  </a:lnTo>
                  <a:lnTo>
                    <a:pt x="3119" y="1358"/>
                  </a:lnTo>
                  <a:lnTo>
                    <a:pt x="3082" y="2972"/>
                  </a:lnTo>
                  <a:lnTo>
                    <a:pt x="3119" y="4476"/>
                  </a:lnTo>
                  <a:lnTo>
                    <a:pt x="3119" y="5283"/>
                  </a:lnTo>
                  <a:lnTo>
                    <a:pt x="3119" y="5576"/>
                  </a:lnTo>
                  <a:lnTo>
                    <a:pt x="3155" y="5723"/>
                  </a:lnTo>
                  <a:lnTo>
                    <a:pt x="3229" y="5870"/>
                  </a:lnTo>
                  <a:lnTo>
                    <a:pt x="3265" y="5906"/>
                  </a:lnTo>
                  <a:lnTo>
                    <a:pt x="3339" y="5943"/>
                  </a:lnTo>
                  <a:lnTo>
                    <a:pt x="3375" y="5943"/>
                  </a:lnTo>
                  <a:lnTo>
                    <a:pt x="3449" y="5870"/>
                  </a:lnTo>
                  <a:lnTo>
                    <a:pt x="3486" y="5760"/>
                  </a:lnTo>
                  <a:lnTo>
                    <a:pt x="3522" y="5649"/>
                  </a:lnTo>
                  <a:lnTo>
                    <a:pt x="3522" y="5393"/>
                  </a:lnTo>
                  <a:lnTo>
                    <a:pt x="3522" y="4586"/>
                  </a:lnTo>
                  <a:lnTo>
                    <a:pt x="3486" y="2972"/>
                  </a:lnTo>
                  <a:lnTo>
                    <a:pt x="3522" y="1504"/>
                  </a:lnTo>
                  <a:lnTo>
                    <a:pt x="3522" y="808"/>
                  </a:lnTo>
                  <a:lnTo>
                    <a:pt x="3486" y="477"/>
                  </a:lnTo>
                  <a:lnTo>
                    <a:pt x="3412" y="294"/>
                  </a:lnTo>
                  <a:lnTo>
                    <a:pt x="3375" y="147"/>
                  </a:lnTo>
                  <a:close/>
                  <a:moveTo>
                    <a:pt x="1725" y="1"/>
                  </a:moveTo>
                  <a:lnTo>
                    <a:pt x="1688" y="37"/>
                  </a:lnTo>
                  <a:lnTo>
                    <a:pt x="1615" y="147"/>
                  </a:lnTo>
                  <a:lnTo>
                    <a:pt x="1578" y="294"/>
                  </a:lnTo>
                  <a:lnTo>
                    <a:pt x="1541" y="624"/>
                  </a:lnTo>
                  <a:lnTo>
                    <a:pt x="1578" y="1284"/>
                  </a:lnTo>
                  <a:lnTo>
                    <a:pt x="1615" y="2898"/>
                  </a:lnTo>
                  <a:lnTo>
                    <a:pt x="1725" y="6236"/>
                  </a:lnTo>
                  <a:lnTo>
                    <a:pt x="1761" y="6346"/>
                  </a:lnTo>
                  <a:lnTo>
                    <a:pt x="1798" y="6383"/>
                  </a:lnTo>
                  <a:lnTo>
                    <a:pt x="1872" y="6420"/>
                  </a:lnTo>
                  <a:lnTo>
                    <a:pt x="1945" y="6456"/>
                  </a:lnTo>
                  <a:lnTo>
                    <a:pt x="2018" y="6420"/>
                  </a:lnTo>
                  <a:lnTo>
                    <a:pt x="2092" y="6383"/>
                  </a:lnTo>
                  <a:lnTo>
                    <a:pt x="2165" y="6346"/>
                  </a:lnTo>
                  <a:lnTo>
                    <a:pt x="2165" y="6236"/>
                  </a:lnTo>
                  <a:lnTo>
                    <a:pt x="2165" y="5980"/>
                  </a:lnTo>
                  <a:lnTo>
                    <a:pt x="2165" y="5943"/>
                  </a:lnTo>
                  <a:lnTo>
                    <a:pt x="2055" y="3008"/>
                  </a:lnTo>
                  <a:lnTo>
                    <a:pt x="1982" y="1394"/>
                  </a:lnTo>
                  <a:lnTo>
                    <a:pt x="1945" y="587"/>
                  </a:lnTo>
                  <a:lnTo>
                    <a:pt x="1908" y="294"/>
                  </a:lnTo>
                  <a:lnTo>
                    <a:pt x="1872" y="147"/>
                  </a:lnTo>
                  <a:lnTo>
                    <a:pt x="1761" y="37"/>
                  </a:lnTo>
                  <a:lnTo>
                    <a:pt x="1725" y="1"/>
                  </a:lnTo>
                  <a:close/>
                  <a:moveTo>
                    <a:pt x="4953" y="184"/>
                  </a:moveTo>
                  <a:lnTo>
                    <a:pt x="4879" y="221"/>
                  </a:lnTo>
                  <a:lnTo>
                    <a:pt x="4843" y="257"/>
                  </a:lnTo>
                  <a:lnTo>
                    <a:pt x="4843" y="331"/>
                  </a:lnTo>
                  <a:lnTo>
                    <a:pt x="4769" y="1101"/>
                  </a:lnTo>
                  <a:lnTo>
                    <a:pt x="4733" y="1908"/>
                  </a:lnTo>
                  <a:lnTo>
                    <a:pt x="4733" y="3522"/>
                  </a:lnTo>
                  <a:lnTo>
                    <a:pt x="4733" y="5136"/>
                  </a:lnTo>
                  <a:lnTo>
                    <a:pt x="4696" y="5870"/>
                  </a:lnTo>
                  <a:lnTo>
                    <a:pt x="4696" y="6273"/>
                  </a:lnTo>
                  <a:lnTo>
                    <a:pt x="4769" y="6640"/>
                  </a:lnTo>
                  <a:lnTo>
                    <a:pt x="4806" y="6713"/>
                  </a:lnTo>
                  <a:lnTo>
                    <a:pt x="4916" y="6750"/>
                  </a:lnTo>
                  <a:lnTo>
                    <a:pt x="5026" y="6713"/>
                  </a:lnTo>
                  <a:lnTo>
                    <a:pt x="5100" y="6640"/>
                  </a:lnTo>
                  <a:lnTo>
                    <a:pt x="5173" y="6273"/>
                  </a:lnTo>
                  <a:lnTo>
                    <a:pt x="5173" y="5870"/>
                  </a:lnTo>
                  <a:lnTo>
                    <a:pt x="5136" y="5136"/>
                  </a:lnTo>
                  <a:lnTo>
                    <a:pt x="5136" y="3522"/>
                  </a:lnTo>
                  <a:lnTo>
                    <a:pt x="5173" y="1908"/>
                  </a:lnTo>
                  <a:lnTo>
                    <a:pt x="5136" y="1138"/>
                  </a:lnTo>
                  <a:lnTo>
                    <a:pt x="5100" y="331"/>
                  </a:lnTo>
                  <a:lnTo>
                    <a:pt x="5100" y="257"/>
                  </a:lnTo>
                  <a:lnTo>
                    <a:pt x="5063" y="221"/>
                  </a:lnTo>
                  <a:lnTo>
                    <a:pt x="4953" y="184"/>
                  </a:lnTo>
                  <a:close/>
                  <a:moveTo>
                    <a:pt x="6273" y="2678"/>
                  </a:moveTo>
                  <a:lnTo>
                    <a:pt x="6273" y="2715"/>
                  </a:lnTo>
                  <a:lnTo>
                    <a:pt x="6200" y="3008"/>
                  </a:lnTo>
                  <a:lnTo>
                    <a:pt x="6163" y="3302"/>
                  </a:lnTo>
                  <a:lnTo>
                    <a:pt x="6127" y="3925"/>
                  </a:lnTo>
                  <a:lnTo>
                    <a:pt x="6127" y="5173"/>
                  </a:lnTo>
                  <a:lnTo>
                    <a:pt x="6090" y="7667"/>
                  </a:lnTo>
                  <a:lnTo>
                    <a:pt x="6090" y="7887"/>
                  </a:lnTo>
                  <a:lnTo>
                    <a:pt x="6127" y="7960"/>
                  </a:lnTo>
                  <a:lnTo>
                    <a:pt x="6163" y="8034"/>
                  </a:lnTo>
                  <a:lnTo>
                    <a:pt x="6237" y="8070"/>
                  </a:lnTo>
                  <a:lnTo>
                    <a:pt x="6383" y="8070"/>
                  </a:lnTo>
                  <a:lnTo>
                    <a:pt x="6457" y="8034"/>
                  </a:lnTo>
                  <a:lnTo>
                    <a:pt x="6493" y="7960"/>
                  </a:lnTo>
                  <a:lnTo>
                    <a:pt x="6530" y="7887"/>
                  </a:lnTo>
                  <a:lnTo>
                    <a:pt x="6530" y="5283"/>
                  </a:lnTo>
                  <a:lnTo>
                    <a:pt x="6530" y="3962"/>
                  </a:lnTo>
                  <a:lnTo>
                    <a:pt x="6493" y="3339"/>
                  </a:lnTo>
                  <a:lnTo>
                    <a:pt x="6457" y="3008"/>
                  </a:lnTo>
                  <a:lnTo>
                    <a:pt x="6383" y="2715"/>
                  </a:lnTo>
                  <a:lnTo>
                    <a:pt x="6347" y="2678"/>
                  </a:lnTo>
                  <a:close/>
                  <a:moveTo>
                    <a:pt x="3265" y="7887"/>
                  </a:moveTo>
                  <a:lnTo>
                    <a:pt x="3082" y="8107"/>
                  </a:lnTo>
                  <a:lnTo>
                    <a:pt x="2862" y="8291"/>
                  </a:lnTo>
                  <a:lnTo>
                    <a:pt x="2679" y="8401"/>
                  </a:lnTo>
                  <a:lnTo>
                    <a:pt x="2458" y="8474"/>
                  </a:lnTo>
                  <a:lnTo>
                    <a:pt x="2458" y="8474"/>
                  </a:lnTo>
                  <a:lnTo>
                    <a:pt x="2605" y="8291"/>
                  </a:lnTo>
                  <a:lnTo>
                    <a:pt x="2752" y="8144"/>
                  </a:lnTo>
                  <a:lnTo>
                    <a:pt x="2972" y="7997"/>
                  </a:lnTo>
                  <a:lnTo>
                    <a:pt x="3192" y="7924"/>
                  </a:lnTo>
                  <a:lnTo>
                    <a:pt x="3265" y="7887"/>
                  </a:lnTo>
                  <a:close/>
                  <a:moveTo>
                    <a:pt x="4806" y="9501"/>
                  </a:moveTo>
                  <a:lnTo>
                    <a:pt x="4513" y="9538"/>
                  </a:lnTo>
                  <a:lnTo>
                    <a:pt x="4329" y="9574"/>
                  </a:lnTo>
                  <a:lnTo>
                    <a:pt x="4072" y="9574"/>
                  </a:lnTo>
                  <a:lnTo>
                    <a:pt x="4072" y="9611"/>
                  </a:lnTo>
                  <a:lnTo>
                    <a:pt x="4072" y="9684"/>
                  </a:lnTo>
                  <a:lnTo>
                    <a:pt x="4109" y="9758"/>
                  </a:lnTo>
                  <a:lnTo>
                    <a:pt x="4146" y="9831"/>
                  </a:lnTo>
                  <a:lnTo>
                    <a:pt x="4219" y="9868"/>
                  </a:lnTo>
                  <a:lnTo>
                    <a:pt x="4293" y="9905"/>
                  </a:lnTo>
                  <a:lnTo>
                    <a:pt x="4476" y="9941"/>
                  </a:lnTo>
                  <a:lnTo>
                    <a:pt x="4659" y="9905"/>
                  </a:lnTo>
                  <a:lnTo>
                    <a:pt x="4806" y="9941"/>
                  </a:lnTo>
                  <a:lnTo>
                    <a:pt x="4953" y="9978"/>
                  </a:lnTo>
                  <a:lnTo>
                    <a:pt x="5100" y="10015"/>
                  </a:lnTo>
                  <a:lnTo>
                    <a:pt x="5246" y="10125"/>
                  </a:lnTo>
                  <a:lnTo>
                    <a:pt x="5320" y="10235"/>
                  </a:lnTo>
                  <a:lnTo>
                    <a:pt x="5430" y="10381"/>
                  </a:lnTo>
                  <a:lnTo>
                    <a:pt x="5466" y="10528"/>
                  </a:lnTo>
                  <a:lnTo>
                    <a:pt x="5503" y="10675"/>
                  </a:lnTo>
                  <a:lnTo>
                    <a:pt x="5540" y="10748"/>
                  </a:lnTo>
                  <a:lnTo>
                    <a:pt x="5613" y="10822"/>
                  </a:lnTo>
                  <a:lnTo>
                    <a:pt x="5833" y="10822"/>
                  </a:lnTo>
                  <a:lnTo>
                    <a:pt x="5907" y="10748"/>
                  </a:lnTo>
                  <a:lnTo>
                    <a:pt x="5943" y="10711"/>
                  </a:lnTo>
                  <a:lnTo>
                    <a:pt x="5980" y="10601"/>
                  </a:lnTo>
                  <a:lnTo>
                    <a:pt x="5907" y="10308"/>
                  </a:lnTo>
                  <a:lnTo>
                    <a:pt x="5760" y="10051"/>
                  </a:lnTo>
                  <a:lnTo>
                    <a:pt x="5576" y="9831"/>
                  </a:lnTo>
                  <a:lnTo>
                    <a:pt x="5356" y="9648"/>
                  </a:lnTo>
                  <a:lnTo>
                    <a:pt x="5100" y="9538"/>
                  </a:lnTo>
                  <a:lnTo>
                    <a:pt x="4806" y="9501"/>
                  </a:lnTo>
                  <a:close/>
                  <a:moveTo>
                    <a:pt x="4879" y="8547"/>
                  </a:moveTo>
                  <a:lnTo>
                    <a:pt x="5136" y="8621"/>
                  </a:lnTo>
                  <a:lnTo>
                    <a:pt x="5393" y="8731"/>
                  </a:lnTo>
                  <a:lnTo>
                    <a:pt x="5650" y="8877"/>
                  </a:lnTo>
                  <a:lnTo>
                    <a:pt x="5907" y="9061"/>
                  </a:lnTo>
                  <a:lnTo>
                    <a:pt x="6090" y="9244"/>
                  </a:lnTo>
                  <a:lnTo>
                    <a:pt x="6310" y="9464"/>
                  </a:lnTo>
                  <a:lnTo>
                    <a:pt x="6457" y="9684"/>
                  </a:lnTo>
                  <a:lnTo>
                    <a:pt x="6603" y="9941"/>
                  </a:lnTo>
                  <a:lnTo>
                    <a:pt x="6714" y="10198"/>
                  </a:lnTo>
                  <a:lnTo>
                    <a:pt x="6787" y="10491"/>
                  </a:lnTo>
                  <a:lnTo>
                    <a:pt x="6860" y="10748"/>
                  </a:lnTo>
                  <a:lnTo>
                    <a:pt x="6934" y="11078"/>
                  </a:lnTo>
                  <a:lnTo>
                    <a:pt x="6934" y="11372"/>
                  </a:lnTo>
                  <a:lnTo>
                    <a:pt x="6934" y="11665"/>
                  </a:lnTo>
                  <a:lnTo>
                    <a:pt x="6934" y="11995"/>
                  </a:lnTo>
                  <a:lnTo>
                    <a:pt x="6824" y="12619"/>
                  </a:lnTo>
                  <a:lnTo>
                    <a:pt x="6677" y="13206"/>
                  </a:lnTo>
                  <a:lnTo>
                    <a:pt x="6530" y="13499"/>
                  </a:lnTo>
                  <a:lnTo>
                    <a:pt x="6383" y="13793"/>
                  </a:lnTo>
                  <a:lnTo>
                    <a:pt x="6310" y="13939"/>
                  </a:lnTo>
                  <a:lnTo>
                    <a:pt x="6163" y="14050"/>
                  </a:lnTo>
                  <a:lnTo>
                    <a:pt x="5907" y="14270"/>
                  </a:lnTo>
                  <a:lnTo>
                    <a:pt x="5540" y="14526"/>
                  </a:lnTo>
                  <a:lnTo>
                    <a:pt x="5173" y="14857"/>
                  </a:lnTo>
                  <a:lnTo>
                    <a:pt x="5026" y="14967"/>
                  </a:lnTo>
                  <a:lnTo>
                    <a:pt x="4659" y="15187"/>
                  </a:lnTo>
                  <a:lnTo>
                    <a:pt x="4659" y="15187"/>
                  </a:lnTo>
                  <a:lnTo>
                    <a:pt x="4806" y="14857"/>
                  </a:lnTo>
                  <a:lnTo>
                    <a:pt x="4916" y="14636"/>
                  </a:lnTo>
                  <a:lnTo>
                    <a:pt x="4953" y="14490"/>
                  </a:lnTo>
                  <a:lnTo>
                    <a:pt x="4989" y="14380"/>
                  </a:lnTo>
                  <a:lnTo>
                    <a:pt x="4953" y="14270"/>
                  </a:lnTo>
                  <a:lnTo>
                    <a:pt x="4916" y="14160"/>
                  </a:lnTo>
                  <a:lnTo>
                    <a:pt x="4843" y="14123"/>
                  </a:lnTo>
                  <a:lnTo>
                    <a:pt x="4659" y="14123"/>
                  </a:lnTo>
                  <a:lnTo>
                    <a:pt x="4586" y="14160"/>
                  </a:lnTo>
                  <a:lnTo>
                    <a:pt x="4549" y="14233"/>
                  </a:lnTo>
                  <a:lnTo>
                    <a:pt x="4513" y="14343"/>
                  </a:lnTo>
                  <a:lnTo>
                    <a:pt x="4549" y="14453"/>
                  </a:lnTo>
                  <a:lnTo>
                    <a:pt x="4513" y="14526"/>
                  </a:lnTo>
                  <a:lnTo>
                    <a:pt x="4439" y="14783"/>
                  </a:lnTo>
                  <a:lnTo>
                    <a:pt x="4366" y="15003"/>
                  </a:lnTo>
                  <a:lnTo>
                    <a:pt x="4329" y="15260"/>
                  </a:lnTo>
                  <a:lnTo>
                    <a:pt x="4366" y="15333"/>
                  </a:lnTo>
                  <a:lnTo>
                    <a:pt x="4293" y="15370"/>
                  </a:lnTo>
                  <a:lnTo>
                    <a:pt x="3999" y="15480"/>
                  </a:lnTo>
                  <a:lnTo>
                    <a:pt x="3632" y="15590"/>
                  </a:lnTo>
                  <a:lnTo>
                    <a:pt x="3816" y="15333"/>
                  </a:lnTo>
                  <a:lnTo>
                    <a:pt x="4109" y="14746"/>
                  </a:lnTo>
                  <a:lnTo>
                    <a:pt x="4109" y="14673"/>
                  </a:lnTo>
                  <a:lnTo>
                    <a:pt x="4109" y="14600"/>
                  </a:lnTo>
                  <a:lnTo>
                    <a:pt x="4072" y="14526"/>
                  </a:lnTo>
                  <a:lnTo>
                    <a:pt x="4036" y="14490"/>
                  </a:lnTo>
                  <a:lnTo>
                    <a:pt x="3962" y="14453"/>
                  </a:lnTo>
                  <a:lnTo>
                    <a:pt x="3889" y="14453"/>
                  </a:lnTo>
                  <a:lnTo>
                    <a:pt x="3816" y="14490"/>
                  </a:lnTo>
                  <a:lnTo>
                    <a:pt x="3779" y="14563"/>
                  </a:lnTo>
                  <a:lnTo>
                    <a:pt x="3486" y="15150"/>
                  </a:lnTo>
                  <a:lnTo>
                    <a:pt x="3339" y="15407"/>
                  </a:lnTo>
                  <a:lnTo>
                    <a:pt x="3229" y="15663"/>
                  </a:lnTo>
                  <a:lnTo>
                    <a:pt x="2899" y="15700"/>
                  </a:lnTo>
                  <a:lnTo>
                    <a:pt x="2532" y="15627"/>
                  </a:lnTo>
                  <a:lnTo>
                    <a:pt x="2752" y="15407"/>
                  </a:lnTo>
                  <a:lnTo>
                    <a:pt x="2935" y="15187"/>
                  </a:lnTo>
                  <a:lnTo>
                    <a:pt x="3119" y="14893"/>
                  </a:lnTo>
                  <a:lnTo>
                    <a:pt x="3265" y="14600"/>
                  </a:lnTo>
                  <a:lnTo>
                    <a:pt x="3339" y="14600"/>
                  </a:lnTo>
                  <a:lnTo>
                    <a:pt x="3375" y="14526"/>
                  </a:lnTo>
                  <a:lnTo>
                    <a:pt x="3412" y="14490"/>
                  </a:lnTo>
                  <a:lnTo>
                    <a:pt x="3449" y="14380"/>
                  </a:lnTo>
                  <a:lnTo>
                    <a:pt x="3412" y="14343"/>
                  </a:lnTo>
                  <a:lnTo>
                    <a:pt x="3412" y="14270"/>
                  </a:lnTo>
                  <a:lnTo>
                    <a:pt x="3339" y="14233"/>
                  </a:lnTo>
                  <a:lnTo>
                    <a:pt x="3229" y="14196"/>
                  </a:lnTo>
                  <a:lnTo>
                    <a:pt x="3155" y="14196"/>
                  </a:lnTo>
                  <a:lnTo>
                    <a:pt x="3045" y="14233"/>
                  </a:lnTo>
                  <a:lnTo>
                    <a:pt x="2935" y="14380"/>
                  </a:lnTo>
                  <a:lnTo>
                    <a:pt x="2752" y="14673"/>
                  </a:lnTo>
                  <a:lnTo>
                    <a:pt x="2495" y="15077"/>
                  </a:lnTo>
                  <a:lnTo>
                    <a:pt x="2238" y="15443"/>
                  </a:lnTo>
                  <a:lnTo>
                    <a:pt x="2202" y="15553"/>
                  </a:lnTo>
                  <a:lnTo>
                    <a:pt x="1908" y="15370"/>
                  </a:lnTo>
                  <a:lnTo>
                    <a:pt x="1615" y="15187"/>
                  </a:lnTo>
                  <a:lnTo>
                    <a:pt x="1761" y="15077"/>
                  </a:lnTo>
                  <a:lnTo>
                    <a:pt x="1872" y="14967"/>
                  </a:lnTo>
                  <a:lnTo>
                    <a:pt x="2238" y="14563"/>
                  </a:lnTo>
                  <a:lnTo>
                    <a:pt x="2568" y="14196"/>
                  </a:lnTo>
                  <a:lnTo>
                    <a:pt x="2715" y="13976"/>
                  </a:lnTo>
                  <a:lnTo>
                    <a:pt x="2789" y="13756"/>
                  </a:lnTo>
                  <a:lnTo>
                    <a:pt x="2789" y="13683"/>
                  </a:lnTo>
                  <a:lnTo>
                    <a:pt x="2752" y="13609"/>
                  </a:lnTo>
                  <a:lnTo>
                    <a:pt x="2642" y="13609"/>
                  </a:lnTo>
                  <a:lnTo>
                    <a:pt x="2422" y="13719"/>
                  </a:lnTo>
                  <a:lnTo>
                    <a:pt x="2238" y="13866"/>
                  </a:lnTo>
                  <a:lnTo>
                    <a:pt x="1945" y="14233"/>
                  </a:lnTo>
                  <a:lnTo>
                    <a:pt x="1578" y="14673"/>
                  </a:lnTo>
                  <a:lnTo>
                    <a:pt x="1505" y="14820"/>
                  </a:lnTo>
                  <a:lnTo>
                    <a:pt x="1431" y="15003"/>
                  </a:lnTo>
                  <a:lnTo>
                    <a:pt x="1138" y="14636"/>
                  </a:lnTo>
                  <a:lnTo>
                    <a:pt x="1468" y="14306"/>
                  </a:lnTo>
                  <a:lnTo>
                    <a:pt x="1761" y="13939"/>
                  </a:lnTo>
                  <a:lnTo>
                    <a:pt x="2312" y="13206"/>
                  </a:lnTo>
                  <a:lnTo>
                    <a:pt x="2312" y="13132"/>
                  </a:lnTo>
                  <a:lnTo>
                    <a:pt x="2312" y="13059"/>
                  </a:lnTo>
                  <a:lnTo>
                    <a:pt x="2238" y="12949"/>
                  </a:lnTo>
                  <a:lnTo>
                    <a:pt x="2202" y="12912"/>
                  </a:lnTo>
                  <a:lnTo>
                    <a:pt x="2055" y="12912"/>
                  </a:lnTo>
                  <a:lnTo>
                    <a:pt x="1982" y="12949"/>
                  </a:lnTo>
                  <a:lnTo>
                    <a:pt x="1431" y="13646"/>
                  </a:lnTo>
                  <a:lnTo>
                    <a:pt x="1211" y="14013"/>
                  </a:lnTo>
                  <a:lnTo>
                    <a:pt x="991" y="14380"/>
                  </a:lnTo>
                  <a:lnTo>
                    <a:pt x="844" y="14050"/>
                  </a:lnTo>
                  <a:lnTo>
                    <a:pt x="698" y="13719"/>
                  </a:lnTo>
                  <a:lnTo>
                    <a:pt x="1028" y="13426"/>
                  </a:lnTo>
                  <a:lnTo>
                    <a:pt x="1358" y="13096"/>
                  </a:lnTo>
                  <a:lnTo>
                    <a:pt x="1872" y="12436"/>
                  </a:lnTo>
                  <a:lnTo>
                    <a:pt x="1908" y="12362"/>
                  </a:lnTo>
                  <a:lnTo>
                    <a:pt x="1908" y="12289"/>
                  </a:lnTo>
                  <a:lnTo>
                    <a:pt x="1872" y="12215"/>
                  </a:lnTo>
                  <a:lnTo>
                    <a:pt x="1835" y="12179"/>
                  </a:lnTo>
                  <a:lnTo>
                    <a:pt x="1761" y="12142"/>
                  </a:lnTo>
                  <a:lnTo>
                    <a:pt x="1688" y="12105"/>
                  </a:lnTo>
                  <a:lnTo>
                    <a:pt x="1615" y="12105"/>
                  </a:lnTo>
                  <a:lnTo>
                    <a:pt x="1541" y="12179"/>
                  </a:lnTo>
                  <a:lnTo>
                    <a:pt x="1065" y="12729"/>
                  </a:lnTo>
                  <a:lnTo>
                    <a:pt x="808" y="13022"/>
                  </a:lnTo>
                  <a:lnTo>
                    <a:pt x="624" y="13353"/>
                  </a:lnTo>
                  <a:lnTo>
                    <a:pt x="588" y="13206"/>
                  </a:lnTo>
                  <a:lnTo>
                    <a:pt x="551" y="12876"/>
                  </a:lnTo>
                  <a:lnTo>
                    <a:pt x="771" y="12656"/>
                  </a:lnTo>
                  <a:lnTo>
                    <a:pt x="1028" y="12399"/>
                  </a:lnTo>
                  <a:lnTo>
                    <a:pt x="1321" y="12069"/>
                  </a:lnTo>
                  <a:lnTo>
                    <a:pt x="1468" y="11885"/>
                  </a:lnTo>
                  <a:lnTo>
                    <a:pt x="1505" y="11775"/>
                  </a:lnTo>
                  <a:lnTo>
                    <a:pt x="1505" y="11665"/>
                  </a:lnTo>
                  <a:lnTo>
                    <a:pt x="1505" y="11592"/>
                  </a:lnTo>
                  <a:lnTo>
                    <a:pt x="1468" y="11555"/>
                  </a:lnTo>
                  <a:lnTo>
                    <a:pt x="1395" y="11518"/>
                  </a:lnTo>
                  <a:lnTo>
                    <a:pt x="1358" y="11555"/>
                  </a:lnTo>
                  <a:lnTo>
                    <a:pt x="1175" y="11629"/>
                  </a:lnTo>
                  <a:lnTo>
                    <a:pt x="1028" y="11775"/>
                  </a:lnTo>
                  <a:lnTo>
                    <a:pt x="771" y="12105"/>
                  </a:lnTo>
                  <a:lnTo>
                    <a:pt x="514" y="12436"/>
                  </a:lnTo>
                  <a:lnTo>
                    <a:pt x="514" y="11922"/>
                  </a:lnTo>
                  <a:lnTo>
                    <a:pt x="624" y="11812"/>
                  </a:lnTo>
                  <a:lnTo>
                    <a:pt x="734" y="11702"/>
                  </a:lnTo>
                  <a:lnTo>
                    <a:pt x="808" y="11482"/>
                  </a:lnTo>
                  <a:lnTo>
                    <a:pt x="991" y="11445"/>
                  </a:lnTo>
                  <a:lnTo>
                    <a:pt x="1138" y="11408"/>
                  </a:lnTo>
                  <a:lnTo>
                    <a:pt x="1248" y="11298"/>
                  </a:lnTo>
                  <a:lnTo>
                    <a:pt x="1358" y="11188"/>
                  </a:lnTo>
                  <a:lnTo>
                    <a:pt x="1468" y="11078"/>
                  </a:lnTo>
                  <a:lnTo>
                    <a:pt x="1505" y="10932"/>
                  </a:lnTo>
                  <a:lnTo>
                    <a:pt x="1505" y="10858"/>
                  </a:lnTo>
                  <a:lnTo>
                    <a:pt x="1505" y="10785"/>
                  </a:lnTo>
                  <a:lnTo>
                    <a:pt x="1468" y="10711"/>
                  </a:lnTo>
                  <a:lnTo>
                    <a:pt x="1395" y="10675"/>
                  </a:lnTo>
                  <a:lnTo>
                    <a:pt x="1175" y="10675"/>
                  </a:lnTo>
                  <a:lnTo>
                    <a:pt x="1101" y="10748"/>
                  </a:lnTo>
                  <a:lnTo>
                    <a:pt x="1065" y="10822"/>
                  </a:lnTo>
                  <a:lnTo>
                    <a:pt x="1028" y="10932"/>
                  </a:lnTo>
                  <a:lnTo>
                    <a:pt x="954" y="11005"/>
                  </a:lnTo>
                  <a:lnTo>
                    <a:pt x="844" y="11042"/>
                  </a:lnTo>
                  <a:lnTo>
                    <a:pt x="698" y="11078"/>
                  </a:lnTo>
                  <a:lnTo>
                    <a:pt x="881" y="10785"/>
                  </a:lnTo>
                  <a:lnTo>
                    <a:pt x="954" y="10675"/>
                  </a:lnTo>
                  <a:lnTo>
                    <a:pt x="1101" y="10565"/>
                  </a:lnTo>
                  <a:lnTo>
                    <a:pt x="1211" y="10455"/>
                  </a:lnTo>
                  <a:lnTo>
                    <a:pt x="1395" y="10418"/>
                  </a:lnTo>
                  <a:lnTo>
                    <a:pt x="1541" y="10345"/>
                  </a:lnTo>
                  <a:lnTo>
                    <a:pt x="1725" y="10345"/>
                  </a:lnTo>
                  <a:lnTo>
                    <a:pt x="2092" y="10308"/>
                  </a:lnTo>
                  <a:lnTo>
                    <a:pt x="2422" y="10271"/>
                  </a:lnTo>
                  <a:lnTo>
                    <a:pt x="2715" y="10161"/>
                  </a:lnTo>
                  <a:lnTo>
                    <a:pt x="3009" y="9978"/>
                  </a:lnTo>
                  <a:lnTo>
                    <a:pt x="3229" y="9721"/>
                  </a:lnTo>
                  <a:lnTo>
                    <a:pt x="3412" y="9464"/>
                  </a:lnTo>
                  <a:lnTo>
                    <a:pt x="3559" y="9171"/>
                  </a:lnTo>
                  <a:lnTo>
                    <a:pt x="3706" y="8841"/>
                  </a:lnTo>
                  <a:lnTo>
                    <a:pt x="3706" y="8804"/>
                  </a:lnTo>
                  <a:lnTo>
                    <a:pt x="3706" y="8767"/>
                  </a:lnTo>
                  <a:lnTo>
                    <a:pt x="3926" y="8731"/>
                  </a:lnTo>
                  <a:lnTo>
                    <a:pt x="4146" y="8657"/>
                  </a:lnTo>
                  <a:lnTo>
                    <a:pt x="4366" y="8584"/>
                  </a:lnTo>
                  <a:lnTo>
                    <a:pt x="4586" y="8547"/>
                  </a:lnTo>
                  <a:close/>
                  <a:moveTo>
                    <a:pt x="3265" y="7484"/>
                  </a:moveTo>
                  <a:lnTo>
                    <a:pt x="3009" y="7557"/>
                  </a:lnTo>
                  <a:lnTo>
                    <a:pt x="2789" y="7704"/>
                  </a:lnTo>
                  <a:lnTo>
                    <a:pt x="2568" y="7850"/>
                  </a:lnTo>
                  <a:lnTo>
                    <a:pt x="2422" y="7997"/>
                  </a:lnTo>
                  <a:lnTo>
                    <a:pt x="2275" y="8180"/>
                  </a:lnTo>
                  <a:lnTo>
                    <a:pt x="2165" y="8364"/>
                  </a:lnTo>
                  <a:lnTo>
                    <a:pt x="2092" y="8584"/>
                  </a:lnTo>
                  <a:lnTo>
                    <a:pt x="2018" y="8254"/>
                  </a:lnTo>
                  <a:lnTo>
                    <a:pt x="1945" y="7924"/>
                  </a:lnTo>
                  <a:lnTo>
                    <a:pt x="1872" y="7850"/>
                  </a:lnTo>
                  <a:lnTo>
                    <a:pt x="1835" y="7850"/>
                  </a:lnTo>
                  <a:lnTo>
                    <a:pt x="1761" y="7887"/>
                  </a:lnTo>
                  <a:lnTo>
                    <a:pt x="1688" y="7997"/>
                  </a:lnTo>
                  <a:lnTo>
                    <a:pt x="1651" y="8107"/>
                  </a:lnTo>
                  <a:lnTo>
                    <a:pt x="1615" y="8364"/>
                  </a:lnTo>
                  <a:lnTo>
                    <a:pt x="1651" y="8657"/>
                  </a:lnTo>
                  <a:lnTo>
                    <a:pt x="1725" y="8914"/>
                  </a:lnTo>
                  <a:lnTo>
                    <a:pt x="1872" y="9208"/>
                  </a:lnTo>
                  <a:lnTo>
                    <a:pt x="2055" y="9428"/>
                  </a:lnTo>
                  <a:lnTo>
                    <a:pt x="2275" y="9611"/>
                  </a:lnTo>
                  <a:lnTo>
                    <a:pt x="2495" y="9758"/>
                  </a:lnTo>
                  <a:lnTo>
                    <a:pt x="2312" y="9831"/>
                  </a:lnTo>
                  <a:lnTo>
                    <a:pt x="2128" y="9868"/>
                  </a:lnTo>
                  <a:lnTo>
                    <a:pt x="1688" y="9868"/>
                  </a:lnTo>
                  <a:lnTo>
                    <a:pt x="1468" y="9905"/>
                  </a:lnTo>
                  <a:lnTo>
                    <a:pt x="1248" y="9941"/>
                  </a:lnTo>
                  <a:lnTo>
                    <a:pt x="1065" y="10015"/>
                  </a:lnTo>
                  <a:lnTo>
                    <a:pt x="881" y="10125"/>
                  </a:lnTo>
                  <a:lnTo>
                    <a:pt x="588" y="10381"/>
                  </a:lnTo>
                  <a:lnTo>
                    <a:pt x="441" y="10528"/>
                  </a:lnTo>
                  <a:lnTo>
                    <a:pt x="331" y="10711"/>
                  </a:lnTo>
                  <a:lnTo>
                    <a:pt x="221" y="10932"/>
                  </a:lnTo>
                  <a:lnTo>
                    <a:pt x="147" y="11115"/>
                  </a:lnTo>
                  <a:lnTo>
                    <a:pt x="37" y="11592"/>
                  </a:lnTo>
                  <a:lnTo>
                    <a:pt x="1" y="12069"/>
                  </a:lnTo>
                  <a:lnTo>
                    <a:pt x="1" y="12546"/>
                  </a:lnTo>
                  <a:lnTo>
                    <a:pt x="74" y="13022"/>
                  </a:lnTo>
                  <a:lnTo>
                    <a:pt x="147" y="13463"/>
                  </a:lnTo>
                  <a:lnTo>
                    <a:pt x="258" y="13903"/>
                  </a:lnTo>
                  <a:lnTo>
                    <a:pt x="404" y="14270"/>
                  </a:lnTo>
                  <a:lnTo>
                    <a:pt x="588" y="14673"/>
                  </a:lnTo>
                  <a:lnTo>
                    <a:pt x="844" y="15040"/>
                  </a:lnTo>
                  <a:lnTo>
                    <a:pt x="1101" y="15333"/>
                  </a:lnTo>
                  <a:lnTo>
                    <a:pt x="1431" y="15627"/>
                  </a:lnTo>
                  <a:lnTo>
                    <a:pt x="1761" y="15847"/>
                  </a:lnTo>
                  <a:lnTo>
                    <a:pt x="2165" y="16030"/>
                  </a:lnTo>
                  <a:lnTo>
                    <a:pt x="2568" y="16140"/>
                  </a:lnTo>
                  <a:lnTo>
                    <a:pt x="2789" y="16177"/>
                  </a:lnTo>
                  <a:lnTo>
                    <a:pt x="3009" y="16177"/>
                  </a:lnTo>
                  <a:lnTo>
                    <a:pt x="3486" y="16140"/>
                  </a:lnTo>
                  <a:lnTo>
                    <a:pt x="3926" y="16030"/>
                  </a:lnTo>
                  <a:lnTo>
                    <a:pt x="4329" y="15884"/>
                  </a:lnTo>
                  <a:lnTo>
                    <a:pt x="4696" y="15700"/>
                  </a:lnTo>
                  <a:lnTo>
                    <a:pt x="5100" y="15517"/>
                  </a:lnTo>
                  <a:lnTo>
                    <a:pt x="5430" y="15297"/>
                  </a:lnTo>
                  <a:lnTo>
                    <a:pt x="5613" y="15150"/>
                  </a:lnTo>
                  <a:lnTo>
                    <a:pt x="5723" y="15003"/>
                  </a:lnTo>
                  <a:lnTo>
                    <a:pt x="6310" y="14490"/>
                  </a:lnTo>
                  <a:lnTo>
                    <a:pt x="6567" y="14270"/>
                  </a:lnTo>
                  <a:lnTo>
                    <a:pt x="6714" y="14160"/>
                  </a:lnTo>
                  <a:lnTo>
                    <a:pt x="6787" y="14013"/>
                  </a:lnTo>
                  <a:lnTo>
                    <a:pt x="6970" y="13683"/>
                  </a:lnTo>
                  <a:lnTo>
                    <a:pt x="7117" y="13316"/>
                  </a:lnTo>
                  <a:lnTo>
                    <a:pt x="7227" y="12949"/>
                  </a:lnTo>
                  <a:lnTo>
                    <a:pt x="7300" y="12619"/>
                  </a:lnTo>
                  <a:lnTo>
                    <a:pt x="7374" y="12252"/>
                  </a:lnTo>
                  <a:lnTo>
                    <a:pt x="7410" y="11885"/>
                  </a:lnTo>
                  <a:lnTo>
                    <a:pt x="7410" y="11518"/>
                  </a:lnTo>
                  <a:lnTo>
                    <a:pt x="7374" y="11152"/>
                  </a:lnTo>
                  <a:lnTo>
                    <a:pt x="7337" y="10785"/>
                  </a:lnTo>
                  <a:lnTo>
                    <a:pt x="7264" y="10418"/>
                  </a:lnTo>
                  <a:lnTo>
                    <a:pt x="7154" y="10125"/>
                  </a:lnTo>
                  <a:lnTo>
                    <a:pt x="7007" y="9794"/>
                  </a:lnTo>
                  <a:lnTo>
                    <a:pt x="6860" y="9538"/>
                  </a:lnTo>
                  <a:lnTo>
                    <a:pt x="6677" y="9244"/>
                  </a:lnTo>
                  <a:lnTo>
                    <a:pt x="6457" y="8987"/>
                  </a:lnTo>
                  <a:lnTo>
                    <a:pt x="6237" y="8767"/>
                  </a:lnTo>
                  <a:lnTo>
                    <a:pt x="5980" y="8584"/>
                  </a:lnTo>
                  <a:lnTo>
                    <a:pt x="5686" y="8401"/>
                  </a:lnTo>
                  <a:lnTo>
                    <a:pt x="5393" y="8291"/>
                  </a:lnTo>
                  <a:lnTo>
                    <a:pt x="5100" y="8180"/>
                  </a:lnTo>
                  <a:lnTo>
                    <a:pt x="4769" y="8144"/>
                  </a:lnTo>
                  <a:lnTo>
                    <a:pt x="4476" y="8144"/>
                  </a:lnTo>
                  <a:lnTo>
                    <a:pt x="4219" y="8180"/>
                  </a:lnTo>
                  <a:lnTo>
                    <a:pt x="3926" y="8291"/>
                  </a:lnTo>
                  <a:lnTo>
                    <a:pt x="3816" y="8364"/>
                  </a:lnTo>
                  <a:lnTo>
                    <a:pt x="3706" y="8437"/>
                  </a:lnTo>
                  <a:lnTo>
                    <a:pt x="3632" y="8547"/>
                  </a:lnTo>
                  <a:lnTo>
                    <a:pt x="3559" y="8657"/>
                  </a:lnTo>
                  <a:lnTo>
                    <a:pt x="3559" y="8694"/>
                  </a:lnTo>
                  <a:lnTo>
                    <a:pt x="3522" y="8731"/>
                  </a:lnTo>
                  <a:lnTo>
                    <a:pt x="3486" y="8767"/>
                  </a:lnTo>
                  <a:lnTo>
                    <a:pt x="3192" y="9171"/>
                  </a:lnTo>
                  <a:lnTo>
                    <a:pt x="3009" y="9354"/>
                  </a:lnTo>
                  <a:lnTo>
                    <a:pt x="2825" y="9538"/>
                  </a:lnTo>
                  <a:lnTo>
                    <a:pt x="2789" y="9464"/>
                  </a:lnTo>
                  <a:lnTo>
                    <a:pt x="2458" y="9171"/>
                  </a:lnTo>
                  <a:lnTo>
                    <a:pt x="2348" y="9024"/>
                  </a:lnTo>
                  <a:lnTo>
                    <a:pt x="2202" y="8877"/>
                  </a:lnTo>
                  <a:lnTo>
                    <a:pt x="2275" y="8877"/>
                  </a:lnTo>
                  <a:lnTo>
                    <a:pt x="2312" y="8841"/>
                  </a:lnTo>
                  <a:lnTo>
                    <a:pt x="2532" y="8841"/>
                  </a:lnTo>
                  <a:lnTo>
                    <a:pt x="2715" y="8804"/>
                  </a:lnTo>
                  <a:lnTo>
                    <a:pt x="2899" y="8731"/>
                  </a:lnTo>
                  <a:lnTo>
                    <a:pt x="3045" y="8621"/>
                  </a:lnTo>
                  <a:lnTo>
                    <a:pt x="3265" y="8474"/>
                  </a:lnTo>
                  <a:lnTo>
                    <a:pt x="3486" y="8254"/>
                  </a:lnTo>
                  <a:lnTo>
                    <a:pt x="3669" y="8034"/>
                  </a:lnTo>
                  <a:lnTo>
                    <a:pt x="3816" y="7814"/>
                  </a:lnTo>
                  <a:lnTo>
                    <a:pt x="3852" y="7740"/>
                  </a:lnTo>
                  <a:lnTo>
                    <a:pt x="3852" y="7667"/>
                  </a:lnTo>
                  <a:lnTo>
                    <a:pt x="3779" y="7557"/>
                  </a:lnTo>
                  <a:lnTo>
                    <a:pt x="3669" y="7484"/>
                  </a:lnTo>
                  <a:lnTo>
                    <a:pt x="3596" y="7484"/>
                  </a:lnTo>
                  <a:lnTo>
                    <a:pt x="3522" y="7520"/>
                  </a:lnTo>
                  <a:lnTo>
                    <a:pt x="3412" y="7484"/>
                  </a:lnTo>
                  <a:close/>
                </a:path>
              </a:pathLst>
            </a:custGeom>
            <a:solidFill>
              <a:srgbClr val="A4C2F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4" name="Google Shape;1054;p45"/>
            <p:cNvSpPr/>
            <p:nvPr/>
          </p:nvSpPr>
          <p:spPr>
            <a:xfrm>
              <a:off x="6823375" y="1978500"/>
              <a:ext cx="365025" cy="447525"/>
            </a:xfrm>
            <a:custGeom>
              <a:avLst/>
              <a:gdLst/>
              <a:ahLst/>
              <a:cxnLst/>
              <a:rect l="l" t="t" r="r" b="b"/>
              <a:pathLst>
                <a:path w="14601" h="17901" extrusionOk="0">
                  <a:moveTo>
                    <a:pt x="10492" y="4329"/>
                  </a:moveTo>
                  <a:lnTo>
                    <a:pt x="10859" y="4769"/>
                  </a:lnTo>
                  <a:lnTo>
                    <a:pt x="10712" y="4769"/>
                  </a:lnTo>
                  <a:lnTo>
                    <a:pt x="10712" y="4696"/>
                  </a:lnTo>
                  <a:lnTo>
                    <a:pt x="10675" y="4622"/>
                  </a:lnTo>
                  <a:lnTo>
                    <a:pt x="10639" y="4622"/>
                  </a:lnTo>
                  <a:lnTo>
                    <a:pt x="10602" y="4549"/>
                  </a:lnTo>
                  <a:lnTo>
                    <a:pt x="10565" y="4512"/>
                  </a:lnTo>
                  <a:lnTo>
                    <a:pt x="10455" y="4475"/>
                  </a:lnTo>
                  <a:lnTo>
                    <a:pt x="10345" y="4512"/>
                  </a:lnTo>
                  <a:lnTo>
                    <a:pt x="10308" y="4549"/>
                  </a:lnTo>
                  <a:lnTo>
                    <a:pt x="10272" y="4622"/>
                  </a:lnTo>
                  <a:lnTo>
                    <a:pt x="10272" y="4696"/>
                  </a:lnTo>
                  <a:lnTo>
                    <a:pt x="10052" y="4622"/>
                  </a:lnTo>
                  <a:lnTo>
                    <a:pt x="10492" y="4329"/>
                  </a:lnTo>
                  <a:close/>
                  <a:moveTo>
                    <a:pt x="6897" y="3448"/>
                  </a:moveTo>
                  <a:lnTo>
                    <a:pt x="7044" y="3485"/>
                  </a:lnTo>
                  <a:lnTo>
                    <a:pt x="7227" y="3522"/>
                  </a:lnTo>
                  <a:lnTo>
                    <a:pt x="7374" y="3595"/>
                  </a:lnTo>
                  <a:lnTo>
                    <a:pt x="7484" y="3705"/>
                  </a:lnTo>
                  <a:lnTo>
                    <a:pt x="7521" y="3815"/>
                  </a:lnTo>
                  <a:lnTo>
                    <a:pt x="7521" y="3889"/>
                  </a:lnTo>
                  <a:lnTo>
                    <a:pt x="7484" y="3999"/>
                  </a:lnTo>
                  <a:lnTo>
                    <a:pt x="7447" y="4109"/>
                  </a:lnTo>
                  <a:lnTo>
                    <a:pt x="7264" y="4292"/>
                  </a:lnTo>
                  <a:lnTo>
                    <a:pt x="7154" y="4439"/>
                  </a:lnTo>
                  <a:lnTo>
                    <a:pt x="6934" y="4732"/>
                  </a:lnTo>
                  <a:lnTo>
                    <a:pt x="6714" y="4952"/>
                  </a:lnTo>
                  <a:lnTo>
                    <a:pt x="6494" y="5099"/>
                  </a:lnTo>
                  <a:lnTo>
                    <a:pt x="6384" y="5136"/>
                  </a:lnTo>
                  <a:lnTo>
                    <a:pt x="6310" y="5136"/>
                  </a:lnTo>
                  <a:lnTo>
                    <a:pt x="6237" y="5062"/>
                  </a:lnTo>
                  <a:lnTo>
                    <a:pt x="6200" y="4989"/>
                  </a:lnTo>
                  <a:lnTo>
                    <a:pt x="6163" y="4806"/>
                  </a:lnTo>
                  <a:lnTo>
                    <a:pt x="6163" y="4659"/>
                  </a:lnTo>
                  <a:lnTo>
                    <a:pt x="6163" y="4145"/>
                  </a:lnTo>
                  <a:lnTo>
                    <a:pt x="6127" y="3595"/>
                  </a:lnTo>
                  <a:lnTo>
                    <a:pt x="6273" y="3522"/>
                  </a:lnTo>
                  <a:lnTo>
                    <a:pt x="6420" y="3485"/>
                  </a:lnTo>
                  <a:lnTo>
                    <a:pt x="6567" y="3448"/>
                  </a:lnTo>
                  <a:close/>
                  <a:moveTo>
                    <a:pt x="6457" y="3118"/>
                  </a:moveTo>
                  <a:lnTo>
                    <a:pt x="6237" y="3192"/>
                  </a:lnTo>
                  <a:lnTo>
                    <a:pt x="6017" y="3265"/>
                  </a:lnTo>
                  <a:lnTo>
                    <a:pt x="5833" y="3375"/>
                  </a:lnTo>
                  <a:lnTo>
                    <a:pt x="5723" y="3558"/>
                  </a:lnTo>
                  <a:lnTo>
                    <a:pt x="5723" y="3632"/>
                  </a:lnTo>
                  <a:lnTo>
                    <a:pt x="5760" y="3668"/>
                  </a:lnTo>
                  <a:lnTo>
                    <a:pt x="5797" y="3705"/>
                  </a:lnTo>
                  <a:lnTo>
                    <a:pt x="5870" y="3705"/>
                  </a:lnTo>
                  <a:lnTo>
                    <a:pt x="5980" y="3668"/>
                  </a:lnTo>
                  <a:lnTo>
                    <a:pt x="5943" y="4219"/>
                  </a:lnTo>
                  <a:lnTo>
                    <a:pt x="5943" y="4769"/>
                  </a:lnTo>
                  <a:lnTo>
                    <a:pt x="5943" y="4952"/>
                  </a:lnTo>
                  <a:lnTo>
                    <a:pt x="5980" y="5099"/>
                  </a:lnTo>
                  <a:lnTo>
                    <a:pt x="6053" y="5209"/>
                  </a:lnTo>
                  <a:lnTo>
                    <a:pt x="6163" y="5319"/>
                  </a:lnTo>
                  <a:lnTo>
                    <a:pt x="6237" y="5393"/>
                  </a:lnTo>
                  <a:lnTo>
                    <a:pt x="6530" y="5393"/>
                  </a:lnTo>
                  <a:lnTo>
                    <a:pt x="6714" y="5282"/>
                  </a:lnTo>
                  <a:lnTo>
                    <a:pt x="6897" y="5136"/>
                  </a:lnTo>
                  <a:lnTo>
                    <a:pt x="7227" y="4806"/>
                  </a:lnTo>
                  <a:lnTo>
                    <a:pt x="7447" y="4512"/>
                  </a:lnTo>
                  <a:lnTo>
                    <a:pt x="7594" y="4329"/>
                  </a:lnTo>
                  <a:lnTo>
                    <a:pt x="7741" y="4182"/>
                  </a:lnTo>
                  <a:lnTo>
                    <a:pt x="7814" y="3962"/>
                  </a:lnTo>
                  <a:lnTo>
                    <a:pt x="7851" y="3852"/>
                  </a:lnTo>
                  <a:lnTo>
                    <a:pt x="7851" y="3742"/>
                  </a:lnTo>
                  <a:lnTo>
                    <a:pt x="7777" y="3595"/>
                  </a:lnTo>
                  <a:lnTo>
                    <a:pt x="7667" y="3448"/>
                  </a:lnTo>
                  <a:lnTo>
                    <a:pt x="7521" y="3302"/>
                  </a:lnTo>
                  <a:lnTo>
                    <a:pt x="7374" y="3228"/>
                  </a:lnTo>
                  <a:lnTo>
                    <a:pt x="7190" y="3155"/>
                  </a:lnTo>
                  <a:lnTo>
                    <a:pt x="6970" y="3118"/>
                  </a:lnTo>
                  <a:close/>
                  <a:moveTo>
                    <a:pt x="2789" y="3522"/>
                  </a:moveTo>
                  <a:lnTo>
                    <a:pt x="2935" y="3668"/>
                  </a:lnTo>
                  <a:lnTo>
                    <a:pt x="3082" y="3779"/>
                  </a:lnTo>
                  <a:lnTo>
                    <a:pt x="3449" y="3925"/>
                  </a:lnTo>
                  <a:lnTo>
                    <a:pt x="3632" y="3999"/>
                  </a:lnTo>
                  <a:lnTo>
                    <a:pt x="3669" y="4072"/>
                  </a:lnTo>
                  <a:lnTo>
                    <a:pt x="3706" y="4145"/>
                  </a:lnTo>
                  <a:lnTo>
                    <a:pt x="3706" y="4219"/>
                  </a:lnTo>
                  <a:lnTo>
                    <a:pt x="3742" y="4255"/>
                  </a:lnTo>
                  <a:lnTo>
                    <a:pt x="3779" y="4292"/>
                  </a:lnTo>
                  <a:lnTo>
                    <a:pt x="3852" y="4329"/>
                  </a:lnTo>
                  <a:lnTo>
                    <a:pt x="4036" y="4402"/>
                  </a:lnTo>
                  <a:lnTo>
                    <a:pt x="4219" y="4475"/>
                  </a:lnTo>
                  <a:lnTo>
                    <a:pt x="4403" y="4586"/>
                  </a:lnTo>
                  <a:lnTo>
                    <a:pt x="4549" y="4696"/>
                  </a:lnTo>
                  <a:lnTo>
                    <a:pt x="4843" y="5026"/>
                  </a:lnTo>
                  <a:lnTo>
                    <a:pt x="5100" y="5319"/>
                  </a:lnTo>
                  <a:lnTo>
                    <a:pt x="4770" y="5356"/>
                  </a:lnTo>
                  <a:lnTo>
                    <a:pt x="4476" y="5356"/>
                  </a:lnTo>
                  <a:lnTo>
                    <a:pt x="3816" y="5319"/>
                  </a:lnTo>
                  <a:lnTo>
                    <a:pt x="3486" y="5319"/>
                  </a:lnTo>
                  <a:lnTo>
                    <a:pt x="3156" y="5393"/>
                  </a:lnTo>
                  <a:lnTo>
                    <a:pt x="2972" y="5466"/>
                  </a:lnTo>
                  <a:lnTo>
                    <a:pt x="2789" y="5576"/>
                  </a:lnTo>
                  <a:lnTo>
                    <a:pt x="2605" y="5649"/>
                  </a:lnTo>
                  <a:lnTo>
                    <a:pt x="2495" y="5686"/>
                  </a:lnTo>
                  <a:lnTo>
                    <a:pt x="2349" y="5686"/>
                  </a:lnTo>
                  <a:lnTo>
                    <a:pt x="2312" y="5723"/>
                  </a:lnTo>
                  <a:lnTo>
                    <a:pt x="2275" y="5796"/>
                  </a:lnTo>
                  <a:lnTo>
                    <a:pt x="2275" y="5833"/>
                  </a:lnTo>
                  <a:lnTo>
                    <a:pt x="2349" y="6676"/>
                  </a:lnTo>
                  <a:lnTo>
                    <a:pt x="2128" y="6493"/>
                  </a:lnTo>
                  <a:lnTo>
                    <a:pt x="1908" y="6383"/>
                  </a:lnTo>
                  <a:lnTo>
                    <a:pt x="1908" y="6126"/>
                  </a:lnTo>
                  <a:lnTo>
                    <a:pt x="1835" y="5906"/>
                  </a:lnTo>
                  <a:lnTo>
                    <a:pt x="1725" y="5796"/>
                  </a:lnTo>
                  <a:lnTo>
                    <a:pt x="1578" y="5723"/>
                  </a:lnTo>
                  <a:lnTo>
                    <a:pt x="1285" y="5649"/>
                  </a:lnTo>
                  <a:lnTo>
                    <a:pt x="1101" y="5649"/>
                  </a:lnTo>
                  <a:lnTo>
                    <a:pt x="918" y="5686"/>
                  </a:lnTo>
                  <a:lnTo>
                    <a:pt x="918" y="5686"/>
                  </a:lnTo>
                  <a:lnTo>
                    <a:pt x="1101" y="5356"/>
                  </a:lnTo>
                  <a:lnTo>
                    <a:pt x="1285" y="5026"/>
                  </a:lnTo>
                  <a:lnTo>
                    <a:pt x="1468" y="4732"/>
                  </a:lnTo>
                  <a:lnTo>
                    <a:pt x="1688" y="4439"/>
                  </a:lnTo>
                  <a:lnTo>
                    <a:pt x="1945" y="4182"/>
                  </a:lnTo>
                  <a:lnTo>
                    <a:pt x="2202" y="3962"/>
                  </a:lnTo>
                  <a:lnTo>
                    <a:pt x="2495" y="3742"/>
                  </a:lnTo>
                  <a:lnTo>
                    <a:pt x="2789" y="3522"/>
                  </a:lnTo>
                  <a:close/>
                  <a:moveTo>
                    <a:pt x="10639" y="7520"/>
                  </a:moveTo>
                  <a:lnTo>
                    <a:pt x="11042" y="7703"/>
                  </a:lnTo>
                  <a:lnTo>
                    <a:pt x="11336" y="7850"/>
                  </a:lnTo>
                  <a:lnTo>
                    <a:pt x="11482" y="7924"/>
                  </a:lnTo>
                  <a:lnTo>
                    <a:pt x="11629" y="7960"/>
                  </a:lnTo>
                  <a:lnTo>
                    <a:pt x="11556" y="8254"/>
                  </a:lnTo>
                  <a:lnTo>
                    <a:pt x="11225" y="8107"/>
                  </a:lnTo>
                  <a:lnTo>
                    <a:pt x="10895" y="7960"/>
                  </a:lnTo>
                  <a:lnTo>
                    <a:pt x="10785" y="7887"/>
                  </a:lnTo>
                  <a:lnTo>
                    <a:pt x="10639" y="7520"/>
                  </a:lnTo>
                  <a:close/>
                  <a:moveTo>
                    <a:pt x="10272" y="8070"/>
                  </a:moveTo>
                  <a:lnTo>
                    <a:pt x="10382" y="8144"/>
                  </a:lnTo>
                  <a:lnTo>
                    <a:pt x="10529" y="8217"/>
                  </a:lnTo>
                  <a:lnTo>
                    <a:pt x="10565" y="8327"/>
                  </a:lnTo>
                  <a:lnTo>
                    <a:pt x="10602" y="8400"/>
                  </a:lnTo>
                  <a:lnTo>
                    <a:pt x="10712" y="8437"/>
                  </a:lnTo>
                  <a:lnTo>
                    <a:pt x="10932" y="8510"/>
                  </a:lnTo>
                  <a:lnTo>
                    <a:pt x="11042" y="8547"/>
                  </a:lnTo>
                  <a:lnTo>
                    <a:pt x="11042" y="8584"/>
                  </a:lnTo>
                  <a:lnTo>
                    <a:pt x="11042" y="8657"/>
                  </a:lnTo>
                  <a:lnTo>
                    <a:pt x="11079" y="8731"/>
                  </a:lnTo>
                  <a:lnTo>
                    <a:pt x="11152" y="8804"/>
                  </a:lnTo>
                  <a:lnTo>
                    <a:pt x="11336" y="8841"/>
                  </a:lnTo>
                  <a:lnTo>
                    <a:pt x="11152" y="9244"/>
                  </a:lnTo>
                  <a:lnTo>
                    <a:pt x="11079" y="9171"/>
                  </a:lnTo>
                  <a:lnTo>
                    <a:pt x="10602" y="8767"/>
                  </a:lnTo>
                  <a:lnTo>
                    <a:pt x="10602" y="8547"/>
                  </a:lnTo>
                  <a:lnTo>
                    <a:pt x="10565" y="8364"/>
                  </a:lnTo>
                  <a:lnTo>
                    <a:pt x="10492" y="8254"/>
                  </a:lnTo>
                  <a:lnTo>
                    <a:pt x="10345" y="8180"/>
                  </a:lnTo>
                  <a:lnTo>
                    <a:pt x="10272" y="8070"/>
                  </a:lnTo>
                  <a:close/>
                  <a:moveTo>
                    <a:pt x="9135" y="4806"/>
                  </a:moveTo>
                  <a:lnTo>
                    <a:pt x="9501" y="4842"/>
                  </a:lnTo>
                  <a:lnTo>
                    <a:pt x="9575" y="4879"/>
                  </a:lnTo>
                  <a:lnTo>
                    <a:pt x="9611" y="4842"/>
                  </a:lnTo>
                  <a:lnTo>
                    <a:pt x="9905" y="4916"/>
                  </a:lnTo>
                  <a:lnTo>
                    <a:pt x="10198" y="5026"/>
                  </a:lnTo>
                  <a:lnTo>
                    <a:pt x="10015" y="5246"/>
                  </a:lnTo>
                  <a:lnTo>
                    <a:pt x="10015" y="5319"/>
                  </a:lnTo>
                  <a:lnTo>
                    <a:pt x="10052" y="5393"/>
                  </a:lnTo>
                  <a:lnTo>
                    <a:pt x="10125" y="5429"/>
                  </a:lnTo>
                  <a:lnTo>
                    <a:pt x="10198" y="5429"/>
                  </a:lnTo>
                  <a:lnTo>
                    <a:pt x="10418" y="5319"/>
                  </a:lnTo>
                  <a:lnTo>
                    <a:pt x="10639" y="5246"/>
                  </a:lnTo>
                  <a:lnTo>
                    <a:pt x="10859" y="5209"/>
                  </a:lnTo>
                  <a:lnTo>
                    <a:pt x="11115" y="5172"/>
                  </a:lnTo>
                  <a:lnTo>
                    <a:pt x="11336" y="5613"/>
                  </a:lnTo>
                  <a:lnTo>
                    <a:pt x="10859" y="5723"/>
                  </a:lnTo>
                  <a:lnTo>
                    <a:pt x="10602" y="5796"/>
                  </a:lnTo>
                  <a:lnTo>
                    <a:pt x="10382" y="5906"/>
                  </a:lnTo>
                  <a:lnTo>
                    <a:pt x="10345" y="5943"/>
                  </a:lnTo>
                  <a:lnTo>
                    <a:pt x="10345" y="5979"/>
                  </a:lnTo>
                  <a:lnTo>
                    <a:pt x="10345" y="6016"/>
                  </a:lnTo>
                  <a:lnTo>
                    <a:pt x="10382" y="6053"/>
                  </a:lnTo>
                  <a:lnTo>
                    <a:pt x="10639" y="6126"/>
                  </a:lnTo>
                  <a:lnTo>
                    <a:pt x="10932" y="6126"/>
                  </a:lnTo>
                  <a:lnTo>
                    <a:pt x="11225" y="6089"/>
                  </a:lnTo>
                  <a:lnTo>
                    <a:pt x="11482" y="6016"/>
                  </a:lnTo>
                  <a:lnTo>
                    <a:pt x="11629" y="6566"/>
                  </a:lnTo>
                  <a:lnTo>
                    <a:pt x="11666" y="6640"/>
                  </a:lnTo>
                  <a:lnTo>
                    <a:pt x="11666" y="6640"/>
                  </a:lnTo>
                  <a:lnTo>
                    <a:pt x="11262" y="6530"/>
                  </a:lnTo>
                  <a:lnTo>
                    <a:pt x="10932" y="6456"/>
                  </a:lnTo>
                  <a:lnTo>
                    <a:pt x="10749" y="6420"/>
                  </a:lnTo>
                  <a:lnTo>
                    <a:pt x="10565" y="6456"/>
                  </a:lnTo>
                  <a:lnTo>
                    <a:pt x="10529" y="6456"/>
                  </a:lnTo>
                  <a:lnTo>
                    <a:pt x="10565" y="6530"/>
                  </a:lnTo>
                  <a:lnTo>
                    <a:pt x="10712" y="6640"/>
                  </a:lnTo>
                  <a:lnTo>
                    <a:pt x="10895" y="6750"/>
                  </a:lnTo>
                  <a:lnTo>
                    <a:pt x="11336" y="6933"/>
                  </a:lnTo>
                  <a:lnTo>
                    <a:pt x="11702" y="7043"/>
                  </a:lnTo>
                  <a:lnTo>
                    <a:pt x="11666" y="7593"/>
                  </a:lnTo>
                  <a:lnTo>
                    <a:pt x="11482" y="7520"/>
                  </a:lnTo>
                  <a:lnTo>
                    <a:pt x="11299" y="7447"/>
                  </a:lnTo>
                  <a:lnTo>
                    <a:pt x="10785" y="7227"/>
                  </a:lnTo>
                  <a:lnTo>
                    <a:pt x="10529" y="7153"/>
                  </a:lnTo>
                  <a:lnTo>
                    <a:pt x="10235" y="7117"/>
                  </a:lnTo>
                  <a:lnTo>
                    <a:pt x="10198" y="7117"/>
                  </a:lnTo>
                  <a:lnTo>
                    <a:pt x="10198" y="7153"/>
                  </a:lnTo>
                  <a:lnTo>
                    <a:pt x="10198" y="7190"/>
                  </a:lnTo>
                  <a:lnTo>
                    <a:pt x="10198" y="7227"/>
                  </a:lnTo>
                  <a:lnTo>
                    <a:pt x="10492" y="7410"/>
                  </a:lnTo>
                  <a:lnTo>
                    <a:pt x="10418" y="7447"/>
                  </a:lnTo>
                  <a:lnTo>
                    <a:pt x="10015" y="7593"/>
                  </a:lnTo>
                  <a:lnTo>
                    <a:pt x="9905" y="7483"/>
                  </a:lnTo>
                  <a:lnTo>
                    <a:pt x="9832" y="7447"/>
                  </a:lnTo>
                  <a:lnTo>
                    <a:pt x="9795" y="7483"/>
                  </a:lnTo>
                  <a:lnTo>
                    <a:pt x="9758" y="7520"/>
                  </a:lnTo>
                  <a:lnTo>
                    <a:pt x="9722" y="7557"/>
                  </a:lnTo>
                  <a:lnTo>
                    <a:pt x="9722" y="7703"/>
                  </a:lnTo>
                  <a:lnTo>
                    <a:pt x="9685" y="7740"/>
                  </a:lnTo>
                  <a:lnTo>
                    <a:pt x="9685" y="7813"/>
                  </a:lnTo>
                  <a:lnTo>
                    <a:pt x="9722" y="7924"/>
                  </a:lnTo>
                  <a:lnTo>
                    <a:pt x="9942" y="8180"/>
                  </a:lnTo>
                  <a:lnTo>
                    <a:pt x="9611" y="7960"/>
                  </a:lnTo>
                  <a:lnTo>
                    <a:pt x="9281" y="7777"/>
                  </a:lnTo>
                  <a:lnTo>
                    <a:pt x="9245" y="7777"/>
                  </a:lnTo>
                  <a:lnTo>
                    <a:pt x="9208" y="7813"/>
                  </a:lnTo>
                  <a:lnTo>
                    <a:pt x="9171" y="7850"/>
                  </a:lnTo>
                  <a:lnTo>
                    <a:pt x="9171" y="7924"/>
                  </a:lnTo>
                  <a:lnTo>
                    <a:pt x="9391" y="8180"/>
                  </a:lnTo>
                  <a:lnTo>
                    <a:pt x="9648" y="8437"/>
                  </a:lnTo>
                  <a:lnTo>
                    <a:pt x="10162" y="8877"/>
                  </a:lnTo>
                  <a:lnTo>
                    <a:pt x="10235" y="8951"/>
                  </a:lnTo>
                  <a:lnTo>
                    <a:pt x="10162" y="9134"/>
                  </a:lnTo>
                  <a:lnTo>
                    <a:pt x="10052" y="9317"/>
                  </a:lnTo>
                  <a:lnTo>
                    <a:pt x="9905" y="9391"/>
                  </a:lnTo>
                  <a:lnTo>
                    <a:pt x="9832" y="9354"/>
                  </a:lnTo>
                  <a:lnTo>
                    <a:pt x="9428" y="9097"/>
                  </a:lnTo>
                  <a:lnTo>
                    <a:pt x="9318" y="8914"/>
                  </a:lnTo>
                  <a:lnTo>
                    <a:pt x="9171" y="8694"/>
                  </a:lnTo>
                  <a:lnTo>
                    <a:pt x="8951" y="8547"/>
                  </a:lnTo>
                  <a:lnTo>
                    <a:pt x="8768" y="8400"/>
                  </a:lnTo>
                  <a:lnTo>
                    <a:pt x="8658" y="8290"/>
                  </a:lnTo>
                  <a:lnTo>
                    <a:pt x="8548" y="8107"/>
                  </a:lnTo>
                  <a:lnTo>
                    <a:pt x="8511" y="7887"/>
                  </a:lnTo>
                  <a:lnTo>
                    <a:pt x="8474" y="7887"/>
                  </a:lnTo>
                  <a:lnTo>
                    <a:pt x="8474" y="7777"/>
                  </a:lnTo>
                  <a:lnTo>
                    <a:pt x="8438" y="7740"/>
                  </a:lnTo>
                  <a:lnTo>
                    <a:pt x="8364" y="7740"/>
                  </a:lnTo>
                  <a:lnTo>
                    <a:pt x="7887" y="7667"/>
                  </a:lnTo>
                  <a:lnTo>
                    <a:pt x="7374" y="7630"/>
                  </a:lnTo>
                  <a:lnTo>
                    <a:pt x="7117" y="7630"/>
                  </a:lnTo>
                  <a:lnTo>
                    <a:pt x="6860" y="7667"/>
                  </a:lnTo>
                  <a:lnTo>
                    <a:pt x="6640" y="7740"/>
                  </a:lnTo>
                  <a:lnTo>
                    <a:pt x="6457" y="7887"/>
                  </a:lnTo>
                  <a:lnTo>
                    <a:pt x="6384" y="7777"/>
                  </a:lnTo>
                  <a:lnTo>
                    <a:pt x="6347" y="7703"/>
                  </a:lnTo>
                  <a:lnTo>
                    <a:pt x="6384" y="7630"/>
                  </a:lnTo>
                  <a:lnTo>
                    <a:pt x="6420" y="7557"/>
                  </a:lnTo>
                  <a:lnTo>
                    <a:pt x="6604" y="7410"/>
                  </a:lnTo>
                  <a:lnTo>
                    <a:pt x="6787" y="7337"/>
                  </a:lnTo>
                  <a:lnTo>
                    <a:pt x="7080" y="7300"/>
                  </a:lnTo>
                  <a:lnTo>
                    <a:pt x="7374" y="7227"/>
                  </a:lnTo>
                  <a:lnTo>
                    <a:pt x="7521" y="7153"/>
                  </a:lnTo>
                  <a:lnTo>
                    <a:pt x="7704" y="7006"/>
                  </a:lnTo>
                  <a:lnTo>
                    <a:pt x="7741" y="6896"/>
                  </a:lnTo>
                  <a:lnTo>
                    <a:pt x="7777" y="6823"/>
                  </a:lnTo>
                  <a:lnTo>
                    <a:pt x="7741" y="6750"/>
                  </a:lnTo>
                  <a:lnTo>
                    <a:pt x="7667" y="6676"/>
                  </a:lnTo>
                  <a:lnTo>
                    <a:pt x="7594" y="6603"/>
                  </a:lnTo>
                  <a:lnTo>
                    <a:pt x="7484" y="6603"/>
                  </a:lnTo>
                  <a:lnTo>
                    <a:pt x="7227" y="6640"/>
                  </a:lnTo>
                  <a:lnTo>
                    <a:pt x="7007" y="6713"/>
                  </a:lnTo>
                  <a:lnTo>
                    <a:pt x="6787" y="6786"/>
                  </a:lnTo>
                  <a:lnTo>
                    <a:pt x="6714" y="6786"/>
                  </a:lnTo>
                  <a:lnTo>
                    <a:pt x="6640" y="6750"/>
                  </a:lnTo>
                  <a:lnTo>
                    <a:pt x="6640" y="6676"/>
                  </a:lnTo>
                  <a:lnTo>
                    <a:pt x="6677" y="6603"/>
                  </a:lnTo>
                  <a:lnTo>
                    <a:pt x="6750" y="6456"/>
                  </a:lnTo>
                  <a:lnTo>
                    <a:pt x="6824" y="6346"/>
                  </a:lnTo>
                  <a:lnTo>
                    <a:pt x="7080" y="6199"/>
                  </a:lnTo>
                  <a:lnTo>
                    <a:pt x="7337" y="6016"/>
                  </a:lnTo>
                  <a:lnTo>
                    <a:pt x="7704" y="5759"/>
                  </a:lnTo>
                  <a:lnTo>
                    <a:pt x="8108" y="5466"/>
                  </a:lnTo>
                  <a:lnTo>
                    <a:pt x="8181" y="5539"/>
                  </a:lnTo>
                  <a:lnTo>
                    <a:pt x="8218" y="5539"/>
                  </a:lnTo>
                  <a:lnTo>
                    <a:pt x="8254" y="5503"/>
                  </a:lnTo>
                  <a:lnTo>
                    <a:pt x="8511" y="5172"/>
                  </a:lnTo>
                  <a:lnTo>
                    <a:pt x="8731" y="4806"/>
                  </a:lnTo>
                  <a:close/>
                  <a:moveTo>
                    <a:pt x="10492" y="9171"/>
                  </a:moveTo>
                  <a:lnTo>
                    <a:pt x="10749" y="9391"/>
                  </a:lnTo>
                  <a:lnTo>
                    <a:pt x="10969" y="9611"/>
                  </a:lnTo>
                  <a:lnTo>
                    <a:pt x="10675" y="10124"/>
                  </a:lnTo>
                  <a:lnTo>
                    <a:pt x="10602" y="10198"/>
                  </a:lnTo>
                  <a:lnTo>
                    <a:pt x="10565" y="10161"/>
                  </a:lnTo>
                  <a:lnTo>
                    <a:pt x="10529" y="10088"/>
                  </a:lnTo>
                  <a:lnTo>
                    <a:pt x="10418" y="9941"/>
                  </a:lnTo>
                  <a:lnTo>
                    <a:pt x="10308" y="9758"/>
                  </a:lnTo>
                  <a:lnTo>
                    <a:pt x="10162" y="9611"/>
                  </a:lnTo>
                  <a:lnTo>
                    <a:pt x="10272" y="9501"/>
                  </a:lnTo>
                  <a:lnTo>
                    <a:pt x="10345" y="9427"/>
                  </a:lnTo>
                  <a:lnTo>
                    <a:pt x="10492" y="9171"/>
                  </a:lnTo>
                  <a:close/>
                  <a:moveTo>
                    <a:pt x="551" y="7300"/>
                  </a:moveTo>
                  <a:lnTo>
                    <a:pt x="808" y="7483"/>
                  </a:lnTo>
                  <a:lnTo>
                    <a:pt x="991" y="7703"/>
                  </a:lnTo>
                  <a:lnTo>
                    <a:pt x="1211" y="7924"/>
                  </a:lnTo>
                  <a:lnTo>
                    <a:pt x="1431" y="8144"/>
                  </a:lnTo>
                  <a:lnTo>
                    <a:pt x="1982" y="8584"/>
                  </a:lnTo>
                  <a:lnTo>
                    <a:pt x="2238" y="8841"/>
                  </a:lnTo>
                  <a:lnTo>
                    <a:pt x="2349" y="8987"/>
                  </a:lnTo>
                  <a:lnTo>
                    <a:pt x="2422" y="9134"/>
                  </a:lnTo>
                  <a:lnTo>
                    <a:pt x="2202" y="9281"/>
                  </a:lnTo>
                  <a:lnTo>
                    <a:pt x="2018" y="9464"/>
                  </a:lnTo>
                  <a:lnTo>
                    <a:pt x="1872" y="9684"/>
                  </a:lnTo>
                  <a:lnTo>
                    <a:pt x="1762" y="9978"/>
                  </a:lnTo>
                  <a:lnTo>
                    <a:pt x="1725" y="10344"/>
                  </a:lnTo>
                  <a:lnTo>
                    <a:pt x="1762" y="10675"/>
                  </a:lnTo>
                  <a:lnTo>
                    <a:pt x="1908" y="11408"/>
                  </a:lnTo>
                  <a:lnTo>
                    <a:pt x="1542" y="10968"/>
                  </a:lnTo>
                  <a:lnTo>
                    <a:pt x="1248" y="10528"/>
                  </a:lnTo>
                  <a:lnTo>
                    <a:pt x="991" y="10014"/>
                  </a:lnTo>
                  <a:lnTo>
                    <a:pt x="808" y="9501"/>
                  </a:lnTo>
                  <a:lnTo>
                    <a:pt x="661" y="8951"/>
                  </a:lnTo>
                  <a:lnTo>
                    <a:pt x="551" y="8400"/>
                  </a:lnTo>
                  <a:lnTo>
                    <a:pt x="514" y="7850"/>
                  </a:lnTo>
                  <a:lnTo>
                    <a:pt x="551" y="7300"/>
                  </a:lnTo>
                  <a:close/>
                  <a:moveTo>
                    <a:pt x="6897" y="8620"/>
                  </a:moveTo>
                  <a:lnTo>
                    <a:pt x="6934" y="8694"/>
                  </a:lnTo>
                  <a:lnTo>
                    <a:pt x="7007" y="8731"/>
                  </a:lnTo>
                  <a:lnTo>
                    <a:pt x="7264" y="8877"/>
                  </a:lnTo>
                  <a:lnTo>
                    <a:pt x="7484" y="9024"/>
                  </a:lnTo>
                  <a:lnTo>
                    <a:pt x="7704" y="9207"/>
                  </a:lnTo>
                  <a:lnTo>
                    <a:pt x="7887" y="9427"/>
                  </a:lnTo>
                  <a:lnTo>
                    <a:pt x="8034" y="9648"/>
                  </a:lnTo>
                  <a:lnTo>
                    <a:pt x="8181" y="9904"/>
                  </a:lnTo>
                  <a:lnTo>
                    <a:pt x="8254" y="10161"/>
                  </a:lnTo>
                  <a:lnTo>
                    <a:pt x="8254" y="10418"/>
                  </a:lnTo>
                  <a:lnTo>
                    <a:pt x="8218" y="10638"/>
                  </a:lnTo>
                  <a:lnTo>
                    <a:pt x="7704" y="10088"/>
                  </a:lnTo>
                  <a:lnTo>
                    <a:pt x="7154" y="9611"/>
                  </a:lnTo>
                  <a:lnTo>
                    <a:pt x="7080" y="9611"/>
                  </a:lnTo>
                  <a:lnTo>
                    <a:pt x="7044" y="9648"/>
                  </a:lnTo>
                  <a:lnTo>
                    <a:pt x="7080" y="9684"/>
                  </a:lnTo>
                  <a:lnTo>
                    <a:pt x="7557" y="10344"/>
                  </a:lnTo>
                  <a:lnTo>
                    <a:pt x="8071" y="10968"/>
                  </a:lnTo>
                  <a:lnTo>
                    <a:pt x="7887" y="11188"/>
                  </a:lnTo>
                  <a:lnTo>
                    <a:pt x="7741" y="11408"/>
                  </a:lnTo>
                  <a:lnTo>
                    <a:pt x="7521" y="11628"/>
                  </a:lnTo>
                  <a:lnTo>
                    <a:pt x="7227" y="11372"/>
                  </a:lnTo>
                  <a:lnTo>
                    <a:pt x="6860" y="11005"/>
                  </a:lnTo>
                  <a:lnTo>
                    <a:pt x="6787" y="10748"/>
                  </a:lnTo>
                  <a:lnTo>
                    <a:pt x="6750" y="10491"/>
                  </a:lnTo>
                  <a:lnTo>
                    <a:pt x="6640" y="10234"/>
                  </a:lnTo>
                  <a:lnTo>
                    <a:pt x="6530" y="9978"/>
                  </a:lnTo>
                  <a:lnTo>
                    <a:pt x="6457" y="9868"/>
                  </a:lnTo>
                  <a:lnTo>
                    <a:pt x="6310" y="9868"/>
                  </a:lnTo>
                  <a:lnTo>
                    <a:pt x="5870" y="10014"/>
                  </a:lnTo>
                  <a:lnTo>
                    <a:pt x="5650" y="10088"/>
                  </a:lnTo>
                  <a:lnTo>
                    <a:pt x="5577" y="10088"/>
                  </a:lnTo>
                  <a:lnTo>
                    <a:pt x="5466" y="10014"/>
                  </a:lnTo>
                  <a:lnTo>
                    <a:pt x="5210" y="9904"/>
                  </a:lnTo>
                  <a:lnTo>
                    <a:pt x="5026" y="9758"/>
                  </a:lnTo>
                  <a:lnTo>
                    <a:pt x="4953" y="9648"/>
                  </a:lnTo>
                  <a:lnTo>
                    <a:pt x="4880" y="9538"/>
                  </a:lnTo>
                  <a:lnTo>
                    <a:pt x="4843" y="9427"/>
                  </a:lnTo>
                  <a:lnTo>
                    <a:pt x="4843" y="9281"/>
                  </a:lnTo>
                  <a:lnTo>
                    <a:pt x="4880" y="9134"/>
                  </a:lnTo>
                  <a:lnTo>
                    <a:pt x="4953" y="8987"/>
                  </a:lnTo>
                  <a:lnTo>
                    <a:pt x="5063" y="8877"/>
                  </a:lnTo>
                  <a:lnTo>
                    <a:pt x="5210" y="8804"/>
                  </a:lnTo>
                  <a:lnTo>
                    <a:pt x="5577" y="8694"/>
                  </a:lnTo>
                  <a:lnTo>
                    <a:pt x="5870" y="8657"/>
                  </a:lnTo>
                  <a:lnTo>
                    <a:pt x="6384" y="8657"/>
                  </a:lnTo>
                  <a:lnTo>
                    <a:pt x="6897" y="8620"/>
                  </a:lnTo>
                  <a:close/>
                  <a:moveTo>
                    <a:pt x="8621" y="10088"/>
                  </a:moveTo>
                  <a:lnTo>
                    <a:pt x="9355" y="10565"/>
                  </a:lnTo>
                  <a:lnTo>
                    <a:pt x="9501" y="10711"/>
                  </a:lnTo>
                  <a:lnTo>
                    <a:pt x="9648" y="10858"/>
                  </a:lnTo>
                  <a:lnTo>
                    <a:pt x="9758" y="11005"/>
                  </a:lnTo>
                  <a:lnTo>
                    <a:pt x="9868" y="11151"/>
                  </a:lnTo>
                  <a:lnTo>
                    <a:pt x="9355" y="11628"/>
                  </a:lnTo>
                  <a:lnTo>
                    <a:pt x="9318" y="11592"/>
                  </a:lnTo>
                  <a:lnTo>
                    <a:pt x="9208" y="11482"/>
                  </a:lnTo>
                  <a:lnTo>
                    <a:pt x="9061" y="11408"/>
                  </a:lnTo>
                  <a:lnTo>
                    <a:pt x="8878" y="11298"/>
                  </a:lnTo>
                  <a:lnTo>
                    <a:pt x="8768" y="11188"/>
                  </a:lnTo>
                  <a:lnTo>
                    <a:pt x="8511" y="10931"/>
                  </a:lnTo>
                  <a:lnTo>
                    <a:pt x="8548" y="10821"/>
                  </a:lnTo>
                  <a:lnTo>
                    <a:pt x="8621" y="10638"/>
                  </a:lnTo>
                  <a:lnTo>
                    <a:pt x="8658" y="10455"/>
                  </a:lnTo>
                  <a:lnTo>
                    <a:pt x="8658" y="10271"/>
                  </a:lnTo>
                  <a:lnTo>
                    <a:pt x="8621" y="10088"/>
                  </a:lnTo>
                  <a:close/>
                  <a:moveTo>
                    <a:pt x="6860" y="11555"/>
                  </a:moveTo>
                  <a:lnTo>
                    <a:pt x="7190" y="11885"/>
                  </a:lnTo>
                  <a:lnTo>
                    <a:pt x="7007" y="11958"/>
                  </a:lnTo>
                  <a:lnTo>
                    <a:pt x="6897" y="11958"/>
                  </a:lnTo>
                  <a:lnTo>
                    <a:pt x="6787" y="11922"/>
                  </a:lnTo>
                  <a:lnTo>
                    <a:pt x="6860" y="11555"/>
                  </a:lnTo>
                  <a:close/>
                  <a:moveTo>
                    <a:pt x="8328" y="11262"/>
                  </a:moveTo>
                  <a:lnTo>
                    <a:pt x="8474" y="11445"/>
                  </a:lnTo>
                  <a:lnTo>
                    <a:pt x="8658" y="11628"/>
                  </a:lnTo>
                  <a:lnTo>
                    <a:pt x="8878" y="11775"/>
                  </a:lnTo>
                  <a:lnTo>
                    <a:pt x="8988" y="11812"/>
                  </a:lnTo>
                  <a:lnTo>
                    <a:pt x="9098" y="11848"/>
                  </a:lnTo>
                  <a:lnTo>
                    <a:pt x="8731" y="12105"/>
                  </a:lnTo>
                  <a:lnTo>
                    <a:pt x="8328" y="12325"/>
                  </a:lnTo>
                  <a:lnTo>
                    <a:pt x="8291" y="12289"/>
                  </a:lnTo>
                  <a:lnTo>
                    <a:pt x="7814" y="11885"/>
                  </a:lnTo>
                  <a:lnTo>
                    <a:pt x="8071" y="11592"/>
                  </a:lnTo>
                  <a:lnTo>
                    <a:pt x="8328" y="11262"/>
                  </a:lnTo>
                  <a:close/>
                  <a:moveTo>
                    <a:pt x="6970" y="2678"/>
                  </a:moveTo>
                  <a:lnTo>
                    <a:pt x="7374" y="2715"/>
                  </a:lnTo>
                  <a:lnTo>
                    <a:pt x="7777" y="2788"/>
                  </a:lnTo>
                  <a:lnTo>
                    <a:pt x="8181" y="2898"/>
                  </a:lnTo>
                  <a:lnTo>
                    <a:pt x="8548" y="3008"/>
                  </a:lnTo>
                  <a:lnTo>
                    <a:pt x="8915" y="3192"/>
                  </a:lnTo>
                  <a:lnTo>
                    <a:pt x="9281" y="3375"/>
                  </a:lnTo>
                  <a:lnTo>
                    <a:pt x="9611" y="3595"/>
                  </a:lnTo>
                  <a:lnTo>
                    <a:pt x="9501" y="3632"/>
                  </a:lnTo>
                  <a:lnTo>
                    <a:pt x="9281" y="3815"/>
                  </a:lnTo>
                  <a:lnTo>
                    <a:pt x="9171" y="3925"/>
                  </a:lnTo>
                  <a:lnTo>
                    <a:pt x="9061" y="4035"/>
                  </a:lnTo>
                  <a:lnTo>
                    <a:pt x="9061" y="4072"/>
                  </a:lnTo>
                  <a:lnTo>
                    <a:pt x="9061" y="4109"/>
                  </a:lnTo>
                  <a:lnTo>
                    <a:pt x="9135" y="4109"/>
                  </a:lnTo>
                  <a:lnTo>
                    <a:pt x="9245" y="4072"/>
                  </a:lnTo>
                  <a:lnTo>
                    <a:pt x="9355" y="4072"/>
                  </a:lnTo>
                  <a:lnTo>
                    <a:pt x="9685" y="3925"/>
                  </a:lnTo>
                  <a:lnTo>
                    <a:pt x="9905" y="3815"/>
                  </a:lnTo>
                  <a:lnTo>
                    <a:pt x="10198" y="4035"/>
                  </a:lnTo>
                  <a:lnTo>
                    <a:pt x="9905" y="4255"/>
                  </a:lnTo>
                  <a:lnTo>
                    <a:pt x="9611" y="4512"/>
                  </a:lnTo>
                  <a:lnTo>
                    <a:pt x="9281" y="4475"/>
                  </a:lnTo>
                  <a:lnTo>
                    <a:pt x="8731" y="4475"/>
                  </a:lnTo>
                  <a:lnTo>
                    <a:pt x="8584" y="4512"/>
                  </a:lnTo>
                  <a:lnTo>
                    <a:pt x="8548" y="4549"/>
                  </a:lnTo>
                  <a:lnTo>
                    <a:pt x="8511" y="4622"/>
                  </a:lnTo>
                  <a:lnTo>
                    <a:pt x="8328" y="4989"/>
                  </a:lnTo>
                  <a:lnTo>
                    <a:pt x="8108" y="5356"/>
                  </a:lnTo>
                  <a:lnTo>
                    <a:pt x="7851" y="5466"/>
                  </a:lnTo>
                  <a:lnTo>
                    <a:pt x="7594" y="5613"/>
                  </a:lnTo>
                  <a:lnTo>
                    <a:pt x="7117" y="5906"/>
                  </a:lnTo>
                  <a:lnTo>
                    <a:pt x="6714" y="6163"/>
                  </a:lnTo>
                  <a:lnTo>
                    <a:pt x="6530" y="6310"/>
                  </a:lnTo>
                  <a:lnTo>
                    <a:pt x="6457" y="6383"/>
                  </a:lnTo>
                  <a:lnTo>
                    <a:pt x="6420" y="6493"/>
                  </a:lnTo>
                  <a:lnTo>
                    <a:pt x="6384" y="6676"/>
                  </a:lnTo>
                  <a:lnTo>
                    <a:pt x="6420" y="6786"/>
                  </a:lnTo>
                  <a:lnTo>
                    <a:pt x="6457" y="6896"/>
                  </a:lnTo>
                  <a:lnTo>
                    <a:pt x="6567" y="6970"/>
                  </a:lnTo>
                  <a:lnTo>
                    <a:pt x="6677" y="6970"/>
                  </a:lnTo>
                  <a:lnTo>
                    <a:pt x="6824" y="7006"/>
                  </a:lnTo>
                  <a:lnTo>
                    <a:pt x="7117" y="6933"/>
                  </a:lnTo>
                  <a:lnTo>
                    <a:pt x="7301" y="6860"/>
                  </a:lnTo>
                  <a:lnTo>
                    <a:pt x="7447" y="6823"/>
                  </a:lnTo>
                  <a:lnTo>
                    <a:pt x="7484" y="6860"/>
                  </a:lnTo>
                  <a:lnTo>
                    <a:pt x="7411" y="6896"/>
                  </a:lnTo>
                  <a:lnTo>
                    <a:pt x="7227" y="7006"/>
                  </a:lnTo>
                  <a:lnTo>
                    <a:pt x="6860" y="7080"/>
                  </a:lnTo>
                  <a:lnTo>
                    <a:pt x="6530" y="7153"/>
                  </a:lnTo>
                  <a:lnTo>
                    <a:pt x="6347" y="7227"/>
                  </a:lnTo>
                  <a:lnTo>
                    <a:pt x="6237" y="7337"/>
                  </a:lnTo>
                  <a:lnTo>
                    <a:pt x="6163" y="7483"/>
                  </a:lnTo>
                  <a:lnTo>
                    <a:pt x="6127" y="7630"/>
                  </a:lnTo>
                  <a:lnTo>
                    <a:pt x="6127" y="7777"/>
                  </a:lnTo>
                  <a:lnTo>
                    <a:pt x="6163" y="7924"/>
                  </a:lnTo>
                  <a:lnTo>
                    <a:pt x="6237" y="8070"/>
                  </a:lnTo>
                  <a:lnTo>
                    <a:pt x="6384" y="8180"/>
                  </a:lnTo>
                  <a:lnTo>
                    <a:pt x="6494" y="8180"/>
                  </a:lnTo>
                  <a:lnTo>
                    <a:pt x="6567" y="8144"/>
                  </a:lnTo>
                  <a:lnTo>
                    <a:pt x="6640" y="8070"/>
                  </a:lnTo>
                  <a:lnTo>
                    <a:pt x="6714" y="7997"/>
                  </a:lnTo>
                  <a:lnTo>
                    <a:pt x="6897" y="7924"/>
                  </a:lnTo>
                  <a:lnTo>
                    <a:pt x="7337" y="7924"/>
                  </a:lnTo>
                  <a:lnTo>
                    <a:pt x="8328" y="7997"/>
                  </a:lnTo>
                  <a:lnTo>
                    <a:pt x="8328" y="8144"/>
                  </a:lnTo>
                  <a:lnTo>
                    <a:pt x="8364" y="8327"/>
                  </a:lnTo>
                  <a:lnTo>
                    <a:pt x="8438" y="8474"/>
                  </a:lnTo>
                  <a:lnTo>
                    <a:pt x="8548" y="8584"/>
                  </a:lnTo>
                  <a:lnTo>
                    <a:pt x="8768" y="8767"/>
                  </a:lnTo>
                  <a:lnTo>
                    <a:pt x="8548" y="8694"/>
                  </a:lnTo>
                  <a:lnTo>
                    <a:pt x="8328" y="8657"/>
                  </a:lnTo>
                  <a:lnTo>
                    <a:pt x="8291" y="8657"/>
                  </a:lnTo>
                  <a:lnTo>
                    <a:pt x="8291" y="8731"/>
                  </a:lnTo>
                  <a:lnTo>
                    <a:pt x="8511" y="8951"/>
                  </a:lnTo>
                  <a:lnTo>
                    <a:pt x="8768" y="9171"/>
                  </a:lnTo>
                  <a:lnTo>
                    <a:pt x="9355" y="9501"/>
                  </a:lnTo>
                  <a:lnTo>
                    <a:pt x="9428" y="9574"/>
                  </a:lnTo>
                  <a:lnTo>
                    <a:pt x="9538" y="9648"/>
                  </a:lnTo>
                  <a:lnTo>
                    <a:pt x="9648" y="9684"/>
                  </a:lnTo>
                  <a:lnTo>
                    <a:pt x="9795" y="9794"/>
                  </a:lnTo>
                  <a:lnTo>
                    <a:pt x="9942" y="9941"/>
                  </a:lnTo>
                  <a:lnTo>
                    <a:pt x="10125" y="10198"/>
                  </a:lnTo>
                  <a:lnTo>
                    <a:pt x="10272" y="10344"/>
                  </a:lnTo>
                  <a:lnTo>
                    <a:pt x="10418" y="10491"/>
                  </a:lnTo>
                  <a:lnTo>
                    <a:pt x="10125" y="10858"/>
                  </a:lnTo>
                  <a:lnTo>
                    <a:pt x="9978" y="10638"/>
                  </a:lnTo>
                  <a:lnTo>
                    <a:pt x="9795" y="10455"/>
                  </a:lnTo>
                  <a:lnTo>
                    <a:pt x="9428" y="10161"/>
                  </a:lnTo>
                  <a:lnTo>
                    <a:pt x="8988" y="9904"/>
                  </a:lnTo>
                  <a:lnTo>
                    <a:pt x="8401" y="9501"/>
                  </a:lnTo>
                  <a:lnTo>
                    <a:pt x="8144" y="9171"/>
                  </a:lnTo>
                  <a:lnTo>
                    <a:pt x="7851" y="8877"/>
                  </a:lnTo>
                  <a:lnTo>
                    <a:pt x="7557" y="8657"/>
                  </a:lnTo>
                  <a:lnTo>
                    <a:pt x="7227" y="8437"/>
                  </a:lnTo>
                  <a:lnTo>
                    <a:pt x="7190" y="8437"/>
                  </a:lnTo>
                  <a:lnTo>
                    <a:pt x="7190" y="8400"/>
                  </a:lnTo>
                  <a:lnTo>
                    <a:pt x="7154" y="8400"/>
                  </a:lnTo>
                  <a:lnTo>
                    <a:pt x="7044" y="8364"/>
                  </a:lnTo>
                  <a:lnTo>
                    <a:pt x="6677" y="8327"/>
                  </a:lnTo>
                  <a:lnTo>
                    <a:pt x="6273" y="8290"/>
                  </a:lnTo>
                  <a:lnTo>
                    <a:pt x="5870" y="8327"/>
                  </a:lnTo>
                  <a:lnTo>
                    <a:pt x="5466" y="8364"/>
                  </a:lnTo>
                  <a:lnTo>
                    <a:pt x="5173" y="8437"/>
                  </a:lnTo>
                  <a:lnTo>
                    <a:pt x="4990" y="8510"/>
                  </a:lnTo>
                  <a:lnTo>
                    <a:pt x="4843" y="8620"/>
                  </a:lnTo>
                  <a:lnTo>
                    <a:pt x="4733" y="8731"/>
                  </a:lnTo>
                  <a:lnTo>
                    <a:pt x="4623" y="8841"/>
                  </a:lnTo>
                  <a:lnTo>
                    <a:pt x="4549" y="8987"/>
                  </a:lnTo>
                  <a:lnTo>
                    <a:pt x="4476" y="9171"/>
                  </a:lnTo>
                  <a:lnTo>
                    <a:pt x="4476" y="9317"/>
                  </a:lnTo>
                  <a:lnTo>
                    <a:pt x="4476" y="9464"/>
                  </a:lnTo>
                  <a:lnTo>
                    <a:pt x="4513" y="9611"/>
                  </a:lnTo>
                  <a:lnTo>
                    <a:pt x="4549" y="9721"/>
                  </a:lnTo>
                  <a:lnTo>
                    <a:pt x="4733" y="9978"/>
                  </a:lnTo>
                  <a:lnTo>
                    <a:pt x="4953" y="10161"/>
                  </a:lnTo>
                  <a:lnTo>
                    <a:pt x="5246" y="10344"/>
                  </a:lnTo>
                  <a:lnTo>
                    <a:pt x="5577" y="10491"/>
                  </a:lnTo>
                  <a:lnTo>
                    <a:pt x="5687" y="10491"/>
                  </a:lnTo>
                  <a:lnTo>
                    <a:pt x="5797" y="10418"/>
                  </a:lnTo>
                  <a:lnTo>
                    <a:pt x="6090" y="10308"/>
                  </a:lnTo>
                  <a:lnTo>
                    <a:pt x="6090" y="10418"/>
                  </a:lnTo>
                  <a:lnTo>
                    <a:pt x="6090" y="10528"/>
                  </a:lnTo>
                  <a:lnTo>
                    <a:pt x="6163" y="10785"/>
                  </a:lnTo>
                  <a:lnTo>
                    <a:pt x="6310" y="10968"/>
                  </a:lnTo>
                  <a:lnTo>
                    <a:pt x="6494" y="11188"/>
                  </a:lnTo>
                  <a:lnTo>
                    <a:pt x="6494" y="11592"/>
                  </a:lnTo>
                  <a:lnTo>
                    <a:pt x="6420" y="11958"/>
                  </a:lnTo>
                  <a:lnTo>
                    <a:pt x="6384" y="12105"/>
                  </a:lnTo>
                  <a:lnTo>
                    <a:pt x="6420" y="12142"/>
                  </a:lnTo>
                  <a:lnTo>
                    <a:pt x="6457" y="12179"/>
                  </a:lnTo>
                  <a:lnTo>
                    <a:pt x="6714" y="12289"/>
                  </a:lnTo>
                  <a:lnTo>
                    <a:pt x="6970" y="12325"/>
                  </a:lnTo>
                  <a:lnTo>
                    <a:pt x="7227" y="12252"/>
                  </a:lnTo>
                  <a:lnTo>
                    <a:pt x="7447" y="12142"/>
                  </a:lnTo>
                  <a:lnTo>
                    <a:pt x="7924" y="12509"/>
                  </a:lnTo>
                  <a:lnTo>
                    <a:pt x="7484" y="12655"/>
                  </a:lnTo>
                  <a:lnTo>
                    <a:pt x="7044" y="12802"/>
                  </a:lnTo>
                  <a:lnTo>
                    <a:pt x="6714" y="12876"/>
                  </a:lnTo>
                  <a:lnTo>
                    <a:pt x="6604" y="12765"/>
                  </a:lnTo>
                  <a:lnTo>
                    <a:pt x="6494" y="12582"/>
                  </a:lnTo>
                  <a:lnTo>
                    <a:pt x="6310" y="12289"/>
                  </a:lnTo>
                  <a:lnTo>
                    <a:pt x="6090" y="12032"/>
                  </a:lnTo>
                  <a:lnTo>
                    <a:pt x="5870" y="11812"/>
                  </a:lnTo>
                  <a:lnTo>
                    <a:pt x="5466" y="11372"/>
                  </a:lnTo>
                  <a:lnTo>
                    <a:pt x="5100" y="10895"/>
                  </a:lnTo>
                  <a:lnTo>
                    <a:pt x="5063" y="10858"/>
                  </a:lnTo>
                  <a:lnTo>
                    <a:pt x="4990" y="10858"/>
                  </a:lnTo>
                  <a:lnTo>
                    <a:pt x="4953" y="10895"/>
                  </a:lnTo>
                  <a:lnTo>
                    <a:pt x="4953" y="10931"/>
                  </a:lnTo>
                  <a:lnTo>
                    <a:pt x="4953" y="11151"/>
                  </a:lnTo>
                  <a:lnTo>
                    <a:pt x="5026" y="11335"/>
                  </a:lnTo>
                  <a:lnTo>
                    <a:pt x="5100" y="11518"/>
                  </a:lnTo>
                  <a:lnTo>
                    <a:pt x="5246" y="11702"/>
                  </a:lnTo>
                  <a:lnTo>
                    <a:pt x="5540" y="12032"/>
                  </a:lnTo>
                  <a:lnTo>
                    <a:pt x="5833" y="12325"/>
                  </a:lnTo>
                  <a:lnTo>
                    <a:pt x="6017" y="12582"/>
                  </a:lnTo>
                  <a:lnTo>
                    <a:pt x="6200" y="12912"/>
                  </a:lnTo>
                  <a:lnTo>
                    <a:pt x="5650" y="12949"/>
                  </a:lnTo>
                  <a:lnTo>
                    <a:pt x="5026" y="12362"/>
                  </a:lnTo>
                  <a:lnTo>
                    <a:pt x="4659" y="11995"/>
                  </a:lnTo>
                  <a:lnTo>
                    <a:pt x="4513" y="11812"/>
                  </a:lnTo>
                  <a:lnTo>
                    <a:pt x="4439" y="11555"/>
                  </a:lnTo>
                  <a:lnTo>
                    <a:pt x="4403" y="11518"/>
                  </a:lnTo>
                  <a:lnTo>
                    <a:pt x="4329" y="11482"/>
                  </a:lnTo>
                  <a:lnTo>
                    <a:pt x="4256" y="11482"/>
                  </a:lnTo>
                  <a:lnTo>
                    <a:pt x="4219" y="11555"/>
                  </a:lnTo>
                  <a:lnTo>
                    <a:pt x="4219" y="11665"/>
                  </a:lnTo>
                  <a:lnTo>
                    <a:pt x="4219" y="11812"/>
                  </a:lnTo>
                  <a:lnTo>
                    <a:pt x="4293" y="12032"/>
                  </a:lnTo>
                  <a:lnTo>
                    <a:pt x="4403" y="12252"/>
                  </a:lnTo>
                  <a:lnTo>
                    <a:pt x="4586" y="12435"/>
                  </a:lnTo>
                  <a:lnTo>
                    <a:pt x="4953" y="12876"/>
                  </a:lnTo>
                  <a:lnTo>
                    <a:pt x="4880" y="12876"/>
                  </a:lnTo>
                  <a:lnTo>
                    <a:pt x="4880" y="12839"/>
                  </a:lnTo>
                  <a:lnTo>
                    <a:pt x="4880" y="12802"/>
                  </a:lnTo>
                  <a:lnTo>
                    <a:pt x="4843" y="12765"/>
                  </a:lnTo>
                  <a:lnTo>
                    <a:pt x="4549" y="12692"/>
                  </a:lnTo>
                  <a:lnTo>
                    <a:pt x="4439" y="12655"/>
                  </a:lnTo>
                  <a:lnTo>
                    <a:pt x="4366" y="12545"/>
                  </a:lnTo>
                  <a:lnTo>
                    <a:pt x="4293" y="12362"/>
                  </a:lnTo>
                  <a:lnTo>
                    <a:pt x="4073" y="11995"/>
                  </a:lnTo>
                  <a:lnTo>
                    <a:pt x="3926" y="11848"/>
                  </a:lnTo>
                  <a:lnTo>
                    <a:pt x="3816" y="11738"/>
                  </a:lnTo>
                  <a:lnTo>
                    <a:pt x="3816" y="11665"/>
                  </a:lnTo>
                  <a:lnTo>
                    <a:pt x="3816" y="11592"/>
                  </a:lnTo>
                  <a:lnTo>
                    <a:pt x="3779" y="11555"/>
                  </a:lnTo>
                  <a:lnTo>
                    <a:pt x="3742" y="11518"/>
                  </a:lnTo>
                  <a:lnTo>
                    <a:pt x="3669" y="11555"/>
                  </a:lnTo>
                  <a:lnTo>
                    <a:pt x="3559" y="11628"/>
                  </a:lnTo>
                  <a:lnTo>
                    <a:pt x="3522" y="11702"/>
                  </a:lnTo>
                  <a:lnTo>
                    <a:pt x="3522" y="11848"/>
                  </a:lnTo>
                  <a:lnTo>
                    <a:pt x="3559" y="11958"/>
                  </a:lnTo>
                  <a:lnTo>
                    <a:pt x="3669" y="12105"/>
                  </a:lnTo>
                  <a:lnTo>
                    <a:pt x="3779" y="12252"/>
                  </a:lnTo>
                  <a:lnTo>
                    <a:pt x="3889" y="12435"/>
                  </a:lnTo>
                  <a:lnTo>
                    <a:pt x="3963" y="12655"/>
                  </a:lnTo>
                  <a:lnTo>
                    <a:pt x="3963" y="12655"/>
                  </a:lnTo>
                  <a:lnTo>
                    <a:pt x="3376" y="12435"/>
                  </a:lnTo>
                  <a:lnTo>
                    <a:pt x="2825" y="12105"/>
                  </a:lnTo>
                  <a:lnTo>
                    <a:pt x="2789" y="12069"/>
                  </a:lnTo>
                  <a:lnTo>
                    <a:pt x="2715" y="11958"/>
                  </a:lnTo>
                  <a:lnTo>
                    <a:pt x="2605" y="11885"/>
                  </a:lnTo>
                  <a:lnTo>
                    <a:pt x="2349" y="11812"/>
                  </a:lnTo>
                  <a:lnTo>
                    <a:pt x="2312" y="11738"/>
                  </a:lnTo>
                  <a:lnTo>
                    <a:pt x="2165" y="11115"/>
                  </a:lnTo>
                  <a:lnTo>
                    <a:pt x="2092" y="10748"/>
                  </a:lnTo>
                  <a:lnTo>
                    <a:pt x="2055" y="10381"/>
                  </a:lnTo>
                  <a:lnTo>
                    <a:pt x="2055" y="10051"/>
                  </a:lnTo>
                  <a:lnTo>
                    <a:pt x="2092" y="9868"/>
                  </a:lnTo>
                  <a:lnTo>
                    <a:pt x="2165" y="9758"/>
                  </a:lnTo>
                  <a:lnTo>
                    <a:pt x="2238" y="9611"/>
                  </a:lnTo>
                  <a:lnTo>
                    <a:pt x="2349" y="9538"/>
                  </a:lnTo>
                  <a:lnTo>
                    <a:pt x="2495" y="9464"/>
                  </a:lnTo>
                  <a:lnTo>
                    <a:pt x="2679" y="9391"/>
                  </a:lnTo>
                  <a:lnTo>
                    <a:pt x="2715" y="9391"/>
                  </a:lnTo>
                  <a:lnTo>
                    <a:pt x="2752" y="9354"/>
                  </a:lnTo>
                  <a:lnTo>
                    <a:pt x="2789" y="9281"/>
                  </a:lnTo>
                  <a:lnTo>
                    <a:pt x="2789" y="9207"/>
                  </a:lnTo>
                  <a:lnTo>
                    <a:pt x="2715" y="9024"/>
                  </a:lnTo>
                  <a:lnTo>
                    <a:pt x="2605" y="8841"/>
                  </a:lnTo>
                  <a:lnTo>
                    <a:pt x="2495" y="8694"/>
                  </a:lnTo>
                  <a:lnTo>
                    <a:pt x="2349" y="8510"/>
                  </a:lnTo>
                  <a:lnTo>
                    <a:pt x="2055" y="8254"/>
                  </a:lnTo>
                  <a:lnTo>
                    <a:pt x="1725" y="7960"/>
                  </a:lnTo>
                  <a:lnTo>
                    <a:pt x="1505" y="7813"/>
                  </a:lnTo>
                  <a:lnTo>
                    <a:pt x="1285" y="7630"/>
                  </a:lnTo>
                  <a:lnTo>
                    <a:pt x="1175" y="7447"/>
                  </a:lnTo>
                  <a:lnTo>
                    <a:pt x="991" y="7300"/>
                  </a:lnTo>
                  <a:lnTo>
                    <a:pt x="771" y="7153"/>
                  </a:lnTo>
                  <a:lnTo>
                    <a:pt x="551" y="7117"/>
                  </a:lnTo>
                  <a:lnTo>
                    <a:pt x="661" y="6566"/>
                  </a:lnTo>
                  <a:lnTo>
                    <a:pt x="771" y="6089"/>
                  </a:lnTo>
                  <a:lnTo>
                    <a:pt x="808" y="6016"/>
                  </a:lnTo>
                  <a:lnTo>
                    <a:pt x="955" y="5943"/>
                  </a:lnTo>
                  <a:lnTo>
                    <a:pt x="1101" y="5906"/>
                  </a:lnTo>
                  <a:lnTo>
                    <a:pt x="1248" y="5906"/>
                  </a:lnTo>
                  <a:lnTo>
                    <a:pt x="1395" y="5943"/>
                  </a:lnTo>
                  <a:lnTo>
                    <a:pt x="1505" y="6016"/>
                  </a:lnTo>
                  <a:lnTo>
                    <a:pt x="1615" y="6126"/>
                  </a:lnTo>
                  <a:lnTo>
                    <a:pt x="1652" y="6236"/>
                  </a:lnTo>
                  <a:lnTo>
                    <a:pt x="1652" y="6420"/>
                  </a:lnTo>
                  <a:lnTo>
                    <a:pt x="1652" y="6530"/>
                  </a:lnTo>
                  <a:lnTo>
                    <a:pt x="1688" y="6566"/>
                  </a:lnTo>
                  <a:lnTo>
                    <a:pt x="1725" y="6566"/>
                  </a:lnTo>
                  <a:lnTo>
                    <a:pt x="1945" y="6676"/>
                  </a:lnTo>
                  <a:lnTo>
                    <a:pt x="2128" y="6786"/>
                  </a:lnTo>
                  <a:lnTo>
                    <a:pt x="2275" y="6970"/>
                  </a:lnTo>
                  <a:lnTo>
                    <a:pt x="2385" y="7153"/>
                  </a:lnTo>
                  <a:lnTo>
                    <a:pt x="2459" y="7227"/>
                  </a:lnTo>
                  <a:lnTo>
                    <a:pt x="2532" y="7227"/>
                  </a:lnTo>
                  <a:lnTo>
                    <a:pt x="2605" y="7190"/>
                  </a:lnTo>
                  <a:lnTo>
                    <a:pt x="2642" y="7080"/>
                  </a:lnTo>
                  <a:lnTo>
                    <a:pt x="2532" y="5943"/>
                  </a:lnTo>
                  <a:lnTo>
                    <a:pt x="2752" y="5906"/>
                  </a:lnTo>
                  <a:lnTo>
                    <a:pt x="3009" y="5796"/>
                  </a:lnTo>
                  <a:lnTo>
                    <a:pt x="3229" y="5723"/>
                  </a:lnTo>
                  <a:lnTo>
                    <a:pt x="3449" y="5686"/>
                  </a:lnTo>
                  <a:lnTo>
                    <a:pt x="3669" y="5649"/>
                  </a:lnTo>
                  <a:lnTo>
                    <a:pt x="3889" y="5686"/>
                  </a:lnTo>
                  <a:lnTo>
                    <a:pt x="4293" y="5723"/>
                  </a:lnTo>
                  <a:lnTo>
                    <a:pt x="5100" y="5723"/>
                  </a:lnTo>
                  <a:lnTo>
                    <a:pt x="5283" y="5649"/>
                  </a:lnTo>
                  <a:lnTo>
                    <a:pt x="5503" y="5576"/>
                  </a:lnTo>
                  <a:lnTo>
                    <a:pt x="5577" y="5539"/>
                  </a:lnTo>
                  <a:lnTo>
                    <a:pt x="5613" y="5466"/>
                  </a:lnTo>
                  <a:lnTo>
                    <a:pt x="5613" y="5356"/>
                  </a:lnTo>
                  <a:lnTo>
                    <a:pt x="5577" y="5282"/>
                  </a:lnTo>
                  <a:lnTo>
                    <a:pt x="5246" y="4916"/>
                  </a:lnTo>
                  <a:lnTo>
                    <a:pt x="4880" y="4549"/>
                  </a:lnTo>
                  <a:lnTo>
                    <a:pt x="4696" y="4365"/>
                  </a:lnTo>
                  <a:lnTo>
                    <a:pt x="4513" y="4219"/>
                  </a:lnTo>
                  <a:lnTo>
                    <a:pt x="4293" y="4109"/>
                  </a:lnTo>
                  <a:lnTo>
                    <a:pt x="4036" y="3999"/>
                  </a:lnTo>
                  <a:lnTo>
                    <a:pt x="3999" y="3889"/>
                  </a:lnTo>
                  <a:lnTo>
                    <a:pt x="3963" y="3815"/>
                  </a:lnTo>
                  <a:lnTo>
                    <a:pt x="3852" y="3742"/>
                  </a:lnTo>
                  <a:lnTo>
                    <a:pt x="3742" y="3668"/>
                  </a:lnTo>
                  <a:lnTo>
                    <a:pt x="3376" y="3522"/>
                  </a:lnTo>
                  <a:lnTo>
                    <a:pt x="3192" y="3448"/>
                  </a:lnTo>
                  <a:lnTo>
                    <a:pt x="2972" y="3412"/>
                  </a:lnTo>
                  <a:lnTo>
                    <a:pt x="3412" y="3228"/>
                  </a:lnTo>
                  <a:lnTo>
                    <a:pt x="3816" y="3045"/>
                  </a:lnTo>
                  <a:lnTo>
                    <a:pt x="4256" y="2935"/>
                  </a:lnTo>
                  <a:lnTo>
                    <a:pt x="4696" y="2861"/>
                  </a:lnTo>
                  <a:lnTo>
                    <a:pt x="5136" y="2788"/>
                  </a:lnTo>
                  <a:lnTo>
                    <a:pt x="6494" y="2788"/>
                  </a:lnTo>
                  <a:lnTo>
                    <a:pt x="6567" y="2751"/>
                  </a:lnTo>
                  <a:lnTo>
                    <a:pt x="6567" y="2678"/>
                  </a:lnTo>
                  <a:close/>
                  <a:moveTo>
                    <a:pt x="5100" y="15590"/>
                  </a:moveTo>
                  <a:lnTo>
                    <a:pt x="5246" y="15627"/>
                  </a:lnTo>
                  <a:lnTo>
                    <a:pt x="5503" y="15700"/>
                  </a:lnTo>
                  <a:lnTo>
                    <a:pt x="5393" y="15737"/>
                  </a:lnTo>
                  <a:lnTo>
                    <a:pt x="5320" y="15810"/>
                  </a:lnTo>
                  <a:lnTo>
                    <a:pt x="5246" y="15920"/>
                  </a:lnTo>
                  <a:lnTo>
                    <a:pt x="5246" y="16030"/>
                  </a:lnTo>
                  <a:lnTo>
                    <a:pt x="5210" y="16177"/>
                  </a:lnTo>
                  <a:lnTo>
                    <a:pt x="5246" y="16360"/>
                  </a:lnTo>
                  <a:lnTo>
                    <a:pt x="5246" y="16434"/>
                  </a:lnTo>
                  <a:lnTo>
                    <a:pt x="5283" y="16507"/>
                  </a:lnTo>
                  <a:lnTo>
                    <a:pt x="5356" y="16580"/>
                  </a:lnTo>
                  <a:lnTo>
                    <a:pt x="5430" y="16617"/>
                  </a:lnTo>
                  <a:lnTo>
                    <a:pt x="5540" y="16617"/>
                  </a:lnTo>
                  <a:lnTo>
                    <a:pt x="5870" y="16947"/>
                  </a:lnTo>
                  <a:lnTo>
                    <a:pt x="6237" y="17167"/>
                  </a:lnTo>
                  <a:lnTo>
                    <a:pt x="6567" y="17351"/>
                  </a:lnTo>
                  <a:lnTo>
                    <a:pt x="6750" y="17424"/>
                  </a:lnTo>
                  <a:lnTo>
                    <a:pt x="3449" y="17387"/>
                  </a:lnTo>
                  <a:lnTo>
                    <a:pt x="3596" y="17314"/>
                  </a:lnTo>
                  <a:lnTo>
                    <a:pt x="3926" y="17167"/>
                  </a:lnTo>
                  <a:lnTo>
                    <a:pt x="4256" y="16984"/>
                  </a:lnTo>
                  <a:lnTo>
                    <a:pt x="4476" y="16837"/>
                  </a:lnTo>
                  <a:lnTo>
                    <a:pt x="4696" y="16654"/>
                  </a:lnTo>
                  <a:lnTo>
                    <a:pt x="4770" y="16690"/>
                  </a:lnTo>
                  <a:lnTo>
                    <a:pt x="4880" y="16690"/>
                  </a:lnTo>
                  <a:lnTo>
                    <a:pt x="4953" y="16654"/>
                  </a:lnTo>
                  <a:lnTo>
                    <a:pt x="5026" y="16580"/>
                  </a:lnTo>
                  <a:lnTo>
                    <a:pt x="5136" y="16397"/>
                  </a:lnTo>
                  <a:lnTo>
                    <a:pt x="5210" y="16214"/>
                  </a:lnTo>
                  <a:lnTo>
                    <a:pt x="5173" y="16103"/>
                  </a:lnTo>
                  <a:lnTo>
                    <a:pt x="5100" y="16030"/>
                  </a:lnTo>
                  <a:lnTo>
                    <a:pt x="5063" y="15993"/>
                  </a:lnTo>
                  <a:lnTo>
                    <a:pt x="5100" y="15773"/>
                  </a:lnTo>
                  <a:lnTo>
                    <a:pt x="5100" y="15590"/>
                  </a:lnTo>
                  <a:close/>
                  <a:moveTo>
                    <a:pt x="9795" y="0"/>
                  </a:moveTo>
                  <a:lnTo>
                    <a:pt x="9648" y="74"/>
                  </a:lnTo>
                  <a:lnTo>
                    <a:pt x="9391" y="110"/>
                  </a:lnTo>
                  <a:lnTo>
                    <a:pt x="9171" y="220"/>
                  </a:lnTo>
                  <a:lnTo>
                    <a:pt x="9061" y="294"/>
                  </a:lnTo>
                  <a:lnTo>
                    <a:pt x="8988" y="404"/>
                  </a:lnTo>
                  <a:lnTo>
                    <a:pt x="8951" y="514"/>
                  </a:lnTo>
                  <a:lnTo>
                    <a:pt x="8915" y="661"/>
                  </a:lnTo>
                  <a:lnTo>
                    <a:pt x="8915" y="771"/>
                  </a:lnTo>
                  <a:lnTo>
                    <a:pt x="8915" y="881"/>
                  </a:lnTo>
                  <a:lnTo>
                    <a:pt x="8988" y="1027"/>
                  </a:lnTo>
                  <a:lnTo>
                    <a:pt x="9025" y="1137"/>
                  </a:lnTo>
                  <a:lnTo>
                    <a:pt x="8254" y="2348"/>
                  </a:lnTo>
                  <a:lnTo>
                    <a:pt x="7631" y="2201"/>
                  </a:lnTo>
                  <a:lnTo>
                    <a:pt x="7007" y="2165"/>
                  </a:lnTo>
                  <a:lnTo>
                    <a:pt x="6384" y="2165"/>
                  </a:lnTo>
                  <a:lnTo>
                    <a:pt x="5797" y="2238"/>
                  </a:lnTo>
                  <a:lnTo>
                    <a:pt x="5650" y="2275"/>
                  </a:lnTo>
                  <a:lnTo>
                    <a:pt x="5577" y="2385"/>
                  </a:lnTo>
                  <a:lnTo>
                    <a:pt x="5100" y="2348"/>
                  </a:lnTo>
                  <a:lnTo>
                    <a:pt x="4623" y="2421"/>
                  </a:lnTo>
                  <a:lnTo>
                    <a:pt x="4109" y="2495"/>
                  </a:lnTo>
                  <a:lnTo>
                    <a:pt x="3632" y="2641"/>
                  </a:lnTo>
                  <a:lnTo>
                    <a:pt x="3192" y="2825"/>
                  </a:lnTo>
                  <a:lnTo>
                    <a:pt x="2715" y="3045"/>
                  </a:lnTo>
                  <a:lnTo>
                    <a:pt x="2312" y="3302"/>
                  </a:lnTo>
                  <a:lnTo>
                    <a:pt x="1945" y="3558"/>
                  </a:lnTo>
                  <a:lnTo>
                    <a:pt x="1505" y="3925"/>
                  </a:lnTo>
                  <a:lnTo>
                    <a:pt x="1138" y="4365"/>
                  </a:lnTo>
                  <a:lnTo>
                    <a:pt x="808" y="4806"/>
                  </a:lnTo>
                  <a:lnTo>
                    <a:pt x="551" y="5282"/>
                  </a:lnTo>
                  <a:lnTo>
                    <a:pt x="331" y="5796"/>
                  </a:lnTo>
                  <a:lnTo>
                    <a:pt x="184" y="6346"/>
                  </a:lnTo>
                  <a:lnTo>
                    <a:pt x="74" y="6896"/>
                  </a:lnTo>
                  <a:lnTo>
                    <a:pt x="1" y="7447"/>
                  </a:lnTo>
                  <a:lnTo>
                    <a:pt x="1" y="7997"/>
                  </a:lnTo>
                  <a:lnTo>
                    <a:pt x="38" y="8547"/>
                  </a:lnTo>
                  <a:lnTo>
                    <a:pt x="148" y="9097"/>
                  </a:lnTo>
                  <a:lnTo>
                    <a:pt x="294" y="9648"/>
                  </a:lnTo>
                  <a:lnTo>
                    <a:pt x="478" y="10161"/>
                  </a:lnTo>
                  <a:lnTo>
                    <a:pt x="698" y="10638"/>
                  </a:lnTo>
                  <a:lnTo>
                    <a:pt x="991" y="11115"/>
                  </a:lnTo>
                  <a:lnTo>
                    <a:pt x="1358" y="11555"/>
                  </a:lnTo>
                  <a:lnTo>
                    <a:pt x="1725" y="11958"/>
                  </a:lnTo>
                  <a:lnTo>
                    <a:pt x="2165" y="12325"/>
                  </a:lnTo>
                  <a:lnTo>
                    <a:pt x="2679" y="12655"/>
                  </a:lnTo>
                  <a:lnTo>
                    <a:pt x="3156" y="12912"/>
                  </a:lnTo>
                  <a:lnTo>
                    <a:pt x="3706" y="13132"/>
                  </a:lnTo>
                  <a:lnTo>
                    <a:pt x="4256" y="13279"/>
                  </a:lnTo>
                  <a:lnTo>
                    <a:pt x="4806" y="13389"/>
                  </a:lnTo>
                  <a:lnTo>
                    <a:pt x="5393" y="13462"/>
                  </a:lnTo>
                  <a:lnTo>
                    <a:pt x="5943" y="13462"/>
                  </a:lnTo>
                  <a:lnTo>
                    <a:pt x="6494" y="13426"/>
                  </a:lnTo>
                  <a:lnTo>
                    <a:pt x="7044" y="13352"/>
                  </a:lnTo>
                  <a:lnTo>
                    <a:pt x="7594" y="13206"/>
                  </a:lnTo>
                  <a:lnTo>
                    <a:pt x="8108" y="13022"/>
                  </a:lnTo>
                  <a:lnTo>
                    <a:pt x="8621" y="12802"/>
                  </a:lnTo>
                  <a:lnTo>
                    <a:pt x="9098" y="12509"/>
                  </a:lnTo>
                  <a:lnTo>
                    <a:pt x="9538" y="12215"/>
                  </a:lnTo>
                  <a:lnTo>
                    <a:pt x="10052" y="11775"/>
                  </a:lnTo>
                  <a:lnTo>
                    <a:pt x="10492" y="11262"/>
                  </a:lnTo>
                  <a:lnTo>
                    <a:pt x="10932" y="10711"/>
                  </a:lnTo>
                  <a:lnTo>
                    <a:pt x="11299" y="10161"/>
                  </a:lnTo>
                  <a:lnTo>
                    <a:pt x="11629" y="9538"/>
                  </a:lnTo>
                  <a:lnTo>
                    <a:pt x="11886" y="8914"/>
                  </a:lnTo>
                  <a:lnTo>
                    <a:pt x="12106" y="8290"/>
                  </a:lnTo>
                  <a:lnTo>
                    <a:pt x="12179" y="7924"/>
                  </a:lnTo>
                  <a:lnTo>
                    <a:pt x="12216" y="7593"/>
                  </a:lnTo>
                  <a:lnTo>
                    <a:pt x="12253" y="7080"/>
                  </a:lnTo>
                  <a:lnTo>
                    <a:pt x="12216" y="6603"/>
                  </a:lnTo>
                  <a:lnTo>
                    <a:pt x="12106" y="6126"/>
                  </a:lnTo>
                  <a:lnTo>
                    <a:pt x="11922" y="5649"/>
                  </a:lnTo>
                  <a:lnTo>
                    <a:pt x="11739" y="5172"/>
                  </a:lnTo>
                  <a:lnTo>
                    <a:pt x="11482" y="4732"/>
                  </a:lnTo>
                  <a:lnTo>
                    <a:pt x="11189" y="4329"/>
                  </a:lnTo>
                  <a:lnTo>
                    <a:pt x="10859" y="3962"/>
                  </a:lnTo>
                  <a:lnTo>
                    <a:pt x="10822" y="3852"/>
                  </a:lnTo>
                  <a:lnTo>
                    <a:pt x="10712" y="3815"/>
                  </a:lnTo>
                  <a:lnTo>
                    <a:pt x="10272" y="3375"/>
                  </a:lnTo>
                  <a:lnTo>
                    <a:pt x="10162" y="3302"/>
                  </a:lnTo>
                  <a:lnTo>
                    <a:pt x="9832" y="3082"/>
                  </a:lnTo>
                  <a:lnTo>
                    <a:pt x="9501" y="2861"/>
                  </a:lnTo>
                  <a:lnTo>
                    <a:pt x="9135" y="2678"/>
                  </a:lnTo>
                  <a:lnTo>
                    <a:pt x="8768" y="2531"/>
                  </a:lnTo>
                  <a:lnTo>
                    <a:pt x="8804" y="2458"/>
                  </a:lnTo>
                  <a:lnTo>
                    <a:pt x="8841" y="2421"/>
                  </a:lnTo>
                  <a:lnTo>
                    <a:pt x="8804" y="2348"/>
                  </a:lnTo>
                  <a:lnTo>
                    <a:pt x="9171" y="1871"/>
                  </a:lnTo>
                  <a:lnTo>
                    <a:pt x="9501" y="1394"/>
                  </a:lnTo>
                  <a:lnTo>
                    <a:pt x="9758" y="1394"/>
                  </a:lnTo>
                  <a:lnTo>
                    <a:pt x="9868" y="1358"/>
                  </a:lnTo>
                  <a:lnTo>
                    <a:pt x="9978" y="1284"/>
                  </a:lnTo>
                  <a:lnTo>
                    <a:pt x="10052" y="1211"/>
                  </a:lnTo>
                  <a:lnTo>
                    <a:pt x="10602" y="1468"/>
                  </a:lnTo>
                  <a:lnTo>
                    <a:pt x="11079" y="1798"/>
                  </a:lnTo>
                  <a:lnTo>
                    <a:pt x="11556" y="2128"/>
                  </a:lnTo>
                  <a:lnTo>
                    <a:pt x="11996" y="2531"/>
                  </a:lnTo>
                  <a:lnTo>
                    <a:pt x="12399" y="2972"/>
                  </a:lnTo>
                  <a:lnTo>
                    <a:pt x="12766" y="3412"/>
                  </a:lnTo>
                  <a:lnTo>
                    <a:pt x="13060" y="3925"/>
                  </a:lnTo>
                  <a:lnTo>
                    <a:pt x="13353" y="4439"/>
                  </a:lnTo>
                  <a:lnTo>
                    <a:pt x="13573" y="4989"/>
                  </a:lnTo>
                  <a:lnTo>
                    <a:pt x="13757" y="5539"/>
                  </a:lnTo>
                  <a:lnTo>
                    <a:pt x="13903" y="6126"/>
                  </a:lnTo>
                  <a:lnTo>
                    <a:pt x="14013" y="6713"/>
                  </a:lnTo>
                  <a:lnTo>
                    <a:pt x="14087" y="7300"/>
                  </a:lnTo>
                  <a:lnTo>
                    <a:pt x="14087" y="7887"/>
                  </a:lnTo>
                  <a:lnTo>
                    <a:pt x="14087" y="8510"/>
                  </a:lnTo>
                  <a:lnTo>
                    <a:pt x="14013" y="9097"/>
                  </a:lnTo>
                  <a:lnTo>
                    <a:pt x="13867" y="9758"/>
                  </a:lnTo>
                  <a:lnTo>
                    <a:pt x="13720" y="10381"/>
                  </a:lnTo>
                  <a:lnTo>
                    <a:pt x="13463" y="11005"/>
                  </a:lnTo>
                  <a:lnTo>
                    <a:pt x="13206" y="11592"/>
                  </a:lnTo>
                  <a:lnTo>
                    <a:pt x="12876" y="12179"/>
                  </a:lnTo>
                  <a:lnTo>
                    <a:pt x="12473" y="12692"/>
                  </a:lnTo>
                  <a:lnTo>
                    <a:pt x="12069" y="13206"/>
                  </a:lnTo>
                  <a:lnTo>
                    <a:pt x="11592" y="13683"/>
                  </a:lnTo>
                  <a:lnTo>
                    <a:pt x="11079" y="14049"/>
                  </a:lnTo>
                  <a:lnTo>
                    <a:pt x="10565" y="14416"/>
                  </a:lnTo>
                  <a:lnTo>
                    <a:pt x="9978" y="14710"/>
                  </a:lnTo>
                  <a:lnTo>
                    <a:pt x="9391" y="14966"/>
                  </a:lnTo>
                  <a:lnTo>
                    <a:pt x="8804" y="15150"/>
                  </a:lnTo>
                  <a:lnTo>
                    <a:pt x="8181" y="15260"/>
                  </a:lnTo>
                  <a:lnTo>
                    <a:pt x="7557" y="15333"/>
                  </a:lnTo>
                  <a:lnTo>
                    <a:pt x="6897" y="15370"/>
                  </a:lnTo>
                  <a:lnTo>
                    <a:pt x="6420" y="15333"/>
                  </a:lnTo>
                  <a:lnTo>
                    <a:pt x="5943" y="15296"/>
                  </a:lnTo>
                  <a:lnTo>
                    <a:pt x="5466" y="15186"/>
                  </a:lnTo>
                  <a:lnTo>
                    <a:pt x="5026" y="15076"/>
                  </a:lnTo>
                  <a:lnTo>
                    <a:pt x="4549" y="14893"/>
                  </a:lnTo>
                  <a:lnTo>
                    <a:pt x="4109" y="14673"/>
                  </a:lnTo>
                  <a:lnTo>
                    <a:pt x="3632" y="14453"/>
                  </a:lnTo>
                  <a:lnTo>
                    <a:pt x="3669" y="14416"/>
                  </a:lnTo>
                  <a:lnTo>
                    <a:pt x="3706" y="14343"/>
                  </a:lnTo>
                  <a:lnTo>
                    <a:pt x="3706" y="14269"/>
                  </a:lnTo>
                  <a:lnTo>
                    <a:pt x="3706" y="14196"/>
                  </a:lnTo>
                  <a:lnTo>
                    <a:pt x="3669" y="14123"/>
                  </a:lnTo>
                  <a:lnTo>
                    <a:pt x="3522" y="14013"/>
                  </a:lnTo>
                  <a:lnTo>
                    <a:pt x="3376" y="13939"/>
                  </a:lnTo>
                  <a:lnTo>
                    <a:pt x="3229" y="13903"/>
                  </a:lnTo>
                  <a:lnTo>
                    <a:pt x="3009" y="13903"/>
                  </a:lnTo>
                  <a:lnTo>
                    <a:pt x="2899" y="13939"/>
                  </a:lnTo>
                  <a:lnTo>
                    <a:pt x="2752" y="14013"/>
                  </a:lnTo>
                  <a:lnTo>
                    <a:pt x="2642" y="14123"/>
                  </a:lnTo>
                  <a:lnTo>
                    <a:pt x="2605" y="14269"/>
                  </a:lnTo>
                  <a:lnTo>
                    <a:pt x="2605" y="14416"/>
                  </a:lnTo>
                  <a:lnTo>
                    <a:pt x="2642" y="14563"/>
                  </a:lnTo>
                  <a:lnTo>
                    <a:pt x="2715" y="14710"/>
                  </a:lnTo>
                  <a:lnTo>
                    <a:pt x="2825" y="14820"/>
                  </a:lnTo>
                  <a:lnTo>
                    <a:pt x="2972" y="14856"/>
                  </a:lnTo>
                  <a:lnTo>
                    <a:pt x="3119" y="14893"/>
                  </a:lnTo>
                  <a:lnTo>
                    <a:pt x="3266" y="14856"/>
                  </a:lnTo>
                  <a:lnTo>
                    <a:pt x="3376" y="14746"/>
                  </a:lnTo>
                  <a:lnTo>
                    <a:pt x="3522" y="14856"/>
                  </a:lnTo>
                  <a:lnTo>
                    <a:pt x="4036" y="15150"/>
                  </a:lnTo>
                  <a:lnTo>
                    <a:pt x="4439" y="15333"/>
                  </a:lnTo>
                  <a:lnTo>
                    <a:pt x="4806" y="15480"/>
                  </a:lnTo>
                  <a:lnTo>
                    <a:pt x="4770" y="15553"/>
                  </a:lnTo>
                  <a:lnTo>
                    <a:pt x="4733" y="15590"/>
                  </a:lnTo>
                  <a:lnTo>
                    <a:pt x="4659" y="15810"/>
                  </a:lnTo>
                  <a:lnTo>
                    <a:pt x="4623" y="16030"/>
                  </a:lnTo>
                  <a:lnTo>
                    <a:pt x="4586" y="16470"/>
                  </a:lnTo>
                  <a:lnTo>
                    <a:pt x="3963" y="16654"/>
                  </a:lnTo>
                  <a:lnTo>
                    <a:pt x="3376" y="16910"/>
                  </a:lnTo>
                  <a:lnTo>
                    <a:pt x="2752" y="17167"/>
                  </a:lnTo>
                  <a:lnTo>
                    <a:pt x="2128" y="17387"/>
                  </a:lnTo>
                  <a:lnTo>
                    <a:pt x="2055" y="17424"/>
                  </a:lnTo>
                  <a:lnTo>
                    <a:pt x="2018" y="17497"/>
                  </a:lnTo>
                  <a:lnTo>
                    <a:pt x="1982" y="17571"/>
                  </a:lnTo>
                  <a:lnTo>
                    <a:pt x="1982" y="17644"/>
                  </a:lnTo>
                  <a:lnTo>
                    <a:pt x="2018" y="17717"/>
                  </a:lnTo>
                  <a:lnTo>
                    <a:pt x="2055" y="17791"/>
                  </a:lnTo>
                  <a:lnTo>
                    <a:pt x="2128" y="17828"/>
                  </a:lnTo>
                  <a:lnTo>
                    <a:pt x="2202" y="17864"/>
                  </a:lnTo>
                  <a:lnTo>
                    <a:pt x="8401" y="17901"/>
                  </a:lnTo>
                  <a:lnTo>
                    <a:pt x="8474" y="17901"/>
                  </a:lnTo>
                  <a:lnTo>
                    <a:pt x="8548" y="17864"/>
                  </a:lnTo>
                  <a:lnTo>
                    <a:pt x="8621" y="17791"/>
                  </a:lnTo>
                  <a:lnTo>
                    <a:pt x="8621" y="17717"/>
                  </a:lnTo>
                  <a:lnTo>
                    <a:pt x="8621" y="17644"/>
                  </a:lnTo>
                  <a:lnTo>
                    <a:pt x="8621" y="17571"/>
                  </a:lnTo>
                  <a:lnTo>
                    <a:pt x="8584" y="17497"/>
                  </a:lnTo>
                  <a:lnTo>
                    <a:pt x="8474" y="17424"/>
                  </a:lnTo>
                  <a:lnTo>
                    <a:pt x="8108" y="17277"/>
                  </a:lnTo>
                  <a:lnTo>
                    <a:pt x="7667" y="17167"/>
                  </a:lnTo>
                  <a:lnTo>
                    <a:pt x="7264" y="17057"/>
                  </a:lnTo>
                  <a:lnTo>
                    <a:pt x="6860" y="16947"/>
                  </a:lnTo>
                  <a:lnTo>
                    <a:pt x="6494" y="16764"/>
                  </a:lnTo>
                  <a:lnTo>
                    <a:pt x="6163" y="16544"/>
                  </a:lnTo>
                  <a:lnTo>
                    <a:pt x="5907" y="16324"/>
                  </a:lnTo>
                  <a:lnTo>
                    <a:pt x="5797" y="16214"/>
                  </a:lnTo>
                  <a:lnTo>
                    <a:pt x="5650" y="16140"/>
                  </a:lnTo>
                  <a:lnTo>
                    <a:pt x="5650" y="16103"/>
                  </a:lnTo>
                  <a:lnTo>
                    <a:pt x="5687" y="15920"/>
                  </a:lnTo>
                  <a:lnTo>
                    <a:pt x="5650" y="15737"/>
                  </a:lnTo>
                  <a:lnTo>
                    <a:pt x="6127" y="15810"/>
                  </a:lnTo>
                  <a:lnTo>
                    <a:pt x="6640" y="15847"/>
                  </a:lnTo>
                  <a:lnTo>
                    <a:pt x="7631" y="15847"/>
                  </a:lnTo>
                  <a:lnTo>
                    <a:pt x="8218" y="15773"/>
                  </a:lnTo>
                  <a:lnTo>
                    <a:pt x="8841" y="15627"/>
                  </a:lnTo>
                  <a:lnTo>
                    <a:pt x="9428" y="15480"/>
                  </a:lnTo>
                  <a:lnTo>
                    <a:pt x="10015" y="15260"/>
                  </a:lnTo>
                  <a:lnTo>
                    <a:pt x="10565" y="14966"/>
                  </a:lnTo>
                  <a:lnTo>
                    <a:pt x="11079" y="14673"/>
                  </a:lnTo>
                  <a:lnTo>
                    <a:pt x="11592" y="14306"/>
                  </a:lnTo>
                  <a:lnTo>
                    <a:pt x="12069" y="13903"/>
                  </a:lnTo>
                  <a:lnTo>
                    <a:pt x="12509" y="13462"/>
                  </a:lnTo>
                  <a:lnTo>
                    <a:pt x="12913" y="12986"/>
                  </a:lnTo>
                  <a:lnTo>
                    <a:pt x="13280" y="12472"/>
                  </a:lnTo>
                  <a:lnTo>
                    <a:pt x="13573" y="11922"/>
                  </a:lnTo>
                  <a:lnTo>
                    <a:pt x="13867" y="11372"/>
                  </a:lnTo>
                  <a:lnTo>
                    <a:pt x="14087" y="10785"/>
                  </a:lnTo>
                  <a:lnTo>
                    <a:pt x="14307" y="10198"/>
                  </a:lnTo>
                  <a:lnTo>
                    <a:pt x="14417" y="9574"/>
                  </a:lnTo>
                  <a:lnTo>
                    <a:pt x="14527" y="8951"/>
                  </a:lnTo>
                  <a:lnTo>
                    <a:pt x="14600" y="8327"/>
                  </a:lnTo>
                  <a:lnTo>
                    <a:pt x="14600" y="7703"/>
                  </a:lnTo>
                  <a:lnTo>
                    <a:pt x="14564" y="7080"/>
                  </a:lnTo>
                  <a:lnTo>
                    <a:pt x="14490" y="6456"/>
                  </a:lnTo>
                  <a:lnTo>
                    <a:pt x="14380" y="5833"/>
                  </a:lnTo>
                  <a:lnTo>
                    <a:pt x="14197" y="5209"/>
                  </a:lnTo>
                  <a:lnTo>
                    <a:pt x="13977" y="4622"/>
                  </a:lnTo>
                  <a:lnTo>
                    <a:pt x="13720" y="3999"/>
                  </a:lnTo>
                  <a:lnTo>
                    <a:pt x="13353" y="3412"/>
                  </a:lnTo>
                  <a:lnTo>
                    <a:pt x="12986" y="2861"/>
                  </a:lnTo>
                  <a:lnTo>
                    <a:pt x="12509" y="2311"/>
                  </a:lnTo>
                  <a:lnTo>
                    <a:pt x="12032" y="1834"/>
                  </a:lnTo>
                  <a:lnTo>
                    <a:pt x="11482" y="1394"/>
                  </a:lnTo>
                  <a:lnTo>
                    <a:pt x="10895" y="1027"/>
                  </a:lnTo>
                  <a:lnTo>
                    <a:pt x="10602" y="881"/>
                  </a:lnTo>
                  <a:lnTo>
                    <a:pt x="10272" y="734"/>
                  </a:lnTo>
                  <a:lnTo>
                    <a:pt x="10308" y="587"/>
                  </a:lnTo>
                  <a:lnTo>
                    <a:pt x="10308" y="441"/>
                  </a:lnTo>
                  <a:lnTo>
                    <a:pt x="10272" y="294"/>
                  </a:lnTo>
                  <a:lnTo>
                    <a:pt x="10198" y="147"/>
                  </a:lnTo>
                  <a:lnTo>
                    <a:pt x="10088" y="74"/>
                  </a:lnTo>
                  <a:lnTo>
                    <a:pt x="9942" y="0"/>
                  </a:lnTo>
                  <a:close/>
                </a:path>
              </a:pathLst>
            </a:custGeom>
            <a:solidFill>
              <a:srgbClr val="A4C2F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5" name="Google Shape;1055;p45"/>
            <p:cNvSpPr/>
            <p:nvPr/>
          </p:nvSpPr>
          <p:spPr>
            <a:xfrm>
              <a:off x="6071400" y="1791425"/>
              <a:ext cx="402625" cy="375100"/>
            </a:xfrm>
            <a:custGeom>
              <a:avLst/>
              <a:gdLst/>
              <a:ahLst/>
              <a:cxnLst/>
              <a:rect l="l" t="t" r="r" b="b"/>
              <a:pathLst>
                <a:path w="16105" h="15004" extrusionOk="0">
                  <a:moveTo>
                    <a:pt x="13170" y="587"/>
                  </a:moveTo>
                  <a:lnTo>
                    <a:pt x="13206" y="624"/>
                  </a:lnTo>
                  <a:lnTo>
                    <a:pt x="13280" y="661"/>
                  </a:lnTo>
                  <a:lnTo>
                    <a:pt x="13353" y="697"/>
                  </a:lnTo>
                  <a:lnTo>
                    <a:pt x="13610" y="771"/>
                  </a:lnTo>
                  <a:lnTo>
                    <a:pt x="13830" y="844"/>
                  </a:lnTo>
                  <a:lnTo>
                    <a:pt x="14013" y="954"/>
                  </a:lnTo>
                  <a:lnTo>
                    <a:pt x="14160" y="1174"/>
                  </a:lnTo>
                  <a:lnTo>
                    <a:pt x="14307" y="1394"/>
                  </a:lnTo>
                  <a:lnTo>
                    <a:pt x="14343" y="1651"/>
                  </a:lnTo>
                  <a:lnTo>
                    <a:pt x="14307" y="1908"/>
                  </a:lnTo>
                  <a:lnTo>
                    <a:pt x="14233" y="2128"/>
                  </a:lnTo>
                  <a:lnTo>
                    <a:pt x="14087" y="2348"/>
                  </a:lnTo>
                  <a:lnTo>
                    <a:pt x="13903" y="2531"/>
                  </a:lnTo>
                  <a:lnTo>
                    <a:pt x="13683" y="2678"/>
                  </a:lnTo>
                  <a:lnTo>
                    <a:pt x="13463" y="2788"/>
                  </a:lnTo>
                  <a:lnTo>
                    <a:pt x="13170" y="2825"/>
                  </a:lnTo>
                  <a:lnTo>
                    <a:pt x="12840" y="2788"/>
                  </a:lnTo>
                  <a:lnTo>
                    <a:pt x="12656" y="2751"/>
                  </a:lnTo>
                  <a:lnTo>
                    <a:pt x="12546" y="2715"/>
                  </a:lnTo>
                  <a:lnTo>
                    <a:pt x="12436" y="2641"/>
                  </a:lnTo>
                  <a:lnTo>
                    <a:pt x="12363" y="2495"/>
                  </a:lnTo>
                  <a:lnTo>
                    <a:pt x="12289" y="2495"/>
                  </a:lnTo>
                  <a:lnTo>
                    <a:pt x="12253" y="2275"/>
                  </a:lnTo>
                  <a:lnTo>
                    <a:pt x="12253" y="2054"/>
                  </a:lnTo>
                  <a:lnTo>
                    <a:pt x="12253" y="1871"/>
                  </a:lnTo>
                  <a:lnTo>
                    <a:pt x="12289" y="1724"/>
                  </a:lnTo>
                  <a:lnTo>
                    <a:pt x="12399" y="1394"/>
                  </a:lnTo>
                  <a:lnTo>
                    <a:pt x="12583" y="1064"/>
                  </a:lnTo>
                  <a:lnTo>
                    <a:pt x="12840" y="807"/>
                  </a:lnTo>
                  <a:lnTo>
                    <a:pt x="12986" y="697"/>
                  </a:lnTo>
                  <a:lnTo>
                    <a:pt x="13170" y="587"/>
                  </a:lnTo>
                  <a:close/>
                  <a:moveTo>
                    <a:pt x="9061" y="3338"/>
                  </a:moveTo>
                  <a:lnTo>
                    <a:pt x="9245" y="3412"/>
                  </a:lnTo>
                  <a:lnTo>
                    <a:pt x="9245" y="3448"/>
                  </a:lnTo>
                  <a:lnTo>
                    <a:pt x="9171" y="3632"/>
                  </a:lnTo>
                  <a:lnTo>
                    <a:pt x="9171" y="3668"/>
                  </a:lnTo>
                  <a:lnTo>
                    <a:pt x="9135" y="3632"/>
                  </a:lnTo>
                  <a:lnTo>
                    <a:pt x="9061" y="3522"/>
                  </a:lnTo>
                  <a:lnTo>
                    <a:pt x="8988" y="3448"/>
                  </a:lnTo>
                  <a:lnTo>
                    <a:pt x="8988" y="3412"/>
                  </a:lnTo>
                  <a:lnTo>
                    <a:pt x="8988" y="3375"/>
                  </a:lnTo>
                  <a:lnTo>
                    <a:pt x="9061" y="3338"/>
                  </a:lnTo>
                  <a:close/>
                  <a:moveTo>
                    <a:pt x="14123" y="440"/>
                  </a:moveTo>
                  <a:lnTo>
                    <a:pt x="14233" y="477"/>
                  </a:lnTo>
                  <a:lnTo>
                    <a:pt x="14307" y="587"/>
                  </a:lnTo>
                  <a:lnTo>
                    <a:pt x="14417" y="661"/>
                  </a:lnTo>
                  <a:lnTo>
                    <a:pt x="14454" y="807"/>
                  </a:lnTo>
                  <a:lnTo>
                    <a:pt x="14527" y="807"/>
                  </a:lnTo>
                  <a:lnTo>
                    <a:pt x="14490" y="624"/>
                  </a:lnTo>
                  <a:lnTo>
                    <a:pt x="14454" y="477"/>
                  </a:lnTo>
                  <a:lnTo>
                    <a:pt x="14600" y="551"/>
                  </a:lnTo>
                  <a:lnTo>
                    <a:pt x="14784" y="624"/>
                  </a:lnTo>
                  <a:lnTo>
                    <a:pt x="14967" y="771"/>
                  </a:lnTo>
                  <a:lnTo>
                    <a:pt x="15114" y="881"/>
                  </a:lnTo>
                  <a:lnTo>
                    <a:pt x="15224" y="1064"/>
                  </a:lnTo>
                  <a:lnTo>
                    <a:pt x="15334" y="1211"/>
                  </a:lnTo>
                  <a:lnTo>
                    <a:pt x="15444" y="1578"/>
                  </a:lnTo>
                  <a:lnTo>
                    <a:pt x="15554" y="1944"/>
                  </a:lnTo>
                  <a:lnTo>
                    <a:pt x="15627" y="2385"/>
                  </a:lnTo>
                  <a:lnTo>
                    <a:pt x="15664" y="2568"/>
                  </a:lnTo>
                  <a:lnTo>
                    <a:pt x="15627" y="2788"/>
                  </a:lnTo>
                  <a:lnTo>
                    <a:pt x="15591" y="2972"/>
                  </a:lnTo>
                  <a:lnTo>
                    <a:pt x="15481" y="3118"/>
                  </a:lnTo>
                  <a:lnTo>
                    <a:pt x="15187" y="3412"/>
                  </a:lnTo>
                  <a:lnTo>
                    <a:pt x="14930" y="3595"/>
                  </a:lnTo>
                  <a:lnTo>
                    <a:pt x="14600" y="3705"/>
                  </a:lnTo>
                  <a:lnTo>
                    <a:pt x="14270" y="3779"/>
                  </a:lnTo>
                  <a:lnTo>
                    <a:pt x="13940" y="3815"/>
                  </a:lnTo>
                  <a:lnTo>
                    <a:pt x="13720" y="3779"/>
                  </a:lnTo>
                  <a:lnTo>
                    <a:pt x="13500" y="3742"/>
                  </a:lnTo>
                  <a:lnTo>
                    <a:pt x="13316" y="3668"/>
                  </a:lnTo>
                  <a:lnTo>
                    <a:pt x="13133" y="3595"/>
                  </a:lnTo>
                  <a:lnTo>
                    <a:pt x="12950" y="3485"/>
                  </a:lnTo>
                  <a:lnTo>
                    <a:pt x="12803" y="3338"/>
                  </a:lnTo>
                  <a:lnTo>
                    <a:pt x="12656" y="3192"/>
                  </a:lnTo>
                  <a:lnTo>
                    <a:pt x="12546" y="3045"/>
                  </a:lnTo>
                  <a:lnTo>
                    <a:pt x="12840" y="3118"/>
                  </a:lnTo>
                  <a:lnTo>
                    <a:pt x="13133" y="3155"/>
                  </a:lnTo>
                  <a:lnTo>
                    <a:pt x="13426" y="3118"/>
                  </a:lnTo>
                  <a:lnTo>
                    <a:pt x="13720" y="3045"/>
                  </a:lnTo>
                  <a:lnTo>
                    <a:pt x="13977" y="2935"/>
                  </a:lnTo>
                  <a:lnTo>
                    <a:pt x="14233" y="2751"/>
                  </a:lnTo>
                  <a:lnTo>
                    <a:pt x="14417" y="2495"/>
                  </a:lnTo>
                  <a:lnTo>
                    <a:pt x="14600" y="2238"/>
                  </a:lnTo>
                  <a:lnTo>
                    <a:pt x="14674" y="1981"/>
                  </a:lnTo>
                  <a:lnTo>
                    <a:pt x="14710" y="1724"/>
                  </a:lnTo>
                  <a:lnTo>
                    <a:pt x="14674" y="1468"/>
                  </a:lnTo>
                  <a:lnTo>
                    <a:pt x="14600" y="1211"/>
                  </a:lnTo>
                  <a:lnTo>
                    <a:pt x="14490" y="991"/>
                  </a:lnTo>
                  <a:lnTo>
                    <a:pt x="14343" y="771"/>
                  </a:lnTo>
                  <a:lnTo>
                    <a:pt x="14160" y="587"/>
                  </a:lnTo>
                  <a:lnTo>
                    <a:pt x="13940" y="440"/>
                  </a:lnTo>
                  <a:close/>
                  <a:moveTo>
                    <a:pt x="13757" y="0"/>
                  </a:moveTo>
                  <a:lnTo>
                    <a:pt x="13610" y="74"/>
                  </a:lnTo>
                  <a:lnTo>
                    <a:pt x="13353" y="110"/>
                  </a:lnTo>
                  <a:lnTo>
                    <a:pt x="13133" y="147"/>
                  </a:lnTo>
                  <a:lnTo>
                    <a:pt x="12913" y="257"/>
                  </a:lnTo>
                  <a:lnTo>
                    <a:pt x="12729" y="404"/>
                  </a:lnTo>
                  <a:lnTo>
                    <a:pt x="12509" y="551"/>
                  </a:lnTo>
                  <a:lnTo>
                    <a:pt x="12363" y="734"/>
                  </a:lnTo>
                  <a:lnTo>
                    <a:pt x="12216" y="917"/>
                  </a:lnTo>
                  <a:lnTo>
                    <a:pt x="12069" y="1137"/>
                  </a:lnTo>
                  <a:lnTo>
                    <a:pt x="11996" y="1321"/>
                  </a:lnTo>
                  <a:lnTo>
                    <a:pt x="11922" y="1578"/>
                  </a:lnTo>
                  <a:lnTo>
                    <a:pt x="11849" y="1798"/>
                  </a:lnTo>
                  <a:lnTo>
                    <a:pt x="11849" y="2054"/>
                  </a:lnTo>
                  <a:lnTo>
                    <a:pt x="11849" y="2275"/>
                  </a:lnTo>
                  <a:lnTo>
                    <a:pt x="11886" y="2531"/>
                  </a:lnTo>
                  <a:lnTo>
                    <a:pt x="11959" y="2751"/>
                  </a:lnTo>
                  <a:lnTo>
                    <a:pt x="12033" y="2972"/>
                  </a:lnTo>
                  <a:lnTo>
                    <a:pt x="12143" y="3192"/>
                  </a:lnTo>
                  <a:lnTo>
                    <a:pt x="12253" y="3375"/>
                  </a:lnTo>
                  <a:lnTo>
                    <a:pt x="12399" y="3558"/>
                  </a:lnTo>
                  <a:lnTo>
                    <a:pt x="12583" y="3705"/>
                  </a:lnTo>
                  <a:lnTo>
                    <a:pt x="12766" y="3852"/>
                  </a:lnTo>
                  <a:lnTo>
                    <a:pt x="12986" y="3999"/>
                  </a:lnTo>
                  <a:lnTo>
                    <a:pt x="13206" y="4072"/>
                  </a:lnTo>
                  <a:lnTo>
                    <a:pt x="13426" y="4145"/>
                  </a:lnTo>
                  <a:lnTo>
                    <a:pt x="13683" y="4219"/>
                  </a:lnTo>
                  <a:lnTo>
                    <a:pt x="14123" y="4219"/>
                  </a:lnTo>
                  <a:lnTo>
                    <a:pt x="14564" y="4145"/>
                  </a:lnTo>
                  <a:lnTo>
                    <a:pt x="15004" y="3999"/>
                  </a:lnTo>
                  <a:lnTo>
                    <a:pt x="15371" y="3779"/>
                  </a:lnTo>
                  <a:lnTo>
                    <a:pt x="15591" y="3632"/>
                  </a:lnTo>
                  <a:lnTo>
                    <a:pt x="15737" y="3448"/>
                  </a:lnTo>
                  <a:lnTo>
                    <a:pt x="15884" y="3265"/>
                  </a:lnTo>
                  <a:lnTo>
                    <a:pt x="15994" y="3045"/>
                  </a:lnTo>
                  <a:lnTo>
                    <a:pt x="16067" y="2788"/>
                  </a:lnTo>
                  <a:lnTo>
                    <a:pt x="16104" y="2495"/>
                  </a:lnTo>
                  <a:lnTo>
                    <a:pt x="16067" y="2238"/>
                  </a:lnTo>
                  <a:lnTo>
                    <a:pt x="15994" y="1981"/>
                  </a:lnTo>
                  <a:lnTo>
                    <a:pt x="15884" y="1431"/>
                  </a:lnTo>
                  <a:lnTo>
                    <a:pt x="15774" y="1174"/>
                  </a:lnTo>
                  <a:lnTo>
                    <a:pt x="15664" y="954"/>
                  </a:lnTo>
                  <a:lnTo>
                    <a:pt x="15517" y="734"/>
                  </a:lnTo>
                  <a:lnTo>
                    <a:pt x="15371" y="551"/>
                  </a:lnTo>
                  <a:lnTo>
                    <a:pt x="15150" y="367"/>
                  </a:lnTo>
                  <a:lnTo>
                    <a:pt x="14930" y="220"/>
                  </a:lnTo>
                  <a:lnTo>
                    <a:pt x="14637" y="74"/>
                  </a:lnTo>
                  <a:lnTo>
                    <a:pt x="14270" y="0"/>
                  </a:lnTo>
                  <a:close/>
                  <a:moveTo>
                    <a:pt x="11115" y="4549"/>
                  </a:moveTo>
                  <a:lnTo>
                    <a:pt x="11446" y="4842"/>
                  </a:lnTo>
                  <a:lnTo>
                    <a:pt x="11299" y="4952"/>
                  </a:lnTo>
                  <a:lnTo>
                    <a:pt x="11115" y="4916"/>
                  </a:lnTo>
                  <a:lnTo>
                    <a:pt x="10932" y="4916"/>
                  </a:lnTo>
                  <a:lnTo>
                    <a:pt x="10639" y="4952"/>
                  </a:lnTo>
                  <a:lnTo>
                    <a:pt x="10859" y="4732"/>
                  </a:lnTo>
                  <a:lnTo>
                    <a:pt x="11115" y="4549"/>
                  </a:lnTo>
                  <a:close/>
                  <a:moveTo>
                    <a:pt x="6860" y="3632"/>
                  </a:moveTo>
                  <a:lnTo>
                    <a:pt x="7007" y="3668"/>
                  </a:lnTo>
                  <a:lnTo>
                    <a:pt x="7044" y="3705"/>
                  </a:lnTo>
                  <a:lnTo>
                    <a:pt x="7044" y="3742"/>
                  </a:lnTo>
                  <a:lnTo>
                    <a:pt x="7044" y="3779"/>
                  </a:lnTo>
                  <a:lnTo>
                    <a:pt x="7080" y="3852"/>
                  </a:lnTo>
                  <a:lnTo>
                    <a:pt x="7191" y="3889"/>
                  </a:lnTo>
                  <a:lnTo>
                    <a:pt x="7374" y="3889"/>
                  </a:lnTo>
                  <a:lnTo>
                    <a:pt x="7411" y="3925"/>
                  </a:lnTo>
                  <a:lnTo>
                    <a:pt x="7447" y="4035"/>
                  </a:lnTo>
                  <a:lnTo>
                    <a:pt x="7484" y="4145"/>
                  </a:lnTo>
                  <a:lnTo>
                    <a:pt x="7484" y="4255"/>
                  </a:lnTo>
                  <a:lnTo>
                    <a:pt x="7447" y="4512"/>
                  </a:lnTo>
                  <a:lnTo>
                    <a:pt x="7374" y="4769"/>
                  </a:lnTo>
                  <a:lnTo>
                    <a:pt x="7227" y="5026"/>
                  </a:lnTo>
                  <a:lnTo>
                    <a:pt x="7154" y="5136"/>
                  </a:lnTo>
                  <a:lnTo>
                    <a:pt x="7044" y="5209"/>
                  </a:lnTo>
                  <a:lnTo>
                    <a:pt x="6934" y="5246"/>
                  </a:lnTo>
                  <a:lnTo>
                    <a:pt x="6787" y="5246"/>
                  </a:lnTo>
                  <a:lnTo>
                    <a:pt x="6787" y="4989"/>
                  </a:lnTo>
                  <a:lnTo>
                    <a:pt x="6750" y="4769"/>
                  </a:lnTo>
                  <a:lnTo>
                    <a:pt x="6640" y="4549"/>
                  </a:lnTo>
                  <a:lnTo>
                    <a:pt x="6494" y="4329"/>
                  </a:lnTo>
                  <a:lnTo>
                    <a:pt x="6310" y="4145"/>
                  </a:lnTo>
                  <a:lnTo>
                    <a:pt x="6090" y="4035"/>
                  </a:lnTo>
                  <a:lnTo>
                    <a:pt x="6090" y="3925"/>
                  </a:lnTo>
                  <a:lnTo>
                    <a:pt x="6163" y="3852"/>
                  </a:lnTo>
                  <a:lnTo>
                    <a:pt x="6237" y="3779"/>
                  </a:lnTo>
                  <a:lnTo>
                    <a:pt x="6347" y="3742"/>
                  </a:lnTo>
                  <a:lnTo>
                    <a:pt x="6567" y="3705"/>
                  </a:lnTo>
                  <a:lnTo>
                    <a:pt x="6860" y="3632"/>
                  </a:lnTo>
                  <a:close/>
                  <a:moveTo>
                    <a:pt x="6530" y="3192"/>
                  </a:moveTo>
                  <a:lnTo>
                    <a:pt x="6494" y="3228"/>
                  </a:lnTo>
                  <a:lnTo>
                    <a:pt x="6457" y="3302"/>
                  </a:lnTo>
                  <a:lnTo>
                    <a:pt x="6457" y="3338"/>
                  </a:lnTo>
                  <a:lnTo>
                    <a:pt x="6457" y="3412"/>
                  </a:lnTo>
                  <a:lnTo>
                    <a:pt x="6200" y="3485"/>
                  </a:lnTo>
                  <a:lnTo>
                    <a:pt x="5980" y="3558"/>
                  </a:lnTo>
                  <a:lnTo>
                    <a:pt x="5797" y="3742"/>
                  </a:lnTo>
                  <a:lnTo>
                    <a:pt x="5760" y="3815"/>
                  </a:lnTo>
                  <a:lnTo>
                    <a:pt x="5687" y="3925"/>
                  </a:lnTo>
                  <a:lnTo>
                    <a:pt x="5687" y="4035"/>
                  </a:lnTo>
                  <a:lnTo>
                    <a:pt x="5687" y="4072"/>
                  </a:lnTo>
                  <a:lnTo>
                    <a:pt x="5797" y="4219"/>
                  </a:lnTo>
                  <a:lnTo>
                    <a:pt x="5907" y="4292"/>
                  </a:lnTo>
                  <a:lnTo>
                    <a:pt x="6053" y="4365"/>
                  </a:lnTo>
                  <a:lnTo>
                    <a:pt x="6163" y="4439"/>
                  </a:lnTo>
                  <a:lnTo>
                    <a:pt x="6274" y="4512"/>
                  </a:lnTo>
                  <a:lnTo>
                    <a:pt x="6347" y="4622"/>
                  </a:lnTo>
                  <a:lnTo>
                    <a:pt x="6420" y="4769"/>
                  </a:lnTo>
                  <a:lnTo>
                    <a:pt x="6494" y="5026"/>
                  </a:lnTo>
                  <a:lnTo>
                    <a:pt x="6457" y="5282"/>
                  </a:lnTo>
                  <a:lnTo>
                    <a:pt x="6494" y="5392"/>
                  </a:lnTo>
                  <a:lnTo>
                    <a:pt x="6530" y="5466"/>
                  </a:lnTo>
                  <a:lnTo>
                    <a:pt x="6750" y="5539"/>
                  </a:lnTo>
                  <a:lnTo>
                    <a:pt x="6934" y="5539"/>
                  </a:lnTo>
                  <a:lnTo>
                    <a:pt x="7117" y="5503"/>
                  </a:lnTo>
                  <a:lnTo>
                    <a:pt x="7264" y="5429"/>
                  </a:lnTo>
                  <a:lnTo>
                    <a:pt x="7411" y="5282"/>
                  </a:lnTo>
                  <a:lnTo>
                    <a:pt x="7521" y="5136"/>
                  </a:lnTo>
                  <a:lnTo>
                    <a:pt x="7631" y="4952"/>
                  </a:lnTo>
                  <a:lnTo>
                    <a:pt x="7704" y="4769"/>
                  </a:lnTo>
                  <a:lnTo>
                    <a:pt x="7741" y="4585"/>
                  </a:lnTo>
                  <a:lnTo>
                    <a:pt x="7777" y="4365"/>
                  </a:lnTo>
                  <a:lnTo>
                    <a:pt x="7777" y="4145"/>
                  </a:lnTo>
                  <a:lnTo>
                    <a:pt x="7777" y="3925"/>
                  </a:lnTo>
                  <a:lnTo>
                    <a:pt x="7704" y="3779"/>
                  </a:lnTo>
                  <a:lnTo>
                    <a:pt x="7631" y="3668"/>
                  </a:lnTo>
                  <a:lnTo>
                    <a:pt x="7484" y="3595"/>
                  </a:lnTo>
                  <a:lnTo>
                    <a:pt x="7337" y="3595"/>
                  </a:lnTo>
                  <a:lnTo>
                    <a:pt x="7301" y="3485"/>
                  </a:lnTo>
                  <a:lnTo>
                    <a:pt x="7227" y="3448"/>
                  </a:lnTo>
                  <a:lnTo>
                    <a:pt x="7044" y="3375"/>
                  </a:lnTo>
                  <a:lnTo>
                    <a:pt x="6824" y="3302"/>
                  </a:lnTo>
                  <a:lnTo>
                    <a:pt x="6677" y="3228"/>
                  </a:lnTo>
                  <a:lnTo>
                    <a:pt x="6567" y="3192"/>
                  </a:lnTo>
                  <a:close/>
                  <a:moveTo>
                    <a:pt x="11739" y="5136"/>
                  </a:moveTo>
                  <a:lnTo>
                    <a:pt x="12179" y="5686"/>
                  </a:lnTo>
                  <a:lnTo>
                    <a:pt x="11776" y="5796"/>
                  </a:lnTo>
                  <a:lnTo>
                    <a:pt x="11409" y="6016"/>
                  </a:lnTo>
                  <a:lnTo>
                    <a:pt x="11042" y="6236"/>
                  </a:lnTo>
                  <a:lnTo>
                    <a:pt x="10895" y="6383"/>
                  </a:lnTo>
                  <a:lnTo>
                    <a:pt x="10785" y="6566"/>
                  </a:lnTo>
                  <a:lnTo>
                    <a:pt x="10749" y="6640"/>
                  </a:lnTo>
                  <a:lnTo>
                    <a:pt x="10785" y="6676"/>
                  </a:lnTo>
                  <a:lnTo>
                    <a:pt x="10859" y="6713"/>
                  </a:lnTo>
                  <a:lnTo>
                    <a:pt x="10932" y="6713"/>
                  </a:lnTo>
                  <a:lnTo>
                    <a:pt x="11262" y="6493"/>
                  </a:lnTo>
                  <a:lnTo>
                    <a:pt x="11556" y="6310"/>
                  </a:lnTo>
                  <a:lnTo>
                    <a:pt x="11849" y="6199"/>
                  </a:lnTo>
                  <a:lnTo>
                    <a:pt x="12143" y="6089"/>
                  </a:lnTo>
                  <a:lnTo>
                    <a:pt x="12253" y="6053"/>
                  </a:lnTo>
                  <a:lnTo>
                    <a:pt x="12363" y="6016"/>
                  </a:lnTo>
                  <a:lnTo>
                    <a:pt x="12399" y="5979"/>
                  </a:lnTo>
                  <a:lnTo>
                    <a:pt x="12619" y="6456"/>
                  </a:lnTo>
                  <a:lnTo>
                    <a:pt x="12840" y="6896"/>
                  </a:lnTo>
                  <a:lnTo>
                    <a:pt x="12803" y="6933"/>
                  </a:lnTo>
                  <a:lnTo>
                    <a:pt x="12326" y="7043"/>
                  </a:lnTo>
                  <a:lnTo>
                    <a:pt x="11812" y="7117"/>
                  </a:lnTo>
                  <a:lnTo>
                    <a:pt x="11299" y="7117"/>
                  </a:lnTo>
                  <a:lnTo>
                    <a:pt x="10749" y="7080"/>
                  </a:lnTo>
                  <a:lnTo>
                    <a:pt x="10675" y="7117"/>
                  </a:lnTo>
                  <a:lnTo>
                    <a:pt x="10639" y="7153"/>
                  </a:lnTo>
                  <a:lnTo>
                    <a:pt x="10639" y="7227"/>
                  </a:lnTo>
                  <a:lnTo>
                    <a:pt x="10712" y="7300"/>
                  </a:lnTo>
                  <a:lnTo>
                    <a:pt x="10932" y="7373"/>
                  </a:lnTo>
                  <a:lnTo>
                    <a:pt x="11189" y="7447"/>
                  </a:lnTo>
                  <a:lnTo>
                    <a:pt x="11702" y="7483"/>
                  </a:lnTo>
                  <a:lnTo>
                    <a:pt x="11959" y="7483"/>
                  </a:lnTo>
                  <a:lnTo>
                    <a:pt x="12216" y="7447"/>
                  </a:lnTo>
                  <a:lnTo>
                    <a:pt x="12583" y="7373"/>
                  </a:lnTo>
                  <a:lnTo>
                    <a:pt x="12693" y="7373"/>
                  </a:lnTo>
                  <a:lnTo>
                    <a:pt x="12766" y="7337"/>
                  </a:lnTo>
                  <a:lnTo>
                    <a:pt x="12803" y="7410"/>
                  </a:lnTo>
                  <a:lnTo>
                    <a:pt x="12840" y="7447"/>
                  </a:lnTo>
                  <a:lnTo>
                    <a:pt x="12876" y="7483"/>
                  </a:lnTo>
                  <a:lnTo>
                    <a:pt x="12986" y="7520"/>
                  </a:lnTo>
                  <a:lnTo>
                    <a:pt x="13023" y="7777"/>
                  </a:lnTo>
                  <a:lnTo>
                    <a:pt x="13060" y="8070"/>
                  </a:lnTo>
                  <a:lnTo>
                    <a:pt x="12986" y="8107"/>
                  </a:lnTo>
                  <a:lnTo>
                    <a:pt x="12693" y="7997"/>
                  </a:lnTo>
                  <a:lnTo>
                    <a:pt x="12473" y="7887"/>
                  </a:lnTo>
                  <a:lnTo>
                    <a:pt x="12253" y="7777"/>
                  </a:lnTo>
                  <a:lnTo>
                    <a:pt x="11886" y="7777"/>
                  </a:lnTo>
                  <a:lnTo>
                    <a:pt x="11776" y="7813"/>
                  </a:lnTo>
                  <a:lnTo>
                    <a:pt x="11226" y="7777"/>
                  </a:lnTo>
                  <a:lnTo>
                    <a:pt x="10895" y="7740"/>
                  </a:lnTo>
                  <a:lnTo>
                    <a:pt x="10749" y="7740"/>
                  </a:lnTo>
                  <a:lnTo>
                    <a:pt x="10675" y="7703"/>
                  </a:lnTo>
                  <a:lnTo>
                    <a:pt x="10565" y="7483"/>
                  </a:lnTo>
                  <a:lnTo>
                    <a:pt x="10529" y="7483"/>
                  </a:lnTo>
                  <a:lnTo>
                    <a:pt x="10529" y="7520"/>
                  </a:lnTo>
                  <a:lnTo>
                    <a:pt x="10529" y="7887"/>
                  </a:lnTo>
                  <a:lnTo>
                    <a:pt x="10529" y="7960"/>
                  </a:lnTo>
                  <a:lnTo>
                    <a:pt x="10602" y="7997"/>
                  </a:lnTo>
                  <a:lnTo>
                    <a:pt x="11042" y="8107"/>
                  </a:lnTo>
                  <a:lnTo>
                    <a:pt x="11482" y="8144"/>
                  </a:lnTo>
                  <a:lnTo>
                    <a:pt x="11482" y="8327"/>
                  </a:lnTo>
                  <a:lnTo>
                    <a:pt x="11519" y="8474"/>
                  </a:lnTo>
                  <a:lnTo>
                    <a:pt x="11592" y="8547"/>
                  </a:lnTo>
                  <a:lnTo>
                    <a:pt x="11629" y="8584"/>
                  </a:lnTo>
                  <a:lnTo>
                    <a:pt x="11776" y="8657"/>
                  </a:lnTo>
                  <a:lnTo>
                    <a:pt x="11959" y="8767"/>
                  </a:lnTo>
                  <a:lnTo>
                    <a:pt x="11409" y="8657"/>
                  </a:lnTo>
                  <a:lnTo>
                    <a:pt x="10969" y="8474"/>
                  </a:lnTo>
                  <a:lnTo>
                    <a:pt x="10712" y="8437"/>
                  </a:lnTo>
                  <a:lnTo>
                    <a:pt x="10455" y="8400"/>
                  </a:lnTo>
                  <a:lnTo>
                    <a:pt x="10198" y="8217"/>
                  </a:lnTo>
                  <a:lnTo>
                    <a:pt x="10052" y="8180"/>
                  </a:lnTo>
                  <a:lnTo>
                    <a:pt x="9942" y="8144"/>
                  </a:lnTo>
                  <a:lnTo>
                    <a:pt x="9722" y="8180"/>
                  </a:lnTo>
                  <a:lnTo>
                    <a:pt x="9575" y="8254"/>
                  </a:lnTo>
                  <a:lnTo>
                    <a:pt x="9465" y="8364"/>
                  </a:lnTo>
                  <a:lnTo>
                    <a:pt x="9355" y="8510"/>
                  </a:lnTo>
                  <a:lnTo>
                    <a:pt x="9245" y="8584"/>
                  </a:lnTo>
                  <a:lnTo>
                    <a:pt x="9098" y="8620"/>
                  </a:lnTo>
                  <a:lnTo>
                    <a:pt x="8841" y="8584"/>
                  </a:lnTo>
                  <a:lnTo>
                    <a:pt x="8621" y="8620"/>
                  </a:lnTo>
                  <a:lnTo>
                    <a:pt x="8401" y="8694"/>
                  </a:lnTo>
                  <a:lnTo>
                    <a:pt x="8181" y="8804"/>
                  </a:lnTo>
                  <a:lnTo>
                    <a:pt x="7924" y="8804"/>
                  </a:lnTo>
                  <a:lnTo>
                    <a:pt x="7851" y="8767"/>
                  </a:lnTo>
                  <a:lnTo>
                    <a:pt x="7814" y="8730"/>
                  </a:lnTo>
                  <a:lnTo>
                    <a:pt x="7814" y="8694"/>
                  </a:lnTo>
                  <a:lnTo>
                    <a:pt x="7887" y="8620"/>
                  </a:lnTo>
                  <a:lnTo>
                    <a:pt x="7998" y="8510"/>
                  </a:lnTo>
                  <a:lnTo>
                    <a:pt x="8144" y="8437"/>
                  </a:lnTo>
                  <a:lnTo>
                    <a:pt x="8401" y="8327"/>
                  </a:lnTo>
                  <a:lnTo>
                    <a:pt x="8731" y="8180"/>
                  </a:lnTo>
                  <a:lnTo>
                    <a:pt x="8915" y="8070"/>
                  </a:lnTo>
                  <a:lnTo>
                    <a:pt x="9025" y="7924"/>
                  </a:lnTo>
                  <a:lnTo>
                    <a:pt x="9135" y="7777"/>
                  </a:lnTo>
                  <a:lnTo>
                    <a:pt x="9208" y="7630"/>
                  </a:lnTo>
                  <a:lnTo>
                    <a:pt x="9208" y="7447"/>
                  </a:lnTo>
                  <a:lnTo>
                    <a:pt x="9171" y="7227"/>
                  </a:lnTo>
                  <a:lnTo>
                    <a:pt x="9098" y="7117"/>
                  </a:lnTo>
                  <a:lnTo>
                    <a:pt x="8988" y="7006"/>
                  </a:lnTo>
                  <a:lnTo>
                    <a:pt x="8841" y="6896"/>
                  </a:lnTo>
                  <a:lnTo>
                    <a:pt x="8694" y="6860"/>
                  </a:lnTo>
                  <a:lnTo>
                    <a:pt x="8548" y="6823"/>
                  </a:lnTo>
                  <a:lnTo>
                    <a:pt x="8401" y="6823"/>
                  </a:lnTo>
                  <a:lnTo>
                    <a:pt x="8254" y="6860"/>
                  </a:lnTo>
                  <a:lnTo>
                    <a:pt x="8108" y="6933"/>
                  </a:lnTo>
                  <a:lnTo>
                    <a:pt x="7924" y="7117"/>
                  </a:lnTo>
                  <a:lnTo>
                    <a:pt x="7924" y="7117"/>
                  </a:lnTo>
                  <a:lnTo>
                    <a:pt x="7998" y="6970"/>
                  </a:lnTo>
                  <a:lnTo>
                    <a:pt x="8108" y="6860"/>
                  </a:lnTo>
                  <a:lnTo>
                    <a:pt x="8291" y="6603"/>
                  </a:lnTo>
                  <a:lnTo>
                    <a:pt x="8511" y="6383"/>
                  </a:lnTo>
                  <a:lnTo>
                    <a:pt x="8768" y="6126"/>
                  </a:lnTo>
                  <a:lnTo>
                    <a:pt x="8951" y="5943"/>
                  </a:lnTo>
                  <a:lnTo>
                    <a:pt x="9135" y="5796"/>
                  </a:lnTo>
                  <a:lnTo>
                    <a:pt x="9171" y="5796"/>
                  </a:lnTo>
                  <a:lnTo>
                    <a:pt x="9391" y="5759"/>
                  </a:lnTo>
                  <a:lnTo>
                    <a:pt x="9612" y="5686"/>
                  </a:lnTo>
                  <a:lnTo>
                    <a:pt x="10052" y="5539"/>
                  </a:lnTo>
                  <a:lnTo>
                    <a:pt x="10455" y="5356"/>
                  </a:lnTo>
                  <a:lnTo>
                    <a:pt x="10639" y="5282"/>
                  </a:lnTo>
                  <a:lnTo>
                    <a:pt x="10895" y="5246"/>
                  </a:lnTo>
                  <a:lnTo>
                    <a:pt x="10895" y="5246"/>
                  </a:lnTo>
                  <a:lnTo>
                    <a:pt x="10602" y="5503"/>
                  </a:lnTo>
                  <a:lnTo>
                    <a:pt x="10492" y="5649"/>
                  </a:lnTo>
                  <a:lnTo>
                    <a:pt x="10419" y="5833"/>
                  </a:lnTo>
                  <a:lnTo>
                    <a:pt x="10455" y="5869"/>
                  </a:lnTo>
                  <a:lnTo>
                    <a:pt x="10639" y="5796"/>
                  </a:lnTo>
                  <a:lnTo>
                    <a:pt x="10822" y="5723"/>
                  </a:lnTo>
                  <a:lnTo>
                    <a:pt x="11152" y="5503"/>
                  </a:lnTo>
                  <a:lnTo>
                    <a:pt x="11739" y="5136"/>
                  </a:lnTo>
                  <a:close/>
                  <a:moveTo>
                    <a:pt x="11996" y="8254"/>
                  </a:moveTo>
                  <a:lnTo>
                    <a:pt x="12546" y="8400"/>
                  </a:lnTo>
                  <a:lnTo>
                    <a:pt x="12729" y="8584"/>
                  </a:lnTo>
                  <a:lnTo>
                    <a:pt x="12803" y="8620"/>
                  </a:lnTo>
                  <a:lnTo>
                    <a:pt x="12876" y="8657"/>
                  </a:lnTo>
                  <a:lnTo>
                    <a:pt x="12950" y="8620"/>
                  </a:lnTo>
                  <a:lnTo>
                    <a:pt x="13023" y="8584"/>
                  </a:lnTo>
                  <a:lnTo>
                    <a:pt x="12950" y="9024"/>
                  </a:lnTo>
                  <a:lnTo>
                    <a:pt x="12509" y="8914"/>
                  </a:lnTo>
                  <a:lnTo>
                    <a:pt x="12399" y="8657"/>
                  </a:lnTo>
                  <a:lnTo>
                    <a:pt x="12216" y="8474"/>
                  </a:lnTo>
                  <a:lnTo>
                    <a:pt x="12033" y="8327"/>
                  </a:lnTo>
                  <a:lnTo>
                    <a:pt x="11959" y="8290"/>
                  </a:lnTo>
                  <a:lnTo>
                    <a:pt x="11996" y="8254"/>
                  </a:lnTo>
                  <a:close/>
                  <a:moveTo>
                    <a:pt x="10932" y="8841"/>
                  </a:moveTo>
                  <a:lnTo>
                    <a:pt x="11519" y="9097"/>
                  </a:lnTo>
                  <a:lnTo>
                    <a:pt x="12106" y="9244"/>
                  </a:lnTo>
                  <a:lnTo>
                    <a:pt x="12033" y="9391"/>
                  </a:lnTo>
                  <a:lnTo>
                    <a:pt x="11922" y="9537"/>
                  </a:lnTo>
                  <a:lnTo>
                    <a:pt x="11776" y="9611"/>
                  </a:lnTo>
                  <a:lnTo>
                    <a:pt x="11702" y="9611"/>
                  </a:lnTo>
                  <a:lnTo>
                    <a:pt x="11629" y="9574"/>
                  </a:lnTo>
                  <a:lnTo>
                    <a:pt x="11519" y="9537"/>
                  </a:lnTo>
                  <a:lnTo>
                    <a:pt x="11409" y="9427"/>
                  </a:lnTo>
                  <a:lnTo>
                    <a:pt x="11226" y="9244"/>
                  </a:lnTo>
                  <a:lnTo>
                    <a:pt x="10932" y="8841"/>
                  </a:lnTo>
                  <a:close/>
                  <a:moveTo>
                    <a:pt x="12509" y="9354"/>
                  </a:moveTo>
                  <a:lnTo>
                    <a:pt x="12876" y="9391"/>
                  </a:lnTo>
                  <a:lnTo>
                    <a:pt x="12656" y="10161"/>
                  </a:lnTo>
                  <a:lnTo>
                    <a:pt x="12583" y="10088"/>
                  </a:lnTo>
                  <a:lnTo>
                    <a:pt x="12363" y="10088"/>
                  </a:lnTo>
                  <a:lnTo>
                    <a:pt x="12216" y="10051"/>
                  </a:lnTo>
                  <a:lnTo>
                    <a:pt x="11886" y="9978"/>
                  </a:lnTo>
                  <a:lnTo>
                    <a:pt x="12106" y="9868"/>
                  </a:lnTo>
                  <a:lnTo>
                    <a:pt x="12289" y="9758"/>
                  </a:lnTo>
                  <a:lnTo>
                    <a:pt x="12399" y="9574"/>
                  </a:lnTo>
                  <a:lnTo>
                    <a:pt x="12509" y="9354"/>
                  </a:lnTo>
                  <a:close/>
                  <a:moveTo>
                    <a:pt x="10382" y="9721"/>
                  </a:moveTo>
                  <a:lnTo>
                    <a:pt x="11409" y="10161"/>
                  </a:lnTo>
                  <a:lnTo>
                    <a:pt x="11922" y="10381"/>
                  </a:lnTo>
                  <a:lnTo>
                    <a:pt x="12253" y="10491"/>
                  </a:lnTo>
                  <a:lnTo>
                    <a:pt x="12399" y="10491"/>
                  </a:lnTo>
                  <a:lnTo>
                    <a:pt x="12509" y="10455"/>
                  </a:lnTo>
                  <a:lnTo>
                    <a:pt x="12326" y="10968"/>
                  </a:lnTo>
                  <a:lnTo>
                    <a:pt x="12033" y="10858"/>
                  </a:lnTo>
                  <a:lnTo>
                    <a:pt x="11886" y="10785"/>
                  </a:lnTo>
                  <a:lnTo>
                    <a:pt x="11776" y="10711"/>
                  </a:lnTo>
                  <a:lnTo>
                    <a:pt x="11519" y="10528"/>
                  </a:lnTo>
                  <a:lnTo>
                    <a:pt x="11409" y="10418"/>
                  </a:lnTo>
                  <a:lnTo>
                    <a:pt x="11262" y="10344"/>
                  </a:lnTo>
                  <a:lnTo>
                    <a:pt x="11079" y="10308"/>
                  </a:lnTo>
                  <a:lnTo>
                    <a:pt x="10895" y="10271"/>
                  </a:lnTo>
                  <a:lnTo>
                    <a:pt x="10492" y="10234"/>
                  </a:lnTo>
                  <a:lnTo>
                    <a:pt x="10455" y="9978"/>
                  </a:lnTo>
                  <a:lnTo>
                    <a:pt x="10382" y="9721"/>
                  </a:lnTo>
                  <a:close/>
                  <a:moveTo>
                    <a:pt x="10455" y="10528"/>
                  </a:moveTo>
                  <a:lnTo>
                    <a:pt x="10785" y="10601"/>
                  </a:lnTo>
                  <a:lnTo>
                    <a:pt x="10969" y="10638"/>
                  </a:lnTo>
                  <a:lnTo>
                    <a:pt x="11115" y="10711"/>
                  </a:lnTo>
                  <a:lnTo>
                    <a:pt x="11336" y="10821"/>
                  </a:lnTo>
                  <a:lnTo>
                    <a:pt x="11519" y="10968"/>
                  </a:lnTo>
                  <a:lnTo>
                    <a:pt x="11702" y="11115"/>
                  </a:lnTo>
                  <a:lnTo>
                    <a:pt x="11886" y="11262"/>
                  </a:lnTo>
                  <a:lnTo>
                    <a:pt x="12106" y="11335"/>
                  </a:lnTo>
                  <a:lnTo>
                    <a:pt x="11739" y="11922"/>
                  </a:lnTo>
                  <a:lnTo>
                    <a:pt x="11629" y="11922"/>
                  </a:lnTo>
                  <a:lnTo>
                    <a:pt x="11482" y="11885"/>
                  </a:lnTo>
                  <a:lnTo>
                    <a:pt x="11226" y="11738"/>
                  </a:lnTo>
                  <a:lnTo>
                    <a:pt x="10565" y="11482"/>
                  </a:lnTo>
                  <a:lnTo>
                    <a:pt x="10272" y="11335"/>
                  </a:lnTo>
                  <a:lnTo>
                    <a:pt x="10382" y="10968"/>
                  </a:lnTo>
                  <a:lnTo>
                    <a:pt x="10455" y="10601"/>
                  </a:lnTo>
                  <a:lnTo>
                    <a:pt x="10455" y="10528"/>
                  </a:lnTo>
                  <a:close/>
                  <a:moveTo>
                    <a:pt x="10125" y="11665"/>
                  </a:moveTo>
                  <a:lnTo>
                    <a:pt x="10785" y="11958"/>
                  </a:lnTo>
                  <a:lnTo>
                    <a:pt x="11115" y="12142"/>
                  </a:lnTo>
                  <a:lnTo>
                    <a:pt x="11299" y="12215"/>
                  </a:lnTo>
                  <a:lnTo>
                    <a:pt x="11482" y="12289"/>
                  </a:lnTo>
                  <a:lnTo>
                    <a:pt x="11226" y="12655"/>
                  </a:lnTo>
                  <a:lnTo>
                    <a:pt x="10895" y="12545"/>
                  </a:lnTo>
                  <a:lnTo>
                    <a:pt x="10455" y="12399"/>
                  </a:lnTo>
                  <a:lnTo>
                    <a:pt x="10052" y="12252"/>
                  </a:lnTo>
                  <a:lnTo>
                    <a:pt x="9868" y="12142"/>
                  </a:lnTo>
                  <a:lnTo>
                    <a:pt x="10125" y="11665"/>
                  </a:lnTo>
                  <a:close/>
                  <a:moveTo>
                    <a:pt x="9355" y="9574"/>
                  </a:moveTo>
                  <a:lnTo>
                    <a:pt x="9575" y="9611"/>
                  </a:lnTo>
                  <a:lnTo>
                    <a:pt x="9795" y="9648"/>
                  </a:lnTo>
                  <a:lnTo>
                    <a:pt x="9978" y="9758"/>
                  </a:lnTo>
                  <a:lnTo>
                    <a:pt x="10052" y="9868"/>
                  </a:lnTo>
                  <a:lnTo>
                    <a:pt x="10088" y="9941"/>
                  </a:lnTo>
                  <a:lnTo>
                    <a:pt x="10125" y="10088"/>
                  </a:lnTo>
                  <a:lnTo>
                    <a:pt x="10125" y="10198"/>
                  </a:lnTo>
                  <a:lnTo>
                    <a:pt x="9832" y="10161"/>
                  </a:lnTo>
                  <a:lnTo>
                    <a:pt x="9795" y="10198"/>
                  </a:lnTo>
                  <a:lnTo>
                    <a:pt x="9795" y="10234"/>
                  </a:lnTo>
                  <a:lnTo>
                    <a:pt x="9942" y="10344"/>
                  </a:lnTo>
                  <a:lnTo>
                    <a:pt x="10088" y="10455"/>
                  </a:lnTo>
                  <a:lnTo>
                    <a:pt x="10015" y="10785"/>
                  </a:lnTo>
                  <a:lnTo>
                    <a:pt x="9942" y="11078"/>
                  </a:lnTo>
                  <a:lnTo>
                    <a:pt x="9905" y="11188"/>
                  </a:lnTo>
                  <a:lnTo>
                    <a:pt x="9648" y="11115"/>
                  </a:lnTo>
                  <a:lnTo>
                    <a:pt x="9391" y="11078"/>
                  </a:lnTo>
                  <a:lnTo>
                    <a:pt x="9355" y="11078"/>
                  </a:lnTo>
                  <a:lnTo>
                    <a:pt x="9318" y="11115"/>
                  </a:lnTo>
                  <a:lnTo>
                    <a:pt x="9318" y="11151"/>
                  </a:lnTo>
                  <a:lnTo>
                    <a:pt x="9355" y="11188"/>
                  </a:lnTo>
                  <a:lnTo>
                    <a:pt x="9538" y="11372"/>
                  </a:lnTo>
                  <a:lnTo>
                    <a:pt x="9795" y="11518"/>
                  </a:lnTo>
                  <a:lnTo>
                    <a:pt x="9501" y="11995"/>
                  </a:lnTo>
                  <a:lnTo>
                    <a:pt x="9061" y="11812"/>
                  </a:lnTo>
                  <a:lnTo>
                    <a:pt x="8584" y="11628"/>
                  </a:lnTo>
                  <a:lnTo>
                    <a:pt x="8548" y="11628"/>
                  </a:lnTo>
                  <a:lnTo>
                    <a:pt x="8548" y="11702"/>
                  </a:lnTo>
                  <a:lnTo>
                    <a:pt x="8731" y="11848"/>
                  </a:lnTo>
                  <a:lnTo>
                    <a:pt x="8915" y="12032"/>
                  </a:lnTo>
                  <a:lnTo>
                    <a:pt x="9318" y="12289"/>
                  </a:lnTo>
                  <a:lnTo>
                    <a:pt x="9061" y="12582"/>
                  </a:lnTo>
                  <a:lnTo>
                    <a:pt x="8805" y="12802"/>
                  </a:lnTo>
                  <a:lnTo>
                    <a:pt x="8548" y="12692"/>
                  </a:lnTo>
                  <a:lnTo>
                    <a:pt x="8401" y="12069"/>
                  </a:lnTo>
                  <a:lnTo>
                    <a:pt x="8291" y="11445"/>
                  </a:lnTo>
                  <a:lnTo>
                    <a:pt x="8218" y="11298"/>
                  </a:lnTo>
                  <a:lnTo>
                    <a:pt x="8144" y="11188"/>
                  </a:lnTo>
                  <a:lnTo>
                    <a:pt x="8034" y="11115"/>
                  </a:lnTo>
                  <a:lnTo>
                    <a:pt x="7374" y="11115"/>
                  </a:lnTo>
                  <a:lnTo>
                    <a:pt x="7264" y="11078"/>
                  </a:lnTo>
                  <a:lnTo>
                    <a:pt x="7154" y="11041"/>
                  </a:lnTo>
                  <a:lnTo>
                    <a:pt x="7007" y="10895"/>
                  </a:lnTo>
                  <a:lnTo>
                    <a:pt x="6897" y="10675"/>
                  </a:lnTo>
                  <a:lnTo>
                    <a:pt x="6860" y="10455"/>
                  </a:lnTo>
                  <a:lnTo>
                    <a:pt x="6860" y="10344"/>
                  </a:lnTo>
                  <a:lnTo>
                    <a:pt x="6897" y="10234"/>
                  </a:lnTo>
                  <a:lnTo>
                    <a:pt x="6934" y="10124"/>
                  </a:lnTo>
                  <a:lnTo>
                    <a:pt x="7007" y="10051"/>
                  </a:lnTo>
                  <a:lnTo>
                    <a:pt x="7227" y="9978"/>
                  </a:lnTo>
                  <a:lnTo>
                    <a:pt x="7447" y="9904"/>
                  </a:lnTo>
                  <a:lnTo>
                    <a:pt x="8328" y="9721"/>
                  </a:lnTo>
                  <a:lnTo>
                    <a:pt x="8401" y="9758"/>
                  </a:lnTo>
                  <a:lnTo>
                    <a:pt x="8548" y="9758"/>
                  </a:lnTo>
                  <a:lnTo>
                    <a:pt x="8841" y="9648"/>
                  </a:lnTo>
                  <a:lnTo>
                    <a:pt x="9135" y="9574"/>
                  </a:lnTo>
                  <a:close/>
                  <a:moveTo>
                    <a:pt x="1028" y="7373"/>
                  </a:moveTo>
                  <a:lnTo>
                    <a:pt x="1028" y="7887"/>
                  </a:lnTo>
                  <a:lnTo>
                    <a:pt x="1101" y="8437"/>
                  </a:lnTo>
                  <a:lnTo>
                    <a:pt x="1138" y="8474"/>
                  </a:lnTo>
                  <a:lnTo>
                    <a:pt x="1211" y="8510"/>
                  </a:lnTo>
                  <a:lnTo>
                    <a:pt x="1285" y="8510"/>
                  </a:lnTo>
                  <a:lnTo>
                    <a:pt x="1358" y="8474"/>
                  </a:lnTo>
                  <a:lnTo>
                    <a:pt x="1872" y="8070"/>
                  </a:lnTo>
                  <a:lnTo>
                    <a:pt x="1945" y="8951"/>
                  </a:lnTo>
                  <a:lnTo>
                    <a:pt x="1982" y="9611"/>
                  </a:lnTo>
                  <a:lnTo>
                    <a:pt x="1982" y="9758"/>
                  </a:lnTo>
                  <a:lnTo>
                    <a:pt x="1982" y="9904"/>
                  </a:lnTo>
                  <a:lnTo>
                    <a:pt x="1872" y="10014"/>
                  </a:lnTo>
                  <a:lnTo>
                    <a:pt x="1762" y="10088"/>
                  </a:lnTo>
                  <a:lnTo>
                    <a:pt x="1615" y="10271"/>
                  </a:lnTo>
                  <a:lnTo>
                    <a:pt x="1505" y="10455"/>
                  </a:lnTo>
                  <a:lnTo>
                    <a:pt x="1468" y="10638"/>
                  </a:lnTo>
                  <a:lnTo>
                    <a:pt x="1468" y="10858"/>
                  </a:lnTo>
                  <a:lnTo>
                    <a:pt x="1505" y="11078"/>
                  </a:lnTo>
                  <a:lnTo>
                    <a:pt x="1578" y="11298"/>
                  </a:lnTo>
                  <a:lnTo>
                    <a:pt x="1688" y="11702"/>
                  </a:lnTo>
                  <a:lnTo>
                    <a:pt x="2165" y="12876"/>
                  </a:lnTo>
                  <a:lnTo>
                    <a:pt x="1835" y="12509"/>
                  </a:lnTo>
                  <a:lnTo>
                    <a:pt x="1505" y="12142"/>
                  </a:lnTo>
                  <a:lnTo>
                    <a:pt x="1211" y="11665"/>
                  </a:lnTo>
                  <a:lnTo>
                    <a:pt x="918" y="11188"/>
                  </a:lnTo>
                  <a:lnTo>
                    <a:pt x="735" y="10675"/>
                  </a:lnTo>
                  <a:lnTo>
                    <a:pt x="588" y="10161"/>
                  </a:lnTo>
                  <a:lnTo>
                    <a:pt x="551" y="9831"/>
                  </a:lnTo>
                  <a:lnTo>
                    <a:pt x="514" y="9501"/>
                  </a:lnTo>
                  <a:lnTo>
                    <a:pt x="551" y="9171"/>
                  </a:lnTo>
                  <a:lnTo>
                    <a:pt x="588" y="8841"/>
                  </a:lnTo>
                  <a:lnTo>
                    <a:pt x="771" y="8180"/>
                  </a:lnTo>
                  <a:lnTo>
                    <a:pt x="955" y="7557"/>
                  </a:lnTo>
                  <a:lnTo>
                    <a:pt x="1028" y="7373"/>
                  </a:lnTo>
                  <a:close/>
                  <a:moveTo>
                    <a:pt x="9612" y="12472"/>
                  </a:moveTo>
                  <a:lnTo>
                    <a:pt x="9942" y="12619"/>
                  </a:lnTo>
                  <a:lnTo>
                    <a:pt x="10675" y="12912"/>
                  </a:lnTo>
                  <a:lnTo>
                    <a:pt x="10895" y="12986"/>
                  </a:lnTo>
                  <a:lnTo>
                    <a:pt x="10529" y="13316"/>
                  </a:lnTo>
                  <a:lnTo>
                    <a:pt x="10162" y="13609"/>
                  </a:lnTo>
                  <a:lnTo>
                    <a:pt x="9685" y="13279"/>
                  </a:lnTo>
                  <a:lnTo>
                    <a:pt x="9171" y="12986"/>
                  </a:lnTo>
                  <a:lnTo>
                    <a:pt x="9391" y="12729"/>
                  </a:lnTo>
                  <a:lnTo>
                    <a:pt x="9612" y="12472"/>
                  </a:lnTo>
                  <a:close/>
                  <a:moveTo>
                    <a:pt x="2569" y="5209"/>
                  </a:moveTo>
                  <a:lnTo>
                    <a:pt x="2899" y="5319"/>
                  </a:lnTo>
                  <a:lnTo>
                    <a:pt x="3266" y="5356"/>
                  </a:lnTo>
                  <a:lnTo>
                    <a:pt x="3999" y="5356"/>
                  </a:lnTo>
                  <a:lnTo>
                    <a:pt x="4733" y="5429"/>
                  </a:lnTo>
                  <a:lnTo>
                    <a:pt x="5467" y="5539"/>
                  </a:lnTo>
                  <a:lnTo>
                    <a:pt x="5320" y="5649"/>
                  </a:lnTo>
                  <a:lnTo>
                    <a:pt x="5173" y="5723"/>
                  </a:lnTo>
                  <a:lnTo>
                    <a:pt x="4880" y="5833"/>
                  </a:lnTo>
                  <a:lnTo>
                    <a:pt x="4696" y="5943"/>
                  </a:lnTo>
                  <a:lnTo>
                    <a:pt x="4513" y="6053"/>
                  </a:lnTo>
                  <a:lnTo>
                    <a:pt x="4366" y="6236"/>
                  </a:lnTo>
                  <a:lnTo>
                    <a:pt x="4293" y="6420"/>
                  </a:lnTo>
                  <a:lnTo>
                    <a:pt x="4256" y="6493"/>
                  </a:lnTo>
                  <a:lnTo>
                    <a:pt x="4293" y="6603"/>
                  </a:lnTo>
                  <a:lnTo>
                    <a:pt x="4329" y="6676"/>
                  </a:lnTo>
                  <a:lnTo>
                    <a:pt x="4366" y="6750"/>
                  </a:lnTo>
                  <a:lnTo>
                    <a:pt x="4439" y="6823"/>
                  </a:lnTo>
                  <a:lnTo>
                    <a:pt x="4549" y="6823"/>
                  </a:lnTo>
                  <a:lnTo>
                    <a:pt x="4660" y="6860"/>
                  </a:lnTo>
                  <a:lnTo>
                    <a:pt x="4696" y="6933"/>
                  </a:lnTo>
                  <a:lnTo>
                    <a:pt x="4733" y="7117"/>
                  </a:lnTo>
                  <a:lnTo>
                    <a:pt x="4770" y="7300"/>
                  </a:lnTo>
                  <a:lnTo>
                    <a:pt x="4770" y="7667"/>
                  </a:lnTo>
                  <a:lnTo>
                    <a:pt x="4806" y="7813"/>
                  </a:lnTo>
                  <a:lnTo>
                    <a:pt x="4586" y="7520"/>
                  </a:lnTo>
                  <a:lnTo>
                    <a:pt x="4366" y="7263"/>
                  </a:lnTo>
                  <a:lnTo>
                    <a:pt x="4256" y="7190"/>
                  </a:lnTo>
                  <a:lnTo>
                    <a:pt x="4146" y="7153"/>
                  </a:lnTo>
                  <a:lnTo>
                    <a:pt x="3999" y="7117"/>
                  </a:lnTo>
                  <a:lnTo>
                    <a:pt x="3889" y="7153"/>
                  </a:lnTo>
                  <a:lnTo>
                    <a:pt x="3632" y="7227"/>
                  </a:lnTo>
                  <a:lnTo>
                    <a:pt x="3412" y="7373"/>
                  </a:lnTo>
                  <a:lnTo>
                    <a:pt x="3192" y="7593"/>
                  </a:lnTo>
                  <a:lnTo>
                    <a:pt x="2972" y="7813"/>
                  </a:lnTo>
                  <a:lnTo>
                    <a:pt x="2825" y="8070"/>
                  </a:lnTo>
                  <a:lnTo>
                    <a:pt x="2715" y="8364"/>
                  </a:lnTo>
                  <a:lnTo>
                    <a:pt x="2642" y="8657"/>
                  </a:lnTo>
                  <a:lnTo>
                    <a:pt x="2605" y="8951"/>
                  </a:lnTo>
                  <a:lnTo>
                    <a:pt x="2605" y="9244"/>
                  </a:lnTo>
                  <a:lnTo>
                    <a:pt x="2679" y="9537"/>
                  </a:lnTo>
                  <a:lnTo>
                    <a:pt x="2679" y="9611"/>
                  </a:lnTo>
                  <a:lnTo>
                    <a:pt x="2752" y="9648"/>
                  </a:lnTo>
                  <a:lnTo>
                    <a:pt x="2789" y="9684"/>
                  </a:lnTo>
                  <a:lnTo>
                    <a:pt x="3156" y="9684"/>
                  </a:lnTo>
                  <a:lnTo>
                    <a:pt x="3449" y="9758"/>
                  </a:lnTo>
                  <a:lnTo>
                    <a:pt x="3706" y="9868"/>
                  </a:lnTo>
                  <a:lnTo>
                    <a:pt x="3963" y="10014"/>
                  </a:lnTo>
                  <a:lnTo>
                    <a:pt x="4183" y="10198"/>
                  </a:lnTo>
                  <a:lnTo>
                    <a:pt x="4403" y="10418"/>
                  </a:lnTo>
                  <a:lnTo>
                    <a:pt x="4770" y="10858"/>
                  </a:lnTo>
                  <a:lnTo>
                    <a:pt x="4403" y="11151"/>
                  </a:lnTo>
                  <a:lnTo>
                    <a:pt x="4109" y="11445"/>
                  </a:lnTo>
                  <a:lnTo>
                    <a:pt x="3816" y="11775"/>
                  </a:lnTo>
                  <a:lnTo>
                    <a:pt x="3596" y="12142"/>
                  </a:lnTo>
                  <a:lnTo>
                    <a:pt x="3412" y="12545"/>
                  </a:lnTo>
                  <a:lnTo>
                    <a:pt x="3266" y="12986"/>
                  </a:lnTo>
                  <a:lnTo>
                    <a:pt x="3192" y="13426"/>
                  </a:lnTo>
                  <a:lnTo>
                    <a:pt x="3156" y="13866"/>
                  </a:lnTo>
                  <a:lnTo>
                    <a:pt x="3082" y="13829"/>
                  </a:lnTo>
                  <a:lnTo>
                    <a:pt x="2972" y="13719"/>
                  </a:lnTo>
                  <a:lnTo>
                    <a:pt x="2899" y="13572"/>
                  </a:lnTo>
                  <a:lnTo>
                    <a:pt x="2459" y="12582"/>
                  </a:lnTo>
                  <a:lnTo>
                    <a:pt x="2092" y="11702"/>
                  </a:lnTo>
                  <a:lnTo>
                    <a:pt x="1945" y="11262"/>
                  </a:lnTo>
                  <a:lnTo>
                    <a:pt x="1872" y="10821"/>
                  </a:lnTo>
                  <a:lnTo>
                    <a:pt x="1872" y="10638"/>
                  </a:lnTo>
                  <a:lnTo>
                    <a:pt x="1945" y="10491"/>
                  </a:lnTo>
                  <a:lnTo>
                    <a:pt x="2055" y="10381"/>
                  </a:lnTo>
                  <a:lnTo>
                    <a:pt x="2202" y="10271"/>
                  </a:lnTo>
                  <a:lnTo>
                    <a:pt x="2312" y="10161"/>
                  </a:lnTo>
                  <a:lnTo>
                    <a:pt x="2385" y="10051"/>
                  </a:lnTo>
                  <a:lnTo>
                    <a:pt x="2385" y="9904"/>
                  </a:lnTo>
                  <a:lnTo>
                    <a:pt x="2385" y="9721"/>
                  </a:lnTo>
                  <a:lnTo>
                    <a:pt x="2312" y="8730"/>
                  </a:lnTo>
                  <a:lnTo>
                    <a:pt x="2165" y="7740"/>
                  </a:lnTo>
                  <a:lnTo>
                    <a:pt x="2165" y="7667"/>
                  </a:lnTo>
                  <a:lnTo>
                    <a:pt x="2092" y="7593"/>
                  </a:lnTo>
                  <a:lnTo>
                    <a:pt x="1945" y="7593"/>
                  </a:lnTo>
                  <a:lnTo>
                    <a:pt x="1358" y="8070"/>
                  </a:lnTo>
                  <a:lnTo>
                    <a:pt x="1321" y="7667"/>
                  </a:lnTo>
                  <a:lnTo>
                    <a:pt x="1358" y="7263"/>
                  </a:lnTo>
                  <a:lnTo>
                    <a:pt x="1395" y="6860"/>
                  </a:lnTo>
                  <a:lnTo>
                    <a:pt x="1505" y="6456"/>
                  </a:lnTo>
                  <a:lnTo>
                    <a:pt x="1505" y="6383"/>
                  </a:lnTo>
                  <a:lnTo>
                    <a:pt x="1468" y="6310"/>
                  </a:lnTo>
                  <a:lnTo>
                    <a:pt x="1725" y="5796"/>
                  </a:lnTo>
                  <a:lnTo>
                    <a:pt x="1982" y="5319"/>
                  </a:lnTo>
                  <a:lnTo>
                    <a:pt x="2239" y="5356"/>
                  </a:lnTo>
                  <a:lnTo>
                    <a:pt x="2495" y="5392"/>
                  </a:lnTo>
                  <a:lnTo>
                    <a:pt x="2569" y="5356"/>
                  </a:lnTo>
                  <a:lnTo>
                    <a:pt x="2605" y="5319"/>
                  </a:lnTo>
                  <a:lnTo>
                    <a:pt x="2605" y="5282"/>
                  </a:lnTo>
                  <a:lnTo>
                    <a:pt x="2569" y="5209"/>
                  </a:lnTo>
                  <a:close/>
                  <a:moveTo>
                    <a:pt x="8805" y="13939"/>
                  </a:moveTo>
                  <a:lnTo>
                    <a:pt x="9098" y="13976"/>
                  </a:lnTo>
                  <a:lnTo>
                    <a:pt x="9391" y="14049"/>
                  </a:lnTo>
                  <a:lnTo>
                    <a:pt x="9208" y="14086"/>
                  </a:lnTo>
                  <a:lnTo>
                    <a:pt x="9171" y="14049"/>
                  </a:lnTo>
                  <a:lnTo>
                    <a:pt x="9061" y="14049"/>
                  </a:lnTo>
                  <a:lnTo>
                    <a:pt x="8988" y="13976"/>
                  </a:lnTo>
                  <a:lnTo>
                    <a:pt x="8805" y="13939"/>
                  </a:lnTo>
                  <a:close/>
                  <a:moveTo>
                    <a:pt x="5815" y="14178"/>
                  </a:moveTo>
                  <a:lnTo>
                    <a:pt x="5797" y="14196"/>
                  </a:lnTo>
                  <a:lnTo>
                    <a:pt x="5760" y="14196"/>
                  </a:lnTo>
                  <a:lnTo>
                    <a:pt x="5815" y="14178"/>
                  </a:lnTo>
                  <a:close/>
                  <a:moveTo>
                    <a:pt x="7154" y="2935"/>
                  </a:moveTo>
                  <a:lnTo>
                    <a:pt x="7594" y="3008"/>
                  </a:lnTo>
                  <a:lnTo>
                    <a:pt x="8034" y="3082"/>
                  </a:lnTo>
                  <a:lnTo>
                    <a:pt x="8438" y="3155"/>
                  </a:lnTo>
                  <a:lnTo>
                    <a:pt x="8401" y="3192"/>
                  </a:lnTo>
                  <a:lnTo>
                    <a:pt x="8401" y="3228"/>
                  </a:lnTo>
                  <a:lnTo>
                    <a:pt x="8401" y="3265"/>
                  </a:lnTo>
                  <a:lnTo>
                    <a:pt x="8438" y="3265"/>
                  </a:lnTo>
                  <a:lnTo>
                    <a:pt x="8621" y="3228"/>
                  </a:lnTo>
                  <a:lnTo>
                    <a:pt x="8768" y="3265"/>
                  </a:lnTo>
                  <a:lnTo>
                    <a:pt x="8805" y="3265"/>
                  </a:lnTo>
                  <a:lnTo>
                    <a:pt x="8768" y="3338"/>
                  </a:lnTo>
                  <a:lnTo>
                    <a:pt x="8768" y="3412"/>
                  </a:lnTo>
                  <a:lnTo>
                    <a:pt x="8768" y="3448"/>
                  </a:lnTo>
                  <a:lnTo>
                    <a:pt x="8805" y="3485"/>
                  </a:lnTo>
                  <a:lnTo>
                    <a:pt x="8841" y="3485"/>
                  </a:lnTo>
                  <a:lnTo>
                    <a:pt x="8915" y="3522"/>
                  </a:lnTo>
                  <a:lnTo>
                    <a:pt x="8988" y="3558"/>
                  </a:lnTo>
                  <a:lnTo>
                    <a:pt x="9098" y="3668"/>
                  </a:lnTo>
                  <a:lnTo>
                    <a:pt x="9208" y="3815"/>
                  </a:lnTo>
                  <a:lnTo>
                    <a:pt x="9245" y="3852"/>
                  </a:lnTo>
                  <a:lnTo>
                    <a:pt x="9281" y="3889"/>
                  </a:lnTo>
                  <a:lnTo>
                    <a:pt x="9318" y="3852"/>
                  </a:lnTo>
                  <a:lnTo>
                    <a:pt x="9391" y="3742"/>
                  </a:lnTo>
                  <a:lnTo>
                    <a:pt x="9465" y="3632"/>
                  </a:lnTo>
                  <a:lnTo>
                    <a:pt x="9538" y="3558"/>
                  </a:lnTo>
                  <a:lnTo>
                    <a:pt x="9758" y="3632"/>
                  </a:lnTo>
                  <a:lnTo>
                    <a:pt x="9612" y="3815"/>
                  </a:lnTo>
                  <a:lnTo>
                    <a:pt x="9501" y="3999"/>
                  </a:lnTo>
                  <a:lnTo>
                    <a:pt x="9465" y="4072"/>
                  </a:lnTo>
                  <a:lnTo>
                    <a:pt x="9465" y="4182"/>
                  </a:lnTo>
                  <a:lnTo>
                    <a:pt x="9575" y="4182"/>
                  </a:lnTo>
                  <a:lnTo>
                    <a:pt x="9648" y="4145"/>
                  </a:lnTo>
                  <a:lnTo>
                    <a:pt x="9795" y="4035"/>
                  </a:lnTo>
                  <a:lnTo>
                    <a:pt x="10052" y="3815"/>
                  </a:lnTo>
                  <a:lnTo>
                    <a:pt x="10308" y="3962"/>
                  </a:lnTo>
                  <a:lnTo>
                    <a:pt x="10235" y="4035"/>
                  </a:lnTo>
                  <a:lnTo>
                    <a:pt x="9978" y="4365"/>
                  </a:lnTo>
                  <a:lnTo>
                    <a:pt x="9868" y="4512"/>
                  </a:lnTo>
                  <a:lnTo>
                    <a:pt x="9795" y="4696"/>
                  </a:lnTo>
                  <a:lnTo>
                    <a:pt x="9795" y="4732"/>
                  </a:lnTo>
                  <a:lnTo>
                    <a:pt x="9832" y="4732"/>
                  </a:lnTo>
                  <a:lnTo>
                    <a:pt x="10015" y="4659"/>
                  </a:lnTo>
                  <a:lnTo>
                    <a:pt x="10198" y="4549"/>
                  </a:lnTo>
                  <a:lnTo>
                    <a:pt x="10492" y="4329"/>
                  </a:lnTo>
                  <a:lnTo>
                    <a:pt x="10639" y="4182"/>
                  </a:lnTo>
                  <a:lnTo>
                    <a:pt x="10822" y="4292"/>
                  </a:lnTo>
                  <a:lnTo>
                    <a:pt x="10565" y="4549"/>
                  </a:lnTo>
                  <a:lnTo>
                    <a:pt x="10272" y="4879"/>
                  </a:lnTo>
                  <a:lnTo>
                    <a:pt x="10052" y="5209"/>
                  </a:lnTo>
                  <a:lnTo>
                    <a:pt x="9942" y="5246"/>
                  </a:lnTo>
                  <a:lnTo>
                    <a:pt x="9648" y="5392"/>
                  </a:lnTo>
                  <a:lnTo>
                    <a:pt x="9391" y="5539"/>
                  </a:lnTo>
                  <a:lnTo>
                    <a:pt x="9281" y="5539"/>
                  </a:lnTo>
                  <a:lnTo>
                    <a:pt x="9135" y="5576"/>
                  </a:lnTo>
                  <a:lnTo>
                    <a:pt x="8805" y="5759"/>
                  </a:lnTo>
                  <a:lnTo>
                    <a:pt x="8548" y="5979"/>
                  </a:lnTo>
                  <a:lnTo>
                    <a:pt x="8364" y="6089"/>
                  </a:lnTo>
                  <a:lnTo>
                    <a:pt x="8071" y="6346"/>
                  </a:lnTo>
                  <a:lnTo>
                    <a:pt x="7924" y="6566"/>
                  </a:lnTo>
                  <a:lnTo>
                    <a:pt x="7741" y="6750"/>
                  </a:lnTo>
                  <a:lnTo>
                    <a:pt x="7631" y="6970"/>
                  </a:lnTo>
                  <a:lnTo>
                    <a:pt x="7594" y="7153"/>
                  </a:lnTo>
                  <a:lnTo>
                    <a:pt x="7631" y="7227"/>
                  </a:lnTo>
                  <a:lnTo>
                    <a:pt x="7667" y="7300"/>
                  </a:lnTo>
                  <a:lnTo>
                    <a:pt x="7741" y="7373"/>
                  </a:lnTo>
                  <a:lnTo>
                    <a:pt x="7851" y="7410"/>
                  </a:lnTo>
                  <a:lnTo>
                    <a:pt x="7998" y="7410"/>
                  </a:lnTo>
                  <a:lnTo>
                    <a:pt x="8144" y="7337"/>
                  </a:lnTo>
                  <a:lnTo>
                    <a:pt x="8401" y="7190"/>
                  </a:lnTo>
                  <a:lnTo>
                    <a:pt x="8548" y="7153"/>
                  </a:lnTo>
                  <a:lnTo>
                    <a:pt x="8731" y="7227"/>
                  </a:lnTo>
                  <a:lnTo>
                    <a:pt x="8805" y="7263"/>
                  </a:lnTo>
                  <a:lnTo>
                    <a:pt x="8878" y="7337"/>
                  </a:lnTo>
                  <a:lnTo>
                    <a:pt x="8915" y="7410"/>
                  </a:lnTo>
                  <a:lnTo>
                    <a:pt x="8915" y="7483"/>
                  </a:lnTo>
                  <a:lnTo>
                    <a:pt x="8841" y="7593"/>
                  </a:lnTo>
                  <a:lnTo>
                    <a:pt x="8731" y="7740"/>
                  </a:lnTo>
                  <a:lnTo>
                    <a:pt x="8584" y="7850"/>
                  </a:lnTo>
                  <a:lnTo>
                    <a:pt x="8401" y="7960"/>
                  </a:lnTo>
                  <a:lnTo>
                    <a:pt x="8144" y="8070"/>
                  </a:lnTo>
                  <a:lnTo>
                    <a:pt x="7961" y="8144"/>
                  </a:lnTo>
                  <a:lnTo>
                    <a:pt x="7741" y="8254"/>
                  </a:lnTo>
                  <a:lnTo>
                    <a:pt x="7557" y="8400"/>
                  </a:lnTo>
                  <a:lnTo>
                    <a:pt x="7521" y="8474"/>
                  </a:lnTo>
                  <a:lnTo>
                    <a:pt x="7484" y="8584"/>
                  </a:lnTo>
                  <a:lnTo>
                    <a:pt x="7447" y="8767"/>
                  </a:lnTo>
                  <a:lnTo>
                    <a:pt x="7521" y="8914"/>
                  </a:lnTo>
                  <a:lnTo>
                    <a:pt x="7631" y="9061"/>
                  </a:lnTo>
                  <a:lnTo>
                    <a:pt x="7777" y="9134"/>
                  </a:lnTo>
                  <a:lnTo>
                    <a:pt x="7887" y="9171"/>
                  </a:lnTo>
                  <a:lnTo>
                    <a:pt x="8034" y="9207"/>
                  </a:lnTo>
                  <a:lnTo>
                    <a:pt x="8254" y="9134"/>
                  </a:lnTo>
                  <a:lnTo>
                    <a:pt x="8694" y="8951"/>
                  </a:lnTo>
                  <a:lnTo>
                    <a:pt x="9208" y="8951"/>
                  </a:lnTo>
                  <a:lnTo>
                    <a:pt x="9391" y="8877"/>
                  </a:lnTo>
                  <a:lnTo>
                    <a:pt x="9575" y="8767"/>
                  </a:lnTo>
                  <a:lnTo>
                    <a:pt x="9685" y="8657"/>
                  </a:lnTo>
                  <a:lnTo>
                    <a:pt x="9795" y="8547"/>
                  </a:lnTo>
                  <a:lnTo>
                    <a:pt x="9905" y="8547"/>
                  </a:lnTo>
                  <a:lnTo>
                    <a:pt x="10052" y="8584"/>
                  </a:lnTo>
                  <a:lnTo>
                    <a:pt x="10088" y="8620"/>
                  </a:lnTo>
                  <a:lnTo>
                    <a:pt x="10125" y="8620"/>
                  </a:lnTo>
                  <a:lnTo>
                    <a:pt x="10198" y="8657"/>
                  </a:lnTo>
                  <a:lnTo>
                    <a:pt x="10382" y="8804"/>
                  </a:lnTo>
                  <a:lnTo>
                    <a:pt x="10565" y="8987"/>
                  </a:lnTo>
                  <a:lnTo>
                    <a:pt x="11115" y="9648"/>
                  </a:lnTo>
                  <a:lnTo>
                    <a:pt x="10382" y="9391"/>
                  </a:lnTo>
                  <a:lnTo>
                    <a:pt x="10015" y="9281"/>
                  </a:lnTo>
                  <a:lnTo>
                    <a:pt x="9648" y="9171"/>
                  </a:lnTo>
                  <a:lnTo>
                    <a:pt x="9612" y="9207"/>
                  </a:lnTo>
                  <a:lnTo>
                    <a:pt x="9281" y="9171"/>
                  </a:lnTo>
                  <a:lnTo>
                    <a:pt x="8951" y="9207"/>
                  </a:lnTo>
                  <a:lnTo>
                    <a:pt x="8621" y="9281"/>
                  </a:lnTo>
                  <a:lnTo>
                    <a:pt x="8328" y="9391"/>
                  </a:lnTo>
                  <a:lnTo>
                    <a:pt x="8291" y="9427"/>
                  </a:lnTo>
                  <a:lnTo>
                    <a:pt x="8144" y="9427"/>
                  </a:lnTo>
                  <a:lnTo>
                    <a:pt x="7631" y="9537"/>
                  </a:lnTo>
                  <a:lnTo>
                    <a:pt x="7117" y="9648"/>
                  </a:lnTo>
                  <a:lnTo>
                    <a:pt x="6934" y="9684"/>
                  </a:lnTo>
                  <a:lnTo>
                    <a:pt x="6787" y="9794"/>
                  </a:lnTo>
                  <a:lnTo>
                    <a:pt x="6677" y="9904"/>
                  </a:lnTo>
                  <a:lnTo>
                    <a:pt x="6567" y="10088"/>
                  </a:lnTo>
                  <a:lnTo>
                    <a:pt x="6494" y="10271"/>
                  </a:lnTo>
                  <a:lnTo>
                    <a:pt x="6494" y="10455"/>
                  </a:lnTo>
                  <a:lnTo>
                    <a:pt x="6494" y="10601"/>
                  </a:lnTo>
                  <a:lnTo>
                    <a:pt x="6530" y="10785"/>
                  </a:lnTo>
                  <a:lnTo>
                    <a:pt x="6604" y="10968"/>
                  </a:lnTo>
                  <a:lnTo>
                    <a:pt x="6714" y="11115"/>
                  </a:lnTo>
                  <a:lnTo>
                    <a:pt x="6824" y="11225"/>
                  </a:lnTo>
                  <a:lnTo>
                    <a:pt x="6970" y="11335"/>
                  </a:lnTo>
                  <a:lnTo>
                    <a:pt x="7117" y="11408"/>
                  </a:lnTo>
                  <a:lnTo>
                    <a:pt x="7301" y="11445"/>
                  </a:lnTo>
                  <a:lnTo>
                    <a:pt x="7484" y="11482"/>
                  </a:lnTo>
                  <a:lnTo>
                    <a:pt x="7777" y="11482"/>
                  </a:lnTo>
                  <a:lnTo>
                    <a:pt x="7851" y="11555"/>
                  </a:lnTo>
                  <a:lnTo>
                    <a:pt x="7924" y="11665"/>
                  </a:lnTo>
                  <a:lnTo>
                    <a:pt x="7961" y="11812"/>
                  </a:lnTo>
                  <a:lnTo>
                    <a:pt x="8034" y="12105"/>
                  </a:lnTo>
                  <a:lnTo>
                    <a:pt x="8071" y="12362"/>
                  </a:lnTo>
                  <a:lnTo>
                    <a:pt x="8108" y="12509"/>
                  </a:lnTo>
                  <a:lnTo>
                    <a:pt x="7851" y="12435"/>
                  </a:lnTo>
                  <a:lnTo>
                    <a:pt x="7631" y="12399"/>
                  </a:lnTo>
                  <a:lnTo>
                    <a:pt x="7557" y="12362"/>
                  </a:lnTo>
                  <a:lnTo>
                    <a:pt x="7521" y="12215"/>
                  </a:lnTo>
                  <a:lnTo>
                    <a:pt x="7521" y="12179"/>
                  </a:lnTo>
                  <a:lnTo>
                    <a:pt x="7447" y="12179"/>
                  </a:lnTo>
                  <a:lnTo>
                    <a:pt x="7447" y="12215"/>
                  </a:lnTo>
                  <a:lnTo>
                    <a:pt x="7411" y="12472"/>
                  </a:lnTo>
                  <a:lnTo>
                    <a:pt x="7411" y="12509"/>
                  </a:lnTo>
                  <a:lnTo>
                    <a:pt x="7447" y="12545"/>
                  </a:lnTo>
                  <a:lnTo>
                    <a:pt x="7851" y="12729"/>
                  </a:lnTo>
                  <a:lnTo>
                    <a:pt x="8254" y="12949"/>
                  </a:lnTo>
                  <a:lnTo>
                    <a:pt x="8438" y="13316"/>
                  </a:lnTo>
                  <a:lnTo>
                    <a:pt x="8474" y="13389"/>
                  </a:lnTo>
                  <a:lnTo>
                    <a:pt x="8548" y="13426"/>
                  </a:lnTo>
                  <a:lnTo>
                    <a:pt x="8621" y="13426"/>
                  </a:lnTo>
                  <a:lnTo>
                    <a:pt x="8694" y="13389"/>
                  </a:lnTo>
                  <a:lnTo>
                    <a:pt x="8841" y="13279"/>
                  </a:lnTo>
                  <a:lnTo>
                    <a:pt x="9428" y="13609"/>
                  </a:lnTo>
                  <a:lnTo>
                    <a:pt x="9281" y="13609"/>
                  </a:lnTo>
                  <a:lnTo>
                    <a:pt x="8548" y="13536"/>
                  </a:lnTo>
                  <a:lnTo>
                    <a:pt x="7851" y="13536"/>
                  </a:lnTo>
                  <a:lnTo>
                    <a:pt x="7374" y="13206"/>
                  </a:lnTo>
                  <a:lnTo>
                    <a:pt x="6860" y="12912"/>
                  </a:lnTo>
                  <a:lnTo>
                    <a:pt x="6824" y="12876"/>
                  </a:lnTo>
                  <a:lnTo>
                    <a:pt x="6750" y="12912"/>
                  </a:lnTo>
                  <a:lnTo>
                    <a:pt x="6750" y="12949"/>
                  </a:lnTo>
                  <a:lnTo>
                    <a:pt x="6750" y="13022"/>
                  </a:lnTo>
                  <a:lnTo>
                    <a:pt x="6970" y="13316"/>
                  </a:lnTo>
                  <a:lnTo>
                    <a:pt x="7227" y="13572"/>
                  </a:lnTo>
                  <a:lnTo>
                    <a:pt x="6897" y="13609"/>
                  </a:lnTo>
                  <a:lnTo>
                    <a:pt x="6567" y="13646"/>
                  </a:lnTo>
                  <a:lnTo>
                    <a:pt x="6310" y="13426"/>
                  </a:lnTo>
                  <a:lnTo>
                    <a:pt x="6090" y="13169"/>
                  </a:lnTo>
                  <a:lnTo>
                    <a:pt x="6017" y="13169"/>
                  </a:lnTo>
                  <a:lnTo>
                    <a:pt x="5943" y="13242"/>
                  </a:lnTo>
                  <a:lnTo>
                    <a:pt x="5907" y="13389"/>
                  </a:lnTo>
                  <a:lnTo>
                    <a:pt x="5943" y="13499"/>
                  </a:lnTo>
                  <a:lnTo>
                    <a:pt x="5980" y="13646"/>
                  </a:lnTo>
                  <a:lnTo>
                    <a:pt x="6090" y="13756"/>
                  </a:lnTo>
                  <a:lnTo>
                    <a:pt x="5760" y="13829"/>
                  </a:lnTo>
                  <a:lnTo>
                    <a:pt x="5430" y="13939"/>
                  </a:lnTo>
                  <a:lnTo>
                    <a:pt x="5393" y="13903"/>
                  </a:lnTo>
                  <a:lnTo>
                    <a:pt x="5173" y="13682"/>
                  </a:lnTo>
                  <a:lnTo>
                    <a:pt x="5026" y="13609"/>
                  </a:lnTo>
                  <a:lnTo>
                    <a:pt x="4916" y="13572"/>
                  </a:lnTo>
                  <a:lnTo>
                    <a:pt x="4880" y="13572"/>
                  </a:lnTo>
                  <a:lnTo>
                    <a:pt x="4880" y="13609"/>
                  </a:lnTo>
                  <a:lnTo>
                    <a:pt x="4880" y="13682"/>
                  </a:lnTo>
                  <a:lnTo>
                    <a:pt x="4916" y="13793"/>
                  </a:lnTo>
                  <a:lnTo>
                    <a:pt x="4990" y="13939"/>
                  </a:lnTo>
                  <a:lnTo>
                    <a:pt x="5100" y="14086"/>
                  </a:lnTo>
                  <a:lnTo>
                    <a:pt x="5136" y="14086"/>
                  </a:lnTo>
                  <a:lnTo>
                    <a:pt x="4843" y="14306"/>
                  </a:lnTo>
                  <a:lnTo>
                    <a:pt x="4623" y="14269"/>
                  </a:lnTo>
                  <a:lnTo>
                    <a:pt x="4109" y="14196"/>
                  </a:lnTo>
                  <a:lnTo>
                    <a:pt x="3853" y="14159"/>
                  </a:lnTo>
                  <a:lnTo>
                    <a:pt x="3596" y="14086"/>
                  </a:lnTo>
                  <a:lnTo>
                    <a:pt x="3669" y="14013"/>
                  </a:lnTo>
                  <a:lnTo>
                    <a:pt x="3706" y="13903"/>
                  </a:lnTo>
                  <a:lnTo>
                    <a:pt x="3706" y="13829"/>
                  </a:lnTo>
                  <a:lnTo>
                    <a:pt x="3669" y="13719"/>
                  </a:lnTo>
                  <a:lnTo>
                    <a:pt x="3632" y="13646"/>
                  </a:lnTo>
                  <a:lnTo>
                    <a:pt x="3559" y="13609"/>
                  </a:lnTo>
                  <a:lnTo>
                    <a:pt x="3632" y="13242"/>
                  </a:lnTo>
                  <a:lnTo>
                    <a:pt x="3742" y="12876"/>
                  </a:lnTo>
                  <a:lnTo>
                    <a:pt x="3889" y="12509"/>
                  </a:lnTo>
                  <a:lnTo>
                    <a:pt x="4073" y="12179"/>
                  </a:lnTo>
                  <a:lnTo>
                    <a:pt x="4293" y="11848"/>
                  </a:lnTo>
                  <a:lnTo>
                    <a:pt x="4549" y="11555"/>
                  </a:lnTo>
                  <a:lnTo>
                    <a:pt x="4843" y="11298"/>
                  </a:lnTo>
                  <a:lnTo>
                    <a:pt x="5173" y="11115"/>
                  </a:lnTo>
                  <a:lnTo>
                    <a:pt x="5246" y="11041"/>
                  </a:lnTo>
                  <a:lnTo>
                    <a:pt x="5283" y="10931"/>
                  </a:lnTo>
                  <a:lnTo>
                    <a:pt x="5283" y="10858"/>
                  </a:lnTo>
                  <a:lnTo>
                    <a:pt x="5210" y="10785"/>
                  </a:lnTo>
                  <a:lnTo>
                    <a:pt x="4770" y="10234"/>
                  </a:lnTo>
                  <a:lnTo>
                    <a:pt x="4549" y="9978"/>
                  </a:lnTo>
                  <a:lnTo>
                    <a:pt x="4293" y="9758"/>
                  </a:lnTo>
                  <a:lnTo>
                    <a:pt x="3999" y="9574"/>
                  </a:lnTo>
                  <a:lnTo>
                    <a:pt x="3706" y="9427"/>
                  </a:lnTo>
                  <a:lnTo>
                    <a:pt x="3376" y="9317"/>
                  </a:lnTo>
                  <a:lnTo>
                    <a:pt x="3046" y="9281"/>
                  </a:lnTo>
                  <a:lnTo>
                    <a:pt x="3046" y="8877"/>
                  </a:lnTo>
                  <a:lnTo>
                    <a:pt x="3119" y="8510"/>
                  </a:lnTo>
                  <a:lnTo>
                    <a:pt x="3266" y="8180"/>
                  </a:lnTo>
                  <a:lnTo>
                    <a:pt x="3486" y="7887"/>
                  </a:lnTo>
                  <a:lnTo>
                    <a:pt x="3632" y="7740"/>
                  </a:lnTo>
                  <a:lnTo>
                    <a:pt x="3816" y="7593"/>
                  </a:lnTo>
                  <a:lnTo>
                    <a:pt x="3889" y="7557"/>
                  </a:lnTo>
                  <a:lnTo>
                    <a:pt x="3963" y="7557"/>
                  </a:lnTo>
                  <a:lnTo>
                    <a:pt x="4036" y="7593"/>
                  </a:lnTo>
                  <a:lnTo>
                    <a:pt x="4109" y="7630"/>
                  </a:lnTo>
                  <a:lnTo>
                    <a:pt x="4219" y="7740"/>
                  </a:lnTo>
                  <a:lnTo>
                    <a:pt x="4329" y="7887"/>
                  </a:lnTo>
                  <a:lnTo>
                    <a:pt x="4916" y="8657"/>
                  </a:lnTo>
                  <a:lnTo>
                    <a:pt x="5026" y="8730"/>
                  </a:lnTo>
                  <a:lnTo>
                    <a:pt x="5136" y="8767"/>
                  </a:lnTo>
                  <a:lnTo>
                    <a:pt x="5210" y="8730"/>
                  </a:lnTo>
                  <a:lnTo>
                    <a:pt x="5246" y="8694"/>
                  </a:lnTo>
                  <a:lnTo>
                    <a:pt x="5283" y="8620"/>
                  </a:lnTo>
                  <a:lnTo>
                    <a:pt x="5283" y="8547"/>
                  </a:lnTo>
                  <a:lnTo>
                    <a:pt x="5136" y="7006"/>
                  </a:lnTo>
                  <a:lnTo>
                    <a:pt x="5100" y="6823"/>
                  </a:lnTo>
                  <a:lnTo>
                    <a:pt x="4990" y="6640"/>
                  </a:lnTo>
                  <a:lnTo>
                    <a:pt x="4880" y="6493"/>
                  </a:lnTo>
                  <a:lnTo>
                    <a:pt x="4660" y="6456"/>
                  </a:lnTo>
                  <a:lnTo>
                    <a:pt x="4733" y="6420"/>
                  </a:lnTo>
                  <a:lnTo>
                    <a:pt x="4843" y="6346"/>
                  </a:lnTo>
                  <a:lnTo>
                    <a:pt x="5026" y="6199"/>
                  </a:lnTo>
                  <a:lnTo>
                    <a:pt x="5430" y="6016"/>
                  </a:lnTo>
                  <a:lnTo>
                    <a:pt x="5613" y="5943"/>
                  </a:lnTo>
                  <a:lnTo>
                    <a:pt x="5760" y="5796"/>
                  </a:lnTo>
                  <a:lnTo>
                    <a:pt x="5870" y="5649"/>
                  </a:lnTo>
                  <a:lnTo>
                    <a:pt x="5980" y="5466"/>
                  </a:lnTo>
                  <a:lnTo>
                    <a:pt x="5980" y="5392"/>
                  </a:lnTo>
                  <a:lnTo>
                    <a:pt x="5943" y="5319"/>
                  </a:lnTo>
                  <a:lnTo>
                    <a:pt x="5907" y="5246"/>
                  </a:lnTo>
                  <a:lnTo>
                    <a:pt x="5833" y="5209"/>
                  </a:lnTo>
                  <a:lnTo>
                    <a:pt x="4990" y="5099"/>
                  </a:lnTo>
                  <a:lnTo>
                    <a:pt x="4109" y="4989"/>
                  </a:lnTo>
                  <a:lnTo>
                    <a:pt x="3742" y="4989"/>
                  </a:lnTo>
                  <a:lnTo>
                    <a:pt x="3302" y="4952"/>
                  </a:lnTo>
                  <a:lnTo>
                    <a:pt x="2899" y="4989"/>
                  </a:lnTo>
                  <a:lnTo>
                    <a:pt x="2715" y="5026"/>
                  </a:lnTo>
                  <a:lnTo>
                    <a:pt x="2532" y="5099"/>
                  </a:lnTo>
                  <a:lnTo>
                    <a:pt x="2495" y="5136"/>
                  </a:lnTo>
                  <a:lnTo>
                    <a:pt x="2532" y="5209"/>
                  </a:lnTo>
                  <a:lnTo>
                    <a:pt x="2165" y="5062"/>
                  </a:lnTo>
                  <a:lnTo>
                    <a:pt x="2459" y="4732"/>
                  </a:lnTo>
                  <a:lnTo>
                    <a:pt x="2752" y="4402"/>
                  </a:lnTo>
                  <a:lnTo>
                    <a:pt x="3082" y="4145"/>
                  </a:lnTo>
                  <a:lnTo>
                    <a:pt x="3449" y="3889"/>
                  </a:lnTo>
                  <a:lnTo>
                    <a:pt x="3816" y="3668"/>
                  </a:lnTo>
                  <a:lnTo>
                    <a:pt x="4219" y="3448"/>
                  </a:lnTo>
                  <a:lnTo>
                    <a:pt x="4623" y="3302"/>
                  </a:lnTo>
                  <a:lnTo>
                    <a:pt x="5026" y="3155"/>
                  </a:lnTo>
                  <a:lnTo>
                    <a:pt x="5467" y="3045"/>
                  </a:lnTo>
                  <a:lnTo>
                    <a:pt x="5907" y="2972"/>
                  </a:lnTo>
                  <a:lnTo>
                    <a:pt x="6310" y="2935"/>
                  </a:lnTo>
                  <a:close/>
                  <a:moveTo>
                    <a:pt x="5393" y="14343"/>
                  </a:moveTo>
                  <a:lnTo>
                    <a:pt x="5430" y="14379"/>
                  </a:lnTo>
                  <a:lnTo>
                    <a:pt x="5356" y="14379"/>
                  </a:lnTo>
                  <a:lnTo>
                    <a:pt x="5393" y="14343"/>
                  </a:lnTo>
                  <a:close/>
                  <a:moveTo>
                    <a:pt x="7704" y="13903"/>
                  </a:moveTo>
                  <a:lnTo>
                    <a:pt x="7961" y="14049"/>
                  </a:lnTo>
                  <a:lnTo>
                    <a:pt x="8291" y="14196"/>
                  </a:lnTo>
                  <a:lnTo>
                    <a:pt x="8584" y="14306"/>
                  </a:lnTo>
                  <a:lnTo>
                    <a:pt x="8181" y="14379"/>
                  </a:lnTo>
                  <a:lnTo>
                    <a:pt x="7741" y="14416"/>
                  </a:lnTo>
                  <a:lnTo>
                    <a:pt x="7704" y="14306"/>
                  </a:lnTo>
                  <a:lnTo>
                    <a:pt x="7631" y="14233"/>
                  </a:lnTo>
                  <a:lnTo>
                    <a:pt x="7264" y="14123"/>
                  </a:lnTo>
                  <a:lnTo>
                    <a:pt x="6970" y="13939"/>
                  </a:lnTo>
                  <a:lnTo>
                    <a:pt x="7521" y="13903"/>
                  </a:lnTo>
                  <a:close/>
                  <a:moveTo>
                    <a:pt x="6420" y="14013"/>
                  </a:moveTo>
                  <a:lnTo>
                    <a:pt x="6567" y="14123"/>
                  </a:lnTo>
                  <a:lnTo>
                    <a:pt x="6787" y="14306"/>
                  </a:lnTo>
                  <a:lnTo>
                    <a:pt x="7007" y="14453"/>
                  </a:lnTo>
                  <a:lnTo>
                    <a:pt x="6053" y="14416"/>
                  </a:lnTo>
                  <a:lnTo>
                    <a:pt x="6053" y="14343"/>
                  </a:lnTo>
                  <a:lnTo>
                    <a:pt x="6053" y="14269"/>
                  </a:lnTo>
                  <a:lnTo>
                    <a:pt x="5980" y="14196"/>
                  </a:lnTo>
                  <a:lnTo>
                    <a:pt x="5907" y="14159"/>
                  </a:lnTo>
                  <a:lnTo>
                    <a:pt x="5870" y="14159"/>
                  </a:lnTo>
                  <a:lnTo>
                    <a:pt x="5980" y="14123"/>
                  </a:lnTo>
                  <a:lnTo>
                    <a:pt x="6420" y="14013"/>
                  </a:lnTo>
                  <a:close/>
                  <a:moveTo>
                    <a:pt x="6824" y="2385"/>
                  </a:moveTo>
                  <a:lnTo>
                    <a:pt x="6750" y="2421"/>
                  </a:lnTo>
                  <a:lnTo>
                    <a:pt x="6677" y="2495"/>
                  </a:lnTo>
                  <a:lnTo>
                    <a:pt x="6127" y="2531"/>
                  </a:lnTo>
                  <a:lnTo>
                    <a:pt x="5540" y="2605"/>
                  </a:lnTo>
                  <a:lnTo>
                    <a:pt x="5026" y="2715"/>
                  </a:lnTo>
                  <a:lnTo>
                    <a:pt x="4476" y="2861"/>
                  </a:lnTo>
                  <a:lnTo>
                    <a:pt x="3926" y="3082"/>
                  </a:lnTo>
                  <a:lnTo>
                    <a:pt x="3376" y="3375"/>
                  </a:lnTo>
                  <a:lnTo>
                    <a:pt x="2899" y="3705"/>
                  </a:lnTo>
                  <a:lnTo>
                    <a:pt x="2459" y="4109"/>
                  </a:lnTo>
                  <a:lnTo>
                    <a:pt x="2018" y="4512"/>
                  </a:lnTo>
                  <a:lnTo>
                    <a:pt x="1652" y="4989"/>
                  </a:lnTo>
                  <a:lnTo>
                    <a:pt x="1321" y="5466"/>
                  </a:lnTo>
                  <a:lnTo>
                    <a:pt x="1065" y="6016"/>
                  </a:lnTo>
                  <a:lnTo>
                    <a:pt x="735" y="6713"/>
                  </a:lnTo>
                  <a:lnTo>
                    <a:pt x="478" y="7447"/>
                  </a:lnTo>
                  <a:lnTo>
                    <a:pt x="221" y="8180"/>
                  </a:lnTo>
                  <a:lnTo>
                    <a:pt x="74" y="8914"/>
                  </a:lnTo>
                  <a:lnTo>
                    <a:pt x="38" y="9244"/>
                  </a:lnTo>
                  <a:lnTo>
                    <a:pt x="1" y="9611"/>
                  </a:lnTo>
                  <a:lnTo>
                    <a:pt x="38" y="9941"/>
                  </a:lnTo>
                  <a:lnTo>
                    <a:pt x="74" y="10271"/>
                  </a:lnTo>
                  <a:lnTo>
                    <a:pt x="148" y="10601"/>
                  </a:lnTo>
                  <a:lnTo>
                    <a:pt x="258" y="10931"/>
                  </a:lnTo>
                  <a:lnTo>
                    <a:pt x="368" y="11262"/>
                  </a:lnTo>
                  <a:lnTo>
                    <a:pt x="514" y="11555"/>
                  </a:lnTo>
                  <a:lnTo>
                    <a:pt x="881" y="12142"/>
                  </a:lnTo>
                  <a:lnTo>
                    <a:pt x="1285" y="12692"/>
                  </a:lnTo>
                  <a:lnTo>
                    <a:pt x="1725" y="13206"/>
                  </a:lnTo>
                  <a:lnTo>
                    <a:pt x="2202" y="13719"/>
                  </a:lnTo>
                  <a:lnTo>
                    <a:pt x="2459" y="13976"/>
                  </a:lnTo>
                  <a:lnTo>
                    <a:pt x="2752" y="14233"/>
                  </a:lnTo>
                  <a:lnTo>
                    <a:pt x="2825" y="14343"/>
                  </a:lnTo>
                  <a:lnTo>
                    <a:pt x="2899" y="14416"/>
                  </a:lnTo>
                  <a:lnTo>
                    <a:pt x="3009" y="14453"/>
                  </a:lnTo>
                  <a:lnTo>
                    <a:pt x="3119" y="14453"/>
                  </a:lnTo>
                  <a:lnTo>
                    <a:pt x="3192" y="14526"/>
                  </a:lnTo>
                  <a:lnTo>
                    <a:pt x="3559" y="14636"/>
                  </a:lnTo>
                  <a:lnTo>
                    <a:pt x="3889" y="14746"/>
                  </a:lnTo>
                  <a:lnTo>
                    <a:pt x="4623" y="14820"/>
                  </a:lnTo>
                  <a:lnTo>
                    <a:pt x="6017" y="14966"/>
                  </a:lnTo>
                  <a:lnTo>
                    <a:pt x="6714" y="15003"/>
                  </a:lnTo>
                  <a:lnTo>
                    <a:pt x="7411" y="15003"/>
                  </a:lnTo>
                  <a:lnTo>
                    <a:pt x="8108" y="14930"/>
                  </a:lnTo>
                  <a:lnTo>
                    <a:pt x="8768" y="14783"/>
                  </a:lnTo>
                  <a:lnTo>
                    <a:pt x="9465" y="14600"/>
                  </a:lnTo>
                  <a:lnTo>
                    <a:pt x="9758" y="14453"/>
                  </a:lnTo>
                  <a:lnTo>
                    <a:pt x="10088" y="14306"/>
                  </a:lnTo>
                  <a:lnTo>
                    <a:pt x="10382" y="14159"/>
                  </a:lnTo>
                  <a:lnTo>
                    <a:pt x="10675" y="13976"/>
                  </a:lnTo>
                  <a:lnTo>
                    <a:pt x="11152" y="13536"/>
                  </a:lnTo>
                  <a:lnTo>
                    <a:pt x="11629" y="13059"/>
                  </a:lnTo>
                  <a:lnTo>
                    <a:pt x="12033" y="12509"/>
                  </a:lnTo>
                  <a:lnTo>
                    <a:pt x="12399" y="11958"/>
                  </a:lnTo>
                  <a:lnTo>
                    <a:pt x="12729" y="11372"/>
                  </a:lnTo>
                  <a:lnTo>
                    <a:pt x="12986" y="10748"/>
                  </a:lnTo>
                  <a:lnTo>
                    <a:pt x="13243" y="10161"/>
                  </a:lnTo>
                  <a:lnTo>
                    <a:pt x="13426" y="9464"/>
                  </a:lnTo>
                  <a:lnTo>
                    <a:pt x="13500" y="9097"/>
                  </a:lnTo>
                  <a:lnTo>
                    <a:pt x="13573" y="8730"/>
                  </a:lnTo>
                  <a:lnTo>
                    <a:pt x="13573" y="8400"/>
                  </a:lnTo>
                  <a:lnTo>
                    <a:pt x="13573" y="8034"/>
                  </a:lnTo>
                  <a:lnTo>
                    <a:pt x="13573" y="7667"/>
                  </a:lnTo>
                  <a:lnTo>
                    <a:pt x="13500" y="7300"/>
                  </a:lnTo>
                  <a:lnTo>
                    <a:pt x="13426" y="6970"/>
                  </a:lnTo>
                  <a:lnTo>
                    <a:pt x="13353" y="6640"/>
                  </a:lnTo>
                  <a:lnTo>
                    <a:pt x="13206" y="6346"/>
                  </a:lnTo>
                  <a:lnTo>
                    <a:pt x="13060" y="6053"/>
                  </a:lnTo>
                  <a:lnTo>
                    <a:pt x="12693" y="5466"/>
                  </a:lnTo>
                  <a:lnTo>
                    <a:pt x="12289" y="4916"/>
                  </a:lnTo>
                  <a:lnTo>
                    <a:pt x="11849" y="4475"/>
                  </a:lnTo>
                  <a:lnTo>
                    <a:pt x="11372" y="4035"/>
                  </a:lnTo>
                  <a:lnTo>
                    <a:pt x="10895" y="3668"/>
                  </a:lnTo>
                  <a:lnTo>
                    <a:pt x="10345" y="3338"/>
                  </a:lnTo>
                  <a:lnTo>
                    <a:pt x="9795" y="3045"/>
                  </a:lnTo>
                  <a:lnTo>
                    <a:pt x="9208" y="2788"/>
                  </a:lnTo>
                  <a:lnTo>
                    <a:pt x="8584" y="2605"/>
                  </a:lnTo>
                  <a:lnTo>
                    <a:pt x="7998" y="2458"/>
                  </a:lnTo>
                  <a:lnTo>
                    <a:pt x="7447" y="2385"/>
                  </a:lnTo>
                  <a:close/>
                </a:path>
              </a:pathLst>
            </a:custGeom>
            <a:solidFill>
              <a:srgbClr val="A4C2F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6" name="Google Shape;1056;p45"/>
            <p:cNvSpPr/>
            <p:nvPr/>
          </p:nvSpPr>
          <p:spPr>
            <a:xfrm>
              <a:off x="6902250" y="3951050"/>
              <a:ext cx="436525" cy="299875"/>
            </a:xfrm>
            <a:custGeom>
              <a:avLst/>
              <a:gdLst/>
              <a:ahLst/>
              <a:cxnLst/>
              <a:rect l="l" t="t" r="r" b="b"/>
              <a:pathLst>
                <a:path w="17461" h="11995" extrusionOk="0">
                  <a:moveTo>
                    <a:pt x="9758" y="2238"/>
                  </a:moveTo>
                  <a:lnTo>
                    <a:pt x="9721" y="2274"/>
                  </a:lnTo>
                  <a:lnTo>
                    <a:pt x="9648" y="2311"/>
                  </a:lnTo>
                  <a:lnTo>
                    <a:pt x="9611" y="2458"/>
                  </a:lnTo>
                  <a:lnTo>
                    <a:pt x="9648" y="2568"/>
                  </a:lnTo>
                  <a:lnTo>
                    <a:pt x="9721" y="2605"/>
                  </a:lnTo>
                  <a:lnTo>
                    <a:pt x="9758" y="2641"/>
                  </a:lnTo>
                  <a:lnTo>
                    <a:pt x="9941" y="2641"/>
                  </a:lnTo>
                  <a:lnTo>
                    <a:pt x="9978" y="2605"/>
                  </a:lnTo>
                  <a:lnTo>
                    <a:pt x="10051" y="2531"/>
                  </a:lnTo>
                  <a:lnTo>
                    <a:pt x="10051" y="2458"/>
                  </a:lnTo>
                  <a:lnTo>
                    <a:pt x="10051" y="2348"/>
                  </a:lnTo>
                  <a:lnTo>
                    <a:pt x="9978" y="2274"/>
                  </a:lnTo>
                  <a:lnTo>
                    <a:pt x="9941" y="2238"/>
                  </a:lnTo>
                  <a:close/>
                  <a:moveTo>
                    <a:pt x="9795" y="3191"/>
                  </a:moveTo>
                  <a:lnTo>
                    <a:pt x="9721" y="3265"/>
                  </a:lnTo>
                  <a:lnTo>
                    <a:pt x="9684" y="3301"/>
                  </a:lnTo>
                  <a:lnTo>
                    <a:pt x="9684" y="3375"/>
                  </a:lnTo>
                  <a:lnTo>
                    <a:pt x="9684" y="3485"/>
                  </a:lnTo>
                  <a:lnTo>
                    <a:pt x="9758" y="3522"/>
                  </a:lnTo>
                  <a:lnTo>
                    <a:pt x="9795" y="3558"/>
                  </a:lnTo>
                  <a:lnTo>
                    <a:pt x="9941" y="3558"/>
                  </a:lnTo>
                  <a:lnTo>
                    <a:pt x="9978" y="3522"/>
                  </a:lnTo>
                  <a:lnTo>
                    <a:pt x="10015" y="3485"/>
                  </a:lnTo>
                  <a:lnTo>
                    <a:pt x="10051" y="3375"/>
                  </a:lnTo>
                  <a:lnTo>
                    <a:pt x="10015" y="3301"/>
                  </a:lnTo>
                  <a:lnTo>
                    <a:pt x="9978" y="3228"/>
                  </a:lnTo>
                  <a:lnTo>
                    <a:pt x="9941" y="3191"/>
                  </a:lnTo>
                  <a:close/>
                  <a:moveTo>
                    <a:pt x="11519" y="3045"/>
                  </a:moveTo>
                  <a:lnTo>
                    <a:pt x="11409" y="3081"/>
                  </a:lnTo>
                  <a:lnTo>
                    <a:pt x="11335" y="3118"/>
                  </a:lnTo>
                  <a:lnTo>
                    <a:pt x="11298" y="3191"/>
                  </a:lnTo>
                  <a:lnTo>
                    <a:pt x="11262" y="3265"/>
                  </a:lnTo>
                  <a:lnTo>
                    <a:pt x="11262" y="3338"/>
                  </a:lnTo>
                  <a:lnTo>
                    <a:pt x="11262" y="3412"/>
                  </a:lnTo>
                  <a:lnTo>
                    <a:pt x="11298" y="3485"/>
                  </a:lnTo>
                  <a:lnTo>
                    <a:pt x="11372" y="3522"/>
                  </a:lnTo>
                  <a:lnTo>
                    <a:pt x="11445" y="3595"/>
                  </a:lnTo>
                  <a:lnTo>
                    <a:pt x="11592" y="3595"/>
                  </a:lnTo>
                  <a:lnTo>
                    <a:pt x="11665" y="3522"/>
                  </a:lnTo>
                  <a:lnTo>
                    <a:pt x="11702" y="3485"/>
                  </a:lnTo>
                  <a:lnTo>
                    <a:pt x="11739" y="3412"/>
                  </a:lnTo>
                  <a:lnTo>
                    <a:pt x="11702" y="3265"/>
                  </a:lnTo>
                  <a:lnTo>
                    <a:pt x="11702" y="3155"/>
                  </a:lnTo>
                  <a:lnTo>
                    <a:pt x="11629" y="3081"/>
                  </a:lnTo>
                  <a:lnTo>
                    <a:pt x="11519" y="3045"/>
                  </a:lnTo>
                  <a:close/>
                  <a:moveTo>
                    <a:pt x="15554" y="1541"/>
                  </a:moveTo>
                  <a:lnTo>
                    <a:pt x="15407" y="1871"/>
                  </a:lnTo>
                  <a:lnTo>
                    <a:pt x="15187" y="2164"/>
                  </a:lnTo>
                  <a:lnTo>
                    <a:pt x="14967" y="2458"/>
                  </a:lnTo>
                  <a:lnTo>
                    <a:pt x="14710" y="2715"/>
                  </a:lnTo>
                  <a:lnTo>
                    <a:pt x="14416" y="2935"/>
                  </a:lnTo>
                  <a:lnTo>
                    <a:pt x="14123" y="3155"/>
                  </a:lnTo>
                  <a:lnTo>
                    <a:pt x="13536" y="3595"/>
                  </a:lnTo>
                  <a:lnTo>
                    <a:pt x="13279" y="3265"/>
                  </a:lnTo>
                  <a:lnTo>
                    <a:pt x="12986" y="2971"/>
                  </a:lnTo>
                  <a:lnTo>
                    <a:pt x="13096" y="2935"/>
                  </a:lnTo>
                  <a:lnTo>
                    <a:pt x="13683" y="2531"/>
                  </a:lnTo>
                  <a:lnTo>
                    <a:pt x="14306" y="2164"/>
                  </a:lnTo>
                  <a:lnTo>
                    <a:pt x="14930" y="1834"/>
                  </a:lnTo>
                  <a:lnTo>
                    <a:pt x="15554" y="1541"/>
                  </a:lnTo>
                  <a:close/>
                  <a:moveTo>
                    <a:pt x="8914" y="3228"/>
                  </a:moveTo>
                  <a:lnTo>
                    <a:pt x="8841" y="3301"/>
                  </a:lnTo>
                  <a:lnTo>
                    <a:pt x="8804" y="3375"/>
                  </a:lnTo>
                  <a:lnTo>
                    <a:pt x="8804" y="3485"/>
                  </a:lnTo>
                  <a:lnTo>
                    <a:pt x="8804" y="3558"/>
                  </a:lnTo>
                  <a:lnTo>
                    <a:pt x="8877" y="3632"/>
                  </a:lnTo>
                  <a:lnTo>
                    <a:pt x="8951" y="3668"/>
                  </a:lnTo>
                  <a:lnTo>
                    <a:pt x="9098" y="3668"/>
                  </a:lnTo>
                  <a:lnTo>
                    <a:pt x="9134" y="3632"/>
                  </a:lnTo>
                  <a:lnTo>
                    <a:pt x="9208" y="3558"/>
                  </a:lnTo>
                  <a:lnTo>
                    <a:pt x="9208" y="3485"/>
                  </a:lnTo>
                  <a:lnTo>
                    <a:pt x="9208" y="3375"/>
                  </a:lnTo>
                  <a:lnTo>
                    <a:pt x="9171" y="3338"/>
                  </a:lnTo>
                  <a:lnTo>
                    <a:pt x="9134" y="3265"/>
                  </a:lnTo>
                  <a:lnTo>
                    <a:pt x="9061" y="3228"/>
                  </a:lnTo>
                  <a:close/>
                  <a:moveTo>
                    <a:pt x="16324" y="1101"/>
                  </a:moveTo>
                  <a:lnTo>
                    <a:pt x="16140" y="1541"/>
                  </a:lnTo>
                  <a:lnTo>
                    <a:pt x="15884" y="1944"/>
                  </a:lnTo>
                  <a:lnTo>
                    <a:pt x="15590" y="2348"/>
                  </a:lnTo>
                  <a:lnTo>
                    <a:pt x="15297" y="2751"/>
                  </a:lnTo>
                  <a:lnTo>
                    <a:pt x="14967" y="3081"/>
                  </a:lnTo>
                  <a:lnTo>
                    <a:pt x="14600" y="3412"/>
                  </a:lnTo>
                  <a:lnTo>
                    <a:pt x="13829" y="4072"/>
                  </a:lnTo>
                  <a:lnTo>
                    <a:pt x="13756" y="3925"/>
                  </a:lnTo>
                  <a:lnTo>
                    <a:pt x="13976" y="3778"/>
                  </a:lnTo>
                  <a:lnTo>
                    <a:pt x="14343" y="3558"/>
                  </a:lnTo>
                  <a:lnTo>
                    <a:pt x="14673" y="3301"/>
                  </a:lnTo>
                  <a:lnTo>
                    <a:pt x="15003" y="3008"/>
                  </a:lnTo>
                  <a:lnTo>
                    <a:pt x="15297" y="2715"/>
                  </a:lnTo>
                  <a:lnTo>
                    <a:pt x="15554" y="2384"/>
                  </a:lnTo>
                  <a:lnTo>
                    <a:pt x="15774" y="2018"/>
                  </a:lnTo>
                  <a:lnTo>
                    <a:pt x="15957" y="1651"/>
                  </a:lnTo>
                  <a:lnTo>
                    <a:pt x="16104" y="1211"/>
                  </a:lnTo>
                  <a:lnTo>
                    <a:pt x="16104" y="1137"/>
                  </a:lnTo>
                  <a:lnTo>
                    <a:pt x="16324" y="1101"/>
                  </a:lnTo>
                  <a:close/>
                  <a:moveTo>
                    <a:pt x="10528" y="3962"/>
                  </a:moveTo>
                  <a:lnTo>
                    <a:pt x="10455" y="3998"/>
                  </a:lnTo>
                  <a:lnTo>
                    <a:pt x="10381" y="4072"/>
                  </a:lnTo>
                  <a:lnTo>
                    <a:pt x="10381" y="4108"/>
                  </a:lnTo>
                  <a:lnTo>
                    <a:pt x="10345" y="4219"/>
                  </a:lnTo>
                  <a:lnTo>
                    <a:pt x="10381" y="4329"/>
                  </a:lnTo>
                  <a:lnTo>
                    <a:pt x="10455" y="4402"/>
                  </a:lnTo>
                  <a:lnTo>
                    <a:pt x="10491" y="4439"/>
                  </a:lnTo>
                  <a:lnTo>
                    <a:pt x="10638" y="4439"/>
                  </a:lnTo>
                  <a:lnTo>
                    <a:pt x="10748" y="4365"/>
                  </a:lnTo>
                  <a:lnTo>
                    <a:pt x="10785" y="4292"/>
                  </a:lnTo>
                  <a:lnTo>
                    <a:pt x="10822" y="4219"/>
                  </a:lnTo>
                  <a:lnTo>
                    <a:pt x="10785" y="4108"/>
                  </a:lnTo>
                  <a:lnTo>
                    <a:pt x="10748" y="4072"/>
                  </a:lnTo>
                  <a:lnTo>
                    <a:pt x="10712" y="3998"/>
                  </a:lnTo>
                  <a:lnTo>
                    <a:pt x="10675" y="3962"/>
                  </a:lnTo>
                  <a:close/>
                  <a:moveTo>
                    <a:pt x="16434" y="477"/>
                  </a:moveTo>
                  <a:lnTo>
                    <a:pt x="16617" y="514"/>
                  </a:lnTo>
                  <a:lnTo>
                    <a:pt x="16764" y="587"/>
                  </a:lnTo>
                  <a:lnTo>
                    <a:pt x="16837" y="734"/>
                  </a:lnTo>
                  <a:lnTo>
                    <a:pt x="16911" y="880"/>
                  </a:lnTo>
                  <a:lnTo>
                    <a:pt x="16947" y="1064"/>
                  </a:lnTo>
                  <a:lnTo>
                    <a:pt x="16947" y="1247"/>
                  </a:lnTo>
                  <a:lnTo>
                    <a:pt x="16911" y="1541"/>
                  </a:lnTo>
                  <a:lnTo>
                    <a:pt x="16764" y="1871"/>
                  </a:lnTo>
                  <a:lnTo>
                    <a:pt x="16544" y="2128"/>
                  </a:lnTo>
                  <a:lnTo>
                    <a:pt x="16104" y="2641"/>
                  </a:lnTo>
                  <a:lnTo>
                    <a:pt x="15077" y="3668"/>
                  </a:lnTo>
                  <a:lnTo>
                    <a:pt x="14086" y="4549"/>
                  </a:lnTo>
                  <a:lnTo>
                    <a:pt x="14013" y="4402"/>
                  </a:lnTo>
                  <a:lnTo>
                    <a:pt x="14123" y="4329"/>
                  </a:lnTo>
                  <a:lnTo>
                    <a:pt x="14967" y="3632"/>
                  </a:lnTo>
                  <a:lnTo>
                    <a:pt x="15370" y="3228"/>
                  </a:lnTo>
                  <a:lnTo>
                    <a:pt x="15737" y="2825"/>
                  </a:lnTo>
                  <a:lnTo>
                    <a:pt x="16067" y="2384"/>
                  </a:lnTo>
                  <a:lnTo>
                    <a:pt x="16361" y="1908"/>
                  </a:lnTo>
                  <a:lnTo>
                    <a:pt x="16617" y="1431"/>
                  </a:lnTo>
                  <a:lnTo>
                    <a:pt x="16764" y="880"/>
                  </a:lnTo>
                  <a:lnTo>
                    <a:pt x="16764" y="770"/>
                  </a:lnTo>
                  <a:lnTo>
                    <a:pt x="16727" y="697"/>
                  </a:lnTo>
                  <a:lnTo>
                    <a:pt x="16654" y="660"/>
                  </a:lnTo>
                  <a:lnTo>
                    <a:pt x="16544" y="660"/>
                  </a:lnTo>
                  <a:lnTo>
                    <a:pt x="15920" y="770"/>
                  </a:lnTo>
                  <a:lnTo>
                    <a:pt x="15333" y="954"/>
                  </a:lnTo>
                  <a:lnTo>
                    <a:pt x="15333" y="954"/>
                  </a:lnTo>
                  <a:lnTo>
                    <a:pt x="15590" y="807"/>
                  </a:lnTo>
                  <a:lnTo>
                    <a:pt x="15884" y="660"/>
                  </a:lnTo>
                  <a:lnTo>
                    <a:pt x="16177" y="550"/>
                  </a:lnTo>
                  <a:lnTo>
                    <a:pt x="16434" y="477"/>
                  </a:lnTo>
                  <a:close/>
                  <a:moveTo>
                    <a:pt x="9354" y="4182"/>
                  </a:moveTo>
                  <a:lnTo>
                    <a:pt x="9208" y="4255"/>
                  </a:lnTo>
                  <a:lnTo>
                    <a:pt x="9134" y="4365"/>
                  </a:lnTo>
                  <a:lnTo>
                    <a:pt x="9134" y="4439"/>
                  </a:lnTo>
                  <a:lnTo>
                    <a:pt x="9171" y="4512"/>
                  </a:lnTo>
                  <a:lnTo>
                    <a:pt x="9208" y="4585"/>
                  </a:lnTo>
                  <a:lnTo>
                    <a:pt x="9281" y="4622"/>
                  </a:lnTo>
                  <a:lnTo>
                    <a:pt x="9428" y="4622"/>
                  </a:lnTo>
                  <a:lnTo>
                    <a:pt x="9538" y="4585"/>
                  </a:lnTo>
                  <a:lnTo>
                    <a:pt x="9611" y="4475"/>
                  </a:lnTo>
                  <a:lnTo>
                    <a:pt x="9648" y="4402"/>
                  </a:lnTo>
                  <a:lnTo>
                    <a:pt x="9648" y="4292"/>
                  </a:lnTo>
                  <a:lnTo>
                    <a:pt x="9611" y="4255"/>
                  </a:lnTo>
                  <a:lnTo>
                    <a:pt x="9538" y="4182"/>
                  </a:lnTo>
                  <a:close/>
                  <a:moveTo>
                    <a:pt x="13243" y="6566"/>
                  </a:moveTo>
                  <a:lnTo>
                    <a:pt x="13169" y="6639"/>
                  </a:lnTo>
                  <a:lnTo>
                    <a:pt x="13133" y="6713"/>
                  </a:lnTo>
                  <a:lnTo>
                    <a:pt x="13133" y="6860"/>
                  </a:lnTo>
                  <a:lnTo>
                    <a:pt x="13133" y="6933"/>
                  </a:lnTo>
                  <a:lnTo>
                    <a:pt x="13206" y="6970"/>
                  </a:lnTo>
                  <a:lnTo>
                    <a:pt x="13316" y="7006"/>
                  </a:lnTo>
                  <a:lnTo>
                    <a:pt x="13463" y="6970"/>
                  </a:lnTo>
                  <a:lnTo>
                    <a:pt x="13536" y="6933"/>
                  </a:lnTo>
                  <a:lnTo>
                    <a:pt x="13536" y="6860"/>
                  </a:lnTo>
                  <a:lnTo>
                    <a:pt x="13573" y="6750"/>
                  </a:lnTo>
                  <a:lnTo>
                    <a:pt x="13536" y="6676"/>
                  </a:lnTo>
                  <a:lnTo>
                    <a:pt x="13463" y="6603"/>
                  </a:lnTo>
                  <a:lnTo>
                    <a:pt x="13316" y="6566"/>
                  </a:lnTo>
                  <a:close/>
                  <a:moveTo>
                    <a:pt x="12216" y="7300"/>
                  </a:moveTo>
                  <a:lnTo>
                    <a:pt x="12105" y="7336"/>
                  </a:lnTo>
                  <a:lnTo>
                    <a:pt x="12032" y="7410"/>
                  </a:lnTo>
                  <a:lnTo>
                    <a:pt x="11995" y="7520"/>
                  </a:lnTo>
                  <a:lnTo>
                    <a:pt x="11995" y="7630"/>
                  </a:lnTo>
                  <a:lnTo>
                    <a:pt x="12032" y="7703"/>
                  </a:lnTo>
                  <a:lnTo>
                    <a:pt x="12105" y="7777"/>
                  </a:lnTo>
                  <a:lnTo>
                    <a:pt x="12216" y="7777"/>
                  </a:lnTo>
                  <a:lnTo>
                    <a:pt x="12289" y="7740"/>
                  </a:lnTo>
                  <a:lnTo>
                    <a:pt x="12362" y="7703"/>
                  </a:lnTo>
                  <a:lnTo>
                    <a:pt x="12436" y="7630"/>
                  </a:lnTo>
                  <a:lnTo>
                    <a:pt x="12436" y="7520"/>
                  </a:lnTo>
                  <a:lnTo>
                    <a:pt x="12436" y="7410"/>
                  </a:lnTo>
                  <a:lnTo>
                    <a:pt x="12326" y="7336"/>
                  </a:lnTo>
                  <a:lnTo>
                    <a:pt x="12216" y="7300"/>
                  </a:lnTo>
                  <a:close/>
                  <a:moveTo>
                    <a:pt x="12729" y="8033"/>
                  </a:moveTo>
                  <a:lnTo>
                    <a:pt x="12656" y="8107"/>
                  </a:lnTo>
                  <a:lnTo>
                    <a:pt x="12656" y="8143"/>
                  </a:lnTo>
                  <a:lnTo>
                    <a:pt x="12619" y="8253"/>
                  </a:lnTo>
                  <a:lnTo>
                    <a:pt x="12619" y="8400"/>
                  </a:lnTo>
                  <a:lnTo>
                    <a:pt x="12656" y="8437"/>
                  </a:lnTo>
                  <a:lnTo>
                    <a:pt x="12692" y="8474"/>
                  </a:lnTo>
                  <a:lnTo>
                    <a:pt x="12729" y="8474"/>
                  </a:lnTo>
                  <a:lnTo>
                    <a:pt x="12802" y="8510"/>
                  </a:lnTo>
                  <a:lnTo>
                    <a:pt x="12912" y="8474"/>
                  </a:lnTo>
                  <a:lnTo>
                    <a:pt x="12986" y="8437"/>
                  </a:lnTo>
                  <a:lnTo>
                    <a:pt x="13022" y="8400"/>
                  </a:lnTo>
                  <a:lnTo>
                    <a:pt x="13022" y="8253"/>
                  </a:lnTo>
                  <a:lnTo>
                    <a:pt x="13022" y="8180"/>
                  </a:lnTo>
                  <a:lnTo>
                    <a:pt x="12949" y="8107"/>
                  </a:lnTo>
                  <a:lnTo>
                    <a:pt x="12912" y="8033"/>
                  </a:lnTo>
                  <a:close/>
                  <a:moveTo>
                    <a:pt x="10051" y="2128"/>
                  </a:moveTo>
                  <a:lnTo>
                    <a:pt x="10455" y="2164"/>
                  </a:lnTo>
                  <a:lnTo>
                    <a:pt x="10858" y="2238"/>
                  </a:lnTo>
                  <a:lnTo>
                    <a:pt x="11262" y="2348"/>
                  </a:lnTo>
                  <a:lnTo>
                    <a:pt x="11225" y="2458"/>
                  </a:lnTo>
                  <a:lnTo>
                    <a:pt x="11262" y="2568"/>
                  </a:lnTo>
                  <a:lnTo>
                    <a:pt x="11335" y="2641"/>
                  </a:lnTo>
                  <a:lnTo>
                    <a:pt x="11445" y="2715"/>
                  </a:lnTo>
                  <a:lnTo>
                    <a:pt x="11629" y="2715"/>
                  </a:lnTo>
                  <a:lnTo>
                    <a:pt x="11775" y="2788"/>
                  </a:lnTo>
                  <a:lnTo>
                    <a:pt x="12105" y="2935"/>
                  </a:lnTo>
                  <a:lnTo>
                    <a:pt x="12179" y="2971"/>
                  </a:lnTo>
                  <a:lnTo>
                    <a:pt x="12252" y="3008"/>
                  </a:lnTo>
                  <a:lnTo>
                    <a:pt x="12472" y="3191"/>
                  </a:lnTo>
                  <a:lnTo>
                    <a:pt x="12692" y="3412"/>
                  </a:lnTo>
                  <a:lnTo>
                    <a:pt x="13096" y="3852"/>
                  </a:lnTo>
                  <a:lnTo>
                    <a:pt x="11482" y="4842"/>
                  </a:lnTo>
                  <a:lnTo>
                    <a:pt x="9868" y="5796"/>
                  </a:lnTo>
                  <a:lnTo>
                    <a:pt x="6090" y="8070"/>
                  </a:lnTo>
                  <a:lnTo>
                    <a:pt x="5209" y="8620"/>
                  </a:lnTo>
                  <a:lnTo>
                    <a:pt x="5356" y="8327"/>
                  </a:lnTo>
                  <a:lnTo>
                    <a:pt x="5649" y="7960"/>
                  </a:lnTo>
                  <a:lnTo>
                    <a:pt x="5943" y="7557"/>
                  </a:lnTo>
                  <a:lnTo>
                    <a:pt x="5906" y="7483"/>
                  </a:lnTo>
                  <a:lnTo>
                    <a:pt x="5870" y="7483"/>
                  </a:lnTo>
                  <a:lnTo>
                    <a:pt x="5686" y="7593"/>
                  </a:lnTo>
                  <a:lnTo>
                    <a:pt x="5539" y="7740"/>
                  </a:lnTo>
                  <a:lnTo>
                    <a:pt x="5209" y="8070"/>
                  </a:lnTo>
                  <a:lnTo>
                    <a:pt x="4989" y="8437"/>
                  </a:lnTo>
                  <a:lnTo>
                    <a:pt x="4769" y="8840"/>
                  </a:lnTo>
                  <a:lnTo>
                    <a:pt x="4732" y="8877"/>
                  </a:lnTo>
                  <a:lnTo>
                    <a:pt x="4622" y="8584"/>
                  </a:lnTo>
                  <a:lnTo>
                    <a:pt x="4916" y="8107"/>
                  </a:lnTo>
                  <a:lnTo>
                    <a:pt x="5283" y="7630"/>
                  </a:lnTo>
                  <a:lnTo>
                    <a:pt x="5649" y="7190"/>
                  </a:lnTo>
                  <a:lnTo>
                    <a:pt x="6016" y="6786"/>
                  </a:lnTo>
                  <a:lnTo>
                    <a:pt x="6016" y="6750"/>
                  </a:lnTo>
                  <a:lnTo>
                    <a:pt x="6016" y="6713"/>
                  </a:lnTo>
                  <a:lnTo>
                    <a:pt x="5943" y="6713"/>
                  </a:lnTo>
                  <a:lnTo>
                    <a:pt x="5539" y="7043"/>
                  </a:lnTo>
                  <a:lnTo>
                    <a:pt x="5173" y="7410"/>
                  </a:lnTo>
                  <a:lnTo>
                    <a:pt x="4842" y="7777"/>
                  </a:lnTo>
                  <a:lnTo>
                    <a:pt x="4512" y="8180"/>
                  </a:lnTo>
                  <a:lnTo>
                    <a:pt x="4476" y="7923"/>
                  </a:lnTo>
                  <a:lnTo>
                    <a:pt x="4439" y="7667"/>
                  </a:lnTo>
                  <a:lnTo>
                    <a:pt x="4659" y="7336"/>
                  </a:lnTo>
                  <a:lnTo>
                    <a:pt x="4879" y="7080"/>
                  </a:lnTo>
                  <a:lnTo>
                    <a:pt x="5686" y="6016"/>
                  </a:lnTo>
                  <a:lnTo>
                    <a:pt x="5723" y="5943"/>
                  </a:lnTo>
                  <a:lnTo>
                    <a:pt x="5686" y="5906"/>
                  </a:lnTo>
                  <a:lnTo>
                    <a:pt x="5576" y="5906"/>
                  </a:lnTo>
                  <a:lnTo>
                    <a:pt x="5283" y="6199"/>
                  </a:lnTo>
                  <a:lnTo>
                    <a:pt x="4953" y="6529"/>
                  </a:lnTo>
                  <a:lnTo>
                    <a:pt x="4402" y="7153"/>
                  </a:lnTo>
                  <a:lnTo>
                    <a:pt x="4402" y="6529"/>
                  </a:lnTo>
                  <a:lnTo>
                    <a:pt x="4622" y="6199"/>
                  </a:lnTo>
                  <a:lnTo>
                    <a:pt x="4953" y="5759"/>
                  </a:lnTo>
                  <a:lnTo>
                    <a:pt x="5136" y="5502"/>
                  </a:lnTo>
                  <a:lnTo>
                    <a:pt x="5246" y="5392"/>
                  </a:lnTo>
                  <a:lnTo>
                    <a:pt x="5393" y="5319"/>
                  </a:lnTo>
                  <a:lnTo>
                    <a:pt x="5429" y="5319"/>
                  </a:lnTo>
                  <a:lnTo>
                    <a:pt x="5429" y="5282"/>
                  </a:lnTo>
                  <a:lnTo>
                    <a:pt x="5393" y="5246"/>
                  </a:lnTo>
                  <a:lnTo>
                    <a:pt x="5393" y="5209"/>
                  </a:lnTo>
                  <a:lnTo>
                    <a:pt x="5173" y="5209"/>
                  </a:lnTo>
                  <a:lnTo>
                    <a:pt x="5063" y="5282"/>
                  </a:lnTo>
                  <a:lnTo>
                    <a:pt x="4953" y="5356"/>
                  </a:lnTo>
                  <a:lnTo>
                    <a:pt x="4769" y="5539"/>
                  </a:lnTo>
                  <a:lnTo>
                    <a:pt x="4622" y="5722"/>
                  </a:lnTo>
                  <a:lnTo>
                    <a:pt x="4476" y="5869"/>
                  </a:lnTo>
                  <a:lnTo>
                    <a:pt x="4586" y="5466"/>
                  </a:lnTo>
                  <a:lnTo>
                    <a:pt x="4732" y="5062"/>
                  </a:lnTo>
                  <a:lnTo>
                    <a:pt x="4879" y="4842"/>
                  </a:lnTo>
                  <a:lnTo>
                    <a:pt x="5026" y="4622"/>
                  </a:lnTo>
                  <a:lnTo>
                    <a:pt x="5209" y="4402"/>
                  </a:lnTo>
                  <a:lnTo>
                    <a:pt x="5393" y="4219"/>
                  </a:lnTo>
                  <a:lnTo>
                    <a:pt x="5796" y="3852"/>
                  </a:lnTo>
                  <a:lnTo>
                    <a:pt x="6236" y="3522"/>
                  </a:lnTo>
                  <a:lnTo>
                    <a:pt x="6677" y="3228"/>
                  </a:lnTo>
                  <a:lnTo>
                    <a:pt x="7117" y="2935"/>
                  </a:lnTo>
                  <a:lnTo>
                    <a:pt x="7594" y="2715"/>
                  </a:lnTo>
                  <a:lnTo>
                    <a:pt x="8070" y="2494"/>
                  </a:lnTo>
                  <a:lnTo>
                    <a:pt x="8474" y="2348"/>
                  </a:lnTo>
                  <a:lnTo>
                    <a:pt x="8841" y="2238"/>
                  </a:lnTo>
                  <a:lnTo>
                    <a:pt x="9244" y="2164"/>
                  </a:lnTo>
                  <a:lnTo>
                    <a:pt x="9648" y="2128"/>
                  </a:lnTo>
                  <a:close/>
                  <a:moveTo>
                    <a:pt x="13316" y="4219"/>
                  </a:moveTo>
                  <a:lnTo>
                    <a:pt x="13426" y="4365"/>
                  </a:lnTo>
                  <a:lnTo>
                    <a:pt x="12582" y="5026"/>
                  </a:lnTo>
                  <a:lnTo>
                    <a:pt x="11702" y="5649"/>
                  </a:lnTo>
                  <a:lnTo>
                    <a:pt x="10785" y="6273"/>
                  </a:lnTo>
                  <a:lnTo>
                    <a:pt x="9868" y="6860"/>
                  </a:lnTo>
                  <a:lnTo>
                    <a:pt x="8877" y="7446"/>
                  </a:lnTo>
                  <a:lnTo>
                    <a:pt x="7887" y="8033"/>
                  </a:lnTo>
                  <a:lnTo>
                    <a:pt x="6860" y="8584"/>
                  </a:lnTo>
                  <a:lnTo>
                    <a:pt x="5796" y="9097"/>
                  </a:lnTo>
                  <a:lnTo>
                    <a:pt x="4989" y="9464"/>
                  </a:lnTo>
                  <a:lnTo>
                    <a:pt x="4916" y="9317"/>
                  </a:lnTo>
                  <a:lnTo>
                    <a:pt x="4953" y="9207"/>
                  </a:lnTo>
                  <a:lnTo>
                    <a:pt x="6053" y="8584"/>
                  </a:lnTo>
                  <a:lnTo>
                    <a:pt x="10198" y="6089"/>
                  </a:lnTo>
                  <a:lnTo>
                    <a:pt x="11775" y="5136"/>
                  </a:lnTo>
                  <a:lnTo>
                    <a:pt x="13316" y="4219"/>
                  </a:lnTo>
                  <a:close/>
                  <a:moveTo>
                    <a:pt x="3962" y="7960"/>
                  </a:moveTo>
                  <a:lnTo>
                    <a:pt x="3999" y="8070"/>
                  </a:lnTo>
                  <a:lnTo>
                    <a:pt x="3999" y="8107"/>
                  </a:lnTo>
                  <a:lnTo>
                    <a:pt x="4146" y="8694"/>
                  </a:lnTo>
                  <a:lnTo>
                    <a:pt x="3962" y="9024"/>
                  </a:lnTo>
                  <a:lnTo>
                    <a:pt x="3925" y="9097"/>
                  </a:lnTo>
                  <a:lnTo>
                    <a:pt x="3925" y="9134"/>
                  </a:lnTo>
                  <a:lnTo>
                    <a:pt x="3999" y="9244"/>
                  </a:lnTo>
                  <a:lnTo>
                    <a:pt x="3339" y="9501"/>
                  </a:lnTo>
                  <a:lnTo>
                    <a:pt x="3008" y="9611"/>
                  </a:lnTo>
                  <a:lnTo>
                    <a:pt x="2642" y="9684"/>
                  </a:lnTo>
                  <a:lnTo>
                    <a:pt x="2898" y="9171"/>
                  </a:lnTo>
                  <a:lnTo>
                    <a:pt x="3229" y="8694"/>
                  </a:lnTo>
                  <a:lnTo>
                    <a:pt x="3559" y="8327"/>
                  </a:lnTo>
                  <a:lnTo>
                    <a:pt x="3962" y="7960"/>
                  </a:lnTo>
                  <a:close/>
                  <a:moveTo>
                    <a:pt x="13609" y="4732"/>
                  </a:moveTo>
                  <a:lnTo>
                    <a:pt x="13683" y="4915"/>
                  </a:lnTo>
                  <a:lnTo>
                    <a:pt x="12986" y="5502"/>
                  </a:lnTo>
                  <a:lnTo>
                    <a:pt x="12105" y="6199"/>
                  </a:lnTo>
                  <a:lnTo>
                    <a:pt x="11225" y="6823"/>
                  </a:lnTo>
                  <a:lnTo>
                    <a:pt x="10308" y="7446"/>
                  </a:lnTo>
                  <a:lnTo>
                    <a:pt x="9354" y="8033"/>
                  </a:lnTo>
                  <a:lnTo>
                    <a:pt x="8401" y="8584"/>
                  </a:lnTo>
                  <a:lnTo>
                    <a:pt x="7447" y="9097"/>
                  </a:lnTo>
                  <a:lnTo>
                    <a:pt x="6456" y="9574"/>
                  </a:lnTo>
                  <a:lnTo>
                    <a:pt x="5429" y="10014"/>
                  </a:lnTo>
                  <a:lnTo>
                    <a:pt x="5246" y="9794"/>
                  </a:lnTo>
                  <a:lnTo>
                    <a:pt x="5466" y="9684"/>
                  </a:lnTo>
                  <a:lnTo>
                    <a:pt x="6603" y="9134"/>
                  </a:lnTo>
                  <a:lnTo>
                    <a:pt x="7740" y="8547"/>
                  </a:lnTo>
                  <a:lnTo>
                    <a:pt x="8877" y="7923"/>
                  </a:lnTo>
                  <a:lnTo>
                    <a:pt x="9978" y="7263"/>
                  </a:lnTo>
                  <a:lnTo>
                    <a:pt x="10895" y="6676"/>
                  </a:lnTo>
                  <a:lnTo>
                    <a:pt x="11812" y="6053"/>
                  </a:lnTo>
                  <a:lnTo>
                    <a:pt x="12729" y="5392"/>
                  </a:lnTo>
                  <a:lnTo>
                    <a:pt x="13609" y="4732"/>
                  </a:lnTo>
                  <a:close/>
                  <a:moveTo>
                    <a:pt x="11995" y="9721"/>
                  </a:moveTo>
                  <a:lnTo>
                    <a:pt x="12472" y="9831"/>
                  </a:lnTo>
                  <a:lnTo>
                    <a:pt x="12436" y="9867"/>
                  </a:lnTo>
                  <a:lnTo>
                    <a:pt x="12032" y="10271"/>
                  </a:lnTo>
                  <a:lnTo>
                    <a:pt x="12032" y="10198"/>
                  </a:lnTo>
                  <a:lnTo>
                    <a:pt x="11995" y="9721"/>
                  </a:lnTo>
                  <a:close/>
                  <a:moveTo>
                    <a:pt x="2715" y="8804"/>
                  </a:moveTo>
                  <a:lnTo>
                    <a:pt x="2422" y="9317"/>
                  </a:lnTo>
                  <a:lnTo>
                    <a:pt x="2165" y="9867"/>
                  </a:lnTo>
                  <a:lnTo>
                    <a:pt x="2165" y="9941"/>
                  </a:lnTo>
                  <a:lnTo>
                    <a:pt x="2201" y="10051"/>
                  </a:lnTo>
                  <a:lnTo>
                    <a:pt x="2275" y="10088"/>
                  </a:lnTo>
                  <a:lnTo>
                    <a:pt x="2348" y="10124"/>
                  </a:lnTo>
                  <a:lnTo>
                    <a:pt x="2898" y="10014"/>
                  </a:lnTo>
                  <a:lnTo>
                    <a:pt x="3449" y="9867"/>
                  </a:lnTo>
                  <a:lnTo>
                    <a:pt x="3925" y="9684"/>
                  </a:lnTo>
                  <a:lnTo>
                    <a:pt x="4439" y="9464"/>
                  </a:lnTo>
                  <a:lnTo>
                    <a:pt x="4549" y="9684"/>
                  </a:lnTo>
                  <a:lnTo>
                    <a:pt x="3559" y="10124"/>
                  </a:lnTo>
                  <a:lnTo>
                    <a:pt x="3082" y="10308"/>
                  </a:lnTo>
                  <a:lnTo>
                    <a:pt x="2568" y="10528"/>
                  </a:lnTo>
                  <a:lnTo>
                    <a:pt x="2275" y="10638"/>
                  </a:lnTo>
                  <a:lnTo>
                    <a:pt x="2018" y="10674"/>
                  </a:lnTo>
                  <a:lnTo>
                    <a:pt x="1761" y="10711"/>
                  </a:lnTo>
                  <a:lnTo>
                    <a:pt x="1468" y="10711"/>
                  </a:lnTo>
                  <a:lnTo>
                    <a:pt x="2091" y="9794"/>
                  </a:lnTo>
                  <a:lnTo>
                    <a:pt x="2348" y="9317"/>
                  </a:lnTo>
                  <a:lnTo>
                    <a:pt x="2642" y="8877"/>
                  </a:lnTo>
                  <a:lnTo>
                    <a:pt x="2715" y="8804"/>
                  </a:lnTo>
                  <a:close/>
                  <a:moveTo>
                    <a:pt x="13829" y="5429"/>
                  </a:moveTo>
                  <a:lnTo>
                    <a:pt x="13940" y="5943"/>
                  </a:lnTo>
                  <a:lnTo>
                    <a:pt x="13940" y="6456"/>
                  </a:lnTo>
                  <a:lnTo>
                    <a:pt x="13940" y="6896"/>
                  </a:lnTo>
                  <a:lnTo>
                    <a:pt x="13866" y="7336"/>
                  </a:lnTo>
                  <a:lnTo>
                    <a:pt x="13756" y="7740"/>
                  </a:lnTo>
                  <a:lnTo>
                    <a:pt x="13609" y="8143"/>
                  </a:lnTo>
                  <a:lnTo>
                    <a:pt x="13426" y="8547"/>
                  </a:lnTo>
                  <a:lnTo>
                    <a:pt x="13206" y="8914"/>
                  </a:lnTo>
                  <a:lnTo>
                    <a:pt x="12949" y="9281"/>
                  </a:lnTo>
                  <a:lnTo>
                    <a:pt x="12656" y="9647"/>
                  </a:lnTo>
                  <a:lnTo>
                    <a:pt x="12289" y="9611"/>
                  </a:lnTo>
                  <a:lnTo>
                    <a:pt x="11922" y="9537"/>
                  </a:lnTo>
                  <a:lnTo>
                    <a:pt x="11849" y="9574"/>
                  </a:lnTo>
                  <a:lnTo>
                    <a:pt x="11812" y="9574"/>
                  </a:lnTo>
                  <a:lnTo>
                    <a:pt x="11775" y="9647"/>
                  </a:lnTo>
                  <a:lnTo>
                    <a:pt x="11702" y="10418"/>
                  </a:lnTo>
                  <a:lnTo>
                    <a:pt x="11702" y="10491"/>
                  </a:lnTo>
                  <a:lnTo>
                    <a:pt x="11409" y="10711"/>
                  </a:lnTo>
                  <a:lnTo>
                    <a:pt x="11188" y="10821"/>
                  </a:lnTo>
                  <a:lnTo>
                    <a:pt x="11152" y="10858"/>
                  </a:lnTo>
                  <a:lnTo>
                    <a:pt x="11042" y="10931"/>
                  </a:lnTo>
                  <a:lnTo>
                    <a:pt x="11042" y="10564"/>
                  </a:lnTo>
                  <a:lnTo>
                    <a:pt x="11115" y="10198"/>
                  </a:lnTo>
                  <a:lnTo>
                    <a:pt x="11188" y="9867"/>
                  </a:lnTo>
                  <a:lnTo>
                    <a:pt x="11298" y="9501"/>
                  </a:lnTo>
                  <a:lnTo>
                    <a:pt x="11298" y="9464"/>
                  </a:lnTo>
                  <a:lnTo>
                    <a:pt x="11262" y="9427"/>
                  </a:lnTo>
                  <a:lnTo>
                    <a:pt x="11225" y="9427"/>
                  </a:lnTo>
                  <a:lnTo>
                    <a:pt x="11188" y="9464"/>
                  </a:lnTo>
                  <a:lnTo>
                    <a:pt x="11078" y="9647"/>
                  </a:lnTo>
                  <a:lnTo>
                    <a:pt x="10968" y="9831"/>
                  </a:lnTo>
                  <a:lnTo>
                    <a:pt x="10785" y="10234"/>
                  </a:lnTo>
                  <a:lnTo>
                    <a:pt x="10712" y="10638"/>
                  </a:lnTo>
                  <a:lnTo>
                    <a:pt x="10712" y="11078"/>
                  </a:lnTo>
                  <a:lnTo>
                    <a:pt x="10271" y="11261"/>
                  </a:lnTo>
                  <a:lnTo>
                    <a:pt x="9831" y="11371"/>
                  </a:lnTo>
                  <a:lnTo>
                    <a:pt x="9868" y="11005"/>
                  </a:lnTo>
                  <a:lnTo>
                    <a:pt x="9978" y="10638"/>
                  </a:lnTo>
                  <a:lnTo>
                    <a:pt x="10051" y="10344"/>
                  </a:lnTo>
                  <a:lnTo>
                    <a:pt x="10161" y="10088"/>
                  </a:lnTo>
                  <a:lnTo>
                    <a:pt x="10418" y="9574"/>
                  </a:lnTo>
                  <a:lnTo>
                    <a:pt x="10418" y="9537"/>
                  </a:lnTo>
                  <a:lnTo>
                    <a:pt x="10381" y="9501"/>
                  </a:lnTo>
                  <a:lnTo>
                    <a:pt x="10345" y="9501"/>
                  </a:lnTo>
                  <a:lnTo>
                    <a:pt x="10345" y="9537"/>
                  </a:lnTo>
                  <a:lnTo>
                    <a:pt x="10015" y="9941"/>
                  </a:lnTo>
                  <a:lnTo>
                    <a:pt x="9758" y="10418"/>
                  </a:lnTo>
                  <a:lnTo>
                    <a:pt x="9538" y="10895"/>
                  </a:lnTo>
                  <a:lnTo>
                    <a:pt x="9501" y="11151"/>
                  </a:lnTo>
                  <a:lnTo>
                    <a:pt x="9428" y="11408"/>
                  </a:lnTo>
                  <a:lnTo>
                    <a:pt x="8951" y="11408"/>
                  </a:lnTo>
                  <a:lnTo>
                    <a:pt x="8951" y="11261"/>
                  </a:lnTo>
                  <a:lnTo>
                    <a:pt x="8914" y="11225"/>
                  </a:lnTo>
                  <a:lnTo>
                    <a:pt x="8877" y="11188"/>
                  </a:lnTo>
                  <a:lnTo>
                    <a:pt x="8841" y="11188"/>
                  </a:lnTo>
                  <a:lnTo>
                    <a:pt x="8804" y="11225"/>
                  </a:lnTo>
                  <a:lnTo>
                    <a:pt x="8731" y="11298"/>
                  </a:lnTo>
                  <a:lnTo>
                    <a:pt x="9171" y="10454"/>
                  </a:lnTo>
                  <a:lnTo>
                    <a:pt x="9391" y="10051"/>
                  </a:lnTo>
                  <a:lnTo>
                    <a:pt x="9684" y="9647"/>
                  </a:lnTo>
                  <a:lnTo>
                    <a:pt x="9684" y="9611"/>
                  </a:lnTo>
                  <a:lnTo>
                    <a:pt x="9648" y="9611"/>
                  </a:lnTo>
                  <a:lnTo>
                    <a:pt x="9648" y="9574"/>
                  </a:lnTo>
                  <a:lnTo>
                    <a:pt x="9611" y="9611"/>
                  </a:lnTo>
                  <a:lnTo>
                    <a:pt x="9244" y="10014"/>
                  </a:lnTo>
                  <a:lnTo>
                    <a:pt x="8914" y="10418"/>
                  </a:lnTo>
                  <a:lnTo>
                    <a:pt x="8621" y="10858"/>
                  </a:lnTo>
                  <a:lnTo>
                    <a:pt x="8327" y="11335"/>
                  </a:lnTo>
                  <a:lnTo>
                    <a:pt x="7960" y="11225"/>
                  </a:lnTo>
                  <a:lnTo>
                    <a:pt x="7997" y="11188"/>
                  </a:lnTo>
                  <a:lnTo>
                    <a:pt x="7997" y="11151"/>
                  </a:lnTo>
                  <a:lnTo>
                    <a:pt x="7960" y="11115"/>
                  </a:lnTo>
                  <a:lnTo>
                    <a:pt x="7960" y="11078"/>
                  </a:lnTo>
                  <a:lnTo>
                    <a:pt x="7924" y="10968"/>
                  </a:lnTo>
                  <a:lnTo>
                    <a:pt x="7960" y="10858"/>
                  </a:lnTo>
                  <a:lnTo>
                    <a:pt x="8034" y="10601"/>
                  </a:lnTo>
                  <a:lnTo>
                    <a:pt x="8181" y="10308"/>
                  </a:lnTo>
                  <a:lnTo>
                    <a:pt x="8474" y="9831"/>
                  </a:lnTo>
                  <a:lnTo>
                    <a:pt x="8767" y="9427"/>
                  </a:lnTo>
                  <a:lnTo>
                    <a:pt x="8804" y="9391"/>
                  </a:lnTo>
                  <a:lnTo>
                    <a:pt x="8767" y="9317"/>
                  </a:lnTo>
                  <a:lnTo>
                    <a:pt x="8694" y="9317"/>
                  </a:lnTo>
                  <a:lnTo>
                    <a:pt x="8364" y="9537"/>
                  </a:lnTo>
                  <a:lnTo>
                    <a:pt x="8107" y="9831"/>
                  </a:lnTo>
                  <a:lnTo>
                    <a:pt x="7887" y="10124"/>
                  </a:lnTo>
                  <a:lnTo>
                    <a:pt x="7704" y="10454"/>
                  </a:lnTo>
                  <a:lnTo>
                    <a:pt x="7594" y="10784"/>
                  </a:lnTo>
                  <a:lnTo>
                    <a:pt x="7557" y="10968"/>
                  </a:lnTo>
                  <a:lnTo>
                    <a:pt x="7594" y="11115"/>
                  </a:lnTo>
                  <a:lnTo>
                    <a:pt x="7153" y="10968"/>
                  </a:lnTo>
                  <a:lnTo>
                    <a:pt x="6713" y="10784"/>
                  </a:lnTo>
                  <a:lnTo>
                    <a:pt x="6933" y="10564"/>
                  </a:lnTo>
                  <a:lnTo>
                    <a:pt x="7080" y="10344"/>
                  </a:lnTo>
                  <a:lnTo>
                    <a:pt x="7153" y="10234"/>
                  </a:lnTo>
                  <a:lnTo>
                    <a:pt x="7190" y="10124"/>
                  </a:lnTo>
                  <a:lnTo>
                    <a:pt x="7190" y="10088"/>
                  </a:lnTo>
                  <a:lnTo>
                    <a:pt x="7153" y="10088"/>
                  </a:lnTo>
                  <a:lnTo>
                    <a:pt x="7080" y="10124"/>
                  </a:lnTo>
                  <a:lnTo>
                    <a:pt x="7007" y="10161"/>
                  </a:lnTo>
                  <a:lnTo>
                    <a:pt x="6823" y="10308"/>
                  </a:lnTo>
                  <a:lnTo>
                    <a:pt x="6493" y="10564"/>
                  </a:lnTo>
                  <a:lnTo>
                    <a:pt x="6420" y="10638"/>
                  </a:lnTo>
                  <a:lnTo>
                    <a:pt x="5906" y="10344"/>
                  </a:lnTo>
                  <a:lnTo>
                    <a:pt x="6897" y="9904"/>
                  </a:lnTo>
                  <a:lnTo>
                    <a:pt x="7887" y="9391"/>
                  </a:lnTo>
                  <a:lnTo>
                    <a:pt x="8877" y="8877"/>
                  </a:lnTo>
                  <a:lnTo>
                    <a:pt x="9795" y="8327"/>
                  </a:lnTo>
                  <a:lnTo>
                    <a:pt x="10748" y="7740"/>
                  </a:lnTo>
                  <a:lnTo>
                    <a:pt x="11665" y="7116"/>
                  </a:lnTo>
                  <a:lnTo>
                    <a:pt x="12546" y="6456"/>
                  </a:lnTo>
                  <a:lnTo>
                    <a:pt x="13426" y="5796"/>
                  </a:lnTo>
                  <a:lnTo>
                    <a:pt x="13829" y="5429"/>
                  </a:lnTo>
                  <a:close/>
                  <a:moveTo>
                    <a:pt x="1651" y="9757"/>
                  </a:moveTo>
                  <a:lnTo>
                    <a:pt x="1028" y="10711"/>
                  </a:lnTo>
                  <a:lnTo>
                    <a:pt x="991" y="10784"/>
                  </a:lnTo>
                  <a:lnTo>
                    <a:pt x="1028" y="10858"/>
                  </a:lnTo>
                  <a:lnTo>
                    <a:pt x="1028" y="10931"/>
                  </a:lnTo>
                  <a:lnTo>
                    <a:pt x="1101" y="10968"/>
                  </a:lnTo>
                  <a:lnTo>
                    <a:pt x="1358" y="11041"/>
                  </a:lnTo>
                  <a:lnTo>
                    <a:pt x="1651" y="11078"/>
                  </a:lnTo>
                  <a:lnTo>
                    <a:pt x="1908" y="11078"/>
                  </a:lnTo>
                  <a:lnTo>
                    <a:pt x="2165" y="11041"/>
                  </a:lnTo>
                  <a:lnTo>
                    <a:pt x="2715" y="10858"/>
                  </a:lnTo>
                  <a:lnTo>
                    <a:pt x="3229" y="10638"/>
                  </a:lnTo>
                  <a:lnTo>
                    <a:pt x="4769" y="10014"/>
                  </a:lnTo>
                  <a:lnTo>
                    <a:pt x="4953" y="10198"/>
                  </a:lnTo>
                  <a:lnTo>
                    <a:pt x="4072" y="10564"/>
                  </a:lnTo>
                  <a:lnTo>
                    <a:pt x="3192" y="10895"/>
                  </a:lnTo>
                  <a:lnTo>
                    <a:pt x="2238" y="11188"/>
                  </a:lnTo>
                  <a:lnTo>
                    <a:pt x="1248" y="11445"/>
                  </a:lnTo>
                  <a:lnTo>
                    <a:pt x="1101" y="11518"/>
                  </a:lnTo>
                  <a:lnTo>
                    <a:pt x="844" y="11555"/>
                  </a:lnTo>
                  <a:lnTo>
                    <a:pt x="624" y="11555"/>
                  </a:lnTo>
                  <a:lnTo>
                    <a:pt x="551" y="11518"/>
                  </a:lnTo>
                  <a:lnTo>
                    <a:pt x="477" y="11481"/>
                  </a:lnTo>
                  <a:lnTo>
                    <a:pt x="477" y="11408"/>
                  </a:lnTo>
                  <a:lnTo>
                    <a:pt x="514" y="11298"/>
                  </a:lnTo>
                  <a:lnTo>
                    <a:pt x="661" y="11005"/>
                  </a:lnTo>
                  <a:lnTo>
                    <a:pt x="991" y="10601"/>
                  </a:lnTo>
                  <a:lnTo>
                    <a:pt x="1321" y="10161"/>
                  </a:lnTo>
                  <a:lnTo>
                    <a:pt x="1651" y="9757"/>
                  </a:lnTo>
                  <a:close/>
                  <a:moveTo>
                    <a:pt x="16324" y="0"/>
                  </a:moveTo>
                  <a:lnTo>
                    <a:pt x="16140" y="37"/>
                  </a:lnTo>
                  <a:lnTo>
                    <a:pt x="15774" y="147"/>
                  </a:lnTo>
                  <a:lnTo>
                    <a:pt x="15480" y="330"/>
                  </a:lnTo>
                  <a:lnTo>
                    <a:pt x="14636" y="807"/>
                  </a:lnTo>
                  <a:lnTo>
                    <a:pt x="13866" y="1357"/>
                  </a:lnTo>
                  <a:lnTo>
                    <a:pt x="13059" y="1908"/>
                  </a:lnTo>
                  <a:lnTo>
                    <a:pt x="12289" y="2458"/>
                  </a:lnTo>
                  <a:lnTo>
                    <a:pt x="12032" y="2311"/>
                  </a:lnTo>
                  <a:lnTo>
                    <a:pt x="11812" y="2238"/>
                  </a:lnTo>
                  <a:lnTo>
                    <a:pt x="11629" y="2238"/>
                  </a:lnTo>
                  <a:lnTo>
                    <a:pt x="11372" y="2091"/>
                  </a:lnTo>
                  <a:lnTo>
                    <a:pt x="11115" y="1981"/>
                  </a:lnTo>
                  <a:lnTo>
                    <a:pt x="10858" y="1908"/>
                  </a:lnTo>
                  <a:lnTo>
                    <a:pt x="10565" y="1834"/>
                  </a:lnTo>
                  <a:lnTo>
                    <a:pt x="10015" y="1761"/>
                  </a:lnTo>
                  <a:lnTo>
                    <a:pt x="9464" y="1761"/>
                  </a:lnTo>
                  <a:lnTo>
                    <a:pt x="8914" y="1834"/>
                  </a:lnTo>
                  <a:lnTo>
                    <a:pt x="8364" y="1981"/>
                  </a:lnTo>
                  <a:lnTo>
                    <a:pt x="7814" y="2164"/>
                  </a:lnTo>
                  <a:lnTo>
                    <a:pt x="7300" y="2384"/>
                  </a:lnTo>
                  <a:lnTo>
                    <a:pt x="6677" y="2715"/>
                  </a:lnTo>
                  <a:lnTo>
                    <a:pt x="6090" y="3081"/>
                  </a:lnTo>
                  <a:lnTo>
                    <a:pt x="5503" y="3522"/>
                  </a:lnTo>
                  <a:lnTo>
                    <a:pt x="4989" y="3962"/>
                  </a:lnTo>
                  <a:lnTo>
                    <a:pt x="4769" y="4219"/>
                  </a:lnTo>
                  <a:lnTo>
                    <a:pt x="4549" y="4475"/>
                  </a:lnTo>
                  <a:lnTo>
                    <a:pt x="4402" y="4769"/>
                  </a:lnTo>
                  <a:lnTo>
                    <a:pt x="4256" y="5062"/>
                  </a:lnTo>
                  <a:lnTo>
                    <a:pt x="4146" y="5356"/>
                  </a:lnTo>
                  <a:lnTo>
                    <a:pt x="4035" y="5686"/>
                  </a:lnTo>
                  <a:lnTo>
                    <a:pt x="3999" y="6016"/>
                  </a:lnTo>
                  <a:lnTo>
                    <a:pt x="3925" y="6346"/>
                  </a:lnTo>
                  <a:lnTo>
                    <a:pt x="3889" y="6970"/>
                  </a:lnTo>
                  <a:lnTo>
                    <a:pt x="3925" y="7630"/>
                  </a:lnTo>
                  <a:lnTo>
                    <a:pt x="3339" y="7960"/>
                  </a:lnTo>
                  <a:lnTo>
                    <a:pt x="2752" y="8290"/>
                  </a:lnTo>
                  <a:lnTo>
                    <a:pt x="2238" y="8657"/>
                  </a:lnTo>
                  <a:lnTo>
                    <a:pt x="1725" y="9097"/>
                  </a:lnTo>
                  <a:lnTo>
                    <a:pt x="1248" y="9574"/>
                  </a:lnTo>
                  <a:lnTo>
                    <a:pt x="808" y="10051"/>
                  </a:lnTo>
                  <a:lnTo>
                    <a:pt x="404" y="10601"/>
                  </a:lnTo>
                  <a:lnTo>
                    <a:pt x="221" y="10858"/>
                  </a:lnTo>
                  <a:lnTo>
                    <a:pt x="74" y="11151"/>
                  </a:lnTo>
                  <a:lnTo>
                    <a:pt x="1" y="11371"/>
                  </a:lnTo>
                  <a:lnTo>
                    <a:pt x="37" y="11555"/>
                  </a:lnTo>
                  <a:lnTo>
                    <a:pt x="111" y="11738"/>
                  </a:lnTo>
                  <a:lnTo>
                    <a:pt x="184" y="11812"/>
                  </a:lnTo>
                  <a:lnTo>
                    <a:pt x="257" y="11885"/>
                  </a:lnTo>
                  <a:lnTo>
                    <a:pt x="477" y="11958"/>
                  </a:lnTo>
                  <a:lnTo>
                    <a:pt x="697" y="11995"/>
                  </a:lnTo>
                  <a:lnTo>
                    <a:pt x="918" y="11995"/>
                  </a:lnTo>
                  <a:lnTo>
                    <a:pt x="1174" y="11958"/>
                  </a:lnTo>
                  <a:lnTo>
                    <a:pt x="1835" y="11812"/>
                  </a:lnTo>
                  <a:lnTo>
                    <a:pt x="2495" y="11591"/>
                  </a:lnTo>
                  <a:lnTo>
                    <a:pt x="3815" y="11151"/>
                  </a:lnTo>
                  <a:lnTo>
                    <a:pt x="4586" y="10858"/>
                  </a:lnTo>
                  <a:lnTo>
                    <a:pt x="5356" y="10564"/>
                  </a:lnTo>
                  <a:lnTo>
                    <a:pt x="5760" y="10858"/>
                  </a:lnTo>
                  <a:lnTo>
                    <a:pt x="6200" y="11078"/>
                  </a:lnTo>
                  <a:lnTo>
                    <a:pt x="6236" y="11261"/>
                  </a:lnTo>
                  <a:lnTo>
                    <a:pt x="6273" y="11335"/>
                  </a:lnTo>
                  <a:lnTo>
                    <a:pt x="6346" y="11371"/>
                  </a:lnTo>
                  <a:lnTo>
                    <a:pt x="6493" y="11371"/>
                  </a:lnTo>
                  <a:lnTo>
                    <a:pt x="6603" y="11261"/>
                  </a:lnTo>
                  <a:lnTo>
                    <a:pt x="7410" y="11591"/>
                  </a:lnTo>
                  <a:lnTo>
                    <a:pt x="7814" y="11702"/>
                  </a:lnTo>
                  <a:lnTo>
                    <a:pt x="8217" y="11812"/>
                  </a:lnTo>
                  <a:lnTo>
                    <a:pt x="8291" y="11848"/>
                  </a:lnTo>
                  <a:lnTo>
                    <a:pt x="8364" y="11885"/>
                  </a:lnTo>
                  <a:lnTo>
                    <a:pt x="8474" y="11848"/>
                  </a:lnTo>
                  <a:lnTo>
                    <a:pt x="8547" y="11885"/>
                  </a:lnTo>
                  <a:lnTo>
                    <a:pt x="8877" y="11922"/>
                  </a:lnTo>
                  <a:lnTo>
                    <a:pt x="9574" y="11922"/>
                  </a:lnTo>
                  <a:lnTo>
                    <a:pt x="9905" y="11885"/>
                  </a:lnTo>
                  <a:lnTo>
                    <a:pt x="10235" y="11812"/>
                  </a:lnTo>
                  <a:lnTo>
                    <a:pt x="10565" y="11702"/>
                  </a:lnTo>
                  <a:lnTo>
                    <a:pt x="10895" y="11555"/>
                  </a:lnTo>
                  <a:lnTo>
                    <a:pt x="11225" y="11408"/>
                  </a:lnTo>
                  <a:lnTo>
                    <a:pt x="11555" y="11225"/>
                  </a:lnTo>
                  <a:lnTo>
                    <a:pt x="11885" y="11041"/>
                  </a:lnTo>
                  <a:lnTo>
                    <a:pt x="12179" y="10784"/>
                  </a:lnTo>
                  <a:lnTo>
                    <a:pt x="12472" y="10564"/>
                  </a:lnTo>
                  <a:lnTo>
                    <a:pt x="12766" y="10308"/>
                  </a:lnTo>
                  <a:lnTo>
                    <a:pt x="13022" y="10014"/>
                  </a:lnTo>
                  <a:lnTo>
                    <a:pt x="13279" y="9721"/>
                  </a:lnTo>
                  <a:lnTo>
                    <a:pt x="13499" y="9391"/>
                  </a:lnTo>
                  <a:lnTo>
                    <a:pt x="13719" y="9097"/>
                  </a:lnTo>
                  <a:lnTo>
                    <a:pt x="13903" y="8730"/>
                  </a:lnTo>
                  <a:lnTo>
                    <a:pt x="14050" y="8400"/>
                  </a:lnTo>
                  <a:lnTo>
                    <a:pt x="14196" y="8033"/>
                  </a:lnTo>
                  <a:lnTo>
                    <a:pt x="14306" y="7667"/>
                  </a:lnTo>
                  <a:lnTo>
                    <a:pt x="14380" y="7300"/>
                  </a:lnTo>
                  <a:lnTo>
                    <a:pt x="14453" y="6933"/>
                  </a:lnTo>
                  <a:lnTo>
                    <a:pt x="14490" y="6529"/>
                  </a:lnTo>
                  <a:lnTo>
                    <a:pt x="14490" y="6163"/>
                  </a:lnTo>
                  <a:lnTo>
                    <a:pt x="14453" y="5796"/>
                  </a:lnTo>
                  <a:lnTo>
                    <a:pt x="14380" y="5429"/>
                  </a:lnTo>
                  <a:lnTo>
                    <a:pt x="14270" y="5062"/>
                  </a:lnTo>
                  <a:lnTo>
                    <a:pt x="15113" y="4329"/>
                  </a:lnTo>
                  <a:lnTo>
                    <a:pt x="15920" y="3558"/>
                  </a:lnTo>
                  <a:lnTo>
                    <a:pt x="16434" y="3045"/>
                  </a:lnTo>
                  <a:lnTo>
                    <a:pt x="16691" y="2751"/>
                  </a:lnTo>
                  <a:lnTo>
                    <a:pt x="16947" y="2458"/>
                  </a:lnTo>
                  <a:lnTo>
                    <a:pt x="17168" y="2128"/>
                  </a:lnTo>
                  <a:lnTo>
                    <a:pt x="17351" y="1798"/>
                  </a:lnTo>
                  <a:lnTo>
                    <a:pt x="17461" y="1431"/>
                  </a:lnTo>
                  <a:lnTo>
                    <a:pt x="17461" y="1247"/>
                  </a:lnTo>
                  <a:lnTo>
                    <a:pt x="17461" y="1064"/>
                  </a:lnTo>
                  <a:lnTo>
                    <a:pt x="17388" y="770"/>
                  </a:lnTo>
                  <a:lnTo>
                    <a:pt x="17278" y="514"/>
                  </a:lnTo>
                  <a:lnTo>
                    <a:pt x="17094" y="257"/>
                  </a:lnTo>
                  <a:lnTo>
                    <a:pt x="16837" y="74"/>
                  </a:lnTo>
                  <a:lnTo>
                    <a:pt x="16691" y="37"/>
                  </a:lnTo>
                  <a:lnTo>
                    <a:pt x="16507" y="0"/>
                  </a:lnTo>
                  <a:close/>
                </a:path>
              </a:pathLst>
            </a:custGeom>
            <a:solidFill>
              <a:srgbClr val="A4C2F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7" name="Google Shape;1057;p45"/>
            <p:cNvSpPr/>
            <p:nvPr/>
          </p:nvSpPr>
          <p:spPr>
            <a:xfrm>
              <a:off x="6405225" y="2154575"/>
              <a:ext cx="328325" cy="339325"/>
            </a:xfrm>
            <a:custGeom>
              <a:avLst/>
              <a:gdLst/>
              <a:ahLst/>
              <a:cxnLst/>
              <a:rect l="l" t="t" r="r" b="b"/>
              <a:pathLst>
                <a:path w="13133" h="13573" extrusionOk="0">
                  <a:moveTo>
                    <a:pt x="2714" y="1798"/>
                  </a:moveTo>
                  <a:lnTo>
                    <a:pt x="2971" y="1908"/>
                  </a:lnTo>
                  <a:lnTo>
                    <a:pt x="3118" y="2018"/>
                  </a:lnTo>
                  <a:lnTo>
                    <a:pt x="3265" y="2128"/>
                  </a:lnTo>
                  <a:lnTo>
                    <a:pt x="3411" y="2311"/>
                  </a:lnTo>
                  <a:lnTo>
                    <a:pt x="3485" y="2458"/>
                  </a:lnTo>
                  <a:lnTo>
                    <a:pt x="3375" y="2458"/>
                  </a:lnTo>
                  <a:lnTo>
                    <a:pt x="3301" y="2495"/>
                  </a:lnTo>
                  <a:lnTo>
                    <a:pt x="3265" y="2568"/>
                  </a:lnTo>
                  <a:lnTo>
                    <a:pt x="3228" y="2605"/>
                  </a:lnTo>
                  <a:lnTo>
                    <a:pt x="3155" y="2568"/>
                  </a:lnTo>
                  <a:lnTo>
                    <a:pt x="3008" y="2348"/>
                  </a:lnTo>
                  <a:lnTo>
                    <a:pt x="2825" y="1981"/>
                  </a:lnTo>
                  <a:lnTo>
                    <a:pt x="2714" y="1798"/>
                  </a:lnTo>
                  <a:close/>
                  <a:moveTo>
                    <a:pt x="1908" y="2825"/>
                  </a:moveTo>
                  <a:lnTo>
                    <a:pt x="1797" y="2861"/>
                  </a:lnTo>
                  <a:lnTo>
                    <a:pt x="1761" y="2898"/>
                  </a:lnTo>
                  <a:lnTo>
                    <a:pt x="1687" y="2971"/>
                  </a:lnTo>
                  <a:lnTo>
                    <a:pt x="1687" y="3045"/>
                  </a:lnTo>
                  <a:lnTo>
                    <a:pt x="1687" y="3118"/>
                  </a:lnTo>
                  <a:lnTo>
                    <a:pt x="1724" y="3191"/>
                  </a:lnTo>
                  <a:lnTo>
                    <a:pt x="1797" y="3228"/>
                  </a:lnTo>
                  <a:lnTo>
                    <a:pt x="1944" y="3301"/>
                  </a:lnTo>
                  <a:lnTo>
                    <a:pt x="2054" y="3412"/>
                  </a:lnTo>
                  <a:lnTo>
                    <a:pt x="2164" y="3522"/>
                  </a:lnTo>
                  <a:lnTo>
                    <a:pt x="2201" y="3595"/>
                  </a:lnTo>
                  <a:lnTo>
                    <a:pt x="2274" y="3632"/>
                  </a:lnTo>
                  <a:lnTo>
                    <a:pt x="2384" y="3632"/>
                  </a:lnTo>
                  <a:lnTo>
                    <a:pt x="2458" y="3558"/>
                  </a:lnTo>
                  <a:lnTo>
                    <a:pt x="2494" y="3448"/>
                  </a:lnTo>
                  <a:lnTo>
                    <a:pt x="2494" y="3338"/>
                  </a:lnTo>
                  <a:lnTo>
                    <a:pt x="2421" y="3228"/>
                  </a:lnTo>
                  <a:lnTo>
                    <a:pt x="2348" y="3155"/>
                  </a:lnTo>
                  <a:lnTo>
                    <a:pt x="2164" y="2971"/>
                  </a:lnTo>
                  <a:lnTo>
                    <a:pt x="1981" y="2861"/>
                  </a:lnTo>
                  <a:lnTo>
                    <a:pt x="1908" y="2825"/>
                  </a:lnTo>
                  <a:close/>
                  <a:moveTo>
                    <a:pt x="1137" y="2311"/>
                  </a:moveTo>
                  <a:lnTo>
                    <a:pt x="1614" y="2458"/>
                  </a:lnTo>
                  <a:lnTo>
                    <a:pt x="2054" y="2678"/>
                  </a:lnTo>
                  <a:lnTo>
                    <a:pt x="2201" y="2751"/>
                  </a:lnTo>
                  <a:lnTo>
                    <a:pt x="2348" y="2898"/>
                  </a:lnTo>
                  <a:lnTo>
                    <a:pt x="2458" y="3008"/>
                  </a:lnTo>
                  <a:lnTo>
                    <a:pt x="2531" y="3191"/>
                  </a:lnTo>
                  <a:lnTo>
                    <a:pt x="2568" y="3265"/>
                  </a:lnTo>
                  <a:lnTo>
                    <a:pt x="2568" y="3338"/>
                  </a:lnTo>
                  <a:lnTo>
                    <a:pt x="2531" y="3485"/>
                  </a:lnTo>
                  <a:lnTo>
                    <a:pt x="2384" y="3742"/>
                  </a:lnTo>
                  <a:lnTo>
                    <a:pt x="2274" y="3852"/>
                  </a:lnTo>
                  <a:lnTo>
                    <a:pt x="2164" y="3962"/>
                  </a:lnTo>
                  <a:lnTo>
                    <a:pt x="1834" y="3632"/>
                  </a:lnTo>
                  <a:lnTo>
                    <a:pt x="1541" y="3228"/>
                  </a:lnTo>
                  <a:lnTo>
                    <a:pt x="1321" y="2788"/>
                  </a:lnTo>
                  <a:lnTo>
                    <a:pt x="1137" y="2311"/>
                  </a:lnTo>
                  <a:close/>
                  <a:moveTo>
                    <a:pt x="8804" y="514"/>
                  </a:moveTo>
                  <a:lnTo>
                    <a:pt x="8694" y="2531"/>
                  </a:lnTo>
                  <a:lnTo>
                    <a:pt x="8657" y="3632"/>
                  </a:lnTo>
                  <a:lnTo>
                    <a:pt x="8657" y="4549"/>
                  </a:lnTo>
                  <a:lnTo>
                    <a:pt x="7556" y="3778"/>
                  </a:lnTo>
                  <a:lnTo>
                    <a:pt x="7043" y="3375"/>
                  </a:lnTo>
                  <a:lnTo>
                    <a:pt x="6529" y="2971"/>
                  </a:lnTo>
                  <a:lnTo>
                    <a:pt x="6639" y="2788"/>
                  </a:lnTo>
                  <a:lnTo>
                    <a:pt x="6713" y="2678"/>
                  </a:lnTo>
                  <a:lnTo>
                    <a:pt x="7556" y="1798"/>
                  </a:lnTo>
                  <a:lnTo>
                    <a:pt x="8290" y="991"/>
                  </a:lnTo>
                  <a:lnTo>
                    <a:pt x="8510" y="734"/>
                  </a:lnTo>
                  <a:lnTo>
                    <a:pt x="8657" y="624"/>
                  </a:lnTo>
                  <a:lnTo>
                    <a:pt x="8804" y="514"/>
                  </a:lnTo>
                  <a:close/>
                  <a:moveTo>
                    <a:pt x="660" y="4145"/>
                  </a:moveTo>
                  <a:lnTo>
                    <a:pt x="880" y="4219"/>
                  </a:lnTo>
                  <a:lnTo>
                    <a:pt x="1064" y="4255"/>
                  </a:lnTo>
                  <a:lnTo>
                    <a:pt x="1247" y="4329"/>
                  </a:lnTo>
                  <a:lnTo>
                    <a:pt x="1357" y="4439"/>
                  </a:lnTo>
                  <a:lnTo>
                    <a:pt x="1431" y="4585"/>
                  </a:lnTo>
                  <a:lnTo>
                    <a:pt x="1467" y="4659"/>
                  </a:lnTo>
                  <a:lnTo>
                    <a:pt x="1467" y="4732"/>
                  </a:lnTo>
                  <a:lnTo>
                    <a:pt x="1467" y="4805"/>
                  </a:lnTo>
                  <a:lnTo>
                    <a:pt x="1394" y="4842"/>
                  </a:lnTo>
                  <a:lnTo>
                    <a:pt x="1284" y="4805"/>
                  </a:lnTo>
                  <a:lnTo>
                    <a:pt x="1211" y="4769"/>
                  </a:lnTo>
                  <a:lnTo>
                    <a:pt x="990" y="4585"/>
                  </a:lnTo>
                  <a:lnTo>
                    <a:pt x="844" y="4402"/>
                  </a:lnTo>
                  <a:lnTo>
                    <a:pt x="660" y="4145"/>
                  </a:lnTo>
                  <a:close/>
                  <a:moveTo>
                    <a:pt x="3962" y="2935"/>
                  </a:moveTo>
                  <a:lnTo>
                    <a:pt x="4218" y="3155"/>
                  </a:lnTo>
                  <a:lnTo>
                    <a:pt x="4035" y="3338"/>
                  </a:lnTo>
                  <a:lnTo>
                    <a:pt x="2641" y="4659"/>
                  </a:lnTo>
                  <a:lnTo>
                    <a:pt x="2311" y="5026"/>
                  </a:lnTo>
                  <a:lnTo>
                    <a:pt x="2054" y="5392"/>
                  </a:lnTo>
                  <a:lnTo>
                    <a:pt x="1797" y="5172"/>
                  </a:lnTo>
                  <a:lnTo>
                    <a:pt x="2971" y="4072"/>
                  </a:lnTo>
                  <a:lnTo>
                    <a:pt x="3485" y="3522"/>
                  </a:lnTo>
                  <a:lnTo>
                    <a:pt x="3742" y="3265"/>
                  </a:lnTo>
                  <a:lnTo>
                    <a:pt x="3962" y="2935"/>
                  </a:lnTo>
                  <a:close/>
                  <a:moveTo>
                    <a:pt x="4989" y="5209"/>
                  </a:moveTo>
                  <a:lnTo>
                    <a:pt x="5356" y="5686"/>
                  </a:lnTo>
                  <a:lnTo>
                    <a:pt x="5686" y="6199"/>
                  </a:lnTo>
                  <a:lnTo>
                    <a:pt x="6199" y="7080"/>
                  </a:lnTo>
                  <a:lnTo>
                    <a:pt x="6199" y="7080"/>
                  </a:lnTo>
                  <a:lnTo>
                    <a:pt x="5282" y="6640"/>
                  </a:lnTo>
                  <a:lnTo>
                    <a:pt x="4365" y="6199"/>
                  </a:lnTo>
                  <a:lnTo>
                    <a:pt x="4512" y="5943"/>
                  </a:lnTo>
                  <a:lnTo>
                    <a:pt x="4989" y="5209"/>
                  </a:lnTo>
                  <a:close/>
                  <a:moveTo>
                    <a:pt x="4879" y="4695"/>
                  </a:moveTo>
                  <a:lnTo>
                    <a:pt x="4805" y="4805"/>
                  </a:lnTo>
                  <a:lnTo>
                    <a:pt x="4218" y="5649"/>
                  </a:lnTo>
                  <a:lnTo>
                    <a:pt x="3962" y="6053"/>
                  </a:lnTo>
                  <a:lnTo>
                    <a:pt x="3852" y="6053"/>
                  </a:lnTo>
                  <a:lnTo>
                    <a:pt x="3778" y="6126"/>
                  </a:lnTo>
                  <a:lnTo>
                    <a:pt x="3742" y="6199"/>
                  </a:lnTo>
                  <a:lnTo>
                    <a:pt x="3705" y="6273"/>
                  </a:lnTo>
                  <a:lnTo>
                    <a:pt x="3742" y="6346"/>
                  </a:lnTo>
                  <a:lnTo>
                    <a:pt x="3778" y="6493"/>
                  </a:lnTo>
                  <a:lnTo>
                    <a:pt x="3852" y="6529"/>
                  </a:lnTo>
                  <a:lnTo>
                    <a:pt x="3925" y="6566"/>
                  </a:lnTo>
                  <a:lnTo>
                    <a:pt x="3998" y="6566"/>
                  </a:lnTo>
                  <a:lnTo>
                    <a:pt x="5172" y="7080"/>
                  </a:lnTo>
                  <a:lnTo>
                    <a:pt x="5722" y="7336"/>
                  </a:lnTo>
                  <a:lnTo>
                    <a:pt x="6053" y="7447"/>
                  </a:lnTo>
                  <a:lnTo>
                    <a:pt x="6346" y="7483"/>
                  </a:lnTo>
                  <a:lnTo>
                    <a:pt x="6419" y="7483"/>
                  </a:lnTo>
                  <a:lnTo>
                    <a:pt x="6493" y="7447"/>
                  </a:lnTo>
                  <a:lnTo>
                    <a:pt x="6529" y="7483"/>
                  </a:lnTo>
                  <a:lnTo>
                    <a:pt x="6603" y="7483"/>
                  </a:lnTo>
                  <a:lnTo>
                    <a:pt x="6639" y="7447"/>
                  </a:lnTo>
                  <a:lnTo>
                    <a:pt x="6639" y="7410"/>
                  </a:lnTo>
                  <a:lnTo>
                    <a:pt x="6566" y="7080"/>
                  </a:lnTo>
                  <a:lnTo>
                    <a:pt x="6456" y="6750"/>
                  </a:lnTo>
                  <a:lnTo>
                    <a:pt x="6273" y="6419"/>
                  </a:lnTo>
                  <a:lnTo>
                    <a:pt x="6089" y="6089"/>
                  </a:lnTo>
                  <a:lnTo>
                    <a:pt x="5649" y="5429"/>
                  </a:lnTo>
                  <a:lnTo>
                    <a:pt x="5135" y="4769"/>
                  </a:lnTo>
                  <a:lnTo>
                    <a:pt x="5062" y="4695"/>
                  </a:lnTo>
                  <a:close/>
                  <a:moveTo>
                    <a:pt x="9757" y="9537"/>
                  </a:moveTo>
                  <a:lnTo>
                    <a:pt x="9794" y="9647"/>
                  </a:lnTo>
                  <a:lnTo>
                    <a:pt x="9831" y="9757"/>
                  </a:lnTo>
                  <a:lnTo>
                    <a:pt x="9867" y="9867"/>
                  </a:lnTo>
                  <a:lnTo>
                    <a:pt x="9867" y="9978"/>
                  </a:lnTo>
                  <a:lnTo>
                    <a:pt x="9831" y="10088"/>
                  </a:lnTo>
                  <a:lnTo>
                    <a:pt x="9794" y="9757"/>
                  </a:lnTo>
                  <a:lnTo>
                    <a:pt x="9757" y="9537"/>
                  </a:lnTo>
                  <a:close/>
                  <a:moveTo>
                    <a:pt x="8950" y="8877"/>
                  </a:moveTo>
                  <a:lnTo>
                    <a:pt x="9207" y="9024"/>
                  </a:lnTo>
                  <a:lnTo>
                    <a:pt x="9207" y="9207"/>
                  </a:lnTo>
                  <a:lnTo>
                    <a:pt x="9281" y="9391"/>
                  </a:lnTo>
                  <a:lnTo>
                    <a:pt x="9391" y="9757"/>
                  </a:lnTo>
                  <a:lnTo>
                    <a:pt x="9574" y="10418"/>
                  </a:lnTo>
                  <a:lnTo>
                    <a:pt x="9464" y="10491"/>
                  </a:lnTo>
                  <a:lnTo>
                    <a:pt x="9391" y="10271"/>
                  </a:lnTo>
                  <a:lnTo>
                    <a:pt x="9281" y="10088"/>
                  </a:lnTo>
                  <a:lnTo>
                    <a:pt x="8914" y="9281"/>
                  </a:lnTo>
                  <a:lnTo>
                    <a:pt x="8840" y="9134"/>
                  </a:lnTo>
                  <a:lnTo>
                    <a:pt x="8767" y="9024"/>
                  </a:lnTo>
                  <a:lnTo>
                    <a:pt x="8950" y="8877"/>
                  </a:lnTo>
                  <a:close/>
                  <a:moveTo>
                    <a:pt x="8547" y="9244"/>
                  </a:moveTo>
                  <a:lnTo>
                    <a:pt x="8547" y="9281"/>
                  </a:lnTo>
                  <a:lnTo>
                    <a:pt x="8657" y="9281"/>
                  </a:lnTo>
                  <a:lnTo>
                    <a:pt x="8694" y="9244"/>
                  </a:lnTo>
                  <a:lnTo>
                    <a:pt x="8657" y="9354"/>
                  </a:lnTo>
                  <a:lnTo>
                    <a:pt x="8657" y="9464"/>
                  </a:lnTo>
                  <a:lnTo>
                    <a:pt x="8767" y="9721"/>
                  </a:lnTo>
                  <a:lnTo>
                    <a:pt x="9024" y="10198"/>
                  </a:lnTo>
                  <a:lnTo>
                    <a:pt x="9170" y="10528"/>
                  </a:lnTo>
                  <a:lnTo>
                    <a:pt x="8804" y="10234"/>
                  </a:lnTo>
                  <a:lnTo>
                    <a:pt x="8804" y="10198"/>
                  </a:lnTo>
                  <a:lnTo>
                    <a:pt x="8767" y="9904"/>
                  </a:lnTo>
                  <a:lnTo>
                    <a:pt x="8657" y="9611"/>
                  </a:lnTo>
                  <a:lnTo>
                    <a:pt x="8584" y="9464"/>
                  </a:lnTo>
                  <a:lnTo>
                    <a:pt x="8474" y="9317"/>
                  </a:lnTo>
                  <a:lnTo>
                    <a:pt x="8547" y="9244"/>
                  </a:lnTo>
                  <a:close/>
                  <a:moveTo>
                    <a:pt x="9464" y="10601"/>
                  </a:moveTo>
                  <a:lnTo>
                    <a:pt x="9574" y="10638"/>
                  </a:lnTo>
                  <a:lnTo>
                    <a:pt x="9464" y="10638"/>
                  </a:lnTo>
                  <a:lnTo>
                    <a:pt x="9464" y="10601"/>
                  </a:lnTo>
                  <a:close/>
                  <a:moveTo>
                    <a:pt x="8877" y="8510"/>
                  </a:moveTo>
                  <a:lnTo>
                    <a:pt x="8584" y="8730"/>
                  </a:lnTo>
                  <a:lnTo>
                    <a:pt x="8327" y="8914"/>
                  </a:lnTo>
                  <a:lnTo>
                    <a:pt x="8143" y="9171"/>
                  </a:lnTo>
                  <a:lnTo>
                    <a:pt x="8070" y="9354"/>
                  </a:lnTo>
                  <a:lnTo>
                    <a:pt x="7997" y="9501"/>
                  </a:lnTo>
                  <a:lnTo>
                    <a:pt x="7997" y="9647"/>
                  </a:lnTo>
                  <a:lnTo>
                    <a:pt x="8033" y="9831"/>
                  </a:lnTo>
                  <a:lnTo>
                    <a:pt x="8070" y="9978"/>
                  </a:lnTo>
                  <a:lnTo>
                    <a:pt x="8143" y="10088"/>
                  </a:lnTo>
                  <a:lnTo>
                    <a:pt x="8363" y="10344"/>
                  </a:lnTo>
                  <a:lnTo>
                    <a:pt x="8584" y="10564"/>
                  </a:lnTo>
                  <a:lnTo>
                    <a:pt x="8914" y="10785"/>
                  </a:lnTo>
                  <a:lnTo>
                    <a:pt x="9244" y="10968"/>
                  </a:lnTo>
                  <a:lnTo>
                    <a:pt x="9391" y="11041"/>
                  </a:lnTo>
                  <a:lnTo>
                    <a:pt x="9537" y="11078"/>
                  </a:lnTo>
                  <a:lnTo>
                    <a:pt x="9684" y="11041"/>
                  </a:lnTo>
                  <a:lnTo>
                    <a:pt x="9867" y="10968"/>
                  </a:lnTo>
                  <a:lnTo>
                    <a:pt x="10051" y="10821"/>
                  </a:lnTo>
                  <a:lnTo>
                    <a:pt x="10234" y="10601"/>
                  </a:lnTo>
                  <a:lnTo>
                    <a:pt x="10271" y="10491"/>
                  </a:lnTo>
                  <a:lnTo>
                    <a:pt x="10271" y="10381"/>
                  </a:lnTo>
                  <a:lnTo>
                    <a:pt x="10271" y="10271"/>
                  </a:lnTo>
                  <a:lnTo>
                    <a:pt x="10198" y="10161"/>
                  </a:lnTo>
                  <a:lnTo>
                    <a:pt x="10198" y="9904"/>
                  </a:lnTo>
                  <a:lnTo>
                    <a:pt x="10161" y="9684"/>
                  </a:lnTo>
                  <a:lnTo>
                    <a:pt x="10088" y="9464"/>
                  </a:lnTo>
                  <a:lnTo>
                    <a:pt x="9977" y="9244"/>
                  </a:lnTo>
                  <a:lnTo>
                    <a:pt x="9831" y="9060"/>
                  </a:lnTo>
                  <a:lnTo>
                    <a:pt x="9647" y="8914"/>
                  </a:lnTo>
                  <a:lnTo>
                    <a:pt x="9464" y="8767"/>
                  </a:lnTo>
                  <a:lnTo>
                    <a:pt x="9060" y="8510"/>
                  </a:lnTo>
                  <a:close/>
                  <a:moveTo>
                    <a:pt x="2604" y="8510"/>
                  </a:moveTo>
                  <a:lnTo>
                    <a:pt x="3815" y="9757"/>
                  </a:lnTo>
                  <a:lnTo>
                    <a:pt x="4292" y="10271"/>
                  </a:lnTo>
                  <a:lnTo>
                    <a:pt x="3852" y="10344"/>
                  </a:lnTo>
                  <a:lnTo>
                    <a:pt x="2678" y="10674"/>
                  </a:lnTo>
                  <a:lnTo>
                    <a:pt x="1577" y="10968"/>
                  </a:lnTo>
                  <a:lnTo>
                    <a:pt x="1064" y="11115"/>
                  </a:lnTo>
                  <a:lnTo>
                    <a:pt x="697" y="11188"/>
                  </a:lnTo>
                  <a:lnTo>
                    <a:pt x="587" y="11188"/>
                  </a:lnTo>
                  <a:lnTo>
                    <a:pt x="477" y="11151"/>
                  </a:lnTo>
                  <a:lnTo>
                    <a:pt x="1577" y="9721"/>
                  </a:lnTo>
                  <a:lnTo>
                    <a:pt x="1908" y="9317"/>
                  </a:lnTo>
                  <a:lnTo>
                    <a:pt x="2201" y="8914"/>
                  </a:lnTo>
                  <a:lnTo>
                    <a:pt x="2421" y="8730"/>
                  </a:lnTo>
                  <a:lnTo>
                    <a:pt x="2604" y="8510"/>
                  </a:lnTo>
                  <a:close/>
                  <a:moveTo>
                    <a:pt x="8914" y="8180"/>
                  </a:moveTo>
                  <a:lnTo>
                    <a:pt x="9097" y="8217"/>
                  </a:lnTo>
                  <a:lnTo>
                    <a:pt x="9244" y="8253"/>
                  </a:lnTo>
                  <a:lnTo>
                    <a:pt x="9574" y="8400"/>
                  </a:lnTo>
                  <a:lnTo>
                    <a:pt x="9867" y="8584"/>
                  </a:lnTo>
                  <a:lnTo>
                    <a:pt x="10124" y="8840"/>
                  </a:lnTo>
                  <a:lnTo>
                    <a:pt x="10308" y="9171"/>
                  </a:lnTo>
                  <a:lnTo>
                    <a:pt x="10454" y="9464"/>
                  </a:lnTo>
                  <a:lnTo>
                    <a:pt x="10564" y="9794"/>
                  </a:lnTo>
                  <a:lnTo>
                    <a:pt x="10601" y="10161"/>
                  </a:lnTo>
                  <a:lnTo>
                    <a:pt x="10601" y="10528"/>
                  </a:lnTo>
                  <a:lnTo>
                    <a:pt x="10491" y="10858"/>
                  </a:lnTo>
                  <a:lnTo>
                    <a:pt x="10491" y="10895"/>
                  </a:lnTo>
                  <a:lnTo>
                    <a:pt x="10454" y="10858"/>
                  </a:lnTo>
                  <a:lnTo>
                    <a:pt x="10344" y="10785"/>
                  </a:lnTo>
                  <a:lnTo>
                    <a:pt x="10271" y="10785"/>
                  </a:lnTo>
                  <a:lnTo>
                    <a:pt x="10161" y="10821"/>
                  </a:lnTo>
                  <a:lnTo>
                    <a:pt x="10124" y="10931"/>
                  </a:lnTo>
                  <a:lnTo>
                    <a:pt x="10088" y="11078"/>
                  </a:lnTo>
                  <a:lnTo>
                    <a:pt x="10051" y="11188"/>
                  </a:lnTo>
                  <a:lnTo>
                    <a:pt x="9867" y="11298"/>
                  </a:lnTo>
                  <a:lnTo>
                    <a:pt x="9794" y="11371"/>
                  </a:lnTo>
                  <a:lnTo>
                    <a:pt x="9757" y="11445"/>
                  </a:lnTo>
                  <a:lnTo>
                    <a:pt x="9611" y="11481"/>
                  </a:lnTo>
                  <a:lnTo>
                    <a:pt x="9464" y="11481"/>
                  </a:lnTo>
                  <a:lnTo>
                    <a:pt x="9354" y="11445"/>
                  </a:lnTo>
                  <a:lnTo>
                    <a:pt x="9207" y="11408"/>
                  </a:lnTo>
                  <a:lnTo>
                    <a:pt x="8620" y="11078"/>
                  </a:lnTo>
                  <a:lnTo>
                    <a:pt x="8327" y="10895"/>
                  </a:lnTo>
                  <a:lnTo>
                    <a:pt x="8070" y="10674"/>
                  </a:lnTo>
                  <a:lnTo>
                    <a:pt x="7850" y="10418"/>
                  </a:lnTo>
                  <a:lnTo>
                    <a:pt x="7703" y="10124"/>
                  </a:lnTo>
                  <a:lnTo>
                    <a:pt x="7593" y="9794"/>
                  </a:lnTo>
                  <a:lnTo>
                    <a:pt x="7593" y="9501"/>
                  </a:lnTo>
                  <a:lnTo>
                    <a:pt x="7630" y="9171"/>
                  </a:lnTo>
                  <a:lnTo>
                    <a:pt x="7777" y="8877"/>
                  </a:lnTo>
                  <a:lnTo>
                    <a:pt x="7960" y="8620"/>
                  </a:lnTo>
                  <a:lnTo>
                    <a:pt x="8217" y="8400"/>
                  </a:lnTo>
                  <a:lnTo>
                    <a:pt x="8400" y="8290"/>
                  </a:lnTo>
                  <a:lnTo>
                    <a:pt x="8584" y="8217"/>
                  </a:lnTo>
                  <a:lnTo>
                    <a:pt x="8730" y="8180"/>
                  </a:lnTo>
                  <a:close/>
                  <a:moveTo>
                    <a:pt x="8767" y="7777"/>
                  </a:moveTo>
                  <a:lnTo>
                    <a:pt x="8547" y="7813"/>
                  </a:lnTo>
                  <a:lnTo>
                    <a:pt x="8363" y="7850"/>
                  </a:lnTo>
                  <a:lnTo>
                    <a:pt x="8143" y="7960"/>
                  </a:lnTo>
                  <a:lnTo>
                    <a:pt x="7960" y="8033"/>
                  </a:lnTo>
                  <a:lnTo>
                    <a:pt x="7777" y="8180"/>
                  </a:lnTo>
                  <a:lnTo>
                    <a:pt x="7593" y="8364"/>
                  </a:lnTo>
                  <a:lnTo>
                    <a:pt x="7446" y="8510"/>
                  </a:lnTo>
                  <a:lnTo>
                    <a:pt x="7336" y="8657"/>
                  </a:lnTo>
                  <a:lnTo>
                    <a:pt x="7190" y="9024"/>
                  </a:lnTo>
                  <a:lnTo>
                    <a:pt x="7116" y="9427"/>
                  </a:lnTo>
                  <a:lnTo>
                    <a:pt x="7116" y="9831"/>
                  </a:lnTo>
                  <a:lnTo>
                    <a:pt x="7153" y="10051"/>
                  </a:lnTo>
                  <a:lnTo>
                    <a:pt x="7226" y="10271"/>
                  </a:lnTo>
                  <a:lnTo>
                    <a:pt x="7336" y="10454"/>
                  </a:lnTo>
                  <a:lnTo>
                    <a:pt x="7446" y="10638"/>
                  </a:lnTo>
                  <a:lnTo>
                    <a:pt x="7740" y="11005"/>
                  </a:lnTo>
                  <a:lnTo>
                    <a:pt x="8107" y="11298"/>
                  </a:lnTo>
                  <a:lnTo>
                    <a:pt x="8510" y="11555"/>
                  </a:lnTo>
                  <a:lnTo>
                    <a:pt x="8914" y="11775"/>
                  </a:lnTo>
                  <a:lnTo>
                    <a:pt x="9134" y="11885"/>
                  </a:lnTo>
                  <a:lnTo>
                    <a:pt x="9354" y="11958"/>
                  </a:lnTo>
                  <a:lnTo>
                    <a:pt x="9574" y="11958"/>
                  </a:lnTo>
                  <a:lnTo>
                    <a:pt x="9757" y="11922"/>
                  </a:lnTo>
                  <a:lnTo>
                    <a:pt x="9977" y="11848"/>
                  </a:lnTo>
                  <a:lnTo>
                    <a:pt x="10198" y="11702"/>
                  </a:lnTo>
                  <a:lnTo>
                    <a:pt x="10381" y="11555"/>
                  </a:lnTo>
                  <a:lnTo>
                    <a:pt x="10491" y="11371"/>
                  </a:lnTo>
                  <a:lnTo>
                    <a:pt x="10674" y="11298"/>
                  </a:lnTo>
                  <a:lnTo>
                    <a:pt x="10784" y="11151"/>
                  </a:lnTo>
                  <a:lnTo>
                    <a:pt x="10895" y="10968"/>
                  </a:lnTo>
                  <a:lnTo>
                    <a:pt x="10968" y="10785"/>
                  </a:lnTo>
                  <a:lnTo>
                    <a:pt x="11005" y="10601"/>
                  </a:lnTo>
                  <a:lnTo>
                    <a:pt x="11005" y="10381"/>
                  </a:lnTo>
                  <a:lnTo>
                    <a:pt x="11005" y="10124"/>
                  </a:lnTo>
                  <a:lnTo>
                    <a:pt x="10968" y="9684"/>
                  </a:lnTo>
                  <a:lnTo>
                    <a:pt x="10821" y="9207"/>
                  </a:lnTo>
                  <a:lnTo>
                    <a:pt x="10638" y="8804"/>
                  </a:lnTo>
                  <a:lnTo>
                    <a:pt x="10491" y="8620"/>
                  </a:lnTo>
                  <a:lnTo>
                    <a:pt x="10344" y="8437"/>
                  </a:lnTo>
                  <a:lnTo>
                    <a:pt x="10198" y="8290"/>
                  </a:lnTo>
                  <a:lnTo>
                    <a:pt x="10014" y="8143"/>
                  </a:lnTo>
                  <a:lnTo>
                    <a:pt x="9831" y="8033"/>
                  </a:lnTo>
                  <a:lnTo>
                    <a:pt x="9611" y="7923"/>
                  </a:lnTo>
                  <a:lnTo>
                    <a:pt x="9427" y="7850"/>
                  </a:lnTo>
                  <a:lnTo>
                    <a:pt x="9207" y="7813"/>
                  </a:lnTo>
                  <a:lnTo>
                    <a:pt x="8987" y="7777"/>
                  </a:lnTo>
                  <a:close/>
                  <a:moveTo>
                    <a:pt x="9024" y="0"/>
                  </a:moveTo>
                  <a:lnTo>
                    <a:pt x="8767" y="37"/>
                  </a:lnTo>
                  <a:lnTo>
                    <a:pt x="8547" y="110"/>
                  </a:lnTo>
                  <a:lnTo>
                    <a:pt x="8363" y="257"/>
                  </a:lnTo>
                  <a:lnTo>
                    <a:pt x="8180" y="440"/>
                  </a:lnTo>
                  <a:lnTo>
                    <a:pt x="7593" y="1027"/>
                  </a:lnTo>
                  <a:lnTo>
                    <a:pt x="7006" y="1651"/>
                  </a:lnTo>
                  <a:lnTo>
                    <a:pt x="6639" y="2054"/>
                  </a:lnTo>
                  <a:lnTo>
                    <a:pt x="6383" y="2311"/>
                  </a:lnTo>
                  <a:lnTo>
                    <a:pt x="6199" y="2605"/>
                  </a:lnTo>
                  <a:lnTo>
                    <a:pt x="5796" y="2201"/>
                  </a:lnTo>
                  <a:lnTo>
                    <a:pt x="5722" y="2128"/>
                  </a:lnTo>
                  <a:lnTo>
                    <a:pt x="5502" y="2128"/>
                  </a:lnTo>
                  <a:lnTo>
                    <a:pt x="5392" y="2201"/>
                  </a:lnTo>
                  <a:lnTo>
                    <a:pt x="5356" y="2238"/>
                  </a:lnTo>
                  <a:lnTo>
                    <a:pt x="4915" y="2531"/>
                  </a:lnTo>
                  <a:lnTo>
                    <a:pt x="4512" y="2898"/>
                  </a:lnTo>
                  <a:lnTo>
                    <a:pt x="4292" y="2715"/>
                  </a:lnTo>
                  <a:lnTo>
                    <a:pt x="4072" y="2495"/>
                  </a:lnTo>
                  <a:lnTo>
                    <a:pt x="3998" y="2458"/>
                  </a:lnTo>
                  <a:lnTo>
                    <a:pt x="3888" y="2458"/>
                  </a:lnTo>
                  <a:lnTo>
                    <a:pt x="3815" y="2495"/>
                  </a:lnTo>
                  <a:lnTo>
                    <a:pt x="3778" y="2568"/>
                  </a:lnTo>
                  <a:lnTo>
                    <a:pt x="3778" y="2421"/>
                  </a:lnTo>
                  <a:lnTo>
                    <a:pt x="3778" y="2311"/>
                  </a:lnTo>
                  <a:lnTo>
                    <a:pt x="3668" y="2128"/>
                  </a:lnTo>
                  <a:lnTo>
                    <a:pt x="3521" y="1908"/>
                  </a:lnTo>
                  <a:lnTo>
                    <a:pt x="3338" y="1761"/>
                  </a:lnTo>
                  <a:lnTo>
                    <a:pt x="3118" y="1614"/>
                  </a:lnTo>
                  <a:lnTo>
                    <a:pt x="2861" y="1504"/>
                  </a:lnTo>
                  <a:lnTo>
                    <a:pt x="2458" y="1321"/>
                  </a:lnTo>
                  <a:lnTo>
                    <a:pt x="2348" y="1321"/>
                  </a:lnTo>
                  <a:lnTo>
                    <a:pt x="2238" y="1357"/>
                  </a:lnTo>
                  <a:lnTo>
                    <a:pt x="2201" y="1431"/>
                  </a:lnTo>
                  <a:lnTo>
                    <a:pt x="2201" y="1504"/>
                  </a:lnTo>
                  <a:lnTo>
                    <a:pt x="2531" y="2238"/>
                  </a:lnTo>
                  <a:lnTo>
                    <a:pt x="2678" y="2531"/>
                  </a:lnTo>
                  <a:lnTo>
                    <a:pt x="2751" y="2678"/>
                  </a:lnTo>
                  <a:lnTo>
                    <a:pt x="2861" y="2825"/>
                  </a:lnTo>
                  <a:lnTo>
                    <a:pt x="3008" y="2898"/>
                  </a:lnTo>
                  <a:lnTo>
                    <a:pt x="3191" y="2935"/>
                  </a:lnTo>
                  <a:lnTo>
                    <a:pt x="3338" y="2935"/>
                  </a:lnTo>
                  <a:lnTo>
                    <a:pt x="3485" y="2861"/>
                  </a:lnTo>
                  <a:lnTo>
                    <a:pt x="3632" y="2788"/>
                  </a:lnTo>
                  <a:lnTo>
                    <a:pt x="3301" y="3155"/>
                  </a:lnTo>
                  <a:lnTo>
                    <a:pt x="2971" y="3485"/>
                  </a:lnTo>
                  <a:lnTo>
                    <a:pt x="2935" y="3412"/>
                  </a:lnTo>
                  <a:lnTo>
                    <a:pt x="2935" y="3265"/>
                  </a:lnTo>
                  <a:lnTo>
                    <a:pt x="2898" y="3081"/>
                  </a:lnTo>
                  <a:lnTo>
                    <a:pt x="2825" y="2825"/>
                  </a:lnTo>
                  <a:lnTo>
                    <a:pt x="2678" y="2605"/>
                  </a:lnTo>
                  <a:lnTo>
                    <a:pt x="2458" y="2384"/>
                  </a:lnTo>
                  <a:lnTo>
                    <a:pt x="2238" y="2238"/>
                  </a:lnTo>
                  <a:lnTo>
                    <a:pt x="1981" y="2091"/>
                  </a:lnTo>
                  <a:lnTo>
                    <a:pt x="1687" y="1981"/>
                  </a:lnTo>
                  <a:lnTo>
                    <a:pt x="1431" y="1908"/>
                  </a:lnTo>
                  <a:lnTo>
                    <a:pt x="880" y="1834"/>
                  </a:lnTo>
                  <a:lnTo>
                    <a:pt x="770" y="1834"/>
                  </a:lnTo>
                  <a:lnTo>
                    <a:pt x="697" y="1871"/>
                  </a:lnTo>
                  <a:lnTo>
                    <a:pt x="624" y="1944"/>
                  </a:lnTo>
                  <a:lnTo>
                    <a:pt x="624" y="2054"/>
                  </a:lnTo>
                  <a:lnTo>
                    <a:pt x="697" y="2384"/>
                  </a:lnTo>
                  <a:lnTo>
                    <a:pt x="807" y="2751"/>
                  </a:lnTo>
                  <a:lnTo>
                    <a:pt x="917" y="3045"/>
                  </a:lnTo>
                  <a:lnTo>
                    <a:pt x="1101" y="3375"/>
                  </a:lnTo>
                  <a:lnTo>
                    <a:pt x="1284" y="3668"/>
                  </a:lnTo>
                  <a:lnTo>
                    <a:pt x="1504" y="3925"/>
                  </a:lnTo>
                  <a:lnTo>
                    <a:pt x="1724" y="4182"/>
                  </a:lnTo>
                  <a:lnTo>
                    <a:pt x="1981" y="4439"/>
                  </a:lnTo>
                  <a:lnTo>
                    <a:pt x="2018" y="4439"/>
                  </a:lnTo>
                  <a:lnTo>
                    <a:pt x="1761" y="4695"/>
                  </a:lnTo>
                  <a:lnTo>
                    <a:pt x="1761" y="4549"/>
                  </a:lnTo>
                  <a:lnTo>
                    <a:pt x="1724" y="4402"/>
                  </a:lnTo>
                  <a:lnTo>
                    <a:pt x="1614" y="4255"/>
                  </a:lnTo>
                  <a:lnTo>
                    <a:pt x="1467" y="4108"/>
                  </a:lnTo>
                  <a:lnTo>
                    <a:pt x="1321" y="3998"/>
                  </a:lnTo>
                  <a:lnTo>
                    <a:pt x="1101" y="3925"/>
                  </a:lnTo>
                  <a:lnTo>
                    <a:pt x="697" y="3815"/>
                  </a:lnTo>
                  <a:lnTo>
                    <a:pt x="330" y="3742"/>
                  </a:lnTo>
                  <a:lnTo>
                    <a:pt x="220" y="3742"/>
                  </a:lnTo>
                  <a:lnTo>
                    <a:pt x="147" y="3815"/>
                  </a:lnTo>
                  <a:lnTo>
                    <a:pt x="110" y="3925"/>
                  </a:lnTo>
                  <a:lnTo>
                    <a:pt x="147" y="3998"/>
                  </a:lnTo>
                  <a:lnTo>
                    <a:pt x="367" y="4329"/>
                  </a:lnTo>
                  <a:lnTo>
                    <a:pt x="624" y="4732"/>
                  </a:lnTo>
                  <a:lnTo>
                    <a:pt x="807" y="4915"/>
                  </a:lnTo>
                  <a:lnTo>
                    <a:pt x="954" y="5062"/>
                  </a:lnTo>
                  <a:lnTo>
                    <a:pt x="1137" y="5172"/>
                  </a:lnTo>
                  <a:lnTo>
                    <a:pt x="1321" y="5246"/>
                  </a:lnTo>
                  <a:lnTo>
                    <a:pt x="1321" y="5282"/>
                  </a:lnTo>
                  <a:lnTo>
                    <a:pt x="1394" y="5356"/>
                  </a:lnTo>
                  <a:lnTo>
                    <a:pt x="1834" y="5759"/>
                  </a:lnTo>
                  <a:lnTo>
                    <a:pt x="1651" y="6126"/>
                  </a:lnTo>
                  <a:lnTo>
                    <a:pt x="1504" y="6493"/>
                  </a:lnTo>
                  <a:lnTo>
                    <a:pt x="1394" y="6896"/>
                  </a:lnTo>
                  <a:lnTo>
                    <a:pt x="1321" y="6933"/>
                  </a:lnTo>
                  <a:lnTo>
                    <a:pt x="1321" y="7043"/>
                  </a:lnTo>
                  <a:lnTo>
                    <a:pt x="1321" y="7153"/>
                  </a:lnTo>
                  <a:lnTo>
                    <a:pt x="1357" y="7263"/>
                  </a:lnTo>
                  <a:lnTo>
                    <a:pt x="1431" y="7373"/>
                  </a:lnTo>
                  <a:lnTo>
                    <a:pt x="1467" y="7410"/>
                  </a:lnTo>
                  <a:lnTo>
                    <a:pt x="1541" y="7447"/>
                  </a:lnTo>
                  <a:lnTo>
                    <a:pt x="1651" y="7593"/>
                  </a:lnTo>
                  <a:lnTo>
                    <a:pt x="2311" y="8217"/>
                  </a:lnTo>
                  <a:lnTo>
                    <a:pt x="2164" y="8327"/>
                  </a:lnTo>
                  <a:lnTo>
                    <a:pt x="2018" y="8437"/>
                  </a:lnTo>
                  <a:lnTo>
                    <a:pt x="1761" y="8694"/>
                  </a:lnTo>
                  <a:lnTo>
                    <a:pt x="1394" y="9207"/>
                  </a:lnTo>
                  <a:lnTo>
                    <a:pt x="990" y="9721"/>
                  </a:lnTo>
                  <a:lnTo>
                    <a:pt x="220" y="10748"/>
                  </a:lnTo>
                  <a:lnTo>
                    <a:pt x="73" y="10968"/>
                  </a:lnTo>
                  <a:lnTo>
                    <a:pt x="0" y="11151"/>
                  </a:lnTo>
                  <a:lnTo>
                    <a:pt x="0" y="11225"/>
                  </a:lnTo>
                  <a:lnTo>
                    <a:pt x="37" y="11335"/>
                  </a:lnTo>
                  <a:lnTo>
                    <a:pt x="183" y="11518"/>
                  </a:lnTo>
                  <a:lnTo>
                    <a:pt x="257" y="11592"/>
                  </a:lnTo>
                  <a:lnTo>
                    <a:pt x="367" y="11628"/>
                  </a:lnTo>
                  <a:lnTo>
                    <a:pt x="550" y="11665"/>
                  </a:lnTo>
                  <a:lnTo>
                    <a:pt x="770" y="11628"/>
                  </a:lnTo>
                  <a:lnTo>
                    <a:pt x="990" y="11592"/>
                  </a:lnTo>
                  <a:lnTo>
                    <a:pt x="2348" y="11188"/>
                  </a:lnTo>
                  <a:lnTo>
                    <a:pt x="3595" y="10821"/>
                  </a:lnTo>
                  <a:lnTo>
                    <a:pt x="4072" y="10711"/>
                  </a:lnTo>
                  <a:lnTo>
                    <a:pt x="4292" y="10638"/>
                  </a:lnTo>
                  <a:lnTo>
                    <a:pt x="4512" y="10491"/>
                  </a:lnTo>
                  <a:lnTo>
                    <a:pt x="5025" y="11005"/>
                  </a:lnTo>
                  <a:lnTo>
                    <a:pt x="5539" y="11518"/>
                  </a:lnTo>
                  <a:lnTo>
                    <a:pt x="6089" y="11995"/>
                  </a:lnTo>
                  <a:lnTo>
                    <a:pt x="6676" y="12398"/>
                  </a:lnTo>
                  <a:lnTo>
                    <a:pt x="7006" y="12619"/>
                  </a:lnTo>
                  <a:lnTo>
                    <a:pt x="7373" y="12802"/>
                  </a:lnTo>
                  <a:lnTo>
                    <a:pt x="7740" y="12985"/>
                  </a:lnTo>
                  <a:lnTo>
                    <a:pt x="8070" y="13132"/>
                  </a:lnTo>
                  <a:lnTo>
                    <a:pt x="8474" y="13242"/>
                  </a:lnTo>
                  <a:lnTo>
                    <a:pt x="8840" y="13352"/>
                  </a:lnTo>
                  <a:lnTo>
                    <a:pt x="9207" y="13426"/>
                  </a:lnTo>
                  <a:lnTo>
                    <a:pt x="9611" y="13499"/>
                  </a:lnTo>
                  <a:lnTo>
                    <a:pt x="9977" y="13536"/>
                  </a:lnTo>
                  <a:lnTo>
                    <a:pt x="10381" y="13572"/>
                  </a:lnTo>
                  <a:lnTo>
                    <a:pt x="11115" y="13536"/>
                  </a:lnTo>
                  <a:lnTo>
                    <a:pt x="11812" y="13426"/>
                  </a:lnTo>
                  <a:lnTo>
                    <a:pt x="12215" y="13316"/>
                  </a:lnTo>
                  <a:lnTo>
                    <a:pt x="12362" y="13279"/>
                  </a:lnTo>
                  <a:lnTo>
                    <a:pt x="12435" y="13279"/>
                  </a:lnTo>
                  <a:lnTo>
                    <a:pt x="12435" y="13316"/>
                  </a:lnTo>
                  <a:lnTo>
                    <a:pt x="12509" y="13352"/>
                  </a:lnTo>
                  <a:lnTo>
                    <a:pt x="12545" y="13352"/>
                  </a:lnTo>
                  <a:lnTo>
                    <a:pt x="12582" y="13316"/>
                  </a:lnTo>
                  <a:lnTo>
                    <a:pt x="12619" y="13279"/>
                  </a:lnTo>
                  <a:lnTo>
                    <a:pt x="12655" y="13169"/>
                  </a:lnTo>
                  <a:lnTo>
                    <a:pt x="12655" y="13022"/>
                  </a:lnTo>
                  <a:lnTo>
                    <a:pt x="12545" y="12949"/>
                  </a:lnTo>
                  <a:lnTo>
                    <a:pt x="12435" y="12912"/>
                  </a:lnTo>
                  <a:lnTo>
                    <a:pt x="12178" y="12912"/>
                  </a:lnTo>
                  <a:lnTo>
                    <a:pt x="11702" y="13022"/>
                  </a:lnTo>
                  <a:lnTo>
                    <a:pt x="11188" y="13095"/>
                  </a:lnTo>
                  <a:lnTo>
                    <a:pt x="10748" y="13132"/>
                  </a:lnTo>
                  <a:lnTo>
                    <a:pt x="10308" y="13095"/>
                  </a:lnTo>
                  <a:lnTo>
                    <a:pt x="9867" y="13095"/>
                  </a:lnTo>
                  <a:lnTo>
                    <a:pt x="9464" y="13022"/>
                  </a:lnTo>
                  <a:lnTo>
                    <a:pt x="9024" y="12949"/>
                  </a:lnTo>
                  <a:lnTo>
                    <a:pt x="8584" y="12802"/>
                  </a:lnTo>
                  <a:lnTo>
                    <a:pt x="8180" y="12655"/>
                  </a:lnTo>
                  <a:lnTo>
                    <a:pt x="7777" y="12509"/>
                  </a:lnTo>
                  <a:lnTo>
                    <a:pt x="7300" y="12252"/>
                  </a:lnTo>
                  <a:lnTo>
                    <a:pt x="6860" y="11958"/>
                  </a:lnTo>
                  <a:lnTo>
                    <a:pt x="6419" y="11628"/>
                  </a:lnTo>
                  <a:lnTo>
                    <a:pt x="6016" y="11298"/>
                  </a:lnTo>
                  <a:lnTo>
                    <a:pt x="5246" y="10564"/>
                  </a:lnTo>
                  <a:lnTo>
                    <a:pt x="4512" y="9794"/>
                  </a:lnTo>
                  <a:lnTo>
                    <a:pt x="3008" y="8290"/>
                  </a:lnTo>
                  <a:lnTo>
                    <a:pt x="2274" y="7520"/>
                  </a:lnTo>
                  <a:lnTo>
                    <a:pt x="2091" y="7300"/>
                  </a:lnTo>
                  <a:lnTo>
                    <a:pt x="1871" y="7080"/>
                  </a:lnTo>
                  <a:lnTo>
                    <a:pt x="1944" y="6713"/>
                  </a:lnTo>
                  <a:lnTo>
                    <a:pt x="2054" y="6383"/>
                  </a:lnTo>
                  <a:lnTo>
                    <a:pt x="2238" y="6053"/>
                  </a:lnTo>
                  <a:lnTo>
                    <a:pt x="2421" y="5722"/>
                  </a:lnTo>
                  <a:lnTo>
                    <a:pt x="2641" y="5429"/>
                  </a:lnTo>
                  <a:lnTo>
                    <a:pt x="2898" y="5172"/>
                  </a:lnTo>
                  <a:lnTo>
                    <a:pt x="3411" y="4622"/>
                  </a:lnTo>
                  <a:lnTo>
                    <a:pt x="4475" y="3558"/>
                  </a:lnTo>
                  <a:lnTo>
                    <a:pt x="5025" y="3045"/>
                  </a:lnTo>
                  <a:lnTo>
                    <a:pt x="5246" y="2825"/>
                  </a:lnTo>
                  <a:lnTo>
                    <a:pt x="5392" y="2678"/>
                  </a:lnTo>
                  <a:lnTo>
                    <a:pt x="5502" y="2605"/>
                  </a:lnTo>
                  <a:lnTo>
                    <a:pt x="5612" y="2715"/>
                  </a:lnTo>
                  <a:lnTo>
                    <a:pt x="5392" y="2825"/>
                  </a:lnTo>
                  <a:lnTo>
                    <a:pt x="5246" y="2971"/>
                  </a:lnTo>
                  <a:lnTo>
                    <a:pt x="4952" y="3301"/>
                  </a:lnTo>
                  <a:lnTo>
                    <a:pt x="4805" y="3485"/>
                  </a:lnTo>
                  <a:lnTo>
                    <a:pt x="4695" y="3668"/>
                  </a:lnTo>
                  <a:lnTo>
                    <a:pt x="4585" y="3888"/>
                  </a:lnTo>
                  <a:lnTo>
                    <a:pt x="4585" y="3962"/>
                  </a:lnTo>
                  <a:lnTo>
                    <a:pt x="4622" y="4072"/>
                  </a:lnTo>
                  <a:lnTo>
                    <a:pt x="4659" y="4145"/>
                  </a:lnTo>
                  <a:lnTo>
                    <a:pt x="4732" y="4145"/>
                  </a:lnTo>
                  <a:lnTo>
                    <a:pt x="4915" y="4035"/>
                  </a:lnTo>
                  <a:lnTo>
                    <a:pt x="5025" y="3888"/>
                  </a:lnTo>
                  <a:lnTo>
                    <a:pt x="5209" y="3558"/>
                  </a:lnTo>
                  <a:lnTo>
                    <a:pt x="5502" y="3228"/>
                  </a:lnTo>
                  <a:lnTo>
                    <a:pt x="5759" y="2898"/>
                  </a:lnTo>
                  <a:lnTo>
                    <a:pt x="6016" y="3118"/>
                  </a:lnTo>
                  <a:lnTo>
                    <a:pt x="5832" y="3301"/>
                  </a:lnTo>
                  <a:lnTo>
                    <a:pt x="5612" y="3522"/>
                  </a:lnTo>
                  <a:lnTo>
                    <a:pt x="5466" y="3742"/>
                  </a:lnTo>
                  <a:lnTo>
                    <a:pt x="5356" y="3962"/>
                  </a:lnTo>
                  <a:lnTo>
                    <a:pt x="5319" y="4072"/>
                  </a:lnTo>
                  <a:lnTo>
                    <a:pt x="5392" y="4182"/>
                  </a:lnTo>
                  <a:lnTo>
                    <a:pt x="5502" y="4219"/>
                  </a:lnTo>
                  <a:lnTo>
                    <a:pt x="5539" y="4219"/>
                  </a:lnTo>
                  <a:lnTo>
                    <a:pt x="5612" y="4182"/>
                  </a:lnTo>
                  <a:lnTo>
                    <a:pt x="5796" y="3998"/>
                  </a:lnTo>
                  <a:lnTo>
                    <a:pt x="5942" y="3778"/>
                  </a:lnTo>
                  <a:lnTo>
                    <a:pt x="6089" y="3558"/>
                  </a:lnTo>
                  <a:lnTo>
                    <a:pt x="6199" y="3301"/>
                  </a:lnTo>
                  <a:lnTo>
                    <a:pt x="6309" y="3375"/>
                  </a:lnTo>
                  <a:lnTo>
                    <a:pt x="6456" y="3485"/>
                  </a:lnTo>
                  <a:lnTo>
                    <a:pt x="6346" y="3595"/>
                  </a:lnTo>
                  <a:lnTo>
                    <a:pt x="6236" y="3705"/>
                  </a:lnTo>
                  <a:lnTo>
                    <a:pt x="6089" y="3962"/>
                  </a:lnTo>
                  <a:lnTo>
                    <a:pt x="5869" y="4255"/>
                  </a:lnTo>
                  <a:lnTo>
                    <a:pt x="5796" y="4402"/>
                  </a:lnTo>
                  <a:lnTo>
                    <a:pt x="5722" y="4585"/>
                  </a:lnTo>
                  <a:lnTo>
                    <a:pt x="5722" y="4622"/>
                  </a:lnTo>
                  <a:lnTo>
                    <a:pt x="5722" y="4695"/>
                  </a:lnTo>
                  <a:lnTo>
                    <a:pt x="5796" y="4732"/>
                  </a:lnTo>
                  <a:lnTo>
                    <a:pt x="5906" y="4769"/>
                  </a:lnTo>
                  <a:lnTo>
                    <a:pt x="6016" y="4695"/>
                  </a:lnTo>
                  <a:lnTo>
                    <a:pt x="6126" y="4585"/>
                  </a:lnTo>
                  <a:lnTo>
                    <a:pt x="6199" y="4439"/>
                  </a:lnTo>
                  <a:lnTo>
                    <a:pt x="6383" y="4145"/>
                  </a:lnTo>
                  <a:lnTo>
                    <a:pt x="6456" y="3962"/>
                  </a:lnTo>
                  <a:lnTo>
                    <a:pt x="6603" y="3632"/>
                  </a:lnTo>
                  <a:lnTo>
                    <a:pt x="7300" y="4145"/>
                  </a:lnTo>
                  <a:lnTo>
                    <a:pt x="7116" y="4292"/>
                  </a:lnTo>
                  <a:lnTo>
                    <a:pt x="6933" y="4439"/>
                  </a:lnTo>
                  <a:lnTo>
                    <a:pt x="6713" y="4695"/>
                  </a:lnTo>
                  <a:lnTo>
                    <a:pt x="6529" y="5026"/>
                  </a:lnTo>
                  <a:lnTo>
                    <a:pt x="6529" y="5099"/>
                  </a:lnTo>
                  <a:lnTo>
                    <a:pt x="6529" y="5172"/>
                  </a:lnTo>
                  <a:lnTo>
                    <a:pt x="6566" y="5209"/>
                  </a:lnTo>
                  <a:lnTo>
                    <a:pt x="6639" y="5246"/>
                  </a:lnTo>
                  <a:lnTo>
                    <a:pt x="6676" y="5282"/>
                  </a:lnTo>
                  <a:lnTo>
                    <a:pt x="6749" y="5282"/>
                  </a:lnTo>
                  <a:lnTo>
                    <a:pt x="6823" y="5246"/>
                  </a:lnTo>
                  <a:lnTo>
                    <a:pt x="6860" y="5172"/>
                  </a:lnTo>
                  <a:lnTo>
                    <a:pt x="7153" y="4695"/>
                  </a:lnTo>
                  <a:lnTo>
                    <a:pt x="7410" y="4255"/>
                  </a:lnTo>
                  <a:lnTo>
                    <a:pt x="7740" y="4475"/>
                  </a:lnTo>
                  <a:lnTo>
                    <a:pt x="7483" y="4732"/>
                  </a:lnTo>
                  <a:lnTo>
                    <a:pt x="7116" y="5136"/>
                  </a:lnTo>
                  <a:lnTo>
                    <a:pt x="7080" y="5209"/>
                  </a:lnTo>
                  <a:lnTo>
                    <a:pt x="7043" y="5246"/>
                  </a:lnTo>
                  <a:lnTo>
                    <a:pt x="7080" y="5319"/>
                  </a:lnTo>
                  <a:lnTo>
                    <a:pt x="7116" y="5356"/>
                  </a:lnTo>
                  <a:lnTo>
                    <a:pt x="7190" y="5392"/>
                  </a:lnTo>
                  <a:lnTo>
                    <a:pt x="7263" y="5429"/>
                  </a:lnTo>
                  <a:lnTo>
                    <a:pt x="7336" y="5429"/>
                  </a:lnTo>
                  <a:lnTo>
                    <a:pt x="7373" y="5356"/>
                  </a:lnTo>
                  <a:lnTo>
                    <a:pt x="7556" y="5172"/>
                  </a:lnTo>
                  <a:lnTo>
                    <a:pt x="7740" y="4989"/>
                  </a:lnTo>
                  <a:lnTo>
                    <a:pt x="7813" y="4805"/>
                  </a:lnTo>
                  <a:lnTo>
                    <a:pt x="7850" y="4695"/>
                  </a:lnTo>
                  <a:lnTo>
                    <a:pt x="7887" y="4585"/>
                  </a:lnTo>
                  <a:lnTo>
                    <a:pt x="8474" y="4989"/>
                  </a:lnTo>
                  <a:lnTo>
                    <a:pt x="8107" y="5319"/>
                  </a:lnTo>
                  <a:lnTo>
                    <a:pt x="7813" y="5722"/>
                  </a:lnTo>
                  <a:lnTo>
                    <a:pt x="7777" y="5796"/>
                  </a:lnTo>
                  <a:lnTo>
                    <a:pt x="7777" y="5833"/>
                  </a:lnTo>
                  <a:lnTo>
                    <a:pt x="7813" y="5943"/>
                  </a:lnTo>
                  <a:lnTo>
                    <a:pt x="7887" y="5979"/>
                  </a:lnTo>
                  <a:lnTo>
                    <a:pt x="7997" y="5979"/>
                  </a:lnTo>
                  <a:lnTo>
                    <a:pt x="8033" y="5943"/>
                  </a:lnTo>
                  <a:lnTo>
                    <a:pt x="8327" y="5502"/>
                  </a:lnTo>
                  <a:lnTo>
                    <a:pt x="8584" y="5062"/>
                  </a:lnTo>
                  <a:lnTo>
                    <a:pt x="9024" y="5356"/>
                  </a:lnTo>
                  <a:lnTo>
                    <a:pt x="8767" y="5612"/>
                  </a:lnTo>
                  <a:lnTo>
                    <a:pt x="8584" y="5796"/>
                  </a:lnTo>
                  <a:lnTo>
                    <a:pt x="8510" y="5906"/>
                  </a:lnTo>
                  <a:lnTo>
                    <a:pt x="8474" y="6053"/>
                  </a:lnTo>
                  <a:lnTo>
                    <a:pt x="8253" y="6383"/>
                  </a:lnTo>
                  <a:lnTo>
                    <a:pt x="8217" y="6456"/>
                  </a:lnTo>
                  <a:lnTo>
                    <a:pt x="8253" y="6566"/>
                  </a:lnTo>
                  <a:lnTo>
                    <a:pt x="8290" y="6603"/>
                  </a:lnTo>
                  <a:lnTo>
                    <a:pt x="8363" y="6640"/>
                  </a:lnTo>
                  <a:lnTo>
                    <a:pt x="8474" y="6640"/>
                  </a:lnTo>
                  <a:lnTo>
                    <a:pt x="8547" y="6566"/>
                  </a:lnTo>
                  <a:lnTo>
                    <a:pt x="8804" y="6199"/>
                  </a:lnTo>
                  <a:lnTo>
                    <a:pt x="8877" y="6126"/>
                  </a:lnTo>
                  <a:lnTo>
                    <a:pt x="8950" y="6016"/>
                  </a:lnTo>
                  <a:lnTo>
                    <a:pt x="9097" y="5796"/>
                  </a:lnTo>
                  <a:lnTo>
                    <a:pt x="9244" y="5539"/>
                  </a:lnTo>
                  <a:lnTo>
                    <a:pt x="9537" y="5722"/>
                  </a:lnTo>
                  <a:lnTo>
                    <a:pt x="9354" y="5906"/>
                  </a:lnTo>
                  <a:lnTo>
                    <a:pt x="9207" y="6126"/>
                  </a:lnTo>
                  <a:lnTo>
                    <a:pt x="8950" y="6419"/>
                  </a:lnTo>
                  <a:lnTo>
                    <a:pt x="8877" y="6566"/>
                  </a:lnTo>
                  <a:lnTo>
                    <a:pt x="8840" y="6750"/>
                  </a:lnTo>
                  <a:lnTo>
                    <a:pt x="8914" y="6823"/>
                  </a:lnTo>
                  <a:lnTo>
                    <a:pt x="8950" y="6860"/>
                  </a:lnTo>
                  <a:lnTo>
                    <a:pt x="8987" y="6860"/>
                  </a:lnTo>
                  <a:lnTo>
                    <a:pt x="9134" y="6786"/>
                  </a:lnTo>
                  <a:lnTo>
                    <a:pt x="9244" y="6640"/>
                  </a:lnTo>
                  <a:lnTo>
                    <a:pt x="9391" y="6383"/>
                  </a:lnTo>
                  <a:lnTo>
                    <a:pt x="9537" y="6126"/>
                  </a:lnTo>
                  <a:lnTo>
                    <a:pt x="9721" y="5869"/>
                  </a:lnTo>
                  <a:lnTo>
                    <a:pt x="10198" y="6236"/>
                  </a:lnTo>
                  <a:lnTo>
                    <a:pt x="10051" y="6419"/>
                  </a:lnTo>
                  <a:lnTo>
                    <a:pt x="9867" y="6640"/>
                  </a:lnTo>
                  <a:lnTo>
                    <a:pt x="9684" y="6860"/>
                  </a:lnTo>
                  <a:lnTo>
                    <a:pt x="9611" y="7006"/>
                  </a:lnTo>
                  <a:lnTo>
                    <a:pt x="9574" y="7116"/>
                  </a:lnTo>
                  <a:lnTo>
                    <a:pt x="9574" y="7190"/>
                  </a:lnTo>
                  <a:lnTo>
                    <a:pt x="9611" y="7263"/>
                  </a:lnTo>
                  <a:lnTo>
                    <a:pt x="9757" y="7263"/>
                  </a:lnTo>
                  <a:lnTo>
                    <a:pt x="9867" y="7190"/>
                  </a:lnTo>
                  <a:lnTo>
                    <a:pt x="9941" y="7080"/>
                  </a:lnTo>
                  <a:lnTo>
                    <a:pt x="10124" y="6823"/>
                  </a:lnTo>
                  <a:lnTo>
                    <a:pt x="10271" y="6603"/>
                  </a:lnTo>
                  <a:lnTo>
                    <a:pt x="10381" y="6383"/>
                  </a:lnTo>
                  <a:lnTo>
                    <a:pt x="10895" y="6823"/>
                  </a:lnTo>
                  <a:lnTo>
                    <a:pt x="10931" y="6860"/>
                  </a:lnTo>
                  <a:lnTo>
                    <a:pt x="10638" y="7226"/>
                  </a:lnTo>
                  <a:lnTo>
                    <a:pt x="10381" y="7593"/>
                  </a:lnTo>
                  <a:lnTo>
                    <a:pt x="10271" y="7703"/>
                  </a:lnTo>
                  <a:lnTo>
                    <a:pt x="10271" y="7777"/>
                  </a:lnTo>
                  <a:lnTo>
                    <a:pt x="10271" y="7813"/>
                  </a:lnTo>
                  <a:lnTo>
                    <a:pt x="10344" y="7923"/>
                  </a:lnTo>
                  <a:lnTo>
                    <a:pt x="10418" y="7960"/>
                  </a:lnTo>
                  <a:lnTo>
                    <a:pt x="10491" y="7923"/>
                  </a:lnTo>
                  <a:lnTo>
                    <a:pt x="10528" y="7887"/>
                  </a:lnTo>
                  <a:lnTo>
                    <a:pt x="10821" y="7483"/>
                  </a:lnTo>
                  <a:lnTo>
                    <a:pt x="11115" y="7043"/>
                  </a:lnTo>
                  <a:lnTo>
                    <a:pt x="11445" y="7447"/>
                  </a:lnTo>
                  <a:lnTo>
                    <a:pt x="11298" y="7703"/>
                  </a:lnTo>
                  <a:lnTo>
                    <a:pt x="11151" y="7960"/>
                  </a:lnTo>
                  <a:lnTo>
                    <a:pt x="10968" y="8253"/>
                  </a:lnTo>
                  <a:lnTo>
                    <a:pt x="10931" y="8437"/>
                  </a:lnTo>
                  <a:lnTo>
                    <a:pt x="10931" y="8510"/>
                  </a:lnTo>
                  <a:lnTo>
                    <a:pt x="10931" y="8584"/>
                  </a:lnTo>
                  <a:lnTo>
                    <a:pt x="10968" y="8657"/>
                  </a:lnTo>
                  <a:lnTo>
                    <a:pt x="11041" y="8657"/>
                  </a:lnTo>
                  <a:lnTo>
                    <a:pt x="11188" y="8584"/>
                  </a:lnTo>
                  <a:lnTo>
                    <a:pt x="11261" y="8474"/>
                  </a:lnTo>
                  <a:lnTo>
                    <a:pt x="11408" y="8180"/>
                  </a:lnTo>
                  <a:lnTo>
                    <a:pt x="11628" y="7703"/>
                  </a:lnTo>
                  <a:lnTo>
                    <a:pt x="11812" y="7997"/>
                  </a:lnTo>
                  <a:lnTo>
                    <a:pt x="11995" y="8290"/>
                  </a:lnTo>
                  <a:lnTo>
                    <a:pt x="11812" y="8694"/>
                  </a:lnTo>
                  <a:lnTo>
                    <a:pt x="11628" y="9097"/>
                  </a:lnTo>
                  <a:lnTo>
                    <a:pt x="11518" y="9097"/>
                  </a:lnTo>
                  <a:lnTo>
                    <a:pt x="11408" y="9317"/>
                  </a:lnTo>
                  <a:lnTo>
                    <a:pt x="11335" y="9501"/>
                  </a:lnTo>
                  <a:lnTo>
                    <a:pt x="11335" y="9574"/>
                  </a:lnTo>
                  <a:lnTo>
                    <a:pt x="11335" y="9647"/>
                  </a:lnTo>
                  <a:lnTo>
                    <a:pt x="11408" y="9721"/>
                  </a:lnTo>
                  <a:lnTo>
                    <a:pt x="11591" y="9721"/>
                  </a:lnTo>
                  <a:lnTo>
                    <a:pt x="11628" y="9684"/>
                  </a:lnTo>
                  <a:lnTo>
                    <a:pt x="11812" y="9427"/>
                  </a:lnTo>
                  <a:lnTo>
                    <a:pt x="11958" y="9171"/>
                  </a:lnTo>
                  <a:lnTo>
                    <a:pt x="12105" y="8914"/>
                  </a:lnTo>
                  <a:lnTo>
                    <a:pt x="12178" y="8657"/>
                  </a:lnTo>
                  <a:lnTo>
                    <a:pt x="12325" y="9024"/>
                  </a:lnTo>
                  <a:lnTo>
                    <a:pt x="12472" y="9427"/>
                  </a:lnTo>
                  <a:lnTo>
                    <a:pt x="12068" y="10088"/>
                  </a:lnTo>
                  <a:lnTo>
                    <a:pt x="11995" y="10088"/>
                  </a:lnTo>
                  <a:lnTo>
                    <a:pt x="11922" y="10271"/>
                  </a:lnTo>
                  <a:lnTo>
                    <a:pt x="11848" y="10418"/>
                  </a:lnTo>
                  <a:lnTo>
                    <a:pt x="11848" y="10491"/>
                  </a:lnTo>
                  <a:lnTo>
                    <a:pt x="11848" y="10528"/>
                  </a:lnTo>
                  <a:lnTo>
                    <a:pt x="11922" y="10601"/>
                  </a:lnTo>
                  <a:lnTo>
                    <a:pt x="12068" y="10601"/>
                  </a:lnTo>
                  <a:lnTo>
                    <a:pt x="12142" y="10564"/>
                  </a:lnTo>
                  <a:lnTo>
                    <a:pt x="12362" y="10198"/>
                  </a:lnTo>
                  <a:lnTo>
                    <a:pt x="12582" y="9831"/>
                  </a:lnTo>
                  <a:lnTo>
                    <a:pt x="12692" y="10454"/>
                  </a:lnTo>
                  <a:lnTo>
                    <a:pt x="12509" y="10638"/>
                  </a:lnTo>
                  <a:lnTo>
                    <a:pt x="12362" y="10858"/>
                  </a:lnTo>
                  <a:lnTo>
                    <a:pt x="12215" y="11078"/>
                  </a:lnTo>
                  <a:lnTo>
                    <a:pt x="12178" y="11225"/>
                  </a:lnTo>
                  <a:lnTo>
                    <a:pt x="12178" y="11371"/>
                  </a:lnTo>
                  <a:lnTo>
                    <a:pt x="12215" y="11408"/>
                  </a:lnTo>
                  <a:lnTo>
                    <a:pt x="12252" y="11408"/>
                  </a:lnTo>
                  <a:lnTo>
                    <a:pt x="12362" y="11371"/>
                  </a:lnTo>
                  <a:lnTo>
                    <a:pt x="12472" y="11298"/>
                  </a:lnTo>
                  <a:lnTo>
                    <a:pt x="12582" y="11078"/>
                  </a:lnTo>
                  <a:lnTo>
                    <a:pt x="12692" y="10858"/>
                  </a:lnTo>
                  <a:lnTo>
                    <a:pt x="12729" y="11188"/>
                  </a:lnTo>
                  <a:lnTo>
                    <a:pt x="12655" y="11775"/>
                  </a:lnTo>
                  <a:lnTo>
                    <a:pt x="12509" y="11922"/>
                  </a:lnTo>
                  <a:lnTo>
                    <a:pt x="12362" y="12068"/>
                  </a:lnTo>
                  <a:lnTo>
                    <a:pt x="12325" y="12215"/>
                  </a:lnTo>
                  <a:lnTo>
                    <a:pt x="12325" y="12288"/>
                  </a:lnTo>
                  <a:lnTo>
                    <a:pt x="12362" y="12362"/>
                  </a:lnTo>
                  <a:lnTo>
                    <a:pt x="12435" y="12398"/>
                  </a:lnTo>
                  <a:lnTo>
                    <a:pt x="12472" y="12398"/>
                  </a:lnTo>
                  <a:lnTo>
                    <a:pt x="12619" y="12288"/>
                  </a:lnTo>
                  <a:lnTo>
                    <a:pt x="12655" y="12655"/>
                  </a:lnTo>
                  <a:lnTo>
                    <a:pt x="12692" y="12692"/>
                  </a:lnTo>
                  <a:lnTo>
                    <a:pt x="12729" y="12655"/>
                  </a:lnTo>
                  <a:lnTo>
                    <a:pt x="12802" y="12545"/>
                  </a:lnTo>
                  <a:lnTo>
                    <a:pt x="12912" y="12398"/>
                  </a:lnTo>
                  <a:lnTo>
                    <a:pt x="13022" y="12068"/>
                  </a:lnTo>
                  <a:lnTo>
                    <a:pt x="13095" y="11738"/>
                  </a:lnTo>
                  <a:lnTo>
                    <a:pt x="13132" y="11408"/>
                  </a:lnTo>
                  <a:lnTo>
                    <a:pt x="13132" y="11005"/>
                  </a:lnTo>
                  <a:lnTo>
                    <a:pt x="13132" y="10638"/>
                  </a:lnTo>
                  <a:lnTo>
                    <a:pt x="13095" y="10234"/>
                  </a:lnTo>
                  <a:lnTo>
                    <a:pt x="13022" y="9867"/>
                  </a:lnTo>
                  <a:lnTo>
                    <a:pt x="12949" y="9464"/>
                  </a:lnTo>
                  <a:lnTo>
                    <a:pt x="12839" y="9060"/>
                  </a:lnTo>
                  <a:lnTo>
                    <a:pt x="12692" y="8694"/>
                  </a:lnTo>
                  <a:lnTo>
                    <a:pt x="12545" y="8327"/>
                  </a:lnTo>
                  <a:lnTo>
                    <a:pt x="12325" y="7960"/>
                  </a:lnTo>
                  <a:lnTo>
                    <a:pt x="12142" y="7630"/>
                  </a:lnTo>
                  <a:lnTo>
                    <a:pt x="11885" y="7300"/>
                  </a:lnTo>
                  <a:lnTo>
                    <a:pt x="11628" y="6970"/>
                  </a:lnTo>
                  <a:lnTo>
                    <a:pt x="11335" y="6640"/>
                  </a:lnTo>
                  <a:lnTo>
                    <a:pt x="11041" y="6346"/>
                  </a:lnTo>
                  <a:lnTo>
                    <a:pt x="10344" y="5759"/>
                  </a:lnTo>
                  <a:lnTo>
                    <a:pt x="9647" y="5246"/>
                  </a:lnTo>
                  <a:lnTo>
                    <a:pt x="8914" y="4732"/>
                  </a:lnTo>
                  <a:lnTo>
                    <a:pt x="8987" y="4439"/>
                  </a:lnTo>
                  <a:lnTo>
                    <a:pt x="9024" y="4182"/>
                  </a:lnTo>
                  <a:lnTo>
                    <a:pt x="9060" y="3558"/>
                  </a:lnTo>
                  <a:lnTo>
                    <a:pt x="9097" y="2898"/>
                  </a:lnTo>
                  <a:lnTo>
                    <a:pt x="9281" y="220"/>
                  </a:lnTo>
                  <a:lnTo>
                    <a:pt x="9244" y="110"/>
                  </a:lnTo>
                  <a:lnTo>
                    <a:pt x="9207" y="37"/>
                  </a:lnTo>
                  <a:lnTo>
                    <a:pt x="9097" y="0"/>
                  </a:lnTo>
                  <a:close/>
                </a:path>
              </a:pathLst>
            </a:custGeom>
            <a:solidFill>
              <a:srgbClr val="A4C2F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8" name="Google Shape;1058;p45"/>
            <p:cNvSpPr/>
            <p:nvPr/>
          </p:nvSpPr>
          <p:spPr>
            <a:xfrm>
              <a:off x="6537275" y="2750650"/>
              <a:ext cx="459450" cy="475050"/>
            </a:xfrm>
            <a:custGeom>
              <a:avLst/>
              <a:gdLst/>
              <a:ahLst/>
              <a:cxnLst/>
              <a:rect l="l" t="t" r="r" b="b"/>
              <a:pathLst>
                <a:path w="18378" h="19002" extrusionOk="0">
                  <a:moveTo>
                    <a:pt x="13793" y="5429"/>
                  </a:moveTo>
                  <a:lnTo>
                    <a:pt x="13682" y="5466"/>
                  </a:lnTo>
                  <a:lnTo>
                    <a:pt x="13572" y="5502"/>
                  </a:lnTo>
                  <a:lnTo>
                    <a:pt x="13499" y="5576"/>
                  </a:lnTo>
                  <a:lnTo>
                    <a:pt x="13352" y="5759"/>
                  </a:lnTo>
                  <a:lnTo>
                    <a:pt x="13352" y="5869"/>
                  </a:lnTo>
                  <a:lnTo>
                    <a:pt x="13352" y="5979"/>
                  </a:lnTo>
                  <a:lnTo>
                    <a:pt x="13389" y="6016"/>
                  </a:lnTo>
                  <a:lnTo>
                    <a:pt x="13426" y="6053"/>
                  </a:lnTo>
                  <a:lnTo>
                    <a:pt x="13499" y="6053"/>
                  </a:lnTo>
                  <a:lnTo>
                    <a:pt x="13572" y="5979"/>
                  </a:lnTo>
                  <a:lnTo>
                    <a:pt x="13646" y="5943"/>
                  </a:lnTo>
                  <a:lnTo>
                    <a:pt x="13719" y="5796"/>
                  </a:lnTo>
                  <a:lnTo>
                    <a:pt x="13829" y="5649"/>
                  </a:lnTo>
                  <a:lnTo>
                    <a:pt x="13903" y="5502"/>
                  </a:lnTo>
                  <a:lnTo>
                    <a:pt x="13903" y="5466"/>
                  </a:lnTo>
                  <a:lnTo>
                    <a:pt x="13903" y="5429"/>
                  </a:lnTo>
                  <a:close/>
                  <a:moveTo>
                    <a:pt x="13242" y="6089"/>
                  </a:moveTo>
                  <a:lnTo>
                    <a:pt x="13169" y="6126"/>
                  </a:lnTo>
                  <a:lnTo>
                    <a:pt x="13022" y="6309"/>
                  </a:lnTo>
                  <a:lnTo>
                    <a:pt x="12912" y="6493"/>
                  </a:lnTo>
                  <a:lnTo>
                    <a:pt x="12875" y="6529"/>
                  </a:lnTo>
                  <a:lnTo>
                    <a:pt x="12875" y="6603"/>
                  </a:lnTo>
                  <a:lnTo>
                    <a:pt x="12949" y="6676"/>
                  </a:lnTo>
                  <a:lnTo>
                    <a:pt x="13022" y="6713"/>
                  </a:lnTo>
                  <a:lnTo>
                    <a:pt x="13096" y="6676"/>
                  </a:lnTo>
                  <a:lnTo>
                    <a:pt x="13132" y="6639"/>
                  </a:lnTo>
                  <a:lnTo>
                    <a:pt x="13242" y="6456"/>
                  </a:lnTo>
                  <a:lnTo>
                    <a:pt x="13352" y="6273"/>
                  </a:lnTo>
                  <a:lnTo>
                    <a:pt x="13389" y="6199"/>
                  </a:lnTo>
                  <a:lnTo>
                    <a:pt x="13316" y="6126"/>
                  </a:lnTo>
                  <a:lnTo>
                    <a:pt x="13242" y="6089"/>
                  </a:lnTo>
                  <a:close/>
                  <a:moveTo>
                    <a:pt x="17241" y="6419"/>
                  </a:moveTo>
                  <a:lnTo>
                    <a:pt x="17534" y="6713"/>
                  </a:lnTo>
                  <a:lnTo>
                    <a:pt x="17497" y="6713"/>
                  </a:lnTo>
                  <a:lnTo>
                    <a:pt x="17387" y="6823"/>
                  </a:lnTo>
                  <a:lnTo>
                    <a:pt x="17351" y="6676"/>
                  </a:lnTo>
                  <a:lnTo>
                    <a:pt x="17241" y="6419"/>
                  </a:lnTo>
                  <a:close/>
                  <a:moveTo>
                    <a:pt x="12692" y="6786"/>
                  </a:moveTo>
                  <a:lnTo>
                    <a:pt x="12582" y="6860"/>
                  </a:lnTo>
                  <a:lnTo>
                    <a:pt x="12435" y="6970"/>
                  </a:lnTo>
                  <a:lnTo>
                    <a:pt x="12399" y="7116"/>
                  </a:lnTo>
                  <a:lnTo>
                    <a:pt x="12362" y="7190"/>
                  </a:lnTo>
                  <a:lnTo>
                    <a:pt x="12399" y="7226"/>
                  </a:lnTo>
                  <a:lnTo>
                    <a:pt x="12472" y="7300"/>
                  </a:lnTo>
                  <a:lnTo>
                    <a:pt x="12582" y="7300"/>
                  </a:lnTo>
                  <a:lnTo>
                    <a:pt x="12619" y="7263"/>
                  </a:lnTo>
                  <a:lnTo>
                    <a:pt x="12655" y="7190"/>
                  </a:lnTo>
                  <a:lnTo>
                    <a:pt x="12729" y="7043"/>
                  </a:lnTo>
                  <a:lnTo>
                    <a:pt x="12802" y="7006"/>
                  </a:lnTo>
                  <a:lnTo>
                    <a:pt x="12839" y="6933"/>
                  </a:lnTo>
                  <a:lnTo>
                    <a:pt x="12875" y="6860"/>
                  </a:lnTo>
                  <a:lnTo>
                    <a:pt x="12875" y="6823"/>
                  </a:lnTo>
                  <a:lnTo>
                    <a:pt x="12839" y="6823"/>
                  </a:lnTo>
                  <a:lnTo>
                    <a:pt x="12765" y="6786"/>
                  </a:lnTo>
                  <a:close/>
                  <a:moveTo>
                    <a:pt x="17571" y="6750"/>
                  </a:moveTo>
                  <a:lnTo>
                    <a:pt x="17828" y="7043"/>
                  </a:lnTo>
                  <a:lnTo>
                    <a:pt x="18048" y="7373"/>
                  </a:lnTo>
                  <a:lnTo>
                    <a:pt x="17828" y="7593"/>
                  </a:lnTo>
                  <a:lnTo>
                    <a:pt x="17828" y="7520"/>
                  </a:lnTo>
                  <a:lnTo>
                    <a:pt x="17864" y="7336"/>
                  </a:lnTo>
                  <a:lnTo>
                    <a:pt x="17828" y="7116"/>
                  </a:lnTo>
                  <a:lnTo>
                    <a:pt x="17828" y="7080"/>
                  </a:lnTo>
                  <a:lnTo>
                    <a:pt x="17754" y="7006"/>
                  </a:lnTo>
                  <a:lnTo>
                    <a:pt x="17681" y="7006"/>
                  </a:lnTo>
                  <a:lnTo>
                    <a:pt x="17644" y="7043"/>
                  </a:lnTo>
                  <a:lnTo>
                    <a:pt x="17681" y="7080"/>
                  </a:lnTo>
                  <a:lnTo>
                    <a:pt x="17644" y="7226"/>
                  </a:lnTo>
                  <a:lnTo>
                    <a:pt x="17607" y="7446"/>
                  </a:lnTo>
                  <a:lnTo>
                    <a:pt x="17534" y="7667"/>
                  </a:lnTo>
                  <a:lnTo>
                    <a:pt x="17534" y="7887"/>
                  </a:lnTo>
                  <a:lnTo>
                    <a:pt x="17534" y="7960"/>
                  </a:lnTo>
                  <a:lnTo>
                    <a:pt x="17131" y="8584"/>
                  </a:lnTo>
                  <a:lnTo>
                    <a:pt x="17167" y="8217"/>
                  </a:lnTo>
                  <a:lnTo>
                    <a:pt x="17241" y="7850"/>
                  </a:lnTo>
                  <a:lnTo>
                    <a:pt x="17387" y="7630"/>
                  </a:lnTo>
                  <a:lnTo>
                    <a:pt x="17387" y="7593"/>
                  </a:lnTo>
                  <a:lnTo>
                    <a:pt x="17387" y="7520"/>
                  </a:lnTo>
                  <a:lnTo>
                    <a:pt x="17461" y="7483"/>
                  </a:lnTo>
                  <a:lnTo>
                    <a:pt x="17497" y="7446"/>
                  </a:lnTo>
                  <a:lnTo>
                    <a:pt x="17534" y="7373"/>
                  </a:lnTo>
                  <a:lnTo>
                    <a:pt x="17534" y="7263"/>
                  </a:lnTo>
                  <a:lnTo>
                    <a:pt x="17497" y="7080"/>
                  </a:lnTo>
                  <a:lnTo>
                    <a:pt x="17571" y="6750"/>
                  </a:lnTo>
                  <a:close/>
                  <a:moveTo>
                    <a:pt x="16874" y="8840"/>
                  </a:moveTo>
                  <a:lnTo>
                    <a:pt x="16947" y="8877"/>
                  </a:lnTo>
                  <a:lnTo>
                    <a:pt x="16874" y="8950"/>
                  </a:lnTo>
                  <a:lnTo>
                    <a:pt x="16874" y="8877"/>
                  </a:lnTo>
                  <a:lnTo>
                    <a:pt x="16874" y="8840"/>
                  </a:lnTo>
                  <a:close/>
                  <a:moveTo>
                    <a:pt x="11445" y="8584"/>
                  </a:moveTo>
                  <a:lnTo>
                    <a:pt x="11408" y="8620"/>
                  </a:lnTo>
                  <a:lnTo>
                    <a:pt x="11298" y="8657"/>
                  </a:lnTo>
                  <a:lnTo>
                    <a:pt x="11188" y="8804"/>
                  </a:lnTo>
                  <a:lnTo>
                    <a:pt x="11188" y="8840"/>
                  </a:lnTo>
                  <a:lnTo>
                    <a:pt x="11188" y="8914"/>
                  </a:lnTo>
                  <a:lnTo>
                    <a:pt x="11188" y="8987"/>
                  </a:lnTo>
                  <a:lnTo>
                    <a:pt x="11225" y="9024"/>
                  </a:lnTo>
                  <a:lnTo>
                    <a:pt x="11408" y="9024"/>
                  </a:lnTo>
                  <a:lnTo>
                    <a:pt x="11445" y="8987"/>
                  </a:lnTo>
                  <a:lnTo>
                    <a:pt x="11555" y="8804"/>
                  </a:lnTo>
                  <a:lnTo>
                    <a:pt x="11555" y="8730"/>
                  </a:lnTo>
                  <a:lnTo>
                    <a:pt x="11555" y="8657"/>
                  </a:lnTo>
                  <a:lnTo>
                    <a:pt x="11518" y="8620"/>
                  </a:lnTo>
                  <a:lnTo>
                    <a:pt x="11445" y="8584"/>
                  </a:lnTo>
                  <a:close/>
                  <a:moveTo>
                    <a:pt x="16580" y="8804"/>
                  </a:moveTo>
                  <a:lnTo>
                    <a:pt x="16580" y="8877"/>
                  </a:lnTo>
                  <a:lnTo>
                    <a:pt x="16580" y="9060"/>
                  </a:lnTo>
                  <a:lnTo>
                    <a:pt x="16617" y="9170"/>
                  </a:lnTo>
                  <a:lnTo>
                    <a:pt x="16654" y="9244"/>
                  </a:lnTo>
                  <a:lnTo>
                    <a:pt x="16397" y="9611"/>
                  </a:lnTo>
                  <a:lnTo>
                    <a:pt x="16360" y="9391"/>
                  </a:lnTo>
                  <a:lnTo>
                    <a:pt x="16324" y="9170"/>
                  </a:lnTo>
                  <a:lnTo>
                    <a:pt x="16324" y="9097"/>
                  </a:lnTo>
                  <a:lnTo>
                    <a:pt x="16580" y="8804"/>
                  </a:lnTo>
                  <a:close/>
                  <a:moveTo>
                    <a:pt x="16067" y="9391"/>
                  </a:moveTo>
                  <a:lnTo>
                    <a:pt x="16067" y="9684"/>
                  </a:lnTo>
                  <a:lnTo>
                    <a:pt x="16103" y="9794"/>
                  </a:lnTo>
                  <a:lnTo>
                    <a:pt x="16177" y="9941"/>
                  </a:lnTo>
                  <a:lnTo>
                    <a:pt x="15993" y="10161"/>
                  </a:lnTo>
                  <a:lnTo>
                    <a:pt x="15920" y="10308"/>
                  </a:lnTo>
                  <a:lnTo>
                    <a:pt x="15957" y="9867"/>
                  </a:lnTo>
                  <a:lnTo>
                    <a:pt x="15920" y="9794"/>
                  </a:lnTo>
                  <a:lnTo>
                    <a:pt x="15847" y="9757"/>
                  </a:lnTo>
                  <a:lnTo>
                    <a:pt x="15810" y="9721"/>
                  </a:lnTo>
                  <a:lnTo>
                    <a:pt x="16067" y="9391"/>
                  </a:lnTo>
                  <a:close/>
                  <a:moveTo>
                    <a:pt x="9611" y="2348"/>
                  </a:moveTo>
                  <a:lnTo>
                    <a:pt x="9574" y="2421"/>
                  </a:lnTo>
                  <a:lnTo>
                    <a:pt x="9134" y="2861"/>
                  </a:lnTo>
                  <a:lnTo>
                    <a:pt x="8767" y="3375"/>
                  </a:lnTo>
                  <a:lnTo>
                    <a:pt x="7997" y="4365"/>
                  </a:lnTo>
                  <a:lnTo>
                    <a:pt x="7630" y="4879"/>
                  </a:lnTo>
                  <a:lnTo>
                    <a:pt x="7227" y="5356"/>
                  </a:lnTo>
                  <a:lnTo>
                    <a:pt x="6823" y="5832"/>
                  </a:lnTo>
                  <a:lnTo>
                    <a:pt x="6346" y="6273"/>
                  </a:lnTo>
                  <a:lnTo>
                    <a:pt x="6273" y="6346"/>
                  </a:lnTo>
                  <a:lnTo>
                    <a:pt x="6273" y="6456"/>
                  </a:lnTo>
                  <a:lnTo>
                    <a:pt x="6236" y="6456"/>
                  </a:lnTo>
                  <a:lnTo>
                    <a:pt x="6163" y="6493"/>
                  </a:lnTo>
                  <a:lnTo>
                    <a:pt x="6163" y="6566"/>
                  </a:lnTo>
                  <a:lnTo>
                    <a:pt x="6199" y="6603"/>
                  </a:lnTo>
                  <a:lnTo>
                    <a:pt x="6309" y="6786"/>
                  </a:lnTo>
                  <a:lnTo>
                    <a:pt x="6493" y="6970"/>
                  </a:lnTo>
                  <a:lnTo>
                    <a:pt x="6823" y="7263"/>
                  </a:lnTo>
                  <a:lnTo>
                    <a:pt x="7593" y="7813"/>
                  </a:lnTo>
                  <a:lnTo>
                    <a:pt x="8437" y="8363"/>
                  </a:lnTo>
                  <a:lnTo>
                    <a:pt x="8620" y="8510"/>
                  </a:lnTo>
                  <a:lnTo>
                    <a:pt x="8767" y="8694"/>
                  </a:lnTo>
                  <a:lnTo>
                    <a:pt x="9061" y="9060"/>
                  </a:lnTo>
                  <a:lnTo>
                    <a:pt x="9207" y="9207"/>
                  </a:lnTo>
                  <a:lnTo>
                    <a:pt x="9391" y="9354"/>
                  </a:lnTo>
                  <a:lnTo>
                    <a:pt x="9758" y="9574"/>
                  </a:lnTo>
                  <a:lnTo>
                    <a:pt x="10638" y="10161"/>
                  </a:lnTo>
                  <a:lnTo>
                    <a:pt x="11482" y="10784"/>
                  </a:lnTo>
                  <a:lnTo>
                    <a:pt x="12289" y="11408"/>
                  </a:lnTo>
                  <a:lnTo>
                    <a:pt x="12362" y="11445"/>
                  </a:lnTo>
                  <a:lnTo>
                    <a:pt x="12472" y="11445"/>
                  </a:lnTo>
                  <a:lnTo>
                    <a:pt x="12545" y="11408"/>
                  </a:lnTo>
                  <a:lnTo>
                    <a:pt x="12582" y="11371"/>
                  </a:lnTo>
                  <a:lnTo>
                    <a:pt x="12619" y="11298"/>
                  </a:lnTo>
                  <a:lnTo>
                    <a:pt x="12655" y="11188"/>
                  </a:lnTo>
                  <a:lnTo>
                    <a:pt x="12619" y="11115"/>
                  </a:lnTo>
                  <a:lnTo>
                    <a:pt x="12545" y="11041"/>
                  </a:lnTo>
                  <a:lnTo>
                    <a:pt x="11775" y="10418"/>
                  </a:lnTo>
                  <a:lnTo>
                    <a:pt x="11812" y="10381"/>
                  </a:lnTo>
                  <a:lnTo>
                    <a:pt x="11922" y="10198"/>
                  </a:lnTo>
                  <a:lnTo>
                    <a:pt x="11995" y="10014"/>
                  </a:lnTo>
                  <a:lnTo>
                    <a:pt x="11995" y="9941"/>
                  </a:lnTo>
                  <a:lnTo>
                    <a:pt x="11958" y="9904"/>
                  </a:lnTo>
                  <a:lnTo>
                    <a:pt x="11885" y="9904"/>
                  </a:lnTo>
                  <a:lnTo>
                    <a:pt x="11738" y="10051"/>
                  </a:lnTo>
                  <a:lnTo>
                    <a:pt x="11592" y="10234"/>
                  </a:lnTo>
                  <a:lnTo>
                    <a:pt x="11555" y="10271"/>
                  </a:lnTo>
                  <a:lnTo>
                    <a:pt x="11005" y="9867"/>
                  </a:lnTo>
                  <a:lnTo>
                    <a:pt x="10821" y="9757"/>
                  </a:lnTo>
                  <a:lnTo>
                    <a:pt x="10858" y="9684"/>
                  </a:lnTo>
                  <a:lnTo>
                    <a:pt x="10895" y="9611"/>
                  </a:lnTo>
                  <a:lnTo>
                    <a:pt x="11041" y="9464"/>
                  </a:lnTo>
                  <a:lnTo>
                    <a:pt x="11078" y="9427"/>
                  </a:lnTo>
                  <a:lnTo>
                    <a:pt x="11078" y="9354"/>
                  </a:lnTo>
                  <a:lnTo>
                    <a:pt x="11078" y="9317"/>
                  </a:lnTo>
                  <a:lnTo>
                    <a:pt x="11005" y="9281"/>
                  </a:lnTo>
                  <a:lnTo>
                    <a:pt x="10968" y="9317"/>
                  </a:lnTo>
                  <a:lnTo>
                    <a:pt x="10895" y="9281"/>
                  </a:lnTo>
                  <a:lnTo>
                    <a:pt x="10821" y="9317"/>
                  </a:lnTo>
                  <a:lnTo>
                    <a:pt x="10711" y="9427"/>
                  </a:lnTo>
                  <a:lnTo>
                    <a:pt x="10601" y="9574"/>
                  </a:lnTo>
                  <a:lnTo>
                    <a:pt x="10124" y="9281"/>
                  </a:lnTo>
                  <a:lnTo>
                    <a:pt x="10051" y="9207"/>
                  </a:lnTo>
                  <a:lnTo>
                    <a:pt x="10234" y="8914"/>
                  </a:lnTo>
                  <a:lnTo>
                    <a:pt x="10234" y="8840"/>
                  </a:lnTo>
                  <a:lnTo>
                    <a:pt x="10234" y="8804"/>
                  </a:lnTo>
                  <a:lnTo>
                    <a:pt x="10198" y="8730"/>
                  </a:lnTo>
                  <a:lnTo>
                    <a:pt x="10088" y="8694"/>
                  </a:lnTo>
                  <a:lnTo>
                    <a:pt x="10051" y="8730"/>
                  </a:lnTo>
                  <a:lnTo>
                    <a:pt x="10014" y="8767"/>
                  </a:lnTo>
                  <a:lnTo>
                    <a:pt x="9758" y="9060"/>
                  </a:lnTo>
                  <a:lnTo>
                    <a:pt x="9537" y="8877"/>
                  </a:lnTo>
                  <a:lnTo>
                    <a:pt x="9354" y="8694"/>
                  </a:lnTo>
                  <a:lnTo>
                    <a:pt x="9134" y="8437"/>
                  </a:lnTo>
                  <a:lnTo>
                    <a:pt x="9207" y="8327"/>
                  </a:lnTo>
                  <a:lnTo>
                    <a:pt x="9281" y="8217"/>
                  </a:lnTo>
                  <a:lnTo>
                    <a:pt x="9354" y="7960"/>
                  </a:lnTo>
                  <a:lnTo>
                    <a:pt x="9354" y="7887"/>
                  </a:lnTo>
                  <a:lnTo>
                    <a:pt x="9317" y="7850"/>
                  </a:lnTo>
                  <a:lnTo>
                    <a:pt x="9244" y="7850"/>
                  </a:lnTo>
                  <a:lnTo>
                    <a:pt x="9171" y="7887"/>
                  </a:lnTo>
                  <a:lnTo>
                    <a:pt x="8987" y="8107"/>
                  </a:lnTo>
                  <a:lnTo>
                    <a:pt x="8951" y="8180"/>
                  </a:lnTo>
                  <a:lnTo>
                    <a:pt x="8767" y="8033"/>
                  </a:lnTo>
                  <a:lnTo>
                    <a:pt x="8327" y="7740"/>
                  </a:lnTo>
                  <a:lnTo>
                    <a:pt x="8364" y="7446"/>
                  </a:lnTo>
                  <a:lnTo>
                    <a:pt x="8364" y="7410"/>
                  </a:lnTo>
                  <a:lnTo>
                    <a:pt x="8327" y="7336"/>
                  </a:lnTo>
                  <a:lnTo>
                    <a:pt x="8290" y="7300"/>
                  </a:lnTo>
                  <a:lnTo>
                    <a:pt x="8180" y="7300"/>
                  </a:lnTo>
                  <a:lnTo>
                    <a:pt x="8107" y="7336"/>
                  </a:lnTo>
                  <a:lnTo>
                    <a:pt x="8070" y="7446"/>
                  </a:lnTo>
                  <a:lnTo>
                    <a:pt x="8034" y="7556"/>
                  </a:lnTo>
                  <a:lnTo>
                    <a:pt x="7960" y="7520"/>
                  </a:lnTo>
                  <a:lnTo>
                    <a:pt x="7410" y="7116"/>
                  </a:lnTo>
                  <a:lnTo>
                    <a:pt x="7447" y="7080"/>
                  </a:lnTo>
                  <a:lnTo>
                    <a:pt x="7520" y="6970"/>
                  </a:lnTo>
                  <a:lnTo>
                    <a:pt x="7520" y="6896"/>
                  </a:lnTo>
                  <a:lnTo>
                    <a:pt x="7520" y="6860"/>
                  </a:lnTo>
                  <a:lnTo>
                    <a:pt x="7557" y="6750"/>
                  </a:lnTo>
                  <a:lnTo>
                    <a:pt x="7520" y="6713"/>
                  </a:lnTo>
                  <a:lnTo>
                    <a:pt x="7483" y="6713"/>
                  </a:lnTo>
                  <a:lnTo>
                    <a:pt x="7410" y="6750"/>
                  </a:lnTo>
                  <a:lnTo>
                    <a:pt x="7337" y="6750"/>
                  </a:lnTo>
                  <a:lnTo>
                    <a:pt x="7227" y="6823"/>
                  </a:lnTo>
                  <a:lnTo>
                    <a:pt x="7116" y="6896"/>
                  </a:lnTo>
                  <a:lnTo>
                    <a:pt x="6640" y="6639"/>
                  </a:lnTo>
                  <a:lnTo>
                    <a:pt x="6640" y="6603"/>
                  </a:lnTo>
                  <a:lnTo>
                    <a:pt x="7116" y="6163"/>
                  </a:lnTo>
                  <a:lnTo>
                    <a:pt x="7557" y="5649"/>
                  </a:lnTo>
                  <a:lnTo>
                    <a:pt x="7593" y="5722"/>
                  </a:lnTo>
                  <a:lnTo>
                    <a:pt x="7630" y="5759"/>
                  </a:lnTo>
                  <a:lnTo>
                    <a:pt x="7740" y="5759"/>
                  </a:lnTo>
                  <a:lnTo>
                    <a:pt x="8034" y="5576"/>
                  </a:lnTo>
                  <a:lnTo>
                    <a:pt x="8327" y="5392"/>
                  </a:lnTo>
                  <a:lnTo>
                    <a:pt x="8620" y="5209"/>
                  </a:lnTo>
                  <a:lnTo>
                    <a:pt x="8914" y="5025"/>
                  </a:lnTo>
                  <a:lnTo>
                    <a:pt x="9244" y="4879"/>
                  </a:lnTo>
                  <a:lnTo>
                    <a:pt x="9574" y="4732"/>
                  </a:lnTo>
                  <a:lnTo>
                    <a:pt x="9941" y="4659"/>
                  </a:lnTo>
                  <a:lnTo>
                    <a:pt x="10308" y="4622"/>
                  </a:lnTo>
                  <a:lnTo>
                    <a:pt x="10491" y="4622"/>
                  </a:lnTo>
                  <a:lnTo>
                    <a:pt x="10675" y="4659"/>
                  </a:lnTo>
                  <a:lnTo>
                    <a:pt x="10821" y="4732"/>
                  </a:lnTo>
                  <a:lnTo>
                    <a:pt x="10931" y="4842"/>
                  </a:lnTo>
                  <a:lnTo>
                    <a:pt x="11041" y="4989"/>
                  </a:lnTo>
                  <a:lnTo>
                    <a:pt x="11078" y="5136"/>
                  </a:lnTo>
                  <a:lnTo>
                    <a:pt x="11151" y="5502"/>
                  </a:lnTo>
                  <a:lnTo>
                    <a:pt x="11151" y="5906"/>
                  </a:lnTo>
                  <a:lnTo>
                    <a:pt x="11151" y="6309"/>
                  </a:lnTo>
                  <a:lnTo>
                    <a:pt x="11151" y="6676"/>
                  </a:lnTo>
                  <a:lnTo>
                    <a:pt x="11188" y="7006"/>
                  </a:lnTo>
                  <a:lnTo>
                    <a:pt x="11261" y="7373"/>
                  </a:lnTo>
                  <a:lnTo>
                    <a:pt x="11445" y="7703"/>
                  </a:lnTo>
                  <a:lnTo>
                    <a:pt x="11408" y="7813"/>
                  </a:lnTo>
                  <a:lnTo>
                    <a:pt x="11372" y="7923"/>
                  </a:lnTo>
                  <a:lnTo>
                    <a:pt x="11372" y="8033"/>
                  </a:lnTo>
                  <a:lnTo>
                    <a:pt x="11372" y="8143"/>
                  </a:lnTo>
                  <a:lnTo>
                    <a:pt x="11445" y="8253"/>
                  </a:lnTo>
                  <a:lnTo>
                    <a:pt x="11482" y="8327"/>
                  </a:lnTo>
                  <a:lnTo>
                    <a:pt x="11592" y="8400"/>
                  </a:lnTo>
                  <a:lnTo>
                    <a:pt x="11665" y="8474"/>
                  </a:lnTo>
                  <a:lnTo>
                    <a:pt x="11775" y="8510"/>
                  </a:lnTo>
                  <a:lnTo>
                    <a:pt x="12105" y="8510"/>
                  </a:lnTo>
                  <a:lnTo>
                    <a:pt x="12435" y="8694"/>
                  </a:lnTo>
                  <a:lnTo>
                    <a:pt x="12765" y="8840"/>
                  </a:lnTo>
                  <a:lnTo>
                    <a:pt x="13022" y="8877"/>
                  </a:lnTo>
                  <a:lnTo>
                    <a:pt x="13316" y="8877"/>
                  </a:lnTo>
                  <a:lnTo>
                    <a:pt x="13646" y="8804"/>
                  </a:lnTo>
                  <a:lnTo>
                    <a:pt x="13939" y="8694"/>
                  </a:lnTo>
                  <a:lnTo>
                    <a:pt x="14233" y="8584"/>
                  </a:lnTo>
                  <a:lnTo>
                    <a:pt x="14489" y="8400"/>
                  </a:lnTo>
                  <a:lnTo>
                    <a:pt x="14746" y="8217"/>
                  </a:lnTo>
                  <a:lnTo>
                    <a:pt x="14930" y="8033"/>
                  </a:lnTo>
                  <a:lnTo>
                    <a:pt x="14966" y="7997"/>
                  </a:lnTo>
                  <a:lnTo>
                    <a:pt x="14966" y="7923"/>
                  </a:lnTo>
                  <a:lnTo>
                    <a:pt x="14930" y="7813"/>
                  </a:lnTo>
                  <a:lnTo>
                    <a:pt x="14820" y="7777"/>
                  </a:lnTo>
                  <a:lnTo>
                    <a:pt x="14710" y="7777"/>
                  </a:lnTo>
                  <a:lnTo>
                    <a:pt x="14123" y="8143"/>
                  </a:lnTo>
                  <a:lnTo>
                    <a:pt x="13829" y="8290"/>
                  </a:lnTo>
                  <a:lnTo>
                    <a:pt x="13462" y="8400"/>
                  </a:lnTo>
                  <a:lnTo>
                    <a:pt x="13206" y="8474"/>
                  </a:lnTo>
                  <a:lnTo>
                    <a:pt x="12912" y="8437"/>
                  </a:lnTo>
                  <a:lnTo>
                    <a:pt x="12692" y="8363"/>
                  </a:lnTo>
                  <a:lnTo>
                    <a:pt x="12472" y="8217"/>
                  </a:lnTo>
                  <a:lnTo>
                    <a:pt x="12545" y="8107"/>
                  </a:lnTo>
                  <a:lnTo>
                    <a:pt x="12582" y="7960"/>
                  </a:lnTo>
                  <a:lnTo>
                    <a:pt x="12582" y="7850"/>
                  </a:lnTo>
                  <a:lnTo>
                    <a:pt x="12545" y="7777"/>
                  </a:lnTo>
                  <a:lnTo>
                    <a:pt x="12509" y="7740"/>
                  </a:lnTo>
                  <a:lnTo>
                    <a:pt x="12325" y="7630"/>
                  </a:lnTo>
                  <a:lnTo>
                    <a:pt x="12142" y="7520"/>
                  </a:lnTo>
                  <a:lnTo>
                    <a:pt x="11812" y="7520"/>
                  </a:lnTo>
                  <a:lnTo>
                    <a:pt x="11628" y="7116"/>
                  </a:lnTo>
                  <a:lnTo>
                    <a:pt x="11518" y="6713"/>
                  </a:lnTo>
                  <a:lnTo>
                    <a:pt x="11518" y="6346"/>
                  </a:lnTo>
                  <a:lnTo>
                    <a:pt x="11518" y="6016"/>
                  </a:lnTo>
                  <a:lnTo>
                    <a:pt x="11555" y="5649"/>
                  </a:lnTo>
                  <a:lnTo>
                    <a:pt x="11518" y="5282"/>
                  </a:lnTo>
                  <a:lnTo>
                    <a:pt x="11445" y="4989"/>
                  </a:lnTo>
                  <a:lnTo>
                    <a:pt x="11335" y="4732"/>
                  </a:lnTo>
                  <a:lnTo>
                    <a:pt x="11188" y="4549"/>
                  </a:lnTo>
                  <a:lnTo>
                    <a:pt x="11005" y="4402"/>
                  </a:lnTo>
                  <a:lnTo>
                    <a:pt x="10785" y="4329"/>
                  </a:lnTo>
                  <a:lnTo>
                    <a:pt x="10565" y="4255"/>
                  </a:lnTo>
                  <a:lnTo>
                    <a:pt x="10051" y="4255"/>
                  </a:lnTo>
                  <a:lnTo>
                    <a:pt x="9758" y="4292"/>
                  </a:lnTo>
                  <a:lnTo>
                    <a:pt x="9464" y="4365"/>
                  </a:lnTo>
                  <a:lnTo>
                    <a:pt x="8914" y="4585"/>
                  </a:lnTo>
                  <a:lnTo>
                    <a:pt x="8400" y="4879"/>
                  </a:lnTo>
                  <a:lnTo>
                    <a:pt x="7960" y="5209"/>
                  </a:lnTo>
                  <a:lnTo>
                    <a:pt x="8290" y="4769"/>
                  </a:lnTo>
                  <a:lnTo>
                    <a:pt x="9061" y="3742"/>
                  </a:lnTo>
                  <a:lnTo>
                    <a:pt x="9464" y="3191"/>
                  </a:lnTo>
                  <a:lnTo>
                    <a:pt x="9831" y="2641"/>
                  </a:lnTo>
                  <a:lnTo>
                    <a:pt x="9868" y="2568"/>
                  </a:lnTo>
                  <a:lnTo>
                    <a:pt x="9868" y="2531"/>
                  </a:lnTo>
                  <a:lnTo>
                    <a:pt x="9794" y="2421"/>
                  </a:lnTo>
                  <a:lnTo>
                    <a:pt x="9721" y="2384"/>
                  </a:lnTo>
                  <a:lnTo>
                    <a:pt x="9684" y="2348"/>
                  </a:lnTo>
                  <a:close/>
                  <a:moveTo>
                    <a:pt x="15663" y="9867"/>
                  </a:moveTo>
                  <a:lnTo>
                    <a:pt x="15700" y="9904"/>
                  </a:lnTo>
                  <a:lnTo>
                    <a:pt x="15627" y="10381"/>
                  </a:lnTo>
                  <a:lnTo>
                    <a:pt x="15663" y="10418"/>
                  </a:lnTo>
                  <a:lnTo>
                    <a:pt x="15663" y="10454"/>
                  </a:lnTo>
                  <a:lnTo>
                    <a:pt x="15773" y="10491"/>
                  </a:lnTo>
                  <a:lnTo>
                    <a:pt x="15443" y="10895"/>
                  </a:lnTo>
                  <a:lnTo>
                    <a:pt x="15443" y="10821"/>
                  </a:lnTo>
                  <a:lnTo>
                    <a:pt x="15333" y="10491"/>
                  </a:lnTo>
                  <a:lnTo>
                    <a:pt x="15296" y="10454"/>
                  </a:lnTo>
                  <a:lnTo>
                    <a:pt x="15260" y="10454"/>
                  </a:lnTo>
                  <a:lnTo>
                    <a:pt x="15223" y="10491"/>
                  </a:lnTo>
                  <a:lnTo>
                    <a:pt x="15223" y="10528"/>
                  </a:lnTo>
                  <a:lnTo>
                    <a:pt x="15186" y="10821"/>
                  </a:lnTo>
                  <a:lnTo>
                    <a:pt x="15186" y="11188"/>
                  </a:lnTo>
                  <a:lnTo>
                    <a:pt x="15223" y="11225"/>
                  </a:lnTo>
                  <a:lnTo>
                    <a:pt x="14746" y="11848"/>
                  </a:lnTo>
                  <a:lnTo>
                    <a:pt x="14746" y="11591"/>
                  </a:lnTo>
                  <a:lnTo>
                    <a:pt x="14746" y="11371"/>
                  </a:lnTo>
                  <a:lnTo>
                    <a:pt x="14746" y="11115"/>
                  </a:lnTo>
                  <a:lnTo>
                    <a:pt x="14710" y="11078"/>
                  </a:lnTo>
                  <a:lnTo>
                    <a:pt x="15333" y="10308"/>
                  </a:lnTo>
                  <a:lnTo>
                    <a:pt x="15663" y="9867"/>
                  </a:lnTo>
                  <a:close/>
                  <a:moveTo>
                    <a:pt x="14526" y="11298"/>
                  </a:moveTo>
                  <a:lnTo>
                    <a:pt x="14453" y="11555"/>
                  </a:lnTo>
                  <a:lnTo>
                    <a:pt x="14416" y="11775"/>
                  </a:lnTo>
                  <a:lnTo>
                    <a:pt x="14453" y="11885"/>
                  </a:lnTo>
                  <a:lnTo>
                    <a:pt x="14489" y="11958"/>
                  </a:lnTo>
                  <a:lnTo>
                    <a:pt x="14563" y="11995"/>
                  </a:lnTo>
                  <a:lnTo>
                    <a:pt x="14600" y="11995"/>
                  </a:lnTo>
                  <a:lnTo>
                    <a:pt x="14123" y="12619"/>
                  </a:lnTo>
                  <a:lnTo>
                    <a:pt x="14049" y="12655"/>
                  </a:lnTo>
                  <a:lnTo>
                    <a:pt x="14049" y="12362"/>
                  </a:lnTo>
                  <a:lnTo>
                    <a:pt x="14049" y="12142"/>
                  </a:lnTo>
                  <a:lnTo>
                    <a:pt x="14049" y="12032"/>
                  </a:lnTo>
                  <a:lnTo>
                    <a:pt x="14013" y="11922"/>
                  </a:lnTo>
                  <a:lnTo>
                    <a:pt x="14526" y="11298"/>
                  </a:lnTo>
                  <a:close/>
                  <a:moveTo>
                    <a:pt x="4806" y="7997"/>
                  </a:moveTo>
                  <a:lnTo>
                    <a:pt x="4769" y="8033"/>
                  </a:lnTo>
                  <a:lnTo>
                    <a:pt x="4769" y="8070"/>
                  </a:lnTo>
                  <a:lnTo>
                    <a:pt x="4952" y="8217"/>
                  </a:lnTo>
                  <a:lnTo>
                    <a:pt x="5099" y="8327"/>
                  </a:lnTo>
                  <a:lnTo>
                    <a:pt x="5576" y="8584"/>
                  </a:lnTo>
                  <a:lnTo>
                    <a:pt x="6126" y="8840"/>
                  </a:lnTo>
                  <a:lnTo>
                    <a:pt x="6640" y="9134"/>
                  </a:lnTo>
                  <a:lnTo>
                    <a:pt x="7116" y="9501"/>
                  </a:lnTo>
                  <a:lnTo>
                    <a:pt x="7557" y="9831"/>
                  </a:lnTo>
                  <a:lnTo>
                    <a:pt x="8437" y="10638"/>
                  </a:lnTo>
                  <a:lnTo>
                    <a:pt x="9244" y="11371"/>
                  </a:lnTo>
                  <a:lnTo>
                    <a:pt x="10088" y="12105"/>
                  </a:lnTo>
                  <a:lnTo>
                    <a:pt x="10344" y="12325"/>
                  </a:lnTo>
                  <a:lnTo>
                    <a:pt x="10748" y="12655"/>
                  </a:lnTo>
                  <a:lnTo>
                    <a:pt x="10931" y="12765"/>
                  </a:lnTo>
                  <a:lnTo>
                    <a:pt x="11115" y="12839"/>
                  </a:lnTo>
                  <a:lnTo>
                    <a:pt x="11225" y="12839"/>
                  </a:lnTo>
                  <a:lnTo>
                    <a:pt x="11298" y="12802"/>
                  </a:lnTo>
                  <a:lnTo>
                    <a:pt x="11335" y="12765"/>
                  </a:lnTo>
                  <a:lnTo>
                    <a:pt x="11372" y="12692"/>
                  </a:lnTo>
                  <a:lnTo>
                    <a:pt x="11372" y="12582"/>
                  </a:lnTo>
                  <a:lnTo>
                    <a:pt x="11335" y="12472"/>
                  </a:lnTo>
                  <a:lnTo>
                    <a:pt x="11151" y="12325"/>
                  </a:lnTo>
                  <a:lnTo>
                    <a:pt x="10711" y="11995"/>
                  </a:lnTo>
                  <a:lnTo>
                    <a:pt x="10271" y="11628"/>
                  </a:lnTo>
                  <a:lnTo>
                    <a:pt x="9391" y="10858"/>
                  </a:lnTo>
                  <a:lnTo>
                    <a:pt x="8547" y="10051"/>
                  </a:lnTo>
                  <a:lnTo>
                    <a:pt x="8107" y="9684"/>
                  </a:lnTo>
                  <a:lnTo>
                    <a:pt x="7703" y="9354"/>
                  </a:lnTo>
                  <a:lnTo>
                    <a:pt x="7227" y="9024"/>
                  </a:lnTo>
                  <a:lnTo>
                    <a:pt x="6786" y="8694"/>
                  </a:lnTo>
                  <a:lnTo>
                    <a:pt x="6309" y="8437"/>
                  </a:lnTo>
                  <a:lnTo>
                    <a:pt x="5833" y="8217"/>
                  </a:lnTo>
                  <a:lnTo>
                    <a:pt x="5356" y="8033"/>
                  </a:lnTo>
                  <a:lnTo>
                    <a:pt x="5209" y="7997"/>
                  </a:lnTo>
                  <a:close/>
                  <a:moveTo>
                    <a:pt x="954" y="12582"/>
                  </a:moveTo>
                  <a:lnTo>
                    <a:pt x="1101" y="12692"/>
                  </a:lnTo>
                  <a:lnTo>
                    <a:pt x="1064" y="12765"/>
                  </a:lnTo>
                  <a:lnTo>
                    <a:pt x="1064" y="12839"/>
                  </a:lnTo>
                  <a:lnTo>
                    <a:pt x="1064" y="12875"/>
                  </a:lnTo>
                  <a:lnTo>
                    <a:pt x="1101" y="12839"/>
                  </a:lnTo>
                  <a:lnTo>
                    <a:pt x="1211" y="12912"/>
                  </a:lnTo>
                  <a:lnTo>
                    <a:pt x="1247" y="12985"/>
                  </a:lnTo>
                  <a:lnTo>
                    <a:pt x="1247" y="13059"/>
                  </a:lnTo>
                  <a:lnTo>
                    <a:pt x="1284" y="13242"/>
                  </a:lnTo>
                  <a:lnTo>
                    <a:pt x="991" y="13095"/>
                  </a:lnTo>
                  <a:lnTo>
                    <a:pt x="844" y="13059"/>
                  </a:lnTo>
                  <a:lnTo>
                    <a:pt x="697" y="13022"/>
                  </a:lnTo>
                  <a:lnTo>
                    <a:pt x="844" y="12765"/>
                  </a:lnTo>
                  <a:lnTo>
                    <a:pt x="954" y="12582"/>
                  </a:lnTo>
                  <a:close/>
                  <a:moveTo>
                    <a:pt x="2715" y="10858"/>
                  </a:moveTo>
                  <a:lnTo>
                    <a:pt x="2641" y="10931"/>
                  </a:lnTo>
                  <a:lnTo>
                    <a:pt x="2641" y="10968"/>
                  </a:lnTo>
                  <a:lnTo>
                    <a:pt x="2788" y="11151"/>
                  </a:lnTo>
                  <a:lnTo>
                    <a:pt x="2935" y="11261"/>
                  </a:lnTo>
                  <a:lnTo>
                    <a:pt x="3302" y="11445"/>
                  </a:lnTo>
                  <a:lnTo>
                    <a:pt x="3778" y="11775"/>
                  </a:lnTo>
                  <a:lnTo>
                    <a:pt x="4255" y="12105"/>
                  </a:lnTo>
                  <a:lnTo>
                    <a:pt x="5099" y="12765"/>
                  </a:lnTo>
                  <a:lnTo>
                    <a:pt x="5539" y="13095"/>
                  </a:lnTo>
                  <a:lnTo>
                    <a:pt x="5759" y="13242"/>
                  </a:lnTo>
                  <a:lnTo>
                    <a:pt x="5869" y="13279"/>
                  </a:lnTo>
                  <a:lnTo>
                    <a:pt x="6053" y="13279"/>
                  </a:lnTo>
                  <a:lnTo>
                    <a:pt x="6126" y="13242"/>
                  </a:lnTo>
                  <a:lnTo>
                    <a:pt x="6163" y="13169"/>
                  </a:lnTo>
                  <a:lnTo>
                    <a:pt x="6126" y="13059"/>
                  </a:lnTo>
                  <a:lnTo>
                    <a:pt x="6089" y="12985"/>
                  </a:lnTo>
                  <a:lnTo>
                    <a:pt x="6016" y="12875"/>
                  </a:lnTo>
                  <a:lnTo>
                    <a:pt x="5869" y="12729"/>
                  </a:lnTo>
                  <a:lnTo>
                    <a:pt x="5502" y="12472"/>
                  </a:lnTo>
                  <a:lnTo>
                    <a:pt x="4512" y="11738"/>
                  </a:lnTo>
                  <a:lnTo>
                    <a:pt x="4035" y="11408"/>
                  </a:lnTo>
                  <a:lnTo>
                    <a:pt x="3522" y="11078"/>
                  </a:lnTo>
                  <a:lnTo>
                    <a:pt x="3338" y="11005"/>
                  </a:lnTo>
                  <a:lnTo>
                    <a:pt x="3118" y="10895"/>
                  </a:lnTo>
                  <a:lnTo>
                    <a:pt x="2935" y="10858"/>
                  </a:lnTo>
                  <a:close/>
                  <a:moveTo>
                    <a:pt x="13756" y="12252"/>
                  </a:moveTo>
                  <a:lnTo>
                    <a:pt x="13719" y="12362"/>
                  </a:lnTo>
                  <a:lnTo>
                    <a:pt x="13719" y="12619"/>
                  </a:lnTo>
                  <a:lnTo>
                    <a:pt x="13719" y="12912"/>
                  </a:lnTo>
                  <a:lnTo>
                    <a:pt x="13756" y="12985"/>
                  </a:lnTo>
                  <a:lnTo>
                    <a:pt x="13793" y="13022"/>
                  </a:lnTo>
                  <a:lnTo>
                    <a:pt x="13719" y="13095"/>
                  </a:lnTo>
                  <a:lnTo>
                    <a:pt x="13389" y="13536"/>
                  </a:lnTo>
                  <a:lnTo>
                    <a:pt x="13426" y="13132"/>
                  </a:lnTo>
                  <a:lnTo>
                    <a:pt x="13462" y="12912"/>
                  </a:lnTo>
                  <a:lnTo>
                    <a:pt x="13462" y="12765"/>
                  </a:lnTo>
                  <a:lnTo>
                    <a:pt x="13426" y="12655"/>
                  </a:lnTo>
                  <a:lnTo>
                    <a:pt x="13756" y="12252"/>
                  </a:lnTo>
                  <a:close/>
                  <a:moveTo>
                    <a:pt x="4402" y="8694"/>
                  </a:moveTo>
                  <a:lnTo>
                    <a:pt x="4329" y="8730"/>
                  </a:lnTo>
                  <a:lnTo>
                    <a:pt x="4255" y="8804"/>
                  </a:lnTo>
                  <a:lnTo>
                    <a:pt x="4255" y="8877"/>
                  </a:lnTo>
                  <a:lnTo>
                    <a:pt x="4255" y="8987"/>
                  </a:lnTo>
                  <a:lnTo>
                    <a:pt x="4292" y="9060"/>
                  </a:lnTo>
                  <a:lnTo>
                    <a:pt x="4365" y="9134"/>
                  </a:lnTo>
                  <a:lnTo>
                    <a:pt x="4512" y="9207"/>
                  </a:lnTo>
                  <a:lnTo>
                    <a:pt x="4842" y="9354"/>
                  </a:lnTo>
                  <a:lnTo>
                    <a:pt x="5136" y="9501"/>
                  </a:lnTo>
                  <a:lnTo>
                    <a:pt x="5392" y="9647"/>
                  </a:lnTo>
                  <a:lnTo>
                    <a:pt x="5869" y="10014"/>
                  </a:lnTo>
                  <a:lnTo>
                    <a:pt x="6346" y="10418"/>
                  </a:lnTo>
                  <a:lnTo>
                    <a:pt x="6786" y="10858"/>
                  </a:lnTo>
                  <a:lnTo>
                    <a:pt x="8584" y="12398"/>
                  </a:lnTo>
                  <a:lnTo>
                    <a:pt x="9501" y="13169"/>
                  </a:lnTo>
                  <a:lnTo>
                    <a:pt x="9721" y="13315"/>
                  </a:lnTo>
                  <a:lnTo>
                    <a:pt x="9941" y="13462"/>
                  </a:lnTo>
                  <a:lnTo>
                    <a:pt x="10161" y="13572"/>
                  </a:lnTo>
                  <a:lnTo>
                    <a:pt x="10271" y="13609"/>
                  </a:lnTo>
                  <a:lnTo>
                    <a:pt x="10381" y="13609"/>
                  </a:lnTo>
                  <a:lnTo>
                    <a:pt x="10454" y="13572"/>
                  </a:lnTo>
                  <a:lnTo>
                    <a:pt x="10491" y="13536"/>
                  </a:lnTo>
                  <a:lnTo>
                    <a:pt x="10528" y="13462"/>
                  </a:lnTo>
                  <a:lnTo>
                    <a:pt x="10491" y="13389"/>
                  </a:lnTo>
                  <a:lnTo>
                    <a:pt x="10418" y="13242"/>
                  </a:lnTo>
                  <a:lnTo>
                    <a:pt x="10271" y="13132"/>
                  </a:lnTo>
                  <a:lnTo>
                    <a:pt x="9978" y="12949"/>
                  </a:lnTo>
                  <a:lnTo>
                    <a:pt x="9537" y="12619"/>
                  </a:lnTo>
                  <a:lnTo>
                    <a:pt x="9134" y="12288"/>
                  </a:lnTo>
                  <a:lnTo>
                    <a:pt x="7557" y="10931"/>
                  </a:lnTo>
                  <a:lnTo>
                    <a:pt x="6823" y="10271"/>
                  </a:lnTo>
                  <a:lnTo>
                    <a:pt x="6089" y="9647"/>
                  </a:lnTo>
                  <a:lnTo>
                    <a:pt x="5686" y="9354"/>
                  </a:lnTo>
                  <a:lnTo>
                    <a:pt x="5246" y="9097"/>
                  </a:lnTo>
                  <a:lnTo>
                    <a:pt x="4769" y="8950"/>
                  </a:lnTo>
                  <a:lnTo>
                    <a:pt x="4549" y="8840"/>
                  </a:lnTo>
                  <a:lnTo>
                    <a:pt x="4475" y="8767"/>
                  </a:lnTo>
                  <a:lnTo>
                    <a:pt x="4439" y="8694"/>
                  </a:lnTo>
                  <a:close/>
                  <a:moveTo>
                    <a:pt x="1541" y="13022"/>
                  </a:moveTo>
                  <a:lnTo>
                    <a:pt x="2091" y="13389"/>
                  </a:lnTo>
                  <a:lnTo>
                    <a:pt x="2091" y="13572"/>
                  </a:lnTo>
                  <a:lnTo>
                    <a:pt x="2126" y="13749"/>
                  </a:lnTo>
                  <a:lnTo>
                    <a:pt x="1504" y="13389"/>
                  </a:lnTo>
                  <a:lnTo>
                    <a:pt x="1578" y="13352"/>
                  </a:lnTo>
                  <a:lnTo>
                    <a:pt x="1614" y="13315"/>
                  </a:lnTo>
                  <a:lnTo>
                    <a:pt x="1614" y="13279"/>
                  </a:lnTo>
                  <a:lnTo>
                    <a:pt x="1614" y="13205"/>
                  </a:lnTo>
                  <a:lnTo>
                    <a:pt x="1541" y="13095"/>
                  </a:lnTo>
                  <a:lnTo>
                    <a:pt x="1541" y="13022"/>
                  </a:lnTo>
                  <a:close/>
                  <a:moveTo>
                    <a:pt x="13206" y="12949"/>
                  </a:moveTo>
                  <a:lnTo>
                    <a:pt x="13169" y="13022"/>
                  </a:lnTo>
                  <a:lnTo>
                    <a:pt x="13059" y="13756"/>
                  </a:lnTo>
                  <a:lnTo>
                    <a:pt x="13059" y="13829"/>
                  </a:lnTo>
                  <a:lnTo>
                    <a:pt x="13096" y="13866"/>
                  </a:lnTo>
                  <a:lnTo>
                    <a:pt x="12912" y="14086"/>
                  </a:lnTo>
                  <a:lnTo>
                    <a:pt x="12912" y="13719"/>
                  </a:lnTo>
                  <a:lnTo>
                    <a:pt x="12875" y="13352"/>
                  </a:lnTo>
                  <a:lnTo>
                    <a:pt x="13206" y="12949"/>
                  </a:lnTo>
                  <a:close/>
                  <a:moveTo>
                    <a:pt x="2458" y="13646"/>
                  </a:moveTo>
                  <a:lnTo>
                    <a:pt x="2641" y="13792"/>
                  </a:lnTo>
                  <a:lnTo>
                    <a:pt x="2788" y="13902"/>
                  </a:lnTo>
                  <a:lnTo>
                    <a:pt x="2788" y="14086"/>
                  </a:lnTo>
                  <a:lnTo>
                    <a:pt x="2825" y="14233"/>
                  </a:lnTo>
                  <a:lnTo>
                    <a:pt x="2605" y="14086"/>
                  </a:lnTo>
                  <a:lnTo>
                    <a:pt x="2385" y="13939"/>
                  </a:lnTo>
                  <a:lnTo>
                    <a:pt x="2495" y="13939"/>
                  </a:lnTo>
                  <a:lnTo>
                    <a:pt x="2568" y="13866"/>
                  </a:lnTo>
                  <a:lnTo>
                    <a:pt x="2568" y="13829"/>
                  </a:lnTo>
                  <a:lnTo>
                    <a:pt x="2568" y="13756"/>
                  </a:lnTo>
                  <a:lnTo>
                    <a:pt x="2458" y="13646"/>
                  </a:lnTo>
                  <a:close/>
                  <a:moveTo>
                    <a:pt x="3595" y="9794"/>
                  </a:moveTo>
                  <a:lnTo>
                    <a:pt x="3558" y="9831"/>
                  </a:lnTo>
                  <a:lnTo>
                    <a:pt x="3522" y="9867"/>
                  </a:lnTo>
                  <a:lnTo>
                    <a:pt x="3558" y="9977"/>
                  </a:lnTo>
                  <a:lnTo>
                    <a:pt x="3595" y="10088"/>
                  </a:lnTo>
                  <a:lnTo>
                    <a:pt x="3815" y="10234"/>
                  </a:lnTo>
                  <a:lnTo>
                    <a:pt x="4659" y="10821"/>
                  </a:lnTo>
                  <a:lnTo>
                    <a:pt x="5466" y="11518"/>
                  </a:lnTo>
                  <a:lnTo>
                    <a:pt x="6236" y="12178"/>
                  </a:lnTo>
                  <a:lnTo>
                    <a:pt x="7080" y="12839"/>
                  </a:lnTo>
                  <a:lnTo>
                    <a:pt x="7923" y="13462"/>
                  </a:lnTo>
                  <a:lnTo>
                    <a:pt x="8730" y="14049"/>
                  </a:lnTo>
                  <a:lnTo>
                    <a:pt x="9134" y="14343"/>
                  </a:lnTo>
                  <a:lnTo>
                    <a:pt x="9574" y="14563"/>
                  </a:lnTo>
                  <a:lnTo>
                    <a:pt x="9684" y="14563"/>
                  </a:lnTo>
                  <a:lnTo>
                    <a:pt x="9794" y="14526"/>
                  </a:lnTo>
                  <a:lnTo>
                    <a:pt x="9868" y="14453"/>
                  </a:lnTo>
                  <a:lnTo>
                    <a:pt x="9904" y="14416"/>
                  </a:lnTo>
                  <a:lnTo>
                    <a:pt x="9904" y="14379"/>
                  </a:lnTo>
                  <a:lnTo>
                    <a:pt x="9904" y="14306"/>
                  </a:lnTo>
                  <a:lnTo>
                    <a:pt x="9868" y="14269"/>
                  </a:lnTo>
                  <a:lnTo>
                    <a:pt x="9794" y="14196"/>
                  </a:lnTo>
                  <a:lnTo>
                    <a:pt x="9721" y="14159"/>
                  </a:lnTo>
                  <a:lnTo>
                    <a:pt x="9501" y="14012"/>
                  </a:lnTo>
                  <a:lnTo>
                    <a:pt x="9281" y="13866"/>
                  </a:lnTo>
                  <a:lnTo>
                    <a:pt x="8290" y="13205"/>
                  </a:lnTo>
                  <a:lnTo>
                    <a:pt x="7373" y="12508"/>
                  </a:lnTo>
                  <a:lnTo>
                    <a:pt x="6493" y="11812"/>
                  </a:lnTo>
                  <a:lnTo>
                    <a:pt x="5649" y="11115"/>
                  </a:lnTo>
                  <a:lnTo>
                    <a:pt x="4769" y="10418"/>
                  </a:lnTo>
                  <a:lnTo>
                    <a:pt x="4549" y="10234"/>
                  </a:lnTo>
                  <a:lnTo>
                    <a:pt x="4145" y="9977"/>
                  </a:lnTo>
                  <a:lnTo>
                    <a:pt x="3925" y="9867"/>
                  </a:lnTo>
                  <a:lnTo>
                    <a:pt x="3742" y="9794"/>
                  </a:lnTo>
                  <a:close/>
                  <a:moveTo>
                    <a:pt x="3155" y="14122"/>
                  </a:moveTo>
                  <a:lnTo>
                    <a:pt x="3778" y="14563"/>
                  </a:lnTo>
                  <a:lnTo>
                    <a:pt x="3742" y="14746"/>
                  </a:lnTo>
                  <a:lnTo>
                    <a:pt x="3742" y="14856"/>
                  </a:lnTo>
                  <a:lnTo>
                    <a:pt x="3338" y="14563"/>
                  </a:lnTo>
                  <a:lnTo>
                    <a:pt x="3338" y="14489"/>
                  </a:lnTo>
                  <a:lnTo>
                    <a:pt x="3302" y="14416"/>
                  </a:lnTo>
                  <a:lnTo>
                    <a:pt x="3192" y="14269"/>
                  </a:lnTo>
                  <a:lnTo>
                    <a:pt x="3155" y="14122"/>
                  </a:lnTo>
                  <a:close/>
                  <a:moveTo>
                    <a:pt x="12692" y="13536"/>
                  </a:moveTo>
                  <a:lnTo>
                    <a:pt x="12619" y="13976"/>
                  </a:lnTo>
                  <a:lnTo>
                    <a:pt x="12582" y="14416"/>
                  </a:lnTo>
                  <a:lnTo>
                    <a:pt x="12582" y="14489"/>
                  </a:lnTo>
                  <a:lnTo>
                    <a:pt x="12142" y="15040"/>
                  </a:lnTo>
                  <a:lnTo>
                    <a:pt x="12142" y="14893"/>
                  </a:lnTo>
                  <a:lnTo>
                    <a:pt x="12142" y="14563"/>
                  </a:lnTo>
                  <a:lnTo>
                    <a:pt x="12105" y="14269"/>
                  </a:lnTo>
                  <a:lnTo>
                    <a:pt x="12692" y="13536"/>
                  </a:lnTo>
                  <a:close/>
                  <a:moveTo>
                    <a:pt x="4035" y="14746"/>
                  </a:moveTo>
                  <a:lnTo>
                    <a:pt x="4402" y="15003"/>
                  </a:lnTo>
                  <a:lnTo>
                    <a:pt x="4402" y="15040"/>
                  </a:lnTo>
                  <a:lnTo>
                    <a:pt x="4402" y="15150"/>
                  </a:lnTo>
                  <a:lnTo>
                    <a:pt x="4439" y="15223"/>
                  </a:lnTo>
                  <a:lnTo>
                    <a:pt x="4549" y="15370"/>
                  </a:lnTo>
                  <a:lnTo>
                    <a:pt x="4659" y="15553"/>
                  </a:lnTo>
                  <a:lnTo>
                    <a:pt x="4255" y="15223"/>
                  </a:lnTo>
                  <a:lnTo>
                    <a:pt x="4255" y="15150"/>
                  </a:lnTo>
                  <a:lnTo>
                    <a:pt x="4219" y="15076"/>
                  </a:lnTo>
                  <a:lnTo>
                    <a:pt x="4109" y="14966"/>
                  </a:lnTo>
                  <a:lnTo>
                    <a:pt x="4035" y="14856"/>
                  </a:lnTo>
                  <a:lnTo>
                    <a:pt x="4035" y="14746"/>
                  </a:lnTo>
                  <a:close/>
                  <a:moveTo>
                    <a:pt x="11922" y="14489"/>
                  </a:moveTo>
                  <a:lnTo>
                    <a:pt x="11885" y="14856"/>
                  </a:lnTo>
                  <a:lnTo>
                    <a:pt x="11848" y="15113"/>
                  </a:lnTo>
                  <a:lnTo>
                    <a:pt x="11848" y="15260"/>
                  </a:lnTo>
                  <a:lnTo>
                    <a:pt x="11848" y="15370"/>
                  </a:lnTo>
                  <a:lnTo>
                    <a:pt x="11555" y="15700"/>
                  </a:lnTo>
                  <a:lnTo>
                    <a:pt x="11592" y="15480"/>
                  </a:lnTo>
                  <a:lnTo>
                    <a:pt x="11555" y="15223"/>
                  </a:lnTo>
                  <a:lnTo>
                    <a:pt x="11555" y="15150"/>
                  </a:lnTo>
                  <a:lnTo>
                    <a:pt x="11482" y="15113"/>
                  </a:lnTo>
                  <a:lnTo>
                    <a:pt x="11445" y="15113"/>
                  </a:lnTo>
                  <a:lnTo>
                    <a:pt x="11922" y="14489"/>
                  </a:lnTo>
                  <a:close/>
                  <a:moveTo>
                    <a:pt x="4769" y="15223"/>
                  </a:moveTo>
                  <a:lnTo>
                    <a:pt x="5026" y="15406"/>
                  </a:lnTo>
                  <a:lnTo>
                    <a:pt x="5576" y="15810"/>
                  </a:lnTo>
                  <a:lnTo>
                    <a:pt x="5576" y="15883"/>
                  </a:lnTo>
                  <a:lnTo>
                    <a:pt x="5576" y="16177"/>
                  </a:lnTo>
                  <a:lnTo>
                    <a:pt x="5576" y="16287"/>
                  </a:lnTo>
                  <a:lnTo>
                    <a:pt x="4916" y="15773"/>
                  </a:lnTo>
                  <a:lnTo>
                    <a:pt x="4952" y="15663"/>
                  </a:lnTo>
                  <a:lnTo>
                    <a:pt x="4952" y="15553"/>
                  </a:lnTo>
                  <a:lnTo>
                    <a:pt x="4916" y="15480"/>
                  </a:lnTo>
                  <a:lnTo>
                    <a:pt x="4879" y="15370"/>
                  </a:lnTo>
                  <a:lnTo>
                    <a:pt x="4769" y="15223"/>
                  </a:lnTo>
                  <a:close/>
                  <a:moveTo>
                    <a:pt x="5833" y="15993"/>
                  </a:moveTo>
                  <a:lnTo>
                    <a:pt x="6456" y="16507"/>
                  </a:lnTo>
                  <a:lnTo>
                    <a:pt x="6420" y="16580"/>
                  </a:lnTo>
                  <a:lnTo>
                    <a:pt x="6383" y="16690"/>
                  </a:lnTo>
                  <a:lnTo>
                    <a:pt x="6346" y="16874"/>
                  </a:lnTo>
                  <a:lnTo>
                    <a:pt x="5869" y="16507"/>
                  </a:lnTo>
                  <a:lnTo>
                    <a:pt x="5869" y="16323"/>
                  </a:lnTo>
                  <a:lnTo>
                    <a:pt x="5869" y="16140"/>
                  </a:lnTo>
                  <a:lnTo>
                    <a:pt x="5833" y="15993"/>
                  </a:lnTo>
                  <a:close/>
                  <a:moveTo>
                    <a:pt x="11298" y="15260"/>
                  </a:moveTo>
                  <a:lnTo>
                    <a:pt x="11298" y="15443"/>
                  </a:lnTo>
                  <a:lnTo>
                    <a:pt x="11225" y="15957"/>
                  </a:lnTo>
                  <a:lnTo>
                    <a:pt x="11225" y="16030"/>
                  </a:lnTo>
                  <a:lnTo>
                    <a:pt x="11261" y="16067"/>
                  </a:lnTo>
                  <a:lnTo>
                    <a:pt x="10088" y="17387"/>
                  </a:lnTo>
                  <a:lnTo>
                    <a:pt x="10088" y="17130"/>
                  </a:lnTo>
                  <a:lnTo>
                    <a:pt x="10088" y="16984"/>
                  </a:lnTo>
                  <a:lnTo>
                    <a:pt x="10308" y="16653"/>
                  </a:lnTo>
                  <a:lnTo>
                    <a:pt x="10821" y="15920"/>
                  </a:lnTo>
                  <a:lnTo>
                    <a:pt x="10785" y="16067"/>
                  </a:lnTo>
                  <a:lnTo>
                    <a:pt x="10711" y="16287"/>
                  </a:lnTo>
                  <a:lnTo>
                    <a:pt x="10711" y="16397"/>
                  </a:lnTo>
                  <a:lnTo>
                    <a:pt x="10711" y="16507"/>
                  </a:lnTo>
                  <a:lnTo>
                    <a:pt x="10748" y="16543"/>
                  </a:lnTo>
                  <a:lnTo>
                    <a:pt x="10785" y="16543"/>
                  </a:lnTo>
                  <a:lnTo>
                    <a:pt x="10895" y="16470"/>
                  </a:lnTo>
                  <a:lnTo>
                    <a:pt x="10968" y="16360"/>
                  </a:lnTo>
                  <a:lnTo>
                    <a:pt x="11005" y="16103"/>
                  </a:lnTo>
                  <a:lnTo>
                    <a:pt x="11005" y="15663"/>
                  </a:lnTo>
                  <a:lnTo>
                    <a:pt x="11225" y="15370"/>
                  </a:lnTo>
                  <a:lnTo>
                    <a:pt x="11298" y="15260"/>
                  </a:lnTo>
                  <a:close/>
                  <a:moveTo>
                    <a:pt x="6566" y="16580"/>
                  </a:moveTo>
                  <a:lnTo>
                    <a:pt x="7006" y="17020"/>
                  </a:lnTo>
                  <a:lnTo>
                    <a:pt x="7006" y="17240"/>
                  </a:lnTo>
                  <a:lnTo>
                    <a:pt x="7006" y="17460"/>
                  </a:lnTo>
                  <a:lnTo>
                    <a:pt x="6896" y="17350"/>
                  </a:lnTo>
                  <a:lnTo>
                    <a:pt x="6640" y="17130"/>
                  </a:lnTo>
                  <a:lnTo>
                    <a:pt x="6640" y="17020"/>
                  </a:lnTo>
                  <a:lnTo>
                    <a:pt x="6603" y="16800"/>
                  </a:lnTo>
                  <a:lnTo>
                    <a:pt x="6566" y="16580"/>
                  </a:lnTo>
                  <a:close/>
                  <a:moveTo>
                    <a:pt x="9464" y="404"/>
                  </a:moveTo>
                  <a:lnTo>
                    <a:pt x="9684" y="440"/>
                  </a:lnTo>
                  <a:lnTo>
                    <a:pt x="9868" y="477"/>
                  </a:lnTo>
                  <a:lnTo>
                    <a:pt x="10051" y="587"/>
                  </a:lnTo>
                  <a:lnTo>
                    <a:pt x="10418" y="844"/>
                  </a:lnTo>
                  <a:lnTo>
                    <a:pt x="10711" y="1064"/>
                  </a:lnTo>
                  <a:lnTo>
                    <a:pt x="12582" y="2421"/>
                  </a:lnTo>
                  <a:lnTo>
                    <a:pt x="14489" y="3815"/>
                  </a:lnTo>
                  <a:lnTo>
                    <a:pt x="15443" y="4512"/>
                  </a:lnTo>
                  <a:lnTo>
                    <a:pt x="15700" y="4732"/>
                  </a:lnTo>
                  <a:lnTo>
                    <a:pt x="15847" y="4805"/>
                  </a:lnTo>
                  <a:lnTo>
                    <a:pt x="15993" y="4879"/>
                  </a:lnTo>
                  <a:lnTo>
                    <a:pt x="15590" y="5356"/>
                  </a:lnTo>
                  <a:lnTo>
                    <a:pt x="15223" y="5869"/>
                  </a:lnTo>
                  <a:lnTo>
                    <a:pt x="15040" y="6089"/>
                  </a:lnTo>
                  <a:lnTo>
                    <a:pt x="14856" y="6383"/>
                  </a:lnTo>
                  <a:lnTo>
                    <a:pt x="14783" y="6529"/>
                  </a:lnTo>
                  <a:lnTo>
                    <a:pt x="14746" y="6639"/>
                  </a:lnTo>
                  <a:lnTo>
                    <a:pt x="14746" y="6786"/>
                  </a:lnTo>
                  <a:lnTo>
                    <a:pt x="14856" y="6896"/>
                  </a:lnTo>
                  <a:lnTo>
                    <a:pt x="14966" y="7006"/>
                  </a:lnTo>
                  <a:lnTo>
                    <a:pt x="15076" y="7080"/>
                  </a:lnTo>
                  <a:lnTo>
                    <a:pt x="15370" y="7190"/>
                  </a:lnTo>
                  <a:lnTo>
                    <a:pt x="15957" y="7300"/>
                  </a:lnTo>
                  <a:lnTo>
                    <a:pt x="16727" y="7446"/>
                  </a:lnTo>
                  <a:lnTo>
                    <a:pt x="17021" y="7520"/>
                  </a:lnTo>
                  <a:lnTo>
                    <a:pt x="16984" y="7593"/>
                  </a:lnTo>
                  <a:lnTo>
                    <a:pt x="16470" y="8143"/>
                  </a:lnTo>
                  <a:lnTo>
                    <a:pt x="15993" y="8730"/>
                  </a:lnTo>
                  <a:lnTo>
                    <a:pt x="15040" y="9904"/>
                  </a:lnTo>
                  <a:lnTo>
                    <a:pt x="12912" y="12508"/>
                  </a:lnTo>
                  <a:lnTo>
                    <a:pt x="11848" y="13792"/>
                  </a:lnTo>
                  <a:lnTo>
                    <a:pt x="10821" y="15113"/>
                  </a:lnTo>
                  <a:lnTo>
                    <a:pt x="10344" y="15736"/>
                  </a:lnTo>
                  <a:lnTo>
                    <a:pt x="9904" y="16397"/>
                  </a:lnTo>
                  <a:lnTo>
                    <a:pt x="9464" y="17057"/>
                  </a:lnTo>
                  <a:lnTo>
                    <a:pt x="9317" y="17277"/>
                  </a:lnTo>
                  <a:lnTo>
                    <a:pt x="9207" y="17497"/>
                  </a:lnTo>
                  <a:lnTo>
                    <a:pt x="8987" y="17387"/>
                  </a:lnTo>
                  <a:lnTo>
                    <a:pt x="8767" y="17350"/>
                  </a:lnTo>
                  <a:lnTo>
                    <a:pt x="8290" y="17204"/>
                  </a:lnTo>
                  <a:lnTo>
                    <a:pt x="7997" y="17094"/>
                  </a:lnTo>
                  <a:lnTo>
                    <a:pt x="7740" y="16910"/>
                  </a:lnTo>
                  <a:lnTo>
                    <a:pt x="7483" y="16727"/>
                  </a:lnTo>
                  <a:lnTo>
                    <a:pt x="7227" y="16507"/>
                  </a:lnTo>
                  <a:lnTo>
                    <a:pt x="6750" y="16067"/>
                  </a:lnTo>
                  <a:lnTo>
                    <a:pt x="6273" y="15663"/>
                  </a:lnTo>
                  <a:lnTo>
                    <a:pt x="5723" y="15296"/>
                  </a:lnTo>
                  <a:lnTo>
                    <a:pt x="5209" y="14929"/>
                  </a:lnTo>
                  <a:lnTo>
                    <a:pt x="3045" y="13462"/>
                  </a:lnTo>
                  <a:lnTo>
                    <a:pt x="1908" y="12619"/>
                  </a:lnTo>
                  <a:lnTo>
                    <a:pt x="1321" y="12215"/>
                  </a:lnTo>
                  <a:lnTo>
                    <a:pt x="697" y="11848"/>
                  </a:lnTo>
                  <a:lnTo>
                    <a:pt x="624" y="11812"/>
                  </a:lnTo>
                  <a:lnTo>
                    <a:pt x="1614" y="10381"/>
                  </a:lnTo>
                  <a:lnTo>
                    <a:pt x="2641" y="8950"/>
                  </a:lnTo>
                  <a:lnTo>
                    <a:pt x="3668" y="7556"/>
                  </a:lnTo>
                  <a:lnTo>
                    <a:pt x="4732" y="6163"/>
                  </a:lnTo>
                  <a:lnTo>
                    <a:pt x="6970" y="3338"/>
                  </a:lnTo>
                  <a:lnTo>
                    <a:pt x="8144" y="1944"/>
                  </a:lnTo>
                  <a:lnTo>
                    <a:pt x="8730" y="1284"/>
                  </a:lnTo>
                  <a:lnTo>
                    <a:pt x="9244" y="550"/>
                  </a:lnTo>
                  <a:lnTo>
                    <a:pt x="9281" y="477"/>
                  </a:lnTo>
                  <a:lnTo>
                    <a:pt x="9281" y="404"/>
                  </a:lnTo>
                  <a:close/>
                  <a:moveTo>
                    <a:pt x="7227" y="17204"/>
                  </a:moveTo>
                  <a:lnTo>
                    <a:pt x="7667" y="17460"/>
                  </a:lnTo>
                  <a:lnTo>
                    <a:pt x="8107" y="17681"/>
                  </a:lnTo>
                  <a:lnTo>
                    <a:pt x="8070" y="17937"/>
                  </a:lnTo>
                  <a:lnTo>
                    <a:pt x="8107" y="18194"/>
                  </a:lnTo>
                  <a:lnTo>
                    <a:pt x="7850" y="18084"/>
                  </a:lnTo>
                  <a:lnTo>
                    <a:pt x="7447" y="17791"/>
                  </a:lnTo>
                  <a:lnTo>
                    <a:pt x="7410" y="17644"/>
                  </a:lnTo>
                  <a:lnTo>
                    <a:pt x="7337" y="17497"/>
                  </a:lnTo>
                  <a:lnTo>
                    <a:pt x="7227" y="17204"/>
                  </a:lnTo>
                  <a:close/>
                  <a:moveTo>
                    <a:pt x="9831" y="17460"/>
                  </a:moveTo>
                  <a:lnTo>
                    <a:pt x="9868" y="17534"/>
                  </a:lnTo>
                  <a:lnTo>
                    <a:pt x="9904" y="17571"/>
                  </a:lnTo>
                  <a:lnTo>
                    <a:pt x="9464" y="18084"/>
                  </a:lnTo>
                  <a:lnTo>
                    <a:pt x="9207" y="18341"/>
                  </a:lnTo>
                  <a:lnTo>
                    <a:pt x="9171" y="18231"/>
                  </a:lnTo>
                  <a:lnTo>
                    <a:pt x="9134" y="18121"/>
                  </a:lnTo>
                  <a:lnTo>
                    <a:pt x="9134" y="17974"/>
                  </a:lnTo>
                  <a:lnTo>
                    <a:pt x="9317" y="17974"/>
                  </a:lnTo>
                  <a:lnTo>
                    <a:pt x="9317" y="17937"/>
                  </a:lnTo>
                  <a:lnTo>
                    <a:pt x="9391" y="17937"/>
                  </a:lnTo>
                  <a:lnTo>
                    <a:pt x="9464" y="17901"/>
                  </a:lnTo>
                  <a:lnTo>
                    <a:pt x="9574" y="17827"/>
                  </a:lnTo>
                  <a:lnTo>
                    <a:pt x="9647" y="17681"/>
                  </a:lnTo>
                  <a:lnTo>
                    <a:pt x="9794" y="17460"/>
                  </a:lnTo>
                  <a:close/>
                  <a:moveTo>
                    <a:pt x="9464" y="0"/>
                  </a:moveTo>
                  <a:lnTo>
                    <a:pt x="9281" y="37"/>
                  </a:lnTo>
                  <a:lnTo>
                    <a:pt x="9134" y="110"/>
                  </a:lnTo>
                  <a:lnTo>
                    <a:pt x="9024" y="147"/>
                  </a:lnTo>
                  <a:lnTo>
                    <a:pt x="8951" y="257"/>
                  </a:lnTo>
                  <a:lnTo>
                    <a:pt x="8914" y="294"/>
                  </a:lnTo>
                  <a:lnTo>
                    <a:pt x="8914" y="330"/>
                  </a:lnTo>
                  <a:lnTo>
                    <a:pt x="8327" y="954"/>
                  </a:lnTo>
                  <a:lnTo>
                    <a:pt x="7740" y="1614"/>
                  </a:lnTo>
                  <a:lnTo>
                    <a:pt x="6640" y="2971"/>
                  </a:lnTo>
                  <a:lnTo>
                    <a:pt x="5502" y="4365"/>
                  </a:lnTo>
                  <a:lnTo>
                    <a:pt x="4402" y="5759"/>
                  </a:lnTo>
                  <a:lnTo>
                    <a:pt x="2421" y="8400"/>
                  </a:lnTo>
                  <a:lnTo>
                    <a:pt x="477" y="11041"/>
                  </a:lnTo>
                  <a:lnTo>
                    <a:pt x="330" y="11261"/>
                  </a:lnTo>
                  <a:lnTo>
                    <a:pt x="37" y="11701"/>
                  </a:lnTo>
                  <a:lnTo>
                    <a:pt x="0" y="11775"/>
                  </a:lnTo>
                  <a:lnTo>
                    <a:pt x="0" y="11885"/>
                  </a:lnTo>
                  <a:lnTo>
                    <a:pt x="37" y="11958"/>
                  </a:lnTo>
                  <a:lnTo>
                    <a:pt x="74" y="12032"/>
                  </a:lnTo>
                  <a:lnTo>
                    <a:pt x="147" y="12068"/>
                  </a:lnTo>
                  <a:lnTo>
                    <a:pt x="220" y="12105"/>
                  </a:lnTo>
                  <a:lnTo>
                    <a:pt x="294" y="12105"/>
                  </a:lnTo>
                  <a:lnTo>
                    <a:pt x="404" y="12068"/>
                  </a:lnTo>
                  <a:lnTo>
                    <a:pt x="440" y="12142"/>
                  </a:lnTo>
                  <a:lnTo>
                    <a:pt x="697" y="12398"/>
                  </a:lnTo>
                  <a:lnTo>
                    <a:pt x="587" y="12508"/>
                  </a:lnTo>
                  <a:lnTo>
                    <a:pt x="514" y="12655"/>
                  </a:lnTo>
                  <a:lnTo>
                    <a:pt x="440" y="12802"/>
                  </a:lnTo>
                  <a:lnTo>
                    <a:pt x="404" y="12949"/>
                  </a:lnTo>
                  <a:lnTo>
                    <a:pt x="404" y="13022"/>
                  </a:lnTo>
                  <a:lnTo>
                    <a:pt x="440" y="13059"/>
                  </a:lnTo>
                  <a:lnTo>
                    <a:pt x="514" y="13095"/>
                  </a:lnTo>
                  <a:lnTo>
                    <a:pt x="550" y="13095"/>
                  </a:lnTo>
                  <a:lnTo>
                    <a:pt x="624" y="13205"/>
                  </a:lnTo>
                  <a:lnTo>
                    <a:pt x="697" y="13315"/>
                  </a:lnTo>
                  <a:lnTo>
                    <a:pt x="881" y="13462"/>
                  </a:lnTo>
                  <a:lnTo>
                    <a:pt x="1284" y="13719"/>
                  </a:lnTo>
                  <a:lnTo>
                    <a:pt x="2385" y="14416"/>
                  </a:lnTo>
                  <a:lnTo>
                    <a:pt x="3558" y="15223"/>
                  </a:lnTo>
                  <a:lnTo>
                    <a:pt x="4659" y="16103"/>
                  </a:lnTo>
                  <a:lnTo>
                    <a:pt x="6420" y="17534"/>
                  </a:lnTo>
                  <a:lnTo>
                    <a:pt x="6420" y="17571"/>
                  </a:lnTo>
                  <a:lnTo>
                    <a:pt x="6493" y="17644"/>
                  </a:lnTo>
                  <a:lnTo>
                    <a:pt x="6566" y="17644"/>
                  </a:lnTo>
                  <a:lnTo>
                    <a:pt x="6823" y="17864"/>
                  </a:lnTo>
                  <a:lnTo>
                    <a:pt x="7300" y="18231"/>
                  </a:lnTo>
                  <a:lnTo>
                    <a:pt x="7777" y="18561"/>
                  </a:lnTo>
                  <a:lnTo>
                    <a:pt x="8034" y="18671"/>
                  </a:lnTo>
                  <a:lnTo>
                    <a:pt x="8254" y="18781"/>
                  </a:lnTo>
                  <a:lnTo>
                    <a:pt x="8510" y="18854"/>
                  </a:lnTo>
                  <a:lnTo>
                    <a:pt x="8620" y="18854"/>
                  </a:lnTo>
                  <a:lnTo>
                    <a:pt x="8767" y="18818"/>
                  </a:lnTo>
                  <a:lnTo>
                    <a:pt x="8804" y="18744"/>
                  </a:lnTo>
                  <a:lnTo>
                    <a:pt x="8840" y="18708"/>
                  </a:lnTo>
                  <a:lnTo>
                    <a:pt x="8840" y="18634"/>
                  </a:lnTo>
                  <a:lnTo>
                    <a:pt x="8804" y="18561"/>
                  </a:lnTo>
                  <a:lnTo>
                    <a:pt x="8730" y="18488"/>
                  </a:lnTo>
                  <a:lnTo>
                    <a:pt x="8620" y="18414"/>
                  </a:lnTo>
                  <a:lnTo>
                    <a:pt x="8437" y="18341"/>
                  </a:lnTo>
                  <a:lnTo>
                    <a:pt x="8400" y="18341"/>
                  </a:lnTo>
                  <a:lnTo>
                    <a:pt x="8400" y="18157"/>
                  </a:lnTo>
                  <a:lnTo>
                    <a:pt x="8400" y="17974"/>
                  </a:lnTo>
                  <a:lnTo>
                    <a:pt x="8364" y="17791"/>
                  </a:lnTo>
                  <a:lnTo>
                    <a:pt x="8620" y="17864"/>
                  </a:lnTo>
                  <a:lnTo>
                    <a:pt x="8951" y="17937"/>
                  </a:lnTo>
                  <a:lnTo>
                    <a:pt x="8877" y="18121"/>
                  </a:lnTo>
                  <a:lnTo>
                    <a:pt x="8877" y="18267"/>
                  </a:lnTo>
                  <a:lnTo>
                    <a:pt x="8914" y="18451"/>
                  </a:lnTo>
                  <a:lnTo>
                    <a:pt x="8987" y="18598"/>
                  </a:lnTo>
                  <a:lnTo>
                    <a:pt x="8877" y="18781"/>
                  </a:lnTo>
                  <a:lnTo>
                    <a:pt x="8877" y="18854"/>
                  </a:lnTo>
                  <a:lnTo>
                    <a:pt x="8914" y="18964"/>
                  </a:lnTo>
                  <a:lnTo>
                    <a:pt x="9024" y="19001"/>
                  </a:lnTo>
                  <a:lnTo>
                    <a:pt x="9097" y="18964"/>
                  </a:lnTo>
                  <a:lnTo>
                    <a:pt x="9281" y="18854"/>
                  </a:lnTo>
                  <a:lnTo>
                    <a:pt x="9427" y="18708"/>
                  </a:lnTo>
                  <a:lnTo>
                    <a:pt x="9721" y="18414"/>
                  </a:lnTo>
                  <a:lnTo>
                    <a:pt x="10344" y="17717"/>
                  </a:lnTo>
                  <a:lnTo>
                    <a:pt x="11555" y="16397"/>
                  </a:lnTo>
                  <a:lnTo>
                    <a:pt x="12802" y="14929"/>
                  </a:lnTo>
                  <a:lnTo>
                    <a:pt x="14013" y="13462"/>
                  </a:lnTo>
                  <a:lnTo>
                    <a:pt x="15150" y="11958"/>
                  </a:lnTo>
                  <a:lnTo>
                    <a:pt x="16214" y="10454"/>
                  </a:lnTo>
                  <a:lnTo>
                    <a:pt x="17314" y="8950"/>
                  </a:lnTo>
                  <a:lnTo>
                    <a:pt x="17791" y="8253"/>
                  </a:lnTo>
                  <a:lnTo>
                    <a:pt x="18011" y="7887"/>
                  </a:lnTo>
                  <a:lnTo>
                    <a:pt x="18231" y="7483"/>
                  </a:lnTo>
                  <a:lnTo>
                    <a:pt x="18304" y="7483"/>
                  </a:lnTo>
                  <a:lnTo>
                    <a:pt x="18341" y="7446"/>
                  </a:lnTo>
                  <a:lnTo>
                    <a:pt x="18378" y="7373"/>
                  </a:lnTo>
                  <a:lnTo>
                    <a:pt x="18378" y="7300"/>
                  </a:lnTo>
                  <a:lnTo>
                    <a:pt x="18268" y="7080"/>
                  </a:lnTo>
                  <a:lnTo>
                    <a:pt x="18158" y="6860"/>
                  </a:lnTo>
                  <a:lnTo>
                    <a:pt x="17828" y="6493"/>
                  </a:lnTo>
                  <a:lnTo>
                    <a:pt x="17644" y="6346"/>
                  </a:lnTo>
                  <a:lnTo>
                    <a:pt x="17424" y="6199"/>
                  </a:lnTo>
                  <a:lnTo>
                    <a:pt x="17277" y="6126"/>
                  </a:lnTo>
                  <a:lnTo>
                    <a:pt x="17131" y="6089"/>
                  </a:lnTo>
                  <a:lnTo>
                    <a:pt x="16910" y="5576"/>
                  </a:lnTo>
                  <a:lnTo>
                    <a:pt x="16837" y="5319"/>
                  </a:lnTo>
                  <a:lnTo>
                    <a:pt x="16800" y="5062"/>
                  </a:lnTo>
                  <a:lnTo>
                    <a:pt x="16800" y="4915"/>
                  </a:lnTo>
                  <a:lnTo>
                    <a:pt x="16727" y="4769"/>
                  </a:lnTo>
                  <a:lnTo>
                    <a:pt x="16654" y="4695"/>
                  </a:lnTo>
                  <a:lnTo>
                    <a:pt x="16470" y="4695"/>
                  </a:lnTo>
                  <a:lnTo>
                    <a:pt x="16397" y="4732"/>
                  </a:lnTo>
                  <a:lnTo>
                    <a:pt x="16360" y="4769"/>
                  </a:lnTo>
                  <a:lnTo>
                    <a:pt x="16397" y="4842"/>
                  </a:lnTo>
                  <a:lnTo>
                    <a:pt x="16434" y="4879"/>
                  </a:lnTo>
                  <a:lnTo>
                    <a:pt x="16434" y="4915"/>
                  </a:lnTo>
                  <a:lnTo>
                    <a:pt x="16434" y="5099"/>
                  </a:lnTo>
                  <a:lnTo>
                    <a:pt x="16434" y="5356"/>
                  </a:lnTo>
                  <a:lnTo>
                    <a:pt x="16470" y="5539"/>
                  </a:lnTo>
                  <a:lnTo>
                    <a:pt x="16544" y="5759"/>
                  </a:lnTo>
                  <a:lnTo>
                    <a:pt x="16690" y="6126"/>
                  </a:lnTo>
                  <a:lnTo>
                    <a:pt x="16984" y="7006"/>
                  </a:lnTo>
                  <a:lnTo>
                    <a:pt x="17021" y="7080"/>
                  </a:lnTo>
                  <a:lnTo>
                    <a:pt x="16544" y="6970"/>
                  </a:lnTo>
                  <a:lnTo>
                    <a:pt x="15920" y="6860"/>
                  </a:lnTo>
                  <a:lnTo>
                    <a:pt x="15296" y="6713"/>
                  </a:lnTo>
                  <a:lnTo>
                    <a:pt x="15186" y="6639"/>
                  </a:lnTo>
                  <a:lnTo>
                    <a:pt x="15223" y="6603"/>
                  </a:lnTo>
                  <a:lnTo>
                    <a:pt x="15333" y="6419"/>
                  </a:lnTo>
                  <a:lnTo>
                    <a:pt x="15700" y="5906"/>
                  </a:lnTo>
                  <a:lnTo>
                    <a:pt x="16030" y="5392"/>
                  </a:lnTo>
                  <a:lnTo>
                    <a:pt x="16287" y="4915"/>
                  </a:lnTo>
                  <a:lnTo>
                    <a:pt x="16360" y="4842"/>
                  </a:lnTo>
                  <a:lnTo>
                    <a:pt x="16360" y="4732"/>
                  </a:lnTo>
                  <a:lnTo>
                    <a:pt x="16324" y="4622"/>
                  </a:lnTo>
                  <a:lnTo>
                    <a:pt x="16250" y="4512"/>
                  </a:lnTo>
                  <a:lnTo>
                    <a:pt x="16067" y="4329"/>
                  </a:lnTo>
                  <a:lnTo>
                    <a:pt x="15590" y="4035"/>
                  </a:lnTo>
                  <a:lnTo>
                    <a:pt x="14526" y="3265"/>
                  </a:lnTo>
                  <a:lnTo>
                    <a:pt x="12435" y="1724"/>
                  </a:lnTo>
                  <a:lnTo>
                    <a:pt x="11445" y="1027"/>
                  </a:lnTo>
                  <a:lnTo>
                    <a:pt x="10454" y="330"/>
                  </a:lnTo>
                  <a:lnTo>
                    <a:pt x="10124" y="147"/>
                  </a:lnTo>
                  <a:lnTo>
                    <a:pt x="9794" y="37"/>
                  </a:lnTo>
                  <a:lnTo>
                    <a:pt x="9611" y="0"/>
                  </a:lnTo>
                  <a:close/>
                </a:path>
              </a:pathLst>
            </a:custGeom>
            <a:solidFill>
              <a:srgbClr val="A4C2F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9" name="Google Shape;1059;p45"/>
            <p:cNvSpPr/>
            <p:nvPr/>
          </p:nvSpPr>
          <p:spPr>
            <a:xfrm>
              <a:off x="6855475" y="1544725"/>
              <a:ext cx="444800" cy="353100"/>
            </a:xfrm>
            <a:custGeom>
              <a:avLst/>
              <a:gdLst/>
              <a:ahLst/>
              <a:cxnLst/>
              <a:rect l="l" t="t" r="r" b="b"/>
              <a:pathLst>
                <a:path w="17792" h="14124" extrusionOk="0">
                  <a:moveTo>
                    <a:pt x="10565" y="2275"/>
                  </a:moveTo>
                  <a:lnTo>
                    <a:pt x="10785" y="2312"/>
                  </a:lnTo>
                  <a:lnTo>
                    <a:pt x="11189" y="2422"/>
                  </a:lnTo>
                  <a:lnTo>
                    <a:pt x="11555" y="2605"/>
                  </a:lnTo>
                  <a:lnTo>
                    <a:pt x="11445" y="2605"/>
                  </a:lnTo>
                  <a:lnTo>
                    <a:pt x="10638" y="2899"/>
                  </a:lnTo>
                  <a:lnTo>
                    <a:pt x="9868" y="3192"/>
                  </a:lnTo>
                  <a:lnTo>
                    <a:pt x="9245" y="3449"/>
                  </a:lnTo>
                  <a:lnTo>
                    <a:pt x="8584" y="3706"/>
                  </a:lnTo>
                  <a:lnTo>
                    <a:pt x="7961" y="4036"/>
                  </a:lnTo>
                  <a:lnTo>
                    <a:pt x="7667" y="4219"/>
                  </a:lnTo>
                  <a:lnTo>
                    <a:pt x="7410" y="4439"/>
                  </a:lnTo>
                  <a:lnTo>
                    <a:pt x="7631" y="4073"/>
                  </a:lnTo>
                  <a:lnTo>
                    <a:pt x="7887" y="3743"/>
                  </a:lnTo>
                  <a:lnTo>
                    <a:pt x="8144" y="3412"/>
                  </a:lnTo>
                  <a:lnTo>
                    <a:pt x="8438" y="3156"/>
                  </a:lnTo>
                  <a:lnTo>
                    <a:pt x="8768" y="2899"/>
                  </a:lnTo>
                  <a:lnTo>
                    <a:pt x="9098" y="2679"/>
                  </a:lnTo>
                  <a:lnTo>
                    <a:pt x="9501" y="2495"/>
                  </a:lnTo>
                  <a:lnTo>
                    <a:pt x="9905" y="2349"/>
                  </a:lnTo>
                  <a:lnTo>
                    <a:pt x="10125" y="2312"/>
                  </a:lnTo>
                  <a:lnTo>
                    <a:pt x="10345" y="2275"/>
                  </a:lnTo>
                  <a:close/>
                  <a:moveTo>
                    <a:pt x="1285" y="2129"/>
                  </a:moveTo>
                  <a:lnTo>
                    <a:pt x="1248" y="2165"/>
                  </a:lnTo>
                  <a:lnTo>
                    <a:pt x="1101" y="2275"/>
                  </a:lnTo>
                  <a:lnTo>
                    <a:pt x="991" y="2422"/>
                  </a:lnTo>
                  <a:lnTo>
                    <a:pt x="808" y="2715"/>
                  </a:lnTo>
                  <a:lnTo>
                    <a:pt x="588" y="2605"/>
                  </a:lnTo>
                  <a:lnTo>
                    <a:pt x="441" y="2422"/>
                  </a:lnTo>
                  <a:lnTo>
                    <a:pt x="258" y="2239"/>
                  </a:lnTo>
                  <a:lnTo>
                    <a:pt x="184" y="2202"/>
                  </a:lnTo>
                  <a:lnTo>
                    <a:pt x="111" y="2202"/>
                  </a:lnTo>
                  <a:lnTo>
                    <a:pt x="37" y="2239"/>
                  </a:lnTo>
                  <a:lnTo>
                    <a:pt x="1" y="2312"/>
                  </a:lnTo>
                  <a:lnTo>
                    <a:pt x="1" y="2495"/>
                  </a:lnTo>
                  <a:lnTo>
                    <a:pt x="74" y="2642"/>
                  </a:lnTo>
                  <a:lnTo>
                    <a:pt x="147" y="2789"/>
                  </a:lnTo>
                  <a:lnTo>
                    <a:pt x="258" y="2936"/>
                  </a:lnTo>
                  <a:lnTo>
                    <a:pt x="404" y="3046"/>
                  </a:lnTo>
                  <a:lnTo>
                    <a:pt x="588" y="3119"/>
                  </a:lnTo>
                  <a:lnTo>
                    <a:pt x="294" y="3706"/>
                  </a:lnTo>
                  <a:lnTo>
                    <a:pt x="74" y="4293"/>
                  </a:lnTo>
                  <a:lnTo>
                    <a:pt x="74" y="4403"/>
                  </a:lnTo>
                  <a:lnTo>
                    <a:pt x="74" y="4476"/>
                  </a:lnTo>
                  <a:lnTo>
                    <a:pt x="147" y="4549"/>
                  </a:lnTo>
                  <a:lnTo>
                    <a:pt x="221" y="4586"/>
                  </a:lnTo>
                  <a:lnTo>
                    <a:pt x="294" y="4623"/>
                  </a:lnTo>
                  <a:lnTo>
                    <a:pt x="368" y="4586"/>
                  </a:lnTo>
                  <a:lnTo>
                    <a:pt x="441" y="4549"/>
                  </a:lnTo>
                  <a:lnTo>
                    <a:pt x="514" y="4476"/>
                  </a:lnTo>
                  <a:lnTo>
                    <a:pt x="991" y="3339"/>
                  </a:lnTo>
                  <a:lnTo>
                    <a:pt x="1248" y="2789"/>
                  </a:lnTo>
                  <a:lnTo>
                    <a:pt x="1321" y="2495"/>
                  </a:lnTo>
                  <a:lnTo>
                    <a:pt x="1395" y="2202"/>
                  </a:lnTo>
                  <a:lnTo>
                    <a:pt x="1358" y="2165"/>
                  </a:lnTo>
                  <a:lnTo>
                    <a:pt x="1321" y="2129"/>
                  </a:lnTo>
                  <a:close/>
                  <a:moveTo>
                    <a:pt x="11702" y="2715"/>
                  </a:moveTo>
                  <a:lnTo>
                    <a:pt x="11959" y="2936"/>
                  </a:lnTo>
                  <a:lnTo>
                    <a:pt x="12142" y="3156"/>
                  </a:lnTo>
                  <a:lnTo>
                    <a:pt x="12216" y="3266"/>
                  </a:lnTo>
                  <a:lnTo>
                    <a:pt x="11812" y="3412"/>
                  </a:lnTo>
                  <a:lnTo>
                    <a:pt x="11445" y="3559"/>
                  </a:lnTo>
                  <a:lnTo>
                    <a:pt x="9758" y="4183"/>
                  </a:lnTo>
                  <a:lnTo>
                    <a:pt x="8254" y="4770"/>
                  </a:lnTo>
                  <a:lnTo>
                    <a:pt x="7484" y="5100"/>
                  </a:lnTo>
                  <a:lnTo>
                    <a:pt x="7117" y="5283"/>
                  </a:lnTo>
                  <a:lnTo>
                    <a:pt x="6787" y="5503"/>
                  </a:lnTo>
                  <a:lnTo>
                    <a:pt x="7337" y="4549"/>
                  </a:lnTo>
                  <a:lnTo>
                    <a:pt x="7374" y="4549"/>
                  </a:lnTo>
                  <a:lnTo>
                    <a:pt x="8364" y="4073"/>
                  </a:lnTo>
                  <a:lnTo>
                    <a:pt x="9355" y="3632"/>
                  </a:lnTo>
                  <a:lnTo>
                    <a:pt x="11409" y="2862"/>
                  </a:lnTo>
                  <a:lnTo>
                    <a:pt x="11445" y="2936"/>
                  </a:lnTo>
                  <a:lnTo>
                    <a:pt x="11519" y="2972"/>
                  </a:lnTo>
                  <a:lnTo>
                    <a:pt x="11592" y="3009"/>
                  </a:lnTo>
                  <a:lnTo>
                    <a:pt x="11666" y="2972"/>
                  </a:lnTo>
                  <a:lnTo>
                    <a:pt x="11739" y="2899"/>
                  </a:lnTo>
                  <a:lnTo>
                    <a:pt x="11739" y="2789"/>
                  </a:lnTo>
                  <a:lnTo>
                    <a:pt x="11702" y="2715"/>
                  </a:lnTo>
                  <a:close/>
                  <a:moveTo>
                    <a:pt x="12326" y="3522"/>
                  </a:moveTo>
                  <a:lnTo>
                    <a:pt x="12399" y="3596"/>
                  </a:lnTo>
                  <a:lnTo>
                    <a:pt x="12436" y="3596"/>
                  </a:lnTo>
                  <a:lnTo>
                    <a:pt x="12583" y="3926"/>
                  </a:lnTo>
                  <a:lnTo>
                    <a:pt x="12546" y="3926"/>
                  </a:lnTo>
                  <a:lnTo>
                    <a:pt x="12473" y="3963"/>
                  </a:lnTo>
                  <a:lnTo>
                    <a:pt x="12289" y="4109"/>
                  </a:lnTo>
                  <a:lnTo>
                    <a:pt x="12106" y="4219"/>
                  </a:lnTo>
                  <a:lnTo>
                    <a:pt x="11702" y="4403"/>
                  </a:lnTo>
                  <a:lnTo>
                    <a:pt x="11262" y="4586"/>
                  </a:lnTo>
                  <a:lnTo>
                    <a:pt x="10822" y="4733"/>
                  </a:lnTo>
                  <a:lnTo>
                    <a:pt x="9941" y="5026"/>
                  </a:lnTo>
                  <a:lnTo>
                    <a:pt x="9061" y="5393"/>
                  </a:lnTo>
                  <a:lnTo>
                    <a:pt x="8217" y="5723"/>
                  </a:lnTo>
                  <a:lnTo>
                    <a:pt x="7374" y="6127"/>
                  </a:lnTo>
                  <a:lnTo>
                    <a:pt x="6750" y="6384"/>
                  </a:lnTo>
                  <a:lnTo>
                    <a:pt x="6420" y="6567"/>
                  </a:lnTo>
                  <a:lnTo>
                    <a:pt x="6090" y="6750"/>
                  </a:lnTo>
                  <a:lnTo>
                    <a:pt x="6310" y="6384"/>
                  </a:lnTo>
                  <a:lnTo>
                    <a:pt x="6677" y="5650"/>
                  </a:lnTo>
                  <a:lnTo>
                    <a:pt x="7410" y="5467"/>
                  </a:lnTo>
                  <a:lnTo>
                    <a:pt x="8107" y="5173"/>
                  </a:lnTo>
                  <a:lnTo>
                    <a:pt x="9465" y="4623"/>
                  </a:lnTo>
                  <a:lnTo>
                    <a:pt x="10932" y="4073"/>
                  </a:lnTo>
                  <a:lnTo>
                    <a:pt x="11629" y="3816"/>
                  </a:lnTo>
                  <a:lnTo>
                    <a:pt x="12326" y="3522"/>
                  </a:lnTo>
                  <a:close/>
                  <a:moveTo>
                    <a:pt x="5100" y="8401"/>
                  </a:moveTo>
                  <a:lnTo>
                    <a:pt x="4989" y="8438"/>
                  </a:lnTo>
                  <a:lnTo>
                    <a:pt x="4953" y="8474"/>
                  </a:lnTo>
                  <a:lnTo>
                    <a:pt x="4953" y="8511"/>
                  </a:lnTo>
                  <a:lnTo>
                    <a:pt x="4916" y="8768"/>
                  </a:lnTo>
                  <a:lnTo>
                    <a:pt x="4879" y="8988"/>
                  </a:lnTo>
                  <a:lnTo>
                    <a:pt x="4879" y="9245"/>
                  </a:lnTo>
                  <a:lnTo>
                    <a:pt x="4916" y="9355"/>
                  </a:lnTo>
                  <a:lnTo>
                    <a:pt x="4989" y="9465"/>
                  </a:lnTo>
                  <a:lnTo>
                    <a:pt x="5026" y="9501"/>
                  </a:lnTo>
                  <a:lnTo>
                    <a:pt x="5173" y="9501"/>
                  </a:lnTo>
                  <a:lnTo>
                    <a:pt x="5210" y="9465"/>
                  </a:lnTo>
                  <a:lnTo>
                    <a:pt x="5283" y="9391"/>
                  </a:lnTo>
                  <a:lnTo>
                    <a:pt x="5320" y="9281"/>
                  </a:lnTo>
                  <a:lnTo>
                    <a:pt x="5320" y="9061"/>
                  </a:lnTo>
                  <a:lnTo>
                    <a:pt x="5320" y="8768"/>
                  </a:lnTo>
                  <a:lnTo>
                    <a:pt x="5283" y="8511"/>
                  </a:lnTo>
                  <a:lnTo>
                    <a:pt x="5246" y="8474"/>
                  </a:lnTo>
                  <a:lnTo>
                    <a:pt x="5210" y="8438"/>
                  </a:lnTo>
                  <a:lnTo>
                    <a:pt x="5100" y="8401"/>
                  </a:lnTo>
                  <a:close/>
                  <a:moveTo>
                    <a:pt x="5210" y="9685"/>
                  </a:moveTo>
                  <a:lnTo>
                    <a:pt x="5136" y="9722"/>
                  </a:lnTo>
                  <a:lnTo>
                    <a:pt x="5063" y="9758"/>
                  </a:lnTo>
                  <a:lnTo>
                    <a:pt x="5026" y="9795"/>
                  </a:lnTo>
                  <a:lnTo>
                    <a:pt x="4989" y="9905"/>
                  </a:lnTo>
                  <a:lnTo>
                    <a:pt x="4989" y="9978"/>
                  </a:lnTo>
                  <a:lnTo>
                    <a:pt x="4916" y="10308"/>
                  </a:lnTo>
                  <a:lnTo>
                    <a:pt x="4916" y="10639"/>
                  </a:lnTo>
                  <a:lnTo>
                    <a:pt x="4953" y="10749"/>
                  </a:lnTo>
                  <a:lnTo>
                    <a:pt x="4989" y="10785"/>
                  </a:lnTo>
                  <a:lnTo>
                    <a:pt x="5063" y="10822"/>
                  </a:lnTo>
                  <a:lnTo>
                    <a:pt x="5173" y="10822"/>
                  </a:lnTo>
                  <a:lnTo>
                    <a:pt x="5246" y="10785"/>
                  </a:lnTo>
                  <a:lnTo>
                    <a:pt x="5283" y="10749"/>
                  </a:lnTo>
                  <a:lnTo>
                    <a:pt x="5283" y="10639"/>
                  </a:lnTo>
                  <a:lnTo>
                    <a:pt x="5283" y="10272"/>
                  </a:lnTo>
                  <a:lnTo>
                    <a:pt x="5356" y="9905"/>
                  </a:lnTo>
                  <a:lnTo>
                    <a:pt x="5356" y="9832"/>
                  </a:lnTo>
                  <a:lnTo>
                    <a:pt x="5320" y="9758"/>
                  </a:lnTo>
                  <a:lnTo>
                    <a:pt x="5283" y="9722"/>
                  </a:lnTo>
                  <a:lnTo>
                    <a:pt x="5210" y="9685"/>
                  </a:lnTo>
                  <a:close/>
                  <a:moveTo>
                    <a:pt x="14600" y="9501"/>
                  </a:moveTo>
                  <a:lnTo>
                    <a:pt x="14563" y="9575"/>
                  </a:lnTo>
                  <a:lnTo>
                    <a:pt x="14490" y="9868"/>
                  </a:lnTo>
                  <a:lnTo>
                    <a:pt x="14417" y="10125"/>
                  </a:lnTo>
                  <a:lnTo>
                    <a:pt x="14380" y="10712"/>
                  </a:lnTo>
                  <a:lnTo>
                    <a:pt x="14417" y="10785"/>
                  </a:lnTo>
                  <a:lnTo>
                    <a:pt x="14453" y="10859"/>
                  </a:lnTo>
                  <a:lnTo>
                    <a:pt x="14527" y="10895"/>
                  </a:lnTo>
                  <a:lnTo>
                    <a:pt x="14600" y="10932"/>
                  </a:lnTo>
                  <a:lnTo>
                    <a:pt x="14673" y="10932"/>
                  </a:lnTo>
                  <a:lnTo>
                    <a:pt x="14747" y="10895"/>
                  </a:lnTo>
                  <a:lnTo>
                    <a:pt x="14783" y="10859"/>
                  </a:lnTo>
                  <a:lnTo>
                    <a:pt x="14820" y="10785"/>
                  </a:lnTo>
                  <a:lnTo>
                    <a:pt x="14820" y="10639"/>
                  </a:lnTo>
                  <a:lnTo>
                    <a:pt x="14820" y="10088"/>
                  </a:lnTo>
                  <a:lnTo>
                    <a:pt x="14820" y="9832"/>
                  </a:lnTo>
                  <a:lnTo>
                    <a:pt x="14747" y="9575"/>
                  </a:lnTo>
                  <a:lnTo>
                    <a:pt x="14710" y="9501"/>
                  </a:lnTo>
                  <a:close/>
                  <a:moveTo>
                    <a:pt x="12729" y="4183"/>
                  </a:moveTo>
                  <a:lnTo>
                    <a:pt x="12986" y="4880"/>
                  </a:lnTo>
                  <a:lnTo>
                    <a:pt x="12766" y="4990"/>
                  </a:lnTo>
                  <a:lnTo>
                    <a:pt x="12509" y="5100"/>
                  </a:lnTo>
                  <a:lnTo>
                    <a:pt x="12032" y="5320"/>
                  </a:lnTo>
                  <a:lnTo>
                    <a:pt x="10969" y="5833"/>
                  </a:lnTo>
                  <a:lnTo>
                    <a:pt x="9978" y="6310"/>
                  </a:lnTo>
                  <a:lnTo>
                    <a:pt x="8988" y="6714"/>
                  </a:lnTo>
                  <a:lnTo>
                    <a:pt x="8071" y="7007"/>
                  </a:lnTo>
                  <a:lnTo>
                    <a:pt x="7117" y="7301"/>
                  </a:lnTo>
                  <a:lnTo>
                    <a:pt x="6677" y="7484"/>
                  </a:lnTo>
                  <a:lnTo>
                    <a:pt x="6237" y="7704"/>
                  </a:lnTo>
                  <a:lnTo>
                    <a:pt x="5796" y="7924"/>
                  </a:lnTo>
                  <a:lnTo>
                    <a:pt x="5430" y="8218"/>
                  </a:lnTo>
                  <a:lnTo>
                    <a:pt x="5393" y="8254"/>
                  </a:lnTo>
                  <a:lnTo>
                    <a:pt x="5393" y="8291"/>
                  </a:lnTo>
                  <a:lnTo>
                    <a:pt x="5430" y="8328"/>
                  </a:lnTo>
                  <a:lnTo>
                    <a:pt x="5466" y="8328"/>
                  </a:lnTo>
                  <a:lnTo>
                    <a:pt x="6420" y="7961"/>
                  </a:lnTo>
                  <a:lnTo>
                    <a:pt x="7337" y="7594"/>
                  </a:lnTo>
                  <a:lnTo>
                    <a:pt x="8364" y="7264"/>
                  </a:lnTo>
                  <a:lnTo>
                    <a:pt x="9391" y="6897"/>
                  </a:lnTo>
                  <a:lnTo>
                    <a:pt x="10345" y="6530"/>
                  </a:lnTo>
                  <a:lnTo>
                    <a:pt x="11262" y="6090"/>
                  </a:lnTo>
                  <a:lnTo>
                    <a:pt x="12326" y="5577"/>
                  </a:lnTo>
                  <a:lnTo>
                    <a:pt x="12729" y="5393"/>
                  </a:lnTo>
                  <a:lnTo>
                    <a:pt x="12913" y="5283"/>
                  </a:lnTo>
                  <a:lnTo>
                    <a:pt x="13133" y="5210"/>
                  </a:lnTo>
                  <a:lnTo>
                    <a:pt x="13169" y="5356"/>
                  </a:lnTo>
                  <a:lnTo>
                    <a:pt x="13426" y="5870"/>
                  </a:lnTo>
                  <a:lnTo>
                    <a:pt x="13390" y="5870"/>
                  </a:lnTo>
                  <a:lnTo>
                    <a:pt x="13353" y="5797"/>
                  </a:lnTo>
                  <a:lnTo>
                    <a:pt x="13280" y="5760"/>
                  </a:lnTo>
                  <a:lnTo>
                    <a:pt x="13206" y="5723"/>
                  </a:lnTo>
                  <a:lnTo>
                    <a:pt x="13133" y="5760"/>
                  </a:lnTo>
                  <a:lnTo>
                    <a:pt x="12216" y="6237"/>
                  </a:lnTo>
                  <a:lnTo>
                    <a:pt x="11299" y="6677"/>
                  </a:lnTo>
                  <a:lnTo>
                    <a:pt x="10345" y="7081"/>
                  </a:lnTo>
                  <a:lnTo>
                    <a:pt x="9428" y="7484"/>
                  </a:lnTo>
                  <a:lnTo>
                    <a:pt x="8474" y="7851"/>
                  </a:lnTo>
                  <a:lnTo>
                    <a:pt x="7520" y="8181"/>
                  </a:lnTo>
                  <a:lnTo>
                    <a:pt x="6640" y="8474"/>
                  </a:lnTo>
                  <a:lnTo>
                    <a:pt x="6163" y="8658"/>
                  </a:lnTo>
                  <a:lnTo>
                    <a:pt x="5980" y="8768"/>
                  </a:lnTo>
                  <a:lnTo>
                    <a:pt x="5760" y="8878"/>
                  </a:lnTo>
                  <a:lnTo>
                    <a:pt x="5760" y="8915"/>
                  </a:lnTo>
                  <a:lnTo>
                    <a:pt x="5760" y="8951"/>
                  </a:lnTo>
                  <a:lnTo>
                    <a:pt x="6273" y="8951"/>
                  </a:lnTo>
                  <a:lnTo>
                    <a:pt x="6713" y="8805"/>
                  </a:lnTo>
                  <a:lnTo>
                    <a:pt x="7631" y="8511"/>
                  </a:lnTo>
                  <a:lnTo>
                    <a:pt x="8621" y="8144"/>
                  </a:lnTo>
                  <a:lnTo>
                    <a:pt x="9611" y="7777"/>
                  </a:lnTo>
                  <a:lnTo>
                    <a:pt x="10528" y="7411"/>
                  </a:lnTo>
                  <a:lnTo>
                    <a:pt x="11409" y="7007"/>
                  </a:lnTo>
                  <a:lnTo>
                    <a:pt x="12289" y="6604"/>
                  </a:lnTo>
                  <a:lnTo>
                    <a:pt x="13133" y="6163"/>
                  </a:lnTo>
                  <a:lnTo>
                    <a:pt x="13206" y="6200"/>
                  </a:lnTo>
                  <a:lnTo>
                    <a:pt x="13316" y="6200"/>
                  </a:lnTo>
                  <a:lnTo>
                    <a:pt x="13390" y="6163"/>
                  </a:lnTo>
                  <a:lnTo>
                    <a:pt x="13463" y="6090"/>
                  </a:lnTo>
                  <a:lnTo>
                    <a:pt x="13500" y="6053"/>
                  </a:lnTo>
                  <a:lnTo>
                    <a:pt x="13866" y="6714"/>
                  </a:lnTo>
                  <a:lnTo>
                    <a:pt x="13646" y="6787"/>
                  </a:lnTo>
                  <a:lnTo>
                    <a:pt x="13463" y="6860"/>
                  </a:lnTo>
                  <a:lnTo>
                    <a:pt x="12913" y="7081"/>
                  </a:lnTo>
                  <a:lnTo>
                    <a:pt x="12399" y="7337"/>
                  </a:lnTo>
                  <a:lnTo>
                    <a:pt x="11225" y="7961"/>
                  </a:lnTo>
                  <a:lnTo>
                    <a:pt x="10675" y="8254"/>
                  </a:lnTo>
                  <a:lnTo>
                    <a:pt x="10052" y="8548"/>
                  </a:lnTo>
                  <a:lnTo>
                    <a:pt x="9428" y="8768"/>
                  </a:lnTo>
                  <a:lnTo>
                    <a:pt x="8804" y="8951"/>
                  </a:lnTo>
                  <a:lnTo>
                    <a:pt x="7520" y="9318"/>
                  </a:lnTo>
                  <a:lnTo>
                    <a:pt x="6200" y="9722"/>
                  </a:lnTo>
                  <a:lnTo>
                    <a:pt x="5796" y="9868"/>
                  </a:lnTo>
                  <a:lnTo>
                    <a:pt x="5650" y="10015"/>
                  </a:lnTo>
                  <a:lnTo>
                    <a:pt x="5576" y="10052"/>
                  </a:lnTo>
                  <a:lnTo>
                    <a:pt x="5576" y="10015"/>
                  </a:lnTo>
                  <a:lnTo>
                    <a:pt x="5540" y="9978"/>
                  </a:lnTo>
                  <a:lnTo>
                    <a:pt x="5540" y="10015"/>
                  </a:lnTo>
                  <a:lnTo>
                    <a:pt x="5503" y="10088"/>
                  </a:lnTo>
                  <a:lnTo>
                    <a:pt x="5503" y="10198"/>
                  </a:lnTo>
                  <a:lnTo>
                    <a:pt x="5540" y="10235"/>
                  </a:lnTo>
                  <a:lnTo>
                    <a:pt x="5576" y="10235"/>
                  </a:lnTo>
                  <a:lnTo>
                    <a:pt x="5796" y="10125"/>
                  </a:lnTo>
                  <a:lnTo>
                    <a:pt x="6017" y="10052"/>
                  </a:lnTo>
                  <a:lnTo>
                    <a:pt x="6530" y="9942"/>
                  </a:lnTo>
                  <a:lnTo>
                    <a:pt x="7704" y="9575"/>
                  </a:lnTo>
                  <a:lnTo>
                    <a:pt x="8878" y="9281"/>
                  </a:lnTo>
                  <a:lnTo>
                    <a:pt x="9465" y="9098"/>
                  </a:lnTo>
                  <a:lnTo>
                    <a:pt x="10015" y="8878"/>
                  </a:lnTo>
                  <a:lnTo>
                    <a:pt x="10528" y="8695"/>
                  </a:lnTo>
                  <a:lnTo>
                    <a:pt x="11005" y="8438"/>
                  </a:lnTo>
                  <a:lnTo>
                    <a:pt x="11959" y="7924"/>
                  </a:lnTo>
                  <a:lnTo>
                    <a:pt x="12473" y="7667"/>
                  </a:lnTo>
                  <a:lnTo>
                    <a:pt x="12986" y="7411"/>
                  </a:lnTo>
                  <a:lnTo>
                    <a:pt x="13573" y="7191"/>
                  </a:lnTo>
                  <a:lnTo>
                    <a:pt x="13756" y="7117"/>
                  </a:lnTo>
                  <a:lnTo>
                    <a:pt x="14013" y="7044"/>
                  </a:lnTo>
                  <a:lnTo>
                    <a:pt x="14050" y="7081"/>
                  </a:lnTo>
                  <a:lnTo>
                    <a:pt x="14160" y="7081"/>
                  </a:lnTo>
                  <a:lnTo>
                    <a:pt x="14197" y="7191"/>
                  </a:lnTo>
                  <a:lnTo>
                    <a:pt x="13830" y="7374"/>
                  </a:lnTo>
                  <a:lnTo>
                    <a:pt x="13500" y="7594"/>
                  </a:lnTo>
                  <a:lnTo>
                    <a:pt x="12436" y="8218"/>
                  </a:lnTo>
                  <a:lnTo>
                    <a:pt x="11335" y="8768"/>
                  </a:lnTo>
                  <a:lnTo>
                    <a:pt x="10198" y="9245"/>
                  </a:lnTo>
                  <a:lnTo>
                    <a:pt x="9061" y="9685"/>
                  </a:lnTo>
                  <a:lnTo>
                    <a:pt x="7887" y="10088"/>
                  </a:lnTo>
                  <a:lnTo>
                    <a:pt x="6750" y="10455"/>
                  </a:lnTo>
                  <a:lnTo>
                    <a:pt x="6200" y="10639"/>
                  </a:lnTo>
                  <a:lnTo>
                    <a:pt x="5906" y="10749"/>
                  </a:lnTo>
                  <a:lnTo>
                    <a:pt x="5650" y="10895"/>
                  </a:lnTo>
                  <a:lnTo>
                    <a:pt x="5613" y="10932"/>
                  </a:lnTo>
                  <a:lnTo>
                    <a:pt x="5613" y="10969"/>
                  </a:lnTo>
                  <a:lnTo>
                    <a:pt x="5613" y="11005"/>
                  </a:lnTo>
                  <a:lnTo>
                    <a:pt x="5686" y="11042"/>
                  </a:lnTo>
                  <a:lnTo>
                    <a:pt x="5943" y="11005"/>
                  </a:lnTo>
                  <a:lnTo>
                    <a:pt x="6200" y="10969"/>
                  </a:lnTo>
                  <a:lnTo>
                    <a:pt x="6713" y="10822"/>
                  </a:lnTo>
                  <a:lnTo>
                    <a:pt x="7337" y="10602"/>
                  </a:lnTo>
                  <a:lnTo>
                    <a:pt x="7961" y="10419"/>
                  </a:lnTo>
                  <a:lnTo>
                    <a:pt x="9208" y="10015"/>
                  </a:lnTo>
                  <a:lnTo>
                    <a:pt x="10418" y="9538"/>
                  </a:lnTo>
                  <a:lnTo>
                    <a:pt x="11445" y="9061"/>
                  </a:lnTo>
                  <a:lnTo>
                    <a:pt x="12473" y="8584"/>
                  </a:lnTo>
                  <a:lnTo>
                    <a:pt x="13573" y="7961"/>
                  </a:lnTo>
                  <a:lnTo>
                    <a:pt x="14013" y="7741"/>
                  </a:lnTo>
                  <a:lnTo>
                    <a:pt x="14233" y="7594"/>
                  </a:lnTo>
                  <a:lnTo>
                    <a:pt x="14417" y="7447"/>
                  </a:lnTo>
                  <a:lnTo>
                    <a:pt x="14527" y="7594"/>
                  </a:lnTo>
                  <a:lnTo>
                    <a:pt x="14527" y="7631"/>
                  </a:lnTo>
                  <a:lnTo>
                    <a:pt x="14417" y="7961"/>
                  </a:lnTo>
                  <a:lnTo>
                    <a:pt x="14417" y="8328"/>
                  </a:lnTo>
                  <a:lnTo>
                    <a:pt x="14343" y="8254"/>
                  </a:lnTo>
                  <a:lnTo>
                    <a:pt x="14233" y="8254"/>
                  </a:lnTo>
                  <a:lnTo>
                    <a:pt x="13830" y="8438"/>
                  </a:lnTo>
                  <a:lnTo>
                    <a:pt x="13426" y="8658"/>
                  </a:lnTo>
                  <a:lnTo>
                    <a:pt x="12693" y="9135"/>
                  </a:lnTo>
                  <a:lnTo>
                    <a:pt x="12252" y="9428"/>
                  </a:lnTo>
                  <a:lnTo>
                    <a:pt x="11776" y="9685"/>
                  </a:lnTo>
                  <a:lnTo>
                    <a:pt x="11299" y="9942"/>
                  </a:lnTo>
                  <a:lnTo>
                    <a:pt x="10822" y="10125"/>
                  </a:lnTo>
                  <a:lnTo>
                    <a:pt x="8658" y="10822"/>
                  </a:lnTo>
                  <a:lnTo>
                    <a:pt x="7741" y="11115"/>
                  </a:lnTo>
                  <a:lnTo>
                    <a:pt x="7300" y="11262"/>
                  </a:lnTo>
                  <a:lnTo>
                    <a:pt x="6860" y="11446"/>
                  </a:lnTo>
                  <a:lnTo>
                    <a:pt x="5283" y="11409"/>
                  </a:lnTo>
                  <a:lnTo>
                    <a:pt x="5246" y="11189"/>
                  </a:lnTo>
                  <a:lnTo>
                    <a:pt x="5173" y="11115"/>
                  </a:lnTo>
                  <a:lnTo>
                    <a:pt x="5026" y="11115"/>
                  </a:lnTo>
                  <a:lnTo>
                    <a:pt x="4989" y="11189"/>
                  </a:lnTo>
                  <a:lnTo>
                    <a:pt x="4953" y="11409"/>
                  </a:lnTo>
                  <a:lnTo>
                    <a:pt x="4182" y="11336"/>
                  </a:lnTo>
                  <a:lnTo>
                    <a:pt x="3816" y="11336"/>
                  </a:lnTo>
                  <a:lnTo>
                    <a:pt x="3412" y="11372"/>
                  </a:lnTo>
                  <a:lnTo>
                    <a:pt x="3119" y="11409"/>
                  </a:lnTo>
                  <a:lnTo>
                    <a:pt x="2862" y="11556"/>
                  </a:lnTo>
                  <a:lnTo>
                    <a:pt x="2825" y="11005"/>
                  </a:lnTo>
                  <a:lnTo>
                    <a:pt x="2715" y="9428"/>
                  </a:lnTo>
                  <a:lnTo>
                    <a:pt x="2715" y="9171"/>
                  </a:lnTo>
                  <a:lnTo>
                    <a:pt x="2972" y="9171"/>
                  </a:lnTo>
                  <a:lnTo>
                    <a:pt x="3265" y="9135"/>
                  </a:lnTo>
                  <a:lnTo>
                    <a:pt x="3522" y="9061"/>
                  </a:lnTo>
                  <a:lnTo>
                    <a:pt x="3779" y="8988"/>
                  </a:lnTo>
                  <a:lnTo>
                    <a:pt x="4036" y="8841"/>
                  </a:lnTo>
                  <a:lnTo>
                    <a:pt x="4293" y="8695"/>
                  </a:lnTo>
                  <a:lnTo>
                    <a:pt x="4733" y="8401"/>
                  </a:lnTo>
                  <a:lnTo>
                    <a:pt x="5063" y="8108"/>
                  </a:lnTo>
                  <a:lnTo>
                    <a:pt x="5356" y="7777"/>
                  </a:lnTo>
                  <a:lnTo>
                    <a:pt x="5613" y="7447"/>
                  </a:lnTo>
                  <a:lnTo>
                    <a:pt x="5870" y="7117"/>
                  </a:lnTo>
                  <a:lnTo>
                    <a:pt x="6273" y="7007"/>
                  </a:lnTo>
                  <a:lnTo>
                    <a:pt x="6640" y="6824"/>
                  </a:lnTo>
                  <a:lnTo>
                    <a:pt x="7410" y="6420"/>
                  </a:lnTo>
                  <a:lnTo>
                    <a:pt x="8401" y="5980"/>
                  </a:lnTo>
                  <a:lnTo>
                    <a:pt x="9355" y="5577"/>
                  </a:lnTo>
                  <a:lnTo>
                    <a:pt x="10308" y="5246"/>
                  </a:lnTo>
                  <a:lnTo>
                    <a:pt x="11262" y="4880"/>
                  </a:lnTo>
                  <a:lnTo>
                    <a:pt x="12032" y="4623"/>
                  </a:lnTo>
                  <a:lnTo>
                    <a:pt x="12436" y="4403"/>
                  </a:lnTo>
                  <a:lnTo>
                    <a:pt x="12619" y="4219"/>
                  </a:lnTo>
                  <a:lnTo>
                    <a:pt x="12729" y="4183"/>
                  </a:lnTo>
                  <a:close/>
                  <a:moveTo>
                    <a:pt x="2385" y="1"/>
                  </a:moveTo>
                  <a:lnTo>
                    <a:pt x="2238" y="38"/>
                  </a:lnTo>
                  <a:lnTo>
                    <a:pt x="2202" y="74"/>
                  </a:lnTo>
                  <a:lnTo>
                    <a:pt x="2165" y="111"/>
                  </a:lnTo>
                  <a:lnTo>
                    <a:pt x="2055" y="368"/>
                  </a:lnTo>
                  <a:lnTo>
                    <a:pt x="1982" y="515"/>
                  </a:lnTo>
                  <a:lnTo>
                    <a:pt x="1578" y="1432"/>
                  </a:lnTo>
                  <a:lnTo>
                    <a:pt x="1541" y="1542"/>
                  </a:lnTo>
                  <a:lnTo>
                    <a:pt x="1578" y="1615"/>
                  </a:lnTo>
                  <a:lnTo>
                    <a:pt x="1615" y="1688"/>
                  </a:lnTo>
                  <a:lnTo>
                    <a:pt x="1688" y="1762"/>
                  </a:lnTo>
                  <a:lnTo>
                    <a:pt x="1761" y="1798"/>
                  </a:lnTo>
                  <a:lnTo>
                    <a:pt x="1835" y="1798"/>
                  </a:lnTo>
                  <a:lnTo>
                    <a:pt x="1908" y="1762"/>
                  </a:lnTo>
                  <a:lnTo>
                    <a:pt x="1982" y="1652"/>
                  </a:lnTo>
                  <a:lnTo>
                    <a:pt x="2128" y="1358"/>
                  </a:lnTo>
                  <a:lnTo>
                    <a:pt x="2092" y="2165"/>
                  </a:lnTo>
                  <a:lnTo>
                    <a:pt x="2092" y="2972"/>
                  </a:lnTo>
                  <a:lnTo>
                    <a:pt x="2055" y="4073"/>
                  </a:lnTo>
                  <a:lnTo>
                    <a:pt x="1982" y="4109"/>
                  </a:lnTo>
                  <a:lnTo>
                    <a:pt x="1835" y="4073"/>
                  </a:lnTo>
                  <a:lnTo>
                    <a:pt x="1725" y="3999"/>
                  </a:lnTo>
                  <a:lnTo>
                    <a:pt x="1615" y="3999"/>
                  </a:lnTo>
                  <a:lnTo>
                    <a:pt x="1541" y="4036"/>
                  </a:lnTo>
                  <a:lnTo>
                    <a:pt x="1505" y="4109"/>
                  </a:lnTo>
                  <a:lnTo>
                    <a:pt x="1541" y="4219"/>
                  </a:lnTo>
                  <a:lnTo>
                    <a:pt x="1651" y="4293"/>
                  </a:lnTo>
                  <a:lnTo>
                    <a:pt x="1761" y="4366"/>
                  </a:lnTo>
                  <a:lnTo>
                    <a:pt x="1908" y="4403"/>
                  </a:lnTo>
                  <a:lnTo>
                    <a:pt x="2055" y="4439"/>
                  </a:lnTo>
                  <a:lnTo>
                    <a:pt x="2055" y="5540"/>
                  </a:lnTo>
                  <a:lnTo>
                    <a:pt x="1908" y="5577"/>
                  </a:lnTo>
                  <a:lnTo>
                    <a:pt x="1651" y="5613"/>
                  </a:lnTo>
                  <a:lnTo>
                    <a:pt x="1615" y="5687"/>
                  </a:lnTo>
                  <a:lnTo>
                    <a:pt x="1541" y="5723"/>
                  </a:lnTo>
                  <a:lnTo>
                    <a:pt x="1541" y="5760"/>
                  </a:lnTo>
                  <a:lnTo>
                    <a:pt x="1505" y="5797"/>
                  </a:lnTo>
                  <a:lnTo>
                    <a:pt x="1541" y="5833"/>
                  </a:lnTo>
                  <a:lnTo>
                    <a:pt x="1578" y="5833"/>
                  </a:lnTo>
                  <a:lnTo>
                    <a:pt x="1651" y="5907"/>
                  </a:lnTo>
                  <a:lnTo>
                    <a:pt x="2055" y="5907"/>
                  </a:lnTo>
                  <a:lnTo>
                    <a:pt x="2092" y="6200"/>
                  </a:lnTo>
                  <a:lnTo>
                    <a:pt x="2092" y="7154"/>
                  </a:lnTo>
                  <a:lnTo>
                    <a:pt x="1835" y="7227"/>
                  </a:lnTo>
                  <a:lnTo>
                    <a:pt x="1541" y="7374"/>
                  </a:lnTo>
                  <a:lnTo>
                    <a:pt x="1505" y="7411"/>
                  </a:lnTo>
                  <a:lnTo>
                    <a:pt x="1505" y="7447"/>
                  </a:lnTo>
                  <a:lnTo>
                    <a:pt x="1541" y="7484"/>
                  </a:lnTo>
                  <a:lnTo>
                    <a:pt x="1578" y="7521"/>
                  </a:lnTo>
                  <a:lnTo>
                    <a:pt x="2092" y="7521"/>
                  </a:lnTo>
                  <a:lnTo>
                    <a:pt x="2165" y="8951"/>
                  </a:lnTo>
                  <a:lnTo>
                    <a:pt x="2165" y="8988"/>
                  </a:lnTo>
                  <a:lnTo>
                    <a:pt x="1982" y="8951"/>
                  </a:lnTo>
                  <a:lnTo>
                    <a:pt x="1578" y="8951"/>
                  </a:lnTo>
                  <a:lnTo>
                    <a:pt x="1505" y="8988"/>
                  </a:lnTo>
                  <a:lnTo>
                    <a:pt x="1468" y="9061"/>
                  </a:lnTo>
                  <a:lnTo>
                    <a:pt x="1468" y="9135"/>
                  </a:lnTo>
                  <a:lnTo>
                    <a:pt x="1541" y="9208"/>
                  </a:lnTo>
                  <a:lnTo>
                    <a:pt x="1688" y="9245"/>
                  </a:lnTo>
                  <a:lnTo>
                    <a:pt x="1835" y="9318"/>
                  </a:lnTo>
                  <a:lnTo>
                    <a:pt x="2202" y="9391"/>
                  </a:lnTo>
                  <a:lnTo>
                    <a:pt x="2238" y="10419"/>
                  </a:lnTo>
                  <a:lnTo>
                    <a:pt x="2018" y="10419"/>
                  </a:lnTo>
                  <a:lnTo>
                    <a:pt x="1798" y="10455"/>
                  </a:lnTo>
                  <a:lnTo>
                    <a:pt x="1725" y="10529"/>
                  </a:lnTo>
                  <a:lnTo>
                    <a:pt x="1651" y="10602"/>
                  </a:lnTo>
                  <a:lnTo>
                    <a:pt x="1578" y="10675"/>
                  </a:lnTo>
                  <a:lnTo>
                    <a:pt x="1615" y="10749"/>
                  </a:lnTo>
                  <a:lnTo>
                    <a:pt x="1688" y="10822"/>
                  </a:lnTo>
                  <a:lnTo>
                    <a:pt x="2128" y="10822"/>
                  </a:lnTo>
                  <a:lnTo>
                    <a:pt x="2275" y="10859"/>
                  </a:lnTo>
                  <a:lnTo>
                    <a:pt x="2275" y="10895"/>
                  </a:lnTo>
                  <a:lnTo>
                    <a:pt x="2312" y="11702"/>
                  </a:lnTo>
                  <a:lnTo>
                    <a:pt x="2348" y="11959"/>
                  </a:lnTo>
                  <a:lnTo>
                    <a:pt x="2385" y="12106"/>
                  </a:lnTo>
                  <a:lnTo>
                    <a:pt x="2495" y="12216"/>
                  </a:lnTo>
                  <a:lnTo>
                    <a:pt x="2568" y="12253"/>
                  </a:lnTo>
                  <a:lnTo>
                    <a:pt x="2679" y="12253"/>
                  </a:lnTo>
                  <a:lnTo>
                    <a:pt x="2752" y="12216"/>
                  </a:lnTo>
                  <a:lnTo>
                    <a:pt x="2789" y="12143"/>
                  </a:lnTo>
                  <a:lnTo>
                    <a:pt x="2825" y="12106"/>
                  </a:lnTo>
                  <a:lnTo>
                    <a:pt x="3009" y="11959"/>
                  </a:lnTo>
                  <a:lnTo>
                    <a:pt x="3265" y="11886"/>
                  </a:lnTo>
                  <a:lnTo>
                    <a:pt x="3486" y="11849"/>
                  </a:lnTo>
                  <a:lnTo>
                    <a:pt x="3742" y="11849"/>
                  </a:lnTo>
                  <a:lnTo>
                    <a:pt x="3742" y="12033"/>
                  </a:lnTo>
                  <a:lnTo>
                    <a:pt x="3742" y="12216"/>
                  </a:lnTo>
                  <a:lnTo>
                    <a:pt x="3816" y="12363"/>
                  </a:lnTo>
                  <a:lnTo>
                    <a:pt x="3889" y="12509"/>
                  </a:lnTo>
                  <a:lnTo>
                    <a:pt x="3962" y="12583"/>
                  </a:lnTo>
                  <a:lnTo>
                    <a:pt x="4036" y="12546"/>
                  </a:lnTo>
                  <a:lnTo>
                    <a:pt x="4109" y="12509"/>
                  </a:lnTo>
                  <a:lnTo>
                    <a:pt x="4146" y="12436"/>
                  </a:lnTo>
                  <a:lnTo>
                    <a:pt x="4072" y="12216"/>
                  </a:lnTo>
                  <a:lnTo>
                    <a:pt x="4036" y="12069"/>
                  </a:lnTo>
                  <a:lnTo>
                    <a:pt x="4036" y="11886"/>
                  </a:lnTo>
                  <a:lnTo>
                    <a:pt x="5063" y="11922"/>
                  </a:lnTo>
                  <a:lnTo>
                    <a:pt x="5063" y="12143"/>
                  </a:lnTo>
                  <a:lnTo>
                    <a:pt x="5100" y="12619"/>
                  </a:lnTo>
                  <a:lnTo>
                    <a:pt x="5136" y="12693"/>
                  </a:lnTo>
                  <a:lnTo>
                    <a:pt x="5173" y="12766"/>
                  </a:lnTo>
                  <a:lnTo>
                    <a:pt x="5320" y="12766"/>
                  </a:lnTo>
                  <a:lnTo>
                    <a:pt x="5466" y="12729"/>
                  </a:lnTo>
                  <a:lnTo>
                    <a:pt x="5503" y="12619"/>
                  </a:lnTo>
                  <a:lnTo>
                    <a:pt x="5540" y="12473"/>
                  </a:lnTo>
                  <a:lnTo>
                    <a:pt x="5466" y="12363"/>
                  </a:lnTo>
                  <a:lnTo>
                    <a:pt x="5393" y="12326"/>
                  </a:lnTo>
                  <a:lnTo>
                    <a:pt x="5356" y="12106"/>
                  </a:lnTo>
                  <a:lnTo>
                    <a:pt x="5283" y="11922"/>
                  </a:lnTo>
                  <a:lnTo>
                    <a:pt x="5906" y="11959"/>
                  </a:lnTo>
                  <a:lnTo>
                    <a:pt x="6493" y="11959"/>
                  </a:lnTo>
                  <a:lnTo>
                    <a:pt x="6493" y="11996"/>
                  </a:lnTo>
                  <a:lnTo>
                    <a:pt x="6457" y="12179"/>
                  </a:lnTo>
                  <a:lnTo>
                    <a:pt x="6420" y="12399"/>
                  </a:lnTo>
                  <a:lnTo>
                    <a:pt x="6457" y="12583"/>
                  </a:lnTo>
                  <a:lnTo>
                    <a:pt x="6567" y="12766"/>
                  </a:lnTo>
                  <a:lnTo>
                    <a:pt x="6603" y="12840"/>
                  </a:lnTo>
                  <a:lnTo>
                    <a:pt x="6677" y="12876"/>
                  </a:lnTo>
                  <a:lnTo>
                    <a:pt x="6750" y="12876"/>
                  </a:lnTo>
                  <a:lnTo>
                    <a:pt x="6824" y="12840"/>
                  </a:lnTo>
                  <a:lnTo>
                    <a:pt x="6897" y="12766"/>
                  </a:lnTo>
                  <a:lnTo>
                    <a:pt x="6897" y="12729"/>
                  </a:lnTo>
                  <a:lnTo>
                    <a:pt x="6897" y="12656"/>
                  </a:lnTo>
                  <a:lnTo>
                    <a:pt x="6824" y="12619"/>
                  </a:lnTo>
                  <a:lnTo>
                    <a:pt x="6787" y="12583"/>
                  </a:lnTo>
                  <a:lnTo>
                    <a:pt x="6713" y="12399"/>
                  </a:lnTo>
                  <a:lnTo>
                    <a:pt x="6677" y="12216"/>
                  </a:lnTo>
                  <a:lnTo>
                    <a:pt x="6640" y="11996"/>
                  </a:lnTo>
                  <a:lnTo>
                    <a:pt x="6640" y="11959"/>
                  </a:lnTo>
                  <a:lnTo>
                    <a:pt x="7924" y="11996"/>
                  </a:lnTo>
                  <a:lnTo>
                    <a:pt x="7851" y="12033"/>
                  </a:lnTo>
                  <a:lnTo>
                    <a:pt x="7814" y="12106"/>
                  </a:lnTo>
                  <a:lnTo>
                    <a:pt x="7777" y="12253"/>
                  </a:lnTo>
                  <a:lnTo>
                    <a:pt x="7777" y="12399"/>
                  </a:lnTo>
                  <a:lnTo>
                    <a:pt x="7777" y="12509"/>
                  </a:lnTo>
                  <a:lnTo>
                    <a:pt x="7814" y="12619"/>
                  </a:lnTo>
                  <a:lnTo>
                    <a:pt x="7887" y="12729"/>
                  </a:lnTo>
                  <a:lnTo>
                    <a:pt x="7961" y="12766"/>
                  </a:lnTo>
                  <a:lnTo>
                    <a:pt x="8034" y="12729"/>
                  </a:lnTo>
                  <a:lnTo>
                    <a:pt x="8107" y="12693"/>
                  </a:lnTo>
                  <a:lnTo>
                    <a:pt x="8144" y="12619"/>
                  </a:lnTo>
                  <a:lnTo>
                    <a:pt x="8107" y="12473"/>
                  </a:lnTo>
                  <a:lnTo>
                    <a:pt x="8071" y="12289"/>
                  </a:lnTo>
                  <a:lnTo>
                    <a:pt x="8071" y="12179"/>
                  </a:lnTo>
                  <a:lnTo>
                    <a:pt x="8034" y="12106"/>
                  </a:lnTo>
                  <a:lnTo>
                    <a:pt x="8034" y="12033"/>
                  </a:lnTo>
                  <a:lnTo>
                    <a:pt x="8034" y="11996"/>
                  </a:lnTo>
                  <a:lnTo>
                    <a:pt x="9391" y="11996"/>
                  </a:lnTo>
                  <a:lnTo>
                    <a:pt x="9318" y="12216"/>
                  </a:lnTo>
                  <a:lnTo>
                    <a:pt x="9318" y="12473"/>
                  </a:lnTo>
                  <a:lnTo>
                    <a:pt x="9355" y="12546"/>
                  </a:lnTo>
                  <a:lnTo>
                    <a:pt x="9428" y="12583"/>
                  </a:lnTo>
                  <a:lnTo>
                    <a:pt x="9611" y="12583"/>
                  </a:lnTo>
                  <a:lnTo>
                    <a:pt x="9685" y="12546"/>
                  </a:lnTo>
                  <a:lnTo>
                    <a:pt x="9721" y="12473"/>
                  </a:lnTo>
                  <a:lnTo>
                    <a:pt x="9721" y="12436"/>
                  </a:lnTo>
                  <a:lnTo>
                    <a:pt x="9721" y="12363"/>
                  </a:lnTo>
                  <a:lnTo>
                    <a:pt x="9611" y="12326"/>
                  </a:lnTo>
                  <a:lnTo>
                    <a:pt x="9611" y="11996"/>
                  </a:lnTo>
                  <a:lnTo>
                    <a:pt x="10638" y="11996"/>
                  </a:lnTo>
                  <a:lnTo>
                    <a:pt x="10675" y="12253"/>
                  </a:lnTo>
                  <a:lnTo>
                    <a:pt x="10748" y="12509"/>
                  </a:lnTo>
                  <a:lnTo>
                    <a:pt x="10822" y="12583"/>
                  </a:lnTo>
                  <a:lnTo>
                    <a:pt x="10969" y="12583"/>
                  </a:lnTo>
                  <a:lnTo>
                    <a:pt x="11005" y="12509"/>
                  </a:lnTo>
                  <a:lnTo>
                    <a:pt x="11042" y="12399"/>
                  </a:lnTo>
                  <a:lnTo>
                    <a:pt x="10969" y="12179"/>
                  </a:lnTo>
                  <a:lnTo>
                    <a:pt x="10895" y="11996"/>
                  </a:lnTo>
                  <a:lnTo>
                    <a:pt x="12106" y="11996"/>
                  </a:lnTo>
                  <a:lnTo>
                    <a:pt x="12069" y="12069"/>
                  </a:lnTo>
                  <a:lnTo>
                    <a:pt x="12032" y="12143"/>
                  </a:lnTo>
                  <a:lnTo>
                    <a:pt x="11996" y="12363"/>
                  </a:lnTo>
                  <a:lnTo>
                    <a:pt x="12032" y="12473"/>
                  </a:lnTo>
                  <a:lnTo>
                    <a:pt x="12069" y="12619"/>
                  </a:lnTo>
                  <a:lnTo>
                    <a:pt x="12142" y="12729"/>
                  </a:lnTo>
                  <a:lnTo>
                    <a:pt x="12216" y="12803"/>
                  </a:lnTo>
                  <a:lnTo>
                    <a:pt x="12289" y="12840"/>
                  </a:lnTo>
                  <a:lnTo>
                    <a:pt x="12362" y="12803"/>
                  </a:lnTo>
                  <a:lnTo>
                    <a:pt x="12399" y="12766"/>
                  </a:lnTo>
                  <a:lnTo>
                    <a:pt x="12399" y="12693"/>
                  </a:lnTo>
                  <a:lnTo>
                    <a:pt x="12362" y="12546"/>
                  </a:lnTo>
                  <a:lnTo>
                    <a:pt x="12289" y="12363"/>
                  </a:lnTo>
                  <a:lnTo>
                    <a:pt x="12252" y="12179"/>
                  </a:lnTo>
                  <a:lnTo>
                    <a:pt x="12252" y="11959"/>
                  </a:lnTo>
                  <a:lnTo>
                    <a:pt x="13353" y="11959"/>
                  </a:lnTo>
                  <a:lnTo>
                    <a:pt x="13280" y="12106"/>
                  </a:lnTo>
                  <a:lnTo>
                    <a:pt x="13243" y="12253"/>
                  </a:lnTo>
                  <a:lnTo>
                    <a:pt x="13243" y="12436"/>
                  </a:lnTo>
                  <a:lnTo>
                    <a:pt x="13316" y="12583"/>
                  </a:lnTo>
                  <a:lnTo>
                    <a:pt x="13353" y="12619"/>
                  </a:lnTo>
                  <a:lnTo>
                    <a:pt x="13426" y="12656"/>
                  </a:lnTo>
                  <a:lnTo>
                    <a:pt x="13500" y="12656"/>
                  </a:lnTo>
                  <a:lnTo>
                    <a:pt x="13573" y="12583"/>
                  </a:lnTo>
                  <a:lnTo>
                    <a:pt x="13610" y="12436"/>
                  </a:lnTo>
                  <a:lnTo>
                    <a:pt x="13536" y="12216"/>
                  </a:lnTo>
                  <a:lnTo>
                    <a:pt x="13536" y="12069"/>
                  </a:lnTo>
                  <a:lnTo>
                    <a:pt x="13573" y="11922"/>
                  </a:lnTo>
                  <a:lnTo>
                    <a:pt x="14563" y="11886"/>
                  </a:lnTo>
                  <a:lnTo>
                    <a:pt x="14563" y="11886"/>
                  </a:lnTo>
                  <a:lnTo>
                    <a:pt x="14527" y="12363"/>
                  </a:lnTo>
                  <a:lnTo>
                    <a:pt x="14563" y="12436"/>
                  </a:lnTo>
                  <a:lnTo>
                    <a:pt x="14637" y="12509"/>
                  </a:lnTo>
                  <a:lnTo>
                    <a:pt x="14747" y="12509"/>
                  </a:lnTo>
                  <a:lnTo>
                    <a:pt x="14820" y="12473"/>
                  </a:lnTo>
                  <a:lnTo>
                    <a:pt x="14893" y="12399"/>
                  </a:lnTo>
                  <a:lnTo>
                    <a:pt x="14967" y="12289"/>
                  </a:lnTo>
                  <a:lnTo>
                    <a:pt x="14967" y="12179"/>
                  </a:lnTo>
                  <a:lnTo>
                    <a:pt x="14967" y="12069"/>
                  </a:lnTo>
                  <a:lnTo>
                    <a:pt x="14930" y="11996"/>
                  </a:lnTo>
                  <a:lnTo>
                    <a:pt x="14857" y="11959"/>
                  </a:lnTo>
                  <a:lnTo>
                    <a:pt x="14857" y="11886"/>
                  </a:lnTo>
                  <a:lnTo>
                    <a:pt x="16618" y="11776"/>
                  </a:lnTo>
                  <a:lnTo>
                    <a:pt x="16654" y="11812"/>
                  </a:lnTo>
                  <a:lnTo>
                    <a:pt x="16544" y="11996"/>
                  </a:lnTo>
                  <a:lnTo>
                    <a:pt x="16361" y="12179"/>
                  </a:lnTo>
                  <a:lnTo>
                    <a:pt x="16287" y="12289"/>
                  </a:lnTo>
                  <a:lnTo>
                    <a:pt x="16251" y="12363"/>
                  </a:lnTo>
                  <a:lnTo>
                    <a:pt x="16287" y="12436"/>
                  </a:lnTo>
                  <a:lnTo>
                    <a:pt x="16324" y="12509"/>
                  </a:lnTo>
                  <a:lnTo>
                    <a:pt x="16397" y="12546"/>
                  </a:lnTo>
                  <a:lnTo>
                    <a:pt x="16471" y="12583"/>
                  </a:lnTo>
                  <a:lnTo>
                    <a:pt x="16544" y="12583"/>
                  </a:lnTo>
                  <a:lnTo>
                    <a:pt x="16581" y="12546"/>
                  </a:lnTo>
                  <a:lnTo>
                    <a:pt x="16728" y="12473"/>
                  </a:lnTo>
                  <a:lnTo>
                    <a:pt x="16801" y="12363"/>
                  </a:lnTo>
                  <a:lnTo>
                    <a:pt x="16984" y="12106"/>
                  </a:lnTo>
                  <a:lnTo>
                    <a:pt x="17461" y="11482"/>
                  </a:lnTo>
                  <a:lnTo>
                    <a:pt x="17461" y="11409"/>
                  </a:lnTo>
                  <a:lnTo>
                    <a:pt x="17461" y="11336"/>
                  </a:lnTo>
                  <a:lnTo>
                    <a:pt x="17461" y="11262"/>
                  </a:lnTo>
                  <a:lnTo>
                    <a:pt x="17425" y="11189"/>
                  </a:lnTo>
                  <a:lnTo>
                    <a:pt x="17058" y="10895"/>
                  </a:lnTo>
                  <a:lnTo>
                    <a:pt x="16728" y="10639"/>
                  </a:lnTo>
                  <a:lnTo>
                    <a:pt x="16654" y="10602"/>
                  </a:lnTo>
                  <a:lnTo>
                    <a:pt x="16581" y="10602"/>
                  </a:lnTo>
                  <a:lnTo>
                    <a:pt x="16544" y="10639"/>
                  </a:lnTo>
                  <a:lnTo>
                    <a:pt x="16471" y="10675"/>
                  </a:lnTo>
                  <a:lnTo>
                    <a:pt x="16434" y="10785"/>
                  </a:lnTo>
                  <a:lnTo>
                    <a:pt x="16434" y="10859"/>
                  </a:lnTo>
                  <a:lnTo>
                    <a:pt x="16471" y="10932"/>
                  </a:lnTo>
                  <a:lnTo>
                    <a:pt x="16801" y="11226"/>
                  </a:lnTo>
                  <a:lnTo>
                    <a:pt x="13940" y="11372"/>
                  </a:lnTo>
                  <a:lnTo>
                    <a:pt x="14050" y="11336"/>
                  </a:lnTo>
                  <a:lnTo>
                    <a:pt x="14270" y="11189"/>
                  </a:lnTo>
                  <a:lnTo>
                    <a:pt x="14343" y="11115"/>
                  </a:lnTo>
                  <a:lnTo>
                    <a:pt x="14417" y="11005"/>
                  </a:lnTo>
                  <a:lnTo>
                    <a:pt x="14417" y="10932"/>
                  </a:lnTo>
                  <a:lnTo>
                    <a:pt x="14380" y="10895"/>
                  </a:lnTo>
                  <a:lnTo>
                    <a:pt x="14233" y="10895"/>
                  </a:lnTo>
                  <a:lnTo>
                    <a:pt x="14123" y="10932"/>
                  </a:lnTo>
                  <a:lnTo>
                    <a:pt x="13903" y="11079"/>
                  </a:lnTo>
                  <a:lnTo>
                    <a:pt x="13720" y="11226"/>
                  </a:lnTo>
                  <a:lnTo>
                    <a:pt x="13573" y="11409"/>
                  </a:lnTo>
                  <a:lnTo>
                    <a:pt x="12289" y="11446"/>
                  </a:lnTo>
                  <a:lnTo>
                    <a:pt x="12546" y="11336"/>
                  </a:lnTo>
                  <a:lnTo>
                    <a:pt x="12839" y="11226"/>
                  </a:lnTo>
                  <a:lnTo>
                    <a:pt x="13169" y="11079"/>
                  </a:lnTo>
                  <a:lnTo>
                    <a:pt x="13500" y="10895"/>
                  </a:lnTo>
                  <a:lnTo>
                    <a:pt x="13793" y="10675"/>
                  </a:lnTo>
                  <a:lnTo>
                    <a:pt x="14050" y="10419"/>
                  </a:lnTo>
                  <a:lnTo>
                    <a:pt x="14087" y="10308"/>
                  </a:lnTo>
                  <a:lnTo>
                    <a:pt x="14050" y="10235"/>
                  </a:lnTo>
                  <a:lnTo>
                    <a:pt x="13976" y="10198"/>
                  </a:lnTo>
                  <a:lnTo>
                    <a:pt x="13903" y="10235"/>
                  </a:lnTo>
                  <a:lnTo>
                    <a:pt x="13646" y="10382"/>
                  </a:lnTo>
                  <a:lnTo>
                    <a:pt x="13390" y="10565"/>
                  </a:lnTo>
                  <a:lnTo>
                    <a:pt x="13133" y="10749"/>
                  </a:lnTo>
                  <a:lnTo>
                    <a:pt x="12876" y="10895"/>
                  </a:lnTo>
                  <a:lnTo>
                    <a:pt x="12583" y="11042"/>
                  </a:lnTo>
                  <a:lnTo>
                    <a:pt x="12289" y="11152"/>
                  </a:lnTo>
                  <a:lnTo>
                    <a:pt x="11996" y="11299"/>
                  </a:lnTo>
                  <a:lnTo>
                    <a:pt x="11702" y="11446"/>
                  </a:lnTo>
                  <a:lnTo>
                    <a:pt x="10162" y="11482"/>
                  </a:lnTo>
                  <a:lnTo>
                    <a:pt x="10602" y="11299"/>
                  </a:lnTo>
                  <a:lnTo>
                    <a:pt x="12216" y="10639"/>
                  </a:lnTo>
                  <a:lnTo>
                    <a:pt x="12766" y="10455"/>
                  </a:lnTo>
                  <a:lnTo>
                    <a:pt x="13316" y="10162"/>
                  </a:lnTo>
                  <a:lnTo>
                    <a:pt x="13573" y="10015"/>
                  </a:lnTo>
                  <a:lnTo>
                    <a:pt x="13793" y="9832"/>
                  </a:lnTo>
                  <a:lnTo>
                    <a:pt x="13976" y="9612"/>
                  </a:lnTo>
                  <a:lnTo>
                    <a:pt x="14087" y="9355"/>
                  </a:lnTo>
                  <a:lnTo>
                    <a:pt x="14087" y="9245"/>
                  </a:lnTo>
                  <a:lnTo>
                    <a:pt x="14050" y="9208"/>
                  </a:lnTo>
                  <a:lnTo>
                    <a:pt x="13940" y="9171"/>
                  </a:lnTo>
                  <a:lnTo>
                    <a:pt x="13866" y="9208"/>
                  </a:lnTo>
                  <a:lnTo>
                    <a:pt x="13463" y="9612"/>
                  </a:lnTo>
                  <a:lnTo>
                    <a:pt x="13243" y="9795"/>
                  </a:lnTo>
                  <a:lnTo>
                    <a:pt x="12986" y="9978"/>
                  </a:lnTo>
                  <a:lnTo>
                    <a:pt x="12693" y="10125"/>
                  </a:lnTo>
                  <a:lnTo>
                    <a:pt x="12399" y="10235"/>
                  </a:lnTo>
                  <a:lnTo>
                    <a:pt x="11776" y="10492"/>
                  </a:lnTo>
                  <a:lnTo>
                    <a:pt x="10418" y="11042"/>
                  </a:lnTo>
                  <a:lnTo>
                    <a:pt x="9905" y="11262"/>
                  </a:lnTo>
                  <a:lnTo>
                    <a:pt x="9428" y="11482"/>
                  </a:lnTo>
                  <a:lnTo>
                    <a:pt x="7667" y="11482"/>
                  </a:lnTo>
                  <a:lnTo>
                    <a:pt x="8621" y="11152"/>
                  </a:lnTo>
                  <a:lnTo>
                    <a:pt x="10895" y="10419"/>
                  </a:lnTo>
                  <a:lnTo>
                    <a:pt x="11335" y="10235"/>
                  </a:lnTo>
                  <a:lnTo>
                    <a:pt x="11776" y="10052"/>
                  </a:lnTo>
                  <a:lnTo>
                    <a:pt x="12179" y="9832"/>
                  </a:lnTo>
                  <a:lnTo>
                    <a:pt x="12583" y="9575"/>
                  </a:lnTo>
                  <a:lnTo>
                    <a:pt x="13426" y="9025"/>
                  </a:lnTo>
                  <a:lnTo>
                    <a:pt x="13866" y="8768"/>
                  </a:lnTo>
                  <a:lnTo>
                    <a:pt x="14307" y="8548"/>
                  </a:lnTo>
                  <a:lnTo>
                    <a:pt x="14380" y="8511"/>
                  </a:lnTo>
                  <a:lnTo>
                    <a:pt x="14417" y="8474"/>
                  </a:lnTo>
                  <a:lnTo>
                    <a:pt x="14417" y="8841"/>
                  </a:lnTo>
                  <a:lnTo>
                    <a:pt x="14453" y="8915"/>
                  </a:lnTo>
                  <a:lnTo>
                    <a:pt x="14490" y="8951"/>
                  </a:lnTo>
                  <a:lnTo>
                    <a:pt x="14527" y="8988"/>
                  </a:lnTo>
                  <a:lnTo>
                    <a:pt x="14600" y="9025"/>
                  </a:lnTo>
                  <a:lnTo>
                    <a:pt x="14673" y="8988"/>
                  </a:lnTo>
                  <a:lnTo>
                    <a:pt x="14747" y="8951"/>
                  </a:lnTo>
                  <a:lnTo>
                    <a:pt x="14783" y="8915"/>
                  </a:lnTo>
                  <a:lnTo>
                    <a:pt x="14783" y="8841"/>
                  </a:lnTo>
                  <a:lnTo>
                    <a:pt x="14783" y="8291"/>
                  </a:lnTo>
                  <a:lnTo>
                    <a:pt x="14747" y="8034"/>
                  </a:lnTo>
                  <a:lnTo>
                    <a:pt x="14673" y="7777"/>
                  </a:lnTo>
                  <a:lnTo>
                    <a:pt x="15077" y="8181"/>
                  </a:lnTo>
                  <a:lnTo>
                    <a:pt x="15517" y="8584"/>
                  </a:lnTo>
                  <a:lnTo>
                    <a:pt x="15737" y="8768"/>
                  </a:lnTo>
                  <a:lnTo>
                    <a:pt x="15847" y="8841"/>
                  </a:lnTo>
                  <a:lnTo>
                    <a:pt x="15994" y="8878"/>
                  </a:lnTo>
                  <a:lnTo>
                    <a:pt x="16361" y="8915"/>
                  </a:lnTo>
                  <a:lnTo>
                    <a:pt x="16764" y="8915"/>
                  </a:lnTo>
                  <a:lnTo>
                    <a:pt x="17204" y="8878"/>
                  </a:lnTo>
                  <a:lnTo>
                    <a:pt x="17608" y="8731"/>
                  </a:lnTo>
                  <a:lnTo>
                    <a:pt x="17681" y="8695"/>
                  </a:lnTo>
                  <a:lnTo>
                    <a:pt x="17755" y="8584"/>
                  </a:lnTo>
                  <a:lnTo>
                    <a:pt x="17791" y="8511"/>
                  </a:lnTo>
                  <a:lnTo>
                    <a:pt x="17755" y="8438"/>
                  </a:lnTo>
                  <a:lnTo>
                    <a:pt x="17718" y="8328"/>
                  </a:lnTo>
                  <a:lnTo>
                    <a:pt x="17681" y="8291"/>
                  </a:lnTo>
                  <a:lnTo>
                    <a:pt x="17571" y="8254"/>
                  </a:lnTo>
                  <a:lnTo>
                    <a:pt x="17461" y="8254"/>
                  </a:lnTo>
                  <a:lnTo>
                    <a:pt x="17131" y="8364"/>
                  </a:lnTo>
                  <a:lnTo>
                    <a:pt x="16764" y="8401"/>
                  </a:lnTo>
                  <a:lnTo>
                    <a:pt x="16397" y="8438"/>
                  </a:lnTo>
                  <a:lnTo>
                    <a:pt x="16177" y="8401"/>
                  </a:lnTo>
                  <a:lnTo>
                    <a:pt x="16031" y="8364"/>
                  </a:lnTo>
                  <a:lnTo>
                    <a:pt x="15480" y="7888"/>
                  </a:lnTo>
                  <a:lnTo>
                    <a:pt x="15004" y="7374"/>
                  </a:lnTo>
                  <a:lnTo>
                    <a:pt x="14563" y="6824"/>
                  </a:lnTo>
                  <a:lnTo>
                    <a:pt x="14160" y="6237"/>
                  </a:lnTo>
                  <a:lnTo>
                    <a:pt x="13830" y="5613"/>
                  </a:lnTo>
                  <a:lnTo>
                    <a:pt x="13536" y="4990"/>
                  </a:lnTo>
                  <a:lnTo>
                    <a:pt x="13096" y="3926"/>
                  </a:lnTo>
                  <a:lnTo>
                    <a:pt x="12803" y="3412"/>
                  </a:lnTo>
                  <a:lnTo>
                    <a:pt x="12509" y="2936"/>
                  </a:lnTo>
                  <a:lnTo>
                    <a:pt x="12326" y="2752"/>
                  </a:lnTo>
                  <a:lnTo>
                    <a:pt x="12142" y="2532"/>
                  </a:lnTo>
                  <a:lnTo>
                    <a:pt x="11959" y="2349"/>
                  </a:lnTo>
                  <a:lnTo>
                    <a:pt x="11739" y="2202"/>
                  </a:lnTo>
                  <a:lnTo>
                    <a:pt x="11482" y="2092"/>
                  </a:lnTo>
                  <a:lnTo>
                    <a:pt x="11225" y="1982"/>
                  </a:lnTo>
                  <a:lnTo>
                    <a:pt x="10932" y="1908"/>
                  </a:lnTo>
                  <a:lnTo>
                    <a:pt x="10602" y="1872"/>
                  </a:lnTo>
                  <a:lnTo>
                    <a:pt x="10308" y="1872"/>
                  </a:lnTo>
                  <a:lnTo>
                    <a:pt x="9978" y="1908"/>
                  </a:lnTo>
                  <a:lnTo>
                    <a:pt x="9685" y="1982"/>
                  </a:lnTo>
                  <a:lnTo>
                    <a:pt x="9391" y="2055"/>
                  </a:lnTo>
                  <a:lnTo>
                    <a:pt x="9098" y="2202"/>
                  </a:lnTo>
                  <a:lnTo>
                    <a:pt x="8841" y="2349"/>
                  </a:lnTo>
                  <a:lnTo>
                    <a:pt x="8584" y="2495"/>
                  </a:lnTo>
                  <a:lnTo>
                    <a:pt x="8327" y="2715"/>
                  </a:lnTo>
                  <a:lnTo>
                    <a:pt x="7887" y="3119"/>
                  </a:lnTo>
                  <a:lnTo>
                    <a:pt x="7484" y="3632"/>
                  </a:lnTo>
                  <a:lnTo>
                    <a:pt x="7117" y="4146"/>
                  </a:lnTo>
                  <a:lnTo>
                    <a:pt x="6787" y="4660"/>
                  </a:lnTo>
                  <a:lnTo>
                    <a:pt x="6127" y="5833"/>
                  </a:lnTo>
                  <a:lnTo>
                    <a:pt x="5796" y="6457"/>
                  </a:lnTo>
                  <a:lnTo>
                    <a:pt x="5430" y="7044"/>
                  </a:lnTo>
                  <a:lnTo>
                    <a:pt x="4989" y="7594"/>
                  </a:lnTo>
                  <a:lnTo>
                    <a:pt x="4769" y="7851"/>
                  </a:lnTo>
                  <a:lnTo>
                    <a:pt x="4513" y="8071"/>
                  </a:lnTo>
                  <a:lnTo>
                    <a:pt x="4256" y="8291"/>
                  </a:lnTo>
                  <a:lnTo>
                    <a:pt x="3962" y="8474"/>
                  </a:lnTo>
                  <a:lnTo>
                    <a:pt x="3669" y="8621"/>
                  </a:lnTo>
                  <a:lnTo>
                    <a:pt x="3339" y="8731"/>
                  </a:lnTo>
                  <a:lnTo>
                    <a:pt x="3009" y="8841"/>
                  </a:lnTo>
                  <a:lnTo>
                    <a:pt x="2715" y="8915"/>
                  </a:lnTo>
                  <a:lnTo>
                    <a:pt x="2605" y="6200"/>
                  </a:lnTo>
                  <a:lnTo>
                    <a:pt x="2568" y="3119"/>
                  </a:lnTo>
                  <a:lnTo>
                    <a:pt x="2605" y="1505"/>
                  </a:lnTo>
                  <a:lnTo>
                    <a:pt x="2568" y="1138"/>
                  </a:lnTo>
                  <a:lnTo>
                    <a:pt x="2715" y="1395"/>
                  </a:lnTo>
                  <a:lnTo>
                    <a:pt x="2862" y="1652"/>
                  </a:lnTo>
                  <a:lnTo>
                    <a:pt x="2899" y="1725"/>
                  </a:lnTo>
                  <a:lnTo>
                    <a:pt x="2972" y="1762"/>
                  </a:lnTo>
                  <a:lnTo>
                    <a:pt x="3119" y="1762"/>
                  </a:lnTo>
                  <a:lnTo>
                    <a:pt x="3192" y="1688"/>
                  </a:lnTo>
                  <a:lnTo>
                    <a:pt x="3229" y="1652"/>
                  </a:lnTo>
                  <a:lnTo>
                    <a:pt x="3265" y="1578"/>
                  </a:lnTo>
                  <a:lnTo>
                    <a:pt x="3265" y="1505"/>
                  </a:lnTo>
                  <a:lnTo>
                    <a:pt x="3155" y="1138"/>
                  </a:lnTo>
                  <a:lnTo>
                    <a:pt x="2972" y="771"/>
                  </a:lnTo>
                  <a:lnTo>
                    <a:pt x="2568" y="111"/>
                  </a:lnTo>
                  <a:lnTo>
                    <a:pt x="2495" y="38"/>
                  </a:lnTo>
                  <a:lnTo>
                    <a:pt x="2385" y="1"/>
                  </a:lnTo>
                  <a:close/>
                  <a:moveTo>
                    <a:pt x="15554" y="12546"/>
                  </a:moveTo>
                  <a:lnTo>
                    <a:pt x="15480" y="12583"/>
                  </a:lnTo>
                  <a:lnTo>
                    <a:pt x="15370" y="12619"/>
                  </a:lnTo>
                  <a:lnTo>
                    <a:pt x="15224" y="12766"/>
                  </a:lnTo>
                  <a:lnTo>
                    <a:pt x="15077" y="12913"/>
                  </a:lnTo>
                  <a:lnTo>
                    <a:pt x="15077" y="12950"/>
                  </a:lnTo>
                  <a:lnTo>
                    <a:pt x="14820" y="12803"/>
                  </a:lnTo>
                  <a:lnTo>
                    <a:pt x="14527" y="12693"/>
                  </a:lnTo>
                  <a:lnTo>
                    <a:pt x="14453" y="12693"/>
                  </a:lnTo>
                  <a:lnTo>
                    <a:pt x="14417" y="12729"/>
                  </a:lnTo>
                  <a:lnTo>
                    <a:pt x="14380" y="12803"/>
                  </a:lnTo>
                  <a:lnTo>
                    <a:pt x="14380" y="12876"/>
                  </a:lnTo>
                  <a:lnTo>
                    <a:pt x="14563" y="13096"/>
                  </a:lnTo>
                  <a:lnTo>
                    <a:pt x="14783" y="13316"/>
                  </a:lnTo>
                  <a:lnTo>
                    <a:pt x="14673" y="13463"/>
                  </a:lnTo>
                  <a:lnTo>
                    <a:pt x="14490" y="13720"/>
                  </a:lnTo>
                  <a:lnTo>
                    <a:pt x="14417" y="13867"/>
                  </a:lnTo>
                  <a:lnTo>
                    <a:pt x="14417" y="14013"/>
                  </a:lnTo>
                  <a:lnTo>
                    <a:pt x="14453" y="14087"/>
                  </a:lnTo>
                  <a:lnTo>
                    <a:pt x="14490" y="14123"/>
                  </a:lnTo>
                  <a:lnTo>
                    <a:pt x="14600" y="14123"/>
                  </a:lnTo>
                  <a:lnTo>
                    <a:pt x="14673" y="14087"/>
                  </a:lnTo>
                  <a:lnTo>
                    <a:pt x="14783" y="14050"/>
                  </a:lnTo>
                  <a:lnTo>
                    <a:pt x="14893" y="13903"/>
                  </a:lnTo>
                  <a:lnTo>
                    <a:pt x="15150" y="13573"/>
                  </a:lnTo>
                  <a:lnTo>
                    <a:pt x="15590" y="13903"/>
                  </a:lnTo>
                  <a:lnTo>
                    <a:pt x="15700" y="13940"/>
                  </a:lnTo>
                  <a:lnTo>
                    <a:pt x="15774" y="13940"/>
                  </a:lnTo>
                  <a:lnTo>
                    <a:pt x="15847" y="13903"/>
                  </a:lnTo>
                  <a:lnTo>
                    <a:pt x="15884" y="13830"/>
                  </a:lnTo>
                  <a:lnTo>
                    <a:pt x="15921" y="13757"/>
                  </a:lnTo>
                  <a:lnTo>
                    <a:pt x="15921" y="13647"/>
                  </a:lnTo>
                  <a:lnTo>
                    <a:pt x="15921" y="13573"/>
                  </a:lnTo>
                  <a:lnTo>
                    <a:pt x="15847" y="13500"/>
                  </a:lnTo>
                  <a:lnTo>
                    <a:pt x="15407" y="13170"/>
                  </a:lnTo>
                  <a:lnTo>
                    <a:pt x="15480" y="13096"/>
                  </a:lnTo>
                  <a:lnTo>
                    <a:pt x="15590" y="12876"/>
                  </a:lnTo>
                  <a:lnTo>
                    <a:pt x="15664" y="12803"/>
                  </a:lnTo>
                  <a:lnTo>
                    <a:pt x="15737" y="12766"/>
                  </a:lnTo>
                  <a:lnTo>
                    <a:pt x="15774" y="12729"/>
                  </a:lnTo>
                  <a:lnTo>
                    <a:pt x="15811" y="12693"/>
                  </a:lnTo>
                  <a:lnTo>
                    <a:pt x="15811" y="12656"/>
                  </a:lnTo>
                  <a:lnTo>
                    <a:pt x="15774" y="12656"/>
                  </a:lnTo>
                  <a:lnTo>
                    <a:pt x="15664" y="12583"/>
                  </a:lnTo>
                  <a:lnTo>
                    <a:pt x="15554" y="12546"/>
                  </a:lnTo>
                  <a:close/>
                </a:path>
              </a:pathLst>
            </a:custGeom>
            <a:solidFill>
              <a:srgbClr val="A4C2F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0" name="Google Shape;1060;p45"/>
            <p:cNvSpPr/>
            <p:nvPr/>
          </p:nvSpPr>
          <p:spPr>
            <a:xfrm>
              <a:off x="6844475" y="1037625"/>
              <a:ext cx="414525" cy="389750"/>
            </a:xfrm>
            <a:custGeom>
              <a:avLst/>
              <a:gdLst/>
              <a:ahLst/>
              <a:cxnLst/>
              <a:rect l="l" t="t" r="r" b="b"/>
              <a:pathLst>
                <a:path w="16581" h="15590" extrusionOk="0">
                  <a:moveTo>
                    <a:pt x="13793" y="2568"/>
                  </a:moveTo>
                  <a:lnTo>
                    <a:pt x="14123" y="2641"/>
                  </a:lnTo>
                  <a:lnTo>
                    <a:pt x="14123" y="2678"/>
                  </a:lnTo>
                  <a:lnTo>
                    <a:pt x="14086" y="2825"/>
                  </a:lnTo>
                  <a:lnTo>
                    <a:pt x="14013" y="2935"/>
                  </a:lnTo>
                  <a:lnTo>
                    <a:pt x="13866" y="3045"/>
                  </a:lnTo>
                  <a:lnTo>
                    <a:pt x="13756" y="3081"/>
                  </a:lnTo>
                  <a:lnTo>
                    <a:pt x="13573" y="2971"/>
                  </a:lnTo>
                  <a:lnTo>
                    <a:pt x="13609" y="2788"/>
                  </a:lnTo>
                  <a:lnTo>
                    <a:pt x="13683" y="2678"/>
                  </a:lnTo>
                  <a:lnTo>
                    <a:pt x="13720" y="2605"/>
                  </a:lnTo>
                  <a:lnTo>
                    <a:pt x="13793" y="2568"/>
                  </a:lnTo>
                  <a:close/>
                  <a:moveTo>
                    <a:pt x="9428" y="3705"/>
                  </a:moveTo>
                  <a:lnTo>
                    <a:pt x="9831" y="4475"/>
                  </a:lnTo>
                  <a:lnTo>
                    <a:pt x="10161" y="5246"/>
                  </a:lnTo>
                  <a:lnTo>
                    <a:pt x="8327" y="4402"/>
                  </a:lnTo>
                  <a:lnTo>
                    <a:pt x="8878" y="4035"/>
                  </a:lnTo>
                  <a:lnTo>
                    <a:pt x="9428" y="3705"/>
                  </a:lnTo>
                  <a:close/>
                  <a:moveTo>
                    <a:pt x="5283" y="3668"/>
                  </a:moveTo>
                  <a:lnTo>
                    <a:pt x="6383" y="4072"/>
                  </a:lnTo>
                  <a:lnTo>
                    <a:pt x="7410" y="4512"/>
                  </a:lnTo>
                  <a:lnTo>
                    <a:pt x="6383" y="5319"/>
                  </a:lnTo>
                  <a:lnTo>
                    <a:pt x="5393" y="6163"/>
                  </a:lnTo>
                  <a:lnTo>
                    <a:pt x="5319" y="5282"/>
                  </a:lnTo>
                  <a:lnTo>
                    <a:pt x="5283" y="4365"/>
                  </a:lnTo>
                  <a:lnTo>
                    <a:pt x="5283" y="3668"/>
                  </a:lnTo>
                  <a:close/>
                  <a:moveTo>
                    <a:pt x="13096" y="2494"/>
                  </a:moveTo>
                  <a:lnTo>
                    <a:pt x="13023" y="2641"/>
                  </a:lnTo>
                  <a:lnTo>
                    <a:pt x="12986" y="2825"/>
                  </a:lnTo>
                  <a:lnTo>
                    <a:pt x="12949" y="3008"/>
                  </a:lnTo>
                  <a:lnTo>
                    <a:pt x="12986" y="3191"/>
                  </a:lnTo>
                  <a:lnTo>
                    <a:pt x="13096" y="3412"/>
                  </a:lnTo>
                  <a:lnTo>
                    <a:pt x="13243" y="3595"/>
                  </a:lnTo>
                  <a:lnTo>
                    <a:pt x="13426" y="3705"/>
                  </a:lnTo>
                  <a:lnTo>
                    <a:pt x="13646" y="3778"/>
                  </a:lnTo>
                  <a:lnTo>
                    <a:pt x="13793" y="3815"/>
                  </a:lnTo>
                  <a:lnTo>
                    <a:pt x="13536" y="4512"/>
                  </a:lnTo>
                  <a:lnTo>
                    <a:pt x="13243" y="5209"/>
                  </a:lnTo>
                  <a:lnTo>
                    <a:pt x="12913" y="5869"/>
                  </a:lnTo>
                  <a:lnTo>
                    <a:pt x="12546" y="6529"/>
                  </a:lnTo>
                  <a:lnTo>
                    <a:pt x="11665" y="6016"/>
                  </a:lnTo>
                  <a:lnTo>
                    <a:pt x="10785" y="5576"/>
                  </a:lnTo>
                  <a:lnTo>
                    <a:pt x="10602" y="5026"/>
                  </a:lnTo>
                  <a:lnTo>
                    <a:pt x="10345" y="4475"/>
                  </a:lnTo>
                  <a:lnTo>
                    <a:pt x="10125" y="3962"/>
                  </a:lnTo>
                  <a:lnTo>
                    <a:pt x="9831" y="3448"/>
                  </a:lnTo>
                  <a:lnTo>
                    <a:pt x="10602" y="3045"/>
                  </a:lnTo>
                  <a:lnTo>
                    <a:pt x="11005" y="2898"/>
                  </a:lnTo>
                  <a:lnTo>
                    <a:pt x="11409" y="2751"/>
                  </a:lnTo>
                  <a:lnTo>
                    <a:pt x="11849" y="2641"/>
                  </a:lnTo>
                  <a:lnTo>
                    <a:pt x="12252" y="2568"/>
                  </a:lnTo>
                  <a:lnTo>
                    <a:pt x="12692" y="2494"/>
                  </a:lnTo>
                  <a:close/>
                  <a:moveTo>
                    <a:pt x="2605" y="6713"/>
                  </a:moveTo>
                  <a:lnTo>
                    <a:pt x="2678" y="6750"/>
                  </a:lnTo>
                  <a:lnTo>
                    <a:pt x="2752" y="6823"/>
                  </a:lnTo>
                  <a:lnTo>
                    <a:pt x="2788" y="6970"/>
                  </a:lnTo>
                  <a:lnTo>
                    <a:pt x="2752" y="7116"/>
                  </a:lnTo>
                  <a:lnTo>
                    <a:pt x="2715" y="7153"/>
                  </a:lnTo>
                  <a:lnTo>
                    <a:pt x="2605" y="7226"/>
                  </a:lnTo>
                  <a:lnTo>
                    <a:pt x="2458" y="7336"/>
                  </a:lnTo>
                  <a:lnTo>
                    <a:pt x="2165" y="7116"/>
                  </a:lnTo>
                  <a:lnTo>
                    <a:pt x="2275" y="6970"/>
                  </a:lnTo>
                  <a:lnTo>
                    <a:pt x="2275" y="6896"/>
                  </a:lnTo>
                  <a:lnTo>
                    <a:pt x="2458" y="6860"/>
                  </a:lnTo>
                  <a:lnTo>
                    <a:pt x="2715" y="6860"/>
                  </a:lnTo>
                  <a:lnTo>
                    <a:pt x="2715" y="6823"/>
                  </a:lnTo>
                  <a:lnTo>
                    <a:pt x="2678" y="6786"/>
                  </a:lnTo>
                  <a:lnTo>
                    <a:pt x="2605" y="6713"/>
                  </a:lnTo>
                  <a:close/>
                  <a:moveTo>
                    <a:pt x="8364" y="6529"/>
                  </a:moveTo>
                  <a:lnTo>
                    <a:pt x="8547" y="6566"/>
                  </a:lnTo>
                  <a:lnTo>
                    <a:pt x="8657" y="6603"/>
                  </a:lnTo>
                  <a:lnTo>
                    <a:pt x="8657" y="6713"/>
                  </a:lnTo>
                  <a:lnTo>
                    <a:pt x="8694" y="6860"/>
                  </a:lnTo>
                  <a:lnTo>
                    <a:pt x="8694" y="6970"/>
                  </a:lnTo>
                  <a:lnTo>
                    <a:pt x="8694" y="7116"/>
                  </a:lnTo>
                  <a:lnTo>
                    <a:pt x="8657" y="7226"/>
                  </a:lnTo>
                  <a:lnTo>
                    <a:pt x="8621" y="7336"/>
                  </a:lnTo>
                  <a:lnTo>
                    <a:pt x="8547" y="7446"/>
                  </a:lnTo>
                  <a:lnTo>
                    <a:pt x="8364" y="7446"/>
                  </a:lnTo>
                  <a:lnTo>
                    <a:pt x="8107" y="7520"/>
                  </a:lnTo>
                  <a:lnTo>
                    <a:pt x="7850" y="7593"/>
                  </a:lnTo>
                  <a:lnTo>
                    <a:pt x="7704" y="7483"/>
                  </a:lnTo>
                  <a:lnTo>
                    <a:pt x="7630" y="7336"/>
                  </a:lnTo>
                  <a:lnTo>
                    <a:pt x="7557" y="7190"/>
                  </a:lnTo>
                  <a:lnTo>
                    <a:pt x="7594" y="7006"/>
                  </a:lnTo>
                  <a:lnTo>
                    <a:pt x="7667" y="6750"/>
                  </a:lnTo>
                  <a:lnTo>
                    <a:pt x="7777" y="6750"/>
                  </a:lnTo>
                  <a:lnTo>
                    <a:pt x="7850" y="6786"/>
                  </a:lnTo>
                  <a:lnTo>
                    <a:pt x="7924" y="6750"/>
                  </a:lnTo>
                  <a:lnTo>
                    <a:pt x="7960" y="6713"/>
                  </a:lnTo>
                  <a:lnTo>
                    <a:pt x="8071" y="6566"/>
                  </a:lnTo>
                  <a:lnTo>
                    <a:pt x="8364" y="6529"/>
                  </a:lnTo>
                  <a:close/>
                  <a:moveTo>
                    <a:pt x="3155" y="3191"/>
                  </a:moveTo>
                  <a:lnTo>
                    <a:pt x="3595" y="3228"/>
                  </a:lnTo>
                  <a:lnTo>
                    <a:pt x="4036" y="3301"/>
                  </a:lnTo>
                  <a:lnTo>
                    <a:pt x="4439" y="3412"/>
                  </a:lnTo>
                  <a:lnTo>
                    <a:pt x="4879" y="3522"/>
                  </a:lnTo>
                  <a:lnTo>
                    <a:pt x="4843" y="4072"/>
                  </a:lnTo>
                  <a:lnTo>
                    <a:pt x="4843" y="4659"/>
                  </a:lnTo>
                  <a:lnTo>
                    <a:pt x="4879" y="5282"/>
                  </a:lnTo>
                  <a:lnTo>
                    <a:pt x="4989" y="6529"/>
                  </a:lnTo>
                  <a:lnTo>
                    <a:pt x="4182" y="7263"/>
                  </a:lnTo>
                  <a:lnTo>
                    <a:pt x="3779" y="7630"/>
                  </a:lnTo>
                  <a:lnTo>
                    <a:pt x="3375" y="8033"/>
                  </a:lnTo>
                  <a:lnTo>
                    <a:pt x="3265" y="7960"/>
                  </a:lnTo>
                  <a:lnTo>
                    <a:pt x="2898" y="7667"/>
                  </a:lnTo>
                  <a:lnTo>
                    <a:pt x="3008" y="7520"/>
                  </a:lnTo>
                  <a:lnTo>
                    <a:pt x="3119" y="7410"/>
                  </a:lnTo>
                  <a:lnTo>
                    <a:pt x="3155" y="7336"/>
                  </a:lnTo>
                  <a:lnTo>
                    <a:pt x="3192" y="7300"/>
                  </a:lnTo>
                  <a:lnTo>
                    <a:pt x="3192" y="7153"/>
                  </a:lnTo>
                  <a:lnTo>
                    <a:pt x="3229" y="6933"/>
                  </a:lnTo>
                  <a:lnTo>
                    <a:pt x="3192" y="6823"/>
                  </a:lnTo>
                  <a:lnTo>
                    <a:pt x="3155" y="6676"/>
                  </a:lnTo>
                  <a:lnTo>
                    <a:pt x="3119" y="6566"/>
                  </a:lnTo>
                  <a:lnTo>
                    <a:pt x="3045" y="6456"/>
                  </a:lnTo>
                  <a:lnTo>
                    <a:pt x="2972" y="6383"/>
                  </a:lnTo>
                  <a:lnTo>
                    <a:pt x="2862" y="6309"/>
                  </a:lnTo>
                  <a:lnTo>
                    <a:pt x="2752" y="6273"/>
                  </a:lnTo>
                  <a:lnTo>
                    <a:pt x="2605" y="6236"/>
                  </a:lnTo>
                  <a:lnTo>
                    <a:pt x="2495" y="6236"/>
                  </a:lnTo>
                  <a:lnTo>
                    <a:pt x="2348" y="6273"/>
                  </a:lnTo>
                  <a:lnTo>
                    <a:pt x="2128" y="6383"/>
                  </a:lnTo>
                  <a:lnTo>
                    <a:pt x="1908" y="6529"/>
                  </a:lnTo>
                  <a:lnTo>
                    <a:pt x="1761" y="6713"/>
                  </a:lnTo>
                  <a:lnTo>
                    <a:pt x="1321" y="6309"/>
                  </a:lnTo>
                  <a:lnTo>
                    <a:pt x="954" y="5833"/>
                  </a:lnTo>
                  <a:lnTo>
                    <a:pt x="734" y="5502"/>
                  </a:lnTo>
                  <a:lnTo>
                    <a:pt x="624" y="5172"/>
                  </a:lnTo>
                  <a:lnTo>
                    <a:pt x="551" y="4805"/>
                  </a:lnTo>
                  <a:lnTo>
                    <a:pt x="514" y="4439"/>
                  </a:lnTo>
                  <a:lnTo>
                    <a:pt x="551" y="4255"/>
                  </a:lnTo>
                  <a:lnTo>
                    <a:pt x="624" y="4072"/>
                  </a:lnTo>
                  <a:lnTo>
                    <a:pt x="734" y="3925"/>
                  </a:lnTo>
                  <a:lnTo>
                    <a:pt x="844" y="3778"/>
                  </a:lnTo>
                  <a:lnTo>
                    <a:pt x="991" y="3668"/>
                  </a:lnTo>
                  <a:lnTo>
                    <a:pt x="1174" y="3558"/>
                  </a:lnTo>
                  <a:lnTo>
                    <a:pt x="1541" y="3412"/>
                  </a:lnTo>
                  <a:lnTo>
                    <a:pt x="1908" y="3265"/>
                  </a:lnTo>
                  <a:lnTo>
                    <a:pt x="2312" y="3191"/>
                  </a:lnTo>
                  <a:close/>
                  <a:moveTo>
                    <a:pt x="11005" y="6199"/>
                  </a:moveTo>
                  <a:lnTo>
                    <a:pt x="12289" y="6896"/>
                  </a:lnTo>
                  <a:lnTo>
                    <a:pt x="11885" y="7483"/>
                  </a:lnTo>
                  <a:lnTo>
                    <a:pt x="11482" y="8033"/>
                  </a:lnTo>
                  <a:lnTo>
                    <a:pt x="11335" y="7410"/>
                  </a:lnTo>
                  <a:lnTo>
                    <a:pt x="11188" y="6750"/>
                  </a:lnTo>
                  <a:lnTo>
                    <a:pt x="11005" y="6199"/>
                  </a:lnTo>
                  <a:close/>
                  <a:moveTo>
                    <a:pt x="7264" y="8180"/>
                  </a:moveTo>
                  <a:lnTo>
                    <a:pt x="7410" y="8253"/>
                  </a:lnTo>
                  <a:lnTo>
                    <a:pt x="7594" y="8290"/>
                  </a:lnTo>
                  <a:lnTo>
                    <a:pt x="7960" y="8290"/>
                  </a:lnTo>
                  <a:lnTo>
                    <a:pt x="7704" y="8327"/>
                  </a:lnTo>
                  <a:lnTo>
                    <a:pt x="7557" y="8327"/>
                  </a:lnTo>
                  <a:lnTo>
                    <a:pt x="7447" y="8290"/>
                  </a:lnTo>
                  <a:lnTo>
                    <a:pt x="7337" y="8253"/>
                  </a:lnTo>
                  <a:lnTo>
                    <a:pt x="7264" y="8180"/>
                  </a:lnTo>
                  <a:close/>
                  <a:moveTo>
                    <a:pt x="8181" y="5979"/>
                  </a:moveTo>
                  <a:lnTo>
                    <a:pt x="7997" y="6016"/>
                  </a:lnTo>
                  <a:lnTo>
                    <a:pt x="7814" y="6089"/>
                  </a:lnTo>
                  <a:lnTo>
                    <a:pt x="7667" y="6236"/>
                  </a:lnTo>
                  <a:lnTo>
                    <a:pt x="7410" y="6346"/>
                  </a:lnTo>
                  <a:lnTo>
                    <a:pt x="7190" y="6529"/>
                  </a:lnTo>
                  <a:lnTo>
                    <a:pt x="6970" y="6713"/>
                  </a:lnTo>
                  <a:lnTo>
                    <a:pt x="6787" y="6933"/>
                  </a:lnTo>
                  <a:lnTo>
                    <a:pt x="6677" y="7080"/>
                  </a:lnTo>
                  <a:lnTo>
                    <a:pt x="6640" y="7263"/>
                  </a:lnTo>
                  <a:lnTo>
                    <a:pt x="6567" y="7410"/>
                  </a:lnTo>
                  <a:lnTo>
                    <a:pt x="6567" y="7593"/>
                  </a:lnTo>
                  <a:lnTo>
                    <a:pt x="6567" y="7923"/>
                  </a:lnTo>
                  <a:lnTo>
                    <a:pt x="6677" y="8253"/>
                  </a:lnTo>
                  <a:lnTo>
                    <a:pt x="6787" y="8437"/>
                  </a:lnTo>
                  <a:lnTo>
                    <a:pt x="6897" y="8584"/>
                  </a:lnTo>
                  <a:lnTo>
                    <a:pt x="7043" y="8694"/>
                  </a:lnTo>
                  <a:lnTo>
                    <a:pt x="7190" y="8767"/>
                  </a:lnTo>
                  <a:lnTo>
                    <a:pt x="7374" y="8804"/>
                  </a:lnTo>
                  <a:lnTo>
                    <a:pt x="7557" y="8840"/>
                  </a:lnTo>
                  <a:lnTo>
                    <a:pt x="7924" y="8840"/>
                  </a:lnTo>
                  <a:lnTo>
                    <a:pt x="8254" y="8767"/>
                  </a:lnTo>
                  <a:lnTo>
                    <a:pt x="8584" y="8620"/>
                  </a:lnTo>
                  <a:lnTo>
                    <a:pt x="8914" y="8364"/>
                  </a:lnTo>
                  <a:lnTo>
                    <a:pt x="9208" y="8070"/>
                  </a:lnTo>
                  <a:lnTo>
                    <a:pt x="9464" y="7740"/>
                  </a:lnTo>
                  <a:lnTo>
                    <a:pt x="9538" y="7593"/>
                  </a:lnTo>
                  <a:lnTo>
                    <a:pt x="9611" y="7410"/>
                  </a:lnTo>
                  <a:lnTo>
                    <a:pt x="9648" y="7226"/>
                  </a:lnTo>
                  <a:lnTo>
                    <a:pt x="9648" y="7043"/>
                  </a:lnTo>
                  <a:lnTo>
                    <a:pt x="9648" y="6860"/>
                  </a:lnTo>
                  <a:lnTo>
                    <a:pt x="9574" y="6713"/>
                  </a:lnTo>
                  <a:lnTo>
                    <a:pt x="9464" y="6529"/>
                  </a:lnTo>
                  <a:lnTo>
                    <a:pt x="9354" y="6419"/>
                  </a:lnTo>
                  <a:lnTo>
                    <a:pt x="9208" y="6273"/>
                  </a:lnTo>
                  <a:lnTo>
                    <a:pt x="9061" y="6199"/>
                  </a:lnTo>
                  <a:lnTo>
                    <a:pt x="8731" y="6053"/>
                  </a:lnTo>
                  <a:lnTo>
                    <a:pt x="8364" y="5979"/>
                  </a:lnTo>
                  <a:close/>
                  <a:moveTo>
                    <a:pt x="5063" y="7080"/>
                  </a:moveTo>
                  <a:lnTo>
                    <a:pt x="5246" y="8180"/>
                  </a:lnTo>
                  <a:lnTo>
                    <a:pt x="5466" y="9281"/>
                  </a:lnTo>
                  <a:lnTo>
                    <a:pt x="4622" y="8804"/>
                  </a:lnTo>
                  <a:lnTo>
                    <a:pt x="3779" y="8290"/>
                  </a:lnTo>
                  <a:lnTo>
                    <a:pt x="4439" y="7667"/>
                  </a:lnTo>
                  <a:lnTo>
                    <a:pt x="5063" y="7080"/>
                  </a:lnTo>
                  <a:close/>
                  <a:moveTo>
                    <a:pt x="7887" y="4732"/>
                  </a:moveTo>
                  <a:lnTo>
                    <a:pt x="9171" y="5282"/>
                  </a:lnTo>
                  <a:lnTo>
                    <a:pt x="10381" y="5869"/>
                  </a:lnTo>
                  <a:lnTo>
                    <a:pt x="10602" y="6529"/>
                  </a:lnTo>
                  <a:lnTo>
                    <a:pt x="10785" y="7190"/>
                  </a:lnTo>
                  <a:lnTo>
                    <a:pt x="10932" y="7850"/>
                  </a:lnTo>
                  <a:lnTo>
                    <a:pt x="11078" y="8547"/>
                  </a:lnTo>
                  <a:lnTo>
                    <a:pt x="10565" y="9097"/>
                  </a:lnTo>
                  <a:lnTo>
                    <a:pt x="10015" y="9647"/>
                  </a:lnTo>
                  <a:lnTo>
                    <a:pt x="9428" y="10161"/>
                  </a:lnTo>
                  <a:lnTo>
                    <a:pt x="8841" y="10674"/>
                  </a:lnTo>
                  <a:lnTo>
                    <a:pt x="8107" y="10418"/>
                  </a:lnTo>
                  <a:lnTo>
                    <a:pt x="7374" y="10161"/>
                  </a:lnTo>
                  <a:lnTo>
                    <a:pt x="6677" y="9867"/>
                  </a:lnTo>
                  <a:lnTo>
                    <a:pt x="5980" y="9537"/>
                  </a:lnTo>
                  <a:lnTo>
                    <a:pt x="5723" y="8143"/>
                  </a:lnTo>
                  <a:lnTo>
                    <a:pt x="5466" y="6713"/>
                  </a:lnTo>
                  <a:lnTo>
                    <a:pt x="6677" y="5722"/>
                  </a:lnTo>
                  <a:lnTo>
                    <a:pt x="7887" y="4732"/>
                  </a:lnTo>
                  <a:close/>
                  <a:moveTo>
                    <a:pt x="11152" y="9171"/>
                  </a:moveTo>
                  <a:lnTo>
                    <a:pt x="11225" y="10161"/>
                  </a:lnTo>
                  <a:lnTo>
                    <a:pt x="11225" y="11188"/>
                  </a:lnTo>
                  <a:lnTo>
                    <a:pt x="11225" y="11225"/>
                  </a:lnTo>
                  <a:lnTo>
                    <a:pt x="10308" y="11041"/>
                  </a:lnTo>
                  <a:lnTo>
                    <a:pt x="9391" y="10821"/>
                  </a:lnTo>
                  <a:lnTo>
                    <a:pt x="10015" y="10308"/>
                  </a:lnTo>
                  <a:lnTo>
                    <a:pt x="10565" y="9794"/>
                  </a:lnTo>
                  <a:lnTo>
                    <a:pt x="11152" y="9171"/>
                  </a:lnTo>
                  <a:close/>
                  <a:moveTo>
                    <a:pt x="12729" y="7153"/>
                  </a:moveTo>
                  <a:lnTo>
                    <a:pt x="13243" y="7483"/>
                  </a:lnTo>
                  <a:lnTo>
                    <a:pt x="13756" y="7813"/>
                  </a:lnTo>
                  <a:lnTo>
                    <a:pt x="14233" y="8180"/>
                  </a:lnTo>
                  <a:lnTo>
                    <a:pt x="14673" y="8584"/>
                  </a:lnTo>
                  <a:lnTo>
                    <a:pt x="15113" y="9024"/>
                  </a:lnTo>
                  <a:lnTo>
                    <a:pt x="15480" y="9464"/>
                  </a:lnTo>
                  <a:lnTo>
                    <a:pt x="15810" y="9941"/>
                  </a:lnTo>
                  <a:lnTo>
                    <a:pt x="16067" y="10454"/>
                  </a:lnTo>
                  <a:lnTo>
                    <a:pt x="16251" y="11005"/>
                  </a:lnTo>
                  <a:lnTo>
                    <a:pt x="16177" y="11041"/>
                  </a:lnTo>
                  <a:lnTo>
                    <a:pt x="15957" y="11188"/>
                  </a:lnTo>
                  <a:lnTo>
                    <a:pt x="15700" y="11298"/>
                  </a:lnTo>
                  <a:lnTo>
                    <a:pt x="15444" y="11371"/>
                  </a:lnTo>
                  <a:lnTo>
                    <a:pt x="15187" y="11445"/>
                  </a:lnTo>
                  <a:lnTo>
                    <a:pt x="15113" y="11371"/>
                  </a:lnTo>
                  <a:lnTo>
                    <a:pt x="15077" y="11408"/>
                  </a:lnTo>
                  <a:lnTo>
                    <a:pt x="14233" y="11445"/>
                  </a:lnTo>
                  <a:lnTo>
                    <a:pt x="13389" y="11408"/>
                  </a:lnTo>
                  <a:lnTo>
                    <a:pt x="12582" y="11371"/>
                  </a:lnTo>
                  <a:lnTo>
                    <a:pt x="11739" y="11298"/>
                  </a:lnTo>
                  <a:lnTo>
                    <a:pt x="11702" y="10198"/>
                  </a:lnTo>
                  <a:lnTo>
                    <a:pt x="11665" y="9464"/>
                  </a:lnTo>
                  <a:lnTo>
                    <a:pt x="11592" y="8694"/>
                  </a:lnTo>
                  <a:lnTo>
                    <a:pt x="12179" y="7923"/>
                  </a:lnTo>
                  <a:lnTo>
                    <a:pt x="12729" y="7153"/>
                  </a:lnTo>
                  <a:close/>
                  <a:moveTo>
                    <a:pt x="6126" y="10161"/>
                  </a:moveTo>
                  <a:lnTo>
                    <a:pt x="6787" y="10454"/>
                  </a:lnTo>
                  <a:lnTo>
                    <a:pt x="7447" y="10711"/>
                  </a:lnTo>
                  <a:lnTo>
                    <a:pt x="8327" y="11005"/>
                  </a:lnTo>
                  <a:lnTo>
                    <a:pt x="7557" y="11555"/>
                  </a:lnTo>
                  <a:lnTo>
                    <a:pt x="6713" y="11995"/>
                  </a:lnTo>
                  <a:lnTo>
                    <a:pt x="6603" y="12068"/>
                  </a:lnTo>
                  <a:lnTo>
                    <a:pt x="6346" y="11078"/>
                  </a:lnTo>
                  <a:lnTo>
                    <a:pt x="6126" y="10161"/>
                  </a:lnTo>
                  <a:close/>
                  <a:moveTo>
                    <a:pt x="3449" y="8657"/>
                  </a:moveTo>
                  <a:lnTo>
                    <a:pt x="3889" y="8950"/>
                  </a:lnTo>
                  <a:lnTo>
                    <a:pt x="4733" y="9427"/>
                  </a:lnTo>
                  <a:lnTo>
                    <a:pt x="5613" y="9904"/>
                  </a:lnTo>
                  <a:lnTo>
                    <a:pt x="5870" y="11078"/>
                  </a:lnTo>
                  <a:lnTo>
                    <a:pt x="6016" y="11665"/>
                  </a:lnTo>
                  <a:lnTo>
                    <a:pt x="6200" y="12288"/>
                  </a:lnTo>
                  <a:lnTo>
                    <a:pt x="5686" y="12509"/>
                  </a:lnTo>
                  <a:lnTo>
                    <a:pt x="5136" y="12729"/>
                  </a:lnTo>
                  <a:lnTo>
                    <a:pt x="4622" y="12875"/>
                  </a:lnTo>
                  <a:lnTo>
                    <a:pt x="4072" y="12985"/>
                  </a:lnTo>
                  <a:lnTo>
                    <a:pt x="3705" y="12985"/>
                  </a:lnTo>
                  <a:lnTo>
                    <a:pt x="3375" y="12949"/>
                  </a:lnTo>
                  <a:lnTo>
                    <a:pt x="3045" y="12875"/>
                  </a:lnTo>
                  <a:lnTo>
                    <a:pt x="2715" y="12692"/>
                  </a:lnTo>
                  <a:lnTo>
                    <a:pt x="2568" y="12582"/>
                  </a:lnTo>
                  <a:lnTo>
                    <a:pt x="2458" y="12435"/>
                  </a:lnTo>
                  <a:lnTo>
                    <a:pt x="2348" y="12288"/>
                  </a:lnTo>
                  <a:lnTo>
                    <a:pt x="2275" y="12105"/>
                  </a:lnTo>
                  <a:lnTo>
                    <a:pt x="2165" y="11775"/>
                  </a:lnTo>
                  <a:lnTo>
                    <a:pt x="2165" y="11371"/>
                  </a:lnTo>
                  <a:lnTo>
                    <a:pt x="2201" y="11005"/>
                  </a:lnTo>
                  <a:lnTo>
                    <a:pt x="2275" y="10638"/>
                  </a:lnTo>
                  <a:lnTo>
                    <a:pt x="2385" y="10271"/>
                  </a:lnTo>
                  <a:lnTo>
                    <a:pt x="2532" y="9941"/>
                  </a:lnTo>
                  <a:lnTo>
                    <a:pt x="2715" y="9574"/>
                  </a:lnTo>
                  <a:lnTo>
                    <a:pt x="2935" y="9281"/>
                  </a:lnTo>
                  <a:lnTo>
                    <a:pt x="3192" y="8950"/>
                  </a:lnTo>
                  <a:lnTo>
                    <a:pt x="3449" y="8657"/>
                  </a:lnTo>
                  <a:close/>
                  <a:moveTo>
                    <a:pt x="8291" y="14049"/>
                  </a:moveTo>
                  <a:lnTo>
                    <a:pt x="8401" y="14086"/>
                  </a:lnTo>
                  <a:lnTo>
                    <a:pt x="8401" y="14196"/>
                  </a:lnTo>
                  <a:lnTo>
                    <a:pt x="8401" y="14343"/>
                  </a:lnTo>
                  <a:lnTo>
                    <a:pt x="8364" y="14489"/>
                  </a:lnTo>
                  <a:lnTo>
                    <a:pt x="8291" y="14599"/>
                  </a:lnTo>
                  <a:lnTo>
                    <a:pt x="8181" y="14673"/>
                  </a:lnTo>
                  <a:lnTo>
                    <a:pt x="7960" y="14489"/>
                  </a:lnTo>
                  <a:lnTo>
                    <a:pt x="7777" y="14306"/>
                  </a:lnTo>
                  <a:lnTo>
                    <a:pt x="7850" y="14159"/>
                  </a:lnTo>
                  <a:lnTo>
                    <a:pt x="7997" y="14086"/>
                  </a:lnTo>
                  <a:lnTo>
                    <a:pt x="8144" y="14049"/>
                  </a:lnTo>
                  <a:close/>
                  <a:moveTo>
                    <a:pt x="8914" y="11188"/>
                  </a:moveTo>
                  <a:lnTo>
                    <a:pt x="10051" y="11481"/>
                  </a:lnTo>
                  <a:lnTo>
                    <a:pt x="11225" y="11702"/>
                  </a:lnTo>
                  <a:lnTo>
                    <a:pt x="11188" y="12288"/>
                  </a:lnTo>
                  <a:lnTo>
                    <a:pt x="11115" y="12839"/>
                  </a:lnTo>
                  <a:lnTo>
                    <a:pt x="10968" y="13426"/>
                  </a:lnTo>
                  <a:lnTo>
                    <a:pt x="10822" y="13976"/>
                  </a:lnTo>
                  <a:lnTo>
                    <a:pt x="10638" y="14269"/>
                  </a:lnTo>
                  <a:lnTo>
                    <a:pt x="10455" y="14563"/>
                  </a:lnTo>
                  <a:lnTo>
                    <a:pt x="10198" y="14819"/>
                  </a:lnTo>
                  <a:lnTo>
                    <a:pt x="9905" y="15003"/>
                  </a:lnTo>
                  <a:lnTo>
                    <a:pt x="9648" y="15113"/>
                  </a:lnTo>
                  <a:lnTo>
                    <a:pt x="9391" y="15150"/>
                  </a:lnTo>
                  <a:lnTo>
                    <a:pt x="9098" y="15113"/>
                  </a:lnTo>
                  <a:lnTo>
                    <a:pt x="8841" y="15040"/>
                  </a:lnTo>
                  <a:lnTo>
                    <a:pt x="8951" y="14856"/>
                  </a:lnTo>
                  <a:lnTo>
                    <a:pt x="8988" y="14673"/>
                  </a:lnTo>
                  <a:lnTo>
                    <a:pt x="9061" y="14453"/>
                  </a:lnTo>
                  <a:lnTo>
                    <a:pt x="9061" y="14269"/>
                  </a:lnTo>
                  <a:lnTo>
                    <a:pt x="9024" y="14086"/>
                  </a:lnTo>
                  <a:lnTo>
                    <a:pt x="8951" y="13976"/>
                  </a:lnTo>
                  <a:lnTo>
                    <a:pt x="8841" y="13829"/>
                  </a:lnTo>
                  <a:lnTo>
                    <a:pt x="8731" y="13756"/>
                  </a:lnTo>
                  <a:lnTo>
                    <a:pt x="8547" y="13646"/>
                  </a:lnTo>
                  <a:lnTo>
                    <a:pt x="8401" y="13609"/>
                  </a:lnTo>
                  <a:lnTo>
                    <a:pt x="8254" y="13572"/>
                  </a:lnTo>
                  <a:lnTo>
                    <a:pt x="8071" y="13572"/>
                  </a:lnTo>
                  <a:lnTo>
                    <a:pt x="7887" y="13609"/>
                  </a:lnTo>
                  <a:lnTo>
                    <a:pt x="7740" y="13682"/>
                  </a:lnTo>
                  <a:lnTo>
                    <a:pt x="7594" y="13792"/>
                  </a:lnTo>
                  <a:lnTo>
                    <a:pt x="7447" y="13902"/>
                  </a:lnTo>
                  <a:lnTo>
                    <a:pt x="7264" y="13609"/>
                  </a:lnTo>
                  <a:lnTo>
                    <a:pt x="7080" y="13242"/>
                  </a:lnTo>
                  <a:lnTo>
                    <a:pt x="6897" y="12912"/>
                  </a:lnTo>
                  <a:lnTo>
                    <a:pt x="6750" y="12545"/>
                  </a:lnTo>
                  <a:lnTo>
                    <a:pt x="7814" y="11958"/>
                  </a:lnTo>
                  <a:lnTo>
                    <a:pt x="8364" y="11591"/>
                  </a:lnTo>
                  <a:lnTo>
                    <a:pt x="8914" y="11188"/>
                  </a:lnTo>
                  <a:close/>
                  <a:moveTo>
                    <a:pt x="6493" y="0"/>
                  </a:moveTo>
                  <a:lnTo>
                    <a:pt x="6163" y="294"/>
                  </a:lnTo>
                  <a:lnTo>
                    <a:pt x="5870" y="624"/>
                  </a:lnTo>
                  <a:lnTo>
                    <a:pt x="5613" y="991"/>
                  </a:lnTo>
                  <a:lnTo>
                    <a:pt x="5429" y="1394"/>
                  </a:lnTo>
                  <a:lnTo>
                    <a:pt x="5246" y="1798"/>
                  </a:lnTo>
                  <a:lnTo>
                    <a:pt x="5099" y="2201"/>
                  </a:lnTo>
                  <a:lnTo>
                    <a:pt x="5026" y="2641"/>
                  </a:lnTo>
                  <a:lnTo>
                    <a:pt x="4953" y="3081"/>
                  </a:lnTo>
                  <a:lnTo>
                    <a:pt x="4219" y="2898"/>
                  </a:lnTo>
                  <a:lnTo>
                    <a:pt x="3485" y="2788"/>
                  </a:lnTo>
                  <a:lnTo>
                    <a:pt x="2752" y="2715"/>
                  </a:lnTo>
                  <a:lnTo>
                    <a:pt x="2385" y="2751"/>
                  </a:lnTo>
                  <a:lnTo>
                    <a:pt x="2055" y="2788"/>
                  </a:lnTo>
                  <a:lnTo>
                    <a:pt x="1725" y="2825"/>
                  </a:lnTo>
                  <a:lnTo>
                    <a:pt x="1394" y="2898"/>
                  </a:lnTo>
                  <a:lnTo>
                    <a:pt x="1101" y="3045"/>
                  </a:lnTo>
                  <a:lnTo>
                    <a:pt x="808" y="3191"/>
                  </a:lnTo>
                  <a:lnTo>
                    <a:pt x="551" y="3338"/>
                  </a:lnTo>
                  <a:lnTo>
                    <a:pt x="367" y="3558"/>
                  </a:lnTo>
                  <a:lnTo>
                    <a:pt x="184" y="3815"/>
                  </a:lnTo>
                  <a:lnTo>
                    <a:pt x="74" y="4108"/>
                  </a:lnTo>
                  <a:lnTo>
                    <a:pt x="1" y="4402"/>
                  </a:lnTo>
                  <a:lnTo>
                    <a:pt x="1" y="4732"/>
                  </a:lnTo>
                  <a:lnTo>
                    <a:pt x="37" y="5026"/>
                  </a:lnTo>
                  <a:lnTo>
                    <a:pt x="147" y="5356"/>
                  </a:lnTo>
                  <a:lnTo>
                    <a:pt x="257" y="5649"/>
                  </a:lnTo>
                  <a:lnTo>
                    <a:pt x="441" y="5943"/>
                  </a:lnTo>
                  <a:lnTo>
                    <a:pt x="624" y="6236"/>
                  </a:lnTo>
                  <a:lnTo>
                    <a:pt x="844" y="6493"/>
                  </a:lnTo>
                  <a:lnTo>
                    <a:pt x="1211" y="6860"/>
                  </a:lnTo>
                  <a:lnTo>
                    <a:pt x="1615" y="7263"/>
                  </a:lnTo>
                  <a:lnTo>
                    <a:pt x="1615" y="7300"/>
                  </a:lnTo>
                  <a:lnTo>
                    <a:pt x="1615" y="7520"/>
                  </a:lnTo>
                  <a:lnTo>
                    <a:pt x="1688" y="7777"/>
                  </a:lnTo>
                  <a:lnTo>
                    <a:pt x="1725" y="7887"/>
                  </a:lnTo>
                  <a:lnTo>
                    <a:pt x="1835" y="7960"/>
                  </a:lnTo>
                  <a:lnTo>
                    <a:pt x="1908" y="8033"/>
                  </a:lnTo>
                  <a:lnTo>
                    <a:pt x="2055" y="8070"/>
                  </a:lnTo>
                  <a:lnTo>
                    <a:pt x="2165" y="8107"/>
                  </a:lnTo>
                  <a:lnTo>
                    <a:pt x="2275" y="8070"/>
                  </a:lnTo>
                  <a:lnTo>
                    <a:pt x="2532" y="7997"/>
                  </a:lnTo>
                  <a:lnTo>
                    <a:pt x="3045" y="8400"/>
                  </a:lnTo>
                  <a:lnTo>
                    <a:pt x="2642" y="8914"/>
                  </a:lnTo>
                  <a:lnTo>
                    <a:pt x="2312" y="9464"/>
                  </a:lnTo>
                  <a:lnTo>
                    <a:pt x="2018" y="10051"/>
                  </a:lnTo>
                  <a:lnTo>
                    <a:pt x="1871" y="10344"/>
                  </a:lnTo>
                  <a:lnTo>
                    <a:pt x="1798" y="10674"/>
                  </a:lnTo>
                  <a:lnTo>
                    <a:pt x="1725" y="10968"/>
                  </a:lnTo>
                  <a:lnTo>
                    <a:pt x="1688" y="11261"/>
                  </a:lnTo>
                  <a:lnTo>
                    <a:pt x="1688" y="11555"/>
                  </a:lnTo>
                  <a:lnTo>
                    <a:pt x="1725" y="11885"/>
                  </a:lnTo>
                  <a:lnTo>
                    <a:pt x="1798" y="12142"/>
                  </a:lnTo>
                  <a:lnTo>
                    <a:pt x="1908" y="12435"/>
                  </a:lnTo>
                  <a:lnTo>
                    <a:pt x="2055" y="12692"/>
                  </a:lnTo>
                  <a:lnTo>
                    <a:pt x="2238" y="12912"/>
                  </a:lnTo>
                  <a:lnTo>
                    <a:pt x="2495" y="13132"/>
                  </a:lnTo>
                  <a:lnTo>
                    <a:pt x="2788" y="13279"/>
                  </a:lnTo>
                  <a:lnTo>
                    <a:pt x="3045" y="13389"/>
                  </a:lnTo>
                  <a:lnTo>
                    <a:pt x="3375" y="13426"/>
                  </a:lnTo>
                  <a:lnTo>
                    <a:pt x="3669" y="13462"/>
                  </a:lnTo>
                  <a:lnTo>
                    <a:pt x="3999" y="13462"/>
                  </a:lnTo>
                  <a:lnTo>
                    <a:pt x="4292" y="13426"/>
                  </a:lnTo>
                  <a:lnTo>
                    <a:pt x="4586" y="13389"/>
                  </a:lnTo>
                  <a:lnTo>
                    <a:pt x="5026" y="13242"/>
                  </a:lnTo>
                  <a:lnTo>
                    <a:pt x="5503" y="13095"/>
                  </a:lnTo>
                  <a:lnTo>
                    <a:pt x="5906" y="12949"/>
                  </a:lnTo>
                  <a:lnTo>
                    <a:pt x="6346" y="12729"/>
                  </a:lnTo>
                  <a:lnTo>
                    <a:pt x="6530" y="13169"/>
                  </a:lnTo>
                  <a:lnTo>
                    <a:pt x="6713" y="13572"/>
                  </a:lnTo>
                  <a:lnTo>
                    <a:pt x="6970" y="13976"/>
                  </a:lnTo>
                  <a:lnTo>
                    <a:pt x="7227" y="14343"/>
                  </a:lnTo>
                  <a:lnTo>
                    <a:pt x="7153" y="14526"/>
                  </a:lnTo>
                  <a:lnTo>
                    <a:pt x="7117" y="14709"/>
                  </a:lnTo>
                  <a:lnTo>
                    <a:pt x="7153" y="14893"/>
                  </a:lnTo>
                  <a:lnTo>
                    <a:pt x="7227" y="15076"/>
                  </a:lnTo>
                  <a:lnTo>
                    <a:pt x="7337" y="15223"/>
                  </a:lnTo>
                  <a:lnTo>
                    <a:pt x="7484" y="15333"/>
                  </a:lnTo>
                  <a:lnTo>
                    <a:pt x="7630" y="15406"/>
                  </a:lnTo>
                  <a:lnTo>
                    <a:pt x="7777" y="15480"/>
                  </a:lnTo>
                  <a:lnTo>
                    <a:pt x="7924" y="15516"/>
                  </a:lnTo>
                  <a:lnTo>
                    <a:pt x="8107" y="15516"/>
                  </a:lnTo>
                  <a:lnTo>
                    <a:pt x="8254" y="15480"/>
                  </a:lnTo>
                  <a:lnTo>
                    <a:pt x="8437" y="15406"/>
                  </a:lnTo>
                  <a:lnTo>
                    <a:pt x="8474" y="15406"/>
                  </a:lnTo>
                  <a:lnTo>
                    <a:pt x="8804" y="15516"/>
                  </a:lnTo>
                  <a:lnTo>
                    <a:pt x="9171" y="15590"/>
                  </a:lnTo>
                  <a:lnTo>
                    <a:pt x="9501" y="15590"/>
                  </a:lnTo>
                  <a:lnTo>
                    <a:pt x="9868" y="15516"/>
                  </a:lnTo>
                  <a:lnTo>
                    <a:pt x="10161" y="15406"/>
                  </a:lnTo>
                  <a:lnTo>
                    <a:pt x="10418" y="15260"/>
                  </a:lnTo>
                  <a:lnTo>
                    <a:pt x="10675" y="15040"/>
                  </a:lnTo>
                  <a:lnTo>
                    <a:pt x="10858" y="14819"/>
                  </a:lnTo>
                  <a:lnTo>
                    <a:pt x="11042" y="14563"/>
                  </a:lnTo>
                  <a:lnTo>
                    <a:pt x="11188" y="14269"/>
                  </a:lnTo>
                  <a:lnTo>
                    <a:pt x="11299" y="13976"/>
                  </a:lnTo>
                  <a:lnTo>
                    <a:pt x="11409" y="13682"/>
                  </a:lnTo>
                  <a:lnTo>
                    <a:pt x="11519" y="13242"/>
                  </a:lnTo>
                  <a:lnTo>
                    <a:pt x="11629" y="12765"/>
                  </a:lnTo>
                  <a:lnTo>
                    <a:pt x="11665" y="12252"/>
                  </a:lnTo>
                  <a:lnTo>
                    <a:pt x="11702" y="11775"/>
                  </a:lnTo>
                  <a:lnTo>
                    <a:pt x="12619" y="11848"/>
                  </a:lnTo>
                  <a:lnTo>
                    <a:pt x="13499" y="11922"/>
                  </a:lnTo>
                  <a:lnTo>
                    <a:pt x="14416" y="11922"/>
                  </a:lnTo>
                  <a:lnTo>
                    <a:pt x="15297" y="11885"/>
                  </a:lnTo>
                  <a:lnTo>
                    <a:pt x="15333" y="11848"/>
                  </a:lnTo>
                  <a:lnTo>
                    <a:pt x="15333" y="11775"/>
                  </a:lnTo>
                  <a:lnTo>
                    <a:pt x="15590" y="11702"/>
                  </a:lnTo>
                  <a:lnTo>
                    <a:pt x="15884" y="11628"/>
                  </a:lnTo>
                  <a:lnTo>
                    <a:pt x="16140" y="11481"/>
                  </a:lnTo>
                  <a:lnTo>
                    <a:pt x="16397" y="11335"/>
                  </a:lnTo>
                  <a:lnTo>
                    <a:pt x="16507" y="11335"/>
                  </a:lnTo>
                  <a:lnTo>
                    <a:pt x="16544" y="11298"/>
                  </a:lnTo>
                  <a:lnTo>
                    <a:pt x="16581" y="11225"/>
                  </a:lnTo>
                  <a:lnTo>
                    <a:pt x="16544" y="10931"/>
                  </a:lnTo>
                  <a:lnTo>
                    <a:pt x="16471" y="10638"/>
                  </a:lnTo>
                  <a:lnTo>
                    <a:pt x="16397" y="10344"/>
                  </a:lnTo>
                  <a:lnTo>
                    <a:pt x="16287" y="10088"/>
                  </a:lnTo>
                  <a:lnTo>
                    <a:pt x="15994" y="9537"/>
                  </a:lnTo>
                  <a:lnTo>
                    <a:pt x="15627" y="9060"/>
                  </a:lnTo>
                  <a:lnTo>
                    <a:pt x="15223" y="8584"/>
                  </a:lnTo>
                  <a:lnTo>
                    <a:pt x="14783" y="8143"/>
                  </a:lnTo>
                  <a:lnTo>
                    <a:pt x="14306" y="7740"/>
                  </a:lnTo>
                  <a:lnTo>
                    <a:pt x="13793" y="7336"/>
                  </a:lnTo>
                  <a:lnTo>
                    <a:pt x="12949" y="6786"/>
                  </a:lnTo>
                  <a:lnTo>
                    <a:pt x="13353" y="6053"/>
                  </a:lnTo>
                  <a:lnTo>
                    <a:pt x="13720" y="5319"/>
                  </a:lnTo>
                  <a:lnTo>
                    <a:pt x="14050" y="4549"/>
                  </a:lnTo>
                  <a:lnTo>
                    <a:pt x="14306" y="3778"/>
                  </a:lnTo>
                  <a:lnTo>
                    <a:pt x="14306" y="3632"/>
                  </a:lnTo>
                  <a:lnTo>
                    <a:pt x="14453" y="3522"/>
                  </a:lnTo>
                  <a:lnTo>
                    <a:pt x="14600" y="3375"/>
                  </a:lnTo>
                  <a:lnTo>
                    <a:pt x="14747" y="3155"/>
                  </a:lnTo>
                  <a:lnTo>
                    <a:pt x="14820" y="2935"/>
                  </a:lnTo>
                  <a:lnTo>
                    <a:pt x="14820" y="2678"/>
                  </a:lnTo>
                  <a:lnTo>
                    <a:pt x="14747" y="2421"/>
                  </a:lnTo>
                  <a:lnTo>
                    <a:pt x="14637" y="2238"/>
                  </a:lnTo>
                  <a:lnTo>
                    <a:pt x="14490" y="2054"/>
                  </a:lnTo>
                  <a:lnTo>
                    <a:pt x="14270" y="1944"/>
                  </a:lnTo>
                  <a:lnTo>
                    <a:pt x="14160" y="1908"/>
                  </a:lnTo>
                  <a:lnTo>
                    <a:pt x="14013" y="1908"/>
                  </a:lnTo>
                  <a:lnTo>
                    <a:pt x="13830" y="1944"/>
                  </a:lnTo>
                  <a:lnTo>
                    <a:pt x="13683" y="2018"/>
                  </a:lnTo>
                  <a:lnTo>
                    <a:pt x="13536" y="2091"/>
                  </a:lnTo>
                  <a:lnTo>
                    <a:pt x="13389" y="2201"/>
                  </a:lnTo>
                  <a:lnTo>
                    <a:pt x="12949" y="2128"/>
                  </a:lnTo>
                  <a:lnTo>
                    <a:pt x="12472" y="2164"/>
                  </a:lnTo>
                  <a:lnTo>
                    <a:pt x="12032" y="2201"/>
                  </a:lnTo>
                  <a:lnTo>
                    <a:pt x="11592" y="2274"/>
                  </a:lnTo>
                  <a:lnTo>
                    <a:pt x="11115" y="2421"/>
                  </a:lnTo>
                  <a:lnTo>
                    <a:pt x="10675" y="2568"/>
                  </a:lnTo>
                  <a:lnTo>
                    <a:pt x="10271" y="2751"/>
                  </a:lnTo>
                  <a:lnTo>
                    <a:pt x="9831" y="2971"/>
                  </a:lnTo>
                  <a:lnTo>
                    <a:pt x="9611" y="3081"/>
                  </a:lnTo>
                  <a:lnTo>
                    <a:pt x="9208" y="2421"/>
                  </a:lnTo>
                  <a:lnTo>
                    <a:pt x="8767" y="1761"/>
                  </a:lnTo>
                  <a:lnTo>
                    <a:pt x="8254" y="1137"/>
                  </a:lnTo>
                  <a:lnTo>
                    <a:pt x="7740" y="550"/>
                  </a:lnTo>
                  <a:lnTo>
                    <a:pt x="7630" y="477"/>
                  </a:lnTo>
                  <a:lnTo>
                    <a:pt x="7520" y="477"/>
                  </a:lnTo>
                  <a:lnTo>
                    <a:pt x="7117" y="624"/>
                  </a:lnTo>
                  <a:lnTo>
                    <a:pt x="6713" y="807"/>
                  </a:lnTo>
                  <a:lnTo>
                    <a:pt x="6640" y="844"/>
                  </a:lnTo>
                  <a:lnTo>
                    <a:pt x="6603" y="881"/>
                  </a:lnTo>
                  <a:lnTo>
                    <a:pt x="6640" y="991"/>
                  </a:lnTo>
                  <a:lnTo>
                    <a:pt x="6677" y="1064"/>
                  </a:lnTo>
                  <a:lnTo>
                    <a:pt x="6787" y="1064"/>
                  </a:lnTo>
                  <a:lnTo>
                    <a:pt x="7153" y="1027"/>
                  </a:lnTo>
                  <a:lnTo>
                    <a:pt x="7484" y="991"/>
                  </a:lnTo>
                  <a:lnTo>
                    <a:pt x="7960" y="1541"/>
                  </a:lnTo>
                  <a:lnTo>
                    <a:pt x="8401" y="2091"/>
                  </a:lnTo>
                  <a:lnTo>
                    <a:pt x="8841" y="2715"/>
                  </a:lnTo>
                  <a:lnTo>
                    <a:pt x="9208" y="3301"/>
                  </a:lnTo>
                  <a:lnTo>
                    <a:pt x="8511" y="3742"/>
                  </a:lnTo>
                  <a:lnTo>
                    <a:pt x="7850" y="4219"/>
                  </a:lnTo>
                  <a:lnTo>
                    <a:pt x="6603" y="3668"/>
                  </a:lnTo>
                  <a:lnTo>
                    <a:pt x="5980" y="3412"/>
                  </a:lnTo>
                  <a:lnTo>
                    <a:pt x="5319" y="3191"/>
                  </a:lnTo>
                  <a:lnTo>
                    <a:pt x="5393" y="2788"/>
                  </a:lnTo>
                  <a:lnTo>
                    <a:pt x="5466" y="2384"/>
                  </a:lnTo>
                  <a:lnTo>
                    <a:pt x="5576" y="1981"/>
                  </a:lnTo>
                  <a:lnTo>
                    <a:pt x="5723" y="1577"/>
                  </a:lnTo>
                  <a:lnTo>
                    <a:pt x="5906" y="1211"/>
                  </a:lnTo>
                  <a:lnTo>
                    <a:pt x="6126" y="844"/>
                  </a:lnTo>
                  <a:lnTo>
                    <a:pt x="6383" y="514"/>
                  </a:lnTo>
                  <a:lnTo>
                    <a:pt x="6640" y="184"/>
                  </a:lnTo>
                  <a:lnTo>
                    <a:pt x="6677" y="110"/>
                  </a:lnTo>
                  <a:lnTo>
                    <a:pt x="6677" y="37"/>
                  </a:lnTo>
                  <a:lnTo>
                    <a:pt x="6603" y="0"/>
                  </a:lnTo>
                  <a:close/>
                </a:path>
              </a:pathLst>
            </a:custGeom>
            <a:solidFill>
              <a:srgbClr val="A4C2F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1" name="Google Shape;1061;p45"/>
            <p:cNvSpPr/>
            <p:nvPr/>
          </p:nvSpPr>
          <p:spPr>
            <a:xfrm>
              <a:off x="6553775" y="1840025"/>
              <a:ext cx="234775" cy="276975"/>
            </a:xfrm>
            <a:custGeom>
              <a:avLst/>
              <a:gdLst/>
              <a:ahLst/>
              <a:cxnLst/>
              <a:rect l="l" t="t" r="r" b="b"/>
              <a:pathLst>
                <a:path w="9391" h="11079" extrusionOk="0">
                  <a:moveTo>
                    <a:pt x="4916" y="441"/>
                  </a:moveTo>
                  <a:lnTo>
                    <a:pt x="5026" y="477"/>
                  </a:lnTo>
                  <a:lnTo>
                    <a:pt x="5099" y="551"/>
                  </a:lnTo>
                  <a:lnTo>
                    <a:pt x="5099" y="771"/>
                  </a:lnTo>
                  <a:lnTo>
                    <a:pt x="5026" y="954"/>
                  </a:lnTo>
                  <a:lnTo>
                    <a:pt x="4953" y="1064"/>
                  </a:lnTo>
                  <a:lnTo>
                    <a:pt x="4842" y="1138"/>
                  </a:lnTo>
                  <a:lnTo>
                    <a:pt x="4732" y="1174"/>
                  </a:lnTo>
                  <a:lnTo>
                    <a:pt x="4622" y="1138"/>
                  </a:lnTo>
                  <a:lnTo>
                    <a:pt x="4366" y="1028"/>
                  </a:lnTo>
                  <a:lnTo>
                    <a:pt x="4439" y="917"/>
                  </a:lnTo>
                  <a:lnTo>
                    <a:pt x="4439" y="771"/>
                  </a:lnTo>
                  <a:lnTo>
                    <a:pt x="4402" y="697"/>
                  </a:lnTo>
                  <a:lnTo>
                    <a:pt x="4366" y="661"/>
                  </a:lnTo>
                  <a:lnTo>
                    <a:pt x="4476" y="551"/>
                  </a:lnTo>
                  <a:lnTo>
                    <a:pt x="4622" y="477"/>
                  </a:lnTo>
                  <a:lnTo>
                    <a:pt x="4769" y="441"/>
                  </a:lnTo>
                  <a:close/>
                  <a:moveTo>
                    <a:pt x="3375" y="6493"/>
                  </a:moveTo>
                  <a:lnTo>
                    <a:pt x="3375" y="6530"/>
                  </a:lnTo>
                  <a:lnTo>
                    <a:pt x="3339" y="6530"/>
                  </a:lnTo>
                  <a:lnTo>
                    <a:pt x="3375" y="6493"/>
                  </a:lnTo>
                  <a:close/>
                  <a:moveTo>
                    <a:pt x="4292" y="6933"/>
                  </a:moveTo>
                  <a:lnTo>
                    <a:pt x="4256" y="7007"/>
                  </a:lnTo>
                  <a:lnTo>
                    <a:pt x="4219" y="6970"/>
                  </a:lnTo>
                  <a:lnTo>
                    <a:pt x="4292" y="6933"/>
                  </a:lnTo>
                  <a:close/>
                  <a:moveTo>
                    <a:pt x="5209" y="4219"/>
                  </a:moveTo>
                  <a:lnTo>
                    <a:pt x="5429" y="4329"/>
                  </a:lnTo>
                  <a:lnTo>
                    <a:pt x="5649" y="4439"/>
                  </a:lnTo>
                  <a:lnTo>
                    <a:pt x="5686" y="4549"/>
                  </a:lnTo>
                  <a:lnTo>
                    <a:pt x="5723" y="4586"/>
                  </a:lnTo>
                  <a:lnTo>
                    <a:pt x="5796" y="4586"/>
                  </a:lnTo>
                  <a:lnTo>
                    <a:pt x="6016" y="4879"/>
                  </a:lnTo>
                  <a:lnTo>
                    <a:pt x="6163" y="5173"/>
                  </a:lnTo>
                  <a:lnTo>
                    <a:pt x="6200" y="5503"/>
                  </a:lnTo>
                  <a:lnTo>
                    <a:pt x="6200" y="5833"/>
                  </a:lnTo>
                  <a:lnTo>
                    <a:pt x="6090" y="6126"/>
                  </a:lnTo>
                  <a:lnTo>
                    <a:pt x="5943" y="6420"/>
                  </a:lnTo>
                  <a:lnTo>
                    <a:pt x="5796" y="6603"/>
                  </a:lnTo>
                  <a:lnTo>
                    <a:pt x="5649" y="6750"/>
                  </a:lnTo>
                  <a:lnTo>
                    <a:pt x="5649" y="6713"/>
                  </a:lnTo>
                  <a:lnTo>
                    <a:pt x="5649" y="6566"/>
                  </a:lnTo>
                  <a:lnTo>
                    <a:pt x="5649" y="6383"/>
                  </a:lnTo>
                  <a:lnTo>
                    <a:pt x="5613" y="6346"/>
                  </a:lnTo>
                  <a:lnTo>
                    <a:pt x="5576" y="6310"/>
                  </a:lnTo>
                  <a:lnTo>
                    <a:pt x="5539" y="6310"/>
                  </a:lnTo>
                  <a:lnTo>
                    <a:pt x="5503" y="6346"/>
                  </a:lnTo>
                  <a:lnTo>
                    <a:pt x="5393" y="6493"/>
                  </a:lnTo>
                  <a:lnTo>
                    <a:pt x="5356" y="6676"/>
                  </a:lnTo>
                  <a:lnTo>
                    <a:pt x="5319" y="6933"/>
                  </a:lnTo>
                  <a:lnTo>
                    <a:pt x="5099" y="7007"/>
                  </a:lnTo>
                  <a:lnTo>
                    <a:pt x="5099" y="6860"/>
                  </a:lnTo>
                  <a:lnTo>
                    <a:pt x="5099" y="6713"/>
                  </a:lnTo>
                  <a:lnTo>
                    <a:pt x="5136" y="6566"/>
                  </a:lnTo>
                  <a:lnTo>
                    <a:pt x="5209" y="6456"/>
                  </a:lnTo>
                  <a:lnTo>
                    <a:pt x="5246" y="6420"/>
                  </a:lnTo>
                  <a:lnTo>
                    <a:pt x="5209" y="6383"/>
                  </a:lnTo>
                  <a:lnTo>
                    <a:pt x="5173" y="6346"/>
                  </a:lnTo>
                  <a:lnTo>
                    <a:pt x="5136" y="6346"/>
                  </a:lnTo>
                  <a:lnTo>
                    <a:pt x="4953" y="6456"/>
                  </a:lnTo>
                  <a:lnTo>
                    <a:pt x="4842" y="6640"/>
                  </a:lnTo>
                  <a:lnTo>
                    <a:pt x="4769" y="6823"/>
                  </a:lnTo>
                  <a:lnTo>
                    <a:pt x="4769" y="7043"/>
                  </a:lnTo>
                  <a:lnTo>
                    <a:pt x="4696" y="7043"/>
                  </a:lnTo>
                  <a:lnTo>
                    <a:pt x="4659" y="7007"/>
                  </a:lnTo>
                  <a:lnTo>
                    <a:pt x="4622" y="6970"/>
                  </a:lnTo>
                  <a:lnTo>
                    <a:pt x="4586" y="6970"/>
                  </a:lnTo>
                  <a:lnTo>
                    <a:pt x="5026" y="6016"/>
                  </a:lnTo>
                  <a:lnTo>
                    <a:pt x="5026" y="5943"/>
                  </a:lnTo>
                  <a:lnTo>
                    <a:pt x="4989" y="5906"/>
                  </a:lnTo>
                  <a:lnTo>
                    <a:pt x="4953" y="5906"/>
                  </a:lnTo>
                  <a:lnTo>
                    <a:pt x="4916" y="5943"/>
                  </a:lnTo>
                  <a:lnTo>
                    <a:pt x="4402" y="6750"/>
                  </a:lnTo>
                  <a:lnTo>
                    <a:pt x="4366" y="6676"/>
                  </a:lnTo>
                  <a:lnTo>
                    <a:pt x="4329" y="6640"/>
                  </a:lnTo>
                  <a:lnTo>
                    <a:pt x="4256" y="6640"/>
                  </a:lnTo>
                  <a:lnTo>
                    <a:pt x="4439" y="6236"/>
                  </a:lnTo>
                  <a:lnTo>
                    <a:pt x="4659" y="5796"/>
                  </a:lnTo>
                  <a:lnTo>
                    <a:pt x="4696" y="5759"/>
                  </a:lnTo>
                  <a:lnTo>
                    <a:pt x="4659" y="5723"/>
                  </a:lnTo>
                  <a:lnTo>
                    <a:pt x="4586" y="5723"/>
                  </a:lnTo>
                  <a:lnTo>
                    <a:pt x="4182" y="6273"/>
                  </a:lnTo>
                  <a:lnTo>
                    <a:pt x="3999" y="6566"/>
                  </a:lnTo>
                  <a:lnTo>
                    <a:pt x="3852" y="6860"/>
                  </a:lnTo>
                  <a:lnTo>
                    <a:pt x="3669" y="6786"/>
                  </a:lnTo>
                  <a:lnTo>
                    <a:pt x="3779" y="6750"/>
                  </a:lnTo>
                  <a:lnTo>
                    <a:pt x="3852" y="6640"/>
                  </a:lnTo>
                  <a:lnTo>
                    <a:pt x="3889" y="6566"/>
                  </a:lnTo>
                  <a:lnTo>
                    <a:pt x="3889" y="6420"/>
                  </a:lnTo>
                  <a:lnTo>
                    <a:pt x="3889" y="6383"/>
                  </a:lnTo>
                  <a:lnTo>
                    <a:pt x="3815" y="6383"/>
                  </a:lnTo>
                  <a:lnTo>
                    <a:pt x="3999" y="6163"/>
                  </a:lnTo>
                  <a:lnTo>
                    <a:pt x="4512" y="5539"/>
                  </a:lnTo>
                  <a:lnTo>
                    <a:pt x="4512" y="5466"/>
                  </a:lnTo>
                  <a:lnTo>
                    <a:pt x="4476" y="5429"/>
                  </a:lnTo>
                  <a:lnTo>
                    <a:pt x="4402" y="5429"/>
                  </a:lnTo>
                  <a:lnTo>
                    <a:pt x="3779" y="6016"/>
                  </a:lnTo>
                  <a:lnTo>
                    <a:pt x="3632" y="6126"/>
                  </a:lnTo>
                  <a:lnTo>
                    <a:pt x="3595" y="6090"/>
                  </a:lnTo>
                  <a:lnTo>
                    <a:pt x="3559" y="6090"/>
                  </a:lnTo>
                  <a:lnTo>
                    <a:pt x="3485" y="6126"/>
                  </a:lnTo>
                  <a:lnTo>
                    <a:pt x="3669" y="5869"/>
                  </a:lnTo>
                  <a:lnTo>
                    <a:pt x="3889" y="5649"/>
                  </a:lnTo>
                  <a:lnTo>
                    <a:pt x="4146" y="5466"/>
                  </a:lnTo>
                  <a:lnTo>
                    <a:pt x="4402" y="5283"/>
                  </a:lnTo>
                  <a:lnTo>
                    <a:pt x="4439" y="5246"/>
                  </a:lnTo>
                  <a:lnTo>
                    <a:pt x="4402" y="5209"/>
                  </a:lnTo>
                  <a:lnTo>
                    <a:pt x="4402" y="5173"/>
                  </a:lnTo>
                  <a:lnTo>
                    <a:pt x="4329" y="5136"/>
                  </a:lnTo>
                  <a:lnTo>
                    <a:pt x="3962" y="5319"/>
                  </a:lnTo>
                  <a:lnTo>
                    <a:pt x="3632" y="5539"/>
                  </a:lnTo>
                  <a:lnTo>
                    <a:pt x="3339" y="5796"/>
                  </a:lnTo>
                  <a:lnTo>
                    <a:pt x="3082" y="6126"/>
                  </a:lnTo>
                  <a:lnTo>
                    <a:pt x="3045" y="6016"/>
                  </a:lnTo>
                  <a:lnTo>
                    <a:pt x="3082" y="5980"/>
                  </a:lnTo>
                  <a:lnTo>
                    <a:pt x="3339" y="5613"/>
                  </a:lnTo>
                  <a:lnTo>
                    <a:pt x="3632" y="5283"/>
                  </a:lnTo>
                  <a:lnTo>
                    <a:pt x="3962" y="4952"/>
                  </a:lnTo>
                  <a:lnTo>
                    <a:pt x="4292" y="4659"/>
                  </a:lnTo>
                  <a:lnTo>
                    <a:pt x="4292" y="4622"/>
                  </a:lnTo>
                  <a:lnTo>
                    <a:pt x="4256" y="4586"/>
                  </a:lnTo>
                  <a:lnTo>
                    <a:pt x="4219" y="4586"/>
                  </a:lnTo>
                  <a:lnTo>
                    <a:pt x="3925" y="4732"/>
                  </a:lnTo>
                  <a:lnTo>
                    <a:pt x="3632" y="4879"/>
                  </a:lnTo>
                  <a:lnTo>
                    <a:pt x="3375" y="5099"/>
                  </a:lnTo>
                  <a:lnTo>
                    <a:pt x="3155" y="5356"/>
                  </a:lnTo>
                  <a:lnTo>
                    <a:pt x="3228" y="5209"/>
                  </a:lnTo>
                  <a:lnTo>
                    <a:pt x="3339" y="5062"/>
                  </a:lnTo>
                  <a:lnTo>
                    <a:pt x="3559" y="4842"/>
                  </a:lnTo>
                  <a:lnTo>
                    <a:pt x="3852" y="4622"/>
                  </a:lnTo>
                  <a:lnTo>
                    <a:pt x="4146" y="4476"/>
                  </a:lnTo>
                  <a:lnTo>
                    <a:pt x="4402" y="4366"/>
                  </a:lnTo>
                  <a:lnTo>
                    <a:pt x="4659" y="4292"/>
                  </a:lnTo>
                  <a:lnTo>
                    <a:pt x="4953" y="4219"/>
                  </a:lnTo>
                  <a:close/>
                  <a:moveTo>
                    <a:pt x="807" y="8767"/>
                  </a:moveTo>
                  <a:lnTo>
                    <a:pt x="807" y="8841"/>
                  </a:lnTo>
                  <a:lnTo>
                    <a:pt x="844" y="8914"/>
                  </a:lnTo>
                  <a:lnTo>
                    <a:pt x="918" y="8951"/>
                  </a:lnTo>
                  <a:lnTo>
                    <a:pt x="1138" y="8951"/>
                  </a:lnTo>
                  <a:lnTo>
                    <a:pt x="1211" y="8987"/>
                  </a:lnTo>
                  <a:lnTo>
                    <a:pt x="1321" y="8987"/>
                  </a:lnTo>
                  <a:lnTo>
                    <a:pt x="1321" y="9061"/>
                  </a:lnTo>
                  <a:lnTo>
                    <a:pt x="1321" y="9097"/>
                  </a:lnTo>
                  <a:lnTo>
                    <a:pt x="1248" y="9171"/>
                  </a:lnTo>
                  <a:lnTo>
                    <a:pt x="1174" y="9207"/>
                  </a:lnTo>
                  <a:lnTo>
                    <a:pt x="954" y="9244"/>
                  </a:lnTo>
                  <a:lnTo>
                    <a:pt x="844" y="9207"/>
                  </a:lnTo>
                  <a:lnTo>
                    <a:pt x="697" y="9134"/>
                  </a:lnTo>
                  <a:lnTo>
                    <a:pt x="587" y="9061"/>
                  </a:lnTo>
                  <a:lnTo>
                    <a:pt x="551" y="8951"/>
                  </a:lnTo>
                  <a:lnTo>
                    <a:pt x="661" y="8841"/>
                  </a:lnTo>
                  <a:lnTo>
                    <a:pt x="807" y="8767"/>
                  </a:lnTo>
                  <a:close/>
                  <a:moveTo>
                    <a:pt x="8511" y="8657"/>
                  </a:moveTo>
                  <a:lnTo>
                    <a:pt x="8621" y="8694"/>
                  </a:lnTo>
                  <a:lnTo>
                    <a:pt x="8731" y="8731"/>
                  </a:lnTo>
                  <a:lnTo>
                    <a:pt x="8841" y="8804"/>
                  </a:lnTo>
                  <a:lnTo>
                    <a:pt x="8951" y="8877"/>
                  </a:lnTo>
                  <a:lnTo>
                    <a:pt x="8987" y="8987"/>
                  </a:lnTo>
                  <a:lnTo>
                    <a:pt x="9024" y="9097"/>
                  </a:lnTo>
                  <a:lnTo>
                    <a:pt x="9024" y="9134"/>
                  </a:lnTo>
                  <a:lnTo>
                    <a:pt x="8987" y="9134"/>
                  </a:lnTo>
                  <a:lnTo>
                    <a:pt x="8877" y="9097"/>
                  </a:lnTo>
                  <a:lnTo>
                    <a:pt x="8804" y="9134"/>
                  </a:lnTo>
                  <a:lnTo>
                    <a:pt x="8731" y="9171"/>
                  </a:lnTo>
                  <a:lnTo>
                    <a:pt x="8621" y="9281"/>
                  </a:lnTo>
                  <a:lnTo>
                    <a:pt x="8474" y="9354"/>
                  </a:lnTo>
                  <a:lnTo>
                    <a:pt x="8327" y="9318"/>
                  </a:lnTo>
                  <a:lnTo>
                    <a:pt x="8254" y="9244"/>
                  </a:lnTo>
                  <a:lnTo>
                    <a:pt x="8217" y="9171"/>
                  </a:lnTo>
                  <a:lnTo>
                    <a:pt x="8217" y="9024"/>
                  </a:lnTo>
                  <a:lnTo>
                    <a:pt x="8254" y="8841"/>
                  </a:lnTo>
                  <a:lnTo>
                    <a:pt x="8254" y="8694"/>
                  </a:lnTo>
                  <a:lnTo>
                    <a:pt x="8511" y="8657"/>
                  </a:lnTo>
                  <a:close/>
                  <a:moveTo>
                    <a:pt x="5026" y="9501"/>
                  </a:moveTo>
                  <a:lnTo>
                    <a:pt x="5063" y="9574"/>
                  </a:lnTo>
                  <a:lnTo>
                    <a:pt x="4989" y="9538"/>
                  </a:lnTo>
                  <a:lnTo>
                    <a:pt x="5026" y="9501"/>
                  </a:lnTo>
                  <a:close/>
                  <a:moveTo>
                    <a:pt x="4696" y="9868"/>
                  </a:moveTo>
                  <a:lnTo>
                    <a:pt x="4953" y="9941"/>
                  </a:lnTo>
                  <a:lnTo>
                    <a:pt x="4916" y="10014"/>
                  </a:lnTo>
                  <a:lnTo>
                    <a:pt x="4879" y="10271"/>
                  </a:lnTo>
                  <a:lnTo>
                    <a:pt x="4842" y="10308"/>
                  </a:lnTo>
                  <a:lnTo>
                    <a:pt x="4549" y="10308"/>
                  </a:lnTo>
                  <a:lnTo>
                    <a:pt x="4439" y="10235"/>
                  </a:lnTo>
                  <a:lnTo>
                    <a:pt x="4329" y="10125"/>
                  </a:lnTo>
                  <a:lnTo>
                    <a:pt x="4292" y="10051"/>
                  </a:lnTo>
                  <a:lnTo>
                    <a:pt x="4256" y="9941"/>
                  </a:lnTo>
                  <a:lnTo>
                    <a:pt x="4329" y="9904"/>
                  </a:lnTo>
                  <a:lnTo>
                    <a:pt x="4439" y="9868"/>
                  </a:lnTo>
                  <a:close/>
                  <a:moveTo>
                    <a:pt x="4806" y="0"/>
                  </a:moveTo>
                  <a:lnTo>
                    <a:pt x="4622" y="37"/>
                  </a:lnTo>
                  <a:lnTo>
                    <a:pt x="4476" y="110"/>
                  </a:lnTo>
                  <a:lnTo>
                    <a:pt x="4292" y="147"/>
                  </a:lnTo>
                  <a:lnTo>
                    <a:pt x="4146" y="257"/>
                  </a:lnTo>
                  <a:lnTo>
                    <a:pt x="3999" y="367"/>
                  </a:lnTo>
                  <a:lnTo>
                    <a:pt x="3889" y="477"/>
                  </a:lnTo>
                  <a:lnTo>
                    <a:pt x="3779" y="624"/>
                  </a:lnTo>
                  <a:lnTo>
                    <a:pt x="3705" y="807"/>
                  </a:lnTo>
                  <a:lnTo>
                    <a:pt x="3669" y="954"/>
                  </a:lnTo>
                  <a:lnTo>
                    <a:pt x="3669" y="1138"/>
                  </a:lnTo>
                  <a:lnTo>
                    <a:pt x="3705" y="1321"/>
                  </a:lnTo>
                  <a:lnTo>
                    <a:pt x="3815" y="1578"/>
                  </a:lnTo>
                  <a:lnTo>
                    <a:pt x="3999" y="1761"/>
                  </a:lnTo>
                  <a:lnTo>
                    <a:pt x="4182" y="1871"/>
                  </a:lnTo>
                  <a:lnTo>
                    <a:pt x="4402" y="1945"/>
                  </a:lnTo>
                  <a:lnTo>
                    <a:pt x="4366" y="2055"/>
                  </a:lnTo>
                  <a:lnTo>
                    <a:pt x="4329" y="2165"/>
                  </a:lnTo>
                  <a:lnTo>
                    <a:pt x="4329" y="2531"/>
                  </a:lnTo>
                  <a:lnTo>
                    <a:pt x="4329" y="2898"/>
                  </a:lnTo>
                  <a:lnTo>
                    <a:pt x="4329" y="3522"/>
                  </a:lnTo>
                  <a:lnTo>
                    <a:pt x="4329" y="3669"/>
                  </a:lnTo>
                  <a:lnTo>
                    <a:pt x="4366" y="3779"/>
                  </a:lnTo>
                  <a:lnTo>
                    <a:pt x="4072" y="3925"/>
                  </a:lnTo>
                  <a:lnTo>
                    <a:pt x="3815" y="4109"/>
                  </a:lnTo>
                  <a:lnTo>
                    <a:pt x="3742" y="4182"/>
                  </a:lnTo>
                  <a:lnTo>
                    <a:pt x="3742" y="4255"/>
                  </a:lnTo>
                  <a:lnTo>
                    <a:pt x="3522" y="4402"/>
                  </a:lnTo>
                  <a:lnTo>
                    <a:pt x="3339" y="4549"/>
                  </a:lnTo>
                  <a:lnTo>
                    <a:pt x="3155" y="4696"/>
                  </a:lnTo>
                  <a:lnTo>
                    <a:pt x="3008" y="4879"/>
                  </a:lnTo>
                  <a:lnTo>
                    <a:pt x="2862" y="5062"/>
                  </a:lnTo>
                  <a:lnTo>
                    <a:pt x="2752" y="5283"/>
                  </a:lnTo>
                  <a:lnTo>
                    <a:pt x="2678" y="5503"/>
                  </a:lnTo>
                  <a:lnTo>
                    <a:pt x="2642" y="5686"/>
                  </a:lnTo>
                  <a:lnTo>
                    <a:pt x="2642" y="5906"/>
                  </a:lnTo>
                  <a:lnTo>
                    <a:pt x="2678" y="6126"/>
                  </a:lnTo>
                  <a:lnTo>
                    <a:pt x="2752" y="6346"/>
                  </a:lnTo>
                  <a:lnTo>
                    <a:pt x="2825" y="6566"/>
                  </a:lnTo>
                  <a:lnTo>
                    <a:pt x="2898" y="6676"/>
                  </a:lnTo>
                  <a:lnTo>
                    <a:pt x="2421" y="7080"/>
                  </a:lnTo>
                  <a:lnTo>
                    <a:pt x="1908" y="7447"/>
                  </a:lnTo>
                  <a:lnTo>
                    <a:pt x="1431" y="7850"/>
                  </a:lnTo>
                  <a:lnTo>
                    <a:pt x="1211" y="8070"/>
                  </a:lnTo>
                  <a:lnTo>
                    <a:pt x="991" y="8327"/>
                  </a:lnTo>
                  <a:lnTo>
                    <a:pt x="771" y="8364"/>
                  </a:lnTo>
                  <a:lnTo>
                    <a:pt x="624" y="8327"/>
                  </a:lnTo>
                  <a:lnTo>
                    <a:pt x="477" y="8327"/>
                  </a:lnTo>
                  <a:lnTo>
                    <a:pt x="367" y="8364"/>
                  </a:lnTo>
                  <a:lnTo>
                    <a:pt x="257" y="8437"/>
                  </a:lnTo>
                  <a:lnTo>
                    <a:pt x="184" y="8511"/>
                  </a:lnTo>
                  <a:lnTo>
                    <a:pt x="111" y="8584"/>
                  </a:lnTo>
                  <a:lnTo>
                    <a:pt x="37" y="8804"/>
                  </a:lnTo>
                  <a:lnTo>
                    <a:pt x="0" y="9061"/>
                  </a:lnTo>
                  <a:lnTo>
                    <a:pt x="0" y="9318"/>
                  </a:lnTo>
                  <a:lnTo>
                    <a:pt x="74" y="9538"/>
                  </a:lnTo>
                  <a:lnTo>
                    <a:pt x="257" y="9684"/>
                  </a:lnTo>
                  <a:lnTo>
                    <a:pt x="477" y="9831"/>
                  </a:lnTo>
                  <a:lnTo>
                    <a:pt x="697" y="9904"/>
                  </a:lnTo>
                  <a:lnTo>
                    <a:pt x="954" y="9941"/>
                  </a:lnTo>
                  <a:lnTo>
                    <a:pt x="1174" y="9904"/>
                  </a:lnTo>
                  <a:lnTo>
                    <a:pt x="1431" y="9868"/>
                  </a:lnTo>
                  <a:lnTo>
                    <a:pt x="1651" y="9794"/>
                  </a:lnTo>
                  <a:lnTo>
                    <a:pt x="1798" y="9648"/>
                  </a:lnTo>
                  <a:lnTo>
                    <a:pt x="1908" y="9574"/>
                  </a:lnTo>
                  <a:lnTo>
                    <a:pt x="1945" y="9464"/>
                  </a:lnTo>
                  <a:lnTo>
                    <a:pt x="1981" y="9354"/>
                  </a:lnTo>
                  <a:lnTo>
                    <a:pt x="1981" y="9207"/>
                  </a:lnTo>
                  <a:lnTo>
                    <a:pt x="1908" y="8987"/>
                  </a:lnTo>
                  <a:lnTo>
                    <a:pt x="1798" y="8767"/>
                  </a:lnTo>
                  <a:lnTo>
                    <a:pt x="1651" y="8584"/>
                  </a:lnTo>
                  <a:lnTo>
                    <a:pt x="1431" y="8437"/>
                  </a:lnTo>
                  <a:lnTo>
                    <a:pt x="1394" y="8437"/>
                  </a:lnTo>
                  <a:lnTo>
                    <a:pt x="1578" y="8254"/>
                  </a:lnTo>
                  <a:lnTo>
                    <a:pt x="1761" y="8070"/>
                  </a:lnTo>
                  <a:lnTo>
                    <a:pt x="2165" y="7777"/>
                  </a:lnTo>
                  <a:lnTo>
                    <a:pt x="2421" y="7557"/>
                  </a:lnTo>
                  <a:lnTo>
                    <a:pt x="2642" y="7337"/>
                  </a:lnTo>
                  <a:lnTo>
                    <a:pt x="2862" y="7080"/>
                  </a:lnTo>
                  <a:lnTo>
                    <a:pt x="3008" y="6786"/>
                  </a:lnTo>
                  <a:lnTo>
                    <a:pt x="3118" y="6897"/>
                  </a:lnTo>
                  <a:lnTo>
                    <a:pt x="3302" y="7043"/>
                  </a:lnTo>
                  <a:lnTo>
                    <a:pt x="3632" y="7227"/>
                  </a:lnTo>
                  <a:lnTo>
                    <a:pt x="3999" y="7337"/>
                  </a:lnTo>
                  <a:lnTo>
                    <a:pt x="4366" y="7410"/>
                  </a:lnTo>
                  <a:lnTo>
                    <a:pt x="4439" y="7410"/>
                  </a:lnTo>
                  <a:lnTo>
                    <a:pt x="4402" y="7887"/>
                  </a:lnTo>
                  <a:lnTo>
                    <a:pt x="4402" y="8364"/>
                  </a:lnTo>
                  <a:lnTo>
                    <a:pt x="4439" y="9318"/>
                  </a:lnTo>
                  <a:lnTo>
                    <a:pt x="4256" y="9391"/>
                  </a:lnTo>
                  <a:lnTo>
                    <a:pt x="4109" y="9464"/>
                  </a:lnTo>
                  <a:lnTo>
                    <a:pt x="3999" y="9574"/>
                  </a:lnTo>
                  <a:lnTo>
                    <a:pt x="3925" y="9684"/>
                  </a:lnTo>
                  <a:lnTo>
                    <a:pt x="3889" y="9794"/>
                  </a:lnTo>
                  <a:lnTo>
                    <a:pt x="3852" y="9941"/>
                  </a:lnTo>
                  <a:lnTo>
                    <a:pt x="3815" y="10125"/>
                  </a:lnTo>
                  <a:lnTo>
                    <a:pt x="3852" y="10271"/>
                  </a:lnTo>
                  <a:lnTo>
                    <a:pt x="3925" y="10565"/>
                  </a:lnTo>
                  <a:lnTo>
                    <a:pt x="4072" y="10821"/>
                  </a:lnTo>
                  <a:lnTo>
                    <a:pt x="4182" y="10895"/>
                  </a:lnTo>
                  <a:lnTo>
                    <a:pt x="4329" y="10968"/>
                  </a:lnTo>
                  <a:lnTo>
                    <a:pt x="4439" y="11042"/>
                  </a:lnTo>
                  <a:lnTo>
                    <a:pt x="4586" y="11078"/>
                  </a:lnTo>
                  <a:lnTo>
                    <a:pt x="4879" y="11078"/>
                  </a:lnTo>
                  <a:lnTo>
                    <a:pt x="5173" y="11005"/>
                  </a:lnTo>
                  <a:lnTo>
                    <a:pt x="5283" y="10932"/>
                  </a:lnTo>
                  <a:lnTo>
                    <a:pt x="5393" y="10821"/>
                  </a:lnTo>
                  <a:lnTo>
                    <a:pt x="5466" y="10711"/>
                  </a:lnTo>
                  <a:lnTo>
                    <a:pt x="5503" y="10601"/>
                  </a:lnTo>
                  <a:lnTo>
                    <a:pt x="5576" y="10308"/>
                  </a:lnTo>
                  <a:lnTo>
                    <a:pt x="5539" y="10051"/>
                  </a:lnTo>
                  <a:lnTo>
                    <a:pt x="5503" y="9904"/>
                  </a:lnTo>
                  <a:lnTo>
                    <a:pt x="5393" y="9794"/>
                  </a:lnTo>
                  <a:lnTo>
                    <a:pt x="5319" y="9684"/>
                  </a:lnTo>
                  <a:lnTo>
                    <a:pt x="5173" y="9611"/>
                  </a:lnTo>
                  <a:lnTo>
                    <a:pt x="5136" y="9428"/>
                  </a:lnTo>
                  <a:lnTo>
                    <a:pt x="5099" y="9354"/>
                  </a:lnTo>
                  <a:lnTo>
                    <a:pt x="4842" y="9354"/>
                  </a:lnTo>
                  <a:lnTo>
                    <a:pt x="4806" y="8474"/>
                  </a:lnTo>
                  <a:lnTo>
                    <a:pt x="4806" y="7960"/>
                  </a:lnTo>
                  <a:lnTo>
                    <a:pt x="4769" y="7447"/>
                  </a:lnTo>
                  <a:lnTo>
                    <a:pt x="5136" y="7410"/>
                  </a:lnTo>
                  <a:lnTo>
                    <a:pt x="5503" y="7300"/>
                  </a:lnTo>
                  <a:lnTo>
                    <a:pt x="5833" y="7117"/>
                  </a:lnTo>
                  <a:lnTo>
                    <a:pt x="6126" y="6860"/>
                  </a:lnTo>
                  <a:lnTo>
                    <a:pt x="6200" y="6786"/>
                  </a:lnTo>
                  <a:lnTo>
                    <a:pt x="6310" y="6933"/>
                  </a:lnTo>
                  <a:lnTo>
                    <a:pt x="6493" y="7080"/>
                  </a:lnTo>
                  <a:lnTo>
                    <a:pt x="6677" y="7190"/>
                  </a:lnTo>
                  <a:lnTo>
                    <a:pt x="6860" y="7300"/>
                  </a:lnTo>
                  <a:lnTo>
                    <a:pt x="7043" y="7630"/>
                  </a:lnTo>
                  <a:lnTo>
                    <a:pt x="7263" y="7997"/>
                  </a:lnTo>
                  <a:lnTo>
                    <a:pt x="7557" y="8437"/>
                  </a:lnTo>
                  <a:lnTo>
                    <a:pt x="7667" y="8584"/>
                  </a:lnTo>
                  <a:lnTo>
                    <a:pt x="7557" y="8767"/>
                  </a:lnTo>
                  <a:lnTo>
                    <a:pt x="7484" y="8951"/>
                  </a:lnTo>
                  <a:lnTo>
                    <a:pt x="7447" y="9097"/>
                  </a:lnTo>
                  <a:lnTo>
                    <a:pt x="7447" y="9281"/>
                  </a:lnTo>
                  <a:lnTo>
                    <a:pt x="7484" y="9428"/>
                  </a:lnTo>
                  <a:lnTo>
                    <a:pt x="7520" y="9611"/>
                  </a:lnTo>
                  <a:lnTo>
                    <a:pt x="7594" y="9758"/>
                  </a:lnTo>
                  <a:lnTo>
                    <a:pt x="7704" y="9904"/>
                  </a:lnTo>
                  <a:lnTo>
                    <a:pt x="7850" y="10014"/>
                  </a:lnTo>
                  <a:lnTo>
                    <a:pt x="7960" y="10125"/>
                  </a:lnTo>
                  <a:lnTo>
                    <a:pt x="8107" y="10161"/>
                  </a:lnTo>
                  <a:lnTo>
                    <a:pt x="8254" y="10198"/>
                  </a:lnTo>
                  <a:lnTo>
                    <a:pt x="8547" y="10198"/>
                  </a:lnTo>
                  <a:lnTo>
                    <a:pt x="8694" y="10125"/>
                  </a:lnTo>
                  <a:lnTo>
                    <a:pt x="8877" y="10051"/>
                  </a:lnTo>
                  <a:lnTo>
                    <a:pt x="9098" y="9831"/>
                  </a:lnTo>
                  <a:lnTo>
                    <a:pt x="9281" y="9538"/>
                  </a:lnTo>
                  <a:lnTo>
                    <a:pt x="9354" y="9391"/>
                  </a:lnTo>
                  <a:lnTo>
                    <a:pt x="9391" y="9244"/>
                  </a:lnTo>
                  <a:lnTo>
                    <a:pt x="9391" y="9061"/>
                  </a:lnTo>
                  <a:lnTo>
                    <a:pt x="9391" y="8914"/>
                  </a:lnTo>
                  <a:lnTo>
                    <a:pt x="9318" y="8767"/>
                  </a:lnTo>
                  <a:lnTo>
                    <a:pt x="9244" y="8621"/>
                  </a:lnTo>
                  <a:lnTo>
                    <a:pt x="9134" y="8511"/>
                  </a:lnTo>
                  <a:lnTo>
                    <a:pt x="8987" y="8437"/>
                  </a:lnTo>
                  <a:lnTo>
                    <a:pt x="8841" y="8364"/>
                  </a:lnTo>
                  <a:lnTo>
                    <a:pt x="8694" y="8327"/>
                  </a:lnTo>
                  <a:lnTo>
                    <a:pt x="8364" y="8290"/>
                  </a:lnTo>
                  <a:lnTo>
                    <a:pt x="8180" y="8290"/>
                  </a:lnTo>
                  <a:lnTo>
                    <a:pt x="7997" y="8364"/>
                  </a:lnTo>
                  <a:lnTo>
                    <a:pt x="7924" y="8217"/>
                  </a:lnTo>
                  <a:lnTo>
                    <a:pt x="7814" y="8070"/>
                  </a:lnTo>
                  <a:lnTo>
                    <a:pt x="7557" y="7667"/>
                  </a:lnTo>
                  <a:lnTo>
                    <a:pt x="7300" y="7300"/>
                  </a:lnTo>
                  <a:lnTo>
                    <a:pt x="7227" y="7153"/>
                  </a:lnTo>
                  <a:lnTo>
                    <a:pt x="7153" y="7007"/>
                  </a:lnTo>
                  <a:lnTo>
                    <a:pt x="7043" y="6933"/>
                  </a:lnTo>
                  <a:lnTo>
                    <a:pt x="6897" y="6897"/>
                  </a:lnTo>
                  <a:lnTo>
                    <a:pt x="6640" y="6750"/>
                  </a:lnTo>
                  <a:lnTo>
                    <a:pt x="6346" y="6530"/>
                  </a:lnTo>
                  <a:lnTo>
                    <a:pt x="6530" y="6236"/>
                  </a:lnTo>
                  <a:lnTo>
                    <a:pt x="6603" y="5869"/>
                  </a:lnTo>
                  <a:lnTo>
                    <a:pt x="6603" y="5503"/>
                  </a:lnTo>
                  <a:lnTo>
                    <a:pt x="6567" y="5173"/>
                  </a:lnTo>
                  <a:lnTo>
                    <a:pt x="6456" y="4842"/>
                  </a:lnTo>
                  <a:lnTo>
                    <a:pt x="6310" y="4586"/>
                  </a:lnTo>
                  <a:lnTo>
                    <a:pt x="6126" y="4329"/>
                  </a:lnTo>
                  <a:lnTo>
                    <a:pt x="5870" y="4109"/>
                  </a:lnTo>
                  <a:lnTo>
                    <a:pt x="5613" y="3962"/>
                  </a:lnTo>
                  <a:lnTo>
                    <a:pt x="5356" y="3815"/>
                  </a:lnTo>
                  <a:lnTo>
                    <a:pt x="5026" y="3742"/>
                  </a:lnTo>
                  <a:lnTo>
                    <a:pt x="4732" y="3742"/>
                  </a:lnTo>
                  <a:lnTo>
                    <a:pt x="4732" y="3522"/>
                  </a:lnTo>
                  <a:lnTo>
                    <a:pt x="4696" y="2678"/>
                  </a:lnTo>
                  <a:lnTo>
                    <a:pt x="4732" y="2385"/>
                  </a:lnTo>
                  <a:lnTo>
                    <a:pt x="4696" y="2165"/>
                  </a:lnTo>
                  <a:lnTo>
                    <a:pt x="4659" y="1981"/>
                  </a:lnTo>
                  <a:lnTo>
                    <a:pt x="4842" y="1945"/>
                  </a:lnTo>
                  <a:lnTo>
                    <a:pt x="5063" y="1871"/>
                  </a:lnTo>
                  <a:lnTo>
                    <a:pt x="5246" y="1761"/>
                  </a:lnTo>
                  <a:lnTo>
                    <a:pt x="5393" y="1651"/>
                  </a:lnTo>
                  <a:lnTo>
                    <a:pt x="5539" y="1468"/>
                  </a:lnTo>
                  <a:lnTo>
                    <a:pt x="5613" y="1284"/>
                  </a:lnTo>
                  <a:lnTo>
                    <a:pt x="5686" y="1101"/>
                  </a:lnTo>
                  <a:lnTo>
                    <a:pt x="5686" y="844"/>
                  </a:lnTo>
                  <a:lnTo>
                    <a:pt x="5613" y="624"/>
                  </a:lnTo>
                  <a:lnTo>
                    <a:pt x="5503" y="404"/>
                  </a:lnTo>
                  <a:lnTo>
                    <a:pt x="5466" y="257"/>
                  </a:lnTo>
                  <a:lnTo>
                    <a:pt x="5429" y="184"/>
                  </a:lnTo>
                  <a:lnTo>
                    <a:pt x="5356" y="147"/>
                  </a:lnTo>
                  <a:lnTo>
                    <a:pt x="5209" y="147"/>
                  </a:lnTo>
                  <a:lnTo>
                    <a:pt x="5063" y="110"/>
                  </a:lnTo>
                  <a:lnTo>
                    <a:pt x="4989" y="37"/>
                  </a:lnTo>
                  <a:lnTo>
                    <a:pt x="4806" y="0"/>
                  </a:lnTo>
                  <a:close/>
                </a:path>
              </a:pathLst>
            </a:custGeom>
            <a:solidFill>
              <a:srgbClr val="A4C2F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2" name="Google Shape;1062;p45"/>
            <p:cNvSpPr/>
            <p:nvPr/>
          </p:nvSpPr>
          <p:spPr>
            <a:xfrm>
              <a:off x="6618875" y="2550725"/>
              <a:ext cx="408125" cy="156850"/>
            </a:xfrm>
            <a:custGeom>
              <a:avLst/>
              <a:gdLst/>
              <a:ahLst/>
              <a:cxnLst/>
              <a:rect l="l" t="t" r="r" b="b"/>
              <a:pathLst>
                <a:path w="16325" h="6274" extrusionOk="0">
                  <a:moveTo>
                    <a:pt x="14710" y="1"/>
                  </a:moveTo>
                  <a:lnTo>
                    <a:pt x="14527" y="74"/>
                  </a:lnTo>
                  <a:lnTo>
                    <a:pt x="14380" y="147"/>
                  </a:lnTo>
                  <a:lnTo>
                    <a:pt x="14270" y="221"/>
                  </a:lnTo>
                  <a:lnTo>
                    <a:pt x="14270" y="257"/>
                  </a:lnTo>
                  <a:lnTo>
                    <a:pt x="14197" y="221"/>
                  </a:lnTo>
                  <a:lnTo>
                    <a:pt x="14087" y="221"/>
                  </a:lnTo>
                  <a:lnTo>
                    <a:pt x="14013" y="294"/>
                  </a:lnTo>
                  <a:lnTo>
                    <a:pt x="13977" y="331"/>
                  </a:lnTo>
                  <a:lnTo>
                    <a:pt x="13977" y="441"/>
                  </a:lnTo>
                  <a:lnTo>
                    <a:pt x="14013" y="551"/>
                  </a:lnTo>
                  <a:lnTo>
                    <a:pt x="14050" y="587"/>
                  </a:lnTo>
                  <a:lnTo>
                    <a:pt x="14123" y="624"/>
                  </a:lnTo>
                  <a:lnTo>
                    <a:pt x="14343" y="624"/>
                  </a:lnTo>
                  <a:lnTo>
                    <a:pt x="14527" y="551"/>
                  </a:lnTo>
                  <a:lnTo>
                    <a:pt x="14710" y="477"/>
                  </a:lnTo>
                  <a:lnTo>
                    <a:pt x="14894" y="441"/>
                  </a:lnTo>
                  <a:lnTo>
                    <a:pt x="14967" y="477"/>
                  </a:lnTo>
                  <a:lnTo>
                    <a:pt x="15004" y="514"/>
                  </a:lnTo>
                  <a:lnTo>
                    <a:pt x="14967" y="587"/>
                  </a:lnTo>
                  <a:lnTo>
                    <a:pt x="14930" y="661"/>
                  </a:lnTo>
                  <a:lnTo>
                    <a:pt x="14747" y="881"/>
                  </a:lnTo>
                  <a:lnTo>
                    <a:pt x="14123" y="1725"/>
                  </a:lnTo>
                  <a:lnTo>
                    <a:pt x="14123" y="1798"/>
                  </a:lnTo>
                  <a:lnTo>
                    <a:pt x="14087" y="1871"/>
                  </a:lnTo>
                  <a:lnTo>
                    <a:pt x="14123" y="1981"/>
                  </a:lnTo>
                  <a:lnTo>
                    <a:pt x="14233" y="2055"/>
                  </a:lnTo>
                  <a:lnTo>
                    <a:pt x="14343" y="2091"/>
                  </a:lnTo>
                  <a:lnTo>
                    <a:pt x="14820" y="2091"/>
                  </a:lnTo>
                  <a:lnTo>
                    <a:pt x="15260" y="2055"/>
                  </a:lnTo>
                  <a:lnTo>
                    <a:pt x="15774" y="1945"/>
                  </a:lnTo>
                  <a:lnTo>
                    <a:pt x="16031" y="1871"/>
                  </a:lnTo>
                  <a:lnTo>
                    <a:pt x="16251" y="1761"/>
                  </a:lnTo>
                  <a:lnTo>
                    <a:pt x="16324" y="1651"/>
                  </a:lnTo>
                  <a:lnTo>
                    <a:pt x="16324" y="1541"/>
                  </a:lnTo>
                  <a:lnTo>
                    <a:pt x="16288" y="1468"/>
                  </a:lnTo>
                  <a:lnTo>
                    <a:pt x="16214" y="1431"/>
                  </a:lnTo>
                  <a:lnTo>
                    <a:pt x="16141" y="1394"/>
                  </a:lnTo>
                  <a:lnTo>
                    <a:pt x="15957" y="1431"/>
                  </a:lnTo>
                  <a:lnTo>
                    <a:pt x="15774" y="1468"/>
                  </a:lnTo>
                  <a:lnTo>
                    <a:pt x="15370" y="1541"/>
                  </a:lnTo>
                  <a:lnTo>
                    <a:pt x="14820" y="1615"/>
                  </a:lnTo>
                  <a:lnTo>
                    <a:pt x="14820" y="1615"/>
                  </a:lnTo>
                  <a:lnTo>
                    <a:pt x="15260" y="1028"/>
                  </a:lnTo>
                  <a:lnTo>
                    <a:pt x="15370" y="844"/>
                  </a:lnTo>
                  <a:lnTo>
                    <a:pt x="15481" y="698"/>
                  </a:lnTo>
                  <a:lnTo>
                    <a:pt x="15517" y="477"/>
                  </a:lnTo>
                  <a:lnTo>
                    <a:pt x="15517" y="404"/>
                  </a:lnTo>
                  <a:lnTo>
                    <a:pt x="15481" y="294"/>
                  </a:lnTo>
                  <a:lnTo>
                    <a:pt x="15370" y="184"/>
                  </a:lnTo>
                  <a:lnTo>
                    <a:pt x="15224" y="74"/>
                  </a:lnTo>
                  <a:lnTo>
                    <a:pt x="15077" y="37"/>
                  </a:lnTo>
                  <a:lnTo>
                    <a:pt x="14894" y="1"/>
                  </a:lnTo>
                  <a:close/>
                  <a:moveTo>
                    <a:pt x="6604" y="2788"/>
                  </a:moveTo>
                  <a:lnTo>
                    <a:pt x="6163" y="2898"/>
                  </a:lnTo>
                  <a:lnTo>
                    <a:pt x="5576" y="2972"/>
                  </a:lnTo>
                  <a:lnTo>
                    <a:pt x="5283" y="3045"/>
                  </a:lnTo>
                  <a:lnTo>
                    <a:pt x="4990" y="3118"/>
                  </a:lnTo>
                  <a:lnTo>
                    <a:pt x="4953" y="3155"/>
                  </a:lnTo>
                  <a:lnTo>
                    <a:pt x="4880" y="3229"/>
                  </a:lnTo>
                  <a:lnTo>
                    <a:pt x="4880" y="3302"/>
                  </a:lnTo>
                  <a:lnTo>
                    <a:pt x="4880" y="3339"/>
                  </a:lnTo>
                  <a:lnTo>
                    <a:pt x="4880" y="3412"/>
                  </a:lnTo>
                  <a:lnTo>
                    <a:pt x="4916" y="3485"/>
                  </a:lnTo>
                  <a:lnTo>
                    <a:pt x="4990" y="3522"/>
                  </a:lnTo>
                  <a:lnTo>
                    <a:pt x="5063" y="3522"/>
                  </a:lnTo>
                  <a:lnTo>
                    <a:pt x="5613" y="3485"/>
                  </a:lnTo>
                  <a:lnTo>
                    <a:pt x="6163" y="3412"/>
                  </a:lnTo>
                  <a:lnTo>
                    <a:pt x="6640" y="3339"/>
                  </a:lnTo>
                  <a:lnTo>
                    <a:pt x="6860" y="3265"/>
                  </a:lnTo>
                  <a:lnTo>
                    <a:pt x="6970" y="3192"/>
                  </a:lnTo>
                  <a:lnTo>
                    <a:pt x="7044" y="3118"/>
                  </a:lnTo>
                  <a:lnTo>
                    <a:pt x="7044" y="3008"/>
                  </a:lnTo>
                  <a:lnTo>
                    <a:pt x="7044" y="2972"/>
                  </a:lnTo>
                  <a:lnTo>
                    <a:pt x="7007" y="2898"/>
                  </a:lnTo>
                  <a:lnTo>
                    <a:pt x="6897" y="2862"/>
                  </a:lnTo>
                  <a:lnTo>
                    <a:pt x="6824" y="2825"/>
                  </a:lnTo>
                  <a:lnTo>
                    <a:pt x="6604" y="2788"/>
                  </a:lnTo>
                  <a:close/>
                  <a:moveTo>
                    <a:pt x="13500" y="1945"/>
                  </a:moveTo>
                  <a:lnTo>
                    <a:pt x="13280" y="1981"/>
                  </a:lnTo>
                  <a:lnTo>
                    <a:pt x="13060" y="2018"/>
                  </a:lnTo>
                  <a:lnTo>
                    <a:pt x="12876" y="2055"/>
                  </a:lnTo>
                  <a:lnTo>
                    <a:pt x="12693" y="2201"/>
                  </a:lnTo>
                  <a:lnTo>
                    <a:pt x="12546" y="2275"/>
                  </a:lnTo>
                  <a:lnTo>
                    <a:pt x="12436" y="2422"/>
                  </a:lnTo>
                  <a:lnTo>
                    <a:pt x="12289" y="2678"/>
                  </a:lnTo>
                  <a:lnTo>
                    <a:pt x="12179" y="3008"/>
                  </a:lnTo>
                  <a:lnTo>
                    <a:pt x="12179" y="3339"/>
                  </a:lnTo>
                  <a:lnTo>
                    <a:pt x="12179" y="3522"/>
                  </a:lnTo>
                  <a:lnTo>
                    <a:pt x="12216" y="3669"/>
                  </a:lnTo>
                  <a:lnTo>
                    <a:pt x="12289" y="3815"/>
                  </a:lnTo>
                  <a:lnTo>
                    <a:pt x="12363" y="3962"/>
                  </a:lnTo>
                  <a:lnTo>
                    <a:pt x="12473" y="4109"/>
                  </a:lnTo>
                  <a:lnTo>
                    <a:pt x="12583" y="4219"/>
                  </a:lnTo>
                  <a:lnTo>
                    <a:pt x="12729" y="4292"/>
                  </a:lnTo>
                  <a:lnTo>
                    <a:pt x="12876" y="4366"/>
                  </a:lnTo>
                  <a:lnTo>
                    <a:pt x="12986" y="4402"/>
                  </a:lnTo>
                  <a:lnTo>
                    <a:pt x="13096" y="4402"/>
                  </a:lnTo>
                  <a:lnTo>
                    <a:pt x="13353" y="4329"/>
                  </a:lnTo>
                  <a:lnTo>
                    <a:pt x="13757" y="4146"/>
                  </a:lnTo>
                  <a:lnTo>
                    <a:pt x="14197" y="3999"/>
                  </a:lnTo>
                  <a:lnTo>
                    <a:pt x="14417" y="3852"/>
                  </a:lnTo>
                  <a:lnTo>
                    <a:pt x="14564" y="3705"/>
                  </a:lnTo>
                  <a:lnTo>
                    <a:pt x="14600" y="3632"/>
                  </a:lnTo>
                  <a:lnTo>
                    <a:pt x="14564" y="3559"/>
                  </a:lnTo>
                  <a:lnTo>
                    <a:pt x="14527" y="3485"/>
                  </a:lnTo>
                  <a:lnTo>
                    <a:pt x="14453" y="3449"/>
                  </a:lnTo>
                  <a:lnTo>
                    <a:pt x="14343" y="3412"/>
                  </a:lnTo>
                  <a:lnTo>
                    <a:pt x="14197" y="3449"/>
                  </a:lnTo>
                  <a:lnTo>
                    <a:pt x="13940" y="3522"/>
                  </a:lnTo>
                  <a:lnTo>
                    <a:pt x="13426" y="3742"/>
                  </a:lnTo>
                  <a:lnTo>
                    <a:pt x="13280" y="3815"/>
                  </a:lnTo>
                  <a:lnTo>
                    <a:pt x="13133" y="3852"/>
                  </a:lnTo>
                  <a:lnTo>
                    <a:pt x="12986" y="3852"/>
                  </a:lnTo>
                  <a:lnTo>
                    <a:pt x="12839" y="3779"/>
                  </a:lnTo>
                  <a:lnTo>
                    <a:pt x="12766" y="3669"/>
                  </a:lnTo>
                  <a:lnTo>
                    <a:pt x="12729" y="3559"/>
                  </a:lnTo>
                  <a:lnTo>
                    <a:pt x="12656" y="3339"/>
                  </a:lnTo>
                  <a:lnTo>
                    <a:pt x="12656" y="3118"/>
                  </a:lnTo>
                  <a:lnTo>
                    <a:pt x="12729" y="2898"/>
                  </a:lnTo>
                  <a:lnTo>
                    <a:pt x="12839" y="2715"/>
                  </a:lnTo>
                  <a:lnTo>
                    <a:pt x="12986" y="2532"/>
                  </a:lnTo>
                  <a:lnTo>
                    <a:pt x="13133" y="2458"/>
                  </a:lnTo>
                  <a:lnTo>
                    <a:pt x="13280" y="2422"/>
                  </a:lnTo>
                  <a:lnTo>
                    <a:pt x="13610" y="2385"/>
                  </a:lnTo>
                  <a:lnTo>
                    <a:pt x="13940" y="2348"/>
                  </a:lnTo>
                  <a:lnTo>
                    <a:pt x="14307" y="2348"/>
                  </a:lnTo>
                  <a:lnTo>
                    <a:pt x="14307" y="2311"/>
                  </a:lnTo>
                  <a:lnTo>
                    <a:pt x="14307" y="2275"/>
                  </a:lnTo>
                  <a:lnTo>
                    <a:pt x="14307" y="2238"/>
                  </a:lnTo>
                  <a:lnTo>
                    <a:pt x="14123" y="2128"/>
                  </a:lnTo>
                  <a:lnTo>
                    <a:pt x="13903" y="2055"/>
                  </a:lnTo>
                  <a:lnTo>
                    <a:pt x="13720" y="1981"/>
                  </a:lnTo>
                  <a:lnTo>
                    <a:pt x="13500" y="1945"/>
                  </a:lnTo>
                  <a:close/>
                  <a:moveTo>
                    <a:pt x="6787" y="4182"/>
                  </a:moveTo>
                  <a:lnTo>
                    <a:pt x="6347" y="4292"/>
                  </a:lnTo>
                  <a:lnTo>
                    <a:pt x="5907" y="4366"/>
                  </a:lnTo>
                  <a:lnTo>
                    <a:pt x="5466" y="4439"/>
                  </a:lnTo>
                  <a:lnTo>
                    <a:pt x="5063" y="4549"/>
                  </a:lnTo>
                  <a:lnTo>
                    <a:pt x="4990" y="4622"/>
                  </a:lnTo>
                  <a:lnTo>
                    <a:pt x="4953" y="4696"/>
                  </a:lnTo>
                  <a:lnTo>
                    <a:pt x="4953" y="4806"/>
                  </a:lnTo>
                  <a:lnTo>
                    <a:pt x="5063" y="4843"/>
                  </a:lnTo>
                  <a:lnTo>
                    <a:pt x="5283" y="4879"/>
                  </a:lnTo>
                  <a:lnTo>
                    <a:pt x="5980" y="4879"/>
                  </a:lnTo>
                  <a:lnTo>
                    <a:pt x="6457" y="4769"/>
                  </a:lnTo>
                  <a:lnTo>
                    <a:pt x="6897" y="4659"/>
                  </a:lnTo>
                  <a:lnTo>
                    <a:pt x="6970" y="4622"/>
                  </a:lnTo>
                  <a:lnTo>
                    <a:pt x="7044" y="4586"/>
                  </a:lnTo>
                  <a:lnTo>
                    <a:pt x="7080" y="4512"/>
                  </a:lnTo>
                  <a:lnTo>
                    <a:pt x="7117" y="4439"/>
                  </a:lnTo>
                  <a:lnTo>
                    <a:pt x="7080" y="4292"/>
                  </a:lnTo>
                  <a:lnTo>
                    <a:pt x="7007" y="4219"/>
                  </a:lnTo>
                  <a:lnTo>
                    <a:pt x="6934" y="4182"/>
                  </a:lnTo>
                  <a:close/>
                  <a:moveTo>
                    <a:pt x="11079" y="2055"/>
                  </a:moveTo>
                  <a:lnTo>
                    <a:pt x="10785" y="2091"/>
                  </a:lnTo>
                  <a:lnTo>
                    <a:pt x="10565" y="2165"/>
                  </a:lnTo>
                  <a:lnTo>
                    <a:pt x="10382" y="2311"/>
                  </a:lnTo>
                  <a:lnTo>
                    <a:pt x="10235" y="2495"/>
                  </a:lnTo>
                  <a:lnTo>
                    <a:pt x="10198" y="2385"/>
                  </a:lnTo>
                  <a:lnTo>
                    <a:pt x="10088" y="2348"/>
                  </a:lnTo>
                  <a:lnTo>
                    <a:pt x="9942" y="2311"/>
                  </a:lnTo>
                  <a:lnTo>
                    <a:pt x="9611" y="2311"/>
                  </a:lnTo>
                  <a:lnTo>
                    <a:pt x="9501" y="2348"/>
                  </a:lnTo>
                  <a:lnTo>
                    <a:pt x="9208" y="2495"/>
                  </a:lnTo>
                  <a:lnTo>
                    <a:pt x="8988" y="2678"/>
                  </a:lnTo>
                  <a:lnTo>
                    <a:pt x="8951" y="2568"/>
                  </a:lnTo>
                  <a:lnTo>
                    <a:pt x="8915" y="2532"/>
                  </a:lnTo>
                  <a:lnTo>
                    <a:pt x="8878" y="2532"/>
                  </a:lnTo>
                  <a:lnTo>
                    <a:pt x="8804" y="2568"/>
                  </a:lnTo>
                  <a:lnTo>
                    <a:pt x="8731" y="2752"/>
                  </a:lnTo>
                  <a:lnTo>
                    <a:pt x="8658" y="2935"/>
                  </a:lnTo>
                  <a:lnTo>
                    <a:pt x="8621" y="3339"/>
                  </a:lnTo>
                  <a:lnTo>
                    <a:pt x="8584" y="3705"/>
                  </a:lnTo>
                  <a:lnTo>
                    <a:pt x="8621" y="4072"/>
                  </a:lnTo>
                  <a:lnTo>
                    <a:pt x="8694" y="4439"/>
                  </a:lnTo>
                  <a:lnTo>
                    <a:pt x="8768" y="4806"/>
                  </a:lnTo>
                  <a:lnTo>
                    <a:pt x="8804" y="4879"/>
                  </a:lnTo>
                  <a:lnTo>
                    <a:pt x="8878" y="4953"/>
                  </a:lnTo>
                  <a:lnTo>
                    <a:pt x="8951" y="4989"/>
                  </a:lnTo>
                  <a:lnTo>
                    <a:pt x="9061" y="4953"/>
                  </a:lnTo>
                  <a:lnTo>
                    <a:pt x="9135" y="4916"/>
                  </a:lnTo>
                  <a:lnTo>
                    <a:pt x="9208" y="4879"/>
                  </a:lnTo>
                  <a:lnTo>
                    <a:pt x="9245" y="4769"/>
                  </a:lnTo>
                  <a:lnTo>
                    <a:pt x="9208" y="4659"/>
                  </a:lnTo>
                  <a:lnTo>
                    <a:pt x="9135" y="4182"/>
                  </a:lnTo>
                  <a:lnTo>
                    <a:pt x="9098" y="3669"/>
                  </a:lnTo>
                  <a:lnTo>
                    <a:pt x="9135" y="3339"/>
                  </a:lnTo>
                  <a:lnTo>
                    <a:pt x="9208" y="3118"/>
                  </a:lnTo>
                  <a:lnTo>
                    <a:pt x="9391" y="2972"/>
                  </a:lnTo>
                  <a:lnTo>
                    <a:pt x="9575" y="2825"/>
                  </a:lnTo>
                  <a:lnTo>
                    <a:pt x="9795" y="2788"/>
                  </a:lnTo>
                  <a:lnTo>
                    <a:pt x="9868" y="4072"/>
                  </a:lnTo>
                  <a:lnTo>
                    <a:pt x="9905" y="4146"/>
                  </a:lnTo>
                  <a:lnTo>
                    <a:pt x="9942" y="4219"/>
                  </a:lnTo>
                  <a:lnTo>
                    <a:pt x="10015" y="4292"/>
                  </a:lnTo>
                  <a:lnTo>
                    <a:pt x="10125" y="4292"/>
                  </a:lnTo>
                  <a:lnTo>
                    <a:pt x="10198" y="4329"/>
                  </a:lnTo>
                  <a:lnTo>
                    <a:pt x="10272" y="4292"/>
                  </a:lnTo>
                  <a:lnTo>
                    <a:pt x="10308" y="4219"/>
                  </a:lnTo>
                  <a:lnTo>
                    <a:pt x="10345" y="4146"/>
                  </a:lnTo>
                  <a:lnTo>
                    <a:pt x="10455" y="3559"/>
                  </a:lnTo>
                  <a:lnTo>
                    <a:pt x="10565" y="3008"/>
                  </a:lnTo>
                  <a:lnTo>
                    <a:pt x="10602" y="2862"/>
                  </a:lnTo>
                  <a:lnTo>
                    <a:pt x="10675" y="2752"/>
                  </a:lnTo>
                  <a:lnTo>
                    <a:pt x="10785" y="2642"/>
                  </a:lnTo>
                  <a:lnTo>
                    <a:pt x="10895" y="2568"/>
                  </a:lnTo>
                  <a:lnTo>
                    <a:pt x="11079" y="2568"/>
                  </a:lnTo>
                  <a:lnTo>
                    <a:pt x="11115" y="2642"/>
                  </a:lnTo>
                  <a:lnTo>
                    <a:pt x="11115" y="2752"/>
                  </a:lnTo>
                  <a:lnTo>
                    <a:pt x="11115" y="2862"/>
                  </a:lnTo>
                  <a:lnTo>
                    <a:pt x="11189" y="3449"/>
                  </a:lnTo>
                  <a:lnTo>
                    <a:pt x="11299" y="4036"/>
                  </a:lnTo>
                  <a:lnTo>
                    <a:pt x="11372" y="4256"/>
                  </a:lnTo>
                  <a:lnTo>
                    <a:pt x="11446" y="4512"/>
                  </a:lnTo>
                  <a:lnTo>
                    <a:pt x="11556" y="4732"/>
                  </a:lnTo>
                  <a:lnTo>
                    <a:pt x="11629" y="4806"/>
                  </a:lnTo>
                  <a:lnTo>
                    <a:pt x="11739" y="4843"/>
                  </a:lnTo>
                  <a:lnTo>
                    <a:pt x="11849" y="4843"/>
                  </a:lnTo>
                  <a:lnTo>
                    <a:pt x="11922" y="4806"/>
                  </a:lnTo>
                  <a:lnTo>
                    <a:pt x="11996" y="4769"/>
                  </a:lnTo>
                  <a:lnTo>
                    <a:pt x="12032" y="4696"/>
                  </a:lnTo>
                  <a:lnTo>
                    <a:pt x="12069" y="4586"/>
                  </a:lnTo>
                  <a:lnTo>
                    <a:pt x="11996" y="4476"/>
                  </a:lnTo>
                  <a:lnTo>
                    <a:pt x="11922" y="4402"/>
                  </a:lnTo>
                  <a:lnTo>
                    <a:pt x="11886" y="4256"/>
                  </a:lnTo>
                  <a:lnTo>
                    <a:pt x="11812" y="4072"/>
                  </a:lnTo>
                  <a:lnTo>
                    <a:pt x="11776" y="3779"/>
                  </a:lnTo>
                  <a:lnTo>
                    <a:pt x="11666" y="3339"/>
                  </a:lnTo>
                  <a:lnTo>
                    <a:pt x="11629" y="2862"/>
                  </a:lnTo>
                  <a:lnTo>
                    <a:pt x="11629" y="2532"/>
                  </a:lnTo>
                  <a:lnTo>
                    <a:pt x="11592" y="2385"/>
                  </a:lnTo>
                  <a:lnTo>
                    <a:pt x="11482" y="2275"/>
                  </a:lnTo>
                  <a:lnTo>
                    <a:pt x="11299" y="2128"/>
                  </a:lnTo>
                  <a:lnTo>
                    <a:pt x="11189" y="2091"/>
                  </a:lnTo>
                  <a:lnTo>
                    <a:pt x="11079" y="2055"/>
                  </a:lnTo>
                  <a:close/>
                  <a:moveTo>
                    <a:pt x="2715" y="1138"/>
                  </a:moveTo>
                  <a:lnTo>
                    <a:pt x="2569" y="1174"/>
                  </a:lnTo>
                  <a:lnTo>
                    <a:pt x="2422" y="1284"/>
                  </a:lnTo>
                  <a:lnTo>
                    <a:pt x="2385" y="1358"/>
                  </a:lnTo>
                  <a:lnTo>
                    <a:pt x="2165" y="1284"/>
                  </a:lnTo>
                  <a:lnTo>
                    <a:pt x="1762" y="1284"/>
                  </a:lnTo>
                  <a:lnTo>
                    <a:pt x="1542" y="1358"/>
                  </a:lnTo>
                  <a:lnTo>
                    <a:pt x="771" y="1504"/>
                  </a:lnTo>
                  <a:lnTo>
                    <a:pt x="368" y="1651"/>
                  </a:lnTo>
                  <a:lnTo>
                    <a:pt x="184" y="1725"/>
                  </a:lnTo>
                  <a:lnTo>
                    <a:pt x="38" y="1835"/>
                  </a:lnTo>
                  <a:lnTo>
                    <a:pt x="1" y="1908"/>
                  </a:lnTo>
                  <a:lnTo>
                    <a:pt x="1" y="1981"/>
                  </a:lnTo>
                  <a:lnTo>
                    <a:pt x="38" y="2018"/>
                  </a:lnTo>
                  <a:lnTo>
                    <a:pt x="111" y="2055"/>
                  </a:lnTo>
                  <a:lnTo>
                    <a:pt x="74" y="2348"/>
                  </a:lnTo>
                  <a:lnTo>
                    <a:pt x="74" y="2642"/>
                  </a:lnTo>
                  <a:lnTo>
                    <a:pt x="74" y="3705"/>
                  </a:lnTo>
                  <a:lnTo>
                    <a:pt x="111" y="4843"/>
                  </a:lnTo>
                  <a:lnTo>
                    <a:pt x="148" y="5980"/>
                  </a:lnTo>
                  <a:lnTo>
                    <a:pt x="184" y="6090"/>
                  </a:lnTo>
                  <a:lnTo>
                    <a:pt x="294" y="6200"/>
                  </a:lnTo>
                  <a:lnTo>
                    <a:pt x="404" y="6236"/>
                  </a:lnTo>
                  <a:lnTo>
                    <a:pt x="514" y="6200"/>
                  </a:lnTo>
                  <a:lnTo>
                    <a:pt x="624" y="6236"/>
                  </a:lnTo>
                  <a:lnTo>
                    <a:pt x="845" y="6273"/>
                  </a:lnTo>
                  <a:lnTo>
                    <a:pt x="1028" y="6236"/>
                  </a:lnTo>
                  <a:lnTo>
                    <a:pt x="1395" y="6163"/>
                  </a:lnTo>
                  <a:lnTo>
                    <a:pt x="2385" y="5980"/>
                  </a:lnTo>
                  <a:lnTo>
                    <a:pt x="2605" y="5943"/>
                  </a:lnTo>
                  <a:lnTo>
                    <a:pt x="2752" y="5906"/>
                  </a:lnTo>
                  <a:lnTo>
                    <a:pt x="2899" y="5833"/>
                  </a:lnTo>
                  <a:lnTo>
                    <a:pt x="2972" y="5686"/>
                  </a:lnTo>
                  <a:lnTo>
                    <a:pt x="2972" y="5576"/>
                  </a:lnTo>
                  <a:lnTo>
                    <a:pt x="2935" y="5503"/>
                  </a:lnTo>
                  <a:lnTo>
                    <a:pt x="2825" y="5429"/>
                  </a:lnTo>
                  <a:lnTo>
                    <a:pt x="2679" y="5393"/>
                  </a:lnTo>
                  <a:lnTo>
                    <a:pt x="2532" y="5393"/>
                  </a:lnTo>
                  <a:lnTo>
                    <a:pt x="2385" y="5429"/>
                  </a:lnTo>
                  <a:lnTo>
                    <a:pt x="2055" y="5503"/>
                  </a:lnTo>
                  <a:lnTo>
                    <a:pt x="1762" y="5576"/>
                  </a:lnTo>
                  <a:lnTo>
                    <a:pt x="1028" y="5723"/>
                  </a:lnTo>
                  <a:lnTo>
                    <a:pt x="698" y="5796"/>
                  </a:lnTo>
                  <a:lnTo>
                    <a:pt x="661" y="4953"/>
                  </a:lnTo>
                  <a:lnTo>
                    <a:pt x="624" y="4109"/>
                  </a:lnTo>
                  <a:lnTo>
                    <a:pt x="845" y="4109"/>
                  </a:lnTo>
                  <a:lnTo>
                    <a:pt x="1028" y="4072"/>
                  </a:lnTo>
                  <a:lnTo>
                    <a:pt x="1431" y="3962"/>
                  </a:lnTo>
                  <a:lnTo>
                    <a:pt x="2459" y="3742"/>
                  </a:lnTo>
                  <a:lnTo>
                    <a:pt x="2495" y="3779"/>
                  </a:lnTo>
                  <a:lnTo>
                    <a:pt x="2605" y="3779"/>
                  </a:lnTo>
                  <a:lnTo>
                    <a:pt x="2679" y="3742"/>
                  </a:lnTo>
                  <a:lnTo>
                    <a:pt x="2752" y="3705"/>
                  </a:lnTo>
                  <a:lnTo>
                    <a:pt x="2789" y="3669"/>
                  </a:lnTo>
                  <a:lnTo>
                    <a:pt x="2862" y="3559"/>
                  </a:lnTo>
                  <a:lnTo>
                    <a:pt x="2899" y="3485"/>
                  </a:lnTo>
                  <a:lnTo>
                    <a:pt x="2899" y="3412"/>
                  </a:lnTo>
                  <a:lnTo>
                    <a:pt x="2862" y="3339"/>
                  </a:lnTo>
                  <a:lnTo>
                    <a:pt x="2825" y="3265"/>
                  </a:lnTo>
                  <a:lnTo>
                    <a:pt x="2715" y="3155"/>
                  </a:lnTo>
                  <a:lnTo>
                    <a:pt x="2532" y="3155"/>
                  </a:lnTo>
                  <a:lnTo>
                    <a:pt x="1431" y="3449"/>
                  </a:lnTo>
                  <a:lnTo>
                    <a:pt x="1028" y="3522"/>
                  </a:lnTo>
                  <a:lnTo>
                    <a:pt x="808" y="3595"/>
                  </a:lnTo>
                  <a:lnTo>
                    <a:pt x="624" y="3632"/>
                  </a:lnTo>
                  <a:lnTo>
                    <a:pt x="588" y="2788"/>
                  </a:lnTo>
                  <a:lnTo>
                    <a:pt x="588" y="2458"/>
                  </a:lnTo>
                  <a:lnTo>
                    <a:pt x="551" y="2091"/>
                  </a:lnTo>
                  <a:lnTo>
                    <a:pt x="1065" y="1981"/>
                  </a:lnTo>
                  <a:lnTo>
                    <a:pt x="1615" y="1835"/>
                  </a:lnTo>
                  <a:lnTo>
                    <a:pt x="1798" y="1798"/>
                  </a:lnTo>
                  <a:lnTo>
                    <a:pt x="2055" y="1798"/>
                  </a:lnTo>
                  <a:lnTo>
                    <a:pt x="2165" y="1871"/>
                  </a:lnTo>
                  <a:lnTo>
                    <a:pt x="2238" y="1908"/>
                  </a:lnTo>
                  <a:lnTo>
                    <a:pt x="2312" y="1945"/>
                  </a:lnTo>
                  <a:lnTo>
                    <a:pt x="2422" y="1945"/>
                  </a:lnTo>
                  <a:lnTo>
                    <a:pt x="2495" y="1908"/>
                  </a:lnTo>
                  <a:lnTo>
                    <a:pt x="3009" y="1651"/>
                  </a:lnTo>
                  <a:lnTo>
                    <a:pt x="3082" y="1615"/>
                  </a:lnTo>
                  <a:lnTo>
                    <a:pt x="3119" y="1578"/>
                  </a:lnTo>
                  <a:lnTo>
                    <a:pt x="3156" y="1431"/>
                  </a:lnTo>
                  <a:lnTo>
                    <a:pt x="3119" y="1284"/>
                  </a:lnTo>
                  <a:lnTo>
                    <a:pt x="3082" y="1248"/>
                  </a:lnTo>
                  <a:lnTo>
                    <a:pt x="3009" y="1174"/>
                  </a:lnTo>
                  <a:lnTo>
                    <a:pt x="2862" y="1138"/>
                  </a:lnTo>
                  <a:close/>
                </a:path>
              </a:pathLst>
            </a:custGeom>
            <a:solidFill>
              <a:srgbClr val="A4C2F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3" name="Google Shape;1063;p45"/>
            <p:cNvSpPr/>
            <p:nvPr/>
          </p:nvSpPr>
          <p:spPr>
            <a:xfrm>
              <a:off x="6336425" y="4507675"/>
              <a:ext cx="520000" cy="365000"/>
            </a:xfrm>
            <a:custGeom>
              <a:avLst/>
              <a:gdLst/>
              <a:ahLst/>
              <a:cxnLst/>
              <a:rect l="l" t="t" r="r" b="b"/>
              <a:pathLst>
                <a:path w="20800" h="14600" extrusionOk="0">
                  <a:moveTo>
                    <a:pt x="5466" y="441"/>
                  </a:moveTo>
                  <a:lnTo>
                    <a:pt x="5650" y="478"/>
                  </a:lnTo>
                  <a:lnTo>
                    <a:pt x="5577" y="478"/>
                  </a:lnTo>
                  <a:lnTo>
                    <a:pt x="5466" y="441"/>
                  </a:lnTo>
                  <a:close/>
                  <a:moveTo>
                    <a:pt x="4843" y="478"/>
                  </a:moveTo>
                  <a:lnTo>
                    <a:pt x="4806" y="514"/>
                  </a:lnTo>
                  <a:lnTo>
                    <a:pt x="4586" y="551"/>
                  </a:lnTo>
                  <a:lnTo>
                    <a:pt x="4843" y="478"/>
                  </a:lnTo>
                  <a:close/>
                  <a:moveTo>
                    <a:pt x="5173" y="808"/>
                  </a:moveTo>
                  <a:lnTo>
                    <a:pt x="5210" y="844"/>
                  </a:lnTo>
                  <a:lnTo>
                    <a:pt x="5246" y="918"/>
                  </a:lnTo>
                  <a:lnTo>
                    <a:pt x="5356" y="991"/>
                  </a:lnTo>
                  <a:lnTo>
                    <a:pt x="5503" y="1028"/>
                  </a:lnTo>
                  <a:lnTo>
                    <a:pt x="5760" y="1028"/>
                  </a:lnTo>
                  <a:lnTo>
                    <a:pt x="5870" y="991"/>
                  </a:lnTo>
                  <a:lnTo>
                    <a:pt x="5980" y="991"/>
                  </a:lnTo>
                  <a:lnTo>
                    <a:pt x="6017" y="1028"/>
                  </a:lnTo>
                  <a:lnTo>
                    <a:pt x="6053" y="1101"/>
                  </a:lnTo>
                  <a:lnTo>
                    <a:pt x="6163" y="1431"/>
                  </a:lnTo>
                  <a:lnTo>
                    <a:pt x="6163" y="1725"/>
                  </a:lnTo>
                  <a:lnTo>
                    <a:pt x="6127" y="2055"/>
                  </a:lnTo>
                  <a:lnTo>
                    <a:pt x="6053" y="2348"/>
                  </a:lnTo>
                  <a:lnTo>
                    <a:pt x="5980" y="2532"/>
                  </a:lnTo>
                  <a:lnTo>
                    <a:pt x="5907" y="2715"/>
                  </a:lnTo>
                  <a:lnTo>
                    <a:pt x="5650" y="3009"/>
                  </a:lnTo>
                  <a:lnTo>
                    <a:pt x="5393" y="3229"/>
                  </a:lnTo>
                  <a:lnTo>
                    <a:pt x="5063" y="3412"/>
                  </a:lnTo>
                  <a:lnTo>
                    <a:pt x="5063" y="3375"/>
                  </a:lnTo>
                  <a:lnTo>
                    <a:pt x="5063" y="3302"/>
                  </a:lnTo>
                  <a:lnTo>
                    <a:pt x="5026" y="3265"/>
                  </a:lnTo>
                  <a:lnTo>
                    <a:pt x="4953" y="3229"/>
                  </a:lnTo>
                  <a:lnTo>
                    <a:pt x="4880" y="3229"/>
                  </a:lnTo>
                  <a:lnTo>
                    <a:pt x="5063" y="2789"/>
                  </a:lnTo>
                  <a:lnTo>
                    <a:pt x="5063" y="2715"/>
                  </a:lnTo>
                  <a:lnTo>
                    <a:pt x="4990" y="2679"/>
                  </a:lnTo>
                  <a:lnTo>
                    <a:pt x="4953" y="2679"/>
                  </a:lnTo>
                  <a:lnTo>
                    <a:pt x="4880" y="2715"/>
                  </a:lnTo>
                  <a:lnTo>
                    <a:pt x="4549" y="3229"/>
                  </a:lnTo>
                  <a:lnTo>
                    <a:pt x="4329" y="3559"/>
                  </a:lnTo>
                  <a:lnTo>
                    <a:pt x="4109" y="3522"/>
                  </a:lnTo>
                  <a:lnTo>
                    <a:pt x="3853" y="3486"/>
                  </a:lnTo>
                  <a:lnTo>
                    <a:pt x="3706" y="3449"/>
                  </a:lnTo>
                  <a:lnTo>
                    <a:pt x="3999" y="3192"/>
                  </a:lnTo>
                  <a:lnTo>
                    <a:pt x="4586" y="2642"/>
                  </a:lnTo>
                  <a:lnTo>
                    <a:pt x="4586" y="2568"/>
                  </a:lnTo>
                  <a:lnTo>
                    <a:pt x="4586" y="2495"/>
                  </a:lnTo>
                  <a:lnTo>
                    <a:pt x="4513" y="2458"/>
                  </a:lnTo>
                  <a:lnTo>
                    <a:pt x="4439" y="2458"/>
                  </a:lnTo>
                  <a:lnTo>
                    <a:pt x="3486" y="3119"/>
                  </a:lnTo>
                  <a:lnTo>
                    <a:pt x="3302" y="3265"/>
                  </a:lnTo>
                  <a:lnTo>
                    <a:pt x="3229" y="3192"/>
                  </a:lnTo>
                  <a:lnTo>
                    <a:pt x="3266" y="3082"/>
                  </a:lnTo>
                  <a:lnTo>
                    <a:pt x="3302" y="3009"/>
                  </a:lnTo>
                  <a:lnTo>
                    <a:pt x="3266" y="2935"/>
                  </a:lnTo>
                  <a:lnTo>
                    <a:pt x="3229" y="2899"/>
                  </a:lnTo>
                  <a:lnTo>
                    <a:pt x="3339" y="2935"/>
                  </a:lnTo>
                  <a:lnTo>
                    <a:pt x="3669" y="2752"/>
                  </a:lnTo>
                  <a:lnTo>
                    <a:pt x="4733" y="2055"/>
                  </a:lnTo>
                  <a:lnTo>
                    <a:pt x="4770" y="1982"/>
                  </a:lnTo>
                  <a:lnTo>
                    <a:pt x="4770" y="1945"/>
                  </a:lnTo>
                  <a:lnTo>
                    <a:pt x="4733" y="1872"/>
                  </a:lnTo>
                  <a:lnTo>
                    <a:pt x="4660" y="1872"/>
                  </a:lnTo>
                  <a:lnTo>
                    <a:pt x="4329" y="1982"/>
                  </a:lnTo>
                  <a:lnTo>
                    <a:pt x="3816" y="2202"/>
                  </a:lnTo>
                  <a:lnTo>
                    <a:pt x="3302" y="2458"/>
                  </a:lnTo>
                  <a:lnTo>
                    <a:pt x="3082" y="2642"/>
                  </a:lnTo>
                  <a:lnTo>
                    <a:pt x="2935" y="2789"/>
                  </a:lnTo>
                  <a:lnTo>
                    <a:pt x="2899" y="2605"/>
                  </a:lnTo>
                  <a:lnTo>
                    <a:pt x="2899" y="2458"/>
                  </a:lnTo>
                  <a:lnTo>
                    <a:pt x="3082" y="2385"/>
                  </a:lnTo>
                  <a:lnTo>
                    <a:pt x="3266" y="2238"/>
                  </a:lnTo>
                  <a:lnTo>
                    <a:pt x="3632" y="2018"/>
                  </a:lnTo>
                  <a:lnTo>
                    <a:pt x="4109" y="1725"/>
                  </a:lnTo>
                  <a:lnTo>
                    <a:pt x="4586" y="1505"/>
                  </a:lnTo>
                  <a:lnTo>
                    <a:pt x="4660" y="1431"/>
                  </a:lnTo>
                  <a:lnTo>
                    <a:pt x="4660" y="1358"/>
                  </a:lnTo>
                  <a:lnTo>
                    <a:pt x="4586" y="1321"/>
                  </a:lnTo>
                  <a:lnTo>
                    <a:pt x="4513" y="1285"/>
                  </a:lnTo>
                  <a:lnTo>
                    <a:pt x="4256" y="1358"/>
                  </a:lnTo>
                  <a:lnTo>
                    <a:pt x="3963" y="1431"/>
                  </a:lnTo>
                  <a:lnTo>
                    <a:pt x="3706" y="1505"/>
                  </a:lnTo>
                  <a:lnTo>
                    <a:pt x="3449" y="1651"/>
                  </a:lnTo>
                  <a:lnTo>
                    <a:pt x="3156" y="1798"/>
                  </a:lnTo>
                  <a:lnTo>
                    <a:pt x="3302" y="1578"/>
                  </a:lnTo>
                  <a:lnTo>
                    <a:pt x="3486" y="1358"/>
                  </a:lnTo>
                  <a:lnTo>
                    <a:pt x="3779" y="1211"/>
                  </a:lnTo>
                  <a:lnTo>
                    <a:pt x="4109" y="1065"/>
                  </a:lnTo>
                  <a:lnTo>
                    <a:pt x="4733" y="844"/>
                  </a:lnTo>
                  <a:lnTo>
                    <a:pt x="4770" y="918"/>
                  </a:lnTo>
                  <a:lnTo>
                    <a:pt x="4843" y="991"/>
                  </a:lnTo>
                  <a:lnTo>
                    <a:pt x="4916" y="991"/>
                  </a:lnTo>
                  <a:lnTo>
                    <a:pt x="4990" y="1028"/>
                  </a:lnTo>
                  <a:lnTo>
                    <a:pt x="5063" y="991"/>
                  </a:lnTo>
                  <a:lnTo>
                    <a:pt x="5100" y="955"/>
                  </a:lnTo>
                  <a:lnTo>
                    <a:pt x="5173" y="881"/>
                  </a:lnTo>
                  <a:lnTo>
                    <a:pt x="5173" y="808"/>
                  </a:lnTo>
                  <a:close/>
                  <a:moveTo>
                    <a:pt x="9648" y="3302"/>
                  </a:moveTo>
                  <a:lnTo>
                    <a:pt x="9905" y="3375"/>
                  </a:lnTo>
                  <a:lnTo>
                    <a:pt x="9905" y="3412"/>
                  </a:lnTo>
                  <a:lnTo>
                    <a:pt x="10125" y="3632"/>
                  </a:lnTo>
                  <a:lnTo>
                    <a:pt x="10308" y="3889"/>
                  </a:lnTo>
                  <a:lnTo>
                    <a:pt x="10162" y="4036"/>
                  </a:lnTo>
                  <a:lnTo>
                    <a:pt x="9978" y="4182"/>
                  </a:lnTo>
                  <a:lnTo>
                    <a:pt x="9795" y="4293"/>
                  </a:lnTo>
                  <a:lnTo>
                    <a:pt x="9612" y="4329"/>
                  </a:lnTo>
                  <a:lnTo>
                    <a:pt x="9501" y="4293"/>
                  </a:lnTo>
                  <a:lnTo>
                    <a:pt x="9428" y="4256"/>
                  </a:lnTo>
                  <a:lnTo>
                    <a:pt x="9501" y="4146"/>
                  </a:lnTo>
                  <a:lnTo>
                    <a:pt x="9501" y="4072"/>
                  </a:lnTo>
                  <a:lnTo>
                    <a:pt x="9465" y="3999"/>
                  </a:lnTo>
                  <a:lnTo>
                    <a:pt x="9391" y="3926"/>
                  </a:lnTo>
                  <a:lnTo>
                    <a:pt x="9245" y="3926"/>
                  </a:lnTo>
                  <a:lnTo>
                    <a:pt x="9465" y="3816"/>
                  </a:lnTo>
                  <a:lnTo>
                    <a:pt x="9501" y="3779"/>
                  </a:lnTo>
                  <a:lnTo>
                    <a:pt x="9538" y="3742"/>
                  </a:lnTo>
                  <a:lnTo>
                    <a:pt x="9538" y="3632"/>
                  </a:lnTo>
                  <a:lnTo>
                    <a:pt x="9465" y="3559"/>
                  </a:lnTo>
                  <a:lnTo>
                    <a:pt x="9391" y="3522"/>
                  </a:lnTo>
                  <a:lnTo>
                    <a:pt x="9355" y="3522"/>
                  </a:lnTo>
                  <a:lnTo>
                    <a:pt x="9061" y="3632"/>
                  </a:lnTo>
                  <a:lnTo>
                    <a:pt x="9208" y="3375"/>
                  </a:lnTo>
                  <a:lnTo>
                    <a:pt x="9281" y="3412"/>
                  </a:lnTo>
                  <a:lnTo>
                    <a:pt x="9355" y="3412"/>
                  </a:lnTo>
                  <a:lnTo>
                    <a:pt x="9501" y="3375"/>
                  </a:lnTo>
                  <a:lnTo>
                    <a:pt x="9648" y="3302"/>
                  </a:lnTo>
                  <a:close/>
                  <a:moveTo>
                    <a:pt x="1505" y="4329"/>
                  </a:moveTo>
                  <a:lnTo>
                    <a:pt x="1615" y="4366"/>
                  </a:lnTo>
                  <a:lnTo>
                    <a:pt x="1725" y="4439"/>
                  </a:lnTo>
                  <a:lnTo>
                    <a:pt x="1872" y="4586"/>
                  </a:lnTo>
                  <a:lnTo>
                    <a:pt x="1908" y="4769"/>
                  </a:lnTo>
                  <a:lnTo>
                    <a:pt x="1945" y="4916"/>
                  </a:lnTo>
                  <a:lnTo>
                    <a:pt x="1908" y="5100"/>
                  </a:lnTo>
                  <a:lnTo>
                    <a:pt x="1872" y="5246"/>
                  </a:lnTo>
                  <a:lnTo>
                    <a:pt x="1762" y="5393"/>
                  </a:lnTo>
                  <a:lnTo>
                    <a:pt x="1615" y="5503"/>
                  </a:lnTo>
                  <a:lnTo>
                    <a:pt x="1468" y="5576"/>
                  </a:lnTo>
                  <a:lnTo>
                    <a:pt x="1432" y="5430"/>
                  </a:lnTo>
                  <a:lnTo>
                    <a:pt x="1432" y="5283"/>
                  </a:lnTo>
                  <a:lnTo>
                    <a:pt x="1432" y="5210"/>
                  </a:lnTo>
                  <a:lnTo>
                    <a:pt x="1395" y="5136"/>
                  </a:lnTo>
                  <a:lnTo>
                    <a:pt x="1395" y="5063"/>
                  </a:lnTo>
                  <a:lnTo>
                    <a:pt x="1321" y="4989"/>
                  </a:lnTo>
                  <a:lnTo>
                    <a:pt x="1285" y="4953"/>
                  </a:lnTo>
                  <a:lnTo>
                    <a:pt x="1175" y="4989"/>
                  </a:lnTo>
                  <a:lnTo>
                    <a:pt x="1028" y="5063"/>
                  </a:lnTo>
                  <a:lnTo>
                    <a:pt x="1138" y="4989"/>
                  </a:lnTo>
                  <a:lnTo>
                    <a:pt x="1321" y="4879"/>
                  </a:lnTo>
                  <a:lnTo>
                    <a:pt x="1468" y="4769"/>
                  </a:lnTo>
                  <a:lnTo>
                    <a:pt x="1542" y="4696"/>
                  </a:lnTo>
                  <a:lnTo>
                    <a:pt x="1505" y="4623"/>
                  </a:lnTo>
                  <a:lnTo>
                    <a:pt x="1468" y="4549"/>
                  </a:lnTo>
                  <a:lnTo>
                    <a:pt x="1395" y="4513"/>
                  </a:lnTo>
                  <a:lnTo>
                    <a:pt x="1432" y="4476"/>
                  </a:lnTo>
                  <a:lnTo>
                    <a:pt x="1468" y="4439"/>
                  </a:lnTo>
                  <a:lnTo>
                    <a:pt x="1468" y="4403"/>
                  </a:lnTo>
                  <a:lnTo>
                    <a:pt x="1432" y="4329"/>
                  </a:lnTo>
                  <a:close/>
                  <a:moveTo>
                    <a:pt x="1138" y="5576"/>
                  </a:moveTo>
                  <a:lnTo>
                    <a:pt x="1138" y="5650"/>
                  </a:lnTo>
                  <a:lnTo>
                    <a:pt x="1028" y="5613"/>
                  </a:lnTo>
                  <a:lnTo>
                    <a:pt x="1138" y="5576"/>
                  </a:lnTo>
                  <a:close/>
                  <a:moveTo>
                    <a:pt x="7887" y="5907"/>
                  </a:moveTo>
                  <a:lnTo>
                    <a:pt x="8218" y="5980"/>
                  </a:lnTo>
                  <a:lnTo>
                    <a:pt x="8291" y="6090"/>
                  </a:lnTo>
                  <a:lnTo>
                    <a:pt x="8401" y="6163"/>
                  </a:lnTo>
                  <a:lnTo>
                    <a:pt x="8511" y="6273"/>
                  </a:lnTo>
                  <a:lnTo>
                    <a:pt x="8621" y="6383"/>
                  </a:lnTo>
                  <a:lnTo>
                    <a:pt x="8694" y="6530"/>
                  </a:lnTo>
                  <a:lnTo>
                    <a:pt x="8768" y="6677"/>
                  </a:lnTo>
                  <a:lnTo>
                    <a:pt x="8805" y="6934"/>
                  </a:lnTo>
                  <a:lnTo>
                    <a:pt x="8768" y="7154"/>
                  </a:lnTo>
                  <a:lnTo>
                    <a:pt x="8658" y="7374"/>
                  </a:lnTo>
                  <a:lnTo>
                    <a:pt x="8548" y="7557"/>
                  </a:lnTo>
                  <a:lnTo>
                    <a:pt x="8438" y="7704"/>
                  </a:lnTo>
                  <a:lnTo>
                    <a:pt x="8291" y="7814"/>
                  </a:lnTo>
                  <a:lnTo>
                    <a:pt x="8144" y="7887"/>
                  </a:lnTo>
                  <a:lnTo>
                    <a:pt x="7998" y="7961"/>
                  </a:lnTo>
                  <a:lnTo>
                    <a:pt x="8071" y="7594"/>
                  </a:lnTo>
                  <a:lnTo>
                    <a:pt x="8071" y="7520"/>
                  </a:lnTo>
                  <a:lnTo>
                    <a:pt x="8034" y="7484"/>
                  </a:lnTo>
                  <a:lnTo>
                    <a:pt x="7961" y="7484"/>
                  </a:lnTo>
                  <a:lnTo>
                    <a:pt x="7924" y="7520"/>
                  </a:lnTo>
                  <a:lnTo>
                    <a:pt x="7741" y="7741"/>
                  </a:lnTo>
                  <a:lnTo>
                    <a:pt x="7557" y="7997"/>
                  </a:lnTo>
                  <a:lnTo>
                    <a:pt x="7264" y="7924"/>
                  </a:lnTo>
                  <a:lnTo>
                    <a:pt x="7484" y="7594"/>
                  </a:lnTo>
                  <a:lnTo>
                    <a:pt x="7741" y="7337"/>
                  </a:lnTo>
                  <a:lnTo>
                    <a:pt x="7741" y="7264"/>
                  </a:lnTo>
                  <a:lnTo>
                    <a:pt x="7741" y="7227"/>
                  </a:lnTo>
                  <a:lnTo>
                    <a:pt x="7631" y="7227"/>
                  </a:lnTo>
                  <a:lnTo>
                    <a:pt x="7447" y="7337"/>
                  </a:lnTo>
                  <a:lnTo>
                    <a:pt x="7264" y="7447"/>
                  </a:lnTo>
                  <a:lnTo>
                    <a:pt x="7080" y="7594"/>
                  </a:lnTo>
                  <a:lnTo>
                    <a:pt x="6934" y="7777"/>
                  </a:lnTo>
                  <a:lnTo>
                    <a:pt x="6860" y="7704"/>
                  </a:lnTo>
                  <a:lnTo>
                    <a:pt x="6714" y="7557"/>
                  </a:lnTo>
                  <a:lnTo>
                    <a:pt x="7227" y="7264"/>
                  </a:lnTo>
                  <a:lnTo>
                    <a:pt x="7741" y="6934"/>
                  </a:lnTo>
                  <a:lnTo>
                    <a:pt x="7741" y="6897"/>
                  </a:lnTo>
                  <a:lnTo>
                    <a:pt x="7704" y="6860"/>
                  </a:lnTo>
                  <a:lnTo>
                    <a:pt x="7411" y="6860"/>
                  </a:lnTo>
                  <a:lnTo>
                    <a:pt x="7080" y="6934"/>
                  </a:lnTo>
                  <a:lnTo>
                    <a:pt x="6787" y="7044"/>
                  </a:lnTo>
                  <a:lnTo>
                    <a:pt x="6530" y="7227"/>
                  </a:lnTo>
                  <a:lnTo>
                    <a:pt x="6494" y="7007"/>
                  </a:lnTo>
                  <a:lnTo>
                    <a:pt x="6494" y="6750"/>
                  </a:lnTo>
                  <a:lnTo>
                    <a:pt x="6604" y="6713"/>
                  </a:lnTo>
                  <a:lnTo>
                    <a:pt x="6970" y="6603"/>
                  </a:lnTo>
                  <a:lnTo>
                    <a:pt x="7117" y="6530"/>
                  </a:lnTo>
                  <a:lnTo>
                    <a:pt x="7301" y="6420"/>
                  </a:lnTo>
                  <a:lnTo>
                    <a:pt x="7337" y="6347"/>
                  </a:lnTo>
                  <a:lnTo>
                    <a:pt x="7337" y="6310"/>
                  </a:lnTo>
                  <a:lnTo>
                    <a:pt x="7301" y="6310"/>
                  </a:lnTo>
                  <a:lnTo>
                    <a:pt x="7007" y="6273"/>
                  </a:lnTo>
                  <a:lnTo>
                    <a:pt x="6750" y="6310"/>
                  </a:lnTo>
                  <a:lnTo>
                    <a:pt x="6750" y="6310"/>
                  </a:lnTo>
                  <a:lnTo>
                    <a:pt x="6860" y="6200"/>
                  </a:lnTo>
                  <a:lnTo>
                    <a:pt x="6970" y="6090"/>
                  </a:lnTo>
                  <a:lnTo>
                    <a:pt x="7117" y="6017"/>
                  </a:lnTo>
                  <a:lnTo>
                    <a:pt x="7264" y="5943"/>
                  </a:lnTo>
                  <a:lnTo>
                    <a:pt x="7557" y="5907"/>
                  </a:lnTo>
                  <a:close/>
                  <a:moveTo>
                    <a:pt x="4953" y="1"/>
                  </a:moveTo>
                  <a:lnTo>
                    <a:pt x="4733" y="37"/>
                  </a:lnTo>
                  <a:lnTo>
                    <a:pt x="4476" y="111"/>
                  </a:lnTo>
                  <a:lnTo>
                    <a:pt x="4256" y="184"/>
                  </a:lnTo>
                  <a:lnTo>
                    <a:pt x="4036" y="294"/>
                  </a:lnTo>
                  <a:lnTo>
                    <a:pt x="3632" y="551"/>
                  </a:lnTo>
                  <a:lnTo>
                    <a:pt x="3302" y="881"/>
                  </a:lnTo>
                  <a:lnTo>
                    <a:pt x="2972" y="1248"/>
                  </a:lnTo>
                  <a:lnTo>
                    <a:pt x="2679" y="1651"/>
                  </a:lnTo>
                  <a:lnTo>
                    <a:pt x="2569" y="1872"/>
                  </a:lnTo>
                  <a:lnTo>
                    <a:pt x="2495" y="2092"/>
                  </a:lnTo>
                  <a:lnTo>
                    <a:pt x="2422" y="2348"/>
                  </a:lnTo>
                  <a:lnTo>
                    <a:pt x="2385" y="2568"/>
                  </a:lnTo>
                  <a:lnTo>
                    <a:pt x="2422" y="2789"/>
                  </a:lnTo>
                  <a:lnTo>
                    <a:pt x="2459" y="2935"/>
                  </a:lnTo>
                  <a:lnTo>
                    <a:pt x="2532" y="3119"/>
                  </a:lnTo>
                  <a:lnTo>
                    <a:pt x="2605" y="3265"/>
                  </a:lnTo>
                  <a:lnTo>
                    <a:pt x="2495" y="3339"/>
                  </a:lnTo>
                  <a:lnTo>
                    <a:pt x="2018" y="3559"/>
                  </a:lnTo>
                  <a:lnTo>
                    <a:pt x="1798" y="3706"/>
                  </a:lnTo>
                  <a:lnTo>
                    <a:pt x="1688" y="3779"/>
                  </a:lnTo>
                  <a:lnTo>
                    <a:pt x="1578" y="3852"/>
                  </a:lnTo>
                  <a:lnTo>
                    <a:pt x="1065" y="3852"/>
                  </a:lnTo>
                  <a:lnTo>
                    <a:pt x="881" y="3926"/>
                  </a:lnTo>
                  <a:lnTo>
                    <a:pt x="735" y="3999"/>
                  </a:lnTo>
                  <a:lnTo>
                    <a:pt x="588" y="4109"/>
                  </a:lnTo>
                  <a:lnTo>
                    <a:pt x="478" y="4256"/>
                  </a:lnTo>
                  <a:lnTo>
                    <a:pt x="368" y="4403"/>
                  </a:lnTo>
                  <a:lnTo>
                    <a:pt x="184" y="4623"/>
                  </a:lnTo>
                  <a:lnTo>
                    <a:pt x="74" y="4879"/>
                  </a:lnTo>
                  <a:lnTo>
                    <a:pt x="38" y="4989"/>
                  </a:lnTo>
                  <a:lnTo>
                    <a:pt x="1" y="5136"/>
                  </a:lnTo>
                  <a:lnTo>
                    <a:pt x="38" y="5283"/>
                  </a:lnTo>
                  <a:lnTo>
                    <a:pt x="74" y="5430"/>
                  </a:lnTo>
                  <a:lnTo>
                    <a:pt x="184" y="5576"/>
                  </a:lnTo>
                  <a:lnTo>
                    <a:pt x="258" y="5723"/>
                  </a:lnTo>
                  <a:lnTo>
                    <a:pt x="404" y="5833"/>
                  </a:lnTo>
                  <a:lnTo>
                    <a:pt x="514" y="5943"/>
                  </a:lnTo>
                  <a:lnTo>
                    <a:pt x="661" y="6017"/>
                  </a:lnTo>
                  <a:lnTo>
                    <a:pt x="845" y="6053"/>
                  </a:lnTo>
                  <a:lnTo>
                    <a:pt x="1175" y="6127"/>
                  </a:lnTo>
                  <a:lnTo>
                    <a:pt x="1358" y="6127"/>
                  </a:lnTo>
                  <a:lnTo>
                    <a:pt x="1505" y="6090"/>
                  </a:lnTo>
                  <a:lnTo>
                    <a:pt x="1688" y="6053"/>
                  </a:lnTo>
                  <a:lnTo>
                    <a:pt x="1835" y="5980"/>
                  </a:lnTo>
                  <a:lnTo>
                    <a:pt x="2055" y="5760"/>
                  </a:lnTo>
                  <a:lnTo>
                    <a:pt x="2275" y="5503"/>
                  </a:lnTo>
                  <a:lnTo>
                    <a:pt x="2385" y="5210"/>
                  </a:lnTo>
                  <a:lnTo>
                    <a:pt x="2422" y="5063"/>
                  </a:lnTo>
                  <a:lnTo>
                    <a:pt x="2422" y="4879"/>
                  </a:lnTo>
                  <a:lnTo>
                    <a:pt x="2385" y="4733"/>
                  </a:lnTo>
                  <a:lnTo>
                    <a:pt x="2349" y="4586"/>
                  </a:lnTo>
                  <a:lnTo>
                    <a:pt x="2275" y="4403"/>
                  </a:lnTo>
                  <a:lnTo>
                    <a:pt x="2202" y="4256"/>
                  </a:lnTo>
                  <a:lnTo>
                    <a:pt x="2092" y="4146"/>
                  </a:lnTo>
                  <a:lnTo>
                    <a:pt x="2055" y="4109"/>
                  </a:lnTo>
                  <a:lnTo>
                    <a:pt x="2165" y="4036"/>
                  </a:lnTo>
                  <a:lnTo>
                    <a:pt x="2495" y="3816"/>
                  </a:lnTo>
                  <a:lnTo>
                    <a:pt x="2679" y="3669"/>
                  </a:lnTo>
                  <a:lnTo>
                    <a:pt x="2862" y="3522"/>
                  </a:lnTo>
                  <a:lnTo>
                    <a:pt x="3119" y="3706"/>
                  </a:lnTo>
                  <a:lnTo>
                    <a:pt x="3156" y="3779"/>
                  </a:lnTo>
                  <a:lnTo>
                    <a:pt x="3229" y="3816"/>
                  </a:lnTo>
                  <a:lnTo>
                    <a:pt x="3339" y="3816"/>
                  </a:lnTo>
                  <a:lnTo>
                    <a:pt x="3706" y="3962"/>
                  </a:lnTo>
                  <a:lnTo>
                    <a:pt x="4109" y="4036"/>
                  </a:lnTo>
                  <a:lnTo>
                    <a:pt x="4513" y="4072"/>
                  </a:lnTo>
                  <a:lnTo>
                    <a:pt x="4880" y="3999"/>
                  </a:lnTo>
                  <a:lnTo>
                    <a:pt x="5246" y="3889"/>
                  </a:lnTo>
                  <a:lnTo>
                    <a:pt x="5283" y="3962"/>
                  </a:lnTo>
                  <a:lnTo>
                    <a:pt x="5320" y="4036"/>
                  </a:lnTo>
                  <a:lnTo>
                    <a:pt x="5540" y="4219"/>
                  </a:lnTo>
                  <a:lnTo>
                    <a:pt x="5723" y="4439"/>
                  </a:lnTo>
                  <a:lnTo>
                    <a:pt x="5980" y="4916"/>
                  </a:lnTo>
                  <a:lnTo>
                    <a:pt x="6200" y="5430"/>
                  </a:lnTo>
                  <a:lnTo>
                    <a:pt x="6347" y="5650"/>
                  </a:lnTo>
                  <a:lnTo>
                    <a:pt x="6530" y="5870"/>
                  </a:lnTo>
                  <a:lnTo>
                    <a:pt x="6347" y="6017"/>
                  </a:lnTo>
                  <a:lnTo>
                    <a:pt x="6237" y="6200"/>
                  </a:lnTo>
                  <a:lnTo>
                    <a:pt x="6127" y="6383"/>
                  </a:lnTo>
                  <a:lnTo>
                    <a:pt x="6053" y="6567"/>
                  </a:lnTo>
                  <a:lnTo>
                    <a:pt x="5797" y="6713"/>
                  </a:lnTo>
                  <a:lnTo>
                    <a:pt x="5723" y="6824"/>
                  </a:lnTo>
                  <a:lnTo>
                    <a:pt x="5723" y="6934"/>
                  </a:lnTo>
                  <a:lnTo>
                    <a:pt x="5760" y="7044"/>
                  </a:lnTo>
                  <a:lnTo>
                    <a:pt x="5833" y="7080"/>
                  </a:lnTo>
                  <a:lnTo>
                    <a:pt x="6017" y="7080"/>
                  </a:lnTo>
                  <a:lnTo>
                    <a:pt x="6053" y="7300"/>
                  </a:lnTo>
                  <a:lnTo>
                    <a:pt x="6127" y="7520"/>
                  </a:lnTo>
                  <a:lnTo>
                    <a:pt x="6127" y="7631"/>
                  </a:lnTo>
                  <a:lnTo>
                    <a:pt x="6127" y="7741"/>
                  </a:lnTo>
                  <a:lnTo>
                    <a:pt x="6200" y="7814"/>
                  </a:lnTo>
                  <a:lnTo>
                    <a:pt x="6310" y="7851"/>
                  </a:lnTo>
                  <a:lnTo>
                    <a:pt x="6347" y="7851"/>
                  </a:lnTo>
                  <a:lnTo>
                    <a:pt x="6494" y="8034"/>
                  </a:lnTo>
                  <a:lnTo>
                    <a:pt x="6640" y="8144"/>
                  </a:lnTo>
                  <a:lnTo>
                    <a:pt x="6787" y="8254"/>
                  </a:lnTo>
                  <a:lnTo>
                    <a:pt x="6860" y="8291"/>
                  </a:lnTo>
                  <a:lnTo>
                    <a:pt x="6934" y="8327"/>
                  </a:lnTo>
                  <a:lnTo>
                    <a:pt x="7191" y="8438"/>
                  </a:lnTo>
                  <a:lnTo>
                    <a:pt x="7447" y="8474"/>
                  </a:lnTo>
                  <a:lnTo>
                    <a:pt x="7741" y="8474"/>
                  </a:lnTo>
                  <a:lnTo>
                    <a:pt x="7998" y="8438"/>
                  </a:lnTo>
                  <a:lnTo>
                    <a:pt x="8254" y="8364"/>
                  </a:lnTo>
                  <a:lnTo>
                    <a:pt x="8511" y="8254"/>
                  </a:lnTo>
                  <a:lnTo>
                    <a:pt x="8731" y="8071"/>
                  </a:lnTo>
                  <a:lnTo>
                    <a:pt x="8915" y="7887"/>
                  </a:lnTo>
                  <a:lnTo>
                    <a:pt x="9098" y="7631"/>
                  </a:lnTo>
                  <a:lnTo>
                    <a:pt x="9245" y="7300"/>
                  </a:lnTo>
                  <a:lnTo>
                    <a:pt x="9281" y="7007"/>
                  </a:lnTo>
                  <a:lnTo>
                    <a:pt x="9318" y="6824"/>
                  </a:lnTo>
                  <a:lnTo>
                    <a:pt x="9281" y="6677"/>
                  </a:lnTo>
                  <a:lnTo>
                    <a:pt x="9208" y="6457"/>
                  </a:lnTo>
                  <a:lnTo>
                    <a:pt x="9135" y="6200"/>
                  </a:lnTo>
                  <a:lnTo>
                    <a:pt x="8951" y="5980"/>
                  </a:lnTo>
                  <a:lnTo>
                    <a:pt x="8878" y="5907"/>
                  </a:lnTo>
                  <a:lnTo>
                    <a:pt x="8768" y="5833"/>
                  </a:lnTo>
                  <a:lnTo>
                    <a:pt x="8805" y="5686"/>
                  </a:lnTo>
                  <a:lnTo>
                    <a:pt x="9025" y="5246"/>
                  </a:lnTo>
                  <a:lnTo>
                    <a:pt x="9208" y="4769"/>
                  </a:lnTo>
                  <a:lnTo>
                    <a:pt x="9428" y="4806"/>
                  </a:lnTo>
                  <a:lnTo>
                    <a:pt x="9648" y="4806"/>
                  </a:lnTo>
                  <a:lnTo>
                    <a:pt x="9832" y="4733"/>
                  </a:lnTo>
                  <a:lnTo>
                    <a:pt x="10052" y="4659"/>
                  </a:lnTo>
                  <a:lnTo>
                    <a:pt x="10235" y="4549"/>
                  </a:lnTo>
                  <a:lnTo>
                    <a:pt x="10419" y="4403"/>
                  </a:lnTo>
                  <a:lnTo>
                    <a:pt x="10712" y="4109"/>
                  </a:lnTo>
                  <a:lnTo>
                    <a:pt x="10785" y="3962"/>
                  </a:lnTo>
                  <a:lnTo>
                    <a:pt x="10785" y="3816"/>
                  </a:lnTo>
                  <a:lnTo>
                    <a:pt x="10639" y="3559"/>
                  </a:lnTo>
                  <a:lnTo>
                    <a:pt x="10492" y="3339"/>
                  </a:lnTo>
                  <a:lnTo>
                    <a:pt x="10345" y="3155"/>
                  </a:lnTo>
                  <a:lnTo>
                    <a:pt x="10125" y="2972"/>
                  </a:lnTo>
                  <a:lnTo>
                    <a:pt x="9905" y="2825"/>
                  </a:lnTo>
                  <a:lnTo>
                    <a:pt x="9795" y="2789"/>
                  </a:lnTo>
                  <a:lnTo>
                    <a:pt x="9685" y="2752"/>
                  </a:lnTo>
                  <a:lnTo>
                    <a:pt x="9501" y="2862"/>
                  </a:lnTo>
                  <a:lnTo>
                    <a:pt x="9391" y="2825"/>
                  </a:lnTo>
                  <a:lnTo>
                    <a:pt x="9318" y="2862"/>
                  </a:lnTo>
                  <a:lnTo>
                    <a:pt x="9025" y="3009"/>
                  </a:lnTo>
                  <a:lnTo>
                    <a:pt x="8768" y="3192"/>
                  </a:lnTo>
                  <a:lnTo>
                    <a:pt x="8658" y="3302"/>
                  </a:lnTo>
                  <a:lnTo>
                    <a:pt x="8548" y="3449"/>
                  </a:lnTo>
                  <a:lnTo>
                    <a:pt x="8474" y="3559"/>
                  </a:lnTo>
                  <a:lnTo>
                    <a:pt x="8438" y="3742"/>
                  </a:lnTo>
                  <a:lnTo>
                    <a:pt x="8438" y="3852"/>
                  </a:lnTo>
                  <a:lnTo>
                    <a:pt x="8438" y="3962"/>
                  </a:lnTo>
                  <a:lnTo>
                    <a:pt x="8474" y="4182"/>
                  </a:lnTo>
                  <a:lnTo>
                    <a:pt x="8621" y="4403"/>
                  </a:lnTo>
                  <a:lnTo>
                    <a:pt x="8768" y="4549"/>
                  </a:lnTo>
                  <a:lnTo>
                    <a:pt x="8878" y="4623"/>
                  </a:lnTo>
                  <a:lnTo>
                    <a:pt x="8694" y="4879"/>
                  </a:lnTo>
                  <a:lnTo>
                    <a:pt x="8548" y="5136"/>
                  </a:lnTo>
                  <a:lnTo>
                    <a:pt x="8291" y="5613"/>
                  </a:lnTo>
                  <a:lnTo>
                    <a:pt x="8144" y="5540"/>
                  </a:lnTo>
                  <a:lnTo>
                    <a:pt x="7961" y="5503"/>
                  </a:lnTo>
                  <a:lnTo>
                    <a:pt x="7777" y="5466"/>
                  </a:lnTo>
                  <a:lnTo>
                    <a:pt x="7411" y="5466"/>
                  </a:lnTo>
                  <a:lnTo>
                    <a:pt x="7227" y="5503"/>
                  </a:lnTo>
                  <a:lnTo>
                    <a:pt x="7044" y="5540"/>
                  </a:lnTo>
                  <a:lnTo>
                    <a:pt x="6860" y="5650"/>
                  </a:lnTo>
                  <a:lnTo>
                    <a:pt x="6750" y="5320"/>
                  </a:lnTo>
                  <a:lnTo>
                    <a:pt x="6604" y="5026"/>
                  </a:lnTo>
                  <a:lnTo>
                    <a:pt x="6273" y="4476"/>
                  </a:lnTo>
                  <a:lnTo>
                    <a:pt x="6163" y="4256"/>
                  </a:lnTo>
                  <a:lnTo>
                    <a:pt x="6053" y="4072"/>
                  </a:lnTo>
                  <a:lnTo>
                    <a:pt x="5870" y="3889"/>
                  </a:lnTo>
                  <a:lnTo>
                    <a:pt x="5687" y="3779"/>
                  </a:lnTo>
                  <a:lnTo>
                    <a:pt x="5723" y="3706"/>
                  </a:lnTo>
                  <a:lnTo>
                    <a:pt x="5723" y="3632"/>
                  </a:lnTo>
                  <a:lnTo>
                    <a:pt x="5907" y="3486"/>
                  </a:lnTo>
                  <a:lnTo>
                    <a:pt x="6053" y="3339"/>
                  </a:lnTo>
                  <a:lnTo>
                    <a:pt x="6200" y="3155"/>
                  </a:lnTo>
                  <a:lnTo>
                    <a:pt x="6347" y="2972"/>
                  </a:lnTo>
                  <a:lnTo>
                    <a:pt x="6457" y="2752"/>
                  </a:lnTo>
                  <a:lnTo>
                    <a:pt x="6530" y="2532"/>
                  </a:lnTo>
                  <a:lnTo>
                    <a:pt x="6604" y="2312"/>
                  </a:lnTo>
                  <a:lnTo>
                    <a:pt x="6677" y="2055"/>
                  </a:lnTo>
                  <a:lnTo>
                    <a:pt x="6677" y="1615"/>
                  </a:lnTo>
                  <a:lnTo>
                    <a:pt x="6677" y="1358"/>
                  </a:lnTo>
                  <a:lnTo>
                    <a:pt x="6640" y="1138"/>
                  </a:lnTo>
                  <a:lnTo>
                    <a:pt x="6567" y="881"/>
                  </a:lnTo>
                  <a:lnTo>
                    <a:pt x="6457" y="698"/>
                  </a:lnTo>
                  <a:lnTo>
                    <a:pt x="6273" y="551"/>
                  </a:lnTo>
                  <a:lnTo>
                    <a:pt x="6200" y="478"/>
                  </a:lnTo>
                  <a:lnTo>
                    <a:pt x="6090" y="478"/>
                  </a:lnTo>
                  <a:lnTo>
                    <a:pt x="6017" y="331"/>
                  </a:lnTo>
                  <a:lnTo>
                    <a:pt x="5907" y="221"/>
                  </a:lnTo>
                  <a:lnTo>
                    <a:pt x="5760" y="148"/>
                  </a:lnTo>
                  <a:lnTo>
                    <a:pt x="5613" y="74"/>
                  </a:lnTo>
                  <a:lnTo>
                    <a:pt x="5283" y="1"/>
                  </a:lnTo>
                  <a:close/>
                  <a:moveTo>
                    <a:pt x="15114" y="6750"/>
                  </a:moveTo>
                  <a:lnTo>
                    <a:pt x="15187" y="6787"/>
                  </a:lnTo>
                  <a:lnTo>
                    <a:pt x="15481" y="6897"/>
                  </a:lnTo>
                  <a:lnTo>
                    <a:pt x="15591" y="6970"/>
                  </a:lnTo>
                  <a:lnTo>
                    <a:pt x="15737" y="7044"/>
                  </a:lnTo>
                  <a:lnTo>
                    <a:pt x="15847" y="7190"/>
                  </a:lnTo>
                  <a:lnTo>
                    <a:pt x="15921" y="7337"/>
                  </a:lnTo>
                  <a:lnTo>
                    <a:pt x="16068" y="7667"/>
                  </a:lnTo>
                  <a:lnTo>
                    <a:pt x="16141" y="8034"/>
                  </a:lnTo>
                  <a:lnTo>
                    <a:pt x="16178" y="8438"/>
                  </a:lnTo>
                  <a:lnTo>
                    <a:pt x="16178" y="8621"/>
                  </a:lnTo>
                  <a:lnTo>
                    <a:pt x="16141" y="8804"/>
                  </a:lnTo>
                  <a:lnTo>
                    <a:pt x="16068" y="8988"/>
                  </a:lnTo>
                  <a:lnTo>
                    <a:pt x="15957" y="9134"/>
                  </a:lnTo>
                  <a:lnTo>
                    <a:pt x="15701" y="9355"/>
                  </a:lnTo>
                  <a:lnTo>
                    <a:pt x="15407" y="9575"/>
                  </a:lnTo>
                  <a:lnTo>
                    <a:pt x="15077" y="9758"/>
                  </a:lnTo>
                  <a:lnTo>
                    <a:pt x="14710" y="9905"/>
                  </a:lnTo>
                  <a:lnTo>
                    <a:pt x="14710" y="9905"/>
                  </a:lnTo>
                  <a:lnTo>
                    <a:pt x="15187" y="9208"/>
                  </a:lnTo>
                  <a:lnTo>
                    <a:pt x="15187" y="9134"/>
                  </a:lnTo>
                  <a:lnTo>
                    <a:pt x="15150" y="9098"/>
                  </a:lnTo>
                  <a:lnTo>
                    <a:pt x="15114" y="9061"/>
                  </a:lnTo>
                  <a:lnTo>
                    <a:pt x="15040" y="9098"/>
                  </a:lnTo>
                  <a:lnTo>
                    <a:pt x="14564" y="9538"/>
                  </a:lnTo>
                  <a:lnTo>
                    <a:pt x="14123" y="9978"/>
                  </a:lnTo>
                  <a:lnTo>
                    <a:pt x="13940" y="9978"/>
                  </a:lnTo>
                  <a:lnTo>
                    <a:pt x="13757" y="9905"/>
                  </a:lnTo>
                  <a:lnTo>
                    <a:pt x="13940" y="9648"/>
                  </a:lnTo>
                  <a:lnTo>
                    <a:pt x="14160" y="9391"/>
                  </a:lnTo>
                  <a:lnTo>
                    <a:pt x="14380" y="9134"/>
                  </a:lnTo>
                  <a:lnTo>
                    <a:pt x="14637" y="8914"/>
                  </a:lnTo>
                  <a:lnTo>
                    <a:pt x="14674" y="8841"/>
                  </a:lnTo>
                  <a:lnTo>
                    <a:pt x="14674" y="8804"/>
                  </a:lnTo>
                  <a:lnTo>
                    <a:pt x="14637" y="8731"/>
                  </a:lnTo>
                  <a:lnTo>
                    <a:pt x="14564" y="8731"/>
                  </a:lnTo>
                  <a:lnTo>
                    <a:pt x="14784" y="8584"/>
                  </a:lnTo>
                  <a:lnTo>
                    <a:pt x="14820" y="8511"/>
                  </a:lnTo>
                  <a:lnTo>
                    <a:pt x="14784" y="8438"/>
                  </a:lnTo>
                  <a:lnTo>
                    <a:pt x="14710" y="8401"/>
                  </a:lnTo>
                  <a:lnTo>
                    <a:pt x="14637" y="8401"/>
                  </a:lnTo>
                  <a:lnTo>
                    <a:pt x="14233" y="8621"/>
                  </a:lnTo>
                  <a:lnTo>
                    <a:pt x="13867" y="8841"/>
                  </a:lnTo>
                  <a:lnTo>
                    <a:pt x="13500" y="9061"/>
                  </a:lnTo>
                  <a:lnTo>
                    <a:pt x="13170" y="9318"/>
                  </a:lnTo>
                  <a:lnTo>
                    <a:pt x="13060" y="9098"/>
                  </a:lnTo>
                  <a:lnTo>
                    <a:pt x="13720" y="8658"/>
                  </a:lnTo>
                  <a:lnTo>
                    <a:pt x="14417" y="8291"/>
                  </a:lnTo>
                  <a:lnTo>
                    <a:pt x="14454" y="8217"/>
                  </a:lnTo>
                  <a:lnTo>
                    <a:pt x="14454" y="8144"/>
                  </a:lnTo>
                  <a:lnTo>
                    <a:pt x="14417" y="8107"/>
                  </a:lnTo>
                  <a:lnTo>
                    <a:pt x="14343" y="8107"/>
                  </a:lnTo>
                  <a:lnTo>
                    <a:pt x="13647" y="8364"/>
                  </a:lnTo>
                  <a:lnTo>
                    <a:pt x="12986" y="8658"/>
                  </a:lnTo>
                  <a:lnTo>
                    <a:pt x="12986" y="8474"/>
                  </a:lnTo>
                  <a:lnTo>
                    <a:pt x="13133" y="8401"/>
                  </a:lnTo>
                  <a:lnTo>
                    <a:pt x="13243" y="8327"/>
                  </a:lnTo>
                  <a:lnTo>
                    <a:pt x="13500" y="8144"/>
                  </a:lnTo>
                  <a:lnTo>
                    <a:pt x="14013" y="7924"/>
                  </a:lnTo>
                  <a:lnTo>
                    <a:pt x="14307" y="7814"/>
                  </a:lnTo>
                  <a:lnTo>
                    <a:pt x="14564" y="7777"/>
                  </a:lnTo>
                  <a:lnTo>
                    <a:pt x="14600" y="7741"/>
                  </a:lnTo>
                  <a:lnTo>
                    <a:pt x="14600" y="7704"/>
                  </a:lnTo>
                  <a:lnTo>
                    <a:pt x="14564" y="7667"/>
                  </a:lnTo>
                  <a:lnTo>
                    <a:pt x="14233" y="7667"/>
                  </a:lnTo>
                  <a:lnTo>
                    <a:pt x="13903" y="7704"/>
                  </a:lnTo>
                  <a:lnTo>
                    <a:pt x="13573" y="7777"/>
                  </a:lnTo>
                  <a:lnTo>
                    <a:pt x="13280" y="7851"/>
                  </a:lnTo>
                  <a:lnTo>
                    <a:pt x="13500" y="7594"/>
                  </a:lnTo>
                  <a:lnTo>
                    <a:pt x="14087" y="7484"/>
                  </a:lnTo>
                  <a:lnTo>
                    <a:pt x="14380" y="7410"/>
                  </a:lnTo>
                  <a:lnTo>
                    <a:pt x="14674" y="7264"/>
                  </a:lnTo>
                  <a:lnTo>
                    <a:pt x="14710" y="7227"/>
                  </a:lnTo>
                  <a:lnTo>
                    <a:pt x="14710" y="7190"/>
                  </a:lnTo>
                  <a:lnTo>
                    <a:pt x="14710" y="7154"/>
                  </a:lnTo>
                  <a:lnTo>
                    <a:pt x="14637" y="7117"/>
                  </a:lnTo>
                  <a:lnTo>
                    <a:pt x="14343" y="7080"/>
                  </a:lnTo>
                  <a:lnTo>
                    <a:pt x="14013" y="7080"/>
                  </a:lnTo>
                  <a:lnTo>
                    <a:pt x="14270" y="6934"/>
                  </a:lnTo>
                  <a:lnTo>
                    <a:pt x="14527" y="6824"/>
                  </a:lnTo>
                  <a:lnTo>
                    <a:pt x="14820" y="6750"/>
                  </a:lnTo>
                  <a:close/>
                  <a:moveTo>
                    <a:pt x="5246" y="9098"/>
                  </a:moveTo>
                  <a:lnTo>
                    <a:pt x="5320" y="9208"/>
                  </a:lnTo>
                  <a:lnTo>
                    <a:pt x="5393" y="9245"/>
                  </a:lnTo>
                  <a:lnTo>
                    <a:pt x="5577" y="9245"/>
                  </a:lnTo>
                  <a:lnTo>
                    <a:pt x="5650" y="9281"/>
                  </a:lnTo>
                  <a:lnTo>
                    <a:pt x="5760" y="9318"/>
                  </a:lnTo>
                  <a:lnTo>
                    <a:pt x="5833" y="9391"/>
                  </a:lnTo>
                  <a:lnTo>
                    <a:pt x="5870" y="9465"/>
                  </a:lnTo>
                  <a:lnTo>
                    <a:pt x="5907" y="9538"/>
                  </a:lnTo>
                  <a:lnTo>
                    <a:pt x="5907" y="9648"/>
                  </a:lnTo>
                  <a:lnTo>
                    <a:pt x="5870" y="9758"/>
                  </a:lnTo>
                  <a:lnTo>
                    <a:pt x="5797" y="9831"/>
                  </a:lnTo>
                  <a:lnTo>
                    <a:pt x="5723" y="9905"/>
                  </a:lnTo>
                  <a:lnTo>
                    <a:pt x="5650" y="9978"/>
                  </a:lnTo>
                  <a:lnTo>
                    <a:pt x="5540" y="10015"/>
                  </a:lnTo>
                  <a:lnTo>
                    <a:pt x="5466" y="9868"/>
                  </a:lnTo>
                  <a:lnTo>
                    <a:pt x="5356" y="9758"/>
                  </a:lnTo>
                  <a:lnTo>
                    <a:pt x="5210" y="9685"/>
                  </a:lnTo>
                  <a:lnTo>
                    <a:pt x="5026" y="9648"/>
                  </a:lnTo>
                  <a:lnTo>
                    <a:pt x="5063" y="9648"/>
                  </a:lnTo>
                  <a:lnTo>
                    <a:pt x="5210" y="9575"/>
                  </a:lnTo>
                  <a:lnTo>
                    <a:pt x="5283" y="9538"/>
                  </a:lnTo>
                  <a:lnTo>
                    <a:pt x="5283" y="9501"/>
                  </a:lnTo>
                  <a:lnTo>
                    <a:pt x="5283" y="9355"/>
                  </a:lnTo>
                  <a:lnTo>
                    <a:pt x="5210" y="9245"/>
                  </a:lnTo>
                  <a:lnTo>
                    <a:pt x="5100" y="9245"/>
                  </a:lnTo>
                  <a:lnTo>
                    <a:pt x="4953" y="9281"/>
                  </a:lnTo>
                  <a:lnTo>
                    <a:pt x="4806" y="9355"/>
                  </a:lnTo>
                  <a:lnTo>
                    <a:pt x="4806" y="9355"/>
                  </a:lnTo>
                  <a:lnTo>
                    <a:pt x="4843" y="9281"/>
                  </a:lnTo>
                  <a:lnTo>
                    <a:pt x="4880" y="9208"/>
                  </a:lnTo>
                  <a:lnTo>
                    <a:pt x="4843" y="9171"/>
                  </a:lnTo>
                  <a:lnTo>
                    <a:pt x="5026" y="9134"/>
                  </a:lnTo>
                  <a:lnTo>
                    <a:pt x="5246" y="9098"/>
                  </a:lnTo>
                  <a:close/>
                  <a:moveTo>
                    <a:pt x="6347" y="8034"/>
                  </a:moveTo>
                  <a:lnTo>
                    <a:pt x="6347" y="8071"/>
                  </a:lnTo>
                  <a:lnTo>
                    <a:pt x="6310" y="8181"/>
                  </a:lnTo>
                  <a:lnTo>
                    <a:pt x="6127" y="8254"/>
                  </a:lnTo>
                  <a:lnTo>
                    <a:pt x="5980" y="8364"/>
                  </a:lnTo>
                  <a:lnTo>
                    <a:pt x="5687" y="8621"/>
                  </a:lnTo>
                  <a:lnTo>
                    <a:pt x="5577" y="8621"/>
                  </a:lnTo>
                  <a:lnTo>
                    <a:pt x="5466" y="8694"/>
                  </a:lnTo>
                  <a:lnTo>
                    <a:pt x="5393" y="8768"/>
                  </a:lnTo>
                  <a:lnTo>
                    <a:pt x="5246" y="8731"/>
                  </a:lnTo>
                  <a:lnTo>
                    <a:pt x="4806" y="8731"/>
                  </a:lnTo>
                  <a:lnTo>
                    <a:pt x="4549" y="8841"/>
                  </a:lnTo>
                  <a:lnTo>
                    <a:pt x="4293" y="9024"/>
                  </a:lnTo>
                  <a:lnTo>
                    <a:pt x="4183" y="9171"/>
                  </a:lnTo>
                  <a:lnTo>
                    <a:pt x="4073" y="9355"/>
                  </a:lnTo>
                  <a:lnTo>
                    <a:pt x="4073" y="9501"/>
                  </a:lnTo>
                  <a:lnTo>
                    <a:pt x="4073" y="9648"/>
                  </a:lnTo>
                  <a:lnTo>
                    <a:pt x="4073" y="9721"/>
                  </a:lnTo>
                  <a:lnTo>
                    <a:pt x="4146" y="9831"/>
                  </a:lnTo>
                  <a:lnTo>
                    <a:pt x="4256" y="9978"/>
                  </a:lnTo>
                  <a:lnTo>
                    <a:pt x="4439" y="10162"/>
                  </a:lnTo>
                  <a:lnTo>
                    <a:pt x="4623" y="10308"/>
                  </a:lnTo>
                  <a:lnTo>
                    <a:pt x="4843" y="10382"/>
                  </a:lnTo>
                  <a:lnTo>
                    <a:pt x="5026" y="10455"/>
                  </a:lnTo>
                  <a:lnTo>
                    <a:pt x="5246" y="10492"/>
                  </a:lnTo>
                  <a:lnTo>
                    <a:pt x="5466" y="10492"/>
                  </a:lnTo>
                  <a:lnTo>
                    <a:pt x="5723" y="10455"/>
                  </a:lnTo>
                  <a:lnTo>
                    <a:pt x="5907" y="10345"/>
                  </a:lnTo>
                  <a:lnTo>
                    <a:pt x="6090" y="10235"/>
                  </a:lnTo>
                  <a:lnTo>
                    <a:pt x="6237" y="10052"/>
                  </a:lnTo>
                  <a:lnTo>
                    <a:pt x="6347" y="9868"/>
                  </a:lnTo>
                  <a:lnTo>
                    <a:pt x="6384" y="9575"/>
                  </a:lnTo>
                  <a:lnTo>
                    <a:pt x="6310" y="9355"/>
                  </a:lnTo>
                  <a:lnTo>
                    <a:pt x="6200" y="9134"/>
                  </a:lnTo>
                  <a:lnTo>
                    <a:pt x="6017" y="8951"/>
                  </a:lnTo>
                  <a:lnTo>
                    <a:pt x="6310" y="8658"/>
                  </a:lnTo>
                  <a:lnTo>
                    <a:pt x="6420" y="8548"/>
                  </a:lnTo>
                  <a:lnTo>
                    <a:pt x="6567" y="8401"/>
                  </a:lnTo>
                  <a:lnTo>
                    <a:pt x="6567" y="8327"/>
                  </a:lnTo>
                  <a:lnTo>
                    <a:pt x="6567" y="8254"/>
                  </a:lnTo>
                  <a:lnTo>
                    <a:pt x="6530" y="8217"/>
                  </a:lnTo>
                  <a:lnTo>
                    <a:pt x="6494" y="8181"/>
                  </a:lnTo>
                  <a:lnTo>
                    <a:pt x="6384" y="8071"/>
                  </a:lnTo>
                  <a:lnTo>
                    <a:pt x="6347" y="8034"/>
                  </a:lnTo>
                  <a:close/>
                  <a:moveTo>
                    <a:pt x="19992" y="10418"/>
                  </a:moveTo>
                  <a:lnTo>
                    <a:pt x="20139" y="10492"/>
                  </a:lnTo>
                  <a:lnTo>
                    <a:pt x="20139" y="10602"/>
                  </a:lnTo>
                  <a:lnTo>
                    <a:pt x="20176" y="10638"/>
                  </a:lnTo>
                  <a:lnTo>
                    <a:pt x="20213" y="10638"/>
                  </a:lnTo>
                  <a:lnTo>
                    <a:pt x="20249" y="10602"/>
                  </a:lnTo>
                  <a:lnTo>
                    <a:pt x="20286" y="10785"/>
                  </a:lnTo>
                  <a:lnTo>
                    <a:pt x="20286" y="11042"/>
                  </a:lnTo>
                  <a:lnTo>
                    <a:pt x="20286" y="11189"/>
                  </a:lnTo>
                  <a:lnTo>
                    <a:pt x="20213" y="11372"/>
                  </a:lnTo>
                  <a:lnTo>
                    <a:pt x="20139" y="11519"/>
                  </a:lnTo>
                  <a:lnTo>
                    <a:pt x="20066" y="11665"/>
                  </a:lnTo>
                  <a:lnTo>
                    <a:pt x="19956" y="11812"/>
                  </a:lnTo>
                  <a:lnTo>
                    <a:pt x="19809" y="11886"/>
                  </a:lnTo>
                  <a:lnTo>
                    <a:pt x="19662" y="11959"/>
                  </a:lnTo>
                  <a:lnTo>
                    <a:pt x="19479" y="11959"/>
                  </a:lnTo>
                  <a:lnTo>
                    <a:pt x="19442" y="11886"/>
                  </a:lnTo>
                  <a:lnTo>
                    <a:pt x="19222" y="11776"/>
                  </a:lnTo>
                  <a:lnTo>
                    <a:pt x="19626" y="11702"/>
                  </a:lnTo>
                  <a:lnTo>
                    <a:pt x="19662" y="11665"/>
                  </a:lnTo>
                  <a:lnTo>
                    <a:pt x="19736" y="11629"/>
                  </a:lnTo>
                  <a:lnTo>
                    <a:pt x="19736" y="11482"/>
                  </a:lnTo>
                  <a:lnTo>
                    <a:pt x="19699" y="11372"/>
                  </a:lnTo>
                  <a:lnTo>
                    <a:pt x="19626" y="11335"/>
                  </a:lnTo>
                  <a:lnTo>
                    <a:pt x="19406" y="11335"/>
                  </a:lnTo>
                  <a:lnTo>
                    <a:pt x="19662" y="11152"/>
                  </a:lnTo>
                  <a:lnTo>
                    <a:pt x="19736" y="11115"/>
                  </a:lnTo>
                  <a:lnTo>
                    <a:pt x="19736" y="11042"/>
                  </a:lnTo>
                  <a:lnTo>
                    <a:pt x="19736" y="10969"/>
                  </a:lnTo>
                  <a:lnTo>
                    <a:pt x="19736" y="10932"/>
                  </a:lnTo>
                  <a:lnTo>
                    <a:pt x="19699" y="10858"/>
                  </a:lnTo>
                  <a:lnTo>
                    <a:pt x="19626" y="10822"/>
                  </a:lnTo>
                  <a:lnTo>
                    <a:pt x="19552" y="10822"/>
                  </a:lnTo>
                  <a:lnTo>
                    <a:pt x="19479" y="10858"/>
                  </a:lnTo>
                  <a:lnTo>
                    <a:pt x="19332" y="10895"/>
                  </a:lnTo>
                  <a:lnTo>
                    <a:pt x="19185" y="10932"/>
                  </a:lnTo>
                  <a:lnTo>
                    <a:pt x="19185" y="10932"/>
                  </a:lnTo>
                  <a:lnTo>
                    <a:pt x="19626" y="10748"/>
                  </a:lnTo>
                  <a:lnTo>
                    <a:pt x="19662" y="10712"/>
                  </a:lnTo>
                  <a:lnTo>
                    <a:pt x="19662" y="10675"/>
                  </a:lnTo>
                  <a:lnTo>
                    <a:pt x="19626" y="10638"/>
                  </a:lnTo>
                  <a:lnTo>
                    <a:pt x="19479" y="10602"/>
                  </a:lnTo>
                  <a:lnTo>
                    <a:pt x="19295" y="10602"/>
                  </a:lnTo>
                  <a:lnTo>
                    <a:pt x="19369" y="10565"/>
                  </a:lnTo>
                  <a:lnTo>
                    <a:pt x="19589" y="10455"/>
                  </a:lnTo>
                  <a:lnTo>
                    <a:pt x="19772" y="10418"/>
                  </a:lnTo>
                  <a:close/>
                  <a:moveTo>
                    <a:pt x="16691" y="13390"/>
                  </a:moveTo>
                  <a:lnTo>
                    <a:pt x="16801" y="13463"/>
                  </a:lnTo>
                  <a:lnTo>
                    <a:pt x="16874" y="13536"/>
                  </a:lnTo>
                  <a:lnTo>
                    <a:pt x="16728" y="13646"/>
                  </a:lnTo>
                  <a:lnTo>
                    <a:pt x="16581" y="13756"/>
                  </a:lnTo>
                  <a:lnTo>
                    <a:pt x="16434" y="13903"/>
                  </a:lnTo>
                  <a:lnTo>
                    <a:pt x="16361" y="14050"/>
                  </a:lnTo>
                  <a:lnTo>
                    <a:pt x="16104" y="14013"/>
                  </a:lnTo>
                  <a:lnTo>
                    <a:pt x="16068" y="13976"/>
                  </a:lnTo>
                  <a:lnTo>
                    <a:pt x="16691" y="13390"/>
                  </a:lnTo>
                  <a:close/>
                  <a:moveTo>
                    <a:pt x="16654" y="11959"/>
                  </a:moveTo>
                  <a:lnTo>
                    <a:pt x="17058" y="12326"/>
                  </a:lnTo>
                  <a:lnTo>
                    <a:pt x="17278" y="12546"/>
                  </a:lnTo>
                  <a:lnTo>
                    <a:pt x="17498" y="12803"/>
                  </a:lnTo>
                  <a:lnTo>
                    <a:pt x="17681" y="13059"/>
                  </a:lnTo>
                  <a:lnTo>
                    <a:pt x="17755" y="13169"/>
                  </a:lnTo>
                  <a:lnTo>
                    <a:pt x="17792" y="13279"/>
                  </a:lnTo>
                  <a:lnTo>
                    <a:pt x="17792" y="13426"/>
                  </a:lnTo>
                  <a:lnTo>
                    <a:pt x="17755" y="13536"/>
                  </a:lnTo>
                  <a:lnTo>
                    <a:pt x="17718" y="13646"/>
                  </a:lnTo>
                  <a:lnTo>
                    <a:pt x="17608" y="13756"/>
                  </a:lnTo>
                  <a:lnTo>
                    <a:pt x="17498" y="13866"/>
                  </a:lnTo>
                  <a:lnTo>
                    <a:pt x="17351" y="13940"/>
                  </a:lnTo>
                  <a:lnTo>
                    <a:pt x="17278" y="13866"/>
                  </a:lnTo>
                  <a:lnTo>
                    <a:pt x="17168" y="13866"/>
                  </a:lnTo>
                  <a:lnTo>
                    <a:pt x="17095" y="13903"/>
                  </a:lnTo>
                  <a:lnTo>
                    <a:pt x="17058" y="13940"/>
                  </a:lnTo>
                  <a:lnTo>
                    <a:pt x="17021" y="13940"/>
                  </a:lnTo>
                  <a:lnTo>
                    <a:pt x="16948" y="13976"/>
                  </a:lnTo>
                  <a:lnTo>
                    <a:pt x="16911" y="14050"/>
                  </a:lnTo>
                  <a:lnTo>
                    <a:pt x="16874" y="14050"/>
                  </a:lnTo>
                  <a:lnTo>
                    <a:pt x="16948" y="13940"/>
                  </a:lnTo>
                  <a:lnTo>
                    <a:pt x="17095" y="13793"/>
                  </a:lnTo>
                  <a:lnTo>
                    <a:pt x="17168" y="13683"/>
                  </a:lnTo>
                  <a:lnTo>
                    <a:pt x="17205" y="13573"/>
                  </a:lnTo>
                  <a:lnTo>
                    <a:pt x="17168" y="13500"/>
                  </a:lnTo>
                  <a:lnTo>
                    <a:pt x="17131" y="13426"/>
                  </a:lnTo>
                  <a:lnTo>
                    <a:pt x="17021" y="13316"/>
                  </a:lnTo>
                  <a:lnTo>
                    <a:pt x="16874" y="13206"/>
                  </a:lnTo>
                  <a:lnTo>
                    <a:pt x="16691" y="13169"/>
                  </a:lnTo>
                  <a:lnTo>
                    <a:pt x="16618" y="13169"/>
                  </a:lnTo>
                  <a:lnTo>
                    <a:pt x="16581" y="13206"/>
                  </a:lnTo>
                  <a:lnTo>
                    <a:pt x="15627" y="13793"/>
                  </a:lnTo>
                  <a:lnTo>
                    <a:pt x="15517" y="13756"/>
                  </a:lnTo>
                  <a:lnTo>
                    <a:pt x="15407" y="13646"/>
                  </a:lnTo>
                  <a:lnTo>
                    <a:pt x="15884" y="13353"/>
                  </a:lnTo>
                  <a:lnTo>
                    <a:pt x="16361" y="13096"/>
                  </a:lnTo>
                  <a:lnTo>
                    <a:pt x="16398" y="13023"/>
                  </a:lnTo>
                  <a:lnTo>
                    <a:pt x="16398" y="12986"/>
                  </a:lnTo>
                  <a:lnTo>
                    <a:pt x="16361" y="12913"/>
                  </a:lnTo>
                  <a:lnTo>
                    <a:pt x="16288" y="12913"/>
                  </a:lnTo>
                  <a:lnTo>
                    <a:pt x="15994" y="12949"/>
                  </a:lnTo>
                  <a:lnTo>
                    <a:pt x="15701" y="13059"/>
                  </a:lnTo>
                  <a:lnTo>
                    <a:pt x="15407" y="13169"/>
                  </a:lnTo>
                  <a:lnTo>
                    <a:pt x="15150" y="13279"/>
                  </a:lnTo>
                  <a:lnTo>
                    <a:pt x="15040" y="13023"/>
                  </a:lnTo>
                  <a:lnTo>
                    <a:pt x="15077" y="12986"/>
                  </a:lnTo>
                  <a:lnTo>
                    <a:pt x="16068" y="12399"/>
                  </a:lnTo>
                  <a:lnTo>
                    <a:pt x="16104" y="12362"/>
                  </a:lnTo>
                  <a:lnTo>
                    <a:pt x="16104" y="12326"/>
                  </a:lnTo>
                  <a:lnTo>
                    <a:pt x="16068" y="12289"/>
                  </a:lnTo>
                  <a:lnTo>
                    <a:pt x="15994" y="12252"/>
                  </a:lnTo>
                  <a:lnTo>
                    <a:pt x="15554" y="12362"/>
                  </a:lnTo>
                  <a:lnTo>
                    <a:pt x="15150" y="12472"/>
                  </a:lnTo>
                  <a:lnTo>
                    <a:pt x="15150" y="12472"/>
                  </a:lnTo>
                  <a:lnTo>
                    <a:pt x="15297" y="12326"/>
                  </a:lnTo>
                  <a:lnTo>
                    <a:pt x="15517" y="12179"/>
                  </a:lnTo>
                  <a:lnTo>
                    <a:pt x="15737" y="12069"/>
                  </a:lnTo>
                  <a:lnTo>
                    <a:pt x="15994" y="11996"/>
                  </a:lnTo>
                  <a:lnTo>
                    <a:pt x="16324" y="11959"/>
                  </a:lnTo>
                  <a:close/>
                  <a:moveTo>
                    <a:pt x="14857" y="6310"/>
                  </a:moveTo>
                  <a:lnTo>
                    <a:pt x="14600" y="6347"/>
                  </a:lnTo>
                  <a:lnTo>
                    <a:pt x="14380" y="6383"/>
                  </a:lnTo>
                  <a:lnTo>
                    <a:pt x="14197" y="6457"/>
                  </a:lnTo>
                  <a:lnTo>
                    <a:pt x="13793" y="6677"/>
                  </a:lnTo>
                  <a:lnTo>
                    <a:pt x="13426" y="6970"/>
                  </a:lnTo>
                  <a:lnTo>
                    <a:pt x="13243" y="7154"/>
                  </a:lnTo>
                  <a:lnTo>
                    <a:pt x="12950" y="7190"/>
                  </a:lnTo>
                  <a:lnTo>
                    <a:pt x="12840" y="7227"/>
                  </a:lnTo>
                  <a:lnTo>
                    <a:pt x="12803" y="7300"/>
                  </a:lnTo>
                  <a:lnTo>
                    <a:pt x="12766" y="7374"/>
                  </a:lnTo>
                  <a:lnTo>
                    <a:pt x="12766" y="7447"/>
                  </a:lnTo>
                  <a:lnTo>
                    <a:pt x="11042" y="7631"/>
                  </a:lnTo>
                  <a:lnTo>
                    <a:pt x="10052" y="7667"/>
                  </a:lnTo>
                  <a:lnTo>
                    <a:pt x="9575" y="7704"/>
                  </a:lnTo>
                  <a:lnTo>
                    <a:pt x="9098" y="7741"/>
                  </a:lnTo>
                  <a:lnTo>
                    <a:pt x="9025" y="7777"/>
                  </a:lnTo>
                  <a:lnTo>
                    <a:pt x="8988" y="7814"/>
                  </a:lnTo>
                  <a:lnTo>
                    <a:pt x="8951" y="7924"/>
                  </a:lnTo>
                  <a:lnTo>
                    <a:pt x="9025" y="8034"/>
                  </a:lnTo>
                  <a:lnTo>
                    <a:pt x="9061" y="8071"/>
                  </a:lnTo>
                  <a:lnTo>
                    <a:pt x="9135" y="8107"/>
                  </a:lnTo>
                  <a:lnTo>
                    <a:pt x="9612" y="8144"/>
                  </a:lnTo>
                  <a:lnTo>
                    <a:pt x="10125" y="8144"/>
                  </a:lnTo>
                  <a:lnTo>
                    <a:pt x="11152" y="8071"/>
                  </a:lnTo>
                  <a:lnTo>
                    <a:pt x="11922" y="8034"/>
                  </a:lnTo>
                  <a:lnTo>
                    <a:pt x="12693" y="7961"/>
                  </a:lnTo>
                  <a:lnTo>
                    <a:pt x="12546" y="8254"/>
                  </a:lnTo>
                  <a:lnTo>
                    <a:pt x="12473" y="8438"/>
                  </a:lnTo>
                  <a:lnTo>
                    <a:pt x="12473" y="8584"/>
                  </a:lnTo>
                  <a:lnTo>
                    <a:pt x="12509" y="8914"/>
                  </a:lnTo>
                  <a:lnTo>
                    <a:pt x="12363" y="9024"/>
                  </a:lnTo>
                  <a:lnTo>
                    <a:pt x="12253" y="9134"/>
                  </a:lnTo>
                  <a:lnTo>
                    <a:pt x="12253" y="9245"/>
                  </a:lnTo>
                  <a:lnTo>
                    <a:pt x="12289" y="9355"/>
                  </a:lnTo>
                  <a:lnTo>
                    <a:pt x="12399" y="9428"/>
                  </a:lnTo>
                  <a:lnTo>
                    <a:pt x="12546" y="9465"/>
                  </a:lnTo>
                  <a:lnTo>
                    <a:pt x="12693" y="9465"/>
                  </a:lnTo>
                  <a:lnTo>
                    <a:pt x="12803" y="9685"/>
                  </a:lnTo>
                  <a:lnTo>
                    <a:pt x="12950" y="9868"/>
                  </a:lnTo>
                  <a:lnTo>
                    <a:pt x="13096" y="10052"/>
                  </a:lnTo>
                  <a:lnTo>
                    <a:pt x="13243" y="10198"/>
                  </a:lnTo>
                  <a:lnTo>
                    <a:pt x="13426" y="10308"/>
                  </a:lnTo>
                  <a:lnTo>
                    <a:pt x="13647" y="10418"/>
                  </a:lnTo>
                  <a:lnTo>
                    <a:pt x="13867" y="10455"/>
                  </a:lnTo>
                  <a:lnTo>
                    <a:pt x="14087" y="10492"/>
                  </a:lnTo>
                  <a:lnTo>
                    <a:pt x="14233" y="10492"/>
                  </a:lnTo>
                  <a:lnTo>
                    <a:pt x="14600" y="10418"/>
                  </a:lnTo>
                  <a:lnTo>
                    <a:pt x="14967" y="10345"/>
                  </a:lnTo>
                  <a:lnTo>
                    <a:pt x="14930" y="10455"/>
                  </a:lnTo>
                  <a:lnTo>
                    <a:pt x="14930" y="10602"/>
                  </a:lnTo>
                  <a:lnTo>
                    <a:pt x="15004" y="10895"/>
                  </a:lnTo>
                  <a:lnTo>
                    <a:pt x="15077" y="11079"/>
                  </a:lnTo>
                  <a:lnTo>
                    <a:pt x="15150" y="11299"/>
                  </a:lnTo>
                  <a:lnTo>
                    <a:pt x="15297" y="11482"/>
                  </a:lnTo>
                  <a:lnTo>
                    <a:pt x="15481" y="11629"/>
                  </a:lnTo>
                  <a:lnTo>
                    <a:pt x="15481" y="11665"/>
                  </a:lnTo>
                  <a:lnTo>
                    <a:pt x="15261" y="11739"/>
                  </a:lnTo>
                  <a:lnTo>
                    <a:pt x="15077" y="11886"/>
                  </a:lnTo>
                  <a:lnTo>
                    <a:pt x="14894" y="11996"/>
                  </a:lnTo>
                  <a:lnTo>
                    <a:pt x="14784" y="12142"/>
                  </a:lnTo>
                  <a:lnTo>
                    <a:pt x="14674" y="12326"/>
                  </a:lnTo>
                  <a:lnTo>
                    <a:pt x="14600" y="12509"/>
                  </a:lnTo>
                  <a:lnTo>
                    <a:pt x="14564" y="12693"/>
                  </a:lnTo>
                  <a:lnTo>
                    <a:pt x="14527" y="12876"/>
                  </a:lnTo>
                  <a:lnTo>
                    <a:pt x="14527" y="12986"/>
                  </a:lnTo>
                  <a:lnTo>
                    <a:pt x="14527" y="13059"/>
                  </a:lnTo>
                  <a:lnTo>
                    <a:pt x="14600" y="13353"/>
                  </a:lnTo>
                  <a:lnTo>
                    <a:pt x="14747" y="13610"/>
                  </a:lnTo>
                  <a:lnTo>
                    <a:pt x="14747" y="13720"/>
                  </a:lnTo>
                  <a:lnTo>
                    <a:pt x="14784" y="13830"/>
                  </a:lnTo>
                  <a:lnTo>
                    <a:pt x="14930" y="13903"/>
                  </a:lnTo>
                  <a:lnTo>
                    <a:pt x="15004" y="13976"/>
                  </a:lnTo>
                  <a:lnTo>
                    <a:pt x="15297" y="14197"/>
                  </a:lnTo>
                  <a:lnTo>
                    <a:pt x="15627" y="14380"/>
                  </a:lnTo>
                  <a:lnTo>
                    <a:pt x="15994" y="14527"/>
                  </a:lnTo>
                  <a:lnTo>
                    <a:pt x="16398" y="14600"/>
                  </a:lnTo>
                  <a:lnTo>
                    <a:pt x="16801" y="14600"/>
                  </a:lnTo>
                  <a:lnTo>
                    <a:pt x="17205" y="14527"/>
                  </a:lnTo>
                  <a:lnTo>
                    <a:pt x="17571" y="14417"/>
                  </a:lnTo>
                  <a:lnTo>
                    <a:pt x="17902" y="14233"/>
                  </a:lnTo>
                  <a:lnTo>
                    <a:pt x="18122" y="14013"/>
                  </a:lnTo>
                  <a:lnTo>
                    <a:pt x="18268" y="13793"/>
                  </a:lnTo>
                  <a:lnTo>
                    <a:pt x="18305" y="13536"/>
                  </a:lnTo>
                  <a:lnTo>
                    <a:pt x="18305" y="13316"/>
                  </a:lnTo>
                  <a:lnTo>
                    <a:pt x="18232" y="13059"/>
                  </a:lnTo>
                  <a:lnTo>
                    <a:pt x="18122" y="12803"/>
                  </a:lnTo>
                  <a:lnTo>
                    <a:pt x="17975" y="12546"/>
                  </a:lnTo>
                  <a:lnTo>
                    <a:pt x="17792" y="12326"/>
                  </a:lnTo>
                  <a:lnTo>
                    <a:pt x="17902" y="12289"/>
                  </a:lnTo>
                  <a:lnTo>
                    <a:pt x="18232" y="12106"/>
                  </a:lnTo>
                  <a:lnTo>
                    <a:pt x="18599" y="11849"/>
                  </a:lnTo>
                  <a:lnTo>
                    <a:pt x="18709" y="12032"/>
                  </a:lnTo>
                  <a:lnTo>
                    <a:pt x="18855" y="12179"/>
                  </a:lnTo>
                  <a:lnTo>
                    <a:pt x="19002" y="12289"/>
                  </a:lnTo>
                  <a:lnTo>
                    <a:pt x="19149" y="12362"/>
                  </a:lnTo>
                  <a:lnTo>
                    <a:pt x="19406" y="12436"/>
                  </a:lnTo>
                  <a:lnTo>
                    <a:pt x="19662" y="12399"/>
                  </a:lnTo>
                  <a:lnTo>
                    <a:pt x="19919" y="12326"/>
                  </a:lnTo>
                  <a:lnTo>
                    <a:pt x="20139" y="12179"/>
                  </a:lnTo>
                  <a:lnTo>
                    <a:pt x="20359" y="11996"/>
                  </a:lnTo>
                  <a:lnTo>
                    <a:pt x="20543" y="11776"/>
                  </a:lnTo>
                  <a:lnTo>
                    <a:pt x="20653" y="11519"/>
                  </a:lnTo>
                  <a:lnTo>
                    <a:pt x="20726" y="11225"/>
                  </a:lnTo>
                  <a:lnTo>
                    <a:pt x="20799" y="10858"/>
                  </a:lnTo>
                  <a:lnTo>
                    <a:pt x="20763" y="10675"/>
                  </a:lnTo>
                  <a:lnTo>
                    <a:pt x="20726" y="10528"/>
                  </a:lnTo>
                  <a:lnTo>
                    <a:pt x="20689" y="10382"/>
                  </a:lnTo>
                  <a:lnTo>
                    <a:pt x="20579" y="10272"/>
                  </a:lnTo>
                  <a:lnTo>
                    <a:pt x="20359" y="10088"/>
                  </a:lnTo>
                  <a:lnTo>
                    <a:pt x="20066" y="9978"/>
                  </a:lnTo>
                  <a:lnTo>
                    <a:pt x="19919" y="9941"/>
                  </a:lnTo>
                  <a:lnTo>
                    <a:pt x="19626" y="9941"/>
                  </a:lnTo>
                  <a:lnTo>
                    <a:pt x="19516" y="10015"/>
                  </a:lnTo>
                  <a:lnTo>
                    <a:pt x="19479" y="10088"/>
                  </a:lnTo>
                  <a:lnTo>
                    <a:pt x="19185" y="10198"/>
                  </a:lnTo>
                  <a:lnTo>
                    <a:pt x="18929" y="10308"/>
                  </a:lnTo>
                  <a:lnTo>
                    <a:pt x="18819" y="10418"/>
                  </a:lnTo>
                  <a:lnTo>
                    <a:pt x="18672" y="10528"/>
                  </a:lnTo>
                  <a:lnTo>
                    <a:pt x="18599" y="10675"/>
                  </a:lnTo>
                  <a:lnTo>
                    <a:pt x="18525" y="10822"/>
                  </a:lnTo>
                  <a:lnTo>
                    <a:pt x="18452" y="11115"/>
                  </a:lnTo>
                  <a:lnTo>
                    <a:pt x="18452" y="11409"/>
                  </a:lnTo>
                  <a:lnTo>
                    <a:pt x="18048" y="11702"/>
                  </a:lnTo>
                  <a:lnTo>
                    <a:pt x="17645" y="11996"/>
                  </a:lnTo>
                  <a:lnTo>
                    <a:pt x="17608" y="12032"/>
                  </a:lnTo>
                  <a:lnTo>
                    <a:pt x="17608" y="12106"/>
                  </a:lnTo>
                  <a:lnTo>
                    <a:pt x="17241" y="11776"/>
                  </a:lnTo>
                  <a:lnTo>
                    <a:pt x="16911" y="11519"/>
                  </a:lnTo>
                  <a:lnTo>
                    <a:pt x="16838" y="11482"/>
                  </a:lnTo>
                  <a:lnTo>
                    <a:pt x="16691" y="11482"/>
                  </a:lnTo>
                  <a:lnTo>
                    <a:pt x="16654" y="11555"/>
                  </a:lnTo>
                  <a:lnTo>
                    <a:pt x="16434" y="11519"/>
                  </a:lnTo>
                  <a:lnTo>
                    <a:pt x="16214" y="11519"/>
                  </a:lnTo>
                  <a:lnTo>
                    <a:pt x="15774" y="11555"/>
                  </a:lnTo>
                  <a:lnTo>
                    <a:pt x="15811" y="11445"/>
                  </a:lnTo>
                  <a:lnTo>
                    <a:pt x="15774" y="11335"/>
                  </a:lnTo>
                  <a:lnTo>
                    <a:pt x="15664" y="11152"/>
                  </a:lnTo>
                  <a:lnTo>
                    <a:pt x="15554" y="11005"/>
                  </a:lnTo>
                  <a:lnTo>
                    <a:pt x="15444" y="10822"/>
                  </a:lnTo>
                  <a:lnTo>
                    <a:pt x="15371" y="10602"/>
                  </a:lnTo>
                  <a:lnTo>
                    <a:pt x="15334" y="10418"/>
                  </a:lnTo>
                  <a:lnTo>
                    <a:pt x="15297" y="10308"/>
                  </a:lnTo>
                  <a:lnTo>
                    <a:pt x="15224" y="10235"/>
                  </a:lnTo>
                  <a:lnTo>
                    <a:pt x="15627" y="10015"/>
                  </a:lnTo>
                  <a:lnTo>
                    <a:pt x="16031" y="9758"/>
                  </a:lnTo>
                  <a:lnTo>
                    <a:pt x="16361" y="9428"/>
                  </a:lnTo>
                  <a:lnTo>
                    <a:pt x="16471" y="9281"/>
                  </a:lnTo>
                  <a:lnTo>
                    <a:pt x="16581" y="9098"/>
                  </a:lnTo>
                  <a:lnTo>
                    <a:pt x="16654" y="8878"/>
                  </a:lnTo>
                  <a:lnTo>
                    <a:pt x="16691" y="8621"/>
                  </a:lnTo>
                  <a:lnTo>
                    <a:pt x="16691" y="8364"/>
                  </a:lnTo>
                  <a:lnTo>
                    <a:pt x="16691" y="8107"/>
                  </a:lnTo>
                  <a:lnTo>
                    <a:pt x="16581" y="7631"/>
                  </a:lnTo>
                  <a:lnTo>
                    <a:pt x="16398" y="7190"/>
                  </a:lnTo>
                  <a:lnTo>
                    <a:pt x="16251" y="6897"/>
                  </a:lnTo>
                  <a:lnTo>
                    <a:pt x="16031" y="6640"/>
                  </a:lnTo>
                  <a:lnTo>
                    <a:pt x="15884" y="6530"/>
                  </a:lnTo>
                  <a:lnTo>
                    <a:pt x="15737" y="6457"/>
                  </a:lnTo>
                  <a:lnTo>
                    <a:pt x="15591" y="6420"/>
                  </a:lnTo>
                  <a:lnTo>
                    <a:pt x="15407" y="6383"/>
                  </a:lnTo>
                  <a:lnTo>
                    <a:pt x="15077" y="6310"/>
                  </a:lnTo>
                  <a:close/>
                </a:path>
              </a:pathLst>
            </a:custGeom>
            <a:solidFill>
              <a:srgbClr val="A4C2F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4" name="Google Shape;1064;p45"/>
            <p:cNvSpPr/>
            <p:nvPr/>
          </p:nvSpPr>
          <p:spPr>
            <a:xfrm>
              <a:off x="6425400" y="3728200"/>
              <a:ext cx="342075" cy="360425"/>
            </a:xfrm>
            <a:custGeom>
              <a:avLst/>
              <a:gdLst/>
              <a:ahLst/>
              <a:cxnLst/>
              <a:rect l="l" t="t" r="r" b="b"/>
              <a:pathLst>
                <a:path w="13683" h="14417" extrusionOk="0">
                  <a:moveTo>
                    <a:pt x="9281" y="2311"/>
                  </a:moveTo>
                  <a:lnTo>
                    <a:pt x="9170" y="2385"/>
                  </a:lnTo>
                  <a:lnTo>
                    <a:pt x="9134" y="2495"/>
                  </a:lnTo>
                  <a:lnTo>
                    <a:pt x="9097" y="2568"/>
                  </a:lnTo>
                  <a:lnTo>
                    <a:pt x="9097" y="2678"/>
                  </a:lnTo>
                  <a:lnTo>
                    <a:pt x="9134" y="2862"/>
                  </a:lnTo>
                  <a:lnTo>
                    <a:pt x="9207" y="3082"/>
                  </a:lnTo>
                  <a:lnTo>
                    <a:pt x="9464" y="3742"/>
                  </a:lnTo>
                  <a:lnTo>
                    <a:pt x="9721" y="4402"/>
                  </a:lnTo>
                  <a:lnTo>
                    <a:pt x="9647" y="4439"/>
                  </a:lnTo>
                  <a:lnTo>
                    <a:pt x="9060" y="5283"/>
                  </a:lnTo>
                  <a:lnTo>
                    <a:pt x="8804" y="5649"/>
                  </a:lnTo>
                  <a:lnTo>
                    <a:pt x="8694" y="5833"/>
                  </a:lnTo>
                  <a:lnTo>
                    <a:pt x="8657" y="5943"/>
                  </a:lnTo>
                  <a:lnTo>
                    <a:pt x="8694" y="6053"/>
                  </a:lnTo>
                  <a:lnTo>
                    <a:pt x="8804" y="6016"/>
                  </a:lnTo>
                  <a:lnTo>
                    <a:pt x="8877" y="5980"/>
                  </a:lnTo>
                  <a:lnTo>
                    <a:pt x="9024" y="5833"/>
                  </a:lnTo>
                  <a:lnTo>
                    <a:pt x="9281" y="5503"/>
                  </a:lnTo>
                  <a:lnTo>
                    <a:pt x="9941" y="4659"/>
                  </a:lnTo>
                  <a:lnTo>
                    <a:pt x="10014" y="4659"/>
                  </a:lnTo>
                  <a:lnTo>
                    <a:pt x="10124" y="4622"/>
                  </a:lnTo>
                  <a:lnTo>
                    <a:pt x="10161" y="4549"/>
                  </a:lnTo>
                  <a:lnTo>
                    <a:pt x="10161" y="4439"/>
                  </a:lnTo>
                  <a:lnTo>
                    <a:pt x="9684" y="3229"/>
                  </a:lnTo>
                  <a:lnTo>
                    <a:pt x="9427" y="2715"/>
                  </a:lnTo>
                  <a:lnTo>
                    <a:pt x="9354" y="2532"/>
                  </a:lnTo>
                  <a:lnTo>
                    <a:pt x="9317" y="2422"/>
                  </a:lnTo>
                  <a:lnTo>
                    <a:pt x="9317" y="2348"/>
                  </a:lnTo>
                  <a:lnTo>
                    <a:pt x="9317" y="2311"/>
                  </a:lnTo>
                  <a:close/>
                  <a:moveTo>
                    <a:pt x="8694" y="1615"/>
                  </a:moveTo>
                  <a:lnTo>
                    <a:pt x="8767" y="1798"/>
                  </a:lnTo>
                  <a:lnTo>
                    <a:pt x="8804" y="1908"/>
                  </a:lnTo>
                  <a:lnTo>
                    <a:pt x="8914" y="1981"/>
                  </a:lnTo>
                  <a:lnTo>
                    <a:pt x="9024" y="2055"/>
                  </a:lnTo>
                  <a:lnTo>
                    <a:pt x="9170" y="2018"/>
                  </a:lnTo>
                  <a:lnTo>
                    <a:pt x="9391" y="1908"/>
                  </a:lnTo>
                  <a:lnTo>
                    <a:pt x="9611" y="1725"/>
                  </a:lnTo>
                  <a:lnTo>
                    <a:pt x="9867" y="2275"/>
                  </a:lnTo>
                  <a:lnTo>
                    <a:pt x="10161" y="2752"/>
                  </a:lnTo>
                  <a:lnTo>
                    <a:pt x="10454" y="3265"/>
                  </a:lnTo>
                  <a:lnTo>
                    <a:pt x="10674" y="3779"/>
                  </a:lnTo>
                  <a:lnTo>
                    <a:pt x="10528" y="3925"/>
                  </a:lnTo>
                  <a:lnTo>
                    <a:pt x="10381" y="4072"/>
                  </a:lnTo>
                  <a:lnTo>
                    <a:pt x="10271" y="4256"/>
                  </a:lnTo>
                  <a:lnTo>
                    <a:pt x="10234" y="4476"/>
                  </a:lnTo>
                  <a:lnTo>
                    <a:pt x="10271" y="4586"/>
                  </a:lnTo>
                  <a:lnTo>
                    <a:pt x="10344" y="4659"/>
                  </a:lnTo>
                  <a:lnTo>
                    <a:pt x="10344" y="4806"/>
                  </a:lnTo>
                  <a:lnTo>
                    <a:pt x="10381" y="4879"/>
                  </a:lnTo>
                  <a:lnTo>
                    <a:pt x="10491" y="4916"/>
                  </a:lnTo>
                  <a:lnTo>
                    <a:pt x="10491" y="4953"/>
                  </a:lnTo>
                  <a:lnTo>
                    <a:pt x="10344" y="5173"/>
                  </a:lnTo>
                  <a:lnTo>
                    <a:pt x="9977" y="5649"/>
                  </a:lnTo>
                  <a:lnTo>
                    <a:pt x="9647" y="6163"/>
                  </a:lnTo>
                  <a:lnTo>
                    <a:pt x="9501" y="6090"/>
                  </a:lnTo>
                  <a:lnTo>
                    <a:pt x="9317" y="6053"/>
                  </a:lnTo>
                  <a:lnTo>
                    <a:pt x="9134" y="6126"/>
                  </a:lnTo>
                  <a:lnTo>
                    <a:pt x="8950" y="6200"/>
                  </a:lnTo>
                  <a:lnTo>
                    <a:pt x="8840" y="6346"/>
                  </a:lnTo>
                  <a:lnTo>
                    <a:pt x="8730" y="6493"/>
                  </a:lnTo>
                  <a:lnTo>
                    <a:pt x="8327" y="6493"/>
                  </a:lnTo>
                  <a:lnTo>
                    <a:pt x="7556" y="6530"/>
                  </a:lnTo>
                  <a:lnTo>
                    <a:pt x="7520" y="6456"/>
                  </a:lnTo>
                  <a:lnTo>
                    <a:pt x="7410" y="6383"/>
                  </a:lnTo>
                  <a:lnTo>
                    <a:pt x="7080" y="6273"/>
                  </a:lnTo>
                  <a:lnTo>
                    <a:pt x="7043" y="6273"/>
                  </a:lnTo>
                  <a:lnTo>
                    <a:pt x="6970" y="6236"/>
                  </a:lnTo>
                  <a:lnTo>
                    <a:pt x="6786" y="6236"/>
                  </a:lnTo>
                  <a:lnTo>
                    <a:pt x="6639" y="6200"/>
                  </a:lnTo>
                  <a:lnTo>
                    <a:pt x="5832" y="5429"/>
                  </a:lnTo>
                  <a:lnTo>
                    <a:pt x="5246" y="4879"/>
                  </a:lnTo>
                  <a:lnTo>
                    <a:pt x="5319" y="4696"/>
                  </a:lnTo>
                  <a:lnTo>
                    <a:pt x="5319" y="4512"/>
                  </a:lnTo>
                  <a:lnTo>
                    <a:pt x="5282" y="4439"/>
                  </a:lnTo>
                  <a:lnTo>
                    <a:pt x="5246" y="4366"/>
                  </a:lnTo>
                  <a:lnTo>
                    <a:pt x="5099" y="4256"/>
                  </a:lnTo>
                  <a:lnTo>
                    <a:pt x="5282" y="3815"/>
                  </a:lnTo>
                  <a:lnTo>
                    <a:pt x="5796" y="2715"/>
                  </a:lnTo>
                  <a:lnTo>
                    <a:pt x="6126" y="2018"/>
                  </a:lnTo>
                  <a:lnTo>
                    <a:pt x="6273" y="2018"/>
                  </a:lnTo>
                  <a:lnTo>
                    <a:pt x="6419" y="1981"/>
                  </a:lnTo>
                  <a:lnTo>
                    <a:pt x="6566" y="1908"/>
                  </a:lnTo>
                  <a:lnTo>
                    <a:pt x="6713" y="1798"/>
                  </a:lnTo>
                  <a:lnTo>
                    <a:pt x="6823" y="1688"/>
                  </a:lnTo>
                  <a:lnTo>
                    <a:pt x="7483" y="1651"/>
                  </a:lnTo>
                  <a:lnTo>
                    <a:pt x="8694" y="1615"/>
                  </a:lnTo>
                  <a:close/>
                  <a:moveTo>
                    <a:pt x="6823" y="6823"/>
                  </a:moveTo>
                  <a:lnTo>
                    <a:pt x="6933" y="6897"/>
                  </a:lnTo>
                  <a:lnTo>
                    <a:pt x="6749" y="6897"/>
                  </a:lnTo>
                  <a:lnTo>
                    <a:pt x="6713" y="6860"/>
                  </a:lnTo>
                  <a:lnTo>
                    <a:pt x="6823" y="6823"/>
                  </a:lnTo>
                  <a:close/>
                  <a:moveTo>
                    <a:pt x="2714" y="5393"/>
                  </a:moveTo>
                  <a:lnTo>
                    <a:pt x="2641" y="5429"/>
                  </a:lnTo>
                  <a:lnTo>
                    <a:pt x="2531" y="5503"/>
                  </a:lnTo>
                  <a:lnTo>
                    <a:pt x="2458" y="5576"/>
                  </a:lnTo>
                  <a:lnTo>
                    <a:pt x="2274" y="5796"/>
                  </a:lnTo>
                  <a:lnTo>
                    <a:pt x="1981" y="6310"/>
                  </a:lnTo>
                  <a:lnTo>
                    <a:pt x="1651" y="6860"/>
                  </a:lnTo>
                  <a:lnTo>
                    <a:pt x="1504" y="7080"/>
                  </a:lnTo>
                  <a:lnTo>
                    <a:pt x="1431" y="7190"/>
                  </a:lnTo>
                  <a:lnTo>
                    <a:pt x="1394" y="7263"/>
                  </a:lnTo>
                  <a:lnTo>
                    <a:pt x="1394" y="7337"/>
                  </a:lnTo>
                  <a:lnTo>
                    <a:pt x="1321" y="7374"/>
                  </a:lnTo>
                  <a:lnTo>
                    <a:pt x="1321" y="7410"/>
                  </a:lnTo>
                  <a:lnTo>
                    <a:pt x="1321" y="7520"/>
                  </a:lnTo>
                  <a:lnTo>
                    <a:pt x="1394" y="7557"/>
                  </a:lnTo>
                  <a:lnTo>
                    <a:pt x="1504" y="7594"/>
                  </a:lnTo>
                  <a:lnTo>
                    <a:pt x="1614" y="7520"/>
                  </a:lnTo>
                  <a:lnTo>
                    <a:pt x="1724" y="7447"/>
                  </a:lnTo>
                  <a:lnTo>
                    <a:pt x="1834" y="7337"/>
                  </a:lnTo>
                  <a:lnTo>
                    <a:pt x="2018" y="7043"/>
                  </a:lnTo>
                  <a:lnTo>
                    <a:pt x="2128" y="6823"/>
                  </a:lnTo>
                  <a:lnTo>
                    <a:pt x="2568" y="6200"/>
                  </a:lnTo>
                  <a:lnTo>
                    <a:pt x="2751" y="5870"/>
                  </a:lnTo>
                  <a:lnTo>
                    <a:pt x="2861" y="5723"/>
                  </a:lnTo>
                  <a:lnTo>
                    <a:pt x="2861" y="5539"/>
                  </a:lnTo>
                  <a:lnTo>
                    <a:pt x="2861" y="5466"/>
                  </a:lnTo>
                  <a:lnTo>
                    <a:pt x="2788" y="5429"/>
                  </a:lnTo>
                  <a:lnTo>
                    <a:pt x="2714" y="5393"/>
                  </a:lnTo>
                  <a:close/>
                  <a:moveTo>
                    <a:pt x="4072" y="4843"/>
                  </a:moveTo>
                  <a:lnTo>
                    <a:pt x="4182" y="5026"/>
                  </a:lnTo>
                  <a:lnTo>
                    <a:pt x="4328" y="5173"/>
                  </a:lnTo>
                  <a:lnTo>
                    <a:pt x="4475" y="5209"/>
                  </a:lnTo>
                  <a:lnTo>
                    <a:pt x="4622" y="5246"/>
                  </a:lnTo>
                  <a:lnTo>
                    <a:pt x="4769" y="5246"/>
                  </a:lnTo>
                  <a:lnTo>
                    <a:pt x="4915" y="5209"/>
                  </a:lnTo>
                  <a:lnTo>
                    <a:pt x="5319" y="5576"/>
                  </a:lnTo>
                  <a:lnTo>
                    <a:pt x="6163" y="6456"/>
                  </a:lnTo>
                  <a:lnTo>
                    <a:pt x="6126" y="6530"/>
                  </a:lnTo>
                  <a:lnTo>
                    <a:pt x="6089" y="6640"/>
                  </a:lnTo>
                  <a:lnTo>
                    <a:pt x="6126" y="6787"/>
                  </a:lnTo>
                  <a:lnTo>
                    <a:pt x="6163" y="6897"/>
                  </a:lnTo>
                  <a:lnTo>
                    <a:pt x="6236" y="7007"/>
                  </a:lnTo>
                  <a:lnTo>
                    <a:pt x="6236" y="7080"/>
                  </a:lnTo>
                  <a:lnTo>
                    <a:pt x="5942" y="7410"/>
                  </a:lnTo>
                  <a:lnTo>
                    <a:pt x="5686" y="7777"/>
                  </a:lnTo>
                  <a:lnTo>
                    <a:pt x="5172" y="8511"/>
                  </a:lnTo>
                  <a:lnTo>
                    <a:pt x="4695" y="9134"/>
                  </a:lnTo>
                  <a:lnTo>
                    <a:pt x="4585" y="9061"/>
                  </a:lnTo>
                  <a:lnTo>
                    <a:pt x="4439" y="9061"/>
                  </a:lnTo>
                  <a:lnTo>
                    <a:pt x="4255" y="9098"/>
                  </a:lnTo>
                  <a:lnTo>
                    <a:pt x="4108" y="9208"/>
                  </a:lnTo>
                  <a:lnTo>
                    <a:pt x="3998" y="9354"/>
                  </a:lnTo>
                  <a:lnTo>
                    <a:pt x="3925" y="9538"/>
                  </a:lnTo>
                  <a:lnTo>
                    <a:pt x="3595" y="9501"/>
                  </a:lnTo>
                  <a:lnTo>
                    <a:pt x="2825" y="9538"/>
                  </a:lnTo>
                  <a:lnTo>
                    <a:pt x="2788" y="9354"/>
                  </a:lnTo>
                  <a:lnTo>
                    <a:pt x="2678" y="9208"/>
                  </a:lnTo>
                  <a:lnTo>
                    <a:pt x="2531" y="9098"/>
                  </a:lnTo>
                  <a:lnTo>
                    <a:pt x="2384" y="9061"/>
                  </a:lnTo>
                  <a:lnTo>
                    <a:pt x="2238" y="9061"/>
                  </a:lnTo>
                  <a:lnTo>
                    <a:pt x="2054" y="9098"/>
                  </a:lnTo>
                  <a:lnTo>
                    <a:pt x="1577" y="8437"/>
                  </a:lnTo>
                  <a:lnTo>
                    <a:pt x="1394" y="8107"/>
                  </a:lnTo>
                  <a:lnTo>
                    <a:pt x="1137" y="7777"/>
                  </a:lnTo>
                  <a:lnTo>
                    <a:pt x="1211" y="7594"/>
                  </a:lnTo>
                  <a:lnTo>
                    <a:pt x="1247" y="7447"/>
                  </a:lnTo>
                  <a:lnTo>
                    <a:pt x="1211" y="7263"/>
                  </a:lnTo>
                  <a:lnTo>
                    <a:pt x="1174" y="7117"/>
                  </a:lnTo>
                  <a:lnTo>
                    <a:pt x="1064" y="7007"/>
                  </a:lnTo>
                  <a:lnTo>
                    <a:pt x="1101" y="6933"/>
                  </a:lnTo>
                  <a:lnTo>
                    <a:pt x="1174" y="6823"/>
                  </a:lnTo>
                  <a:lnTo>
                    <a:pt x="1247" y="6640"/>
                  </a:lnTo>
                  <a:lnTo>
                    <a:pt x="1614" y="5980"/>
                  </a:lnTo>
                  <a:lnTo>
                    <a:pt x="1944" y="5356"/>
                  </a:lnTo>
                  <a:lnTo>
                    <a:pt x="2164" y="5356"/>
                  </a:lnTo>
                  <a:lnTo>
                    <a:pt x="2384" y="5283"/>
                  </a:lnTo>
                  <a:lnTo>
                    <a:pt x="2531" y="5136"/>
                  </a:lnTo>
                  <a:lnTo>
                    <a:pt x="2604" y="5063"/>
                  </a:lnTo>
                  <a:lnTo>
                    <a:pt x="2641" y="4953"/>
                  </a:lnTo>
                  <a:lnTo>
                    <a:pt x="2678" y="4916"/>
                  </a:lnTo>
                  <a:lnTo>
                    <a:pt x="3118" y="4953"/>
                  </a:lnTo>
                  <a:lnTo>
                    <a:pt x="3705" y="4916"/>
                  </a:lnTo>
                  <a:lnTo>
                    <a:pt x="4072" y="4843"/>
                  </a:lnTo>
                  <a:close/>
                  <a:moveTo>
                    <a:pt x="8877" y="7740"/>
                  </a:moveTo>
                  <a:lnTo>
                    <a:pt x="8877" y="7777"/>
                  </a:lnTo>
                  <a:lnTo>
                    <a:pt x="8877" y="7814"/>
                  </a:lnTo>
                  <a:lnTo>
                    <a:pt x="8914" y="7997"/>
                  </a:lnTo>
                  <a:lnTo>
                    <a:pt x="8914" y="8070"/>
                  </a:lnTo>
                  <a:lnTo>
                    <a:pt x="8950" y="8181"/>
                  </a:lnTo>
                  <a:lnTo>
                    <a:pt x="9391" y="8731"/>
                  </a:lnTo>
                  <a:lnTo>
                    <a:pt x="9794" y="9281"/>
                  </a:lnTo>
                  <a:lnTo>
                    <a:pt x="9941" y="9464"/>
                  </a:lnTo>
                  <a:lnTo>
                    <a:pt x="10014" y="9538"/>
                  </a:lnTo>
                  <a:lnTo>
                    <a:pt x="10124" y="9574"/>
                  </a:lnTo>
                  <a:lnTo>
                    <a:pt x="10234" y="9574"/>
                  </a:lnTo>
                  <a:lnTo>
                    <a:pt x="10308" y="9538"/>
                  </a:lnTo>
                  <a:lnTo>
                    <a:pt x="10381" y="9501"/>
                  </a:lnTo>
                  <a:lnTo>
                    <a:pt x="10418" y="9391"/>
                  </a:lnTo>
                  <a:lnTo>
                    <a:pt x="10418" y="9354"/>
                  </a:lnTo>
                  <a:lnTo>
                    <a:pt x="10418" y="9244"/>
                  </a:lnTo>
                  <a:lnTo>
                    <a:pt x="10381" y="9171"/>
                  </a:lnTo>
                  <a:lnTo>
                    <a:pt x="10308" y="9134"/>
                  </a:lnTo>
                  <a:lnTo>
                    <a:pt x="10198" y="9098"/>
                  </a:lnTo>
                  <a:lnTo>
                    <a:pt x="10088" y="8951"/>
                  </a:lnTo>
                  <a:lnTo>
                    <a:pt x="10014" y="8841"/>
                  </a:lnTo>
                  <a:lnTo>
                    <a:pt x="9647" y="8401"/>
                  </a:lnTo>
                  <a:lnTo>
                    <a:pt x="9281" y="7924"/>
                  </a:lnTo>
                  <a:lnTo>
                    <a:pt x="9207" y="7850"/>
                  </a:lnTo>
                  <a:lnTo>
                    <a:pt x="9134" y="7814"/>
                  </a:lnTo>
                  <a:lnTo>
                    <a:pt x="8950" y="7740"/>
                  </a:lnTo>
                  <a:close/>
                  <a:moveTo>
                    <a:pt x="2128" y="9721"/>
                  </a:moveTo>
                  <a:lnTo>
                    <a:pt x="2054" y="9758"/>
                  </a:lnTo>
                  <a:lnTo>
                    <a:pt x="2054" y="9721"/>
                  </a:lnTo>
                  <a:close/>
                  <a:moveTo>
                    <a:pt x="5612" y="9281"/>
                  </a:moveTo>
                  <a:lnTo>
                    <a:pt x="5576" y="9318"/>
                  </a:lnTo>
                  <a:lnTo>
                    <a:pt x="5576" y="9354"/>
                  </a:lnTo>
                  <a:lnTo>
                    <a:pt x="5576" y="9538"/>
                  </a:lnTo>
                  <a:lnTo>
                    <a:pt x="5649" y="9684"/>
                  </a:lnTo>
                  <a:lnTo>
                    <a:pt x="5796" y="9941"/>
                  </a:lnTo>
                  <a:lnTo>
                    <a:pt x="6163" y="10455"/>
                  </a:lnTo>
                  <a:lnTo>
                    <a:pt x="6456" y="10895"/>
                  </a:lnTo>
                  <a:lnTo>
                    <a:pt x="6603" y="11115"/>
                  </a:lnTo>
                  <a:lnTo>
                    <a:pt x="6823" y="11298"/>
                  </a:lnTo>
                  <a:lnTo>
                    <a:pt x="6860" y="11372"/>
                  </a:lnTo>
                  <a:lnTo>
                    <a:pt x="6970" y="11482"/>
                  </a:lnTo>
                  <a:lnTo>
                    <a:pt x="7043" y="11519"/>
                  </a:lnTo>
                  <a:lnTo>
                    <a:pt x="7116" y="11519"/>
                  </a:lnTo>
                  <a:lnTo>
                    <a:pt x="7190" y="11482"/>
                  </a:lnTo>
                  <a:lnTo>
                    <a:pt x="7226" y="11408"/>
                  </a:lnTo>
                  <a:lnTo>
                    <a:pt x="7263" y="11188"/>
                  </a:lnTo>
                  <a:lnTo>
                    <a:pt x="7226" y="11078"/>
                  </a:lnTo>
                  <a:lnTo>
                    <a:pt x="7153" y="10968"/>
                  </a:lnTo>
                  <a:lnTo>
                    <a:pt x="7080" y="10932"/>
                  </a:lnTo>
                  <a:lnTo>
                    <a:pt x="7006" y="10895"/>
                  </a:lnTo>
                  <a:lnTo>
                    <a:pt x="6933" y="10785"/>
                  </a:lnTo>
                  <a:lnTo>
                    <a:pt x="6860" y="10675"/>
                  </a:lnTo>
                  <a:lnTo>
                    <a:pt x="6713" y="10455"/>
                  </a:lnTo>
                  <a:lnTo>
                    <a:pt x="6273" y="9831"/>
                  </a:lnTo>
                  <a:lnTo>
                    <a:pt x="6016" y="9501"/>
                  </a:lnTo>
                  <a:lnTo>
                    <a:pt x="5869" y="9391"/>
                  </a:lnTo>
                  <a:lnTo>
                    <a:pt x="5722" y="9281"/>
                  </a:lnTo>
                  <a:close/>
                  <a:moveTo>
                    <a:pt x="8730" y="6970"/>
                  </a:moveTo>
                  <a:lnTo>
                    <a:pt x="8804" y="7080"/>
                  </a:lnTo>
                  <a:lnTo>
                    <a:pt x="8914" y="7153"/>
                  </a:lnTo>
                  <a:lnTo>
                    <a:pt x="8987" y="7227"/>
                  </a:lnTo>
                  <a:lnTo>
                    <a:pt x="9097" y="7263"/>
                  </a:lnTo>
                  <a:lnTo>
                    <a:pt x="9391" y="7227"/>
                  </a:lnTo>
                  <a:lnTo>
                    <a:pt x="9501" y="7263"/>
                  </a:lnTo>
                  <a:lnTo>
                    <a:pt x="9574" y="7300"/>
                  </a:lnTo>
                  <a:lnTo>
                    <a:pt x="9721" y="7557"/>
                  </a:lnTo>
                  <a:lnTo>
                    <a:pt x="9867" y="7814"/>
                  </a:lnTo>
                  <a:lnTo>
                    <a:pt x="10234" y="8364"/>
                  </a:lnTo>
                  <a:lnTo>
                    <a:pt x="10711" y="9098"/>
                  </a:lnTo>
                  <a:lnTo>
                    <a:pt x="10638" y="9281"/>
                  </a:lnTo>
                  <a:lnTo>
                    <a:pt x="10601" y="9428"/>
                  </a:lnTo>
                  <a:lnTo>
                    <a:pt x="10564" y="9758"/>
                  </a:lnTo>
                  <a:lnTo>
                    <a:pt x="10528" y="9941"/>
                  </a:lnTo>
                  <a:lnTo>
                    <a:pt x="10528" y="10125"/>
                  </a:lnTo>
                  <a:lnTo>
                    <a:pt x="10528" y="10235"/>
                  </a:lnTo>
                  <a:lnTo>
                    <a:pt x="10564" y="10271"/>
                  </a:lnTo>
                  <a:lnTo>
                    <a:pt x="10344" y="10638"/>
                  </a:lnTo>
                  <a:lnTo>
                    <a:pt x="9794" y="11555"/>
                  </a:lnTo>
                  <a:lnTo>
                    <a:pt x="9684" y="11519"/>
                  </a:lnTo>
                  <a:lnTo>
                    <a:pt x="9537" y="11519"/>
                  </a:lnTo>
                  <a:lnTo>
                    <a:pt x="9391" y="11555"/>
                  </a:lnTo>
                  <a:lnTo>
                    <a:pt x="9281" y="11629"/>
                  </a:lnTo>
                  <a:lnTo>
                    <a:pt x="9170" y="11702"/>
                  </a:lnTo>
                  <a:lnTo>
                    <a:pt x="9097" y="11812"/>
                  </a:lnTo>
                  <a:lnTo>
                    <a:pt x="9024" y="11922"/>
                  </a:lnTo>
                  <a:lnTo>
                    <a:pt x="8987" y="12032"/>
                  </a:lnTo>
                  <a:lnTo>
                    <a:pt x="8400" y="12069"/>
                  </a:lnTo>
                  <a:lnTo>
                    <a:pt x="7483" y="12142"/>
                  </a:lnTo>
                  <a:lnTo>
                    <a:pt x="7006" y="12142"/>
                  </a:lnTo>
                  <a:lnTo>
                    <a:pt x="6970" y="11959"/>
                  </a:lnTo>
                  <a:lnTo>
                    <a:pt x="6823" y="11775"/>
                  </a:lnTo>
                  <a:lnTo>
                    <a:pt x="6749" y="11739"/>
                  </a:lnTo>
                  <a:lnTo>
                    <a:pt x="6676" y="11702"/>
                  </a:lnTo>
                  <a:lnTo>
                    <a:pt x="6493" y="11665"/>
                  </a:lnTo>
                  <a:lnTo>
                    <a:pt x="6419" y="11629"/>
                  </a:lnTo>
                  <a:lnTo>
                    <a:pt x="6346" y="11665"/>
                  </a:lnTo>
                  <a:lnTo>
                    <a:pt x="6273" y="11739"/>
                  </a:lnTo>
                  <a:lnTo>
                    <a:pt x="6199" y="11739"/>
                  </a:lnTo>
                  <a:lnTo>
                    <a:pt x="5979" y="11225"/>
                  </a:lnTo>
                  <a:lnTo>
                    <a:pt x="5722" y="10712"/>
                  </a:lnTo>
                  <a:lnTo>
                    <a:pt x="5466" y="10308"/>
                  </a:lnTo>
                  <a:lnTo>
                    <a:pt x="5172" y="9868"/>
                  </a:lnTo>
                  <a:lnTo>
                    <a:pt x="5209" y="9758"/>
                  </a:lnTo>
                  <a:lnTo>
                    <a:pt x="5246" y="9648"/>
                  </a:lnTo>
                  <a:lnTo>
                    <a:pt x="5246" y="9501"/>
                  </a:lnTo>
                  <a:lnTo>
                    <a:pt x="5209" y="9391"/>
                  </a:lnTo>
                  <a:lnTo>
                    <a:pt x="5135" y="9318"/>
                  </a:lnTo>
                  <a:lnTo>
                    <a:pt x="5099" y="9318"/>
                  </a:lnTo>
                  <a:lnTo>
                    <a:pt x="5209" y="9171"/>
                  </a:lnTo>
                  <a:lnTo>
                    <a:pt x="5759" y="8401"/>
                  </a:lnTo>
                  <a:lnTo>
                    <a:pt x="6163" y="7850"/>
                  </a:lnTo>
                  <a:lnTo>
                    <a:pt x="6383" y="7594"/>
                  </a:lnTo>
                  <a:lnTo>
                    <a:pt x="6529" y="7300"/>
                  </a:lnTo>
                  <a:lnTo>
                    <a:pt x="6676" y="7337"/>
                  </a:lnTo>
                  <a:lnTo>
                    <a:pt x="6933" y="7337"/>
                  </a:lnTo>
                  <a:lnTo>
                    <a:pt x="7080" y="7300"/>
                  </a:lnTo>
                  <a:lnTo>
                    <a:pt x="7190" y="7263"/>
                  </a:lnTo>
                  <a:lnTo>
                    <a:pt x="7300" y="7153"/>
                  </a:lnTo>
                  <a:lnTo>
                    <a:pt x="7410" y="7080"/>
                  </a:lnTo>
                  <a:lnTo>
                    <a:pt x="7483" y="6970"/>
                  </a:lnTo>
                  <a:close/>
                  <a:moveTo>
                    <a:pt x="4769" y="1"/>
                  </a:moveTo>
                  <a:lnTo>
                    <a:pt x="4769" y="37"/>
                  </a:lnTo>
                  <a:lnTo>
                    <a:pt x="4805" y="184"/>
                  </a:lnTo>
                  <a:lnTo>
                    <a:pt x="4879" y="294"/>
                  </a:lnTo>
                  <a:lnTo>
                    <a:pt x="4989" y="367"/>
                  </a:lnTo>
                  <a:lnTo>
                    <a:pt x="5099" y="404"/>
                  </a:lnTo>
                  <a:lnTo>
                    <a:pt x="5172" y="551"/>
                  </a:lnTo>
                  <a:lnTo>
                    <a:pt x="5282" y="697"/>
                  </a:lnTo>
                  <a:lnTo>
                    <a:pt x="5466" y="991"/>
                  </a:lnTo>
                  <a:lnTo>
                    <a:pt x="5539" y="1101"/>
                  </a:lnTo>
                  <a:lnTo>
                    <a:pt x="5466" y="1284"/>
                  </a:lnTo>
                  <a:lnTo>
                    <a:pt x="5466" y="1468"/>
                  </a:lnTo>
                  <a:lnTo>
                    <a:pt x="5539" y="1688"/>
                  </a:lnTo>
                  <a:lnTo>
                    <a:pt x="5649" y="1835"/>
                  </a:lnTo>
                  <a:lnTo>
                    <a:pt x="5722" y="1908"/>
                  </a:lnTo>
                  <a:lnTo>
                    <a:pt x="5356" y="2605"/>
                  </a:lnTo>
                  <a:lnTo>
                    <a:pt x="4879" y="3595"/>
                  </a:lnTo>
                  <a:lnTo>
                    <a:pt x="4769" y="3852"/>
                  </a:lnTo>
                  <a:lnTo>
                    <a:pt x="4622" y="4072"/>
                  </a:lnTo>
                  <a:lnTo>
                    <a:pt x="4402" y="4072"/>
                  </a:lnTo>
                  <a:lnTo>
                    <a:pt x="4292" y="4109"/>
                  </a:lnTo>
                  <a:lnTo>
                    <a:pt x="4182" y="4182"/>
                  </a:lnTo>
                  <a:lnTo>
                    <a:pt x="4108" y="4292"/>
                  </a:lnTo>
                  <a:lnTo>
                    <a:pt x="4072" y="4402"/>
                  </a:lnTo>
                  <a:lnTo>
                    <a:pt x="3485" y="4476"/>
                  </a:lnTo>
                  <a:lnTo>
                    <a:pt x="3045" y="4512"/>
                  </a:lnTo>
                  <a:lnTo>
                    <a:pt x="2678" y="4549"/>
                  </a:lnTo>
                  <a:lnTo>
                    <a:pt x="2568" y="4366"/>
                  </a:lnTo>
                  <a:lnTo>
                    <a:pt x="2458" y="4219"/>
                  </a:lnTo>
                  <a:lnTo>
                    <a:pt x="2274" y="4146"/>
                  </a:lnTo>
                  <a:lnTo>
                    <a:pt x="2091" y="4109"/>
                  </a:lnTo>
                  <a:lnTo>
                    <a:pt x="1907" y="4109"/>
                  </a:lnTo>
                  <a:lnTo>
                    <a:pt x="1797" y="4182"/>
                  </a:lnTo>
                  <a:lnTo>
                    <a:pt x="1651" y="4292"/>
                  </a:lnTo>
                  <a:lnTo>
                    <a:pt x="1577" y="4402"/>
                  </a:lnTo>
                  <a:lnTo>
                    <a:pt x="1504" y="4512"/>
                  </a:lnTo>
                  <a:lnTo>
                    <a:pt x="1504" y="4622"/>
                  </a:lnTo>
                  <a:lnTo>
                    <a:pt x="1431" y="4769"/>
                  </a:lnTo>
                  <a:lnTo>
                    <a:pt x="1431" y="4953"/>
                  </a:lnTo>
                  <a:lnTo>
                    <a:pt x="1467" y="5099"/>
                  </a:lnTo>
                  <a:lnTo>
                    <a:pt x="1504" y="5173"/>
                  </a:lnTo>
                  <a:lnTo>
                    <a:pt x="1504" y="5209"/>
                  </a:lnTo>
                  <a:lnTo>
                    <a:pt x="1247" y="5760"/>
                  </a:lnTo>
                  <a:lnTo>
                    <a:pt x="880" y="6420"/>
                  </a:lnTo>
                  <a:lnTo>
                    <a:pt x="770" y="6640"/>
                  </a:lnTo>
                  <a:lnTo>
                    <a:pt x="770" y="6713"/>
                  </a:lnTo>
                  <a:lnTo>
                    <a:pt x="734" y="6823"/>
                  </a:lnTo>
                  <a:lnTo>
                    <a:pt x="734" y="6787"/>
                  </a:lnTo>
                  <a:lnTo>
                    <a:pt x="624" y="6787"/>
                  </a:lnTo>
                  <a:lnTo>
                    <a:pt x="550" y="6823"/>
                  </a:lnTo>
                  <a:lnTo>
                    <a:pt x="404" y="6933"/>
                  </a:lnTo>
                  <a:lnTo>
                    <a:pt x="330" y="6970"/>
                  </a:lnTo>
                  <a:lnTo>
                    <a:pt x="257" y="7007"/>
                  </a:lnTo>
                  <a:lnTo>
                    <a:pt x="183" y="7117"/>
                  </a:lnTo>
                  <a:lnTo>
                    <a:pt x="110" y="7227"/>
                  </a:lnTo>
                  <a:lnTo>
                    <a:pt x="110" y="7447"/>
                  </a:lnTo>
                  <a:lnTo>
                    <a:pt x="0" y="7777"/>
                  </a:lnTo>
                  <a:lnTo>
                    <a:pt x="37" y="7850"/>
                  </a:lnTo>
                  <a:lnTo>
                    <a:pt x="73" y="7887"/>
                  </a:lnTo>
                  <a:lnTo>
                    <a:pt x="110" y="7960"/>
                  </a:lnTo>
                  <a:lnTo>
                    <a:pt x="183" y="7960"/>
                  </a:lnTo>
                  <a:lnTo>
                    <a:pt x="367" y="8034"/>
                  </a:lnTo>
                  <a:lnTo>
                    <a:pt x="660" y="8034"/>
                  </a:lnTo>
                  <a:lnTo>
                    <a:pt x="660" y="7997"/>
                  </a:lnTo>
                  <a:lnTo>
                    <a:pt x="770" y="7997"/>
                  </a:lnTo>
                  <a:lnTo>
                    <a:pt x="880" y="8181"/>
                  </a:lnTo>
                  <a:lnTo>
                    <a:pt x="990" y="8364"/>
                  </a:lnTo>
                  <a:lnTo>
                    <a:pt x="1211" y="8657"/>
                  </a:lnTo>
                  <a:lnTo>
                    <a:pt x="1651" y="9281"/>
                  </a:lnTo>
                  <a:lnTo>
                    <a:pt x="1687" y="9354"/>
                  </a:lnTo>
                  <a:lnTo>
                    <a:pt x="1651" y="9501"/>
                  </a:lnTo>
                  <a:lnTo>
                    <a:pt x="1614" y="9648"/>
                  </a:lnTo>
                  <a:lnTo>
                    <a:pt x="1577" y="9831"/>
                  </a:lnTo>
                  <a:lnTo>
                    <a:pt x="1577" y="9941"/>
                  </a:lnTo>
                  <a:lnTo>
                    <a:pt x="1614" y="10051"/>
                  </a:lnTo>
                  <a:lnTo>
                    <a:pt x="1541" y="10235"/>
                  </a:lnTo>
                  <a:lnTo>
                    <a:pt x="1431" y="10418"/>
                  </a:lnTo>
                  <a:lnTo>
                    <a:pt x="1357" y="10601"/>
                  </a:lnTo>
                  <a:lnTo>
                    <a:pt x="1211" y="10785"/>
                  </a:lnTo>
                  <a:lnTo>
                    <a:pt x="1137" y="10858"/>
                  </a:lnTo>
                  <a:lnTo>
                    <a:pt x="1137" y="10968"/>
                  </a:lnTo>
                  <a:lnTo>
                    <a:pt x="1174" y="11078"/>
                  </a:lnTo>
                  <a:lnTo>
                    <a:pt x="1247" y="11152"/>
                  </a:lnTo>
                  <a:lnTo>
                    <a:pt x="1357" y="11188"/>
                  </a:lnTo>
                  <a:lnTo>
                    <a:pt x="1467" y="11152"/>
                  </a:lnTo>
                  <a:lnTo>
                    <a:pt x="1541" y="11078"/>
                  </a:lnTo>
                  <a:lnTo>
                    <a:pt x="1577" y="10968"/>
                  </a:lnTo>
                  <a:lnTo>
                    <a:pt x="1614" y="10932"/>
                  </a:lnTo>
                  <a:lnTo>
                    <a:pt x="1687" y="10822"/>
                  </a:lnTo>
                  <a:lnTo>
                    <a:pt x="1761" y="10638"/>
                  </a:lnTo>
                  <a:lnTo>
                    <a:pt x="1834" y="10491"/>
                  </a:lnTo>
                  <a:lnTo>
                    <a:pt x="1907" y="10198"/>
                  </a:lnTo>
                  <a:lnTo>
                    <a:pt x="2164" y="10198"/>
                  </a:lnTo>
                  <a:lnTo>
                    <a:pt x="2348" y="10161"/>
                  </a:lnTo>
                  <a:lnTo>
                    <a:pt x="2494" y="10088"/>
                  </a:lnTo>
                  <a:lnTo>
                    <a:pt x="2641" y="10015"/>
                  </a:lnTo>
                  <a:lnTo>
                    <a:pt x="2714" y="9905"/>
                  </a:lnTo>
                  <a:lnTo>
                    <a:pt x="3338" y="9905"/>
                  </a:lnTo>
                  <a:lnTo>
                    <a:pt x="3998" y="9941"/>
                  </a:lnTo>
                  <a:lnTo>
                    <a:pt x="4035" y="10051"/>
                  </a:lnTo>
                  <a:lnTo>
                    <a:pt x="4072" y="10088"/>
                  </a:lnTo>
                  <a:lnTo>
                    <a:pt x="4145" y="10161"/>
                  </a:lnTo>
                  <a:lnTo>
                    <a:pt x="4292" y="10235"/>
                  </a:lnTo>
                  <a:lnTo>
                    <a:pt x="4439" y="10308"/>
                  </a:lnTo>
                  <a:lnTo>
                    <a:pt x="4622" y="10308"/>
                  </a:lnTo>
                  <a:lnTo>
                    <a:pt x="4805" y="10271"/>
                  </a:lnTo>
                  <a:lnTo>
                    <a:pt x="4879" y="10235"/>
                  </a:lnTo>
                  <a:lnTo>
                    <a:pt x="5282" y="10822"/>
                  </a:lnTo>
                  <a:lnTo>
                    <a:pt x="5429" y="11115"/>
                  </a:lnTo>
                  <a:lnTo>
                    <a:pt x="5576" y="11408"/>
                  </a:lnTo>
                  <a:lnTo>
                    <a:pt x="5796" y="11995"/>
                  </a:lnTo>
                  <a:lnTo>
                    <a:pt x="5759" y="12105"/>
                  </a:lnTo>
                  <a:lnTo>
                    <a:pt x="5759" y="12215"/>
                  </a:lnTo>
                  <a:lnTo>
                    <a:pt x="5759" y="12362"/>
                  </a:lnTo>
                  <a:lnTo>
                    <a:pt x="5759" y="12472"/>
                  </a:lnTo>
                  <a:lnTo>
                    <a:pt x="5759" y="12509"/>
                  </a:lnTo>
                  <a:lnTo>
                    <a:pt x="5722" y="12619"/>
                  </a:lnTo>
                  <a:lnTo>
                    <a:pt x="5722" y="12692"/>
                  </a:lnTo>
                  <a:lnTo>
                    <a:pt x="5759" y="12766"/>
                  </a:lnTo>
                  <a:lnTo>
                    <a:pt x="5979" y="12876"/>
                  </a:lnTo>
                  <a:lnTo>
                    <a:pt x="5759" y="13169"/>
                  </a:lnTo>
                  <a:lnTo>
                    <a:pt x="5612" y="13463"/>
                  </a:lnTo>
                  <a:lnTo>
                    <a:pt x="5502" y="13793"/>
                  </a:lnTo>
                  <a:lnTo>
                    <a:pt x="5429" y="14123"/>
                  </a:lnTo>
                  <a:lnTo>
                    <a:pt x="5392" y="14196"/>
                  </a:lnTo>
                  <a:lnTo>
                    <a:pt x="5429" y="14270"/>
                  </a:lnTo>
                  <a:lnTo>
                    <a:pt x="5502" y="14343"/>
                  </a:lnTo>
                  <a:lnTo>
                    <a:pt x="5576" y="14380"/>
                  </a:lnTo>
                  <a:lnTo>
                    <a:pt x="5649" y="14416"/>
                  </a:lnTo>
                  <a:lnTo>
                    <a:pt x="5722" y="14416"/>
                  </a:lnTo>
                  <a:lnTo>
                    <a:pt x="5759" y="14380"/>
                  </a:lnTo>
                  <a:lnTo>
                    <a:pt x="5832" y="14306"/>
                  </a:lnTo>
                  <a:lnTo>
                    <a:pt x="5832" y="14233"/>
                  </a:lnTo>
                  <a:lnTo>
                    <a:pt x="5869" y="14086"/>
                  </a:lnTo>
                  <a:lnTo>
                    <a:pt x="5979" y="13793"/>
                  </a:lnTo>
                  <a:lnTo>
                    <a:pt x="6089" y="13463"/>
                  </a:lnTo>
                  <a:lnTo>
                    <a:pt x="6309" y="13022"/>
                  </a:lnTo>
                  <a:lnTo>
                    <a:pt x="6566" y="13022"/>
                  </a:lnTo>
                  <a:lnTo>
                    <a:pt x="6713" y="12986"/>
                  </a:lnTo>
                  <a:lnTo>
                    <a:pt x="6786" y="12876"/>
                  </a:lnTo>
                  <a:lnTo>
                    <a:pt x="6860" y="12582"/>
                  </a:lnTo>
                  <a:lnTo>
                    <a:pt x="7593" y="12582"/>
                  </a:lnTo>
                  <a:lnTo>
                    <a:pt x="8253" y="12546"/>
                  </a:lnTo>
                  <a:lnTo>
                    <a:pt x="8914" y="12509"/>
                  </a:lnTo>
                  <a:lnTo>
                    <a:pt x="8950" y="12509"/>
                  </a:lnTo>
                  <a:lnTo>
                    <a:pt x="8950" y="12619"/>
                  </a:lnTo>
                  <a:lnTo>
                    <a:pt x="9024" y="12692"/>
                  </a:lnTo>
                  <a:lnTo>
                    <a:pt x="9170" y="12802"/>
                  </a:lnTo>
                  <a:lnTo>
                    <a:pt x="9354" y="12876"/>
                  </a:lnTo>
                  <a:lnTo>
                    <a:pt x="9537" y="12912"/>
                  </a:lnTo>
                  <a:lnTo>
                    <a:pt x="9647" y="13279"/>
                  </a:lnTo>
                  <a:lnTo>
                    <a:pt x="9794" y="13829"/>
                  </a:lnTo>
                  <a:lnTo>
                    <a:pt x="9904" y="14050"/>
                  </a:lnTo>
                  <a:lnTo>
                    <a:pt x="9977" y="14160"/>
                  </a:lnTo>
                  <a:lnTo>
                    <a:pt x="10051" y="14270"/>
                  </a:lnTo>
                  <a:lnTo>
                    <a:pt x="10198" y="14270"/>
                  </a:lnTo>
                  <a:lnTo>
                    <a:pt x="10271" y="14233"/>
                  </a:lnTo>
                  <a:lnTo>
                    <a:pt x="10308" y="14160"/>
                  </a:lnTo>
                  <a:lnTo>
                    <a:pt x="10308" y="14013"/>
                  </a:lnTo>
                  <a:lnTo>
                    <a:pt x="10308" y="13903"/>
                  </a:lnTo>
                  <a:lnTo>
                    <a:pt x="10198" y="13609"/>
                  </a:lnTo>
                  <a:lnTo>
                    <a:pt x="9977" y="12949"/>
                  </a:lnTo>
                  <a:lnTo>
                    <a:pt x="9904" y="12729"/>
                  </a:lnTo>
                  <a:lnTo>
                    <a:pt x="9977" y="12619"/>
                  </a:lnTo>
                  <a:lnTo>
                    <a:pt x="10088" y="12399"/>
                  </a:lnTo>
                  <a:lnTo>
                    <a:pt x="10124" y="12215"/>
                  </a:lnTo>
                  <a:lnTo>
                    <a:pt x="10161" y="12032"/>
                  </a:lnTo>
                  <a:lnTo>
                    <a:pt x="10161" y="11885"/>
                  </a:lnTo>
                  <a:lnTo>
                    <a:pt x="10124" y="11849"/>
                  </a:lnTo>
                  <a:lnTo>
                    <a:pt x="10601" y="11042"/>
                  </a:lnTo>
                  <a:lnTo>
                    <a:pt x="11115" y="10235"/>
                  </a:lnTo>
                  <a:lnTo>
                    <a:pt x="11371" y="10088"/>
                  </a:lnTo>
                  <a:lnTo>
                    <a:pt x="11518" y="9978"/>
                  </a:lnTo>
                  <a:lnTo>
                    <a:pt x="11628" y="9868"/>
                  </a:lnTo>
                  <a:lnTo>
                    <a:pt x="11665" y="9831"/>
                  </a:lnTo>
                  <a:lnTo>
                    <a:pt x="11738" y="9758"/>
                  </a:lnTo>
                  <a:lnTo>
                    <a:pt x="11812" y="9611"/>
                  </a:lnTo>
                  <a:lnTo>
                    <a:pt x="11885" y="9464"/>
                  </a:lnTo>
                  <a:lnTo>
                    <a:pt x="12068" y="9501"/>
                  </a:lnTo>
                  <a:lnTo>
                    <a:pt x="12288" y="9501"/>
                  </a:lnTo>
                  <a:lnTo>
                    <a:pt x="12875" y="9538"/>
                  </a:lnTo>
                  <a:lnTo>
                    <a:pt x="13426" y="9501"/>
                  </a:lnTo>
                  <a:lnTo>
                    <a:pt x="13499" y="9501"/>
                  </a:lnTo>
                  <a:lnTo>
                    <a:pt x="13572" y="9464"/>
                  </a:lnTo>
                  <a:lnTo>
                    <a:pt x="13646" y="9391"/>
                  </a:lnTo>
                  <a:lnTo>
                    <a:pt x="13646" y="9318"/>
                  </a:lnTo>
                  <a:lnTo>
                    <a:pt x="13682" y="9244"/>
                  </a:lnTo>
                  <a:lnTo>
                    <a:pt x="13646" y="9171"/>
                  </a:lnTo>
                  <a:lnTo>
                    <a:pt x="13609" y="9098"/>
                  </a:lnTo>
                  <a:lnTo>
                    <a:pt x="13536" y="9024"/>
                  </a:lnTo>
                  <a:lnTo>
                    <a:pt x="13426" y="9024"/>
                  </a:lnTo>
                  <a:lnTo>
                    <a:pt x="13059" y="8988"/>
                  </a:lnTo>
                  <a:lnTo>
                    <a:pt x="12655" y="8988"/>
                  </a:lnTo>
                  <a:lnTo>
                    <a:pt x="11885" y="9024"/>
                  </a:lnTo>
                  <a:lnTo>
                    <a:pt x="11812" y="8951"/>
                  </a:lnTo>
                  <a:lnTo>
                    <a:pt x="11738" y="8877"/>
                  </a:lnTo>
                  <a:lnTo>
                    <a:pt x="11518" y="8767"/>
                  </a:lnTo>
                  <a:lnTo>
                    <a:pt x="11445" y="8767"/>
                  </a:lnTo>
                  <a:lnTo>
                    <a:pt x="11335" y="8804"/>
                  </a:lnTo>
                  <a:lnTo>
                    <a:pt x="11225" y="8767"/>
                  </a:lnTo>
                  <a:lnTo>
                    <a:pt x="11078" y="8804"/>
                  </a:lnTo>
                  <a:lnTo>
                    <a:pt x="10638" y="8107"/>
                  </a:lnTo>
                  <a:lnTo>
                    <a:pt x="10271" y="7594"/>
                  </a:lnTo>
                  <a:lnTo>
                    <a:pt x="10088" y="7300"/>
                  </a:lnTo>
                  <a:lnTo>
                    <a:pt x="9904" y="7080"/>
                  </a:lnTo>
                  <a:lnTo>
                    <a:pt x="9977" y="6970"/>
                  </a:lnTo>
                  <a:lnTo>
                    <a:pt x="10051" y="6823"/>
                  </a:lnTo>
                  <a:lnTo>
                    <a:pt x="10088" y="6713"/>
                  </a:lnTo>
                  <a:lnTo>
                    <a:pt x="10124" y="6567"/>
                  </a:lnTo>
                  <a:lnTo>
                    <a:pt x="10088" y="6493"/>
                  </a:lnTo>
                  <a:lnTo>
                    <a:pt x="10051" y="6456"/>
                  </a:lnTo>
                  <a:lnTo>
                    <a:pt x="9941" y="6456"/>
                  </a:lnTo>
                  <a:lnTo>
                    <a:pt x="10124" y="6236"/>
                  </a:lnTo>
                  <a:lnTo>
                    <a:pt x="10308" y="5980"/>
                  </a:lnTo>
                  <a:lnTo>
                    <a:pt x="10638" y="5503"/>
                  </a:lnTo>
                  <a:lnTo>
                    <a:pt x="11005" y="4953"/>
                  </a:lnTo>
                  <a:lnTo>
                    <a:pt x="11078" y="4953"/>
                  </a:lnTo>
                  <a:lnTo>
                    <a:pt x="11151" y="4916"/>
                  </a:lnTo>
                  <a:lnTo>
                    <a:pt x="11225" y="4843"/>
                  </a:lnTo>
                  <a:lnTo>
                    <a:pt x="11298" y="4769"/>
                  </a:lnTo>
                  <a:lnTo>
                    <a:pt x="11518" y="4586"/>
                  </a:lnTo>
                  <a:lnTo>
                    <a:pt x="11591" y="4476"/>
                  </a:lnTo>
                  <a:lnTo>
                    <a:pt x="11665" y="4366"/>
                  </a:lnTo>
                  <a:lnTo>
                    <a:pt x="11702" y="4256"/>
                  </a:lnTo>
                  <a:lnTo>
                    <a:pt x="11702" y="4146"/>
                  </a:lnTo>
                  <a:lnTo>
                    <a:pt x="11665" y="3999"/>
                  </a:lnTo>
                  <a:lnTo>
                    <a:pt x="11591" y="3889"/>
                  </a:lnTo>
                  <a:lnTo>
                    <a:pt x="11518" y="3779"/>
                  </a:lnTo>
                  <a:lnTo>
                    <a:pt x="11408" y="3742"/>
                  </a:lnTo>
                  <a:lnTo>
                    <a:pt x="11298" y="3705"/>
                  </a:lnTo>
                  <a:lnTo>
                    <a:pt x="11151" y="3669"/>
                  </a:lnTo>
                  <a:lnTo>
                    <a:pt x="10931" y="3192"/>
                  </a:lnTo>
                  <a:lnTo>
                    <a:pt x="10674" y="2752"/>
                  </a:lnTo>
                  <a:lnTo>
                    <a:pt x="10344" y="2091"/>
                  </a:lnTo>
                  <a:lnTo>
                    <a:pt x="10124" y="1725"/>
                  </a:lnTo>
                  <a:lnTo>
                    <a:pt x="9904" y="1431"/>
                  </a:lnTo>
                  <a:lnTo>
                    <a:pt x="9941" y="1284"/>
                  </a:lnTo>
                  <a:lnTo>
                    <a:pt x="9941" y="1211"/>
                  </a:lnTo>
                  <a:lnTo>
                    <a:pt x="9977" y="1064"/>
                  </a:lnTo>
                  <a:lnTo>
                    <a:pt x="9941" y="954"/>
                  </a:lnTo>
                  <a:lnTo>
                    <a:pt x="9904" y="844"/>
                  </a:lnTo>
                  <a:lnTo>
                    <a:pt x="9831" y="697"/>
                  </a:lnTo>
                  <a:lnTo>
                    <a:pt x="9721" y="587"/>
                  </a:lnTo>
                  <a:lnTo>
                    <a:pt x="9574" y="514"/>
                  </a:lnTo>
                  <a:lnTo>
                    <a:pt x="9427" y="477"/>
                  </a:lnTo>
                  <a:lnTo>
                    <a:pt x="9244" y="514"/>
                  </a:lnTo>
                  <a:lnTo>
                    <a:pt x="9097" y="551"/>
                  </a:lnTo>
                  <a:lnTo>
                    <a:pt x="8987" y="661"/>
                  </a:lnTo>
                  <a:lnTo>
                    <a:pt x="8914" y="808"/>
                  </a:lnTo>
                  <a:lnTo>
                    <a:pt x="8877" y="954"/>
                  </a:lnTo>
                  <a:lnTo>
                    <a:pt x="8840" y="1028"/>
                  </a:lnTo>
                  <a:lnTo>
                    <a:pt x="7887" y="1101"/>
                  </a:lnTo>
                  <a:lnTo>
                    <a:pt x="7080" y="1174"/>
                  </a:lnTo>
                  <a:lnTo>
                    <a:pt x="6933" y="1174"/>
                  </a:lnTo>
                  <a:lnTo>
                    <a:pt x="6860" y="1064"/>
                  </a:lnTo>
                  <a:lnTo>
                    <a:pt x="6749" y="918"/>
                  </a:lnTo>
                  <a:lnTo>
                    <a:pt x="6713" y="881"/>
                  </a:lnTo>
                  <a:lnTo>
                    <a:pt x="6639" y="808"/>
                  </a:lnTo>
                  <a:lnTo>
                    <a:pt x="6529" y="771"/>
                  </a:lnTo>
                  <a:lnTo>
                    <a:pt x="6456" y="771"/>
                  </a:lnTo>
                  <a:lnTo>
                    <a:pt x="6383" y="808"/>
                  </a:lnTo>
                  <a:lnTo>
                    <a:pt x="5942" y="808"/>
                  </a:lnTo>
                  <a:lnTo>
                    <a:pt x="5686" y="477"/>
                  </a:lnTo>
                  <a:lnTo>
                    <a:pt x="5576" y="294"/>
                  </a:lnTo>
                  <a:lnTo>
                    <a:pt x="5466" y="111"/>
                  </a:lnTo>
                  <a:lnTo>
                    <a:pt x="5429" y="37"/>
                  </a:lnTo>
                  <a:lnTo>
                    <a:pt x="5356" y="1"/>
                  </a:lnTo>
                  <a:lnTo>
                    <a:pt x="5209" y="1"/>
                  </a:lnTo>
                  <a:lnTo>
                    <a:pt x="5025" y="37"/>
                  </a:lnTo>
                  <a:lnTo>
                    <a:pt x="4915" y="1"/>
                  </a:lnTo>
                  <a:close/>
                </a:path>
              </a:pathLst>
            </a:custGeom>
            <a:solidFill>
              <a:srgbClr val="A4C2F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5" name="Google Shape;1065;p45"/>
            <p:cNvSpPr/>
            <p:nvPr/>
          </p:nvSpPr>
          <p:spPr>
            <a:xfrm>
              <a:off x="6789450" y="3384325"/>
              <a:ext cx="262300" cy="186175"/>
            </a:xfrm>
            <a:custGeom>
              <a:avLst/>
              <a:gdLst/>
              <a:ahLst/>
              <a:cxnLst/>
              <a:rect l="l" t="t" r="r" b="b"/>
              <a:pathLst>
                <a:path w="10492" h="7447" extrusionOk="0">
                  <a:moveTo>
                    <a:pt x="7300" y="1761"/>
                  </a:moveTo>
                  <a:lnTo>
                    <a:pt x="7117" y="1797"/>
                  </a:lnTo>
                  <a:lnTo>
                    <a:pt x="6897" y="1834"/>
                  </a:lnTo>
                  <a:lnTo>
                    <a:pt x="6713" y="1907"/>
                  </a:lnTo>
                  <a:lnTo>
                    <a:pt x="6530" y="2017"/>
                  </a:lnTo>
                  <a:lnTo>
                    <a:pt x="6383" y="2128"/>
                  </a:lnTo>
                  <a:lnTo>
                    <a:pt x="6273" y="2274"/>
                  </a:lnTo>
                  <a:lnTo>
                    <a:pt x="6200" y="2458"/>
                  </a:lnTo>
                  <a:lnTo>
                    <a:pt x="6200" y="2531"/>
                  </a:lnTo>
                  <a:lnTo>
                    <a:pt x="6237" y="2604"/>
                  </a:lnTo>
                  <a:lnTo>
                    <a:pt x="6310" y="2641"/>
                  </a:lnTo>
                  <a:lnTo>
                    <a:pt x="6383" y="2641"/>
                  </a:lnTo>
                  <a:lnTo>
                    <a:pt x="6530" y="2604"/>
                  </a:lnTo>
                  <a:lnTo>
                    <a:pt x="6640" y="2531"/>
                  </a:lnTo>
                  <a:lnTo>
                    <a:pt x="6860" y="2384"/>
                  </a:lnTo>
                  <a:lnTo>
                    <a:pt x="7007" y="2348"/>
                  </a:lnTo>
                  <a:lnTo>
                    <a:pt x="7154" y="2274"/>
                  </a:lnTo>
                  <a:lnTo>
                    <a:pt x="7484" y="2274"/>
                  </a:lnTo>
                  <a:lnTo>
                    <a:pt x="7667" y="2311"/>
                  </a:lnTo>
                  <a:lnTo>
                    <a:pt x="7851" y="2384"/>
                  </a:lnTo>
                  <a:lnTo>
                    <a:pt x="7924" y="2458"/>
                  </a:lnTo>
                  <a:lnTo>
                    <a:pt x="7961" y="2531"/>
                  </a:lnTo>
                  <a:lnTo>
                    <a:pt x="7997" y="2641"/>
                  </a:lnTo>
                  <a:lnTo>
                    <a:pt x="7997" y="2751"/>
                  </a:lnTo>
                  <a:lnTo>
                    <a:pt x="7961" y="2898"/>
                  </a:lnTo>
                  <a:lnTo>
                    <a:pt x="7887" y="3045"/>
                  </a:lnTo>
                  <a:lnTo>
                    <a:pt x="7667" y="3338"/>
                  </a:lnTo>
                  <a:lnTo>
                    <a:pt x="7190" y="3998"/>
                  </a:lnTo>
                  <a:lnTo>
                    <a:pt x="6713" y="4622"/>
                  </a:lnTo>
                  <a:lnTo>
                    <a:pt x="5686" y="5869"/>
                  </a:lnTo>
                  <a:lnTo>
                    <a:pt x="5613" y="6016"/>
                  </a:lnTo>
                  <a:lnTo>
                    <a:pt x="5650" y="6162"/>
                  </a:lnTo>
                  <a:lnTo>
                    <a:pt x="5686" y="6236"/>
                  </a:lnTo>
                  <a:lnTo>
                    <a:pt x="5723" y="6273"/>
                  </a:lnTo>
                  <a:lnTo>
                    <a:pt x="5796" y="6309"/>
                  </a:lnTo>
                  <a:lnTo>
                    <a:pt x="5870" y="6309"/>
                  </a:lnTo>
                  <a:lnTo>
                    <a:pt x="6567" y="6273"/>
                  </a:lnTo>
                  <a:lnTo>
                    <a:pt x="7264" y="6309"/>
                  </a:lnTo>
                  <a:lnTo>
                    <a:pt x="8034" y="6346"/>
                  </a:lnTo>
                  <a:lnTo>
                    <a:pt x="8401" y="6419"/>
                  </a:lnTo>
                  <a:lnTo>
                    <a:pt x="8547" y="6419"/>
                  </a:lnTo>
                  <a:lnTo>
                    <a:pt x="8731" y="6383"/>
                  </a:lnTo>
                  <a:lnTo>
                    <a:pt x="8841" y="6309"/>
                  </a:lnTo>
                  <a:lnTo>
                    <a:pt x="8878" y="6199"/>
                  </a:lnTo>
                  <a:lnTo>
                    <a:pt x="8878" y="6089"/>
                  </a:lnTo>
                  <a:lnTo>
                    <a:pt x="8768" y="6016"/>
                  </a:lnTo>
                  <a:lnTo>
                    <a:pt x="8658" y="5942"/>
                  </a:lnTo>
                  <a:lnTo>
                    <a:pt x="8474" y="5869"/>
                  </a:lnTo>
                  <a:lnTo>
                    <a:pt x="8107" y="5796"/>
                  </a:lnTo>
                  <a:lnTo>
                    <a:pt x="7410" y="5759"/>
                  </a:lnTo>
                  <a:lnTo>
                    <a:pt x="6457" y="5759"/>
                  </a:lnTo>
                  <a:lnTo>
                    <a:pt x="7557" y="4365"/>
                  </a:lnTo>
                  <a:lnTo>
                    <a:pt x="7851" y="3998"/>
                  </a:lnTo>
                  <a:lnTo>
                    <a:pt x="8144" y="3595"/>
                  </a:lnTo>
                  <a:lnTo>
                    <a:pt x="8291" y="3375"/>
                  </a:lnTo>
                  <a:lnTo>
                    <a:pt x="8401" y="3191"/>
                  </a:lnTo>
                  <a:lnTo>
                    <a:pt x="8474" y="2935"/>
                  </a:lnTo>
                  <a:lnTo>
                    <a:pt x="8511" y="2714"/>
                  </a:lnTo>
                  <a:lnTo>
                    <a:pt x="8511" y="2494"/>
                  </a:lnTo>
                  <a:lnTo>
                    <a:pt x="8437" y="2311"/>
                  </a:lnTo>
                  <a:lnTo>
                    <a:pt x="8327" y="2164"/>
                  </a:lnTo>
                  <a:lnTo>
                    <a:pt x="8217" y="2017"/>
                  </a:lnTo>
                  <a:lnTo>
                    <a:pt x="8071" y="1907"/>
                  </a:lnTo>
                  <a:lnTo>
                    <a:pt x="7887" y="1834"/>
                  </a:lnTo>
                  <a:lnTo>
                    <a:pt x="7667" y="1797"/>
                  </a:lnTo>
                  <a:lnTo>
                    <a:pt x="7484" y="1761"/>
                  </a:lnTo>
                  <a:close/>
                  <a:moveTo>
                    <a:pt x="954" y="0"/>
                  </a:moveTo>
                  <a:lnTo>
                    <a:pt x="771" y="37"/>
                  </a:lnTo>
                  <a:lnTo>
                    <a:pt x="624" y="110"/>
                  </a:lnTo>
                  <a:lnTo>
                    <a:pt x="441" y="183"/>
                  </a:lnTo>
                  <a:lnTo>
                    <a:pt x="294" y="257"/>
                  </a:lnTo>
                  <a:lnTo>
                    <a:pt x="147" y="404"/>
                  </a:lnTo>
                  <a:lnTo>
                    <a:pt x="37" y="514"/>
                  </a:lnTo>
                  <a:lnTo>
                    <a:pt x="1" y="587"/>
                  </a:lnTo>
                  <a:lnTo>
                    <a:pt x="1" y="660"/>
                  </a:lnTo>
                  <a:lnTo>
                    <a:pt x="74" y="770"/>
                  </a:lnTo>
                  <a:lnTo>
                    <a:pt x="184" y="844"/>
                  </a:lnTo>
                  <a:lnTo>
                    <a:pt x="257" y="844"/>
                  </a:lnTo>
                  <a:lnTo>
                    <a:pt x="331" y="807"/>
                  </a:lnTo>
                  <a:lnTo>
                    <a:pt x="661" y="660"/>
                  </a:lnTo>
                  <a:lnTo>
                    <a:pt x="844" y="624"/>
                  </a:lnTo>
                  <a:lnTo>
                    <a:pt x="1028" y="587"/>
                  </a:lnTo>
                  <a:lnTo>
                    <a:pt x="991" y="624"/>
                  </a:lnTo>
                  <a:lnTo>
                    <a:pt x="991" y="844"/>
                  </a:lnTo>
                  <a:lnTo>
                    <a:pt x="991" y="1064"/>
                  </a:lnTo>
                  <a:lnTo>
                    <a:pt x="1101" y="1467"/>
                  </a:lnTo>
                  <a:lnTo>
                    <a:pt x="1358" y="2641"/>
                  </a:lnTo>
                  <a:lnTo>
                    <a:pt x="2312" y="7263"/>
                  </a:lnTo>
                  <a:lnTo>
                    <a:pt x="2348" y="7336"/>
                  </a:lnTo>
                  <a:lnTo>
                    <a:pt x="2422" y="7410"/>
                  </a:lnTo>
                  <a:lnTo>
                    <a:pt x="2495" y="7446"/>
                  </a:lnTo>
                  <a:lnTo>
                    <a:pt x="2678" y="7446"/>
                  </a:lnTo>
                  <a:lnTo>
                    <a:pt x="2752" y="7410"/>
                  </a:lnTo>
                  <a:lnTo>
                    <a:pt x="2825" y="7336"/>
                  </a:lnTo>
                  <a:lnTo>
                    <a:pt x="2862" y="7263"/>
                  </a:lnTo>
                  <a:lnTo>
                    <a:pt x="4072" y="4108"/>
                  </a:lnTo>
                  <a:lnTo>
                    <a:pt x="5246" y="990"/>
                  </a:lnTo>
                  <a:lnTo>
                    <a:pt x="6457" y="917"/>
                  </a:lnTo>
                  <a:lnTo>
                    <a:pt x="7667" y="880"/>
                  </a:lnTo>
                  <a:lnTo>
                    <a:pt x="8988" y="917"/>
                  </a:lnTo>
                  <a:lnTo>
                    <a:pt x="9648" y="990"/>
                  </a:lnTo>
                  <a:lnTo>
                    <a:pt x="9978" y="990"/>
                  </a:lnTo>
                  <a:lnTo>
                    <a:pt x="10308" y="954"/>
                  </a:lnTo>
                  <a:lnTo>
                    <a:pt x="10382" y="917"/>
                  </a:lnTo>
                  <a:lnTo>
                    <a:pt x="10455" y="880"/>
                  </a:lnTo>
                  <a:lnTo>
                    <a:pt x="10492" y="807"/>
                  </a:lnTo>
                  <a:lnTo>
                    <a:pt x="10492" y="734"/>
                  </a:lnTo>
                  <a:lnTo>
                    <a:pt x="10418" y="587"/>
                  </a:lnTo>
                  <a:lnTo>
                    <a:pt x="10382" y="514"/>
                  </a:lnTo>
                  <a:lnTo>
                    <a:pt x="10308" y="477"/>
                  </a:lnTo>
                  <a:lnTo>
                    <a:pt x="10015" y="404"/>
                  </a:lnTo>
                  <a:lnTo>
                    <a:pt x="9721" y="367"/>
                  </a:lnTo>
                  <a:lnTo>
                    <a:pt x="9134" y="330"/>
                  </a:lnTo>
                  <a:lnTo>
                    <a:pt x="7814" y="293"/>
                  </a:lnTo>
                  <a:lnTo>
                    <a:pt x="6420" y="330"/>
                  </a:lnTo>
                  <a:lnTo>
                    <a:pt x="5026" y="404"/>
                  </a:lnTo>
                  <a:lnTo>
                    <a:pt x="4916" y="440"/>
                  </a:lnTo>
                  <a:lnTo>
                    <a:pt x="4843" y="477"/>
                  </a:lnTo>
                  <a:lnTo>
                    <a:pt x="4806" y="550"/>
                  </a:lnTo>
                  <a:lnTo>
                    <a:pt x="4733" y="624"/>
                  </a:lnTo>
                  <a:lnTo>
                    <a:pt x="2678" y="6162"/>
                  </a:lnTo>
                  <a:lnTo>
                    <a:pt x="2128" y="3705"/>
                  </a:lnTo>
                  <a:lnTo>
                    <a:pt x="1725" y="1981"/>
                  </a:lnTo>
                  <a:lnTo>
                    <a:pt x="1541" y="1210"/>
                  </a:lnTo>
                  <a:lnTo>
                    <a:pt x="1468" y="844"/>
                  </a:lnTo>
                  <a:lnTo>
                    <a:pt x="1431" y="660"/>
                  </a:lnTo>
                  <a:lnTo>
                    <a:pt x="1395" y="550"/>
                  </a:lnTo>
                  <a:lnTo>
                    <a:pt x="1431" y="550"/>
                  </a:lnTo>
                  <a:lnTo>
                    <a:pt x="1468" y="514"/>
                  </a:lnTo>
                  <a:lnTo>
                    <a:pt x="1468" y="477"/>
                  </a:lnTo>
                  <a:lnTo>
                    <a:pt x="1505" y="367"/>
                  </a:lnTo>
                  <a:lnTo>
                    <a:pt x="1505" y="220"/>
                  </a:lnTo>
                  <a:lnTo>
                    <a:pt x="1468" y="110"/>
                  </a:lnTo>
                  <a:lnTo>
                    <a:pt x="1395" y="73"/>
                  </a:lnTo>
                  <a:lnTo>
                    <a:pt x="1321" y="37"/>
                  </a:lnTo>
                  <a:lnTo>
                    <a:pt x="1138" y="0"/>
                  </a:lnTo>
                  <a:close/>
                </a:path>
              </a:pathLst>
            </a:custGeom>
            <a:solidFill>
              <a:srgbClr val="A4C2F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6" name="Google Shape;1066;p45"/>
            <p:cNvSpPr/>
            <p:nvPr/>
          </p:nvSpPr>
          <p:spPr>
            <a:xfrm>
              <a:off x="6950850" y="4617725"/>
              <a:ext cx="254050" cy="162350"/>
            </a:xfrm>
            <a:custGeom>
              <a:avLst/>
              <a:gdLst/>
              <a:ahLst/>
              <a:cxnLst/>
              <a:rect l="l" t="t" r="r" b="b"/>
              <a:pathLst>
                <a:path w="10162" h="6494" extrusionOk="0">
                  <a:moveTo>
                    <a:pt x="8291" y="587"/>
                  </a:moveTo>
                  <a:lnTo>
                    <a:pt x="8291" y="698"/>
                  </a:lnTo>
                  <a:lnTo>
                    <a:pt x="8327" y="771"/>
                  </a:lnTo>
                  <a:lnTo>
                    <a:pt x="8401" y="808"/>
                  </a:lnTo>
                  <a:lnTo>
                    <a:pt x="8474" y="808"/>
                  </a:lnTo>
                  <a:lnTo>
                    <a:pt x="8768" y="771"/>
                  </a:lnTo>
                  <a:lnTo>
                    <a:pt x="8914" y="771"/>
                  </a:lnTo>
                  <a:lnTo>
                    <a:pt x="8988" y="808"/>
                  </a:lnTo>
                  <a:lnTo>
                    <a:pt x="9024" y="844"/>
                  </a:lnTo>
                  <a:lnTo>
                    <a:pt x="9208" y="1101"/>
                  </a:lnTo>
                  <a:lnTo>
                    <a:pt x="9318" y="1321"/>
                  </a:lnTo>
                  <a:lnTo>
                    <a:pt x="9465" y="1615"/>
                  </a:lnTo>
                  <a:lnTo>
                    <a:pt x="9538" y="1871"/>
                  </a:lnTo>
                  <a:lnTo>
                    <a:pt x="9611" y="2165"/>
                  </a:lnTo>
                  <a:lnTo>
                    <a:pt x="9648" y="2458"/>
                  </a:lnTo>
                  <a:lnTo>
                    <a:pt x="9648" y="2715"/>
                  </a:lnTo>
                  <a:lnTo>
                    <a:pt x="9575" y="2972"/>
                  </a:lnTo>
                  <a:lnTo>
                    <a:pt x="9501" y="3229"/>
                  </a:lnTo>
                  <a:lnTo>
                    <a:pt x="9354" y="3485"/>
                  </a:lnTo>
                  <a:lnTo>
                    <a:pt x="9171" y="3669"/>
                  </a:lnTo>
                  <a:lnTo>
                    <a:pt x="8988" y="3852"/>
                  </a:lnTo>
                  <a:lnTo>
                    <a:pt x="8731" y="3962"/>
                  </a:lnTo>
                  <a:lnTo>
                    <a:pt x="8474" y="3999"/>
                  </a:lnTo>
                  <a:lnTo>
                    <a:pt x="8327" y="3999"/>
                  </a:lnTo>
                  <a:lnTo>
                    <a:pt x="8217" y="3925"/>
                  </a:lnTo>
                  <a:lnTo>
                    <a:pt x="8107" y="3852"/>
                  </a:lnTo>
                  <a:lnTo>
                    <a:pt x="7997" y="3742"/>
                  </a:lnTo>
                  <a:lnTo>
                    <a:pt x="7851" y="3485"/>
                  </a:lnTo>
                  <a:lnTo>
                    <a:pt x="7740" y="3229"/>
                  </a:lnTo>
                  <a:lnTo>
                    <a:pt x="7630" y="2935"/>
                  </a:lnTo>
                  <a:lnTo>
                    <a:pt x="7594" y="2605"/>
                  </a:lnTo>
                  <a:lnTo>
                    <a:pt x="7557" y="2311"/>
                  </a:lnTo>
                  <a:lnTo>
                    <a:pt x="7594" y="1981"/>
                  </a:lnTo>
                  <a:lnTo>
                    <a:pt x="7630" y="1578"/>
                  </a:lnTo>
                  <a:lnTo>
                    <a:pt x="7777" y="1211"/>
                  </a:lnTo>
                  <a:lnTo>
                    <a:pt x="7887" y="1028"/>
                  </a:lnTo>
                  <a:lnTo>
                    <a:pt x="7997" y="844"/>
                  </a:lnTo>
                  <a:lnTo>
                    <a:pt x="8107" y="698"/>
                  </a:lnTo>
                  <a:lnTo>
                    <a:pt x="8291" y="587"/>
                  </a:lnTo>
                  <a:close/>
                  <a:moveTo>
                    <a:pt x="8401" y="147"/>
                  </a:moveTo>
                  <a:lnTo>
                    <a:pt x="8181" y="221"/>
                  </a:lnTo>
                  <a:lnTo>
                    <a:pt x="7961" y="294"/>
                  </a:lnTo>
                  <a:lnTo>
                    <a:pt x="7814" y="404"/>
                  </a:lnTo>
                  <a:lnTo>
                    <a:pt x="7667" y="551"/>
                  </a:lnTo>
                  <a:lnTo>
                    <a:pt x="7520" y="698"/>
                  </a:lnTo>
                  <a:lnTo>
                    <a:pt x="7410" y="881"/>
                  </a:lnTo>
                  <a:lnTo>
                    <a:pt x="7264" y="1284"/>
                  </a:lnTo>
                  <a:lnTo>
                    <a:pt x="7154" y="1688"/>
                  </a:lnTo>
                  <a:lnTo>
                    <a:pt x="7117" y="2055"/>
                  </a:lnTo>
                  <a:lnTo>
                    <a:pt x="7080" y="2458"/>
                  </a:lnTo>
                  <a:lnTo>
                    <a:pt x="7154" y="2935"/>
                  </a:lnTo>
                  <a:lnTo>
                    <a:pt x="7264" y="3375"/>
                  </a:lnTo>
                  <a:lnTo>
                    <a:pt x="7410" y="3779"/>
                  </a:lnTo>
                  <a:lnTo>
                    <a:pt x="7520" y="3962"/>
                  </a:lnTo>
                  <a:lnTo>
                    <a:pt x="7667" y="4146"/>
                  </a:lnTo>
                  <a:lnTo>
                    <a:pt x="7814" y="4292"/>
                  </a:lnTo>
                  <a:lnTo>
                    <a:pt x="7961" y="4402"/>
                  </a:lnTo>
                  <a:lnTo>
                    <a:pt x="8144" y="4476"/>
                  </a:lnTo>
                  <a:lnTo>
                    <a:pt x="8364" y="4512"/>
                  </a:lnTo>
                  <a:lnTo>
                    <a:pt x="8584" y="4512"/>
                  </a:lnTo>
                  <a:lnTo>
                    <a:pt x="8768" y="4476"/>
                  </a:lnTo>
                  <a:lnTo>
                    <a:pt x="8988" y="4439"/>
                  </a:lnTo>
                  <a:lnTo>
                    <a:pt x="9134" y="4366"/>
                  </a:lnTo>
                  <a:lnTo>
                    <a:pt x="9318" y="4256"/>
                  </a:lnTo>
                  <a:lnTo>
                    <a:pt x="9465" y="4146"/>
                  </a:lnTo>
                  <a:lnTo>
                    <a:pt x="9721" y="3852"/>
                  </a:lnTo>
                  <a:lnTo>
                    <a:pt x="9905" y="3522"/>
                  </a:lnTo>
                  <a:lnTo>
                    <a:pt x="10051" y="3118"/>
                  </a:lnTo>
                  <a:lnTo>
                    <a:pt x="10161" y="2752"/>
                  </a:lnTo>
                  <a:lnTo>
                    <a:pt x="10161" y="2348"/>
                  </a:lnTo>
                  <a:lnTo>
                    <a:pt x="10125" y="2091"/>
                  </a:lnTo>
                  <a:lnTo>
                    <a:pt x="10051" y="1761"/>
                  </a:lnTo>
                  <a:lnTo>
                    <a:pt x="9941" y="1394"/>
                  </a:lnTo>
                  <a:lnTo>
                    <a:pt x="9758" y="1064"/>
                  </a:lnTo>
                  <a:lnTo>
                    <a:pt x="9575" y="734"/>
                  </a:lnTo>
                  <a:lnTo>
                    <a:pt x="9354" y="441"/>
                  </a:lnTo>
                  <a:lnTo>
                    <a:pt x="9244" y="331"/>
                  </a:lnTo>
                  <a:lnTo>
                    <a:pt x="9098" y="257"/>
                  </a:lnTo>
                  <a:lnTo>
                    <a:pt x="8988" y="221"/>
                  </a:lnTo>
                  <a:lnTo>
                    <a:pt x="8841" y="184"/>
                  </a:lnTo>
                  <a:lnTo>
                    <a:pt x="8621" y="147"/>
                  </a:lnTo>
                  <a:close/>
                  <a:moveTo>
                    <a:pt x="3999" y="1"/>
                  </a:moveTo>
                  <a:lnTo>
                    <a:pt x="3926" y="37"/>
                  </a:lnTo>
                  <a:lnTo>
                    <a:pt x="3852" y="111"/>
                  </a:lnTo>
                  <a:lnTo>
                    <a:pt x="3816" y="404"/>
                  </a:lnTo>
                  <a:lnTo>
                    <a:pt x="3779" y="734"/>
                  </a:lnTo>
                  <a:lnTo>
                    <a:pt x="3705" y="1321"/>
                  </a:lnTo>
                  <a:lnTo>
                    <a:pt x="3632" y="2458"/>
                  </a:lnTo>
                  <a:lnTo>
                    <a:pt x="2898" y="2385"/>
                  </a:lnTo>
                  <a:lnTo>
                    <a:pt x="2128" y="2385"/>
                  </a:lnTo>
                  <a:lnTo>
                    <a:pt x="1395" y="2422"/>
                  </a:lnTo>
                  <a:lnTo>
                    <a:pt x="1028" y="2495"/>
                  </a:lnTo>
                  <a:lnTo>
                    <a:pt x="661" y="2568"/>
                  </a:lnTo>
                  <a:lnTo>
                    <a:pt x="661" y="2495"/>
                  </a:lnTo>
                  <a:lnTo>
                    <a:pt x="588" y="2458"/>
                  </a:lnTo>
                  <a:lnTo>
                    <a:pt x="551" y="2495"/>
                  </a:lnTo>
                  <a:lnTo>
                    <a:pt x="478" y="1651"/>
                  </a:lnTo>
                  <a:lnTo>
                    <a:pt x="441" y="918"/>
                  </a:lnTo>
                  <a:lnTo>
                    <a:pt x="404" y="551"/>
                  </a:lnTo>
                  <a:lnTo>
                    <a:pt x="367" y="184"/>
                  </a:lnTo>
                  <a:lnTo>
                    <a:pt x="331" y="111"/>
                  </a:lnTo>
                  <a:lnTo>
                    <a:pt x="147" y="111"/>
                  </a:lnTo>
                  <a:lnTo>
                    <a:pt x="111" y="184"/>
                  </a:lnTo>
                  <a:lnTo>
                    <a:pt x="37" y="514"/>
                  </a:lnTo>
                  <a:lnTo>
                    <a:pt x="1" y="881"/>
                  </a:lnTo>
                  <a:lnTo>
                    <a:pt x="1" y="1578"/>
                  </a:lnTo>
                  <a:lnTo>
                    <a:pt x="37" y="2275"/>
                  </a:lnTo>
                  <a:lnTo>
                    <a:pt x="111" y="2972"/>
                  </a:lnTo>
                  <a:lnTo>
                    <a:pt x="184" y="3632"/>
                  </a:lnTo>
                  <a:lnTo>
                    <a:pt x="294" y="4329"/>
                  </a:lnTo>
                  <a:lnTo>
                    <a:pt x="404" y="4989"/>
                  </a:lnTo>
                  <a:lnTo>
                    <a:pt x="478" y="5356"/>
                  </a:lnTo>
                  <a:lnTo>
                    <a:pt x="551" y="5503"/>
                  </a:lnTo>
                  <a:lnTo>
                    <a:pt x="588" y="5650"/>
                  </a:lnTo>
                  <a:lnTo>
                    <a:pt x="551" y="5723"/>
                  </a:lnTo>
                  <a:lnTo>
                    <a:pt x="588" y="5833"/>
                  </a:lnTo>
                  <a:lnTo>
                    <a:pt x="661" y="5906"/>
                  </a:lnTo>
                  <a:lnTo>
                    <a:pt x="734" y="5943"/>
                  </a:lnTo>
                  <a:lnTo>
                    <a:pt x="881" y="5943"/>
                  </a:lnTo>
                  <a:lnTo>
                    <a:pt x="954" y="5906"/>
                  </a:lnTo>
                  <a:lnTo>
                    <a:pt x="1028" y="5833"/>
                  </a:lnTo>
                  <a:lnTo>
                    <a:pt x="1064" y="5760"/>
                  </a:lnTo>
                  <a:lnTo>
                    <a:pt x="1064" y="5650"/>
                  </a:lnTo>
                  <a:lnTo>
                    <a:pt x="1064" y="5466"/>
                  </a:lnTo>
                  <a:lnTo>
                    <a:pt x="881" y="4696"/>
                  </a:lnTo>
                  <a:lnTo>
                    <a:pt x="734" y="3889"/>
                  </a:lnTo>
                  <a:lnTo>
                    <a:pt x="624" y="3082"/>
                  </a:lnTo>
                  <a:lnTo>
                    <a:pt x="588" y="2935"/>
                  </a:lnTo>
                  <a:lnTo>
                    <a:pt x="991" y="2972"/>
                  </a:lnTo>
                  <a:lnTo>
                    <a:pt x="1358" y="2935"/>
                  </a:lnTo>
                  <a:lnTo>
                    <a:pt x="2128" y="2898"/>
                  </a:lnTo>
                  <a:lnTo>
                    <a:pt x="2862" y="2898"/>
                  </a:lnTo>
                  <a:lnTo>
                    <a:pt x="3632" y="2972"/>
                  </a:lnTo>
                  <a:lnTo>
                    <a:pt x="3559" y="4256"/>
                  </a:lnTo>
                  <a:lnTo>
                    <a:pt x="3485" y="4843"/>
                  </a:lnTo>
                  <a:lnTo>
                    <a:pt x="3485" y="4989"/>
                  </a:lnTo>
                  <a:lnTo>
                    <a:pt x="3522" y="5173"/>
                  </a:lnTo>
                  <a:lnTo>
                    <a:pt x="3559" y="5283"/>
                  </a:lnTo>
                  <a:lnTo>
                    <a:pt x="3632" y="5393"/>
                  </a:lnTo>
                  <a:lnTo>
                    <a:pt x="3669" y="5429"/>
                  </a:lnTo>
                  <a:lnTo>
                    <a:pt x="3742" y="5466"/>
                  </a:lnTo>
                  <a:lnTo>
                    <a:pt x="3852" y="5393"/>
                  </a:lnTo>
                  <a:lnTo>
                    <a:pt x="3926" y="5319"/>
                  </a:lnTo>
                  <a:lnTo>
                    <a:pt x="3999" y="5209"/>
                  </a:lnTo>
                  <a:lnTo>
                    <a:pt x="4036" y="4916"/>
                  </a:lnTo>
                  <a:lnTo>
                    <a:pt x="4036" y="4366"/>
                  </a:lnTo>
                  <a:lnTo>
                    <a:pt x="4109" y="2935"/>
                  </a:lnTo>
                  <a:lnTo>
                    <a:pt x="4146" y="1468"/>
                  </a:lnTo>
                  <a:lnTo>
                    <a:pt x="4182" y="771"/>
                  </a:lnTo>
                  <a:lnTo>
                    <a:pt x="4182" y="441"/>
                  </a:lnTo>
                  <a:lnTo>
                    <a:pt x="4146" y="111"/>
                  </a:lnTo>
                  <a:lnTo>
                    <a:pt x="4072" y="37"/>
                  </a:lnTo>
                  <a:lnTo>
                    <a:pt x="3999" y="1"/>
                  </a:lnTo>
                  <a:close/>
                  <a:moveTo>
                    <a:pt x="5503" y="3779"/>
                  </a:moveTo>
                  <a:lnTo>
                    <a:pt x="5246" y="3815"/>
                  </a:lnTo>
                  <a:lnTo>
                    <a:pt x="5026" y="3925"/>
                  </a:lnTo>
                  <a:lnTo>
                    <a:pt x="4879" y="3999"/>
                  </a:lnTo>
                  <a:lnTo>
                    <a:pt x="4806" y="4109"/>
                  </a:lnTo>
                  <a:lnTo>
                    <a:pt x="4806" y="4146"/>
                  </a:lnTo>
                  <a:lnTo>
                    <a:pt x="4843" y="4182"/>
                  </a:lnTo>
                  <a:lnTo>
                    <a:pt x="4916" y="4256"/>
                  </a:lnTo>
                  <a:lnTo>
                    <a:pt x="5246" y="4256"/>
                  </a:lnTo>
                  <a:lnTo>
                    <a:pt x="5723" y="4219"/>
                  </a:lnTo>
                  <a:lnTo>
                    <a:pt x="5723" y="4219"/>
                  </a:lnTo>
                  <a:lnTo>
                    <a:pt x="5686" y="4329"/>
                  </a:lnTo>
                  <a:lnTo>
                    <a:pt x="5576" y="4439"/>
                  </a:lnTo>
                  <a:lnTo>
                    <a:pt x="5393" y="4622"/>
                  </a:lnTo>
                  <a:lnTo>
                    <a:pt x="5026" y="5099"/>
                  </a:lnTo>
                  <a:lnTo>
                    <a:pt x="4659" y="5613"/>
                  </a:lnTo>
                  <a:lnTo>
                    <a:pt x="4366" y="6126"/>
                  </a:lnTo>
                  <a:lnTo>
                    <a:pt x="4329" y="6273"/>
                  </a:lnTo>
                  <a:lnTo>
                    <a:pt x="4366" y="6420"/>
                  </a:lnTo>
                  <a:lnTo>
                    <a:pt x="4476" y="6493"/>
                  </a:lnTo>
                  <a:lnTo>
                    <a:pt x="4623" y="6493"/>
                  </a:lnTo>
                  <a:lnTo>
                    <a:pt x="6310" y="6126"/>
                  </a:lnTo>
                  <a:lnTo>
                    <a:pt x="6383" y="6090"/>
                  </a:lnTo>
                  <a:lnTo>
                    <a:pt x="6457" y="6016"/>
                  </a:lnTo>
                  <a:lnTo>
                    <a:pt x="6493" y="5943"/>
                  </a:lnTo>
                  <a:lnTo>
                    <a:pt x="6457" y="5833"/>
                  </a:lnTo>
                  <a:lnTo>
                    <a:pt x="6420" y="5760"/>
                  </a:lnTo>
                  <a:lnTo>
                    <a:pt x="6383" y="5686"/>
                  </a:lnTo>
                  <a:lnTo>
                    <a:pt x="6273" y="5650"/>
                  </a:lnTo>
                  <a:lnTo>
                    <a:pt x="6163" y="5650"/>
                  </a:lnTo>
                  <a:lnTo>
                    <a:pt x="5026" y="5906"/>
                  </a:lnTo>
                  <a:lnTo>
                    <a:pt x="5319" y="5466"/>
                  </a:lnTo>
                  <a:lnTo>
                    <a:pt x="5650" y="5063"/>
                  </a:lnTo>
                  <a:lnTo>
                    <a:pt x="5870" y="4806"/>
                  </a:lnTo>
                  <a:lnTo>
                    <a:pt x="6053" y="4549"/>
                  </a:lnTo>
                  <a:lnTo>
                    <a:pt x="6126" y="4402"/>
                  </a:lnTo>
                  <a:lnTo>
                    <a:pt x="6200" y="4256"/>
                  </a:lnTo>
                  <a:lnTo>
                    <a:pt x="6200" y="4109"/>
                  </a:lnTo>
                  <a:lnTo>
                    <a:pt x="6200" y="3925"/>
                  </a:lnTo>
                  <a:lnTo>
                    <a:pt x="6163" y="3889"/>
                  </a:lnTo>
                  <a:lnTo>
                    <a:pt x="6126" y="3815"/>
                  </a:lnTo>
                  <a:lnTo>
                    <a:pt x="5980" y="3779"/>
                  </a:lnTo>
                  <a:close/>
                </a:path>
              </a:pathLst>
            </a:custGeom>
            <a:solidFill>
              <a:srgbClr val="A4C2F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7" name="Google Shape;1067;p45"/>
            <p:cNvSpPr/>
            <p:nvPr/>
          </p:nvSpPr>
          <p:spPr>
            <a:xfrm>
              <a:off x="6051225" y="1090800"/>
              <a:ext cx="285225" cy="283400"/>
            </a:xfrm>
            <a:custGeom>
              <a:avLst/>
              <a:gdLst/>
              <a:ahLst/>
              <a:cxnLst/>
              <a:rect l="l" t="t" r="r" b="b"/>
              <a:pathLst>
                <a:path w="11409" h="11336" extrusionOk="0">
                  <a:moveTo>
                    <a:pt x="5173" y="4219"/>
                  </a:moveTo>
                  <a:lnTo>
                    <a:pt x="5136" y="4256"/>
                  </a:lnTo>
                  <a:lnTo>
                    <a:pt x="5100" y="4292"/>
                  </a:lnTo>
                  <a:lnTo>
                    <a:pt x="4990" y="4366"/>
                  </a:lnTo>
                  <a:lnTo>
                    <a:pt x="4916" y="4476"/>
                  </a:lnTo>
                  <a:lnTo>
                    <a:pt x="4916" y="4512"/>
                  </a:lnTo>
                  <a:lnTo>
                    <a:pt x="4843" y="4659"/>
                  </a:lnTo>
                  <a:lnTo>
                    <a:pt x="4843" y="4769"/>
                  </a:lnTo>
                  <a:lnTo>
                    <a:pt x="4880" y="4843"/>
                  </a:lnTo>
                  <a:lnTo>
                    <a:pt x="4990" y="4916"/>
                  </a:lnTo>
                  <a:lnTo>
                    <a:pt x="5100" y="4989"/>
                  </a:lnTo>
                  <a:lnTo>
                    <a:pt x="5283" y="4989"/>
                  </a:lnTo>
                  <a:lnTo>
                    <a:pt x="5430" y="4916"/>
                  </a:lnTo>
                  <a:lnTo>
                    <a:pt x="5540" y="4769"/>
                  </a:lnTo>
                  <a:lnTo>
                    <a:pt x="5577" y="4696"/>
                  </a:lnTo>
                  <a:lnTo>
                    <a:pt x="5613" y="4623"/>
                  </a:lnTo>
                  <a:lnTo>
                    <a:pt x="5577" y="4549"/>
                  </a:lnTo>
                  <a:lnTo>
                    <a:pt x="5577" y="4476"/>
                  </a:lnTo>
                  <a:lnTo>
                    <a:pt x="5430" y="4402"/>
                  </a:lnTo>
                  <a:lnTo>
                    <a:pt x="5320" y="4366"/>
                  </a:lnTo>
                  <a:lnTo>
                    <a:pt x="5320" y="4292"/>
                  </a:lnTo>
                  <a:lnTo>
                    <a:pt x="5246" y="4256"/>
                  </a:lnTo>
                  <a:lnTo>
                    <a:pt x="5173" y="4219"/>
                  </a:lnTo>
                  <a:close/>
                  <a:moveTo>
                    <a:pt x="5980" y="6016"/>
                  </a:moveTo>
                  <a:lnTo>
                    <a:pt x="6017" y="6053"/>
                  </a:lnTo>
                  <a:lnTo>
                    <a:pt x="6053" y="6126"/>
                  </a:lnTo>
                  <a:lnTo>
                    <a:pt x="6053" y="6200"/>
                  </a:lnTo>
                  <a:lnTo>
                    <a:pt x="5907" y="6237"/>
                  </a:lnTo>
                  <a:lnTo>
                    <a:pt x="5943" y="6090"/>
                  </a:lnTo>
                  <a:lnTo>
                    <a:pt x="5980" y="6016"/>
                  </a:lnTo>
                  <a:close/>
                  <a:moveTo>
                    <a:pt x="5833" y="5613"/>
                  </a:moveTo>
                  <a:lnTo>
                    <a:pt x="5723" y="5650"/>
                  </a:lnTo>
                  <a:lnTo>
                    <a:pt x="5650" y="5723"/>
                  </a:lnTo>
                  <a:lnTo>
                    <a:pt x="5613" y="5796"/>
                  </a:lnTo>
                  <a:lnTo>
                    <a:pt x="5613" y="5870"/>
                  </a:lnTo>
                  <a:lnTo>
                    <a:pt x="5687" y="5943"/>
                  </a:lnTo>
                  <a:lnTo>
                    <a:pt x="5577" y="6163"/>
                  </a:lnTo>
                  <a:lnTo>
                    <a:pt x="5540" y="6420"/>
                  </a:lnTo>
                  <a:lnTo>
                    <a:pt x="5577" y="6530"/>
                  </a:lnTo>
                  <a:lnTo>
                    <a:pt x="5687" y="6567"/>
                  </a:lnTo>
                  <a:lnTo>
                    <a:pt x="5833" y="6603"/>
                  </a:lnTo>
                  <a:lnTo>
                    <a:pt x="5980" y="6603"/>
                  </a:lnTo>
                  <a:lnTo>
                    <a:pt x="6090" y="6567"/>
                  </a:lnTo>
                  <a:lnTo>
                    <a:pt x="6237" y="6530"/>
                  </a:lnTo>
                  <a:lnTo>
                    <a:pt x="6347" y="6457"/>
                  </a:lnTo>
                  <a:lnTo>
                    <a:pt x="6420" y="6347"/>
                  </a:lnTo>
                  <a:lnTo>
                    <a:pt x="6457" y="6200"/>
                  </a:lnTo>
                  <a:lnTo>
                    <a:pt x="6457" y="6053"/>
                  </a:lnTo>
                  <a:lnTo>
                    <a:pt x="6420" y="5943"/>
                  </a:lnTo>
                  <a:lnTo>
                    <a:pt x="6347" y="5833"/>
                  </a:lnTo>
                  <a:lnTo>
                    <a:pt x="6274" y="5760"/>
                  </a:lnTo>
                  <a:lnTo>
                    <a:pt x="6163" y="5686"/>
                  </a:lnTo>
                  <a:lnTo>
                    <a:pt x="6053" y="5650"/>
                  </a:lnTo>
                  <a:lnTo>
                    <a:pt x="5943" y="5613"/>
                  </a:lnTo>
                  <a:close/>
                  <a:moveTo>
                    <a:pt x="3926" y="441"/>
                  </a:moveTo>
                  <a:lnTo>
                    <a:pt x="4623" y="478"/>
                  </a:lnTo>
                  <a:lnTo>
                    <a:pt x="5356" y="478"/>
                  </a:lnTo>
                  <a:lnTo>
                    <a:pt x="6824" y="551"/>
                  </a:lnTo>
                  <a:lnTo>
                    <a:pt x="7631" y="551"/>
                  </a:lnTo>
                  <a:lnTo>
                    <a:pt x="7704" y="734"/>
                  </a:lnTo>
                  <a:lnTo>
                    <a:pt x="7777" y="1064"/>
                  </a:lnTo>
                  <a:lnTo>
                    <a:pt x="7521" y="1174"/>
                  </a:lnTo>
                  <a:lnTo>
                    <a:pt x="7191" y="1211"/>
                  </a:lnTo>
                  <a:lnTo>
                    <a:pt x="7044" y="1211"/>
                  </a:lnTo>
                  <a:lnTo>
                    <a:pt x="6860" y="1174"/>
                  </a:lnTo>
                  <a:lnTo>
                    <a:pt x="6714" y="1174"/>
                  </a:lnTo>
                  <a:lnTo>
                    <a:pt x="6530" y="1211"/>
                  </a:lnTo>
                  <a:lnTo>
                    <a:pt x="6494" y="1248"/>
                  </a:lnTo>
                  <a:lnTo>
                    <a:pt x="6457" y="1321"/>
                  </a:lnTo>
                  <a:lnTo>
                    <a:pt x="6420" y="1395"/>
                  </a:lnTo>
                  <a:lnTo>
                    <a:pt x="6457" y="1468"/>
                  </a:lnTo>
                  <a:lnTo>
                    <a:pt x="6457" y="1505"/>
                  </a:lnTo>
                  <a:lnTo>
                    <a:pt x="6494" y="1578"/>
                  </a:lnTo>
                  <a:lnTo>
                    <a:pt x="6567" y="1651"/>
                  </a:lnTo>
                  <a:lnTo>
                    <a:pt x="6567" y="1871"/>
                  </a:lnTo>
                  <a:lnTo>
                    <a:pt x="6567" y="2092"/>
                  </a:lnTo>
                  <a:lnTo>
                    <a:pt x="6640" y="2642"/>
                  </a:lnTo>
                  <a:lnTo>
                    <a:pt x="6677" y="3192"/>
                  </a:lnTo>
                  <a:lnTo>
                    <a:pt x="6714" y="3632"/>
                  </a:lnTo>
                  <a:lnTo>
                    <a:pt x="6714" y="4072"/>
                  </a:lnTo>
                  <a:lnTo>
                    <a:pt x="6677" y="4586"/>
                  </a:lnTo>
                  <a:lnTo>
                    <a:pt x="6640" y="4843"/>
                  </a:lnTo>
                  <a:lnTo>
                    <a:pt x="6640" y="5099"/>
                  </a:lnTo>
                  <a:lnTo>
                    <a:pt x="6677" y="5246"/>
                  </a:lnTo>
                  <a:lnTo>
                    <a:pt x="6640" y="5319"/>
                  </a:lnTo>
                  <a:lnTo>
                    <a:pt x="6640" y="5393"/>
                  </a:lnTo>
                  <a:lnTo>
                    <a:pt x="6640" y="5466"/>
                  </a:lnTo>
                  <a:lnTo>
                    <a:pt x="6714" y="5540"/>
                  </a:lnTo>
                  <a:lnTo>
                    <a:pt x="7117" y="5796"/>
                  </a:lnTo>
                  <a:lnTo>
                    <a:pt x="7484" y="6016"/>
                  </a:lnTo>
                  <a:lnTo>
                    <a:pt x="7851" y="6310"/>
                  </a:lnTo>
                  <a:lnTo>
                    <a:pt x="8218" y="6640"/>
                  </a:lnTo>
                  <a:lnTo>
                    <a:pt x="8915" y="7300"/>
                  </a:lnTo>
                  <a:lnTo>
                    <a:pt x="8621" y="7337"/>
                  </a:lnTo>
                  <a:lnTo>
                    <a:pt x="8328" y="7300"/>
                  </a:lnTo>
                  <a:lnTo>
                    <a:pt x="8108" y="7227"/>
                  </a:lnTo>
                  <a:lnTo>
                    <a:pt x="7887" y="7154"/>
                  </a:lnTo>
                  <a:lnTo>
                    <a:pt x="7484" y="6933"/>
                  </a:lnTo>
                  <a:lnTo>
                    <a:pt x="7117" y="6823"/>
                  </a:lnTo>
                  <a:lnTo>
                    <a:pt x="6750" y="6787"/>
                  </a:lnTo>
                  <a:lnTo>
                    <a:pt x="6384" y="6823"/>
                  </a:lnTo>
                  <a:lnTo>
                    <a:pt x="5980" y="6933"/>
                  </a:lnTo>
                  <a:lnTo>
                    <a:pt x="5577" y="7044"/>
                  </a:lnTo>
                  <a:lnTo>
                    <a:pt x="5210" y="7227"/>
                  </a:lnTo>
                  <a:lnTo>
                    <a:pt x="4843" y="7374"/>
                  </a:lnTo>
                  <a:lnTo>
                    <a:pt x="4439" y="7520"/>
                  </a:lnTo>
                  <a:lnTo>
                    <a:pt x="4109" y="7557"/>
                  </a:lnTo>
                  <a:lnTo>
                    <a:pt x="3816" y="7594"/>
                  </a:lnTo>
                  <a:lnTo>
                    <a:pt x="3889" y="7557"/>
                  </a:lnTo>
                  <a:lnTo>
                    <a:pt x="3926" y="7484"/>
                  </a:lnTo>
                  <a:lnTo>
                    <a:pt x="3926" y="7374"/>
                  </a:lnTo>
                  <a:lnTo>
                    <a:pt x="3926" y="7300"/>
                  </a:lnTo>
                  <a:lnTo>
                    <a:pt x="3889" y="7227"/>
                  </a:lnTo>
                  <a:lnTo>
                    <a:pt x="3816" y="7190"/>
                  </a:lnTo>
                  <a:lnTo>
                    <a:pt x="2789" y="7190"/>
                  </a:lnTo>
                  <a:lnTo>
                    <a:pt x="2935" y="7044"/>
                  </a:lnTo>
                  <a:lnTo>
                    <a:pt x="3266" y="6677"/>
                  </a:lnTo>
                  <a:lnTo>
                    <a:pt x="3559" y="6713"/>
                  </a:lnTo>
                  <a:lnTo>
                    <a:pt x="3853" y="6713"/>
                  </a:lnTo>
                  <a:lnTo>
                    <a:pt x="4403" y="6677"/>
                  </a:lnTo>
                  <a:lnTo>
                    <a:pt x="4549" y="6640"/>
                  </a:lnTo>
                  <a:lnTo>
                    <a:pt x="4623" y="6530"/>
                  </a:lnTo>
                  <a:lnTo>
                    <a:pt x="4623" y="6457"/>
                  </a:lnTo>
                  <a:lnTo>
                    <a:pt x="4586" y="6383"/>
                  </a:lnTo>
                  <a:lnTo>
                    <a:pt x="4513" y="6310"/>
                  </a:lnTo>
                  <a:lnTo>
                    <a:pt x="4403" y="6273"/>
                  </a:lnTo>
                  <a:lnTo>
                    <a:pt x="3669" y="6273"/>
                  </a:lnTo>
                  <a:lnTo>
                    <a:pt x="3926" y="6016"/>
                  </a:lnTo>
                  <a:lnTo>
                    <a:pt x="4183" y="5723"/>
                  </a:lnTo>
                  <a:lnTo>
                    <a:pt x="4293" y="5723"/>
                  </a:lnTo>
                  <a:lnTo>
                    <a:pt x="4366" y="5686"/>
                  </a:lnTo>
                  <a:lnTo>
                    <a:pt x="4439" y="5576"/>
                  </a:lnTo>
                  <a:lnTo>
                    <a:pt x="4476" y="5466"/>
                  </a:lnTo>
                  <a:lnTo>
                    <a:pt x="4403" y="3449"/>
                  </a:lnTo>
                  <a:lnTo>
                    <a:pt x="4366" y="2495"/>
                  </a:lnTo>
                  <a:lnTo>
                    <a:pt x="4329" y="2018"/>
                  </a:lnTo>
                  <a:lnTo>
                    <a:pt x="4293" y="1541"/>
                  </a:lnTo>
                  <a:lnTo>
                    <a:pt x="4256" y="1431"/>
                  </a:lnTo>
                  <a:lnTo>
                    <a:pt x="4549" y="1505"/>
                  </a:lnTo>
                  <a:lnTo>
                    <a:pt x="4953" y="1578"/>
                  </a:lnTo>
                  <a:lnTo>
                    <a:pt x="5173" y="1578"/>
                  </a:lnTo>
                  <a:lnTo>
                    <a:pt x="5356" y="1505"/>
                  </a:lnTo>
                  <a:lnTo>
                    <a:pt x="5393" y="1468"/>
                  </a:lnTo>
                  <a:lnTo>
                    <a:pt x="5430" y="1431"/>
                  </a:lnTo>
                  <a:lnTo>
                    <a:pt x="5430" y="1358"/>
                  </a:lnTo>
                  <a:lnTo>
                    <a:pt x="5393" y="1321"/>
                  </a:lnTo>
                  <a:lnTo>
                    <a:pt x="5246" y="1211"/>
                  </a:lnTo>
                  <a:lnTo>
                    <a:pt x="5063" y="1174"/>
                  </a:lnTo>
                  <a:lnTo>
                    <a:pt x="4733" y="1138"/>
                  </a:lnTo>
                  <a:lnTo>
                    <a:pt x="4219" y="1064"/>
                  </a:lnTo>
                  <a:lnTo>
                    <a:pt x="4183" y="1028"/>
                  </a:lnTo>
                  <a:lnTo>
                    <a:pt x="4146" y="991"/>
                  </a:lnTo>
                  <a:lnTo>
                    <a:pt x="3999" y="991"/>
                  </a:lnTo>
                  <a:lnTo>
                    <a:pt x="3853" y="1028"/>
                  </a:lnTo>
                  <a:lnTo>
                    <a:pt x="3706" y="1064"/>
                  </a:lnTo>
                  <a:lnTo>
                    <a:pt x="3596" y="1064"/>
                  </a:lnTo>
                  <a:lnTo>
                    <a:pt x="3522" y="1028"/>
                  </a:lnTo>
                  <a:lnTo>
                    <a:pt x="3486" y="991"/>
                  </a:lnTo>
                  <a:lnTo>
                    <a:pt x="3412" y="881"/>
                  </a:lnTo>
                  <a:lnTo>
                    <a:pt x="3412" y="771"/>
                  </a:lnTo>
                  <a:lnTo>
                    <a:pt x="3412" y="698"/>
                  </a:lnTo>
                  <a:lnTo>
                    <a:pt x="3486" y="624"/>
                  </a:lnTo>
                  <a:lnTo>
                    <a:pt x="3559" y="551"/>
                  </a:lnTo>
                  <a:lnTo>
                    <a:pt x="3742" y="478"/>
                  </a:lnTo>
                  <a:lnTo>
                    <a:pt x="3926" y="441"/>
                  </a:lnTo>
                  <a:close/>
                  <a:moveTo>
                    <a:pt x="6090" y="8071"/>
                  </a:moveTo>
                  <a:lnTo>
                    <a:pt x="6127" y="8144"/>
                  </a:lnTo>
                  <a:lnTo>
                    <a:pt x="6127" y="8217"/>
                  </a:lnTo>
                  <a:lnTo>
                    <a:pt x="6090" y="8291"/>
                  </a:lnTo>
                  <a:lnTo>
                    <a:pt x="6053" y="8364"/>
                  </a:lnTo>
                  <a:lnTo>
                    <a:pt x="5980" y="8401"/>
                  </a:lnTo>
                  <a:lnTo>
                    <a:pt x="5907" y="8401"/>
                  </a:lnTo>
                  <a:lnTo>
                    <a:pt x="5833" y="8364"/>
                  </a:lnTo>
                  <a:lnTo>
                    <a:pt x="5760" y="8291"/>
                  </a:lnTo>
                  <a:lnTo>
                    <a:pt x="5760" y="8181"/>
                  </a:lnTo>
                  <a:lnTo>
                    <a:pt x="5833" y="8144"/>
                  </a:lnTo>
                  <a:lnTo>
                    <a:pt x="5943" y="8071"/>
                  </a:lnTo>
                  <a:lnTo>
                    <a:pt x="6017" y="8107"/>
                  </a:lnTo>
                  <a:lnTo>
                    <a:pt x="6053" y="8107"/>
                  </a:lnTo>
                  <a:lnTo>
                    <a:pt x="6090" y="8071"/>
                  </a:lnTo>
                  <a:close/>
                  <a:moveTo>
                    <a:pt x="5907" y="7630"/>
                  </a:moveTo>
                  <a:lnTo>
                    <a:pt x="5797" y="7667"/>
                  </a:lnTo>
                  <a:lnTo>
                    <a:pt x="5687" y="7704"/>
                  </a:lnTo>
                  <a:lnTo>
                    <a:pt x="5577" y="7777"/>
                  </a:lnTo>
                  <a:lnTo>
                    <a:pt x="5467" y="7887"/>
                  </a:lnTo>
                  <a:lnTo>
                    <a:pt x="5467" y="7924"/>
                  </a:lnTo>
                  <a:lnTo>
                    <a:pt x="5430" y="7997"/>
                  </a:lnTo>
                  <a:lnTo>
                    <a:pt x="5503" y="8071"/>
                  </a:lnTo>
                  <a:lnTo>
                    <a:pt x="5430" y="8217"/>
                  </a:lnTo>
                  <a:lnTo>
                    <a:pt x="5430" y="8364"/>
                  </a:lnTo>
                  <a:lnTo>
                    <a:pt x="5467" y="8474"/>
                  </a:lnTo>
                  <a:lnTo>
                    <a:pt x="5540" y="8584"/>
                  </a:lnTo>
                  <a:lnTo>
                    <a:pt x="5650" y="8694"/>
                  </a:lnTo>
                  <a:lnTo>
                    <a:pt x="5797" y="8731"/>
                  </a:lnTo>
                  <a:lnTo>
                    <a:pt x="5907" y="8768"/>
                  </a:lnTo>
                  <a:lnTo>
                    <a:pt x="6053" y="8768"/>
                  </a:lnTo>
                  <a:lnTo>
                    <a:pt x="6200" y="8731"/>
                  </a:lnTo>
                  <a:lnTo>
                    <a:pt x="6310" y="8658"/>
                  </a:lnTo>
                  <a:lnTo>
                    <a:pt x="6384" y="8584"/>
                  </a:lnTo>
                  <a:lnTo>
                    <a:pt x="6457" y="8474"/>
                  </a:lnTo>
                  <a:lnTo>
                    <a:pt x="6494" y="8327"/>
                  </a:lnTo>
                  <a:lnTo>
                    <a:pt x="6494" y="8217"/>
                  </a:lnTo>
                  <a:lnTo>
                    <a:pt x="6494" y="8071"/>
                  </a:lnTo>
                  <a:lnTo>
                    <a:pt x="6457" y="7961"/>
                  </a:lnTo>
                  <a:lnTo>
                    <a:pt x="6384" y="7851"/>
                  </a:lnTo>
                  <a:lnTo>
                    <a:pt x="6310" y="7777"/>
                  </a:lnTo>
                  <a:lnTo>
                    <a:pt x="6200" y="7704"/>
                  </a:lnTo>
                  <a:lnTo>
                    <a:pt x="6053" y="7667"/>
                  </a:lnTo>
                  <a:lnTo>
                    <a:pt x="5907" y="7630"/>
                  </a:lnTo>
                  <a:close/>
                  <a:moveTo>
                    <a:pt x="4476" y="9134"/>
                  </a:moveTo>
                  <a:lnTo>
                    <a:pt x="4513" y="9281"/>
                  </a:lnTo>
                  <a:lnTo>
                    <a:pt x="4476" y="9391"/>
                  </a:lnTo>
                  <a:lnTo>
                    <a:pt x="4403" y="9538"/>
                  </a:lnTo>
                  <a:lnTo>
                    <a:pt x="4256" y="9648"/>
                  </a:lnTo>
                  <a:lnTo>
                    <a:pt x="4183" y="9685"/>
                  </a:lnTo>
                  <a:lnTo>
                    <a:pt x="4109" y="9685"/>
                  </a:lnTo>
                  <a:lnTo>
                    <a:pt x="4036" y="9648"/>
                  </a:lnTo>
                  <a:lnTo>
                    <a:pt x="3963" y="9575"/>
                  </a:lnTo>
                  <a:lnTo>
                    <a:pt x="3926" y="9501"/>
                  </a:lnTo>
                  <a:lnTo>
                    <a:pt x="3926" y="9428"/>
                  </a:lnTo>
                  <a:lnTo>
                    <a:pt x="3963" y="9354"/>
                  </a:lnTo>
                  <a:lnTo>
                    <a:pt x="4036" y="9281"/>
                  </a:lnTo>
                  <a:lnTo>
                    <a:pt x="4219" y="9208"/>
                  </a:lnTo>
                  <a:lnTo>
                    <a:pt x="4403" y="9171"/>
                  </a:lnTo>
                  <a:lnTo>
                    <a:pt x="4439" y="9171"/>
                  </a:lnTo>
                  <a:lnTo>
                    <a:pt x="4476" y="9134"/>
                  </a:lnTo>
                  <a:close/>
                  <a:moveTo>
                    <a:pt x="7741" y="9391"/>
                  </a:moveTo>
                  <a:lnTo>
                    <a:pt x="7814" y="9464"/>
                  </a:lnTo>
                  <a:lnTo>
                    <a:pt x="7851" y="9575"/>
                  </a:lnTo>
                  <a:lnTo>
                    <a:pt x="7851" y="9685"/>
                  </a:lnTo>
                  <a:lnTo>
                    <a:pt x="7814" y="9795"/>
                  </a:lnTo>
                  <a:lnTo>
                    <a:pt x="7704" y="9868"/>
                  </a:lnTo>
                  <a:lnTo>
                    <a:pt x="7557" y="9905"/>
                  </a:lnTo>
                  <a:lnTo>
                    <a:pt x="7447" y="9905"/>
                  </a:lnTo>
                  <a:lnTo>
                    <a:pt x="7301" y="9868"/>
                  </a:lnTo>
                  <a:lnTo>
                    <a:pt x="7227" y="9795"/>
                  </a:lnTo>
                  <a:lnTo>
                    <a:pt x="7301" y="9648"/>
                  </a:lnTo>
                  <a:lnTo>
                    <a:pt x="7374" y="9538"/>
                  </a:lnTo>
                  <a:lnTo>
                    <a:pt x="7484" y="9464"/>
                  </a:lnTo>
                  <a:lnTo>
                    <a:pt x="7631" y="9428"/>
                  </a:lnTo>
                  <a:lnTo>
                    <a:pt x="7704" y="9391"/>
                  </a:lnTo>
                  <a:close/>
                  <a:moveTo>
                    <a:pt x="4439" y="8658"/>
                  </a:moveTo>
                  <a:lnTo>
                    <a:pt x="4293" y="8694"/>
                  </a:lnTo>
                  <a:lnTo>
                    <a:pt x="4146" y="8694"/>
                  </a:lnTo>
                  <a:lnTo>
                    <a:pt x="4073" y="8731"/>
                  </a:lnTo>
                  <a:lnTo>
                    <a:pt x="3999" y="8804"/>
                  </a:lnTo>
                  <a:lnTo>
                    <a:pt x="3963" y="8951"/>
                  </a:lnTo>
                  <a:lnTo>
                    <a:pt x="3742" y="9061"/>
                  </a:lnTo>
                  <a:lnTo>
                    <a:pt x="3596" y="9244"/>
                  </a:lnTo>
                  <a:lnTo>
                    <a:pt x="3559" y="9354"/>
                  </a:lnTo>
                  <a:lnTo>
                    <a:pt x="3522" y="9501"/>
                  </a:lnTo>
                  <a:lnTo>
                    <a:pt x="3559" y="9611"/>
                  </a:lnTo>
                  <a:lnTo>
                    <a:pt x="3596" y="9758"/>
                  </a:lnTo>
                  <a:lnTo>
                    <a:pt x="3706" y="9868"/>
                  </a:lnTo>
                  <a:lnTo>
                    <a:pt x="3779" y="9978"/>
                  </a:lnTo>
                  <a:lnTo>
                    <a:pt x="3926" y="10051"/>
                  </a:lnTo>
                  <a:lnTo>
                    <a:pt x="4036" y="10088"/>
                  </a:lnTo>
                  <a:lnTo>
                    <a:pt x="4366" y="10088"/>
                  </a:lnTo>
                  <a:lnTo>
                    <a:pt x="4513" y="10015"/>
                  </a:lnTo>
                  <a:lnTo>
                    <a:pt x="4623" y="9905"/>
                  </a:lnTo>
                  <a:lnTo>
                    <a:pt x="4733" y="9795"/>
                  </a:lnTo>
                  <a:lnTo>
                    <a:pt x="4843" y="9648"/>
                  </a:lnTo>
                  <a:lnTo>
                    <a:pt x="4880" y="9501"/>
                  </a:lnTo>
                  <a:lnTo>
                    <a:pt x="4916" y="9354"/>
                  </a:lnTo>
                  <a:lnTo>
                    <a:pt x="4916" y="9171"/>
                  </a:lnTo>
                  <a:lnTo>
                    <a:pt x="4880" y="9024"/>
                  </a:lnTo>
                  <a:lnTo>
                    <a:pt x="4806" y="8878"/>
                  </a:lnTo>
                  <a:lnTo>
                    <a:pt x="4733" y="8768"/>
                  </a:lnTo>
                  <a:lnTo>
                    <a:pt x="4586" y="8694"/>
                  </a:lnTo>
                  <a:lnTo>
                    <a:pt x="4439" y="8658"/>
                  </a:lnTo>
                  <a:close/>
                  <a:moveTo>
                    <a:pt x="7447" y="8951"/>
                  </a:moveTo>
                  <a:lnTo>
                    <a:pt x="7337" y="8988"/>
                  </a:lnTo>
                  <a:lnTo>
                    <a:pt x="7264" y="9061"/>
                  </a:lnTo>
                  <a:lnTo>
                    <a:pt x="7227" y="9134"/>
                  </a:lnTo>
                  <a:lnTo>
                    <a:pt x="7227" y="9208"/>
                  </a:lnTo>
                  <a:lnTo>
                    <a:pt x="7117" y="9318"/>
                  </a:lnTo>
                  <a:lnTo>
                    <a:pt x="7007" y="9391"/>
                  </a:lnTo>
                  <a:lnTo>
                    <a:pt x="6934" y="9501"/>
                  </a:lnTo>
                  <a:lnTo>
                    <a:pt x="6897" y="9611"/>
                  </a:lnTo>
                  <a:lnTo>
                    <a:pt x="6897" y="9575"/>
                  </a:lnTo>
                  <a:lnTo>
                    <a:pt x="6860" y="9611"/>
                  </a:lnTo>
                  <a:lnTo>
                    <a:pt x="6824" y="9758"/>
                  </a:lnTo>
                  <a:lnTo>
                    <a:pt x="6824" y="9905"/>
                  </a:lnTo>
                  <a:lnTo>
                    <a:pt x="6860" y="9978"/>
                  </a:lnTo>
                  <a:lnTo>
                    <a:pt x="6897" y="10051"/>
                  </a:lnTo>
                  <a:lnTo>
                    <a:pt x="7007" y="10125"/>
                  </a:lnTo>
                  <a:lnTo>
                    <a:pt x="7044" y="10161"/>
                  </a:lnTo>
                  <a:lnTo>
                    <a:pt x="7044" y="10198"/>
                  </a:lnTo>
                  <a:lnTo>
                    <a:pt x="7227" y="10271"/>
                  </a:lnTo>
                  <a:lnTo>
                    <a:pt x="7374" y="10345"/>
                  </a:lnTo>
                  <a:lnTo>
                    <a:pt x="7704" y="10345"/>
                  </a:lnTo>
                  <a:lnTo>
                    <a:pt x="7851" y="10271"/>
                  </a:lnTo>
                  <a:lnTo>
                    <a:pt x="7998" y="10198"/>
                  </a:lnTo>
                  <a:lnTo>
                    <a:pt x="8108" y="10088"/>
                  </a:lnTo>
                  <a:lnTo>
                    <a:pt x="8181" y="9941"/>
                  </a:lnTo>
                  <a:lnTo>
                    <a:pt x="8254" y="9795"/>
                  </a:lnTo>
                  <a:lnTo>
                    <a:pt x="8291" y="9611"/>
                  </a:lnTo>
                  <a:lnTo>
                    <a:pt x="8254" y="9464"/>
                  </a:lnTo>
                  <a:lnTo>
                    <a:pt x="8218" y="9318"/>
                  </a:lnTo>
                  <a:lnTo>
                    <a:pt x="8144" y="9171"/>
                  </a:lnTo>
                  <a:lnTo>
                    <a:pt x="7998" y="9024"/>
                  </a:lnTo>
                  <a:lnTo>
                    <a:pt x="7924" y="8988"/>
                  </a:lnTo>
                  <a:lnTo>
                    <a:pt x="7851" y="8951"/>
                  </a:lnTo>
                  <a:close/>
                  <a:moveTo>
                    <a:pt x="6970" y="7227"/>
                  </a:moveTo>
                  <a:lnTo>
                    <a:pt x="7227" y="7300"/>
                  </a:lnTo>
                  <a:lnTo>
                    <a:pt x="7741" y="7520"/>
                  </a:lnTo>
                  <a:lnTo>
                    <a:pt x="8071" y="7667"/>
                  </a:lnTo>
                  <a:lnTo>
                    <a:pt x="8474" y="7740"/>
                  </a:lnTo>
                  <a:lnTo>
                    <a:pt x="8658" y="7777"/>
                  </a:lnTo>
                  <a:lnTo>
                    <a:pt x="8878" y="7777"/>
                  </a:lnTo>
                  <a:lnTo>
                    <a:pt x="9061" y="7740"/>
                  </a:lnTo>
                  <a:lnTo>
                    <a:pt x="9245" y="7667"/>
                  </a:lnTo>
                  <a:lnTo>
                    <a:pt x="9575" y="8071"/>
                  </a:lnTo>
                  <a:lnTo>
                    <a:pt x="10125" y="8841"/>
                  </a:lnTo>
                  <a:lnTo>
                    <a:pt x="10639" y="9648"/>
                  </a:lnTo>
                  <a:lnTo>
                    <a:pt x="10785" y="9868"/>
                  </a:lnTo>
                  <a:lnTo>
                    <a:pt x="10822" y="10015"/>
                  </a:lnTo>
                  <a:lnTo>
                    <a:pt x="10785" y="10161"/>
                  </a:lnTo>
                  <a:lnTo>
                    <a:pt x="10749" y="10235"/>
                  </a:lnTo>
                  <a:lnTo>
                    <a:pt x="10639" y="10345"/>
                  </a:lnTo>
                  <a:lnTo>
                    <a:pt x="10455" y="10455"/>
                  </a:lnTo>
                  <a:lnTo>
                    <a:pt x="10235" y="10602"/>
                  </a:lnTo>
                  <a:lnTo>
                    <a:pt x="9758" y="10565"/>
                  </a:lnTo>
                  <a:lnTo>
                    <a:pt x="9281" y="10492"/>
                  </a:lnTo>
                  <a:lnTo>
                    <a:pt x="8328" y="10455"/>
                  </a:lnTo>
                  <a:lnTo>
                    <a:pt x="7374" y="10492"/>
                  </a:lnTo>
                  <a:lnTo>
                    <a:pt x="6420" y="10528"/>
                  </a:lnTo>
                  <a:lnTo>
                    <a:pt x="2092" y="10675"/>
                  </a:lnTo>
                  <a:lnTo>
                    <a:pt x="1065" y="10712"/>
                  </a:lnTo>
                  <a:lnTo>
                    <a:pt x="735" y="10712"/>
                  </a:lnTo>
                  <a:lnTo>
                    <a:pt x="625" y="10638"/>
                  </a:lnTo>
                  <a:lnTo>
                    <a:pt x="588" y="10602"/>
                  </a:lnTo>
                  <a:lnTo>
                    <a:pt x="551" y="10565"/>
                  </a:lnTo>
                  <a:lnTo>
                    <a:pt x="588" y="10418"/>
                  </a:lnTo>
                  <a:lnTo>
                    <a:pt x="735" y="10198"/>
                  </a:lnTo>
                  <a:lnTo>
                    <a:pt x="1065" y="9685"/>
                  </a:lnTo>
                  <a:lnTo>
                    <a:pt x="1542" y="9575"/>
                  </a:lnTo>
                  <a:lnTo>
                    <a:pt x="1762" y="9538"/>
                  </a:lnTo>
                  <a:lnTo>
                    <a:pt x="2018" y="9501"/>
                  </a:lnTo>
                  <a:lnTo>
                    <a:pt x="2092" y="9464"/>
                  </a:lnTo>
                  <a:lnTo>
                    <a:pt x="2128" y="9428"/>
                  </a:lnTo>
                  <a:lnTo>
                    <a:pt x="2165" y="9281"/>
                  </a:lnTo>
                  <a:lnTo>
                    <a:pt x="2128" y="9171"/>
                  </a:lnTo>
                  <a:lnTo>
                    <a:pt x="2092" y="9134"/>
                  </a:lnTo>
                  <a:lnTo>
                    <a:pt x="2018" y="9098"/>
                  </a:lnTo>
                  <a:lnTo>
                    <a:pt x="1872" y="9061"/>
                  </a:lnTo>
                  <a:lnTo>
                    <a:pt x="1725" y="9061"/>
                  </a:lnTo>
                  <a:lnTo>
                    <a:pt x="1395" y="9134"/>
                  </a:lnTo>
                  <a:lnTo>
                    <a:pt x="1395" y="9134"/>
                  </a:lnTo>
                  <a:lnTo>
                    <a:pt x="1798" y="8547"/>
                  </a:lnTo>
                  <a:lnTo>
                    <a:pt x="1835" y="8511"/>
                  </a:lnTo>
                  <a:lnTo>
                    <a:pt x="1945" y="8547"/>
                  </a:lnTo>
                  <a:lnTo>
                    <a:pt x="2092" y="8584"/>
                  </a:lnTo>
                  <a:lnTo>
                    <a:pt x="2459" y="8621"/>
                  </a:lnTo>
                  <a:lnTo>
                    <a:pt x="2972" y="8621"/>
                  </a:lnTo>
                  <a:lnTo>
                    <a:pt x="3082" y="8584"/>
                  </a:lnTo>
                  <a:lnTo>
                    <a:pt x="3156" y="8511"/>
                  </a:lnTo>
                  <a:lnTo>
                    <a:pt x="3192" y="8401"/>
                  </a:lnTo>
                  <a:lnTo>
                    <a:pt x="3156" y="8291"/>
                  </a:lnTo>
                  <a:lnTo>
                    <a:pt x="3082" y="8217"/>
                  </a:lnTo>
                  <a:lnTo>
                    <a:pt x="2972" y="8181"/>
                  </a:lnTo>
                  <a:lnTo>
                    <a:pt x="2055" y="8181"/>
                  </a:lnTo>
                  <a:lnTo>
                    <a:pt x="2532" y="7520"/>
                  </a:lnTo>
                  <a:lnTo>
                    <a:pt x="2752" y="7557"/>
                  </a:lnTo>
                  <a:lnTo>
                    <a:pt x="2899" y="7704"/>
                  </a:lnTo>
                  <a:lnTo>
                    <a:pt x="3046" y="7777"/>
                  </a:lnTo>
                  <a:lnTo>
                    <a:pt x="3192" y="7851"/>
                  </a:lnTo>
                  <a:lnTo>
                    <a:pt x="3376" y="7924"/>
                  </a:lnTo>
                  <a:lnTo>
                    <a:pt x="3742" y="7961"/>
                  </a:lnTo>
                  <a:lnTo>
                    <a:pt x="4073" y="7961"/>
                  </a:lnTo>
                  <a:lnTo>
                    <a:pt x="4549" y="7887"/>
                  </a:lnTo>
                  <a:lnTo>
                    <a:pt x="4953" y="7777"/>
                  </a:lnTo>
                  <a:lnTo>
                    <a:pt x="5797" y="7410"/>
                  </a:lnTo>
                  <a:lnTo>
                    <a:pt x="6237" y="7264"/>
                  </a:lnTo>
                  <a:lnTo>
                    <a:pt x="6494" y="7227"/>
                  </a:lnTo>
                  <a:close/>
                  <a:moveTo>
                    <a:pt x="4036" y="1"/>
                  </a:moveTo>
                  <a:lnTo>
                    <a:pt x="3816" y="37"/>
                  </a:lnTo>
                  <a:lnTo>
                    <a:pt x="3596" y="74"/>
                  </a:lnTo>
                  <a:lnTo>
                    <a:pt x="3412" y="147"/>
                  </a:lnTo>
                  <a:lnTo>
                    <a:pt x="3229" y="257"/>
                  </a:lnTo>
                  <a:lnTo>
                    <a:pt x="3119" y="404"/>
                  </a:lnTo>
                  <a:lnTo>
                    <a:pt x="3009" y="551"/>
                  </a:lnTo>
                  <a:lnTo>
                    <a:pt x="2972" y="771"/>
                  </a:lnTo>
                  <a:lnTo>
                    <a:pt x="3009" y="991"/>
                  </a:lnTo>
                  <a:lnTo>
                    <a:pt x="3082" y="1174"/>
                  </a:lnTo>
                  <a:lnTo>
                    <a:pt x="3156" y="1285"/>
                  </a:lnTo>
                  <a:lnTo>
                    <a:pt x="3266" y="1358"/>
                  </a:lnTo>
                  <a:lnTo>
                    <a:pt x="3412" y="1431"/>
                  </a:lnTo>
                  <a:lnTo>
                    <a:pt x="3559" y="1468"/>
                  </a:lnTo>
                  <a:lnTo>
                    <a:pt x="3706" y="1468"/>
                  </a:lnTo>
                  <a:lnTo>
                    <a:pt x="3853" y="1431"/>
                  </a:lnTo>
                  <a:lnTo>
                    <a:pt x="3999" y="1395"/>
                  </a:lnTo>
                  <a:lnTo>
                    <a:pt x="4073" y="1395"/>
                  </a:lnTo>
                  <a:lnTo>
                    <a:pt x="3963" y="1468"/>
                  </a:lnTo>
                  <a:lnTo>
                    <a:pt x="3926" y="1578"/>
                  </a:lnTo>
                  <a:lnTo>
                    <a:pt x="3889" y="2055"/>
                  </a:lnTo>
                  <a:lnTo>
                    <a:pt x="3889" y="2532"/>
                  </a:lnTo>
                  <a:lnTo>
                    <a:pt x="3926" y="3449"/>
                  </a:lnTo>
                  <a:lnTo>
                    <a:pt x="3926" y="5099"/>
                  </a:lnTo>
                  <a:lnTo>
                    <a:pt x="3926" y="5283"/>
                  </a:lnTo>
                  <a:lnTo>
                    <a:pt x="3963" y="5466"/>
                  </a:lnTo>
                  <a:lnTo>
                    <a:pt x="3963" y="5503"/>
                  </a:lnTo>
                  <a:lnTo>
                    <a:pt x="3742" y="5613"/>
                  </a:lnTo>
                  <a:lnTo>
                    <a:pt x="3559" y="5723"/>
                  </a:lnTo>
                  <a:lnTo>
                    <a:pt x="3229" y="6016"/>
                  </a:lnTo>
                  <a:lnTo>
                    <a:pt x="2899" y="6347"/>
                  </a:lnTo>
                  <a:lnTo>
                    <a:pt x="2605" y="6677"/>
                  </a:lnTo>
                  <a:lnTo>
                    <a:pt x="2239" y="7080"/>
                  </a:lnTo>
                  <a:lnTo>
                    <a:pt x="1908" y="7484"/>
                  </a:lnTo>
                  <a:lnTo>
                    <a:pt x="1285" y="8364"/>
                  </a:lnTo>
                  <a:lnTo>
                    <a:pt x="698" y="9244"/>
                  </a:lnTo>
                  <a:lnTo>
                    <a:pt x="148" y="10125"/>
                  </a:lnTo>
                  <a:lnTo>
                    <a:pt x="38" y="10308"/>
                  </a:lnTo>
                  <a:lnTo>
                    <a:pt x="1" y="10492"/>
                  </a:lnTo>
                  <a:lnTo>
                    <a:pt x="38" y="10675"/>
                  </a:lnTo>
                  <a:lnTo>
                    <a:pt x="111" y="10858"/>
                  </a:lnTo>
                  <a:lnTo>
                    <a:pt x="221" y="11005"/>
                  </a:lnTo>
                  <a:lnTo>
                    <a:pt x="368" y="11115"/>
                  </a:lnTo>
                  <a:lnTo>
                    <a:pt x="551" y="11225"/>
                  </a:lnTo>
                  <a:lnTo>
                    <a:pt x="771" y="11262"/>
                  </a:lnTo>
                  <a:lnTo>
                    <a:pt x="1321" y="11299"/>
                  </a:lnTo>
                  <a:lnTo>
                    <a:pt x="1872" y="11262"/>
                  </a:lnTo>
                  <a:lnTo>
                    <a:pt x="3009" y="11189"/>
                  </a:lnTo>
                  <a:lnTo>
                    <a:pt x="5503" y="11115"/>
                  </a:lnTo>
                  <a:lnTo>
                    <a:pt x="7447" y="11042"/>
                  </a:lnTo>
                  <a:lnTo>
                    <a:pt x="8401" y="11005"/>
                  </a:lnTo>
                  <a:lnTo>
                    <a:pt x="9355" y="11042"/>
                  </a:lnTo>
                  <a:lnTo>
                    <a:pt x="9391" y="11152"/>
                  </a:lnTo>
                  <a:lnTo>
                    <a:pt x="9465" y="11225"/>
                  </a:lnTo>
                  <a:lnTo>
                    <a:pt x="9612" y="11299"/>
                  </a:lnTo>
                  <a:lnTo>
                    <a:pt x="9795" y="11335"/>
                  </a:lnTo>
                  <a:lnTo>
                    <a:pt x="9978" y="11335"/>
                  </a:lnTo>
                  <a:lnTo>
                    <a:pt x="10125" y="11299"/>
                  </a:lnTo>
                  <a:lnTo>
                    <a:pt x="10272" y="11299"/>
                  </a:lnTo>
                  <a:lnTo>
                    <a:pt x="10382" y="11262"/>
                  </a:lnTo>
                  <a:lnTo>
                    <a:pt x="10455" y="11189"/>
                  </a:lnTo>
                  <a:lnTo>
                    <a:pt x="10565" y="11115"/>
                  </a:lnTo>
                  <a:lnTo>
                    <a:pt x="10785" y="10968"/>
                  </a:lnTo>
                  <a:lnTo>
                    <a:pt x="10969" y="10785"/>
                  </a:lnTo>
                  <a:lnTo>
                    <a:pt x="11152" y="10602"/>
                  </a:lnTo>
                  <a:lnTo>
                    <a:pt x="11299" y="10455"/>
                  </a:lnTo>
                  <a:lnTo>
                    <a:pt x="11336" y="10308"/>
                  </a:lnTo>
                  <a:lnTo>
                    <a:pt x="11372" y="10198"/>
                  </a:lnTo>
                  <a:lnTo>
                    <a:pt x="11409" y="10051"/>
                  </a:lnTo>
                  <a:lnTo>
                    <a:pt x="11372" y="9941"/>
                  </a:lnTo>
                  <a:lnTo>
                    <a:pt x="11299" y="9685"/>
                  </a:lnTo>
                  <a:lnTo>
                    <a:pt x="11189" y="9464"/>
                  </a:lnTo>
                  <a:lnTo>
                    <a:pt x="10859" y="8914"/>
                  </a:lnTo>
                  <a:lnTo>
                    <a:pt x="10492" y="8364"/>
                  </a:lnTo>
                  <a:lnTo>
                    <a:pt x="10125" y="7887"/>
                  </a:lnTo>
                  <a:lnTo>
                    <a:pt x="9722" y="7410"/>
                  </a:lnTo>
                  <a:lnTo>
                    <a:pt x="9318" y="6933"/>
                  </a:lnTo>
                  <a:lnTo>
                    <a:pt x="8878" y="6493"/>
                  </a:lnTo>
                  <a:lnTo>
                    <a:pt x="8474" y="6126"/>
                  </a:lnTo>
                  <a:lnTo>
                    <a:pt x="8071" y="5760"/>
                  </a:lnTo>
                  <a:lnTo>
                    <a:pt x="7851" y="5576"/>
                  </a:lnTo>
                  <a:lnTo>
                    <a:pt x="7594" y="5430"/>
                  </a:lnTo>
                  <a:lnTo>
                    <a:pt x="7374" y="5319"/>
                  </a:lnTo>
                  <a:lnTo>
                    <a:pt x="7117" y="5209"/>
                  </a:lnTo>
                  <a:lnTo>
                    <a:pt x="7117" y="5173"/>
                  </a:lnTo>
                  <a:lnTo>
                    <a:pt x="7191" y="4953"/>
                  </a:lnTo>
                  <a:lnTo>
                    <a:pt x="7227" y="4696"/>
                  </a:lnTo>
                  <a:lnTo>
                    <a:pt x="7227" y="4182"/>
                  </a:lnTo>
                  <a:lnTo>
                    <a:pt x="7227" y="3669"/>
                  </a:lnTo>
                  <a:lnTo>
                    <a:pt x="7191" y="3192"/>
                  </a:lnTo>
                  <a:lnTo>
                    <a:pt x="7154" y="2825"/>
                  </a:lnTo>
                  <a:lnTo>
                    <a:pt x="7117" y="2385"/>
                  </a:lnTo>
                  <a:lnTo>
                    <a:pt x="7044" y="2165"/>
                  </a:lnTo>
                  <a:lnTo>
                    <a:pt x="7007" y="1945"/>
                  </a:lnTo>
                  <a:lnTo>
                    <a:pt x="6934" y="1761"/>
                  </a:lnTo>
                  <a:lnTo>
                    <a:pt x="6824" y="1615"/>
                  </a:lnTo>
                  <a:lnTo>
                    <a:pt x="7191" y="1651"/>
                  </a:lnTo>
                  <a:lnTo>
                    <a:pt x="7521" y="1651"/>
                  </a:lnTo>
                  <a:lnTo>
                    <a:pt x="7851" y="1541"/>
                  </a:lnTo>
                  <a:lnTo>
                    <a:pt x="7998" y="1468"/>
                  </a:lnTo>
                  <a:lnTo>
                    <a:pt x="8144" y="1358"/>
                  </a:lnTo>
                  <a:lnTo>
                    <a:pt x="8254" y="1248"/>
                  </a:lnTo>
                  <a:lnTo>
                    <a:pt x="8254" y="1174"/>
                  </a:lnTo>
                  <a:lnTo>
                    <a:pt x="8254" y="1101"/>
                  </a:lnTo>
                  <a:lnTo>
                    <a:pt x="8144" y="624"/>
                  </a:lnTo>
                  <a:lnTo>
                    <a:pt x="8071" y="404"/>
                  </a:lnTo>
                  <a:lnTo>
                    <a:pt x="7998" y="294"/>
                  </a:lnTo>
                  <a:lnTo>
                    <a:pt x="7924" y="221"/>
                  </a:lnTo>
                  <a:lnTo>
                    <a:pt x="7851" y="147"/>
                  </a:lnTo>
                  <a:lnTo>
                    <a:pt x="7777" y="147"/>
                  </a:lnTo>
                  <a:lnTo>
                    <a:pt x="7631" y="111"/>
                  </a:lnTo>
                  <a:lnTo>
                    <a:pt x="6824" y="74"/>
                  </a:lnTo>
                  <a:lnTo>
                    <a:pt x="4036" y="1"/>
                  </a:lnTo>
                  <a:close/>
                </a:path>
              </a:pathLst>
            </a:custGeom>
            <a:solidFill>
              <a:srgbClr val="A4C2F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8" name="Google Shape;1068;p45"/>
            <p:cNvSpPr/>
            <p:nvPr/>
          </p:nvSpPr>
          <p:spPr>
            <a:xfrm>
              <a:off x="6849975" y="3631900"/>
              <a:ext cx="270550" cy="339350"/>
            </a:xfrm>
            <a:custGeom>
              <a:avLst/>
              <a:gdLst/>
              <a:ahLst/>
              <a:cxnLst/>
              <a:rect l="l" t="t" r="r" b="b"/>
              <a:pathLst>
                <a:path w="10822" h="13574" extrusionOk="0">
                  <a:moveTo>
                    <a:pt x="10235" y="1358"/>
                  </a:moveTo>
                  <a:lnTo>
                    <a:pt x="10345" y="1652"/>
                  </a:lnTo>
                  <a:lnTo>
                    <a:pt x="10345" y="1982"/>
                  </a:lnTo>
                  <a:lnTo>
                    <a:pt x="10345" y="2312"/>
                  </a:lnTo>
                  <a:lnTo>
                    <a:pt x="10235" y="2605"/>
                  </a:lnTo>
                  <a:lnTo>
                    <a:pt x="10235" y="2569"/>
                  </a:lnTo>
                  <a:lnTo>
                    <a:pt x="10198" y="1945"/>
                  </a:lnTo>
                  <a:lnTo>
                    <a:pt x="10235" y="1358"/>
                  </a:lnTo>
                  <a:close/>
                  <a:moveTo>
                    <a:pt x="9538" y="2092"/>
                  </a:moveTo>
                  <a:lnTo>
                    <a:pt x="9538" y="2422"/>
                  </a:lnTo>
                  <a:lnTo>
                    <a:pt x="9538" y="2789"/>
                  </a:lnTo>
                  <a:lnTo>
                    <a:pt x="9465" y="2202"/>
                  </a:lnTo>
                  <a:lnTo>
                    <a:pt x="9538" y="2092"/>
                  </a:lnTo>
                  <a:close/>
                  <a:moveTo>
                    <a:pt x="9941" y="1285"/>
                  </a:moveTo>
                  <a:lnTo>
                    <a:pt x="9868" y="1835"/>
                  </a:lnTo>
                  <a:lnTo>
                    <a:pt x="9831" y="2129"/>
                  </a:lnTo>
                  <a:lnTo>
                    <a:pt x="9831" y="2459"/>
                  </a:lnTo>
                  <a:lnTo>
                    <a:pt x="9831" y="2642"/>
                  </a:lnTo>
                  <a:lnTo>
                    <a:pt x="9868" y="2789"/>
                  </a:lnTo>
                  <a:lnTo>
                    <a:pt x="9941" y="2936"/>
                  </a:lnTo>
                  <a:lnTo>
                    <a:pt x="10015" y="3046"/>
                  </a:lnTo>
                  <a:lnTo>
                    <a:pt x="10051" y="3046"/>
                  </a:lnTo>
                  <a:lnTo>
                    <a:pt x="9941" y="3229"/>
                  </a:lnTo>
                  <a:lnTo>
                    <a:pt x="9648" y="3632"/>
                  </a:lnTo>
                  <a:lnTo>
                    <a:pt x="9575" y="3046"/>
                  </a:lnTo>
                  <a:lnTo>
                    <a:pt x="9611" y="3119"/>
                  </a:lnTo>
                  <a:lnTo>
                    <a:pt x="9648" y="3156"/>
                  </a:lnTo>
                  <a:lnTo>
                    <a:pt x="9721" y="3192"/>
                  </a:lnTo>
                  <a:lnTo>
                    <a:pt x="9795" y="3156"/>
                  </a:lnTo>
                  <a:lnTo>
                    <a:pt x="9868" y="3156"/>
                  </a:lnTo>
                  <a:lnTo>
                    <a:pt x="9905" y="3082"/>
                  </a:lnTo>
                  <a:lnTo>
                    <a:pt x="9905" y="3046"/>
                  </a:lnTo>
                  <a:lnTo>
                    <a:pt x="9905" y="2972"/>
                  </a:lnTo>
                  <a:lnTo>
                    <a:pt x="9868" y="2936"/>
                  </a:lnTo>
                  <a:lnTo>
                    <a:pt x="9831" y="2899"/>
                  </a:lnTo>
                  <a:lnTo>
                    <a:pt x="9758" y="2899"/>
                  </a:lnTo>
                  <a:lnTo>
                    <a:pt x="9758" y="2642"/>
                  </a:lnTo>
                  <a:lnTo>
                    <a:pt x="9721" y="2092"/>
                  </a:lnTo>
                  <a:lnTo>
                    <a:pt x="9685" y="2018"/>
                  </a:lnTo>
                  <a:lnTo>
                    <a:pt x="9587" y="2018"/>
                  </a:lnTo>
                  <a:lnTo>
                    <a:pt x="9611" y="1982"/>
                  </a:lnTo>
                  <a:lnTo>
                    <a:pt x="9721" y="1762"/>
                  </a:lnTo>
                  <a:lnTo>
                    <a:pt x="9831" y="1542"/>
                  </a:lnTo>
                  <a:lnTo>
                    <a:pt x="9941" y="1285"/>
                  </a:lnTo>
                  <a:close/>
                  <a:moveTo>
                    <a:pt x="9318" y="2385"/>
                  </a:moveTo>
                  <a:lnTo>
                    <a:pt x="9281" y="3119"/>
                  </a:lnTo>
                  <a:lnTo>
                    <a:pt x="9318" y="3889"/>
                  </a:lnTo>
                  <a:lnTo>
                    <a:pt x="9354" y="3963"/>
                  </a:lnTo>
                  <a:lnTo>
                    <a:pt x="9098" y="4183"/>
                  </a:lnTo>
                  <a:lnTo>
                    <a:pt x="9098" y="3963"/>
                  </a:lnTo>
                  <a:lnTo>
                    <a:pt x="9098" y="3743"/>
                  </a:lnTo>
                  <a:lnTo>
                    <a:pt x="9024" y="3302"/>
                  </a:lnTo>
                  <a:lnTo>
                    <a:pt x="8988" y="2715"/>
                  </a:lnTo>
                  <a:lnTo>
                    <a:pt x="9134" y="2569"/>
                  </a:lnTo>
                  <a:lnTo>
                    <a:pt x="9318" y="2385"/>
                  </a:lnTo>
                  <a:close/>
                  <a:moveTo>
                    <a:pt x="8107" y="3596"/>
                  </a:moveTo>
                  <a:lnTo>
                    <a:pt x="7997" y="3889"/>
                  </a:lnTo>
                  <a:lnTo>
                    <a:pt x="7924" y="4219"/>
                  </a:lnTo>
                  <a:lnTo>
                    <a:pt x="7887" y="3779"/>
                  </a:lnTo>
                  <a:lnTo>
                    <a:pt x="8107" y="3596"/>
                  </a:lnTo>
                  <a:close/>
                  <a:moveTo>
                    <a:pt x="8731" y="2972"/>
                  </a:moveTo>
                  <a:lnTo>
                    <a:pt x="8731" y="3302"/>
                  </a:lnTo>
                  <a:lnTo>
                    <a:pt x="8731" y="3816"/>
                  </a:lnTo>
                  <a:lnTo>
                    <a:pt x="8768" y="4109"/>
                  </a:lnTo>
                  <a:lnTo>
                    <a:pt x="8841" y="4366"/>
                  </a:lnTo>
                  <a:lnTo>
                    <a:pt x="8841" y="4403"/>
                  </a:lnTo>
                  <a:lnTo>
                    <a:pt x="8621" y="4586"/>
                  </a:lnTo>
                  <a:lnTo>
                    <a:pt x="8621" y="4586"/>
                  </a:lnTo>
                  <a:lnTo>
                    <a:pt x="8658" y="4219"/>
                  </a:lnTo>
                  <a:lnTo>
                    <a:pt x="8694" y="3816"/>
                  </a:lnTo>
                  <a:lnTo>
                    <a:pt x="8694" y="3449"/>
                  </a:lnTo>
                  <a:lnTo>
                    <a:pt x="8658" y="3082"/>
                  </a:lnTo>
                  <a:lnTo>
                    <a:pt x="8731" y="2972"/>
                  </a:lnTo>
                  <a:close/>
                  <a:moveTo>
                    <a:pt x="8364" y="3339"/>
                  </a:moveTo>
                  <a:lnTo>
                    <a:pt x="8254" y="4733"/>
                  </a:lnTo>
                  <a:lnTo>
                    <a:pt x="8291" y="4806"/>
                  </a:lnTo>
                  <a:lnTo>
                    <a:pt x="8291" y="4843"/>
                  </a:lnTo>
                  <a:lnTo>
                    <a:pt x="8217" y="4916"/>
                  </a:lnTo>
                  <a:lnTo>
                    <a:pt x="8181" y="4880"/>
                  </a:lnTo>
                  <a:lnTo>
                    <a:pt x="8327" y="3522"/>
                  </a:lnTo>
                  <a:lnTo>
                    <a:pt x="8291" y="3486"/>
                  </a:lnTo>
                  <a:lnTo>
                    <a:pt x="8254" y="3449"/>
                  </a:lnTo>
                  <a:lnTo>
                    <a:pt x="8364" y="3339"/>
                  </a:lnTo>
                  <a:close/>
                  <a:moveTo>
                    <a:pt x="7704" y="3963"/>
                  </a:moveTo>
                  <a:lnTo>
                    <a:pt x="7667" y="4329"/>
                  </a:lnTo>
                  <a:lnTo>
                    <a:pt x="7594" y="4696"/>
                  </a:lnTo>
                  <a:lnTo>
                    <a:pt x="7520" y="5026"/>
                  </a:lnTo>
                  <a:lnTo>
                    <a:pt x="7410" y="5393"/>
                  </a:lnTo>
                  <a:lnTo>
                    <a:pt x="7410" y="5467"/>
                  </a:lnTo>
                  <a:lnTo>
                    <a:pt x="7337" y="5430"/>
                  </a:lnTo>
                  <a:lnTo>
                    <a:pt x="7300" y="5430"/>
                  </a:lnTo>
                  <a:lnTo>
                    <a:pt x="7300" y="4990"/>
                  </a:lnTo>
                  <a:lnTo>
                    <a:pt x="7264" y="4696"/>
                  </a:lnTo>
                  <a:lnTo>
                    <a:pt x="7227" y="4366"/>
                  </a:lnTo>
                  <a:lnTo>
                    <a:pt x="7704" y="3963"/>
                  </a:lnTo>
                  <a:close/>
                  <a:moveTo>
                    <a:pt x="7044" y="4513"/>
                  </a:moveTo>
                  <a:lnTo>
                    <a:pt x="6970" y="5026"/>
                  </a:lnTo>
                  <a:lnTo>
                    <a:pt x="6970" y="5320"/>
                  </a:lnTo>
                  <a:lnTo>
                    <a:pt x="6970" y="5540"/>
                  </a:lnTo>
                  <a:lnTo>
                    <a:pt x="7007" y="5650"/>
                  </a:lnTo>
                  <a:lnTo>
                    <a:pt x="7080" y="5760"/>
                  </a:lnTo>
                  <a:lnTo>
                    <a:pt x="6677" y="6053"/>
                  </a:lnTo>
                  <a:lnTo>
                    <a:pt x="6677" y="6053"/>
                  </a:lnTo>
                  <a:lnTo>
                    <a:pt x="6713" y="5797"/>
                  </a:lnTo>
                  <a:lnTo>
                    <a:pt x="6750" y="5540"/>
                  </a:lnTo>
                  <a:lnTo>
                    <a:pt x="6750" y="5173"/>
                  </a:lnTo>
                  <a:lnTo>
                    <a:pt x="6677" y="4843"/>
                  </a:lnTo>
                  <a:lnTo>
                    <a:pt x="7044" y="4513"/>
                  </a:lnTo>
                  <a:close/>
                  <a:moveTo>
                    <a:pt x="6603" y="4916"/>
                  </a:moveTo>
                  <a:lnTo>
                    <a:pt x="6567" y="5173"/>
                  </a:lnTo>
                  <a:lnTo>
                    <a:pt x="6530" y="5430"/>
                  </a:lnTo>
                  <a:lnTo>
                    <a:pt x="6457" y="5613"/>
                  </a:lnTo>
                  <a:lnTo>
                    <a:pt x="6383" y="5760"/>
                  </a:lnTo>
                  <a:lnTo>
                    <a:pt x="6310" y="5943"/>
                  </a:lnTo>
                  <a:lnTo>
                    <a:pt x="6310" y="6127"/>
                  </a:lnTo>
                  <a:lnTo>
                    <a:pt x="6310" y="6200"/>
                  </a:lnTo>
                  <a:lnTo>
                    <a:pt x="6383" y="6237"/>
                  </a:lnTo>
                  <a:lnTo>
                    <a:pt x="5980" y="6494"/>
                  </a:lnTo>
                  <a:lnTo>
                    <a:pt x="6053" y="6090"/>
                  </a:lnTo>
                  <a:lnTo>
                    <a:pt x="6053" y="5760"/>
                  </a:lnTo>
                  <a:lnTo>
                    <a:pt x="6016" y="5393"/>
                  </a:lnTo>
                  <a:lnTo>
                    <a:pt x="6603" y="4916"/>
                  </a:lnTo>
                  <a:close/>
                  <a:moveTo>
                    <a:pt x="5870" y="5540"/>
                  </a:moveTo>
                  <a:lnTo>
                    <a:pt x="5796" y="5943"/>
                  </a:lnTo>
                  <a:lnTo>
                    <a:pt x="5686" y="6347"/>
                  </a:lnTo>
                  <a:lnTo>
                    <a:pt x="5613" y="6567"/>
                  </a:lnTo>
                  <a:lnTo>
                    <a:pt x="5613" y="6677"/>
                  </a:lnTo>
                  <a:lnTo>
                    <a:pt x="5613" y="6750"/>
                  </a:lnTo>
                  <a:lnTo>
                    <a:pt x="5173" y="7081"/>
                  </a:lnTo>
                  <a:lnTo>
                    <a:pt x="5393" y="5943"/>
                  </a:lnTo>
                  <a:lnTo>
                    <a:pt x="5870" y="5540"/>
                  </a:lnTo>
                  <a:close/>
                  <a:moveTo>
                    <a:pt x="9134" y="478"/>
                  </a:moveTo>
                  <a:lnTo>
                    <a:pt x="9428" y="588"/>
                  </a:lnTo>
                  <a:lnTo>
                    <a:pt x="9318" y="735"/>
                  </a:lnTo>
                  <a:lnTo>
                    <a:pt x="9318" y="845"/>
                  </a:lnTo>
                  <a:lnTo>
                    <a:pt x="9354" y="918"/>
                  </a:lnTo>
                  <a:lnTo>
                    <a:pt x="9428" y="955"/>
                  </a:lnTo>
                  <a:lnTo>
                    <a:pt x="9538" y="955"/>
                  </a:lnTo>
                  <a:lnTo>
                    <a:pt x="9538" y="1101"/>
                  </a:lnTo>
                  <a:lnTo>
                    <a:pt x="9465" y="1285"/>
                  </a:lnTo>
                  <a:lnTo>
                    <a:pt x="9318" y="1615"/>
                  </a:lnTo>
                  <a:lnTo>
                    <a:pt x="9134" y="1908"/>
                  </a:lnTo>
                  <a:lnTo>
                    <a:pt x="8914" y="2202"/>
                  </a:lnTo>
                  <a:lnTo>
                    <a:pt x="8841" y="2165"/>
                  </a:lnTo>
                  <a:lnTo>
                    <a:pt x="8804" y="2202"/>
                  </a:lnTo>
                  <a:lnTo>
                    <a:pt x="8768" y="2202"/>
                  </a:lnTo>
                  <a:lnTo>
                    <a:pt x="8731" y="2275"/>
                  </a:lnTo>
                  <a:lnTo>
                    <a:pt x="8731" y="2349"/>
                  </a:lnTo>
                  <a:lnTo>
                    <a:pt x="8364" y="2715"/>
                  </a:lnTo>
                  <a:lnTo>
                    <a:pt x="7740" y="3339"/>
                  </a:lnTo>
                  <a:lnTo>
                    <a:pt x="7667" y="3339"/>
                  </a:lnTo>
                  <a:lnTo>
                    <a:pt x="7667" y="3412"/>
                  </a:lnTo>
                  <a:lnTo>
                    <a:pt x="6493" y="4439"/>
                  </a:lnTo>
                  <a:lnTo>
                    <a:pt x="5650" y="5173"/>
                  </a:lnTo>
                  <a:lnTo>
                    <a:pt x="4806" y="5870"/>
                  </a:lnTo>
                  <a:lnTo>
                    <a:pt x="4769" y="5870"/>
                  </a:lnTo>
                  <a:lnTo>
                    <a:pt x="4733" y="5907"/>
                  </a:lnTo>
                  <a:lnTo>
                    <a:pt x="4623" y="6017"/>
                  </a:lnTo>
                  <a:lnTo>
                    <a:pt x="3889" y="6567"/>
                  </a:lnTo>
                  <a:lnTo>
                    <a:pt x="3852" y="6567"/>
                  </a:lnTo>
                  <a:lnTo>
                    <a:pt x="3816" y="6604"/>
                  </a:lnTo>
                  <a:lnTo>
                    <a:pt x="3632" y="6714"/>
                  </a:lnTo>
                  <a:lnTo>
                    <a:pt x="3339" y="6897"/>
                  </a:lnTo>
                  <a:lnTo>
                    <a:pt x="3155" y="7007"/>
                  </a:lnTo>
                  <a:lnTo>
                    <a:pt x="3045" y="7154"/>
                  </a:lnTo>
                  <a:lnTo>
                    <a:pt x="2972" y="7117"/>
                  </a:lnTo>
                  <a:lnTo>
                    <a:pt x="2605" y="6824"/>
                  </a:lnTo>
                  <a:lnTo>
                    <a:pt x="2312" y="6457"/>
                  </a:lnTo>
                  <a:lnTo>
                    <a:pt x="2128" y="6274"/>
                  </a:lnTo>
                  <a:lnTo>
                    <a:pt x="1945" y="6090"/>
                  </a:lnTo>
                  <a:lnTo>
                    <a:pt x="2202" y="5943"/>
                  </a:lnTo>
                  <a:lnTo>
                    <a:pt x="2458" y="5723"/>
                  </a:lnTo>
                  <a:lnTo>
                    <a:pt x="2605" y="5943"/>
                  </a:lnTo>
                  <a:lnTo>
                    <a:pt x="2825" y="6127"/>
                  </a:lnTo>
                  <a:lnTo>
                    <a:pt x="2935" y="6200"/>
                  </a:lnTo>
                  <a:lnTo>
                    <a:pt x="3082" y="6237"/>
                  </a:lnTo>
                  <a:lnTo>
                    <a:pt x="3229" y="6237"/>
                  </a:lnTo>
                  <a:lnTo>
                    <a:pt x="3339" y="6127"/>
                  </a:lnTo>
                  <a:lnTo>
                    <a:pt x="3375" y="6090"/>
                  </a:lnTo>
                  <a:lnTo>
                    <a:pt x="3412" y="6017"/>
                  </a:lnTo>
                  <a:lnTo>
                    <a:pt x="3375" y="5870"/>
                  </a:lnTo>
                  <a:lnTo>
                    <a:pt x="3339" y="5797"/>
                  </a:lnTo>
                  <a:lnTo>
                    <a:pt x="3265" y="5760"/>
                  </a:lnTo>
                  <a:lnTo>
                    <a:pt x="3119" y="5760"/>
                  </a:lnTo>
                  <a:lnTo>
                    <a:pt x="3082" y="5797"/>
                  </a:lnTo>
                  <a:lnTo>
                    <a:pt x="3082" y="5760"/>
                  </a:lnTo>
                  <a:lnTo>
                    <a:pt x="2935" y="5650"/>
                  </a:lnTo>
                  <a:lnTo>
                    <a:pt x="2752" y="5503"/>
                  </a:lnTo>
                  <a:lnTo>
                    <a:pt x="2825" y="5430"/>
                  </a:lnTo>
                  <a:lnTo>
                    <a:pt x="3302" y="4990"/>
                  </a:lnTo>
                  <a:lnTo>
                    <a:pt x="3375" y="5173"/>
                  </a:lnTo>
                  <a:lnTo>
                    <a:pt x="3449" y="5283"/>
                  </a:lnTo>
                  <a:lnTo>
                    <a:pt x="3559" y="5393"/>
                  </a:lnTo>
                  <a:lnTo>
                    <a:pt x="3669" y="5503"/>
                  </a:lnTo>
                  <a:lnTo>
                    <a:pt x="3816" y="5540"/>
                  </a:lnTo>
                  <a:lnTo>
                    <a:pt x="3926" y="5540"/>
                  </a:lnTo>
                  <a:lnTo>
                    <a:pt x="3999" y="5467"/>
                  </a:lnTo>
                  <a:lnTo>
                    <a:pt x="4036" y="5393"/>
                  </a:lnTo>
                  <a:lnTo>
                    <a:pt x="4036" y="5283"/>
                  </a:lnTo>
                  <a:lnTo>
                    <a:pt x="3889" y="5136"/>
                  </a:lnTo>
                  <a:lnTo>
                    <a:pt x="3742" y="4990"/>
                  </a:lnTo>
                  <a:lnTo>
                    <a:pt x="3632" y="4843"/>
                  </a:lnTo>
                  <a:lnTo>
                    <a:pt x="3595" y="4770"/>
                  </a:lnTo>
                  <a:lnTo>
                    <a:pt x="3595" y="4733"/>
                  </a:lnTo>
                  <a:lnTo>
                    <a:pt x="3926" y="4439"/>
                  </a:lnTo>
                  <a:lnTo>
                    <a:pt x="4146" y="4256"/>
                  </a:lnTo>
                  <a:lnTo>
                    <a:pt x="4182" y="4403"/>
                  </a:lnTo>
                  <a:lnTo>
                    <a:pt x="4256" y="4513"/>
                  </a:lnTo>
                  <a:lnTo>
                    <a:pt x="4329" y="4623"/>
                  </a:lnTo>
                  <a:lnTo>
                    <a:pt x="4439" y="4770"/>
                  </a:lnTo>
                  <a:lnTo>
                    <a:pt x="4586" y="4843"/>
                  </a:lnTo>
                  <a:lnTo>
                    <a:pt x="4696" y="4880"/>
                  </a:lnTo>
                  <a:lnTo>
                    <a:pt x="4806" y="4843"/>
                  </a:lnTo>
                  <a:lnTo>
                    <a:pt x="4843" y="4770"/>
                  </a:lnTo>
                  <a:lnTo>
                    <a:pt x="4879" y="4733"/>
                  </a:lnTo>
                  <a:lnTo>
                    <a:pt x="4879" y="4623"/>
                  </a:lnTo>
                  <a:lnTo>
                    <a:pt x="4843" y="4549"/>
                  </a:lnTo>
                  <a:lnTo>
                    <a:pt x="4769" y="4476"/>
                  </a:lnTo>
                  <a:lnTo>
                    <a:pt x="4623" y="4329"/>
                  </a:lnTo>
                  <a:lnTo>
                    <a:pt x="4513" y="4219"/>
                  </a:lnTo>
                  <a:lnTo>
                    <a:pt x="4476" y="4073"/>
                  </a:lnTo>
                  <a:lnTo>
                    <a:pt x="4476" y="3999"/>
                  </a:lnTo>
                  <a:lnTo>
                    <a:pt x="4989" y="3522"/>
                  </a:lnTo>
                  <a:lnTo>
                    <a:pt x="5063" y="3632"/>
                  </a:lnTo>
                  <a:lnTo>
                    <a:pt x="5173" y="3853"/>
                  </a:lnTo>
                  <a:lnTo>
                    <a:pt x="5356" y="4036"/>
                  </a:lnTo>
                  <a:lnTo>
                    <a:pt x="5430" y="4073"/>
                  </a:lnTo>
                  <a:lnTo>
                    <a:pt x="5503" y="4109"/>
                  </a:lnTo>
                  <a:lnTo>
                    <a:pt x="5576" y="4073"/>
                  </a:lnTo>
                  <a:lnTo>
                    <a:pt x="5650" y="4036"/>
                  </a:lnTo>
                  <a:lnTo>
                    <a:pt x="5686" y="3963"/>
                  </a:lnTo>
                  <a:lnTo>
                    <a:pt x="5686" y="3926"/>
                  </a:lnTo>
                  <a:lnTo>
                    <a:pt x="5686" y="3853"/>
                  </a:lnTo>
                  <a:lnTo>
                    <a:pt x="5650" y="3779"/>
                  </a:lnTo>
                  <a:lnTo>
                    <a:pt x="5246" y="3302"/>
                  </a:lnTo>
                  <a:lnTo>
                    <a:pt x="5980" y="2642"/>
                  </a:lnTo>
                  <a:lnTo>
                    <a:pt x="6016" y="2715"/>
                  </a:lnTo>
                  <a:lnTo>
                    <a:pt x="6163" y="3082"/>
                  </a:lnTo>
                  <a:lnTo>
                    <a:pt x="6200" y="3156"/>
                  </a:lnTo>
                  <a:lnTo>
                    <a:pt x="6237" y="3192"/>
                  </a:lnTo>
                  <a:lnTo>
                    <a:pt x="6383" y="3192"/>
                  </a:lnTo>
                  <a:lnTo>
                    <a:pt x="6457" y="3156"/>
                  </a:lnTo>
                  <a:lnTo>
                    <a:pt x="6493" y="3082"/>
                  </a:lnTo>
                  <a:lnTo>
                    <a:pt x="6530" y="3009"/>
                  </a:lnTo>
                  <a:lnTo>
                    <a:pt x="6493" y="2936"/>
                  </a:lnTo>
                  <a:lnTo>
                    <a:pt x="6383" y="2605"/>
                  </a:lnTo>
                  <a:lnTo>
                    <a:pt x="6273" y="2422"/>
                  </a:lnTo>
                  <a:lnTo>
                    <a:pt x="7007" y="1725"/>
                  </a:lnTo>
                  <a:lnTo>
                    <a:pt x="7044" y="1945"/>
                  </a:lnTo>
                  <a:lnTo>
                    <a:pt x="7080" y="2129"/>
                  </a:lnTo>
                  <a:lnTo>
                    <a:pt x="7154" y="2349"/>
                  </a:lnTo>
                  <a:lnTo>
                    <a:pt x="7227" y="2532"/>
                  </a:lnTo>
                  <a:lnTo>
                    <a:pt x="7300" y="2605"/>
                  </a:lnTo>
                  <a:lnTo>
                    <a:pt x="7410" y="2642"/>
                  </a:lnTo>
                  <a:lnTo>
                    <a:pt x="7557" y="2569"/>
                  </a:lnTo>
                  <a:lnTo>
                    <a:pt x="7630" y="2495"/>
                  </a:lnTo>
                  <a:lnTo>
                    <a:pt x="7667" y="2385"/>
                  </a:lnTo>
                  <a:lnTo>
                    <a:pt x="7667" y="2312"/>
                  </a:lnTo>
                  <a:lnTo>
                    <a:pt x="7630" y="2239"/>
                  </a:lnTo>
                  <a:lnTo>
                    <a:pt x="7557" y="2165"/>
                  </a:lnTo>
                  <a:lnTo>
                    <a:pt x="7484" y="2165"/>
                  </a:lnTo>
                  <a:lnTo>
                    <a:pt x="7337" y="1835"/>
                  </a:lnTo>
                  <a:lnTo>
                    <a:pt x="7227" y="1542"/>
                  </a:lnTo>
                  <a:lnTo>
                    <a:pt x="7740" y="1101"/>
                  </a:lnTo>
                  <a:lnTo>
                    <a:pt x="8217" y="735"/>
                  </a:lnTo>
                  <a:lnTo>
                    <a:pt x="8364" y="625"/>
                  </a:lnTo>
                  <a:lnTo>
                    <a:pt x="8511" y="551"/>
                  </a:lnTo>
                  <a:lnTo>
                    <a:pt x="8841" y="478"/>
                  </a:lnTo>
                  <a:close/>
                  <a:moveTo>
                    <a:pt x="3485" y="7264"/>
                  </a:moveTo>
                  <a:lnTo>
                    <a:pt x="3449" y="7447"/>
                  </a:lnTo>
                  <a:lnTo>
                    <a:pt x="3302" y="7337"/>
                  </a:lnTo>
                  <a:lnTo>
                    <a:pt x="3485" y="7264"/>
                  </a:lnTo>
                  <a:close/>
                  <a:moveTo>
                    <a:pt x="5099" y="6163"/>
                  </a:moveTo>
                  <a:lnTo>
                    <a:pt x="4733" y="7264"/>
                  </a:lnTo>
                  <a:lnTo>
                    <a:pt x="4733" y="7337"/>
                  </a:lnTo>
                  <a:lnTo>
                    <a:pt x="4586" y="7447"/>
                  </a:lnTo>
                  <a:lnTo>
                    <a:pt x="4586" y="7337"/>
                  </a:lnTo>
                  <a:lnTo>
                    <a:pt x="4586" y="7301"/>
                  </a:lnTo>
                  <a:lnTo>
                    <a:pt x="4623" y="6860"/>
                  </a:lnTo>
                  <a:lnTo>
                    <a:pt x="4733" y="6457"/>
                  </a:lnTo>
                  <a:lnTo>
                    <a:pt x="5026" y="6237"/>
                  </a:lnTo>
                  <a:lnTo>
                    <a:pt x="5099" y="6163"/>
                  </a:lnTo>
                  <a:close/>
                  <a:moveTo>
                    <a:pt x="4292" y="6750"/>
                  </a:moveTo>
                  <a:lnTo>
                    <a:pt x="4219" y="7117"/>
                  </a:lnTo>
                  <a:lnTo>
                    <a:pt x="4219" y="7484"/>
                  </a:lnTo>
                  <a:lnTo>
                    <a:pt x="4219" y="7594"/>
                  </a:lnTo>
                  <a:lnTo>
                    <a:pt x="4292" y="7631"/>
                  </a:lnTo>
                  <a:lnTo>
                    <a:pt x="3889" y="7924"/>
                  </a:lnTo>
                  <a:lnTo>
                    <a:pt x="3816" y="7851"/>
                  </a:lnTo>
                  <a:lnTo>
                    <a:pt x="3889" y="7777"/>
                  </a:lnTo>
                  <a:lnTo>
                    <a:pt x="3926" y="7667"/>
                  </a:lnTo>
                  <a:lnTo>
                    <a:pt x="3926" y="7594"/>
                  </a:lnTo>
                  <a:lnTo>
                    <a:pt x="3889" y="7521"/>
                  </a:lnTo>
                  <a:lnTo>
                    <a:pt x="3852" y="7484"/>
                  </a:lnTo>
                  <a:lnTo>
                    <a:pt x="3816" y="7484"/>
                  </a:lnTo>
                  <a:lnTo>
                    <a:pt x="3889" y="7227"/>
                  </a:lnTo>
                  <a:lnTo>
                    <a:pt x="3926" y="7007"/>
                  </a:lnTo>
                  <a:lnTo>
                    <a:pt x="3926" y="6970"/>
                  </a:lnTo>
                  <a:lnTo>
                    <a:pt x="4292" y="6750"/>
                  </a:lnTo>
                  <a:close/>
                  <a:moveTo>
                    <a:pt x="1101" y="6127"/>
                  </a:moveTo>
                  <a:lnTo>
                    <a:pt x="1358" y="6200"/>
                  </a:lnTo>
                  <a:lnTo>
                    <a:pt x="1578" y="6310"/>
                  </a:lnTo>
                  <a:lnTo>
                    <a:pt x="1761" y="6457"/>
                  </a:lnTo>
                  <a:lnTo>
                    <a:pt x="1945" y="6677"/>
                  </a:lnTo>
                  <a:lnTo>
                    <a:pt x="2312" y="7081"/>
                  </a:lnTo>
                  <a:lnTo>
                    <a:pt x="2715" y="7447"/>
                  </a:lnTo>
                  <a:lnTo>
                    <a:pt x="3155" y="7777"/>
                  </a:lnTo>
                  <a:lnTo>
                    <a:pt x="3339" y="7961"/>
                  </a:lnTo>
                  <a:lnTo>
                    <a:pt x="3522" y="8144"/>
                  </a:lnTo>
                  <a:lnTo>
                    <a:pt x="3522" y="8181"/>
                  </a:lnTo>
                  <a:lnTo>
                    <a:pt x="3485" y="8291"/>
                  </a:lnTo>
                  <a:lnTo>
                    <a:pt x="3485" y="8401"/>
                  </a:lnTo>
                  <a:lnTo>
                    <a:pt x="3559" y="8474"/>
                  </a:lnTo>
                  <a:lnTo>
                    <a:pt x="3669" y="8511"/>
                  </a:lnTo>
                  <a:lnTo>
                    <a:pt x="3669" y="8621"/>
                  </a:lnTo>
                  <a:lnTo>
                    <a:pt x="3669" y="8658"/>
                  </a:lnTo>
                  <a:lnTo>
                    <a:pt x="3595" y="8695"/>
                  </a:lnTo>
                  <a:lnTo>
                    <a:pt x="3229" y="8731"/>
                  </a:lnTo>
                  <a:lnTo>
                    <a:pt x="3009" y="8474"/>
                  </a:lnTo>
                  <a:lnTo>
                    <a:pt x="2825" y="8254"/>
                  </a:lnTo>
                  <a:lnTo>
                    <a:pt x="2165" y="7484"/>
                  </a:lnTo>
                  <a:lnTo>
                    <a:pt x="1615" y="6897"/>
                  </a:lnTo>
                  <a:lnTo>
                    <a:pt x="1321" y="6604"/>
                  </a:lnTo>
                  <a:lnTo>
                    <a:pt x="1174" y="6494"/>
                  </a:lnTo>
                  <a:lnTo>
                    <a:pt x="991" y="6420"/>
                  </a:lnTo>
                  <a:lnTo>
                    <a:pt x="1101" y="6127"/>
                  </a:lnTo>
                  <a:close/>
                  <a:moveTo>
                    <a:pt x="8731" y="1"/>
                  </a:moveTo>
                  <a:lnTo>
                    <a:pt x="8474" y="74"/>
                  </a:lnTo>
                  <a:lnTo>
                    <a:pt x="8217" y="184"/>
                  </a:lnTo>
                  <a:lnTo>
                    <a:pt x="7997" y="331"/>
                  </a:lnTo>
                  <a:lnTo>
                    <a:pt x="7777" y="478"/>
                  </a:lnTo>
                  <a:lnTo>
                    <a:pt x="7154" y="1028"/>
                  </a:lnTo>
                  <a:lnTo>
                    <a:pt x="6530" y="1578"/>
                  </a:lnTo>
                  <a:lnTo>
                    <a:pt x="4036" y="3779"/>
                  </a:lnTo>
                  <a:lnTo>
                    <a:pt x="2825" y="4843"/>
                  </a:lnTo>
                  <a:lnTo>
                    <a:pt x="2312" y="5283"/>
                  </a:lnTo>
                  <a:lnTo>
                    <a:pt x="2092" y="5540"/>
                  </a:lnTo>
                  <a:lnTo>
                    <a:pt x="1871" y="5797"/>
                  </a:lnTo>
                  <a:lnTo>
                    <a:pt x="1761" y="5833"/>
                  </a:lnTo>
                  <a:lnTo>
                    <a:pt x="1725" y="5943"/>
                  </a:lnTo>
                  <a:lnTo>
                    <a:pt x="1541" y="5833"/>
                  </a:lnTo>
                  <a:lnTo>
                    <a:pt x="1358" y="5797"/>
                  </a:lnTo>
                  <a:lnTo>
                    <a:pt x="1174" y="5760"/>
                  </a:lnTo>
                  <a:lnTo>
                    <a:pt x="954" y="5760"/>
                  </a:lnTo>
                  <a:lnTo>
                    <a:pt x="844" y="5797"/>
                  </a:lnTo>
                  <a:lnTo>
                    <a:pt x="771" y="5907"/>
                  </a:lnTo>
                  <a:lnTo>
                    <a:pt x="624" y="6420"/>
                  </a:lnTo>
                  <a:lnTo>
                    <a:pt x="624" y="6494"/>
                  </a:lnTo>
                  <a:lnTo>
                    <a:pt x="661" y="6567"/>
                  </a:lnTo>
                  <a:lnTo>
                    <a:pt x="698" y="6604"/>
                  </a:lnTo>
                  <a:lnTo>
                    <a:pt x="771" y="6640"/>
                  </a:lnTo>
                  <a:lnTo>
                    <a:pt x="918" y="6860"/>
                  </a:lnTo>
                  <a:lnTo>
                    <a:pt x="1101" y="7081"/>
                  </a:lnTo>
                  <a:lnTo>
                    <a:pt x="1505" y="7484"/>
                  </a:lnTo>
                  <a:lnTo>
                    <a:pt x="2385" y="8511"/>
                  </a:lnTo>
                  <a:lnTo>
                    <a:pt x="2715" y="8951"/>
                  </a:lnTo>
                  <a:lnTo>
                    <a:pt x="2935" y="9171"/>
                  </a:lnTo>
                  <a:lnTo>
                    <a:pt x="3155" y="9318"/>
                  </a:lnTo>
                  <a:lnTo>
                    <a:pt x="3302" y="9355"/>
                  </a:lnTo>
                  <a:lnTo>
                    <a:pt x="3412" y="9355"/>
                  </a:lnTo>
                  <a:lnTo>
                    <a:pt x="3522" y="9281"/>
                  </a:lnTo>
                  <a:lnTo>
                    <a:pt x="3595" y="9171"/>
                  </a:lnTo>
                  <a:lnTo>
                    <a:pt x="3816" y="9135"/>
                  </a:lnTo>
                  <a:lnTo>
                    <a:pt x="3962" y="9061"/>
                  </a:lnTo>
                  <a:lnTo>
                    <a:pt x="4072" y="8951"/>
                  </a:lnTo>
                  <a:lnTo>
                    <a:pt x="4146" y="8805"/>
                  </a:lnTo>
                  <a:lnTo>
                    <a:pt x="4146" y="8548"/>
                  </a:lnTo>
                  <a:lnTo>
                    <a:pt x="4109" y="8328"/>
                  </a:lnTo>
                  <a:lnTo>
                    <a:pt x="5320" y="7557"/>
                  </a:lnTo>
                  <a:lnTo>
                    <a:pt x="6530" y="6750"/>
                  </a:lnTo>
                  <a:lnTo>
                    <a:pt x="7667" y="5907"/>
                  </a:lnTo>
                  <a:lnTo>
                    <a:pt x="8804" y="5026"/>
                  </a:lnTo>
                  <a:lnTo>
                    <a:pt x="9281" y="4660"/>
                  </a:lnTo>
                  <a:lnTo>
                    <a:pt x="9721" y="4219"/>
                  </a:lnTo>
                  <a:lnTo>
                    <a:pt x="10125" y="3743"/>
                  </a:lnTo>
                  <a:lnTo>
                    <a:pt x="10308" y="3486"/>
                  </a:lnTo>
                  <a:lnTo>
                    <a:pt x="10455" y="3229"/>
                  </a:lnTo>
                  <a:lnTo>
                    <a:pt x="10602" y="2972"/>
                  </a:lnTo>
                  <a:lnTo>
                    <a:pt x="10712" y="2679"/>
                  </a:lnTo>
                  <a:lnTo>
                    <a:pt x="10785" y="2385"/>
                  </a:lnTo>
                  <a:lnTo>
                    <a:pt x="10822" y="2129"/>
                  </a:lnTo>
                  <a:lnTo>
                    <a:pt x="10822" y="1835"/>
                  </a:lnTo>
                  <a:lnTo>
                    <a:pt x="10785" y="1542"/>
                  </a:lnTo>
                  <a:lnTo>
                    <a:pt x="10675" y="1248"/>
                  </a:lnTo>
                  <a:lnTo>
                    <a:pt x="10528" y="955"/>
                  </a:lnTo>
                  <a:lnTo>
                    <a:pt x="10382" y="735"/>
                  </a:lnTo>
                  <a:lnTo>
                    <a:pt x="10198" y="515"/>
                  </a:lnTo>
                  <a:lnTo>
                    <a:pt x="9978" y="368"/>
                  </a:lnTo>
                  <a:lnTo>
                    <a:pt x="9758" y="221"/>
                  </a:lnTo>
                  <a:lnTo>
                    <a:pt x="9501" y="111"/>
                  </a:lnTo>
                  <a:lnTo>
                    <a:pt x="9281" y="38"/>
                  </a:lnTo>
                  <a:lnTo>
                    <a:pt x="8988" y="1"/>
                  </a:lnTo>
                  <a:close/>
                  <a:moveTo>
                    <a:pt x="1981" y="12399"/>
                  </a:moveTo>
                  <a:lnTo>
                    <a:pt x="1981" y="12509"/>
                  </a:lnTo>
                  <a:lnTo>
                    <a:pt x="1981" y="12656"/>
                  </a:lnTo>
                  <a:lnTo>
                    <a:pt x="1908" y="12913"/>
                  </a:lnTo>
                  <a:lnTo>
                    <a:pt x="1798" y="12913"/>
                  </a:lnTo>
                  <a:lnTo>
                    <a:pt x="1871" y="12656"/>
                  </a:lnTo>
                  <a:lnTo>
                    <a:pt x="1981" y="12399"/>
                  </a:lnTo>
                  <a:close/>
                  <a:moveTo>
                    <a:pt x="1651" y="9391"/>
                  </a:moveTo>
                  <a:lnTo>
                    <a:pt x="1688" y="9575"/>
                  </a:lnTo>
                  <a:lnTo>
                    <a:pt x="1908" y="10198"/>
                  </a:lnTo>
                  <a:lnTo>
                    <a:pt x="2348" y="11372"/>
                  </a:lnTo>
                  <a:lnTo>
                    <a:pt x="2422" y="11739"/>
                  </a:lnTo>
                  <a:lnTo>
                    <a:pt x="2458" y="12106"/>
                  </a:lnTo>
                  <a:lnTo>
                    <a:pt x="2422" y="12436"/>
                  </a:lnTo>
                  <a:lnTo>
                    <a:pt x="2348" y="12619"/>
                  </a:lnTo>
                  <a:lnTo>
                    <a:pt x="2275" y="12766"/>
                  </a:lnTo>
                  <a:lnTo>
                    <a:pt x="2312" y="12583"/>
                  </a:lnTo>
                  <a:lnTo>
                    <a:pt x="2275" y="12436"/>
                  </a:lnTo>
                  <a:lnTo>
                    <a:pt x="2202" y="12326"/>
                  </a:lnTo>
                  <a:lnTo>
                    <a:pt x="2128" y="12216"/>
                  </a:lnTo>
                  <a:lnTo>
                    <a:pt x="2018" y="12179"/>
                  </a:lnTo>
                  <a:lnTo>
                    <a:pt x="1871" y="12179"/>
                  </a:lnTo>
                  <a:lnTo>
                    <a:pt x="1835" y="12253"/>
                  </a:lnTo>
                  <a:lnTo>
                    <a:pt x="1835" y="12326"/>
                  </a:lnTo>
                  <a:lnTo>
                    <a:pt x="1578" y="12656"/>
                  </a:lnTo>
                  <a:lnTo>
                    <a:pt x="1505" y="12840"/>
                  </a:lnTo>
                  <a:lnTo>
                    <a:pt x="1431" y="13023"/>
                  </a:lnTo>
                  <a:lnTo>
                    <a:pt x="1358" y="13023"/>
                  </a:lnTo>
                  <a:lnTo>
                    <a:pt x="1578" y="12509"/>
                  </a:lnTo>
                  <a:lnTo>
                    <a:pt x="1761" y="11996"/>
                  </a:lnTo>
                  <a:lnTo>
                    <a:pt x="1761" y="11959"/>
                  </a:lnTo>
                  <a:lnTo>
                    <a:pt x="1725" y="11922"/>
                  </a:lnTo>
                  <a:lnTo>
                    <a:pt x="1688" y="11922"/>
                  </a:lnTo>
                  <a:lnTo>
                    <a:pt x="1651" y="11959"/>
                  </a:lnTo>
                  <a:lnTo>
                    <a:pt x="1321" y="12399"/>
                  </a:lnTo>
                  <a:lnTo>
                    <a:pt x="1028" y="12913"/>
                  </a:lnTo>
                  <a:lnTo>
                    <a:pt x="881" y="12840"/>
                  </a:lnTo>
                  <a:lnTo>
                    <a:pt x="881" y="12729"/>
                  </a:lnTo>
                  <a:lnTo>
                    <a:pt x="1028" y="12436"/>
                  </a:lnTo>
                  <a:lnTo>
                    <a:pt x="1174" y="12143"/>
                  </a:lnTo>
                  <a:lnTo>
                    <a:pt x="1358" y="11849"/>
                  </a:lnTo>
                  <a:lnTo>
                    <a:pt x="1541" y="11556"/>
                  </a:lnTo>
                  <a:lnTo>
                    <a:pt x="1541" y="11519"/>
                  </a:lnTo>
                  <a:lnTo>
                    <a:pt x="1505" y="11482"/>
                  </a:lnTo>
                  <a:lnTo>
                    <a:pt x="1468" y="11519"/>
                  </a:lnTo>
                  <a:lnTo>
                    <a:pt x="1138" y="11812"/>
                  </a:lnTo>
                  <a:lnTo>
                    <a:pt x="954" y="11996"/>
                  </a:lnTo>
                  <a:lnTo>
                    <a:pt x="808" y="12179"/>
                  </a:lnTo>
                  <a:lnTo>
                    <a:pt x="698" y="12399"/>
                  </a:lnTo>
                  <a:lnTo>
                    <a:pt x="588" y="12619"/>
                  </a:lnTo>
                  <a:lnTo>
                    <a:pt x="551" y="12583"/>
                  </a:lnTo>
                  <a:lnTo>
                    <a:pt x="624" y="12473"/>
                  </a:lnTo>
                  <a:lnTo>
                    <a:pt x="661" y="12363"/>
                  </a:lnTo>
                  <a:lnTo>
                    <a:pt x="1138" y="11629"/>
                  </a:lnTo>
                  <a:lnTo>
                    <a:pt x="1321" y="11262"/>
                  </a:lnTo>
                  <a:lnTo>
                    <a:pt x="1468" y="10859"/>
                  </a:lnTo>
                  <a:lnTo>
                    <a:pt x="1431" y="10822"/>
                  </a:lnTo>
                  <a:lnTo>
                    <a:pt x="1395" y="10822"/>
                  </a:lnTo>
                  <a:lnTo>
                    <a:pt x="1064" y="11189"/>
                  </a:lnTo>
                  <a:lnTo>
                    <a:pt x="734" y="11556"/>
                  </a:lnTo>
                  <a:lnTo>
                    <a:pt x="844" y="11372"/>
                  </a:lnTo>
                  <a:lnTo>
                    <a:pt x="1248" y="10749"/>
                  </a:lnTo>
                  <a:lnTo>
                    <a:pt x="1651" y="10125"/>
                  </a:lnTo>
                  <a:lnTo>
                    <a:pt x="1651" y="10052"/>
                  </a:lnTo>
                  <a:lnTo>
                    <a:pt x="1615" y="9978"/>
                  </a:lnTo>
                  <a:lnTo>
                    <a:pt x="1505" y="9978"/>
                  </a:lnTo>
                  <a:lnTo>
                    <a:pt x="1321" y="10162"/>
                  </a:lnTo>
                  <a:lnTo>
                    <a:pt x="1505" y="9795"/>
                  </a:lnTo>
                  <a:lnTo>
                    <a:pt x="1651" y="9391"/>
                  </a:lnTo>
                  <a:close/>
                  <a:moveTo>
                    <a:pt x="1541" y="8768"/>
                  </a:moveTo>
                  <a:lnTo>
                    <a:pt x="1468" y="8805"/>
                  </a:lnTo>
                  <a:lnTo>
                    <a:pt x="1395" y="8915"/>
                  </a:lnTo>
                  <a:lnTo>
                    <a:pt x="1395" y="9025"/>
                  </a:lnTo>
                  <a:lnTo>
                    <a:pt x="1395" y="9061"/>
                  </a:lnTo>
                  <a:lnTo>
                    <a:pt x="1211" y="9355"/>
                  </a:lnTo>
                  <a:lnTo>
                    <a:pt x="1101" y="9648"/>
                  </a:lnTo>
                  <a:lnTo>
                    <a:pt x="661" y="10602"/>
                  </a:lnTo>
                  <a:lnTo>
                    <a:pt x="294" y="11409"/>
                  </a:lnTo>
                  <a:lnTo>
                    <a:pt x="147" y="11812"/>
                  </a:lnTo>
                  <a:lnTo>
                    <a:pt x="37" y="12253"/>
                  </a:lnTo>
                  <a:lnTo>
                    <a:pt x="1" y="12399"/>
                  </a:lnTo>
                  <a:lnTo>
                    <a:pt x="1" y="12509"/>
                  </a:lnTo>
                  <a:lnTo>
                    <a:pt x="74" y="12729"/>
                  </a:lnTo>
                  <a:lnTo>
                    <a:pt x="221" y="12913"/>
                  </a:lnTo>
                  <a:lnTo>
                    <a:pt x="404" y="13096"/>
                  </a:lnTo>
                  <a:lnTo>
                    <a:pt x="441" y="13170"/>
                  </a:lnTo>
                  <a:lnTo>
                    <a:pt x="514" y="13206"/>
                  </a:lnTo>
                  <a:lnTo>
                    <a:pt x="588" y="13243"/>
                  </a:lnTo>
                  <a:lnTo>
                    <a:pt x="661" y="13243"/>
                  </a:lnTo>
                  <a:lnTo>
                    <a:pt x="734" y="13280"/>
                  </a:lnTo>
                  <a:lnTo>
                    <a:pt x="881" y="13353"/>
                  </a:lnTo>
                  <a:lnTo>
                    <a:pt x="954" y="13426"/>
                  </a:lnTo>
                  <a:lnTo>
                    <a:pt x="1101" y="13426"/>
                  </a:lnTo>
                  <a:lnTo>
                    <a:pt x="1431" y="13536"/>
                  </a:lnTo>
                  <a:lnTo>
                    <a:pt x="1468" y="13573"/>
                  </a:lnTo>
                  <a:lnTo>
                    <a:pt x="1688" y="13573"/>
                  </a:lnTo>
                  <a:lnTo>
                    <a:pt x="1908" y="13536"/>
                  </a:lnTo>
                  <a:lnTo>
                    <a:pt x="2128" y="13463"/>
                  </a:lnTo>
                  <a:lnTo>
                    <a:pt x="2312" y="13390"/>
                  </a:lnTo>
                  <a:lnTo>
                    <a:pt x="2495" y="13280"/>
                  </a:lnTo>
                  <a:lnTo>
                    <a:pt x="2605" y="13133"/>
                  </a:lnTo>
                  <a:lnTo>
                    <a:pt x="2715" y="12986"/>
                  </a:lnTo>
                  <a:lnTo>
                    <a:pt x="2788" y="12840"/>
                  </a:lnTo>
                  <a:lnTo>
                    <a:pt x="2862" y="12693"/>
                  </a:lnTo>
                  <a:lnTo>
                    <a:pt x="2935" y="12326"/>
                  </a:lnTo>
                  <a:lnTo>
                    <a:pt x="2935" y="11959"/>
                  </a:lnTo>
                  <a:lnTo>
                    <a:pt x="2862" y="11592"/>
                  </a:lnTo>
                  <a:lnTo>
                    <a:pt x="2788" y="11226"/>
                  </a:lnTo>
                  <a:lnTo>
                    <a:pt x="2678" y="10895"/>
                  </a:lnTo>
                  <a:lnTo>
                    <a:pt x="2055" y="9061"/>
                  </a:lnTo>
                  <a:lnTo>
                    <a:pt x="1981" y="8951"/>
                  </a:lnTo>
                  <a:lnTo>
                    <a:pt x="1871" y="8878"/>
                  </a:lnTo>
                  <a:lnTo>
                    <a:pt x="1761" y="8805"/>
                  </a:lnTo>
                  <a:lnTo>
                    <a:pt x="1651" y="8768"/>
                  </a:lnTo>
                  <a:close/>
                </a:path>
              </a:pathLst>
            </a:custGeom>
            <a:solidFill>
              <a:srgbClr val="A4C2F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9" name="Google Shape;1069;p45"/>
            <p:cNvSpPr/>
            <p:nvPr/>
          </p:nvSpPr>
          <p:spPr>
            <a:xfrm>
              <a:off x="6351100" y="3281600"/>
              <a:ext cx="366850" cy="361350"/>
            </a:xfrm>
            <a:custGeom>
              <a:avLst/>
              <a:gdLst/>
              <a:ahLst/>
              <a:cxnLst/>
              <a:rect l="l" t="t" r="r" b="b"/>
              <a:pathLst>
                <a:path w="14674" h="14454" extrusionOk="0">
                  <a:moveTo>
                    <a:pt x="7887" y="3779"/>
                  </a:moveTo>
                  <a:lnTo>
                    <a:pt x="7961" y="3816"/>
                  </a:lnTo>
                  <a:lnTo>
                    <a:pt x="8071" y="3889"/>
                  </a:lnTo>
                  <a:lnTo>
                    <a:pt x="8218" y="4072"/>
                  </a:lnTo>
                  <a:lnTo>
                    <a:pt x="8291" y="4292"/>
                  </a:lnTo>
                  <a:lnTo>
                    <a:pt x="8364" y="4513"/>
                  </a:lnTo>
                  <a:lnTo>
                    <a:pt x="8401" y="4696"/>
                  </a:lnTo>
                  <a:lnTo>
                    <a:pt x="8401" y="4916"/>
                  </a:lnTo>
                  <a:lnTo>
                    <a:pt x="8401" y="5099"/>
                  </a:lnTo>
                  <a:lnTo>
                    <a:pt x="8291" y="5283"/>
                  </a:lnTo>
                  <a:lnTo>
                    <a:pt x="8144" y="4659"/>
                  </a:lnTo>
                  <a:lnTo>
                    <a:pt x="8034" y="4219"/>
                  </a:lnTo>
                  <a:lnTo>
                    <a:pt x="7961" y="3999"/>
                  </a:lnTo>
                  <a:lnTo>
                    <a:pt x="7887" y="3779"/>
                  </a:lnTo>
                  <a:close/>
                  <a:moveTo>
                    <a:pt x="4329" y="5063"/>
                  </a:moveTo>
                  <a:lnTo>
                    <a:pt x="4476" y="5209"/>
                  </a:lnTo>
                  <a:lnTo>
                    <a:pt x="4586" y="5356"/>
                  </a:lnTo>
                  <a:lnTo>
                    <a:pt x="4696" y="5503"/>
                  </a:lnTo>
                  <a:lnTo>
                    <a:pt x="4769" y="5686"/>
                  </a:lnTo>
                  <a:lnTo>
                    <a:pt x="4769" y="5870"/>
                  </a:lnTo>
                  <a:lnTo>
                    <a:pt x="4769" y="6053"/>
                  </a:lnTo>
                  <a:lnTo>
                    <a:pt x="4659" y="6126"/>
                  </a:lnTo>
                  <a:lnTo>
                    <a:pt x="4549" y="6237"/>
                  </a:lnTo>
                  <a:lnTo>
                    <a:pt x="4439" y="5980"/>
                  </a:lnTo>
                  <a:lnTo>
                    <a:pt x="4329" y="5686"/>
                  </a:lnTo>
                  <a:lnTo>
                    <a:pt x="4293" y="5393"/>
                  </a:lnTo>
                  <a:lnTo>
                    <a:pt x="4293" y="5209"/>
                  </a:lnTo>
                  <a:lnTo>
                    <a:pt x="4293" y="5136"/>
                  </a:lnTo>
                  <a:lnTo>
                    <a:pt x="4329" y="5063"/>
                  </a:lnTo>
                  <a:close/>
                  <a:moveTo>
                    <a:pt x="6604" y="7594"/>
                  </a:moveTo>
                  <a:lnTo>
                    <a:pt x="6714" y="7667"/>
                  </a:lnTo>
                  <a:lnTo>
                    <a:pt x="6787" y="7814"/>
                  </a:lnTo>
                  <a:lnTo>
                    <a:pt x="6934" y="8071"/>
                  </a:lnTo>
                  <a:lnTo>
                    <a:pt x="7337" y="8694"/>
                  </a:lnTo>
                  <a:lnTo>
                    <a:pt x="7117" y="8878"/>
                  </a:lnTo>
                  <a:lnTo>
                    <a:pt x="7080" y="8768"/>
                  </a:lnTo>
                  <a:lnTo>
                    <a:pt x="6860" y="8474"/>
                  </a:lnTo>
                  <a:lnTo>
                    <a:pt x="6677" y="8144"/>
                  </a:lnTo>
                  <a:lnTo>
                    <a:pt x="6567" y="7887"/>
                  </a:lnTo>
                  <a:lnTo>
                    <a:pt x="6420" y="7667"/>
                  </a:lnTo>
                  <a:lnTo>
                    <a:pt x="6604" y="7594"/>
                  </a:lnTo>
                  <a:close/>
                  <a:moveTo>
                    <a:pt x="5283" y="8107"/>
                  </a:moveTo>
                  <a:lnTo>
                    <a:pt x="5356" y="8144"/>
                  </a:lnTo>
                  <a:lnTo>
                    <a:pt x="5833" y="9428"/>
                  </a:lnTo>
                  <a:lnTo>
                    <a:pt x="5650" y="9501"/>
                  </a:lnTo>
                  <a:lnTo>
                    <a:pt x="5686" y="9318"/>
                  </a:lnTo>
                  <a:lnTo>
                    <a:pt x="5650" y="9208"/>
                  </a:lnTo>
                  <a:lnTo>
                    <a:pt x="5613" y="9061"/>
                  </a:lnTo>
                  <a:lnTo>
                    <a:pt x="5503" y="8768"/>
                  </a:lnTo>
                  <a:lnTo>
                    <a:pt x="5246" y="8107"/>
                  </a:lnTo>
                  <a:close/>
                  <a:moveTo>
                    <a:pt x="7337" y="9905"/>
                  </a:moveTo>
                  <a:lnTo>
                    <a:pt x="7337" y="10235"/>
                  </a:lnTo>
                  <a:lnTo>
                    <a:pt x="7190" y="9978"/>
                  </a:lnTo>
                  <a:lnTo>
                    <a:pt x="7337" y="9905"/>
                  </a:lnTo>
                  <a:close/>
                  <a:moveTo>
                    <a:pt x="9721" y="9061"/>
                  </a:moveTo>
                  <a:lnTo>
                    <a:pt x="9832" y="9281"/>
                  </a:lnTo>
                  <a:lnTo>
                    <a:pt x="9942" y="9501"/>
                  </a:lnTo>
                  <a:lnTo>
                    <a:pt x="10052" y="9685"/>
                  </a:lnTo>
                  <a:lnTo>
                    <a:pt x="10162" y="9868"/>
                  </a:lnTo>
                  <a:lnTo>
                    <a:pt x="10198" y="10015"/>
                  </a:lnTo>
                  <a:lnTo>
                    <a:pt x="10198" y="10161"/>
                  </a:lnTo>
                  <a:lnTo>
                    <a:pt x="10198" y="10308"/>
                  </a:lnTo>
                  <a:lnTo>
                    <a:pt x="10125" y="10455"/>
                  </a:lnTo>
                  <a:lnTo>
                    <a:pt x="10052" y="10345"/>
                  </a:lnTo>
                  <a:lnTo>
                    <a:pt x="9978" y="10308"/>
                  </a:lnTo>
                  <a:lnTo>
                    <a:pt x="9758" y="9758"/>
                  </a:lnTo>
                  <a:lnTo>
                    <a:pt x="9685" y="9464"/>
                  </a:lnTo>
                  <a:lnTo>
                    <a:pt x="9575" y="9171"/>
                  </a:lnTo>
                  <a:lnTo>
                    <a:pt x="9648" y="9134"/>
                  </a:lnTo>
                  <a:lnTo>
                    <a:pt x="9721" y="9061"/>
                  </a:lnTo>
                  <a:close/>
                  <a:moveTo>
                    <a:pt x="7667" y="9758"/>
                  </a:moveTo>
                  <a:lnTo>
                    <a:pt x="7777" y="9795"/>
                  </a:lnTo>
                  <a:lnTo>
                    <a:pt x="7924" y="9868"/>
                  </a:lnTo>
                  <a:lnTo>
                    <a:pt x="8071" y="10015"/>
                  </a:lnTo>
                  <a:lnTo>
                    <a:pt x="8181" y="10235"/>
                  </a:lnTo>
                  <a:lnTo>
                    <a:pt x="8291" y="10638"/>
                  </a:lnTo>
                  <a:lnTo>
                    <a:pt x="8328" y="10822"/>
                  </a:lnTo>
                  <a:lnTo>
                    <a:pt x="8328" y="10968"/>
                  </a:lnTo>
                  <a:lnTo>
                    <a:pt x="8291" y="11115"/>
                  </a:lnTo>
                  <a:lnTo>
                    <a:pt x="8181" y="11189"/>
                  </a:lnTo>
                  <a:lnTo>
                    <a:pt x="8181" y="11115"/>
                  </a:lnTo>
                  <a:lnTo>
                    <a:pt x="8144" y="11005"/>
                  </a:lnTo>
                  <a:lnTo>
                    <a:pt x="8071" y="10968"/>
                  </a:lnTo>
                  <a:lnTo>
                    <a:pt x="7997" y="10895"/>
                  </a:lnTo>
                  <a:lnTo>
                    <a:pt x="7887" y="10675"/>
                  </a:lnTo>
                  <a:lnTo>
                    <a:pt x="7814" y="10382"/>
                  </a:lnTo>
                  <a:lnTo>
                    <a:pt x="7741" y="9831"/>
                  </a:lnTo>
                  <a:lnTo>
                    <a:pt x="7667" y="9758"/>
                  </a:lnTo>
                  <a:close/>
                  <a:moveTo>
                    <a:pt x="10162" y="1321"/>
                  </a:moveTo>
                  <a:lnTo>
                    <a:pt x="10198" y="1541"/>
                  </a:lnTo>
                  <a:lnTo>
                    <a:pt x="10272" y="1725"/>
                  </a:lnTo>
                  <a:lnTo>
                    <a:pt x="10455" y="2092"/>
                  </a:lnTo>
                  <a:lnTo>
                    <a:pt x="10932" y="3229"/>
                  </a:lnTo>
                  <a:lnTo>
                    <a:pt x="10969" y="3302"/>
                  </a:lnTo>
                  <a:lnTo>
                    <a:pt x="10749" y="3375"/>
                  </a:lnTo>
                  <a:lnTo>
                    <a:pt x="10528" y="3449"/>
                  </a:lnTo>
                  <a:lnTo>
                    <a:pt x="9758" y="3742"/>
                  </a:lnTo>
                  <a:lnTo>
                    <a:pt x="8988" y="4146"/>
                  </a:lnTo>
                  <a:lnTo>
                    <a:pt x="8841" y="4219"/>
                  </a:lnTo>
                  <a:lnTo>
                    <a:pt x="8731" y="4329"/>
                  </a:lnTo>
                  <a:lnTo>
                    <a:pt x="8658" y="4072"/>
                  </a:lnTo>
                  <a:lnTo>
                    <a:pt x="8511" y="3816"/>
                  </a:lnTo>
                  <a:lnTo>
                    <a:pt x="8364" y="3595"/>
                  </a:lnTo>
                  <a:lnTo>
                    <a:pt x="8254" y="3522"/>
                  </a:lnTo>
                  <a:lnTo>
                    <a:pt x="8144" y="3449"/>
                  </a:lnTo>
                  <a:lnTo>
                    <a:pt x="7997" y="3412"/>
                  </a:lnTo>
                  <a:lnTo>
                    <a:pt x="7851" y="3375"/>
                  </a:lnTo>
                  <a:lnTo>
                    <a:pt x="7777" y="3375"/>
                  </a:lnTo>
                  <a:lnTo>
                    <a:pt x="7704" y="3412"/>
                  </a:lnTo>
                  <a:lnTo>
                    <a:pt x="7667" y="3485"/>
                  </a:lnTo>
                  <a:lnTo>
                    <a:pt x="7667" y="3559"/>
                  </a:lnTo>
                  <a:lnTo>
                    <a:pt x="7484" y="3595"/>
                  </a:lnTo>
                  <a:lnTo>
                    <a:pt x="7337" y="3706"/>
                  </a:lnTo>
                  <a:lnTo>
                    <a:pt x="7190" y="3852"/>
                  </a:lnTo>
                  <a:lnTo>
                    <a:pt x="7044" y="3999"/>
                  </a:lnTo>
                  <a:lnTo>
                    <a:pt x="7007" y="4109"/>
                  </a:lnTo>
                  <a:lnTo>
                    <a:pt x="7044" y="4219"/>
                  </a:lnTo>
                  <a:lnTo>
                    <a:pt x="7264" y="4696"/>
                  </a:lnTo>
                  <a:lnTo>
                    <a:pt x="7080" y="4769"/>
                  </a:lnTo>
                  <a:lnTo>
                    <a:pt x="6310" y="5026"/>
                  </a:lnTo>
                  <a:lnTo>
                    <a:pt x="5576" y="5283"/>
                  </a:lnTo>
                  <a:lnTo>
                    <a:pt x="5320" y="5356"/>
                  </a:lnTo>
                  <a:lnTo>
                    <a:pt x="5210" y="5393"/>
                  </a:lnTo>
                  <a:lnTo>
                    <a:pt x="5136" y="5466"/>
                  </a:lnTo>
                  <a:lnTo>
                    <a:pt x="5100" y="5356"/>
                  </a:lnTo>
                  <a:lnTo>
                    <a:pt x="4916" y="5063"/>
                  </a:lnTo>
                  <a:lnTo>
                    <a:pt x="4806" y="4879"/>
                  </a:lnTo>
                  <a:lnTo>
                    <a:pt x="4659" y="4733"/>
                  </a:lnTo>
                  <a:lnTo>
                    <a:pt x="4513" y="4623"/>
                  </a:lnTo>
                  <a:lnTo>
                    <a:pt x="4329" y="4549"/>
                  </a:lnTo>
                  <a:lnTo>
                    <a:pt x="4183" y="4513"/>
                  </a:lnTo>
                  <a:lnTo>
                    <a:pt x="4036" y="4586"/>
                  </a:lnTo>
                  <a:lnTo>
                    <a:pt x="3852" y="4586"/>
                  </a:lnTo>
                  <a:lnTo>
                    <a:pt x="3779" y="4623"/>
                  </a:lnTo>
                  <a:lnTo>
                    <a:pt x="3742" y="4696"/>
                  </a:lnTo>
                  <a:lnTo>
                    <a:pt x="3706" y="4989"/>
                  </a:lnTo>
                  <a:lnTo>
                    <a:pt x="3706" y="5283"/>
                  </a:lnTo>
                  <a:lnTo>
                    <a:pt x="3742" y="5576"/>
                  </a:lnTo>
                  <a:lnTo>
                    <a:pt x="3816" y="5870"/>
                  </a:lnTo>
                  <a:lnTo>
                    <a:pt x="3596" y="5833"/>
                  </a:lnTo>
                  <a:lnTo>
                    <a:pt x="3376" y="5870"/>
                  </a:lnTo>
                  <a:lnTo>
                    <a:pt x="2972" y="6016"/>
                  </a:lnTo>
                  <a:lnTo>
                    <a:pt x="2422" y="6163"/>
                  </a:lnTo>
                  <a:lnTo>
                    <a:pt x="2165" y="6273"/>
                  </a:lnTo>
                  <a:lnTo>
                    <a:pt x="2055" y="6347"/>
                  </a:lnTo>
                  <a:lnTo>
                    <a:pt x="1945" y="6457"/>
                  </a:lnTo>
                  <a:lnTo>
                    <a:pt x="1945" y="6530"/>
                  </a:lnTo>
                  <a:lnTo>
                    <a:pt x="1982" y="6567"/>
                  </a:lnTo>
                  <a:lnTo>
                    <a:pt x="2238" y="6603"/>
                  </a:lnTo>
                  <a:lnTo>
                    <a:pt x="2459" y="6567"/>
                  </a:lnTo>
                  <a:lnTo>
                    <a:pt x="2972" y="6457"/>
                  </a:lnTo>
                  <a:lnTo>
                    <a:pt x="3449" y="6347"/>
                  </a:lnTo>
                  <a:lnTo>
                    <a:pt x="3706" y="6237"/>
                  </a:lnTo>
                  <a:lnTo>
                    <a:pt x="3816" y="6163"/>
                  </a:lnTo>
                  <a:lnTo>
                    <a:pt x="3889" y="6090"/>
                  </a:lnTo>
                  <a:lnTo>
                    <a:pt x="4073" y="6383"/>
                  </a:lnTo>
                  <a:lnTo>
                    <a:pt x="4256" y="6677"/>
                  </a:lnTo>
                  <a:lnTo>
                    <a:pt x="4293" y="6713"/>
                  </a:lnTo>
                  <a:lnTo>
                    <a:pt x="4366" y="6823"/>
                  </a:lnTo>
                  <a:lnTo>
                    <a:pt x="4549" y="6970"/>
                  </a:lnTo>
                  <a:lnTo>
                    <a:pt x="4659" y="7007"/>
                  </a:lnTo>
                  <a:lnTo>
                    <a:pt x="4733" y="7044"/>
                  </a:lnTo>
                  <a:lnTo>
                    <a:pt x="4806" y="7007"/>
                  </a:lnTo>
                  <a:lnTo>
                    <a:pt x="4879" y="6933"/>
                  </a:lnTo>
                  <a:lnTo>
                    <a:pt x="5063" y="6640"/>
                  </a:lnTo>
                  <a:lnTo>
                    <a:pt x="5173" y="6347"/>
                  </a:lnTo>
                  <a:lnTo>
                    <a:pt x="5210" y="6053"/>
                  </a:lnTo>
                  <a:lnTo>
                    <a:pt x="5210" y="5760"/>
                  </a:lnTo>
                  <a:lnTo>
                    <a:pt x="5320" y="5760"/>
                  </a:lnTo>
                  <a:lnTo>
                    <a:pt x="5430" y="5723"/>
                  </a:lnTo>
                  <a:lnTo>
                    <a:pt x="5686" y="5650"/>
                  </a:lnTo>
                  <a:lnTo>
                    <a:pt x="6457" y="5430"/>
                  </a:lnTo>
                  <a:lnTo>
                    <a:pt x="7190" y="5173"/>
                  </a:lnTo>
                  <a:lnTo>
                    <a:pt x="7447" y="5063"/>
                  </a:lnTo>
                  <a:lnTo>
                    <a:pt x="7631" y="5430"/>
                  </a:lnTo>
                  <a:lnTo>
                    <a:pt x="7704" y="5613"/>
                  </a:lnTo>
                  <a:lnTo>
                    <a:pt x="7814" y="5760"/>
                  </a:lnTo>
                  <a:lnTo>
                    <a:pt x="7924" y="5833"/>
                  </a:lnTo>
                  <a:lnTo>
                    <a:pt x="8218" y="5833"/>
                  </a:lnTo>
                  <a:lnTo>
                    <a:pt x="8328" y="5760"/>
                  </a:lnTo>
                  <a:lnTo>
                    <a:pt x="8548" y="5576"/>
                  </a:lnTo>
                  <a:lnTo>
                    <a:pt x="8731" y="5356"/>
                  </a:lnTo>
                  <a:lnTo>
                    <a:pt x="8804" y="5173"/>
                  </a:lnTo>
                  <a:lnTo>
                    <a:pt x="8841" y="4989"/>
                  </a:lnTo>
                  <a:lnTo>
                    <a:pt x="8841" y="4806"/>
                  </a:lnTo>
                  <a:lnTo>
                    <a:pt x="8804" y="4586"/>
                  </a:lnTo>
                  <a:lnTo>
                    <a:pt x="8914" y="4586"/>
                  </a:lnTo>
                  <a:lnTo>
                    <a:pt x="9061" y="4513"/>
                  </a:lnTo>
                  <a:lnTo>
                    <a:pt x="9942" y="4109"/>
                  </a:lnTo>
                  <a:lnTo>
                    <a:pt x="10639" y="3852"/>
                  </a:lnTo>
                  <a:lnTo>
                    <a:pt x="10895" y="3742"/>
                  </a:lnTo>
                  <a:lnTo>
                    <a:pt x="11115" y="3669"/>
                  </a:lnTo>
                  <a:lnTo>
                    <a:pt x="11519" y="4586"/>
                  </a:lnTo>
                  <a:lnTo>
                    <a:pt x="11849" y="5540"/>
                  </a:lnTo>
                  <a:lnTo>
                    <a:pt x="12069" y="6237"/>
                  </a:lnTo>
                  <a:lnTo>
                    <a:pt x="12032" y="6347"/>
                  </a:lnTo>
                  <a:lnTo>
                    <a:pt x="11996" y="6457"/>
                  </a:lnTo>
                  <a:lnTo>
                    <a:pt x="11959" y="6457"/>
                  </a:lnTo>
                  <a:lnTo>
                    <a:pt x="11592" y="6603"/>
                  </a:lnTo>
                  <a:lnTo>
                    <a:pt x="10969" y="6787"/>
                  </a:lnTo>
                  <a:lnTo>
                    <a:pt x="9685" y="7227"/>
                  </a:lnTo>
                  <a:lnTo>
                    <a:pt x="8438" y="7630"/>
                  </a:lnTo>
                  <a:lnTo>
                    <a:pt x="7887" y="7777"/>
                  </a:lnTo>
                  <a:lnTo>
                    <a:pt x="7631" y="7924"/>
                  </a:lnTo>
                  <a:lnTo>
                    <a:pt x="7521" y="7997"/>
                  </a:lnTo>
                  <a:lnTo>
                    <a:pt x="7447" y="8107"/>
                  </a:lnTo>
                  <a:lnTo>
                    <a:pt x="7447" y="8144"/>
                  </a:lnTo>
                  <a:lnTo>
                    <a:pt x="7631" y="8181"/>
                  </a:lnTo>
                  <a:lnTo>
                    <a:pt x="7997" y="8181"/>
                  </a:lnTo>
                  <a:lnTo>
                    <a:pt x="8181" y="8107"/>
                  </a:lnTo>
                  <a:lnTo>
                    <a:pt x="8914" y="7887"/>
                  </a:lnTo>
                  <a:lnTo>
                    <a:pt x="10565" y="7374"/>
                  </a:lnTo>
                  <a:lnTo>
                    <a:pt x="12216" y="6860"/>
                  </a:lnTo>
                  <a:lnTo>
                    <a:pt x="12289" y="6823"/>
                  </a:lnTo>
                  <a:lnTo>
                    <a:pt x="12546" y="7777"/>
                  </a:lnTo>
                  <a:lnTo>
                    <a:pt x="12766" y="8474"/>
                  </a:lnTo>
                  <a:lnTo>
                    <a:pt x="12729" y="8511"/>
                  </a:lnTo>
                  <a:lnTo>
                    <a:pt x="12693" y="8584"/>
                  </a:lnTo>
                  <a:lnTo>
                    <a:pt x="11629" y="8988"/>
                  </a:lnTo>
                  <a:lnTo>
                    <a:pt x="11042" y="9208"/>
                  </a:lnTo>
                  <a:lnTo>
                    <a:pt x="10859" y="9281"/>
                  </a:lnTo>
                  <a:lnTo>
                    <a:pt x="10749" y="9391"/>
                  </a:lnTo>
                  <a:lnTo>
                    <a:pt x="10455" y="9575"/>
                  </a:lnTo>
                  <a:lnTo>
                    <a:pt x="10455" y="9611"/>
                  </a:lnTo>
                  <a:lnTo>
                    <a:pt x="10418" y="9501"/>
                  </a:lnTo>
                  <a:lnTo>
                    <a:pt x="10198" y="9024"/>
                  </a:lnTo>
                  <a:lnTo>
                    <a:pt x="10052" y="8804"/>
                  </a:lnTo>
                  <a:lnTo>
                    <a:pt x="9942" y="8731"/>
                  </a:lnTo>
                  <a:lnTo>
                    <a:pt x="9832" y="8694"/>
                  </a:lnTo>
                  <a:lnTo>
                    <a:pt x="9758" y="8694"/>
                  </a:lnTo>
                  <a:lnTo>
                    <a:pt x="9721" y="8768"/>
                  </a:lnTo>
                  <a:lnTo>
                    <a:pt x="9685" y="8841"/>
                  </a:lnTo>
                  <a:lnTo>
                    <a:pt x="9501" y="8841"/>
                  </a:lnTo>
                  <a:lnTo>
                    <a:pt x="9355" y="8804"/>
                  </a:lnTo>
                  <a:lnTo>
                    <a:pt x="9208" y="8841"/>
                  </a:lnTo>
                  <a:lnTo>
                    <a:pt x="9061" y="8878"/>
                  </a:lnTo>
                  <a:lnTo>
                    <a:pt x="8988" y="8988"/>
                  </a:lnTo>
                  <a:lnTo>
                    <a:pt x="8914" y="9098"/>
                  </a:lnTo>
                  <a:lnTo>
                    <a:pt x="8914" y="9208"/>
                  </a:lnTo>
                  <a:lnTo>
                    <a:pt x="9025" y="9611"/>
                  </a:lnTo>
                  <a:lnTo>
                    <a:pt x="9135" y="10051"/>
                  </a:lnTo>
                  <a:lnTo>
                    <a:pt x="8694" y="10161"/>
                  </a:lnTo>
                  <a:lnTo>
                    <a:pt x="8658" y="10198"/>
                  </a:lnTo>
                  <a:lnTo>
                    <a:pt x="8621" y="10235"/>
                  </a:lnTo>
                  <a:lnTo>
                    <a:pt x="8584" y="10345"/>
                  </a:lnTo>
                  <a:lnTo>
                    <a:pt x="8511" y="10125"/>
                  </a:lnTo>
                  <a:lnTo>
                    <a:pt x="8401" y="9905"/>
                  </a:lnTo>
                  <a:lnTo>
                    <a:pt x="8254" y="9685"/>
                  </a:lnTo>
                  <a:lnTo>
                    <a:pt x="8034" y="9501"/>
                  </a:lnTo>
                  <a:lnTo>
                    <a:pt x="7777" y="9391"/>
                  </a:lnTo>
                  <a:lnTo>
                    <a:pt x="7557" y="9391"/>
                  </a:lnTo>
                  <a:lnTo>
                    <a:pt x="7411" y="9428"/>
                  </a:lnTo>
                  <a:lnTo>
                    <a:pt x="7300" y="9464"/>
                  </a:lnTo>
                  <a:lnTo>
                    <a:pt x="7190" y="9538"/>
                  </a:lnTo>
                  <a:lnTo>
                    <a:pt x="7080" y="9611"/>
                  </a:lnTo>
                  <a:lnTo>
                    <a:pt x="7044" y="9721"/>
                  </a:lnTo>
                  <a:lnTo>
                    <a:pt x="7007" y="9868"/>
                  </a:lnTo>
                  <a:lnTo>
                    <a:pt x="7044" y="9941"/>
                  </a:lnTo>
                  <a:lnTo>
                    <a:pt x="7117" y="9978"/>
                  </a:lnTo>
                  <a:lnTo>
                    <a:pt x="7044" y="10235"/>
                  </a:lnTo>
                  <a:lnTo>
                    <a:pt x="7080" y="10492"/>
                  </a:lnTo>
                  <a:lnTo>
                    <a:pt x="4806" y="11152"/>
                  </a:lnTo>
                  <a:lnTo>
                    <a:pt x="4219" y="11335"/>
                  </a:lnTo>
                  <a:lnTo>
                    <a:pt x="3632" y="11519"/>
                  </a:lnTo>
                  <a:lnTo>
                    <a:pt x="3449" y="11629"/>
                  </a:lnTo>
                  <a:lnTo>
                    <a:pt x="3192" y="10602"/>
                  </a:lnTo>
                  <a:lnTo>
                    <a:pt x="2862" y="9611"/>
                  </a:lnTo>
                  <a:lnTo>
                    <a:pt x="3339" y="9538"/>
                  </a:lnTo>
                  <a:lnTo>
                    <a:pt x="3816" y="9428"/>
                  </a:lnTo>
                  <a:lnTo>
                    <a:pt x="4769" y="9134"/>
                  </a:lnTo>
                  <a:lnTo>
                    <a:pt x="4843" y="9318"/>
                  </a:lnTo>
                  <a:lnTo>
                    <a:pt x="4953" y="9501"/>
                  </a:lnTo>
                  <a:lnTo>
                    <a:pt x="5063" y="9685"/>
                  </a:lnTo>
                  <a:lnTo>
                    <a:pt x="5246" y="9831"/>
                  </a:lnTo>
                  <a:lnTo>
                    <a:pt x="5356" y="9868"/>
                  </a:lnTo>
                  <a:lnTo>
                    <a:pt x="5466" y="9905"/>
                  </a:lnTo>
                  <a:lnTo>
                    <a:pt x="5613" y="9905"/>
                  </a:lnTo>
                  <a:lnTo>
                    <a:pt x="5723" y="9868"/>
                  </a:lnTo>
                  <a:lnTo>
                    <a:pt x="5980" y="9758"/>
                  </a:lnTo>
                  <a:lnTo>
                    <a:pt x="6163" y="9648"/>
                  </a:lnTo>
                  <a:lnTo>
                    <a:pt x="6237" y="9538"/>
                  </a:lnTo>
                  <a:lnTo>
                    <a:pt x="6273" y="9501"/>
                  </a:lnTo>
                  <a:lnTo>
                    <a:pt x="6237" y="9428"/>
                  </a:lnTo>
                  <a:lnTo>
                    <a:pt x="5980" y="8731"/>
                  </a:lnTo>
                  <a:lnTo>
                    <a:pt x="6200" y="8731"/>
                  </a:lnTo>
                  <a:lnTo>
                    <a:pt x="6383" y="8658"/>
                  </a:lnTo>
                  <a:lnTo>
                    <a:pt x="6604" y="9244"/>
                  </a:lnTo>
                  <a:lnTo>
                    <a:pt x="6677" y="9318"/>
                  </a:lnTo>
                  <a:lnTo>
                    <a:pt x="6714" y="9354"/>
                  </a:lnTo>
                  <a:lnTo>
                    <a:pt x="6787" y="9354"/>
                  </a:lnTo>
                  <a:lnTo>
                    <a:pt x="7044" y="9318"/>
                  </a:lnTo>
                  <a:lnTo>
                    <a:pt x="7300" y="9208"/>
                  </a:lnTo>
                  <a:lnTo>
                    <a:pt x="7521" y="9061"/>
                  </a:lnTo>
                  <a:lnTo>
                    <a:pt x="7704" y="8878"/>
                  </a:lnTo>
                  <a:lnTo>
                    <a:pt x="7741" y="8841"/>
                  </a:lnTo>
                  <a:lnTo>
                    <a:pt x="7777" y="8768"/>
                  </a:lnTo>
                  <a:lnTo>
                    <a:pt x="7741" y="8658"/>
                  </a:lnTo>
                  <a:lnTo>
                    <a:pt x="7264" y="7887"/>
                  </a:lnTo>
                  <a:lnTo>
                    <a:pt x="7080" y="7520"/>
                  </a:lnTo>
                  <a:lnTo>
                    <a:pt x="6970" y="7337"/>
                  </a:lnTo>
                  <a:lnTo>
                    <a:pt x="6824" y="7227"/>
                  </a:lnTo>
                  <a:lnTo>
                    <a:pt x="6640" y="7154"/>
                  </a:lnTo>
                  <a:lnTo>
                    <a:pt x="6457" y="7190"/>
                  </a:lnTo>
                  <a:lnTo>
                    <a:pt x="6383" y="7227"/>
                  </a:lnTo>
                  <a:lnTo>
                    <a:pt x="6310" y="7264"/>
                  </a:lnTo>
                  <a:lnTo>
                    <a:pt x="6237" y="7337"/>
                  </a:lnTo>
                  <a:lnTo>
                    <a:pt x="6200" y="7410"/>
                  </a:lnTo>
                  <a:lnTo>
                    <a:pt x="6017" y="7447"/>
                  </a:lnTo>
                  <a:lnTo>
                    <a:pt x="5980" y="7484"/>
                  </a:lnTo>
                  <a:lnTo>
                    <a:pt x="5943" y="7520"/>
                  </a:lnTo>
                  <a:lnTo>
                    <a:pt x="5907" y="7594"/>
                  </a:lnTo>
                  <a:lnTo>
                    <a:pt x="5907" y="7667"/>
                  </a:lnTo>
                  <a:lnTo>
                    <a:pt x="6200" y="8291"/>
                  </a:lnTo>
                  <a:lnTo>
                    <a:pt x="6163" y="8364"/>
                  </a:lnTo>
                  <a:lnTo>
                    <a:pt x="6127" y="8401"/>
                  </a:lnTo>
                  <a:lnTo>
                    <a:pt x="6090" y="8401"/>
                  </a:lnTo>
                  <a:lnTo>
                    <a:pt x="6053" y="8437"/>
                  </a:lnTo>
                  <a:lnTo>
                    <a:pt x="5943" y="8474"/>
                  </a:lnTo>
                  <a:lnTo>
                    <a:pt x="5907" y="8511"/>
                  </a:lnTo>
                  <a:lnTo>
                    <a:pt x="5613" y="7814"/>
                  </a:lnTo>
                  <a:lnTo>
                    <a:pt x="5576" y="7777"/>
                  </a:lnTo>
                  <a:lnTo>
                    <a:pt x="5540" y="7704"/>
                  </a:lnTo>
                  <a:lnTo>
                    <a:pt x="5393" y="7704"/>
                  </a:lnTo>
                  <a:lnTo>
                    <a:pt x="5356" y="7667"/>
                  </a:lnTo>
                  <a:lnTo>
                    <a:pt x="5173" y="7667"/>
                  </a:lnTo>
                  <a:lnTo>
                    <a:pt x="4990" y="7704"/>
                  </a:lnTo>
                  <a:lnTo>
                    <a:pt x="4843" y="7814"/>
                  </a:lnTo>
                  <a:lnTo>
                    <a:pt x="4733" y="7961"/>
                  </a:lnTo>
                  <a:lnTo>
                    <a:pt x="4659" y="8144"/>
                  </a:lnTo>
                  <a:lnTo>
                    <a:pt x="4623" y="8327"/>
                  </a:lnTo>
                  <a:lnTo>
                    <a:pt x="4623" y="8511"/>
                  </a:lnTo>
                  <a:lnTo>
                    <a:pt x="4623" y="8694"/>
                  </a:lnTo>
                  <a:lnTo>
                    <a:pt x="3669" y="8951"/>
                  </a:lnTo>
                  <a:lnTo>
                    <a:pt x="3229" y="9134"/>
                  </a:lnTo>
                  <a:lnTo>
                    <a:pt x="2752" y="9318"/>
                  </a:lnTo>
                  <a:lnTo>
                    <a:pt x="2348" y="7997"/>
                  </a:lnTo>
                  <a:lnTo>
                    <a:pt x="1908" y="6677"/>
                  </a:lnTo>
                  <a:lnTo>
                    <a:pt x="1541" y="5356"/>
                  </a:lnTo>
                  <a:lnTo>
                    <a:pt x="1395" y="4696"/>
                  </a:lnTo>
                  <a:lnTo>
                    <a:pt x="1285" y="3999"/>
                  </a:lnTo>
                  <a:lnTo>
                    <a:pt x="1505" y="3962"/>
                  </a:lnTo>
                  <a:lnTo>
                    <a:pt x="1725" y="3926"/>
                  </a:lnTo>
                  <a:lnTo>
                    <a:pt x="2165" y="3816"/>
                  </a:lnTo>
                  <a:lnTo>
                    <a:pt x="3302" y="3485"/>
                  </a:lnTo>
                  <a:lnTo>
                    <a:pt x="5760" y="2825"/>
                  </a:lnTo>
                  <a:lnTo>
                    <a:pt x="6934" y="2495"/>
                  </a:lnTo>
                  <a:lnTo>
                    <a:pt x="8071" y="2092"/>
                  </a:lnTo>
                  <a:lnTo>
                    <a:pt x="9135" y="1725"/>
                  </a:lnTo>
                  <a:lnTo>
                    <a:pt x="9758" y="1505"/>
                  </a:lnTo>
                  <a:lnTo>
                    <a:pt x="9978" y="1395"/>
                  </a:lnTo>
                  <a:lnTo>
                    <a:pt x="10088" y="1358"/>
                  </a:lnTo>
                  <a:lnTo>
                    <a:pt x="10162" y="1321"/>
                  </a:lnTo>
                  <a:close/>
                  <a:moveTo>
                    <a:pt x="12876" y="8988"/>
                  </a:moveTo>
                  <a:lnTo>
                    <a:pt x="13023" y="9575"/>
                  </a:lnTo>
                  <a:lnTo>
                    <a:pt x="13096" y="9905"/>
                  </a:lnTo>
                  <a:lnTo>
                    <a:pt x="13206" y="10198"/>
                  </a:lnTo>
                  <a:lnTo>
                    <a:pt x="12619" y="10271"/>
                  </a:lnTo>
                  <a:lnTo>
                    <a:pt x="12069" y="10418"/>
                  </a:lnTo>
                  <a:lnTo>
                    <a:pt x="11519" y="10565"/>
                  </a:lnTo>
                  <a:lnTo>
                    <a:pt x="10969" y="10748"/>
                  </a:lnTo>
                  <a:lnTo>
                    <a:pt x="9685" y="11225"/>
                  </a:lnTo>
                  <a:lnTo>
                    <a:pt x="8438" y="11702"/>
                  </a:lnTo>
                  <a:lnTo>
                    <a:pt x="5980" y="12619"/>
                  </a:lnTo>
                  <a:lnTo>
                    <a:pt x="4879" y="13023"/>
                  </a:lnTo>
                  <a:lnTo>
                    <a:pt x="4329" y="13243"/>
                  </a:lnTo>
                  <a:lnTo>
                    <a:pt x="3816" y="13499"/>
                  </a:lnTo>
                  <a:lnTo>
                    <a:pt x="3669" y="12692"/>
                  </a:lnTo>
                  <a:lnTo>
                    <a:pt x="3522" y="11885"/>
                  </a:lnTo>
                  <a:lnTo>
                    <a:pt x="3742" y="11885"/>
                  </a:lnTo>
                  <a:lnTo>
                    <a:pt x="3999" y="11812"/>
                  </a:lnTo>
                  <a:lnTo>
                    <a:pt x="5173" y="11482"/>
                  </a:lnTo>
                  <a:lnTo>
                    <a:pt x="7190" y="10932"/>
                  </a:lnTo>
                  <a:lnTo>
                    <a:pt x="7374" y="11335"/>
                  </a:lnTo>
                  <a:lnTo>
                    <a:pt x="7594" y="11702"/>
                  </a:lnTo>
                  <a:lnTo>
                    <a:pt x="7631" y="11775"/>
                  </a:lnTo>
                  <a:lnTo>
                    <a:pt x="7814" y="11775"/>
                  </a:lnTo>
                  <a:lnTo>
                    <a:pt x="7887" y="11702"/>
                  </a:lnTo>
                  <a:lnTo>
                    <a:pt x="7961" y="11629"/>
                  </a:lnTo>
                  <a:lnTo>
                    <a:pt x="8107" y="11592"/>
                  </a:lnTo>
                  <a:lnTo>
                    <a:pt x="8401" y="11519"/>
                  </a:lnTo>
                  <a:lnTo>
                    <a:pt x="8474" y="11445"/>
                  </a:lnTo>
                  <a:lnTo>
                    <a:pt x="8548" y="11372"/>
                  </a:lnTo>
                  <a:lnTo>
                    <a:pt x="8658" y="11189"/>
                  </a:lnTo>
                  <a:lnTo>
                    <a:pt x="8694" y="11005"/>
                  </a:lnTo>
                  <a:lnTo>
                    <a:pt x="8694" y="10785"/>
                  </a:lnTo>
                  <a:lnTo>
                    <a:pt x="8658" y="10602"/>
                  </a:lnTo>
                  <a:lnTo>
                    <a:pt x="8621" y="10418"/>
                  </a:lnTo>
                  <a:lnTo>
                    <a:pt x="8658" y="10492"/>
                  </a:lnTo>
                  <a:lnTo>
                    <a:pt x="8768" y="10528"/>
                  </a:lnTo>
                  <a:lnTo>
                    <a:pt x="9025" y="10492"/>
                  </a:lnTo>
                  <a:lnTo>
                    <a:pt x="9281" y="10418"/>
                  </a:lnTo>
                  <a:lnTo>
                    <a:pt x="9428" y="10638"/>
                  </a:lnTo>
                  <a:lnTo>
                    <a:pt x="9611" y="10822"/>
                  </a:lnTo>
                  <a:lnTo>
                    <a:pt x="9758" y="10895"/>
                  </a:lnTo>
                  <a:lnTo>
                    <a:pt x="9942" y="10932"/>
                  </a:lnTo>
                  <a:lnTo>
                    <a:pt x="10088" y="10932"/>
                  </a:lnTo>
                  <a:lnTo>
                    <a:pt x="10235" y="10858"/>
                  </a:lnTo>
                  <a:lnTo>
                    <a:pt x="10382" y="10785"/>
                  </a:lnTo>
                  <a:lnTo>
                    <a:pt x="10492" y="10638"/>
                  </a:lnTo>
                  <a:lnTo>
                    <a:pt x="10565" y="10492"/>
                  </a:lnTo>
                  <a:lnTo>
                    <a:pt x="10602" y="10345"/>
                  </a:lnTo>
                  <a:lnTo>
                    <a:pt x="10639" y="10161"/>
                  </a:lnTo>
                  <a:lnTo>
                    <a:pt x="10602" y="9978"/>
                  </a:lnTo>
                  <a:lnTo>
                    <a:pt x="10492" y="9648"/>
                  </a:lnTo>
                  <a:lnTo>
                    <a:pt x="10749" y="9648"/>
                  </a:lnTo>
                  <a:lnTo>
                    <a:pt x="11005" y="9611"/>
                  </a:lnTo>
                  <a:lnTo>
                    <a:pt x="11629" y="9428"/>
                  </a:lnTo>
                  <a:lnTo>
                    <a:pt x="12876" y="8988"/>
                  </a:lnTo>
                  <a:close/>
                  <a:moveTo>
                    <a:pt x="13206" y="10675"/>
                  </a:moveTo>
                  <a:lnTo>
                    <a:pt x="13096" y="10712"/>
                  </a:lnTo>
                  <a:lnTo>
                    <a:pt x="11592" y="11262"/>
                  </a:lnTo>
                  <a:lnTo>
                    <a:pt x="8731" y="12362"/>
                  </a:lnTo>
                  <a:lnTo>
                    <a:pt x="7300" y="12876"/>
                  </a:lnTo>
                  <a:lnTo>
                    <a:pt x="6604" y="13133"/>
                  </a:lnTo>
                  <a:lnTo>
                    <a:pt x="5870" y="13316"/>
                  </a:lnTo>
                  <a:lnTo>
                    <a:pt x="4696" y="13573"/>
                  </a:lnTo>
                  <a:lnTo>
                    <a:pt x="5393" y="13279"/>
                  </a:lnTo>
                  <a:lnTo>
                    <a:pt x="6090" y="13023"/>
                  </a:lnTo>
                  <a:lnTo>
                    <a:pt x="8438" y="12179"/>
                  </a:lnTo>
                  <a:lnTo>
                    <a:pt x="9611" y="11702"/>
                  </a:lnTo>
                  <a:lnTo>
                    <a:pt x="10822" y="11299"/>
                  </a:lnTo>
                  <a:lnTo>
                    <a:pt x="11409" y="11078"/>
                  </a:lnTo>
                  <a:lnTo>
                    <a:pt x="11996" y="10895"/>
                  </a:lnTo>
                  <a:lnTo>
                    <a:pt x="12619" y="10748"/>
                  </a:lnTo>
                  <a:lnTo>
                    <a:pt x="13206" y="10675"/>
                  </a:lnTo>
                  <a:close/>
                  <a:moveTo>
                    <a:pt x="10492" y="478"/>
                  </a:moveTo>
                  <a:lnTo>
                    <a:pt x="10712" y="1064"/>
                  </a:lnTo>
                  <a:lnTo>
                    <a:pt x="10969" y="1688"/>
                  </a:lnTo>
                  <a:lnTo>
                    <a:pt x="11482" y="2862"/>
                  </a:lnTo>
                  <a:lnTo>
                    <a:pt x="11996" y="4182"/>
                  </a:lnTo>
                  <a:lnTo>
                    <a:pt x="12473" y="5466"/>
                  </a:lnTo>
                  <a:lnTo>
                    <a:pt x="12876" y="6713"/>
                  </a:lnTo>
                  <a:lnTo>
                    <a:pt x="13280" y="7924"/>
                  </a:lnTo>
                  <a:lnTo>
                    <a:pt x="13683" y="9171"/>
                  </a:lnTo>
                  <a:lnTo>
                    <a:pt x="14013" y="10418"/>
                  </a:lnTo>
                  <a:lnTo>
                    <a:pt x="13793" y="10418"/>
                  </a:lnTo>
                  <a:lnTo>
                    <a:pt x="13573" y="10492"/>
                  </a:lnTo>
                  <a:lnTo>
                    <a:pt x="13573" y="10418"/>
                  </a:lnTo>
                  <a:lnTo>
                    <a:pt x="13573" y="10308"/>
                  </a:lnTo>
                  <a:lnTo>
                    <a:pt x="13646" y="10235"/>
                  </a:lnTo>
                  <a:lnTo>
                    <a:pt x="13646" y="10125"/>
                  </a:lnTo>
                  <a:lnTo>
                    <a:pt x="13610" y="9831"/>
                  </a:lnTo>
                  <a:lnTo>
                    <a:pt x="13610" y="9758"/>
                  </a:lnTo>
                  <a:lnTo>
                    <a:pt x="13610" y="9721"/>
                  </a:lnTo>
                  <a:lnTo>
                    <a:pt x="13426" y="9024"/>
                  </a:lnTo>
                  <a:lnTo>
                    <a:pt x="13096" y="7777"/>
                  </a:lnTo>
                  <a:lnTo>
                    <a:pt x="12693" y="6603"/>
                  </a:lnTo>
                  <a:lnTo>
                    <a:pt x="12289" y="5430"/>
                  </a:lnTo>
                  <a:lnTo>
                    <a:pt x="11849" y="4256"/>
                  </a:lnTo>
                  <a:lnTo>
                    <a:pt x="11372" y="3119"/>
                  </a:lnTo>
                  <a:lnTo>
                    <a:pt x="10859" y="1981"/>
                  </a:lnTo>
                  <a:lnTo>
                    <a:pt x="10675" y="1651"/>
                  </a:lnTo>
                  <a:lnTo>
                    <a:pt x="10492" y="1358"/>
                  </a:lnTo>
                  <a:lnTo>
                    <a:pt x="10602" y="1285"/>
                  </a:lnTo>
                  <a:lnTo>
                    <a:pt x="10639" y="1174"/>
                  </a:lnTo>
                  <a:lnTo>
                    <a:pt x="10602" y="1064"/>
                  </a:lnTo>
                  <a:lnTo>
                    <a:pt x="10565" y="991"/>
                  </a:lnTo>
                  <a:lnTo>
                    <a:pt x="10528" y="954"/>
                  </a:lnTo>
                  <a:lnTo>
                    <a:pt x="10455" y="918"/>
                  </a:lnTo>
                  <a:lnTo>
                    <a:pt x="10272" y="881"/>
                  </a:lnTo>
                  <a:lnTo>
                    <a:pt x="10088" y="918"/>
                  </a:lnTo>
                  <a:lnTo>
                    <a:pt x="9391" y="1138"/>
                  </a:lnTo>
                  <a:lnTo>
                    <a:pt x="8658" y="1431"/>
                  </a:lnTo>
                  <a:lnTo>
                    <a:pt x="7924" y="1688"/>
                  </a:lnTo>
                  <a:lnTo>
                    <a:pt x="7190" y="1945"/>
                  </a:lnTo>
                  <a:lnTo>
                    <a:pt x="5650" y="2422"/>
                  </a:lnTo>
                  <a:lnTo>
                    <a:pt x="4109" y="2862"/>
                  </a:lnTo>
                  <a:lnTo>
                    <a:pt x="2569" y="3265"/>
                  </a:lnTo>
                  <a:lnTo>
                    <a:pt x="1762" y="3485"/>
                  </a:lnTo>
                  <a:lnTo>
                    <a:pt x="1358" y="3632"/>
                  </a:lnTo>
                  <a:lnTo>
                    <a:pt x="1175" y="3706"/>
                  </a:lnTo>
                  <a:lnTo>
                    <a:pt x="1028" y="3816"/>
                  </a:lnTo>
                  <a:lnTo>
                    <a:pt x="991" y="3816"/>
                  </a:lnTo>
                  <a:lnTo>
                    <a:pt x="955" y="3889"/>
                  </a:lnTo>
                  <a:lnTo>
                    <a:pt x="918" y="3962"/>
                  </a:lnTo>
                  <a:lnTo>
                    <a:pt x="991" y="4586"/>
                  </a:lnTo>
                  <a:lnTo>
                    <a:pt x="1101" y="5209"/>
                  </a:lnTo>
                  <a:lnTo>
                    <a:pt x="1248" y="5796"/>
                  </a:lnTo>
                  <a:lnTo>
                    <a:pt x="1395" y="6420"/>
                  </a:lnTo>
                  <a:lnTo>
                    <a:pt x="1725" y="7594"/>
                  </a:lnTo>
                  <a:lnTo>
                    <a:pt x="2128" y="8768"/>
                  </a:lnTo>
                  <a:lnTo>
                    <a:pt x="2532" y="9978"/>
                  </a:lnTo>
                  <a:lnTo>
                    <a:pt x="2899" y="11152"/>
                  </a:lnTo>
                  <a:lnTo>
                    <a:pt x="3045" y="11739"/>
                  </a:lnTo>
                  <a:lnTo>
                    <a:pt x="3192" y="12362"/>
                  </a:lnTo>
                  <a:lnTo>
                    <a:pt x="3302" y="12949"/>
                  </a:lnTo>
                  <a:lnTo>
                    <a:pt x="3412" y="13573"/>
                  </a:lnTo>
                  <a:lnTo>
                    <a:pt x="3412" y="13683"/>
                  </a:lnTo>
                  <a:lnTo>
                    <a:pt x="3486" y="13720"/>
                  </a:lnTo>
                  <a:lnTo>
                    <a:pt x="3559" y="13756"/>
                  </a:lnTo>
                  <a:lnTo>
                    <a:pt x="3632" y="13793"/>
                  </a:lnTo>
                  <a:lnTo>
                    <a:pt x="3669" y="13830"/>
                  </a:lnTo>
                  <a:lnTo>
                    <a:pt x="3742" y="13830"/>
                  </a:lnTo>
                  <a:lnTo>
                    <a:pt x="4036" y="13756"/>
                  </a:lnTo>
                  <a:lnTo>
                    <a:pt x="3706" y="13903"/>
                  </a:lnTo>
                  <a:lnTo>
                    <a:pt x="3412" y="14086"/>
                  </a:lnTo>
                  <a:lnTo>
                    <a:pt x="2569" y="11115"/>
                  </a:lnTo>
                  <a:lnTo>
                    <a:pt x="2128" y="9611"/>
                  </a:lnTo>
                  <a:lnTo>
                    <a:pt x="1725" y="8144"/>
                  </a:lnTo>
                  <a:lnTo>
                    <a:pt x="955" y="5136"/>
                  </a:lnTo>
                  <a:lnTo>
                    <a:pt x="808" y="4439"/>
                  </a:lnTo>
                  <a:lnTo>
                    <a:pt x="661" y="3999"/>
                  </a:lnTo>
                  <a:lnTo>
                    <a:pt x="588" y="3779"/>
                  </a:lnTo>
                  <a:lnTo>
                    <a:pt x="478" y="3632"/>
                  </a:lnTo>
                  <a:lnTo>
                    <a:pt x="1065" y="3522"/>
                  </a:lnTo>
                  <a:lnTo>
                    <a:pt x="1652" y="3412"/>
                  </a:lnTo>
                  <a:lnTo>
                    <a:pt x="2825" y="3045"/>
                  </a:lnTo>
                  <a:lnTo>
                    <a:pt x="4183" y="2642"/>
                  </a:lnTo>
                  <a:lnTo>
                    <a:pt x="5503" y="2202"/>
                  </a:lnTo>
                  <a:lnTo>
                    <a:pt x="8034" y="1358"/>
                  </a:lnTo>
                  <a:lnTo>
                    <a:pt x="9281" y="918"/>
                  </a:lnTo>
                  <a:lnTo>
                    <a:pt x="9905" y="734"/>
                  </a:lnTo>
                  <a:lnTo>
                    <a:pt x="10198" y="624"/>
                  </a:lnTo>
                  <a:lnTo>
                    <a:pt x="10492" y="478"/>
                  </a:lnTo>
                  <a:close/>
                  <a:moveTo>
                    <a:pt x="10455" y="1"/>
                  </a:moveTo>
                  <a:lnTo>
                    <a:pt x="10162" y="37"/>
                  </a:lnTo>
                  <a:lnTo>
                    <a:pt x="9832" y="147"/>
                  </a:lnTo>
                  <a:lnTo>
                    <a:pt x="9245" y="367"/>
                  </a:lnTo>
                  <a:lnTo>
                    <a:pt x="7997" y="808"/>
                  </a:lnTo>
                  <a:lnTo>
                    <a:pt x="5503" y="1651"/>
                  </a:lnTo>
                  <a:lnTo>
                    <a:pt x="2935" y="2495"/>
                  </a:lnTo>
                  <a:lnTo>
                    <a:pt x="1615" y="2899"/>
                  </a:lnTo>
                  <a:lnTo>
                    <a:pt x="918" y="3082"/>
                  </a:lnTo>
                  <a:lnTo>
                    <a:pt x="258" y="3339"/>
                  </a:lnTo>
                  <a:lnTo>
                    <a:pt x="184" y="3412"/>
                  </a:lnTo>
                  <a:lnTo>
                    <a:pt x="148" y="3522"/>
                  </a:lnTo>
                  <a:lnTo>
                    <a:pt x="38" y="3559"/>
                  </a:lnTo>
                  <a:lnTo>
                    <a:pt x="1" y="3595"/>
                  </a:lnTo>
                  <a:lnTo>
                    <a:pt x="1" y="3632"/>
                  </a:lnTo>
                  <a:lnTo>
                    <a:pt x="38" y="3779"/>
                  </a:lnTo>
                  <a:lnTo>
                    <a:pt x="111" y="3926"/>
                  </a:lnTo>
                  <a:lnTo>
                    <a:pt x="184" y="4036"/>
                  </a:lnTo>
                  <a:lnTo>
                    <a:pt x="221" y="4146"/>
                  </a:lnTo>
                  <a:lnTo>
                    <a:pt x="294" y="4366"/>
                  </a:lnTo>
                  <a:lnTo>
                    <a:pt x="588" y="5796"/>
                  </a:lnTo>
                  <a:lnTo>
                    <a:pt x="955" y="7227"/>
                  </a:lnTo>
                  <a:lnTo>
                    <a:pt x="1285" y="8658"/>
                  </a:lnTo>
                  <a:lnTo>
                    <a:pt x="2055" y="11482"/>
                  </a:lnTo>
                  <a:lnTo>
                    <a:pt x="2459" y="12876"/>
                  </a:lnTo>
                  <a:lnTo>
                    <a:pt x="2899" y="14233"/>
                  </a:lnTo>
                  <a:lnTo>
                    <a:pt x="2935" y="14380"/>
                  </a:lnTo>
                  <a:lnTo>
                    <a:pt x="3045" y="14416"/>
                  </a:lnTo>
                  <a:lnTo>
                    <a:pt x="3155" y="14453"/>
                  </a:lnTo>
                  <a:lnTo>
                    <a:pt x="3302" y="14416"/>
                  </a:lnTo>
                  <a:lnTo>
                    <a:pt x="3596" y="14343"/>
                  </a:lnTo>
                  <a:lnTo>
                    <a:pt x="3889" y="14270"/>
                  </a:lnTo>
                  <a:lnTo>
                    <a:pt x="4513" y="14086"/>
                  </a:lnTo>
                  <a:lnTo>
                    <a:pt x="5980" y="13793"/>
                  </a:lnTo>
                  <a:lnTo>
                    <a:pt x="6714" y="13610"/>
                  </a:lnTo>
                  <a:lnTo>
                    <a:pt x="7447" y="13353"/>
                  </a:lnTo>
                  <a:lnTo>
                    <a:pt x="8878" y="12839"/>
                  </a:lnTo>
                  <a:lnTo>
                    <a:pt x="11739" y="11775"/>
                  </a:lnTo>
                  <a:lnTo>
                    <a:pt x="13133" y="11225"/>
                  </a:lnTo>
                  <a:lnTo>
                    <a:pt x="13646" y="11078"/>
                  </a:lnTo>
                  <a:lnTo>
                    <a:pt x="13903" y="10968"/>
                  </a:lnTo>
                  <a:lnTo>
                    <a:pt x="14160" y="10822"/>
                  </a:lnTo>
                  <a:lnTo>
                    <a:pt x="14197" y="10932"/>
                  </a:lnTo>
                  <a:lnTo>
                    <a:pt x="14270" y="10968"/>
                  </a:lnTo>
                  <a:lnTo>
                    <a:pt x="14380" y="11005"/>
                  </a:lnTo>
                  <a:lnTo>
                    <a:pt x="14490" y="11005"/>
                  </a:lnTo>
                  <a:lnTo>
                    <a:pt x="14563" y="10932"/>
                  </a:lnTo>
                  <a:lnTo>
                    <a:pt x="14637" y="10895"/>
                  </a:lnTo>
                  <a:lnTo>
                    <a:pt x="14674" y="10785"/>
                  </a:lnTo>
                  <a:lnTo>
                    <a:pt x="14637" y="10675"/>
                  </a:lnTo>
                  <a:lnTo>
                    <a:pt x="14270" y="9318"/>
                  </a:lnTo>
                  <a:lnTo>
                    <a:pt x="13867" y="7997"/>
                  </a:lnTo>
                  <a:lnTo>
                    <a:pt x="13426" y="6640"/>
                  </a:lnTo>
                  <a:lnTo>
                    <a:pt x="12949" y="5356"/>
                  </a:lnTo>
                  <a:lnTo>
                    <a:pt x="12473" y="4036"/>
                  </a:lnTo>
                  <a:lnTo>
                    <a:pt x="11922" y="2752"/>
                  </a:lnTo>
                  <a:lnTo>
                    <a:pt x="11409" y="1468"/>
                  </a:lnTo>
                  <a:lnTo>
                    <a:pt x="11115" y="881"/>
                  </a:lnTo>
                  <a:lnTo>
                    <a:pt x="10785" y="257"/>
                  </a:lnTo>
                  <a:lnTo>
                    <a:pt x="10749" y="221"/>
                  </a:lnTo>
                  <a:lnTo>
                    <a:pt x="10675" y="184"/>
                  </a:lnTo>
                  <a:lnTo>
                    <a:pt x="10639" y="111"/>
                  </a:lnTo>
                  <a:lnTo>
                    <a:pt x="10602" y="74"/>
                  </a:lnTo>
                  <a:lnTo>
                    <a:pt x="10528" y="37"/>
                  </a:lnTo>
                  <a:lnTo>
                    <a:pt x="10455" y="1"/>
                  </a:lnTo>
                  <a:close/>
                </a:path>
              </a:pathLst>
            </a:custGeom>
            <a:solidFill>
              <a:srgbClr val="A4C2F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0" name="Google Shape;1070;p45"/>
            <p:cNvSpPr/>
            <p:nvPr/>
          </p:nvSpPr>
          <p:spPr>
            <a:xfrm>
              <a:off x="6316250" y="3040425"/>
              <a:ext cx="137600" cy="122000"/>
            </a:xfrm>
            <a:custGeom>
              <a:avLst/>
              <a:gdLst/>
              <a:ahLst/>
              <a:cxnLst/>
              <a:rect l="l" t="t" r="r" b="b"/>
              <a:pathLst>
                <a:path w="5504" h="4880" extrusionOk="0">
                  <a:moveTo>
                    <a:pt x="5173" y="0"/>
                  </a:moveTo>
                  <a:lnTo>
                    <a:pt x="5063" y="37"/>
                  </a:lnTo>
                  <a:lnTo>
                    <a:pt x="4990" y="110"/>
                  </a:lnTo>
                  <a:lnTo>
                    <a:pt x="4770" y="404"/>
                  </a:lnTo>
                  <a:lnTo>
                    <a:pt x="4513" y="624"/>
                  </a:lnTo>
                  <a:lnTo>
                    <a:pt x="4219" y="844"/>
                  </a:lnTo>
                  <a:lnTo>
                    <a:pt x="3926" y="991"/>
                  </a:lnTo>
                  <a:lnTo>
                    <a:pt x="3742" y="1064"/>
                  </a:lnTo>
                  <a:lnTo>
                    <a:pt x="3559" y="1101"/>
                  </a:lnTo>
                  <a:lnTo>
                    <a:pt x="3229" y="1101"/>
                  </a:lnTo>
                  <a:lnTo>
                    <a:pt x="2862" y="1028"/>
                  </a:lnTo>
                  <a:lnTo>
                    <a:pt x="2532" y="917"/>
                  </a:lnTo>
                  <a:lnTo>
                    <a:pt x="2239" y="807"/>
                  </a:lnTo>
                  <a:lnTo>
                    <a:pt x="1908" y="734"/>
                  </a:lnTo>
                  <a:lnTo>
                    <a:pt x="1578" y="661"/>
                  </a:lnTo>
                  <a:lnTo>
                    <a:pt x="1248" y="624"/>
                  </a:lnTo>
                  <a:lnTo>
                    <a:pt x="918" y="661"/>
                  </a:lnTo>
                  <a:lnTo>
                    <a:pt x="625" y="771"/>
                  </a:lnTo>
                  <a:lnTo>
                    <a:pt x="478" y="844"/>
                  </a:lnTo>
                  <a:lnTo>
                    <a:pt x="368" y="954"/>
                  </a:lnTo>
                  <a:lnTo>
                    <a:pt x="258" y="1064"/>
                  </a:lnTo>
                  <a:lnTo>
                    <a:pt x="148" y="1211"/>
                  </a:lnTo>
                  <a:lnTo>
                    <a:pt x="111" y="1284"/>
                  </a:lnTo>
                  <a:lnTo>
                    <a:pt x="111" y="1321"/>
                  </a:lnTo>
                  <a:lnTo>
                    <a:pt x="148" y="1431"/>
                  </a:lnTo>
                  <a:lnTo>
                    <a:pt x="258" y="1468"/>
                  </a:lnTo>
                  <a:lnTo>
                    <a:pt x="368" y="1468"/>
                  </a:lnTo>
                  <a:lnTo>
                    <a:pt x="698" y="1284"/>
                  </a:lnTo>
                  <a:lnTo>
                    <a:pt x="1028" y="1174"/>
                  </a:lnTo>
                  <a:lnTo>
                    <a:pt x="1028" y="2531"/>
                  </a:lnTo>
                  <a:lnTo>
                    <a:pt x="955" y="3228"/>
                  </a:lnTo>
                  <a:lnTo>
                    <a:pt x="881" y="3925"/>
                  </a:lnTo>
                  <a:lnTo>
                    <a:pt x="698" y="3852"/>
                  </a:lnTo>
                  <a:lnTo>
                    <a:pt x="551" y="3742"/>
                  </a:lnTo>
                  <a:lnTo>
                    <a:pt x="368" y="3632"/>
                  </a:lnTo>
                  <a:lnTo>
                    <a:pt x="184" y="3522"/>
                  </a:lnTo>
                  <a:lnTo>
                    <a:pt x="111" y="3522"/>
                  </a:lnTo>
                  <a:lnTo>
                    <a:pt x="38" y="3595"/>
                  </a:lnTo>
                  <a:lnTo>
                    <a:pt x="1" y="3669"/>
                  </a:lnTo>
                  <a:lnTo>
                    <a:pt x="1" y="3779"/>
                  </a:lnTo>
                  <a:lnTo>
                    <a:pt x="38" y="3962"/>
                  </a:lnTo>
                  <a:lnTo>
                    <a:pt x="148" y="4145"/>
                  </a:lnTo>
                  <a:lnTo>
                    <a:pt x="294" y="4256"/>
                  </a:lnTo>
                  <a:lnTo>
                    <a:pt x="514" y="4402"/>
                  </a:lnTo>
                  <a:lnTo>
                    <a:pt x="735" y="4476"/>
                  </a:lnTo>
                  <a:lnTo>
                    <a:pt x="1175" y="4476"/>
                  </a:lnTo>
                  <a:lnTo>
                    <a:pt x="1248" y="4439"/>
                  </a:lnTo>
                  <a:lnTo>
                    <a:pt x="1321" y="4402"/>
                  </a:lnTo>
                  <a:lnTo>
                    <a:pt x="1395" y="4256"/>
                  </a:lnTo>
                  <a:lnTo>
                    <a:pt x="1505" y="3485"/>
                  </a:lnTo>
                  <a:lnTo>
                    <a:pt x="1578" y="2715"/>
                  </a:lnTo>
                  <a:lnTo>
                    <a:pt x="1578" y="1908"/>
                  </a:lnTo>
                  <a:lnTo>
                    <a:pt x="1542" y="1504"/>
                  </a:lnTo>
                  <a:lnTo>
                    <a:pt x="1505" y="1138"/>
                  </a:lnTo>
                  <a:lnTo>
                    <a:pt x="1762" y="1174"/>
                  </a:lnTo>
                  <a:lnTo>
                    <a:pt x="2128" y="1321"/>
                  </a:lnTo>
                  <a:lnTo>
                    <a:pt x="2459" y="1431"/>
                  </a:lnTo>
                  <a:lnTo>
                    <a:pt x="2825" y="1578"/>
                  </a:lnTo>
                  <a:lnTo>
                    <a:pt x="3192" y="1651"/>
                  </a:lnTo>
                  <a:lnTo>
                    <a:pt x="3486" y="1651"/>
                  </a:lnTo>
                  <a:lnTo>
                    <a:pt x="3449" y="2531"/>
                  </a:lnTo>
                  <a:lnTo>
                    <a:pt x="3412" y="3449"/>
                  </a:lnTo>
                  <a:lnTo>
                    <a:pt x="3412" y="3999"/>
                  </a:lnTo>
                  <a:lnTo>
                    <a:pt x="3412" y="4256"/>
                  </a:lnTo>
                  <a:lnTo>
                    <a:pt x="3412" y="4366"/>
                  </a:lnTo>
                  <a:lnTo>
                    <a:pt x="3412" y="4402"/>
                  </a:lnTo>
                  <a:lnTo>
                    <a:pt x="3449" y="4402"/>
                  </a:lnTo>
                  <a:lnTo>
                    <a:pt x="3412" y="4476"/>
                  </a:lnTo>
                  <a:lnTo>
                    <a:pt x="3376" y="4512"/>
                  </a:lnTo>
                  <a:lnTo>
                    <a:pt x="3376" y="4659"/>
                  </a:lnTo>
                  <a:lnTo>
                    <a:pt x="3376" y="4696"/>
                  </a:lnTo>
                  <a:lnTo>
                    <a:pt x="3412" y="4806"/>
                  </a:lnTo>
                  <a:lnTo>
                    <a:pt x="3522" y="4879"/>
                  </a:lnTo>
                  <a:lnTo>
                    <a:pt x="3632" y="4879"/>
                  </a:lnTo>
                  <a:lnTo>
                    <a:pt x="3742" y="4842"/>
                  </a:lnTo>
                  <a:lnTo>
                    <a:pt x="3853" y="4732"/>
                  </a:lnTo>
                  <a:lnTo>
                    <a:pt x="3926" y="4586"/>
                  </a:lnTo>
                  <a:lnTo>
                    <a:pt x="3926" y="4439"/>
                  </a:lnTo>
                  <a:lnTo>
                    <a:pt x="3926" y="4256"/>
                  </a:lnTo>
                  <a:lnTo>
                    <a:pt x="3963" y="3045"/>
                  </a:lnTo>
                  <a:lnTo>
                    <a:pt x="3963" y="1871"/>
                  </a:lnTo>
                  <a:lnTo>
                    <a:pt x="3963" y="1541"/>
                  </a:lnTo>
                  <a:lnTo>
                    <a:pt x="4366" y="1394"/>
                  </a:lnTo>
                  <a:lnTo>
                    <a:pt x="4733" y="1138"/>
                  </a:lnTo>
                  <a:lnTo>
                    <a:pt x="5063" y="844"/>
                  </a:lnTo>
                  <a:lnTo>
                    <a:pt x="5320" y="551"/>
                  </a:lnTo>
                  <a:lnTo>
                    <a:pt x="5467" y="367"/>
                  </a:lnTo>
                  <a:lnTo>
                    <a:pt x="5503" y="257"/>
                  </a:lnTo>
                  <a:lnTo>
                    <a:pt x="5503" y="184"/>
                  </a:lnTo>
                  <a:lnTo>
                    <a:pt x="5430" y="74"/>
                  </a:lnTo>
                  <a:lnTo>
                    <a:pt x="5356" y="37"/>
                  </a:lnTo>
                  <a:lnTo>
                    <a:pt x="5283" y="0"/>
                  </a:lnTo>
                  <a:close/>
                </a:path>
              </a:pathLst>
            </a:custGeom>
            <a:solidFill>
              <a:srgbClr val="A4C2F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1" name="Google Shape;1071;p45"/>
            <p:cNvSpPr/>
            <p:nvPr/>
          </p:nvSpPr>
          <p:spPr>
            <a:xfrm>
              <a:off x="6879325" y="4294925"/>
              <a:ext cx="344825" cy="254975"/>
            </a:xfrm>
            <a:custGeom>
              <a:avLst/>
              <a:gdLst/>
              <a:ahLst/>
              <a:cxnLst/>
              <a:rect l="l" t="t" r="r" b="b"/>
              <a:pathLst>
                <a:path w="13793" h="10199" extrusionOk="0">
                  <a:moveTo>
                    <a:pt x="5649" y="2128"/>
                  </a:moveTo>
                  <a:lnTo>
                    <a:pt x="5503" y="2165"/>
                  </a:lnTo>
                  <a:lnTo>
                    <a:pt x="5356" y="2238"/>
                  </a:lnTo>
                  <a:lnTo>
                    <a:pt x="5209" y="2312"/>
                  </a:lnTo>
                  <a:lnTo>
                    <a:pt x="5099" y="2422"/>
                  </a:lnTo>
                  <a:lnTo>
                    <a:pt x="4989" y="2532"/>
                  </a:lnTo>
                  <a:lnTo>
                    <a:pt x="4916" y="2642"/>
                  </a:lnTo>
                  <a:lnTo>
                    <a:pt x="4879" y="2788"/>
                  </a:lnTo>
                  <a:lnTo>
                    <a:pt x="4842" y="2935"/>
                  </a:lnTo>
                  <a:lnTo>
                    <a:pt x="4842" y="3119"/>
                  </a:lnTo>
                  <a:lnTo>
                    <a:pt x="4879" y="3265"/>
                  </a:lnTo>
                  <a:lnTo>
                    <a:pt x="4916" y="3375"/>
                  </a:lnTo>
                  <a:lnTo>
                    <a:pt x="5026" y="3485"/>
                  </a:lnTo>
                  <a:lnTo>
                    <a:pt x="5136" y="3522"/>
                  </a:lnTo>
                  <a:lnTo>
                    <a:pt x="5209" y="3522"/>
                  </a:lnTo>
                  <a:lnTo>
                    <a:pt x="5319" y="3449"/>
                  </a:lnTo>
                  <a:lnTo>
                    <a:pt x="5356" y="3375"/>
                  </a:lnTo>
                  <a:lnTo>
                    <a:pt x="5393" y="3119"/>
                  </a:lnTo>
                  <a:lnTo>
                    <a:pt x="5393" y="2899"/>
                  </a:lnTo>
                  <a:lnTo>
                    <a:pt x="5429" y="3045"/>
                  </a:lnTo>
                  <a:lnTo>
                    <a:pt x="5466" y="3229"/>
                  </a:lnTo>
                  <a:lnTo>
                    <a:pt x="5503" y="3632"/>
                  </a:lnTo>
                  <a:lnTo>
                    <a:pt x="5576" y="3926"/>
                  </a:lnTo>
                  <a:lnTo>
                    <a:pt x="5613" y="4072"/>
                  </a:lnTo>
                  <a:lnTo>
                    <a:pt x="5723" y="4219"/>
                  </a:lnTo>
                  <a:lnTo>
                    <a:pt x="5796" y="4256"/>
                  </a:lnTo>
                  <a:lnTo>
                    <a:pt x="5833" y="4256"/>
                  </a:lnTo>
                  <a:lnTo>
                    <a:pt x="5906" y="4219"/>
                  </a:lnTo>
                  <a:lnTo>
                    <a:pt x="5943" y="4146"/>
                  </a:lnTo>
                  <a:lnTo>
                    <a:pt x="5980" y="4036"/>
                  </a:lnTo>
                  <a:lnTo>
                    <a:pt x="5980" y="3926"/>
                  </a:lnTo>
                  <a:lnTo>
                    <a:pt x="5943" y="3669"/>
                  </a:lnTo>
                  <a:lnTo>
                    <a:pt x="5833" y="3082"/>
                  </a:lnTo>
                  <a:lnTo>
                    <a:pt x="5759" y="2825"/>
                  </a:lnTo>
                  <a:lnTo>
                    <a:pt x="5686" y="2715"/>
                  </a:lnTo>
                  <a:lnTo>
                    <a:pt x="5613" y="2642"/>
                  </a:lnTo>
                  <a:lnTo>
                    <a:pt x="5723" y="2605"/>
                  </a:lnTo>
                  <a:lnTo>
                    <a:pt x="6016" y="2605"/>
                  </a:lnTo>
                  <a:lnTo>
                    <a:pt x="6163" y="2642"/>
                  </a:lnTo>
                  <a:lnTo>
                    <a:pt x="6310" y="3045"/>
                  </a:lnTo>
                  <a:lnTo>
                    <a:pt x="6456" y="3522"/>
                  </a:lnTo>
                  <a:lnTo>
                    <a:pt x="6603" y="3999"/>
                  </a:lnTo>
                  <a:lnTo>
                    <a:pt x="6640" y="4072"/>
                  </a:lnTo>
                  <a:lnTo>
                    <a:pt x="6677" y="4109"/>
                  </a:lnTo>
                  <a:lnTo>
                    <a:pt x="6750" y="4146"/>
                  </a:lnTo>
                  <a:lnTo>
                    <a:pt x="6823" y="4109"/>
                  </a:lnTo>
                  <a:lnTo>
                    <a:pt x="6897" y="4072"/>
                  </a:lnTo>
                  <a:lnTo>
                    <a:pt x="6970" y="4036"/>
                  </a:lnTo>
                  <a:lnTo>
                    <a:pt x="7007" y="3926"/>
                  </a:lnTo>
                  <a:lnTo>
                    <a:pt x="7007" y="3852"/>
                  </a:lnTo>
                  <a:lnTo>
                    <a:pt x="6860" y="3412"/>
                  </a:lnTo>
                  <a:lnTo>
                    <a:pt x="6750" y="3009"/>
                  </a:lnTo>
                  <a:lnTo>
                    <a:pt x="6677" y="2862"/>
                  </a:lnTo>
                  <a:lnTo>
                    <a:pt x="6970" y="3045"/>
                  </a:lnTo>
                  <a:lnTo>
                    <a:pt x="7227" y="3229"/>
                  </a:lnTo>
                  <a:lnTo>
                    <a:pt x="7227" y="3449"/>
                  </a:lnTo>
                  <a:lnTo>
                    <a:pt x="7263" y="3669"/>
                  </a:lnTo>
                  <a:lnTo>
                    <a:pt x="7410" y="4072"/>
                  </a:lnTo>
                  <a:lnTo>
                    <a:pt x="7484" y="4146"/>
                  </a:lnTo>
                  <a:lnTo>
                    <a:pt x="7520" y="4182"/>
                  </a:lnTo>
                  <a:lnTo>
                    <a:pt x="7667" y="4182"/>
                  </a:lnTo>
                  <a:lnTo>
                    <a:pt x="7740" y="4146"/>
                  </a:lnTo>
                  <a:lnTo>
                    <a:pt x="7777" y="4109"/>
                  </a:lnTo>
                  <a:lnTo>
                    <a:pt x="7814" y="4036"/>
                  </a:lnTo>
                  <a:lnTo>
                    <a:pt x="7777" y="3926"/>
                  </a:lnTo>
                  <a:lnTo>
                    <a:pt x="7704" y="3669"/>
                  </a:lnTo>
                  <a:lnTo>
                    <a:pt x="8034" y="3962"/>
                  </a:lnTo>
                  <a:lnTo>
                    <a:pt x="8070" y="3999"/>
                  </a:lnTo>
                  <a:lnTo>
                    <a:pt x="8107" y="3999"/>
                  </a:lnTo>
                  <a:lnTo>
                    <a:pt x="8144" y="3962"/>
                  </a:lnTo>
                  <a:lnTo>
                    <a:pt x="8144" y="3926"/>
                  </a:lnTo>
                  <a:lnTo>
                    <a:pt x="8144" y="3742"/>
                  </a:lnTo>
                  <a:lnTo>
                    <a:pt x="8107" y="3595"/>
                  </a:lnTo>
                  <a:lnTo>
                    <a:pt x="7960" y="3302"/>
                  </a:lnTo>
                  <a:lnTo>
                    <a:pt x="7740" y="3009"/>
                  </a:lnTo>
                  <a:lnTo>
                    <a:pt x="7484" y="2788"/>
                  </a:lnTo>
                  <a:lnTo>
                    <a:pt x="7190" y="2568"/>
                  </a:lnTo>
                  <a:lnTo>
                    <a:pt x="6897" y="2422"/>
                  </a:lnTo>
                  <a:lnTo>
                    <a:pt x="6566" y="2275"/>
                  </a:lnTo>
                  <a:lnTo>
                    <a:pt x="6273" y="2165"/>
                  </a:lnTo>
                  <a:lnTo>
                    <a:pt x="5943" y="2128"/>
                  </a:lnTo>
                  <a:close/>
                  <a:moveTo>
                    <a:pt x="12215" y="3485"/>
                  </a:moveTo>
                  <a:lnTo>
                    <a:pt x="12142" y="3522"/>
                  </a:lnTo>
                  <a:lnTo>
                    <a:pt x="12142" y="3559"/>
                  </a:lnTo>
                  <a:lnTo>
                    <a:pt x="12142" y="3742"/>
                  </a:lnTo>
                  <a:lnTo>
                    <a:pt x="12142" y="3926"/>
                  </a:lnTo>
                  <a:lnTo>
                    <a:pt x="12252" y="4292"/>
                  </a:lnTo>
                  <a:lnTo>
                    <a:pt x="12436" y="4769"/>
                  </a:lnTo>
                  <a:lnTo>
                    <a:pt x="12582" y="5136"/>
                  </a:lnTo>
                  <a:lnTo>
                    <a:pt x="12546" y="5209"/>
                  </a:lnTo>
                  <a:lnTo>
                    <a:pt x="12546" y="5320"/>
                  </a:lnTo>
                  <a:lnTo>
                    <a:pt x="12582" y="5356"/>
                  </a:lnTo>
                  <a:lnTo>
                    <a:pt x="12582" y="5430"/>
                  </a:lnTo>
                  <a:lnTo>
                    <a:pt x="11885" y="5613"/>
                  </a:lnTo>
                  <a:lnTo>
                    <a:pt x="11885" y="5430"/>
                  </a:lnTo>
                  <a:lnTo>
                    <a:pt x="11849" y="5246"/>
                  </a:lnTo>
                  <a:lnTo>
                    <a:pt x="11702" y="4843"/>
                  </a:lnTo>
                  <a:lnTo>
                    <a:pt x="11629" y="4549"/>
                  </a:lnTo>
                  <a:lnTo>
                    <a:pt x="11482" y="4256"/>
                  </a:lnTo>
                  <a:lnTo>
                    <a:pt x="11335" y="3999"/>
                  </a:lnTo>
                  <a:lnTo>
                    <a:pt x="11115" y="3742"/>
                  </a:lnTo>
                  <a:lnTo>
                    <a:pt x="11005" y="3742"/>
                  </a:lnTo>
                  <a:lnTo>
                    <a:pt x="10968" y="3779"/>
                  </a:lnTo>
                  <a:lnTo>
                    <a:pt x="10932" y="3852"/>
                  </a:lnTo>
                  <a:lnTo>
                    <a:pt x="10968" y="4109"/>
                  </a:lnTo>
                  <a:lnTo>
                    <a:pt x="11078" y="4366"/>
                  </a:lnTo>
                  <a:lnTo>
                    <a:pt x="11262" y="4879"/>
                  </a:lnTo>
                  <a:lnTo>
                    <a:pt x="11372" y="5320"/>
                  </a:lnTo>
                  <a:lnTo>
                    <a:pt x="11445" y="5540"/>
                  </a:lnTo>
                  <a:lnTo>
                    <a:pt x="11555" y="5686"/>
                  </a:lnTo>
                  <a:lnTo>
                    <a:pt x="11482" y="5723"/>
                  </a:lnTo>
                  <a:lnTo>
                    <a:pt x="11372" y="5723"/>
                  </a:lnTo>
                  <a:lnTo>
                    <a:pt x="11262" y="5686"/>
                  </a:lnTo>
                  <a:lnTo>
                    <a:pt x="11152" y="5650"/>
                  </a:lnTo>
                  <a:lnTo>
                    <a:pt x="11078" y="5576"/>
                  </a:lnTo>
                  <a:lnTo>
                    <a:pt x="10895" y="5393"/>
                  </a:lnTo>
                  <a:lnTo>
                    <a:pt x="10785" y="5209"/>
                  </a:lnTo>
                  <a:lnTo>
                    <a:pt x="10712" y="5173"/>
                  </a:lnTo>
                  <a:lnTo>
                    <a:pt x="10675" y="4916"/>
                  </a:lnTo>
                  <a:lnTo>
                    <a:pt x="10601" y="4696"/>
                  </a:lnTo>
                  <a:lnTo>
                    <a:pt x="10418" y="4292"/>
                  </a:lnTo>
                  <a:lnTo>
                    <a:pt x="10381" y="4256"/>
                  </a:lnTo>
                  <a:lnTo>
                    <a:pt x="10345" y="4219"/>
                  </a:lnTo>
                  <a:lnTo>
                    <a:pt x="10198" y="4219"/>
                  </a:lnTo>
                  <a:lnTo>
                    <a:pt x="10125" y="4292"/>
                  </a:lnTo>
                  <a:lnTo>
                    <a:pt x="10088" y="4366"/>
                  </a:lnTo>
                  <a:lnTo>
                    <a:pt x="10088" y="4402"/>
                  </a:lnTo>
                  <a:lnTo>
                    <a:pt x="10125" y="4659"/>
                  </a:lnTo>
                  <a:lnTo>
                    <a:pt x="10051" y="4623"/>
                  </a:lnTo>
                  <a:lnTo>
                    <a:pt x="9941" y="4586"/>
                  </a:lnTo>
                  <a:lnTo>
                    <a:pt x="9868" y="4623"/>
                  </a:lnTo>
                  <a:lnTo>
                    <a:pt x="9794" y="4696"/>
                  </a:lnTo>
                  <a:lnTo>
                    <a:pt x="9721" y="4806"/>
                  </a:lnTo>
                  <a:lnTo>
                    <a:pt x="9684" y="4916"/>
                  </a:lnTo>
                  <a:lnTo>
                    <a:pt x="9721" y="5026"/>
                  </a:lnTo>
                  <a:lnTo>
                    <a:pt x="9758" y="5099"/>
                  </a:lnTo>
                  <a:lnTo>
                    <a:pt x="9905" y="5246"/>
                  </a:lnTo>
                  <a:lnTo>
                    <a:pt x="10125" y="5356"/>
                  </a:lnTo>
                  <a:lnTo>
                    <a:pt x="10271" y="5430"/>
                  </a:lnTo>
                  <a:lnTo>
                    <a:pt x="10345" y="5540"/>
                  </a:lnTo>
                  <a:lnTo>
                    <a:pt x="10528" y="5796"/>
                  </a:lnTo>
                  <a:lnTo>
                    <a:pt x="10712" y="5980"/>
                  </a:lnTo>
                  <a:lnTo>
                    <a:pt x="10932" y="6163"/>
                  </a:lnTo>
                  <a:lnTo>
                    <a:pt x="11078" y="6200"/>
                  </a:lnTo>
                  <a:lnTo>
                    <a:pt x="11225" y="6237"/>
                  </a:lnTo>
                  <a:lnTo>
                    <a:pt x="11519" y="6237"/>
                  </a:lnTo>
                  <a:lnTo>
                    <a:pt x="11849" y="6163"/>
                  </a:lnTo>
                  <a:lnTo>
                    <a:pt x="12142" y="6090"/>
                  </a:lnTo>
                  <a:lnTo>
                    <a:pt x="12986" y="5833"/>
                  </a:lnTo>
                  <a:lnTo>
                    <a:pt x="13353" y="5686"/>
                  </a:lnTo>
                  <a:lnTo>
                    <a:pt x="13536" y="5613"/>
                  </a:lnTo>
                  <a:lnTo>
                    <a:pt x="13719" y="5540"/>
                  </a:lnTo>
                  <a:lnTo>
                    <a:pt x="13793" y="5466"/>
                  </a:lnTo>
                  <a:lnTo>
                    <a:pt x="13793" y="5356"/>
                  </a:lnTo>
                  <a:lnTo>
                    <a:pt x="13756" y="5283"/>
                  </a:lnTo>
                  <a:lnTo>
                    <a:pt x="13646" y="5246"/>
                  </a:lnTo>
                  <a:lnTo>
                    <a:pt x="13353" y="5246"/>
                  </a:lnTo>
                  <a:lnTo>
                    <a:pt x="13059" y="5320"/>
                  </a:lnTo>
                  <a:lnTo>
                    <a:pt x="13059" y="5099"/>
                  </a:lnTo>
                  <a:lnTo>
                    <a:pt x="12986" y="4879"/>
                  </a:lnTo>
                  <a:lnTo>
                    <a:pt x="12839" y="4513"/>
                  </a:lnTo>
                  <a:lnTo>
                    <a:pt x="12619" y="3962"/>
                  </a:lnTo>
                  <a:lnTo>
                    <a:pt x="12509" y="3706"/>
                  </a:lnTo>
                  <a:lnTo>
                    <a:pt x="12326" y="3485"/>
                  </a:lnTo>
                  <a:close/>
                  <a:moveTo>
                    <a:pt x="12069" y="1"/>
                  </a:moveTo>
                  <a:lnTo>
                    <a:pt x="11702" y="37"/>
                  </a:lnTo>
                  <a:lnTo>
                    <a:pt x="11335" y="147"/>
                  </a:lnTo>
                  <a:lnTo>
                    <a:pt x="10638" y="368"/>
                  </a:lnTo>
                  <a:lnTo>
                    <a:pt x="9905" y="588"/>
                  </a:lnTo>
                  <a:lnTo>
                    <a:pt x="9538" y="698"/>
                  </a:lnTo>
                  <a:lnTo>
                    <a:pt x="9171" y="844"/>
                  </a:lnTo>
                  <a:lnTo>
                    <a:pt x="8914" y="1028"/>
                  </a:lnTo>
                  <a:lnTo>
                    <a:pt x="8694" y="1211"/>
                  </a:lnTo>
                  <a:lnTo>
                    <a:pt x="8547" y="1431"/>
                  </a:lnTo>
                  <a:lnTo>
                    <a:pt x="8437" y="1688"/>
                  </a:lnTo>
                  <a:lnTo>
                    <a:pt x="8401" y="1945"/>
                  </a:lnTo>
                  <a:lnTo>
                    <a:pt x="8401" y="2238"/>
                  </a:lnTo>
                  <a:lnTo>
                    <a:pt x="8401" y="2532"/>
                  </a:lnTo>
                  <a:lnTo>
                    <a:pt x="8474" y="2825"/>
                  </a:lnTo>
                  <a:lnTo>
                    <a:pt x="8804" y="4402"/>
                  </a:lnTo>
                  <a:lnTo>
                    <a:pt x="8951" y="5173"/>
                  </a:lnTo>
                  <a:lnTo>
                    <a:pt x="9098" y="5980"/>
                  </a:lnTo>
                  <a:lnTo>
                    <a:pt x="9134" y="6347"/>
                  </a:lnTo>
                  <a:lnTo>
                    <a:pt x="9134" y="6713"/>
                  </a:lnTo>
                  <a:lnTo>
                    <a:pt x="8914" y="6126"/>
                  </a:lnTo>
                  <a:lnTo>
                    <a:pt x="8841" y="5796"/>
                  </a:lnTo>
                  <a:lnTo>
                    <a:pt x="8731" y="5430"/>
                  </a:lnTo>
                  <a:lnTo>
                    <a:pt x="8657" y="5246"/>
                  </a:lnTo>
                  <a:lnTo>
                    <a:pt x="8547" y="5099"/>
                  </a:lnTo>
                  <a:lnTo>
                    <a:pt x="8437" y="4953"/>
                  </a:lnTo>
                  <a:lnTo>
                    <a:pt x="8327" y="4879"/>
                  </a:lnTo>
                  <a:lnTo>
                    <a:pt x="8254" y="4879"/>
                  </a:lnTo>
                  <a:lnTo>
                    <a:pt x="8217" y="4916"/>
                  </a:lnTo>
                  <a:lnTo>
                    <a:pt x="8180" y="5026"/>
                  </a:lnTo>
                  <a:lnTo>
                    <a:pt x="8180" y="5136"/>
                  </a:lnTo>
                  <a:lnTo>
                    <a:pt x="8217" y="5393"/>
                  </a:lnTo>
                  <a:lnTo>
                    <a:pt x="8364" y="5906"/>
                  </a:lnTo>
                  <a:lnTo>
                    <a:pt x="8584" y="6567"/>
                  </a:lnTo>
                  <a:lnTo>
                    <a:pt x="8767" y="7227"/>
                  </a:lnTo>
                  <a:lnTo>
                    <a:pt x="8731" y="7374"/>
                  </a:lnTo>
                  <a:lnTo>
                    <a:pt x="8731" y="7447"/>
                  </a:lnTo>
                  <a:lnTo>
                    <a:pt x="8731" y="7520"/>
                  </a:lnTo>
                  <a:lnTo>
                    <a:pt x="8804" y="7594"/>
                  </a:lnTo>
                  <a:lnTo>
                    <a:pt x="8694" y="7740"/>
                  </a:lnTo>
                  <a:lnTo>
                    <a:pt x="8547" y="7887"/>
                  </a:lnTo>
                  <a:lnTo>
                    <a:pt x="8401" y="7997"/>
                  </a:lnTo>
                  <a:lnTo>
                    <a:pt x="8180" y="8107"/>
                  </a:lnTo>
                  <a:lnTo>
                    <a:pt x="8144" y="8034"/>
                  </a:lnTo>
                  <a:lnTo>
                    <a:pt x="8144" y="7997"/>
                  </a:lnTo>
                  <a:lnTo>
                    <a:pt x="8070" y="7961"/>
                  </a:lnTo>
                  <a:lnTo>
                    <a:pt x="7630" y="6530"/>
                  </a:lnTo>
                  <a:lnTo>
                    <a:pt x="7337" y="5650"/>
                  </a:lnTo>
                  <a:lnTo>
                    <a:pt x="7153" y="5283"/>
                  </a:lnTo>
                  <a:lnTo>
                    <a:pt x="7080" y="5026"/>
                  </a:lnTo>
                  <a:lnTo>
                    <a:pt x="7080" y="4953"/>
                  </a:lnTo>
                  <a:lnTo>
                    <a:pt x="7080" y="4879"/>
                  </a:lnTo>
                  <a:lnTo>
                    <a:pt x="7117" y="4806"/>
                  </a:lnTo>
                  <a:lnTo>
                    <a:pt x="7153" y="4733"/>
                  </a:lnTo>
                  <a:lnTo>
                    <a:pt x="7117" y="4659"/>
                  </a:lnTo>
                  <a:lnTo>
                    <a:pt x="7080" y="4623"/>
                  </a:lnTo>
                  <a:lnTo>
                    <a:pt x="6860" y="4476"/>
                  </a:lnTo>
                  <a:lnTo>
                    <a:pt x="6750" y="4439"/>
                  </a:lnTo>
                  <a:lnTo>
                    <a:pt x="6640" y="4476"/>
                  </a:lnTo>
                  <a:lnTo>
                    <a:pt x="6603" y="4549"/>
                  </a:lnTo>
                  <a:lnTo>
                    <a:pt x="6603" y="4623"/>
                  </a:lnTo>
                  <a:lnTo>
                    <a:pt x="6640" y="4659"/>
                  </a:lnTo>
                  <a:lnTo>
                    <a:pt x="6677" y="4769"/>
                  </a:lnTo>
                  <a:lnTo>
                    <a:pt x="6640" y="4879"/>
                  </a:lnTo>
                  <a:lnTo>
                    <a:pt x="6640" y="5063"/>
                  </a:lnTo>
                  <a:lnTo>
                    <a:pt x="6713" y="5320"/>
                  </a:lnTo>
                  <a:lnTo>
                    <a:pt x="6787" y="5576"/>
                  </a:lnTo>
                  <a:lnTo>
                    <a:pt x="6970" y="6090"/>
                  </a:lnTo>
                  <a:lnTo>
                    <a:pt x="7667" y="8254"/>
                  </a:lnTo>
                  <a:lnTo>
                    <a:pt x="7300" y="8254"/>
                  </a:lnTo>
                  <a:lnTo>
                    <a:pt x="6970" y="8181"/>
                  </a:lnTo>
                  <a:lnTo>
                    <a:pt x="6970" y="8107"/>
                  </a:lnTo>
                  <a:lnTo>
                    <a:pt x="6970" y="8034"/>
                  </a:lnTo>
                  <a:lnTo>
                    <a:pt x="6897" y="7997"/>
                  </a:lnTo>
                  <a:lnTo>
                    <a:pt x="6530" y="6383"/>
                  </a:lnTo>
                  <a:lnTo>
                    <a:pt x="6310" y="5503"/>
                  </a:lnTo>
                  <a:lnTo>
                    <a:pt x="6200" y="5099"/>
                  </a:lnTo>
                  <a:lnTo>
                    <a:pt x="6090" y="4916"/>
                  </a:lnTo>
                  <a:lnTo>
                    <a:pt x="5980" y="4733"/>
                  </a:lnTo>
                  <a:lnTo>
                    <a:pt x="5943" y="4696"/>
                  </a:lnTo>
                  <a:lnTo>
                    <a:pt x="5906" y="4696"/>
                  </a:lnTo>
                  <a:lnTo>
                    <a:pt x="5833" y="4733"/>
                  </a:lnTo>
                  <a:lnTo>
                    <a:pt x="5833" y="4769"/>
                  </a:lnTo>
                  <a:lnTo>
                    <a:pt x="5796" y="4989"/>
                  </a:lnTo>
                  <a:lnTo>
                    <a:pt x="5796" y="5173"/>
                  </a:lnTo>
                  <a:lnTo>
                    <a:pt x="5870" y="5576"/>
                  </a:lnTo>
                  <a:lnTo>
                    <a:pt x="6053" y="6383"/>
                  </a:lnTo>
                  <a:lnTo>
                    <a:pt x="6420" y="7887"/>
                  </a:lnTo>
                  <a:lnTo>
                    <a:pt x="6420" y="7887"/>
                  </a:lnTo>
                  <a:lnTo>
                    <a:pt x="6163" y="7740"/>
                  </a:lnTo>
                  <a:lnTo>
                    <a:pt x="5980" y="7520"/>
                  </a:lnTo>
                  <a:lnTo>
                    <a:pt x="5759" y="7227"/>
                  </a:lnTo>
                  <a:lnTo>
                    <a:pt x="5576" y="6897"/>
                  </a:lnTo>
                  <a:lnTo>
                    <a:pt x="5466" y="6567"/>
                  </a:lnTo>
                  <a:lnTo>
                    <a:pt x="5393" y="6237"/>
                  </a:lnTo>
                  <a:lnTo>
                    <a:pt x="5246" y="5540"/>
                  </a:lnTo>
                  <a:lnTo>
                    <a:pt x="5173" y="5209"/>
                  </a:lnTo>
                  <a:lnTo>
                    <a:pt x="5063" y="4879"/>
                  </a:lnTo>
                  <a:lnTo>
                    <a:pt x="4916" y="4586"/>
                  </a:lnTo>
                  <a:lnTo>
                    <a:pt x="4732" y="4366"/>
                  </a:lnTo>
                  <a:lnTo>
                    <a:pt x="4512" y="4146"/>
                  </a:lnTo>
                  <a:lnTo>
                    <a:pt x="4292" y="3962"/>
                  </a:lnTo>
                  <a:lnTo>
                    <a:pt x="4035" y="3816"/>
                  </a:lnTo>
                  <a:lnTo>
                    <a:pt x="3779" y="3706"/>
                  </a:lnTo>
                  <a:lnTo>
                    <a:pt x="3485" y="3595"/>
                  </a:lnTo>
                  <a:lnTo>
                    <a:pt x="3192" y="3522"/>
                  </a:lnTo>
                  <a:lnTo>
                    <a:pt x="2862" y="3449"/>
                  </a:lnTo>
                  <a:lnTo>
                    <a:pt x="2128" y="3449"/>
                  </a:lnTo>
                  <a:lnTo>
                    <a:pt x="1798" y="3522"/>
                  </a:lnTo>
                  <a:lnTo>
                    <a:pt x="1101" y="3669"/>
                  </a:lnTo>
                  <a:lnTo>
                    <a:pt x="404" y="3889"/>
                  </a:lnTo>
                  <a:lnTo>
                    <a:pt x="184" y="3962"/>
                  </a:lnTo>
                  <a:lnTo>
                    <a:pt x="74" y="4036"/>
                  </a:lnTo>
                  <a:lnTo>
                    <a:pt x="0" y="4109"/>
                  </a:lnTo>
                  <a:lnTo>
                    <a:pt x="0" y="4182"/>
                  </a:lnTo>
                  <a:lnTo>
                    <a:pt x="0" y="4219"/>
                  </a:lnTo>
                  <a:lnTo>
                    <a:pt x="0" y="4402"/>
                  </a:lnTo>
                  <a:lnTo>
                    <a:pt x="37" y="4439"/>
                  </a:lnTo>
                  <a:lnTo>
                    <a:pt x="74" y="4513"/>
                  </a:lnTo>
                  <a:lnTo>
                    <a:pt x="257" y="4586"/>
                  </a:lnTo>
                  <a:lnTo>
                    <a:pt x="404" y="4586"/>
                  </a:lnTo>
                  <a:lnTo>
                    <a:pt x="514" y="4513"/>
                  </a:lnTo>
                  <a:lnTo>
                    <a:pt x="624" y="4439"/>
                  </a:lnTo>
                  <a:lnTo>
                    <a:pt x="881" y="4329"/>
                  </a:lnTo>
                  <a:lnTo>
                    <a:pt x="881" y="4366"/>
                  </a:lnTo>
                  <a:lnTo>
                    <a:pt x="881" y="4549"/>
                  </a:lnTo>
                  <a:lnTo>
                    <a:pt x="881" y="4696"/>
                  </a:lnTo>
                  <a:lnTo>
                    <a:pt x="954" y="5026"/>
                  </a:lnTo>
                  <a:lnTo>
                    <a:pt x="1211" y="5686"/>
                  </a:lnTo>
                  <a:lnTo>
                    <a:pt x="1468" y="6493"/>
                  </a:lnTo>
                  <a:lnTo>
                    <a:pt x="1761" y="7300"/>
                  </a:lnTo>
                  <a:lnTo>
                    <a:pt x="1798" y="7374"/>
                  </a:lnTo>
                  <a:lnTo>
                    <a:pt x="1871" y="7447"/>
                  </a:lnTo>
                  <a:lnTo>
                    <a:pt x="2055" y="7447"/>
                  </a:lnTo>
                  <a:lnTo>
                    <a:pt x="2128" y="7410"/>
                  </a:lnTo>
                  <a:lnTo>
                    <a:pt x="2165" y="7337"/>
                  </a:lnTo>
                  <a:lnTo>
                    <a:pt x="2201" y="7227"/>
                  </a:lnTo>
                  <a:lnTo>
                    <a:pt x="2201" y="7154"/>
                  </a:lnTo>
                  <a:lnTo>
                    <a:pt x="1945" y="6383"/>
                  </a:lnTo>
                  <a:lnTo>
                    <a:pt x="1688" y="5650"/>
                  </a:lnTo>
                  <a:lnTo>
                    <a:pt x="1468" y="4989"/>
                  </a:lnTo>
                  <a:lnTo>
                    <a:pt x="1321" y="4696"/>
                  </a:lnTo>
                  <a:lnTo>
                    <a:pt x="1138" y="4402"/>
                  </a:lnTo>
                  <a:lnTo>
                    <a:pt x="1211" y="4329"/>
                  </a:lnTo>
                  <a:lnTo>
                    <a:pt x="1248" y="4329"/>
                  </a:lnTo>
                  <a:lnTo>
                    <a:pt x="1248" y="4292"/>
                  </a:lnTo>
                  <a:lnTo>
                    <a:pt x="1211" y="4292"/>
                  </a:lnTo>
                  <a:lnTo>
                    <a:pt x="1174" y="4256"/>
                  </a:lnTo>
                  <a:lnTo>
                    <a:pt x="1138" y="4256"/>
                  </a:lnTo>
                  <a:lnTo>
                    <a:pt x="1504" y="4182"/>
                  </a:lnTo>
                  <a:lnTo>
                    <a:pt x="1871" y="4109"/>
                  </a:lnTo>
                  <a:lnTo>
                    <a:pt x="1945" y="4256"/>
                  </a:lnTo>
                  <a:lnTo>
                    <a:pt x="2055" y="4439"/>
                  </a:lnTo>
                  <a:lnTo>
                    <a:pt x="2238" y="4879"/>
                  </a:lnTo>
                  <a:lnTo>
                    <a:pt x="2421" y="5320"/>
                  </a:lnTo>
                  <a:lnTo>
                    <a:pt x="2495" y="5760"/>
                  </a:lnTo>
                  <a:lnTo>
                    <a:pt x="2605" y="6200"/>
                  </a:lnTo>
                  <a:lnTo>
                    <a:pt x="2715" y="6420"/>
                  </a:lnTo>
                  <a:lnTo>
                    <a:pt x="2788" y="6603"/>
                  </a:lnTo>
                  <a:lnTo>
                    <a:pt x="2935" y="6787"/>
                  </a:lnTo>
                  <a:lnTo>
                    <a:pt x="3082" y="6933"/>
                  </a:lnTo>
                  <a:lnTo>
                    <a:pt x="3228" y="6970"/>
                  </a:lnTo>
                  <a:lnTo>
                    <a:pt x="3302" y="6933"/>
                  </a:lnTo>
                  <a:lnTo>
                    <a:pt x="3375" y="6860"/>
                  </a:lnTo>
                  <a:lnTo>
                    <a:pt x="3375" y="6750"/>
                  </a:lnTo>
                  <a:lnTo>
                    <a:pt x="3302" y="6530"/>
                  </a:lnTo>
                  <a:lnTo>
                    <a:pt x="3192" y="6347"/>
                  </a:lnTo>
                  <a:lnTo>
                    <a:pt x="3082" y="6126"/>
                  </a:lnTo>
                  <a:lnTo>
                    <a:pt x="3008" y="5943"/>
                  </a:lnTo>
                  <a:lnTo>
                    <a:pt x="2898" y="5503"/>
                  </a:lnTo>
                  <a:lnTo>
                    <a:pt x="2788" y="5063"/>
                  </a:lnTo>
                  <a:lnTo>
                    <a:pt x="2605" y="4549"/>
                  </a:lnTo>
                  <a:lnTo>
                    <a:pt x="2458" y="4292"/>
                  </a:lnTo>
                  <a:lnTo>
                    <a:pt x="2311" y="4036"/>
                  </a:lnTo>
                  <a:lnTo>
                    <a:pt x="2752" y="4036"/>
                  </a:lnTo>
                  <a:lnTo>
                    <a:pt x="3192" y="4109"/>
                  </a:lnTo>
                  <a:lnTo>
                    <a:pt x="3192" y="4219"/>
                  </a:lnTo>
                  <a:lnTo>
                    <a:pt x="3228" y="4366"/>
                  </a:lnTo>
                  <a:lnTo>
                    <a:pt x="3302" y="4623"/>
                  </a:lnTo>
                  <a:lnTo>
                    <a:pt x="3522" y="5063"/>
                  </a:lnTo>
                  <a:lnTo>
                    <a:pt x="3779" y="5833"/>
                  </a:lnTo>
                  <a:lnTo>
                    <a:pt x="3852" y="5943"/>
                  </a:lnTo>
                  <a:lnTo>
                    <a:pt x="3889" y="6016"/>
                  </a:lnTo>
                  <a:lnTo>
                    <a:pt x="3962" y="6090"/>
                  </a:lnTo>
                  <a:lnTo>
                    <a:pt x="4109" y="6126"/>
                  </a:lnTo>
                  <a:lnTo>
                    <a:pt x="4146" y="6090"/>
                  </a:lnTo>
                  <a:lnTo>
                    <a:pt x="4219" y="6053"/>
                  </a:lnTo>
                  <a:lnTo>
                    <a:pt x="4292" y="5943"/>
                  </a:lnTo>
                  <a:lnTo>
                    <a:pt x="4292" y="5796"/>
                  </a:lnTo>
                  <a:lnTo>
                    <a:pt x="4256" y="5686"/>
                  </a:lnTo>
                  <a:lnTo>
                    <a:pt x="4182" y="5540"/>
                  </a:lnTo>
                  <a:lnTo>
                    <a:pt x="3852" y="4659"/>
                  </a:lnTo>
                  <a:lnTo>
                    <a:pt x="3669" y="4292"/>
                  </a:lnTo>
                  <a:lnTo>
                    <a:pt x="4035" y="4513"/>
                  </a:lnTo>
                  <a:lnTo>
                    <a:pt x="4182" y="4623"/>
                  </a:lnTo>
                  <a:lnTo>
                    <a:pt x="4329" y="4769"/>
                  </a:lnTo>
                  <a:lnTo>
                    <a:pt x="4439" y="4953"/>
                  </a:lnTo>
                  <a:lnTo>
                    <a:pt x="4512" y="5136"/>
                  </a:lnTo>
                  <a:lnTo>
                    <a:pt x="4659" y="5540"/>
                  </a:lnTo>
                  <a:lnTo>
                    <a:pt x="4806" y="6347"/>
                  </a:lnTo>
                  <a:lnTo>
                    <a:pt x="4842" y="6640"/>
                  </a:lnTo>
                  <a:lnTo>
                    <a:pt x="4952" y="6933"/>
                  </a:lnTo>
                  <a:lnTo>
                    <a:pt x="5063" y="7190"/>
                  </a:lnTo>
                  <a:lnTo>
                    <a:pt x="5209" y="7447"/>
                  </a:lnTo>
                  <a:lnTo>
                    <a:pt x="5393" y="7704"/>
                  </a:lnTo>
                  <a:lnTo>
                    <a:pt x="5576" y="7924"/>
                  </a:lnTo>
                  <a:lnTo>
                    <a:pt x="5759" y="8144"/>
                  </a:lnTo>
                  <a:lnTo>
                    <a:pt x="5980" y="8327"/>
                  </a:lnTo>
                  <a:lnTo>
                    <a:pt x="6236" y="8474"/>
                  </a:lnTo>
                  <a:lnTo>
                    <a:pt x="6493" y="8621"/>
                  </a:lnTo>
                  <a:lnTo>
                    <a:pt x="6750" y="8694"/>
                  </a:lnTo>
                  <a:lnTo>
                    <a:pt x="7043" y="8768"/>
                  </a:lnTo>
                  <a:lnTo>
                    <a:pt x="7300" y="8804"/>
                  </a:lnTo>
                  <a:lnTo>
                    <a:pt x="7924" y="8804"/>
                  </a:lnTo>
                  <a:lnTo>
                    <a:pt x="8217" y="8694"/>
                  </a:lnTo>
                  <a:lnTo>
                    <a:pt x="8511" y="8621"/>
                  </a:lnTo>
                  <a:lnTo>
                    <a:pt x="8731" y="8474"/>
                  </a:lnTo>
                  <a:lnTo>
                    <a:pt x="8951" y="8291"/>
                  </a:lnTo>
                  <a:lnTo>
                    <a:pt x="9171" y="8107"/>
                  </a:lnTo>
                  <a:lnTo>
                    <a:pt x="9354" y="7887"/>
                  </a:lnTo>
                  <a:lnTo>
                    <a:pt x="9464" y="7667"/>
                  </a:lnTo>
                  <a:lnTo>
                    <a:pt x="9611" y="7410"/>
                  </a:lnTo>
                  <a:lnTo>
                    <a:pt x="9684" y="7117"/>
                  </a:lnTo>
                  <a:lnTo>
                    <a:pt x="9721" y="6787"/>
                  </a:lnTo>
                  <a:lnTo>
                    <a:pt x="9758" y="6457"/>
                  </a:lnTo>
                  <a:lnTo>
                    <a:pt x="9721" y="6090"/>
                  </a:lnTo>
                  <a:lnTo>
                    <a:pt x="9684" y="5760"/>
                  </a:lnTo>
                  <a:lnTo>
                    <a:pt x="9538" y="5063"/>
                  </a:lnTo>
                  <a:lnTo>
                    <a:pt x="9354" y="4366"/>
                  </a:lnTo>
                  <a:lnTo>
                    <a:pt x="9024" y="2788"/>
                  </a:lnTo>
                  <a:lnTo>
                    <a:pt x="8951" y="2422"/>
                  </a:lnTo>
                  <a:lnTo>
                    <a:pt x="8951" y="2238"/>
                  </a:lnTo>
                  <a:lnTo>
                    <a:pt x="8951" y="2055"/>
                  </a:lnTo>
                  <a:lnTo>
                    <a:pt x="9024" y="2348"/>
                  </a:lnTo>
                  <a:lnTo>
                    <a:pt x="9098" y="2568"/>
                  </a:lnTo>
                  <a:lnTo>
                    <a:pt x="9244" y="2788"/>
                  </a:lnTo>
                  <a:lnTo>
                    <a:pt x="9391" y="3009"/>
                  </a:lnTo>
                  <a:lnTo>
                    <a:pt x="9501" y="3082"/>
                  </a:lnTo>
                  <a:lnTo>
                    <a:pt x="9611" y="3119"/>
                  </a:lnTo>
                  <a:lnTo>
                    <a:pt x="9684" y="3119"/>
                  </a:lnTo>
                  <a:lnTo>
                    <a:pt x="9758" y="3082"/>
                  </a:lnTo>
                  <a:lnTo>
                    <a:pt x="9794" y="3045"/>
                  </a:lnTo>
                  <a:lnTo>
                    <a:pt x="9831" y="2972"/>
                  </a:lnTo>
                  <a:lnTo>
                    <a:pt x="9758" y="2788"/>
                  </a:lnTo>
                  <a:lnTo>
                    <a:pt x="9648" y="2605"/>
                  </a:lnTo>
                  <a:lnTo>
                    <a:pt x="9464" y="2275"/>
                  </a:lnTo>
                  <a:lnTo>
                    <a:pt x="9318" y="1908"/>
                  </a:lnTo>
                  <a:lnTo>
                    <a:pt x="9244" y="1725"/>
                  </a:lnTo>
                  <a:lnTo>
                    <a:pt x="9134" y="1541"/>
                  </a:lnTo>
                  <a:lnTo>
                    <a:pt x="9171" y="1505"/>
                  </a:lnTo>
                  <a:lnTo>
                    <a:pt x="9354" y="1358"/>
                  </a:lnTo>
                  <a:lnTo>
                    <a:pt x="9538" y="1248"/>
                  </a:lnTo>
                  <a:lnTo>
                    <a:pt x="9978" y="1101"/>
                  </a:lnTo>
                  <a:lnTo>
                    <a:pt x="10051" y="1395"/>
                  </a:lnTo>
                  <a:lnTo>
                    <a:pt x="10125" y="1688"/>
                  </a:lnTo>
                  <a:lnTo>
                    <a:pt x="10345" y="2238"/>
                  </a:lnTo>
                  <a:lnTo>
                    <a:pt x="10418" y="2495"/>
                  </a:lnTo>
                  <a:lnTo>
                    <a:pt x="10491" y="2825"/>
                  </a:lnTo>
                  <a:lnTo>
                    <a:pt x="10565" y="2972"/>
                  </a:lnTo>
                  <a:lnTo>
                    <a:pt x="10638" y="3082"/>
                  </a:lnTo>
                  <a:lnTo>
                    <a:pt x="10748" y="3192"/>
                  </a:lnTo>
                  <a:lnTo>
                    <a:pt x="10858" y="3229"/>
                  </a:lnTo>
                  <a:lnTo>
                    <a:pt x="10968" y="3229"/>
                  </a:lnTo>
                  <a:lnTo>
                    <a:pt x="11042" y="3192"/>
                  </a:lnTo>
                  <a:lnTo>
                    <a:pt x="11115" y="3119"/>
                  </a:lnTo>
                  <a:lnTo>
                    <a:pt x="11115" y="3009"/>
                  </a:lnTo>
                  <a:lnTo>
                    <a:pt x="11115" y="2972"/>
                  </a:lnTo>
                  <a:lnTo>
                    <a:pt x="11078" y="2899"/>
                  </a:lnTo>
                  <a:lnTo>
                    <a:pt x="11005" y="2825"/>
                  </a:lnTo>
                  <a:lnTo>
                    <a:pt x="10932" y="2642"/>
                  </a:lnTo>
                  <a:lnTo>
                    <a:pt x="10895" y="2458"/>
                  </a:lnTo>
                  <a:lnTo>
                    <a:pt x="10675" y="1835"/>
                  </a:lnTo>
                  <a:lnTo>
                    <a:pt x="10528" y="1395"/>
                  </a:lnTo>
                  <a:lnTo>
                    <a:pt x="10418" y="1174"/>
                  </a:lnTo>
                  <a:lnTo>
                    <a:pt x="10308" y="991"/>
                  </a:lnTo>
                  <a:lnTo>
                    <a:pt x="10455" y="918"/>
                  </a:lnTo>
                  <a:lnTo>
                    <a:pt x="11005" y="734"/>
                  </a:lnTo>
                  <a:lnTo>
                    <a:pt x="11152" y="1174"/>
                  </a:lnTo>
                  <a:lnTo>
                    <a:pt x="11298" y="1615"/>
                  </a:lnTo>
                  <a:lnTo>
                    <a:pt x="11555" y="2348"/>
                  </a:lnTo>
                  <a:lnTo>
                    <a:pt x="11702" y="2678"/>
                  </a:lnTo>
                  <a:lnTo>
                    <a:pt x="11775" y="2788"/>
                  </a:lnTo>
                  <a:lnTo>
                    <a:pt x="11922" y="2899"/>
                  </a:lnTo>
                  <a:lnTo>
                    <a:pt x="11959" y="2935"/>
                  </a:lnTo>
                  <a:lnTo>
                    <a:pt x="12032" y="2899"/>
                  </a:lnTo>
                  <a:lnTo>
                    <a:pt x="12069" y="2899"/>
                  </a:lnTo>
                  <a:lnTo>
                    <a:pt x="12105" y="2825"/>
                  </a:lnTo>
                  <a:lnTo>
                    <a:pt x="12142" y="2715"/>
                  </a:lnTo>
                  <a:lnTo>
                    <a:pt x="12142" y="2568"/>
                  </a:lnTo>
                  <a:lnTo>
                    <a:pt x="12069" y="2275"/>
                  </a:lnTo>
                  <a:lnTo>
                    <a:pt x="11812" y="1688"/>
                  </a:lnTo>
                  <a:lnTo>
                    <a:pt x="11592" y="1101"/>
                  </a:lnTo>
                  <a:lnTo>
                    <a:pt x="11445" y="698"/>
                  </a:lnTo>
                  <a:lnTo>
                    <a:pt x="11372" y="588"/>
                  </a:lnTo>
                  <a:lnTo>
                    <a:pt x="11665" y="441"/>
                  </a:lnTo>
                  <a:lnTo>
                    <a:pt x="11922" y="294"/>
                  </a:lnTo>
                  <a:lnTo>
                    <a:pt x="12105" y="147"/>
                  </a:lnTo>
                  <a:lnTo>
                    <a:pt x="12142" y="111"/>
                  </a:lnTo>
                  <a:lnTo>
                    <a:pt x="12142" y="74"/>
                  </a:lnTo>
                  <a:lnTo>
                    <a:pt x="12105" y="37"/>
                  </a:lnTo>
                  <a:lnTo>
                    <a:pt x="12069" y="1"/>
                  </a:lnTo>
                  <a:close/>
                  <a:moveTo>
                    <a:pt x="4072" y="7080"/>
                  </a:moveTo>
                  <a:lnTo>
                    <a:pt x="4035" y="7117"/>
                  </a:lnTo>
                  <a:lnTo>
                    <a:pt x="3999" y="7154"/>
                  </a:lnTo>
                  <a:lnTo>
                    <a:pt x="3999" y="7337"/>
                  </a:lnTo>
                  <a:lnTo>
                    <a:pt x="3999" y="7557"/>
                  </a:lnTo>
                  <a:lnTo>
                    <a:pt x="4072" y="7961"/>
                  </a:lnTo>
                  <a:lnTo>
                    <a:pt x="4219" y="8327"/>
                  </a:lnTo>
                  <a:lnTo>
                    <a:pt x="4366" y="8731"/>
                  </a:lnTo>
                  <a:lnTo>
                    <a:pt x="4439" y="8804"/>
                  </a:lnTo>
                  <a:lnTo>
                    <a:pt x="4182" y="8988"/>
                  </a:lnTo>
                  <a:lnTo>
                    <a:pt x="3889" y="9098"/>
                  </a:lnTo>
                  <a:lnTo>
                    <a:pt x="3852" y="8951"/>
                  </a:lnTo>
                  <a:lnTo>
                    <a:pt x="3815" y="8804"/>
                  </a:lnTo>
                  <a:lnTo>
                    <a:pt x="3669" y="8511"/>
                  </a:lnTo>
                  <a:lnTo>
                    <a:pt x="3522" y="8071"/>
                  </a:lnTo>
                  <a:lnTo>
                    <a:pt x="3449" y="7887"/>
                  </a:lnTo>
                  <a:lnTo>
                    <a:pt x="3339" y="7667"/>
                  </a:lnTo>
                  <a:lnTo>
                    <a:pt x="3228" y="7630"/>
                  </a:lnTo>
                  <a:lnTo>
                    <a:pt x="3155" y="7630"/>
                  </a:lnTo>
                  <a:lnTo>
                    <a:pt x="3045" y="7704"/>
                  </a:lnTo>
                  <a:lnTo>
                    <a:pt x="3045" y="7777"/>
                  </a:lnTo>
                  <a:lnTo>
                    <a:pt x="3082" y="7997"/>
                  </a:lnTo>
                  <a:lnTo>
                    <a:pt x="3118" y="8217"/>
                  </a:lnTo>
                  <a:lnTo>
                    <a:pt x="3265" y="8658"/>
                  </a:lnTo>
                  <a:lnTo>
                    <a:pt x="3339" y="8951"/>
                  </a:lnTo>
                  <a:lnTo>
                    <a:pt x="3412" y="9098"/>
                  </a:lnTo>
                  <a:lnTo>
                    <a:pt x="3485" y="9244"/>
                  </a:lnTo>
                  <a:lnTo>
                    <a:pt x="2825" y="9428"/>
                  </a:lnTo>
                  <a:lnTo>
                    <a:pt x="2788" y="9281"/>
                  </a:lnTo>
                  <a:lnTo>
                    <a:pt x="2642" y="8768"/>
                  </a:lnTo>
                  <a:lnTo>
                    <a:pt x="2532" y="8547"/>
                  </a:lnTo>
                  <a:lnTo>
                    <a:pt x="2385" y="8327"/>
                  </a:lnTo>
                  <a:lnTo>
                    <a:pt x="2385" y="8254"/>
                  </a:lnTo>
                  <a:lnTo>
                    <a:pt x="2385" y="8217"/>
                  </a:lnTo>
                  <a:lnTo>
                    <a:pt x="2421" y="8181"/>
                  </a:lnTo>
                  <a:lnTo>
                    <a:pt x="2421" y="8144"/>
                  </a:lnTo>
                  <a:lnTo>
                    <a:pt x="2421" y="8107"/>
                  </a:lnTo>
                  <a:lnTo>
                    <a:pt x="2385" y="8107"/>
                  </a:lnTo>
                  <a:lnTo>
                    <a:pt x="2275" y="8144"/>
                  </a:lnTo>
                  <a:lnTo>
                    <a:pt x="2128" y="8144"/>
                  </a:lnTo>
                  <a:lnTo>
                    <a:pt x="2055" y="8181"/>
                  </a:lnTo>
                  <a:lnTo>
                    <a:pt x="2018" y="8254"/>
                  </a:lnTo>
                  <a:lnTo>
                    <a:pt x="1981" y="8327"/>
                  </a:lnTo>
                  <a:lnTo>
                    <a:pt x="1981" y="8401"/>
                  </a:lnTo>
                  <a:lnTo>
                    <a:pt x="2165" y="8841"/>
                  </a:lnTo>
                  <a:lnTo>
                    <a:pt x="2348" y="9318"/>
                  </a:lnTo>
                  <a:lnTo>
                    <a:pt x="2385" y="9575"/>
                  </a:lnTo>
                  <a:lnTo>
                    <a:pt x="1945" y="9685"/>
                  </a:lnTo>
                  <a:lnTo>
                    <a:pt x="1871" y="9721"/>
                  </a:lnTo>
                  <a:lnTo>
                    <a:pt x="1798" y="9795"/>
                  </a:lnTo>
                  <a:lnTo>
                    <a:pt x="1798" y="9868"/>
                  </a:lnTo>
                  <a:lnTo>
                    <a:pt x="1761" y="9941"/>
                  </a:lnTo>
                  <a:lnTo>
                    <a:pt x="1798" y="10015"/>
                  </a:lnTo>
                  <a:lnTo>
                    <a:pt x="1835" y="10088"/>
                  </a:lnTo>
                  <a:lnTo>
                    <a:pt x="1908" y="10161"/>
                  </a:lnTo>
                  <a:lnTo>
                    <a:pt x="1981" y="10198"/>
                  </a:lnTo>
                  <a:lnTo>
                    <a:pt x="2275" y="10198"/>
                  </a:lnTo>
                  <a:lnTo>
                    <a:pt x="2385" y="10125"/>
                  </a:lnTo>
                  <a:lnTo>
                    <a:pt x="2495" y="10088"/>
                  </a:lnTo>
                  <a:lnTo>
                    <a:pt x="2532" y="10051"/>
                  </a:lnTo>
                  <a:lnTo>
                    <a:pt x="2568" y="10088"/>
                  </a:lnTo>
                  <a:lnTo>
                    <a:pt x="2605" y="10125"/>
                  </a:lnTo>
                  <a:lnTo>
                    <a:pt x="2678" y="10125"/>
                  </a:lnTo>
                  <a:lnTo>
                    <a:pt x="2788" y="10088"/>
                  </a:lnTo>
                  <a:lnTo>
                    <a:pt x="2825" y="9978"/>
                  </a:lnTo>
                  <a:lnTo>
                    <a:pt x="3265" y="9868"/>
                  </a:lnTo>
                  <a:lnTo>
                    <a:pt x="3742" y="9721"/>
                  </a:lnTo>
                  <a:lnTo>
                    <a:pt x="4146" y="9575"/>
                  </a:lnTo>
                  <a:lnTo>
                    <a:pt x="4549" y="9354"/>
                  </a:lnTo>
                  <a:lnTo>
                    <a:pt x="4732" y="9208"/>
                  </a:lnTo>
                  <a:lnTo>
                    <a:pt x="4879" y="9061"/>
                  </a:lnTo>
                  <a:lnTo>
                    <a:pt x="5026" y="8841"/>
                  </a:lnTo>
                  <a:lnTo>
                    <a:pt x="5136" y="8621"/>
                  </a:lnTo>
                  <a:lnTo>
                    <a:pt x="5209" y="8401"/>
                  </a:lnTo>
                  <a:lnTo>
                    <a:pt x="5173" y="8181"/>
                  </a:lnTo>
                  <a:lnTo>
                    <a:pt x="5099" y="7997"/>
                  </a:lnTo>
                  <a:lnTo>
                    <a:pt x="5026" y="7887"/>
                  </a:lnTo>
                  <a:lnTo>
                    <a:pt x="4952" y="7814"/>
                  </a:lnTo>
                  <a:lnTo>
                    <a:pt x="4842" y="7814"/>
                  </a:lnTo>
                  <a:lnTo>
                    <a:pt x="4806" y="7851"/>
                  </a:lnTo>
                  <a:lnTo>
                    <a:pt x="4806" y="7887"/>
                  </a:lnTo>
                  <a:lnTo>
                    <a:pt x="4732" y="8327"/>
                  </a:lnTo>
                  <a:lnTo>
                    <a:pt x="4512" y="7667"/>
                  </a:lnTo>
                  <a:lnTo>
                    <a:pt x="4366" y="7374"/>
                  </a:lnTo>
                  <a:lnTo>
                    <a:pt x="4182" y="7117"/>
                  </a:lnTo>
                  <a:lnTo>
                    <a:pt x="4146" y="7080"/>
                  </a:lnTo>
                  <a:close/>
                </a:path>
              </a:pathLst>
            </a:custGeom>
            <a:solidFill>
              <a:srgbClr val="A4C2F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2" name="Google Shape;1072;p45"/>
            <p:cNvSpPr/>
            <p:nvPr/>
          </p:nvSpPr>
          <p:spPr>
            <a:xfrm>
              <a:off x="6114500" y="2324225"/>
              <a:ext cx="158675" cy="329225"/>
            </a:xfrm>
            <a:custGeom>
              <a:avLst/>
              <a:gdLst/>
              <a:ahLst/>
              <a:cxnLst/>
              <a:rect l="l" t="t" r="r" b="b"/>
              <a:pathLst>
                <a:path w="6347" h="13169" extrusionOk="0">
                  <a:moveTo>
                    <a:pt x="588" y="330"/>
                  </a:moveTo>
                  <a:lnTo>
                    <a:pt x="808" y="367"/>
                  </a:lnTo>
                  <a:lnTo>
                    <a:pt x="1028" y="440"/>
                  </a:lnTo>
                  <a:lnTo>
                    <a:pt x="1211" y="550"/>
                  </a:lnTo>
                  <a:lnTo>
                    <a:pt x="1395" y="734"/>
                  </a:lnTo>
                  <a:lnTo>
                    <a:pt x="1578" y="917"/>
                  </a:lnTo>
                  <a:lnTo>
                    <a:pt x="1688" y="1101"/>
                  </a:lnTo>
                  <a:lnTo>
                    <a:pt x="1798" y="1321"/>
                  </a:lnTo>
                  <a:lnTo>
                    <a:pt x="1908" y="1541"/>
                  </a:lnTo>
                  <a:lnTo>
                    <a:pt x="1982" y="1761"/>
                  </a:lnTo>
                  <a:lnTo>
                    <a:pt x="2018" y="2018"/>
                  </a:lnTo>
                  <a:lnTo>
                    <a:pt x="2018" y="2458"/>
                  </a:lnTo>
                  <a:lnTo>
                    <a:pt x="2018" y="2495"/>
                  </a:lnTo>
                  <a:lnTo>
                    <a:pt x="1982" y="2421"/>
                  </a:lnTo>
                  <a:lnTo>
                    <a:pt x="1762" y="1944"/>
                  </a:lnTo>
                  <a:lnTo>
                    <a:pt x="1615" y="1724"/>
                  </a:lnTo>
                  <a:lnTo>
                    <a:pt x="1432" y="1504"/>
                  </a:lnTo>
                  <a:lnTo>
                    <a:pt x="1395" y="1467"/>
                  </a:lnTo>
                  <a:lnTo>
                    <a:pt x="1322" y="1467"/>
                  </a:lnTo>
                  <a:lnTo>
                    <a:pt x="1285" y="1504"/>
                  </a:lnTo>
                  <a:lnTo>
                    <a:pt x="1285" y="1578"/>
                  </a:lnTo>
                  <a:lnTo>
                    <a:pt x="1322" y="1834"/>
                  </a:lnTo>
                  <a:lnTo>
                    <a:pt x="1395" y="2128"/>
                  </a:lnTo>
                  <a:lnTo>
                    <a:pt x="1615" y="2641"/>
                  </a:lnTo>
                  <a:lnTo>
                    <a:pt x="1725" y="2935"/>
                  </a:lnTo>
                  <a:lnTo>
                    <a:pt x="1615" y="2861"/>
                  </a:lnTo>
                  <a:lnTo>
                    <a:pt x="1468" y="2715"/>
                  </a:lnTo>
                  <a:lnTo>
                    <a:pt x="1248" y="2348"/>
                  </a:lnTo>
                  <a:lnTo>
                    <a:pt x="1065" y="1981"/>
                  </a:lnTo>
                  <a:lnTo>
                    <a:pt x="955" y="1724"/>
                  </a:lnTo>
                  <a:lnTo>
                    <a:pt x="845" y="1394"/>
                  </a:lnTo>
                  <a:lnTo>
                    <a:pt x="735" y="1027"/>
                  </a:lnTo>
                  <a:lnTo>
                    <a:pt x="661" y="697"/>
                  </a:lnTo>
                  <a:lnTo>
                    <a:pt x="588" y="330"/>
                  </a:lnTo>
                  <a:close/>
                  <a:moveTo>
                    <a:pt x="3706" y="2825"/>
                  </a:moveTo>
                  <a:lnTo>
                    <a:pt x="3926" y="2861"/>
                  </a:lnTo>
                  <a:lnTo>
                    <a:pt x="4109" y="2935"/>
                  </a:lnTo>
                  <a:lnTo>
                    <a:pt x="4733" y="3118"/>
                  </a:lnTo>
                  <a:lnTo>
                    <a:pt x="4990" y="3228"/>
                  </a:lnTo>
                  <a:lnTo>
                    <a:pt x="5283" y="3375"/>
                  </a:lnTo>
                  <a:lnTo>
                    <a:pt x="5503" y="3522"/>
                  </a:lnTo>
                  <a:lnTo>
                    <a:pt x="5687" y="3668"/>
                  </a:lnTo>
                  <a:lnTo>
                    <a:pt x="5687" y="3668"/>
                  </a:lnTo>
                  <a:lnTo>
                    <a:pt x="5540" y="3632"/>
                  </a:lnTo>
                  <a:lnTo>
                    <a:pt x="5467" y="3632"/>
                  </a:lnTo>
                  <a:lnTo>
                    <a:pt x="5393" y="3705"/>
                  </a:lnTo>
                  <a:lnTo>
                    <a:pt x="5356" y="3778"/>
                  </a:lnTo>
                  <a:lnTo>
                    <a:pt x="5393" y="3888"/>
                  </a:lnTo>
                  <a:lnTo>
                    <a:pt x="5026" y="4035"/>
                  </a:lnTo>
                  <a:lnTo>
                    <a:pt x="4660" y="4109"/>
                  </a:lnTo>
                  <a:lnTo>
                    <a:pt x="4293" y="4182"/>
                  </a:lnTo>
                  <a:lnTo>
                    <a:pt x="3889" y="4182"/>
                  </a:lnTo>
                  <a:lnTo>
                    <a:pt x="3449" y="4109"/>
                  </a:lnTo>
                  <a:lnTo>
                    <a:pt x="3046" y="3999"/>
                  </a:lnTo>
                  <a:lnTo>
                    <a:pt x="2862" y="3925"/>
                  </a:lnTo>
                  <a:lnTo>
                    <a:pt x="2642" y="3815"/>
                  </a:lnTo>
                  <a:lnTo>
                    <a:pt x="2459" y="3668"/>
                  </a:lnTo>
                  <a:lnTo>
                    <a:pt x="2349" y="3595"/>
                  </a:lnTo>
                  <a:lnTo>
                    <a:pt x="2312" y="3522"/>
                  </a:lnTo>
                  <a:lnTo>
                    <a:pt x="2532" y="3668"/>
                  </a:lnTo>
                  <a:lnTo>
                    <a:pt x="2789" y="3815"/>
                  </a:lnTo>
                  <a:lnTo>
                    <a:pt x="3046" y="3888"/>
                  </a:lnTo>
                  <a:lnTo>
                    <a:pt x="3339" y="3999"/>
                  </a:lnTo>
                  <a:lnTo>
                    <a:pt x="3596" y="4035"/>
                  </a:lnTo>
                  <a:lnTo>
                    <a:pt x="3889" y="4109"/>
                  </a:lnTo>
                  <a:lnTo>
                    <a:pt x="4073" y="4109"/>
                  </a:lnTo>
                  <a:lnTo>
                    <a:pt x="4183" y="4072"/>
                  </a:lnTo>
                  <a:lnTo>
                    <a:pt x="4329" y="4035"/>
                  </a:lnTo>
                  <a:lnTo>
                    <a:pt x="4439" y="3962"/>
                  </a:lnTo>
                  <a:lnTo>
                    <a:pt x="4476" y="3888"/>
                  </a:lnTo>
                  <a:lnTo>
                    <a:pt x="4439" y="3778"/>
                  </a:lnTo>
                  <a:lnTo>
                    <a:pt x="4329" y="3705"/>
                  </a:lnTo>
                  <a:lnTo>
                    <a:pt x="4219" y="3632"/>
                  </a:lnTo>
                  <a:lnTo>
                    <a:pt x="3963" y="3595"/>
                  </a:lnTo>
                  <a:lnTo>
                    <a:pt x="3706" y="3558"/>
                  </a:lnTo>
                  <a:lnTo>
                    <a:pt x="3449" y="3522"/>
                  </a:lnTo>
                  <a:lnTo>
                    <a:pt x="2715" y="3338"/>
                  </a:lnTo>
                  <a:lnTo>
                    <a:pt x="2862" y="3228"/>
                  </a:lnTo>
                  <a:lnTo>
                    <a:pt x="3082" y="3081"/>
                  </a:lnTo>
                  <a:lnTo>
                    <a:pt x="3302" y="2935"/>
                  </a:lnTo>
                  <a:lnTo>
                    <a:pt x="3486" y="2861"/>
                  </a:lnTo>
                  <a:lnTo>
                    <a:pt x="3706" y="2825"/>
                  </a:lnTo>
                  <a:close/>
                  <a:moveTo>
                    <a:pt x="1285" y="5686"/>
                  </a:moveTo>
                  <a:lnTo>
                    <a:pt x="1725" y="5723"/>
                  </a:lnTo>
                  <a:lnTo>
                    <a:pt x="1762" y="5723"/>
                  </a:lnTo>
                  <a:lnTo>
                    <a:pt x="1835" y="5869"/>
                  </a:lnTo>
                  <a:lnTo>
                    <a:pt x="1908" y="5943"/>
                  </a:lnTo>
                  <a:lnTo>
                    <a:pt x="2018" y="5943"/>
                  </a:lnTo>
                  <a:lnTo>
                    <a:pt x="2129" y="5869"/>
                  </a:lnTo>
                  <a:lnTo>
                    <a:pt x="2165" y="5759"/>
                  </a:lnTo>
                  <a:lnTo>
                    <a:pt x="2642" y="5796"/>
                  </a:lnTo>
                  <a:lnTo>
                    <a:pt x="3082" y="5796"/>
                  </a:lnTo>
                  <a:lnTo>
                    <a:pt x="3339" y="5833"/>
                  </a:lnTo>
                  <a:lnTo>
                    <a:pt x="3522" y="5869"/>
                  </a:lnTo>
                  <a:lnTo>
                    <a:pt x="3522" y="6016"/>
                  </a:lnTo>
                  <a:lnTo>
                    <a:pt x="3376" y="5979"/>
                  </a:lnTo>
                  <a:lnTo>
                    <a:pt x="3266" y="6016"/>
                  </a:lnTo>
                  <a:lnTo>
                    <a:pt x="3119" y="6089"/>
                  </a:lnTo>
                  <a:lnTo>
                    <a:pt x="3082" y="6163"/>
                  </a:lnTo>
                  <a:lnTo>
                    <a:pt x="3082" y="6236"/>
                  </a:lnTo>
                  <a:lnTo>
                    <a:pt x="2752" y="6236"/>
                  </a:lnTo>
                  <a:lnTo>
                    <a:pt x="1322" y="6163"/>
                  </a:lnTo>
                  <a:lnTo>
                    <a:pt x="808" y="6089"/>
                  </a:lnTo>
                  <a:lnTo>
                    <a:pt x="515" y="6053"/>
                  </a:lnTo>
                  <a:lnTo>
                    <a:pt x="258" y="6089"/>
                  </a:lnTo>
                  <a:lnTo>
                    <a:pt x="368" y="5943"/>
                  </a:lnTo>
                  <a:lnTo>
                    <a:pt x="515" y="5833"/>
                  </a:lnTo>
                  <a:lnTo>
                    <a:pt x="661" y="5723"/>
                  </a:lnTo>
                  <a:lnTo>
                    <a:pt x="808" y="5686"/>
                  </a:lnTo>
                  <a:close/>
                  <a:moveTo>
                    <a:pt x="2239" y="6676"/>
                  </a:moveTo>
                  <a:lnTo>
                    <a:pt x="3009" y="6713"/>
                  </a:lnTo>
                  <a:lnTo>
                    <a:pt x="3156" y="6750"/>
                  </a:lnTo>
                  <a:lnTo>
                    <a:pt x="3156" y="7997"/>
                  </a:lnTo>
                  <a:lnTo>
                    <a:pt x="3119" y="9244"/>
                  </a:lnTo>
                  <a:lnTo>
                    <a:pt x="2422" y="9354"/>
                  </a:lnTo>
                  <a:lnTo>
                    <a:pt x="2422" y="8951"/>
                  </a:lnTo>
                  <a:lnTo>
                    <a:pt x="2312" y="7630"/>
                  </a:lnTo>
                  <a:lnTo>
                    <a:pt x="2275" y="6933"/>
                  </a:lnTo>
                  <a:lnTo>
                    <a:pt x="2239" y="6676"/>
                  </a:lnTo>
                  <a:close/>
                  <a:moveTo>
                    <a:pt x="1065" y="6566"/>
                  </a:moveTo>
                  <a:lnTo>
                    <a:pt x="1872" y="6676"/>
                  </a:lnTo>
                  <a:lnTo>
                    <a:pt x="1835" y="6786"/>
                  </a:lnTo>
                  <a:lnTo>
                    <a:pt x="1835" y="6933"/>
                  </a:lnTo>
                  <a:lnTo>
                    <a:pt x="1872" y="7226"/>
                  </a:lnTo>
                  <a:lnTo>
                    <a:pt x="1945" y="8804"/>
                  </a:lnTo>
                  <a:lnTo>
                    <a:pt x="1982" y="9391"/>
                  </a:lnTo>
                  <a:lnTo>
                    <a:pt x="1542" y="9391"/>
                  </a:lnTo>
                  <a:lnTo>
                    <a:pt x="1101" y="9427"/>
                  </a:lnTo>
                  <a:lnTo>
                    <a:pt x="1028" y="8254"/>
                  </a:lnTo>
                  <a:lnTo>
                    <a:pt x="955" y="7410"/>
                  </a:lnTo>
                  <a:lnTo>
                    <a:pt x="918" y="6970"/>
                  </a:lnTo>
                  <a:lnTo>
                    <a:pt x="808" y="6566"/>
                  </a:lnTo>
                  <a:close/>
                  <a:moveTo>
                    <a:pt x="3082" y="9721"/>
                  </a:moveTo>
                  <a:lnTo>
                    <a:pt x="3009" y="10454"/>
                  </a:lnTo>
                  <a:lnTo>
                    <a:pt x="2972" y="10454"/>
                  </a:lnTo>
                  <a:lnTo>
                    <a:pt x="2862" y="10418"/>
                  </a:lnTo>
                  <a:lnTo>
                    <a:pt x="2752" y="10418"/>
                  </a:lnTo>
                  <a:lnTo>
                    <a:pt x="2605" y="10454"/>
                  </a:lnTo>
                  <a:lnTo>
                    <a:pt x="2495" y="10528"/>
                  </a:lnTo>
                  <a:lnTo>
                    <a:pt x="2495" y="10418"/>
                  </a:lnTo>
                  <a:lnTo>
                    <a:pt x="2459" y="9831"/>
                  </a:lnTo>
                  <a:lnTo>
                    <a:pt x="2789" y="9794"/>
                  </a:lnTo>
                  <a:lnTo>
                    <a:pt x="3082" y="9721"/>
                  </a:lnTo>
                  <a:close/>
                  <a:moveTo>
                    <a:pt x="1138" y="9758"/>
                  </a:moveTo>
                  <a:lnTo>
                    <a:pt x="1358" y="9831"/>
                  </a:lnTo>
                  <a:lnTo>
                    <a:pt x="1542" y="9831"/>
                  </a:lnTo>
                  <a:lnTo>
                    <a:pt x="1982" y="9868"/>
                  </a:lnTo>
                  <a:lnTo>
                    <a:pt x="2018" y="10088"/>
                  </a:lnTo>
                  <a:lnTo>
                    <a:pt x="1982" y="10124"/>
                  </a:lnTo>
                  <a:lnTo>
                    <a:pt x="1688" y="10088"/>
                  </a:lnTo>
                  <a:lnTo>
                    <a:pt x="1615" y="10124"/>
                  </a:lnTo>
                  <a:lnTo>
                    <a:pt x="1542" y="10161"/>
                  </a:lnTo>
                  <a:lnTo>
                    <a:pt x="1542" y="10234"/>
                  </a:lnTo>
                  <a:lnTo>
                    <a:pt x="1578" y="10308"/>
                  </a:lnTo>
                  <a:lnTo>
                    <a:pt x="1725" y="10454"/>
                  </a:lnTo>
                  <a:lnTo>
                    <a:pt x="1945" y="10491"/>
                  </a:lnTo>
                  <a:lnTo>
                    <a:pt x="2018" y="10491"/>
                  </a:lnTo>
                  <a:lnTo>
                    <a:pt x="2018" y="10748"/>
                  </a:lnTo>
                  <a:lnTo>
                    <a:pt x="1798" y="10785"/>
                  </a:lnTo>
                  <a:lnTo>
                    <a:pt x="1798" y="10748"/>
                  </a:lnTo>
                  <a:lnTo>
                    <a:pt x="1762" y="10748"/>
                  </a:lnTo>
                  <a:lnTo>
                    <a:pt x="1688" y="10785"/>
                  </a:lnTo>
                  <a:lnTo>
                    <a:pt x="1615" y="10821"/>
                  </a:lnTo>
                  <a:lnTo>
                    <a:pt x="1542" y="10895"/>
                  </a:lnTo>
                  <a:lnTo>
                    <a:pt x="1505" y="11005"/>
                  </a:lnTo>
                  <a:lnTo>
                    <a:pt x="1542" y="11078"/>
                  </a:lnTo>
                  <a:lnTo>
                    <a:pt x="1652" y="11151"/>
                  </a:lnTo>
                  <a:lnTo>
                    <a:pt x="2055" y="11151"/>
                  </a:lnTo>
                  <a:lnTo>
                    <a:pt x="2129" y="11408"/>
                  </a:lnTo>
                  <a:lnTo>
                    <a:pt x="2239" y="11592"/>
                  </a:lnTo>
                  <a:lnTo>
                    <a:pt x="2275" y="11628"/>
                  </a:lnTo>
                  <a:lnTo>
                    <a:pt x="2349" y="11628"/>
                  </a:lnTo>
                  <a:lnTo>
                    <a:pt x="2422" y="11592"/>
                  </a:lnTo>
                  <a:lnTo>
                    <a:pt x="2459" y="11555"/>
                  </a:lnTo>
                  <a:lnTo>
                    <a:pt x="2532" y="11371"/>
                  </a:lnTo>
                  <a:lnTo>
                    <a:pt x="2569" y="11188"/>
                  </a:lnTo>
                  <a:lnTo>
                    <a:pt x="2569" y="11005"/>
                  </a:lnTo>
                  <a:lnTo>
                    <a:pt x="2532" y="10785"/>
                  </a:lnTo>
                  <a:lnTo>
                    <a:pt x="2679" y="10821"/>
                  </a:lnTo>
                  <a:lnTo>
                    <a:pt x="3009" y="10821"/>
                  </a:lnTo>
                  <a:lnTo>
                    <a:pt x="2936" y="11408"/>
                  </a:lnTo>
                  <a:lnTo>
                    <a:pt x="2862" y="11812"/>
                  </a:lnTo>
                  <a:lnTo>
                    <a:pt x="2825" y="11995"/>
                  </a:lnTo>
                  <a:lnTo>
                    <a:pt x="2752" y="12178"/>
                  </a:lnTo>
                  <a:lnTo>
                    <a:pt x="2642" y="12362"/>
                  </a:lnTo>
                  <a:lnTo>
                    <a:pt x="2532" y="12472"/>
                  </a:lnTo>
                  <a:lnTo>
                    <a:pt x="2349" y="12582"/>
                  </a:lnTo>
                  <a:lnTo>
                    <a:pt x="2129" y="12619"/>
                  </a:lnTo>
                  <a:lnTo>
                    <a:pt x="1945" y="12619"/>
                  </a:lnTo>
                  <a:lnTo>
                    <a:pt x="1798" y="12582"/>
                  </a:lnTo>
                  <a:lnTo>
                    <a:pt x="1652" y="12472"/>
                  </a:lnTo>
                  <a:lnTo>
                    <a:pt x="1505" y="12362"/>
                  </a:lnTo>
                  <a:lnTo>
                    <a:pt x="1432" y="12215"/>
                  </a:lnTo>
                  <a:lnTo>
                    <a:pt x="1322" y="12068"/>
                  </a:lnTo>
                  <a:lnTo>
                    <a:pt x="1211" y="11738"/>
                  </a:lnTo>
                  <a:lnTo>
                    <a:pt x="1138" y="11335"/>
                  </a:lnTo>
                  <a:lnTo>
                    <a:pt x="1138" y="10858"/>
                  </a:lnTo>
                  <a:lnTo>
                    <a:pt x="1138" y="10014"/>
                  </a:lnTo>
                  <a:lnTo>
                    <a:pt x="1138" y="9758"/>
                  </a:lnTo>
                  <a:close/>
                  <a:moveTo>
                    <a:pt x="625" y="0"/>
                  </a:moveTo>
                  <a:lnTo>
                    <a:pt x="478" y="37"/>
                  </a:lnTo>
                  <a:lnTo>
                    <a:pt x="331" y="110"/>
                  </a:lnTo>
                  <a:lnTo>
                    <a:pt x="294" y="184"/>
                  </a:lnTo>
                  <a:lnTo>
                    <a:pt x="294" y="220"/>
                  </a:lnTo>
                  <a:lnTo>
                    <a:pt x="294" y="294"/>
                  </a:lnTo>
                  <a:lnTo>
                    <a:pt x="331" y="330"/>
                  </a:lnTo>
                  <a:lnTo>
                    <a:pt x="294" y="587"/>
                  </a:lnTo>
                  <a:lnTo>
                    <a:pt x="294" y="844"/>
                  </a:lnTo>
                  <a:lnTo>
                    <a:pt x="331" y="1101"/>
                  </a:lnTo>
                  <a:lnTo>
                    <a:pt x="368" y="1321"/>
                  </a:lnTo>
                  <a:lnTo>
                    <a:pt x="551" y="1834"/>
                  </a:lnTo>
                  <a:lnTo>
                    <a:pt x="735" y="2274"/>
                  </a:lnTo>
                  <a:lnTo>
                    <a:pt x="918" y="2641"/>
                  </a:lnTo>
                  <a:lnTo>
                    <a:pt x="1175" y="3008"/>
                  </a:lnTo>
                  <a:lnTo>
                    <a:pt x="1322" y="3155"/>
                  </a:lnTo>
                  <a:lnTo>
                    <a:pt x="1505" y="3265"/>
                  </a:lnTo>
                  <a:lnTo>
                    <a:pt x="1652" y="3375"/>
                  </a:lnTo>
                  <a:lnTo>
                    <a:pt x="1872" y="3375"/>
                  </a:lnTo>
                  <a:lnTo>
                    <a:pt x="1798" y="3815"/>
                  </a:lnTo>
                  <a:lnTo>
                    <a:pt x="1725" y="4365"/>
                  </a:lnTo>
                  <a:lnTo>
                    <a:pt x="1725" y="4659"/>
                  </a:lnTo>
                  <a:lnTo>
                    <a:pt x="1762" y="4806"/>
                  </a:lnTo>
                  <a:lnTo>
                    <a:pt x="1798" y="4916"/>
                  </a:lnTo>
                  <a:lnTo>
                    <a:pt x="1762" y="5319"/>
                  </a:lnTo>
                  <a:lnTo>
                    <a:pt x="1615" y="5319"/>
                  </a:lnTo>
                  <a:lnTo>
                    <a:pt x="1138" y="5282"/>
                  </a:lnTo>
                  <a:lnTo>
                    <a:pt x="918" y="5246"/>
                  </a:lnTo>
                  <a:lnTo>
                    <a:pt x="698" y="5282"/>
                  </a:lnTo>
                  <a:lnTo>
                    <a:pt x="404" y="5392"/>
                  </a:lnTo>
                  <a:lnTo>
                    <a:pt x="294" y="5466"/>
                  </a:lnTo>
                  <a:lnTo>
                    <a:pt x="184" y="5576"/>
                  </a:lnTo>
                  <a:lnTo>
                    <a:pt x="111" y="5686"/>
                  </a:lnTo>
                  <a:lnTo>
                    <a:pt x="74" y="5796"/>
                  </a:lnTo>
                  <a:lnTo>
                    <a:pt x="38" y="5943"/>
                  </a:lnTo>
                  <a:lnTo>
                    <a:pt x="1" y="6089"/>
                  </a:lnTo>
                  <a:lnTo>
                    <a:pt x="38" y="6163"/>
                  </a:lnTo>
                  <a:lnTo>
                    <a:pt x="111" y="6199"/>
                  </a:lnTo>
                  <a:lnTo>
                    <a:pt x="38" y="6273"/>
                  </a:lnTo>
                  <a:lnTo>
                    <a:pt x="38" y="6346"/>
                  </a:lnTo>
                  <a:lnTo>
                    <a:pt x="38" y="6456"/>
                  </a:lnTo>
                  <a:lnTo>
                    <a:pt x="111" y="6530"/>
                  </a:lnTo>
                  <a:lnTo>
                    <a:pt x="184" y="6566"/>
                  </a:lnTo>
                  <a:lnTo>
                    <a:pt x="294" y="6566"/>
                  </a:lnTo>
                  <a:lnTo>
                    <a:pt x="368" y="6493"/>
                  </a:lnTo>
                  <a:lnTo>
                    <a:pt x="441" y="6493"/>
                  </a:lnTo>
                  <a:lnTo>
                    <a:pt x="441" y="6530"/>
                  </a:lnTo>
                  <a:lnTo>
                    <a:pt x="441" y="6786"/>
                  </a:lnTo>
                  <a:lnTo>
                    <a:pt x="441" y="7080"/>
                  </a:lnTo>
                  <a:lnTo>
                    <a:pt x="515" y="7593"/>
                  </a:lnTo>
                  <a:lnTo>
                    <a:pt x="588" y="8657"/>
                  </a:lnTo>
                  <a:lnTo>
                    <a:pt x="625" y="9721"/>
                  </a:lnTo>
                  <a:lnTo>
                    <a:pt x="625" y="10785"/>
                  </a:lnTo>
                  <a:lnTo>
                    <a:pt x="661" y="11225"/>
                  </a:lnTo>
                  <a:lnTo>
                    <a:pt x="698" y="11665"/>
                  </a:lnTo>
                  <a:lnTo>
                    <a:pt x="808" y="12105"/>
                  </a:lnTo>
                  <a:lnTo>
                    <a:pt x="881" y="12289"/>
                  </a:lnTo>
                  <a:lnTo>
                    <a:pt x="991" y="12509"/>
                  </a:lnTo>
                  <a:lnTo>
                    <a:pt x="1065" y="12655"/>
                  </a:lnTo>
                  <a:lnTo>
                    <a:pt x="1175" y="12765"/>
                  </a:lnTo>
                  <a:lnTo>
                    <a:pt x="1322" y="12912"/>
                  </a:lnTo>
                  <a:lnTo>
                    <a:pt x="1468" y="12985"/>
                  </a:lnTo>
                  <a:lnTo>
                    <a:pt x="1615" y="13059"/>
                  </a:lnTo>
                  <a:lnTo>
                    <a:pt x="1798" y="13096"/>
                  </a:lnTo>
                  <a:lnTo>
                    <a:pt x="1945" y="13132"/>
                  </a:lnTo>
                  <a:lnTo>
                    <a:pt x="2129" y="13169"/>
                  </a:lnTo>
                  <a:lnTo>
                    <a:pt x="2349" y="13132"/>
                  </a:lnTo>
                  <a:lnTo>
                    <a:pt x="2569" y="13096"/>
                  </a:lnTo>
                  <a:lnTo>
                    <a:pt x="2752" y="12985"/>
                  </a:lnTo>
                  <a:lnTo>
                    <a:pt x="2899" y="12875"/>
                  </a:lnTo>
                  <a:lnTo>
                    <a:pt x="3009" y="12765"/>
                  </a:lnTo>
                  <a:lnTo>
                    <a:pt x="3119" y="12582"/>
                  </a:lnTo>
                  <a:lnTo>
                    <a:pt x="3302" y="12215"/>
                  </a:lnTo>
                  <a:lnTo>
                    <a:pt x="3412" y="11812"/>
                  </a:lnTo>
                  <a:lnTo>
                    <a:pt x="3449" y="11408"/>
                  </a:lnTo>
                  <a:lnTo>
                    <a:pt x="3522" y="10601"/>
                  </a:lnTo>
                  <a:lnTo>
                    <a:pt x="3632" y="9647"/>
                  </a:lnTo>
                  <a:lnTo>
                    <a:pt x="3669" y="8657"/>
                  </a:lnTo>
                  <a:lnTo>
                    <a:pt x="3669" y="7667"/>
                  </a:lnTo>
                  <a:lnTo>
                    <a:pt x="3669" y="6676"/>
                  </a:lnTo>
                  <a:lnTo>
                    <a:pt x="3743" y="6603"/>
                  </a:lnTo>
                  <a:lnTo>
                    <a:pt x="3779" y="6530"/>
                  </a:lnTo>
                  <a:lnTo>
                    <a:pt x="3779" y="6456"/>
                  </a:lnTo>
                  <a:lnTo>
                    <a:pt x="3889" y="6273"/>
                  </a:lnTo>
                  <a:lnTo>
                    <a:pt x="3963" y="6053"/>
                  </a:lnTo>
                  <a:lnTo>
                    <a:pt x="3999" y="5833"/>
                  </a:lnTo>
                  <a:lnTo>
                    <a:pt x="3963" y="5723"/>
                  </a:lnTo>
                  <a:lnTo>
                    <a:pt x="3926" y="5612"/>
                  </a:lnTo>
                  <a:lnTo>
                    <a:pt x="3816" y="5502"/>
                  </a:lnTo>
                  <a:lnTo>
                    <a:pt x="3669" y="5429"/>
                  </a:lnTo>
                  <a:lnTo>
                    <a:pt x="3486" y="5392"/>
                  </a:lnTo>
                  <a:lnTo>
                    <a:pt x="3266" y="5356"/>
                  </a:lnTo>
                  <a:lnTo>
                    <a:pt x="2532" y="5356"/>
                  </a:lnTo>
                  <a:lnTo>
                    <a:pt x="2165" y="5319"/>
                  </a:lnTo>
                  <a:lnTo>
                    <a:pt x="2092" y="4806"/>
                  </a:lnTo>
                  <a:lnTo>
                    <a:pt x="2165" y="4585"/>
                  </a:lnTo>
                  <a:lnTo>
                    <a:pt x="2165" y="4365"/>
                  </a:lnTo>
                  <a:lnTo>
                    <a:pt x="2202" y="3962"/>
                  </a:lnTo>
                  <a:lnTo>
                    <a:pt x="2459" y="4145"/>
                  </a:lnTo>
                  <a:lnTo>
                    <a:pt x="2715" y="4292"/>
                  </a:lnTo>
                  <a:lnTo>
                    <a:pt x="2972" y="4402"/>
                  </a:lnTo>
                  <a:lnTo>
                    <a:pt x="3266" y="4475"/>
                  </a:lnTo>
                  <a:lnTo>
                    <a:pt x="3522" y="4549"/>
                  </a:lnTo>
                  <a:lnTo>
                    <a:pt x="3816" y="4585"/>
                  </a:lnTo>
                  <a:lnTo>
                    <a:pt x="4403" y="4585"/>
                  </a:lnTo>
                  <a:lnTo>
                    <a:pt x="4660" y="4549"/>
                  </a:lnTo>
                  <a:lnTo>
                    <a:pt x="4953" y="4475"/>
                  </a:lnTo>
                  <a:lnTo>
                    <a:pt x="5210" y="4402"/>
                  </a:lnTo>
                  <a:lnTo>
                    <a:pt x="5503" y="4292"/>
                  </a:lnTo>
                  <a:lnTo>
                    <a:pt x="5760" y="4182"/>
                  </a:lnTo>
                  <a:lnTo>
                    <a:pt x="5833" y="4109"/>
                  </a:lnTo>
                  <a:lnTo>
                    <a:pt x="5833" y="3999"/>
                  </a:lnTo>
                  <a:lnTo>
                    <a:pt x="5833" y="3888"/>
                  </a:lnTo>
                  <a:lnTo>
                    <a:pt x="5797" y="3778"/>
                  </a:lnTo>
                  <a:lnTo>
                    <a:pt x="5797" y="3778"/>
                  </a:lnTo>
                  <a:lnTo>
                    <a:pt x="5833" y="3815"/>
                  </a:lnTo>
                  <a:lnTo>
                    <a:pt x="5980" y="3962"/>
                  </a:lnTo>
                  <a:lnTo>
                    <a:pt x="6053" y="3999"/>
                  </a:lnTo>
                  <a:lnTo>
                    <a:pt x="6200" y="4035"/>
                  </a:lnTo>
                  <a:lnTo>
                    <a:pt x="6237" y="4035"/>
                  </a:lnTo>
                  <a:lnTo>
                    <a:pt x="6274" y="3999"/>
                  </a:lnTo>
                  <a:lnTo>
                    <a:pt x="6347" y="3888"/>
                  </a:lnTo>
                  <a:lnTo>
                    <a:pt x="6310" y="3742"/>
                  </a:lnTo>
                  <a:lnTo>
                    <a:pt x="6274" y="3632"/>
                  </a:lnTo>
                  <a:lnTo>
                    <a:pt x="6200" y="3522"/>
                  </a:lnTo>
                  <a:lnTo>
                    <a:pt x="6090" y="3375"/>
                  </a:lnTo>
                  <a:lnTo>
                    <a:pt x="5833" y="3192"/>
                  </a:lnTo>
                  <a:lnTo>
                    <a:pt x="5613" y="3045"/>
                  </a:lnTo>
                  <a:lnTo>
                    <a:pt x="5283" y="2861"/>
                  </a:lnTo>
                  <a:lnTo>
                    <a:pt x="4953" y="2715"/>
                  </a:lnTo>
                  <a:lnTo>
                    <a:pt x="4256" y="2495"/>
                  </a:lnTo>
                  <a:lnTo>
                    <a:pt x="3926" y="2421"/>
                  </a:lnTo>
                  <a:lnTo>
                    <a:pt x="3596" y="2385"/>
                  </a:lnTo>
                  <a:lnTo>
                    <a:pt x="3302" y="2458"/>
                  </a:lnTo>
                  <a:lnTo>
                    <a:pt x="2972" y="2605"/>
                  </a:lnTo>
                  <a:lnTo>
                    <a:pt x="2679" y="2788"/>
                  </a:lnTo>
                  <a:lnTo>
                    <a:pt x="2349" y="3081"/>
                  </a:lnTo>
                  <a:lnTo>
                    <a:pt x="2349" y="3045"/>
                  </a:lnTo>
                  <a:lnTo>
                    <a:pt x="2385" y="2788"/>
                  </a:lnTo>
                  <a:lnTo>
                    <a:pt x="2459" y="2568"/>
                  </a:lnTo>
                  <a:lnTo>
                    <a:pt x="2495" y="2458"/>
                  </a:lnTo>
                  <a:lnTo>
                    <a:pt x="2495" y="2311"/>
                  </a:lnTo>
                  <a:lnTo>
                    <a:pt x="2495" y="2201"/>
                  </a:lnTo>
                  <a:lnTo>
                    <a:pt x="2422" y="2128"/>
                  </a:lnTo>
                  <a:lnTo>
                    <a:pt x="2385" y="1871"/>
                  </a:lnTo>
                  <a:lnTo>
                    <a:pt x="2312" y="1614"/>
                  </a:lnTo>
                  <a:lnTo>
                    <a:pt x="2129" y="1137"/>
                  </a:lnTo>
                  <a:lnTo>
                    <a:pt x="2018" y="917"/>
                  </a:lnTo>
                  <a:lnTo>
                    <a:pt x="1835" y="661"/>
                  </a:lnTo>
                  <a:lnTo>
                    <a:pt x="1652" y="440"/>
                  </a:lnTo>
                  <a:lnTo>
                    <a:pt x="1395" y="220"/>
                  </a:lnTo>
                  <a:lnTo>
                    <a:pt x="1138" y="74"/>
                  </a:lnTo>
                  <a:lnTo>
                    <a:pt x="881" y="0"/>
                  </a:lnTo>
                  <a:close/>
                </a:path>
              </a:pathLst>
            </a:custGeom>
            <a:solidFill>
              <a:srgbClr val="A4C2F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3" name="Google Shape;1073;p45"/>
            <p:cNvSpPr/>
            <p:nvPr/>
          </p:nvSpPr>
          <p:spPr>
            <a:xfrm>
              <a:off x="6335525" y="1405350"/>
              <a:ext cx="442025" cy="375100"/>
            </a:xfrm>
            <a:custGeom>
              <a:avLst/>
              <a:gdLst/>
              <a:ahLst/>
              <a:cxnLst/>
              <a:rect l="l" t="t" r="r" b="b"/>
              <a:pathLst>
                <a:path w="17681" h="15004" extrusionOk="0">
                  <a:moveTo>
                    <a:pt x="6823" y="1981"/>
                  </a:moveTo>
                  <a:lnTo>
                    <a:pt x="6676" y="2018"/>
                  </a:lnTo>
                  <a:lnTo>
                    <a:pt x="6566" y="2055"/>
                  </a:lnTo>
                  <a:lnTo>
                    <a:pt x="6493" y="2201"/>
                  </a:lnTo>
                  <a:lnTo>
                    <a:pt x="6420" y="2385"/>
                  </a:lnTo>
                  <a:lnTo>
                    <a:pt x="6383" y="2531"/>
                  </a:lnTo>
                  <a:lnTo>
                    <a:pt x="6383" y="2641"/>
                  </a:lnTo>
                  <a:lnTo>
                    <a:pt x="6420" y="2752"/>
                  </a:lnTo>
                  <a:lnTo>
                    <a:pt x="6493" y="2825"/>
                  </a:lnTo>
                  <a:lnTo>
                    <a:pt x="6566" y="2862"/>
                  </a:lnTo>
                  <a:lnTo>
                    <a:pt x="6713" y="2862"/>
                  </a:lnTo>
                  <a:lnTo>
                    <a:pt x="6860" y="2825"/>
                  </a:lnTo>
                  <a:lnTo>
                    <a:pt x="6933" y="2752"/>
                  </a:lnTo>
                  <a:lnTo>
                    <a:pt x="7006" y="2641"/>
                  </a:lnTo>
                  <a:lnTo>
                    <a:pt x="7080" y="2531"/>
                  </a:lnTo>
                  <a:lnTo>
                    <a:pt x="7080" y="2421"/>
                  </a:lnTo>
                  <a:lnTo>
                    <a:pt x="7080" y="2275"/>
                  </a:lnTo>
                  <a:lnTo>
                    <a:pt x="7006" y="2165"/>
                  </a:lnTo>
                  <a:lnTo>
                    <a:pt x="6933" y="2055"/>
                  </a:lnTo>
                  <a:lnTo>
                    <a:pt x="6823" y="1981"/>
                  </a:lnTo>
                  <a:close/>
                  <a:moveTo>
                    <a:pt x="5282" y="2641"/>
                  </a:moveTo>
                  <a:lnTo>
                    <a:pt x="5209" y="2678"/>
                  </a:lnTo>
                  <a:lnTo>
                    <a:pt x="5136" y="2715"/>
                  </a:lnTo>
                  <a:lnTo>
                    <a:pt x="5062" y="2788"/>
                  </a:lnTo>
                  <a:lnTo>
                    <a:pt x="5062" y="2898"/>
                  </a:lnTo>
                  <a:lnTo>
                    <a:pt x="5062" y="2935"/>
                  </a:lnTo>
                  <a:lnTo>
                    <a:pt x="4989" y="2972"/>
                  </a:lnTo>
                  <a:lnTo>
                    <a:pt x="4952" y="3045"/>
                  </a:lnTo>
                  <a:lnTo>
                    <a:pt x="4952" y="3118"/>
                  </a:lnTo>
                  <a:lnTo>
                    <a:pt x="4952" y="3228"/>
                  </a:lnTo>
                  <a:lnTo>
                    <a:pt x="5026" y="3338"/>
                  </a:lnTo>
                  <a:lnTo>
                    <a:pt x="5099" y="3412"/>
                  </a:lnTo>
                  <a:lnTo>
                    <a:pt x="5319" y="3412"/>
                  </a:lnTo>
                  <a:lnTo>
                    <a:pt x="5429" y="3338"/>
                  </a:lnTo>
                  <a:lnTo>
                    <a:pt x="5502" y="3265"/>
                  </a:lnTo>
                  <a:lnTo>
                    <a:pt x="5576" y="3155"/>
                  </a:lnTo>
                  <a:lnTo>
                    <a:pt x="5613" y="3008"/>
                  </a:lnTo>
                  <a:lnTo>
                    <a:pt x="5576" y="2862"/>
                  </a:lnTo>
                  <a:lnTo>
                    <a:pt x="5502" y="2752"/>
                  </a:lnTo>
                  <a:lnTo>
                    <a:pt x="5392" y="2678"/>
                  </a:lnTo>
                  <a:lnTo>
                    <a:pt x="5282" y="2641"/>
                  </a:lnTo>
                  <a:close/>
                  <a:moveTo>
                    <a:pt x="6786" y="3559"/>
                  </a:moveTo>
                  <a:lnTo>
                    <a:pt x="6640" y="3595"/>
                  </a:lnTo>
                  <a:lnTo>
                    <a:pt x="6493" y="3705"/>
                  </a:lnTo>
                  <a:lnTo>
                    <a:pt x="6383" y="3815"/>
                  </a:lnTo>
                  <a:lnTo>
                    <a:pt x="6309" y="3962"/>
                  </a:lnTo>
                  <a:lnTo>
                    <a:pt x="6273" y="4109"/>
                  </a:lnTo>
                  <a:lnTo>
                    <a:pt x="6273" y="4255"/>
                  </a:lnTo>
                  <a:lnTo>
                    <a:pt x="6273" y="4366"/>
                  </a:lnTo>
                  <a:lnTo>
                    <a:pt x="6383" y="4439"/>
                  </a:lnTo>
                  <a:lnTo>
                    <a:pt x="6493" y="4476"/>
                  </a:lnTo>
                  <a:lnTo>
                    <a:pt x="6603" y="4439"/>
                  </a:lnTo>
                  <a:lnTo>
                    <a:pt x="6750" y="4329"/>
                  </a:lnTo>
                  <a:lnTo>
                    <a:pt x="6860" y="4329"/>
                  </a:lnTo>
                  <a:lnTo>
                    <a:pt x="6970" y="4292"/>
                  </a:lnTo>
                  <a:lnTo>
                    <a:pt x="7080" y="4182"/>
                  </a:lnTo>
                  <a:lnTo>
                    <a:pt x="7153" y="4035"/>
                  </a:lnTo>
                  <a:lnTo>
                    <a:pt x="7153" y="3852"/>
                  </a:lnTo>
                  <a:lnTo>
                    <a:pt x="7080" y="3705"/>
                  </a:lnTo>
                  <a:lnTo>
                    <a:pt x="7043" y="3632"/>
                  </a:lnTo>
                  <a:lnTo>
                    <a:pt x="6970" y="3595"/>
                  </a:lnTo>
                  <a:lnTo>
                    <a:pt x="6786" y="3559"/>
                  </a:lnTo>
                  <a:close/>
                  <a:moveTo>
                    <a:pt x="4806" y="5979"/>
                  </a:moveTo>
                  <a:lnTo>
                    <a:pt x="4622" y="6090"/>
                  </a:lnTo>
                  <a:lnTo>
                    <a:pt x="4439" y="6200"/>
                  </a:lnTo>
                  <a:lnTo>
                    <a:pt x="4402" y="6236"/>
                  </a:lnTo>
                  <a:lnTo>
                    <a:pt x="4329" y="6310"/>
                  </a:lnTo>
                  <a:lnTo>
                    <a:pt x="4255" y="6383"/>
                  </a:lnTo>
                  <a:lnTo>
                    <a:pt x="4219" y="6493"/>
                  </a:lnTo>
                  <a:lnTo>
                    <a:pt x="4219" y="6566"/>
                  </a:lnTo>
                  <a:lnTo>
                    <a:pt x="4255" y="6713"/>
                  </a:lnTo>
                  <a:lnTo>
                    <a:pt x="4329" y="6860"/>
                  </a:lnTo>
                  <a:lnTo>
                    <a:pt x="4365" y="6897"/>
                  </a:lnTo>
                  <a:lnTo>
                    <a:pt x="4475" y="6970"/>
                  </a:lnTo>
                  <a:lnTo>
                    <a:pt x="4585" y="7007"/>
                  </a:lnTo>
                  <a:lnTo>
                    <a:pt x="4696" y="7043"/>
                  </a:lnTo>
                  <a:lnTo>
                    <a:pt x="4842" y="7007"/>
                  </a:lnTo>
                  <a:lnTo>
                    <a:pt x="4952" y="6970"/>
                  </a:lnTo>
                  <a:lnTo>
                    <a:pt x="5026" y="6897"/>
                  </a:lnTo>
                  <a:lnTo>
                    <a:pt x="5209" y="6750"/>
                  </a:lnTo>
                  <a:lnTo>
                    <a:pt x="5282" y="6640"/>
                  </a:lnTo>
                  <a:lnTo>
                    <a:pt x="5319" y="6493"/>
                  </a:lnTo>
                  <a:lnTo>
                    <a:pt x="5356" y="6346"/>
                  </a:lnTo>
                  <a:lnTo>
                    <a:pt x="5356" y="6236"/>
                  </a:lnTo>
                  <a:lnTo>
                    <a:pt x="5282" y="6126"/>
                  </a:lnTo>
                  <a:lnTo>
                    <a:pt x="5209" y="6053"/>
                  </a:lnTo>
                  <a:lnTo>
                    <a:pt x="5136" y="5979"/>
                  </a:lnTo>
                  <a:close/>
                  <a:moveTo>
                    <a:pt x="4219" y="4916"/>
                  </a:moveTo>
                  <a:lnTo>
                    <a:pt x="4219" y="5062"/>
                  </a:lnTo>
                  <a:lnTo>
                    <a:pt x="4255" y="5136"/>
                  </a:lnTo>
                  <a:lnTo>
                    <a:pt x="4292" y="5173"/>
                  </a:lnTo>
                  <a:lnTo>
                    <a:pt x="4439" y="5209"/>
                  </a:lnTo>
                  <a:lnTo>
                    <a:pt x="4549" y="5173"/>
                  </a:lnTo>
                  <a:lnTo>
                    <a:pt x="4585" y="5136"/>
                  </a:lnTo>
                  <a:lnTo>
                    <a:pt x="4622" y="5062"/>
                  </a:lnTo>
                  <a:lnTo>
                    <a:pt x="4659" y="5026"/>
                  </a:lnTo>
                  <a:lnTo>
                    <a:pt x="4989" y="5136"/>
                  </a:lnTo>
                  <a:lnTo>
                    <a:pt x="5319" y="5209"/>
                  </a:lnTo>
                  <a:lnTo>
                    <a:pt x="5392" y="5319"/>
                  </a:lnTo>
                  <a:lnTo>
                    <a:pt x="5466" y="5429"/>
                  </a:lnTo>
                  <a:lnTo>
                    <a:pt x="5686" y="5613"/>
                  </a:lnTo>
                  <a:lnTo>
                    <a:pt x="5869" y="5833"/>
                  </a:lnTo>
                  <a:lnTo>
                    <a:pt x="5979" y="6053"/>
                  </a:lnTo>
                  <a:lnTo>
                    <a:pt x="6016" y="6273"/>
                  </a:lnTo>
                  <a:lnTo>
                    <a:pt x="5979" y="6530"/>
                  </a:lnTo>
                  <a:lnTo>
                    <a:pt x="5943" y="6676"/>
                  </a:lnTo>
                  <a:lnTo>
                    <a:pt x="5869" y="6823"/>
                  </a:lnTo>
                  <a:lnTo>
                    <a:pt x="5686" y="7080"/>
                  </a:lnTo>
                  <a:lnTo>
                    <a:pt x="5466" y="7227"/>
                  </a:lnTo>
                  <a:lnTo>
                    <a:pt x="5209" y="7373"/>
                  </a:lnTo>
                  <a:lnTo>
                    <a:pt x="4916" y="7447"/>
                  </a:lnTo>
                  <a:lnTo>
                    <a:pt x="4622" y="7483"/>
                  </a:lnTo>
                  <a:lnTo>
                    <a:pt x="4329" y="7520"/>
                  </a:lnTo>
                  <a:lnTo>
                    <a:pt x="4035" y="7483"/>
                  </a:lnTo>
                  <a:lnTo>
                    <a:pt x="3778" y="7447"/>
                  </a:lnTo>
                  <a:lnTo>
                    <a:pt x="3485" y="7337"/>
                  </a:lnTo>
                  <a:lnTo>
                    <a:pt x="3338" y="7227"/>
                  </a:lnTo>
                  <a:lnTo>
                    <a:pt x="3228" y="7080"/>
                  </a:lnTo>
                  <a:lnTo>
                    <a:pt x="3155" y="6897"/>
                  </a:lnTo>
                  <a:lnTo>
                    <a:pt x="3118" y="6713"/>
                  </a:lnTo>
                  <a:lnTo>
                    <a:pt x="3082" y="6383"/>
                  </a:lnTo>
                  <a:lnTo>
                    <a:pt x="3155" y="6090"/>
                  </a:lnTo>
                  <a:lnTo>
                    <a:pt x="3228" y="5796"/>
                  </a:lnTo>
                  <a:lnTo>
                    <a:pt x="3375" y="5539"/>
                  </a:lnTo>
                  <a:lnTo>
                    <a:pt x="3558" y="5319"/>
                  </a:lnTo>
                  <a:lnTo>
                    <a:pt x="3742" y="5173"/>
                  </a:lnTo>
                  <a:lnTo>
                    <a:pt x="3962" y="5026"/>
                  </a:lnTo>
                  <a:lnTo>
                    <a:pt x="4219" y="4916"/>
                  </a:lnTo>
                  <a:close/>
                  <a:moveTo>
                    <a:pt x="11628" y="7190"/>
                  </a:moveTo>
                  <a:lnTo>
                    <a:pt x="11958" y="7263"/>
                  </a:lnTo>
                  <a:lnTo>
                    <a:pt x="12252" y="7263"/>
                  </a:lnTo>
                  <a:lnTo>
                    <a:pt x="12362" y="7227"/>
                  </a:lnTo>
                  <a:lnTo>
                    <a:pt x="12435" y="7447"/>
                  </a:lnTo>
                  <a:lnTo>
                    <a:pt x="12509" y="7704"/>
                  </a:lnTo>
                  <a:lnTo>
                    <a:pt x="12509" y="7814"/>
                  </a:lnTo>
                  <a:lnTo>
                    <a:pt x="12472" y="7814"/>
                  </a:lnTo>
                  <a:lnTo>
                    <a:pt x="12399" y="7850"/>
                  </a:lnTo>
                  <a:lnTo>
                    <a:pt x="12399" y="7887"/>
                  </a:lnTo>
                  <a:lnTo>
                    <a:pt x="12252" y="7814"/>
                  </a:lnTo>
                  <a:lnTo>
                    <a:pt x="11738" y="7557"/>
                  </a:lnTo>
                  <a:lnTo>
                    <a:pt x="11702" y="7483"/>
                  </a:lnTo>
                  <a:lnTo>
                    <a:pt x="11628" y="7373"/>
                  </a:lnTo>
                  <a:lnTo>
                    <a:pt x="11628" y="7190"/>
                  </a:lnTo>
                  <a:close/>
                  <a:moveTo>
                    <a:pt x="4329" y="4402"/>
                  </a:moveTo>
                  <a:lnTo>
                    <a:pt x="4255" y="4476"/>
                  </a:lnTo>
                  <a:lnTo>
                    <a:pt x="4035" y="4512"/>
                  </a:lnTo>
                  <a:lnTo>
                    <a:pt x="3815" y="4622"/>
                  </a:lnTo>
                  <a:lnTo>
                    <a:pt x="3632" y="4732"/>
                  </a:lnTo>
                  <a:lnTo>
                    <a:pt x="3448" y="4842"/>
                  </a:lnTo>
                  <a:lnTo>
                    <a:pt x="3265" y="4989"/>
                  </a:lnTo>
                  <a:lnTo>
                    <a:pt x="3082" y="5173"/>
                  </a:lnTo>
                  <a:lnTo>
                    <a:pt x="2971" y="5356"/>
                  </a:lnTo>
                  <a:lnTo>
                    <a:pt x="2825" y="5576"/>
                  </a:lnTo>
                  <a:lnTo>
                    <a:pt x="2715" y="5906"/>
                  </a:lnTo>
                  <a:lnTo>
                    <a:pt x="2641" y="6236"/>
                  </a:lnTo>
                  <a:lnTo>
                    <a:pt x="2641" y="6603"/>
                  </a:lnTo>
                  <a:lnTo>
                    <a:pt x="2678" y="6933"/>
                  </a:lnTo>
                  <a:lnTo>
                    <a:pt x="2825" y="7263"/>
                  </a:lnTo>
                  <a:lnTo>
                    <a:pt x="3008" y="7520"/>
                  </a:lnTo>
                  <a:lnTo>
                    <a:pt x="3118" y="7667"/>
                  </a:lnTo>
                  <a:lnTo>
                    <a:pt x="3265" y="7740"/>
                  </a:lnTo>
                  <a:lnTo>
                    <a:pt x="3412" y="7850"/>
                  </a:lnTo>
                  <a:lnTo>
                    <a:pt x="3595" y="7887"/>
                  </a:lnTo>
                  <a:lnTo>
                    <a:pt x="3962" y="7997"/>
                  </a:lnTo>
                  <a:lnTo>
                    <a:pt x="4292" y="8034"/>
                  </a:lnTo>
                  <a:lnTo>
                    <a:pt x="4659" y="7997"/>
                  </a:lnTo>
                  <a:lnTo>
                    <a:pt x="5026" y="7960"/>
                  </a:lnTo>
                  <a:lnTo>
                    <a:pt x="5356" y="7850"/>
                  </a:lnTo>
                  <a:lnTo>
                    <a:pt x="5686" y="7704"/>
                  </a:lnTo>
                  <a:lnTo>
                    <a:pt x="5979" y="7483"/>
                  </a:lnTo>
                  <a:lnTo>
                    <a:pt x="6236" y="7227"/>
                  </a:lnTo>
                  <a:lnTo>
                    <a:pt x="6383" y="6933"/>
                  </a:lnTo>
                  <a:lnTo>
                    <a:pt x="6456" y="6640"/>
                  </a:lnTo>
                  <a:lnTo>
                    <a:pt x="6530" y="6346"/>
                  </a:lnTo>
                  <a:lnTo>
                    <a:pt x="6493" y="6016"/>
                  </a:lnTo>
                  <a:lnTo>
                    <a:pt x="6420" y="5759"/>
                  </a:lnTo>
                  <a:lnTo>
                    <a:pt x="6273" y="5503"/>
                  </a:lnTo>
                  <a:lnTo>
                    <a:pt x="6163" y="5393"/>
                  </a:lnTo>
                  <a:lnTo>
                    <a:pt x="5979" y="5246"/>
                  </a:lnTo>
                  <a:lnTo>
                    <a:pt x="5833" y="5099"/>
                  </a:lnTo>
                  <a:lnTo>
                    <a:pt x="5796" y="5026"/>
                  </a:lnTo>
                  <a:lnTo>
                    <a:pt x="5796" y="4952"/>
                  </a:lnTo>
                  <a:lnTo>
                    <a:pt x="5759" y="4879"/>
                  </a:lnTo>
                  <a:lnTo>
                    <a:pt x="5723" y="4806"/>
                  </a:lnTo>
                  <a:lnTo>
                    <a:pt x="5649" y="4732"/>
                  </a:lnTo>
                  <a:lnTo>
                    <a:pt x="5539" y="4696"/>
                  </a:lnTo>
                  <a:lnTo>
                    <a:pt x="5209" y="4659"/>
                  </a:lnTo>
                  <a:lnTo>
                    <a:pt x="5136" y="4586"/>
                  </a:lnTo>
                  <a:lnTo>
                    <a:pt x="5136" y="4512"/>
                  </a:lnTo>
                  <a:lnTo>
                    <a:pt x="5062" y="4439"/>
                  </a:lnTo>
                  <a:lnTo>
                    <a:pt x="4585" y="4439"/>
                  </a:lnTo>
                  <a:lnTo>
                    <a:pt x="4475" y="4402"/>
                  </a:lnTo>
                  <a:close/>
                  <a:moveTo>
                    <a:pt x="1761" y="7447"/>
                  </a:moveTo>
                  <a:lnTo>
                    <a:pt x="1908" y="7483"/>
                  </a:lnTo>
                  <a:lnTo>
                    <a:pt x="2054" y="7520"/>
                  </a:lnTo>
                  <a:lnTo>
                    <a:pt x="2164" y="7630"/>
                  </a:lnTo>
                  <a:lnTo>
                    <a:pt x="2275" y="7740"/>
                  </a:lnTo>
                  <a:lnTo>
                    <a:pt x="2348" y="7887"/>
                  </a:lnTo>
                  <a:lnTo>
                    <a:pt x="2348" y="8070"/>
                  </a:lnTo>
                  <a:lnTo>
                    <a:pt x="2348" y="8107"/>
                  </a:lnTo>
                  <a:lnTo>
                    <a:pt x="2311" y="8144"/>
                  </a:lnTo>
                  <a:lnTo>
                    <a:pt x="2238" y="8144"/>
                  </a:lnTo>
                  <a:lnTo>
                    <a:pt x="2128" y="8070"/>
                  </a:lnTo>
                  <a:lnTo>
                    <a:pt x="2018" y="7960"/>
                  </a:lnTo>
                  <a:lnTo>
                    <a:pt x="1908" y="7814"/>
                  </a:lnTo>
                  <a:lnTo>
                    <a:pt x="1724" y="7520"/>
                  </a:lnTo>
                  <a:lnTo>
                    <a:pt x="1651" y="7447"/>
                  </a:lnTo>
                  <a:close/>
                  <a:moveTo>
                    <a:pt x="14233" y="7630"/>
                  </a:moveTo>
                  <a:lnTo>
                    <a:pt x="14159" y="7667"/>
                  </a:lnTo>
                  <a:lnTo>
                    <a:pt x="14123" y="7740"/>
                  </a:lnTo>
                  <a:lnTo>
                    <a:pt x="14013" y="7960"/>
                  </a:lnTo>
                  <a:lnTo>
                    <a:pt x="14013" y="8070"/>
                  </a:lnTo>
                  <a:lnTo>
                    <a:pt x="14049" y="8180"/>
                  </a:lnTo>
                  <a:lnTo>
                    <a:pt x="14086" y="8254"/>
                  </a:lnTo>
                  <a:lnTo>
                    <a:pt x="14159" y="8290"/>
                  </a:lnTo>
                  <a:lnTo>
                    <a:pt x="14306" y="8290"/>
                  </a:lnTo>
                  <a:lnTo>
                    <a:pt x="14416" y="8254"/>
                  </a:lnTo>
                  <a:lnTo>
                    <a:pt x="14453" y="8180"/>
                  </a:lnTo>
                  <a:lnTo>
                    <a:pt x="14490" y="8107"/>
                  </a:lnTo>
                  <a:lnTo>
                    <a:pt x="14490" y="7997"/>
                  </a:lnTo>
                  <a:lnTo>
                    <a:pt x="14490" y="7924"/>
                  </a:lnTo>
                  <a:lnTo>
                    <a:pt x="14490" y="7777"/>
                  </a:lnTo>
                  <a:lnTo>
                    <a:pt x="14453" y="7704"/>
                  </a:lnTo>
                  <a:lnTo>
                    <a:pt x="14416" y="7667"/>
                  </a:lnTo>
                  <a:lnTo>
                    <a:pt x="14306" y="7630"/>
                  </a:lnTo>
                  <a:close/>
                  <a:moveTo>
                    <a:pt x="7410" y="6236"/>
                  </a:moveTo>
                  <a:lnTo>
                    <a:pt x="7300" y="6310"/>
                  </a:lnTo>
                  <a:lnTo>
                    <a:pt x="7227" y="6346"/>
                  </a:lnTo>
                  <a:lnTo>
                    <a:pt x="7190" y="6420"/>
                  </a:lnTo>
                  <a:lnTo>
                    <a:pt x="7153" y="6566"/>
                  </a:lnTo>
                  <a:lnTo>
                    <a:pt x="7153" y="6750"/>
                  </a:lnTo>
                  <a:lnTo>
                    <a:pt x="7190" y="6933"/>
                  </a:lnTo>
                  <a:lnTo>
                    <a:pt x="7227" y="7007"/>
                  </a:lnTo>
                  <a:lnTo>
                    <a:pt x="7300" y="7080"/>
                  </a:lnTo>
                  <a:lnTo>
                    <a:pt x="7667" y="7153"/>
                  </a:lnTo>
                  <a:lnTo>
                    <a:pt x="7410" y="7373"/>
                  </a:lnTo>
                  <a:lnTo>
                    <a:pt x="7263" y="7520"/>
                  </a:lnTo>
                  <a:lnTo>
                    <a:pt x="7190" y="7593"/>
                  </a:lnTo>
                  <a:lnTo>
                    <a:pt x="7153" y="7704"/>
                  </a:lnTo>
                  <a:lnTo>
                    <a:pt x="7153" y="7887"/>
                  </a:lnTo>
                  <a:lnTo>
                    <a:pt x="7227" y="8070"/>
                  </a:lnTo>
                  <a:lnTo>
                    <a:pt x="7337" y="8180"/>
                  </a:lnTo>
                  <a:lnTo>
                    <a:pt x="7483" y="8290"/>
                  </a:lnTo>
                  <a:lnTo>
                    <a:pt x="7520" y="8400"/>
                  </a:lnTo>
                  <a:lnTo>
                    <a:pt x="7557" y="8474"/>
                  </a:lnTo>
                  <a:lnTo>
                    <a:pt x="7593" y="8511"/>
                  </a:lnTo>
                  <a:lnTo>
                    <a:pt x="7740" y="8511"/>
                  </a:lnTo>
                  <a:lnTo>
                    <a:pt x="7813" y="8437"/>
                  </a:lnTo>
                  <a:lnTo>
                    <a:pt x="7850" y="8364"/>
                  </a:lnTo>
                  <a:lnTo>
                    <a:pt x="7923" y="8217"/>
                  </a:lnTo>
                  <a:lnTo>
                    <a:pt x="7923" y="8144"/>
                  </a:lnTo>
                  <a:lnTo>
                    <a:pt x="7887" y="8070"/>
                  </a:lnTo>
                  <a:lnTo>
                    <a:pt x="7850" y="7997"/>
                  </a:lnTo>
                  <a:lnTo>
                    <a:pt x="7777" y="7960"/>
                  </a:lnTo>
                  <a:lnTo>
                    <a:pt x="7667" y="7924"/>
                  </a:lnTo>
                  <a:lnTo>
                    <a:pt x="7630" y="7887"/>
                  </a:lnTo>
                  <a:lnTo>
                    <a:pt x="7630" y="7814"/>
                  </a:lnTo>
                  <a:lnTo>
                    <a:pt x="7630" y="7777"/>
                  </a:lnTo>
                  <a:lnTo>
                    <a:pt x="7703" y="7667"/>
                  </a:lnTo>
                  <a:lnTo>
                    <a:pt x="7850" y="7593"/>
                  </a:lnTo>
                  <a:lnTo>
                    <a:pt x="7997" y="7410"/>
                  </a:lnTo>
                  <a:lnTo>
                    <a:pt x="8107" y="7190"/>
                  </a:lnTo>
                  <a:lnTo>
                    <a:pt x="8107" y="7080"/>
                  </a:lnTo>
                  <a:lnTo>
                    <a:pt x="8070" y="6970"/>
                  </a:lnTo>
                  <a:lnTo>
                    <a:pt x="8034" y="6897"/>
                  </a:lnTo>
                  <a:lnTo>
                    <a:pt x="7960" y="6823"/>
                  </a:lnTo>
                  <a:lnTo>
                    <a:pt x="7740" y="6750"/>
                  </a:lnTo>
                  <a:lnTo>
                    <a:pt x="7520" y="6713"/>
                  </a:lnTo>
                  <a:lnTo>
                    <a:pt x="7557" y="6566"/>
                  </a:lnTo>
                  <a:lnTo>
                    <a:pt x="7593" y="6493"/>
                  </a:lnTo>
                  <a:lnTo>
                    <a:pt x="7667" y="6456"/>
                  </a:lnTo>
                  <a:lnTo>
                    <a:pt x="7703" y="6383"/>
                  </a:lnTo>
                  <a:lnTo>
                    <a:pt x="7667" y="6310"/>
                  </a:lnTo>
                  <a:lnTo>
                    <a:pt x="7593" y="6236"/>
                  </a:lnTo>
                  <a:close/>
                  <a:moveTo>
                    <a:pt x="1651" y="6897"/>
                  </a:moveTo>
                  <a:lnTo>
                    <a:pt x="1578" y="6933"/>
                  </a:lnTo>
                  <a:lnTo>
                    <a:pt x="1541" y="7007"/>
                  </a:lnTo>
                  <a:lnTo>
                    <a:pt x="1504" y="7080"/>
                  </a:lnTo>
                  <a:lnTo>
                    <a:pt x="1504" y="7227"/>
                  </a:lnTo>
                  <a:lnTo>
                    <a:pt x="1541" y="7300"/>
                  </a:lnTo>
                  <a:lnTo>
                    <a:pt x="1578" y="7373"/>
                  </a:lnTo>
                  <a:lnTo>
                    <a:pt x="1541" y="7410"/>
                  </a:lnTo>
                  <a:lnTo>
                    <a:pt x="1504" y="7410"/>
                  </a:lnTo>
                  <a:lnTo>
                    <a:pt x="1468" y="7483"/>
                  </a:lnTo>
                  <a:lnTo>
                    <a:pt x="1431" y="7557"/>
                  </a:lnTo>
                  <a:lnTo>
                    <a:pt x="1468" y="7814"/>
                  </a:lnTo>
                  <a:lnTo>
                    <a:pt x="1578" y="8034"/>
                  </a:lnTo>
                  <a:lnTo>
                    <a:pt x="1724" y="8254"/>
                  </a:lnTo>
                  <a:lnTo>
                    <a:pt x="1908" y="8437"/>
                  </a:lnTo>
                  <a:lnTo>
                    <a:pt x="2128" y="8547"/>
                  </a:lnTo>
                  <a:lnTo>
                    <a:pt x="2238" y="8584"/>
                  </a:lnTo>
                  <a:lnTo>
                    <a:pt x="2348" y="8621"/>
                  </a:lnTo>
                  <a:lnTo>
                    <a:pt x="2458" y="8621"/>
                  </a:lnTo>
                  <a:lnTo>
                    <a:pt x="2568" y="8547"/>
                  </a:lnTo>
                  <a:lnTo>
                    <a:pt x="2641" y="8474"/>
                  </a:lnTo>
                  <a:lnTo>
                    <a:pt x="2715" y="8364"/>
                  </a:lnTo>
                  <a:lnTo>
                    <a:pt x="2788" y="8144"/>
                  </a:lnTo>
                  <a:lnTo>
                    <a:pt x="2788" y="7960"/>
                  </a:lnTo>
                  <a:lnTo>
                    <a:pt x="2751" y="7740"/>
                  </a:lnTo>
                  <a:lnTo>
                    <a:pt x="2678" y="7557"/>
                  </a:lnTo>
                  <a:lnTo>
                    <a:pt x="2531" y="7373"/>
                  </a:lnTo>
                  <a:lnTo>
                    <a:pt x="2385" y="7227"/>
                  </a:lnTo>
                  <a:lnTo>
                    <a:pt x="2201" y="7117"/>
                  </a:lnTo>
                  <a:lnTo>
                    <a:pt x="1981" y="7043"/>
                  </a:lnTo>
                  <a:lnTo>
                    <a:pt x="1908" y="6933"/>
                  </a:lnTo>
                  <a:lnTo>
                    <a:pt x="1834" y="6897"/>
                  </a:lnTo>
                  <a:close/>
                  <a:moveTo>
                    <a:pt x="14306" y="7227"/>
                  </a:moveTo>
                  <a:lnTo>
                    <a:pt x="14453" y="7263"/>
                  </a:lnTo>
                  <a:lnTo>
                    <a:pt x="14563" y="7300"/>
                  </a:lnTo>
                  <a:lnTo>
                    <a:pt x="14636" y="7410"/>
                  </a:lnTo>
                  <a:lnTo>
                    <a:pt x="14673" y="7520"/>
                  </a:lnTo>
                  <a:lnTo>
                    <a:pt x="14673" y="7667"/>
                  </a:lnTo>
                  <a:lnTo>
                    <a:pt x="14673" y="7814"/>
                  </a:lnTo>
                  <a:lnTo>
                    <a:pt x="14600" y="8070"/>
                  </a:lnTo>
                  <a:lnTo>
                    <a:pt x="14490" y="8290"/>
                  </a:lnTo>
                  <a:lnTo>
                    <a:pt x="14343" y="8511"/>
                  </a:lnTo>
                  <a:lnTo>
                    <a:pt x="14269" y="8584"/>
                  </a:lnTo>
                  <a:lnTo>
                    <a:pt x="14196" y="8621"/>
                  </a:lnTo>
                  <a:lnTo>
                    <a:pt x="14123" y="8621"/>
                  </a:lnTo>
                  <a:lnTo>
                    <a:pt x="14049" y="8584"/>
                  </a:lnTo>
                  <a:lnTo>
                    <a:pt x="14013" y="8547"/>
                  </a:lnTo>
                  <a:lnTo>
                    <a:pt x="13976" y="8474"/>
                  </a:lnTo>
                  <a:lnTo>
                    <a:pt x="13903" y="8290"/>
                  </a:lnTo>
                  <a:lnTo>
                    <a:pt x="13939" y="8034"/>
                  </a:lnTo>
                  <a:lnTo>
                    <a:pt x="13976" y="7777"/>
                  </a:lnTo>
                  <a:lnTo>
                    <a:pt x="14086" y="7263"/>
                  </a:lnTo>
                  <a:lnTo>
                    <a:pt x="14306" y="7227"/>
                  </a:lnTo>
                  <a:close/>
                  <a:moveTo>
                    <a:pt x="14233" y="6750"/>
                  </a:moveTo>
                  <a:lnTo>
                    <a:pt x="14123" y="6786"/>
                  </a:lnTo>
                  <a:lnTo>
                    <a:pt x="13866" y="6786"/>
                  </a:lnTo>
                  <a:lnTo>
                    <a:pt x="13829" y="6823"/>
                  </a:lnTo>
                  <a:lnTo>
                    <a:pt x="13756" y="6933"/>
                  </a:lnTo>
                  <a:lnTo>
                    <a:pt x="13609" y="7373"/>
                  </a:lnTo>
                  <a:lnTo>
                    <a:pt x="13499" y="7850"/>
                  </a:lnTo>
                  <a:lnTo>
                    <a:pt x="13462" y="8107"/>
                  </a:lnTo>
                  <a:lnTo>
                    <a:pt x="13462" y="8327"/>
                  </a:lnTo>
                  <a:lnTo>
                    <a:pt x="13499" y="8584"/>
                  </a:lnTo>
                  <a:lnTo>
                    <a:pt x="13572" y="8804"/>
                  </a:lnTo>
                  <a:lnTo>
                    <a:pt x="13683" y="8914"/>
                  </a:lnTo>
                  <a:lnTo>
                    <a:pt x="13829" y="9024"/>
                  </a:lnTo>
                  <a:lnTo>
                    <a:pt x="13976" y="9097"/>
                  </a:lnTo>
                  <a:lnTo>
                    <a:pt x="14123" y="9134"/>
                  </a:lnTo>
                  <a:lnTo>
                    <a:pt x="14343" y="9097"/>
                  </a:lnTo>
                  <a:lnTo>
                    <a:pt x="14490" y="9024"/>
                  </a:lnTo>
                  <a:lnTo>
                    <a:pt x="14600" y="8877"/>
                  </a:lnTo>
                  <a:lnTo>
                    <a:pt x="14746" y="8731"/>
                  </a:lnTo>
                  <a:lnTo>
                    <a:pt x="14966" y="8400"/>
                  </a:lnTo>
                  <a:lnTo>
                    <a:pt x="15076" y="8180"/>
                  </a:lnTo>
                  <a:lnTo>
                    <a:pt x="15113" y="7997"/>
                  </a:lnTo>
                  <a:lnTo>
                    <a:pt x="15150" y="7814"/>
                  </a:lnTo>
                  <a:lnTo>
                    <a:pt x="15150" y="7593"/>
                  </a:lnTo>
                  <a:lnTo>
                    <a:pt x="15113" y="7410"/>
                  </a:lnTo>
                  <a:lnTo>
                    <a:pt x="15040" y="7190"/>
                  </a:lnTo>
                  <a:lnTo>
                    <a:pt x="15003" y="7080"/>
                  </a:lnTo>
                  <a:lnTo>
                    <a:pt x="14893" y="7007"/>
                  </a:lnTo>
                  <a:lnTo>
                    <a:pt x="14673" y="6823"/>
                  </a:lnTo>
                  <a:lnTo>
                    <a:pt x="14526" y="6786"/>
                  </a:lnTo>
                  <a:lnTo>
                    <a:pt x="14379" y="6750"/>
                  </a:lnTo>
                  <a:close/>
                  <a:moveTo>
                    <a:pt x="6273" y="7887"/>
                  </a:moveTo>
                  <a:lnTo>
                    <a:pt x="6199" y="7924"/>
                  </a:lnTo>
                  <a:lnTo>
                    <a:pt x="6126" y="7997"/>
                  </a:lnTo>
                  <a:lnTo>
                    <a:pt x="5979" y="8107"/>
                  </a:lnTo>
                  <a:lnTo>
                    <a:pt x="5869" y="8290"/>
                  </a:lnTo>
                  <a:lnTo>
                    <a:pt x="5796" y="8474"/>
                  </a:lnTo>
                  <a:lnTo>
                    <a:pt x="5796" y="8584"/>
                  </a:lnTo>
                  <a:lnTo>
                    <a:pt x="5833" y="8657"/>
                  </a:lnTo>
                  <a:lnTo>
                    <a:pt x="5906" y="8694"/>
                  </a:lnTo>
                  <a:lnTo>
                    <a:pt x="6236" y="8694"/>
                  </a:lnTo>
                  <a:lnTo>
                    <a:pt x="6420" y="8767"/>
                  </a:lnTo>
                  <a:lnTo>
                    <a:pt x="6199" y="9024"/>
                  </a:lnTo>
                  <a:lnTo>
                    <a:pt x="6199" y="9061"/>
                  </a:lnTo>
                  <a:lnTo>
                    <a:pt x="6199" y="9134"/>
                  </a:lnTo>
                  <a:lnTo>
                    <a:pt x="6236" y="9244"/>
                  </a:lnTo>
                  <a:lnTo>
                    <a:pt x="6346" y="9354"/>
                  </a:lnTo>
                  <a:lnTo>
                    <a:pt x="6456" y="9391"/>
                  </a:lnTo>
                  <a:lnTo>
                    <a:pt x="6713" y="9391"/>
                  </a:lnTo>
                  <a:lnTo>
                    <a:pt x="6786" y="9318"/>
                  </a:lnTo>
                  <a:lnTo>
                    <a:pt x="6860" y="9207"/>
                  </a:lnTo>
                  <a:lnTo>
                    <a:pt x="6823" y="9097"/>
                  </a:lnTo>
                  <a:lnTo>
                    <a:pt x="6750" y="9024"/>
                  </a:lnTo>
                  <a:lnTo>
                    <a:pt x="6860" y="8951"/>
                  </a:lnTo>
                  <a:lnTo>
                    <a:pt x="6933" y="8877"/>
                  </a:lnTo>
                  <a:lnTo>
                    <a:pt x="6933" y="8804"/>
                  </a:lnTo>
                  <a:lnTo>
                    <a:pt x="6933" y="8731"/>
                  </a:lnTo>
                  <a:lnTo>
                    <a:pt x="6896" y="8621"/>
                  </a:lnTo>
                  <a:lnTo>
                    <a:pt x="6750" y="8511"/>
                  </a:lnTo>
                  <a:lnTo>
                    <a:pt x="6603" y="8437"/>
                  </a:lnTo>
                  <a:lnTo>
                    <a:pt x="6456" y="8364"/>
                  </a:lnTo>
                  <a:lnTo>
                    <a:pt x="6273" y="8327"/>
                  </a:lnTo>
                  <a:lnTo>
                    <a:pt x="6346" y="8180"/>
                  </a:lnTo>
                  <a:lnTo>
                    <a:pt x="6420" y="8034"/>
                  </a:lnTo>
                  <a:lnTo>
                    <a:pt x="6420" y="7960"/>
                  </a:lnTo>
                  <a:lnTo>
                    <a:pt x="6383" y="7924"/>
                  </a:lnTo>
                  <a:lnTo>
                    <a:pt x="6346" y="7924"/>
                  </a:lnTo>
                  <a:lnTo>
                    <a:pt x="6273" y="7887"/>
                  </a:lnTo>
                  <a:close/>
                  <a:moveTo>
                    <a:pt x="7630" y="551"/>
                  </a:moveTo>
                  <a:lnTo>
                    <a:pt x="7777" y="587"/>
                  </a:lnTo>
                  <a:lnTo>
                    <a:pt x="7923" y="661"/>
                  </a:lnTo>
                  <a:lnTo>
                    <a:pt x="8437" y="1101"/>
                  </a:lnTo>
                  <a:lnTo>
                    <a:pt x="8657" y="1321"/>
                  </a:lnTo>
                  <a:lnTo>
                    <a:pt x="8877" y="1578"/>
                  </a:lnTo>
                  <a:lnTo>
                    <a:pt x="9061" y="1834"/>
                  </a:lnTo>
                  <a:lnTo>
                    <a:pt x="9207" y="2128"/>
                  </a:lnTo>
                  <a:lnTo>
                    <a:pt x="9281" y="2421"/>
                  </a:lnTo>
                  <a:lnTo>
                    <a:pt x="9317" y="2752"/>
                  </a:lnTo>
                  <a:lnTo>
                    <a:pt x="9281" y="3082"/>
                  </a:lnTo>
                  <a:lnTo>
                    <a:pt x="9244" y="3375"/>
                  </a:lnTo>
                  <a:lnTo>
                    <a:pt x="9024" y="3962"/>
                  </a:lnTo>
                  <a:lnTo>
                    <a:pt x="8804" y="4512"/>
                  </a:lnTo>
                  <a:lnTo>
                    <a:pt x="8584" y="5099"/>
                  </a:lnTo>
                  <a:lnTo>
                    <a:pt x="8547" y="5356"/>
                  </a:lnTo>
                  <a:lnTo>
                    <a:pt x="8510" y="5613"/>
                  </a:lnTo>
                  <a:lnTo>
                    <a:pt x="8510" y="5869"/>
                  </a:lnTo>
                  <a:lnTo>
                    <a:pt x="8547" y="6163"/>
                  </a:lnTo>
                  <a:lnTo>
                    <a:pt x="8584" y="6310"/>
                  </a:lnTo>
                  <a:lnTo>
                    <a:pt x="8657" y="6493"/>
                  </a:lnTo>
                  <a:lnTo>
                    <a:pt x="8804" y="6823"/>
                  </a:lnTo>
                  <a:lnTo>
                    <a:pt x="8987" y="7117"/>
                  </a:lnTo>
                  <a:lnTo>
                    <a:pt x="9134" y="7447"/>
                  </a:lnTo>
                  <a:lnTo>
                    <a:pt x="9207" y="7777"/>
                  </a:lnTo>
                  <a:lnTo>
                    <a:pt x="9244" y="8144"/>
                  </a:lnTo>
                  <a:lnTo>
                    <a:pt x="9207" y="8474"/>
                  </a:lnTo>
                  <a:lnTo>
                    <a:pt x="9097" y="8804"/>
                  </a:lnTo>
                  <a:lnTo>
                    <a:pt x="8951" y="9134"/>
                  </a:lnTo>
                  <a:lnTo>
                    <a:pt x="8767" y="9428"/>
                  </a:lnTo>
                  <a:lnTo>
                    <a:pt x="8510" y="9684"/>
                  </a:lnTo>
                  <a:lnTo>
                    <a:pt x="8254" y="9904"/>
                  </a:lnTo>
                  <a:lnTo>
                    <a:pt x="7960" y="10051"/>
                  </a:lnTo>
                  <a:lnTo>
                    <a:pt x="7667" y="10198"/>
                  </a:lnTo>
                  <a:lnTo>
                    <a:pt x="7373" y="10308"/>
                  </a:lnTo>
                  <a:lnTo>
                    <a:pt x="7043" y="10345"/>
                  </a:lnTo>
                  <a:lnTo>
                    <a:pt x="6676" y="10418"/>
                  </a:lnTo>
                  <a:lnTo>
                    <a:pt x="6493" y="10381"/>
                  </a:lnTo>
                  <a:lnTo>
                    <a:pt x="6309" y="10345"/>
                  </a:lnTo>
                  <a:lnTo>
                    <a:pt x="6163" y="10235"/>
                  </a:lnTo>
                  <a:lnTo>
                    <a:pt x="6016" y="10088"/>
                  </a:lnTo>
                  <a:lnTo>
                    <a:pt x="5906" y="9941"/>
                  </a:lnTo>
                  <a:lnTo>
                    <a:pt x="5759" y="9831"/>
                  </a:lnTo>
                  <a:lnTo>
                    <a:pt x="5649" y="9758"/>
                  </a:lnTo>
                  <a:lnTo>
                    <a:pt x="5502" y="9684"/>
                  </a:lnTo>
                  <a:lnTo>
                    <a:pt x="5209" y="9611"/>
                  </a:lnTo>
                  <a:lnTo>
                    <a:pt x="4916" y="9611"/>
                  </a:lnTo>
                  <a:lnTo>
                    <a:pt x="4622" y="9684"/>
                  </a:lnTo>
                  <a:lnTo>
                    <a:pt x="3999" y="9868"/>
                  </a:lnTo>
                  <a:lnTo>
                    <a:pt x="3705" y="9978"/>
                  </a:lnTo>
                  <a:lnTo>
                    <a:pt x="3412" y="10051"/>
                  </a:lnTo>
                  <a:lnTo>
                    <a:pt x="3118" y="10088"/>
                  </a:lnTo>
                  <a:lnTo>
                    <a:pt x="2825" y="10051"/>
                  </a:lnTo>
                  <a:lnTo>
                    <a:pt x="2495" y="10014"/>
                  </a:lnTo>
                  <a:lnTo>
                    <a:pt x="2201" y="9904"/>
                  </a:lnTo>
                  <a:lnTo>
                    <a:pt x="1944" y="9794"/>
                  </a:lnTo>
                  <a:lnTo>
                    <a:pt x="1651" y="9648"/>
                  </a:lnTo>
                  <a:lnTo>
                    <a:pt x="1394" y="9464"/>
                  </a:lnTo>
                  <a:lnTo>
                    <a:pt x="1174" y="9281"/>
                  </a:lnTo>
                  <a:lnTo>
                    <a:pt x="954" y="8987"/>
                  </a:lnTo>
                  <a:lnTo>
                    <a:pt x="771" y="8694"/>
                  </a:lnTo>
                  <a:lnTo>
                    <a:pt x="624" y="8364"/>
                  </a:lnTo>
                  <a:lnTo>
                    <a:pt x="550" y="8034"/>
                  </a:lnTo>
                  <a:lnTo>
                    <a:pt x="514" y="7667"/>
                  </a:lnTo>
                  <a:lnTo>
                    <a:pt x="514" y="7337"/>
                  </a:lnTo>
                  <a:lnTo>
                    <a:pt x="587" y="6970"/>
                  </a:lnTo>
                  <a:lnTo>
                    <a:pt x="661" y="6640"/>
                  </a:lnTo>
                  <a:lnTo>
                    <a:pt x="807" y="6310"/>
                  </a:lnTo>
                  <a:lnTo>
                    <a:pt x="991" y="6016"/>
                  </a:lnTo>
                  <a:lnTo>
                    <a:pt x="1211" y="5759"/>
                  </a:lnTo>
                  <a:lnTo>
                    <a:pt x="1468" y="5539"/>
                  </a:lnTo>
                  <a:lnTo>
                    <a:pt x="2018" y="5099"/>
                  </a:lnTo>
                  <a:lnTo>
                    <a:pt x="2568" y="4622"/>
                  </a:lnTo>
                  <a:lnTo>
                    <a:pt x="2788" y="4366"/>
                  </a:lnTo>
                  <a:lnTo>
                    <a:pt x="2971" y="4109"/>
                  </a:lnTo>
                  <a:lnTo>
                    <a:pt x="3082" y="3815"/>
                  </a:lnTo>
                  <a:lnTo>
                    <a:pt x="3192" y="3485"/>
                  </a:lnTo>
                  <a:lnTo>
                    <a:pt x="3265" y="3118"/>
                  </a:lnTo>
                  <a:lnTo>
                    <a:pt x="3302" y="2715"/>
                  </a:lnTo>
                  <a:lnTo>
                    <a:pt x="3375" y="2348"/>
                  </a:lnTo>
                  <a:lnTo>
                    <a:pt x="3448" y="2165"/>
                  </a:lnTo>
                  <a:lnTo>
                    <a:pt x="3558" y="1981"/>
                  </a:lnTo>
                  <a:lnTo>
                    <a:pt x="3705" y="1798"/>
                  </a:lnTo>
                  <a:lnTo>
                    <a:pt x="3852" y="1651"/>
                  </a:lnTo>
                  <a:lnTo>
                    <a:pt x="4072" y="1541"/>
                  </a:lnTo>
                  <a:lnTo>
                    <a:pt x="4292" y="1468"/>
                  </a:lnTo>
                  <a:lnTo>
                    <a:pt x="4512" y="1431"/>
                  </a:lnTo>
                  <a:lnTo>
                    <a:pt x="4769" y="1394"/>
                  </a:lnTo>
                  <a:lnTo>
                    <a:pt x="4989" y="1394"/>
                  </a:lnTo>
                  <a:lnTo>
                    <a:pt x="5209" y="1468"/>
                  </a:lnTo>
                  <a:lnTo>
                    <a:pt x="4952" y="1688"/>
                  </a:lnTo>
                  <a:lnTo>
                    <a:pt x="4916" y="1761"/>
                  </a:lnTo>
                  <a:lnTo>
                    <a:pt x="4879" y="1834"/>
                  </a:lnTo>
                  <a:lnTo>
                    <a:pt x="4916" y="1981"/>
                  </a:lnTo>
                  <a:lnTo>
                    <a:pt x="4989" y="2091"/>
                  </a:lnTo>
                  <a:lnTo>
                    <a:pt x="5062" y="2128"/>
                  </a:lnTo>
                  <a:lnTo>
                    <a:pt x="5136" y="2128"/>
                  </a:lnTo>
                  <a:lnTo>
                    <a:pt x="5319" y="2091"/>
                  </a:lnTo>
                  <a:lnTo>
                    <a:pt x="5429" y="2018"/>
                  </a:lnTo>
                  <a:lnTo>
                    <a:pt x="5539" y="1945"/>
                  </a:lnTo>
                  <a:lnTo>
                    <a:pt x="5613" y="1798"/>
                  </a:lnTo>
                  <a:lnTo>
                    <a:pt x="5759" y="1651"/>
                  </a:lnTo>
                  <a:lnTo>
                    <a:pt x="5833" y="1614"/>
                  </a:lnTo>
                  <a:lnTo>
                    <a:pt x="5869" y="1578"/>
                  </a:lnTo>
                  <a:lnTo>
                    <a:pt x="6420" y="1138"/>
                  </a:lnTo>
                  <a:lnTo>
                    <a:pt x="7006" y="771"/>
                  </a:lnTo>
                  <a:lnTo>
                    <a:pt x="7337" y="624"/>
                  </a:lnTo>
                  <a:lnTo>
                    <a:pt x="7483" y="551"/>
                  </a:lnTo>
                  <a:close/>
                  <a:moveTo>
                    <a:pt x="10821" y="9281"/>
                  </a:moveTo>
                  <a:lnTo>
                    <a:pt x="10968" y="9538"/>
                  </a:lnTo>
                  <a:lnTo>
                    <a:pt x="11115" y="9758"/>
                  </a:lnTo>
                  <a:lnTo>
                    <a:pt x="11335" y="9978"/>
                  </a:lnTo>
                  <a:lnTo>
                    <a:pt x="11592" y="10161"/>
                  </a:lnTo>
                  <a:lnTo>
                    <a:pt x="11408" y="10418"/>
                  </a:lnTo>
                  <a:lnTo>
                    <a:pt x="11188" y="10198"/>
                  </a:lnTo>
                  <a:lnTo>
                    <a:pt x="10968" y="9978"/>
                  </a:lnTo>
                  <a:lnTo>
                    <a:pt x="10711" y="9831"/>
                  </a:lnTo>
                  <a:lnTo>
                    <a:pt x="10455" y="9648"/>
                  </a:lnTo>
                  <a:lnTo>
                    <a:pt x="10601" y="9464"/>
                  </a:lnTo>
                  <a:lnTo>
                    <a:pt x="10821" y="9281"/>
                  </a:lnTo>
                  <a:close/>
                  <a:moveTo>
                    <a:pt x="13903" y="9941"/>
                  </a:moveTo>
                  <a:lnTo>
                    <a:pt x="13829" y="9978"/>
                  </a:lnTo>
                  <a:lnTo>
                    <a:pt x="13756" y="10014"/>
                  </a:lnTo>
                  <a:lnTo>
                    <a:pt x="13719" y="10014"/>
                  </a:lnTo>
                  <a:lnTo>
                    <a:pt x="13719" y="10051"/>
                  </a:lnTo>
                  <a:lnTo>
                    <a:pt x="13646" y="10161"/>
                  </a:lnTo>
                  <a:lnTo>
                    <a:pt x="13609" y="10271"/>
                  </a:lnTo>
                  <a:lnTo>
                    <a:pt x="13646" y="10418"/>
                  </a:lnTo>
                  <a:lnTo>
                    <a:pt x="13719" y="10565"/>
                  </a:lnTo>
                  <a:lnTo>
                    <a:pt x="13829" y="10638"/>
                  </a:lnTo>
                  <a:lnTo>
                    <a:pt x="13939" y="10675"/>
                  </a:lnTo>
                  <a:lnTo>
                    <a:pt x="14049" y="10638"/>
                  </a:lnTo>
                  <a:lnTo>
                    <a:pt x="14159" y="10601"/>
                  </a:lnTo>
                  <a:lnTo>
                    <a:pt x="14269" y="10491"/>
                  </a:lnTo>
                  <a:lnTo>
                    <a:pt x="14343" y="10418"/>
                  </a:lnTo>
                  <a:lnTo>
                    <a:pt x="14379" y="10308"/>
                  </a:lnTo>
                  <a:lnTo>
                    <a:pt x="14379" y="10271"/>
                  </a:lnTo>
                  <a:lnTo>
                    <a:pt x="14379" y="10198"/>
                  </a:lnTo>
                  <a:lnTo>
                    <a:pt x="14306" y="10124"/>
                  </a:lnTo>
                  <a:lnTo>
                    <a:pt x="14233" y="10051"/>
                  </a:lnTo>
                  <a:lnTo>
                    <a:pt x="14159" y="10014"/>
                  </a:lnTo>
                  <a:lnTo>
                    <a:pt x="14086" y="9978"/>
                  </a:lnTo>
                  <a:lnTo>
                    <a:pt x="13939" y="9941"/>
                  </a:lnTo>
                  <a:close/>
                  <a:moveTo>
                    <a:pt x="7593" y="0"/>
                  </a:moveTo>
                  <a:lnTo>
                    <a:pt x="7447" y="37"/>
                  </a:lnTo>
                  <a:lnTo>
                    <a:pt x="7190" y="110"/>
                  </a:lnTo>
                  <a:lnTo>
                    <a:pt x="6970" y="221"/>
                  </a:lnTo>
                  <a:lnTo>
                    <a:pt x="6566" y="441"/>
                  </a:lnTo>
                  <a:lnTo>
                    <a:pt x="6199" y="697"/>
                  </a:lnTo>
                  <a:lnTo>
                    <a:pt x="5502" y="1211"/>
                  </a:lnTo>
                  <a:lnTo>
                    <a:pt x="5209" y="1064"/>
                  </a:lnTo>
                  <a:lnTo>
                    <a:pt x="4916" y="991"/>
                  </a:lnTo>
                  <a:lnTo>
                    <a:pt x="4585" y="991"/>
                  </a:lnTo>
                  <a:lnTo>
                    <a:pt x="4255" y="1027"/>
                  </a:lnTo>
                  <a:lnTo>
                    <a:pt x="3999" y="1101"/>
                  </a:lnTo>
                  <a:lnTo>
                    <a:pt x="3778" y="1211"/>
                  </a:lnTo>
                  <a:lnTo>
                    <a:pt x="3595" y="1358"/>
                  </a:lnTo>
                  <a:lnTo>
                    <a:pt x="3412" y="1504"/>
                  </a:lnTo>
                  <a:lnTo>
                    <a:pt x="3228" y="1688"/>
                  </a:lnTo>
                  <a:lnTo>
                    <a:pt x="3118" y="1908"/>
                  </a:lnTo>
                  <a:lnTo>
                    <a:pt x="3008" y="2128"/>
                  </a:lnTo>
                  <a:lnTo>
                    <a:pt x="2935" y="2348"/>
                  </a:lnTo>
                  <a:lnTo>
                    <a:pt x="2861" y="2678"/>
                  </a:lnTo>
                  <a:lnTo>
                    <a:pt x="2788" y="3008"/>
                  </a:lnTo>
                  <a:lnTo>
                    <a:pt x="2751" y="3338"/>
                  </a:lnTo>
                  <a:lnTo>
                    <a:pt x="2641" y="3669"/>
                  </a:lnTo>
                  <a:lnTo>
                    <a:pt x="2605" y="3852"/>
                  </a:lnTo>
                  <a:lnTo>
                    <a:pt x="2495" y="3999"/>
                  </a:lnTo>
                  <a:lnTo>
                    <a:pt x="2275" y="4255"/>
                  </a:lnTo>
                  <a:lnTo>
                    <a:pt x="2018" y="4476"/>
                  </a:lnTo>
                  <a:lnTo>
                    <a:pt x="1761" y="4696"/>
                  </a:lnTo>
                  <a:lnTo>
                    <a:pt x="1284" y="5062"/>
                  </a:lnTo>
                  <a:lnTo>
                    <a:pt x="844" y="5466"/>
                  </a:lnTo>
                  <a:lnTo>
                    <a:pt x="661" y="5649"/>
                  </a:lnTo>
                  <a:lnTo>
                    <a:pt x="514" y="5906"/>
                  </a:lnTo>
                  <a:lnTo>
                    <a:pt x="367" y="6126"/>
                  </a:lnTo>
                  <a:lnTo>
                    <a:pt x="220" y="6420"/>
                  </a:lnTo>
                  <a:lnTo>
                    <a:pt x="110" y="6713"/>
                  </a:lnTo>
                  <a:lnTo>
                    <a:pt x="37" y="7007"/>
                  </a:lnTo>
                  <a:lnTo>
                    <a:pt x="0" y="7263"/>
                  </a:lnTo>
                  <a:lnTo>
                    <a:pt x="0" y="7557"/>
                  </a:lnTo>
                  <a:lnTo>
                    <a:pt x="37" y="7850"/>
                  </a:lnTo>
                  <a:lnTo>
                    <a:pt x="74" y="8144"/>
                  </a:lnTo>
                  <a:lnTo>
                    <a:pt x="147" y="8400"/>
                  </a:lnTo>
                  <a:lnTo>
                    <a:pt x="220" y="8657"/>
                  </a:lnTo>
                  <a:lnTo>
                    <a:pt x="367" y="8914"/>
                  </a:lnTo>
                  <a:lnTo>
                    <a:pt x="514" y="9171"/>
                  </a:lnTo>
                  <a:lnTo>
                    <a:pt x="661" y="9391"/>
                  </a:lnTo>
                  <a:lnTo>
                    <a:pt x="844" y="9611"/>
                  </a:lnTo>
                  <a:lnTo>
                    <a:pt x="1064" y="9831"/>
                  </a:lnTo>
                  <a:lnTo>
                    <a:pt x="1284" y="10014"/>
                  </a:lnTo>
                  <a:lnTo>
                    <a:pt x="1541" y="10161"/>
                  </a:lnTo>
                  <a:lnTo>
                    <a:pt x="1798" y="10308"/>
                  </a:lnTo>
                  <a:lnTo>
                    <a:pt x="2054" y="10381"/>
                  </a:lnTo>
                  <a:lnTo>
                    <a:pt x="2348" y="10491"/>
                  </a:lnTo>
                  <a:lnTo>
                    <a:pt x="2641" y="10528"/>
                  </a:lnTo>
                  <a:lnTo>
                    <a:pt x="2898" y="10565"/>
                  </a:lnTo>
                  <a:lnTo>
                    <a:pt x="3192" y="10565"/>
                  </a:lnTo>
                  <a:lnTo>
                    <a:pt x="3485" y="10528"/>
                  </a:lnTo>
                  <a:lnTo>
                    <a:pt x="3742" y="10491"/>
                  </a:lnTo>
                  <a:lnTo>
                    <a:pt x="4035" y="10418"/>
                  </a:lnTo>
                  <a:lnTo>
                    <a:pt x="4365" y="10271"/>
                  </a:lnTo>
                  <a:lnTo>
                    <a:pt x="4696" y="10161"/>
                  </a:lnTo>
                  <a:lnTo>
                    <a:pt x="4879" y="10124"/>
                  </a:lnTo>
                  <a:lnTo>
                    <a:pt x="5209" y="10124"/>
                  </a:lnTo>
                  <a:lnTo>
                    <a:pt x="5392" y="10161"/>
                  </a:lnTo>
                  <a:lnTo>
                    <a:pt x="5502" y="10271"/>
                  </a:lnTo>
                  <a:lnTo>
                    <a:pt x="5613" y="10381"/>
                  </a:lnTo>
                  <a:lnTo>
                    <a:pt x="5833" y="10601"/>
                  </a:lnTo>
                  <a:lnTo>
                    <a:pt x="5979" y="10711"/>
                  </a:lnTo>
                  <a:lnTo>
                    <a:pt x="6089" y="10785"/>
                  </a:lnTo>
                  <a:lnTo>
                    <a:pt x="6273" y="10858"/>
                  </a:lnTo>
                  <a:lnTo>
                    <a:pt x="6420" y="10895"/>
                  </a:lnTo>
                  <a:lnTo>
                    <a:pt x="6933" y="10895"/>
                  </a:lnTo>
                  <a:lnTo>
                    <a:pt x="7227" y="10858"/>
                  </a:lnTo>
                  <a:lnTo>
                    <a:pt x="7483" y="10821"/>
                  </a:lnTo>
                  <a:lnTo>
                    <a:pt x="7740" y="10748"/>
                  </a:lnTo>
                  <a:lnTo>
                    <a:pt x="7997" y="10638"/>
                  </a:lnTo>
                  <a:lnTo>
                    <a:pt x="8217" y="10528"/>
                  </a:lnTo>
                  <a:lnTo>
                    <a:pt x="8437" y="10381"/>
                  </a:lnTo>
                  <a:lnTo>
                    <a:pt x="8657" y="10198"/>
                  </a:lnTo>
                  <a:lnTo>
                    <a:pt x="8877" y="10014"/>
                  </a:lnTo>
                  <a:lnTo>
                    <a:pt x="9061" y="9831"/>
                  </a:lnTo>
                  <a:lnTo>
                    <a:pt x="9207" y="9611"/>
                  </a:lnTo>
                  <a:lnTo>
                    <a:pt x="9354" y="9391"/>
                  </a:lnTo>
                  <a:lnTo>
                    <a:pt x="9501" y="9171"/>
                  </a:lnTo>
                  <a:lnTo>
                    <a:pt x="9574" y="8914"/>
                  </a:lnTo>
                  <a:lnTo>
                    <a:pt x="9684" y="8694"/>
                  </a:lnTo>
                  <a:lnTo>
                    <a:pt x="9721" y="8400"/>
                  </a:lnTo>
                  <a:lnTo>
                    <a:pt x="9721" y="8144"/>
                  </a:lnTo>
                  <a:lnTo>
                    <a:pt x="9721" y="7887"/>
                  </a:lnTo>
                  <a:lnTo>
                    <a:pt x="9684" y="7630"/>
                  </a:lnTo>
                  <a:lnTo>
                    <a:pt x="9611" y="7373"/>
                  </a:lnTo>
                  <a:lnTo>
                    <a:pt x="9537" y="7117"/>
                  </a:lnTo>
                  <a:lnTo>
                    <a:pt x="9281" y="6640"/>
                  </a:lnTo>
                  <a:lnTo>
                    <a:pt x="9171" y="6383"/>
                  </a:lnTo>
                  <a:lnTo>
                    <a:pt x="9061" y="6090"/>
                  </a:lnTo>
                  <a:lnTo>
                    <a:pt x="9061" y="5833"/>
                  </a:lnTo>
                  <a:lnTo>
                    <a:pt x="9061" y="5576"/>
                  </a:lnTo>
                  <a:lnTo>
                    <a:pt x="9097" y="5319"/>
                  </a:lnTo>
                  <a:lnTo>
                    <a:pt x="9134" y="5062"/>
                  </a:lnTo>
                  <a:lnTo>
                    <a:pt x="9317" y="4512"/>
                  </a:lnTo>
                  <a:lnTo>
                    <a:pt x="9501" y="4035"/>
                  </a:lnTo>
                  <a:lnTo>
                    <a:pt x="9684" y="3559"/>
                  </a:lnTo>
                  <a:lnTo>
                    <a:pt x="9794" y="3082"/>
                  </a:lnTo>
                  <a:lnTo>
                    <a:pt x="9831" y="2825"/>
                  </a:lnTo>
                  <a:lnTo>
                    <a:pt x="9831" y="2568"/>
                  </a:lnTo>
                  <a:lnTo>
                    <a:pt x="9794" y="2311"/>
                  </a:lnTo>
                  <a:lnTo>
                    <a:pt x="9721" y="2055"/>
                  </a:lnTo>
                  <a:lnTo>
                    <a:pt x="9611" y="1834"/>
                  </a:lnTo>
                  <a:lnTo>
                    <a:pt x="9501" y="1578"/>
                  </a:lnTo>
                  <a:lnTo>
                    <a:pt x="9354" y="1358"/>
                  </a:lnTo>
                  <a:lnTo>
                    <a:pt x="9207" y="1174"/>
                  </a:lnTo>
                  <a:lnTo>
                    <a:pt x="8841" y="771"/>
                  </a:lnTo>
                  <a:lnTo>
                    <a:pt x="8400" y="404"/>
                  </a:lnTo>
                  <a:lnTo>
                    <a:pt x="7960" y="110"/>
                  </a:lnTo>
                  <a:lnTo>
                    <a:pt x="7850" y="37"/>
                  </a:lnTo>
                  <a:lnTo>
                    <a:pt x="7703" y="0"/>
                  </a:lnTo>
                  <a:close/>
                  <a:moveTo>
                    <a:pt x="12912" y="10675"/>
                  </a:moveTo>
                  <a:lnTo>
                    <a:pt x="12839" y="10711"/>
                  </a:lnTo>
                  <a:lnTo>
                    <a:pt x="12765" y="10785"/>
                  </a:lnTo>
                  <a:lnTo>
                    <a:pt x="12729" y="10858"/>
                  </a:lnTo>
                  <a:lnTo>
                    <a:pt x="12729" y="11005"/>
                  </a:lnTo>
                  <a:lnTo>
                    <a:pt x="12765" y="11115"/>
                  </a:lnTo>
                  <a:lnTo>
                    <a:pt x="12876" y="11225"/>
                  </a:lnTo>
                  <a:lnTo>
                    <a:pt x="13022" y="11262"/>
                  </a:lnTo>
                  <a:lnTo>
                    <a:pt x="13132" y="11225"/>
                  </a:lnTo>
                  <a:lnTo>
                    <a:pt x="13242" y="11115"/>
                  </a:lnTo>
                  <a:lnTo>
                    <a:pt x="13279" y="11005"/>
                  </a:lnTo>
                  <a:lnTo>
                    <a:pt x="13279" y="10858"/>
                  </a:lnTo>
                  <a:lnTo>
                    <a:pt x="13242" y="10785"/>
                  </a:lnTo>
                  <a:lnTo>
                    <a:pt x="13169" y="10711"/>
                  </a:lnTo>
                  <a:lnTo>
                    <a:pt x="13096" y="10675"/>
                  </a:lnTo>
                  <a:close/>
                  <a:moveTo>
                    <a:pt x="13572" y="11262"/>
                  </a:moveTo>
                  <a:lnTo>
                    <a:pt x="13499" y="11298"/>
                  </a:lnTo>
                  <a:lnTo>
                    <a:pt x="13462" y="11372"/>
                  </a:lnTo>
                  <a:lnTo>
                    <a:pt x="13389" y="11408"/>
                  </a:lnTo>
                  <a:lnTo>
                    <a:pt x="13316" y="11445"/>
                  </a:lnTo>
                  <a:lnTo>
                    <a:pt x="13242" y="11555"/>
                  </a:lnTo>
                  <a:lnTo>
                    <a:pt x="13242" y="11702"/>
                  </a:lnTo>
                  <a:lnTo>
                    <a:pt x="13242" y="11775"/>
                  </a:lnTo>
                  <a:lnTo>
                    <a:pt x="13279" y="11849"/>
                  </a:lnTo>
                  <a:lnTo>
                    <a:pt x="13352" y="11959"/>
                  </a:lnTo>
                  <a:lnTo>
                    <a:pt x="13609" y="11959"/>
                  </a:lnTo>
                  <a:lnTo>
                    <a:pt x="13719" y="11922"/>
                  </a:lnTo>
                  <a:lnTo>
                    <a:pt x="13829" y="11849"/>
                  </a:lnTo>
                  <a:lnTo>
                    <a:pt x="13866" y="11738"/>
                  </a:lnTo>
                  <a:lnTo>
                    <a:pt x="13939" y="11628"/>
                  </a:lnTo>
                  <a:lnTo>
                    <a:pt x="13939" y="11555"/>
                  </a:lnTo>
                  <a:lnTo>
                    <a:pt x="13939" y="11518"/>
                  </a:lnTo>
                  <a:lnTo>
                    <a:pt x="13903" y="11445"/>
                  </a:lnTo>
                  <a:lnTo>
                    <a:pt x="13866" y="11372"/>
                  </a:lnTo>
                  <a:lnTo>
                    <a:pt x="13829" y="11298"/>
                  </a:lnTo>
                  <a:lnTo>
                    <a:pt x="13719" y="11262"/>
                  </a:lnTo>
                  <a:close/>
                  <a:moveTo>
                    <a:pt x="12215" y="11555"/>
                  </a:moveTo>
                  <a:lnTo>
                    <a:pt x="12142" y="11592"/>
                  </a:lnTo>
                  <a:lnTo>
                    <a:pt x="12069" y="11702"/>
                  </a:lnTo>
                  <a:lnTo>
                    <a:pt x="12032" y="11812"/>
                  </a:lnTo>
                  <a:lnTo>
                    <a:pt x="12032" y="11959"/>
                  </a:lnTo>
                  <a:lnTo>
                    <a:pt x="12032" y="12069"/>
                  </a:lnTo>
                  <a:lnTo>
                    <a:pt x="12105" y="12362"/>
                  </a:lnTo>
                  <a:lnTo>
                    <a:pt x="12252" y="12582"/>
                  </a:lnTo>
                  <a:lnTo>
                    <a:pt x="12325" y="12619"/>
                  </a:lnTo>
                  <a:lnTo>
                    <a:pt x="12399" y="12656"/>
                  </a:lnTo>
                  <a:lnTo>
                    <a:pt x="12509" y="12656"/>
                  </a:lnTo>
                  <a:lnTo>
                    <a:pt x="12582" y="12582"/>
                  </a:lnTo>
                  <a:lnTo>
                    <a:pt x="12619" y="12545"/>
                  </a:lnTo>
                  <a:lnTo>
                    <a:pt x="12692" y="12545"/>
                  </a:lnTo>
                  <a:lnTo>
                    <a:pt x="12802" y="12619"/>
                  </a:lnTo>
                  <a:lnTo>
                    <a:pt x="12876" y="12619"/>
                  </a:lnTo>
                  <a:lnTo>
                    <a:pt x="12949" y="12582"/>
                  </a:lnTo>
                  <a:lnTo>
                    <a:pt x="12986" y="12545"/>
                  </a:lnTo>
                  <a:lnTo>
                    <a:pt x="13022" y="12435"/>
                  </a:lnTo>
                  <a:lnTo>
                    <a:pt x="12986" y="12325"/>
                  </a:lnTo>
                  <a:lnTo>
                    <a:pt x="12912" y="12215"/>
                  </a:lnTo>
                  <a:lnTo>
                    <a:pt x="12802" y="12179"/>
                  </a:lnTo>
                  <a:lnTo>
                    <a:pt x="12655" y="12142"/>
                  </a:lnTo>
                  <a:lnTo>
                    <a:pt x="12545" y="12142"/>
                  </a:lnTo>
                  <a:lnTo>
                    <a:pt x="12472" y="12179"/>
                  </a:lnTo>
                  <a:lnTo>
                    <a:pt x="12399" y="12032"/>
                  </a:lnTo>
                  <a:lnTo>
                    <a:pt x="12399" y="11849"/>
                  </a:lnTo>
                  <a:lnTo>
                    <a:pt x="12399" y="11665"/>
                  </a:lnTo>
                  <a:lnTo>
                    <a:pt x="12362" y="11592"/>
                  </a:lnTo>
                  <a:lnTo>
                    <a:pt x="12289" y="11555"/>
                  </a:lnTo>
                  <a:close/>
                  <a:moveTo>
                    <a:pt x="14049" y="5466"/>
                  </a:moveTo>
                  <a:lnTo>
                    <a:pt x="14196" y="5503"/>
                  </a:lnTo>
                  <a:lnTo>
                    <a:pt x="14490" y="5649"/>
                  </a:lnTo>
                  <a:lnTo>
                    <a:pt x="14673" y="5723"/>
                  </a:lnTo>
                  <a:lnTo>
                    <a:pt x="14930" y="5906"/>
                  </a:lnTo>
                  <a:lnTo>
                    <a:pt x="15150" y="6090"/>
                  </a:lnTo>
                  <a:lnTo>
                    <a:pt x="15370" y="6310"/>
                  </a:lnTo>
                  <a:lnTo>
                    <a:pt x="15590" y="6566"/>
                  </a:lnTo>
                  <a:lnTo>
                    <a:pt x="15773" y="6860"/>
                  </a:lnTo>
                  <a:lnTo>
                    <a:pt x="15883" y="7190"/>
                  </a:lnTo>
                  <a:lnTo>
                    <a:pt x="15993" y="7520"/>
                  </a:lnTo>
                  <a:lnTo>
                    <a:pt x="16067" y="7850"/>
                  </a:lnTo>
                  <a:lnTo>
                    <a:pt x="16104" y="8217"/>
                  </a:lnTo>
                  <a:lnTo>
                    <a:pt x="16104" y="8547"/>
                  </a:lnTo>
                  <a:lnTo>
                    <a:pt x="16067" y="9244"/>
                  </a:lnTo>
                  <a:lnTo>
                    <a:pt x="15957" y="9941"/>
                  </a:lnTo>
                  <a:lnTo>
                    <a:pt x="15773" y="10601"/>
                  </a:lnTo>
                  <a:lnTo>
                    <a:pt x="15517" y="11225"/>
                  </a:lnTo>
                  <a:lnTo>
                    <a:pt x="15370" y="11555"/>
                  </a:lnTo>
                  <a:lnTo>
                    <a:pt x="15186" y="11849"/>
                  </a:lnTo>
                  <a:lnTo>
                    <a:pt x="15003" y="12105"/>
                  </a:lnTo>
                  <a:lnTo>
                    <a:pt x="14783" y="12362"/>
                  </a:lnTo>
                  <a:lnTo>
                    <a:pt x="14526" y="12619"/>
                  </a:lnTo>
                  <a:lnTo>
                    <a:pt x="14269" y="12839"/>
                  </a:lnTo>
                  <a:lnTo>
                    <a:pt x="14013" y="13022"/>
                  </a:lnTo>
                  <a:lnTo>
                    <a:pt x="13719" y="13169"/>
                  </a:lnTo>
                  <a:lnTo>
                    <a:pt x="13389" y="13316"/>
                  </a:lnTo>
                  <a:lnTo>
                    <a:pt x="13059" y="13463"/>
                  </a:lnTo>
                  <a:lnTo>
                    <a:pt x="12802" y="13499"/>
                  </a:lnTo>
                  <a:lnTo>
                    <a:pt x="12509" y="13536"/>
                  </a:lnTo>
                  <a:lnTo>
                    <a:pt x="12325" y="13499"/>
                  </a:lnTo>
                  <a:lnTo>
                    <a:pt x="12179" y="13426"/>
                  </a:lnTo>
                  <a:lnTo>
                    <a:pt x="12032" y="13279"/>
                  </a:lnTo>
                  <a:lnTo>
                    <a:pt x="11922" y="13169"/>
                  </a:lnTo>
                  <a:lnTo>
                    <a:pt x="11482" y="12692"/>
                  </a:lnTo>
                  <a:lnTo>
                    <a:pt x="11298" y="12435"/>
                  </a:lnTo>
                  <a:lnTo>
                    <a:pt x="11225" y="12289"/>
                  </a:lnTo>
                  <a:lnTo>
                    <a:pt x="11188" y="12105"/>
                  </a:lnTo>
                  <a:lnTo>
                    <a:pt x="11188" y="11922"/>
                  </a:lnTo>
                  <a:lnTo>
                    <a:pt x="11262" y="11738"/>
                  </a:lnTo>
                  <a:lnTo>
                    <a:pt x="11445" y="11408"/>
                  </a:lnTo>
                  <a:lnTo>
                    <a:pt x="11812" y="10785"/>
                  </a:lnTo>
                  <a:lnTo>
                    <a:pt x="12142" y="10161"/>
                  </a:lnTo>
                  <a:lnTo>
                    <a:pt x="12472" y="9501"/>
                  </a:lnTo>
                  <a:lnTo>
                    <a:pt x="12765" y="8877"/>
                  </a:lnTo>
                  <a:lnTo>
                    <a:pt x="12876" y="8547"/>
                  </a:lnTo>
                  <a:lnTo>
                    <a:pt x="12949" y="8217"/>
                  </a:lnTo>
                  <a:lnTo>
                    <a:pt x="12986" y="7887"/>
                  </a:lnTo>
                  <a:lnTo>
                    <a:pt x="12949" y="7593"/>
                  </a:lnTo>
                  <a:lnTo>
                    <a:pt x="12876" y="7263"/>
                  </a:lnTo>
                  <a:lnTo>
                    <a:pt x="12765" y="6970"/>
                  </a:lnTo>
                  <a:lnTo>
                    <a:pt x="12729" y="6750"/>
                  </a:lnTo>
                  <a:lnTo>
                    <a:pt x="12692" y="6566"/>
                  </a:lnTo>
                  <a:lnTo>
                    <a:pt x="12729" y="6346"/>
                  </a:lnTo>
                  <a:lnTo>
                    <a:pt x="12802" y="6200"/>
                  </a:lnTo>
                  <a:lnTo>
                    <a:pt x="12876" y="6016"/>
                  </a:lnTo>
                  <a:lnTo>
                    <a:pt x="12986" y="5869"/>
                  </a:lnTo>
                  <a:lnTo>
                    <a:pt x="13132" y="5723"/>
                  </a:lnTo>
                  <a:lnTo>
                    <a:pt x="13279" y="5613"/>
                  </a:lnTo>
                  <a:lnTo>
                    <a:pt x="13316" y="5686"/>
                  </a:lnTo>
                  <a:lnTo>
                    <a:pt x="13389" y="5723"/>
                  </a:lnTo>
                  <a:lnTo>
                    <a:pt x="13536" y="5759"/>
                  </a:lnTo>
                  <a:lnTo>
                    <a:pt x="13646" y="5686"/>
                  </a:lnTo>
                  <a:lnTo>
                    <a:pt x="13719" y="5649"/>
                  </a:lnTo>
                  <a:lnTo>
                    <a:pt x="13756" y="5576"/>
                  </a:lnTo>
                  <a:lnTo>
                    <a:pt x="13829" y="5503"/>
                  </a:lnTo>
                  <a:lnTo>
                    <a:pt x="13939" y="5466"/>
                  </a:lnTo>
                  <a:close/>
                  <a:moveTo>
                    <a:pt x="13646" y="3852"/>
                  </a:moveTo>
                  <a:lnTo>
                    <a:pt x="13609" y="3925"/>
                  </a:lnTo>
                  <a:lnTo>
                    <a:pt x="13499" y="4182"/>
                  </a:lnTo>
                  <a:lnTo>
                    <a:pt x="13462" y="4476"/>
                  </a:lnTo>
                  <a:lnTo>
                    <a:pt x="13462" y="4732"/>
                  </a:lnTo>
                  <a:lnTo>
                    <a:pt x="13499" y="5026"/>
                  </a:lnTo>
                  <a:lnTo>
                    <a:pt x="13316" y="5099"/>
                  </a:lnTo>
                  <a:lnTo>
                    <a:pt x="13132" y="5173"/>
                  </a:lnTo>
                  <a:lnTo>
                    <a:pt x="13022" y="4769"/>
                  </a:lnTo>
                  <a:lnTo>
                    <a:pt x="12839" y="4439"/>
                  </a:lnTo>
                  <a:lnTo>
                    <a:pt x="12802" y="4402"/>
                  </a:lnTo>
                  <a:lnTo>
                    <a:pt x="12729" y="4402"/>
                  </a:lnTo>
                  <a:lnTo>
                    <a:pt x="12692" y="4439"/>
                  </a:lnTo>
                  <a:lnTo>
                    <a:pt x="12692" y="4476"/>
                  </a:lnTo>
                  <a:lnTo>
                    <a:pt x="12655" y="4732"/>
                  </a:lnTo>
                  <a:lnTo>
                    <a:pt x="12692" y="4952"/>
                  </a:lnTo>
                  <a:lnTo>
                    <a:pt x="12802" y="5429"/>
                  </a:lnTo>
                  <a:lnTo>
                    <a:pt x="12582" y="5649"/>
                  </a:lnTo>
                  <a:lnTo>
                    <a:pt x="12399" y="5466"/>
                  </a:lnTo>
                  <a:lnTo>
                    <a:pt x="12142" y="5173"/>
                  </a:lnTo>
                  <a:lnTo>
                    <a:pt x="12105" y="5136"/>
                  </a:lnTo>
                  <a:lnTo>
                    <a:pt x="12032" y="5173"/>
                  </a:lnTo>
                  <a:lnTo>
                    <a:pt x="11995" y="5209"/>
                  </a:lnTo>
                  <a:lnTo>
                    <a:pt x="11995" y="5283"/>
                  </a:lnTo>
                  <a:lnTo>
                    <a:pt x="12032" y="5466"/>
                  </a:lnTo>
                  <a:lnTo>
                    <a:pt x="12142" y="5649"/>
                  </a:lnTo>
                  <a:lnTo>
                    <a:pt x="12252" y="5796"/>
                  </a:lnTo>
                  <a:lnTo>
                    <a:pt x="12435" y="5906"/>
                  </a:lnTo>
                  <a:lnTo>
                    <a:pt x="12399" y="6016"/>
                  </a:lnTo>
                  <a:lnTo>
                    <a:pt x="12362" y="6053"/>
                  </a:lnTo>
                  <a:lnTo>
                    <a:pt x="12142" y="6016"/>
                  </a:lnTo>
                  <a:lnTo>
                    <a:pt x="11738" y="5833"/>
                  </a:lnTo>
                  <a:lnTo>
                    <a:pt x="11665" y="5686"/>
                  </a:lnTo>
                  <a:lnTo>
                    <a:pt x="11628" y="5649"/>
                  </a:lnTo>
                  <a:lnTo>
                    <a:pt x="11592" y="5686"/>
                  </a:lnTo>
                  <a:lnTo>
                    <a:pt x="11555" y="5833"/>
                  </a:lnTo>
                  <a:lnTo>
                    <a:pt x="11518" y="5906"/>
                  </a:lnTo>
                  <a:lnTo>
                    <a:pt x="11518" y="5979"/>
                  </a:lnTo>
                  <a:lnTo>
                    <a:pt x="11555" y="6053"/>
                  </a:lnTo>
                  <a:lnTo>
                    <a:pt x="11628" y="6126"/>
                  </a:lnTo>
                  <a:lnTo>
                    <a:pt x="11775" y="6236"/>
                  </a:lnTo>
                  <a:lnTo>
                    <a:pt x="11995" y="6346"/>
                  </a:lnTo>
                  <a:lnTo>
                    <a:pt x="12289" y="6456"/>
                  </a:lnTo>
                  <a:lnTo>
                    <a:pt x="12252" y="6676"/>
                  </a:lnTo>
                  <a:lnTo>
                    <a:pt x="12289" y="6897"/>
                  </a:lnTo>
                  <a:lnTo>
                    <a:pt x="11555" y="6897"/>
                  </a:lnTo>
                  <a:lnTo>
                    <a:pt x="11445" y="6933"/>
                  </a:lnTo>
                  <a:lnTo>
                    <a:pt x="11408" y="7007"/>
                  </a:lnTo>
                  <a:lnTo>
                    <a:pt x="11408" y="7153"/>
                  </a:lnTo>
                  <a:lnTo>
                    <a:pt x="11408" y="7337"/>
                  </a:lnTo>
                  <a:lnTo>
                    <a:pt x="11482" y="7483"/>
                  </a:lnTo>
                  <a:lnTo>
                    <a:pt x="11555" y="7593"/>
                  </a:lnTo>
                  <a:lnTo>
                    <a:pt x="11592" y="7630"/>
                  </a:lnTo>
                  <a:lnTo>
                    <a:pt x="11922" y="7960"/>
                  </a:lnTo>
                  <a:lnTo>
                    <a:pt x="12142" y="8107"/>
                  </a:lnTo>
                  <a:lnTo>
                    <a:pt x="12252" y="8180"/>
                  </a:lnTo>
                  <a:lnTo>
                    <a:pt x="12362" y="8217"/>
                  </a:lnTo>
                  <a:lnTo>
                    <a:pt x="12472" y="8217"/>
                  </a:lnTo>
                  <a:lnTo>
                    <a:pt x="12362" y="8547"/>
                  </a:lnTo>
                  <a:lnTo>
                    <a:pt x="12252" y="8804"/>
                  </a:lnTo>
                  <a:lnTo>
                    <a:pt x="12215" y="8841"/>
                  </a:lnTo>
                  <a:lnTo>
                    <a:pt x="12179" y="8877"/>
                  </a:lnTo>
                  <a:lnTo>
                    <a:pt x="11812" y="8731"/>
                  </a:lnTo>
                  <a:lnTo>
                    <a:pt x="11555" y="8584"/>
                  </a:lnTo>
                  <a:lnTo>
                    <a:pt x="11335" y="8364"/>
                  </a:lnTo>
                  <a:lnTo>
                    <a:pt x="11225" y="8364"/>
                  </a:lnTo>
                  <a:lnTo>
                    <a:pt x="11188" y="8437"/>
                  </a:lnTo>
                  <a:lnTo>
                    <a:pt x="11188" y="8511"/>
                  </a:lnTo>
                  <a:lnTo>
                    <a:pt x="11335" y="8731"/>
                  </a:lnTo>
                  <a:lnTo>
                    <a:pt x="11555" y="8951"/>
                  </a:lnTo>
                  <a:lnTo>
                    <a:pt x="11812" y="9134"/>
                  </a:lnTo>
                  <a:lnTo>
                    <a:pt x="12069" y="9244"/>
                  </a:lnTo>
                  <a:lnTo>
                    <a:pt x="11848" y="9648"/>
                  </a:lnTo>
                  <a:lnTo>
                    <a:pt x="11738" y="9648"/>
                  </a:lnTo>
                  <a:lnTo>
                    <a:pt x="11665" y="9721"/>
                  </a:lnTo>
                  <a:lnTo>
                    <a:pt x="11262" y="9428"/>
                  </a:lnTo>
                  <a:lnTo>
                    <a:pt x="10895" y="9134"/>
                  </a:lnTo>
                  <a:lnTo>
                    <a:pt x="10858" y="9097"/>
                  </a:lnTo>
                  <a:lnTo>
                    <a:pt x="10821" y="9134"/>
                  </a:lnTo>
                  <a:lnTo>
                    <a:pt x="10601" y="9391"/>
                  </a:lnTo>
                  <a:lnTo>
                    <a:pt x="10381" y="9648"/>
                  </a:lnTo>
                  <a:lnTo>
                    <a:pt x="10308" y="9648"/>
                  </a:lnTo>
                  <a:lnTo>
                    <a:pt x="10234" y="9684"/>
                  </a:lnTo>
                  <a:lnTo>
                    <a:pt x="10198" y="9758"/>
                  </a:lnTo>
                  <a:lnTo>
                    <a:pt x="10234" y="9831"/>
                  </a:lnTo>
                  <a:lnTo>
                    <a:pt x="10748" y="10308"/>
                  </a:lnTo>
                  <a:lnTo>
                    <a:pt x="11188" y="10821"/>
                  </a:lnTo>
                  <a:lnTo>
                    <a:pt x="10968" y="11262"/>
                  </a:lnTo>
                  <a:lnTo>
                    <a:pt x="10785" y="11152"/>
                  </a:lnTo>
                  <a:lnTo>
                    <a:pt x="10601" y="11078"/>
                  </a:lnTo>
                  <a:lnTo>
                    <a:pt x="10381" y="11042"/>
                  </a:lnTo>
                  <a:lnTo>
                    <a:pt x="10308" y="11005"/>
                  </a:lnTo>
                  <a:lnTo>
                    <a:pt x="10198" y="10968"/>
                  </a:lnTo>
                  <a:lnTo>
                    <a:pt x="10161" y="10931"/>
                  </a:lnTo>
                  <a:lnTo>
                    <a:pt x="10088" y="10931"/>
                  </a:lnTo>
                  <a:lnTo>
                    <a:pt x="9978" y="10968"/>
                  </a:lnTo>
                  <a:lnTo>
                    <a:pt x="9941" y="11078"/>
                  </a:lnTo>
                  <a:lnTo>
                    <a:pt x="9941" y="11152"/>
                  </a:lnTo>
                  <a:lnTo>
                    <a:pt x="9978" y="11188"/>
                  </a:lnTo>
                  <a:lnTo>
                    <a:pt x="10124" y="11335"/>
                  </a:lnTo>
                  <a:lnTo>
                    <a:pt x="10308" y="11445"/>
                  </a:lnTo>
                  <a:lnTo>
                    <a:pt x="10565" y="11555"/>
                  </a:lnTo>
                  <a:lnTo>
                    <a:pt x="10675" y="11592"/>
                  </a:lnTo>
                  <a:lnTo>
                    <a:pt x="10785" y="11592"/>
                  </a:lnTo>
                  <a:lnTo>
                    <a:pt x="10748" y="11775"/>
                  </a:lnTo>
                  <a:lnTo>
                    <a:pt x="10711" y="11959"/>
                  </a:lnTo>
                  <a:lnTo>
                    <a:pt x="10675" y="12179"/>
                  </a:lnTo>
                  <a:lnTo>
                    <a:pt x="10711" y="12362"/>
                  </a:lnTo>
                  <a:lnTo>
                    <a:pt x="10785" y="12582"/>
                  </a:lnTo>
                  <a:lnTo>
                    <a:pt x="10638" y="12692"/>
                  </a:lnTo>
                  <a:lnTo>
                    <a:pt x="10455" y="12876"/>
                  </a:lnTo>
                  <a:lnTo>
                    <a:pt x="10381" y="12949"/>
                  </a:lnTo>
                  <a:lnTo>
                    <a:pt x="10308" y="12949"/>
                  </a:lnTo>
                  <a:lnTo>
                    <a:pt x="10271" y="12986"/>
                  </a:lnTo>
                  <a:lnTo>
                    <a:pt x="10234" y="13059"/>
                  </a:lnTo>
                  <a:lnTo>
                    <a:pt x="10234" y="13169"/>
                  </a:lnTo>
                  <a:lnTo>
                    <a:pt x="10271" y="13206"/>
                  </a:lnTo>
                  <a:lnTo>
                    <a:pt x="10308" y="13242"/>
                  </a:lnTo>
                  <a:lnTo>
                    <a:pt x="10455" y="13242"/>
                  </a:lnTo>
                  <a:lnTo>
                    <a:pt x="10565" y="13206"/>
                  </a:lnTo>
                  <a:lnTo>
                    <a:pt x="10748" y="13059"/>
                  </a:lnTo>
                  <a:lnTo>
                    <a:pt x="11005" y="12912"/>
                  </a:lnTo>
                  <a:lnTo>
                    <a:pt x="11408" y="13352"/>
                  </a:lnTo>
                  <a:lnTo>
                    <a:pt x="11482" y="13426"/>
                  </a:lnTo>
                  <a:lnTo>
                    <a:pt x="11335" y="13609"/>
                  </a:lnTo>
                  <a:lnTo>
                    <a:pt x="11262" y="13829"/>
                  </a:lnTo>
                  <a:lnTo>
                    <a:pt x="11188" y="13829"/>
                  </a:lnTo>
                  <a:lnTo>
                    <a:pt x="11115" y="13866"/>
                  </a:lnTo>
                  <a:lnTo>
                    <a:pt x="11005" y="13939"/>
                  </a:lnTo>
                  <a:lnTo>
                    <a:pt x="10968" y="14013"/>
                  </a:lnTo>
                  <a:lnTo>
                    <a:pt x="11005" y="14123"/>
                  </a:lnTo>
                  <a:lnTo>
                    <a:pt x="11041" y="14233"/>
                  </a:lnTo>
                  <a:lnTo>
                    <a:pt x="11151" y="14306"/>
                  </a:lnTo>
                  <a:lnTo>
                    <a:pt x="11262" y="14343"/>
                  </a:lnTo>
                  <a:lnTo>
                    <a:pt x="11372" y="14343"/>
                  </a:lnTo>
                  <a:lnTo>
                    <a:pt x="11482" y="14270"/>
                  </a:lnTo>
                  <a:lnTo>
                    <a:pt x="11555" y="14196"/>
                  </a:lnTo>
                  <a:lnTo>
                    <a:pt x="11628" y="14086"/>
                  </a:lnTo>
                  <a:lnTo>
                    <a:pt x="11665" y="13976"/>
                  </a:lnTo>
                  <a:lnTo>
                    <a:pt x="11665" y="13866"/>
                  </a:lnTo>
                  <a:lnTo>
                    <a:pt x="11738" y="13719"/>
                  </a:lnTo>
                  <a:lnTo>
                    <a:pt x="11848" y="13829"/>
                  </a:lnTo>
                  <a:lnTo>
                    <a:pt x="11995" y="13903"/>
                  </a:lnTo>
                  <a:lnTo>
                    <a:pt x="12142" y="13976"/>
                  </a:lnTo>
                  <a:lnTo>
                    <a:pt x="12325" y="14013"/>
                  </a:lnTo>
                  <a:lnTo>
                    <a:pt x="12362" y="14049"/>
                  </a:lnTo>
                  <a:lnTo>
                    <a:pt x="12252" y="14270"/>
                  </a:lnTo>
                  <a:lnTo>
                    <a:pt x="12179" y="14453"/>
                  </a:lnTo>
                  <a:lnTo>
                    <a:pt x="12105" y="14563"/>
                  </a:lnTo>
                  <a:lnTo>
                    <a:pt x="11995" y="14600"/>
                  </a:lnTo>
                  <a:lnTo>
                    <a:pt x="11958" y="14600"/>
                  </a:lnTo>
                  <a:lnTo>
                    <a:pt x="11885" y="14636"/>
                  </a:lnTo>
                  <a:lnTo>
                    <a:pt x="11848" y="14746"/>
                  </a:lnTo>
                  <a:lnTo>
                    <a:pt x="11848" y="14856"/>
                  </a:lnTo>
                  <a:lnTo>
                    <a:pt x="11922" y="14930"/>
                  </a:lnTo>
                  <a:lnTo>
                    <a:pt x="11995" y="15003"/>
                  </a:lnTo>
                  <a:lnTo>
                    <a:pt x="12069" y="15003"/>
                  </a:lnTo>
                  <a:lnTo>
                    <a:pt x="12215" y="14966"/>
                  </a:lnTo>
                  <a:lnTo>
                    <a:pt x="12362" y="14856"/>
                  </a:lnTo>
                  <a:lnTo>
                    <a:pt x="12472" y="14746"/>
                  </a:lnTo>
                  <a:lnTo>
                    <a:pt x="12545" y="14563"/>
                  </a:lnTo>
                  <a:lnTo>
                    <a:pt x="12619" y="14416"/>
                  </a:lnTo>
                  <a:lnTo>
                    <a:pt x="12692" y="14049"/>
                  </a:lnTo>
                  <a:lnTo>
                    <a:pt x="13132" y="13976"/>
                  </a:lnTo>
                  <a:lnTo>
                    <a:pt x="13536" y="13829"/>
                  </a:lnTo>
                  <a:lnTo>
                    <a:pt x="13279" y="14526"/>
                  </a:lnTo>
                  <a:lnTo>
                    <a:pt x="13206" y="14710"/>
                  </a:lnTo>
                  <a:lnTo>
                    <a:pt x="13206" y="14820"/>
                  </a:lnTo>
                  <a:lnTo>
                    <a:pt x="13242" y="14856"/>
                  </a:lnTo>
                  <a:lnTo>
                    <a:pt x="13279" y="14930"/>
                  </a:lnTo>
                  <a:lnTo>
                    <a:pt x="13352" y="14966"/>
                  </a:lnTo>
                  <a:lnTo>
                    <a:pt x="13426" y="14966"/>
                  </a:lnTo>
                  <a:lnTo>
                    <a:pt x="13499" y="14930"/>
                  </a:lnTo>
                  <a:lnTo>
                    <a:pt x="13572" y="14893"/>
                  </a:lnTo>
                  <a:lnTo>
                    <a:pt x="13609" y="14820"/>
                  </a:lnTo>
                  <a:lnTo>
                    <a:pt x="13719" y="14563"/>
                  </a:lnTo>
                  <a:lnTo>
                    <a:pt x="13793" y="14270"/>
                  </a:lnTo>
                  <a:lnTo>
                    <a:pt x="13829" y="13976"/>
                  </a:lnTo>
                  <a:lnTo>
                    <a:pt x="13829" y="13719"/>
                  </a:lnTo>
                  <a:lnTo>
                    <a:pt x="14269" y="13463"/>
                  </a:lnTo>
                  <a:lnTo>
                    <a:pt x="14306" y="13939"/>
                  </a:lnTo>
                  <a:lnTo>
                    <a:pt x="14343" y="14049"/>
                  </a:lnTo>
                  <a:lnTo>
                    <a:pt x="14379" y="14123"/>
                  </a:lnTo>
                  <a:lnTo>
                    <a:pt x="14379" y="14159"/>
                  </a:lnTo>
                  <a:lnTo>
                    <a:pt x="14416" y="14270"/>
                  </a:lnTo>
                  <a:lnTo>
                    <a:pt x="14490" y="14343"/>
                  </a:lnTo>
                  <a:lnTo>
                    <a:pt x="14673" y="14343"/>
                  </a:lnTo>
                  <a:lnTo>
                    <a:pt x="14673" y="14306"/>
                  </a:lnTo>
                  <a:lnTo>
                    <a:pt x="14746" y="14233"/>
                  </a:lnTo>
                  <a:lnTo>
                    <a:pt x="14783" y="14159"/>
                  </a:lnTo>
                  <a:lnTo>
                    <a:pt x="14710" y="13903"/>
                  </a:lnTo>
                  <a:lnTo>
                    <a:pt x="14673" y="13646"/>
                  </a:lnTo>
                  <a:lnTo>
                    <a:pt x="14563" y="13279"/>
                  </a:lnTo>
                  <a:lnTo>
                    <a:pt x="15003" y="12876"/>
                  </a:lnTo>
                  <a:lnTo>
                    <a:pt x="15113" y="13022"/>
                  </a:lnTo>
                  <a:lnTo>
                    <a:pt x="15223" y="13132"/>
                  </a:lnTo>
                  <a:lnTo>
                    <a:pt x="15370" y="13352"/>
                  </a:lnTo>
                  <a:lnTo>
                    <a:pt x="15480" y="13463"/>
                  </a:lnTo>
                  <a:lnTo>
                    <a:pt x="15590" y="13536"/>
                  </a:lnTo>
                  <a:lnTo>
                    <a:pt x="15663" y="13536"/>
                  </a:lnTo>
                  <a:lnTo>
                    <a:pt x="15737" y="13463"/>
                  </a:lnTo>
                  <a:lnTo>
                    <a:pt x="15773" y="13389"/>
                  </a:lnTo>
                  <a:lnTo>
                    <a:pt x="15773" y="13316"/>
                  </a:lnTo>
                  <a:lnTo>
                    <a:pt x="15737" y="13132"/>
                  </a:lnTo>
                  <a:lnTo>
                    <a:pt x="15627" y="12986"/>
                  </a:lnTo>
                  <a:lnTo>
                    <a:pt x="15480" y="12876"/>
                  </a:lnTo>
                  <a:lnTo>
                    <a:pt x="15370" y="12729"/>
                  </a:lnTo>
                  <a:lnTo>
                    <a:pt x="15260" y="12582"/>
                  </a:lnTo>
                  <a:lnTo>
                    <a:pt x="15480" y="12289"/>
                  </a:lnTo>
                  <a:lnTo>
                    <a:pt x="15700" y="11995"/>
                  </a:lnTo>
                  <a:lnTo>
                    <a:pt x="15773" y="12069"/>
                  </a:lnTo>
                  <a:lnTo>
                    <a:pt x="15993" y="12215"/>
                  </a:lnTo>
                  <a:lnTo>
                    <a:pt x="16177" y="12399"/>
                  </a:lnTo>
                  <a:lnTo>
                    <a:pt x="16250" y="12435"/>
                  </a:lnTo>
                  <a:lnTo>
                    <a:pt x="16397" y="12435"/>
                  </a:lnTo>
                  <a:lnTo>
                    <a:pt x="16434" y="12399"/>
                  </a:lnTo>
                  <a:lnTo>
                    <a:pt x="16470" y="12325"/>
                  </a:lnTo>
                  <a:lnTo>
                    <a:pt x="16507" y="12252"/>
                  </a:lnTo>
                  <a:lnTo>
                    <a:pt x="16507" y="12179"/>
                  </a:lnTo>
                  <a:lnTo>
                    <a:pt x="16434" y="12105"/>
                  </a:lnTo>
                  <a:lnTo>
                    <a:pt x="16250" y="11922"/>
                  </a:lnTo>
                  <a:lnTo>
                    <a:pt x="16030" y="11775"/>
                  </a:lnTo>
                  <a:lnTo>
                    <a:pt x="15883" y="11702"/>
                  </a:lnTo>
                  <a:lnTo>
                    <a:pt x="16140" y="11115"/>
                  </a:lnTo>
                  <a:lnTo>
                    <a:pt x="16324" y="11225"/>
                  </a:lnTo>
                  <a:lnTo>
                    <a:pt x="16617" y="11335"/>
                  </a:lnTo>
                  <a:lnTo>
                    <a:pt x="16984" y="11408"/>
                  </a:lnTo>
                  <a:lnTo>
                    <a:pt x="17057" y="11408"/>
                  </a:lnTo>
                  <a:lnTo>
                    <a:pt x="17094" y="11372"/>
                  </a:lnTo>
                  <a:lnTo>
                    <a:pt x="17131" y="11298"/>
                  </a:lnTo>
                  <a:lnTo>
                    <a:pt x="17167" y="11225"/>
                  </a:lnTo>
                  <a:lnTo>
                    <a:pt x="17167" y="11152"/>
                  </a:lnTo>
                  <a:lnTo>
                    <a:pt x="17131" y="11078"/>
                  </a:lnTo>
                  <a:lnTo>
                    <a:pt x="17094" y="11042"/>
                  </a:lnTo>
                  <a:lnTo>
                    <a:pt x="17021" y="11005"/>
                  </a:lnTo>
                  <a:lnTo>
                    <a:pt x="16764" y="10968"/>
                  </a:lnTo>
                  <a:lnTo>
                    <a:pt x="16544" y="10895"/>
                  </a:lnTo>
                  <a:lnTo>
                    <a:pt x="16250" y="10821"/>
                  </a:lnTo>
                  <a:lnTo>
                    <a:pt x="16397" y="10345"/>
                  </a:lnTo>
                  <a:lnTo>
                    <a:pt x="16507" y="9831"/>
                  </a:lnTo>
                  <a:lnTo>
                    <a:pt x="16727" y="9941"/>
                  </a:lnTo>
                  <a:lnTo>
                    <a:pt x="16984" y="9978"/>
                  </a:lnTo>
                  <a:lnTo>
                    <a:pt x="17131" y="10014"/>
                  </a:lnTo>
                  <a:lnTo>
                    <a:pt x="17277" y="10014"/>
                  </a:lnTo>
                  <a:lnTo>
                    <a:pt x="17424" y="9978"/>
                  </a:lnTo>
                  <a:lnTo>
                    <a:pt x="17461" y="9904"/>
                  </a:lnTo>
                  <a:lnTo>
                    <a:pt x="17497" y="9831"/>
                  </a:lnTo>
                  <a:lnTo>
                    <a:pt x="17497" y="9794"/>
                  </a:lnTo>
                  <a:lnTo>
                    <a:pt x="17497" y="9721"/>
                  </a:lnTo>
                  <a:lnTo>
                    <a:pt x="17387" y="9648"/>
                  </a:lnTo>
                  <a:lnTo>
                    <a:pt x="17277" y="9611"/>
                  </a:lnTo>
                  <a:lnTo>
                    <a:pt x="17167" y="9574"/>
                  </a:lnTo>
                  <a:lnTo>
                    <a:pt x="16544" y="9501"/>
                  </a:lnTo>
                  <a:lnTo>
                    <a:pt x="16544" y="9464"/>
                  </a:lnTo>
                  <a:lnTo>
                    <a:pt x="16580" y="8987"/>
                  </a:lnTo>
                  <a:lnTo>
                    <a:pt x="16617" y="8511"/>
                  </a:lnTo>
                  <a:lnTo>
                    <a:pt x="16800" y="8584"/>
                  </a:lnTo>
                  <a:lnTo>
                    <a:pt x="17021" y="8621"/>
                  </a:lnTo>
                  <a:lnTo>
                    <a:pt x="17204" y="8657"/>
                  </a:lnTo>
                  <a:lnTo>
                    <a:pt x="17424" y="8621"/>
                  </a:lnTo>
                  <a:lnTo>
                    <a:pt x="17571" y="8584"/>
                  </a:lnTo>
                  <a:lnTo>
                    <a:pt x="17644" y="8511"/>
                  </a:lnTo>
                  <a:lnTo>
                    <a:pt x="17681" y="8437"/>
                  </a:lnTo>
                  <a:lnTo>
                    <a:pt x="17681" y="8364"/>
                  </a:lnTo>
                  <a:lnTo>
                    <a:pt x="17644" y="8290"/>
                  </a:lnTo>
                  <a:lnTo>
                    <a:pt x="17534" y="8217"/>
                  </a:lnTo>
                  <a:lnTo>
                    <a:pt x="17387" y="8217"/>
                  </a:lnTo>
                  <a:lnTo>
                    <a:pt x="17094" y="8254"/>
                  </a:lnTo>
                  <a:lnTo>
                    <a:pt x="16617" y="8217"/>
                  </a:lnTo>
                  <a:lnTo>
                    <a:pt x="16580" y="7814"/>
                  </a:lnTo>
                  <a:lnTo>
                    <a:pt x="16507" y="7410"/>
                  </a:lnTo>
                  <a:lnTo>
                    <a:pt x="16507" y="7410"/>
                  </a:lnTo>
                  <a:lnTo>
                    <a:pt x="16690" y="7447"/>
                  </a:lnTo>
                  <a:lnTo>
                    <a:pt x="16874" y="7447"/>
                  </a:lnTo>
                  <a:lnTo>
                    <a:pt x="17021" y="7410"/>
                  </a:lnTo>
                  <a:lnTo>
                    <a:pt x="17204" y="7337"/>
                  </a:lnTo>
                  <a:lnTo>
                    <a:pt x="17351" y="7263"/>
                  </a:lnTo>
                  <a:lnTo>
                    <a:pt x="17387" y="7190"/>
                  </a:lnTo>
                  <a:lnTo>
                    <a:pt x="17424" y="7117"/>
                  </a:lnTo>
                  <a:lnTo>
                    <a:pt x="17424" y="7043"/>
                  </a:lnTo>
                  <a:lnTo>
                    <a:pt x="17424" y="7007"/>
                  </a:lnTo>
                  <a:lnTo>
                    <a:pt x="17351" y="6933"/>
                  </a:lnTo>
                  <a:lnTo>
                    <a:pt x="17314" y="6897"/>
                  </a:lnTo>
                  <a:lnTo>
                    <a:pt x="17131" y="6897"/>
                  </a:lnTo>
                  <a:lnTo>
                    <a:pt x="16947" y="6970"/>
                  </a:lnTo>
                  <a:lnTo>
                    <a:pt x="16764" y="7007"/>
                  </a:lnTo>
                  <a:lnTo>
                    <a:pt x="16397" y="7080"/>
                  </a:lnTo>
                  <a:lnTo>
                    <a:pt x="16324" y="6897"/>
                  </a:lnTo>
                  <a:lnTo>
                    <a:pt x="16140" y="6493"/>
                  </a:lnTo>
                  <a:lnTo>
                    <a:pt x="16397" y="6420"/>
                  </a:lnTo>
                  <a:lnTo>
                    <a:pt x="16764" y="6273"/>
                  </a:lnTo>
                  <a:lnTo>
                    <a:pt x="16947" y="6200"/>
                  </a:lnTo>
                  <a:lnTo>
                    <a:pt x="17094" y="6090"/>
                  </a:lnTo>
                  <a:lnTo>
                    <a:pt x="17131" y="6053"/>
                  </a:lnTo>
                  <a:lnTo>
                    <a:pt x="17131" y="5979"/>
                  </a:lnTo>
                  <a:lnTo>
                    <a:pt x="17131" y="5906"/>
                  </a:lnTo>
                  <a:lnTo>
                    <a:pt x="17021" y="5833"/>
                  </a:lnTo>
                  <a:lnTo>
                    <a:pt x="16910" y="5796"/>
                  </a:lnTo>
                  <a:lnTo>
                    <a:pt x="16764" y="5833"/>
                  </a:lnTo>
                  <a:lnTo>
                    <a:pt x="16580" y="5906"/>
                  </a:lnTo>
                  <a:lnTo>
                    <a:pt x="16250" y="6090"/>
                  </a:lnTo>
                  <a:lnTo>
                    <a:pt x="16104" y="6163"/>
                  </a:lnTo>
                  <a:lnTo>
                    <a:pt x="15957" y="6236"/>
                  </a:lnTo>
                  <a:lnTo>
                    <a:pt x="15957" y="6200"/>
                  </a:lnTo>
                  <a:lnTo>
                    <a:pt x="15957" y="6163"/>
                  </a:lnTo>
                  <a:lnTo>
                    <a:pt x="15920" y="6163"/>
                  </a:lnTo>
                  <a:lnTo>
                    <a:pt x="15590" y="5796"/>
                  </a:lnTo>
                  <a:lnTo>
                    <a:pt x="15920" y="5503"/>
                  </a:lnTo>
                  <a:lnTo>
                    <a:pt x="16250" y="5173"/>
                  </a:lnTo>
                  <a:lnTo>
                    <a:pt x="16287" y="5099"/>
                  </a:lnTo>
                  <a:lnTo>
                    <a:pt x="16324" y="4989"/>
                  </a:lnTo>
                  <a:lnTo>
                    <a:pt x="16287" y="4916"/>
                  </a:lnTo>
                  <a:lnTo>
                    <a:pt x="16250" y="4879"/>
                  </a:lnTo>
                  <a:lnTo>
                    <a:pt x="16177" y="4806"/>
                  </a:lnTo>
                  <a:lnTo>
                    <a:pt x="16030" y="4806"/>
                  </a:lnTo>
                  <a:lnTo>
                    <a:pt x="15957" y="4842"/>
                  </a:lnTo>
                  <a:lnTo>
                    <a:pt x="15627" y="5209"/>
                  </a:lnTo>
                  <a:lnTo>
                    <a:pt x="15333" y="5576"/>
                  </a:lnTo>
                  <a:lnTo>
                    <a:pt x="15076" y="5393"/>
                  </a:lnTo>
                  <a:lnTo>
                    <a:pt x="14820" y="5246"/>
                  </a:lnTo>
                  <a:lnTo>
                    <a:pt x="14673" y="5173"/>
                  </a:lnTo>
                  <a:lnTo>
                    <a:pt x="14746" y="5026"/>
                  </a:lnTo>
                  <a:lnTo>
                    <a:pt x="14966" y="4659"/>
                  </a:lnTo>
                  <a:lnTo>
                    <a:pt x="15003" y="4586"/>
                  </a:lnTo>
                  <a:lnTo>
                    <a:pt x="15003" y="4512"/>
                  </a:lnTo>
                  <a:lnTo>
                    <a:pt x="14930" y="4402"/>
                  </a:lnTo>
                  <a:lnTo>
                    <a:pt x="14856" y="4366"/>
                  </a:lnTo>
                  <a:lnTo>
                    <a:pt x="14746" y="4366"/>
                  </a:lnTo>
                  <a:lnTo>
                    <a:pt x="14673" y="4439"/>
                  </a:lnTo>
                  <a:lnTo>
                    <a:pt x="14526" y="4622"/>
                  </a:lnTo>
                  <a:lnTo>
                    <a:pt x="14416" y="4842"/>
                  </a:lnTo>
                  <a:lnTo>
                    <a:pt x="14343" y="5026"/>
                  </a:lnTo>
                  <a:lnTo>
                    <a:pt x="14159" y="4989"/>
                  </a:lnTo>
                  <a:lnTo>
                    <a:pt x="13939" y="4989"/>
                  </a:lnTo>
                  <a:lnTo>
                    <a:pt x="13903" y="4732"/>
                  </a:lnTo>
                  <a:lnTo>
                    <a:pt x="13866" y="4476"/>
                  </a:lnTo>
                  <a:lnTo>
                    <a:pt x="13829" y="3962"/>
                  </a:lnTo>
                  <a:lnTo>
                    <a:pt x="13829" y="3889"/>
                  </a:lnTo>
                  <a:lnTo>
                    <a:pt x="13756" y="3852"/>
                  </a:lnTo>
                  <a:close/>
                </a:path>
              </a:pathLst>
            </a:custGeom>
            <a:solidFill>
              <a:srgbClr val="A4C2F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4" name="Google Shape;1074;p45"/>
            <p:cNvSpPr/>
            <p:nvPr/>
          </p:nvSpPr>
          <p:spPr>
            <a:xfrm>
              <a:off x="6059500" y="3516375"/>
              <a:ext cx="268700" cy="232025"/>
            </a:xfrm>
            <a:custGeom>
              <a:avLst/>
              <a:gdLst/>
              <a:ahLst/>
              <a:cxnLst/>
              <a:rect l="l" t="t" r="r" b="b"/>
              <a:pathLst>
                <a:path w="10748" h="9281" extrusionOk="0">
                  <a:moveTo>
                    <a:pt x="4072" y="550"/>
                  </a:moveTo>
                  <a:lnTo>
                    <a:pt x="4329" y="587"/>
                  </a:lnTo>
                  <a:lnTo>
                    <a:pt x="4585" y="697"/>
                  </a:lnTo>
                  <a:lnTo>
                    <a:pt x="4842" y="844"/>
                  </a:lnTo>
                  <a:lnTo>
                    <a:pt x="5025" y="1064"/>
                  </a:lnTo>
                  <a:lnTo>
                    <a:pt x="5136" y="1211"/>
                  </a:lnTo>
                  <a:lnTo>
                    <a:pt x="5209" y="1394"/>
                  </a:lnTo>
                  <a:lnTo>
                    <a:pt x="5246" y="1541"/>
                  </a:lnTo>
                  <a:lnTo>
                    <a:pt x="5282" y="1724"/>
                  </a:lnTo>
                  <a:lnTo>
                    <a:pt x="5282" y="2091"/>
                  </a:lnTo>
                  <a:lnTo>
                    <a:pt x="5246" y="2458"/>
                  </a:lnTo>
                  <a:lnTo>
                    <a:pt x="5209" y="2641"/>
                  </a:lnTo>
                  <a:lnTo>
                    <a:pt x="4695" y="1761"/>
                  </a:lnTo>
                  <a:lnTo>
                    <a:pt x="4072" y="550"/>
                  </a:lnTo>
                  <a:close/>
                  <a:moveTo>
                    <a:pt x="1357" y="3008"/>
                  </a:moveTo>
                  <a:lnTo>
                    <a:pt x="1504" y="3265"/>
                  </a:lnTo>
                  <a:lnTo>
                    <a:pt x="1614" y="3558"/>
                  </a:lnTo>
                  <a:lnTo>
                    <a:pt x="1797" y="3852"/>
                  </a:lnTo>
                  <a:lnTo>
                    <a:pt x="1467" y="3778"/>
                  </a:lnTo>
                  <a:lnTo>
                    <a:pt x="1137" y="3742"/>
                  </a:lnTo>
                  <a:lnTo>
                    <a:pt x="1321" y="3118"/>
                  </a:lnTo>
                  <a:lnTo>
                    <a:pt x="1357" y="3008"/>
                  </a:lnTo>
                  <a:close/>
                  <a:moveTo>
                    <a:pt x="3815" y="550"/>
                  </a:moveTo>
                  <a:lnTo>
                    <a:pt x="4072" y="1174"/>
                  </a:lnTo>
                  <a:lnTo>
                    <a:pt x="4329" y="1798"/>
                  </a:lnTo>
                  <a:lnTo>
                    <a:pt x="4695" y="2531"/>
                  </a:lnTo>
                  <a:lnTo>
                    <a:pt x="5099" y="3265"/>
                  </a:lnTo>
                  <a:lnTo>
                    <a:pt x="4989" y="3852"/>
                  </a:lnTo>
                  <a:lnTo>
                    <a:pt x="4732" y="3191"/>
                  </a:lnTo>
                  <a:lnTo>
                    <a:pt x="4475" y="2531"/>
                  </a:lnTo>
                  <a:lnTo>
                    <a:pt x="4255" y="1981"/>
                  </a:lnTo>
                  <a:lnTo>
                    <a:pt x="4035" y="1467"/>
                  </a:lnTo>
                  <a:lnTo>
                    <a:pt x="3742" y="880"/>
                  </a:lnTo>
                  <a:lnTo>
                    <a:pt x="3558" y="587"/>
                  </a:lnTo>
                  <a:lnTo>
                    <a:pt x="3815" y="550"/>
                  </a:lnTo>
                  <a:close/>
                  <a:moveTo>
                    <a:pt x="1761" y="1724"/>
                  </a:moveTo>
                  <a:lnTo>
                    <a:pt x="1724" y="1798"/>
                  </a:lnTo>
                  <a:lnTo>
                    <a:pt x="1761" y="1944"/>
                  </a:lnTo>
                  <a:lnTo>
                    <a:pt x="1834" y="2018"/>
                  </a:lnTo>
                  <a:lnTo>
                    <a:pt x="1944" y="2054"/>
                  </a:lnTo>
                  <a:lnTo>
                    <a:pt x="2054" y="2054"/>
                  </a:lnTo>
                  <a:lnTo>
                    <a:pt x="2274" y="2531"/>
                  </a:lnTo>
                  <a:lnTo>
                    <a:pt x="2458" y="2971"/>
                  </a:lnTo>
                  <a:lnTo>
                    <a:pt x="3008" y="4182"/>
                  </a:lnTo>
                  <a:lnTo>
                    <a:pt x="3081" y="4329"/>
                  </a:lnTo>
                  <a:lnTo>
                    <a:pt x="2825" y="4255"/>
                  </a:lnTo>
                  <a:lnTo>
                    <a:pt x="2458" y="4072"/>
                  </a:lnTo>
                  <a:lnTo>
                    <a:pt x="2164" y="3742"/>
                  </a:lnTo>
                  <a:lnTo>
                    <a:pt x="1944" y="3375"/>
                  </a:lnTo>
                  <a:lnTo>
                    <a:pt x="1724" y="2935"/>
                  </a:lnTo>
                  <a:lnTo>
                    <a:pt x="1651" y="2715"/>
                  </a:lnTo>
                  <a:lnTo>
                    <a:pt x="1504" y="2494"/>
                  </a:lnTo>
                  <a:lnTo>
                    <a:pt x="1724" y="1761"/>
                  </a:lnTo>
                  <a:lnTo>
                    <a:pt x="1761" y="1724"/>
                  </a:lnTo>
                  <a:close/>
                  <a:moveTo>
                    <a:pt x="2604" y="1174"/>
                  </a:moveTo>
                  <a:lnTo>
                    <a:pt x="2715" y="1614"/>
                  </a:lnTo>
                  <a:lnTo>
                    <a:pt x="2861" y="2054"/>
                  </a:lnTo>
                  <a:lnTo>
                    <a:pt x="3228" y="2898"/>
                  </a:lnTo>
                  <a:lnTo>
                    <a:pt x="3998" y="4695"/>
                  </a:lnTo>
                  <a:lnTo>
                    <a:pt x="3632" y="4549"/>
                  </a:lnTo>
                  <a:lnTo>
                    <a:pt x="3522" y="4365"/>
                  </a:lnTo>
                  <a:lnTo>
                    <a:pt x="3301" y="3888"/>
                  </a:lnTo>
                  <a:lnTo>
                    <a:pt x="2861" y="2935"/>
                  </a:lnTo>
                  <a:lnTo>
                    <a:pt x="2274" y="1834"/>
                  </a:lnTo>
                  <a:lnTo>
                    <a:pt x="2311" y="1651"/>
                  </a:lnTo>
                  <a:lnTo>
                    <a:pt x="2421" y="1467"/>
                  </a:lnTo>
                  <a:lnTo>
                    <a:pt x="2604" y="1174"/>
                  </a:lnTo>
                  <a:close/>
                  <a:moveTo>
                    <a:pt x="3338" y="660"/>
                  </a:moveTo>
                  <a:lnTo>
                    <a:pt x="3375" y="770"/>
                  </a:lnTo>
                  <a:lnTo>
                    <a:pt x="3668" y="1467"/>
                  </a:lnTo>
                  <a:lnTo>
                    <a:pt x="3962" y="2164"/>
                  </a:lnTo>
                  <a:lnTo>
                    <a:pt x="4182" y="2788"/>
                  </a:lnTo>
                  <a:lnTo>
                    <a:pt x="4402" y="3412"/>
                  </a:lnTo>
                  <a:lnTo>
                    <a:pt x="4769" y="4659"/>
                  </a:lnTo>
                  <a:lnTo>
                    <a:pt x="4732" y="4805"/>
                  </a:lnTo>
                  <a:lnTo>
                    <a:pt x="4659" y="4805"/>
                  </a:lnTo>
                  <a:lnTo>
                    <a:pt x="4549" y="4842"/>
                  </a:lnTo>
                  <a:lnTo>
                    <a:pt x="3668" y="2971"/>
                  </a:lnTo>
                  <a:lnTo>
                    <a:pt x="3191" y="1981"/>
                  </a:lnTo>
                  <a:lnTo>
                    <a:pt x="2971" y="1504"/>
                  </a:lnTo>
                  <a:lnTo>
                    <a:pt x="2788" y="991"/>
                  </a:lnTo>
                  <a:lnTo>
                    <a:pt x="3045" y="807"/>
                  </a:lnTo>
                  <a:lnTo>
                    <a:pt x="3338" y="660"/>
                  </a:lnTo>
                  <a:close/>
                  <a:moveTo>
                    <a:pt x="7703" y="4952"/>
                  </a:moveTo>
                  <a:lnTo>
                    <a:pt x="7960" y="5246"/>
                  </a:lnTo>
                  <a:lnTo>
                    <a:pt x="7960" y="5246"/>
                  </a:lnTo>
                  <a:lnTo>
                    <a:pt x="7887" y="5209"/>
                  </a:lnTo>
                  <a:lnTo>
                    <a:pt x="7593" y="5319"/>
                  </a:lnTo>
                  <a:lnTo>
                    <a:pt x="7300" y="5466"/>
                  </a:lnTo>
                  <a:lnTo>
                    <a:pt x="7190" y="5356"/>
                  </a:lnTo>
                  <a:lnTo>
                    <a:pt x="7080" y="5246"/>
                  </a:lnTo>
                  <a:lnTo>
                    <a:pt x="7373" y="5099"/>
                  </a:lnTo>
                  <a:lnTo>
                    <a:pt x="7703" y="4952"/>
                  </a:lnTo>
                  <a:close/>
                  <a:moveTo>
                    <a:pt x="8070" y="5356"/>
                  </a:moveTo>
                  <a:lnTo>
                    <a:pt x="8180" y="5466"/>
                  </a:lnTo>
                  <a:lnTo>
                    <a:pt x="7923" y="5576"/>
                  </a:lnTo>
                  <a:lnTo>
                    <a:pt x="7923" y="5576"/>
                  </a:lnTo>
                  <a:lnTo>
                    <a:pt x="8033" y="5429"/>
                  </a:lnTo>
                  <a:lnTo>
                    <a:pt x="8070" y="5356"/>
                  </a:lnTo>
                  <a:close/>
                  <a:moveTo>
                    <a:pt x="7556" y="5612"/>
                  </a:moveTo>
                  <a:lnTo>
                    <a:pt x="7483" y="5722"/>
                  </a:lnTo>
                  <a:lnTo>
                    <a:pt x="7483" y="5686"/>
                  </a:lnTo>
                  <a:lnTo>
                    <a:pt x="7556" y="5612"/>
                  </a:lnTo>
                  <a:close/>
                  <a:moveTo>
                    <a:pt x="8327" y="5649"/>
                  </a:moveTo>
                  <a:lnTo>
                    <a:pt x="8327" y="5686"/>
                  </a:lnTo>
                  <a:lnTo>
                    <a:pt x="7850" y="6163"/>
                  </a:lnTo>
                  <a:lnTo>
                    <a:pt x="7740" y="6016"/>
                  </a:lnTo>
                  <a:lnTo>
                    <a:pt x="7997" y="5796"/>
                  </a:lnTo>
                  <a:lnTo>
                    <a:pt x="8327" y="5649"/>
                  </a:lnTo>
                  <a:close/>
                  <a:moveTo>
                    <a:pt x="8437" y="5796"/>
                  </a:moveTo>
                  <a:lnTo>
                    <a:pt x="8584" y="6053"/>
                  </a:lnTo>
                  <a:lnTo>
                    <a:pt x="8143" y="6163"/>
                  </a:lnTo>
                  <a:lnTo>
                    <a:pt x="8437" y="5796"/>
                  </a:lnTo>
                  <a:close/>
                  <a:moveTo>
                    <a:pt x="8437" y="6346"/>
                  </a:moveTo>
                  <a:lnTo>
                    <a:pt x="8180" y="6676"/>
                  </a:lnTo>
                  <a:lnTo>
                    <a:pt x="8107" y="6493"/>
                  </a:lnTo>
                  <a:lnTo>
                    <a:pt x="8437" y="6346"/>
                  </a:lnTo>
                  <a:close/>
                  <a:moveTo>
                    <a:pt x="8767" y="6309"/>
                  </a:moveTo>
                  <a:lnTo>
                    <a:pt x="8840" y="6419"/>
                  </a:lnTo>
                  <a:lnTo>
                    <a:pt x="8547" y="6676"/>
                  </a:lnTo>
                  <a:lnTo>
                    <a:pt x="8767" y="6309"/>
                  </a:lnTo>
                  <a:close/>
                  <a:moveTo>
                    <a:pt x="9024" y="4695"/>
                  </a:moveTo>
                  <a:lnTo>
                    <a:pt x="9244" y="4732"/>
                  </a:lnTo>
                  <a:lnTo>
                    <a:pt x="9464" y="4805"/>
                  </a:lnTo>
                  <a:lnTo>
                    <a:pt x="9647" y="4915"/>
                  </a:lnTo>
                  <a:lnTo>
                    <a:pt x="9831" y="5062"/>
                  </a:lnTo>
                  <a:lnTo>
                    <a:pt x="9904" y="5099"/>
                  </a:lnTo>
                  <a:lnTo>
                    <a:pt x="9941" y="5099"/>
                  </a:lnTo>
                  <a:lnTo>
                    <a:pt x="10051" y="5209"/>
                  </a:lnTo>
                  <a:lnTo>
                    <a:pt x="10161" y="5429"/>
                  </a:lnTo>
                  <a:lnTo>
                    <a:pt x="10198" y="5649"/>
                  </a:lnTo>
                  <a:lnTo>
                    <a:pt x="10234" y="5869"/>
                  </a:lnTo>
                  <a:lnTo>
                    <a:pt x="10198" y="6089"/>
                  </a:lnTo>
                  <a:lnTo>
                    <a:pt x="10161" y="6346"/>
                  </a:lnTo>
                  <a:lnTo>
                    <a:pt x="10088" y="6566"/>
                  </a:lnTo>
                  <a:lnTo>
                    <a:pt x="9941" y="7006"/>
                  </a:lnTo>
                  <a:lnTo>
                    <a:pt x="9904" y="7080"/>
                  </a:lnTo>
                  <a:lnTo>
                    <a:pt x="9647" y="6676"/>
                  </a:lnTo>
                  <a:lnTo>
                    <a:pt x="9024" y="5832"/>
                  </a:lnTo>
                  <a:lnTo>
                    <a:pt x="8620" y="5282"/>
                  </a:lnTo>
                  <a:lnTo>
                    <a:pt x="8400" y="5025"/>
                  </a:lnTo>
                  <a:lnTo>
                    <a:pt x="8143" y="4842"/>
                  </a:lnTo>
                  <a:lnTo>
                    <a:pt x="8584" y="4732"/>
                  </a:lnTo>
                  <a:lnTo>
                    <a:pt x="8804" y="4695"/>
                  </a:lnTo>
                  <a:close/>
                  <a:moveTo>
                    <a:pt x="1064" y="3962"/>
                  </a:moveTo>
                  <a:lnTo>
                    <a:pt x="1357" y="4182"/>
                  </a:lnTo>
                  <a:lnTo>
                    <a:pt x="1651" y="4329"/>
                  </a:lnTo>
                  <a:lnTo>
                    <a:pt x="2348" y="4585"/>
                  </a:lnTo>
                  <a:lnTo>
                    <a:pt x="2458" y="4659"/>
                  </a:lnTo>
                  <a:lnTo>
                    <a:pt x="2494" y="4695"/>
                  </a:lnTo>
                  <a:lnTo>
                    <a:pt x="2568" y="4732"/>
                  </a:lnTo>
                  <a:lnTo>
                    <a:pt x="2641" y="4695"/>
                  </a:lnTo>
                  <a:lnTo>
                    <a:pt x="4329" y="5319"/>
                  </a:lnTo>
                  <a:lnTo>
                    <a:pt x="4329" y="5356"/>
                  </a:lnTo>
                  <a:lnTo>
                    <a:pt x="4292" y="5319"/>
                  </a:lnTo>
                  <a:lnTo>
                    <a:pt x="3888" y="5172"/>
                  </a:lnTo>
                  <a:lnTo>
                    <a:pt x="3705" y="5136"/>
                  </a:lnTo>
                  <a:lnTo>
                    <a:pt x="3485" y="5099"/>
                  </a:lnTo>
                  <a:lnTo>
                    <a:pt x="3448" y="5136"/>
                  </a:lnTo>
                  <a:lnTo>
                    <a:pt x="3411" y="5172"/>
                  </a:lnTo>
                  <a:lnTo>
                    <a:pt x="3448" y="5246"/>
                  </a:lnTo>
                  <a:lnTo>
                    <a:pt x="3595" y="5392"/>
                  </a:lnTo>
                  <a:lnTo>
                    <a:pt x="3852" y="5539"/>
                  </a:lnTo>
                  <a:lnTo>
                    <a:pt x="4108" y="5686"/>
                  </a:lnTo>
                  <a:lnTo>
                    <a:pt x="4402" y="5759"/>
                  </a:lnTo>
                  <a:lnTo>
                    <a:pt x="4365" y="5906"/>
                  </a:lnTo>
                  <a:lnTo>
                    <a:pt x="4035" y="5906"/>
                  </a:lnTo>
                  <a:lnTo>
                    <a:pt x="3742" y="5869"/>
                  </a:lnTo>
                  <a:lnTo>
                    <a:pt x="3411" y="5759"/>
                  </a:lnTo>
                  <a:lnTo>
                    <a:pt x="3228" y="5686"/>
                  </a:lnTo>
                  <a:lnTo>
                    <a:pt x="3191" y="5612"/>
                  </a:lnTo>
                  <a:lnTo>
                    <a:pt x="3155" y="5576"/>
                  </a:lnTo>
                  <a:lnTo>
                    <a:pt x="3118" y="5539"/>
                  </a:lnTo>
                  <a:lnTo>
                    <a:pt x="3081" y="5502"/>
                  </a:lnTo>
                  <a:lnTo>
                    <a:pt x="3045" y="5502"/>
                  </a:lnTo>
                  <a:lnTo>
                    <a:pt x="3008" y="5539"/>
                  </a:lnTo>
                  <a:lnTo>
                    <a:pt x="2971" y="5649"/>
                  </a:lnTo>
                  <a:lnTo>
                    <a:pt x="2971" y="5722"/>
                  </a:lnTo>
                  <a:lnTo>
                    <a:pt x="3008" y="5796"/>
                  </a:lnTo>
                  <a:lnTo>
                    <a:pt x="3045" y="5869"/>
                  </a:lnTo>
                  <a:lnTo>
                    <a:pt x="3191" y="6016"/>
                  </a:lnTo>
                  <a:lnTo>
                    <a:pt x="3338" y="6126"/>
                  </a:lnTo>
                  <a:lnTo>
                    <a:pt x="3522" y="6199"/>
                  </a:lnTo>
                  <a:lnTo>
                    <a:pt x="3742" y="6273"/>
                  </a:lnTo>
                  <a:lnTo>
                    <a:pt x="3962" y="6309"/>
                  </a:lnTo>
                  <a:lnTo>
                    <a:pt x="4182" y="6309"/>
                  </a:lnTo>
                  <a:lnTo>
                    <a:pt x="3962" y="6676"/>
                  </a:lnTo>
                  <a:lnTo>
                    <a:pt x="3742" y="6603"/>
                  </a:lnTo>
                  <a:lnTo>
                    <a:pt x="3228" y="6456"/>
                  </a:lnTo>
                  <a:lnTo>
                    <a:pt x="2971" y="6419"/>
                  </a:lnTo>
                  <a:lnTo>
                    <a:pt x="2715" y="6383"/>
                  </a:lnTo>
                  <a:lnTo>
                    <a:pt x="2641" y="6383"/>
                  </a:lnTo>
                  <a:lnTo>
                    <a:pt x="2641" y="6456"/>
                  </a:lnTo>
                  <a:lnTo>
                    <a:pt x="2641" y="6493"/>
                  </a:lnTo>
                  <a:lnTo>
                    <a:pt x="2678" y="6529"/>
                  </a:lnTo>
                  <a:lnTo>
                    <a:pt x="2861" y="6676"/>
                  </a:lnTo>
                  <a:lnTo>
                    <a:pt x="3081" y="6786"/>
                  </a:lnTo>
                  <a:lnTo>
                    <a:pt x="3522" y="6970"/>
                  </a:lnTo>
                  <a:lnTo>
                    <a:pt x="3742" y="7080"/>
                  </a:lnTo>
                  <a:lnTo>
                    <a:pt x="3632" y="7226"/>
                  </a:lnTo>
                  <a:lnTo>
                    <a:pt x="3522" y="7336"/>
                  </a:lnTo>
                  <a:lnTo>
                    <a:pt x="2935" y="7080"/>
                  </a:lnTo>
                  <a:lnTo>
                    <a:pt x="2311" y="6823"/>
                  </a:lnTo>
                  <a:lnTo>
                    <a:pt x="2238" y="6823"/>
                  </a:lnTo>
                  <a:lnTo>
                    <a:pt x="2201" y="6860"/>
                  </a:lnTo>
                  <a:lnTo>
                    <a:pt x="2201" y="6896"/>
                  </a:lnTo>
                  <a:lnTo>
                    <a:pt x="2201" y="6970"/>
                  </a:lnTo>
                  <a:lnTo>
                    <a:pt x="2458" y="7190"/>
                  </a:lnTo>
                  <a:lnTo>
                    <a:pt x="2678" y="7410"/>
                  </a:lnTo>
                  <a:lnTo>
                    <a:pt x="2971" y="7557"/>
                  </a:lnTo>
                  <a:lnTo>
                    <a:pt x="3265" y="7703"/>
                  </a:lnTo>
                  <a:lnTo>
                    <a:pt x="2971" y="7960"/>
                  </a:lnTo>
                  <a:lnTo>
                    <a:pt x="2641" y="7960"/>
                  </a:lnTo>
                  <a:lnTo>
                    <a:pt x="2311" y="7887"/>
                  </a:lnTo>
                  <a:lnTo>
                    <a:pt x="1981" y="7777"/>
                  </a:lnTo>
                  <a:lnTo>
                    <a:pt x="1871" y="7777"/>
                  </a:lnTo>
                  <a:lnTo>
                    <a:pt x="1834" y="7813"/>
                  </a:lnTo>
                  <a:lnTo>
                    <a:pt x="1797" y="7850"/>
                  </a:lnTo>
                  <a:lnTo>
                    <a:pt x="1797" y="7923"/>
                  </a:lnTo>
                  <a:lnTo>
                    <a:pt x="1834" y="8070"/>
                  </a:lnTo>
                  <a:lnTo>
                    <a:pt x="1944" y="8143"/>
                  </a:lnTo>
                  <a:lnTo>
                    <a:pt x="2091" y="8217"/>
                  </a:lnTo>
                  <a:lnTo>
                    <a:pt x="2238" y="8290"/>
                  </a:lnTo>
                  <a:lnTo>
                    <a:pt x="2348" y="8327"/>
                  </a:lnTo>
                  <a:lnTo>
                    <a:pt x="2164" y="8364"/>
                  </a:lnTo>
                  <a:lnTo>
                    <a:pt x="1944" y="8364"/>
                  </a:lnTo>
                  <a:lnTo>
                    <a:pt x="1761" y="8327"/>
                  </a:lnTo>
                  <a:lnTo>
                    <a:pt x="1541" y="8253"/>
                  </a:lnTo>
                  <a:lnTo>
                    <a:pt x="1247" y="8070"/>
                  </a:lnTo>
                  <a:lnTo>
                    <a:pt x="1027" y="7850"/>
                  </a:lnTo>
                  <a:lnTo>
                    <a:pt x="844" y="7593"/>
                  </a:lnTo>
                  <a:lnTo>
                    <a:pt x="697" y="7300"/>
                  </a:lnTo>
                  <a:lnTo>
                    <a:pt x="624" y="6970"/>
                  </a:lnTo>
                  <a:lnTo>
                    <a:pt x="550" y="6676"/>
                  </a:lnTo>
                  <a:lnTo>
                    <a:pt x="550" y="6346"/>
                  </a:lnTo>
                  <a:lnTo>
                    <a:pt x="550" y="6016"/>
                  </a:lnTo>
                  <a:lnTo>
                    <a:pt x="624" y="5502"/>
                  </a:lnTo>
                  <a:lnTo>
                    <a:pt x="734" y="4989"/>
                  </a:lnTo>
                  <a:lnTo>
                    <a:pt x="1064" y="3962"/>
                  </a:lnTo>
                  <a:close/>
                  <a:moveTo>
                    <a:pt x="6786" y="5429"/>
                  </a:moveTo>
                  <a:lnTo>
                    <a:pt x="6860" y="5649"/>
                  </a:lnTo>
                  <a:lnTo>
                    <a:pt x="6970" y="5832"/>
                  </a:lnTo>
                  <a:lnTo>
                    <a:pt x="7006" y="5906"/>
                  </a:lnTo>
                  <a:lnTo>
                    <a:pt x="7043" y="5979"/>
                  </a:lnTo>
                  <a:lnTo>
                    <a:pt x="7116" y="6016"/>
                  </a:lnTo>
                  <a:lnTo>
                    <a:pt x="7813" y="7006"/>
                  </a:lnTo>
                  <a:lnTo>
                    <a:pt x="8143" y="7520"/>
                  </a:lnTo>
                  <a:lnTo>
                    <a:pt x="8143" y="7667"/>
                  </a:lnTo>
                  <a:lnTo>
                    <a:pt x="8143" y="7740"/>
                  </a:lnTo>
                  <a:lnTo>
                    <a:pt x="8217" y="7813"/>
                  </a:lnTo>
                  <a:lnTo>
                    <a:pt x="8290" y="7850"/>
                  </a:lnTo>
                  <a:lnTo>
                    <a:pt x="8363" y="7850"/>
                  </a:lnTo>
                  <a:lnTo>
                    <a:pt x="8400" y="7813"/>
                  </a:lnTo>
                  <a:lnTo>
                    <a:pt x="8510" y="7887"/>
                  </a:lnTo>
                  <a:lnTo>
                    <a:pt x="8584" y="7923"/>
                  </a:lnTo>
                  <a:lnTo>
                    <a:pt x="8694" y="7960"/>
                  </a:lnTo>
                  <a:lnTo>
                    <a:pt x="8767" y="7923"/>
                  </a:lnTo>
                  <a:lnTo>
                    <a:pt x="8877" y="7997"/>
                  </a:lnTo>
                  <a:lnTo>
                    <a:pt x="8987" y="7997"/>
                  </a:lnTo>
                  <a:lnTo>
                    <a:pt x="9060" y="8033"/>
                  </a:lnTo>
                  <a:lnTo>
                    <a:pt x="9134" y="7997"/>
                  </a:lnTo>
                  <a:lnTo>
                    <a:pt x="9207" y="7923"/>
                  </a:lnTo>
                  <a:lnTo>
                    <a:pt x="9207" y="7813"/>
                  </a:lnTo>
                  <a:lnTo>
                    <a:pt x="9207" y="7740"/>
                  </a:lnTo>
                  <a:lnTo>
                    <a:pt x="9134" y="7667"/>
                  </a:lnTo>
                  <a:lnTo>
                    <a:pt x="9170" y="7557"/>
                  </a:lnTo>
                  <a:lnTo>
                    <a:pt x="9207" y="7483"/>
                  </a:lnTo>
                  <a:lnTo>
                    <a:pt x="9244" y="7410"/>
                  </a:lnTo>
                  <a:lnTo>
                    <a:pt x="9244" y="7373"/>
                  </a:lnTo>
                  <a:lnTo>
                    <a:pt x="9207" y="7300"/>
                  </a:lnTo>
                  <a:lnTo>
                    <a:pt x="9170" y="7263"/>
                  </a:lnTo>
                  <a:lnTo>
                    <a:pt x="9134" y="7226"/>
                  </a:lnTo>
                  <a:lnTo>
                    <a:pt x="8987" y="7226"/>
                  </a:lnTo>
                  <a:lnTo>
                    <a:pt x="8694" y="7336"/>
                  </a:lnTo>
                  <a:lnTo>
                    <a:pt x="8694" y="7300"/>
                  </a:lnTo>
                  <a:lnTo>
                    <a:pt x="8877" y="7153"/>
                  </a:lnTo>
                  <a:lnTo>
                    <a:pt x="9060" y="6970"/>
                  </a:lnTo>
                  <a:lnTo>
                    <a:pt x="9134" y="6860"/>
                  </a:lnTo>
                  <a:lnTo>
                    <a:pt x="9244" y="7043"/>
                  </a:lnTo>
                  <a:lnTo>
                    <a:pt x="9501" y="7446"/>
                  </a:lnTo>
                  <a:lnTo>
                    <a:pt x="9537" y="7593"/>
                  </a:lnTo>
                  <a:lnTo>
                    <a:pt x="9317" y="7887"/>
                  </a:lnTo>
                  <a:lnTo>
                    <a:pt x="9024" y="8143"/>
                  </a:lnTo>
                  <a:lnTo>
                    <a:pt x="8730" y="8364"/>
                  </a:lnTo>
                  <a:lnTo>
                    <a:pt x="8400" y="8547"/>
                  </a:lnTo>
                  <a:lnTo>
                    <a:pt x="8070" y="8657"/>
                  </a:lnTo>
                  <a:lnTo>
                    <a:pt x="7703" y="8694"/>
                  </a:lnTo>
                  <a:lnTo>
                    <a:pt x="7520" y="8694"/>
                  </a:lnTo>
                  <a:lnTo>
                    <a:pt x="7373" y="8657"/>
                  </a:lnTo>
                  <a:lnTo>
                    <a:pt x="7190" y="8620"/>
                  </a:lnTo>
                  <a:lnTo>
                    <a:pt x="7006" y="8547"/>
                  </a:lnTo>
                  <a:lnTo>
                    <a:pt x="6823" y="8437"/>
                  </a:lnTo>
                  <a:lnTo>
                    <a:pt x="6676" y="8290"/>
                  </a:lnTo>
                  <a:lnTo>
                    <a:pt x="6419" y="7997"/>
                  </a:lnTo>
                  <a:lnTo>
                    <a:pt x="6199" y="7667"/>
                  </a:lnTo>
                  <a:lnTo>
                    <a:pt x="6053" y="7300"/>
                  </a:lnTo>
                  <a:lnTo>
                    <a:pt x="6016" y="6896"/>
                  </a:lnTo>
                  <a:lnTo>
                    <a:pt x="6016" y="6676"/>
                  </a:lnTo>
                  <a:lnTo>
                    <a:pt x="6053" y="6493"/>
                  </a:lnTo>
                  <a:lnTo>
                    <a:pt x="6089" y="6309"/>
                  </a:lnTo>
                  <a:lnTo>
                    <a:pt x="6163" y="6126"/>
                  </a:lnTo>
                  <a:lnTo>
                    <a:pt x="6273" y="5943"/>
                  </a:lnTo>
                  <a:lnTo>
                    <a:pt x="6383" y="5759"/>
                  </a:lnTo>
                  <a:lnTo>
                    <a:pt x="6566" y="5576"/>
                  </a:lnTo>
                  <a:lnTo>
                    <a:pt x="6786" y="5429"/>
                  </a:lnTo>
                  <a:close/>
                  <a:moveTo>
                    <a:pt x="3852" y="0"/>
                  </a:moveTo>
                  <a:lnTo>
                    <a:pt x="3522" y="37"/>
                  </a:lnTo>
                  <a:lnTo>
                    <a:pt x="3191" y="110"/>
                  </a:lnTo>
                  <a:lnTo>
                    <a:pt x="2898" y="257"/>
                  </a:lnTo>
                  <a:lnTo>
                    <a:pt x="2604" y="440"/>
                  </a:lnTo>
                  <a:lnTo>
                    <a:pt x="2348" y="660"/>
                  </a:lnTo>
                  <a:lnTo>
                    <a:pt x="2091" y="660"/>
                  </a:lnTo>
                  <a:lnTo>
                    <a:pt x="1871" y="734"/>
                  </a:lnTo>
                  <a:lnTo>
                    <a:pt x="1687" y="880"/>
                  </a:lnTo>
                  <a:lnTo>
                    <a:pt x="1541" y="1064"/>
                  </a:lnTo>
                  <a:lnTo>
                    <a:pt x="1394" y="1284"/>
                  </a:lnTo>
                  <a:lnTo>
                    <a:pt x="1321" y="1504"/>
                  </a:lnTo>
                  <a:lnTo>
                    <a:pt x="1137" y="1944"/>
                  </a:lnTo>
                  <a:lnTo>
                    <a:pt x="660" y="3522"/>
                  </a:lnTo>
                  <a:lnTo>
                    <a:pt x="404" y="4292"/>
                  </a:lnTo>
                  <a:lnTo>
                    <a:pt x="183" y="5062"/>
                  </a:lnTo>
                  <a:lnTo>
                    <a:pt x="37" y="5759"/>
                  </a:lnTo>
                  <a:lnTo>
                    <a:pt x="0" y="6126"/>
                  </a:lnTo>
                  <a:lnTo>
                    <a:pt x="0" y="6456"/>
                  </a:lnTo>
                  <a:lnTo>
                    <a:pt x="0" y="6786"/>
                  </a:lnTo>
                  <a:lnTo>
                    <a:pt x="73" y="7153"/>
                  </a:lnTo>
                  <a:lnTo>
                    <a:pt x="183" y="7483"/>
                  </a:lnTo>
                  <a:lnTo>
                    <a:pt x="330" y="7813"/>
                  </a:lnTo>
                  <a:lnTo>
                    <a:pt x="477" y="8033"/>
                  </a:lnTo>
                  <a:lnTo>
                    <a:pt x="660" y="8253"/>
                  </a:lnTo>
                  <a:lnTo>
                    <a:pt x="880" y="8474"/>
                  </a:lnTo>
                  <a:lnTo>
                    <a:pt x="1101" y="8657"/>
                  </a:lnTo>
                  <a:lnTo>
                    <a:pt x="1357" y="8767"/>
                  </a:lnTo>
                  <a:lnTo>
                    <a:pt x="1651" y="8877"/>
                  </a:lnTo>
                  <a:lnTo>
                    <a:pt x="1908" y="8914"/>
                  </a:lnTo>
                  <a:lnTo>
                    <a:pt x="2201" y="8950"/>
                  </a:lnTo>
                  <a:lnTo>
                    <a:pt x="2458" y="8914"/>
                  </a:lnTo>
                  <a:lnTo>
                    <a:pt x="2678" y="8840"/>
                  </a:lnTo>
                  <a:lnTo>
                    <a:pt x="2898" y="8730"/>
                  </a:lnTo>
                  <a:lnTo>
                    <a:pt x="3081" y="8620"/>
                  </a:lnTo>
                  <a:lnTo>
                    <a:pt x="3448" y="8290"/>
                  </a:lnTo>
                  <a:lnTo>
                    <a:pt x="3778" y="7923"/>
                  </a:lnTo>
                  <a:lnTo>
                    <a:pt x="3815" y="7960"/>
                  </a:lnTo>
                  <a:lnTo>
                    <a:pt x="3925" y="7960"/>
                  </a:lnTo>
                  <a:lnTo>
                    <a:pt x="4035" y="7887"/>
                  </a:lnTo>
                  <a:lnTo>
                    <a:pt x="4108" y="7813"/>
                  </a:lnTo>
                  <a:lnTo>
                    <a:pt x="4108" y="7740"/>
                  </a:lnTo>
                  <a:lnTo>
                    <a:pt x="4072" y="7593"/>
                  </a:lnTo>
                  <a:lnTo>
                    <a:pt x="4182" y="7446"/>
                  </a:lnTo>
                  <a:lnTo>
                    <a:pt x="4512" y="6896"/>
                  </a:lnTo>
                  <a:lnTo>
                    <a:pt x="4769" y="6309"/>
                  </a:lnTo>
                  <a:lnTo>
                    <a:pt x="5025" y="5722"/>
                  </a:lnTo>
                  <a:lnTo>
                    <a:pt x="5209" y="5099"/>
                  </a:lnTo>
                  <a:lnTo>
                    <a:pt x="5246" y="5062"/>
                  </a:lnTo>
                  <a:lnTo>
                    <a:pt x="5282" y="4989"/>
                  </a:lnTo>
                  <a:lnTo>
                    <a:pt x="5282" y="4915"/>
                  </a:lnTo>
                  <a:lnTo>
                    <a:pt x="5466" y="4292"/>
                  </a:lnTo>
                  <a:lnTo>
                    <a:pt x="5612" y="3632"/>
                  </a:lnTo>
                  <a:lnTo>
                    <a:pt x="5722" y="2971"/>
                  </a:lnTo>
                  <a:lnTo>
                    <a:pt x="5796" y="2311"/>
                  </a:lnTo>
                  <a:lnTo>
                    <a:pt x="5832" y="1981"/>
                  </a:lnTo>
                  <a:lnTo>
                    <a:pt x="5796" y="1651"/>
                  </a:lnTo>
                  <a:lnTo>
                    <a:pt x="5759" y="1357"/>
                  </a:lnTo>
                  <a:lnTo>
                    <a:pt x="5649" y="1064"/>
                  </a:lnTo>
                  <a:lnTo>
                    <a:pt x="5539" y="807"/>
                  </a:lnTo>
                  <a:lnTo>
                    <a:pt x="5356" y="587"/>
                  </a:lnTo>
                  <a:lnTo>
                    <a:pt x="5099" y="367"/>
                  </a:lnTo>
                  <a:lnTo>
                    <a:pt x="4842" y="184"/>
                  </a:lnTo>
                  <a:lnTo>
                    <a:pt x="4512" y="73"/>
                  </a:lnTo>
                  <a:lnTo>
                    <a:pt x="4182" y="0"/>
                  </a:lnTo>
                  <a:close/>
                  <a:moveTo>
                    <a:pt x="8730" y="3962"/>
                  </a:moveTo>
                  <a:lnTo>
                    <a:pt x="8584" y="4072"/>
                  </a:lnTo>
                  <a:lnTo>
                    <a:pt x="8437" y="4182"/>
                  </a:lnTo>
                  <a:lnTo>
                    <a:pt x="8327" y="4329"/>
                  </a:lnTo>
                  <a:lnTo>
                    <a:pt x="7887" y="4439"/>
                  </a:lnTo>
                  <a:lnTo>
                    <a:pt x="7336" y="4585"/>
                  </a:lnTo>
                  <a:lnTo>
                    <a:pt x="6786" y="4842"/>
                  </a:lnTo>
                  <a:lnTo>
                    <a:pt x="6566" y="4989"/>
                  </a:lnTo>
                  <a:lnTo>
                    <a:pt x="6309" y="5172"/>
                  </a:lnTo>
                  <a:lnTo>
                    <a:pt x="6089" y="5356"/>
                  </a:lnTo>
                  <a:lnTo>
                    <a:pt x="5906" y="5576"/>
                  </a:lnTo>
                  <a:lnTo>
                    <a:pt x="5759" y="5796"/>
                  </a:lnTo>
                  <a:lnTo>
                    <a:pt x="5612" y="6053"/>
                  </a:lnTo>
                  <a:lnTo>
                    <a:pt x="5539" y="6309"/>
                  </a:lnTo>
                  <a:lnTo>
                    <a:pt x="5502" y="6603"/>
                  </a:lnTo>
                  <a:lnTo>
                    <a:pt x="5466" y="6860"/>
                  </a:lnTo>
                  <a:lnTo>
                    <a:pt x="5502" y="7116"/>
                  </a:lnTo>
                  <a:lnTo>
                    <a:pt x="5539" y="7373"/>
                  </a:lnTo>
                  <a:lnTo>
                    <a:pt x="5612" y="7630"/>
                  </a:lnTo>
                  <a:lnTo>
                    <a:pt x="5722" y="7887"/>
                  </a:lnTo>
                  <a:lnTo>
                    <a:pt x="5869" y="8107"/>
                  </a:lnTo>
                  <a:lnTo>
                    <a:pt x="6016" y="8327"/>
                  </a:lnTo>
                  <a:lnTo>
                    <a:pt x="6199" y="8547"/>
                  </a:lnTo>
                  <a:lnTo>
                    <a:pt x="6419" y="8730"/>
                  </a:lnTo>
                  <a:lnTo>
                    <a:pt x="6639" y="8914"/>
                  </a:lnTo>
                  <a:lnTo>
                    <a:pt x="6860" y="9060"/>
                  </a:lnTo>
                  <a:lnTo>
                    <a:pt x="7116" y="9170"/>
                  </a:lnTo>
                  <a:lnTo>
                    <a:pt x="7410" y="9244"/>
                  </a:lnTo>
                  <a:lnTo>
                    <a:pt x="7703" y="9281"/>
                  </a:lnTo>
                  <a:lnTo>
                    <a:pt x="8033" y="9244"/>
                  </a:lnTo>
                  <a:lnTo>
                    <a:pt x="8327" y="9170"/>
                  </a:lnTo>
                  <a:lnTo>
                    <a:pt x="8620" y="9024"/>
                  </a:lnTo>
                  <a:lnTo>
                    <a:pt x="8877" y="8877"/>
                  </a:lnTo>
                  <a:lnTo>
                    <a:pt x="9391" y="8547"/>
                  </a:lnTo>
                  <a:lnTo>
                    <a:pt x="9611" y="8364"/>
                  </a:lnTo>
                  <a:lnTo>
                    <a:pt x="9794" y="8143"/>
                  </a:lnTo>
                  <a:lnTo>
                    <a:pt x="9977" y="7923"/>
                  </a:lnTo>
                  <a:lnTo>
                    <a:pt x="10161" y="7703"/>
                  </a:lnTo>
                  <a:lnTo>
                    <a:pt x="10418" y="7190"/>
                  </a:lnTo>
                  <a:lnTo>
                    <a:pt x="10638" y="6676"/>
                  </a:lnTo>
                  <a:lnTo>
                    <a:pt x="10711" y="6346"/>
                  </a:lnTo>
                  <a:lnTo>
                    <a:pt x="10748" y="6053"/>
                  </a:lnTo>
                  <a:lnTo>
                    <a:pt x="10748" y="5722"/>
                  </a:lnTo>
                  <a:lnTo>
                    <a:pt x="10711" y="5466"/>
                  </a:lnTo>
                  <a:lnTo>
                    <a:pt x="10601" y="5172"/>
                  </a:lnTo>
                  <a:lnTo>
                    <a:pt x="10454" y="4915"/>
                  </a:lnTo>
                  <a:lnTo>
                    <a:pt x="10271" y="4659"/>
                  </a:lnTo>
                  <a:lnTo>
                    <a:pt x="10051" y="4439"/>
                  </a:lnTo>
                  <a:lnTo>
                    <a:pt x="9794" y="4255"/>
                  </a:lnTo>
                  <a:lnTo>
                    <a:pt x="9537" y="4108"/>
                  </a:lnTo>
                  <a:lnTo>
                    <a:pt x="9244" y="3998"/>
                  </a:lnTo>
                  <a:lnTo>
                    <a:pt x="8950" y="3962"/>
                  </a:lnTo>
                  <a:close/>
                </a:path>
              </a:pathLst>
            </a:custGeom>
            <a:solidFill>
              <a:srgbClr val="A4C2F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5" name="Google Shape;1075;p45"/>
            <p:cNvSpPr/>
            <p:nvPr/>
          </p:nvSpPr>
          <p:spPr>
            <a:xfrm>
              <a:off x="6385050" y="4208725"/>
              <a:ext cx="422775" cy="298975"/>
            </a:xfrm>
            <a:custGeom>
              <a:avLst/>
              <a:gdLst/>
              <a:ahLst/>
              <a:cxnLst/>
              <a:rect l="l" t="t" r="r" b="b"/>
              <a:pathLst>
                <a:path w="16911" h="11959" extrusionOk="0">
                  <a:moveTo>
                    <a:pt x="12215" y="8951"/>
                  </a:moveTo>
                  <a:lnTo>
                    <a:pt x="12032" y="9098"/>
                  </a:lnTo>
                  <a:lnTo>
                    <a:pt x="11848" y="9244"/>
                  </a:lnTo>
                  <a:lnTo>
                    <a:pt x="11408" y="9538"/>
                  </a:lnTo>
                  <a:lnTo>
                    <a:pt x="11005" y="9685"/>
                  </a:lnTo>
                  <a:lnTo>
                    <a:pt x="10638" y="9868"/>
                  </a:lnTo>
                  <a:lnTo>
                    <a:pt x="10124" y="10051"/>
                  </a:lnTo>
                  <a:lnTo>
                    <a:pt x="9977" y="10125"/>
                  </a:lnTo>
                  <a:lnTo>
                    <a:pt x="9794" y="10161"/>
                  </a:lnTo>
                  <a:lnTo>
                    <a:pt x="9904" y="9978"/>
                  </a:lnTo>
                  <a:lnTo>
                    <a:pt x="10051" y="9795"/>
                  </a:lnTo>
                  <a:lnTo>
                    <a:pt x="10344" y="9758"/>
                  </a:lnTo>
                  <a:lnTo>
                    <a:pt x="10601" y="9648"/>
                  </a:lnTo>
                  <a:lnTo>
                    <a:pt x="10858" y="9538"/>
                  </a:lnTo>
                  <a:lnTo>
                    <a:pt x="11115" y="9354"/>
                  </a:lnTo>
                  <a:lnTo>
                    <a:pt x="11335" y="9171"/>
                  </a:lnTo>
                  <a:lnTo>
                    <a:pt x="11371" y="9061"/>
                  </a:lnTo>
                  <a:lnTo>
                    <a:pt x="11445" y="9061"/>
                  </a:lnTo>
                  <a:lnTo>
                    <a:pt x="11481" y="9024"/>
                  </a:lnTo>
                  <a:lnTo>
                    <a:pt x="11848" y="8951"/>
                  </a:lnTo>
                  <a:close/>
                  <a:moveTo>
                    <a:pt x="12619" y="8988"/>
                  </a:moveTo>
                  <a:lnTo>
                    <a:pt x="12839" y="9061"/>
                  </a:lnTo>
                  <a:lnTo>
                    <a:pt x="12839" y="9171"/>
                  </a:lnTo>
                  <a:lnTo>
                    <a:pt x="12215" y="9685"/>
                  </a:lnTo>
                  <a:lnTo>
                    <a:pt x="11518" y="10125"/>
                  </a:lnTo>
                  <a:lnTo>
                    <a:pt x="11115" y="10345"/>
                  </a:lnTo>
                  <a:lnTo>
                    <a:pt x="10711" y="10528"/>
                  </a:lnTo>
                  <a:lnTo>
                    <a:pt x="10308" y="10712"/>
                  </a:lnTo>
                  <a:lnTo>
                    <a:pt x="9904" y="10932"/>
                  </a:lnTo>
                  <a:lnTo>
                    <a:pt x="9831" y="10822"/>
                  </a:lnTo>
                  <a:lnTo>
                    <a:pt x="9794" y="10712"/>
                  </a:lnTo>
                  <a:lnTo>
                    <a:pt x="9757" y="10455"/>
                  </a:lnTo>
                  <a:lnTo>
                    <a:pt x="9904" y="10455"/>
                  </a:lnTo>
                  <a:lnTo>
                    <a:pt x="10051" y="10381"/>
                  </a:lnTo>
                  <a:lnTo>
                    <a:pt x="10344" y="10271"/>
                  </a:lnTo>
                  <a:lnTo>
                    <a:pt x="11078" y="10015"/>
                  </a:lnTo>
                  <a:lnTo>
                    <a:pt x="11481" y="9831"/>
                  </a:lnTo>
                  <a:lnTo>
                    <a:pt x="11922" y="9611"/>
                  </a:lnTo>
                  <a:lnTo>
                    <a:pt x="12288" y="9318"/>
                  </a:lnTo>
                  <a:lnTo>
                    <a:pt x="12435" y="9171"/>
                  </a:lnTo>
                  <a:lnTo>
                    <a:pt x="12619" y="8988"/>
                  </a:lnTo>
                  <a:close/>
                  <a:moveTo>
                    <a:pt x="9464" y="514"/>
                  </a:moveTo>
                  <a:lnTo>
                    <a:pt x="9721" y="551"/>
                  </a:lnTo>
                  <a:lnTo>
                    <a:pt x="9941" y="588"/>
                  </a:lnTo>
                  <a:lnTo>
                    <a:pt x="10161" y="661"/>
                  </a:lnTo>
                  <a:lnTo>
                    <a:pt x="10344" y="771"/>
                  </a:lnTo>
                  <a:lnTo>
                    <a:pt x="10491" y="918"/>
                  </a:lnTo>
                  <a:lnTo>
                    <a:pt x="10564" y="1101"/>
                  </a:lnTo>
                  <a:lnTo>
                    <a:pt x="10601" y="1101"/>
                  </a:lnTo>
                  <a:lnTo>
                    <a:pt x="10528" y="1211"/>
                  </a:lnTo>
                  <a:lnTo>
                    <a:pt x="10528" y="1321"/>
                  </a:lnTo>
                  <a:lnTo>
                    <a:pt x="10564" y="1615"/>
                  </a:lnTo>
                  <a:lnTo>
                    <a:pt x="10638" y="1871"/>
                  </a:lnTo>
                  <a:lnTo>
                    <a:pt x="10748" y="2091"/>
                  </a:lnTo>
                  <a:lnTo>
                    <a:pt x="10931" y="2348"/>
                  </a:lnTo>
                  <a:lnTo>
                    <a:pt x="11005" y="2495"/>
                  </a:lnTo>
                  <a:lnTo>
                    <a:pt x="11041" y="2678"/>
                  </a:lnTo>
                  <a:lnTo>
                    <a:pt x="11041" y="2752"/>
                  </a:lnTo>
                  <a:lnTo>
                    <a:pt x="11005" y="2788"/>
                  </a:lnTo>
                  <a:lnTo>
                    <a:pt x="10931" y="2788"/>
                  </a:lnTo>
                  <a:lnTo>
                    <a:pt x="10858" y="2752"/>
                  </a:lnTo>
                  <a:lnTo>
                    <a:pt x="10784" y="2642"/>
                  </a:lnTo>
                  <a:lnTo>
                    <a:pt x="10674" y="2312"/>
                  </a:lnTo>
                  <a:lnTo>
                    <a:pt x="10601" y="2128"/>
                  </a:lnTo>
                  <a:lnTo>
                    <a:pt x="10491" y="1981"/>
                  </a:lnTo>
                  <a:lnTo>
                    <a:pt x="10381" y="1798"/>
                  </a:lnTo>
                  <a:lnTo>
                    <a:pt x="10234" y="1651"/>
                  </a:lnTo>
                  <a:lnTo>
                    <a:pt x="10088" y="1541"/>
                  </a:lnTo>
                  <a:lnTo>
                    <a:pt x="9904" y="1431"/>
                  </a:lnTo>
                  <a:lnTo>
                    <a:pt x="9721" y="1358"/>
                  </a:lnTo>
                  <a:lnTo>
                    <a:pt x="9537" y="1321"/>
                  </a:lnTo>
                  <a:lnTo>
                    <a:pt x="9134" y="1321"/>
                  </a:lnTo>
                  <a:lnTo>
                    <a:pt x="8950" y="1358"/>
                  </a:lnTo>
                  <a:lnTo>
                    <a:pt x="8767" y="1431"/>
                  </a:lnTo>
                  <a:lnTo>
                    <a:pt x="8694" y="1468"/>
                  </a:lnTo>
                  <a:lnTo>
                    <a:pt x="8657" y="1505"/>
                  </a:lnTo>
                  <a:lnTo>
                    <a:pt x="8694" y="1615"/>
                  </a:lnTo>
                  <a:lnTo>
                    <a:pt x="8767" y="1688"/>
                  </a:lnTo>
                  <a:lnTo>
                    <a:pt x="8804" y="1725"/>
                  </a:lnTo>
                  <a:lnTo>
                    <a:pt x="8877" y="1725"/>
                  </a:lnTo>
                  <a:lnTo>
                    <a:pt x="9097" y="1688"/>
                  </a:lnTo>
                  <a:lnTo>
                    <a:pt x="9281" y="1688"/>
                  </a:lnTo>
                  <a:lnTo>
                    <a:pt x="9501" y="1725"/>
                  </a:lnTo>
                  <a:lnTo>
                    <a:pt x="9684" y="1798"/>
                  </a:lnTo>
                  <a:lnTo>
                    <a:pt x="9867" y="1871"/>
                  </a:lnTo>
                  <a:lnTo>
                    <a:pt x="10014" y="2018"/>
                  </a:lnTo>
                  <a:lnTo>
                    <a:pt x="10161" y="2165"/>
                  </a:lnTo>
                  <a:lnTo>
                    <a:pt x="10271" y="2348"/>
                  </a:lnTo>
                  <a:lnTo>
                    <a:pt x="10418" y="2788"/>
                  </a:lnTo>
                  <a:lnTo>
                    <a:pt x="10528" y="2972"/>
                  </a:lnTo>
                  <a:lnTo>
                    <a:pt x="10638" y="3119"/>
                  </a:lnTo>
                  <a:lnTo>
                    <a:pt x="10528" y="3192"/>
                  </a:lnTo>
                  <a:lnTo>
                    <a:pt x="10308" y="3375"/>
                  </a:lnTo>
                  <a:lnTo>
                    <a:pt x="10088" y="3595"/>
                  </a:lnTo>
                  <a:lnTo>
                    <a:pt x="9904" y="3816"/>
                  </a:lnTo>
                  <a:lnTo>
                    <a:pt x="9794" y="4072"/>
                  </a:lnTo>
                  <a:lnTo>
                    <a:pt x="9721" y="4292"/>
                  </a:lnTo>
                  <a:lnTo>
                    <a:pt x="9684" y="4512"/>
                  </a:lnTo>
                  <a:lnTo>
                    <a:pt x="9721" y="4733"/>
                  </a:lnTo>
                  <a:lnTo>
                    <a:pt x="9757" y="4953"/>
                  </a:lnTo>
                  <a:lnTo>
                    <a:pt x="9867" y="5136"/>
                  </a:lnTo>
                  <a:lnTo>
                    <a:pt x="10014" y="5283"/>
                  </a:lnTo>
                  <a:lnTo>
                    <a:pt x="10198" y="5429"/>
                  </a:lnTo>
                  <a:lnTo>
                    <a:pt x="10418" y="5503"/>
                  </a:lnTo>
                  <a:lnTo>
                    <a:pt x="10638" y="5576"/>
                  </a:lnTo>
                  <a:lnTo>
                    <a:pt x="10895" y="5540"/>
                  </a:lnTo>
                  <a:lnTo>
                    <a:pt x="11151" y="5503"/>
                  </a:lnTo>
                  <a:lnTo>
                    <a:pt x="11371" y="5393"/>
                  </a:lnTo>
                  <a:lnTo>
                    <a:pt x="12032" y="5063"/>
                  </a:lnTo>
                  <a:lnTo>
                    <a:pt x="12692" y="4659"/>
                  </a:lnTo>
                  <a:lnTo>
                    <a:pt x="12729" y="4586"/>
                  </a:lnTo>
                  <a:lnTo>
                    <a:pt x="12765" y="4512"/>
                  </a:lnTo>
                  <a:lnTo>
                    <a:pt x="12765" y="4439"/>
                  </a:lnTo>
                  <a:lnTo>
                    <a:pt x="12729" y="4402"/>
                  </a:lnTo>
                  <a:lnTo>
                    <a:pt x="12692" y="4329"/>
                  </a:lnTo>
                  <a:lnTo>
                    <a:pt x="12619" y="4292"/>
                  </a:lnTo>
                  <a:lnTo>
                    <a:pt x="12472" y="4292"/>
                  </a:lnTo>
                  <a:lnTo>
                    <a:pt x="12032" y="4549"/>
                  </a:lnTo>
                  <a:lnTo>
                    <a:pt x="11591" y="4843"/>
                  </a:lnTo>
                  <a:lnTo>
                    <a:pt x="11371" y="4953"/>
                  </a:lnTo>
                  <a:lnTo>
                    <a:pt x="11151" y="5063"/>
                  </a:lnTo>
                  <a:lnTo>
                    <a:pt x="10895" y="5136"/>
                  </a:lnTo>
                  <a:lnTo>
                    <a:pt x="10528" y="5136"/>
                  </a:lnTo>
                  <a:lnTo>
                    <a:pt x="10418" y="5099"/>
                  </a:lnTo>
                  <a:lnTo>
                    <a:pt x="10308" y="5026"/>
                  </a:lnTo>
                  <a:lnTo>
                    <a:pt x="10234" y="4953"/>
                  </a:lnTo>
                  <a:lnTo>
                    <a:pt x="10161" y="4843"/>
                  </a:lnTo>
                  <a:lnTo>
                    <a:pt x="10124" y="4733"/>
                  </a:lnTo>
                  <a:lnTo>
                    <a:pt x="10088" y="4476"/>
                  </a:lnTo>
                  <a:lnTo>
                    <a:pt x="10124" y="4366"/>
                  </a:lnTo>
                  <a:lnTo>
                    <a:pt x="10161" y="4219"/>
                  </a:lnTo>
                  <a:lnTo>
                    <a:pt x="10271" y="3999"/>
                  </a:lnTo>
                  <a:lnTo>
                    <a:pt x="10454" y="3816"/>
                  </a:lnTo>
                  <a:lnTo>
                    <a:pt x="10674" y="3632"/>
                  </a:lnTo>
                  <a:lnTo>
                    <a:pt x="10968" y="3375"/>
                  </a:lnTo>
                  <a:lnTo>
                    <a:pt x="11225" y="3119"/>
                  </a:lnTo>
                  <a:lnTo>
                    <a:pt x="11335" y="2972"/>
                  </a:lnTo>
                  <a:lnTo>
                    <a:pt x="11408" y="2825"/>
                  </a:lnTo>
                  <a:lnTo>
                    <a:pt x="11408" y="2642"/>
                  </a:lnTo>
                  <a:lnTo>
                    <a:pt x="11408" y="2422"/>
                  </a:lnTo>
                  <a:lnTo>
                    <a:pt x="11335" y="2275"/>
                  </a:lnTo>
                  <a:lnTo>
                    <a:pt x="11261" y="2165"/>
                  </a:lnTo>
                  <a:lnTo>
                    <a:pt x="11078" y="1871"/>
                  </a:lnTo>
                  <a:lnTo>
                    <a:pt x="10895" y="1578"/>
                  </a:lnTo>
                  <a:lnTo>
                    <a:pt x="10821" y="1431"/>
                  </a:lnTo>
                  <a:lnTo>
                    <a:pt x="10821" y="1284"/>
                  </a:lnTo>
                  <a:lnTo>
                    <a:pt x="10895" y="1248"/>
                  </a:lnTo>
                  <a:lnTo>
                    <a:pt x="11298" y="1138"/>
                  </a:lnTo>
                  <a:lnTo>
                    <a:pt x="11702" y="1028"/>
                  </a:lnTo>
                  <a:lnTo>
                    <a:pt x="12142" y="954"/>
                  </a:lnTo>
                  <a:lnTo>
                    <a:pt x="12582" y="918"/>
                  </a:lnTo>
                  <a:lnTo>
                    <a:pt x="12802" y="954"/>
                  </a:lnTo>
                  <a:lnTo>
                    <a:pt x="13022" y="1028"/>
                  </a:lnTo>
                  <a:lnTo>
                    <a:pt x="13205" y="1101"/>
                  </a:lnTo>
                  <a:lnTo>
                    <a:pt x="13352" y="1211"/>
                  </a:lnTo>
                  <a:lnTo>
                    <a:pt x="13499" y="1358"/>
                  </a:lnTo>
                  <a:lnTo>
                    <a:pt x="13609" y="1505"/>
                  </a:lnTo>
                  <a:lnTo>
                    <a:pt x="13829" y="1908"/>
                  </a:lnTo>
                  <a:lnTo>
                    <a:pt x="14012" y="2202"/>
                  </a:lnTo>
                  <a:lnTo>
                    <a:pt x="13866" y="2422"/>
                  </a:lnTo>
                  <a:lnTo>
                    <a:pt x="13682" y="2568"/>
                  </a:lnTo>
                  <a:lnTo>
                    <a:pt x="13499" y="2678"/>
                  </a:lnTo>
                  <a:lnTo>
                    <a:pt x="13279" y="2788"/>
                  </a:lnTo>
                  <a:lnTo>
                    <a:pt x="12839" y="2935"/>
                  </a:lnTo>
                  <a:lnTo>
                    <a:pt x="12362" y="3082"/>
                  </a:lnTo>
                  <a:lnTo>
                    <a:pt x="11995" y="3229"/>
                  </a:lnTo>
                  <a:lnTo>
                    <a:pt x="11518" y="3449"/>
                  </a:lnTo>
                  <a:lnTo>
                    <a:pt x="11298" y="3559"/>
                  </a:lnTo>
                  <a:lnTo>
                    <a:pt x="11151" y="3742"/>
                  </a:lnTo>
                  <a:lnTo>
                    <a:pt x="11041" y="3889"/>
                  </a:lnTo>
                  <a:lnTo>
                    <a:pt x="11005" y="3999"/>
                  </a:lnTo>
                  <a:lnTo>
                    <a:pt x="11005" y="4109"/>
                  </a:lnTo>
                  <a:lnTo>
                    <a:pt x="11005" y="4182"/>
                  </a:lnTo>
                  <a:lnTo>
                    <a:pt x="11041" y="4256"/>
                  </a:lnTo>
                  <a:lnTo>
                    <a:pt x="11115" y="4292"/>
                  </a:lnTo>
                  <a:lnTo>
                    <a:pt x="11335" y="4292"/>
                  </a:lnTo>
                  <a:lnTo>
                    <a:pt x="11371" y="4219"/>
                  </a:lnTo>
                  <a:lnTo>
                    <a:pt x="11408" y="4146"/>
                  </a:lnTo>
                  <a:lnTo>
                    <a:pt x="11445" y="4072"/>
                  </a:lnTo>
                  <a:lnTo>
                    <a:pt x="11555" y="3962"/>
                  </a:lnTo>
                  <a:lnTo>
                    <a:pt x="11775" y="3816"/>
                  </a:lnTo>
                  <a:lnTo>
                    <a:pt x="12068" y="3669"/>
                  </a:lnTo>
                  <a:lnTo>
                    <a:pt x="12288" y="3595"/>
                  </a:lnTo>
                  <a:lnTo>
                    <a:pt x="12802" y="3412"/>
                  </a:lnTo>
                  <a:lnTo>
                    <a:pt x="13279" y="3229"/>
                  </a:lnTo>
                  <a:lnTo>
                    <a:pt x="13572" y="3119"/>
                  </a:lnTo>
                  <a:lnTo>
                    <a:pt x="13866" y="2972"/>
                  </a:lnTo>
                  <a:lnTo>
                    <a:pt x="14086" y="2752"/>
                  </a:lnTo>
                  <a:lnTo>
                    <a:pt x="14159" y="2642"/>
                  </a:lnTo>
                  <a:lnTo>
                    <a:pt x="14233" y="2495"/>
                  </a:lnTo>
                  <a:lnTo>
                    <a:pt x="14306" y="2568"/>
                  </a:lnTo>
                  <a:lnTo>
                    <a:pt x="14489" y="2715"/>
                  </a:lnTo>
                  <a:lnTo>
                    <a:pt x="14673" y="2788"/>
                  </a:lnTo>
                  <a:lnTo>
                    <a:pt x="14893" y="2898"/>
                  </a:lnTo>
                  <a:lnTo>
                    <a:pt x="15076" y="3009"/>
                  </a:lnTo>
                  <a:lnTo>
                    <a:pt x="15296" y="3192"/>
                  </a:lnTo>
                  <a:lnTo>
                    <a:pt x="15480" y="3449"/>
                  </a:lnTo>
                  <a:lnTo>
                    <a:pt x="15626" y="3705"/>
                  </a:lnTo>
                  <a:lnTo>
                    <a:pt x="15700" y="3999"/>
                  </a:lnTo>
                  <a:lnTo>
                    <a:pt x="15480" y="4366"/>
                  </a:lnTo>
                  <a:lnTo>
                    <a:pt x="15370" y="4549"/>
                  </a:lnTo>
                  <a:lnTo>
                    <a:pt x="15186" y="4696"/>
                  </a:lnTo>
                  <a:lnTo>
                    <a:pt x="14966" y="4879"/>
                  </a:lnTo>
                  <a:lnTo>
                    <a:pt x="14709" y="5063"/>
                  </a:lnTo>
                  <a:lnTo>
                    <a:pt x="14416" y="5173"/>
                  </a:lnTo>
                  <a:lnTo>
                    <a:pt x="14123" y="5283"/>
                  </a:lnTo>
                  <a:lnTo>
                    <a:pt x="13572" y="5429"/>
                  </a:lnTo>
                  <a:lnTo>
                    <a:pt x="13022" y="5613"/>
                  </a:lnTo>
                  <a:lnTo>
                    <a:pt x="12765" y="5723"/>
                  </a:lnTo>
                  <a:lnTo>
                    <a:pt x="12509" y="5870"/>
                  </a:lnTo>
                  <a:lnTo>
                    <a:pt x="12288" y="6016"/>
                  </a:lnTo>
                  <a:lnTo>
                    <a:pt x="12105" y="6236"/>
                  </a:lnTo>
                  <a:lnTo>
                    <a:pt x="11958" y="6420"/>
                  </a:lnTo>
                  <a:lnTo>
                    <a:pt x="11922" y="6640"/>
                  </a:lnTo>
                  <a:lnTo>
                    <a:pt x="11922" y="6823"/>
                  </a:lnTo>
                  <a:lnTo>
                    <a:pt x="11958" y="7007"/>
                  </a:lnTo>
                  <a:lnTo>
                    <a:pt x="12032" y="7154"/>
                  </a:lnTo>
                  <a:lnTo>
                    <a:pt x="12178" y="7300"/>
                  </a:lnTo>
                  <a:lnTo>
                    <a:pt x="12325" y="7410"/>
                  </a:lnTo>
                  <a:lnTo>
                    <a:pt x="12545" y="7520"/>
                  </a:lnTo>
                  <a:lnTo>
                    <a:pt x="12765" y="7557"/>
                  </a:lnTo>
                  <a:lnTo>
                    <a:pt x="12985" y="7557"/>
                  </a:lnTo>
                  <a:lnTo>
                    <a:pt x="13205" y="7520"/>
                  </a:lnTo>
                  <a:lnTo>
                    <a:pt x="13426" y="7484"/>
                  </a:lnTo>
                  <a:lnTo>
                    <a:pt x="13682" y="7410"/>
                  </a:lnTo>
                  <a:lnTo>
                    <a:pt x="13976" y="7300"/>
                  </a:lnTo>
                  <a:lnTo>
                    <a:pt x="14196" y="7154"/>
                  </a:lnTo>
                  <a:lnTo>
                    <a:pt x="14306" y="7043"/>
                  </a:lnTo>
                  <a:lnTo>
                    <a:pt x="14343" y="6970"/>
                  </a:lnTo>
                  <a:lnTo>
                    <a:pt x="14379" y="6823"/>
                  </a:lnTo>
                  <a:lnTo>
                    <a:pt x="14343" y="6787"/>
                  </a:lnTo>
                  <a:lnTo>
                    <a:pt x="14269" y="6750"/>
                  </a:lnTo>
                  <a:lnTo>
                    <a:pt x="14086" y="6750"/>
                  </a:lnTo>
                  <a:lnTo>
                    <a:pt x="13902" y="6823"/>
                  </a:lnTo>
                  <a:lnTo>
                    <a:pt x="13536" y="6970"/>
                  </a:lnTo>
                  <a:lnTo>
                    <a:pt x="13316" y="7043"/>
                  </a:lnTo>
                  <a:lnTo>
                    <a:pt x="13095" y="7080"/>
                  </a:lnTo>
                  <a:lnTo>
                    <a:pt x="12655" y="7080"/>
                  </a:lnTo>
                  <a:lnTo>
                    <a:pt x="12509" y="7007"/>
                  </a:lnTo>
                  <a:lnTo>
                    <a:pt x="12435" y="6933"/>
                  </a:lnTo>
                  <a:lnTo>
                    <a:pt x="12362" y="6823"/>
                  </a:lnTo>
                  <a:lnTo>
                    <a:pt x="12362" y="6713"/>
                  </a:lnTo>
                  <a:lnTo>
                    <a:pt x="12398" y="6603"/>
                  </a:lnTo>
                  <a:lnTo>
                    <a:pt x="12472" y="6493"/>
                  </a:lnTo>
                  <a:lnTo>
                    <a:pt x="12655" y="6310"/>
                  </a:lnTo>
                  <a:lnTo>
                    <a:pt x="12875" y="6163"/>
                  </a:lnTo>
                  <a:lnTo>
                    <a:pt x="13132" y="6053"/>
                  </a:lnTo>
                  <a:lnTo>
                    <a:pt x="13609" y="5906"/>
                  </a:lnTo>
                  <a:lnTo>
                    <a:pt x="14453" y="5613"/>
                  </a:lnTo>
                  <a:lnTo>
                    <a:pt x="14893" y="5429"/>
                  </a:lnTo>
                  <a:lnTo>
                    <a:pt x="15076" y="5319"/>
                  </a:lnTo>
                  <a:lnTo>
                    <a:pt x="15260" y="5173"/>
                  </a:lnTo>
                  <a:lnTo>
                    <a:pt x="15516" y="4953"/>
                  </a:lnTo>
                  <a:lnTo>
                    <a:pt x="15736" y="4659"/>
                  </a:lnTo>
                  <a:lnTo>
                    <a:pt x="15736" y="4696"/>
                  </a:lnTo>
                  <a:lnTo>
                    <a:pt x="15700" y="4806"/>
                  </a:lnTo>
                  <a:lnTo>
                    <a:pt x="15773" y="4916"/>
                  </a:lnTo>
                  <a:lnTo>
                    <a:pt x="15847" y="4989"/>
                  </a:lnTo>
                  <a:lnTo>
                    <a:pt x="15957" y="5026"/>
                  </a:lnTo>
                  <a:lnTo>
                    <a:pt x="16103" y="5063"/>
                  </a:lnTo>
                  <a:lnTo>
                    <a:pt x="16177" y="5099"/>
                  </a:lnTo>
                  <a:lnTo>
                    <a:pt x="16250" y="5209"/>
                  </a:lnTo>
                  <a:lnTo>
                    <a:pt x="16323" y="5356"/>
                  </a:lnTo>
                  <a:lnTo>
                    <a:pt x="16140" y="5393"/>
                  </a:lnTo>
                  <a:lnTo>
                    <a:pt x="15920" y="5466"/>
                  </a:lnTo>
                  <a:lnTo>
                    <a:pt x="15553" y="5650"/>
                  </a:lnTo>
                  <a:lnTo>
                    <a:pt x="15003" y="5833"/>
                  </a:lnTo>
                  <a:lnTo>
                    <a:pt x="14783" y="5906"/>
                  </a:lnTo>
                  <a:lnTo>
                    <a:pt x="14709" y="5980"/>
                  </a:lnTo>
                  <a:lnTo>
                    <a:pt x="14636" y="6090"/>
                  </a:lnTo>
                  <a:lnTo>
                    <a:pt x="14599" y="6163"/>
                  </a:lnTo>
                  <a:lnTo>
                    <a:pt x="14673" y="6273"/>
                  </a:lnTo>
                  <a:lnTo>
                    <a:pt x="14783" y="6310"/>
                  </a:lnTo>
                  <a:lnTo>
                    <a:pt x="14893" y="6310"/>
                  </a:lnTo>
                  <a:lnTo>
                    <a:pt x="15150" y="6273"/>
                  </a:lnTo>
                  <a:lnTo>
                    <a:pt x="15406" y="6163"/>
                  </a:lnTo>
                  <a:lnTo>
                    <a:pt x="15626" y="6053"/>
                  </a:lnTo>
                  <a:lnTo>
                    <a:pt x="16030" y="5870"/>
                  </a:lnTo>
                  <a:lnTo>
                    <a:pt x="16213" y="5723"/>
                  </a:lnTo>
                  <a:lnTo>
                    <a:pt x="16397" y="5576"/>
                  </a:lnTo>
                  <a:lnTo>
                    <a:pt x="16397" y="5833"/>
                  </a:lnTo>
                  <a:lnTo>
                    <a:pt x="16397" y="6090"/>
                  </a:lnTo>
                  <a:lnTo>
                    <a:pt x="16397" y="6493"/>
                  </a:lnTo>
                  <a:lnTo>
                    <a:pt x="16397" y="6567"/>
                  </a:lnTo>
                  <a:lnTo>
                    <a:pt x="16323" y="6603"/>
                  </a:lnTo>
                  <a:lnTo>
                    <a:pt x="16177" y="6933"/>
                  </a:lnTo>
                  <a:lnTo>
                    <a:pt x="16067" y="7264"/>
                  </a:lnTo>
                  <a:lnTo>
                    <a:pt x="15076" y="7264"/>
                  </a:lnTo>
                  <a:lnTo>
                    <a:pt x="14783" y="7300"/>
                  </a:lnTo>
                  <a:lnTo>
                    <a:pt x="14526" y="7410"/>
                  </a:lnTo>
                  <a:lnTo>
                    <a:pt x="14343" y="7594"/>
                  </a:lnTo>
                  <a:lnTo>
                    <a:pt x="14196" y="7814"/>
                  </a:lnTo>
                  <a:lnTo>
                    <a:pt x="14086" y="8034"/>
                  </a:lnTo>
                  <a:lnTo>
                    <a:pt x="14049" y="8181"/>
                  </a:lnTo>
                  <a:lnTo>
                    <a:pt x="14012" y="8327"/>
                  </a:lnTo>
                  <a:lnTo>
                    <a:pt x="14049" y="8584"/>
                  </a:lnTo>
                  <a:lnTo>
                    <a:pt x="14159" y="8841"/>
                  </a:lnTo>
                  <a:lnTo>
                    <a:pt x="14306" y="9098"/>
                  </a:lnTo>
                  <a:lnTo>
                    <a:pt x="14489" y="9318"/>
                  </a:lnTo>
                  <a:lnTo>
                    <a:pt x="14673" y="9538"/>
                  </a:lnTo>
                  <a:lnTo>
                    <a:pt x="14856" y="9758"/>
                  </a:lnTo>
                  <a:lnTo>
                    <a:pt x="15003" y="9831"/>
                  </a:lnTo>
                  <a:lnTo>
                    <a:pt x="15150" y="9868"/>
                  </a:lnTo>
                  <a:lnTo>
                    <a:pt x="15223" y="9831"/>
                  </a:lnTo>
                  <a:lnTo>
                    <a:pt x="15260" y="9758"/>
                  </a:lnTo>
                  <a:lnTo>
                    <a:pt x="15260" y="9685"/>
                  </a:lnTo>
                  <a:lnTo>
                    <a:pt x="15260" y="9574"/>
                  </a:lnTo>
                  <a:lnTo>
                    <a:pt x="15150" y="9428"/>
                  </a:lnTo>
                  <a:lnTo>
                    <a:pt x="14893" y="9134"/>
                  </a:lnTo>
                  <a:lnTo>
                    <a:pt x="14709" y="8951"/>
                  </a:lnTo>
                  <a:lnTo>
                    <a:pt x="14563" y="8731"/>
                  </a:lnTo>
                  <a:lnTo>
                    <a:pt x="14489" y="8511"/>
                  </a:lnTo>
                  <a:lnTo>
                    <a:pt x="14453" y="8364"/>
                  </a:lnTo>
                  <a:lnTo>
                    <a:pt x="14453" y="8254"/>
                  </a:lnTo>
                  <a:lnTo>
                    <a:pt x="14489" y="8107"/>
                  </a:lnTo>
                  <a:lnTo>
                    <a:pt x="14563" y="7997"/>
                  </a:lnTo>
                  <a:lnTo>
                    <a:pt x="14673" y="7850"/>
                  </a:lnTo>
                  <a:lnTo>
                    <a:pt x="14893" y="7740"/>
                  </a:lnTo>
                  <a:lnTo>
                    <a:pt x="15113" y="7667"/>
                  </a:lnTo>
                  <a:lnTo>
                    <a:pt x="15333" y="7630"/>
                  </a:lnTo>
                  <a:lnTo>
                    <a:pt x="16103" y="7630"/>
                  </a:lnTo>
                  <a:lnTo>
                    <a:pt x="15993" y="7850"/>
                  </a:lnTo>
                  <a:lnTo>
                    <a:pt x="15957" y="7961"/>
                  </a:lnTo>
                  <a:lnTo>
                    <a:pt x="15993" y="8107"/>
                  </a:lnTo>
                  <a:lnTo>
                    <a:pt x="16030" y="8327"/>
                  </a:lnTo>
                  <a:lnTo>
                    <a:pt x="16030" y="8584"/>
                  </a:lnTo>
                  <a:lnTo>
                    <a:pt x="16030" y="8804"/>
                  </a:lnTo>
                  <a:lnTo>
                    <a:pt x="15993" y="9024"/>
                  </a:lnTo>
                  <a:lnTo>
                    <a:pt x="15920" y="8841"/>
                  </a:lnTo>
                  <a:lnTo>
                    <a:pt x="15847" y="8694"/>
                  </a:lnTo>
                  <a:lnTo>
                    <a:pt x="15736" y="8511"/>
                  </a:lnTo>
                  <a:lnTo>
                    <a:pt x="15590" y="8364"/>
                  </a:lnTo>
                  <a:lnTo>
                    <a:pt x="15516" y="8327"/>
                  </a:lnTo>
                  <a:lnTo>
                    <a:pt x="15370" y="8327"/>
                  </a:lnTo>
                  <a:lnTo>
                    <a:pt x="15296" y="8364"/>
                  </a:lnTo>
                  <a:lnTo>
                    <a:pt x="15260" y="8437"/>
                  </a:lnTo>
                  <a:lnTo>
                    <a:pt x="15260" y="8511"/>
                  </a:lnTo>
                  <a:lnTo>
                    <a:pt x="15260" y="8584"/>
                  </a:lnTo>
                  <a:lnTo>
                    <a:pt x="15296" y="8657"/>
                  </a:lnTo>
                  <a:lnTo>
                    <a:pt x="15480" y="8914"/>
                  </a:lnTo>
                  <a:lnTo>
                    <a:pt x="15590" y="9171"/>
                  </a:lnTo>
                  <a:lnTo>
                    <a:pt x="15626" y="9464"/>
                  </a:lnTo>
                  <a:lnTo>
                    <a:pt x="15590" y="9795"/>
                  </a:lnTo>
                  <a:lnTo>
                    <a:pt x="15590" y="9868"/>
                  </a:lnTo>
                  <a:lnTo>
                    <a:pt x="15626" y="9978"/>
                  </a:lnTo>
                  <a:lnTo>
                    <a:pt x="15370" y="10308"/>
                  </a:lnTo>
                  <a:lnTo>
                    <a:pt x="15040" y="10638"/>
                  </a:lnTo>
                  <a:lnTo>
                    <a:pt x="14893" y="10748"/>
                  </a:lnTo>
                  <a:lnTo>
                    <a:pt x="14673" y="10895"/>
                  </a:lnTo>
                  <a:lnTo>
                    <a:pt x="14269" y="11042"/>
                  </a:lnTo>
                  <a:lnTo>
                    <a:pt x="14306" y="10968"/>
                  </a:lnTo>
                  <a:lnTo>
                    <a:pt x="14343" y="10638"/>
                  </a:lnTo>
                  <a:lnTo>
                    <a:pt x="14306" y="10345"/>
                  </a:lnTo>
                  <a:lnTo>
                    <a:pt x="14233" y="10015"/>
                  </a:lnTo>
                  <a:lnTo>
                    <a:pt x="14086" y="9721"/>
                  </a:lnTo>
                  <a:lnTo>
                    <a:pt x="13902" y="9428"/>
                  </a:lnTo>
                  <a:lnTo>
                    <a:pt x="13682" y="9171"/>
                  </a:lnTo>
                  <a:lnTo>
                    <a:pt x="13499" y="9024"/>
                  </a:lnTo>
                  <a:lnTo>
                    <a:pt x="13426" y="8914"/>
                  </a:lnTo>
                  <a:lnTo>
                    <a:pt x="13352" y="8841"/>
                  </a:lnTo>
                  <a:lnTo>
                    <a:pt x="13169" y="8841"/>
                  </a:lnTo>
                  <a:lnTo>
                    <a:pt x="12839" y="8694"/>
                  </a:lnTo>
                  <a:lnTo>
                    <a:pt x="12875" y="8584"/>
                  </a:lnTo>
                  <a:lnTo>
                    <a:pt x="12875" y="8437"/>
                  </a:lnTo>
                  <a:lnTo>
                    <a:pt x="12875" y="8364"/>
                  </a:lnTo>
                  <a:lnTo>
                    <a:pt x="12839" y="8327"/>
                  </a:lnTo>
                  <a:lnTo>
                    <a:pt x="12765" y="8291"/>
                  </a:lnTo>
                  <a:lnTo>
                    <a:pt x="12655" y="8291"/>
                  </a:lnTo>
                  <a:lnTo>
                    <a:pt x="12582" y="8327"/>
                  </a:lnTo>
                  <a:lnTo>
                    <a:pt x="12545" y="8401"/>
                  </a:lnTo>
                  <a:lnTo>
                    <a:pt x="12472" y="8584"/>
                  </a:lnTo>
                  <a:lnTo>
                    <a:pt x="12252" y="8547"/>
                  </a:lnTo>
                  <a:lnTo>
                    <a:pt x="12032" y="8584"/>
                  </a:lnTo>
                  <a:lnTo>
                    <a:pt x="11812" y="8621"/>
                  </a:lnTo>
                  <a:lnTo>
                    <a:pt x="11628" y="8694"/>
                  </a:lnTo>
                  <a:lnTo>
                    <a:pt x="11555" y="8584"/>
                  </a:lnTo>
                  <a:lnTo>
                    <a:pt x="11445" y="8511"/>
                  </a:lnTo>
                  <a:lnTo>
                    <a:pt x="11261" y="8511"/>
                  </a:lnTo>
                  <a:lnTo>
                    <a:pt x="11188" y="8584"/>
                  </a:lnTo>
                  <a:lnTo>
                    <a:pt x="11115" y="8657"/>
                  </a:lnTo>
                  <a:lnTo>
                    <a:pt x="11041" y="8731"/>
                  </a:lnTo>
                  <a:lnTo>
                    <a:pt x="10895" y="8914"/>
                  </a:lnTo>
                  <a:lnTo>
                    <a:pt x="10748" y="9061"/>
                  </a:lnTo>
                  <a:lnTo>
                    <a:pt x="10454" y="9208"/>
                  </a:lnTo>
                  <a:lnTo>
                    <a:pt x="10124" y="9318"/>
                  </a:lnTo>
                  <a:lnTo>
                    <a:pt x="9794" y="9391"/>
                  </a:lnTo>
                  <a:lnTo>
                    <a:pt x="9464" y="9428"/>
                  </a:lnTo>
                  <a:lnTo>
                    <a:pt x="8767" y="9428"/>
                  </a:lnTo>
                  <a:lnTo>
                    <a:pt x="8327" y="9354"/>
                  </a:lnTo>
                  <a:lnTo>
                    <a:pt x="8180" y="9318"/>
                  </a:lnTo>
                  <a:lnTo>
                    <a:pt x="8143" y="9318"/>
                  </a:lnTo>
                  <a:lnTo>
                    <a:pt x="8143" y="9281"/>
                  </a:lnTo>
                  <a:lnTo>
                    <a:pt x="8143" y="9134"/>
                  </a:lnTo>
                  <a:lnTo>
                    <a:pt x="8033" y="9024"/>
                  </a:lnTo>
                  <a:lnTo>
                    <a:pt x="8290" y="8621"/>
                  </a:lnTo>
                  <a:lnTo>
                    <a:pt x="8547" y="8181"/>
                  </a:lnTo>
                  <a:lnTo>
                    <a:pt x="8767" y="7924"/>
                  </a:lnTo>
                  <a:lnTo>
                    <a:pt x="8987" y="7630"/>
                  </a:lnTo>
                  <a:lnTo>
                    <a:pt x="9244" y="7410"/>
                  </a:lnTo>
                  <a:lnTo>
                    <a:pt x="9501" y="7154"/>
                  </a:lnTo>
                  <a:lnTo>
                    <a:pt x="9794" y="6970"/>
                  </a:lnTo>
                  <a:lnTo>
                    <a:pt x="10088" y="6787"/>
                  </a:lnTo>
                  <a:lnTo>
                    <a:pt x="10234" y="6713"/>
                  </a:lnTo>
                  <a:lnTo>
                    <a:pt x="10418" y="6713"/>
                  </a:lnTo>
                  <a:lnTo>
                    <a:pt x="10491" y="6750"/>
                  </a:lnTo>
                  <a:lnTo>
                    <a:pt x="10528" y="6823"/>
                  </a:lnTo>
                  <a:lnTo>
                    <a:pt x="10528" y="6897"/>
                  </a:lnTo>
                  <a:lnTo>
                    <a:pt x="10528" y="7043"/>
                  </a:lnTo>
                  <a:lnTo>
                    <a:pt x="10454" y="7154"/>
                  </a:lnTo>
                  <a:lnTo>
                    <a:pt x="10308" y="7374"/>
                  </a:lnTo>
                  <a:lnTo>
                    <a:pt x="10051" y="7667"/>
                  </a:lnTo>
                  <a:lnTo>
                    <a:pt x="9757" y="7961"/>
                  </a:lnTo>
                  <a:lnTo>
                    <a:pt x="9501" y="8291"/>
                  </a:lnTo>
                  <a:lnTo>
                    <a:pt x="9281" y="8657"/>
                  </a:lnTo>
                  <a:lnTo>
                    <a:pt x="9281" y="8731"/>
                  </a:lnTo>
                  <a:lnTo>
                    <a:pt x="9317" y="8841"/>
                  </a:lnTo>
                  <a:lnTo>
                    <a:pt x="9391" y="8878"/>
                  </a:lnTo>
                  <a:lnTo>
                    <a:pt x="9501" y="8878"/>
                  </a:lnTo>
                  <a:lnTo>
                    <a:pt x="9721" y="8694"/>
                  </a:lnTo>
                  <a:lnTo>
                    <a:pt x="9941" y="8474"/>
                  </a:lnTo>
                  <a:lnTo>
                    <a:pt x="10271" y="7997"/>
                  </a:lnTo>
                  <a:lnTo>
                    <a:pt x="10601" y="7630"/>
                  </a:lnTo>
                  <a:lnTo>
                    <a:pt x="10748" y="7447"/>
                  </a:lnTo>
                  <a:lnTo>
                    <a:pt x="10858" y="7227"/>
                  </a:lnTo>
                  <a:lnTo>
                    <a:pt x="10895" y="7043"/>
                  </a:lnTo>
                  <a:lnTo>
                    <a:pt x="10895" y="6860"/>
                  </a:lnTo>
                  <a:lnTo>
                    <a:pt x="10858" y="6677"/>
                  </a:lnTo>
                  <a:lnTo>
                    <a:pt x="10784" y="6530"/>
                  </a:lnTo>
                  <a:lnTo>
                    <a:pt x="10674" y="6383"/>
                  </a:lnTo>
                  <a:lnTo>
                    <a:pt x="10491" y="6310"/>
                  </a:lnTo>
                  <a:lnTo>
                    <a:pt x="10344" y="6310"/>
                  </a:lnTo>
                  <a:lnTo>
                    <a:pt x="10124" y="6347"/>
                  </a:lnTo>
                  <a:lnTo>
                    <a:pt x="9904" y="6420"/>
                  </a:lnTo>
                  <a:lnTo>
                    <a:pt x="9684" y="6567"/>
                  </a:lnTo>
                  <a:lnTo>
                    <a:pt x="9281" y="6860"/>
                  </a:lnTo>
                  <a:lnTo>
                    <a:pt x="8914" y="7190"/>
                  </a:lnTo>
                  <a:lnTo>
                    <a:pt x="8584" y="7557"/>
                  </a:lnTo>
                  <a:lnTo>
                    <a:pt x="8290" y="7887"/>
                  </a:lnTo>
                  <a:lnTo>
                    <a:pt x="8033" y="8254"/>
                  </a:lnTo>
                  <a:lnTo>
                    <a:pt x="7850" y="8657"/>
                  </a:lnTo>
                  <a:lnTo>
                    <a:pt x="7777" y="8878"/>
                  </a:lnTo>
                  <a:lnTo>
                    <a:pt x="7740" y="9098"/>
                  </a:lnTo>
                  <a:lnTo>
                    <a:pt x="7703" y="9098"/>
                  </a:lnTo>
                  <a:lnTo>
                    <a:pt x="7667" y="9171"/>
                  </a:lnTo>
                  <a:lnTo>
                    <a:pt x="7556" y="9208"/>
                  </a:lnTo>
                  <a:lnTo>
                    <a:pt x="7300" y="9208"/>
                  </a:lnTo>
                  <a:lnTo>
                    <a:pt x="6823" y="9098"/>
                  </a:lnTo>
                  <a:lnTo>
                    <a:pt x="6236" y="9098"/>
                  </a:lnTo>
                  <a:lnTo>
                    <a:pt x="5686" y="9171"/>
                  </a:lnTo>
                  <a:lnTo>
                    <a:pt x="5612" y="9171"/>
                  </a:lnTo>
                  <a:lnTo>
                    <a:pt x="5612" y="8988"/>
                  </a:lnTo>
                  <a:lnTo>
                    <a:pt x="5612" y="8804"/>
                  </a:lnTo>
                  <a:lnTo>
                    <a:pt x="5686" y="8657"/>
                  </a:lnTo>
                  <a:lnTo>
                    <a:pt x="5759" y="8511"/>
                  </a:lnTo>
                  <a:lnTo>
                    <a:pt x="5869" y="8364"/>
                  </a:lnTo>
                  <a:lnTo>
                    <a:pt x="6016" y="8291"/>
                  </a:lnTo>
                  <a:lnTo>
                    <a:pt x="6163" y="8181"/>
                  </a:lnTo>
                  <a:lnTo>
                    <a:pt x="6383" y="8144"/>
                  </a:lnTo>
                  <a:lnTo>
                    <a:pt x="6749" y="8034"/>
                  </a:lnTo>
                  <a:lnTo>
                    <a:pt x="7080" y="7924"/>
                  </a:lnTo>
                  <a:lnTo>
                    <a:pt x="7410" y="7777"/>
                  </a:lnTo>
                  <a:lnTo>
                    <a:pt x="7703" y="7594"/>
                  </a:lnTo>
                  <a:lnTo>
                    <a:pt x="7960" y="7374"/>
                  </a:lnTo>
                  <a:lnTo>
                    <a:pt x="8217" y="7154"/>
                  </a:lnTo>
                  <a:lnTo>
                    <a:pt x="8437" y="6897"/>
                  </a:lnTo>
                  <a:lnTo>
                    <a:pt x="8620" y="6603"/>
                  </a:lnTo>
                  <a:lnTo>
                    <a:pt x="8767" y="6383"/>
                  </a:lnTo>
                  <a:lnTo>
                    <a:pt x="8914" y="6090"/>
                  </a:lnTo>
                  <a:lnTo>
                    <a:pt x="8950" y="5943"/>
                  </a:lnTo>
                  <a:lnTo>
                    <a:pt x="8987" y="5796"/>
                  </a:lnTo>
                  <a:lnTo>
                    <a:pt x="8950" y="5650"/>
                  </a:lnTo>
                  <a:lnTo>
                    <a:pt x="8914" y="5540"/>
                  </a:lnTo>
                  <a:lnTo>
                    <a:pt x="8804" y="5540"/>
                  </a:lnTo>
                  <a:lnTo>
                    <a:pt x="8694" y="5576"/>
                  </a:lnTo>
                  <a:lnTo>
                    <a:pt x="8620" y="5686"/>
                  </a:lnTo>
                  <a:lnTo>
                    <a:pt x="8510" y="5943"/>
                  </a:lnTo>
                  <a:lnTo>
                    <a:pt x="8327" y="6310"/>
                  </a:lnTo>
                  <a:lnTo>
                    <a:pt x="8107" y="6677"/>
                  </a:lnTo>
                  <a:lnTo>
                    <a:pt x="7813" y="7007"/>
                  </a:lnTo>
                  <a:lnTo>
                    <a:pt x="7483" y="7264"/>
                  </a:lnTo>
                  <a:lnTo>
                    <a:pt x="7116" y="7484"/>
                  </a:lnTo>
                  <a:lnTo>
                    <a:pt x="6713" y="7667"/>
                  </a:lnTo>
                  <a:lnTo>
                    <a:pt x="6346" y="7777"/>
                  </a:lnTo>
                  <a:lnTo>
                    <a:pt x="6016" y="7887"/>
                  </a:lnTo>
                  <a:lnTo>
                    <a:pt x="5832" y="7924"/>
                  </a:lnTo>
                  <a:lnTo>
                    <a:pt x="5686" y="8034"/>
                  </a:lnTo>
                  <a:lnTo>
                    <a:pt x="5539" y="8144"/>
                  </a:lnTo>
                  <a:lnTo>
                    <a:pt x="5429" y="8291"/>
                  </a:lnTo>
                  <a:lnTo>
                    <a:pt x="5282" y="8511"/>
                  </a:lnTo>
                  <a:lnTo>
                    <a:pt x="5209" y="8768"/>
                  </a:lnTo>
                  <a:lnTo>
                    <a:pt x="5209" y="9024"/>
                  </a:lnTo>
                  <a:lnTo>
                    <a:pt x="5282" y="9281"/>
                  </a:lnTo>
                  <a:lnTo>
                    <a:pt x="4915" y="9391"/>
                  </a:lnTo>
                  <a:lnTo>
                    <a:pt x="4512" y="9501"/>
                  </a:lnTo>
                  <a:lnTo>
                    <a:pt x="4365" y="9501"/>
                  </a:lnTo>
                  <a:lnTo>
                    <a:pt x="4218" y="9464"/>
                  </a:lnTo>
                  <a:lnTo>
                    <a:pt x="4072" y="9428"/>
                  </a:lnTo>
                  <a:lnTo>
                    <a:pt x="3962" y="9354"/>
                  </a:lnTo>
                  <a:lnTo>
                    <a:pt x="3852" y="9244"/>
                  </a:lnTo>
                  <a:lnTo>
                    <a:pt x="3778" y="9134"/>
                  </a:lnTo>
                  <a:lnTo>
                    <a:pt x="3742" y="9024"/>
                  </a:lnTo>
                  <a:lnTo>
                    <a:pt x="3778" y="8841"/>
                  </a:lnTo>
                  <a:lnTo>
                    <a:pt x="3815" y="8768"/>
                  </a:lnTo>
                  <a:lnTo>
                    <a:pt x="3778" y="8694"/>
                  </a:lnTo>
                  <a:lnTo>
                    <a:pt x="3888" y="8547"/>
                  </a:lnTo>
                  <a:lnTo>
                    <a:pt x="3962" y="8401"/>
                  </a:lnTo>
                  <a:lnTo>
                    <a:pt x="4108" y="8107"/>
                  </a:lnTo>
                  <a:lnTo>
                    <a:pt x="4255" y="7850"/>
                  </a:lnTo>
                  <a:lnTo>
                    <a:pt x="4439" y="7520"/>
                  </a:lnTo>
                  <a:lnTo>
                    <a:pt x="4475" y="7374"/>
                  </a:lnTo>
                  <a:lnTo>
                    <a:pt x="4512" y="7227"/>
                  </a:lnTo>
                  <a:lnTo>
                    <a:pt x="4475" y="7043"/>
                  </a:lnTo>
                  <a:lnTo>
                    <a:pt x="4439" y="6897"/>
                  </a:lnTo>
                  <a:lnTo>
                    <a:pt x="4328" y="6823"/>
                  </a:lnTo>
                  <a:lnTo>
                    <a:pt x="4218" y="6750"/>
                  </a:lnTo>
                  <a:lnTo>
                    <a:pt x="4108" y="6713"/>
                  </a:lnTo>
                  <a:lnTo>
                    <a:pt x="3962" y="6713"/>
                  </a:lnTo>
                  <a:lnTo>
                    <a:pt x="3705" y="6750"/>
                  </a:lnTo>
                  <a:lnTo>
                    <a:pt x="3485" y="6823"/>
                  </a:lnTo>
                  <a:lnTo>
                    <a:pt x="3191" y="7007"/>
                  </a:lnTo>
                  <a:lnTo>
                    <a:pt x="2935" y="7227"/>
                  </a:lnTo>
                  <a:lnTo>
                    <a:pt x="2751" y="7447"/>
                  </a:lnTo>
                  <a:lnTo>
                    <a:pt x="2568" y="7667"/>
                  </a:lnTo>
                  <a:lnTo>
                    <a:pt x="2494" y="7667"/>
                  </a:lnTo>
                  <a:lnTo>
                    <a:pt x="2421" y="7704"/>
                  </a:lnTo>
                  <a:lnTo>
                    <a:pt x="2348" y="7850"/>
                  </a:lnTo>
                  <a:lnTo>
                    <a:pt x="2348" y="7887"/>
                  </a:lnTo>
                  <a:lnTo>
                    <a:pt x="2348" y="7961"/>
                  </a:lnTo>
                  <a:lnTo>
                    <a:pt x="2384" y="8034"/>
                  </a:lnTo>
                  <a:lnTo>
                    <a:pt x="2458" y="8071"/>
                  </a:lnTo>
                  <a:lnTo>
                    <a:pt x="2568" y="8107"/>
                  </a:lnTo>
                  <a:lnTo>
                    <a:pt x="2678" y="8107"/>
                  </a:lnTo>
                  <a:lnTo>
                    <a:pt x="2788" y="8071"/>
                  </a:lnTo>
                  <a:lnTo>
                    <a:pt x="2861" y="7997"/>
                  </a:lnTo>
                  <a:lnTo>
                    <a:pt x="3191" y="7630"/>
                  </a:lnTo>
                  <a:lnTo>
                    <a:pt x="3338" y="7447"/>
                  </a:lnTo>
                  <a:lnTo>
                    <a:pt x="3521" y="7300"/>
                  </a:lnTo>
                  <a:lnTo>
                    <a:pt x="3742" y="7227"/>
                  </a:lnTo>
                  <a:lnTo>
                    <a:pt x="3962" y="7154"/>
                  </a:lnTo>
                  <a:lnTo>
                    <a:pt x="4035" y="7154"/>
                  </a:lnTo>
                  <a:lnTo>
                    <a:pt x="4035" y="7190"/>
                  </a:lnTo>
                  <a:lnTo>
                    <a:pt x="4035" y="7300"/>
                  </a:lnTo>
                  <a:lnTo>
                    <a:pt x="3925" y="7557"/>
                  </a:lnTo>
                  <a:lnTo>
                    <a:pt x="3668" y="8034"/>
                  </a:lnTo>
                  <a:lnTo>
                    <a:pt x="3558" y="8327"/>
                  </a:lnTo>
                  <a:lnTo>
                    <a:pt x="3485" y="8474"/>
                  </a:lnTo>
                  <a:lnTo>
                    <a:pt x="3411" y="8547"/>
                  </a:lnTo>
                  <a:lnTo>
                    <a:pt x="3301" y="8621"/>
                  </a:lnTo>
                  <a:lnTo>
                    <a:pt x="3301" y="8657"/>
                  </a:lnTo>
                  <a:lnTo>
                    <a:pt x="3265" y="8694"/>
                  </a:lnTo>
                  <a:lnTo>
                    <a:pt x="3118" y="8804"/>
                  </a:lnTo>
                  <a:lnTo>
                    <a:pt x="2935" y="8841"/>
                  </a:lnTo>
                  <a:lnTo>
                    <a:pt x="2751" y="8878"/>
                  </a:lnTo>
                  <a:lnTo>
                    <a:pt x="2531" y="8878"/>
                  </a:lnTo>
                  <a:lnTo>
                    <a:pt x="2348" y="8841"/>
                  </a:lnTo>
                  <a:lnTo>
                    <a:pt x="2164" y="8768"/>
                  </a:lnTo>
                  <a:lnTo>
                    <a:pt x="2018" y="8694"/>
                  </a:lnTo>
                  <a:lnTo>
                    <a:pt x="1871" y="8584"/>
                  </a:lnTo>
                  <a:lnTo>
                    <a:pt x="1724" y="8437"/>
                  </a:lnTo>
                  <a:lnTo>
                    <a:pt x="1651" y="8291"/>
                  </a:lnTo>
                  <a:lnTo>
                    <a:pt x="1577" y="8144"/>
                  </a:lnTo>
                  <a:lnTo>
                    <a:pt x="1504" y="7961"/>
                  </a:lnTo>
                  <a:lnTo>
                    <a:pt x="1504" y="7777"/>
                  </a:lnTo>
                  <a:lnTo>
                    <a:pt x="1504" y="7594"/>
                  </a:lnTo>
                  <a:lnTo>
                    <a:pt x="1504" y="7447"/>
                  </a:lnTo>
                  <a:lnTo>
                    <a:pt x="1577" y="7264"/>
                  </a:lnTo>
                  <a:lnTo>
                    <a:pt x="1614" y="7154"/>
                  </a:lnTo>
                  <a:lnTo>
                    <a:pt x="1651" y="7043"/>
                  </a:lnTo>
                  <a:lnTo>
                    <a:pt x="1614" y="6970"/>
                  </a:lnTo>
                  <a:lnTo>
                    <a:pt x="1687" y="6970"/>
                  </a:lnTo>
                  <a:lnTo>
                    <a:pt x="1944" y="6860"/>
                  </a:lnTo>
                  <a:lnTo>
                    <a:pt x="2201" y="6787"/>
                  </a:lnTo>
                  <a:lnTo>
                    <a:pt x="2788" y="6493"/>
                  </a:lnTo>
                  <a:lnTo>
                    <a:pt x="3375" y="6163"/>
                  </a:lnTo>
                  <a:lnTo>
                    <a:pt x="3815" y="5870"/>
                  </a:lnTo>
                  <a:lnTo>
                    <a:pt x="3998" y="5686"/>
                  </a:lnTo>
                  <a:lnTo>
                    <a:pt x="4145" y="5503"/>
                  </a:lnTo>
                  <a:lnTo>
                    <a:pt x="4292" y="5283"/>
                  </a:lnTo>
                  <a:lnTo>
                    <a:pt x="4402" y="5099"/>
                  </a:lnTo>
                  <a:lnTo>
                    <a:pt x="4475" y="4843"/>
                  </a:lnTo>
                  <a:lnTo>
                    <a:pt x="4512" y="4586"/>
                  </a:lnTo>
                  <a:lnTo>
                    <a:pt x="4512" y="4402"/>
                  </a:lnTo>
                  <a:lnTo>
                    <a:pt x="4475" y="4182"/>
                  </a:lnTo>
                  <a:lnTo>
                    <a:pt x="4365" y="3999"/>
                  </a:lnTo>
                  <a:lnTo>
                    <a:pt x="4292" y="3926"/>
                  </a:lnTo>
                  <a:lnTo>
                    <a:pt x="4218" y="3889"/>
                  </a:lnTo>
                  <a:lnTo>
                    <a:pt x="3962" y="3816"/>
                  </a:lnTo>
                  <a:lnTo>
                    <a:pt x="3742" y="3779"/>
                  </a:lnTo>
                  <a:lnTo>
                    <a:pt x="3485" y="3816"/>
                  </a:lnTo>
                  <a:lnTo>
                    <a:pt x="3228" y="3852"/>
                  </a:lnTo>
                  <a:lnTo>
                    <a:pt x="2935" y="3962"/>
                  </a:lnTo>
                  <a:lnTo>
                    <a:pt x="2678" y="4072"/>
                  </a:lnTo>
                  <a:lnTo>
                    <a:pt x="2164" y="4366"/>
                  </a:lnTo>
                  <a:lnTo>
                    <a:pt x="1504" y="4733"/>
                  </a:lnTo>
                  <a:lnTo>
                    <a:pt x="1211" y="4916"/>
                  </a:lnTo>
                  <a:lnTo>
                    <a:pt x="917" y="5099"/>
                  </a:lnTo>
                  <a:lnTo>
                    <a:pt x="844" y="5173"/>
                  </a:lnTo>
                  <a:lnTo>
                    <a:pt x="807" y="5246"/>
                  </a:lnTo>
                  <a:lnTo>
                    <a:pt x="807" y="5319"/>
                  </a:lnTo>
                  <a:lnTo>
                    <a:pt x="844" y="5356"/>
                  </a:lnTo>
                  <a:lnTo>
                    <a:pt x="880" y="5429"/>
                  </a:lnTo>
                  <a:lnTo>
                    <a:pt x="954" y="5466"/>
                  </a:lnTo>
                  <a:lnTo>
                    <a:pt x="1101" y="5466"/>
                  </a:lnTo>
                  <a:lnTo>
                    <a:pt x="1541" y="5246"/>
                  </a:lnTo>
                  <a:lnTo>
                    <a:pt x="1944" y="4989"/>
                  </a:lnTo>
                  <a:lnTo>
                    <a:pt x="2788" y="4512"/>
                  </a:lnTo>
                  <a:lnTo>
                    <a:pt x="3191" y="4329"/>
                  </a:lnTo>
                  <a:lnTo>
                    <a:pt x="3375" y="4256"/>
                  </a:lnTo>
                  <a:lnTo>
                    <a:pt x="3595" y="4219"/>
                  </a:lnTo>
                  <a:lnTo>
                    <a:pt x="3742" y="4182"/>
                  </a:lnTo>
                  <a:lnTo>
                    <a:pt x="3852" y="4219"/>
                  </a:lnTo>
                  <a:lnTo>
                    <a:pt x="3998" y="4256"/>
                  </a:lnTo>
                  <a:lnTo>
                    <a:pt x="4035" y="4292"/>
                  </a:lnTo>
                  <a:lnTo>
                    <a:pt x="4072" y="4366"/>
                  </a:lnTo>
                  <a:lnTo>
                    <a:pt x="4108" y="4476"/>
                  </a:lnTo>
                  <a:lnTo>
                    <a:pt x="4108" y="4586"/>
                  </a:lnTo>
                  <a:lnTo>
                    <a:pt x="4072" y="4843"/>
                  </a:lnTo>
                  <a:lnTo>
                    <a:pt x="3998" y="5026"/>
                  </a:lnTo>
                  <a:lnTo>
                    <a:pt x="3852" y="5246"/>
                  </a:lnTo>
                  <a:lnTo>
                    <a:pt x="3705" y="5393"/>
                  </a:lnTo>
                  <a:lnTo>
                    <a:pt x="3558" y="5576"/>
                  </a:lnTo>
                  <a:lnTo>
                    <a:pt x="3155" y="5833"/>
                  </a:lnTo>
                  <a:lnTo>
                    <a:pt x="2788" y="6053"/>
                  </a:lnTo>
                  <a:lnTo>
                    <a:pt x="2348" y="6310"/>
                  </a:lnTo>
                  <a:lnTo>
                    <a:pt x="1908" y="6530"/>
                  </a:lnTo>
                  <a:lnTo>
                    <a:pt x="1467" y="6750"/>
                  </a:lnTo>
                  <a:lnTo>
                    <a:pt x="1321" y="6823"/>
                  </a:lnTo>
                  <a:lnTo>
                    <a:pt x="1247" y="6860"/>
                  </a:lnTo>
                  <a:lnTo>
                    <a:pt x="1211" y="6933"/>
                  </a:lnTo>
                  <a:lnTo>
                    <a:pt x="1174" y="6933"/>
                  </a:lnTo>
                  <a:lnTo>
                    <a:pt x="1064" y="6860"/>
                  </a:lnTo>
                  <a:lnTo>
                    <a:pt x="880" y="6713"/>
                  </a:lnTo>
                  <a:lnTo>
                    <a:pt x="697" y="6457"/>
                  </a:lnTo>
                  <a:lnTo>
                    <a:pt x="587" y="6273"/>
                  </a:lnTo>
                  <a:lnTo>
                    <a:pt x="514" y="6053"/>
                  </a:lnTo>
                  <a:lnTo>
                    <a:pt x="477" y="5833"/>
                  </a:lnTo>
                  <a:lnTo>
                    <a:pt x="477" y="5613"/>
                  </a:lnTo>
                  <a:lnTo>
                    <a:pt x="477" y="5356"/>
                  </a:lnTo>
                  <a:lnTo>
                    <a:pt x="550" y="5136"/>
                  </a:lnTo>
                  <a:lnTo>
                    <a:pt x="660" y="4879"/>
                  </a:lnTo>
                  <a:lnTo>
                    <a:pt x="770" y="4659"/>
                  </a:lnTo>
                  <a:lnTo>
                    <a:pt x="917" y="4476"/>
                  </a:lnTo>
                  <a:lnTo>
                    <a:pt x="1101" y="4292"/>
                  </a:lnTo>
                  <a:lnTo>
                    <a:pt x="1504" y="3962"/>
                  </a:lnTo>
                  <a:lnTo>
                    <a:pt x="1908" y="3705"/>
                  </a:lnTo>
                  <a:lnTo>
                    <a:pt x="2384" y="3485"/>
                  </a:lnTo>
                  <a:lnTo>
                    <a:pt x="2458" y="3412"/>
                  </a:lnTo>
                  <a:lnTo>
                    <a:pt x="2494" y="3302"/>
                  </a:lnTo>
                  <a:lnTo>
                    <a:pt x="2568" y="3119"/>
                  </a:lnTo>
                  <a:lnTo>
                    <a:pt x="2715" y="2898"/>
                  </a:lnTo>
                  <a:lnTo>
                    <a:pt x="2898" y="2715"/>
                  </a:lnTo>
                  <a:lnTo>
                    <a:pt x="3045" y="2532"/>
                  </a:lnTo>
                  <a:lnTo>
                    <a:pt x="3228" y="2385"/>
                  </a:lnTo>
                  <a:lnTo>
                    <a:pt x="3448" y="2238"/>
                  </a:lnTo>
                  <a:lnTo>
                    <a:pt x="3632" y="2128"/>
                  </a:lnTo>
                  <a:lnTo>
                    <a:pt x="3852" y="2055"/>
                  </a:lnTo>
                  <a:lnTo>
                    <a:pt x="4108" y="1981"/>
                  </a:lnTo>
                  <a:lnTo>
                    <a:pt x="4328" y="1945"/>
                  </a:lnTo>
                  <a:lnTo>
                    <a:pt x="4549" y="1908"/>
                  </a:lnTo>
                  <a:lnTo>
                    <a:pt x="4695" y="2055"/>
                  </a:lnTo>
                  <a:lnTo>
                    <a:pt x="4879" y="2165"/>
                  </a:lnTo>
                  <a:lnTo>
                    <a:pt x="5135" y="2348"/>
                  </a:lnTo>
                  <a:lnTo>
                    <a:pt x="5356" y="2568"/>
                  </a:lnTo>
                  <a:lnTo>
                    <a:pt x="5466" y="2715"/>
                  </a:lnTo>
                  <a:lnTo>
                    <a:pt x="5539" y="2898"/>
                  </a:lnTo>
                  <a:lnTo>
                    <a:pt x="5649" y="3229"/>
                  </a:lnTo>
                  <a:lnTo>
                    <a:pt x="5722" y="3559"/>
                  </a:lnTo>
                  <a:lnTo>
                    <a:pt x="5686" y="3926"/>
                  </a:lnTo>
                  <a:lnTo>
                    <a:pt x="5612" y="4256"/>
                  </a:lnTo>
                  <a:lnTo>
                    <a:pt x="5466" y="4549"/>
                  </a:lnTo>
                  <a:lnTo>
                    <a:pt x="5062" y="5063"/>
                  </a:lnTo>
                  <a:lnTo>
                    <a:pt x="4879" y="5319"/>
                  </a:lnTo>
                  <a:lnTo>
                    <a:pt x="4732" y="5613"/>
                  </a:lnTo>
                  <a:lnTo>
                    <a:pt x="4659" y="5943"/>
                  </a:lnTo>
                  <a:lnTo>
                    <a:pt x="4659" y="6090"/>
                  </a:lnTo>
                  <a:lnTo>
                    <a:pt x="4659" y="6273"/>
                  </a:lnTo>
                  <a:lnTo>
                    <a:pt x="4695" y="6420"/>
                  </a:lnTo>
                  <a:lnTo>
                    <a:pt x="4769" y="6567"/>
                  </a:lnTo>
                  <a:lnTo>
                    <a:pt x="4805" y="6677"/>
                  </a:lnTo>
                  <a:lnTo>
                    <a:pt x="4915" y="6787"/>
                  </a:lnTo>
                  <a:lnTo>
                    <a:pt x="5135" y="6933"/>
                  </a:lnTo>
                  <a:lnTo>
                    <a:pt x="5392" y="7007"/>
                  </a:lnTo>
                  <a:lnTo>
                    <a:pt x="5649" y="7043"/>
                  </a:lnTo>
                  <a:lnTo>
                    <a:pt x="5942" y="7007"/>
                  </a:lnTo>
                  <a:lnTo>
                    <a:pt x="6199" y="6933"/>
                  </a:lnTo>
                  <a:lnTo>
                    <a:pt x="6456" y="6823"/>
                  </a:lnTo>
                  <a:lnTo>
                    <a:pt x="6676" y="6677"/>
                  </a:lnTo>
                  <a:lnTo>
                    <a:pt x="6896" y="6457"/>
                  </a:lnTo>
                  <a:lnTo>
                    <a:pt x="7043" y="6200"/>
                  </a:lnTo>
                  <a:lnTo>
                    <a:pt x="7226" y="5980"/>
                  </a:lnTo>
                  <a:lnTo>
                    <a:pt x="7667" y="5246"/>
                  </a:lnTo>
                  <a:lnTo>
                    <a:pt x="7887" y="4879"/>
                  </a:lnTo>
                  <a:lnTo>
                    <a:pt x="8107" y="4476"/>
                  </a:lnTo>
                  <a:lnTo>
                    <a:pt x="8143" y="4402"/>
                  </a:lnTo>
                  <a:lnTo>
                    <a:pt x="8107" y="4329"/>
                  </a:lnTo>
                  <a:lnTo>
                    <a:pt x="8070" y="4256"/>
                  </a:lnTo>
                  <a:lnTo>
                    <a:pt x="8033" y="4182"/>
                  </a:lnTo>
                  <a:lnTo>
                    <a:pt x="7777" y="4182"/>
                  </a:lnTo>
                  <a:lnTo>
                    <a:pt x="7703" y="4256"/>
                  </a:lnTo>
                  <a:lnTo>
                    <a:pt x="7520" y="4586"/>
                  </a:lnTo>
                  <a:lnTo>
                    <a:pt x="7300" y="4879"/>
                  </a:lnTo>
                  <a:lnTo>
                    <a:pt x="6933" y="5540"/>
                  </a:lnTo>
                  <a:lnTo>
                    <a:pt x="6749" y="5796"/>
                  </a:lnTo>
                  <a:lnTo>
                    <a:pt x="6566" y="6053"/>
                  </a:lnTo>
                  <a:lnTo>
                    <a:pt x="6383" y="6273"/>
                  </a:lnTo>
                  <a:lnTo>
                    <a:pt x="6126" y="6493"/>
                  </a:lnTo>
                  <a:lnTo>
                    <a:pt x="5942" y="6567"/>
                  </a:lnTo>
                  <a:lnTo>
                    <a:pt x="5796" y="6603"/>
                  </a:lnTo>
                  <a:lnTo>
                    <a:pt x="5612" y="6567"/>
                  </a:lnTo>
                  <a:lnTo>
                    <a:pt x="5466" y="6530"/>
                  </a:lnTo>
                  <a:lnTo>
                    <a:pt x="5319" y="6457"/>
                  </a:lnTo>
                  <a:lnTo>
                    <a:pt x="5209" y="6347"/>
                  </a:lnTo>
                  <a:lnTo>
                    <a:pt x="5135" y="6200"/>
                  </a:lnTo>
                  <a:lnTo>
                    <a:pt x="5099" y="6016"/>
                  </a:lnTo>
                  <a:lnTo>
                    <a:pt x="5135" y="5833"/>
                  </a:lnTo>
                  <a:lnTo>
                    <a:pt x="5172" y="5686"/>
                  </a:lnTo>
                  <a:lnTo>
                    <a:pt x="5356" y="5393"/>
                  </a:lnTo>
                  <a:lnTo>
                    <a:pt x="5759" y="4879"/>
                  </a:lnTo>
                  <a:lnTo>
                    <a:pt x="5906" y="4659"/>
                  </a:lnTo>
                  <a:lnTo>
                    <a:pt x="6016" y="4402"/>
                  </a:lnTo>
                  <a:lnTo>
                    <a:pt x="6126" y="4146"/>
                  </a:lnTo>
                  <a:lnTo>
                    <a:pt x="6163" y="3889"/>
                  </a:lnTo>
                  <a:lnTo>
                    <a:pt x="6163" y="3632"/>
                  </a:lnTo>
                  <a:lnTo>
                    <a:pt x="6163" y="3339"/>
                  </a:lnTo>
                  <a:lnTo>
                    <a:pt x="6089" y="3082"/>
                  </a:lnTo>
                  <a:lnTo>
                    <a:pt x="6016" y="2825"/>
                  </a:lnTo>
                  <a:lnTo>
                    <a:pt x="5832" y="2532"/>
                  </a:lnTo>
                  <a:lnTo>
                    <a:pt x="5576" y="2165"/>
                  </a:lnTo>
                  <a:lnTo>
                    <a:pt x="5429" y="2018"/>
                  </a:lnTo>
                  <a:lnTo>
                    <a:pt x="5282" y="1908"/>
                  </a:lnTo>
                  <a:lnTo>
                    <a:pt x="5099" y="1798"/>
                  </a:lnTo>
                  <a:lnTo>
                    <a:pt x="4915" y="1725"/>
                  </a:lnTo>
                  <a:lnTo>
                    <a:pt x="4915" y="1688"/>
                  </a:lnTo>
                  <a:lnTo>
                    <a:pt x="4915" y="1468"/>
                  </a:lnTo>
                  <a:lnTo>
                    <a:pt x="4989" y="1321"/>
                  </a:lnTo>
                  <a:lnTo>
                    <a:pt x="5062" y="1174"/>
                  </a:lnTo>
                  <a:lnTo>
                    <a:pt x="5172" y="1028"/>
                  </a:lnTo>
                  <a:lnTo>
                    <a:pt x="5319" y="918"/>
                  </a:lnTo>
                  <a:lnTo>
                    <a:pt x="5502" y="844"/>
                  </a:lnTo>
                  <a:lnTo>
                    <a:pt x="5686" y="808"/>
                  </a:lnTo>
                  <a:lnTo>
                    <a:pt x="5869" y="771"/>
                  </a:lnTo>
                  <a:lnTo>
                    <a:pt x="6016" y="771"/>
                  </a:lnTo>
                  <a:lnTo>
                    <a:pt x="6199" y="808"/>
                  </a:lnTo>
                  <a:lnTo>
                    <a:pt x="6529" y="918"/>
                  </a:lnTo>
                  <a:lnTo>
                    <a:pt x="7190" y="1211"/>
                  </a:lnTo>
                  <a:lnTo>
                    <a:pt x="7080" y="1321"/>
                  </a:lnTo>
                  <a:lnTo>
                    <a:pt x="7043" y="1431"/>
                  </a:lnTo>
                  <a:lnTo>
                    <a:pt x="7043" y="1541"/>
                  </a:lnTo>
                  <a:lnTo>
                    <a:pt x="7043" y="1651"/>
                  </a:lnTo>
                  <a:lnTo>
                    <a:pt x="7153" y="1871"/>
                  </a:lnTo>
                  <a:lnTo>
                    <a:pt x="7300" y="2018"/>
                  </a:lnTo>
                  <a:lnTo>
                    <a:pt x="7446" y="2165"/>
                  </a:lnTo>
                  <a:lnTo>
                    <a:pt x="7556" y="2275"/>
                  </a:lnTo>
                  <a:lnTo>
                    <a:pt x="7446" y="2495"/>
                  </a:lnTo>
                  <a:lnTo>
                    <a:pt x="7263" y="3045"/>
                  </a:lnTo>
                  <a:lnTo>
                    <a:pt x="7153" y="3265"/>
                  </a:lnTo>
                  <a:lnTo>
                    <a:pt x="7043" y="3485"/>
                  </a:lnTo>
                  <a:lnTo>
                    <a:pt x="6933" y="3705"/>
                  </a:lnTo>
                  <a:lnTo>
                    <a:pt x="6896" y="3926"/>
                  </a:lnTo>
                  <a:lnTo>
                    <a:pt x="6896" y="3999"/>
                  </a:lnTo>
                  <a:lnTo>
                    <a:pt x="6970" y="4036"/>
                  </a:lnTo>
                  <a:lnTo>
                    <a:pt x="7043" y="4072"/>
                  </a:lnTo>
                  <a:lnTo>
                    <a:pt x="7116" y="4036"/>
                  </a:lnTo>
                  <a:lnTo>
                    <a:pt x="7263" y="3889"/>
                  </a:lnTo>
                  <a:lnTo>
                    <a:pt x="7410" y="3705"/>
                  </a:lnTo>
                  <a:lnTo>
                    <a:pt x="7593" y="3265"/>
                  </a:lnTo>
                  <a:lnTo>
                    <a:pt x="7777" y="2715"/>
                  </a:lnTo>
                  <a:lnTo>
                    <a:pt x="7813" y="2458"/>
                  </a:lnTo>
                  <a:lnTo>
                    <a:pt x="7813" y="2422"/>
                  </a:lnTo>
                  <a:lnTo>
                    <a:pt x="8363" y="2678"/>
                  </a:lnTo>
                  <a:lnTo>
                    <a:pt x="8584" y="2862"/>
                  </a:lnTo>
                  <a:lnTo>
                    <a:pt x="8694" y="3009"/>
                  </a:lnTo>
                  <a:lnTo>
                    <a:pt x="8804" y="3155"/>
                  </a:lnTo>
                  <a:lnTo>
                    <a:pt x="8877" y="3302"/>
                  </a:lnTo>
                  <a:lnTo>
                    <a:pt x="8877" y="3449"/>
                  </a:lnTo>
                  <a:lnTo>
                    <a:pt x="8840" y="3595"/>
                  </a:lnTo>
                  <a:lnTo>
                    <a:pt x="8694" y="3705"/>
                  </a:lnTo>
                  <a:lnTo>
                    <a:pt x="8620" y="3779"/>
                  </a:lnTo>
                  <a:lnTo>
                    <a:pt x="8584" y="3852"/>
                  </a:lnTo>
                  <a:lnTo>
                    <a:pt x="8584" y="3926"/>
                  </a:lnTo>
                  <a:lnTo>
                    <a:pt x="8620" y="3999"/>
                  </a:lnTo>
                  <a:lnTo>
                    <a:pt x="8657" y="4072"/>
                  </a:lnTo>
                  <a:lnTo>
                    <a:pt x="8730" y="4109"/>
                  </a:lnTo>
                  <a:lnTo>
                    <a:pt x="8840" y="4109"/>
                  </a:lnTo>
                  <a:lnTo>
                    <a:pt x="8914" y="4072"/>
                  </a:lnTo>
                  <a:lnTo>
                    <a:pt x="9097" y="3926"/>
                  </a:lnTo>
                  <a:lnTo>
                    <a:pt x="9207" y="3779"/>
                  </a:lnTo>
                  <a:lnTo>
                    <a:pt x="9281" y="3595"/>
                  </a:lnTo>
                  <a:lnTo>
                    <a:pt x="9281" y="3412"/>
                  </a:lnTo>
                  <a:lnTo>
                    <a:pt x="9281" y="3192"/>
                  </a:lnTo>
                  <a:lnTo>
                    <a:pt x="9207" y="3009"/>
                  </a:lnTo>
                  <a:lnTo>
                    <a:pt x="9097" y="2825"/>
                  </a:lnTo>
                  <a:lnTo>
                    <a:pt x="8987" y="2642"/>
                  </a:lnTo>
                  <a:lnTo>
                    <a:pt x="8804" y="2458"/>
                  </a:lnTo>
                  <a:lnTo>
                    <a:pt x="8584" y="2348"/>
                  </a:lnTo>
                  <a:lnTo>
                    <a:pt x="8107" y="2091"/>
                  </a:lnTo>
                  <a:lnTo>
                    <a:pt x="7887" y="1981"/>
                  </a:lnTo>
                  <a:lnTo>
                    <a:pt x="7593" y="1798"/>
                  </a:lnTo>
                  <a:lnTo>
                    <a:pt x="7446" y="1651"/>
                  </a:lnTo>
                  <a:lnTo>
                    <a:pt x="7373" y="1541"/>
                  </a:lnTo>
                  <a:lnTo>
                    <a:pt x="7336" y="1431"/>
                  </a:lnTo>
                  <a:lnTo>
                    <a:pt x="7373" y="1284"/>
                  </a:lnTo>
                  <a:lnTo>
                    <a:pt x="7483" y="1358"/>
                  </a:lnTo>
                  <a:lnTo>
                    <a:pt x="7556" y="1358"/>
                  </a:lnTo>
                  <a:lnTo>
                    <a:pt x="7593" y="1321"/>
                  </a:lnTo>
                  <a:lnTo>
                    <a:pt x="7630" y="1248"/>
                  </a:lnTo>
                  <a:lnTo>
                    <a:pt x="7703" y="1138"/>
                  </a:lnTo>
                  <a:lnTo>
                    <a:pt x="7813" y="954"/>
                  </a:lnTo>
                  <a:lnTo>
                    <a:pt x="7923" y="808"/>
                  </a:lnTo>
                  <a:lnTo>
                    <a:pt x="8107" y="698"/>
                  </a:lnTo>
                  <a:lnTo>
                    <a:pt x="8290" y="624"/>
                  </a:lnTo>
                  <a:lnTo>
                    <a:pt x="8474" y="588"/>
                  </a:lnTo>
                  <a:lnTo>
                    <a:pt x="8694" y="551"/>
                  </a:lnTo>
                  <a:lnTo>
                    <a:pt x="9060" y="514"/>
                  </a:lnTo>
                  <a:close/>
                  <a:moveTo>
                    <a:pt x="13279" y="9318"/>
                  </a:moveTo>
                  <a:lnTo>
                    <a:pt x="13426" y="9428"/>
                  </a:lnTo>
                  <a:lnTo>
                    <a:pt x="13426" y="9464"/>
                  </a:lnTo>
                  <a:lnTo>
                    <a:pt x="13352" y="9464"/>
                  </a:lnTo>
                  <a:lnTo>
                    <a:pt x="13242" y="9538"/>
                  </a:lnTo>
                  <a:lnTo>
                    <a:pt x="12985" y="9868"/>
                  </a:lnTo>
                  <a:lnTo>
                    <a:pt x="12692" y="10198"/>
                  </a:lnTo>
                  <a:lnTo>
                    <a:pt x="12362" y="10492"/>
                  </a:lnTo>
                  <a:lnTo>
                    <a:pt x="12032" y="10748"/>
                  </a:lnTo>
                  <a:lnTo>
                    <a:pt x="11445" y="11078"/>
                  </a:lnTo>
                  <a:lnTo>
                    <a:pt x="10858" y="11409"/>
                  </a:lnTo>
                  <a:lnTo>
                    <a:pt x="10638" y="11372"/>
                  </a:lnTo>
                  <a:lnTo>
                    <a:pt x="10418" y="11299"/>
                  </a:lnTo>
                  <a:lnTo>
                    <a:pt x="10234" y="11188"/>
                  </a:lnTo>
                  <a:lnTo>
                    <a:pt x="10051" y="11078"/>
                  </a:lnTo>
                  <a:lnTo>
                    <a:pt x="10491" y="11005"/>
                  </a:lnTo>
                  <a:lnTo>
                    <a:pt x="10895" y="10858"/>
                  </a:lnTo>
                  <a:lnTo>
                    <a:pt x="11298" y="10675"/>
                  </a:lnTo>
                  <a:lnTo>
                    <a:pt x="11702" y="10492"/>
                  </a:lnTo>
                  <a:lnTo>
                    <a:pt x="12142" y="10235"/>
                  </a:lnTo>
                  <a:lnTo>
                    <a:pt x="12545" y="9941"/>
                  </a:lnTo>
                  <a:lnTo>
                    <a:pt x="12912" y="9648"/>
                  </a:lnTo>
                  <a:lnTo>
                    <a:pt x="13279" y="9318"/>
                  </a:lnTo>
                  <a:close/>
                  <a:moveTo>
                    <a:pt x="13609" y="9648"/>
                  </a:moveTo>
                  <a:lnTo>
                    <a:pt x="13719" y="9795"/>
                  </a:lnTo>
                  <a:lnTo>
                    <a:pt x="13792" y="9978"/>
                  </a:lnTo>
                  <a:lnTo>
                    <a:pt x="13939" y="10345"/>
                  </a:lnTo>
                  <a:lnTo>
                    <a:pt x="13939" y="10602"/>
                  </a:lnTo>
                  <a:lnTo>
                    <a:pt x="13939" y="10858"/>
                  </a:lnTo>
                  <a:lnTo>
                    <a:pt x="13866" y="10968"/>
                  </a:lnTo>
                  <a:lnTo>
                    <a:pt x="13829" y="10932"/>
                  </a:lnTo>
                  <a:lnTo>
                    <a:pt x="13719" y="10932"/>
                  </a:lnTo>
                  <a:lnTo>
                    <a:pt x="13719" y="10968"/>
                  </a:lnTo>
                  <a:lnTo>
                    <a:pt x="13609" y="11188"/>
                  </a:lnTo>
                  <a:lnTo>
                    <a:pt x="12765" y="11299"/>
                  </a:lnTo>
                  <a:lnTo>
                    <a:pt x="12912" y="11188"/>
                  </a:lnTo>
                  <a:lnTo>
                    <a:pt x="13316" y="10895"/>
                  </a:lnTo>
                  <a:lnTo>
                    <a:pt x="13682" y="10565"/>
                  </a:lnTo>
                  <a:lnTo>
                    <a:pt x="13756" y="10492"/>
                  </a:lnTo>
                  <a:lnTo>
                    <a:pt x="13756" y="10381"/>
                  </a:lnTo>
                  <a:lnTo>
                    <a:pt x="13719" y="10308"/>
                  </a:lnTo>
                  <a:lnTo>
                    <a:pt x="13609" y="10271"/>
                  </a:lnTo>
                  <a:lnTo>
                    <a:pt x="13536" y="10271"/>
                  </a:lnTo>
                  <a:lnTo>
                    <a:pt x="13462" y="10308"/>
                  </a:lnTo>
                  <a:lnTo>
                    <a:pt x="13059" y="10638"/>
                  </a:lnTo>
                  <a:lnTo>
                    <a:pt x="12655" y="10968"/>
                  </a:lnTo>
                  <a:lnTo>
                    <a:pt x="12398" y="11152"/>
                  </a:lnTo>
                  <a:lnTo>
                    <a:pt x="12325" y="11225"/>
                  </a:lnTo>
                  <a:lnTo>
                    <a:pt x="12252" y="11372"/>
                  </a:lnTo>
                  <a:lnTo>
                    <a:pt x="11665" y="11409"/>
                  </a:lnTo>
                  <a:lnTo>
                    <a:pt x="11481" y="11445"/>
                  </a:lnTo>
                  <a:lnTo>
                    <a:pt x="11775" y="11299"/>
                  </a:lnTo>
                  <a:lnTo>
                    <a:pt x="12068" y="11115"/>
                  </a:lnTo>
                  <a:lnTo>
                    <a:pt x="12362" y="10932"/>
                  </a:lnTo>
                  <a:lnTo>
                    <a:pt x="12655" y="10748"/>
                  </a:lnTo>
                  <a:lnTo>
                    <a:pt x="12912" y="10492"/>
                  </a:lnTo>
                  <a:lnTo>
                    <a:pt x="13132" y="10271"/>
                  </a:lnTo>
                  <a:lnTo>
                    <a:pt x="13352" y="10015"/>
                  </a:lnTo>
                  <a:lnTo>
                    <a:pt x="13572" y="9721"/>
                  </a:lnTo>
                  <a:lnTo>
                    <a:pt x="13609" y="9648"/>
                  </a:lnTo>
                  <a:close/>
                  <a:moveTo>
                    <a:pt x="9060" y="1"/>
                  </a:moveTo>
                  <a:lnTo>
                    <a:pt x="8804" y="37"/>
                  </a:lnTo>
                  <a:lnTo>
                    <a:pt x="8547" y="37"/>
                  </a:lnTo>
                  <a:lnTo>
                    <a:pt x="8290" y="111"/>
                  </a:lnTo>
                  <a:lnTo>
                    <a:pt x="8033" y="184"/>
                  </a:lnTo>
                  <a:lnTo>
                    <a:pt x="7813" y="294"/>
                  </a:lnTo>
                  <a:lnTo>
                    <a:pt x="7593" y="441"/>
                  </a:lnTo>
                  <a:lnTo>
                    <a:pt x="7410" y="624"/>
                  </a:lnTo>
                  <a:lnTo>
                    <a:pt x="7300" y="844"/>
                  </a:lnTo>
                  <a:lnTo>
                    <a:pt x="6896" y="624"/>
                  </a:lnTo>
                  <a:lnTo>
                    <a:pt x="6493" y="441"/>
                  </a:lnTo>
                  <a:lnTo>
                    <a:pt x="6273" y="367"/>
                  </a:lnTo>
                  <a:lnTo>
                    <a:pt x="6053" y="331"/>
                  </a:lnTo>
                  <a:lnTo>
                    <a:pt x="5612" y="331"/>
                  </a:lnTo>
                  <a:lnTo>
                    <a:pt x="5392" y="404"/>
                  </a:lnTo>
                  <a:lnTo>
                    <a:pt x="5209" y="477"/>
                  </a:lnTo>
                  <a:lnTo>
                    <a:pt x="5025" y="588"/>
                  </a:lnTo>
                  <a:lnTo>
                    <a:pt x="4842" y="734"/>
                  </a:lnTo>
                  <a:lnTo>
                    <a:pt x="4695" y="881"/>
                  </a:lnTo>
                  <a:lnTo>
                    <a:pt x="4585" y="1064"/>
                  </a:lnTo>
                  <a:lnTo>
                    <a:pt x="4512" y="1248"/>
                  </a:lnTo>
                  <a:lnTo>
                    <a:pt x="4475" y="1468"/>
                  </a:lnTo>
                  <a:lnTo>
                    <a:pt x="4182" y="1505"/>
                  </a:lnTo>
                  <a:lnTo>
                    <a:pt x="3888" y="1541"/>
                  </a:lnTo>
                  <a:lnTo>
                    <a:pt x="3595" y="1651"/>
                  </a:lnTo>
                  <a:lnTo>
                    <a:pt x="3338" y="1798"/>
                  </a:lnTo>
                  <a:lnTo>
                    <a:pt x="3081" y="1945"/>
                  </a:lnTo>
                  <a:lnTo>
                    <a:pt x="2861" y="2091"/>
                  </a:lnTo>
                  <a:lnTo>
                    <a:pt x="2641" y="2312"/>
                  </a:lnTo>
                  <a:lnTo>
                    <a:pt x="2421" y="2532"/>
                  </a:lnTo>
                  <a:lnTo>
                    <a:pt x="2238" y="2788"/>
                  </a:lnTo>
                  <a:lnTo>
                    <a:pt x="2091" y="3082"/>
                  </a:lnTo>
                  <a:lnTo>
                    <a:pt x="1981" y="3155"/>
                  </a:lnTo>
                  <a:lnTo>
                    <a:pt x="1834" y="3229"/>
                  </a:lnTo>
                  <a:lnTo>
                    <a:pt x="1504" y="3375"/>
                  </a:lnTo>
                  <a:lnTo>
                    <a:pt x="1211" y="3559"/>
                  </a:lnTo>
                  <a:lnTo>
                    <a:pt x="954" y="3779"/>
                  </a:lnTo>
                  <a:lnTo>
                    <a:pt x="697" y="3999"/>
                  </a:lnTo>
                  <a:lnTo>
                    <a:pt x="477" y="4256"/>
                  </a:lnTo>
                  <a:lnTo>
                    <a:pt x="330" y="4512"/>
                  </a:lnTo>
                  <a:lnTo>
                    <a:pt x="183" y="4769"/>
                  </a:lnTo>
                  <a:lnTo>
                    <a:pt x="73" y="5063"/>
                  </a:lnTo>
                  <a:lnTo>
                    <a:pt x="37" y="5319"/>
                  </a:lnTo>
                  <a:lnTo>
                    <a:pt x="0" y="5613"/>
                  </a:lnTo>
                  <a:lnTo>
                    <a:pt x="0" y="5906"/>
                  </a:lnTo>
                  <a:lnTo>
                    <a:pt x="73" y="6200"/>
                  </a:lnTo>
                  <a:lnTo>
                    <a:pt x="183" y="6493"/>
                  </a:lnTo>
                  <a:lnTo>
                    <a:pt x="294" y="6713"/>
                  </a:lnTo>
                  <a:lnTo>
                    <a:pt x="440" y="6933"/>
                  </a:lnTo>
                  <a:lnTo>
                    <a:pt x="660" y="7117"/>
                  </a:lnTo>
                  <a:lnTo>
                    <a:pt x="880" y="7300"/>
                  </a:lnTo>
                  <a:lnTo>
                    <a:pt x="1064" y="7374"/>
                  </a:lnTo>
                  <a:lnTo>
                    <a:pt x="1027" y="7594"/>
                  </a:lnTo>
                  <a:lnTo>
                    <a:pt x="1027" y="7814"/>
                  </a:lnTo>
                  <a:lnTo>
                    <a:pt x="1064" y="8034"/>
                  </a:lnTo>
                  <a:lnTo>
                    <a:pt x="1101" y="8217"/>
                  </a:lnTo>
                  <a:lnTo>
                    <a:pt x="1174" y="8437"/>
                  </a:lnTo>
                  <a:lnTo>
                    <a:pt x="1284" y="8621"/>
                  </a:lnTo>
                  <a:lnTo>
                    <a:pt x="1431" y="8804"/>
                  </a:lnTo>
                  <a:lnTo>
                    <a:pt x="1614" y="8988"/>
                  </a:lnTo>
                  <a:lnTo>
                    <a:pt x="1797" y="9098"/>
                  </a:lnTo>
                  <a:lnTo>
                    <a:pt x="1981" y="9208"/>
                  </a:lnTo>
                  <a:lnTo>
                    <a:pt x="2201" y="9281"/>
                  </a:lnTo>
                  <a:lnTo>
                    <a:pt x="2421" y="9318"/>
                  </a:lnTo>
                  <a:lnTo>
                    <a:pt x="2641" y="9354"/>
                  </a:lnTo>
                  <a:lnTo>
                    <a:pt x="2861" y="9318"/>
                  </a:lnTo>
                  <a:lnTo>
                    <a:pt x="3081" y="9281"/>
                  </a:lnTo>
                  <a:lnTo>
                    <a:pt x="3301" y="9208"/>
                  </a:lnTo>
                  <a:lnTo>
                    <a:pt x="3375" y="9354"/>
                  </a:lnTo>
                  <a:lnTo>
                    <a:pt x="3448" y="9501"/>
                  </a:lnTo>
                  <a:lnTo>
                    <a:pt x="3595" y="9648"/>
                  </a:lnTo>
                  <a:lnTo>
                    <a:pt x="3742" y="9758"/>
                  </a:lnTo>
                  <a:lnTo>
                    <a:pt x="3925" y="9868"/>
                  </a:lnTo>
                  <a:lnTo>
                    <a:pt x="4108" y="9905"/>
                  </a:lnTo>
                  <a:lnTo>
                    <a:pt x="4292" y="9941"/>
                  </a:lnTo>
                  <a:lnTo>
                    <a:pt x="4475" y="9941"/>
                  </a:lnTo>
                  <a:lnTo>
                    <a:pt x="4842" y="9905"/>
                  </a:lnTo>
                  <a:lnTo>
                    <a:pt x="5246" y="9795"/>
                  </a:lnTo>
                  <a:lnTo>
                    <a:pt x="5686" y="9648"/>
                  </a:lnTo>
                  <a:lnTo>
                    <a:pt x="6163" y="9574"/>
                  </a:lnTo>
                  <a:lnTo>
                    <a:pt x="6603" y="9574"/>
                  </a:lnTo>
                  <a:lnTo>
                    <a:pt x="7080" y="9611"/>
                  </a:lnTo>
                  <a:lnTo>
                    <a:pt x="7446" y="9648"/>
                  </a:lnTo>
                  <a:lnTo>
                    <a:pt x="7630" y="9648"/>
                  </a:lnTo>
                  <a:lnTo>
                    <a:pt x="7813" y="9611"/>
                  </a:lnTo>
                  <a:lnTo>
                    <a:pt x="7960" y="9721"/>
                  </a:lnTo>
                  <a:lnTo>
                    <a:pt x="8143" y="9795"/>
                  </a:lnTo>
                  <a:lnTo>
                    <a:pt x="8327" y="9831"/>
                  </a:lnTo>
                  <a:lnTo>
                    <a:pt x="8547" y="9868"/>
                  </a:lnTo>
                  <a:lnTo>
                    <a:pt x="9024" y="9905"/>
                  </a:lnTo>
                  <a:lnTo>
                    <a:pt x="9391" y="9868"/>
                  </a:lnTo>
                  <a:lnTo>
                    <a:pt x="9501" y="9868"/>
                  </a:lnTo>
                  <a:lnTo>
                    <a:pt x="9354" y="10161"/>
                  </a:lnTo>
                  <a:lnTo>
                    <a:pt x="9317" y="10308"/>
                  </a:lnTo>
                  <a:lnTo>
                    <a:pt x="9281" y="10492"/>
                  </a:lnTo>
                  <a:lnTo>
                    <a:pt x="9317" y="10638"/>
                  </a:lnTo>
                  <a:lnTo>
                    <a:pt x="9354" y="10785"/>
                  </a:lnTo>
                  <a:lnTo>
                    <a:pt x="9464" y="11078"/>
                  </a:lnTo>
                  <a:lnTo>
                    <a:pt x="9647" y="11335"/>
                  </a:lnTo>
                  <a:lnTo>
                    <a:pt x="9831" y="11519"/>
                  </a:lnTo>
                  <a:lnTo>
                    <a:pt x="9977" y="11629"/>
                  </a:lnTo>
                  <a:lnTo>
                    <a:pt x="10198" y="11739"/>
                  </a:lnTo>
                  <a:lnTo>
                    <a:pt x="10381" y="11812"/>
                  </a:lnTo>
                  <a:lnTo>
                    <a:pt x="10821" y="11922"/>
                  </a:lnTo>
                  <a:lnTo>
                    <a:pt x="11298" y="11959"/>
                  </a:lnTo>
                  <a:lnTo>
                    <a:pt x="11775" y="11922"/>
                  </a:lnTo>
                  <a:lnTo>
                    <a:pt x="12215" y="11885"/>
                  </a:lnTo>
                  <a:lnTo>
                    <a:pt x="13095" y="11775"/>
                  </a:lnTo>
                  <a:lnTo>
                    <a:pt x="13939" y="11665"/>
                  </a:lnTo>
                  <a:lnTo>
                    <a:pt x="14343" y="11555"/>
                  </a:lnTo>
                  <a:lnTo>
                    <a:pt x="14746" y="11409"/>
                  </a:lnTo>
                  <a:lnTo>
                    <a:pt x="15076" y="11262"/>
                  </a:lnTo>
                  <a:lnTo>
                    <a:pt x="15370" y="11042"/>
                  </a:lnTo>
                  <a:lnTo>
                    <a:pt x="15626" y="10785"/>
                  </a:lnTo>
                  <a:lnTo>
                    <a:pt x="15847" y="10528"/>
                  </a:lnTo>
                  <a:lnTo>
                    <a:pt x="16030" y="10235"/>
                  </a:lnTo>
                  <a:lnTo>
                    <a:pt x="16213" y="9941"/>
                  </a:lnTo>
                  <a:lnTo>
                    <a:pt x="16360" y="9648"/>
                  </a:lnTo>
                  <a:lnTo>
                    <a:pt x="16433" y="9318"/>
                  </a:lnTo>
                  <a:lnTo>
                    <a:pt x="16507" y="8988"/>
                  </a:lnTo>
                  <a:lnTo>
                    <a:pt x="16543" y="8657"/>
                  </a:lnTo>
                  <a:lnTo>
                    <a:pt x="16507" y="8327"/>
                  </a:lnTo>
                  <a:lnTo>
                    <a:pt x="16470" y="7997"/>
                  </a:lnTo>
                  <a:lnTo>
                    <a:pt x="16690" y="7447"/>
                  </a:lnTo>
                  <a:lnTo>
                    <a:pt x="16837" y="6933"/>
                  </a:lnTo>
                  <a:lnTo>
                    <a:pt x="16910" y="6347"/>
                  </a:lnTo>
                  <a:lnTo>
                    <a:pt x="16910" y="5796"/>
                  </a:lnTo>
                  <a:lnTo>
                    <a:pt x="16837" y="5429"/>
                  </a:lnTo>
                  <a:lnTo>
                    <a:pt x="16727" y="5063"/>
                  </a:lnTo>
                  <a:lnTo>
                    <a:pt x="16654" y="4916"/>
                  </a:lnTo>
                  <a:lnTo>
                    <a:pt x="16543" y="4769"/>
                  </a:lnTo>
                  <a:lnTo>
                    <a:pt x="16397" y="4659"/>
                  </a:lnTo>
                  <a:lnTo>
                    <a:pt x="16250" y="4586"/>
                  </a:lnTo>
                  <a:lnTo>
                    <a:pt x="16250" y="4146"/>
                  </a:lnTo>
                  <a:lnTo>
                    <a:pt x="16177" y="3742"/>
                  </a:lnTo>
                  <a:lnTo>
                    <a:pt x="16030" y="3375"/>
                  </a:lnTo>
                  <a:lnTo>
                    <a:pt x="15773" y="3009"/>
                  </a:lnTo>
                  <a:lnTo>
                    <a:pt x="15626" y="2825"/>
                  </a:lnTo>
                  <a:lnTo>
                    <a:pt x="15443" y="2642"/>
                  </a:lnTo>
                  <a:lnTo>
                    <a:pt x="15223" y="2495"/>
                  </a:lnTo>
                  <a:lnTo>
                    <a:pt x="15003" y="2385"/>
                  </a:lnTo>
                  <a:lnTo>
                    <a:pt x="14746" y="2238"/>
                  </a:lnTo>
                  <a:lnTo>
                    <a:pt x="14526" y="2055"/>
                  </a:lnTo>
                  <a:lnTo>
                    <a:pt x="14379" y="1835"/>
                  </a:lnTo>
                  <a:lnTo>
                    <a:pt x="14233" y="1578"/>
                  </a:lnTo>
                  <a:lnTo>
                    <a:pt x="14123" y="1358"/>
                  </a:lnTo>
                  <a:lnTo>
                    <a:pt x="13976" y="1138"/>
                  </a:lnTo>
                  <a:lnTo>
                    <a:pt x="13829" y="991"/>
                  </a:lnTo>
                  <a:lnTo>
                    <a:pt x="13682" y="808"/>
                  </a:lnTo>
                  <a:lnTo>
                    <a:pt x="13499" y="698"/>
                  </a:lnTo>
                  <a:lnTo>
                    <a:pt x="13279" y="588"/>
                  </a:lnTo>
                  <a:lnTo>
                    <a:pt x="13059" y="514"/>
                  </a:lnTo>
                  <a:lnTo>
                    <a:pt x="12802" y="441"/>
                  </a:lnTo>
                  <a:lnTo>
                    <a:pt x="12362" y="441"/>
                  </a:lnTo>
                  <a:lnTo>
                    <a:pt x="11885" y="477"/>
                  </a:lnTo>
                  <a:lnTo>
                    <a:pt x="11408" y="588"/>
                  </a:lnTo>
                  <a:lnTo>
                    <a:pt x="10968" y="698"/>
                  </a:lnTo>
                  <a:lnTo>
                    <a:pt x="10821" y="514"/>
                  </a:lnTo>
                  <a:lnTo>
                    <a:pt x="10601" y="331"/>
                  </a:lnTo>
                  <a:lnTo>
                    <a:pt x="10381" y="221"/>
                  </a:lnTo>
                  <a:lnTo>
                    <a:pt x="10124" y="147"/>
                  </a:lnTo>
                  <a:lnTo>
                    <a:pt x="9867" y="74"/>
                  </a:lnTo>
                  <a:lnTo>
                    <a:pt x="9574" y="37"/>
                  </a:lnTo>
                  <a:lnTo>
                    <a:pt x="9060" y="1"/>
                  </a:lnTo>
                  <a:close/>
                </a:path>
              </a:pathLst>
            </a:custGeom>
            <a:solidFill>
              <a:srgbClr val="A4C2F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6" name="Google Shape;1076;p45"/>
            <p:cNvSpPr/>
            <p:nvPr/>
          </p:nvSpPr>
          <p:spPr>
            <a:xfrm>
              <a:off x="7121425" y="2437925"/>
              <a:ext cx="246700" cy="315500"/>
            </a:xfrm>
            <a:custGeom>
              <a:avLst/>
              <a:gdLst/>
              <a:ahLst/>
              <a:cxnLst/>
              <a:rect l="l" t="t" r="r" b="b"/>
              <a:pathLst>
                <a:path w="9868" h="12620" extrusionOk="0">
                  <a:moveTo>
                    <a:pt x="4182" y="661"/>
                  </a:moveTo>
                  <a:lnTo>
                    <a:pt x="4182" y="918"/>
                  </a:lnTo>
                  <a:lnTo>
                    <a:pt x="4182" y="1431"/>
                  </a:lnTo>
                  <a:lnTo>
                    <a:pt x="4145" y="2202"/>
                  </a:lnTo>
                  <a:lnTo>
                    <a:pt x="3925" y="2165"/>
                  </a:lnTo>
                  <a:lnTo>
                    <a:pt x="3962" y="2018"/>
                  </a:lnTo>
                  <a:lnTo>
                    <a:pt x="3962" y="1835"/>
                  </a:lnTo>
                  <a:lnTo>
                    <a:pt x="3889" y="1468"/>
                  </a:lnTo>
                  <a:lnTo>
                    <a:pt x="3852" y="1101"/>
                  </a:lnTo>
                  <a:lnTo>
                    <a:pt x="3889" y="918"/>
                  </a:lnTo>
                  <a:lnTo>
                    <a:pt x="3962" y="771"/>
                  </a:lnTo>
                  <a:lnTo>
                    <a:pt x="3999" y="698"/>
                  </a:lnTo>
                  <a:lnTo>
                    <a:pt x="4072" y="661"/>
                  </a:lnTo>
                  <a:close/>
                  <a:moveTo>
                    <a:pt x="1541" y="404"/>
                  </a:moveTo>
                  <a:lnTo>
                    <a:pt x="1578" y="441"/>
                  </a:lnTo>
                  <a:lnTo>
                    <a:pt x="1614" y="514"/>
                  </a:lnTo>
                  <a:lnTo>
                    <a:pt x="1614" y="1138"/>
                  </a:lnTo>
                  <a:lnTo>
                    <a:pt x="1688" y="2202"/>
                  </a:lnTo>
                  <a:lnTo>
                    <a:pt x="1284" y="2238"/>
                  </a:lnTo>
                  <a:lnTo>
                    <a:pt x="1211" y="2238"/>
                  </a:lnTo>
                  <a:lnTo>
                    <a:pt x="1211" y="1871"/>
                  </a:lnTo>
                  <a:lnTo>
                    <a:pt x="1174" y="1505"/>
                  </a:lnTo>
                  <a:lnTo>
                    <a:pt x="1211" y="1211"/>
                  </a:lnTo>
                  <a:lnTo>
                    <a:pt x="1248" y="954"/>
                  </a:lnTo>
                  <a:lnTo>
                    <a:pt x="1358" y="404"/>
                  </a:lnTo>
                  <a:close/>
                  <a:moveTo>
                    <a:pt x="3815" y="2678"/>
                  </a:moveTo>
                  <a:lnTo>
                    <a:pt x="4439" y="2715"/>
                  </a:lnTo>
                  <a:lnTo>
                    <a:pt x="5026" y="2789"/>
                  </a:lnTo>
                  <a:lnTo>
                    <a:pt x="5026" y="2825"/>
                  </a:lnTo>
                  <a:lnTo>
                    <a:pt x="5136" y="3485"/>
                  </a:lnTo>
                  <a:lnTo>
                    <a:pt x="3925" y="3559"/>
                  </a:lnTo>
                  <a:lnTo>
                    <a:pt x="2678" y="3632"/>
                  </a:lnTo>
                  <a:lnTo>
                    <a:pt x="1358" y="3669"/>
                  </a:lnTo>
                  <a:lnTo>
                    <a:pt x="917" y="3706"/>
                  </a:lnTo>
                  <a:lnTo>
                    <a:pt x="477" y="3742"/>
                  </a:lnTo>
                  <a:lnTo>
                    <a:pt x="441" y="3229"/>
                  </a:lnTo>
                  <a:lnTo>
                    <a:pt x="441" y="2972"/>
                  </a:lnTo>
                  <a:lnTo>
                    <a:pt x="404" y="2862"/>
                  </a:lnTo>
                  <a:lnTo>
                    <a:pt x="331" y="2752"/>
                  </a:lnTo>
                  <a:lnTo>
                    <a:pt x="587" y="2789"/>
                  </a:lnTo>
                  <a:lnTo>
                    <a:pt x="807" y="2789"/>
                  </a:lnTo>
                  <a:lnTo>
                    <a:pt x="1284" y="2752"/>
                  </a:lnTo>
                  <a:lnTo>
                    <a:pt x="1945" y="2678"/>
                  </a:lnTo>
                  <a:close/>
                  <a:moveTo>
                    <a:pt x="4916" y="3999"/>
                  </a:moveTo>
                  <a:lnTo>
                    <a:pt x="4989" y="4072"/>
                  </a:lnTo>
                  <a:lnTo>
                    <a:pt x="5136" y="4109"/>
                  </a:lnTo>
                  <a:lnTo>
                    <a:pt x="5209" y="4072"/>
                  </a:lnTo>
                  <a:lnTo>
                    <a:pt x="5246" y="4623"/>
                  </a:lnTo>
                  <a:lnTo>
                    <a:pt x="5209" y="5173"/>
                  </a:lnTo>
                  <a:lnTo>
                    <a:pt x="5173" y="5430"/>
                  </a:lnTo>
                  <a:lnTo>
                    <a:pt x="5099" y="5723"/>
                  </a:lnTo>
                  <a:lnTo>
                    <a:pt x="4989" y="5980"/>
                  </a:lnTo>
                  <a:lnTo>
                    <a:pt x="4806" y="6200"/>
                  </a:lnTo>
                  <a:lnTo>
                    <a:pt x="4659" y="6310"/>
                  </a:lnTo>
                  <a:lnTo>
                    <a:pt x="4476" y="6420"/>
                  </a:lnTo>
                  <a:lnTo>
                    <a:pt x="4292" y="6457"/>
                  </a:lnTo>
                  <a:lnTo>
                    <a:pt x="4072" y="6493"/>
                  </a:lnTo>
                  <a:lnTo>
                    <a:pt x="3632" y="6530"/>
                  </a:lnTo>
                  <a:lnTo>
                    <a:pt x="3265" y="6567"/>
                  </a:lnTo>
                  <a:lnTo>
                    <a:pt x="2605" y="6567"/>
                  </a:lnTo>
                  <a:lnTo>
                    <a:pt x="2642" y="6493"/>
                  </a:lnTo>
                  <a:lnTo>
                    <a:pt x="2678" y="6383"/>
                  </a:lnTo>
                  <a:lnTo>
                    <a:pt x="2788" y="6310"/>
                  </a:lnTo>
                  <a:lnTo>
                    <a:pt x="2825" y="6273"/>
                  </a:lnTo>
                  <a:lnTo>
                    <a:pt x="2825" y="6237"/>
                  </a:lnTo>
                  <a:lnTo>
                    <a:pt x="2788" y="6200"/>
                  </a:lnTo>
                  <a:lnTo>
                    <a:pt x="2715" y="6200"/>
                  </a:lnTo>
                  <a:lnTo>
                    <a:pt x="2605" y="6237"/>
                  </a:lnTo>
                  <a:lnTo>
                    <a:pt x="2458" y="6310"/>
                  </a:lnTo>
                  <a:lnTo>
                    <a:pt x="2348" y="6420"/>
                  </a:lnTo>
                  <a:lnTo>
                    <a:pt x="2311" y="6567"/>
                  </a:lnTo>
                  <a:lnTo>
                    <a:pt x="1724" y="6493"/>
                  </a:lnTo>
                  <a:lnTo>
                    <a:pt x="1541" y="6457"/>
                  </a:lnTo>
                  <a:lnTo>
                    <a:pt x="1688" y="6420"/>
                  </a:lnTo>
                  <a:lnTo>
                    <a:pt x="2055" y="6383"/>
                  </a:lnTo>
                  <a:lnTo>
                    <a:pt x="2201" y="6310"/>
                  </a:lnTo>
                  <a:lnTo>
                    <a:pt x="2275" y="6237"/>
                  </a:lnTo>
                  <a:lnTo>
                    <a:pt x="2311" y="6163"/>
                  </a:lnTo>
                  <a:lnTo>
                    <a:pt x="2311" y="6090"/>
                  </a:lnTo>
                  <a:lnTo>
                    <a:pt x="2275" y="6016"/>
                  </a:lnTo>
                  <a:lnTo>
                    <a:pt x="2238" y="5980"/>
                  </a:lnTo>
                  <a:lnTo>
                    <a:pt x="2201" y="5943"/>
                  </a:lnTo>
                  <a:lnTo>
                    <a:pt x="2055" y="5943"/>
                  </a:lnTo>
                  <a:lnTo>
                    <a:pt x="1981" y="6016"/>
                  </a:lnTo>
                  <a:lnTo>
                    <a:pt x="1798" y="6053"/>
                  </a:lnTo>
                  <a:lnTo>
                    <a:pt x="1394" y="6127"/>
                  </a:lnTo>
                  <a:lnTo>
                    <a:pt x="1138" y="6200"/>
                  </a:lnTo>
                  <a:lnTo>
                    <a:pt x="917" y="6273"/>
                  </a:lnTo>
                  <a:lnTo>
                    <a:pt x="807" y="6200"/>
                  </a:lnTo>
                  <a:lnTo>
                    <a:pt x="697" y="6127"/>
                  </a:lnTo>
                  <a:lnTo>
                    <a:pt x="661" y="5980"/>
                  </a:lnTo>
                  <a:lnTo>
                    <a:pt x="624" y="5870"/>
                  </a:lnTo>
                  <a:lnTo>
                    <a:pt x="624" y="5870"/>
                  </a:lnTo>
                  <a:lnTo>
                    <a:pt x="844" y="5906"/>
                  </a:lnTo>
                  <a:lnTo>
                    <a:pt x="1504" y="5906"/>
                  </a:lnTo>
                  <a:lnTo>
                    <a:pt x="1724" y="5870"/>
                  </a:lnTo>
                  <a:lnTo>
                    <a:pt x="1945" y="5833"/>
                  </a:lnTo>
                  <a:lnTo>
                    <a:pt x="1981" y="5796"/>
                  </a:lnTo>
                  <a:lnTo>
                    <a:pt x="2018" y="5760"/>
                  </a:lnTo>
                  <a:lnTo>
                    <a:pt x="2055" y="5650"/>
                  </a:lnTo>
                  <a:lnTo>
                    <a:pt x="1981" y="5540"/>
                  </a:lnTo>
                  <a:lnTo>
                    <a:pt x="1945" y="5503"/>
                  </a:lnTo>
                  <a:lnTo>
                    <a:pt x="1504" y="5503"/>
                  </a:lnTo>
                  <a:lnTo>
                    <a:pt x="1101" y="5540"/>
                  </a:lnTo>
                  <a:lnTo>
                    <a:pt x="844" y="5576"/>
                  </a:lnTo>
                  <a:lnTo>
                    <a:pt x="587" y="5576"/>
                  </a:lnTo>
                  <a:lnTo>
                    <a:pt x="587" y="5356"/>
                  </a:lnTo>
                  <a:lnTo>
                    <a:pt x="734" y="5430"/>
                  </a:lnTo>
                  <a:lnTo>
                    <a:pt x="881" y="5466"/>
                  </a:lnTo>
                  <a:lnTo>
                    <a:pt x="1211" y="5466"/>
                  </a:lnTo>
                  <a:lnTo>
                    <a:pt x="1541" y="5393"/>
                  </a:lnTo>
                  <a:lnTo>
                    <a:pt x="1835" y="5246"/>
                  </a:lnTo>
                  <a:lnTo>
                    <a:pt x="1871" y="5173"/>
                  </a:lnTo>
                  <a:lnTo>
                    <a:pt x="1908" y="5099"/>
                  </a:lnTo>
                  <a:lnTo>
                    <a:pt x="1908" y="5026"/>
                  </a:lnTo>
                  <a:lnTo>
                    <a:pt x="1871" y="4953"/>
                  </a:lnTo>
                  <a:lnTo>
                    <a:pt x="1835" y="4916"/>
                  </a:lnTo>
                  <a:lnTo>
                    <a:pt x="1761" y="4879"/>
                  </a:lnTo>
                  <a:lnTo>
                    <a:pt x="1724" y="4879"/>
                  </a:lnTo>
                  <a:lnTo>
                    <a:pt x="1614" y="4916"/>
                  </a:lnTo>
                  <a:lnTo>
                    <a:pt x="1358" y="5026"/>
                  </a:lnTo>
                  <a:lnTo>
                    <a:pt x="1101" y="5099"/>
                  </a:lnTo>
                  <a:lnTo>
                    <a:pt x="844" y="5099"/>
                  </a:lnTo>
                  <a:lnTo>
                    <a:pt x="551" y="5063"/>
                  </a:lnTo>
                  <a:lnTo>
                    <a:pt x="551" y="4916"/>
                  </a:lnTo>
                  <a:lnTo>
                    <a:pt x="844" y="4879"/>
                  </a:lnTo>
                  <a:lnTo>
                    <a:pt x="1138" y="4879"/>
                  </a:lnTo>
                  <a:lnTo>
                    <a:pt x="1724" y="4769"/>
                  </a:lnTo>
                  <a:lnTo>
                    <a:pt x="1908" y="4696"/>
                  </a:lnTo>
                  <a:lnTo>
                    <a:pt x="2091" y="4586"/>
                  </a:lnTo>
                  <a:lnTo>
                    <a:pt x="2128" y="4513"/>
                  </a:lnTo>
                  <a:lnTo>
                    <a:pt x="2165" y="4439"/>
                  </a:lnTo>
                  <a:lnTo>
                    <a:pt x="2128" y="4329"/>
                  </a:lnTo>
                  <a:lnTo>
                    <a:pt x="2055" y="4256"/>
                  </a:lnTo>
                  <a:lnTo>
                    <a:pt x="1945" y="4182"/>
                  </a:lnTo>
                  <a:lnTo>
                    <a:pt x="1871" y="4182"/>
                  </a:lnTo>
                  <a:lnTo>
                    <a:pt x="1835" y="4219"/>
                  </a:lnTo>
                  <a:lnTo>
                    <a:pt x="1761" y="4256"/>
                  </a:lnTo>
                  <a:lnTo>
                    <a:pt x="1724" y="4329"/>
                  </a:lnTo>
                  <a:lnTo>
                    <a:pt x="1468" y="4403"/>
                  </a:lnTo>
                  <a:lnTo>
                    <a:pt x="991" y="4476"/>
                  </a:lnTo>
                  <a:lnTo>
                    <a:pt x="551" y="4586"/>
                  </a:lnTo>
                  <a:lnTo>
                    <a:pt x="514" y="4146"/>
                  </a:lnTo>
                  <a:lnTo>
                    <a:pt x="1358" y="4146"/>
                  </a:lnTo>
                  <a:lnTo>
                    <a:pt x="2678" y="4109"/>
                  </a:lnTo>
                  <a:lnTo>
                    <a:pt x="3815" y="4072"/>
                  </a:lnTo>
                  <a:lnTo>
                    <a:pt x="4916" y="3999"/>
                  </a:lnTo>
                  <a:close/>
                  <a:moveTo>
                    <a:pt x="1211" y="1"/>
                  </a:moveTo>
                  <a:lnTo>
                    <a:pt x="1101" y="37"/>
                  </a:lnTo>
                  <a:lnTo>
                    <a:pt x="1028" y="147"/>
                  </a:lnTo>
                  <a:lnTo>
                    <a:pt x="881" y="771"/>
                  </a:lnTo>
                  <a:lnTo>
                    <a:pt x="807" y="1395"/>
                  </a:lnTo>
                  <a:lnTo>
                    <a:pt x="807" y="1835"/>
                  </a:lnTo>
                  <a:lnTo>
                    <a:pt x="807" y="2092"/>
                  </a:lnTo>
                  <a:lnTo>
                    <a:pt x="881" y="2312"/>
                  </a:lnTo>
                  <a:lnTo>
                    <a:pt x="551" y="2385"/>
                  </a:lnTo>
                  <a:lnTo>
                    <a:pt x="367" y="2458"/>
                  </a:lnTo>
                  <a:lnTo>
                    <a:pt x="221" y="2568"/>
                  </a:lnTo>
                  <a:lnTo>
                    <a:pt x="184" y="2605"/>
                  </a:lnTo>
                  <a:lnTo>
                    <a:pt x="147" y="2678"/>
                  </a:lnTo>
                  <a:lnTo>
                    <a:pt x="37" y="2825"/>
                  </a:lnTo>
                  <a:lnTo>
                    <a:pt x="37" y="3009"/>
                  </a:lnTo>
                  <a:lnTo>
                    <a:pt x="37" y="3375"/>
                  </a:lnTo>
                  <a:lnTo>
                    <a:pt x="37" y="3852"/>
                  </a:lnTo>
                  <a:lnTo>
                    <a:pt x="37" y="3889"/>
                  </a:lnTo>
                  <a:lnTo>
                    <a:pt x="0" y="3962"/>
                  </a:lnTo>
                  <a:lnTo>
                    <a:pt x="37" y="4072"/>
                  </a:lnTo>
                  <a:lnTo>
                    <a:pt x="74" y="4439"/>
                  </a:lnTo>
                  <a:lnTo>
                    <a:pt x="110" y="5540"/>
                  </a:lnTo>
                  <a:lnTo>
                    <a:pt x="110" y="5943"/>
                  </a:lnTo>
                  <a:lnTo>
                    <a:pt x="184" y="6127"/>
                  </a:lnTo>
                  <a:lnTo>
                    <a:pt x="257" y="6310"/>
                  </a:lnTo>
                  <a:lnTo>
                    <a:pt x="367" y="6457"/>
                  </a:lnTo>
                  <a:lnTo>
                    <a:pt x="477" y="6567"/>
                  </a:lnTo>
                  <a:lnTo>
                    <a:pt x="624" y="6677"/>
                  </a:lnTo>
                  <a:lnTo>
                    <a:pt x="771" y="6750"/>
                  </a:lnTo>
                  <a:lnTo>
                    <a:pt x="1101" y="6860"/>
                  </a:lnTo>
                  <a:lnTo>
                    <a:pt x="1468" y="6934"/>
                  </a:lnTo>
                  <a:lnTo>
                    <a:pt x="2091" y="7007"/>
                  </a:lnTo>
                  <a:lnTo>
                    <a:pt x="2678" y="7044"/>
                  </a:lnTo>
                  <a:lnTo>
                    <a:pt x="2605" y="7264"/>
                  </a:lnTo>
                  <a:lnTo>
                    <a:pt x="2605" y="7484"/>
                  </a:lnTo>
                  <a:lnTo>
                    <a:pt x="2605" y="7887"/>
                  </a:lnTo>
                  <a:lnTo>
                    <a:pt x="2605" y="8548"/>
                  </a:lnTo>
                  <a:lnTo>
                    <a:pt x="2678" y="9208"/>
                  </a:lnTo>
                  <a:lnTo>
                    <a:pt x="2825" y="10455"/>
                  </a:lnTo>
                  <a:lnTo>
                    <a:pt x="3045" y="11665"/>
                  </a:lnTo>
                  <a:lnTo>
                    <a:pt x="3118" y="11922"/>
                  </a:lnTo>
                  <a:lnTo>
                    <a:pt x="3228" y="12106"/>
                  </a:lnTo>
                  <a:lnTo>
                    <a:pt x="3375" y="12252"/>
                  </a:lnTo>
                  <a:lnTo>
                    <a:pt x="3595" y="12399"/>
                  </a:lnTo>
                  <a:lnTo>
                    <a:pt x="3779" y="12472"/>
                  </a:lnTo>
                  <a:lnTo>
                    <a:pt x="3999" y="12546"/>
                  </a:lnTo>
                  <a:lnTo>
                    <a:pt x="4476" y="12619"/>
                  </a:lnTo>
                  <a:lnTo>
                    <a:pt x="4732" y="12582"/>
                  </a:lnTo>
                  <a:lnTo>
                    <a:pt x="4952" y="12509"/>
                  </a:lnTo>
                  <a:lnTo>
                    <a:pt x="5136" y="12399"/>
                  </a:lnTo>
                  <a:lnTo>
                    <a:pt x="5283" y="12216"/>
                  </a:lnTo>
                  <a:lnTo>
                    <a:pt x="5429" y="12032"/>
                  </a:lnTo>
                  <a:lnTo>
                    <a:pt x="5503" y="11812"/>
                  </a:lnTo>
                  <a:lnTo>
                    <a:pt x="5576" y="11592"/>
                  </a:lnTo>
                  <a:lnTo>
                    <a:pt x="5613" y="11372"/>
                  </a:lnTo>
                  <a:lnTo>
                    <a:pt x="5613" y="11079"/>
                  </a:lnTo>
                  <a:lnTo>
                    <a:pt x="5613" y="10785"/>
                  </a:lnTo>
                  <a:lnTo>
                    <a:pt x="5539" y="10162"/>
                  </a:lnTo>
                  <a:lnTo>
                    <a:pt x="5539" y="9538"/>
                  </a:lnTo>
                  <a:lnTo>
                    <a:pt x="5649" y="8951"/>
                  </a:lnTo>
                  <a:lnTo>
                    <a:pt x="5723" y="8658"/>
                  </a:lnTo>
                  <a:lnTo>
                    <a:pt x="5833" y="8364"/>
                  </a:lnTo>
                  <a:lnTo>
                    <a:pt x="5980" y="8071"/>
                  </a:lnTo>
                  <a:lnTo>
                    <a:pt x="6090" y="7961"/>
                  </a:lnTo>
                  <a:lnTo>
                    <a:pt x="6200" y="7851"/>
                  </a:lnTo>
                  <a:lnTo>
                    <a:pt x="6273" y="7814"/>
                  </a:lnTo>
                  <a:lnTo>
                    <a:pt x="6310" y="7814"/>
                  </a:lnTo>
                  <a:lnTo>
                    <a:pt x="6456" y="7887"/>
                  </a:lnTo>
                  <a:lnTo>
                    <a:pt x="6530" y="7997"/>
                  </a:lnTo>
                  <a:lnTo>
                    <a:pt x="6603" y="8144"/>
                  </a:lnTo>
                  <a:lnTo>
                    <a:pt x="6640" y="8291"/>
                  </a:lnTo>
                  <a:lnTo>
                    <a:pt x="6603" y="8474"/>
                  </a:lnTo>
                  <a:lnTo>
                    <a:pt x="6566" y="8804"/>
                  </a:lnTo>
                  <a:lnTo>
                    <a:pt x="6530" y="9208"/>
                  </a:lnTo>
                  <a:lnTo>
                    <a:pt x="6566" y="9428"/>
                  </a:lnTo>
                  <a:lnTo>
                    <a:pt x="6603" y="9648"/>
                  </a:lnTo>
                  <a:lnTo>
                    <a:pt x="6676" y="9868"/>
                  </a:lnTo>
                  <a:lnTo>
                    <a:pt x="6787" y="10051"/>
                  </a:lnTo>
                  <a:lnTo>
                    <a:pt x="6970" y="10162"/>
                  </a:lnTo>
                  <a:lnTo>
                    <a:pt x="7153" y="10272"/>
                  </a:lnTo>
                  <a:lnTo>
                    <a:pt x="7447" y="10345"/>
                  </a:lnTo>
                  <a:lnTo>
                    <a:pt x="7777" y="10382"/>
                  </a:lnTo>
                  <a:lnTo>
                    <a:pt x="8437" y="10382"/>
                  </a:lnTo>
                  <a:lnTo>
                    <a:pt x="9061" y="10308"/>
                  </a:lnTo>
                  <a:lnTo>
                    <a:pt x="9684" y="10162"/>
                  </a:lnTo>
                  <a:lnTo>
                    <a:pt x="9758" y="10125"/>
                  </a:lnTo>
                  <a:lnTo>
                    <a:pt x="9831" y="10051"/>
                  </a:lnTo>
                  <a:lnTo>
                    <a:pt x="9868" y="9941"/>
                  </a:lnTo>
                  <a:lnTo>
                    <a:pt x="9831" y="9868"/>
                  </a:lnTo>
                  <a:lnTo>
                    <a:pt x="9794" y="9758"/>
                  </a:lnTo>
                  <a:lnTo>
                    <a:pt x="9721" y="9685"/>
                  </a:lnTo>
                  <a:lnTo>
                    <a:pt x="9648" y="9648"/>
                  </a:lnTo>
                  <a:lnTo>
                    <a:pt x="9538" y="9648"/>
                  </a:lnTo>
                  <a:lnTo>
                    <a:pt x="8951" y="9758"/>
                  </a:lnTo>
                  <a:lnTo>
                    <a:pt x="8327" y="9831"/>
                  </a:lnTo>
                  <a:lnTo>
                    <a:pt x="7740" y="9831"/>
                  </a:lnTo>
                  <a:lnTo>
                    <a:pt x="7447" y="9795"/>
                  </a:lnTo>
                  <a:lnTo>
                    <a:pt x="7300" y="9721"/>
                  </a:lnTo>
                  <a:lnTo>
                    <a:pt x="7190" y="9648"/>
                  </a:lnTo>
                  <a:lnTo>
                    <a:pt x="7117" y="9575"/>
                  </a:lnTo>
                  <a:lnTo>
                    <a:pt x="7080" y="9465"/>
                  </a:lnTo>
                  <a:lnTo>
                    <a:pt x="7080" y="9208"/>
                  </a:lnTo>
                  <a:lnTo>
                    <a:pt x="7080" y="8914"/>
                  </a:lnTo>
                  <a:lnTo>
                    <a:pt x="7117" y="8694"/>
                  </a:lnTo>
                  <a:lnTo>
                    <a:pt x="7153" y="8474"/>
                  </a:lnTo>
                  <a:lnTo>
                    <a:pt x="7153" y="8254"/>
                  </a:lnTo>
                  <a:lnTo>
                    <a:pt x="7117" y="8034"/>
                  </a:lnTo>
                  <a:lnTo>
                    <a:pt x="7043" y="7851"/>
                  </a:lnTo>
                  <a:lnTo>
                    <a:pt x="6970" y="7667"/>
                  </a:lnTo>
                  <a:lnTo>
                    <a:pt x="6823" y="7520"/>
                  </a:lnTo>
                  <a:lnTo>
                    <a:pt x="6676" y="7410"/>
                  </a:lnTo>
                  <a:lnTo>
                    <a:pt x="6530" y="7337"/>
                  </a:lnTo>
                  <a:lnTo>
                    <a:pt x="6383" y="7300"/>
                  </a:lnTo>
                  <a:lnTo>
                    <a:pt x="6200" y="7300"/>
                  </a:lnTo>
                  <a:lnTo>
                    <a:pt x="6016" y="7337"/>
                  </a:lnTo>
                  <a:lnTo>
                    <a:pt x="5833" y="7447"/>
                  </a:lnTo>
                  <a:lnTo>
                    <a:pt x="5649" y="7594"/>
                  </a:lnTo>
                  <a:lnTo>
                    <a:pt x="5503" y="7814"/>
                  </a:lnTo>
                  <a:lnTo>
                    <a:pt x="5393" y="8034"/>
                  </a:lnTo>
                  <a:lnTo>
                    <a:pt x="5283" y="8291"/>
                  </a:lnTo>
                  <a:lnTo>
                    <a:pt x="5136" y="8768"/>
                  </a:lnTo>
                  <a:lnTo>
                    <a:pt x="5026" y="9281"/>
                  </a:lnTo>
                  <a:lnTo>
                    <a:pt x="4989" y="9795"/>
                  </a:lnTo>
                  <a:lnTo>
                    <a:pt x="5026" y="10308"/>
                  </a:lnTo>
                  <a:lnTo>
                    <a:pt x="5062" y="10858"/>
                  </a:lnTo>
                  <a:lnTo>
                    <a:pt x="5062" y="11372"/>
                  </a:lnTo>
                  <a:lnTo>
                    <a:pt x="5062" y="11519"/>
                  </a:lnTo>
                  <a:lnTo>
                    <a:pt x="5026" y="11665"/>
                  </a:lnTo>
                  <a:lnTo>
                    <a:pt x="4952" y="11775"/>
                  </a:lnTo>
                  <a:lnTo>
                    <a:pt x="4879" y="11886"/>
                  </a:lnTo>
                  <a:lnTo>
                    <a:pt x="4769" y="11959"/>
                  </a:lnTo>
                  <a:lnTo>
                    <a:pt x="4659" y="12032"/>
                  </a:lnTo>
                  <a:lnTo>
                    <a:pt x="4512" y="12069"/>
                  </a:lnTo>
                  <a:lnTo>
                    <a:pt x="4366" y="12069"/>
                  </a:lnTo>
                  <a:lnTo>
                    <a:pt x="4109" y="11996"/>
                  </a:lnTo>
                  <a:lnTo>
                    <a:pt x="3815" y="11922"/>
                  </a:lnTo>
                  <a:lnTo>
                    <a:pt x="3705" y="11849"/>
                  </a:lnTo>
                  <a:lnTo>
                    <a:pt x="3595" y="11739"/>
                  </a:lnTo>
                  <a:lnTo>
                    <a:pt x="3559" y="11592"/>
                  </a:lnTo>
                  <a:lnTo>
                    <a:pt x="3522" y="11445"/>
                  </a:lnTo>
                  <a:lnTo>
                    <a:pt x="3302" y="10272"/>
                  </a:lnTo>
                  <a:lnTo>
                    <a:pt x="3155" y="9061"/>
                  </a:lnTo>
                  <a:lnTo>
                    <a:pt x="3045" y="7887"/>
                  </a:lnTo>
                  <a:lnTo>
                    <a:pt x="3045" y="7484"/>
                  </a:lnTo>
                  <a:lnTo>
                    <a:pt x="3008" y="7264"/>
                  </a:lnTo>
                  <a:lnTo>
                    <a:pt x="2935" y="7044"/>
                  </a:lnTo>
                  <a:lnTo>
                    <a:pt x="3375" y="7044"/>
                  </a:lnTo>
                  <a:lnTo>
                    <a:pt x="3779" y="7007"/>
                  </a:lnTo>
                  <a:lnTo>
                    <a:pt x="4219" y="6970"/>
                  </a:lnTo>
                  <a:lnTo>
                    <a:pt x="4622" y="6860"/>
                  </a:lnTo>
                  <a:lnTo>
                    <a:pt x="4806" y="6787"/>
                  </a:lnTo>
                  <a:lnTo>
                    <a:pt x="4952" y="6677"/>
                  </a:lnTo>
                  <a:lnTo>
                    <a:pt x="5099" y="6603"/>
                  </a:lnTo>
                  <a:lnTo>
                    <a:pt x="5209" y="6493"/>
                  </a:lnTo>
                  <a:lnTo>
                    <a:pt x="5429" y="6200"/>
                  </a:lnTo>
                  <a:lnTo>
                    <a:pt x="5539" y="5906"/>
                  </a:lnTo>
                  <a:lnTo>
                    <a:pt x="5649" y="5576"/>
                  </a:lnTo>
                  <a:lnTo>
                    <a:pt x="5723" y="5210"/>
                  </a:lnTo>
                  <a:lnTo>
                    <a:pt x="5723" y="4806"/>
                  </a:lnTo>
                  <a:lnTo>
                    <a:pt x="5686" y="4036"/>
                  </a:lnTo>
                  <a:lnTo>
                    <a:pt x="5649" y="3559"/>
                  </a:lnTo>
                  <a:lnTo>
                    <a:pt x="5576" y="3082"/>
                  </a:lnTo>
                  <a:lnTo>
                    <a:pt x="5539" y="2789"/>
                  </a:lnTo>
                  <a:lnTo>
                    <a:pt x="5503" y="2678"/>
                  </a:lnTo>
                  <a:lnTo>
                    <a:pt x="5466" y="2568"/>
                  </a:lnTo>
                  <a:lnTo>
                    <a:pt x="5429" y="2422"/>
                  </a:lnTo>
                  <a:lnTo>
                    <a:pt x="5356" y="2348"/>
                  </a:lnTo>
                  <a:lnTo>
                    <a:pt x="5173" y="2238"/>
                  </a:lnTo>
                  <a:lnTo>
                    <a:pt x="5026" y="2202"/>
                  </a:lnTo>
                  <a:lnTo>
                    <a:pt x="4916" y="2202"/>
                  </a:lnTo>
                  <a:lnTo>
                    <a:pt x="4879" y="2238"/>
                  </a:lnTo>
                  <a:lnTo>
                    <a:pt x="4586" y="2238"/>
                  </a:lnTo>
                  <a:lnTo>
                    <a:pt x="4622" y="808"/>
                  </a:lnTo>
                  <a:lnTo>
                    <a:pt x="4586" y="551"/>
                  </a:lnTo>
                  <a:lnTo>
                    <a:pt x="4549" y="441"/>
                  </a:lnTo>
                  <a:lnTo>
                    <a:pt x="4512" y="331"/>
                  </a:lnTo>
                  <a:lnTo>
                    <a:pt x="4439" y="258"/>
                  </a:lnTo>
                  <a:lnTo>
                    <a:pt x="4329" y="221"/>
                  </a:lnTo>
                  <a:lnTo>
                    <a:pt x="4219" y="184"/>
                  </a:lnTo>
                  <a:lnTo>
                    <a:pt x="4072" y="221"/>
                  </a:lnTo>
                  <a:lnTo>
                    <a:pt x="3815" y="331"/>
                  </a:lnTo>
                  <a:lnTo>
                    <a:pt x="3705" y="404"/>
                  </a:lnTo>
                  <a:lnTo>
                    <a:pt x="3632" y="514"/>
                  </a:lnTo>
                  <a:lnTo>
                    <a:pt x="3522" y="734"/>
                  </a:lnTo>
                  <a:lnTo>
                    <a:pt x="3449" y="991"/>
                  </a:lnTo>
                  <a:lnTo>
                    <a:pt x="3485" y="1321"/>
                  </a:lnTo>
                  <a:lnTo>
                    <a:pt x="3522" y="1651"/>
                  </a:lnTo>
                  <a:lnTo>
                    <a:pt x="3559" y="1908"/>
                  </a:lnTo>
                  <a:lnTo>
                    <a:pt x="3669" y="2165"/>
                  </a:lnTo>
                  <a:lnTo>
                    <a:pt x="2091" y="2165"/>
                  </a:lnTo>
                  <a:lnTo>
                    <a:pt x="2055" y="1358"/>
                  </a:lnTo>
                  <a:lnTo>
                    <a:pt x="2018" y="514"/>
                  </a:lnTo>
                  <a:lnTo>
                    <a:pt x="2018" y="368"/>
                  </a:lnTo>
                  <a:lnTo>
                    <a:pt x="1945" y="221"/>
                  </a:lnTo>
                  <a:lnTo>
                    <a:pt x="1871" y="147"/>
                  </a:lnTo>
                  <a:lnTo>
                    <a:pt x="1761" y="74"/>
                  </a:lnTo>
                  <a:lnTo>
                    <a:pt x="1651" y="37"/>
                  </a:lnTo>
                  <a:lnTo>
                    <a:pt x="1504" y="1"/>
                  </a:lnTo>
                  <a:close/>
                </a:path>
              </a:pathLst>
            </a:custGeom>
            <a:solidFill>
              <a:srgbClr val="A4C2F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7" name="Google Shape;1077;p45"/>
            <p:cNvSpPr/>
            <p:nvPr/>
          </p:nvSpPr>
          <p:spPr>
            <a:xfrm>
              <a:off x="6062250" y="3853825"/>
              <a:ext cx="332900" cy="376025"/>
            </a:xfrm>
            <a:custGeom>
              <a:avLst/>
              <a:gdLst/>
              <a:ahLst/>
              <a:cxnLst/>
              <a:rect l="l" t="t" r="r" b="b"/>
              <a:pathLst>
                <a:path w="13316" h="15041" extrusionOk="0">
                  <a:moveTo>
                    <a:pt x="5466" y="1"/>
                  </a:moveTo>
                  <a:lnTo>
                    <a:pt x="5466" y="38"/>
                  </a:lnTo>
                  <a:lnTo>
                    <a:pt x="5576" y="1248"/>
                  </a:lnTo>
                  <a:lnTo>
                    <a:pt x="5612" y="1321"/>
                  </a:lnTo>
                  <a:lnTo>
                    <a:pt x="5649" y="1395"/>
                  </a:lnTo>
                  <a:lnTo>
                    <a:pt x="5759" y="1431"/>
                  </a:lnTo>
                  <a:lnTo>
                    <a:pt x="5833" y="1395"/>
                  </a:lnTo>
                  <a:lnTo>
                    <a:pt x="6713" y="881"/>
                  </a:lnTo>
                  <a:lnTo>
                    <a:pt x="6713" y="881"/>
                  </a:lnTo>
                  <a:lnTo>
                    <a:pt x="6640" y="1285"/>
                  </a:lnTo>
                  <a:lnTo>
                    <a:pt x="6603" y="1652"/>
                  </a:lnTo>
                  <a:lnTo>
                    <a:pt x="6603" y="2055"/>
                  </a:lnTo>
                  <a:lnTo>
                    <a:pt x="6640" y="2459"/>
                  </a:lnTo>
                  <a:lnTo>
                    <a:pt x="6676" y="2569"/>
                  </a:lnTo>
                  <a:lnTo>
                    <a:pt x="6750" y="2605"/>
                  </a:lnTo>
                  <a:lnTo>
                    <a:pt x="6823" y="2642"/>
                  </a:lnTo>
                  <a:lnTo>
                    <a:pt x="6896" y="2679"/>
                  </a:lnTo>
                  <a:lnTo>
                    <a:pt x="6970" y="2642"/>
                  </a:lnTo>
                  <a:lnTo>
                    <a:pt x="7043" y="2605"/>
                  </a:lnTo>
                  <a:lnTo>
                    <a:pt x="7080" y="2532"/>
                  </a:lnTo>
                  <a:lnTo>
                    <a:pt x="7080" y="2459"/>
                  </a:lnTo>
                  <a:lnTo>
                    <a:pt x="7043" y="2275"/>
                  </a:lnTo>
                  <a:lnTo>
                    <a:pt x="7006" y="1835"/>
                  </a:lnTo>
                  <a:lnTo>
                    <a:pt x="7043" y="1395"/>
                  </a:lnTo>
                  <a:lnTo>
                    <a:pt x="7116" y="955"/>
                  </a:lnTo>
                  <a:lnTo>
                    <a:pt x="7226" y="514"/>
                  </a:lnTo>
                  <a:lnTo>
                    <a:pt x="7190" y="404"/>
                  </a:lnTo>
                  <a:lnTo>
                    <a:pt x="7153" y="294"/>
                  </a:lnTo>
                  <a:lnTo>
                    <a:pt x="7043" y="258"/>
                  </a:lnTo>
                  <a:lnTo>
                    <a:pt x="6933" y="294"/>
                  </a:lnTo>
                  <a:lnTo>
                    <a:pt x="5906" y="918"/>
                  </a:lnTo>
                  <a:lnTo>
                    <a:pt x="5869" y="698"/>
                  </a:lnTo>
                  <a:lnTo>
                    <a:pt x="5796" y="478"/>
                  </a:lnTo>
                  <a:lnTo>
                    <a:pt x="5686" y="221"/>
                  </a:lnTo>
                  <a:lnTo>
                    <a:pt x="5576" y="1"/>
                  </a:lnTo>
                  <a:close/>
                  <a:moveTo>
                    <a:pt x="8840" y="3816"/>
                  </a:moveTo>
                  <a:lnTo>
                    <a:pt x="8730" y="3852"/>
                  </a:lnTo>
                  <a:lnTo>
                    <a:pt x="8657" y="3926"/>
                  </a:lnTo>
                  <a:lnTo>
                    <a:pt x="8510" y="4146"/>
                  </a:lnTo>
                  <a:lnTo>
                    <a:pt x="8364" y="4293"/>
                  </a:lnTo>
                  <a:lnTo>
                    <a:pt x="8143" y="4476"/>
                  </a:lnTo>
                  <a:lnTo>
                    <a:pt x="7997" y="4659"/>
                  </a:lnTo>
                  <a:lnTo>
                    <a:pt x="7997" y="4733"/>
                  </a:lnTo>
                  <a:lnTo>
                    <a:pt x="7997" y="4769"/>
                  </a:lnTo>
                  <a:lnTo>
                    <a:pt x="8033" y="4806"/>
                  </a:lnTo>
                  <a:lnTo>
                    <a:pt x="8070" y="4843"/>
                  </a:lnTo>
                  <a:lnTo>
                    <a:pt x="8253" y="4843"/>
                  </a:lnTo>
                  <a:lnTo>
                    <a:pt x="8400" y="4806"/>
                  </a:lnTo>
                  <a:lnTo>
                    <a:pt x="8547" y="4733"/>
                  </a:lnTo>
                  <a:lnTo>
                    <a:pt x="8694" y="4659"/>
                  </a:lnTo>
                  <a:lnTo>
                    <a:pt x="8914" y="4403"/>
                  </a:lnTo>
                  <a:lnTo>
                    <a:pt x="9097" y="4146"/>
                  </a:lnTo>
                  <a:lnTo>
                    <a:pt x="9134" y="4073"/>
                  </a:lnTo>
                  <a:lnTo>
                    <a:pt x="9134" y="3963"/>
                  </a:lnTo>
                  <a:lnTo>
                    <a:pt x="9097" y="3889"/>
                  </a:lnTo>
                  <a:lnTo>
                    <a:pt x="9024" y="3852"/>
                  </a:lnTo>
                  <a:lnTo>
                    <a:pt x="8914" y="3816"/>
                  </a:lnTo>
                  <a:close/>
                  <a:moveTo>
                    <a:pt x="147" y="2972"/>
                  </a:moveTo>
                  <a:lnTo>
                    <a:pt x="73" y="3009"/>
                  </a:lnTo>
                  <a:lnTo>
                    <a:pt x="37" y="3082"/>
                  </a:lnTo>
                  <a:lnTo>
                    <a:pt x="0" y="3229"/>
                  </a:lnTo>
                  <a:lnTo>
                    <a:pt x="37" y="3559"/>
                  </a:lnTo>
                  <a:lnTo>
                    <a:pt x="110" y="4073"/>
                  </a:lnTo>
                  <a:lnTo>
                    <a:pt x="220" y="4549"/>
                  </a:lnTo>
                  <a:lnTo>
                    <a:pt x="257" y="4623"/>
                  </a:lnTo>
                  <a:lnTo>
                    <a:pt x="330" y="4696"/>
                  </a:lnTo>
                  <a:lnTo>
                    <a:pt x="514" y="4696"/>
                  </a:lnTo>
                  <a:lnTo>
                    <a:pt x="1174" y="4219"/>
                  </a:lnTo>
                  <a:lnTo>
                    <a:pt x="1247" y="4843"/>
                  </a:lnTo>
                  <a:lnTo>
                    <a:pt x="1284" y="4990"/>
                  </a:lnTo>
                  <a:lnTo>
                    <a:pt x="1321" y="5173"/>
                  </a:lnTo>
                  <a:lnTo>
                    <a:pt x="1394" y="5320"/>
                  </a:lnTo>
                  <a:lnTo>
                    <a:pt x="1431" y="5356"/>
                  </a:lnTo>
                  <a:lnTo>
                    <a:pt x="1541" y="5393"/>
                  </a:lnTo>
                  <a:lnTo>
                    <a:pt x="1614" y="5393"/>
                  </a:lnTo>
                  <a:lnTo>
                    <a:pt x="1687" y="5356"/>
                  </a:lnTo>
                  <a:lnTo>
                    <a:pt x="1724" y="5320"/>
                  </a:lnTo>
                  <a:lnTo>
                    <a:pt x="1761" y="5246"/>
                  </a:lnTo>
                  <a:lnTo>
                    <a:pt x="1761" y="5173"/>
                  </a:lnTo>
                  <a:lnTo>
                    <a:pt x="1724" y="5063"/>
                  </a:lnTo>
                  <a:lnTo>
                    <a:pt x="1724" y="5026"/>
                  </a:lnTo>
                  <a:lnTo>
                    <a:pt x="1687" y="4953"/>
                  </a:lnTo>
                  <a:lnTo>
                    <a:pt x="1651" y="4549"/>
                  </a:lnTo>
                  <a:lnTo>
                    <a:pt x="1614" y="4183"/>
                  </a:lnTo>
                  <a:lnTo>
                    <a:pt x="1577" y="3816"/>
                  </a:lnTo>
                  <a:lnTo>
                    <a:pt x="1577" y="3706"/>
                  </a:lnTo>
                  <a:lnTo>
                    <a:pt x="1467" y="3632"/>
                  </a:lnTo>
                  <a:lnTo>
                    <a:pt x="1357" y="3632"/>
                  </a:lnTo>
                  <a:lnTo>
                    <a:pt x="1247" y="3669"/>
                  </a:lnTo>
                  <a:lnTo>
                    <a:pt x="880" y="3889"/>
                  </a:lnTo>
                  <a:lnTo>
                    <a:pt x="550" y="4146"/>
                  </a:lnTo>
                  <a:lnTo>
                    <a:pt x="330" y="3302"/>
                  </a:lnTo>
                  <a:lnTo>
                    <a:pt x="294" y="3082"/>
                  </a:lnTo>
                  <a:lnTo>
                    <a:pt x="220" y="2972"/>
                  </a:lnTo>
                  <a:close/>
                  <a:moveTo>
                    <a:pt x="8400" y="2679"/>
                  </a:moveTo>
                  <a:lnTo>
                    <a:pt x="10124" y="5173"/>
                  </a:lnTo>
                  <a:lnTo>
                    <a:pt x="10161" y="5210"/>
                  </a:lnTo>
                  <a:lnTo>
                    <a:pt x="10124" y="5246"/>
                  </a:lnTo>
                  <a:lnTo>
                    <a:pt x="9684" y="5613"/>
                  </a:lnTo>
                  <a:lnTo>
                    <a:pt x="9207" y="6017"/>
                  </a:lnTo>
                  <a:lnTo>
                    <a:pt x="8804" y="6310"/>
                  </a:lnTo>
                  <a:lnTo>
                    <a:pt x="8584" y="6017"/>
                  </a:lnTo>
                  <a:lnTo>
                    <a:pt x="6970" y="3852"/>
                  </a:lnTo>
                  <a:lnTo>
                    <a:pt x="7703" y="3339"/>
                  </a:lnTo>
                  <a:lnTo>
                    <a:pt x="8033" y="3045"/>
                  </a:lnTo>
                  <a:lnTo>
                    <a:pt x="8364" y="2752"/>
                  </a:lnTo>
                  <a:lnTo>
                    <a:pt x="8400" y="2679"/>
                  </a:lnTo>
                  <a:close/>
                  <a:moveTo>
                    <a:pt x="2494" y="7227"/>
                  </a:moveTo>
                  <a:lnTo>
                    <a:pt x="2421" y="7301"/>
                  </a:lnTo>
                  <a:lnTo>
                    <a:pt x="2421" y="7411"/>
                  </a:lnTo>
                  <a:lnTo>
                    <a:pt x="2678" y="7887"/>
                  </a:lnTo>
                  <a:lnTo>
                    <a:pt x="2494" y="8034"/>
                  </a:lnTo>
                  <a:lnTo>
                    <a:pt x="2458" y="8108"/>
                  </a:lnTo>
                  <a:lnTo>
                    <a:pt x="2421" y="8218"/>
                  </a:lnTo>
                  <a:lnTo>
                    <a:pt x="2421" y="8291"/>
                  </a:lnTo>
                  <a:lnTo>
                    <a:pt x="2494" y="8328"/>
                  </a:lnTo>
                  <a:lnTo>
                    <a:pt x="2605" y="8364"/>
                  </a:lnTo>
                  <a:lnTo>
                    <a:pt x="2678" y="8328"/>
                  </a:lnTo>
                  <a:lnTo>
                    <a:pt x="2861" y="8254"/>
                  </a:lnTo>
                  <a:lnTo>
                    <a:pt x="2935" y="8364"/>
                  </a:lnTo>
                  <a:lnTo>
                    <a:pt x="3155" y="8694"/>
                  </a:lnTo>
                  <a:lnTo>
                    <a:pt x="3301" y="8841"/>
                  </a:lnTo>
                  <a:lnTo>
                    <a:pt x="3375" y="8878"/>
                  </a:lnTo>
                  <a:lnTo>
                    <a:pt x="3485" y="8915"/>
                  </a:lnTo>
                  <a:lnTo>
                    <a:pt x="3558" y="8878"/>
                  </a:lnTo>
                  <a:lnTo>
                    <a:pt x="3595" y="8804"/>
                  </a:lnTo>
                  <a:lnTo>
                    <a:pt x="3632" y="8731"/>
                  </a:lnTo>
                  <a:lnTo>
                    <a:pt x="3595" y="8621"/>
                  </a:lnTo>
                  <a:lnTo>
                    <a:pt x="3558" y="8438"/>
                  </a:lnTo>
                  <a:lnTo>
                    <a:pt x="3301" y="8108"/>
                  </a:lnTo>
                  <a:lnTo>
                    <a:pt x="3228" y="7997"/>
                  </a:lnTo>
                  <a:lnTo>
                    <a:pt x="3558" y="7704"/>
                  </a:lnTo>
                  <a:lnTo>
                    <a:pt x="3595" y="7594"/>
                  </a:lnTo>
                  <a:lnTo>
                    <a:pt x="3595" y="7484"/>
                  </a:lnTo>
                  <a:lnTo>
                    <a:pt x="3558" y="7411"/>
                  </a:lnTo>
                  <a:lnTo>
                    <a:pt x="3485" y="7374"/>
                  </a:lnTo>
                  <a:lnTo>
                    <a:pt x="3412" y="7337"/>
                  </a:lnTo>
                  <a:lnTo>
                    <a:pt x="3338" y="7337"/>
                  </a:lnTo>
                  <a:lnTo>
                    <a:pt x="3228" y="7411"/>
                  </a:lnTo>
                  <a:lnTo>
                    <a:pt x="2971" y="7631"/>
                  </a:lnTo>
                  <a:lnTo>
                    <a:pt x="2641" y="7264"/>
                  </a:lnTo>
                  <a:lnTo>
                    <a:pt x="2568" y="7227"/>
                  </a:lnTo>
                  <a:close/>
                  <a:moveTo>
                    <a:pt x="3191" y="6090"/>
                  </a:moveTo>
                  <a:lnTo>
                    <a:pt x="3595" y="6860"/>
                  </a:lnTo>
                  <a:lnTo>
                    <a:pt x="3998" y="7594"/>
                  </a:lnTo>
                  <a:lnTo>
                    <a:pt x="4439" y="8328"/>
                  </a:lnTo>
                  <a:lnTo>
                    <a:pt x="4915" y="9025"/>
                  </a:lnTo>
                  <a:lnTo>
                    <a:pt x="4769" y="9098"/>
                  </a:lnTo>
                  <a:lnTo>
                    <a:pt x="4622" y="9171"/>
                  </a:lnTo>
                  <a:lnTo>
                    <a:pt x="4365" y="9355"/>
                  </a:lnTo>
                  <a:lnTo>
                    <a:pt x="3778" y="9721"/>
                  </a:lnTo>
                  <a:lnTo>
                    <a:pt x="3522" y="9905"/>
                  </a:lnTo>
                  <a:lnTo>
                    <a:pt x="3412" y="10015"/>
                  </a:lnTo>
                  <a:lnTo>
                    <a:pt x="3265" y="10052"/>
                  </a:lnTo>
                  <a:lnTo>
                    <a:pt x="3228" y="10052"/>
                  </a:lnTo>
                  <a:lnTo>
                    <a:pt x="3191" y="10088"/>
                  </a:lnTo>
                  <a:lnTo>
                    <a:pt x="3191" y="10162"/>
                  </a:lnTo>
                  <a:lnTo>
                    <a:pt x="2421" y="9025"/>
                  </a:lnTo>
                  <a:lnTo>
                    <a:pt x="1761" y="7997"/>
                  </a:lnTo>
                  <a:lnTo>
                    <a:pt x="1064" y="7007"/>
                  </a:lnTo>
                  <a:lnTo>
                    <a:pt x="1394" y="6897"/>
                  </a:lnTo>
                  <a:lnTo>
                    <a:pt x="1724" y="6714"/>
                  </a:lnTo>
                  <a:lnTo>
                    <a:pt x="2348" y="6383"/>
                  </a:lnTo>
                  <a:lnTo>
                    <a:pt x="2494" y="6310"/>
                  </a:lnTo>
                  <a:lnTo>
                    <a:pt x="2641" y="6273"/>
                  </a:lnTo>
                  <a:lnTo>
                    <a:pt x="2935" y="6237"/>
                  </a:lnTo>
                  <a:lnTo>
                    <a:pt x="3081" y="6200"/>
                  </a:lnTo>
                  <a:lnTo>
                    <a:pt x="3191" y="6090"/>
                  </a:lnTo>
                  <a:close/>
                  <a:moveTo>
                    <a:pt x="12729" y="11005"/>
                  </a:moveTo>
                  <a:lnTo>
                    <a:pt x="12655" y="11225"/>
                  </a:lnTo>
                  <a:lnTo>
                    <a:pt x="12582" y="11115"/>
                  </a:lnTo>
                  <a:lnTo>
                    <a:pt x="12729" y="11005"/>
                  </a:lnTo>
                  <a:close/>
                  <a:moveTo>
                    <a:pt x="9647" y="12949"/>
                  </a:moveTo>
                  <a:lnTo>
                    <a:pt x="9721" y="13096"/>
                  </a:lnTo>
                  <a:lnTo>
                    <a:pt x="9831" y="13280"/>
                  </a:lnTo>
                  <a:lnTo>
                    <a:pt x="9941" y="13463"/>
                  </a:lnTo>
                  <a:lnTo>
                    <a:pt x="10088" y="13573"/>
                  </a:lnTo>
                  <a:lnTo>
                    <a:pt x="10051" y="13573"/>
                  </a:lnTo>
                  <a:lnTo>
                    <a:pt x="9647" y="13756"/>
                  </a:lnTo>
                  <a:lnTo>
                    <a:pt x="9647" y="13646"/>
                  </a:lnTo>
                  <a:lnTo>
                    <a:pt x="9574" y="13536"/>
                  </a:lnTo>
                  <a:lnTo>
                    <a:pt x="9427" y="13426"/>
                  </a:lnTo>
                  <a:lnTo>
                    <a:pt x="9354" y="13280"/>
                  </a:lnTo>
                  <a:lnTo>
                    <a:pt x="9281" y="13133"/>
                  </a:lnTo>
                  <a:lnTo>
                    <a:pt x="9244" y="12986"/>
                  </a:lnTo>
                  <a:lnTo>
                    <a:pt x="9647" y="12949"/>
                  </a:lnTo>
                  <a:close/>
                  <a:moveTo>
                    <a:pt x="6640" y="12839"/>
                  </a:moveTo>
                  <a:lnTo>
                    <a:pt x="6493" y="13426"/>
                  </a:lnTo>
                  <a:lnTo>
                    <a:pt x="6419" y="14013"/>
                  </a:lnTo>
                  <a:lnTo>
                    <a:pt x="6419" y="14160"/>
                  </a:lnTo>
                  <a:lnTo>
                    <a:pt x="6163" y="13940"/>
                  </a:lnTo>
                  <a:lnTo>
                    <a:pt x="6126" y="13940"/>
                  </a:lnTo>
                  <a:lnTo>
                    <a:pt x="6126" y="13903"/>
                  </a:lnTo>
                  <a:lnTo>
                    <a:pt x="6126" y="13646"/>
                  </a:lnTo>
                  <a:lnTo>
                    <a:pt x="6163" y="13353"/>
                  </a:lnTo>
                  <a:lnTo>
                    <a:pt x="6236" y="13096"/>
                  </a:lnTo>
                  <a:lnTo>
                    <a:pt x="6346" y="12876"/>
                  </a:lnTo>
                  <a:lnTo>
                    <a:pt x="6640" y="12839"/>
                  </a:lnTo>
                  <a:close/>
                  <a:moveTo>
                    <a:pt x="7336" y="13170"/>
                  </a:moveTo>
                  <a:lnTo>
                    <a:pt x="7263" y="13206"/>
                  </a:lnTo>
                  <a:lnTo>
                    <a:pt x="7226" y="13243"/>
                  </a:lnTo>
                  <a:lnTo>
                    <a:pt x="7080" y="13720"/>
                  </a:lnTo>
                  <a:lnTo>
                    <a:pt x="7006" y="13977"/>
                  </a:lnTo>
                  <a:lnTo>
                    <a:pt x="7006" y="14233"/>
                  </a:lnTo>
                  <a:lnTo>
                    <a:pt x="7006" y="14307"/>
                  </a:lnTo>
                  <a:lnTo>
                    <a:pt x="7043" y="14380"/>
                  </a:lnTo>
                  <a:lnTo>
                    <a:pt x="7116" y="14453"/>
                  </a:lnTo>
                  <a:lnTo>
                    <a:pt x="7190" y="14490"/>
                  </a:lnTo>
                  <a:lnTo>
                    <a:pt x="7263" y="14527"/>
                  </a:lnTo>
                  <a:lnTo>
                    <a:pt x="7336" y="14527"/>
                  </a:lnTo>
                  <a:lnTo>
                    <a:pt x="7410" y="14453"/>
                  </a:lnTo>
                  <a:lnTo>
                    <a:pt x="7483" y="14380"/>
                  </a:lnTo>
                  <a:lnTo>
                    <a:pt x="7483" y="14270"/>
                  </a:lnTo>
                  <a:lnTo>
                    <a:pt x="7446" y="14160"/>
                  </a:lnTo>
                  <a:lnTo>
                    <a:pt x="7373" y="14123"/>
                  </a:lnTo>
                  <a:lnTo>
                    <a:pt x="7373" y="13830"/>
                  </a:lnTo>
                  <a:lnTo>
                    <a:pt x="7410" y="13280"/>
                  </a:lnTo>
                  <a:lnTo>
                    <a:pt x="7373" y="13206"/>
                  </a:lnTo>
                  <a:lnTo>
                    <a:pt x="7336" y="13170"/>
                  </a:lnTo>
                  <a:close/>
                  <a:moveTo>
                    <a:pt x="10418" y="5613"/>
                  </a:moveTo>
                  <a:lnTo>
                    <a:pt x="11188" y="6714"/>
                  </a:lnTo>
                  <a:lnTo>
                    <a:pt x="11555" y="7264"/>
                  </a:lnTo>
                  <a:lnTo>
                    <a:pt x="11922" y="7814"/>
                  </a:lnTo>
                  <a:lnTo>
                    <a:pt x="12252" y="8474"/>
                  </a:lnTo>
                  <a:lnTo>
                    <a:pt x="12399" y="8841"/>
                  </a:lnTo>
                  <a:lnTo>
                    <a:pt x="12545" y="9208"/>
                  </a:lnTo>
                  <a:lnTo>
                    <a:pt x="12619" y="9575"/>
                  </a:lnTo>
                  <a:lnTo>
                    <a:pt x="12692" y="9942"/>
                  </a:lnTo>
                  <a:lnTo>
                    <a:pt x="12729" y="10308"/>
                  </a:lnTo>
                  <a:lnTo>
                    <a:pt x="12729" y="10675"/>
                  </a:lnTo>
                  <a:lnTo>
                    <a:pt x="12325" y="10932"/>
                  </a:lnTo>
                  <a:lnTo>
                    <a:pt x="12288" y="10969"/>
                  </a:lnTo>
                  <a:lnTo>
                    <a:pt x="12252" y="11042"/>
                  </a:lnTo>
                  <a:lnTo>
                    <a:pt x="12288" y="11079"/>
                  </a:lnTo>
                  <a:lnTo>
                    <a:pt x="12325" y="11152"/>
                  </a:lnTo>
                  <a:lnTo>
                    <a:pt x="12435" y="11372"/>
                  </a:lnTo>
                  <a:lnTo>
                    <a:pt x="12509" y="11446"/>
                  </a:lnTo>
                  <a:lnTo>
                    <a:pt x="12582" y="11519"/>
                  </a:lnTo>
                  <a:lnTo>
                    <a:pt x="12472" y="11776"/>
                  </a:lnTo>
                  <a:lnTo>
                    <a:pt x="12325" y="12032"/>
                  </a:lnTo>
                  <a:lnTo>
                    <a:pt x="11848" y="11666"/>
                  </a:lnTo>
                  <a:lnTo>
                    <a:pt x="11775" y="11629"/>
                  </a:lnTo>
                  <a:lnTo>
                    <a:pt x="11702" y="11666"/>
                  </a:lnTo>
                  <a:lnTo>
                    <a:pt x="11665" y="11739"/>
                  </a:lnTo>
                  <a:lnTo>
                    <a:pt x="11702" y="11812"/>
                  </a:lnTo>
                  <a:lnTo>
                    <a:pt x="12142" y="12326"/>
                  </a:lnTo>
                  <a:lnTo>
                    <a:pt x="11848" y="12619"/>
                  </a:lnTo>
                  <a:lnTo>
                    <a:pt x="11812" y="12546"/>
                  </a:lnTo>
                  <a:lnTo>
                    <a:pt x="11665" y="12399"/>
                  </a:lnTo>
                  <a:lnTo>
                    <a:pt x="11518" y="12253"/>
                  </a:lnTo>
                  <a:lnTo>
                    <a:pt x="11371" y="12069"/>
                  </a:lnTo>
                  <a:lnTo>
                    <a:pt x="11298" y="11886"/>
                  </a:lnTo>
                  <a:lnTo>
                    <a:pt x="11225" y="11849"/>
                  </a:lnTo>
                  <a:lnTo>
                    <a:pt x="11188" y="11812"/>
                  </a:lnTo>
                  <a:lnTo>
                    <a:pt x="11115" y="11849"/>
                  </a:lnTo>
                  <a:lnTo>
                    <a:pt x="11078" y="11922"/>
                  </a:lnTo>
                  <a:lnTo>
                    <a:pt x="11078" y="12106"/>
                  </a:lnTo>
                  <a:lnTo>
                    <a:pt x="11115" y="12253"/>
                  </a:lnTo>
                  <a:lnTo>
                    <a:pt x="11188" y="12436"/>
                  </a:lnTo>
                  <a:lnTo>
                    <a:pt x="11261" y="12583"/>
                  </a:lnTo>
                  <a:lnTo>
                    <a:pt x="11371" y="12729"/>
                  </a:lnTo>
                  <a:lnTo>
                    <a:pt x="11518" y="12876"/>
                  </a:lnTo>
                  <a:lnTo>
                    <a:pt x="11115" y="13096"/>
                  </a:lnTo>
                  <a:lnTo>
                    <a:pt x="11151" y="12986"/>
                  </a:lnTo>
                  <a:lnTo>
                    <a:pt x="11151" y="12839"/>
                  </a:lnTo>
                  <a:lnTo>
                    <a:pt x="11078" y="12766"/>
                  </a:lnTo>
                  <a:lnTo>
                    <a:pt x="10968" y="12656"/>
                  </a:lnTo>
                  <a:lnTo>
                    <a:pt x="10931" y="12656"/>
                  </a:lnTo>
                  <a:lnTo>
                    <a:pt x="10858" y="12693"/>
                  </a:lnTo>
                  <a:lnTo>
                    <a:pt x="10858" y="12766"/>
                  </a:lnTo>
                  <a:lnTo>
                    <a:pt x="10821" y="12729"/>
                  </a:lnTo>
                  <a:lnTo>
                    <a:pt x="10491" y="12436"/>
                  </a:lnTo>
                  <a:lnTo>
                    <a:pt x="10418" y="12363"/>
                  </a:lnTo>
                  <a:lnTo>
                    <a:pt x="10344" y="12399"/>
                  </a:lnTo>
                  <a:lnTo>
                    <a:pt x="10308" y="12473"/>
                  </a:lnTo>
                  <a:lnTo>
                    <a:pt x="10308" y="12546"/>
                  </a:lnTo>
                  <a:lnTo>
                    <a:pt x="10491" y="12839"/>
                  </a:lnTo>
                  <a:lnTo>
                    <a:pt x="10711" y="13206"/>
                  </a:lnTo>
                  <a:lnTo>
                    <a:pt x="10785" y="13280"/>
                  </a:lnTo>
                  <a:lnTo>
                    <a:pt x="10381" y="13426"/>
                  </a:lnTo>
                  <a:lnTo>
                    <a:pt x="10381" y="13353"/>
                  </a:lnTo>
                  <a:lnTo>
                    <a:pt x="10344" y="13280"/>
                  </a:lnTo>
                  <a:lnTo>
                    <a:pt x="10234" y="13133"/>
                  </a:lnTo>
                  <a:lnTo>
                    <a:pt x="10051" y="12913"/>
                  </a:lnTo>
                  <a:lnTo>
                    <a:pt x="9904" y="12693"/>
                  </a:lnTo>
                  <a:lnTo>
                    <a:pt x="9831" y="12619"/>
                  </a:lnTo>
                  <a:lnTo>
                    <a:pt x="9721" y="12619"/>
                  </a:lnTo>
                  <a:lnTo>
                    <a:pt x="9391" y="12693"/>
                  </a:lnTo>
                  <a:lnTo>
                    <a:pt x="9097" y="12729"/>
                  </a:lnTo>
                  <a:lnTo>
                    <a:pt x="9024" y="12766"/>
                  </a:lnTo>
                  <a:lnTo>
                    <a:pt x="8987" y="12839"/>
                  </a:lnTo>
                  <a:lnTo>
                    <a:pt x="8987" y="12913"/>
                  </a:lnTo>
                  <a:lnTo>
                    <a:pt x="9024" y="12986"/>
                  </a:lnTo>
                  <a:lnTo>
                    <a:pt x="9024" y="13243"/>
                  </a:lnTo>
                  <a:lnTo>
                    <a:pt x="9097" y="13500"/>
                  </a:lnTo>
                  <a:lnTo>
                    <a:pt x="9134" y="13646"/>
                  </a:lnTo>
                  <a:lnTo>
                    <a:pt x="9207" y="13756"/>
                  </a:lnTo>
                  <a:lnTo>
                    <a:pt x="9317" y="13830"/>
                  </a:lnTo>
                  <a:lnTo>
                    <a:pt x="9427" y="13867"/>
                  </a:lnTo>
                  <a:lnTo>
                    <a:pt x="8987" y="14050"/>
                  </a:lnTo>
                  <a:lnTo>
                    <a:pt x="8950" y="13977"/>
                  </a:lnTo>
                  <a:lnTo>
                    <a:pt x="8804" y="13903"/>
                  </a:lnTo>
                  <a:lnTo>
                    <a:pt x="8767" y="13903"/>
                  </a:lnTo>
                  <a:lnTo>
                    <a:pt x="8620" y="13536"/>
                  </a:lnTo>
                  <a:lnTo>
                    <a:pt x="8510" y="13390"/>
                  </a:lnTo>
                  <a:lnTo>
                    <a:pt x="8364" y="13206"/>
                  </a:lnTo>
                  <a:lnTo>
                    <a:pt x="8327" y="13206"/>
                  </a:lnTo>
                  <a:lnTo>
                    <a:pt x="8327" y="13243"/>
                  </a:lnTo>
                  <a:lnTo>
                    <a:pt x="8327" y="13500"/>
                  </a:lnTo>
                  <a:lnTo>
                    <a:pt x="8364" y="13756"/>
                  </a:lnTo>
                  <a:lnTo>
                    <a:pt x="8510" y="14270"/>
                  </a:lnTo>
                  <a:lnTo>
                    <a:pt x="8070" y="14453"/>
                  </a:lnTo>
                  <a:lnTo>
                    <a:pt x="8033" y="14160"/>
                  </a:lnTo>
                  <a:lnTo>
                    <a:pt x="7960" y="13903"/>
                  </a:lnTo>
                  <a:lnTo>
                    <a:pt x="7923" y="13536"/>
                  </a:lnTo>
                  <a:lnTo>
                    <a:pt x="7923" y="13206"/>
                  </a:lnTo>
                  <a:lnTo>
                    <a:pt x="7887" y="13133"/>
                  </a:lnTo>
                  <a:lnTo>
                    <a:pt x="7813" y="13096"/>
                  </a:lnTo>
                  <a:lnTo>
                    <a:pt x="7777" y="13096"/>
                  </a:lnTo>
                  <a:lnTo>
                    <a:pt x="7703" y="13170"/>
                  </a:lnTo>
                  <a:lnTo>
                    <a:pt x="7667" y="13536"/>
                  </a:lnTo>
                  <a:lnTo>
                    <a:pt x="7630" y="13903"/>
                  </a:lnTo>
                  <a:lnTo>
                    <a:pt x="7667" y="14233"/>
                  </a:lnTo>
                  <a:lnTo>
                    <a:pt x="7667" y="14380"/>
                  </a:lnTo>
                  <a:lnTo>
                    <a:pt x="7740" y="14527"/>
                  </a:lnTo>
                  <a:lnTo>
                    <a:pt x="7483" y="14563"/>
                  </a:lnTo>
                  <a:lnTo>
                    <a:pt x="7190" y="14527"/>
                  </a:lnTo>
                  <a:lnTo>
                    <a:pt x="7006" y="14453"/>
                  </a:lnTo>
                  <a:lnTo>
                    <a:pt x="6786" y="14380"/>
                  </a:lnTo>
                  <a:lnTo>
                    <a:pt x="6823" y="14160"/>
                  </a:lnTo>
                  <a:lnTo>
                    <a:pt x="6860" y="13646"/>
                  </a:lnTo>
                  <a:lnTo>
                    <a:pt x="6860" y="13206"/>
                  </a:lnTo>
                  <a:lnTo>
                    <a:pt x="6860" y="12766"/>
                  </a:lnTo>
                  <a:lnTo>
                    <a:pt x="6823" y="12693"/>
                  </a:lnTo>
                  <a:lnTo>
                    <a:pt x="6713" y="12656"/>
                  </a:lnTo>
                  <a:lnTo>
                    <a:pt x="6346" y="12693"/>
                  </a:lnTo>
                  <a:lnTo>
                    <a:pt x="6309" y="12656"/>
                  </a:lnTo>
                  <a:lnTo>
                    <a:pt x="6236" y="12693"/>
                  </a:lnTo>
                  <a:lnTo>
                    <a:pt x="6089" y="12913"/>
                  </a:lnTo>
                  <a:lnTo>
                    <a:pt x="5943" y="13133"/>
                  </a:lnTo>
                  <a:lnTo>
                    <a:pt x="5869" y="13390"/>
                  </a:lnTo>
                  <a:lnTo>
                    <a:pt x="5796" y="13610"/>
                  </a:lnTo>
                  <a:lnTo>
                    <a:pt x="5392" y="13206"/>
                  </a:lnTo>
                  <a:lnTo>
                    <a:pt x="5686" y="12839"/>
                  </a:lnTo>
                  <a:lnTo>
                    <a:pt x="5943" y="12473"/>
                  </a:lnTo>
                  <a:lnTo>
                    <a:pt x="5943" y="12363"/>
                  </a:lnTo>
                  <a:lnTo>
                    <a:pt x="5943" y="12289"/>
                  </a:lnTo>
                  <a:lnTo>
                    <a:pt x="5869" y="12216"/>
                  </a:lnTo>
                  <a:lnTo>
                    <a:pt x="5686" y="12216"/>
                  </a:lnTo>
                  <a:lnTo>
                    <a:pt x="5612" y="12289"/>
                  </a:lnTo>
                  <a:lnTo>
                    <a:pt x="5209" y="12949"/>
                  </a:lnTo>
                  <a:lnTo>
                    <a:pt x="4952" y="12619"/>
                  </a:lnTo>
                  <a:lnTo>
                    <a:pt x="5136" y="12473"/>
                  </a:lnTo>
                  <a:lnTo>
                    <a:pt x="5319" y="12289"/>
                  </a:lnTo>
                  <a:lnTo>
                    <a:pt x="5466" y="12069"/>
                  </a:lnTo>
                  <a:lnTo>
                    <a:pt x="5576" y="11849"/>
                  </a:lnTo>
                  <a:lnTo>
                    <a:pt x="5576" y="11776"/>
                  </a:lnTo>
                  <a:lnTo>
                    <a:pt x="5576" y="11739"/>
                  </a:lnTo>
                  <a:lnTo>
                    <a:pt x="5539" y="11666"/>
                  </a:lnTo>
                  <a:lnTo>
                    <a:pt x="5502" y="11629"/>
                  </a:lnTo>
                  <a:lnTo>
                    <a:pt x="5319" y="11629"/>
                  </a:lnTo>
                  <a:lnTo>
                    <a:pt x="5282" y="11702"/>
                  </a:lnTo>
                  <a:lnTo>
                    <a:pt x="4805" y="12399"/>
                  </a:lnTo>
                  <a:lnTo>
                    <a:pt x="4439" y="11922"/>
                  </a:lnTo>
                  <a:lnTo>
                    <a:pt x="4549" y="11812"/>
                  </a:lnTo>
                  <a:lnTo>
                    <a:pt x="4879" y="11409"/>
                  </a:lnTo>
                  <a:lnTo>
                    <a:pt x="5209" y="10969"/>
                  </a:lnTo>
                  <a:lnTo>
                    <a:pt x="5209" y="10895"/>
                  </a:lnTo>
                  <a:lnTo>
                    <a:pt x="5246" y="10859"/>
                  </a:lnTo>
                  <a:lnTo>
                    <a:pt x="5282" y="10785"/>
                  </a:lnTo>
                  <a:lnTo>
                    <a:pt x="5282" y="10712"/>
                  </a:lnTo>
                  <a:lnTo>
                    <a:pt x="5209" y="10639"/>
                  </a:lnTo>
                  <a:lnTo>
                    <a:pt x="5099" y="10602"/>
                  </a:lnTo>
                  <a:lnTo>
                    <a:pt x="5026" y="10602"/>
                  </a:lnTo>
                  <a:lnTo>
                    <a:pt x="4952" y="10639"/>
                  </a:lnTo>
                  <a:lnTo>
                    <a:pt x="4549" y="11225"/>
                  </a:lnTo>
                  <a:lnTo>
                    <a:pt x="4329" y="11556"/>
                  </a:lnTo>
                  <a:lnTo>
                    <a:pt x="4292" y="11482"/>
                  </a:lnTo>
                  <a:lnTo>
                    <a:pt x="4145" y="11482"/>
                  </a:lnTo>
                  <a:lnTo>
                    <a:pt x="3888" y="11152"/>
                  </a:lnTo>
                  <a:lnTo>
                    <a:pt x="4329" y="10822"/>
                  </a:lnTo>
                  <a:lnTo>
                    <a:pt x="4549" y="10675"/>
                  </a:lnTo>
                  <a:lnTo>
                    <a:pt x="4732" y="10455"/>
                  </a:lnTo>
                  <a:lnTo>
                    <a:pt x="4769" y="10418"/>
                  </a:lnTo>
                  <a:lnTo>
                    <a:pt x="4805" y="10345"/>
                  </a:lnTo>
                  <a:lnTo>
                    <a:pt x="4732" y="10235"/>
                  </a:lnTo>
                  <a:lnTo>
                    <a:pt x="4659" y="10162"/>
                  </a:lnTo>
                  <a:lnTo>
                    <a:pt x="4585" y="10162"/>
                  </a:lnTo>
                  <a:lnTo>
                    <a:pt x="4512" y="10198"/>
                  </a:lnTo>
                  <a:lnTo>
                    <a:pt x="4292" y="10345"/>
                  </a:lnTo>
                  <a:lnTo>
                    <a:pt x="4072" y="10528"/>
                  </a:lnTo>
                  <a:lnTo>
                    <a:pt x="3705" y="10895"/>
                  </a:lnTo>
                  <a:lnTo>
                    <a:pt x="3256" y="10239"/>
                  </a:lnTo>
                  <a:lnTo>
                    <a:pt x="3256" y="10239"/>
                  </a:lnTo>
                  <a:lnTo>
                    <a:pt x="3485" y="10272"/>
                  </a:lnTo>
                  <a:lnTo>
                    <a:pt x="3742" y="10235"/>
                  </a:lnTo>
                  <a:lnTo>
                    <a:pt x="3888" y="10162"/>
                  </a:lnTo>
                  <a:lnTo>
                    <a:pt x="4072" y="10052"/>
                  </a:lnTo>
                  <a:lnTo>
                    <a:pt x="4365" y="9868"/>
                  </a:lnTo>
                  <a:lnTo>
                    <a:pt x="4769" y="9648"/>
                  </a:lnTo>
                  <a:lnTo>
                    <a:pt x="4989" y="9538"/>
                  </a:lnTo>
                  <a:lnTo>
                    <a:pt x="5172" y="9391"/>
                  </a:lnTo>
                  <a:lnTo>
                    <a:pt x="6053" y="10675"/>
                  </a:lnTo>
                  <a:lnTo>
                    <a:pt x="6383" y="11115"/>
                  </a:lnTo>
                  <a:lnTo>
                    <a:pt x="6713" y="11556"/>
                  </a:lnTo>
                  <a:lnTo>
                    <a:pt x="6896" y="11739"/>
                  </a:lnTo>
                  <a:lnTo>
                    <a:pt x="7116" y="11922"/>
                  </a:lnTo>
                  <a:lnTo>
                    <a:pt x="7336" y="12069"/>
                  </a:lnTo>
                  <a:lnTo>
                    <a:pt x="7593" y="12179"/>
                  </a:lnTo>
                  <a:lnTo>
                    <a:pt x="7813" y="12253"/>
                  </a:lnTo>
                  <a:lnTo>
                    <a:pt x="8070" y="12289"/>
                  </a:lnTo>
                  <a:lnTo>
                    <a:pt x="8547" y="12289"/>
                  </a:lnTo>
                  <a:lnTo>
                    <a:pt x="8767" y="12253"/>
                  </a:lnTo>
                  <a:lnTo>
                    <a:pt x="8987" y="12179"/>
                  </a:lnTo>
                  <a:lnTo>
                    <a:pt x="9207" y="12106"/>
                  </a:lnTo>
                  <a:lnTo>
                    <a:pt x="9427" y="11996"/>
                  </a:lnTo>
                  <a:lnTo>
                    <a:pt x="9684" y="11849"/>
                  </a:lnTo>
                  <a:lnTo>
                    <a:pt x="9867" y="11666"/>
                  </a:lnTo>
                  <a:lnTo>
                    <a:pt x="10051" y="11482"/>
                  </a:lnTo>
                  <a:lnTo>
                    <a:pt x="10198" y="11262"/>
                  </a:lnTo>
                  <a:lnTo>
                    <a:pt x="10308" y="11042"/>
                  </a:lnTo>
                  <a:lnTo>
                    <a:pt x="10418" y="10822"/>
                  </a:lnTo>
                  <a:lnTo>
                    <a:pt x="10491" y="10565"/>
                  </a:lnTo>
                  <a:lnTo>
                    <a:pt x="10528" y="10345"/>
                  </a:lnTo>
                  <a:lnTo>
                    <a:pt x="10564" y="9832"/>
                  </a:lnTo>
                  <a:lnTo>
                    <a:pt x="10528" y="9318"/>
                  </a:lnTo>
                  <a:lnTo>
                    <a:pt x="10418" y="8804"/>
                  </a:lnTo>
                  <a:lnTo>
                    <a:pt x="10234" y="8328"/>
                  </a:lnTo>
                  <a:lnTo>
                    <a:pt x="9978" y="7887"/>
                  </a:lnTo>
                  <a:lnTo>
                    <a:pt x="9684" y="7484"/>
                  </a:lnTo>
                  <a:lnTo>
                    <a:pt x="9097" y="6640"/>
                  </a:lnTo>
                  <a:lnTo>
                    <a:pt x="9354" y="6494"/>
                  </a:lnTo>
                  <a:lnTo>
                    <a:pt x="9574" y="6347"/>
                  </a:lnTo>
                  <a:lnTo>
                    <a:pt x="10014" y="5980"/>
                  </a:lnTo>
                  <a:lnTo>
                    <a:pt x="10418" y="5613"/>
                  </a:lnTo>
                  <a:close/>
                  <a:moveTo>
                    <a:pt x="8400" y="2055"/>
                  </a:moveTo>
                  <a:lnTo>
                    <a:pt x="8290" y="2092"/>
                  </a:lnTo>
                  <a:lnTo>
                    <a:pt x="8217" y="2165"/>
                  </a:lnTo>
                  <a:lnTo>
                    <a:pt x="8180" y="2202"/>
                  </a:lnTo>
                  <a:lnTo>
                    <a:pt x="8180" y="2312"/>
                  </a:lnTo>
                  <a:lnTo>
                    <a:pt x="8180" y="2385"/>
                  </a:lnTo>
                  <a:lnTo>
                    <a:pt x="8107" y="2422"/>
                  </a:lnTo>
                  <a:lnTo>
                    <a:pt x="8033" y="2459"/>
                  </a:lnTo>
                  <a:lnTo>
                    <a:pt x="7300" y="3045"/>
                  </a:lnTo>
                  <a:lnTo>
                    <a:pt x="6896" y="3339"/>
                  </a:lnTo>
                  <a:lnTo>
                    <a:pt x="6529" y="3596"/>
                  </a:lnTo>
                  <a:lnTo>
                    <a:pt x="6456" y="3669"/>
                  </a:lnTo>
                  <a:lnTo>
                    <a:pt x="6419" y="3742"/>
                  </a:lnTo>
                  <a:lnTo>
                    <a:pt x="6419" y="3852"/>
                  </a:lnTo>
                  <a:lnTo>
                    <a:pt x="6419" y="3926"/>
                  </a:lnTo>
                  <a:lnTo>
                    <a:pt x="8547" y="6677"/>
                  </a:lnTo>
                  <a:lnTo>
                    <a:pt x="8547" y="6750"/>
                  </a:lnTo>
                  <a:lnTo>
                    <a:pt x="8620" y="6787"/>
                  </a:lnTo>
                  <a:lnTo>
                    <a:pt x="9391" y="7851"/>
                  </a:lnTo>
                  <a:lnTo>
                    <a:pt x="9684" y="8291"/>
                  </a:lnTo>
                  <a:lnTo>
                    <a:pt x="9904" y="8768"/>
                  </a:lnTo>
                  <a:lnTo>
                    <a:pt x="10014" y="9025"/>
                  </a:lnTo>
                  <a:lnTo>
                    <a:pt x="10088" y="9281"/>
                  </a:lnTo>
                  <a:lnTo>
                    <a:pt x="10124" y="9538"/>
                  </a:lnTo>
                  <a:lnTo>
                    <a:pt x="10124" y="9832"/>
                  </a:lnTo>
                  <a:lnTo>
                    <a:pt x="10124" y="10088"/>
                  </a:lnTo>
                  <a:lnTo>
                    <a:pt x="10088" y="10308"/>
                  </a:lnTo>
                  <a:lnTo>
                    <a:pt x="10014" y="10565"/>
                  </a:lnTo>
                  <a:lnTo>
                    <a:pt x="9904" y="10785"/>
                  </a:lnTo>
                  <a:lnTo>
                    <a:pt x="9794" y="11005"/>
                  </a:lnTo>
                  <a:lnTo>
                    <a:pt x="9647" y="11189"/>
                  </a:lnTo>
                  <a:lnTo>
                    <a:pt x="9464" y="11372"/>
                  </a:lnTo>
                  <a:lnTo>
                    <a:pt x="9281" y="11556"/>
                  </a:lnTo>
                  <a:lnTo>
                    <a:pt x="9097" y="11666"/>
                  </a:lnTo>
                  <a:lnTo>
                    <a:pt x="8877" y="11739"/>
                  </a:lnTo>
                  <a:lnTo>
                    <a:pt x="8657" y="11776"/>
                  </a:lnTo>
                  <a:lnTo>
                    <a:pt x="8437" y="11812"/>
                  </a:lnTo>
                  <a:lnTo>
                    <a:pt x="7997" y="11812"/>
                  </a:lnTo>
                  <a:lnTo>
                    <a:pt x="7813" y="11739"/>
                  </a:lnTo>
                  <a:lnTo>
                    <a:pt x="7593" y="11666"/>
                  </a:lnTo>
                  <a:lnTo>
                    <a:pt x="7373" y="11519"/>
                  </a:lnTo>
                  <a:lnTo>
                    <a:pt x="7153" y="11372"/>
                  </a:lnTo>
                  <a:lnTo>
                    <a:pt x="6970" y="11152"/>
                  </a:lnTo>
                  <a:lnTo>
                    <a:pt x="6823" y="10932"/>
                  </a:lnTo>
                  <a:lnTo>
                    <a:pt x="6053" y="9905"/>
                  </a:lnTo>
                  <a:lnTo>
                    <a:pt x="5356" y="8878"/>
                  </a:lnTo>
                  <a:lnTo>
                    <a:pt x="4659" y="7814"/>
                  </a:lnTo>
                  <a:lnTo>
                    <a:pt x="4035" y="6714"/>
                  </a:lnTo>
                  <a:lnTo>
                    <a:pt x="3742" y="6163"/>
                  </a:lnTo>
                  <a:lnTo>
                    <a:pt x="3485" y="5613"/>
                  </a:lnTo>
                  <a:lnTo>
                    <a:pt x="3412" y="5540"/>
                  </a:lnTo>
                  <a:lnTo>
                    <a:pt x="3301" y="5503"/>
                  </a:lnTo>
                  <a:lnTo>
                    <a:pt x="3191" y="5503"/>
                  </a:lnTo>
                  <a:lnTo>
                    <a:pt x="3118" y="5576"/>
                  </a:lnTo>
                  <a:lnTo>
                    <a:pt x="3008" y="5687"/>
                  </a:lnTo>
                  <a:lnTo>
                    <a:pt x="2861" y="5760"/>
                  </a:lnTo>
                  <a:lnTo>
                    <a:pt x="2715" y="5833"/>
                  </a:lnTo>
                  <a:lnTo>
                    <a:pt x="2568" y="5833"/>
                  </a:lnTo>
                  <a:lnTo>
                    <a:pt x="2421" y="5870"/>
                  </a:lnTo>
                  <a:lnTo>
                    <a:pt x="2274" y="5907"/>
                  </a:lnTo>
                  <a:lnTo>
                    <a:pt x="2018" y="6053"/>
                  </a:lnTo>
                  <a:lnTo>
                    <a:pt x="1431" y="6420"/>
                  </a:lnTo>
                  <a:lnTo>
                    <a:pt x="1137" y="6604"/>
                  </a:lnTo>
                  <a:lnTo>
                    <a:pt x="880" y="6824"/>
                  </a:lnTo>
                  <a:lnTo>
                    <a:pt x="770" y="6824"/>
                  </a:lnTo>
                  <a:lnTo>
                    <a:pt x="697" y="6897"/>
                  </a:lnTo>
                  <a:lnTo>
                    <a:pt x="660" y="6970"/>
                  </a:lnTo>
                  <a:lnTo>
                    <a:pt x="697" y="7080"/>
                  </a:lnTo>
                  <a:lnTo>
                    <a:pt x="1101" y="7814"/>
                  </a:lnTo>
                  <a:lnTo>
                    <a:pt x="1541" y="8548"/>
                  </a:lnTo>
                  <a:lnTo>
                    <a:pt x="2458" y="9942"/>
                  </a:lnTo>
                  <a:lnTo>
                    <a:pt x="3412" y="11335"/>
                  </a:lnTo>
                  <a:lnTo>
                    <a:pt x="4402" y="12693"/>
                  </a:lnTo>
                  <a:lnTo>
                    <a:pt x="4989" y="13426"/>
                  </a:lnTo>
                  <a:lnTo>
                    <a:pt x="4952" y="13426"/>
                  </a:lnTo>
                  <a:lnTo>
                    <a:pt x="4952" y="13500"/>
                  </a:lnTo>
                  <a:lnTo>
                    <a:pt x="4989" y="13536"/>
                  </a:lnTo>
                  <a:lnTo>
                    <a:pt x="5026" y="13573"/>
                  </a:lnTo>
                  <a:lnTo>
                    <a:pt x="5099" y="13536"/>
                  </a:lnTo>
                  <a:lnTo>
                    <a:pt x="5429" y="13940"/>
                  </a:lnTo>
                  <a:lnTo>
                    <a:pt x="5796" y="14307"/>
                  </a:lnTo>
                  <a:lnTo>
                    <a:pt x="5833" y="14343"/>
                  </a:lnTo>
                  <a:lnTo>
                    <a:pt x="5906" y="14380"/>
                  </a:lnTo>
                  <a:lnTo>
                    <a:pt x="6126" y="14563"/>
                  </a:lnTo>
                  <a:lnTo>
                    <a:pt x="6383" y="14710"/>
                  </a:lnTo>
                  <a:lnTo>
                    <a:pt x="6640" y="14857"/>
                  </a:lnTo>
                  <a:lnTo>
                    <a:pt x="6933" y="14967"/>
                  </a:lnTo>
                  <a:lnTo>
                    <a:pt x="7226" y="15040"/>
                  </a:lnTo>
                  <a:lnTo>
                    <a:pt x="7850" y="15040"/>
                  </a:lnTo>
                  <a:lnTo>
                    <a:pt x="8180" y="14967"/>
                  </a:lnTo>
                  <a:lnTo>
                    <a:pt x="8510" y="14820"/>
                  </a:lnTo>
                  <a:lnTo>
                    <a:pt x="8877" y="14673"/>
                  </a:lnTo>
                  <a:lnTo>
                    <a:pt x="9574" y="14343"/>
                  </a:lnTo>
                  <a:lnTo>
                    <a:pt x="11115" y="13683"/>
                  </a:lnTo>
                  <a:lnTo>
                    <a:pt x="11592" y="13426"/>
                  </a:lnTo>
                  <a:lnTo>
                    <a:pt x="11995" y="13170"/>
                  </a:lnTo>
                  <a:lnTo>
                    <a:pt x="12399" y="12839"/>
                  </a:lnTo>
                  <a:lnTo>
                    <a:pt x="12729" y="12436"/>
                  </a:lnTo>
                  <a:lnTo>
                    <a:pt x="12912" y="12142"/>
                  </a:lnTo>
                  <a:lnTo>
                    <a:pt x="13059" y="11849"/>
                  </a:lnTo>
                  <a:lnTo>
                    <a:pt x="13169" y="11519"/>
                  </a:lnTo>
                  <a:lnTo>
                    <a:pt x="13242" y="11189"/>
                  </a:lnTo>
                  <a:lnTo>
                    <a:pt x="13279" y="10859"/>
                  </a:lnTo>
                  <a:lnTo>
                    <a:pt x="13316" y="10528"/>
                  </a:lnTo>
                  <a:lnTo>
                    <a:pt x="13279" y="10198"/>
                  </a:lnTo>
                  <a:lnTo>
                    <a:pt x="13242" y="9868"/>
                  </a:lnTo>
                  <a:lnTo>
                    <a:pt x="13169" y="9538"/>
                  </a:lnTo>
                  <a:lnTo>
                    <a:pt x="13095" y="9208"/>
                  </a:lnTo>
                  <a:lnTo>
                    <a:pt x="12875" y="8584"/>
                  </a:lnTo>
                  <a:lnTo>
                    <a:pt x="12582" y="7961"/>
                  </a:lnTo>
                  <a:lnTo>
                    <a:pt x="12252" y="7374"/>
                  </a:lnTo>
                  <a:lnTo>
                    <a:pt x="11885" y="6824"/>
                  </a:lnTo>
                  <a:lnTo>
                    <a:pt x="10271" y="4476"/>
                  </a:lnTo>
                  <a:lnTo>
                    <a:pt x="8657" y="2165"/>
                  </a:lnTo>
                  <a:lnTo>
                    <a:pt x="8584" y="2092"/>
                  </a:lnTo>
                  <a:lnTo>
                    <a:pt x="8474" y="2055"/>
                  </a:lnTo>
                  <a:close/>
                </a:path>
              </a:pathLst>
            </a:custGeom>
            <a:solidFill>
              <a:srgbClr val="A4C2F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8" name="Google Shape;1078;p45"/>
            <p:cNvSpPr/>
            <p:nvPr/>
          </p:nvSpPr>
          <p:spPr>
            <a:xfrm>
              <a:off x="6023725" y="3167900"/>
              <a:ext cx="340250" cy="227450"/>
            </a:xfrm>
            <a:custGeom>
              <a:avLst/>
              <a:gdLst/>
              <a:ahLst/>
              <a:cxnLst/>
              <a:rect l="l" t="t" r="r" b="b"/>
              <a:pathLst>
                <a:path w="13610" h="9098" extrusionOk="0">
                  <a:moveTo>
                    <a:pt x="4696" y="0"/>
                  </a:moveTo>
                  <a:lnTo>
                    <a:pt x="4586" y="74"/>
                  </a:lnTo>
                  <a:lnTo>
                    <a:pt x="4256" y="440"/>
                  </a:lnTo>
                  <a:lnTo>
                    <a:pt x="3999" y="844"/>
                  </a:lnTo>
                  <a:lnTo>
                    <a:pt x="3742" y="1247"/>
                  </a:lnTo>
                  <a:lnTo>
                    <a:pt x="3522" y="1688"/>
                  </a:lnTo>
                  <a:lnTo>
                    <a:pt x="3339" y="2128"/>
                  </a:lnTo>
                  <a:lnTo>
                    <a:pt x="3228" y="2605"/>
                  </a:lnTo>
                  <a:lnTo>
                    <a:pt x="3118" y="3081"/>
                  </a:lnTo>
                  <a:lnTo>
                    <a:pt x="3045" y="3595"/>
                  </a:lnTo>
                  <a:lnTo>
                    <a:pt x="3008" y="3852"/>
                  </a:lnTo>
                  <a:lnTo>
                    <a:pt x="2935" y="4072"/>
                  </a:lnTo>
                  <a:lnTo>
                    <a:pt x="2825" y="4329"/>
                  </a:lnTo>
                  <a:lnTo>
                    <a:pt x="2678" y="4512"/>
                  </a:lnTo>
                  <a:lnTo>
                    <a:pt x="2605" y="4622"/>
                  </a:lnTo>
                  <a:lnTo>
                    <a:pt x="2495" y="4659"/>
                  </a:lnTo>
                  <a:lnTo>
                    <a:pt x="2275" y="4732"/>
                  </a:lnTo>
                  <a:lnTo>
                    <a:pt x="1835" y="4732"/>
                  </a:lnTo>
                  <a:lnTo>
                    <a:pt x="1541" y="4659"/>
                  </a:lnTo>
                  <a:lnTo>
                    <a:pt x="991" y="4659"/>
                  </a:lnTo>
                  <a:lnTo>
                    <a:pt x="881" y="4732"/>
                  </a:lnTo>
                  <a:lnTo>
                    <a:pt x="771" y="4769"/>
                  </a:lnTo>
                  <a:lnTo>
                    <a:pt x="587" y="4732"/>
                  </a:lnTo>
                  <a:lnTo>
                    <a:pt x="404" y="4732"/>
                  </a:lnTo>
                  <a:lnTo>
                    <a:pt x="257" y="4805"/>
                  </a:lnTo>
                  <a:lnTo>
                    <a:pt x="74" y="4879"/>
                  </a:lnTo>
                  <a:lnTo>
                    <a:pt x="37" y="4952"/>
                  </a:lnTo>
                  <a:lnTo>
                    <a:pt x="0" y="5026"/>
                  </a:lnTo>
                  <a:lnTo>
                    <a:pt x="0" y="5172"/>
                  </a:lnTo>
                  <a:lnTo>
                    <a:pt x="37" y="5209"/>
                  </a:lnTo>
                  <a:lnTo>
                    <a:pt x="74" y="5246"/>
                  </a:lnTo>
                  <a:lnTo>
                    <a:pt x="147" y="5282"/>
                  </a:lnTo>
                  <a:lnTo>
                    <a:pt x="221" y="5246"/>
                  </a:lnTo>
                  <a:lnTo>
                    <a:pt x="514" y="5172"/>
                  </a:lnTo>
                  <a:lnTo>
                    <a:pt x="587" y="5282"/>
                  </a:lnTo>
                  <a:lnTo>
                    <a:pt x="697" y="5356"/>
                  </a:lnTo>
                  <a:lnTo>
                    <a:pt x="807" y="5356"/>
                  </a:lnTo>
                  <a:lnTo>
                    <a:pt x="881" y="5319"/>
                  </a:lnTo>
                  <a:lnTo>
                    <a:pt x="918" y="5282"/>
                  </a:lnTo>
                  <a:lnTo>
                    <a:pt x="991" y="5209"/>
                  </a:lnTo>
                  <a:lnTo>
                    <a:pt x="1064" y="5172"/>
                  </a:lnTo>
                  <a:lnTo>
                    <a:pt x="1248" y="5136"/>
                  </a:lnTo>
                  <a:lnTo>
                    <a:pt x="1431" y="5172"/>
                  </a:lnTo>
                  <a:lnTo>
                    <a:pt x="1614" y="5209"/>
                  </a:lnTo>
                  <a:lnTo>
                    <a:pt x="1981" y="5282"/>
                  </a:lnTo>
                  <a:lnTo>
                    <a:pt x="2201" y="5282"/>
                  </a:lnTo>
                  <a:lnTo>
                    <a:pt x="2385" y="5246"/>
                  </a:lnTo>
                  <a:lnTo>
                    <a:pt x="2605" y="5209"/>
                  </a:lnTo>
                  <a:lnTo>
                    <a:pt x="2752" y="5136"/>
                  </a:lnTo>
                  <a:lnTo>
                    <a:pt x="2935" y="5026"/>
                  </a:lnTo>
                  <a:lnTo>
                    <a:pt x="3082" y="4879"/>
                  </a:lnTo>
                  <a:lnTo>
                    <a:pt x="3192" y="4732"/>
                  </a:lnTo>
                  <a:lnTo>
                    <a:pt x="3302" y="4549"/>
                  </a:lnTo>
                  <a:lnTo>
                    <a:pt x="3449" y="4182"/>
                  </a:lnTo>
                  <a:lnTo>
                    <a:pt x="3522" y="3925"/>
                  </a:lnTo>
                  <a:lnTo>
                    <a:pt x="3559" y="3668"/>
                  </a:lnTo>
                  <a:lnTo>
                    <a:pt x="3632" y="3118"/>
                  </a:lnTo>
                  <a:lnTo>
                    <a:pt x="3742" y="2641"/>
                  </a:lnTo>
                  <a:lnTo>
                    <a:pt x="3889" y="2201"/>
                  </a:lnTo>
                  <a:lnTo>
                    <a:pt x="4035" y="1834"/>
                  </a:lnTo>
                  <a:lnTo>
                    <a:pt x="4219" y="1467"/>
                  </a:lnTo>
                  <a:lnTo>
                    <a:pt x="4402" y="1137"/>
                  </a:lnTo>
                  <a:lnTo>
                    <a:pt x="4659" y="844"/>
                  </a:lnTo>
                  <a:lnTo>
                    <a:pt x="5173" y="2861"/>
                  </a:lnTo>
                  <a:lnTo>
                    <a:pt x="5649" y="4842"/>
                  </a:lnTo>
                  <a:lnTo>
                    <a:pt x="6126" y="6860"/>
                  </a:lnTo>
                  <a:lnTo>
                    <a:pt x="6567" y="8914"/>
                  </a:lnTo>
                  <a:lnTo>
                    <a:pt x="6603" y="8987"/>
                  </a:lnTo>
                  <a:lnTo>
                    <a:pt x="6713" y="9061"/>
                  </a:lnTo>
                  <a:lnTo>
                    <a:pt x="6787" y="9097"/>
                  </a:lnTo>
                  <a:lnTo>
                    <a:pt x="6897" y="9097"/>
                  </a:lnTo>
                  <a:lnTo>
                    <a:pt x="7153" y="8987"/>
                  </a:lnTo>
                  <a:lnTo>
                    <a:pt x="7374" y="8804"/>
                  </a:lnTo>
                  <a:lnTo>
                    <a:pt x="7520" y="8620"/>
                  </a:lnTo>
                  <a:lnTo>
                    <a:pt x="7667" y="8364"/>
                  </a:lnTo>
                  <a:lnTo>
                    <a:pt x="7814" y="7997"/>
                  </a:lnTo>
                  <a:lnTo>
                    <a:pt x="7924" y="7593"/>
                  </a:lnTo>
                  <a:lnTo>
                    <a:pt x="8181" y="6823"/>
                  </a:lnTo>
                  <a:lnTo>
                    <a:pt x="9061" y="3962"/>
                  </a:lnTo>
                  <a:lnTo>
                    <a:pt x="9208" y="4439"/>
                  </a:lnTo>
                  <a:lnTo>
                    <a:pt x="9318" y="4952"/>
                  </a:lnTo>
                  <a:lnTo>
                    <a:pt x="9318" y="5062"/>
                  </a:lnTo>
                  <a:lnTo>
                    <a:pt x="9391" y="5136"/>
                  </a:lnTo>
                  <a:lnTo>
                    <a:pt x="9464" y="5209"/>
                  </a:lnTo>
                  <a:lnTo>
                    <a:pt x="9574" y="5209"/>
                  </a:lnTo>
                  <a:lnTo>
                    <a:pt x="12032" y="5062"/>
                  </a:lnTo>
                  <a:lnTo>
                    <a:pt x="12069" y="5136"/>
                  </a:lnTo>
                  <a:lnTo>
                    <a:pt x="12105" y="5209"/>
                  </a:lnTo>
                  <a:lnTo>
                    <a:pt x="12326" y="5356"/>
                  </a:lnTo>
                  <a:lnTo>
                    <a:pt x="12582" y="5429"/>
                  </a:lnTo>
                  <a:lnTo>
                    <a:pt x="12619" y="5466"/>
                  </a:lnTo>
                  <a:lnTo>
                    <a:pt x="12912" y="5466"/>
                  </a:lnTo>
                  <a:lnTo>
                    <a:pt x="13059" y="5429"/>
                  </a:lnTo>
                  <a:lnTo>
                    <a:pt x="13206" y="5319"/>
                  </a:lnTo>
                  <a:lnTo>
                    <a:pt x="13316" y="5209"/>
                  </a:lnTo>
                  <a:lnTo>
                    <a:pt x="13426" y="5062"/>
                  </a:lnTo>
                  <a:lnTo>
                    <a:pt x="13536" y="4915"/>
                  </a:lnTo>
                  <a:lnTo>
                    <a:pt x="13609" y="4732"/>
                  </a:lnTo>
                  <a:lnTo>
                    <a:pt x="13609" y="4659"/>
                  </a:lnTo>
                  <a:lnTo>
                    <a:pt x="13609" y="4549"/>
                  </a:lnTo>
                  <a:lnTo>
                    <a:pt x="13536" y="4439"/>
                  </a:lnTo>
                  <a:lnTo>
                    <a:pt x="13426" y="4292"/>
                  </a:lnTo>
                  <a:lnTo>
                    <a:pt x="13279" y="4219"/>
                  </a:lnTo>
                  <a:lnTo>
                    <a:pt x="13133" y="4145"/>
                  </a:lnTo>
                  <a:lnTo>
                    <a:pt x="12949" y="4072"/>
                  </a:lnTo>
                  <a:lnTo>
                    <a:pt x="12802" y="4072"/>
                  </a:lnTo>
                  <a:lnTo>
                    <a:pt x="12619" y="4108"/>
                  </a:lnTo>
                  <a:lnTo>
                    <a:pt x="12436" y="4182"/>
                  </a:lnTo>
                  <a:lnTo>
                    <a:pt x="12326" y="4255"/>
                  </a:lnTo>
                  <a:lnTo>
                    <a:pt x="12252" y="4329"/>
                  </a:lnTo>
                  <a:lnTo>
                    <a:pt x="12142" y="4512"/>
                  </a:lnTo>
                  <a:lnTo>
                    <a:pt x="9794" y="4659"/>
                  </a:lnTo>
                  <a:lnTo>
                    <a:pt x="9721" y="4255"/>
                  </a:lnTo>
                  <a:lnTo>
                    <a:pt x="9611" y="3852"/>
                  </a:lnTo>
                  <a:lnTo>
                    <a:pt x="9464" y="3448"/>
                  </a:lnTo>
                  <a:lnTo>
                    <a:pt x="9281" y="3045"/>
                  </a:lnTo>
                  <a:lnTo>
                    <a:pt x="9208" y="2971"/>
                  </a:lnTo>
                  <a:lnTo>
                    <a:pt x="9134" y="2935"/>
                  </a:lnTo>
                  <a:lnTo>
                    <a:pt x="8987" y="2935"/>
                  </a:lnTo>
                  <a:lnTo>
                    <a:pt x="8841" y="2971"/>
                  </a:lnTo>
                  <a:lnTo>
                    <a:pt x="8804" y="3045"/>
                  </a:lnTo>
                  <a:lnTo>
                    <a:pt x="8767" y="3118"/>
                  </a:lnTo>
                  <a:lnTo>
                    <a:pt x="7850" y="6016"/>
                  </a:lnTo>
                  <a:lnTo>
                    <a:pt x="7374" y="7557"/>
                  </a:lnTo>
                  <a:lnTo>
                    <a:pt x="7227" y="7997"/>
                  </a:lnTo>
                  <a:lnTo>
                    <a:pt x="7153" y="8217"/>
                  </a:lnTo>
                  <a:lnTo>
                    <a:pt x="7007" y="8400"/>
                  </a:lnTo>
                  <a:lnTo>
                    <a:pt x="6567" y="6346"/>
                  </a:lnTo>
                  <a:lnTo>
                    <a:pt x="6090" y="4292"/>
                  </a:lnTo>
                  <a:lnTo>
                    <a:pt x="5576" y="2238"/>
                  </a:lnTo>
                  <a:lnTo>
                    <a:pt x="5026" y="220"/>
                  </a:lnTo>
                  <a:lnTo>
                    <a:pt x="4953" y="74"/>
                  </a:lnTo>
                  <a:lnTo>
                    <a:pt x="4842" y="37"/>
                  </a:lnTo>
                  <a:lnTo>
                    <a:pt x="4696" y="0"/>
                  </a:lnTo>
                  <a:close/>
                </a:path>
              </a:pathLst>
            </a:custGeom>
            <a:solidFill>
              <a:srgbClr val="A4C2F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9" name="Google Shape;1079;p45"/>
            <p:cNvSpPr/>
            <p:nvPr/>
          </p:nvSpPr>
          <p:spPr>
            <a:xfrm>
              <a:off x="7109500" y="3449425"/>
              <a:ext cx="154100" cy="165100"/>
            </a:xfrm>
            <a:custGeom>
              <a:avLst/>
              <a:gdLst/>
              <a:ahLst/>
              <a:cxnLst/>
              <a:rect l="l" t="t" r="r" b="b"/>
              <a:pathLst>
                <a:path w="6164" h="6604" extrusionOk="0">
                  <a:moveTo>
                    <a:pt x="3962" y="0"/>
                  </a:moveTo>
                  <a:lnTo>
                    <a:pt x="3926" y="37"/>
                  </a:lnTo>
                  <a:lnTo>
                    <a:pt x="3889" y="74"/>
                  </a:lnTo>
                  <a:lnTo>
                    <a:pt x="3889" y="147"/>
                  </a:lnTo>
                  <a:lnTo>
                    <a:pt x="3522" y="477"/>
                  </a:lnTo>
                  <a:lnTo>
                    <a:pt x="3229" y="807"/>
                  </a:lnTo>
                  <a:lnTo>
                    <a:pt x="2788" y="1284"/>
                  </a:lnTo>
                  <a:lnTo>
                    <a:pt x="2458" y="1651"/>
                  </a:lnTo>
                  <a:lnTo>
                    <a:pt x="2201" y="1578"/>
                  </a:lnTo>
                  <a:lnTo>
                    <a:pt x="1321" y="1321"/>
                  </a:lnTo>
                  <a:lnTo>
                    <a:pt x="1138" y="1284"/>
                  </a:lnTo>
                  <a:lnTo>
                    <a:pt x="808" y="1211"/>
                  </a:lnTo>
                  <a:lnTo>
                    <a:pt x="661" y="1174"/>
                  </a:lnTo>
                  <a:lnTo>
                    <a:pt x="514" y="1211"/>
                  </a:lnTo>
                  <a:lnTo>
                    <a:pt x="441" y="1248"/>
                  </a:lnTo>
                  <a:lnTo>
                    <a:pt x="441" y="1284"/>
                  </a:lnTo>
                  <a:lnTo>
                    <a:pt x="441" y="1358"/>
                  </a:lnTo>
                  <a:lnTo>
                    <a:pt x="477" y="1468"/>
                  </a:lnTo>
                  <a:lnTo>
                    <a:pt x="551" y="1541"/>
                  </a:lnTo>
                  <a:lnTo>
                    <a:pt x="661" y="1614"/>
                  </a:lnTo>
                  <a:lnTo>
                    <a:pt x="771" y="1651"/>
                  </a:lnTo>
                  <a:lnTo>
                    <a:pt x="1064" y="1761"/>
                  </a:lnTo>
                  <a:lnTo>
                    <a:pt x="1284" y="1798"/>
                  </a:lnTo>
                  <a:lnTo>
                    <a:pt x="2055" y="2018"/>
                  </a:lnTo>
                  <a:lnTo>
                    <a:pt x="2055" y="2091"/>
                  </a:lnTo>
                  <a:lnTo>
                    <a:pt x="2091" y="2165"/>
                  </a:lnTo>
                  <a:lnTo>
                    <a:pt x="2165" y="2238"/>
                  </a:lnTo>
                  <a:lnTo>
                    <a:pt x="2201" y="2238"/>
                  </a:lnTo>
                  <a:lnTo>
                    <a:pt x="2275" y="2275"/>
                  </a:lnTo>
                  <a:lnTo>
                    <a:pt x="2385" y="2238"/>
                  </a:lnTo>
                  <a:lnTo>
                    <a:pt x="2532" y="2165"/>
                  </a:lnTo>
                  <a:lnTo>
                    <a:pt x="2678" y="2128"/>
                  </a:lnTo>
                  <a:lnTo>
                    <a:pt x="2752" y="2091"/>
                  </a:lnTo>
                  <a:lnTo>
                    <a:pt x="2788" y="2055"/>
                  </a:lnTo>
                  <a:lnTo>
                    <a:pt x="2788" y="1981"/>
                  </a:lnTo>
                  <a:lnTo>
                    <a:pt x="2788" y="1908"/>
                  </a:lnTo>
                  <a:lnTo>
                    <a:pt x="2935" y="1761"/>
                  </a:lnTo>
                  <a:lnTo>
                    <a:pt x="3375" y="1284"/>
                  </a:lnTo>
                  <a:lnTo>
                    <a:pt x="3815" y="771"/>
                  </a:lnTo>
                  <a:lnTo>
                    <a:pt x="3852" y="1394"/>
                  </a:lnTo>
                  <a:lnTo>
                    <a:pt x="3852" y="2091"/>
                  </a:lnTo>
                  <a:lnTo>
                    <a:pt x="3889" y="2421"/>
                  </a:lnTo>
                  <a:lnTo>
                    <a:pt x="3962" y="2605"/>
                  </a:lnTo>
                  <a:lnTo>
                    <a:pt x="4036" y="2751"/>
                  </a:lnTo>
                  <a:lnTo>
                    <a:pt x="4109" y="2825"/>
                  </a:lnTo>
                  <a:lnTo>
                    <a:pt x="4219" y="2825"/>
                  </a:lnTo>
                  <a:lnTo>
                    <a:pt x="4476" y="3008"/>
                  </a:lnTo>
                  <a:lnTo>
                    <a:pt x="4732" y="3155"/>
                  </a:lnTo>
                  <a:lnTo>
                    <a:pt x="5063" y="3265"/>
                  </a:lnTo>
                  <a:lnTo>
                    <a:pt x="5356" y="3338"/>
                  </a:lnTo>
                  <a:lnTo>
                    <a:pt x="5246" y="3412"/>
                  </a:lnTo>
                  <a:lnTo>
                    <a:pt x="4732" y="3669"/>
                  </a:lnTo>
                  <a:lnTo>
                    <a:pt x="4512" y="3779"/>
                  </a:lnTo>
                  <a:lnTo>
                    <a:pt x="4292" y="3925"/>
                  </a:lnTo>
                  <a:lnTo>
                    <a:pt x="4219" y="3925"/>
                  </a:lnTo>
                  <a:lnTo>
                    <a:pt x="4182" y="3962"/>
                  </a:lnTo>
                  <a:lnTo>
                    <a:pt x="4072" y="4072"/>
                  </a:lnTo>
                  <a:lnTo>
                    <a:pt x="3962" y="4292"/>
                  </a:lnTo>
                  <a:lnTo>
                    <a:pt x="3889" y="4549"/>
                  </a:lnTo>
                  <a:lnTo>
                    <a:pt x="3852" y="5283"/>
                  </a:lnTo>
                  <a:lnTo>
                    <a:pt x="3852" y="5649"/>
                  </a:lnTo>
                  <a:lnTo>
                    <a:pt x="3852" y="6053"/>
                  </a:lnTo>
                  <a:lnTo>
                    <a:pt x="3559" y="5723"/>
                  </a:lnTo>
                  <a:lnTo>
                    <a:pt x="3229" y="5393"/>
                  </a:lnTo>
                  <a:lnTo>
                    <a:pt x="2642" y="4769"/>
                  </a:lnTo>
                  <a:lnTo>
                    <a:pt x="2568" y="4659"/>
                  </a:lnTo>
                  <a:lnTo>
                    <a:pt x="2495" y="4586"/>
                  </a:lnTo>
                  <a:lnTo>
                    <a:pt x="2385" y="4586"/>
                  </a:lnTo>
                  <a:lnTo>
                    <a:pt x="2385" y="4622"/>
                  </a:lnTo>
                  <a:lnTo>
                    <a:pt x="2312" y="4622"/>
                  </a:lnTo>
                  <a:lnTo>
                    <a:pt x="1908" y="4769"/>
                  </a:lnTo>
                  <a:lnTo>
                    <a:pt x="1468" y="4842"/>
                  </a:lnTo>
                  <a:lnTo>
                    <a:pt x="1064" y="4916"/>
                  </a:lnTo>
                  <a:lnTo>
                    <a:pt x="624" y="4952"/>
                  </a:lnTo>
                  <a:lnTo>
                    <a:pt x="1138" y="4329"/>
                  </a:lnTo>
                  <a:lnTo>
                    <a:pt x="1358" y="3999"/>
                  </a:lnTo>
                  <a:lnTo>
                    <a:pt x="1541" y="3632"/>
                  </a:lnTo>
                  <a:lnTo>
                    <a:pt x="1688" y="3595"/>
                  </a:lnTo>
                  <a:lnTo>
                    <a:pt x="1725" y="3558"/>
                  </a:lnTo>
                  <a:lnTo>
                    <a:pt x="1761" y="3485"/>
                  </a:lnTo>
                  <a:lnTo>
                    <a:pt x="1798" y="3448"/>
                  </a:lnTo>
                  <a:lnTo>
                    <a:pt x="1798" y="3375"/>
                  </a:lnTo>
                  <a:lnTo>
                    <a:pt x="1761" y="3302"/>
                  </a:lnTo>
                  <a:lnTo>
                    <a:pt x="1725" y="3265"/>
                  </a:lnTo>
                  <a:lnTo>
                    <a:pt x="1651" y="3228"/>
                  </a:lnTo>
                  <a:lnTo>
                    <a:pt x="1541" y="3045"/>
                  </a:lnTo>
                  <a:lnTo>
                    <a:pt x="1211" y="2458"/>
                  </a:lnTo>
                  <a:lnTo>
                    <a:pt x="844" y="1908"/>
                  </a:lnTo>
                  <a:lnTo>
                    <a:pt x="624" y="1651"/>
                  </a:lnTo>
                  <a:lnTo>
                    <a:pt x="367" y="1431"/>
                  </a:lnTo>
                  <a:lnTo>
                    <a:pt x="257" y="1394"/>
                  </a:lnTo>
                  <a:lnTo>
                    <a:pt x="184" y="1431"/>
                  </a:lnTo>
                  <a:lnTo>
                    <a:pt x="111" y="1504"/>
                  </a:lnTo>
                  <a:lnTo>
                    <a:pt x="111" y="1578"/>
                  </a:lnTo>
                  <a:lnTo>
                    <a:pt x="111" y="1614"/>
                  </a:lnTo>
                  <a:lnTo>
                    <a:pt x="331" y="1945"/>
                  </a:lnTo>
                  <a:lnTo>
                    <a:pt x="551" y="2238"/>
                  </a:lnTo>
                  <a:lnTo>
                    <a:pt x="771" y="2531"/>
                  </a:lnTo>
                  <a:lnTo>
                    <a:pt x="954" y="2825"/>
                  </a:lnTo>
                  <a:lnTo>
                    <a:pt x="1101" y="3155"/>
                  </a:lnTo>
                  <a:lnTo>
                    <a:pt x="1174" y="3338"/>
                  </a:lnTo>
                  <a:lnTo>
                    <a:pt x="1284" y="3522"/>
                  </a:lnTo>
                  <a:lnTo>
                    <a:pt x="1101" y="3669"/>
                  </a:lnTo>
                  <a:lnTo>
                    <a:pt x="918" y="3815"/>
                  </a:lnTo>
                  <a:lnTo>
                    <a:pt x="587" y="4219"/>
                  </a:lnTo>
                  <a:lnTo>
                    <a:pt x="294" y="4622"/>
                  </a:lnTo>
                  <a:lnTo>
                    <a:pt x="37" y="5062"/>
                  </a:lnTo>
                  <a:lnTo>
                    <a:pt x="1" y="5172"/>
                  </a:lnTo>
                  <a:lnTo>
                    <a:pt x="1" y="5283"/>
                  </a:lnTo>
                  <a:lnTo>
                    <a:pt x="74" y="5356"/>
                  </a:lnTo>
                  <a:lnTo>
                    <a:pt x="184" y="5393"/>
                  </a:lnTo>
                  <a:lnTo>
                    <a:pt x="734" y="5393"/>
                  </a:lnTo>
                  <a:lnTo>
                    <a:pt x="1284" y="5356"/>
                  </a:lnTo>
                  <a:lnTo>
                    <a:pt x="1835" y="5246"/>
                  </a:lnTo>
                  <a:lnTo>
                    <a:pt x="2348" y="5062"/>
                  </a:lnTo>
                  <a:lnTo>
                    <a:pt x="2568" y="5356"/>
                  </a:lnTo>
                  <a:lnTo>
                    <a:pt x="2788" y="5576"/>
                  </a:lnTo>
                  <a:lnTo>
                    <a:pt x="3229" y="6163"/>
                  </a:lnTo>
                  <a:lnTo>
                    <a:pt x="3485" y="6383"/>
                  </a:lnTo>
                  <a:lnTo>
                    <a:pt x="3632" y="6493"/>
                  </a:lnTo>
                  <a:lnTo>
                    <a:pt x="3779" y="6566"/>
                  </a:lnTo>
                  <a:lnTo>
                    <a:pt x="3889" y="6566"/>
                  </a:lnTo>
                  <a:lnTo>
                    <a:pt x="4036" y="6530"/>
                  </a:lnTo>
                  <a:lnTo>
                    <a:pt x="4146" y="6603"/>
                  </a:lnTo>
                  <a:lnTo>
                    <a:pt x="4292" y="6603"/>
                  </a:lnTo>
                  <a:lnTo>
                    <a:pt x="4366" y="6530"/>
                  </a:lnTo>
                  <a:lnTo>
                    <a:pt x="4402" y="6456"/>
                  </a:lnTo>
                  <a:lnTo>
                    <a:pt x="4439" y="6383"/>
                  </a:lnTo>
                  <a:lnTo>
                    <a:pt x="4402" y="6310"/>
                  </a:lnTo>
                  <a:lnTo>
                    <a:pt x="4366" y="6273"/>
                  </a:lnTo>
                  <a:lnTo>
                    <a:pt x="4329" y="6236"/>
                  </a:lnTo>
                  <a:lnTo>
                    <a:pt x="4292" y="6053"/>
                  </a:lnTo>
                  <a:lnTo>
                    <a:pt x="4292" y="5833"/>
                  </a:lnTo>
                  <a:lnTo>
                    <a:pt x="4256" y="5172"/>
                  </a:lnTo>
                  <a:lnTo>
                    <a:pt x="4256" y="4769"/>
                  </a:lnTo>
                  <a:lnTo>
                    <a:pt x="4256" y="4402"/>
                  </a:lnTo>
                  <a:lnTo>
                    <a:pt x="4402" y="4402"/>
                  </a:lnTo>
                  <a:lnTo>
                    <a:pt x="4476" y="4365"/>
                  </a:lnTo>
                  <a:lnTo>
                    <a:pt x="4549" y="4292"/>
                  </a:lnTo>
                  <a:lnTo>
                    <a:pt x="4549" y="4255"/>
                  </a:lnTo>
                  <a:lnTo>
                    <a:pt x="4622" y="4219"/>
                  </a:lnTo>
                  <a:lnTo>
                    <a:pt x="5209" y="3889"/>
                  </a:lnTo>
                  <a:lnTo>
                    <a:pt x="5539" y="3705"/>
                  </a:lnTo>
                  <a:lnTo>
                    <a:pt x="5686" y="3595"/>
                  </a:lnTo>
                  <a:lnTo>
                    <a:pt x="5833" y="3485"/>
                  </a:lnTo>
                  <a:lnTo>
                    <a:pt x="5980" y="3485"/>
                  </a:lnTo>
                  <a:lnTo>
                    <a:pt x="6090" y="3448"/>
                  </a:lnTo>
                  <a:lnTo>
                    <a:pt x="6126" y="3375"/>
                  </a:lnTo>
                  <a:lnTo>
                    <a:pt x="6163" y="3302"/>
                  </a:lnTo>
                  <a:lnTo>
                    <a:pt x="6163" y="3228"/>
                  </a:lnTo>
                  <a:lnTo>
                    <a:pt x="6126" y="3118"/>
                  </a:lnTo>
                  <a:lnTo>
                    <a:pt x="6090" y="3045"/>
                  </a:lnTo>
                  <a:lnTo>
                    <a:pt x="5980" y="3008"/>
                  </a:lnTo>
                  <a:lnTo>
                    <a:pt x="5576" y="2935"/>
                  </a:lnTo>
                  <a:lnTo>
                    <a:pt x="5173" y="2788"/>
                  </a:lnTo>
                  <a:lnTo>
                    <a:pt x="4769" y="2678"/>
                  </a:lnTo>
                  <a:lnTo>
                    <a:pt x="4366" y="2568"/>
                  </a:lnTo>
                  <a:lnTo>
                    <a:pt x="4366" y="2275"/>
                  </a:lnTo>
                  <a:lnTo>
                    <a:pt x="4329" y="2018"/>
                  </a:lnTo>
                  <a:lnTo>
                    <a:pt x="4256" y="1468"/>
                  </a:lnTo>
                  <a:lnTo>
                    <a:pt x="4256" y="881"/>
                  </a:lnTo>
                  <a:lnTo>
                    <a:pt x="4219" y="551"/>
                  </a:lnTo>
                  <a:lnTo>
                    <a:pt x="4182" y="257"/>
                  </a:lnTo>
                  <a:lnTo>
                    <a:pt x="4219" y="184"/>
                  </a:lnTo>
                  <a:lnTo>
                    <a:pt x="4256" y="110"/>
                  </a:lnTo>
                  <a:lnTo>
                    <a:pt x="4219" y="37"/>
                  </a:lnTo>
                  <a:lnTo>
                    <a:pt x="4182" y="0"/>
                  </a:lnTo>
                  <a:close/>
                </a:path>
              </a:pathLst>
            </a:custGeom>
            <a:solidFill>
              <a:srgbClr val="A4C2F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cxnSp>
        <p:nvCxnSpPr>
          <p:cNvPr id="1080" name="Google Shape;1080;p45"/>
          <p:cNvCxnSpPr/>
          <p:nvPr/>
        </p:nvCxnSpPr>
        <p:spPr>
          <a:xfrm>
            <a:off x="850475" y="1031425"/>
            <a:ext cx="6037800" cy="0"/>
          </a:xfrm>
          <a:prstGeom prst="straightConnector1">
            <a:avLst/>
          </a:prstGeom>
          <a:noFill/>
          <a:ln w="19050" cap="rnd" cmpd="sng">
            <a:solidFill>
              <a:srgbClr val="A4C2F4"/>
            </a:solidFill>
            <a:prstDash val="dash"/>
            <a:round/>
            <a:headEnd type="none" w="sm" len="sm"/>
            <a:tailEnd type="none" w="sm" len="sm"/>
          </a:ln>
        </p:spPr>
      </p:cxnSp>
      <p:sp>
        <p:nvSpPr>
          <p:cNvPr id="1081" name="Google Shape;1081;p45"/>
          <p:cNvSpPr txBox="1">
            <a:spLocks noGrp="1"/>
          </p:cNvSpPr>
          <p:nvPr>
            <p:ph type="sldNum" idx="12"/>
          </p:nvPr>
        </p:nvSpPr>
        <p:spPr>
          <a:xfrm>
            <a:off x="90619" y="4722737"/>
            <a:ext cx="548700" cy="393600"/>
          </a:xfrm>
          <a:prstGeom prst="rect">
            <a:avLst/>
          </a:prstGeom>
          <a:noFill/>
          <a:ln>
            <a:noFill/>
          </a:ln>
        </p:spPr>
        <p:txBody>
          <a:bodyPr spcFirstLastPara="1" wrap="square" lIns="91425" tIns="91425" rIns="91425" bIns="91425" anchor="t" anchorCtr="0">
            <a:noAutofit/>
          </a:bodyPr>
          <a:lstStyle>
            <a:lvl1pPr marL="0" marR="0" lvl="0" indent="0" algn="l" rtl="0">
              <a:lnSpc>
                <a:spcPct val="100000"/>
              </a:lnSpc>
              <a:spcBef>
                <a:spcPts val="0"/>
              </a:spcBef>
              <a:spcAft>
                <a:spcPts val="0"/>
              </a:spcAft>
              <a:buClr>
                <a:srgbClr val="000000"/>
              </a:buClr>
              <a:buSzPts val="1200"/>
              <a:buFont typeface="Arial"/>
              <a:buNone/>
              <a:defRPr sz="1200" b="0" i="0" u="none" strike="noStrike" cap="none">
                <a:solidFill>
                  <a:schemeClr val="accent1"/>
                </a:solidFill>
                <a:latin typeface="Sniglet"/>
                <a:ea typeface="Sniglet"/>
                <a:cs typeface="Sniglet"/>
                <a:sym typeface="Sniglet"/>
              </a:defRPr>
            </a:lvl1pPr>
            <a:lvl2pPr marL="0" marR="0" lvl="1" indent="0" algn="l" rtl="0">
              <a:lnSpc>
                <a:spcPct val="100000"/>
              </a:lnSpc>
              <a:spcBef>
                <a:spcPts val="0"/>
              </a:spcBef>
              <a:spcAft>
                <a:spcPts val="0"/>
              </a:spcAft>
              <a:buClr>
                <a:srgbClr val="000000"/>
              </a:buClr>
              <a:buSzPts val="1200"/>
              <a:buFont typeface="Arial"/>
              <a:buNone/>
              <a:defRPr sz="1200" b="0" i="0" u="none" strike="noStrike" cap="none">
                <a:solidFill>
                  <a:schemeClr val="accent1"/>
                </a:solidFill>
                <a:latin typeface="Sniglet"/>
                <a:ea typeface="Sniglet"/>
                <a:cs typeface="Sniglet"/>
                <a:sym typeface="Sniglet"/>
              </a:defRPr>
            </a:lvl2pPr>
            <a:lvl3pPr marL="0" marR="0" lvl="2" indent="0" algn="l" rtl="0">
              <a:lnSpc>
                <a:spcPct val="100000"/>
              </a:lnSpc>
              <a:spcBef>
                <a:spcPts val="0"/>
              </a:spcBef>
              <a:spcAft>
                <a:spcPts val="0"/>
              </a:spcAft>
              <a:buClr>
                <a:srgbClr val="000000"/>
              </a:buClr>
              <a:buSzPts val="1200"/>
              <a:buFont typeface="Arial"/>
              <a:buNone/>
              <a:defRPr sz="1200" b="0" i="0" u="none" strike="noStrike" cap="none">
                <a:solidFill>
                  <a:schemeClr val="accent1"/>
                </a:solidFill>
                <a:latin typeface="Sniglet"/>
                <a:ea typeface="Sniglet"/>
                <a:cs typeface="Sniglet"/>
                <a:sym typeface="Sniglet"/>
              </a:defRPr>
            </a:lvl3pPr>
            <a:lvl4pPr marL="0" marR="0" lvl="3" indent="0" algn="l" rtl="0">
              <a:lnSpc>
                <a:spcPct val="100000"/>
              </a:lnSpc>
              <a:spcBef>
                <a:spcPts val="0"/>
              </a:spcBef>
              <a:spcAft>
                <a:spcPts val="0"/>
              </a:spcAft>
              <a:buClr>
                <a:srgbClr val="000000"/>
              </a:buClr>
              <a:buSzPts val="1200"/>
              <a:buFont typeface="Arial"/>
              <a:buNone/>
              <a:defRPr sz="1200" b="0" i="0" u="none" strike="noStrike" cap="none">
                <a:solidFill>
                  <a:schemeClr val="accent1"/>
                </a:solidFill>
                <a:latin typeface="Sniglet"/>
                <a:ea typeface="Sniglet"/>
                <a:cs typeface="Sniglet"/>
                <a:sym typeface="Sniglet"/>
              </a:defRPr>
            </a:lvl4pPr>
            <a:lvl5pPr marL="0" marR="0" lvl="4" indent="0" algn="l" rtl="0">
              <a:lnSpc>
                <a:spcPct val="100000"/>
              </a:lnSpc>
              <a:spcBef>
                <a:spcPts val="0"/>
              </a:spcBef>
              <a:spcAft>
                <a:spcPts val="0"/>
              </a:spcAft>
              <a:buClr>
                <a:srgbClr val="000000"/>
              </a:buClr>
              <a:buSzPts val="1200"/>
              <a:buFont typeface="Arial"/>
              <a:buNone/>
              <a:defRPr sz="1200" b="0" i="0" u="none" strike="noStrike" cap="none">
                <a:solidFill>
                  <a:schemeClr val="accent1"/>
                </a:solidFill>
                <a:latin typeface="Sniglet"/>
                <a:ea typeface="Sniglet"/>
                <a:cs typeface="Sniglet"/>
                <a:sym typeface="Sniglet"/>
              </a:defRPr>
            </a:lvl5pPr>
            <a:lvl6pPr marL="0" marR="0" lvl="5" indent="0" algn="l" rtl="0">
              <a:lnSpc>
                <a:spcPct val="100000"/>
              </a:lnSpc>
              <a:spcBef>
                <a:spcPts val="0"/>
              </a:spcBef>
              <a:spcAft>
                <a:spcPts val="0"/>
              </a:spcAft>
              <a:buClr>
                <a:srgbClr val="000000"/>
              </a:buClr>
              <a:buSzPts val="1200"/>
              <a:buFont typeface="Arial"/>
              <a:buNone/>
              <a:defRPr sz="1200" b="0" i="0" u="none" strike="noStrike" cap="none">
                <a:solidFill>
                  <a:schemeClr val="accent1"/>
                </a:solidFill>
                <a:latin typeface="Sniglet"/>
                <a:ea typeface="Sniglet"/>
                <a:cs typeface="Sniglet"/>
                <a:sym typeface="Sniglet"/>
              </a:defRPr>
            </a:lvl6pPr>
            <a:lvl7pPr marL="0" marR="0" lvl="6" indent="0" algn="l" rtl="0">
              <a:lnSpc>
                <a:spcPct val="100000"/>
              </a:lnSpc>
              <a:spcBef>
                <a:spcPts val="0"/>
              </a:spcBef>
              <a:spcAft>
                <a:spcPts val="0"/>
              </a:spcAft>
              <a:buClr>
                <a:srgbClr val="000000"/>
              </a:buClr>
              <a:buSzPts val="1200"/>
              <a:buFont typeface="Arial"/>
              <a:buNone/>
              <a:defRPr sz="1200" b="0" i="0" u="none" strike="noStrike" cap="none">
                <a:solidFill>
                  <a:schemeClr val="accent1"/>
                </a:solidFill>
                <a:latin typeface="Sniglet"/>
                <a:ea typeface="Sniglet"/>
                <a:cs typeface="Sniglet"/>
                <a:sym typeface="Sniglet"/>
              </a:defRPr>
            </a:lvl7pPr>
            <a:lvl8pPr marL="0" marR="0" lvl="7" indent="0" algn="l" rtl="0">
              <a:lnSpc>
                <a:spcPct val="100000"/>
              </a:lnSpc>
              <a:spcBef>
                <a:spcPts val="0"/>
              </a:spcBef>
              <a:spcAft>
                <a:spcPts val="0"/>
              </a:spcAft>
              <a:buClr>
                <a:srgbClr val="000000"/>
              </a:buClr>
              <a:buSzPts val="1200"/>
              <a:buFont typeface="Arial"/>
              <a:buNone/>
              <a:defRPr sz="1200" b="0" i="0" u="none" strike="noStrike" cap="none">
                <a:solidFill>
                  <a:schemeClr val="accent1"/>
                </a:solidFill>
                <a:latin typeface="Sniglet"/>
                <a:ea typeface="Sniglet"/>
                <a:cs typeface="Sniglet"/>
                <a:sym typeface="Sniglet"/>
              </a:defRPr>
            </a:lvl8pPr>
            <a:lvl9pPr marL="0" marR="0" lvl="8" indent="0" algn="l" rtl="0">
              <a:lnSpc>
                <a:spcPct val="100000"/>
              </a:lnSpc>
              <a:spcBef>
                <a:spcPts val="0"/>
              </a:spcBef>
              <a:spcAft>
                <a:spcPts val="0"/>
              </a:spcAft>
              <a:buClr>
                <a:srgbClr val="000000"/>
              </a:buClr>
              <a:buSzPts val="1200"/>
              <a:buFont typeface="Arial"/>
              <a:buNone/>
              <a:defRPr sz="1200" b="0" i="0" u="none" strike="noStrike" cap="none">
                <a:solidFill>
                  <a:schemeClr val="accent1"/>
                </a:solidFill>
                <a:latin typeface="Sniglet"/>
                <a:ea typeface="Sniglet"/>
                <a:cs typeface="Sniglet"/>
                <a:sym typeface="Sniglet"/>
              </a:defRPr>
            </a:lvl9pPr>
          </a:lstStyle>
          <a:p>
            <a:pPr marL="0" lvl="0" indent="0" algn="l" rtl="0">
              <a:spcBef>
                <a:spcPts val="0"/>
              </a:spcBef>
              <a:spcAft>
                <a:spcPts val="0"/>
              </a:spcAft>
              <a:buNone/>
            </a:pPr>
            <a:fld id="{00000000-1234-1234-1234-123412341234}" type="slidenum">
              <a:rPr lang="en"/>
              <a:t>‹N°›</a:t>
            </a:fld>
            <a:endParaRPr/>
          </a:p>
        </p:txBody>
      </p:sp>
    </p:spTree>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1082"/>
        <p:cNvGrpSpPr/>
        <p:nvPr/>
      </p:nvGrpSpPr>
      <p:grpSpPr>
        <a:xfrm>
          <a:off x="0" y="0"/>
          <a:ext cx="0" cy="0"/>
          <a:chOff x="0" y="0"/>
          <a:chExt cx="0" cy="0"/>
        </a:xfrm>
      </p:grpSpPr>
      <p:sp>
        <p:nvSpPr>
          <p:cNvPr id="1083" name="Google Shape;1083;p46"/>
          <p:cNvSpPr txBox="1">
            <a:spLocks noGrp="1"/>
          </p:cNvSpPr>
          <p:nvPr>
            <p:ph type="title"/>
          </p:nvPr>
        </p:nvSpPr>
        <p:spPr>
          <a:xfrm>
            <a:off x="747925" y="225025"/>
            <a:ext cx="6140400" cy="857400"/>
          </a:xfrm>
          <a:prstGeom prst="rect">
            <a:avLst/>
          </a:prstGeom>
          <a:noFill/>
          <a:ln>
            <a:noFill/>
          </a:ln>
        </p:spPr>
        <p:txBody>
          <a:bodyPr spcFirstLastPara="1" wrap="square" lIns="91425" tIns="91425" rIns="91425" bIns="91425" anchor="b" anchorCtr="0">
            <a:noAutofit/>
          </a:bodyPr>
          <a:lstStyle>
            <a:lvl1pPr lvl="0" algn="l" rtl="0">
              <a:lnSpc>
                <a:spcPct val="100000"/>
              </a:lnSpc>
              <a:spcBef>
                <a:spcPts val="0"/>
              </a:spcBef>
              <a:spcAft>
                <a:spcPts val="0"/>
              </a:spcAft>
              <a:buSzPts val="1800"/>
              <a:buNone/>
              <a:defRPr/>
            </a:lvl1pPr>
            <a:lvl2pPr lvl="1" algn="l" rtl="0">
              <a:lnSpc>
                <a:spcPct val="100000"/>
              </a:lnSpc>
              <a:spcBef>
                <a:spcPts val="0"/>
              </a:spcBef>
              <a:spcAft>
                <a:spcPts val="0"/>
              </a:spcAft>
              <a:buSzPts val="1800"/>
              <a:buNone/>
              <a:defRPr/>
            </a:lvl2pPr>
            <a:lvl3pPr lvl="2" algn="l" rtl="0">
              <a:lnSpc>
                <a:spcPct val="100000"/>
              </a:lnSpc>
              <a:spcBef>
                <a:spcPts val="0"/>
              </a:spcBef>
              <a:spcAft>
                <a:spcPts val="0"/>
              </a:spcAft>
              <a:buSzPts val="1800"/>
              <a:buNone/>
              <a:defRPr/>
            </a:lvl3pPr>
            <a:lvl4pPr lvl="3" algn="l" rtl="0">
              <a:lnSpc>
                <a:spcPct val="100000"/>
              </a:lnSpc>
              <a:spcBef>
                <a:spcPts val="0"/>
              </a:spcBef>
              <a:spcAft>
                <a:spcPts val="0"/>
              </a:spcAft>
              <a:buSzPts val="1800"/>
              <a:buNone/>
              <a:defRPr/>
            </a:lvl4pPr>
            <a:lvl5pPr lvl="4" algn="l" rtl="0">
              <a:lnSpc>
                <a:spcPct val="100000"/>
              </a:lnSpc>
              <a:spcBef>
                <a:spcPts val="0"/>
              </a:spcBef>
              <a:spcAft>
                <a:spcPts val="0"/>
              </a:spcAft>
              <a:buSzPts val="1800"/>
              <a:buNone/>
              <a:defRPr/>
            </a:lvl5pPr>
            <a:lvl6pPr lvl="5" algn="l" rtl="0">
              <a:lnSpc>
                <a:spcPct val="100000"/>
              </a:lnSpc>
              <a:spcBef>
                <a:spcPts val="0"/>
              </a:spcBef>
              <a:spcAft>
                <a:spcPts val="0"/>
              </a:spcAft>
              <a:buSzPts val="1800"/>
              <a:buNone/>
              <a:defRPr/>
            </a:lvl6pPr>
            <a:lvl7pPr lvl="6" algn="l" rtl="0">
              <a:lnSpc>
                <a:spcPct val="100000"/>
              </a:lnSpc>
              <a:spcBef>
                <a:spcPts val="0"/>
              </a:spcBef>
              <a:spcAft>
                <a:spcPts val="0"/>
              </a:spcAft>
              <a:buSzPts val="1800"/>
              <a:buNone/>
              <a:defRPr/>
            </a:lvl7pPr>
            <a:lvl8pPr lvl="7" algn="l" rtl="0">
              <a:lnSpc>
                <a:spcPct val="100000"/>
              </a:lnSpc>
              <a:spcBef>
                <a:spcPts val="0"/>
              </a:spcBef>
              <a:spcAft>
                <a:spcPts val="0"/>
              </a:spcAft>
              <a:buSzPts val="1800"/>
              <a:buNone/>
              <a:defRPr/>
            </a:lvl8pPr>
            <a:lvl9pPr lvl="8" algn="l" rtl="0">
              <a:lnSpc>
                <a:spcPct val="100000"/>
              </a:lnSpc>
              <a:spcBef>
                <a:spcPts val="0"/>
              </a:spcBef>
              <a:spcAft>
                <a:spcPts val="0"/>
              </a:spcAft>
              <a:buSzPts val="1800"/>
              <a:buNone/>
              <a:defRPr/>
            </a:lvl9pPr>
          </a:lstStyle>
          <a:p>
            <a:endParaRPr/>
          </a:p>
        </p:txBody>
      </p:sp>
      <p:grpSp>
        <p:nvGrpSpPr>
          <p:cNvPr id="1084" name="Google Shape;1084;p46"/>
          <p:cNvGrpSpPr/>
          <p:nvPr/>
        </p:nvGrpSpPr>
        <p:grpSpPr>
          <a:xfrm>
            <a:off x="7442903" y="-91154"/>
            <a:ext cx="1796289" cy="5330574"/>
            <a:chOff x="6023725" y="842300"/>
            <a:chExt cx="1358150" cy="4030375"/>
          </a:xfrm>
        </p:grpSpPr>
        <p:sp>
          <p:nvSpPr>
            <p:cNvPr id="1085" name="Google Shape;1085;p46"/>
            <p:cNvSpPr/>
            <p:nvPr/>
          </p:nvSpPr>
          <p:spPr>
            <a:xfrm>
              <a:off x="6371275" y="842300"/>
              <a:ext cx="397100" cy="492450"/>
            </a:xfrm>
            <a:custGeom>
              <a:avLst/>
              <a:gdLst/>
              <a:ahLst/>
              <a:cxnLst/>
              <a:rect l="l" t="t" r="r" b="b"/>
              <a:pathLst>
                <a:path w="15884" h="19698" extrusionOk="0">
                  <a:moveTo>
                    <a:pt x="9355" y="4108"/>
                  </a:moveTo>
                  <a:lnTo>
                    <a:pt x="9465" y="4145"/>
                  </a:lnTo>
                  <a:lnTo>
                    <a:pt x="9538" y="4182"/>
                  </a:lnTo>
                  <a:lnTo>
                    <a:pt x="9648" y="4328"/>
                  </a:lnTo>
                  <a:lnTo>
                    <a:pt x="9721" y="4549"/>
                  </a:lnTo>
                  <a:lnTo>
                    <a:pt x="9721" y="4769"/>
                  </a:lnTo>
                  <a:lnTo>
                    <a:pt x="9721" y="4842"/>
                  </a:lnTo>
                  <a:lnTo>
                    <a:pt x="9685" y="4879"/>
                  </a:lnTo>
                  <a:lnTo>
                    <a:pt x="9575" y="4952"/>
                  </a:lnTo>
                  <a:lnTo>
                    <a:pt x="9391" y="4952"/>
                  </a:lnTo>
                  <a:lnTo>
                    <a:pt x="9355" y="4915"/>
                  </a:lnTo>
                  <a:lnTo>
                    <a:pt x="9281" y="4842"/>
                  </a:lnTo>
                  <a:lnTo>
                    <a:pt x="9208" y="4695"/>
                  </a:lnTo>
                  <a:lnTo>
                    <a:pt x="9171" y="4549"/>
                  </a:lnTo>
                  <a:lnTo>
                    <a:pt x="9171" y="4438"/>
                  </a:lnTo>
                  <a:lnTo>
                    <a:pt x="9171" y="4328"/>
                  </a:lnTo>
                  <a:lnTo>
                    <a:pt x="9245" y="4108"/>
                  </a:lnTo>
                  <a:close/>
                  <a:moveTo>
                    <a:pt x="9355" y="3705"/>
                  </a:moveTo>
                  <a:lnTo>
                    <a:pt x="9245" y="3742"/>
                  </a:lnTo>
                  <a:lnTo>
                    <a:pt x="9135" y="3778"/>
                  </a:lnTo>
                  <a:lnTo>
                    <a:pt x="9025" y="3852"/>
                  </a:lnTo>
                  <a:lnTo>
                    <a:pt x="8988" y="3925"/>
                  </a:lnTo>
                  <a:lnTo>
                    <a:pt x="8914" y="3998"/>
                  </a:lnTo>
                  <a:lnTo>
                    <a:pt x="8841" y="4218"/>
                  </a:lnTo>
                  <a:lnTo>
                    <a:pt x="8804" y="4475"/>
                  </a:lnTo>
                  <a:lnTo>
                    <a:pt x="8804" y="4659"/>
                  </a:lnTo>
                  <a:lnTo>
                    <a:pt x="8841" y="4805"/>
                  </a:lnTo>
                  <a:lnTo>
                    <a:pt x="8878" y="4952"/>
                  </a:lnTo>
                  <a:lnTo>
                    <a:pt x="8988" y="5099"/>
                  </a:lnTo>
                  <a:lnTo>
                    <a:pt x="9098" y="5209"/>
                  </a:lnTo>
                  <a:lnTo>
                    <a:pt x="9245" y="5282"/>
                  </a:lnTo>
                  <a:lnTo>
                    <a:pt x="9391" y="5355"/>
                  </a:lnTo>
                  <a:lnTo>
                    <a:pt x="9538" y="5355"/>
                  </a:lnTo>
                  <a:lnTo>
                    <a:pt x="9721" y="5319"/>
                  </a:lnTo>
                  <a:lnTo>
                    <a:pt x="9868" y="5245"/>
                  </a:lnTo>
                  <a:lnTo>
                    <a:pt x="10015" y="5135"/>
                  </a:lnTo>
                  <a:lnTo>
                    <a:pt x="10088" y="4989"/>
                  </a:lnTo>
                  <a:lnTo>
                    <a:pt x="10125" y="4805"/>
                  </a:lnTo>
                  <a:lnTo>
                    <a:pt x="10125" y="4659"/>
                  </a:lnTo>
                  <a:lnTo>
                    <a:pt x="10088" y="4475"/>
                  </a:lnTo>
                  <a:lnTo>
                    <a:pt x="10052" y="4292"/>
                  </a:lnTo>
                  <a:lnTo>
                    <a:pt x="9978" y="4145"/>
                  </a:lnTo>
                  <a:lnTo>
                    <a:pt x="9905" y="3998"/>
                  </a:lnTo>
                  <a:lnTo>
                    <a:pt x="9795" y="3888"/>
                  </a:lnTo>
                  <a:lnTo>
                    <a:pt x="9648" y="3778"/>
                  </a:lnTo>
                  <a:lnTo>
                    <a:pt x="9501" y="3742"/>
                  </a:lnTo>
                  <a:lnTo>
                    <a:pt x="9355" y="3705"/>
                  </a:lnTo>
                  <a:close/>
                  <a:moveTo>
                    <a:pt x="11262" y="6676"/>
                  </a:moveTo>
                  <a:lnTo>
                    <a:pt x="11262" y="6786"/>
                  </a:lnTo>
                  <a:lnTo>
                    <a:pt x="11225" y="6859"/>
                  </a:lnTo>
                  <a:lnTo>
                    <a:pt x="11152" y="6933"/>
                  </a:lnTo>
                  <a:lnTo>
                    <a:pt x="11042" y="7006"/>
                  </a:lnTo>
                  <a:lnTo>
                    <a:pt x="10785" y="7116"/>
                  </a:lnTo>
                  <a:lnTo>
                    <a:pt x="10602" y="7190"/>
                  </a:lnTo>
                  <a:lnTo>
                    <a:pt x="9795" y="7556"/>
                  </a:lnTo>
                  <a:lnTo>
                    <a:pt x="9721" y="7263"/>
                  </a:lnTo>
                  <a:lnTo>
                    <a:pt x="10639" y="6823"/>
                  </a:lnTo>
                  <a:lnTo>
                    <a:pt x="11079" y="6676"/>
                  </a:lnTo>
                  <a:close/>
                  <a:moveTo>
                    <a:pt x="11115" y="6273"/>
                  </a:moveTo>
                  <a:lnTo>
                    <a:pt x="10859" y="6346"/>
                  </a:lnTo>
                  <a:lnTo>
                    <a:pt x="10052" y="6639"/>
                  </a:lnTo>
                  <a:lnTo>
                    <a:pt x="9648" y="6823"/>
                  </a:lnTo>
                  <a:lnTo>
                    <a:pt x="9281" y="7006"/>
                  </a:lnTo>
                  <a:lnTo>
                    <a:pt x="9208" y="7080"/>
                  </a:lnTo>
                  <a:lnTo>
                    <a:pt x="9208" y="7116"/>
                  </a:lnTo>
                  <a:lnTo>
                    <a:pt x="9208" y="7190"/>
                  </a:lnTo>
                  <a:lnTo>
                    <a:pt x="9208" y="7263"/>
                  </a:lnTo>
                  <a:lnTo>
                    <a:pt x="9318" y="7336"/>
                  </a:lnTo>
                  <a:lnTo>
                    <a:pt x="9465" y="7336"/>
                  </a:lnTo>
                  <a:lnTo>
                    <a:pt x="9465" y="7593"/>
                  </a:lnTo>
                  <a:lnTo>
                    <a:pt x="9538" y="7813"/>
                  </a:lnTo>
                  <a:lnTo>
                    <a:pt x="9575" y="7887"/>
                  </a:lnTo>
                  <a:lnTo>
                    <a:pt x="9648" y="7923"/>
                  </a:lnTo>
                  <a:lnTo>
                    <a:pt x="9758" y="7923"/>
                  </a:lnTo>
                  <a:lnTo>
                    <a:pt x="10492" y="7630"/>
                  </a:lnTo>
                  <a:lnTo>
                    <a:pt x="10859" y="7483"/>
                  </a:lnTo>
                  <a:lnTo>
                    <a:pt x="11225" y="7336"/>
                  </a:lnTo>
                  <a:lnTo>
                    <a:pt x="11409" y="7190"/>
                  </a:lnTo>
                  <a:lnTo>
                    <a:pt x="11556" y="7006"/>
                  </a:lnTo>
                  <a:lnTo>
                    <a:pt x="11629" y="6896"/>
                  </a:lnTo>
                  <a:lnTo>
                    <a:pt x="11629" y="6786"/>
                  </a:lnTo>
                  <a:lnTo>
                    <a:pt x="11629" y="6676"/>
                  </a:lnTo>
                  <a:lnTo>
                    <a:pt x="11592" y="6566"/>
                  </a:lnTo>
                  <a:lnTo>
                    <a:pt x="11556" y="6419"/>
                  </a:lnTo>
                  <a:lnTo>
                    <a:pt x="11482" y="6346"/>
                  </a:lnTo>
                  <a:lnTo>
                    <a:pt x="11372" y="6273"/>
                  </a:lnTo>
                  <a:close/>
                  <a:moveTo>
                    <a:pt x="10198" y="2861"/>
                  </a:moveTo>
                  <a:lnTo>
                    <a:pt x="10235" y="3228"/>
                  </a:lnTo>
                  <a:lnTo>
                    <a:pt x="10345" y="3595"/>
                  </a:lnTo>
                  <a:lnTo>
                    <a:pt x="10565" y="4292"/>
                  </a:lnTo>
                  <a:lnTo>
                    <a:pt x="10822" y="5062"/>
                  </a:lnTo>
                  <a:lnTo>
                    <a:pt x="10895" y="5282"/>
                  </a:lnTo>
                  <a:lnTo>
                    <a:pt x="9025" y="6052"/>
                  </a:lnTo>
                  <a:lnTo>
                    <a:pt x="7154" y="6786"/>
                  </a:lnTo>
                  <a:lnTo>
                    <a:pt x="5173" y="7593"/>
                  </a:lnTo>
                  <a:lnTo>
                    <a:pt x="4146" y="7997"/>
                  </a:lnTo>
                  <a:lnTo>
                    <a:pt x="3816" y="8143"/>
                  </a:lnTo>
                  <a:lnTo>
                    <a:pt x="3486" y="8290"/>
                  </a:lnTo>
                  <a:lnTo>
                    <a:pt x="3266" y="7887"/>
                  </a:lnTo>
                  <a:lnTo>
                    <a:pt x="3045" y="7446"/>
                  </a:lnTo>
                  <a:lnTo>
                    <a:pt x="2679" y="6566"/>
                  </a:lnTo>
                  <a:lnTo>
                    <a:pt x="2532" y="6162"/>
                  </a:lnTo>
                  <a:lnTo>
                    <a:pt x="2385" y="5869"/>
                  </a:lnTo>
                  <a:lnTo>
                    <a:pt x="2238" y="5612"/>
                  </a:lnTo>
                  <a:lnTo>
                    <a:pt x="2715" y="5539"/>
                  </a:lnTo>
                  <a:lnTo>
                    <a:pt x="3192" y="5429"/>
                  </a:lnTo>
                  <a:lnTo>
                    <a:pt x="3669" y="5282"/>
                  </a:lnTo>
                  <a:lnTo>
                    <a:pt x="4146" y="5099"/>
                  </a:lnTo>
                  <a:lnTo>
                    <a:pt x="5210" y="4659"/>
                  </a:lnTo>
                  <a:lnTo>
                    <a:pt x="6273" y="4218"/>
                  </a:lnTo>
                  <a:lnTo>
                    <a:pt x="6824" y="4035"/>
                  </a:lnTo>
                  <a:lnTo>
                    <a:pt x="7374" y="3852"/>
                  </a:lnTo>
                  <a:lnTo>
                    <a:pt x="8474" y="3558"/>
                  </a:lnTo>
                  <a:lnTo>
                    <a:pt x="9025" y="3411"/>
                  </a:lnTo>
                  <a:lnTo>
                    <a:pt x="9538" y="3191"/>
                  </a:lnTo>
                  <a:lnTo>
                    <a:pt x="9868" y="3081"/>
                  </a:lnTo>
                  <a:lnTo>
                    <a:pt x="10015" y="2971"/>
                  </a:lnTo>
                  <a:lnTo>
                    <a:pt x="10198" y="2861"/>
                  </a:lnTo>
                  <a:close/>
                  <a:moveTo>
                    <a:pt x="8658" y="7740"/>
                  </a:moveTo>
                  <a:lnTo>
                    <a:pt x="8694" y="7923"/>
                  </a:lnTo>
                  <a:lnTo>
                    <a:pt x="8071" y="8253"/>
                  </a:lnTo>
                  <a:lnTo>
                    <a:pt x="7704" y="8437"/>
                  </a:lnTo>
                  <a:lnTo>
                    <a:pt x="7594" y="8437"/>
                  </a:lnTo>
                  <a:lnTo>
                    <a:pt x="7557" y="8363"/>
                  </a:lnTo>
                  <a:lnTo>
                    <a:pt x="7557" y="8180"/>
                  </a:lnTo>
                  <a:lnTo>
                    <a:pt x="8658" y="7740"/>
                  </a:lnTo>
                  <a:close/>
                  <a:moveTo>
                    <a:pt x="10198" y="2384"/>
                  </a:moveTo>
                  <a:lnTo>
                    <a:pt x="9978" y="2458"/>
                  </a:lnTo>
                  <a:lnTo>
                    <a:pt x="9795" y="2568"/>
                  </a:lnTo>
                  <a:lnTo>
                    <a:pt x="9391" y="2788"/>
                  </a:lnTo>
                  <a:lnTo>
                    <a:pt x="8841" y="2971"/>
                  </a:lnTo>
                  <a:lnTo>
                    <a:pt x="8328" y="3155"/>
                  </a:lnTo>
                  <a:lnTo>
                    <a:pt x="7264" y="3411"/>
                  </a:lnTo>
                  <a:lnTo>
                    <a:pt x="6750" y="3558"/>
                  </a:lnTo>
                  <a:lnTo>
                    <a:pt x="6237" y="3742"/>
                  </a:lnTo>
                  <a:lnTo>
                    <a:pt x="5210" y="4145"/>
                  </a:lnTo>
                  <a:lnTo>
                    <a:pt x="4219" y="4585"/>
                  </a:lnTo>
                  <a:lnTo>
                    <a:pt x="3669" y="4805"/>
                  </a:lnTo>
                  <a:lnTo>
                    <a:pt x="3119" y="4989"/>
                  </a:lnTo>
                  <a:lnTo>
                    <a:pt x="2018" y="5319"/>
                  </a:lnTo>
                  <a:lnTo>
                    <a:pt x="1945" y="5355"/>
                  </a:lnTo>
                  <a:lnTo>
                    <a:pt x="1908" y="5392"/>
                  </a:lnTo>
                  <a:lnTo>
                    <a:pt x="1908" y="5466"/>
                  </a:lnTo>
                  <a:lnTo>
                    <a:pt x="1945" y="5539"/>
                  </a:lnTo>
                  <a:lnTo>
                    <a:pt x="1982" y="5576"/>
                  </a:lnTo>
                  <a:lnTo>
                    <a:pt x="1945" y="5686"/>
                  </a:lnTo>
                  <a:lnTo>
                    <a:pt x="1945" y="5759"/>
                  </a:lnTo>
                  <a:lnTo>
                    <a:pt x="2018" y="5979"/>
                  </a:lnTo>
                  <a:lnTo>
                    <a:pt x="2165" y="6456"/>
                  </a:lnTo>
                  <a:lnTo>
                    <a:pt x="2385" y="6933"/>
                  </a:lnTo>
                  <a:lnTo>
                    <a:pt x="2752" y="7850"/>
                  </a:lnTo>
                  <a:lnTo>
                    <a:pt x="2972" y="8290"/>
                  </a:lnTo>
                  <a:lnTo>
                    <a:pt x="3192" y="8694"/>
                  </a:lnTo>
                  <a:lnTo>
                    <a:pt x="3266" y="8767"/>
                  </a:lnTo>
                  <a:lnTo>
                    <a:pt x="3302" y="8804"/>
                  </a:lnTo>
                  <a:lnTo>
                    <a:pt x="3412" y="8804"/>
                  </a:lnTo>
                  <a:lnTo>
                    <a:pt x="3522" y="8730"/>
                  </a:lnTo>
                  <a:lnTo>
                    <a:pt x="3596" y="8620"/>
                  </a:lnTo>
                  <a:lnTo>
                    <a:pt x="3999" y="8510"/>
                  </a:lnTo>
                  <a:lnTo>
                    <a:pt x="4403" y="8363"/>
                  </a:lnTo>
                  <a:lnTo>
                    <a:pt x="5173" y="8033"/>
                  </a:lnTo>
                  <a:lnTo>
                    <a:pt x="7300" y="7190"/>
                  </a:lnTo>
                  <a:lnTo>
                    <a:pt x="9281" y="6419"/>
                  </a:lnTo>
                  <a:lnTo>
                    <a:pt x="10235" y="6052"/>
                  </a:lnTo>
                  <a:lnTo>
                    <a:pt x="10712" y="5832"/>
                  </a:lnTo>
                  <a:lnTo>
                    <a:pt x="11152" y="5612"/>
                  </a:lnTo>
                  <a:lnTo>
                    <a:pt x="11262" y="5612"/>
                  </a:lnTo>
                  <a:lnTo>
                    <a:pt x="11335" y="5539"/>
                  </a:lnTo>
                  <a:lnTo>
                    <a:pt x="11372" y="5392"/>
                  </a:lnTo>
                  <a:lnTo>
                    <a:pt x="11372" y="5282"/>
                  </a:lnTo>
                  <a:lnTo>
                    <a:pt x="11299" y="5025"/>
                  </a:lnTo>
                  <a:lnTo>
                    <a:pt x="11042" y="4255"/>
                  </a:lnTo>
                  <a:lnTo>
                    <a:pt x="10785" y="3485"/>
                  </a:lnTo>
                  <a:lnTo>
                    <a:pt x="10639" y="3118"/>
                  </a:lnTo>
                  <a:lnTo>
                    <a:pt x="10455" y="2751"/>
                  </a:lnTo>
                  <a:lnTo>
                    <a:pt x="10418" y="2714"/>
                  </a:lnTo>
                  <a:lnTo>
                    <a:pt x="10345" y="2678"/>
                  </a:lnTo>
                  <a:lnTo>
                    <a:pt x="10382" y="2568"/>
                  </a:lnTo>
                  <a:lnTo>
                    <a:pt x="10382" y="2494"/>
                  </a:lnTo>
                  <a:lnTo>
                    <a:pt x="10308" y="2421"/>
                  </a:lnTo>
                  <a:lnTo>
                    <a:pt x="10198" y="2384"/>
                  </a:lnTo>
                  <a:close/>
                  <a:moveTo>
                    <a:pt x="8694" y="7263"/>
                  </a:moveTo>
                  <a:lnTo>
                    <a:pt x="7337" y="7813"/>
                  </a:lnTo>
                  <a:lnTo>
                    <a:pt x="7264" y="7850"/>
                  </a:lnTo>
                  <a:lnTo>
                    <a:pt x="7227" y="7923"/>
                  </a:lnTo>
                  <a:lnTo>
                    <a:pt x="7190" y="7997"/>
                  </a:lnTo>
                  <a:lnTo>
                    <a:pt x="7227" y="8070"/>
                  </a:lnTo>
                  <a:lnTo>
                    <a:pt x="7190" y="8143"/>
                  </a:lnTo>
                  <a:lnTo>
                    <a:pt x="7154" y="8363"/>
                  </a:lnTo>
                  <a:lnTo>
                    <a:pt x="7190" y="8620"/>
                  </a:lnTo>
                  <a:lnTo>
                    <a:pt x="7227" y="8730"/>
                  </a:lnTo>
                  <a:lnTo>
                    <a:pt x="7300" y="8840"/>
                  </a:lnTo>
                  <a:lnTo>
                    <a:pt x="7411" y="8877"/>
                  </a:lnTo>
                  <a:lnTo>
                    <a:pt x="7557" y="8877"/>
                  </a:lnTo>
                  <a:lnTo>
                    <a:pt x="7704" y="8840"/>
                  </a:lnTo>
                  <a:lnTo>
                    <a:pt x="7887" y="8804"/>
                  </a:lnTo>
                  <a:lnTo>
                    <a:pt x="8218" y="8620"/>
                  </a:lnTo>
                  <a:lnTo>
                    <a:pt x="9061" y="8217"/>
                  </a:lnTo>
                  <a:lnTo>
                    <a:pt x="9098" y="8180"/>
                  </a:lnTo>
                  <a:lnTo>
                    <a:pt x="9171" y="8107"/>
                  </a:lnTo>
                  <a:lnTo>
                    <a:pt x="9171" y="8033"/>
                  </a:lnTo>
                  <a:lnTo>
                    <a:pt x="9171" y="7960"/>
                  </a:lnTo>
                  <a:lnTo>
                    <a:pt x="8951" y="7410"/>
                  </a:lnTo>
                  <a:lnTo>
                    <a:pt x="8914" y="7336"/>
                  </a:lnTo>
                  <a:lnTo>
                    <a:pt x="8841" y="7300"/>
                  </a:lnTo>
                  <a:lnTo>
                    <a:pt x="8768" y="7263"/>
                  </a:lnTo>
                  <a:close/>
                  <a:moveTo>
                    <a:pt x="11702" y="8327"/>
                  </a:moveTo>
                  <a:lnTo>
                    <a:pt x="11886" y="8694"/>
                  </a:lnTo>
                  <a:lnTo>
                    <a:pt x="12106" y="9060"/>
                  </a:lnTo>
                  <a:lnTo>
                    <a:pt x="11702" y="9244"/>
                  </a:lnTo>
                  <a:lnTo>
                    <a:pt x="11335" y="9390"/>
                  </a:lnTo>
                  <a:lnTo>
                    <a:pt x="10932" y="9500"/>
                  </a:lnTo>
                  <a:lnTo>
                    <a:pt x="10528" y="9611"/>
                  </a:lnTo>
                  <a:lnTo>
                    <a:pt x="10382" y="9244"/>
                  </a:lnTo>
                  <a:lnTo>
                    <a:pt x="10198" y="8877"/>
                  </a:lnTo>
                  <a:lnTo>
                    <a:pt x="10162" y="8840"/>
                  </a:lnTo>
                  <a:lnTo>
                    <a:pt x="10565" y="8730"/>
                  </a:lnTo>
                  <a:lnTo>
                    <a:pt x="10932" y="8620"/>
                  </a:lnTo>
                  <a:lnTo>
                    <a:pt x="11702" y="8327"/>
                  </a:lnTo>
                  <a:close/>
                  <a:moveTo>
                    <a:pt x="11776" y="7887"/>
                  </a:moveTo>
                  <a:lnTo>
                    <a:pt x="11299" y="8070"/>
                  </a:lnTo>
                  <a:lnTo>
                    <a:pt x="10822" y="8217"/>
                  </a:lnTo>
                  <a:lnTo>
                    <a:pt x="9868" y="8510"/>
                  </a:lnTo>
                  <a:lnTo>
                    <a:pt x="9832" y="8510"/>
                  </a:lnTo>
                  <a:lnTo>
                    <a:pt x="9795" y="8583"/>
                  </a:lnTo>
                  <a:lnTo>
                    <a:pt x="9758" y="8694"/>
                  </a:lnTo>
                  <a:lnTo>
                    <a:pt x="9832" y="8804"/>
                  </a:lnTo>
                  <a:lnTo>
                    <a:pt x="9868" y="8840"/>
                  </a:lnTo>
                  <a:lnTo>
                    <a:pt x="9942" y="8877"/>
                  </a:lnTo>
                  <a:lnTo>
                    <a:pt x="9905" y="8950"/>
                  </a:lnTo>
                  <a:lnTo>
                    <a:pt x="9905" y="9024"/>
                  </a:lnTo>
                  <a:lnTo>
                    <a:pt x="10088" y="9427"/>
                  </a:lnTo>
                  <a:lnTo>
                    <a:pt x="10198" y="9867"/>
                  </a:lnTo>
                  <a:lnTo>
                    <a:pt x="10235" y="9941"/>
                  </a:lnTo>
                  <a:lnTo>
                    <a:pt x="10272" y="9977"/>
                  </a:lnTo>
                  <a:lnTo>
                    <a:pt x="10308" y="10014"/>
                  </a:lnTo>
                  <a:lnTo>
                    <a:pt x="10382" y="10051"/>
                  </a:lnTo>
                  <a:lnTo>
                    <a:pt x="10932" y="9904"/>
                  </a:lnTo>
                  <a:lnTo>
                    <a:pt x="11446" y="9757"/>
                  </a:lnTo>
                  <a:lnTo>
                    <a:pt x="11959" y="9574"/>
                  </a:lnTo>
                  <a:lnTo>
                    <a:pt x="12436" y="9317"/>
                  </a:lnTo>
                  <a:lnTo>
                    <a:pt x="12509" y="9280"/>
                  </a:lnTo>
                  <a:lnTo>
                    <a:pt x="12583" y="9207"/>
                  </a:lnTo>
                  <a:lnTo>
                    <a:pt x="12583" y="9097"/>
                  </a:lnTo>
                  <a:lnTo>
                    <a:pt x="12546" y="9024"/>
                  </a:lnTo>
                  <a:lnTo>
                    <a:pt x="12253" y="8547"/>
                  </a:lnTo>
                  <a:lnTo>
                    <a:pt x="11996" y="7997"/>
                  </a:lnTo>
                  <a:lnTo>
                    <a:pt x="11959" y="7923"/>
                  </a:lnTo>
                  <a:lnTo>
                    <a:pt x="11922" y="7887"/>
                  </a:lnTo>
                  <a:close/>
                  <a:moveTo>
                    <a:pt x="8914" y="9354"/>
                  </a:moveTo>
                  <a:lnTo>
                    <a:pt x="9061" y="9757"/>
                  </a:lnTo>
                  <a:lnTo>
                    <a:pt x="9281" y="10161"/>
                  </a:lnTo>
                  <a:lnTo>
                    <a:pt x="8658" y="10491"/>
                  </a:lnTo>
                  <a:lnTo>
                    <a:pt x="7961" y="10784"/>
                  </a:lnTo>
                  <a:lnTo>
                    <a:pt x="7814" y="10858"/>
                  </a:lnTo>
                  <a:lnTo>
                    <a:pt x="7741" y="10858"/>
                  </a:lnTo>
                  <a:lnTo>
                    <a:pt x="7704" y="10821"/>
                  </a:lnTo>
                  <a:lnTo>
                    <a:pt x="7631" y="10674"/>
                  </a:lnTo>
                  <a:lnTo>
                    <a:pt x="7594" y="10491"/>
                  </a:lnTo>
                  <a:lnTo>
                    <a:pt x="7521" y="10161"/>
                  </a:lnTo>
                  <a:lnTo>
                    <a:pt x="7374" y="9867"/>
                  </a:lnTo>
                  <a:lnTo>
                    <a:pt x="8914" y="9354"/>
                  </a:lnTo>
                  <a:close/>
                  <a:moveTo>
                    <a:pt x="8951" y="8950"/>
                  </a:moveTo>
                  <a:lnTo>
                    <a:pt x="7154" y="9537"/>
                  </a:lnTo>
                  <a:lnTo>
                    <a:pt x="7117" y="9574"/>
                  </a:lnTo>
                  <a:lnTo>
                    <a:pt x="7080" y="9611"/>
                  </a:lnTo>
                  <a:lnTo>
                    <a:pt x="7044" y="9721"/>
                  </a:lnTo>
                  <a:lnTo>
                    <a:pt x="7080" y="9831"/>
                  </a:lnTo>
                  <a:lnTo>
                    <a:pt x="7190" y="9904"/>
                  </a:lnTo>
                  <a:lnTo>
                    <a:pt x="7190" y="10124"/>
                  </a:lnTo>
                  <a:lnTo>
                    <a:pt x="7227" y="10381"/>
                  </a:lnTo>
                  <a:lnTo>
                    <a:pt x="7374" y="10858"/>
                  </a:lnTo>
                  <a:lnTo>
                    <a:pt x="7411" y="11004"/>
                  </a:lnTo>
                  <a:lnTo>
                    <a:pt x="7521" y="11114"/>
                  </a:lnTo>
                  <a:lnTo>
                    <a:pt x="7631" y="11188"/>
                  </a:lnTo>
                  <a:lnTo>
                    <a:pt x="7777" y="11225"/>
                  </a:lnTo>
                  <a:lnTo>
                    <a:pt x="8034" y="11151"/>
                  </a:lnTo>
                  <a:lnTo>
                    <a:pt x="8291" y="11078"/>
                  </a:lnTo>
                  <a:lnTo>
                    <a:pt x="8768" y="10858"/>
                  </a:lnTo>
                  <a:lnTo>
                    <a:pt x="9245" y="10601"/>
                  </a:lnTo>
                  <a:lnTo>
                    <a:pt x="9685" y="10344"/>
                  </a:lnTo>
                  <a:lnTo>
                    <a:pt x="9721" y="10271"/>
                  </a:lnTo>
                  <a:lnTo>
                    <a:pt x="9758" y="10197"/>
                  </a:lnTo>
                  <a:lnTo>
                    <a:pt x="9758" y="10161"/>
                  </a:lnTo>
                  <a:lnTo>
                    <a:pt x="9721" y="10087"/>
                  </a:lnTo>
                  <a:lnTo>
                    <a:pt x="9538" y="9867"/>
                  </a:lnTo>
                  <a:lnTo>
                    <a:pt x="9391" y="9611"/>
                  </a:lnTo>
                  <a:lnTo>
                    <a:pt x="9281" y="9354"/>
                  </a:lnTo>
                  <a:lnTo>
                    <a:pt x="9208" y="9060"/>
                  </a:lnTo>
                  <a:lnTo>
                    <a:pt x="9171" y="8987"/>
                  </a:lnTo>
                  <a:lnTo>
                    <a:pt x="9098" y="8950"/>
                  </a:lnTo>
                  <a:close/>
                  <a:moveTo>
                    <a:pt x="12473" y="10344"/>
                  </a:moveTo>
                  <a:lnTo>
                    <a:pt x="12619" y="10711"/>
                  </a:lnTo>
                  <a:lnTo>
                    <a:pt x="11959" y="11078"/>
                  </a:lnTo>
                  <a:lnTo>
                    <a:pt x="11299" y="11445"/>
                  </a:lnTo>
                  <a:lnTo>
                    <a:pt x="11152" y="10894"/>
                  </a:lnTo>
                  <a:lnTo>
                    <a:pt x="11189" y="10858"/>
                  </a:lnTo>
                  <a:lnTo>
                    <a:pt x="11189" y="10784"/>
                  </a:lnTo>
                  <a:lnTo>
                    <a:pt x="11482" y="10674"/>
                  </a:lnTo>
                  <a:lnTo>
                    <a:pt x="11776" y="10601"/>
                  </a:lnTo>
                  <a:lnTo>
                    <a:pt x="12473" y="10344"/>
                  </a:lnTo>
                  <a:close/>
                  <a:moveTo>
                    <a:pt x="6273" y="10418"/>
                  </a:moveTo>
                  <a:lnTo>
                    <a:pt x="6347" y="10454"/>
                  </a:lnTo>
                  <a:lnTo>
                    <a:pt x="6420" y="10564"/>
                  </a:lnTo>
                  <a:lnTo>
                    <a:pt x="6567" y="10894"/>
                  </a:lnTo>
                  <a:lnTo>
                    <a:pt x="5797" y="11261"/>
                  </a:lnTo>
                  <a:lnTo>
                    <a:pt x="5100" y="11738"/>
                  </a:lnTo>
                  <a:lnTo>
                    <a:pt x="4953" y="11298"/>
                  </a:lnTo>
                  <a:lnTo>
                    <a:pt x="4843" y="11078"/>
                  </a:lnTo>
                  <a:lnTo>
                    <a:pt x="4733" y="10894"/>
                  </a:lnTo>
                  <a:lnTo>
                    <a:pt x="5613" y="10601"/>
                  </a:lnTo>
                  <a:lnTo>
                    <a:pt x="5943" y="10491"/>
                  </a:lnTo>
                  <a:lnTo>
                    <a:pt x="6237" y="10418"/>
                  </a:lnTo>
                  <a:close/>
                  <a:moveTo>
                    <a:pt x="12583" y="9867"/>
                  </a:moveTo>
                  <a:lnTo>
                    <a:pt x="12509" y="9904"/>
                  </a:lnTo>
                  <a:lnTo>
                    <a:pt x="11519" y="10271"/>
                  </a:lnTo>
                  <a:lnTo>
                    <a:pt x="11115" y="10381"/>
                  </a:lnTo>
                  <a:lnTo>
                    <a:pt x="10932" y="10491"/>
                  </a:lnTo>
                  <a:lnTo>
                    <a:pt x="10859" y="10564"/>
                  </a:lnTo>
                  <a:lnTo>
                    <a:pt x="10785" y="10638"/>
                  </a:lnTo>
                  <a:lnTo>
                    <a:pt x="10785" y="10748"/>
                  </a:lnTo>
                  <a:lnTo>
                    <a:pt x="10822" y="10821"/>
                  </a:lnTo>
                  <a:lnTo>
                    <a:pt x="10859" y="10858"/>
                  </a:lnTo>
                  <a:lnTo>
                    <a:pt x="10859" y="10894"/>
                  </a:lnTo>
                  <a:lnTo>
                    <a:pt x="10895" y="11335"/>
                  </a:lnTo>
                  <a:lnTo>
                    <a:pt x="11005" y="11738"/>
                  </a:lnTo>
                  <a:lnTo>
                    <a:pt x="11005" y="11848"/>
                  </a:lnTo>
                  <a:lnTo>
                    <a:pt x="11079" y="11885"/>
                  </a:lnTo>
                  <a:lnTo>
                    <a:pt x="11152" y="11921"/>
                  </a:lnTo>
                  <a:lnTo>
                    <a:pt x="11225" y="11921"/>
                  </a:lnTo>
                  <a:lnTo>
                    <a:pt x="12142" y="11445"/>
                  </a:lnTo>
                  <a:lnTo>
                    <a:pt x="12986" y="10931"/>
                  </a:lnTo>
                  <a:lnTo>
                    <a:pt x="13060" y="10858"/>
                  </a:lnTo>
                  <a:lnTo>
                    <a:pt x="13096" y="10784"/>
                  </a:lnTo>
                  <a:lnTo>
                    <a:pt x="13096" y="10711"/>
                  </a:lnTo>
                  <a:lnTo>
                    <a:pt x="13060" y="10638"/>
                  </a:lnTo>
                  <a:lnTo>
                    <a:pt x="12876" y="10344"/>
                  </a:lnTo>
                  <a:lnTo>
                    <a:pt x="12766" y="10014"/>
                  </a:lnTo>
                  <a:lnTo>
                    <a:pt x="12729" y="9941"/>
                  </a:lnTo>
                  <a:lnTo>
                    <a:pt x="12656" y="9904"/>
                  </a:lnTo>
                  <a:lnTo>
                    <a:pt x="12583" y="9867"/>
                  </a:lnTo>
                  <a:close/>
                  <a:moveTo>
                    <a:pt x="6200" y="9977"/>
                  </a:moveTo>
                  <a:lnTo>
                    <a:pt x="5980" y="10014"/>
                  </a:lnTo>
                  <a:lnTo>
                    <a:pt x="5760" y="10087"/>
                  </a:lnTo>
                  <a:lnTo>
                    <a:pt x="5356" y="10234"/>
                  </a:lnTo>
                  <a:lnTo>
                    <a:pt x="4843" y="10381"/>
                  </a:lnTo>
                  <a:lnTo>
                    <a:pt x="4329" y="10564"/>
                  </a:lnTo>
                  <a:lnTo>
                    <a:pt x="4293" y="10601"/>
                  </a:lnTo>
                  <a:lnTo>
                    <a:pt x="4256" y="10638"/>
                  </a:lnTo>
                  <a:lnTo>
                    <a:pt x="4219" y="10784"/>
                  </a:lnTo>
                  <a:lnTo>
                    <a:pt x="4256" y="10894"/>
                  </a:lnTo>
                  <a:lnTo>
                    <a:pt x="4293" y="10931"/>
                  </a:lnTo>
                  <a:lnTo>
                    <a:pt x="4366" y="10968"/>
                  </a:lnTo>
                  <a:lnTo>
                    <a:pt x="4513" y="11298"/>
                  </a:lnTo>
                  <a:lnTo>
                    <a:pt x="4659" y="11701"/>
                  </a:lnTo>
                  <a:lnTo>
                    <a:pt x="4769" y="12142"/>
                  </a:lnTo>
                  <a:lnTo>
                    <a:pt x="4843" y="12215"/>
                  </a:lnTo>
                  <a:lnTo>
                    <a:pt x="4916" y="12252"/>
                  </a:lnTo>
                  <a:lnTo>
                    <a:pt x="4990" y="12252"/>
                  </a:lnTo>
                  <a:lnTo>
                    <a:pt x="5100" y="12215"/>
                  </a:lnTo>
                  <a:lnTo>
                    <a:pt x="5540" y="11921"/>
                  </a:lnTo>
                  <a:lnTo>
                    <a:pt x="5980" y="11665"/>
                  </a:lnTo>
                  <a:lnTo>
                    <a:pt x="6420" y="11445"/>
                  </a:lnTo>
                  <a:lnTo>
                    <a:pt x="6934" y="11225"/>
                  </a:lnTo>
                  <a:lnTo>
                    <a:pt x="6970" y="11188"/>
                  </a:lnTo>
                  <a:lnTo>
                    <a:pt x="7044" y="11114"/>
                  </a:lnTo>
                  <a:lnTo>
                    <a:pt x="7044" y="11041"/>
                  </a:lnTo>
                  <a:lnTo>
                    <a:pt x="7044" y="10931"/>
                  </a:lnTo>
                  <a:lnTo>
                    <a:pt x="6897" y="10601"/>
                  </a:lnTo>
                  <a:lnTo>
                    <a:pt x="6750" y="10307"/>
                  </a:lnTo>
                  <a:lnTo>
                    <a:pt x="6677" y="10161"/>
                  </a:lnTo>
                  <a:lnTo>
                    <a:pt x="6530" y="10051"/>
                  </a:lnTo>
                  <a:lnTo>
                    <a:pt x="6383" y="10014"/>
                  </a:lnTo>
                  <a:lnTo>
                    <a:pt x="6200" y="9977"/>
                  </a:lnTo>
                  <a:close/>
                  <a:moveTo>
                    <a:pt x="9832" y="11371"/>
                  </a:moveTo>
                  <a:lnTo>
                    <a:pt x="10125" y="11921"/>
                  </a:lnTo>
                  <a:lnTo>
                    <a:pt x="9721" y="12142"/>
                  </a:lnTo>
                  <a:lnTo>
                    <a:pt x="9318" y="12288"/>
                  </a:lnTo>
                  <a:lnTo>
                    <a:pt x="8914" y="12435"/>
                  </a:lnTo>
                  <a:lnTo>
                    <a:pt x="8511" y="12545"/>
                  </a:lnTo>
                  <a:lnTo>
                    <a:pt x="8328" y="12032"/>
                  </a:lnTo>
                  <a:lnTo>
                    <a:pt x="8694" y="11921"/>
                  </a:lnTo>
                  <a:lnTo>
                    <a:pt x="9098" y="11738"/>
                  </a:lnTo>
                  <a:lnTo>
                    <a:pt x="9832" y="11371"/>
                  </a:lnTo>
                  <a:close/>
                  <a:moveTo>
                    <a:pt x="9868" y="10894"/>
                  </a:moveTo>
                  <a:lnTo>
                    <a:pt x="8951" y="11298"/>
                  </a:lnTo>
                  <a:lnTo>
                    <a:pt x="8474" y="11481"/>
                  </a:lnTo>
                  <a:lnTo>
                    <a:pt x="8071" y="11738"/>
                  </a:lnTo>
                  <a:lnTo>
                    <a:pt x="7997" y="11738"/>
                  </a:lnTo>
                  <a:lnTo>
                    <a:pt x="7924" y="11775"/>
                  </a:lnTo>
                  <a:lnTo>
                    <a:pt x="7887" y="11885"/>
                  </a:lnTo>
                  <a:lnTo>
                    <a:pt x="7887" y="11958"/>
                  </a:lnTo>
                  <a:lnTo>
                    <a:pt x="8034" y="12398"/>
                  </a:lnTo>
                  <a:lnTo>
                    <a:pt x="8181" y="12839"/>
                  </a:lnTo>
                  <a:lnTo>
                    <a:pt x="8254" y="12949"/>
                  </a:lnTo>
                  <a:lnTo>
                    <a:pt x="8328" y="12985"/>
                  </a:lnTo>
                  <a:lnTo>
                    <a:pt x="8364" y="12985"/>
                  </a:lnTo>
                  <a:lnTo>
                    <a:pt x="8951" y="12839"/>
                  </a:lnTo>
                  <a:lnTo>
                    <a:pt x="9465" y="12655"/>
                  </a:lnTo>
                  <a:lnTo>
                    <a:pt x="10015" y="12472"/>
                  </a:lnTo>
                  <a:lnTo>
                    <a:pt x="10528" y="12215"/>
                  </a:lnTo>
                  <a:lnTo>
                    <a:pt x="10565" y="12142"/>
                  </a:lnTo>
                  <a:lnTo>
                    <a:pt x="10602" y="12105"/>
                  </a:lnTo>
                  <a:lnTo>
                    <a:pt x="10602" y="12032"/>
                  </a:lnTo>
                  <a:lnTo>
                    <a:pt x="10602" y="11958"/>
                  </a:lnTo>
                  <a:lnTo>
                    <a:pt x="10125" y="11041"/>
                  </a:lnTo>
                  <a:lnTo>
                    <a:pt x="10088" y="10968"/>
                  </a:lnTo>
                  <a:lnTo>
                    <a:pt x="10015" y="10894"/>
                  </a:lnTo>
                  <a:close/>
                  <a:moveTo>
                    <a:pt x="13133" y="12288"/>
                  </a:moveTo>
                  <a:lnTo>
                    <a:pt x="13243" y="12325"/>
                  </a:lnTo>
                  <a:lnTo>
                    <a:pt x="13353" y="12472"/>
                  </a:lnTo>
                  <a:lnTo>
                    <a:pt x="13610" y="12985"/>
                  </a:lnTo>
                  <a:lnTo>
                    <a:pt x="12839" y="13242"/>
                  </a:lnTo>
                  <a:lnTo>
                    <a:pt x="12106" y="13572"/>
                  </a:lnTo>
                  <a:lnTo>
                    <a:pt x="11996" y="13352"/>
                  </a:lnTo>
                  <a:lnTo>
                    <a:pt x="11886" y="13132"/>
                  </a:lnTo>
                  <a:lnTo>
                    <a:pt x="11739" y="12692"/>
                  </a:lnTo>
                  <a:lnTo>
                    <a:pt x="12032" y="12618"/>
                  </a:lnTo>
                  <a:lnTo>
                    <a:pt x="12289" y="12545"/>
                  </a:lnTo>
                  <a:lnTo>
                    <a:pt x="12839" y="12362"/>
                  </a:lnTo>
                  <a:lnTo>
                    <a:pt x="13023" y="12288"/>
                  </a:lnTo>
                  <a:close/>
                  <a:moveTo>
                    <a:pt x="7044" y="12325"/>
                  </a:moveTo>
                  <a:lnTo>
                    <a:pt x="7337" y="13022"/>
                  </a:lnTo>
                  <a:lnTo>
                    <a:pt x="5833" y="13792"/>
                  </a:lnTo>
                  <a:lnTo>
                    <a:pt x="5613" y="13132"/>
                  </a:lnTo>
                  <a:lnTo>
                    <a:pt x="5943" y="12875"/>
                  </a:lnTo>
                  <a:lnTo>
                    <a:pt x="6273" y="12655"/>
                  </a:lnTo>
                  <a:lnTo>
                    <a:pt x="6677" y="12472"/>
                  </a:lnTo>
                  <a:lnTo>
                    <a:pt x="7044" y="12325"/>
                  </a:lnTo>
                  <a:close/>
                  <a:moveTo>
                    <a:pt x="13060" y="11885"/>
                  </a:moveTo>
                  <a:lnTo>
                    <a:pt x="12839" y="11921"/>
                  </a:lnTo>
                  <a:lnTo>
                    <a:pt x="12473" y="12068"/>
                  </a:lnTo>
                  <a:lnTo>
                    <a:pt x="11922" y="12215"/>
                  </a:lnTo>
                  <a:lnTo>
                    <a:pt x="11666" y="12288"/>
                  </a:lnTo>
                  <a:lnTo>
                    <a:pt x="11446" y="12398"/>
                  </a:lnTo>
                  <a:lnTo>
                    <a:pt x="11372" y="12435"/>
                  </a:lnTo>
                  <a:lnTo>
                    <a:pt x="11372" y="12472"/>
                  </a:lnTo>
                  <a:lnTo>
                    <a:pt x="11372" y="12582"/>
                  </a:lnTo>
                  <a:lnTo>
                    <a:pt x="11446" y="12655"/>
                  </a:lnTo>
                  <a:lnTo>
                    <a:pt x="11519" y="12692"/>
                  </a:lnTo>
                  <a:lnTo>
                    <a:pt x="11482" y="12839"/>
                  </a:lnTo>
                  <a:lnTo>
                    <a:pt x="11482" y="13022"/>
                  </a:lnTo>
                  <a:lnTo>
                    <a:pt x="11519" y="13169"/>
                  </a:lnTo>
                  <a:lnTo>
                    <a:pt x="11556" y="13315"/>
                  </a:lnTo>
                  <a:lnTo>
                    <a:pt x="11702" y="13646"/>
                  </a:lnTo>
                  <a:lnTo>
                    <a:pt x="11886" y="13902"/>
                  </a:lnTo>
                  <a:lnTo>
                    <a:pt x="11996" y="13976"/>
                  </a:lnTo>
                  <a:lnTo>
                    <a:pt x="12106" y="13976"/>
                  </a:lnTo>
                  <a:lnTo>
                    <a:pt x="13023" y="13609"/>
                  </a:lnTo>
                  <a:lnTo>
                    <a:pt x="13940" y="13279"/>
                  </a:lnTo>
                  <a:lnTo>
                    <a:pt x="14013" y="13205"/>
                  </a:lnTo>
                  <a:lnTo>
                    <a:pt x="14050" y="13169"/>
                  </a:lnTo>
                  <a:lnTo>
                    <a:pt x="14087" y="13095"/>
                  </a:lnTo>
                  <a:lnTo>
                    <a:pt x="14050" y="13022"/>
                  </a:lnTo>
                  <a:lnTo>
                    <a:pt x="13646" y="12142"/>
                  </a:lnTo>
                  <a:lnTo>
                    <a:pt x="13573" y="12032"/>
                  </a:lnTo>
                  <a:lnTo>
                    <a:pt x="13463" y="11958"/>
                  </a:lnTo>
                  <a:lnTo>
                    <a:pt x="13353" y="11885"/>
                  </a:lnTo>
                  <a:close/>
                  <a:moveTo>
                    <a:pt x="7190" y="11848"/>
                  </a:moveTo>
                  <a:lnTo>
                    <a:pt x="7117" y="11885"/>
                  </a:lnTo>
                  <a:lnTo>
                    <a:pt x="6640" y="12032"/>
                  </a:lnTo>
                  <a:lnTo>
                    <a:pt x="6163" y="12215"/>
                  </a:lnTo>
                  <a:lnTo>
                    <a:pt x="5723" y="12508"/>
                  </a:lnTo>
                  <a:lnTo>
                    <a:pt x="5320" y="12802"/>
                  </a:lnTo>
                  <a:lnTo>
                    <a:pt x="5246" y="12839"/>
                  </a:lnTo>
                  <a:lnTo>
                    <a:pt x="5210" y="12875"/>
                  </a:lnTo>
                  <a:lnTo>
                    <a:pt x="5173" y="12912"/>
                  </a:lnTo>
                  <a:lnTo>
                    <a:pt x="5173" y="12985"/>
                  </a:lnTo>
                  <a:lnTo>
                    <a:pt x="5246" y="13279"/>
                  </a:lnTo>
                  <a:lnTo>
                    <a:pt x="5320" y="13572"/>
                  </a:lnTo>
                  <a:lnTo>
                    <a:pt x="5540" y="14159"/>
                  </a:lnTo>
                  <a:lnTo>
                    <a:pt x="5576" y="14196"/>
                  </a:lnTo>
                  <a:lnTo>
                    <a:pt x="5650" y="14269"/>
                  </a:lnTo>
                  <a:lnTo>
                    <a:pt x="5797" y="14269"/>
                  </a:lnTo>
                  <a:lnTo>
                    <a:pt x="7667" y="13315"/>
                  </a:lnTo>
                  <a:lnTo>
                    <a:pt x="7741" y="13279"/>
                  </a:lnTo>
                  <a:lnTo>
                    <a:pt x="7777" y="13205"/>
                  </a:lnTo>
                  <a:lnTo>
                    <a:pt x="7814" y="13132"/>
                  </a:lnTo>
                  <a:lnTo>
                    <a:pt x="7777" y="13059"/>
                  </a:lnTo>
                  <a:lnTo>
                    <a:pt x="7374" y="11995"/>
                  </a:lnTo>
                  <a:lnTo>
                    <a:pt x="7337" y="11921"/>
                  </a:lnTo>
                  <a:lnTo>
                    <a:pt x="7264" y="11885"/>
                  </a:lnTo>
                  <a:lnTo>
                    <a:pt x="7190" y="11848"/>
                  </a:lnTo>
                  <a:close/>
                  <a:moveTo>
                    <a:pt x="10528" y="13279"/>
                  </a:moveTo>
                  <a:lnTo>
                    <a:pt x="10895" y="13976"/>
                  </a:lnTo>
                  <a:lnTo>
                    <a:pt x="9318" y="14599"/>
                  </a:lnTo>
                  <a:lnTo>
                    <a:pt x="9025" y="13902"/>
                  </a:lnTo>
                  <a:lnTo>
                    <a:pt x="9098" y="13829"/>
                  </a:lnTo>
                  <a:lnTo>
                    <a:pt x="9098" y="13792"/>
                  </a:lnTo>
                  <a:lnTo>
                    <a:pt x="9135" y="13756"/>
                  </a:lnTo>
                  <a:lnTo>
                    <a:pt x="9465" y="13609"/>
                  </a:lnTo>
                  <a:lnTo>
                    <a:pt x="9758" y="13535"/>
                  </a:lnTo>
                  <a:lnTo>
                    <a:pt x="10528" y="13279"/>
                  </a:lnTo>
                  <a:close/>
                  <a:moveTo>
                    <a:pt x="10639" y="12839"/>
                  </a:moveTo>
                  <a:lnTo>
                    <a:pt x="10565" y="12875"/>
                  </a:lnTo>
                  <a:lnTo>
                    <a:pt x="9501" y="13242"/>
                  </a:lnTo>
                  <a:lnTo>
                    <a:pt x="9061" y="13352"/>
                  </a:lnTo>
                  <a:lnTo>
                    <a:pt x="8878" y="13462"/>
                  </a:lnTo>
                  <a:lnTo>
                    <a:pt x="8768" y="13499"/>
                  </a:lnTo>
                  <a:lnTo>
                    <a:pt x="8731" y="13572"/>
                  </a:lnTo>
                  <a:lnTo>
                    <a:pt x="8658" y="13682"/>
                  </a:lnTo>
                  <a:lnTo>
                    <a:pt x="8694" y="13829"/>
                  </a:lnTo>
                  <a:lnTo>
                    <a:pt x="8731" y="13866"/>
                  </a:lnTo>
                  <a:lnTo>
                    <a:pt x="8731" y="13902"/>
                  </a:lnTo>
                  <a:lnTo>
                    <a:pt x="8768" y="14159"/>
                  </a:lnTo>
                  <a:lnTo>
                    <a:pt x="8841" y="14416"/>
                  </a:lnTo>
                  <a:lnTo>
                    <a:pt x="9025" y="14893"/>
                  </a:lnTo>
                  <a:lnTo>
                    <a:pt x="9098" y="14929"/>
                  </a:lnTo>
                  <a:lnTo>
                    <a:pt x="9135" y="14966"/>
                  </a:lnTo>
                  <a:lnTo>
                    <a:pt x="9208" y="15003"/>
                  </a:lnTo>
                  <a:lnTo>
                    <a:pt x="9281" y="15003"/>
                  </a:lnTo>
                  <a:lnTo>
                    <a:pt x="11225" y="14269"/>
                  </a:lnTo>
                  <a:lnTo>
                    <a:pt x="11262" y="14232"/>
                  </a:lnTo>
                  <a:lnTo>
                    <a:pt x="11299" y="14159"/>
                  </a:lnTo>
                  <a:lnTo>
                    <a:pt x="11335" y="14086"/>
                  </a:lnTo>
                  <a:lnTo>
                    <a:pt x="11335" y="14012"/>
                  </a:lnTo>
                  <a:lnTo>
                    <a:pt x="10822" y="12985"/>
                  </a:lnTo>
                  <a:lnTo>
                    <a:pt x="10785" y="12912"/>
                  </a:lnTo>
                  <a:lnTo>
                    <a:pt x="10712" y="12875"/>
                  </a:lnTo>
                  <a:lnTo>
                    <a:pt x="10639" y="12839"/>
                  </a:lnTo>
                  <a:close/>
                  <a:moveTo>
                    <a:pt x="7997" y="14342"/>
                  </a:moveTo>
                  <a:lnTo>
                    <a:pt x="8107" y="14489"/>
                  </a:lnTo>
                  <a:lnTo>
                    <a:pt x="8144" y="14599"/>
                  </a:lnTo>
                  <a:lnTo>
                    <a:pt x="8107" y="14746"/>
                  </a:lnTo>
                  <a:lnTo>
                    <a:pt x="8034" y="14893"/>
                  </a:lnTo>
                  <a:lnTo>
                    <a:pt x="7924" y="15003"/>
                  </a:lnTo>
                  <a:lnTo>
                    <a:pt x="7814" y="15149"/>
                  </a:lnTo>
                  <a:lnTo>
                    <a:pt x="7557" y="15296"/>
                  </a:lnTo>
                  <a:lnTo>
                    <a:pt x="7044" y="15516"/>
                  </a:lnTo>
                  <a:lnTo>
                    <a:pt x="6787" y="15590"/>
                  </a:lnTo>
                  <a:lnTo>
                    <a:pt x="6567" y="15736"/>
                  </a:lnTo>
                  <a:lnTo>
                    <a:pt x="6310" y="15113"/>
                  </a:lnTo>
                  <a:lnTo>
                    <a:pt x="6383" y="15076"/>
                  </a:lnTo>
                  <a:lnTo>
                    <a:pt x="6457" y="14966"/>
                  </a:lnTo>
                  <a:lnTo>
                    <a:pt x="6457" y="14929"/>
                  </a:lnTo>
                  <a:lnTo>
                    <a:pt x="6530" y="15003"/>
                  </a:lnTo>
                  <a:lnTo>
                    <a:pt x="6604" y="14966"/>
                  </a:lnTo>
                  <a:lnTo>
                    <a:pt x="6787" y="14929"/>
                  </a:lnTo>
                  <a:lnTo>
                    <a:pt x="7227" y="14783"/>
                  </a:lnTo>
                  <a:lnTo>
                    <a:pt x="7631" y="14599"/>
                  </a:lnTo>
                  <a:lnTo>
                    <a:pt x="7997" y="14342"/>
                  </a:lnTo>
                  <a:close/>
                  <a:moveTo>
                    <a:pt x="15150" y="15370"/>
                  </a:moveTo>
                  <a:lnTo>
                    <a:pt x="15150" y="15443"/>
                  </a:lnTo>
                  <a:lnTo>
                    <a:pt x="15224" y="15480"/>
                  </a:lnTo>
                  <a:lnTo>
                    <a:pt x="15260" y="15516"/>
                  </a:lnTo>
                  <a:lnTo>
                    <a:pt x="15150" y="15736"/>
                  </a:lnTo>
                  <a:lnTo>
                    <a:pt x="15004" y="15993"/>
                  </a:lnTo>
                  <a:lnTo>
                    <a:pt x="14857" y="15626"/>
                  </a:lnTo>
                  <a:lnTo>
                    <a:pt x="15150" y="15370"/>
                  </a:lnTo>
                  <a:close/>
                  <a:moveTo>
                    <a:pt x="7997" y="13902"/>
                  </a:moveTo>
                  <a:lnTo>
                    <a:pt x="7887" y="13939"/>
                  </a:lnTo>
                  <a:lnTo>
                    <a:pt x="7631" y="14122"/>
                  </a:lnTo>
                  <a:lnTo>
                    <a:pt x="7337" y="14269"/>
                  </a:lnTo>
                  <a:lnTo>
                    <a:pt x="7044" y="14416"/>
                  </a:lnTo>
                  <a:lnTo>
                    <a:pt x="6750" y="14526"/>
                  </a:lnTo>
                  <a:lnTo>
                    <a:pt x="6347" y="14599"/>
                  </a:lnTo>
                  <a:lnTo>
                    <a:pt x="6163" y="14673"/>
                  </a:lnTo>
                  <a:lnTo>
                    <a:pt x="6090" y="14746"/>
                  </a:lnTo>
                  <a:lnTo>
                    <a:pt x="6017" y="14819"/>
                  </a:lnTo>
                  <a:lnTo>
                    <a:pt x="6017" y="14929"/>
                  </a:lnTo>
                  <a:lnTo>
                    <a:pt x="5943" y="15003"/>
                  </a:lnTo>
                  <a:lnTo>
                    <a:pt x="5943" y="15113"/>
                  </a:lnTo>
                  <a:lnTo>
                    <a:pt x="6127" y="15590"/>
                  </a:lnTo>
                  <a:lnTo>
                    <a:pt x="6273" y="16103"/>
                  </a:lnTo>
                  <a:lnTo>
                    <a:pt x="6347" y="16177"/>
                  </a:lnTo>
                  <a:lnTo>
                    <a:pt x="6420" y="16213"/>
                  </a:lnTo>
                  <a:lnTo>
                    <a:pt x="6493" y="16213"/>
                  </a:lnTo>
                  <a:lnTo>
                    <a:pt x="6567" y="16177"/>
                  </a:lnTo>
                  <a:lnTo>
                    <a:pt x="6787" y="16030"/>
                  </a:lnTo>
                  <a:lnTo>
                    <a:pt x="7007" y="15920"/>
                  </a:lnTo>
                  <a:lnTo>
                    <a:pt x="7484" y="15736"/>
                  </a:lnTo>
                  <a:lnTo>
                    <a:pt x="7704" y="15663"/>
                  </a:lnTo>
                  <a:lnTo>
                    <a:pt x="7924" y="15553"/>
                  </a:lnTo>
                  <a:lnTo>
                    <a:pt x="8144" y="15406"/>
                  </a:lnTo>
                  <a:lnTo>
                    <a:pt x="8328" y="15223"/>
                  </a:lnTo>
                  <a:lnTo>
                    <a:pt x="8438" y="15076"/>
                  </a:lnTo>
                  <a:lnTo>
                    <a:pt x="8511" y="14893"/>
                  </a:lnTo>
                  <a:lnTo>
                    <a:pt x="8511" y="14709"/>
                  </a:lnTo>
                  <a:lnTo>
                    <a:pt x="8511" y="14526"/>
                  </a:lnTo>
                  <a:lnTo>
                    <a:pt x="8474" y="14342"/>
                  </a:lnTo>
                  <a:lnTo>
                    <a:pt x="8364" y="14159"/>
                  </a:lnTo>
                  <a:lnTo>
                    <a:pt x="8254" y="14049"/>
                  </a:lnTo>
                  <a:lnTo>
                    <a:pt x="8071" y="13939"/>
                  </a:lnTo>
                  <a:lnTo>
                    <a:pt x="7997" y="13902"/>
                  </a:lnTo>
                  <a:close/>
                  <a:moveTo>
                    <a:pt x="14710" y="15736"/>
                  </a:moveTo>
                  <a:lnTo>
                    <a:pt x="14747" y="15993"/>
                  </a:lnTo>
                  <a:lnTo>
                    <a:pt x="14820" y="16250"/>
                  </a:lnTo>
                  <a:lnTo>
                    <a:pt x="14490" y="16507"/>
                  </a:lnTo>
                  <a:lnTo>
                    <a:pt x="14417" y="16397"/>
                  </a:lnTo>
                  <a:lnTo>
                    <a:pt x="14307" y="15993"/>
                  </a:lnTo>
                  <a:lnTo>
                    <a:pt x="14380" y="15956"/>
                  </a:lnTo>
                  <a:lnTo>
                    <a:pt x="14710" y="15736"/>
                  </a:lnTo>
                  <a:close/>
                  <a:moveTo>
                    <a:pt x="14123" y="16103"/>
                  </a:moveTo>
                  <a:lnTo>
                    <a:pt x="14160" y="16397"/>
                  </a:lnTo>
                  <a:lnTo>
                    <a:pt x="14233" y="16690"/>
                  </a:lnTo>
                  <a:lnTo>
                    <a:pt x="13830" y="16873"/>
                  </a:lnTo>
                  <a:lnTo>
                    <a:pt x="13720" y="16727"/>
                  </a:lnTo>
                  <a:lnTo>
                    <a:pt x="13500" y="16433"/>
                  </a:lnTo>
                  <a:lnTo>
                    <a:pt x="14123" y="16103"/>
                  </a:lnTo>
                  <a:close/>
                  <a:moveTo>
                    <a:pt x="13426" y="16470"/>
                  </a:moveTo>
                  <a:lnTo>
                    <a:pt x="13500" y="16727"/>
                  </a:lnTo>
                  <a:lnTo>
                    <a:pt x="13536" y="16873"/>
                  </a:lnTo>
                  <a:lnTo>
                    <a:pt x="13573" y="16984"/>
                  </a:lnTo>
                  <a:lnTo>
                    <a:pt x="13096" y="17167"/>
                  </a:lnTo>
                  <a:lnTo>
                    <a:pt x="12986" y="17057"/>
                  </a:lnTo>
                  <a:lnTo>
                    <a:pt x="12876" y="16873"/>
                  </a:lnTo>
                  <a:lnTo>
                    <a:pt x="12839" y="16727"/>
                  </a:lnTo>
                  <a:lnTo>
                    <a:pt x="13426" y="16470"/>
                  </a:lnTo>
                  <a:close/>
                  <a:moveTo>
                    <a:pt x="12583" y="16837"/>
                  </a:moveTo>
                  <a:lnTo>
                    <a:pt x="12656" y="17094"/>
                  </a:lnTo>
                  <a:lnTo>
                    <a:pt x="12803" y="17277"/>
                  </a:lnTo>
                  <a:lnTo>
                    <a:pt x="12399" y="17460"/>
                  </a:lnTo>
                  <a:lnTo>
                    <a:pt x="12326" y="17387"/>
                  </a:lnTo>
                  <a:lnTo>
                    <a:pt x="12253" y="17277"/>
                  </a:lnTo>
                  <a:lnTo>
                    <a:pt x="12216" y="17167"/>
                  </a:lnTo>
                  <a:lnTo>
                    <a:pt x="12216" y="17020"/>
                  </a:lnTo>
                  <a:lnTo>
                    <a:pt x="12583" y="16837"/>
                  </a:lnTo>
                  <a:close/>
                  <a:moveTo>
                    <a:pt x="12032" y="17094"/>
                  </a:moveTo>
                  <a:lnTo>
                    <a:pt x="11996" y="17240"/>
                  </a:lnTo>
                  <a:lnTo>
                    <a:pt x="12032" y="17387"/>
                  </a:lnTo>
                  <a:lnTo>
                    <a:pt x="12106" y="17570"/>
                  </a:lnTo>
                  <a:lnTo>
                    <a:pt x="11812" y="17644"/>
                  </a:lnTo>
                  <a:lnTo>
                    <a:pt x="11776" y="17644"/>
                  </a:lnTo>
                  <a:lnTo>
                    <a:pt x="11739" y="17497"/>
                  </a:lnTo>
                  <a:lnTo>
                    <a:pt x="11666" y="17240"/>
                  </a:lnTo>
                  <a:lnTo>
                    <a:pt x="12032" y="17094"/>
                  </a:lnTo>
                  <a:close/>
                  <a:moveTo>
                    <a:pt x="11446" y="17350"/>
                  </a:moveTo>
                  <a:lnTo>
                    <a:pt x="11482" y="17607"/>
                  </a:lnTo>
                  <a:lnTo>
                    <a:pt x="11519" y="17791"/>
                  </a:lnTo>
                  <a:lnTo>
                    <a:pt x="11189" y="17901"/>
                  </a:lnTo>
                  <a:lnTo>
                    <a:pt x="11115" y="17937"/>
                  </a:lnTo>
                  <a:lnTo>
                    <a:pt x="11115" y="17864"/>
                  </a:lnTo>
                  <a:lnTo>
                    <a:pt x="11115" y="17827"/>
                  </a:lnTo>
                  <a:lnTo>
                    <a:pt x="11115" y="17717"/>
                  </a:lnTo>
                  <a:lnTo>
                    <a:pt x="11005" y="17607"/>
                  </a:lnTo>
                  <a:lnTo>
                    <a:pt x="10969" y="17534"/>
                  </a:lnTo>
                  <a:lnTo>
                    <a:pt x="11446" y="17350"/>
                  </a:lnTo>
                  <a:close/>
                  <a:moveTo>
                    <a:pt x="10639" y="17644"/>
                  </a:moveTo>
                  <a:lnTo>
                    <a:pt x="10749" y="17791"/>
                  </a:lnTo>
                  <a:lnTo>
                    <a:pt x="10859" y="17901"/>
                  </a:lnTo>
                  <a:lnTo>
                    <a:pt x="10932" y="17974"/>
                  </a:lnTo>
                  <a:lnTo>
                    <a:pt x="10969" y="17974"/>
                  </a:lnTo>
                  <a:lnTo>
                    <a:pt x="10455" y="18194"/>
                  </a:lnTo>
                  <a:lnTo>
                    <a:pt x="10418" y="18121"/>
                  </a:lnTo>
                  <a:lnTo>
                    <a:pt x="10345" y="18121"/>
                  </a:lnTo>
                  <a:lnTo>
                    <a:pt x="10235" y="18157"/>
                  </a:lnTo>
                  <a:lnTo>
                    <a:pt x="10162" y="17901"/>
                  </a:lnTo>
                  <a:lnTo>
                    <a:pt x="10125" y="17827"/>
                  </a:lnTo>
                  <a:lnTo>
                    <a:pt x="10639" y="17644"/>
                  </a:lnTo>
                  <a:close/>
                  <a:moveTo>
                    <a:pt x="10272" y="440"/>
                  </a:moveTo>
                  <a:lnTo>
                    <a:pt x="10455" y="477"/>
                  </a:lnTo>
                  <a:lnTo>
                    <a:pt x="10565" y="550"/>
                  </a:lnTo>
                  <a:lnTo>
                    <a:pt x="10675" y="624"/>
                  </a:lnTo>
                  <a:lnTo>
                    <a:pt x="10785" y="734"/>
                  </a:lnTo>
                  <a:lnTo>
                    <a:pt x="10969" y="990"/>
                  </a:lnTo>
                  <a:lnTo>
                    <a:pt x="11005" y="1210"/>
                  </a:lnTo>
                  <a:lnTo>
                    <a:pt x="11042" y="1431"/>
                  </a:lnTo>
                  <a:lnTo>
                    <a:pt x="11335" y="2348"/>
                  </a:lnTo>
                  <a:lnTo>
                    <a:pt x="11886" y="3998"/>
                  </a:lnTo>
                  <a:lnTo>
                    <a:pt x="13060" y="7300"/>
                  </a:lnTo>
                  <a:lnTo>
                    <a:pt x="14233" y="10564"/>
                  </a:lnTo>
                  <a:lnTo>
                    <a:pt x="14857" y="12215"/>
                  </a:lnTo>
                  <a:lnTo>
                    <a:pt x="15187" y="13095"/>
                  </a:lnTo>
                  <a:lnTo>
                    <a:pt x="15407" y="13646"/>
                  </a:lnTo>
                  <a:lnTo>
                    <a:pt x="15334" y="13682"/>
                  </a:lnTo>
                  <a:lnTo>
                    <a:pt x="15297" y="13829"/>
                  </a:lnTo>
                  <a:lnTo>
                    <a:pt x="15297" y="13939"/>
                  </a:lnTo>
                  <a:lnTo>
                    <a:pt x="15260" y="14196"/>
                  </a:lnTo>
                  <a:lnTo>
                    <a:pt x="15224" y="14379"/>
                  </a:lnTo>
                  <a:lnTo>
                    <a:pt x="15187" y="14526"/>
                  </a:lnTo>
                  <a:lnTo>
                    <a:pt x="15004" y="14856"/>
                  </a:lnTo>
                  <a:lnTo>
                    <a:pt x="14747" y="15149"/>
                  </a:lnTo>
                  <a:lnTo>
                    <a:pt x="14453" y="15370"/>
                  </a:lnTo>
                  <a:lnTo>
                    <a:pt x="14123" y="15590"/>
                  </a:lnTo>
                  <a:lnTo>
                    <a:pt x="13793" y="15773"/>
                  </a:lnTo>
                  <a:lnTo>
                    <a:pt x="13060" y="16140"/>
                  </a:lnTo>
                  <a:lnTo>
                    <a:pt x="12326" y="16470"/>
                  </a:lnTo>
                  <a:lnTo>
                    <a:pt x="10859" y="17094"/>
                  </a:lnTo>
                  <a:lnTo>
                    <a:pt x="10015" y="17424"/>
                  </a:lnTo>
                  <a:lnTo>
                    <a:pt x="9978" y="17387"/>
                  </a:lnTo>
                  <a:lnTo>
                    <a:pt x="9942" y="17387"/>
                  </a:lnTo>
                  <a:lnTo>
                    <a:pt x="9905" y="17424"/>
                  </a:lnTo>
                  <a:lnTo>
                    <a:pt x="9905" y="17460"/>
                  </a:lnTo>
                  <a:lnTo>
                    <a:pt x="8841" y="17791"/>
                  </a:lnTo>
                  <a:lnTo>
                    <a:pt x="7777" y="18121"/>
                  </a:lnTo>
                  <a:lnTo>
                    <a:pt x="6970" y="18304"/>
                  </a:lnTo>
                  <a:lnTo>
                    <a:pt x="6163" y="18487"/>
                  </a:lnTo>
                  <a:lnTo>
                    <a:pt x="5797" y="18524"/>
                  </a:lnTo>
                  <a:lnTo>
                    <a:pt x="5613" y="18524"/>
                  </a:lnTo>
                  <a:lnTo>
                    <a:pt x="5430" y="18451"/>
                  </a:lnTo>
                  <a:lnTo>
                    <a:pt x="5283" y="18377"/>
                  </a:lnTo>
                  <a:lnTo>
                    <a:pt x="5173" y="18231"/>
                  </a:lnTo>
                  <a:lnTo>
                    <a:pt x="5063" y="18121"/>
                  </a:lnTo>
                  <a:lnTo>
                    <a:pt x="4953" y="17974"/>
                  </a:lnTo>
                  <a:lnTo>
                    <a:pt x="4879" y="17680"/>
                  </a:lnTo>
                  <a:lnTo>
                    <a:pt x="4769" y="17387"/>
                  </a:lnTo>
                  <a:lnTo>
                    <a:pt x="4476" y="16507"/>
                  </a:lnTo>
                  <a:lnTo>
                    <a:pt x="3926" y="14819"/>
                  </a:lnTo>
                  <a:lnTo>
                    <a:pt x="3376" y="13169"/>
                  </a:lnTo>
                  <a:lnTo>
                    <a:pt x="2752" y="11518"/>
                  </a:lnTo>
                  <a:lnTo>
                    <a:pt x="2165" y="9867"/>
                  </a:lnTo>
                  <a:lnTo>
                    <a:pt x="1505" y="8253"/>
                  </a:lnTo>
                  <a:lnTo>
                    <a:pt x="845" y="6603"/>
                  </a:lnTo>
                  <a:lnTo>
                    <a:pt x="588" y="6052"/>
                  </a:lnTo>
                  <a:lnTo>
                    <a:pt x="478" y="5796"/>
                  </a:lnTo>
                  <a:lnTo>
                    <a:pt x="331" y="5539"/>
                  </a:lnTo>
                  <a:lnTo>
                    <a:pt x="368" y="5502"/>
                  </a:lnTo>
                  <a:lnTo>
                    <a:pt x="404" y="5429"/>
                  </a:lnTo>
                  <a:lnTo>
                    <a:pt x="368" y="5209"/>
                  </a:lnTo>
                  <a:lnTo>
                    <a:pt x="404" y="5025"/>
                  </a:lnTo>
                  <a:lnTo>
                    <a:pt x="404" y="4879"/>
                  </a:lnTo>
                  <a:lnTo>
                    <a:pt x="478" y="4695"/>
                  </a:lnTo>
                  <a:lnTo>
                    <a:pt x="624" y="4402"/>
                  </a:lnTo>
                  <a:lnTo>
                    <a:pt x="845" y="4145"/>
                  </a:lnTo>
                  <a:lnTo>
                    <a:pt x="1101" y="3888"/>
                  </a:lnTo>
                  <a:lnTo>
                    <a:pt x="1395" y="3668"/>
                  </a:lnTo>
                  <a:lnTo>
                    <a:pt x="1725" y="3485"/>
                  </a:lnTo>
                  <a:lnTo>
                    <a:pt x="2018" y="3301"/>
                  </a:lnTo>
                  <a:lnTo>
                    <a:pt x="2789" y="2935"/>
                  </a:lnTo>
                  <a:lnTo>
                    <a:pt x="3596" y="2641"/>
                  </a:lnTo>
                  <a:lnTo>
                    <a:pt x="5210" y="2017"/>
                  </a:lnTo>
                  <a:lnTo>
                    <a:pt x="6787" y="1394"/>
                  </a:lnTo>
                  <a:lnTo>
                    <a:pt x="7557" y="1100"/>
                  </a:lnTo>
                  <a:lnTo>
                    <a:pt x="8364" y="807"/>
                  </a:lnTo>
                  <a:lnTo>
                    <a:pt x="9135" y="587"/>
                  </a:lnTo>
                  <a:lnTo>
                    <a:pt x="9538" y="514"/>
                  </a:lnTo>
                  <a:lnTo>
                    <a:pt x="9942" y="440"/>
                  </a:lnTo>
                  <a:close/>
                  <a:moveTo>
                    <a:pt x="9868" y="17937"/>
                  </a:moveTo>
                  <a:lnTo>
                    <a:pt x="9868" y="17974"/>
                  </a:lnTo>
                  <a:lnTo>
                    <a:pt x="9905" y="18157"/>
                  </a:lnTo>
                  <a:lnTo>
                    <a:pt x="10015" y="18341"/>
                  </a:lnTo>
                  <a:lnTo>
                    <a:pt x="9575" y="18524"/>
                  </a:lnTo>
                  <a:lnTo>
                    <a:pt x="9575" y="18487"/>
                  </a:lnTo>
                  <a:lnTo>
                    <a:pt x="9538" y="18341"/>
                  </a:lnTo>
                  <a:lnTo>
                    <a:pt x="9465" y="18231"/>
                  </a:lnTo>
                  <a:lnTo>
                    <a:pt x="9391" y="18084"/>
                  </a:lnTo>
                  <a:lnTo>
                    <a:pt x="9868" y="17937"/>
                  </a:lnTo>
                  <a:close/>
                  <a:moveTo>
                    <a:pt x="9098" y="18194"/>
                  </a:moveTo>
                  <a:lnTo>
                    <a:pt x="9171" y="18414"/>
                  </a:lnTo>
                  <a:lnTo>
                    <a:pt x="9245" y="18524"/>
                  </a:lnTo>
                  <a:lnTo>
                    <a:pt x="9318" y="18598"/>
                  </a:lnTo>
                  <a:lnTo>
                    <a:pt x="8841" y="18781"/>
                  </a:lnTo>
                  <a:lnTo>
                    <a:pt x="8768" y="18708"/>
                  </a:lnTo>
                  <a:lnTo>
                    <a:pt x="8694" y="18598"/>
                  </a:lnTo>
                  <a:lnTo>
                    <a:pt x="8621" y="18487"/>
                  </a:lnTo>
                  <a:lnTo>
                    <a:pt x="8584" y="18341"/>
                  </a:lnTo>
                  <a:lnTo>
                    <a:pt x="9098" y="18194"/>
                  </a:lnTo>
                  <a:close/>
                  <a:moveTo>
                    <a:pt x="8254" y="18414"/>
                  </a:moveTo>
                  <a:lnTo>
                    <a:pt x="8291" y="18561"/>
                  </a:lnTo>
                  <a:lnTo>
                    <a:pt x="8364" y="18744"/>
                  </a:lnTo>
                  <a:lnTo>
                    <a:pt x="8511" y="18928"/>
                  </a:lnTo>
                  <a:lnTo>
                    <a:pt x="8181" y="19038"/>
                  </a:lnTo>
                  <a:lnTo>
                    <a:pt x="8144" y="18964"/>
                  </a:lnTo>
                  <a:lnTo>
                    <a:pt x="8107" y="18928"/>
                  </a:lnTo>
                  <a:lnTo>
                    <a:pt x="7997" y="18854"/>
                  </a:lnTo>
                  <a:lnTo>
                    <a:pt x="7961" y="18818"/>
                  </a:lnTo>
                  <a:lnTo>
                    <a:pt x="7851" y="18634"/>
                  </a:lnTo>
                  <a:lnTo>
                    <a:pt x="7851" y="18561"/>
                  </a:lnTo>
                  <a:lnTo>
                    <a:pt x="8254" y="18414"/>
                  </a:lnTo>
                  <a:close/>
                  <a:moveTo>
                    <a:pt x="5246" y="18818"/>
                  </a:moveTo>
                  <a:lnTo>
                    <a:pt x="5430" y="18891"/>
                  </a:lnTo>
                  <a:lnTo>
                    <a:pt x="5650" y="18928"/>
                  </a:lnTo>
                  <a:lnTo>
                    <a:pt x="5870" y="18964"/>
                  </a:lnTo>
                  <a:lnTo>
                    <a:pt x="5943" y="19221"/>
                  </a:lnTo>
                  <a:lnTo>
                    <a:pt x="5760" y="19148"/>
                  </a:lnTo>
                  <a:lnTo>
                    <a:pt x="5576" y="19038"/>
                  </a:lnTo>
                  <a:lnTo>
                    <a:pt x="5393" y="18928"/>
                  </a:lnTo>
                  <a:lnTo>
                    <a:pt x="5246" y="18818"/>
                  </a:lnTo>
                  <a:close/>
                  <a:moveTo>
                    <a:pt x="7557" y="18634"/>
                  </a:moveTo>
                  <a:lnTo>
                    <a:pt x="7557" y="18781"/>
                  </a:lnTo>
                  <a:lnTo>
                    <a:pt x="7631" y="18928"/>
                  </a:lnTo>
                  <a:lnTo>
                    <a:pt x="7704" y="19038"/>
                  </a:lnTo>
                  <a:lnTo>
                    <a:pt x="7777" y="19148"/>
                  </a:lnTo>
                  <a:lnTo>
                    <a:pt x="7704" y="19184"/>
                  </a:lnTo>
                  <a:lnTo>
                    <a:pt x="7227" y="19294"/>
                  </a:lnTo>
                  <a:lnTo>
                    <a:pt x="7154" y="19184"/>
                  </a:lnTo>
                  <a:lnTo>
                    <a:pt x="7080" y="19074"/>
                  </a:lnTo>
                  <a:lnTo>
                    <a:pt x="6970" y="18928"/>
                  </a:lnTo>
                  <a:lnTo>
                    <a:pt x="6897" y="18781"/>
                  </a:lnTo>
                  <a:lnTo>
                    <a:pt x="7117" y="18708"/>
                  </a:lnTo>
                  <a:lnTo>
                    <a:pt x="7557" y="18634"/>
                  </a:lnTo>
                  <a:close/>
                  <a:moveTo>
                    <a:pt x="6604" y="18854"/>
                  </a:moveTo>
                  <a:lnTo>
                    <a:pt x="6677" y="19111"/>
                  </a:lnTo>
                  <a:lnTo>
                    <a:pt x="6750" y="19221"/>
                  </a:lnTo>
                  <a:lnTo>
                    <a:pt x="6824" y="19331"/>
                  </a:lnTo>
                  <a:lnTo>
                    <a:pt x="6493" y="19331"/>
                  </a:lnTo>
                  <a:lnTo>
                    <a:pt x="6493" y="19258"/>
                  </a:lnTo>
                  <a:lnTo>
                    <a:pt x="6493" y="19221"/>
                  </a:lnTo>
                  <a:lnTo>
                    <a:pt x="6420" y="19184"/>
                  </a:lnTo>
                  <a:lnTo>
                    <a:pt x="6383" y="19184"/>
                  </a:lnTo>
                  <a:lnTo>
                    <a:pt x="6310" y="19221"/>
                  </a:lnTo>
                  <a:lnTo>
                    <a:pt x="6273" y="19221"/>
                  </a:lnTo>
                  <a:lnTo>
                    <a:pt x="6200" y="19184"/>
                  </a:lnTo>
                  <a:lnTo>
                    <a:pt x="6163" y="19074"/>
                  </a:lnTo>
                  <a:lnTo>
                    <a:pt x="6127" y="18928"/>
                  </a:lnTo>
                  <a:lnTo>
                    <a:pt x="6604" y="18854"/>
                  </a:lnTo>
                  <a:close/>
                  <a:moveTo>
                    <a:pt x="10125" y="0"/>
                  </a:moveTo>
                  <a:lnTo>
                    <a:pt x="9721" y="37"/>
                  </a:lnTo>
                  <a:lnTo>
                    <a:pt x="9318" y="110"/>
                  </a:lnTo>
                  <a:lnTo>
                    <a:pt x="8804" y="220"/>
                  </a:lnTo>
                  <a:lnTo>
                    <a:pt x="8291" y="403"/>
                  </a:lnTo>
                  <a:lnTo>
                    <a:pt x="7300" y="734"/>
                  </a:lnTo>
                  <a:lnTo>
                    <a:pt x="5320" y="1504"/>
                  </a:lnTo>
                  <a:lnTo>
                    <a:pt x="3376" y="2274"/>
                  </a:lnTo>
                  <a:lnTo>
                    <a:pt x="2422" y="2678"/>
                  </a:lnTo>
                  <a:lnTo>
                    <a:pt x="1945" y="2898"/>
                  </a:lnTo>
                  <a:lnTo>
                    <a:pt x="1505" y="3118"/>
                  </a:lnTo>
                  <a:lnTo>
                    <a:pt x="1248" y="3301"/>
                  </a:lnTo>
                  <a:lnTo>
                    <a:pt x="955" y="3485"/>
                  </a:lnTo>
                  <a:lnTo>
                    <a:pt x="698" y="3742"/>
                  </a:lnTo>
                  <a:lnTo>
                    <a:pt x="441" y="3998"/>
                  </a:lnTo>
                  <a:lnTo>
                    <a:pt x="221" y="4292"/>
                  </a:lnTo>
                  <a:lnTo>
                    <a:pt x="74" y="4622"/>
                  </a:lnTo>
                  <a:lnTo>
                    <a:pt x="38" y="4769"/>
                  </a:lnTo>
                  <a:lnTo>
                    <a:pt x="38" y="4915"/>
                  </a:lnTo>
                  <a:lnTo>
                    <a:pt x="38" y="5099"/>
                  </a:lnTo>
                  <a:lnTo>
                    <a:pt x="74" y="5245"/>
                  </a:lnTo>
                  <a:lnTo>
                    <a:pt x="1" y="5282"/>
                  </a:lnTo>
                  <a:lnTo>
                    <a:pt x="1" y="5319"/>
                  </a:lnTo>
                  <a:lnTo>
                    <a:pt x="38" y="5722"/>
                  </a:lnTo>
                  <a:lnTo>
                    <a:pt x="148" y="6052"/>
                  </a:lnTo>
                  <a:lnTo>
                    <a:pt x="441" y="6786"/>
                  </a:lnTo>
                  <a:lnTo>
                    <a:pt x="1065" y="8400"/>
                  </a:lnTo>
                  <a:lnTo>
                    <a:pt x="2348" y="11665"/>
                  </a:lnTo>
                  <a:lnTo>
                    <a:pt x="2935" y="13315"/>
                  </a:lnTo>
                  <a:lnTo>
                    <a:pt x="3522" y="15003"/>
                  </a:lnTo>
                  <a:lnTo>
                    <a:pt x="4072" y="16653"/>
                  </a:lnTo>
                  <a:lnTo>
                    <a:pt x="4293" y="17424"/>
                  </a:lnTo>
                  <a:lnTo>
                    <a:pt x="4439" y="17827"/>
                  </a:lnTo>
                  <a:lnTo>
                    <a:pt x="4513" y="18047"/>
                  </a:lnTo>
                  <a:lnTo>
                    <a:pt x="4623" y="18231"/>
                  </a:lnTo>
                  <a:lnTo>
                    <a:pt x="4659" y="18451"/>
                  </a:lnTo>
                  <a:lnTo>
                    <a:pt x="4733" y="18634"/>
                  </a:lnTo>
                  <a:lnTo>
                    <a:pt x="4806" y="18781"/>
                  </a:lnTo>
                  <a:lnTo>
                    <a:pt x="4916" y="18928"/>
                  </a:lnTo>
                  <a:lnTo>
                    <a:pt x="5026" y="19074"/>
                  </a:lnTo>
                  <a:lnTo>
                    <a:pt x="5173" y="19221"/>
                  </a:lnTo>
                  <a:lnTo>
                    <a:pt x="5503" y="19404"/>
                  </a:lnTo>
                  <a:lnTo>
                    <a:pt x="5833" y="19551"/>
                  </a:lnTo>
                  <a:lnTo>
                    <a:pt x="6237" y="19661"/>
                  </a:lnTo>
                  <a:lnTo>
                    <a:pt x="6604" y="19698"/>
                  </a:lnTo>
                  <a:lnTo>
                    <a:pt x="7007" y="19698"/>
                  </a:lnTo>
                  <a:lnTo>
                    <a:pt x="7484" y="19625"/>
                  </a:lnTo>
                  <a:lnTo>
                    <a:pt x="7924" y="19515"/>
                  </a:lnTo>
                  <a:lnTo>
                    <a:pt x="8841" y="19184"/>
                  </a:lnTo>
                  <a:lnTo>
                    <a:pt x="11079" y="18341"/>
                  </a:lnTo>
                  <a:lnTo>
                    <a:pt x="13206" y="17570"/>
                  </a:lnTo>
                  <a:lnTo>
                    <a:pt x="13830" y="17314"/>
                  </a:lnTo>
                  <a:lnTo>
                    <a:pt x="14417" y="17020"/>
                  </a:lnTo>
                  <a:lnTo>
                    <a:pt x="14527" y="17020"/>
                  </a:lnTo>
                  <a:lnTo>
                    <a:pt x="14674" y="16947"/>
                  </a:lnTo>
                  <a:lnTo>
                    <a:pt x="14710" y="16873"/>
                  </a:lnTo>
                  <a:lnTo>
                    <a:pt x="14710" y="16837"/>
                  </a:lnTo>
                  <a:lnTo>
                    <a:pt x="14894" y="16690"/>
                  </a:lnTo>
                  <a:lnTo>
                    <a:pt x="15187" y="16433"/>
                  </a:lnTo>
                  <a:lnTo>
                    <a:pt x="15407" y="16103"/>
                  </a:lnTo>
                  <a:lnTo>
                    <a:pt x="15554" y="15773"/>
                  </a:lnTo>
                  <a:lnTo>
                    <a:pt x="15701" y="15406"/>
                  </a:lnTo>
                  <a:lnTo>
                    <a:pt x="15774" y="15039"/>
                  </a:lnTo>
                  <a:lnTo>
                    <a:pt x="15811" y="14636"/>
                  </a:lnTo>
                  <a:lnTo>
                    <a:pt x="15847" y="13866"/>
                  </a:lnTo>
                  <a:lnTo>
                    <a:pt x="15884" y="13829"/>
                  </a:lnTo>
                  <a:lnTo>
                    <a:pt x="15884" y="13756"/>
                  </a:lnTo>
                  <a:lnTo>
                    <a:pt x="15847" y="13572"/>
                  </a:lnTo>
                  <a:lnTo>
                    <a:pt x="15811" y="13389"/>
                  </a:lnTo>
                  <a:lnTo>
                    <a:pt x="15664" y="13059"/>
                  </a:lnTo>
                  <a:lnTo>
                    <a:pt x="15334" y="12178"/>
                  </a:lnTo>
                  <a:lnTo>
                    <a:pt x="14710" y="10564"/>
                  </a:lnTo>
                  <a:lnTo>
                    <a:pt x="13500" y="7263"/>
                  </a:lnTo>
                  <a:lnTo>
                    <a:pt x="12326" y="3962"/>
                  </a:lnTo>
                  <a:lnTo>
                    <a:pt x="11776" y="2311"/>
                  </a:lnTo>
                  <a:lnTo>
                    <a:pt x="11446" y="1431"/>
                  </a:lnTo>
                  <a:lnTo>
                    <a:pt x="11372" y="1174"/>
                  </a:lnTo>
                  <a:lnTo>
                    <a:pt x="11409" y="1027"/>
                  </a:lnTo>
                  <a:lnTo>
                    <a:pt x="11409" y="917"/>
                  </a:lnTo>
                  <a:lnTo>
                    <a:pt x="11372" y="770"/>
                  </a:lnTo>
                  <a:lnTo>
                    <a:pt x="11299" y="624"/>
                  </a:lnTo>
                  <a:lnTo>
                    <a:pt x="11152" y="403"/>
                  </a:lnTo>
                  <a:lnTo>
                    <a:pt x="10895" y="220"/>
                  </a:lnTo>
                  <a:lnTo>
                    <a:pt x="10712" y="110"/>
                  </a:lnTo>
                  <a:lnTo>
                    <a:pt x="10528" y="37"/>
                  </a:lnTo>
                  <a:lnTo>
                    <a:pt x="10345" y="0"/>
                  </a:lnTo>
                  <a:close/>
                </a:path>
              </a:pathLst>
            </a:custGeom>
            <a:solidFill>
              <a:srgbClr val="A4C2F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6" name="Google Shape;1086;p46"/>
            <p:cNvSpPr/>
            <p:nvPr/>
          </p:nvSpPr>
          <p:spPr>
            <a:xfrm>
              <a:off x="6991200" y="2879025"/>
              <a:ext cx="390675" cy="444800"/>
            </a:xfrm>
            <a:custGeom>
              <a:avLst/>
              <a:gdLst/>
              <a:ahLst/>
              <a:cxnLst/>
              <a:rect l="l" t="t" r="r" b="b"/>
              <a:pathLst>
                <a:path w="15627" h="17792" extrusionOk="0">
                  <a:moveTo>
                    <a:pt x="10528" y="1"/>
                  </a:moveTo>
                  <a:lnTo>
                    <a:pt x="10455" y="37"/>
                  </a:lnTo>
                  <a:lnTo>
                    <a:pt x="10308" y="221"/>
                  </a:lnTo>
                  <a:lnTo>
                    <a:pt x="10198" y="441"/>
                  </a:lnTo>
                  <a:lnTo>
                    <a:pt x="10015" y="881"/>
                  </a:lnTo>
                  <a:lnTo>
                    <a:pt x="9831" y="1468"/>
                  </a:lnTo>
                  <a:lnTo>
                    <a:pt x="9685" y="2091"/>
                  </a:lnTo>
                  <a:lnTo>
                    <a:pt x="9685" y="2201"/>
                  </a:lnTo>
                  <a:lnTo>
                    <a:pt x="9721" y="2311"/>
                  </a:lnTo>
                  <a:lnTo>
                    <a:pt x="9795" y="2348"/>
                  </a:lnTo>
                  <a:lnTo>
                    <a:pt x="9868" y="2385"/>
                  </a:lnTo>
                  <a:lnTo>
                    <a:pt x="9941" y="2421"/>
                  </a:lnTo>
                  <a:lnTo>
                    <a:pt x="10051" y="2385"/>
                  </a:lnTo>
                  <a:lnTo>
                    <a:pt x="10125" y="2311"/>
                  </a:lnTo>
                  <a:lnTo>
                    <a:pt x="10198" y="2238"/>
                  </a:lnTo>
                  <a:lnTo>
                    <a:pt x="10235" y="2055"/>
                  </a:lnTo>
                  <a:lnTo>
                    <a:pt x="10235" y="2018"/>
                  </a:lnTo>
                  <a:lnTo>
                    <a:pt x="10235" y="1981"/>
                  </a:lnTo>
                  <a:lnTo>
                    <a:pt x="10455" y="1138"/>
                  </a:lnTo>
                  <a:lnTo>
                    <a:pt x="10638" y="624"/>
                  </a:lnTo>
                  <a:lnTo>
                    <a:pt x="10675" y="367"/>
                  </a:lnTo>
                  <a:lnTo>
                    <a:pt x="10712" y="111"/>
                  </a:lnTo>
                  <a:lnTo>
                    <a:pt x="10675" y="37"/>
                  </a:lnTo>
                  <a:lnTo>
                    <a:pt x="10602" y="1"/>
                  </a:lnTo>
                  <a:close/>
                  <a:moveTo>
                    <a:pt x="3559" y="1028"/>
                  </a:moveTo>
                  <a:lnTo>
                    <a:pt x="3522" y="1064"/>
                  </a:lnTo>
                  <a:lnTo>
                    <a:pt x="3485" y="1101"/>
                  </a:lnTo>
                  <a:lnTo>
                    <a:pt x="3485" y="1138"/>
                  </a:lnTo>
                  <a:lnTo>
                    <a:pt x="3559" y="1321"/>
                  </a:lnTo>
                  <a:lnTo>
                    <a:pt x="3669" y="1468"/>
                  </a:lnTo>
                  <a:lnTo>
                    <a:pt x="3889" y="1761"/>
                  </a:lnTo>
                  <a:lnTo>
                    <a:pt x="4109" y="2055"/>
                  </a:lnTo>
                  <a:lnTo>
                    <a:pt x="4366" y="2348"/>
                  </a:lnTo>
                  <a:lnTo>
                    <a:pt x="4476" y="2605"/>
                  </a:lnTo>
                  <a:lnTo>
                    <a:pt x="4586" y="2862"/>
                  </a:lnTo>
                  <a:lnTo>
                    <a:pt x="4696" y="2972"/>
                  </a:lnTo>
                  <a:lnTo>
                    <a:pt x="4769" y="3045"/>
                  </a:lnTo>
                  <a:lnTo>
                    <a:pt x="4916" y="3082"/>
                  </a:lnTo>
                  <a:lnTo>
                    <a:pt x="5063" y="3082"/>
                  </a:lnTo>
                  <a:lnTo>
                    <a:pt x="5136" y="3045"/>
                  </a:lnTo>
                  <a:lnTo>
                    <a:pt x="5209" y="3008"/>
                  </a:lnTo>
                  <a:lnTo>
                    <a:pt x="5246" y="2935"/>
                  </a:lnTo>
                  <a:lnTo>
                    <a:pt x="5246" y="2862"/>
                  </a:lnTo>
                  <a:lnTo>
                    <a:pt x="5209" y="2715"/>
                  </a:lnTo>
                  <a:lnTo>
                    <a:pt x="5173" y="2642"/>
                  </a:lnTo>
                  <a:lnTo>
                    <a:pt x="5099" y="2605"/>
                  </a:lnTo>
                  <a:lnTo>
                    <a:pt x="4989" y="2605"/>
                  </a:lnTo>
                  <a:lnTo>
                    <a:pt x="4989" y="2568"/>
                  </a:lnTo>
                  <a:lnTo>
                    <a:pt x="4989" y="2495"/>
                  </a:lnTo>
                  <a:lnTo>
                    <a:pt x="4953" y="2385"/>
                  </a:lnTo>
                  <a:lnTo>
                    <a:pt x="4806" y="2128"/>
                  </a:lnTo>
                  <a:lnTo>
                    <a:pt x="4623" y="1871"/>
                  </a:lnTo>
                  <a:lnTo>
                    <a:pt x="4402" y="1615"/>
                  </a:lnTo>
                  <a:lnTo>
                    <a:pt x="4146" y="1394"/>
                  </a:lnTo>
                  <a:lnTo>
                    <a:pt x="3889" y="1174"/>
                  </a:lnTo>
                  <a:lnTo>
                    <a:pt x="3595" y="1028"/>
                  </a:lnTo>
                  <a:close/>
                  <a:moveTo>
                    <a:pt x="15334" y="3999"/>
                  </a:moveTo>
                  <a:lnTo>
                    <a:pt x="15260" y="4035"/>
                  </a:lnTo>
                  <a:lnTo>
                    <a:pt x="15187" y="4109"/>
                  </a:lnTo>
                  <a:lnTo>
                    <a:pt x="15077" y="4182"/>
                  </a:lnTo>
                  <a:lnTo>
                    <a:pt x="14967" y="4256"/>
                  </a:lnTo>
                  <a:lnTo>
                    <a:pt x="14820" y="4329"/>
                  </a:lnTo>
                  <a:lnTo>
                    <a:pt x="14673" y="4329"/>
                  </a:lnTo>
                  <a:lnTo>
                    <a:pt x="14527" y="4402"/>
                  </a:lnTo>
                  <a:lnTo>
                    <a:pt x="14490" y="4439"/>
                  </a:lnTo>
                  <a:lnTo>
                    <a:pt x="14453" y="4549"/>
                  </a:lnTo>
                  <a:lnTo>
                    <a:pt x="14417" y="4586"/>
                  </a:lnTo>
                  <a:lnTo>
                    <a:pt x="14380" y="4622"/>
                  </a:lnTo>
                  <a:lnTo>
                    <a:pt x="14233" y="4732"/>
                  </a:lnTo>
                  <a:lnTo>
                    <a:pt x="13940" y="4842"/>
                  </a:lnTo>
                  <a:lnTo>
                    <a:pt x="13720" y="4989"/>
                  </a:lnTo>
                  <a:lnTo>
                    <a:pt x="13536" y="5173"/>
                  </a:lnTo>
                  <a:lnTo>
                    <a:pt x="13499" y="5246"/>
                  </a:lnTo>
                  <a:lnTo>
                    <a:pt x="13499" y="5319"/>
                  </a:lnTo>
                  <a:lnTo>
                    <a:pt x="13573" y="5356"/>
                  </a:lnTo>
                  <a:lnTo>
                    <a:pt x="13830" y="5356"/>
                  </a:lnTo>
                  <a:lnTo>
                    <a:pt x="14013" y="5319"/>
                  </a:lnTo>
                  <a:lnTo>
                    <a:pt x="14380" y="5173"/>
                  </a:lnTo>
                  <a:lnTo>
                    <a:pt x="14673" y="5026"/>
                  </a:lnTo>
                  <a:lnTo>
                    <a:pt x="14783" y="4953"/>
                  </a:lnTo>
                  <a:lnTo>
                    <a:pt x="14857" y="4806"/>
                  </a:lnTo>
                  <a:lnTo>
                    <a:pt x="15077" y="4769"/>
                  </a:lnTo>
                  <a:lnTo>
                    <a:pt x="15260" y="4659"/>
                  </a:lnTo>
                  <a:lnTo>
                    <a:pt x="15370" y="4696"/>
                  </a:lnTo>
                  <a:lnTo>
                    <a:pt x="15444" y="4696"/>
                  </a:lnTo>
                  <a:lnTo>
                    <a:pt x="15554" y="4622"/>
                  </a:lnTo>
                  <a:lnTo>
                    <a:pt x="15627" y="4549"/>
                  </a:lnTo>
                  <a:lnTo>
                    <a:pt x="15627" y="4476"/>
                  </a:lnTo>
                  <a:lnTo>
                    <a:pt x="15590" y="4366"/>
                  </a:lnTo>
                  <a:lnTo>
                    <a:pt x="15627" y="4329"/>
                  </a:lnTo>
                  <a:lnTo>
                    <a:pt x="15627" y="4256"/>
                  </a:lnTo>
                  <a:lnTo>
                    <a:pt x="15590" y="4182"/>
                  </a:lnTo>
                  <a:lnTo>
                    <a:pt x="15554" y="4109"/>
                  </a:lnTo>
                  <a:lnTo>
                    <a:pt x="15480" y="4035"/>
                  </a:lnTo>
                  <a:lnTo>
                    <a:pt x="15407" y="4035"/>
                  </a:lnTo>
                  <a:lnTo>
                    <a:pt x="15334" y="3999"/>
                  </a:lnTo>
                  <a:close/>
                  <a:moveTo>
                    <a:pt x="2238" y="7447"/>
                  </a:moveTo>
                  <a:lnTo>
                    <a:pt x="2128" y="7484"/>
                  </a:lnTo>
                  <a:lnTo>
                    <a:pt x="1064" y="7960"/>
                  </a:lnTo>
                  <a:lnTo>
                    <a:pt x="477" y="8217"/>
                  </a:lnTo>
                  <a:lnTo>
                    <a:pt x="257" y="8364"/>
                  </a:lnTo>
                  <a:lnTo>
                    <a:pt x="147" y="8474"/>
                  </a:lnTo>
                  <a:lnTo>
                    <a:pt x="111" y="8437"/>
                  </a:lnTo>
                  <a:lnTo>
                    <a:pt x="74" y="8437"/>
                  </a:lnTo>
                  <a:lnTo>
                    <a:pt x="1" y="8511"/>
                  </a:lnTo>
                  <a:lnTo>
                    <a:pt x="1" y="8584"/>
                  </a:lnTo>
                  <a:lnTo>
                    <a:pt x="37" y="8621"/>
                  </a:lnTo>
                  <a:lnTo>
                    <a:pt x="111" y="8694"/>
                  </a:lnTo>
                  <a:lnTo>
                    <a:pt x="221" y="8731"/>
                  </a:lnTo>
                  <a:lnTo>
                    <a:pt x="367" y="8694"/>
                  </a:lnTo>
                  <a:lnTo>
                    <a:pt x="514" y="8657"/>
                  </a:lnTo>
                  <a:lnTo>
                    <a:pt x="808" y="8547"/>
                  </a:lnTo>
                  <a:lnTo>
                    <a:pt x="1028" y="8474"/>
                  </a:lnTo>
                  <a:lnTo>
                    <a:pt x="2385" y="7887"/>
                  </a:lnTo>
                  <a:lnTo>
                    <a:pt x="2458" y="7850"/>
                  </a:lnTo>
                  <a:lnTo>
                    <a:pt x="2532" y="7777"/>
                  </a:lnTo>
                  <a:lnTo>
                    <a:pt x="2532" y="7667"/>
                  </a:lnTo>
                  <a:lnTo>
                    <a:pt x="2495" y="7594"/>
                  </a:lnTo>
                  <a:lnTo>
                    <a:pt x="2422" y="7520"/>
                  </a:lnTo>
                  <a:lnTo>
                    <a:pt x="2348" y="7484"/>
                  </a:lnTo>
                  <a:lnTo>
                    <a:pt x="2238" y="7447"/>
                  </a:lnTo>
                  <a:close/>
                  <a:moveTo>
                    <a:pt x="6677" y="7814"/>
                  </a:moveTo>
                  <a:lnTo>
                    <a:pt x="6603" y="7887"/>
                  </a:lnTo>
                  <a:lnTo>
                    <a:pt x="6603" y="7960"/>
                  </a:lnTo>
                  <a:lnTo>
                    <a:pt x="6603" y="8070"/>
                  </a:lnTo>
                  <a:lnTo>
                    <a:pt x="6933" y="8474"/>
                  </a:lnTo>
                  <a:lnTo>
                    <a:pt x="7044" y="8694"/>
                  </a:lnTo>
                  <a:lnTo>
                    <a:pt x="7154" y="8914"/>
                  </a:lnTo>
                  <a:lnTo>
                    <a:pt x="7227" y="8951"/>
                  </a:lnTo>
                  <a:lnTo>
                    <a:pt x="7264" y="8987"/>
                  </a:lnTo>
                  <a:lnTo>
                    <a:pt x="7410" y="8987"/>
                  </a:lnTo>
                  <a:lnTo>
                    <a:pt x="7594" y="8877"/>
                  </a:lnTo>
                  <a:lnTo>
                    <a:pt x="7777" y="8767"/>
                  </a:lnTo>
                  <a:lnTo>
                    <a:pt x="7924" y="8621"/>
                  </a:lnTo>
                  <a:lnTo>
                    <a:pt x="7924" y="8657"/>
                  </a:lnTo>
                  <a:lnTo>
                    <a:pt x="7997" y="8767"/>
                  </a:lnTo>
                  <a:lnTo>
                    <a:pt x="8071" y="8877"/>
                  </a:lnTo>
                  <a:lnTo>
                    <a:pt x="8181" y="8951"/>
                  </a:lnTo>
                  <a:lnTo>
                    <a:pt x="8327" y="9024"/>
                  </a:lnTo>
                  <a:lnTo>
                    <a:pt x="8584" y="9061"/>
                  </a:lnTo>
                  <a:lnTo>
                    <a:pt x="8768" y="9061"/>
                  </a:lnTo>
                  <a:lnTo>
                    <a:pt x="8951" y="8987"/>
                  </a:lnTo>
                  <a:lnTo>
                    <a:pt x="9281" y="8841"/>
                  </a:lnTo>
                  <a:lnTo>
                    <a:pt x="9611" y="8657"/>
                  </a:lnTo>
                  <a:lnTo>
                    <a:pt x="9721" y="8547"/>
                  </a:lnTo>
                  <a:lnTo>
                    <a:pt x="9758" y="8474"/>
                  </a:lnTo>
                  <a:lnTo>
                    <a:pt x="9758" y="8364"/>
                  </a:lnTo>
                  <a:lnTo>
                    <a:pt x="9685" y="8254"/>
                  </a:lnTo>
                  <a:lnTo>
                    <a:pt x="9648" y="8217"/>
                  </a:lnTo>
                  <a:lnTo>
                    <a:pt x="9464" y="8217"/>
                  </a:lnTo>
                  <a:lnTo>
                    <a:pt x="9428" y="8291"/>
                  </a:lnTo>
                  <a:lnTo>
                    <a:pt x="9244" y="8437"/>
                  </a:lnTo>
                  <a:lnTo>
                    <a:pt x="8988" y="8547"/>
                  </a:lnTo>
                  <a:lnTo>
                    <a:pt x="8768" y="8621"/>
                  </a:lnTo>
                  <a:lnTo>
                    <a:pt x="8584" y="8657"/>
                  </a:lnTo>
                  <a:lnTo>
                    <a:pt x="8474" y="8657"/>
                  </a:lnTo>
                  <a:lnTo>
                    <a:pt x="8401" y="8621"/>
                  </a:lnTo>
                  <a:lnTo>
                    <a:pt x="8364" y="8584"/>
                  </a:lnTo>
                  <a:lnTo>
                    <a:pt x="8327" y="8547"/>
                  </a:lnTo>
                  <a:lnTo>
                    <a:pt x="8254" y="8254"/>
                  </a:lnTo>
                  <a:lnTo>
                    <a:pt x="8181" y="8144"/>
                  </a:lnTo>
                  <a:lnTo>
                    <a:pt x="8071" y="8107"/>
                  </a:lnTo>
                  <a:lnTo>
                    <a:pt x="7961" y="8107"/>
                  </a:lnTo>
                  <a:lnTo>
                    <a:pt x="7887" y="8144"/>
                  </a:lnTo>
                  <a:lnTo>
                    <a:pt x="7740" y="8254"/>
                  </a:lnTo>
                  <a:lnTo>
                    <a:pt x="7630" y="8401"/>
                  </a:lnTo>
                  <a:lnTo>
                    <a:pt x="7410" y="8547"/>
                  </a:lnTo>
                  <a:lnTo>
                    <a:pt x="7264" y="8364"/>
                  </a:lnTo>
                  <a:lnTo>
                    <a:pt x="7117" y="8180"/>
                  </a:lnTo>
                  <a:lnTo>
                    <a:pt x="6970" y="7997"/>
                  </a:lnTo>
                  <a:lnTo>
                    <a:pt x="6787" y="7850"/>
                  </a:lnTo>
                  <a:lnTo>
                    <a:pt x="6713" y="7814"/>
                  </a:lnTo>
                  <a:close/>
                  <a:moveTo>
                    <a:pt x="12876" y="11005"/>
                  </a:moveTo>
                  <a:lnTo>
                    <a:pt x="12803" y="11042"/>
                  </a:lnTo>
                  <a:lnTo>
                    <a:pt x="12766" y="11078"/>
                  </a:lnTo>
                  <a:lnTo>
                    <a:pt x="12766" y="11152"/>
                  </a:lnTo>
                  <a:lnTo>
                    <a:pt x="12729" y="11225"/>
                  </a:lnTo>
                  <a:lnTo>
                    <a:pt x="12766" y="11298"/>
                  </a:lnTo>
                  <a:lnTo>
                    <a:pt x="12986" y="11702"/>
                  </a:lnTo>
                  <a:lnTo>
                    <a:pt x="13279" y="12069"/>
                  </a:lnTo>
                  <a:lnTo>
                    <a:pt x="13499" y="12399"/>
                  </a:lnTo>
                  <a:lnTo>
                    <a:pt x="13646" y="12509"/>
                  </a:lnTo>
                  <a:lnTo>
                    <a:pt x="13830" y="12619"/>
                  </a:lnTo>
                  <a:lnTo>
                    <a:pt x="13976" y="12619"/>
                  </a:lnTo>
                  <a:lnTo>
                    <a:pt x="14013" y="12582"/>
                  </a:lnTo>
                  <a:lnTo>
                    <a:pt x="14086" y="12546"/>
                  </a:lnTo>
                  <a:lnTo>
                    <a:pt x="14160" y="12436"/>
                  </a:lnTo>
                  <a:lnTo>
                    <a:pt x="14160" y="12325"/>
                  </a:lnTo>
                  <a:lnTo>
                    <a:pt x="14160" y="12252"/>
                  </a:lnTo>
                  <a:lnTo>
                    <a:pt x="14123" y="12142"/>
                  </a:lnTo>
                  <a:lnTo>
                    <a:pt x="14086" y="12069"/>
                  </a:lnTo>
                  <a:lnTo>
                    <a:pt x="14050" y="12032"/>
                  </a:lnTo>
                  <a:lnTo>
                    <a:pt x="13903" y="12032"/>
                  </a:lnTo>
                  <a:lnTo>
                    <a:pt x="13830" y="11885"/>
                  </a:lnTo>
                  <a:lnTo>
                    <a:pt x="13573" y="11592"/>
                  </a:lnTo>
                  <a:lnTo>
                    <a:pt x="13316" y="11298"/>
                  </a:lnTo>
                  <a:lnTo>
                    <a:pt x="13059" y="11042"/>
                  </a:lnTo>
                  <a:lnTo>
                    <a:pt x="13023" y="11005"/>
                  </a:lnTo>
                  <a:close/>
                  <a:moveTo>
                    <a:pt x="8181" y="3192"/>
                  </a:moveTo>
                  <a:lnTo>
                    <a:pt x="8511" y="3228"/>
                  </a:lnTo>
                  <a:lnTo>
                    <a:pt x="8878" y="3265"/>
                  </a:lnTo>
                  <a:lnTo>
                    <a:pt x="9208" y="3339"/>
                  </a:lnTo>
                  <a:lnTo>
                    <a:pt x="9538" y="3412"/>
                  </a:lnTo>
                  <a:lnTo>
                    <a:pt x="9868" y="3522"/>
                  </a:lnTo>
                  <a:lnTo>
                    <a:pt x="10198" y="3669"/>
                  </a:lnTo>
                  <a:lnTo>
                    <a:pt x="10528" y="3852"/>
                  </a:lnTo>
                  <a:lnTo>
                    <a:pt x="10822" y="4035"/>
                  </a:lnTo>
                  <a:lnTo>
                    <a:pt x="11078" y="4256"/>
                  </a:lnTo>
                  <a:lnTo>
                    <a:pt x="11335" y="4476"/>
                  </a:lnTo>
                  <a:lnTo>
                    <a:pt x="11592" y="4732"/>
                  </a:lnTo>
                  <a:lnTo>
                    <a:pt x="11812" y="4989"/>
                  </a:lnTo>
                  <a:lnTo>
                    <a:pt x="11996" y="5319"/>
                  </a:lnTo>
                  <a:lnTo>
                    <a:pt x="12142" y="5576"/>
                  </a:lnTo>
                  <a:lnTo>
                    <a:pt x="12252" y="5870"/>
                  </a:lnTo>
                  <a:lnTo>
                    <a:pt x="12362" y="6200"/>
                  </a:lnTo>
                  <a:lnTo>
                    <a:pt x="12436" y="6530"/>
                  </a:lnTo>
                  <a:lnTo>
                    <a:pt x="12509" y="6823"/>
                  </a:lnTo>
                  <a:lnTo>
                    <a:pt x="12509" y="7153"/>
                  </a:lnTo>
                  <a:lnTo>
                    <a:pt x="12509" y="7484"/>
                  </a:lnTo>
                  <a:lnTo>
                    <a:pt x="12472" y="7814"/>
                  </a:lnTo>
                  <a:lnTo>
                    <a:pt x="12399" y="8144"/>
                  </a:lnTo>
                  <a:lnTo>
                    <a:pt x="12289" y="8511"/>
                  </a:lnTo>
                  <a:lnTo>
                    <a:pt x="12142" y="8804"/>
                  </a:lnTo>
                  <a:lnTo>
                    <a:pt x="11996" y="9134"/>
                  </a:lnTo>
                  <a:lnTo>
                    <a:pt x="11812" y="9428"/>
                  </a:lnTo>
                  <a:lnTo>
                    <a:pt x="11592" y="9721"/>
                  </a:lnTo>
                  <a:lnTo>
                    <a:pt x="11115" y="10271"/>
                  </a:lnTo>
                  <a:lnTo>
                    <a:pt x="10345" y="11115"/>
                  </a:lnTo>
                  <a:lnTo>
                    <a:pt x="9941" y="11555"/>
                  </a:lnTo>
                  <a:lnTo>
                    <a:pt x="9575" y="12032"/>
                  </a:lnTo>
                  <a:lnTo>
                    <a:pt x="9281" y="12509"/>
                  </a:lnTo>
                  <a:lnTo>
                    <a:pt x="8988" y="13022"/>
                  </a:lnTo>
                  <a:lnTo>
                    <a:pt x="8914" y="13279"/>
                  </a:lnTo>
                  <a:lnTo>
                    <a:pt x="8804" y="13573"/>
                  </a:lnTo>
                  <a:lnTo>
                    <a:pt x="8768" y="13829"/>
                  </a:lnTo>
                  <a:lnTo>
                    <a:pt x="8731" y="14123"/>
                  </a:lnTo>
                  <a:lnTo>
                    <a:pt x="8217" y="14013"/>
                  </a:lnTo>
                  <a:lnTo>
                    <a:pt x="7704" y="13939"/>
                  </a:lnTo>
                  <a:lnTo>
                    <a:pt x="8584" y="11665"/>
                  </a:lnTo>
                  <a:lnTo>
                    <a:pt x="9061" y="10418"/>
                  </a:lnTo>
                  <a:lnTo>
                    <a:pt x="9318" y="9831"/>
                  </a:lnTo>
                  <a:lnTo>
                    <a:pt x="9391" y="9538"/>
                  </a:lnTo>
                  <a:lnTo>
                    <a:pt x="9391" y="9391"/>
                  </a:lnTo>
                  <a:lnTo>
                    <a:pt x="9354" y="9244"/>
                  </a:lnTo>
                  <a:lnTo>
                    <a:pt x="9318" y="9208"/>
                  </a:lnTo>
                  <a:lnTo>
                    <a:pt x="9281" y="9208"/>
                  </a:lnTo>
                  <a:lnTo>
                    <a:pt x="9171" y="9281"/>
                  </a:lnTo>
                  <a:lnTo>
                    <a:pt x="9098" y="9391"/>
                  </a:lnTo>
                  <a:lnTo>
                    <a:pt x="8988" y="9611"/>
                  </a:lnTo>
                  <a:lnTo>
                    <a:pt x="8768" y="10088"/>
                  </a:lnTo>
                  <a:lnTo>
                    <a:pt x="8217" y="11445"/>
                  </a:lnTo>
                  <a:lnTo>
                    <a:pt x="7337" y="13719"/>
                  </a:lnTo>
                  <a:lnTo>
                    <a:pt x="7227" y="13903"/>
                  </a:lnTo>
                  <a:lnTo>
                    <a:pt x="6970" y="13829"/>
                  </a:lnTo>
                  <a:lnTo>
                    <a:pt x="6420" y="13683"/>
                  </a:lnTo>
                  <a:lnTo>
                    <a:pt x="6420" y="13646"/>
                  </a:lnTo>
                  <a:lnTo>
                    <a:pt x="6493" y="13389"/>
                  </a:lnTo>
                  <a:lnTo>
                    <a:pt x="6530" y="13096"/>
                  </a:lnTo>
                  <a:lnTo>
                    <a:pt x="6530" y="12546"/>
                  </a:lnTo>
                  <a:lnTo>
                    <a:pt x="6603" y="11372"/>
                  </a:lnTo>
                  <a:lnTo>
                    <a:pt x="6677" y="10125"/>
                  </a:lnTo>
                  <a:lnTo>
                    <a:pt x="6713" y="9501"/>
                  </a:lnTo>
                  <a:lnTo>
                    <a:pt x="6677" y="8877"/>
                  </a:lnTo>
                  <a:lnTo>
                    <a:pt x="6677" y="8804"/>
                  </a:lnTo>
                  <a:lnTo>
                    <a:pt x="6640" y="8767"/>
                  </a:lnTo>
                  <a:lnTo>
                    <a:pt x="6530" y="8694"/>
                  </a:lnTo>
                  <a:lnTo>
                    <a:pt x="6420" y="8731"/>
                  </a:lnTo>
                  <a:lnTo>
                    <a:pt x="6383" y="8767"/>
                  </a:lnTo>
                  <a:lnTo>
                    <a:pt x="6347" y="8841"/>
                  </a:lnTo>
                  <a:lnTo>
                    <a:pt x="6273" y="9391"/>
                  </a:lnTo>
                  <a:lnTo>
                    <a:pt x="6237" y="9978"/>
                  </a:lnTo>
                  <a:lnTo>
                    <a:pt x="6200" y="11115"/>
                  </a:lnTo>
                  <a:lnTo>
                    <a:pt x="6090" y="12289"/>
                  </a:lnTo>
                  <a:lnTo>
                    <a:pt x="6016" y="12912"/>
                  </a:lnTo>
                  <a:lnTo>
                    <a:pt x="6016" y="13206"/>
                  </a:lnTo>
                  <a:lnTo>
                    <a:pt x="6016" y="13536"/>
                  </a:lnTo>
                  <a:lnTo>
                    <a:pt x="5540" y="13353"/>
                  </a:lnTo>
                  <a:lnTo>
                    <a:pt x="5099" y="13206"/>
                  </a:lnTo>
                  <a:lnTo>
                    <a:pt x="4623" y="13132"/>
                  </a:lnTo>
                  <a:lnTo>
                    <a:pt x="4182" y="13132"/>
                  </a:lnTo>
                  <a:lnTo>
                    <a:pt x="4329" y="12876"/>
                  </a:lnTo>
                  <a:lnTo>
                    <a:pt x="4439" y="12619"/>
                  </a:lnTo>
                  <a:lnTo>
                    <a:pt x="4549" y="12362"/>
                  </a:lnTo>
                  <a:lnTo>
                    <a:pt x="4623" y="12069"/>
                  </a:lnTo>
                  <a:lnTo>
                    <a:pt x="4696" y="11482"/>
                  </a:lnTo>
                  <a:lnTo>
                    <a:pt x="4696" y="10895"/>
                  </a:lnTo>
                  <a:lnTo>
                    <a:pt x="4623" y="10161"/>
                  </a:lnTo>
                  <a:lnTo>
                    <a:pt x="4512" y="9428"/>
                  </a:lnTo>
                  <a:lnTo>
                    <a:pt x="4366" y="8694"/>
                  </a:lnTo>
                  <a:lnTo>
                    <a:pt x="4219" y="7960"/>
                  </a:lnTo>
                  <a:lnTo>
                    <a:pt x="4182" y="7594"/>
                  </a:lnTo>
                  <a:lnTo>
                    <a:pt x="4182" y="7190"/>
                  </a:lnTo>
                  <a:lnTo>
                    <a:pt x="4182" y="6823"/>
                  </a:lnTo>
                  <a:lnTo>
                    <a:pt x="4219" y="6456"/>
                  </a:lnTo>
                  <a:lnTo>
                    <a:pt x="4292" y="6090"/>
                  </a:lnTo>
                  <a:lnTo>
                    <a:pt x="4439" y="5760"/>
                  </a:lnTo>
                  <a:lnTo>
                    <a:pt x="4586" y="5429"/>
                  </a:lnTo>
                  <a:lnTo>
                    <a:pt x="4769" y="5063"/>
                  </a:lnTo>
                  <a:lnTo>
                    <a:pt x="5026" y="4769"/>
                  </a:lnTo>
                  <a:lnTo>
                    <a:pt x="5246" y="4476"/>
                  </a:lnTo>
                  <a:lnTo>
                    <a:pt x="5503" y="4219"/>
                  </a:lnTo>
                  <a:lnTo>
                    <a:pt x="5796" y="3999"/>
                  </a:lnTo>
                  <a:lnTo>
                    <a:pt x="6090" y="3779"/>
                  </a:lnTo>
                  <a:lnTo>
                    <a:pt x="6420" y="3595"/>
                  </a:lnTo>
                  <a:lnTo>
                    <a:pt x="6787" y="3449"/>
                  </a:lnTo>
                  <a:lnTo>
                    <a:pt x="7117" y="3339"/>
                  </a:lnTo>
                  <a:lnTo>
                    <a:pt x="7484" y="3265"/>
                  </a:lnTo>
                  <a:lnTo>
                    <a:pt x="7814" y="3228"/>
                  </a:lnTo>
                  <a:lnTo>
                    <a:pt x="8181" y="3192"/>
                  </a:lnTo>
                  <a:close/>
                  <a:moveTo>
                    <a:pt x="3962" y="13426"/>
                  </a:moveTo>
                  <a:lnTo>
                    <a:pt x="4623" y="13536"/>
                  </a:lnTo>
                  <a:lnTo>
                    <a:pt x="5246" y="13719"/>
                  </a:lnTo>
                  <a:lnTo>
                    <a:pt x="5943" y="13939"/>
                  </a:lnTo>
                  <a:lnTo>
                    <a:pt x="6603" y="14196"/>
                  </a:lnTo>
                  <a:lnTo>
                    <a:pt x="6860" y="14270"/>
                  </a:lnTo>
                  <a:lnTo>
                    <a:pt x="7154" y="14306"/>
                  </a:lnTo>
                  <a:lnTo>
                    <a:pt x="7704" y="14380"/>
                  </a:lnTo>
                  <a:lnTo>
                    <a:pt x="8217" y="14490"/>
                  </a:lnTo>
                  <a:lnTo>
                    <a:pt x="8474" y="14563"/>
                  </a:lnTo>
                  <a:lnTo>
                    <a:pt x="8731" y="14636"/>
                  </a:lnTo>
                  <a:lnTo>
                    <a:pt x="8768" y="14783"/>
                  </a:lnTo>
                  <a:lnTo>
                    <a:pt x="8841" y="14857"/>
                  </a:lnTo>
                  <a:lnTo>
                    <a:pt x="8951" y="14893"/>
                  </a:lnTo>
                  <a:lnTo>
                    <a:pt x="9061" y="14893"/>
                  </a:lnTo>
                  <a:lnTo>
                    <a:pt x="9061" y="15003"/>
                  </a:lnTo>
                  <a:lnTo>
                    <a:pt x="9024" y="15150"/>
                  </a:lnTo>
                  <a:lnTo>
                    <a:pt x="8914" y="15223"/>
                  </a:lnTo>
                  <a:lnTo>
                    <a:pt x="8768" y="15333"/>
                  </a:lnTo>
                  <a:lnTo>
                    <a:pt x="8034" y="15040"/>
                  </a:lnTo>
                  <a:lnTo>
                    <a:pt x="6383" y="14490"/>
                  </a:lnTo>
                  <a:lnTo>
                    <a:pt x="5576" y="14270"/>
                  </a:lnTo>
                  <a:lnTo>
                    <a:pt x="4769" y="14086"/>
                  </a:lnTo>
                  <a:lnTo>
                    <a:pt x="4292" y="14013"/>
                  </a:lnTo>
                  <a:lnTo>
                    <a:pt x="4072" y="14013"/>
                  </a:lnTo>
                  <a:lnTo>
                    <a:pt x="3852" y="14050"/>
                  </a:lnTo>
                  <a:lnTo>
                    <a:pt x="3742" y="14013"/>
                  </a:lnTo>
                  <a:lnTo>
                    <a:pt x="3669" y="13939"/>
                  </a:lnTo>
                  <a:lnTo>
                    <a:pt x="3632" y="13829"/>
                  </a:lnTo>
                  <a:lnTo>
                    <a:pt x="3632" y="13719"/>
                  </a:lnTo>
                  <a:lnTo>
                    <a:pt x="3632" y="13609"/>
                  </a:lnTo>
                  <a:lnTo>
                    <a:pt x="3705" y="13536"/>
                  </a:lnTo>
                  <a:lnTo>
                    <a:pt x="3816" y="13463"/>
                  </a:lnTo>
                  <a:lnTo>
                    <a:pt x="3926" y="13426"/>
                  </a:lnTo>
                  <a:close/>
                  <a:moveTo>
                    <a:pt x="4256" y="15737"/>
                  </a:moveTo>
                  <a:lnTo>
                    <a:pt x="4696" y="15847"/>
                  </a:lnTo>
                  <a:lnTo>
                    <a:pt x="4476" y="16067"/>
                  </a:lnTo>
                  <a:lnTo>
                    <a:pt x="4292" y="16287"/>
                  </a:lnTo>
                  <a:lnTo>
                    <a:pt x="4292" y="16250"/>
                  </a:lnTo>
                  <a:lnTo>
                    <a:pt x="4256" y="16140"/>
                  </a:lnTo>
                  <a:lnTo>
                    <a:pt x="4256" y="15994"/>
                  </a:lnTo>
                  <a:lnTo>
                    <a:pt x="4256" y="15737"/>
                  </a:lnTo>
                  <a:close/>
                  <a:moveTo>
                    <a:pt x="4843" y="15920"/>
                  </a:moveTo>
                  <a:lnTo>
                    <a:pt x="4989" y="15957"/>
                  </a:lnTo>
                  <a:lnTo>
                    <a:pt x="5136" y="15994"/>
                  </a:lnTo>
                  <a:lnTo>
                    <a:pt x="4879" y="16140"/>
                  </a:lnTo>
                  <a:lnTo>
                    <a:pt x="4623" y="16360"/>
                  </a:lnTo>
                  <a:lnTo>
                    <a:pt x="4623" y="16360"/>
                  </a:lnTo>
                  <a:lnTo>
                    <a:pt x="4733" y="16140"/>
                  </a:lnTo>
                  <a:lnTo>
                    <a:pt x="4843" y="15920"/>
                  </a:lnTo>
                  <a:close/>
                  <a:moveTo>
                    <a:pt x="4146" y="14453"/>
                  </a:moveTo>
                  <a:lnTo>
                    <a:pt x="4659" y="14490"/>
                  </a:lnTo>
                  <a:lnTo>
                    <a:pt x="5356" y="14673"/>
                  </a:lnTo>
                  <a:lnTo>
                    <a:pt x="6053" y="14857"/>
                  </a:lnTo>
                  <a:lnTo>
                    <a:pt x="7410" y="15333"/>
                  </a:lnTo>
                  <a:lnTo>
                    <a:pt x="8034" y="15553"/>
                  </a:lnTo>
                  <a:lnTo>
                    <a:pt x="8401" y="15663"/>
                  </a:lnTo>
                  <a:lnTo>
                    <a:pt x="8694" y="15774"/>
                  </a:lnTo>
                  <a:lnTo>
                    <a:pt x="8731" y="15847"/>
                  </a:lnTo>
                  <a:lnTo>
                    <a:pt x="8768" y="15884"/>
                  </a:lnTo>
                  <a:lnTo>
                    <a:pt x="8841" y="15957"/>
                  </a:lnTo>
                  <a:lnTo>
                    <a:pt x="8951" y="15957"/>
                  </a:lnTo>
                  <a:lnTo>
                    <a:pt x="8914" y="16067"/>
                  </a:lnTo>
                  <a:lnTo>
                    <a:pt x="8841" y="16214"/>
                  </a:lnTo>
                  <a:lnTo>
                    <a:pt x="8694" y="16397"/>
                  </a:lnTo>
                  <a:lnTo>
                    <a:pt x="8547" y="16507"/>
                  </a:lnTo>
                  <a:lnTo>
                    <a:pt x="8401" y="16581"/>
                  </a:lnTo>
                  <a:lnTo>
                    <a:pt x="7227" y="16140"/>
                  </a:lnTo>
                  <a:lnTo>
                    <a:pt x="6016" y="15774"/>
                  </a:lnTo>
                  <a:lnTo>
                    <a:pt x="4733" y="15370"/>
                  </a:lnTo>
                  <a:lnTo>
                    <a:pt x="4072" y="15223"/>
                  </a:lnTo>
                  <a:lnTo>
                    <a:pt x="3449" y="15113"/>
                  </a:lnTo>
                  <a:lnTo>
                    <a:pt x="3449" y="15040"/>
                  </a:lnTo>
                  <a:lnTo>
                    <a:pt x="3449" y="14857"/>
                  </a:lnTo>
                  <a:lnTo>
                    <a:pt x="3522" y="14673"/>
                  </a:lnTo>
                  <a:lnTo>
                    <a:pt x="3632" y="14563"/>
                  </a:lnTo>
                  <a:lnTo>
                    <a:pt x="3705" y="14490"/>
                  </a:lnTo>
                  <a:lnTo>
                    <a:pt x="3926" y="14490"/>
                  </a:lnTo>
                  <a:lnTo>
                    <a:pt x="3962" y="14526"/>
                  </a:lnTo>
                  <a:lnTo>
                    <a:pt x="3999" y="14526"/>
                  </a:lnTo>
                  <a:lnTo>
                    <a:pt x="4036" y="14490"/>
                  </a:lnTo>
                  <a:lnTo>
                    <a:pt x="4146" y="14453"/>
                  </a:lnTo>
                  <a:close/>
                  <a:moveTo>
                    <a:pt x="5503" y="16067"/>
                  </a:moveTo>
                  <a:lnTo>
                    <a:pt x="5723" y="16140"/>
                  </a:lnTo>
                  <a:lnTo>
                    <a:pt x="5503" y="16287"/>
                  </a:lnTo>
                  <a:lnTo>
                    <a:pt x="5246" y="16434"/>
                  </a:lnTo>
                  <a:lnTo>
                    <a:pt x="5026" y="16617"/>
                  </a:lnTo>
                  <a:lnTo>
                    <a:pt x="4843" y="16837"/>
                  </a:lnTo>
                  <a:lnTo>
                    <a:pt x="4659" y="16764"/>
                  </a:lnTo>
                  <a:lnTo>
                    <a:pt x="4733" y="16691"/>
                  </a:lnTo>
                  <a:lnTo>
                    <a:pt x="5503" y="16067"/>
                  </a:lnTo>
                  <a:close/>
                  <a:moveTo>
                    <a:pt x="5980" y="16214"/>
                  </a:moveTo>
                  <a:lnTo>
                    <a:pt x="6200" y="16287"/>
                  </a:lnTo>
                  <a:lnTo>
                    <a:pt x="6200" y="16324"/>
                  </a:lnTo>
                  <a:lnTo>
                    <a:pt x="5943" y="16434"/>
                  </a:lnTo>
                  <a:lnTo>
                    <a:pt x="5723" y="16581"/>
                  </a:lnTo>
                  <a:lnTo>
                    <a:pt x="5540" y="16727"/>
                  </a:lnTo>
                  <a:lnTo>
                    <a:pt x="5393" y="16947"/>
                  </a:lnTo>
                  <a:lnTo>
                    <a:pt x="5246" y="16911"/>
                  </a:lnTo>
                  <a:lnTo>
                    <a:pt x="5613" y="16544"/>
                  </a:lnTo>
                  <a:lnTo>
                    <a:pt x="5980" y="16214"/>
                  </a:lnTo>
                  <a:close/>
                  <a:moveTo>
                    <a:pt x="6383" y="16360"/>
                  </a:moveTo>
                  <a:lnTo>
                    <a:pt x="6897" y="16544"/>
                  </a:lnTo>
                  <a:lnTo>
                    <a:pt x="6420" y="16801"/>
                  </a:lnTo>
                  <a:lnTo>
                    <a:pt x="6200" y="16947"/>
                  </a:lnTo>
                  <a:lnTo>
                    <a:pt x="5980" y="17131"/>
                  </a:lnTo>
                  <a:lnTo>
                    <a:pt x="5796" y="17057"/>
                  </a:lnTo>
                  <a:lnTo>
                    <a:pt x="5833" y="16984"/>
                  </a:lnTo>
                  <a:lnTo>
                    <a:pt x="5833" y="16911"/>
                  </a:lnTo>
                  <a:lnTo>
                    <a:pt x="5833" y="16874"/>
                  </a:lnTo>
                  <a:lnTo>
                    <a:pt x="6090" y="16617"/>
                  </a:lnTo>
                  <a:lnTo>
                    <a:pt x="6383" y="16397"/>
                  </a:lnTo>
                  <a:lnTo>
                    <a:pt x="6383" y="16360"/>
                  </a:lnTo>
                  <a:close/>
                  <a:moveTo>
                    <a:pt x="7080" y="16581"/>
                  </a:moveTo>
                  <a:lnTo>
                    <a:pt x="7410" y="16691"/>
                  </a:lnTo>
                  <a:lnTo>
                    <a:pt x="7154" y="16911"/>
                  </a:lnTo>
                  <a:lnTo>
                    <a:pt x="6787" y="17314"/>
                  </a:lnTo>
                  <a:lnTo>
                    <a:pt x="6457" y="17241"/>
                  </a:lnTo>
                  <a:lnTo>
                    <a:pt x="6493" y="17167"/>
                  </a:lnTo>
                  <a:lnTo>
                    <a:pt x="6457" y="17131"/>
                  </a:lnTo>
                  <a:lnTo>
                    <a:pt x="6750" y="16837"/>
                  </a:lnTo>
                  <a:lnTo>
                    <a:pt x="7080" y="16581"/>
                  </a:lnTo>
                  <a:close/>
                  <a:moveTo>
                    <a:pt x="8034" y="2678"/>
                  </a:moveTo>
                  <a:lnTo>
                    <a:pt x="7704" y="2715"/>
                  </a:lnTo>
                  <a:lnTo>
                    <a:pt x="7374" y="2752"/>
                  </a:lnTo>
                  <a:lnTo>
                    <a:pt x="7044" y="2825"/>
                  </a:lnTo>
                  <a:lnTo>
                    <a:pt x="6750" y="2898"/>
                  </a:lnTo>
                  <a:lnTo>
                    <a:pt x="6420" y="3008"/>
                  </a:lnTo>
                  <a:lnTo>
                    <a:pt x="6126" y="3155"/>
                  </a:lnTo>
                  <a:lnTo>
                    <a:pt x="5833" y="3302"/>
                  </a:lnTo>
                  <a:lnTo>
                    <a:pt x="5576" y="3522"/>
                  </a:lnTo>
                  <a:lnTo>
                    <a:pt x="5026" y="3962"/>
                  </a:lnTo>
                  <a:lnTo>
                    <a:pt x="4806" y="4219"/>
                  </a:lnTo>
                  <a:lnTo>
                    <a:pt x="4586" y="4512"/>
                  </a:lnTo>
                  <a:lnTo>
                    <a:pt x="4366" y="4769"/>
                  </a:lnTo>
                  <a:lnTo>
                    <a:pt x="4182" y="5099"/>
                  </a:lnTo>
                  <a:lnTo>
                    <a:pt x="3999" y="5393"/>
                  </a:lnTo>
                  <a:lnTo>
                    <a:pt x="3852" y="5723"/>
                  </a:lnTo>
                  <a:lnTo>
                    <a:pt x="3742" y="6163"/>
                  </a:lnTo>
                  <a:lnTo>
                    <a:pt x="3669" y="6603"/>
                  </a:lnTo>
                  <a:lnTo>
                    <a:pt x="3632" y="7043"/>
                  </a:lnTo>
                  <a:lnTo>
                    <a:pt x="3632" y="7520"/>
                  </a:lnTo>
                  <a:lnTo>
                    <a:pt x="3705" y="7960"/>
                  </a:lnTo>
                  <a:lnTo>
                    <a:pt x="3779" y="8437"/>
                  </a:lnTo>
                  <a:lnTo>
                    <a:pt x="3962" y="9318"/>
                  </a:lnTo>
                  <a:lnTo>
                    <a:pt x="4109" y="10308"/>
                  </a:lnTo>
                  <a:lnTo>
                    <a:pt x="4182" y="10785"/>
                  </a:lnTo>
                  <a:lnTo>
                    <a:pt x="4219" y="11262"/>
                  </a:lnTo>
                  <a:lnTo>
                    <a:pt x="4182" y="11739"/>
                  </a:lnTo>
                  <a:lnTo>
                    <a:pt x="4109" y="12215"/>
                  </a:lnTo>
                  <a:lnTo>
                    <a:pt x="3999" y="12619"/>
                  </a:lnTo>
                  <a:lnTo>
                    <a:pt x="3816" y="13059"/>
                  </a:lnTo>
                  <a:lnTo>
                    <a:pt x="3595" y="13132"/>
                  </a:lnTo>
                  <a:lnTo>
                    <a:pt x="3449" y="13279"/>
                  </a:lnTo>
                  <a:lnTo>
                    <a:pt x="3302" y="13426"/>
                  </a:lnTo>
                  <a:lnTo>
                    <a:pt x="3229" y="13646"/>
                  </a:lnTo>
                  <a:lnTo>
                    <a:pt x="3229" y="13829"/>
                  </a:lnTo>
                  <a:lnTo>
                    <a:pt x="3265" y="13976"/>
                  </a:lnTo>
                  <a:lnTo>
                    <a:pt x="3339" y="14160"/>
                  </a:lnTo>
                  <a:lnTo>
                    <a:pt x="3412" y="14270"/>
                  </a:lnTo>
                  <a:lnTo>
                    <a:pt x="3339" y="14343"/>
                  </a:lnTo>
                  <a:lnTo>
                    <a:pt x="3265" y="14416"/>
                  </a:lnTo>
                  <a:lnTo>
                    <a:pt x="3192" y="14526"/>
                  </a:lnTo>
                  <a:lnTo>
                    <a:pt x="3119" y="14673"/>
                  </a:lnTo>
                  <a:lnTo>
                    <a:pt x="3082" y="14857"/>
                  </a:lnTo>
                  <a:lnTo>
                    <a:pt x="3045" y="15040"/>
                  </a:lnTo>
                  <a:lnTo>
                    <a:pt x="3045" y="15187"/>
                  </a:lnTo>
                  <a:lnTo>
                    <a:pt x="3082" y="15370"/>
                  </a:lnTo>
                  <a:lnTo>
                    <a:pt x="3192" y="15480"/>
                  </a:lnTo>
                  <a:lnTo>
                    <a:pt x="3302" y="15590"/>
                  </a:lnTo>
                  <a:lnTo>
                    <a:pt x="3412" y="15627"/>
                  </a:lnTo>
                  <a:lnTo>
                    <a:pt x="3485" y="15590"/>
                  </a:lnTo>
                  <a:lnTo>
                    <a:pt x="3522" y="15553"/>
                  </a:lnTo>
                  <a:lnTo>
                    <a:pt x="3559" y="15553"/>
                  </a:lnTo>
                  <a:lnTo>
                    <a:pt x="4072" y="15700"/>
                  </a:lnTo>
                  <a:lnTo>
                    <a:pt x="3999" y="15810"/>
                  </a:lnTo>
                  <a:lnTo>
                    <a:pt x="3926" y="15957"/>
                  </a:lnTo>
                  <a:lnTo>
                    <a:pt x="3926" y="16140"/>
                  </a:lnTo>
                  <a:lnTo>
                    <a:pt x="3926" y="16324"/>
                  </a:lnTo>
                  <a:lnTo>
                    <a:pt x="3999" y="16507"/>
                  </a:lnTo>
                  <a:lnTo>
                    <a:pt x="4072" y="16654"/>
                  </a:lnTo>
                  <a:lnTo>
                    <a:pt x="4146" y="16801"/>
                  </a:lnTo>
                  <a:lnTo>
                    <a:pt x="4292" y="16874"/>
                  </a:lnTo>
                  <a:lnTo>
                    <a:pt x="4256" y="16947"/>
                  </a:lnTo>
                  <a:lnTo>
                    <a:pt x="4292" y="17021"/>
                  </a:lnTo>
                  <a:lnTo>
                    <a:pt x="4329" y="17057"/>
                  </a:lnTo>
                  <a:lnTo>
                    <a:pt x="4402" y="17094"/>
                  </a:lnTo>
                  <a:lnTo>
                    <a:pt x="4586" y="17167"/>
                  </a:lnTo>
                  <a:lnTo>
                    <a:pt x="4806" y="17277"/>
                  </a:lnTo>
                  <a:lnTo>
                    <a:pt x="5283" y="17388"/>
                  </a:lnTo>
                  <a:lnTo>
                    <a:pt x="5393" y="17424"/>
                  </a:lnTo>
                  <a:lnTo>
                    <a:pt x="5576" y="17461"/>
                  </a:lnTo>
                  <a:lnTo>
                    <a:pt x="6310" y="17681"/>
                  </a:lnTo>
                  <a:lnTo>
                    <a:pt x="6677" y="17754"/>
                  </a:lnTo>
                  <a:lnTo>
                    <a:pt x="6860" y="17791"/>
                  </a:lnTo>
                  <a:lnTo>
                    <a:pt x="7044" y="17754"/>
                  </a:lnTo>
                  <a:lnTo>
                    <a:pt x="7117" y="17718"/>
                  </a:lnTo>
                  <a:lnTo>
                    <a:pt x="7154" y="17681"/>
                  </a:lnTo>
                  <a:lnTo>
                    <a:pt x="7154" y="17608"/>
                  </a:lnTo>
                  <a:lnTo>
                    <a:pt x="7117" y="17534"/>
                  </a:lnTo>
                  <a:lnTo>
                    <a:pt x="7447" y="17204"/>
                  </a:lnTo>
                  <a:lnTo>
                    <a:pt x="7594" y="17021"/>
                  </a:lnTo>
                  <a:lnTo>
                    <a:pt x="7740" y="16837"/>
                  </a:lnTo>
                  <a:lnTo>
                    <a:pt x="8327" y="17021"/>
                  </a:lnTo>
                  <a:lnTo>
                    <a:pt x="8437" y="17021"/>
                  </a:lnTo>
                  <a:lnTo>
                    <a:pt x="8547" y="16984"/>
                  </a:lnTo>
                  <a:lnTo>
                    <a:pt x="8731" y="16911"/>
                  </a:lnTo>
                  <a:lnTo>
                    <a:pt x="8914" y="16764"/>
                  </a:lnTo>
                  <a:lnTo>
                    <a:pt x="9098" y="16581"/>
                  </a:lnTo>
                  <a:lnTo>
                    <a:pt x="9208" y="16360"/>
                  </a:lnTo>
                  <a:lnTo>
                    <a:pt x="9281" y="16140"/>
                  </a:lnTo>
                  <a:lnTo>
                    <a:pt x="9318" y="15884"/>
                  </a:lnTo>
                  <a:lnTo>
                    <a:pt x="9281" y="15700"/>
                  </a:lnTo>
                  <a:lnTo>
                    <a:pt x="9208" y="15590"/>
                  </a:lnTo>
                  <a:lnTo>
                    <a:pt x="9171" y="15517"/>
                  </a:lnTo>
                  <a:lnTo>
                    <a:pt x="9244" y="15407"/>
                  </a:lnTo>
                  <a:lnTo>
                    <a:pt x="9354" y="15260"/>
                  </a:lnTo>
                  <a:lnTo>
                    <a:pt x="9391" y="15113"/>
                  </a:lnTo>
                  <a:lnTo>
                    <a:pt x="9428" y="15003"/>
                  </a:lnTo>
                  <a:lnTo>
                    <a:pt x="9501" y="14930"/>
                  </a:lnTo>
                  <a:lnTo>
                    <a:pt x="9575" y="14857"/>
                  </a:lnTo>
                  <a:lnTo>
                    <a:pt x="9575" y="14783"/>
                  </a:lnTo>
                  <a:lnTo>
                    <a:pt x="9538" y="14673"/>
                  </a:lnTo>
                  <a:lnTo>
                    <a:pt x="9391" y="14526"/>
                  </a:lnTo>
                  <a:lnTo>
                    <a:pt x="9244" y="14380"/>
                  </a:lnTo>
                  <a:lnTo>
                    <a:pt x="9244" y="14050"/>
                  </a:lnTo>
                  <a:lnTo>
                    <a:pt x="9318" y="13683"/>
                  </a:lnTo>
                  <a:lnTo>
                    <a:pt x="9428" y="13353"/>
                  </a:lnTo>
                  <a:lnTo>
                    <a:pt x="9538" y="13059"/>
                  </a:lnTo>
                  <a:lnTo>
                    <a:pt x="9721" y="12766"/>
                  </a:lnTo>
                  <a:lnTo>
                    <a:pt x="9905" y="12472"/>
                  </a:lnTo>
                  <a:lnTo>
                    <a:pt x="10308" y="11885"/>
                  </a:lnTo>
                  <a:lnTo>
                    <a:pt x="10785" y="11335"/>
                  </a:lnTo>
                  <a:lnTo>
                    <a:pt x="11299" y="10822"/>
                  </a:lnTo>
                  <a:lnTo>
                    <a:pt x="11775" y="10308"/>
                  </a:lnTo>
                  <a:lnTo>
                    <a:pt x="12179" y="9758"/>
                  </a:lnTo>
                  <a:lnTo>
                    <a:pt x="12362" y="9501"/>
                  </a:lnTo>
                  <a:lnTo>
                    <a:pt x="12546" y="9208"/>
                  </a:lnTo>
                  <a:lnTo>
                    <a:pt x="12656" y="8951"/>
                  </a:lnTo>
                  <a:lnTo>
                    <a:pt x="12803" y="8657"/>
                  </a:lnTo>
                  <a:lnTo>
                    <a:pt x="12876" y="8364"/>
                  </a:lnTo>
                  <a:lnTo>
                    <a:pt x="12949" y="8034"/>
                  </a:lnTo>
                  <a:lnTo>
                    <a:pt x="12986" y="7740"/>
                  </a:lnTo>
                  <a:lnTo>
                    <a:pt x="13023" y="7447"/>
                  </a:lnTo>
                  <a:lnTo>
                    <a:pt x="13023" y="6823"/>
                  </a:lnTo>
                  <a:lnTo>
                    <a:pt x="12913" y="6236"/>
                  </a:lnTo>
                  <a:lnTo>
                    <a:pt x="12729" y="5613"/>
                  </a:lnTo>
                  <a:lnTo>
                    <a:pt x="12436" y="5026"/>
                  </a:lnTo>
                  <a:lnTo>
                    <a:pt x="12252" y="4769"/>
                  </a:lnTo>
                  <a:lnTo>
                    <a:pt x="12069" y="4476"/>
                  </a:lnTo>
                  <a:lnTo>
                    <a:pt x="11849" y="4256"/>
                  </a:lnTo>
                  <a:lnTo>
                    <a:pt x="11629" y="3999"/>
                  </a:lnTo>
                  <a:lnTo>
                    <a:pt x="11372" y="3815"/>
                  </a:lnTo>
                  <a:lnTo>
                    <a:pt x="11115" y="3595"/>
                  </a:lnTo>
                  <a:lnTo>
                    <a:pt x="10565" y="3265"/>
                  </a:lnTo>
                  <a:lnTo>
                    <a:pt x="9978" y="3008"/>
                  </a:lnTo>
                  <a:lnTo>
                    <a:pt x="9354" y="2825"/>
                  </a:lnTo>
                  <a:lnTo>
                    <a:pt x="8694" y="2715"/>
                  </a:lnTo>
                  <a:lnTo>
                    <a:pt x="8034" y="2678"/>
                  </a:lnTo>
                  <a:close/>
                </a:path>
              </a:pathLst>
            </a:custGeom>
            <a:solidFill>
              <a:srgbClr val="A4C2F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7" name="Google Shape;1087;p46"/>
            <p:cNvSpPr/>
            <p:nvPr/>
          </p:nvSpPr>
          <p:spPr>
            <a:xfrm>
              <a:off x="6244725" y="2547975"/>
              <a:ext cx="185275" cy="404450"/>
            </a:xfrm>
            <a:custGeom>
              <a:avLst/>
              <a:gdLst/>
              <a:ahLst/>
              <a:cxnLst/>
              <a:rect l="l" t="t" r="r" b="b"/>
              <a:pathLst>
                <a:path w="7411" h="16178" extrusionOk="0">
                  <a:moveTo>
                    <a:pt x="3339" y="147"/>
                  </a:moveTo>
                  <a:lnTo>
                    <a:pt x="3229" y="441"/>
                  </a:lnTo>
                  <a:lnTo>
                    <a:pt x="3155" y="734"/>
                  </a:lnTo>
                  <a:lnTo>
                    <a:pt x="3119" y="1358"/>
                  </a:lnTo>
                  <a:lnTo>
                    <a:pt x="3082" y="2972"/>
                  </a:lnTo>
                  <a:lnTo>
                    <a:pt x="3119" y="4476"/>
                  </a:lnTo>
                  <a:lnTo>
                    <a:pt x="3119" y="5283"/>
                  </a:lnTo>
                  <a:lnTo>
                    <a:pt x="3119" y="5576"/>
                  </a:lnTo>
                  <a:lnTo>
                    <a:pt x="3155" y="5723"/>
                  </a:lnTo>
                  <a:lnTo>
                    <a:pt x="3229" y="5870"/>
                  </a:lnTo>
                  <a:lnTo>
                    <a:pt x="3265" y="5906"/>
                  </a:lnTo>
                  <a:lnTo>
                    <a:pt x="3339" y="5943"/>
                  </a:lnTo>
                  <a:lnTo>
                    <a:pt x="3375" y="5943"/>
                  </a:lnTo>
                  <a:lnTo>
                    <a:pt x="3449" y="5870"/>
                  </a:lnTo>
                  <a:lnTo>
                    <a:pt x="3486" y="5760"/>
                  </a:lnTo>
                  <a:lnTo>
                    <a:pt x="3522" y="5649"/>
                  </a:lnTo>
                  <a:lnTo>
                    <a:pt x="3522" y="5393"/>
                  </a:lnTo>
                  <a:lnTo>
                    <a:pt x="3522" y="4586"/>
                  </a:lnTo>
                  <a:lnTo>
                    <a:pt x="3486" y="2972"/>
                  </a:lnTo>
                  <a:lnTo>
                    <a:pt x="3522" y="1504"/>
                  </a:lnTo>
                  <a:lnTo>
                    <a:pt x="3522" y="808"/>
                  </a:lnTo>
                  <a:lnTo>
                    <a:pt x="3486" y="477"/>
                  </a:lnTo>
                  <a:lnTo>
                    <a:pt x="3412" y="294"/>
                  </a:lnTo>
                  <a:lnTo>
                    <a:pt x="3375" y="147"/>
                  </a:lnTo>
                  <a:close/>
                  <a:moveTo>
                    <a:pt x="1725" y="1"/>
                  </a:moveTo>
                  <a:lnTo>
                    <a:pt x="1688" y="37"/>
                  </a:lnTo>
                  <a:lnTo>
                    <a:pt x="1615" y="147"/>
                  </a:lnTo>
                  <a:lnTo>
                    <a:pt x="1578" y="294"/>
                  </a:lnTo>
                  <a:lnTo>
                    <a:pt x="1541" y="624"/>
                  </a:lnTo>
                  <a:lnTo>
                    <a:pt x="1578" y="1284"/>
                  </a:lnTo>
                  <a:lnTo>
                    <a:pt x="1615" y="2898"/>
                  </a:lnTo>
                  <a:lnTo>
                    <a:pt x="1725" y="6236"/>
                  </a:lnTo>
                  <a:lnTo>
                    <a:pt x="1761" y="6346"/>
                  </a:lnTo>
                  <a:lnTo>
                    <a:pt x="1798" y="6383"/>
                  </a:lnTo>
                  <a:lnTo>
                    <a:pt x="1872" y="6420"/>
                  </a:lnTo>
                  <a:lnTo>
                    <a:pt x="1945" y="6456"/>
                  </a:lnTo>
                  <a:lnTo>
                    <a:pt x="2018" y="6420"/>
                  </a:lnTo>
                  <a:lnTo>
                    <a:pt x="2092" y="6383"/>
                  </a:lnTo>
                  <a:lnTo>
                    <a:pt x="2165" y="6346"/>
                  </a:lnTo>
                  <a:lnTo>
                    <a:pt x="2165" y="6236"/>
                  </a:lnTo>
                  <a:lnTo>
                    <a:pt x="2165" y="5980"/>
                  </a:lnTo>
                  <a:lnTo>
                    <a:pt x="2165" y="5943"/>
                  </a:lnTo>
                  <a:lnTo>
                    <a:pt x="2055" y="3008"/>
                  </a:lnTo>
                  <a:lnTo>
                    <a:pt x="1982" y="1394"/>
                  </a:lnTo>
                  <a:lnTo>
                    <a:pt x="1945" y="587"/>
                  </a:lnTo>
                  <a:lnTo>
                    <a:pt x="1908" y="294"/>
                  </a:lnTo>
                  <a:lnTo>
                    <a:pt x="1872" y="147"/>
                  </a:lnTo>
                  <a:lnTo>
                    <a:pt x="1761" y="37"/>
                  </a:lnTo>
                  <a:lnTo>
                    <a:pt x="1725" y="1"/>
                  </a:lnTo>
                  <a:close/>
                  <a:moveTo>
                    <a:pt x="4953" y="184"/>
                  </a:moveTo>
                  <a:lnTo>
                    <a:pt x="4879" y="221"/>
                  </a:lnTo>
                  <a:lnTo>
                    <a:pt x="4843" y="257"/>
                  </a:lnTo>
                  <a:lnTo>
                    <a:pt x="4843" y="331"/>
                  </a:lnTo>
                  <a:lnTo>
                    <a:pt x="4769" y="1101"/>
                  </a:lnTo>
                  <a:lnTo>
                    <a:pt x="4733" y="1908"/>
                  </a:lnTo>
                  <a:lnTo>
                    <a:pt x="4733" y="3522"/>
                  </a:lnTo>
                  <a:lnTo>
                    <a:pt x="4733" y="5136"/>
                  </a:lnTo>
                  <a:lnTo>
                    <a:pt x="4696" y="5870"/>
                  </a:lnTo>
                  <a:lnTo>
                    <a:pt x="4696" y="6273"/>
                  </a:lnTo>
                  <a:lnTo>
                    <a:pt x="4769" y="6640"/>
                  </a:lnTo>
                  <a:lnTo>
                    <a:pt x="4806" y="6713"/>
                  </a:lnTo>
                  <a:lnTo>
                    <a:pt x="4916" y="6750"/>
                  </a:lnTo>
                  <a:lnTo>
                    <a:pt x="5026" y="6713"/>
                  </a:lnTo>
                  <a:lnTo>
                    <a:pt x="5100" y="6640"/>
                  </a:lnTo>
                  <a:lnTo>
                    <a:pt x="5173" y="6273"/>
                  </a:lnTo>
                  <a:lnTo>
                    <a:pt x="5173" y="5870"/>
                  </a:lnTo>
                  <a:lnTo>
                    <a:pt x="5136" y="5136"/>
                  </a:lnTo>
                  <a:lnTo>
                    <a:pt x="5136" y="3522"/>
                  </a:lnTo>
                  <a:lnTo>
                    <a:pt x="5173" y="1908"/>
                  </a:lnTo>
                  <a:lnTo>
                    <a:pt x="5136" y="1138"/>
                  </a:lnTo>
                  <a:lnTo>
                    <a:pt x="5100" y="331"/>
                  </a:lnTo>
                  <a:lnTo>
                    <a:pt x="5100" y="257"/>
                  </a:lnTo>
                  <a:lnTo>
                    <a:pt x="5063" y="221"/>
                  </a:lnTo>
                  <a:lnTo>
                    <a:pt x="4953" y="184"/>
                  </a:lnTo>
                  <a:close/>
                  <a:moveTo>
                    <a:pt x="6273" y="2678"/>
                  </a:moveTo>
                  <a:lnTo>
                    <a:pt x="6273" y="2715"/>
                  </a:lnTo>
                  <a:lnTo>
                    <a:pt x="6200" y="3008"/>
                  </a:lnTo>
                  <a:lnTo>
                    <a:pt x="6163" y="3302"/>
                  </a:lnTo>
                  <a:lnTo>
                    <a:pt x="6127" y="3925"/>
                  </a:lnTo>
                  <a:lnTo>
                    <a:pt x="6127" y="5173"/>
                  </a:lnTo>
                  <a:lnTo>
                    <a:pt x="6090" y="7667"/>
                  </a:lnTo>
                  <a:lnTo>
                    <a:pt x="6090" y="7887"/>
                  </a:lnTo>
                  <a:lnTo>
                    <a:pt x="6127" y="7960"/>
                  </a:lnTo>
                  <a:lnTo>
                    <a:pt x="6163" y="8034"/>
                  </a:lnTo>
                  <a:lnTo>
                    <a:pt x="6237" y="8070"/>
                  </a:lnTo>
                  <a:lnTo>
                    <a:pt x="6383" y="8070"/>
                  </a:lnTo>
                  <a:lnTo>
                    <a:pt x="6457" y="8034"/>
                  </a:lnTo>
                  <a:lnTo>
                    <a:pt x="6493" y="7960"/>
                  </a:lnTo>
                  <a:lnTo>
                    <a:pt x="6530" y="7887"/>
                  </a:lnTo>
                  <a:lnTo>
                    <a:pt x="6530" y="5283"/>
                  </a:lnTo>
                  <a:lnTo>
                    <a:pt x="6530" y="3962"/>
                  </a:lnTo>
                  <a:lnTo>
                    <a:pt x="6493" y="3339"/>
                  </a:lnTo>
                  <a:lnTo>
                    <a:pt x="6457" y="3008"/>
                  </a:lnTo>
                  <a:lnTo>
                    <a:pt x="6383" y="2715"/>
                  </a:lnTo>
                  <a:lnTo>
                    <a:pt x="6347" y="2678"/>
                  </a:lnTo>
                  <a:close/>
                  <a:moveTo>
                    <a:pt x="3265" y="7887"/>
                  </a:moveTo>
                  <a:lnTo>
                    <a:pt x="3082" y="8107"/>
                  </a:lnTo>
                  <a:lnTo>
                    <a:pt x="2862" y="8291"/>
                  </a:lnTo>
                  <a:lnTo>
                    <a:pt x="2679" y="8401"/>
                  </a:lnTo>
                  <a:lnTo>
                    <a:pt x="2458" y="8474"/>
                  </a:lnTo>
                  <a:lnTo>
                    <a:pt x="2458" y="8474"/>
                  </a:lnTo>
                  <a:lnTo>
                    <a:pt x="2605" y="8291"/>
                  </a:lnTo>
                  <a:lnTo>
                    <a:pt x="2752" y="8144"/>
                  </a:lnTo>
                  <a:lnTo>
                    <a:pt x="2972" y="7997"/>
                  </a:lnTo>
                  <a:lnTo>
                    <a:pt x="3192" y="7924"/>
                  </a:lnTo>
                  <a:lnTo>
                    <a:pt x="3265" y="7887"/>
                  </a:lnTo>
                  <a:close/>
                  <a:moveTo>
                    <a:pt x="4806" y="9501"/>
                  </a:moveTo>
                  <a:lnTo>
                    <a:pt x="4513" y="9538"/>
                  </a:lnTo>
                  <a:lnTo>
                    <a:pt x="4329" y="9574"/>
                  </a:lnTo>
                  <a:lnTo>
                    <a:pt x="4072" y="9574"/>
                  </a:lnTo>
                  <a:lnTo>
                    <a:pt x="4072" y="9611"/>
                  </a:lnTo>
                  <a:lnTo>
                    <a:pt x="4072" y="9684"/>
                  </a:lnTo>
                  <a:lnTo>
                    <a:pt x="4109" y="9758"/>
                  </a:lnTo>
                  <a:lnTo>
                    <a:pt x="4146" y="9831"/>
                  </a:lnTo>
                  <a:lnTo>
                    <a:pt x="4219" y="9868"/>
                  </a:lnTo>
                  <a:lnTo>
                    <a:pt x="4293" y="9905"/>
                  </a:lnTo>
                  <a:lnTo>
                    <a:pt x="4476" y="9941"/>
                  </a:lnTo>
                  <a:lnTo>
                    <a:pt x="4659" y="9905"/>
                  </a:lnTo>
                  <a:lnTo>
                    <a:pt x="4806" y="9941"/>
                  </a:lnTo>
                  <a:lnTo>
                    <a:pt x="4953" y="9978"/>
                  </a:lnTo>
                  <a:lnTo>
                    <a:pt x="5100" y="10015"/>
                  </a:lnTo>
                  <a:lnTo>
                    <a:pt x="5246" y="10125"/>
                  </a:lnTo>
                  <a:lnTo>
                    <a:pt x="5320" y="10235"/>
                  </a:lnTo>
                  <a:lnTo>
                    <a:pt x="5430" y="10381"/>
                  </a:lnTo>
                  <a:lnTo>
                    <a:pt x="5466" y="10528"/>
                  </a:lnTo>
                  <a:lnTo>
                    <a:pt x="5503" y="10675"/>
                  </a:lnTo>
                  <a:lnTo>
                    <a:pt x="5540" y="10748"/>
                  </a:lnTo>
                  <a:lnTo>
                    <a:pt x="5613" y="10822"/>
                  </a:lnTo>
                  <a:lnTo>
                    <a:pt x="5833" y="10822"/>
                  </a:lnTo>
                  <a:lnTo>
                    <a:pt x="5907" y="10748"/>
                  </a:lnTo>
                  <a:lnTo>
                    <a:pt x="5943" y="10711"/>
                  </a:lnTo>
                  <a:lnTo>
                    <a:pt x="5980" y="10601"/>
                  </a:lnTo>
                  <a:lnTo>
                    <a:pt x="5907" y="10308"/>
                  </a:lnTo>
                  <a:lnTo>
                    <a:pt x="5760" y="10051"/>
                  </a:lnTo>
                  <a:lnTo>
                    <a:pt x="5576" y="9831"/>
                  </a:lnTo>
                  <a:lnTo>
                    <a:pt x="5356" y="9648"/>
                  </a:lnTo>
                  <a:lnTo>
                    <a:pt x="5100" y="9538"/>
                  </a:lnTo>
                  <a:lnTo>
                    <a:pt x="4806" y="9501"/>
                  </a:lnTo>
                  <a:close/>
                  <a:moveTo>
                    <a:pt x="4879" y="8547"/>
                  </a:moveTo>
                  <a:lnTo>
                    <a:pt x="5136" y="8621"/>
                  </a:lnTo>
                  <a:lnTo>
                    <a:pt x="5393" y="8731"/>
                  </a:lnTo>
                  <a:lnTo>
                    <a:pt x="5650" y="8877"/>
                  </a:lnTo>
                  <a:lnTo>
                    <a:pt x="5907" y="9061"/>
                  </a:lnTo>
                  <a:lnTo>
                    <a:pt x="6090" y="9244"/>
                  </a:lnTo>
                  <a:lnTo>
                    <a:pt x="6310" y="9464"/>
                  </a:lnTo>
                  <a:lnTo>
                    <a:pt x="6457" y="9684"/>
                  </a:lnTo>
                  <a:lnTo>
                    <a:pt x="6603" y="9941"/>
                  </a:lnTo>
                  <a:lnTo>
                    <a:pt x="6714" y="10198"/>
                  </a:lnTo>
                  <a:lnTo>
                    <a:pt x="6787" y="10491"/>
                  </a:lnTo>
                  <a:lnTo>
                    <a:pt x="6860" y="10748"/>
                  </a:lnTo>
                  <a:lnTo>
                    <a:pt x="6934" y="11078"/>
                  </a:lnTo>
                  <a:lnTo>
                    <a:pt x="6934" y="11372"/>
                  </a:lnTo>
                  <a:lnTo>
                    <a:pt x="6934" y="11665"/>
                  </a:lnTo>
                  <a:lnTo>
                    <a:pt x="6934" y="11995"/>
                  </a:lnTo>
                  <a:lnTo>
                    <a:pt x="6824" y="12619"/>
                  </a:lnTo>
                  <a:lnTo>
                    <a:pt x="6677" y="13206"/>
                  </a:lnTo>
                  <a:lnTo>
                    <a:pt x="6530" y="13499"/>
                  </a:lnTo>
                  <a:lnTo>
                    <a:pt x="6383" y="13793"/>
                  </a:lnTo>
                  <a:lnTo>
                    <a:pt x="6310" y="13939"/>
                  </a:lnTo>
                  <a:lnTo>
                    <a:pt x="6163" y="14050"/>
                  </a:lnTo>
                  <a:lnTo>
                    <a:pt x="5907" y="14270"/>
                  </a:lnTo>
                  <a:lnTo>
                    <a:pt x="5540" y="14526"/>
                  </a:lnTo>
                  <a:lnTo>
                    <a:pt x="5173" y="14857"/>
                  </a:lnTo>
                  <a:lnTo>
                    <a:pt x="5026" y="14967"/>
                  </a:lnTo>
                  <a:lnTo>
                    <a:pt x="4659" y="15187"/>
                  </a:lnTo>
                  <a:lnTo>
                    <a:pt x="4659" y="15187"/>
                  </a:lnTo>
                  <a:lnTo>
                    <a:pt x="4806" y="14857"/>
                  </a:lnTo>
                  <a:lnTo>
                    <a:pt x="4916" y="14636"/>
                  </a:lnTo>
                  <a:lnTo>
                    <a:pt x="4953" y="14490"/>
                  </a:lnTo>
                  <a:lnTo>
                    <a:pt x="4989" y="14380"/>
                  </a:lnTo>
                  <a:lnTo>
                    <a:pt x="4953" y="14270"/>
                  </a:lnTo>
                  <a:lnTo>
                    <a:pt x="4916" y="14160"/>
                  </a:lnTo>
                  <a:lnTo>
                    <a:pt x="4843" y="14123"/>
                  </a:lnTo>
                  <a:lnTo>
                    <a:pt x="4659" y="14123"/>
                  </a:lnTo>
                  <a:lnTo>
                    <a:pt x="4586" y="14160"/>
                  </a:lnTo>
                  <a:lnTo>
                    <a:pt x="4549" y="14233"/>
                  </a:lnTo>
                  <a:lnTo>
                    <a:pt x="4513" y="14343"/>
                  </a:lnTo>
                  <a:lnTo>
                    <a:pt x="4549" y="14453"/>
                  </a:lnTo>
                  <a:lnTo>
                    <a:pt x="4513" y="14526"/>
                  </a:lnTo>
                  <a:lnTo>
                    <a:pt x="4439" y="14783"/>
                  </a:lnTo>
                  <a:lnTo>
                    <a:pt x="4366" y="15003"/>
                  </a:lnTo>
                  <a:lnTo>
                    <a:pt x="4329" y="15260"/>
                  </a:lnTo>
                  <a:lnTo>
                    <a:pt x="4366" y="15333"/>
                  </a:lnTo>
                  <a:lnTo>
                    <a:pt x="4293" y="15370"/>
                  </a:lnTo>
                  <a:lnTo>
                    <a:pt x="3999" y="15480"/>
                  </a:lnTo>
                  <a:lnTo>
                    <a:pt x="3632" y="15590"/>
                  </a:lnTo>
                  <a:lnTo>
                    <a:pt x="3816" y="15333"/>
                  </a:lnTo>
                  <a:lnTo>
                    <a:pt x="4109" y="14746"/>
                  </a:lnTo>
                  <a:lnTo>
                    <a:pt x="4109" y="14673"/>
                  </a:lnTo>
                  <a:lnTo>
                    <a:pt x="4109" y="14600"/>
                  </a:lnTo>
                  <a:lnTo>
                    <a:pt x="4072" y="14526"/>
                  </a:lnTo>
                  <a:lnTo>
                    <a:pt x="4036" y="14490"/>
                  </a:lnTo>
                  <a:lnTo>
                    <a:pt x="3962" y="14453"/>
                  </a:lnTo>
                  <a:lnTo>
                    <a:pt x="3889" y="14453"/>
                  </a:lnTo>
                  <a:lnTo>
                    <a:pt x="3816" y="14490"/>
                  </a:lnTo>
                  <a:lnTo>
                    <a:pt x="3779" y="14563"/>
                  </a:lnTo>
                  <a:lnTo>
                    <a:pt x="3486" y="15150"/>
                  </a:lnTo>
                  <a:lnTo>
                    <a:pt x="3339" y="15407"/>
                  </a:lnTo>
                  <a:lnTo>
                    <a:pt x="3229" y="15663"/>
                  </a:lnTo>
                  <a:lnTo>
                    <a:pt x="2899" y="15700"/>
                  </a:lnTo>
                  <a:lnTo>
                    <a:pt x="2532" y="15627"/>
                  </a:lnTo>
                  <a:lnTo>
                    <a:pt x="2752" y="15407"/>
                  </a:lnTo>
                  <a:lnTo>
                    <a:pt x="2935" y="15187"/>
                  </a:lnTo>
                  <a:lnTo>
                    <a:pt x="3119" y="14893"/>
                  </a:lnTo>
                  <a:lnTo>
                    <a:pt x="3265" y="14600"/>
                  </a:lnTo>
                  <a:lnTo>
                    <a:pt x="3339" y="14600"/>
                  </a:lnTo>
                  <a:lnTo>
                    <a:pt x="3375" y="14526"/>
                  </a:lnTo>
                  <a:lnTo>
                    <a:pt x="3412" y="14490"/>
                  </a:lnTo>
                  <a:lnTo>
                    <a:pt x="3449" y="14380"/>
                  </a:lnTo>
                  <a:lnTo>
                    <a:pt x="3412" y="14343"/>
                  </a:lnTo>
                  <a:lnTo>
                    <a:pt x="3412" y="14270"/>
                  </a:lnTo>
                  <a:lnTo>
                    <a:pt x="3339" y="14233"/>
                  </a:lnTo>
                  <a:lnTo>
                    <a:pt x="3229" y="14196"/>
                  </a:lnTo>
                  <a:lnTo>
                    <a:pt x="3155" y="14196"/>
                  </a:lnTo>
                  <a:lnTo>
                    <a:pt x="3045" y="14233"/>
                  </a:lnTo>
                  <a:lnTo>
                    <a:pt x="2935" y="14380"/>
                  </a:lnTo>
                  <a:lnTo>
                    <a:pt x="2752" y="14673"/>
                  </a:lnTo>
                  <a:lnTo>
                    <a:pt x="2495" y="15077"/>
                  </a:lnTo>
                  <a:lnTo>
                    <a:pt x="2238" y="15443"/>
                  </a:lnTo>
                  <a:lnTo>
                    <a:pt x="2202" y="15553"/>
                  </a:lnTo>
                  <a:lnTo>
                    <a:pt x="1908" y="15370"/>
                  </a:lnTo>
                  <a:lnTo>
                    <a:pt x="1615" y="15187"/>
                  </a:lnTo>
                  <a:lnTo>
                    <a:pt x="1761" y="15077"/>
                  </a:lnTo>
                  <a:lnTo>
                    <a:pt x="1872" y="14967"/>
                  </a:lnTo>
                  <a:lnTo>
                    <a:pt x="2238" y="14563"/>
                  </a:lnTo>
                  <a:lnTo>
                    <a:pt x="2568" y="14196"/>
                  </a:lnTo>
                  <a:lnTo>
                    <a:pt x="2715" y="13976"/>
                  </a:lnTo>
                  <a:lnTo>
                    <a:pt x="2789" y="13756"/>
                  </a:lnTo>
                  <a:lnTo>
                    <a:pt x="2789" y="13683"/>
                  </a:lnTo>
                  <a:lnTo>
                    <a:pt x="2752" y="13609"/>
                  </a:lnTo>
                  <a:lnTo>
                    <a:pt x="2642" y="13609"/>
                  </a:lnTo>
                  <a:lnTo>
                    <a:pt x="2422" y="13719"/>
                  </a:lnTo>
                  <a:lnTo>
                    <a:pt x="2238" y="13866"/>
                  </a:lnTo>
                  <a:lnTo>
                    <a:pt x="1945" y="14233"/>
                  </a:lnTo>
                  <a:lnTo>
                    <a:pt x="1578" y="14673"/>
                  </a:lnTo>
                  <a:lnTo>
                    <a:pt x="1505" y="14820"/>
                  </a:lnTo>
                  <a:lnTo>
                    <a:pt x="1431" y="15003"/>
                  </a:lnTo>
                  <a:lnTo>
                    <a:pt x="1138" y="14636"/>
                  </a:lnTo>
                  <a:lnTo>
                    <a:pt x="1468" y="14306"/>
                  </a:lnTo>
                  <a:lnTo>
                    <a:pt x="1761" y="13939"/>
                  </a:lnTo>
                  <a:lnTo>
                    <a:pt x="2312" y="13206"/>
                  </a:lnTo>
                  <a:lnTo>
                    <a:pt x="2312" y="13132"/>
                  </a:lnTo>
                  <a:lnTo>
                    <a:pt x="2312" y="13059"/>
                  </a:lnTo>
                  <a:lnTo>
                    <a:pt x="2238" y="12949"/>
                  </a:lnTo>
                  <a:lnTo>
                    <a:pt x="2202" y="12912"/>
                  </a:lnTo>
                  <a:lnTo>
                    <a:pt x="2055" y="12912"/>
                  </a:lnTo>
                  <a:lnTo>
                    <a:pt x="1982" y="12949"/>
                  </a:lnTo>
                  <a:lnTo>
                    <a:pt x="1431" y="13646"/>
                  </a:lnTo>
                  <a:lnTo>
                    <a:pt x="1211" y="14013"/>
                  </a:lnTo>
                  <a:lnTo>
                    <a:pt x="991" y="14380"/>
                  </a:lnTo>
                  <a:lnTo>
                    <a:pt x="844" y="14050"/>
                  </a:lnTo>
                  <a:lnTo>
                    <a:pt x="698" y="13719"/>
                  </a:lnTo>
                  <a:lnTo>
                    <a:pt x="1028" y="13426"/>
                  </a:lnTo>
                  <a:lnTo>
                    <a:pt x="1358" y="13096"/>
                  </a:lnTo>
                  <a:lnTo>
                    <a:pt x="1872" y="12436"/>
                  </a:lnTo>
                  <a:lnTo>
                    <a:pt x="1908" y="12362"/>
                  </a:lnTo>
                  <a:lnTo>
                    <a:pt x="1908" y="12289"/>
                  </a:lnTo>
                  <a:lnTo>
                    <a:pt x="1872" y="12215"/>
                  </a:lnTo>
                  <a:lnTo>
                    <a:pt x="1835" y="12179"/>
                  </a:lnTo>
                  <a:lnTo>
                    <a:pt x="1761" y="12142"/>
                  </a:lnTo>
                  <a:lnTo>
                    <a:pt x="1688" y="12105"/>
                  </a:lnTo>
                  <a:lnTo>
                    <a:pt x="1615" y="12105"/>
                  </a:lnTo>
                  <a:lnTo>
                    <a:pt x="1541" y="12179"/>
                  </a:lnTo>
                  <a:lnTo>
                    <a:pt x="1065" y="12729"/>
                  </a:lnTo>
                  <a:lnTo>
                    <a:pt x="808" y="13022"/>
                  </a:lnTo>
                  <a:lnTo>
                    <a:pt x="624" y="13353"/>
                  </a:lnTo>
                  <a:lnTo>
                    <a:pt x="588" y="13206"/>
                  </a:lnTo>
                  <a:lnTo>
                    <a:pt x="551" y="12876"/>
                  </a:lnTo>
                  <a:lnTo>
                    <a:pt x="771" y="12656"/>
                  </a:lnTo>
                  <a:lnTo>
                    <a:pt x="1028" y="12399"/>
                  </a:lnTo>
                  <a:lnTo>
                    <a:pt x="1321" y="12069"/>
                  </a:lnTo>
                  <a:lnTo>
                    <a:pt x="1468" y="11885"/>
                  </a:lnTo>
                  <a:lnTo>
                    <a:pt x="1505" y="11775"/>
                  </a:lnTo>
                  <a:lnTo>
                    <a:pt x="1505" y="11665"/>
                  </a:lnTo>
                  <a:lnTo>
                    <a:pt x="1505" y="11592"/>
                  </a:lnTo>
                  <a:lnTo>
                    <a:pt x="1468" y="11555"/>
                  </a:lnTo>
                  <a:lnTo>
                    <a:pt x="1395" y="11518"/>
                  </a:lnTo>
                  <a:lnTo>
                    <a:pt x="1358" y="11555"/>
                  </a:lnTo>
                  <a:lnTo>
                    <a:pt x="1175" y="11629"/>
                  </a:lnTo>
                  <a:lnTo>
                    <a:pt x="1028" y="11775"/>
                  </a:lnTo>
                  <a:lnTo>
                    <a:pt x="771" y="12105"/>
                  </a:lnTo>
                  <a:lnTo>
                    <a:pt x="514" y="12436"/>
                  </a:lnTo>
                  <a:lnTo>
                    <a:pt x="514" y="11922"/>
                  </a:lnTo>
                  <a:lnTo>
                    <a:pt x="624" y="11812"/>
                  </a:lnTo>
                  <a:lnTo>
                    <a:pt x="734" y="11702"/>
                  </a:lnTo>
                  <a:lnTo>
                    <a:pt x="808" y="11482"/>
                  </a:lnTo>
                  <a:lnTo>
                    <a:pt x="991" y="11445"/>
                  </a:lnTo>
                  <a:lnTo>
                    <a:pt x="1138" y="11408"/>
                  </a:lnTo>
                  <a:lnTo>
                    <a:pt x="1248" y="11298"/>
                  </a:lnTo>
                  <a:lnTo>
                    <a:pt x="1358" y="11188"/>
                  </a:lnTo>
                  <a:lnTo>
                    <a:pt x="1468" y="11078"/>
                  </a:lnTo>
                  <a:lnTo>
                    <a:pt x="1505" y="10932"/>
                  </a:lnTo>
                  <a:lnTo>
                    <a:pt x="1505" y="10858"/>
                  </a:lnTo>
                  <a:lnTo>
                    <a:pt x="1505" y="10785"/>
                  </a:lnTo>
                  <a:lnTo>
                    <a:pt x="1468" y="10711"/>
                  </a:lnTo>
                  <a:lnTo>
                    <a:pt x="1395" y="10675"/>
                  </a:lnTo>
                  <a:lnTo>
                    <a:pt x="1175" y="10675"/>
                  </a:lnTo>
                  <a:lnTo>
                    <a:pt x="1101" y="10748"/>
                  </a:lnTo>
                  <a:lnTo>
                    <a:pt x="1065" y="10822"/>
                  </a:lnTo>
                  <a:lnTo>
                    <a:pt x="1028" y="10932"/>
                  </a:lnTo>
                  <a:lnTo>
                    <a:pt x="954" y="11005"/>
                  </a:lnTo>
                  <a:lnTo>
                    <a:pt x="844" y="11042"/>
                  </a:lnTo>
                  <a:lnTo>
                    <a:pt x="698" y="11078"/>
                  </a:lnTo>
                  <a:lnTo>
                    <a:pt x="881" y="10785"/>
                  </a:lnTo>
                  <a:lnTo>
                    <a:pt x="954" y="10675"/>
                  </a:lnTo>
                  <a:lnTo>
                    <a:pt x="1101" y="10565"/>
                  </a:lnTo>
                  <a:lnTo>
                    <a:pt x="1211" y="10455"/>
                  </a:lnTo>
                  <a:lnTo>
                    <a:pt x="1395" y="10418"/>
                  </a:lnTo>
                  <a:lnTo>
                    <a:pt x="1541" y="10345"/>
                  </a:lnTo>
                  <a:lnTo>
                    <a:pt x="1725" y="10345"/>
                  </a:lnTo>
                  <a:lnTo>
                    <a:pt x="2092" y="10308"/>
                  </a:lnTo>
                  <a:lnTo>
                    <a:pt x="2422" y="10271"/>
                  </a:lnTo>
                  <a:lnTo>
                    <a:pt x="2715" y="10161"/>
                  </a:lnTo>
                  <a:lnTo>
                    <a:pt x="3009" y="9978"/>
                  </a:lnTo>
                  <a:lnTo>
                    <a:pt x="3229" y="9721"/>
                  </a:lnTo>
                  <a:lnTo>
                    <a:pt x="3412" y="9464"/>
                  </a:lnTo>
                  <a:lnTo>
                    <a:pt x="3559" y="9171"/>
                  </a:lnTo>
                  <a:lnTo>
                    <a:pt x="3706" y="8841"/>
                  </a:lnTo>
                  <a:lnTo>
                    <a:pt x="3706" y="8804"/>
                  </a:lnTo>
                  <a:lnTo>
                    <a:pt x="3706" y="8767"/>
                  </a:lnTo>
                  <a:lnTo>
                    <a:pt x="3926" y="8731"/>
                  </a:lnTo>
                  <a:lnTo>
                    <a:pt x="4146" y="8657"/>
                  </a:lnTo>
                  <a:lnTo>
                    <a:pt x="4366" y="8584"/>
                  </a:lnTo>
                  <a:lnTo>
                    <a:pt x="4586" y="8547"/>
                  </a:lnTo>
                  <a:close/>
                  <a:moveTo>
                    <a:pt x="3265" y="7484"/>
                  </a:moveTo>
                  <a:lnTo>
                    <a:pt x="3009" y="7557"/>
                  </a:lnTo>
                  <a:lnTo>
                    <a:pt x="2789" y="7704"/>
                  </a:lnTo>
                  <a:lnTo>
                    <a:pt x="2568" y="7850"/>
                  </a:lnTo>
                  <a:lnTo>
                    <a:pt x="2422" y="7997"/>
                  </a:lnTo>
                  <a:lnTo>
                    <a:pt x="2275" y="8180"/>
                  </a:lnTo>
                  <a:lnTo>
                    <a:pt x="2165" y="8364"/>
                  </a:lnTo>
                  <a:lnTo>
                    <a:pt x="2092" y="8584"/>
                  </a:lnTo>
                  <a:lnTo>
                    <a:pt x="2018" y="8254"/>
                  </a:lnTo>
                  <a:lnTo>
                    <a:pt x="1945" y="7924"/>
                  </a:lnTo>
                  <a:lnTo>
                    <a:pt x="1872" y="7850"/>
                  </a:lnTo>
                  <a:lnTo>
                    <a:pt x="1835" y="7850"/>
                  </a:lnTo>
                  <a:lnTo>
                    <a:pt x="1761" y="7887"/>
                  </a:lnTo>
                  <a:lnTo>
                    <a:pt x="1688" y="7997"/>
                  </a:lnTo>
                  <a:lnTo>
                    <a:pt x="1651" y="8107"/>
                  </a:lnTo>
                  <a:lnTo>
                    <a:pt x="1615" y="8364"/>
                  </a:lnTo>
                  <a:lnTo>
                    <a:pt x="1651" y="8657"/>
                  </a:lnTo>
                  <a:lnTo>
                    <a:pt x="1725" y="8914"/>
                  </a:lnTo>
                  <a:lnTo>
                    <a:pt x="1872" y="9208"/>
                  </a:lnTo>
                  <a:lnTo>
                    <a:pt x="2055" y="9428"/>
                  </a:lnTo>
                  <a:lnTo>
                    <a:pt x="2275" y="9611"/>
                  </a:lnTo>
                  <a:lnTo>
                    <a:pt x="2495" y="9758"/>
                  </a:lnTo>
                  <a:lnTo>
                    <a:pt x="2312" y="9831"/>
                  </a:lnTo>
                  <a:lnTo>
                    <a:pt x="2128" y="9868"/>
                  </a:lnTo>
                  <a:lnTo>
                    <a:pt x="1688" y="9868"/>
                  </a:lnTo>
                  <a:lnTo>
                    <a:pt x="1468" y="9905"/>
                  </a:lnTo>
                  <a:lnTo>
                    <a:pt x="1248" y="9941"/>
                  </a:lnTo>
                  <a:lnTo>
                    <a:pt x="1065" y="10015"/>
                  </a:lnTo>
                  <a:lnTo>
                    <a:pt x="881" y="10125"/>
                  </a:lnTo>
                  <a:lnTo>
                    <a:pt x="588" y="10381"/>
                  </a:lnTo>
                  <a:lnTo>
                    <a:pt x="441" y="10528"/>
                  </a:lnTo>
                  <a:lnTo>
                    <a:pt x="331" y="10711"/>
                  </a:lnTo>
                  <a:lnTo>
                    <a:pt x="221" y="10932"/>
                  </a:lnTo>
                  <a:lnTo>
                    <a:pt x="147" y="11115"/>
                  </a:lnTo>
                  <a:lnTo>
                    <a:pt x="37" y="11592"/>
                  </a:lnTo>
                  <a:lnTo>
                    <a:pt x="1" y="12069"/>
                  </a:lnTo>
                  <a:lnTo>
                    <a:pt x="1" y="12546"/>
                  </a:lnTo>
                  <a:lnTo>
                    <a:pt x="74" y="13022"/>
                  </a:lnTo>
                  <a:lnTo>
                    <a:pt x="147" y="13463"/>
                  </a:lnTo>
                  <a:lnTo>
                    <a:pt x="258" y="13903"/>
                  </a:lnTo>
                  <a:lnTo>
                    <a:pt x="404" y="14270"/>
                  </a:lnTo>
                  <a:lnTo>
                    <a:pt x="588" y="14673"/>
                  </a:lnTo>
                  <a:lnTo>
                    <a:pt x="844" y="15040"/>
                  </a:lnTo>
                  <a:lnTo>
                    <a:pt x="1101" y="15333"/>
                  </a:lnTo>
                  <a:lnTo>
                    <a:pt x="1431" y="15627"/>
                  </a:lnTo>
                  <a:lnTo>
                    <a:pt x="1761" y="15847"/>
                  </a:lnTo>
                  <a:lnTo>
                    <a:pt x="2165" y="16030"/>
                  </a:lnTo>
                  <a:lnTo>
                    <a:pt x="2568" y="16140"/>
                  </a:lnTo>
                  <a:lnTo>
                    <a:pt x="2789" y="16177"/>
                  </a:lnTo>
                  <a:lnTo>
                    <a:pt x="3009" y="16177"/>
                  </a:lnTo>
                  <a:lnTo>
                    <a:pt x="3486" y="16140"/>
                  </a:lnTo>
                  <a:lnTo>
                    <a:pt x="3926" y="16030"/>
                  </a:lnTo>
                  <a:lnTo>
                    <a:pt x="4329" y="15884"/>
                  </a:lnTo>
                  <a:lnTo>
                    <a:pt x="4696" y="15700"/>
                  </a:lnTo>
                  <a:lnTo>
                    <a:pt x="5100" y="15517"/>
                  </a:lnTo>
                  <a:lnTo>
                    <a:pt x="5430" y="15297"/>
                  </a:lnTo>
                  <a:lnTo>
                    <a:pt x="5613" y="15150"/>
                  </a:lnTo>
                  <a:lnTo>
                    <a:pt x="5723" y="15003"/>
                  </a:lnTo>
                  <a:lnTo>
                    <a:pt x="6310" y="14490"/>
                  </a:lnTo>
                  <a:lnTo>
                    <a:pt x="6567" y="14270"/>
                  </a:lnTo>
                  <a:lnTo>
                    <a:pt x="6714" y="14160"/>
                  </a:lnTo>
                  <a:lnTo>
                    <a:pt x="6787" y="14013"/>
                  </a:lnTo>
                  <a:lnTo>
                    <a:pt x="6970" y="13683"/>
                  </a:lnTo>
                  <a:lnTo>
                    <a:pt x="7117" y="13316"/>
                  </a:lnTo>
                  <a:lnTo>
                    <a:pt x="7227" y="12949"/>
                  </a:lnTo>
                  <a:lnTo>
                    <a:pt x="7300" y="12619"/>
                  </a:lnTo>
                  <a:lnTo>
                    <a:pt x="7374" y="12252"/>
                  </a:lnTo>
                  <a:lnTo>
                    <a:pt x="7410" y="11885"/>
                  </a:lnTo>
                  <a:lnTo>
                    <a:pt x="7410" y="11518"/>
                  </a:lnTo>
                  <a:lnTo>
                    <a:pt x="7374" y="11152"/>
                  </a:lnTo>
                  <a:lnTo>
                    <a:pt x="7337" y="10785"/>
                  </a:lnTo>
                  <a:lnTo>
                    <a:pt x="7264" y="10418"/>
                  </a:lnTo>
                  <a:lnTo>
                    <a:pt x="7154" y="10125"/>
                  </a:lnTo>
                  <a:lnTo>
                    <a:pt x="7007" y="9794"/>
                  </a:lnTo>
                  <a:lnTo>
                    <a:pt x="6860" y="9538"/>
                  </a:lnTo>
                  <a:lnTo>
                    <a:pt x="6677" y="9244"/>
                  </a:lnTo>
                  <a:lnTo>
                    <a:pt x="6457" y="8987"/>
                  </a:lnTo>
                  <a:lnTo>
                    <a:pt x="6237" y="8767"/>
                  </a:lnTo>
                  <a:lnTo>
                    <a:pt x="5980" y="8584"/>
                  </a:lnTo>
                  <a:lnTo>
                    <a:pt x="5686" y="8401"/>
                  </a:lnTo>
                  <a:lnTo>
                    <a:pt x="5393" y="8291"/>
                  </a:lnTo>
                  <a:lnTo>
                    <a:pt x="5100" y="8180"/>
                  </a:lnTo>
                  <a:lnTo>
                    <a:pt x="4769" y="8144"/>
                  </a:lnTo>
                  <a:lnTo>
                    <a:pt x="4476" y="8144"/>
                  </a:lnTo>
                  <a:lnTo>
                    <a:pt x="4219" y="8180"/>
                  </a:lnTo>
                  <a:lnTo>
                    <a:pt x="3926" y="8291"/>
                  </a:lnTo>
                  <a:lnTo>
                    <a:pt x="3816" y="8364"/>
                  </a:lnTo>
                  <a:lnTo>
                    <a:pt x="3706" y="8437"/>
                  </a:lnTo>
                  <a:lnTo>
                    <a:pt x="3632" y="8547"/>
                  </a:lnTo>
                  <a:lnTo>
                    <a:pt x="3559" y="8657"/>
                  </a:lnTo>
                  <a:lnTo>
                    <a:pt x="3559" y="8694"/>
                  </a:lnTo>
                  <a:lnTo>
                    <a:pt x="3522" y="8731"/>
                  </a:lnTo>
                  <a:lnTo>
                    <a:pt x="3486" y="8767"/>
                  </a:lnTo>
                  <a:lnTo>
                    <a:pt x="3192" y="9171"/>
                  </a:lnTo>
                  <a:lnTo>
                    <a:pt x="3009" y="9354"/>
                  </a:lnTo>
                  <a:lnTo>
                    <a:pt x="2825" y="9538"/>
                  </a:lnTo>
                  <a:lnTo>
                    <a:pt x="2789" y="9464"/>
                  </a:lnTo>
                  <a:lnTo>
                    <a:pt x="2458" y="9171"/>
                  </a:lnTo>
                  <a:lnTo>
                    <a:pt x="2348" y="9024"/>
                  </a:lnTo>
                  <a:lnTo>
                    <a:pt x="2202" y="8877"/>
                  </a:lnTo>
                  <a:lnTo>
                    <a:pt x="2275" y="8877"/>
                  </a:lnTo>
                  <a:lnTo>
                    <a:pt x="2312" y="8841"/>
                  </a:lnTo>
                  <a:lnTo>
                    <a:pt x="2532" y="8841"/>
                  </a:lnTo>
                  <a:lnTo>
                    <a:pt x="2715" y="8804"/>
                  </a:lnTo>
                  <a:lnTo>
                    <a:pt x="2899" y="8731"/>
                  </a:lnTo>
                  <a:lnTo>
                    <a:pt x="3045" y="8621"/>
                  </a:lnTo>
                  <a:lnTo>
                    <a:pt x="3265" y="8474"/>
                  </a:lnTo>
                  <a:lnTo>
                    <a:pt x="3486" y="8254"/>
                  </a:lnTo>
                  <a:lnTo>
                    <a:pt x="3669" y="8034"/>
                  </a:lnTo>
                  <a:lnTo>
                    <a:pt x="3816" y="7814"/>
                  </a:lnTo>
                  <a:lnTo>
                    <a:pt x="3852" y="7740"/>
                  </a:lnTo>
                  <a:lnTo>
                    <a:pt x="3852" y="7667"/>
                  </a:lnTo>
                  <a:lnTo>
                    <a:pt x="3779" y="7557"/>
                  </a:lnTo>
                  <a:lnTo>
                    <a:pt x="3669" y="7484"/>
                  </a:lnTo>
                  <a:lnTo>
                    <a:pt x="3596" y="7484"/>
                  </a:lnTo>
                  <a:lnTo>
                    <a:pt x="3522" y="7520"/>
                  </a:lnTo>
                  <a:lnTo>
                    <a:pt x="3412" y="7484"/>
                  </a:lnTo>
                  <a:close/>
                </a:path>
              </a:pathLst>
            </a:custGeom>
            <a:solidFill>
              <a:srgbClr val="A4C2F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8" name="Google Shape;1088;p46"/>
            <p:cNvSpPr/>
            <p:nvPr/>
          </p:nvSpPr>
          <p:spPr>
            <a:xfrm>
              <a:off x="6823375" y="1978500"/>
              <a:ext cx="365025" cy="447525"/>
            </a:xfrm>
            <a:custGeom>
              <a:avLst/>
              <a:gdLst/>
              <a:ahLst/>
              <a:cxnLst/>
              <a:rect l="l" t="t" r="r" b="b"/>
              <a:pathLst>
                <a:path w="14601" h="17901" extrusionOk="0">
                  <a:moveTo>
                    <a:pt x="10492" y="4329"/>
                  </a:moveTo>
                  <a:lnTo>
                    <a:pt x="10859" y="4769"/>
                  </a:lnTo>
                  <a:lnTo>
                    <a:pt x="10712" y="4769"/>
                  </a:lnTo>
                  <a:lnTo>
                    <a:pt x="10712" y="4696"/>
                  </a:lnTo>
                  <a:lnTo>
                    <a:pt x="10675" y="4622"/>
                  </a:lnTo>
                  <a:lnTo>
                    <a:pt x="10639" y="4622"/>
                  </a:lnTo>
                  <a:lnTo>
                    <a:pt x="10602" y="4549"/>
                  </a:lnTo>
                  <a:lnTo>
                    <a:pt x="10565" y="4512"/>
                  </a:lnTo>
                  <a:lnTo>
                    <a:pt x="10455" y="4475"/>
                  </a:lnTo>
                  <a:lnTo>
                    <a:pt x="10345" y="4512"/>
                  </a:lnTo>
                  <a:lnTo>
                    <a:pt x="10308" y="4549"/>
                  </a:lnTo>
                  <a:lnTo>
                    <a:pt x="10272" y="4622"/>
                  </a:lnTo>
                  <a:lnTo>
                    <a:pt x="10272" y="4696"/>
                  </a:lnTo>
                  <a:lnTo>
                    <a:pt x="10052" y="4622"/>
                  </a:lnTo>
                  <a:lnTo>
                    <a:pt x="10492" y="4329"/>
                  </a:lnTo>
                  <a:close/>
                  <a:moveTo>
                    <a:pt x="6897" y="3448"/>
                  </a:moveTo>
                  <a:lnTo>
                    <a:pt x="7044" y="3485"/>
                  </a:lnTo>
                  <a:lnTo>
                    <a:pt x="7227" y="3522"/>
                  </a:lnTo>
                  <a:lnTo>
                    <a:pt x="7374" y="3595"/>
                  </a:lnTo>
                  <a:lnTo>
                    <a:pt x="7484" y="3705"/>
                  </a:lnTo>
                  <a:lnTo>
                    <a:pt x="7521" y="3815"/>
                  </a:lnTo>
                  <a:lnTo>
                    <a:pt x="7521" y="3889"/>
                  </a:lnTo>
                  <a:lnTo>
                    <a:pt x="7484" y="3999"/>
                  </a:lnTo>
                  <a:lnTo>
                    <a:pt x="7447" y="4109"/>
                  </a:lnTo>
                  <a:lnTo>
                    <a:pt x="7264" y="4292"/>
                  </a:lnTo>
                  <a:lnTo>
                    <a:pt x="7154" y="4439"/>
                  </a:lnTo>
                  <a:lnTo>
                    <a:pt x="6934" y="4732"/>
                  </a:lnTo>
                  <a:lnTo>
                    <a:pt x="6714" y="4952"/>
                  </a:lnTo>
                  <a:lnTo>
                    <a:pt x="6494" y="5099"/>
                  </a:lnTo>
                  <a:lnTo>
                    <a:pt x="6384" y="5136"/>
                  </a:lnTo>
                  <a:lnTo>
                    <a:pt x="6310" y="5136"/>
                  </a:lnTo>
                  <a:lnTo>
                    <a:pt x="6237" y="5062"/>
                  </a:lnTo>
                  <a:lnTo>
                    <a:pt x="6200" y="4989"/>
                  </a:lnTo>
                  <a:lnTo>
                    <a:pt x="6163" y="4806"/>
                  </a:lnTo>
                  <a:lnTo>
                    <a:pt x="6163" y="4659"/>
                  </a:lnTo>
                  <a:lnTo>
                    <a:pt x="6163" y="4145"/>
                  </a:lnTo>
                  <a:lnTo>
                    <a:pt x="6127" y="3595"/>
                  </a:lnTo>
                  <a:lnTo>
                    <a:pt x="6273" y="3522"/>
                  </a:lnTo>
                  <a:lnTo>
                    <a:pt x="6420" y="3485"/>
                  </a:lnTo>
                  <a:lnTo>
                    <a:pt x="6567" y="3448"/>
                  </a:lnTo>
                  <a:close/>
                  <a:moveTo>
                    <a:pt x="6457" y="3118"/>
                  </a:moveTo>
                  <a:lnTo>
                    <a:pt x="6237" y="3192"/>
                  </a:lnTo>
                  <a:lnTo>
                    <a:pt x="6017" y="3265"/>
                  </a:lnTo>
                  <a:lnTo>
                    <a:pt x="5833" y="3375"/>
                  </a:lnTo>
                  <a:lnTo>
                    <a:pt x="5723" y="3558"/>
                  </a:lnTo>
                  <a:lnTo>
                    <a:pt x="5723" y="3632"/>
                  </a:lnTo>
                  <a:lnTo>
                    <a:pt x="5760" y="3668"/>
                  </a:lnTo>
                  <a:lnTo>
                    <a:pt x="5797" y="3705"/>
                  </a:lnTo>
                  <a:lnTo>
                    <a:pt x="5870" y="3705"/>
                  </a:lnTo>
                  <a:lnTo>
                    <a:pt x="5980" y="3668"/>
                  </a:lnTo>
                  <a:lnTo>
                    <a:pt x="5943" y="4219"/>
                  </a:lnTo>
                  <a:lnTo>
                    <a:pt x="5943" y="4769"/>
                  </a:lnTo>
                  <a:lnTo>
                    <a:pt x="5943" y="4952"/>
                  </a:lnTo>
                  <a:lnTo>
                    <a:pt x="5980" y="5099"/>
                  </a:lnTo>
                  <a:lnTo>
                    <a:pt x="6053" y="5209"/>
                  </a:lnTo>
                  <a:lnTo>
                    <a:pt x="6163" y="5319"/>
                  </a:lnTo>
                  <a:lnTo>
                    <a:pt x="6237" y="5393"/>
                  </a:lnTo>
                  <a:lnTo>
                    <a:pt x="6530" y="5393"/>
                  </a:lnTo>
                  <a:lnTo>
                    <a:pt x="6714" y="5282"/>
                  </a:lnTo>
                  <a:lnTo>
                    <a:pt x="6897" y="5136"/>
                  </a:lnTo>
                  <a:lnTo>
                    <a:pt x="7227" y="4806"/>
                  </a:lnTo>
                  <a:lnTo>
                    <a:pt x="7447" y="4512"/>
                  </a:lnTo>
                  <a:lnTo>
                    <a:pt x="7594" y="4329"/>
                  </a:lnTo>
                  <a:lnTo>
                    <a:pt x="7741" y="4182"/>
                  </a:lnTo>
                  <a:lnTo>
                    <a:pt x="7814" y="3962"/>
                  </a:lnTo>
                  <a:lnTo>
                    <a:pt x="7851" y="3852"/>
                  </a:lnTo>
                  <a:lnTo>
                    <a:pt x="7851" y="3742"/>
                  </a:lnTo>
                  <a:lnTo>
                    <a:pt x="7777" y="3595"/>
                  </a:lnTo>
                  <a:lnTo>
                    <a:pt x="7667" y="3448"/>
                  </a:lnTo>
                  <a:lnTo>
                    <a:pt x="7521" y="3302"/>
                  </a:lnTo>
                  <a:lnTo>
                    <a:pt x="7374" y="3228"/>
                  </a:lnTo>
                  <a:lnTo>
                    <a:pt x="7190" y="3155"/>
                  </a:lnTo>
                  <a:lnTo>
                    <a:pt x="6970" y="3118"/>
                  </a:lnTo>
                  <a:close/>
                  <a:moveTo>
                    <a:pt x="2789" y="3522"/>
                  </a:moveTo>
                  <a:lnTo>
                    <a:pt x="2935" y="3668"/>
                  </a:lnTo>
                  <a:lnTo>
                    <a:pt x="3082" y="3779"/>
                  </a:lnTo>
                  <a:lnTo>
                    <a:pt x="3449" y="3925"/>
                  </a:lnTo>
                  <a:lnTo>
                    <a:pt x="3632" y="3999"/>
                  </a:lnTo>
                  <a:lnTo>
                    <a:pt x="3669" y="4072"/>
                  </a:lnTo>
                  <a:lnTo>
                    <a:pt x="3706" y="4145"/>
                  </a:lnTo>
                  <a:lnTo>
                    <a:pt x="3706" y="4219"/>
                  </a:lnTo>
                  <a:lnTo>
                    <a:pt x="3742" y="4255"/>
                  </a:lnTo>
                  <a:lnTo>
                    <a:pt x="3779" y="4292"/>
                  </a:lnTo>
                  <a:lnTo>
                    <a:pt x="3852" y="4329"/>
                  </a:lnTo>
                  <a:lnTo>
                    <a:pt x="4036" y="4402"/>
                  </a:lnTo>
                  <a:lnTo>
                    <a:pt x="4219" y="4475"/>
                  </a:lnTo>
                  <a:lnTo>
                    <a:pt x="4403" y="4586"/>
                  </a:lnTo>
                  <a:lnTo>
                    <a:pt x="4549" y="4696"/>
                  </a:lnTo>
                  <a:lnTo>
                    <a:pt x="4843" y="5026"/>
                  </a:lnTo>
                  <a:lnTo>
                    <a:pt x="5100" y="5319"/>
                  </a:lnTo>
                  <a:lnTo>
                    <a:pt x="4770" y="5356"/>
                  </a:lnTo>
                  <a:lnTo>
                    <a:pt x="4476" y="5356"/>
                  </a:lnTo>
                  <a:lnTo>
                    <a:pt x="3816" y="5319"/>
                  </a:lnTo>
                  <a:lnTo>
                    <a:pt x="3486" y="5319"/>
                  </a:lnTo>
                  <a:lnTo>
                    <a:pt x="3156" y="5393"/>
                  </a:lnTo>
                  <a:lnTo>
                    <a:pt x="2972" y="5466"/>
                  </a:lnTo>
                  <a:lnTo>
                    <a:pt x="2789" y="5576"/>
                  </a:lnTo>
                  <a:lnTo>
                    <a:pt x="2605" y="5649"/>
                  </a:lnTo>
                  <a:lnTo>
                    <a:pt x="2495" y="5686"/>
                  </a:lnTo>
                  <a:lnTo>
                    <a:pt x="2349" y="5686"/>
                  </a:lnTo>
                  <a:lnTo>
                    <a:pt x="2312" y="5723"/>
                  </a:lnTo>
                  <a:lnTo>
                    <a:pt x="2275" y="5796"/>
                  </a:lnTo>
                  <a:lnTo>
                    <a:pt x="2275" y="5833"/>
                  </a:lnTo>
                  <a:lnTo>
                    <a:pt x="2349" y="6676"/>
                  </a:lnTo>
                  <a:lnTo>
                    <a:pt x="2128" y="6493"/>
                  </a:lnTo>
                  <a:lnTo>
                    <a:pt x="1908" y="6383"/>
                  </a:lnTo>
                  <a:lnTo>
                    <a:pt x="1908" y="6126"/>
                  </a:lnTo>
                  <a:lnTo>
                    <a:pt x="1835" y="5906"/>
                  </a:lnTo>
                  <a:lnTo>
                    <a:pt x="1725" y="5796"/>
                  </a:lnTo>
                  <a:lnTo>
                    <a:pt x="1578" y="5723"/>
                  </a:lnTo>
                  <a:lnTo>
                    <a:pt x="1285" y="5649"/>
                  </a:lnTo>
                  <a:lnTo>
                    <a:pt x="1101" y="5649"/>
                  </a:lnTo>
                  <a:lnTo>
                    <a:pt x="918" y="5686"/>
                  </a:lnTo>
                  <a:lnTo>
                    <a:pt x="918" y="5686"/>
                  </a:lnTo>
                  <a:lnTo>
                    <a:pt x="1101" y="5356"/>
                  </a:lnTo>
                  <a:lnTo>
                    <a:pt x="1285" y="5026"/>
                  </a:lnTo>
                  <a:lnTo>
                    <a:pt x="1468" y="4732"/>
                  </a:lnTo>
                  <a:lnTo>
                    <a:pt x="1688" y="4439"/>
                  </a:lnTo>
                  <a:lnTo>
                    <a:pt x="1945" y="4182"/>
                  </a:lnTo>
                  <a:lnTo>
                    <a:pt x="2202" y="3962"/>
                  </a:lnTo>
                  <a:lnTo>
                    <a:pt x="2495" y="3742"/>
                  </a:lnTo>
                  <a:lnTo>
                    <a:pt x="2789" y="3522"/>
                  </a:lnTo>
                  <a:close/>
                  <a:moveTo>
                    <a:pt x="10639" y="7520"/>
                  </a:moveTo>
                  <a:lnTo>
                    <a:pt x="11042" y="7703"/>
                  </a:lnTo>
                  <a:lnTo>
                    <a:pt x="11336" y="7850"/>
                  </a:lnTo>
                  <a:lnTo>
                    <a:pt x="11482" y="7924"/>
                  </a:lnTo>
                  <a:lnTo>
                    <a:pt x="11629" y="7960"/>
                  </a:lnTo>
                  <a:lnTo>
                    <a:pt x="11556" y="8254"/>
                  </a:lnTo>
                  <a:lnTo>
                    <a:pt x="11225" y="8107"/>
                  </a:lnTo>
                  <a:lnTo>
                    <a:pt x="10895" y="7960"/>
                  </a:lnTo>
                  <a:lnTo>
                    <a:pt x="10785" y="7887"/>
                  </a:lnTo>
                  <a:lnTo>
                    <a:pt x="10639" y="7520"/>
                  </a:lnTo>
                  <a:close/>
                  <a:moveTo>
                    <a:pt x="10272" y="8070"/>
                  </a:moveTo>
                  <a:lnTo>
                    <a:pt x="10382" y="8144"/>
                  </a:lnTo>
                  <a:lnTo>
                    <a:pt x="10529" y="8217"/>
                  </a:lnTo>
                  <a:lnTo>
                    <a:pt x="10565" y="8327"/>
                  </a:lnTo>
                  <a:lnTo>
                    <a:pt x="10602" y="8400"/>
                  </a:lnTo>
                  <a:lnTo>
                    <a:pt x="10712" y="8437"/>
                  </a:lnTo>
                  <a:lnTo>
                    <a:pt x="10932" y="8510"/>
                  </a:lnTo>
                  <a:lnTo>
                    <a:pt x="11042" y="8547"/>
                  </a:lnTo>
                  <a:lnTo>
                    <a:pt x="11042" y="8584"/>
                  </a:lnTo>
                  <a:lnTo>
                    <a:pt x="11042" y="8657"/>
                  </a:lnTo>
                  <a:lnTo>
                    <a:pt x="11079" y="8731"/>
                  </a:lnTo>
                  <a:lnTo>
                    <a:pt x="11152" y="8804"/>
                  </a:lnTo>
                  <a:lnTo>
                    <a:pt x="11336" y="8841"/>
                  </a:lnTo>
                  <a:lnTo>
                    <a:pt x="11152" y="9244"/>
                  </a:lnTo>
                  <a:lnTo>
                    <a:pt x="11079" y="9171"/>
                  </a:lnTo>
                  <a:lnTo>
                    <a:pt x="10602" y="8767"/>
                  </a:lnTo>
                  <a:lnTo>
                    <a:pt x="10602" y="8547"/>
                  </a:lnTo>
                  <a:lnTo>
                    <a:pt x="10565" y="8364"/>
                  </a:lnTo>
                  <a:lnTo>
                    <a:pt x="10492" y="8254"/>
                  </a:lnTo>
                  <a:lnTo>
                    <a:pt x="10345" y="8180"/>
                  </a:lnTo>
                  <a:lnTo>
                    <a:pt x="10272" y="8070"/>
                  </a:lnTo>
                  <a:close/>
                  <a:moveTo>
                    <a:pt x="9135" y="4806"/>
                  </a:moveTo>
                  <a:lnTo>
                    <a:pt x="9501" y="4842"/>
                  </a:lnTo>
                  <a:lnTo>
                    <a:pt x="9575" y="4879"/>
                  </a:lnTo>
                  <a:lnTo>
                    <a:pt x="9611" y="4842"/>
                  </a:lnTo>
                  <a:lnTo>
                    <a:pt x="9905" y="4916"/>
                  </a:lnTo>
                  <a:lnTo>
                    <a:pt x="10198" y="5026"/>
                  </a:lnTo>
                  <a:lnTo>
                    <a:pt x="10015" y="5246"/>
                  </a:lnTo>
                  <a:lnTo>
                    <a:pt x="10015" y="5319"/>
                  </a:lnTo>
                  <a:lnTo>
                    <a:pt x="10052" y="5393"/>
                  </a:lnTo>
                  <a:lnTo>
                    <a:pt x="10125" y="5429"/>
                  </a:lnTo>
                  <a:lnTo>
                    <a:pt x="10198" y="5429"/>
                  </a:lnTo>
                  <a:lnTo>
                    <a:pt x="10418" y="5319"/>
                  </a:lnTo>
                  <a:lnTo>
                    <a:pt x="10639" y="5246"/>
                  </a:lnTo>
                  <a:lnTo>
                    <a:pt x="10859" y="5209"/>
                  </a:lnTo>
                  <a:lnTo>
                    <a:pt x="11115" y="5172"/>
                  </a:lnTo>
                  <a:lnTo>
                    <a:pt x="11336" y="5613"/>
                  </a:lnTo>
                  <a:lnTo>
                    <a:pt x="10859" y="5723"/>
                  </a:lnTo>
                  <a:lnTo>
                    <a:pt x="10602" y="5796"/>
                  </a:lnTo>
                  <a:lnTo>
                    <a:pt x="10382" y="5906"/>
                  </a:lnTo>
                  <a:lnTo>
                    <a:pt x="10345" y="5943"/>
                  </a:lnTo>
                  <a:lnTo>
                    <a:pt x="10345" y="5979"/>
                  </a:lnTo>
                  <a:lnTo>
                    <a:pt x="10345" y="6016"/>
                  </a:lnTo>
                  <a:lnTo>
                    <a:pt x="10382" y="6053"/>
                  </a:lnTo>
                  <a:lnTo>
                    <a:pt x="10639" y="6126"/>
                  </a:lnTo>
                  <a:lnTo>
                    <a:pt x="10932" y="6126"/>
                  </a:lnTo>
                  <a:lnTo>
                    <a:pt x="11225" y="6089"/>
                  </a:lnTo>
                  <a:lnTo>
                    <a:pt x="11482" y="6016"/>
                  </a:lnTo>
                  <a:lnTo>
                    <a:pt x="11629" y="6566"/>
                  </a:lnTo>
                  <a:lnTo>
                    <a:pt x="11666" y="6640"/>
                  </a:lnTo>
                  <a:lnTo>
                    <a:pt x="11666" y="6640"/>
                  </a:lnTo>
                  <a:lnTo>
                    <a:pt x="11262" y="6530"/>
                  </a:lnTo>
                  <a:lnTo>
                    <a:pt x="10932" y="6456"/>
                  </a:lnTo>
                  <a:lnTo>
                    <a:pt x="10749" y="6420"/>
                  </a:lnTo>
                  <a:lnTo>
                    <a:pt x="10565" y="6456"/>
                  </a:lnTo>
                  <a:lnTo>
                    <a:pt x="10529" y="6456"/>
                  </a:lnTo>
                  <a:lnTo>
                    <a:pt x="10565" y="6530"/>
                  </a:lnTo>
                  <a:lnTo>
                    <a:pt x="10712" y="6640"/>
                  </a:lnTo>
                  <a:lnTo>
                    <a:pt x="10895" y="6750"/>
                  </a:lnTo>
                  <a:lnTo>
                    <a:pt x="11336" y="6933"/>
                  </a:lnTo>
                  <a:lnTo>
                    <a:pt x="11702" y="7043"/>
                  </a:lnTo>
                  <a:lnTo>
                    <a:pt x="11666" y="7593"/>
                  </a:lnTo>
                  <a:lnTo>
                    <a:pt x="11482" y="7520"/>
                  </a:lnTo>
                  <a:lnTo>
                    <a:pt x="11299" y="7447"/>
                  </a:lnTo>
                  <a:lnTo>
                    <a:pt x="10785" y="7227"/>
                  </a:lnTo>
                  <a:lnTo>
                    <a:pt x="10529" y="7153"/>
                  </a:lnTo>
                  <a:lnTo>
                    <a:pt x="10235" y="7117"/>
                  </a:lnTo>
                  <a:lnTo>
                    <a:pt x="10198" y="7117"/>
                  </a:lnTo>
                  <a:lnTo>
                    <a:pt x="10198" y="7153"/>
                  </a:lnTo>
                  <a:lnTo>
                    <a:pt x="10198" y="7190"/>
                  </a:lnTo>
                  <a:lnTo>
                    <a:pt x="10198" y="7227"/>
                  </a:lnTo>
                  <a:lnTo>
                    <a:pt x="10492" y="7410"/>
                  </a:lnTo>
                  <a:lnTo>
                    <a:pt x="10418" y="7447"/>
                  </a:lnTo>
                  <a:lnTo>
                    <a:pt x="10015" y="7593"/>
                  </a:lnTo>
                  <a:lnTo>
                    <a:pt x="9905" y="7483"/>
                  </a:lnTo>
                  <a:lnTo>
                    <a:pt x="9832" y="7447"/>
                  </a:lnTo>
                  <a:lnTo>
                    <a:pt x="9795" y="7483"/>
                  </a:lnTo>
                  <a:lnTo>
                    <a:pt x="9758" y="7520"/>
                  </a:lnTo>
                  <a:lnTo>
                    <a:pt x="9722" y="7557"/>
                  </a:lnTo>
                  <a:lnTo>
                    <a:pt x="9722" y="7703"/>
                  </a:lnTo>
                  <a:lnTo>
                    <a:pt x="9685" y="7740"/>
                  </a:lnTo>
                  <a:lnTo>
                    <a:pt x="9685" y="7813"/>
                  </a:lnTo>
                  <a:lnTo>
                    <a:pt x="9722" y="7924"/>
                  </a:lnTo>
                  <a:lnTo>
                    <a:pt x="9942" y="8180"/>
                  </a:lnTo>
                  <a:lnTo>
                    <a:pt x="9611" y="7960"/>
                  </a:lnTo>
                  <a:lnTo>
                    <a:pt x="9281" y="7777"/>
                  </a:lnTo>
                  <a:lnTo>
                    <a:pt x="9245" y="7777"/>
                  </a:lnTo>
                  <a:lnTo>
                    <a:pt x="9208" y="7813"/>
                  </a:lnTo>
                  <a:lnTo>
                    <a:pt x="9171" y="7850"/>
                  </a:lnTo>
                  <a:lnTo>
                    <a:pt x="9171" y="7924"/>
                  </a:lnTo>
                  <a:lnTo>
                    <a:pt x="9391" y="8180"/>
                  </a:lnTo>
                  <a:lnTo>
                    <a:pt x="9648" y="8437"/>
                  </a:lnTo>
                  <a:lnTo>
                    <a:pt x="10162" y="8877"/>
                  </a:lnTo>
                  <a:lnTo>
                    <a:pt x="10235" y="8951"/>
                  </a:lnTo>
                  <a:lnTo>
                    <a:pt x="10162" y="9134"/>
                  </a:lnTo>
                  <a:lnTo>
                    <a:pt x="10052" y="9317"/>
                  </a:lnTo>
                  <a:lnTo>
                    <a:pt x="9905" y="9391"/>
                  </a:lnTo>
                  <a:lnTo>
                    <a:pt x="9832" y="9354"/>
                  </a:lnTo>
                  <a:lnTo>
                    <a:pt x="9428" y="9097"/>
                  </a:lnTo>
                  <a:lnTo>
                    <a:pt x="9318" y="8914"/>
                  </a:lnTo>
                  <a:lnTo>
                    <a:pt x="9171" y="8694"/>
                  </a:lnTo>
                  <a:lnTo>
                    <a:pt x="8951" y="8547"/>
                  </a:lnTo>
                  <a:lnTo>
                    <a:pt x="8768" y="8400"/>
                  </a:lnTo>
                  <a:lnTo>
                    <a:pt x="8658" y="8290"/>
                  </a:lnTo>
                  <a:lnTo>
                    <a:pt x="8548" y="8107"/>
                  </a:lnTo>
                  <a:lnTo>
                    <a:pt x="8511" y="7887"/>
                  </a:lnTo>
                  <a:lnTo>
                    <a:pt x="8474" y="7887"/>
                  </a:lnTo>
                  <a:lnTo>
                    <a:pt x="8474" y="7777"/>
                  </a:lnTo>
                  <a:lnTo>
                    <a:pt x="8438" y="7740"/>
                  </a:lnTo>
                  <a:lnTo>
                    <a:pt x="8364" y="7740"/>
                  </a:lnTo>
                  <a:lnTo>
                    <a:pt x="7887" y="7667"/>
                  </a:lnTo>
                  <a:lnTo>
                    <a:pt x="7374" y="7630"/>
                  </a:lnTo>
                  <a:lnTo>
                    <a:pt x="7117" y="7630"/>
                  </a:lnTo>
                  <a:lnTo>
                    <a:pt x="6860" y="7667"/>
                  </a:lnTo>
                  <a:lnTo>
                    <a:pt x="6640" y="7740"/>
                  </a:lnTo>
                  <a:lnTo>
                    <a:pt x="6457" y="7887"/>
                  </a:lnTo>
                  <a:lnTo>
                    <a:pt x="6384" y="7777"/>
                  </a:lnTo>
                  <a:lnTo>
                    <a:pt x="6347" y="7703"/>
                  </a:lnTo>
                  <a:lnTo>
                    <a:pt x="6384" y="7630"/>
                  </a:lnTo>
                  <a:lnTo>
                    <a:pt x="6420" y="7557"/>
                  </a:lnTo>
                  <a:lnTo>
                    <a:pt x="6604" y="7410"/>
                  </a:lnTo>
                  <a:lnTo>
                    <a:pt x="6787" y="7337"/>
                  </a:lnTo>
                  <a:lnTo>
                    <a:pt x="7080" y="7300"/>
                  </a:lnTo>
                  <a:lnTo>
                    <a:pt x="7374" y="7227"/>
                  </a:lnTo>
                  <a:lnTo>
                    <a:pt x="7521" y="7153"/>
                  </a:lnTo>
                  <a:lnTo>
                    <a:pt x="7704" y="7006"/>
                  </a:lnTo>
                  <a:lnTo>
                    <a:pt x="7741" y="6896"/>
                  </a:lnTo>
                  <a:lnTo>
                    <a:pt x="7777" y="6823"/>
                  </a:lnTo>
                  <a:lnTo>
                    <a:pt x="7741" y="6750"/>
                  </a:lnTo>
                  <a:lnTo>
                    <a:pt x="7667" y="6676"/>
                  </a:lnTo>
                  <a:lnTo>
                    <a:pt x="7594" y="6603"/>
                  </a:lnTo>
                  <a:lnTo>
                    <a:pt x="7484" y="6603"/>
                  </a:lnTo>
                  <a:lnTo>
                    <a:pt x="7227" y="6640"/>
                  </a:lnTo>
                  <a:lnTo>
                    <a:pt x="7007" y="6713"/>
                  </a:lnTo>
                  <a:lnTo>
                    <a:pt x="6787" y="6786"/>
                  </a:lnTo>
                  <a:lnTo>
                    <a:pt x="6714" y="6786"/>
                  </a:lnTo>
                  <a:lnTo>
                    <a:pt x="6640" y="6750"/>
                  </a:lnTo>
                  <a:lnTo>
                    <a:pt x="6640" y="6676"/>
                  </a:lnTo>
                  <a:lnTo>
                    <a:pt x="6677" y="6603"/>
                  </a:lnTo>
                  <a:lnTo>
                    <a:pt x="6750" y="6456"/>
                  </a:lnTo>
                  <a:lnTo>
                    <a:pt x="6824" y="6346"/>
                  </a:lnTo>
                  <a:lnTo>
                    <a:pt x="7080" y="6199"/>
                  </a:lnTo>
                  <a:lnTo>
                    <a:pt x="7337" y="6016"/>
                  </a:lnTo>
                  <a:lnTo>
                    <a:pt x="7704" y="5759"/>
                  </a:lnTo>
                  <a:lnTo>
                    <a:pt x="8108" y="5466"/>
                  </a:lnTo>
                  <a:lnTo>
                    <a:pt x="8181" y="5539"/>
                  </a:lnTo>
                  <a:lnTo>
                    <a:pt x="8218" y="5539"/>
                  </a:lnTo>
                  <a:lnTo>
                    <a:pt x="8254" y="5503"/>
                  </a:lnTo>
                  <a:lnTo>
                    <a:pt x="8511" y="5172"/>
                  </a:lnTo>
                  <a:lnTo>
                    <a:pt x="8731" y="4806"/>
                  </a:lnTo>
                  <a:close/>
                  <a:moveTo>
                    <a:pt x="10492" y="9171"/>
                  </a:moveTo>
                  <a:lnTo>
                    <a:pt x="10749" y="9391"/>
                  </a:lnTo>
                  <a:lnTo>
                    <a:pt x="10969" y="9611"/>
                  </a:lnTo>
                  <a:lnTo>
                    <a:pt x="10675" y="10124"/>
                  </a:lnTo>
                  <a:lnTo>
                    <a:pt x="10602" y="10198"/>
                  </a:lnTo>
                  <a:lnTo>
                    <a:pt x="10565" y="10161"/>
                  </a:lnTo>
                  <a:lnTo>
                    <a:pt x="10529" y="10088"/>
                  </a:lnTo>
                  <a:lnTo>
                    <a:pt x="10418" y="9941"/>
                  </a:lnTo>
                  <a:lnTo>
                    <a:pt x="10308" y="9758"/>
                  </a:lnTo>
                  <a:lnTo>
                    <a:pt x="10162" y="9611"/>
                  </a:lnTo>
                  <a:lnTo>
                    <a:pt x="10272" y="9501"/>
                  </a:lnTo>
                  <a:lnTo>
                    <a:pt x="10345" y="9427"/>
                  </a:lnTo>
                  <a:lnTo>
                    <a:pt x="10492" y="9171"/>
                  </a:lnTo>
                  <a:close/>
                  <a:moveTo>
                    <a:pt x="551" y="7300"/>
                  </a:moveTo>
                  <a:lnTo>
                    <a:pt x="808" y="7483"/>
                  </a:lnTo>
                  <a:lnTo>
                    <a:pt x="991" y="7703"/>
                  </a:lnTo>
                  <a:lnTo>
                    <a:pt x="1211" y="7924"/>
                  </a:lnTo>
                  <a:lnTo>
                    <a:pt x="1431" y="8144"/>
                  </a:lnTo>
                  <a:lnTo>
                    <a:pt x="1982" y="8584"/>
                  </a:lnTo>
                  <a:lnTo>
                    <a:pt x="2238" y="8841"/>
                  </a:lnTo>
                  <a:lnTo>
                    <a:pt x="2349" y="8987"/>
                  </a:lnTo>
                  <a:lnTo>
                    <a:pt x="2422" y="9134"/>
                  </a:lnTo>
                  <a:lnTo>
                    <a:pt x="2202" y="9281"/>
                  </a:lnTo>
                  <a:lnTo>
                    <a:pt x="2018" y="9464"/>
                  </a:lnTo>
                  <a:lnTo>
                    <a:pt x="1872" y="9684"/>
                  </a:lnTo>
                  <a:lnTo>
                    <a:pt x="1762" y="9978"/>
                  </a:lnTo>
                  <a:lnTo>
                    <a:pt x="1725" y="10344"/>
                  </a:lnTo>
                  <a:lnTo>
                    <a:pt x="1762" y="10675"/>
                  </a:lnTo>
                  <a:lnTo>
                    <a:pt x="1908" y="11408"/>
                  </a:lnTo>
                  <a:lnTo>
                    <a:pt x="1542" y="10968"/>
                  </a:lnTo>
                  <a:lnTo>
                    <a:pt x="1248" y="10528"/>
                  </a:lnTo>
                  <a:lnTo>
                    <a:pt x="991" y="10014"/>
                  </a:lnTo>
                  <a:lnTo>
                    <a:pt x="808" y="9501"/>
                  </a:lnTo>
                  <a:lnTo>
                    <a:pt x="661" y="8951"/>
                  </a:lnTo>
                  <a:lnTo>
                    <a:pt x="551" y="8400"/>
                  </a:lnTo>
                  <a:lnTo>
                    <a:pt x="514" y="7850"/>
                  </a:lnTo>
                  <a:lnTo>
                    <a:pt x="551" y="7300"/>
                  </a:lnTo>
                  <a:close/>
                  <a:moveTo>
                    <a:pt x="6897" y="8620"/>
                  </a:moveTo>
                  <a:lnTo>
                    <a:pt x="6934" y="8694"/>
                  </a:lnTo>
                  <a:lnTo>
                    <a:pt x="7007" y="8731"/>
                  </a:lnTo>
                  <a:lnTo>
                    <a:pt x="7264" y="8877"/>
                  </a:lnTo>
                  <a:lnTo>
                    <a:pt x="7484" y="9024"/>
                  </a:lnTo>
                  <a:lnTo>
                    <a:pt x="7704" y="9207"/>
                  </a:lnTo>
                  <a:lnTo>
                    <a:pt x="7887" y="9427"/>
                  </a:lnTo>
                  <a:lnTo>
                    <a:pt x="8034" y="9648"/>
                  </a:lnTo>
                  <a:lnTo>
                    <a:pt x="8181" y="9904"/>
                  </a:lnTo>
                  <a:lnTo>
                    <a:pt x="8254" y="10161"/>
                  </a:lnTo>
                  <a:lnTo>
                    <a:pt x="8254" y="10418"/>
                  </a:lnTo>
                  <a:lnTo>
                    <a:pt x="8218" y="10638"/>
                  </a:lnTo>
                  <a:lnTo>
                    <a:pt x="7704" y="10088"/>
                  </a:lnTo>
                  <a:lnTo>
                    <a:pt x="7154" y="9611"/>
                  </a:lnTo>
                  <a:lnTo>
                    <a:pt x="7080" y="9611"/>
                  </a:lnTo>
                  <a:lnTo>
                    <a:pt x="7044" y="9648"/>
                  </a:lnTo>
                  <a:lnTo>
                    <a:pt x="7080" y="9684"/>
                  </a:lnTo>
                  <a:lnTo>
                    <a:pt x="7557" y="10344"/>
                  </a:lnTo>
                  <a:lnTo>
                    <a:pt x="8071" y="10968"/>
                  </a:lnTo>
                  <a:lnTo>
                    <a:pt x="7887" y="11188"/>
                  </a:lnTo>
                  <a:lnTo>
                    <a:pt x="7741" y="11408"/>
                  </a:lnTo>
                  <a:lnTo>
                    <a:pt x="7521" y="11628"/>
                  </a:lnTo>
                  <a:lnTo>
                    <a:pt x="7227" y="11372"/>
                  </a:lnTo>
                  <a:lnTo>
                    <a:pt x="6860" y="11005"/>
                  </a:lnTo>
                  <a:lnTo>
                    <a:pt x="6787" y="10748"/>
                  </a:lnTo>
                  <a:lnTo>
                    <a:pt x="6750" y="10491"/>
                  </a:lnTo>
                  <a:lnTo>
                    <a:pt x="6640" y="10234"/>
                  </a:lnTo>
                  <a:lnTo>
                    <a:pt x="6530" y="9978"/>
                  </a:lnTo>
                  <a:lnTo>
                    <a:pt x="6457" y="9868"/>
                  </a:lnTo>
                  <a:lnTo>
                    <a:pt x="6310" y="9868"/>
                  </a:lnTo>
                  <a:lnTo>
                    <a:pt x="5870" y="10014"/>
                  </a:lnTo>
                  <a:lnTo>
                    <a:pt x="5650" y="10088"/>
                  </a:lnTo>
                  <a:lnTo>
                    <a:pt x="5577" y="10088"/>
                  </a:lnTo>
                  <a:lnTo>
                    <a:pt x="5466" y="10014"/>
                  </a:lnTo>
                  <a:lnTo>
                    <a:pt x="5210" y="9904"/>
                  </a:lnTo>
                  <a:lnTo>
                    <a:pt x="5026" y="9758"/>
                  </a:lnTo>
                  <a:lnTo>
                    <a:pt x="4953" y="9648"/>
                  </a:lnTo>
                  <a:lnTo>
                    <a:pt x="4880" y="9538"/>
                  </a:lnTo>
                  <a:lnTo>
                    <a:pt x="4843" y="9427"/>
                  </a:lnTo>
                  <a:lnTo>
                    <a:pt x="4843" y="9281"/>
                  </a:lnTo>
                  <a:lnTo>
                    <a:pt x="4880" y="9134"/>
                  </a:lnTo>
                  <a:lnTo>
                    <a:pt x="4953" y="8987"/>
                  </a:lnTo>
                  <a:lnTo>
                    <a:pt x="5063" y="8877"/>
                  </a:lnTo>
                  <a:lnTo>
                    <a:pt x="5210" y="8804"/>
                  </a:lnTo>
                  <a:lnTo>
                    <a:pt x="5577" y="8694"/>
                  </a:lnTo>
                  <a:lnTo>
                    <a:pt x="5870" y="8657"/>
                  </a:lnTo>
                  <a:lnTo>
                    <a:pt x="6384" y="8657"/>
                  </a:lnTo>
                  <a:lnTo>
                    <a:pt x="6897" y="8620"/>
                  </a:lnTo>
                  <a:close/>
                  <a:moveTo>
                    <a:pt x="8621" y="10088"/>
                  </a:moveTo>
                  <a:lnTo>
                    <a:pt x="9355" y="10565"/>
                  </a:lnTo>
                  <a:lnTo>
                    <a:pt x="9501" y="10711"/>
                  </a:lnTo>
                  <a:lnTo>
                    <a:pt x="9648" y="10858"/>
                  </a:lnTo>
                  <a:lnTo>
                    <a:pt x="9758" y="11005"/>
                  </a:lnTo>
                  <a:lnTo>
                    <a:pt x="9868" y="11151"/>
                  </a:lnTo>
                  <a:lnTo>
                    <a:pt x="9355" y="11628"/>
                  </a:lnTo>
                  <a:lnTo>
                    <a:pt x="9318" y="11592"/>
                  </a:lnTo>
                  <a:lnTo>
                    <a:pt x="9208" y="11482"/>
                  </a:lnTo>
                  <a:lnTo>
                    <a:pt x="9061" y="11408"/>
                  </a:lnTo>
                  <a:lnTo>
                    <a:pt x="8878" y="11298"/>
                  </a:lnTo>
                  <a:lnTo>
                    <a:pt x="8768" y="11188"/>
                  </a:lnTo>
                  <a:lnTo>
                    <a:pt x="8511" y="10931"/>
                  </a:lnTo>
                  <a:lnTo>
                    <a:pt x="8548" y="10821"/>
                  </a:lnTo>
                  <a:lnTo>
                    <a:pt x="8621" y="10638"/>
                  </a:lnTo>
                  <a:lnTo>
                    <a:pt x="8658" y="10455"/>
                  </a:lnTo>
                  <a:lnTo>
                    <a:pt x="8658" y="10271"/>
                  </a:lnTo>
                  <a:lnTo>
                    <a:pt x="8621" y="10088"/>
                  </a:lnTo>
                  <a:close/>
                  <a:moveTo>
                    <a:pt x="6860" y="11555"/>
                  </a:moveTo>
                  <a:lnTo>
                    <a:pt x="7190" y="11885"/>
                  </a:lnTo>
                  <a:lnTo>
                    <a:pt x="7007" y="11958"/>
                  </a:lnTo>
                  <a:lnTo>
                    <a:pt x="6897" y="11958"/>
                  </a:lnTo>
                  <a:lnTo>
                    <a:pt x="6787" y="11922"/>
                  </a:lnTo>
                  <a:lnTo>
                    <a:pt x="6860" y="11555"/>
                  </a:lnTo>
                  <a:close/>
                  <a:moveTo>
                    <a:pt x="8328" y="11262"/>
                  </a:moveTo>
                  <a:lnTo>
                    <a:pt x="8474" y="11445"/>
                  </a:lnTo>
                  <a:lnTo>
                    <a:pt x="8658" y="11628"/>
                  </a:lnTo>
                  <a:lnTo>
                    <a:pt x="8878" y="11775"/>
                  </a:lnTo>
                  <a:lnTo>
                    <a:pt x="8988" y="11812"/>
                  </a:lnTo>
                  <a:lnTo>
                    <a:pt x="9098" y="11848"/>
                  </a:lnTo>
                  <a:lnTo>
                    <a:pt x="8731" y="12105"/>
                  </a:lnTo>
                  <a:lnTo>
                    <a:pt x="8328" y="12325"/>
                  </a:lnTo>
                  <a:lnTo>
                    <a:pt x="8291" y="12289"/>
                  </a:lnTo>
                  <a:lnTo>
                    <a:pt x="7814" y="11885"/>
                  </a:lnTo>
                  <a:lnTo>
                    <a:pt x="8071" y="11592"/>
                  </a:lnTo>
                  <a:lnTo>
                    <a:pt x="8328" y="11262"/>
                  </a:lnTo>
                  <a:close/>
                  <a:moveTo>
                    <a:pt x="6970" y="2678"/>
                  </a:moveTo>
                  <a:lnTo>
                    <a:pt x="7374" y="2715"/>
                  </a:lnTo>
                  <a:lnTo>
                    <a:pt x="7777" y="2788"/>
                  </a:lnTo>
                  <a:lnTo>
                    <a:pt x="8181" y="2898"/>
                  </a:lnTo>
                  <a:lnTo>
                    <a:pt x="8548" y="3008"/>
                  </a:lnTo>
                  <a:lnTo>
                    <a:pt x="8915" y="3192"/>
                  </a:lnTo>
                  <a:lnTo>
                    <a:pt x="9281" y="3375"/>
                  </a:lnTo>
                  <a:lnTo>
                    <a:pt x="9611" y="3595"/>
                  </a:lnTo>
                  <a:lnTo>
                    <a:pt x="9501" y="3632"/>
                  </a:lnTo>
                  <a:lnTo>
                    <a:pt x="9281" y="3815"/>
                  </a:lnTo>
                  <a:lnTo>
                    <a:pt x="9171" y="3925"/>
                  </a:lnTo>
                  <a:lnTo>
                    <a:pt x="9061" y="4035"/>
                  </a:lnTo>
                  <a:lnTo>
                    <a:pt x="9061" y="4072"/>
                  </a:lnTo>
                  <a:lnTo>
                    <a:pt x="9061" y="4109"/>
                  </a:lnTo>
                  <a:lnTo>
                    <a:pt x="9135" y="4109"/>
                  </a:lnTo>
                  <a:lnTo>
                    <a:pt x="9245" y="4072"/>
                  </a:lnTo>
                  <a:lnTo>
                    <a:pt x="9355" y="4072"/>
                  </a:lnTo>
                  <a:lnTo>
                    <a:pt x="9685" y="3925"/>
                  </a:lnTo>
                  <a:lnTo>
                    <a:pt x="9905" y="3815"/>
                  </a:lnTo>
                  <a:lnTo>
                    <a:pt x="10198" y="4035"/>
                  </a:lnTo>
                  <a:lnTo>
                    <a:pt x="9905" y="4255"/>
                  </a:lnTo>
                  <a:lnTo>
                    <a:pt x="9611" y="4512"/>
                  </a:lnTo>
                  <a:lnTo>
                    <a:pt x="9281" y="4475"/>
                  </a:lnTo>
                  <a:lnTo>
                    <a:pt x="8731" y="4475"/>
                  </a:lnTo>
                  <a:lnTo>
                    <a:pt x="8584" y="4512"/>
                  </a:lnTo>
                  <a:lnTo>
                    <a:pt x="8548" y="4549"/>
                  </a:lnTo>
                  <a:lnTo>
                    <a:pt x="8511" y="4622"/>
                  </a:lnTo>
                  <a:lnTo>
                    <a:pt x="8328" y="4989"/>
                  </a:lnTo>
                  <a:lnTo>
                    <a:pt x="8108" y="5356"/>
                  </a:lnTo>
                  <a:lnTo>
                    <a:pt x="7851" y="5466"/>
                  </a:lnTo>
                  <a:lnTo>
                    <a:pt x="7594" y="5613"/>
                  </a:lnTo>
                  <a:lnTo>
                    <a:pt x="7117" y="5906"/>
                  </a:lnTo>
                  <a:lnTo>
                    <a:pt x="6714" y="6163"/>
                  </a:lnTo>
                  <a:lnTo>
                    <a:pt x="6530" y="6310"/>
                  </a:lnTo>
                  <a:lnTo>
                    <a:pt x="6457" y="6383"/>
                  </a:lnTo>
                  <a:lnTo>
                    <a:pt x="6420" y="6493"/>
                  </a:lnTo>
                  <a:lnTo>
                    <a:pt x="6384" y="6676"/>
                  </a:lnTo>
                  <a:lnTo>
                    <a:pt x="6420" y="6786"/>
                  </a:lnTo>
                  <a:lnTo>
                    <a:pt x="6457" y="6896"/>
                  </a:lnTo>
                  <a:lnTo>
                    <a:pt x="6567" y="6970"/>
                  </a:lnTo>
                  <a:lnTo>
                    <a:pt x="6677" y="6970"/>
                  </a:lnTo>
                  <a:lnTo>
                    <a:pt x="6824" y="7006"/>
                  </a:lnTo>
                  <a:lnTo>
                    <a:pt x="7117" y="6933"/>
                  </a:lnTo>
                  <a:lnTo>
                    <a:pt x="7301" y="6860"/>
                  </a:lnTo>
                  <a:lnTo>
                    <a:pt x="7447" y="6823"/>
                  </a:lnTo>
                  <a:lnTo>
                    <a:pt x="7484" y="6860"/>
                  </a:lnTo>
                  <a:lnTo>
                    <a:pt x="7411" y="6896"/>
                  </a:lnTo>
                  <a:lnTo>
                    <a:pt x="7227" y="7006"/>
                  </a:lnTo>
                  <a:lnTo>
                    <a:pt x="6860" y="7080"/>
                  </a:lnTo>
                  <a:lnTo>
                    <a:pt x="6530" y="7153"/>
                  </a:lnTo>
                  <a:lnTo>
                    <a:pt x="6347" y="7227"/>
                  </a:lnTo>
                  <a:lnTo>
                    <a:pt x="6237" y="7337"/>
                  </a:lnTo>
                  <a:lnTo>
                    <a:pt x="6163" y="7483"/>
                  </a:lnTo>
                  <a:lnTo>
                    <a:pt x="6127" y="7630"/>
                  </a:lnTo>
                  <a:lnTo>
                    <a:pt x="6127" y="7777"/>
                  </a:lnTo>
                  <a:lnTo>
                    <a:pt x="6163" y="7924"/>
                  </a:lnTo>
                  <a:lnTo>
                    <a:pt x="6237" y="8070"/>
                  </a:lnTo>
                  <a:lnTo>
                    <a:pt x="6384" y="8180"/>
                  </a:lnTo>
                  <a:lnTo>
                    <a:pt x="6494" y="8180"/>
                  </a:lnTo>
                  <a:lnTo>
                    <a:pt x="6567" y="8144"/>
                  </a:lnTo>
                  <a:lnTo>
                    <a:pt x="6640" y="8070"/>
                  </a:lnTo>
                  <a:lnTo>
                    <a:pt x="6714" y="7997"/>
                  </a:lnTo>
                  <a:lnTo>
                    <a:pt x="6897" y="7924"/>
                  </a:lnTo>
                  <a:lnTo>
                    <a:pt x="7337" y="7924"/>
                  </a:lnTo>
                  <a:lnTo>
                    <a:pt x="8328" y="7997"/>
                  </a:lnTo>
                  <a:lnTo>
                    <a:pt x="8328" y="8144"/>
                  </a:lnTo>
                  <a:lnTo>
                    <a:pt x="8364" y="8327"/>
                  </a:lnTo>
                  <a:lnTo>
                    <a:pt x="8438" y="8474"/>
                  </a:lnTo>
                  <a:lnTo>
                    <a:pt x="8548" y="8584"/>
                  </a:lnTo>
                  <a:lnTo>
                    <a:pt x="8768" y="8767"/>
                  </a:lnTo>
                  <a:lnTo>
                    <a:pt x="8548" y="8694"/>
                  </a:lnTo>
                  <a:lnTo>
                    <a:pt x="8328" y="8657"/>
                  </a:lnTo>
                  <a:lnTo>
                    <a:pt x="8291" y="8657"/>
                  </a:lnTo>
                  <a:lnTo>
                    <a:pt x="8291" y="8731"/>
                  </a:lnTo>
                  <a:lnTo>
                    <a:pt x="8511" y="8951"/>
                  </a:lnTo>
                  <a:lnTo>
                    <a:pt x="8768" y="9171"/>
                  </a:lnTo>
                  <a:lnTo>
                    <a:pt x="9355" y="9501"/>
                  </a:lnTo>
                  <a:lnTo>
                    <a:pt x="9428" y="9574"/>
                  </a:lnTo>
                  <a:lnTo>
                    <a:pt x="9538" y="9648"/>
                  </a:lnTo>
                  <a:lnTo>
                    <a:pt x="9648" y="9684"/>
                  </a:lnTo>
                  <a:lnTo>
                    <a:pt x="9795" y="9794"/>
                  </a:lnTo>
                  <a:lnTo>
                    <a:pt x="9942" y="9941"/>
                  </a:lnTo>
                  <a:lnTo>
                    <a:pt x="10125" y="10198"/>
                  </a:lnTo>
                  <a:lnTo>
                    <a:pt x="10272" y="10344"/>
                  </a:lnTo>
                  <a:lnTo>
                    <a:pt x="10418" y="10491"/>
                  </a:lnTo>
                  <a:lnTo>
                    <a:pt x="10125" y="10858"/>
                  </a:lnTo>
                  <a:lnTo>
                    <a:pt x="9978" y="10638"/>
                  </a:lnTo>
                  <a:lnTo>
                    <a:pt x="9795" y="10455"/>
                  </a:lnTo>
                  <a:lnTo>
                    <a:pt x="9428" y="10161"/>
                  </a:lnTo>
                  <a:lnTo>
                    <a:pt x="8988" y="9904"/>
                  </a:lnTo>
                  <a:lnTo>
                    <a:pt x="8401" y="9501"/>
                  </a:lnTo>
                  <a:lnTo>
                    <a:pt x="8144" y="9171"/>
                  </a:lnTo>
                  <a:lnTo>
                    <a:pt x="7851" y="8877"/>
                  </a:lnTo>
                  <a:lnTo>
                    <a:pt x="7557" y="8657"/>
                  </a:lnTo>
                  <a:lnTo>
                    <a:pt x="7227" y="8437"/>
                  </a:lnTo>
                  <a:lnTo>
                    <a:pt x="7190" y="8437"/>
                  </a:lnTo>
                  <a:lnTo>
                    <a:pt x="7190" y="8400"/>
                  </a:lnTo>
                  <a:lnTo>
                    <a:pt x="7154" y="8400"/>
                  </a:lnTo>
                  <a:lnTo>
                    <a:pt x="7044" y="8364"/>
                  </a:lnTo>
                  <a:lnTo>
                    <a:pt x="6677" y="8327"/>
                  </a:lnTo>
                  <a:lnTo>
                    <a:pt x="6273" y="8290"/>
                  </a:lnTo>
                  <a:lnTo>
                    <a:pt x="5870" y="8327"/>
                  </a:lnTo>
                  <a:lnTo>
                    <a:pt x="5466" y="8364"/>
                  </a:lnTo>
                  <a:lnTo>
                    <a:pt x="5173" y="8437"/>
                  </a:lnTo>
                  <a:lnTo>
                    <a:pt x="4990" y="8510"/>
                  </a:lnTo>
                  <a:lnTo>
                    <a:pt x="4843" y="8620"/>
                  </a:lnTo>
                  <a:lnTo>
                    <a:pt x="4733" y="8731"/>
                  </a:lnTo>
                  <a:lnTo>
                    <a:pt x="4623" y="8841"/>
                  </a:lnTo>
                  <a:lnTo>
                    <a:pt x="4549" y="8987"/>
                  </a:lnTo>
                  <a:lnTo>
                    <a:pt x="4476" y="9171"/>
                  </a:lnTo>
                  <a:lnTo>
                    <a:pt x="4476" y="9317"/>
                  </a:lnTo>
                  <a:lnTo>
                    <a:pt x="4476" y="9464"/>
                  </a:lnTo>
                  <a:lnTo>
                    <a:pt x="4513" y="9611"/>
                  </a:lnTo>
                  <a:lnTo>
                    <a:pt x="4549" y="9721"/>
                  </a:lnTo>
                  <a:lnTo>
                    <a:pt x="4733" y="9978"/>
                  </a:lnTo>
                  <a:lnTo>
                    <a:pt x="4953" y="10161"/>
                  </a:lnTo>
                  <a:lnTo>
                    <a:pt x="5246" y="10344"/>
                  </a:lnTo>
                  <a:lnTo>
                    <a:pt x="5577" y="10491"/>
                  </a:lnTo>
                  <a:lnTo>
                    <a:pt x="5687" y="10491"/>
                  </a:lnTo>
                  <a:lnTo>
                    <a:pt x="5797" y="10418"/>
                  </a:lnTo>
                  <a:lnTo>
                    <a:pt x="6090" y="10308"/>
                  </a:lnTo>
                  <a:lnTo>
                    <a:pt x="6090" y="10418"/>
                  </a:lnTo>
                  <a:lnTo>
                    <a:pt x="6090" y="10528"/>
                  </a:lnTo>
                  <a:lnTo>
                    <a:pt x="6163" y="10785"/>
                  </a:lnTo>
                  <a:lnTo>
                    <a:pt x="6310" y="10968"/>
                  </a:lnTo>
                  <a:lnTo>
                    <a:pt x="6494" y="11188"/>
                  </a:lnTo>
                  <a:lnTo>
                    <a:pt x="6494" y="11592"/>
                  </a:lnTo>
                  <a:lnTo>
                    <a:pt x="6420" y="11958"/>
                  </a:lnTo>
                  <a:lnTo>
                    <a:pt x="6384" y="12105"/>
                  </a:lnTo>
                  <a:lnTo>
                    <a:pt x="6420" y="12142"/>
                  </a:lnTo>
                  <a:lnTo>
                    <a:pt x="6457" y="12179"/>
                  </a:lnTo>
                  <a:lnTo>
                    <a:pt x="6714" y="12289"/>
                  </a:lnTo>
                  <a:lnTo>
                    <a:pt x="6970" y="12325"/>
                  </a:lnTo>
                  <a:lnTo>
                    <a:pt x="7227" y="12252"/>
                  </a:lnTo>
                  <a:lnTo>
                    <a:pt x="7447" y="12142"/>
                  </a:lnTo>
                  <a:lnTo>
                    <a:pt x="7924" y="12509"/>
                  </a:lnTo>
                  <a:lnTo>
                    <a:pt x="7484" y="12655"/>
                  </a:lnTo>
                  <a:lnTo>
                    <a:pt x="7044" y="12802"/>
                  </a:lnTo>
                  <a:lnTo>
                    <a:pt x="6714" y="12876"/>
                  </a:lnTo>
                  <a:lnTo>
                    <a:pt x="6604" y="12765"/>
                  </a:lnTo>
                  <a:lnTo>
                    <a:pt x="6494" y="12582"/>
                  </a:lnTo>
                  <a:lnTo>
                    <a:pt x="6310" y="12289"/>
                  </a:lnTo>
                  <a:lnTo>
                    <a:pt x="6090" y="12032"/>
                  </a:lnTo>
                  <a:lnTo>
                    <a:pt x="5870" y="11812"/>
                  </a:lnTo>
                  <a:lnTo>
                    <a:pt x="5466" y="11372"/>
                  </a:lnTo>
                  <a:lnTo>
                    <a:pt x="5100" y="10895"/>
                  </a:lnTo>
                  <a:lnTo>
                    <a:pt x="5063" y="10858"/>
                  </a:lnTo>
                  <a:lnTo>
                    <a:pt x="4990" y="10858"/>
                  </a:lnTo>
                  <a:lnTo>
                    <a:pt x="4953" y="10895"/>
                  </a:lnTo>
                  <a:lnTo>
                    <a:pt x="4953" y="10931"/>
                  </a:lnTo>
                  <a:lnTo>
                    <a:pt x="4953" y="11151"/>
                  </a:lnTo>
                  <a:lnTo>
                    <a:pt x="5026" y="11335"/>
                  </a:lnTo>
                  <a:lnTo>
                    <a:pt x="5100" y="11518"/>
                  </a:lnTo>
                  <a:lnTo>
                    <a:pt x="5246" y="11702"/>
                  </a:lnTo>
                  <a:lnTo>
                    <a:pt x="5540" y="12032"/>
                  </a:lnTo>
                  <a:lnTo>
                    <a:pt x="5833" y="12325"/>
                  </a:lnTo>
                  <a:lnTo>
                    <a:pt x="6017" y="12582"/>
                  </a:lnTo>
                  <a:lnTo>
                    <a:pt x="6200" y="12912"/>
                  </a:lnTo>
                  <a:lnTo>
                    <a:pt x="5650" y="12949"/>
                  </a:lnTo>
                  <a:lnTo>
                    <a:pt x="5026" y="12362"/>
                  </a:lnTo>
                  <a:lnTo>
                    <a:pt x="4659" y="11995"/>
                  </a:lnTo>
                  <a:lnTo>
                    <a:pt x="4513" y="11812"/>
                  </a:lnTo>
                  <a:lnTo>
                    <a:pt x="4439" y="11555"/>
                  </a:lnTo>
                  <a:lnTo>
                    <a:pt x="4403" y="11518"/>
                  </a:lnTo>
                  <a:lnTo>
                    <a:pt x="4329" y="11482"/>
                  </a:lnTo>
                  <a:lnTo>
                    <a:pt x="4256" y="11482"/>
                  </a:lnTo>
                  <a:lnTo>
                    <a:pt x="4219" y="11555"/>
                  </a:lnTo>
                  <a:lnTo>
                    <a:pt x="4219" y="11665"/>
                  </a:lnTo>
                  <a:lnTo>
                    <a:pt x="4219" y="11812"/>
                  </a:lnTo>
                  <a:lnTo>
                    <a:pt x="4293" y="12032"/>
                  </a:lnTo>
                  <a:lnTo>
                    <a:pt x="4403" y="12252"/>
                  </a:lnTo>
                  <a:lnTo>
                    <a:pt x="4586" y="12435"/>
                  </a:lnTo>
                  <a:lnTo>
                    <a:pt x="4953" y="12876"/>
                  </a:lnTo>
                  <a:lnTo>
                    <a:pt x="4880" y="12876"/>
                  </a:lnTo>
                  <a:lnTo>
                    <a:pt x="4880" y="12839"/>
                  </a:lnTo>
                  <a:lnTo>
                    <a:pt x="4880" y="12802"/>
                  </a:lnTo>
                  <a:lnTo>
                    <a:pt x="4843" y="12765"/>
                  </a:lnTo>
                  <a:lnTo>
                    <a:pt x="4549" y="12692"/>
                  </a:lnTo>
                  <a:lnTo>
                    <a:pt x="4439" y="12655"/>
                  </a:lnTo>
                  <a:lnTo>
                    <a:pt x="4366" y="12545"/>
                  </a:lnTo>
                  <a:lnTo>
                    <a:pt x="4293" y="12362"/>
                  </a:lnTo>
                  <a:lnTo>
                    <a:pt x="4073" y="11995"/>
                  </a:lnTo>
                  <a:lnTo>
                    <a:pt x="3926" y="11848"/>
                  </a:lnTo>
                  <a:lnTo>
                    <a:pt x="3816" y="11738"/>
                  </a:lnTo>
                  <a:lnTo>
                    <a:pt x="3816" y="11665"/>
                  </a:lnTo>
                  <a:lnTo>
                    <a:pt x="3816" y="11592"/>
                  </a:lnTo>
                  <a:lnTo>
                    <a:pt x="3779" y="11555"/>
                  </a:lnTo>
                  <a:lnTo>
                    <a:pt x="3742" y="11518"/>
                  </a:lnTo>
                  <a:lnTo>
                    <a:pt x="3669" y="11555"/>
                  </a:lnTo>
                  <a:lnTo>
                    <a:pt x="3559" y="11628"/>
                  </a:lnTo>
                  <a:lnTo>
                    <a:pt x="3522" y="11702"/>
                  </a:lnTo>
                  <a:lnTo>
                    <a:pt x="3522" y="11848"/>
                  </a:lnTo>
                  <a:lnTo>
                    <a:pt x="3559" y="11958"/>
                  </a:lnTo>
                  <a:lnTo>
                    <a:pt x="3669" y="12105"/>
                  </a:lnTo>
                  <a:lnTo>
                    <a:pt x="3779" y="12252"/>
                  </a:lnTo>
                  <a:lnTo>
                    <a:pt x="3889" y="12435"/>
                  </a:lnTo>
                  <a:lnTo>
                    <a:pt x="3963" y="12655"/>
                  </a:lnTo>
                  <a:lnTo>
                    <a:pt x="3963" y="12655"/>
                  </a:lnTo>
                  <a:lnTo>
                    <a:pt x="3376" y="12435"/>
                  </a:lnTo>
                  <a:lnTo>
                    <a:pt x="2825" y="12105"/>
                  </a:lnTo>
                  <a:lnTo>
                    <a:pt x="2789" y="12069"/>
                  </a:lnTo>
                  <a:lnTo>
                    <a:pt x="2715" y="11958"/>
                  </a:lnTo>
                  <a:lnTo>
                    <a:pt x="2605" y="11885"/>
                  </a:lnTo>
                  <a:lnTo>
                    <a:pt x="2349" y="11812"/>
                  </a:lnTo>
                  <a:lnTo>
                    <a:pt x="2312" y="11738"/>
                  </a:lnTo>
                  <a:lnTo>
                    <a:pt x="2165" y="11115"/>
                  </a:lnTo>
                  <a:lnTo>
                    <a:pt x="2092" y="10748"/>
                  </a:lnTo>
                  <a:lnTo>
                    <a:pt x="2055" y="10381"/>
                  </a:lnTo>
                  <a:lnTo>
                    <a:pt x="2055" y="10051"/>
                  </a:lnTo>
                  <a:lnTo>
                    <a:pt x="2092" y="9868"/>
                  </a:lnTo>
                  <a:lnTo>
                    <a:pt x="2165" y="9758"/>
                  </a:lnTo>
                  <a:lnTo>
                    <a:pt x="2238" y="9611"/>
                  </a:lnTo>
                  <a:lnTo>
                    <a:pt x="2349" y="9538"/>
                  </a:lnTo>
                  <a:lnTo>
                    <a:pt x="2495" y="9464"/>
                  </a:lnTo>
                  <a:lnTo>
                    <a:pt x="2679" y="9391"/>
                  </a:lnTo>
                  <a:lnTo>
                    <a:pt x="2715" y="9391"/>
                  </a:lnTo>
                  <a:lnTo>
                    <a:pt x="2752" y="9354"/>
                  </a:lnTo>
                  <a:lnTo>
                    <a:pt x="2789" y="9281"/>
                  </a:lnTo>
                  <a:lnTo>
                    <a:pt x="2789" y="9207"/>
                  </a:lnTo>
                  <a:lnTo>
                    <a:pt x="2715" y="9024"/>
                  </a:lnTo>
                  <a:lnTo>
                    <a:pt x="2605" y="8841"/>
                  </a:lnTo>
                  <a:lnTo>
                    <a:pt x="2495" y="8694"/>
                  </a:lnTo>
                  <a:lnTo>
                    <a:pt x="2349" y="8510"/>
                  </a:lnTo>
                  <a:lnTo>
                    <a:pt x="2055" y="8254"/>
                  </a:lnTo>
                  <a:lnTo>
                    <a:pt x="1725" y="7960"/>
                  </a:lnTo>
                  <a:lnTo>
                    <a:pt x="1505" y="7813"/>
                  </a:lnTo>
                  <a:lnTo>
                    <a:pt x="1285" y="7630"/>
                  </a:lnTo>
                  <a:lnTo>
                    <a:pt x="1175" y="7447"/>
                  </a:lnTo>
                  <a:lnTo>
                    <a:pt x="991" y="7300"/>
                  </a:lnTo>
                  <a:lnTo>
                    <a:pt x="771" y="7153"/>
                  </a:lnTo>
                  <a:lnTo>
                    <a:pt x="551" y="7117"/>
                  </a:lnTo>
                  <a:lnTo>
                    <a:pt x="661" y="6566"/>
                  </a:lnTo>
                  <a:lnTo>
                    <a:pt x="771" y="6089"/>
                  </a:lnTo>
                  <a:lnTo>
                    <a:pt x="808" y="6016"/>
                  </a:lnTo>
                  <a:lnTo>
                    <a:pt x="955" y="5943"/>
                  </a:lnTo>
                  <a:lnTo>
                    <a:pt x="1101" y="5906"/>
                  </a:lnTo>
                  <a:lnTo>
                    <a:pt x="1248" y="5906"/>
                  </a:lnTo>
                  <a:lnTo>
                    <a:pt x="1395" y="5943"/>
                  </a:lnTo>
                  <a:lnTo>
                    <a:pt x="1505" y="6016"/>
                  </a:lnTo>
                  <a:lnTo>
                    <a:pt x="1615" y="6126"/>
                  </a:lnTo>
                  <a:lnTo>
                    <a:pt x="1652" y="6236"/>
                  </a:lnTo>
                  <a:lnTo>
                    <a:pt x="1652" y="6420"/>
                  </a:lnTo>
                  <a:lnTo>
                    <a:pt x="1652" y="6530"/>
                  </a:lnTo>
                  <a:lnTo>
                    <a:pt x="1688" y="6566"/>
                  </a:lnTo>
                  <a:lnTo>
                    <a:pt x="1725" y="6566"/>
                  </a:lnTo>
                  <a:lnTo>
                    <a:pt x="1945" y="6676"/>
                  </a:lnTo>
                  <a:lnTo>
                    <a:pt x="2128" y="6786"/>
                  </a:lnTo>
                  <a:lnTo>
                    <a:pt x="2275" y="6970"/>
                  </a:lnTo>
                  <a:lnTo>
                    <a:pt x="2385" y="7153"/>
                  </a:lnTo>
                  <a:lnTo>
                    <a:pt x="2459" y="7227"/>
                  </a:lnTo>
                  <a:lnTo>
                    <a:pt x="2532" y="7227"/>
                  </a:lnTo>
                  <a:lnTo>
                    <a:pt x="2605" y="7190"/>
                  </a:lnTo>
                  <a:lnTo>
                    <a:pt x="2642" y="7080"/>
                  </a:lnTo>
                  <a:lnTo>
                    <a:pt x="2532" y="5943"/>
                  </a:lnTo>
                  <a:lnTo>
                    <a:pt x="2752" y="5906"/>
                  </a:lnTo>
                  <a:lnTo>
                    <a:pt x="3009" y="5796"/>
                  </a:lnTo>
                  <a:lnTo>
                    <a:pt x="3229" y="5723"/>
                  </a:lnTo>
                  <a:lnTo>
                    <a:pt x="3449" y="5686"/>
                  </a:lnTo>
                  <a:lnTo>
                    <a:pt x="3669" y="5649"/>
                  </a:lnTo>
                  <a:lnTo>
                    <a:pt x="3889" y="5686"/>
                  </a:lnTo>
                  <a:lnTo>
                    <a:pt x="4293" y="5723"/>
                  </a:lnTo>
                  <a:lnTo>
                    <a:pt x="5100" y="5723"/>
                  </a:lnTo>
                  <a:lnTo>
                    <a:pt x="5283" y="5649"/>
                  </a:lnTo>
                  <a:lnTo>
                    <a:pt x="5503" y="5576"/>
                  </a:lnTo>
                  <a:lnTo>
                    <a:pt x="5577" y="5539"/>
                  </a:lnTo>
                  <a:lnTo>
                    <a:pt x="5613" y="5466"/>
                  </a:lnTo>
                  <a:lnTo>
                    <a:pt x="5613" y="5356"/>
                  </a:lnTo>
                  <a:lnTo>
                    <a:pt x="5577" y="5282"/>
                  </a:lnTo>
                  <a:lnTo>
                    <a:pt x="5246" y="4916"/>
                  </a:lnTo>
                  <a:lnTo>
                    <a:pt x="4880" y="4549"/>
                  </a:lnTo>
                  <a:lnTo>
                    <a:pt x="4696" y="4365"/>
                  </a:lnTo>
                  <a:lnTo>
                    <a:pt x="4513" y="4219"/>
                  </a:lnTo>
                  <a:lnTo>
                    <a:pt x="4293" y="4109"/>
                  </a:lnTo>
                  <a:lnTo>
                    <a:pt x="4036" y="3999"/>
                  </a:lnTo>
                  <a:lnTo>
                    <a:pt x="3999" y="3889"/>
                  </a:lnTo>
                  <a:lnTo>
                    <a:pt x="3963" y="3815"/>
                  </a:lnTo>
                  <a:lnTo>
                    <a:pt x="3852" y="3742"/>
                  </a:lnTo>
                  <a:lnTo>
                    <a:pt x="3742" y="3668"/>
                  </a:lnTo>
                  <a:lnTo>
                    <a:pt x="3376" y="3522"/>
                  </a:lnTo>
                  <a:lnTo>
                    <a:pt x="3192" y="3448"/>
                  </a:lnTo>
                  <a:lnTo>
                    <a:pt x="2972" y="3412"/>
                  </a:lnTo>
                  <a:lnTo>
                    <a:pt x="3412" y="3228"/>
                  </a:lnTo>
                  <a:lnTo>
                    <a:pt x="3816" y="3045"/>
                  </a:lnTo>
                  <a:lnTo>
                    <a:pt x="4256" y="2935"/>
                  </a:lnTo>
                  <a:lnTo>
                    <a:pt x="4696" y="2861"/>
                  </a:lnTo>
                  <a:lnTo>
                    <a:pt x="5136" y="2788"/>
                  </a:lnTo>
                  <a:lnTo>
                    <a:pt x="6494" y="2788"/>
                  </a:lnTo>
                  <a:lnTo>
                    <a:pt x="6567" y="2751"/>
                  </a:lnTo>
                  <a:lnTo>
                    <a:pt x="6567" y="2678"/>
                  </a:lnTo>
                  <a:close/>
                  <a:moveTo>
                    <a:pt x="5100" y="15590"/>
                  </a:moveTo>
                  <a:lnTo>
                    <a:pt x="5246" y="15627"/>
                  </a:lnTo>
                  <a:lnTo>
                    <a:pt x="5503" y="15700"/>
                  </a:lnTo>
                  <a:lnTo>
                    <a:pt x="5393" y="15737"/>
                  </a:lnTo>
                  <a:lnTo>
                    <a:pt x="5320" y="15810"/>
                  </a:lnTo>
                  <a:lnTo>
                    <a:pt x="5246" y="15920"/>
                  </a:lnTo>
                  <a:lnTo>
                    <a:pt x="5246" y="16030"/>
                  </a:lnTo>
                  <a:lnTo>
                    <a:pt x="5210" y="16177"/>
                  </a:lnTo>
                  <a:lnTo>
                    <a:pt x="5246" y="16360"/>
                  </a:lnTo>
                  <a:lnTo>
                    <a:pt x="5246" y="16434"/>
                  </a:lnTo>
                  <a:lnTo>
                    <a:pt x="5283" y="16507"/>
                  </a:lnTo>
                  <a:lnTo>
                    <a:pt x="5356" y="16580"/>
                  </a:lnTo>
                  <a:lnTo>
                    <a:pt x="5430" y="16617"/>
                  </a:lnTo>
                  <a:lnTo>
                    <a:pt x="5540" y="16617"/>
                  </a:lnTo>
                  <a:lnTo>
                    <a:pt x="5870" y="16947"/>
                  </a:lnTo>
                  <a:lnTo>
                    <a:pt x="6237" y="17167"/>
                  </a:lnTo>
                  <a:lnTo>
                    <a:pt x="6567" y="17351"/>
                  </a:lnTo>
                  <a:lnTo>
                    <a:pt x="6750" y="17424"/>
                  </a:lnTo>
                  <a:lnTo>
                    <a:pt x="3449" y="17387"/>
                  </a:lnTo>
                  <a:lnTo>
                    <a:pt x="3596" y="17314"/>
                  </a:lnTo>
                  <a:lnTo>
                    <a:pt x="3926" y="17167"/>
                  </a:lnTo>
                  <a:lnTo>
                    <a:pt x="4256" y="16984"/>
                  </a:lnTo>
                  <a:lnTo>
                    <a:pt x="4476" y="16837"/>
                  </a:lnTo>
                  <a:lnTo>
                    <a:pt x="4696" y="16654"/>
                  </a:lnTo>
                  <a:lnTo>
                    <a:pt x="4770" y="16690"/>
                  </a:lnTo>
                  <a:lnTo>
                    <a:pt x="4880" y="16690"/>
                  </a:lnTo>
                  <a:lnTo>
                    <a:pt x="4953" y="16654"/>
                  </a:lnTo>
                  <a:lnTo>
                    <a:pt x="5026" y="16580"/>
                  </a:lnTo>
                  <a:lnTo>
                    <a:pt x="5136" y="16397"/>
                  </a:lnTo>
                  <a:lnTo>
                    <a:pt x="5210" y="16214"/>
                  </a:lnTo>
                  <a:lnTo>
                    <a:pt x="5173" y="16103"/>
                  </a:lnTo>
                  <a:lnTo>
                    <a:pt x="5100" y="16030"/>
                  </a:lnTo>
                  <a:lnTo>
                    <a:pt x="5063" y="15993"/>
                  </a:lnTo>
                  <a:lnTo>
                    <a:pt x="5100" y="15773"/>
                  </a:lnTo>
                  <a:lnTo>
                    <a:pt x="5100" y="15590"/>
                  </a:lnTo>
                  <a:close/>
                  <a:moveTo>
                    <a:pt x="9795" y="0"/>
                  </a:moveTo>
                  <a:lnTo>
                    <a:pt x="9648" y="74"/>
                  </a:lnTo>
                  <a:lnTo>
                    <a:pt x="9391" y="110"/>
                  </a:lnTo>
                  <a:lnTo>
                    <a:pt x="9171" y="220"/>
                  </a:lnTo>
                  <a:lnTo>
                    <a:pt x="9061" y="294"/>
                  </a:lnTo>
                  <a:lnTo>
                    <a:pt x="8988" y="404"/>
                  </a:lnTo>
                  <a:lnTo>
                    <a:pt x="8951" y="514"/>
                  </a:lnTo>
                  <a:lnTo>
                    <a:pt x="8915" y="661"/>
                  </a:lnTo>
                  <a:lnTo>
                    <a:pt x="8915" y="771"/>
                  </a:lnTo>
                  <a:lnTo>
                    <a:pt x="8915" y="881"/>
                  </a:lnTo>
                  <a:lnTo>
                    <a:pt x="8988" y="1027"/>
                  </a:lnTo>
                  <a:lnTo>
                    <a:pt x="9025" y="1137"/>
                  </a:lnTo>
                  <a:lnTo>
                    <a:pt x="8254" y="2348"/>
                  </a:lnTo>
                  <a:lnTo>
                    <a:pt x="7631" y="2201"/>
                  </a:lnTo>
                  <a:lnTo>
                    <a:pt x="7007" y="2165"/>
                  </a:lnTo>
                  <a:lnTo>
                    <a:pt x="6384" y="2165"/>
                  </a:lnTo>
                  <a:lnTo>
                    <a:pt x="5797" y="2238"/>
                  </a:lnTo>
                  <a:lnTo>
                    <a:pt x="5650" y="2275"/>
                  </a:lnTo>
                  <a:lnTo>
                    <a:pt x="5577" y="2385"/>
                  </a:lnTo>
                  <a:lnTo>
                    <a:pt x="5100" y="2348"/>
                  </a:lnTo>
                  <a:lnTo>
                    <a:pt x="4623" y="2421"/>
                  </a:lnTo>
                  <a:lnTo>
                    <a:pt x="4109" y="2495"/>
                  </a:lnTo>
                  <a:lnTo>
                    <a:pt x="3632" y="2641"/>
                  </a:lnTo>
                  <a:lnTo>
                    <a:pt x="3192" y="2825"/>
                  </a:lnTo>
                  <a:lnTo>
                    <a:pt x="2715" y="3045"/>
                  </a:lnTo>
                  <a:lnTo>
                    <a:pt x="2312" y="3302"/>
                  </a:lnTo>
                  <a:lnTo>
                    <a:pt x="1945" y="3558"/>
                  </a:lnTo>
                  <a:lnTo>
                    <a:pt x="1505" y="3925"/>
                  </a:lnTo>
                  <a:lnTo>
                    <a:pt x="1138" y="4365"/>
                  </a:lnTo>
                  <a:lnTo>
                    <a:pt x="808" y="4806"/>
                  </a:lnTo>
                  <a:lnTo>
                    <a:pt x="551" y="5282"/>
                  </a:lnTo>
                  <a:lnTo>
                    <a:pt x="331" y="5796"/>
                  </a:lnTo>
                  <a:lnTo>
                    <a:pt x="184" y="6346"/>
                  </a:lnTo>
                  <a:lnTo>
                    <a:pt x="74" y="6896"/>
                  </a:lnTo>
                  <a:lnTo>
                    <a:pt x="1" y="7447"/>
                  </a:lnTo>
                  <a:lnTo>
                    <a:pt x="1" y="7997"/>
                  </a:lnTo>
                  <a:lnTo>
                    <a:pt x="38" y="8547"/>
                  </a:lnTo>
                  <a:lnTo>
                    <a:pt x="148" y="9097"/>
                  </a:lnTo>
                  <a:lnTo>
                    <a:pt x="294" y="9648"/>
                  </a:lnTo>
                  <a:lnTo>
                    <a:pt x="478" y="10161"/>
                  </a:lnTo>
                  <a:lnTo>
                    <a:pt x="698" y="10638"/>
                  </a:lnTo>
                  <a:lnTo>
                    <a:pt x="991" y="11115"/>
                  </a:lnTo>
                  <a:lnTo>
                    <a:pt x="1358" y="11555"/>
                  </a:lnTo>
                  <a:lnTo>
                    <a:pt x="1725" y="11958"/>
                  </a:lnTo>
                  <a:lnTo>
                    <a:pt x="2165" y="12325"/>
                  </a:lnTo>
                  <a:lnTo>
                    <a:pt x="2679" y="12655"/>
                  </a:lnTo>
                  <a:lnTo>
                    <a:pt x="3156" y="12912"/>
                  </a:lnTo>
                  <a:lnTo>
                    <a:pt x="3706" y="13132"/>
                  </a:lnTo>
                  <a:lnTo>
                    <a:pt x="4256" y="13279"/>
                  </a:lnTo>
                  <a:lnTo>
                    <a:pt x="4806" y="13389"/>
                  </a:lnTo>
                  <a:lnTo>
                    <a:pt x="5393" y="13462"/>
                  </a:lnTo>
                  <a:lnTo>
                    <a:pt x="5943" y="13462"/>
                  </a:lnTo>
                  <a:lnTo>
                    <a:pt x="6494" y="13426"/>
                  </a:lnTo>
                  <a:lnTo>
                    <a:pt x="7044" y="13352"/>
                  </a:lnTo>
                  <a:lnTo>
                    <a:pt x="7594" y="13206"/>
                  </a:lnTo>
                  <a:lnTo>
                    <a:pt x="8108" y="13022"/>
                  </a:lnTo>
                  <a:lnTo>
                    <a:pt x="8621" y="12802"/>
                  </a:lnTo>
                  <a:lnTo>
                    <a:pt x="9098" y="12509"/>
                  </a:lnTo>
                  <a:lnTo>
                    <a:pt x="9538" y="12215"/>
                  </a:lnTo>
                  <a:lnTo>
                    <a:pt x="10052" y="11775"/>
                  </a:lnTo>
                  <a:lnTo>
                    <a:pt x="10492" y="11262"/>
                  </a:lnTo>
                  <a:lnTo>
                    <a:pt x="10932" y="10711"/>
                  </a:lnTo>
                  <a:lnTo>
                    <a:pt x="11299" y="10161"/>
                  </a:lnTo>
                  <a:lnTo>
                    <a:pt x="11629" y="9538"/>
                  </a:lnTo>
                  <a:lnTo>
                    <a:pt x="11886" y="8914"/>
                  </a:lnTo>
                  <a:lnTo>
                    <a:pt x="12106" y="8290"/>
                  </a:lnTo>
                  <a:lnTo>
                    <a:pt x="12179" y="7924"/>
                  </a:lnTo>
                  <a:lnTo>
                    <a:pt x="12216" y="7593"/>
                  </a:lnTo>
                  <a:lnTo>
                    <a:pt x="12253" y="7080"/>
                  </a:lnTo>
                  <a:lnTo>
                    <a:pt x="12216" y="6603"/>
                  </a:lnTo>
                  <a:lnTo>
                    <a:pt x="12106" y="6126"/>
                  </a:lnTo>
                  <a:lnTo>
                    <a:pt x="11922" y="5649"/>
                  </a:lnTo>
                  <a:lnTo>
                    <a:pt x="11739" y="5172"/>
                  </a:lnTo>
                  <a:lnTo>
                    <a:pt x="11482" y="4732"/>
                  </a:lnTo>
                  <a:lnTo>
                    <a:pt x="11189" y="4329"/>
                  </a:lnTo>
                  <a:lnTo>
                    <a:pt x="10859" y="3962"/>
                  </a:lnTo>
                  <a:lnTo>
                    <a:pt x="10822" y="3852"/>
                  </a:lnTo>
                  <a:lnTo>
                    <a:pt x="10712" y="3815"/>
                  </a:lnTo>
                  <a:lnTo>
                    <a:pt x="10272" y="3375"/>
                  </a:lnTo>
                  <a:lnTo>
                    <a:pt x="10162" y="3302"/>
                  </a:lnTo>
                  <a:lnTo>
                    <a:pt x="9832" y="3082"/>
                  </a:lnTo>
                  <a:lnTo>
                    <a:pt x="9501" y="2861"/>
                  </a:lnTo>
                  <a:lnTo>
                    <a:pt x="9135" y="2678"/>
                  </a:lnTo>
                  <a:lnTo>
                    <a:pt x="8768" y="2531"/>
                  </a:lnTo>
                  <a:lnTo>
                    <a:pt x="8804" y="2458"/>
                  </a:lnTo>
                  <a:lnTo>
                    <a:pt x="8841" y="2421"/>
                  </a:lnTo>
                  <a:lnTo>
                    <a:pt x="8804" y="2348"/>
                  </a:lnTo>
                  <a:lnTo>
                    <a:pt x="9171" y="1871"/>
                  </a:lnTo>
                  <a:lnTo>
                    <a:pt x="9501" y="1394"/>
                  </a:lnTo>
                  <a:lnTo>
                    <a:pt x="9758" y="1394"/>
                  </a:lnTo>
                  <a:lnTo>
                    <a:pt x="9868" y="1358"/>
                  </a:lnTo>
                  <a:lnTo>
                    <a:pt x="9978" y="1284"/>
                  </a:lnTo>
                  <a:lnTo>
                    <a:pt x="10052" y="1211"/>
                  </a:lnTo>
                  <a:lnTo>
                    <a:pt x="10602" y="1468"/>
                  </a:lnTo>
                  <a:lnTo>
                    <a:pt x="11079" y="1798"/>
                  </a:lnTo>
                  <a:lnTo>
                    <a:pt x="11556" y="2128"/>
                  </a:lnTo>
                  <a:lnTo>
                    <a:pt x="11996" y="2531"/>
                  </a:lnTo>
                  <a:lnTo>
                    <a:pt x="12399" y="2972"/>
                  </a:lnTo>
                  <a:lnTo>
                    <a:pt x="12766" y="3412"/>
                  </a:lnTo>
                  <a:lnTo>
                    <a:pt x="13060" y="3925"/>
                  </a:lnTo>
                  <a:lnTo>
                    <a:pt x="13353" y="4439"/>
                  </a:lnTo>
                  <a:lnTo>
                    <a:pt x="13573" y="4989"/>
                  </a:lnTo>
                  <a:lnTo>
                    <a:pt x="13757" y="5539"/>
                  </a:lnTo>
                  <a:lnTo>
                    <a:pt x="13903" y="6126"/>
                  </a:lnTo>
                  <a:lnTo>
                    <a:pt x="14013" y="6713"/>
                  </a:lnTo>
                  <a:lnTo>
                    <a:pt x="14087" y="7300"/>
                  </a:lnTo>
                  <a:lnTo>
                    <a:pt x="14087" y="7887"/>
                  </a:lnTo>
                  <a:lnTo>
                    <a:pt x="14087" y="8510"/>
                  </a:lnTo>
                  <a:lnTo>
                    <a:pt x="14013" y="9097"/>
                  </a:lnTo>
                  <a:lnTo>
                    <a:pt x="13867" y="9758"/>
                  </a:lnTo>
                  <a:lnTo>
                    <a:pt x="13720" y="10381"/>
                  </a:lnTo>
                  <a:lnTo>
                    <a:pt x="13463" y="11005"/>
                  </a:lnTo>
                  <a:lnTo>
                    <a:pt x="13206" y="11592"/>
                  </a:lnTo>
                  <a:lnTo>
                    <a:pt x="12876" y="12179"/>
                  </a:lnTo>
                  <a:lnTo>
                    <a:pt x="12473" y="12692"/>
                  </a:lnTo>
                  <a:lnTo>
                    <a:pt x="12069" y="13206"/>
                  </a:lnTo>
                  <a:lnTo>
                    <a:pt x="11592" y="13683"/>
                  </a:lnTo>
                  <a:lnTo>
                    <a:pt x="11079" y="14049"/>
                  </a:lnTo>
                  <a:lnTo>
                    <a:pt x="10565" y="14416"/>
                  </a:lnTo>
                  <a:lnTo>
                    <a:pt x="9978" y="14710"/>
                  </a:lnTo>
                  <a:lnTo>
                    <a:pt x="9391" y="14966"/>
                  </a:lnTo>
                  <a:lnTo>
                    <a:pt x="8804" y="15150"/>
                  </a:lnTo>
                  <a:lnTo>
                    <a:pt x="8181" y="15260"/>
                  </a:lnTo>
                  <a:lnTo>
                    <a:pt x="7557" y="15333"/>
                  </a:lnTo>
                  <a:lnTo>
                    <a:pt x="6897" y="15370"/>
                  </a:lnTo>
                  <a:lnTo>
                    <a:pt x="6420" y="15333"/>
                  </a:lnTo>
                  <a:lnTo>
                    <a:pt x="5943" y="15296"/>
                  </a:lnTo>
                  <a:lnTo>
                    <a:pt x="5466" y="15186"/>
                  </a:lnTo>
                  <a:lnTo>
                    <a:pt x="5026" y="15076"/>
                  </a:lnTo>
                  <a:lnTo>
                    <a:pt x="4549" y="14893"/>
                  </a:lnTo>
                  <a:lnTo>
                    <a:pt x="4109" y="14673"/>
                  </a:lnTo>
                  <a:lnTo>
                    <a:pt x="3632" y="14453"/>
                  </a:lnTo>
                  <a:lnTo>
                    <a:pt x="3669" y="14416"/>
                  </a:lnTo>
                  <a:lnTo>
                    <a:pt x="3706" y="14343"/>
                  </a:lnTo>
                  <a:lnTo>
                    <a:pt x="3706" y="14269"/>
                  </a:lnTo>
                  <a:lnTo>
                    <a:pt x="3706" y="14196"/>
                  </a:lnTo>
                  <a:lnTo>
                    <a:pt x="3669" y="14123"/>
                  </a:lnTo>
                  <a:lnTo>
                    <a:pt x="3522" y="14013"/>
                  </a:lnTo>
                  <a:lnTo>
                    <a:pt x="3376" y="13939"/>
                  </a:lnTo>
                  <a:lnTo>
                    <a:pt x="3229" y="13903"/>
                  </a:lnTo>
                  <a:lnTo>
                    <a:pt x="3009" y="13903"/>
                  </a:lnTo>
                  <a:lnTo>
                    <a:pt x="2899" y="13939"/>
                  </a:lnTo>
                  <a:lnTo>
                    <a:pt x="2752" y="14013"/>
                  </a:lnTo>
                  <a:lnTo>
                    <a:pt x="2642" y="14123"/>
                  </a:lnTo>
                  <a:lnTo>
                    <a:pt x="2605" y="14269"/>
                  </a:lnTo>
                  <a:lnTo>
                    <a:pt x="2605" y="14416"/>
                  </a:lnTo>
                  <a:lnTo>
                    <a:pt x="2642" y="14563"/>
                  </a:lnTo>
                  <a:lnTo>
                    <a:pt x="2715" y="14710"/>
                  </a:lnTo>
                  <a:lnTo>
                    <a:pt x="2825" y="14820"/>
                  </a:lnTo>
                  <a:lnTo>
                    <a:pt x="2972" y="14856"/>
                  </a:lnTo>
                  <a:lnTo>
                    <a:pt x="3119" y="14893"/>
                  </a:lnTo>
                  <a:lnTo>
                    <a:pt x="3266" y="14856"/>
                  </a:lnTo>
                  <a:lnTo>
                    <a:pt x="3376" y="14746"/>
                  </a:lnTo>
                  <a:lnTo>
                    <a:pt x="3522" y="14856"/>
                  </a:lnTo>
                  <a:lnTo>
                    <a:pt x="4036" y="15150"/>
                  </a:lnTo>
                  <a:lnTo>
                    <a:pt x="4439" y="15333"/>
                  </a:lnTo>
                  <a:lnTo>
                    <a:pt x="4806" y="15480"/>
                  </a:lnTo>
                  <a:lnTo>
                    <a:pt x="4770" y="15553"/>
                  </a:lnTo>
                  <a:lnTo>
                    <a:pt x="4733" y="15590"/>
                  </a:lnTo>
                  <a:lnTo>
                    <a:pt x="4659" y="15810"/>
                  </a:lnTo>
                  <a:lnTo>
                    <a:pt x="4623" y="16030"/>
                  </a:lnTo>
                  <a:lnTo>
                    <a:pt x="4586" y="16470"/>
                  </a:lnTo>
                  <a:lnTo>
                    <a:pt x="3963" y="16654"/>
                  </a:lnTo>
                  <a:lnTo>
                    <a:pt x="3376" y="16910"/>
                  </a:lnTo>
                  <a:lnTo>
                    <a:pt x="2752" y="17167"/>
                  </a:lnTo>
                  <a:lnTo>
                    <a:pt x="2128" y="17387"/>
                  </a:lnTo>
                  <a:lnTo>
                    <a:pt x="2055" y="17424"/>
                  </a:lnTo>
                  <a:lnTo>
                    <a:pt x="2018" y="17497"/>
                  </a:lnTo>
                  <a:lnTo>
                    <a:pt x="1982" y="17571"/>
                  </a:lnTo>
                  <a:lnTo>
                    <a:pt x="1982" y="17644"/>
                  </a:lnTo>
                  <a:lnTo>
                    <a:pt x="2018" y="17717"/>
                  </a:lnTo>
                  <a:lnTo>
                    <a:pt x="2055" y="17791"/>
                  </a:lnTo>
                  <a:lnTo>
                    <a:pt x="2128" y="17828"/>
                  </a:lnTo>
                  <a:lnTo>
                    <a:pt x="2202" y="17864"/>
                  </a:lnTo>
                  <a:lnTo>
                    <a:pt x="8401" y="17901"/>
                  </a:lnTo>
                  <a:lnTo>
                    <a:pt x="8474" y="17901"/>
                  </a:lnTo>
                  <a:lnTo>
                    <a:pt x="8548" y="17864"/>
                  </a:lnTo>
                  <a:lnTo>
                    <a:pt x="8621" y="17791"/>
                  </a:lnTo>
                  <a:lnTo>
                    <a:pt x="8621" y="17717"/>
                  </a:lnTo>
                  <a:lnTo>
                    <a:pt x="8621" y="17644"/>
                  </a:lnTo>
                  <a:lnTo>
                    <a:pt x="8621" y="17571"/>
                  </a:lnTo>
                  <a:lnTo>
                    <a:pt x="8584" y="17497"/>
                  </a:lnTo>
                  <a:lnTo>
                    <a:pt x="8474" y="17424"/>
                  </a:lnTo>
                  <a:lnTo>
                    <a:pt x="8108" y="17277"/>
                  </a:lnTo>
                  <a:lnTo>
                    <a:pt x="7667" y="17167"/>
                  </a:lnTo>
                  <a:lnTo>
                    <a:pt x="7264" y="17057"/>
                  </a:lnTo>
                  <a:lnTo>
                    <a:pt x="6860" y="16947"/>
                  </a:lnTo>
                  <a:lnTo>
                    <a:pt x="6494" y="16764"/>
                  </a:lnTo>
                  <a:lnTo>
                    <a:pt x="6163" y="16544"/>
                  </a:lnTo>
                  <a:lnTo>
                    <a:pt x="5907" y="16324"/>
                  </a:lnTo>
                  <a:lnTo>
                    <a:pt x="5797" y="16214"/>
                  </a:lnTo>
                  <a:lnTo>
                    <a:pt x="5650" y="16140"/>
                  </a:lnTo>
                  <a:lnTo>
                    <a:pt x="5650" y="16103"/>
                  </a:lnTo>
                  <a:lnTo>
                    <a:pt x="5687" y="15920"/>
                  </a:lnTo>
                  <a:lnTo>
                    <a:pt x="5650" y="15737"/>
                  </a:lnTo>
                  <a:lnTo>
                    <a:pt x="6127" y="15810"/>
                  </a:lnTo>
                  <a:lnTo>
                    <a:pt x="6640" y="15847"/>
                  </a:lnTo>
                  <a:lnTo>
                    <a:pt x="7631" y="15847"/>
                  </a:lnTo>
                  <a:lnTo>
                    <a:pt x="8218" y="15773"/>
                  </a:lnTo>
                  <a:lnTo>
                    <a:pt x="8841" y="15627"/>
                  </a:lnTo>
                  <a:lnTo>
                    <a:pt x="9428" y="15480"/>
                  </a:lnTo>
                  <a:lnTo>
                    <a:pt x="10015" y="15260"/>
                  </a:lnTo>
                  <a:lnTo>
                    <a:pt x="10565" y="14966"/>
                  </a:lnTo>
                  <a:lnTo>
                    <a:pt x="11079" y="14673"/>
                  </a:lnTo>
                  <a:lnTo>
                    <a:pt x="11592" y="14306"/>
                  </a:lnTo>
                  <a:lnTo>
                    <a:pt x="12069" y="13903"/>
                  </a:lnTo>
                  <a:lnTo>
                    <a:pt x="12509" y="13462"/>
                  </a:lnTo>
                  <a:lnTo>
                    <a:pt x="12913" y="12986"/>
                  </a:lnTo>
                  <a:lnTo>
                    <a:pt x="13280" y="12472"/>
                  </a:lnTo>
                  <a:lnTo>
                    <a:pt x="13573" y="11922"/>
                  </a:lnTo>
                  <a:lnTo>
                    <a:pt x="13867" y="11372"/>
                  </a:lnTo>
                  <a:lnTo>
                    <a:pt x="14087" y="10785"/>
                  </a:lnTo>
                  <a:lnTo>
                    <a:pt x="14307" y="10198"/>
                  </a:lnTo>
                  <a:lnTo>
                    <a:pt x="14417" y="9574"/>
                  </a:lnTo>
                  <a:lnTo>
                    <a:pt x="14527" y="8951"/>
                  </a:lnTo>
                  <a:lnTo>
                    <a:pt x="14600" y="8327"/>
                  </a:lnTo>
                  <a:lnTo>
                    <a:pt x="14600" y="7703"/>
                  </a:lnTo>
                  <a:lnTo>
                    <a:pt x="14564" y="7080"/>
                  </a:lnTo>
                  <a:lnTo>
                    <a:pt x="14490" y="6456"/>
                  </a:lnTo>
                  <a:lnTo>
                    <a:pt x="14380" y="5833"/>
                  </a:lnTo>
                  <a:lnTo>
                    <a:pt x="14197" y="5209"/>
                  </a:lnTo>
                  <a:lnTo>
                    <a:pt x="13977" y="4622"/>
                  </a:lnTo>
                  <a:lnTo>
                    <a:pt x="13720" y="3999"/>
                  </a:lnTo>
                  <a:lnTo>
                    <a:pt x="13353" y="3412"/>
                  </a:lnTo>
                  <a:lnTo>
                    <a:pt x="12986" y="2861"/>
                  </a:lnTo>
                  <a:lnTo>
                    <a:pt x="12509" y="2311"/>
                  </a:lnTo>
                  <a:lnTo>
                    <a:pt x="12032" y="1834"/>
                  </a:lnTo>
                  <a:lnTo>
                    <a:pt x="11482" y="1394"/>
                  </a:lnTo>
                  <a:lnTo>
                    <a:pt x="10895" y="1027"/>
                  </a:lnTo>
                  <a:lnTo>
                    <a:pt x="10602" y="881"/>
                  </a:lnTo>
                  <a:lnTo>
                    <a:pt x="10272" y="734"/>
                  </a:lnTo>
                  <a:lnTo>
                    <a:pt x="10308" y="587"/>
                  </a:lnTo>
                  <a:lnTo>
                    <a:pt x="10308" y="441"/>
                  </a:lnTo>
                  <a:lnTo>
                    <a:pt x="10272" y="294"/>
                  </a:lnTo>
                  <a:lnTo>
                    <a:pt x="10198" y="147"/>
                  </a:lnTo>
                  <a:lnTo>
                    <a:pt x="10088" y="74"/>
                  </a:lnTo>
                  <a:lnTo>
                    <a:pt x="9942" y="0"/>
                  </a:lnTo>
                  <a:close/>
                </a:path>
              </a:pathLst>
            </a:custGeom>
            <a:solidFill>
              <a:srgbClr val="A4C2F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9" name="Google Shape;1089;p46"/>
            <p:cNvSpPr/>
            <p:nvPr/>
          </p:nvSpPr>
          <p:spPr>
            <a:xfrm>
              <a:off x="6071400" y="1791425"/>
              <a:ext cx="402625" cy="375100"/>
            </a:xfrm>
            <a:custGeom>
              <a:avLst/>
              <a:gdLst/>
              <a:ahLst/>
              <a:cxnLst/>
              <a:rect l="l" t="t" r="r" b="b"/>
              <a:pathLst>
                <a:path w="16105" h="15004" extrusionOk="0">
                  <a:moveTo>
                    <a:pt x="13170" y="587"/>
                  </a:moveTo>
                  <a:lnTo>
                    <a:pt x="13206" y="624"/>
                  </a:lnTo>
                  <a:lnTo>
                    <a:pt x="13280" y="661"/>
                  </a:lnTo>
                  <a:lnTo>
                    <a:pt x="13353" y="697"/>
                  </a:lnTo>
                  <a:lnTo>
                    <a:pt x="13610" y="771"/>
                  </a:lnTo>
                  <a:lnTo>
                    <a:pt x="13830" y="844"/>
                  </a:lnTo>
                  <a:lnTo>
                    <a:pt x="14013" y="954"/>
                  </a:lnTo>
                  <a:lnTo>
                    <a:pt x="14160" y="1174"/>
                  </a:lnTo>
                  <a:lnTo>
                    <a:pt x="14307" y="1394"/>
                  </a:lnTo>
                  <a:lnTo>
                    <a:pt x="14343" y="1651"/>
                  </a:lnTo>
                  <a:lnTo>
                    <a:pt x="14307" y="1908"/>
                  </a:lnTo>
                  <a:lnTo>
                    <a:pt x="14233" y="2128"/>
                  </a:lnTo>
                  <a:lnTo>
                    <a:pt x="14087" y="2348"/>
                  </a:lnTo>
                  <a:lnTo>
                    <a:pt x="13903" y="2531"/>
                  </a:lnTo>
                  <a:lnTo>
                    <a:pt x="13683" y="2678"/>
                  </a:lnTo>
                  <a:lnTo>
                    <a:pt x="13463" y="2788"/>
                  </a:lnTo>
                  <a:lnTo>
                    <a:pt x="13170" y="2825"/>
                  </a:lnTo>
                  <a:lnTo>
                    <a:pt x="12840" y="2788"/>
                  </a:lnTo>
                  <a:lnTo>
                    <a:pt x="12656" y="2751"/>
                  </a:lnTo>
                  <a:lnTo>
                    <a:pt x="12546" y="2715"/>
                  </a:lnTo>
                  <a:lnTo>
                    <a:pt x="12436" y="2641"/>
                  </a:lnTo>
                  <a:lnTo>
                    <a:pt x="12363" y="2495"/>
                  </a:lnTo>
                  <a:lnTo>
                    <a:pt x="12289" y="2495"/>
                  </a:lnTo>
                  <a:lnTo>
                    <a:pt x="12253" y="2275"/>
                  </a:lnTo>
                  <a:lnTo>
                    <a:pt x="12253" y="2054"/>
                  </a:lnTo>
                  <a:lnTo>
                    <a:pt x="12253" y="1871"/>
                  </a:lnTo>
                  <a:lnTo>
                    <a:pt x="12289" y="1724"/>
                  </a:lnTo>
                  <a:lnTo>
                    <a:pt x="12399" y="1394"/>
                  </a:lnTo>
                  <a:lnTo>
                    <a:pt x="12583" y="1064"/>
                  </a:lnTo>
                  <a:lnTo>
                    <a:pt x="12840" y="807"/>
                  </a:lnTo>
                  <a:lnTo>
                    <a:pt x="12986" y="697"/>
                  </a:lnTo>
                  <a:lnTo>
                    <a:pt x="13170" y="587"/>
                  </a:lnTo>
                  <a:close/>
                  <a:moveTo>
                    <a:pt x="9061" y="3338"/>
                  </a:moveTo>
                  <a:lnTo>
                    <a:pt x="9245" y="3412"/>
                  </a:lnTo>
                  <a:lnTo>
                    <a:pt x="9245" y="3448"/>
                  </a:lnTo>
                  <a:lnTo>
                    <a:pt x="9171" y="3632"/>
                  </a:lnTo>
                  <a:lnTo>
                    <a:pt x="9171" y="3668"/>
                  </a:lnTo>
                  <a:lnTo>
                    <a:pt x="9135" y="3632"/>
                  </a:lnTo>
                  <a:lnTo>
                    <a:pt x="9061" y="3522"/>
                  </a:lnTo>
                  <a:lnTo>
                    <a:pt x="8988" y="3448"/>
                  </a:lnTo>
                  <a:lnTo>
                    <a:pt x="8988" y="3412"/>
                  </a:lnTo>
                  <a:lnTo>
                    <a:pt x="8988" y="3375"/>
                  </a:lnTo>
                  <a:lnTo>
                    <a:pt x="9061" y="3338"/>
                  </a:lnTo>
                  <a:close/>
                  <a:moveTo>
                    <a:pt x="14123" y="440"/>
                  </a:moveTo>
                  <a:lnTo>
                    <a:pt x="14233" y="477"/>
                  </a:lnTo>
                  <a:lnTo>
                    <a:pt x="14307" y="587"/>
                  </a:lnTo>
                  <a:lnTo>
                    <a:pt x="14417" y="661"/>
                  </a:lnTo>
                  <a:lnTo>
                    <a:pt x="14454" y="807"/>
                  </a:lnTo>
                  <a:lnTo>
                    <a:pt x="14527" y="807"/>
                  </a:lnTo>
                  <a:lnTo>
                    <a:pt x="14490" y="624"/>
                  </a:lnTo>
                  <a:lnTo>
                    <a:pt x="14454" y="477"/>
                  </a:lnTo>
                  <a:lnTo>
                    <a:pt x="14600" y="551"/>
                  </a:lnTo>
                  <a:lnTo>
                    <a:pt x="14784" y="624"/>
                  </a:lnTo>
                  <a:lnTo>
                    <a:pt x="14967" y="771"/>
                  </a:lnTo>
                  <a:lnTo>
                    <a:pt x="15114" y="881"/>
                  </a:lnTo>
                  <a:lnTo>
                    <a:pt x="15224" y="1064"/>
                  </a:lnTo>
                  <a:lnTo>
                    <a:pt x="15334" y="1211"/>
                  </a:lnTo>
                  <a:lnTo>
                    <a:pt x="15444" y="1578"/>
                  </a:lnTo>
                  <a:lnTo>
                    <a:pt x="15554" y="1944"/>
                  </a:lnTo>
                  <a:lnTo>
                    <a:pt x="15627" y="2385"/>
                  </a:lnTo>
                  <a:lnTo>
                    <a:pt x="15664" y="2568"/>
                  </a:lnTo>
                  <a:lnTo>
                    <a:pt x="15627" y="2788"/>
                  </a:lnTo>
                  <a:lnTo>
                    <a:pt x="15591" y="2972"/>
                  </a:lnTo>
                  <a:lnTo>
                    <a:pt x="15481" y="3118"/>
                  </a:lnTo>
                  <a:lnTo>
                    <a:pt x="15187" y="3412"/>
                  </a:lnTo>
                  <a:lnTo>
                    <a:pt x="14930" y="3595"/>
                  </a:lnTo>
                  <a:lnTo>
                    <a:pt x="14600" y="3705"/>
                  </a:lnTo>
                  <a:lnTo>
                    <a:pt x="14270" y="3779"/>
                  </a:lnTo>
                  <a:lnTo>
                    <a:pt x="13940" y="3815"/>
                  </a:lnTo>
                  <a:lnTo>
                    <a:pt x="13720" y="3779"/>
                  </a:lnTo>
                  <a:lnTo>
                    <a:pt x="13500" y="3742"/>
                  </a:lnTo>
                  <a:lnTo>
                    <a:pt x="13316" y="3668"/>
                  </a:lnTo>
                  <a:lnTo>
                    <a:pt x="13133" y="3595"/>
                  </a:lnTo>
                  <a:lnTo>
                    <a:pt x="12950" y="3485"/>
                  </a:lnTo>
                  <a:lnTo>
                    <a:pt x="12803" y="3338"/>
                  </a:lnTo>
                  <a:lnTo>
                    <a:pt x="12656" y="3192"/>
                  </a:lnTo>
                  <a:lnTo>
                    <a:pt x="12546" y="3045"/>
                  </a:lnTo>
                  <a:lnTo>
                    <a:pt x="12840" y="3118"/>
                  </a:lnTo>
                  <a:lnTo>
                    <a:pt x="13133" y="3155"/>
                  </a:lnTo>
                  <a:lnTo>
                    <a:pt x="13426" y="3118"/>
                  </a:lnTo>
                  <a:lnTo>
                    <a:pt x="13720" y="3045"/>
                  </a:lnTo>
                  <a:lnTo>
                    <a:pt x="13977" y="2935"/>
                  </a:lnTo>
                  <a:lnTo>
                    <a:pt x="14233" y="2751"/>
                  </a:lnTo>
                  <a:lnTo>
                    <a:pt x="14417" y="2495"/>
                  </a:lnTo>
                  <a:lnTo>
                    <a:pt x="14600" y="2238"/>
                  </a:lnTo>
                  <a:lnTo>
                    <a:pt x="14674" y="1981"/>
                  </a:lnTo>
                  <a:lnTo>
                    <a:pt x="14710" y="1724"/>
                  </a:lnTo>
                  <a:lnTo>
                    <a:pt x="14674" y="1468"/>
                  </a:lnTo>
                  <a:lnTo>
                    <a:pt x="14600" y="1211"/>
                  </a:lnTo>
                  <a:lnTo>
                    <a:pt x="14490" y="991"/>
                  </a:lnTo>
                  <a:lnTo>
                    <a:pt x="14343" y="771"/>
                  </a:lnTo>
                  <a:lnTo>
                    <a:pt x="14160" y="587"/>
                  </a:lnTo>
                  <a:lnTo>
                    <a:pt x="13940" y="440"/>
                  </a:lnTo>
                  <a:close/>
                  <a:moveTo>
                    <a:pt x="13757" y="0"/>
                  </a:moveTo>
                  <a:lnTo>
                    <a:pt x="13610" y="74"/>
                  </a:lnTo>
                  <a:lnTo>
                    <a:pt x="13353" y="110"/>
                  </a:lnTo>
                  <a:lnTo>
                    <a:pt x="13133" y="147"/>
                  </a:lnTo>
                  <a:lnTo>
                    <a:pt x="12913" y="257"/>
                  </a:lnTo>
                  <a:lnTo>
                    <a:pt x="12729" y="404"/>
                  </a:lnTo>
                  <a:lnTo>
                    <a:pt x="12509" y="551"/>
                  </a:lnTo>
                  <a:lnTo>
                    <a:pt x="12363" y="734"/>
                  </a:lnTo>
                  <a:lnTo>
                    <a:pt x="12216" y="917"/>
                  </a:lnTo>
                  <a:lnTo>
                    <a:pt x="12069" y="1137"/>
                  </a:lnTo>
                  <a:lnTo>
                    <a:pt x="11996" y="1321"/>
                  </a:lnTo>
                  <a:lnTo>
                    <a:pt x="11922" y="1578"/>
                  </a:lnTo>
                  <a:lnTo>
                    <a:pt x="11849" y="1798"/>
                  </a:lnTo>
                  <a:lnTo>
                    <a:pt x="11849" y="2054"/>
                  </a:lnTo>
                  <a:lnTo>
                    <a:pt x="11849" y="2275"/>
                  </a:lnTo>
                  <a:lnTo>
                    <a:pt x="11886" y="2531"/>
                  </a:lnTo>
                  <a:lnTo>
                    <a:pt x="11959" y="2751"/>
                  </a:lnTo>
                  <a:lnTo>
                    <a:pt x="12033" y="2972"/>
                  </a:lnTo>
                  <a:lnTo>
                    <a:pt x="12143" y="3192"/>
                  </a:lnTo>
                  <a:lnTo>
                    <a:pt x="12253" y="3375"/>
                  </a:lnTo>
                  <a:lnTo>
                    <a:pt x="12399" y="3558"/>
                  </a:lnTo>
                  <a:lnTo>
                    <a:pt x="12583" y="3705"/>
                  </a:lnTo>
                  <a:lnTo>
                    <a:pt x="12766" y="3852"/>
                  </a:lnTo>
                  <a:lnTo>
                    <a:pt x="12986" y="3999"/>
                  </a:lnTo>
                  <a:lnTo>
                    <a:pt x="13206" y="4072"/>
                  </a:lnTo>
                  <a:lnTo>
                    <a:pt x="13426" y="4145"/>
                  </a:lnTo>
                  <a:lnTo>
                    <a:pt x="13683" y="4219"/>
                  </a:lnTo>
                  <a:lnTo>
                    <a:pt x="14123" y="4219"/>
                  </a:lnTo>
                  <a:lnTo>
                    <a:pt x="14564" y="4145"/>
                  </a:lnTo>
                  <a:lnTo>
                    <a:pt x="15004" y="3999"/>
                  </a:lnTo>
                  <a:lnTo>
                    <a:pt x="15371" y="3779"/>
                  </a:lnTo>
                  <a:lnTo>
                    <a:pt x="15591" y="3632"/>
                  </a:lnTo>
                  <a:lnTo>
                    <a:pt x="15737" y="3448"/>
                  </a:lnTo>
                  <a:lnTo>
                    <a:pt x="15884" y="3265"/>
                  </a:lnTo>
                  <a:lnTo>
                    <a:pt x="15994" y="3045"/>
                  </a:lnTo>
                  <a:lnTo>
                    <a:pt x="16067" y="2788"/>
                  </a:lnTo>
                  <a:lnTo>
                    <a:pt x="16104" y="2495"/>
                  </a:lnTo>
                  <a:lnTo>
                    <a:pt x="16067" y="2238"/>
                  </a:lnTo>
                  <a:lnTo>
                    <a:pt x="15994" y="1981"/>
                  </a:lnTo>
                  <a:lnTo>
                    <a:pt x="15884" y="1431"/>
                  </a:lnTo>
                  <a:lnTo>
                    <a:pt x="15774" y="1174"/>
                  </a:lnTo>
                  <a:lnTo>
                    <a:pt x="15664" y="954"/>
                  </a:lnTo>
                  <a:lnTo>
                    <a:pt x="15517" y="734"/>
                  </a:lnTo>
                  <a:lnTo>
                    <a:pt x="15371" y="551"/>
                  </a:lnTo>
                  <a:lnTo>
                    <a:pt x="15150" y="367"/>
                  </a:lnTo>
                  <a:lnTo>
                    <a:pt x="14930" y="220"/>
                  </a:lnTo>
                  <a:lnTo>
                    <a:pt x="14637" y="74"/>
                  </a:lnTo>
                  <a:lnTo>
                    <a:pt x="14270" y="0"/>
                  </a:lnTo>
                  <a:close/>
                  <a:moveTo>
                    <a:pt x="11115" y="4549"/>
                  </a:moveTo>
                  <a:lnTo>
                    <a:pt x="11446" y="4842"/>
                  </a:lnTo>
                  <a:lnTo>
                    <a:pt x="11299" y="4952"/>
                  </a:lnTo>
                  <a:lnTo>
                    <a:pt x="11115" y="4916"/>
                  </a:lnTo>
                  <a:lnTo>
                    <a:pt x="10932" y="4916"/>
                  </a:lnTo>
                  <a:lnTo>
                    <a:pt x="10639" y="4952"/>
                  </a:lnTo>
                  <a:lnTo>
                    <a:pt x="10859" y="4732"/>
                  </a:lnTo>
                  <a:lnTo>
                    <a:pt x="11115" y="4549"/>
                  </a:lnTo>
                  <a:close/>
                  <a:moveTo>
                    <a:pt x="6860" y="3632"/>
                  </a:moveTo>
                  <a:lnTo>
                    <a:pt x="7007" y="3668"/>
                  </a:lnTo>
                  <a:lnTo>
                    <a:pt x="7044" y="3705"/>
                  </a:lnTo>
                  <a:lnTo>
                    <a:pt x="7044" y="3742"/>
                  </a:lnTo>
                  <a:lnTo>
                    <a:pt x="7044" y="3779"/>
                  </a:lnTo>
                  <a:lnTo>
                    <a:pt x="7080" y="3852"/>
                  </a:lnTo>
                  <a:lnTo>
                    <a:pt x="7191" y="3889"/>
                  </a:lnTo>
                  <a:lnTo>
                    <a:pt x="7374" y="3889"/>
                  </a:lnTo>
                  <a:lnTo>
                    <a:pt x="7411" y="3925"/>
                  </a:lnTo>
                  <a:lnTo>
                    <a:pt x="7447" y="4035"/>
                  </a:lnTo>
                  <a:lnTo>
                    <a:pt x="7484" y="4145"/>
                  </a:lnTo>
                  <a:lnTo>
                    <a:pt x="7484" y="4255"/>
                  </a:lnTo>
                  <a:lnTo>
                    <a:pt x="7447" y="4512"/>
                  </a:lnTo>
                  <a:lnTo>
                    <a:pt x="7374" y="4769"/>
                  </a:lnTo>
                  <a:lnTo>
                    <a:pt x="7227" y="5026"/>
                  </a:lnTo>
                  <a:lnTo>
                    <a:pt x="7154" y="5136"/>
                  </a:lnTo>
                  <a:lnTo>
                    <a:pt x="7044" y="5209"/>
                  </a:lnTo>
                  <a:lnTo>
                    <a:pt x="6934" y="5246"/>
                  </a:lnTo>
                  <a:lnTo>
                    <a:pt x="6787" y="5246"/>
                  </a:lnTo>
                  <a:lnTo>
                    <a:pt x="6787" y="4989"/>
                  </a:lnTo>
                  <a:lnTo>
                    <a:pt x="6750" y="4769"/>
                  </a:lnTo>
                  <a:lnTo>
                    <a:pt x="6640" y="4549"/>
                  </a:lnTo>
                  <a:lnTo>
                    <a:pt x="6494" y="4329"/>
                  </a:lnTo>
                  <a:lnTo>
                    <a:pt x="6310" y="4145"/>
                  </a:lnTo>
                  <a:lnTo>
                    <a:pt x="6090" y="4035"/>
                  </a:lnTo>
                  <a:lnTo>
                    <a:pt x="6090" y="3925"/>
                  </a:lnTo>
                  <a:lnTo>
                    <a:pt x="6163" y="3852"/>
                  </a:lnTo>
                  <a:lnTo>
                    <a:pt x="6237" y="3779"/>
                  </a:lnTo>
                  <a:lnTo>
                    <a:pt x="6347" y="3742"/>
                  </a:lnTo>
                  <a:lnTo>
                    <a:pt x="6567" y="3705"/>
                  </a:lnTo>
                  <a:lnTo>
                    <a:pt x="6860" y="3632"/>
                  </a:lnTo>
                  <a:close/>
                  <a:moveTo>
                    <a:pt x="6530" y="3192"/>
                  </a:moveTo>
                  <a:lnTo>
                    <a:pt x="6494" y="3228"/>
                  </a:lnTo>
                  <a:lnTo>
                    <a:pt x="6457" y="3302"/>
                  </a:lnTo>
                  <a:lnTo>
                    <a:pt x="6457" y="3338"/>
                  </a:lnTo>
                  <a:lnTo>
                    <a:pt x="6457" y="3412"/>
                  </a:lnTo>
                  <a:lnTo>
                    <a:pt x="6200" y="3485"/>
                  </a:lnTo>
                  <a:lnTo>
                    <a:pt x="5980" y="3558"/>
                  </a:lnTo>
                  <a:lnTo>
                    <a:pt x="5797" y="3742"/>
                  </a:lnTo>
                  <a:lnTo>
                    <a:pt x="5760" y="3815"/>
                  </a:lnTo>
                  <a:lnTo>
                    <a:pt x="5687" y="3925"/>
                  </a:lnTo>
                  <a:lnTo>
                    <a:pt x="5687" y="4035"/>
                  </a:lnTo>
                  <a:lnTo>
                    <a:pt x="5687" y="4072"/>
                  </a:lnTo>
                  <a:lnTo>
                    <a:pt x="5797" y="4219"/>
                  </a:lnTo>
                  <a:lnTo>
                    <a:pt x="5907" y="4292"/>
                  </a:lnTo>
                  <a:lnTo>
                    <a:pt x="6053" y="4365"/>
                  </a:lnTo>
                  <a:lnTo>
                    <a:pt x="6163" y="4439"/>
                  </a:lnTo>
                  <a:lnTo>
                    <a:pt x="6274" y="4512"/>
                  </a:lnTo>
                  <a:lnTo>
                    <a:pt x="6347" y="4622"/>
                  </a:lnTo>
                  <a:lnTo>
                    <a:pt x="6420" y="4769"/>
                  </a:lnTo>
                  <a:lnTo>
                    <a:pt x="6494" y="5026"/>
                  </a:lnTo>
                  <a:lnTo>
                    <a:pt x="6457" y="5282"/>
                  </a:lnTo>
                  <a:lnTo>
                    <a:pt x="6494" y="5392"/>
                  </a:lnTo>
                  <a:lnTo>
                    <a:pt x="6530" y="5466"/>
                  </a:lnTo>
                  <a:lnTo>
                    <a:pt x="6750" y="5539"/>
                  </a:lnTo>
                  <a:lnTo>
                    <a:pt x="6934" y="5539"/>
                  </a:lnTo>
                  <a:lnTo>
                    <a:pt x="7117" y="5503"/>
                  </a:lnTo>
                  <a:lnTo>
                    <a:pt x="7264" y="5429"/>
                  </a:lnTo>
                  <a:lnTo>
                    <a:pt x="7411" y="5282"/>
                  </a:lnTo>
                  <a:lnTo>
                    <a:pt x="7521" y="5136"/>
                  </a:lnTo>
                  <a:lnTo>
                    <a:pt x="7631" y="4952"/>
                  </a:lnTo>
                  <a:lnTo>
                    <a:pt x="7704" y="4769"/>
                  </a:lnTo>
                  <a:lnTo>
                    <a:pt x="7741" y="4585"/>
                  </a:lnTo>
                  <a:lnTo>
                    <a:pt x="7777" y="4365"/>
                  </a:lnTo>
                  <a:lnTo>
                    <a:pt x="7777" y="4145"/>
                  </a:lnTo>
                  <a:lnTo>
                    <a:pt x="7777" y="3925"/>
                  </a:lnTo>
                  <a:lnTo>
                    <a:pt x="7704" y="3779"/>
                  </a:lnTo>
                  <a:lnTo>
                    <a:pt x="7631" y="3668"/>
                  </a:lnTo>
                  <a:lnTo>
                    <a:pt x="7484" y="3595"/>
                  </a:lnTo>
                  <a:lnTo>
                    <a:pt x="7337" y="3595"/>
                  </a:lnTo>
                  <a:lnTo>
                    <a:pt x="7301" y="3485"/>
                  </a:lnTo>
                  <a:lnTo>
                    <a:pt x="7227" y="3448"/>
                  </a:lnTo>
                  <a:lnTo>
                    <a:pt x="7044" y="3375"/>
                  </a:lnTo>
                  <a:lnTo>
                    <a:pt x="6824" y="3302"/>
                  </a:lnTo>
                  <a:lnTo>
                    <a:pt x="6677" y="3228"/>
                  </a:lnTo>
                  <a:lnTo>
                    <a:pt x="6567" y="3192"/>
                  </a:lnTo>
                  <a:close/>
                  <a:moveTo>
                    <a:pt x="11739" y="5136"/>
                  </a:moveTo>
                  <a:lnTo>
                    <a:pt x="12179" y="5686"/>
                  </a:lnTo>
                  <a:lnTo>
                    <a:pt x="11776" y="5796"/>
                  </a:lnTo>
                  <a:lnTo>
                    <a:pt x="11409" y="6016"/>
                  </a:lnTo>
                  <a:lnTo>
                    <a:pt x="11042" y="6236"/>
                  </a:lnTo>
                  <a:lnTo>
                    <a:pt x="10895" y="6383"/>
                  </a:lnTo>
                  <a:lnTo>
                    <a:pt x="10785" y="6566"/>
                  </a:lnTo>
                  <a:lnTo>
                    <a:pt x="10749" y="6640"/>
                  </a:lnTo>
                  <a:lnTo>
                    <a:pt x="10785" y="6676"/>
                  </a:lnTo>
                  <a:lnTo>
                    <a:pt x="10859" y="6713"/>
                  </a:lnTo>
                  <a:lnTo>
                    <a:pt x="10932" y="6713"/>
                  </a:lnTo>
                  <a:lnTo>
                    <a:pt x="11262" y="6493"/>
                  </a:lnTo>
                  <a:lnTo>
                    <a:pt x="11556" y="6310"/>
                  </a:lnTo>
                  <a:lnTo>
                    <a:pt x="11849" y="6199"/>
                  </a:lnTo>
                  <a:lnTo>
                    <a:pt x="12143" y="6089"/>
                  </a:lnTo>
                  <a:lnTo>
                    <a:pt x="12253" y="6053"/>
                  </a:lnTo>
                  <a:lnTo>
                    <a:pt x="12363" y="6016"/>
                  </a:lnTo>
                  <a:lnTo>
                    <a:pt x="12399" y="5979"/>
                  </a:lnTo>
                  <a:lnTo>
                    <a:pt x="12619" y="6456"/>
                  </a:lnTo>
                  <a:lnTo>
                    <a:pt x="12840" y="6896"/>
                  </a:lnTo>
                  <a:lnTo>
                    <a:pt x="12803" y="6933"/>
                  </a:lnTo>
                  <a:lnTo>
                    <a:pt x="12326" y="7043"/>
                  </a:lnTo>
                  <a:lnTo>
                    <a:pt x="11812" y="7117"/>
                  </a:lnTo>
                  <a:lnTo>
                    <a:pt x="11299" y="7117"/>
                  </a:lnTo>
                  <a:lnTo>
                    <a:pt x="10749" y="7080"/>
                  </a:lnTo>
                  <a:lnTo>
                    <a:pt x="10675" y="7117"/>
                  </a:lnTo>
                  <a:lnTo>
                    <a:pt x="10639" y="7153"/>
                  </a:lnTo>
                  <a:lnTo>
                    <a:pt x="10639" y="7227"/>
                  </a:lnTo>
                  <a:lnTo>
                    <a:pt x="10712" y="7300"/>
                  </a:lnTo>
                  <a:lnTo>
                    <a:pt x="10932" y="7373"/>
                  </a:lnTo>
                  <a:lnTo>
                    <a:pt x="11189" y="7447"/>
                  </a:lnTo>
                  <a:lnTo>
                    <a:pt x="11702" y="7483"/>
                  </a:lnTo>
                  <a:lnTo>
                    <a:pt x="11959" y="7483"/>
                  </a:lnTo>
                  <a:lnTo>
                    <a:pt x="12216" y="7447"/>
                  </a:lnTo>
                  <a:lnTo>
                    <a:pt x="12583" y="7373"/>
                  </a:lnTo>
                  <a:lnTo>
                    <a:pt x="12693" y="7373"/>
                  </a:lnTo>
                  <a:lnTo>
                    <a:pt x="12766" y="7337"/>
                  </a:lnTo>
                  <a:lnTo>
                    <a:pt x="12803" y="7410"/>
                  </a:lnTo>
                  <a:lnTo>
                    <a:pt x="12840" y="7447"/>
                  </a:lnTo>
                  <a:lnTo>
                    <a:pt x="12876" y="7483"/>
                  </a:lnTo>
                  <a:lnTo>
                    <a:pt x="12986" y="7520"/>
                  </a:lnTo>
                  <a:lnTo>
                    <a:pt x="13023" y="7777"/>
                  </a:lnTo>
                  <a:lnTo>
                    <a:pt x="13060" y="8070"/>
                  </a:lnTo>
                  <a:lnTo>
                    <a:pt x="12986" y="8107"/>
                  </a:lnTo>
                  <a:lnTo>
                    <a:pt x="12693" y="7997"/>
                  </a:lnTo>
                  <a:lnTo>
                    <a:pt x="12473" y="7887"/>
                  </a:lnTo>
                  <a:lnTo>
                    <a:pt x="12253" y="7777"/>
                  </a:lnTo>
                  <a:lnTo>
                    <a:pt x="11886" y="7777"/>
                  </a:lnTo>
                  <a:lnTo>
                    <a:pt x="11776" y="7813"/>
                  </a:lnTo>
                  <a:lnTo>
                    <a:pt x="11226" y="7777"/>
                  </a:lnTo>
                  <a:lnTo>
                    <a:pt x="10895" y="7740"/>
                  </a:lnTo>
                  <a:lnTo>
                    <a:pt x="10749" y="7740"/>
                  </a:lnTo>
                  <a:lnTo>
                    <a:pt x="10675" y="7703"/>
                  </a:lnTo>
                  <a:lnTo>
                    <a:pt x="10565" y="7483"/>
                  </a:lnTo>
                  <a:lnTo>
                    <a:pt x="10529" y="7483"/>
                  </a:lnTo>
                  <a:lnTo>
                    <a:pt x="10529" y="7520"/>
                  </a:lnTo>
                  <a:lnTo>
                    <a:pt x="10529" y="7887"/>
                  </a:lnTo>
                  <a:lnTo>
                    <a:pt x="10529" y="7960"/>
                  </a:lnTo>
                  <a:lnTo>
                    <a:pt x="10602" y="7997"/>
                  </a:lnTo>
                  <a:lnTo>
                    <a:pt x="11042" y="8107"/>
                  </a:lnTo>
                  <a:lnTo>
                    <a:pt x="11482" y="8144"/>
                  </a:lnTo>
                  <a:lnTo>
                    <a:pt x="11482" y="8327"/>
                  </a:lnTo>
                  <a:lnTo>
                    <a:pt x="11519" y="8474"/>
                  </a:lnTo>
                  <a:lnTo>
                    <a:pt x="11592" y="8547"/>
                  </a:lnTo>
                  <a:lnTo>
                    <a:pt x="11629" y="8584"/>
                  </a:lnTo>
                  <a:lnTo>
                    <a:pt x="11776" y="8657"/>
                  </a:lnTo>
                  <a:lnTo>
                    <a:pt x="11959" y="8767"/>
                  </a:lnTo>
                  <a:lnTo>
                    <a:pt x="11409" y="8657"/>
                  </a:lnTo>
                  <a:lnTo>
                    <a:pt x="10969" y="8474"/>
                  </a:lnTo>
                  <a:lnTo>
                    <a:pt x="10712" y="8437"/>
                  </a:lnTo>
                  <a:lnTo>
                    <a:pt x="10455" y="8400"/>
                  </a:lnTo>
                  <a:lnTo>
                    <a:pt x="10198" y="8217"/>
                  </a:lnTo>
                  <a:lnTo>
                    <a:pt x="10052" y="8180"/>
                  </a:lnTo>
                  <a:lnTo>
                    <a:pt x="9942" y="8144"/>
                  </a:lnTo>
                  <a:lnTo>
                    <a:pt x="9722" y="8180"/>
                  </a:lnTo>
                  <a:lnTo>
                    <a:pt x="9575" y="8254"/>
                  </a:lnTo>
                  <a:lnTo>
                    <a:pt x="9465" y="8364"/>
                  </a:lnTo>
                  <a:lnTo>
                    <a:pt x="9355" y="8510"/>
                  </a:lnTo>
                  <a:lnTo>
                    <a:pt x="9245" y="8584"/>
                  </a:lnTo>
                  <a:lnTo>
                    <a:pt x="9098" y="8620"/>
                  </a:lnTo>
                  <a:lnTo>
                    <a:pt x="8841" y="8584"/>
                  </a:lnTo>
                  <a:lnTo>
                    <a:pt x="8621" y="8620"/>
                  </a:lnTo>
                  <a:lnTo>
                    <a:pt x="8401" y="8694"/>
                  </a:lnTo>
                  <a:lnTo>
                    <a:pt x="8181" y="8804"/>
                  </a:lnTo>
                  <a:lnTo>
                    <a:pt x="7924" y="8804"/>
                  </a:lnTo>
                  <a:lnTo>
                    <a:pt x="7851" y="8767"/>
                  </a:lnTo>
                  <a:lnTo>
                    <a:pt x="7814" y="8730"/>
                  </a:lnTo>
                  <a:lnTo>
                    <a:pt x="7814" y="8694"/>
                  </a:lnTo>
                  <a:lnTo>
                    <a:pt x="7887" y="8620"/>
                  </a:lnTo>
                  <a:lnTo>
                    <a:pt x="7998" y="8510"/>
                  </a:lnTo>
                  <a:lnTo>
                    <a:pt x="8144" y="8437"/>
                  </a:lnTo>
                  <a:lnTo>
                    <a:pt x="8401" y="8327"/>
                  </a:lnTo>
                  <a:lnTo>
                    <a:pt x="8731" y="8180"/>
                  </a:lnTo>
                  <a:lnTo>
                    <a:pt x="8915" y="8070"/>
                  </a:lnTo>
                  <a:lnTo>
                    <a:pt x="9025" y="7924"/>
                  </a:lnTo>
                  <a:lnTo>
                    <a:pt x="9135" y="7777"/>
                  </a:lnTo>
                  <a:lnTo>
                    <a:pt x="9208" y="7630"/>
                  </a:lnTo>
                  <a:lnTo>
                    <a:pt x="9208" y="7447"/>
                  </a:lnTo>
                  <a:lnTo>
                    <a:pt x="9171" y="7227"/>
                  </a:lnTo>
                  <a:lnTo>
                    <a:pt x="9098" y="7117"/>
                  </a:lnTo>
                  <a:lnTo>
                    <a:pt x="8988" y="7006"/>
                  </a:lnTo>
                  <a:lnTo>
                    <a:pt x="8841" y="6896"/>
                  </a:lnTo>
                  <a:lnTo>
                    <a:pt x="8694" y="6860"/>
                  </a:lnTo>
                  <a:lnTo>
                    <a:pt x="8548" y="6823"/>
                  </a:lnTo>
                  <a:lnTo>
                    <a:pt x="8401" y="6823"/>
                  </a:lnTo>
                  <a:lnTo>
                    <a:pt x="8254" y="6860"/>
                  </a:lnTo>
                  <a:lnTo>
                    <a:pt x="8108" y="6933"/>
                  </a:lnTo>
                  <a:lnTo>
                    <a:pt x="7924" y="7117"/>
                  </a:lnTo>
                  <a:lnTo>
                    <a:pt x="7924" y="7117"/>
                  </a:lnTo>
                  <a:lnTo>
                    <a:pt x="7998" y="6970"/>
                  </a:lnTo>
                  <a:lnTo>
                    <a:pt x="8108" y="6860"/>
                  </a:lnTo>
                  <a:lnTo>
                    <a:pt x="8291" y="6603"/>
                  </a:lnTo>
                  <a:lnTo>
                    <a:pt x="8511" y="6383"/>
                  </a:lnTo>
                  <a:lnTo>
                    <a:pt x="8768" y="6126"/>
                  </a:lnTo>
                  <a:lnTo>
                    <a:pt x="8951" y="5943"/>
                  </a:lnTo>
                  <a:lnTo>
                    <a:pt x="9135" y="5796"/>
                  </a:lnTo>
                  <a:lnTo>
                    <a:pt x="9171" y="5796"/>
                  </a:lnTo>
                  <a:lnTo>
                    <a:pt x="9391" y="5759"/>
                  </a:lnTo>
                  <a:lnTo>
                    <a:pt x="9612" y="5686"/>
                  </a:lnTo>
                  <a:lnTo>
                    <a:pt x="10052" y="5539"/>
                  </a:lnTo>
                  <a:lnTo>
                    <a:pt x="10455" y="5356"/>
                  </a:lnTo>
                  <a:lnTo>
                    <a:pt x="10639" y="5282"/>
                  </a:lnTo>
                  <a:lnTo>
                    <a:pt x="10895" y="5246"/>
                  </a:lnTo>
                  <a:lnTo>
                    <a:pt x="10895" y="5246"/>
                  </a:lnTo>
                  <a:lnTo>
                    <a:pt x="10602" y="5503"/>
                  </a:lnTo>
                  <a:lnTo>
                    <a:pt x="10492" y="5649"/>
                  </a:lnTo>
                  <a:lnTo>
                    <a:pt x="10419" y="5833"/>
                  </a:lnTo>
                  <a:lnTo>
                    <a:pt x="10455" y="5869"/>
                  </a:lnTo>
                  <a:lnTo>
                    <a:pt x="10639" y="5796"/>
                  </a:lnTo>
                  <a:lnTo>
                    <a:pt x="10822" y="5723"/>
                  </a:lnTo>
                  <a:lnTo>
                    <a:pt x="11152" y="5503"/>
                  </a:lnTo>
                  <a:lnTo>
                    <a:pt x="11739" y="5136"/>
                  </a:lnTo>
                  <a:close/>
                  <a:moveTo>
                    <a:pt x="11996" y="8254"/>
                  </a:moveTo>
                  <a:lnTo>
                    <a:pt x="12546" y="8400"/>
                  </a:lnTo>
                  <a:lnTo>
                    <a:pt x="12729" y="8584"/>
                  </a:lnTo>
                  <a:lnTo>
                    <a:pt x="12803" y="8620"/>
                  </a:lnTo>
                  <a:lnTo>
                    <a:pt x="12876" y="8657"/>
                  </a:lnTo>
                  <a:lnTo>
                    <a:pt x="12950" y="8620"/>
                  </a:lnTo>
                  <a:lnTo>
                    <a:pt x="13023" y="8584"/>
                  </a:lnTo>
                  <a:lnTo>
                    <a:pt x="12950" y="9024"/>
                  </a:lnTo>
                  <a:lnTo>
                    <a:pt x="12509" y="8914"/>
                  </a:lnTo>
                  <a:lnTo>
                    <a:pt x="12399" y="8657"/>
                  </a:lnTo>
                  <a:lnTo>
                    <a:pt x="12216" y="8474"/>
                  </a:lnTo>
                  <a:lnTo>
                    <a:pt x="12033" y="8327"/>
                  </a:lnTo>
                  <a:lnTo>
                    <a:pt x="11959" y="8290"/>
                  </a:lnTo>
                  <a:lnTo>
                    <a:pt x="11996" y="8254"/>
                  </a:lnTo>
                  <a:close/>
                  <a:moveTo>
                    <a:pt x="10932" y="8841"/>
                  </a:moveTo>
                  <a:lnTo>
                    <a:pt x="11519" y="9097"/>
                  </a:lnTo>
                  <a:lnTo>
                    <a:pt x="12106" y="9244"/>
                  </a:lnTo>
                  <a:lnTo>
                    <a:pt x="12033" y="9391"/>
                  </a:lnTo>
                  <a:lnTo>
                    <a:pt x="11922" y="9537"/>
                  </a:lnTo>
                  <a:lnTo>
                    <a:pt x="11776" y="9611"/>
                  </a:lnTo>
                  <a:lnTo>
                    <a:pt x="11702" y="9611"/>
                  </a:lnTo>
                  <a:lnTo>
                    <a:pt x="11629" y="9574"/>
                  </a:lnTo>
                  <a:lnTo>
                    <a:pt x="11519" y="9537"/>
                  </a:lnTo>
                  <a:lnTo>
                    <a:pt x="11409" y="9427"/>
                  </a:lnTo>
                  <a:lnTo>
                    <a:pt x="11226" y="9244"/>
                  </a:lnTo>
                  <a:lnTo>
                    <a:pt x="10932" y="8841"/>
                  </a:lnTo>
                  <a:close/>
                  <a:moveTo>
                    <a:pt x="12509" y="9354"/>
                  </a:moveTo>
                  <a:lnTo>
                    <a:pt x="12876" y="9391"/>
                  </a:lnTo>
                  <a:lnTo>
                    <a:pt x="12656" y="10161"/>
                  </a:lnTo>
                  <a:lnTo>
                    <a:pt x="12583" y="10088"/>
                  </a:lnTo>
                  <a:lnTo>
                    <a:pt x="12363" y="10088"/>
                  </a:lnTo>
                  <a:lnTo>
                    <a:pt x="12216" y="10051"/>
                  </a:lnTo>
                  <a:lnTo>
                    <a:pt x="11886" y="9978"/>
                  </a:lnTo>
                  <a:lnTo>
                    <a:pt x="12106" y="9868"/>
                  </a:lnTo>
                  <a:lnTo>
                    <a:pt x="12289" y="9758"/>
                  </a:lnTo>
                  <a:lnTo>
                    <a:pt x="12399" y="9574"/>
                  </a:lnTo>
                  <a:lnTo>
                    <a:pt x="12509" y="9354"/>
                  </a:lnTo>
                  <a:close/>
                  <a:moveTo>
                    <a:pt x="10382" y="9721"/>
                  </a:moveTo>
                  <a:lnTo>
                    <a:pt x="11409" y="10161"/>
                  </a:lnTo>
                  <a:lnTo>
                    <a:pt x="11922" y="10381"/>
                  </a:lnTo>
                  <a:lnTo>
                    <a:pt x="12253" y="10491"/>
                  </a:lnTo>
                  <a:lnTo>
                    <a:pt x="12399" y="10491"/>
                  </a:lnTo>
                  <a:lnTo>
                    <a:pt x="12509" y="10455"/>
                  </a:lnTo>
                  <a:lnTo>
                    <a:pt x="12326" y="10968"/>
                  </a:lnTo>
                  <a:lnTo>
                    <a:pt x="12033" y="10858"/>
                  </a:lnTo>
                  <a:lnTo>
                    <a:pt x="11886" y="10785"/>
                  </a:lnTo>
                  <a:lnTo>
                    <a:pt x="11776" y="10711"/>
                  </a:lnTo>
                  <a:lnTo>
                    <a:pt x="11519" y="10528"/>
                  </a:lnTo>
                  <a:lnTo>
                    <a:pt x="11409" y="10418"/>
                  </a:lnTo>
                  <a:lnTo>
                    <a:pt x="11262" y="10344"/>
                  </a:lnTo>
                  <a:lnTo>
                    <a:pt x="11079" y="10308"/>
                  </a:lnTo>
                  <a:lnTo>
                    <a:pt x="10895" y="10271"/>
                  </a:lnTo>
                  <a:lnTo>
                    <a:pt x="10492" y="10234"/>
                  </a:lnTo>
                  <a:lnTo>
                    <a:pt x="10455" y="9978"/>
                  </a:lnTo>
                  <a:lnTo>
                    <a:pt x="10382" y="9721"/>
                  </a:lnTo>
                  <a:close/>
                  <a:moveTo>
                    <a:pt x="10455" y="10528"/>
                  </a:moveTo>
                  <a:lnTo>
                    <a:pt x="10785" y="10601"/>
                  </a:lnTo>
                  <a:lnTo>
                    <a:pt x="10969" y="10638"/>
                  </a:lnTo>
                  <a:lnTo>
                    <a:pt x="11115" y="10711"/>
                  </a:lnTo>
                  <a:lnTo>
                    <a:pt x="11336" y="10821"/>
                  </a:lnTo>
                  <a:lnTo>
                    <a:pt x="11519" y="10968"/>
                  </a:lnTo>
                  <a:lnTo>
                    <a:pt x="11702" y="11115"/>
                  </a:lnTo>
                  <a:lnTo>
                    <a:pt x="11886" y="11262"/>
                  </a:lnTo>
                  <a:lnTo>
                    <a:pt x="12106" y="11335"/>
                  </a:lnTo>
                  <a:lnTo>
                    <a:pt x="11739" y="11922"/>
                  </a:lnTo>
                  <a:lnTo>
                    <a:pt x="11629" y="11922"/>
                  </a:lnTo>
                  <a:lnTo>
                    <a:pt x="11482" y="11885"/>
                  </a:lnTo>
                  <a:lnTo>
                    <a:pt x="11226" y="11738"/>
                  </a:lnTo>
                  <a:lnTo>
                    <a:pt x="10565" y="11482"/>
                  </a:lnTo>
                  <a:lnTo>
                    <a:pt x="10272" y="11335"/>
                  </a:lnTo>
                  <a:lnTo>
                    <a:pt x="10382" y="10968"/>
                  </a:lnTo>
                  <a:lnTo>
                    <a:pt x="10455" y="10601"/>
                  </a:lnTo>
                  <a:lnTo>
                    <a:pt x="10455" y="10528"/>
                  </a:lnTo>
                  <a:close/>
                  <a:moveTo>
                    <a:pt x="10125" y="11665"/>
                  </a:moveTo>
                  <a:lnTo>
                    <a:pt x="10785" y="11958"/>
                  </a:lnTo>
                  <a:lnTo>
                    <a:pt x="11115" y="12142"/>
                  </a:lnTo>
                  <a:lnTo>
                    <a:pt x="11299" y="12215"/>
                  </a:lnTo>
                  <a:lnTo>
                    <a:pt x="11482" y="12289"/>
                  </a:lnTo>
                  <a:lnTo>
                    <a:pt x="11226" y="12655"/>
                  </a:lnTo>
                  <a:lnTo>
                    <a:pt x="10895" y="12545"/>
                  </a:lnTo>
                  <a:lnTo>
                    <a:pt x="10455" y="12399"/>
                  </a:lnTo>
                  <a:lnTo>
                    <a:pt x="10052" y="12252"/>
                  </a:lnTo>
                  <a:lnTo>
                    <a:pt x="9868" y="12142"/>
                  </a:lnTo>
                  <a:lnTo>
                    <a:pt x="10125" y="11665"/>
                  </a:lnTo>
                  <a:close/>
                  <a:moveTo>
                    <a:pt x="9355" y="9574"/>
                  </a:moveTo>
                  <a:lnTo>
                    <a:pt x="9575" y="9611"/>
                  </a:lnTo>
                  <a:lnTo>
                    <a:pt x="9795" y="9648"/>
                  </a:lnTo>
                  <a:lnTo>
                    <a:pt x="9978" y="9758"/>
                  </a:lnTo>
                  <a:lnTo>
                    <a:pt x="10052" y="9868"/>
                  </a:lnTo>
                  <a:lnTo>
                    <a:pt x="10088" y="9941"/>
                  </a:lnTo>
                  <a:lnTo>
                    <a:pt x="10125" y="10088"/>
                  </a:lnTo>
                  <a:lnTo>
                    <a:pt x="10125" y="10198"/>
                  </a:lnTo>
                  <a:lnTo>
                    <a:pt x="9832" y="10161"/>
                  </a:lnTo>
                  <a:lnTo>
                    <a:pt x="9795" y="10198"/>
                  </a:lnTo>
                  <a:lnTo>
                    <a:pt x="9795" y="10234"/>
                  </a:lnTo>
                  <a:lnTo>
                    <a:pt x="9942" y="10344"/>
                  </a:lnTo>
                  <a:lnTo>
                    <a:pt x="10088" y="10455"/>
                  </a:lnTo>
                  <a:lnTo>
                    <a:pt x="10015" y="10785"/>
                  </a:lnTo>
                  <a:lnTo>
                    <a:pt x="9942" y="11078"/>
                  </a:lnTo>
                  <a:lnTo>
                    <a:pt x="9905" y="11188"/>
                  </a:lnTo>
                  <a:lnTo>
                    <a:pt x="9648" y="11115"/>
                  </a:lnTo>
                  <a:lnTo>
                    <a:pt x="9391" y="11078"/>
                  </a:lnTo>
                  <a:lnTo>
                    <a:pt x="9355" y="11078"/>
                  </a:lnTo>
                  <a:lnTo>
                    <a:pt x="9318" y="11115"/>
                  </a:lnTo>
                  <a:lnTo>
                    <a:pt x="9318" y="11151"/>
                  </a:lnTo>
                  <a:lnTo>
                    <a:pt x="9355" y="11188"/>
                  </a:lnTo>
                  <a:lnTo>
                    <a:pt x="9538" y="11372"/>
                  </a:lnTo>
                  <a:lnTo>
                    <a:pt x="9795" y="11518"/>
                  </a:lnTo>
                  <a:lnTo>
                    <a:pt x="9501" y="11995"/>
                  </a:lnTo>
                  <a:lnTo>
                    <a:pt x="9061" y="11812"/>
                  </a:lnTo>
                  <a:lnTo>
                    <a:pt x="8584" y="11628"/>
                  </a:lnTo>
                  <a:lnTo>
                    <a:pt x="8548" y="11628"/>
                  </a:lnTo>
                  <a:lnTo>
                    <a:pt x="8548" y="11702"/>
                  </a:lnTo>
                  <a:lnTo>
                    <a:pt x="8731" y="11848"/>
                  </a:lnTo>
                  <a:lnTo>
                    <a:pt x="8915" y="12032"/>
                  </a:lnTo>
                  <a:lnTo>
                    <a:pt x="9318" y="12289"/>
                  </a:lnTo>
                  <a:lnTo>
                    <a:pt x="9061" y="12582"/>
                  </a:lnTo>
                  <a:lnTo>
                    <a:pt x="8805" y="12802"/>
                  </a:lnTo>
                  <a:lnTo>
                    <a:pt x="8548" y="12692"/>
                  </a:lnTo>
                  <a:lnTo>
                    <a:pt x="8401" y="12069"/>
                  </a:lnTo>
                  <a:lnTo>
                    <a:pt x="8291" y="11445"/>
                  </a:lnTo>
                  <a:lnTo>
                    <a:pt x="8218" y="11298"/>
                  </a:lnTo>
                  <a:lnTo>
                    <a:pt x="8144" y="11188"/>
                  </a:lnTo>
                  <a:lnTo>
                    <a:pt x="8034" y="11115"/>
                  </a:lnTo>
                  <a:lnTo>
                    <a:pt x="7374" y="11115"/>
                  </a:lnTo>
                  <a:lnTo>
                    <a:pt x="7264" y="11078"/>
                  </a:lnTo>
                  <a:lnTo>
                    <a:pt x="7154" y="11041"/>
                  </a:lnTo>
                  <a:lnTo>
                    <a:pt x="7007" y="10895"/>
                  </a:lnTo>
                  <a:lnTo>
                    <a:pt x="6897" y="10675"/>
                  </a:lnTo>
                  <a:lnTo>
                    <a:pt x="6860" y="10455"/>
                  </a:lnTo>
                  <a:lnTo>
                    <a:pt x="6860" y="10344"/>
                  </a:lnTo>
                  <a:lnTo>
                    <a:pt x="6897" y="10234"/>
                  </a:lnTo>
                  <a:lnTo>
                    <a:pt x="6934" y="10124"/>
                  </a:lnTo>
                  <a:lnTo>
                    <a:pt x="7007" y="10051"/>
                  </a:lnTo>
                  <a:lnTo>
                    <a:pt x="7227" y="9978"/>
                  </a:lnTo>
                  <a:lnTo>
                    <a:pt x="7447" y="9904"/>
                  </a:lnTo>
                  <a:lnTo>
                    <a:pt x="8328" y="9721"/>
                  </a:lnTo>
                  <a:lnTo>
                    <a:pt x="8401" y="9758"/>
                  </a:lnTo>
                  <a:lnTo>
                    <a:pt x="8548" y="9758"/>
                  </a:lnTo>
                  <a:lnTo>
                    <a:pt x="8841" y="9648"/>
                  </a:lnTo>
                  <a:lnTo>
                    <a:pt x="9135" y="9574"/>
                  </a:lnTo>
                  <a:close/>
                  <a:moveTo>
                    <a:pt x="1028" y="7373"/>
                  </a:moveTo>
                  <a:lnTo>
                    <a:pt x="1028" y="7887"/>
                  </a:lnTo>
                  <a:lnTo>
                    <a:pt x="1101" y="8437"/>
                  </a:lnTo>
                  <a:lnTo>
                    <a:pt x="1138" y="8474"/>
                  </a:lnTo>
                  <a:lnTo>
                    <a:pt x="1211" y="8510"/>
                  </a:lnTo>
                  <a:lnTo>
                    <a:pt x="1285" y="8510"/>
                  </a:lnTo>
                  <a:lnTo>
                    <a:pt x="1358" y="8474"/>
                  </a:lnTo>
                  <a:lnTo>
                    <a:pt x="1872" y="8070"/>
                  </a:lnTo>
                  <a:lnTo>
                    <a:pt x="1945" y="8951"/>
                  </a:lnTo>
                  <a:lnTo>
                    <a:pt x="1982" y="9611"/>
                  </a:lnTo>
                  <a:lnTo>
                    <a:pt x="1982" y="9758"/>
                  </a:lnTo>
                  <a:lnTo>
                    <a:pt x="1982" y="9904"/>
                  </a:lnTo>
                  <a:lnTo>
                    <a:pt x="1872" y="10014"/>
                  </a:lnTo>
                  <a:lnTo>
                    <a:pt x="1762" y="10088"/>
                  </a:lnTo>
                  <a:lnTo>
                    <a:pt x="1615" y="10271"/>
                  </a:lnTo>
                  <a:lnTo>
                    <a:pt x="1505" y="10455"/>
                  </a:lnTo>
                  <a:lnTo>
                    <a:pt x="1468" y="10638"/>
                  </a:lnTo>
                  <a:lnTo>
                    <a:pt x="1468" y="10858"/>
                  </a:lnTo>
                  <a:lnTo>
                    <a:pt x="1505" y="11078"/>
                  </a:lnTo>
                  <a:lnTo>
                    <a:pt x="1578" y="11298"/>
                  </a:lnTo>
                  <a:lnTo>
                    <a:pt x="1688" y="11702"/>
                  </a:lnTo>
                  <a:lnTo>
                    <a:pt x="2165" y="12876"/>
                  </a:lnTo>
                  <a:lnTo>
                    <a:pt x="1835" y="12509"/>
                  </a:lnTo>
                  <a:lnTo>
                    <a:pt x="1505" y="12142"/>
                  </a:lnTo>
                  <a:lnTo>
                    <a:pt x="1211" y="11665"/>
                  </a:lnTo>
                  <a:lnTo>
                    <a:pt x="918" y="11188"/>
                  </a:lnTo>
                  <a:lnTo>
                    <a:pt x="735" y="10675"/>
                  </a:lnTo>
                  <a:lnTo>
                    <a:pt x="588" y="10161"/>
                  </a:lnTo>
                  <a:lnTo>
                    <a:pt x="551" y="9831"/>
                  </a:lnTo>
                  <a:lnTo>
                    <a:pt x="514" y="9501"/>
                  </a:lnTo>
                  <a:lnTo>
                    <a:pt x="551" y="9171"/>
                  </a:lnTo>
                  <a:lnTo>
                    <a:pt x="588" y="8841"/>
                  </a:lnTo>
                  <a:lnTo>
                    <a:pt x="771" y="8180"/>
                  </a:lnTo>
                  <a:lnTo>
                    <a:pt x="955" y="7557"/>
                  </a:lnTo>
                  <a:lnTo>
                    <a:pt x="1028" y="7373"/>
                  </a:lnTo>
                  <a:close/>
                  <a:moveTo>
                    <a:pt x="9612" y="12472"/>
                  </a:moveTo>
                  <a:lnTo>
                    <a:pt x="9942" y="12619"/>
                  </a:lnTo>
                  <a:lnTo>
                    <a:pt x="10675" y="12912"/>
                  </a:lnTo>
                  <a:lnTo>
                    <a:pt x="10895" y="12986"/>
                  </a:lnTo>
                  <a:lnTo>
                    <a:pt x="10529" y="13316"/>
                  </a:lnTo>
                  <a:lnTo>
                    <a:pt x="10162" y="13609"/>
                  </a:lnTo>
                  <a:lnTo>
                    <a:pt x="9685" y="13279"/>
                  </a:lnTo>
                  <a:lnTo>
                    <a:pt x="9171" y="12986"/>
                  </a:lnTo>
                  <a:lnTo>
                    <a:pt x="9391" y="12729"/>
                  </a:lnTo>
                  <a:lnTo>
                    <a:pt x="9612" y="12472"/>
                  </a:lnTo>
                  <a:close/>
                  <a:moveTo>
                    <a:pt x="2569" y="5209"/>
                  </a:moveTo>
                  <a:lnTo>
                    <a:pt x="2899" y="5319"/>
                  </a:lnTo>
                  <a:lnTo>
                    <a:pt x="3266" y="5356"/>
                  </a:lnTo>
                  <a:lnTo>
                    <a:pt x="3999" y="5356"/>
                  </a:lnTo>
                  <a:lnTo>
                    <a:pt x="4733" y="5429"/>
                  </a:lnTo>
                  <a:lnTo>
                    <a:pt x="5467" y="5539"/>
                  </a:lnTo>
                  <a:lnTo>
                    <a:pt x="5320" y="5649"/>
                  </a:lnTo>
                  <a:lnTo>
                    <a:pt x="5173" y="5723"/>
                  </a:lnTo>
                  <a:lnTo>
                    <a:pt x="4880" y="5833"/>
                  </a:lnTo>
                  <a:lnTo>
                    <a:pt x="4696" y="5943"/>
                  </a:lnTo>
                  <a:lnTo>
                    <a:pt x="4513" y="6053"/>
                  </a:lnTo>
                  <a:lnTo>
                    <a:pt x="4366" y="6236"/>
                  </a:lnTo>
                  <a:lnTo>
                    <a:pt x="4293" y="6420"/>
                  </a:lnTo>
                  <a:lnTo>
                    <a:pt x="4256" y="6493"/>
                  </a:lnTo>
                  <a:lnTo>
                    <a:pt x="4293" y="6603"/>
                  </a:lnTo>
                  <a:lnTo>
                    <a:pt x="4329" y="6676"/>
                  </a:lnTo>
                  <a:lnTo>
                    <a:pt x="4366" y="6750"/>
                  </a:lnTo>
                  <a:lnTo>
                    <a:pt x="4439" y="6823"/>
                  </a:lnTo>
                  <a:lnTo>
                    <a:pt x="4549" y="6823"/>
                  </a:lnTo>
                  <a:lnTo>
                    <a:pt x="4660" y="6860"/>
                  </a:lnTo>
                  <a:lnTo>
                    <a:pt x="4696" y="6933"/>
                  </a:lnTo>
                  <a:lnTo>
                    <a:pt x="4733" y="7117"/>
                  </a:lnTo>
                  <a:lnTo>
                    <a:pt x="4770" y="7300"/>
                  </a:lnTo>
                  <a:lnTo>
                    <a:pt x="4770" y="7667"/>
                  </a:lnTo>
                  <a:lnTo>
                    <a:pt x="4806" y="7813"/>
                  </a:lnTo>
                  <a:lnTo>
                    <a:pt x="4586" y="7520"/>
                  </a:lnTo>
                  <a:lnTo>
                    <a:pt x="4366" y="7263"/>
                  </a:lnTo>
                  <a:lnTo>
                    <a:pt x="4256" y="7190"/>
                  </a:lnTo>
                  <a:lnTo>
                    <a:pt x="4146" y="7153"/>
                  </a:lnTo>
                  <a:lnTo>
                    <a:pt x="3999" y="7117"/>
                  </a:lnTo>
                  <a:lnTo>
                    <a:pt x="3889" y="7153"/>
                  </a:lnTo>
                  <a:lnTo>
                    <a:pt x="3632" y="7227"/>
                  </a:lnTo>
                  <a:lnTo>
                    <a:pt x="3412" y="7373"/>
                  </a:lnTo>
                  <a:lnTo>
                    <a:pt x="3192" y="7593"/>
                  </a:lnTo>
                  <a:lnTo>
                    <a:pt x="2972" y="7813"/>
                  </a:lnTo>
                  <a:lnTo>
                    <a:pt x="2825" y="8070"/>
                  </a:lnTo>
                  <a:lnTo>
                    <a:pt x="2715" y="8364"/>
                  </a:lnTo>
                  <a:lnTo>
                    <a:pt x="2642" y="8657"/>
                  </a:lnTo>
                  <a:lnTo>
                    <a:pt x="2605" y="8951"/>
                  </a:lnTo>
                  <a:lnTo>
                    <a:pt x="2605" y="9244"/>
                  </a:lnTo>
                  <a:lnTo>
                    <a:pt x="2679" y="9537"/>
                  </a:lnTo>
                  <a:lnTo>
                    <a:pt x="2679" y="9611"/>
                  </a:lnTo>
                  <a:lnTo>
                    <a:pt x="2752" y="9648"/>
                  </a:lnTo>
                  <a:lnTo>
                    <a:pt x="2789" y="9684"/>
                  </a:lnTo>
                  <a:lnTo>
                    <a:pt x="3156" y="9684"/>
                  </a:lnTo>
                  <a:lnTo>
                    <a:pt x="3449" y="9758"/>
                  </a:lnTo>
                  <a:lnTo>
                    <a:pt x="3706" y="9868"/>
                  </a:lnTo>
                  <a:lnTo>
                    <a:pt x="3963" y="10014"/>
                  </a:lnTo>
                  <a:lnTo>
                    <a:pt x="4183" y="10198"/>
                  </a:lnTo>
                  <a:lnTo>
                    <a:pt x="4403" y="10418"/>
                  </a:lnTo>
                  <a:lnTo>
                    <a:pt x="4770" y="10858"/>
                  </a:lnTo>
                  <a:lnTo>
                    <a:pt x="4403" y="11151"/>
                  </a:lnTo>
                  <a:lnTo>
                    <a:pt x="4109" y="11445"/>
                  </a:lnTo>
                  <a:lnTo>
                    <a:pt x="3816" y="11775"/>
                  </a:lnTo>
                  <a:lnTo>
                    <a:pt x="3596" y="12142"/>
                  </a:lnTo>
                  <a:lnTo>
                    <a:pt x="3412" y="12545"/>
                  </a:lnTo>
                  <a:lnTo>
                    <a:pt x="3266" y="12986"/>
                  </a:lnTo>
                  <a:lnTo>
                    <a:pt x="3192" y="13426"/>
                  </a:lnTo>
                  <a:lnTo>
                    <a:pt x="3156" y="13866"/>
                  </a:lnTo>
                  <a:lnTo>
                    <a:pt x="3082" y="13829"/>
                  </a:lnTo>
                  <a:lnTo>
                    <a:pt x="2972" y="13719"/>
                  </a:lnTo>
                  <a:lnTo>
                    <a:pt x="2899" y="13572"/>
                  </a:lnTo>
                  <a:lnTo>
                    <a:pt x="2459" y="12582"/>
                  </a:lnTo>
                  <a:lnTo>
                    <a:pt x="2092" y="11702"/>
                  </a:lnTo>
                  <a:lnTo>
                    <a:pt x="1945" y="11262"/>
                  </a:lnTo>
                  <a:lnTo>
                    <a:pt x="1872" y="10821"/>
                  </a:lnTo>
                  <a:lnTo>
                    <a:pt x="1872" y="10638"/>
                  </a:lnTo>
                  <a:lnTo>
                    <a:pt x="1945" y="10491"/>
                  </a:lnTo>
                  <a:lnTo>
                    <a:pt x="2055" y="10381"/>
                  </a:lnTo>
                  <a:lnTo>
                    <a:pt x="2202" y="10271"/>
                  </a:lnTo>
                  <a:lnTo>
                    <a:pt x="2312" y="10161"/>
                  </a:lnTo>
                  <a:lnTo>
                    <a:pt x="2385" y="10051"/>
                  </a:lnTo>
                  <a:lnTo>
                    <a:pt x="2385" y="9904"/>
                  </a:lnTo>
                  <a:lnTo>
                    <a:pt x="2385" y="9721"/>
                  </a:lnTo>
                  <a:lnTo>
                    <a:pt x="2312" y="8730"/>
                  </a:lnTo>
                  <a:lnTo>
                    <a:pt x="2165" y="7740"/>
                  </a:lnTo>
                  <a:lnTo>
                    <a:pt x="2165" y="7667"/>
                  </a:lnTo>
                  <a:lnTo>
                    <a:pt x="2092" y="7593"/>
                  </a:lnTo>
                  <a:lnTo>
                    <a:pt x="1945" y="7593"/>
                  </a:lnTo>
                  <a:lnTo>
                    <a:pt x="1358" y="8070"/>
                  </a:lnTo>
                  <a:lnTo>
                    <a:pt x="1321" y="7667"/>
                  </a:lnTo>
                  <a:lnTo>
                    <a:pt x="1358" y="7263"/>
                  </a:lnTo>
                  <a:lnTo>
                    <a:pt x="1395" y="6860"/>
                  </a:lnTo>
                  <a:lnTo>
                    <a:pt x="1505" y="6456"/>
                  </a:lnTo>
                  <a:lnTo>
                    <a:pt x="1505" y="6383"/>
                  </a:lnTo>
                  <a:lnTo>
                    <a:pt x="1468" y="6310"/>
                  </a:lnTo>
                  <a:lnTo>
                    <a:pt x="1725" y="5796"/>
                  </a:lnTo>
                  <a:lnTo>
                    <a:pt x="1982" y="5319"/>
                  </a:lnTo>
                  <a:lnTo>
                    <a:pt x="2239" y="5356"/>
                  </a:lnTo>
                  <a:lnTo>
                    <a:pt x="2495" y="5392"/>
                  </a:lnTo>
                  <a:lnTo>
                    <a:pt x="2569" y="5356"/>
                  </a:lnTo>
                  <a:lnTo>
                    <a:pt x="2605" y="5319"/>
                  </a:lnTo>
                  <a:lnTo>
                    <a:pt x="2605" y="5282"/>
                  </a:lnTo>
                  <a:lnTo>
                    <a:pt x="2569" y="5209"/>
                  </a:lnTo>
                  <a:close/>
                  <a:moveTo>
                    <a:pt x="8805" y="13939"/>
                  </a:moveTo>
                  <a:lnTo>
                    <a:pt x="9098" y="13976"/>
                  </a:lnTo>
                  <a:lnTo>
                    <a:pt x="9391" y="14049"/>
                  </a:lnTo>
                  <a:lnTo>
                    <a:pt x="9208" y="14086"/>
                  </a:lnTo>
                  <a:lnTo>
                    <a:pt x="9171" y="14049"/>
                  </a:lnTo>
                  <a:lnTo>
                    <a:pt x="9061" y="14049"/>
                  </a:lnTo>
                  <a:lnTo>
                    <a:pt x="8988" y="13976"/>
                  </a:lnTo>
                  <a:lnTo>
                    <a:pt x="8805" y="13939"/>
                  </a:lnTo>
                  <a:close/>
                  <a:moveTo>
                    <a:pt x="5815" y="14178"/>
                  </a:moveTo>
                  <a:lnTo>
                    <a:pt x="5797" y="14196"/>
                  </a:lnTo>
                  <a:lnTo>
                    <a:pt x="5760" y="14196"/>
                  </a:lnTo>
                  <a:lnTo>
                    <a:pt x="5815" y="14178"/>
                  </a:lnTo>
                  <a:close/>
                  <a:moveTo>
                    <a:pt x="7154" y="2935"/>
                  </a:moveTo>
                  <a:lnTo>
                    <a:pt x="7594" y="3008"/>
                  </a:lnTo>
                  <a:lnTo>
                    <a:pt x="8034" y="3082"/>
                  </a:lnTo>
                  <a:lnTo>
                    <a:pt x="8438" y="3155"/>
                  </a:lnTo>
                  <a:lnTo>
                    <a:pt x="8401" y="3192"/>
                  </a:lnTo>
                  <a:lnTo>
                    <a:pt x="8401" y="3228"/>
                  </a:lnTo>
                  <a:lnTo>
                    <a:pt x="8401" y="3265"/>
                  </a:lnTo>
                  <a:lnTo>
                    <a:pt x="8438" y="3265"/>
                  </a:lnTo>
                  <a:lnTo>
                    <a:pt x="8621" y="3228"/>
                  </a:lnTo>
                  <a:lnTo>
                    <a:pt x="8768" y="3265"/>
                  </a:lnTo>
                  <a:lnTo>
                    <a:pt x="8805" y="3265"/>
                  </a:lnTo>
                  <a:lnTo>
                    <a:pt x="8768" y="3338"/>
                  </a:lnTo>
                  <a:lnTo>
                    <a:pt x="8768" y="3412"/>
                  </a:lnTo>
                  <a:lnTo>
                    <a:pt x="8768" y="3448"/>
                  </a:lnTo>
                  <a:lnTo>
                    <a:pt x="8805" y="3485"/>
                  </a:lnTo>
                  <a:lnTo>
                    <a:pt x="8841" y="3485"/>
                  </a:lnTo>
                  <a:lnTo>
                    <a:pt x="8915" y="3522"/>
                  </a:lnTo>
                  <a:lnTo>
                    <a:pt x="8988" y="3558"/>
                  </a:lnTo>
                  <a:lnTo>
                    <a:pt x="9098" y="3668"/>
                  </a:lnTo>
                  <a:lnTo>
                    <a:pt x="9208" y="3815"/>
                  </a:lnTo>
                  <a:lnTo>
                    <a:pt x="9245" y="3852"/>
                  </a:lnTo>
                  <a:lnTo>
                    <a:pt x="9281" y="3889"/>
                  </a:lnTo>
                  <a:lnTo>
                    <a:pt x="9318" y="3852"/>
                  </a:lnTo>
                  <a:lnTo>
                    <a:pt x="9391" y="3742"/>
                  </a:lnTo>
                  <a:lnTo>
                    <a:pt x="9465" y="3632"/>
                  </a:lnTo>
                  <a:lnTo>
                    <a:pt x="9538" y="3558"/>
                  </a:lnTo>
                  <a:lnTo>
                    <a:pt x="9758" y="3632"/>
                  </a:lnTo>
                  <a:lnTo>
                    <a:pt x="9612" y="3815"/>
                  </a:lnTo>
                  <a:lnTo>
                    <a:pt x="9501" y="3999"/>
                  </a:lnTo>
                  <a:lnTo>
                    <a:pt x="9465" y="4072"/>
                  </a:lnTo>
                  <a:lnTo>
                    <a:pt x="9465" y="4182"/>
                  </a:lnTo>
                  <a:lnTo>
                    <a:pt x="9575" y="4182"/>
                  </a:lnTo>
                  <a:lnTo>
                    <a:pt x="9648" y="4145"/>
                  </a:lnTo>
                  <a:lnTo>
                    <a:pt x="9795" y="4035"/>
                  </a:lnTo>
                  <a:lnTo>
                    <a:pt x="10052" y="3815"/>
                  </a:lnTo>
                  <a:lnTo>
                    <a:pt x="10308" y="3962"/>
                  </a:lnTo>
                  <a:lnTo>
                    <a:pt x="10235" y="4035"/>
                  </a:lnTo>
                  <a:lnTo>
                    <a:pt x="9978" y="4365"/>
                  </a:lnTo>
                  <a:lnTo>
                    <a:pt x="9868" y="4512"/>
                  </a:lnTo>
                  <a:lnTo>
                    <a:pt x="9795" y="4696"/>
                  </a:lnTo>
                  <a:lnTo>
                    <a:pt x="9795" y="4732"/>
                  </a:lnTo>
                  <a:lnTo>
                    <a:pt x="9832" y="4732"/>
                  </a:lnTo>
                  <a:lnTo>
                    <a:pt x="10015" y="4659"/>
                  </a:lnTo>
                  <a:lnTo>
                    <a:pt x="10198" y="4549"/>
                  </a:lnTo>
                  <a:lnTo>
                    <a:pt x="10492" y="4329"/>
                  </a:lnTo>
                  <a:lnTo>
                    <a:pt x="10639" y="4182"/>
                  </a:lnTo>
                  <a:lnTo>
                    <a:pt x="10822" y="4292"/>
                  </a:lnTo>
                  <a:lnTo>
                    <a:pt x="10565" y="4549"/>
                  </a:lnTo>
                  <a:lnTo>
                    <a:pt x="10272" y="4879"/>
                  </a:lnTo>
                  <a:lnTo>
                    <a:pt x="10052" y="5209"/>
                  </a:lnTo>
                  <a:lnTo>
                    <a:pt x="9942" y="5246"/>
                  </a:lnTo>
                  <a:lnTo>
                    <a:pt x="9648" y="5392"/>
                  </a:lnTo>
                  <a:lnTo>
                    <a:pt x="9391" y="5539"/>
                  </a:lnTo>
                  <a:lnTo>
                    <a:pt x="9281" y="5539"/>
                  </a:lnTo>
                  <a:lnTo>
                    <a:pt x="9135" y="5576"/>
                  </a:lnTo>
                  <a:lnTo>
                    <a:pt x="8805" y="5759"/>
                  </a:lnTo>
                  <a:lnTo>
                    <a:pt x="8548" y="5979"/>
                  </a:lnTo>
                  <a:lnTo>
                    <a:pt x="8364" y="6089"/>
                  </a:lnTo>
                  <a:lnTo>
                    <a:pt x="8071" y="6346"/>
                  </a:lnTo>
                  <a:lnTo>
                    <a:pt x="7924" y="6566"/>
                  </a:lnTo>
                  <a:lnTo>
                    <a:pt x="7741" y="6750"/>
                  </a:lnTo>
                  <a:lnTo>
                    <a:pt x="7631" y="6970"/>
                  </a:lnTo>
                  <a:lnTo>
                    <a:pt x="7594" y="7153"/>
                  </a:lnTo>
                  <a:lnTo>
                    <a:pt x="7631" y="7227"/>
                  </a:lnTo>
                  <a:lnTo>
                    <a:pt x="7667" y="7300"/>
                  </a:lnTo>
                  <a:lnTo>
                    <a:pt x="7741" y="7373"/>
                  </a:lnTo>
                  <a:lnTo>
                    <a:pt x="7851" y="7410"/>
                  </a:lnTo>
                  <a:lnTo>
                    <a:pt x="7998" y="7410"/>
                  </a:lnTo>
                  <a:lnTo>
                    <a:pt x="8144" y="7337"/>
                  </a:lnTo>
                  <a:lnTo>
                    <a:pt x="8401" y="7190"/>
                  </a:lnTo>
                  <a:lnTo>
                    <a:pt x="8548" y="7153"/>
                  </a:lnTo>
                  <a:lnTo>
                    <a:pt x="8731" y="7227"/>
                  </a:lnTo>
                  <a:lnTo>
                    <a:pt x="8805" y="7263"/>
                  </a:lnTo>
                  <a:lnTo>
                    <a:pt x="8878" y="7337"/>
                  </a:lnTo>
                  <a:lnTo>
                    <a:pt x="8915" y="7410"/>
                  </a:lnTo>
                  <a:lnTo>
                    <a:pt x="8915" y="7483"/>
                  </a:lnTo>
                  <a:lnTo>
                    <a:pt x="8841" y="7593"/>
                  </a:lnTo>
                  <a:lnTo>
                    <a:pt x="8731" y="7740"/>
                  </a:lnTo>
                  <a:lnTo>
                    <a:pt x="8584" y="7850"/>
                  </a:lnTo>
                  <a:lnTo>
                    <a:pt x="8401" y="7960"/>
                  </a:lnTo>
                  <a:lnTo>
                    <a:pt x="8144" y="8070"/>
                  </a:lnTo>
                  <a:lnTo>
                    <a:pt x="7961" y="8144"/>
                  </a:lnTo>
                  <a:lnTo>
                    <a:pt x="7741" y="8254"/>
                  </a:lnTo>
                  <a:lnTo>
                    <a:pt x="7557" y="8400"/>
                  </a:lnTo>
                  <a:lnTo>
                    <a:pt x="7521" y="8474"/>
                  </a:lnTo>
                  <a:lnTo>
                    <a:pt x="7484" y="8584"/>
                  </a:lnTo>
                  <a:lnTo>
                    <a:pt x="7447" y="8767"/>
                  </a:lnTo>
                  <a:lnTo>
                    <a:pt x="7521" y="8914"/>
                  </a:lnTo>
                  <a:lnTo>
                    <a:pt x="7631" y="9061"/>
                  </a:lnTo>
                  <a:lnTo>
                    <a:pt x="7777" y="9134"/>
                  </a:lnTo>
                  <a:lnTo>
                    <a:pt x="7887" y="9171"/>
                  </a:lnTo>
                  <a:lnTo>
                    <a:pt x="8034" y="9207"/>
                  </a:lnTo>
                  <a:lnTo>
                    <a:pt x="8254" y="9134"/>
                  </a:lnTo>
                  <a:lnTo>
                    <a:pt x="8694" y="8951"/>
                  </a:lnTo>
                  <a:lnTo>
                    <a:pt x="9208" y="8951"/>
                  </a:lnTo>
                  <a:lnTo>
                    <a:pt x="9391" y="8877"/>
                  </a:lnTo>
                  <a:lnTo>
                    <a:pt x="9575" y="8767"/>
                  </a:lnTo>
                  <a:lnTo>
                    <a:pt x="9685" y="8657"/>
                  </a:lnTo>
                  <a:lnTo>
                    <a:pt x="9795" y="8547"/>
                  </a:lnTo>
                  <a:lnTo>
                    <a:pt x="9905" y="8547"/>
                  </a:lnTo>
                  <a:lnTo>
                    <a:pt x="10052" y="8584"/>
                  </a:lnTo>
                  <a:lnTo>
                    <a:pt x="10088" y="8620"/>
                  </a:lnTo>
                  <a:lnTo>
                    <a:pt x="10125" y="8620"/>
                  </a:lnTo>
                  <a:lnTo>
                    <a:pt x="10198" y="8657"/>
                  </a:lnTo>
                  <a:lnTo>
                    <a:pt x="10382" y="8804"/>
                  </a:lnTo>
                  <a:lnTo>
                    <a:pt x="10565" y="8987"/>
                  </a:lnTo>
                  <a:lnTo>
                    <a:pt x="11115" y="9648"/>
                  </a:lnTo>
                  <a:lnTo>
                    <a:pt x="10382" y="9391"/>
                  </a:lnTo>
                  <a:lnTo>
                    <a:pt x="10015" y="9281"/>
                  </a:lnTo>
                  <a:lnTo>
                    <a:pt x="9648" y="9171"/>
                  </a:lnTo>
                  <a:lnTo>
                    <a:pt x="9612" y="9207"/>
                  </a:lnTo>
                  <a:lnTo>
                    <a:pt x="9281" y="9171"/>
                  </a:lnTo>
                  <a:lnTo>
                    <a:pt x="8951" y="9207"/>
                  </a:lnTo>
                  <a:lnTo>
                    <a:pt x="8621" y="9281"/>
                  </a:lnTo>
                  <a:lnTo>
                    <a:pt x="8328" y="9391"/>
                  </a:lnTo>
                  <a:lnTo>
                    <a:pt x="8291" y="9427"/>
                  </a:lnTo>
                  <a:lnTo>
                    <a:pt x="8144" y="9427"/>
                  </a:lnTo>
                  <a:lnTo>
                    <a:pt x="7631" y="9537"/>
                  </a:lnTo>
                  <a:lnTo>
                    <a:pt x="7117" y="9648"/>
                  </a:lnTo>
                  <a:lnTo>
                    <a:pt x="6934" y="9684"/>
                  </a:lnTo>
                  <a:lnTo>
                    <a:pt x="6787" y="9794"/>
                  </a:lnTo>
                  <a:lnTo>
                    <a:pt x="6677" y="9904"/>
                  </a:lnTo>
                  <a:lnTo>
                    <a:pt x="6567" y="10088"/>
                  </a:lnTo>
                  <a:lnTo>
                    <a:pt x="6494" y="10271"/>
                  </a:lnTo>
                  <a:lnTo>
                    <a:pt x="6494" y="10455"/>
                  </a:lnTo>
                  <a:lnTo>
                    <a:pt x="6494" y="10601"/>
                  </a:lnTo>
                  <a:lnTo>
                    <a:pt x="6530" y="10785"/>
                  </a:lnTo>
                  <a:lnTo>
                    <a:pt x="6604" y="10968"/>
                  </a:lnTo>
                  <a:lnTo>
                    <a:pt x="6714" y="11115"/>
                  </a:lnTo>
                  <a:lnTo>
                    <a:pt x="6824" y="11225"/>
                  </a:lnTo>
                  <a:lnTo>
                    <a:pt x="6970" y="11335"/>
                  </a:lnTo>
                  <a:lnTo>
                    <a:pt x="7117" y="11408"/>
                  </a:lnTo>
                  <a:lnTo>
                    <a:pt x="7301" y="11445"/>
                  </a:lnTo>
                  <a:lnTo>
                    <a:pt x="7484" y="11482"/>
                  </a:lnTo>
                  <a:lnTo>
                    <a:pt x="7777" y="11482"/>
                  </a:lnTo>
                  <a:lnTo>
                    <a:pt x="7851" y="11555"/>
                  </a:lnTo>
                  <a:lnTo>
                    <a:pt x="7924" y="11665"/>
                  </a:lnTo>
                  <a:lnTo>
                    <a:pt x="7961" y="11812"/>
                  </a:lnTo>
                  <a:lnTo>
                    <a:pt x="8034" y="12105"/>
                  </a:lnTo>
                  <a:lnTo>
                    <a:pt x="8071" y="12362"/>
                  </a:lnTo>
                  <a:lnTo>
                    <a:pt x="8108" y="12509"/>
                  </a:lnTo>
                  <a:lnTo>
                    <a:pt x="7851" y="12435"/>
                  </a:lnTo>
                  <a:lnTo>
                    <a:pt x="7631" y="12399"/>
                  </a:lnTo>
                  <a:lnTo>
                    <a:pt x="7557" y="12362"/>
                  </a:lnTo>
                  <a:lnTo>
                    <a:pt x="7521" y="12215"/>
                  </a:lnTo>
                  <a:lnTo>
                    <a:pt x="7521" y="12179"/>
                  </a:lnTo>
                  <a:lnTo>
                    <a:pt x="7447" y="12179"/>
                  </a:lnTo>
                  <a:lnTo>
                    <a:pt x="7447" y="12215"/>
                  </a:lnTo>
                  <a:lnTo>
                    <a:pt x="7411" y="12472"/>
                  </a:lnTo>
                  <a:lnTo>
                    <a:pt x="7411" y="12509"/>
                  </a:lnTo>
                  <a:lnTo>
                    <a:pt x="7447" y="12545"/>
                  </a:lnTo>
                  <a:lnTo>
                    <a:pt x="7851" y="12729"/>
                  </a:lnTo>
                  <a:lnTo>
                    <a:pt x="8254" y="12949"/>
                  </a:lnTo>
                  <a:lnTo>
                    <a:pt x="8438" y="13316"/>
                  </a:lnTo>
                  <a:lnTo>
                    <a:pt x="8474" y="13389"/>
                  </a:lnTo>
                  <a:lnTo>
                    <a:pt x="8548" y="13426"/>
                  </a:lnTo>
                  <a:lnTo>
                    <a:pt x="8621" y="13426"/>
                  </a:lnTo>
                  <a:lnTo>
                    <a:pt x="8694" y="13389"/>
                  </a:lnTo>
                  <a:lnTo>
                    <a:pt x="8841" y="13279"/>
                  </a:lnTo>
                  <a:lnTo>
                    <a:pt x="9428" y="13609"/>
                  </a:lnTo>
                  <a:lnTo>
                    <a:pt x="9281" y="13609"/>
                  </a:lnTo>
                  <a:lnTo>
                    <a:pt x="8548" y="13536"/>
                  </a:lnTo>
                  <a:lnTo>
                    <a:pt x="7851" y="13536"/>
                  </a:lnTo>
                  <a:lnTo>
                    <a:pt x="7374" y="13206"/>
                  </a:lnTo>
                  <a:lnTo>
                    <a:pt x="6860" y="12912"/>
                  </a:lnTo>
                  <a:lnTo>
                    <a:pt x="6824" y="12876"/>
                  </a:lnTo>
                  <a:lnTo>
                    <a:pt x="6750" y="12912"/>
                  </a:lnTo>
                  <a:lnTo>
                    <a:pt x="6750" y="12949"/>
                  </a:lnTo>
                  <a:lnTo>
                    <a:pt x="6750" y="13022"/>
                  </a:lnTo>
                  <a:lnTo>
                    <a:pt x="6970" y="13316"/>
                  </a:lnTo>
                  <a:lnTo>
                    <a:pt x="7227" y="13572"/>
                  </a:lnTo>
                  <a:lnTo>
                    <a:pt x="6897" y="13609"/>
                  </a:lnTo>
                  <a:lnTo>
                    <a:pt x="6567" y="13646"/>
                  </a:lnTo>
                  <a:lnTo>
                    <a:pt x="6310" y="13426"/>
                  </a:lnTo>
                  <a:lnTo>
                    <a:pt x="6090" y="13169"/>
                  </a:lnTo>
                  <a:lnTo>
                    <a:pt x="6017" y="13169"/>
                  </a:lnTo>
                  <a:lnTo>
                    <a:pt x="5943" y="13242"/>
                  </a:lnTo>
                  <a:lnTo>
                    <a:pt x="5907" y="13389"/>
                  </a:lnTo>
                  <a:lnTo>
                    <a:pt x="5943" y="13499"/>
                  </a:lnTo>
                  <a:lnTo>
                    <a:pt x="5980" y="13646"/>
                  </a:lnTo>
                  <a:lnTo>
                    <a:pt x="6090" y="13756"/>
                  </a:lnTo>
                  <a:lnTo>
                    <a:pt x="5760" y="13829"/>
                  </a:lnTo>
                  <a:lnTo>
                    <a:pt x="5430" y="13939"/>
                  </a:lnTo>
                  <a:lnTo>
                    <a:pt x="5393" y="13903"/>
                  </a:lnTo>
                  <a:lnTo>
                    <a:pt x="5173" y="13682"/>
                  </a:lnTo>
                  <a:lnTo>
                    <a:pt x="5026" y="13609"/>
                  </a:lnTo>
                  <a:lnTo>
                    <a:pt x="4916" y="13572"/>
                  </a:lnTo>
                  <a:lnTo>
                    <a:pt x="4880" y="13572"/>
                  </a:lnTo>
                  <a:lnTo>
                    <a:pt x="4880" y="13609"/>
                  </a:lnTo>
                  <a:lnTo>
                    <a:pt x="4880" y="13682"/>
                  </a:lnTo>
                  <a:lnTo>
                    <a:pt x="4916" y="13793"/>
                  </a:lnTo>
                  <a:lnTo>
                    <a:pt x="4990" y="13939"/>
                  </a:lnTo>
                  <a:lnTo>
                    <a:pt x="5100" y="14086"/>
                  </a:lnTo>
                  <a:lnTo>
                    <a:pt x="5136" y="14086"/>
                  </a:lnTo>
                  <a:lnTo>
                    <a:pt x="4843" y="14306"/>
                  </a:lnTo>
                  <a:lnTo>
                    <a:pt x="4623" y="14269"/>
                  </a:lnTo>
                  <a:lnTo>
                    <a:pt x="4109" y="14196"/>
                  </a:lnTo>
                  <a:lnTo>
                    <a:pt x="3853" y="14159"/>
                  </a:lnTo>
                  <a:lnTo>
                    <a:pt x="3596" y="14086"/>
                  </a:lnTo>
                  <a:lnTo>
                    <a:pt x="3669" y="14013"/>
                  </a:lnTo>
                  <a:lnTo>
                    <a:pt x="3706" y="13903"/>
                  </a:lnTo>
                  <a:lnTo>
                    <a:pt x="3706" y="13829"/>
                  </a:lnTo>
                  <a:lnTo>
                    <a:pt x="3669" y="13719"/>
                  </a:lnTo>
                  <a:lnTo>
                    <a:pt x="3632" y="13646"/>
                  </a:lnTo>
                  <a:lnTo>
                    <a:pt x="3559" y="13609"/>
                  </a:lnTo>
                  <a:lnTo>
                    <a:pt x="3632" y="13242"/>
                  </a:lnTo>
                  <a:lnTo>
                    <a:pt x="3742" y="12876"/>
                  </a:lnTo>
                  <a:lnTo>
                    <a:pt x="3889" y="12509"/>
                  </a:lnTo>
                  <a:lnTo>
                    <a:pt x="4073" y="12179"/>
                  </a:lnTo>
                  <a:lnTo>
                    <a:pt x="4293" y="11848"/>
                  </a:lnTo>
                  <a:lnTo>
                    <a:pt x="4549" y="11555"/>
                  </a:lnTo>
                  <a:lnTo>
                    <a:pt x="4843" y="11298"/>
                  </a:lnTo>
                  <a:lnTo>
                    <a:pt x="5173" y="11115"/>
                  </a:lnTo>
                  <a:lnTo>
                    <a:pt x="5246" y="11041"/>
                  </a:lnTo>
                  <a:lnTo>
                    <a:pt x="5283" y="10931"/>
                  </a:lnTo>
                  <a:lnTo>
                    <a:pt x="5283" y="10858"/>
                  </a:lnTo>
                  <a:lnTo>
                    <a:pt x="5210" y="10785"/>
                  </a:lnTo>
                  <a:lnTo>
                    <a:pt x="4770" y="10234"/>
                  </a:lnTo>
                  <a:lnTo>
                    <a:pt x="4549" y="9978"/>
                  </a:lnTo>
                  <a:lnTo>
                    <a:pt x="4293" y="9758"/>
                  </a:lnTo>
                  <a:lnTo>
                    <a:pt x="3999" y="9574"/>
                  </a:lnTo>
                  <a:lnTo>
                    <a:pt x="3706" y="9427"/>
                  </a:lnTo>
                  <a:lnTo>
                    <a:pt x="3376" y="9317"/>
                  </a:lnTo>
                  <a:lnTo>
                    <a:pt x="3046" y="9281"/>
                  </a:lnTo>
                  <a:lnTo>
                    <a:pt x="3046" y="8877"/>
                  </a:lnTo>
                  <a:lnTo>
                    <a:pt x="3119" y="8510"/>
                  </a:lnTo>
                  <a:lnTo>
                    <a:pt x="3266" y="8180"/>
                  </a:lnTo>
                  <a:lnTo>
                    <a:pt x="3486" y="7887"/>
                  </a:lnTo>
                  <a:lnTo>
                    <a:pt x="3632" y="7740"/>
                  </a:lnTo>
                  <a:lnTo>
                    <a:pt x="3816" y="7593"/>
                  </a:lnTo>
                  <a:lnTo>
                    <a:pt x="3889" y="7557"/>
                  </a:lnTo>
                  <a:lnTo>
                    <a:pt x="3963" y="7557"/>
                  </a:lnTo>
                  <a:lnTo>
                    <a:pt x="4036" y="7593"/>
                  </a:lnTo>
                  <a:lnTo>
                    <a:pt x="4109" y="7630"/>
                  </a:lnTo>
                  <a:lnTo>
                    <a:pt x="4219" y="7740"/>
                  </a:lnTo>
                  <a:lnTo>
                    <a:pt x="4329" y="7887"/>
                  </a:lnTo>
                  <a:lnTo>
                    <a:pt x="4916" y="8657"/>
                  </a:lnTo>
                  <a:lnTo>
                    <a:pt x="5026" y="8730"/>
                  </a:lnTo>
                  <a:lnTo>
                    <a:pt x="5136" y="8767"/>
                  </a:lnTo>
                  <a:lnTo>
                    <a:pt x="5210" y="8730"/>
                  </a:lnTo>
                  <a:lnTo>
                    <a:pt x="5246" y="8694"/>
                  </a:lnTo>
                  <a:lnTo>
                    <a:pt x="5283" y="8620"/>
                  </a:lnTo>
                  <a:lnTo>
                    <a:pt x="5283" y="8547"/>
                  </a:lnTo>
                  <a:lnTo>
                    <a:pt x="5136" y="7006"/>
                  </a:lnTo>
                  <a:lnTo>
                    <a:pt x="5100" y="6823"/>
                  </a:lnTo>
                  <a:lnTo>
                    <a:pt x="4990" y="6640"/>
                  </a:lnTo>
                  <a:lnTo>
                    <a:pt x="4880" y="6493"/>
                  </a:lnTo>
                  <a:lnTo>
                    <a:pt x="4660" y="6456"/>
                  </a:lnTo>
                  <a:lnTo>
                    <a:pt x="4733" y="6420"/>
                  </a:lnTo>
                  <a:lnTo>
                    <a:pt x="4843" y="6346"/>
                  </a:lnTo>
                  <a:lnTo>
                    <a:pt x="5026" y="6199"/>
                  </a:lnTo>
                  <a:lnTo>
                    <a:pt x="5430" y="6016"/>
                  </a:lnTo>
                  <a:lnTo>
                    <a:pt x="5613" y="5943"/>
                  </a:lnTo>
                  <a:lnTo>
                    <a:pt x="5760" y="5796"/>
                  </a:lnTo>
                  <a:lnTo>
                    <a:pt x="5870" y="5649"/>
                  </a:lnTo>
                  <a:lnTo>
                    <a:pt x="5980" y="5466"/>
                  </a:lnTo>
                  <a:lnTo>
                    <a:pt x="5980" y="5392"/>
                  </a:lnTo>
                  <a:lnTo>
                    <a:pt x="5943" y="5319"/>
                  </a:lnTo>
                  <a:lnTo>
                    <a:pt x="5907" y="5246"/>
                  </a:lnTo>
                  <a:lnTo>
                    <a:pt x="5833" y="5209"/>
                  </a:lnTo>
                  <a:lnTo>
                    <a:pt x="4990" y="5099"/>
                  </a:lnTo>
                  <a:lnTo>
                    <a:pt x="4109" y="4989"/>
                  </a:lnTo>
                  <a:lnTo>
                    <a:pt x="3742" y="4989"/>
                  </a:lnTo>
                  <a:lnTo>
                    <a:pt x="3302" y="4952"/>
                  </a:lnTo>
                  <a:lnTo>
                    <a:pt x="2899" y="4989"/>
                  </a:lnTo>
                  <a:lnTo>
                    <a:pt x="2715" y="5026"/>
                  </a:lnTo>
                  <a:lnTo>
                    <a:pt x="2532" y="5099"/>
                  </a:lnTo>
                  <a:lnTo>
                    <a:pt x="2495" y="5136"/>
                  </a:lnTo>
                  <a:lnTo>
                    <a:pt x="2532" y="5209"/>
                  </a:lnTo>
                  <a:lnTo>
                    <a:pt x="2165" y="5062"/>
                  </a:lnTo>
                  <a:lnTo>
                    <a:pt x="2459" y="4732"/>
                  </a:lnTo>
                  <a:lnTo>
                    <a:pt x="2752" y="4402"/>
                  </a:lnTo>
                  <a:lnTo>
                    <a:pt x="3082" y="4145"/>
                  </a:lnTo>
                  <a:lnTo>
                    <a:pt x="3449" y="3889"/>
                  </a:lnTo>
                  <a:lnTo>
                    <a:pt x="3816" y="3668"/>
                  </a:lnTo>
                  <a:lnTo>
                    <a:pt x="4219" y="3448"/>
                  </a:lnTo>
                  <a:lnTo>
                    <a:pt x="4623" y="3302"/>
                  </a:lnTo>
                  <a:lnTo>
                    <a:pt x="5026" y="3155"/>
                  </a:lnTo>
                  <a:lnTo>
                    <a:pt x="5467" y="3045"/>
                  </a:lnTo>
                  <a:lnTo>
                    <a:pt x="5907" y="2972"/>
                  </a:lnTo>
                  <a:lnTo>
                    <a:pt x="6310" y="2935"/>
                  </a:lnTo>
                  <a:close/>
                  <a:moveTo>
                    <a:pt x="5393" y="14343"/>
                  </a:moveTo>
                  <a:lnTo>
                    <a:pt x="5430" y="14379"/>
                  </a:lnTo>
                  <a:lnTo>
                    <a:pt x="5356" y="14379"/>
                  </a:lnTo>
                  <a:lnTo>
                    <a:pt x="5393" y="14343"/>
                  </a:lnTo>
                  <a:close/>
                  <a:moveTo>
                    <a:pt x="7704" y="13903"/>
                  </a:moveTo>
                  <a:lnTo>
                    <a:pt x="7961" y="14049"/>
                  </a:lnTo>
                  <a:lnTo>
                    <a:pt x="8291" y="14196"/>
                  </a:lnTo>
                  <a:lnTo>
                    <a:pt x="8584" y="14306"/>
                  </a:lnTo>
                  <a:lnTo>
                    <a:pt x="8181" y="14379"/>
                  </a:lnTo>
                  <a:lnTo>
                    <a:pt x="7741" y="14416"/>
                  </a:lnTo>
                  <a:lnTo>
                    <a:pt x="7704" y="14306"/>
                  </a:lnTo>
                  <a:lnTo>
                    <a:pt x="7631" y="14233"/>
                  </a:lnTo>
                  <a:lnTo>
                    <a:pt x="7264" y="14123"/>
                  </a:lnTo>
                  <a:lnTo>
                    <a:pt x="6970" y="13939"/>
                  </a:lnTo>
                  <a:lnTo>
                    <a:pt x="7521" y="13903"/>
                  </a:lnTo>
                  <a:close/>
                  <a:moveTo>
                    <a:pt x="6420" y="14013"/>
                  </a:moveTo>
                  <a:lnTo>
                    <a:pt x="6567" y="14123"/>
                  </a:lnTo>
                  <a:lnTo>
                    <a:pt x="6787" y="14306"/>
                  </a:lnTo>
                  <a:lnTo>
                    <a:pt x="7007" y="14453"/>
                  </a:lnTo>
                  <a:lnTo>
                    <a:pt x="6053" y="14416"/>
                  </a:lnTo>
                  <a:lnTo>
                    <a:pt x="6053" y="14343"/>
                  </a:lnTo>
                  <a:lnTo>
                    <a:pt x="6053" y="14269"/>
                  </a:lnTo>
                  <a:lnTo>
                    <a:pt x="5980" y="14196"/>
                  </a:lnTo>
                  <a:lnTo>
                    <a:pt x="5907" y="14159"/>
                  </a:lnTo>
                  <a:lnTo>
                    <a:pt x="5870" y="14159"/>
                  </a:lnTo>
                  <a:lnTo>
                    <a:pt x="5980" y="14123"/>
                  </a:lnTo>
                  <a:lnTo>
                    <a:pt x="6420" y="14013"/>
                  </a:lnTo>
                  <a:close/>
                  <a:moveTo>
                    <a:pt x="6824" y="2385"/>
                  </a:moveTo>
                  <a:lnTo>
                    <a:pt x="6750" y="2421"/>
                  </a:lnTo>
                  <a:lnTo>
                    <a:pt x="6677" y="2495"/>
                  </a:lnTo>
                  <a:lnTo>
                    <a:pt x="6127" y="2531"/>
                  </a:lnTo>
                  <a:lnTo>
                    <a:pt x="5540" y="2605"/>
                  </a:lnTo>
                  <a:lnTo>
                    <a:pt x="5026" y="2715"/>
                  </a:lnTo>
                  <a:lnTo>
                    <a:pt x="4476" y="2861"/>
                  </a:lnTo>
                  <a:lnTo>
                    <a:pt x="3926" y="3082"/>
                  </a:lnTo>
                  <a:lnTo>
                    <a:pt x="3376" y="3375"/>
                  </a:lnTo>
                  <a:lnTo>
                    <a:pt x="2899" y="3705"/>
                  </a:lnTo>
                  <a:lnTo>
                    <a:pt x="2459" y="4109"/>
                  </a:lnTo>
                  <a:lnTo>
                    <a:pt x="2018" y="4512"/>
                  </a:lnTo>
                  <a:lnTo>
                    <a:pt x="1652" y="4989"/>
                  </a:lnTo>
                  <a:lnTo>
                    <a:pt x="1321" y="5466"/>
                  </a:lnTo>
                  <a:lnTo>
                    <a:pt x="1065" y="6016"/>
                  </a:lnTo>
                  <a:lnTo>
                    <a:pt x="735" y="6713"/>
                  </a:lnTo>
                  <a:lnTo>
                    <a:pt x="478" y="7447"/>
                  </a:lnTo>
                  <a:lnTo>
                    <a:pt x="221" y="8180"/>
                  </a:lnTo>
                  <a:lnTo>
                    <a:pt x="74" y="8914"/>
                  </a:lnTo>
                  <a:lnTo>
                    <a:pt x="38" y="9244"/>
                  </a:lnTo>
                  <a:lnTo>
                    <a:pt x="1" y="9611"/>
                  </a:lnTo>
                  <a:lnTo>
                    <a:pt x="38" y="9941"/>
                  </a:lnTo>
                  <a:lnTo>
                    <a:pt x="74" y="10271"/>
                  </a:lnTo>
                  <a:lnTo>
                    <a:pt x="148" y="10601"/>
                  </a:lnTo>
                  <a:lnTo>
                    <a:pt x="258" y="10931"/>
                  </a:lnTo>
                  <a:lnTo>
                    <a:pt x="368" y="11262"/>
                  </a:lnTo>
                  <a:lnTo>
                    <a:pt x="514" y="11555"/>
                  </a:lnTo>
                  <a:lnTo>
                    <a:pt x="881" y="12142"/>
                  </a:lnTo>
                  <a:lnTo>
                    <a:pt x="1285" y="12692"/>
                  </a:lnTo>
                  <a:lnTo>
                    <a:pt x="1725" y="13206"/>
                  </a:lnTo>
                  <a:lnTo>
                    <a:pt x="2202" y="13719"/>
                  </a:lnTo>
                  <a:lnTo>
                    <a:pt x="2459" y="13976"/>
                  </a:lnTo>
                  <a:lnTo>
                    <a:pt x="2752" y="14233"/>
                  </a:lnTo>
                  <a:lnTo>
                    <a:pt x="2825" y="14343"/>
                  </a:lnTo>
                  <a:lnTo>
                    <a:pt x="2899" y="14416"/>
                  </a:lnTo>
                  <a:lnTo>
                    <a:pt x="3009" y="14453"/>
                  </a:lnTo>
                  <a:lnTo>
                    <a:pt x="3119" y="14453"/>
                  </a:lnTo>
                  <a:lnTo>
                    <a:pt x="3192" y="14526"/>
                  </a:lnTo>
                  <a:lnTo>
                    <a:pt x="3559" y="14636"/>
                  </a:lnTo>
                  <a:lnTo>
                    <a:pt x="3889" y="14746"/>
                  </a:lnTo>
                  <a:lnTo>
                    <a:pt x="4623" y="14820"/>
                  </a:lnTo>
                  <a:lnTo>
                    <a:pt x="6017" y="14966"/>
                  </a:lnTo>
                  <a:lnTo>
                    <a:pt x="6714" y="15003"/>
                  </a:lnTo>
                  <a:lnTo>
                    <a:pt x="7411" y="15003"/>
                  </a:lnTo>
                  <a:lnTo>
                    <a:pt x="8108" y="14930"/>
                  </a:lnTo>
                  <a:lnTo>
                    <a:pt x="8768" y="14783"/>
                  </a:lnTo>
                  <a:lnTo>
                    <a:pt x="9465" y="14600"/>
                  </a:lnTo>
                  <a:lnTo>
                    <a:pt x="9758" y="14453"/>
                  </a:lnTo>
                  <a:lnTo>
                    <a:pt x="10088" y="14306"/>
                  </a:lnTo>
                  <a:lnTo>
                    <a:pt x="10382" y="14159"/>
                  </a:lnTo>
                  <a:lnTo>
                    <a:pt x="10675" y="13976"/>
                  </a:lnTo>
                  <a:lnTo>
                    <a:pt x="11152" y="13536"/>
                  </a:lnTo>
                  <a:lnTo>
                    <a:pt x="11629" y="13059"/>
                  </a:lnTo>
                  <a:lnTo>
                    <a:pt x="12033" y="12509"/>
                  </a:lnTo>
                  <a:lnTo>
                    <a:pt x="12399" y="11958"/>
                  </a:lnTo>
                  <a:lnTo>
                    <a:pt x="12729" y="11372"/>
                  </a:lnTo>
                  <a:lnTo>
                    <a:pt x="12986" y="10748"/>
                  </a:lnTo>
                  <a:lnTo>
                    <a:pt x="13243" y="10161"/>
                  </a:lnTo>
                  <a:lnTo>
                    <a:pt x="13426" y="9464"/>
                  </a:lnTo>
                  <a:lnTo>
                    <a:pt x="13500" y="9097"/>
                  </a:lnTo>
                  <a:lnTo>
                    <a:pt x="13573" y="8730"/>
                  </a:lnTo>
                  <a:lnTo>
                    <a:pt x="13573" y="8400"/>
                  </a:lnTo>
                  <a:lnTo>
                    <a:pt x="13573" y="8034"/>
                  </a:lnTo>
                  <a:lnTo>
                    <a:pt x="13573" y="7667"/>
                  </a:lnTo>
                  <a:lnTo>
                    <a:pt x="13500" y="7300"/>
                  </a:lnTo>
                  <a:lnTo>
                    <a:pt x="13426" y="6970"/>
                  </a:lnTo>
                  <a:lnTo>
                    <a:pt x="13353" y="6640"/>
                  </a:lnTo>
                  <a:lnTo>
                    <a:pt x="13206" y="6346"/>
                  </a:lnTo>
                  <a:lnTo>
                    <a:pt x="13060" y="6053"/>
                  </a:lnTo>
                  <a:lnTo>
                    <a:pt x="12693" y="5466"/>
                  </a:lnTo>
                  <a:lnTo>
                    <a:pt x="12289" y="4916"/>
                  </a:lnTo>
                  <a:lnTo>
                    <a:pt x="11849" y="4475"/>
                  </a:lnTo>
                  <a:lnTo>
                    <a:pt x="11372" y="4035"/>
                  </a:lnTo>
                  <a:lnTo>
                    <a:pt x="10895" y="3668"/>
                  </a:lnTo>
                  <a:lnTo>
                    <a:pt x="10345" y="3338"/>
                  </a:lnTo>
                  <a:lnTo>
                    <a:pt x="9795" y="3045"/>
                  </a:lnTo>
                  <a:lnTo>
                    <a:pt x="9208" y="2788"/>
                  </a:lnTo>
                  <a:lnTo>
                    <a:pt x="8584" y="2605"/>
                  </a:lnTo>
                  <a:lnTo>
                    <a:pt x="7998" y="2458"/>
                  </a:lnTo>
                  <a:lnTo>
                    <a:pt x="7447" y="2385"/>
                  </a:lnTo>
                  <a:close/>
                </a:path>
              </a:pathLst>
            </a:custGeom>
            <a:solidFill>
              <a:srgbClr val="A4C2F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0" name="Google Shape;1090;p46"/>
            <p:cNvSpPr/>
            <p:nvPr/>
          </p:nvSpPr>
          <p:spPr>
            <a:xfrm>
              <a:off x="6902250" y="3951050"/>
              <a:ext cx="436525" cy="299875"/>
            </a:xfrm>
            <a:custGeom>
              <a:avLst/>
              <a:gdLst/>
              <a:ahLst/>
              <a:cxnLst/>
              <a:rect l="l" t="t" r="r" b="b"/>
              <a:pathLst>
                <a:path w="17461" h="11995" extrusionOk="0">
                  <a:moveTo>
                    <a:pt x="9758" y="2238"/>
                  </a:moveTo>
                  <a:lnTo>
                    <a:pt x="9721" y="2274"/>
                  </a:lnTo>
                  <a:lnTo>
                    <a:pt x="9648" y="2311"/>
                  </a:lnTo>
                  <a:lnTo>
                    <a:pt x="9611" y="2458"/>
                  </a:lnTo>
                  <a:lnTo>
                    <a:pt x="9648" y="2568"/>
                  </a:lnTo>
                  <a:lnTo>
                    <a:pt x="9721" y="2605"/>
                  </a:lnTo>
                  <a:lnTo>
                    <a:pt x="9758" y="2641"/>
                  </a:lnTo>
                  <a:lnTo>
                    <a:pt x="9941" y="2641"/>
                  </a:lnTo>
                  <a:lnTo>
                    <a:pt x="9978" y="2605"/>
                  </a:lnTo>
                  <a:lnTo>
                    <a:pt x="10051" y="2531"/>
                  </a:lnTo>
                  <a:lnTo>
                    <a:pt x="10051" y="2458"/>
                  </a:lnTo>
                  <a:lnTo>
                    <a:pt x="10051" y="2348"/>
                  </a:lnTo>
                  <a:lnTo>
                    <a:pt x="9978" y="2274"/>
                  </a:lnTo>
                  <a:lnTo>
                    <a:pt x="9941" y="2238"/>
                  </a:lnTo>
                  <a:close/>
                  <a:moveTo>
                    <a:pt x="9795" y="3191"/>
                  </a:moveTo>
                  <a:lnTo>
                    <a:pt x="9721" y="3265"/>
                  </a:lnTo>
                  <a:lnTo>
                    <a:pt x="9684" y="3301"/>
                  </a:lnTo>
                  <a:lnTo>
                    <a:pt x="9684" y="3375"/>
                  </a:lnTo>
                  <a:lnTo>
                    <a:pt x="9684" y="3485"/>
                  </a:lnTo>
                  <a:lnTo>
                    <a:pt x="9758" y="3522"/>
                  </a:lnTo>
                  <a:lnTo>
                    <a:pt x="9795" y="3558"/>
                  </a:lnTo>
                  <a:lnTo>
                    <a:pt x="9941" y="3558"/>
                  </a:lnTo>
                  <a:lnTo>
                    <a:pt x="9978" y="3522"/>
                  </a:lnTo>
                  <a:lnTo>
                    <a:pt x="10015" y="3485"/>
                  </a:lnTo>
                  <a:lnTo>
                    <a:pt x="10051" y="3375"/>
                  </a:lnTo>
                  <a:lnTo>
                    <a:pt x="10015" y="3301"/>
                  </a:lnTo>
                  <a:lnTo>
                    <a:pt x="9978" y="3228"/>
                  </a:lnTo>
                  <a:lnTo>
                    <a:pt x="9941" y="3191"/>
                  </a:lnTo>
                  <a:close/>
                  <a:moveTo>
                    <a:pt x="11519" y="3045"/>
                  </a:moveTo>
                  <a:lnTo>
                    <a:pt x="11409" y="3081"/>
                  </a:lnTo>
                  <a:lnTo>
                    <a:pt x="11335" y="3118"/>
                  </a:lnTo>
                  <a:lnTo>
                    <a:pt x="11298" y="3191"/>
                  </a:lnTo>
                  <a:lnTo>
                    <a:pt x="11262" y="3265"/>
                  </a:lnTo>
                  <a:lnTo>
                    <a:pt x="11262" y="3338"/>
                  </a:lnTo>
                  <a:lnTo>
                    <a:pt x="11262" y="3412"/>
                  </a:lnTo>
                  <a:lnTo>
                    <a:pt x="11298" y="3485"/>
                  </a:lnTo>
                  <a:lnTo>
                    <a:pt x="11372" y="3522"/>
                  </a:lnTo>
                  <a:lnTo>
                    <a:pt x="11445" y="3595"/>
                  </a:lnTo>
                  <a:lnTo>
                    <a:pt x="11592" y="3595"/>
                  </a:lnTo>
                  <a:lnTo>
                    <a:pt x="11665" y="3522"/>
                  </a:lnTo>
                  <a:lnTo>
                    <a:pt x="11702" y="3485"/>
                  </a:lnTo>
                  <a:lnTo>
                    <a:pt x="11739" y="3412"/>
                  </a:lnTo>
                  <a:lnTo>
                    <a:pt x="11702" y="3265"/>
                  </a:lnTo>
                  <a:lnTo>
                    <a:pt x="11702" y="3155"/>
                  </a:lnTo>
                  <a:lnTo>
                    <a:pt x="11629" y="3081"/>
                  </a:lnTo>
                  <a:lnTo>
                    <a:pt x="11519" y="3045"/>
                  </a:lnTo>
                  <a:close/>
                  <a:moveTo>
                    <a:pt x="15554" y="1541"/>
                  </a:moveTo>
                  <a:lnTo>
                    <a:pt x="15407" y="1871"/>
                  </a:lnTo>
                  <a:lnTo>
                    <a:pt x="15187" y="2164"/>
                  </a:lnTo>
                  <a:lnTo>
                    <a:pt x="14967" y="2458"/>
                  </a:lnTo>
                  <a:lnTo>
                    <a:pt x="14710" y="2715"/>
                  </a:lnTo>
                  <a:lnTo>
                    <a:pt x="14416" y="2935"/>
                  </a:lnTo>
                  <a:lnTo>
                    <a:pt x="14123" y="3155"/>
                  </a:lnTo>
                  <a:lnTo>
                    <a:pt x="13536" y="3595"/>
                  </a:lnTo>
                  <a:lnTo>
                    <a:pt x="13279" y="3265"/>
                  </a:lnTo>
                  <a:lnTo>
                    <a:pt x="12986" y="2971"/>
                  </a:lnTo>
                  <a:lnTo>
                    <a:pt x="13096" y="2935"/>
                  </a:lnTo>
                  <a:lnTo>
                    <a:pt x="13683" y="2531"/>
                  </a:lnTo>
                  <a:lnTo>
                    <a:pt x="14306" y="2164"/>
                  </a:lnTo>
                  <a:lnTo>
                    <a:pt x="14930" y="1834"/>
                  </a:lnTo>
                  <a:lnTo>
                    <a:pt x="15554" y="1541"/>
                  </a:lnTo>
                  <a:close/>
                  <a:moveTo>
                    <a:pt x="8914" y="3228"/>
                  </a:moveTo>
                  <a:lnTo>
                    <a:pt x="8841" y="3301"/>
                  </a:lnTo>
                  <a:lnTo>
                    <a:pt x="8804" y="3375"/>
                  </a:lnTo>
                  <a:lnTo>
                    <a:pt x="8804" y="3485"/>
                  </a:lnTo>
                  <a:lnTo>
                    <a:pt x="8804" y="3558"/>
                  </a:lnTo>
                  <a:lnTo>
                    <a:pt x="8877" y="3632"/>
                  </a:lnTo>
                  <a:lnTo>
                    <a:pt x="8951" y="3668"/>
                  </a:lnTo>
                  <a:lnTo>
                    <a:pt x="9098" y="3668"/>
                  </a:lnTo>
                  <a:lnTo>
                    <a:pt x="9134" y="3632"/>
                  </a:lnTo>
                  <a:lnTo>
                    <a:pt x="9208" y="3558"/>
                  </a:lnTo>
                  <a:lnTo>
                    <a:pt x="9208" y="3485"/>
                  </a:lnTo>
                  <a:lnTo>
                    <a:pt x="9208" y="3375"/>
                  </a:lnTo>
                  <a:lnTo>
                    <a:pt x="9171" y="3338"/>
                  </a:lnTo>
                  <a:lnTo>
                    <a:pt x="9134" y="3265"/>
                  </a:lnTo>
                  <a:lnTo>
                    <a:pt x="9061" y="3228"/>
                  </a:lnTo>
                  <a:close/>
                  <a:moveTo>
                    <a:pt x="16324" y="1101"/>
                  </a:moveTo>
                  <a:lnTo>
                    <a:pt x="16140" y="1541"/>
                  </a:lnTo>
                  <a:lnTo>
                    <a:pt x="15884" y="1944"/>
                  </a:lnTo>
                  <a:lnTo>
                    <a:pt x="15590" y="2348"/>
                  </a:lnTo>
                  <a:lnTo>
                    <a:pt x="15297" y="2751"/>
                  </a:lnTo>
                  <a:lnTo>
                    <a:pt x="14967" y="3081"/>
                  </a:lnTo>
                  <a:lnTo>
                    <a:pt x="14600" y="3412"/>
                  </a:lnTo>
                  <a:lnTo>
                    <a:pt x="13829" y="4072"/>
                  </a:lnTo>
                  <a:lnTo>
                    <a:pt x="13756" y="3925"/>
                  </a:lnTo>
                  <a:lnTo>
                    <a:pt x="13976" y="3778"/>
                  </a:lnTo>
                  <a:lnTo>
                    <a:pt x="14343" y="3558"/>
                  </a:lnTo>
                  <a:lnTo>
                    <a:pt x="14673" y="3301"/>
                  </a:lnTo>
                  <a:lnTo>
                    <a:pt x="15003" y="3008"/>
                  </a:lnTo>
                  <a:lnTo>
                    <a:pt x="15297" y="2715"/>
                  </a:lnTo>
                  <a:lnTo>
                    <a:pt x="15554" y="2384"/>
                  </a:lnTo>
                  <a:lnTo>
                    <a:pt x="15774" y="2018"/>
                  </a:lnTo>
                  <a:lnTo>
                    <a:pt x="15957" y="1651"/>
                  </a:lnTo>
                  <a:lnTo>
                    <a:pt x="16104" y="1211"/>
                  </a:lnTo>
                  <a:lnTo>
                    <a:pt x="16104" y="1137"/>
                  </a:lnTo>
                  <a:lnTo>
                    <a:pt x="16324" y="1101"/>
                  </a:lnTo>
                  <a:close/>
                  <a:moveTo>
                    <a:pt x="10528" y="3962"/>
                  </a:moveTo>
                  <a:lnTo>
                    <a:pt x="10455" y="3998"/>
                  </a:lnTo>
                  <a:lnTo>
                    <a:pt x="10381" y="4072"/>
                  </a:lnTo>
                  <a:lnTo>
                    <a:pt x="10381" y="4108"/>
                  </a:lnTo>
                  <a:lnTo>
                    <a:pt x="10345" y="4219"/>
                  </a:lnTo>
                  <a:lnTo>
                    <a:pt x="10381" y="4329"/>
                  </a:lnTo>
                  <a:lnTo>
                    <a:pt x="10455" y="4402"/>
                  </a:lnTo>
                  <a:lnTo>
                    <a:pt x="10491" y="4439"/>
                  </a:lnTo>
                  <a:lnTo>
                    <a:pt x="10638" y="4439"/>
                  </a:lnTo>
                  <a:lnTo>
                    <a:pt x="10748" y="4365"/>
                  </a:lnTo>
                  <a:lnTo>
                    <a:pt x="10785" y="4292"/>
                  </a:lnTo>
                  <a:lnTo>
                    <a:pt x="10822" y="4219"/>
                  </a:lnTo>
                  <a:lnTo>
                    <a:pt x="10785" y="4108"/>
                  </a:lnTo>
                  <a:lnTo>
                    <a:pt x="10748" y="4072"/>
                  </a:lnTo>
                  <a:lnTo>
                    <a:pt x="10712" y="3998"/>
                  </a:lnTo>
                  <a:lnTo>
                    <a:pt x="10675" y="3962"/>
                  </a:lnTo>
                  <a:close/>
                  <a:moveTo>
                    <a:pt x="16434" y="477"/>
                  </a:moveTo>
                  <a:lnTo>
                    <a:pt x="16617" y="514"/>
                  </a:lnTo>
                  <a:lnTo>
                    <a:pt x="16764" y="587"/>
                  </a:lnTo>
                  <a:lnTo>
                    <a:pt x="16837" y="734"/>
                  </a:lnTo>
                  <a:lnTo>
                    <a:pt x="16911" y="880"/>
                  </a:lnTo>
                  <a:lnTo>
                    <a:pt x="16947" y="1064"/>
                  </a:lnTo>
                  <a:lnTo>
                    <a:pt x="16947" y="1247"/>
                  </a:lnTo>
                  <a:lnTo>
                    <a:pt x="16911" y="1541"/>
                  </a:lnTo>
                  <a:lnTo>
                    <a:pt x="16764" y="1871"/>
                  </a:lnTo>
                  <a:lnTo>
                    <a:pt x="16544" y="2128"/>
                  </a:lnTo>
                  <a:lnTo>
                    <a:pt x="16104" y="2641"/>
                  </a:lnTo>
                  <a:lnTo>
                    <a:pt x="15077" y="3668"/>
                  </a:lnTo>
                  <a:lnTo>
                    <a:pt x="14086" y="4549"/>
                  </a:lnTo>
                  <a:lnTo>
                    <a:pt x="14013" y="4402"/>
                  </a:lnTo>
                  <a:lnTo>
                    <a:pt x="14123" y="4329"/>
                  </a:lnTo>
                  <a:lnTo>
                    <a:pt x="14967" y="3632"/>
                  </a:lnTo>
                  <a:lnTo>
                    <a:pt x="15370" y="3228"/>
                  </a:lnTo>
                  <a:lnTo>
                    <a:pt x="15737" y="2825"/>
                  </a:lnTo>
                  <a:lnTo>
                    <a:pt x="16067" y="2384"/>
                  </a:lnTo>
                  <a:lnTo>
                    <a:pt x="16361" y="1908"/>
                  </a:lnTo>
                  <a:lnTo>
                    <a:pt x="16617" y="1431"/>
                  </a:lnTo>
                  <a:lnTo>
                    <a:pt x="16764" y="880"/>
                  </a:lnTo>
                  <a:lnTo>
                    <a:pt x="16764" y="770"/>
                  </a:lnTo>
                  <a:lnTo>
                    <a:pt x="16727" y="697"/>
                  </a:lnTo>
                  <a:lnTo>
                    <a:pt x="16654" y="660"/>
                  </a:lnTo>
                  <a:lnTo>
                    <a:pt x="16544" y="660"/>
                  </a:lnTo>
                  <a:lnTo>
                    <a:pt x="15920" y="770"/>
                  </a:lnTo>
                  <a:lnTo>
                    <a:pt x="15333" y="954"/>
                  </a:lnTo>
                  <a:lnTo>
                    <a:pt x="15333" y="954"/>
                  </a:lnTo>
                  <a:lnTo>
                    <a:pt x="15590" y="807"/>
                  </a:lnTo>
                  <a:lnTo>
                    <a:pt x="15884" y="660"/>
                  </a:lnTo>
                  <a:lnTo>
                    <a:pt x="16177" y="550"/>
                  </a:lnTo>
                  <a:lnTo>
                    <a:pt x="16434" y="477"/>
                  </a:lnTo>
                  <a:close/>
                  <a:moveTo>
                    <a:pt x="9354" y="4182"/>
                  </a:moveTo>
                  <a:lnTo>
                    <a:pt x="9208" y="4255"/>
                  </a:lnTo>
                  <a:lnTo>
                    <a:pt x="9134" y="4365"/>
                  </a:lnTo>
                  <a:lnTo>
                    <a:pt x="9134" y="4439"/>
                  </a:lnTo>
                  <a:lnTo>
                    <a:pt x="9171" y="4512"/>
                  </a:lnTo>
                  <a:lnTo>
                    <a:pt x="9208" y="4585"/>
                  </a:lnTo>
                  <a:lnTo>
                    <a:pt x="9281" y="4622"/>
                  </a:lnTo>
                  <a:lnTo>
                    <a:pt x="9428" y="4622"/>
                  </a:lnTo>
                  <a:lnTo>
                    <a:pt x="9538" y="4585"/>
                  </a:lnTo>
                  <a:lnTo>
                    <a:pt x="9611" y="4475"/>
                  </a:lnTo>
                  <a:lnTo>
                    <a:pt x="9648" y="4402"/>
                  </a:lnTo>
                  <a:lnTo>
                    <a:pt x="9648" y="4292"/>
                  </a:lnTo>
                  <a:lnTo>
                    <a:pt x="9611" y="4255"/>
                  </a:lnTo>
                  <a:lnTo>
                    <a:pt x="9538" y="4182"/>
                  </a:lnTo>
                  <a:close/>
                  <a:moveTo>
                    <a:pt x="13243" y="6566"/>
                  </a:moveTo>
                  <a:lnTo>
                    <a:pt x="13169" y="6639"/>
                  </a:lnTo>
                  <a:lnTo>
                    <a:pt x="13133" y="6713"/>
                  </a:lnTo>
                  <a:lnTo>
                    <a:pt x="13133" y="6860"/>
                  </a:lnTo>
                  <a:lnTo>
                    <a:pt x="13133" y="6933"/>
                  </a:lnTo>
                  <a:lnTo>
                    <a:pt x="13206" y="6970"/>
                  </a:lnTo>
                  <a:lnTo>
                    <a:pt x="13316" y="7006"/>
                  </a:lnTo>
                  <a:lnTo>
                    <a:pt x="13463" y="6970"/>
                  </a:lnTo>
                  <a:lnTo>
                    <a:pt x="13536" y="6933"/>
                  </a:lnTo>
                  <a:lnTo>
                    <a:pt x="13536" y="6860"/>
                  </a:lnTo>
                  <a:lnTo>
                    <a:pt x="13573" y="6750"/>
                  </a:lnTo>
                  <a:lnTo>
                    <a:pt x="13536" y="6676"/>
                  </a:lnTo>
                  <a:lnTo>
                    <a:pt x="13463" y="6603"/>
                  </a:lnTo>
                  <a:lnTo>
                    <a:pt x="13316" y="6566"/>
                  </a:lnTo>
                  <a:close/>
                  <a:moveTo>
                    <a:pt x="12216" y="7300"/>
                  </a:moveTo>
                  <a:lnTo>
                    <a:pt x="12105" y="7336"/>
                  </a:lnTo>
                  <a:lnTo>
                    <a:pt x="12032" y="7410"/>
                  </a:lnTo>
                  <a:lnTo>
                    <a:pt x="11995" y="7520"/>
                  </a:lnTo>
                  <a:lnTo>
                    <a:pt x="11995" y="7630"/>
                  </a:lnTo>
                  <a:lnTo>
                    <a:pt x="12032" y="7703"/>
                  </a:lnTo>
                  <a:lnTo>
                    <a:pt x="12105" y="7777"/>
                  </a:lnTo>
                  <a:lnTo>
                    <a:pt x="12216" y="7777"/>
                  </a:lnTo>
                  <a:lnTo>
                    <a:pt x="12289" y="7740"/>
                  </a:lnTo>
                  <a:lnTo>
                    <a:pt x="12362" y="7703"/>
                  </a:lnTo>
                  <a:lnTo>
                    <a:pt x="12436" y="7630"/>
                  </a:lnTo>
                  <a:lnTo>
                    <a:pt x="12436" y="7520"/>
                  </a:lnTo>
                  <a:lnTo>
                    <a:pt x="12436" y="7410"/>
                  </a:lnTo>
                  <a:lnTo>
                    <a:pt x="12326" y="7336"/>
                  </a:lnTo>
                  <a:lnTo>
                    <a:pt x="12216" y="7300"/>
                  </a:lnTo>
                  <a:close/>
                  <a:moveTo>
                    <a:pt x="12729" y="8033"/>
                  </a:moveTo>
                  <a:lnTo>
                    <a:pt x="12656" y="8107"/>
                  </a:lnTo>
                  <a:lnTo>
                    <a:pt x="12656" y="8143"/>
                  </a:lnTo>
                  <a:lnTo>
                    <a:pt x="12619" y="8253"/>
                  </a:lnTo>
                  <a:lnTo>
                    <a:pt x="12619" y="8400"/>
                  </a:lnTo>
                  <a:lnTo>
                    <a:pt x="12656" y="8437"/>
                  </a:lnTo>
                  <a:lnTo>
                    <a:pt x="12692" y="8474"/>
                  </a:lnTo>
                  <a:lnTo>
                    <a:pt x="12729" y="8474"/>
                  </a:lnTo>
                  <a:lnTo>
                    <a:pt x="12802" y="8510"/>
                  </a:lnTo>
                  <a:lnTo>
                    <a:pt x="12912" y="8474"/>
                  </a:lnTo>
                  <a:lnTo>
                    <a:pt x="12986" y="8437"/>
                  </a:lnTo>
                  <a:lnTo>
                    <a:pt x="13022" y="8400"/>
                  </a:lnTo>
                  <a:lnTo>
                    <a:pt x="13022" y="8253"/>
                  </a:lnTo>
                  <a:lnTo>
                    <a:pt x="13022" y="8180"/>
                  </a:lnTo>
                  <a:lnTo>
                    <a:pt x="12949" y="8107"/>
                  </a:lnTo>
                  <a:lnTo>
                    <a:pt x="12912" y="8033"/>
                  </a:lnTo>
                  <a:close/>
                  <a:moveTo>
                    <a:pt x="10051" y="2128"/>
                  </a:moveTo>
                  <a:lnTo>
                    <a:pt x="10455" y="2164"/>
                  </a:lnTo>
                  <a:lnTo>
                    <a:pt x="10858" y="2238"/>
                  </a:lnTo>
                  <a:lnTo>
                    <a:pt x="11262" y="2348"/>
                  </a:lnTo>
                  <a:lnTo>
                    <a:pt x="11225" y="2458"/>
                  </a:lnTo>
                  <a:lnTo>
                    <a:pt x="11262" y="2568"/>
                  </a:lnTo>
                  <a:lnTo>
                    <a:pt x="11335" y="2641"/>
                  </a:lnTo>
                  <a:lnTo>
                    <a:pt x="11445" y="2715"/>
                  </a:lnTo>
                  <a:lnTo>
                    <a:pt x="11629" y="2715"/>
                  </a:lnTo>
                  <a:lnTo>
                    <a:pt x="11775" y="2788"/>
                  </a:lnTo>
                  <a:lnTo>
                    <a:pt x="12105" y="2935"/>
                  </a:lnTo>
                  <a:lnTo>
                    <a:pt x="12179" y="2971"/>
                  </a:lnTo>
                  <a:lnTo>
                    <a:pt x="12252" y="3008"/>
                  </a:lnTo>
                  <a:lnTo>
                    <a:pt x="12472" y="3191"/>
                  </a:lnTo>
                  <a:lnTo>
                    <a:pt x="12692" y="3412"/>
                  </a:lnTo>
                  <a:lnTo>
                    <a:pt x="13096" y="3852"/>
                  </a:lnTo>
                  <a:lnTo>
                    <a:pt x="11482" y="4842"/>
                  </a:lnTo>
                  <a:lnTo>
                    <a:pt x="9868" y="5796"/>
                  </a:lnTo>
                  <a:lnTo>
                    <a:pt x="6090" y="8070"/>
                  </a:lnTo>
                  <a:lnTo>
                    <a:pt x="5209" y="8620"/>
                  </a:lnTo>
                  <a:lnTo>
                    <a:pt x="5356" y="8327"/>
                  </a:lnTo>
                  <a:lnTo>
                    <a:pt x="5649" y="7960"/>
                  </a:lnTo>
                  <a:lnTo>
                    <a:pt x="5943" y="7557"/>
                  </a:lnTo>
                  <a:lnTo>
                    <a:pt x="5906" y="7483"/>
                  </a:lnTo>
                  <a:lnTo>
                    <a:pt x="5870" y="7483"/>
                  </a:lnTo>
                  <a:lnTo>
                    <a:pt x="5686" y="7593"/>
                  </a:lnTo>
                  <a:lnTo>
                    <a:pt x="5539" y="7740"/>
                  </a:lnTo>
                  <a:lnTo>
                    <a:pt x="5209" y="8070"/>
                  </a:lnTo>
                  <a:lnTo>
                    <a:pt x="4989" y="8437"/>
                  </a:lnTo>
                  <a:lnTo>
                    <a:pt x="4769" y="8840"/>
                  </a:lnTo>
                  <a:lnTo>
                    <a:pt x="4732" y="8877"/>
                  </a:lnTo>
                  <a:lnTo>
                    <a:pt x="4622" y="8584"/>
                  </a:lnTo>
                  <a:lnTo>
                    <a:pt x="4916" y="8107"/>
                  </a:lnTo>
                  <a:lnTo>
                    <a:pt x="5283" y="7630"/>
                  </a:lnTo>
                  <a:lnTo>
                    <a:pt x="5649" y="7190"/>
                  </a:lnTo>
                  <a:lnTo>
                    <a:pt x="6016" y="6786"/>
                  </a:lnTo>
                  <a:lnTo>
                    <a:pt x="6016" y="6750"/>
                  </a:lnTo>
                  <a:lnTo>
                    <a:pt x="6016" y="6713"/>
                  </a:lnTo>
                  <a:lnTo>
                    <a:pt x="5943" y="6713"/>
                  </a:lnTo>
                  <a:lnTo>
                    <a:pt x="5539" y="7043"/>
                  </a:lnTo>
                  <a:lnTo>
                    <a:pt x="5173" y="7410"/>
                  </a:lnTo>
                  <a:lnTo>
                    <a:pt x="4842" y="7777"/>
                  </a:lnTo>
                  <a:lnTo>
                    <a:pt x="4512" y="8180"/>
                  </a:lnTo>
                  <a:lnTo>
                    <a:pt x="4476" y="7923"/>
                  </a:lnTo>
                  <a:lnTo>
                    <a:pt x="4439" y="7667"/>
                  </a:lnTo>
                  <a:lnTo>
                    <a:pt x="4659" y="7336"/>
                  </a:lnTo>
                  <a:lnTo>
                    <a:pt x="4879" y="7080"/>
                  </a:lnTo>
                  <a:lnTo>
                    <a:pt x="5686" y="6016"/>
                  </a:lnTo>
                  <a:lnTo>
                    <a:pt x="5723" y="5943"/>
                  </a:lnTo>
                  <a:lnTo>
                    <a:pt x="5686" y="5906"/>
                  </a:lnTo>
                  <a:lnTo>
                    <a:pt x="5576" y="5906"/>
                  </a:lnTo>
                  <a:lnTo>
                    <a:pt x="5283" y="6199"/>
                  </a:lnTo>
                  <a:lnTo>
                    <a:pt x="4953" y="6529"/>
                  </a:lnTo>
                  <a:lnTo>
                    <a:pt x="4402" y="7153"/>
                  </a:lnTo>
                  <a:lnTo>
                    <a:pt x="4402" y="6529"/>
                  </a:lnTo>
                  <a:lnTo>
                    <a:pt x="4622" y="6199"/>
                  </a:lnTo>
                  <a:lnTo>
                    <a:pt x="4953" y="5759"/>
                  </a:lnTo>
                  <a:lnTo>
                    <a:pt x="5136" y="5502"/>
                  </a:lnTo>
                  <a:lnTo>
                    <a:pt x="5246" y="5392"/>
                  </a:lnTo>
                  <a:lnTo>
                    <a:pt x="5393" y="5319"/>
                  </a:lnTo>
                  <a:lnTo>
                    <a:pt x="5429" y="5319"/>
                  </a:lnTo>
                  <a:lnTo>
                    <a:pt x="5429" y="5282"/>
                  </a:lnTo>
                  <a:lnTo>
                    <a:pt x="5393" y="5246"/>
                  </a:lnTo>
                  <a:lnTo>
                    <a:pt x="5393" y="5209"/>
                  </a:lnTo>
                  <a:lnTo>
                    <a:pt x="5173" y="5209"/>
                  </a:lnTo>
                  <a:lnTo>
                    <a:pt x="5063" y="5282"/>
                  </a:lnTo>
                  <a:lnTo>
                    <a:pt x="4953" y="5356"/>
                  </a:lnTo>
                  <a:lnTo>
                    <a:pt x="4769" y="5539"/>
                  </a:lnTo>
                  <a:lnTo>
                    <a:pt x="4622" y="5722"/>
                  </a:lnTo>
                  <a:lnTo>
                    <a:pt x="4476" y="5869"/>
                  </a:lnTo>
                  <a:lnTo>
                    <a:pt x="4586" y="5466"/>
                  </a:lnTo>
                  <a:lnTo>
                    <a:pt x="4732" y="5062"/>
                  </a:lnTo>
                  <a:lnTo>
                    <a:pt x="4879" y="4842"/>
                  </a:lnTo>
                  <a:lnTo>
                    <a:pt x="5026" y="4622"/>
                  </a:lnTo>
                  <a:lnTo>
                    <a:pt x="5209" y="4402"/>
                  </a:lnTo>
                  <a:lnTo>
                    <a:pt x="5393" y="4219"/>
                  </a:lnTo>
                  <a:lnTo>
                    <a:pt x="5796" y="3852"/>
                  </a:lnTo>
                  <a:lnTo>
                    <a:pt x="6236" y="3522"/>
                  </a:lnTo>
                  <a:lnTo>
                    <a:pt x="6677" y="3228"/>
                  </a:lnTo>
                  <a:lnTo>
                    <a:pt x="7117" y="2935"/>
                  </a:lnTo>
                  <a:lnTo>
                    <a:pt x="7594" y="2715"/>
                  </a:lnTo>
                  <a:lnTo>
                    <a:pt x="8070" y="2494"/>
                  </a:lnTo>
                  <a:lnTo>
                    <a:pt x="8474" y="2348"/>
                  </a:lnTo>
                  <a:lnTo>
                    <a:pt x="8841" y="2238"/>
                  </a:lnTo>
                  <a:lnTo>
                    <a:pt x="9244" y="2164"/>
                  </a:lnTo>
                  <a:lnTo>
                    <a:pt x="9648" y="2128"/>
                  </a:lnTo>
                  <a:close/>
                  <a:moveTo>
                    <a:pt x="13316" y="4219"/>
                  </a:moveTo>
                  <a:lnTo>
                    <a:pt x="13426" y="4365"/>
                  </a:lnTo>
                  <a:lnTo>
                    <a:pt x="12582" y="5026"/>
                  </a:lnTo>
                  <a:lnTo>
                    <a:pt x="11702" y="5649"/>
                  </a:lnTo>
                  <a:lnTo>
                    <a:pt x="10785" y="6273"/>
                  </a:lnTo>
                  <a:lnTo>
                    <a:pt x="9868" y="6860"/>
                  </a:lnTo>
                  <a:lnTo>
                    <a:pt x="8877" y="7446"/>
                  </a:lnTo>
                  <a:lnTo>
                    <a:pt x="7887" y="8033"/>
                  </a:lnTo>
                  <a:lnTo>
                    <a:pt x="6860" y="8584"/>
                  </a:lnTo>
                  <a:lnTo>
                    <a:pt x="5796" y="9097"/>
                  </a:lnTo>
                  <a:lnTo>
                    <a:pt x="4989" y="9464"/>
                  </a:lnTo>
                  <a:lnTo>
                    <a:pt x="4916" y="9317"/>
                  </a:lnTo>
                  <a:lnTo>
                    <a:pt x="4953" y="9207"/>
                  </a:lnTo>
                  <a:lnTo>
                    <a:pt x="6053" y="8584"/>
                  </a:lnTo>
                  <a:lnTo>
                    <a:pt x="10198" y="6089"/>
                  </a:lnTo>
                  <a:lnTo>
                    <a:pt x="11775" y="5136"/>
                  </a:lnTo>
                  <a:lnTo>
                    <a:pt x="13316" y="4219"/>
                  </a:lnTo>
                  <a:close/>
                  <a:moveTo>
                    <a:pt x="3962" y="7960"/>
                  </a:moveTo>
                  <a:lnTo>
                    <a:pt x="3999" y="8070"/>
                  </a:lnTo>
                  <a:lnTo>
                    <a:pt x="3999" y="8107"/>
                  </a:lnTo>
                  <a:lnTo>
                    <a:pt x="4146" y="8694"/>
                  </a:lnTo>
                  <a:lnTo>
                    <a:pt x="3962" y="9024"/>
                  </a:lnTo>
                  <a:lnTo>
                    <a:pt x="3925" y="9097"/>
                  </a:lnTo>
                  <a:lnTo>
                    <a:pt x="3925" y="9134"/>
                  </a:lnTo>
                  <a:lnTo>
                    <a:pt x="3999" y="9244"/>
                  </a:lnTo>
                  <a:lnTo>
                    <a:pt x="3339" y="9501"/>
                  </a:lnTo>
                  <a:lnTo>
                    <a:pt x="3008" y="9611"/>
                  </a:lnTo>
                  <a:lnTo>
                    <a:pt x="2642" y="9684"/>
                  </a:lnTo>
                  <a:lnTo>
                    <a:pt x="2898" y="9171"/>
                  </a:lnTo>
                  <a:lnTo>
                    <a:pt x="3229" y="8694"/>
                  </a:lnTo>
                  <a:lnTo>
                    <a:pt x="3559" y="8327"/>
                  </a:lnTo>
                  <a:lnTo>
                    <a:pt x="3962" y="7960"/>
                  </a:lnTo>
                  <a:close/>
                  <a:moveTo>
                    <a:pt x="13609" y="4732"/>
                  </a:moveTo>
                  <a:lnTo>
                    <a:pt x="13683" y="4915"/>
                  </a:lnTo>
                  <a:lnTo>
                    <a:pt x="12986" y="5502"/>
                  </a:lnTo>
                  <a:lnTo>
                    <a:pt x="12105" y="6199"/>
                  </a:lnTo>
                  <a:lnTo>
                    <a:pt x="11225" y="6823"/>
                  </a:lnTo>
                  <a:lnTo>
                    <a:pt x="10308" y="7446"/>
                  </a:lnTo>
                  <a:lnTo>
                    <a:pt x="9354" y="8033"/>
                  </a:lnTo>
                  <a:lnTo>
                    <a:pt x="8401" y="8584"/>
                  </a:lnTo>
                  <a:lnTo>
                    <a:pt x="7447" y="9097"/>
                  </a:lnTo>
                  <a:lnTo>
                    <a:pt x="6456" y="9574"/>
                  </a:lnTo>
                  <a:lnTo>
                    <a:pt x="5429" y="10014"/>
                  </a:lnTo>
                  <a:lnTo>
                    <a:pt x="5246" y="9794"/>
                  </a:lnTo>
                  <a:lnTo>
                    <a:pt x="5466" y="9684"/>
                  </a:lnTo>
                  <a:lnTo>
                    <a:pt x="6603" y="9134"/>
                  </a:lnTo>
                  <a:lnTo>
                    <a:pt x="7740" y="8547"/>
                  </a:lnTo>
                  <a:lnTo>
                    <a:pt x="8877" y="7923"/>
                  </a:lnTo>
                  <a:lnTo>
                    <a:pt x="9978" y="7263"/>
                  </a:lnTo>
                  <a:lnTo>
                    <a:pt x="10895" y="6676"/>
                  </a:lnTo>
                  <a:lnTo>
                    <a:pt x="11812" y="6053"/>
                  </a:lnTo>
                  <a:lnTo>
                    <a:pt x="12729" y="5392"/>
                  </a:lnTo>
                  <a:lnTo>
                    <a:pt x="13609" y="4732"/>
                  </a:lnTo>
                  <a:close/>
                  <a:moveTo>
                    <a:pt x="11995" y="9721"/>
                  </a:moveTo>
                  <a:lnTo>
                    <a:pt x="12472" y="9831"/>
                  </a:lnTo>
                  <a:lnTo>
                    <a:pt x="12436" y="9867"/>
                  </a:lnTo>
                  <a:lnTo>
                    <a:pt x="12032" y="10271"/>
                  </a:lnTo>
                  <a:lnTo>
                    <a:pt x="12032" y="10198"/>
                  </a:lnTo>
                  <a:lnTo>
                    <a:pt x="11995" y="9721"/>
                  </a:lnTo>
                  <a:close/>
                  <a:moveTo>
                    <a:pt x="2715" y="8804"/>
                  </a:moveTo>
                  <a:lnTo>
                    <a:pt x="2422" y="9317"/>
                  </a:lnTo>
                  <a:lnTo>
                    <a:pt x="2165" y="9867"/>
                  </a:lnTo>
                  <a:lnTo>
                    <a:pt x="2165" y="9941"/>
                  </a:lnTo>
                  <a:lnTo>
                    <a:pt x="2201" y="10051"/>
                  </a:lnTo>
                  <a:lnTo>
                    <a:pt x="2275" y="10088"/>
                  </a:lnTo>
                  <a:lnTo>
                    <a:pt x="2348" y="10124"/>
                  </a:lnTo>
                  <a:lnTo>
                    <a:pt x="2898" y="10014"/>
                  </a:lnTo>
                  <a:lnTo>
                    <a:pt x="3449" y="9867"/>
                  </a:lnTo>
                  <a:lnTo>
                    <a:pt x="3925" y="9684"/>
                  </a:lnTo>
                  <a:lnTo>
                    <a:pt x="4439" y="9464"/>
                  </a:lnTo>
                  <a:lnTo>
                    <a:pt x="4549" y="9684"/>
                  </a:lnTo>
                  <a:lnTo>
                    <a:pt x="3559" y="10124"/>
                  </a:lnTo>
                  <a:lnTo>
                    <a:pt x="3082" y="10308"/>
                  </a:lnTo>
                  <a:lnTo>
                    <a:pt x="2568" y="10528"/>
                  </a:lnTo>
                  <a:lnTo>
                    <a:pt x="2275" y="10638"/>
                  </a:lnTo>
                  <a:lnTo>
                    <a:pt x="2018" y="10674"/>
                  </a:lnTo>
                  <a:lnTo>
                    <a:pt x="1761" y="10711"/>
                  </a:lnTo>
                  <a:lnTo>
                    <a:pt x="1468" y="10711"/>
                  </a:lnTo>
                  <a:lnTo>
                    <a:pt x="2091" y="9794"/>
                  </a:lnTo>
                  <a:lnTo>
                    <a:pt x="2348" y="9317"/>
                  </a:lnTo>
                  <a:lnTo>
                    <a:pt x="2642" y="8877"/>
                  </a:lnTo>
                  <a:lnTo>
                    <a:pt x="2715" y="8804"/>
                  </a:lnTo>
                  <a:close/>
                  <a:moveTo>
                    <a:pt x="13829" y="5429"/>
                  </a:moveTo>
                  <a:lnTo>
                    <a:pt x="13940" y="5943"/>
                  </a:lnTo>
                  <a:lnTo>
                    <a:pt x="13940" y="6456"/>
                  </a:lnTo>
                  <a:lnTo>
                    <a:pt x="13940" y="6896"/>
                  </a:lnTo>
                  <a:lnTo>
                    <a:pt x="13866" y="7336"/>
                  </a:lnTo>
                  <a:lnTo>
                    <a:pt x="13756" y="7740"/>
                  </a:lnTo>
                  <a:lnTo>
                    <a:pt x="13609" y="8143"/>
                  </a:lnTo>
                  <a:lnTo>
                    <a:pt x="13426" y="8547"/>
                  </a:lnTo>
                  <a:lnTo>
                    <a:pt x="13206" y="8914"/>
                  </a:lnTo>
                  <a:lnTo>
                    <a:pt x="12949" y="9281"/>
                  </a:lnTo>
                  <a:lnTo>
                    <a:pt x="12656" y="9647"/>
                  </a:lnTo>
                  <a:lnTo>
                    <a:pt x="12289" y="9611"/>
                  </a:lnTo>
                  <a:lnTo>
                    <a:pt x="11922" y="9537"/>
                  </a:lnTo>
                  <a:lnTo>
                    <a:pt x="11849" y="9574"/>
                  </a:lnTo>
                  <a:lnTo>
                    <a:pt x="11812" y="9574"/>
                  </a:lnTo>
                  <a:lnTo>
                    <a:pt x="11775" y="9647"/>
                  </a:lnTo>
                  <a:lnTo>
                    <a:pt x="11702" y="10418"/>
                  </a:lnTo>
                  <a:lnTo>
                    <a:pt x="11702" y="10491"/>
                  </a:lnTo>
                  <a:lnTo>
                    <a:pt x="11409" y="10711"/>
                  </a:lnTo>
                  <a:lnTo>
                    <a:pt x="11188" y="10821"/>
                  </a:lnTo>
                  <a:lnTo>
                    <a:pt x="11152" y="10858"/>
                  </a:lnTo>
                  <a:lnTo>
                    <a:pt x="11042" y="10931"/>
                  </a:lnTo>
                  <a:lnTo>
                    <a:pt x="11042" y="10564"/>
                  </a:lnTo>
                  <a:lnTo>
                    <a:pt x="11115" y="10198"/>
                  </a:lnTo>
                  <a:lnTo>
                    <a:pt x="11188" y="9867"/>
                  </a:lnTo>
                  <a:lnTo>
                    <a:pt x="11298" y="9501"/>
                  </a:lnTo>
                  <a:lnTo>
                    <a:pt x="11298" y="9464"/>
                  </a:lnTo>
                  <a:lnTo>
                    <a:pt x="11262" y="9427"/>
                  </a:lnTo>
                  <a:lnTo>
                    <a:pt x="11225" y="9427"/>
                  </a:lnTo>
                  <a:lnTo>
                    <a:pt x="11188" y="9464"/>
                  </a:lnTo>
                  <a:lnTo>
                    <a:pt x="11078" y="9647"/>
                  </a:lnTo>
                  <a:lnTo>
                    <a:pt x="10968" y="9831"/>
                  </a:lnTo>
                  <a:lnTo>
                    <a:pt x="10785" y="10234"/>
                  </a:lnTo>
                  <a:lnTo>
                    <a:pt x="10712" y="10638"/>
                  </a:lnTo>
                  <a:lnTo>
                    <a:pt x="10712" y="11078"/>
                  </a:lnTo>
                  <a:lnTo>
                    <a:pt x="10271" y="11261"/>
                  </a:lnTo>
                  <a:lnTo>
                    <a:pt x="9831" y="11371"/>
                  </a:lnTo>
                  <a:lnTo>
                    <a:pt x="9868" y="11005"/>
                  </a:lnTo>
                  <a:lnTo>
                    <a:pt x="9978" y="10638"/>
                  </a:lnTo>
                  <a:lnTo>
                    <a:pt x="10051" y="10344"/>
                  </a:lnTo>
                  <a:lnTo>
                    <a:pt x="10161" y="10088"/>
                  </a:lnTo>
                  <a:lnTo>
                    <a:pt x="10418" y="9574"/>
                  </a:lnTo>
                  <a:lnTo>
                    <a:pt x="10418" y="9537"/>
                  </a:lnTo>
                  <a:lnTo>
                    <a:pt x="10381" y="9501"/>
                  </a:lnTo>
                  <a:lnTo>
                    <a:pt x="10345" y="9501"/>
                  </a:lnTo>
                  <a:lnTo>
                    <a:pt x="10345" y="9537"/>
                  </a:lnTo>
                  <a:lnTo>
                    <a:pt x="10015" y="9941"/>
                  </a:lnTo>
                  <a:lnTo>
                    <a:pt x="9758" y="10418"/>
                  </a:lnTo>
                  <a:lnTo>
                    <a:pt x="9538" y="10895"/>
                  </a:lnTo>
                  <a:lnTo>
                    <a:pt x="9501" y="11151"/>
                  </a:lnTo>
                  <a:lnTo>
                    <a:pt x="9428" y="11408"/>
                  </a:lnTo>
                  <a:lnTo>
                    <a:pt x="8951" y="11408"/>
                  </a:lnTo>
                  <a:lnTo>
                    <a:pt x="8951" y="11261"/>
                  </a:lnTo>
                  <a:lnTo>
                    <a:pt x="8914" y="11225"/>
                  </a:lnTo>
                  <a:lnTo>
                    <a:pt x="8877" y="11188"/>
                  </a:lnTo>
                  <a:lnTo>
                    <a:pt x="8841" y="11188"/>
                  </a:lnTo>
                  <a:lnTo>
                    <a:pt x="8804" y="11225"/>
                  </a:lnTo>
                  <a:lnTo>
                    <a:pt x="8731" y="11298"/>
                  </a:lnTo>
                  <a:lnTo>
                    <a:pt x="9171" y="10454"/>
                  </a:lnTo>
                  <a:lnTo>
                    <a:pt x="9391" y="10051"/>
                  </a:lnTo>
                  <a:lnTo>
                    <a:pt x="9684" y="9647"/>
                  </a:lnTo>
                  <a:lnTo>
                    <a:pt x="9684" y="9611"/>
                  </a:lnTo>
                  <a:lnTo>
                    <a:pt x="9648" y="9611"/>
                  </a:lnTo>
                  <a:lnTo>
                    <a:pt x="9648" y="9574"/>
                  </a:lnTo>
                  <a:lnTo>
                    <a:pt x="9611" y="9611"/>
                  </a:lnTo>
                  <a:lnTo>
                    <a:pt x="9244" y="10014"/>
                  </a:lnTo>
                  <a:lnTo>
                    <a:pt x="8914" y="10418"/>
                  </a:lnTo>
                  <a:lnTo>
                    <a:pt x="8621" y="10858"/>
                  </a:lnTo>
                  <a:lnTo>
                    <a:pt x="8327" y="11335"/>
                  </a:lnTo>
                  <a:lnTo>
                    <a:pt x="7960" y="11225"/>
                  </a:lnTo>
                  <a:lnTo>
                    <a:pt x="7997" y="11188"/>
                  </a:lnTo>
                  <a:lnTo>
                    <a:pt x="7997" y="11151"/>
                  </a:lnTo>
                  <a:lnTo>
                    <a:pt x="7960" y="11115"/>
                  </a:lnTo>
                  <a:lnTo>
                    <a:pt x="7960" y="11078"/>
                  </a:lnTo>
                  <a:lnTo>
                    <a:pt x="7924" y="10968"/>
                  </a:lnTo>
                  <a:lnTo>
                    <a:pt x="7960" y="10858"/>
                  </a:lnTo>
                  <a:lnTo>
                    <a:pt x="8034" y="10601"/>
                  </a:lnTo>
                  <a:lnTo>
                    <a:pt x="8181" y="10308"/>
                  </a:lnTo>
                  <a:lnTo>
                    <a:pt x="8474" y="9831"/>
                  </a:lnTo>
                  <a:lnTo>
                    <a:pt x="8767" y="9427"/>
                  </a:lnTo>
                  <a:lnTo>
                    <a:pt x="8804" y="9391"/>
                  </a:lnTo>
                  <a:lnTo>
                    <a:pt x="8767" y="9317"/>
                  </a:lnTo>
                  <a:lnTo>
                    <a:pt x="8694" y="9317"/>
                  </a:lnTo>
                  <a:lnTo>
                    <a:pt x="8364" y="9537"/>
                  </a:lnTo>
                  <a:lnTo>
                    <a:pt x="8107" y="9831"/>
                  </a:lnTo>
                  <a:lnTo>
                    <a:pt x="7887" y="10124"/>
                  </a:lnTo>
                  <a:lnTo>
                    <a:pt x="7704" y="10454"/>
                  </a:lnTo>
                  <a:lnTo>
                    <a:pt x="7594" y="10784"/>
                  </a:lnTo>
                  <a:lnTo>
                    <a:pt x="7557" y="10968"/>
                  </a:lnTo>
                  <a:lnTo>
                    <a:pt x="7594" y="11115"/>
                  </a:lnTo>
                  <a:lnTo>
                    <a:pt x="7153" y="10968"/>
                  </a:lnTo>
                  <a:lnTo>
                    <a:pt x="6713" y="10784"/>
                  </a:lnTo>
                  <a:lnTo>
                    <a:pt x="6933" y="10564"/>
                  </a:lnTo>
                  <a:lnTo>
                    <a:pt x="7080" y="10344"/>
                  </a:lnTo>
                  <a:lnTo>
                    <a:pt x="7153" y="10234"/>
                  </a:lnTo>
                  <a:lnTo>
                    <a:pt x="7190" y="10124"/>
                  </a:lnTo>
                  <a:lnTo>
                    <a:pt x="7190" y="10088"/>
                  </a:lnTo>
                  <a:lnTo>
                    <a:pt x="7153" y="10088"/>
                  </a:lnTo>
                  <a:lnTo>
                    <a:pt x="7080" y="10124"/>
                  </a:lnTo>
                  <a:lnTo>
                    <a:pt x="7007" y="10161"/>
                  </a:lnTo>
                  <a:lnTo>
                    <a:pt x="6823" y="10308"/>
                  </a:lnTo>
                  <a:lnTo>
                    <a:pt x="6493" y="10564"/>
                  </a:lnTo>
                  <a:lnTo>
                    <a:pt x="6420" y="10638"/>
                  </a:lnTo>
                  <a:lnTo>
                    <a:pt x="5906" y="10344"/>
                  </a:lnTo>
                  <a:lnTo>
                    <a:pt x="6897" y="9904"/>
                  </a:lnTo>
                  <a:lnTo>
                    <a:pt x="7887" y="9391"/>
                  </a:lnTo>
                  <a:lnTo>
                    <a:pt x="8877" y="8877"/>
                  </a:lnTo>
                  <a:lnTo>
                    <a:pt x="9795" y="8327"/>
                  </a:lnTo>
                  <a:lnTo>
                    <a:pt x="10748" y="7740"/>
                  </a:lnTo>
                  <a:lnTo>
                    <a:pt x="11665" y="7116"/>
                  </a:lnTo>
                  <a:lnTo>
                    <a:pt x="12546" y="6456"/>
                  </a:lnTo>
                  <a:lnTo>
                    <a:pt x="13426" y="5796"/>
                  </a:lnTo>
                  <a:lnTo>
                    <a:pt x="13829" y="5429"/>
                  </a:lnTo>
                  <a:close/>
                  <a:moveTo>
                    <a:pt x="1651" y="9757"/>
                  </a:moveTo>
                  <a:lnTo>
                    <a:pt x="1028" y="10711"/>
                  </a:lnTo>
                  <a:lnTo>
                    <a:pt x="991" y="10784"/>
                  </a:lnTo>
                  <a:lnTo>
                    <a:pt x="1028" y="10858"/>
                  </a:lnTo>
                  <a:lnTo>
                    <a:pt x="1028" y="10931"/>
                  </a:lnTo>
                  <a:lnTo>
                    <a:pt x="1101" y="10968"/>
                  </a:lnTo>
                  <a:lnTo>
                    <a:pt x="1358" y="11041"/>
                  </a:lnTo>
                  <a:lnTo>
                    <a:pt x="1651" y="11078"/>
                  </a:lnTo>
                  <a:lnTo>
                    <a:pt x="1908" y="11078"/>
                  </a:lnTo>
                  <a:lnTo>
                    <a:pt x="2165" y="11041"/>
                  </a:lnTo>
                  <a:lnTo>
                    <a:pt x="2715" y="10858"/>
                  </a:lnTo>
                  <a:lnTo>
                    <a:pt x="3229" y="10638"/>
                  </a:lnTo>
                  <a:lnTo>
                    <a:pt x="4769" y="10014"/>
                  </a:lnTo>
                  <a:lnTo>
                    <a:pt x="4953" y="10198"/>
                  </a:lnTo>
                  <a:lnTo>
                    <a:pt x="4072" y="10564"/>
                  </a:lnTo>
                  <a:lnTo>
                    <a:pt x="3192" y="10895"/>
                  </a:lnTo>
                  <a:lnTo>
                    <a:pt x="2238" y="11188"/>
                  </a:lnTo>
                  <a:lnTo>
                    <a:pt x="1248" y="11445"/>
                  </a:lnTo>
                  <a:lnTo>
                    <a:pt x="1101" y="11518"/>
                  </a:lnTo>
                  <a:lnTo>
                    <a:pt x="844" y="11555"/>
                  </a:lnTo>
                  <a:lnTo>
                    <a:pt x="624" y="11555"/>
                  </a:lnTo>
                  <a:lnTo>
                    <a:pt x="551" y="11518"/>
                  </a:lnTo>
                  <a:lnTo>
                    <a:pt x="477" y="11481"/>
                  </a:lnTo>
                  <a:lnTo>
                    <a:pt x="477" y="11408"/>
                  </a:lnTo>
                  <a:lnTo>
                    <a:pt x="514" y="11298"/>
                  </a:lnTo>
                  <a:lnTo>
                    <a:pt x="661" y="11005"/>
                  </a:lnTo>
                  <a:lnTo>
                    <a:pt x="991" y="10601"/>
                  </a:lnTo>
                  <a:lnTo>
                    <a:pt x="1321" y="10161"/>
                  </a:lnTo>
                  <a:lnTo>
                    <a:pt x="1651" y="9757"/>
                  </a:lnTo>
                  <a:close/>
                  <a:moveTo>
                    <a:pt x="16324" y="0"/>
                  </a:moveTo>
                  <a:lnTo>
                    <a:pt x="16140" y="37"/>
                  </a:lnTo>
                  <a:lnTo>
                    <a:pt x="15774" y="147"/>
                  </a:lnTo>
                  <a:lnTo>
                    <a:pt x="15480" y="330"/>
                  </a:lnTo>
                  <a:lnTo>
                    <a:pt x="14636" y="807"/>
                  </a:lnTo>
                  <a:lnTo>
                    <a:pt x="13866" y="1357"/>
                  </a:lnTo>
                  <a:lnTo>
                    <a:pt x="13059" y="1908"/>
                  </a:lnTo>
                  <a:lnTo>
                    <a:pt x="12289" y="2458"/>
                  </a:lnTo>
                  <a:lnTo>
                    <a:pt x="12032" y="2311"/>
                  </a:lnTo>
                  <a:lnTo>
                    <a:pt x="11812" y="2238"/>
                  </a:lnTo>
                  <a:lnTo>
                    <a:pt x="11629" y="2238"/>
                  </a:lnTo>
                  <a:lnTo>
                    <a:pt x="11372" y="2091"/>
                  </a:lnTo>
                  <a:lnTo>
                    <a:pt x="11115" y="1981"/>
                  </a:lnTo>
                  <a:lnTo>
                    <a:pt x="10858" y="1908"/>
                  </a:lnTo>
                  <a:lnTo>
                    <a:pt x="10565" y="1834"/>
                  </a:lnTo>
                  <a:lnTo>
                    <a:pt x="10015" y="1761"/>
                  </a:lnTo>
                  <a:lnTo>
                    <a:pt x="9464" y="1761"/>
                  </a:lnTo>
                  <a:lnTo>
                    <a:pt x="8914" y="1834"/>
                  </a:lnTo>
                  <a:lnTo>
                    <a:pt x="8364" y="1981"/>
                  </a:lnTo>
                  <a:lnTo>
                    <a:pt x="7814" y="2164"/>
                  </a:lnTo>
                  <a:lnTo>
                    <a:pt x="7300" y="2384"/>
                  </a:lnTo>
                  <a:lnTo>
                    <a:pt x="6677" y="2715"/>
                  </a:lnTo>
                  <a:lnTo>
                    <a:pt x="6090" y="3081"/>
                  </a:lnTo>
                  <a:lnTo>
                    <a:pt x="5503" y="3522"/>
                  </a:lnTo>
                  <a:lnTo>
                    <a:pt x="4989" y="3962"/>
                  </a:lnTo>
                  <a:lnTo>
                    <a:pt x="4769" y="4219"/>
                  </a:lnTo>
                  <a:lnTo>
                    <a:pt x="4549" y="4475"/>
                  </a:lnTo>
                  <a:lnTo>
                    <a:pt x="4402" y="4769"/>
                  </a:lnTo>
                  <a:lnTo>
                    <a:pt x="4256" y="5062"/>
                  </a:lnTo>
                  <a:lnTo>
                    <a:pt x="4146" y="5356"/>
                  </a:lnTo>
                  <a:lnTo>
                    <a:pt x="4035" y="5686"/>
                  </a:lnTo>
                  <a:lnTo>
                    <a:pt x="3999" y="6016"/>
                  </a:lnTo>
                  <a:lnTo>
                    <a:pt x="3925" y="6346"/>
                  </a:lnTo>
                  <a:lnTo>
                    <a:pt x="3889" y="6970"/>
                  </a:lnTo>
                  <a:lnTo>
                    <a:pt x="3925" y="7630"/>
                  </a:lnTo>
                  <a:lnTo>
                    <a:pt x="3339" y="7960"/>
                  </a:lnTo>
                  <a:lnTo>
                    <a:pt x="2752" y="8290"/>
                  </a:lnTo>
                  <a:lnTo>
                    <a:pt x="2238" y="8657"/>
                  </a:lnTo>
                  <a:lnTo>
                    <a:pt x="1725" y="9097"/>
                  </a:lnTo>
                  <a:lnTo>
                    <a:pt x="1248" y="9574"/>
                  </a:lnTo>
                  <a:lnTo>
                    <a:pt x="808" y="10051"/>
                  </a:lnTo>
                  <a:lnTo>
                    <a:pt x="404" y="10601"/>
                  </a:lnTo>
                  <a:lnTo>
                    <a:pt x="221" y="10858"/>
                  </a:lnTo>
                  <a:lnTo>
                    <a:pt x="74" y="11151"/>
                  </a:lnTo>
                  <a:lnTo>
                    <a:pt x="1" y="11371"/>
                  </a:lnTo>
                  <a:lnTo>
                    <a:pt x="37" y="11555"/>
                  </a:lnTo>
                  <a:lnTo>
                    <a:pt x="111" y="11738"/>
                  </a:lnTo>
                  <a:lnTo>
                    <a:pt x="184" y="11812"/>
                  </a:lnTo>
                  <a:lnTo>
                    <a:pt x="257" y="11885"/>
                  </a:lnTo>
                  <a:lnTo>
                    <a:pt x="477" y="11958"/>
                  </a:lnTo>
                  <a:lnTo>
                    <a:pt x="697" y="11995"/>
                  </a:lnTo>
                  <a:lnTo>
                    <a:pt x="918" y="11995"/>
                  </a:lnTo>
                  <a:lnTo>
                    <a:pt x="1174" y="11958"/>
                  </a:lnTo>
                  <a:lnTo>
                    <a:pt x="1835" y="11812"/>
                  </a:lnTo>
                  <a:lnTo>
                    <a:pt x="2495" y="11591"/>
                  </a:lnTo>
                  <a:lnTo>
                    <a:pt x="3815" y="11151"/>
                  </a:lnTo>
                  <a:lnTo>
                    <a:pt x="4586" y="10858"/>
                  </a:lnTo>
                  <a:lnTo>
                    <a:pt x="5356" y="10564"/>
                  </a:lnTo>
                  <a:lnTo>
                    <a:pt x="5760" y="10858"/>
                  </a:lnTo>
                  <a:lnTo>
                    <a:pt x="6200" y="11078"/>
                  </a:lnTo>
                  <a:lnTo>
                    <a:pt x="6236" y="11261"/>
                  </a:lnTo>
                  <a:lnTo>
                    <a:pt x="6273" y="11335"/>
                  </a:lnTo>
                  <a:lnTo>
                    <a:pt x="6346" y="11371"/>
                  </a:lnTo>
                  <a:lnTo>
                    <a:pt x="6493" y="11371"/>
                  </a:lnTo>
                  <a:lnTo>
                    <a:pt x="6603" y="11261"/>
                  </a:lnTo>
                  <a:lnTo>
                    <a:pt x="7410" y="11591"/>
                  </a:lnTo>
                  <a:lnTo>
                    <a:pt x="7814" y="11702"/>
                  </a:lnTo>
                  <a:lnTo>
                    <a:pt x="8217" y="11812"/>
                  </a:lnTo>
                  <a:lnTo>
                    <a:pt x="8291" y="11848"/>
                  </a:lnTo>
                  <a:lnTo>
                    <a:pt x="8364" y="11885"/>
                  </a:lnTo>
                  <a:lnTo>
                    <a:pt x="8474" y="11848"/>
                  </a:lnTo>
                  <a:lnTo>
                    <a:pt x="8547" y="11885"/>
                  </a:lnTo>
                  <a:lnTo>
                    <a:pt x="8877" y="11922"/>
                  </a:lnTo>
                  <a:lnTo>
                    <a:pt x="9574" y="11922"/>
                  </a:lnTo>
                  <a:lnTo>
                    <a:pt x="9905" y="11885"/>
                  </a:lnTo>
                  <a:lnTo>
                    <a:pt x="10235" y="11812"/>
                  </a:lnTo>
                  <a:lnTo>
                    <a:pt x="10565" y="11702"/>
                  </a:lnTo>
                  <a:lnTo>
                    <a:pt x="10895" y="11555"/>
                  </a:lnTo>
                  <a:lnTo>
                    <a:pt x="11225" y="11408"/>
                  </a:lnTo>
                  <a:lnTo>
                    <a:pt x="11555" y="11225"/>
                  </a:lnTo>
                  <a:lnTo>
                    <a:pt x="11885" y="11041"/>
                  </a:lnTo>
                  <a:lnTo>
                    <a:pt x="12179" y="10784"/>
                  </a:lnTo>
                  <a:lnTo>
                    <a:pt x="12472" y="10564"/>
                  </a:lnTo>
                  <a:lnTo>
                    <a:pt x="12766" y="10308"/>
                  </a:lnTo>
                  <a:lnTo>
                    <a:pt x="13022" y="10014"/>
                  </a:lnTo>
                  <a:lnTo>
                    <a:pt x="13279" y="9721"/>
                  </a:lnTo>
                  <a:lnTo>
                    <a:pt x="13499" y="9391"/>
                  </a:lnTo>
                  <a:lnTo>
                    <a:pt x="13719" y="9097"/>
                  </a:lnTo>
                  <a:lnTo>
                    <a:pt x="13903" y="8730"/>
                  </a:lnTo>
                  <a:lnTo>
                    <a:pt x="14050" y="8400"/>
                  </a:lnTo>
                  <a:lnTo>
                    <a:pt x="14196" y="8033"/>
                  </a:lnTo>
                  <a:lnTo>
                    <a:pt x="14306" y="7667"/>
                  </a:lnTo>
                  <a:lnTo>
                    <a:pt x="14380" y="7300"/>
                  </a:lnTo>
                  <a:lnTo>
                    <a:pt x="14453" y="6933"/>
                  </a:lnTo>
                  <a:lnTo>
                    <a:pt x="14490" y="6529"/>
                  </a:lnTo>
                  <a:lnTo>
                    <a:pt x="14490" y="6163"/>
                  </a:lnTo>
                  <a:lnTo>
                    <a:pt x="14453" y="5796"/>
                  </a:lnTo>
                  <a:lnTo>
                    <a:pt x="14380" y="5429"/>
                  </a:lnTo>
                  <a:lnTo>
                    <a:pt x="14270" y="5062"/>
                  </a:lnTo>
                  <a:lnTo>
                    <a:pt x="15113" y="4329"/>
                  </a:lnTo>
                  <a:lnTo>
                    <a:pt x="15920" y="3558"/>
                  </a:lnTo>
                  <a:lnTo>
                    <a:pt x="16434" y="3045"/>
                  </a:lnTo>
                  <a:lnTo>
                    <a:pt x="16691" y="2751"/>
                  </a:lnTo>
                  <a:lnTo>
                    <a:pt x="16947" y="2458"/>
                  </a:lnTo>
                  <a:lnTo>
                    <a:pt x="17168" y="2128"/>
                  </a:lnTo>
                  <a:lnTo>
                    <a:pt x="17351" y="1798"/>
                  </a:lnTo>
                  <a:lnTo>
                    <a:pt x="17461" y="1431"/>
                  </a:lnTo>
                  <a:lnTo>
                    <a:pt x="17461" y="1247"/>
                  </a:lnTo>
                  <a:lnTo>
                    <a:pt x="17461" y="1064"/>
                  </a:lnTo>
                  <a:lnTo>
                    <a:pt x="17388" y="770"/>
                  </a:lnTo>
                  <a:lnTo>
                    <a:pt x="17278" y="514"/>
                  </a:lnTo>
                  <a:lnTo>
                    <a:pt x="17094" y="257"/>
                  </a:lnTo>
                  <a:lnTo>
                    <a:pt x="16837" y="74"/>
                  </a:lnTo>
                  <a:lnTo>
                    <a:pt x="16691" y="37"/>
                  </a:lnTo>
                  <a:lnTo>
                    <a:pt x="16507" y="0"/>
                  </a:lnTo>
                  <a:close/>
                </a:path>
              </a:pathLst>
            </a:custGeom>
            <a:solidFill>
              <a:srgbClr val="A4C2F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1" name="Google Shape;1091;p46"/>
            <p:cNvSpPr/>
            <p:nvPr/>
          </p:nvSpPr>
          <p:spPr>
            <a:xfrm>
              <a:off x="6405225" y="2154575"/>
              <a:ext cx="328325" cy="339325"/>
            </a:xfrm>
            <a:custGeom>
              <a:avLst/>
              <a:gdLst/>
              <a:ahLst/>
              <a:cxnLst/>
              <a:rect l="l" t="t" r="r" b="b"/>
              <a:pathLst>
                <a:path w="13133" h="13573" extrusionOk="0">
                  <a:moveTo>
                    <a:pt x="2714" y="1798"/>
                  </a:moveTo>
                  <a:lnTo>
                    <a:pt x="2971" y="1908"/>
                  </a:lnTo>
                  <a:lnTo>
                    <a:pt x="3118" y="2018"/>
                  </a:lnTo>
                  <a:lnTo>
                    <a:pt x="3265" y="2128"/>
                  </a:lnTo>
                  <a:lnTo>
                    <a:pt x="3411" y="2311"/>
                  </a:lnTo>
                  <a:lnTo>
                    <a:pt x="3485" y="2458"/>
                  </a:lnTo>
                  <a:lnTo>
                    <a:pt x="3375" y="2458"/>
                  </a:lnTo>
                  <a:lnTo>
                    <a:pt x="3301" y="2495"/>
                  </a:lnTo>
                  <a:lnTo>
                    <a:pt x="3265" y="2568"/>
                  </a:lnTo>
                  <a:lnTo>
                    <a:pt x="3228" y="2605"/>
                  </a:lnTo>
                  <a:lnTo>
                    <a:pt x="3155" y="2568"/>
                  </a:lnTo>
                  <a:lnTo>
                    <a:pt x="3008" y="2348"/>
                  </a:lnTo>
                  <a:lnTo>
                    <a:pt x="2825" y="1981"/>
                  </a:lnTo>
                  <a:lnTo>
                    <a:pt x="2714" y="1798"/>
                  </a:lnTo>
                  <a:close/>
                  <a:moveTo>
                    <a:pt x="1908" y="2825"/>
                  </a:moveTo>
                  <a:lnTo>
                    <a:pt x="1797" y="2861"/>
                  </a:lnTo>
                  <a:lnTo>
                    <a:pt x="1761" y="2898"/>
                  </a:lnTo>
                  <a:lnTo>
                    <a:pt x="1687" y="2971"/>
                  </a:lnTo>
                  <a:lnTo>
                    <a:pt x="1687" y="3045"/>
                  </a:lnTo>
                  <a:lnTo>
                    <a:pt x="1687" y="3118"/>
                  </a:lnTo>
                  <a:lnTo>
                    <a:pt x="1724" y="3191"/>
                  </a:lnTo>
                  <a:lnTo>
                    <a:pt x="1797" y="3228"/>
                  </a:lnTo>
                  <a:lnTo>
                    <a:pt x="1944" y="3301"/>
                  </a:lnTo>
                  <a:lnTo>
                    <a:pt x="2054" y="3412"/>
                  </a:lnTo>
                  <a:lnTo>
                    <a:pt x="2164" y="3522"/>
                  </a:lnTo>
                  <a:lnTo>
                    <a:pt x="2201" y="3595"/>
                  </a:lnTo>
                  <a:lnTo>
                    <a:pt x="2274" y="3632"/>
                  </a:lnTo>
                  <a:lnTo>
                    <a:pt x="2384" y="3632"/>
                  </a:lnTo>
                  <a:lnTo>
                    <a:pt x="2458" y="3558"/>
                  </a:lnTo>
                  <a:lnTo>
                    <a:pt x="2494" y="3448"/>
                  </a:lnTo>
                  <a:lnTo>
                    <a:pt x="2494" y="3338"/>
                  </a:lnTo>
                  <a:lnTo>
                    <a:pt x="2421" y="3228"/>
                  </a:lnTo>
                  <a:lnTo>
                    <a:pt x="2348" y="3155"/>
                  </a:lnTo>
                  <a:lnTo>
                    <a:pt x="2164" y="2971"/>
                  </a:lnTo>
                  <a:lnTo>
                    <a:pt x="1981" y="2861"/>
                  </a:lnTo>
                  <a:lnTo>
                    <a:pt x="1908" y="2825"/>
                  </a:lnTo>
                  <a:close/>
                  <a:moveTo>
                    <a:pt x="1137" y="2311"/>
                  </a:moveTo>
                  <a:lnTo>
                    <a:pt x="1614" y="2458"/>
                  </a:lnTo>
                  <a:lnTo>
                    <a:pt x="2054" y="2678"/>
                  </a:lnTo>
                  <a:lnTo>
                    <a:pt x="2201" y="2751"/>
                  </a:lnTo>
                  <a:lnTo>
                    <a:pt x="2348" y="2898"/>
                  </a:lnTo>
                  <a:lnTo>
                    <a:pt x="2458" y="3008"/>
                  </a:lnTo>
                  <a:lnTo>
                    <a:pt x="2531" y="3191"/>
                  </a:lnTo>
                  <a:lnTo>
                    <a:pt x="2568" y="3265"/>
                  </a:lnTo>
                  <a:lnTo>
                    <a:pt x="2568" y="3338"/>
                  </a:lnTo>
                  <a:lnTo>
                    <a:pt x="2531" y="3485"/>
                  </a:lnTo>
                  <a:lnTo>
                    <a:pt x="2384" y="3742"/>
                  </a:lnTo>
                  <a:lnTo>
                    <a:pt x="2274" y="3852"/>
                  </a:lnTo>
                  <a:lnTo>
                    <a:pt x="2164" y="3962"/>
                  </a:lnTo>
                  <a:lnTo>
                    <a:pt x="1834" y="3632"/>
                  </a:lnTo>
                  <a:lnTo>
                    <a:pt x="1541" y="3228"/>
                  </a:lnTo>
                  <a:lnTo>
                    <a:pt x="1321" y="2788"/>
                  </a:lnTo>
                  <a:lnTo>
                    <a:pt x="1137" y="2311"/>
                  </a:lnTo>
                  <a:close/>
                  <a:moveTo>
                    <a:pt x="8804" y="514"/>
                  </a:moveTo>
                  <a:lnTo>
                    <a:pt x="8694" y="2531"/>
                  </a:lnTo>
                  <a:lnTo>
                    <a:pt x="8657" y="3632"/>
                  </a:lnTo>
                  <a:lnTo>
                    <a:pt x="8657" y="4549"/>
                  </a:lnTo>
                  <a:lnTo>
                    <a:pt x="7556" y="3778"/>
                  </a:lnTo>
                  <a:lnTo>
                    <a:pt x="7043" y="3375"/>
                  </a:lnTo>
                  <a:lnTo>
                    <a:pt x="6529" y="2971"/>
                  </a:lnTo>
                  <a:lnTo>
                    <a:pt x="6639" y="2788"/>
                  </a:lnTo>
                  <a:lnTo>
                    <a:pt x="6713" y="2678"/>
                  </a:lnTo>
                  <a:lnTo>
                    <a:pt x="7556" y="1798"/>
                  </a:lnTo>
                  <a:lnTo>
                    <a:pt x="8290" y="991"/>
                  </a:lnTo>
                  <a:lnTo>
                    <a:pt x="8510" y="734"/>
                  </a:lnTo>
                  <a:lnTo>
                    <a:pt x="8657" y="624"/>
                  </a:lnTo>
                  <a:lnTo>
                    <a:pt x="8804" y="514"/>
                  </a:lnTo>
                  <a:close/>
                  <a:moveTo>
                    <a:pt x="660" y="4145"/>
                  </a:moveTo>
                  <a:lnTo>
                    <a:pt x="880" y="4219"/>
                  </a:lnTo>
                  <a:lnTo>
                    <a:pt x="1064" y="4255"/>
                  </a:lnTo>
                  <a:lnTo>
                    <a:pt x="1247" y="4329"/>
                  </a:lnTo>
                  <a:lnTo>
                    <a:pt x="1357" y="4439"/>
                  </a:lnTo>
                  <a:lnTo>
                    <a:pt x="1431" y="4585"/>
                  </a:lnTo>
                  <a:lnTo>
                    <a:pt x="1467" y="4659"/>
                  </a:lnTo>
                  <a:lnTo>
                    <a:pt x="1467" y="4732"/>
                  </a:lnTo>
                  <a:lnTo>
                    <a:pt x="1467" y="4805"/>
                  </a:lnTo>
                  <a:lnTo>
                    <a:pt x="1394" y="4842"/>
                  </a:lnTo>
                  <a:lnTo>
                    <a:pt x="1284" y="4805"/>
                  </a:lnTo>
                  <a:lnTo>
                    <a:pt x="1211" y="4769"/>
                  </a:lnTo>
                  <a:lnTo>
                    <a:pt x="990" y="4585"/>
                  </a:lnTo>
                  <a:lnTo>
                    <a:pt x="844" y="4402"/>
                  </a:lnTo>
                  <a:lnTo>
                    <a:pt x="660" y="4145"/>
                  </a:lnTo>
                  <a:close/>
                  <a:moveTo>
                    <a:pt x="3962" y="2935"/>
                  </a:moveTo>
                  <a:lnTo>
                    <a:pt x="4218" y="3155"/>
                  </a:lnTo>
                  <a:lnTo>
                    <a:pt x="4035" y="3338"/>
                  </a:lnTo>
                  <a:lnTo>
                    <a:pt x="2641" y="4659"/>
                  </a:lnTo>
                  <a:lnTo>
                    <a:pt x="2311" y="5026"/>
                  </a:lnTo>
                  <a:lnTo>
                    <a:pt x="2054" y="5392"/>
                  </a:lnTo>
                  <a:lnTo>
                    <a:pt x="1797" y="5172"/>
                  </a:lnTo>
                  <a:lnTo>
                    <a:pt x="2971" y="4072"/>
                  </a:lnTo>
                  <a:lnTo>
                    <a:pt x="3485" y="3522"/>
                  </a:lnTo>
                  <a:lnTo>
                    <a:pt x="3742" y="3265"/>
                  </a:lnTo>
                  <a:lnTo>
                    <a:pt x="3962" y="2935"/>
                  </a:lnTo>
                  <a:close/>
                  <a:moveTo>
                    <a:pt x="4989" y="5209"/>
                  </a:moveTo>
                  <a:lnTo>
                    <a:pt x="5356" y="5686"/>
                  </a:lnTo>
                  <a:lnTo>
                    <a:pt x="5686" y="6199"/>
                  </a:lnTo>
                  <a:lnTo>
                    <a:pt x="6199" y="7080"/>
                  </a:lnTo>
                  <a:lnTo>
                    <a:pt x="6199" y="7080"/>
                  </a:lnTo>
                  <a:lnTo>
                    <a:pt x="5282" y="6640"/>
                  </a:lnTo>
                  <a:lnTo>
                    <a:pt x="4365" y="6199"/>
                  </a:lnTo>
                  <a:lnTo>
                    <a:pt x="4512" y="5943"/>
                  </a:lnTo>
                  <a:lnTo>
                    <a:pt x="4989" y="5209"/>
                  </a:lnTo>
                  <a:close/>
                  <a:moveTo>
                    <a:pt x="4879" y="4695"/>
                  </a:moveTo>
                  <a:lnTo>
                    <a:pt x="4805" y="4805"/>
                  </a:lnTo>
                  <a:lnTo>
                    <a:pt x="4218" y="5649"/>
                  </a:lnTo>
                  <a:lnTo>
                    <a:pt x="3962" y="6053"/>
                  </a:lnTo>
                  <a:lnTo>
                    <a:pt x="3852" y="6053"/>
                  </a:lnTo>
                  <a:lnTo>
                    <a:pt x="3778" y="6126"/>
                  </a:lnTo>
                  <a:lnTo>
                    <a:pt x="3742" y="6199"/>
                  </a:lnTo>
                  <a:lnTo>
                    <a:pt x="3705" y="6273"/>
                  </a:lnTo>
                  <a:lnTo>
                    <a:pt x="3742" y="6346"/>
                  </a:lnTo>
                  <a:lnTo>
                    <a:pt x="3778" y="6493"/>
                  </a:lnTo>
                  <a:lnTo>
                    <a:pt x="3852" y="6529"/>
                  </a:lnTo>
                  <a:lnTo>
                    <a:pt x="3925" y="6566"/>
                  </a:lnTo>
                  <a:lnTo>
                    <a:pt x="3998" y="6566"/>
                  </a:lnTo>
                  <a:lnTo>
                    <a:pt x="5172" y="7080"/>
                  </a:lnTo>
                  <a:lnTo>
                    <a:pt x="5722" y="7336"/>
                  </a:lnTo>
                  <a:lnTo>
                    <a:pt x="6053" y="7447"/>
                  </a:lnTo>
                  <a:lnTo>
                    <a:pt x="6346" y="7483"/>
                  </a:lnTo>
                  <a:lnTo>
                    <a:pt x="6419" y="7483"/>
                  </a:lnTo>
                  <a:lnTo>
                    <a:pt x="6493" y="7447"/>
                  </a:lnTo>
                  <a:lnTo>
                    <a:pt x="6529" y="7483"/>
                  </a:lnTo>
                  <a:lnTo>
                    <a:pt x="6603" y="7483"/>
                  </a:lnTo>
                  <a:lnTo>
                    <a:pt x="6639" y="7447"/>
                  </a:lnTo>
                  <a:lnTo>
                    <a:pt x="6639" y="7410"/>
                  </a:lnTo>
                  <a:lnTo>
                    <a:pt x="6566" y="7080"/>
                  </a:lnTo>
                  <a:lnTo>
                    <a:pt x="6456" y="6750"/>
                  </a:lnTo>
                  <a:lnTo>
                    <a:pt x="6273" y="6419"/>
                  </a:lnTo>
                  <a:lnTo>
                    <a:pt x="6089" y="6089"/>
                  </a:lnTo>
                  <a:lnTo>
                    <a:pt x="5649" y="5429"/>
                  </a:lnTo>
                  <a:lnTo>
                    <a:pt x="5135" y="4769"/>
                  </a:lnTo>
                  <a:lnTo>
                    <a:pt x="5062" y="4695"/>
                  </a:lnTo>
                  <a:close/>
                  <a:moveTo>
                    <a:pt x="9757" y="9537"/>
                  </a:moveTo>
                  <a:lnTo>
                    <a:pt x="9794" y="9647"/>
                  </a:lnTo>
                  <a:lnTo>
                    <a:pt x="9831" y="9757"/>
                  </a:lnTo>
                  <a:lnTo>
                    <a:pt x="9867" y="9867"/>
                  </a:lnTo>
                  <a:lnTo>
                    <a:pt x="9867" y="9978"/>
                  </a:lnTo>
                  <a:lnTo>
                    <a:pt x="9831" y="10088"/>
                  </a:lnTo>
                  <a:lnTo>
                    <a:pt x="9794" y="9757"/>
                  </a:lnTo>
                  <a:lnTo>
                    <a:pt x="9757" y="9537"/>
                  </a:lnTo>
                  <a:close/>
                  <a:moveTo>
                    <a:pt x="8950" y="8877"/>
                  </a:moveTo>
                  <a:lnTo>
                    <a:pt x="9207" y="9024"/>
                  </a:lnTo>
                  <a:lnTo>
                    <a:pt x="9207" y="9207"/>
                  </a:lnTo>
                  <a:lnTo>
                    <a:pt x="9281" y="9391"/>
                  </a:lnTo>
                  <a:lnTo>
                    <a:pt x="9391" y="9757"/>
                  </a:lnTo>
                  <a:lnTo>
                    <a:pt x="9574" y="10418"/>
                  </a:lnTo>
                  <a:lnTo>
                    <a:pt x="9464" y="10491"/>
                  </a:lnTo>
                  <a:lnTo>
                    <a:pt x="9391" y="10271"/>
                  </a:lnTo>
                  <a:lnTo>
                    <a:pt x="9281" y="10088"/>
                  </a:lnTo>
                  <a:lnTo>
                    <a:pt x="8914" y="9281"/>
                  </a:lnTo>
                  <a:lnTo>
                    <a:pt x="8840" y="9134"/>
                  </a:lnTo>
                  <a:lnTo>
                    <a:pt x="8767" y="9024"/>
                  </a:lnTo>
                  <a:lnTo>
                    <a:pt x="8950" y="8877"/>
                  </a:lnTo>
                  <a:close/>
                  <a:moveTo>
                    <a:pt x="8547" y="9244"/>
                  </a:moveTo>
                  <a:lnTo>
                    <a:pt x="8547" y="9281"/>
                  </a:lnTo>
                  <a:lnTo>
                    <a:pt x="8657" y="9281"/>
                  </a:lnTo>
                  <a:lnTo>
                    <a:pt x="8694" y="9244"/>
                  </a:lnTo>
                  <a:lnTo>
                    <a:pt x="8657" y="9354"/>
                  </a:lnTo>
                  <a:lnTo>
                    <a:pt x="8657" y="9464"/>
                  </a:lnTo>
                  <a:lnTo>
                    <a:pt x="8767" y="9721"/>
                  </a:lnTo>
                  <a:lnTo>
                    <a:pt x="9024" y="10198"/>
                  </a:lnTo>
                  <a:lnTo>
                    <a:pt x="9170" y="10528"/>
                  </a:lnTo>
                  <a:lnTo>
                    <a:pt x="8804" y="10234"/>
                  </a:lnTo>
                  <a:lnTo>
                    <a:pt x="8804" y="10198"/>
                  </a:lnTo>
                  <a:lnTo>
                    <a:pt x="8767" y="9904"/>
                  </a:lnTo>
                  <a:lnTo>
                    <a:pt x="8657" y="9611"/>
                  </a:lnTo>
                  <a:lnTo>
                    <a:pt x="8584" y="9464"/>
                  </a:lnTo>
                  <a:lnTo>
                    <a:pt x="8474" y="9317"/>
                  </a:lnTo>
                  <a:lnTo>
                    <a:pt x="8547" y="9244"/>
                  </a:lnTo>
                  <a:close/>
                  <a:moveTo>
                    <a:pt x="9464" y="10601"/>
                  </a:moveTo>
                  <a:lnTo>
                    <a:pt x="9574" y="10638"/>
                  </a:lnTo>
                  <a:lnTo>
                    <a:pt x="9464" y="10638"/>
                  </a:lnTo>
                  <a:lnTo>
                    <a:pt x="9464" y="10601"/>
                  </a:lnTo>
                  <a:close/>
                  <a:moveTo>
                    <a:pt x="8877" y="8510"/>
                  </a:moveTo>
                  <a:lnTo>
                    <a:pt x="8584" y="8730"/>
                  </a:lnTo>
                  <a:lnTo>
                    <a:pt x="8327" y="8914"/>
                  </a:lnTo>
                  <a:lnTo>
                    <a:pt x="8143" y="9171"/>
                  </a:lnTo>
                  <a:lnTo>
                    <a:pt x="8070" y="9354"/>
                  </a:lnTo>
                  <a:lnTo>
                    <a:pt x="7997" y="9501"/>
                  </a:lnTo>
                  <a:lnTo>
                    <a:pt x="7997" y="9647"/>
                  </a:lnTo>
                  <a:lnTo>
                    <a:pt x="8033" y="9831"/>
                  </a:lnTo>
                  <a:lnTo>
                    <a:pt x="8070" y="9978"/>
                  </a:lnTo>
                  <a:lnTo>
                    <a:pt x="8143" y="10088"/>
                  </a:lnTo>
                  <a:lnTo>
                    <a:pt x="8363" y="10344"/>
                  </a:lnTo>
                  <a:lnTo>
                    <a:pt x="8584" y="10564"/>
                  </a:lnTo>
                  <a:lnTo>
                    <a:pt x="8914" y="10785"/>
                  </a:lnTo>
                  <a:lnTo>
                    <a:pt x="9244" y="10968"/>
                  </a:lnTo>
                  <a:lnTo>
                    <a:pt x="9391" y="11041"/>
                  </a:lnTo>
                  <a:lnTo>
                    <a:pt x="9537" y="11078"/>
                  </a:lnTo>
                  <a:lnTo>
                    <a:pt x="9684" y="11041"/>
                  </a:lnTo>
                  <a:lnTo>
                    <a:pt x="9867" y="10968"/>
                  </a:lnTo>
                  <a:lnTo>
                    <a:pt x="10051" y="10821"/>
                  </a:lnTo>
                  <a:lnTo>
                    <a:pt x="10234" y="10601"/>
                  </a:lnTo>
                  <a:lnTo>
                    <a:pt x="10271" y="10491"/>
                  </a:lnTo>
                  <a:lnTo>
                    <a:pt x="10271" y="10381"/>
                  </a:lnTo>
                  <a:lnTo>
                    <a:pt x="10271" y="10271"/>
                  </a:lnTo>
                  <a:lnTo>
                    <a:pt x="10198" y="10161"/>
                  </a:lnTo>
                  <a:lnTo>
                    <a:pt x="10198" y="9904"/>
                  </a:lnTo>
                  <a:lnTo>
                    <a:pt x="10161" y="9684"/>
                  </a:lnTo>
                  <a:lnTo>
                    <a:pt x="10088" y="9464"/>
                  </a:lnTo>
                  <a:lnTo>
                    <a:pt x="9977" y="9244"/>
                  </a:lnTo>
                  <a:lnTo>
                    <a:pt x="9831" y="9060"/>
                  </a:lnTo>
                  <a:lnTo>
                    <a:pt x="9647" y="8914"/>
                  </a:lnTo>
                  <a:lnTo>
                    <a:pt x="9464" y="8767"/>
                  </a:lnTo>
                  <a:lnTo>
                    <a:pt x="9060" y="8510"/>
                  </a:lnTo>
                  <a:close/>
                  <a:moveTo>
                    <a:pt x="2604" y="8510"/>
                  </a:moveTo>
                  <a:lnTo>
                    <a:pt x="3815" y="9757"/>
                  </a:lnTo>
                  <a:lnTo>
                    <a:pt x="4292" y="10271"/>
                  </a:lnTo>
                  <a:lnTo>
                    <a:pt x="3852" y="10344"/>
                  </a:lnTo>
                  <a:lnTo>
                    <a:pt x="2678" y="10674"/>
                  </a:lnTo>
                  <a:lnTo>
                    <a:pt x="1577" y="10968"/>
                  </a:lnTo>
                  <a:lnTo>
                    <a:pt x="1064" y="11115"/>
                  </a:lnTo>
                  <a:lnTo>
                    <a:pt x="697" y="11188"/>
                  </a:lnTo>
                  <a:lnTo>
                    <a:pt x="587" y="11188"/>
                  </a:lnTo>
                  <a:lnTo>
                    <a:pt x="477" y="11151"/>
                  </a:lnTo>
                  <a:lnTo>
                    <a:pt x="1577" y="9721"/>
                  </a:lnTo>
                  <a:lnTo>
                    <a:pt x="1908" y="9317"/>
                  </a:lnTo>
                  <a:lnTo>
                    <a:pt x="2201" y="8914"/>
                  </a:lnTo>
                  <a:lnTo>
                    <a:pt x="2421" y="8730"/>
                  </a:lnTo>
                  <a:lnTo>
                    <a:pt x="2604" y="8510"/>
                  </a:lnTo>
                  <a:close/>
                  <a:moveTo>
                    <a:pt x="8914" y="8180"/>
                  </a:moveTo>
                  <a:lnTo>
                    <a:pt x="9097" y="8217"/>
                  </a:lnTo>
                  <a:lnTo>
                    <a:pt x="9244" y="8253"/>
                  </a:lnTo>
                  <a:lnTo>
                    <a:pt x="9574" y="8400"/>
                  </a:lnTo>
                  <a:lnTo>
                    <a:pt x="9867" y="8584"/>
                  </a:lnTo>
                  <a:lnTo>
                    <a:pt x="10124" y="8840"/>
                  </a:lnTo>
                  <a:lnTo>
                    <a:pt x="10308" y="9171"/>
                  </a:lnTo>
                  <a:lnTo>
                    <a:pt x="10454" y="9464"/>
                  </a:lnTo>
                  <a:lnTo>
                    <a:pt x="10564" y="9794"/>
                  </a:lnTo>
                  <a:lnTo>
                    <a:pt x="10601" y="10161"/>
                  </a:lnTo>
                  <a:lnTo>
                    <a:pt x="10601" y="10528"/>
                  </a:lnTo>
                  <a:lnTo>
                    <a:pt x="10491" y="10858"/>
                  </a:lnTo>
                  <a:lnTo>
                    <a:pt x="10491" y="10895"/>
                  </a:lnTo>
                  <a:lnTo>
                    <a:pt x="10454" y="10858"/>
                  </a:lnTo>
                  <a:lnTo>
                    <a:pt x="10344" y="10785"/>
                  </a:lnTo>
                  <a:lnTo>
                    <a:pt x="10271" y="10785"/>
                  </a:lnTo>
                  <a:lnTo>
                    <a:pt x="10161" y="10821"/>
                  </a:lnTo>
                  <a:lnTo>
                    <a:pt x="10124" y="10931"/>
                  </a:lnTo>
                  <a:lnTo>
                    <a:pt x="10088" y="11078"/>
                  </a:lnTo>
                  <a:lnTo>
                    <a:pt x="10051" y="11188"/>
                  </a:lnTo>
                  <a:lnTo>
                    <a:pt x="9867" y="11298"/>
                  </a:lnTo>
                  <a:lnTo>
                    <a:pt x="9794" y="11371"/>
                  </a:lnTo>
                  <a:lnTo>
                    <a:pt x="9757" y="11445"/>
                  </a:lnTo>
                  <a:lnTo>
                    <a:pt x="9611" y="11481"/>
                  </a:lnTo>
                  <a:lnTo>
                    <a:pt x="9464" y="11481"/>
                  </a:lnTo>
                  <a:lnTo>
                    <a:pt x="9354" y="11445"/>
                  </a:lnTo>
                  <a:lnTo>
                    <a:pt x="9207" y="11408"/>
                  </a:lnTo>
                  <a:lnTo>
                    <a:pt x="8620" y="11078"/>
                  </a:lnTo>
                  <a:lnTo>
                    <a:pt x="8327" y="10895"/>
                  </a:lnTo>
                  <a:lnTo>
                    <a:pt x="8070" y="10674"/>
                  </a:lnTo>
                  <a:lnTo>
                    <a:pt x="7850" y="10418"/>
                  </a:lnTo>
                  <a:lnTo>
                    <a:pt x="7703" y="10124"/>
                  </a:lnTo>
                  <a:lnTo>
                    <a:pt x="7593" y="9794"/>
                  </a:lnTo>
                  <a:lnTo>
                    <a:pt x="7593" y="9501"/>
                  </a:lnTo>
                  <a:lnTo>
                    <a:pt x="7630" y="9171"/>
                  </a:lnTo>
                  <a:lnTo>
                    <a:pt x="7777" y="8877"/>
                  </a:lnTo>
                  <a:lnTo>
                    <a:pt x="7960" y="8620"/>
                  </a:lnTo>
                  <a:lnTo>
                    <a:pt x="8217" y="8400"/>
                  </a:lnTo>
                  <a:lnTo>
                    <a:pt x="8400" y="8290"/>
                  </a:lnTo>
                  <a:lnTo>
                    <a:pt x="8584" y="8217"/>
                  </a:lnTo>
                  <a:lnTo>
                    <a:pt x="8730" y="8180"/>
                  </a:lnTo>
                  <a:close/>
                  <a:moveTo>
                    <a:pt x="8767" y="7777"/>
                  </a:moveTo>
                  <a:lnTo>
                    <a:pt x="8547" y="7813"/>
                  </a:lnTo>
                  <a:lnTo>
                    <a:pt x="8363" y="7850"/>
                  </a:lnTo>
                  <a:lnTo>
                    <a:pt x="8143" y="7960"/>
                  </a:lnTo>
                  <a:lnTo>
                    <a:pt x="7960" y="8033"/>
                  </a:lnTo>
                  <a:lnTo>
                    <a:pt x="7777" y="8180"/>
                  </a:lnTo>
                  <a:lnTo>
                    <a:pt x="7593" y="8364"/>
                  </a:lnTo>
                  <a:lnTo>
                    <a:pt x="7446" y="8510"/>
                  </a:lnTo>
                  <a:lnTo>
                    <a:pt x="7336" y="8657"/>
                  </a:lnTo>
                  <a:lnTo>
                    <a:pt x="7190" y="9024"/>
                  </a:lnTo>
                  <a:lnTo>
                    <a:pt x="7116" y="9427"/>
                  </a:lnTo>
                  <a:lnTo>
                    <a:pt x="7116" y="9831"/>
                  </a:lnTo>
                  <a:lnTo>
                    <a:pt x="7153" y="10051"/>
                  </a:lnTo>
                  <a:lnTo>
                    <a:pt x="7226" y="10271"/>
                  </a:lnTo>
                  <a:lnTo>
                    <a:pt x="7336" y="10454"/>
                  </a:lnTo>
                  <a:lnTo>
                    <a:pt x="7446" y="10638"/>
                  </a:lnTo>
                  <a:lnTo>
                    <a:pt x="7740" y="11005"/>
                  </a:lnTo>
                  <a:lnTo>
                    <a:pt x="8107" y="11298"/>
                  </a:lnTo>
                  <a:lnTo>
                    <a:pt x="8510" y="11555"/>
                  </a:lnTo>
                  <a:lnTo>
                    <a:pt x="8914" y="11775"/>
                  </a:lnTo>
                  <a:lnTo>
                    <a:pt x="9134" y="11885"/>
                  </a:lnTo>
                  <a:lnTo>
                    <a:pt x="9354" y="11958"/>
                  </a:lnTo>
                  <a:lnTo>
                    <a:pt x="9574" y="11958"/>
                  </a:lnTo>
                  <a:lnTo>
                    <a:pt x="9757" y="11922"/>
                  </a:lnTo>
                  <a:lnTo>
                    <a:pt x="9977" y="11848"/>
                  </a:lnTo>
                  <a:lnTo>
                    <a:pt x="10198" y="11702"/>
                  </a:lnTo>
                  <a:lnTo>
                    <a:pt x="10381" y="11555"/>
                  </a:lnTo>
                  <a:lnTo>
                    <a:pt x="10491" y="11371"/>
                  </a:lnTo>
                  <a:lnTo>
                    <a:pt x="10674" y="11298"/>
                  </a:lnTo>
                  <a:lnTo>
                    <a:pt x="10784" y="11151"/>
                  </a:lnTo>
                  <a:lnTo>
                    <a:pt x="10895" y="10968"/>
                  </a:lnTo>
                  <a:lnTo>
                    <a:pt x="10968" y="10785"/>
                  </a:lnTo>
                  <a:lnTo>
                    <a:pt x="11005" y="10601"/>
                  </a:lnTo>
                  <a:lnTo>
                    <a:pt x="11005" y="10381"/>
                  </a:lnTo>
                  <a:lnTo>
                    <a:pt x="11005" y="10124"/>
                  </a:lnTo>
                  <a:lnTo>
                    <a:pt x="10968" y="9684"/>
                  </a:lnTo>
                  <a:lnTo>
                    <a:pt x="10821" y="9207"/>
                  </a:lnTo>
                  <a:lnTo>
                    <a:pt x="10638" y="8804"/>
                  </a:lnTo>
                  <a:lnTo>
                    <a:pt x="10491" y="8620"/>
                  </a:lnTo>
                  <a:lnTo>
                    <a:pt x="10344" y="8437"/>
                  </a:lnTo>
                  <a:lnTo>
                    <a:pt x="10198" y="8290"/>
                  </a:lnTo>
                  <a:lnTo>
                    <a:pt x="10014" y="8143"/>
                  </a:lnTo>
                  <a:lnTo>
                    <a:pt x="9831" y="8033"/>
                  </a:lnTo>
                  <a:lnTo>
                    <a:pt x="9611" y="7923"/>
                  </a:lnTo>
                  <a:lnTo>
                    <a:pt x="9427" y="7850"/>
                  </a:lnTo>
                  <a:lnTo>
                    <a:pt x="9207" y="7813"/>
                  </a:lnTo>
                  <a:lnTo>
                    <a:pt x="8987" y="7777"/>
                  </a:lnTo>
                  <a:close/>
                  <a:moveTo>
                    <a:pt x="9024" y="0"/>
                  </a:moveTo>
                  <a:lnTo>
                    <a:pt x="8767" y="37"/>
                  </a:lnTo>
                  <a:lnTo>
                    <a:pt x="8547" y="110"/>
                  </a:lnTo>
                  <a:lnTo>
                    <a:pt x="8363" y="257"/>
                  </a:lnTo>
                  <a:lnTo>
                    <a:pt x="8180" y="440"/>
                  </a:lnTo>
                  <a:lnTo>
                    <a:pt x="7593" y="1027"/>
                  </a:lnTo>
                  <a:lnTo>
                    <a:pt x="7006" y="1651"/>
                  </a:lnTo>
                  <a:lnTo>
                    <a:pt x="6639" y="2054"/>
                  </a:lnTo>
                  <a:lnTo>
                    <a:pt x="6383" y="2311"/>
                  </a:lnTo>
                  <a:lnTo>
                    <a:pt x="6199" y="2605"/>
                  </a:lnTo>
                  <a:lnTo>
                    <a:pt x="5796" y="2201"/>
                  </a:lnTo>
                  <a:lnTo>
                    <a:pt x="5722" y="2128"/>
                  </a:lnTo>
                  <a:lnTo>
                    <a:pt x="5502" y="2128"/>
                  </a:lnTo>
                  <a:lnTo>
                    <a:pt x="5392" y="2201"/>
                  </a:lnTo>
                  <a:lnTo>
                    <a:pt x="5356" y="2238"/>
                  </a:lnTo>
                  <a:lnTo>
                    <a:pt x="4915" y="2531"/>
                  </a:lnTo>
                  <a:lnTo>
                    <a:pt x="4512" y="2898"/>
                  </a:lnTo>
                  <a:lnTo>
                    <a:pt x="4292" y="2715"/>
                  </a:lnTo>
                  <a:lnTo>
                    <a:pt x="4072" y="2495"/>
                  </a:lnTo>
                  <a:lnTo>
                    <a:pt x="3998" y="2458"/>
                  </a:lnTo>
                  <a:lnTo>
                    <a:pt x="3888" y="2458"/>
                  </a:lnTo>
                  <a:lnTo>
                    <a:pt x="3815" y="2495"/>
                  </a:lnTo>
                  <a:lnTo>
                    <a:pt x="3778" y="2568"/>
                  </a:lnTo>
                  <a:lnTo>
                    <a:pt x="3778" y="2421"/>
                  </a:lnTo>
                  <a:lnTo>
                    <a:pt x="3778" y="2311"/>
                  </a:lnTo>
                  <a:lnTo>
                    <a:pt x="3668" y="2128"/>
                  </a:lnTo>
                  <a:lnTo>
                    <a:pt x="3521" y="1908"/>
                  </a:lnTo>
                  <a:lnTo>
                    <a:pt x="3338" y="1761"/>
                  </a:lnTo>
                  <a:lnTo>
                    <a:pt x="3118" y="1614"/>
                  </a:lnTo>
                  <a:lnTo>
                    <a:pt x="2861" y="1504"/>
                  </a:lnTo>
                  <a:lnTo>
                    <a:pt x="2458" y="1321"/>
                  </a:lnTo>
                  <a:lnTo>
                    <a:pt x="2348" y="1321"/>
                  </a:lnTo>
                  <a:lnTo>
                    <a:pt x="2238" y="1357"/>
                  </a:lnTo>
                  <a:lnTo>
                    <a:pt x="2201" y="1431"/>
                  </a:lnTo>
                  <a:lnTo>
                    <a:pt x="2201" y="1504"/>
                  </a:lnTo>
                  <a:lnTo>
                    <a:pt x="2531" y="2238"/>
                  </a:lnTo>
                  <a:lnTo>
                    <a:pt x="2678" y="2531"/>
                  </a:lnTo>
                  <a:lnTo>
                    <a:pt x="2751" y="2678"/>
                  </a:lnTo>
                  <a:lnTo>
                    <a:pt x="2861" y="2825"/>
                  </a:lnTo>
                  <a:lnTo>
                    <a:pt x="3008" y="2898"/>
                  </a:lnTo>
                  <a:lnTo>
                    <a:pt x="3191" y="2935"/>
                  </a:lnTo>
                  <a:lnTo>
                    <a:pt x="3338" y="2935"/>
                  </a:lnTo>
                  <a:lnTo>
                    <a:pt x="3485" y="2861"/>
                  </a:lnTo>
                  <a:lnTo>
                    <a:pt x="3632" y="2788"/>
                  </a:lnTo>
                  <a:lnTo>
                    <a:pt x="3301" y="3155"/>
                  </a:lnTo>
                  <a:lnTo>
                    <a:pt x="2971" y="3485"/>
                  </a:lnTo>
                  <a:lnTo>
                    <a:pt x="2935" y="3412"/>
                  </a:lnTo>
                  <a:lnTo>
                    <a:pt x="2935" y="3265"/>
                  </a:lnTo>
                  <a:lnTo>
                    <a:pt x="2898" y="3081"/>
                  </a:lnTo>
                  <a:lnTo>
                    <a:pt x="2825" y="2825"/>
                  </a:lnTo>
                  <a:lnTo>
                    <a:pt x="2678" y="2605"/>
                  </a:lnTo>
                  <a:lnTo>
                    <a:pt x="2458" y="2384"/>
                  </a:lnTo>
                  <a:lnTo>
                    <a:pt x="2238" y="2238"/>
                  </a:lnTo>
                  <a:lnTo>
                    <a:pt x="1981" y="2091"/>
                  </a:lnTo>
                  <a:lnTo>
                    <a:pt x="1687" y="1981"/>
                  </a:lnTo>
                  <a:lnTo>
                    <a:pt x="1431" y="1908"/>
                  </a:lnTo>
                  <a:lnTo>
                    <a:pt x="880" y="1834"/>
                  </a:lnTo>
                  <a:lnTo>
                    <a:pt x="770" y="1834"/>
                  </a:lnTo>
                  <a:lnTo>
                    <a:pt x="697" y="1871"/>
                  </a:lnTo>
                  <a:lnTo>
                    <a:pt x="624" y="1944"/>
                  </a:lnTo>
                  <a:lnTo>
                    <a:pt x="624" y="2054"/>
                  </a:lnTo>
                  <a:lnTo>
                    <a:pt x="697" y="2384"/>
                  </a:lnTo>
                  <a:lnTo>
                    <a:pt x="807" y="2751"/>
                  </a:lnTo>
                  <a:lnTo>
                    <a:pt x="917" y="3045"/>
                  </a:lnTo>
                  <a:lnTo>
                    <a:pt x="1101" y="3375"/>
                  </a:lnTo>
                  <a:lnTo>
                    <a:pt x="1284" y="3668"/>
                  </a:lnTo>
                  <a:lnTo>
                    <a:pt x="1504" y="3925"/>
                  </a:lnTo>
                  <a:lnTo>
                    <a:pt x="1724" y="4182"/>
                  </a:lnTo>
                  <a:lnTo>
                    <a:pt x="1981" y="4439"/>
                  </a:lnTo>
                  <a:lnTo>
                    <a:pt x="2018" y="4439"/>
                  </a:lnTo>
                  <a:lnTo>
                    <a:pt x="1761" y="4695"/>
                  </a:lnTo>
                  <a:lnTo>
                    <a:pt x="1761" y="4549"/>
                  </a:lnTo>
                  <a:lnTo>
                    <a:pt x="1724" y="4402"/>
                  </a:lnTo>
                  <a:lnTo>
                    <a:pt x="1614" y="4255"/>
                  </a:lnTo>
                  <a:lnTo>
                    <a:pt x="1467" y="4108"/>
                  </a:lnTo>
                  <a:lnTo>
                    <a:pt x="1321" y="3998"/>
                  </a:lnTo>
                  <a:lnTo>
                    <a:pt x="1101" y="3925"/>
                  </a:lnTo>
                  <a:lnTo>
                    <a:pt x="697" y="3815"/>
                  </a:lnTo>
                  <a:lnTo>
                    <a:pt x="330" y="3742"/>
                  </a:lnTo>
                  <a:lnTo>
                    <a:pt x="220" y="3742"/>
                  </a:lnTo>
                  <a:lnTo>
                    <a:pt x="147" y="3815"/>
                  </a:lnTo>
                  <a:lnTo>
                    <a:pt x="110" y="3925"/>
                  </a:lnTo>
                  <a:lnTo>
                    <a:pt x="147" y="3998"/>
                  </a:lnTo>
                  <a:lnTo>
                    <a:pt x="367" y="4329"/>
                  </a:lnTo>
                  <a:lnTo>
                    <a:pt x="624" y="4732"/>
                  </a:lnTo>
                  <a:lnTo>
                    <a:pt x="807" y="4915"/>
                  </a:lnTo>
                  <a:lnTo>
                    <a:pt x="954" y="5062"/>
                  </a:lnTo>
                  <a:lnTo>
                    <a:pt x="1137" y="5172"/>
                  </a:lnTo>
                  <a:lnTo>
                    <a:pt x="1321" y="5246"/>
                  </a:lnTo>
                  <a:lnTo>
                    <a:pt x="1321" y="5282"/>
                  </a:lnTo>
                  <a:lnTo>
                    <a:pt x="1394" y="5356"/>
                  </a:lnTo>
                  <a:lnTo>
                    <a:pt x="1834" y="5759"/>
                  </a:lnTo>
                  <a:lnTo>
                    <a:pt x="1651" y="6126"/>
                  </a:lnTo>
                  <a:lnTo>
                    <a:pt x="1504" y="6493"/>
                  </a:lnTo>
                  <a:lnTo>
                    <a:pt x="1394" y="6896"/>
                  </a:lnTo>
                  <a:lnTo>
                    <a:pt x="1321" y="6933"/>
                  </a:lnTo>
                  <a:lnTo>
                    <a:pt x="1321" y="7043"/>
                  </a:lnTo>
                  <a:lnTo>
                    <a:pt x="1321" y="7153"/>
                  </a:lnTo>
                  <a:lnTo>
                    <a:pt x="1357" y="7263"/>
                  </a:lnTo>
                  <a:lnTo>
                    <a:pt x="1431" y="7373"/>
                  </a:lnTo>
                  <a:lnTo>
                    <a:pt x="1467" y="7410"/>
                  </a:lnTo>
                  <a:lnTo>
                    <a:pt x="1541" y="7447"/>
                  </a:lnTo>
                  <a:lnTo>
                    <a:pt x="1651" y="7593"/>
                  </a:lnTo>
                  <a:lnTo>
                    <a:pt x="2311" y="8217"/>
                  </a:lnTo>
                  <a:lnTo>
                    <a:pt x="2164" y="8327"/>
                  </a:lnTo>
                  <a:lnTo>
                    <a:pt x="2018" y="8437"/>
                  </a:lnTo>
                  <a:lnTo>
                    <a:pt x="1761" y="8694"/>
                  </a:lnTo>
                  <a:lnTo>
                    <a:pt x="1394" y="9207"/>
                  </a:lnTo>
                  <a:lnTo>
                    <a:pt x="990" y="9721"/>
                  </a:lnTo>
                  <a:lnTo>
                    <a:pt x="220" y="10748"/>
                  </a:lnTo>
                  <a:lnTo>
                    <a:pt x="73" y="10968"/>
                  </a:lnTo>
                  <a:lnTo>
                    <a:pt x="0" y="11151"/>
                  </a:lnTo>
                  <a:lnTo>
                    <a:pt x="0" y="11225"/>
                  </a:lnTo>
                  <a:lnTo>
                    <a:pt x="37" y="11335"/>
                  </a:lnTo>
                  <a:lnTo>
                    <a:pt x="183" y="11518"/>
                  </a:lnTo>
                  <a:lnTo>
                    <a:pt x="257" y="11592"/>
                  </a:lnTo>
                  <a:lnTo>
                    <a:pt x="367" y="11628"/>
                  </a:lnTo>
                  <a:lnTo>
                    <a:pt x="550" y="11665"/>
                  </a:lnTo>
                  <a:lnTo>
                    <a:pt x="770" y="11628"/>
                  </a:lnTo>
                  <a:lnTo>
                    <a:pt x="990" y="11592"/>
                  </a:lnTo>
                  <a:lnTo>
                    <a:pt x="2348" y="11188"/>
                  </a:lnTo>
                  <a:lnTo>
                    <a:pt x="3595" y="10821"/>
                  </a:lnTo>
                  <a:lnTo>
                    <a:pt x="4072" y="10711"/>
                  </a:lnTo>
                  <a:lnTo>
                    <a:pt x="4292" y="10638"/>
                  </a:lnTo>
                  <a:lnTo>
                    <a:pt x="4512" y="10491"/>
                  </a:lnTo>
                  <a:lnTo>
                    <a:pt x="5025" y="11005"/>
                  </a:lnTo>
                  <a:lnTo>
                    <a:pt x="5539" y="11518"/>
                  </a:lnTo>
                  <a:lnTo>
                    <a:pt x="6089" y="11995"/>
                  </a:lnTo>
                  <a:lnTo>
                    <a:pt x="6676" y="12398"/>
                  </a:lnTo>
                  <a:lnTo>
                    <a:pt x="7006" y="12619"/>
                  </a:lnTo>
                  <a:lnTo>
                    <a:pt x="7373" y="12802"/>
                  </a:lnTo>
                  <a:lnTo>
                    <a:pt x="7740" y="12985"/>
                  </a:lnTo>
                  <a:lnTo>
                    <a:pt x="8070" y="13132"/>
                  </a:lnTo>
                  <a:lnTo>
                    <a:pt x="8474" y="13242"/>
                  </a:lnTo>
                  <a:lnTo>
                    <a:pt x="8840" y="13352"/>
                  </a:lnTo>
                  <a:lnTo>
                    <a:pt x="9207" y="13426"/>
                  </a:lnTo>
                  <a:lnTo>
                    <a:pt x="9611" y="13499"/>
                  </a:lnTo>
                  <a:lnTo>
                    <a:pt x="9977" y="13536"/>
                  </a:lnTo>
                  <a:lnTo>
                    <a:pt x="10381" y="13572"/>
                  </a:lnTo>
                  <a:lnTo>
                    <a:pt x="11115" y="13536"/>
                  </a:lnTo>
                  <a:lnTo>
                    <a:pt x="11812" y="13426"/>
                  </a:lnTo>
                  <a:lnTo>
                    <a:pt x="12215" y="13316"/>
                  </a:lnTo>
                  <a:lnTo>
                    <a:pt x="12362" y="13279"/>
                  </a:lnTo>
                  <a:lnTo>
                    <a:pt x="12435" y="13279"/>
                  </a:lnTo>
                  <a:lnTo>
                    <a:pt x="12435" y="13316"/>
                  </a:lnTo>
                  <a:lnTo>
                    <a:pt x="12509" y="13352"/>
                  </a:lnTo>
                  <a:lnTo>
                    <a:pt x="12545" y="13352"/>
                  </a:lnTo>
                  <a:lnTo>
                    <a:pt x="12582" y="13316"/>
                  </a:lnTo>
                  <a:lnTo>
                    <a:pt x="12619" y="13279"/>
                  </a:lnTo>
                  <a:lnTo>
                    <a:pt x="12655" y="13169"/>
                  </a:lnTo>
                  <a:lnTo>
                    <a:pt x="12655" y="13022"/>
                  </a:lnTo>
                  <a:lnTo>
                    <a:pt x="12545" y="12949"/>
                  </a:lnTo>
                  <a:lnTo>
                    <a:pt x="12435" y="12912"/>
                  </a:lnTo>
                  <a:lnTo>
                    <a:pt x="12178" y="12912"/>
                  </a:lnTo>
                  <a:lnTo>
                    <a:pt x="11702" y="13022"/>
                  </a:lnTo>
                  <a:lnTo>
                    <a:pt x="11188" y="13095"/>
                  </a:lnTo>
                  <a:lnTo>
                    <a:pt x="10748" y="13132"/>
                  </a:lnTo>
                  <a:lnTo>
                    <a:pt x="10308" y="13095"/>
                  </a:lnTo>
                  <a:lnTo>
                    <a:pt x="9867" y="13095"/>
                  </a:lnTo>
                  <a:lnTo>
                    <a:pt x="9464" y="13022"/>
                  </a:lnTo>
                  <a:lnTo>
                    <a:pt x="9024" y="12949"/>
                  </a:lnTo>
                  <a:lnTo>
                    <a:pt x="8584" y="12802"/>
                  </a:lnTo>
                  <a:lnTo>
                    <a:pt x="8180" y="12655"/>
                  </a:lnTo>
                  <a:lnTo>
                    <a:pt x="7777" y="12509"/>
                  </a:lnTo>
                  <a:lnTo>
                    <a:pt x="7300" y="12252"/>
                  </a:lnTo>
                  <a:lnTo>
                    <a:pt x="6860" y="11958"/>
                  </a:lnTo>
                  <a:lnTo>
                    <a:pt x="6419" y="11628"/>
                  </a:lnTo>
                  <a:lnTo>
                    <a:pt x="6016" y="11298"/>
                  </a:lnTo>
                  <a:lnTo>
                    <a:pt x="5246" y="10564"/>
                  </a:lnTo>
                  <a:lnTo>
                    <a:pt x="4512" y="9794"/>
                  </a:lnTo>
                  <a:lnTo>
                    <a:pt x="3008" y="8290"/>
                  </a:lnTo>
                  <a:lnTo>
                    <a:pt x="2274" y="7520"/>
                  </a:lnTo>
                  <a:lnTo>
                    <a:pt x="2091" y="7300"/>
                  </a:lnTo>
                  <a:lnTo>
                    <a:pt x="1871" y="7080"/>
                  </a:lnTo>
                  <a:lnTo>
                    <a:pt x="1944" y="6713"/>
                  </a:lnTo>
                  <a:lnTo>
                    <a:pt x="2054" y="6383"/>
                  </a:lnTo>
                  <a:lnTo>
                    <a:pt x="2238" y="6053"/>
                  </a:lnTo>
                  <a:lnTo>
                    <a:pt x="2421" y="5722"/>
                  </a:lnTo>
                  <a:lnTo>
                    <a:pt x="2641" y="5429"/>
                  </a:lnTo>
                  <a:lnTo>
                    <a:pt x="2898" y="5172"/>
                  </a:lnTo>
                  <a:lnTo>
                    <a:pt x="3411" y="4622"/>
                  </a:lnTo>
                  <a:lnTo>
                    <a:pt x="4475" y="3558"/>
                  </a:lnTo>
                  <a:lnTo>
                    <a:pt x="5025" y="3045"/>
                  </a:lnTo>
                  <a:lnTo>
                    <a:pt x="5246" y="2825"/>
                  </a:lnTo>
                  <a:lnTo>
                    <a:pt x="5392" y="2678"/>
                  </a:lnTo>
                  <a:lnTo>
                    <a:pt x="5502" y="2605"/>
                  </a:lnTo>
                  <a:lnTo>
                    <a:pt x="5612" y="2715"/>
                  </a:lnTo>
                  <a:lnTo>
                    <a:pt x="5392" y="2825"/>
                  </a:lnTo>
                  <a:lnTo>
                    <a:pt x="5246" y="2971"/>
                  </a:lnTo>
                  <a:lnTo>
                    <a:pt x="4952" y="3301"/>
                  </a:lnTo>
                  <a:lnTo>
                    <a:pt x="4805" y="3485"/>
                  </a:lnTo>
                  <a:lnTo>
                    <a:pt x="4695" y="3668"/>
                  </a:lnTo>
                  <a:lnTo>
                    <a:pt x="4585" y="3888"/>
                  </a:lnTo>
                  <a:lnTo>
                    <a:pt x="4585" y="3962"/>
                  </a:lnTo>
                  <a:lnTo>
                    <a:pt x="4622" y="4072"/>
                  </a:lnTo>
                  <a:lnTo>
                    <a:pt x="4659" y="4145"/>
                  </a:lnTo>
                  <a:lnTo>
                    <a:pt x="4732" y="4145"/>
                  </a:lnTo>
                  <a:lnTo>
                    <a:pt x="4915" y="4035"/>
                  </a:lnTo>
                  <a:lnTo>
                    <a:pt x="5025" y="3888"/>
                  </a:lnTo>
                  <a:lnTo>
                    <a:pt x="5209" y="3558"/>
                  </a:lnTo>
                  <a:lnTo>
                    <a:pt x="5502" y="3228"/>
                  </a:lnTo>
                  <a:lnTo>
                    <a:pt x="5759" y="2898"/>
                  </a:lnTo>
                  <a:lnTo>
                    <a:pt x="6016" y="3118"/>
                  </a:lnTo>
                  <a:lnTo>
                    <a:pt x="5832" y="3301"/>
                  </a:lnTo>
                  <a:lnTo>
                    <a:pt x="5612" y="3522"/>
                  </a:lnTo>
                  <a:lnTo>
                    <a:pt x="5466" y="3742"/>
                  </a:lnTo>
                  <a:lnTo>
                    <a:pt x="5356" y="3962"/>
                  </a:lnTo>
                  <a:lnTo>
                    <a:pt x="5319" y="4072"/>
                  </a:lnTo>
                  <a:lnTo>
                    <a:pt x="5392" y="4182"/>
                  </a:lnTo>
                  <a:lnTo>
                    <a:pt x="5502" y="4219"/>
                  </a:lnTo>
                  <a:lnTo>
                    <a:pt x="5539" y="4219"/>
                  </a:lnTo>
                  <a:lnTo>
                    <a:pt x="5612" y="4182"/>
                  </a:lnTo>
                  <a:lnTo>
                    <a:pt x="5796" y="3998"/>
                  </a:lnTo>
                  <a:lnTo>
                    <a:pt x="5942" y="3778"/>
                  </a:lnTo>
                  <a:lnTo>
                    <a:pt x="6089" y="3558"/>
                  </a:lnTo>
                  <a:lnTo>
                    <a:pt x="6199" y="3301"/>
                  </a:lnTo>
                  <a:lnTo>
                    <a:pt x="6309" y="3375"/>
                  </a:lnTo>
                  <a:lnTo>
                    <a:pt x="6456" y="3485"/>
                  </a:lnTo>
                  <a:lnTo>
                    <a:pt x="6346" y="3595"/>
                  </a:lnTo>
                  <a:lnTo>
                    <a:pt x="6236" y="3705"/>
                  </a:lnTo>
                  <a:lnTo>
                    <a:pt x="6089" y="3962"/>
                  </a:lnTo>
                  <a:lnTo>
                    <a:pt x="5869" y="4255"/>
                  </a:lnTo>
                  <a:lnTo>
                    <a:pt x="5796" y="4402"/>
                  </a:lnTo>
                  <a:lnTo>
                    <a:pt x="5722" y="4585"/>
                  </a:lnTo>
                  <a:lnTo>
                    <a:pt x="5722" y="4622"/>
                  </a:lnTo>
                  <a:lnTo>
                    <a:pt x="5722" y="4695"/>
                  </a:lnTo>
                  <a:lnTo>
                    <a:pt x="5796" y="4732"/>
                  </a:lnTo>
                  <a:lnTo>
                    <a:pt x="5906" y="4769"/>
                  </a:lnTo>
                  <a:lnTo>
                    <a:pt x="6016" y="4695"/>
                  </a:lnTo>
                  <a:lnTo>
                    <a:pt x="6126" y="4585"/>
                  </a:lnTo>
                  <a:lnTo>
                    <a:pt x="6199" y="4439"/>
                  </a:lnTo>
                  <a:lnTo>
                    <a:pt x="6383" y="4145"/>
                  </a:lnTo>
                  <a:lnTo>
                    <a:pt x="6456" y="3962"/>
                  </a:lnTo>
                  <a:lnTo>
                    <a:pt x="6603" y="3632"/>
                  </a:lnTo>
                  <a:lnTo>
                    <a:pt x="7300" y="4145"/>
                  </a:lnTo>
                  <a:lnTo>
                    <a:pt x="7116" y="4292"/>
                  </a:lnTo>
                  <a:lnTo>
                    <a:pt x="6933" y="4439"/>
                  </a:lnTo>
                  <a:lnTo>
                    <a:pt x="6713" y="4695"/>
                  </a:lnTo>
                  <a:lnTo>
                    <a:pt x="6529" y="5026"/>
                  </a:lnTo>
                  <a:lnTo>
                    <a:pt x="6529" y="5099"/>
                  </a:lnTo>
                  <a:lnTo>
                    <a:pt x="6529" y="5172"/>
                  </a:lnTo>
                  <a:lnTo>
                    <a:pt x="6566" y="5209"/>
                  </a:lnTo>
                  <a:lnTo>
                    <a:pt x="6639" y="5246"/>
                  </a:lnTo>
                  <a:lnTo>
                    <a:pt x="6676" y="5282"/>
                  </a:lnTo>
                  <a:lnTo>
                    <a:pt x="6749" y="5282"/>
                  </a:lnTo>
                  <a:lnTo>
                    <a:pt x="6823" y="5246"/>
                  </a:lnTo>
                  <a:lnTo>
                    <a:pt x="6860" y="5172"/>
                  </a:lnTo>
                  <a:lnTo>
                    <a:pt x="7153" y="4695"/>
                  </a:lnTo>
                  <a:lnTo>
                    <a:pt x="7410" y="4255"/>
                  </a:lnTo>
                  <a:lnTo>
                    <a:pt x="7740" y="4475"/>
                  </a:lnTo>
                  <a:lnTo>
                    <a:pt x="7483" y="4732"/>
                  </a:lnTo>
                  <a:lnTo>
                    <a:pt x="7116" y="5136"/>
                  </a:lnTo>
                  <a:lnTo>
                    <a:pt x="7080" y="5209"/>
                  </a:lnTo>
                  <a:lnTo>
                    <a:pt x="7043" y="5246"/>
                  </a:lnTo>
                  <a:lnTo>
                    <a:pt x="7080" y="5319"/>
                  </a:lnTo>
                  <a:lnTo>
                    <a:pt x="7116" y="5356"/>
                  </a:lnTo>
                  <a:lnTo>
                    <a:pt x="7190" y="5392"/>
                  </a:lnTo>
                  <a:lnTo>
                    <a:pt x="7263" y="5429"/>
                  </a:lnTo>
                  <a:lnTo>
                    <a:pt x="7336" y="5429"/>
                  </a:lnTo>
                  <a:lnTo>
                    <a:pt x="7373" y="5356"/>
                  </a:lnTo>
                  <a:lnTo>
                    <a:pt x="7556" y="5172"/>
                  </a:lnTo>
                  <a:lnTo>
                    <a:pt x="7740" y="4989"/>
                  </a:lnTo>
                  <a:lnTo>
                    <a:pt x="7813" y="4805"/>
                  </a:lnTo>
                  <a:lnTo>
                    <a:pt x="7850" y="4695"/>
                  </a:lnTo>
                  <a:lnTo>
                    <a:pt x="7887" y="4585"/>
                  </a:lnTo>
                  <a:lnTo>
                    <a:pt x="8474" y="4989"/>
                  </a:lnTo>
                  <a:lnTo>
                    <a:pt x="8107" y="5319"/>
                  </a:lnTo>
                  <a:lnTo>
                    <a:pt x="7813" y="5722"/>
                  </a:lnTo>
                  <a:lnTo>
                    <a:pt x="7777" y="5796"/>
                  </a:lnTo>
                  <a:lnTo>
                    <a:pt x="7777" y="5833"/>
                  </a:lnTo>
                  <a:lnTo>
                    <a:pt x="7813" y="5943"/>
                  </a:lnTo>
                  <a:lnTo>
                    <a:pt x="7887" y="5979"/>
                  </a:lnTo>
                  <a:lnTo>
                    <a:pt x="7997" y="5979"/>
                  </a:lnTo>
                  <a:lnTo>
                    <a:pt x="8033" y="5943"/>
                  </a:lnTo>
                  <a:lnTo>
                    <a:pt x="8327" y="5502"/>
                  </a:lnTo>
                  <a:lnTo>
                    <a:pt x="8584" y="5062"/>
                  </a:lnTo>
                  <a:lnTo>
                    <a:pt x="9024" y="5356"/>
                  </a:lnTo>
                  <a:lnTo>
                    <a:pt x="8767" y="5612"/>
                  </a:lnTo>
                  <a:lnTo>
                    <a:pt x="8584" y="5796"/>
                  </a:lnTo>
                  <a:lnTo>
                    <a:pt x="8510" y="5906"/>
                  </a:lnTo>
                  <a:lnTo>
                    <a:pt x="8474" y="6053"/>
                  </a:lnTo>
                  <a:lnTo>
                    <a:pt x="8253" y="6383"/>
                  </a:lnTo>
                  <a:lnTo>
                    <a:pt x="8217" y="6456"/>
                  </a:lnTo>
                  <a:lnTo>
                    <a:pt x="8253" y="6566"/>
                  </a:lnTo>
                  <a:lnTo>
                    <a:pt x="8290" y="6603"/>
                  </a:lnTo>
                  <a:lnTo>
                    <a:pt x="8363" y="6640"/>
                  </a:lnTo>
                  <a:lnTo>
                    <a:pt x="8474" y="6640"/>
                  </a:lnTo>
                  <a:lnTo>
                    <a:pt x="8547" y="6566"/>
                  </a:lnTo>
                  <a:lnTo>
                    <a:pt x="8804" y="6199"/>
                  </a:lnTo>
                  <a:lnTo>
                    <a:pt x="8877" y="6126"/>
                  </a:lnTo>
                  <a:lnTo>
                    <a:pt x="8950" y="6016"/>
                  </a:lnTo>
                  <a:lnTo>
                    <a:pt x="9097" y="5796"/>
                  </a:lnTo>
                  <a:lnTo>
                    <a:pt x="9244" y="5539"/>
                  </a:lnTo>
                  <a:lnTo>
                    <a:pt x="9537" y="5722"/>
                  </a:lnTo>
                  <a:lnTo>
                    <a:pt x="9354" y="5906"/>
                  </a:lnTo>
                  <a:lnTo>
                    <a:pt x="9207" y="6126"/>
                  </a:lnTo>
                  <a:lnTo>
                    <a:pt x="8950" y="6419"/>
                  </a:lnTo>
                  <a:lnTo>
                    <a:pt x="8877" y="6566"/>
                  </a:lnTo>
                  <a:lnTo>
                    <a:pt x="8840" y="6750"/>
                  </a:lnTo>
                  <a:lnTo>
                    <a:pt x="8914" y="6823"/>
                  </a:lnTo>
                  <a:lnTo>
                    <a:pt x="8950" y="6860"/>
                  </a:lnTo>
                  <a:lnTo>
                    <a:pt x="8987" y="6860"/>
                  </a:lnTo>
                  <a:lnTo>
                    <a:pt x="9134" y="6786"/>
                  </a:lnTo>
                  <a:lnTo>
                    <a:pt x="9244" y="6640"/>
                  </a:lnTo>
                  <a:lnTo>
                    <a:pt x="9391" y="6383"/>
                  </a:lnTo>
                  <a:lnTo>
                    <a:pt x="9537" y="6126"/>
                  </a:lnTo>
                  <a:lnTo>
                    <a:pt x="9721" y="5869"/>
                  </a:lnTo>
                  <a:lnTo>
                    <a:pt x="10198" y="6236"/>
                  </a:lnTo>
                  <a:lnTo>
                    <a:pt x="10051" y="6419"/>
                  </a:lnTo>
                  <a:lnTo>
                    <a:pt x="9867" y="6640"/>
                  </a:lnTo>
                  <a:lnTo>
                    <a:pt x="9684" y="6860"/>
                  </a:lnTo>
                  <a:lnTo>
                    <a:pt x="9611" y="7006"/>
                  </a:lnTo>
                  <a:lnTo>
                    <a:pt x="9574" y="7116"/>
                  </a:lnTo>
                  <a:lnTo>
                    <a:pt x="9574" y="7190"/>
                  </a:lnTo>
                  <a:lnTo>
                    <a:pt x="9611" y="7263"/>
                  </a:lnTo>
                  <a:lnTo>
                    <a:pt x="9757" y="7263"/>
                  </a:lnTo>
                  <a:lnTo>
                    <a:pt x="9867" y="7190"/>
                  </a:lnTo>
                  <a:lnTo>
                    <a:pt x="9941" y="7080"/>
                  </a:lnTo>
                  <a:lnTo>
                    <a:pt x="10124" y="6823"/>
                  </a:lnTo>
                  <a:lnTo>
                    <a:pt x="10271" y="6603"/>
                  </a:lnTo>
                  <a:lnTo>
                    <a:pt x="10381" y="6383"/>
                  </a:lnTo>
                  <a:lnTo>
                    <a:pt x="10895" y="6823"/>
                  </a:lnTo>
                  <a:lnTo>
                    <a:pt x="10931" y="6860"/>
                  </a:lnTo>
                  <a:lnTo>
                    <a:pt x="10638" y="7226"/>
                  </a:lnTo>
                  <a:lnTo>
                    <a:pt x="10381" y="7593"/>
                  </a:lnTo>
                  <a:lnTo>
                    <a:pt x="10271" y="7703"/>
                  </a:lnTo>
                  <a:lnTo>
                    <a:pt x="10271" y="7777"/>
                  </a:lnTo>
                  <a:lnTo>
                    <a:pt x="10271" y="7813"/>
                  </a:lnTo>
                  <a:lnTo>
                    <a:pt x="10344" y="7923"/>
                  </a:lnTo>
                  <a:lnTo>
                    <a:pt x="10418" y="7960"/>
                  </a:lnTo>
                  <a:lnTo>
                    <a:pt x="10491" y="7923"/>
                  </a:lnTo>
                  <a:lnTo>
                    <a:pt x="10528" y="7887"/>
                  </a:lnTo>
                  <a:lnTo>
                    <a:pt x="10821" y="7483"/>
                  </a:lnTo>
                  <a:lnTo>
                    <a:pt x="11115" y="7043"/>
                  </a:lnTo>
                  <a:lnTo>
                    <a:pt x="11445" y="7447"/>
                  </a:lnTo>
                  <a:lnTo>
                    <a:pt x="11298" y="7703"/>
                  </a:lnTo>
                  <a:lnTo>
                    <a:pt x="11151" y="7960"/>
                  </a:lnTo>
                  <a:lnTo>
                    <a:pt x="10968" y="8253"/>
                  </a:lnTo>
                  <a:lnTo>
                    <a:pt x="10931" y="8437"/>
                  </a:lnTo>
                  <a:lnTo>
                    <a:pt x="10931" y="8510"/>
                  </a:lnTo>
                  <a:lnTo>
                    <a:pt x="10931" y="8584"/>
                  </a:lnTo>
                  <a:lnTo>
                    <a:pt x="10968" y="8657"/>
                  </a:lnTo>
                  <a:lnTo>
                    <a:pt x="11041" y="8657"/>
                  </a:lnTo>
                  <a:lnTo>
                    <a:pt x="11188" y="8584"/>
                  </a:lnTo>
                  <a:lnTo>
                    <a:pt x="11261" y="8474"/>
                  </a:lnTo>
                  <a:lnTo>
                    <a:pt x="11408" y="8180"/>
                  </a:lnTo>
                  <a:lnTo>
                    <a:pt x="11628" y="7703"/>
                  </a:lnTo>
                  <a:lnTo>
                    <a:pt x="11812" y="7997"/>
                  </a:lnTo>
                  <a:lnTo>
                    <a:pt x="11995" y="8290"/>
                  </a:lnTo>
                  <a:lnTo>
                    <a:pt x="11812" y="8694"/>
                  </a:lnTo>
                  <a:lnTo>
                    <a:pt x="11628" y="9097"/>
                  </a:lnTo>
                  <a:lnTo>
                    <a:pt x="11518" y="9097"/>
                  </a:lnTo>
                  <a:lnTo>
                    <a:pt x="11408" y="9317"/>
                  </a:lnTo>
                  <a:lnTo>
                    <a:pt x="11335" y="9501"/>
                  </a:lnTo>
                  <a:lnTo>
                    <a:pt x="11335" y="9574"/>
                  </a:lnTo>
                  <a:lnTo>
                    <a:pt x="11335" y="9647"/>
                  </a:lnTo>
                  <a:lnTo>
                    <a:pt x="11408" y="9721"/>
                  </a:lnTo>
                  <a:lnTo>
                    <a:pt x="11591" y="9721"/>
                  </a:lnTo>
                  <a:lnTo>
                    <a:pt x="11628" y="9684"/>
                  </a:lnTo>
                  <a:lnTo>
                    <a:pt x="11812" y="9427"/>
                  </a:lnTo>
                  <a:lnTo>
                    <a:pt x="11958" y="9171"/>
                  </a:lnTo>
                  <a:lnTo>
                    <a:pt x="12105" y="8914"/>
                  </a:lnTo>
                  <a:lnTo>
                    <a:pt x="12178" y="8657"/>
                  </a:lnTo>
                  <a:lnTo>
                    <a:pt x="12325" y="9024"/>
                  </a:lnTo>
                  <a:lnTo>
                    <a:pt x="12472" y="9427"/>
                  </a:lnTo>
                  <a:lnTo>
                    <a:pt x="12068" y="10088"/>
                  </a:lnTo>
                  <a:lnTo>
                    <a:pt x="11995" y="10088"/>
                  </a:lnTo>
                  <a:lnTo>
                    <a:pt x="11922" y="10271"/>
                  </a:lnTo>
                  <a:lnTo>
                    <a:pt x="11848" y="10418"/>
                  </a:lnTo>
                  <a:lnTo>
                    <a:pt x="11848" y="10491"/>
                  </a:lnTo>
                  <a:lnTo>
                    <a:pt x="11848" y="10528"/>
                  </a:lnTo>
                  <a:lnTo>
                    <a:pt x="11922" y="10601"/>
                  </a:lnTo>
                  <a:lnTo>
                    <a:pt x="12068" y="10601"/>
                  </a:lnTo>
                  <a:lnTo>
                    <a:pt x="12142" y="10564"/>
                  </a:lnTo>
                  <a:lnTo>
                    <a:pt x="12362" y="10198"/>
                  </a:lnTo>
                  <a:lnTo>
                    <a:pt x="12582" y="9831"/>
                  </a:lnTo>
                  <a:lnTo>
                    <a:pt x="12692" y="10454"/>
                  </a:lnTo>
                  <a:lnTo>
                    <a:pt x="12509" y="10638"/>
                  </a:lnTo>
                  <a:lnTo>
                    <a:pt x="12362" y="10858"/>
                  </a:lnTo>
                  <a:lnTo>
                    <a:pt x="12215" y="11078"/>
                  </a:lnTo>
                  <a:lnTo>
                    <a:pt x="12178" y="11225"/>
                  </a:lnTo>
                  <a:lnTo>
                    <a:pt x="12178" y="11371"/>
                  </a:lnTo>
                  <a:lnTo>
                    <a:pt x="12215" y="11408"/>
                  </a:lnTo>
                  <a:lnTo>
                    <a:pt x="12252" y="11408"/>
                  </a:lnTo>
                  <a:lnTo>
                    <a:pt x="12362" y="11371"/>
                  </a:lnTo>
                  <a:lnTo>
                    <a:pt x="12472" y="11298"/>
                  </a:lnTo>
                  <a:lnTo>
                    <a:pt x="12582" y="11078"/>
                  </a:lnTo>
                  <a:lnTo>
                    <a:pt x="12692" y="10858"/>
                  </a:lnTo>
                  <a:lnTo>
                    <a:pt x="12729" y="11188"/>
                  </a:lnTo>
                  <a:lnTo>
                    <a:pt x="12655" y="11775"/>
                  </a:lnTo>
                  <a:lnTo>
                    <a:pt x="12509" y="11922"/>
                  </a:lnTo>
                  <a:lnTo>
                    <a:pt x="12362" y="12068"/>
                  </a:lnTo>
                  <a:lnTo>
                    <a:pt x="12325" y="12215"/>
                  </a:lnTo>
                  <a:lnTo>
                    <a:pt x="12325" y="12288"/>
                  </a:lnTo>
                  <a:lnTo>
                    <a:pt x="12362" y="12362"/>
                  </a:lnTo>
                  <a:lnTo>
                    <a:pt x="12435" y="12398"/>
                  </a:lnTo>
                  <a:lnTo>
                    <a:pt x="12472" y="12398"/>
                  </a:lnTo>
                  <a:lnTo>
                    <a:pt x="12619" y="12288"/>
                  </a:lnTo>
                  <a:lnTo>
                    <a:pt x="12655" y="12655"/>
                  </a:lnTo>
                  <a:lnTo>
                    <a:pt x="12692" y="12692"/>
                  </a:lnTo>
                  <a:lnTo>
                    <a:pt x="12729" y="12655"/>
                  </a:lnTo>
                  <a:lnTo>
                    <a:pt x="12802" y="12545"/>
                  </a:lnTo>
                  <a:lnTo>
                    <a:pt x="12912" y="12398"/>
                  </a:lnTo>
                  <a:lnTo>
                    <a:pt x="13022" y="12068"/>
                  </a:lnTo>
                  <a:lnTo>
                    <a:pt x="13095" y="11738"/>
                  </a:lnTo>
                  <a:lnTo>
                    <a:pt x="13132" y="11408"/>
                  </a:lnTo>
                  <a:lnTo>
                    <a:pt x="13132" y="11005"/>
                  </a:lnTo>
                  <a:lnTo>
                    <a:pt x="13132" y="10638"/>
                  </a:lnTo>
                  <a:lnTo>
                    <a:pt x="13095" y="10234"/>
                  </a:lnTo>
                  <a:lnTo>
                    <a:pt x="13022" y="9867"/>
                  </a:lnTo>
                  <a:lnTo>
                    <a:pt x="12949" y="9464"/>
                  </a:lnTo>
                  <a:lnTo>
                    <a:pt x="12839" y="9060"/>
                  </a:lnTo>
                  <a:lnTo>
                    <a:pt x="12692" y="8694"/>
                  </a:lnTo>
                  <a:lnTo>
                    <a:pt x="12545" y="8327"/>
                  </a:lnTo>
                  <a:lnTo>
                    <a:pt x="12325" y="7960"/>
                  </a:lnTo>
                  <a:lnTo>
                    <a:pt x="12142" y="7630"/>
                  </a:lnTo>
                  <a:lnTo>
                    <a:pt x="11885" y="7300"/>
                  </a:lnTo>
                  <a:lnTo>
                    <a:pt x="11628" y="6970"/>
                  </a:lnTo>
                  <a:lnTo>
                    <a:pt x="11335" y="6640"/>
                  </a:lnTo>
                  <a:lnTo>
                    <a:pt x="11041" y="6346"/>
                  </a:lnTo>
                  <a:lnTo>
                    <a:pt x="10344" y="5759"/>
                  </a:lnTo>
                  <a:lnTo>
                    <a:pt x="9647" y="5246"/>
                  </a:lnTo>
                  <a:lnTo>
                    <a:pt x="8914" y="4732"/>
                  </a:lnTo>
                  <a:lnTo>
                    <a:pt x="8987" y="4439"/>
                  </a:lnTo>
                  <a:lnTo>
                    <a:pt x="9024" y="4182"/>
                  </a:lnTo>
                  <a:lnTo>
                    <a:pt x="9060" y="3558"/>
                  </a:lnTo>
                  <a:lnTo>
                    <a:pt x="9097" y="2898"/>
                  </a:lnTo>
                  <a:lnTo>
                    <a:pt x="9281" y="220"/>
                  </a:lnTo>
                  <a:lnTo>
                    <a:pt x="9244" y="110"/>
                  </a:lnTo>
                  <a:lnTo>
                    <a:pt x="9207" y="37"/>
                  </a:lnTo>
                  <a:lnTo>
                    <a:pt x="9097" y="0"/>
                  </a:lnTo>
                  <a:close/>
                </a:path>
              </a:pathLst>
            </a:custGeom>
            <a:solidFill>
              <a:srgbClr val="A4C2F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2" name="Google Shape;1092;p46"/>
            <p:cNvSpPr/>
            <p:nvPr/>
          </p:nvSpPr>
          <p:spPr>
            <a:xfrm>
              <a:off x="6537275" y="2750650"/>
              <a:ext cx="459450" cy="475050"/>
            </a:xfrm>
            <a:custGeom>
              <a:avLst/>
              <a:gdLst/>
              <a:ahLst/>
              <a:cxnLst/>
              <a:rect l="l" t="t" r="r" b="b"/>
              <a:pathLst>
                <a:path w="18378" h="19002" extrusionOk="0">
                  <a:moveTo>
                    <a:pt x="13793" y="5429"/>
                  </a:moveTo>
                  <a:lnTo>
                    <a:pt x="13682" y="5466"/>
                  </a:lnTo>
                  <a:lnTo>
                    <a:pt x="13572" y="5502"/>
                  </a:lnTo>
                  <a:lnTo>
                    <a:pt x="13499" y="5576"/>
                  </a:lnTo>
                  <a:lnTo>
                    <a:pt x="13352" y="5759"/>
                  </a:lnTo>
                  <a:lnTo>
                    <a:pt x="13352" y="5869"/>
                  </a:lnTo>
                  <a:lnTo>
                    <a:pt x="13352" y="5979"/>
                  </a:lnTo>
                  <a:lnTo>
                    <a:pt x="13389" y="6016"/>
                  </a:lnTo>
                  <a:lnTo>
                    <a:pt x="13426" y="6053"/>
                  </a:lnTo>
                  <a:lnTo>
                    <a:pt x="13499" y="6053"/>
                  </a:lnTo>
                  <a:lnTo>
                    <a:pt x="13572" y="5979"/>
                  </a:lnTo>
                  <a:lnTo>
                    <a:pt x="13646" y="5943"/>
                  </a:lnTo>
                  <a:lnTo>
                    <a:pt x="13719" y="5796"/>
                  </a:lnTo>
                  <a:lnTo>
                    <a:pt x="13829" y="5649"/>
                  </a:lnTo>
                  <a:lnTo>
                    <a:pt x="13903" y="5502"/>
                  </a:lnTo>
                  <a:lnTo>
                    <a:pt x="13903" y="5466"/>
                  </a:lnTo>
                  <a:lnTo>
                    <a:pt x="13903" y="5429"/>
                  </a:lnTo>
                  <a:close/>
                  <a:moveTo>
                    <a:pt x="13242" y="6089"/>
                  </a:moveTo>
                  <a:lnTo>
                    <a:pt x="13169" y="6126"/>
                  </a:lnTo>
                  <a:lnTo>
                    <a:pt x="13022" y="6309"/>
                  </a:lnTo>
                  <a:lnTo>
                    <a:pt x="12912" y="6493"/>
                  </a:lnTo>
                  <a:lnTo>
                    <a:pt x="12875" y="6529"/>
                  </a:lnTo>
                  <a:lnTo>
                    <a:pt x="12875" y="6603"/>
                  </a:lnTo>
                  <a:lnTo>
                    <a:pt x="12949" y="6676"/>
                  </a:lnTo>
                  <a:lnTo>
                    <a:pt x="13022" y="6713"/>
                  </a:lnTo>
                  <a:lnTo>
                    <a:pt x="13096" y="6676"/>
                  </a:lnTo>
                  <a:lnTo>
                    <a:pt x="13132" y="6639"/>
                  </a:lnTo>
                  <a:lnTo>
                    <a:pt x="13242" y="6456"/>
                  </a:lnTo>
                  <a:lnTo>
                    <a:pt x="13352" y="6273"/>
                  </a:lnTo>
                  <a:lnTo>
                    <a:pt x="13389" y="6199"/>
                  </a:lnTo>
                  <a:lnTo>
                    <a:pt x="13316" y="6126"/>
                  </a:lnTo>
                  <a:lnTo>
                    <a:pt x="13242" y="6089"/>
                  </a:lnTo>
                  <a:close/>
                  <a:moveTo>
                    <a:pt x="17241" y="6419"/>
                  </a:moveTo>
                  <a:lnTo>
                    <a:pt x="17534" y="6713"/>
                  </a:lnTo>
                  <a:lnTo>
                    <a:pt x="17497" y="6713"/>
                  </a:lnTo>
                  <a:lnTo>
                    <a:pt x="17387" y="6823"/>
                  </a:lnTo>
                  <a:lnTo>
                    <a:pt x="17351" y="6676"/>
                  </a:lnTo>
                  <a:lnTo>
                    <a:pt x="17241" y="6419"/>
                  </a:lnTo>
                  <a:close/>
                  <a:moveTo>
                    <a:pt x="12692" y="6786"/>
                  </a:moveTo>
                  <a:lnTo>
                    <a:pt x="12582" y="6860"/>
                  </a:lnTo>
                  <a:lnTo>
                    <a:pt x="12435" y="6970"/>
                  </a:lnTo>
                  <a:lnTo>
                    <a:pt x="12399" y="7116"/>
                  </a:lnTo>
                  <a:lnTo>
                    <a:pt x="12362" y="7190"/>
                  </a:lnTo>
                  <a:lnTo>
                    <a:pt x="12399" y="7226"/>
                  </a:lnTo>
                  <a:lnTo>
                    <a:pt x="12472" y="7300"/>
                  </a:lnTo>
                  <a:lnTo>
                    <a:pt x="12582" y="7300"/>
                  </a:lnTo>
                  <a:lnTo>
                    <a:pt x="12619" y="7263"/>
                  </a:lnTo>
                  <a:lnTo>
                    <a:pt x="12655" y="7190"/>
                  </a:lnTo>
                  <a:lnTo>
                    <a:pt x="12729" y="7043"/>
                  </a:lnTo>
                  <a:lnTo>
                    <a:pt x="12802" y="7006"/>
                  </a:lnTo>
                  <a:lnTo>
                    <a:pt x="12839" y="6933"/>
                  </a:lnTo>
                  <a:lnTo>
                    <a:pt x="12875" y="6860"/>
                  </a:lnTo>
                  <a:lnTo>
                    <a:pt x="12875" y="6823"/>
                  </a:lnTo>
                  <a:lnTo>
                    <a:pt x="12839" y="6823"/>
                  </a:lnTo>
                  <a:lnTo>
                    <a:pt x="12765" y="6786"/>
                  </a:lnTo>
                  <a:close/>
                  <a:moveTo>
                    <a:pt x="17571" y="6750"/>
                  </a:moveTo>
                  <a:lnTo>
                    <a:pt x="17828" y="7043"/>
                  </a:lnTo>
                  <a:lnTo>
                    <a:pt x="18048" y="7373"/>
                  </a:lnTo>
                  <a:lnTo>
                    <a:pt x="17828" y="7593"/>
                  </a:lnTo>
                  <a:lnTo>
                    <a:pt x="17828" y="7520"/>
                  </a:lnTo>
                  <a:lnTo>
                    <a:pt x="17864" y="7336"/>
                  </a:lnTo>
                  <a:lnTo>
                    <a:pt x="17828" y="7116"/>
                  </a:lnTo>
                  <a:lnTo>
                    <a:pt x="17828" y="7080"/>
                  </a:lnTo>
                  <a:lnTo>
                    <a:pt x="17754" y="7006"/>
                  </a:lnTo>
                  <a:lnTo>
                    <a:pt x="17681" y="7006"/>
                  </a:lnTo>
                  <a:lnTo>
                    <a:pt x="17644" y="7043"/>
                  </a:lnTo>
                  <a:lnTo>
                    <a:pt x="17681" y="7080"/>
                  </a:lnTo>
                  <a:lnTo>
                    <a:pt x="17644" y="7226"/>
                  </a:lnTo>
                  <a:lnTo>
                    <a:pt x="17607" y="7446"/>
                  </a:lnTo>
                  <a:lnTo>
                    <a:pt x="17534" y="7667"/>
                  </a:lnTo>
                  <a:lnTo>
                    <a:pt x="17534" y="7887"/>
                  </a:lnTo>
                  <a:lnTo>
                    <a:pt x="17534" y="7960"/>
                  </a:lnTo>
                  <a:lnTo>
                    <a:pt x="17131" y="8584"/>
                  </a:lnTo>
                  <a:lnTo>
                    <a:pt x="17167" y="8217"/>
                  </a:lnTo>
                  <a:lnTo>
                    <a:pt x="17241" y="7850"/>
                  </a:lnTo>
                  <a:lnTo>
                    <a:pt x="17387" y="7630"/>
                  </a:lnTo>
                  <a:lnTo>
                    <a:pt x="17387" y="7593"/>
                  </a:lnTo>
                  <a:lnTo>
                    <a:pt x="17387" y="7520"/>
                  </a:lnTo>
                  <a:lnTo>
                    <a:pt x="17461" y="7483"/>
                  </a:lnTo>
                  <a:lnTo>
                    <a:pt x="17497" y="7446"/>
                  </a:lnTo>
                  <a:lnTo>
                    <a:pt x="17534" y="7373"/>
                  </a:lnTo>
                  <a:lnTo>
                    <a:pt x="17534" y="7263"/>
                  </a:lnTo>
                  <a:lnTo>
                    <a:pt x="17497" y="7080"/>
                  </a:lnTo>
                  <a:lnTo>
                    <a:pt x="17571" y="6750"/>
                  </a:lnTo>
                  <a:close/>
                  <a:moveTo>
                    <a:pt x="16874" y="8840"/>
                  </a:moveTo>
                  <a:lnTo>
                    <a:pt x="16947" y="8877"/>
                  </a:lnTo>
                  <a:lnTo>
                    <a:pt x="16874" y="8950"/>
                  </a:lnTo>
                  <a:lnTo>
                    <a:pt x="16874" y="8877"/>
                  </a:lnTo>
                  <a:lnTo>
                    <a:pt x="16874" y="8840"/>
                  </a:lnTo>
                  <a:close/>
                  <a:moveTo>
                    <a:pt x="11445" y="8584"/>
                  </a:moveTo>
                  <a:lnTo>
                    <a:pt x="11408" y="8620"/>
                  </a:lnTo>
                  <a:lnTo>
                    <a:pt x="11298" y="8657"/>
                  </a:lnTo>
                  <a:lnTo>
                    <a:pt x="11188" y="8804"/>
                  </a:lnTo>
                  <a:lnTo>
                    <a:pt x="11188" y="8840"/>
                  </a:lnTo>
                  <a:lnTo>
                    <a:pt x="11188" y="8914"/>
                  </a:lnTo>
                  <a:lnTo>
                    <a:pt x="11188" y="8987"/>
                  </a:lnTo>
                  <a:lnTo>
                    <a:pt x="11225" y="9024"/>
                  </a:lnTo>
                  <a:lnTo>
                    <a:pt x="11408" y="9024"/>
                  </a:lnTo>
                  <a:lnTo>
                    <a:pt x="11445" y="8987"/>
                  </a:lnTo>
                  <a:lnTo>
                    <a:pt x="11555" y="8804"/>
                  </a:lnTo>
                  <a:lnTo>
                    <a:pt x="11555" y="8730"/>
                  </a:lnTo>
                  <a:lnTo>
                    <a:pt x="11555" y="8657"/>
                  </a:lnTo>
                  <a:lnTo>
                    <a:pt x="11518" y="8620"/>
                  </a:lnTo>
                  <a:lnTo>
                    <a:pt x="11445" y="8584"/>
                  </a:lnTo>
                  <a:close/>
                  <a:moveTo>
                    <a:pt x="16580" y="8804"/>
                  </a:moveTo>
                  <a:lnTo>
                    <a:pt x="16580" y="8877"/>
                  </a:lnTo>
                  <a:lnTo>
                    <a:pt x="16580" y="9060"/>
                  </a:lnTo>
                  <a:lnTo>
                    <a:pt x="16617" y="9170"/>
                  </a:lnTo>
                  <a:lnTo>
                    <a:pt x="16654" y="9244"/>
                  </a:lnTo>
                  <a:lnTo>
                    <a:pt x="16397" y="9611"/>
                  </a:lnTo>
                  <a:lnTo>
                    <a:pt x="16360" y="9391"/>
                  </a:lnTo>
                  <a:lnTo>
                    <a:pt x="16324" y="9170"/>
                  </a:lnTo>
                  <a:lnTo>
                    <a:pt x="16324" y="9097"/>
                  </a:lnTo>
                  <a:lnTo>
                    <a:pt x="16580" y="8804"/>
                  </a:lnTo>
                  <a:close/>
                  <a:moveTo>
                    <a:pt x="16067" y="9391"/>
                  </a:moveTo>
                  <a:lnTo>
                    <a:pt x="16067" y="9684"/>
                  </a:lnTo>
                  <a:lnTo>
                    <a:pt x="16103" y="9794"/>
                  </a:lnTo>
                  <a:lnTo>
                    <a:pt x="16177" y="9941"/>
                  </a:lnTo>
                  <a:lnTo>
                    <a:pt x="15993" y="10161"/>
                  </a:lnTo>
                  <a:lnTo>
                    <a:pt x="15920" y="10308"/>
                  </a:lnTo>
                  <a:lnTo>
                    <a:pt x="15957" y="9867"/>
                  </a:lnTo>
                  <a:lnTo>
                    <a:pt x="15920" y="9794"/>
                  </a:lnTo>
                  <a:lnTo>
                    <a:pt x="15847" y="9757"/>
                  </a:lnTo>
                  <a:lnTo>
                    <a:pt x="15810" y="9721"/>
                  </a:lnTo>
                  <a:lnTo>
                    <a:pt x="16067" y="9391"/>
                  </a:lnTo>
                  <a:close/>
                  <a:moveTo>
                    <a:pt x="9611" y="2348"/>
                  </a:moveTo>
                  <a:lnTo>
                    <a:pt x="9574" y="2421"/>
                  </a:lnTo>
                  <a:lnTo>
                    <a:pt x="9134" y="2861"/>
                  </a:lnTo>
                  <a:lnTo>
                    <a:pt x="8767" y="3375"/>
                  </a:lnTo>
                  <a:lnTo>
                    <a:pt x="7997" y="4365"/>
                  </a:lnTo>
                  <a:lnTo>
                    <a:pt x="7630" y="4879"/>
                  </a:lnTo>
                  <a:lnTo>
                    <a:pt x="7227" y="5356"/>
                  </a:lnTo>
                  <a:lnTo>
                    <a:pt x="6823" y="5832"/>
                  </a:lnTo>
                  <a:lnTo>
                    <a:pt x="6346" y="6273"/>
                  </a:lnTo>
                  <a:lnTo>
                    <a:pt x="6273" y="6346"/>
                  </a:lnTo>
                  <a:lnTo>
                    <a:pt x="6273" y="6456"/>
                  </a:lnTo>
                  <a:lnTo>
                    <a:pt x="6236" y="6456"/>
                  </a:lnTo>
                  <a:lnTo>
                    <a:pt x="6163" y="6493"/>
                  </a:lnTo>
                  <a:lnTo>
                    <a:pt x="6163" y="6566"/>
                  </a:lnTo>
                  <a:lnTo>
                    <a:pt x="6199" y="6603"/>
                  </a:lnTo>
                  <a:lnTo>
                    <a:pt x="6309" y="6786"/>
                  </a:lnTo>
                  <a:lnTo>
                    <a:pt x="6493" y="6970"/>
                  </a:lnTo>
                  <a:lnTo>
                    <a:pt x="6823" y="7263"/>
                  </a:lnTo>
                  <a:lnTo>
                    <a:pt x="7593" y="7813"/>
                  </a:lnTo>
                  <a:lnTo>
                    <a:pt x="8437" y="8363"/>
                  </a:lnTo>
                  <a:lnTo>
                    <a:pt x="8620" y="8510"/>
                  </a:lnTo>
                  <a:lnTo>
                    <a:pt x="8767" y="8694"/>
                  </a:lnTo>
                  <a:lnTo>
                    <a:pt x="9061" y="9060"/>
                  </a:lnTo>
                  <a:lnTo>
                    <a:pt x="9207" y="9207"/>
                  </a:lnTo>
                  <a:lnTo>
                    <a:pt x="9391" y="9354"/>
                  </a:lnTo>
                  <a:lnTo>
                    <a:pt x="9758" y="9574"/>
                  </a:lnTo>
                  <a:lnTo>
                    <a:pt x="10638" y="10161"/>
                  </a:lnTo>
                  <a:lnTo>
                    <a:pt x="11482" y="10784"/>
                  </a:lnTo>
                  <a:lnTo>
                    <a:pt x="12289" y="11408"/>
                  </a:lnTo>
                  <a:lnTo>
                    <a:pt x="12362" y="11445"/>
                  </a:lnTo>
                  <a:lnTo>
                    <a:pt x="12472" y="11445"/>
                  </a:lnTo>
                  <a:lnTo>
                    <a:pt x="12545" y="11408"/>
                  </a:lnTo>
                  <a:lnTo>
                    <a:pt x="12582" y="11371"/>
                  </a:lnTo>
                  <a:lnTo>
                    <a:pt x="12619" y="11298"/>
                  </a:lnTo>
                  <a:lnTo>
                    <a:pt x="12655" y="11188"/>
                  </a:lnTo>
                  <a:lnTo>
                    <a:pt x="12619" y="11115"/>
                  </a:lnTo>
                  <a:lnTo>
                    <a:pt x="12545" y="11041"/>
                  </a:lnTo>
                  <a:lnTo>
                    <a:pt x="11775" y="10418"/>
                  </a:lnTo>
                  <a:lnTo>
                    <a:pt x="11812" y="10381"/>
                  </a:lnTo>
                  <a:lnTo>
                    <a:pt x="11922" y="10198"/>
                  </a:lnTo>
                  <a:lnTo>
                    <a:pt x="11995" y="10014"/>
                  </a:lnTo>
                  <a:lnTo>
                    <a:pt x="11995" y="9941"/>
                  </a:lnTo>
                  <a:lnTo>
                    <a:pt x="11958" y="9904"/>
                  </a:lnTo>
                  <a:lnTo>
                    <a:pt x="11885" y="9904"/>
                  </a:lnTo>
                  <a:lnTo>
                    <a:pt x="11738" y="10051"/>
                  </a:lnTo>
                  <a:lnTo>
                    <a:pt x="11592" y="10234"/>
                  </a:lnTo>
                  <a:lnTo>
                    <a:pt x="11555" y="10271"/>
                  </a:lnTo>
                  <a:lnTo>
                    <a:pt x="11005" y="9867"/>
                  </a:lnTo>
                  <a:lnTo>
                    <a:pt x="10821" y="9757"/>
                  </a:lnTo>
                  <a:lnTo>
                    <a:pt x="10858" y="9684"/>
                  </a:lnTo>
                  <a:lnTo>
                    <a:pt x="10895" y="9611"/>
                  </a:lnTo>
                  <a:lnTo>
                    <a:pt x="11041" y="9464"/>
                  </a:lnTo>
                  <a:lnTo>
                    <a:pt x="11078" y="9427"/>
                  </a:lnTo>
                  <a:lnTo>
                    <a:pt x="11078" y="9354"/>
                  </a:lnTo>
                  <a:lnTo>
                    <a:pt x="11078" y="9317"/>
                  </a:lnTo>
                  <a:lnTo>
                    <a:pt x="11005" y="9281"/>
                  </a:lnTo>
                  <a:lnTo>
                    <a:pt x="10968" y="9317"/>
                  </a:lnTo>
                  <a:lnTo>
                    <a:pt x="10895" y="9281"/>
                  </a:lnTo>
                  <a:lnTo>
                    <a:pt x="10821" y="9317"/>
                  </a:lnTo>
                  <a:lnTo>
                    <a:pt x="10711" y="9427"/>
                  </a:lnTo>
                  <a:lnTo>
                    <a:pt x="10601" y="9574"/>
                  </a:lnTo>
                  <a:lnTo>
                    <a:pt x="10124" y="9281"/>
                  </a:lnTo>
                  <a:lnTo>
                    <a:pt x="10051" y="9207"/>
                  </a:lnTo>
                  <a:lnTo>
                    <a:pt x="10234" y="8914"/>
                  </a:lnTo>
                  <a:lnTo>
                    <a:pt x="10234" y="8840"/>
                  </a:lnTo>
                  <a:lnTo>
                    <a:pt x="10234" y="8804"/>
                  </a:lnTo>
                  <a:lnTo>
                    <a:pt x="10198" y="8730"/>
                  </a:lnTo>
                  <a:lnTo>
                    <a:pt x="10088" y="8694"/>
                  </a:lnTo>
                  <a:lnTo>
                    <a:pt x="10051" y="8730"/>
                  </a:lnTo>
                  <a:lnTo>
                    <a:pt x="10014" y="8767"/>
                  </a:lnTo>
                  <a:lnTo>
                    <a:pt x="9758" y="9060"/>
                  </a:lnTo>
                  <a:lnTo>
                    <a:pt x="9537" y="8877"/>
                  </a:lnTo>
                  <a:lnTo>
                    <a:pt x="9354" y="8694"/>
                  </a:lnTo>
                  <a:lnTo>
                    <a:pt x="9134" y="8437"/>
                  </a:lnTo>
                  <a:lnTo>
                    <a:pt x="9207" y="8327"/>
                  </a:lnTo>
                  <a:lnTo>
                    <a:pt x="9281" y="8217"/>
                  </a:lnTo>
                  <a:lnTo>
                    <a:pt x="9354" y="7960"/>
                  </a:lnTo>
                  <a:lnTo>
                    <a:pt x="9354" y="7887"/>
                  </a:lnTo>
                  <a:lnTo>
                    <a:pt x="9317" y="7850"/>
                  </a:lnTo>
                  <a:lnTo>
                    <a:pt x="9244" y="7850"/>
                  </a:lnTo>
                  <a:lnTo>
                    <a:pt x="9171" y="7887"/>
                  </a:lnTo>
                  <a:lnTo>
                    <a:pt x="8987" y="8107"/>
                  </a:lnTo>
                  <a:lnTo>
                    <a:pt x="8951" y="8180"/>
                  </a:lnTo>
                  <a:lnTo>
                    <a:pt x="8767" y="8033"/>
                  </a:lnTo>
                  <a:lnTo>
                    <a:pt x="8327" y="7740"/>
                  </a:lnTo>
                  <a:lnTo>
                    <a:pt x="8364" y="7446"/>
                  </a:lnTo>
                  <a:lnTo>
                    <a:pt x="8364" y="7410"/>
                  </a:lnTo>
                  <a:lnTo>
                    <a:pt x="8327" y="7336"/>
                  </a:lnTo>
                  <a:lnTo>
                    <a:pt x="8290" y="7300"/>
                  </a:lnTo>
                  <a:lnTo>
                    <a:pt x="8180" y="7300"/>
                  </a:lnTo>
                  <a:lnTo>
                    <a:pt x="8107" y="7336"/>
                  </a:lnTo>
                  <a:lnTo>
                    <a:pt x="8070" y="7446"/>
                  </a:lnTo>
                  <a:lnTo>
                    <a:pt x="8034" y="7556"/>
                  </a:lnTo>
                  <a:lnTo>
                    <a:pt x="7960" y="7520"/>
                  </a:lnTo>
                  <a:lnTo>
                    <a:pt x="7410" y="7116"/>
                  </a:lnTo>
                  <a:lnTo>
                    <a:pt x="7447" y="7080"/>
                  </a:lnTo>
                  <a:lnTo>
                    <a:pt x="7520" y="6970"/>
                  </a:lnTo>
                  <a:lnTo>
                    <a:pt x="7520" y="6896"/>
                  </a:lnTo>
                  <a:lnTo>
                    <a:pt x="7520" y="6860"/>
                  </a:lnTo>
                  <a:lnTo>
                    <a:pt x="7557" y="6750"/>
                  </a:lnTo>
                  <a:lnTo>
                    <a:pt x="7520" y="6713"/>
                  </a:lnTo>
                  <a:lnTo>
                    <a:pt x="7483" y="6713"/>
                  </a:lnTo>
                  <a:lnTo>
                    <a:pt x="7410" y="6750"/>
                  </a:lnTo>
                  <a:lnTo>
                    <a:pt x="7337" y="6750"/>
                  </a:lnTo>
                  <a:lnTo>
                    <a:pt x="7227" y="6823"/>
                  </a:lnTo>
                  <a:lnTo>
                    <a:pt x="7116" y="6896"/>
                  </a:lnTo>
                  <a:lnTo>
                    <a:pt x="6640" y="6639"/>
                  </a:lnTo>
                  <a:lnTo>
                    <a:pt x="6640" y="6603"/>
                  </a:lnTo>
                  <a:lnTo>
                    <a:pt x="7116" y="6163"/>
                  </a:lnTo>
                  <a:lnTo>
                    <a:pt x="7557" y="5649"/>
                  </a:lnTo>
                  <a:lnTo>
                    <a:pt x="7593" y="5722"/>
                  </a:lnTo>
                  <a:lnTo>
                    <a:pt x="7630" y="5759"/>
                  </a:lnTo>
                  <a:lnTo>
                    <a:pt x="7740" y="5759"/>
                  </a:lnTo>
                  <a:lnTo>
                    <a:pt x="8034" y="5576"/>
                  </a:lnTo>
                  <a:lnTo>
                    <a:pt x="8327" y="5392"/>
                  </a:lnTo>
                  <a:lnTo>
                    <a:pt x="8620" y="5209"/>
                  </a:lnTo>
                  <a:lnTo>
                    <a:pt x="8914" y="5025"/>
                  </a:lnTo>
                  <a:lnTo>
                    <a:pt x="9244" y="4879"/>
                  </a:lnTo>
                  <a:lnTo>
                    <a:pt x="9574" y="4732"/>
                  </a:lnTo>
                  <a:lnTo>
                    <a:pt x="9941" y="4659"/>
                  </a:lnTo>
                  <a:lnTo>
                    <a:pt x="10308" y="4622"/>
                  </a:lnTo>
                  <a:lnTo>
                    <a:pt x="10491" y="4622"/>
                  </a:lnTo>
                  <a:lnTo>
                    <a:pt x="10675" y="4659"/>
                  </a:lnTo>
                  <a:lnTo>
                    <a:pt x="10821" y="4732"/>
                  </a:lnTo>
                  <a:lnTo>
                    <a:pt x="10931" y="4842"/>
                  </a:lnTo>
                  <a:lnTo>
                    <a:pt x="11041" y="4989"/>
                  </a:lnTo>
                  <a:lnTo>
                    <a:pt x="11078" y="5136"/>
                  </a:lnTo>
                  <a:lnTo>
                    <a:pt x="11151" y="5502"/>
                  </a:lnTo>
                  <a:lnTo>
                    <a:pt x="11151" y="5906"/>
                  </a:lnTo>
                  <a:lnTo>
                    <a:pt x="11151" y="6309"/>
                  </a:lnTo>
                  <a:lnTo>
                    <a:pt x="11151" y="6676"/>
                  </a:lnTo>
                  <a:lnTo>
                    <a:pt x="11188" y="7006"/>
                  </a:lnTo>
                  <a:lnTo>
                    <a:pt x="11261" y="7373"/>
                  </a:lnTo>
                  <a:lnTo>
                    <a:pt x="11445" y="7703"/>
                  </a:lnTo>
                  <a:lnTo>
                    <a:pt x="11408" y="7813"/>
                  </a:lnTo>
                  <a:lnTo>
                    <a:pt x="11372" y="7923"/>
                  </a:lnTo>
                  <a:lnTo>
                    <a:pt x="11372" y="8033"/>
                  </a:lnTo>
                  <a:lnTo>
                    <a:pt x="11372" y="8143"/>
                  </a:lnTo>
                  <a:lnTo>
                    <a:pt x="11445" y="8253"/>
                  </a:lnTo>
                  <a:lnTo>
                    <a:pt x="11482" y="8327"/>
                  </a:lnTo>
                  <a:lnTo>
                    <a:pt x="11592" y="8400"/>
                  </a:lnTo>
                  <a:lnTo>
                    <a:pt x="11665" y="8474"/>
                  </a:lnTo>
                  <a:lnTo>
                    <a:pt x="11775" y="8510"/>
                  </a:lnTo>
                  <a:lnTo>
                    <a:pt x="12105" y="8510"/>
                  </a:lnTo>
                  <a:lnTo>
                    <a:pt x="12435" y="8694"/>
                  </a:lnTo>
                  <a:lnTo>
                    <a:pt x="12765" y="8840"/>
                  </a:lnTo>
                  <a:lnTo>
                    <a:pt x="13022" y="8877"/>
                  </a:lnTo>
                  <a:lnTo>
                    <a:pt x="13316" y="8877"/>
                  </a:lnTo>
                  <a:lnTo>
                    <a:pt x="13646" y="8804"/>
                  </a:lnTo>
                  <a:lnTo>
                    <a:pt x="13939" y="8694"/>
                  </a:lnTo>
                  <a:lnTo>
                    <a:pt x="14233" y="8584"/>
                  </a:lnTo>
                  <a:lnTo>
                    <a:pt x="14489" y="8400"/>
                  </a:lnTo>
                  <a:lnTo>
                    <a:pt x="14746" y="8217"/>
                  </a:lnTo>
                  <a:lnTo>
                    <a:pt x="14930" y="8033"/>
                  </a:lnTo>
                  <a:lnTo>
                    <a:pt x="14966" y="7997"/>
                  </a:lnTo>
                  <a:lnTo>
                    <a:pt x="14966" y="7923"/>
                  </a:lnTo>
                  <a:lnTo>
                    <a:pt x="14930" y="7813"/>
                  </a:lnTo>
                  <a:lnTo>
                    <a:pt x="14820" y="7777"/>
                  </a:lnTo>
                  <a:lnTo>
                    <a:pt x="14710" y="7777"/>
                  </a:lnTo>
                  <a:lnTo>
                    <a:pt x="14123" y="8143"/>
                  </a:lnTo>
                  <a:lnTo>
                    <a:pt x="13829" y="8290"/>
                  </a:lnTo>
                  <a:lnTo>
                    <a:pt x="13462" y="8400"/>
                  </a:lnTo>
                  <a:lnTo>
                    <a:pt x="13206" y="8474"/>
                  </a:lnTo>
                  <a:lnTo>
                    <a:pt x="12912" y="8437"/>
                  </a:lnTo>
                  <a:lnTo>
                    <a:pt x="12692" y="8363"/>
                  </a:lnTo>
                  <a:lnTo>
                    <a:pt x="12472" y="8217"/>
                  </a:lnTo>
                  <a:lnTo>
                    <a:pt x="12545" y="8107"/>
                  </a:lnTo>
                  <a:lnTo>
                    <a:pt x="12582" y="7960"/>
                  </a:lnTo>
                  <a:lnTo>
                    <a:pt x="12582" y="7850"/>
                  </a:lnTo>
                  <a:lnTo>
                    <a:pt x="12545" y="7777"/>
                  </a:lnTo>
                  <a:lnTo>
                    <a:pt x="12509" y="7740"/>
                  </a:lnTo>
                  <a:lnTo>
                    <a:pt x="12325" y="7630"/>
                  </a:lnTo>
                  <a:lnTo>
                    <a:pt x="12142" y="7520"/>
                  </a:lnTo>
                  <a:lnTo>
                    <a:pt x="11812" y="7520"/>
                  </a:lnTo>
                  <a:lnTo>
                    <a:pt x="11628" y="7116"/>
                  </a:lnTo>
                  <a:lnTo>
                    <a:pt x="11518" y="6713"/>
                  </a:lnTo>
                  <a:lnTo>
                    <a:pt x="11518" y="6346"/>
                  </a:lnTo>
                  <a:lnTo>
                    <a:pt x="11518" y="6016"/>
                  </a:lnTo>
                  <a:lnTo>
                    <a:pt x="11555" y="5649"/>
                  </a:lnTo>
                  <a:lnTo>
                    <a:pt x="11518" y="5282"/>
                  </a:lnTo>
                  <a:lnTo>
                    <a:pt x="11445" y="4989"/>
                  </a:lnTo>
                  <a:lnTo>
                    <a:pt x="11335" y="4732"/>
                  </a:lnTo>
                  <a:lnTo>
                    <a:pt x="11188" y="4549"/>
                  </a:lnTo>
                  <a:lnTo>
                    <a:pt x="11005" y="4402"/>
                  </a:lnTo>
                  <a:lnTo>
                    <a:pt x="10785" y="4329"/>
                  </a:lnTo>
                  <a:lnTo>
                    <a:pt x="10565" y="4255"/>
                  </a:lnTo>
                  <a:lnTo>
                    <a:pt x="10051" y="4255"/>
                  </a:lnTo>
                  <a:lnTo>
                    <a:pt x="9758" y="4292"/>
                  </a:lnTo>
                  <a:lnTo>
                    <a:pt x="9464" y="4365"/>
                  </a:lnTo>
                  <a:lnTo>
                    <a:pt x="8914" y="4585"/>
                  </a:lnTo>
                  <a:lnTo>
                    <a:pt x="8400" y="4879"/>
                  </a:lnTo>
                  <a:lnTo>
                    <a:pt x="7960" y="5209"/>
                  </a:lnTo>
                  <a:lnTo>
                    <a:pt x="8290" y="4769"/>
                  </a:lnTo>
                  <a:lnTo>
                    <a:pt x="9061" y="3742"/>
                  </a:lnTo>
                  <a:lnTo>
                    <a:pt x="9464" y="3191"/>
                  </a:lnTo>
                  <a:lnTo>
                    <a:pt x="9831" y="2641"/>
                  </a:lnTo>
                  <a:lnTo>
                    <a:pt x="9868" y="2568"/>
                  </a:lnTo>
                  <a:lnTo>
                    <a:pt x="9868" y="2531"/>
                  </a:lnTo>
                  <a:lnTo>
                    <a:pt x="9794" y="2421"/>
                  </a:lnTo>
                  <a:lnTo>
                    <a:pt x="9721" y="2384"/>
                  </a:lnTo>
                  <a:lnTo>
                    <a:pt x="9684" y="2348"/>
                  </a:lnTo>
                  <a:close/>
                  <a:moveTo>
                    <a:pt x="15663" y="9867"/>
                  </a:moveTo>
                  <a:lnTo>
                    <a:pt x="15700" y="9904"/>
                  </a:lnTo>
                  <a:lnTo>
                    <a:pt x="15627" y="10381"/>
                  </a:lnTo>
                  <a:lnTo>
                    <a:pt x="15663" y="10418"/>
                  </a:lnTo>
                  <a:lnTo>
                    <a:pt x="15663" y="10454"/>
                  </a:lnTo>
                  <a:lnTo>
                    <a:pt x="15773" y="10491"/>
                  </a:lnTo>
                  <a:lnTo>
                    <a:pt x="15443" y="10895"/>
                  </a:lnTo>
                  <a:lnTo>
                    <a:pt x="15443" y="10821"/>
                  </a:lnTo>
                  <a:lnTo>
                    <a:pt x="15333" y="10491"/>
                  </a:lnTo>
                  <a:lnTo>
                    <a:pt x="15296" y="10454"/>
                  </a:lnTo>
                  <a:lnTo>
                    <a:pt x="15260" y="10454"/>
                  </a:lnTo>
                  <a:lnTo>
                    <a:pt x="15223" y="10491"/>
                  </a:lnTo>
                  <a:lnTo>
                    <a:pt x="15223" y="10528"/>
                  </a:lnTo>
                  <a:lnTo>
                    <a:pt x="15186" y="10821"/>
                  </a:lnTo>
                  <a:lnTo>
                    <a:pt x="15186" y="11188"/>
                  </a:lnTo>
                  <a:lnTo>
                    <a:pt x="15223" y="11225"/>
                  </a:lnTo>
                  <a:lnTo>
                    <a:pt x="14746" y="11848"/>
                  </a:lnTo>
                  <a:lnTo>
                    <a:pt x="14746" y="11591"/>
                  </a:lnTo>
                  <a:lnTo>
                    <a:pt x="14746" y="11371"/>
                  </a:lnTo>
                  <a:lnTo>
                    <a:pt x="14746" y="11115"/>
                  </a:lnTo>
                  <a:lnTo>
                    <a:pt x="14710" y="11078"/>
                  </a:lnTo>
                  <a:lnTo>
                    <a:pt x="15333" y="10308"/>
                  </a:lnTo>
                  <a:lnTo>
                    <a:pt x="15663" y="9867"/>
                  </a:lnTo>
                  <a:close/>
                  <a:moveTo>
                    <a:pt x="14526" y="11298"/>
                  </a:moveTo>
                  <a:lnTo>
                    <a:pt x="14453" y="11555"/>
                  </a:lnTo>
                  <a:lnTo>
                    <a:pt x="14416" y="11775"/>
                  </a:lnTo>
                  <a:lnTo>
                    <a:pt x="14453" y="11885"/>
                  </a:lnTo>
                  <a:lnTo>
                    <a:pt x="14489" y="11958"/>
                  </a:lnTo>
                  <a:lnTo>
                    <a:pt x="14563" y="11995"/>
                  </a:lnTo>
                  <a:lnTo>
                    <a:pt x="14600" y="11995"/>
                  </a:lnTo>
                  <a:lnTo>
                    <a:pt x="14123" y="12619"/>
                  </a:lnTo>
                  <a:lnTo>
                    <a:pt x="14049" y="12655"/>
                  </a:lnTo>
                  <a:lnTo>
                    <a:pt x="14049" y="12362"/>
                  </a:lnTo>
                  <a:lnTo>
                    <a:pt x="14049" y="12142"/>
                  </a:lnTo>
                  <a:lnTo>
                    <a:pt x="14049" y="12032"/>
                  </a:lnTo>
                  <a:lnTo>
                    <a:pt x="14013" y="11922"/>
                  </a:lnTo>
                  <a:lnTo>
                    <a:pt x="14526" y="11298"/>
                  </a:lnTo>
                  <a:close/>
                  <a:moveTo>
                    <a:pt x="4806" y="7997"/>
                  </a:moveTo>
                  <a:lnTo>
                    <a:pt x="4769" y="8033"/>
                  </a:lnTo>
                  <a:lnTo>
                    <a:pt x="4769" y="8070"/>
                  </a:lnTo>
                  <a:lnTo>
                    <a:pt x="4952" y="8217"/>
                  </a:lnTo>
                  <a:lnTo>
                    <a:pt x="5099" y="8327"/>
                  </a:lnTo>
                  <a:lnTo>
                    <a:pt x="5576" y="8584"/>
                  </a:lnTo>
                  <a:lnTo>
                    <a:pt x="6126" y="8840"/>
                  </a:lnTo>
                  <a:lnTo>
                    <a:pt x="6640" y="9134"/>
                  </a:lnTo>
                  <a:lnTo>
                    <a:pt x="7116" y="9501"/>
                  </a:lnTo>
                  <a:lnTo>
                    <a:pt x="7557" y="9831"/>
                  </a:lnTo>
                  <a:lnTo>
                    <a:pt x="8437" y="10638"/>
                  </a:lnTo>
                  <a:lnTo>
                    <a:pt x="9244" y="11371"/>
                  </a:lnTo>
                  <a:lnTo>
                    <a:pt x="10088" y="12105"/>
                  </a:lnTo>
                  <a:lnTo>
                    <a:pt x="10344" y="12325"/>
                  </a:lnTo>
                  <a:lnTo>
                    <a:pt x="10748" y="12655"/>
                  </a:lnTo>
                  <a:lnTo>
                    <a:pt x="10931" y="12765"/>
                  </a:lnTo>
                  <a:lnTo>
                    <a:pt x="11115" y="12839"/>
                  </a:lnTo>
                  <a:lnTo>
                    <a:pt x="11225" y="12839"/>
                  </a:lnTo>
                  <a:lnTo>
                    <a:pt x="11298" y="12802"/>
                  </a:lnTo>
                  <a:lnTo>
                    <a:pt x="11335" y="12765"/>
                  </a:lnTo>
                  <a:lnTo>
                    <a:pt x="11372" y="12692"/>
                  </a:lnTo>
                  <a:lnTo>
                    <a:pt x="11372" y="12582"/>
                  </a:lnTo>
                  <a:lnTo>
                    <a:pt x="11335" y="12472"/>
                  </a:lnTo>
                  <a:lnTo>
                    <a:pt x="11151" y="12325"/>
                  </a:lnTo>
                  <a:lnTo>
                    <a:pt x="10711" y="11995"/>
                  </a:lnTo>
                  <a:lnTo>
                    <a:pt x="10271" y="11628"/>
                  </a:lnTo>
                  <a:lnTo>
                    <a:pt x="9391" y="10858"/>
                  </a:lnTo>
                  <a:lnTo>
                    <a:pt x="8547" y="10051"/>
                  </a:lnTo>
                  <a:lnTo>
                    <a:pt x="8107" y="9684"/>
                  </a:lnTo>
                  <a:lnTo>
                    <a:pt x="7703" y="9354"/>
                  </a:lnTo>
                  <a:lnTo>
                    <a:pt x="7227" y="9024"/>
                  </a:lnTo>
                  <a:lnTo>
                    <a:pt x="6786" y="8694"/>
                  </a:lnTo>
                  <a:lnTo>
                    <a:pt x="6309" y="8437"/>
                  </a:lnTo>
                  <a:lnTo>
                    <a:pt x="5833" y="8217"/>
                  </a:lnTo>
                  <a:lnTo>
                    <a:pt x="5356" y="8033"/>
                  </a:lnTo>
                  <a:lnTo>
                    <a:pt x="5209" y="7997"/>
                  </a:lnTo>
                  <a:close/>
                  <a:moveTo>
                    <a:pt x="954" y="12582"/>
                  </a:moveTo>
                  <a:lnTo>
                    <a:pt x="1101" y="12692"/>
                  </a:lnTo>
                  <a:lnTo>
                    <a:pt x="1064" y="12765"/>
                  </a:lnTo>
                  <a:lnTo>
                    <a:pt x="1064" y="12839"/>
                  </a:lnTo>
                  <a:lnTo>
                    <a:pt x="1064" y="12875"/>
                  </a:lnTo>
                  <a:lnTo>
                    <a:pt x="1101" y="12839"/>
                  </a:lnTo>
                  <a:lnTo>
                    <a:pt x="1211" y="12912"/>
                  </a:lnTo>
                  <a:lnTo>
                    <a:pt x="1247" y="12985"/>
                  </a:lnTo>
                  <a:lnTo>
                    <a:pt x="1247" y="13059"/>
                  </a:lnTo>
                  <a:lnTo>
                    <a:pt x="1284" y="13242"/>
                  </a:lnTo>
                  <a:lnTo>
                    <a:pt x="991" y="13095"/>
                  </a:lnTo>
                  <a:lnTo>
                    <a:pt x="844" y="13059"/>
                  </a:lnTo>
                  <a:lnTo>
                    <a:pt x="697" y="13022"/>
                  </a:lnTo>
                  <a:lnTo>
                    <a:pt x="844" y="12765"/>
                  </a:lnTo>
                  <a:lnTo>
                    <a:pt x="954" y="12582"/>
                  </a:lnTo>
                  <a:close/>
                  <a:moveTo>
                    <a:pt x="2715" y="10858"/>
                  </a:moveTo>
                  <a:lnTo>
                    <a:pt x="2641" y="10931"/>
                  </a:lnTo>
                  <a:lnTo>
                    <a:pt x="2641" y="10968"/>
                  </a:lnTo>
                  <a:lnTo>
                    <a:pt x="2788" y="11151"/>
                  </a:lnTo>
                  <a:lnTo>
                    <a:pt x="2935" y="11261"/>
                  </a:lnTo>
                  <a:lnTo>
                    <a:pt x="3302" y="11445"/>
                  </a:lnTo>
                  <a:lnTo>
                    <a:pt x="3778" y="11775"/>
                  </a:lnTo>
                  <a:lnTo>
                    <a:pt x="4255" y="12105"/>
                  </a:lnTo>
                  <a:lnTo>
                    <a:pt x="5099" y="12765"/>
                  </a:lnTo>
                  <a:lnTo>
                    <a:pt x="5539" y="13095"/>
                  </a:lnTo>
                  <a:lnTo>
                    <a:pt x="5759" y="13242"/>
                  </a:lnTo>
                  <a:lnTo>
                    <a:pt x="5869" y="13279"/>
                  </a:lnTo>
                  <a:lnTo>
                    <a:pt x="6053" y="13279"/>
                  </a:lnTo>
                  <a:lnTo>
                    <a:pt x="6126" y="13242"/>
                  </a:lnTo>
                  <a:lnTo>
                    <a:pt x="6163" y="13169"/>
                  </a:lnTo>
                  <a:lnTo>
                    <a:pt x="6126" y="13059"/>
                  </a:lnTo>
                  <a:lnTo>
                    <a:pt x="6089" y="12985"/>
                  </a:lnTo>
                  <a:lnTo>
                    <a:pt x="6016" y="12875"/>
                  </a:lnTo>
                  <a:lnTo>
                    <a:pt x="5869" y="12729"/>
                  </a:lnTo>
                  <a:lnTo>
                    <a:pt x="5502" y="12472"/>
                  </a:lnTo>
                  <a:lnTo>
                    <a:pt x="4512" y="11738"/>
                  </a:lnTo>
                  <a:lnTo>
                    <a:pt x="4035" y="11408"/>
                  </a:lnTo>
                  <a:lnTo>
                    <a:pt x="3522" y="11078"/>
                  </a:lnTo>
                  <a:lnTo>
                    <a:pt x="3338" y="11005"/>
                  </a:lnTo>
                  <a:lnTo>
                    <a:pt x="3118" y="10895"/>
                  </a:lnTo>
                  <a:lnTo>
                    <a:pt x="2935" y="10858"/>
                  </a:lnTo>
                  <a:close/>
                  <a:moveTo>
                    <a:pt x="13756" y="12252"/>
                  </a:moveTo>
                  <a:lnTo>
                    <a:pt x="13719" y="12362"/>
                  </a:lnTo>
                  <a:lnTo>
                    <a:pt x="13719" y="12619"/>
                  </a:lnTo>
                  <a:lnTo>
                    <a:pt x="13719" y="12912"/>
                  </a:lnTo>
                  <a:lnTo>
                    <a:pt x="13756" y="12985"/>
                  </a:lnTo>
                  <a:lnTo>
                    <a:pt x="13793" y="13022"/>
                  </a:lnTo>
                  <a:lnTo>
                    <a:pt x="13719" y="13095"/>
                  </a:lnTo>
                  <a:lnTo>
                    <a:pt x="13389" y="13536"/>
                  </a:lnTo>
                  <a:lnTo>
                    <a:pt x="13426" y="13132"/>
                  </a:lnTo>
                  <a:lnTo>
                    <a:pt x="13462" y="12912"/>
                  </a:lnTo>
                  <a:lnTo>
                    <a:pt x="13462" y="12765"/>
                  </a:lnTo>
                  <a:lnTo>
                    <a:pt x="13426" y="12655"/>
                  </a:lnTo>
                  <a:lnTo>
                    <a:pt x="13756" y="12252"/>
                  </a:lnTo>
                  <a:close/>
                  <a:moveTo>
                    <a:pt x="4402" y="8694"/>
                  </a:moveTo>
                  <a:lnTo>
                    <a:pt x="4329" y="8730"/>
                  </a:lnTo>
                  <a:lnTo>
                    <a:pt x="4255" y="8804"/>
                  </a:lnTo>
                  <a:lnTo>
                    <a:pt x="4255" y="8877"/>
                  </a:lnTo>
                  <a:lnTo>
                    <a:pt x="4255" y="8987"/>
                  </a:lnTo>
                  <a:lnTo>
                    <a:pt x="4292" y="9060"/>
                  </a:lnTo>
                  <a:lnTo>
                    <a:pt x="4365" y="9134"/>
                  </a:lnTo>
                  <a:lnTo>
                    <a:pt x="4512" y="9207"/>
                  </a:lnTo>
                  <a:lnTo>
                    <a:pt x="4842" y="9354"/>
                  </a:lnTo>
                  <a:lnTo>
                    <a:pt x="5136" y="9501"/>
                  </a:lnTo>
                  <a:lnTo>
                    <a:pt x="5392" y="9647"/>
                  </a:lnTo>
                  <a:lnTo>
                    <a:pt x="5869" y="10014"/>
                  </a:lnTo>
                  <a:lnTo>
                    <a:pt x="6346" y="10418"/>
                  </a:lnTo>
                  <a:lnTo>
                    <a:pt x="6786" y="10858"/>
                  </a:lnTo>
                  <a:lnTo>
                    <a:pt x="8584" y="12398"/>
                  </a:lnTo>
                  <a:lnTo>
                    <a:pt x="9501" y="13169"/>
                  </a:lnTo>
                  <a:lnTo>
                    <a:pt x="9721" y="13315"/>
                  </a:lnTo>
                  <a:lnTo>
                    <a:pt x="9941" y="13462"/>
                  </a:lnTo>
                  <a:lnTo>
                    <a:pt x="10161" y="13572"/>
                  </a:lnTo>
                  <a:lnTo>
                    <a:pt x="10271" y="13609"/>
                  </a:lnTo>
                  <a:lnTo>
                    <a:pt x="10381" y="13609"/>
                  </a:lnTo>
                  <a:lnTo>
                    <a:pt x="10454" y="13572"/>
                  </a:lnTo>
                  <a:lnTo>
                    <a:pt x="10491" y="13536"/>
                  </a:lnTo>
                  <a:lnTo>
                    <a:pt x="10528" y="13462"/>
                  </a:lnTo>
                  <a:lnTo>
                    <a:pt x="10491" y="13389"/>
                  </a:lnTo>
                  <a:lnTo>
                    <a:pt x="10418" y="13242"/>
                  </a:lnTo>
                  <a:lnTo>
                    <a:pt x="10271" y="13132"/>
                  </a:lnTo>
                  <a:lnTo>
                    <a:pt x="9978" y="12949"/>
                  </a:lnTo>
                  <a:lnTo>
                    <a:pt x="9537" y="12619"/>
                  </a:lnTo>
                  <a:lnTo>
                    <a:pt x="9134" y="12288"/>
                  </a:lnTo>
                  <a:lnTo>
                    <a:pt x="7557" y="10931"/>
                  </a:lnTo>
                  <a:lnTo>
                    <a:pt x="6823" y="10271"/>
                  </a:lnTo>
                  <a:lnTo>
                    <a:pt x="6089" y="9647"/>
                  </a:lnTo>
                  <a:lnTo>
                    <a:pt x="5686" y="9354"/>
                  </a:lnTo>
                  <a:lnTo>
                    <a:pt x="5246" y="9097"/>
                  </a:lnTo>
                  <a:lnTo>
                    <a:pt x="4769" y="8950"/>
                  </a:lnTo>
                  <a:lnTo>
                    <a:pt x="4549" y="8840"/>
                  </a:lnTo>
                  <a:lnTo>
                    <a:pt x="4475" y="8767"/>
                  </a:lnTo>
                  <a:lnTo>
                    <a:pt x="4439" y="8694"/>
                  </a:lnTo>
                  <a:close/>
                  <a:moveTo>
                    <a:pt x="1541" y="13022"/>
                  </a:moveTo>
                  <a:lnTo>
                    <a:pt x="2091" y="13389"/>
                  </a:lnTo>
                  <a:lnTo>
                    <a:pt x="2091" y="13572"/>
                  </a:lnTo>
                  <a:lnTo>
                    <a:pt x="2126" y="13749"/>
                  </a:lnTo>
                  <a:lnTo>
                    <a:pt x="1504" y="13389"/>
                  </a:lnTo>
                  <a:lnTo>
                    <a:pt x="1578" y="13352"/>
                  </a:lnTo>
                  <a:lnTo>
                    <a:pt x="1614" y="13315"/>
                  </a:lnTo>
                  <a:lnTo>
                    <a:pt x="1614" y="13279"/>
                  </a:lnTo>
                  <a:lnTo>
                    <a:pt x="1614" y="13205"/>
                  </a:lnTo>
                  <a:lnTo>
                    <a:pt x="1541" y="13095"/>
                  </a:lnTo>
                  <a:lnTo>
                    <a:pt x="1541" y="13022"/>
                  </a:lnTo>
                  <a:close/>
                  <a:moveTo>
                    <a:pt x="13206" y="12949"/>
                  </a:moveTo>
                  <a:lnTo>
                    <a:pt x="13169" y="13022"/>
                  </a:lnTo>
                  <a:lnTo>
                    <a:pt x="13059" y="13756"/>
                  </a:lnTo>
                  <a:lnTo>
                    <a:pt x="13059" y="13829"/>
                  </a:lnTo>
                  <a:lnTo>
                    <a:pt x="13096" y="13866"/>
                  </a:lnTo>
                  <a:lnTo>
                    <a:pt x="12912" y="14086"/>
                  </a:lnTo>
                  <a:lnTo>
                    <a:pt x="12912" y="13719"/>
                  </a:lnTo>
                  <a:lnTo>
                    <a:pt x="12875" y="13352"/>
                  </a:lnTo>
                  <a:lnTo>
                    <a:pt x="13206" y="12949"/>
                  </a:lnTo>
                  <a:close/>
                  <a:moveTo>
                    <a:pt x="2458" y="13646"/>
                  </a:moveTo>
                  <a:lnTo>
                    <a:pt x="2641" y="13792"/>
                  </a:lnTo>
                  <a:lnTo>
                    <a:pt x="2788" y="13902"/>
                  </a:lnTo>
                  <a:lnTo>
                    <a:pt x="2788" y="14086"/>
                  </a:lnTo>
                  <a:lnTo>
                    <a:pt x="2825" y="14233"/>
                  </a:lnTo>
                  <a:lnTo>
                    <a:pt x="2605" y="14086"/>
                  </a:lnTo>
                  <a:lnTo>
                    <a:pt x="2385" y="13939"/>
                  </a:lnTo>
                  <a:lnTo>
                    <a:pt x="2495" y="13939"/>
                  </a:lnTo>
                  <a:lnTo>
                    <a:pt x="2568" y="13866"/>
                  </a:lnTo>
                  <a:lnTo>
                    <a:pt x="2568" y="13829"/>
                  </a:lnTo>
                  <a:lnTo>
                    <a:pt x="2568" y="13756"/>
                  </a:lnTo>
                  <a:lnTo>
                    <a:pt x="2458" y="13646"/>
                  </a:lnTo>
                  <a:close/>
                  <a:moveTo>
                    <a:pt x="3595" y="9794"/>
                  </a:moveTo>
                  <a:lnTo>
                    <a:pt x="3558" y="9831"/>
                  </a:lnTo>
                  <a:lnTo>
                    <a:pt x="3522" y="9867"/>
                  </a:lnTo>
                  <a:lnTo>
                    <a:pt x="3558" y="9977"/>
                  </a:lnTo>
                  <a:lnTo>
                    <a:pt x="3595" y="10088"/>
                  </a:lnTo>
                  <a:lnTo>
                    <a:pt x="3815" y="10234"/>
                  </a:lnTo>
                  <a:lnTo>
                    <a:pt x="4659" y="10821"/>
                  </a:lnTo>
                  <a:lnTo>
                    <a:pt x="5466" y="11518"/>
                  </a:lnTo>
                  <a:lnTo>
                    <a:pt x="6236" y="12178"/>
                  </a:lnTo>
                  <a:lnTo>
                    <a:pt x="7080" y="12839"/>
                  </a:lnTo>
                  <a:lnTo>
                    <a:pt x="7923" y="13462"/>
                  </a:lnTo>
                  <a:lnTo>
                    <a:pt x="8730" y="14049"/>
                  </a:lnTo>
                  <a:lnTo>
                    <a:pt x="9134" y="14343"/>
                  </a:lnTo>
                  <a:lnTo>
                    <a:pt x="9574" y="14563"/>
                  </a:lnTo>
                  <a:lnTo>
                    <a:pt x="9684" y="14563"/>
                  </a:lnTo>
                  <a:lnTo>
                    <a:pt x="9794" y="14526"/>
                  </a:lnTo>
                  <a:lnTo>
                    <a:pt x="9868" y="14453"/>
                  </a:lnTo>
                  <a:lnTo>
                    <a:pt x="9904" y="14416"/>
                  </a:lnTo>
                  <a:lnTo>
                    <a:pt x="9904" y="14379"/>
                  </a:lnTo>
                  <a:lnTo>
                    <a:pt x="9904" y="14306"/>
                  </a:lnTo>
                  <a:lnTo>
                    <a:pt x="9868" y="14269"/>
                  </a:lnTo>
                  <a:lnTo>
                    <a:pt x="9794" y="14196"/>
                  </a:lnTo>
                  <a:lnTo>
                    <a:pt x="9721" y="14159"/>
                  </a:lnTo>
                  <a:lnTo>
                    <a:pt x="9501" y="14012"/>
                  </a:lnTo>
                  <a:lnTo>
                    <a:pt x="9281" y="13866"/>
                  </a:lnTo>
                  <a:lnTo>
                    <a:pt x="8290" y="13205"/>
                  </a:lnTo>
                  <a:lnTo>
                    <a:pt x="7373" y="12508"/>
                  </a:lnTo>
                  <a:lnTo>
                    <a:pt x="6493" y="11812"/>
                  </a:lnTo>
                  <a:lnTo>
                    <a:pt x="5649" y="11115"/>
                  </a:lnTo>
                  <a:lnTo>
                    <a:pt x="4769" y="10418"/>
                  </a:lnTo>
                  <a:lnTo>
                    <a:pt x="4549" y="10234"/>
                  </a:lnTo>
                  <a:lnTo>
                    <a:pt x="4145" y="9977"/>
                  </a:lnTo>
                  <a:lnTo>
                    <a:pt x="3925" y="9867"/>
                  </a:lnTo>
                  <a:lnTo>
                    <a:pt x="3742" y="9794"/>
                  </a:lnTo>
                  <a:close/>
                  <a:moveTo>
                    <a:pt x="3155" y="14122"/>
                  </a:moveTo>
                  <a:lnTo>
                    <a:pt x="3778" y="14563"/>
                  </a:lnTo>
                  <a:lnTo>
                    <a:pt x="3742" y="14746"/>
                  </a:lnTo>
                  <a:lnTo>
                    <a:pt x="3742" y="14856"/>
                  </a:lnTo>
                  <a:lnTo>
                    <a:pt x="3338" y="14563"/>
                  </a:lnTo>
                  <a:lnTo>
                    <a:pt x="3338" y="14489"/>
                  </a:lnTo>
                  <a:lnTo>
                    <a:pt x="3302" y="14416"/>
                  </a:lnTo>
                  <a:lnTo>
                    <a:pt x="3192" y="14269"/>
                  </a:lnTo>
                  <a:lnTo>
                    <a:pt x="3155" y="14122"/>
                  </a:lnTo>
                  <a:close/>
                  <a:moveTo>
                    <a:pt x="12692" y="13536"/>
                  </a:moveTo>
                  <a:lnTo>
                    <a:pt x="12619" y="13976"/>
                  </a:lnTo>
                  <a:lnTo>
                    <a:pt x="12582" y="14416"/>
                  </a:lnTo>
                  <a:lnTo>
                    <a:pt x="12582" y="14489"/>
                  </a:lnTo>
                  <a:lnTo>
                    <a:pt x="12142" y="15040"/>
                  </a:lnTo>
                  <a:lnTo>
                    <a:pt x="12142" y="14893"/>
                  </a:lnTo>
                  <a:lnTo>
                    <a:pt x="12142" y="14563"/>
                  </a:lnTo>
                  <a:lnTo>
                    <a:pt x="12105" y="14269"/>
                  </a:lnTo>
                  <a:lnTo>
                    <a:pt x="12692" y="13536"/>
                  </a:lnTo>
                  <a:close/>
                  <a:moveTo>
                    <a:pt x="4035" y="14746"/>
                  </a:moveTo>
                  <a:lnTo>
                    <a:pt x="4402" y="15003"/>
                  </a:lnTo>
                  <a:lnTo>
                    <a:pt x="4402" y="15040"/>
                  </a:lnTo>
                  <a:lnTo>
                    <a:pt x="4402" y="15150"/>
                  </a:lnTo>
                  <a:lnTo>
                    <a:pt x="4439" y="15223"/>
                  </a:lnTo>
                  <a:lnTo>
                    <a:pt x="4549" y="15370"/>
                  </a:lnTo>
                  <a:lnTo>
                    <a:pt x="4659" y="15553"/>
                  </a:lnTo>
                  <a:lnTo>
                    <a:pt x="4255" y="15223"/>
                  </a:lnTo>
                  <a:lnTo>
                    <a:pt x="4255" y="15150"/>
                  </a:lnTo>
                  <a:lnTo>
                    <a:pt x="4219" y="15076"/>
                  </a:lnTo>
                  <a:lnTo>
                    <a:pt x="4109" y="14966"/>
                  </a:lnTo>
                  <a:lnTo>
                    <a:pt x="4035" y="14856"/>
                  </a:lnTo>
                  <a:lnTo>
                    <a:pt x="4035" y="14746"/>
                  </a:lnTo>
                  <a:close/>
                  <a:moveTo>
                    <a:pt x="11922" y="14489"/>
                  </a:moveTo>
                  <a:lnTo>
                    <a:pt x="11885" y="14856"/>
                  </a:lnTo>
                  <a:lnTo>
                    <a:pt x="11848" y="15113"/>
                  </a:lnTo>
                  <a:lnTo>
                    <a:pt x="11848" y="15260"/>
                  </a:lnTo>
                  <a:lnTo>
                    <a:pt x="11848" y="15370"/>
                  </a:lnTo>
                  <a:lnTo>
                    <a:pt x="11555" y="15700"/>
                  </a:lnTo>
                  <a:lnTo>
                    <a:pt x="11592" y="15480"/>
                  </a:lnTo>
                  <a:lnTo>
                    <a:pt x="11555" y="15223"/>
                  </a:lnTo>
                  <a:lnTo>
                    <a:pt x="11555" y="15150"/>
                  </a:lnTo>
                  <a:lnTo>
                    <a:pt x="11482" y="15113"/>
                  </a:lnTo>
                  <a:lnTo>
                    <a:pt x="11445" y="15113"/>
                  </a:lnTo>
                  <a:lnTo>
                    <a:pt x="11922" y="14489"/>
                  </a:lnTo>
                  <a:close/>
                  <a:moveTo>
                    <a:pt x="4769" y="15223"/>
                  </a:moveTo>
                  <a:lnTo>
                    <a:pt x="5026" y="15406"/>
                  </a:lnTo>
                  <a:lnTo>
                    <a:pt x="5576" y="15810"/>
                  </a:lnTo>
                  <a:lnTo>
                    <a:pt x="5576" y="15883"/>
                  </a:lnTo>
                  <a:lnTo>
                    <a:pt x="5576" y="16177"/>
                  </a:lnTo>
                  <a:lnTo>
                    <a:pt x="5576" y="16287"/>
                  </a:lnTo>
                  <a:lnTo>
                    <a:pt x="4916" y="15773"/>
                  </a:lnTo>
                  <a:lnTo>
                    <a:pt x="4952" y="15663"/>
                  </a:lnTo>
                  <a:lnTo>
                    <a:pt x="4952" y="15553"/>
                  </a:lnTo>
                  <a:lnTo>
                    <a:pt x="4916" y="15480"/>
                  </a:lnTo>
                  <a:lnTo>
                    <a:pt x="4879" y="15370"/>
                  </a:lnTo>
                  <a:lnTo>
                    <a:pt x="4769" y="15223"/>
                  </a:lnTo>
                  <a:close/>
                  <a:moveTo>
                    <a:pt x="5833" y="15993"/>
                  </a:moveTo>
                  <a:lnTo>
                    <a:pt x="6456" y="16507"/>
                  </a:lnTo>
                  <a:lnTo>
                    <a:pt x="6420" y="16580"/>
                  </a:lnTo>
                  <a:lnTo>
                    <a:pt x="6383" y="16690"/>
                  </a:lnTo>
                  <a:lnTo>
                    <a:pt x="6346" y="16874"/>
                  </a:lnTo>
                  <a:lnTo>
                    <a:pt x="5869" y="16507"/>
                  </a:lnTo>
                  <a:lnTo>
                    <a:pt x="5869" y="16323"/>
                  </a:lnTo>
                  <a:lnTo>
                    <a:pt x="5869" y="16140"/>
                  </a:lnTo>
                  <a:lnTo>
                    <a:pt x="5833" y="15993"/>
                  </a:lnTo>
                  <a:close/>
                  <a:moveTo>
                    <a:pt x="11298" y="15260"/>
                  </a:moveTo>
                  <a:lnTo>
                    <a:pt x="11298" y="15443"/>
                  </a:lnTo>
                  <a:lnTo>
                    <a:pt x="11225" y="15957"/>
                  </a:lnTo>
                  <a:lnTo>
                    <a:pt x="11225" y="16030"/>
                  </a:lnTo>
                  <a:lnTo>
                    <a:pt x="11261" y="16067"/>
                  </a:lnTo>
                  <a:lnTo>
                    <a:pt x="10088" y="17387"/>
                  </a:lnTo>
                  <a:lnTo>
                    <a:pt x="10088" y="17130"/>
                  </a:lnTo>
                  <a:lnTo>
                    <a:pt x="10088" y="16984"/>
                  </a:lnTo>
                  <a:lnTo>
                    <a:pt x="10308" y="16653"/>
                  </a:lnTo>
                  <a:lnTo>
                    <a:pt x="10821" y="15920"/>
                  </a:lnTo>
                  <a:lnTo>
                    <a:pt x="10785" y="16067"/>
                  </a:lnTo>
                  <a:lnTo>
                    <a:pt x="10711" y="16287"/>
                  </a:lnTo>
                  <a:lnTo>
                    <a:pt x="10711" y="16397"/>
                  </a:lnTo>
                  <a:lnTo>
                    <a:pt x="10711" y="16507"/>
                  </a:lnTo>
                  <a:lnTo>
                    <a:pt x="10748" y="16543"/>
                  </a:lnTo>
                  <a:lnTo>
                    <a:pt x="10785" y="16543"/>
                  </a:lnTo>
                  <a:lnTo>
                    <a:pt x="10895" y="16470"/>
                  </a:lnTo>
                  <a:lnTo>
                    <a:pt x="10968" y="16360"/>
                  </a:lnTo>
                  <a:lnTo>
                    <a:pt x="11005" y="16103"/>
                  </a:lnTo>
                  <a:lnTo>
                    <a:pt x="11005" y="15663"/>
                  </a:lnTo>
                  <a:lnTo>
                    <a:pt x="11225" y="15370"/>
                  </a:lnTo>
                  <a:lnTo>
                    <a:pt x="11298" y="15260"/>
                  </a:lnTo>
                  <a:close/>
                  <a:moveTo>
                    <a:pt x="6566" y="16580"/>
                  </a:moveTo>
                  <a:lnTo>
                    <a:pt x="7006" y="17020"/>
                  </a:lnTo>
                  <a:lnTo>
                    <a:pt x="7006" y="17240"/>
                  </a:lnTo>
                  <a:lnTo>
                    <a:pt x="7006" y="17460"/>
                  </a:lnTo>
                  <a:lnTo>
                    <a:pt x="6896" y="17350"/>
                  </a:lnTo>
                  <a:lnTo>
                    <a:pt x="6640" y="17130"/>
                  </a:lnTo>
                  <a:lnTo>
                    <a:pt x="6640" y="17020"/>
                  </a:lnTo>
                  <a:lnTo>
                    <a:pt x="6603" y="16800"/>
                  </a:lnTo>
                  <a:lnTo>
                    <a:pt x="6566" y="16580"/>
                  </a:lnTo>
                  <a:close/>
                  <a:moveTo>
                    <a:pt x="9464" y="404"/>
                  </a:moveTo>
                  <a:lnTo>
                    <a:pt x="9684" y="440"/>
                  </a:lnTo>
                  <a:lnTo>
                    <a:pt x="9868" y="477"/>
                  </a:lnTo>
                  <a:lnTo>
                    <a:pt x="10051" y="587"/>
                  </a:lnTo>
                  <a:lnTo>
                    <a:pt x="10418" y="844"/>
                  </a:lnTo>
                  <a:lnTo>
                    <a:pt x="10711" y="1064"/>
                  </a:lnTo>
                  <a:lnTo>
                    <a:pt x="12582" y="2421"/>
                  </a:lnTo>
                  <a:lnTo>
                    <a:pt x="14489" y="3815"/>
                  </a:lnTo>
                  <a:lnTo>
                    <a:pt x="15443" y="4512"/>
                  </a:lnTo>
                  <a:lnTo>
                    <a:pt x="15700" y="4732"/>
                  </a:lnTo>
                  <a:lnTo>
                    <a:pt x="15847" y="4805"/>
                  </a:lnTo>
                  <a:lnTo>
                    <a:pt x="15993" y="4879"/>
                  </a:lnTo>
                  <a:lnTo>
                    <a:pt x="15590" y="5356"/>
                  </a:lnTo>
                  <a:lnTo>
                    <a:pt x="15223" y="5869"/>
                  </a:lnTo>
                  <a:lnTo>
                    <a:pt x="15040" y="6089"/>
                  </a:lnTo>
                  <a:lnTo>
                    <a:pt x="14856" y="6383"/>
                  </a:lnTo>
                  <a:lnTo>
                    <a:pt x="14783" y="6529"/>
                  </a:lnTo>
                  <a:lnTo>
                    <a:pt x="14746" y="6639"/>
                  </a:lnTo>
                  <a:lnTo>
                    <a:pt x="14746" y="6786"/>
                  </a:lnTo>
                  <a:lnTo>
                    <a:pt x="14856" y="6896"/>
                  </a:lnTo>
                  <a:lnTo>
                    <a:pt x="14966" y="7006"/>
                  </a:lnTo>
                  <a:lnTo>
                    <a:pt x="15076" y="7080"/>
                  </a:lnTo>
                  <a:lnTo>
                    <a:pt x="15370" y="7190"/>
                  </a:lnTo>
                  <a:lnTo>
                    <a:pt x="15957" y="7300"/>
                  </a:lnTo>
                  <a:lnTo>
                    <a:pt x="16727" y="7446"/>
                  </a:lnTo>
                  <a:lnTo>
                    <a:pt x="17021" y="7520"/>
                  </a:lnTo>
                  <a:lnTo>
                    <a:pt x="16984" y="7593"/>
                  </a:lnTo>
                  <a:lnTo>
                    <a:pt x="16470" y="8143"/>
                  </a:lnTo>
                  <a:lnTo>
                    <a:pt x="15993" y="8730"/>
                  </a:lnTo>
                  <a:lnTo>
                    <a:pt x="15040" y="9904"/>
                  </a:lnTo>
                  <a:lnTo>
                    <a:pt x="12912" y="12508"/>
                  </a:lnTo>
                  <a:lnTo>
                    <a:pt x="11848" y="13792"/>
                  </a:lnTo>
                  <a:lnTo>
                    <a:pt x="10821" y="15113"/>
                  </a:lnTo>
                  <a:lnTo>
                    <a:pt x="10344" y="15736"/>
                  </a:lnTo>
                  <a:lnTo>
                    <a:pt x="9904" y="16397"/>
                  </a:lnTo>
                  <a:lnTo>
                    <a:pt x="9464" y="17057"/>
                  </a:lnTo>
                  <a:lnTo>
                    <a:pt x="9317" y="17277"/>
                  </a:lnTo>
                  <a:lnTo>
                    <a:pt x="9207" y="17497"/>
                  </a:lnTo>
                  <a:lnTo>
                    <a:pt x="8987" y="17387"/>
                  </a:lnTo>
                  <a:lnTo>
                    <a:pt x="8767" y="17350"/>
                  </a:lnTo>
                  <a:lnTo>
                    <a:pt x="8290" y="17204"/>
                  </a:lnTo>
                  <a:lnTo>
                    <a:pt x="7997" y="17094"/>
                  </a:lnTo>
                  <a:lnTo>
                    <a:pt x="7740" y="16910"/>
                  </a:lnTo>
                  <a:lnTo>
                    <a:pt x="7483" y="16727"/>
                  </a:lnTo>
                  <a:lnTo>
                    <a:pt x="7227" y="16507"/>
                  </a:lnTo>
                  <a:lnTo>
                    <a:pt x="6750" y="16067"/>
                  </a:lnTo>
                  <a:lnTo>
                    <a:pt x="6273" y="15663"/>
                  </a:lnTo>
                  <a:lnTo>
                    <a:pt x="5723" y="15296"/>
                  </a:lnTo>
                  <a:lnTo>
                    <a:pt x="5209" y="14929"/>
                  </a:lnTo>
                  <a:lnTo>
                    <a:pt x="3045" y="13462"/>
                  </a:lnTo>
                  <a:lnTo>
                    <a:pt x="1908" y="12619"/>
                  </a:lnTo>
                  <a:lnTo>
                    <a:pt x="1321" y="12215"/>
                  </a:lnTo>
                  <a:lnTo>
                    <a:pt x="697" y="11848"/>
                  </a:lnTo>
                  <a:lnTo>
                    <a:pt x="624" y="11812"/>
                  </a:lnTo>
                  <a:lnTo>
                    <a:pt x="1614" y="10381"/>
                  </a:lnTo>
                  <a:lnTo>
                    <a:pt x="2641" y="8950"/>
                  </a:lnTo>
                  <a:lnTo>
                    <a:pt x="3668" y="7556"/>
                  </a:lnTo>
                  <a:lnTo>
                    <a:pt x="4732" y="6163"/>
                  </a:lnTo>
                  <a:lnTo>
                    <a:pt x="6970" y="3338"/>
                  </a:lnTo>
                  <a:lnTo>
                    <a:pt x="8144" y="1944"/>
                  </a:lnTo>
                  <a:lnTo>
                    <a:pt x="8730" y="1284"/>
                  </a:lnTo>
                  <a:lnTo>
                    <a:pt x="9244" y="550"/>
                  </a:lnTo>
                  <a:lnTo>
                    <a:pt x="9281" y="477"/>
                  </a:lnTo>
                  <a:lnTo>
                    <a:pt x="9281" y="404"/>
                  </a:lnTo>
                  <a:close/>
                  <a:moveTo>
                    <a:pt x="7227" y="17204"/>
                  </a:moveTo>
                  <a:lnTo>
                    <a:pt x="7667" y="17460"/>
                  </a:lnTo>
                  <a:lnTo>
                    <a:pt x="8107" y="17681"/>
                  </a:lnTo>
                  <a:lnTo>
                    <a:pt x="8070" y="17937"/>
                  </a:lnTo>
                  <a:lnTo>
                    <a:pt x="8107" y="18194"/>
                  </a:lnTo>
                  <a:lnTo>
                    <a:pt x="7850" y="18084"/>
                  </a:lnTo>
                  <a:lnTo>
                    <a:pt x="7447" y="17791"/>
                  </a:lnTo>
                  <a:lnTo>
                    <a:pt x="7410" y="17644"/>
                  </a:lnTo>
                  <a:lnTo>
                    <a:pt x="7337" y="17497"/>
                  </a:lnTo>
                  <a:lnTo>
                    <a:pt x="7227" y="17204"/>
                  </a:lnTo>
                  <a:close/>
                  <a:moveTo>
                    <a:pt x="9831" y="17460"/>
                  </a:moveTo>
                  <a:lnTo>
                    <a:pt x="9868" y="17534"/>
                  </a:lnTo>
                  <a:lnTo>
                    <a:pt x="9904" y="17571"/>
                  </a:lnTo>
                  <a:lnTo>
                    <a:pt x="9464" y="18084"/>
                  </a:lnTo>
                  <a:lnTo>
                    <a:pt x="9207" y="18341"/>
                  </a:lnTo>
                  <a:lnTo>
                    <a:pt x="9171" y="18231"/>
                  </a:lnTo>
                  <a:lnTo>
                    <a:pt x="9134" y="18121"/>
                  </a:lnTo>
                  <a:lnTo>
                    <a:pt x="9134" y="17974"/>
                  </a:lnTo>
                  <a:lnTo>
                    <a:pt x="9317" y="17974"/>
                  </a:lnTo>
                  <a:lnTo>
                    <a:pt x="9317" y="17937"/>
                  </a:lnTo>
                  <a:lnTo>
                    <a:pt x="9391" y="17937"/>
                  </a:lnTo>
                  <a:lnTo>
                    <a:pt x="9464" y="17901"/>
                  </a:lnTo>
                  <a:lnTo>
                    <a:pt x="9574" y="17827"/>
                  </a:lnTo>
                  <a:lnTo>
                    <a:pt x="9647" y="17681"/>
                  </a:lnTo>
                  <a:lnTo>
                    <a:pt x="9794" y="17460"/>
                  </a:lnTo>
                  <a:close/>
                  <a:moveTo>
                    <a:pt x="9464" y="0"/>
                  </a:moveTo>
                  <a:lnTo>
                    <a:pt x="9281" y="37"/>
                  </a:lnTo>
                  <a:lnTo>
                    <a:pt x="9134" y="110"/>
                  </a:lnTo>
                  <a:lnTo>
                    <a:pt x="9024" y="147"/>
                  </a:lnTo>
                  <a:lnTo>
                    <a:pt x="8951" y="257"/>
                  </a:lnTo>
                  <a:lnTo>
                    <a:pt x="8914" y="294"/>
                  </a:lnTo>
                  <a:lnTo>
                    <a:pt x="8914" y="330"/>
                  </a:lnTo>
                  <a:lnTo>
                    <a:pt x="8327" y="954"/>
                  </a:lnTo>
                  <a:lnTo>
                    <a:pt x="7740" y="1614"/>
                  </a:lnTo>
                  <a:lnTo>
                    <a:pt x="6640" y="2971"/>
                  </a:lnTo>
                  <a:lnTo>
                    <a:pt x="5502" y="4365"/>
                  </a:lnTo>
                  <a:lnTo>
                    <a:pt x="4402" y="5759"/>
                  </a:lnTo>
                  <a:lnTo>
                    <a:pt x="2421" y="8400"/>
                  </a:lnTo>
                  <a:lnTo>
                    <a:pt x="477" y="11041"/>
                  </a:lnTo>
                  <a:lnTo>
                    <a:pt x="330" y="11261"/>
                  </a:lnTo>
                  <a:lnTo>
                    <a:pt x="37" y="11701"/>
                  </a:lnTo>
                  <a:lnTo>
                    <a:pt x="0" y="11775"/>
                  </a:lnTo>
                  <a:lnTo>
                    <a:pt x="0" y="11885"/>
                  </a:lnTo>
                  <a:lnTo>
                    <a:pt x="37" y="11958"/>
                  </a:lnTo>
                  <a:lnTo>
                    <a:pt x="74" y="12032"/>
                  </a:lnTo>
                  <a:lnTo>
                    <a:pt x="147" y="12068"/>
                  </a:lnTo>
                  <a:lnTo>
                    <a:pt x="220" y="12105"/>
                  </a:lnTo>
                  <a:lnTo>
                    <a:pt x="294" y="12105"/>
                  </a:lnTo>
                  <a:lnTo>
                    <a:pt x="404" y="12068"/>
                  </a:lnTo>
                  <a:lnTo>
                    <a:pt x="440" y="12142"/>
                  </a:lnTo>
                  <a:lnTo>
                    <a:pt x="697" y="12398"/>
                  </a:lnTo>
                  <a:lnTo>
                    <a:pt x="587" y="12508"/>
                  </a:lnTo>
                  <a:lnTo>
                    <a:pt x="514" y="12655"/>
                  </a:lnTo>
                  <a:lnTo>
                    <a:pt x="440" y="12802"/>
                  </a:lnTo>
                  <a:lnTo>
                    <a:pt x="404" y="12949"/>
                  </a:lnTo>
                  <a:lnTo>
                    <a:pt x="404" y="13022"/>
                  </a:lnTo>
                  <a:lnTo>
                    <a:pt x="440" y="13059"/>
                  </a:lnTo>
                  <a:lnTo>
                    <a:pt x="514" y="13095"/>
                  </a:lnTo>
                  <a:lnTo>
                    <a:pt x="550" y="13095"/>
                  </a:lnTo>
                  <a:lnTo>
                    <a:pt x="624" y="13205"/>
                  </a:lnTo>
                  <a:lnTo>
                    <a:pt x="697" y="13315"/>
                  </a:lnTo>
                  <a:lnTo>
                    <a:pt x="881" y="13462"/>
                  </a:lnTo>
                  <a:lnTo>
                    <a:pt x="1284" y="13719"/>
                  </a:lnTo>
                  <a:lnTo>
                    <a:pt x="2385" y="14416"/>
                  </a:lnTo>
                  <a:lnTo>
                    <a:pt x="3558" y="15223"/>
                  </a:lnTo>
                  <a:lnTo>
                    <a:pt x="4659" y="16103"/>
                  </a:lnTo>
                  <a:lnTo>
                    <a:pt x="6420" y="17534"/>
                  </a:lnTo>
                  <a:lnTo>
                    <a:pt x="6420" y="17571"/>
                  </a:lnTo>
                  <a:lnTo>
                    <a:pt x="6493" y="17644"/>
                  </a:lnTo>
                  <a:lnTo>
                    <a:pt x="6566" y="17644"/>
                  </a:lnTo>
                  <a:lnTo>
                    <a:pt x="6823" y="17864"/>
                  </a:lnTo>
                  <a:lnTo>
                    <a:pt x="7300" y="18231"/>
                  </a:lnTo>
                  <a:lnTo>
                    <a:pt x="7777" y="18561"/>
                  </a:lnTo>
                  <a:lnTo>
                    <a:pt x="8034" y="18671"/>
                  </a:lnTo>
                  <a:lnTo>
                    <a:pt x="8254" y="18781"/>
                  </a:lnTo>
                  <a:lnTo>
                    <a:pt x="8510" y="18854"/>
                  </a:lnTo>
                  <a:lnTo>
                    <a:pt x="8620" y="18854"/>
                  </a:lnTo>
                  <a:lnTo>
                    <a:pt x="8767" y="18818"/>
                  </a:lnTo>
                  <a:lnTo>
                    <a:pt x="8804" y="18744"/>
                  </a:lnTo>
                  <a:lnTo>
                    <a:pt x="8840" y="18708"/>
                  </a:lnTo>
                  <a:lnTo>
                    <a:pt x="8840" y="18634"/>
                  </a:lnTo>
                  <a:lnTo>
                    <a:pt x="8804" y="18561"/>
                  </a:lnTo>
                  <a:lnTo>
                    <a:pt x="8730" y="18488"/>
                  </a:lnTo>
                  <a:lnTo>
                    <a:pt x="8620" y="18414"/>
                  </a:lnTo>
                  <a:lnTo>
                    <a:pt x="8437" y="18341"/>
                  </a:lnTo>
                  <a:lnTo>
                    <a:pt x="8400" y="18341"/>
                  </a:lnTo>
                  <a:lnTo>
                    <a:pt x="8400" y="18157"/>
                  </a:lnTo>
                  <a:lnTo>
                    <a:pt x="8400" y="17974"/>
                  </a:lnTo>
                  <a:lnTo>
                    <a:pt x="8364" y="17791"/>
                  </a:lnTo>
                  <a:lnTo>
                    <a:pt x="8620" y="17864"/>
                  </a:lnTo>
                  <a:lnTo>
                    <a:pt x="8951" y="17937"/>
                  </a:lnTo>
                  <a:lnTo>
                    <a:pt x="8877" y="18121"/>
                  </a:lnTo>
                  <a:lnTo>
                    <a:pt x="8877" y="18267"/>
                  </a:lnTo>
                  <a:lnTo>
                    <a:pt x="8914" y="18451"/>
                  </a:lnTo>
                  <a:lnTo>
                    <a:pt x="8987" y="18598"/>
                  </a:lnTo>
                  <a:lnTo>
                    <a:pt x="8877" y="18781"/>
                  </a:lnTo>
                  <a:lnTo>
                    <a:pt x="8877" y="18854"/>
                  </a:lnTo>
                  <a:lnTo>
                    <a:pt x="8914" y="18964"/>
                  </a:lnTo>
                  <a:lnTo>
                    <a:pt x="9024" y="19001"/>
                  </a:lnTo>
                  <a:lnTo>
                    <a:pt x="9097" y="18964"/>
                  </a:lnTo>
                  <a:lnTo>
                    <a:pt x="9281" y="18854"/>
                  </a:lnTo>
                  <a:lnTo>
                    <a:pt x="9427" y="18708"/>
                  </a:lnTo>
                  <a:lnTo>
                    <a:pt x="9721" y="18414"/>
                  </a:lnTo>
                  <a:lnTo>
                    <a:pt x="10344" y="17717"/>
                  </a:lnTo>
                  <a:lnTo>
                    <a:pt x="11555" y="16397"/>
                  </a:lnTo>
                  <a:lnTo>
                    <a:pt x="12802" y="14929"/>
                  </a:lnTo>
                  <a:lnTo>
                    <a:pt x="14013" y="13462"/>
                  </a:lnTo>
                  <a:lnTo>
                    <a:pt x="15150" y="11958"/>
                  </a:lnTo>
                  <a:lnTo>
                    <a:pt x="16214" y="10454"/>
                  </a:lnTo>
                  <a:lnTo>
                    <a:pt x="17314" y="8950"/>
                  </a:lnTo>
                  <a:lnTo>
                    <a:pt x="17791" y="8253"/>
                  </a:lnTo>
                  <a:lnTo>
                    <a:pt x="18011" y="7887"/>
                  </a:lnTo>
                  <a:lnTo>
                    <a:pt x="18231" y="7483"/>
                  </a:lnTo>
                  <a:lnTo>
                    <a:pt x="18304" y="7483"/>
                  </a:lnTo>
                  <a:lnTo>
                    <a:pt x="18341" y="7446"/>
                  </a:lnTo>
                  <a:lnTo>
                    <a:pt x="18378" y="7373"/>
                  </a:lnTo>
                  <a:lnTo>
                    <a:pt x="18378" y="7300"/>
                  </a:lnTo>
                  <a:lnTo>
                    <a:pt x="18268" y="7080"/>
                  </a:lnTo>
                  <a:lnTo>
                    <a:pt x="18158" y="6860"/>
                  </a:lnTo>
                  <a:lnTo>
                    <a:pt x="17828" y="6493"/>
                  </a:lnTo>
                  <a:lnTo>
                    <a:pt x="17644" y="6346"/>
                  </a:lnTo>
                  <a:lnTo>
                    <a:pt x="17424" y="6199"/>
                  </a:lnTo>
                  <a:lnTo>
                    <a:pt x="17277" y="6126"/>
                  </a:lnTo>
                  <a:lnTo>
                    <a:pt x="17131" y="6089"/>
                  </a:lnTo>
                  <a:lnTo>
                    <a:pt x="16910" y="5576"/>
                  </a:lnTo>
                  <a:lnTo>
                    <a:pt x="16837" y="5319"/>
                  </a:lnTo>
                  <a:lnTo>
                    <a:pt x="16800" y="5062"/>
                  </a:lnTo>
                  <a:lnTo>
                    <a:pt x="16800" y="4915"/>
                  </a:lnTo>
                  <a:lnTo>
                    <a:pt x="16727" y="4769"/>
                  </a:lnTo>
                  <a:lnTo>
                    <a:pt x="16654" y="4695"/>
                  </a:lnTo>
                  <a:lnTo>
                    <a:pt x="16470" y="4695"/>
                  </a:lnTo>
                  <a:lnTo>
                    <a:pt x="16397" y="4732"/>
                  </a:lnTo>
                  <a:lnTo>
                    <a:pt x="16360" y="4769"/>
                  </a:lnTo>
                  <a:lnTo>
                    <a:pt x="16397" y="4842"/>
                  </a:lnTo>
                  <a:lnTo>
                    <a:pt x="16434" y="4879"/>
                  </a:lnTo>
                  <a:lnTo>
                    <a:pt x="16434" y="4915"/>
                  </a:lnTo>
                  <a:lnTo>
                    <a:pt x="16434" y="5099"/>
                  </a:lnTo>
                  <a:lnTo>
                    <a:pt x="16434" y="5356"/>
                  </a:lnTo>
                  <a:lnTo>
                    <a:pt x="16470" y="5539"/>
                  </a:lnTo>
                  <a:lnTo>
                    <a:pt x="16544" y="5759"/>
                  </a:lnTo>
                  <a:lnTo>
                    <a:pt x="16690" y="6126"/>
                  </a:lnTo>
                  <a:lnTo>
                    <a:pt x="16984" y="7006"/>
                  </a:lnTo>
                  <a:lnTo>
                    <a:pt x="17021" y="7080"/>
                  </a:lnTo>
                  <a:lnTo>
                    <a:pt x="16544" y="6970"/>
                  </a:lnTo>
                  <a:lnTo>
                    <a:pt x="15920" y="6860"/>
                  </a:lnTo>
                  <a:lnTo>
                    <a:pt x="15296" y="6713"/>
                  </a:lnTo>
                  <a:lnTo>
                    <a:pt x="15186" y="6639"/>
                  </a:lnTo>
                  <a:lnTo>
                    <a:pt x="15223" y="6603"/>
                  </a:lnTo>
                  <a:lnTo>
                    <a:pt x="15333" y="6419"/>
                  </a:lnTo>
                  <a:lnTo>
                    <a:pt x="15700" y="5906"/>
                  </a:lnTo>
                  <a:lnTo>
                    <a:pt x="16030" y="5392"/>
                  </a:lnTo>
                  <a:lnTo>
                    <a:pt x="16287" y="4915"/>
                  </a:lnTo>
                  <a:lnTo>
                    <a:pt x="16360" y="4842"/>
                  </a:lnTo>
                  <a:lnTo>
                    <a:pt x="16360" y="4732"/>
                  </a:lnTo>
                  <a:lnTo>
                    <a:pt x="16324" y="4622"/>
                  </a:lnTo>
                  <a:lnTo>
                    <a:pt x="16250" y="4512"/>
                  </a:lnTo>
                  <a:lnTo>
                    <a:pt x="16067" y="4329"/>
                  </a:lnTo>
                  <a:lnTo>
                    <a:pt x="15590" y="4035"/>
                  </a:lnTo>
                  <a:lnTo>
                    <a:pt x="14526" y="3265"/>
                  </a:lnTo>
                  <a:lnTo>
                    <a:pt x="12435" y="1724"/>
                  </a:lnTo>
                  <a:lnTo>
                    <a:pt x="11445" y="1027"/>
                  </a:lnTo>
                  <a:lnTo>
                    <a:pt x="10454" y="330"/>
                  </a:lnTo>
                  <a:lnTo>
                    <a:pt x="10124" y="147"/>
                  </a:lnTo>
                  <a:lnTo>
                    <a:pt x="9794" y="37"/>
                  </a:lnTo>
                  <a:lnTo>
                    <a:pt x="9611" y="0"/>
                  </a:lnTo>
                  <a:close/>
                </a:path>
              </a:pathLst>
            </a:custGeom>
            <a:solidFill>
              <a:srgbClr val="A4C2F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3" name="Google Shape;1093;p46"/>
            <p:cNvSpPr/>
            <p:nvPr/>
          </p:nvSpPr>
          <p:spPr>
            <a:xfrm>
              <a:off x="6855475" y="1544725"/>
              <a:ext cx="444800" cy="353100"/>
            </a:xfrm>
            <a:custGeom>
              <a:avLst/>
              <a:gdLst/>
              <a:ahLst/>
              <a:cxnLst/>
              <a:rect l="l" t="t" r="r" b="b"/>
              <a:pathLst>
                <a:path w="17792" h="14124" extrusionOk="0">
                  <a:moveTo>
                    <a:pt x="10565" y="2275"/>
                  </a:moveTo>
                  <a:lnTo>
                    <a:pt x="10785" y="2312"/>
                  </a:lnTo>
                  <a:lnTo>
                    <a:pt x="11189" y="2422"/>
                  </a:lnTo>
                  <a:lnTo>
                    <a:pt x="11555" y="2605"/>
                  </a:lnTo>
                  <a:lnTo>
                    <a:pt x="11445" y="2605"/>
                  </a:lnTo>
                  <a:lnTo>
                    <a:pt x="10638" y="2899"/>
                  </a:lnTo>
                  <a:lnTo>
                    <a:pt x="9868" y="3192"/>
                  </a:lnTo>
                  <a:lnTo>
                    <a:pt x="9245" y="3449"/>
                  </a:lnTo>
                  <a:lnTo>
                    <a:pt x="8584" y="3706"/>
                  </a:lnTo>
                  <a:lnTo>
                    <a:pt x="7961" y="4036"/>
                  </a:lnTo>
                  <a:lnTo>
                    <a:pt x="7667" y="4219"/>
                  </a:lnTo>
                  <a:lnTo>
                    <a:pt x="7410" y="4439"/>
                  </a:lnTo>
                  <a:lnTo>
                    <a:pt x="7631" y="4073"/>
                  </a:lnTo>
                  <a:lnTo>
                    <a:pt x="7887" y="3743"/>
                  </a:lnTo>
                  <a:lnTo>
                    <a:pt x="8144" y="3412"/>
                  </a:lnTo>
                  <a:lnTo>
                    <a:pt x="8438" y="3156"/>
                  </a:lnTo>
                  <a:lnTo>
                    <a:pt x="8768" y="2899"/>
                  </a:lnTo>
                  <a:lnTo>
                    <a:pt x="9098" y="2679"/>
                  </a:lnTo>
                  <a:lnTo>
                    <a:pt x="9501" y="2495"/>
                  </a:lnTo>
                  <a:lnTo>
                    <a:pt x="9905" y="2349"/>
                  </a:lnTo>
                  <a:lnTo>
                    <a:pt x="10125" y="2312"/>
                  </a:lnTo>
                  <a:lnTo>
                    <a:pt x="10345" y="2275"/>
                  </a:lnTo>
                  <a:close/>
                  <a:moveTo>
                    <a:pt x="1285" y="2129"/>
                  </a:moveTo>
                  <a:lnTo>
                    <a:pt x="1248" y="2165"/>
                  </a:lnTo>
                  <a:lnTo>
                    <a:pt x="1101" y="2275"/>
                  </a:lnTo>
                  <a:lnTo>
                    <a:pt x="991" y="2422"/>
                  </a:lnTo>
                  <a:lnTo>
                    <a:pt x="808" y="2715"/>
                  </a:lnTo>
                  <a:lnTo>
                    <a:pt x="588" y="2605"/>
                  </a:lnTo>
                  <a:lnTo>
                    <a:pt x="441" y="2422"/>
                  </a:lnTo>
                  <a:lnTo>
                    <a:pt x="258" y="2239"/>
                  </a:lnTo>
                  <a:lnTo>
                    <a:pt x="184" y="2202"/>
                  </a:lnTo>
                  <a:lnTo>
                    <a:pt x="111" y="2202"/>
                  </a:lnTo>
                  <a:lnTo>
                    <a:pt x="37" y="2239"/>
                  </a:lnTo>
                  <a:lnTo>
                    <a:pt x="1" y="2312"/>
                  </a:lnTo>
                  <a:lnTo>
                    <a:pt x="1" y="2495"/>
                  </a:lnTo>
                  <a:lnTo>
                    <a:pt x="74" y="2642"/>
                  </a:lnTo>
                  <a:lnTo>
                    <a:pt x="147" y="2789"/>
                  </a:lnTo>
                  <a:lnTo>
                    <a:pt x="258" y="2936"/>
                  </a:lnTo>
                  <a:lnTo>
                    <a:pt x="404" y="3046"/>
                  </a:lnTo>
                  <a:lnTo>
                    <a:pt x="588" y="3119"/>
                  </a:lnTo>
                  <a:lnTo>
                    <a:pt x="294" y="3706"/>
                  </a:lnTo>
                  <a:lnTo>
                    <a:pt x="74" y="4293"/>
                  </a:lnTo>
                  <a:lnTo>
                    <a:pt x="74" y="4403"/>
                  </a:lnTo>
                  <a:lnTo>
                    <a:pt x="74" y="4476"/>
                  </a:lnTo>
                  <a:lnTo>
                    <a:pt x="147" y="4549"/>
                  </a:lnTo>
                  <a:lnTo>
                    <a:pt x="221" y="4586"/>
                  </a:lnTo>
                  <a:lnTo>
                    <a:pt x="294" y="4623"/>
                  </a:lnTo>
                  <a:lnTo>
                    <a:pt x="368" y="4586"/>
                  </a:lnTo>
                  <a:lnTo>
                    <a:pt x="441" y="4549"/>
                  </a:lnTo>
                  <a:lnTo>
                    <a:pt x="514" y="4476"/>
                  </a:lnTo>
                  <a:lnTo>
                    <a:pt x="991" y="3339"/>
                  </a:lnTo>
                  <a:lnTo>
                    <a:pt x="1248" y="2789"/>
                  </a:lnTo>
                  <a:lnTo>
                    <a:pt x="1321" y="2495"/>
                  </a:lnTo>
                  <a:lnTo>
                    <a:pt x="1395" y="2202"/>
                  </a:lnTo>
                  <a:lnTo>
                    <a:pt x="1358" y="2165"/>
                  </a:lnTo>
                  <a:lnTo>
                    <a:pt x="1321" y="2129"/>
                  </a:lnTo>
                  <a:close/>
                  <a:moveTo>
                    <a:pt x="11702" y="2715"/>
                  </a:moveTo>
                  <a:lnTo>
                    <a:pt x="11959" y="2936"/>
                  </a:lnTo>
                  <a:lnTo>
                    <a:pt x="12142" y="3156"/>
                  </a:lnTo>
                  <a:lnTo>
                    <a:pt x="12216" y="3266"/>
                  </a:lnTo>
                  <a:lnTo>
                    <a:pt x="11812" y="3412"/>
                  </a:lnTo>
                  <a:lnTo>
                    <a:pt x="11445" y="3559"/>
                  </a:lnTo>
                  <a:lnTo>
                    <a:pt x="9758" y="4183"/>
                  </a:lnTo>
                  <a:lnTo>
                    <a:pt x="8254" y="4770"/>
                  </a:lnTo>
                  <a:lnTo>
                    <a:pt x="7484" y="5100"/>
                  </a:lnTo>
                  <a:lnTo>
                    <a:pt x="7117" y="5283"/>
                  </a:lnTo>
                  <a:lnTo>
                    <a:pt x="6787" y="5503"/>
                  </a:lnTo>
                  <a:lnTo>
                    <a:pt x="7337" y="4549"/>
                  </a:lnTo>
                  <a:lnTo>
                    <a:pt x="7374" y="4549"/>
                  </a:lnTo>
                  <a:lnTo>
                    <a:pt x="8364" y="4073"/>
                  </a:lnTo>
                  <a:lnTo>
                    <a:pt x="9355" y="3632"/>
                  </a:lnTo>
                  <a:lnTo>
                    <a:pt x="11409" y="2862"/>
                  </a:lnTo>
                  <a:lnTo>
                    <a:pt x="11445" y="2936"/>
                  </a:lnTo>
                  <a:lnTo>
                    <a:pt x="11519" y="2972"/>
                  </a:lnTo>
                  <a:lnTo>
                    <a:pt x="11592" y="3009"/>
                  </a:lnTo>
                  <a:lnTo>
                    <a:pt x="11666" y="2972"/>
                  </a:lnTo>
                  <a:lnTo>
                    <a:pt x="11739" y="2899"/>
                  </a:lnTo>
                  <a:lnTo>
                    <a:pt x="11739" y="2789"/>
                  </a:lnTo>
                  <a:lnTo>
                    <a:pt x="11702" y="2715"/>
                  </a:lnTo>
                  <a:close/>
                  <a:moveTo>
                    <a:pt x="12326" y="3522"/>
                  </a:moveTo>
                  <a:lnTo>
                    <a:pt x="12399" y="3596"/>
                  </a:lnTo>
                  <a:lnTo>
                    <a:pt x="12436" y="3596"/>
                  </a:lnTo>
                  <a:lnTo>
                    <a:pt x="12583" y="3926"/>
                  </a:lnTo>
                  <a:lnTo>
                    <a:pt x="12546" y="3926"/>
                  </a:lnTo>
                  <a:lnTo>
                    <a:pt x="12473" y="3963"/>
                  </a:lnTo>
                  <a:lnTo>
                    <a:pt x="12289" y="4109"/>
                  </a:lnTo>
                  <a:lnTo>
                    <a:pt x="12106" y="4219"/>
                  </a:lnTo>
                  <a:lnTo>
                    <a:pt x="11702" y="4403"/>
                  </a:lnTo>
                  <a:lnTo>
                    <a:pt x="11262" y="4586"/>
                  </a:lnTo>
                  <a:lnTo>
                    <a:pt x="10822" y="4733"/>
                  </a:lnTo>
                  <a:lnTo>
                    <a:pt x="9941" y="5026"/>
                  </a:lnTo>
                  <a:lnTo>
                    <a:pt x="9061" y="5393"/>
                  </a:lnTo>
                  <a:lnTo>
                    <a:pt x="8217" y="5723"/>
                  </a:lnTo>
                  <a:lnTo>
                    <a:pt x="7374" y="6127"/>
                  </a:lnTo>
                  <a:lnTo>
                    <a:pt x="6750" y="6384"/>
                  </a:lnTo>
                  <a:lnTo>
                    <a:pt x="6420" y="6567"/>
                  </a:lnTo>
                  <a:lnTo>
                    <a:pt x="6090" y="6750"/>
                  </a:lnTo>
                  <a:lnTo>
                    <a:pt x="6310" y="6384"/>
                  </a:lnTo>
                  <a:lnTo>
                    <a:pt x="6677" y="5650"/>
                  </a:lnTo>
                  <a:lnTo>
                    <a:pt x="7410" y="5467"/>
                  </a:lnTo>
                  <a:lnTo>
                    <a:pt x="8107" y="5173"/>
                  </a:lnTo>
                  <a:lnTo>
                    <a:pt x="9465" y="4623"/>
                  </a:lnTo>
                  <a:lnTo>
                    <a:pt x="10932" y="4073"/>
                  </a:lnTo>
                  <a:lnTo>
                    <a:pt x="11629" y="3816"/>
                  </a:lnTo>
                  <a:lnTo>
                    <a:pt x="12326" y="3522"/>
                  </a:lnTo>
                  <a:close/>
                  <a:moveTo>
                    <a:pt x="5100" y="8401"/>
                  </a:moveTo>
                  <a:lnTo>
                    <a:pt x="4989" y="8438"/>
                  </a:lnTo>
                  <a:lnTo>
                    <a:pt x="4953" y="8474"/>
                  </a:lnTo>
                  <a:lnTo>
                    <a:pt x="4953" y="8511"/>
                  </a:lnTo>
                  <a:lnTo>
                    <a:pt x="4916" y="8768"/>
                  </a:lnTo>
                  <a:lnTo>
                    <a:pt x="4879" y="8988"/>
                  </a:lnTo>
                  <a:lnTo>
                    <a:pt x="4879" y="9245"/>
                  </a:lnTo>
                  <a:lnTo>
                    <a:pt x="4916" y="9355"/>
                  </a:lnTo>
                  <a:lnTo>
                    <a:pt x="4989" y="9465"/>
                  </a:lnTo>
                  <a:lnTo>
                    <a:pt x="5026" y="9501"/>
                  </a:lnTo>
                  <a:lnTo>
                    <a:pt x="5173" y="9501"/>
                  </a:lnTo>
                  <a:lnTo>
                    <a:pt x="5210" y="9465"/>
                  </a:lnTo>
                  <a:lnTo>
                    <a:pt x="5283" y="9391"/>
                  </a:lnTo>
                  <a:lnTo>
                    <a:pt x="5320" y="9281"/>
                  </a:lnTo>
                  <a:lnTo>
                    <a:pt x="5320" y="9061"/>
                  </a:lnTo>
                  <a:lnTo>
                    <a:pt x="5320" y="8768"/>
                  </a:lnTo>
                  <a:lnTo>
                    <a:pt x="5283" y="8511"/>
                  </a:lnTo>
                  <a:lnTo>
                    <a:pt x="5246" y="8474"/>
                  </a:lnTo>
                  <a:lnTo>
                    <a:pt x="5210" y="8438"/>
                  </a:lnTo>
                  <a:lnTo>
                    <a:pt x="5100" y="8401"/>
                  </a:lnTo>
                  <a:close/>
                  <a:moveTo>
                    <a:pt x="5210" y="9685"/>
                  </a:moveTo>
                  <a:lnTo>
                    <a:pt x="5136" y="9722"/>
                  </a:lnTo>
                  <a:lnTo>
                    <a:pt x="5063" y="9758"/>
                  </a:lnTo>
                  <a:lnTo>
                    <a:pt x="5026" y="9795"/>
                  </a:lnTo>
                  <a:lnTo>
                    <a:pt x="4989" y="9905"/>
                  </a:lnTo>
                  <a:lnTo>
                    <a:pt x="4989" y="9978"/>
                  </a:lnTo>
                  <a:lnTo>
                    <a:pt x="4916" y="10308"/>
                  </a:lnTo>
                  <a:lnTo>
                    <a:pt x="4916" y="10639"/>
                  </a:lnTo>
                  <a:lnTo>
                    <a:pt x="4953" y="10749"/>
                  </a:lnTo>
                  <a:lnTo>
                    <a:pt x="4989" y="10785"/>
                  </a:lnTo>
                  <a:lnTo>
                    <a:pt x="5063" y="10822"/>
                  </a:lnTo>
                  <a:lnTo>
                    <a:pt x="5173" y="10822"/>
                  </a:lnTo>
                  <a:lnTo>
                    <a:pt x="5246" y="10785"/>
                  </a:lnTo>
                  <a:lnTo>
                    <a:pt x="5283" y="10749"/>
                  </a:lnTo>
                  <a:lnTo>
                    <a:pt x="5283" y="10639"/>
                  </a:lnTo>
                  <a:lnTo>
                    <a:pt x="5283" y="10272"/>
                  </a:lnTo>
                  <a:lnTo>
                    <a:pt x="5356" y="9905"/>
                  </a:lnTo>
                  <a:lnTo>
                    <a:pt x="5356" y="9832"/>
                  </a:lnTo>
                  <a:lnTo>
                    <a:pt x="5320" y="9758"/>
                  </a:lnTo>
                  <a:lnTo>
                    <a:pt x="5283" y="9722"/>
                  </a:lnTo>
                  <a:lnTo>
                    <a:pt x="5210" y="9685"/>
                  </a:lnTo>
                  <a:close/>
                  <a:moveTo>
                    <a:pt x="14600" y="9501"/>
                  </a:moveTo>
                  <a:lnTo>
                    <a:pt x="14563" y="9575"/>
                  </a:lnTo>
                  <a:lnTo>
                    <a:pt x="14490" y="9868"/>
                  </a:lnTo>
                  <a:lnTo>
                    <a:pt x="14417" y="10125"/>
                  </a:lnTo>
                  <a:lnTo>
                    <a:pt x="14380" y="10712"/>
                  </a:lnTo>
                  <a:lnTo>
                    <a:pt x="14417" y="10785"/>
                  </a:lnTo>
                  <a:lnTo>
                    <a:pt x="14453" y="10859"/>
                  </a:lnTo>
                  <a:lnTo>
                    <a:pt x="14527" y="10895"/>
                  </a:lnTo>
                  <a:lnTo>
                    <a:pt x="14600" y="10932"/>
                  </a:lnTo>
                  <a:lnTo>
                    <a:pt x="14673" y="10932"/>
                  </a:lnTo>
                  <a:lnTo>
                    <a:pt x="14747" y="10895"/>
                  </a:lnTo>
                  <a:lnTo>
                    <a:pt x="14783" y="10859"/>
                  </a:lnTo>
                  <a:lnTo>
                    <a:pt x="14820" y="10785"/>
                  </a:lnTo>
                  <a:lnTo>
                    <a:pt x="14820" y="10639"/>
                  </a:lnTo>
                  <a:lnTo>
                    <a:pt x="14820" y="10088"/>
                  </a:lnTo>
                  <a:lnTo>
                    <a:pt x="14820" y="9832"/>
                  </a:lnTo>
                  <a:lnTo>
                    <a:pt x="14747" y="9575"/>
                  </a:lnTo>
                  <a:lnTo>
                    <a:pt x="14710" y="9501"/>
                  </a:lnTo>
                  <a:close/>
                  <a:moveTo>
                    <a:pt x="12729" y="4183"/>
                  </a:moveTo>
                  <a:lnTo>
                    <a:pt x="12986" y="4880"/>
                  </a:lnTo>
                  <a:lnTo>
                    <a:pt x="12766" y="4990"/>
                  </a:lnTo>
                  <a:lnTo>
                    <a:pt x="12509" y="5100"/>
                  </a:lnTo>
                  <a:lnTo>
                    <a:pt x="12032" y="5320"/>
                  </a:lnTo>
                  <a:lnTo>
                    <a:pt x="10969" y="5833"/>
                  </a:lnTo>
                  <a:lnTo>
                    <a:pt x="9978" y="6310"/>
                  </a:lnTo>
                  <a:lnTo>
                    <a:pt x="8988" y="6714"/>
                  </a:lnTo>
                  <a:lnTo>
                    <a:pt x="8071" y="7007"/>
                  </a:lnTo>
                  <a:lnTo>
                    <a:pt x="7117" y="7301"/>
                  </a:lnTo>
                  <a:lnTo>
                    <a:pt x="6677" y="7484"/>
                  </a:lnTo>
                  <a:lnTo>
                    <a:pt x="6237" y="7704"/>
                  </a:lnTo>
                  <a:lnTo>
                    <a:pt x="5796" y="7924"/>
                  </a:lnTo>
                  <a:lnTo>
                    <a:pt x="5430" y="8218"/>
                  </a:lnTo>
                  <a:lnTo>
                    <a:pt x="5393" y="8254"/>
                  </a:lnTo>
                  <a:lnTo>
                    <a:pt x="5393" y="8291"/>
                  </a:lnTo>
                  <a:lnTo>
                    <a:pt x="5430" y="8328"/>
                  </a:lnTo>
                  <a:lnTo>
                    <a:pt x="5466" y="8328"/>
                  </a:lnTo>
                  <a:lnTo>
                    <a:pt x="6420" y="7961"/>
                  </a:lnTo>
                  <a:lnTo>
                    <a:pt x="7337" y="7594"/>
                  </a:lnTo>
                  <a:lnTo>
                    <a:pt x="8364" y="7264"/>
                  </a:lnTo>
                  <a:lnTo>
                    <a:pt x="9391" y="6897"/>
                  </a:lnTo>
                  <a:lnTo>
                    <a:pt x="10345" y="6530"/>
                  </a:lnTo>
                  <a:lnTo>
                    <a:pt x="11262" y="6090"/>
                  </a:lnTo>
                  <a:lnTo>
                    <a:pt x="12326" y="5577"/>
                  </a:lnTo>
                  <a:lnTo>
                    <a:pt x="12729" y="5393"/>
                  </a:lnTo>
                  <a:lnTo>
                    <a:pt x="12913" y="5283"/>
                  </a:lnTo>
                  <a:lnTo>
                    <a:pt x="13133" y="5210"/>
                  </a:lnTo>
                  <a:lnTo>
                    <a:pt x="13169" y="5356"/>
                  </a:lnTo>
                  <a:lnTo>
                    <a:pt x="13426" y="5870"/>
                  </a:lnTo>
                  <a:lnTo>
                    <a:pt x="13390" y="5870"/>
                  </a:lnTo>
                  <a:lnTo>
                    <a:pt x="13353" y="5797"/>
                  </a:lnTo>
                  <a:lnTo>
                    <a:pt x="13280" y="5760"/>
                  </a:lnTo>
                  <a:lnTo>
                    <a:pt x="13206" y="5723"/>
                  </a:lnTo>
                  <a:lnTo>
                    <a:pt x="13133" y="5760"/>
                  </a:lnTo>
                  <a:lnTo>
                    <a:pt x="12216" y="6237"/>
                  </a:lnTo>
                  <a:lnTo>
                    <a:pt x="11299" y="6677"/>
                  </a:lnTo>
                  <a:lnTo>
                    <a:pt x="10345" y="7081"/>
                  </a:lnTo>
                  <a:lnTo>
                    <a:pt x="9428" y="7484"/>
                  </a:lnTo>
                  <a:lnTo>
                    <a:pt x="8474" y="7851"/>
                  </a:lnTo>
                  <a:lnTo>
                    <a:pt x="7520" y="8181"/>
                  </a:lnTo>
                  <a:lnTo>
                    <a:pt x="6640" y="8474"/>
                  </a:lnTo>
                  <a:lnTo>
                    <a:pt x="6163" y="8658"/>
                  </a:lnTo>
                  <a:lnTo>
                    <a:pt x="5980" y="8768"/>
                  </a:lnTo>
                  <a:lnTo>
                    <a:pt x="5760" y="8878"/>
                  </a:lnTo>
                  <a:lnTo>
                    <a:pt x="5760" y="8915"/>
                  </a:lnTo>
                  <a:lnTo>
                    <a:pt x="5760" y="8951"/>
                  </a:lnTo>
                  <a:lnTo>
                    <a:pt x="6273" y="8951"/>
                  </a:lnTo>
                  <a:lnTo>
                    <a:pt x="6713" y="8805"/>
                  </a:lnTo>
                  <a:lnTo>
                    <a:pt x="7631" y="8511"/>
                  </a:lnTo>
                  <a:lnTo>
                    <a:pt x="8621" y="8144"/>
                  </a:lnTo>
                  <a:lnTo>
                    <a:pt x="9611" y="7777"/>
                  </a:lnTo>
                  <a:lnTo>
                    <a:pt x="10528" y="7411"/>
                  </a:lnTo>
                  <a:lnTo>
                    <a:pt x="11409" y="7007"/>
                  </a:lnTo>
                  <a:lnTo>
                    <a:pt x="12289" y="6604"/>
                  </a:lnTo>
                  <a:lnTo>
                    <a:pt x="13133" y="6163"/>
                  </a:lnTo>
                  <a:lnTo>
                    <a:pt x="13206" y="6200"/>
                  </a:lnTo>
                  <a:lnTo>
                    <a:pt x="13316" y="6200"/>
                  </a:lnTo>
                  <a:lnTo>
                    <a:pt x="13390" y="6163"/>
                  </a:lnTo>
                  <a:lnTo>
                    <a:pt x="13463" y="6090"/>
                  </a:lnTo>
                  <a:lnTo>
                    <a:pt x="13500" y="6053"/>
                  </a:lnTo>
                  <a:lnTo>
                    <a:pt x="13866" y="6714"/>
                  </a:lnTo>
                  <a:lnTo>
                    <a:pt x="13646" y="6787"/>
                  </a:lnTo>
                  <a:lnTo>
                    <a:pt x="13463" y="6860"/>
                  </a:lnTo>
                  <a:lnTo>
                    <a:pt x="12913" y="7081"/>
                  </a:lnTo>
                  <a:lnTo>
                    <a:pt x="12399" y="7337"/>
                  </a:lnTo>
                  <a:lnTo>
                    <a:pt x="11225" y="7961"/>
                  </a:lnTo>
                  <a:lnTo>
                    <a:pt x="10675" y="8254"/>
                  </a:lnTo>
                  <a:lnTo>
                    <a:pt x="10052" y="8548"/>
                  </a:lnTo>
                  <a:lnTo>
                    <a:pt x="9428" y="8768"/>
                  </a:lnTo>
                  <a:lnTo>
                    <a:pt x="8804" y="8951"/>
                  </a:lnTo>
                  <a:lnTo>
                    <a:pt x="7520" y="9318"/>
                  </a:lnTo>
                  <a:lnTo>
                    <a:pt x="6200" y="9722"/>
                  </a:lnTo>
                  <a:lnTo>
                    <a:pt x="5796" y="9868"/>
                  </a:lnTo>
                  <a:lnTo>
                    <a:pt x="5650" y="10015"/>
                  </a:lnTo>
                  <a:lnTo>
                    <a:pt x="5576" y="10052"/>
                  </a:lnTo>
                  <a:lnTo>
                    <a:pt x="5576" y="10015"/>
                  </a:lnTo>
                  <a:lnTo>
                    <a:pt x="5540" y="9978"/>
                  </a:lnTo>
                  <a:lnTo>
                    <a:pt x="5540" y="10015"/>
                  </a:lnTo>
                  <a:lnTo>
                    <a:pt x="5503" y="10088"/>
                  </a:lnTo>
                  <a:lnTo>
                    <a:pt x="5503" y="10198"/>
                  </a:lnTo>
                  <a:lnTo>
                    <a:pt x="5540" y="10235"/>
                  </a:lnTo>
                  <a:lnTo>
                    <a:pt x="5576" y="10235"/>
                  </a:lnTo>
                  <a:lnTo>
                    <a:pt x="5796" y="10125"/>
                  </a:lnTo>
                  <a:lnTo>
                    <a:pt x="6017" y="10052"/>
                  </a:lnTo>
                  <a:lnTo>
                    <a:pt x="6530" y="9942"/>
                  </a:lnTo>
                  <a:lnTo>
                    <a:pt x="7704" y="9575"/>
                  </a:lnTo>
                  <a:lnTo>
                    <a:pt x="8878" y="9281"/>
                  </a:lnTo>
                  <a:lnTo>
                    <a:pt x="9465" y="9098"/>
                  </a:lnTo>
                  <a:lnTo>
                    <a:pt x="10015" y="8878"/>
                  </a:lnTo>
                  <a:lnTo>
                    <a:pt x="10528" y="8695"/>
                  </a:lnTo>
                  <a:lnTo>
                    <a:pt x="11005" y="8438"/>
                  </a:lnTo>
                  <a:lnTo>
                    <a:pt x="11959" y="7924"/>
                  </a:lnTo>
                  <a:lnTo>
                    <a:pt x="12473" y="7667"/>
                  </a:lnTo>
                  <a:lnTo>
                    <a:pt x="12986" y="7411"/>
                  </a:lnTo>
                  <a:lnTo>
                    <a:pt x="13573" y="7191"/>
                  </a:lnTo>
                  <a:lnTo>
                    <a:pt x="13756" y="7117"/>
                  </a:lnTo>
                  <a:lnTo>
                    <a:pt x="14013" y="7044"/>
                  </a:lnTo>
                  <a:lnTo>
                    <a:pt x="14050" y="7081"/>
                  </a:lnTo>
                  <a:lnTo>
                    <a:pt x="14160" y="7081"/>
                  </a:lnTo>
                  <a:lnTo>
                    <a:pt x="14197" y="7191"/>
                  </a:lnTo>
                  <a:lnTo>
                    <a:pt x="13830" y="7374"/>
                  </a:lnTo>
                  <a:lnTo>
                    <a:pt x="13500" y="7594"/>
                  </a:lnTo>
                  <a:lnTo>
                    <a:pt x="12436" y="8218"/>
                  </a:lnTo>
                  <a:lnTo>
                    <a:pt x="11335" y="8768"/>
                  </a:lnTo>
                  <a:lnTo>
                    <a:pt x="10198" y="9245"/>
                  </a:lnTo>
                  <a:lnTo>
                    <a:pt x="9061" y="9685"/>
                  </a:lnTo>
                  <a:lnTo>
                    <a:pt x="7887" y="10088"/>
                  </a:lnTo>
                  <a:lnTo>
                    <a:pt x="6750" y="10455"/>
                  </a:lnTo>
                  <a:lnTo>
                    <a:pt x="6200" y="10639"/>
                  </a:lnTo>
                  <a:lnTo>
                    <a:pt x="5906" y="10749"/>
                  </a:lnTo>
                  <a:lnTo>
                    <a:pt x="5650" y="10895"/>
                  </a:lnTo>
                  <a:lnTo>
                    <a:pt x="5613" y="10932"/>
                  </a:lnTo>
                  <a:lnTo>
                    <a:pt x="5613" y="10969"/>
                  </a:lnTo>
                  <a:lnTo>
                    <a:pt x="5613" y="11005"/>
                  </a:lnTo>
                  <a:lnTo>
                    <a:pt x="5686" y="11042"/>
                  </a:lnTo>
                  <a:lnTo>
                    <a:pt x="5943" y="11005"/>
                  </a:lnTo>
                  <a:lnTo>
                    <a:pt x="6200" y="10969"/>
                  </a:lnTo>
                  <a:lnTo>
                    <a:pt x="6713" y="10822"/>
                  </a:lnTo>
                  <a:lnTo>
                    <a:pt x="7337" y="10602"/>
                  </a:lnTo>
                  <a:lnTo>
                    <a:pt x="7961" y="10419"/>
                  </a:lnTo>
                  <a:lnTo>
                    <a:pt x="9208" y="10015"/>
                  </a:lnTo>
                  <a:lnTo>
                    <a:pt x="10418" y="9538"/>
                  </a:lnTo>
                  <a:lnTo>
                    <a:pt x="11445" y="9061"/>
                  </a:lnTo>
                  <a:lnTo>
                    <a:pt x="12473" y="8584"/>
                  </a:lnTo>
                  <a:lnTo>
                    <a:pt x="13573" y="7961"/>
                  </a:lnTo>
                  <a:lnTo>
                    <a:pt x="14013" y="7741"/>
                  </a:lnTo>
                  <a:lnTo>
                    <a:pt x="14233" y="7594"/>
                  </a:lnTo>
                  <a:lnTo>
                    <a:pt x="14417" y="7447"/>
                  </a:lnTo>
                  <a:lnTo>
                    <a:pt x="14527" y="7594"/>
                  </a:lnTo>
                  <a:lnTo>
                    <a:pt x="14527" y="7631"/>
                  </a:lnTo>
                  <a:lnTo>
                    <a:pt x="14417" y="7961"/>
                  </a:lnTo>
                  <a:lnTo>
                    <a:pt x="14417" y="8328"/>
                  </a:lnTo>
                  <a:lnTo>
                    <a:pt x="14343" y="8254"/>
                  </a:lnTo>
                  <a:lnTo>
                    <a:pt x="14233" y="8254"/>
                  </a:lnTo>
                  <a:lnTo>
                    <a:pt x="13830" y="8438"/>
                  </a:lnTo>
                  <a:lnTo>
                    <a:pt x="13426" y="8658"/>
                  </a:lnTo>
                  <a:lnTo>
                    <a:pt x="12693" y="9135"/>
                  </a:lnTo>
                  <a:lnTo>
                    <a:pt x="12252" y="9428"/>
                  </a:lnTo>
                  <a:lnTo>
                    <a:pt x="11776" y="9685"/>
                  </a:lnTo>
                  <a:lnTo>
                    <a:pt x="11299" y="9942"/>
                  </a:lnTo>
                  <a:lnTo>
                    <a:pt x="10822" y="10125"/>
                  </a:lnTo>
                  <a:lnTo>
                    <a:pt x="8658" y="10822"/>
                  </a:lnTo>
                  <a:lnTo>
                    <a:pt x="7741" y="11115"/>
                  </a:lnTo>
                  <a:lnTo>
                    <a:pt x="7300" y="11262"/>
                  </a:lnTo>
                  <a:lnTo>
                    <a:pt x="6860" y="11446"/>
                  </a:lnTo>
                  <a:lnTo>
                    <a:pt x="5283" y="11409"/>
                  </a:lnTo>
                  <a:lnTo>
                    <a:pt x="5246" y="11189"/>
                  </a:lnTo>
                  <a:lnTo>
                    <a:pt x="5173" y="11115"/>
                  </a:lnTo>
                  <a:lnTo>
                    <a:pt x="5026" y="11115"/>
                  </a:lnTo>
                  <a:lnTo>
                    <a:pt x="4989" y="11189"/>
                  </a:lnTo>
                  <a:lnTo>
                    <a:pt x="4953" y="11409"/>
                  </a:lnTo>
                  <a:lnTo>
                    <a:pt x="4182" y="11336"/>
                  </a:lnTo>
                  <a:lnTo>
                    <a:pt x="3816" y="11336"/>
                  </a:lnTo>
                  <a:lnTo>
                    <a:pt x="3412" y="11372"/>
                  </a:lnTo>
                  <a:lnTo>
                    <a:pt x="3119" y="11409"/>
                  </a:lnTo>
                  <a:lnTo>
                    <a:pt x="2862" y="11556"/>
                  </a:lnTo>
                  <a:lnTo>
                    <a:pt x="2825" y="11005"/>
                  </a:lnTo>
                  <a:lnTo>
                    <a:pt x="2715" y="9428"/>
                  </a:lnTo>
                  <a:lnTo>
                    <a:pt x="2715" y="9171"/>
                  </a:lnTo>
                  <a:lnTo>
                    <a:pt x="2972" y="9171"/>
                  </a:lnTo>
                  <a:lnTo>
                    <a:pt x="3265" y="9135"/>
                  </a:lnTo>
                  <a:lnTo>
                    <a:pt x="3522" y="9061"/>
                  </a:lnTo>
                  <a:lnTo>
                    <a:pt x="3779" y="8988"/>
                  </a:lnTo>
                  <a:lnTo>
                    <a:pt x="4036" y="8841"/>
                  </a:lnTo>
                  <a:lnTo>
                    <a:pt x="4293" y="8695"/>
                  </a:lnTo>
                  <a:lnTo>
                    <a:pt x="4733" y="8401"/>
                  </a:lnTo>
                  <a:lnTo>
                    <a:pt x="5063" y="8108"/>
                  </a:lnTo>
                  <a:lnTo>
                    <a:pt x="5356" y="7777"/>
                  </a:lnTo>
                  <a:lnTo>
                    <a:pt x="5613" y="7447"/>
                  </a:lnTo>
                  <a:lnTo>
                    <a:pt x="5870" y="7117"/>
                  </a:lnTo>
                  <a:lnTo>
                    <a:pt x="6273" y="7007"/>
                  </a:lnTo>
                  <a:lnTo>
                    <a:pt x="6640" y="6824"/>
                  </a:lnTo>
                  <a:lnTo>
                    <a:pt x="7410" y="6420"/>
                  </a:lnTo>
                  <a:lnTo>
                    <a:pt x="8401" y="5980"/>
                  </a:lnTo>
                  <a:lnTo>
                    <a:pt x="9355" y="5577"/>
                  </a:lnTo>
                  <a:lnTo>
                    <a:pt x="10308" y="5246"/>
                  </a:lnTo>
                  <a:lnTo>
                    <a:pt x="11262" y="4880"/>
                  </a:lnTo>
                  <a:lnTo>
                    <a:pt x="12032" y="4623"/>
                  </a:lnTo>
                  <a:lnTo>
                    <a:pt x="12436" y="4403"/>
                  </a:lnTo>
                  <a:lnTo>
                    <a:pt x="12619" y="4219"/>
                  </a:lnTo>
                  <a:lnTo>
                    <a:pt x="12729" y="4183"/>
                  </a:lnTo>
                  <a:close/>
                  <a:moveTo>
                    <a:pt x="2385" y="1"/>
                  </a:moveTo>
                  <a:lnTo>
                    <a:pt x="2238" y="38"/>
                  </a:lnTo>
                  <a:lnTo>
                    <a:pt x="2202" y="74"/>
                  </a:lnTo>
                  <a:lnTo>
                    <a:pt x="2165" y="111"/>
                  </a:lnTo>
                  <a:lnTo>
                    <a:pt x="2055" y="368"/>
                  </a:lnTo>
                  <a:lnTo>
                    <a:pt x="1982" y="515"/>
                  </a:lnTo>
                  <a:lnTo>
                    <a:pt x="1578" y="1432"/>
                  </a:lnTo>
                  <a:lnTo>
                    <a:pt x="1541" y="1542"/>
                  </a:lnTo>
                  <a:lnTo>
                    <a:pt x="1578" y="1615"/>
                  </a:lnTo>
                  <a:lnTo>
                    <a:pt x="1615" y="1688"/>
                  </a:lnTo>
                  <a:lnTo>
                    <a:pt x="1688" y="1762"/>
                  </a:lnTo>
                  <a:lnTo>
                    <a:pt x="1761" y="1798"/>
                  </a:lnTo>
                  <a:lnTo>
                    <a:pt x="1835" y="1798"/>
                  </a:lnTo>
                  <a:lnTo>
                    <a:pt x="1908" y="1762"/>
                  </a:lnTo>
                  <a:lnTo>
                    <a:pt x="1982" y="1652"/>
                  </a:lnTo>
                  <a:lnTo>
                    <a:pt x="2128" y="1358"/>
                  </a:lnTo>
                  <a:lnTo>
                    <a:pt x="2092" y="2165"/>
                  </a:lnTo>
                  <a:lnTo>
                    <a:pt x="2092" y="2972"/>
                  </a:lnTo>
                  <a:lnTo>
                    <a:pt x="2055" y="4073"/>
                  </a:lnTo>
                  <a:lnTo>
                    <a:pt x="1982" y="4109"/>
                  </a:lnTo>
                  <a:lnTo>
                    <a:pt x="1835" y="4073"/>
                  </a:lnTo>
                  <a:lnTo>
                    <a:pt x="1725" y="3999"/>
                  </a:lnTo>
                  <a:lnTo>
                    <a:pt x="1615" y="3999"/>
                  </a:lnTo>
                  <a:lnTo>
                    <a:pt x="1541" y="4036"/>
                  </a:lnTo>
                  <a:lnTo>
                    <a:pt x="1505" y="4109"/>
                  </a:lnTo>
                  <a:lnTo>
                    <a:pt x="1541" y="4219"/>
                  </a:lnTo>
                  <a:lnTo>
                    <a:pt x="1651" y="4293"/>
                  </a:lnTo>
                  <a:lnTo>
                    <a:pt x="1761" y="4366"/>
                  </a:lnTo>
                  <a:lnTo>
                    <a:pt x="1908" y="4403"/>
                  </a:lnTo>
                  <a:lnTo>
                    <a:pt x="2055" y="4439"/>
                  </a:lnTo>
                  <a:lnTo>
                    <a:pt x="2055" y="5540"/>
                  </a:lnTo>
                  <a:lnTo>
                    <a:pt x="1908" y="5577"/>
                  </a:lnTo>
                  <a:lnTo>
                    <a:pt x="1651" y="5613"/>
                  </a:lnTo>
                  <a:lnTo>
                    <a:pt x="1615" y="5687"/>
                  </a:lnTo>
                  <a:lnTo>
                    <a:pt x="1541" y="5723"/>
                  </a:lnTo>
                  <a:lnTo>
                    <a:pt x="1541" y="5760"/>
                  </a:lnTo>
                  <a:lnTo>
                    <a:pt x="1505" y="5797"/>
                  </a:lnTo>
                  <a:lnTo>
                    <a:pt x="1541" y="5833"/>
                  </a:lnTo>
                  <a:lnTo>
                    <a:pt x="1578" y="5833"/>
                  </a:lnTo>
                  <a:lnTo>
                    <a:pt x="1651" y="5907"/>
                  </a:lnTo>
                  <a:lnTo>
                    <a:pt x="2055" y="5907"/>
                  </a:lnTo>
                  <a:lnTo>
                    <a:pt x="2092" y="6200"/>
                  </a:lnTo>
                  <a:lnTo>
                    <a:pt x="2092" y="7154"/>
                  </a:lnTo>
                  <a:lnTo>
                    <a:pt x="1835" y="7227"/>
                  </a:lnTo>
                  <a:lnTo>
                    <a:pt x="1541" y="7374"/>
                  </a:lnTo>
                  <a:lnTo>
                    <a:pt x="1505" y="7411"/>
                  </a:lnTo>
                  <a:lnTo>
                    <a:pt x="1505" y="7447"/>
                  </a:lnTo>
                  <a:lnTo>
                    <a:pt x="1541" y="7484"/>
                  </a:lnTo>
                  <a:lnTo>
                    <a:pt x="1578" y="7521"/>
                  </a:lnTo>
                  <a:lnTo>
                    <a:pt x="2092" y="7521"/>
                  </a:lnTo>
                  <a:lnTo>
                    <a:pt x="2165" y="8951"/>
                  </a:lnTo>
                  <a:lnTo>
                    <a:pt x="2165" y="8988"/>
                  </a:lnTo>
                  <a:lnTo>
                    <a:pt x="1982" y="8951"/>
                  </a:lnTo>
                  <a:lnTo>
                    <a:pt x="1578" y="8951"/>
                  </a:lnTo>
                  <a:lnTo>
                    <a:pt x="1505" y="8988"/>
                  </a:lnTo>
                  <a:lnTo>
                    <a:pt x="1468" y="9061"/>
                  </a:lnTo>
                  <a:lnTo>
                    <a:pt x="1468" y="9135"/>
                  </a:lnTo>
                  <a:lnTo>
                    <a:pt x="1541" y="9208"/>
                  </a:lnTo>
                  <a:lnTo>
                    <a:pt x="1688" y="9245"/>
                  </a:lnTo>
                  <a:lnTo>
                    <a:pt x="1835" y="9318"/>
                  </a:lnTo>
                  <a:lnTo>
                    <a:pt x="2202" y="9391"/>
                  </a:lnTo>
                  <a:lnTo>
                    <a:pt x="2238" y="10419"/>
                  </a:lnTo>
                  <a:lnTo>
                    <a:pt x="2018" y="10419"/>
                  </a:lnTo>
                  <a:lnTo>
                    <a:pt x="1798" y="10455"/>
                  </a:lnTo>
                  <a:lnTo>
                    <a:pt x="1725" y="10529"/>
                  </a:lnTo>
                  <a:lnTo>
                    <a:pt x="1651" y="10602"/>
                  </a:lnTo>
                  <a:lnTo>
                    <a:pt x="1578" y="10675"/>
                  </a:lnTo>
                  <a:lnTo>
                    <a:pt x="1615" y="10749"/>
                  </a:lnTo>
                  <a:lnTo>
                    <a:pt x="1688" y="10822"/>
                  </a:lnTo>
                  <a:lnTo>
                    <a:pt x="2128" y="10822"/>
                  </a:lnTo>
                  <a:lnTo>
                    <a:pt x="2275" y="10859"/>
                  </a:lnTo>
                  <a:lnTo>
                    <a:pt x="2275" y="10895"/>
                  </a:lnTo>
                  <a:lnTo>
                    <a:pt x="2312" y="11702"/>
                  </a:lnTo>
                  <a:lnTo>
                    <a:pt x="2348" y="11959"/>
                  </a:lnTo>
                  <a:lnTo>
                    <a:pt x="2385" y="12106"/>
                  </a:lnTo>
                  <a:lnTo>
                    <a:pt x="2495" y="12216"/>
                  </a:lnTo>
                  <a:lnTo>
                    <a:pt x="2568" y="12253"/>
                  </a:lnTo>
                  <a:lnTo>
                    <a:pt x="2679" y="12253"/>
                  </a:lnTo>
                  <a:lnTo>
                    <a:pt x="2752" y="12216"/>
                  </a:lnTo>
                  <a:lnTo>
                    <a:pt x="2789" y="12143"/>
                  </a:lnTo>
                  <a:lnTo>
                    <a:pt x="2825" y="12106"/>
                  </a:lnTo>
                  <a:lnTo>
                    <a:pt x="3009" y="11959"/>
                  </a:lnTo>
                  <a:lnTo>
                    <a:pt x="3265" y="11886"/>
                  </a:lnTo>
                  <a:lnTo>
                    <a:pt x="3486" y="11849"/>
                  </a:lnTo>
                  <a:lnTo>
                    <a:pt x="3742" y="11849"/>
                  </a:lnTo>
                  <a:lnTo>
                    <a:pt x="3742" y="12033"/>
                  </a:lnTo>
                  <a:lnTo>
                    <a:pt x="3742" y="12216"/>
                  </a:lnTo>
                  <a:lnTo>
                    <a:pt x="3816" y="12363"/>
                  </a:lnTo>
                  <a:lnTo>
                    <a:pt x="3889" y="12509"/>
                  </a:lnTo>
                  <a:lnTo>
                    <a:pt x="3962" y="12583"/>
                  </a:lnTo>
                  <a:lnTo>
                    <a:pt x="4036" y="12546"/>
                  </a:lnTo>
                  <a:lnTo>
                    <a:pt x="4109" y="12509"/>
                  </a:lnTo>
                  <a:lnTo>
                    <a:pt x="4146" y="12436"/>
                  </a:lnTo>
                  <a:lnTo>
                    <a:pt x="4072" y="12216"/>
                  </a:lnTo>
                  <a:lnTo>
                    <a:pt x="4036" y="12069"/>
                  </a:lnTo>
                  <a:lnTo>
                    <a:pt x="4036" y="11886"/>
                  </a:lnTo>
                  <a:lnTo>
                    <a:pt x="5063" y="11922"/>
                  </a:lnTo>
                  <a:lnTo>
                    <a:pt x="5063" y="12143"/>
                  </a:lnTo>
                  <a:lnTo>
                    <a:pt x="5100" y="12619"/>
                  </a:lnTo>
                  <a:lnTo>
                    <a:pt x="5136" y="12693"/>
                  </a:lnTo>
                  <a:lnTo>
                    <a:pt x="5173" y="12766"/>
                  </a:lnTo>
                  <a:lnTo>
                    <a:pt x="5320" y="12766"/>
                  </a:lnTo>
                  <a:lnTo>
                    <a:pt x="5466" y="12729"/>
                  </a:lnTo>
                  <a:lnTo>
                    <a:pt x="5503" y="12619"/>
                  </a:lnTo>
                  <a:lnTo>
                    <a:pt x="5540" y="12473"/>
                  </a:lnTo>
                  <a:lnTo>
                    <a:pt x="5466" y="12363"/>
                  </a:lnTo>
                  <a:lnTo>
                    <a:pt x="5393" y="12326"/>
                  </a:lnTo>
                  <a:lnTo>
                    <a:pt x="5356" y="12106"/>
                  </a:lnTo>
                  <a:lnTo>
                    <a:pt x="5283" y="11922"/>
                  </a:lnTo>
                  <a:lnTo>
                    <a:pt x="5906" y="11959"/>
                  </a:lnTo>
                  <a:lnTo>
                    <a:pt x="6493" y="11959"/>
                  </a:lnTo>
                  <a:lnTo>
                    <a:pt x="6493" y="11996"/>
                  </a:lnTo>
                  <a:lnTo>
                    <a:pt x="6457" y="12179"/>
                  </a:lnTo>
                  <a:lnTo>
                    <a:pt x="6420" y="12399"/>
                  </a:lnTo>
                  <a:lnTo>
                    <a:pt x="6457" y="12583"/>
                  </a:lnTo>
                  <a:lnTo>
                    <a:pt x="6567" y="12766"/>
                  </a:lnTo>
                  <a:lnTo>
                    <a:pt x="6603" y="12840"/>
                  </a:lnTo>
                  <a:lnTo>
                    <a:pt x="6677" y="12876"/>
                  </a:lnTo>
                  <a:lnTo>
                    <a:pt x="6750" y="12876"/>
                  </a:lnTo>
                  <a:lnTo>
                    <a:pt x="6824" y="12840"/>
                  </a:lnTo>
                  <a:lnTo>
                    <a:pt x="6897" y="12766"/>
                  </a:lnTo>
                  <a:lnTo>
                    <a:pt x="6897" y="12729"/>
                  </a:lnTo>
                  <a:lnTo>
                    <a:pt x="6897" y="12656"/>
                  </a:lnTo>
                  <a:lnTo>
                    <a:pt x="6824" y="12619"/>
                  </a:lnTo>
                  <a:lnTo>
                    <a:pt x="6787" y="12583"/>
                  </a:lnTo>
                  <a:lnTo>
                    <a:pt x="6713" y="12399"/>
                  </a:lnTo>
                  <a:lnTo>
                    <a:pt x="6677" y="12216"/>
                  </a:lnTo>
                  <a:lnTo>
                    <a:pt x="6640" y="11996"/>
                  </a:lnTo>
                  <a:lnTo>
                    <a:pt x="6640" y="11959"/>
                  </a:lnTo>
                  <a:lnTo>
                    <a:pt x="7924" y="11996"/>
                  </a:lnTo>
                  <a:lnTo>
                    <a:pt x="7851" y="12033"/>
                  </a:lnTo>
                  <a:lnTo>
                    <a:pt x="7814" y="12106"/>
                  </a:lnTo>
                  <a:lnTo>
                    <a:pt x="7777" y="12253"/>
                  </a:lnTo>
                  <a:lnTo>
                    <a:pt x="7777" y="12399"/>
                  </a:lnTo>
                  <a:lnTo>
                    <a:pt x="7777" y="12509"/>
                  </a:lnTo>
                  <a:lnTo>
                    <a:pt x="7814" y="12619"/>
                  </a:lnTo>
                  <a:lnTo>
                    <a:pt x="7887" y="12729"/>
                  </a:lnTo>
                  <a:lnTo>
                    <a:pt x="7961" y="12766"/>
                  </a:lnTo>
                  <a:lnTo>
                    <a:pt x="8034" y="12729"/>
                  </a:lnTo>
                  <a:lnTo>
                    <a:pt x="8107" y="12693"/>
                  </a:lnTo>
                  <a:lnTo>
                    <a:pt x="8144" y="12619"/>
                  </a:lnTo>
                  <a:lnTo>
                    <a:pt x="8107" y="12473"/>
                  </a:lnTo>
                  <a:lnTo>
                    <a:pt x="8071" y="12289"/>
                  </a:lnTo>
                  <a:lnTo>
                    <a:pt x="8071" y="12179"/>
                  </a:lnTo>
                  <a:lnTo>
                    <a:pt x="8034" y="12106"/>
                  </a:lnTo>
                  <a:lnTo>
                    <a:pt x="8034" y="12033"/>
                  </a:lnTo>
                  <a:lnTo>
                    <a:pt x="8034" y="11996"/>
                  </a:lnTo>
                  <a:lnTo>
                    <a:pt x="9391" y="11996"/>
                  </a:lnTo>
                  <a:lnTo>
                    <a:pt x="9318" y="12216"/>
                  </a:lnTo>
                  <a:lnTo>
                    <a:pt x="9318" y="12473"/>
                  </a:lnTo>
                  <a:lnTo>
                    <a:pt x="9355" y="12546"/>
                  </a:lnTo>
                  <a:lnTo>
                    <a:pt x="9428" y="12583"/>
                  </a:lnTo>
                  <a:lnTo>
                    <a:pt x="9611" y="12583"/>
                  </a:lnTo>
                  <a:lnTo>
                    <a:pt x="9685" y="12546"/>
                  </a:lnTo>
                  <a:lnTo>
                    <a:pt x="9721" y="12473"/>
                  </a:lnTo>
                  <a:lnTo>
                    <a:pt x="9721" y="12436"/>
                  </a:lnTo>
                  <a:lnTo>
                    <a:pt x="9721" y="12363"/>
                  </a:lnTo>
                  <a:lnTo>
                    <a:pt x="9611" y="12326"/>
                  </a:lnTo>
                  <a:lnTo>
                    <a:pt x="9611" y="11996"/>
                  </a:lnTo>
                  <a:lnTo>
                    <a:pt x="10638" y="11996"/>
                  </a:lnTo>
                  <a:lnTo>
                    <a:pt x="10675" y="12253"/>
                  </a:lnTo>
                  <a:lnTo>
                    <a:pt x="10748" y="12509"/>
                  </a:lnTo>
                  <a:lnTo>
                    <a:pt x="10822" y="12583"/>
                  </a:lnTo>
                  <a:lnTo>
                    <a:pt x="10969" y="12583"/>
                  </a:lnTo>
                  <a:lnTo>
                    <a:pt x="11005" y="12509"/>
                  </a:lnTo>
                  <a:lnTo>
                    <a:pt x="11042" y="12399"/>
                  </a:lnTo>
                  <a:lnTo>
                    <a:pt x="10969" y="12179"/>
                  </a:lnTo>
                  <a:lnTo>
                    <a:pt x="10895" y="11996"/>
                  </a:lnTo>
                  <a:lnTo>
                    <a:pt x="12106" y="11996"/>
                  </a:lnTo>
                  <a:lnTo>
                    <a:pt x="12069" y="12069"/>
                  </a:lnTo>
                  <a:lnTo>
                    <a:pt x="12032" y="12143"/>
                  </a:lnTo>
                  <a:lnTo>
                    <a:pt x="11996" y="12363"/>
                  </a:lnTo>
                  <a:lnTo>
                    <a:pt x="12032" y="12473"/>
                  </a:lnTo>
                  <a:lnTo>
                    <a:pt x="12069" y="12619"/>
                  </a:lnTo>
                  <a:lnTo>
                    <a:pt x="12142" y="12729"/>
                  </a:lnTo>
                  <a:lnTo>
                    <a:pt x="12216" y="12803"/>
                  </a:lnTo>
                  <a:lnTo>
                    <a:pt x="12289" y="12840"/>
                  </a:lnTo>
                  <a:lnTo>
                    <a:pt x="12362" y="12803"/>
                  </a:lnTo>
                  <a:lnTo>
                    <a:pt x="12399" y="12766"/>
                  </a:lnTo>
                  <a:lnTo>
                    <a:pt x="12399" y="12693"/>
                  </a:lnTo>
                  <a:lnTo>
                    <a:pt x="12362" y="12546"/>
                  </a:lnTo>
                  <a:lnTo>
                    <a:pt x="12289" y="12363"/>
                  </a:lnTo>
                  <a:lnTo>
                    <a:pt x="12252" y="12179"/>
                  </a:lnTo>
                  <a:lnTo>
                    <a:pt x="12252" y="11959"/>
                  </a:lnTo>
                  <a:lnTo>
                    <a:pt x="13353" y="11959"/>
                  </a:lnTo>
                  <a:lnTo>
                    <a:pt x="13280" y="12106"/>
                  </a:lnTo>
                  <a:lnTo>
                    <a:pt x="13243" y="12253"/>
                  </a:lnTo>
                  <a:lnTo>
                    <a:pt x="13243" y="12436"/>
                  </a:lnTo>
                  <a:lnTo>
                    <a:pt x="13316" y="12583"/>
                  </a:lnTo>
                  <a:lnTo>
                    <a:pt x="13353" y="12619"/>
                  </a:lnTo>
                  <a:lnTo>
                    <a:pt x="13426" y="12656"/>
                  </a:lnTo>
                  <a:lnTo>
                    <a:pt x="13500" y="12656"/>
                  </a:lnTo>
                  <a:lnTo>
                    <a:pt x="13573" y="12583"/>
                  </a:lnTo>
                  <a:lnTo>
                    <a:pt x="13610" y="12436"/>
                  </a:lnTo>
                  <a:lnTo>
                    <a:pt x="13536" y="12216"/>
                  </a:lnTo>
                  <a:lnTo>
                    <a:pt x="13536" y="12069"/>
                  </a:lnTo>
                  <a:lnTo>
                    <a:pt x="13573" y="11922"/>
                  </a:lnTo>
                  <a:lnTo>
                    <a:pt x="14563" y="11886"/>
                  </a:lnTo>
                  <a:lnTo>
                    <a:pt x="14563" y="11886"/>
                  </a:lnTo>
                  <a:lnTo>
                    <a:pt x="14527" y="12363"/>
                  </a:lnTo>
                  <a:lnTo>
                    <a:pt x="14563" y="12436"/>
                  </a:lnTo>
                  <a:lnTo>
                    <a:pt x="14637" y="12509"/>
                  </a:lnTo>
                  <a:lnTo>
                    <a:pt x="14747" y="12509"/>
                  </a:lnTo>
                  <a:lnTo>
                    <a:pt x="14820" y="12473"/>
                  </a:lnTo>
                  <a:lnTo>
                    <a:pt x="14893" y="12399"/>
                  </a:lnTo>
                  <a:lnTo>
                    <a:pt x="14967" y="12289"/>
                  </a:lnTo>
                  <a:lnTo>
                    <a:pt x="14967" y="12179"/>
                  </a:lnTo>
                  <a:lnTo>
                    <a:pt x="14967" y="12069"/>
                  </a:lnTo>
                  <a:lnTo>
                    <a:pt x="14930" y="11996"/>
                  </a:lnTo>
                  <a:lnTo>
                    <a:pt x="14857" y="11959"/>
                  </a:lnTo>
                  <a:lnTo>
                    <a:pt x="14857" y="11886"/>
                  </a:lnTo>
                  <a:lnTo>
                    <a:pt x="16618" y="11776"/>
                  </a:lnTo>
                  <a:lnTo>
                    <a:pt x="16654" y="11812"/>
                  </a:lnTo>
                  <a:lnTo>
                    <a:pt x="16544" y="11996"/>
                  </a:lnTo>
                  <a:lnTo>
                    <a:pt x="16361" y="12179"/>
                  </a:lnTo>
                  <a:lnTo>
                    <a:pt x="16287" y="12289"/>
                  </a:lnTo>
                  <a:lnTo>
                    <a:pt x="16251" y="12363"/>
                  </a:lnTo>
                  <a:lnTo>
                    <a:pt x="16287" y="12436"/>
                  </a:lnTo>
                  <a:lnTo>
                    <a:pt x="16324" y="12509"/>
                  </a:lnTo>
                  <a:lnTo>
                    <a:pt x="16397" y="12546"/>
                  </a:lnTo>
                  <a:lnTo>
                    <a:pt x="16471" y="12583"/>
                  </a:lnTo>
                  <a:lnTo>
                    <a:pt x="16544" y="12583"/>
                  </a:lnTo>
                  <a:lnTo>
                    <a:pt x="16581" y="12546"/>
                  </a:lnTo>
                  <a:lnTo>
                    <a:pt x="16728" y="12473"/>
                  </a:lnTo>
                  <a:lnTo>
                    <a:pt x="16801" y="12363"/>
                  </a:lnTo>
                  <a:lnTo>
                    <a:pt x="16984" y="12106"/>
                  </a:lnTo>
                  <a:lnTo>
                    <a:pt x="17461" y="11482"/>
                  </a:lnTo>
                  <a:lnTo>
                    <a:pt x="17461" y="11409"/>
                  </a:lnTo>
                  <a:lnTo>
                    <a:pt x="17461" y="11336"/>
                  </a:lnTo>
                  <a:lnTo>
                    <a:pt x="17461" y="11262"/>
                  </a:lnTo>
                  <a:lnTo>
                    <a:pt x="17425" y="11189"/>
                  </a:lnTo>
                  <a:lnTo>
                    <a:pt x="17058" y="10895"/>
                  </a:lnTo>
                  <a:lnTo>
                    <a:pt x="16728" y="10639"/>
                  </a:lnTo>
                  <a:lnTo>
                    <a:pt x="16654" y="10602"/>
                  </a:lnTo>
                  <a:lnTo>
                    <a:pt x="16581" y="10602"/>
                  </a:lnTo>
                  <a:lnTo>
                    <a:pt x="16544" y="10639"/>
                  </a:lnTo>
                  <a:lnTo>
                    <a:pt x="16471" y="10675"/>
                  </a:lnTo>
                  <a:lnTo>
                    <a:pt x="16434" y="10785"/>
                  </a:lnTo>
                  <a:lnTo>
                    <a:pt x="16434" y="10859"/>
                  </a:lnTo>
                  <a:lnTo>
                    <a:pt x="16471" y="10932"/>
                  </a:lnTo>
                  <a:lnTo>
                    <a:pt x="16801" y="11226"/>
                  </a:lnTo>
                  <a:lnTo>
                    <a:pt x="13940" y="11372"/>
                  </a:lnTo>
                  <a:lnTo>
                    <a:pt x="14050" y="11336"/>
                  </a:lnTo>
                  <a:lnTo>
                    <a:pt x="14270" y="11189"/>
                  </a:lnTo>
                  <a:lnTo>
                    <a:pt x="14343" y="11115"/>
                  </a:lnTo>
                  <a:lnTo>
                    <a:pt x="14417" y="11005"/>
                  </a:lnTo>
                  <a:lnTo>
                    <a:pt x="14417" y="10932"/>
                  </a:lnTo>
                  <a:lnTo>
                    <a:pt x="14380" y="10895"/>
                  </a:lnTo>
                  <a:lnTo>
                    <a:pt x="14233" y="10895"/>
                  </a:lnTo>
                  <a:lnTo>
                    <a:pt x="14123" y="10932"/>
                  </a:lnTo>
                  <a:lnTo>
                    <a:pt x="13903" y="11079"/>
                  </a:lnTo>
                  <a:lnTo>
                    <a:pt x="13720" y="11226"/>
                  </a:lnTo>
                  <a:lnTo>
                    <a:pt x="13573" y="11409"/>
                  </a:lnTo>
                  <a:lnTo>
                    <a:pt x="12289" y="11446"/>
                  </a:lnTo>
                  <a:lnTo>
                    <a:pt x="12546" y="11336"/>
                  </a:lnTo>
                  <a:lnTo>
                    <a:pt x="12839" y="11226"/>
                  </a:lnTo>
                  <a:lnTo>
                    <a:pt x="13169" y="11079"/>
                  </a:lnTo>
                  <a:lnTo>
                    <a:pt x="13500" y="10895"/>
                  </a:lnTo>
                  <a:lnTo>
                    <a:pt x="13793" y="10675"/>
                  </a:lnTo>
                  <a:lnTo>
                    <a:pt x="14050" y="10419"/>
                  </a:lnTo>
                  <a:lnTo>
                    <a:pt x="14087" y="10308"/>
                  </a:lnTo>
                  <a:lnTo>
                    <a:pt x="14050" y="10235"/>
                  </a:lnTo>
                  <a:lnTo>
                    <a:pt x="13976" y="10198"/>
                  </a:lnTo>
                  <a:lnTo>
                    <a:pt x="13903" y="10235"/>
                  </a:lnTo>
                  <a:lnTo>
                    <a:pt x="13646" y="10382"/>
                  </a:lnTo>
                  <a:lnTo>
                    <a:pt x="13390" y="10565"/>
                  </a:lnTo>
                  <a:lnTo>
                    <a:pt x="13133" y="10749"/>
                  </a:lnTo>
                  <a:lnTo>
                    <a:pt x="12876" y="10895"/>
                  </a:lnTo>
                  <a:lnTo>
                    <a:pt x="12583" y="11042"/>
                  </a:lnTo>
                  <a:lnTo>
                    <a:pt x="12289" y="11152"/>
                  </a:lnTo>
                  <a:lnTo>
                    <a:pt x="11996" y="11299"/>
                  </a:lnTo>
                  <a:lnTo>
                    <a:pt x="11702" y="11446"/>
                  </a:lnTo>
                  <a:lnTo>
                    <a:pt x="10162" y="11482"/>
                  </a:lnTo>
                  <a:lnTo>
                    <a:pt x="10602" y="11299"/>
                  </a:lnTo>
                  <a:lnTo>
                    <a:pt x="12216" y="10639"/>
                  </a:lnTo>
                  <a:lnTo>
                    <a:pt x="12766" y="10455"/>
                  </a:lnTo>
                  <a:lnTo>
                    <a:pt x="13316" y="10162"/>
                  </a:lnTo>
                  <a:lnTo>
                    <a:pt x="13573" y="10015"/>
                  </a:lnTo>
                  <a:lnTo>
                    <a:pt x="13793" y="9832"/>
                  </a:lnTo>
                  <a:lnTo>
                    <a:pt x="13976" y="9612"/>
                  </a:lnTo>
                  <a:lnTo>
                    <a:pt x="14087" y="9355"/>
                  </a:lnTo>
                  <a:lnTo>
                    <a:pt x="14087" y="9245"/>
                  </a:lnTo>
                  <a:lnTo>
                    <a:pt x="14050" y="9208"/>
                  </a:lnTo>
                  <a:lnTo>
                    <a:pt x="13940" y="9171"/>
                  </a:lnTo>
                  <a:lnTo>
                    <a:pt x="13866" y="9208"/>
                  </a:lnTo>
                  <a:lnTo>
                    <a:pt x="13463" y="9612"/>
                  </a:lnTo>
                  <a:lnTo>
                    <a:pt x="13243" y="9795"/>
                  </a:lnTo>
                  <a:lnTo>
                    <a:pt x="12986" y="9978"/>
                  </a:lnTo>
                  <a:lnTo>
                    <a:pt x="12693" y="10125"/>
                  </a:lnTo>
                  <a:lnTo>
                    <a:pt x="12399" y="10235"/>
                  </a:lnTo>
                  <a:lnTo>
                    <a:pt x="11776" y="10492"/>
                  </a:lnTo>
                  <a:lnTo>
                    <a:pt x="10418" y="11042"/>
                  </a:lnTo>
                  <a:lnTo>
                    <a:pt x="9905" y="11262"/>
                  </a:lnTo>
                  <a:lnTo>
                    <a:pt x="9428" y="11482"/>
                  </a:lnTo>
                  <a:lnTo>
                    <a:pt x="7667" y="11482"/>
                  </a:lnTo>
                  <a:lnTo>
                    <a:pt x="8621" y="11152"/>
                  </a:lnTo>
                  <a:lnTo>
                    <a:pt x="10895" y="10419"/>
                  </a:lnTo>
                  <a:lnTo>
                    <a:pt x="11335" y="10235"/>
                  </a:lnTo>
                  <a:lnTo>
                    <a:pt x="11776" y="10052"/>
                  </a:lnTo>
                  <a:lnTo>
                    <a:pt x="12179" y="9832"/>
                  </a:lnTo>
                  <a:lnTo>
                    <a:pt x="12583" y="9575"/>
                  </a:lnTo>
                  <a:lnTo>
                    <a:pt x="13426" y="9025"/>
                  </a:lnTo>
                  <a:lnTo>
                    <a:pt x="13866" y="8768"/>
                  </a:lnTo>
                  <a:lnTo>
                    <a:pt x="14307" y="8548"/>
                  </a:lnTo>
                  <a:lnTo>
                    <a:pt x="14380" y="8511"/>
                  </a:lnTo>
                  <a:lnTo>
                    <a:pt x="14417" y="8474"/>
                  </a:lnTo>
                  <a:lnTo>
                    <a:pt x="14417" y="8841"/>
                  </a:lnTo>
                  <a:lnTo>
                    <a:pt x="14453" y="8915"/>
                  </a:lnTo>
                  <a:lnTo>
                    <a:pt x="14490" y="8951"/>
                  </a:lnTo>
                  <a:lnTo>
                    <a:pt x="14527" y="8988"/>
                  </a:lnTo>
                  <a:lnTo>
                    <a:pt x="14600" y="9025"/>
                  </a:lnTo>
                  <a:lnTo>
                    <a:pt x="14673" y="8988"/>
                  </a:lnTo>
                  <a:lnTo>
                    <a:pt x="14747" y="8951"/>
                  </a:lnTo>
                  <a:lnTo>
                    <a:pt x="14783" y="8915"/>
                  </a:lnTo>
                  <a:lnTo>
                    <a:pt x="14783" y="8841"/>
                  </a:lnTo>
                  <a:lnTo>
                    <a:pt x="14783" y="8291"/>
                  </a:lnTo>
                  <a:lnTo>
                    <a:pt x="14747" y="8034"/>
                  </a:lnTo>
                  <a:lnTo>
                    <a:pt x="14673" y="7777"/>
                  </a:lnTo>
                  <a:lnTo>
                    <a:pt x="15077" y="8181"/>
                  </a:lnTo>
                  <a:lnTo>
                    <a:pt x="15517" y="8584"/>
                  </a:lnTo>
                  <a:lnTo>
                    <a:pt x="15737" y="8768"/>
                  </a:lnTo>
                  <a:lnTo>
                    <a:pt x="15847" y="8841"/>
                  </a:lnTo>
                  <a:lnTo>
                    <a:pt x="15994" y="8878"/>
                  </a:lnTo>
                  <a:lnTo>
                    <a:pt x="16361" y="8915"/>
                  </a:lnTo>
                  <a:lnTo>
                    <a:pt x="16764" y="8915"/>
                  </a:lnTo>
                  <a:lnTo>
                    <a:pt x="17204" y="8878"/>
                  </a:lnTo>
                  <a:lnTo>
                    <a:pt x="17608" y="8731"/>
                  </a:lnTo>
                  <a:lnTo>
                    <a:pt x="17681" y="8695"/>
                  </a:lnTo>
                  <a:lnTo>
                    <a:pt x="17755" y="8584"/>
                  </a:lnTo>
                  <a:lnTo>
                    <a:pt x="17791" y="8511"/>
                  </a:lnTo>
                  <a:lnTo>
                    <a:pt x="17755" y="8438"/>
                  </a:lnTo>
                  <a:lnTo>
                    <a:pt x="17718" y="8328"/>
                  </a:lnTo>
                  <a:lnTo>
                    <a:pt x="17681" y="8291"/>
                  </a:lnTo>
                  <a:lnTo>
                    <a:pt x="17571" y="8254"/>
                  </a:lnTo>
                  <a:lnTo>
                    <a:pt x="17461" y="8254"/>
                  </a:lnTo>
                  <a:lnTo>
                    <a:pt x="17131" y="8364"/>
                  </a:lnTo>
                  <a:lnTo>
                    <a:pt x="16764" y="8401"/>
                  </a:lnTo>
                  <a:lnTo>
                    <a:pt x="16397" y="8438"/>
                  </a:lnTo>
                  <a:lnTo>
                    <a:pt x="16177" y="8401"/>
                  </a:lnTo>
                  <a:lnTo>
                    <a:pt x="16031" y="8364"/>
                  </a:lnTo>
                  <a:lnTo>
                    <a:pt x="15480" y="7888"/>
                  </a:lnTo>
                  <a:lnTo>
                    <a:pt x="15004" y="7374"/>
                  </a:lnTo>
                  <a:lnTo>
                    <a:pt x="14563" y="6824"/>
                  </a:lnTo>
                  <a:lnTo>
                    <a:pt x="14160" y="6237"/>
                  </a:lnTo>
                  <a:lnTo>
                    <a:pt x="13830" y="5613"/>
                  </a:lnTo>
                  <a:lnTo>
                    <a:pt x="13536" y="4990"/>
                  </a:lnTo>
                  <a:lnTo>
                    <a:pt x="13096" y="3926"/>
                  </a:lnTo>
                  <a:lnTo>
                    <a:pt x="12803" y="3412"/>
                  </a:lnTo>
                  <a:lnTo>
                    <a:pt x="12509" y="2936"/>
                  </a:lnTo>
                  <a:lnTo>
                    <a:pt x="12326" y="2752"/>
                  </a:lnTo>
                  <a:lnTo>
                    <a:pt x="12142" y="2532"/>
                  </a:lnTo>
                  <a:lnTo>
                    <a:pt x="11959" y="2349"/>
                  </a:lnTo>
                  <a:lnTo>
                    <a:pt x="11739" y="2202"/>
                  </a:lnTo>
                  <a:lnTo>
                    <a:pt x="11482" y="2092"/>
                  </a:lnTo>
                  <a:lnTo>
                    <a:pt x="11225" y="1982"/>
                  </a:lnTo>
                  <a:lnTo>
                    <a:pt x="10932" y="1908"/>
                  </a:lnTo>
                  <a:lnTo>
                    <a:pt x="10602" y="1872"/>
                  </a:lnTo>
                  <a:lnTo>
                    <a:pt x="10308" y="1872"/>
                  </a:lnTo>
                  <a:lnTo>
                    <a:pt x="9978" y="1908"/>
                  </a:lnTo>
                  <a:lnTo>
                    <a:pt x="9685" y="1982"/>
                  </a:lnTo>
                  <a:lnTo>
                    <a:pt x="9391" y="2055"/>
                  </a:lnTo>
                  <a:lnTo>
                    <a:pt x="9098" y="2202"/>
                  </a:lnTo>
                  <a:lnTo>
                    <a:pt x="8841" y="2349"/>
                  </a:lnTo>
                  <a:lnTo>
                    <a:pt x="8584" y="2495"/>
                  </a:lnTo>
                  <a:lnTo>
                    <a:pt x="8327" y="2715"/>
                  </a:lnTo>
                  <a:lnTo>
                    <a:pt x="7887" y="3119"/>
                  </a:lnTo>
                  <a:lnTo>
                    <a:pt x="7484" y="3632"/>
                  </a:lnTo>
                  <a:lnTo>
                    <a:pt x="7117" y="4146"/>
                  </a:lnTo>
                  <a:lnTo>
                    <a:pt x="6787" y="4660"/>
                  </a:lnTo>
                  <a:lnTo>
                    <a:pt x="6127" y="5833"/>
                  </a:lnTo>
                  <a:lnTo>
                    <a:pt x="5796" y="6457"/>
                  </a:lnTo>
                  <a:lnTo>
                    <a:pt x="5430" y="7044"/>
                  </a:lnTo>
                  <a:lnTo>
                    <a:pt x="4989" y="7594"/>
                  </a:lnTo>
                  <a:lnTo>
                    <a:pt x="4769" y="7851"/>
                  </a:lnTo>
                  <a:lnTo>
                    <a:pt x="4513" y="8071"/>
                  </a:lnTo>
                  <a:lnTo>
                    <a:pt x="4256" y="8291"/>
                  </a:lnTo>
                  <a:lnTo>
                    <a:pt x="3962" y="8474"/>
                  </a:lnTo>
                  <a:lnTo>
                    <a:pt x="3669" y="8621"/>
                  </a:lnTo>
                  <a:lnTo>
                    <a:pt x="3339" y="8731"/>
                  </a:lnTo>
                  <a:lnTo>
                    <a:pt x="3009" y="8841"/>
                  </a:lnTo>
                  <a:lnTo>
                    <a:pt x="2715" y="8915"/>
                  </a:lnTo>
                  <a:lnTo>
                    <a:pt x="2605" y="6200"/>
                  </a:lnTo>
                  <a:lnTo>
                    <a:pt x="2568" y="3119"/>
                  </a:lnTo>
                  <a:lnTo>
                    <a:pt x="2605" y="1505"/>
                  </a:lnTo>
                  <a:lnTo>
                    <a:pt x="2568" y="1138"/>
                  </a:lnTo>
                  <a:lnTo>
                    <a:pt x="2715" y="1395"/>
                  </a:lnTo>
                  <a:lnTo>
                    <a:pt x="2862" y="1652"/>
                  </a:lnTo>
                  <a:lnTo>
                    <a:pt x="2899" y="1725"/>
                  </a:lnTo>
                  <a:lnTo>
                    <a:pt x="2972" y="1762"/>
                  </a:lnTo>
                  <a:lnTo>
                    <a:pt x="3119" y="1762"/>
                  </a:lnTo>
                  <a:lnTo>
                    <a:pt x="3192" y="1688"/>
                  </a:lnTo>
                  <a:lnTo>
                    <a:pt x="3229" y="1652"/>
                  </a:lnTo>
                  <a:lnTo>
                    <a:pt x="3265" y="1578"/>
                  </a:lnTo>
                  <a:lnTo>
                    <a:pt x="3265" y="1505"/>
                  </a:lnTo>
                  <a:lnTo>
                    <a:pt x="3155" y="1138"/>
                  </a:lnTo>
                  <a:lnTo>
                    <a:pt x="2972" y="771"/>
                  </a:lnTo>
                  <a:lnTo>
                    <a:pt x="2568" y="111"/>
                  </a:lnTo>
                  <a:lnTo>
                    <a:pt x="2495" y="38"/>
                  </a:lnTo>
                  <a:lnTo>
                    <a:pt x="2385" y="1"/>
                  </a:lnTo>
                  <a:close/>
                  <a:moveTo>
                    <a:pt x="15554" y="12546"/>
                  </a:moveTo>
                  <a:lnTo>
                    <a:pt x="15480" y="12583"/>
                  </a:lnTo>
                  <a:lnTo>
                    <a:pt x="15370" y="12619"/>
                  </a:lnTo>
                  <a:lnTo>
                    <a:pt x="15224" y="12766"/>
                  </a:lnTo>
                  <a:lnTo>
                    <a:pt x="15077" y="12913"/>
                  </a:lnTo>
                  <a:lnTo>
                    <a:pt x="15077" y="12950"/>
                  </a:lnTo>
                  <a:lnTo>
                    <a:pt x="14820" y="12803"/>
                  </a:lnTo>
                  <a:lnTo>
                    <a:pt x="14527" y="12693"/>
                  </a:lnTo>
                  <a:lnTo>
                    <a:pt x="14453" y="12693"/>
                  </a:lnTo>
                  <a:lnTo>
                    <a:pt x="14417" y="12729"/>
                  </a:lnTo>
                  <a:lnTo>
                    <a:pt x="14380" y="12803"/>
                  </a:lnTo>
                  <a:lnTo>
                    <a:pt x="14380" y="12876"/>
                  </a:lnTo>
                  <a:lnTo>
                    <a:pt x="14563" y="13096"/>
                  </a:lnTo>
                  <a:lnTo>
                    <a:pt x="14783" y="13316"/>
                  </a:lnTo>
                  <a:lnTo>
                    <a:pt x="14673" y="13463"/>
                  </a:lnTo>
                  <a:lnTo>
                    <a:pt x="14490" y="13720"/>
                  </a:lnTo>
                  <a:lnTo>
                    <a:pt x="14417" y="13867"/>
                  </a:lnTo>
                  <a:lnTo>
                    <a:pt x="14417" y="14013"/>
                  </a:lnTo>
                  <a:lnTo>
                    <a:pt x="14453" y="14087"/>
                  </a:lnTo>
                  <a:lnTo>
                    <a:pt x="14490" y="14123"/>
                  </a:lnTo>
                  <a:lnTo>
                    <a:pt x="14600" y="14123"/>
                  </a:lnTo>
                  <a:lnTo>
                    <a:pt x="14673" y="14087"/>
                  </a:lnTo>
                  <a:lnTo>
                    <a:pt x="14783" y="14050"/>
                  </a:lnTo>
                  <a:lnTo>
                    <a:pt x="14893" y="13903"/>
                  </a:lnTo>
                  <a:lnTo>
                    <a:pt x="15150" y="13573"/>
                  </a:lnTo>
                  <a:lnTo>
                    <a:pt x="15590" y="13903"/>
                  </a:lnTo>
                  <a:lnTo>
                    <a:pt x="15700" y="13940"/>
                  </a:lnTo>
                  <a:lnTo>
                    <a:pt x="15774" y="13940"/>
                  </a:lnTo>
                  <a:lnTo>
                    <a:pt x="15847" y="13903"/>
                  </a:lnTo>
                  <a:lnTo>
                    <a:pt x="15884" y="13830"/>
                  </a:lnTo>
                  <a:lnTo>
                    <a:pt x="15921" y="13757"/>
                  </a:lnTo>
                  <a:lnTo>
                    <a:pt x="15921" y="13647"/>
                  </a:lnTo>
                  <a:lnTo>
                    <a:pt x="15921" y="13573"/>
                  </a:lnTo>
                  <a:lnTo>
                    <a:pt x="15847" y="13500"/>
                  </a:lnTo>
                  <a:lnTo>
                    <a:pt x="15407" y="13170"/>
                  </a:lnTo>
                  <a:lnTo>
                    <a:pt x="15480" y="13096"/>
                  </a:lnTo>
                  <a:lnTo>
                    <a:pt x="15590" y="12876"/>
                  </a:lnTo>
                  <a:lnTo>
                    <a:pt x="15664" y="12803"/>
                  </a:lnTo>
                  <a:lnTo>
                    <a:pt x="15737" y="12766"/>
                  </a:lnTo>
                  <a:lnTo>
                    <a:pt x="15774" y="12729"/>
                  </a:lnTo>
                  <a:lnTo>
                    <a:pt x="15811" y="12693"/>
                  </a:lnTo>
                  <a:lnTo>
                    <a:pt x="15811" y="12656"/>
                  </a:lnTo>
                  <a:lnTo>
                    <a:pt x="15774" y="12656"/>
                  </a:lnTo>
                  <a:lnTo>
                    <a:pt x="15664" y="12583"/>
                  </a:lnTo>
                  <a:lnTo>
                    <a:pt x="15554" y="12546"/>
                  </a:lnTo>
                  <a:close/>
                </a:path>
              </a:pathLst>
            </a:custGeom>
            <a:solidFill>
              <a:srgbClr val="A4C2F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4" name="Google Shape;1094;p46"/>
            <p:cNvSpPr/>
            <p:nvPr/>
          </p:nvSpPr>
          <p:spPr>
            <a:xfrm>
              <a:off x="6844475" y="1037625"/>
              <a:ext cx="414525" cy="389750"/>
            </a:xfrm>
            <a:custGeom>
              <a:avLst/>
              <a:gdLst/>
              <a:ahLst/>
              <a:cxnLst/>
              <a:rect l="l" t="t" r="r" b="b"/>
              <a:pathLst>
                <a:path w="16581" h="15590" extrusionOk="0">
                  <a:moveTo>
                    <a:pt x="13793" y="2568"/>
                  </a:moveTo>
                  <a:lnTo>
                    <a:pt x="14123" y="2641"/>
                  </a:lnTo>
                  <a:lnTo>
                    <a:pt x="14123" y="2678"/>
                  </a:lnTo>
                  <a:lnTo>
                    <a:pt x="14086" y="2825"/>
                  </a:lnTo>
                  <a:lnTo>
                    <a:pt x="14013" y="2935"/>
                  </a:lnTo>
                  <a:lnTo>
                    <a:pt x="13866" y="3045"/>
                  </a:lnTo>
                  <a:lnTo>
                    <a:pt x="13756" y="3081"/>
                  </a:lnTo>
                  <a:lnTo>
                    <a:pt x="13573" y="2971"/>
                  </a:lnTo>
                  <a:lnTo>
                    <a:pt x="13609" y="2788"/>
                  </a:lnTo>
                  <a:lnTo>
                    <a:pt x="13683" y="2678"/>
                  </a:lnTo>
                  <a:lnTo>
                    <a:pt x="13720" y="2605"/>
                  </a:lnTo>
                  <a:lnTo>
                    <a:pt x="13793" y="2568"/>
                  </a:lnTo>
                  <a:close/>
                  <a:moveTo>
                    <a:pt x="9428" y="3705"/>
                  </a:moveTo>
                  <a:lnTo>
                    <a:pt x="9831" y="4475"/>
                  </a:lnTo>
                  <a:lnTo>
                    <a:pt x="10161" y="5246"/>
                  </a:lnTo>
                  <a:lnTo>
                    <a:pt x="8327" y="4402"/>
                  </a:lnTo>
                  <a:lnTo>
                    <a:pt x="8878" y="4035"/>
                  </a:lnTo>
                  <a:lnTo>
                    <a:pt x="9428" y="3705"/>
                  </a:lnTo>
                  <a:close/>
                  <a:moveTo>
                    <a:pt x="5283" y="3668"/>
                  </a:moveTo>
                  <a:lnTo>
                    <a:pt x="6383" y="4072"/>
                  </a:lnTo>
                  <a:lnTo>
                    <a:pt x="7410" y="4512"/>
                  </a:lnTo>
                  <a:lnTo>
                    <a:pt x="6383" y="5319"/>
                  </a:lnTo>
                  <a:lnTo>
                    <a:pt x="5393" y="6163"/>
                  </a:lnTo>
                  <a:lnTo>
                    <a:pt x="5319" y="5282"/>
                  </a:lnTo>
                  <a:lnTo>
                    <a:pt x="5283" y="4365"/>
                  </a:lnTo>
                  <a:lnTo>
                    <a:pt x="5283" y="3668"/>
                  </a:lnTo>
                  <a:close/>
                  <a:moveTo>
                    <a:pt x="13096" y="2494"/>
                  </a:moveTo>
                  <a:lnTo>
                    <a:pt x="13023" y="2641"/>
                  </a:lnTo>
                  <a:lnTo>
                    <a:pt x="12986" y="2825"/>
                  </a:lnTo>
                  <a:lnTo>
                    <a:pt x="12949" y="3008"/>
                  </a:lnTo>
                  <a:lnTo>
                    <a:pt x="12986" y="3191"/>
                  </a:lnTo>
                  <a:lnTo>
                    <a:pt x="13096" y="3412"/>
                  </a:lnTo>
                  <a:lnTo>
                    <a:pt x="13243" y="3595"/>
                  </a:lnTo>
                  <a:lnTo>
                    <a:pt x="13426" y="3705"/>
                  </a:lnTo>
                  <a:lnTo>
                    <a:pt x="13646" y="3778"/>
                  </a:lnTo>
                  <a:lnTo>
                    <a:pt x="13793" y="3815"/>
                  </a:lnTo>
                  <a:lnTo>
                    <a:pt x="13536" y="4512"/>
                  </a:lnTo>
                  <a:lnTo>
                    <a:pt x="13243" y="5209"/>
                  </a:lnTo>
                  <a:lnTo>
                    <a:pt x="12913" y="5869"/>
                  </a:lnTo>
                  <a:lnTo>
                    <a:pt x="12546" y="6529"/>
                  </a:lnTo>
                  <a:lnTo>
                    <a:pt x="11665" y="6016"/>
                  </a:lnTo>
                  <a:lnTo>
                    <a:pt x="10785" y="5576"/>
                  </a:lnTo>
                  <a:lnTo>
                    <a:pt x="10602" y="5026"/>
                  </a:lnTo>
                  <a:lnTo>
                    <a:pt x="10345" y="4475"/>
                  </a:lnTo>
                  <a:lnTo>
                    <a:pt x="10125" y="3962"/>
                  </a:lnTo>
                  <a:lnTo>
                    <a:pt x="9831" y="3448"/>
                  </a:lnTo>
                  <a:lnTo>
                    <a:pt x="10602" y="3045"/>
                  </a:lnTo>
                  <a:lnTo>
                    <a:pt x="11005" y="2898"/>
                  </a:lnTo>
                  <a:lnTo>
                    <a:pt x="11409" y="2751"/>
                  </a:lnTo>
                  <a:lnTo>
                    <a:pt x="11849" y="2641"/>
                  </a:lnTo>
                  <a:lnTo>
                    <a:pt x="12252" y="2568"/>
                  </a:lnTo>
                  <a:lnTo>
                    <a:pt x="12692" y="2494"/>
                  </a:lnTo>
                  <a:close/>
                  <a:moveTo>
                    <a:pt x="2605" y="6713"/>
                  </a:moveTo>
                  <a:lnTo>
                    <a:pt x="2678" y="6750"/>
                  </a:lnTo>
                  <a:lnTo>
                    <a:pt x="2752" y="6823"/>
                  </a:lnTo>
                  <a:lnTo>
                    <a:pt x="2788" y="6970"/>
                  </a:lnTo>
                  <a:lnTo>
                    <a:pt x="2752" y="7116"/>
                  </a:lnTo>
                  <a:lnTo>
                    <a:pt x="2715" y="7153"/>
                  </a:lnTo>
                  <a:lnTo>
                    <a:pt x="2605" y="7226"/>
                  </a:lnTo>
                  <a:lnTo>
                    <a:pt x="2458" y="7336"/>
                  </a:lnTo>
                  <a:lnTo>
                    <a:pt x="2165" y="7116"/>
                  </a:lnTo>
                  <a:lnTo>
                    <a:pt x="2275" y="6970"/>
                  </a:lnTo>
                  <a:lnTo>
                    <a:pt x="2275" y="6896"/>
                  </a:lnTo>
                  <a:lnTo>
                    <a:pt x="2458" y="6860"/>
                  </a:lnTo>
                  <a:lnTo>
                    <a:pt x="2715" y="6860"/>
                  </a:lnTo>
                  <a:lnTo>
                    <a:pt x="2715" y="6823"/>
                  </a:lnTo>
                  <a:lnTo>
                    <a:pt x="2678" y="6786"/>
                  </a:lnTo>
                  <a:lnTo>
                    <a:pt x="2605" y="6713"/>
                  </a:lnTo>
                  <a:close/>
                  <a:moveTo>
                    <a:pt x="8364" y="6529"/>
                  </a:moveTo>
                  <a:lnTo>
                    <a:pt x="8547" y="6566"/>
                  </a:lnTo>
                  <a:lnTo>
                    <a:pt x="8657" y="6603"/>
                  </a:lnTo>
                  <a:lnTo>
                    <a:pt x="8657" y="6713"/>
                  </a:lnTo>
                  <a:lnTo>
                    <a:pt x="8694" y="6860"/>
                  </a:lnTo>
                  <a:lnTo>
                    <a:pt x="8694" y="6970"/>
                  </a:lnTo>
                  <a:lnTo>
                    <a:pt x="8694" y="7116"/>
                  </a:lnTo>
                  <a:lnTo>
                    <a:pt x="8657" y="7226"/>
                  </a:lnTo>
                  <a:lnTo>
                    <a:pt x="8621" y="7336"/>
                  </a:lnTo>
                  <a:lnTo>
                    <a:pt x="8547" y="7446"/>
                  </a:lnTo>
                  <a:lnTo>
                    <a:pt x="8364" y="7446"/>
                  </a:lnTo>
                  <a:lnTo>
                    <a:pt x="8107" y="7520"/>
                  </a:lnTo>
                  <a:lnTo>
                    <a:pt x="7850" y="7593"/>
                  </a:lnTo>
                  <a:lnTo>
                    <a:pt x="7704" y="7483"/>
                  </a:lnTo>
                  <a:lnTo>
                    <a:pt x="7630" y="7336"/>
                  </a:lnTo>
                  <a:lnTo>
                    <a:pt x="7557" y="7190"/>
                  </a:lnTo>
                  <a:lnTo>
                    <a:pt x="7594" y="7006"/>
                  </a:lnTo>
                  <a:lnTo>
                    <a:pt x="7667" y="6750"/>
                  </a:lnTo>
                  <a:lnTo>
                    <a:pt x="7777" y="6750"/>
                  </a:lnTo>
                  <a:lnTo>
                    <a:pt x="7850" y="6786"/>
                  </a:lnTo>
                  <a:lnTo>
                    <a:pt x="7924" y="6750"/>
                  </a:lnTo>
                  <a:lnTo>
                    <a:pt x="7960" y="6713"/>
                  </a:lnTo>
                  <a:lnTo>
                    <a:pt x="8071" y="6566"/>
                  </a:lnTo>
                  <a:lnTo>
                    <a:pt x="8364" y="6529"/>
                  </a:lnTo>
                  <a:close/>
                  <a:moveTo>
                    <a:pt x="3155" y="3191"/>
                  </a:moveTo>
                  <a:lnTo>
                    <a:pt x="3595" y="3228"/>
                  </a:lnTo>
                  <a:lnTo>
                    <a:pt x="4036" y="3301"/>
                  </a:lnTo>
                  <a:lnTo>
                    <a:pt x="4439" y="3412"/>
                  </a:lnTo>
                  <a:lnTo>
                    <a:pt x="4879" y="3522"/>
                  </a:lnTo>
                  <a:lnTo>
                    <a:pt x="4843" y="4072"/>
                  </a:lnTo>
                  <a:lnTo>
                    <a:pt x="4843" y="4659"/>
                  </a:lnTo>
                  <a:lnTo>
                    <a:pt x="4879" y="5282"/>
                  </a:lnTo>
                  <a:lnTo>
                    <a:pt x="4989" y="6529"/>
                  </a:lnTo>
                  <a:lnTo>
                    <a:pt x="4182" y="7263"/>
                  </a:lnTo>
                  <a:lnTo>
                    <a:pt x="3779" y="7630"/>
                  </a:lnTo>
                  <a:lnTo>
                    <a:pt x="3375" y="8033"/>
                  </a:lnTo>
                  <a:lnTo>
                    <a:pt x="3265" y="7960"/>
                  </a:lnTo>
                  <a:lnTo>
                    <a:pt x="2898" y="7667"/>
                  </a:lnTo>
                  <a:lnTo>
                    <a:pt x="3008" y="7520"/>
                  </a:lnTo>
                  <a:lnTo>
                    <a:pt x="3119" y="7410"/>
                  </a:lnTo>
                  <a:lnTo>
                    <a:pt x="3155" y="7336"/>
                  </a:lnTo>
                  <a:lnTo>
                    <a:pt x="3192" y="7300"/>
                  </a:lnTo>
                  <a:lnTo>
                    <a:pt x="3192" y="7153"/>
                  </a:lnTo>
                  <a:lnTo>
                    <a:pt x="3229" y="6933"/>
                  </a:lnTo>
                  <a:lnTo>
                    <a:pt x="3192" y="6823"/>
                  </a:lnTo>
                  <a:lnTo>
                    <a:pt x="3155" y="6676"/>
                  </a:lnTo>
                  <a:lnTo>
                    <a:pt x="3119" y="6566"/>
                  </a:lnTo>
                  <a:lnTo>
                    <a:pt x="3045" y="6456"/>
                  </a:lnTo>
                  <a:lnTo>
                    <a:pt x="2972" y="6383"/>
                  </a:lnTo>
                  <a:lnTo>
                    <a:pt x="2862" y="6309"/>
                  </a:lnTo>
                  <a:lnTo>
                    <a:pt x="2752" y="6273"/>
                  </a:lnTo>
                  <a:lnTo>
                    <a:pt x="2605" y="6236"/>
                  </a:lnTo>
                  <a:lnTo>
                    <a:pt x="2495" y="6236"/>
                  </a:lnTo>
                  <a:lnTo>
                    <a:pt x="2348" y="6273"/>
                  </a:lnTo>
                  <a:lnTo>
                    <a:pt x="2128" y="6383"/>
                  </a:lnTo>
                  <a:lnTo>
                    <a:pt x="1908" y="6529"/>
                  </a:lnTo>
                  <a:lnTo>
                    <a:pt x="1761" y="6713"/>
                  </a:lnTo>
                  <a:lnTo>
                    <a:pt x="1321" y="6309"/>
                  </a:lnTo>
                  <a:lnTo>
                    <a:pt x="954" y="5833"/>
                  </a:lnTo>
                  <a:lnTo>
                    <a:pt x="734" y="5502"/>
                  </a:lnTo>
                  <a:lnTo>
                    <a:pt x="624" y="5172"/>
                  </a:lnTo>
                  <a:lnTo>
                    <a:pt x="551" y="4805"/>
                  </a:lnTo>
                  <a:lnTo>
                    <a:pt x="514" y="4439"/>
                  </a:lnTo>
                  <a:lnTo>
                    <a:pt x="551" y="4255"/>
                  </a:lnTo>
                  <a:lnTo>
                    <a:pt x="624" y="4072"/>
                  </a:lnTo>
                  <a:lnTo>
                    <a:pt x="734" y="3925"/>
                  </a:lnTo>
                  <a:lnTo>
                    <a:pt x="844" y="3778"/>
                  </a:lnTo>
                  <a:lnTo>
                    <a:pt x="991" y="3668"/>
                  </a:lnTo>
                  <a:lnTo>
                    <a:pt x="1174" y="3558"/>
                  </a:lnTo>
                  <a:lnTo>
                    <a:pt x="1541" y="3412"/>
                  </a:lnTo>
                  <a:lnTo>
                    <a:pt x="1908" y="3265"/>
                  </a:lnTo>
                  <a:lnTo>
                    <a:pt x="2312" y="3191"/>
                  </a:lnTo>
                  <a:close/>
                  <a:moveTo>
                    <a:pt x="11005" y="6199"/>
                  </a:moveTo>
                  <a:lnTo>
                    <a:pt x="12289" y="6896"/>
                  </a:lnTo>
                  <a:lnTo>
                    <a:pt x="11885" y="7483"/>
                  </a:lnTo>
                  <a:lnTo>
                    <a:pt x="11482" y="8033"/>
                  </a:lnTo>
                  <a:lnTo>
                    <a:pt x="11335" y="7410"/>
                  </a:lnTo>
                  <a:lnTo>
                    <a:pt x="11188" y="6750"/>
                  </a:lnTo>
                  <a:lnTo>
                    <a:pt x="11005" y="6199"/>
                  </a:lnTo>
                  <a:close/>
                  <a:moveTo>
                    <a:pt x="7264" y="8180"/>
                  </a:moveTo>
                  <a:lnTo>
                    <a:pt x="7410" y="8253"/>
                  </a:lnTo>
                  <a:lnTo>
                    <a:pt x="7594" y="8290"/>
                  </a:lnTo>
                  <a:lnTo>
                    <a:pt x="7960" y="8290"/>
                  </a:lnTo>
                  <a:lnTo>
                    <a:pt x="7704" y="8327"/>
                  </a:lnTo>
                  <a:lnTo>
                    <a:pt x="7557" y="8327"/>
                  </a:lnTo>
                  <a:lnTo>
                    <a:pt x="7447" y="8290"/>
                  </a:lnTo>
                  <a:lnTo>
                    <a:pt x="7337" y="8253"/>
                  </a:lnTo>
                  <a:lnTo>
                    <a:pt x="7264" y="8180"/>
                  </a:lnTo>
                  <a:close/>
                  <a:moveTo>
                    <a:pt x="8181" y="5979"/>
                  </a:moveTo>
                  <a:lnTo>
                    <a:pt x="7997" y="6016"/>
                  </a:lnTo>
                  <a:lnTo>
                    <a:pt x="7814" y="6089"/>
                  </a:lnTo>
                  <a:lnTo>
                    <a:pt x="7667" y="6236"/>
                  </a:lnTo>
                  <a:lnTo>
                    <a:pt x="7410" y="6346"/>
                  </a:lnTo>
                  <a:lnTo>
                    <a:pt x="7190" y="6529"/>
                  </a:lnTo>
                  <a:lnTo>
                    <a:pt x="6970" y="6713"/>
                  </a:lnTo>
                  <a:lnTo>
                    <a:pt x="6787" y="6933"/>
                  </a:lnTo>
                  <a:lnTo>
                    <a:pt x="6677" y="7080"/>
                  </a:lnTo>
                  <a:lnTo>
                    <a:pt x="6640" y="7263"/>
                  </a:lnTo>
                  <a:lnTo>
                    <a:pt x="6567" y="7410"/>
                  </a:lnTo>
                  <a:lnTo>
                    <a:pt x="6567" y="7593"/>
                  </a:lnTo>
                  <a:lnTo>
                    <a:pt x="6567" y="7923"/>
                  </a:lnTo>
                  <a:lnTo>
                    <a:pt x="6677" y="8253"/>
                  </a:lnTo>
                  <a:lnTo>
                    <a:pt x="6787" y="8437"/>
                  </a:lnTo>
                  <a:lnTo>
                    <a:pt x="6897" y="8584"/>
                  </a:lnTo>
                  <a:lnTo>
                    <a:pt x="7043" y="8694"/>
                  </a:lnTo>
                  <a:lnTo>
                    <a:pt x="7190" y="8767"/>
                  </a:lnTo>
                  <a:lnTo>
                    <a:pt x="7374" y="8804"/>
                  </a:lnTo>
                  <a:lnTo>
                    <a:pt x="7557" y="8840"/>
                  </a:lnTo>
                  <a:lnTo>
                    <a:pt x="7924" y="8840"/>
                  </a:lnTo>
                  <a:lnTo>
                    <a:pt x="8254" y="8767"/>
                  </a:lnTo>
                  <a:lnTo>
                    <a:pt x="8584" y="8620"/>
                  </a:lnTo>
                  <a:lnTo>
                    <a:pt x="8914" y="8364"/>
                  </a:lnTo>
                  <a:lnTo>
                    <a:pt x="9208" y="8070"/>
                  </a:lnTo>
                  <a:lnTo>
                    <a:pt x="9464" y="7740"/>
                  </a:lnTo>
                  <a:lnTo>
                    <a:pt x="9538" y="7593"/>
                  </a:lnTo>
                  <a:lnTo>
                    <a:pt x="9611" y="7410"/>
                  </a:lnTo>
                  <a:lnTo>
                    <a:pt x="9648" y="7226"/>
                  </a:lnTo>
                  <a:lnTo>
                    <a:pt x="9648" y="7043"/>
                  </a:lnTo>
                  <a:lnTo>
                    <a:pt x="9648" y="6860"/>
                  </a:lnTo>
                  <a:lnTo>
                    <a:pt x="9574" y="6713"/>
                  </a:lnTo>
                  <a:lnTo>
                    <a:pt x="9464" y="6529"/>
                  </a:lnTo>
                  <a:lnTo>
                    <a:pt x="9354" y="6419"/>
                  </a:lnTo>
                  <a:lnTo>
                    <a:pt x="9208" y="6273"/>
                  </a:lnTo>
                  <a:lnTo>
                    <a:pt x="9061" y="6199"/>
                  </a:lnTo>
                  <a:lnTo>
                    <a:pt x="8731" y="6053"/>
                  </a:lnTo>
                  <a:lnTo>
                    <a:pt x="8364" y="5979"/>
                  </a:lnTo>
                  <a:close/>
                  <a:moveTo>
                    <a:pt x="5063" y="7080"/>
                  </a:moveTo>
                  <a:lnTo>
                    <a:pt x="5246" y="8180"/>
                  </a:lnTo>
                  <a:lnTo>
                    <a:pt x="5466" y="9281"/>
                  </a:lnTo>
                  <a:lnTo>
                    <a:pt x="4622" y="8804"/>
                  </a:lnTo>
                  <a:lnTo>
                    <a:pt x="3779" y="8290"/>
                  </a:lnTo>
                  <a:lnTo>
                    <a:pt x="4439" y="7667"/>
                  </a:lnTo>
                  <a:lnTo>
                    <a:pt x="5063" y="7080"/>
                  </a:lnTo>
                  <a:close/>
                  <a:moveTo>
                    <a:pt x="7887" y="4732"/>
                  </a:moveTo>
                  <a:lnTo>
                    <a:pt x="9171" y="5282"/>
                  </a:lnTo>
                  <a:lnTo>
                    <a:pt x="10381" y="5869"/>
                  </a:lnTo>
                  <a:lnTo>
                    <a:pt x="10602" y="6529"/>
                  </a:lnTo>
                  <a:lnTo>
                    <a:pt x="10785" y="7190"/>
                  </a:lnTo>
                  <a:lnTo>
                    <a:pt x="10932" y="7850"/>
                  </a:lnTo>
                  <a:lnTo>
                    <a:pt x="11078" y="8547"/>
                  </a:lnTo>
                  <a:lnTo>
                    <a:pt x="10565" y="9097"/>
                  </a:lnTo>
                  <a:lnTo>
                    <a:pt x="10015" y="9647"/>
                  </a:lnTo>
                  <a:lnTo>
                    <a:pt x="9428" y="10161"/>
                  </a:lnTo>
                  <a:lnTo>
                    <a:pt x="8841" y="10674"/>
                  </a:lnTo>
                  <a:lnTo>
                    <a:pt x="8107" y="10418"/>
                  </a:lnTo>
                  <a:lnTo>
                    <a:pt x="7374" y="10161"/>
                  </a:lnTo>
                  <a:lnTo>
                    <a:pt x="6677" y="9867"/>
                  </a:lnTo>
                  <a:lnTo>
                    <a:pt x="5980" y="9537"/>
                  </a:lnTo>
                  <a:lnTo>
                    <a:pt x="5723" y="8143"/>
                  </a:lnTo>
                  <a:lnTo>
                    <a:pt x="5466" y="6713"/>
                  </a:lnTo>
                  <a:lnTo>
                    <a:pt x="6677" y="5722"/>
                  </a:lnTo>
                  <a:lnTo>
                    <a:pt x="7887" y="4732"/>
                  </a:lnTo>
                  <a:close/>
                  <a:moveTo>
                    <a:pt x="11152" y="9171"/>
                  </a:moveTo>
                  <a:lnTo>
                    <a:pt x="11225" y="10161"/>
                  </a:lnTo>
                  <a:lnTo>
                    <a:pt x="11225" y="11188"/>
                  </a:lnTo>
                  <a:lnTo>
                    <a:pt x="11225" y="11225"/>
                  </a:lnTo>
                  <a:lnTo>
                    <a:pt x="10308" y="11041"/>
                  </a:lnTo>
                  <a:lnTo>
                    <a:pt x="9391" y="10821"/>
                  </a:lnTo>
                  <a:lnTo>
                    <a:pt x="10015" y="10308"/>
                  </a:lnTo>
                  <a:lnTo>
                    <a:pt x="10565" y="9794"/>
                  </a:lnTo>
                  <a:lnTo>
                    <a:pt x="11152" y="9171"/>
                  </a:lnTo>
                  <a:close/>
                  <a:moveTo>
                    <a:pt x="12729" y="7153"/>
                  </a:moveTo>
                  <a:lnTo>
                    <a:pt x="13243" y="7483"/>
                  </a:lnTo>
                  <a:lnTo>
                    <a:pt x="13756" y="7813"/>
                  </a:lnTo>
                  <a:lnTo>
                    <a:pt x="14233" y="8180"/>
                  </a:lnTo>
                  <a:lnTo>
                    <a:pt x="14673" y="8584"/>
                  </a:lnTo>
                  <a:lnTo>
                    <a:pt x="15113" y="9024"/>
                  </a:lnTo>
                  <a:lnTo>
                    <a:pt x="15480" y="9464"/>
                  </a:lnTo>
                  <a:lnTo>
                    <a:pt x="15810" y="9941"/>
                  </a:lnTo>
                  <a:lnTo>
                    <a:pt x="16067" y="10454"/>
                  </a:lnTo>
                  <a:lnTo>
                    <a:pt x="16251" y="11005"/>
                  </a:lnTo>
                  <a:lnTo>
                    <a:pt x="16177" y="11041"/>
                  </a:lnTo>
                  <a:lnTo>
                    <a:pt x="15957" y="11188"/>
                  </a:lnTo>
                  <a:lnTo>
                    <a:pt x="15700" y="11298"/>
                  </a:lnTo>
                  <a:lnTo>
                    <a:pt x="15444" y="11371"/>
                  </a:lnTo>
                  <a:lnTo>
                    <a:pt x="15187" y="11445"/>
                  </a:lnTo>
                  <a:lnTo>
                    <a:pt x="15113" y="11371"/>
                  </a:lnTo>
                  <a:lnTo>
                    <a:pt x="15077" y="11408"/>
                  </a:lnTo>
                  <a:lnTo>
                    <a:pt x="14233" y="11445"/>
                  </a:lnTo>
                  <a:lnTo>
                    <a:pt x="13389" y="11408"/>
                  </a:lnTo>
                  <a:lnTo>
                    <a:pt x="12582" y="11371"/>
                  </a:lnTo>
                  <a:lnTo>
                    <a:pt x="11739" y="11298"/>
                  </a:lnTo>
                  <a:lnTo>
                    <a:pt x="11702" y="10198"/>
                  </a:lnTo>
                  <a:lnTo>
                    <a:pt x="11665" y="9464"/>
                  </a:lnTo>
                  <a:lnTo>
                    <a:pt x="11592" y="8694"/>
                  </a:lnTo>
                  <a:lnTo>
                    <a:pt x="12179" y="7923"/>
                  </a:lnTo>
                  <a:lnTo>
                    <a:pt x="12729" y="7153"/>
                  </a:lnTo>
                  <a:close/>
                  <a:moveTo>
                    <a:pt x="6126" y="10161"/>
                  </a:moveTo>
                  <a:lnTo>
                    <a:pt x="6787" y="10454"/>
                  </a:lnTo>
                  <a:lnTo>
                    <a:pt x="7447" y="10711"/>
                  </a:lnTo>
                  <a:lnTo>
                    <a:pt x="8327" y="11005"/>
                  </a:lnTo>
                  <a:lnTo>
                    <a:pt x="7557" y="11555"/>
                  </a:lnTo>
                  <a:lnTo>
                    <a:pt x="6713" y="11995"/>
                  </a:lnTo>
                  <a:lnTo>
                    <a:pt x="6603" y="12068"/>
                  </a:lnTo>
                  <a:lnTo>
                    <a:pt x="6346" y="11078"/>
                  </a:lnTo>
                  <a:lnTo>
                    <a:pt x="6126" y="10161"/>
                  </a:lnTo>
                  <a:close/>
                  <a:moveTo>
                    <a:pt x="3449" y="8657"/>
                  </a:moveTo>
                  <a:lnTo>
                    <a:pt x="3889" y="8950"/>
                  </a:lnTo>
                  <a:lnTo>
                    <a:pt x="4733" y="9427"/>
                  </a:lnTo>
                  <a:lnTo>
                    <a:pt x="5613" y="9904"/>
                  </a:lnTo>
                  <a:lnTo>
                    <a:pt x="5870" y="11078"/>
                  </a:lnTo>
                  <a:lnTo>
                    <a:pt x="6016" y="11665"/>
                  </a:lnTo>
                  <a:lnTo>
                    <a:pt x="6200" y="12288"/>
                  </a:lnTo>
                  <a:lnTo>
                    <a:pt x="5686" y="12509"/>
                  </a:lnTo>
                  <a:lnTo>
                    <a:pt x="5136" y="12729"/>
                  </a:lnTo>
                  <a:lnTo>
                    <a:pt x="4622" y="12875"/>
                  </a:lnTo>
                  <a:lnTo>
                    <a:pt x="4072" y="12985"/>
                  </a:lnTo>
                  <a:lnTo>
                    <a:pt x="3705" y="12985"/>
                  </a:lnTo>
                  <a:lnTo>
                    <a:pt x="3375" y="12949"/>
                  </a:lnTo>
                  <a:lnTo>
                    <a:pt x="3045" y="12875"/>
                  </a:lnTo>
                  <a:lnTo>
                    <a:pt x="2715" y="12692"/>
                  </a:lnTo>
                  <a:lnTo>
                    <a:pt x="2568" y="12582"/>
                  </a:lnTo>
                  <a:lnTo>
                    <a:pt x="2458" y="12435"/>
                  </a:lnTo>
                  <a:lnTo>
                    <a:pt x="2348" y="12288"/>
                  </a:lnTo>
                  <a:lnTo>
                    <a:pt x="2275" y="12105"/>
                  </a:lnTo>
                  <a:lnTo>
                    <a:pt x="2165" y="11775"/>
                  </a:lnTo>
                  <a:lnTo>
                    <a:pt x="2165" y="11371"/>
                  </a:lnTo>
                  <a:lnTo>
                    <a:pt x="2201" y="11005"/>
                  </a:lnTo>
                  <a:lnTo>
                    <a:pt x="2275" y="10638"/>
                  </a:lnTo>
                  <a:lnTo>
                    <a:pt x="2385" y="10271"/>
                  </a:lnTo>
                  <a:lnTo>
                    <a:pt x="2532" y="9941"/>
                  </a:lnTo>
                  <a:lnTo>
                    <a:pt x="2715" y="9574"/>
                  </a:lnTo>
                  <a:lnTo>
                    <a:pt x="2935" y="9281"/>
                  </a:lnTo>
                  <a:lnTo>
                    <a:pt x="3192" y="8950"/>
                  </a:lnTo>
                  <a:lnTo>
                    <a:pt x="3449" y="8657"/>
                  </a:lnTo>
                  <a:close/>
                  <a:moveTo>
                    <a:pt x="8291" y="14049"/>
                  </a:moveTo>
                  <a:lnTo>
                    <a:pt x="8401" y="14086"/>
                  </a:lnTo>
                  <a:lnTo>
                    <a:pt x="8401" y="14196"/>
                  </a:lnTo>
                  <a:lnTo>
                    <a:pt x="8401" y="14343"/>
                  </a:lnTo>
                  <a:lnTo>
                    <a:pt x="8364" y="14489"/>
                  </a:lnTo>
                  <a:lnTo>
                    <a:pt x="8291" y="14599"/>
                  </a:lnTo>
                  <a:lnTo>
                    <a:pt x="8181" y="14673"/>
                  </a:lnTo>
                  <a:lnTo>
                    <a:pt x="7960" y="14489"/>
                  </a:lnTo>
                  <a:lnTo>
                    <a:pt x="7777" y="14306"/>
                  </a:lnTo>
                  <a:lnTo>
                    <a:pt x="7850" y="14159"/>
                  </a:lnTo>
                  <a:lnTo>
                    <a:pt x="7997" y="14086"/>
                  </a:lnTo>
                  <a:lnTo>
                    <a:pt x="8144" y="14049"/>
                  </a:lnTo>
                  <a:close/>
                  <a:moveTo>
                    <a:pt x="8914" y="11188"/>
                  </a:moveTo>
                  <a:lnTo>
                    <a:pt x="10051" y="11481"/>
                  </a:lnTo>
                  <a:lnTo>
                    <a:pt x="11225" y="11702"/>
                  </a:lnTo>
                  <a:lnTo>
                    <a:pt x="11188" y="12288"/>
                  </a:lnTo>
                  <a:lnTo>
                    <a:pt x="11115" y="12839"/>
                  </a:lnTo>
                  <a:lnTo>
                    <a:pt x="10968" y="13426"/>
                  </a:lnTo>
                  <a:lnTo>
                    <a:pt x="10822" y="13976"/>
                  </a:lnTo>
                  <a:lnTo>
                    <a:pt x="10638" y="14269"/>
                  </a:lnTo>
                  <a:lnTo>
                    <a:pt x="10455" y="14563"/>
                  </a:lnTo>
                  <a:lnTo>
                    <a:pt x="10198" y="14819"/>
                  </a:lnTo>
                  <a:lnTo>
                    <a:pt x="9905" y="15003"/>
                  </a:lnTo>
                  <a:lnTo>
                    <a:pt x="9648" y="15113"/>
                  </a:lnTo>
                  <a:lnTo>
                    <a:pt x="9391" y="15150"/>
                  </a:lnTo>
                  <a:lnTo>
                    <a:pt x="9098" y="15113"/>
                  </a:lnTo>
                  <a:lnTo>
                    <a:pt x="8841" y="15040"/>
                  </a:lnTo>
                  <a:lnTo>
                    <a:pt x="8951" y="14856"/>
                  </a:lnTo>
                  <a:lnTo>
                    <a:pt x="8988" y="14673"/>
                  </a:lnTo>
                  <a:lnTo>
                    <a:pt x="9061" y="14453"/>
                  </a:lnTo>
                  <a:lnTo>
                    <a:pt x="9061" y="14269"/>
                  </a:lnTo>
                  <a:lnTo>
                    <a:pt x="9024" y="14086"/>
                  </a:lnTo>
                  <a:lnTo>
                    <a:pt x="8951" y="13976"/>
                  </a:lnTo>
                  <a:lnTo>
                    <a:pt x="8841" y="13829"/>
                  </a:lnTo>
                  <a:lnTo>
                    <a:pt x="8731" y="13756"/>
                  </a:lnTo>
                  <a:lnTo>
                    <a:pt x="8547" y="13646"/>
                  </a:lnTo>
                  <a:lnTo>
                    <a:pt x="8401" y="13609"/>
                  </a:lnTo>
                  <a:lnTo>
                    <a:pt x="8254" y="13572"/>
                  </a:lnTo>
                  <a:lnTo>
                    <a:pt x="8071" y="13572"/>
                  </a:lnTo>
                  <a:lnTo>
                    <a:pt x="7887" y="13609"/>
                  </a:lnTo>
                  <a:lnTo>
                    <a:pt x="7740" y="13682"/>
                  </a:lnTo>
                  <a:lnTo>
                    <a:pt x="7594" y="13792"/>
                  </a:lnTo>
                  <a:lnTo>
                    <a:pt x="7447" y="13902"/>
                  </a:lnTo>
                  <a:lnTo>
                    <a:pt x="7264" y="13609"/>
                  </a:lnTo>
                  <a:lnTo>
                    <a:pt x="7080" y="13242"/>
                  </a:lnTo>
                  <a:lnTo>
                    <a:pt x="6897" y="12912"/>
                  </a:lnTo>
                  <a:lnTo>
                    <a:pt x="6750" y="12545"/>
                  </a:lnTo>
                  <a:lnTo>
                    <a:pt x="7814" y="11958"/>
                  </a:lnTo>
                  <a:lnTo>
                    <a:pt x="8364" y="11591"/>
                  </a:lnTo>
                  <a:lnTo>
                    <a:pt x="8914" y="11188"/>
                  </a:lnTo>
                  <a:close/>
                  <a:moveTo>
                    <a:pt x="6493" y="0"/>
                  </a:moveTo>
                  <a:lnTo>
                    <a:pt x="6163" y="294"/>
                  </a:lnTo>
                  <a:lnTo>
                    <a:pt x="5870" y="624"/>
                  </a:lnTo>
                  <a:lnTo>
                    <a:pt x="5613" y="991"/>
                  </a:lnTo>
                  <a:lnTo>
                    <a:pt x="5429" y="1394"/>
                  </a:lnTo>
                  <a:lnTo>
                    <a:pt x="5246" y="1798"/>
                  </a:lnTo>
                  <a:lnTo>
                    <a:pt x="5099" y="2201"/>
                  </a:lnTo>
                  <a:lnTo>
                    <a:pt x="5026" y="2641"/>
                  </a:lnTo>
                  <a:lnTo>
                    <a:pt x="4953" y="3081"/>
                  </a:lnTo>
                  <a:lnTo>
                    <a:pt x="4219" y="2898"/>
                  </a:lnTo>
                  <a:lnTo>
                    <a:pt x="3485" y="2788"/>
                  </a:lnTo>
                  <a:lnTo>
                    <a:pt x="2752" y="2715"/>
                  </a:lnTo>
                  <a:lnTo>
                    <a:pt x="2385" y="2751"/>
                  </a:lnTo>
                  <a:lnTo>
                    <a:pt x="2055" y="2788"/>
                  </a:lnTo>
                  <a:lnTo>
                    <a:pt x="1725" y="2825"/>
                  </a:lnTo>
                  <a:lnTo>
                    <a:pt x="1394" y="2898"/>
                  </a:lnTo>
                  <a:lnTo>
                    <a:pt x="1101" y="3045"/>
                  </a:lnTo>
                  <a:lnTo>
                    <a:pt x="808" y="3191"/>
                  </a:lnTo>
                  <a:lnTo>
                    <a:pt x="551" y="3338"/>
                  </a:lnTo>
                  <a:lnTo>
                    <a:pt x="367" y="3558"/>
                  </a:lnTo>
                  <a:lnTo>
                    <a:pt x="184" y="3815"/>
                  </a:lnTo>
                  <a:lnTo>
                    <a:pt x="74" y="4108"/>
                  </a:lnTo>
                  <a:lnTo>
                    <a:pt x="1" y="4402"/>
                  </a:lnTo>
                  <a:lnTo>
                    <a:pt x="1" y="4732"/>
                  </a:lnTo>
                  <a:lnTo>
                    <a:pt x="37" y="5026"/>
                  </a:lnTo>
                  <a:lnTo>
                    <a:pt x="147" y="5356"/>
                  </a:lnTo>
                  <a:lnTo>
                    <a:pt x="257" y="5649"/>
                  </a:lnTo>
                  <a:lnTo>
                    <a:pt x="441" y="5943"/>
                  </a:lnTo>
                  <a:lnTo>
                    <a:pt x="624" y="6236"/>
                  </a:lnTo>
                  <a:lnTo>
                    <a:pt x="844" y="6493"/>
                  </a:lnTo>
                  <a:lnTo>
                    <a:pt x="1211" y="6860"/>
                  </a:lnTo>
                  <a:lnTo>
                    <a:pt x="1615" y="7263"/>
                  </a:lnTo>
                  <a:lnTo>
                    <a:pt x="1615" y="7300"/>
                  </a:lnTo>
                  <a:lnTo>
                    <a:pt x="1615" y="7520"/>
                  </a:lnTo>
                  <a:lnTo>
                    <a:pt x="1688" y="7777"/>
                  </a:lnTo>
                  <a:lnTo>
                    <a:pt x="1725" y="7887"/>
                  </a:lnTo>
                  <a:lnTo>
                    <a:pt x="1835" y="7960"/>
                  </a:lnTo>
                  <a:lnTo>
                    <a:pt x="1908" y="8033"/>
                  </a:lnTo>
                  <a:lnTo>
                    <a:pt x="2055" y="8070"/>
                  </a:lnTo>
                  <a:lnTo>
                    <a:pt x="2165" y="8107"/>
                  </a:lnTo>
                  <a:lnTo>
                    <a:pt x="2275" y="8070"/>
                  </a:lnTo>
                  <a:lnTo>
                    <a:pt x="2532" y="7997"/>
                  </a:lnTo>
                  <a:lnTo>
                    <a:pt x="3045" y="8400"/>
                  </a:lnTo>
                  <a:lnTo>
                    <a:pt x="2642" y="8914"/>
                  </a:lnTo>
                  <a:lnTo>
                    <a:pt x="2312" y="9464"/>
                  </a:lnTo>
                  <a:lnTo>
                    <a:pt x="2018" y="10051"/>
                  </a:lnTo>
                  <a:lnTo>
                    <a:pt x="1871" y="10344"/>
                  </a:lnTo>
                  <a:lnTo>
                    <a:pt x="1798" y="10674"/>
                  </a:lnTo>
                  <a:lnTo>
                    <a:pt x="1725" y="10968"/>
                  </a:lnTo>
                  <a:lnTo>
                    <a:pt x="1688" y="11261"/>
                  </a:lnTo>
                  <a:lnTo>
                    <a:pt x="1688" y="11555"/>
                  </a:lnTo>
                  <a:lnTo>
                    <a:pt x="1725" y="11885"/>
                  </a:lnTo>
                  <a:lnTo>
                    <a:pt x="1798" y="12142"/>
                  </a:lnTo>
                  <a:lnTo>
                    <a:pt x="1908" y="12435"/>
                  </a:lnTo>
                  <a:lnTo>
                    <a:pt x="2055" y="12692"/>
                  </a:lnTo>
                  <a:lnTo>
                    <a:pt x="2238" y="12912"/>
                  </a:lnTo>
                  <a:lnTo>
                    <a:pt x="2495" y="13132"/>
                  </a:lnTo>
                  <a:lnTo>
                    <a:pt x="2788" y="13279"/>
                  </a:lnTo>
                  <a:lnTo>
                    <a:pt x="3045" y="13389"/>
                  </a:lnTo>
                  <a:lnTo>
                    <a:pt x="3375" y="13426"/>
                  </a:lnTo>
                  <a:lnTo>
                    <a:pt x="3669" y="13462"/>
                  </a:lnTo>
                  <a:lnTo>
                    <a:pt x="3999" y="13462"/>
                  </a:lnTo>
                  <a:lnTo>
                    <a:pt x="4292" y="13426"/>
                  </a:lnTo>
                  <a:lnTo>
                    <a:pt x="4586" y="13389"/>
                  </a:lnTo>
                  <a:lnTo>
                    <a:pt x="5026" y="13242"/>
                  </a:lnTo>
                  <a:lnTo>
                    <a:pt x="5503" y="13095"/>
                  </a:lnTo>
                  <a:lnTo>
                    <a:pt x="5906" y="12949"/>
                  </a:lnTo>
                  <a:lnTo>
                    <a:pt x="6346" y="12729"/>
                  </a:lnTo>
                  <a:lnTo>
                    <a:pt x="6530" y="13169"/>
                  </a:lnTo>
                  <a:lnTo>
                    <a:pt x="6713" y="13572"/>
                  </a:lnTo>
                  <a:lnTo>
                    <a:pt x="6970" y="13976"/>
                  </a:lnTo>
                  <a:lnTo>
                    <a:pt x="7227" y="14343"/>
                  </a:lnTo>
                  <a:lnTo>
                    <a:pt x="7153" y="14526"/>
                  </a:lnTo>
                  <a:lnTo>
                    <a:pt x="7117" y="14709"/>
                  </a:lnTo>
                  <a:lnTo>
                    <a:pt x="7153" y="14893"/>
                  </a:lnTo>
                  <a:lnTo>
                    <a:pt x="7227" y="15076"/>
                  </a:lnTo>
                  <a:lnTo>
                    <a:pt x="7337" y="15223"/>
                  </a:lnTo>
                  <a:lnTo>
                    <a:pt x="7484" y="15333"/>
                  </a:lnTo>
                  <a:lnTo>
                    <a:pt x="7630" y="15406"/>
                  </a:lnTo>
                  <a:lnTo>
                    <a:pt x="7777" y="15480"/>
                  </a:lnTo>
                  <a:lnTo>
                    <a:pt x="7924" y="15516"/>
                  </a:lnTo>
                  <a:lnTo>
                    <a:pt x="8107" y="15516"/>
                  </a:lnTo>
                  <a:lnTo>
                    <a:pt x="8254" y="15480"/>
                  </a:lnTo>
                  <a:lnTo>
                    <a:pt x="8437" y="15406"/>
                  </a:lnTo>
                  <a:lnTo>
                    <a:pt x="8474" y="15406"/>
                  </a:lnTo>
                  <a:lnTo>
                    <a:pt x="8804" y="15516"/>
                  </a:lnTo>
                  <a:lnTo>
                    <a:pt x="9171" y="15590"/>
                  </a:lnTo>
                  <a:lnTo>
                    <a:pt x="9501" y="15590"/>
                  </a:lnTo>
                  <a:lnTo>
                    <a:pt x="9868" y="15516"/>
                  </a:lnTo>
                  <a:lnTo>
                    <a:pt x="10161" y="15406"/>
                  </a:lnTo>
                  <a:lnTo>
                    <a:pt x="10418" y="15260"/>
                  </a:lnTo>
                  <a:lnTo>
                    <a:pt x="10675" y="15040"/>
                  </a:lnTo>
                  <a:lnTo>
                    <a:pt x="10858" y="14819"/>
                  </a:lnTo>
                  <a:lnTo>
                    <a:pt x="11042" y="14563"/>
                  </a:lnTo>
                  <a:lnTo>
                    <a:pt x="11188" y="14269"/>
                  </a:lnTo>
                  <a:lnTo>
                    <a:pt x="11299" y="13976"/>
                  </a:lnTo>
                  <a:lnTo>
                    <a:pt x="11409" y="13682"/>
                  </a:lnTo>
                  <a:lnTo>
                    <a:pt x="11519" y="13242"/>
                  </a:lnTo>
                  <a:lnTo>
                    <a:pt x="11629" y="12765"/>
                  </a:lnTo>
                  <a:lnTo>
                    <a:pt x="11665" y="12252"/>
                  </a:lnTo>
                  <a:lnTo>
                    <a:pt x="11702" y="11775"/>
                  </a:lnTo>
                  <a:lnTo>
                    <a:pt x="12619" y="11848"/>
                  </a:lnTo>
                  <a:lnTo>
                    <a:pt x="13499" y="11922"/>
                  </a:lnTo>
                  <a:lnTo>
                    <a:pt x="14416" y="11922"/>
                  </a:lnTo>
                  <a:lnTo>
                    <a:pt x="15297" y="11885"/>
                  </a:lnTo>
                  <a:lnTo>
                    <a:pt x="15333" y="11848"/>
                  </a:lnTo>
                  <a:lnTo>
                    <a:pt x="15333" y="11775"/>
                  </a:lnTo>
                  <a:lnTo>
                    <a:pt x="15590" y="11702"/>
                  </a:lnTo>
                  <a:lnTo>
                    <a:pt x="15884" y="11628"/>
                  </a:lnTo>
                  <a:lnTo>
                    <a:pt x="16140" y="11481"/>
                  </a:lnTo>
                  <a:lnTo>
                    <a:pt x="16397" y="11335"/>
                  </a:lnTo>
                  <a:lnTo>
                    <a:pt x="16507" y="11335"/>
                  </a:lnTo>
                  <a:lnTo>
                    <a:pt x="16544" y="11298"/>
                  </a:lnTo>
                  <a:lnTo>
                    <a:pt x="16581" y="11225"/>
                  </a:lnTo>
                  <a:lnTo>
                    <a:pt x="16544" y="10931"/>
                  </a:lnTo>
                  <a:lnTo>
                    <a:pt x="16471" y="10638"/>
                  </a:lnTo>
                  <a:lnTo>
                    <a:pt x="16397" y="10344"/>
                  </a:lnTo>
                  <a:lnTo>
                    <a:pt x="16287" y="10088"/>
                  </a:lnTo>
                  <a:lnTo>
                    <a:pt x="15994" y="9537"/>
                  </a:lnTo>
                  <a:lnTo>
                    <a:pt x="15627" y="9060"/>
                  </a:lnTo>
                  <a:lnTo>
                    <a:pt x="15223" y="8584"/>
                  </a:lnTo>
                  <a:lnTo>
                    <a:pt x="14783" y="8143"/>
                  </a:lnTo>
                  <a:lnTo>
                    <a:pt x="14306" y="7740"/>
                  </a:lnTo>
                  <a:lnTo>
                    <a:pt x="13793" y="7336"/>
                  </a:lnTo>
                  <a:lnTo>
                    <a:pt x="12949" y="6786"/>
                  </a:lnTo>
                  <a:lnTo>
                    <a:pt x="13353" y="6053"/>
                  </a:lnTo>
                  <a:lnTo>
                    <a:pt x="13720" y="5319"/>
                  </a:lnTo>
                  <a:lnTo>
                    <a:pt x="14050" y="4549"/>
                  </a:lnTo>
                  <a:lnTo>
                    <a:pt x="14306" y="3778"/>
                  </a:lnTo>
                  <a:lnTo>
                    <a:pt x="14306" y="3632"/>
                  </a:lnTo>
                  <a:lnTo>
                    <a:pt x="14453" y="3522"/>
                  </a:lnTo>
                  <a:lnTo>
                    <a:pt x="14600" y="3375"/>
                  </a:lnTo>
                  <a:lnTo>
                    <a:pt x="14747" y="3155"/>
                  </a:lnTo>
                  <a:lnTo>
                    <a:pt x="14820" y="2935"/>
                  </a:lnTo>
                  <a:lnTo>
                    <a:pt x="14820" y="2678"/>
                  </a:lnTo>
                  <a:lnTo>
                    <a:pt x="14747" y="2421"/>
                  </a:lnTo>
                  <a:lnTo>
                    <a:pt x="14637" y="2238"/>
                  </a:lnTo>
                  <a:lnTo>
                    <a:pt x="14490" y="2054"/>
                  </a:lnTo>
                  <a:lnTo>
                    <a:pt x="14270" y="1944"/>
                  </a:lnTo>
                  <a:lnTo>
                    <a:pt x="14160" y="1908"/>
                  </a:lnTo>
                  <a:lnTo>
                    <a:pt x="14013" y="1908"/>
                  </a:lnTo>
                  <a:lnTo>
                    <a:pt x="13830" y="1944"/>
                  </a:lnTo>
                  <a:lnTo>
                    <a:pt x="13683" y="2018"/>
                  </a:lnTo>
                  <a:lnTo>
                    <a:pt x="13536" y="2091"/>
                  </a:lnTo>
                  <a:lnTo>
                    <a:pt x="13389" y="2201"/>
                  </a:lnTo>
                  <a:lnTo>
                    <a:pt x="12949" y="2128"/>
                  </a:lnTo>
                  <a:lnTo>
                    <a:pt x="12472" y="2164"/>
                  </a:lnTo>
                  <a:lnTo>
                    <a:pt x="12032" y="2201"/>
                  </a:lnTo>
                  <a:lnTo>
                    <a:pt x="11592" y="2274"/>
                  </a:lnTo>
                  <a:lnTo>
                    <a:pt x="11115" y="2421"/>
                  </a:lnTo>
                  <a:lnTo>
                    <a:pt x="10675" y="2568"/>
                  </a:lnTo>
                  <a:lnTo>
                    <a:pt x="10271" y="2751"/>
                  </a:lnTo>
                  <a:lnTo>
                    <a:pt x="9831" y="2971"/>
                  </a:lnTo>
                  <a:lnTo>
                    <a:pt x="9611" y="3081"/>
                  </a:lnTo>
                  <a:lnTo>
                    <a:pt x="9208" y="2421"/>
                  </a:lnTo>
                  <a:lnTo>
                    <a:pt x="8767" y="1761"/>
                  </a:lnTo>
                  <a:lnTo>
                    <a:pt x="8254" y="1137"/>
                  </a:lnTo>
                  <a:lnTo>
                    <a:pt x="7740" y="550"/>
                  </a:lnTo>
                  <a:lnTo>
                    <a:pt x="7630" y="477"/>
                  </a:lnTo>
                  <a:lnTo>
                    <a:pt x="7520" y="477"/>
                  </a:lnTo>
                  <a:lnTo>
                    <a:pt x="7117" y="624"/>
                  </a:lnTo>
                  <a:lnTo>
                    <a:pt x="6713" y="807"/>
                  </a:lnTo>
                  <a:lnTo>
                    <a:pt x="6640" y="844"/>
                  </a:lnTo>
                  <a:lnTo>
                    <a:pt x="6603" y="881"/>
                  </a:lnTo>
                  <a:lnTo>
                    <a:pt x="6640" y="991"/>
                  </a:lnTo>
                  <a:lnTo>
                    <a:pt x="6677" y="1064"/>
                  </a:lnTo>
                  <a:lnTo>
                    <a:pt x="6787" y="1064"/>
                  </a:lnTo>
                  <a:lnTo>
                    <a:pt x="7153" y="1027"/>
                  </a:lnTo>
                  <a:lnTo>
                    <a:pt x="7484" y="991"/>
                  </a:lnTo>
                  <a:lnTo>
                    <a:pt x="7960" y="1541"/>
                  </a:lnTo>
                  <a:lnTo>
                    <a:pt x="8401" y="2091"/>
                  </a:lnTo>
                  <a:lnTo>
                    <a:pt x="8841" y="2715"/>
                  </a:lnTo>
                  <a:lnTo>
                    <a:pt x="9208" y="3301"/>
                  </a:lnTo>
                  <a:lnTo>
                    <a:pt x="8511" y="3742"/>
                  </a:lnTo>
                  <a:lnTo>
                    <a:pt x="7850" y="4219"/>
                  </a:lnTo>
                  <a:lnTo>
                    <a:pt x="6603" y="3668"/>
                  </a:lnTo>
                  <a:lnTo>
                    <a:pt x="5980" y="3412"/>
                  </a:lnTo>
                  <a:lnTo>
                    <a:pt x="5319" y="3191"/>
                  </a:lnTo>
                  <a:lnTo>
                    <a:pt x="5393" y="2788"/>
                  </a:lnTo>
                  <a:lnTo>
                    <a:pt x="5466" y="2384"/>
                  </a:lnTo>
                  <a:lnTo>
                    <a:pt x="5576" y="1981"/>
                  </a:lnTo>
                  <a:lnTo>
                    <a:pt x="5723" y="1577"/>
                  </a:lnTo>
                  <a:lnTo>
                    <a:pt x="5906" y="1211"/>
                  </a:lnTo>
                  <a:lnTo>
                    <a:pt x="6126" y="844"/>
                  </a:lnTo>
                  <a:lnTo>
                    <a:pt x="6383" y="514"/>
                  </a:lnTo>
                  <a:lnTo>
                    <a:pt x="6640" y="184"/>
                  </a:lnTo>
                  <a:lnTo>
                    <a:pt x="6677" y="110"/>
                  </a:lnTo>
                  <a:lnTo>
                    <a:pt x="6677" y="37"/>
                  </a:lnTo>
                  <a:lnTo>
                    <a:pt x="6603" y="0"/>
                  </a:lnTo>
                  <a:close/>
                </a:path>
              </a:pathLst>
            </a:custGeom>
            <a:solidFill>
              <a:srgbClr val="A4C2F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5" name="Google Shape;1095;p46"/>
            <p:cNvSpPr/>
            <p:nvPr/>
          </p:nvSpPr>
          <p:spPr>
            <a:xfrm>
              <a:off x="6553775" y="1840025"/>
              <a:ext cx="234775" cy="276975"/>
            </a:xfrm>
            <a:custGeom>
              <a:avLst/>
              <a:gdLst/>
              <a:ahLst/>
              <a:cxnLst/>
              <a:rect l="l" t="t" r="r" b="b"/>
              <a:pathLst>
                <a:path w="9391" h="11079" extrusionOk="0">
                  <a:moveTo>
                    <a:pt x="4916" y="441"/>
                  </a:moveTo>
                  <a:lnTo>
                    <a:pt x="5026" y="477"/>
                  </a:lnTo>
                  <a:lnTo>
                    <a:pt x="5099" y="551"/>
                  </a:lnTo>
                  <a:lnTo>
                    <a:pt x="5099" y="771"/>
                  </a:lnTo>
                  <a:lnTo>
                    <a:pt x="5026" y="954"/>
                  </a:lnTo>
                  <a:lnTo>
                    <a:pt x="4953" y="1064"/>
                  </a:lnTo>
                  <a:lnTo>
                    <a:pt x="4842" y="1138"/>
                  </a:lnTo>
                  <a:lnTo>
                    <a:pt x="4732" y="1174"/>
                  </a:lnTo>
                  <a:lnTo>
                    <a:pt x="4622" y="1138"/>
                  </a:lnTo>
                  <a:lnTo>
                    <a:pt x="4366" y="1028"/>
                  </a:lnTo>
                  <a:lnTo>
                    <a:pt x="4439" y="917"/>
                  </a:lnTo>
                  <a:lnTo>
                    <a:pt x="4439" y="771"/>
                  </a:lnTo>
                  <a:lnTo>
                    <a:pt x="4402" y="697"/>
                  </a:lnTo>
                  <a:lnTo>
                    <a:pt x="4366" y="661"/>
                  </a:lnTo>
                  <a:lnTo>
                    <a:pt x="4476" y="551"/>
                  </a:lnTo>
                  <a:lnTo>
                    <a:pt x="4622" y="477"/>
                  </a:lnTo>
                  <a:lnTo>
                    <a:pt x="4769" y="441"/>
                  </a:lnTo>
                  <a:close/>
                  <a:moveTo>
                    <a:pt x="3375" y="6493"/>
                  </a:moveTo>
                  <a:lnTo>
                    <a:pt x="3375" y="6530"/>
                  </a:lnTo>
                  <a:lnTo>
                    <a:pt x="3339" y="6530"/>
                  </a:lnTo>
                  <a:lnTo>
                    <a:pt x="3375" y="6493"/>
                  </a:lnTo>
                  <a:close/>
                  <a:moveTo>
                    <a:pt x="4292" y="6933"/>
                  </a:moveTo>
                  <a:lnTo>
                    <a:pt x="4256" y="7007"/>
                  </a:lnTo>
                  <a:lnTo>
                    <a:pt x="4219" y="6970"/>
                  </a:lnTo>
                  <a:lnTo>
                    <a:pt x="4292" y="6933"/>
                  </a:lnTo>
                  <a:close/>
                  <a:moveTo>
                    <a:pt x="5209" y="4219"/>
                  </a:moveTo>
                  <a:lnTo>
                    <a:pt x="5429" y="4329"/>
                  </a:lnTo>
                  <a:lnTo>
                    <a:pt x="5649" y="4439"/>
                  </a:lnTo>
                  <a:lnTo>
                    <a:pt x="5686" y="4549"/>
                  </a:lnTo>
                  <a:lnTo>
                    <a:pt x="5723" y="4586"/>
                  </a:lnTo>
                  <a:lnTo>
                    <a:pt x="5796" y="4586"/>
                  </a:lnTo>
                  <a:lnTo>
                    <a:pt x="6016" y="4879"/>
                  </a:lnTo>
                  <a:lnTo>
                    <a:pt x="6163" y="5173"/>
                  </a:lnTo>
                  <a:lnTo>
                    <a:pt x="6200" y="5503"/>
                  </a:lnTo>
                  <a:lnTo>
                    <a:pt x="6200" y="5833"/>
                  </a:lnTo>
                  <a:lnTo>
                    <a:pt x="6090" y="6126"/>
                  </a:lnTo>
                  <a:lnTo>
                    <a:pt x="5943" y="6420"/>
                  </a:lnTo>
                  <a:lnTo>
                    <a:pt x="5796" y="6603"/>
                  </a:lnTo>
                  <a:lnTo>
                    <a:pt x="5649" y="6750"/>
                  </a:lnTo>
                  <a:lnTo>
                    <a:pt x="5649" y="6713"/>
                  </a:lnTo>
                  <a:lnTo>
                    <a:pt x="5649" y="6566"/>
                  </a:lnTo>
                  <a:lnTo>
                    <a:pt x="5649" y="6383"/>
                  </a:lnTo>
                  <a:lnTo>
                    <a:pt x="5613" y="6346"/>
                  </a:lnTo>
                  <a:lnTo>
                    <a:pt x="5576" y="6310"/>
                  </a:lnTo>
                  <a:lnTo>
                    <a:pt x="5539" y="6310"/>
                  </a:lnTo>
                  <a:lnTo>
                    <a:pt x="5503" y="6346"/>
                  </a:lnTo>
                  <a:lnTo>
                    <a:pt x="5393" y="6493"/>
                  </a:lnTo>
                  <a:lnTo>
                    <a:pt x="5356" y="6676"/>
                  </a:lnTo>
                  <a:lnTo>
                    <a:pt x="5319" y="6933"/>
                  </a:lnTo>
                  <a:lnTo>
                    <a:pt x="5099" y="7007"/>
                  </a:lnTo>
                  <a:lnTo>
                    <a:pt x="5099" y="6860"/>
                  </a:lnTo>
                  <a:lnTo>
                    <a:pt x="5099" y="6713"/>
                  </a:lnTo>
                  <a:lnTo>
                    <a:pt x="5136" y="6566"/>
                  </a:lnTo>
                  <a:lnTo>
                    <a:pt x="5209" y="6456"/>
                  </a:lnTo>
                  <a:lnTo>
                    <a:pt x="5246" y="6420"/>
                  </a:lnTo>
                  <a:lnTo>
                    <a:pt x="5209" y="6383"/>
                  </a:lnTo>
                  <a:lnTo>
                    <a:pt x="5173" y="6346"/>
                  </a:lnTo>
                  <a:lnTo>
                    <a:pt x="5136" y="6346"/>
                  </a:lnTo>
                  <a:lnTo>
                    <a:pt x="4953" y="6456"/>
                  </a:lnTo>
                  <a:lnTo>
                    <a:pt x="4842" y="6640"/>
                  </a:lnTo>
                  <a:lnTo>
                    <a:pt x="4769" y="6823"/>
                  </a:lnTo>
                  <a:lnTo>
                    <a:pt x="4769" y="7043"/>
                  </a:lnTo>
                  <a:lnTo>
                    <a:pt x="4696" y="7043"/>
                  </a:lnTo>
                  <a:lnTo>
                    <a:pt x="4659" y="7007"/>
                  </a:lnTo>
                  <a:lnTo>
                    <a:pt x="4622" y="6970"/>
                  </a:lnTo>
                  <a:lnTo>
                    <a:pt x="4586" y="6970"/>
                  </a:lnTo>
                  <a:lnTo>
                    <a:pt x="5026" y="6016"/>
                  </a:lnTo>
                  <a:lnTo>
                    <a:pt x="5026" y="5943"/>
                  </a:lnTo>
                  <a:lnTo>
                    <a:pt x="4989" y="5906"/>
                  </a:lnTo>
                  <a:lnTo>
                    <a:pt x="4953" y="5906"/>
                  </a:lnTo>
                  <a:lnTo>
                    <a:pt x="4916" y="5943"/>
                  </a:lnTo>
                  <a:lnTo>
                    <a:pt x="4402" y="6750"/>
                  </a:lnTo>
                  <a:lnTo>
                    <a:pt x="4366" y="6676"/>
                  </a:lnTo>
                  <a:lnTo>
                    <a:pt x="4329" y="6640"/>
                  </a:lnTo>
                  <a:lnTo>
                    <a:pt x="4256" y="6640"/>
                  </a:lnTo>
                  <a:lnTo>
                    <a:pt x="4439" y="6236"/>
                  </a:lnTo>
                  <a:lnTo>
                    <a:pt x="4659" y="5796"/>
                  </a:lnTo>
                  <a:lnTo>
                    <a:pt x="4696" y="5759"/>
                  </a:lnTo>
                  <a:lnTo>
                    <a:pt x="4659" y="5723"/>
                  </a:lnTo>
                  <a:lnTo>
                    <a:pt x="4586" y="5723"/>
                  </a:lnTo>
                  <a:lnTo>
                    <a:pt x="4182" y="6273"/>
                  </a:lnTo>
                  <a:lnTo>
                    <a:pt x="3999" y="6566"/>
                  </a:lnTo>
                  <a:lnTo>
                    <a:pt x="3852" y="6860"/>
                  </a:lnTo>
                  <a:lnTo>
                    <a:pt x="3669" y="6786"/>
                  </a:lnTo>
                  <a:lnTo>
                    <a:pt x="3779" y="6750"/>
                  </a:lnTo>
                  <a:lnTo>
                    <a:pt x="3852" y="6640"/>
                  </a:lnTo>
                  <a:lnTo>
                    <a:pt x="3889" y="6566"/>
                  </a:lnTo>
                  <a:lnTo>
                    <a:pt x="3889" y="6420"/>
                  </a:lnTo>
                  <a:lnTo>
                    <a:pt x="3889" y="6383"/>
                  </a:lnTo>
                  <a:lnTo>
                    <a:pt x="3815" y="6383"/>
                  </a:lnTo>
                  <a:lnTo>
                    <a:pt x="3999" y="6163"/>
                  </a:lnTo>
                  <a:lnTo>
                    <a:pt x="4512" y="5539"/>
                  </a:lnTo>
                  <a:lnTo>
                    <a:pt x="4512" y="5466"/>
                  </a:lnTo>
                  <a:lnTo>
                    <a:pt x="4476" y="5429"/>
                  </a:lnTo>
                  <a:lnTo>
                    <a:pt x="4402" y="5429"/>
                  </a:lnTo>
                  <a:lnTo>
                    <a:pt x="3779" y="6016"/>
                  </a:lnTo>
                  <a:lnTo>
                    <a:pt x="3632" y="6126"/>
                  </a:lnTo>
                  <a:lnTo>
                    <a:pt x="3595" y="6090"/>
                  </a:lnTo>
                  <a:lnTo>
                    <a:pt x="3559" y="6090"/>
                  </a:lnTo>
                  <a:lnTo>
                    <a:pt x="3485" y="6126"/>
                  </a:lnTo>
                  <a:lnTo>
                    <a:pt x="3669" y="5869"/>
                  </a:lnTo>
                  <a:lnTo>
                    <a:pt x="3889" y="5649"/>
                  </a:lnTo>
                  <a:lnTo>
                    <a:pt x="4146" y="5466"/>
                  </a:lnTo>
                  <a:lnTo>
                    <a:pt x="4402" y="5283"/>
                  </a:lnTo>
                  <a:lnTo>
                    <a:pt x="4439" y="5246"/>
                  </a:lnTo>
                  <a:lnTo>
                    <a:pt x="4402" y="5209"/>
                  </a:lnTo>
                  <a:lnTo>
                    <a:pt x="4402" y="5173"/>
                  </a:lnTo>
                  <a:lnTo>
                    <a:pt x="4329" y="5136"/>
                  </a:lnTo>
                  <a:lnTo>
                    <a:pt x="3962" y="5319"/>
                  </a:lnTo>
                  <a:lnTo>
                    <a:pt x="3632" y="5539"/>
                  </a:lnTo>
                  <a:lnTo>
                    <a:pt x="3339" y="5796"/>
                  </a:lnTo>
                  <a:lnTo>
                    <a:pt x="3082" y="6126"/>
                  </a:lnTo>
                  <a:lnTo>
                    <a:pt x="3045" y="6016"/>
                  </a:lnTo>
                  <a:lnTo>
                    <a:pt x="3082" y="5980"/>
                  </a:lnTo>
                  <a:lnTo>
                    <a:pt x="3339" y="5613"/>
                  </a:lnTo>
                  <a:lnTo>
                    <a:pt x="3632" y="5283"/>
                  </a:lnTo>
                  <a:lnTo>
                    <a:pt x="3962" y="4952"/>
                  </a:lnTo>
                  <a:lnTo>
                    <a:pt x="4292" y="4659"/>
                  </a:lnTo>
                  <a:lnTo>
                    <a:pt x="4292" y="4622"/>
                  </a:lnTo>
                  <a:lnTo>
                    <a:pt x="4256" y="4586"/>
                  </a:lnTo>
                  <a:lnTo>
                    <a:pt x="4219" y="4586"/>
                  </a:lnTo>
                  <a:lnTo>
                    <a:pt x="3925" y="4732"/>
                  </a:lnTo>
                  <a:lnTo>
                    <a:pt x="3632" y="4879"/>
                  </a:lnTo>
                  <a:lnTo>
                    <a:pt x="3375" y="5099"/>
                  </a:lnTo>
                  <a:lnTo>
                    <a:pt x="3155" y="5356"/>
                  </a:lnTo>
                  <a:lnTo>
                    <a:pt x="3228" y="5209"/>
                  </a:lnTo>
                  <a:lnTo>
                    <a:pt x="3339" y="5062"/>
                  </a:lnTo>
                  <a:lnTo>
                    <a:pt x="3559" y="4842"/>
                  </a:lnTo>
                  <a:lnTo>
                    <a:pt x="3852" y="4622"/>
                  </a:lnTo>
                  <a:lnTo>
                    <a:pt x="4146" y="4476"/>
                  </a:lnTo>
                  <a:lnTo>
                    <a:pt x="4402" y="4366"/>
                  </a:lnTo>
                  <a:lnTo>
                    <a:pt x="4659" y="4292"/>
                  </a:lnTo>
                  <a:lnTo>
                    <a:pt x="4953" y="4219"/>
                  </a:lnTo>
                  <a:close/>
                  <a:moveTo>
                    <a:pt x="807" y="8767"/>
                  </a:moveTo>
                  <a:lnTo>
                    <a:pt x="807" y="8841"/>
                  </a:lnTo>
                  <a:lnTo>
                    <a:pt x="844" y="8914"/>
                  </a:lnTo>
                  <a:lnTo>
                    <a:pt x="918" y="8951"/>
                  </a:lnTo>
                  <a:lnTo>
                    <a:pt x="1138" y="8951"/>
                  </a:lnTo>
                  <a:lnTo>
                    <a:pt x="1211" y="8987"/>
                  </a:lnTo>
                  <a:lnTo>
                    <a:pt x="1321" y="8987"/>
                  </a:lnTo>
                  <a:lnTo>
                    <a:pt x="1321" y="9061"/>
                  </a:lnTo>
                  <a:lnTo>
                    <a:pt x="1321" y="9097"/>
                  </a:lnTo>
                  <a:lnTo>
                    <a:pt x="1248" y="9171"/>
                  </a:lnTo>
                  <a:lnTo>
                    <a:pt x="1174" y="9207"/>
                  </a:lnTo>
                  <a:lnTo>
                    <a:pt x="954" y="9244"/>
                  </a:lnTo>
                  <a:lnTo>
                    <a:pt x="844" y="9207"/>
                  </a:lnTo>
                  <a:lnTo>
                    <a:pt x="697" y="9134"/>
                  </a:lnTo>
                  <a:lnTo>
                    <a:pt x="587" y="9061"/>
                  </a:lnTo>
                  <a:lnTo>
                    <a:pt x="551" y="8951"/>
                  </a:lnTo>
                  <a:lnTo>
                    <a:pt x="661" y="8841"/>
                  </a:lnTo>
                  <a:lnTo>
                    <a:pt x="807" y="8767"/>
                  </a:lnTo>
                  <a:close/>
                  <a:moveTo>
                    <a:pt x="8511" y="8657"/>
                  </a:moveTo>
                  <a:lnTo>
                    <a:pt x="8621" y="8694"/>
                  </a:lnTo>
                  <a:lnTo>
                    <a:pt x="8731" y="8731"/>
                  </a:lnTo>
                  <a:lnTo>
                    <a:pt x="8841" y="8804"/>
                  </a:lnTo>
                  <a:lnTo>
                    <a:pt x="8951" y="8877"/>
                  </a:lnTo>
                  <a:lnTo>
                    <a:pt x="8987" y="8987"/>
                  </a:lnTo>
                  <a:lnTo>
                    <a:pt x="9024" y="9097"/>
                  </a:lnTo>
                  <a:lnTo>
                    <a:pt x="9024" y="9134"/>
                  </a:lnTo>
                  <a:lnTo>
                    <a:pt x="8987" y="9134"/>
                  </a:lnTo>
                  <a:lnTo>
                    <a:pt x="8877" y="9097"/>
                  </a:lnTo>
                  <a:lnTo>
                    <a:pt x="8804" y="9134"/>
                  </a:lnTo>
                  <a:lnTo>
                    <a:pt x="8731" y="9171"/>
                  </a:lnTo>
                  <a:lnTo>
                    <a:pt x="8621" y="9281"/>
                  </a:lnTo>
                  <a:lnTo>
                    <a:pt x="8474" y="9354"/>
                  </a:lnTo>
                  <a:lnTo>
                    <a:pt x="8327" y="9318"/>
                  </a:lnTo>
                  <a:lnTo>
                    <a:pt x="8254" y="9244"/>
                  </a:lnTo>
                  <a:lnTo>
                    <a:pt x="8217" y="9171"/>
                  </a:lnTo>
                  <a:lnTo>
                    <a:pt x="8217" y="9024"/>
                  </a:lnTo>
                  <a:lnTo>
                    <a:pt x="8254" y="8841"/>
                  </a:lnTo>
                  <a:lnTo>
                    <a:pt x="8254" y="8694"/>
                  </a:lnTo>
                  <a:lnTo>
                    <a:pt x="8511" y="8657"/>
                  </a:lnTo>
                  <a:close/>
                  <a:moveTo>
                    <a:pt x="5026" y="9501"/>
                  </a:moveTo>
                  <a:lnTo>
                    <a:pt x="5063" y="9574"/>
                  </a:lnTo>
                  <a:lnTo>
                    <a:pt x="4989" y="9538"/>
                  </a:lnTo>
                  <a:lnTo>
                    <a:pt x="5026" y="9501"/>
                  </a:lnTo>
                  <a:close/>
                  <a:moveTo>
                    <a:pt x="4696" y="9868"/>
                  </a:moveTo>
                  <a:lnTo>
                    <a:pt x="4953" y="9941"/>
                  </a:lnTo>
                  <a:lnTo>
                    <a:pt x="4916" y="10014"/>
                  </a:lnTo>
                  <a:lnTo>
                    <a:pt x="4879" y="10271"/>
                  </a:lnTo>
                  <a:lnTo>
                    <a:pt x="4842" y="10308"/>
                  </a:lnTo>
                  <a:lnTo>
                    <a:pt x="4549" y="10308"/>
                  </a:lnTo>
                  <a:lnTo>
                    <a:pt x="4439" y="10235"/>
                  </a:lnTo>
                  <a:lnTo>
                    <a:pt x="4329" y="10125"/>
                  </a:lnTo>
                  <a:lnTo>
                    <a:pt x="4292" y="10051"/>
                  </a:lnTo>
                  <a:lnTo>
                    <a:pt x="4256" y="9941"/>
                  </a:lnTo>
                  <a:lnTo>
                    <a:pt x="4329" y="9904"/>
                  </a:lnTo>
                  <a:lnTo>
                    <a:pt x="4439" y="9868"/>
                  </a:lnTo>
                  <a:close/>
                  <a:moveTo>
                    <a:pt x="4806" y="0"/>
                  </a:moveTo>
                  <a:lnTo>
                    <a:pt x="4622" y="37"/>
                  </a:lnTo>
                  <a:lnTo>
                    <a:pt x="4476" y="110"/>
                  </a:lnTo>
                  <a:lnTo>
                    <a:pt x="4292" y="147"/>
                  </a:lnTo>
                  <a:lnTo>
                    <a:pt x="4146" y="257"/>
                  </a:lnTo>
                  <a:lnTo>
                    <a:pt x="3999" y="367"/>
                  </a:lnTo>
                  <a:lnTo>
                    <a:pt x="3889" y="477"/>
                  </a:lnTo>
                  <a:lnTo>
                    <a:pt x="3779" y="624"/>
                  </a:lnTo>
                  <a:lnTo>
                    <a:pt x="3705" y="807"/>
                  </a:lnTo>
                  <a:lnTo>
                    <a:pt x="3669" y="954"/>
                  </a:lnTo>
                  <a:lnTo>
                    <a:pt x="3669" y="1138"/>
                  </a:lnTo>
                  <a:lnTo>
                    <a:pt x="3705" y="1321"/>
                  </a:lnTo>
                  <a:lnTo>
                    <a:pt x="3815" y="1578"/>
                  </a:lnTo>
                  <a:lnTo>
                    <a:pt x="3999" y="1761"/>
                  </a:lnTo>
                  <a:lnTo>
                    <a:pt x="4182" y="1871"/>
                  </a:lnTo>
                  <a:lnTo>
                    <a:pt x="4402" y="1945"/>
                  </a:lnTo>
                  <a:lnTo>
                    <a:pt x="4366" y="2055"/>
                  </a:lnTo>
                  <a:lnTo>
                    <a:pt x="4329" y="2165"/>
                  </a:lnTo>
                  <a:lnTo>
                    <a:pt x="4329" y="2531"/>
                  </a:lnTo>
                  <a:lnTo>
                    <a:pt x="4329" y="2898"/>
                  </a:lnTo>
                  <a:lnTo>
                    <a:pt x="4329" y="3522"/>
                  </a:lnTo>
                  <a:lnTo>
                    <a:pt x="4329" y="3669"/>
                  </a:lnTo>
                  <a:lnTo>
                    <a:pt x="4366" y="3779"/>
                  </a:lnTo>
                  <a:lnTo>
                    <a:pt x="4072" y="3925"/>
                  </a:lnTo>
                  <a:lnTo>
                    <a:pt x="3815" y="4109"/>
                  </a:lnTo>
                  <a:lnTo>
                    <a:pt x="3742" y="4182"/>
                  </a:lnTo>
                  <a:lnTo>
                    <a:pt x="3742" y="4255"/>
                  </a:lnTo>
                  <a:lnTo>
                    <a:pt x="3522" y="4402"/>
                  </a:lnTo>
                  <a:lnTo>
                    <a:pt x="3339" y="4549"/>
                  </a:lnTo>
                  <a:lnTo>
                    <a:pt x="3155" y="4696"/>
                  </a:lnTo>
                  <a:lnTo>
                    <a:pt x="3008" y="4879"/>
                  </a:lnTo>
                  <a:lnTo>
                    <a:pt x="2862" y="5062"/>
                  </a:lnTo>
                  <a:lnTo>
                    <a:pt x="2752" y="5283"/>
                  </a:lnTo>
                  <a:lnTo>
                    <a:pt x="2678" y="5503"/>
                  </a:lnTo>
                  <a:lnTo>
                    <a:pt x="2642" y="5686"/>
                  </a:lnTo>
                  <a:lnTo>
                    <a:pt x="2642" y="5906"/>
                  </a:lnTo>
                  <a:lnTo>
                    <a:pt x="2678" y="6126"/>
                  </a:lnTo>
                  <a:lnTo>
                    <a:pt x="2752" y="6346"/>
                  </a:lnTo>
                  <a:lnTo>
                    <a:pt x="2825" y="6566"/>
                  </a:lnTo>
                  <a:lnTo>
                    <a:pt x="2898" y="6676"/>
                  </a:lnTo>
                  <a:lnTo>
                    <a:pt x="2421" y="7080"/>
                  </a:lnTo>
                  <a:lnTo>
                    <a:pt x="1908" y="7447"/>
                  </a:lnTo>
                  <a:lnTo>
                    <a:pt x="1431" y="7850"/>
                  </a:lnTo>
                  <a:lnTo>
                    <a:pt x="1211" y="8070"/>
                  </a:lnTo>
                  <a:lnTo>
                    <a:pt x="991" y="8327"/>
                  </a:lnTo>
                  <a:lnTo>
                    <a:pt x="771" y="8364"/>
                  </a:lnTo>
                  <a:lnTo>
                    <a:pt x="624" y="8327"/>
                  </a:lnTo>
                  <a:lnTo>
                    <a:pt x="477" y="8327"/>
                  </a:lnTo>
                  <a:lnTo>
                    <a:pt x="367" y="8364"/>
                  </a:lnTo>
                  <a:lnTo>
                    <a:pt x="257" y="8437"/>
                  </a:lnTo>
                  <a:lnTo>
                    <a:pt x="184" y="8511"/>
                  </a:lnTo>
                  <a:lnTo>
                    <a:pt x="111" y="8584"/>
                  </a:lnTo>
                  <a:lnTo>
                    <a:pt x="37" y="8804"/>
                  </a:lnTo>
                  <a:lnTo>
                    <a:pt x="0" y="9061"/>
                  </a:lnTo>
                  <a:lnTo>
                    <a:pt x="0" y="9318"/>
                  </a:lnTo>
                  <a:lnTo>
                    <a:pt x="74" y="9538"/>
                  </a:lnTo>
                  <a:lnTo>
                    <a:pt x="257" y="9684"/>
                  </a:lnTo>
                  <a:lnTo>
                    <a:pt x="477" y="9831"/>
                  </a:lnTo>
                  <a:lnTo>
                    <a:pt x="697" y="9904"/>
                  </a:lnTo>
                  <a:lnTo>
                    <a:pt x="954" y="9941"/>
                  </a:lnTo>
                  <a:lnTo>
                    <a:pt x="1174" y="9904"/>
                  </a:lnTo>
                  <a:lnTo>
                    <a:pt x="1431" y="9868"/>
                  </a:lnTo>
                  <a:lnTo>
                    <a:pt x="1651" y="9794"/>
                  </a:lnTo>
                  <a:lnTo>
                    <a:pt x="1798" y="9648"/>
                  </a:lnTo>
                  <a:lnTo>
                    <a:pt x="1908" y="9574"/>
                  </a:lnTo>
                  <a:lnTo>
                    <a:pt x="1945" y="9464"/>
                  </a:lnTo>
                  <a:lnTo>
                    <a:pt x="1981" y="9354"/>
                  </a:lnTo>
                  <a:lnTo>
                    <a:pt x="1981" y="9207"/>
                  </a:lnTo>
                  <a:lnTo>
                    <a:pt x="1908" y="8987"/>
                  </a:lnTo>
                  <a:lnTo>
                    <a:pt x="1798" y="8767"/>
                  </a:lnTo>
                  <a:lnTo>
                    <a:pt x="1651" y="8584"/>
                  </a:lnTo>
                  <a:lnTo>
                    <a:pt x="1431" y="8437"/>
                  </a:lnTo>
                  <a:lnTo>
                    <a:pt x="1394" y="8437"/>
                  </a:lnTo>
                  <a:lnTo>
                    <a:pt x="1578" y="8254"/>
                  </a:lnTo>
                  <a:lnTo>
                    <a:pt x="1761" y="8070"/>
                  </a:lnTo>
                  <a:lnTo>
                    <a:pt x="2165" y="7777"/>
                  </a:lnTo>
                  <a:lnTo>
                    <a:pt x="2421" y="7557"/>
                  </a:lnTo>
                  <a:lnTo>
                    <a:pt x="2642" y="7337"/>
                  </a:lnTo>
                  <a:lnTo>
                    <a:pt x="2862" y="7080"/>
                  </a:lnTo>
                  <a:lnTo>
                    <a:pt x="3008" y="6786"/>
                  </a:lnTo>
                  <a:lnTo>
                    <a:pt x="3118" y="6897"/>
                  </a:lnTo>
                  <a:lnTo>
                    <a:pt x="3302" y="7043"/>
                  </a:lnTo>
                  <a:lnTo>
                    <a:pt x="3632" y="7227"/>
                  </a:lnTo>
                  <a:lnTo>
                    <a:pt x="3999" y="7337"/>
                  </a:lnTo>
                  <a:lnTo>
                    <a:pt x="4366" y="7410"/>
                  </a:lnTo>
                  <a:lnTo>
                    <a:pt x="4439" y="7410"/>
                  </a:lnTo>
                  <a:lnTo>
                    <a:pt x="4402" y="7887"/>
                  </a:lnTo>
                  <a:lnTo>
                    <a:pt x="4402" y="8364"/>
                  </a:lnTo>
                  <a:lnTo>
                    <a:pt x="4439" y="9318"/>
                  </a:lnTo>
                  <a:lnTo>
                    <a:pt x="4256" y="9391"/>
                  </a:lnTo>
                  <a:lnTo>
                    <a:pt x="4109" y="9464"/>
                  </a:lnTo>
                  <a:lnTo>
                    <a:pt x="3999" y="9574"/>
                  </a:lnTo>
                  <a:lnTo>
                    <a:pt x="3925" y="9684"/>
                  </a:lnTo>
                  <a:lnTo>
                    <a:pt x="3889" y="9794"/>
                  </a:lnTo>
                  <a:lnTo>
                    <a:pt x="3852" y="9941"/>
                  </a:lnTo>
                  <a:lnTo>
                    <a:pt x="3815" y="10125"/>
                  </a:lnTo>
                  <a:lnTo>
                    <a:pt x="3852" y="10271"/>
                  </a:lnTo>
                  <a:lnTo>
                    <a:pt x="3925" y="10565"/>
                  </a:lnTo>
                  <a:lnTo>
                    <a:pt x="4072" y="10821"/>
                  </a:lnTo>
                  <a:lnTo>
                    <a:pt x="4182" y="10895"/>
                  </a:lnTo>
                  <a:lnTo>
                    <a:pt x="4329" y="10968"/>
                  </a:lnTo>
                  <a:lnTo>
                    <a:pt x="4439" y="11042"/>
                  </a:lnTo>
                  <a:lnTo>
                    <a:pt x="4586" y="11078"/>
                  </a:lnTo>
                  <a:lnTo>
                    <a:pt x="4879" y="11078"/>
                  </a:lnTo>
                  <a:lnTo>
                    <a:pt x="5173" y="11005"/>
                  </a:lnTo>
                  <a:lnTo>
                    <a:pt x="5283" y="10932"/>
                  </a:lnTo>
                  <a:lnTo>
                    <a:pt x="5393" y="10821"/>
                  </a:lnTo>
                  <a:lnTo>
                    <a:pt x="5466" y="10711"/>
                  </a:lnTo>
                  <a:lnTo>
                    <a:pt x="5503" y="10601"/>
                  </a:lnTo>
                  <a:lnTo>
                    <a:pt x="5576" y="10308"/>
                  </a:lnTo>
                  <a:lnTo>
                    <a:pt x="5539" y="10051"/>
                  </a:lnTo>
                  <a:lnTo>
                    <a:pt x="5503" y="9904"/>
                  </a:lnTo>
                  <a:lnTo>
                    <a:pt x="5393" y="9794"/>
                  </a:lnTo>
                  <a:lnTo>
                    <a:pt x="5319" y="9684"/>
                  </a:lnTo>
                  <a:lnTo>
                    <a:pt x="5173" y="9611"/>
                  </a:lnTo>
                  <a:lnTo>
                    <a:pt x="5136" y="9428"/>
                  </a:lnTo>
                  <a:lnTo>
                    <a:pt x="5099" y="9354"/>
                  </a:lnTo>
                  <a:lnTo>
                    <a:pt x="4842" y="9354"/>
                  </a:lnTo>
                  <a:lnTo>
                    <a:pt x="4806" y="8474"/>
                  </a:lnTo>
                  <a:lnTo>
                    <a:pt x="4806" y="7960"/>
                  </a:lnTo>
                  <a:lnTo>
                    <a:pt x="4769" y="7447"/>
                  </a:lnTo>
                  <a:lnTo>
                    <a:pt x="5136" y="7410"/>
                  </a:lnTo>
                  <a:lnTo>
                    <a:pt x="5503" y="7300"/>
                  </a:lnTo>
                  <a:lnTo>
                    <a:pt x="5833" y="7117"/>
                  </a:lnTo>
                  <a:lnTo>
                    <a:pt x="6126" y="6860"/>
                  </a:lnTo>
                  <a:lnTo>
                    <a:pt x="6200" y="6786"/>
                  </a:lnTo>
                  <a:lnTo>
                    <a:pt x="6310" y="6933"/>
                  </a:lnTo>
                  <a:lnTo>
                    <a:pt x="6493" y="7080"/>
                  </a:lnTo>
                  <a:lnTo>
                    <a:pt x="6677" y="7190"/>
                  </a:lnTo>
                  <a:lnTo>
                    <a:pt x="6860" y="7300"/>
                  </a:lnTo>
                  <a:lnTo>
                    <a:pt x="7043" y="7630"/>
                  </a:lnTo>
                  <a:lnTo>
                    <a:pt x="7263" y="7997"/>
                  </a:lnTo>
                  <a:lnTo>
                    <a:pt x="7557" y="8437"/>
                  </a:lnTo>
                  <a:lnTo>
                    <a:pt x="7667" y="8584"/>
                  </a:lnTo>
                  <a:lnTo>
                    <a:pt x="7557" y="8767"/>
                  </a:lnTo>
                  <a:lnTo>
                    <a:pt x="7484" y="8951"/>
                  </a:lnTo>
                  <a:lnTo>
                    <a:pt x="7447" y="9097"/>
                  </a:lnTo>
                  <a:lnTo>
                    <a:pt x="7447" y="9281"/>
                  </a:lnTo>
                  <a:lnTo>
                    <a:pt x="7484" y="9428"/>
                  </a:lnTo>
                  <a:lnTo>
                    <a:pt x="7520" y="9611"/>
                  </a:lnTo>
                  <a:lnTo>
                    <a:pt x="7594" y="9758"/>
                  </a:lnTo>
                  <a:lnTo>
                    <a:pt x="7704" y="9904"/>
                  </a:lnTo>
                  <a:lnTo>
                    <a:pt x="7850" y="10014"/>
                  </a:lnTo>
                  <a:lnTo>
                    <a:pt x="7960" y="10125"/>
                  </a:lnTo>
                  <a:lnTo>
                    <a:pt x="8107" y="10161"/>
                  </a:lnTo>
                  <a:lnTo>
                    <a:pt x="8254" y="10198"/>
                  </a:lnTo>
                  <a:lnTo>
                    <a:pt x="8547" y="10198"/>
                  </a:lnTo>
                  <a:lnTo>
                    <a:pt x="8694" y="10125"/>
                  </a:lnTo>
                  <a:lnTo>
                    <a:pt x="8877" y="10051"/>
                  </a:lnTo>
                  <a:lnTo>
                    <a:pt x="9098" y="9831"/>
                  </a:lnTo>
                  <a:lnTo>
                    <a:pt x="9281" y="9538"/>
                  </a:lnTo>
                  <a:lnTo>
                    <a:pt x="9354" y="9391"/>
                  </a:lnTo>
                  <a:lnTo>
                    <a:pt x="9391" y="9244"/>
                  </a:lnTo>
                  <a:lnTo>
                    <a:pt x="9391" y="9061"/>
                  </a:lnTo>
                  <a:lnTo>
                    <a:pt x="9391" y="8914"/>
                  </a:lnTo>
                  <a:lnTo>
                    <a:pt x="9318" y="8767"/>
                  </a:lnTo>
                  <a:lnTo>
                    <a:pt x="9244" y="8621"/>
                  </a:lnTo>
                  <a:lnTo>
                    <a:pt x="9134" y="8511"/>
                  </a:lnTo>
                  <a:lnTo>
                    <a:pt x="8987" y="8437"/>
                  </a:lnTo>
                  <a:lnTo>
                    <a:pt x="8841" y="8364"/>
                  </a:lnTo>
                  <a:lnTo>
                    <a:pt x="8694" y="8327"/>
                  </a:lnTo>
                  <a:lnTo>
                    <a:pt x="8364" y="8290"/>
                  </a:lnTo>
                  <a:lnTo>
                    <a:pt x="8180" y="8290"/>
                  </a:lnTo>
                  <a:lnTo>
                    <a:pt x="7997" y="8364"/>
                  </a:lnTo>
                  <a:lnTo>
                    <a:pt x="7924" y="8217"/>
                  </a:lnTo>
                  <a:lnTo>
                    <a:pt x="7814" y="8070"/>
                  </a:lnTo>
                  <a:lnTo>
                    <a:pt x="7557" y="7667"/>
                  </a:lnTo>
                  <a:lnTo>
                    <a:pt x="7300" y="7300"/>
                  </a:lnTo>
                  <a:lnTo>
                    <a:pt x="7227" y="7153"/>
                  </a:lnTo>
                  <a:lnTo>
                    <a:pt x="7153" y="7007"/>
                  </a:lnTo>
                  <a:lnTo>
                    <a:pt x="7043" y="6933"/>
                  </a:lnTo>
                  <a:lnTo>
                    <a:pt x="6897" y="6897"/>
                  </a:lnTo>
                  <a:lnTo>
                    <a:pt x="6640" y="6750"/>
                  </a:lnTo>
                  <a:lnTo>
                    <a:pt x="6346" y="6530"/>
                  </a:lnTo>
                  <a:lnTo>
                    <a:pt x="6530" y="6236"/>
                  </a:lnTo>
                  <a:lnTo>
                    <a:pt x="6603" y="5869"/>
                  </a:lnTo>
                  <a:lnTo>
                    <a:pt x="6603" y="5503"/>
                  </a:lnTo>
                  <a:lnTo>
                    <a:pt x="6567" y="5173"/>
                  </a:lnTo>
                  <a:lnTo>
                    <a:pt x="6456" y="4842"/>
                  </a:lnTo>
                  <a:lnTo>
                    <a:pt x="6310" y="4586"/>
                  </a:lnTo>
                  <a:lnTo>
                    <a:pt x="6126" y="4329"/>
                  </a:lnTo>
                  <a:lnTo>
                    <a:pt x="5870" y="4109"/>
                  </a:lnTo>
                  <a:lnTo>
                    <a:pt x="5613" y="3962"/>
                  </a:lnTo>
                  <a:lnTo>
                    <a:pt x="5356" y="3815"/>
                  </a:lnTo>
                  <a:lnTo>
                    <a:pt x="5026" y="3742"/>
                  </a:lnTo>
                  <a:lnTo>
                    <a:pt x="4732" y="3742"/>
                  </a:lnTo>
                  <a:lnTo>
                    <a:pt x="4732" y="3522"/>
                  </a:lnTo>
                  <a:lnTo>
                    <a:pt x="4696" y="2678"/>
                  </a:lnTo>
                  <a:lnTo>
                    <a:pt x="4732" y="2385"/>
                  </a:lnTo>
                  <a:lnTo>
                    <a:pt x="4696" y="2165"/>
                  </a:lnTo>
                  <a:lnTo>
                    <a:pt x="4659" y="1981"/>
                  </a:lnTo>
                  <a:lnTo>
                    <a:pt x="4842" y="1945"/>
                  </a:lnTo>
                  <a:lnTo>
                    <a:pt x="5063" y="1871"/>
                  </a:lnTo>
                  <a:lnTo>
                    <a:pt x="5246" y="1761"/>
                  </a:lnTo>
                  <a:lnTo>
                    <a:pt x="5393" y="1651"/>
                  </a:lnTo>
                  <a:lnTo>
                    <a:pt x="5539" y="1468"/>
                  </a:lnTo>
                  <a:lnTo>
                    <a:pt x="5613" y="1284"/>
                  </a:lnTo>
                  <a:lnTo>
                    <a:pt x="5686" y="1101"/>
                  </a:lnTo>
                  <a:lnTo>
                    <a:pt x="5686" y="844"/>
                  </a:lnTo>
                  <a:lnTo>
                    <a:pt x="5613" y="624"/>
                  </a:lnTo>
                  <a:lnTo>
                    <a:pt x="5503" y="404"/>
                  </a:lnTo>
                  <a:lnTo>
                    <a:pt x="5466" y="257"/>
                  </a:lnTo>
                  <a:lnTo>
                    <a:pt x="5429" y="184"/>
                  </a:lnTo>
                  <a:lnTo>
                    <a:pt x="5356" y="147"/>
                  </a:lnTo>
                  <a:lnTo>
                    <a:pt x="5209" y="147"/>
                  </a:lnTo>
                  <a:lnTo>
                    <a:pt x="5063" y="110"/>
                  </a:lnTo>
                  <a:lnTo>
                    <a:pt x="4989" y="37"/>
                  </a:lnTo>
                  <a:lnTo>
                    <a:pt x="4806" y="0"/>
                  </a:lnTo>
                  <a:close/>
                </a:path>
              </a:pathLst>
            </a:custGeom>
            <a:solidFill>
              <a:srgbClr val="A4C2F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6" name="Google Shape;1096;p46"/>
            <p:cNvSpPr/>
            <p:nvPr/>
          </p:nvSpPr>
          <p:spPr>
            <a:xfrm>
              <a:off x="6618875" y="2550725"/>
              <a:ext cx="408125" cy="156850"/>
            </a:xfrm>
            <a:custGeom>
              <a:avLst/>
              <a:gdLst/>
              <a:ahLst/>
              <a:cxnLst/>
              <a:rect l="l" t="t" r="r" b="b"/>
              <a:pathLst>
                <a:path w="16325" h="6274" extrusionOk="0">
                  <a:moveTo>
                    <a:pt x="14710" y="1"/>
                  </a:moveTo>
                  <a:lnTo>
                    <a:pt x="14527" y="74"/>
                  </a:lnTo>
                  <a:lnTo>
                    <a:pt x="14380" y="147"/>
                  </a:lnTo>
                  <a:lnTo>
                    <a:pt x="14270" y="221"/>
                  </a:lnTo>
                  <a:lnTo>
                    <a:pt x="14270" y="257"/>
                  </a:lnTo>
                  <a:lnTo>
                    <a:pt x="14197" y="221"/>
                  </a:lnTo>
                  <a:lnTo>
                    <a:pt x="14087" y="221"/>
                  </a:lnTo>
                  <a:lnTo>
                    <a:pt x="14013" y="294"/>
                  </a:lnTo>
                  <a:lnTo>
                    <a:pt x="13977" y="331"/>
                  </a:lnTo>
                  <a:lnTo>
                    <a:pt x="13977" y="441"/>
                  </a:lnTo>
                  <a:lnTo>
                    <a:pt x="14013" y="551"/>
                  </a:lnTo>
                  <a:lnTo>
                    <a:pt x="14050" y="587"/>
                  </a:lnTo>
                  <a:lnTo>
                    <a:pt x="14123" y="624"/>
                  </a:lnTo>
                  <a:lnTo>
                    <a:pt x="14343" y="624"/>
                  </a:lnTo>
                  <a:lnTo>
                    <a:pt x="14527" y="551"/>
                  </a:lnTo>
                  <a:lnTo>
                    <a:pt x="14710" y="477"/>
                  </a:lnTo>
                  <a:lnTo>
                    <a:pt x="14894" y="441"/>
                  </a:lnTo>
                  <a:lnTo>
                    <a:pt x="14967" y="477"/>
                  </a:lnTo>
                  <a:lnTo>
                    <a:pt x="15004" y="514"/>
                  </a:lnTo>
                  <a:lnTo>
                    <a:pt x="14967" y="587"/>
                  </a:lnTo>
                  <a:lnTo>
                    <a:pt x="14930" y="661"/>
                  </a:lnTo>
                  <a:lnTo>
                    <a:pt x="14747" y="881"/>
                  </a:lnTo>
                  <a:lnTo>
                    <a:pt x="14123" y="1725"/>
                  </a:lnTo>
                  <a:lnTo>
                    <a:pt x="14123" y="1798"/>
                  </a:lnTo>
                  <a:lnTo>
                    <a:pt x="14087" y="1871"/>
                  </a:lnTo>
                  <a:lnTo>
                    <a:pt x="14123" y="1981"/>
                  </a:lnTo>
                  <a:lnTo>
                    <a:pt x="14233" y="2055"/>
                  </a:lnTo>
                  <a:lnTo>
                    <a:pt x="14343" y="2091"/>
                  </a:lnTo>
                  <a:lnTo>
                    <a:pt x="14820" y="2091"/>
                  </a:lnTo>
                  <a:lnTo>
                    <a:pt x="15260" y="2055"/>
                  </a:lnTo>
                  <a:lnTo>
                    <a:pt x="15774" y="1945"/>
                  </a:lnTo>
                  <a:lnTo>
                    <a:pt x="16031" y="1871"/>
                  </a:lnTo>
                  <a:lnTo>
                    <a:pt x="16251" y="1761"/>
                  </a:lnTo>
                  <a:lnTo>
                    <a:pt x="16324" y="1651"/>
                  </a:lnTo>
                  <a:lnTo>
                    <a:pt x="16324" y="1541"/>
                  </a:lnTo>
                  <a:lnTo>
                    <a:pt x="16288" y="1468"/>
                  </a:lnTo>
                  <a:lnTo>
                    <a:pt x="16214" y="1431"/>
                  </a:lnTo>
                  <a:lnTo>
                    <a:pt x="16141" y="1394"/>
                  </a:lnTo>
                  <a:lnTo>
                    <a:pt x="15957" y="1431"/>
                  </a:lnTo>
                  <a:lnTo>
                    <a:pt x="15774" y="1468"/>
                  </a:lnTo>
                  <a:lnTo>
                    <a:pt x="15370" y="1541"/>
                  </a:lnTo>
                  <a:lnTo>
                    <a:pt x="14820" y="1615"/>
                  </a:lnTo>
                  <a:lnTo>
                    <a:pt x="14820" y="1615"/>
                  </a:lnTo>
                  <a:lnTo>
                    <a:pt x="15260" y="1028"/>
                  </a:lnTo>
                  <a:lnTo>
                    <a:pt x="15370" y="844"/>
                  </a:lnTo>
                  <a:lnTo>
                    <a:pt x="15481" y="698"/>
                  </a:lnTo>
                  <a:lnTo>
                    <a:pt x="15517" y="477"/>
                  </a:lnTo>
                  <a:lnTo>
                    <a:pt x="15517" y="404"/>
                  </a:lnTo>
                  <a:lnTo>
                    <a:pt x="15481" y="294"/>
                  </a:lnTo>
                  <a:lnTo>
                    <a:pt x="15370" y="184"/>
                  </a:lnTo>
                  <a:lnTo>
                    <a:pt x="15224" y="74"/>
                  </a:lnTo>
                  <a:lnTo>
                    <a:pt x="15077" y="37"/>
                  </a:lnTo>
                  <a:lnTo>
                    <a:pt x="14894" y="1"/>
                  </a:lnTo>
                  <a:close/>
                  <a:moveTo>
                    <a:pt x="6604" y="2788"/>
                  </a:moveTo>
                  <a:lnTo>
                    <a:pt x="6163" y="2898"/>
                  </a:lnTo>
                  <a:lnTo>
                    <a:pt x="5576" y="2972"/>
                  </a:lnTo>
                  <a:lnTo>
                    <a:pt x="5283" y="3045"/>
                  </a:lnTo>
                  <a:lnTo>
                    <a:pt x="4990" y="3118"/>
                  </a:lnTo>
                  <a:lnTo>
                    <a:pt x="4953" y="3155"/>
                  </a:lnTo>
                  <a:lnTo>
                    <a:pt x="4880" y="3229"/>
                  </a:lnTo>
                  <a:lnTo>
                    <a:pt x="4880" y="3302"/>
                  </a:lnTo>
                  <a:lnTo>
                    <a:pt x="4880" y="3339"/>
                  </a:lnTo>
                  <a:lnTo>
                    <a:pt x="4880" y="3412"/>
                  </a:lnTo>
                  <a:lnTo>
                    <a:pt x="4916" y="3485"/>
                  </a:lnTo>
                  <a:lnTo>
                    <a:pt x="4990" y="3522"/>
                  </a:lnTo>
                  <a:lnTo>
                    <a:pt x="5063" y="3522"/>
                  </a:lnTo>
                  <a:lnTo>
                    <a:pt x="5613" y="3485"/>
                  </a:lnTo>
                  <a:lnTo>
                    <a:pt x="6163" y="3412"/>
                  </a:lnTo>
                  <a:lnTo>
                    <a:pt x="6640" y="3339"/>
                  </a:lnTo>
                  <a:lnTo>
                    <a:pt x="6860" y="3265"/>
                  </a:lnTo>
                  <a:lnTo>
                    <a:pt x="6970" y="3192"/>
                  </a:lnTo>
                  <a:lnTo>
                    <a:pt x="7044" y="3118"/>
                  </a:lnTo>
                  <a:lnTo>
                    <a:pt x="7044" y="3008"/>
                  </a:lnTo>
                  <a:lnTo>
                    <a:pt x="7044" y="2972"/>
                  </a:lnTo>
                  <a:lnTo>
                    <a:pt x="7007" y="2898"/>
                  </a:lnTo>
                  <a:lnTo>
                    <a:pt x="6897" y="2862"/>
                  </a:lnTo>
                  <a:lnTo>
                    <a:pt x="6824" y="2825"/>
                  </a:lnTo>
                  <a:lnTo>
                    <a:pt x="6604" y="2788"/>
                  </a:lnTo>
                  <a:close/>
                  <a:moveTo>
                    <a:pt x="13500" y="1945"/>
                  </a:moveTo>
                  <a:lnTo>
                    <a:pt x="13280" y="1981"/>
                  </a:lnTo>
                  <a:lnTo>
                    <a:pt x="13060" y="2018"/>
                  </a:lnTo>
                  <a:lnTo>
                    <a:pt x="12876" y="2055"/>
                  </a:lnTo>
                  <a:lnTo>
                    <a:pt x="12693" y="2201"/>
                  </a:lnTo>
                  <a:lnTo>
                    <a:pt x="12546" y="2275"/>
                  </a:lnTo>
                  <a:lnTo>
                    <a:pt x="12436" y="2422"/>
                  </a:lnTo>
                  <a:lnTo>
                    <a:pt x="12289" y="2678"/>
                  </a:lnTo>
                  <a:lnTo>
                    <a:pt x="12179" y="3008"/>
                  </a:lnTo>
                  <a:lnTo>
                    <a:pt x="12179" y="3339"/>
                  </a:lnTo>
                  <a:lnTo>
                    <a:pt x="12179" y="3522"/>
                  </a:lnTo>
                  <a:lnTo>
                    <a:pt x="12216" y="3669"/>
                  </a:lnTo>
                  <a:lnTo>
                    <a:pt x="12289" y="3815"/>
                  </a:lnTo>
                  <a:lnTo>
                    <a:pt x="12363" y="3962"/>
                  </a:lnTo>
                  <a:lnTo>
                    <a:pt x="12473" y="4109"/>
                  </a:lnTo>
                  <a:lnTo>
                    <a:pt x="12583" y="4219"/>
                  </a:lnTo>
                  <a:lnTo>
                    <a:pt x="12729" y="4292"/>
                  </a:lnTo>
                  <a:lnTo>
                    <a:pt x="12876" y="4366"/>
                  </a:lnTo>
                  <a:lnTo>
                    <a:pt x="12986" y="4402"/>
                  </a:lnTo>
                  <a:lnTo>
                    <a:pt x="13096" y="4402"/>
                  </a:lnTo>
                  <a:lnTo>
                    <a:pt x="13353" y="4329"/>
                  </a:lnTo>
                  <a:lnTo>
                    <a:pt x="13757" y="4146"/>
                  </a:lnTo>
                  <a:lnTo>
                    <a:pt x="14197" y="3999"/>
                  </a:lnTo>
                  <a:lnTo>
                    <a:pt x="14417" y="3852"/>
                  </a:lnTo>
                  <a:lnTo>
                    <a:pt x="14564" y="3705"/>
                  </a:lnTo>
                  <a:lnTo>
                    <a:pt x="14600" y="3632"/>
                  </a:lnTo>
                  <a:lnTo>
                    <a:pt x="14564" y="3559"/>
                  </a:lnTo>
                  <a:lnTo>
                    <a:pt x="14527" y="3485"/>
                  </a:lnTo>
                  <a:lnTo>
                    <a:pt x="14453" y="3449"/>
                  </a:lnTo>
                  <a:lnTo>
                    <a:pt x="14343" y="3412"/>
                  </a:lnTo>
                  <a:lnTo>
                    <a:pt x="14197" y="3449"/>
                  </a:lnTo>
                  <a:lnTo>
                    <a:pt x="13940" y="3522"/>
                  </a:lnTo>
                  <a:lnTo>
                    <a:pt x="13426" y="3742"/>
                  </a:lnTo>
                  <a:lnTo>
                    <a:pt x="13280" y="3815"/>
                  </a:lnTo>
                  <a:lnTo>
                    <a:pt x="13133" y="3852"/>
                  </a:lnTo>
                  <a:lnTo>
                    <a:pt x="12986" y="3852"/>
                  </a:lnTo>
                  <a:lnTo>
                    <a:pt x="12839" y="3779"/>
                  </a:lnTo>
                  <a:lnTo>
                    <a:pt x="12766" y="3669"/>
                  </a:lnTo>
                  <a:lnTo>
                    <a:pt x="12729" y="3559"/>
                  </a:lnTo>
                  <a:lnTo>
                    <a:pt x="12656" y="3339"/>
                  </a:lnTo>
                  <a:lnTo>
                    <a:pt x="12656" y="3118"/>
                  </a:lnTo>
                  <a:lnTo>
                    <a:pt x="12729" y="2898"/>
                  </a:lnTo>
                  <a:lnTo>
                    <a:pt x="12839" y="2715"/>
                  </a:lnTo>
                  <a:lnTo>
                    <a:pt x="12986" y="2532"/>
                  </a:lnTo>
                  <a:lnTo>
                    <a:pt x="13133" y="2458"/>
                  </a:lnTo>
                  <a:lnTo>
                    <a:pt x="13280" y="2422"/>
                  </a:lnTo>
                  <a:lnTo>
                    <a:pt x="13610" y="2385"/>
                  </a:lnTo>
                  <a:lnTo>
                    <a:pt x="13940" y="2348"/>
                  </a:lnTo>
                  <a:lnTo>
                    <a:pt x="14307" y="2348"/>
                  </a:lnTo>
                  <a:lnTo>
                    <a:pt x="14307" y="2311"/>
                  </a:lnTo>
                  <a:lnTo>
                    <a:pt x="14307" y="2275"/>
                  </a:lnTo>
                  <a:lnTo>
                    <a:pt x="14307" y="2238"/>
                  </a:lnTo>
                  <a:lnTo>
                    <a:pt x="14123" y="2128"/>
                  </a:lnTo>
                  <a:lnTo>
                    <a:pt x="13903" y="2055"/>
                  </a:lnTo>
                  <a:lnTo>
                    <a:pt x="13720" y="1981"/>
                  </a:lnTo>
                  <a:lnTo>
                    <a:pt x="13500" y="1945"/>
                  </a:lnTo>
                  <a:close/>
                  <a:moveTo>
                    <a:pt x="6787" y="4182"/>
                  </a:moveTo>
                  <a:lnTo>
                    <a:pt x="6347" y="4292"/>
                  </a:lnTo>
                  <a:lnTo>
                    <a:pt x="5907" y="4366"/>
                  </a:lnTo>
                  <a:lnTo>
                    <a:pt x="5466" y="4439"/>
                  </a:lnTo>
                  <a:lnTo>
                    <a:pt x="5063" y="4549"/>
                  </a:lnTo>
                  <a:lnTo>
                    <a:pt x="4990" y="4622"/>
                  </a:lnTo>
                  <a:lnTo>
                    <a:pt x="4953" y="4696"/>
                  </a:lnTo>
                  <a:lnTo>
                    <a:pt x="4953" y="4806"/>
                  </a:lnTo>
                  <a:lnTo>
                    <a:pt x="5063" y="4843"/>
                  </a:lnTo>
                  <a:lnTo>
                    <a:pt x="5283" y="4879"/>
                  </a:lnTo>
                  <a:lnTo>
                    <a:pt x="5980" y="4879"/>
                  </a:lnTo>
                  <a:lnTo>
                    <a:pt x="6457" y="4769"/>
                  </a:lnTo>
                  <a:lnTo>
                    <a:pt x="6897" y="4659"/>
                  </a:lnTo>
                  <a:lnTo>
                    <a:pt x="6970" y="4622"/>
                  </a:lnTo>
                  <a:lnTo>
                    <a:pt x="7044" y="4586"/>
                  </a:lnTo>
                  <a:lnTo>
                    <a:pt x="7080" y="4512"/>
                  </a:lnTo>
                  <a:lnTo>
                    <a:pt x="7117" y="4439"/>
                  </a:lnTo>
                  <a:lnTo>
                    <a:pt x="7080" y="4292"/>
                  </a:lnTo>
                  <a:lnTo>
                    <a:pt x="7007" y="4219"/>
                  </a:lnTo>
                  <a:lnTo>
                    <a:pt x="6934" y="4182"/>
                  </a:lnTo>
                  <a:close/>
                  <a:moveTo>
                    <a:pt x="11079" y="2055"/>
                  </a:moveTo>
                  <a:lnTo>
                    <a:pt x="10785" y="2091"/>
                  </a:lnTo>
                  <a:lnTo>
                    <a:pt x="10565" y="2165"/>
                  </a:lnTo>
                  <a:lnTo>
                    <a:pt x="10382" y="2311"/>
                  </a:lnTo>
                  <a:lnTo>
                    <a:pt x="10235" y="2495"/>
                  </a:lnTo>
                  <a:lnTo>
                    <a:pt x="10198" y="2385"/>
                  </a:lnTo>
                  <a:lnTo>
                    <a:pt x="10088" y="2348"/>
                  </a:lnTo>
                  <a:lnTo>
                    <a:pt x="9942" y="2311"/>
                  </a:lnTo>
                  <a:lnTo>
                    <a:pt x="9611" y="2311"/>
                  </a:lnTo>
                  <a:lnTo>
                    <a:pt x="9501" y="2348"/>
                  </a:lnTo>
                  <a:lnTo>
                    <a:pt x="9208" y="2495"/>
                  </a:lnTo>
                  <a:lnTo>
                    <a:pt x="8988" y="2678"/>
                  </a:lnTo>
                  <a:lnTo>
                    <a:pt x="8951" y="2568"/>
                  </a:lnTo>
                  <a:lnTo>
                    <a:pt x="8915" y="2532"/>
                  </a:lnTo>
                  <a:lnTo>
                    <a:pt x="8878" y="2532"/>
                  </a:lnTo>
                  <a:lnTo>
                    <a:pt x="8804" y="2568"/>
                  </a:lnTo>
                  <a:lnTo>
                    <a:pt x="8731" y="2752"/>
                  </a:lnTo>
                  <a:lnTo>
                    <a:pt x="8658" y="2935"/>
                  </a:lnTo>
                  <a:lnTo>
                    <a:pt x="8621" y="3339"/>
                  </a:lnTo>
                  <a:lnTo>
                    <a:pt x="8584" y="3705"/>
                  </a:lnTo>
                  <a:lnTo>
                    <a:pt x="8621" y="4072"/>
                  </a:lnTo>
                  <a:lnTo>
                    <a:pt x="8694" y="4439"/>
                  </a:lnTo>
                  <a:lnTo>
                    <a:pt x="8768" y="4806"/>
                  </a:lnTo>
                  <a:lnTo>
                    <a:pt x="8804" y="4879"/>
                  </a:lnTo>
                  <a:lnTo>
                    <a:pt x="8878" y="4953"/>
                  </a:lnTo>
                  <a:lnTo>
                    <a:pt x="8951" y="4989"/>
                  </a:lnTo>
                  <a:lnTo>
                    <a:pt x="9061" y="4953"/>
                  </a:lnTo>
                  <a:lnTo>
                    <a:pt x="9135" y="4916"/>
                  </a:lnTo>
                  <a:lnTo>
                    <a:pt x="9208" y="4879"/>
                  </a:lnTo>
                  <a:lnTo>
                    <a:pt x="9245" y="4769"/>
                  </a:lnTo>
                  <a:lnTo>
                    <a:pt x="9208" y="4659"/>
                  </a:lnTo>
                  <a:lnTo>
                    <a:pt x="9135" y="4182"/>
                  </a:lnTo>
                  <a:lnTo>
                    <a:pt x="9098" y="3669"/>
                  </a:lnTo>
                  <a:lnTo>
                    <a:pt x="9135" y="3339"/>
                  </a:lnTo>
                  <a:lnTo>
                    <a:pt x="9208" y="3118"/>
                  </a:lnTo>
                  <a:lnTo>
                    <a:pt x="9391" y="2972"/>
                  </a:lnTo>
                  <a:lnTo>
                    <a:pt x="9575" y="2825"/>
                  </a:lnTo>
                  <a:lnTo>
                    <a:pt x="9795" y="2788"/>
                  </a:lnTo>
                  <a:lnTo>
                    <a:pt x="9868" y="4072"/>
                  </a:lnTo>
                  <a:lnTo>
                    <a:pt x="9905" y="4146"/>
                  </a:lnTo>
                  <a:lnTo>
                    <a:pt x="9942" y="4219"/>
                  </a:lnTo>
                  <a:lnTo>
                    <a:pt x="10015" y="4292"/>
                  </a:lnTo>
                  <a:lnTo>
                    <a:pt x="10125" y="4292"/>
                  </a:lnTo>
                  <a:lnTo>
                    <a:pt x="10198" y="4329"/>
                  </a:lnTo>
                  <a:lnTo>
                    <a:pt x="10272" y="4292"/>
                  </a:lnTo>
                  <a:lnTo>
                    <a:pt x="10308" y="4219"/>
                  </a:lnTo>
                  <a:lnTo>
                    <a:pt x="10345" y="4146"/>
                  </a:lnTo>
                  <a:lnTo>
                    <a:pt x="10455" y="3559"/>
                  </a:lnTo>
                  <a:lnTo>
                    <a:pt x="10565" y="3008"/>
                  </a:lnTo>
                  <a:lnTo>
                    <a:pt x="10602" y="2862"/>
                  </a:lnTo>
                  <a:lnTo>
                    <a:pt x="10675" y="2752"/>
                  </a:lnTo>
                  <a:lnTo>
                    <a:pt x="10785" y="2642"/>
                  </a:lnTo>
                  <a:lnTo>
                    <a:pt x="10895" y="2568"/>
                  </a:lnTo>
                  <a:lnTo>
                    <a:pt x="11079" y="2568"/>
                  </a:lnTo>
                  <a:lnTo>
                    <a:pt x="11115" y="2642"/>
                  </a:lnTo>
                  <a:lnTo>
                    <a:pt x="11115" y="2752"/>
                  </a:lnTo>
                  <a:lnTo>
                    <a:pt x="11115" y="2862"/>
                  </a:lnTo>
                  <a:lnTo>
                    <a:pt x="11189" y="3449"/>
                  </a:lnTo>
                  <a:lnTo>
                    <a:pt x="11299" y="4036"/>
                  </a:lnTo>
                  <a:lnTo>
                    <a:pt x="11372" y="4256"/>
                  </a:lnTo>
                  <a:lnTo>
                    <a:pt x="11446" y="4512"/>
                  </a:lnTo>
                  <a:lnTo>
                    <a:pt x="11556" y="4732"/>
                  </a:lnTo>
                  <a:lnTo>
                    <a:pt x="11629" y="4806"/>
                  </a:lnTo>
                  <a:lnTo>
                    <a:pt x="11739" y="4843"/>
                  </a:lnTo>
                  <a:lnTo>
                    <a:pt x="11849" y="4843"/>
                  </a:lnTo>
                  <a:lnTo>
                    <a:pt x="11922" y="4806"/>
                  </a:lnTo>
                  <a:lnTo>
                    <a:pt x="11996" y="4769"/>
                  </a:lnTo>
                  <a:lnTo>
                    <a:pt x="12032" y="4696"/>
                  </a:lnTo>
                  <a:lnTo>
                    <a:pt x="12069" y="4586"/>
                  </a:lnTo>
                  <a:lnTo>
                    <a:pt x="11996" y="4476"/>
                  </a:lnTo>
                  <a:lnTo>
                    <a:pt x="11922" y="4402"/>
                  </a:lnTo>
                  <a:lnTo>
                    <a:pt x="11886" y="4256"/>
                  </a:lnTo>
                  <a:lnTo>
                    <a:pt x="11812" y="4072"/>
                  </a:lnTo>
                  <a:lnTo>
                    <a:pt x="11776" y="3779"/>
                  </a:lnTo>
                  <a:lnTo>
                    <a:pt x="11666" y="3339"/>
                  </a:lnTo>
                  <a:lnTo>
                    <a:pt x="11629" y="2862"/>
                  </a:lnTo>
                  <a:lnTo>
                    <a:pt x="11629" y="2532"/>
                  </a:lnTo>
                  <a:lnTo>
                    <a:pt x="11592" y="2385"/>
                  </a:lnTo>
                  <a:lnTo>
                    <a:pt x="11482" y="2275"/>
                  </a:lnTo>
                  <a:lnTo>
                    <a:pt x="11299" y="2128"/>
                  </a:lnTo>
                  <a:lnTo>
                    <a:pt x="11189" y="2091"/>
                  </a:lnTo>
                  <a:lnTo>
                    <a:pt x="11079" y="2055"/>
                  </a:lnTo>
                  <a:close/>
                  <a:moveTo>
                    <a:pt x="2715" y="1138"/>
                  </a:moveTo>
                  <a:lnTo>
                    <a:pt x="2569" y="1174"/>
                  </a:lnTo>
                  <a:lnTo>
                    <a:pt x="2422" y="1284"/>
                  </a:lnTo>
                  <a:lnTo>
                    <a:pt x="2385" y="1358"/>
                  </a:lnTo>
                  <a:lnTo>
                    <a:pt x="2165" y="1284"/>
                  </a:lnTo>
                  <a:lnTo>
                    <a:pt x="1762" y="1284"/>
                  </a:lnTo>
                  <a:lnTo>
                    <a:pt x="1542" y="1358"/>
                  </a:lnTo>
                  <a:lnTo>
                    <a:pt x="771" y="1504"/>
                  </a:lnTo>
                  <a:lnTo>
                    <a:pt x="368" y="1651"/>
                  </a:lnTo>
                  <a:lnTo>
                    <a:pt x="184" y="1725"/>
                  </a:lnTo>
                  <a:lnTo>
                    <a:pt x="38" y="1835"/>
                  </a:lnTo>
                  <a:lnTo>
                    <a:pt x="1" y="1908"/>
                  </a:lnTo>
                  <a:lnTo>
                    <a:pt x="1" y="1981"/>
                  </a:lnTo>
                  <a:lnTo>
                    <a:pt x="38" y="2018"/>
                  </a:lnTo>
                  <a:lnTo>
                    <a:pt x="111" y="2055"/>
                  </a:lnTo>
                  <a:lnTo>
                    <a:pt x="74" y="2348"/>
                  </a:lnTo>
                  <a:lnTo>
                    <a:pt x="74" y="2642"/>
                  </a:lnTo>
                  <a:lnTo>
                    <a:pt x="74" y="3705"/>
                  </a:lnTo>
                  <a:lnTo>
                    <a:pt x="111" y="4843"/>
                  </a:lnTo>
                  <a:lnTo>
                    <a:pt x="148" y="5980"/>
                  </a:lnTo>
                  <a:lnTo>
                    <a:pt x="184" y="6090"/>
                  </a:lnTo>
                  <a:lnTo>
                    <a:pt x="294" y="6200"/>
                  </a:lnTo>
                  <a:lnTo>
                    <a:pt x="404" y="6236"/>
                  </a:lnTo>
                  <a:lnTo>
                    <a:pt x="514" y="6200"/>
                  </a:lnTo>
                  <a:lnTo>
                    <a:pt x="624" y="6236"/>
                  </a:lnTo>
                  <a:lnTo>
                    <a:pt x="845" y="6273"/>
                  </a:lnTo>
                  <a:lnTo>
                    <a:pt x="1028" y="6236"/>
                  </a:lnTo>
                  <a:lnTo>
                    <a:pt x="1395" y="6163"/>
                  </a:lnTo>
                  <a:lnTo>
                    <a:pt x="2385" y="5980"/>
                  </a:lnTo>
                  <a:lnTo>
                    <a:pt x="2605" y="5943"/>
                  </a:lnTo>
                  <a:lnTo>
                    <a:pt x="2752" y="5906"/>
                  </a:lnTo>
                  <a:lnTo>
                    <a:pt x="2899" y="5833"/>
                  </a:lnTo>
                  <a:lnTo>
                    <a:pt x="2972" y="5686"/>
                  </a:lnTo>
                  <a:lnTo>
                    <a:pt x="2972" y="5576"/>
                  </a:lnTo>
                  <a:lnTo>
                    <a:pt x="2935" y="5503"/>
                  </a:lnTo>
                  <a:lnTo>
                    <a:pt x="2825" y="5429"/>
                  </a:lnTo>
                  <a:lnTo>
                    <a:pt x="2679" y="5393"/>
                  </a:lnTo>
                  <a:lnTo>
                    <a:pt x="2532" y="5393"/>
                  </a:lnTo>
                  <a:lnTo>
                    <a:pt x="2385" y="5429"/>
                  </a:lnTo>
                  <a:lnTo>
                    <a:pt x="2055" y="5503"/>
                  </a:lnTo>
                  <a:lnTo>
                    <a:pt x="1762" y="5576"/>
                  </a:lnTo>
                  <a:lnTo>
                    <a:pt x="1028" y="5723"/>
                  </a:lnTo>
                  <a:lnTo>
                    <a:pt x="698" y="5796"/>
                  </a:lnTo>
                  <a:lnTo>
                    <a:pt x="661" y="4953"/>
                  </a:lnTo>
                  <a:lnTo>
                    <a:pt x="624" y="4109"/>
                  </a:lnTo>
                  <a:lnTo>
                    <a:pt x="845" y="4109"/>
                  </a:lnTo>
                  <a:lnTo>
                    <a:pt x="1028" y="4072"/>
                  </a:lnTo>
                  <a:lnTo>
                    <a:pt x="1431" y="3962"/>
                  </a:lnTo>
                  <a:lnTo>
                    <a:pt x="2459" y="3742"/>
                  </a:lnTo>
                  <a:lnTo>
                    <a:pt x="2495" y="3779"/>
                  </a:lnTo>
                  <a:lnTo>
                    <a:pt x="2605" y="3779"/>
                  </a:lnTo>
                  <a:lnTo>
                    <a:pt x="2679" y="3742"/>
                  </a:lnTo>
                  <a:lnTo>
                    <a:pt x="2752" y="3705"/>
                  </a:lnTo>
                  <a:lnTo>
                    <a:pt x="2789" y="3669"/>
                  </a:lnTo>
                  <a:lnTo>
                    <a:pt x="2862" y="3559"/>
                  </a:lnTo>
                  <a:lnTo>
                    <a:pt x="2899" y="3485"/>
                  </a:lnTo>
                  <a:lnTo>
                    <a:pt x="2899" y="3412"/>
                  </a:lnTo>
                  <a:lnTo>
                    <a:pt x="2862" y="3339"/>
                  </a:lnTo>
                  <a:lnTo>
                    <a:pt x="2825" y="3265"/>
                  </a:lnTo>
                  <a:lnTo>
                    <a:pt x="2715" y="3155"/>
                  </a:lnTo>
                  <a:lnTo>
                    <a:pt x="2532" y="3155"/>
                  </a:lnTo>
                  <a:lnTo>
                    <a:pt x="1431" y="3449"/>
                  </a:lnTo>
                  <a:lnTo>
                    <a:pt x="1028" y="3522"/>
                  </a:lnTo>
                  <a:lnTo>
                    <a:pt x="808" y="3595"/>
                  </a:lnTo>
                  <a:lnTo>
                    <a:pt x="624" y="3632"/>
                  </a:lnTo>
                  <a:lnTo>
                    <a:pt x="588" y="2788"/>
                  </a:lnTo>
                  <a:lnTo>
                    <a:pt x="588" y="2458"/>
                  </a:lnTo>
                  <a:lnTo>
                    <a:pt x="551" y="2091"/>
                  </a:lnTo>
                  <a:lnTo>
                    <a:pt x="1065" y="1981"/>
                  </a:lnTo>
                  <a:lnTo>
                    <a:pt x="1615" y="1835"/>
                  </a:lnTo>
                  <a:lnTo>
                    <a:pt x="1798" y="1798"/>
                  </a:lnTo>
                  <a:lnTo>
                    <a:pt x="2055" y="1798"/>
                  </a:lnTo>
                  <a:lnTo>
                    <a:pt x="2165" y="1871"/>
                  </a:lnTo>
                  <a:lnTo>
                    <a:pt x="2238" y="1908"/>
                  </a:lnTo>
                  <a:lnTo>
                    <a:pt x="2312" y="1945"/>
                  </a:lnTo>
                  <a:lnTo>
                    <a:pt x="2422" y="1945"/>
                  </a:lnTo>
                  <a:lnTo>
                    <a:pt x="2495" y="1908"/>
                  </a:lnTo>
                  <a:lnTo>
                    <a:pt x="3009" y="1651"/>
                  </a:lnTo>
                  <a:lnTo>
                    <a:pt x="3082" y="1615"/>
                  </a:lnTo>
                  <a:lnTo>
                    <a:pt x="3119" y="1578"/>
                  </a:lnTo>
                  <a:lnTo>
                    <a:pt x="3156" y="1431"/>
                  </a:lnTo>
                  <a:lnTo>
                    <a:pt x="3119" y="1284"/>
                  </a:lnTo>
                  <a:lnTo>
                    <a:pt x="3082" y="1248"/>
                  </a:lnTo>
                  <a:lnTo>
                    <a:pt x="3009" y="1174"/>
                  </a:lnTo>
                  <a:lnTo>
                    <a:pt x="2862" y="1138"/>
                  </a:lnTo>
                  <a:close/>
                </a:path>
              </a:pathLst>
            </a:custGeom>
            <a:solidFill>
              <a:srgbClr val="A4C2F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7" name="Google Shape;1097;p46"/>
            <p:cNvSpPr/>
            <p:nvPr/>
          </p:nvSpPr>
          <p:spPr>
            <a:xfrm>
              <a:off x="6336425" y="4507675"/>
              <a:ext cx="520000" cy="365000"/>
            </a:xfrm>
            <a:custGeom>
              <a:avLst/>
              <a:gdLst/>
              <a:ahLst/>
              <a:cxnLst/>
              <a:rect l="l" t="t" r="r" b="b"/>
              <a:pathLst>
                <a:path w="20800" h="14600" extrusionOk="0">
                  <a:moveTo>
                    <a:pt x="5466" y="441"/>
                  </a:moveTo>
                  <a:lnTo>
                    <a:pt x="5650" y="478"/>
                  </a:lnTo>
                  <a:lnTo>
                    <a:pt x="5577" y="478"/>
                  </a:lnTo>
                  <a:lnTo>
                    <a:pt x="5466" y="441"/>
                  </a:lnTo>
                  <a:close/>
                  <a:moveTo>
                    <a:pt x="4843" y="478"/>
                  </a:moveTo>
                  <a:lnTo>
                    <a:pt x="4806" y="514"/>
                  </a:lnTo>
                  <a:lnTo>
                    <a:pt x="4586" y="551"/>
                  </a:lnTo>
                  <a:lnTo>
                    <a:pt x="4843" y="478"/>
                  </a:lnTo>
                  <a:close/>
                  <a:moveTo>
                    <a:pt x="5173" y="808"/>
                  </a:moveTo>
                  <a:lnTo>
                    <a:pt x="5210" y="844"/>
                  </a:lnTo>
                  <a:lnTo>
                    <a:pt x="5246" y="918"/>
                  </a:lnTo>
                  <a:lnTo>
                    <a:pt x="5356" y="991"/>
                  </a:lnTo>
                  <a:lnTo>
                    <a:pt x="5503" y="1028"/>
                  </a:lnTo>
                  <a:lnTo>
                    <a:pt x="5760" y="1028"/>
                  </a:lnTo>
                  <a:lnTo>
                    <a:pt x="5870" y="991"/>
                  </a:lnTo>
                  <a:lnTo>
                    <a:pt x="5980" y="991"/>
                  </a:lnTo>
                  <a:lnTo>
                    <a:pt x="6017" y="1028"/>
                  </a:lnTo>
                  <a:lnTo>
                    <a:pt x="6053" y="1101"/>
                  </a:lnTo>
                  <a:lnTo>
                    <a:pt x="6163" y="1431"/>
                  </a:lnTo>
                  <a:lnTo>
                    <a:pt x="6163" y="1725"/>
                  </a:lnTo>
                  <a:lnTo>
                    <a:pt x="6127" y="2055"/>
                  </a:lnTo>
                  <a:lnTo>
                    <a:pt x="6053" y="2348"/>
                  </a:lnTo>
                  <a:lnTo>
                    <a:pt x="5980" y="2532"/>
                  </a:lnTo>
                  <a:lnTo>
                    <a:pt x="5907" y="2715"/>
                  </a:lnTo>
                  <a:lnTo>
                    <a:pt x="5650" y="3009"/>
                  </a:lnTo>
                  <a:lnTo>
                    <a:pt x="5393" y="3229"/>
                  </a:lnTo>
                  <a:lnTo>
                    <a:pt x="5063" y="3412"/>
                  </a:lnTo>
                  <a:lnTo>
                    <a:pt x="5063" y="3375"/>
                  </a:lnTo>
                  <a:lnTo>
                    <a:pt x="5063" y="3302"/>
                  </a:lnTo>
                  <a:lnTo>
                    <a:pt x="5026" y="3265"/>
                  </a:lnTo>
                  <a:lnTo>
                    <a:pt x="4953" y="3229"/>
                  </a:lnTo>
                  <a:lnTo>
                    <a:pt x="4880" y="3229"/>
                  </a:lnTo>
                  <a:lnTo>
                    <a:pt x="5063" y="2789"/>
                  </a:lnTo>
                  <a:lnTo>
                    <a:pt x="5063" y="2715"/>
                  </a:lnTo>
                  <a:lnTo>
                    <a:pt x="4990" y="2679"/>
                  </a:lnTo>
                  <a:lnTo>
                    <a:pt x="4953" y="2679"/>
                  </a:lnTo>
                  <a:lnTo>
                    <a:pt x="4880" y="2715"/>
                  </a:lnTo>
                  <a:lnTo>
                    <a:pt x="4549" y="3229"/>
                  </a:lnTo>
                  <a:lnTo>
                    <a:pt x="4329" y="3559"/>
                  </a:lnTo>
                  <a:lnTo>
                    <a:pt x="4109" y="3522"/>
                  </a:lnTo>
                  <a:lnTo>
                    <a:pt x="3853" y="3486"/>
                  </a:lnTo>
                  <a:lnTo>
                    <a:pt x="3706" y="3449"/>
                  </a:lnTo>
                  <a:lnTo>
                    <a:pt x="3999" y="3192"/>
                  </a:lnTo>
                  <a:lnTo>
                    <a:pt x="4586" y="2642"/>
                  </a:lnTo>
                  <a:lnTo>
                    <a:pt x="4586" y="2568"/>
                  </a:lnTo>
                  <a:lnTo>
                    <a:pt x="4586" y="2495"/>
                  </a:lnTo>
                  <a:lnTo>
                    <a:pt x="4513" y="2458"/>
                  </a:lnTo>
                  <a:lnTo>
                    <a:pt x="4439" y="2458"/>
                  </a:lnTo>
                  <a:lnTo>
                    <a:pt x="3486" y="3119"/>
                  </a:lnTo>
                  <a:lnTo>
                    <a:pt x="3302" y="3265"/>
                  </a:lnTo>
                  <a:lnTo>
                    <a:pt x="3229" y="3192"/>
                  </a:lnTo>
                  <a:lnTo>
                    <a:pt x="3266" y="3082"/>
                  </a:lnTo>
                  <a:lnTo>
                    <a:pt x="3302" y="3009"/>
                  </a:lnTo>
                  <a:lnTo>
                    <a:pt x="3266" y="2935"/>
                  </a:lnTo>
                  <a:lnTo>
                    <a:pt x="3229" y="2899"/>
                  </a:lnTo>
                  <a:lnTo>
                    <a:pt x="3339" y="2935"/>
                  </a:lnTo>
                  <a:lnTo>
                    <a:pt x="3669" y="2752"/>
                  </a:lnTo>
                  <a:lnTo>
                    <a:pt x="4733" y="2055"/>
                  </a:lnTo>
                  <a:lnTo>
                    <a:pt x="4770" y="1982"/>
                  </a:lnTo>
                  <a:lnTo>
                    <a:pt x="4770" y="1945"/>
                  </a:lnTo>
                  <a:lnTo>
                    <a:pt x="4733" y="1872"/>
                  </a:lnTo>
                  <a:lnTo>
                    <a:pt x="4660" y="1872"/>
                  </a:lnTo>
                  <a:lnTo>
                    <a:pt x="4329" y="1982"/>
                  </a:lnTo>
                  <a:lnTo>
                    <a:pt x="3816" y="2202"/>
                  </a:lnTo>
                  <a:lnTo>
                    <a:pt x="3302" y="2458"/>
                  </a:lnTo>
                  <a:lnTo>
                    <a:pt x="3082" y="2642"/>
                  </a:lnTo>
                  <a:lnTo>
                    <a:pt x="2935" y="2789"/>
                  </a:lnTo>
                  <a:lnTo>
                    <a:pt x="2899" y="2605"/>
                  </a:lnTo>
                  <a:lnTo>
                    <a:pt x="2899" y="2458"/>
                  </a:lnTo>
                  <a:lnTo>
                    <a:pt x="3082" y="2385"/>
                  </a:lnTo>
                  <a:lnTo>
                    <a:pt x="3266" y="2238"/>
                  </a:lnTo>
                  <a:lnTo>
                    <a:pt x="3632" y="2018"/>
                  </a:lnTo>
                  <a:lnTo>
                    <a:pt x="4109" y="1725"/>
                  </a:lnTo>
                  <a:lnTo>
                    <a:pt x="4586" y="1505"/>
                  </a:lnTo>
                  <a:lnTo>
                    <a:pt x="4660" y="1431"/>
                  </a:lnTo>
                  <a:lnTo>
                    <a:pt x="4660" y="1358"/>
                  </a:lnTo>
                  <a:lnTo>
                    <a:pt x="4586" y="1321"/>
                  </a:lnTo>
                  <a:lnTo>
                    <a:pt x="4513" y="1285"/>
                  </a:lnTo>
                  <a:lnTo>
                    <a:pt x="4256" y="1358"/>
                  </a:lnTo>
                  <a:lnTo>
                    <a:pt x="3963" y="1431"/>
                  </a:lnTo>
                  <a:lnTo>
                    <a:pt x="3706" y="1505"/>
                  </a:lnTo>
                  <a:lnTo>
                    <a:pt x="3449" y="1651"/>
                  </a:lnTo>
                  <a:lnTo>
                    <a:pt x="3156" y="1798"/>
                  </a:lnTo>
                  <a:lnTo>
                    <a:pt x="3302" y="1578"/>
                  </a:lnTo>
                  <a:lnTo>
                    <a:pt x="3486" y="1358"/>
                  </a:lnTo>
                  <a:lnTo>
                    <a:pt x="3779" y="1211"/>
                  </a:lnTo>
                  <a:lnTo>
                    <a:pt x="4109" y="1065"/>
                  </a:lnTo>
                  <a:lnTo>
                    <a:pt x="4733" y="844"/>
                  </a:lnTo>
                  <a:lnTo>
                    <a:pt x="4770" y="918"/>
                  </a:lnTo>
                  <a:lnTo>
                    <a:pt x="4843" y="991"/>
                  </a:lnTo>
                  <a:lnTo>
                    <a:pt x="4916" y="991"/>
                  </a:lnTo>
                  <a:lnTo>
                    <a:pt x="4990" y="1028"/>
                  </a:lnTo>
                  <a:lnTo>
                    <a:pt x="5063" y="991"/>
                  </a:lnTo>
                  <a:lnTo>
                    <a:pt x="5100" y="955"/>
                  </a:lnTo>
                  <a:lnTo>
                    <a:pt x="5173" y="881"/>
                  </a:lnTo>
                  <a:lnTo>
                    <a:pt x="5173" y="808"/>
                  </a:lnTo>
                  <a:close/>
                  <a:moveTo>
                    <a:pt x="9648" y="3302"/>
                  </a:moveTo>
                  <a:lnTo>
                    <a:pt x="9905" y="3375"/>
                  </a:lnTo>
                  <a:lnTo>
                    <a:pt x="9905" y="3412"/>
                  </a:lnTo>
                  <a:lnTo>
                    <a:pt x="10125" y="3632"/>
                  </a:lnTo>
                  <a:lnTo>
                    <a:pt x="10308" y="3889"/>
                  </a:lnTo>
                  <a:lnTo>
                    <a:pt x="10162" y="4036"/>
                  </a:lnTo>
                  <a:lnTo>
                    <a:pt x="9978" y="4182"/>
                  </a:lnTo>
                  <a:lnTo>
                    <a:pt x="9795" y="4293"/>
                  </a:lnTo>
                  <a:lnTo>
                    <a:pt x="9612" y="4329"/>
                  </a:lnTo>
                  <a:lnTo>
                    <a:pt x="9501" y="4293"/>
                  </a:lnTo>
                  <a:lnTo>
                    <a:pt x="9428" y="4256"/>
                  </a:lnTo>
                  <a:lnTo>
                    <a:pt x="9501" y="4146"/>
                  </a:lnTo>
                  <a:lnTo>
                    <a:pt x="9501" y="4072"/>
                  </a:lnTo>
                  <a:lnTo>
                    <a:pt x="9465" y="3999"/>
                  </a:lnTo>
                  <a:lnTo>
                    <a:pt x="9391" y="3926"/>
                  </a:lnTo>
                  <a:lnTo>
                    <a:pt x="9245" y="3926"/>
                  </a:lnTo>
                  <a:lnTo>
                    <a:pt x="9465" y="3816"/>
                  </a:lnTo>
                  <a:lnTo>
                    <a:pt x="9501" y="3779"/>
                  </a:lnTo>
                  <a:lnTo>
                    <a:pt x="9538" y="3742"/>
                  </a:lnTo>
                  <a:lnTo>
                    <a:pt x="9538" y="3632"/>
                  </a:lnTo>
                  <a:lnTo>
                    <a:pt x="9465" y="3559"/>
                  </a:lnTo>
                  <a:lnTo>
                    <a:pt x="9391" y="3522"/>
                  </a:lnTo>
                  <a:lnTo>
                    <a:pt x="9355" y="3522"/>
                  </a:lnTo>
                  <a:lnTo>
                    <a:pt x="9061" y="3632"/>
                  </a:lnTo>
                  <a:lnTo>
                    <a:pt x="9208" y="3375"/>
                  </a:lnTo>
                  <a:lnTo>
                    <a:pt x="9281" y="3412"/>
                  </a:lnTo>
                  <a:lnTo>
                    <a:pt x="9355" y="3412"/>
                  </a:lnTo>
                  <a:lnTo>
                    <a:pt x="9501" y="3375"/>
                  </a:lnTo>
                  <a:lnTo>
                    <a:pt x="9648" y="3302"/>
                  </a:lnTo>
                  <a:close/>
                  <a:moveTo>
                    <a:pt x="1505" y="4329"/>
                  </a:moveTo>
                  <a:lnTo>
                    <a:pt x="1615" y="4366"/>
                  </a:lnTo>
                  <a:lnTo>
                    <a:pt x="1725" y="4439"/>
                  </a:lnTo>
                  <a:lnTo>
                    <a:pt x="1872" y="4586"/>
                  </a:lnTo>
                  <a:lnTo>
                    <a:pt x="1908" y="4769"/>
                  </a:lnTo>
                  <a:lnTo>
                    <a:pt x="1945" y="4916"/>
                  </a:lnTo>
                  <a:lnTo>
                    <a:pt x="1908" y="5100"/>
                  </a:lnTo>
                  <a:lnTo>
                    <a:pt x="1872" y="5246"/>
                  </a:lnTo>
                  <a:lnTo>
                    <a:pt x="1762" y="5393"/>
                  </a:lnTo>
                  <a:lnTo>
                    <a:pt x="1615" y="5503"/>
                  </a:lnTo>
                  <a:lnTo>
                    <a:pt x="1468" y="5576"/>
                  </a:lnTo>
                  <a:lnTo>
                    <a:pt x="1432" y="5430"/>
                  </a:lnTo>
                  <a:lnTo>
                    <a:pt x="1432" y="5283"/>
                  </a:lnTo>
                  <a:lnTo>
                    <a:pt x="1432" y="5210"/>
                  </a:lnTo>
                  <a:lnTo>
                    <a:pt x="1395" y="5136"/>
                  </a:lnTo>
                  <a:lnTo>
                    <a:pt x="1395" y="5063"/>
                  </a:lnTo>
                  <a:lnTo>
                    <a:pt x="1321" y="4989"/>
                  </a:lnTo>
                  <a:lnTo>
                    <a:pt x="1285" y="4953"/>
                  </a:lnTo>
                  <a:lnTo>
                    <a:pt x="1175" y="4989"/>
                  </a:lnTo>
                  <a:lnTo>
                    <a:pt x="1028" y="5063"/>
                  </a:lnTo>
                  <a:lnTo>
                    <a:pt x="1138" y="4989"/>
                  </a:lnTo>
                  <a:lnTo>
                    <a:pt x="1321" y="4879"/>
                  </a:lnTo>
                  <a:lnTo>
                    <a:pt x="1468" y="4769"/>
                  </a:lnTo>
                  <a:lnTo>
                    <a:pt x="1542" y="4696"/>
                  </a:lnTo>
                  <a:lnTo>
                    <a:pt x="1505" y="4623"/>
                  </a:lnTo>
                  <a:lnTo>
                    <a:pt x="1468" y="4549"/>
                  </a:lnTo>
                  <a:lnTo>
                    <a:pt x="1395" y="4513"/>
                  </a:lnTo>
                  <a:lnTo>
                    <a:pt x="1432" y="4476"/>
                  </a:lnTo>
                  <a:lnTo>
                    <a:pt x="1468" y="4439"/>
                  </a:lnTo>
                  <a:lnTo>
                    <a:pt x="1468" y="4403"/>
                  </a:lnTo>
                  <a:lnTo>
                    <a:pt x="1432" y="4329"/>
                  </a:lnTo>
                  <a:close/>
                  <a:moveTo>
                    <a:pt x="1138" y="5576"/>
                  </a:moveTo>
                  <a:lnTo>
                    <a:pt x="1138" y="5650"/>
                  </a:lnTo>
                  <a:lnTo>
                    <a:pt x="1028" y="5613"/>
                  </a:lnTo>
                  <a:lnTo>
                    <a:pt x="1138" y="5576"/>
                  </a:lnTo>
                  <a:close/>
                  <a:moveTo>
                    <a:pt x="7887" y="5907"/>
                  </a:moveTo>
                  <a:lnTo>
                    <a:pt x="8218" y="5980"/>
                  </a:lnTo>
                  <a:lnTo>
                    <a:pt x="8291" y="6090"/>
                  </a:lnTo>
                  <a:lnTo>
                    <a:pt x="8401" y="6163"/>
                  </a:lnTo>
                  <a:lnTo>
                    <a:pt x="8511" y="6273"/>
                  </a:lnTo>
                  <a:lnTo>
                    <a:pt x="8621" y="6383"/>
                  </a:lnTo>
                  <a:lnTo>
                    <a:pt x="8694" y="6530"/>
                  </a:lnTo>
                  <a:lnTo>
                    <a:pt x="8768" y="6677"/>
                  </a:lnTo>
                  <a:lnTo>
                    <a:pt x="8805" y="6934"/>
                  </a:lnTo>
                  <a:lnTo>
                    <a:pt x="8768" y="7154"/>
                  </a:lnTo>
                  <a:lnTo>
                    <a:pt x="8658" y="7374"/>
                  </a:lnTo>
                  <a:lnTo>
                    <a:pt x="8548" y="7557"/>
                  </a:lnTo>
                  <a:lnTo>
                    <a:pt x="8438" y="7704"/>
                  </a:lnTo>
                  <a:lnTo>
                    <a:pt x="8291" y="7814"/>
                  </a:lnTo>
                  <a:lnTo>
                    <a:pt x="8144" y="7887"/>
                  </a:lnTo>
                  <a:lnTo>
                    <a:pt x="7998" y="7961"/>
                  </a:lnTo>
                  <a:lnTo>
                    <a:pt x="8071" y="7594"/>
                  </a:lnTo>
                  <a:lnTo>
                    <a:pt x="8071" y="7520"/>
                  </a:lnTo>
                  <a:lnTo>
                    <a:pt x="8034" y="7484"/>
                  </a:lnTo>
                  <a:lnTo>
                    <a:pt x="7961" y="7484"/>
                  </a:lnTo>
                  <a:lnTo>
                    <a:pt x="7924" y="7520"/>
                  </a:lnTo>
                  <a:lnTo>
                    <a:pt x="7741" y="7741"/>
                  </a:lnTo>
                  <a:lnTo>
                    <a:pt x="7557" y="7997"/>
                  </a:lnTo>
                  <a:lnTo>
                    <a:pt x="7264" y="7924"/>
                  </a:lnTo>
                  <a:lnTo>
                    <a:pt x="7484" y="7594"/>
                  </a:lnTo>
                  <a:lnTo>
                    <a:pt x="7741" y="7337"/>
                  </a:lnTo>
                  <a:lnTo>
                    <a:pt x="7741" y="7264"/>
                  </a:lnTo>
                  <a:lnTo>
                    <a:pt x="7741" y="7227"/>
                  </a:lnTo>
                  <a:lnTo>
                    <a:pt x="7631" y="7227"/>
                  </a:lnTo>
                  <a:lnTo>
                    <a:pt x="7447" y="7337"/>
                  </a:lnTo>
                  <a:lnTo>
                    <a:pt x="7264" y="7447"/>
                  </a:lnTo>
                  <a:lnTo>
                    <a:pt x="7080" y="7594"/>
                  </a:lnTo>
                  <a:lnTo>
                    <a:pt x="6934" y="7777"/>
                  </a:lnTo>
                  <a:lnTo>
                    <a:pt x="6860" y="7704"/>
                  </a:lnTo>
                  <a:lnTo>
                    <a:pt x="6714" y="7557"/>
                  </a:lnTo>
                  <a:lnTo>
                    <a:pt x="7227" y="7264"/>
                  </a:lnTo>
                  <a:lnTo>
                    <a:pt x="7741" y="6934"/>
                  </a:lnTo>
                  <a:lnTo>
                    <a:pt x="7741" y="6897"/>
                  </a:lnTo>
                  <a:lnTo>
                    <a:pt x="7704" y="6860"/>
                  </a:lnTo>
                  <a:lnTo>
                    <a:pt x="7411" y="6860"/>
                  </a:lnTo>
                  <a:lnTo>
                    <a:pt x="7080" y="6934"/>
                  </a:lnTo>
                  <a:lnTo>
                    <a:pt x="6787" y="7044"/>
                  </a:lnTo>
                  <a:lnTo>
                    <a:pt x="6530" y="7227"/>
                  </a:lnTo>
                  <a:lnTo>
                    <a:pt x="6494" y="7007"/>
                  </a:lnTo>
                  <a:lnTo>
                    <a:pt x="6494" y="6750"/>
                  </a:lnTo>
                  <a:lnTo>
                    <a:pt x="6604" y="6713"/>
                  </a:lnTo>
                  <a:lnTo>
                    <a:pt x="6970" y="6603"/>
                  </a:lnTo>
                  <a:lnTo>
                    <a:pt x="7117" y="6530"/>
                  </a:lnTo>
                  <a:lnTo>
                    <a:pt x="7301" y="6420"/>
                  </a:lnTo>
                  <a:lnTo>
                    <a:pt x="7337" y="6347"/>
                  </a:lnTo>
                  <a:lnTo>
                    <a:pt x="7337" y="6310"/>
                  </a:lnTo>
                  <a:lnTo>
                    <a:pt x="7301" y="6310"/>
                  </a:lnTo>
                  <a:lnTo>
                    <a:pt x="7007" y="6273"/>
                  </a:lnTo>
                  <a:lnTo>
                    <a:pt x="6750" y="6310"/>
                  </a:lnTo>
                  <a:lnTo>
                    <a:pt x="6750" y="6310"/>
                  </a:lnTo>
                  <a:lnTo>
                    <a:pt x="6860" y="6200"/>
                  </a:lnTo>
                  <a:lnTo>
                    <a:pt x="6970" y="6090"/>
                  </a:lnTo>
                  <a:lnTo>
                    <a:pt x="7117" y="6017"/>
                  </a:lnTo>
                  <a:lnTo>
                    <a:pt x="7264" y="5943"/>
                  </a:lnTo>
                  <a:lnTo>
                    <a:pt x="7557" y="5907"/>
                  </a:lnTo>
                  <a:close/>
                  <a:moveTo>
                    <a:pt x="4953" y="1"/>
                  </a:moveTo>
                  <a:lnTo>
                    <a:pt x="4733" y="37"/>
                  </a:lnTo>
                  <a:lnTo>
                    <a:pt x="4476" y="111"/>
                  </a:lnTo>
                  <a:lnTo>
                    <a:pt x="4256" y="184"/>
                  </a:lnTo>
                  <a:lnTo>
                    <a:pt x="4036" y="294"/>
                  </a:lnTo>
                  <a:lnTo>
                    <a:pt x="3632" y="551"/>
                  </a:lnTo>
                  <a:lnTo>
                    <a:pt x="3302" y="881"/>
                  </a:lnTo>
                  <a:lnTo>
                    <a:pt x="2972" y="1248"/>
                  </a:lnTo>
                  <a:lnTo>
                    <a:pt x="2679" y="1651"/>
                  </a:lnTo>
                  <a:lnTo>
                    <a:pt x="2569" y="1872"/>
                  </a:lnTo>
                  <a:lnTo>
                    <a:pt x="2495" y="2092"/>
                  </a:lnTo>
                  <a:lnTo>
                    <a:pt x="2422" y="2348"/>
                  </a:lnTo>
                  <a:lnTo>
                    <a:pt x="2385" y="2568"/>
                  </a:lnTo>
                  <a:lnTo>
                    <a:pt x="2422" y="2789"/>
                  </a:lnTo>
                  <a:lnTo>
                    <a:pt x="2459" y="2935"/>
                  </a:lnTo>
                  <a:lnTo>
                    <a:pt x="2532" y="3119"/>
                  </a:lnTo>
                  <a:lnTo>
                    <a:pt x="2605" y="3265"/>
                  </a:lnTo>
                  <a:lnTo>
                    <a:pt x="2495" y="3339"/>
                  </a:lnTo>
                  <a:lnTo>
                    <a:pt x="2018" y="3559"/>
                  </a:lnTo>
                  <a:lnTo>
                    <a:pt x="1798" y="3706"/>
                  </a:lnTo>
                  <a:lnTo>
                    <a:pt x="1688" y="3779"/>
                  </a:lnTo>
                  <a:lnTo>
                    <a:pt x="1578" y="3852"/>
                  </a:lnTo>
                  <a:lnTo>
                    <a:pt x="1065" y="3852"/>
                  </a:lnTo>
                  <a:lnTo>
                    <a:pt x="881" y="3926"/>
                  </a:lnTo>
                  <a:lnTo>
                    <a:pt x="735" y="3999"/>
                  </a:lnTo>
                  <a:lnTo>
                    <a:pt x="588" y="4109"/>
                  </a:lnTo>
                  <a:lnTo>
                    <a:pt x="478" y="4256"/>
                  </a:lnTo>
                  <a:lnTo>
                    <a:pt x="368" y="4403"/>
                  </a:lnTo>
                  <a:lnTo>
                    <a:pt x="184" y="4623"/>
                  </a:lnTo>
                  <a:lnTo>
                    <a:pt x="74" y="4879"/>
                  </a:lnTo>
                  <a:lnTo>
                    <a:pt x="38" y="4989"/>
                  </a:lnTo>
                  <a:lnTo>
                    <a:pt x="1" y="5136"/>
                  </a:lnTo>
                  <a:lnTo>
                    <a:pt x="38" y="5283"/>
                  </a:lnTo>
                  <a:lnTo>
                    <a:pt x="74" y="5430"/>
                  </a:lnTo>
                  <a:lnTo>
                    <a:pt x="184" y="5576"/>
                  </a:lnTo>
                  <a:lnTo>
                    <a:pt x="258" y="5723"/>
                  </a:lnTo>
                  <a:lnTo>
                    <a:pt x="404" y="5833"/>
                  </a:lnTo>
                  <a:lnTo>
                    <a:pt x="514" y="5943"/>
                  </a:lnTo>
                  <a:lnTo>
                    <a:pt x="661" y="6017"/>
                  </a:lnTo>
                  <a:lnTo>
                    <a:pt x="845" y="6053"/>
                  </a:lnTo>
                  <a:lnTo>
                    <a:pt x="1175" y="6127"/>
                  </a:lnTo>
                  <a:lnTo>
                    <a:pt x="1358" y="6127"/>
                  </a:lnTo>
                  <a:lnTo>
                    <a:pt x="1505" y="6090"/>
                  </a:lnTo>
                  <a:lnTo>
                    <a:pt x="1688" y="6053"/>
                  </a:lnTo>
                  <a:lnTo>
                    <a:pt x="1835" y="5980"/>
                  </a:lnTo>
                  <a:lnTo>
                    <a:pt x="2055" y="5760"/>
                  </a:lnTo>
                  <a:lnTo>
                    <a:pt x="2275" y="5503"/>
                  </a:lnTo>
                  <a:lnTo>
                    <a:pt x="2385" y="5210"/>
                  </a:lnTo>
                  <a:lnTo>
                    <a:pt x="2422" y="5063"/>
                  </a:lnTo>
                  <a:lnTo>
                    <a:pt x="2422" y="4879"/>
                  </a:lnTo>
                  <a:lnTo>
                    <a:pt x="2385" y="4733"/>
                  </a:lnTo>
                  <a:lnTo>
                    <a:pt x="2349" y="4586"/>
                  </a:lnTo>
                  <a:lnTo>
                    <a:pt x="2275" y="4403"/>
                  </a:lnTo>
                  <a:lnTo>
                    <a:pt x="2202" y="4256"/>
                  </a:lnTo>
                  <a:lnTo>
                    <a:pt x="2092" y="4146"/>
                  </a:lnTo>
                  <a:lnTo>
                    <a:pt x="2055" y="4109"/>
                  </a:lnTo>
                  <a:lnTo>
                    <a:pt x="2165" y="4036"/>
                  </a:lnTo>
                  <a:lnTo>
                    <a:pt x="2495" y="3816"/>
                  </a:lnTo>
                  <a:lnTo>
                    <a:pt x="2679" y="3669"/>
                  </a:lnTo>
                  <a:lnTo>
                    <a:pt x="2862" y="3522"/>
                  </a:lnTo>
                  <a:lnTo>
                    <a:pt x="3119" y="3706"/>
                  </a:lnTo>
                  <a:lnTo>
                    <a:pt x="3156" y="3779"/>
                  </a:lnTo>
                  <a:lnTo>
                    <a:pt x="3229" y="3816"/>
                  </a:lnTo>
                  <a:lnTo>
                    <a:pt x="3339" y="3816"/>
                  </a:lnTo>
                  <a:lnTo>
                    <a:pt x="3706" y="3962"/>
                  </a:lnTo>
                  <a:lnTo>
                    <a:pt x="4109" y="4036"/>
                  </a:lnTo>
                  <a:lnTo>
                    <a:pt x="4513" y="4072"/>
                  </a:lnTo>
                  <a:lnTo>
                    <a:pt x="4880" y="3999"/>
                  </a:lnTo>
                  <a:lnTo>
                    <a:pt x="5246" y="3889"/>
                  </a:lnTo>
                  <a:lnTo>
                    <a:pt x="5283" y="3962"/>
                  </a:lnTo>
                  <a:lnTo>
                    <a:pt x="5320" y="4036"/>
                  </a:lnTo>
                  <a:lnTo>
                    <a:pt x="5540" y="4219"/>
                  </a:lnTo>
                  <a:lnTo>
                    <a:pt x="5723" y="4439"/>
                  </a:lnTo>
                  <a:lnTo>
                    <a:pt x="5980" y="4916"/>
                  </a:lnTo>
                  <a:lnTo>
                    <a:pt x="6200" y="5430"/>
                  </a:lnTo>
                  <a:lnTo>
                    <a:pt x="6347" y="5650"/>
                  </a:lnTo>
                  <a:lnTo>
                    <a:pt x="6530" y="5870"/>
                  </a:lnTo>
                  <a:lnTo>
                    <a:pt x="6347" y="6017"/>
                  </a:lnTo>
                  <a:lnTo>
                    <a:pt x="6237" y="6200"/>
                  </a:lnTo>
                  <a:lnTo>
                    <a:pt x="6127" y="6383"/>
                  </a:lnTo>
                  <a:lnTo>
                    <a:pt x="6053" y="6567"/>
                  </a:lnTo>
                  <a:lnTo>
                    <a:pt x="5797" y="6713"/>
                  </a:lnTo>
                  <a:lnTo>
                    <a:pt x="5723" y="6824"/>
                  </a:lnTo>
                  <a:lnTo>
                    <a:pt x="5723" y="6934"/>
                  </a:lnTo>
                  <a:lnTo>
                    <a:pt x="5760" y="7044"/>
                  </a:lnTo>
                  <a:lnTo>
                    <a:pt x="5833" y="7080"/>
                  </a:lnTo>
                  <a:lnTo>
                    <a:pt x="6017" y="7080"/>
                  </a:lnTo>
                  <a:lnTo>
                    <a:pt x="6053" y="7300"/>
                  </a:lnTo>
                  <a:lnTo>
                    <a:pt x="6127" y="7520"/>
                  </a:lnTo>
                  <a:lnTo>
                    <a:pt x="6127" y="7631"/>
                  </a:lnTo>
                  <a:lnTo>
                    <a:pt x="6127" y="7741"/>
                  </a:lnTo>
                  <a:lnTo>
                    <a:pt x="6200" y="7814"/>
                  </a:lnTo>
                  <a:lnTo>
                    <a:pt x="6310" y="7851"/>
                  </a:lnTo>
                  <a:lnTo>
                    <a:pt x="6347" y="7851"/>
                  </a:lnTo>
                  <a:lnTo>
                    <a:pt x="6494" y="8034"/>
                  </a:lnTo>
                  <a:lnTo>
                    <a:pt x="6640" y="8144"/>
                  </a:lnTo>
                  <a:lnTo>
                    <a:pt x="6787" y="8254"/>
                  </a:lnTo>
                  <a:lnTo>
                    <a:pt x="6860" y="8291"/>
                  </a:lnTo>
                  <a:lnTo>
                    <a:pt x="6934" y="8327"/>
                  </a:lnTo>
                  <a:lnTo>
                    <a:pt x="7191" y="8438"/>
                  </a:lnTo>
                  <a:lnTo>
                    <a:pt x="7447" y="8474"/>
                  </a:lnTo>
                  <a:lnTo>
                    <a:pt x="7741" y="8474"/>
                  </a:lnTo>
                  <a:lnTo>
                    <a:pt x="7998" y="8438"/>
                  </a:lnTo>
                  <a:lnTo>
                    <a:pt x="8254" y="8364"/>
                  </a:lnTo>
                  <a:lnTo>
                    <a:pt x="8511" y="8254"/>
                  </a:lnTo>
                  <a:lnTo>
                    <a:pt x="8731" y="8071"/>
                  </a:lnTo>
                  <a:lnTo>
                    <a:pt x="8915" y="7887"/>
                  </a:lnTo>
                  <a:lnTo>
                    <a:pt x="9098" y="7631"/>
                  </a:lnTo>
                  <a:lnTo>
                    <a:pt x="9245" y="7300"/>
                  </a:lnTo>
                  <a:lnTo>
                    <a:pt x="9281" y="7007"/>
                  </a:lnTo>
                  <a:lnTo>
                    <a:pt x="9318" y="6824"/>
                  </a:lnTo>
                  <a:lnTo>
                    <a:pt x="9281" y="6677"/>
                  </a:lnTo>
                  <a:lnTo>
                    <a:pt x="9208" y="6457"/>
                  </a:lnTo>
                  <a:lnTo>
                    <a:pt x="9135" y="6200"/>
                  </a:lnTo>
                  <a:lnTo>
                    <a:pt x="8951" y="5980"/>
                  </a:lnTo>
                  <a:lnTo>
                    <a:pt x="8878" y="5907"/>
                  </a:lnTo>
                  <a:lnTo>
                    <a:pt x="8768" y="5833"/>
                  </a:lnTo>
                  <a:lnTo>
                    <a:pt x="8805" y="5686"/>
                  </a:lnTo>
                  <a:lnTo>
                    <a:pt x="9025" y="5246"/>
                  </a:lnTo>
                  <a:lnTo>
                    <a:pt x="9208" y="4769"/>
                  </a:lnTo>
                  <a:lnTo>
                    <a:pt x="9428" y="4806"/>
                  </a:lnTo>
                  <a:lnTo>
                    <a:pt x="9648" y="4806"/>
                  </a:lnTo>
                  <a:lnTo>
                    <a:pt x="9832" y="4733"/>
                  </a:lnTo>
                  <a:lnTo>
                    <a:pt x="10052" y="4659"/>
                  </a:lnTo>
                  <a:lnTo>
                    <a:pt x="10235" y="4549"/>
                  </a:lnTo>
                  <a:lnTo>
                    <a:pt x="10419" y="4403"/>
                  </a:lnTo>
                  <a:lnTo>
                    <a:pt x="10712" y="4109"/>
                  </a:lnTo>
                  <a:lnTo>
                    <a:pt x="10785" y="3962"/>
                  </a:lnTo>
                  <a:lnTo>
                    <a:pt x="10785" y="3816"/>
                  </a:lnTo>
                  <a:lnTo>
                    <a:pt x="10639" y="3559"/>
                  </a:lnTo>
                  <a:lnTo>
                    <a:pt x="10492" y="3339"/>
                  </a:lnTo>
                  <a:lnTo>
                    <a:pt x="10345" y="3155"/>
                  </a:lnTo>
                  <a:lnTo>
                    <a:pt x="10125" y="2972"/>
                  </a:lnTo>
                  <a:lnTo>
                    <a:pt x="9905" y="2825"/>
                  </a:lnTo>
                  <a:lnTo>
                    <a:pt x="9795" y="2789"/>
                  </a:lnTo>
                  <a:lnTo>
                    <a:pt x="9685" y="2752"/>
                  </a:lnTo>
                  <a:lnTo>
                    <a:pt x="9501" y="2862"/>
                  </a:lnTo>
                  <a:lnTo>
                    <a:pt x="9391" y="2825"/>
                  </a:lnTo>
                  <a:lnTo>
                    <a:pt x="9318" y="2862"/>
                  </a:lnTo>
                  <a:lnTo>
                    <a:pt x="9025" y="3009"/>
                  </a:lnTo>
                  <a:lnTo>
                    <a:pt x="8768" y="3192"/>
                  </a:lnTo>
                  <a:lnTo>
                    <a:pt x="8658" y="3302"/>
                  </a:lnTo>
                  <a:lnTo>
                    <a:pt x="8548" y="3449"/>
                  </a:lnTo>
                  <a:lnTo>
                    <a:pt x="8474" y="3559"/>
                  </a:lnTo>
                  <a:lnTo>
                    <a:pt x="8438" y="3742"/>
                  </a:lnTo>
                  <a:lnTo>
                    <a:pt x="8438" y="3852"/>
                  </a:lnTo>
                  <a:lnTo>
                    <a:pt x="8438" y="3962"/>
                  </a:lnTo>
                  <a:lnTo>
                    <a:pt x="8474" y="4182"/>
                  </a:lnTo>
                  <a:lnTo>
                    <a:pt x="8621" y="4403"/>
                  </a:lnTo>
                  <a:lnTo>
                    <a:pt x="8768" y="4549"/>
                  </a:lnTo>
                  <a:lnTo>
                    <a:pt x="8878" y="4623"/>
                  </a:lnTo>
                  <a:lnTo>
                    <a:pt x="8694" y="4879"/>
                  </a:lnTo>
                  <a:lnTo>
                    <a:pt x="8548" y="5136"/>
                  </a:lnTo>
                  <a:lnTo>
                    <a:pt x="8291" y="5613"/>
                  </a:lnTo>
                  <a:lnTo>
                    <a:pt x="8144" y="5540"/>
                  </a:lnTo>
                  <a:lnTo>
                    <a:pt x="7961" y="5503"/>
                  </a:lnTo>
                  <a:lnTo>
                    <a:pt x="7777" y="5466"/>
                  </a:lnTo>
                  <a:lnTo>
                    <a:pt x="7411" y="5466"/>
                  </a:lnTo>
                  <a:lnTo>
                    <a:pt x="7227" y="5503"/>
                  </a:lnTo>
                  <a:lnTo>
                    <a:pt x="7044" y="5540"/>
                  </a:lnTo>
                  <a:lnTo>
                    <a:pt x="6860" y="5650"/>
                  </a:lnTo>
                  <a:lnTo>
                    <a:pt x="6750" y="5320"/>
                  </a:lnTo>
                  <a:lnTo>
                    <a:pt x="6604" y="5026"/>
                  </a:lnTo>
                  <a:lnTo>
                    <a:pt x="6273" y="4476"/>
                  </a:lnTo>
                  <a:lnTo>
                    <a:pt x="6163" y="4256"/>
                  </a:lnTo>
                  <a:lnTo>
                    <a:pt x="6053" y="4072"/>
                  </a:lnTo>
                  <a:lnTo>
                    <a:pt x="5870" y="3889"/>
                  </a:lnTo>
                  <a:lnTo>
                    <a:pt x="5687" y="3779"/>
                  </a:lnTo>
                  <a:lnTo>
                    <a:pt x="5723" y="3706"/>
                  </a:lnTo>
                  <a:lnTo>
                    <a:pt x="5723" y="3632"/>
                  </a:lnTo>
                  <a:lnTo>
                    <a:pt x="5907" y="3486"/>
                  </a:lnTo>
                  <a:lnTo>
                    <a:pt x="6053" y="3339"/>
                  </a:lnTo>
                  <a:lnTo>
                    <a:pt x="6200" y="3155"/>
                  </a:lnTo>
                  <a:lnTo>
                    <a:pt x="6347" y="2972"/>
                  </a:lnTo>
                  <a:lnTo>
                    <a:pt x="6457" y="2752"/>
                  </a:lnTo>
                  <a:lnTo>
                    <a:pt x="6530" y="2532"/>
                  </a:lnTo>
                  <a:lnTo>
                    <a:pt x="6604" y="2312"/>
                  </a:lnTo>
                  <a:lnTo>
                    <a:pt x="6677" y="2055"/>
                  </a:lnTo>
                  <a:lnTo>
                    <a:pt x="6677" y="1615"/>
                  </a:lnTo>
                  <a:lnTo>
                    <a:pt x="6677" y="1358"/>
                  </a:lnTo>
                  <a:lnTo>
                    <a:pt x="6640" y="1138"/>
                  </a:lnTo>
                  <a:lnTo>
                    <a:pt x="6567" y="881"/>
                  </a:lnTo>
                  <a:lnTo>
                    <a:pt x="6457" y="698"/>
                  </a:lnTo>
                  <a:lnTo>
                    <a:pt x="6273" y="551"/>
                  </a:lnTo>
                  <a:lnTo>
                    <a:pt x="6200" y="478"/>
                  </a:lnTo>
                  <a:lnTo>
                    <a:pt x="6090" y="478"/>
                  </a:lnTo>
                  <a:lnTo>
                    <a:pt x="6017" y="331"/>
                  </a:lnTo>
                  <a:lnTo>
                    <a:pt x="5907" y="221"/>
                  </a:lnTo>
                  <a:lnTo>
                    <a:pt x="5760" y="148"/>
                  </a:lnTo>
                  <a:lnTo>
                    <a:pt x="5613" y="74"/>
                  </a:lnTo>
                  <a:lnTo>
                    <a:pt x="5283" y="1"/>
                  </a:lnTo>
                  <a:close/>
                  <a:moveTo>
                    <a:pt x="15114" y="6750"/>
                  </a:moveTo>
                  <a:lnTo>
                    <a:pt x="15187" y="6787"/>
                  </a:lnTo>
                  <a:lnTo>
                    <a:pt x="15481" y="6897"/>
                  </a:lnTo>
                  <a:lnTo>
                    <a:pt x="15591" y="6970"/>
                  </a:lnTo>
                  <a:lnTo>
                    <a:pt x="15737" y="7044"/>
                  </a:lnTo>
                  <a:lnTo>
                    <a:pt x="15847" y="7190"/>
                  </a:lnTo>
                  <a:lnTo>
                    <a:pt x="15921" y="7337"/>
                  </a:lnTo>
                  <a:lnTo>
                    <a:pt x="16068" y="7667"/>
                  </a:lnTo>
                  <a:lnTo>
                    <a:pt x="16141" y="8034"/>
                  </a:lnTo>
                  <a:lnTo>
                    <a:pt x="16178" y="8438"/>
                  </a:lnTo>
                  <a:lnTo>
                    <a:pt x="16178" y="8621"/>
                  </a:lnTo>
                  <a:lnTo>
                    <a:pt x="16141" y="8804"/>
                  </a:lnTo>
                  <a:lnTo>
                    <a:pt x="16068" y="8988"/>
                  </a:lnTo>
                  <a:lnTo>
                    <a:pt x="15957" y="9134"/>
                  </a:lnTo>
                  <a:lnTo>
                    <a:pt x="15701" y="9355"/>
                  </a:lnTo>
                  <a:lnTo>
                    <a:pt x="15407" y="9575"/>
                  </a:lnTo>
                  <a:lnTo>
                    <a:pt x="15077" y="9758"/>
                  </a:lnTo>
                  <a:lnTo>
                    <a:pt x="14710" y="9905"/>
                  </a:lnTo>
                  <a:lnTo>
                    <a:pt x="14710" y="9905"/>
                  </a:lnTo>
                  <a:lnTo>
                    <a:pt x="15187" y="9208"/>
                  </a:lnTo>
                  <a:lnTo>
                    <a:pt x="15187" y="9134"/>
                  </a:lnTo>
                  <a:lnTo>
                    <a:pt x="15150" y="9098"/>
                  </a:lnTo>
                  <a:lnTo>
                    <a:pt x="15114" y="9061"/>
                  </a:lnTo>
                  <a:lnTo>
                    <a:pt x="15040" y="9098"/>
                  </a:lnTo>
                  <a:lnTo>
                    <a:pt x="14564" y="9538"/>
                  </a:lnTo>
                  <a:lnTo>
                    <a:pt x="14123" y="9978"/>
                  </a:lnTo>
                  <a:lnTo>
                    <a:pt x="13940" y="9978"/>
                  </a:lnTo>
                  <a:lnTo>
                    <a:pt x="13757" y="9905"/>
                  </a:lnTo>
                  <a:lnTo>
                    <a:pt x="13940" y="9648"/>
                  </a:lnTo>
                  <a:lnTo>
                    <a:pt x="14160" y="9391"/>
                  </a:lnTo>
                  <a:lnTo>
                    <a:pt x="14380" y="9134"/>
                  </a:lnTo>
                  <a:lnTo>
                    <a:pt x="14637" y="8914"/>
                  </a:lnTo>
                  <a:lnTo>
                    <a:pt x="14674" y="8841"/>
                  </a:lnTo>
                  <a:lnTo>
                    <a:pt x="14674" y="8804"/>
                  </a:lnTo>
                  <a:lnTo>
                    <a:pt x="14637" y="8731"/>
                  </a:lnTo>
                  <a:lnTo>
                    <a:pt x="14564" y="8731"/>
                  </a:lnTo>
                  <a:lnTo>
                    <a:pt x="14784" y="8584"/>
                  </a:lnTo>
                  <a:lnTo>
                    <a:pt x="14820" y="8511"/>
                  </a:lnTo>
                  <a:lnTo>
                    <a:pt x="14784" y="8438"/>
                  </a:lnTo>
                  <a:lnTo>
                    <a:pt x="14710" y="8401"/>
                  </a:lnTo>
                  <a:lnTo>
                    <a:pt x="14637" y="8401"/>
                  </a:lnTo>
                  <a:lnTo>
                    <a:pt x="14233" y="8621"/>
                  </a:lnTo>
                  <a:lnTo>
                    <a:pt x="13867" y="8841"/>
                  </a:lnTo>
                  <a:lnTo>
                    <a:pt x="13500" y="9061"/>
                  </a:lnTo>
                  <a:lnTo>
                    <a:pt x="13170" y="9318"/>
                  </a:lnTo>
                  <a:lnTo>
                    <a:pt x="13060" y="9098"/>
                  </a:lnTo>
                  <a:lnTo>
                    <a:pt x="13720" y="8658"/>
                  </a:lnTo>
                  <a:lnTo>
                    <a:pt x="14417" y="8291"/>
                  </a:lnTo>
                  <a:lnTo>
                    <a:pt x="14454" y="8217"/>
                  </a:lnTo>
                  <a:lnTo>
                    <a:pt x="14454" y="8144"/>
                  </a:lnTo>
                  <a:lnTo>
                    <a:pt x="14417" y="8107"/>
                  </a:lnTo>
                  <a:lnTo>
                    <a:pt x="14343" y="8107"/>
                  </a:lnTo>
                  <a:lnTo>
                    <a:pt x="13647" y="8364"/>
                  </a:lnTo>
                  <a:lnTo>
                    <a:pt x="12986" y="8658"/>
                  </a:lnTo>
                  <a:lnTo>
                    <a:pt x="12986" y="8474"/>
                  </a:lnTo>
                  <a:lnTo>
                    <a:pt x="13133" y="8401"/>
                  </a:lnTo>
                  <a:lnTo>
                    <a:pt x="13243" y="8327"/>
                  </a:lnTo>
                  <a:lnTo>
                    <a:pt x="13500" y="8144"/>
                  </a:lnTo>
                  <a:lnTo>
                    <a:pt x="14013" y="7924"/>
                  </a:lnTo>
                  <a:lnTo>
                    <a:pt x="14307" y="7814"/>
                  </a:lnTo>
                  <a:lnTo>
                    <a:pt x="14564" y="7777"/>
                  </a:lnTo>
                  <a:lnTo>
                    <a:pt x="14600" y="7741"/>
                  </a:lnTo>
                  <a:lnTo>
                    <a:pt x="14600" y="7704"/>
                  </a:lnTo>
                  <a:lnTo>
                    <a:pt x="14564" y="7667"/>
                  </a:lnTo>
                  <a:lnTo>
                    <a:pt x="14233" y="7667"/>
                  </a:lnTo>
                  <a:lnTo>
                    <a:pt x="13903" y="7704"/>
                  </a:lnTo>
                  <a:lnTo>
                    <a:pt x="13573" y="7777"/>
                  </a:lnTo>
                  <a:lnTo>
                    <a:pt x="13280" y="7851"/>
                  </a:lnTo>
                  <a:lnTo>
                    <a:pt x="13500" y="7594"/>
                  </a:lnTo>
                  <a:lnTo>
                    <a:pt x="14087" y="7484"/>
                  </a:lnTo>
                  <a:lnTo>
                    <a:pt x="14380" y="7410"/>
                  </a:lnTo>
                  <a:lnTo>
                    <a:pt x="14674" y="7264"/>
                  </a:lnTo>
                  <a:lnTo>
                    <a:pt x="14710" y="7227"/>
                  </a:lnTo>
                  <a:lnTo>
                    <a:pt x="14710" y="7190"/>
                  </a:lnTo>
                  <a:lnTo>
                    <a:pt x="14710" y="7154"/>
                  </a:lnTo>
                  <a:lnTo>
                    <a:pt x="14637" y="7117"/>
                  </a:lnTo>
                  <a:lnTo>
                    <a:pt x="14343" y="7080"/>
                  </a:lnTo>
                  <a:lnTo>
                    <a:pt x="14013" y="7080"/>
                  </a:lnTo>
                  <a:lnTo>
                    <a:pt x="14270" y="6934"/>
                  </a:lnTo>
                  <a:lnTo>
                    <a:pt x="14527" y="6824"/>
                  </a:lnTo>
                  <a:lnTo>
                    <a:pt x="14820" y="6750"/>
                  </a:lnTo>
                  <a:close/>
                  <a:moveTo>
                    <a:pt x="5246" y="9098"/>
                  </a:moveTo>
                  <a:lnTo>
                    <a:pt x="5320" y="9208"/>
                  </a:lnTo>
                  <a:lnTo>
                    <a:pt x="5393" y="9245"/>
                  </a:lnTo>
                  <a:lnTo>
                    <a:pt x="5577" y="9245"/>
                  </a:lnTo>
                  <a:lnTo>
                    <a:pt x="5650" y="9281"/>
                  </a:lnTo>
                  <a:lnTo>
                    <a:pt x="5760" y="9318"/>
                  </a:lnTo>
                  <a:lnTo>
                    <a:pt x="5833" y="9391"/>
                  </a:lnTo>
                  <a:lnTo>
                    <a:pt x="5870" y="9465"/>
                  </a:lnTo>
                  <a:lnTo>
                    <a:pt x="5907" y="9538"/>
                  </a:lnTo>
                  <a:lnTo>
                    <a:pt x="5907" y="9648"/>
                  </a:lnTo>
                  <a:lnTo>
                    <a:pt x="5870" y="9758"/>
                  </a:lnTo>
                  <a:lnTo>
                    <a:pt x="5797" y="9831"/>
                  </a:lnTo>
                  <a:lnTo>
                    <a:pt x="5723" y="9905"/>
                  </a:lnTo>
                  <a:lnTo>
                    <a:pt x="5650" y="9978"/>
                  </a:lnTo>
                  <a:lnTo>
                    <a:pt x="5540" y="10015"/>
                  </a:lnTo>
                  <a:lnTo>
                    <a:pt x="5466" y="9868"/>
                  </a:lnTo>
                  <a:lnTo>
                    <a:pt x="5356" y="9758"/>
                  </a:lnTo>
                  <a:lnTo>
                    <a:pt x="5210" y="9685"/>
                  </a:lnTo>
                  <a:lnTo>
                    <a:pt x="5026" y="9648"/>
                  </a:lnTo>
                  <a:lnTo>
                    <a:pt x="5063" y="9648"/>
                  </a:lnTo>
                  <a:lnTo>
                    <a:pt x="5210" y="9575"/>
                  </a:lnTo>
                  <a:lnTo>
                    <a:pt x="5283" y="9538"/>
                  </a:lnTo>
                  <a:lnTo>
                    <a:pt x="5283" y="9501"/>
                  </a:lnTo>
                  <a:lnTo>
                    <a:pt x="5283" y="9355"/>
                  </a:lnTo>
                  <a:lnTo>
                    <a:pt x="5210" y="9245"/>
                  </a:lnTo>
                  <a:lnTo>
                    <a:pt x="5100" y="9245"/>
                  </a:lnTo>
                  <a:lnTo>
                    <a:pt x="4953" y="9281"/>
                  </a:lnTo>
                  <a:lnTo>
                    <a:pt x="4806" y="9355"/>
                  </a:lnTo>
                  <a:lnTo>
                    <a:pt x="4806" y="9355"/>
                  </a:lnTo>
                  <a:lnTo>
                    <a:pt x="4843" y="9281"/>
                  </a:lnTo>
                  <a:lnTo>
                    <a:pt x="4880" y="9208"/>
                  </a:lnTo>
                  <a:lnTo>
                    <a:pt x="4843" y="9171"/>
                  </a:lnTo>
                  <a:lnTo>
                    <a:pt x="5026" y="9134"/>
                  </a:lnTo>
                  <a:lnTo>
                    <a:pt x="5246" y="9098"/>
                  </a:lnTo>
                  <a:close/>
                  <a:moveTo>
                    <a:pt x="6347" y="8034"/>
                  </a:moveTo>
                  <a:lnTo>
                    <a:pt x="6347" y="8071"/>
                  </a:lnTo>
                  <a:lnTo>
                    <a:pt x="6310" y="8181"/>
                  </a:lnTo>
                  <a:lnTo>
                    <a:pt x="6127" y="8254"/>
                  </a:lnTo>
                  <a:lnTo>
                    <a:pt x="5980" y="8364"/>
                  </a:lnTo>
                  <a:lnTo>
                    <a:pt x="5687" y="8621"/>
                  </a:lnTo>
                  <a:lnTo>
                    <a:pt x="5577" y="8621"/>
                  </a:lnTo>
                  <a:lnTo>
                    <a:pt x="5466" y="8694"/>
                  </a:lnTo>
                  <a:lnTo>
                    <a:pt x="5393" y="8768"/>
                  </a:lnTo>
                  <a:lnTo>
                    <a:pt x="5246" y="8731"/>
                  </a:lnTo>
                  <a:lnTo>
                    <a:pt x="4806" y="8731"/>
                  </a:lnTo>
                  <a:lnTo>
                    <a:pt x="4549" y="8841"/>
                  </a:lnTo>
                  <a:lnTo>
                    <a:pt x="4293" y="9024"/>
                  </a:lnTo>
                  <a:lnTo>
                    <a:pt x="4183" y="9171"/>
                  </a:lnTo>
                  <a:lnTo>
                    <a:pt x="4073" y="9355"/>
                  </a:lnTo>
                  <a:lnTo>
                    <a:pt x="4073" y="9501"/>
                  </a:lnTo>
                  <a:lnTo>
                    <a:pt x="4073" y="9648"/>
                  </a:lnTo>
                  <a:lnTo>
                    <a:pt x="4073" y="9721"/>
                  </a:lnTo>
                  <a:lnTo>
                    <a:pt x="4146" y="9831"/>
                  </a:lnTo>
                  <a:lnTo>
                    <a:pt x="4256" y="9978"/>
                  </a:lnTo>
                  <a:lnTo>
                    <a:pt x="4439" y="10162"/>
                  </a:lnTo>
                  <a:lnTo>
                    <a:pt x="4623" y="10308"/>
                  </a:lnTo>
                  <a:lnTo>
                    <a:pt x="4843" y="10382"/>
                  </a:lnTo>
                  <a:lnTo>
                    <a:pt x="5026" y="10455"/>
                  </a:lnTo>
                  <a:lnTo>
                    <a:pt x="5246" y="10492"/>
                  </a:lnTo>
                  <a:lnTo>
                    <a:pt x="5466" y="10492"/>
                  </a:lnTo>
                  <a:lnTo>
                    <a:pt x="5723" y="10455"/>
                  </a:lnTo>
                  <a:lnTo>
                    <a:pt x="5907" y="10345"/>
                  </a:lnTo>
                  <a:lnTo>
                    <a:pt x="6090" y="10235"/>
                  </a:lnTo>
                  <a:lnTo>
                    <a:pt x="6237" y="10052"/>
                  </a:lnTo>
                  <a:lnTo>
                    <a:pt x="6347" y="9868"/>
                  </a:lnTo>
                  <a:lnTo>
                    <a:pt x="6384" y="9575"/>
                  </a:lnTo>
                  <a:lnTo>
                    <a:pt x="6310" y="9355"/>
                  </a:lnTo>
                  <a:lnTo>
                    <a:pt x="6200" y="9134"/>
                  </a:lnTo>
                  <a:lnTo>
                    <a:pt x="6017" y="8951"/>
                  </a:lnTo>
                  <a:lnTo>
                    <a:pt x="6310" y="8658"/>
                  </a:lnTo>
                  <a:lnTo>
                    <a:pt x="6420" y="8548"/>
                  </a:lnTo>
                  <a:lnTo>
                    <a:pt x="6567" y="8401"/>
                  </a:lnTo>
                  <a:lnTo>
                    <a:pt x="6567" y="8327"/>
                  </a:lnTo>
                  <a:lnTo>
                    <a:pt x="6567" y="8254"/>
                  </a:lnTo>
                  <a:lnTo>
                    <a:pt x="6530" y="8217"/>
                  </a:lnTo>
                  <a:lnTo>
                    <a:pt x="6494" y="8181"/>
                  </a:lnTo>
                  <a:lnTo>
                    <a:pt x="6384" y="8071"/>
                  </a:lnTo>
                  <a:lnTo>
                    <a:pt x="6347" y="8034"/>
                  </a:lnTo>
                  <a:close/>
                  <a:moveTo>
                    <a:pt x="19992" y="10418"/>
                  </a:moveTo>
                  <a:lnTo>
                    <a:pt x="20139" y="10492"/>
                  </a:lnTo>
                  <a:lnTo>
                    <a:pt x="20139" y="10602"/>
                  </a:lnTo>
                  <a:lnTo>
                    <a:pt x="20176" y="10638"/>
                  </a:lnTo>
                  <a:lnTo>
                    <a:pt x="20213" y="10638"/>
                  </a:lnTo>
                  <a:lnTo>
                    <a:pt x="20249" y="10602"/>
                  </a:lnTo>
                  <a:lnTo>
                    <a:pt x="20286" y="10785"/>
                  </a:lnTo>
                  <a:lnTo>
                    <a:pt x="20286" y="11042"/>
                  </a:lnTo>
                  <a:lnTo>
                    <a:pt x="20286" y="11189"/>
                  </a:lnTo>
                  <a:lnTo>
                    <a:pt x="20213" y="11372"/>
                  </a:lnTo>
                  <a:lnTo>
                    <a:pt x="20139" y="11519"/>
                  </a:lnTo>
                  <a:lnTo>
                    <a:pt x="20066" y="11665"/>
                  </a:lnTo>
                  <a:lnTo>
                    <a:pt x="19956" y="11812"/>
                  </a:lnTo>
                  <a:lnTo>
                    <a:pt x="19809" y="11886"/>
                  </a:lnTo>
                  <a:lnTo>
                    <a:pt x="19662" y="11959"/>
                  </a:lnTo>
                  <a:lnTo>
                    <a:pt x="19479" y="11959"/>
                  </a:lnTo>
                  <a:lnTo>
                    <a:pt x="19442" y="11886"/>
                  </a:lnTo>
                  <a:lnTo>
                    <a:pt x="19222" y="11776"/>
                  </a:lnTo>
                  <a:lnTo>
                    <a:pt x="19626" y="11702"/>
                  </a:lnTo>
                  <a:lnTo>
                    <a:pt x="19662" y="11665"/>
                  </a:lnTo>
                  <a:lnTo>
                    <a:pt x="19736" y="11629"/>
                  </a:lnTo>
                  <a:lnTo>
                    <a:pt x="19736" y="11482"/>
                  </a:lnTo>
                  <a:lnTo>
                    <a:pt x="19699" y="11372"/>
                  </a:lnTo>
                  <a:lnTo>
                    <a:pt x="19626" y="11335"/>
                  </a:lnTo>
                  <a:lnTo>
                    <a:pt x="19406" y="11335"/>
                  </a:lnTo>
                  <a:lnTo>
                    <a:pt x="19662" y="11152"/>
                  </a:lnTo>
                  <a:lnTo>
                    <a:pt x="19736" y="11115"/>
                  </a:lnTo>
                  <a:lnTo>
                    <a:pt x="19736" y="11042"/>
                  </a:lnTo>
                  <a:lnTo>
                    <a:pt x="19736" y="10969"/>
                  </a:lnTo>
                  <a:lnTo>
                    <a:pt x="19736" y="10932"/>
                  </a:lnTo>
                  <a:lnTo>
                    <a:pt x="19699" y="10858"/>
                  </a:lnTo>
                  <a:lnTo>
                    <a:pt x="19626" y="10822"/>
                  </a:lnTo>
                  <a:lnTo>
                    <a:pt x="19552" y="10822"/>
                  </a:lnTo>
                  <a:lnTo>
                    <a:pt x="19479" y="10858"/>
                  </a:lnTo>
                  <a:lnTo>
                    <a:pt x="19332" y="10895"/>
                  </a:lnTo>
                  <a:lnTo>
                    <a:pt x="19185" y="10932"/>
                  </a:lnTo>
                  <a:lnTo>
                    <a:pt x="19185" y="10932"/>
                  </a:lnTo>
                  <a:lnTo>
                    <a:pt x="19626" y="10748"/>
                  </a:lnTo>
                  <a:lnTo>
                    <a:pt x="19662" y="10712"/>
                  </a:lnTo>
                  <a:lnTo>
                    <a:pt x="19662" y="10675"/>
                  </a:lnTo>
                  <a:lnTo>
                    <a:pt x="19626" y="10638"/>
                  </a:lnTo>
                  <a:lnTo>
                    <a:pt x="19479" y="10602"/>
                  </a:lnTo>
                  <a:lnTo>
                    <a:pt x="19295" y="10602"/>
                  </a:lnTo>
                  <a:lnTo>
                    <a:pt x="19369" y="10565"/>
                  </a:lnTo>
                  <a:lnTo>
                    <a:pt x="19589" y="10455"/>
                  </a:lnTo>
                  <a:lnTo>
                    <a:pt x="19772" y="10418"/>
                  </a:lnTo>
                  <a:close/>
                  <a:moveTo>
                    <a:pt x="16691" y="13390"/>
                  </a:moveTo>
                  <a:lnTo>
                    <a:pt x="16801" y="13463"/>
                  </a:lnTo>
                  <a:lnTo>
                    <a:pt x="16874" y="13536"/>
                  </a:lnTo>
                  <a:lnTo>
                    <a:pt x="16728" y="13646"/>
                  </a:lnTo>
                  <a:lnTo>
                    <a:pt x="16581" y="13756"/>
                  </a:lnTo>
                  <a:lnTo>
                    <a:pt x="16434" y="13903"/>
                  </a:lnTo>
                  <a:lnTo>
                    <a:pt x="16361" y="14050"/>
                  </a:lnTo>
                  <a:lnTo>
                    <a:pt x="16104" y="14013"/>
                  </a:lnTo>
                  <a:lnTo>
                    <a:pt x="16068" y="13976"/>
                  </a:lnTo>
                  <a:lnTo>
                    <a:pt x="16691" y="13390"/>
                  </a:lnTo>
                  <a:close/>
                  <a:moveTo>
                    <a:pt x="16654" y="11959"/>
                  </a:moveTo>
                  <a:lnTo>
                    <a:pt x="17058" y="12326"/>
                  </a:lnTo>
                  <a:lnTo>
                    <a:pt x="17278" y="12546"/>
                  </a:lnTo>
                  <a:lnTo>
                    <a:pt x="17498" y="12803"/>
                  </a:lnTo>
                  <a:lnTo>
                    <a:pt x="17681" y="13059"/>
                  </a:lnTo>
                  <a:lnTo>
                    <a:pt x="17755" y="13169"/>
                  </a:lnTo>
                  <a:lnTo>
                    <a:pt x="17792" y="13279"/>
                  </a:lnTo>
                  <a:lnTo>
                    <a:pt x="17792" y="13426"/>
                  </a:lnTo>
                  <a:lnTo>
                    <a:pt x="17755" y="13536"/>
                  </a:lnTo>
                  <a:lnTo>
                    <a:pt x="17718" y="13646"/>
                  </a:lnTo>
                  <a:lnTo>
                    <a:pt x="17608" y="13756"/>
                  </a:lnTo>
                  <a:lnTo>
                    <a:pt x="17498" y="13866"/>
                  </a:lnTo>
                  <a:lnTo>
                    <a:pt x="17351" y="13940"/>
                  </a:lnTo>
                  <a:lnTo>
                    <a:pt x="17278" y="13866"/>
                  </a:lnTo>
                  <a:lnTo>
                    <a:pt x="17168" y="13866"/>
                  </a:lnTo>
                  <a:lnTo>
                    <a:pt x="17095" y="13903"/>
                  </a:lnTo>
                  <a:lnTo>
                    <a:pt x="17058" y="13940"/>
                  </a:lnTo>
                  <a:lnTo>
                    <a:pt x="17021" y="13940"/>
                  </a:lnTo>
                  <a:lnTo>
                    <a:pt x="16948" y="13976"/>
                  </a:lnTo>
                  <a:lnTo>
                    <a:pt x="16911" y="14050"/>
                  </a:lnTo>
                  <a:lnTo>
                    <a:pt x="16874" y="14050"/>
                  </a:lnTo>
                  <a:lnTo>
                    <a:pt x="16948" y="13940"/>
                  </a:lnTo>
                  <a:lnTo>
                    <a:pt x="17095" y="13793"/>
                  </a:lnTo>
                  <a:lnTo>
                    <a:pt x="17168" y="13683"/>
                  </a:lnTo>
                  <a:lnTo>
                    <a:pt x="17205" y="13573"/>
                  </a:lnTo>
                  <a:lnTo>
                    <a:pt x="17168" y="13500"/>
                  </a:lnTo>
                  <a:lnTo>
                    <a:pt x="17131" y="13426"/>
                  </a:lnTo>
                  <a:lnTo>
                    <a:pt x="17021" y="13316"/>
                  </a:lnTo>
                  <a:lnTo>
                    <a:pt x="16874" y="13206"/>
                  </a:lnTo>
                  <a:lnTo>
                    <a:pt x="16691" y="13169"/>
                  </a:lnTo>
                  <a:lnTo>
                    <a:pt x="16618" y="13169"/>
                  </a:lnTo>
                  <a:lnTo>
                    <a:pt x="16581" y="13206"/>
                  </a:lnTo>
                  <a:lnTo>
                    <a:pt x="15627" y="13793"/>
                  </a:lnTo>
                  <a:lnTo>
                    <a:pt x="15517" y="13756"/>
                  </a:lnTo>
                  <a:lnTo>
                    <a:pt x="15407" y="13646"/>
                  </a:lnTo>
                  <a:lnTo>
                    <a:pt x="15884" y="13353"/>
                  </a:lnTo>
                  <a:lnTo>
                    <a:pt x="16361" y="13096"/>
                  </a:lnTo>
                  <a:lnTo>
                    <a:pt x="16398" y="13023"/>
                  </a:lnTo>
                  <a:lnTo>
                    <a:pt x="16398" y="12986"/>
                  </a:lnTo>
                  <a:lnTo>
                    <a:pt x="16361" y="12913"/>
                  </a:lnTo>
                  <a:lnTo>
                    <a:pt x="16288" y="12913"/>
                  </a:lnTo>
                  <a:lnTo>
                    <a:pt x="15994" y="12949"/>
                  </a:lnTo>
                  <a:lnTo>
                    <a:pt x="15701" y="13059"/>
                  </a:lnTo>
                  <a:lnTo>
                    <a:pt x="15407" y="13169"/>
                  </a:lnTo>
                  <a:lnTo>
                    <a:pt x="15150" y="13279"/>
                  </a:lnTo>
                  <a:lnTo>
                    <a:pt x="15040" y="13023"/>
                  </a:lnTo>
                  <a:lnTo>
                    <a:pt x="15077" y="12986"/>
                  </a:lnTo>
                  <a:lnTo>
                    <a:pt x="16068" y="12399"/>
                  </a:lnTo>
                  <a:lnTo>
                    <a:pt x="16104" y="12362"/>
                  </a:lnTo>
                  <a:lnTo>
                    <a:pt x="16104" y="12326"/>
                  </a:lnTo>
                  <a:lnTo>
                    <a:pt x="16068" y="12289"/>
                  </a:lnTo>
                  <a:lnTo>
                    <a:pt x="15994" y="12252"/>
                  </a:lnTo>
                  <a:lnTo>
                    <a:pt x="15554" y="12362"/>
                  </a:lnTo>
                  <a:lnTo>
                    <a:pt x="15150" y="12472"/>
                  </a:lnTo>
                  <a:lnTo>
                    <a:pt x="15150" y="12472"/>
                  </a:lnTo>
                  <a:lnTo>
                    <a:pt x="15297" y="12326"/>
                  </a:lnTo>
                  <a:lnTo>
                    <a:pt x="15517" y="12179"/>
                  </a:lnTo>
                  <a:lnTo>
                    <a:pt x="15737" y="12069"/>
                  </a:lnTo>
                  <a:lnTo>
                    <a:pt x="15994" y="11996"/>
                  </a:lnTo>
                  <a:lnTo>
                    <a:pt x="16324" y="11959"/>
                  </a:lnTo>
                  <a:close/>
                  <a:moveTo>
                    <a:pt x="14857" y="6310"/>
                  </a:moveTo>
                  <a:lnTo>
                    <a:pt x="14600" y="6347"/>
                  </a:lnTo>
                  <a:lnTo>
                    <a:pt x="14380" y="6383"/>
                  </a:lnTo>
                  <a:lnTo>
                    <a:pt x="14197" y="6457"/>
                  </a:lnTo>
                  <a:lnTo>
                    <a:pt x="13793" y="6677"/>
                  </a:lnTo>
                  <a:lnTo>
                    <a:pt x="13426" y="6970"/>
                  </a:lnTo>
                  <a:lnTo>
                    <a:pt x="13243" y="7154"/>
                  </a:lnTo>
                  <a:lnTo>
                    <a:pt x="12950" y="7190"/>
                  </a:lnTo>
                  <a:lnTo>
                    <a:pt x="12840" y="7227"/>
                  </a:lnTo>
                  <a:lnTo>
                    <a:pt x="12803" y="7300"/>
                  </a:lnTo>
                  <a:lnTo>
                    <a:pt x="12766" y="7374"/>
                  </a:lnTo>
                  <a:lnTo>
                    <a:pt x="12766" y="7447"/>
                  </a:lnTo>
                  <a:lnTo>
                    <a:pt x="11042" y="7631"/>
                  </a:lnTo>
                  <a:lnTo>
                    <a:pt x="10052" y="7667"/>
                  </a:lnTo>
                  <a:lnTo>
                    <a:pt x="9575" y="7704"/>
                  </a:lnTo>
                  <a:lnTo>
                    <a:pt x="9098" y="7741"/>
                  </a:lnTo>
                  <a:lnTo>
                    <a:pt x="9025" y="7777"/>
                  </a:lnTo>
                  <a:lnTo>
                    <a:pt x="8988" y="7814"/>
                  </a:lnTo>
                  <a:lnTo>
                    <a:pt x="8951" y="7924"/>
                  </a:lnTo>
                  <a:lnTo>
                    <a:pt x="9025" y="8034"/>
                  </a:lnTo>
                  <a:lnTo>
                    <a:pt x="9061" y="8071"/>
                  </a:lnTo>
                  <a:lnTo>
                    <a:pt x="9135" y="8107"/>
                  </a:lnTo>
                  <a:lnTo>
                    <a:pt x="9612" y="8144"/>
                  </a:lnTo>
                  <a:lnTo>
                    <a:pt x="10125" y="8144"/>
                  </a:lnTo>
                  <a:lnTo>
                    <a:pt x="11152" y="8071"/>
                  </a:lnTo>
                  <a:lnTo>
                    <a:pt x="11922" y="8034"/>
                  </a:lnTo>
                  <a:lnTo>
                    <a:pt x="12693" y="7961"/>
                  </a:lnTo>
                  <a:lnTo>
                    <a:pt x="12546" y="8254"/>
                  </a:lnTo>
                  <a:lnTo>
                    <a:pt x="12473" y="8438"/>
                  </a:lnTo>
                  <a:lnTo>
                    <a:pt x="12473" y="8584"/>
                  </a:lnTo>
                  <a:lnTo>
                    <a:pt x="12509" y="8914"/>
                  </a:lnTo>
                  <a:lnTo>
                    <a:pt x="12363" y="9024"/>
                  </a:lnTo>
                  <a:lnTo>
                    <a:pt x="12253" y="9134"/>
                  </a:lnTo>
                  <a:lnTo>
                    <a:pt x="12253" y="9245"/>
                  </a:lnTo>
                  <a:lnTo>
                    <a:pt x="12289" y="9355"/>
                  </a:lnTo>
                  <a:lnTo>
                    <a:pt x="12399" y="9428"/>
                  </a:lnTo>
                  <a:lnTo>
                    <a:pt x="12546" y="9465"/>
                  </a:lnTo>
                  <a:lnTo>
                    <a:pt x="12693" y="9465"/>
                  </a:lnTo>
                  <a:lnTo>
                    <a:pt x="12803" y="9685"/>
                  </a:lnTo>
                  <a:lnTo>
                    <a:pt x="12950" y="9868"/>
                  </a:lnTo>
                  <a:lnTo>
                    <a:pt x="13096" y="10052"/>
                  </a:lnTo>
                  <a:lnTo>
                    <a:pt x="13243" y="10198"/>
                  </a:lnTo>
                  <a:lnTo>
                    <a:pt x="13426" y="10308"/>
                  </a:lnTo>
                  <a:lnTo>
                    <a:pt x="13647" y="10418"/>
                  </a:lnTo>
                  <a:lnTo>
                    <a:pt x="13867" y="10455"/>
                  </a:lnTo>
                  <a:lnTo>
                    <a:pt x="14087" y="10492"/>
                  </a:lnTo>
                  <a:lnTo>
                    <a:pt x="14233" y="10492"/>
                  </a:lnTo>
                  <a:lnTo>
                    <a:pt x="14600" y="10418"/>
                  </a:lnTo>
                  <a:lnTo>
                    <a:pt x="14967" y="10345"/>
                  </a:lnTo>
                  <a:lnTo>
                    <a:pt x="14930" y="10455"/>
                  </a:lnTo>
                  <a:lnTo>
                    <a:pt x="14930" y="10602"/>
                  </a:lnTo>
                  <a:lnTo>
                    <a:pt x="15004" y="10895"/>
                  </a:lnTo>
                  <a:lnTo>
                    <a:pt x="15077" y="11079"/>
                  </a:lnTo>
                  <a:lnTo>
                    <a:pt x="15150" y="11299"/>
                  </a:lnTo>
                  <a:lnTo>
                    <a:pt x="15297" y="11482"/>
                  </a:lnTo>
                  <a:lnTo>
                    <a:pt x="15481" y="11629"/>
                  </a:lnTo>
                  <a:lnTo>
                    <a:pt x="15481" y="11665"/>
                  </a:lnTo>
                  <a:lnTo>
                    <a:pt x="15261" y="11739"/>
                  </a:lnTo>
                  <a:lnTo>
                    <a:pt x="15077" y="11886"/>
                  </a:lnTo>
                  <a:lnTo>
                    <a:pt x="14894" y="11996"/>
                  </a:lnTo>
                  <a:lnTo>
                    <a:pt x="14784" y="12142"/>
                  </a:lnTo>
                  <a:lnTo>
                    <a:pt x="14674" y="12326"/>
                  </a:lnTo>
                  <a:lnTo>
                    <a:pt x="14600" y="12509"/>
                  </a:lnTo>
                  <a:lnTo>
                    <a:pt x="14564" y="12693"/>
                  </a:lnTo>
                  <a:lnTo>
                    <a:pt x="14527" y="12876"/>
                  </a:lnTo>
                  <a:lnTo>
                    <a:pt x="14527" y="12986"/>
                  </a:lnTo>
                  <a:lnTo>
                    <a:pt x="14527" y="13059"/>
                  </a:lnTo>
                  <a:lnTo>
                    <a:pt x="14600" y="13353"/>
                  </a:lnTo>
                  <a:lnTo>
                    <a:pt x="14747" y="13610"/>
                  </a:lnTo>
                  <a:lnTo>
                    <a:pt x="14747" y="13720"/>
                  </a:lnTo>
                  <a:lnTo>
                    <a:pt x="14784" y="13830"/>
                  </a:lnTo>
                  <a:lnTo>
                    <a:pt x="14930" y="13903"/>
                  </a:lnTo>
                  <a:lnTo>
                    <a:pt x="15004" y="13976"/>
                  </a:lnTo>
                  <a:lnTo>
                    <a:pt x="15297" y="14197"/>
                  </a:lnTo>
                  <a:lnTo>
                    <a:pt x="15627" y="14380"/>
                  </a:lnTo>
                  <a:lnTo>
                    <a:pt x="15994" y="14527"/>
                  </a:lnTo>
                  <a:lnTo>
                    <a:pt x="16398" y="14600"/>
                  </a:lnTo>
                  <a:lnTo>
                    <a:pt x="16801" y="14600"/>
                  </a:lnTo>
                  <a:lnTo>
                    <a:pt x="17205" y="14527"/>
                  </a:lnTo>
                  <a:lnTo>
                    <a:pt x="17571" y="14417"/>
                  </a:lnTo>
                  <a:lnTo>
                    <a:pt x="17902" y="14233"/>
                  </a:lnTo>
                  <a:lnTo>
                    <a:pt x="18122" y="14013"/>
                  </a:lnTo>
                  <a:lnTo>
                    <a:pt x="18268" y="13793"/>
                  </a:lnTo>
                  <a:lnTo>
                    <a:pt x="18305" y="13536"/>
                  </a:lnTo>
                  <a:lnTo>
                    <a:pt x="18305" y="13316"/>
                  </a:lnTo>
                  <a:lnTo>
                    <a:pt x="18232" y="13059"/>
                  </a:lnTo>
                  <a:lnTo>
                    <a:pt x="18122" y="12803"/>
                  </a:lnTo>
                  <a:lnTo>
                    <a:pt x="17975" y="12546"/>
                  </a:lnTo>
                  <a:lnTo>
                    <a:pt x="17792" y="12326"/>
                  </a:lnTo>
                  <a:lnTo>
                    <a:pt x="17902" y="12289"/>
                  </a:lnTo>
                  <a:lnTo>
                    <a:pt x="18232" y="12106"/>
                  </a:lnTo>
                  <a:lnTo>
                    <a:pt x="18599" y="11849"/>
                  </a:lnTo>
                  <a:lnTo>
                    <a:pt x="18709" y="12032"/>
                  </a:lnTo>
                  <a:lnTo>
                    <a:pt x="18855" y="12179"/>
                  </a:lnTo>
                  <a:lnTo>
                    <a:pt x="19002" y="12289"/>
                  </a:lnTo>
                  <a:lnTo>
                    <a:pt x="19149" y="12362"/>
                  </a:lnTo>
                  <a:lnTo>
                    <a:pt x="19406" y="12436"/>
                  </a:lnTo>
                  <a:lnTo>
                    <a:pt x="19662" y="12399"/>
                  </a:lnTo>
                  <a:lnTo>
                    <a:pt x="19919" y="12326"/>
                  </a:lnTo>
                  <a:lnTo>
                    <a:pt x="20139" y="12179"/>
                  </a:lnTo>
                  <a:lnTo>
                    <a:pt x="20359" y="11996"/>
                  </a:lnTo>
                  <a:lnTo>
                    <a:pt x="20543" y="11776"/>
                  </a:lnTo>
                  <a:lnTo>
                    <a:pt x="20653" y="11519"/>
                  </a:lnTo>
                  <a:lnTo>
                    <a:pt x="20726" y="11225"/>
                  </a:lnTo>
                  <a:lnTo>
                    <a:pt x="20799" y="10858"/>
                  </a:lnTo>
                  <a:lnTo>
                    <a:pt x="20763" y="10675"/>
                  </a:lnTo>
                  <a:lnTo>
                    <a:pt x="20726" y="10528"/>
                  </a:lnTo>
                  <a:lnTo>
                    <a:pt x="20689" y="10382"/>
                  </a:lnTo>
                  <a:lnTo>
                    <a:pt x="20579" y="10272"/>
                  </a:lnTo>
                  <a:lnTo>
                    <a:pt x="20359" y="10088"/>
                  </a:lnTo>
                  <a:lnTo>
                    <a:pt x="20066" y="9978"/>
                  </a:lnTo>
                  <a:lnTo>
                    <a:pt x="19919" y="9941"/>
                  </a:lnTo>
                  <a:lnTo>
                    <a:pt x="19626" y="9941"/>
                  </a:lnTo>
                  <a:lnTo>
                    <a:pt x="19516" y="10015"/>
                  </a:lnTo>
                  <a:lnTo>
                    <a:pt x="19479" y="10088"/>
                  </a:lnTo>
                  <a:lnTo>
                    <a:pt x="19185" y="10198"/>
                  </a:lnTo>
                  <a:lnTo>
                    <a:pt x="18929" y="10308"/>
                  </a:lnTo>
                  <a:lnTo>
                    <a:pt x="18819" y="10418"/>
                  </a:lnTo>
                  <a:lnTo>
                    <a:pt x="18672" y="10528"/>
                  </a:lnTo>
                  <a:lnTo>
                    <a:pt x="18599" y="10675"/>
                  </a:lnTo>
                  <a:lnTo>
                    <a:pt x="18525" y="10822"/>
                  </a:lnTo>
                  <a:lnTo>
                    <a:pt x="18452" y="11115"/>
                  </a:lnTo>
                  <a:lnTo>
                    <a:pt x="18452" y="11409"/>
                  </a:lnTo>
                  <a:lnTo>
                    <a:pt x="18048" y="11702"/>
                  </a:lnTo>
                  <a:lnTo>
                    <a:pt x="17645" y="11996"/>
                  </a:lnTo>
                  <a:lnTo>
                    <a:pt x="17608" y="12032"/>
                  </a:lnTo>
                  <a:lnTo>
                    <a:pt x="17608" y="12106"/>
                  </a:lnTo>
                  <a:lnTo>
                    <a:pt x="17241" y="11776"/>
                  </a:lnTo>
                  <a:lnTo>
                    <a:pt x="16911" y="11519"/>
                  </a:lnTo>
                  <a:lnTo>
                    <a:pt x="16838" y="11482"/>
                  </a:lnTo>
                  <a:lnTo>
                    <a:pt x="16691" y="11482"/>
                  </a:lnTo>
                  <a:lnTo>
                    <a:pt x="16654" y="11555"/>
                  </a:lnTo>
                  <a:lnTo>
                    <a:pt x="16434" y="11519"/>
                  </a:lnTo>
                  <a:lnTo>
                    <a:pt x="16214" y="11519"/>
                  </a:lnTo>
                  <a:lnTo>
                    <a:pt x="15774" y="11555"/>
                  </a:lnTo>
                  <a:lnTo>
                    <a:pt x="15811" y="11445"/>
                  </a:lnTo>
                  <a:lnTo>
                    <a:pt x="15774" y="11335"/>
                  </a:lnTo>
                  <a:lnTo>
                    <a:pt x="15664" y="11152"/>
                  </a:lnTo>
                  <a:lnTo>
                    <a:pt x="15554" y="11005"/>
                  </a:lnTo>
                  <a:lnTo>
                    <a:pt x="15444" y="10822"/>
                  </a:lnTo>
                  <a:lnTo>
                    <a:pt x="15371" y="10602"/>
                  </a:lnTo>
                  <a:lnTo>
                    <a:pt x="15334" y="10418"/>
                  </a:lnTo>
                  <a:lnTo>
                    <a:pt x="15297" y="10308"/>
                  </a:lnTo>
                  <a:lnTo>
                    <a:pt x="15224" y="10235"/>
                  </a:lnTo>
                  <a:lnTo>
                    <a:pt x="15627" y="10015"/>
                  </a:lnTo>
                  <a:lnTo>
                    <a:pt x="16031" y="9758"/>
                  </a:lnTo>
                  <a:lnTo>
                    <a:pt x="16361" y="9428"/>
                  </a:lnTo>
                  <a:lnTo>
                    <a:pt x="16471" y="9281"/>
                  </a:lnTo>
                  <a:lnTo>
                    <a:pt x="16581" y="9098"/>
                  </a:lnTo>
                  <a:lnTo>
                    <a:pt x="16654" y="8878"/>
                  </a:lnTo>
                  <a:lnTo>
                    <a:pt x="16691" y="8621"/>
                  </a:lnTo>
                  <a:lnTo>
                    <a:pt x="16691" y="8364"/>
                  </a:lnTo>
                  <a:lnTo>
                    <a:pt x="16691" y="8107"/>
                  </a:lnTo>
                  <a:lnTo>
                    <a:pt x="16581" y="7631"/>
                  </a:lnTo>
                  <a:lnTo>
                    <a:pt x="16398" y="7190"/>
                  </a:lnTo>
                  <a:lnTo>
                    <a:pt x="16251" y="6897"/>
                  </a:lnTo>
                  <a:lnTo>
                    <a:pt x="16031" y="6640"/>
                  </a:lnTo>
                  <a:lnTo>
                    <a:pt x="15884" y="6530"/>
                  </a:lnTo>
                  <a:lnTo>
                    <a:pt x="15737" y="6457"/>
                  </a:lnTo>
                  <a:lnTo>
                    <a:pt x="15591" y="6420"/>
                  </a:lnTo>
                  <a:lnTo>
                    <a:pt x="15407" y="6383"/>
                  </a:lnTo>
                  <a:lnTo>
                    <a:pt x="15077" y="6310"/>
                  </a:lnTo>
                  <a:close/>
                </a:path>
              </a:pathLst>
            </a:custGeom>
            <a:solidFill>
              <a:srgbClr val="A4C2F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8" name="Google Shape;1098;p46"/>
            <p:cNvSpPr/>
            <p:nvPr/>
          </p:nvSpPr>
          <p:spPr>
            <a:xfrm>
              <a:off x="6425400" y="3728200"/>
              <a:ext cx="342075" cy="360425"/>
            </a:xfrm>
            <a:custGeom>
              <a:avLst/>
              <a:gdLst/>
              <a:ahLst/>
              <a:cxnLst/>
              <a:rect l="l" t="t" r="r" b="b"/>
              <a:pathLst>
                <a:path w="13683" h="14417" extrusionOk="0">
                  <a:moveTo>
                    <a:pt x="9281" y="2311"/>
                  </a:moveTo>
                  <a:lnTo>
                    <a:pt x="9170" y="2385"/>
                  </a:lnTo>
                  <a:lnTo>
                    <a:pt x="9134" y="2495"/>
                  </a:lnTo>
                  <a:lnTo>
                    <a:pt x="9097" y="2568"/>
                  </a:lnTo>
                  <a:lnTo>
                    <a:pt x="9097" y="2678"/>
                  </a:lnTo>
                  <a:lnTo>
                    <a:pt x="9134" y="2862"/>
                  </a:lnTo>
                  <a:lnTo>
                    <a:pt x="9207" y="3082"/>
                  </a:lnTo>
                  <a:lnTo>
                    <a:pt x="9464" y="3742"/>
                  </a:lnTo>
                  <a:lnTo>
                    <a:pt x="9721" y="4402"/>
                  </a:lnTo>
                  <a:lnTo>
                    <a:pt x="9647" y="4439"/>
                  </a:lnTo>
                  <a:lnTo>
                    <a:pt x="9060" y="5283"/>
                  </a:lnTo>
                  <a:lnTo>
                    <a:pt x="8804" y="5649"/>
                  </a:lnTo>
                  <a:lnTo>
                    <a:pt x="8694" y="5833"/>
                  </a:lnTo>
                  <a:lnTo>
                    <a:pt x="8657" y="5943"/>
                  </a:lnTo>
                  <a:lnTo>
                    <a:pt x="8694" y="6053"/>
                  </a:lnTo>
                  <a:lnTo>
                    <a:pt x="8804" y="6016"/>
                  </a:lnTo>
                  <a:lnTo>
                    <a:pt x="8877" y="5980"/>
                  </a:lnTo>
                  <a:lnTo>
                    <a:pt x="9024" y="5833"/>
                  </a:lnTo>
                  <a:lnTo>
                    <a:pt x="9281" y="5503"/>
                  </a:lnTo>
                  <a:lnTo>
                    <a:pt x="9941" y="4659"/>
                  </a:lnTo>
                  <a:lnTo>
                    <a:pt x="10014" y="4659"/>
                  </a:lnTo>
                  <a:lnTo>
                    <a:pt x="10124" y="4622"/>
                  </a:lnTo>
                  <a:lnTo>
                    <a:pt x="10161" y="4549"/>
                  </a:lnTo>
                  <a:lnTo>
                    <a:pt x="10161" y="4439"/>
                  </a:lnTo>
                  <a:lnTo>
                    <a:pt x="9684" y="3229"/>
                  </a:lnTo>
                  <a:lnTo>
                    <a:pt x="9427" y="2715"/>
                  </a:lnTo>
                  <a:lnTo>
                    <a:pt x="9354" y="2532"/>
                  </a:lnTo>
                  <a:lnTo>
                    <a:pt x="9317" y="2422"/>
                  </a:lnTo>
                  <a:lnTo>
                    <a:pt x="9317" y="2348"/>
                  </a:lnTo>
                  <a:lnTo>
                    <a:pt x="9317" y="2311"/>
                  </a:lnTo>
                  <a:close/>
                  <a:moveTo>
                    <a:pt x="8694" y="1615"/>
                  </a:moveTo>
                  <a:lnTo>
                    <a:pt x="8767" y="1798"/>
                  </a:lnTo>
                  <a:lnTo>
                    <a:pt x="8804" y="1908"/>
                  </a:lnTo>
                  <a:lnTo>
                    <a:pt x="8914" y="1981"/>
                  </a:lnTo>
                  <a:lnTo>
                    <a:pt x="9024" y="2055"/>
                  </a:lnTo>
                  <a:lnTo>
                    <a:pt x="9170" y="2018"/>
                  </a:lnTo>
                  <a:lnTo>
                    <a:pt x="9391" y="1908"/>
                  </a:lnTo>
                  <a:lnTo>
                    <a:pt x="9611" y="1725"/>
                  </a:lnTo>
                  <a:lnTo>
                    <a:pt x="9867" y="2275"/>
                  </a:lnTo>
                  <a:lnTo>
                    <a:pt x="10161" y="2752"/>
                  </a:lnTo>
                  <a:lnTo>
                    <a:pt x="10454" y="3265"/>
                  </a:lnTo>
                  <a:lnTo>
                    <a:pt x="10674" y="3779"/>
                  </a:lnTo>
                  <a:lnTo>
                    <a:pt x="10528" y="3925"/>
                  </a:lnTo>
                  <a:lnTo>
                    <a:pt x="10381" y="4072"/>
                  </a:lnTo>
                  <a:lnTo>
                    <a:pt x="10271" y="4256"/>
                  </a:lnTo>
                  <a:lnTo>
                    <a:pt x="10234" y="4476"/>
                  </a:lnTo>
                  <a:lnTo>
                    <a:pt x="10271" y="4586"/>
                  </a:lnTo>
                  <a:lnTo>
                    <a:pt x="10344" y="4659"/>
                  </a:lnTo>
                  <a:lnTo>
                    <a:pt x="10344" y="4806"/>
                  </a:lnTo>
                  <a:lnTo>
                    <a:pt x="10381" y="4879"/>
                  </a:lnTo>
                  <a:lnTo>
                    <a:pt x="10491" y="4916"/>
                  </a:lnTo>
                  <a:lnTo>
                    <a:pt x="10491" y="4953"/>
                  </a:lnTo>
                  <a:lnTo>
                    <a:pt x="10344" y="5173"/>
                  </a:lnTo>
                  <a:lnTo>
                    <a:pt x="9977" y="5649"/>
                  </a:lnTo>
                  <a:lnTo>
                    <a:pt x="9647" y="6163"/>
                  </a:lnTo>
                  <a:lnTo>
                    <a:pt x="9501" y="6090"/>
                  </a:lnTo>
                  <a:lnTo>
                    <a:pt x="9317" y="6053"/>
                  </a:lnTo>
                  <a:lnTo>
                    <a:pt x="9134" y="6126"/>
                  </a:lnTo>
                  <a:lnTo>
                    <a:pt x="8950" y="6200"/>
                  </a:lnTo>
                  <a:lnTo>
                    <a:pt x="8840" y="6346"/>
                  </a:lnTo>
                  <a:lnTo>
                    <a:pt x="8730" y="6493"/>
                  </a:lnTo>
                  <a:lnTo>
                    <a:pt x="8327" y="6493"/>
                  </a:lnTo>
                  <a:lnTo>
                    <a:pt x="7556" y="6530"/>
                  </a:lnTo>
                  <a:lnTo>
                    <a:pt x="7520" y="6456"/>
                  </a:lnTo>
                  <a:lnTo>
                    <a:pt x="7410" y="6383"/>
                  </a:lnTo>
                  <a:lnTo>
                    <a:pt x="7080" y="6273"/>
                  </a:lnTo>
                  <a:lnTo>
                    <a:pt x="7043" y="6273"/>
                  </a:lnTo>
                  <a:lnTo>
                    <a:pt x="6970" y="6236"/>
                  </a:lnTo>
                  <a:lnTo>
                    <a:pt x="6786" y="6236"/>
                  </a:lnTo>
                  <a:lnTo>
                    <a:pt x="6639" y="6200"/>
                  </a:lnTo>
                  <a:lnTo>
                    <a:pt x="5832" y="5429"/>
                  </a:lnTo>
                  <a:lnTo>
                    <a:pt x="5246" y="4879"/>
                  </a:lnTo>
                  <a:lnTo>
                    <a:pt x="5319" y="4696"/>
                  </a:lnTo>
                  <a:lnTo>
                    <a:pt x="5319" y="4512"/>
                  </a:lnTo>
                  <a:lnTo>
                    <a:pt x="5282" y="4439"/>
                  </a:lnTo>
                  <a:lnTo>
                    <a:pt x="5246" y="4366"/>
                  </a:lnTo>
                  <a:lnTo>
                    <a:pt x="5099" y="4256"/>
                  </a:lnTo>
                  <a:lnTo>
                    <a:pt x="5282" y="3815"/>
                  </a:lnTo>
                  <a:lnTo>
                    <a:pt x="5796" y="2715"/>
                  </a:lnTo>
                  <a:lnTo>
                    <a:pt x="6126" y="2018"/>
                  </a:lnTo>
                  <a:lnTo>
                    <a:pt x="6273" y="2018"/>
                  </a:lnTo>
                  <a:lnTo>
                    <a:pt x="6419" y="1981"/>
                  </a:lnTo>
                  <a:lnTo>
                    <a:pt x="6566" y="1908"/>
                  </a:lnTo>
                  <a:lnTo>
                    <a:pt x="6713" y="1798"/>
                  </a:lnTo>
                  <a:lnTo>
                    <a:pt x="6823" y="1688"/>
                  </a:lnTo>
                  <a:lnTo>
                    <a:pt x="7483" y="1651"/>
                  </a:lnTo>
                  <a:lnTo>
                    <a:pt x="8694" y="1615"/>
                  </a:lnTo>
                  <a:close/>
                  <a:moveTo>
                    <a:pt x="6823" y="6823"/>
                  </a:moveTo>
                  <a:lnTo>
                    <a:pt x="6933" y="6897"/>
                  </a:lnTo>
                  <a:lnTo>
                    <a:pt x="6749" y="6897"/>
                  </a:lnTo>
                  <a:lnTo>
                    <a:pt x="6713" y="6860"/>
                  </a:lnTo>
                  <a:lnTo>
                    <a:pt x="6823" y="6823"/>
                  </a:lnTo>
                  <a:close/>
                  <a:moveTo>
                    <a:pt x="2714" y="5393"/>
                  </a:moveTo>
                  <a:lnTo>
                    <a:pt x="2641" y="5429"/>
                  </a:lnTo>
                  <a:lnTo>
                    <a:pt x="2531" y="5503"/>
                  </a:lnTo>
                  <a:lnTo>
                    <a:pt x="2458" y="5576"/>
                  </a:lnTo>
                  <a:lnTo>
                    <a:pt x="2274" y="5796"/>
                  </a:lnTo>
                  <a:lnTo>
                    <a:pt x="1981" y="6310"/>
                  </a:lnTo>
                  <a:lnTo>
                    <a:pt x="1651" y="6860"/>
                  </a:lnTo>
                  <a:lnTo>
                    <a:pt x="1504" y="7080"/>
                  </a:lnTo>
                  <a:lnTo>
                    <a:pt x="1431" y="7190"/>
                  </a:lnTo>
                  <a:lnTo>
                    <a:pt x="1394" y="7263"/>
                  </a:lnTo>
                  <a:lnTo>
                    <a:pt x="1394" y="7337"/>
                  </a:lnTo>
                  <a:lnTo>
                    <a:pt x="1321" y="7374"/>
                  </a:lnTo>
                  <a:lnTo>
                    <a:pt x="1321" y="7410"/>
                  </a:lnTo>
                  <a:lnTo>
                    <a:pt x="1321" y="7520"/>
                  </a:lnTo>
                  <a:lnTo>
                    <a:pt x="1394" y="7557"/>
                  </a:lnTo>
                  <a:lnTo>
                    <a:pt x="1504" y="7594"/>
                  </a:lnTo>
                  <a:lnTo>
                    <a:pt x="1614" y="7520"/>
                  </a:lnTo>
                  <a:lnTo>
                    <a:pt x="1724" y="7447"/>
                  </a:lnTo>
                  <a:lnTo>
                    <a:pt x="1834" y="7337"/>
                  </a:lnTo>
                  <a:lnTo>
                    <a:pt x="2018" y="7043"/>
                  </a:lnTo>
                  <a:lnTo>
                    <a:pt x="2128" y="6823"/>
                  </a:lnTo>
                  <a:lnTo>
                    <a:pt x="2568" y="6200"/>
                  </a:lnTo>
                  <a:lnTo>
                    <a:pt x="2751" y="5870"/>
                  </a:lnTo>
                  <a:lnTo>
                    <a:pt x="2861" y="5723"/>
                  </a:lnTo>
                  <a:lnTo>
                    <a:pt x="2861" y="5539"/>
                  </a:lnTo>
                  <a:lnTo>
                    <a:pt x="2861" y="5466"/>
                  </a:lnTo>
                  <a:lnTo>
                    <a:pt x="2788" y="5429"/>
                  </a:lnTo>
                  <a:lnTo>
                    <a:pt x="2714" y="5393"/>
                  </a:lnTo>
                  <a:close/>
                  <a:moveTo>
                    <a:pt x="4072" y="4843"/>
                  </a:moveTo>
                  <a:lnTo>
                    <a:pt x="4182" y="5026"/>
                  </a:lnTo>
                  <a:lnTo>
                    <a:pt x="4328" y="5173"/>
                  </a:lnTo>
                  <a:lnTo>
                    <a:pt x="4475" y="5209"/>
                  </a:lnTo>
                  <a:lnTo>
                    <a:pt x="4622" y="5246"/>
                  </a:lnTo>
                  <a:lnTo>
                    <a:pt x="4769" y="5246"/>
                  </a:lnTo>
                  <a:lnTo>
                    <a:pt x="4915" y="5209"/>
                  </a:lnTo>
                  <a:lnTo>
                    <a:pt x="5319" y="5576"/>
                  </a:lnTo>
                  <a:lnTo>
                    <a:pt x="6163" y="6456"/>
                  </a:lnTo>
                  <a:lnTo>
                    <a:pt x="6126" y="6530"/>
                  </a:lnTo>
                  <a:lnTo>
                    <a:pt x="6089" y="6640"/>
                  </a:lnTo>
                  <a:lnTo>
                    <a:pt x="6126" y="6787"/>
                  </a:lnTo>
                  <a:lnTo>
                    <a:pt x="6163" y="6897"/>
                  </a:lnTo>
                  <a:lnTo>
                    <a:pt x="6236" y="7007"/>
                  </a:lnTo>
                  <a:lnTo>
                    <a:pt x="6236" y="7080"/>
                  </a:lnTo>
                  <a:lnTo>
                    <a:pt x="5942" y="7410"/>
                  </a:lnTo>
                  <a:lnTo>
                    <a:pt x="5686" y="7777"/>
                  </a:lnTo>
                  <a:lnTo>
                    <a:pt x="5172" y="8511"/>
                  </a:lnTo>
                  <a:lnTo>
                    <a:pt x="4695" y="9134"/>
                  </a:lnTo>
                  <a:lnTo>
                    <a:pt x="4585" y="9061"/>
                  </a:lnTo>
                  <a:lnTo>
                    <a:pt x="4439" y="9061"/>
                  </a:lnTo>
                  <a:lnTo>
                    <a:pt x="4255" y="9098"/>
                  </a:lnTo>
                  <a:lnTo>
                    <a:pt x="4108" y="9208"/>
                  </a:lnTo>
                  <a:lnTo>
                    <a:pt x="3998" y="9354"/>
                  </a:lnTo>
                  <a:lnTo>
                    <a:pt x="3925" y="9538"/>
                  </a:lnTo>
                  <a:lnTo>
                    <a:pt x="3595" y="9501"/>
                  </a:lnTo>
                  <a:lnTo>
                    <a:pt x="2825" y="9538"/>
                  </a:lnTo>
                  <a:lnTo>
                    <a:pt x="2788" y="9354"/>
                  </a:lnTo>
                  <a:lnTo>
                    <a:pt x="2678" y="9208"/>
                  </a:lnTo>
                  <a:lnTo>
                    <a:pt x="2531" y="9098"/>
                  </a:lnTo>
                  <a:lnTo>
                    <a:pt x="2384" y="9061"/>
                  </a:lnTo>
                  <a:lnTo>
                    <a:pt x="2238" y="9061"/>
                  </a:lnTo>
                  <a:lnTo>
                    <a:pt x="2054" y="9098"/>
                  </a:lnTo>
                  <a:lnTo>
                    <a:pt x="1577" y="8437"/>
                  </a:lnTo>
                  <a:lnTo>
                    <a:pt x="1394" y="8107"/>
                  </a:lnTo>
                  <a:lnTo>
                    <a:pt x="1137" y="7777"/>
                  </a:lnTo>
                  <a:lnTo>
                    <a:pt x="1211" y="7594"/>
                  </a:lnTo>
                  <a:lnTo>
                    <a:pt x="1247" y="7447"/>
                  </a:lnTo>
                  <a:lnTo>
                    <a:pt x="1211" y="7263"/>
                  </a:lnTo>
                  <a:lnTo>
                    <a:pt x="1174" y="7117"/>
                  </a:lnTo>
                  <a:lnTo>
                    <a:pt x="1064" y="7007"/>
                  </a:lnTo>
                  <a:lnTo>
                    <a:pt x="1101" y="6933"/>
                  </a:lnTo>
                  <a:lnTo>
                    <a:pt x="1174" y="6823"/>
                  </a:lnTo>
                  <a:lnTo>
                    <a:pt x="1247" y="6640"/>
                  </a:lnTo>
                  <a:lnTo>
                    <a:pt x="1614" y="5980"/>
                  </a:lnTo>
                  <a:lnTo>
                    <a:pt x="1944" y="5356"/>
                  </a:lnTo>
                  <a:lnTo>
                    <a:pt x="2164" y="5356"/>
                  </a:lnTo>
                  <a:lnTo>
                    <a:pt x="2384" y="5283"/>
                  </a:lnTo>
                  <a:lnTo>
                    <a:pt x="2531" y="5136"/>
                  </a:lnTo>
                  <a:lnTo>
                    <a:pt x="2604" y="5063"/>
                  </a:lnTo>
                  <a:lnTo>
                    <a:pt x="2641" y="4953"/>
                  </a:lnTo>
                  <a:lnTo>
                    <a:pt x="2678" y="4916"/>
                  </a:lnTo>
                  <a:lnTo>
                    <a:pt x="3118" y="4953"/>
                  </a:lnTo>
                  <a:lnTo>
                    <a:pt x="3705" y="4916"/>
                  </a:lnTo>
                  <a:lnTo>
                    <a:pt x="4072" y="4843"/>
                  </a:lnTo>
                  <a:close/>
                  <a:moveTo>
                    <a:pt x="8877" y="7740"/>
                  </a:moveTo>
                  <a:lnTo>
                    <a:pt x="8877" y="7777"/>
                  </a:lnTo>
                  <a:lnTo>
                    <a:pt x="8877" y="7814"/>
                  </a:lnTo>
                  <a:lnTo>
                    <a:pt x="8914" y="7997"/>
                  </a:lnTo>
                  <a:lnTo>
                    <a:pt x="8914" y="8070"/>
                  </a:lnTo>
                  <a:lnTo>
                    <a:pt x="8950" y="8181"/>
                  </a:lnTo>
                  <a:lnTo>
                    <a:pt x="9391" y="8731"/>
                  </a:lnTo>
                  <a:lnTo>
                    <a:pt x="9794" y="9281"/>
                  </a:lnTo>
                  <a:lnTo>
                    <a:pt x="9941" y="9464"/>
                  </a:lnTo>
                  <a:lnTo>
                    <a:pt x="10014" y="9538"/>
                  </a:lnTo>
                  <a:lnTo>
                    <a:pt x="10124" y="9574"/>
                  </a:lnTo>
                  <a:lnTo>
                    <a:pt x="10234" y="9574"/>
                  </a:lnTo>
                  <a:lnTo>
                    <a:pt x="10308" y="9538"/>
                  </a:lnTo>
                  <a:lnTo>
                    <a:pt x="10381" y="9501"/>
                  </a:lnTo>
                  <a:lnTo>
                    <a:pt x="10418" y="9391"/>
                  </a:lnTo>
                  <a:lnTo>
                    <a:pt x="10418" y="9354"/>
                  </a:lnTo>
                  <a:lnTo>
                    <a:pt x="10418" y="9244"/>
                  </a:lnTo>
                  <a:lnTo>
                    <a:pt x="10381" y="9171"/>
                  </a:lnTo>
                  <a:lnTo>
                    <a:pt x="10308" y="9134"/>
                  </a:lnTo>
                  <a:lnTo>
                    <a:pt x="10198" y="9098"/>
                  </a:lnTo>
                  <a:lnTo>
                    <a:pt x="10088" y="8951"/>
                  </a:lnTo>
                  <a:lnTo>
                    <a:pt x="10014" y="8841"/>
                  </a:lnTo>
                  <a:lnTo>
                    <a:pt x="9647" y="8401"/>
                  </a:lnTo>
                  <a:lnTo>
                    <a:pt x="9281" y="7924"/>
                  </a:lnTo>
                  <a:lnTo>
                    <a:pt x="9207" y="7850"/>
                  </a:lnTo>
                  <a:lnTo>
                    <a:pt x="9134" y="7814"/>
                  </a:lnTo>
                  <a:lnTo>
                    <a:pt x="8950" y="7740"/>
                  </a:lnTo>
                  <a:close/>
                  <a:moveTo>
                    <a:pt x="2128" y="9721"/>
                  </a:moveTo>
                  <a:lnTo>
                    <a:pt x="2054" y="9758"/>
                  </a:lnTo>
                  <a:lnTo>
                    <a:pt x="2054" y="9721"/>
                  </a:lnTo>
                  <a:close/>
                  <a:moveTo>
                    <a:pt x="5612" y="9281"/>
                  </a:moveTo>
                  <a:lnTo>
                    <a:pt x="5576" y="9318"/>
                  </a:lnTo>
                  <a:lnTo>
                    <a:pt x="5576" y="9354"/>
                  </a:lnTo>
                  <a:lnTo>
                    <a:pt x="5576" y="9538"/>
                  </a:lnTo>
                  <a:lnTo>
                    <a:pt x="5649" y="9684"/>
                  </a:lnTo>
                  <a:lnTo>
                    <a:pt x="5796" y="9941"/>
                  </a:lnTo>
                  <a:lnTo>
                    <a:pt x="6163" y="10455"/>
                  </a:lnTo>
                  <a:lnTo>
                    <a:pt x="6456" y="10895"/>
                  </a:lnTo>
                  <a:lnTo>
                    <a:pt x="6603" y="11115"/>
                  </a:lnTo>
                  <a:lnTo>
                    <a:pt x="6823" y="11298"/>
                  </a:lnTo>
                  <a:lnTo>
                    <a:pt x="6860" y="11372"/>
                  </a:lnTo>
                  <a:lnTo>
                    <a:pt x="6970" y="11482"/>
                  </a:lnTo>
                  <a:lnTo>
                    <a:pt x="7043" y="11519"/>
                  </a:lnTo>
                  <a:lnTo>
                    <a:pt x="7116" y="11519"/>
                  </a:lnTo>
                  <a:lnTo>
                    <a:pt x="7190" y="11482"/>
                  </a:lnTo>
                  <a:lnTo>
                    <a:pt x="7226" y="11408"/>
                  </a:lnTo>
                  <a:lnTo>
                    <a:pt x="7263" y="11188"/>
                  </a:lnTo>
                  <a:lnTo>
                    <a:pt x="7226" y="11078"/>
                  </a:lnTo>
                  <a:lnTo>
                    <a:pt x="7153" y="10968"/>
                  </a:lnTo>
                  <a:lnTo>
                    <a:pt x="7080" y="10932"/>
                  </a:lnTo>
                  <a:lnTo>
                    <a:pt x="7006" y="10895"/>
                  </a:lnTo>
                  <a:lnTo>
                    <a:pt x="6933" y="10785"/>
                  </a:lnTo>
                  <a:lnTo>
                    <a:pt x="6860" y="10675"/>
                  </a:lnTo>
                  <a:lnTo>
                    <a:pt x="6713" y="10455"/>
                  </a:lnTo>
                  <a:lnTo>
                    <a:pt x="6273" y="9831"/>
                  </a:lnTo>
                  <a:lnTo>
                    <a:pt x="6016" y="9501"/>
                  </a:lnTo>
                  <a:lnTo>
                    <a:pt x="5869" y="9391"/>
                  </a:lnTo>
                  <a:lnTo>
                    <a:pt x="5722" y="9281"/>
                  </a:lnTo>
                  <a:close/>
                  <a:moveTo>
                    <a:pt x="8730" y="6970"/>
                  </a:moveTo>
                  <a:lnTo>
                    <a:pt x="8804" y="7080"/>
                  </a:lnTo>
                  <a:lnTo>
                    <a:pt x="8914" y="7153"/>
                  </a:lnTo>
                  <a:lnTo>
                    <a:pt x="8987" y="7227"/>
                  </a:lnTo>
                  <a:lnTo>
                    <a:pt x="9097" y="7263"/>
                  </a:lnTo>
                  <a:lnTo>
                    <a:pt x="9391" y="7227"/>
                  </a:lnTo>
                  <a:lnTo>
                    <a:pt x="9501" y="7263"/>
                  </a:lnTo>
                  <a:lnTo>
                    <a:pt x="9574" y="7300"/>
                  </a:lnTo>
                  <a:lnTo>
                    <a:pt x="9721" y="7557"/>
                  </a:lnTo>
                  <a:lnTo>
                    <a:pt x="9867" y="7814"/>
                  </a:lnTo>
                  <a:lnTo>
                    <a:pt x="10234" y="8364"/>
                  </a:lnTo>
                  <a:lnTo>
                    <a:pt x="10711" y="9098"/>
                  </a:lnTo>
                  <a:lnTo>
                    <a:pt x="10638" y="9281"/>
                  </a:lnTo>
                  <a:lnTo>
                    <a:pt x="10601" y="9428"/>
                  </a:lnTo>
                  <a:lnTo>
                    <a:pt x="10564" y="9758"/>
                  </a:lnTo>
                  <a:lnTo>
                    <a:pt x="10528" y="9941"/>
                  </a:lnTo>
                  <a:lnTo>
                    <a:pt x="10528" y="10125"/>
                  </a:lnTo>
                  <a:lnTo>
                    <a:pt x="10528" y="10235"/>
                  </a:lnTo>
                  <a:lnTo>
                    <a:pt x="10564" y="10271"/>
                  </a:lnTo>
                  <a:lnTo>
                    <a:pt x="10344" y="10638"/>
                  </a:lnTo>
                  <a:lnTo>
                    <a:pt x="9794" y="11555"/>
                  </a:lnTo>
                  <a:lnTo>
                    <a:pt x="9684" y="11519"/>
                  </a:lnTo>
                  <a:lnTo>
                    <a:pt x="9537" y="11519"/>
                  </a:lnTo>
                  <a:lnTo>
                    <a:pt x="9391" y="11555"/>
                  </a:lnTo>
                  <a:lnTo>
                    <a:pt x="9281" y="11629"/>
                  </a:lnTo>
                  <a:lnTo>
                    <a:pt x="9170" y="11702"/>
                  </a:lnTo>
                  <a:lnTo>
                    <a:pt x="9097" y="11812"/>
                  </a:lnTo>
                  <a:lnTo>
                    <a:pt x="9024" y="11922"/>
                  </a:lnTo>
                  <a:lnTo>
                    <a:pt x="8987" y="12032"/>
                  </a:lnTo>
                  <a:lnTo>
                    <a:pt x="8400" y="12069"/>
                  </a:lnTo>
                  <a:lnTo>
                    <a:pt x="7483" y="12142"/>
                  </a:lnTo>
                  <a:lnTo>
                    <a:pt x="7006" y="12142"/>
                  </a:lnTo>
                  <a:lnTo>
                    <a:pt x="6970" y="11959"/>
                  </a:lnTo>
                  <a:lnTo>
                    <a:pt x="6823" y="11775"/>
                  </a:lnTo>
                  <a:lnTo>
                    <a:pt x="6749" y="11739"/>
                  </a:lnTo>
                  <a:lnTo>
                    <a:pt x="6676" y="11702"/>
                  </a:lnTo>
                  <a:lnTo>
                    <a:pt x="6493" y="11665"/>
                  </a:lnTo>
                  <a:lnTo>
                    <a:pt x="6419" y="11629"/>
                  </a:lnTo>
                  <a:lnTo>
                    <a:pt x="6346" y="11665"/>
                  </a:lnTo>
                  <a:lnTo>
                    <a:pt x="6273" y="11739"/>
                  </a:lnTo>
                  <a:lnTo>
                    <a:pt x="6199" y="11739"/>
                  </a:lnTo>
                  <a:lnTo>
                    <a:pt x="5979" y="11225"/>
                  </a:lnTo>
                  <a:lnTo>
                    <a:pt x="5722" y="10712"/>
                  </a:lnTo>
                  <a:lnTo>
                    <a:pt x="5466" y="10308"/>
                  </a:lnTo>
                  <a:lnTo>
                    <a:pt x="5172" y="9868"/>
                  </a:lnTo>
                  <a:lnTo>
                    <a:pt x="5209" y="9758"/>
                  </a:lnTo>
                  <a:lnTo>
                    <a:pt x="5246" y="9648"/>
                  </a:lnTo>
                  <a:lnTo>
                    <a:pt x="5246" y="9501"/>
                  </a:lnTo>
                  <a:lnTo>
                    <a:pt x="5209" y="9391"/>
                  </a:lnTo>
                  <a:lnTo>
                    <a:pt x="5135" y="9318"/>
                  </a:lnTo>
                  <a:lnTo>
                    <a:pt x="5099" y="9318"/>
                  </a:lnTo>
                  <a:lnTo>
                    <a:pt x="5209" y="9171"/>
                  </a:lnTo>
                  <a:lnTo>
                    <a:pt x="5759" y="8401"/>
                  </a:lnTo>
                  <a:lnTo>
                    <a:pt x="6163" y="7850"/>
                  </a:lnTo>
                  <a:lnTo>
                    <a:pt x="6383" y="7594"/>
                  </a:lnTo>
                  <a:lnTo>
                    <a:pt x="6529" y="7300"/>
                  </a:lnTo>
                  <a:lnTo>
                    <a:pt x="6676" y="7337"/>
                  </a:lnTo>
                  <a:lnTo>
                    <a:pt x="6933" y="7337"/>
                  </a:lnTo>
                  <a:lnTo>
                    <a:pt x="7080" y="7300"/>
                  </a:lnTo>
                  <a:lnTo>
                    <a:pt x="7190" y="7263"/>
                  </a:lnTo>
                  <a:lnTo>
                    <a:pt x="7300" y="7153"/>
                  </a:lnTo>
                  <a:lnTo>
                    <a:pt x="7410" y="7080"/>
                  </a:lnTo>
                  <a:lnTo>
                    <a:pt x="7483" y="6970"/>
                  </a:lnTo>
                  <a:close/>
                  <a:moveTo>
                    <a:pt x="4769" y="1"/>
                  </a:moveTo>
                  <a:lnTo>
                    <a:pt x="4769" y="37"/>
                  </a:lnTo>
                  <a:lnTo>
                    <a:pt x="4805" y="184"/>
                  </a:lnTo>
                  <a:lnTo>
                    <a:pt x="4879" y="294"/>
                  </a:lnTo>
                  <a:lnTo>
                    <a:pt x="4989" y="367"/>
                  </a:lnTo>
                  <a:lnTo>
                    <a:pt x="5099" y="404"/>
                  </a:lnTo>
                  <a:lnTo>
                    <a:pt x="5172" y="551"/>
                  </a:lnTo>
                  <a:lnTo>
                    <a:pt x="5282" y="697"/>
                  </a:lnTo>
                  <a:lnTo>
                    <a:pt x="5466" y="991"/>
                  </a:lnTo>
                  <a:lnTo>
                    <a:pt x="5539" y="1101"/>
                  </a:lnTo>
                  <a:lnTo>
                    <a:pt x="5466" y="1284"/>
                  </a:lnTo>
                  <a:lnTo>
                    <a:pt x="5466" y="1468"/>
                  </a:lnTo>
                  <a:lnTo>
                    <a:pt x="5539" y="1688"/>
                  </a:lnTo>
                  <a:lnTo>
                    <a:pt x="5649" y="1835"/>
                  </a:lnTo>
                  <a:lnTo>
                    <a:pt x="5722" y="1908"/>
                  </a:lnTo>
                  <a:lnTo>
                    <a:pt x="5356" y="2605"/>
                  </a:lnTo>
                  <a:lnTo>
                    <a:pt x="4879" y="3595"/>
                  </a:lnTo>
                  <a:lnTo>
                    <a:pt x="4769" y="3852"/>
                  </a:lnTo>
                  <a:lnTo>
                    <a:pt x="4622" y="4072"/>
                  </a:lnTo>
                  <a:lnTo>
                    <a:pt x="4402" y="4072"/>
                  </a:lnTo>
                  <a:lnTo>
                    <a:pt x="4292" y="4109"/>
                  </a:lnTo>
                  <a:lnTo>
                    <a:pt x="4182" y="4182"/>
                  </a:lnTo>
                  <a:lnTo>
                    <a:pt x="4108" y="4292"/>
                  </a:lnTo>
                  <a:lnTo>
                    <a:pt x="4072" y="4402"/>
                  </a:lnTo>
                  <a:lnTo>
                    <a:pt x="3485" y="4476"/>
                  </a:lnTo>
                  <a:lnTo>
                    <a:pt x="3045" y="4512"/>
                  </a:lnTo>
                  <a:lnTo>
                    <a:pt x="2678" y="4549"/>
                  </a:lnTo>
                  <a:lnTo>
                    <a:pt x="2568" y="4366"/>
                  </a:lnTo>
                  <a:lnTo>
                    <a:pt x="2458" y="4219"/>
                  </a:lnTo>
                  <a:lnTo>
                    <a:pt x="2274" y="4146"/>
                  </a:lnTo>
                  <a:lnTo>
                    <a:pt x="2091" y="4109"/>
                  </a:lnTo>
                  <a:lnTo>
                    <a:pt x="1907" y="4109"/>
                  </a:lnTo>
                  <a:lnTo>
                    <a:pt x="1797" y="4182"/>
                  </a:lnTo>
                  <a:lnTo>
                    <a:pt x="1651" y="4292"/>
                  </a:lnTo>
                  <a:lnTo>
                    <a:pt x="1577" y="4402"/>
                  </a:lnTo>
                  <a:lnTo>
                    <a:pt x="1504" y="4512"/>
                  </a:lnTo>
                  <a:lnTo>
                    <a:pt x="1504" y="4622"/>
                  </a:lnTo>
                  <a:lnTo>
                    <a:pt x="1431" y="4769"/>
                  </a:lnTo>
                  <a:lnTo>
                    <a:pt x="1431" y="4953"/>
                  </a:lnTo>
                  <a:lnTo>
                    <a:pt x="1467" y="5099"/>
                  </a:lnTo>
                  <a:lnTo>
                    <a:pt x="1504" y="5173"/>
                  </a:lnTo>
                  <a:lnTo>
                    <a:pt x="1504" y="5209"/>
                  </a:lnTo>
                  <a:lnTo>
                    <a:pt x="1247" y="5760"/>
                  </a:lnTo>
                  <a:lnTo>
                    <a:pt x="880" y="6420"/>
                  </a:lnTo>
                  <a:lnTo>
                    <a:pt x="770" y="6640"/>
                  </a:lnTo>
                  <a:lnTo>
                    <a:pt x="770" y="6713"/>
                  </a:lnTo>
                  <a:lnTo>
                    <a:pt x="734" y="6823"/>
                  </a:lnTo>
                  <a:lnTo>
                    <a:pt x="734" y="6787"/>
                  </a:lnTo>
                  <a:lnTo>
                    <a:pt x="624" y="6787"/>
                  </a:lnTo>
                  <a:lnTo>
                    <a:pt x="550" y="6823"/>
                  </a:lnTo>
                  <a:lnTo>
                    <a:pt x="404" y="6933"/>
                  </a:lnTo>
                  <a:lnTo>
                    <a:pt x="330" y="6970"/>
                  </a:lnTo>
                  <a:lnTo>
                    <a:pt x="257" y="7007"/>
                  </a:lnTo>
                  <a:lnTo>
                    <a:pt x="183" y="7117"/>
                  </a:lnTo>
                  <a:lnTo>
                    <a:pt x="110" y="7227"/>
                  </a:lnTo>
                  <a:lnTo>
                    <a:pt x="110" y="7447"/>
                  </a:lnTo>
                  <a:lnTo>
                    <a:pt x="0" y="7777"/>
                  </a:lnTo>
                  <a:lnTo>
                    <a:pt x="37" y="7850"/>
                  </a:lnTo>
                  <a:lnTo>
                    <a:pt x="73" y="7887"/>
                  </a:lnTo>
                  <a:lnTo>
                    <a:pt x="110" y="7960"/>
                  </a:lnTo>
                  <a:lnTo>
                    <a:pt x="183" y="7960"/>
                  </a:lnTo>
                  <a:lnTo>
                    <a:pt x="367" y="8034"/>
                  </a:lnTo>
                  <a:lnTo>
                    <a:pt x="660" y="8034"/>
                  </a:lnTo>
                  <a:lnTo>
                    <a:pt x="660" y="7997"/>
                  </a:lnTo>
                  <a:lnTo>
                    <a:pt x="770" y="7997"/>
                  </a:lnTo>
                  <a:lnTo>
                    <a:pt x="880" y="8181"/>
                  </a:lnTo>
                  <a:lnTo>
                    <a:pt x="990" y="8364"/>
                  </a:lnTo>
                  <a:lnTo>
                    <a:pt x="1211" y="8657"/>
                  </a:lnTo>
                  <a:lnTo>
                    <a:pt x="1651" y="9281"/>
                  </a:lnTo>
                  <a:lnTo>
                    <a:pt x="1687" y="9354"/>
                  </a:lnTo>
                  <a:lnTo>
                    <a:pt x="1651" y="9501"/>
                  </a:lnTo>
                  <a:lnTo>
                    <a:pt x="1614" y="9648"/>
                  </a:lnTo>
                  <a:lnTo>
                    <a:pt x="1577" y="9831"/>
                  </a:lnTo>
                  <a:lnTo>
                    <a:pt x="1577" y="9941"/>
                  </a:lnTo>
                  <a:lnTo>
                    <a:pt x="1614" y="10051"/>
                  </a:lnTo>
                  <a:lnTo>
                    <a:pt x="1541" y="10235"/>
                  </a:lnTo>
                  <a:lnTo>
                    <a:pt x="1431" y="10418"/>
                  </a:lnTo>
                  <a:lnTo>
                    <a:pt x="1357" y="10601"/>
                  </a:lnTo>
                  <a:lnTo>
                    <a:pt x="1211" y="10785"/>
                  </a:lnTo>
                  <a:lnTo>
                    <a:pt x="1137" y="10858"/>
                  </a:lnTo>
                  <a:lnTo>
                    <a:pt x="1137" y="10968"/>
                  </a:lnTo>
                  <a:lnTo>
                    <a:pt x="1174" y="11078"/>
                  </a:lnTo>
                  <a:lnTo>
                    <a:pt x="1247" y="11152"/>
                  </a:lnTo>
                  <a:lnTo>
                    <a:pt x="1357" y="11188"/>
                  </a:lnTo>
                  <a:lnTo>
                    <a:pt x="1467" y="11152"/>
                  </a:lnTo>
                  <a:lnTo>
                    <a:pt x="1541" y="11078"/>
                  </a:lnTo>
                  <a:lnTo>
                    <a:pt x="1577" y="10968"/>
                  </a:lnTo>
                  <a:lnTo>
                    <a:pt x="1614" y="10932"/>
                  </a:lnTo>
                  <a:lnTo>
                    <a:pt x="1687" y="10822"/>
                  </a:lnTo>
                  <a:lnTo>
                    <a:pt x="1761" y="10638"/>
                  </a:lnTo>
                  <a:lnTo>
                    <a:pt x="1834" y="10491"/>
                  </a:lnTo>
                  <a:lnTo>
                    <a:pt x="1907" y="10198"/>
                  </a:lnTo>
                  <a:lnTo>
                    <a:pt x="2164" y="10198"/>
                  </a:lnTo>
                  <a:lnTo>
                    <a:pt x="2348" y="10161"/>
                  </a:lnTo>
                  <a:lnTo>
                    <a:pt x="2494" y="10088"/>
                  </a:lnTo>
                  <a:lnTo>
                    <a:pt x="2641" y="10015"/>
                  </a:lnTo>
                  <a:lnTo>
                    <a:pt x="2714" y="9905"/>
                  </a:lnTo>
                  <a:lnTo>
                    <a:pt x="3338" y="9905"/>
                  </a:lnTo>
                  <a:lnTo>
                    <a:pt x="3998" y="9941"/>
                  </a:lnTo>
                  <a:lnTo>
                    <a:pt x="4035" y="10051"/>
                  </a:lnTo>
                  <a:lnTo>
                    <a:pt x="4072" y="10088"/>
                  </a:lnTo>
                  <a:lnTo>
                    <a:pt x="4145" y="10161"/>
                  </a:lnTo>
                  <a:lnTo>
                    <a:pt x="4292" y="10235"/>
                  </a:lnTo>
                  <a:lnTo>
                    <a:pt x="4439" y="10308"/>
                  </a:lnTo>
                  <a:lnTo>
                    <a:pt x="4622" y="10308"/>
                  </a:lnTo>
                  <a:lnTo>
                    <a:pt x="4805" y="10271"/>
                  </a:lnTo>
                  <a:lnTo>
                    <a:pt x="4879" y="10235"/>
                  </a:lnTo>
                  <a:lnTo>
                    <a:pt x="5282" y="10822"/>
                  </a:lnTo>
                  <a:lnTo>
                    <a:pt x="5429" y="11115"/>
                  </a:lnTo>
                  <a:lnTo>
                    <a:pt x="5576" y="11408"/>
                  </a:lnTo>
                  <a:lnTo>
                    <a:pt x="5796" y="11995"/>
                  </a:lnTo>
                  <a:lnTo>
                    <a:pt x="5759" y="12105"/>
                  </a:lnTo>
                  <a:lnTo>
                    <a:pt x="5759" y="12215"/>
                  </a:lnTo>
                  <a:lnTo>
                    <a:pt x="5759" y="12362"/>
                  </a:lnTo>
                  <a:lnTo>
                    <a:pt x="5759" y="12472"/>
                  </a:lnTo>
                  <a:lnTo>
                    <a:pt x="5759" y="12509"/>
                  </a:lnTo>
                  <a:lnTo>
                    <a:pt x="5722" y="12619"/>
                  </a:lnTo>
                  <a:lnTo>
                    <a:pt x="5722" y="12692"/>
                  </a:lnTo>
                  <a:lnTo>
                    <a:pt x="5759" y="12766"/>
                  </a:lnTo>
                  <a:lnTo>
                    <a:pt x="5979" y="12876"/>
                  </a:lnTo>
                  <a:lnTo>
                    <a:pt x="5759" y="13169"/>
                  </a:lnTo>
                  <a:lnTo>
                    <a:pt x="5612" y="13463"/>
                  </a:lnTo>
                  <a:lnTo>
                    <a:pt x="5502" y="13793"/>
                  </a:lnTo>
                  <a:lnTo>
                    <a:pt x="5429" y="14123"/>
                  </a:lnTo>
                  <a:lnTo>
                    <a:pt x="5392" y="14196"/>
                  </a:lnTo>
                  <a:lnTo>
                    <a:pt x="5429" y="14270"/>
                  </a:lnTo>
                  <a:lnTo>
                    <a:pt x="5502" y="14343"/>
                  </a:lnTo>
                  <a:lnTo>
                    <a:pt x="5576" y="14380"/>
                  </a:lnTo>
                  <a:lnTo>
                    <a:pt x="5649" y="14416"/>
                  </a:lnTo>
                  <a:lnTo>
                    <a:pt x="5722" y="14416"/>
                  </a:lnTo>
                  <a:lnTo>
                    <a:pt x="5759" y="14380"/>
                  </a:lnTo>
                  <a:lnTo>
                    <a:pt x="5832" y="14306"/>
                  </a:lnTo>
                  <a:lnTo>
                    <a:pt x="5832" y="14233"/>
                  </a:lnTo>
                  <a:lnTo>
                    <a:pt x="5869" y="14086"/>
                  </a:lnTo>
                  <a:lnTo>
                    <a:pt x="5979" y="13793"/>
                  </a:lnTo>
                  <a:lnTo>
                    <a:pt x="6089" y="13463"/>
                  </a:lnTo>
                  <a:lnTo>
                    <a:pt x="6309" y="13022"/>
                  </a:lnTo>
                  <a:lnTo>
                    <a:pt x="6566" y="13022"/>
                  </a:lnTo>
                  <a:lnTo>
                    <a:pt x="6713" y="12986"/>
                  </a:lnTo>
                  <a:lnTo>
                    <a:pt x="6786" y="12876"/>
                  </a:lnTo>
                  <a:lnTo>
                    <a:pt x="6860" y="12582"/>
                  </a:lnTo>
                  <a:lnTo>
                    <a:pt x="7593" y="12582"/>
                  </a:lnTo>
                  <a:lnTo>
                    <a:pt x="8253" y="12546"/>
                  </a:lnTo>
                  <a:lnTo>
                    <a:pt x="8914" y="12509"/>
                  </a:lnTo>
                  <a:lnTo>
                    <a:pt x="8950" y="12509"/>
                  </a:lnTo>
                  <a:lnTo>
                    <a:pt x="8950" y="12619"/>
                  </a:lnTo>
                  <a:lnTo>
                    <a:pt x="9024" y="12692"/>
                  </a:lnTo>
                  <a:lnTo>
                    <a:pt x="9170" y="12802"/>
                  </a:lnTo>
                  <a:lnTo>
                    <a:pt x="9354" y="12876"/>
                  </a:lnTo>
                  <a:lnTo>
                    <a:pt x="9537" y="12912"/>
                  </a:lnTo>
                  <a:lnTo>
                    <a:pt x="9647" y="13279"/>
                  </a:lnTo>
                  <a:lnTo>
                    <a:pt x="9794" y="13829"/>
                  </a:lnTo>
                  <a:lnTo>
                    <a:pt x="9904" y="14050"/>
                  </a:lnTo>
                  <a:lnTo>
                    <a:pt x="9977" y="14160"/>
                  </a:lnTo>
                  <a:lnTo>
                    <a:pt x="10051" y="14270"/>
                  </a:lnTo>
                  <a:lnTo>
                    <a:pt x="10198" y="14270"/>
                  </a:lnTo>
                  <a:lnTo>
                    <a:pt x="10271" y="14233"/>
                  </a:lnTo>
                  <a:lnTo>
                    <a:pt x="10308" y="14160"/>
                  </a:lnTo>
                  <a:lnTo>
                    <a:pt x="10308" y="14013"/>
                  </a:lnTo>
                  <a:lnTo>
                    <a:pt x="10308" y="13903"/>
                  </a:lnTo>
                  <a:lnTo>
                    <a:pt x="10198" y="13609"/>
                  </a:lnTo>
                  <a:lnTo>
                    <a:pt x="9977" y="12949"/>
                  </a:lnTo>
                  <a:lnTo>
                    <a:pt x="9904" y="12729"/>
                  </a:lnTo>
                  <a:lnTo>
                    <a:pt x="9977" y="12619"/>
                  </a:lnTo>
                  <a:lnTo>
                    <a:pt x="10088" y="12399"/>
                  </a:lnTo>
                  <a:lnTo>
                    <a:pt x="10124" y="12215"/>
                  </a:lnTo>
                  <a:lnTo>
                    <a:pt x="10161" y="12032"/>
                  </a:lnTo>
                  <a:lnTo>
                    <a:pt x="10161" y="11885"/>
                  </a:lnTo>
                  <a:lnTo>
                    <a:pt x="10124" y="11849"/>
                  </a:lnTo>
                  <a:lnTo>
                    <a:pt x="10601" y="11042"/>
                  </a:lnTo>
                  <a:lnTo>
                    <a:pt x="11115" y="10235"/>
                  </a:lnTo>
                  <a:lnTo>
                    <a:pt x="11371" y="10088"/>
                  </a:lnTo>
                  <a:lnTo>
                    <a:pt x="11518" y="9978"/>
                  </a:lnTo>
                  <a:lnTo>
                    <a:pt x="11628" y="9868"/>
                  </a:lnTo>
                  <a:lnTo>
                    <a:pt x="11665" y="9831"/>
                  </a:lnTo>
                  <a:lnTo>
                    <a:pt x="11738" y="9758"/>
                  </a:lnTo>
                  <a:lnTo>
                    <a:pt x="11812" y="9611"/>
                  </a:lnTo>
                  <a:lnTo>
                    <a:pt x="11885" y="9464"/>
                  </a:lnTo>
                  <a:lnTo>
                    <a:pt x="12068" y="9501"/>
                  </a:lnTo>
                  <a:lnTo>
                    <a:pt x="12288" y="9501"/>
                  </a:lnTo>
                  <a:lnTo>
                    <a:pt x="12875" y="9538"/>
                  </a:lnTo>
                  <a:lnTo>
                    <a:pt x="13426" y="9501"/>
                  </a:lnTo>
                  <a:lnTo>
                    <a:pt x="13499" y="9501"/>
                  </a:lnTo>
                  <a:lnTo>
                    <a:pt x="13572" y="9464"/>
                  </a:lnTo>
                  <a:lnTo>
                    <a:pt x="13646" y="9391"/>
                  </a:lnTo>
                  <a:lnTo>
                    <a:pt x="13646" y="9318"/>
                  </a:lnTo>
                  <a:lnTo>
                    <a:pt x="13682" y="9244"/>
                  </a:lnTo>
                  <a:lnTo>
                    <a:pt x="13646" y="9171"/>
                  </a:lnTo>
                  <a:lnTo>
                    <a:pt x="13609" y="9098"/>
                  </a:lnTo>
                  <a:lnTo>
                    <a:pt x="13536" y="9024"/>
                  </a:lnTo>
                  <a:lnTo>
                    <a:pt x="13426" y="9024"/>
                  </a:lnTo>
                  <a:lnTo>
                    <a:pt x="13059" y="8988"/>
                  </a:lnTo>
                  <a:lnTo>
                    <a:pt x="12655" y="8988"/>
                  </a:lnTo>
                  <a:lnTo>
                    <a:pt x="11885" y="9024"/>
                  </a:lnTo>
                  <a:lnTo>
                    <a:pt x="11812" y="8951"/>
                  </a:lnTo>
                  <a:lnTo>
                    <a:pt x="11738" y="8877"/>
                  </a:lnTo>
                  <a:lnTo>
                    <a:pt x="11518" y="8767"/>
                  </a:lnTo>
                  <a:lnTo>
                    <a:pt x="11445" y="8767"/>
                  </a:lnTo>
                  <a:lnTo>
                    <a:pt x="11335" y="8804"/>
                  </a:lnTo>
                  <a:lnTo>
                    <a:pt x="11225" y="8767"/>
                  </a:lnTo>
                  <a:lnTo>
                    <a:pt x="11078" y="8804"/>
                  </a:lnTo>
                  <a:lnTo>
                    <a:pt x="10638" y="8107"/>
                  </a:lnTo>
                  <a:lnTo>
                    <a:pt x="10271" y="7594"/>
                  </a:lnTo>
                  <a:lnTo>
                    <a:pt x="10088" y="7300"/>
                  </a:lnTo>
                  <a:lnTo>
                    <a:pt x="9904" y="7080"/>
                  </a:lnTo>
                  <a:lnTo>
                    <a:pt x="9977" y="6970"/>
                  </a:lnTo>
                  <a:lnTo>
                    <a:pt x="10051" y="6823"/>
                  </a:lnTo>
                  <a:lnTo>
                    <a:pt x="10088" y="6713"/>
                  </a:lnTo>
                  <a:lnTo>
                    <a:pt x="10124" y="6567"/>
                  </a:lnTo>
                  <a:lnTo>
                    <a:pt x="10088" y="6493"/>
                  </a:lnTo>
                  <a:lnTo>
                    <a:pt x="10051" y="6456"/>
                  </a:lnTo>
                  <a:lnTo>
                    <a:pt x="9941" y="6456"/>
                  </a:lnTo>
                  <a:lnTo>
                    <a:pt x="10124" y="6236"/>
                  </a:lnTo>
                  <a:lnTo>
                    <a:pt x="10308" y="5980"/>
                  </a:lnTo>
                  <a:lnTo>
                    <a:pt x="10638" y="5503"/>
                  </a:lnTo>
                  <a:lnTo>
                    <a:pt x="11005" y="4953"/>
                  </a:lnTo>
                  <a:lnTo>
                    <a:pt x="11078" y="4953"/>
                  </a:lnTo>
                  <a:lnTo>
                    <a:pt x="11151" y="4916"/>
                  </a:lnTo>
                  <a:lnTo>
                    <a:pt x="11225" y="4843"/>
                  </a:lnTo>
                  <a:lnTo>
                    <a:pt x="11298" y="4769"/>
                  </a:lnTo>
                  <a:lnTo>
                    <a:pt x="11518" y="4586"/>
                  </a:lnTo>
                  <a:lnTo>
                    <a:pt x="11591" y="4476"/>
                  </a:lnTo>
                  <a:lnTo>
                    <a:pt x="11665" y="4366"/>
                  </a:lnTo>
                  <a:lnTo>
                    <a:pt x="11702" y="4256"/>
                  </a:lnTo>
                  <a:lnTo>
                    <a:pt x="11702" y="4146"/>
                  </a:lnTo>
                  <a:lnTo>
                    <a:pt x="11665" y="3999"/>
                  </a:lnTo>
                  <a:lnTo>
                    <a:pt x="11591" y="3889"/>
                  </a:lnTo>
                  <a:lnTo>
                    <a:pt x="11518" y="3779"/>
                  </a:lnTo>
                  <a:lnTo>
                    <a:pt x="11408" y="3742"/>
                  </a:lnTo>
                  <a:lnTo>
                    <a:pt x="11298" y="3705"/>
                  </a:lnTo>
                  <a:lnTo>
                    <a:pt x="11151" y="3669"/>
                  </a:lnTo>
                  <a:lnTo>
                    <a:pt x="10931" y="3192"/>
                  </a:lnTo>
                  <a:lnTo>
                    <a:pt x="10674" y="2752"/>
                  </a:lnTo>
                  <a:lnTo>
                    <a:pt x="10344" y="2091"/>
                  </a:lnTo>
                  <a:lnTo>
                    <a:pt x="10124" y="1725"/>
                  </a:lnTo>
                  <a:lnTo>
                    <a:pt x="9904" y="1431"/>
                  </a:lnTo>
                  <a:lnTo>
                    <a:pt x="9941" y="1284"/>
                  </a:lnTo>
                  <a:lnTo>
                    <a:pt x="9941" y="1211"/>
                  </a:lnTo>
                  <a:lnTo>
                    <a:pt x="9977" y="1064"/>
                  </a:lnTo>
                  <a:lnTo>
                    <a:pt x="9941" y="954"/>
                  </a:lnTo>
                  <a:lnTo>
                    <a:pt x="9904" y="844"/>
                  </a:lnTo>
                  <a:lnTo>
                    <a:pt x="9831" y="697"/>
                  </a:lnTo>
                  <a:lnTo>
                    <a:pt x="9721" y="587"/>
                  </a:lnTo>
                  <a:lnTo>
                    <a:pt x="9574" y="514"/>
                  </a:lnTo>
                  <a:lnTo>
                    <a:pt x="9427" y="477"/>
                  </a:lnTo>
                  <a:lnTo>
                    <a:pt x="9244" y="514"/>
                  </a:lnTo>
                  <a:lnTo>
                    <a:pt x="9097" y="551"/>
                  </a:lnTo>
                  <a:lnTo>
                    <a:pt x="8987" y="661"/>
                  </a:lnTo>
                  <a:lnTo>
                    <a:pt x="8914" y="808"/>
                  </a:lnTo>
                  <a:lnTo>
                    <a:pt x="8877" y="954"/>
                  </a:lnTo>
                  <a:lnTo>
                    <a:pt x="8840" y="1028"/>
                  </a:lnTo>
                  <a:lnTo>
                    <a:pt x="7887" y="1101"/>
                  </a:lnTo>
                  <a:lnTo>
                    <a:pt x="7080" y="1174"/>
                  </a:lnTo>
                  <a:lnTo>
                    <a:pt x="6933" y="1174"/>
                  </a:lnTo>
                  <a:lnTo>
                    <a:pt x="6860" y="1064"/>
                  </a:lnTo>
                  <a:lnTo>
                    <a:pt x="6749" y="918"/>
                  </a:lnTo>
                  <a:lnTo>
                    <a:pt x="6713" y="881"/>
                  </a:lnTo>
                  <a:lnTo>
                    <a:pt x="6639" y="808"/>
                  </a:lnTo>
                  <a:lnTo>
                    <a:pt x="6529" y="771"/>
                  </a:lnTo>
                  <a:lnTo>
                    <a:pt x="6456" y="771"/>
                  </a:lnTo>
                  <a:lnTo>
                    <a:pt x="6383" y="808"/>
                  </a:lnTo>
                  <a:lnTo>
                    <a:pt x="5942" y="808"/>
                  </a:lnTo>
                  <a:lnTo>
                    <a:pt x="5686" y="477"/>
                  </a:lnTo>
                  <a:lnTo>
                    <a:pt x="5576" y="294"/>
                  </a:lnTo>
                  <a:lnTo>
                    <a:pt x="5466" y="111"/>
                  </a:lnTo>
                  <a:lnTo>
                    <a:pt x="5429" y="37"/>
                  </a:lnTo>
                  <a:lnTo>
                    <a:pt x="5356" y="1"/>
                  </a:lnTo>
                  <a:lnTo>
                    <a:pt x="5209" y="1"/>
                  </a:lnTo>
                  <a:lnTo>
                    <a:pt x="5025" y="37"/>
                  </a:lnTo>
                  <a:lnTo>
                    <a:pt x="4915" y="1"/>
                  </a:lnTo>
                  <a:close/>
                </a:path>
              </a:pathLst>
            </a:custGeom>
            <a:solidFill>
              <a:srgbClr val="A4C2F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9" name="Google Shape;1099;p46"/>
            <p:cNvSpPr/>
            <p:nvPr/>
          </p:nvSpPr>
          <p:spPr>
            <a:xfrm>
              <a:off x="6789450" y="3384325"/>
              <a:ext cx="262300" cy="186175"/>
            </a:xfrm>
            <a:custGeom>
              <a:avLst/>
              <a:gdLst/>
              <a:ahLst/>
              <a:cxnLst/>
              <a:rect l="l" t="t" r="r" b="b"/>
              <a:pathLst>
                <a:path w="10492" h="7447" extrusionOk="0">
                  <a:moveTo>
                    <a:pt x="7300" y="1761"/>
                  </a:moveTo>
                  <a:lnTo>
                    <a:pt x="7117" y="1797"/>
                  </a:lnTo>
                  <a:lnTo>
                    <a:pt x="6897" y="1834"/>
                  </a:lnTo>
                  <a:lnTo>
                    <a:pt x="6713" y="1907"/>
                  </a:lnTo>
                  <a:lnTo>
                    <a:pt x="6530" y="2017"/>
                  </a:lnTo>
                  <a:lnTo>
                    <a:pt x="6383" y="2128"/>
                  </a:lnTo>
                  <a:lnTo>
                    <a:pt x="6273" y="2274"/>
                  </a:lnTo>
                  <a:lnTo>
                    <a:pt x="6200" y="2458"/>
                  </a:lnTo>
                  <a:lnTo>
                    <a:pt x="6200" y="2531"/>
                  </a:lnTo>
                  <a:lnTo>
                    <a:pt x="6237" y="2604"/>
                  </a:lnTo>
                  <a:lnTo>
                    <a:pt x="6310" y="2641"/>
                  </a:lnTo>
                  <a:lnTo>
                    <a:pt x="6383" y="2641"/>
                  </a:lnTo>
                  <a:lnTo>
                    <a:pt x="6530" y="2604"/>
                  </a:lnTo>
                  <a:lnTo>
                    <a:pt x="6640" y="2531"/>
                  </a:lnTo>
                  <a:lnTo>
                    <a:pt x="6860" y="2384"/>
                  </a:lnTo>
                  <a:lnTo>
                    <a:pt x="7007" y="2348"/>
                  </a:lnTo>
                  <a:lnTo>
                    <a:pt x="7154" y="2274"/>
                  </a:lnTo>
                  <a:lnTo>
                    <a:pt x="7484" y="2274"/>
                  </a:lnTo>
                  <a:lnTo>
                    <a:pt x="7667" y="2311"/>
                  </a:lnTo>
                  <a:lnTo>
                    <a:pt x="7851" y="2384"/>
                  </a:lnTo>
                  <a:lnTo>
                    <a:pt x="7924" y="2458"/>
                  </a:lnTo>
                  <a:lnTo>
                    <a:pt x="7961" y="2531"/>
                  </a:lnTo>
                  <a:lnTo>
                    <a:pt x="7997" y="2641"/>
                  </a:lnTo>
                  <a:lnTo>
                    <a:pt x="7997" y="2751"/>
                  </a:lnTo>
                  <a:lnTo>
                    <a:pt x="7961" y="2898"/>
                  </a:lnTo>
                  <a:lnTo>
                    <a:pt x="7887" y="3045"/>
                  </a:lnTo>
                  <a:lnTo>
                    <a:pt x="7667" y="3338"/>
                  </a:lnTo>
                  <a:lnTo>
                    <a:pt x="7190" y="3998"/>
                  </a:lnTo>
                  <a:lnTo>
                    <a:pt x="6713" y="4622"/>
                  </a:lnTo>
                  <a:lnTo>
                    <a:pt x="5686" y="5869"/>
                  </a:lnTo>
                  <a:lnTo>
                    <a:pt x="5613" y="6016"/>
                  </a:lnTo>
                  <a:lnTo>
                    <a:pt x="5650" y="6162"/>
                  </a:lnTo>
                  <a:lnTo>
                    <a:pt x="5686" y="6236"/>
                  </a:lnTo>
                  <a:lnTo>
                    <a:pt x="5723" y="6273"/>
                  </a:lnTo>
                  <a:lnTo>
                    <a:pt x="5796" y="6309"/>
                  </a:lnTo>
                  <a:lnTo>
                    <a:pt x="5870" y="6309"/>
                  </a:lnTo>
                  <a:lnTo>
                    <a:pt x="6567" y="6273"/>
                  </a:lnTo>
                  <a:lnTo>
                    <a:pt x="7264" y="6309"/>
                  </a:lnTo>
                  <a:lnTo>
                    <a:pt x="8034" y="6346"/>
                  </a:lnTo>
                  <a:lnTo>
                    <a:pt x="8401" y="6419"/>
                  </a:lnTo>
                  <a:lnTo>
                    <a:pt x="8547" y="6419"/>
                  </a:lnTo>
                  <a:lnTo>
                    <a:pt x="8731" y="6383"/>
                  </a:lnTo>
                  <a:lnTo>
                    <a:pt x="8841" y="6309"/>
                  </a:lnTo>
                  <a:lnTo>
                    <a:pt x="8878" y="6199"/>
                  </a:lnTo>
                  <a:lnTo>
                    <a:pt x="8878" y="6089"/>
                  </a:lnTo>
                  <a:lnTo>
                    <a:pt x="8768" y="6016"/>
                  </a:lnTo>
                  <a:lnTo>
                    <a:pt x="8658" y="5942"/>
                  </a:lnTo>
                  <a:lnTo>
                    <a:pt x="8474" y="5869"/>
                  </a:lnTo>
                  <a:lnTo>
                    <a:pt x="8107" y="5796"/>
                  </a:lnTo>
                  <a:lnTo>
                    <a:pt x="7410" y="5759"/>
                  </a:lnTo>
                  <a:lnTo>
                    <a:pt x="6457" y="5759"/>
                  </a:lnTo>
                  <a:lnTo>
                    <a:pt x="7557" y="4365"/>
                  </a:lnTo>
                  <a:lnTo>
                    <a:pt x="7851" y="3998"/>
                  </a:lnTo>
                  <a:lnTo>
                    <a:pt x="8144" y="3595"/>
                  </a:lnTo>
                  <a:lnTo>
                    <a:pt x="8291" y="3375"/>
                  </a:lnTo>
                  <a:lnTo>
                    <a:pt x="8401" y="3191"/>
                  </a:lnTo>
                  <a:lnTo>
                    <a:pt x="8474" y="2935"/>
                  </a:lnTo>
                  <a:lnTo>
                    <a:pt x="8511" y="2714"/>
                  </a:lnTo>
                  <a:lnTo>
                    <a:pt x="8511" y="2494"/>
                  </a:lnTo>
                  <a:lnTo>
                    <a:pt x="8437" y="2311"/>
                  </a:lnTo>
                  <a:lnTo>
                    <a:pt x="8327" y="2164"/>
                  </a:lnTo>
                  <a:lnTo>
                    <a:pt x="8217" y="2017"/>
                  </a:lnTo>
                  <a:lnTo>
                    <a:pt x="8071" y="1907"/>
                  </a:lnTo>
                  <a:lnTo>
                    <a:pt x="7887" y="1834"/>
                  </a:lnTo>
                  <a:lnTo>
                    <a:pt x="7667" y="1797"/>
                  </a:lnTo>
                  <a:lnTo>
                    <a:pt x="7484" y="1761"/>
                  </a:lnTo>
                  <a:close/>
                  <a:moveTo>
                    <a:pt x="954" y="0"/>
                  </a:moveTo>
                  <a:lnTo>
                    <a:pt x="771" y="37"/>
                  </a:lnTo>
                  <a:lnTo>
                    <a:pt x="624" y="110"/>
                  </a:lnTo>
                  <a:lnTo>
                    <a:pt x="441" y="183"/>
                  </a:lnTo>
                  <a:lnTo>
                    <a:pt x="294" y="257"/>
                  </a:lnTo>
                  <a:lnTo>
                    <a:pt x="147" y="404"/>
                  </a:lnTo>
                  <a:lnTo>
                    <a:pt x="37" y="514"/>
                  </a:lnTo>
                  <a:lnTo>
                    <a:pt x="1" y="587"/>
                  </a:lnTo>
                  <a:lnTo>
                    <a:pt x="1" y="660"/>
                  </a:lnTo>
                  <a:lnTo>
                    <a:pt x="74" y="770"/>
                  </a:lnTo>
                  <a:lnTo>
                    <a:pt x="184" y="844"/>
                  </a:lnTo>
                  <a:lnTo>
                    <a:pt x="257" y="844"/>
                  </a:lnTo>
                  <a:lnTo>
                    <a:pt x="331" y="807"/>
                  </a:lnTo>
                  <a:lnTo>
                    <a:pt x="661" y="660"/>
                  </a:lnTo>
                  <a:lnTo>
                    <a:pt x="844" y="624"/>
                  </a:lnTo>
                  <a:lnTo>
                    <a:pt x="1028" y="587"/>
                  </a:lnTo>
                  <a:lnTo>
                    <a:pt x="991" y="624"/>
                  </a:lnTo>
                  <a:lnTo>
                    <a:pt x="991" y="844"/>
                  </a:lnTo>
                  <a:lnTo>
                    <a:pt x="991" y="1064"/>
                  </a:lnTo>
                  <a:lnTo>
                    <a:pt x="1101" y="1467"/>
                  </a:lnTo>
                  <a:lnTo>
                    <a:pt x="1358" y="2641"/>
                  </a:lnTo>
                  <a:lnTo>
                    <a:pt x="2312" y="7263"/>
                  </a:lnTo>
                  <a:lnTo>
                    <a:pt x="2348" y="7336"/>
                  </a:lnTo>
                  <a:lnTo>
                    <a:pt x="2422" y="7410"/>
                  </a:lnTo>
                  <a:lnTo>
                    <a:pt x="2495" y="7446"/>
                  </a:lnTo>
                  <a:lnTo>
                    <a:pt x="2678" y="7446"/>
                  </a:lnTo>
                  <a:lnTo>
                    <a:pt x="2752" y="7410"/>
                  </a:lnTo>
                  <a:lnTo>
                    <a:pt x="2825" y="7336"/>
                  </a:lnTo>
                  <a:lnTo>
                    <a:pt x="2862" y="7263"/>
                  </a:lnTo>
                  <a:lnTo>
                    <a:pt x="4072" y="4108"/>
                  </a:lnTo>
                  <a:lnTo>
                    <a:pt x="5246" y="990"/>
                  </a:lnTo>
                  <a:lnTo>
                    <a:pt x="6457" y="917"/>
                  </a:lnTo>
                  <a:lnTo>
                    <a:pt x="7667" y="880"/>
                  </a:lnTo>
                  <a:lnTo>
                    <a:pt x="8988" y="917"/>
                  </a:lnTo>
                  <a:lnTo>
                    <a:pt x="9648" y="990"/>
                  </a:lnTo>
                  <a:lnTo>
                    <a:pt x="9978" y="990"/>
                  </a:lnTo>
                  <a:lnTo>
                    <a:pt x="10308" y="954"/>
                  </a:lnTo>
                  <a:lnTo>
                    <a:pt x="10382" y="917"/>
                  </a:lnTo>
                  <a:lnTo>
                    <a:pt x="10455" y="880"/>
                  </a:lnTo>
                  <a:lnTo>
                    <a:pt x="10492" y="807"/>
                  </a:lnTo>
                  <a:lnTo>
                    <a:pt x="10492" y="734"/>
                  </a:lnTo>
                  <a:lnTo>
                    <a:pt x="10418" y="587"/>
                  </a:lnTo>
                  <a:lnTo>
                    <a:pt x="10382" y="514"/>
                  </a:lnTo>
                  <a:lnTo>
                    <a:pt x="10308" y="477"/>
                  </a:lnTo>
                  <a:lnTo>
                    <a:pt x="10015" y="404"/>
                  </a:lnTo>
                  <a:lnTo>
                    <a:pt x="9721" y="367"/>
                  </a:lnTo>
                  <a:lnTo>
                    <a:pt x="9134" y="330"/>
                  </a:lnTo>
                  <a:lnTo>
                    <a:pt x="7814" y="293"/>
                  </a:lnTo>
                  <a:lnTo>
                    <a:pt x="6420" y="330"/>
                  </a:lnTo>
                  <a:lnTo>
                    <a:pt x="5026" y="404"/>
                  </a:lnTo>
                  <a:lnTo>
                    <a:pt x="4916" y="440"/>
                  </a:lnTo>
                  <a:lnTo>
                    <a:pt x="4843" y="477"/>
                  </a:lnTo>
                  <a:lnTo>
                    <a:pt x="4806" y="550"/>
                  </a:lnTo>
                  <a:lnTo>
                    <a:pt x="4733" y="624"/>
                  </a:lnTo>
                  <a:lnTo>
                    <a:pt x="2678" y="6162"/>
                  </a:lnTo>
                  <a:lnTo>
                    <a:pt x="2128" y="3705"/>
                  </a:lnTo>
                  <a:lnTo>
                    <a:pt x="1725" y="1981"/>
                  </a:lnTo>
                  <a:lnTo>
                    <a:pt x="1541" y="1210"/>
                  </a:lnTo>
                  <a:lnTo>
                    <a:pt x="1468" y="844"/>
                  </a:lnTo>
                  <a:lnTo>
                    <a:pt x="1431" y="660"/>
                  </a:lnTo>
                  <a:lnTo>
                    <a:pt x="1395" y="550"/>
                  </a:lnTo>
                  <a:lnTo>
                    <a:pt x="1431" y="550"/>
                  </a:lnTo>
                  <a:lnTo>
                    <a:pt x="1468" y="514"/>
                  </a:lnTo>
                  <a:lnTo>
                    <a:pt x="1468" y="477"/>
                  </a:lnTo>
                  <a:lnTo>
                    <a:pt x="1505" y="367"/>
                  </a:lnTo>
                  <a:lnTo>
                    <a:pt x="1505" y="220"/>
                  </a:lnTo>
                  <a:lnTo>
                    <a:pt x="1468" y="110"/>
                  </a:lnTo>
                  <a:lnTo>
                    <a:pt x="1395" y="73"/>
                  </a:lnTo>
                  <a:lnTo>
                    <a:pt x="1321" y="37"/>
                  </a:lnTo>
                  <a:lnTo>
                    <a:pt x="1138" y="0"/>
                  </a:lnTo>
                  <a:close/>
                </a:path>
              </a:pathLst>
            </a:custGeom>
            <a:solidFill>
              <a:srgbClr val="A4C2F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0" name="Google Shape;1100;p46"/>
            <p:cNvSpPr/>
            <p:nvPr/>
          </p:nvSpPr>
          <p:spPr>
            <a:xfrm>
              <a:off x="6950850" y="4617725"/>
              <a:ext cx="254050" cy="162350"/>
            </a:xfrm>
            <a:custGeom>
              <a:avLst/>
              <a:gdLst/>
              <a:ahLst/>
              <a:cxnLst/>
              <a:rect l="l" t="t" r="r" b="b"/>
              <a:pathLst>
                <a:path w="10162" h="6494" extrusionOk="0">
                  <a:moveTo>
                    <a:pt x="8291" y="587"/>
                  </a:moveTo>
                  <a:lnTo>
                    <a:pt x="8291" y="698"/>
                  </a:lnTo>
                  <a:lnTo>
                    <a:pt x="8327" y="771"/>
                  </a:lnTo>
                  <a:lnTo>
                    <a:pt x="8401" y="808"/>
                  </a:lnTo>
                  <a:lnTo>
                    <a:pt x="8474" y="808"/>
                  </a:lnTo>
                  <a:lnTo>
                    <a:pt x="8768" y="771"/>
                  </a:lnTo>
                  <a:lnTo>
                    <a:pt x="8914" y="771"/>
                  </a:lnTo>
                  <a:lnTo>
                    <a:pt x="8988" y="808"/>
                  </a:lnTo>
                  <a:lnTo>
                    <a:pt x="9024" y="844"/>
                  </a:lnTo>
                  <a:lnTo>
                    <a:pt x="9208" y="1101"/>
                  </a:lnTo>
                  <a:lnTo>
                    <a:pt x="9318" y="1321"/>
                  </a:lnTo>
                  <a:lnTo>
                    <a:pt x="9465" y="1615"/>
                  </a:lnTo>
                  <a:lnTo>
                    <a:pt x="9538" y="1871"/>
                  </a:lnTo>
                  <a:lnTo>
                    <a:pt x="9611" y="2165"/>
                  </a:lnTo>
                  <a:lnTo>
                    <a:pt x="9648" y="2458"/>
                  </a:lnTo>
                  <a:lnTo>
                    <a:pt x="9648" y="2715"/>
                  </a:lnTo>
                  <a:lnTo>
                    <a:pt x="9575" y="2972"/>
                  </a:lnTo>
                  <a:lnTo>
                    <a:pt x="9501" y="3229"/>
                  </a:lnTo>
                  <a:lnTo>
                    <a:pt x="9354" y="3485"/>
                  </a:lnTo>
                  <a:lnTo>
                    <a:pt x="9171" y="3669"/>
                  </a:lnTo>
                  <a:lnTo>
                    <a:pt x="8988" y="3852"/>
                  </a:lnTo>
                  <a:lnTo>
                    <a:pt x="8731" y="3962"/>
                  </a:lnTo>
                  <a:lnTo>
                    <a:pt x="8474" y="3999"/>
                  </a:lnTo>
                  <a:lnTo>
                    <a:pt x="8327" y="3999"/>
                  </a:lnTo>
                  <a:lnTo>
                    <a:pt x="8217" y="3925"/>
                  </a:lnTo>
                  <a:lnTo>
                    <a:pt x="8107" y="3852"/>
                  </a:lnTo>
                  <a:lnTo>
                    <a:pt x="7997" y="3742"/>
                  </a:lnTo>
                  <a:lnTo>
                    <a:pt x="7851" y="3485"/>
                  </a:lnTo>
                  <a:lnTo>
                    <a:pt x="7740" y="3229"/>
                  </a:lnTo>
                  <a:lnTo>
                    <a:pt x="7630" y="2935"/>
                  </a:lnTo>
                  <a:lnTo>
                    <a:pt x="7594" y="2605"/>
                  </a:lnTo>
                  <a:lnTo>
                    <a:pt x="7557" y="2311"/>
                  </a:lnTo>
                  <a:lnTo>
                    <a:pt x="7594" y="1981"/>
                  </a:lnTo>
                  <a:lnTo>
                    <a:pt x="7630" y="1578"/>
                  </a:lnTo>
                  <a:lnTo>
                    <a:pt x="7777" y="1211"/>
                  </a:lnTo>
                  <a:lnTo>
                    <a:pt x="7887" y="1028"/>
                  </a:lnTo>
                  <a:lnTo>
                    <a:pt x="7997" y="844"/>
                  </a:lnTo>
                  <a:lnTo>
                    <a:pt x="8107" y="698"/>
                  </a:lnTo>
                  <a:lnTo>
                    <a:pt x="8291" y="587"/>
                  </a:lnTo>
                  <a:close/>
                  <a:moveTo>
                    <a:pt x="8401" y="147"/>
                  </a:moveTo>
                  <a:lnTo>
                    <a:pt x="8181" y="221"/>
                  </a:lnTo>
                  <a:lnTo>
                    <a:pt x="7961" y="294"/>
                  </a:lnTo>
                  <a:lnTo>
                    <a:pt x="7814" y="404"/>
                  </a:lnTo>
                  <a:lnTo>
                    <a:pt x="7667" y="551"/>
                  </a:lnTo>
                  <a:lnTo>
                    <a:pt x="7520" y="698"/>
                  </a:lnTo>
                  <a:lnTo>
                    <a:pt x="7410" y="881"/>
                  </a:lnTo>
                  <a:lnTo>
                    <a:pt x="7264" y="1284"/>
                  </a:lnTo>
                  <a:lnTo>
                    <a:pt x="7154" y="1688"/>
                  </a:lnTo>
                  <a:lnTo>
                    <a:pt x="7117" y="2055"/>
                  </a:lnTo>
                  <a:lnTo>
                    <a:pt x="7080" y="2458"/>
                  </a:lnTo>
                  <a:lnTo>
                    <a:pt x="7154" y="2935"/>
                  </a:lnTo>
                  <a:lnTo>
                    <a:pt x="7264" y="3375"/>
                  </a:lnTo>
                  <a:lnTo>
                    <a:pt x="7410" y="3779"/>
                  </a:lnTo>
                  <a:lnTo>
                    <a:pt x="7520" y="3962"/>
                  </a:lnTo>
                  <a:lnTo>
                    <a:pt x="7667" y="4146"/>
                  </a:lnTo>
                  <a:lnTo>
                    <a:pt x="7814" y="4292"/>
                  </a:lnTo>
                  <a:lnTo>
                    <a:pt x="7961" y="4402"/>
                  </a:lnTo>
                  <a:lnTo>
                    <a:pt x="8144" y="4476"/>
                  </a:lnTo>
                  <a:lnTo>
                    <a:pt x="8364" y="4512"/>
                  </a:lnTo>
                  <a:lnTo>
                    <a:pt x="8584" y="4512"/>
                  </a:lnTo>
                  <a:lnTo>
                    <a:pt x="8768" y="4476"/>
                  </a:lnTo>
                  <a:lnTo>
                    <a:pt x="8988" y="4439"/>
                  </a:lnTo>
                  <a:lnTo>
                    <a:pt x="9134" y="4366"/>
                  </a:lnTo>
                  <a:lnTo>
                    <a:pt x="9318" y="4256"/>
                  </a:lnTo>
                  <a:lnTo>
                    <a:pt x="9465" y="4146"/>
                  </a:lnTo>
                  <a:lnTo>
                    <a:pt x="9721" y="3852"/>
                  </a:lnTo>
                  <a:lnTo>
                    <a:pt x="9905" y="3522"/>
                  </a:lnTo>
                  <a:lnTo>
                    <a:pt x="10051" y="3118"/>
                  </a:lnTo>
                  <a:lnTo>
                    <a:pt x="10161" y="2752"/>
                  </a:lnTo>
                  <a:lnTo>
                    <a:pt x="10161" y="2348"/>
                  </a:lnTo>
                  <a:lnTo>
                    <a:pt x="10125" y="2091"/>
                  </a:lnTo>
                  <a:lnTo>
                    <a:pt x="10051" y="1761"/>
                  </a:lnTo>
                  <a:lnTo>
                    <a:pt x="9941" y="1394"/>
                  </a:lnTo>
                  <a:lnTo>
                    <a:pt x="9758" y="1064"/>
                  </a:lnTo>
                  <a:lnTo>
                    <a:pt x="9575" y="734"/>
                  </a:lnTo>
                  <a:lnTo>
                    <a:pt x="9354" y="441"/>
                  </a:lnTo>
                  <a:lnTo>
                    <a:pt x="9244" y="331"/>
                  </a:lnTo>
                  <a:lnTo>
                    <a:pt x="9098" y="257"/>
                  </a:lnTo>
                  <a:lnTo>
                    <a:pt x="8988" y="221"/>
                  </a:lnTo>
                  <a:lnTo>
                    <a:pt x="8841" y="184"/>
                  </a:lnTo>
                  <a:lnTo>
                    <a:pt x="8621" y="147"/>
                  </a:lnTo>
                  <a:close/>
                  <a:moveTo>
                    <a:pt x="3999" y="1"/>
                  </a:moveTo>
                  <a:lnTo>
                    <a:pt x="3926" y="37"/>
                  </a:lnTo>
                  <a:lnTo>
                    <a:pt x="3852" y="111"/>
                  </a:lnTo>
                  <a:lnTo>
                    <a:pt x="3816" y="404"/>
                  </a:lnTo>
                  <a:lnTo>
                    <a:pt x="3779" y="734"/>
                  </a:lnTo>
                  <a:lnTo>
                    <a:pt x="3705" y="1321"/>
                  </a:lnTo>
                  <a:lnTo>
                    <a:pt x="3632" y="2458"/>
                  </a:lnTo>
                  <a:lnTo>
                    <a:pt x="2898" y="2385"/>
                  </a:lnTo>
                  <a:lnTo>
                    <a:pt x="2128" y="2385"/>
                  </a:lnTo>
                  <a:lnTo>
                    <a:pt x="1395" y="2422"/>
                  </a:lnTo>
                  <a:lnTo>
                    <a:pt x="1028" y="2495"/>
                  </a:lnTo>
                  <a:lnTo>
                    <a:pt x="661" y="2568"/>
                  </a:lnTo>
                  <a:lnTo>
                    <a:pt x="661" y="2495"/>
                  </a:lnTo>
                  <a:lnTo>
                    <a:pt x="588" y="2458"/>
                  </a:lnTo>
                  <a:lnTo>
                    <a:pt x="551" y="2495"/>
                  </a:lnTo>
                  <a:lnTo>
                    <a:pt x="478" y="1651"/>
                  </a:lnTo>
                  <a:lnTo>
                    <a:pt x="441" y="918"/>
                  </a:lnTo>
                  <a:lnTo>
                    <a:pt x="404" y="551"/>
                  </a:lnTo>
                  <a:lnTo>
                    <a:pt x="367" y="184"/>
                  </a:lnTo>
                  <a:lnTo>
                    <a:pt x="331" y="111"/>
                  </a:lnTo>
                  <a:lnTo>
                    <a:pt x="147" y="111"/>
                  </a:lnTo>
                  <a:lnTo>
                    <a:pt x="111" y="184"/>
                  </a:lnTo>
                  <a:lnTo>
                    <a:pt x="37" y="514"/>
                  </a:lnTo>
                  <a:lnTo>
                    <a:pt x="1" y="881"/>
                  </a:lnTo>
                  <a:lnTo>
                    <a:pt x="1" y="1578"/>
                  </a:lnTo>
                  <a:lnTo>
                    <a:pt x="37" y="2275"/>
                  </a:lnTo>
                  <a:lnTo>
                    <a:pt x="111" y="2972"/>
                  </a:lnTo>
                  <a:lnTo>
                    <a:pt x="184" y="3632"/>
                  </a:lnTo>
                  <a:lnTo>
                    <a:pt x="294" y="4329"/>
                  </a:lnTo>
                  <a:lnTo>
                    <a:pt x="404" y="4989"/>
                  </a:lnTo>
                  <a:lnTo>
                    <a:pt x="478" y="5356"/>
                  </a:lnTo>
                  <a:lnTo>
                    <a:pt x="551" y="5503"/>
                  </a:lnTo>
                  <a:lnTo>
                    <a:pt x="588" y="5650"/>
                  </a:lnTo>
                  <a:lnTo>
                    <a:pt x="551" y="5723"/>
                  </a:lnTo>
                  <a:lnTo>
                    <a:pt x="588" y="5833"/>
                  </a:lnTo>
                  <a:lnTo>
                    <a:pt x="661" y="5906"/>
                  </a:lnTo>
                  <a:lnTo>
                    <a:pt x="734" y="5943"/>
                  </a:lnTo>
                  <a:lnTo>
                    <a:pt x="881" y="5943"/>
                  </a:lnTo>
                  <a:lnTo>
                    <a:pt x="954" y="5906"/>
                  </a:lnTo>
                  <a:lnTo>
                    <a:pt x="1028" y="5833"/>
                  </a:lnTo>
                  <a:lnTo>
                    <a:pt x="1064" y="5760"/>
                  </a:lnTo>
                  <a:lnTo>
                    <a:pt x="1064" y="5650"/>
                  </a:lnTo>
                  <a:lnTo>
                    <a:pt x="1064" y="5466"/>
                  </a:lnTo>
                  <a:lnTo>
                    <a:pt x="881" y="4696"/>
                  </a:lnTo>
                  <a:lnTo>
                    <a:pt x="734" y="3889"/>
                  </a:lnTo>
                  <a:lnTo>
                    <a:pt x="624" y="3082"/>
                  </a:lnTo>
                  <a:lnTo>
                    <a:pt x="588" y="2935"/>
                  </a:lnTo>
                  <a:lnTo>
                    <a:pt x="991" y="2972"/>
                  </a:lnTo>
                  <a:lnTo>
                    <a:pt x="1358" y="2935"/>
                  </a:lnTo>
                  <a:lnTo>
                    <a:pt x="2128" y="2898"/>
                  </a:lnTo>
                  <a:lnTo>
                    <a:pt x="2862" y="2898"/>
                  </a:lnTo>
                  <a:lnTo>
                    <a:pt x="3632" y="2972"/>
                  </a:lnTo>
                  <a:lnTo>
                    <a:pt x="3559" y="4256"/>
                  </a:lnTo>
                  <a:lnTo>
                    <a:pt x="3485" y="4843"/>
                  </a:lnTo>
                  <a:lnTo>
                    <a:pt x="3485" y="4989"/>
                  </a:lnTo>
                  <a:lnTo>
                    <a:pt x="3522" y="5173"/>
                  </a:lnTo>
                  <a:lnTo>
                    <a:pt x="3559" y="5283"/>
                  </a:lnTo>
                  <a:lnTo>
                    <a:pt x="3632" y="5393"/>
                  </a:lnTo>
                  <a:lnTo>
                    <a:pt x="3669" y="5429"/>
                  </a:lnTo>
                  <a:lnTo>
                    <a:pt x="3742" y="5466"/>
                  </a:lnTo>
                  <a:lnTo>
                    <a:pt x="3852" y="5393"/>
                  </a:lnTo>
                  <a:lnTo>
                    <a:pt x="3926" y="5319"/>
                  </a:lnTo>
                  <a:lnTo>
                    <a:pt x="3999" y="5209"/>
                  </a:lnTo>
                  <a:lnTo>
                    <a:pt x="4036" y="4916"/>
                  </a:lnTo>
                  <a:lnTo>
                    <a:pt x="4036" y="4366"/>
                  </a:lnTo>
                  <a:lnTo>
                    <a:pt x="4109" y="2935"/>
                  </a:lnTo>
                  <a:lnTo>
                    <a:pt x="4146" y="1468"/>
                  </a:lnTo>
                  <a:lnTo>
                    <a:pt x="4182" y="771"/>
                  </a:lnTo>
                  <a:lnTo>
                    <a:pt x="4182" y="441"/>
                  </a:lnTo>
                  <a:lnTo>
                    <a:pt x="4146" y="111"/>
                  </a:lnTo>
                  <a:lnTo>
                    <a:pt x="4072" y="37"/>
                  </a:lnTo>
                  <a:lnTo>
                    <a:pt x="3999" y="1"/>
                  </a:lnTo>
                  <a:close/>
                  <a:moveTo>
                    <a:pt x="5503" y="3779"/>
                  </a:moveTo>
                  <a:lnTo>
                    <a:pt x="5246" y="3815"/>
                  </a:lnTo>
                  <a:lnTo>
                    <a:pt x="5026" y="3925"/>
                  </a:lnTo>
                  <a:lnTo>
                    <a:pt x="4879" y="3999"/>
                  </a:lnTo>
                  <a:lnTo>
                    <a:pt x="4806" y="4109"/>
                  </a:lnTo>
                  <a:lnTo>
                    <a:pt x="4806" y="4146"/>
                  </a:lnTo>
                  <a:lnTo>
                    <a:pt x="4843" y="4182"/>
                  </a:lnTo>
                  <a:lnTo>
                    <a:pt x="4916" y="4256"/>
                  </a:lnTo>
                  <a:lnTo>
                    <a:pt x="5246" y="4256"/>
                  </a:lnTo>
                  <a:lnTo>
                    <a:pt x="5723" y="4219"/>
                  </a:lnTo>
                  <a:lnTo>
                    <a:pt x="5723" y="4219"/>
                  </a:lnTo>
                  <a:lnTo>
                    <a:pt x="5686" y="4329"/>
                  </a:lnTo>
                  <a:lnTo>
                    <a:pt x="5576" y="4439"/>
                  </a:lnTo>
                  <a:lnTo>
                    <a:pt x="5393" y="4622"/>
                  </a:lnTo>
                  <a:lnTo>
                    <a:pt x="5026" y="5099"/>
                  </a:lnTo>
                  <a:lnTo>
                    <a:pt x="4659" y="5613"/>
                  </a:lnTo>
                  <a:lnTo>
                    <a:pt x="4366" y="6126"/>
                  </a:lnTo>
                  <a:lnTo>
                    <a:pt x="4329" y="6273"/>
                  </a:lnTo>
                  <a:lnTo>
                    <a:pt x="4366" y="6420"/>
                  </a:lnTo>
                  <a:lnTo>
                    <a:pt x="4476" y="6493"/>
                  </a:lnTo>
                  <a:lnTo>
                    <a:pt x="4623" y="6493"/>
                  </a:lnTo>
                  <a:lnTo>
                    <a:pt x="6310" y="6126"/>
                  </a:lnTo>
                  <a:lnTo>
                    <a:pt x="6383" y="6090"/>
                  </a:lnTo>
                  <a:lnTo>
                    <a:pt x="6457" y="6016"/>
                  </a:lnTo>
                  <a:lnTo>
                    <a:pt x="6493" y="5943"/>
                  </a:lnTo>
                  <a:lnTo>
                    <a:pt x="6457" y="5833"/>
                  </a:lnTo>
                  <a:lnTo>
                    <a:pt x="6420" y="5760"/>
                  </a:lnTo>
                  <a:lnTo>
                    <a:pt x="6383" y="5686"/>
                  </a:lnTo>
                  <a:lnTo>
                    <a:pt x="6273" y="5650"/>
                  </a:lnTo>
                  <a:lnTo>
                    <a:pt x="6163" y="5650"/>
                  </a:lnTo>
                  <a:lnTo>
                    <a:pt x="5026" y="5906"/>
                  </a:lnTo>
                  <a:lnTo>
                    <a:pt x="5319" y="5466"/>
                  </a:lnTo>
                  <a:lnTo>
                    <a:pt x="5650" y="5063"/>
                  </a:lnTo>
                  <a:lnTo>
                    <a:pt x="5870" y="4806"/>
                  </a:lnTo>
                  <a:lnTo>
                    <a:pt x="6053" y="4549"/>
                  </a:lnTo>
                  <a:lnTo>
                    <a:pt x="6126" y="4402"/>
                  </a:lnTo>
                  <a:lnTo>
                    <a:pt x="6200" y="4256"/>
                  </a:lnTo>
                  <a:lnTo>
                    <a:pt x="6200" y="4109"/>
                  </a:lnTo>
                  <a:lnTo>
                    <a:pt x="6200" y="3925"/>
                  </a:lnTo>
                  <a:lnTo>
                    <a:pt x="6163" y="3889"/>
                  </a:lnTo>
                  <a:lnTo>
                    <a:pt x="6126" y="3815"/>
                  </a:lnTo>
                  <a:lnTo>
                    <a:pt x="5980" y="3779"/>
                  </a:lnTo>
                  <a:close/>
                </a:path>
              </a:pathLst>
            </a:custGeom>
            <a:solidFill>
              <a:srgbClr val="A4C2F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1" name="Google Shape;1101;p46"/>
            <p:cNvSpPr/>
            <p:nvPr/>
          </p:nvSpPr>
          <p:spPr>
            <a:xfrm>
              <a:off x="6051225" y="1090800"/>
              <a:ext cx="285225" cy="283400"/>
            </a:xfrm>
            <a:custGeom>
              <a:avLst/>
              <a:gdLst/>
              <a:ahLst/>
              <a:cxnLst/>
              <a:rect l="l" t="t" r="r" b="b"/>
              <a:pathLst>
                <a:path w="11409" h="11336" extrusionOk="0">
                  <a:moveTo>
                    <a:pt x="5173" y="4219"/>
                  </a:moveTo>
                  <a:lnTo>
                    <a:pt x="5136" y="4256"/>
                  </a:lnTo>
                  <a:lnTo>
                    <a:pt x="5100" y="4292"/>
                  </a:lnTo>
                  <a:lnTo>
                    <a:pt x="4990" y="4366"/>
                  </a:lnTo>
                  <a:lnTo>
                    <a:pt x="4916" y="4476"/>
                  </a:lnTo>
                  <a:lnTo>
                    <a:pt x="4916" y="4512"/>
                  </a:lnTo>
                  <a:lnTo>
                    <a:pt x="4843" y="4659"/>
                  </a:lnTo>
                  <a:lnTo>
                    <a:pt x="4843" y="4769"/>
                  </a:lnTo>
                  <a:lnTo>
                    <a:pt x="4880" y="4843"/>
                  </a:lnTo>
                  <a:lnTo>
                    <a:pt x="4990" y="4916"/>
                  </a:lnTo>
                  <a:lnTo>
                    <a:pt x="5100" y="4989"/>
                  </a:lnTo>
                  <a:lnTo>
                    <a:pt x="5283" y="4989"/>
                  </a:lnTo>
                  <a:lnTo>
                    <a:pt x="5430" y="4916"/>
                  </a:lnTo>
                  <a:lnTo>
                    <a:pt x="5540" y="4769"/>
                  </a:lnTo>
                  <a:lnTo>
                    <a:pt x="5577" y="4696"/>
                  </a:lnTo>
                  <a:lnTo>
                    <a:pt x="5613" y="4623"/>
                  </a:lnTo>
                  <a:lnTo>
                    <a:pt x="5577" y="4549"/>
                  </a:lnTo>
                  <a:lnTo>
                    <a:pt x="5577" y="4476"/>
                  </a:lnTo>
                  <a:lnTo>
                    <a:pt x="5430" y="4402"/>
                  </a:lnTo>
                  <a:lnTo>
                    <a:pt x="5320" y="4366"/>
                  </a:lnTo>
                  <a:lnTo>
                    <a:pt x="5320" y="4292"/>
                  </a:lnTo>
                  <a:lnTo>
                    <a:pt x="5246" y="4256"/>
                  </a:lnTo>
                  <a:lnTo>
                    <a:pt x="5173" y="4219"/>
                  </a:lnTo>
                  <a:close/>
                  <a:moveTo>
                    <a:pt x="5980" y="6016"/>
                  </a:moveTo>
                  <a:lnTo>
                    <a:pt x="6017" y="6053"/>
                  </a:lnTo>
                  <a:lnTo>
                    <a:pt x="6053" y="6126"/>
                  </a:lnTo>
                  <a:lnTo>
                    <a:pt x="6053" y="6200"/>
                  </a:lnTo>
                  <a:lnTo>
                    <a:pt x="5907" y="6237"/>
                  </a:lnTo>
                  <a:lnTo>
                    <a:pt x="5943" y="6090"/>
                  </a:lnTo>
                  <a:lnTo>
                    <a:pt x="5980" y="6016"/>
                  </a:lnTo>
                  <a:close/>
                  <a:moveTo>
                    <a:pt x="5833" y="5613"/>
                  </a:moveTo>
                  <a:lnTo>
                    <a:pt x="5723" y="5650"/>
                  </a:lnTo>
                  <a:lnTo>
                    <a:pt x="5650" y="5723"/>
                  </a:lnTo>
                  <a:lnTo>
                    <a:pt x="5613" y="5796"/>
                  </a:lnTo>
                  <a:lnTo>
                    <a:pt x="5613" y="5870"/>
                  </a:lnTo>
                  <a:lnTo>
                    <a:pt x="5687" y="5943"/>
                  </a:lnTo>
                  <a:lnTo>
                    <a:pt x="5577" y="6163"/>
                  </a:lnTo>
                  <a:lnTo>
                    <a:pt x="5540" y="6420"/>
                  </a:lnTo>
                  <a:lnTo>
                    <a:pt x="5577" y="6530"/>
                  </a:lnTo>
                  <a:lnTo>
                    <a:pt x="5687" y="6567"/>
                  </a:lnTo>
                  <a:lnTo>
                    <a:pt x="5833" y="6603"/>
                  </a:lnTo>
                  <a:lnTo>
                    <a:pt x="5980" y="6603"/>
                  </a:lnTo>
                  <a:lnTo>
                    <a:pt x="6090" y="6567"/>
                  </a:lnTo>
                  <a:lnTo>
                    <a:pt x="6237" y="6530"/>
                  </a:lnTo>
                  <a:lnTo>
                    <a:pt x="6347" y="6457"/>
                  </a:lnTo>
                  <a:lnTo>
                    <a:pt x="6420" y="6347"/>
                  </a:lnTo>
                  <a:lnTo>
                    <a:pt x="6457" y="6200"/>
                  </a:lnTo>
                  <a:lnTo>
                    <a:pt x="6457" y="6053"/>
                  </a:lnTo>
                  <a:lnTo>
                    <a:pt x="6420" y="5943"/>
                  </a:lnTo>
                  <a:lnTo>
                    <a:pt x="6347" y="5833"/>
                  </a:lnTo>
                  <a:lnTo>
                    <a:pt x="6274" y="5760"/>
                  </a:lnTo>
                  <a:lnTo>
                    <a:pt x="6163" y="5686"/>
                  </a:lnTo>
                  <a:lnTo>
                    <a:pt x="6053" y="5650"/>
                  </a:lnTo>
                  <a:lnTo>
                    <a:pt x="5943" y="5613"/>
                  </a:lnTo>
                  <a:close/>
                  <a:moveTo>
                    <a:pt x="3926" y="441"/>
                  </a:moveTo>
                  <a:lnTo>
                    <a:pt x="4623" y="478"/>
                  </a:lnTo>
                  <a:lnTo>
                    <a:pt x="5356" y="478"/>
                  </a:lnTo>
                  <a:lnTo>
                    <a:pt x="6824" y="551"/>
                  </a:lnTo>
                  <a:lnTo>
                    <a:pt x="7631" y="551"/>
                  </a:lnTo>
                  <a:lnTo>
                    <a:pt x="7704" y="734"/>
                  </a:lnTo>
                  <a:lnTo>
                    <a:pt x="7777" y="1064"/>
                  </a:lnTo>
                  <a:lnTo>
                    <a:pt x="7521" y="1174"/>
                  </a:lnTo>
                  <a:lnTo>
                    <a:pt x="7191" y="1211"/>
                  </a:lnTo>
                  <a:lnTo>
                    <a:pt x="7044" y="1211"/>
                  </a:lnTo>
                  <a:lnTo>
                    <a:pt x="6860" y="1174"/>
                  </a:lnTo>
                  <a:lnTo>
                    <a:pt x="6714" y="1174"/>
                  </a:lnTo>
                  <a:lnTo>
                    <a:pt x="6530" y="1211"/>
                  </a:lnTo>
                  <a:lnTo>
                    <a:pt x="6494" y="1248"/>
                  </a:lnTo>
                  <a:lnTo>
                    <a:pt x="6457" y="1321"/>
                  </a:lnTo>
                  <a:lnTo>
                    <a:pt x="6420" y="1395"/>
                  </a:lnTo>
                  <a:lnTo>
                    <a:pt x="6457" y="1468"/>
                  </a:lnTo>
                  <a:lnTo>
                    <a:pt x="6457" y="1505"/>
                  </a:lnTo>
                  <a:lnTo>
                    <a:pt x="6494" y="1578"/>
                  </a:lnTo>
                  <a:lnTo>
                    <a:pt x="6567" y="1651"/>
                  </a:lnTo>
                  <a:lnTo>
                    <a:pt x="6567" y="1871"/>
                  </a:lnTo>
                  <a:lnTo>
                    <a:pt x="6567" y="2092"/>
                  </a:lnTo>
                  <a:lnTo>
                    <a:pt x="6640" y="2642"/>
                  </a:lnTo>
                  <a:lnTo>
                    <a:pt x="6677" y="3192"/>
                  </a:lnTo>
                  <a:lnTo>
                    <a:pt x="6714" y="3632"/>
                  </a:lnTo>
                  <a:lnTo>
                    <a:pt x="6714" y="4072"/>
                  </a:lnTo>
                  <a:lnTo>
                    <a:pt x="6677" y="4586"/>
                  </a:lnTo>
                  <a:lnTo>
                    <a:pt x="6640" y="4843"/>
                  </a:lnTo>
                  <a:lnTo>
                    <a:pt x="6640" y="5099"/>
                  </a:lnTo>
                  <a:lnTo>
                    <a:pt x="6677" y="5246"/>
                  </a:lnTo>
                  <a:lnTo>
                    <a:pt x="6640" y="5319"/>
                  </a:lnTo>
                  <a:lnTo>
                    <a:pt x="6640" y="5393"/>
                  </a:lnTo>
                  <a:lnTo>
                    <a:pt x="6640" y="5466"/>
                  </a:lnTo>
                  <a:lnTo>
                    <a:pt x="6714" y="5540"/>
                  </a:lnTo>
                  <a:lnTo>
                    <a:pt x="7117" y="5796"/>
                  </a:lnTo>
                  <a:lnTo>
                    <a:pt x="7484" y="6016"/>
                  </a:lnTo>
                  <a:lnTo>
                    <a:pt x="7851" y="6310"/>
                  </a:lnTo>
                  <a:lnTo>
                    <a:pt x="8218" y="6640"/>
                  </a:lnTo>
                  <a:lnTo>
                    <a:pt x="8915" y="7300"/>
                  </a:lnTo>
                  <a:lnTo>
                    <a:pt x="8621" y="7337"/>
                  </a:lnTo>
                  <a:lnTo>
                    <a:pt x="8328" y="7300"/>
                  </a:lnTo>
                  <a:lnTo>
                    <a:pt x="8108" y="7227"/>
                  </a:lnTo>
                  <a:lnTo>
                    <a:pt x="7887" y="7154"/>
                  </a:lnTo>
                  <a:lnTo>
                    <a:pt x="7484" y="6933"/>
                  </a:lnTo>
                  <a:lnTo>
                    <a:pt x="7117" y="6823"/>
                  </a:lnTo>
                  <a:lnTo>
                    <a:pt x="6750" y="6787"/>
                  </a:lnTo>
                  <a:lnTo>
                    <a:pt x="6384" y="6823"/>
                  </a:lnTo>
                  <a:lnTo>
                    <a:pt x="5980" y="6933"/>
                  </a:lnTo>
                  <a:lnTo>
                    <a:pt x="5577" y="7044"/>
                  </a:lnTo>
                  <a:lnTo>
                    <a:pt x="5210" y="7227"/>
                  </a:lnTo>
                  <a:lnTo>
                    <a:pt x="4843" y="7374"/>
                  </a:lnTo>
                  <a:lnTo>
                    <a:pt x="4439" y="7520"/>
                  </a:lnTo>
                  <a:lnTo>
                    <a:pt x="4109" y="7557"/>
                  </a:lnTo>
                  <a:lnTo>
                    <a:pt x="3816" y="7594"/>
                  </a:lnTo>
                  <a:lnTo>
                    <a:pt x="3889" y="7557"/>
                  </a:lnTo>
                  <a:lnTo>
                    <a:pt x="3926" y="7484"/>
                  </a:lnTo>
                  <a:lnTo>
                    <a:pt x="3926" y="7374"/>
                  </a:lnTo>
                  <a:lnTo>
                    <a:pt x="3926" y="7300"/>
                  </a:lnTo>
                  <a:lnTo>
                    <a:pt x="3889" y="7227"/>
                  </a:lnTo>
                  <a:lnTo>
                    <a:pt x="3816" y="7190"/>
                  </a:lnTo>
                  <a:lnTo>
                    <a:pt x="2789" y="7190"/>
                  </a:lnTo>
                  <a:lnTo>
                    <a:pt x="2935" y="7044"/>
                  </a:lnTo>
                  <a:lnTo>
                    <a:pt x="3266" y="6677"/>
                  </a:lnTo>
                  <a:lnTo>
                    <a:pt x="3559" y="6713"/>
                  </a:lnTo>
                  <a:lnTo>
                    <a:pt x="3853" y="6713"/>
                  </a:lnTo>
                  <a:lnTo>
                    <a:pt x="4403" y="6677"/>
                  </a:lnTo>
                  <a:lnTo>
                    <a:pt x="4549" y="6640"/>
                  </a:lnTo>
                  <a:lnTo>
                    <a:pt x="4623" y="6530"/>
                  </a:lnTo>
                  <a:lnTo>
                    <a:pt x="4623" y="6457"/>
                  </a:lnTo>
                  <a:lnTo>
                    <a:pt x="4586" y="6383"/>
                  </a:lnTo>
                  <a:lnTo>
                    <a:pt x="4513" y="6310"/>
                  </a:lnTo>
                  <a:lnTo>
                    <a:pt x="4403" y="6273"/>
                  </a:lnTo>
                  <a:lnTo>
                    <a:pt x="3669" y="6273"/>
                  </a:lnTo>
                  <a:lnTo>
                    <a:pt x="3926" y="6016"/>
                  </a:lnTo>
                  <a:lnTo>
                    <a:pt x="4183" y="5723"/>
                  </a:lnTo>
                  <a:lnTo>
                    <a:pt x="4293" y="5723"/>
                  </a:lnTo>
                  <a:lnTo>
                    <a:pt x="4366" y="5686"/>
                  </a:lnTo>
                  <a:lnTo>
                    <a:pt x="4439" y="5576"/>
                  </a:lnTo>
                  <a:lnTo>
                    <a:pt x="4476" y="5466"/>
                  </a:lnTo>
                  <a:lnTo>
                    <a:pt x="4403" y="3449"/>
                  </a:lnTo>
                  <a:lnTo>
                    <a:pt x="4366" y="2495"/>
                  </a:lnTo>
                  <a:lnTo>
                    <a:pt x="4329" y="2018"/>
                  </a:lnTo>
                  <a:lnTo>
                    <a:pt x="4293" y="1541"/>
                  </a:lnTo>
                  <a:lnTo>
                    <a:pt x="4256" y="1431"/>
                  </a:lnTo>
                  <a:lnTo>
                    <a:pt x="4549" y="1505"/>
                  </a:lnTo>
                  <a:lnTo>
                    <a:pt x="4953" y="1578"/>
                  </a:lnTo>
                  <a:lnTo>
                    <a:pt x="5173" y="1578"/>
                  </a:lnTo>
                  <a:lnTo>
                    <a:pt x="5356" y="1505"/>
                  </a:lnTo>
                  <a:lnTo>
                    <a:pt x="5393" y="1468"/>
                  </a:lnTo>
                  <a:lnTo>
                    <a:pt x="5430" y="1431"/>
                  </a:lnTo>
                  <a:lnTo>
                    <a:pt x="5430" y="1358"/>
                  </a:lnTo>
                  <a:lnTo>
                    <a:pt x="5393" y="1321"/>
                  </a:lnTo>
                  <a:lnTo>
                    <a:pt x="5246" y="1211"/>
                  </a:lnTo>
                  <a:lnTo>
                    <a:pt x="5063" y="1174"/>
                  </a:lnTo>
                  <a:lnTo>
                    <a:pt x="4733" y="1138"/>
                  </a:lnTo>
                  <a:lnTo>
                    <a:pt x="4219" y="1064"/>
                  </a:lnTo>
                  <a:lnTo>
                    <a:pt x="4183" y="1028"/>
                  </a:lnTo>
                  <a:lnTo>
                    <a:pt x="4146" y="991"/>
                  </a:lnTo>
                  <a:lnTo>
                    <a:pt x="3999" y="991"/>
                  </a:lnTo>
                  <a:lnTo>
                    <a:pt x="3853" y="1028"/>
                  </a:lnTo>
                  <a:lnTo>
                    <a:pt x="3706" y="1064"/>
                  </a:lnTo>
                  <a:lnTo>
                    <a:pt x="3596" y="1064"/>
                  </a:lnTo>
                  <a:lnTo>
                    <a:pt x="3522" y="1028"/>
                  </a:lnTo>
                  <a:lnTo>
                    <a:pt x="3486" y="991"/>
                  </a:lnTo>
                  <a:lnTo>
                    <a:pt x="3412" y="881"/>
                  </a:lnTo>
                  <a:lnTo>
                    <a:pt x="3412" y="771"/>
                  </a:lnTo>
                  <a:lnTo>
                    <a:pt x="3412" y="698"/>
                  </a:lnTo>
                  <a:lnTo>
                    <a:pt x="3486" y="624"/>
                  </a:lnTo>
                  <a:lnTo>
                    <a:pt x="3559" y="551"/>
                  </a:lnTo>
                  <a:lnTo>
                    <a:pt x="3742" y="478"/>
                  </a:lnTo>
                  <a:lnTo>
                    <a:pt x="3926" y="441"/>
                  </a:lnTo>
                  <a:close/>
                  <a:moveTo>
                    <a:pt x="6090" y="8071"/>
                  </a:moveTo>
                  <a:lnTo>
                    <a:pt x="6127" y="8144"/>
                  </a:lnTo>
                  <a:lnTo>
                    <a:pt x="6127" y="8217"/>
                  </a:lnTo>
                  <a:lnTo>
                    <a:pt x="6090" y="8291"/>
                  </a:lnTo>
                  <a:lnTo>
                    <a:pt x="6053" y="8364"/>
                  </a:lnTo>
                  <a:lnTo>
                    <a:pt x="5980" y="8401"/>
                  </a:lnTo>
                  <a:lnTo>
                    <a:pt x="5907" y="8401"/>
                  </a:lnTo>
                  <a:lnTo>
                    <a:pt x="5833" y="8364"/>
                  </a:lnTo>
                  <a:lnTo>
                    <a:pt x="5760" y="8291"/>
                  </a:lnTo>
                  <a:lnTo>
                    <a:pt x="5760" y="8181"/>
                  </a:lnTo>
                  <a:lnTo>
                    <a:pt x="5833" y="8144"/>
                  </a:lnTo>
                  <a:lnTo>
                    <a:pt x="5943" y="8071"/>
                  </a:lnTo>
                  <a:lnTo>
                    <a:pt x="6017" y="8107"/>
                  </a:lnTo>
                  <a:lnTo>
                    <a:pt x="6053" y="8107"/>
                  </a:lnTo>
                  <a:lnTo>
                    <a:pt x="6090" y="8071"/>
                  </a:lnTo>
                  <a:close/>
                  <a:moveTo>
                    <a:pt x="5907" y="7630"/>
                  </a:moveTo>
                  <a:lnTo>
                    <a:pt x="5797" y="7667"/>
                  </a:lnTo>
                  <a:lnTo>
                    <a:pt x="5687" y="7704"/>
                  </a:lnTo>
                  <a:lnTo>
                    <a:pt x="5577" y="7777"/>
                  </a:lnTo>
                  <a:lnTo>
                    <a:pt x="5467" y="7887"/>
                  </a:lnTo>
                  <a:lnTo>
                    <a:pt x="5467" y="7924"/>
                  </a:lnTo>
                  <a:lnTo>
                    <a:pt x="5430" y="7997"/>
                  </a:lnTo>
                  <a:lnTo>
                    <a:pt x="5503" y="8071"/>
                  </a:lnTo>
                  <a:lnTo>
                    <a:pt x="5430" y="8217"/>
                  </a:lnTo>
                  <a:lnTo>
                    <a:pt x="5430" y="8364"/>
                  </a:lnTo>
                  <a:lnTo>
                    <a:pt x="5467" y="8474"/>
                  </a:lnTo>
                  <a:lnTo>
                    <a:pt x="5540" y="8584"/>
                  </a:lnTo>
                  <a:lnTo>
                    <a:pt x="5650" y="8694"/>
                  </a:lnTo>
                  <a:lnTo>
                    <a:pt x="5797" y="8731"/>
                  </a:lnTo>
                  <a:lnTo>
                    <a:pt x="5907" y="8768"/>
                  </a:lnTo>
                  <a:lnTo>
                    <a:pt x="6053" y="8768"/>
                  </a:lnTo>
                  <a:lnTo>
                    <a:pt x="6200" y="8731"/>
                  </a:lnTo>
                  <a:lnTo>
                    <a:pt x="6310" y="8658"/>
                  </a:lnTo>
                  <a:lnTo>
                    <a:pt x="6384" y="8584"/>
                  </a:lnTo>
                  <a:lnTo>
                    <a:pt x="6457" y="8474"/>
                  </a:lnTo>
                  <a:lnTo>
                    <a:pt x="6494" y="8327"/>
                  </a:lnTo>
                  <a:lnTo>
                    <a:pt x="6494" y="8217"/>
                  </a:lnTo>
                  <a:lnTo>
                    <a:pt x="6494" y="8071"/>
                  </a:lnTo>
                  <a:lnTo>
                    <a:pt x="6457" y="7961"/>
                  </a:lnTo>
                  <a:lnTo>
                    <a:pt x="6384" y="7851"/>
                  </a:lnTo>
                  <a:lnTo>
                    <a:pt x="6310" y="7777"/>
                  </a:lnTo>
                  <a:lnTo>
                    <a:pt x="6200" y="7704"/>
                  </a:lnTo>
                  <a:lnTo>
                    <a:pt x="6053" y="7667"/>
                  </a:lnTo>
                  <a:lnTo>
                    <a:pt x="5907" y="7630"/>
                  </a:lnTo>
                  <a:close/>
                  <a:moveTo>
                    <a:pt x="4476" y="9134"/>
                  </a:moveTo>
                  <a:lnTo>
                    <a:pt x="4513" y="9281"/>
                  </a:lnTo>
                  <a:lnTo>
                    <a:pt x="4476" y="9391"/>
                  </a:lnTo>
                  <a:lnTo>
                    <a:pt x="4403" y="9538"/>
                  </a:lnTo>
                  <a:lnTo>
                    <a:pt x="4256" y="9648"/>
                  </a:lnTo>
                  <a:lnTo>
                    <a:pt x="4183" y="9685"/>
                  </a:lnTo>
                  <a:lnTo>
                    <a:pt x="4109" y="9685"/>
                  </a:lnTo>
                  <a:lnTo>
                    <a:pt x="4036" y="9648"/>
                  </a:lnTo>
                  <a:lnTo>
                    <a:pt x="3963" y="9575"/>
                  </a:lnTo>
                  <a:lnTo>
                    <a:pt x="3926" y="9501"/>
                  </a:lnTo>
                  <a:lnTo>
                    <a:pt x="3926" y="9428"/>
                  </a:lnTo>
                  <a:lnTo>
                    <a:pt x="3963" y="9354"/>
                  </a:lnTo>
                  <a:lnTo>
                    <a:pt x="4036" y="9281"/>
                  </a:lnTo>
                  <a:lnTo>
                    <a:pt x="4219" y="9208"/>
                  </a:lnTo>
                  <a:lnTo>
                    <a:pt x="4403" y="9171"/>
                  </a:lnTo>
                  <a:lnTo>
                    <a:pt x="4439" y="9171"/>
                  </a:lnTo>
                  <a:lnTo>
                    <a:pt x="4476" y="9134"/>
                  </a:lnTo>
                  <a:close/>
                  <a:moveTo>
                    <a:pt x="7741" y="9391"/>
                  </a:moveTo>
                  <a:lnTo>
                    <a:pt x="7814" y="9464"/>
                  </a:lnTo>
                  <a:lnTo>
                    <a:pt x="7851" y="9575"/>
                  </a:lnTo>
                  <a:lnTo>
                    <a:pt x="7851" y="9685"/>
                  </a:lnTo>
                  <a:lnTo>
                    <a:pt x="7814" y="9795"/>
                  </a:lnTo>
                  <a:lnTo>
                    <a:pt x="7704" y="9868"/>
                  </a:lnTo>
                  <a:lnTo>
                    <a:pt x="7557" y="9905"/>
                  </a:lnTo>
                  <a:lnTo>
                    <a:pt x="7447" y="9905"/>
                  </a:lnTo>
                  <a:lnTo>
                    <a:pt x="7301" y="9868"/>
                  </a:lnTo>
                  <a:lnTo>
                    <a:pt x="7227" y="9795"/>
                  </a:lnTo>
                  <a:lnTo>
                    <a:pt x="7301" y="9648"/>
                  </a:lnTo>
                  <a:lnTo>
                    <a:pt x="7374" y="9538"/>
                  </a:lnTo>
                  <a:lnTo>
                    <a:pt x="7484" y="9464"/>
                  </a:lnTo>
                  <a:lnTo>
                    <a:pt x="7631" y="9428"/>
                  </a:lnTo>
                  <a:lnTo>
                    <a:pt x="7704" y="9391"/>
                  </a:lnTo>
                  <a:close/>
                  <a:moveTo>
                    <a:pt x="4439" y="8658"/>
                  </a:moveTo>
                  <a:lnTo>
                    <a:pt x="4293" y="8694"/>
                  </a:lnTo>
                  <a:lnTo>
                    <a:pt x="4146" y="8694"/>
                  </a:lnTo>
                  <a:lnTo>
                    <a:pt x="4073" y="8731"/>
                  </a:lnTo>
                  <a:lnTo>
                    <a:pt x="3999" y="8804"/>
                  </a:lnTo>
                  <a:lnTo>
                    <a:pt x="3963" y="8951"/>
                  </a:lnTo>
                  <a:lnTo>
                    <a:pt x="3742" y="9061"/>
                  </a:lnTo>
                  <a:lnTo>
                    <a:pt x="3596" y="9244"/>
                  </a:lnTo>
                  <a:lnTo>
                    <a:pt x="3559" y="9354"/>
                  </a:lnTo>
                  <a:lnTo>
                    <a:pt x="3522" y="9501"/>
                  </a:lnTo>
                  <a:lnTo>
                    <a:pt x="3559" y="9611"/>
                  </a:lnTo>
                  <a:lnTo>
                    <a:pt x="3596" y="9758"/>
                  </a:lnTo>
                  <a:lnTo>
                    <a:pt x="3706" y="9868"/>
                  </a:lnTo>
                  <a:lnTo>
                    <a:pt x="3779" y="9978"/>
                  </a:lnTo>
                  <a:lnTo>
                    <a:pt x="3926" y="10051"/>
                  </a:lnTo>
                  <a:lnTo>
                    <a:pt x="4036" y="10088"/>
                  </a:lnTo>
                  <a:lnTo>
                    <a:pt x="4366" y="10088"/>
                  </a:lnTo>
                  <a:lnTo>
                    <a:pt x="4513" y="10015"/>
                  </a:lnTo>
                  <a:lnTo>
                    <a:pt x="4623" y="9905"/>
                  </a:lnTo>
                  <a:lnTo>
                    <a:pt x="4733" y="9795"/>
                  </a:lnTo>
                  <a:lnTo>
                    <a:pt x="4843" y="9648"/>
                  </a:lnTo>
                  <a:lnTo>
                    <a:pt x="4880" y="9501"/>
                  </a:lnTo>
                  <a:lnTo>
                    <a:pt x="4916" y="9354"/>
                  </a:lnTo>
                  <a:lnTo>
                    <a:pt x="4916" y="9171"/>
                  </a:lnTo>
                  <a:lnTo>
                    <a:pt x="4880" y="9024"/>
                  </a:lnTo>
                  <a:lnTo>
                    <a:pt x="4806" y="8878"/>
                  </a:lnTo>
                  <a:lnTo>
                    <a:pt x="4733" y="8768"/>
                  </a:lnTo>
                  <a:lnTo>
                    <a:pt x="4586" y="8694"/>
                  </a:lnTo>
                  <a:lnTo>
                    <a:pt x="4439" y="8658"/>
                  </a:lnTo>
                  <a:close/>
                  <a:moveTo>
                    <a:pt x="7447" y="8951"/>
                  </a:moveTo>
                  <a:lnTo>
                    <a:pt x="7337" y="8988"/>
                  </a:lnTo>
                  <a:lnTo>
                    <a:pt x="7264" y="9061"/>
                  </a:lnTo>
                  <a:lnTo>
                    <a:pt x="7227" y="9134"/>
                  </a:lnTo>
                  <a:lnTo>
                    <a:pt x="7227" y="9208"/>
                  </a:lnTo>
                  <a:lnTo>
                    <a:pt x="7117" y="9318"/>
                  </a:lnTo>
                  <a:lnTo>
                    <a:pt x="7007" y="9391"/>
                  </a:lnTo>
                  <a:lnTo>
                    <a:pt x="6934" y="9501"/>
                  </a:lnTo>
                  <a:lnTo>
                    <a:pt x="6897" y="9611"/>
                  </a:lnTo>
                  <a:lnTo>
                    <a:pt x="6897" y="9575"/>
                  </a:lnTo>
                  <a:lnTo>
                    <a:pt x="6860" y="9611"/>
                  </a:lnTo>
                  <a:lnTo>
                    <a:pt x="6824" y="9758"/>
                  </a:lnTo>
                  <a:lnTo>
                    <a:pt x="6824" y="9905"/>
                  </a:lnTo>
                  <a:lnTo>
                    <a:pt x="6860" y="9978"/>
                  </a:lnTo>
                  <a:lnTo>
                    <a:pt x="6897" y="10051"/>
                  </a:lnTo>
                  <a:lnTo>
                    <a:pt x="7007" y="10125"/>
                  </a:lnTo>
                  <a:lnTo>
                    <a:pt x="7044" y="10161"/>
                  </a:lnTo>
                  <a:lnTo>
                    <a:pt x="7044" y="10198"/>
                  </a:lnTo>
                  <a:lnTo>
                    <a:pt x="7227" y="10271"/>
                  </a:lnTo>
                  <a:lnTo>
                    <a:pt x="7374" y="10345"/>
                  </a:lnTo>
                  <a:lnTo>
                    <a:pt x="7704" y="10345"/>
                  </a:lnTo>
                  <a:lnTo>
                    <a:pt x="7851" y="10271"/>
                  </a:lnTo>
                  <a:lnTo>
                    <a:pt x="7998" y="10198"/>
                  </a:lnTo>
                  <a:lnTo>
                    <a:pt x="8108" y="10088"/>
                  </a:lnTo>
                  <a:lnTo>
                    <a:pt x="8181" y="9941"/>
                  </a:lnTo>
                  <a:lnTo>
                    <a:pt x="8254" y="9795"/>
                  </a:lnTo>
                  <a:lnTo>
                    <a:pt x="8291" y="9611"/>
                  </a:lnTo>
                  <a:lnTo>
                    <a:pt x="8254" y="9464"/>
                  </a:lnTo>
                  <a:lnTo>
                    <a:pt x="8218" y="9318"/>
                  </a:lnTo>
                  <a:lnTo>
                    <a:pt x="8144" y="9171"/>
                  </a:lnTo>
                  <a:lnTo>
                    <a:pt x="7998" y="9024"/>
                  </a:lnTo>
                  <a:lnTo>
                    <a:pt x="7924" y="8988"/>
                  </a:lnTo>
                  <a:lnTo>
                    <a:pt x="7851" y="8951"/>
                  </a:lnTo>
                  <a:close/>
                  <a:moveTo>
                    <a:pt x="6970" y="7227"/>
                  </a:moveTo>
                  <a:lnTo>
                    <a:pt x="7227" y="7300"/>
                  </a:lnTo>
                  <a:lnTo>
                    <a:pt x="7741" y="7520"/>
                  </a:lnTo>
                  <a:lnTo>
                    <a:pt x="8071" y="7667"/>
                  </a:lnTo>
                  <a:lnTo>
                    <a:pt x="8474" y="7740"/>
                  </a:lnTo>
                  <a:lnTo>
                    <a:pt x="8658" y="7777"/>
                  </a:lnTo>
                  <a:lnTo>
                    <a:pt x="8878" y="7777"/>
                  </a:lnTo>
                  <a:lnTo>
                    <a:pt x="9061" y="7740"/>
                  </a:lnTo>
                  <a:lnTo>
                    <a:pt x="9245" y="7667"/>
                  </a:lnTo>
                  <a:lnTo>
                    <a:pt x="9575" y="8071"/>
                  </a:lnTo>
                  <a:lnTo>
                    <a:pt x="10125" y="8841"/>
                  </a:lnTo>
                  <a:lnTo>
                    <a:pt x="10639" y="9648"/>
                  </a:lnTo>
                  <a:lnTo>
                    <a:pt x="10785" y="9868"/>
                  </a:lnTo>
                  <a:lnTo>
                    <a:pt x="10822" y="10015"/>
                  </a:lnTo>
                  <a:lnTo>
                    <a:pt x="10785" y="10161"/>
                  </a:lnTo>
                  <a:lnTo>
                    <a:pt x="10749" y="10235"/>
                  </a:lnTo>
                  <a:lnTo>
                    <a:pt x="10639" y="10345"/>
                  </a:lnTo>
                  <a:lnTo>
                    <a:pt x="10455" y="10455"/>
                  </a:lnTo>
                  <a:lnTo>
                    <a:pt x="10235" y="10602"/>
                  </a:lnTo>
                  <a:lnTo>
                    <a:pt x="9758" y="10565"/>
                  </a:lnTo>
                  <a:lnTo>
                    <a:pt x="9281" y="10492"/>
                  </a:lnTo>
                  <a:lnTo>
                    <a:pt x="8328" y="10455"/>
                  </a:lnTo>
                  <a:lnTo>
                    <a:pt x="7374" y="10492"/>
                  </a:lnTo>
                  <a:lnTo>
                    <a:pt x="6420" y="10528"/>
                  </a:lnTo>
                  <a:lnTo>
                    <a:pt x="2092" y="10675"/>
                  </a:lnTo>
                  <a:lnTo>
                    <a:pt x="1065" y="10712"/>
                  </a:lnTo>
                  <a:lnTo>
                    <a:pt x="735" y="10712"/>
                  </a:lnTo>
                  <a:lnTo>
                    <a:pt x="625" y="10638"/>
                  </a:lnTo>
                  <a:lnTo>
                    <a:pt x="588" y="10602"/>
                  </a:lnTo>
                  <a:lnTo>
                    <a:pt x="551" y="10565"/>
                  </a:lnTo>
                  <a:lnTo>
                    <a:pt x="588" y="10418"/>
                  </a:lnTo>
                  <a:lnTo>
                    <a:pt x="735" y="10198"/>
                  </a:lnTo>
                  <a:lnTo>
                    <a:pt x="1065" y="9685"/>
                  </a:lnTo>
                  <a:lnTo>
                    <a:pt x="1542" y="9575"/>
                  </a:lnTo>
                  <a:lnTo>
                    <a:pt x="1762" y="9538"/>
                  </a:lnTo>
                  <a:lnTo>
                    <a:pt x="2018" y="9501"/>
                  </a:lnTo>
                  <a:lnTo>
                    <a:pt x="2092" y="9464"/>
                  </a:lnTo>
                  <a:lnTo>
                    <a:pt x="2128" y="9428"/>
                  </a:lnTo>
                  <a:lnTo>
                    <a:pt x="2165" y="9281"/>
                  </a:lnTo>
                  <a:lnTo>
                    <a:pt x="2128" y="9171"/>
                  </a:lnTo>
                  <a:lnTo>
                    <a:pt x="2092" y="9134"/>
                  </a:lnTo>
                  <a:lnTo>
                    <a:pt x="2018" y="9098"/>
                  </a:lnTo>
                  <a:lnTo>
                    <a:pt x="1872" y="9061"/>
                  </a:lnTo>
                  <a:lnTo>
                    <a:pt x="1725" y="9061"/>
                  </a:lnTo>
                  <a:lnTo>
                    <a:pt x="1395" y="9134"/>
                  </a:lnTo>
                  <a:lnTo>
                    <a:pt x="1395" y="9134"/>
                  </a:lnTo>
                  <a:lnTo>
                    <a:pt x="1798" y="8547"/>
                  </a:lnTo>
                  <a:lnTo>
                    <a:pt x="1835" y="8511"/>
                  </a:lnTo>
                  <a:lnTo>
                    <a:pt x="1945" y="8547"/>
                  </a:lnTo>
                  <a:lnTo>
                    <a:pt x="2092" y="8584"/>
                  </a:lnTo>
                  <a:lnTo>
                    <a:pt x="2459" y="8621"/>
                  </a:lnTo>
                  <a:lnTo>
                    <a:pt x="2972" y="8621"/>
                  </a:lnTo>
                  <a:lnTo>
                    <a:pt x="3082" y="8584"/>
                  </a:lnTo>
                  <a:lnTo>
                    <a:pt x="3156" y="8511"/>
                  </a:lnTo>
                  <a:lnTo>
                    <a:pt x="3192" y="8401"/>
                  </a:lnTo>
                  <a:lnTo>
                    <a:pt x="3156" y="8291"/>
                  </a:lnTo>
                  <a:lnTo>
                    <a:pt x="3082" y="8217"/>
                  </a:lnTo>
                  <a:lnTo>
                    <a:pt x="2972" y="8181"/>
                  </a:lnTo>
                  <a:lnTo>
                    <a:pt x="2055" y="8181"/>
                  </a:lnTo>
                  <a:lnTo>
                    <a:pt x="2532" y="7520"/>
                  </a:lnTo>
                  <a:lnTo>
                    <a:pt x="2752" y="7557"/>
                  </a:lnTo>
                  <a:lnTo>
                    <a:pt x="2899" y="7704"/>
                  </a:lnTo>
                  <a:lnTo>
                    <a:pt x="3046" y="7777"/>
                  </a:lnTo>
                  <a:lnTo>
                    <a:pt x="3192" y="7851"/>
                  </a:lnTo>
                  <a:lnTo>
                    <a:pt x="3376" y="7924"/>
                  </a:lnTo>
                  <a:lnTo>
                    <a:pt x="3742" y="7961"/>
                  </a:lnTo>
                  <a:lnTo>
                    <a:pt x="4073" y="7961"/>
                  </a:lnTo>
                  <a:lnTo>
                    <a:pt x="4549" y="7887"/>
                  </a:lnTo>
                  <a:lnTo>
                    <a:pt x="4953" y="7777"/>
                  </a:lnTo>
                  <a:lnTo>
                    <a:pt x="5797" y="7410"/>
                  </a:lnTo>
                  <a:lnTo>
                    <a:pt x="6237" y="7264"/>
                  </a:lnTo>
                  <a:lnTo>
                    <a:pt x="6494" y="7227"/>
                  </a:lnTo>
                  <a:close/>
                  <a:moveTo>
                    <a:pt x="4036" y="1"/>
                  </a:moveTo>
                  <a:lnTo>
                    <a:pt x="3816" y="37"/>
                  </a:lnTo>
                  <a:lnTo>
                    <a:pt x="3596" y="74"/>
                  </a:lnTo>
                  <a:lnTo>
                    <a:pt x="3412" y="147"/>
                  </a:lnTo>
                  <a:lnTo>
                    <a:pt x="3229" y="257"/>
                  </a:lnTo>
                  <a:lnTo>
                    <a:pt x="3119" y="404"/>
                  </a:lnTo>
                  <a:lnTo>
                    <a:pt x="3009" y="551"/>
                  </a:lnTo>
                  <a:lnTo>
                    <a:pt x="2972" y="771"/>
                  </a:lnTo>
                  <a:lnTo>
                    <a:pt x="3009" y="991"/>
                  </a:lnTo>
                  <a:lnTo>
                    <a:pt x="3082" y="1174"/>
                  </a:lnTo>
                  <a:lnTo>
                    <a:pt x="3156" y="1285"/>
                  </a:lnTo>
                  <a:lnTo>
                    <a:pt x="3266" y="1358"/>
                  </a:lnTo>
                  <a:lnTo>
                    <a:pt x="3412" y="1431"/>
                  </a:lnTo>
                  <a:lnTo>
                    <a:pt x="3559" y="1468"/>
                  </a:lnTo>
                  <a:lnTo>
                    <a:pt x="3706" y="1468"/>
                  </a:lnTo>
                  <a:lnTo>
                    <a:pt x="3853" y="1431"/>
                  </a:lnTo>
                  <a:lnTo>
                    <a:pt x="3999" y="1395"/>
                  </a:lnTo>
                  <a:lnTo>
                    <a:pt x="4073" y="1395"/>
                  </a:lnTo>
                  <a:lnTo>
                    <a:pt x="3963" y="1468"/>
                  </a:lnTo>
                  <a:lnTo>
                    <a:pt x="3926" y="1578"/>
                  </a:lnTo>
                  <a:lnTo>
                    <a:pt x="3889" y="2055"/>
                  </a:lnTo>
                  <a:lnTo>
                    <a:pt x="3889" y="2532"/>
                  </a:lnTo>
                  <a:lnTo>
                    <a:pt x="3926" y="3449"/>
                  </a:lnTo>
                  <a:lnTo>
                    <a:pt x="3926" y="5099"/>
                  </a:lnTo>
                  <a:lnTo>
                    <a:pt x="3926" y="5283"/>
                  </a:lnTo>
                  <a:lnTo>
                    <a:pt x="3963" y="5466"/>
                  </a:lnTo>
                  <a:lnTo>
                    <a:pt x="3963" y="5503"/>
                  </a:lnTo>
                  <a:lnTo>
                    <a:pt x="3742" y="5613"/>
                  </a:lnTo>
                  <a:lnTo>
                    <a:pt x="3559" y="5723"/>
                  </a:lnTo>
                  <a:lnTo>
                    <a:pt x="3229" y="6016"/>
                  </a:lnTo>
                  <a:lnTo>
                    <a:pt x="2899" y="6347"/>
                  </a:lnTo>
                  <a:lnTo>
                    <a:pt x="2605" y="6677"/>
                  </a:lnTo>
                  <a:lnTo>
                    <a:pt x="2239" y="7080"/>
                  </a:lnTo>
                  <a:lnTo>
                    <a:pt x="1908" y="7484"/>
                  </a:lnTo>
                  <a:lnTo>
                    <a:pt x="1285" y="8364"/>
                  </a:lnTo>
                  <a:lnTo>
                    <a:pt x="698" y="9244"/>
                  </a:lnTo>
                  <a:lnTo>
                    <a:pt x="148" y="10125"/>
                  </a:lnTo>
                  <a:lnTo>
                    <a:pt x="38" y="10308"/>
                  </a:lnTo>
                  <a:lnTo>
                    <a:pt x="1" y="10492"/>
                  </a:lnTo>
                  <a:lnTo>
                    <a:pt x="38" y="10675"/>
                  </a:lnTo>
                  <a:lnTo>
                    <a:pt x="111" y="10858"/>
                  </a:lnTo>
                  <a:lnTo>
                    <a:pt x="221" y="11005"/>
                  </a:lnTo>
                  <a:lnTo>
                    <a:pt x="368" y="11115"/>
                  </a:lnTo>
                  <a:lnTo>
                    <a:pt x="551" y="11225"/>
                  </a:lnTo>
                  <a:lnTo>
                    <a:pt x="771" y="11262"/>
                  </a:lnTo>
                  <a:lnTo>
                    <a:pt x="1321" y="11299"/>
                  </a:lnTo>
                  <a:lnTo>
                    <a:pt x="1872" y="11262"/>
                  </a:lnTo>
                  <a:lnTo>
                    <a:pt x="3009" y="11189"/>
                  </a:lnTo>
                  <a:lnTo>
                    <a:pt x="5503" y="11115"/>
                  </a:lnTo>
                  <a:lnTo>
                    <a:pt x="7447" y="11042"/>
                  </a:lnTo>
                  <a:lnTo>
                    <a:pt x="8401" y="11005"/>
                  </a:lnTo>
                  <a:lnTo>
                    <a:pt x="9355" y="11042"/>
                  </a:lnTo>
                  <a:lnTo>
                    <a:pt x="9391" y="11152"/>
                  </a:lnTo>
                  <a:lnTo>
                    <a:pt x="9465" y="11225"/>
                  </a:lnTo>
                  <a:lnTo>
                    <a:pt x="9612" y="11299"/>
                  </a:lnTo>
                  <a:lnTo>
                    <a:pt x="9795" y="11335"/>
                  </a:lnTo>
                  <a:lnTo>
                    <a:pt x="9978" y="11335"/>
                  </a:lnTo>
                  <a:lnTo>
                    <a:pt x="10125" y="11299"/>
                  </a:lnTo>
                  <a:lnTo>
                    <a:pt x="10272" y="11299"/>
                  </a:lnTo>
                  <a:lnTo>
                    <a:pt x="10382" y="11262"/>
                  </a:lnTo>
                  <a:lnTo>
                    <a:pt x="10455" y="11189"/>
                  </a:lnTo>
                  <a:lnTo>
                    <a:pt x="10565" y="11115"/>
                  </a:lnTo>
                  <a:lnTo>
                    <a:pt x="10785" y="10968"/>
                  </a:lnTo>
                  <a:lnTo>
                    <a:pt x="10969" y="10785"/>
                  </a:lnTo>
                  <a:lnTo>
                    <a:pt x="11152" y="10602"/>
                  </a:lnTo>
                  <a:lnTo>
                    <a:pt x="11299" y="10455"/>
                  </a:lnTo>
                  <a:lnTo>
                    <a:pt x="11336" y="10308"/>
                  </a:lnTo>
                  <a:lnTo>
                    <a:pt x="11372" y="10198"/>
                  </a:lnTo>
                  <a:lnTo>
                    <a:pt x="11409" y="10051"/>
                  </a:lnTo>
                  <a:lnTo>
                    <a:pt x="11372" y="9941"/>
                  </a:lnTo>
                  <a:lnTo>
                    <a:pt x="11299" y="9685"/>
                  </a:lnTo>
                  <a:lnTo>
                    <a:pt x="11189" y="9464"/>
                  </a:lnTo>
                  <a:lnTo>
                    <a:pt x="10859" y="8914"/>
                  </a:lnTo>
                  <a:lnTo>
                    <a:pt x="10492" y="8364"/>
                  </a:lnTo>
                  <a:lnTo>
                    <a:pt x="10125" y="7887"/>
                  </a:lnTo>
                  <a:lnTo>
                    <a:pt x="9722" y="7410"/>
                  </a:lnTo>
                  <a:lnTo>
                    <a:pt x="9318" y="6933"/>
                  </a:lnTo>
                  <a:lnTo>
                    <a:pt x="8878" y="6493"/>
                  </a:lnTo>
                  <a:lnTo>
                    <a:pt x="8474" y="6126"/>
                  </a:lnTo>
                  <a:lnTo>
                    <a:pt x="8071" y="5760"/>
                  </a:lnTo>
                  <a:lnTo>
                    <a:pt x="7851" y="5576"/>
                  </a:lnTo>
                  <a:lnTo>
                    <a:pt x="7594" y="5430"/>
                  </a:lnTo>
                  <a:lnTo>
                    <a:pt x="7374" y="5319"/>
                  </a:lnTo>
                  <a:lnTo>
                    <a:pt x="7117" y="5209"/>
                  </a:lnTo>
                  <a:lnTo>
                    <a:pt x="7117" y="5173"/>
                  </a:lnTo>
                  <a:lnTo>
                    <a:pt x="7191" y="4953"/>
                  </a:lnTo>
                  <a:lnTo>
                    <a:pt x="7227" y="4696"/>
                  </a:lnTo>
                  <a:lnTo>
                    <a:pt x="7227" y="4182"/>
                  </a:lnTo>
                  <a:lnTo>
                    <a:pt x="7227" y="3669"/>
                  </a:lnTo>
                  <a:lnTo>
                    <a:pt x="7191" y="3192"/>
                  </a:lnTo>
                  <a:lnTo>
                    <a:pt x="7154" y="2825"/>
                  </a:lnTo>
                  <a:lnTo>
                    <a:pt x="7117" y="2385"/>
                  </a:lnTo>
                  <a:lnTo>
                    <a:pt x="7044" y="2165"/>
                  </a:lnTo>
                  <a:lnTo>
                    <a:pt x="7007" y="1945"/>
                  </a:lnTo>
                  <a:lnTo>
                    <a:pt x="6934" y="1761"/>
                  </a:lnTo>
                  <a:lnTo>
                    <a:pt x="6824" y="1615"/>
                  </a:lnTo>
                  <a:lnTo>
                    <a:pt x="7191" y="1651"/>
                  </a:lnTo>
                  <a:lnTo>
                    <a:pt x="7521" y="1651"/>
                  </a:lnTo>
                  <a:lnTo>
                    <a:pt x="7851" y="1541"/>
                  </a:lnTo>
                  <a:lnTo>
                    <a:pt x="7998" y="1468"/>
                  </a:lnTo>
                  <a:lnTo>
                    <a:pt x="8144" y="1358"/>
                  </a:lnTo>
                  <a:lnTo>
                    <a:pt x="8254" y="1248"/>
                  </a:lnTo>
                  <a:lnTo>
                    <a:pt x="8254" y="1174"/>
                  </a:lnTo>
                  <a:lnTo>
                    <a:pt x="8254" y="1101"/>
                  </a:lnTo>
                  <a:lnTo>
                    <a:pt x="8144" y="624"/>
                  </a:lnTo>
                  <a:lnTo>
                    <a:pt x="8071" y="404"/>
                  </a:lnTo>
                  <a:lnTo>
                    <a:pt x="7998" y="294"/>
                  </a:lnTo>
                  <a:lnTo>
                    <a:pt x="7924" y="221"/>
                  </a:lnTo>
                  <a:lnTo>
                    <a:pt x="7851" y="147"/>
                  </a:lnTo>
                  <a:lnTo>
                    <a:pt x="7777" y="147"/>
                  </a:lnTo>
                  <a:lnTo>
                    <a:pt x="7631" y="111"/>
                  </a:lnTo>
                  <a:lnTo>
                    <a:pt x="6824" y="74"/>
                  </a:lnTo>
                  <a:lnTo>
                    <a:pt x="4036" y="1"/>
                  </a:lnTo>
                  <a:close/>
                </a:path>
              </a:pathLst>
            </a:custGeom>
            <a:solidFill>
              <a:srgbClr val="A4C2F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2" name="Google Shape;1102;p46"/>
            <p:cNvSpPr/>
            <p:nvPr/>
          </p:nvSpPr>
          <p:spPr>
            <a:xfrm>
              <a:off x="6849975" y="3631900"/>
              <a:ext cx="270550" cy="339350"/>
            </a:xfrm>
            <a:custGeom>
              <a:avLst/>
              <a:gdLst/>
              <a:ahLst/>
              <a:cxnLst/>
              <a:rect l="l" t="t" r="r" b="b"/>
              <a:pathLst>
                <a:path w="10822" h="13574" extrusionOk="0">
                  <a:moveTo>
                    <a:pt x="10235" y="1358"/>
                  </a:moveTo>
                  <a:lnTo>
                    <a:pt x="10345" y="1652"/>
                  </a:lnTo>
                  <a:lnTo>
                    <a:pt x="10345" y="1982"/>
                  </a:lnTo>
                  <a:lnTo>
                    <a:pt x="10345" y="2312"/>
                  </a:lnTo>
                  <a:lnTo>
                    <a:pt x="10235" y="2605"/>
                  </a:lnTo>
                  <a:lnTo>
                    <a:pt x="10235" y="2569"/>
                  </a:lnTo>
                  <a:lnTo>
                    <a:pt x="10198" y="1945"/>
                  </a:lnTo>
                  <a:lnTo>
                    <a:pt x="10235" y="1358"/>
                  </a:lnTo>
                  <a:close/>
                  <a:moveTo>
                    <a:pt x="9538" y="2092"/>
                  </a:moveTo>
                  <a:lnTo>
                    <a:pt x="9538" y="2422"/>
                  </a:lnTo>
                  <a:lnTo>
                    <a:pt x="9538" y="2789"/>
                  </a:lnTo>
                  <a:lnTo>
                    <a:pt x="9465" y="2202"/>
                  </a:lnTo>
                  <a:lnTo>
                    <a:pt x="9538" y="2092"/>
                  </a:lnTo>
                  <a:close/>
                  <a:moveTo>
                    <a:pt x="9941" y="1285"/>
                  </a:moveTo>
                  <a:lnTo>
                    <a:pt x="9868" y="1835"/>
                  </a:lnTo>
                  <a:lnTo>
                    <a:pt x="9831" y="2129"/>
                  </a:lnTo>
                  <a:lnTo>
                    <a:pt x="9831" y="2459"/>
                  </a:lnTo>
                  <a:lnTo>
                    <a:pt x="9831" y="2642"/>
                  </a:lnTo>
                  <a:lnTo>
                    <a:pt x="9868" y="2789"/>
                  </a:lnTo>
                  <a:lnTo>
                    <a:pt x="9941" y="2936"/>
                  </a:lnTo>
                  <a:lnTo>
                    <a:pt x="10015" y="3046"/>
                  </a:lnTo>
                  <a:lnTo>
                    <a:pt x="10051" y="3046"/>
                  </a:lnTo>
                  <a:lnTo>
                    <a:pt x="9941" y="3229"/>
                  </a:lnTo>
                  <a:lnTo>
                    <a:pt x="9648" y="3632"/>
                  </a:lnTo>
                  <a:lnTo>
                    <a:pt x="9575" y="3046"/>
                  </a:lnTo>
                  <a:lnTo>
                    <a:pt x="9611" y="3119"/>
                  </a:lnTo>
                  <a:lnTo>
                    <a:pt x="9648" y="3156"/>
                  </a:lnTo>
                  <a:lnTo>
                    <a:pt x="9721" y="3192"/>
                  </a:lnTo>
                  <a:lnTo>
                    <a:pt x="9795" y="3156"/>
                  </a:lnTo>
                  <a:lnTo>
                    <a:pt x="9868" y="3156"/>
                  </a:lnTo>
                  <a:lnTo>
                    <a:pt x="9905" y="3082"/>
                  </a:lnTo>
                  <a:lnTo>
                    <a:pt x="9905" y="3046"/>
                  </a:lnTo>
                  <a:lnTo>
                    <a:pt x="9905" y="2972"/>
                  </a:lnTo>
                  <a:lnTo>
                    <a:pt x="9868" y="2936"/>
                  </a:lnTo>
                  <a:lnTo>
                    <a:pt x="9831" y="2899"/>
                  </a:lnTo>
                  <a:lnTo>
                    <a:pt x="9758" y="2899"/>
                  </a:lnTo>
                  <a:lnTo>
                    <a:pt x="9758" y="2642"/>
                  </a:lnTo>
                  <a:lnTo>
                    <a:pt x="9721" y="2092"/>
                  </a:lnTo>
                  <a:lnTo>
                    <a:pt x="9685" y="2018"/>
                  </a:lnTo>
                  <a:lnTo>
                    <a:pt x="9587" y="2018"/>
                  </a:lnTo>
                  <a:lnTo>
                    <a:pt x="9611" y="1982"/>
                  </a:lnTo>
                  <a:lnTo>
                    <a:pt x="9721" y="1762"/>
                  </a:lnTo>
                  <a:lnTo>
                    <a:pt x="9831" y="1542"/>
                  </a:lnTo>
                  <a:lnTo>
                    <a:pt x="9941" y="1285"/>
                  </a:lnTo>
                  <a:close/>
                  <a:moveTo>
                    <a:pt x="9318" y="2385"/>
                  </a:moveTo>
                  <a:lnTo>
                    <a:pt x="9281" y="3119"/>
                  </a:lnTo>
                  <a:lnTo>
                    <a:pt x="9318" y="3889"/>
                  </a:lnTo>
                  <a:lnTo>
                    <a:pt x="9354" y="3963"/>
                  </a:lnTo>
                  <a:lnTo>
                    <a:pt x="9098" y="4183"/>
                  </a:lnTo>
                  <a:lnTo>
                    <a:pt x="9098" y="3963"/>
                  </a:lnTo>
                  <a:lnTo>
                    <a:pt x="9098" y="3743"/>
                  </a:lnTo>
                  <a:lnTo>
                    <a:pt x="9024" y="3302"/>
                  </a:lnTo>
                  <a:lnTo>
                    <a:pt x="8988" y="2715"/>
                  </a:lnTo>
                  <a:lnTo>
                    <a:pt x="9134" y="2569"/>
                  </a:lnTo>
                  <a:lnTo>
                    <a:pt x="9318" y="2385"/>
                  </a:lnTo>
                  <a:close/>
                  <a:moveTo>
                    <a:pt x="8107" y="3596"/>
                  </a:moveTo>
                  <a:lnTo>
                    <a:pt x="7997" y="3889"/>
                  </a:lnTo>
                  <a:lnTo>
                    <a:pt x="7924" y="4219"/>
                  </a:lnTo>
                  <a:lnTo>
                    <a:pt x="7887" y="3779"/>
                  </a:lnTo>
                  <a:lnTo>
                    <a:pt x="8107" y="3596"/>
                  </a:lnTo>
                  <a:close/>
                  <a:moveTo>
                    <a:pt x="8731" y="2972"/>
                  </a:moveTo>
                  <a:lnTo>
                    <a:pt x="8731" y="3302"/>
                  </a:lnTo>
                  <a:lnTo>
                    <a:pt x="8731" y="3816"/>
                  </a:lnTo>
                  <a:lnTo>
                    <a:pt x="8768" y="4109"/>
                  </a:lnTo>
                  <a:lnTo>
                    <a:pt x="8841" y="4366"/>
                  </a:lnTo>
                  <a:lnTo>
                    <a:pt x="8841" y="4403"/>
                  </a:lnTo>
                  <a:lnTo>
                    <a:pt x="8621" y="4586"/>
                  </a:lnTo>
                  <a:lnTo>
                    <a:pt x="8621" y="4586"/>
                  </a:lnTo>
                  <a:lnTo>
                    <a:pt x="8658" y="4219"/>
                  </a:lnTo>
                  <a:lnTo>
                    <a:pt x="8694" y="3816"/>
                  </a:lnTo>
                  <a:lnTo>
                    <a:pt x="8694" y="3449"/>
                  </a:lnTo>
                  <a:lnTo>
                    <a:pt x="8658" y="3082"/>
                  </a:lnTo>
                  <a:lnTo>
                    <a:pt x="8731" y="2972"/>
                  </a:lnTo>
                  <a:close/>
                  <a:moveTo>
                    <a:pt x="8364" y="3339"/>
                  </a:moveTo>
                  <a:lnTo>
                    <a:pt x="8254" y="4733"/>
                  </a:lnTo>
                  <a:lnTo>
                    <a:pt x="8291" y="4806"/>
                  </a:lnTo>
                  <a:lnTo>
                    <a:pt x="8291" y="4843"/>
                  </a:lnTo>
                  <a:lnTo>
                    <a:pt x="8217" y="4916"/>
                  </a:lnTo>
                  <a:lnTo>
                    <a:pt x="8181" y="4880"/>
                  </a:lnTo>
                  <a:lnTo>
                    <a:pt x="8327" y="3522"/>
                  </a:lnTo>
                  <a:lnTo>
                    <a:pt x="8291" y="3486"/>
                  </a:lnTo>
                  <a:lnTo>
                    <a:pt x="8254" y="3449"/>
                  </a:lnTo>
                  <a:lnTo>
                    <a:pt x="8364" y="3339"/>
                  </a:lnTo>
                  <a:close/>
                  <a:moveTo>
                    <a:pt x="7704" y="3963"/>
                  </a:moveTo>
                  <a:lnTo>
                    <a:pt x="7667" y="4329"/>
                  </a:lnTo>
                  <a:lnTo>
                    <a:pt x="7594" y="4696"/>
                  </a:lnTo>
                  <a:lnTo>
                    <a:pt x="7520" y="5026"/>
                  </a:lnTo>
                  <a:lnTo>
                    <a:pt x="7410" y="5393"/>
                  </a:lnTo>
                  <a:lnTo>
                    <a:pt x="7410" y="5467"/>
                  </a:lnTo>
                  <a:lnTo>
                    <a:pt x="7337" y="5430"/>
                  </a:lnTo>
                  <a:lnTo>
                    <a:pt x="7300" y="5430"/>
                  </a:lnTo>
                  <a:lnTo>
                    <a:pt x="7300" y="4990"/>
                  </a:lnTo>
                  <a:lnTo>
                    <a:pt x="7264" y="4696"/>
                  </a:lnTo>
                  <a:lnTo>
                    <a:pt x="7227" y="4366"/>
                  </a:lnTo>
                  <a:lnTo>
                    <a:pt x="7704" y="3963"/>
                  </a:lnTo>
                  <a:close/>
                  <a:moveTo>
                    <a:pt x="7044" y="4513"/>
                  </a:moveTo>
                  <a:lnTo>
                    <a:pt x="6970" y="5026"/>
                  </a:lnTo>
                  <a:lnTo>
                    <a:pt x="6970" y="5320"/>
                  </a:lnTo>
                  <a:lnTo>
                    <a:pt x="6970" y="5540"/>
                  </a:lnTo>
                  <a:lnTo>
                    <a:pt x="7007" y="5650"/>
                  </a:lnTo>
                  <a:lnTo>
                    <a:pt x="7080" y="5760"/>
                  </a:lnTo>
                  <a:lnTo>
                    <a:pt x="6677" y="6053"/>
                  </a:lnTo>
                  <a:lnTo>
                    <a:pt x="6677" y="6053"/>
                  </a:lnTo>
                  <a:lnTo>
                    <a:pt x="6713" y="5797"/>
                  </a:lnTo>
                  <a:lnTo>
                    <a:pt x="6750" y="5540"/>
                  </a:lnTo>
                  <a:lnTo>
                    <a:pt x="6750" y="5173"/>
                  </a:lnTo>
                  <a:lnTo>
                    <a:pt x="6677" y="4843"/>
                  </a:lnTo>
                  <a:lnTo>
                    <a:pt x="7044" y="4513"/>
                  </a:lnTo>
                  <a:close/>
                  <a:moveTo>
                    <a:pt x="6603" y="4916"/>
                  </a:moveTo>
                  <a:lnTo>
                    <a:pt x="6567" y="5173"/>
                  </a:lnTo>
                  <a:lnTo>
                    <a:pt x="6530" y="5430"/>
                  </a:lnTo>
                  <a:lnTo>
                    <a:pt x="6457" y="5613"/>
                  </a:lnTo>
                  <a:lnTo>
                    <a:pt x="6383" y="5760"/>
                  </a:lnTo>
                  <a:lnTo>
                    <a:pt x="6310" y="5943"/>
                  </a:lnTo>
                  <a:lnTo>
                    <a:pt x="6310" y="6127"/>
                  </a:lnTo>
                  <a:lnTo>
                    <a:pt x="6310" y="6200"/>
                  </a:lnTo>
                  <a:lnTo>
                    <a:pt x="6383" y="6237"/>
                  </a:lnTo>
                  <a:lnTo>
                    <a:pt x="5980" y="6494"/>
                  </a:lnTo>
                  <a:lnTo>
                    <a:pt x="6053" y="6090"/>
                  </a:lnTo>
                  <a:lnTo>
                    <a:pt x="6053" y="5760"/>
                  </a:lnTo>
                  <a:lnTo>
                    <a:pt x="6016" y="5393"/>
                  </a:lnTo>
                  <a:lnTo>
                    <a:pt x="6603" y="4916"/>
                  </a:lnTo>
                  <a:close/>
                  <a:moveTo>
                    <a:pt x="5870" y="5540"/>
                  </a:moveTo>
                  <a:lnTo>
                    <a:pt x="5796" y="5943"/>
                  </a:lnTo>
                  <a:lnTo>
                    <a:pt x="5686" y="6347"/>
                  </a:lnTo>
                  <a:lnTo>
                    <a:pt x="5613" y="6567"/>
                  </a:lnTo>
                  <a:lnTo>
                    <a:pt x="5613" y="6677"/>
                  </a:lnTo>
                  <a:lnTo>
                    <a:pt x="5613" y="6750"/>
                  </a:lnTo>
                  <a:lnTo>
                    <a:pt x="5173" y="7081"/>
                  </a:lnTo>
                  <a:lnTo>
                    <a:pt x="5393" y="5943"/>
                  </a:lnTo>
                  <a:lnTo>
                    <a:pt x="5870" y="5540"/>
                  </a:lnTo>
                  <a:close/>
                  <a:moveTo>
                    <a:pt x="9134" y="478"/>
                  </a:moveTo>
                  <a:lnTo>
                    <a:pt x="9428" y="588"/>
                  </a:lnTo>
                  <a:lnTo>
                    <a:pt x="9318" y="735"/>
                  </a:lnTo>
                  <a:lnTo>
                    <a:pt x="9318" y="845"/>
                  </a:lnTo>
                  <a:lnTo>
                    <a:pt x="9354" y="918"/>
                  </a:lnTo>
                  <a:lnTo>
                    <a:pt x="9428" y="955"/>
                  </a:lnTo>
                  <a:lnTo>
                    <a:pt x="9538" y="955"/>
                  </a:lnTo>
                  <a:lnTo>
                    <a:pt x="9538" y="1101"/>
                  </a:lnTo>
                  <a:lnTo>
                    <a:pt x="9465" y="1285"/>
                  </a:lnTo>
                  <a:lnTo>
                    <a:pt x="9318" y="1615"/>
                  </a:lnTo>
                  <a:lnTo>
                    <a:pt x="9134" y="1908"/>
                  </a:lnTo>
                  <a:lnTo>
                    <a:pt x="8914" y="2202"/>
                  </a:lnTo>
                  <a:lnTo>
                    <a:pt x="8841" y="2165"/>
                  </a:lnTo>
                  <a:lnTo>
                    <a:pt x="8804" y="2202"/>
                  </a:lnTo>
                  <a:lnTo>
                    <a:pt x="8768" y="2202"/>
                  </a:lnTo>
                  <a:lnTo>
                    <a:pt x="8731" y="2275"/>
                  </a:lnTo>
                  <a:lnTo>
                    <a:pt x="8731" y="2349"/>
                  </a:lnTo>
                  <a:lnTo>
                    <a:pt x="8364" y="2715"/>
                  </a:lnTo>
                  <a:lnTo>
                    <a:pt x="7740" y="3339"/>
                  </a:lnTo>
                  <a:lnTo>
                    <a:pt x="7667" y="3339"/>
                  </a:lnTo>
                  <a:lnTo>
                    <a:pt x="7667" y="3412"/>
                  </a:lnTo>
                  <a:lnTo>
                    <a:pt x="6493" y="4439"/>
                  </a:lnTo>
                  <a:lnTo>
                    <a:pt x="5650" y="5173"/>
                  </a:lnTo>
                  <a:lnTo>
                    <a:pt x="4806" y="5870"/>
                  </a:lnTo>
                  <a:lnTo>
                    <a:pt x="4769" y="5870"/>
                  </a:lnTo>
                  <a:lnTo>
                    <a:pt x="4733" y="5907"/>
                  </a:lnTo>
                  <a:lnTo>
                    <a:pt x="4623" y="6017"/>
                  </a:lnTo>
                  <a:lnTo>
                    <a:pt x="3889" y="6567"/>
                  </a:lnTo>
                  <a:lnTo>
                    <a:pt x="3852" y="6567"/>
                  </a:lnTo>
                  <a:lnTo>
                    <a:pt x="3816" y="6604"/>
                  </a:lnTo>
                  <a:lnTo>
                    <a:pt x="3632" y="6714"/>
                  </a:lnTo>
                  <a:lnTo>
                    <a:pt x="3339" y="6897"/>
                  </a:lnTo>
                  <a:lnTo>
                    <a:pt x="3155" y="7007"/>
                  </a:lnTo>
                  <a:lnTo>
                    <a:pt x="3045" y="7154"/>
                  </a:lnTo>
                  <a:lnTo>
                    <a:pt x="2972" y="7117"/>
                  </a:lnTo>
                  <a:lnTo>
                    <a:pt x="2605" y="6824"/>
                  </a:lnTo>
                  <a:lnTo>
                    <a:pt x="2312" y="6457"/>
                  </a:lnTo>
                  <a:lnTo>
                    <a:pt x="2128" y="6274"/>
                  </a:lnTo>
                  <a:lnTo>
                    <a:pt x="1945" y="6090"/>
                  </a:lnTo>
                  <a:lnTo>
                    <a:pt x="2202" y="5943"/>
                  </a:lnTo>
                  <a:lnTo>
                    <a:pt x="2458" y="5723"/>
                  </a:lnTo>
                  <a:lnTo>
                    <a:pt x="2605" y="5943"/>
                  </a:lnTo>
                  <a:lnTo>
                    <a:pt x="2825" y="6127"/>
                  </a:lnTo>
                  <a:lnTo>
                    <a:pt x="2935" y="6200"/>
                  </a:lnTo>
                  <a:lnTo>
                    <a:pt x="3082" y="6237"/>
                  </a:lnTo>
                  <a:lnTo>
                    <a:pt x="3229" y="6237"/>
                  </a:lnTo>
                  <a:lnTo>
                    <a:pt x="3339" y="6127"/>
                  </a:lnTo>
                  <a:lnTo>
                    <a:pt x="3375" y="6090"/>
                  </a:lnTo>
                  <a:lnTo>
                    <a:pt x="3412" y="6017"/>
                  </a:lnTo>
                  <a:lnTo>
                    <a:pt x="3375" y="5870"/>
                  </a:lnTo>
                  <a:lnTo>
                    <a:pt x="3339" y="5797"/>
                  </a:lnTo>
                  <a:lnTo>
                    <a:pt x="3265" y="5760"/>
                  </a:lnTo>
                  <a:lnTo>
                    <a:pt x="3119" y="5760"/>
                  </a:lnTo>
                  <a:lnTo>
                    <a:pt x="3082" y="5797"/>
                  </a:lnTo>
                  <a:lnTo>
                    <a:pt x="3082" y="5760"/>
                  </a:lnTo>
                  <a:lnTo>
                    <a:pt x="2935" y="5650"/>
                  </a:lnTo>
                  <a:lnTo>
                    <a:pt x="2752" y="5503"/>
                  </a:lnTo>
                  <a:lnTo>
                    <a:pt x="2825" y="5430"/>
                  </a:lnTo>
                  <a:lnTo>
                    <a:pt x="3302" y="4990"/>
                  </a:lnTo>
                  <a:lnTo>
                    <a:pt x="3375" y="5173"/>
                  </a:lnTo>
                  <a:lnTo>
                    <a:pt x="3449" y="5283"/>
                  </a:lnTo>
                  <a:lnTo>
                    <a:pt x="3559" y="5393"/>
                  </a:lnTo>
                  <a:lnTo>
                    <a:pt x="3669" y="5503"/>
                  </a:lnTo>
                  <a:lnTo>
                    <a:pt x="3816" y="5540"/>
                  </a:lnTo>
                  <a:lnTo>
                    <a:pt x="3926" y="5540"/>
                  </a:lnTo>
                  <a:lnTo>
                    <a:pt x="3999" y="5467"/>
                  </a:lnTo>
                  <a:lnTo>
                    <a:pt x="4036" y="5393"/>
                  </a:lnTo>
                  <a:lnTo>
                    <a:pt x="4036" y="5283"/>
                  </a:lnTo>
                  <a:lnTo>
                    <a:pt x="3889" y="5136"/>
                  </a:lnTo>
                  <a:lnTo>
                    <a:pt x="3742" y="4990"/>
                  </a:lnTo>
                  <a:lnTo>
                    <a:pt x="3632" y="4843"/>
                  </a:lnTo>
                  <a:lnTo>
                    <a:pt x="3595" y="4770"/>
                  </a:lnTo>
                  <a:lnTo>
                    <a:pt x="3595" y="4733"/>
                  </a:lnTo>
                  <a:lnTo>
                    <a:pt x="3926" y="4439"/>
                  </a:lnTo>
                  <a:lnTo>
                    <a:pt x="4146" y="4256"/>
                  </a:lnTo>
                  <a:lnTo>
                    <a:pt x="4182" y="4403"/>
                  </a:lnTo>
                  <a:lnTo>
                    <a:pt x="4256" y="4513"/>
                  </a:lnTo>
                  <a:lnTo>
                    <a:pt x="4329" y="4623"/>
                  </a:lnTo>
                  <a:lnTo>
                    <a:pt x="4439" y="4770"/>
                  </a:lnTo>
                  <a:lnTo>
                    <a:pt x="4586" y="4843"/>
                  </a:lnTo>
                  <a:lnTo>
                    <a:pt x="4696" y="4880"/>
                  </a:lnTo>
                  <a:lnTo>
                    <a:pt x="4806" y="4843"/>
                  </a:lnTo>
                  <a:lnTo>
                    <a:pt x="4843" y="4770"/>
                  </a:lnTo>
                  <a:lnTo>
                    <a:pt x="4879" y="4733"/>
                  </a:lnTo>
                  <a:lnTo>
                    <a:pt x="4879" y="4623"/>
                  </a:lnTo>
                  <a:lnTo>
                    <a:pt x="4843" y="4549"/>
                  </a:lnTo>
                  <a:lnTo>
                    <a:pt x="4769" y="4476"/>
                  </a:lnTo>
                  <a:lnTo>
                    <a:pt x="4623" y="4329"/>
                  </a:lnTo>
                  <a:lnTo>
                    <a:pt x="4513" y="4219"/>
                  </a:lnTo>
                  <a:lnTo>
                    <a:pt x="4476" y="4073"/>
                  </a:lnTo>
                  <a:lnTo>
                    <a:pt x="4476" y="3999"/>
                  </a:lnTo>
                  <a:lnTo>
                    <a:pt x="4989" y="3522"/>
                  </a:lnTo>
                  <a:lnTo>
                    <a:pt x="5063" y="3632"/>
                  </a:lnTo>
                  <a:lnTo>
                    <a:pt x="5173" y="3853"/>
                  </a:lnTo>
                  <a:lnTo>
                    <a:pt x="5356" y="4036"/>
                  </a:lnTo>
                  <a:lnTo>
                    <a:pt x="5430" y="4073"/>
                  </a:lnTo>
                  <a:lnTo>
                    <a:pt x="5503" y="4109"/>
                  </a:lnTo>
                  <a:lnTo>
                    <a:pt x="5576" y="4073"/>
                  </a:lnTo>
                  <a:lnTo>
                    <a:pt x="5650" y="4036"/>
                  </a:lnTo>
                  <a:lnTo>
                    <a:pt x="5686" y="3963"/>
                  </a:lnTo>
                  <a:lnTo>
                    <a:pt x="5686" y="3926"/>
                  </a:lnTo>
                  <a:lnTo>
                    <a:pt x="5686" y="3853"/>
                  </a:lnTo>
                  <a:lnTo>
                    <a:pt x="5650" y="3779"/>
                  </a:lnTo>
                  <a:lnTo>
                    <a:pt x="5246" y="3302"/>
                  </a:lnTo>
                  <a:lnTo>
                    <a:pt x="5980" y="2642"/>
                  </a:lnTo>
                  <a:lnTo>
                    <a:pt x="6016" y="2715"/>
                  </a:lnTo>
                  <a:lnTo>
                    <a:pt x="6163" y="3082"/>
                  </a:lnTo>
                  <a:lnTo>
                    <a:pt x="6200" y="3156"/>
                  </a:lnTo>
                  <a:lnTo>
                    <a:pt x="6237" y="3192"/>
                  </a:lnTo>
                  <a:lnTo>
                    <a:pt x="6383" y="3192"/>
                  </a:lnTo>
                  <a:lnTo>
                    <a:pt x="6457" y="3156"/>
                  </a:lnTo>
                  <a:lnTo>
                    <a:pt x="6493" y="3082"/>
                  </a:lnTo>
                  <a:lnTo>
                    <a:pt x="6530" y="3009"/>
                  </a:lnTo>
                  <a:lnTo>
                    <a:pt x="6493" y="2936"/>
                  </a:lnTo>
                  <a:lnTo>
                    <a:pt x="6383" y="2605"/>
                  </a:lnTo>
                  <a:lnTo>
                    <a:pt x="6273" y="2422"/>
                  </a:lnTo>
                  <a:lnTo>
                    <a:pt x="7007" y="1725"/>
                  </a:lnTo>
                  <a:lnTo>
                    <a:pt x="7044" y="1945"/>
                  </a:lnTo>
                  <a:lnTo>
                    <a:pt x="7080" y="2129"/>
                  </a:lnTo>
                  <a:lnTo>
                    <a:pt x="7154" y="2349"/>
                  </a:lnTo>
                  <a:lnTo>
                    <a:pt x="7227" y="2532"/>
                  </a:lnTo>
                  <a:lnTo>
                    <a:pt x="7300" y="2605"/>
                  </a:lnTo>
                  <a:lnTo>
                    <a:pt x="7410" y="2642"/>
                  </a:lnTo>
                  <a:lnTo>
                    <a:pt x="7557" y="2569"/>
                  </a:lnTo>
                  <a:lnTo>
                    <a:pt x="7630" y="2495"/>
                  </a:lnTo>
                  <a:lnTo>
                    <a:pt x="7667" y="2385"/>
                  </a:lnTo>
                  <a:lnTo>
                    <a:pt x="7667" y="2312"/>
                  </a:lnTo>
                  <a:lnTo>
                    <a:pt x="7630" y="2239"/>
                  </a:lnTo>
                  <a:lnTo>
                    <a:pt x="7557" y="2165"/>
                  </a:lnTo>
                  <a:lnTo>
                    <a:pt x="7484" y="2165"/>
                  </a:lnTo>
                  <a:lnTo>
                    <a:pt x="7337" y="1835"/>
                  </a:lnTo>
                  <a:lnTo>
                    <a:pt x="7227" y="1542"/>
                  </a:lnTo>
                  <a:lnTo>
                    <a:pt x="7740" y="1101"/>
                  </a:lnTo>
                  <a:lnTo>
                    <a:pt x="8217" y="735"/>
                  </a:lnTo>
                  <a:lnTo>
                    <a:pt x="8364" y="625"/>
                  </a:lnTo>
                  <a:lnTo>
                    <a:pt x="8511" y="551"/>
                  </a:lnTo>
                  <a:lnTo>
                    <a:pt x="8841" y="478"/>
                  </a:lnTo>
                  <a:close/>
                  <a:moveTo>
                    <a:pt x="3485" y="7264"/>
                  </a:moveTo>
                  <a:lnTo>
                    <a:pt x="3449" y="7447"/>
                  </a:lnTo>
                  <a:lnTo>
                    <a:pt x="3302" y="7337"/>
                  </a:lnTo>
                  <a:lnTo>
                    <a:pt x="3485" y="7264"/>
                  </a:lnTo>
                  <a:close/>
                  <a:moveTo>
                    <a:pt x="5099" y="6163"/>
                  </a:moveTo>
                  <a:lnTo>
                    <a:pt x="4733" y="7264"/>
                  </a:lnTo>
                  <a:lnTo>
                    <a:pt x="4733" y="7337"/>
                  </a:lnTo>
                  <a:lnTo>
                    <a:pt x="4586" y="7447"/>
                  </a:lnTo>
                  <a:lnTo>
                    <a:pt x="4586" y="7337"/>
                  </a:lnTo>
                  <a:lnTo>
                    <a:pt x="4586" y="7301"/>
                  </a:lnTo>
                  <a:lnTo>
                    <a:pt x="4623" y="6860"/>
                  </a:lnTo>
                  <a:lnTo>
                    <a:pt x="4733" y="6457"/>
                  </a:lnTo>
                  <a:lnTo>
                    <a:pt x="5026" y="6237"/>
                  </a:lnTo>
                  <a:lnTo>
                    <a:pt x="5099" y="6163"/>
                  </a:lnTo>
                  <a:close/>
                  <a:moveTo>
                    <a:pt x="4292" y="6750"/>
                  </a:moveTo>
                  <a:lnTo>
                    <a:pt x="4219" y="7117"/>
                  </a:lnTo>
                  <a:lnTo>
                    <a:pt x="4219" y="7484"/>
                  </a:lnTo>
                  <a:lnTo>
                    <a:pt x="4219" y="7594"/>
                  </a:lnTo>
                  <a:lnTo>
                    <a:pt x="4292" y="7631"/>
                  </a:lnTo>
                  <a:lnTo>
                    <a:pt x="3889" y="7924"/>
                  </a:lnTo>
                  <a:lnTo>
                    <a:pt x="3816" y="7851"/>
                  </a:lnTo>
                  <a:lnTo>
                    <a:pt x="3889" y="7777"/>
                  </a:lnTo>
                  <a:lnTo>
                    <a:pt x="3926" y="7667"/>
                  </a:lnTo>
                  <a:lnTo>
                    <a:pt x="3926" y="7594"/>
                  </a:lnTo>
                  <a:lnTo>
                    <a:pt x="3889" y="7521"/>
                  </a:lnTo>
                  <a:lnTo>
                    <a:pt x="3852" y="7484"/>
                  </a:lnTo>
                  <a:lnTo>
                    <a:pt x="3816" y="7484"/>
                  </a:lnTo>
                  <a:lnTo>
                    <a:pt x="3889" y="7227"/>
                  </a:lnTo>
                  <a:lnTo>
                    <a:pt x="3926" y="7007"/>
                  </a:lnTo>
                  <a:lnTo>
                    <a:pt x="3926" y="6970"/>
                  </a:lnTo>
                  <a:lnTo>
                    <a:pt x="4292" y="6750"/>
                  </a:lnTo>
                  <a:close/>
                  <a:moveTo>
                    <a:pt x="1101" y="6127"/>
                  </a:moveTo>
                  <a:lnTo>
                    <a:pt x="1358" y="6200"/>
                  </a:lnTo>
                  <a:lnTo>
                    <a:pt x="1578" y="6310"/>
                  </a:lnTo>
                  <a:lnTo>
                    <a:pt x="1761" y="6457"/>
                  </a:lnTo>
                  <a:lnTo>
                    <a:pt x="1945" y="6677"/>
                  </a:lnTo>
                  <a:lnTo>
                    <a:pt x="2312" y="7081"/>
                  </a:lnTo>
                  <a:lnTo>
                    <a:pt x="2715" y="7447"/>
                  </a:lnTo>
                  <a:lnTo>
                    <a:pt x="3155" y="7777"/>
                  </a:lnTo>
                  <a:lnTo>
                    <a:pt x="3339" y="7961"/>
                  </a:lnTo>
                  <a:lnTo>
                    <a:pt x="3522" y="8144"/>
                  </a:lnTo>
                  <a:lnTo>
                    <a:pt x="3522" y="8181"/>
                  </a:lnTo>
                  <a:lnTo>
                    <a:pt x="3485" y="8291"/>
                  </a:lnTo>
                  <a:lnTo>
                    <a:pt x="3485" y="8401"/>
                  </a:lnTo>
                  <a:lnTo>
                    <a:pt x="3559" y="8474"/>
                  </a:lnTo>
                  <a:lnTo>
                    <a:pt x="3669" y="8511"/>
                  </a:lnTo>
                  <a:lnTo>
                    <a:pt x="3669" y="8621"/>
                  </a:lnTo>
                  <a:lnTo>
                    <a:pt x="3669" y="8658"/>
                  </a:lnTo>
                  <a:lnTo>
                    <a:pt x="3595" y="8695"/>
                  </a:lnTo>
                  <a:lnTo>
                    <a:pt x="3229" y="8731"/>
                  </a:lnTo>
                  <a:lnTo>
                    <a:pt x="3009" y="8474"/>
                  </a:lnTo>
                  <a:lnTo>
                    <a:pt x="2825" y="8254"/>
                  </a:lnTo>
                  <a:lnTo>
                    <a:pt x="2165" y="7484"/>
                  </a:lnTo>
                  <a:lnTo>
                    <a:pt x="1615" y="6897"/>
                  </a:lnTo>
                  <a:lnTo>
                    <a:pt x="1321" y="6604"/>
                  </a:lnTo>
                  <a:lnTo>
                    <a:pt x="1174" y="6494"/>
                  </a:lnTo>
                  <a:lnTo>
                    <a:pt x="991" y="6420"/>
                  </a:lnTo>
                  <a:lnTo>
                    <a:pt x="1101" y="6127"/>
                  </a:lnTo>
                  <a:close/>
                  <a:moveTo>
                    <a:pt x="8731" y="1"/>
                  </a:moveTo>
                  <a:lnTo>
                    <a:pt x="8474" y="74"/>
                  </a:lnTo>
                  <a:lnTo>
                    <a:pt x="8217" y="184"/>
                  </a:lnTo>
                  <a:lnTo>
                    <a:pt x="7997" y="331"/>
                  </a:lnTo>
                  <a:lnTo>
                    <a:pt x="7777" y="478"/>
                  </a:lnTo>
                  <a:lnTo>
                    <a:pt x="7154" y="1028"/>
                  </a:lnTo>
                  <a:lnTo>
                    <a:pt x="6530" y="1578"/>
                  </a:lnTo>
                  <a:lnTo>
                    <a:pt x="4036" y="3779"/>
                  </a:lnTo>
                  <a:lnTo>
                    <a:pt x="2825" y="4843"/>
                  </a:lnTo>
                  <a:lnTo>
                    <a:pt x="2312" y="5283"/>
                  </a:lnTo>
                  <a:lnTo>
                    <a:pt x="2092" y="5540"/>
                  </a:lnTo>
                  <a:lnTo>
                    <a:pt x="1871" y="5797"/>
                  </a:lnTo>
                  <a:lnTo>
                    <a:pt x="1761" y="5833"/>
                  </a:lnTo>
                  <a:lnTo>
                    <a:pt x="1725" y="5943"/>
                  </a:lnTo>
                  <a:lnTo>
                    <a:pt x="1541" y="5833"/>
                  </a:lnTo>
                  <a:lnTo>
                    <a:pt x="1358" y="5797"/>
                  </a:lnTo>
                  <a:lnTo>
                    <a:pt x="1174" y="5760"/>
                  </a:lnTo>
                  <a:lnTo>
                    <a:pt x="954" y="5760"/>
                  </a:lnTo>
                  <a:lnTo>
                    <a:pt x="844" y="5797"/>
                  </a:lnTo>
                  <a:lnTo>
                    <a:pt x="771" y="5907"/>
                  </a:lnTo>
                  <a:lnTo>
                    <a:pt x="624" y="6420"/>
                  </a:lnTo>
                  <a:lnTo>
                    <a:pt x="624" y="6494"/>
                  </a:lnTo>
                  <a:lnTo>
                    <a:pt x="661" y="6567"/>
                  </a:lnTo>
                  <a:lnTo>
                    <a:pt x="698" y="6604"/>
                  </a:lnTo>
                  <a:lnTo>
                    <a:pt x="771" y="6640"/>
                  </a:lnTo>
                  <a:lnTo>
                    <a:pt x="918" y="6860"/>
                  </a:lnTo>
                  <a:lnTo>
                    <a:pt x="1101" y="7081"/>
                  </a:lnTo>
                  <a:lnTo>
                    <a:pt x="1505" y="7484"/>
                  </a:lnTo>
                  <a:lnTo>
                    <a:pt x="2385" y="8511"/>
                  </a:lnTo>
                  <a:lnTo>
                    <a:pt x="2715" y="8951"/>
                  </a:lnTo>
                  <a:lnTo>
                    <a:pt x="2935" y="9171"/>
                  </a:lnTo>
                  <a:lnTo>
                    <a:pt x="3155" y="9318"/>
                  </a:lnTo>
                  <a:lnTo>
                    <a:pt x="3302" y="9355"/>
                  </a:lnTo>
                  <a:lnTo>
                    <a:pt x="3412" y="9355"/>
                  </a:lnTo>
                  <a:lnTo>
                    <a:pt x="3522" y="9281"/>
                  </a:lnTo>
                  <a:lnTo>
                    <a:pt x="3595" y="9171"/>
                  </a:lnTo>
                  <a:lnTo>
                    <a:pt x="3816" y="9135"/>
                  </a:lnTo>
                  <a:lnTo>
                    <a:pt x="3962" y="9061"/>
                  </a:lnTo>
                  <a:lnTo>
                    <a:pt x="4072" y="8951"/>
                  </a:lnTo>
                  <a:lnTo>
                    <a:pt x="4146" y="8805"/>
                  </a:lnTo>
                  <a:lnTo>
                    <a:pt x="4146" y="8548"/>
                  </a:lnTo>
                  <a:lnTo>
                    <a:pt x="4109" y="8328"/>
                  </a:lnTo>
                  <a:lnTo>
                    <a:pt x="5320" y="7557"/>
                  </a:lnTo>
                  <a:lnTo>
                    <a:pt x="6530" y="6750"/>
                  </a:lnTo>
                  <a:lnTo>
                    <a:pt x="7667" y="5907"/>
                  </a:lnTo>
                  <a:lnTo>
                    <a:pt x="8804" y="5026"/>
                  </a:lnTo>
                  <a:lnTo>
                    <a:pt x="9281" y="4660"/>
                  </a:lnTo>
                  <a:lnTo>
                    <a:pt x="9721" y="4219"/>
                  </a:lnTo>
                  <a:lnTo>
                    <a:pt x="10125" y="3743"/>
                  </a:lnTo>
                  <a:lnTo>
                    <a:pt x="10308" y="3486"/>
                  </a:lnTo>
                  <a:lnTo>
                    <a:pt x="10455" y="3229"/>
                  </a:lnTo>
                  <a:lnTo>
                    <a:pt x="10602" y="2972"/>
                  </a:lnTo>
                  <a:lnTo>
                    <a:pt x="10712" y="2679"/>
                  </a:lnTo>
                  <a:lnTo>
                    <a:pt x="10785" y="2385"/>
                  </a:lnTo>
                  <a:lnTo>
                    <a:pt x="10822" y="2129"/>
                  </a:lnTo>
                  <a:lnTo>
                    <a:pt x="10822" y="1835"/>
                  </a:lnTo>
                  <a:lnTo>
                    <a:pt x="10785" y="1542"/>
                  </a:lnTo>
                  <a:lnTo>
                    <a:pt x="10675" y="1248"/>
                  </a:lnTo>
                  <a:lnTo>
                    <a:pt x="10528" y="955"/>
                  </a:lnTo>
                  <a:lnTo>
                    <a:pt x="10382" y="735"/>
                  </a:lnTo>
                  <a:lnTo>
                    <a:pt x="10198" y="515"/>
                  </a:lnTo>
                  <a:lnTo>
                    <a:pt x="9978" y="368"/>
                  </a:lnTo>
                  <a:lnTo>
                    <a:pt x="9758" y="221"/>
                  </a:lnTo>
                  <a:lnTo>
                    <a:pt x="9501" y="111"/>
                  </a:lnTo>
                  <a:lnTo>
                    <a:pt x="9281" y="38"/>
                  </a:lnTo>
                  <a:lnTo>
                    <a:pt x="8988" y="1"/>
                  </a:lnTo>
                  <a:close/>
                  <a:moveTo>
                    <a:pt x="1981" y="12399"/>
                  </a:moveTo>
                  <a:lnTo>
                    <a:pt x="1981" y="12509"/>
                  </a:lnTo>
                  <a:lnTo>
                    <a:pt x="1981" y="12656"/>
                  </a:lnTo>
                  <a:lnTo>
                    <a:pt x="1908" y="12913"/>
                  </a:lnTo>
                  <a:lnTo>
                    <a:pt x="1798" y="12913"/>
                  </a:lnTo>
                  <a:lnTo>
                    <a:pt x="1871" y="12656"/>
                  </a:lnTo>
                  <a:lnTo>
                    <a:pt x="1981" y="12399"/>
                  </a:lnTo>
                  <a:close/>
                  <a:moveTo>
                    <a:pt x="1651" y="9391"/>
                  </a:moveTo>
                  <a:lnTo>
                    <a:pt x="1688" y="9575"/>
                  </a:lnTo>
                  <a:lnTo>
                    <a:pt x="1908" y="10198"/>
                  </a:lnTo>
                  <a:lnTo>
                    <a:pt x="2348" y="11372"/>
                  </a:lnTo>
                  <a:lnTo>
                    <a:pt x="2422" y="11739"/>
                  </a:lnTo>
                  <a:lnTo>
                    <a:pt x="2458" y="12106"/>
                  </a:lnTo>
                  <a:lnTo>
                    <a:pt x="2422" y="12436"/>
                  </a:lnTo>
                  <a:lnTo>
                    <a:pt x="2348" y="12619"/>
                  </a:lnTo>
                  <a:lnTo>
                    <a:pt x="2275" y="12766"/>
                  </a:lnTo>
                  <a:lnTo>
                    <a:pt x="2312" y="12583"/>
                  </a:lnTo>
                  <a:lnTo>
                    <a:pt x="2275" y="12436"/>
                  </a:lnTo>
                  <a:lnTo>
                    <a:pt x="2202" y="12326"/>
                  </a:lnTo>
                  <a:lnTo>
                    <a:pt x="2128" y="12216"/>
                  </a:lnTo>
                  <a:lnTo>
                    <a:pt x="2018" y="12179"/>
                  </a:lnTo>
                  <a:lnTo>
                    <a:pt x="1871" y="12179"/>
                  </a:lnTo>
                  <a:lnTo>
                    <a:pt x="1835" y="12253"/>
                  </a:lnTo>
                  <a:lnTo>
                    <a:pt x="1835" y="12326"/>
                  </a:lnTo>
                  <a:lnTo>
                    <a:pt x="1578" y="12656"/>
                  </a:lnTo>
                  <a:lnTo>
                    <a:pt x="1505" y="12840"/>
                  </a:lnTo>
                  <a:lnTo>
                    <a:pt x="1431" y="13023"/>
                  </a:lnTo>
                  <a:lnTo>
                    <a:pt x="1358" y="13023"/>
                  </a:lnTo>
                  <a:lnTo>
                    <a:pt x="1578" y="12509"/>
                  </a:lnTo>
                  <a:lnTo>
                    <a:pt x="1761" y="11996"/>
                  </a:lnTo>
                  <a:lnTo>
                    <a:pt x="1761" y="11959"/>
                  </a:lnTo>
                  <a:lnTo>
                    <a:pt x="1725" y="11922"/>
                  </a:lnTo>
                  <a:lnTo>
                    <a:pt x="1688" y="11922"/>
                  </a:lnTo>
                  <a:lnTo>
                    <a:pt x="1651" y="11959"/>
                  </a:lnTo>
                  <a:lnTo>
                    <a:pt x="1321" y="12399"/>
                  </a:lnTo>
                  <a:lnTo>
                    <a:pt x="1028" y="12913"/>
                  </a:lnTo>
                  <a:lnTo>
                    <a:pt x="881" y="12840"/>
                  </a:lnTo>
                  <a:lnTo>
                    <a:pt x="881" y="12729"/>
                  </a:lnTo>
                  <a:lnTo>
                    <a:pt x="1028" y="12436"/>
                  </a:lnTo>
                  <a:lnTo>
                    <a:pt x="1174" y="12143"/>
                  </a:lnTo>
                  <a:lnTo>
                    <a:pt x="1358" y="11849"/>
                  </a:lnTo>
                  <a:lnTo>
                    <a:pt x="1541" y="11556"/>
                  </a:lnTo>
                  <a:lnTo>
                    <a:pt x="1541" y="11519"/>
                  </a:lnTo>
                  <a:lnTo>
                    <a:pt x="1505" y="11482"/>
                  </a:lnTo>
                  <a:lnTo>
                    <a:pt x="1468" y="11519"/>
                  </a:lnTo>
                  <a:lnTo>
                    <a:pt x="1138" y="11812"/>
                  </a:lnTo>
                  <a:lnTo>
                    <a:pt x="954" y="11996"/>
                  </a:lnTo>
                  <a:lnTo>
                    <a:pt x="808" y="12179"/>
                  </a:lnTo>
                  <a:lnTo>
                    <a:pt x="698" y="12399"/>
                  </a:lnTo>
                  <a:lnTo>
                    <a:pt x="588" y="12619"/>
                  </a:lnTo>
                  <a:lnTo>
                    <a:pt x="551" y="12583"/>
                  </a:lnTo>
                  <a:lnTo>
                    <a:pt x="624" y="12473"/>
                  </a:lnTo>
                  <a:lnTo>
                    <a:pt x="661" y="12363"/>
                  </a:lnTo>
                  <a:lnTo>
                    <a:pt x="1138" y="11629"/>
                  </a:lnTo>
                  <a:lnTo>
                    <a:pt x="1321" y="11262"/>
                  </a:lnTo>
                  <a:lnTo>
                    <a:pt x="1468" y="10859"/>
                  </a:lnTo>
                  <a:lnTo>
                    <a:pt x="1431" y="10822"/>
                  </a:lnTo>
                  <a:lnTo>
                    <a:pt x="1395" y="10822"/>
                  </a:lnTo>
                  <a:lnTo>
                    <a:pt x="1064" y="11189"/>
                  </a:lnTo>
                  <a:lnTo>
                    <a:pt x="734" y="11556"/>
                  </a:lnTo>
                  <a:lnTo>
                    <a:pt x="844" y="11372"/>
                  </a:lnTo>
                  <a:lnTo>
                    <a:pt x="1248" y="10749"/>
                  </a:lnTo>
                  <a:lnTo>
                    <a:pt x="1651" y="10125"/>
                  </a:lnTo>
                  <a:lnTo>
                    <a:pt x="1651" y="10052"/>
                  </a:lnTo>
                  <a:lnTo>
                    <a:pt x="1615" y="9978"/>
                  </a:lnTo>
                  <a:lnTo>
                    <a:pt x="1505" y="9978"/>
                  </a:lnTo>
                  <a:lnTo>
                    <a:pt x="1321" y="10162"/>
                  </a:lnTo>
                  <a:lnTo>
                    <a:pt x="1505" y="9795"/>
                  </a:lnTo>
                  <a:lnTo>
                    <a:pt x="1651" y="9391"/>
                  </a:lnTo>
                  <a:close/>
                  <a:moveTo>
                    <a:pt x="1541" y="8768"/>
                  </a:moveTo>
                  <a:lnTo>
                    <a:pt x="1468" y="8805"/>
                  </a:lnTo>
                  <a:lnTo>
                    <a:pt x="1395" y="8915"/>
                  </a:lnTo>
                  <a:lnTo>
                    <a:pt x="1395" y="9025"/>
                  </a:lnTo>
                  <a:lnTo>
                    <a:pt x="1395" y="9061"/>
                  </a:lnTo>
                  <a:lnTo>
                    <a:pt x="1211" y="9355"/>
                  </a:lnTo>
                  <a:lnTo>
                    <a:pt x="1101" y="9648"/>
                  </a:lnTo>
                  <a:lnTo>
                    <a:pt x="661" y="10602"/>
                  </a:lnTo>
                  <a:lnTo>
                    <a:pt x="294" y="11409"/>
                  </a:lnTo>
                  <a:lnTo>
                    <a:pt x="147" y="11812"/>
                  </a:lnTo>
                  <a:lnTo>
                    <a:pt x="37" y="12253"/>
                  </a:lnTo>
                  <a:lnTo>
                    <a:pt x="1" y="12399"/>
                  </a:lnTo>
                  <a:lnTo>
                    <a:pt x="1" y="12509"/>
                  </a:lnTo>
                  <a:lnTo>
                    <a:pt x="74" y="12729"/>
                  </a:lnTo>
                  <a:lnTo>
                    <a:pt x="221" y="12913"/>
                  </a:lnTo>
                  <a:lnTo>
                    <a:pt x="404" y="13096"/>
                  </a:lnTo>
                  <a:lnTo>
                    <a:pt x="441" y="13170"/>
                  </a:lnTo>
                  <a:lnTo>
                    <a:pt x="514" y="13206"/>
                  </a:lnTo>
                  <a:lnTo>
                    <a:pt x="588" y="13243"/>
                  </a:lnTo>
                  <a:lnTo>
                    <a:pt x="661" y="13243"/>
                  </a:lnTo>
                  <a:lnTo>
                    <a:pt x="734" y="13280"/>
                  </a:lnTo>
                  <a:lnTo>
                    <a:pt x="881" y="13353"/>
                  </a:lnTo>
                  <a:lnTo>
                    <a:pt x="954" y="13426"/>
                  </a:lnTo>
                  <a:lnTo>
                    <a:pt x="1101" y="13426"/>
                  </a:lnTo>
                  <a:lnTo>
                    <a:pt x="1431" y="13536"/>
                  </a:lnTo>
                  <a:lnTo>
                    <a:pt x="1468" y="13573"/>
                  </a:lnTo>
                  <a:lnTo>
                    <a:pt x="1688" y="13573"/>
                  </a:lnTo>
                  <a:lnTo>
                    <a:pt x="1908" y="13536"/>
                  </a:lnTo>
                  <a:lnTo>
                    <a:pt x="2128" y="13463"/>
                  </a:lnTo>
                  <a:lnTo>
                    <a:pt x="2312" y="13390"/>
                  </a:lnTo>
                  <a:lnTo>
                    <a:pt x="2495" y="13280"/>
                  </a:lnTo>
                  <a:lnTo>
                    <a:pt x="2605" y="13133"/>
                  </a:lnTo>
                  <a:lnTo>
                    <a:pt x="2715" y="12986"/>
                  </a:lnTo>
                  <a:lnTo>
                    <a:pt x="2788" y="12840"/>
                  </a:lnTo>
                  <a:lnTo>
                    <a:pt x="2862" y="12693"/>
                  </a:lnTo>
                  <a:lnTo>
                    <a:pt x="2935" y="12326"/>
                  </a:lnTo>
                  <a:lnTo>
                    <a:pt x="2935" y="11959"/>
                  </a:lnTo>
                  <a:lnTo>
                    <a:pt x="2862" y="11592"/>
                  </a:lnTo>
                  <a:lnTo>
                    <a:pt x="2788" y="11226"/>
                  </a:lnTo>
                  <a:lnTo>
                    <a:pt x="2678" y="10895"/>
                  </a:lnTo>
                  <a:lnTo>
                    <a:pt x="2055" y="9061"/>
                  </a:lnTo>
                  <a:lnTo>
                    <a:pt x="1981" y="8951"/>
                  </a:lnTo>
                  <a:lnTo>
                    <a:pt x="1871" y="8878"/>
                  </a:lnTo>
                  <a:lnTo>
                    <a:pt x="1761" y="8805"/>
                  </a:lnTo>
                  <a:lnTo>
                    <a:pt x="1651" y="8768"/>
                  </a:lnTo>
                  <a:close/>
                </a:path>
              </a:pathLst>
            </a:custGeom>
            <a:solidFill>
              <a:srgbClr val="A4C2F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3" name="Google Shape;1103;p46"/>
            <p:cNvSpPr/>
            <p:nvPr/>
          </p:nvSpPr>
          <p:spPr>
            <a:xfrm>
              <a:off x="6351100" y="3281600"/>
              <a:ext cx="366850" cy="361350"/>
            </a:xfrm>
            <a:custGeom>
              <a:avLst/>
              <a:gdLst/>
              <a:ahLst/>
              <a:cxnLst/>
              <a:rect l="l" t="t" r="r" b="b"/>
              <a:pathLst>
                <a:path w="14674" h="14454" extrusionOk="0">
                  <a:moveTo>
                    <a:pt x="7887" y="3779"/>
                  </a:moveTo>
                  <a:lnTo>
                    <a:pt x="7961" y="3816"/>
                  </a:lnTo>
                  <a:lnTo>
                    <a:pt x="8071" y="3889"/>
                  </a:lnTo>
                  <a:lnTo>
                    <a:pt x="8218" y="4072"/>
                  </a:lnTo>
                  <a:lnTo>
                    <a:pt x="8291" y="4292"/>
                  </a:lnTo>
                  <a:lnTo>
                    <a:pt x="8364" y="4513"/>
                  </a:lnTo>
                  <a:lnTo>
                    <a:pt x="8401" y="4696"/>
                  </a:lnTo>
                  <a:lnTo>
                    <a:pt x="8401" y="4916"/>
                  </a:lnTo>
                  <a:lnTo>
                    <a:pt x="8401" y="5099"/>
                  </a:lnTo>
                  <a:lnTo>
                    <a:pt x="8291" y="5283"/>
                  </a:lnTo>
                  <a:lnTo>
                    <a:pt x="8144" y="4659"/>
                  </a:lnTo>
                  <a:lnTo>
                    <a:pt x="8034" y="4219"/>
                  </a:lnTo>
                  <a:lnTo>
                    <a:pt x="7961" y="3999"/>
                  </a:lnTo>
                  <a:lnTo>
                    <a:pt x="7887" y="3779"/>
                  </a:lnTo>
                  <a:close/>
                  <a:moveTo>
                    <a:pt x="4329" y="5063"/>
                  </a:moveTo>
                  <a:lnTo>
                    <a:pt x="4476" y="5209"/>
                  </a:lnTo>
                  <a:lnTo>
                    <a:pt x="4586" y="5356"/>
                  </a:lnTo>
                  <a:lnTo>
                    <a:pt x="4696" y="5503"/>
                  </a:lnTo>
                  <a:lnTo>
                    <a:pt x="4769" y="5686"/>
                  </a:lnTo>
                  <a:lnTo>
                    <a:pt x="4769" y="5870"/>
                  </a:lnTo>
                  <a:lnTo>
                    <a:pt x="4769" y="6053"/>
                  </a:lnTo>
                  <a:lnTo>
                    <a:pt x="4659" y="6126"/>
                  </a:lnTo>
                  <a:lnTo>
                    <a:pt x="4549" y="6237"/>
                  </a:lnTo>
                  <a:lnTo>
                    <a:pt x="4439" y="5980"/>
                  </a:lnTo>
                  <a:lnTo>
                    <a:pt x="4329" y="5686"/>
                  </a:lnTo>
                  <a:lnTo>
                    <a:pt x="4293" y="5393"/>
                  </a:lnTo>
                  <a:lnTo>
                    <a:pt x="4293" y="5209"/>
                  </a:lnTo>
                  <a:lnTo>
                    <a:pt x="4293" y="5136"/>
                  </a:lnTo>
                  <a:lnTo>
                    <a:pt x="4329" y="5063"/>
                  </a:lnTo>
                  <a:close/>
                  <a:moveTo>
                    <a:pt x="6604" y="7594"/>
                  </a:moveTo>
                  <a:lnTo>
                    <a:pt x="6714" y="7667"/>
                  </a:lnTo>
                  <a:lnTo>
                    <a:pt x="6787" y="7814"/>
                  </a:lnTo>
                  <a:lnTo>
                    <a:pt x="6934" y="8071"/>
                  </a:lnTo>
                  <a:lnTo>
                    <a:pt x="7337" y="8694"/>
                  </a:lnTo>
                  <a:lnTo>
                    <a:pt x="7117" y="8878"/>
                  </a:lnTo>
                  <a:lnTo>
                    <a:pt x="7080" y="8768"/>
                  </a:lnTo>
                  <a:lnTo>
                    <a:pt x="6860" y="8474"/>
                  </a:lnTo>
                  <a:lnTo>
                    <a:pt x="6677" y="8144"/>
                  </a:lnTo>
                  <a:lnTo>
                    <a:pt x="6567" y="7887"/>
                  </a:lnTo>
                  <a:lnTo>
                    <a:pt x="6420" y="7667"/>
                  </a:lnTo>
                  <a:lnTo>
                    <a:pt x="6604" y="7594"/>
                  </a:lnTo>
                  <a:close/>
                  <a:moveTo>
                    <a:pt x="5283" y="8107"/>
                  </a:moveTo>
                  <a:lnTo>
                    <a:pt x="5356" y="8144"/>
                  </a:lnTo>
                  <a:lnTo>
                    <a:pt x="5833" y="9428"/>
                  </a:lnTo>
                  <a:lnTo>
                    <a:pt x="5650" y="9501"/>
                  </a:lnTo>
                  <a:lnTo>
                    <a:pt x="5686" y="9318"/>
                  </a:lnTo>
                  <a:lnTo>
                    <a:pt x="5650" y="9208"/>
                  </a:lnTo>
                  <a:lnTo>
                    <a:pt x="5613" y="9061"/>
                  </a:lnTo>
                  <a:lnTo>
                    <a:pt x="5503" y="8768"/>
                  </a:lnTo>
                  <a:lnTo>
                    <a:pt x="5246" y="8107"/>
                  </a:lnTo>
                  <a:close/>
                  <a:moveTo>
                    <a:pt x="7337" y="9905"/>
                  </a:moveTo>
                  <a:lnTo>
                    <a:pt x="7337" y="10235"/>
                  </a:lnTo>
                  <a:lnTo>
                    <a:pt x="7190" y="9978"/>
                  </a:lnTo>
                  <a:lnTo>
                    <a:pt x="7337" y="9905"/>
                  </a:lnTo>
                  <a:close/>
                  <a:moveTo>
                    <a:pt x="9721" y="9061"/>
                  </a:moveTo>
                  <a:lnTo>
                    <a:pt x="9832" y="9281"/>
                  </a:lnTo>
                  <a:lnTo>
                    <a:pt x="9942" y="9501"/>
                  </a:lnTo>
                  <a:lnTo>
                    <a:pt x="10052" y="9685"/>
                  </a:lnTo>
                  <a:lnTo>
                    <a:pt x="10162" y="9868"/>
                  </a:lnTo>
                  <a:lnTo>
                    <a:pt x="10198" y="10015"/>
                  </a:lnTo>
                  <a:lnTo>
                    <a:pt x="10198" y="10161"/>
                  </a:lnTo>
                  <a:lnTo>
                    <a:pt x="10198" y="10308"/>
                  </a:lnTo>
                  <a:lnTo>
                    <a:pt x="10125" y="10455"/>
                  </a:lnTo>
                  <a:lnTo>
                    <a:pt x="10052" y="10345"/>
                  </a:lnTo>
                  <a:lnTo>
                    <a:pt x="9978" y="10308"/>
                  </a:lnTo>
                  <a:lnTo>
                    <a:pt x="9758" y="9758"/>
                  </a:lnTo>
                  <a:lnTo>
                    <a:pt x="9685" y="9464"/>
                  </a:lnTo>
                  <a:lnTo>
                    <a:pt x="9575" y="9171"/>
                  </a:lnTo>
                  <a:lnTo>
                    <a:pt x="9648" y="9134"/>
                  </a:lnTo>
                  <a:lnTo>
                    <a:pt x="9721" y="9061"/>
                  </a:lnTo>
                  <a:close/>
                  <a:moveTo>
                    <a:pt x="7667" y="9758"/>
                  </a:moveTo>
                  <a:lnTo>
                    <a:pt x="7777" y="9795"/>
                  </a:lnTo>
                  <a:lnTo>
                    <a:pt x="7924" y="9868"/>
                  </a:lnTo>
                  <a:lnTo>
                    <a:pt x="8071" y="10015"/>
                  </a:lnTo>
                  <a:lnTo>
                    <a:pt x="8181" y="10235"/>
                  </a:lnTo>
                  <a:lnTo>
                    <a:pt x="8291" y="10638"/>
                  </a:lnTo>
                  <a:lnTo>
                    <a:pt x="8328" y="10822"/>
                  </a:lnTo>
                  <a:lnTo>
                    <a:pt x="8328" y="10968"/>
                  </a:lnTo>
                  <a:lnTo>
                    <a:pt x="8291" y="11115"/>
                  </a:lnTo>
                  <a:lnTo>
                    <a:pt x="8181" y="11189"/>
                  </a:lnTo>
                  <a:lnTo>
                    <a:pt x="8181" y="11115"/>
                  </a:lnTo>
                  <a:lnTo>
                    <a:pt x="8144" y="11005"/>
                  </a:lnTo>
                  <a:lnTo>
                    <a:pt x="8071" y="10968"/>
                  </a:lnTo>
                  <a:lnTo>
                    <a:pt x="7997" y="10895"/>
                  </a:lnTo>
                  <a:lnTo>
                    <a:pt x="7887" y="10675"/>
                  </a:lnTo>
                  <a:lnTo>
                    <a:pt x="7814" y="10382"/>
                  </a:lnTo>
                  <a:lnTo>
                    <a:pt x="7741" y="9831"/>
                  </a:lnTo>
                  <a:lnTo>
                    <a:pt x="7667" y="9758"/>
                  </a:lnTo>
                  <a:close/>
                  <a:moveTo>
                    <a:pt x="10162" y="1321"/>
                  </a:moveTo>
                  <a:lnTo>
                    <a:pt x="10198" y="1541"/>
                  </a:lnTo>
                  <a:lnTo>
                    <a:pt x="10272" y="1725"/>
                  </a:lnTo>
                  <a:lnTo>
                    <a:pt x="10455" y="2092"/>
                  </a:lnTo>
                  <a:lnTo>
                    <a:pt x="10932" y="3229"/>
                  </a:lnTo>
                  <a:lnTo>
                    <a:pt x="10969" y="3302"/>
                  </a:lnTo>
                  <a:lnTo>
                    <a:pt x="10749" y="3375"/>
                  </a:lnTo>
                  <a:lnTo>
                    <a:pt x="10528" y="3449"/>
                  </a:lnTo>
                  <a:lnTo>
                    <a:pt x="9758" y="3742"/>
                  </a:lnTo>
                  <a:lnTo>
                    <a:pt x="8988" y="4146"/>
                  </a:lnTo>
                  <a:lnTo>
                    <a:pt x="8841" y="4219"/>
                  </a:lnTo>
                  <a:lnTo>
                    <a:pt x="8731" y="4329"/>
                  </a:lnTo>
                  <a:lnTo>
                    <a:pt x="8658" y="4072"/>
                  </a:lnTo>
                  <a:lnTo>
                    <a:pt x="8511" y="3816"/>
                  </a:lnTo>
                  <a:lnTo>
                    <a:pt x="8364" y="3595"/>
                  </a:lnTo>
                  <a:lnTo>
                    <a:pt x="8254" y="3522"/>
                  </a:lnTo>
                  <a:lnTo>
                    <a:pt x="8144" y="3449"/>
                  </a:lnTo>
                  <a:lnTo>
                    <a:pt x="7997" y="3412"/>
                  </a:lnTo>
                  <a:lnTo>
                    <a:pt x="7851" y="3375"/>
                  </a:lnTo>
                  <a:lnTo>
                    <a:pt x="7777" y="3375"/>
                  </a:lnTo>
                  <a:lnTo>
                    <a:pt x="7704" y="3412"/>
                  </a:lnTo>
                  <a:lnTo>
                    <a:pt x="7667" y="3485"/>
                  </a:lnTo>
                  <a:lnTo>
                    <a:pt x="7667" y="3559"/>
                  </a:lnTo>
                  <a:lnTo>
                    <a:pt x="7484" y="3595"/>
                  </a:lnTo>
                  <a:lnTo>
                    <a:pt x="7337" y="3706"/>
                  </a:lnTo>
                  <a:lnTo>
                    <a:pt x="7190" y="3852"/>
                  </a:lnTo>
                  <a:lnTo>
                    <a:pt x="7044" y="3999"/>
                  </a:lnTo>
                  <a:lnTo>
                    <a:pt x="7007" y="4109"/>
                  </a:lnTo>
                  <a:lnTo>
                    <a:pt x="7044" y="4219"/>
                  </a:lnTo>
                  <a:lnTo>
                    <a:pt x="7264" y="4696"/>
                  </a:lnTo>
                  <a:lnTo>
                    <a:pt x="7080" y="4769"/>
                  </a:lnTo>
                  <a:lnTo>
                    <a:pt x="6310" y="5026"/>
                  </a:lnTo>
                  <a:lnTo>
                    <a:pt x="5576" y="5283"/>
                  </a:lnTo>
                  <a:lnTo>
                    <a:pt x="5320" y="5356"/>
                  </a:lnTo>
                  <a:lnTo>
                    <a:pt x="5210" y="5393"/>
                  </a:lnTo>
                  <a:lnTo>
                    <a:pt x="5136" y="5466"/>
                  </a:lnTo>
                  <a:lnTo>
                    <a:pt x="5100" y="5356"/>
                  </a:lnTo>
                  <a:lnTo>
                    <a:pt x="4916" y="5063"/>
                  </a:lnTo>
                  <a:lnTo>
                    <a:pt x="4806" y="4879"/>
                  </a:lnTo>
                  <a:lnTo>
                    <a:pt x="4659" y="4733"/>
                  </a:lnTo>
                  <a:lnTo>
                    <a:pt x="4513" y="4623"/>
                  </a:lnTo>
                  <a:lnTo>
                    <a:pt x="4329" y="4549"/>
                  </a:lnTo>
                  <a:lnTo>
                    <a:pt x="4183" y="4513"/>
                  </a:lnTo>
                  <a:lnTo>
                    <a:pt x="4036" y="4586"/>
                  </a:lnTo>
                  <a:lnTo>
                    <a:pt x="3852" y="4586"/>
                  </a:lnTo>
                  <a:lnTo>
                    <a:pt x="3779" y="4623"/>
                  </a:lnTo>
                  <a:lnTo>
                    <a:pt x="3742" y="4696"/>
                  </a:lnTo>
                  <a:lnTo>
                    <a:pt x="3706" y="4989"/>
                  </a:lnTo>
                  <a:lnTo>
                    <a:pt x="3706" y="5283"/>
                  </a:lnTo>
                  <a:lnTo>
                    <a:pt x="3742" y="5576"/>
                  </a:lnTo>
                  <a:lnTo>
                    <a:pt x="3816" y="5870"/>
                  </a:lnTo>
                  <a:lnTo>
                    <a:pt x="3596" y="5833"/>
                  </a:lnTo>
                  <a:lnTo>
                    <a:pt x="3376" y="5870"/>
                  </a:lnTo>
                  <a:lnTo>
                    <a:pt x="2972" y="6016"/>
                  </a:lnTo>
                  <a:lnTo>
                    <a:pt x="2422" y="6163"/>
                  </a:lnTo>
                  <a:lnTo>
                    <a:pt x="2165" y="6273"/>
                  </a:lnTo>
                  <a:lnTo>
                    <a:pt x="2055" y="6347"/>
                  </a:lnTo>
                  <a:lnTo>
                    <a:pt x="1945" y="6457"/>
                  </a:lnTo>
                  <a:lnTo>
                    <a:pt x="1945" y="6530"/>
                  </a:lnTo>
                  <a:lnTo>
                    <a:pt x="1982" y="6567"/>
                  </a:lnTo>
                  <a:lnTo>
                    <a:pt x="2238" y="6603"/>
                  </a:lnTo>
                  <a:lnTo>
                    <a:pt x="2459" y="6567"/>
                  </a:lnTo>
                  <a:lnTo>
                    <a:pt x="2972" y="6457"/>
                  </a:lnTo>
                  <a:lnTo>
                    <a:pt x="3449" y="6347"/>
                  </a:lnTo>
                  <a:lnTo>
                    <a:pt x="3706" y="6237"/>
                  </a:lnTo>
                  <a:lnTo>
                    <a:pt x="3816" y="6163"/>
                  </a:lnTo>
                  <a:lnTo>
                    <a:pt x="3889" y="6090"/>
                  </a:lnTo>
                  <a:lnTo>
                    <a:pt x="4073" y="6383"/>
                  </a:lnTo>
                  <a:lnTo>
                    <a:pt x="4256" y="6677"/>
                  </a:lnTo>
                  <a:lnTo>
                    <a:pt x="4293" y="6713"/>
                  </a:lnTo>
                  <a:lnTo>
                    <a:pt x="4366" y="6823"/>
                  </a:lnTo>
                  <a:lnTo>
                    <a:pt x="4549" y="6970"/>
                  </a:lnTo>
                  <a:lnTo>
                    <a:pt x="4659" y="7007"/>
                  </a:lnTo>
                  <a:lnTo>
                    <a:pt x="4733" y="7044"/>
                  </a:lnTo>
                  <a:lnTo>
                    <a:pt x="4806" y="7007"/>
                  </a:lnTo>
                  <a:lnTo>
                    <a:pt x="4879" y="6933"/>
                  </a:lnTo>
                  <a:lnTo>
                    <a:pt x="5063" y="6640"/>
                  </a:lnTo>
                  <a:lnTo>
                    <a:pt x="5173" y="6347"/>
                  </a:lnTo>
                  <a:lnTo>
                    <a:pt x="5210" y="6053"/>
                  </a:lnTo>
                  <a:lnTo>
                    <a:pt x="5210" y="5760"/>
                  </a:lnTo>
                  <a:lnTo>
                    <a:pt x="5320" y="5760"/>
                  </a:lnTo>
                  <a:lnTo>
                    <a:pt x="5430" y="5723"/>
                  </a:lnTo>
                  <a:lnTo>
                    <a:pt x="5686" y="5650"/>
                  </a:lnTo>
                  <a:lnTo>
                    <a:pt x="6457" y="5430"/>
                  </a:lnTo>
                  <a:lnTo>
                    <a:pt x="7190" y="5173"/>
                  </a:lnTo>
                  <a:lnTo>
                    <a:pt x="7447" y="5063"/>
                  </a:lnTo>
                  <a:lnTo>
                    <a:pt x="7631" y="5430"/>
                  </a:lnTo>
                  <a:lnTo>
                    <a:pt x="7704" y="5613"/>
                  </a:lnTo>
                  <a:lnTo>
                    <a:pt x="7814" y="5760"/>
                  </a:lnTo>
                  <a:lnTo>
                    <a:pt x="7924" y="5833"/>
                  </a:lnTo>
                  <a:lnTo>
                    <a:pt x="8218" y="5833"/>
                  </a:lnTo>
                  <a:lnTo>
                    <a:pt x="8328" y="5760"/>
                  </a:lnTo>
                  <a:lnTo>
                    <a:pt x="8548" y="5576"/>
                  </a:lnTo>
                  <a:lnTo>
                    <a:pt x="8731" y="5356"/>
                  </a:lnTo>
                  <a:lnTo>
                    <a:pt x="8804" y="5173"/>
                  </a:lnTo>
                  <a:lnTo>
                    <a:pt x="8841" y="4989"/>
                  </a:lnTo>
                  <a:lnTo>
                    <a:pt x="8841" y="4806"/>
                  </a:lnTo>
                  <a:lnTo>
                    <a:pt x="8804" y="4586"/>
                  </a:lnTo>
                  <a:lnTo>
                    <a:pt x="8914" y="4586"/>
                  </a:lnTo>
                  <a:lnTo>
                    <a:pt x="9061" y="4513"/>
                  </a:lnTo>
                  <a:lnTo>
                    <a:pt x="9942" y="4109"/>
                  </a:lnTo>
                  <a:lnTo>
                    <a:pt x="10639" y="3852"/>
                  </a:lnTo>
                  <a:lnTo>
                    <a:pt x="10895" y="3742"/>
                  </a:lnTo>
                  <a:lnTo>
                    <a:pt x="11115" y="3669"/>
                  </a:lnTo>
                  <a:lnTo>
                    <a:pt x="11519" y="4586"/>
                  </a:lnTo>
                  <a:lnTo>
                    <a:pt x="11849" y="5540"/>
                  </a:lnTo>
                  <a:lnTo>
                    <a:pt x="12069" y="6237"/>
                  </a:lnTo>
                  <a:lnTo>
                    <a:pt x="12032" y="6347"/>
                  </a:lnTo>
                  <a:lnTo>
                    <a:pt x="11996" y="6457"/>
                  </a:lnTo>
                  <a:lnTo>
                    <a:pt x="11959" y="6457"/>
                  </a:lnTo>
                  <a:lnTo>
                    <a:pt x="11592" y="6603"/>
                  </a:lnTo>
                  <a:lnTo>
                    <a:pt x="10969" y="6787"/>
                  </a:lnTo>
                  <a:lnTo>
                    <a:pt x="9685" y="7227"/>
                  </a:lnTo>
                  <a:lnTo>
                    <a:pt x="8438" y="7630"/>
                  </a:lnTo>
                  <a:lnTo>
                    <a:pt x="7887" y="7777"/>
                  </a:lnTo>
                  <a:lnTo>
                    <a:pt x="7631" y="7924"/>
                  </a:lnTo>
                  <a:lnTo>
                    <a:pt x="7521" y="7997"/>
                  </a:lnTo>
                  <a:lnTo>
                    <a:pt x="7447" y="8107"/>
                  </a:lnTo>
                  <a:lnTo>
                    <a:pt x="7447" y="8144"/>
                  </a:lnTo>
                  <a:lnTo>
                    <a:pt x="7631" y="8181"/>
                  </a:lnTo>
                  <a:lnTo>
                    <a:pt x="7997" y="8181"/>
                  </a:lnTo>
                  <a:lnTo>
                    <a:pt x="8181" y="8107"/>
                  </a:lnTo>
                  <a:lnTo>
                    <a:pt x="8914" y="7887"/>
                  </a:lnTo>
                  <a:lnTo>
                    <a:pt x="10565" y="7374"/>
                  </a:lnTo>
                  <a:lnTo>
                    <a:pt x="12216" y="6860"/>
                  </a:lnTo>
                  <a:lnTo>
                    <a:pt x="12289" y="6823"/>
                  </a:lnTo>
                  <a:lnTo>
                    <a:pt x="12546" y="7777"/>
                  </a:lnTo>
                  <a:lnTo>
                    <a:pt x="12766" y="8474"/>
                  </a:lnTo>
                  <a:lnTo>
                    <a:pt x="12729" y="8511"/>
                  </a:lnTo>
                  <a:lnTo>
                    <a:pt x="12693" y="8584"/>
                  </a:lnTo>
                  <a:lnTo>
                    <a:pt x="11629" y="8988"/>
                  </a:lnTo>
                  <a:lnTo>
                    <a:pt x="11042" y="9208"/>
                  </a:lnTo>
                  <a:lnTo>
                    <a:pt x="10859" y="9281"/>
                  </a:lnTo>
                  <a:lnTo>
                    <a:pt x="10749" y="9391"/>
                  </a:lnTo>
                  <a:lnTo>
                    <a:pt x="10455" y="9575"/>
                  </a:lnTo>
                  <a:lnTo>
                    <a:pt x="10455" y="9611"/>
                  </a:lnTo>
                  <a:lnTo>
                    <a:pt x="10418" y="9501"/>
                  </a:lnTo>
                  <a:lnTo>
                    <a:pt x="10198" y="9024"/>
                  </a:lnTo>
                  <a:lnTo>
                    <a:pt x="10052" y="8804"/>
                  </a:lnTo>
                  <a:lnTo>
                    <a:pt x="9942" y="8731"/>
                  </a:lnTo>
                  <a:lnTo>
                    <a:pt x="9832" y="8694"/>
                  </a:lnTo>
                  <a:lnTo>
                    <a:pt x="9758" y="8694"/>
                  </a:lnTo>
                  <a:lnTo>
                    <a:pt x="9721" y="8768"/>
                  </a:lnTo>
                  <a:lnTo>
                    <a:pt x="9685" y="8841"/>
                  </a:lnTo>
                  <a:lnTo>
                    <a:pt x="9501" y="8841"/>
                  </a:lnTo>
                  <a:lnTo>
                    <a:pt x="9355" y="8804"/>
                  </a:lnTo>
                  <a:lnTo>
                    <a:pt x="9208" y="8841"/>
                  </a:lnTo>
                  <a:lnTo>
                    <a:pt x="9061" y="8878"/>
                  </a:lnTo>
                  <a:lnTo>
                    <a:pt x="8988" y="8988"/>
                  </a:lnTo>
                  <a:lnTo>
                    <a:pt x="8914" y="9098"/>
                  </a:lnTo>
                  <a:lnTo>
                    <a:pt x="8914" y="9208"/>
                  </a:lnTo>
                  <a:lnTo>
                    <a:pt x="9025" y="9611"/>
                  </a:lnTo>
                  <a:lnTo>
                    <a:pt x="9135" y="10051"/>
                  </a:lnTo>
                  <a:lnTo>
                    <a:pt x="8694" y="10161"/>
                  </a:lnTo>
                  <a:lnTo>
                    <a:pt x="8658" y="10198"/>
                  </a:lnTo>
                  <a:lnTo>
                    <a:pt x="8621" y="10235"/>
                  </a:lnTo>
                  <a:lnTo>
                    <a:pt x="8584" y="10345"/>
                  </a:lnTo>
                  <a:lnTo>
                    <a:pt x="8511" y="10125"/>
                  </a:lnTo>
                  <a:lnTo>
                    <a:pt x="8401" y="9905"/>
                  </a:lnTo>
                  <a:lnTo>
                    <a:pt x="8254" y="9685"/>
                  </a:lnTo>
                  <a:lnTo>
                    <a:pt x="8034" y="9501"/>
                  </a:lnTo>
                  <a:lnTo>
                    <a:pt x="7777" y="9391"/>
                  </a:lnTo>
                  <a:lnTo>
                    <a:pt x="7557" y="9391"/>
                  </a:lnTo>
                  <a:lnTo>
                    <a:pt x="7411" y="9428"/>
                  </a:lnTo>
                  <a:lnTo>
                    <a:pt x="7300" y="9464"/>
                  </a:lnTo>
                  <a:lnTo>
                    <a:pt x="7190" y="9538"/>
                  </a:lnTo>
                  <a:lnTo>
                    <a:pt x="7080" y="9611"/>
                  </a:lnTo>
                  <a:lnTo>
                    <a:pt x="7044" y="9721"/>
                  </a:lnTo>
                  <a:lnTo>
                    <a:pt x="7007" y="9868"/>
                  </a:lnTo>
                  <a:lnTo>
                    <a:pt x="7044" y="9941"/>
                  </a:lnTo>
                  <a:lnTo>
                    <a:pt x="7117" y="9978"/>
                  </a:lnTo>
                  <a:lnTo>
                    <a:pt x="7044" y="10235"/>
                  </a:lnTo>
                  <a:lnTo>
                    <a:pt x="7080" y="10492"/>
                  </a:lnTo>
                  <a:lnTo>
                    <a:pt x="4806" y="11152"/>
                  </a:lnTo>
                  <a:lnTo>
                    <a:pt x="4219" y="11335"/>
                  </a:lnTo>
                  <a:lnTo>
                    <a:pt x="3632" y="11519"/>
                  </a:lnTo>
                  <a:lnTo>
                    <a:pt x="3449" y="11629"/>
                  </a:lnTo>
                  <a:lnTo>
                    <a:pt x="3192" y="10602"/>
                  </a:lnTo>
                  <a:lnTo>
                    <a:pt x="2862" y="9611"/>
                  </a:lnTo>
                  <a:lnTo>
                    <a:pt x="3339" y="9538"/>
                  </a:lnTo>
                  <a:lnTo>
                    <a:pt x="3816" y="9428"/>
                  </a:lnTo>
                  <a:lnTo>
                    <a:pt x="4769" y="9134"/>
                  </a:lnTo>
                  <a:lnTo>
                    <a:pt x="4843" y="9318"/>
                  </a:lnTo>
                  <a:lnTo>
                    <a:pt x="4953" y="9501"/>
                  </a:lnTo>
                  <a:lnTo>
                    <a:pt x="5063" y="9685"/>
                  </a:lnTo>
                  <a:lnTo>
                    <a:pt x="5246" y="9831"/>
                  </a:lnTo>
                  <a:lnTo>
                    <a:pt x="5356" y="9868"/>
                  </a:lnTo>
                  <a:lnTo>
                    <a:pt x="5466" y="9905"/>
                  </a:lnTo>
                  <a:lnTo>
                    <a:pt x="5613" y="9905"/>
                  </a:lnTo>
                  <a:lnTo>
                    <a:pt x="5723" y="9868"/>
                  </a:lnTo>
                  <a:lnTo>
                    <a:pt x="5980" y="9758"/>
                  </a:lnTo>
                  <a:lnTo>
                    <a:pt x="6163" y="9648"/>
                  </a:lnTo>
                  <a:lnTo>
                    <a:pt x="6237" y="9538"/>
                  </a:lnTo>
                  <a:lnTo>
                    <a:pt x="6273" y="9501"/>
                  </a:lnTo>
                  <a:lnTo>
                    <a:pt x="6237" y="9428"/>
                  </a:lnTo>
                  <a:lnTo>
                    <a:pt x="5980" y="8731"/>
                  </a:lnTo>
                  <a:lnTo>
                    <a:pt x="6200" y="8731"/>
                  </a:lnTo>
                  <a:lnTo>
                    <a:pt x="6383" y="8658"/>
                  </a:lnTo>
                  <a:lnTo>
                    <a:pt x="6604" y="9244"/>
                  </a:lnTo>
                  <a:lnTo>
                    <a:pt x="6677" y="9318"/>
                  </a:lnTo>
                  <a:lnTo>
                    <a:pt x="6714" y="9354"/>
                  </a:lnTo>
                  <a:lnTo>
                    <a:pt x="6787" y="9354"/>
                  </a:lnTo>
                  <a:lnTo>
                    <a:pt x="7044" y="9318"/>
                  </a:lnTo>
                  <a:lnTo>
                    <a:pt x="7300" y="9208"/>
                  </a:lnTo>
                  <a:lnTo>
                    <a:pt x="7521" y="9061"/>
                  </a:lnTo>
                  <a:lnTo>
                    <a:pt x="7704" y="8878"/>
                  </a:lnTo>
                  <a:lnTo>
                    <a:pt x="7741" y="8841"/>
                  </a:lnTo>
                  <a:lnTo>
                    <a:pt x="7777" y="8768"/>
                  </a:lnTo>
                  <a:lnTo>
                    <a:pt x="7741" y="8658"/>
                  </a:lnTo>
                  <a:lnTo>
                    <a:pt x="7264" y="7887"/>
                  </a:lnTo>
                  <a:lnTo>
                    <a:pt x="7080" y="7520"/>
                  </a:lnTo>
                  <a:lnTo>
                    <a:pt x="6970" y="7337"/>
                  </a:lnTo>
                  <a:lnTo>
                    <a:pt x="6824" y="7227"/>
                  </a:lnTo>
                  <a:lnTo>
                    <a:pt x="6640" y="7154"/>
                  </a:lnTo>
                  <a:lnTo>
                    <a:pt x="6457" y="7190"/>
                  </a:lnTo>
                  <a:lnTo>
                    <a:pt x="6383" y="7227"/>
                  </a:lnTo>
                  <a:lnTo>
                    <a:pt x="6310" y="7264"/>
                  </a:lnTo>
                  <a:lnTo>
                    <a:pt x="6237" y="7337"/>
                  </a:lnTo>
                  <a:lnTo>
                    <a:pt x="6200" y="7410"/>
                  </a:lnTo>
                  <a:lnTo>
                    <a:pt x="6017" y="7447"/>
                  </a:lnTo>
                  <a:lnTo>
                    <a:pt x="5980" y="7484"/>
                  </a:lnTo>
                  <a:lnTo>
                    <a:pt x="5943" y="7520"/>
                  </a:lnTo>
                  <a:lnTo>
                    <a:pt x="5907" y="7594"/>
                  </a:lnTo>
                  <a:lnTo>
                    <a:pt x="5907" y="7667"/>
                  </a:lnTo>
                  <a:lnTo>
                    <a:pt x="6200" y="8291"/>
                  </a:lnTo>
                  <a:lnTo>
                    <a:pt x="6163" y="8364"/>
                  </a:lnTo>
                  <a:lnTo>
                    <a:pt x="6127" y="8401"/>
                  </a:lnTo>
                  <a:lnTo>
                    <a:pt x="6090" y="8401"/>
                  </a:lnTo>
                  <a:lnTo>
                    <a:pt x="6053" y="8437"/>
                  </a:lnTo>
                  <a:lnTo>
                    <a:pt x="5943" y="8474"/>
                  </a:lnTo>
                  <a:lnTo>
                    <a:pt x="5907" y="8511"/>
                  </a:lnTo>
                  <a:lnTo>
                    <a:pt x="5613" y="7814"/>
                  </a:lnTo>
                  <a:lnTo>
                    <a:pt x="5576" y="7777"/>
                  </a:lnTo>
                  <a:lnTo>
                    <a:pt x="5540" y="7704"/>
                  </a:lnTo>
                  <a:lnTo>
                    <a:pt x="5393" y="7704"/>
                  </a:lnTo>
                  <a:lnTo>
                    <a:pt x="5356" y="7667"/>
                  </a:lnTo>
                  <a:lnTo>
                    <a:pt x="5173" y="7667"/>
                  </a:lnTo>
                  <a:lnTo>
                    <a:pt x="4990" y="7704"/>
                  </a:lnTo>
                  <a:lnTo>
                    <a:pt x="4843" y="7814"/>
                  </a:lnTo>
                  <a:lnTo>
                    <a:pt x="4733" y="7961"/>
                  </a:lnTo>
                  <a:lnTo>
                    <a:pt x="4659" y="8144"/>
                  </a:lnTo>
                  <a:lnTo>
                    <a:pt x="4623" y="8327"/>
                  </a:lnTo>
                  <a:lnTo>
                    <a:pt x="4623" y="8511"/>
                  </a:lnTo>
                  <a:lnTo>
                    <a:pt x="4623" y="8694"/>
                  </a:lnTo>
                  <a:lnTo>
                    <a:pt x="3669" y="8951"/>
                  </a:lnTo>
                  <a:lnTo>
                    <a:pt x="3229" y="9134"/>
                  </a:lnTo>
                  <a:lnTo>
                    <a:pt x="2752" y="9318"/>
                  </a:lnTo>
                  <a:lnTo>
                    <a:pt x="2348" y="7997"/>
                  </a:lnTo>
                  <a:lnTo>
                    <a:pt x="1908" y="6677"/>
                  </a:lnTo>
                  <a:lnTo>
                    <a:pt x="1541" y="5356"/>
                  </a:lnTo>
                  <a:lnTo>
                    <a:pt x="1395" y="4696"/>
                  </a:lnTo>
                  <a:lnTo>
                    <a:pt x="1285" y="3999"/>
                  </a:lnTo>
                  <a:lnTo>
                    <a:pt x="1505" y="3962"/>
                  </a:lnTo>
                  <a:lnTo>
                    <a:pt x="1725" y="3926"/>
                  </a:lnTo>
                  <a:lnTo>
                    <a:pt x="2165" y="3816"/>
                  </a:lnTo>
                  <a:lnTo>
                    <a:pt x="3302" y="3485"/>
                  </a:lnTo>
                  <a:lnTo>
                    <a:pt x="5760" y="2825"/>
                  </a:lnTo>
                  <a:lnTo>
                    <a:pt x="6934" y="2495"/>
                  </a:lnTo>
                  <a:lnTo>
                    <a:pt x="8071" y="2092"/>
                  </a:lnTo>
                  <a:lnTo>
                    <a:pt x="9135" y="1725"/>
                  </a:lnTo>
                  <a:lnTo>
                    <a:pt x="9758" y="1505"/>
                  </a:lnTo>
                  <a:lnTo>
                    <a:pt x="9978" y="1395"/>
                  </a:lnTo>
                  <a:lnTo>
                    <a:pt x="10088" y="1358"/>
                  </a:lnTo>
                  <a:lnTo>
                    <a:pt x="10162" y="1321"/>
                  </a:lnTo>
                  <a:close/>
                  <a:moveTo>
                    <a:pt x="12876" y="8988"/>
                  </a:moveTo>
                  <a:lnTo>
                    <a:pt x="13023" y="9575"/>
                  </a:lnTo>
                  <a:lnTo>
                    <a:pt x="13096" y="9905"/>
                  </a:lnTo>
                  <a:lnTo>
                    <a:pt x="13206" y="10198"/>
                  </a:lnTo>
                  <a:lnTo>
                    <a:pt x="12619" y="10271"/>
                  </a:lnTo>
                  <a:lnTo>
                    <a:pt x="12069" y="10418"/>
                  </a:lnTo>
                  <a:lnTo>
                    <a:pt x="11519" y="10565"/>
                  </a:lnTo>
                  <a:lnTo>
                    <a:pt x="10969" y="10748"/>
                  </a:lnTo>
                  <a:lnTo>
                    <a:pt x="9685" y="11225"/>
                  </a:lnTo>
                  <a:lnTo>
                    <a:pt x="8438" y="11702"/>
                  </a:lnTo>
                  <a:lnTo>
                    <a:pt x="5980" y="12619"/>
                  </a:lnTo>
                  <a:lnTo>
                    <a:pt x="4879" y="13023"/>
                  </a:lnTo>
                  <a:lnTo>
                    <a:pt x="4329" y="13243"/>
                  </a:lnTo>
                  <a:lnTo>
                    <a:pt x="3816" y="13499"/>
                  </a:lnTo>
                  <a:lnTo>
                    <a:pt x="3669" y="12692"/>
                  </a:lnTo>
                  <a:lnTo>
                    <a:pt x="3522" y="11885"/>
                  </a:lnTo>
                  <a:lnTo>
                    <a:pt x="3742" y="11885"/>
                  </a:lnTo>
                  <a:lnTo>
                    <a:pt x="3999" y="11812"/>
                  </a:lnTo>
                  <a:lnTo>
                    <a:pt x="5173" y="11482"/>
                  </a:lnTo>
                  <a:lnTo>
                    <a:pt x="7190" y="10932"/>
                  </a:lnTo>
                  <a:lnTo>
                    <a:pt x="7374" y="11335"/>
                  </a:lnTo>
                  <a:lnTo>
                    <a:pt x="7594" y="11702"/>
                  </a:lnTo>
                  <a:lnTo>
                    <a:pt x="7631" y="11775"/>
                  </a:lnTo>
                  <a:lnTo>
                    <a:pt x="7814" y="11775"/>
                  </a:lnTo>
                  <a:lnTo>
                    <a:pt x="7887" y="11702"/>
                  </a:lnTo>
                  <a:lnTo>
                    <a:pt x="7961" y="11629"/>
                  </a:lnTo>
                  <a:lnTo>
                    <a:pt x="8107" y="11592"/>
                  </a:lnTo>
                  <a:lnTo>
                    <a:pt x="8401" y="11519"/>
                  </a:lnTo>
                  <a:lnTo>
                    <a:pt x="8474" y="11445"/>
                  </a:lnTo>
                  <a:lnTo>
                    <a:pt x="8548" y="11372"/>
                  </a:lnTo>
                  <a:lnTo>
                    <a:pt x="8658" y="11189"/>
                  </a:lnTo>
                  <a:lnTo>
                    <a:pt x="8694" y="11005"/>
                  </a:lnTo>
                  <a:lnTo>
                    <a:pt x="8694" y="10785"/>
                  </a:lnTo>
                  <a:lnTo>
                    <a:pt x="8658" y="10602"/>
                  </a:lnTo>
                  <a:lnTo>
                    <a:pt x="8621" y="10418"/>
                  </a:lnTo>
                  <a:lnTo>
                    <a:pt x="8658" y="10492"/>
                  </a:lnTo>
                  <a:lnTo>
                    <a:pt x="8768" y="10528"/>
                  </a:lnTo>
                  <a:lnTo>
                    <a:pt x="9025" y="10492"/>
                  </a:lnTo>
                  <a:lnTo>
                    <a:pt x="9281" y="10418"/>
                  </a:lnTo>
                  <a:lnTo>
                    <a:pt x="9428" y="10638"/>
                  </a:lnTo>
                  <a:lnTo>
                    <a:pt x="9611" y="10822"/>
                  </a:lnTo>
                  <a:lnTo>
                    <a:pt x="9758" y="10895"/>
                  </a:lnTo>
                  <a:lnTo>
                    <a:pt x="9942" y="10932"/>
                  </a:lnTo>
                  <a:lnTo>
                    <a:pt x="10088" y="10932"/>
                  </a:lnTo>
                  <a:lnTo>
                    <a:pt x="10235" y="10858"/>
                  </a:lnTo>
                  <a:lnTo>
                    <a:pt x="10382" y="10785"/>
                  </a:lnTo>
                  <a:lnTo>
                    <a:pt x="10492" y="10638"/>
                  </a:lnTo>
                  <a:lnTo>
                    <a:pt x="10565" y="10492"/>
                  </a:lnTo>
                  <a:lnTo>
                    <a:pt x="10602" y="10345"/>
                  </a:lnTo>
                  <a:lnTo>
                    <a:pt x="10639" y="10161"/>
                  </a:lnTo>
                  <a:lnTo>
                    <a:pt x="10602" y="9978"/>
                  </a:lnTo>
                  <a:lnTo>
                    <a:pt x="10492" y="9648"/>
                  </a:lnTo>
                  <a:lnTo>
                    <a:pt x="10749" y="9648"/>
                  </a:lnTo>
                  <a:lnTo>
                    <a:pt x="11005" y="9611"/>
                  </a:lnTo>
                  <a:lnTo>
                    <a:pt x="11629" y="9428"/>
                  </a:lnTo>
                  <a:lnTo>
                    <a:pt x="12876" y="8988"/>
                  </a:lnTo>
                  <a:close/>
                  <a:moveTo>
                    <a:pt x="13206" y="10675"/>
                  </a:moveTo>
                  <a:lnTo>
                    <a:pt x="13096" y="10712"/>
                  </a:lnTo>
                  <a:lnTo>
                    <a:pt x="11592" y="11262"/>
                  </a:lnTo>
                  <a:lnTo>
                    <a:pt x="8731" y="12362"/>
                  </a:lnTo>
                  <a:lnTo>
                    <a:pt x="7300" y="12876"/>
                  </a:lnTo>
                  <a:lnTo>
                    <a:pt x="6604" y="13133"/>
                  </a:lnTo>
                  <a:lnTo>
                    <a:pt x="5870" y="13316"/>
                  </a:lnTo>
                  <a:lnTo>
                    <a:pt x="4696" y="13573"/>
                  </a:lnTo>
                  <a:lnTo>
                    <a:pt x="5393" y="13279"/>
                  </a:lnTo>
                  <a:lnTo>
                    <a:pt x="6090" y="13023"/>
                  </a:lnTo>
                  <a:lnTo>
                    <a:pt x="8438" y="12179"/>
                  </a:lnTo>
                  <a:lnTo>
                    <a:pt x="9611" y="11702"/>
                  </a:lnTo>
                  <a:lnTo>
                    <a:pt x="10822" y="11299"/>
                  </a:lnTo>
                  <a:lnTo>
                    <a:pt x="11409" y="11078"/>
                  </a:lnTo>
                  <a:lnTo>
                    <a:pt x="11996" y="10895"/>
                  </a:lnTo>
                  <a:lnTo>
                    <a:pt x="12619" y="10748"/>
                  </a:lnTo>
                  <a:lnTo>
                    <a:pt x="13206" y="10675"/>
                  </a:lnTo>
                  <a:close/>
                  <a:moveTo>
                    <a:pt x="10492" y="478"/>
                  </a:moveTo>
                  <a:lnTo>
                    <a:pt x="10712" y="1064"/>
                  </a:lnTo>
                  <a:lnTo>
                    <a:pt x="10969" y="1688"/>
                  </a:lnTo>
                  <a:lnTo>
                    <a:pt x="11482" y="2862"/>
                  </a:lnTo>
                  <a:lnTo>
                    <a:pt x="11996" y="4182"/>
                  </a:lnTo>
                  <a:lnTo>
                    <a:pt x="12473" y="5466"/>
                  </a:lnTo>
                  <a:lnTo>
                    <a:pt x="12876" y="6713"/>
                  </a:lnTo>
                  <a:lnTo>
                    <a:pt x="13280" y="7924"/>
                  </a:lnTo>
                  <a:lnTo>
                    <a:pt x="13683" y="9171"/>
                  </a:lnTo>
                  <a:lnTo>
                    <a:pt x="14013" y="10418"/>
                  </a:lnTo>
                  <a:lnTo>
                    <a:pt x="13793" y="10418"/>
                  </a:lnTo>
                  <a:lnTo>
                    <a:pt x="13573" y="10492"/>
                  </a:lnTo>
                  <a:lnTo>
                    <a:pt x="13573" y="10418"/>
                  </a:lnTo>
                  <a:lnTo>
                    <a:pt x="13573" y="10308"/>
                  </a:lnTo>
                  <a:lnTo>
                    <a:pt x="13646" y="10235"/>
                  </a:lnTo>
                  <a:lnTo>
                    <a:pt x="13646" y="10125"/>
                  </a:lnTo>
                  <a:lnTo>
                    <a:pt x="13610" y="9831"/>
                  </a:lnTo>
                  <a:lnTo>
                    <a:pt x="13610" y="9758"/>
                  </a:lnTo>
                  <a:lnTo>
                    <a:pt x="13610" y="9721"/>
                  </a:lnTo>
                  <a:lnTo>
                    <a:pt x="13426" y="9024"/>
                  </a:lnTo>
                  <a:lnTo>
                    <a:pt x="13096" y="7777"/>
                  </a:lnTo>
                  <a:lnTo>
                    <a:pt x="12693" y="6603"/>
                  </a:lnTo>
                  <a:lnTo>
                    <a:pt x="12289" y="5430"/>
                  </a:lnTo>
                  <a:lnTo>
                    <a:pt x="11849" y="4256"/>
                  </a:lnTo>
                  <a:lnTo>
                    <a:pt x="11372" y="3119"/>
                  </a:lnTo>
                  <a:lnTo>
                    <a:pt x="10859" y="1981"/>
                  </a:lnTo>
                  <a:lnTo>
                    <a:pt x="10675" y="1651"/>
                  </a:lnTo>
                  <a:lnTo>
                    <a:pt x="10492" y="1358"/>
                  </a:lnTo>
                  <a:lnTo>
                    <a:pt x="10602" y="1285"/>
                  </a:lnTo>
                  <a:lnTo>
                    <a:pt x="10639" y="1174"/>
                  </a:lnTo>
                  <a:lnTo>
                    <a:pt x="10602" y="1064"/>
                  </a:lnTo>
                  <a:lnTo>
                    <a:pt x="10565" y="991"/>
                  </a:lnTo>
                  <a:lnTo>
                    <a:pt x="10528" y="954"/>
                  </a:lnTo>
                  <a:lnTo>
                    <a:pt x="10455" y="918"/>
                  </a:lnTo>
                  <a:lnTo>
                    <a:pt x="10272" y="881"/>
                  </a:lnTo>
                  <a:lnTo>
                    <a:pt x="10088" y="918"/>
                  </a:lnTo>
                  <a:lnTo>
                    <a:pt x="9391" y="1138"/>
                  </a:lnTo>
                  <a:lnTo>
                    <a:pt x="8658" y="1431"/>
                  </a:lnTo>
                  <a:lnTo>
                    <a:pt x="7924" y="1688"/>
                  </a:lnTo>
                  <a:lnTo>
                    <a:pt x="7190" y="1945"/>
                  </a:lnTo>
                  <a:lnTo>
                    <a:pt x="5650" y="2422"/>
                  </a:lnTo>
                  <a:lnTo>
                    <a:pt x="4109" y="2862"/>
                  </a:lnTo>
                  <a:lnTo>
                    <a:pt x="2569" y="3265"/>
                  </a:lnTo>
                  <a:lnTo>
                    <a:pt x="1762" y="3485"/>
                  </a:lnTo>
                  <a:lnTo>
                    <a:pt x="1358" y="3632"/>
                  </a:lnTo>
                  <a:lnTo>
                    <a:pt x="1175" y="3706"/>
                  </a:lnTo>
                  <a:lnTo>
                    <a:pt x="1028" y="3816"/>
                  </a:lnTo>
                  <a:lnTo>
                    <a:pt x="991" y="3816"/>
                  </a:lnTo>
                  <a:lnTo>
                    <a:pt x="955" y="3889"/>
                  </a:lnTo>
                  <a:lnTo>
                    <a:pt x="918" y="3962"/>
                  </a:lnTo>
                  <a:lnTo>
                    <a:pt x="991" y="4586"/>
                  </a:lnTo>
                  <a:lnTo>
                    <a:pt x="1101" y="5209"/>
                  </a:lnTo>
                  <a:lnTo>
                    <a:pt x="1248" y="5796"/>
                  </a:lnTo>
                  <a:lnTo>
                    <a:pt x="1395" y="6420"/>
                  </a:lnTo>
                  <a:lnTo>
                    <a:pt x="1725" y="7594"/>
                  </a:lnTo>
                  <a:lnTo>
                    <a:pt x="2128" y="8768"/>
                  </a:lnTo>
                  <a:lnTo>
                    <a:pt x="2532" y="9978"/>
                  </a:lnTo>
                  <a:lnTo>
                    <a:pt x="2899" y="11152"/>
                  </a:lnTo>
                  <a:lnTo>
                    <a:pt x="3045" y="11739"/>
                  </a:lnTo>
                  <a:lnTo>
                    <a:pt x="3192" y="12362"/>
                  </a:lnTo>
                  <a:lnTo>
                    <a:pt x="3302" y="12949"/>
                  </a:lnTo>
                  <a:lnTo>
                    <a:pt x="3412" y="13573"/>
                  </a:lnTo>
                  <a:lnTo>
                    <a:pt x="3412" y="13683"/>
                  </a:lnTo>
                  <a:lnTo>
                    <a:pt x="3486" y="13720"/>
                  </a:lnTo>
                  <a:lnTo>
                    <a:pt x="3559" y="13756"/>
                  </a:lnTo>
                  <a:lnTo>
                    <a:pt x="3632" y="13793"/>
                  </a:lnTo>
                  <a:lnTo>
                    <a:pt x="3669" y="13830"/>
                  </a:lnTo>
                  <a:lnTo>
                    <a:pt x="3742" y="13830"/>
                  </a:lnTo>
                  <a:lnTo>
                    <a:pt x="4036" y="13756"/>
                  </a:lnTo>
                  <a:lnTo>
                    <a:pt x="3706" y="13903"/>
                  </a:lnTo>
                  <a:lnTo>
                    <a:pt x="3412" y="14086"/>
                  </a:lnTo>
                  <a:lnTo>
                    <a:pt x="2569" y="11115"/>
                  </a:lnTo>
                  <a:lnTo>
                    <a:pt x="2128" y="9611"/>
                  </a:lnTo>
                  <a:lnTo>
                    <a:pt x="1725" y="8144"/>
                  </a:lnTo>
                  <a:lnTo>
                    <a:pt x="955" y="5136"/>
                  </a:lnTo>
                  <a:lnTo>
                    <a:pt x="808" y="4439"/>
                  </a:lnTo>
                  <a:lnTo>
                    <a:pt x="661" y="3999"/>
                  </a:lnTo>
                  <a:lnTo>
                    <a:pt x="588" y="3779"/>
                  </a:lnTo>
                  <a:lnTo>
                    <a:pt x="478" y="3632"/>
                  </a:lnTo>
                  <a:lnTo>
                    <a:pt x="1065" y="3522"/>
                  </a:lnTo>
                  <a:lnTo>
                    <a:pt x="1652" y="3412"/>
                  </a:lnTo>
                  <a:lnTo>
                    <a:pt x="2825" y="3045"/>
                  </a:lnTo>
                  <a:lnTo>
                    <a:pt x="4183" y="2642"/>
                  </a:lnTo>
                  <a:lnTo>
                    <a:pt x="5503" y="2202"/>
                  </a:lnTo>
                  <a:lnTo>
                    <a:pt x="8034" y="1358"/>
                  </a:lnTo>
                  <a:lnTo>
                    <a:pt x="9281" y="918"/>
                  </a:lnTo>
                  <a:lnTo>
                    <a:pt x="9905" y="734"/>
                  </a:lnTo>
                  <a:lnTo>
                    <a:pt x="10198" y="624"/>
                  </a:lnTo>
                  <a:lnTo>
                    <a:pt x="10492" y="478"/>
                  </a:lnTo>
                  <a:close/>
                  <a:moveTo>
                    <a:pt x="10455" y="1"/>
                  </a:moveTo>
                  <a:lnTo>
                    <a:pt x="10162" y="37"/>
                  </a:lnTo>
                  <a:lnTo>
                    <a:pt x="9832" y="147"/>
                  </a:lnTo>
                  <a:lnTo>
                    <a:pt x="9245" y="367"/>
                  </a:lnTo>
                  <a:lnTo>
                    <a:pt x="7997" y="808"/>
                  </a:lnTo>
                  <a:lnTo>
                    <a:pt x="5503" y="1651"/>
                  </a:lnTo>
                  <a:lnTo>
                    <a:pt x="2935" y="2495"/>
                  </a:lnTo>
                  <a:lnTo>
                    <a:pt x="1615" y="2899"/>
                  </a:lnTo>
                  <a:lnTo>
                    <a:pt x="918" y="3082"/>
                  </a:lnTo>
                  <a:lnTo>
                    <a:pt x="258" y="3339"/>
                  </a:lnTo>
                  <a:lnTo>
                    <a:pt x="184" y="3412"/>
                  </a:lnTo>
                  <a:lnTo>
                    <a:pt x="148" y="3522"/>
                  </a:lnTo>
                  <a:lnTo>
                    <a:pt x="38" y="3559"/>
                  </a:lnTo>
                  <a:lnTo>
                    <a:pt x="1" y="3595"/>
                  </a:lnTo>
                  <a:lnTo>
                    <a:pt x="1" y="3632"/>
                  </a:lnTo>
                  <a:lnTo>
                    <a:pt x="38" y="3779"/>
                  </a:lnTo>
                  <a:lnTo>
                    <a:pt x="111" y="3926"/>
                  </a:lnTo>
                  <a:lnTo>
                    <a:pt x="184" y="4036"/>
                  </a:lnTo>
                  <a:lnTo>
                    <a:pt x="221" y="4146"/>
                  </a:lnTo>
                  <a:lnTo>
                    <a:pt x="294" y="4366"/>
                  </a:lnTo>
                  <a:lnTo>
                    <a:pt x="588" y="5796"/>
                  </a:lnTo>
                  <a:lnTo>
                    <a:pt x="955" y="7227"/>
                  </a:lnTo>
                  <a:lnTo>
                    <a:pt x="1285" y="8658"/>
                  </a:lnTo>
                  <a:lnTo>
                    <a:pt x="2055" y="11482"/>
                  </a:lnTo>
                  <a:lnTo>
                    <a:pt x="2459" y="12876"/>
                  </a:lnTo>
                  <a:lnTo>
                    <a:pt x="2899" y="14233"/>
                  </a:lnTo>
                  <a:lnTo>
                    <a:pt x="2935" y="14380"/>
                  </a:lnTo>
                  <a:lnTo>
                    <a:pt x="3045" y="14416"/>
                  </a:lnTo>
                  <a:lnTo>
                    <a:pt x="3155" y="14453"/>
                  </a:lnTo>
                  <a:lnTo>
                    <a:pt x="3302" y="14416"/>
                  </a:lnTo>
                  <a:lnTo>
                    <a:pt x="3596" y="14343"/>
                  </a:lnTo>
                  <a:lnTo>
                    <a:pt x="3889" y="14270"/>
                  </a:lnTo>
                  <a:lnTo>
                    <a:pt x="4513" y="14086"/>
                  </a:lnTo>
                  <a:lnTo>
                    <a:pt x="5980" y="13793"/>
                  </a:lnTo>
                  <a:lnTo>
                    <a:pt x="6714" y="13610"/>
                  </a:lnTo>
                  <a:lnTo>
                    <a:pt x="7447" y="13353"/>
                  </a:lnTo>
                  <a:lnTo>
                    <a:pt x="8878" y="12839"/>
                  </a:lnTo>
                  <a:lnTo>
                    <a:pt x="11739" y="11775"/>
                  </a:lnTo>
                  <a:lnTo>
                    <a:pt x="13133" y="11225"/>
                  </a:lnTo>
                  <a:lnTo>
                    <a:pt x="13646" y="11078"/>
                  </a:lnTo>
                  <a:lnTo>
                    <a:pt x="13903" y="10968"/>
                  </a:lnTo>
                  <a:lnTo>
                    <a:pt x="14160" y="10822"/>
                  </a:lnTo>
                  <a:lnTo>
                    <a:pt x="14197" y="10932"/>
                  </a:lnTo>
                  <a:lnTo>
                    <a:pt x="14270" y="10968"/>
                  </a:lnTo>
                  <a:lnTo>
                    <a:pt x="14380" y="11005"/>
                  </a:lnTo>
                  <a:lnTo>
                    <a:pt x="14490" y="11005"/>
                  </a:lnTo>
                  <a:lnTo>
                    <a:pt x="14563" y="10932"/>
                  </a:lnTo>
                  <a:lnTo>
                    <a:pt x="14637" y="10895"/>
                  </a:lnTo>
                  <a:lnTo>
                    <a:pt x="14674" y="10785"/>
                  </a:lnTo>
                  <a:lnTo>
                    <a:pt x="14637" y="10675"/>
                  </a:lnTo>
                  <a:lnTo>
                    <a:pt x="14270" y="9318"/>
                  </a:lnTo>
                  <a:lnTo>
                    <a:pt x="13867" y="7997"/>
                  </a:lnTo>
                  <a:lnTo>
                    <a:pt x="13426" y="6640"/>
                  </a:lnTo>
                  <a:lnTo>
                    <a:pt x="12949" y="5356"/>
                  </a:lnTo>
                  <a:lnTo>
                    <a:pt x="12473" y="4036"/>
                  </a:lnTo>
                  <a:lnTo>
                    <a:pt x="11922" y="2752"/>
                  </a:lnTo>
                  <a:lnTo>
                    <a:pt x="11409" y="1468"/>
                  </a:lnTo>
                  <a:lnTo>
                    <a:pt x="11115" y="881"/>
                  </a:lnTo>
                  <a:lnTo>
                    <a:pt x="10785" y="257"/>
                  </a:lnTo>
                  <a:lnTo>
                    <a:pt x="10749" y="221"/>
                  </a:lnTo>
                  <a:lnTo>
                    <a:pt x="10675" y="184"/>
                  </a:lnTo>
                  <a:lnTo>
                    <a:pt x="10639" y="111"/>
                  </a:lnTo>
                  <a:lnTo>
                    <a:pt x="10602" y="74"/>
                  </a:lnTo>
                  <a:lnTo>
                    <a:pt x="10528" y="37"/>
                  </a:lnTo>
                  <a:lnTo>
                    <a:pt x="10455" y="1"/>
                  </a:lnTo>
                  <a:close/>
                </a:path>
              </a:pathLst>
            </a:custGeom>
            <a:solidFill>
              <a:srgbClr val="A4C2F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4" name="Google Shape;1104;p46"/>
            <p:cNvSpPr/>
            <p:nvPr/>
          </p:nvSpPr>
          <p:spPr>
            <a:xfrm>
              <a:off x="6316250" y="3040425"/>
              <a:ext cx="137600" cy="122000"/>
            </a:xfrm>
            <a:custGeom>
              <a:avLst/>
              <a:gdLst/>
              <a:ahLst/>
              <a:cxnLst/>
              <a:rect l="l" t="t" r="r" b="b"/>
              <a:pathLst>
                <a:path w="5504" h="4880" extrusionOk="0">
                  <a:moveTo>
                    <a:pt x="5173" y="0"/>
                  </a:moveTo>
                  <a:lnTo>
                    <a:pt x="5063" y="37"/>
                  </a:lnTo>
                  <a:lnTo>
                    <a:pt x="4990" y="110"/>
                  </a:lnTo>
                  <a:lnTo>
                    <a:pt x="4770" y="404"/>
                  </a:lnTo>
                  <a:lnTo>
                    <a:pt x="4513" y="624"/>
                  </a:lnTo>
                  <a:lnTo>
                    <a:pt x="4219" y="844"/>
                  </a:lnTo>
                  <a:lnTo>
                    <a:pt x="3926" y="991"/>
                  </a:lnTo>
                  <a:lnTo>
                    <a:pt x="3742" y="1064"/>
                  </a:lnTo>
                  <a:lnTo>
                    <a:pt x="3559" y="1101"/>
                  </a:lnTo>
                  <a:lnTo>
                    <a:pt x="3229" y="1101"/>
                  </a:lnTo>
                  <a:lnTo>
                    <a:pt x="2862" y="1028"/>
                  </a:lnTo>
                  <a:lnTo>
                    <a:pt x="2532" y="917"/>
                  </a:lnTo>
                  <a:lnTo>
                    <a:pt x="2239" y="807"/>
                  </a:lnTo>
                  <a:lnTo>
                    <a:pt x="1908" y="734"/>
                  </a:lnTo>
                  <a:lnTo>
                    <a:pt x="1578" y="661"/>
                  </a:lnTo>
                  <a:lnTo>
                    <a:pt x="1248" y="624"/>
                  </a:lnTo>
                  <a:lnTo>
                    <a:pt x="918" y="661"/>
                  </a:lnTo>
                  <a:lnTo>
                    <a:pt x="625" y="771"/>
                  </a:lnTo>
                  <a:lnTo>
                    <a:pt x="478" y="844"/>
                  </a:lnTo>
                  <a:lnTo>
                    <a:pt x="368" y="954"/>
                  </a:lnTo>
                  <a:lnTo>
                    <a:pt x="258" y="1064"/>
                  </a:lnTo>
                  <a:lnTo>
                    <a:pt x="148" y="1211"/>
                  </a:lnTo>
                  <a:lnTo>
                    <a:pt x="111" y="1284"/>
                  </a:lnTo>
                  <a:lnTo>
                    <a:pt x="111" y="1321"/>
                  </a:lnTo>
                  <a:lnTo>
                    <a:pt x="148" y="1431"/>
                  </a:lnTo>
                  <a:lnTo>
                    <a:pt x="258" y="1468"/>
                  </a:lnTo>
                  <a:lnTo>
                    <a:pt x="368" y="1468"/>
                  </a:lnTo>
                  <a:lnTo>
                    <a:pt x="698" y="1284"/>
                  </a:lnTo>
                  <a:lnTo>
                    <a:pt x="1028" y="1174"/>
                  </a:lnTo>
                  <a:lnTo>
                    <a:pt x="1028" y="2531"/>
                  </a:lnTo>
                  <a:lnTo>
                    <a:pt x="955" y="3228"/>
                  </a:lnTo>
                  <a:lnTo>
                    <a:pt x="881" y="3925"/>
                  </a:lnTo>
                  <a:lnTo>
                    <a:pt x="698" y="3852"/>
                  </a:lnTo>
                  <a:lnTo>
                    <a:pt x="551" y="3742"/>
                  </a:lnTo>
                  <a:lnTo>
                    <a:pt x="368" y="3632"/>
                  </a:lnTo>
                  <a:lnTo>
                    <a:pt x="184" y="3522"/>
                  </a:lnTo>
                  <a:lnTo>
                    <a:pt x="111" y="3522"/>
                  </a:lnTo>
                  <a:lnTo>
                    <a:pt x="38" y="3595"/>
                  </a:lnTo>
                  <a:lnTo>
                    <a:pt x="1" y="3669"/>
                  </a:lnTo>
                  <a:lnTo>
                    <a:pt x="1" y="3779"/>
                  </a:lnTo>
                  <a:lnTo>
                    <a:pt x="38" y="3962"/>
                  </a:lnTo>
                  <a:lnTo>
                    <a:pt x="148" y="4145"/>
                  </a:lnTo>
                  <a:lnTo>
                    <a:pt x="294" y="4256"/>
                  </a:lnTo>
                  <a:lnTo>
                    <a:pt x="514" y="4402"/>
                  </a:lnTo>
                  <a:lnTo>
                    <a:pt x="735" y="4476"/>
                  </a:lnTo>
                  <a:lnTo>
                    <a:pt x="1175" y="4476"/>
                  </a:lnTo>
                  <a:lnTo>
                    <a:pt x="1248" y="4439"/>
                  </a:lnTo>
                  <a:lnTo>
                    <a:pt x="1321" y="4402"/>
                  </a:lnTo>
                  <a:lnTo>
                    <a:pt x="1395" y="4256"/>
                  </a:lnTo>
                  <a:lnTo>
                    <a:pt x="1505" y="3485"/>
                  </a:lnTo>
                  <a:lnTo>
                    <a:pt x="1578" y="2715"/>
                  </a:lnTo>
                  <a:lnTo>
                    <a:pt x="1578" y="1908"/>
                  </a:lnTo>
                  <a:lnTo>
                    <a:pt x="1542" y="1504"/>
                  </a:lnTo>
                  <a:lnTo>
                    <a:pt x="1505" y="1138"/>
                  </a:lnTo>
                  <a:lnTo>
                    <a:pt x="1762" y="1174"/>
                  </a:lnTo>
                  <a:lnTo>
                    <a:pt x="2128" y="1321"/>
                  </a:lnTo>
                  <a:lnTo>
                    <a:pt x="2459" y="1431"/>
                  </a:lnTo>
                  <a:lnTo>
                    <a:pt x="2825" y="1578"/>
                  </a:lnTo>
                  <a:lnTo>
                    <a:pt x="3192" y="1651"/>
                  </a:lnTo>
                  <a:lnTo>
                    <a:pt x="3486" y="1651"/>
                  </a:lnTo>
                  <a:lnTo>
                    <a:pt x="3449" y="2531"/>
                  </a:lnTo>
                  <a:lnTo>
                    <a:pt x="3412" y="3449"/>
                  </a:lnTo>
                  <a:lnTo>
                    <a:pt x="3412" y="3999"/>
                  </a:lnTo>
                  <a:lnTo>
                    <a:pt x="3412" y="4256"/>
                  </a:lnTo>
                  <a:lnTo>
                    <a:pt x="3412" y="4366"/>
                  </a:lnTo>
                  <a:lnTo>
                    <a:pt x="3412" y="4402"/>
                  </a:lnTo>
                  <a:lnTo>
                    <a:pt x="3449" y="4402"/>
                  </a:lnTo>
                  <a:lnTo>
                    <a:pt x="3412" y="4476"/>
                  </a:lnTo>
                  <a:lnTo>
                    <a:pt x="3376" y="4512"/>
                  </a:lnTo>
                  <a:lnTo>
                    <a:pt x="3376" y="4659"/>
                  </a:lnTo>
                  <a:lnTo>
                    <a:pt x="3376" y="4696"/>
                  </a:lnTo>
                  <a:lnTo>
                    <a:pt x="3412" y="4806"/>
                  </a:lnTo>
                  <a:lnTo>
                    <a:pt x="3522" y="4879"/>
                  </a:lnTo>
                  <a:lnTo>
                    <a:pt x="3632" y="4879"/>
                  </a:lnTo>
                  <a:lnTo>
                    <a:pt x="3742" y="4842"/>
                  </a:lnTo>
                  <a:lnTo>
                    <a:pt x="3853" y="4732"/>
                  </a:lnTo>
                  <a:lnTo>
                    <a:pt x="3926" y="4586"/>
                  </a:lnTo>
                  <a:lnTo>
                    <a:pt x="3926" y="4439"/>
                  </a:lnTo>
                  <a:lnTo>
                    <a:pt x="3926" y="4256"/>
                  </a:lnTo>
                  <a:lnTo>
                    <a:pt x="3963" y="3045"/>
                  </a:lnTo>
                  <a:lnTo>
                    <a:pt x="3963" y="1871"/>
                  </a:lnTo>
                  <a:lnTo>
                    <a:pt x="3963" y="1541"/>
                  </a:lnTo>
                  <a:lnTo>
                    <a:pt x="4366" y="1394"/>
                  </a:lnTo>
                  <a:lnTo>
                    <a:pt x="4733" y="1138"/>
                  </a:lnTo>
                  <a:lnTo>
                    <a:pt x="5063" y="844"/>
                  </a:lnTo>
                  <a:lnTo>
                    <a:pt x="5320" y="551"/>
                  </a:lnTo>
                  <a:lnTo>
                    <a:pt x="5467" y="367"/>
                  </a:lnTo>
                  <a:lnTo>
                    <a:pt x="5503" y="257"/>
                  </a:lnTo>
                  <a:lnTo>
                    <a:pt x="5503" y="184"/>
                  </a:lnTo>
                  <a:lnTo>
                    <a:pt x="5430" y="74"/>
                  </a:lnTo>
                  <a:lnTo>
                    <a:pt x="5356" y="37"/>
                  </a:lnTo>
                  <a:lnTo>
                    <a:pt x="5283" y="0"/>
                  </a:lnTo>
                  <a:close/>
                </a:path>
              </a:pathLst>
            </a:custGeom>
            <a:solidFill>
              <a:srgbClr val="A4C2F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5" name="Google Shape;1105;p46"/>
            <p:cNvSpPr/>
            <p:nvPr/>
          </p:nvSpPr>
          <p:spPr>
            <a:xfrm>
              <a:off x="6879325" y="4294925"/>
              <a:ext cx="344825" cy="254975"/>
            </a:xfrm>
            <a:custGeom>
              <a:avLst/>
              <a:gdLst/>
              <a:ahLst/>
              <a:cxnLst/>
              <a:rect l="l" t="t" r="r" b="b"/>
              <a:pathLst>
                <a:path w="13793" h="10199" extrusionOk="0">
                  <a:moveTo>
                    <a:pt x="5649" y="2128"/>
                  </a:moveTo>
                  <a:lnTo>
                    <a:pt x="5503" y="2165"/>
                  </a:lnTo>
                  <a:lnTo>
                    <a:pt x="5356" y="2238"/>
                  </a:lnTo>
                  <a:lnTo>
                    <a:pt x="5209" y="2312"/>
                  </a:lnTo>
                  <a:lnTo>
                    <a:pt x="5099" y="2422"/>
                  </a:lnTo>
                  <a:lnTo>
                    <a:pt x="4989" y="2532"/>
                  </a:lnTo>
                  <a:lnTo>
                    <a:pt x="4916" y="2642"/>
                  </a:lnTo>
                  <a:lnTo>
                    <a:pt x="4879" y="2788"/>
                  </a:lnTo>
                  <a:lnTo>
                    <a:pt x="4842" y="2935"/>
                  </a:lnTo>
                  <a:lnTo>
                    <a:pt x="4842" y="3119"/>
                  </a:lnTo>
                  <a:lnTo>
                    <a:pt x="4879" y="3265"/>
                  </a:lnTo>
                  <a:lnTo>
                    <a:pt x="4916" y="3375"/>
                  </a:lnTo>
                  <a:lnTo>
                    <a:pt x="5026" y="3485"/>
                  </a:lnTo>
                  <a:lnTo>
                    <a:pt x="5136" y="3522"/>
                  </a:lnTo>
                  <a:lnTo>
                    <a:pt x="5209" y="3522"/>
                  </a:lnTo>
                  <a:lnTo>
                    <a:pt x="5319" y="3449"/>
                  </a:lnTo>
                  <a:lnTo>
                    <a:pt x="5356" y="3375"/>
                  </a:lnTo>
                  <a:lnTo>
                    <a:pt x="5393" y="3119"/>
                  </a:lnTo>
                  <a:lnTo>
                    <a:pt x="5393" y="2899"/>
                  </a:lnTo>
                  <a:lnTo>
                    <a:pt x="5429" y="3045"/>
                  </a:lnTo>
                  <a:lnTo>
                    <a:pt x="5466" y="3229"/>
                  </a:lnTo>
                  <a:lnTo>
                    <a:pt x="5503" y="3632"/>
                  </a:lnTo>
                  <a:lnTo>
                    <a:pt x="5576" y="3926"/>
                  </a:lnTo>
                  <a:lnTo>
                    <a:pt x="5613" y="4072"/>
                  </a:lnTo>
                  <a:lnTo>
                    <a:pt x="5723" y="4219"/>
                  </a:lnTo>
                  <a:lnTo>
                    <a:pt x="5796" y="4256"/>
                  </a:lnTo>
                  <a:lnTo>
                    <a:pt x="5833" y="4256"/>
                  </a:lnTo>
                  <a:lnTo>
                    <a:pt x="5906" y="4219"/>
                  </a:lnTo>
                  <a:lnTo>
                    <a:pt x="5943" y="4146"/>
                  </a:lnTo>
                  <a:lnTo>
                    <a:pt x="5980" y="4036"/>
                  </a:lnTo>
                  <a:lnTo>
                    <a:pt x="5980" y="3926"/>
                  </a:lnTo>
                  <a:lnTo>
                    <a:pt x="5943" y="3669"/>
                  </a:lnTo>
                  <a:lnTo>
                    <a:pt x="5833" y="3082"/>
                  </a:lnTo>
                  <a:lnTo>
                    <a:pt x="5759" y="2825"/>
                  </a:lnTo>
                  <a:lnTo>
                    <a:pt x="5686" y="2715"/>
                  </a:lnTo>
                  <a:lnTo>
                    <a:pt x="5613" y="2642"/>
                  </a:lnTo>
                  <a:lnTo>
                    <a:pt x="5723" y="2605"/>
                  </a:lnTo>
                  <a:lnTo>
                    <a:pt x="6016" y="2605"/>
                  </a:lnTo>
                  <a:lnTo>
                    <a:pt x="6163" y="2642"/>
                  </a:lnTo>
                  <a:lnTo>
                    <a:pt x="6310" y="3045"/>
                  </a:lnTo>
                  <a:lnTo>
                    <a:pt x="6456" y="3522"/>
                  </a:lnTo>
                  <a:lnTo>
                    <a:pt x="6603" y="3999"/>
                  </a:lnTo>
                  <a:lnTo>
                    <a:pt x="6640" y="4072"/>
                  </a:lnTo>
                  <a:lnTo>
                    <a:pt x="6677" y="4109"/>
                  </a:lnTo>
                  <a:lnTo>
                    <a:pt x="6750" y="4146"/>
                  </a:lnTo>
                  <a:lnTo>
                    <a:pt x="6823" y="4109"/>
                  </a:lnTo>
                  <a:lnTo>
                    <a:pt x="6897" y="4072"/>
                  </a:lnTo>
                  <a:lnTo>
                    <a:pt x="6970" y="4036"/>
                  </a:lnTo>
                  <a:lnTo>
                    <a:pt x="7007" y="3926"/>
                  </a:lnTo>
                  <a:lnTo>
                    <a:pt x="7007" y="3852"/>
                  </a:lnTo>
                  <a:lnTo>
                    <a:pt x="6860" y="3412"/>
                  </a:lnTo>
                  <a:lnTo>
                    <a:pt x="6750" y="3009"/>
                  </a:lnTo>
                  <a:lnTo>
                    <a:pt x="6677" y="2862"/>
                  </a:lnTo>
                  <a:lnTo>
                    <a:pt x="6970" y="3045"/>
                  </a:lnTo>
                  <a:lnTo>
                    <a:pt x="7227" y="3229"/>
                  </a:lnTo>
                  <a:lnTo>
                    <a:pt x="7227" y="3449"/>
                  </a:lnTo>
                  <a:lnTo>
                    <a:pt x="7263" y="3669"/>
                  </a:lnTo>
                  <a:lnTo>
                    <a:pt x="7410" y="4072"/>
                  </a:lnTo>
                  <a:lnTo>
                    <a:pt x="7484" y="4146"/>
                  </a:lnTo>
                  <a:lnTo>
                    <a:pt x="7520" y="4182"/>
                  </a:lnTo>
                  <a:lnTo>
                    <a:pt x="7667" y="4182"/>
                  </a:lnTo>
                  <a:lnTo>
                    <a:pt x="7740" y="4146"/>
                  </a:lnTo>
                  <a:lnTo>
                    <a:pt x="7777" y="4109"/>
                  </a:lnTo>
                  <a:lnTo>
                    <a:pt x="7814" y="4036"/>
                  </a:lnTo>
                  <a:lnTo>
                    <a:pt x="7777" y="3926"/>
                  </a:lnTo>
                  <a:lnTo>
                    <a:pt x="7704" y="3669"/>
                  </a:lnTo>
                  <a:lnTo>
                    <a:pt x="8034" y="3962"/>
                  </a:lnTo>
                  <a:lnTo>
                    <a:pt x="8070" y="3999"/>
                  </a:lnTo>
                  <a:lnTo>
                    <a:pt x="8107" y="3999"/>
                  </a:lnTo>
                  <a:lnTo>
                    <a:pt x="8144" y="3962"/>
                  </a:lnTo>
                  <a:lnTo>
                    <a:pt x="8144" y="3926"/>
                  </a:lnTo>
                  <a:lnTo>
                    <a:pt x="8144" y="3742"/>
                  </a:lnTo>
                  <a:lnTo>
                    <a:pt x="8107" y="3595"/>
                  </a:lnTo>
                  <a:lnTo>
                    <a:pt x="7960" y="3302"/>
                  </a:lnTo>
                  <a:lnTo>
                    <a:pt x="7740" y="3009"/>
                  </a:lnTo>
                  <a:lnTo>
                    <a:pt x="7484" y="2788"/>
                  </a:lnTo>
                  <a:lnTo>
                    <a:pt x="7190" y="2568"/>
                  </a:lnTo>
                  <a:lnTo>
                    <a:pt x="6897" y="2422"/>
                  </a:lnTo>
                  <a:lnTo>
                    <a:pt x="6566" y="2275"/>
                  </a:lnTo>
                  <a:lnTo>
                    <a:pt x="6273" y="2165"/>
                  </a:lnTo>
                  <a:lnTo>
                    <a:pt x="5943" y="2128"/>
                  </a:lnTo>
                  <a:close/>
                  <a:moveTo>
                    <a:pt x="12215" y="3485"/>
                  </a:moveTo>
                  <a:lnTo>
                    <a:pt x="12142" y="3522"/>
                  </a:lnTo>
                  <a:lnTo>
                    <a:pt x="12142" y="3559"/>
                  </a:lnTo>
                  <a:lnTo>
                    <a:pt x="12142" y="3742"/>
                  </a:lnTo>
                  <a:lnTo>
                    <a:pt x="12142" y="3926"/>
                  </a:lnTo>
                  <a:lnTo>
                    <a:pt x="12252" y="4292"/>
                  </a:lnTo>
                  <a:lnTo>
                    <a:pt x="12436" y="4769"/>
                  </a:lnTo>
                  <a:lnTo>
                    <a:pt x="12582" y="5136"/>
                  </a:lnTo>
                  <a:lnTo>
                    <a:pt x="12546" y="5209"/>
                  </a:lnTo>
                  <a:lnTo>
                    <a:pt x="12546" y="5320"/>
                  </a:lnTo>
                  <a:lnTo>
                    <a:pt x="12582" y="5356"/>
                  </a:lnTo>
                  <a:lnTo>
                    <a:pt x="12582" y="5430"/>
                  </a:lnTo>
                  <a:lnTo>
                    <a:pt x="11885" y="5613"/>
                  </a:lnTo>
                  <a:lnTo>
                    <a:pt x="11885" y="5430"/>
                  </a:lnTo>
                  <a:lnTo>
                    <a:pt x="11849" y="5246"/>
                  </a:lnTo>
                  <a:lnTo>
                    <a:pt x="11702" y="4843"/>
                  </a:lnTo>
                  <a:lnTo>
                    <a:pt x="11629" y="4549"/>
                  </a:lnTo>
                  <a:lnTo>
                    <a:pt x="11482" y="4256"/>
                  </a:lnTo>
                  <a:lnTo>
                    <a:pt x="11335" y="3999"/>
                  </a:lnTo>
                  <a:lnTo>
                    <a:pt x="11115" y="3742"/>
                  </a:lnTo>
                  <a:lnTo>
                    <a:pt x="11005" y="3742"/>
                  </a:lnTo>
                  <a:lnTo>
                    <a:pt x="10968" y="3779"/>
                  </a:lnTo>
                  <a:lnTo>
                    <a:pt x="10932" y="3852"/>
                  </a:lnTo>
                  <a:lnTo>
                    <a:pt x="10968" y="4109"/>
                  </a:lnTo>
                  <a:lnTo>
                    <a:pt x="11078" y="4366"/>
                  </a:lnTo>
                  <a:lnTo>
                    <a:pt x="11262" y="4879"/>
                  </a:lnTo>
                  <a:lnTo>
                    <a:pt x="11372" y="5320"/>
                  </a:lnTo>
                  <a:lnTo>
                    <a:pt x="11445" y="5540"/>
                  </a:lnTo>
                  <a:lnTo>
                    <a:pt x="11555" y="5686"/>
                  </a:lnTo>
                  <a:lnTo>
                    <a:pt x="11482" y="5723"/>
                  </a:lnTo>
                  <a:lnTo>
                    <a:pt x="11372" y="5723"/>
                  </a:lnTo>
                  <a:lnTo>
                    <a:pt x="11262" y="5686"/>
                  </a:lnTo>
                  <a:lnTo>
                    <a:pt x="11152" y="5650"/>
                  </a:lnTo>
                  <a:lnTo>
                    <a:pt x="11078" y="5576"/>
                  </a:lnTo>
                  <a:lnTo>
                    <a:pt x="10895" y="5393"/>
                  </a:lnTo>
                  <a:lnTo>
                    <a:pt x="10785" y="5209"/>
                  </a:lnTo>
                  <a:lnTo>
                    <a:pt x="10712" y="5173"/>
                  </a:lnTo>
                  <a:lnTo>
                    <a:pt x="10675" y="4916"/>
                  </a:lnTo>
                  <a:lnTo>
                    <a:pt x="10601" y="4696"/>
                  </a:lnTo>
                  <a:lnTo>
                    <a:pt x="10418" y="4292"/>
                  </a:lnTo>
                  <a:lnTo>
                    <a:pt x="10381" y="4256"/>
                  </a:lnTo>
                  <a:lnTo>
                    <a:pt x="10345" y="4219"/>
                  </a:lnTo>
                  <a:lnTo>
                    <a:pt x="10198" y="4219"/>
                  </a:lnTo>
                  <a:lnTo>
                    <a:pt x="10125" y="4292"/>
                  </a:lnTo>
                  <a:lnTo>
                    <a:pt x="10088" y="4366"/>
                  </a:lnTo>
                  <a:lnTo>
                    <a:pt x="10088" y="4402"/>
                  </a:lnTo>
                  <a:lnTo>
                    <a:pt x="10125" y="4659"/>
                  </a:lnTo>
                  <a:lnTo>
                    <a:pt x="10051" y="4623"/>
                  </a:lnTo>
                  <a:lnTo>
                    <a:pt x="9941" y="4586"/>
                  </a:lnTo>
                  <a:lnTo>
                    <a:pt x="9868" y="4623"/>
                  </a:lnTo>
                  <a:lnTo>
                    <a:pt x="9794" y="4696"/>
                  </a:lnTo>
                  <a:lnTo>
                    <a:pt x="9721" y="4806"/>
                  </a:lnTo>
                  <a:lnTo>
                    <a:pt x="9684" y="4916"/>
                  </a:lnTo>
                  <a:lnTo>
                    <a:pt x="9721" y="5026"/>
                  </a:lnTo>
                  <a:lnTo>
                    <a:pt x="9758" y="5099"/>
                  </a:lnTo>
                  <a:lnTo>
                    <a:pt x="9905" y="5246"/>
                  </a:lnTo>
                  <a:lnTo>
                    <a:pt x="10125" y="5356"/>
                  </a:lnTo>
                  <a:lnTo>
                    <a:pt x="10271" y="5430"/>
                  </a:lnTo>
                  <a:lnTo>
                    <a:pt x="10345" y="5540"/>
                  </a:lnTo>
                  <a:lnTo>
                    <a:pt x="10528" y="5796"/>
                  </a:lnTo>
                  <a:lnTo>
                    <a:pt x="10712" y="5980"/>
                  </a:lnTo>
                  <a:lnTo>
                    <a:pt x="10932" y="6163"/>
                  </a:lnTo>
                  <a:lnTo>
                    <a:pt x="11078" y="6200"/>
                  </a:lnTo>
                  <a:lnTo>
                    <a:pt x="11225" y="6237"/>
                  </a:lnTo>
                  <a:lnTo>
                    <a:pt x="11519" y="6237"/>
                  </a:lnTo>
                  <a:lnTo>
                    <a:pt x="11849" y="6163"/>
                  </a:lnTo>
                  <a:lnTo>
                    <a:pt x="12142" y="6090"/>
                  </a:lnTo>
                  <a:lnTo>
                    <a:pt x="12986" y="5833"/>
                  </a:lnTo>
                  <a:lnTo>
                    <a:pt x="13353" y="5686"/>
                  </a:lnTo>
                  <a:lnTo>
                    <a:pt x="13536" y="5613"/>
                  </a:lnTo>
                  <a:lnTo>
                    <a:pt x="13719" y="5540"/>
                  </a:lnTo>
                  <a:lnTo>
                    <a:pt x="13793" y="5466"/>
                  </a:lnTo>
                  <a:lnTo>
                    <a:pt x="13793" y="5356"/>
                  </a:lnTo>
                  <a:lnTo>
                    <a:pt x="13756" y="5283"/>
                  </a:lnTo>
                  <a:lnTo>
                    <a:pt x="13646" y="5246"/>
                  </a:lnTo>
                  <a:lnTo>
                    <a:pt x="13353" y="5246"/>
                  </a:lnTo>
                  <a:lnTo>
                    <a:pt x="13059" y="5320"/>
                  </a:lnTo>
                  <a:lnTo>
                    <a:pt x="13059" y="5099"/>
                  </a:lnTo>
                  <a:lnTo>
                    <a:pt x="12986" y="4879"/>
                  </a:lnTo>
                  <a:lnTo>
                    <a:pt x="12839" y="4513"/>
                  </a:lnTo>
                  <a:lnTo>
                    <a:pt x="12619" y="3962"/>
                  </a:lnTo>
                  <a:lnTo>
                    <a:pt x="12509" y="3706"/>
                  </a:lnTo>
                  <a:lnTo>
                    <a:pt x="12326" y="3485"/>
                  </a:lnTo>
                  <a:close/>
                  <a:moveTo>
                    <a:pt x="12069" y="1"/>
                  </a:moveTo>
                  <a:lnTo>
                    <a:pt x="11702" y="37"/>
                  </a:lnTo>
                  <a:lnTo>
                    <a:pt x="11335" y="147"/>
                  </a:lnTo>
                  <a:lnTo>
                    <a:pt x="10638" y="368"/>
                  </a:lnTo>
                  <a:lnTo>
                    <a:pt x="9905" y="588"/>
                  </a:lnTo>
                  <a:lnTo>
                    <a:pt x="9538" y="698"/>
                  </a:lnTo>
                  <a:lnTo>
                    <a:pt x="9171" y="844"/>
                  </a:lnTo>
                  <a:lnTo>
                    <a:pt x="8914" y="1028"/>
                  </a:lnTo>
                  <a:lnTo>
                    <a:pt x="8694" y="1211"/>
                  </a:lnTo>
                  <a:lnTo>
                    <a:pt x="8547" y="1431"/>
                  </a:lnTo>
                  <a:lnTo>
                    <a:pt x="8437" y="1688"/>
                  </a:lnTo>
                  <a:lnTo>
                    <a:pt x="8401" y="1945"/>
                  </a:lnTo>
                  <a:lnTo>
                    <a:pt x="8401" y="2238"/>
                  </a:lnTo>
                  <a:lnTo>
                    <a:pt x="8401" y="2532"/>
                  </a:lnTo>
                  <a:lnTo>
                    <a:pt x="8474" y="2825"/>
                  </a:lnTo>
                  <a:lnTo>
                    <a:pt x="8804" y="4402"/>
                  </a:lnTo>
                  <a:lnTo>
                    <a:pt x="8951" y="5173"/>
                  </a:lnTo>
                  <a:lnTo>
                    <a:pt x="9098" y="5980"/>
                  </a:lnTo>
                  <a:lnTo>
                    <a:pt x="9134" y="6347"/>
                  </a:lnTo>
                  <a:lnTo>
                    <a:pt x="9134" y="6713"/>
                  </a:lnTo>
                  <a:lnTo>
                    <a:pt x="8914" y="6126"/>
                  </a:lnTo>
                  <a:lnTo>
                    <a:pt x="8841" y="5796"/>
                  </a:lnTo>
                  <a:lnTo>
                    <a:pt x="8731" y="5430"/>
                  </a:lnTo>
                  <a:lnTo>
                    <a:pt x="8657" y="5246"/>
                  </a:lnTo>
                  <a:lnTo>
                    <a:pt x="8547" y="5099"/>
                  </a:lnTo>
                  <a:lnTo>
                    <a:pt x="8437" y="4953"/>
                  </a:lnTo>
                  <a:lnTo>
                    <a:pt x="8327" y="4879"/>
                  </a:lnTo>
                  <a:lnTo>
                    <a:pt x="8254" y="4879"/>
                  </a:lnTo>
                  <a:lnTo>
                    <a:pt x="8217" y="4916"/>
                  </a:lnTo>
                  <a:lnTo>
                    <a:pt x="8180" y="5026"/>
                  </a:lnTo>
                  <a:lnTo>
                    <a:pt x="8180" y="5136"/>
                  </a:lnTo>
                  <a:lnTo>
                    <a:pt x="8217" y="5393"/>
                  </a:lnTo>
                  <a:lnTo>
                    <a:pt x="8364" y="5906"/>
                  </a:lnTo>
                  <a:lnTo>
                    <a:pt x="8584" y="6567"/>
                  </a:lnTo>
                  <a:lnTo>
                    <a:pt x="8767" y="7227"/>
                  </a:lnTo>
                  <a:lnTo>
                    <a:pt x="8731" y="7374"/>
                  </a:lnTo>
                  <a:lnTo>
                    <a:pt x="8731" y="7447"/>
                  </a:lnTo>
                  <a:lnTo>
                    <a:pt x="8731" y="7520"/>
                  </a:lnTo>
                  <a:lnTo>
                    <a:pt x="8804" y="7594"/>
                  </a:lnTo>
                  <a:lnTo>
                    <a:pt x="8694" y="7740"/>
                  </a:lnTo>
                  <a:lnTo>
                    <a:pt x="8547" y="7887"/>
                  </a:lnTo>
                  <a:lnTo>
                    <a:pt x="8401" y="7997"/>
                  </a:lnTo>
                  <a:lnTo>
                    <a:pt x="8180" y="8107"/>
                  </a:lnTo>
                  <a:lnTo>
                    <a:pt x="8144" y="8034"/>
                  </a:lnTo>
                  <a:lnTo>
                    <a:pt x="8144" y="7997"/>
                  </a:lnTo>
                  <a:lnTo>
                    <a:pt x="8070" y="7961"/>
                  </a:lnTo>
                  <a:lnTo>
                    <a:pt x="7630" y="6530"/>
                  </a:lnTo>
                  <a:lnTo>
                    <a:pt x="7337" y="5650"/>
                  </a:lnTo>
                  <a:lnTo>
                    <a:pt x="7153" y="5283"/>
                  </a:lnTo>
                  <a:lnTo>
                    <a:pt x="7080" y="5026"/>
                  </a:lnTo>
                  <a:lnTo>
                    <a:pt x="7080" y="4953"/>
                  </a:lnTo>
                  <a:lnTo>
                    <a:pt x="7080" y="4879"/>
                  </a:lnTo>
                  <a:lnTo>
                    <a:pt x="7117" y="4806"/>
                  </a:lnTo>
                  <a:lnTo>
                    <a:pt x="7153" y="4733"/>
                  </a:lnTo>
                  <a:lnTo>
                    <a:pt x="7117" y="4659"/>
                  </a:lnTo>
                  <a:lnTo>
                    <a:pt x="7080" y="4623"/>
                  </a:lnTo>
                  <a:lnTo>
                    <a:pt x="6860" y="4476"/>
                  </a:lnTo>
                  <a:lnTo>
                    <a:pt x="6750" y="4439"/>
                  </a:lnTo>
                  <a:lnTo>
                    <a:pt x="6640" y="4476"/>
                  </a:lnTo>
                  <a:lnTo>
                    <a:pt x="6603" y="4549"/>
                  </a:lnTo>
                  <a:lnTo>
                    <a:pt x="6603" y="4623"/>
                  </a:lnTo>
                  <a:lnTo>
                    <a:pt x="6640" y="4659"/>
                  </a:lnTo>
                  <a:lnTo>
                    <a:pt x="6677" y="4769"/>
                  </a:lnTo>
                  <a:lnTo>
                    <a:pt x="6640" y="4879"/>
                  </a:lnTo>
                  <a:lnTo>
                    <a:pt x="6640" y="5063"/>
                  </a:lnTo>
                  <a:lnTo>
                    <a:pt x="6713" y="5320"/>
                  </a:lnTo>
                  <a:lnTo>
                    <a:pt x="6787" y="5576"/>
                  </a:lnTo>
                  <a:lnTo>
                    <a:pt x="6970" y="6090"/>
                  </a:lnTo>
                  <a:lnTo>
                    <a:pt x="7667" y="8254"/>
                  </a:lnTo>
                  <a:lnTo>
                    <a:pt x="7300" y="8254"/>
                  </a:lnTo>
                  <a:lnTo>
                    <a:pt x="6970" y="8181"/>
                  </a:lnTo>
                  <a:lnTo>
                    <a:pt x="6970" y="8107"/>
                  </a:lnTo>
                  <a:lnTo>
                    <a:pt x="6970" y="8034"/>
                  </a:lnTo>
                  <a:lnTo>
                    <a:pt x="6897" y="7997"/>
                  </a:lnTo>
                  <a:lnTo>
                    <a:pt x="6530" y="6383"/>
                  </a:lnTo>
                  <a:lnTo>
                    <a:pt x="6310" y="5503"/>
                  </a:lnTo>
                  <a:lnTo>
                    <a:pt x="6200" y="5099"/>
                  </a:lnTo>
                  <a:lnTo>
                    <a:pt x="6090" y="4916"/>
                  </a:lnTo>
                  <a:lnTo>
                    <a:pt x="5980" y="4733"/>
                  </a:lnTo>
                  <a:lnTo>
                    <a:pt x="5943" y="4696"/>
                  </a:lnTo>
                  <a:lnTo>
                    <a:pt x="5906" y="4696"/>
                  </a:lnTo>
                  <a:lnTo>
                    <a:pt x="5833" y="4733"/>
                  </a:lnTo>
                  <a:lnTo>
                    <a:pt x="5833" y="4769"/>
                  </a:lnTo>
                  <a:lnTo>
                    <a:pt x="5796" y="4989"/>
                  </a:lnTo>
                  <a:lnTo>
                    <a:pt x="5796" y="5173"/>
                  </a:lnTo>
                  <a:lnTo>
                    <a:pt x="5870" y="5576"/>
                  </a:lnTo>
                  <a:lnTo>
                    <a:pt x="6053" y="6383"/>
                  </a:lnTo>
                  <a:lnTo>
                    <a:pt x="6420" y="7887"/>
                  </a:lnTo>
                  <a:lnTo>
                    <a:pt x="6420" y="7887"/>
                  </a:lnTo>
                  <a:lnTo>
                    <a:pt x="6163" y="7740"/>
                  </a:lnTo>
                  <a:lnTo>
                    <a:pt x="5980" y="7520"/>
                  </a:lnTo>
                  <a:lnTo>
                    <a:pt x="5759" y="7227"/>
                  </a:lnTo>
                  <a:lnTo>
                    <a:pt x="5576" y="6897"/>
                  </a:lnTo>
                  <a:lnTo>
                    <a:pt x="5466" y="6567"/>
                  </a:lnTo>
                  <a:lnTo>
                    <a:pt x="5393" y="6237"/>
                  </a:lnTo>
                  <a:lnTo>
                    <a:pt x="5246" y="5540"/>
                  </a:lnTo>
                  <a:lnTo>
                    <a:pt x="5173" y="5209"/>
                  </a:lnTo>
                  <a:lnTo>
                    <a:pt x="5063" y="4879"/>
                  </a:lnTo>
                  <a:lnTo>
                    <a:pt x="4916" y="4586"/>
                  </a:lnTo>
                  <a:lnTo>
                    <a:pt x="4732" y="4366"/>
                  </a:lnTo>
                  <a:lnTo>
                    <a:pt x="4512" y="4146"/>
                  </a:lnTo>
                  <a:lnTo>
                    <a:pt x="4292" y="3962"/>
                  </a:lnTo>
                  <a:lnTo>
                    <a:pt x="4035" y="3816"/>
                  </a:lnTo>
                  <a:lnTo>
                    <a:pt x="3779" y="3706"/>
                  </a:lnTo>
                  <a:lnTo>
                    <a:pt x="3485" y="3595"/>
                  </a:lnTo>
                  <a:lnTo>
                    <a:pt x="3192" y="3522"/>
                  </a:lnTo>
                  <a:lnTo>
                    <a:pt x="2862" y="3449"/>
                  </a:lnTo>
                  <a:lnTo>
                    <a:pt x="2128" y="3449"/>
                  </a:lnTo>
                  <a:lnTo>
                    <a:pt x="1798" y="3522"/>
                  </a:lnTo>
                  <a:lnTo>
                    <a:pt x="1101" y="3669"/>
                  </a:lnTo>
                  <a:lnTo>
                    <a:pt x="404" y="3889"/>
                  </a:lnTo>
                  <a:lnTo>
                    <a:pt x="184" y="3962"/>
                  </a:lnTo>
                  <a:lnTo>
                    <a:pt x="74" y="4036"/>
                  </a:lnTo>
                  <a:lnTo>
                    <a:pt x="0" y="4109"/>
                  </a:lnTo>
                  <a:lnTo>
                    <a:pt x="0" y="4182"/>
                  </a:lnTo>
                  <a:lnTo>
                    <a:pt x="0" y="4219"/>
                  </a:lnTo>
                  <a:lnTo>
                    <a:pt x="0" y="4402"/>
                  </a:lnTo>
                  <a:lnTo>
                    <a:pt x="37" y="4439"/>
                  </a:lnTo>
                  <a:lnTo>
                    <a:pt x="74" y="4513"/>
                  </a:lnTo>
                  <a:lnTo>
                    <a:pt x="257" y="4586"/>
                  </a:lnTo>
                  <a:lnTo>
                    <a:pt x="404" y="4586"/>
                  </a:lnTo>
                  <a:lnTo>
                    <a:pt x="514" y="4513"/>
                  </a:lnTo>
                  <a:lnTo>
                    <a:pt x="624" y="4439"/>
                  </a:lnTo>
                  <a:lnTo>
                    <a:pt x="881" y="4329"/>
                  </a:lnTo>
                  <a:lnTo>
                    <a:pt x="881" y="4366"/>
                  </a:lnTo>
                  <a:lnTo>
                    <a:pt x="881" y="4549"/>
                  </a:lnTo>
                  <a:lnTo>
                    <a:pt x="881" y="4696"/>
                  </a:lnTo>
                  <a:lnTo>
                    <a:pt x="954" y="5026"/>
                  </a:lnTo>
                  <a:lnTo>
                    <a:pt x="1211" y="5686"/>
                  </a:lnTo>
                  <a:lnTo>
                    <a:pt x="1468" y="6493"/>
                  </a:lnTo>
                  <a:lnTo>
                    <a:pt x="1761" y="7300"/>
                  </a:lnTo>
                  <a:lnTo>
                    <a:pt x="1798" y="7374"/>
                  </a:lnTo>
                  <a:lnTo>
                    <a:pt x="1871" y="7447"/>
                  </a:lnTo>
                  <a:lnTo>
                    <a:pt x="2055" y="7447"/>
                  </a:lnTo>
                  <a:lnTo>
                    <a:pt x="2128" y="7410"/>
                  </a:lnTo>
                  <a:lnTo>
                    <a:pt x="2165" y="7337"/>
                  </a:lnTo>
                  <a:lnTo>
                    <a:pt x="2201" y="7227"/>
                  </a:lnTo>
                  <a:lnTo>
                    <a:pt x="2201" y="7154"/>
                  </a:lnTo>
                  <a:lnTo>
                    <a:pt x="1945" y="6383"/>
                  </a:lnTo>
                  <a:lnTo>
                    <a:pt x="1688" y="5650"/>
                  </a:lnTo>
                  <a:lnTo>
                    <a:pt x="1468" y="4989"/>
                  </a:lnTo>
                  <a:lnTo>
                    <a:pt x="1321" y="4696"/>
                  </a:lnTo>
                  <a:lnTo>
                    <a:pt x="1138" y="4402"/>
                  </a:lnTo>
                  <a:lnTo>
                    <a:pt x="1211" y="4329"/>
                  </a:lnTo>
                  <a:lnTo>
                    <a:pt x="1248" y="4329"/>
                  </a:lnTo>
                  <a:lnTo>
                    <a:pt x="1248" y="4292"/>
                  </a:lnTo>
                  <a:lnTo>
                    <a:pt x="1211" y="4292"/>
                  </a:lnTo>
                  <a:lnTo>
                    <a:pt x="1174" y="4256"/>
                  </a:lnTo>
                  <a:lnTo>
                    <a:pt x="1138" y="4256"/>
                  </a:lnTo>
                  <a:lnTo>
                    <a:pt x="1504" y="4182"/>
                  </a:lnTo>
                  <a:lnTo>
                    <a:pt x="1871" y="4109"/>
                  </a:lnTo>
                  <a:lnTo>
                    <a:pt x="1945" y="4256"/>
                  </a:lnTo>
                  <a:lnTo>
                    <a:pt x="2055" y="4439"/>
                  </a:lnTo>
                  <a:lnTo>
                    <a:pt x="2238" y="4879"/>
                  </a:lnTo>
                  <a:lnTo>
                    <a:pt x="2421" y="5320"/>
                  </a:lnTo>
                  <a:lnTo>
                    <a:pt x="2495" y="5760"/>
                  </a:lnTo>
                  <a:lnTo>
                    <a:pt x="2605" y="6200"/>
                  </a:lnTo>
                  <a:lnTo>
                    <a:pt x="2715" y="6420"/>
                  </a:lnTo>
                  <a:lnTo>
                    <a:pt x="2788" y="6603"/>
                  </a:lnTo>
                  <a:lnTo>
                    <a:pt x="2935" y="6787"/>
                  </a:lnTo>
                  <a:lnTo>
                    <a:pt x="3082" y="6933"/>
                  </a:lnTo>
                  <a:lnTo>
                    <a:pt x="3228" y="6970"/>
                  </a:lnTo>
                  <a:lnTo>
                    <a:pt x="3302" y="6933"/>
                  </a:lnTo>
                  <a:lnTo>
                    <a:pt x="3375" y="6860"/>
                  </a:lnTo>
                  <a:lnTo>
                    <a:pt x="3375" y="6750"/>
                  </a:lnTo>
                  <a:lnTo>
                    <a:pt x="3302" y="6530"/>
                  </a:lnTo>
                  <a:lnTo>
                    <a:pt x="3192" y="6347"/>
                  </a:lnTo>
                  <a:lnTo>
                    <a:pt x="3082" y="6126"/>
                  </a:lnTo>
                  <a:lnTo>
                    <a:pt x="3008" y="5943"/>
                  </a:lnTo>
                  <a:lnTo>
                    <a:pt x="2898" y="5503"/>
                  </a:lnTo>
                  <a:lnTo>
                    <a:pt x="2788" y="5063"/>
                  </a:lnTo>
                  <a:lnTo>
                    <a:pt x="2605" y="4549"/>
                  </a:lnTo>
                  <a:lnTo>
                    <a:pt x="2458" y="4292"/>
                  </a:lnTo>
                  <a:lnTo>
                    <a:pt x="2311" y="4036"/>
                  </a:lnTo>
                  <a:lnTo>
                    <a:pt x="2752" y="4036"/>
                  </a:lnTo>
                  <a:lnTo>
                    <a:pt x="3192" y="4109"/>
                  </a:lnTo>
                  <a:lnTo>
                    <a:pt x="3192" y="4219"/>
                  </a:lnTo>
                  <a:lnTo>
                    <a:pt x="3228" y="4366"/>
                  </a:lnTo>
                  <a:lnTo>
                    <a:pt x="3302" y="4623"/>
                  </a:lnTo>
                  <a:lnTo>
                    <a:pt x="3522" y="5063"/>
                  </a:lnTo>
                  <a:lnTo>
                    <a:pt x="3779" y="5833"/>
                  </a:lnTo>
                  <a:lnTo>
                    <a:pt x="3852" y="5943"/>
                  </a:lnTo>
                  <a:lnTo>
                    <a:pt x="3889" y="6016"/>
                  </a:lnTo>
                  <a:lnTo>
                    <a:pt x="3962" y="6090"/>
                  </a:lnTo>
                  <a:lnTo>
                    <a:pt x="4109" y="6126"/>
                  </a:lnTo>
                  <a:lnTo>
                    <a:pt x="4146" y="6090"/>
                  </a:lnTo>
                  <a:lnTo>
                    <a:pt x="4219" y="6053"/>
                  </a:lnTo>
                  <a:lnTo>
                    <a:pt x="4292" y="5943"/>
                  </a:lnTo>
                  <a:lnTo>
                    <a:pt x="4292" y="5796"/>
                  </a:lnTo>
                  <a:lnTo>
                    <a:pt x="4256" y="5686"/>
                  </a:lnTo>
                  <a:lnTo>
                    <a:pt x="4182" y="5540"/>
                  </a:lnTo>
                  <a:lnTo>
                    <a:pt x="3852" y="4659"/>
                  </a:lnTo>
                  <a:lnTo>
                    <a:pt x="3669" y="4292"/>
                  </a:lnTo>
                  <a:lnTo>
                    <a:pt x="4035" y="4513"/>
                  </a:lnTo>
                  <a:lnTo>
                    <a:pt x="4182" y="4623"/>
                  </a:lnTo>
                  <a:lnTo>
                    <a:pt x="4329" y="4769"/>
                  </a:lnTo>
                  <a:lnTo>
                    <a:pt x="4439" y="4953"/>
                  </a:lnTo>
                  <a:lnTo>
                    <a:pt x="4512" y="5136"/>
                  </a:lnTo>
                  <a:lnTo>
                    <a:pt x="4659" y="5540"/>
                  </a:lnTo>
                  <a:lnTo>
                    <a:pt x="4806" y="6347"/>
                  </a:lnTo>
                  <a:lnTo>
                    <a:pt x="4842" y="6640"/>
                  </a:lnTo>
                  <a:lnTo>
                    <a:pt x="4952" y="6933"/>
                  </a:lnTo>
                  <a:lnTo>
                    <a:pt x="5063" y="7190"/>
                  </a:lnTo>
                  <a:lnTo>
                    <a:pt x="5209" y="7447"/>
                  </a:lnTo>
                  <a:lnTo>
                    <a:pt x="5393" y="7704"/>
                  </a:lnTo>
                  <a:lnTo>
                    <a:pt x="5576" y="7924"/>
                  </a:lnTo>
                  <a:lnTo>
                    <a:pt x="5759" y="8144"/>
                  </a:lnTo>
                  <a:lnTo>
                    <a:pt x="5980" y="8327"/>
                  </a:lnTo>
                  <a:lnTo>
                    <a:pt x="6236" y="8474"/>
                  </a:lnTo>
                  <a:lnTo>
                    <a:pt x="6493" y="8621"/>
                  </a:lnTo>
                  <a:lnTo>
                    <a:pt x="6750" y="8694"/>
                  </a:lnTo>
                  <a:lnTo>
                    <a:pt x="7043" y="8768"/>
                  </a:lnTo>
                  <a:lnTo>
                    <a:pt x="7300" y="8804"/>
                  </a:lnTo>
                  <a:lnTo>
                    <a:pt x="7924" y="8804"/>
                  </a:lnTo>
                  <a:lnTo>
                    <a:pt x="8217" y="8694"/>
                  </a:lnTo>
                  <a:lnTo>
                    <a:pt x="8511" y="8621"/>
                  </a:lnTo>
                  <a:lnTo>
                    <a:pt x="8731" y="8474"/>
                  </a:lnTo>
                  <a:lnTo>
                    <a:pt x="8951" y="8291"/>
                  </a:lnTo>
                  <a:lnTo>
                    <a:pt x="9171" y="8107"/>
                  </a:lnTo>
                  <a:lnTo>
                    <a:pt x="9354" y="7887"/>
                  </a:lnTo>
                  <a:lnTo>
                    <a:pt x="9464" y="7667"/>
                  </a:lnTo>
                  <a:lnTo>
                    <a:pt x="9611" y="7410"/>
                  </a:lnTo>
                  <a:lnTo>
                    <a:pt x="9684" y="7117"/>
                  </a:lnTo>
                  <a:lnTo>
                    <a:pt x="9721" y="6787"/>
                  </a:lnTo>
                  <a:lnTo>
                    <a:pt x="9758" y="6457"/>
                  </a:lnTo>
                  <a:lnTo>
                    <a:pt x="9721" y="6090"/>
                  </a:lnTo>
                  <a:lnTo>
                    <a:pt x="9684" y="5760"/>
                  </a:lnTo>
                  <a:lnTo>
                    <a:pt x="9538" y="5063"/>
                  </a:lnTo>
                  <a:lnTo>
                    <a:pt x="9354" y="4366"/>
                  </a:lnTo>
                  <a:lnTo>
                    <a:pt x="9024" y="2788"/>
                  </a:lnTo>
                  <a:lnTo>
                    <a:pt x="8951" y="2422"/>
                  </a:lnTo>
                  <a:lnTo>
                    <a:pt x="8951" y="2238"/>
                  </a:lnTo>
                  <a:lnTo>
                    <a:pt x="8951" y="2055"/>
                  </a:lnTo>
                  <a:lnTo>
                    <a:pt x="9024" y="2348"/>
                  </a:lnTo>
                  <a:lnTo>
                    <a:pt x="9098" y="2568"/>
                  </a:lnTo>
                  <a:lnTo>
                    <a:pt x="9244" y="2788"/>
                  </a:lnTo>
                  <a:lnTo>
                    <a:pt x="9391" y="3009"/>
                  </a:lnTo>
                  <a:lnTo>
                    <a:pt x="9501" y="3082"/>
                  </a:lnTo>
                  <a:lnTo>
                    <a:pt x="9611" y="3119"/>
                  </a:lnTo>
                  <a:lnTo>
                    <a:pt x="9684" y="3119"/>
                  </a:lnTo>
                  <a:lnTo>
                    <a:pt x="9758" y="3082"/>
                  </a:lnTo>
                  <a:lnTo>
                    <a:pt x="9794" y="3045"/>
                  </a:lnTo>
                  <a:lnTo>
                    <a:pt x="9831" y="2972"/>
                  </a:lnTo>
                  <a:lnTo>
                    <a:pt x="9758" y="2788"/>
                  </a:lnTo>
                  <a:lnTo>
                    <a:pt x="9648" y="2605"/>
                  </a:lnTo>
                  <a:lnTo>
                    <a:pt x="9464" y="2275"/>
                  </a:lnTo>
                  <a:lnTo>
                    <a:pt x="9318" y="1908"/>
                  </a:lnTo>
                  <a:lnTo>
                    <a:pt x="9244" y="1725"/>
                  </a:lnTo>
                  <a:lnTo>
                    <a:pt x="9134" y="1541"/>
                  </a:lnTo>
                  <a:lnTo>
                    <a:pt x="9171" y="1505"/>
                  </a:lnTo>
                  <a:lnTo>
                    <a:pt x="9354" y="1358"/>
                  </a:lnTo>
                  <a:lnTo>
                    <a:pt x="9538" y="1248"/>
                  </a:lnTo>
                  <a:lnTo>
                    <a:pt x="9978" y="1101"/>
                  </a:lnTo>
                  <a:lnTo>
                    <a:pt x="10051" y="1395"/>
                  </a:lnTo>
                  <a:lnTo>
                    <a:pt x="10125" y="1688"/>
                  </a:lnTo>
                  <a:lnTo>
                    <a:pt x="10345" y="2238"/>
                  </a:lnTo>
                  <a:lnTo>
                    <a:pt x="10418" y="2495"/>
                  </a:lnTo>
                  <a:lnTo>
                    <a:pt x="10491" y="2825"/>
                  </a:lnTo>
                  <a:lnTo>
                    <a:pt x="10565" y="2972"/>
                  </a:lnTo>
                  <a:lnTo>
                    <a:pt x="10638" y="3082"/>
                  </a:lnTo>
                  <a:lnTo>
                    <a:pt x="10748" y="3192"/>
                  </a:lnTo>
                  <a:lnTo>
                    <a:pt x="10858" y="3229"/>
                  </a:lnTo>
                  <a:lnTo>
                    <a:pt x="10968" y="3229"/>
                  </a:lnTo>
                  <a:lnTo>
                    <a:pt x="11042" y="3192"/>
                  </a:lnTo>
                  <a:lnTo>
                    <a:pt x="11115" y="3119"/>
                  </a:lnTo>
                  <a:lnTo>
                    <a:pt x="11115" y="3009"/>
                  </a:lnTo>
                  <a:lnTo>
                    <a:pt x="11115" y="2972"/>
                  </a:lnTo>
                  <a:lnTo>
                    <a:pt x="11078" y="2899"/>
                  </a:lnTo>
                  <a:lnTo>
                    <a:pt x="11005" y="2825"/>
                  </a:lnTo>
                  <a:lnTo>
                    <a:pt x="10932" y="2642"/>
                  </a:lnTo>
                  <a:lnTo>
                    <a:pt x="10895" y="2458"/>
                  </a:lnTo>
                  <a:lnTo>
                    <a:pt x="10675" y="1835"/>
                  </a:lnTo>
                  <a:lnTo>
                    <a:pt x="10528" y="1395"/>
                  </a:lnTo>
                  <a:lnTo>
                    <a:pt x="10418" y="1174"/>
                  </a:lnTo>
                  <a:lnTo>
                    <a:pt x="10308" y="991"/>
                  </a:lnTo>
                  <a:lnTo>
                    <a:pt x="10455" y="918"/>
                  </a:lnTo>
                  <a:lnTo>
                    <a:pt x="11005" y="734"/>
                  </a:lnTo>
                  <a:lnTo>
                    <a:pt x="11152" y="1174"/>
                  </a:lnTo>
                  <a:lnTo>
                    <a:pt x="11298" y="1615"/>
                  </a:lnTo>
                  <a:lnTo>
                    <a:pt x="11555" y="2348"/>
                  </a:lnTo>
                  <a:lnTo>
                    <a:pt x="11702" y="2678"/>
                  </a:lnTo>
                  <a:lnTo>
                    <a:pt x="11775" y="2788"/>
                  </a:lnTo>
                  <a:lnTo>
                    <a:pt x="11922" y="2899"/>
                  </a:lnTo>
                  <a:lnTo>
                    <a:pt x="11959" y="2935"/>
                  </a:lnTo>
                  <a:lnTo>
                    <a:pt x="12032" y="2899"/>
                  </a:lnTo>
                  <a:lnTo>
                    <a:pt x="12069" y="2899"/>
                  </a:lnTo>
                  <a:lnTo>
                    <a:pt x="12105" y="2825"/>
                  </a:lnTo>
                  <a:lnTo>
                    <a:pt x="12142" y="2715"/>
                  </a:lnTo>
                  <a:lnTo>
                    <a:pt x="12142" y="2568"/>
                  </a:lnTo>
                  <a:lnTo>
                    <a:pt x="12069" y="2275"/>
                  </a:lnTo>
                  <a:lnTo>
                    <a:pt x="11812" y="1688"/>
                  </a:lnTo>
                  <a:lnTo>
                    <a:pt x="11592" y="1101"/>
                  </a:lnTo>
                  <a:lnTo>
                    <a:pt x="11445" y="698"/>
                  </a:lnTo>
                  <a:lnTo>
                    <a:pt x="11372" y="588"/>
                  </a:lnTo>
                  <a:lnTo>
                    <a:pt x="11665" y="441"/>
                  </a:lnTo>
                  <a:lnTo>
                    <a:pt x="11922" y="294"/>
                  </a:lnTo>
                  <a:lnTo>
                    <a:pt x="12105" y="147"/>
                  </a:lnTo>
                  <a:lnTo>
                    <a:pt x="12142" y="111"/>
                  </a:lnTo>
                  <a:lnTo>
                    <a:pt x="12142" y="74"/>
                  </a:lnTo>
                  <a:lnTo>
                    <a:pt x="12105" y="37"/>
                  </a:lnTo>
                  <a:lnTo>
                    <a:pt x="12069" y="1"/>
                  </a:lnTo>
                  <a:close/>
                  <a:moveTo>
                    <a:pt x="4072" y="7080"/>
                  </a:moveTo>
                  <a:lnTo>
                    <a:pt x="4035" y="7117"/>
                  </a:lnTo>
                  <a:lnTo>
                    <a:pt x="3999" y="7154"/>
                  </a:lnTo>
                  <a:lnTo>
                    <a:pt x="3999" y="7337"/>
                  </a:lnTo>
                  <a:lnTo>
                    <a:pt x="3999" y="7557"/>
                  </a:lnTo>
                  <a:lnTo>
                    <a:pt x="4072" y="7961"/>
                  </a:lnTo>
                  <a:lnTo>
                    <a:pt x="4219" y="8327"/>
                  </a:lnTo>
                  <a:lnTo>
                    <a:pt x="4366" y="8731"/>
                  </a:lnTo>
                  <a:lnTo>
                    <a:pt x="4439" y="8804"/>
                  </a:lnTo>
                  <a:lnTo>
                    <a:pt x="4182" y="8988"/>
                  </a:lnTo>
                  <a:lnTo>
                    <a:pt x="3889" y="9098"/>
                  </a:lnTo>
                  <a:lnTo>
                    <a:pt x="3852" y="8951"/>
                  </a:lnTo>
                  <a:lnTo>
                    <a:pt x="3815" y="8804"/>
                  </a:lnTo>
                  <a:lnTo>
                    <a:pt x="3669" y="8511"/>
                  </a:lnTo>
                  <a:lnTo>
                    <a:pt x="3522" y="8071"/>
                  </a:lnTo>
                  <a:lnTo>
                    <a:pt x="3449" y="7887"/>
                  </a:lnTo>
                  <a:lnTo>
                    <a:pt x="3339" y="7667"/>
                  </a:lnTo>
                  <a:lnTo>
                    <a:pt x="3228" y="7630"/>
                  </a:lnTo>
                  <a:lnTo>
                    <a:pt x="3155" y="7630"/>
                  </a:lnTo>
                  <a:lnTo>
                    <a:pt x="3045" y="7704"/>
                  </a:lnTo>
                  <a:lnTo>
                    <a:pt x="3045" y="7777"/>
                  </a:lnTo>
                  <a:lnTo>
                    <a:pt x="3082" y="7997"/>
                  </a:lnTo>
                  <a:lnTo>
                    <a:pt x="3118" y="8217"/>
                  </a:lnTo>
                  <a:lnTo>
                    <a:pt x="3265" y="8658"/>
                  </a:lnTo>
                  <a:lnTo>
                    <a:pt x="3339" y="8951"/>
                  </a:lnTo>
                  <a:lnTo>
                    <a:pt x="3412" y="9098"/>
                  </a:lnTo>
                  <a:lnTo>
                    <a:pt x="3485" y="9244"/>
                  </a:lnTo>
                  <a:lnTo>
                    <a:pt x="2825" y="9428"/>
                  </a:lnTo>
                  <a:lnTo>
                    <a:pt x="2788" y="9281"/>
                  </a:lnTo>
                  <a:lnTo>
                    <a:pt x="2642" y="8768"/>
                  </a:lnTo>
                  <a:lnTo>
                    <a:pt x="2532" y="8547"/>
                  </a:lnTo>
                  <a:lnTo>
                    <a:pt x="2385" y="8327"/>
                  </a:lnTo>
                  <a:lnTo>
                    <a:pt x="2385" y="8254"/>
                  </a:lnTo>
                  <a:lnTo>
                    <a:pt x="2385" y="8217"/>
                  </a:lnTo>
                  <a:lnTo>
                    <a:pt x="2421" y="8181"/>
                  </a:lnTo>
                  <a:lnTo>
                    <a:pt x="2421" y="8144"/>
                  </a:lnTo>
                  <a:lnTo>
                    <a:pt x="2421" y="8107"/>
                  </a:lnTo>
                  <a:lnTo>
                    <a:pt x="2385" y="8107"/>
                  </a:lnTo>
                  <a:lnTo>
                    <a:pt x="2275" y="8144"/>
                  </a:lnTo>
                  <a:lnTo>
                    <a:pt x="2128" y="8144"/>
                  </a:lnTo>
                  <a:lnTo>
                    <a:pt x="2055" y="8181"/>
                  </a:lnTo>
                  <a:lnTo>
                    <a:pt x="2018" y="8254"/>
                  </a:lnTo>
                  <a:lnTo>
                    <a:pt x="1981" y="8327"/>
                  </a:lnTo>
                  <a:lnTo>
                    <a:pt x="1981" y="8401"/>
                  </a:lnTo>
                  <a:lnTo>
                    <a:pt x="2165" y="8841"/>
                  </a:lnTo>
                  <a:lnTo>
                    <a:pt x="2348" y="9318"/>
                  </a:lnTo>
                  <a:lnTo>
                    <a:pt x="2385" y="9575"/>
                  </a:lnTo>
                  <a:lnTo>
                    <a:pt x="1945" y="9685"/>
                  </a:lnTo>
                  <a:lnTo>
                    <a:pt x="1871" y="9721"/>
                  </a:lnTo>
                  <a:lnTo>
                    <a:pt x="1798" y="9795"/>
                  </a:lnTo>
                  <a:lnTo>
                    <a:pt x="1798" y="9868"/>
                  </a:lnTo>
                  <a:lnTo>
                    <a:pt x="1761" y="9941"/>
                  </a:lnTo>
                  <a:lnTo>
                    <a:pt x="1798" y="10015"/>
                  </a:lnTo>
                  <a:lnTo>
                    <a:pt x="1835" y="10088"/>
                  </a:lnTo>
                  <a:lnTo>
                    <a:pt x="1908" y="10161"/>
                  </a:lnTo>
                  <a:lnTo>
                    <a:pt x="1981" y="10198"/>
                  </a:lnTo>
                  <a:lnTo>
                    <a:pt x="2275" y="10198"/>
                  </a:lnTo>
                  <a:lnTo>
                    <a:pt x="2385" y="10125"/>
                  </a:lnTo>
                  <a:lnTo>
                    <a:pt x="2495" y="10088"/>
                  </a:lnTo>
                  <a:lnTo>
                    <a:pt x="2532" y="10051"/>
                  </a:lnTo>
                  <a:lnTo>
                    <a:pt x="2568" y="10088"/>
                  </a:lnTo>
                  <a:lnTo>
                    <a:pt x="2605" y="10125"/>
                  </a:lnTo>
                  <a:lnTo>
                    <a:pt x="2678" y="10125"/>
                  </a:lnTo>
                  <a:lnTo>
                    <a:pt x="2788" y="10088"/>
                  </a:lnTo>
                  <a:lnTo>
                    <a:pt x="2825" y="9978"/>
                  </a:lnTo>
                  <a:lnTo>
                    <a:pt x="3265" y="9868"/>
                  </a:lnTo>
                  <a:lnTo>
                    <a:pt x="3742" y="9721"/>
                  </a:lnTo>
                  <a:lnTo>
                    <a:pt x="4146" y="9575"/>
                  </a:lnTo>
                  <a:lnTo>
                    <a:pt x="4549" y="9354"/>
                  </a:lnTo>
                  <a:lnTo>
                    <a:pt x="4732" y="9208"/>
                  </a:lnTo>
                  <a:lnTo>
                    <a:pt x="4879" y="9061"/>
                  </a:lnTo>
                  <a:lnTo>
                    <a:pt x="5026" y="8841"/>
                  </a:lnTo>
                  <a:lnTo>
                    <a:pt x="5136" y="8621"/>
                  </a:lnTo>
                  <a:lnTo>
                    <a:pt x="5209" y="8401"/>
                  </a:lnTo>
                  <a:lnTo>
                    <a:pt x="5173" y="8181"/>
                  </a:lnTo>
                  <a:lnTo>
                    <a:pt x="5099" y="7997"/>
                  </a:lnTo>
                  <a:lnTo>
                    <a:pt x="5026" y="7887"/>
                  </a:lnTo>
                  <a:lnTo>
                    <a:pt x="4952" y="7814"/>
                  </a:lnTo>
                  <a:lnTo>
                    <a:pt x="4842" y="7814"/>
                  </a:lnTo>
                  <a:lnTo>
                    <a:pt x="4806" y="7851"/>
                  </a:lnTo>
                  <a:lnTo>
                    <a:pt x="4806" y="7887"/>
                  </a:lnTo>
                  <a:lnTo>
                    <a:pt x="4732" y="8327"/>
                  </a:lnTo>
                  <a:lnTo>
                    <a:pt x="4512" y="7667"/>
                  </a:lnTo>
                  <a:lnTo>
                    <a:pt x="4366" y="7374"/>
                  </a:lnTo>
                  <a:lnTo>
                    <a:pt x="4182" y="7117"/>
                  </a:lnTo>
                  <a:lnTo>
                    <a:pt x="4146" y="7080"/>
                  </a:lnTo>
                  <a:close/>
                </a:path>
              </a:pathLst>
            </a:custGeom>
            <a:solidFill>
              <a:srgbClr val="A4C2F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6" name="Google Shape;1106;p46"/>
            <p:cNvSpPr/>
            <p:nvPr/>
          </p:nvSpPr>
          <p:spPr>
            <a:xfrm>
              <a:off x="6114500" y="2324225"/>
              <a:ext cx="158675" cy="329225"/>
            </a:xfrm>
            <a:custGeom>
              <a:avLst/>
              <a:gdLst/>
              <a:ahLst/>
              <a:cxnLst/>
              <a:rect l="l" t="t" r="r" b="b"/>
              <a:pathLst>
                <a:path w="6347" h="13169" extrusionOk="0">
                  <a:moveTo>
                    <a:pt x="588" y="330"/>
                  </a:moveTo>
                  <a:lnTo>
                    <a:pt x="808" y="367"/>
                  </a:lnTo>
                  <a:lnTo>
                    <a:pt x="1028" y="440"/>
                  </a:lnTo>
                  <a:lnTo>
                    <a:pt x="1211" y="550"/>
                  </a:lnTo>
                  <a:lnTo>
                    <a:pt x="1395" y="734"/>
                  </a:lnTo>
                  <a:lnTo>
                    <a:pt x="1578" y="917"/>
                  </a:lnTo>
                  <a:lnTo>
                    <a:pt x="1688" y="1101"/>
                  </a:lnTo>
                  <a:lnTo>
                    <a:pt x="1798" y="1321"/>
                  </a:lnTo>
                  <a:lnTo>
                    <a:pt x="1908" y="1541"/>
                  </a:lnTo>
                  <a:lnTo>
                    <a:pt x="1982" y="1761"/>
                  </a:lnTo>
                  <a:lnTo>
                    <a:pt x="2018" y="2018"/>
                  </a:lnTo>
                  <a:lnTo>
                    <a:pt x="2018" y="2458"/>
                  </a:lnTo>
                  <a:lnTo>
                    <a:pt x="2018" y="2495"/>
                  </a:lnTo>
                  <a:lnTo>
                    <a:pt x="1982" y="2421"/>
                  </a:lnTo>
                  <a:lnTo>
                    <a:pt x="1762" y="1944"/>
                  </a:lnTo>
                  <a:lnTo>
                    <a:pt x="1615" y="1724"/>
                  </a:lnTo>
                  <a:lnTo>
                    <a:pt x="1432" y="1504"/>
                  </a:lnTo>
                  <a:lnTo>
                    <a:pt x="1395" y="1467"/>
                  </a:lnTo>
                  <a:lnTo>
                    <a:pt x="1322" y="1467"/>
                  </a:lnTo>
                  <a:lnTo>
                    <a:pt x="1285" y="1504"/>
                  </a:lnTo>
                  <a:lnTo>
                    <a:pt x="1285" y="1578"/>
                  </a:lnTo>
                  <a:lnTo>
                    <a:pt x="1322" y="1834"/>
                  </a:lnTo>
                  <a:lnTo>
                    <a:pt x="1395" y="2128"/>
                  </a:lnTo>
                  <a:lnTo>
                    <a:pt x="1615" y="2641"/>
                  </a:lnTo>
                  <a:lnTo>
                    <a:pt x="1725" y="2935"/>
                  </a:lnTo>
                  <a:lnTo>
                    <a:pt x="1615" y="2861"/>
                  </a:lnTo>
                  <a:lnTo>
                    <a:pt x="1468" y="2715"/>
                  </a:lnTo>
                  <a:lnTo>
                    <a:pt x="1248" y="2348"/>
                  </a:lnTo>
                  <a:lnTo>
                    <a:pt x="1065" y="1981"/>
                  </a:lnTo>
                  <a:lnTo>
                    <a:pt x="955" y="1724"/>
                  </a:lnTo>
                  <a:lnTo>
                    <a:pt x="845" y="1394"/>
                  </a:lnTo>
                  <a:lnTo>
                    <a:pt x="735" y="1027"/>
                  </a:lnTo>
                  <a:lnTo>
                    <a:pt x="661" y="697"/>
                  </a:lnTo>
                  <a:lnTo>
                    <a:pt x="588" y="330"/>
                  </a:lnTo>
                  <a:close/>
                  <a:moveTo>
                    <a:pt x="3706" y="2825"/>
                  </a:moveTo>
                  <a:lnTo>
                    <a:pt x="3926" y="2861"/>
                  </a:lnTo>
                  <a:lnTo>
                    <a:pt x="4109" y="2935"/>
                  </a:lnTo>
                  <a:lnTo>
                    <a:pt x="4733" y="3118"/>
                  </a:lnTo>
                  <a:lnTo>
                    <a:pt x="4990" y="3228"/>
                  </a:lnTo>
                  <a:lnTo>
                    <a:pt x="5283" y="3375"/>
                  </a:lnTo>
                  <a:lnTo>
                    <a:pt x="5503" y="3522"/>
                  </a:lnTo>
                  <a:lnTo>
                    <a:pt x="5687" y="3668"/>
                  </a:lnTo>
                  <a:lnTo>
                    <a:pt x="5687" y="3668"/>
                  </a:lnTo>
                  <a:lnTo>
                    <a:pt x="5540" y="3632"/>
                  </a:lnTo>
                  <a:lnTo>
                    <a:pt x="5467" y="3632"/>
                  </a:lnTo>
                  <a:lnTo>
                    <a:pt x="5393" y="3705"/>
                  </a:lnTo>
                  <a:lnTo>
                    <a:pt x="5356" y="3778"/>
                  </a:lnTo>
                  <a:lnTo>
                    <a:pt x="5393" y="3888"/>
                  </a:lnTo>
                  <a:lnTo>
                    <a:pt x="5026" y="4035"/>
                  </a:lnTo>
                  <a:lnTo>
                    <a:pt x="4660" y="4109"/>
                  </a:lnTo>
                  <a:lnTo>
                    <a:pt x="4293" y="4182"/>
                  </a:lnTo>
                  <a:lnTo>
                    <a:pt x="3889" y="4182"/>
                  </a:lnTo>
                  <a:lnTo>
                    <a:pt x="3449" y="4109"/>
                  </a:lnTo>
                  <a:lnTo>
                    <a:pt x="3046" y="3999"/>
                  </a:lnTo>
                  <a:lnTo>
                    <a:pt x="2862" y="3925"/>
                  </a:lnTo>
                  <a:lnTo>
                    <a:pt x="2642" y="3815"/>
                  </a:lnTo>
                  <a:lnTo>
                    <a:pt x="2459" y="3668"/>
                  </a:lnTo>
                  <a:lnTo>
                    <a:pt x="2349" y="3595"/>
                  </a:lnTo>
                  <a:lnTo>
                    <a:pt x="2312" y="3522"/>
                  </a:lnTo>
                  <a:lnTo>
                    <a:pt x="2532" y="3668"/>
                  </a:lnTo>
                  <a:lnTo>
                    <a:pt x="2789" y="3815"/>
                  </a:lnTo>
                  <a:lnTo>
                    <a:pt x="3046" y="3888"/>
                  </a:lnTo>
                  <a:lnTo>
                    <a:pt x="3339" y="3999"/>
                  </a:lnTo>
                  <a:lnTo>
                    <a:pt x="3596" y="4035"/>
                  </a:lnTo>
                  <a:lnTo>
                    <a:pt x="3889" y="4109"/>
                  </a:lnTo>
                  <a:lnTo>
                    <a:pt x="4073" y="4109"/>
                  </a:lnTo>
                  <a:lnTo>
                    <a:pt x="4183" y="4072"/>
                  </a:lnTo>
                  <a:lnTo>
                    <a:pt x="4329" y="4035"/>
                  </a:lnTo>
                  <a:lnTo>
                    <a:pt x="4439" y="3962"/>
                  </a:lnTo>
                  <a:lnTo>
                    <a:pt x="4476" y="3888"/>
                  </a:lnTo>
                  <a:lnTo>
                    <a:pt x="4439" y="3778"/>
                  </a:lnTo>
                  <a:lnTo>
                    <a:pt x="4329" y="3705"/>
                  </a:lnTo>
                  <a:lnTo>
                    <a:pt x="4219" y="3632"/>
                  </a:lnTo>
                  <a:lnTo>
                    <a:pt x="3963" y="3595"/>
                  </a:lnTo>
                  <a:lnTo>
                    <a:pt x="3706" y="3558"/>
                  </a:lnTo>
                  <a:lnTo>
                    <a:pt x="3449" y="3522"/>
                  </a:lnTo>
                  <a:lnTo>
                    <a:pt x="2715" y="3338"/>
                  </a:lnTo>
                  <a:lnTo>
                    <a:pt x="2862" y="3228"/>
                  </a:lnTo>
                  <a:lnTo>
                    <a:pt x="3082" y="3081"/>
                  </a:lnTo>
                  <a:lnTo>
                    <a:pt x="3302" y="2935"/>
                  </a:lnTo>
                  <a:lnTo>
                    <a:pt x="3486" y="2861"/>
                  </a:lnTo>
                  <a:lnTo>
                    <a:pt x="3706" y="2825"/>
                  </a:lnTo>
                  <a:close/>
                  <a:moveTo>
                    <a:pt x="1285" y="5686"/>
                  </a:moveTo>
                  <a:lnTo>
                    <a:pt x="1725" y="5723"/>
                  </a:lnTo>
                  <a:lnTo>
                    <a:pt x="1762" y="5723"/>
                  </a:lnTo>
                  <a:lnTo>
                    <a:pt x="1835" y="5869"/>
                  </a:lnTo>
                  <a:lnTo>
                    <a:pt x="1908" y="5943"/>
                  </a:lnTo>
                  <a:lnTo>
                    <a:pt x="2018" y="5943"/>
                  </a:lnTo>
                  <a:lnTo>
                    <a:pt x="2129" y="5869"/>
                  </a:lnTo>
                  <a:lnTo>
                    <a:pt x="2165" y="5759"/>
                  </a:lnTo>
                  <a:lnTo>
                    <a:pt x="2642" y="5796"/>
                  </a:lnTo>
                  <a:lnTo>
                    <a:pt x="3082" y="5796"/>
                  </a:lnTo>
                  <a:lnTo>
                    <a:pt x="3339" y="5833"/>
                  </a:lnTo>
                  <a:lnTo>
                    <a:pt x="3522" y="5869"/>
                  </a:lnTo>
                  <a:lnTo>
                    <a:pt x="3522" y="6016"/>
                  </a:lnTo>
                  <a:lnTo>
                    <a:pt x="3376" y="5979"/>
                  </a:lnTo>
                  <a:lnTo>
                    <a:pt x="3266" y="6016"/>
                  </a:lnTo>
                  <a:lnTo>
                    <a:pt x="3119" y="6089"/>
                  </a:lnTo>
                  <a:lnTo>
                    <a:pt x="3082" y="6163"/>
                  </a:lnTo>
                  <a:lnTo>
                    <a:pt x="3082" y="6236"/>
                  </a:lnTo>
                  <a:lnTo>
                    <a:pt x="2752" y="6236"/>
                  </a:lnTo>
                  <a:lnTo>
                    <a:pt x="1322" y="6163"/>
                  </a:lnTo>
                  <a:lnTo>
                    <a:pt x="808" y="6089"/>
                  </a:lnTo>
                  <a:lnTo>
                    <a:pt x="515" y="6053"/>
                  </a:lnTo>
                  <a:lnTo>
                    <a:pt x="258" y="6089"/>
                  </a:lnTo>
                  <a:lnTo>
                    <a:pt x="368" y="5943"/>
                  </a:lnTo>
                  <a:lnTo>
                    <a:pt x="515" y="5833"/>
                  </a:lnTo>
                  <a:lnTo>
                    <a:pt x="661" y="5723"/>
                  </a:lnTo>
                  <a:lnTo>
                    <a:pt x="808" y="5686"/>
                  </a:lnTo>
                  <a:close/>
                  <a:moveTo>
                    <a:pt x="2239" y="6676"/>
                  </a:moveTo>
                  <a:lnTo>
                    <a:pt x="3009" y="6713"/>
                  </a:lnTo>
                  <a:lnTo>
                    <a:pt x="3156" y="6750"/>
                  </a:lnTo>
                  <a:lnTo>
                    <a:pt x="3156" y="7997"/>
                  </a:lnTo>
                  <a:lnTo>
                    <a:pt x="3119" y="9244"/>
                  </a:lnTo>
                  <a:lnTo>
                    <a:pt x="2422" y="9354"/>
                  </a:lnTo>
                  <a:lnTo>
                    <a:pt x="2422" y="8951"/>
                  </a:lnTo>
                  <a:lnTo>
                    <a:pt x="2312" y="7630"/>
                  </a:lnTo>
                  <a:lnTo>
                    <a:pt x="2275" y="6933"/>
                  </a:lnTo>
                  <a:lnTo>
                    <a:pt x="2239" y="6676"/>
                  </a:lnTo>
                  <a:close/>
                  <a:moveTo>
                    <a:pt x="1065" y="6566"/>
                  </a:moveTo>
                  <a:lnTo>
                    <a:pt x="1872" y="6676"/>
                  </a:lnTo>
                  <a:lnTo>
                    <a:pt x="1835" y="6786"/>
                  </a:lnTo>
                  <a:lnTo>
                    <a:pt x="1835" y="6933"/>
                  </a:lnTo>
                  <a:lnTo>
                    <a:pt x="1872" y="7226"/>
                  </a:lnTo>
                  <a:lnTo>
                    <a:pt x="1945" y="8804"/>
                  </a:lnTo>
                  <a:lnTo>
                    <a:pt x="1982" y="9391"/>
                  </a:lnTo>
                  <a:lnTo>
                    <a:pt x="1542" y="9391"/>
                  </a:lnTo>
                  <a:lnTo>
                    <a:pt x="1101" y="9427"/>
                  </a:lnTo>
                  <a:lnTo>
                    <a:pt x="1028" y="8254"/>
                  </a:lnTo>
                  <a:lnTo>
                    <a:pt x="955" y="7410"/>
                  </a:lnTo>
                  <a:lnTo>
                    <a:pt x="918" y="6970"/>
                  </a:lnTo>
                  <a:lnTo>
                    <a:pt x="808" y="6566"/>
                  </a:lnTo>
                  <a:close/>
                  <a:moveTo>
                    <a:pt x="3082" y="9721"/>
                  </a:moveTo>
                  <a:lnTo>
                    <a:pt x="3009" y="10454"/>
                  </a:lnTo>
                  <a:lnTo>
                    <a:pt x="2972" y="10454"/>
                  </a:lnTo>
                  <a:lnTo>
                    <a:pt x="2862" y="10418"/>
                  </a:lnTo>
                  <a:lnTo>
                    <a:pt x="2752" y="10418"/>
                  </a:lnTo>
                  <a:lnTo>
                    <a:pt x="2605" y="10454"/>
                  </a:lnTo>
                  <a:lnTo>
                    <a:pt x="2495" y="10528"/>
                  </a:lnTo>
                  <a:lnTo>
                    <a:pt x="2495" y="10418"/>
                  </a:lnTo>
                  <a:lnTo>
                    <a:pt x="2459" y="9831"/>
                  </a:lnTo>
                  <a:lnTo>
                    <a:pt x="2789" y="9794"/>
                  </a:lnTo>
                  <a:lnTo>
                    <a:pt x="3082" y="9721"/>
                  </a:lnTo>
                  <a:close/>
                  <a:moveTo>
                    <a:pt x="1138" y="9758"/>
                  </a:moveTo>
                  <a:lnTo>
                    <a:pt x="1358" y="9831"/>
                  </a:lnTo>
                  <a:lnTo>
                    <a:pt x="1542" y="9831"/>
                  </a:lnTo>
                  <a:lnTo>
                    <a:pt x="1982" y="9868"/>
                  </a:lnTo>
                  <a:lnTo>
                    <a:pt x="2018" y="10088"/>
                  </a:lnTo>
                  <a:lnTo>
                    <a:pt x="1982" y="10124"/>
                  </a:lnTo>
                  <a:lnTo>
                    <a:pt x="1688" y="10088"/>
                  </a:lnTo>
                  <a:lnTo>
                    <a:pt x="1615" y="10124"/>
                  </a:lnTo>
                  <a:lnTo>
                    <a:pt x="1542" y="10161"/>
                  </a:lnTo>
                  <a:lnTo>
                    <a:pt x="1542" y="10234"/>
                  </a:lnTo>
                  <a:lnTo>
                    <a:pt x="1578" y="10308"/>
                  </a:lnTo>
                  <a:lnTo>
                    <a:pt x="1725" y="10454"/>
                  </a:lnTo>
                  <a:lnTo>
                    <a:pt x="1945" y="10491"/>
                  </a:lnTo>
                  <a:lnTo>
                    <a:pt x="2018" y="10491"/>
                  </a:lnTo>
                  <a:lnTo>
                    <a:pt x="2018" y="10748"/>
                  </a:lnTo>
                  <a:lnTo>
                    <a:pt x="1798" y="10785"/>
                  </a:lnTo>
                  <a:lnTo>
                    <a:pt x="1798" y="10748"/>
                  </a:lnTo>
                  <a:lnTo>
                    <a:pt x="1762" y="10748"/>
                  </a:lnTo>
                  <a:lnTo>
                    <a:pt x="1688" y="10785"/>
                  </a:lnTo>
                  <a:lnTo>
                    <a:pt x="1615" y="10821"/>
                  </a:lnTo>
                  <a:lnTo>
                    <a:pt x="1542" y="10895"/>
                  </a:lnTo>
                  <a:lnTo>
                    <a:pt x="1505" y="11005"/>
                  </a:lnTo>
                  <a:lnTo>
                    <a:pt x="1542" y="11078"/>
                  </a:lnTo>
                  <a:lnTo>
                    <a:pt x="1652" y="11151"/>
                  </a:lnTo>
                  <a:lnTo>
                    <a:pt x="2055" y="11151"/>
                  </a:lnTo>
                  <a:lnTo>
                    <a:pt x="2129" y="11408"/>
                  </a:lnTo>
                  <a:lnTo>
                    <a:pt x="2239" y="11592"/>
                  </a:lnTo>
                  <a:lnTo>
                    <a:pt x="2275" y="11628"/>
                  </a:lnTo>
                  <a:lnTo>
                    <a:pt x="2349" y="11628"/>
                  </a:lnTo>
                  <a:lnTo>
                    <a:pt x="2422" y="11592"/>
                  </a:lnTo>
                  <a:lnTo>
                    <a:pt x="2459" y="11555"/>
                  </a:lnTo>
                  <a:lnTo>
                    <a:pt x="2532" y="11371"/>
                  </a:lnTo>
                  <a:lnTo>
                    <a:pt x="2569" y="11188"/>
                  </a:lnTo>
                  <a:lnTo>
                    <a:pt x="2569" y="11005"/>
                  </a:lnTo>
                  <a:lnTo>
                    <a:pt x="2532" y="10785"/>
                  </a:lnTo>
                  <a:lnTo>
                    <a:pt x="2679" y="10821"/>
                  </a:lnTo>
                  <a:lnTo>
                    <a:pt x="3009" y="10821"/>
                  </a:lnTo>
                  <a:lnTo>
                    <a:pt x="2936" y="11408"/>
                  </a:lnTo>
                  <a:lnTo>
                    <a:pt x="2862" y="11812"/>
                  </a:lnTo>
                  <a:lnTo>
                    <a:pt x="2825" y="11995"/>
                  </a:lnTo>
                  <a:lnTo>
                    <a:pt x="2752" y="12178"/>
                  </a:lnTo>
                  <a:lnTo>
                    <a:pt x="2642" y="12362"/>
                  </a:lnTo>
                  <a:lnTo>
                    <a:pt x="2532" y="12472"/>
                  </a:lnTo>
                  <a:lnTo>
                    <a:pt x="2349" y="12582"/>
                  </a:lnTo>
                  <a:lnTo>
                    <a:pt x="2129" y="12619"/>
                  </a:lnTo>
                  <a:lnTo>
                    <a:pt x="1945" y="12619"/>
                  </a:lnTo>
                  <a:lnTo>
                    <a:pt x="1798" y="12582"/>
                  </a:lnTo>
                  <a:lnTo>
                    <a:pt x="1652" y="12472"/>
                  </a:lnTo>
                  <a:lnTo>
                    <a:pt x="1505" y="12362"/>
                  </a:lnTo>
                  <a:lnTo>
                    <a:pt x="1432" y="12215"/>
                  </a:lnTo>
                  <a:lnTo>
                    <a:pt x="1322" y="12068"/>
                  </a:lnTo>
                  <a:lnTo>
                    <a:pt x="1211" y="11738"/>
                  </a:lnTo>
                  <a:lnTo>
                    <a:pt x="1138" y="11335"/>
                  </a:lnTo>
                  <a:lnTo>
                    <a:pt x="1138" y="10858"/>
                  </a:lnTo>
                  <a:lnTo>
                    <a:pt x="1138" y="10014"/>
                  </a:lnTo>
                  <a:lnTo>
                    <a:pt x="1138" y="9758"/>
                  </a:lnTo>
                  <a:close/>
                  <a:moveTo>
                    <a:pt x="625" y="0"/>
                  </a:moveTo>
                  <a:lnTo>
                    <a:pt x="478" y="37"/>
                  </a:lnTo>
                  <a:lnTo>
                    <a:pt x="331" y="110"/>
                  </a:lnTo>
                  <a:lnTo>
                    <a:pt x="294" y="184"/>
                  </a:lnTo>
                  <a:lnTo>
                    <a:pt x="294" y="220"/>
                  </a:lnTo>
                  <a:lnTo>
                    <a:pt x="294" y="294"/>
                  </a:lnTo>
                  <a:lnTo>
                    <a:pt x="331" y="330"/>
                  </a:lnTo>
                  <a:lnTo>
                    <a:pt x="294" y="587"/>
                  </a:lnTo>
                  <a:lnTo>
                    <a:pt x="294" y="844"/>
                  </a:lnTo>
                  <a:lnTo>
                    <a:pt x="331" y="1101"/>
                  </a:lnTo>
                  <a:lnTo>
                    <a:pt x="368" y="1321"/>
                  </a:lnTo>
                  <a:lnTo>
                    <a:pt x="551" y="1834"/>
                  </a:lnTo>
                  <a:lnTo>
                    <a:pt x="735" y="2274"/>
                  </a:lnTo>
                  <a:lnTo>
                    <a:pt x="918" y="2641"/>
                  </a:lnTo>
                  <a:lnTo>
                    <a:pt x="1175" y="3008"/>
                  </a:lnTo>
                  <a:lnTo>
                    <a:pt x="1322" y="3155"/>
                  </a:lnTo>
                  <a:lnTo>
                    <a:pt x="1505" y="3265"/>
                  </a:lnTo>
                  <a:lnTo>
                    <a:pt x="1652" y="3375"/>
                  </a:lnTo>
                  <a:lnTo>
                    <a:pt x="1872" y="3375"/>
                  </a:lnTo>
                  <a:lnTo>
                    <a:pt x="1798" y="3815"/>
                  </a:lnTo>
                  <a:lnTo>
                    <a:pt x="1725" y="4365"/>
                  </a:lnTo>
                  <a:lnTo>
                    <a:pt x="1725" y="4659"/>
                  </a:lnTo>
                  <a:lnTo>
                    <a:pt x="1762" y="4806"/>
                  </a:lnTo>
                  <a:lnTo>
                    <a:pt x="1798" y="4916"/>
                  </a:lnTo>
                  <a:lnTo>
                    <a:pt x="1762" y="5319"/>
                  </a:lnTo>
                  <a:lnTo>
                    <a:pt x="1615" y="5319"/>
                  </a:lnTo>
                  <a:lnTo>
                    <a:pt x="1138" y="5282"/>
                  </a:lnTo>
                  <a:lnTo>
                    <a:pt x="918" y="5246"/>
                  </a:lnTo>
                  <a:lnTo>
                    <a:pt x="698" y="5282"/>
                  </a:lnTo>
                  <a:lnTo>
                    <a:pt x="404" y="5392"/>
                  </a:lnTo>
                  <a:lnTo>
                    <a:pt x="294" y="5466"/>
                  </a:lnTo>
                  <a:lnTo>
                    <a:pt x="184" y="5576"/>
                  </a:lnTo>
                  <a:lnTo>
                    <a:pt x="111" y="5686"/>
                  </a:lnTo>
                  <a:lnTo>
                    <a:pt x="74" y="5796"/>
                  </a:lnTo>
                  <a:lnTo>
                    <a:pt x="38" y="5943"/>
                  </a:lnTo>
                  <a:lnTo>
                    <a:pt x="1" y="6089"/>
                  </a:lnTo>
                  <a:lnTo>
                    <a:pt x="38" y="6163"/>
                  </a:lnTo>
                  <a:lnTo>
                    <a:pt x="111" y="6199"/>
                  </a:lnTo>
                  <a:lnTo>
                    <a:pt x="38" y="6273"/>
                  </a:lnTo>
                  <a:lnTo>
                    <a:pt x="38" y="6346"/>
                  </a:lnTo>
                  <a:lnTo>
                    <a:pt x="38" y="6456"/>
                  </a:lnTo>
                  <a:lnTo>
                    <a:pt x="111" y="6530"/>
                  </a:lnTo>
                  <a:lnTo>
                    <a:pt x="184" y="6566"/>
                  </a:lnTo>
                  <a:lnTo>
                    <a:pt x="294" y="6566"/>
                  </a:lnTo>
                  <a:lnTo>
                    <a:pt x="368" y="6493"/>
                  </a:lnTo>
                  <a:lnTo>
                    <a:pt x="441" y="6493"/>
                  </a:lnTo>
                  <a:lnTo>
                    <a:pt x="441" y="6530"/>
                  </a:lnTo>
                  <a:lnTo>
                    <a:pt x="441" y="6786"/>
                  </a:lnTo>
                  <a:lnTo>
                    <a:pt x="441" y="7080"/>
                  </a:lnTo>
                  <a:lnTo>
                    <a:pt x="515" y="7593"/>
                  </a:lnTo>
                  <a:lnTo>
                    <a:pt x="588" y="8657"/>
                  </a:lnTo>
                  <a:lnTo>
                    <a:pt x="625" y="9721"/>
                  </a:lnTo>
                  <a:lnTo>
                    <a:pt x="625" y="10785"/>
                  </a:lnTo>
                  <a:lnTo>
                    <a:pt x="661" y="11225"/>
                  </a:lnTo>
                  <a:lnTo>
                    <a:pt x="698" y="11665"/>
                  </a:lnTo>
                  <a:lnTo>
                    <a:pt x="808" y="12105"/>
                  </a:lnTo>
                  <a:lnTo>
                    <a:pt x="881" y="12289"/>
                  </a:lnTo>
                  <a:lnTo>
                    <a:pt x="991" y="12509"/>
                  </a:lnTo>
                  <a:lnTo>
                    <a:pt x="1065" y="12655"/>
                  </a:lnTo>
                  <a:lnTo>
                    <a:pt x="1175" y="12765"/>
                  </a:lnTo>
                  <a:lnTo>
                    <a:pt x="1322" y="12912"/>
                  </a:lnTo>
                  <a:lnTo>
                    <a:pt x="1468" y="12985"/>
                  </a:lnTo>
                  <a:lnTo>
                    <a:pt x="1615" y="13059"/>
                  </a:lnTo>
                  <a:lnTo>
                    <a:pt x="1798" y="13096"/>
                  </a:lnTo>
                  <a:lnTo>
                    <a:pt x="1945" y="13132"/>
                  </a:lnTo>
                  <a:lnTo>
                    <a:pt x="2129" y="13169"/>
                  </a:lnTo>
                  <a:lnTo>
                    <a:pt x="2349" y="13132"/>
                  </a:lnTo>
                  <a:lnTo>
                    <a:pt x="2569" y="13096"/>
                  </a:lnTo>
                  <a:lnTo>
                    <a:pt x="2752" y="12985"/>
                  </a:lnTo>
                  <a:lnTo>
                    <a:pt x="2899" y="12875"/>
                  </a:lnTo>
                  <a:lnTo>
                    <a:pt x="3009" y="12765"/>
                  </a:lnTo>
                  <a:lnTo>
                    <a:pt x="3119" y="12582"/>
                  </a:lnTo>
                  <a:lnTo>
                    <a:pt x="3302" y="12215"/>
                  </a:lnTo>
                  <a:lnTo>
                    <a:pt x="3412" y="11812"/>
                  </a:lnTo>
                  <a:lnTo>
                    <a:pt x="3449" y="11408"/>
                  </a:lnTo>
                  <a:lnTo>
                    <a:pt x="3522" y="10601"/>
                  </a:lnTo>
                  <a:lnTo>
                    <a:pt x="3632" y="9647"/>
                  </a:lnTo>
                  <a:lnTo>
                    <a:pt x="3669" y="8657"/>
                  </a:lnTo>
                  <a:lnTo>
                    <a:pt x="3669" y="7667"/>
                  </a:lnTo>
                  <a:lnTo>
                    <a:pt x="3669" y="6676"/>
                  </a:lnTo>
                  <a:lnTo>
                    <a:pt x="3743" y="6603"/>
                  </a:lnTo>
                  <a:lnTo>
                    <a:pt x="3779" y="6530"/>
                  </a:lnTo>
                  <a:lnTo>
                    <a:pt x="3779" y="6456"/>
                  </a:lnTo>
                  <a:lnTo>
                    <a:pt x="3889" y="6273"/>
                  </a:lnTo>
                  <a:lnTo>
                    <a:pt x="3963" y="6053"/>
                  </a:lnTo>
                  <a:lnTo>
                    <a:pt x="3999" y="5833"/>
                  </a:lnTo>
                  <a:lnTo>
                    <a:pt x="3963" y="5723"/>
                  </a:lnTo>
                  <a:lnTo>
                    <a:pt x="3926" y="5612"/>
                  </a:lnTo>
                  <a:lnTo>
                    <a:pt x="3816" y="5502"/>
                  </a:lnTo>
                  <a:lnTo>
                    <a:pt x="3669" y="5429"/>
                  </a:lnTo>
                  <a:lnTo>
                    <a:pt x="3486" y="5392"/>
                  </a:lnTo>
                  <a:lnTo>
                    <a:pt x="3266" y="5356"/>
                  </a:lnTo>
                  <a:lnTo>
                    <a:pt x="2532" y="5356"/>
                  </a:lnTo>
                  <a:lnTo>
                    <a:pt x="2165" y="5319"/>
                  </a:lnTo>
                  <a:lnTo>
                    <a:pt x="2092" y="4806"/>
                  </a:lnTo>
                  <a:lnTo>
                    <a:pt x="2165" y="4585"/>
                  </a:lnTo>
                  <a:lnTo>
                    <a:pt x="2165" y="4365"/>
                  </a:lnTo>
                  <a:lnTo>
                    <a:pt x="2202" y="3962"/>
                  </a:lnTo>
                  <a:lnTo>
                    <a:pt x="2459" y="4145"/>
                  </a:lnTo>
                  <a:lnTo>
                    <a:pt x="2715" y="4292"/>
                  </a:lnTo>
                  <a:lnTo>
                    <a:pt x="2972" y="4402"/>
                  </a:lnTo>
                  <a:lnTo>
                    <a:pt x="3266" y="4475"/>
                  </a:lnTo>
                  <a:lnTo>
                    <a:pt x="3522" y="4549"/>
                  </a:lnTo>
                  <a:lnTo>
                    <a:pt x="3816" y="4585"/>
                  </a:lnTo>
                  <a:lnTo>
                    <a:pt x="4403" y="4585"/>
                  </a:lnTo>
                  <a:lnTo>
                    <a:pt x="4660" y="4549"/>
                  </a:lnTo>
                  <a:lnTo>
                    <a:pt x="4953" y="4475"/>
                  </a:lnTo>
                  <a:lnTo>
                    <a:pt x="5210" y="4402"/>
                  </a:lnTo>
                  <a:lnTo>
                    <a:pt x="5503" y="4292"/>
                  </a:lnTo>
                  <a:lnTo>
                    <a:pt x="5760" y="4182"/>
                  </a:lnTo>
                  <a:lnTo>
                    <a:pt x="5833" y="4109"/>
                  </a:lnTo>
                  <a:lnTo>
                    <a:pt x="5833" y="3999"/>
                  </a:lnTo>
                  <a:lnTo>
                    <a:pt x="5833" y="3888"/>
                  </a:lnTo>
                  <a:lnTo>
                    <a:pt x="5797" y="3778"/>
                  </a:lnTo>
                  <a:lnTo>
                    <a:pt x="5797" y="3778"/>
                  </a:lnTo>
                  <a:lnTo>
                    <a:pt x="5833" y="3815"/>
                  </a:lnTo>
                  <a:lnTo>
                    <a:pt x="5980" y="3962"/>
                  </a:lnTo>
                  <a:lnTo>
                    <a:pt x="6053" y="3999"/>
                  </a:lnTo>
                  <a:lnTo>
                    <a:pt x="6200" y="4035"/>
                  </a:lnTo>
                  <a:lnTo>
                    <a:pt x="6237" y="4035"/>
                  </a:lnTo>
                  <a:lnTo>
                    <a:pt x="6274" y="3999"/>
                  </a:lnTo>
                  <a:lnTo>
                    <a:pt x="6347" y="3888"/>
                  </a:lnTo>
                  <a:lnTo>
                    <a:pt x="6310" y="3742"/>
                  </a:lnTo>
                  <a:lnTo>
                    <a:pt x="6274" y="3632"/>
                  </a:lnTo>
                  <a:lnTo>
                    <a:pt x="6200" y="3522"/>
                  </a:lnTo>
                  <a:lnTo>
                    <a:pt x="6090" y="3375"/>
                  </a:lnTo>
                  <a:lnTo>
                    <a:pt x="5833" y="3192"/>
                  </a:lnTo>
                  <a:lnTo>
                    <a:pt x="5613" y="3045"/>
                  </a:lnTo>
                  <a:lnTo>
                    <a:pt x="5283" y="2861"/>
                  </a:lnTo>
                  <a:lnTo>
                    <a:pt x="4953" y="2715"/>
                  </a:lnTo>
                  <a:lnTo>
                    <a:pt x="4256" y="2495"/>
                  </a:lnTo>
                  <a:lnTo>
                    <a:pt x="3926" y="2421"/>
                  </a:lnTo>
                  <a:lnTo>
                    <a:pt x="3596" y="2385"/>
                  </a:lnTo>
                  <a:lnTo>
                    <a:pt x="3302" y="2458"/>
                  </a:lnTo>
                  <a:lnTo>
                    <a:pt x="2972" y="2605"/>
                  </a:lnTo>
                  <a:lnTo>
                    <a:pt x="2679" y="2788"/>
                  </a:lnTo>
                  <a:lnTo>
                    <a:pt x="2349" y="3081"/>
                  </a:lnTo>
                  <a:lnTo>
                    <a:pt x="2349" y="3045"/>
                  </a:lnTo>
                  <a:lnTo>
                    <a:pt x="2385" y="2788"/>
                  </a:lnTo>
                  <a:lnTo>
                    <a:pt x="2459" y="2568"/>
                  </a:lnTo>
                  <a:lnTo>
                    <a:pt x="2495" y="2458"/>
                  </a:lnTo>
                  <a:lnTo>
                    <a:pt x="2495" y="2311"/>
                  </a:lnTo>
                  <a:lnTo>
                    <a:pt x="2495" y="2201"/>
                  </a:lnTo>
                  <a:lnTo>
                    <a:pt x="2422" y="2128"/>
                  </a:lnTo>
                  <a:lnTo>
                    <a:pt x="2385" y="1871"/>
                  </a:lnTo>
                  <a:lnTo>
                    <a:pt x="2312" y="1614"/>
                  </a:lnTo>
                  <a:lnTo>
                    <a:pt x="2129" y="1137"/>
                  </a:lnTo>
                  <a:lnTo>
                    <a:pt x="2018" y="917"/>
                  </a:lnTo>
                  <a:lnTo>
                    <a:pt x="1835" y="661"/>
                  </a:lnTo>
                  <a:lnTo>
                    <a:pt x="1652" y="440"/>
                  </a:lnTo>
                  <a:lnTo>
                    <a:pt x="1395" y="220"/>
                  </a:lnTo>
                  <a:lnTo>
                    <a:pt x="1138" y="74"/>
                  </a:lnTo>
                  <a:lnTo>
                    <a:pt x="881" y="0"/>
                  </a:lnTo>
                  <a:close/>
                </a:path>
              </a:pathLst>
            </a:custGeom>
            <a:solidFill>
              <a:srgbClr val="A4C2F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7" name="Google Shape;1107;p46"/>
            <p:cNvSpPr/>
            <p:nvPr/>
          </p:nvSpPr>
          <p:spPr>
            <a:xfrm>
              <a:off x="6335525" y="1405350"/>
              <a:ext cx="442025" cy="375100"/>
            </a:xfrm>
            <a:custGeom>
              <a:avLst/>
              <a:gdLst/>
              <a:ahLst/>
              <a:cxnLst/>
              <a:rect l="l" t="t" r="r" b="b"/>
              <a:pathLst>
                <a:path w="17681" h="15004" extrusionOk="0">
                  <a:moveTo>
                    <a:pt x="6823" y="1981"/>
                  </a:moveTo>
                  <a:lnTo>
                    <a:pt x="6676" y="2018"/>
                  </a:lnTo>
                  <a:lnTo>
                    <a:pt x="6566" y="2055"/>
                  </a:lnTo>
                  <a:lnTo>
                    <a:pt x="6493" y="2201"/>
                  </a:lnTo>
                  <a:lnTo>
                    <a:pt x="6420" y="2385"/>
                  </a:lnTo>
                  <a:lnTo>
                    <a:pt x="6383" y="2531"/>
                  </a:lnTo>
                  <a:lnTo>
                    <a:pt x="6383" y="2641"/>
                  </a:lnTo>
                  <a:lnTo>
                    <a:pt x="6420" y="2752"/>
                  </a:lnTo>
                  <a:lnTo>
                    <a:pt x="6493" y="2825"/>
                  </a:lnTo>
                  <a:lnTo>
                    <a:pt x="6566" y="2862"/>
                  </a:lnTo>
                  <a:lnTo>
                    <a:pt x="6713" y="2862"/>
                  </a:lnTo>
                  <a:lnTo>
                    <a:pt x="6860" y="2825"/>
                  </a:lnTo>
                  <a:lnTo>
                    <a:pt x="6933" y="2752"/>
                  </a:lnTo>
                  <a:lnTo>
                    <a:pt x="7006" y="2641"/>
                  </a:lnTo>
                  <a:lnTo>
                    <a:pt x="7080" y="2531"/>
                  </a:lnTo>
                  <a:lnTo>
                    <a:pt x="7080" y="2421"/>
                  </a:lnTo>
                  <a:lnTo>
                    <a:pt x="7080" y="2275"/>
                  </a:lnTo>
                  <a:lnTo>
                    <a:pt x="7006" y="2165"/>
                  </a:lnTo>
                  <a:lnTo>
                    <a:pt x="6933" y="2055"/>
                  </a:lnTo>
                  <a:lnTo>
                    <a:pt x="6823" y="1981"/>
                  </a:lnTo>
                  <a:close/>
                  <a:moveTo>
                    <a:pt x="5282" y="2641"/>
                  </a:moveTo>
                  <a:lnTo>
                    <a:pt x="5209" y="2678"/>
                  </a:lnTo>
                  <a:lnTo>
                    <a:pt x="5136" y="2715"/>
                  </a:lnTo>
                  <a:lnTo>
                    <a:pt x="5062" y="2788"/>
                  </a:lnTo>
                  <a:lnTo>
                    <a:pt x="5062" y="2898"/>
                  </a:lnTo>
                  <a:lnTo>
                    <a:pt x="5062" y="2935"/>
                  </a:lnTo>
                  <a:lnTo>
                    <a:pt x="4989" y="2972"/>
                  </a:lnTo>
                  <a:lnTo>
                    <a:pt x="4952" y="3045"/>
                  </a:lnTo>
                  <a:lnTo>
                    <a:pt x="4952" y="3118"/>
                  </a:lnTo>
                  <a:lnTo>
                    <a:pt x="4952" y="3228"/>
                  </a:lnTo>
                  <a:lnTo>
                    <a:pt x="5026" y="3338"/>
                  </a:lnTo>
                  <a:lnTo>
                    <a:pt x="5099" y="3412"/>
                  </a:lnTo>
                  <a:lnTo>
                    <a:pt x="5319" y="3412"/>
                  </a:lnTo>
                  <a:lnTo>
                    <a:pt x="5429" y="3338"/>
                  </a:lnTo>
                  <a:lnTo>
                    <a:pt x="5502" y="3265"/>
                  </a:lnTo>
                  <a:lnTo>
                    <a:pt x="5576" y="3155"/>
                  </a:lnTo>
                  <a:lnTo>
                    <a:pt x="5613" y="3008"/>
                  </a:lnTo>
                  <a:lnTo>
                    <a:pt x="5576" y="2862"/>
                  </a:lnTo>
                  <a:lnTo>
                    <a:pt x="5502" y="2752"/>
                  </a:lnTo>
                  <a:lnTo>
                    <a:pt x="5392" y="2678"/>
                  </a:lnTo>
                  <a:lnTo>
                    <a:pt x="5282" y="2641"/>
                  </a:lnTo>
                  <a:close/>
                  <a:moveTo>
                    <a:pt x="6786" y="3559"/>
                  </a:moveTo>
                  <a:lnTo>
                    <a:pt x="6640" y="3595"/>
                  </a:lnTo>
                  <a:lnTo>
                    <a:pt x="6493" y="3705"/>
                  </a:lnTo>
                  <a:lnTo>
                    <a:pt x="6383" y="3815"/>
                  </a:lnTo>
                  <a:lnTo>
                    <a:pt x="6309" y="3962"/>
                  </a:lnTo>
                  <a:lnTo>
                    <a:pt x="6273" y="4109"/>
                  </a:lnTo>
                  <a:lnTo>
                    <a:pt x="6273" y="4255"/>
                  </a:lnTo>
                  <a:lnTo>
                    <a:pt x="6273" y="4366"/>
                  </a:lnTo>
                  <a:lnTo>
                    <a:pt x="6383" y="4439"/>
                  </a:lnTo>
                  <a:lnTo>
                    <a:pt x="6493" y="4476"/>
                  </a:lnTo>
                  <a:lnTo>
                    <a:pt x="6603" y="4439"/>
                  </a:lnTo>
                  <a:lnTo>
                    <a:pt x="6750" y="4329"/>
                  </a:lnTo>
                  <a:lnTo>
                    <a:pt x="6860" y="4329"/>
                  </a:lnTo>
                  <a:lnTo>
                    <a:pt x="6970" y="4292"/>
                  </a:lnTo>
                  <a:lnTo>
                    <a:pt x="7080" y="4182"/>
                  </a:lnTo>
                  <a:lnTo>
                    <a:pt x="7153" y="4035"/>
                  </a:lnTo>
                  <a:lnTo>
                    <a:pt x="7153" y="3852"/>
                  </a:lnTo>
                  <a:lnTo>
                    <a:pt x="7080" y="3705"/>
                  </a:lnTo>
                  <a:lnTo>
                    <a:pt x="7043" y="3632"/>
                  </a:lnTo>
                  <a:lnTo>
                    <a:pt x="6970" y="3595"/>
                  </a:lnTo>
                  <a:lnTo>
                    <a:pt x="6786" y="3559"/>
                  </a:lnTo>
                  <a:close/>
                  <a:moveTo>
                    <a:pt x="4806" y="5979"/>
                  </a:moveTo>
                  <a:lnTo>
                    <a:pt x="4622" y="6090"/>
                  </a:lnTo>
                  <a:lnTo>
                    <a:pt x="4439" y="6200"/>
                  </a:lnTo>
                  <a:lnTo>
                    <a:pt x="4402" y="6236"/>
                  </a:lnTo>
                  <a:lnTo>
                    <a:pt x="4329" y="6310"/>
                  </a:lnTo>
                  <a:lnTo>
                    <a:pt x="4255" y="6383"/>
                  </a:lnTo>
                  <a:lnTo>
                    <a:pt x="4219" y="6493"/>
                  </a:lnTo>
                  <a:lnTo>
                    <a:pt x="4219" y="6566"/>
                  </a:lnTo>
                  <a:lnTo>
                    <a:pt x="4255" y="6713"/>
                  </a:lnTo>
                  <a:lnTo>
                    <a:pt x="4329" y="6860"/>
                  </a:lnTo>
                  <a:lnTo>
                    <a:pt x="4365" y="6897"/>
                  </a:lnTo>
                  <a:lnTo>
                    <a:pt x="4475" y="6970"/>
                  </a:lnTo>
                  <a:lnTo>
                    <a:pt x="4585" y="7007"/>
                  </a:lnTo>
                  <a:lnTo>
                    <a:pt x="4696" y="7043"/>
                  </a:lnTo>
                  <a:lnTo>
                    <a:pt x="4842" y="7007"/>
                  </a:lnTo>
                  <a:lnTo>
                    <a:pt x="4952" y="6970"/>
                  </a:lnTo>
                  <a:lnTo>
                    <a:pt x="5026" y="6897"/>
                  </a:lnTo>
                  <a:lnTo>
                    <a:pt x="5209" y="6750"/>
                  </a:lnTo>
                  <a:lnTo>
                    <a:pt x="5282" y="6640"/>
                  </a:lnTo>
                  <a:lnTo>
                    <a:pt x="5319" y="6493"/>
                  </a:lnTo>
                  <a:lnTo>
                    <a:pt x="5356" y="6346"/>
                  </a:lnTo>
                  <a:lnTo>
                    <a:pt x="5356" y="6236"/>
                  </a:lnTo>
                  <a:lnTo>
                    <a:pt x="5282" y="6126"/>
                  </a:lnTo>
                  <a:lnTo>
                    <a:pt x="5209" y="6053"/>
                  </a:lnTo>
                  <a:lnTo>
                    <a:pt x="5136" y="5979"/>
                  </a:lnTo>
                  <a:close/>
                  <a:moveTo>
                    <a:pt x="4219" y="4916"/>
                  </a:moveTo>
                  <a:lnTo>
                    <a:pt x="4219" y="5062"/>
                  </a:lnTo>
                  <a:lnTo>
                    <a:pt x="4255" y="5136"/>
                  </a:lnTo>
                  <a:lnTo>
                    <a:pt x="4292" y="5173"/>
                  </a:lnTo>
                  <a:lnTo>
                    <a:pt x="4439" y="5209"/>
                  </a:lnTo>
                  <a:lnTo>
                    <a:pt x="4549" y="5173"/>
                  </a:lnTo>
                  <a:lnTo>
                    <a:pt x="4585" y="5136"/>
                  </a:lnTo>
                  <a:lnTo>
                    <a:pt x="4622" y="5062"/>
                  </a:lnTo>
                  <a:lnTo>
                    <a:pt x="4659" y="5026"/>
                  </a:lnTo>
                  <a:lnTo>
                    <a:pt x="4989" y="5136"/>
                  </a:lnTo>
                  <a:lnTo>
                    <a:pt x="5319" y="5209"/>
                  </a:lnTo>
                  <a:lnTo>
                    <a:pt x="5392" y="5319"/>
                  </a:lnTo>
                  <a:lnTo>
                    <a:pt x="5466" y="5429"/>
                  </a:lnTo>
                  <a:lnTo>
                    <a:pt x="5686" y="5613"/>
                  </a:lnTo>
                  <a:lnTo>
                    <a:pt x="5869" y="5833"/>
                  </a:lnTo>
                  <a:lnTo>
                    <a:pt x="5979" y="6053"/>
                  </a:lnTo>
                  <a:lnTo>
                    <a:pt x="6016" y="6273"/>
                  </a:lnTo>
                  <a:lnTo>
                    <a:pt x="5979" y="6530"/>
                  </a:lnTo>
                  <a:lnTo>
                    <a:pt x="5943" y="6676"/>
                  </a:lnTo>
                  <a:lnTo>
                    <a:pt x="5869" y="6823"/>
                  </a:lnTo>
                  <a:lnTo>
                    <a:pt x="5686" y="7080"/>
                  </a:lnTo>
                  <a:lnTo>
                    <a:pt x="5466" y="7227"/>
                  </a:lnTo>
                  <a:lnTo>
                    <a:pt x="5209" y="7373"/>
                  </a:lnTo>
                  <a:lnTo>
                    <a:pt x="4916" y="7447"/>
                  </a:lnTo>
                  <a:lnTo>
                    <a:pt x="4622" y="7483"/>
                  </a:lnTo>
                  <a:lnTo>
                    <a:pt x="4329" y="7520"/>
                  </a:lnTo>
                  <a:lnTo>
                    <a:pt x="4035" y="7483"/>
                  </a:lnTo>
                  <a:lnTo>
                    <a:pt x="3778" y="7447"/>
                  </a:lnTo>
                  <a:lnTo>
                    <a:pt x="3485" y="7337"/>
                  </a:lnTo>
                  <a:lnTo>
                    <a:pt x="3338" y="7227"/>
                  </a:lnTo>
                  <a:lnTo>
                    <a:pt x="3228" y="7080"/>
                  </a:lnTo>
                  <a:lnTo>
                    <a:pt x="3155" y="6897"/>
                  </a:lnTo>
                  <a:lnTo>
                    <a:pt x="3118" y="6713"/>
                  </a:lnTo>
                  <a:lnTo>
                    <a:pt x="3082" y="6383"/>
                  </a:lnTo>
                  <a:lnTo>
                    <a:pt x="3155" y="6090"/>
                  </a:lnTo>
                  <a:lnTo>
                    <a:pt x="3228" y="5796"/>
                  </a:lnTo>
                  <a:lnTo>
                    <a:pt x="3375" y="5539"/>
                  </a:lnTo>
                  <a:lnTo>
                    <a:pt x="3558" y="5319"/>
                  </a:lnTo>
                  <a:lnTo>
                    <a:pt x="3742" y="5173"/>
                  </a:lnTo>
                  <a:lnTo>
                    <a:pt x="3962" y="5026"/>
                  </a:lnTo>
                  <a:lnTo>
                    <a:pt x="4219" y="4916"/>
                  </a:lnTo>
                  <a:close/>
                  <a:moveTo>
                    <a:pt x="11628" y="7190"/>
                  </a:moveTo>
                  <a:lnTo>
                    <a:pt x="11958" y="7263"/>
                  </a:lnTo>
                  <a:lnTo>
                    <a:pt x="12252" y="7263"/>
                  </a:lnTo>
                  <a:lnTo>
                    <a:pt x="12362" y="7227"/>
                  </a:lnTo>
                  <a:lnTo>
                    <a:pt x="12435" y="7447"/>
                  </a:lnTo>
                  <a:lnTo>
                    <a:pt x="12509" y="7704"/>
                  </a:lnTo>
                  <a:lnTo>
                    <a:pt x="12509" y="7814"/>
                  </a:lnTo>
                  <a:lnTo>
                    <a:pt x="12472" y="7814"/>
                  </a:lnTo>
                  <a:lnTo>
                    <a:pt x="12399" y="7850"/>
                  </a:lnTo>
                  <a:lnTo>
                    <a:pt x="12399" y="7887"/>
                  </a:lnTo>
                  <a:lnTo>
                    <a:pt x="12252" y="7814"/>
                  </a:lnTo>
                  <a:lnTo>
                    <a:pt x="11738" y="7557"/>
                  </a:lnTo>
                  <a:lnTo>
                    <a:pt x="11702" y="7483"/>
                  </a:lnTo>
                  <a:lnTo>
                    <a:pt x="11628" y="7373"/>
                  </a:lnTo>
                  <a:lnTo>
                    <a:pt x="11628" y="7190"/>
                  </a:lnTo>
                  <a:close/>
                  <a:moveTo>
                    <a:pt x="4329" y="4402"/>
                  </a:moveTo>
                  <a:lnTo>
                    <a:pt x="4255" y="4476"/>
                  </a:lnTo>
                  <a:lnTo>
                    <a:pt x="4035" y="4512"/>
                  </a:lnTo>
                  <a:lnTo>
                    <a:pt x="3815" y="4622"/>
                  </a:lnTo>
                  <a:lnTo>
                    <a:pt x="3632" y="4732"/>
                  </a:lnTo>
                  <a:lnTo>
                    <a:pt x="3448" y="4842"/>
                  </a:lnTo>
                  <a:lnTo>
                    <a:pt x="3265" y="4989"/>
                  </a:lnTo>
                  <a:lnTo>
                    <a:pt x="3082" y="5173"/>
                  </a:lnTo>
                  <a:lnTo>
                    <a:pt x="2971" y="5356"/>
                  </a:lnTo>
                  <a:lnTo>
                    <a:pt x="2825" y="5576"/>
                  </a:lnTo>
                  <a:lnTo>
                    <a:pt x="2715" y="5906"/>
                  </a:lnTo>
                  <a:lnTo>
                    <a:pt x="2641" y="6236"/>
                  </a:lnTo>
                  <a:lnTo>
                    <a:pt x="2641" y="6603"/>
                  </a:lnTo>
                  <a:lnTo>
                    <a:pt x="2678" y="6933"/>
                  </a:lnTo>
                  <a:lnTo>
                    <a:pt x="2825" y="7263"/>
                  </a:lnTo>
                  <a:lnTo>
                    <a:pt x="3008" y="7520"/>
                  </a:lnTo>
                  <a:lnTo>
                    <a:pt x="3118" y="7667"/>
                  </a:lnTo>
                  <a:lnTo>
                    <a:pt x="3265" y="7740"/>
                  </a:lnTo>
                  <a:lnTo>
                    <a:pt x="3412" y="7850"/>
                  </a:lnTo>
                  <a:lnTo>
                    <a:pt x="3595" y="7887"/>
                  </a:lnTo>
                  <a:lnTo>
                    <a:pt x="3962" y="7997"/>
                  </a:lnTo>
                  <a:lnTo>
                    <a:pt x="4292" y="8034"/>
                  </a:lnTo>
                  <a:lnTo>
                    <a:pt x="4659" y="7997"/>
                  </a:lnTo>
                  <a:lnTo>
                    <a:pt x="5026" y="7960"/>
                  </a:lnTo>
                  <a:lnTo>
                    <a:pt x="5356" y="7850"/>
                  </a:lnTo>
                  <a:lnTo>
                    <a:pt x="5686" y="7704"/>
                  </a:lnTo>
                  <a:lnTo>
                    <a:pt x="5979" y="7483"/>
                  </a:lnTo>
                  <a:lnTo>
                    <a:pt x="6236" y="7227"/>
                  </a:lnTo>
                  <a:lnTo>
                    <a:pt x="6383" y="6933"/>
                  </a:lnTo>
                  <a:lnTo>
                    <a:pt x="6456" y="6640"/>
                  </a:lnTo>
                  <a:lnTo>
                    <a:pt x="6530" y="6346"/>
                  </a:lnTo>
                  <a:lnTo>
                    <a:pt x="6493" y="6016"/>
                  </a:lnTo>
                  <a:lnTo>
                    <a:pt x="6420" y="5759"/>
                  </a:lnTo>
                  <a:lnTo>
                    <a:pt x="6273" y="5503"/>
                  </a:lnTo>
                  <a:lnTo>
                    <a:pt x="6163" y="5393"/>
                  </a:lnTo>
                  <a:lnTo>
                    <a:pt x="5979" y="5246"/>
                  </a:lnTo>
                  <a:lnTo>
                    <a:pt x="5833" y="5099"/>
                  </a:lnTo>
                  <a:lnTo>
                    <a:pt x="5796" y="5026"/>
                  </a:lnTo>
                  <a:lnTo>
                    <a:pt x="5796" y="4952"/>
                  </a:lnTo>
                  <a:lnTo>
                    <a:pt x="5759" y="4879"/>
                  </a:lnTo>
                  <a:lnTo>
                    <a:pt x="5723" y="4806"/>
                  </a:lnTo>
                  <a:lnTo>
                    <a:pt x="5649" y="4732"/>
                  </a:lnTo>
                  <a:lnTo>
                    <a:pt x="5539" y="4696"/>
                  </a:lnTo>
                  <a:lnTo>
                    <a:pt x="5209" y="4659"/>
                  </a:lnTo>
                  <a:lnTo>
                    <a:pt x="5136" y="4586"/>
                  </a:lnTo>
                  <a:lnTo>
                    <a:pt x="5136" y="4512"/>
                  </a:lnTo>
                  <a:lnTo>
                    <a:pt x="5062" y="4439"/>
                  </a:lnTo>
                  <a:lnTo>
                    <a:pt x="4585" y="4439"/>
                  </a:lnTo>
                  <a:lnTo>
                    <a:pt x="4475" y="4402"/>
                  </a:lnTo>
                  <a:close/>
                  <a:moveTo>
                    <a:pt x="1761" y="7447"/>
                  </a:moveTo>
                  <a:lnTo>
                    <a:pt x="1908" y="7483"/>
                  </a:lnTo>
                  <a:lnTo>
                    <a:pt x="2054" y="7520"/>
                  </a:lnTo>
                  <a:lnTo>
                    <a:pt x="2164" y="7630"/>
                  </a:lnTo>
                  <a:lnTo>
                    <a:pt x="2275" y="7740"/>
                  </a:lnTo>
                  <a:lnTo>
                    <a:pt x="2348" y="7887"/>
                  </a:lnTo>
                  <a:lnTo>
                    <a:pt x="2348" y="8070"/>
                  </a:lnTo>
                  <a:lnTo>
                    <a:pt x="2348" y="8107"/>
                  </a:lnTo>
                  <a:lnTo>
                    <a:pt x="2311" y="8144"/>
                  </a:lnTo>
                  <a:lnTo>
                    <a:pt x="2238" y="8144"/>
                  </a:lnTo>
                  <a:lnTo>
                    <a:pt x="2128" y="8070"/>
                  </a:lnTo>
                  <a:lnTo>
                    <a:pt x="2018" y="7960"/>
                  </a:lnTo>
                  <a:lnTo>
                    <a:pt x="1908" y="7814"/>
                  </a:lnTo>
                  <a:lnTo>
                    <a:pt x="1724" y="7520"/>
                  </a:lnTo>
                  <a:lnTo>
                    <a:pt x="1651" y="7447"/>
                  </a:lnTo>
                  <a:close/>
                  <a:moveTo>
                    <a:pt x="14233" y="7630"/>
                  </a:moveTo>
                  <a:lnTo>
                    <a:pt x="14159" y="7667"/>
                  </a:lnTo>
                  <a:lnTo>
                    <a:pt x="14123" y="7740"/>
                  </a:lnTo>
                  <a:lnTo>
                    <a:pt x="14013" y="7960"/>
                  </a:lnTo>
                  <a:lnTo>
                    <a:pt x="14013" y="8070"/>
                  </a:lnTo>
                  <a:lnTo>
                    <a:pt x="14049" y="8180"/>
                  </a:lnTo>
                  <a:lnTo>
                    <a:pt x="14086" y="8254"/>
                  </a:lnTo>
                  <a:lnTo>
                    <a:pt x="14159" y="8290"/>
                  </a:lnTo>
                  <a:lnTo>
                    <a:pt x="14306" y="8290"/>
                  </a:lnTo>
                  <a:lnTo>
                    <a:pt x="14416" y="8254"/>
                  </a:lnTo>
                  <a:lnTo>
                    <a:pt x="14453" y="8180"/>
                  </a:lnTo>
                  <a:lnTo>
                    <a:pt x="14490" y="8107"/>
                  </a:lnTo>
                  <a:lnTo>
                    <a:pt x="14490" y="7997"/>
                  </a:lnTo>
                  <a:lnTo>
                    <a:pt x="14490" y="7924"/>
                  </a:lnTo>
                  <a:lnTo>
                    <a:pt x="14490" y="7777"/>
                  </a:lnTo>
                  <a:lnTo>
                    <a:pt x="14453" y="7704"/>
                  </a:lnTo>
                  <a:lnTo>
                    <a:pt x="14416" y="7667"/>
                  </a:lnTo>
                  <a:lnTo>
                    <a:pt x="14306" y="7630"/>
                  </a:lnTo>
                  <a:close/>
                  <a:moveTo>
                    <a:pt x="7410" y="6236"/>
                  </a:moveTo>
                  <a:lnTo>
                    <a:pt x="7300" y="6310"/>
                  </a:lnTo>
                  <a:lnTo>
                    <a:pt x="7227" y="6346"/>
                  </a:lnTo>
                  <a:lnTo>
                    <a:pt x="7190" y="6420"/>
                  </a:lnTo>
                  <a:lnTo>
                    <a:pt x="7153" y="6566"/>
                  </a:lnTo>
                  <a:lnTo>
                    <a:pt x="7153" y="6750"/>
                  </a:lnTo>
                  <a:lnTo>
                    <a:pt x="7190" y="6933"/>
                  </a:lnTo>
                  <a:lnTo>
                    <a:pt x="7227" y="7007"/>
                  </a:lnTo>
                  <a:lnTo>
                    <a:pt x="7300" y="7080"/>
                  </a:lnTo>
                  <a:lnTo>
                    <a:pt x="7667" y="7153"/>
                  </a:lnTo>
                  <a:lnTo>
                    <a:pt x="7410" y="7373"/>
                  </a:lnTo>
                  <a:lnTo>
                    <a:pt x="7263" y="7520"/>
                  </a:lnTo>
                  <a:lnTo>
                    <a:pt x="7190" y="7593"/>
                  </a:lnTo>
                  <a:lnTo>
                    <a:pt x="7153" y="7704"/>
                  </a:lnTo>
                  <a:lnTo>
                    <a:pt x="7153" y="7887"/>
                  </a:lnTo>
                  <a:lnTo>
                    <a:pt x="7227" y="8070"/>
                  </a:lnTo>
                  <a:lnTo>
                    <a:pt x="7337" y="8180"/>
                  </a:lnTo>
                  <a:lnTo>
                    <a:pt x="7483" y="8290"/>
                  </a:lnTo>
                  <a:lnTo>
                    <a:pt x="7520" y="8400"/>
                  </a:lnTo>
                  <a:lnTo>
                    <a:pt x="7557" y="8474"/>
                  </a:lnTo>
                  <a:lnTo>
                    <a:pt x="7593" y="8511"/>
                  </a:lnTo>
                  <a:lnTo>
                    <a:pt x="7740" y="8511"/>
                  </a:lnTo>
                  <a:lnTo>
                    <a:pt x="7813" y="8437"/>
                  </a:lnTo>
                  <a:lnTo>
                    <a:pt x="7850" y="8364"/>
                  </a:lnTo>
                  <a:lnTo>
                    <a:pt x="7923" y="8217"/>
                  </a:lnTo>
                  <a:lnTo>
                    <a:pt x="7923" y="8144"/>
                  </a:lnTo>
                  <a:lnTo>
                    <a:pt x="7887" y="8070"/>
                  </a:lnTo>
                  <a:lnTo>
                    <a:pt x="7850" y="7997"/>
                  </a:lnTo>
                  <a:lnTo>
                    <a:pt x="7777" y="7960"/>
                  </a:lnTo>
                  <a:lnTo>
                    <a:pt x="7667" y="7924"/>
                  </a:lnTo>
                  <a:lnTo>
                    <a:pt x="7630" y="7887"/>
                  </a:lnTo>
                  <a:lnTo>
                    <a:pt x="7630" y="7814"/>
                  </a:lnTo>
                  <a:lnTo>
                    <a:pt x="7630" y="7777"/>
                  </a:lnTo>
                  <a:lnTo>
                    <a:pt x="7703" y="7667"/>
                  </a:lnTo>
                  <a:lnTo>
                    <a:pt x="7850" y="7593"/>
                  </a:lnTo>
                  <a:lnTo>
                    <a:pt x="7997" y="7410"/>
                  </a:lnTo>
                  <a:lnTo>
                    <a:pt x="8107" y="7190"/>
                  </a:lnTo>
                  <a:lnTo>
                    <a:pt x="8107" y="7080"/>
                  </a:lnTo>
                  <a:lnTo>
                    <a:pt x="8070" y="6970"/>
                  </a:lnTo>
                  <a:lnTo>
                    <a:pt x="8034" y="6897"/>
                  </a:lnTo>
                  <a:lnTo>
                    <a:pt x="7960" y="6823"/>
                  </a:lnTo>
                  <a:lnTo>
                    <a:pt x="7740" y="6750"/>
                  </a:lnTo>
                  <a:lnTo>
                    <a:pt x="7520" y="6713"/>
                  </a:lnTo>
                  <a:lnTo>
                    <a:pt x="7557" y="6566"/>
                  </a:lnTo>
                  <a:lnTo>
                    <a:pt x="7593" y="6493"/>
                  </a:lnTo>
                  <a:lnTo>
                    <a:pt x="7667" y="6456"/>
                  </a:lnTo>
                  <a:lnTo>
                    <a:pt x="7703" y="6383"/>
                  </a:lnTo>
                  <a:lnTo>
                    <a:pt x="7667" y="6310"/>
                  </a:lnTo>
                  <a:lnTo>
                    <a:pt x="7593" y="6236"/>
                  </a:lnTo>
                  <a:close/>
                  <a:moveTo>
                    <a:pt x="1651" y="6897"/>
                  </a:moveTo>
                  <a:lnTo>
                    <a:pt x="1578" y="6933"/>
                  </a:lnTo>
                  <a:lnTo>
                    <a:pt x="1541" y="7007"/>
                  </a:lnTo>
                  <a:lnTo>
                    <a:pt x="1504" y="7080"/>
                  </a:lnTo>
                  <a:lnTo>
                    <a:pt x="1504" y="7227"/>
                  </a:lnTo>
                  <a:lnTo>
                    <a:pt x="1541" y="7300"/>
                  </a:lnTo>
                  <a:lnTo>
                    <a:pt x="1578" y="7373"/>
                  </a:lnTo>
                  <a:lnTo>
                    <a:pt x="1541" y="7410"/>
                  </a:lnTo>
                  <a:lnTo>
                    <a:pt x="1504" y="7410"/>
                  </a:lnTo>
                  <a:lnTo>
                    <a:pt x="1468" y="7483"/>
                  </a:lnTo>
                  <a:lnTo>
                    <a:pt x="1431" y="7557"/>
                  </a:lnTo>
                  <a:lnTo>
                    <a:pt x="1468" y="7814"/>
                  </a:lnTo>
                  <a:lnTo>
                    <a:pt x="1578" y="8034"/>
                  </a:lnTo>
                  <a:lnTo>
                    <a:pt x="1724" y="8254"/>
                  </a:lnTo>
                  <a:lnTo>
                    <a:pt x="1908" y="8437"/>
                  </a:lnTo>
                  <a:lnTo>
                    <a:pt x="2128" y="8547"/>
                  </a:lnTo>
                  <a:lnTo>
                    <a:pt x="2238" y="8584"/>
                  </a:lnTo>
                  <a:lnTo>
                    <a:pt x="2348" y="8621"/>
                  </a:lnTo>
                  <a:lnTo>
                    <a:pt x="2458" y="8621"/>
                  </a:lnTo>
                  <a:lnTo>
                    <a:pt x="2568" y="8547"/>
                  </a:lnTo>
                  <a:lnTo>
                    <a:pt x="2641" y="8474"/>
                  </a:lnTo>
                  <a:lnTo>
                    <a:pt x="2715" y="8364"/>
                  </a:lnTo>
                  <a:lnTo>
                    <a:pt x="2788" y="8144"/>
                  </a:lnTo>
                  <a:lnTo>
                    <a:pt x="2788" y="7960"/>
                  </a:lnTo>
                  <a:lnTo>
                    <a:pt x="2751" y="7740"/>
                  </a:lnTo>
                  <a:lnTo>
                    <a:pt x="2678" y="7557"/>
                  </a:lnTo>
                  <a:lnTo>
                    <a:pt x="2531" y="7373"/>
                  </a:lnTo>
                  <a:lnTo>
                    <a:pt x="2385" y="7227"/>
                  </a:lnTo>
                  <a:lnTo>
                    <a:pt x="2201" y="7117"/>
                  </a:lnTo>
                  <a:lnTo>
                    <a:pt x="1981" y="7043"/>
                  </a:lnTo>
                  <a:lnTo>
                    <a:pt x="1908" y="6933"/>
                  </a:lnTo>
                  <a:lnTo>
                    <a:pt x="1834" y="6897"/>
                  </a:lnTo>
                  <a:close/>
                  <a:moveTo>
                    <a:pt x="14306" y="7227"/>
                  </a:moveTo>
                  <a:lnTo>
                    <a:pt x="14453" y="7263"/>
                  </a:lnTo>
                  <a:lnTo>
                    <a:pt x="14563" y="7300"/>
                  </a:lnTo>
                  <a:lnTo>
                    <a:pt x="14636" y="7410"/>
                  </a:lnTo>
                  <a:lnTo>
                    <a:pt x="14673" y="7520"/>
                  </a:lnTo>
                  <a:lnTo>
                    <a:pt x="14673" y="7667"/>
                  </a:lnTo>
                  <a:lnTo>
                    <a:pt x="14673" y="7814"/>
                  </a:lnTo>
                  <a:lnTo>
                    <a:pt x="14600" y="8070"/>
                  </a:lnTo>
                  <a:lnTo>
                    <a:pt x="14490" y="8290"/>
                  </a:lnTo>
                  <a:lnTo>
                    <a:pt x="14343" y="8511"/>
                  </a:lnTo>
                  <a:lnTo>
                    <a:pt x="14269" y="8584"/>
                  </a:lnTo>
                  <a:lnTo>
                    <a:pt x="14196" y="8621"/>
                  </a:lnTo>
                  <a:lnTo>
                    <a:pt x="14123" y="8621"/>
                  </a:lnTo>
                  <a:lnTo>
                    <a:pt x="14049" y="8584"/>
                  </a:lnTo>
                  <a:lnTo>
                    <a:pt x="14013" y="8547"/>
                  </a:lnTo>
                  <a:lnTo>
                    <a:pt x="13976" y="8474"/>
                  </a:lnTo>
                  <a:lnTo>
                    <a:pt x="13903" y="8290"/>
                  </a:lnTo>
                  <a:lnTo>
                    <a:pt x="13939" y="8034"/>
                  </a:lnTo>
                  <a:lnTo>
                    <a:pt x="13976" y="7777"/>
                  </a:lnTo>
                  <a:lnTo>
                    <a:pt x="14086" y="7263"/>
                  </a:lnTo>
                  <a:lnTo>
                    <a:pt x="14306" y="7227"/>
                  </a:lnTo>
                  <a:close/>
                  <a:moveTo>
                    <a:pt x="14233" y="6750"/>
                  </a:moveTo>
                  <a:lnTo>
                    <a:pt x="14123" y="6786"/>
                  </a:lnTo>
                  <a:lnTo>
                    <a:pt x="13866" y="6786"/>
                  </a:lnTo>
                  <a:lnTo>
                    <a:pt x="13829" y="6823"/>
                  </a:lnTo>
                  <a:lnTo>
                    <a:pt x="13756" y="6933"/>
                  </a:lnTo>
                  <a:lnTo>
                    <a:pt x="13609" y="7373"/>
                  </a:lnTo>
                  <a:lnTo>
                    <a:pt x="13499" y="7850"/>
                  </a:lnTo>
                  <a:lnTo>
                    <a:pt x="13462" y="8107"/>
                  </a:lnTo>
                  <a:lnTo>
                    <a:pt x="13462" y="8327"/>
                  </a:lnTo>
                  <a:lnTo>
                    <a:pt x="13499" y="8584"/>
                  </a:lnTo>
                  <a:lnTo>
                    <a:pt x="13572" y="8804"/>
                  </a:lnTo>
                  <a:lnTo>
                    <a:pt x="13683" y="8914"/>
                  </a:lnTo>
                  <a:lnTo>
                    <a:pt x="13829" y="9024"/>
                  </a:lnTo>
                  <a:lnTo>
                    <a:pt x="13976" y="9097"/>
                  </a:lnTo>
                  <a:lnTo>
                    <a:pt x="14123" y="9134"/>
                  </a:lnTo>
                  <a:lnTo>
                    <a:pt x="14343" y="9097"/>
                  </a:lnTo>
                  <a:lnTo>
                    <a:pt x="14490" y="9024"/>
                  </a:lnTo>
                  <a:lnTo>
                    <a:pt x="14600" y="8877"/>
                  </a:lnTo>
                  <a:lnTo>
                    <a:pt x="14746" y="8731"/>
                  </a:lnTo>
                  <a:lnTo>
                    <a:pt x="14966" y="8400"/>
                  </a:lnTo>
                  <a:lnTo>
                    <a:pt x="15076" y="8180"/>
                  </a:lnTo>
                  <a:lnTo>
                    <a:pt x="15113" y="7997"/>
                  </a:lnTo>
                  <a:lnTo>
                    <a:pt x="15150" y="7814"/>
                  </a:lnTo>
                  <a:lnTo>
                    <a:pt x="15150" y="7593"/>
                  </a:lnTo>
                  <a:lnTo>
                    <a:pt x="15113" y="7410"/>
                  </a:lnTo>
                  <a:lnTo>
                    <a:pt x="15040" y="7190"/>
                  </a:lnTo>
                  <a:lnTo>
                    <a:pt x="15003" y="7080"/>
                  </a:lnTo>
                  <a:lnTo>
                    <a:pt x="14893" y="7007"/>
                  </a:lnTo>
                  <a:lnTo>
                    <a:pt x="14673" y="6823"/>
                  </a:lnTo>
                  <a:lnTo>
                    <a:pt x="14526" y="6786"/>
                  </a:lnTo>
                  <a:lnTo>
                    <a:pt x="14379" y="6750"/>
                  </a:lnTo>
                  <a:close/>
                  <a:moveTo>
                    <a:pt x="6273" y="7887"/>
                  </a:moveTo>
                  <a:lnTo>
                    <a:pt x="6199" y="7924"/>
                  </a:lnTo>
                  <a:lnTo>
                    <a:pt x="6126" y="7997"/>
                  </a:lnTo>
                  <a:lnTo>
                    <a:pt x="5979" y="8107"/>
                  </a:lnTo>
                  <a:lnTo>
                    <a:pt x="5869" y="8290"/>
                  </a:lnTo>
                  <a:lnTo>
                    <a:pt x="5796" y="8474"/>
                  </a:lnTo>
                  <a:lnTo>
                    <a:pt x="5796" y="8584"/>
                  </a:lnTo>
                  <a:lnTo>
                    <a:pt x="5833" y="8657"/>
                  </a:lnTo>
                  <a:lnTo>
                    <a:pt x="5906" y="8694"/>
                  </a:lnTo>
                  <a:lnTo>
                    <a:pt x="6236" y="8694"/>
                  </a:lnTo>
                  <a:lnTo>
                    <a:pt x="6420" y="8767"/>
                  </a:lnTo>
                  <a:lnTo>
                    <a:pt x="6199" y="9024"/>
                  </a:lnTo>
                  <a:lnTo>
                    <a:pt x="6199" y="9061"/>
                  </a:lnTo>
                  <a:lnTo>
                    <a:pt x="6199" y="9134"/>
                  </a:lnTo>
                  <a:lnTo>
                    <a:pt x="6236" y="9244"/>
                  </a:lnTo>
                  <a:lnTo>
                    <a:pt x="6346" y="9354"/>
                  </a:lnTo>
                  <a:lnTo>
                    <a:pt x="6456" y="9391"/>
                  </a:lnTo>
                  <a:lnTo>
                    <a:pt x="6713" y="9391"/>
                  </a:lnTo>
                  <a:lnTo>
                    <a:pt x="6786" y="9318"/>
                  </a:lnTo>
                  <a:lnTo>
                    <a:pt x="6860" y="9207"/>
                  </a:lnTo>
                  <a:lnTo>
                    <a:pt x="6823" y="9097"/>
                  </a:lnTo>
                  <a:lnTo>
                    <a:pt x="6750" y="9024"/>
                  </a:lnTo>
                  <a:lnTo>
                    <a:pt x="6860" y="8951"/>
                  </a:lnTo>
                  <a:lnTo>
                    <a:pt x="6933" y="8877"/>
                  </a:lnTo>
                  <a:lnTo>
                    <a:pt x="6933" y="8804"/>
                  </a:lnTo>
                  <a:lnTo>
                    <a:pt x="6933" y="8731"/>
                  </a:lnTo>
                  <a:lnTo>
                    <a:pt x="6896" y="8621"/>
                  </a:lnTo>
                  <a:lnTo>
                    <a:pt x="6750" y="8511"/>
                  </a:lnTo>
                  <a:lnTo>
                    <a:pt x="6603" y="8437"/>
                  </a:lnTo>
                  <a:lnTo>
                    <a:pt x="6456" y="8364"/>
                  </a:lnTo>
                  <a:lnTo>
                    <a:pt x="6273" y="8327"/>
                  </a:lnTo>
                  <a:lnTo>
                    <a:pt x="6346" y="8180"/>
                  </a:lnTo>
                  <a:lnTo>
                    <a:pt x="6420" y="8034"/>
                  </a:lnTo>
                  <a:lnTo>
                    <a:pt x="6420" y="7960"/>
                  </a:lnTo>
                  <a:lnTo>
                    <a:pt x="6383" y="7924"/>
                  </a:lnTo>
                  <a:lnTo>
                    <a:pt x="6346" y="7924"/>
                  </a:lnTo>
                  <a:lnTo>
                    <a:pt x="6273" y="7887"/>
                  </a:lnTo>
                  <a:close/>
                  <a:moveTo>
                    <a:pt x="7630" y="551"/>
                  </a:moveTo>
                  <a:lnTo>
                    <a:pt x="7777" y="587"/>
                  </a:lnTo>
                  <a:lnTo>
                    <a:pt x="7923" y="661"/>
                  </a:lnTo>
                  <a:lnTo>
                    <a:pt x="8437" y="1101"/>
                  </a:lnTo>
                  <a:lnTo>
                    <a:pt x="8657" y="1321"/>
                  </a:lnTo>
                  <a:lnTo>
                    <a:pt x="8877" y="1578"/>
                  </a:lnTo>
                  <a:lnTo>
                    <a:pt x="9061" y="1834"/>
                  </a:lnTo>
                  <a:lnTo>
                    <a:pt x="9207" y="2128"/>
                  </a:lnTo>
                  <a:lnTo>
                    <a:pt x="9281" y="2421"/>
                  </a:lnTo>
                  <a:lnTo>
                    <a:pt x="9317" y="2752"/>
                  </a:lnTo>
                  <a:lnTo>
                    <a:pt x="9281" y="3082"/>
                  </a:lnTo>
                  <a:lnTo>
                    <a:pt x="9244" y="3375"/>
                  </a:lnTo>
                  <a:lnTo>
                    <a:pt x="9024" y="3962"/>
                  </a:lnTo>
                  <a:lnTo>
                    <a:pt x="8804" y="4512"/>
                  </a:lnTo>
                  <a:lnTo>
                    <a:pt x="8584" y="5099"/>
                  </a:lnTo>
                  <a:lnTo>
                    <a:pt x="8547" y="5356"/>
                  </a:lnTo>
                  <a:lnTo>
                    <a:pt x="8510" y="5613"/>
                  </a:lnTo>
                  <a:lnTo>
                    <a:pt x="8510" y="5869"/>
                  </a:lnTo>
                  <a:lnTo>
                    <a:pt x="8547" y="6163"/>
                  </a:lnTo>
                  <a:lnTo>
                    <a:pt x="8584" y="6310"/>
                  </a:lnTo>
                  <a:lnTo>
                    <a:pt x="8657" y="6493"/>
                  </a:lnTo>
                  <a:lnTo>
                    <a:pt x="8804" y="6823"/>
                  </a:lnTo>
                  <a:lnTo>
                    <a:pt x="8987" y="7117"/>
                  </a:lnTo>
                  <a:lnTo>
                    <a:pt x="9134" y="7447"/>
                  </a:lnTo>
                  <a:lnTo>
                    <a:pt x="9207" y="7777"/>
                  </a:lnTo>
                  <a:lnTo>
                    <a:pt x="9244" y="8144"/>
                  </a:lnTo>
                  <a:lnTo>
                    <a:pt x="9207" y="8474"/>
                  </a:lnTo>
                  <a:lnTo>
                    <a:pt x="9097" y="8804"/>
                  </a:lnTo>
                  <a:lnTo>
                    <a:pt x="8951" y="9134"/>
                  </a:lnTo>
                  <a:lnTo>
                    <a:pt x="8767" y="9428"/>
                  </a:lnTo>
                  <a:lnTo>
                    <a:pt x="8510" y="9684"/>
                  </a:lnTo>
                  <a:lnTo>
                    <a:pt x="8254" y="9904"/>
                  </a:lnTo>
                  <a:lnTo>
                    <a:pt x="7960" y="10051"/>
                  </a:lnTo>
                  <a:lnTo>
                    <a:pt x="7667" y="10198"/>
                  </a:lnTo>
                  <a:lnTo>
                    <a:pt x="7373" y="10308"/>
                  </a:lnTo>
                  <a:lnTo>
                    <a:pt x="7043" y="10345"/>
                  </a:lnTo>
                  <a:lnTo>
                    <a:pt x="6676" y="10418"/>
                  </a:lnTo>
                  <a:lnTo>
                    <a:pt x="6493" y="10381"/>
                  </a:lnTo>
                  <a:lnTo>
                    <a:pt x="6309" y="10345"/>
                  </a:lnTo>
                  <a:lnTo>
                    <a:pt x="6163" y="10235"/>
                  </a:lnTo>
                  <a:lnTo>
                    <a:pt x="6016" y="10088"/>
                  </a:lnTo>
                  <a:lnTo>
                    <a:pt x="5906" y="9941"/>
                  </a:lnTo>
                  <a:lnTo>
                    <a:pt x="5759" y="9831"/>
                  </a:lnTo>
                  <a:lnTo>
                    <a:pt x="5649" y="9758"/>
                  </a:lnTo>
                  <a:lnTo>
                    <a:pt x="5502" y="9684"/>
                  </a:lnTo>
                  <a:lnTo>
                    <a:pt x="5209" y="9611"/>
                  </a:lnTo>
                  <a:lnTo>
                    <a:pt x="4916" y="9611"/>
                  </a:lnTo>
                  <a:lnTo>
                    <a:pt x="4622" y="9684"/>
                  </a:lnTo>
                  <a:lnTo>
                    <a:pt x="3999" y="9868"/>
                  </a:lnTo>
                  <a:lnTo>
                    <a:pt x="3705" y="9978"/>
                  </a:lnTo>
                  <a:lnTo>
                    <a:pt x="3412" y="10051"/>
                  </a:lnTo>
                  <a:lnTo>
                    <a:pt x="3118" y="10088"/>
                  </a:lnTo>
                  <a:lnTo>
                    <a:pt x="2825" y="10051"/>
                  </a:lnTo>
                  <a:lnTo>
                    <a:pt x="2495" y="10014"/>
                  </a:lnTo>
                  <a:lnTo>
                    <a:pt x="2201" y="9904"/>
                  </a:lnTo>
                  <a:lnTo>
                    <a:pt x="1944" y="9794"/>
                  </a:lnTo>
                  <a:lnTo>
                    <a:pt x="1651" y="9648"/>
                  </a:lnTo>
                  <a:lnTo>
                    <a:pt x="1394" y="9464"/>
                  </a:lnTo>
                  <a:lnTo>
                    <a:pt x="1174" y="9281"/>
                  </a:lnTo>
                  <a:lnTo>
                    <a:pt x="954" y="8987"/>
                  </a:lnTo>
                  <a:lnTo>
                    <a:pt x="771" y="8694"/>
                  </a:lnTo>
                  <a:lnTo>
                    <a:pt x="624" y="8364"/>
                  </a:lnTo>
                  <a:lnTo>
                    <a:pt x="550" y="8034"/>
                  </a:lnTo>
                  <a:lnTo>
                    <a:pt x="514" y="7667"/>
                  </a:lnTo>
                  <a:lnTo>
                    <a:pt x="514" y="7337"/>
                  </a:lnTo>
                  <a:lnTo>
                    <a:pt x="587" y="6970"/>
                  </a:lnTo>
                  <a:lnTo>
                    <a:pt x="661" y="6640"/>
                  </a:lnTo>
                  <a:lnTo>
                    <a:pt x="807" y="6310"/>
                  </a:lnTo>
                  <a:lnTo>
                    <a:pt x="991" y="6016"/>
                  </a:lnTo>
                  <a:lnTo>
                    <a:pt x="1211" y="5759"/>
                  </a:lnTo>
                  <a:lnTo>
                    <a:pt x="1468" y="5539"/>
                  </a:lnTo>
                  <a:lnTo>
                    <a:pt x="2018" y="5099"/>
                  </a:lnTo>
                  <a:lnTo>
                    <a:pt x="2568" y="4622"/>
                  </a:lnTo>
                  <a:lnTo>
                    <a:pt x="2788" y="4366"/>
                  </a:lnTo>
                  <a:lnTo>
                    <a:pt x="2971" y="4109"/>
                  </a:lnTo>
                  <a:lnTo>
                    <a:pt x="3082" y="3815"/>
                  </a:lnTo>
                  <a:lnTo>
                    <a:pt x="3192" y="3485"/>
                  </a:lnTo>
                  <a:lnTo>
                    <a:pt x="3265" y="3118"/>
                  </a:lnTo>
                  <a:lnTo>
                    <a:pt x="3302" y="2715"/>
                  </a:lnTo>
                  <a:lnTo>
                    <a:pt x="3375" y="2348"/>
                  </a:lnTo>
                  <a:lnTo>
                    <a:pt x="3448" y="2165"/>
                  </a:lnTo>
                  <a:lnTo>
                    <a:pt x="3558" y="1981"/>
                  </a:lnTo>
                  <a:lnTo>
                    <a:pt x="3705" y="1798"/>
                  </a:lnTo>
                  <a:lnTo>
                    <a:pt x="3852" y="1651"/>
                  </a:lnTo>
                  <a:lnTo>
                    <a:pt x="4072" y="1541"/>
                  </a:lnTo>
                  <a:lnTo>
                    <a:pt x="4292" y="1468"/>
                  </a:lnTo>
                  <a:lnTo>
                    <a:pt x="4512" y="1431"/>
                  </a:lnTo>
                  <a:lnTo>
                    <a:pt x="4769" y="1394"/>
                  </a:lnTo>
                  <a:lnTo>
                    <a:pt x="4989" y="1394"/>
                  </a:lnTo>
                  <a:lnTo>
                    <a:pt x="5209" y="1468"/>
                  </a:lnTo>
                  <a:lnTo>
                    <a:pt x="4952" y="1688"/>
                  </a:lnTo>
                  <a:lnTo>
                    <a:pt x="4916" y="1761"/>
                  </a:lnTo>
                  <a:lnTo>
                    <a:pt x="4879" y="1834"/>
                  </a:lnTo>
                  <a:lnTo>
                    <a:pt x="4916" y="1981"/>
                  </a:lnTo>
                  <a:lnTo>
                    <a:pt x="4989" y="2091"/>
                  </a:lnTo>
                  <a:lnTo>
                    <a:pt x="5062" y="2128"/>
                  </a:lnTo>
                  <a:lnTo>
                    <a:pt x="5136" y="2128"/>
                  </a:lnTo>
                  <a:lnTo>
                    <a:pt x="5319" y="2091"/>
                  </a:lnTo>
                  <a:lnTo>
                    <a:pt x="5429" y="2018"/>
                  </a:lnTo>
                  <a:lnTo>
                    <a:pt x="5539" y="1945"/>
                  </a:lnTo>
                  <a:lnTo>
                    <a:pt x="5613" y="1798"/>
                  </a:lnTo>
                  <a:lnTo>
                    <a:pt x="5759" y="1651"/>
                  </a:lnTo>
                  <a:lnTo>
                    <a:pt x="5833" y="1614"/>
                  </a:lnTo>
                  <a:lnTo>
                    <a:pt x="5869" y="1578"/>
                  </a:lnTo>
                  <a:lnTo>
                    <a:pt x="6420" y="1138"/>
                  </a:lnTo>
                  <a:lnTo>
                    <a:pt x="7006" y="771"/>
                  </a:lnTo>
                  <a:lnTo>
                    <a:pt x="7337" y="624"/>
                  </a:lnTo>
                  <a:lnTo>
                    <a:pt x="7483" y="551"/>
                  </a:lnTo>
                  <a:close/>
                  <a:moveTo>
                    <a:pt x="10821" y="9281"/>
                  </a:moveTo>
                  <a:lnTo>
                    <a:pt x="10968" y="9538"/>
                  </a:lnTo>
                  <a:lnTo>
                    <a:pt x="11115" y="9758"/>
                  </a:lnTo>
                  <a:lnTo>
                    <a:pt x="11335" y="9978"/>
                  </a:lnTo>
                  <a:lnTo>
                    <a:pt x="11592" y="10161"/>
                  </a:lnTo>
                  <a:lnTo>
                    <a:pt x="11408" y="10418"/>
                  </a:lnTo>
                  <a:lnTo>
                    <a:pt x="11188" y="10198"/>
                  </a:lnTo>
                  <a:lnTo>
                    <a:pt x="10968" y="9978"/>
                  </a:lnTo>
                  <a:lnTo>
                    <a:pt x="10711" y="9831"/>
                  </a:lnTo>
                  <a:lnTo>
                    <a:pt x="10455" y="9648"/>
                  </a:lnTo>
                  <a:lnTo>
                    <a:pt x="10601" y="9464"/>
                  </a:lnTo>
                  <a:lnTo>
                    <a:pt x="10821" y="9281"/>
                  </a:lnTo>
                  <a:close/>
                  <a:moveTo>
                    <a:pt x="13903" y="9941"/>
                  </a:moveTo>
                  <a:lnTo>
                    <a:pt x="13829" y="9978"/>
                  </a:lnTo>
                  <a:lnTo>
                    <a:pt x="13756" y="10014"/>
                  </a:lnTo>
                  <a:lnTo>
                    <a:pt x="13719" y="10014"/>
                  </a:lnTo>
                  <a:lnTo>
                    <a:pt x="13719" y="10051"/>
                  </a:lnTo>
                  <a:lnTo>
                    <a:pt x="13646" y="10161"/>
                  </a:lnTo>
                  <a:lnTo>
                    <a:pt x="13609" y="10271"/>
                  </a:lnTo>
                  <a:lnTo>
                    <a:pt x="13646" y="10418"/>
                  </a:lnTo>
                  <a:lnTo>
                    <a:pt x="13719" y="10565"/>
                  </a:lnTo>
                  <a:lnTo>
                    <a:pt x="13829" y="10638"/>
                  </a:lnTo>
                  <a:lnTo>
                    <a:pt x="13939" y="10675"/>
                  </a:lnTo>
                  <a:lnTo>
                    <a:pt x="14049" y="10638"/>
                  </a:lnTo>
                  <a:lnTo>
                    <a:pt x="14159" y="10601"/>
                  </a:lnTo>
                  <a:lnTo>
                    <a:pt x="14269" y="10491"/>
                  </a:lnTo>
                  <a:lnTo>
                    <a:pt x="14343" y="10418"/>
                  </a:lnTo>
                  <a:lnTo>
                    <a:pt x="14379" y="10308"/>
                  </a:lnTo>
                  <a:lnTo>
                    <a:pt x="14379" y="10271"/>
                  </a:lnTo>
                  <a:lnTo>
                    <a:pt x="14379" y="10198"/>
                  </a:lnTo>
                  <a:lnTo>
                    <a:pt x="14306" y="10124"/>
                  </a:lnTo>
                  <a:lnTo>
                    <a:pt x="14233" y="10051"/>
                  </a:lnTo>
                  <a:lnTo>
                    <a:pt x="14159" y="10014"/>
                  </a:lnTo>
                  <a:lnTo>
                    <a:pt x="14086" y="9978"/>
                  </a:lnTo>
                  <a:lnTo>
                    <a:pt x="13939" y="9941"/>
                  </a:lnTo>
                  <a:close/>
                  <a:moveTo>
                    <a:pt x="7593" y="0"/>
                  </a:moveTo>
                  <a:lnTo>
                    <a:pt x="7447" y="37"/>
                  </a:lnTo>
                  <a:lnTo>
                    <a:pt x="7190" y="110"/>
                  </a:lnTo>
                  <a:lnTo>
                    <a:pt x="6970" y="221"/>
                  </a:lnTo>
                  <a:lnTo>
                    <a:pt x="6566" y="441"/>
                  </a:lnTo>
                  <a:lnTo>
                    <a:pt x="6199" y="697"/>
                  </a:lnTo>
                  <a:lnTo>
                    <a:pt x="5502" y="1211"/>
                  </a:lnTo>
                  <a:lnTo>
                    <a:pt x="5209" y="1064"/>
                  </a:lnTo>
                  <a:lnTo>
                    <a:pt x="4916" y="991"/>
                  </a:lnTo>
                  <a:lnTo>
                    <a:pt x="4585" y="991"/>
                  </a:lnTo>
                  <a:lnTo>
                    <a:pt x="4255" y="1027"/>
                  </a:lnTo>
                  <a:lnTo>
                    <a:pt x="3999" y="1101"/>
                  </a:lnTo>
                  <a:lnTo>
                    <a:pt x="3778" y="1211"/>
                  </a:lnTo>
                  <a:lnTo>
                    <a:pt x="3595" y="1358"/>
                  </a:lnTo>
                  <a:lnTo>
                    <a:pt x="3412" y="1504"/>
                  </a:lnTo>
                  <a:lnTo>
                    <a:pt x="3228" y="1688"/>
                  </a:lnTo>
                  <a:lnTo>
                    <a:pt x="3118" y="1908"/>
                  </a:lnTo>
                  <a:lnTo>
                    <a:pt x="3008" y="2128"/>
                  </a:lnTo>
                  <a:lnTo>
                    <a:pt x="2935" y="2348"/>
                  </a:lnTo>
                  <a:lnTo>
                    <a:pt x="2861" y="2678"/>
                  </a:lnTo>
                  <a:lnTo>
                    <a:pt x="2788" y="3008"/>
                  </a:lnTo>
                  <a:lnTo>
                    <a:pt x="2751" y="3338"/>
                  </a:lnTo>
                  <a:lnTo>
                    <a:pt x="2641" y="3669"/>
                  </a:lnTo>
                  <a:lnTo>
                    <a:pt x="2605" y="3852"/>
                  </a:lnTo>
                  <a:lnTo>
                    <a:pt x="2495" y="3999"/>
                  </a:lnTo>
                  <a:lnTo>
                    <a:pt x="2275" y="4255"/>
                  </a:lnTo>
                  <a:lnTo>
                    <a:pt x="2018" y="4476"/>
                  </a:lnTo>
                  <a:lnTo>
                    <a:pt x="1761" y="4696"/>
                  </a:lnTo>
                  <a:lnTo>
                    <a:pt x="1284" y="5062"/>
                  </a:lnTo>
                  <a:lnTo>
                    <a:pt x="844" y="5466"/>
                  </a:lnTo>
                  <a:lnTo>
                    <a:pt x="661" y="5649"/>
                  </a:lnTo>
                  <a:lnTo>
                    <a:pt x="514" y="5906"/>
                  </a:lnTo>
                  <a:lnTo>
                    <a:pt x="367" y="6126"/>
                  </a:lnTo>
                  <a:lnTo>
                    <a:pt x="220" y="6420"/>
                  </a:lnTo>
                  <a:lnTo>
                    <a:pt x="110" y="6713"/>
                  </a:lnTo>
                  <a:lnTo>
                    <a:pt x="37" y="7007"/>
                  </a:lnTo>
                  <a:lnTo>
                    <a:pt x="0" y="7263"/>
                  </a:lnTo>
                  <a:lnTo>
                    <a:pt x="0" y="7557"/>
                  </a:lnTo>
                  <a:lnTo>
                    <a:pt x="37" y="7850"/>
                  </a:lnTo>
                  <a:lnTo>
                    <a:pt x="74" y="8144"/>
                  </a:lnTo>
                  <a:lnTo>
                    <a:pt x="147" y="8400"/>
                  </a:lnTo>
                  <a:lnTo>
                    <a:pt x="220" y="8657"/>
                  </a:lnTo>
                  <a:lnTo>
                    <a:pt x="367" y="8914"/>
                  </a:lnTo>
                  <a:lnTo>
                    <a:pt x="514" y="9171"/>
                  </a:lnTo>
                  <a:lnTo>
                    <a:pt x="661" y="9391"/>
                  </a:lnTo>
                  <a:lnTo>
                    <a:pt x="844" y="9611"/>
                  </a:lnTo>
                  <a:lnTo>
                    <a:pt x="1064" y="9831"/>
                  </a:lnTo>
                  <a:lnTo>
                    <a:pt x="1284" y="10014"/>
                  </a:lnTo>
                  <a:lnTo>
                    <a:pt x="1541" y="10161"/>
                  </a:lnTo>
                  <a:lnTo>
                    <a:pt x="1798" y="10308"/>
                  </a:lnTo>
                  <a:lnTo>
                    <a:pt x="2054" y="10381"/>
                  </a:lnTo>
                  <a:lnTo>
                    <a:pt x="2348" y="10491"/>
                  </a:lnTo>
                  <a:lnTo>
                    <a:pt x="2641" y="10528"/>
                  </a:lnTo>
                  <a:lnTo>
                    <a:pt x="2898" y="10565"/>
                  </a:lnTo>
                  <a:lnTo>
                    <a:pt x="3192" y="10565"/>
                  </a:lnTo>
                  <a:lnTo>
                    <a:pt x="3485" y="10528"/>
                  </a:lnTo>
                  <a:lnTo>
                    <a:pt x="3742" y="10491"/>
                  </a:lnTo>
                  <a:lnTo>
                    <a:pt x="4035" y="10418"/>
                  </a:lnTo>
                  <a:lnTo>
                    <a:pt x="4365" y="10271"/>
                  </a:lnTo>
                  <a:lnTo>
                    <a:pt x="4696" y="10161"/>
                  </a:lnTo>
                  <a:lnTo>
                    <a:pt x="4879" y="10124"/>
                  </a:lnTo>
                  <a:lnTo>
                    <a:pt x="5209" y="10124"/>
                  </a:lnTo>
                  <a:lnTo>
                    <a:pt x="5392" y="10161"/>
                  </a:lnTo>
                  <a:lnTo>
                    <a:pt x="5502" y="10271"/>
                  </a:lnTo>
                  <a:lnTo>
                    <a:pt x="5613" y="10381"/>
                  </a:lnTo>
                  <a:lnTo>
                    <a:pt x="5833" y="10601"/>
                  </a:lnTo>
                  <a:lnTo>
                    <a:pt x="5979" y="10711"/>
                  </a:lnTo>
                  <a:lnTo>
                    <a:pt x="6089" y="10785"/>
                  </a:lnTo>
                  <a:lnTo>
                    <a:pt x="6273" y="10858"/>
                  </a:lnTo>
                  <a:lnTo>
                    <a:pt x="6420" y="10895"/>
                  </a:lnTo>
                  <a:lnTo>
                    <a:pt x="6933" y="10895"/>
                  </a:lnTo>
                  <a:lnTo>
                    <a:pt x="7227" y="10858"/>
                  </a:lnTo>
                  <a:lnTo>
                    <a:pt x="7483" y="10821"/>
                  </a:lnTo>
                  <a:lnTo>
                    <a:pt x="7740" y="10748"/>
                  </a:lnTo>
                  <a:lnTo>
                    <a:pt x="7997" y="10638"/>
                  </a:lnTo>
                  <a:lnTo>
                    <a:pt x="8217" y="10528"/>
                  </a:lnTo>
                  <a:lnTo>
                    <a:pt x="8437" y="10381"/>
                  </a:lnTo>
                  <a:lnTo>
                    <a:pt x="8657" y="10198"/>
                  </a:lnTo>
                  <a:lnTo>
                    <a:pt x="8877" y="10014"/>
                  </a:lnTo>
                  <a:lnTo>
                    <a:pt x="9061" y="9831"/>
                  </a:lnTo>
                  <a:lnTo>
                    <a:pt x="9207" y="9611"/>
                  </a:lnTo>
                  <a:lnTo>
                    <a:pt x="9354" y="9391"/>
                  </a:lnTo>
                  <a:lnTo>
                    <a:pt x="9501" y="9171"/>
                  </a:lnTo>
                  <a:lnTo>
                    <a:pt x="9574" y="8914"/>
                  </a:lnTo>
                  <a:lnTo>
                    <a:pt x="9684" y="8694"/>
                  </a:lnTo>
                  <a:lnTo>
                    <a:pt x="9721" y="8400"/>
                  </a:lnTo>
                  <a:lnTo>
                    <a:pt x="9721" y="8144"/>
                  </a:lnTo>
                  <a:lnTo>
                    <a:pt x="9721" y="7887"/>
                  </a:lnTo>
                  <a:lnTo>
                    <a:pt x="9684" y="7630"/>
                  </a:lnTo>
                  <a:lnTo>
                    <a:pt x="9611" y="7373"/>
                  </a:lnTo>
                  <a:lnTo>
                    <a:pt x="9537" y="7117"/>
                  </a:lnTo>
                  <a:lnTo>
                    <a:pt x="9281" y="6640"/>
                  </a:lnTo>
                  <a:lnTo>
                    <a:pt x="9171" y="6383"/>
                  </a:lnTo>
                  <a:lnTo>
                    <a:pt x="9061" y="6090"/>
                  </a:lnTo>
                  <a:lnTo>
                    <a:pt x="9061" y="5833"/>
                  </a:lnTo>
                  <a:lnTo>
                    <a:pt x="9061" y="5576"/>
                  </a:lnTo>
                  <a:lnTo>
                    <a:pt x="9097" y="5319"/>
                  </a:lnTo>
                  <a:lnTo>
                    <a:pt x="9134" y="5062"/>
                  </a:lnTo>
                  <a:lnTo>
                    <a:pt x="9317" y="4512"/>
                  </a:lnTo>
                  <a:lnTo>
                    <a:pt x="9501" y="4035"/>
                  </a:lnTo>
                  <a:lnTo>
                    <a:pt x="9684" y="3559"/>
                  </a:lnTo>
                  <a:lnTo>
                    <a:pt x="9794" y="3082"/>
                  </a:lnTo>
                  <a:lnTo>
                    <a:pt x="9831" y="2825"/>
                  </a:lnTo>
                  <a:lnTo>
                    <a:pt x="9831" y="2568"/>
                  </a:lnTo>
                  <a:lnTo>
                    <a:pt x="9794" y="2311"/>
                  </a:lnTo>
                  <a:lnTo>
                    <a:pt x="9721" y="2055"/>
                  </a:lnTo>
                  <a:lnTo>
                    <a:pt x="9611" y="1834"/>
                  </a:lnTo>
                  <a:lnTo>
                    <a:pt x="9501" y="1578"/>
                  </a:lnTo>
                  <a:lnTo>
                    <a:pt x="9354" y="1358"/>
                  </a:lnTo>
                  <a:lnTo>
                    <a:pt x="9207" y="1174"/>
                  </a:lnTo>
                  <a:lnTo>
                    <a:pt x="8841" y="771"/>
                  </a:lnTo>
                  <a:lnTo>
                    <a:pt x="8400" y="404"/>
                  </a:lnTo>
                  <a:lnTo>
                    <a:pt x="7960" y="110"/>
                  </a:lnTo>
                  <a:lnTo>
                    <a:pt x="7850" y="37"/>
                  </a:lnTo>
                  <a:lnTo>
                    <a:pt x="7703" y="0"/>
                  </a:lnTo>
                  <a:close/>
                  <a:moveTo>
                    <a:pt x="12912" y="10675"/>
                  </a:moveTo>
                  <a:lnTo>
                    <a:pt x="12839" y="10711"/>
                  </a:lnTo>
                  <a:lnTo>
                    <a:pt x="12765" y="10785"/>
                  </a:lnTo>
                  <a:lnTo>
                    <a:pt x="12729" y="10858"/>
                  </a:lnTo>
                  <a:lnTo>
                    <a:pt x="12729" y="11005"/>
                  </a:lnTo>
                  <a:lnTo>
                    <a:pt x="12765" y="11115"/>
                  </a:lnTo>
                  <a:lnTo>
                    <a:pt x="12876" y="11225"/>
                  </a:lnTo>
                  <a:lnTo>
                    <a:pt x="13022" y="11262"/>
                  </a:lnTo>
                  <a:lnTo>
                    <a:pt x="13132" y="11225"/>
                  </a:lnTo>
                  <a:lnTo>
                    <a:pt x="13242" y="11115"/>
                  </a:lnTo>
                  <a:lnTo>
                    <a:pt x="13279" y="11005"/>
                  </a:lnTo>
                  <a:lnTo>
                    <a:pt x="13279" y="10858"/>
                  </a:lnTo>
                  <a:lnTo>
                    <a:pt x="13242" y="10785"/>
                  </a:lnTo>
                  <a:lnTo>
                    <a:pt x="13169" y="10711"/>
                  </a:lnTo>
                  <a:lnTo>
                    <a:pt x="13096" y="10675"/>
                  </a:lnTo>
                  <a:close/>
                  <a:moveTo>
                    <a:pt x="13572" y="11262"/>
                  </a:moveTo>
                  <a:lnTo>
                    <a:pt x="13499" y="11298"/>
                  </a:lnTo>
                  <a:lnTo>
                    <a:pt x="13462" y="11372"/>
                  </a:lnTo>
                  <a:lnTo>
                    <a:pt x="13389" y="11408"/>
                  </a:lnTo>
                  <a:lnTo>
                    <a:pt x="13316" y="11445"/>
                  </a:lnTo>
                  <a:lnTo>
                    <a:pt x="13242" y="11555"/>
                  </a:lnTo>
                  <a:lnTo>
                    <a:pt x="13242" y="11702"/>
                  </a:lnTo>
                  <a:lnTo>
                    <a:pt x="13242" y="11775"/>
                  </a:lnTo>
                  <a:lnTo>
                    <a:pt x="13279" y="11849"/>
                  </a:lnTo>
                  <a:lnTo>
                    <a:pt x="13352" y="11959"/>
                  </a:lnTo>
                  <a:lnTo>
                    <a:pt x="13609" y="11959"/>
                  </a:lnTo>
                  <a:lnTo>
                    <a:pt x="13719" y="11922"/>
                  </a:lnTo>
                  <a:lnTo>
                    <a:pt x="13829" y="11849"/>
                  </a:lnTo>
                  <a:lnTo>
                    <a:pt x="13866" y="11738"/>
                  </a:lnTo>
                  <a:lnTo>
                    <a:pt x="13939" y="11628"/>
                  </a:lnTo>
                  <a:lnTo>
                    <a:pt x="13939" y="11555"/>
                  </a:lnTo>
                  <a:lnTo>
                    <a:pt x="13939" y="11518"/>
                  </a:lnTo>
                  <a:lnTo>
                    <a:pt x="13903" y="11445"/>
                  </a:lnTo>
                  <a:lnTo>
                    <a:pt x="13866" y="11372"/>
                  </a:lnTo>
                  <a:lnTo>
                    <a:pt x="13829" y="11298"/>
                  </a:lnTo>
                  <a:lnTo>
                    <a:pt x="13719" y="11262"/>
                  </a:lnTo>
                  <a:close/>
                  <a:moveTo>
                    <a:pt x="12215" y="11555"/>
                  </a:moveTo>
                  <a:lnTo>
                    <a:pt x="12142" y="11592"/>
                  </a:lnTo>
                  <a:lnTo>
                    <a:pt x="12069" y="11702"/>
                  </a:lnTo>
                  <a:lnTo>
                    <a:pt x="12032" y="11812"/>
                  </a:lnTo>
                  <a:lnTo>
                    <a:pt x="12032" y="11959"/>
                  </a:lnTo>
                  <a:lnTo>
                    <a:pt x="12032" y="12069"/>
                  </a:lnTo>
                  <a:lnTo>
                    <a:pt x="12105" y="12362"/>
                  </a:lnTo>
                  <a:lnTo>
                    <a:pt x="12252" y="12582"/>
                  </a:lnTo>
                  <a:lnTo>
                    <a:pt x="12325" y="12619"/>
                  </a:lnTo>
                  <a:lnTo>
                    <a:pt x="12399" y="12656"/>
                  </a:lnTo>
                  <a:lnTo>
                    <a:pt x="12509" y="12656"/>
                  </a:lnTo>
                  <a:lnTo>
                    <a:pt x="12582" y="12582"/>
                  </a:lnTo>
                  <a:lnTo>
                    <a:pt x="12619" y="12545"/>
                  </a:lnTo>
                  <a:lnTo>
                    <a:pt x="12692" y="12545"/>
                  </a:lnTo>
                  <a:lnTo>
                    <a:pt x="12802" y="12619"/>
                  </a:lnTo>
                  <a:lnTo>
                    <a:pt x="12876" y="12619"/>
                  </a:lnTo>
                  <a:lnTo>
                    <a:pt x="12949" y="12582"/>
                  </a:lnTo>
                  <a:lnTo>
                    <a:pt x="12986" y="12545"/>
                  </a:lnTo>
                  <a:lnTo>
                    <a:pt x="13022" y="12435"/>
                  </a:lnTo>
                  <a:lnTo>
                    <a:pt x="12986" y="12325"/>
                  </a:lnTo>
                  <a:lnTo>
                    <a:pt x="12912" y="12215"/>
                  </a:lnTo>
                  <a:lnTo>
                    <a:pt x="12802" y="12179"/>
                  </a:lnTo>
                  <a:lnTo>
                    <a:pt x="12655" y="12142"/>
                  </a:lnTo>
                  <a:lnTo>
                    <a:pt x="12545" y="12142"/>
                  </a:lnTo>
                  <a:lnTo>
                    <a:pt x="12472" y="12179"/>
                  </a:lnTo>
                  <a:lnTo>
                    <a:pt x="12399" y="12032"/>
                  </a:lnTo>
                  <a:lnTo>
                    <a:pt x="12399" y="11849"/>
                  </a:lnTo>
                  <a:lnTo>
                    <a:pt x="12399" y="11665"/>
                  </a:lnTo>
                  <a:lnTo>
                    <a:pt x="12362" y="11592"/>
                  </a:lnTo>
                  <a:lnTo>
                    <a:pt x="12289" y="11555"/>
                  </a:lnTo>
                  <a:close/>
                  <a:moveTo>
                    <a:pt x="14049" y="5466"/>
                  </a:moveTo>
                  <a:lnTo>
                    <a:pt x="14196" y="5503"/>
                  </a:lnTo>
                  <a:lnTo>
                    <a:pt x="14490" y="5649"/>
                  </a:lnTo>
                  <a:lnTo>
                    <a:pt x="14673" y="5723"/>
                  </a:lnTo>
                  <a:lnTo>
                    <a:pt x="14930" y="5906"/>
                  </a:lnTo>
                  <a:lnTo>
                    <a:pt x="15150" y="6090"/>
                  </a:lnTo>
                  <a:lnTo>
                    <a:pt x="15370" y="6310"/>
                  </a:lnTo>
                  <a:lnTo>
                    <a:pt x="15590" y="6566"/>
                  </a:lnTo>
                  <a:lnTo>
                    <a:pt x="15773" y="6860"/>
                  </a:lnTo>
                  <a:lnTo>
                    <a:pt x="15883" y="7190"/>
                  </a:lnTo>
                  <a:lnTo>
                    <a:pt x="15993" y="7520"/>
                  </a:lnTo>
                  <a:lnTo>
                    <a:pt x="16067" y="7850"/>
                  </a:lnTo>
                  <a:lnTo>
                    <a:pt x="16104" y="8217"/>
                  </a:lnTo>
                  <a:lnTo>
                    <a:pt x="16104" y="8547"/>
                  </a:lnTo>
                  <a:lnTo>
                    <a:pt x="16067" y="9244"/>
                  </a:lnTo>
                  <a:lnTo>
                    <a:pt x="15957" y="9941"/>
                  </a:lnTo>
                  <a:lnTo>
                    <a:pt x="15773" y="10601"/>
                  </a:lnTo>
                  <a:lnTo>
                    <a:pt x="15517" y="11225"/>
                  </a:lnTo>
                  <a:lnTo>
                    <a:pt x="15370" y="11555"/>
                  </a:lnTo>
                  <a:lnTo>
                    <a:pt x="15186" y="11849"/>
                  </a:lnTo>
                  <a:lnTo>
                    <a:pt x="15003" y="12105"/>
                  </a:lnTo>
                  <a:lnTo>
                    <a:pt x="14783" y="12362"/>
                  </a:lnTo>
                  <a:lnTo>
                    <a:pt x="14526" y="12619"/>
                  </a:lnTo>
                  <a:lnTo>
                    <a:pt x="14269" y="12839"/>
                  </a:lnTo>
                  <a:lnTo>
                    <a:pt x="14013" y="13022"/>
                  </a:lnTo>
                  <a:lnTo>
                    <a:pt x="13719" y="13169"/>
                  </a:lnTo>
                  <a:lnTo>
                    <a:pt x="13389" y="13316"/>
                  </a:lnTo>
                  <a:lnTo>
                    <a:pt x="13059" y="13463"/>
                  </a:lnTo>
                  <a:lnTo>
                    <a:pt x="12802" y="13499"/>
                  </a:lnTo>
                  <a:lnTo>
                    <a:pt x="12509" y="13536"/>
                  </a:lnTo>
                  <a:lnTo>
                    <a:pt x="12325" y="13499"/>
                  </a:lnTo>
                  <a:lnTo>
                    <a:pt x="12179" y="13426"/>
                  </a:lnTo>
                  <a:lnTo>
                    <a:pt x="12032" y="13279"/>
                  </a:lnTo>
                  <a:lnTo>
                    <a:pt x="11922" y="13169"/>
                  </a:lnTo>
                  <a:lnTo>
                    <a:pt x="11482" y="12692"/>
                  </a:lnTo>
                  <a:lnTo>
                    <a:pt x="11298" y="12435"/>
                  </a:lnTo>
                  <a:lnTo>
                    <a:pt x="11225" y="12289"/>
                  </a:lnTo>
                  <a:lnTo>
                    <a:pt x="11188" y="12105"/>
                  </a:lnTo>
                  <a:lnTo>
                    <a:pt x="11188" y="11922"/>
                  </a:lnTo>
                  <a:lnTo>
                    <a:pt x="11262" y="11738"/>
                  </a:lnTo>
                  <a:lnTo>
                    <a:pt x="11445" y="11408"/>
                  </a:lnTo>
                  <a:lnTo>
                    <a:pt x="11812" y="10785"/>
                  </a:lnTo>
                  <a:lnTo>
                    <a:pt x="12142" y="10161"/>
                  </a:lnTo>
                  <a:lnTo>
                    <a:pt x="12472" y="9501"/>
                  </a:lnTo>
                  <a:lnTo>
                    <a:pt x="12765" y="8877"/>
                  </a:lnTo>
                  <a:lnTo>
                    <a:pt x="12876" y="8547"/>
                  </a:lnTo>
                  <a:lnTo>
                    <a:pt x="12949" y="8217"/>
                  </a:lnTo>
                  <a:lnTo>
                    <a:pt x="12986" y="7887"/>
                  </a:lnTo>
                  <a:lnTo>
                    <a:pt x="12949" y="7593"/>
                  </a:lnTo>
                  <a:lnTo>
                    <a:pt x="12876" y="7263"/>
                  </a:lnTo>
                  <a:lnTo>
                    <a:pt x="12765" y="6970"/>
                  </a:lnTo>
                  <a:lnTo>
                    <a:pt x="12729" y="6750"/>
                  </a:lnTo>
                  <a:lnTo>
                    <a:pt x="12692" y="6566"/>
                  </a:lnTo>
                  <a:lnTo>
                    <a:pt x="12729" y="6346"/>
                  </a:lnTo>
                  <a:lnTo>
                    <a:pt x="12802" y="6200"/>
                  </a:lnTo>
                  <a:lnTo>
                    <a:pt x="12876" y="6016"/>
                  </a:lnTo>
                  <a:lnTo>
                    <a:pt x="12986" y="5869"/>
                  </a:lnTo>
                  <a:lnTo>
                    <a:pt x="13132" y="5723"/>
                  </a:lnTo>
                  <a:lnTo>
                    <a:pt x="13279" y="5613"/>
                  </a:lnTo>
                  <a:lnTo>
                    <a:pt x="13316" y="5686"/>
                  </a:lnTo>
                  <a:lnTo>
                    <a:pt x="13389" y="5723"/>
                  </a:lnTo>
                  <a:lnTo>
                    <a:pt x="13536" y="5759"/>
                  </a:lnTo>
                  <a:lnTo>
                    <a:pt x="13646" y="5686"/>
                  </a:lnTo>
                  <a:lnTo>
                    <a:pt x="13719" y="5649"/>
                  </a:lnTo>
                  <a:lnTo>
                    <a:pt x="13756" y="5576"/>
                  </a:lnTo>
                  <a:lnTo>
                    <a:pt x="13829" y="5503"/>
                  </a:lnTo>
                  <a:lnTo>
                    <a:pt x="13939" y="5466"/>
                  </a:lnTo>
                  <a:close/>
                  <a:moveTo>
                    <a:pt x="13646" y="3852"/>
                  </a:moveTo>
                  <a:lnTo>
                    <a:pt x="13609" y="3925"/>
                  </a:lnTo>
                  <a:lnTo>
                    <a:pt x="13499" y="4182"/>
                  </a:lnTo>
                  <a:lnTo>
                    <a:pt x="13462" y="4476"/>
                  </a:lnTo>
                  <a:lnTo>
                    <a:pt x="13462" y="4732"/>
                  </a:lnTo>
                  <a:lnTo>
                    <a:pt x="13499" y="5026"/>
                  </a:lnTo>
                  <a:lnTo>
                    <a:pt x="13316" y="5099"/>
                  </a:lnTo>
                  <a:lnTo>
                    <a:pt x="13132" y="5173"/>
                  </a:lnTo>
                  <a:lnTo>
                    <a:pt x="13022" y="4769"/>
                  </a:lnTo>
                  <a:lnTo>
                    <a:pt x="12839" y="4439"/>
                  </a:lnTo>
                  <a:lnTo>
                    <a:pt x="12802" y="4402"/>
                  </a:lnTo>
                  <a:lnTo>
                    <a:pt x="12729" y="4402"/>
                  </a:lnTo>
                  <a:lnTo>
                    <a:pt x="12692" y="4439"/>
                  </a:lnTo>
                  <a:lnTo>
                    <a:pt x="12692" y="4476"/>
                  </a:lnTo>
                  <a:lnTo>
                    <a:pt x="12655" y="4732"/>
                  </a:lnTo>
                  <a:lnTo>
                    <a:pt x="12692" y="4952"/>
                  </a:lnTo>
                  <a:lnTo>
                    <a:pt x="12802" y="5429"/>
                  </a:lnTo>
                  <a:lnTo>
                    <a:pt x="12582" y="5649"/>
                  </a:lnTo>
                  <a:lnTo>
                    <a:pt x="12399" y="5466"/>
                  </a:lnTo>
                  <a:lnTo>
                    <a:pt x="12142" y="5173"/>
                  </a:lnTo>
                  <a:lnTo>
                    <a:pt x="12105" y="5136"/>
                  </a:lnTo>
                  <a:lnTo>
                    <a:pt x="12032" y="5173"/>
                  </a:lnTo>
                  <a:lnTo>
                    <a:pt x="11995" y="5209"/>
                  </a:lnTo>
                  <a:lnTo>
                    <a:pt x="11995" y="5283"/>
                  </a:lnTo>
                  <a:lnTo>
                    <a:pt x="12032" y="5466"/>
                  </a:lnTo>
                  <a:lnTo>
                    <a:pt x="12142" y="5649"/>
                  </a:lnTo>
                  <a:lnTo>
                    <a:pt x="12252" y="5796"/>
                  </a:lnTo>
                  <a:lnTo>
                    <a:pt x="12435" y="5906"/>
                  </a:lnTo>
                  <a:lnTo>
                    <a:pt x="12399" y="6016"/>
                  </a:lnTo>
                  <a:lnTo>
                    <a:pt x="12362" y="6053"/>
                  </a:lnTo>
                  <a:lnTo>
                    <a:pt x="12142" y="6016"/>
                  </a:lnTo>
                  <a:lnTo>
                    <a:pt x="11738" y="5833"/>
                  </a:lnTo>
                  <a:lnTo>
                    <a:pt x="11665" y="5686"/>
                  </a:lnTo>
                  <a:lnTo>
                    <a:pt x="11628" y="5649"/>
                  </a:lnTo>
                  <a:lnTo>
                    <a:pt x="11592" y="5686"/>
                  </a:lnTo>
                  <a:lnTo>
                    <a:pt x="11555" y="5833"/>
                  </a:lnTo>
                  <a:lnTo>
                    <a:pt x="11518" y="5906"/>
                  </a:lnTo>
                  <a:lnTo>
                    <a:pt x="11518" y="5979"/>
                  </a:lnTo>
                  <a:lnTo>
                    <a:pt x="11555" y="6053"/>
                  </a:lnTo>
                  <a:lnTo>
                    <a:pt x="11628" y="6126"/>
                  </a:lnTo>
                  <a:lnTo>
                    <a:pt x="11775" y="6236"/>
                  </a:lnTo>
                  <a:lnTo>
                    <a:pt x="11995" y="6346"/>
                  </a:lnTo>
                  <a:lnTo>
                    <a:pt x="12289" y="6456"/>
                  </a:lnTo>
                  <a:lnTo>
                    <a:pt x="12252" y="6676"/>
                  </a:lnTo>
                  <a:lnTo>
                    <a:pt x="12289" y="6897"/>
                  </a:lnTo>
                  <a:lnTo>
                    <a:pt x="11555" y="6897"/>
                  </a:lnTo>
                  <a:lnTo>
                    <a:pt x="11445" y="6933"/>
                  </a:lnTo>
                  <a:lnTo>
                    <a:pt x="11408" y="7007"/>
                  </a:lnTo>
                  <a:lnTo>
                    <a:pt x="11408" y="7153"/>
                  </a:lnTo>
                  <a:lnTo>
                    <a:pt x="11408" y="7337"/>
                  </a:lnTo>
                  <a:lnTo>
                    <a:pt x="11482" y="7483"/>
                  </a:lnTo>
                  <a:lnTo>
                    <a:pt x="11555" y="7593"/>
                  </a:lnTo>
                  <a:lnTo>
                    <a:pt x="11592" y="7630"/>
                  </a:lnTo>
                  <a:lnTo>
                    <a:pt x="11922" y="7960"/>
                  </a:lnTo>
                  <a:lnTo>
                    <a:pt x="12142" y="8107"/>
                  </a:lnTo>
                  <a:lnTo>
                    <a:pt x="12252" y="8180"/>
                  </a:lnTo>
                  <a:lnTo>
                    <a:pt x="12362" y="8217"/>
                  </a:lnTo>
                  <a:lnTo>
                    <a:pt x="12472" y="8217"/>
                  </a:lnTo>
                  <a:lnTo>
                    <a:pt x="12362" y="8547"/>
                  </a:lnTo>
                  <a:lnTo>
                    <a:pt x="12252" y="8804"/>
                  </a:lnTo>
                  <a:lnTo>
                    <a:pt x="12215" y="8841"/>
                  </a:lnTo>
                  <a:lnTo>
                    <a:pt x="12179" y="8877"/>
                  </a:lnTo>
                  <a:lnTo>
                    <a:pt x="11812" y="8731"/>
                  </a:lnTo>
                  <a:lnTo>
                    <a:pt x="11555" y="8584"/>
                  </a:lnTo>
                  <a:lnTo>
                    <a:pt x="11335" y="8364"/>
                  </a:lnTo>
                  <a:lnTo>
                    <a:pt x="11225" y="8364"/>
                  </a:lnTo>
                  <a:lnTo>
                    <a:pt x="11188" y="8437"/>
                  </a:lnTo>
                  <a:lnTo>
                    <a:pt x="11188" y="8511"/>
                  </a:lnTo>
                  <a:lnTo>
                    <a:pt x="11335" y="8731"/>
                  </a:lnTo>
                  <a:lnTo>
                    <a:pt x="11555" y="8951"/>
                  </a:lnTo>
                  <a:lnTo>
                    <a:pt x="11812" y="9134"/>
                  </a:lnTo>
                  <a:lnTo>
                    <a:pt x="12069" y="9244"/>
                  </a:lnTo>
                  <a:lnTo>
                    <a:pt x="11848" y="9648"/>
                  </a:lnTo>
                  <a:lnTo>
                    <a:pt x="11738" y="9648"/>
                  </a:lnTo>
                  <a:lnTo>
                    <a:pt x="11665" y="9721"/>
                  </a:lnTo>
                  <a:lnTo>
                    <a:pt x="11262" y="9428"/>
                  </a:lnTo>
                  <a:lnTo>
                    <a:pt x="10895" y="9134"/>
                  </a:lnTo>
                  <a:lnTo>
                    <a:pt x="10858" y="9097"/>
                  </a:lnTo>
                  <a:lnTo>
                    <a:pt x="10821" y="9134"/>
                  </a:lnTo>
                  <a:lnTo>
                    <a:pt x="10601" y="9391"/>
                  </a:lnTo>
                  <a:lnTo>
                    <a:pt x="10381" y="9648"/>
                  </a:lnTo>
                  <a:lnTo>
                    <a:pt x="10308" y="9648"/>
                  </a:lnTo>
                  <a:lnTo>
                    <a:pt x="10234" y="9684"/>
                  </a:lnTo>
                  <a:lnTo>
                    <a:pt x="10198" y="9758"/>
                  </a:lnTo>
                  <a:lnTo>
                    <a:pt x="10234" y="9831"/>
                  </a:lnTo>
                  <a:lnTo>
                    <a:pt x="10748" y="10308"/>
                  </a:lnTo>
                  <a:lnTo>
                    <a:pt x="11188" y="10821"/>
                  </a:lnTo>
                  <a:lnTo>
                    <a:pt x="10968" y="11262"/>
                  </a:lnTo>
                  <a:lnTo>
                    <a:pt x="10785" y="11152"/>
                  </a:lnTo>
                  <a:lnTo>
                    <a:pt x="10601" y="11078"/>
                  </a:lnTo>
                  <a:lnTo>
                    <a:pt x="10381" y="11042"/>
                  </a:lnTo>
                  <a:lnTo>
                    <a:pt x="10308" y="11005"/>
                  </a:lnTo>
                  <a:lnTo>
                    <a:pt x="10198" y="10968"/>
                  </a:lnTo>
                  <a:lnTo>
                    <a:pt x="10161" y="10931"/>
                  </a:lnTo>
                  <a:lnTo>
                    <a:pt x="10088" y="10931"/>
                  </a:lnTo>
                  <a:lnTo>
                    <a:pt x="9978" y="10968"/>
                  </a:lnTo>
                  <a:lnTo>
                    <a:pt x="9941" y="11078"/>
                  </a:lnTo>
                  <a:lnTo>
                    <a:pt x="9941" y="11152"/>
                  </a:lnTo>
                  <a:lnTo>
                    <a:pt x="9978" y="11188"/>
                  </a:lnTo>
                  <a:lnTo>
                    <a:pt x="10124" y="11335"/>
                  </a:lnTo>
                  <a:lnTo>
                    <a:pt x="10308" y="11445"/>
                  </a:lnTo>
                  <a:lnTo>
                    <a:pt x="10565" y="11555"/>
                  </a:lnTo>
                  <a:lnTo>
                    <a:pt x="10675" y="11592"/>
                  </a:lnTo>
                  <a:lnTo>
                    <a:pt x="10785" y="11592"/>
                  </a:lnTo>
                  <a:lnTo>
                    <a:pt x="10748" y="11775"/>
                  </a:lnTo>
                  <a:lnTo>
                    <a:pt x="10711" y="11959"/>
                  </a:lnTo>
                  <a:lnTo>
                    <a:pt x="10675" y="12179"/>
                  </a:lnTo>
                  <a:lnTo>
                    <a:pt x="10711" y="12362"/>
                  </a:lnTo>
                  <a:lnTo>
                    <a:pt x="10785" y="12582"/>
                  </a:lnTo>
                  <a:lnTo>
                    <a:pt x="10638" y="12692"/>
                  </a:lnTo>
                  <a:lnTo>
                    <a:pt x="10455" y="12876"/>
                  </a:lnTo>
                  <a:lnTo>
                    <a:pt x="10381" y="12949"/>
                  </a:lnTo>
                  <a:lnTo>
                    <a:pt x="10308" y="12949"/>
                  </a:lnTo>
                  <a:lnTo>
                    <a:pt x="10271" y="12986"/>
                  </a:lnTo>
                  <a:lnTo>
                    <a:pt x="10234" y="13059"/>
                  </a:lnTo>
                  <a:lnTo>
                    <a:pt x="10234" y="13169"/>
                  </a:lnTo>
                  <a:lnTo>
                    <a:pt x="10271" y="13206"/>
                  </a:lnTo>
                  <a:lnTo>
                    <a:pt x="10308" y="13242"/>
                  </a:lnTo>
                  <a:lnTo>
                    <a:pt x="10455" y="13242"/>
                  </a:lnTo>
                  <a:lnTo>
                    <a:pt x="10565" y="13206"/>
                  </a:lnTo>
                  <a:lnTo>
                    <a:pt x="10748" y="13059"/>
                  </a:lnTo>
                  <a:lnTo>
                    <a:pt x="11005" y="12912"/>
                  </a:lnTo>
                  <a:lnTo>
                    <a:pt x="11408" y="13352"/>
                  </a:lnTo>
                  <a:lnTo>
                    <a:pt x="11482" y="13426"/>
                  </a:lnTo>
                  <a:lnTo>
                    <a:pt x="11335" y="13609"/>
                  </a:lnTo>
                  <a:lnTo>
                    <a:pt x="11262" y="13829"/>
                  </a:lnTo>
                  <a:lnTo>
                    <a:pt x="11188" y="13829"/>
                  </a:lnTo>
                  <a:lnTo>
                    <a:pt x="11115" y="13866"/>
                  </a:lnTo>
                  <a:lnTo>
                    <a:pt x="11005" y="13939"/>
                  </a:lnTo>
                  <a:lnTo>
                    <a:pt x="10968" y="14013"/>
                  </a:lnTo>
                  <a:lnTo>
                    <a:pt x="11005" y="14123"/>
                  </a:lnTo>
                  <a:lnTo>
                    <a:pt x="11041" y="14233"/>
                  </a:lnTo>
                  <a:lnTo>
                    <a:pt x="11151" y="14306"/>
                  </a:lnTo>
                  <a:lnTo>
                    <a:pt x="11262" y="14343"/>
                  </a:lnTo>
                  <a:lnTo>
                    <a:pt x="11372" y="14343"/>
                  </a:lnTo>
                  <a:lnTo>
                    <a:pt x="11482" y="14270"/>
                  </a:lnTo>
                  <a:lnTo>
                    <a:pt x="11555" y="14196"/>
                  </a:lnTo>
                  <a:lnTo>
                    <a:pt x="11628" y="14086"/>
                  </a:lnTo>
                  <a:lnTo>
                    <a:pt x="11665" y="13976"/>
                  </a:lnTo>
                  <a:lnTo>
                    <a:pt x="11665" y="13866"/>
                  </a:lnTo>
                  <a:lnTo>
                    <a:pt x="11738" y="13719"/>
                  </a:lnTo>
                  <a:lnTo>
                    <a:pt x="11848" y="13829"/>
                  </a:lnTo>
                  <a:lnTo>
                    <a:pt x="11995" y="13903"/>
                  </a:lnTo>
                  <a:lnTo>
                    <a:pt x="12142" y="13976"/>
                  </a:lnTo>
                  <a:lnTo>
                    <a:pt x="12325" y="14013"/>
                  </a:lnTo>
                  <a:lnTo>
                    <a:pt x="12362" y="14049"/>
                  </a:lnTo>
                  <a:lnTo>
                    <a:pt x="12252" y="14270"/>
                  </a:lnTo>
                  <a:lnTo>
                    <a:pt x="12179" y="14453"/>
                  </a:lnTo>
                  <a:lnTo>
                    <a:pt x="12105" y="14563"/>
                  </a:lnTo>
                  <a:lnTo>
                    <a:pt x="11995" y="14600"/>
                  </a:lnTo>
                  <a:lnTo>
                    <a:pt x="11958" y="14600"/>
                  </a:lnTo>
                  <a:lnTo>
                    <a:pt x="11885" y="14636"/>
                  </a:lnTo>
                  <a:lnTo>
                    <a:pt x="11848" y="14746"/>
                  </a:lnTo>
                  <a:lnTo>
                    <a:pt x="11848" y="14856"/>
                  </a:lnTo>
                  <a:lnTo>
                    <a:pt x="11922" y="14930"/>
                  </a:lnTo>
                  <a:lnTo>
                    <a:pt x="11995" y="15003"/>
                  </a:lnTo>
                  <a:lnTo>
                    <a:pt x="12069" y="15003"/>
                  </a:lnTo>
                  <a:lnTo>
                    <a:pt x="12215" y="14966"/>
                  </a:lnTo>
                  <a:lnTo>
                    <a:pt x="12362" y="14856"/>
                  </a:lnTo>
                  <a:lnTo>
                    <a:pt x="12472" y="14746"/>
                  </a:lnTo>
                  <a:lnTo>
                    <a:pt x="12545" y="14563"/>
                  </a:lnTo>
                  <a:lnTo>
                    <a:pt x="12619" y="14416"/>
                  </a:lnTo>
                  <a:lnTo>
                    <a:pt x="12692" y="14049"/>
                  </a:lnTo>
                  <a:lnTo>
                    <a:pt x="13132" y="13976"/>
                  </a:lnTo>
                  <a:lnTo>
                    <a:pt x="13536" y="13829"/>
                  </a:lnTo>
                  <a:lnTo>
                    <a:pt x="13279" y="14526"/>
                  </a:lnTo>
                  <a:lnTo>
                    <a:pt x="13206" y="14710"/>
                  </a:lnTo>
                  <a:lnTo>
                    <a:pt x="13206" y="14820"/>
                  </a:lnTo>
                  <a:lnTo>
                    <a:pt x="13242" y="14856"/>
                  </a:lnTo>
                  <a:lnTo>
                    <a:pt x="13279" y="14930"/>
                  </a:lnTo>
                  <a:lnTo>
                    <a:pt x="13352" y="14966"/>
                  </a:lnTo>
                  <a:lnTo>
                    <a:pt x="13426" y="14966"/>
                  </a:lnTo>
                  <a:lnTo>
                    <a:pt x="13499" y="14930"/>
                  </a:lnTo>
                  <a:lnTo>
                    <a:pt x="13572" y="14893"/>
                  </a:lnTo>
                  <a:lnTo>
                    <a:pt x="13609" y="14820"/>
                  </a:lnTo>
                  <a:lnTo>
                    <a:pt x="13719" y="14563"/>
                  </a:lnTo>
                  <a:lnTo>
                    <a:pt x="13793" y="14270"/>
                  </a:lnTo>
                  <a:lnTo>
                    <a:pt x="13829" y="13976"/>
                  </a:lnTo>
                  <a:lnTo>
                    <a:pt x="13829" y="13719"/>
                  </a:lnTo>
                  <a:lnTo>
                    <a:pt x="14269" y="13463"/>
                  </a:lnTo>
                  <a:lnTo>
                    <a:pt x="14306" y="13939"/>
                  </a:lnTo>
                  <a:lnTo>
                    <a:pt x="14343" y="14049"/>
                  </a:lnTo>
                  <a:lnTo>
                    <a:pt x="14379" y="14123"/>
                  </a:lnTo>
                  <a:lnTo>
                    <a:pt x="14379" y="14159"/>
                  </a:lnTo>
                  <a:lnTo>
                    <a:pt x="14416" y="14270"/>
                  </a:lnTo>
                  <a:lnTo>
                    <a:pt x="14490" y="14343"/>
                  </a:lnTo>
                  <a:lnTo>
                    <a:pt x="14673" y="14343"/>
                  </a:lnTo>
                  <a:lnTo>
                    <a:pt x="14673" y="14306"/>
                  </a:lnTo>
                  <a:lnTo>
                    <a:pt x="14746" y="14233"/>
                  </a:lnTo>
                  <a:lnTo>
                    <a:pt x="14783" y="14159"/>
                  </a:lnTo>
                  <a:lnTo>
                    <a:pt x="14710" y="13903"/>
                  </a:lnTo>
                  <a:lnTo>
                    <a:pt x="14673" y="13646"/>
                  </a:lnTo>
                  <a:lnTo>
                    <a:pt x="14563" y="13279"/>
                  </a:lnTo>
                  <a:lnTo>
                    <a:pt x="15003" y="12876"/>
                  </a:lnTo>
                  <a:lnTo>
                    <a:pt x="15113" y="13022"/>
                  </a:lnTo>
                  <a:lnTo>
                    <a:pt x="15223" y="13132"/>
                  </a:lnTo>
                  <a:lnTo>
                    <a:pt x="15370" y="13352"/>
                  </a:lnTo>
                  <a:lnTo>
                    <a:pt x="15480" y="13463"/>
                  </a:lnTo>
                  <a:lnTo>
                    <a:pt x="15590" y="13536"/>
                  </a:lnTo>
                  <a:lnTo>
                    <a:pt x="15663" y="13536"/>
                  </a:lnTo>
                  <a:lnTo>
                    <a:pt x="15737" y="13463"/>
                  </a:lnTo>
                  <a:lnTo>
                    <a:pt x="15773" y="13389"/>
                  </a:lnTo>
                  <a:lnTo>
                    <a:pt x="15773" y="13316"/>
                  </a:lnTo>
                  <a:lnTo>
                    <a:pt x="15737" y="13132"/>
                  </a:lnTo>
                  <a:lnTo>
                    <a:pt x="15627" y="12986"/>
                  </a:lnTo>
                  <a:lnTo>
                    <a:pt x="15480" y="12876"/>
                  </a:lnTo>
                  <a:lnTo>
                    <a:pt x="15370" y="12729"/>
                  </a:lnTo>
                  <a:lnTo>
                    <a:pt x="15260" y="12582"/>
                  </a:lnTo>
                  <a:lnTo>
                    <a:pt x="15480" y="12289"/>
                  </a:lnTo>
                  <a:lnTo>
                    <a:pt x="15700" y="11995"/>
                  </a:lnTo>
                  <a:lnTo>
                    <a:pt x="15773" y="12069"/>
                  </a:lnTo>
                  <a:lnTo>
                    <a:pt x="15993" y="12215"/>
                  </a:lnTo>
                  <a:lnTo>
                    <a:pt x="16177" y="12399"/>
                  </a:lnTo>
                  <a:lnTo>
                    <a:pt x="16250" y="12435"/>
                  </a:lnTo>
                  <a:lnTo>
                    <a:pt x="16397" y="12435"/>
                  </a:lnTo>
                  <a:lnTo>
                    <a:pt x="16434" y="12399"/>
                  </a:lnTo>
                  <a:lnTo>
                    <a:pt x="16470" y="12325"/>
                  </a:lnTo>
                  <a:lnTo>
                    <a:pt x="16507" y="12252"/>
                  </a:lnTo>
                  <a:lnTo>
                    <a:pt x="16507" y="12179"/>
                  </a:lnTo>
                  <a:lnTo>
                    <a:pt x="16434" y="12105"/>
                  </a:lnTo>
                  <a:lnTo>
                    <a:pt x="16250" y="11922"/>
                  </a:lnTo>
                  <a:lnTo>
                    <a:pt x="16030" y="11775"/>
                  </a:lnTo>
                  <a:lnTo>
                    <a:pt x="15883" y="11702"/>
                  </a:lnTo>
                  <a:lnTo>
                    <a:pt x="16140" y="11115"/>
                  </a:lnTo>
                  <a:lnTo>
                    <a:pt x="16324" y="11225"/>
                  </a:lnTo>
                  <a:lnTo>
                    <a:pt x="16617" y="11335"/>
                  </a:lnTo>
                  <a:lnTo>
                    <a:pt x="16984" y="11408"/>
                  </a:lnTo>
                  <a:lnTo>
                    <a:pt x="17057" y="11408"/>
                  </a:lnTo>
                  <a:lnTo>
                    <a:pt x="17094" y="11372"/>
                  </a:lnTo>
                  <a:lnTo>
                    <a:pt x="17131" y="11298"/>
                  </a:lnTo>
                  <a:lnTo>
                    <a:pt x="17167" y="11225"/>
                  </a:lnTo>
                  <a:lnTo>
                    <a:pt x="17167" y="11152"/>
                  </a:lnTo>
                  <a:lnTo>
                    <a:pt x="17131" y="11078"/>
                  </a:lnTo>
                  <a:lnTo>
                    <a:pt x="17094" y="11042"/>
                  </a:lnTo>
                  <a:lnTo>
                    <a:pt x="17021" y="11005"/>
                  </a:lnTo>
                  <a:lnTo>
                    <a:pt x="16764" y="10968"/>
                  </a:lnTo>
                  <a:lnTo>
                    <a:pt x="16544" y="10895"/>
                  </a:lnTo>
                  <a:lnTo>
                    <a:pt x="16250" y="10821"/>
                  </a:lnTo>
                  <a:lnTo>
                    <a:pt x="16397" y="10345"/>
                  </a:lnTo>
                  <a:lnTo>
                    <a:pt x="16507" y="9831"/>
                  </a:lnTo>
                  <a:lnTo>
                    <a:pt x="16727" y="9941"/>
                  </a:lnTo>
                  <a:lnTo>
                    <a:pt x="16984" y="9978"/>
                  </a:lnTo>
                  <a:lnTo>
                    <a:pt x="17131" y="10014"/>
                  </a:lnTo>
                  <a:lnTo>
                    <a:pt x="17277" y="10014"/>
                  </a:lnTo>
                  <a:lnTo>
                    <a:pt x="17424" y="9978"/>
                  </a:lnTo>
                  <a:lnTo>
                    <a:pt x="17461" y="9904"/>
                  </a:lnTo>
                  <a:lnTo>
                    <a:pt x="17497" y="9831"/>
                  </a:lnTo>
                  <a:lnTo>
                    <a:pt x="17497" y="9794"/>
                  </a:lnTo>
                  <a:lnTo>
                    <a:pt x="17497" y="9721"/>
                  </a:lnTo>
                  <a:lnTo>
                    <a:pt x="17387" y="9648"/>
                  </a:lnTo>
                  <a:lnTo>
                    <a:pt x="17277" y="9611"/>
                  </a:lnTo>
                  <a:lnTo>
                    <a:pt x="17167" y="9574"/>
                  </a:lnTo>
                  <a:lnTo>
                    <a:pt x="16544" y="9501"/>
                  </a:lnTo>
                  <a:lnTo>
                    <a:pt x="16544" y="9464"/>
                  </a:lnTo>
                  <a:lnTo>
                    <a:pt x="16580" y="8987"/>
                  </a:lnTo>
                  <a:lnTo>
                    <a:pt x="16617" y="8511"/>
                  </a:lnTo>
                  <a:lnTo>
                    <a:pt x="16800" y="8584"/>
                  </a:lnTo>
                  <a:lnTo>
                    <a:pt x="17021" y="8621"/>
                  </a:lnTo>
                  <a:lnTo>
                    <a:pt x="17204" y="8657"/>
                  </a:lnTo>
                  <a:lnTo>
                    <a:pt x="17424" y="8621"/>
                  </a:lnTo>
                  <a:lnTo>
                    <a:pt x="17571" y="8584"/>
                  </a:lnTo>
                  <a:lnTo>
                    <a:pt x="17644" y="8511"/>
                  </a:lnTo>
                  <a:lnTo>
                    <a:pt x="17681" y="8437"/>
                  </a:lnTo>
                  <a:lnTo>
                    <a:pt x="17681" y="8364"/>
                  </a:lnTo>
                  <a:lnTo>
                    <a:pt x="17644" y="8290"/>
                  </a:lnTo>
                  <a:lnTo>
                    <a:pt x="17534" y="8217"/>
                  </a:lnTo>
                  <a:lnTo>
                    <a:pt x="17387" y="8217"/>
                  </a:lnTo>
                  <a:lnTo>
                    <a:pt x="17094" y="8254"/>
                  </a:lnTo>
                  <a:lnTo>
                    <a:pt x="16617" y="8217"/>
                  </a:lnTo>
                  <a:lnTo>
                    <a:pt x="16580" y="7814"/>
                  </a:lnTo>
                  <a:lnTo>
                    <a:pt x="16507" y="7410"/>
                  </a:lnTo>
                  <a:lnTo>
                    <a:pt x="16507" y="7410"/>
                  </a:lnTo>
                  <a:lnTo>
                    <a:pt x="16690" y="7447"/>
                  </a:lnTo>
                  <a:lnTo>
                    <a:pt x="16874" y="7447"/>
                  </a:lnTo>
                  <a:lnTo>
                    <a:pt x="17021" y="7410"/>
                  </a:lnTo>
                  <a:lnTo>
                    <a:pt x="17204" y="7337"/>
                  </a:lnTo>
                  <a:lnTo>
                    <a:pt x="17351" y="7263"/>
                  </a:lnTo>
                  <a:lnTo>
                    <a:pt x="17387" y="7190"/>
                  </a:lnTo>
                  <a:lnTo>
                    <a:pt x="17424" y="7117"/>
                  </a:lnTo>
                  <a:lnTo>
                    <a:pt x="17424" y="7043"/>
                  </a:lnTo>
                  <a:lnTo>
                    <a:pt x="17424" y="7007"/>
                  </a:lnTo>
                  <a:lnTo>
                    <a:pt x="17351" y="6933"/>
                  </a:lnTo>
                  <a:lnTo>
                    <a:pt x="17314" y="6897"/>
                  </a:lnTo>
                  <a:lnTo>
                    <a:pt x="17131" y="6897"/>
                  </a:lnTo>
                  <a:lnTo>
                    <a:pt x="16947" y="6970"/>
                  </a:lnTo>
                  <a:lnTo>
                    <a:pt x="16764" y="7007"/>
                  </a:lnTo>
                  <a:lnTo>
                    <a:pt x="16397" y="7080"/>
                  </a:lnTo>
                  <a:lnTo>
                    <a:pt x="16324" y="6897"/>
                  </a:lnTo>
                  <a:lnTo>
                    <a:pt x="16140" y="6493"/>
                  </a:lnTo>
                  <a:lnTo>
                    <a:pt x="16397" y="6420"/>
                  </a:lnTo>
                  <a:lnTo>
                    <a:pt x="16764" y="6273"/>
                  </a:lnTo>
                  <a:lnTo>
                    <a:pt x="16947" y="6200"/>
                  </a:lnTo>
                  <a:lnTo>
                    <a:pt x="17094" y="6090"/>
                  </a:lnTo>
                  <a:lnTo>
                    <a:pt x="17131" y="6053"/>
                  </a:lnTo>
                  <a:lnTo>
                    <a:pt x="17131" y="5979"/>
                  </a:lnTo>
                  <a:lnTo>
                    <a:pt x="17131" y="5906"/>
                  </a:lnTo>
                  <a:lnTo>
                    <a:pt x="17021" y="5833"/>
                  </a:lnTo>
                  <a:lnTo>
                    <a:pt x="16910" y="5796"/>
                  </a:lnTo>
                  <a:lnTo>
                    <a:pt x="16764" y="5833"/>
                  </a:lnTo>
                  <a:lnTo>
                    <a:pt x="16580" y="5906"/>
                  </a:lnTo>
                  <a:lnTo>
                    <a:pt x="16250" y="6090"/>
                  </a:lnTo>
                  <a:lnTo>
                    <a:pt x="16104" y="6163"/>
                  </a:lnTo>
                  <a:lnTo>
                    <a:pt x="15957" y="6236"/>
                  </a:lnTo>
                  <a:lnTo>
                    <a:pt x="15957" y="6200"/>
                  </a:lnTo>
                  <a:lnTo>
                    <a:pt x="15957" y="6163"/>
                  </a:lnTo>
                  <a:lnTo>
                    <a:pt x="15920" y="6163"/>
                  </a:lnTo>
                  <a:lnTo>
                    <a:pt x="15590" y="5796"/>
                  </a:lnTo>
                  <a:lnTo>
                    <a:pt x="15920" y="5503"/>
                  </a:lnTo>
                  <a:lnTo>
                    <a:pt x="16250" y="5173"/>
                  </a:lnTo>
                  <a:lnTo>
                    <a:pt x="16287" y="5099"/>
                  </a:lnTo>
                  <a:lnTo>
                    <a:pt x="16324" y="4989"/>
                  </a:lnTo>
                  <a:lnTo>
                    <a:pt x="16287" y="4916"/>
                  </a:lnTo>
                  <a:lnTo>
                    <a:pt x="16250" y="4879"/>
                  </a:lnTo>
                  <a:lnTo>
                    <a:pt x="16177" y="4806"/>
                  </a:lnTo>
                  <a:lnTo>
                    <a:pt x="16030" y="4806"/>
                  </a:lnTo>
                  <a:lnTo>
                    <a:pt x="15957" y="4842"/>
                  </a:lnTo>
                  <a:lnTo>
                    <a:pt x="15627" y="5209"/>
                  </a:lnTo>
                  <a:lnTo>
                    <a:pt x="15333" y="5576"/>
                  </a:lnTo>
                  <a:lnTo>
                    <a:pt x="15076" y="5393"/>
                  </a:lnTo>
                  <a:lnTo>
                    <a:pt x="14820" y="5246"/>
                  </a:lnTo>
                  <a:lnTo>
                    <a:pt x="14673" y="5173"/>
                  </a:lnTo>
                  <a:lnTo>
                    <a:pt x="14746" y="5026"/>
                  </a:lnTo>
                  <a:lnTo>
                    <a:pt x="14966" y="4659"/>
                  </a:lnTo>
                  <a:lnTo>
                    <a:pt x="15003" y="4586"/>
                  </a:lnTo>
                  <a:lnTo>
                    <a:pt x="15003" y="4512"/>
                  </a:lnTo>
                  <a:lnTo>
                    <a:pt x="14930" y="4402"/>
                  </a:lnTo>
                  <a:lnTo>
                    <a:pt x="14856" y="4366"/>
                  </a:lnTo>
                  <a:lnTo>
                    <a:pt x="14746" y="4366"/>
                  </a:lnTo>
                  <a:lnTo>
                    <a:pt x="14673" y="4439"/>
                  </a:lnTo>
                  <a:lnTo>
                    <a:pt x="14526" y="4622"/>
                  </a:lnTo>
                  <a:lnTo>
                    <a:pt x="14416" y="4842"/>
                  </a:lnTo>
                  <a:lnTo>
                    <a:pt x="14343" y="5026"/>
                  </a:lnTo>
                  <a:lnTo>
                    <a:pt x="14159" y="4989"/>
                  </a:lnTo>
                  <a:lnTo>
                    <a:pt x="13939" y="4989"/>
                  </a:lnTo>
                  <a:lnTo>
                    <a:pt x="13903" y="4732"/>
                  </a:lnTo>
                  <a:lnTo>
                    <a:pt x="13866" y="4476"/>
                  </a:lnTo>
                  <a:lnTo>
                    <a:pt x="13829" y="3962"/>
                  </a:lnTo>
                  <a:lnTo>
                    <a:pt x="13829" y="3889"/>
                  </a:lnTo>
                  <a:lnTo>
                    <a:pt x="13756" y="3852"/>
                  </a:lnTo>
                  <a:close/>
                </a:path>
              </a:pathLst>
            </a:custGeom>
            <a:solidFill>
              <a:srgbClr val="A4C2F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8" name="Google Shape;1108;p46"/>
            <p:cNvSpPr/>
            <p:nvPr/>
          </p:nvSpPr>
          <p:spPr>
            <a:xfrm>
              <a:off x="6059500" y="3516375"/>
              <a:ext cx="268700" cy="232025"/>
            </a:xfrm>
            <a:custGeom>
              <a:avLst/>
              <a:gdLst/>
              <a:ahLst/>
              <a:cxnLst/>
              <a:rect l="l" t="t" r="r" b="b"/>
              <a:pathLst>
                <a:path w="10748" h="9281" extrusionOk="0">
                  <a:moveTo>
                    <a:pt x="4072" y="550"/>
                  </a:moveTo>
                  <a:lnTo>
                    <a:pt x="4329" y="587"/>
                  </a:lnTo>
                  <a:lnTo>
                    <a:pt x="4585" y="697"/>
                  </a:lnTo>
                  <a:lnTo>
                    <a:pt x="4842" y="844"/>
                  </a:lnTo>
                  <a:lnTo>
                    <a:pt x="5025" y="1064"/>
                  </a:lnTo>
                  <a:lnTo>
                    <a:pt x="5136" y="1211"/>
                  </a:lnTo>
                  <a:lnTo>
                    <a:pt x="5209" y="1394"/>
                  </a:lnTo>
                  <a:lnTo>
                    <a:pt x="5246" y="1541"/>
                  </a:lnTo>
                  <a:lnTo>
                    <a:pt x="5282" y="1724"/>
                  </a:lnTo>
                  <a:lnTo>
                    <a:pt x="5282" y="2091"/>
                  </a:lnTo>
                  <a:lnTo>
                    <a:pt x="5246" y="2458"/>
                  </a:lnTo>
                  <a:lnTo>
                    <a:pt x="5209" y="2641"/>
                  </a:lnTo>
                  <a:lnTo>
                    <a:pt x="4695" y="1761"/>
                  </a:lnTo>
                  <a:lnTo>
                    <a:pt x="4072" y="550"/>
                  </a:lnTo>
                  <a:close/>
                  <a:moveTo>
                    <a:pt x="1357" y="3008"/>
                  </a:moveTo>
                  <a:lnTo>
                    <a:pt x="1504" y="3265"/>
                  </a:lnTo>
                  <a:lnTo>
                    <a:pt x="1614" y="3558"/>
                  </a:lnTo>
                  <a:lnTo>
                    <a:pt x="1797" y="3852"/>
                  </a:lnTo>
                  <a:lnTo>
                    <a:pt x="1467" y="3778"/>
                  </a:lnTo>
                  <a:lnTo>
                    <a:pt x="1137" y="3742"/>
                  </a:lnTo>
                  <a:lnTo>
                    <a:pt x="1321" y="3118"/>
                  </a:lnTo>
                  <a:lnTo>
                    <a:pt x="1357" y="3008"/>
                  </a:lnTo>
                  <a:close/>
                  <a:moveTo>
                    <a:pt x="3815" y="550"/>
                  </a:moveTo>
                  <a:lnTo>
                    <a:pt x="4072" y="1174"/>
                  </a:lnTo>
                  <a:lnTo>
                    <a:pt x="4329" y="1798"/>
                  </a:lnTo>
                  <a:lnTo>
                    <a:pt x="4695" y="2531"/>
                  </a:lnTo>
                  <a:lnTo>
                    <a:pt x="5099" y="3265"/>
                  </a:lnTo>
                  <a:lnTo>
                    <a:pt x="4989" y="3852"/>
                  </a:lnTo>
                  <a:lnTo>
                    <a:pt x="4732" y="3191"/>
                  </a:lnTo>
                  <a:lnTo>
                    <a:pt x="4475" y="2531"/>
                  </a:lnTo>
                  <a:lnTo>
                    <a:pt x="4255" y="1981"/>
                  </a:lnTo>
                  <a:lnTo>
                    <a:pt x="4035" y="1467"/>
                  </a:lnTo>
                  <a:lnTo>
                    <a:pt x="3742" y="880"/>
                  </a:lnTo>
                  <a:lnTo>
                    <a:pt x="3558" y="587"/>
                  </a:lnTo>
                  <a:lnTo>
                    <a:pt x="3815" y="550"/>
                  </a:lnTo>
                  <a:close/>
                  <a:moveTo>
                    <a:pt x="1761" y="1724"/>
                  </a:moveTo>
                  <a:lnTo>
                    <a:pt x="1724" y="1798"/>
                  </a:lnTo>
                  <a:lnTo>
                    <a:pt x="1761" y="1944"/>
                  </a:lnTo>
                  <a:lnTo>
                    <a:pt x="1834" y="2018"/>
                  </a:lnTo>
                  <a:lnTo>
                    <a:pt x="1944" y="2054"/>
                  </a:lnTo>
                  <a:lnTo>
                    <a:pt x="2054" y="2054"/>
                  </a:lnTo>
                  <a:lnTo>
                    <a:pt x="2274" y="2531"/>
                  </a:lnTo>
                  <a:lnTo>
                    <a:pt x="2458" y="2971"/>
                  </a:lnTo>
                  <a:lnTo>
                    <a:pt x="3008" y="4182"/>
                  </a:lnTo>
                  <a:lnTo>
                    <a:pt x="3081" y="4329"/>
                  </a:lnTo>
                  <a:lnTo>
                    <a:pt x="2825" y="4255"/>
                  </a:lnTo>
                  <a:lnTo>
                    <a:pt x="2458" y="4072"/>
                  </a:lnTo>
                  <a:lnTo>
                    <a:pt x="2164" y="3742"/>
                  </a:lnTo>
                  <a:lnTo>
                    <a:pt x="1944" y="3375"/>
                  </a:lnTo>
                  <a:lnTo>
                    <a:pt x="1724" y="2935"/>
                  </a:lnTo>
                  <a:lnTo>
                    <a:pt x="1651" y="2715"/>
                  </a:lnTo>
                  <a:lnTo>
                    <a:pt x="1504" y="2494"/>
                  </a:lnTo>
                  <a:lnTo>
                    <a:pt x="1724" y="1761"/>
                  </a:lnTo>
                  <a:lnTo>
                    <a:pt x="1761" y="1724"/>
                  </a:lnTo>
                  <a:close/>
                  <a:moveTo>
                    <a:pt x="2604" y="1174"/>
                  </a:moveTo>
                  <a:lnTo>
                    <a:pt x="2715" y="1614"/>
                  </a:lnTo>
                  <a:lnTo>
                    <a:pt x="2861" y="2054"/>
                  </a:lnTo>
                  <a:lnTo>
                    <a:pt x="3228" y="2898"/>
                  </a:lnTo>
                  <a:lnTo>
                    <a:pt x="3998" y="4695"/>
                  </a:lnTo>
                  <a:lnTo>
                    <a:pt x="3632" y="4549"/>
                  </a:lnTo>
                  <a:lnTo>
                    <a:pt x="3522" y="4365"/>
                  </a:lnTo>
                  <a:lnTo>
                    <a:pt x="3301" y="3888"/>
                  </a:lnTo>
                  <a:lnTo>
                    <a:pt x="2861" y="2935"/>
                  </a:lnTo>
                  <a:lnTo>
                    <a:pt x="2274" y="1834"/>
                  </a:lnTo>
                  <a:lnTo>
                    <a:pt x="2311" y="1651"/>
                  </a:lnTo>
                  <a:lnTo>
                    <a:pt x="2421" y="1467"/>
                  </a:lnTo>
                  <a:lnTo>
                    <a:pt x="2604" y="1174"/>
                  </a:lnTo>
                  <a:close/>
                  <a:moveTo>
                    <a:pt x="3338" y="660"/>
                  </a:moveTo>
                  <a:lnTo>
                    <a:pt x="3375" y="770"/>
                  </a:lnTo>
                  <a:lnTo>
                    <a:pt x="3668" y="1467"/>
                  </a:lnTo>
                  <a:lnTo>
                    <a:pt x="3962" y="2164"/>
                  </a:lnTo>
                  <a:lnTo>
                    <a:pt x="4182" y="2788"/>
                  </a:lnTo>
                  <a:lnTo>
                    <a:pt x="4402" y="3412"/>
                  </a:lnTo>
                  <a:lnTo>
                    <a:pt x="4769" y="4659"/>
                  </a:lnTo>
                  <a:lnTo>
                    <a:pt x="4732" y="4805"/>
                  </a:lnTo>
                  <a:lnTo>
                    <a:pt x="4659" y="4805"/>
                  </a:lnTo>
                  <a:lnTo>
                    <a:pt x="4549" y="4842"/>
                  </a:lnTo>
                  <a:lnTo>
                    <a:pt x="3668" y="2971"/>
                  </a:lnTo>
                  <a:lnTo>
                    <a:pt x="3191" y="1981"/>
                  </a:lnTo>
                  <a:lnTo>
                    <a:pt x="2971" y="1504"/>
                  </a:lnTo>
                  <a:lnTo>
                    <a:pt x="2788" y="991"/>
                  </a:lnTo>
                  <a:lnTo>
                    <a:pt x="3045" y="807"/>
                  </a:lnTo>
                  <a:lnTo>
                    <a:pt x="3338" y="660"/>
                  </a:lnTo>
                  <a:close/>
                  <a:moveTo>
                    <a:pt x="7703" y="4952"/>
                  </a:moveTo>
                  <a:lnTo>
                    <a:pt x="7960" y="5246"/>
                  </a:lnTo>
                  <a:lnTo>
                    <a:pt x="7960" y="5246"/>
                  </a:lnTo>
                  <a:lnTo>
                    <a:pt x="7887" y="5209"/>
                  </a:lnTo>
                  <a:lnTo>
                    <a:pt x="7593" y="5319"/>
                  </a:lnTo>
                  <a:lnTo>
                    <a:pt x="7300" y="5466"/>
                  </a:lnTo>
                  <a:lnTo>
                    <a:pt x="7190" y="5356"/>
                  </a:lnTo>
                  <a:lnTo>
                    <a:pt x="7080" y="5246"/>
                  </a:lnTo>
                  <a:lnTo>
                    <a:pt x="7373" y="5099"/>
                  </a:lnTo>
                  <a:lnTo>
                    <a:pt x="7703" y="4952"/>
                  </a:lnTo>
                  <a:close/>
                  <a:moveTo>
                    <a:pt x="8070" y="5356"/>
                  </a:moveTo>
                  <a:lnTo>
                    <a:pt x="8180" y="5466"/>
                  </a:lnTo>
                  <a:lnTo>
                    <a:pt x="7923" y="5576"/>
                  </a:lnTo>
                  <a:lnTo>
                    <a:pt x="7923" y="5576"/>
                  </a:lnTo>
                  <a:lnTo>
                    <a:pt x="8033" y="5429"/>
                  </a:lnTo>
                  <a:lnTo>
                    <a:pt x="8070" y="5356"/>
                  </a:lnTo>
                  <a:close/>
                  <a:moveTo>
                    <a:pt x="7556" y="5612"/>
                  </a:moveTo>
                  <a:lnTo>
                    <a:pt x="7483" y="5722"/>
                  </a:lnTo>
                  <a:lnTo>
                    <a:pt x="7483" y="5686"/>
                  </a:lnTo>
                  <a:lnTo>
                    <a:pt x="7556" y="5612"/>
                  </a:lnTo>
                  <a:close/>
                  <a:moveTo>
                    <a:pt x="8327" y="5649"/>
                  </a:moveTo>
                  <a:lnTo>
                    <a:pt x="8327" y="5686"/>
                  </a:lnTo>
                  <a:lnTo>
                    <a:pt x="7850" y="6163"/>
                  </a:lnTo>
                  <a:lnTo>
                    <a:pt x="7740" y="6016"/>
                  </a:lnTo>
                  <a:lnTo>
                    <a:pt x="7997" y="5796"/>
                  </a:lnTo>
                  <a:lnTo>
                    <a:pt x="8327" y="5649"/>
                  </a:lnTo>
                  <a:close/>
                  <a:moveTo>
                    <a:pt x="8437" y="5796"/>
                  </a:moveTo>
                  <a:lnTo>
                    <a:pt x="8584" y="6053"/>
                  </a:lnTo>
                  <a:lnTo>
                    <a:pt x="8143" y="6163"/>
                  </a:lnTo>
                  <a:lnTo>
                    <a:pt x="8437" y="5796"/>
                  </a:lnTo>
                  <a:close/>
                  <a:moveTo>
                    <a:pt x="8437" y="6346"/>
                  </a:moveTo>
                  <a:lnTo>
                    <a:pt x="8180" y="6676"/>
                  </a:lnTo>
                  <a:lnTo>
                    <a:pt x="8107" y="6493"/>
                  </a:lnTo>
                  <a:lnTo>
                    <a:pt x="8437" y="6346"/>
                  </a:lnTo>
                  <a:close/>
                  <a:moveTo>
                    <a:pt x="8767" y="6309"/>
                  </a:moveTo>
                  <a:lnTo>
                    <a:pt x="8840" y="6419"/>
                  </a:lnTo>
                  <a:lnTo>
                    <a:pt x="8547" y="6676"/>
                  </a:lnTo>
                  <a:lnTo>
                    <a:pt x="8767" y="6309"/>
                  </a:lnTo>
                  <a:close/>
                  <a:moveTo>
                    <a:pt x="9024" y="4695"/>
                  </a:moveTo>
                  <a:lnTo>
                    <a:pt x="9244" y="4732"/>
                  </a:lnTo>
                  <a:lnTo>
                    <a:pt x="9464" y="4805"/>
                  </a:lnTo>
                  <a:lnTo>
                    <a:pt x="9647" y="4915"/>
                  </a:lnTo>
                  <a:lnTo>
                    <a:pt x="9831" y="5062"/>
                  </a:lnTo>
                  <a:lnTo>
                    <a:pt x="9904" y="5099"/>
                  </a:lnTo>
                  <a:lnTo>
                    <a:pt x="9941" y="5099"/>
                  </a:lnTo>
                  <a:lnTo>
                    <a:pt x="10051" y="5209"/>
                  </a:lnTo>
                  <a:lnTo>
                    <a:pt x="10161" y="5429"/>
                  </a:lnTo>
                  <a:lnTo>
                    <a:pt x="10198" y="5649"/>
                  </a:lnTo>
                  <a:lnTo>
                    <a:pt x="10234" y="5869"/>
                  </a:lnTo>
                  <a:lnTo>
                    <a:pt x="10198" y="6089"/>
                  </a:lnTo>
                  <a:lnTo>
                    <a:pt x="10161" y="6346"/>
                  </a:lnTo>
                  <a:lnTo>
                    <a:pt x="10088" y="6566"/>
                  </a:lnTo>
                  <a:lnTo>
                    <a:pt x="9941" y="7006"/>
                  </a:lnTo>
                  <a:lnTo>
                    <a:pt x="9904" y="7080"/>
                  </a:lnTo>
                  <a:lnTo>
                    <a:pt x="9647" y="6676"/>
                  </a:lnTo>
                  <a:lnTo>
                    <a:pt x="9024" y="5832"/>
                  </a:lnTo>
                  <a:lnTo>
                    <a:pt x="8620" y="5282"/>
                  </a:lnTo>
                  <a:lnTo>
                    <a:pt x="8400" y="5025"/>
                  </a:lnTo>
                  <a:lnTo>
                    <a:pt x="8143" y="4842"/>
                  </a:lnTo>
                  <a:lnTo>
                    <a:pt x="8584" y="4732"/>
                  </a:lnTo>
                  <a:lnTo>
                    <a:pt x="8804" y="4695"/>
                  </a:lnTo>
                  <a:close/>
                  <a:moveTo>
                    <a:pt x="1064" y="3962"/>
                  </a:moveTo>
                  <a:lnTo>
                    <a:pt x="1357" y="4182"/>
                  </a:lnTo>
                  <a:lnTo>
                    <a:pt x="1651" y="4329"/>
                  </a:lnTo>
                  <a:lnTo>
                    <a:pt x="2348" y="4585"/>
                  </a:lnTo>
                  <a:lnTo>
                    <a:pt x="2458" y="4659"/>
                  </a:lnTo>
                  <a:lnTo>
                    <a:pt x="2494" y="4695"/>
                  </a:lnTo>
                  <a:lnTo>
                    <a:pt x="2568" y="4732"/>
                  </a:lnTo>
                  <a:lnTo>
                    <a:pt x="2641" y="4695"/>
                  </a:lnTo>
                  <a:lnTo>
                    <a:pt x="4329" y="5319"/>
                  </a:lnTo>
                  <a:lnTo>
                    <a:pt x="4329" y="5356"/>
                  </a:lnTo>
                  <a:lnTo>
                    <a:pt x="4292" y="5319"/>
                  </a:lnTo>
                  <a:lnTo>
                    <a:pt x="3888" y="5172"/>
                  </a:lnTo>
                  <a:lnTo>
                    <a:pt x="3705" y="5136"/>
                  </a:lnTo>
                  <a:lnTo>
                    <a:pt x="3485" y="5099"/>
                  </a:lnTo>
                  <a:lnTo>
                    <a:pt x="3448" y="5136"/>
                  </a:lnTo>
                  <a:lnTo>
                    <a:pt x="3411" y="5172"/>
                  </a:lnTo>
                  <a:lnTo>
                    <a:pt x="3448" y="5246"/>
                  </a:lnTo>
                  <a:lnTo>
                    <a:pt x="3595" y="5392"/>
                  </a:lnTo>
                  <a:lnTo>
                    <a:pt x="3852" y="5539"/>
                  </a:lnTo>
                  <a:lnTo>
                    <a:pt x="4108" y="5686"/>
                  </a:lnTo>
                  <a:lnTo>
                    <a:pt x="4402" y="5759"/>
                  </a:lnTo>
                  <a:lnTo>
                    <a:pt x="4365" y="5906"/>
                  </a:lnTo>
                  <a:lnTo>
                    <a:pt x="4035" y="5906"/>
                  </a:lnTo>
                  <a:lnTo>
                    <a:pt x="3742" y="5869"/>
                  </a:lnTo>
                  <a:lnTo>
                    <a:pt x="3411" y="5759"/>
                  </a:lnTo>
                  <a:lnTo>
                    <a:pt x="3228" y="5686"/>
                  </a:lnTo>
                  <a:lnTo>
                    <a:pt x="3191" y="5612"/>
                  </a:lnTo>
                  <a:lnTo>
                    <a:pt x="3155" y="5576"/>
                  </a:lnTo>
                  <a:lnTo>
                    <a:pt x="3118" y="5539"/>
                  </a:lnTo>
                  <a:lnTo>
                    <a:pt x="3081" y="5502"/>
                  </a:lnTo>
                  <a:lnTo>
                    <a:pt x="3045" y="5502"/>
                  </a:lnTo>
                  <a:lnTo>
                    <a:pt x="3008" y="5539"/>
                  </a:lnTo>
                  <a:lnTo>
                    <a:pt x="2971" y="5649"/>
                  </a:lnTo>
                  <a:lnTo>
                    <a:pt x="2971" y="5722"/>
                  </a:lnTo>
                  <a:lnTo>
                    <a:pt x="3008" y="5796"/>
                  </a:lnTo>
                  <a:lnTo>
                    <a:pt x="3045" y="5869"/>
                  </a:lnTo>
                  <a:lnTo>
                    <a:pt x="3191" y="6016"/>
                  </a:lnTo>
                  <a:lnTo>
                    <a:pt x="3338" y="6126"/>
                  </a:lnTo>
                  <a:lnTo>
                    <a:pt x="3522" y="6199"/>
                  </a:lnTo>
                  <a:lnTo>
                    <a:pt x="3742" y="6273"/>
                  </a:lnTo>
                  <a:lnTo>
                    <a:pt x="3962" y="6309"/>
                  </a:lnTo>
                  <a:lnTo>
                    <a:pt x="4182" y="6309"/>
                  </a:lnTo>
                  <a:lnTo>
                    <a:pt x="3962" y="6676"/>
                  </a:lnTo>
                  <a:lnTo>
                    <a:pt x="3742" y="6603"/>
                  </a:lnTo>
                  <a:lnTo>
                    <a:pt x="3228" y="6456"/>
                  </a:lnTo>
                  <a:lnTo>
                    <a:pt x="2971" y="6419"/>
                  </a:lnTo>
                  <a:lnTo>
                    <a:pt x="2715" y="6383"/>
                  </a:lnTo>
                  <a:lnTo>
                    <a:pt x="2641" y="6383"/>
                  </a:lnTo>
                  <a:lnTo>
                    <a:pt x="2641" y="6456"/>
                  </a:lnTo>
                  <a:lnTo>
                    <a:pt x="2641" y="6493"/>
                  </a:lnTo>
                  <a:lnTo>
                    <a:pt x="2678" y="6529"/>
                  </a:lnTo>
                  <a:lnTo>
                    <a:pt x="2861" y="6676"/>
                  </a:lnTo>
                  <a:lnTo>
                    <a:pt x="3081" y="6786"/>
                  </a:lnTo>
                  <a:lnTo>
                    <a:pt x="3522" y="6970"/>
                  </a:lnTo>
                  <a:lnTo>
                    <a:pt x="3742" y="7080"/>
                  </a:lnTo>
                  <a:lnTo>
                    <a:pt x="3632" y="7226"/>
                  </a:lnTo>
                  <a:lnTo>
                    <a:pt x="3522" y="7336"/>
                  </a:lnTo>
                  <a:lnTo>
                    <a:pt x="2935" y="7080"/>
                  </a:lnTo>
                  <a:lnTo>
                    <a:pt x="2311" y="6823"/>
                  </a:lnTo>
                  <a:lnTo>
                    <a:pt x="2238" y="6823"/>
                  </a:lnTo>
                  <a:lnTo>
                    <a:pt x="2201" y="6860"/>
                  </a:lnTo>
                  <a:lnTo>
                    <a:pt x="2201" y="6896"/>
                  </a:lnTo>
                  <a:lnTo>
                    <a:pt x="2201" y="6970"/>
                  </a:lnTo>
                  <a:lnTo>
                    <a:pt x="2458" y="7190"/>
                  </a:lnTo>
                  <a:lnTo>
                    <a:pt x="2678" y="7410"/>
                  </a:lnTo>
                  <a:lnTo>
                    <a:pt x="2971" y="7557"/>
                  </a:lnTo>
                  <a:lnTo>
                    <a:pt x="3265" y="7703"/>
                  </a:lnTo>
                  <a:lnTo>
                    <a:pt x="2971" y="7960"/>
                  </a:lnTo>
                  <a:lnTo>
                    <a:pt x="2641" y="7960"/>
                  </a:lnTo>
                  <a:lnTo>
                    <a:pt x="2311" y="7887"/>
                  </a:lnTo>
                  <a:lnTo>
                    <a:pt x="1981" y="7777"/>
                  </a:lnTo>
                  <a:lnTo>
                    <a:pt x="1871" y="7777"/>
                  </a:lnTo>
                  <a:lnTo>
                    <a:pt x="1834" y="7813"/>
                  </a:lnTo>
                  <a:lnTo>
                    <a:pt x="1797" y="7850"/>
                  </a:lnTo>
                  <a:lnTo>
                    <a:pt x="1797" y="7923"/>
                  </a:lnTo>
                  <a:lnTo>
                    <a:pt x="1834" y="8070"/>
                  </a:lnTo>
                  <a:lnTo>
                    <a:pt x="1944" y="8143"/>
                  </a:lnTo>
                  <a:lnTo>
                    <a:pt x="2091" y="8217"/>
                  </a:lnTo>
                  <a:lnTo>
                    <a:pt x="2238" y="8290"/>
                  </a:lnTo>
                  <a:lnTo>
                    <a:pt x="2348" y="8327"/>
                  </a:lnTo>
                  <a:lnTo>
                    <a:pt x="2164" y="8364"/>
                  </a:lnTo>
                  <a:lnTo>
                    <a:pt x="1944" y="8364"/>
                  </a:lnTo>
                  <a:lnTo>
                    <a:pt x="1761" y="8327"/>
                  </a:lnTo>
                  <a:lnTo>
                    <a:pt x="1541" y="8253"/>
                  </a:lnTo>
                  <a:lnTo>
                    <a:pt x="1247" y="8070"/>
                  </a:lnTo>
                  <a:lnTo>
                    <a:pt x="1027" y="7850"/>
                  </a:lnTo>
                  <a:lnTo>
                    <a:pt x="844" y="7593"/>
                  </a:lnTo>
                  <a:lnTo>
                    <a:pt x="697" y="7300"/>
                  </a:lnTo>
                  <a:lnTo>
                    <a:pt x="624" y="6970"/>
                  </a:lnTo>
                  <a:lnTo>
                    <a:pt x="550" y="6676"/>
                  </a:lnTo>
                  <a:lnTo>
                    <a:pt x="550" y="6346"/>
                  </a:lnTo>
                  <a:lnTo>
                    <a:pt x="550" y="6016"/>
                  </a:lnTo>
                  <a:lnTo>
                    <a:pt x="624" y="5502"/>
                  </a:lnTo>
                  <a:lnTo>
                    <a:pt x="734" y="4989"/>
                  </a:lnTo>
                  <a:lnTo>
                    <a:pt x="1064" y="3962"/>
                  </a:lnTo>
                  <a:close/>
                  <a:moveTo>
                    <a:pt x="6786" y="5429"/>
                  </a:moveTo>
                  <a:lnTo>
                    <a:pt x="6860" y="5649"/>
                  </a:lnTo>
                  <a:lnTo>
                    <a:pt x="6970" y="5832"/>
                  </a:lnTo>
                  <a:lnTo>
                    <a:pt x="7006" y="5906"/>
                  </a:lnTo>
                  <a:lnTo>
                    <a:pt x="7043" y="5979"/>
                  </a:lnTo>
                  <a:lnTo>
                    <a:pt x="7116" y="6016"/>
                  </a:lnTo>
                  <a:lnTo>
                    <a:pt x="7813" y="7006"/>
                  </a:lnTo>
                  <a:lnTo>
                    <a:pt x="8143" y="7520"/>
                  </a:lnTo>
                  <a:lnTo>
                    <a:pt x="8143" y="7667"/>
                  </a:lnTo>
                  <a:lnTo>
                    <a:pt x="8143" y="7740"/>
                  </a:lnTo>
                  <a:lnTo>
                    <a:pt x="8217" y="7813"/>
                  </a:lnTo>
                  <a:lnTo>
                    <a:pt x="8290" y="7850"/>
                  </a:lnTo>
                  <a:lnTo>
                    <a:pt x="8363" y="7850"/>
                  </a:lnTo>
                  <a:lnTo>
                    <a:pt x="8400" y="7813"/>
                  </a:lnTo>
                  <a:lnTo>
                    <a:pt x="8510" y="7887"/>
                  </a:lnTo>
                  <a:lnTo>
                    <a:pt x="8584" y="7923"/>
                  </a:lnTo>
                  <a:lnTo>
                    <a:pt x="8694" y="7960"/>
                  </a:lnTo>
                  <a:lnTo>
                    <a:pt x="8767" y="7923"/>
                  </a:lnTo>
                  <a:lnTo>
                    <a:pt x="8877" y="7997"/>
                  </a:lnTo>
                  <a:lnTo>
                    <a:pt x="8987" y="7997"/>
                  </a:lnTo>
                  <a:lnTo>
                    <a:pt x="9060" y="8033"/>
                  </a:lnTo>
                  <a:lnTo>
                    <a:pt x="9134" y="7997"/>
                  </a:lnTo>
                  <a:lnTo>
                    <a:pt x="9207" y="7923"/>
                  </a:lnTo>
                  <a:lnTo>
                    <a:pt x="9207" y="7813"/>
                  </a:lnTo>
                  <a:lnTo>
                    <a:pt x="9207" y="7740"/>
                  </a:lnTo>
                  <a:lnTo>
                    <a:pt x="9134" y="7667"/>
                  </a:lnTo>
                  <a:lnTo>
                    <a:pt x="9170" y="7557"/>
                  </a:lnTo>
                  <a:lnTo>
                    <a:pt x="9207" y="7483"/>
                  </a:lnTo>
                  <a:lnTo>
                    <a:pt x="9244" y="7410"/>
                  </a:lnTo>
                  <a:lnTo>
                    <a:pt x="9244" y="7373"/>
                  </a:lnTo>
                  <a:lnTo>
                    <a:pt x="9207" y="7300"/>
                  </a:lnTo>
                  <a:lnTo>
                    <a:pt x="9170" y="7263"/>
                  </a:lnTo>
                  <a:lnTo>
                    <a:pt x="9134" y="7226"/>
                  </a:lnTo>
                  <a:lnTo>
                    <a:pt x="8987" y="7226"/>
                  </a:lnTo>
                  <a:lnTo>
                    <a:pt x="8694" y="7336"/>
                  </a:lnTo>
                  <a:lnTo>
                    <a:pt x="8694" y="7300"/>
                  </a:lnTo>
                  <a:lnTo>
                    <a:pt x="8877" y="7153"/>
                  </a:lnTo>
                  <a:lnTo>
                    <a:pt x="9060" y="6970"/>
                  </a:lnTo>
                  <a:lnTo>
                    <a:pt x="9134" y="6860"/>
                  </a:lnTo>
                  <a:lnTo>
                    <a:pt x="9244" y="7043"/>
                  </a:lnTo>
                  <a:lnTo>
                    <a:pt x="9501" y="7446"/>
                  </a:lnTo>
                  <a:lnTo>
                    <a:pt x="9537" y="7593"/>
                  </a:lnTo>
                  <a:lnTo>
                    <a:pt x="9317" y="7887"/>
                  </a:lnTo>
                  <a:lnTo>
                    <a:pt x="9024" y="8143"/>
                  </a:lnTo>
                  <a:lnTo>
                    <a:pt x="8730" y="8364"/>
                  </a:lnTo>
                  <a:lnTo>
                    <a:pt x="8400" y="8547"/>
                  </a:lnTo>
                  <a:lnTo>
                    <a:pt x="8070" y="8657"/>
                  </a:lnTo>
                  <a:lnTo>
                    <a:pt x="7703" y="8694"/>
                  </a:lnTo>
                  <a:lnTo>
                    <a:pt x="7520" y="8694"/>
                  </a:lnTo>
                  <a:lnTo>
                    <a:pt x="7373" y="8657"/>
                  </a:lnTo>
                  <a:lnTo>
                    <a:pt x="7190" y="8620"/>
                  </a:lnTo>
                  <a:lnTo>
                    <a:pt x="7006" y="8547"/>
                  </a:lnTo>
                  <a:lnTo>
                    <a:pt x="6823" y="8437"/>
                  </a:lnTo>
                  <a:lnTo>
                    <a:pt x="6676" y="8290"/>
                  </a:lnTo>
                  <a:lnTo>
                    <a:pt x="6419" y="7997"/>
                  </a:lnTo>
                  <a:lnTo>
                    <a:pt x="6199" y="7667"/>
                  </a:lnTo>
                  <a:lnTo>
                    <a:pt x="6053" y="7300"/>
                  </a:lnTo>
                  <a:lnTo>
                    <a:pt x="6016" y="6896"/>
                  </a:lnTo>
                  <a:lnTo>
                    <a:pt x="6016" y="6676"/>
                  </a:lnTo>
                  <a:lnTo>
                    <a:pt x="6053" y="6493"/>
                  </a:lnTo>
                  <a:lnTo>
                    <a:pt x="6089" y="6309"/>
                  </a:lnTo>
                  <a:lnTo>
                    <a:pt x="6163" y="6126"/>
                  </a:lnTo>
                  <a:lnTo>
                    <a:pt x="6273" y="5943"/>
                  </a:lnTo>
                  <a:lnTo>
                    <a:pt x="6383" y="5759"/>
                  </a:lnTo>
                  <a:lnTo>
                    <a:pt x="6566" y="5576"/>
                  </a:lnTo>
                  <a:lnTo>
                    <a:pt x="6786" y="5429"/>
                  </a:lnTo>
                  <a:close/>
                  <a:moveTo>
                    <a:pt x="3852" y="0"/>
                  </a:moveTo>
                  <a:lnTo>
                    <a:pt x="3522" y="37"/>
                  </a:lnTo>
                  <a:lnTo>
                    <a:pt x="3191" y="110"/>
                  </a:lnTo>
                  <a:lnTo>
                    <a:pt x="2898" y="257"/>
                  </a:lnTo>
                  <a:lnTo>
                    <a:pt x="2604" y="440"/>
                  </a:lnTo>
                  <a:lnTo>
                    <a:pt x="2348" y="660"/>
                  </a:lnTo>
                  <a:lnTo>
                    <a:pt x="2091" y="660"/>
                  </a:lnTo>
                  <a:lnTo>
                    <a:pt x="1871" y="734"/>
                  </a:lnTo>
                  <a:lnTo>
                    <a:pt x="1687" y="880"/>
                  </a:lnTo>
                  <a:lnTo>
                    <a:pt x="1541" y="1064"/>
                  </a:lnTo>
                  <a:lnTo>
                    <a:pt x="1394" y="1284"/>
                  </a:lnTo>
                  <a:lnTo>
                    <a:pt x="1321" y="1504"/>
                  </a:lnTo>
                  <a:lnTo>
                    <a:pt x="1137" y="1944"/>
                  </a:lnTo>
                  <a:lnTo>
                    <a:pt x="660" y="3522"/>
                  </a:lnTo>
                  <a:lnTo>
                    <a:pt x="404" y="4292"/>
                  </a:lnTo>
                  <a:lnTo>
                    <a:pt x="183" y="5062"/>
                  </a:lnTo>
                  <a:lnTo>
                    <a:pt x="37" y="5759"/>
                  </a:lnTo>
                  <a:lnTo>
                    <a:pt x="0" y="6126"/>
                  </a:lnTo>
                  <a:lnTo>
                    <a:pt x="0" y="6456"/>
                  </a:lnTo>
                  <a:lnTo>
                    <a:pt x="0" y="6786"/>
                  </a:lnTo>
                  <a:lnTo>
                    <a:pt x="73" y="7153"/>
                  </a:lnTo>
                  <a:lnTo>
                    <a:pt x="183" y="7483"/>
                  </a:lnTo>
                  <a:lnTo>
                    <a:pt x="330" y="7813"/>
                  </a:lnTo>
                  <a:lnTo>
                    <a:pt x="477" y="8033"/>
                  </a:lnTo>
                  <a:lnTo>
                    <a:pt x="660" y="8253"/>
                  </a:lnTo>
                  <a:lnTo>
                    <a:pt x="880" y="8474"/>
                  </a:lnTo>
                  <a:lnTo>
                    <a:pt x="1101" y="8657"/>
                  </a:lnTo>
                  <a:lnTo>
                    <a:pt x="1357" y="8767"/>
                  </a:lnTo>
                  <a:lnTo>
                    <a:pt x="1651" y="8877"/>
                  </a:lnTo>
                  <a:lnTo>
                    <a:pt x="1908" y="8914"/>
                  </a:lnTo>
                  <a:lnTo>
                    <a:pt x="2201" y="8950"/>
                  </a:lnTo>
                  <a:lnTo>
                    <a:pt x="2458" y="8914"/>
                  </a:lnTo>
                  <a:lnTo>
                    <a:pt x="2678" y="8840"/>
                  </a:lnTo>
                  <a:lnTo>
                    <a:pt x="2898" y="8730"/>
                  </a:lnTo>
                  <a:lnTo>
                    <a:pt x="3081" y="8620"/>
                  </a:lnTo>
                  <a:lnTo>
                    <a:pt x="3448" y="8290"/>
                  </a:lnTo>
                  <a:lnTo>
                    <a:pt x="3778" y="7923"/>
                  </a:lnTo>
                  <a:lnTo>
                    <a:pt x="3815" y="7960"/>
                  </a:lnTo>
                  <a:lnTo>
                    <a:pt x="3925" y="7960"/>
                  </a:lnTo>
                  <a:lnTo>
                    <a:pt x="4035" y="7887"/>
                  </a:lnTo>
                  <a:lnTo>
                    <a:pt x="4108" y="7813"/>
                  </a:lnTo>
                  <a:lnTo>
                    <a:pt x="4108" y="7740"/>
                  </a:lnTo>
                  <a:lnTo>
                    <a:pt x="4072" y="7593"/>
                  </a:lnTo>
                  <a:lnTo>
                    <a:pt x="4182" y="7446"/>
                  </a:lnTo>
                  <a:lnTo>
                    <a:pt x="4512" y="6896"/>
                  </a:lnTo>
                  <a:lnTo>
                    <a:pt x="4769" y="6309"/>
                  </a:lnTo>
                  <a:lnTo>
                    <a:pt x="5025" y="5722"/>
                  </a:lnTo>
                  <a:lnTo>
                    <a:pt x="5209" y="5099"/>
                  </a:lnTo>
                  <a:lnTo>
                    <a:pt x="5246" y="5062"/>
                  </a:lnTo>
                  <a:lnTo>
                    <a:pt x="5282" y="4989"/>
                  </a:lnTo>
                  <a:lnTo>
                    <a:pt x="5282" y="4915"/>
                  </a:lnTo>
                  <a:lnTo>
                    <a:pt x="5466" y="4292"/>
                  </a:lnTo>
                  <a:lnTo>
                    <a:pt x="5612" y="3632"/>
                  </a:lnTo>
                  <a:lnTo>
                    <a:pt x="5722" y="2971"/>
                  </a:lnTo>
                  <a:lnTo>
                    <a:pt x="5796" y="2311"/>
                  </a:lnTo>
                  <a:lnTo>
                    <a:pt x="5832" y="1981"/>
                  </a:lnTo>
                  <a:lnTo>
                    <a:pt x="5796" y="1651"/>
                  </a:lnTo>
                  <a:lnTo>
                    <a:pt x="5759" y="1357"/>
                  </a:lnTo>
                  <a:lnTo>
                    <a:pt x="5649" y="1064"/>
                  </a:lnTo>
                  <a:lnTo>
                    <a:pt x="5539" y="807"/>
                  </a:lnTo>
                  <a:lnTo>
                    <a:pt x="5356" y="587"/>
                  </a:lnTo>
                  <a:lnTo>
                    <a:pt x="5099" y="367"/>
                  </a:lnTo>
                  <a:lnTo>
                    <a:pt x="4842" y="184"/>
                  </a:lnTo>
                  <a:lnTo>
                    <a:pt x="4512" y="73"/>
                  </a:lnTo>
                  <a:lnTo>
                    <a:pt x="4182" y="0"/>
                  </a:lnTo>
                  <a:close/>
                  <a:moveTo>
                    <a:pt x="8730" y="3962"/>
                  </a:moveTo>
                  <a:lnTo>
                    <a:pt x="8584" y="4072"/>
                  </a:lnTo>
                  <a:lnTo>
                    <a:pt x="8437" y="4182"/>
                  </a:lnTo>
                  <a:lnTo>
                    <a:pt x="8327" y="4329"/>
                  </a:lnTo>
                  <a:lnTo>
                    <a:pt x="7887" y="4439"/>
                  </a:lnTo>
                  <a:lnTo>
                    <a:pt x="7336" y="4585"/>
                  </a:lnTo>
                  <a:lnTo>
                    <a:pt x="6786" y="4842"/>
                  </a:lnTo>
                  <a:lnTo>
                    <a:pt x="6566" y="4989"/>
                  </a:lnTo>
                  <a:lnTo>
                    <a:pt x="6309" y="5172"/>
                  </a:lnTo>
                  <a:lnTo>
                    <a:pt x="6089" y="5356"/>
                  </a:lnTo>
                  <a:lnTo>
                    <a:pt x="5906" y="5576"/>
                  </a:lnTo>
                  <a:lnTo>
                    <a:pt x="5759" y="5796"/>
                  </a:lnTo>
                  <a:lnTo>
                    <a:pt x="5612" y="6053"/>
                  </a:lnTo>
                  <a:lnTo>
                    <a:pt x="5539" y="6309"/>
                  </a:lnTo>
                  <a:lnTo>
                    <a:pt x="5502" y="6603"/>
                  </a:lnTo>
                  <a:lnTo>
                    <a:pt x="5466" y="6860"/>
                  </a:lnTo>
                  <a:lnTo>
                    <a:pt x="5502" y="7116"/>
                  </a:lnTo>
                  <a:lnTo>
                    <a:pt x="5539" y="7373"/>
                  </a:lnTo>
                  <a:lnTo>
                    <a:pt x="5612" y="7630"/>
                  </a:lnTo>
                  <a:lnTo>
                    <a:pt x="5722" y="7887"/>
                  </a:lnTo>
                  <a:lnTo>
                    <a:pt x="5869" y="8107"/>
                  </a:lnTo>
                  <a:lnTo>
                    <a:pt x="6016" y="8327"/>
                  </a:lnTo>
                  <a:lnTo>
                    <a:pt x="6199" y="8547"/>
                  </a:lnTo>
                  <a:lnTo>
                    <a:pt x="6419" y="8730"/>
                  </a:lnTo>
                  <a:lnTo>
                    <a:pt x="6639" y="8914"/>
                  </a:lnTo>
                  <a:lnTo>
                    <a:pt x="6860" y="9060"/>
                  </a:lnTo>
                  <a:lnTo>
                    <a:pt x="7116" y="9170"/>
                  </a:lnTo>
                  <a:lnTo>
                    <a:pt x="7410" y="9244"/>
                  </a:lnTo>
                  <a:lnTo>
                    <a:pt x="7703" y="9281"/>
                  </a:lnTo>
                  <a:lnTo>
                    <a:pt x="8033" y="9244"/>
                  </a:lnTo>
                  <a:lnTo>
                    <a:pt x="8327" y="9170"/>
                  </a:lnTo>
                  <a:lnTo>
                    <a:pt x="8620" y="9024"/>
                  </a:lnTo>
                  <a:lnTo>
                    <a:pt x="8877" y="8877"/>
                  </a:lnTo>
                  <a:lnTo>
                    <a:pt x="9391" y="8547"/>
                  </a:lnTo>
                  <a:lnTo>
                    <a:pt x="9611" y="8364"/>
                  </a:lnTo>
                  <a:lnTo>
                    <a:pt x="9794" y="8143"/>
                  </a:lnTo>
                  <a:lnTo>
                    <a:pt x="9977" y="7923"/>
                  </a:lnTo>
                  <a:lnTo>
                    <a:pt x="10161" y="7703"/>
                  </a:lnTo>
                  <a:lnTo>
                    <a:pt x="10418" y="7190"/>
                  </a:lnTo>
                  <a:lnTo>
                    <a:pt x="10638" y="6676"/>
                  </a:lnTo>
                  <a:lnTo>
                    <a:pt x="10711" y="6346"/>
                  </a:lnTo>
                  <a:lnTo>
                    <a:pt x="10748" y="6053"/>
                  </a:lnTo>
                  <a:lnTo>
                    <a:pt x="10748" y="5722"/>
                  </a:lnTo>
                  <a:lnTo>
                    <a:pt x="10711" y="5466"/>
                  </a:lnTo>
                  <a:lnTo>
                    <a:pt x="10601" y="5172"/>
                  </a:lnTo>
                  <a:lnTo>
                    <a:pt x="10454" y="4915"/>
                  </a:lnTo>
                  <a:lnTo>
                    <a:pt x="10271" y="4659"/>
                  </a:lnTo>
                  <a:lnTo>
                    <a:pt x="10051" y="4439"/>
                  </a:lnTo>
                  <a:lnTo>
                    <a:pt x="9794" y="4255"/>
                  </a:lnTo>
                  <a:lnTo>
                    <a:pt x="9537" y="4108"/>
                  </a:lnTo>
                  <a:lnTo>
                    <a:pt x="9244" y="3998"/>
                  </a:lnTo>
                  <a:lnTo>
                    <a:pt x="8950" y="3962"/>
                  </a:lnTo>
                  <a:close/>
                </a:path>
              </a:pathLst>
            </a:custGeom>
            <a:solidFill>
              <a:srgbClr val="A4C2F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9" name="Google Shape;1109;p46"/>
            <p:cNvSpPr/>
            <p:nvPr/>
          </p:nvSpPr>
          <p:spPr>
            <a:xfrm>
              <a:off x="6385050" y="4208725"/>
              <a:ext cx="422775" cy="298975"/>
            </a:xfrm>
            <a:custGeom>
              <a:avLst/>
              <a:gdLst/>
              <a:ahLst/>
              <a:cxnLst/>
              <a:rect l="l" t="t" r="r" b="b"/>
              <a:pathLst>
                <a:path w="16911" h="11959" extrusionOk="0">
                  <a:moveTo>
                    <a:pt x="12215" y="8951"/>
                  </a:moveTo>
                  <a:lnTo>
                    <a:pt x="12032" y="9098"/>
                  </a:lnTo>
                  <a:lnTo>
                    <a:pt x="11848" y="9244"/>
                  </a:lnTo>
                  <a:lnTo>
                    <a:pt x="11408" y="9538"/>
                  </a:lnTo>
                  <a:lnTo>
                    <a:pt x="11005" y="9685"/>
                  </a:lnTo>
                  <a:lnTo>
                    <a:pt x="10638" y="9868"/>
                  </a:lnTo>
                  <a:lnTo>
                    <a:pt x="10124" y="10051"/>
                  </a:lnTo>
                  <a:lnTo>
                    <a:pt x="9977" y="10125"/>
                  </a:lnTo>
                  <a:lnTo>
                    <a:pt x="9794" y="10161"/>
                  </a:lnTo>
                  <a:lnTo>
                    <a:pt x="9904" y="9978"/>
                  </a:lnTo>
                  <a:lnTo>
                    <a:pt x="10051" y="9795"/>
                  </a:lnTo>
                  <a:lnTo>
                    <a:pt x="10344" y="9758"/>
                  </a:lnTo>
                  <a:lnTo>
                    <a:pt x="10601" y="9648"/>
                  </a:lnTo>
                  <a:lnTo>
                    <a:pt x="10858" y="9538"/>
                  </a:lnTo>
                  <a:lnTo>
                    <a:pt x="11115" y="9354"/>
                  </a:lnTo>
                  <a:lnTo>
                    <a:pt x="11335" y="9171"/>
                  </a:lnTo>
                  <a:lnTo>
                    <a:pt x="11371" y="9061"/>
                  </a:lnTo>
                  <a:lnTo>
                    <a:pt x="11445" y="9061"/>
                  </a:lnTo>
                  <a:lnTo>
                    <a:pt x="11481" y="9024"/>
                  </a:lnTo>
                  <a:lnTo>
                    <a:pt x="11848" y="8951"/>
                  </a:lnTo>
                  <a:close/>
                  <a:moveTo>
                    <a:pt x="12619" y="8988"/>
                  </a:moveTo>
                  <a:lnTo>
                    <a:pt x="12839" y="9061"/>
                  </a:lnTo>
                  <a:lnTo>
                    <a:pt x="12839" y="9171"/>
                  </a:lnTo>
                  <a:lnTo>
                    <a:pt x="12215" y="9685"/>
                  </a:lnTo>
                  <a:lnTo>
                    <a:pt x="11518" y="10125"/>
                  </a:lnTo>
                  <a:lnTo>
                    <a:pt x="11115" y="10345"/>
                  </a:lnTo>
                  <a:lnTo>
                    <a:pt x="10711" y="10528"/>
                  </a:lnTo>
                  <a:lnTo>
                    <a:pt x="10308" y="10712"/>
                  </a:lnTo>
                  <a:lnTo>
                    <a:pt x="9904" y="10932"/>
                  </a:lnTo>
                  <a:lnTo>
                    <a:pt x="9831" y="10822"/>
                  </a:lnTo>
                  <a:lnTo>
                    <a:pt x="9794" y="10712"/>
                  </a:lnTo>
                  <a:lnTo>
                    <a:pt x="9757" y="10455"/>
                  </a:lnTo>
                  <a:lnTo>
                    <a:pt x="9904" y="10455"/>
                  </a:lnTo>
                  <a:lnTo>
                    <a:pt x="10051" y="10381"/>
                  </a:lnTo>
                  <a:lnTo>
                    <a:pt x="10344" y="10271"/>
                  </a:lnTo>
                  <a:lnTo>
                    <a:pt x="11078" y="10015"/>
                  </a:lnTo>
                  <a:lnTo>
                    <a:pt x="11481" y="9831"/>
                  </a:lnTo>
                  <a:lnTo>
                    <a:pt x="11922" y="9611"/>
                  </a:lnTo>
                  <a:lnTo>
                    <a:pt x="12288" y="9318"/>
                  </a:lnTo>
                  <a:lnTo>
                    <a:pt x="12435" y="9171"/>
                  </a:lnTo>
                  <a:lnTo>
                    <a:pt x="12619" y="8988"/>
                  </a:lnTo>
                  <a:close/>
                  <a:moveTo>
                    <a:pt x="9464" y="514"/>
                  </a:moveTo>
                  <a:lnTo>
                    <a:pt x="9721" y="551"/>
                  </a:lnTo>
                  <a:lnTo>
                    <a:pt x="9941" y="588"/>
                  </a:lnTo>
                  <a:lnTo>
                    <a:pt x="10161" y="661"/>
                  </a:lnTo>
                  <a:lnTo>
                    <a:pt x="10344" y="771"/>
                  </a:lnTo>
                  <a:lnTo>
                    <a:pt x="10491" y="918"/>
                  </a:lnTo>
                  <a:lnTo>
                    <a:pt x="10564" y="1101"/>
                  </a:lnTo>
                  <a:lnTo>
                    <a:pt x="10601" y="1101"/>
                  </a:lnTo>
                  <a:lnTo>
                    <a:pt x="10528" y="1211"/>
                  </a:lnTo>
                  <a:lnTo>
                    <a:pt x="10528" y="1321"/>
                  </a:lnTo>
                  <a:lnTo>
                    <a:pt x="10564" y="1615"/>
                  </a:lnTo>
                  <a:lnTo>
                    <a:pt x="10638" y="1871"/>
                  </a:lnTo>
                  <a:lnTo>
                    <a:pt x="10748" y="2091"/>
                  </a:lnTo>
                  <a:lnTo>
                    <a:pt x="10931" y="2348"/>
                  </a:lnTo>
                  <a:lnTo>
                    <a:pt x="11005" y="2495"/>
                  </a:lnTo>
                  <a:lnTo>
                    <a:pt x="11041" y="2678"/>
                  </a:lnTo>
                  <a:lnTo>
                    <a:pt x="11041" y="2752"/>
                  </a:lnTo>
                  <a:lnTo>
                    <a:pt x="11005" y="2788"/>
                  </a:lnTo>
                  <a:lnTo>
                    <a:pt x="10931" y="2788"/>
                  </a:lnTo>
                  <a:lnTo>
                    <a:pt x="10858" y="2752"/>
                  </a:lnTo>
                  <a:lnTo>
                    <a:pt x="10784" y="2642"/>
                  </a:lnTo>
                  <a:lnTo>
                    <a:pt x="10674" y="2312"/>
                  </a:lnTo>
                  <a:lnTo>
                    <a:pt x="10601" y="2128"/>
                  </a:lnTo>
                  <a:lnTo>
                    <a:pt x="10491" y="1981"/>
                  </a:lnTo>
                  <a:lnTo>
                    <a:pt x="10381" y="1798"/>
                  </a:lnTo>
                  <a:lnTo>
                    <a:pt x="10234" y="1651"/>
                  </a:lnTo>
                  <a:lnTo>
                    <a:pt x="10088" y="1541"/>
                  </a:lnTo>
                  <a:lnTo>
                    <a:pt x="9904" y="1431"/>
                  </a:lnTo>
                  <a:lnTo>
                    <a:pt x="9721" y="1358"/>
                  </a:lnTo>
                  <a:lnTo>
                    <a:pt x="9537" y="1321"/>
                  </a:lnTo>
                  <a:lnTo>
                    <a:pt x="9134" y="1321"/>
                  </a:lnTo>
                  <a:lnTo>
                    <a:pt x="8950" y="1358"/>
                  </a:lnTo>
                  <a:lnTo>
                    <a:pt x="8767" y="1431"/>
                  </a:lnTo>
                  <a:lnTo>
                    <a:pt x="8694" y="1468"/>
                  </a:lnTo>
                  <a:lnTo>
                    <a:pt x="8657" y="1505"/>
                  </a:lnTo>
                  <a:lnTo>
                    <a:pt x="8694" y="1615"/>
                  </a:lnTo>
                  <a:lnTo>
                    <a:pt x="8767" y="1688"/>
                  </a:lnTo>
                  <a:lnTo>
                    <a:pt x="8804" y="1725"/>
                  </a:lnTo>
                  <a:lnTo>
                    <a:pt x="8877" y="1725"/>
                  </a:lnTo>
                  <a:lnTo>
                    <a:pt x="9097" y="1688"/>
                  </a:lnTo>
                  <a:lnTo>
                    <a:pt x="9281" y="1688"/>
                  </a:lnTo>
                  <a:lnTo>
                    <a:pt x="9501" y="1725"/>
                  </a:lnTo>
                  <a:lnTo>
                    <a:pt x="9684" y="1798"/>
                  </a:lnTo>
                  <a:lnTo>
                    <a:pt x="9867" y="1871"/>
                  </a:lnTo>
                  <a:lnTo>
                    <a:pt x="10014" y="2018"/>
                  </a:lnTo>
                  <a:lnTo>
                    <a:pt x="10161" y="2165"/>
                  </a:lnTo>
                  <a:lnTo>
                    <a:pt x="10271" y="2348"/>
                  </a:lnTo>
                  <a:lnTo>
                    <a:pt x="10418" y="2788"/>
                  </a:lnTo>
                  <a:lnTo>
                    <a:pt x="10528" y="2972"/>
                  </a:lnTo>
                  <a:lnTo>
                    <a:pt x="10638" y="3119"/>
                  </a:lnTo>
                  <a:lnTo>
                    <a:pt x="10528" y="3192"/>
                  </a:lnTo>
                  <a:lnTo>
                    <a:pt x="10308" y="3375"/>
                  </a:lnTo>
                  <a:lnTo>
                    <a:pt x="10088" y="3595"/>
                  </a:lnTo>
                  <a:lnTo>
                    <a:pt x="9904" y="3816"/>
                  </a:lnTo>
                  <a:lnTo>
                    <a:pt x="9794" y="4072"/>
                  </a:lnTo>
                  <a:lnTo>
                    <a:pt x="9721" y="4292"/>
                  </a:lnTo>
                  <a:lnTo>
                    <a:pt x="9684" y="4512"/>
                  </a:lnTo>
                  <a:lnTo>
                    <a:pt x="9721" y="4733"/>
                  </a:lnTo>
                  <a:lnTo>
                    <a:pt x="9757" y="4953"/>
                  </a:lnTo>
                  <a:lnTo>
                    <a:pt x="9867" y="5136"/>
                  </a:lnTo>
                  <a:lnTo>
                    <a:pt x="10014" y="5283"/>
                  </a:lnTo>
                  <a:lnTo>
                    <a:pt x="10198" y="5429"/>
                  </a:lnTo>
                  <a:lnTo>
                    <a:pt x="10418" y="5503"/>
                  </a:lnTo>
                  <a:lnTo>
                    <a:pt x="10638" y="5576"/>
                  </a:lnTo>
                  <a:lnTo>
                    <a:pt x="10895" y="5540"/>
                  </a:lnTo>
                  <a:lnTo>
                    <a:pt x="11151" y="5503"/>
                  </a:lnTo>
                  <a:lnTo>
                    <a:pt x="11371" y="5393"/>
                  </a:lnTo>
                  <a:lnTo>
                    <a:pt x="12032" y="5063"/>
                  </a:lnTo>
                  <a:lnTo>
                    <a:pt x="12692" y="4659"/>
                  </a:lnTo>
                  <a:lnTo>
                    <a:pt x="12729" y="4586"/>
                  </a:lnTo>
                  <a:lnTo>
                    <a:pt x="12765" y="4512"/>
                  </a:lnTo>
                  <a:lnTo>
                    <a:pt x="12765" y="4439"/>
                  </a:lnTo>
                  <a:lnTo>
                    <a:pt x="12729" y="4402"/>
                  </a:lnTo>
                  <a:lnTo>
                    <a:pt x="12692" y="4329"/>
                  </a:lnTo>
                  <a:lnTo>
                    <a:pt x="12619" y="4292"/>
                  </a:lnTo>
                  <a:lnTo>
                    <a:pt x="12472" y="4292"/>
                  </a:lnTo>
                  <a:lnTo>
                    <a:pt x="12032" y="4549"/>
                  </a:lnTo>
                  <a:lnTo>
                    <a:pt x="11591" y="4843"/>
                  </a:lnTo>
                  <a:lnTo>
                    <a:pt x="11371" y="4953"/>
                  </a:lnTo>
                  <a:lnTo>
                    <a:pt x="11151" y="5063"/>
                  </a:lnTo>
                  <a:lnTo>
                    <a:pt x="10895" y="5136"/>
                  </a:lnTo>
                  <a:lnTo>
                    <a:pt x="10528" y="5136"/>
                  </a:lnTo>
                  <a:lnTo>
                    <a:pt x="10418" y="5099"/>
                  </a:lnTo>
                  <a:lnTo>
                    <a:pt x="10308" y="5026"/>
                  </a:lnTo>
                  <a:lnTo>
                    <a:pt x="10234" y="4953"/>
                  </a:lnTo>
                  <a:lnTo>
                    <a:pt x="10161" y="4843"/>
                  </a:lnTo>
                  <a:lnTo>
                    <a:pt x="10124" y="4733"/>
                  </a:lnTo>
                  <a:lnTo>
                    <a:pt x="10088" y="4476"/>
                  </a:lnTo>
                  <a:lnTo>
                    <a:pt x="10124" y="4366"/>
                  </a:lnTo>
                  <a:lnTo>
                    <a:pt x="10161" y="4219"/>
                  </a:lnTo>
                  <a:lnTo>
                    <a:pt x="10271" y="3999"/>
                  </a:lnTo>
                  <a:lnTo>
                    <a:pt x="10454" y="3816"/>
                  </a:lnTo>
                  <a:lnTo>
                    <a:pt x="10674" y="3632"/>
                  </a:lnTo>
                  <a:lnTo>
                    <a:pt x="10968" y="3375"/>
                  </a:lnTo>
                  <a:lnTo>
                    <a:pt x="11225" y="3119"/>
                  </a:lnTo>
                  <a:lnTo>
                    <a:pt x="11335" y="2972"/>
                  </a:lnTo>
                  <a:lnTo>
                    <a:pt x="11408" y="2825"/>
                  </a:lnTo>
                  <a:lnTo>
                    <a:pt x="11408" y="2642"/>
                  </a:lnTo>
                  <a:lnTo>
                    <a:pt x="11408" y="2422"/>
                  </a:lnTo>
                  <a:lnTo>
                    <a:pt x="11335" y="2275"/>
                  </a:lnTo>
                  <a:lnTo>
                    <a:pt x="11261" y="2165"/>
                  </a:lnTo>
                  <a:lnTo>
                    <a:pt x="11078" y="1871"/>
                  </a:lnTo>
                  <a:lnTo>
                    <a:pt x="10895" y="1578"/>
                  </a:lnTo>
                  <a:lnTo>
                    <a:pt x="10821" y="1431"/>
                  </a:lnTo>
                  <a:lnTo>
                    <a:pt x="10821" y="1284"/>
                  </a:lnTo>
                  <a:lnTo>
                    <a:pt x="10895" y="1248"/>
                  </a:lnTo>
                  <a:lnTo>
                    <a:pt x="11298" y="1138"/>
                  </a:lnTo>
                  <a:lnTo>
                    <a:pt x="11702" y="1028"/>
                  </a:lnTo>
                  <a:lnTo>
                    <a:pt x="12142" y="954"/>
                  </a:lnTo>
                  <a:lnTo>
                    <a:pt x="12582" y="918"/>
                  </a:lnTo>
                  <a:lnTo>
                    <a:pt x="12802" y="954"/>
                  </a:lnTo>
                  <a:lnTo>
                    <a:pt x="13022" y="1028"/>
                  </a:lnTo>
                  <a:lnTo>
                    <a:pt x="13205" y="1101"/>
                  </a:lnTo>
                  <a:lnTo>
                    <a:pt x="13352" y="1211"/>
                  </a:lnTo>
                  <a:lnTo>
                    <a:pt x="13499" y="1358"/>
                  </a:lnTo>
                  <a:lnTo>
                    <a:pt x="13609" y="1505"/>
                  </a:lnTo>
                  <a:lnTo>
                    <a:pt x="13829" y="1908"/>
                  </a:lnTo>
                  <a:lnTo>
                    <a:pt x="14012" y="2202"/>
                  </a:lnTo>
                  <a:lnTo>
                    <a:pt x="13866" y="2422"/>
                  </a:lnTo>
                  <a:lnTo>
                    <a:pt x="13682" y="2568"/>
                  </a:lnTo>
                  <a:lnTo>
                    <a:pt x="13499" y="2678"/>
                  </a:lnTo>
                  <a:lnTo>
                    <a:pt x="13279" y="2788"/>
                  </a:lnTo>
                  <a:lnTo>
                    <a:pt x="12839" y="2935"/>
                  </a:lnTo>
                  <a:lnTo>
                    <a:pt x="12362" y="3082"/>
                  </a:lnTo>
                  <a:lnTo>
                    <a:pt x="11995" y="3229"/>
                  </a:lnTo>
                  <a:lnTo>
                    <a:pt x="11518" y="3449"/>
                  </a:lnTo>
                  <a:lnTo>
                    <a:pt x="11298" y="3559"/>
                  </a:lnTo>
                  <a:lnTo>
                    <a:pt x="11151" y="3742"/>
                  </a:lnTo>
                  <a:lnTo>
                    <a:pt x="11041" y="3889"/>
                  </a:lnTo>
                  <a:lnTo>
                    <a:pt x="11005" y="3999"/>
                  </a:lnTo>
                  <a:lnTo>
                    <a:pt x="11005" y="4109"/>
                  </a:lnTo>
                  <a:lnTo>
                    <a:pt x="11005" y="4182"/>
                  </a:lnTo>
                  <a:lnTo>
                    <a:pt x="11041" y="4256"/>
                  </a:lnTo>
                  <a:lnTo>
                    <a:pt x="11115" y="4292"/>
                  </a:lnTo>
                  <a:lnTo>
                    <a:pt x="11335" y="4292"/>
                  </a:lnTo>
                  <a:lnTo>
                    <a:pt x="11371" y="4219"/>
                  </a:lnTo>
                  <a:lnTo>
                    <a:pt x="11408" y="4146"/>
                  </a:lnTo>
                  <a:lnTo>
                    <a:pt x="11445" y="4072"/>
                  </a:lnTo>
                  <a:lnTo>
                    <a:pt x="11555" y="3962"/>
                  </a:lnTo>
                  <a:lnTo>
                    <a:pt x="11775" y="3816"/>
                  </a:lnTo>
                  <a:lnTo>
                    <a:pt x="12068" y="3669"/>
                  </a:lnTo>
                  <a:lnTo>
                    <a:pt x="12288" y="3595"/>
                  </a:lnTo>
                  <a:lnTo>
                    <a:pt x="12802" y="3412"/>
                  </a:lnTo>
                  <a:lnTo>
                    <a:pt x="13279" y="3229"/>
                  </a:lnTo>
                  <a:lnTo>
                    <a:pt x="13572" y="3119"/>
                  </a:lnTo>
                  <a:lnTo>
                    <a:pt x="13866" y="2972"/>
                  </a:lnTo>
                  <a:lnTo>
                    <a:pt x="14086" y="2752"/>
                  </a:lnTo>
                  <a:lnTo>
                    <a:pt x="14159" y="2642"/>
                  </a:lnTo>
                  <a:lnTo>
                    <a:pt x="14233" y="2495"/>
                  </a:lnTo>
                  <a:lnTo>
                    <a:pt x="14306" y="2568"/>
                  </a:lnTo>
                  <a:lnTo>
                    <a:pt x="14489" y="2715"/>
                  </a:lnTo>
                  <a:lnTo>
                    <a:pt x="14673" y="2788"/>
                  </a:lnTo>
                  <a:lnTo>
                    <a:pt x="14893" y="2898"/>
                  </a:lnTo>
                  <a:lnTo>
                    <a:pt x="15076" y="3009"/>
                  </a:lnTo>
                  <a:lnTo>
                    <a:pt x="15296" y="3192"/>
                  </a:lnTo>
                  <a:lnTo>
                    <a:pt x="15480" y="3449"/>
                  </a:lnTo>
                  <a:lnTo>
                    <a:pt x="15626" y="3705"/>
                  </a:lnTo>
                  <a:lnTo>
                    <a:pt x="15700" y="3999"/>
                  </a:lnTo>
                  <a:lnTo>
                    <a:pt x="15480" y="4366"/>
                  </a:lnTo>
                  <a:lnTo>
                    <a:pt x="15370" y="4549"/>
                  </a:lnTo>
                  <a:lnTo>
                    <a:pt x="15186" y="4696"/>
                  </a:lnTo>
                  <a:lnTo>
                    <a:pt x="14966" y="4879"/>
                  </a:lnTo>
                  <a:lnTo>
                    <a:pt x="14709" y="5063"/>
                  </a:lnTo>
                  <a:lnTo>
                    <a:pt x="14416" y="5173"/>
                  </a:lnTo>
                  <a:lnTo>
                    <a:pt x="14123" y="5283"/>
                  </a:lnTo>
                  <a:lnTo>
                    <a:pt x="13572" y="5429"/>
                  </a:lnTo>
                  <a:lnTo>
                    <a:pt x="13022" y="5613"/>
                  </a:lnTo>
                  <a:lnTo>
                    <a:pt x="12765" y="5723"/>
                  </a:lnTo>
                  <a:lnTo>
                    <a:pt x="12509" y="5870"/>
                  </a:lnTo>
                  <a:lnTo>
                    <a:pt x="12288" y="6016"/>
                  </a:lnTo>
                  <a:lnTo>
                    <a:pt x="12105" y="6236"/>
                  </a:lnTo>
                  <a:lnTo>
                    <a:pt x="11958" y="6420"/>
                  </a:lnTo>
                  <a:lnTo>
                    <a:pt x="11922" y="6640"/>
                  </a:lnTo>
                  <a:lnTo>
                    <a:pt x="11922" y="6823"/>
                  </a:lnTo>
                  <a:lnTo>
                    <a:pt x="11958" y="7007"/>
                  </a:lnTo>
                  <a:lnTo>
                    <a:pt x="12032" y="7154"/>
                  </a:lnTo>
                  <a:lnTo>
                    <a:pt x="12178" y="7300"/>
                  </a:lnTo>
                  <a:lnTo>
                    <a:pt x="12325" y="7410"/>
                  </a:lnTo>
                  <a:lnTo>
                    <a:pt x="12545" y="7520"/>
                  </a:lnTo>
                  <a:lnTo>
                    <a:pt x="12765" y="7557"/>
                  </a:lnTo>
                  <a:lnTo>
                    <a:pt x="12985" y="7557"/>
                  </a:lnTo>
                  <a:lnTo>
                    <a:pt x="13205" y="7520"/>
                  </a:lnTo>
                  <a:lnTo>
                    <a:pt x="13426" y="7484"/>
                  </a:lnTo>
                  <a:lnTo>
                    <a:pt x="13682" y="7410"/>
                  </a:lnTo>
                  <a:lnTo>
                    <a:pt x="13976" y="7300"/>
                  </a:lnTo>
                  <a:lnTo>
                    <a:pt x="14196" y="7154"/>
                  </a:lnTo>
                  <a:lnTo>
                    <a:pt x="14306" y="7043"/>
                  </a:lnTo>
                  <a:lnTo>
                    <a:pt x="14343" y="6970"/>
                  </a:lnTo>
                  <a:lnTo>
                    <a:pt x="14379" y="6823"/>
                  </a:lnTo>
                  <a:lnTo>
                    <a:pt x="14343" y="6787"/>
                  </a:lnTo>
                  <a:lnTo>
                    <a:pt x="14269" y="6750"/>
                  </a:lnTo>
                  <a:lnTo>
                    <a:pt x="14086" y="6750"/>
                  </a:lnTo>
                  <a:lnTo>
                    <a:pt x="13902" y="6823"/>
                  </a:lnTo>
                  <a:lnTo>
                    <a:pt x="13536" y="6970"/>
                  </a:lnTo>
                  <a:lnTo>
                    <a:pt x="13316" y="7043"/>
                  </a:lnTo>
                  <a:lnTo>
                    <a:pt x="13095" y="7080"/>
                  </a:lnTo>
                  <a:lnTo>
                    <a:pt x="12655" y="7080"/>
                  </a:lnTo>
                  <a:lnTo>
                    <a:pt x="12509" y="7007"/>
                  </a:lnTo>
                  <a:lnTo>
                    <a:pt x="12435" y="6933"/>
                  </a:lnTo>
                  <a:lnTo>
                    <a:pt x="12362" y="6823"/>
                  </a:lnTo>
                  <a:lnTo>
                    <a:pt x="12362" y="6713"/>
                  </a:lnTo>
                  <a:lnTo>
                    <a:pt x="12398" y="6603"/>
                  </a:lnTo>
                  <a:lnTo>
                    <a:pt x="12472" y="6493"/>
                  </a:lnTo>
                  <a:lnTo>
                    <a:pt x="12655" y="6310"/>
                  </a:lnTo>
                  <a:lnTo>
                    <a:pt x="12875" y="6163"/>
                  </a:lnTo>
                  <a:lnTo>
                    <a:pt x="13132" y="6053"/>
                  </a:lnTo>
                  <a:lnTo>
                    <a:pt x="13609" y="5906"/>
                  </a:lnTo>
                  <a:lnTo>
                    <a:pt x="14453" y="5613"/>
                  </a:lnTo>
                  <a:lnTo>
                    <a:pt x="14893" y="5429"/>
                  </a:lnTo>
                  <a:lnTo>
                    <a:pt x="15076" y="5319"/>
                  </a:lnTo>
                  <a:lnTo>
                    <a:pt x="15260" y="5173"/>
                  </a:lnTo>
                  <a:lnTo>
                    <a:pt x="15516" y="4953"/>
                  </a:lnTo>
                  <a:lnTo>
                    <a:pt x="15736" y="4659"/>
                  </a:lnTo>
                  <a:lnTo>
                    <a:pt x="15736" y="4696"/>
                  </a:lnTo>
                  <a:lnTo>
                    <a:pt x="15700" y="4806"/>
                  </a:lnTo>
                  <a:lnTo>
                    <a:pt x="15773" y="4916"/>
                  </a:lnTo>
                  <a:lnTo>
                    <a:pt x="15847" y="4989"/>
                  </a:lnTo>
                  <a:lnTo>
                    <a:pt x="15957" y="5026"/>
                  </a:lnTo>
                  <a:lnTo>
                    <a:pt x="16103" y="5063"/>
                  </a:lnTo>
                  <a:lnTo>
                    <a:pt x="16177" y="5099"/>
                  </a:lnTo>
                  <a:lnTo>
                    <a:pt x="16250" y="5209"/>
                  </a:lnTo>
                  <a:lnTo>
                    <a:pt x="16323" y="5356"/>
                  </a:lnTo>
                  <a:lnTo>
                    <a:pt x="16140" y="5393"/>
                  </a:lnTo>
                  <a:lnTo>
                    <a:pt x="15920" y="5466"/>
                  </a:lnTo>
                  <a:lnTo>
                    <a:pt x="15553" y="5650"/>
                  </a:lnTo>
                  <a:lnTo>
                    <a:pt x="15003" y="5833"/>
                  </a:lnTo>
                  <a:lnTo>
                    <a:pt x="14783" y="5906"/>
                  </a:lnTo>
                  <a:lnTo>
                    <a:pt x="14709" y="5980"/>
                  </a:lnTo>
                  <a:lnTo>
                    <a:pt x="14636" y="6090"/>
                  </a:lnTo>
                  <a:lnTo>
                    <a:pt x="14599" y="6163"/>
                  </a:lnTo>
                  <a:lnTo>
                    <a:pt x="14673" y="6273"/>
                  </a:lnTo>
                  <a:lnTo>
                    <a:pt x="14783" y="6310"/>
                  </a:lnTo>
                  <a:lnTo>
                    <a:pt x="14893" y="6310"/>
                  </a:lnTo>
                  <a:lnTo>
                    <a:pt x="15150" y="6273"/>
                  </a:lnTo>
                  <a:lnTo>
                    <a:pt x="15406" y="6163"/>
                  </a:lnTo>
                  <a:lnTo>
                    <a:pt x="15626" y="6053"/>
                  </a:lnTo>
                  <a:lnTo>
                    <a:pt x="16030" y="5870"/>
                  </a:lnTo>
                  <a:lnTo>
                    <a:pt x="16213" y="5723"/>
                  </a:lnTo>
                  <a:lnTo>
                    <a:pt x="16397" y="5576"/>
                  </a:lnTo>
                  <a:lnTo>
                    <a:pt x="16397" y="5833"/>
                  </a:lnTo>
                  <a:lnTo>
                    <a:pt x="16397" y="6090"/>
                  </a:lnTo>
                  <a:lnTo>
                    <a:pt x="16397" y="6493"/>
                  </a:lnTo>
                  <a:lnTo>
                    <a:pt x="16397" y="6567"/>
                  </a:lnTo>
                  <a:lnTo>
                    <a:pt x="16323" y="6603"/>
                  </a:lnTo>
                  <a:lnTo>
                    <a:pt x="16177" y="6933"/>
                  </a:lnTo>
                  <a:lnTo>
                    <a:pt x="16067" y="7264"/>
                  </a:lnTo>
                  <a:lnTo>
                    <a:pt x="15076" y="7264"/>
                  </a:lnTo>
                  <a:lnTo>
                    <a:pt x="14783" y="7300"/>
                  </a:lnTo>
                  <a:lnTo>
                    <a:pt x="14526" y="7410"/>
                  </a:lnTo>
                  <a:lnTo>
                    <a:pt x="14343" y="7594"/>
                  </a:lnTo>
                  <a:lnTo>
                    <a:pt x="14196" y="7814"/>
                  </a:lnTo>
                  <a:lnTo>
                    <a:pt x="14086" y="8034"/>
                  </a:lnTo>
                  <a:lnTo>
                    <a:pt x="14049" y="8181"/>
                  </a:lnTo>
                  <a:lnTo>
                    <a:pt x="14012" y="8327"/>
                  </a:lnTo>
                  <a:lnTo>
                    <a:pt x="14049" y="8584"/>
                  </a:lnTo>
                  <a:lnTo>
                    <a:pt x="14159" y="8841"/>
                  </a:lnTo>
                  <a:lnTo>
                    <a:pt x="14306" y="9098"/>
                  </a:lnTo>
                  <a:lnTo>
                    <a:pt x="14489" y="9318"/>
                  </a:lnTo>
                  <a:lnTo>
                    <a:pt x="14673" y="9538"/>
                  </a:lnTo>
                  <a:lnTo>
                    <a:pt x="14856" y="9758"/>
                  </a:lnTo>
                  <a:lnTo>
                    <a:pt x="15003" y="9831"/>
                  </a:lnTo>
                  <a:lnTo>
                    <a:pt x="15150" y="9868"/>
                  </a:lnTo>
                  <a:lnTo>
                    <a:pt x="15223" y="9831"/>
                  </a:lnTo>
                  <a:lnTo>
                    <a:pt x="15260" y="9758"/>
                  </a:lnTo>
                  <a:lnTo>
                    <a:pt x="15260" y="9685"/>
                  </a:lnTo>
                  <a:lnTo>
                    <a:pt x="15260" y="9574"/>
                  </a:lnTo>
                  <a:lnTo>
                    <a:pt x="15150" y="9428"/>
                  </a:lnTo>
                  <a:lnTo>
                    <a:pt x="14893" y="9134"/>
                  </a:lnTo>
                  <a:lnTo>
                    <a:pt x="14709" y="8951"/>
                  </a:lnTo>
                  <a:lnTo>
                    <a:pt x="14563" y="8731"/>
                  </a:lnTo>
                  <a:lnTo>
                    <a:pt x="14489" y="8511"/>
                  </a:lnTo>
                  <a:lnTo>
                    <a:pt x="14453" y="8364"/>
                  </a:lnTo>
                  <a:lnTo>
                    <a:pt x="14453" y="8254"/>
                  </a:lnTo>
                  <a:lnTo>
                    <a:pt x="14489" y="8107"/>
                  </a:lnTo>
                  <a:lnTo>
                    <a:pt x="14563" y="7997"/>
                  </a:lnTo>
                  <a:lnTo>
                    <a:pt x="14673" y="7850"/>
                  </a:lnTo>
                  <a:lnTo>
                    <a:pt x="14893" y="7740"/>
                  </a:lnTo>
                  <a:lnTo>
                    <a:pt x="15113" y="7667"/>
                  </a:lnTo>
                  <a:lnTo>
                    <a:pt x="15333" y="7630"/>
                  </a:lnTo>
                  <a:lnTo>
                    <a:pt x="16103" y="7630"/>
                  </a:lnTo>
                  <a:lnTo>
                    <a:pt x="15993" y="7850"/>
                  </a:lnTo>
                  <a:lnTo>
                    <a:pt x="15957" y="7961"/>
                  </a:lnTo>
                  <a:lnTo>
                    <a:pt x="15993" y="8107"/>
                  </a:lnTo>
                  <a:lnTo>
                    <a:pt x="16030" y="8327"/>
                  </a:lnTo>
                  <a:lnTo>
                    <a:pt x="16030" y="8584"/>
                  </a:lnTo>
                  <a:lnTo>
                    <a:pt x="16030" y="8804"/>
                  </a:lnTo>
                  <a:lnTo>
                    <a:pt x="15993" y="9024"/>
                  </a:lnTo>
                  <a:lnTo>
                    <a:pt x="15920" y="8841"/>
                  </a:lnTo>
                  <a:lnTo>
                    <a:pt x="15847" y="8694"/>
                  </a:lnTo>
                  <a:lnTo>
                    <a:pt x="15736" y="8511"/>
                  </a:lnTo>
                  <a:lnTo>
                    <a:pt x="15590" y="8364"/>
                  </a:lnTo>
                  <a:lnTo>
                    <a:pt x="15516" y="8327"/>
                  </a:lnTo>
                  <a:lnTo>
                    <a:pt x="15370" y="8327"/>
                  </a:lnTo>
                  <a:lnTo>
                    <a:pt x="15296" y="8364"/>
                  </a:lnTo>
                  <a:lnTo>
                    <a:pt x="15260" y="8437"/>
                  </a:lnTo>
                  <a:lnTo>
                    <a:pt x="15260" y="8511"/>
                  </a:lnTo>
                  <a:lnTo>
                    <a:pt x="15260" y="8584"/>
                  </a:lnTo>
                  <a:lnTo>
                    <a:pt x="15296" y="8657"/>
                  </a:lnTo>
                  <a:lnTo>
                    <a:pt x="15480" y="8914"/>
                  </a:lnTo>
                  <a:lnTo>
                    <a:pt x="15590" y="9171"/>
                  </a:lnTo>
                  <a:lnTo>
                    <a:pt x="15626" y="9464"/>
                  </a:lnTo>
                  <a:lnTo>
                    <a:pt x="15590" y="9795"/>
                  </a:lnTo>
                  <a:lnTo>
                    <a:pt x="15590" y="9868"/>
                  </a:lnTo>
                  <a:lnTo>
                    <a:pt x="15626" y="9978"/>
                  </a:lnTo>
                  <a:lnTo>
                    <a:pt x="15370" y="10308"/>
                  </a:lnTo>
                  <a:lnTo>
                    <a:pt x="15040" y="10638"/>
                  </a:lnTo>
                  <a:lnTo>
                    <a:pt x="14893" y="10748"/>
                  </a:lnTo>
                  <a:lnTo>
                    <a:pt x="14673" y="10895"/>
                  </a:lnTo>
                  <a:lnTo>
                    <a:pt x="14269" y="11042"/>
                  </a:lnTo>
                  <a:lnTo>
                    <a:pt x="14306" y="10968"/>
                  </a:lnTo>
                  <a:lnTo>
                    <a:pt x="14343" y="10638"/>
                  </a:lnTo>
                  <a:lnTo>
                    <a:pt x="14306" y="10345"/>
                  </a:lnTo>
                  <a:lnTo>
                    <a:pt x="14233" y="10015"/>
                  </a:lnTo>
                  <a:lnTo>
                    <a:pt x="14086" y="9721"/>
                  </a:lnTo>
                  <a:lnTo>
                    <a:pt x="13902" y="9428"/>
                  </a:lnTo>
                  <a:lnTo>
                    <a:pt x="13682" y="9171"/>
                  </a:lnTo>
                  <a:lnTo>
                    <a:pt x="13499" y="9024"/>
                  </a:lnTo>
                  <a:lnTo>
                    <a:pt x="13426" y="8914"/>
                  </a:lnTo>
                  <a:lnTo>
                    <a:pt x="13352" y="8841"/>
                  </a:lnTo>
                  <a:lnTo>
                    <a:pt x="13169" y="8841"/>
                  </a:lnTo>
                  <a:lnTo>
                    <a:pt x="12839" y="8694"/>
                  </a:lnTo>
                  <a:lnTo>
                    <a:pt x="12875" y="8584"/>
                  </a:lnTo>
                  <a:lnTo>
                    <a:pt x="12875" y="8437"/>
                  </a:lnTo>
                  <a:lnTo>
                    <a:pt x="12875" y="8364"/>
                  </a:lnTo>
                  <a:lnTo>
                    <a:pt x="12839" y="8327"/>
                  </a:lnTo>
                  <a:lnTo>
                    <a:pt x="12765" y="8291"/>
                  </a:lnTo>
                  <a:lnTo>
                    <a:pt x="12655" y="8291"/>
                  </a:lnTo>
                  <a:lnTo>
                    <a:pt x="12582" y="8327"/>
                  </a:lnTo>
                  <a:lnTo>
                    <a:pt x="12545" y="8401"/>
                  </a:lnTo>
                  <a:lnTo>
                    <a:pt x="12472" y="8584"/>
                  </a:lnTo>
                  <a:lnTo>
                    <a:pt x="12252" y="8547"/>
                  </a:lnTo>
                  <a:lnTo>
                    <a:pt x="12032" y="8584"/>
                  </a:lnTo>
                  <a:lnTo>
                    <a:pt x="11812" y="8621"/>
                  </a:lnTo>
                  <a:lnTo>
                    <a:pt x="11628" y="8694"/>
                  </a:lnTo>
                  <a:lnTo>
                    <a:pt x="11555" y="8584"/>
                  </a:lnTo>
                  <a:lnTo>
                    <a:pt x="11445" y="8511"/>
                  </a:lnTo>
                  <a:lnTo>
                    <a:pt x="11261" y="8511"/>
                  </a:lnTo>
                  <a:lnTo>
                    <a:pt x="11188" y="8584"/>
                  </a:lnTo>
                  <a:lnTo>
                    <a:pt x="11115" y="8657"/>
                  </a:lnTo>
                  <a:lnTo>
                    <a:pt x="11041" y="8731"/>
                  </a:lnTo>
                  <a:lnTo>
                    <a:pt x="10895" y="8914"/>
                  </a:lnTo>
                  <a:lnTo>
                    <a:pt x="10748" y="9061"/>
                  </a:lnTo>
                  <a:lnTo>
                    <a:pt x="10454" y="9208"/>
                  </a:lnTo>
                  <a:lnTo>
                    <a:pt x="10124" y="9318"/>
                  </a:lnTo>
                  <a:lnTo>
                    <a:pt x="9794" y="9391"/>
                  </a:lnTo>
                  <a:lnTo>
                    <a:pt x="9464" y="9428"/>
                  </a:lnTo>
                  <a:lnTo>
                    <a:pt x="8767" y="9428"/>
                  </a:lnTo>
                  <a:lnTo>
                    <a:pt x="8327" y="9354"/>
                  </a:lnTo>
                  <a:lnTo>
                    <a:pt x="8180" y="9318"/>
                  </a:lnTo>
                  <a:lnTo>
                    <a:pt x="8143" y="9318"/>
                  </a:lnTo>
                  <a:lnTo>
                    <a:pt x="8143" y="9281"/>
                  </a:lnTo>
                  <a:lnTo>
                    <a:pt x="8143" y="9134"/>
                  </a:lnTo>
                  <a:lnTo>
                    <a:pt x="8033" y="9024"/>
                  </a:lnTo>
                  <a:lnTo>
                    <a:pt x="8290" y="8621"/>
                  </a:lnTo>
                  <a:lnTo>
                    <a:pt x="8547" y="8181"/>
                  </a:lnTo>
                  <a:lnTo>
                    <a:pt x="8767" y="7924"/>
                  </a:lnTo>
                  <a:lnTo>
                    <a:pt x="8987" y="7630"/>
                  </a:lnTo>
                  <a:lnTo>
                    <a:pt x="9244" y="7410"/>
                  </a:lnTo>
                  <a:lnTo>
                    <a:pt x="9501" y="7154"/>
                  </a:lnTo>
                  <a:lnTo>
                    <a:pt x="9794" y="6970"/>
                  </a:lnTo>
                  <a:lnTo>
                    <a:pt x="10088" y="6787"/>
                  </a:lnTo>
                  <a:lnTo>
                    <a:pt x="10234" y="6713"/>
                  </a:lnTo>
                  <a:lnTo>
                    <a:pt x="10418" y="6713"/>
                  </a:lnTo>
                  <a:lnTo>
                    <a:pt x="10491" y="6750"/>
                  </a:lnTo>
                  <a:lnTo>
                    <a:pt x="10528" y="6823"/>
                  </a:lnTo>
                  <a:lnTo>
                    <a:pt x="10528" y="6897"/>
                  </a:lnTo>
                  <a:lnTo>
                    <a:pt x="10528" y="7043"/>
                  </a:lnTo>
                  <a:lnTo>
                    <a:pt x="10454" y="7154"/>
                  </a:lnTo>
                  <a:lnTo>
                    <a:pt x="10308" y="7374"/>
                  </a:lnTo>
                  <a:lnTo>
                    <a:pt x="10051" y="7667"/>
                  </a:lnTo>
                  <a:lnTo>
                    <a:pt x="9757" y="7961"/>
                  </a:lnTo>
                  <a:lnTo>
                    <a:pt x="9501" y="8291"/>
                  </a:lnTo>
                  <a:lnTo>
                    <a:pt x="9281" y="8657"/>
                  </a:lnTo>
                  <a:lnTo>
                    <a:pt x="9281" y="8731"/>
                  </a:lnTo>
                  <a:lnTo>
                    <a:pt x="9317" y="8841"/>
                  </a:lnTo>
                  <a:lnTo>
                    <a:pt x="9391" y="8878"/>
                  </a:lnTo>
                  <a:lnTo>
                    <a:pt x="9501" y="8878"/>
                  </a:lnTo>
                  <a:lnTo>
                    <a:pt x="9721" y="8694"/>
                  </a:lnTo>
                  <a:lnTo>
                    <a:pt x="9941" y="8474"/>
                  </a:lnTo>
                  <a:lnTo>
                    <a:pt x="10271" y="7997"/>
                  </a:lnTo>
                  <a:lnTo>
                    <a:pt x="10601" y="7630"/>
                  </a:lnTo>
                  <a:lnTo>
                    <a:pt x="10748" y="7447"/>
                  </a:lnTo>
                  <a:lnTo>
                    <a:pt x="10858" y="7227"/>
                  </a:lnTo>
                  <a:lnTo>
                    <a:pt x="10895" y="7043"/>
                  </a:lnTo>
                  <a:lnTo>
                    <a:pt x="10895" y="6860"/>
                  </a:lnTo>
                  <a:lnTo>
                    <a:pt x="10858" y="6677"/>
                  </a:lnTo>
                  <a:lnTo>
                    <a:pt x="10784" y="6530"/>
                  </a:lnTo>
                  <a:lnTo>
                    <a:pt x="10674" y="6383"/>
                  </a:lnTo>
                  <a:lnTo>
                    <a:pt x="10491" y="6310"/>
                  </a:lnTo>
                  <a:lnTo>
                    <a:pt x="10344" y="6310"/>
                  </a:lnTo>
                  <a:lnTo>
                    <a:pt x="10124" y="6347"/>
                  </a:lnTo>
                  <a:lnTo>
                    <a:pt x="9904" y="6420"/>
                  </a:lnTo>
                  <a:lnTo>
                    <a:pt x="9684" y="6567"/>
                  </a:lnTo>
                  <a:lnTo>
                    <a:pt x="9281" y="6860"/>
                  </a:lnTo>
                  <a:lnTo>
                    <a:pt x="8914" y="7190"/>
                  </a:lnTo>
                  <a:lnTo>
                    <a:pt x="8584" y="7557"/>
                  </a:lnTo>
                  <a:lnTo>
                    <a:pt x="8290" y="7887"/>
                  </a:lnTo>
                  <a:lnTo>
                    <a:pt x="8033" y="8254"/>
                  </a:lnTo>
                  <a:lnTo>
                    <a:pt x="7850" y="8657"/>
                  </a:lnTo>
                  <a:lnTo>
                    <a:pt x="7777" y="8878"/>
                  </a:lnTo>
                  <a:lnTo>
                    <a:pt x="7740" y="9098"/>
                  </a:lnTo>
                  <a:lnTo>
                    <a:pt x="7703" y="9098"/>
                  </a:lnTo>
                  <a:lnTo>
                    <a:pt x="7667" y="9171"/>
                  </a:lnTo>
                  <a:lnTo>
                    <a:pt x="7556" y="9208"/>
                  </a:lnTo>
                  <a:lnTo>
                    <a:pt x="7300" y="9208"/>
                  </a:lnTo>
                  <a:lnTo>
                    <a:pt x="6823" y="9098"/>
                  </a:lnTo>
                  <a:lnTo>
                    <a:pt x="6236" y="9098"/>
                  </a:lnTo>
                  <a:lnTo>
                    <a:pt x="5686" y="9171"/>
                  </a:lnTo>
                  <a:lnTo>
                    <a:pt x="5612" y="9171"/>
                  </a:lnTo>
                  <a:lnTo>
                    <a:pt x="5612" y="8988"/>
                  </a:lnTo>
                  <a:lnTo>
                    <a:pt x="5612" y="8804"/>
                  </a:lnTo>
                  <a:lnTo>
                    <a:pt x="5686" y="8657"/>
                  </a:lnTo>
                  <a:lnTo>
                    <a:pt x="5759" y="8511"/>
                  </a:lnTo>
                  <a:lnTo>
                    <a:pt x="5869" y="8364"/>
                  </a:lnTo>
                  <a:lnTo>
                    <a:pt x="6016" y="8291"/>
                  </a:lnTo>
                  <a:lnTo>
                    <a:pt x="6163" y="8181"/>
                  </a:lnTo>
                  <a:lnTo>
                    <a:pt x="6383" y="8144"/>
                  </a:lnTo>
                  <a:lnTo>
                    <a:pt x="6749" y="8034"/>
                  </a:lnTo>
                  <a:lnTo>
                    <a:pt x="7080" y="7924"/>
                  </a:lnTo>
                  <a:lnTo>
                    <a:pt x="7410" y="7777"/>
                  </a:lnTo>
                  <a:lnTo>
                    <a:pt x="7703" y="7594"/>
                  </a:lnTo>
                  <a:lnTo>
                    <a:pt x="7960" y="7374"/>
                  </a:lnTo>
                  <a:lnTo>
                    <a:pt x="8217" y="7154"/>
                  </a:lnTo>
                  <a:lnTo>
                    <a:pt x="8437" y="6897"/>
                  </a:lnTo>
                  <a:lnTo>
                    <a:pt x="8620" y="6603"/>
                  </a:lnTo>
                  <a:lnTo>
                    <a:pt x="8767" y="6383"/>
                  </a:lnTo>
                  <a:lnTo>
                    <a:pt x="8914" y="6090"/>
                  </a:lnTo>
                  <a:lnTo>
                    <a:pt x="8950" y="5943"/>
                  </a:lnTo>
                  <a:lnTo>
                    <a:pt x="8987" y="5796"/>
                  </a:lnTo>
                  <a:lnTo>
                    <a:pt x="8950" y="5650"/>
                  </a:lnTo>
                  <a:lnTo>
                    <a:pt x="8914" y="5540"/>
                  </a:lnTo>
                  <a:lnTo>
                    <a:pt x="8804" y="5540"/>
                  </a:lnTo>
                  <a:lnTo>
                    <a:pt x="8694" y="5576"/>
                  </a:lnTo>
                  <a:lnTo>
                    <a:pt x="8620" y="5686"/>
                  </a:lnTo>
                  <a:lnTo>
                    <a:pt x="8510" y="5943"/>
                  </a:lnTo>
                  <a:lnTo>
                    <a:pt x="8327" y="6310"/>
                  </a:lnTo>
                  <a:lnTo>
                    <a:pt x="8107" y="6677"/>
                  </a:lnTo>
                  <a:lnTo>
                    <a:pt x="7813" y="7007"/>
                  </a:lnTo>
                  <a:lnTo>
                    <a:pt x="7483" y="7264"/>
                  </a:lnTo>
                  <a:lnTo>
                    <a:pt x="7116" y="7484"/>
                  </a:lnTo>
                  <a:lnTo>
                    <a:pt x="6713" y="7667"/>
                  </a:lnTo>
                  <a:lnTo>
                    <a:pt x="6346" y="7777"/>
                  </a:lnTo>
                  <a:lnTo>
                    <a:pt x="6016" y="7887"/>
                  </a:lnTo>
                  <a:lnTo>
                    <a:pt x="5832" y="7924"/>
                  </a:lnTo>
                  <a:lnTo>
                    <a:pt x="5686" y="8034"/>
                  </a:lnTo>
                  <a:lnTo>
                    <a:pt x="5539" y="8144"/>
                  </a:lnTo>
                  <a:lnTo>
                    <a:pt x="5429" y="8291"/>
                  </a:lnTo>
                  <a:lnTo>
                    <a:pt x="5282" y="8511"/>
                  </a:lnTo>
                  <a:lnTo>
                    <a:pt x="5209" y="8768"/>
                  </a:lnTo>
                  <a:lnTo>
                    <a:pt x="5209" y="9024"/>
                  </a:lnTo>
                  <a:lnTo>
                    <a:pt x="5282" y="9281"/>
                  </a:lnTo>
                  <a:lnTo>
                    <a:pt x="4915" y="9391"/>
                  </a:lnTo>
                  <a:lnTo>
                    <a:pt x="4512" y="9501"/>
                  </a:lnTo>
                  <a:lnTo>
                    <a:pt x="4365" y="9501"/>
                  </a:lnTo>
                  <a:lnTo>
                    <a:pt x="4218" y="9464"/>
                  </a:lnTo>
                  <a:lnTo>
                    <a:pt x="4072" y="9428"/>
                  </a:lnTo>
                  <a:lnTo>
                    <a:pt x="3962" y="9354"/>
                  </a:lnTo>
                  <a:lnTo>
                    <a:pt x="3852" y="9244"/>
                  </a:lnTo>
                  <a:lnTo>
                    <a:pt x="3778" y="9134"/>
                  </a:lnTo>
                  <a:lnTo>
                    <a:pt x="3742" y="9024"/>
                  </a:lnTo>
                  <a:lnTo>
                    <a:pt x="3778" y="8841"/>
                  </a:lnTo>
                  <a:lnTo>
                    <a:pt x="3815" y="8768"/>
                  </a:lnTo>
                  <a:lnTo>
                    <a:pt x="3778" y="8694"/>
                  </a:lnTo>
                  <a:lnTo>
                    <a:pt x="3888" y="8547"/>
                  </a:lnTo>
                  <a:lnTo>
                    <a:pt x="3962" y="8401"/>
                  </a:lnTo>
                  <a:lnTo>
                    <a:pt x="4108" y="8107"/>
                  </a:lnTo>
                  <a:lnTo>
                    <a:pt x="4255" y="7850"/>
                  </a:lnTo>
                  <a:lnTo>
                    <a:pt x="4439" y="7520"/>
                  </a:lnTo>
                  <a:lnTo>
                    <a:pt x="4475" y="7374"/>
                  </a:lnTo>
                  <a:lnTo>
                    <a:pt x="4512" y="7227"/>
                  </a:lnTo>
                  <a:lnTo>
                    <a:pt x="4475" y="7043"/>
                  </a:lnTo>
                  <a:lnTo>
                    <a:pt x="4439" y="6897"/>
                  </a:lnTo>
                  <a:lnTo>
                    <a:pt x="4328" y="6823"/>
                  </a:lnTo>
                  <a:lnTo>
                    <a:pt x="4218" y="6750"/>
                  </a:lnTo>
                  <a:lnTo>
                    <a:pt x="4108" y="6713"/>
                  </a:lnTo>
                  <a:lnTo>
                    <a:pt x="3962" y="6713"/>
                  </a:lnTo>
                  <a:lnTo>
                    <a:pt x="3705" y="6750"/>
                  </a:lnTo>
                  <a:lnTo>
                    <a:pt x="3485" y="6823"/>
                  </a:lnTo>
                  <a:lnTo>
                    <a:pt x="3191" y="7007"/>
                  </a:lnTo>
                  <a:lnTo>
                    <a:pt x="2935" y="7227"/>
                  </a:lnTo>
                  <a:lnTo>
                    <a:pt x="2751" y="7447"/>
                  </a:lnTo>
                  <a:lnTo>
                    <a:pt x="2568" y="7667"/>
                  </a:lnTo>
                  <a:lnTo>
                    <a:pt x="2494" y="7667"/>
                  </a:lnTo>
                  <a:lnTo>
                    <a:pt x="2421" y="7704"/>
                  </a:lnTo>
                  <a:lnTo>
                    <a:pt x="2348" y="7850"/>
                  </a:lnTo>
                  <a:lnTo>
                    <a:pt x="2348" y="7887"/>
                  </a:lnTo>
                  <a:lnTo>
                    <a:pt x="2348" y="7961"/>
                  </a:lnTo>
                  <a:lnTo>
                    <a:pt x="2384" y="8034"/>
                  </a:lnTo>
                  <a:lnTo>
                    <a:pt x="2458" y="8071"/>
                  </a:lnTo>
                  <a:lnTo>
                    <a:pt x="2568" y="8107"/>
                  </a:lnTo>
                  <a:lnTo>
                    <a:pt x="2678" y="8107"/>
                  </a:lnTo>
                  <a:lnTo>
                    <a:pt x="2788" y="8071"/>
                  </a:lnTo>
                  <a:lnTo>
                    <a:pt x="2861" y="7997"/>
                  </a:lnTo>
                  <a:lnTo>
                    <a:pt x="3191" y="7630"/>
                  </a:lnTo>
                  <a:lnTo>
                    <a:pt x="3338" y="7447"/>
                  </a:lnTo>
                  <a:lnTo>
                    <a:pt x="3521" y="7300"/>
                  </a:lnTo>
                  <a:lnTo>
                    <a:pt x="3742" y="7227"/>
                  </a:lnTo>
                  <a:lnTo>
                    <a:pt x="3962" y="7154"/>
                  </a:lnTo>
                  <a:lnTo>
                    <a:pt x="4035" y="7154"/>
                  </a:lnTo>
                  <a:lnTo>
                    <a:pt x="4035" y="7190"/>
                  </a:lnTo>
                  <a:lnTo>
                    <a:pt x="4035" y="7300"/>
                  </a:lnTo>
                  <a:lnTo>
                    <a:pt x="3925" y="7557"/>
                  </a:lnTo>
                  <a:lnTo>
                    <a:pt x="3668" y="8034"/>
                  </a:lnTo>
                  <a:lnTo>
                    <a:pt x="3558" y="8327"/>
                  </a:lnTo>
                  <a:lnTo>
                    <a:pt x="3485" y="8474"/>
                  </a:lnTo>
                  <a:lnTo>
                    <a:pt x="3411" y="8547"/>
                  </a:lnTo>
                  <a:lnTo>
                    <a:pt x="3301" y="8621"/>
                  </a:lnTo>
                  <a:lnTo>
                    <a:pt x="3301" y="8657"/>
                  </a:lnTo>
                  <a:lnTo>
                    <a:pt x="3265" y="8694"/>
                  </a:lnTo>
                  <a:lnTo>
                    <a:pt x="3118" y="8804"/>
                  </a:lnTo>
                  <a:lnTo>
                    <a:pt x="2935" y="8841"/>
                  </a:lnTo>
                  <a:lnTo>
                    <a:pt x="2751" y="8878"/>
                  </a:lnTo>
                  <a:lnTo>
                    <a:pt x="2531" y="8878"/>
                  </a:lnTo>
                  <a:lnTo>
                    <a:pt x="2348" y="8841"/>
                  </a:lnTo>
                  <a:lnTo>
                    <a:pt x="2164" y="8768"/>
                  </a:lnTo>
                  <a:lnTo>
                    <a:pt x="2018" y="8694"/>
                  </a:lnTo>
                  <a:lnTo>
                    <a:pt x="1871" y="8584"/>
                  </a:lnTo>
                  <a:lnTo>
                    <a:pt x="1724" y="8437"/>
                  </a:lnTo>
                  <a:lnTo>
                    <a:pt x="1651" y="8291"/>
                  </a:lnTo>
                  <a:lnTo>
                    <a:pt x="1577" y="8144"/>
                  </a:lnTo>
                  <a:lnTo>
                    <a:pt x="1504" y="7961"/>
                  </a:lnTo>
                  <a:lnTo>
                    <a:pt x="1504" y="7777"/>
                  </a:lnTo>
                  <a:lnTo>
                    <a:pt x="1504" y="7594"/>
                  </a:lnTo>
                  <a:lnTo>
                    <a:pt x="1504" y="7447"/>
                  </a:lnTo>
                  <a:lnTo>
                    <a:pt x="1577" y="7264"/>
                  </a:lnTo>
                  <a:lnTo>
                    <a:pt x="1614" y="7154"/>
                  </a:lnTo>
                  <a:lnTo>
                    <a:pt x="1651" y="7043"/>
                  </a:lnTo>
                  <a:lnTo>
                    <a:pt x="1614" y="6970"/>
                  </a:lnTo>
                  <a:lnTo>
                    <a:pt x="1687" y="6970"/>
                  </a:lnTo>
                  <a:lnTo>
                    <a:pt x="1944" y="6860"/>
                  </a:lnTo>
                  <a:lnTo>
                    <a:pt x="2201" y="6787"/>
                  </a:lnTo>
                  <a:lnTo>
                    <a:pt x="2788" y="6493"/>
                  </a:lnTo>
                  <a:lnTo>
                    <a:pt x="3375" y="6163"/>
                  </a:lnTo>
                  <a:lnTo>
                    <a:pt x="3815" y="5870"/>
                  </a:lnTo>
                  <a:lnTo>
                    <a:pt x="3998" y="5686"/>
                  </a:lnTo>
                  <a:lnTo>
                    <a:pt x="4145" y="5503"/>
                  </a:lnTo>
                  <a:lnTo>
                    <a:pt x="4292" y="5283"/>
                  </a:lnTo>
                  <a:lnTo>
                    <a:pt x="4402" y="5099"/>
                  </a:lnTo>
                  <a:lnTo>
                    <a:pt x="4475" y="4843"/>
                  </a:lnTo>
                  <a:lnTo>
                    <a:pt x="4512" y="4586"/>
                  </a:lnTo>
                  <a:lnTo>
                    <a:pt x="4512" y="4402"/>
                  </a:lnTo>
                  <a:lnTo>
                    <a:pt x="4475" y="4182"/>
                  </a:lnTo>
                  <a:lnTo>
                    <a:pt x="4365" y="3999"/>
                  </a:lnTo>
                  <a:lnTo>
                    <a:pt x="4292" y="3926"/>
                  </a:lnTo>
                  <a:lnTo>
                    <a:pt x="4218" y="3889"/>
                  </a:lnTo>
                  <a:lnTo>
                    <a:pt x="3962" y="3816"/>
                  </a:lnTo>
                  <a:lnTo>
                    <a:pt x="3742" y="3779"/>
                  </a:lnTo>
                  <a:lnTo>
                    <a:pt x="3485" y="3816"/>
                  </a:lnTo>
                  <a:lnTo>
                    <a:pt x="3228" y="3852"/>
                  </a:lnTo>
                  <a:lnTo>
                    <a:pt x="2935" y="3962"/>
                  </a:lnTo>
                  <a:lnTo>
                    <a:pt x="2678" y="4072"/>
                  </a:lnTo>
                  <a:lnTo>
                    <a:pt x="2164" y="4366"/>
                  </a:lnTo>
                  <a:lnTo>
                    <a:pt x="1504" y="4733"/>
                  </a:lnTo>
                  <a:lnTo>
                    <a:pt x="1211" y="4916"/>
                  </a:lnTo>
                  <a:lnTo>
                    <a:pt x="917" y="5099"/>
                  </a:lnTo>
                  <a:lnTo>
                    <a:pt x="844" y="5173"/>
                  </a:lnTo>
                  <a:lnTo>
                    <a:pt x="807" y="5246"/>
                  </a:lnTo>
                  <a:lnTo>
                    <a:pt x="807" y="5319"/>
                  </a:lnTo>
                  <a:lnTo>
                    <a:pt x="844" y="5356"/>
                  </a:lnTo>
                  <a:lnTo>
                    <a:pt x="880" y="5429"/>
                  </a:lnTo>
                  <a:lnTo>
                    <a:pt x="954" y="5466"/>
                  </a:lnTo>
                  <a:lnTo>
                    <a:pt x="1101" y="5466"/>
                  </a:lnTo>
                  <a:lnTo>
                    <a:pt x="1541" y="5246"/>
                  </a:lnTo>
                  <a:lnTo>
                    <a:pt x="1944" y="4989"/>
                  </a:lnTo>
                  <a:lnTo>
                    <a:pt x="2788" y="4512"/>
                  </a:lnTo>
                  <a:lnTo>
                    <a:pt x="3191" y="4329"/>
                  </a:lnTo>
                  <a:lnTo>
                    <a:pt x="3375" y="4256"/>
                  </a:lnTo>
                  <a:lnTo>
                    <a:pt x="3595" y="4219"/>
                  </a:lnTo>
                  <a:lnTo>
                    <a:pt x="3742" y="4182"/>
                  </a:lnTo>
                  <a:lnTo>
                    <a:pt x="3852" y="4219"/>
                  </a:lnTo>
                  <a:lnTo>
                    <a:pt x="3998" y="4256"/>
                  </a:lnTo>
                  <a:lnTo>
                    <a:pt x="4035" y="4292"/>
                  </a:lnTo>
                  <a:lnTo>
                    <a:pt x="4072" y="4366"/>
                  </a:lnTo>
                  <a:lnTo>
                    <a:pt x="4108" y="4476"/>
                  </a:lnTo>
                  <a:lnTo>
                    <a:pt x="4108" y="4586"/>
                  </a:lnTo>
                  <a:lnTo>
                    <a:pt x="4072" y="4843"/>
                  </a:lnTo>
                  <a:lnTo>
                    <a:pt x="3998" y="5026"/>
                  </a:lnTo>
                  <a:lnTo>
                    <a:pt x="3852" y="5246"/>
                  </a:lnTo>
                  <a:lnTo>
                    <a:pt x="3705" y="5393"/>
                  </a:lnTo>
                  <a:lnTo>
                    <a:pt x="3558" y="5576"/>
                  </a:lnTo>
                  <a:lnTo>
                    <a:pt x="3155" y="5833"/>
                  </a:lnTo>
                  <a:lnTo>
                    <a:pt x="2788" y="6053"/>
                  </a:lnTo>
                  <a:lnTo>
                    <a:pt x="2348" y="6310"/>
                  </a:lnTo>
                  <a:lnTo>
                    <a:pt x="1908" y="6530"/>
                  </a:lnTo>
                  <a:lnTo>
                    <a:pt x="1467" y="6750"/>
                  </a:lnTo>
                  <a:lnTo>
                    <a:pt x="1321" y="6823"/>
                  </a:lnTo>
                  <a:lnTo>
                    <a:pt x="1247" y="6860"/>
                  </a:lnTo>
                  <a:lnTo>
                    <a:pt x="1211" y="6933"/>
                  </a:lnTo>
                  <a:lnTo>
                    <a:pt x="1174" y="6933"/>
                  </a:lnTo>
                  <a:lnTo>
                    <a:pt x="1064" y="6860"/>
                  </a:lnTo>
                  <a:lnTo>
                    <a:pt x="880" y="6713"/>
                  </a:lnTo>
                  <a:lnTo>
                    <a:pt x="697" y="6457"/>
                  </a:lnTo>
                  <a:lnTo>
                    <a:pt x="587" y="6273"/>
                  </a:lnTo>
                  <a:lnTo>
                    <a:pt x="514" y="6053"/>
                  </a:lnTo>
                  <a:lnTo>
                    <a:pt x="477" y="5833"/>
                  </a:lnTo>
                  <a:lnTo>
                    <a:pt x="477" y="5613"/>
                  </a:lnTo>
                  <a:lnTo>
                    <a:pt x="477" y="5356"/>
                  </a:lnTo>
                  <a:lnTo>
                    <a:pt x="550" y="5136"/>
                  </a:lnTo>
                  <a:lnTo>
                    <a:pt x="660" y="4879"/>
                  </a:lnTo>
                  <a:lnTo>
                    <a:pt x="770" y="4659"/>
                  </a:lnTo>
                  <a:lnTo>
                    <a:pt x="917" y="4476"/>
                  </a:lnTo>
                  <a:lnTo>
                    <a:pt x="1101" y="4292"/>
                  </a:lnTo>
                  <a:lnTo>
                    <a:pt x="1504" y="3962"/>
                  </a:lnTo>
                  <a:lnTo>
                    <a:pt x="1908" y="3705"/>
                  </a:lnTo>
                  <a:lnTo>
                    <a:pt x="2384" y="3485"/>
                  </a:lnTo>
                  <a:lnTo>
                    <a:pt x="2458" y="3412"/>
                  </a:lnTo>
                  <a:lnTo>
                    <a:pt x="2494" y="3302"/>
                  </a:lnTo>
                  <a:lnTo>
                    <a:pt x="2568" y="3119"/>
                  </a:lnTo>
                  <a:lnTo>
                    <a:pt x="2715" y="2898"/>
                  </a:lnTo>
                  <a:lnTo>
                    <a:pt x="2898" y="2715"/>
                  </a:lnTo>
                  <a:lnTo>
                    <a:pt x="3045" y="2532"/>
                  </a:lnTo>
                  <a:lnTo>
                    <a:pt x="3228" y="2385"/>
                  </a:lnTo>
                  <a:lnTo>
                    <a:pt x="3448" y="2238"/>
                  </a:lnTo>
                  <a:lnTo>
                    <a:pt x="3632" y="2128"/>
                  </a:lnTo>
                  <a:lnTo>
                    <a:pt x="3852" y="2055"/>
                  </a:lnTo>
                  <a:lnTo>
                    <a:pt x="4108" y="1981"/>
                  </a:lnTo>
                  <a:lnTo>
                    <a:pt x="4328" y="1945"/>
                  </a:lnTo>
                  <a:lnTo>
                    <a:pt x="4549" y="1908"/>
                  </a:lnTo>
                  <a:lnTo>
                    <a:pt x="4695" y="2055"/>
                  </a:lnTo>
                  <a:lnTo>
                    <a:pt x="4879" y="2165"/>
                  </a:lnTo>
                  <a:lnTo>
                    <a:pt x="5135" y="2348"/>
                  </a:lnTo>
                  <a:lnTo>
                    <a:pt x="5356" y="2568"/>
                  </a:lnTo>
                  <a:lnTo>
                    <a:pt x="5466" y="2715"/>
                  </a:lnTo>
                  <a:lnTo>
                    <a:pt x="5539" y="2898"/>
                  </a:lnTo>
                  <a:lnTo>
                    <a:pt x="5649" y="3229"/>
                  </a:lnTo>
                  <a:lnTo>
                    <a:pt x="5722" y="3559"/>
                  </a:lnTo>
                  <a:lnTo>
                    <a:pt x="5686" y="3926"/>
                  </a:lnTo>
                  <a:lnTo>
                    <a:pt x="5612" y="4256"/>
                  </a:lnTo>
                  <a:lnTo>
                    <a:pt x="5466" y="4549"/>
                  </a:lnTo>
                  <a:lnTo>
                    <a:pt x="5062" y="5063"/>
                  </a:lnTo>
                  <a:lnTo>
                    <a:pt x="4879" y="5319"/>
                  </a:lnTo>
                  <a:lnTo>
                    <a:pt x="4732" y="5613"/>
                  </a:lnTo>
                  <a:lnTo>
                    <a:pt x="4659" y="5943"/>
                  </a:lnTo>
                  <a:lnTo>
                    <a:pt x="4659" y="6090"/>
                  </a:lnTo>
                  <a:lnTo>
                    <a:pt x="4659" y="6273"/>
                  </a:lnTo>
                  <a:lnTo>
                    <a:pt x="4695" y="6420"/>
                  </a:lnTo>
                  <a:lnTo>
                    <a:pt x="4769" y="6567"/>
                  </a:lnTo>
                  <a:lnTo>
                    <a:pt x="4805" y="6677"/>
                  </a:lnTo>
                  <a:lnTo>
                    <a:pt x="4915" y="6787"/>
                  </a:lnTo>
                  <a:lnTo>
                    <a:pt x="5135" y="6933"/>
                  </a:lnTo>
                  <a:lnTo>
                    <a:pt x="5392" y="7007"/>
                  </a:lnTo>
                  <a:lnTo>
                    <a:pt x="5649" y="7043"/>
                  </a:lnTo>
                  <a:lnTo>
                    <a:pt x="5942" y="7007"/>
                  </a:lnTo>
                  <a:lnTo>
                    <a:pt x="6199" y="6933"/>
                  </a:lnTo>
                  <a:lnTo>
                    <a:pt x="6456" y="6823"/>
                  </a:lnTo>
                  <a:lnTo>
                    <a:pt x="6676" y="6677"/>
                  </a:lnTo>
                  <a:lnTo>
                    <a:pt x="6896" y="6457"/>
                  </a:lnTo>
                  <a:lnTo>
                    <a:pt x="7043" y="6200"/>
                  </a:lnTo>
                  <a:lnTo>
                    <a:pt x="7226" y="5980"/>
                  </a:lnTo>
                  <a:lnTo>
                    <a:pt x="7667" y="5246"/>
                  </a:lnTo>
                  <a:lnTo>
                    <a:pt x="7887" y="4879"/>
                  </a:lnTo>
                  <a:lnTo>
                    <a:pt x="8107" y="4476"/>
                  </a:lnTo>
                  <a:lnTo>
                    <a:pt x="8143" y="4402"/>
                  </a:lnTo>
                  <a:lnTo>
                    <a:pt x="8107" y="4329"/>
                  </a:lnTo>
                  <a:lnTo>
                    <a:pt x="8070" y="4256"/>
                  </a:lnTo>
                  <a:lnTo>
                    <a:pt x="8033" y="4182"/>
                  </a:lnTo>
                  <a:lnTo>
                    <a:pt x="7777" y="4182"/>
                  </a:lnTo>
                  <a:lnTo>
                    <a:pt x="7703" y="4256"/>
                  </a:lnTo>
                  <a:lnTo>
                    <a:pt x="7520" y="4586"/>
                  </a:lnTo>
                  <a:lnTo>
                    <a:pt x="7300" y="4879"/>
                  </a:lnTo>
                  <a:lnTo>
                    <a:pt x="6933" y="5540"/>
                  </a:lnTo>
                  <a:lnTo>
                    <a:pt x="6749" y="5796"/>
                  </a:lnTo>
                  <a:lnTo>
                    <a:pt x="6566" y="6053"/>
                  </a:lnTo>
                  <a:lnTo>
                    <a:pt x="6383" y="6273"/>
                  </a:lnTo>
                  <a:lnTo>
                    <a:pt x="6126" y="6493"/>
                  </a:lnTo>
                  <a:lnTo>
                    <a:pt x="5942" y="6567"/>
                  </a:lnTo>
                  <a:lnTo>
                    <a:pt x="5796" y="6603"/>
                  </a:lnTo>
                  <a:lnTo>
                    <a:pt x="5612" y="6567"/>
                  </a:lnTo>
                  <a:lnTo>
                    <a:pt x="5466" y="6530"/>
                  </a:lnTo>
                  <a:lnTo>
                    <a:pt x="5319" y="6457"/>
                  </a:lnTo>
                  <a:lnTo>
                    <a:pt x="5209" y="6347"/>
                  </a:lnTo>
                  <a:lnTo>
                    <a:pt x="5135" y="6200"/>
                  </a:lnTo>
                  <a:lnTo>
                    <a:pt x="5099" y="6016"/>
                  </a:lnTo>
                  <a:lnTo>
                    <a:pt x="5135" y="5833"/>
                  </a:lnTo>
                  <a:lnTo>
                    <a:pt x="5172" y="5686"/>
                  </a:lnTo>
                  <a:lnTo>
                    <a:pt x="5356" y="5393"/>
                  </a:lnTo>
                  <a:lnTo>
                    <a:pt x="5759" y="4879"/>
                  </a:lnTo>
                  <a:lnTo>
                    <a:pt x="5906" y="4659"/>
                  </a:lnTo>
                  <a:lnTo>
                    <a:pt x="6016" y="4402"/>
                  </a:lnTo>
                  <a:lnTo>
                    <a:pt x="6126" y="4146"/>
                  </a:lnTo>
                  <a:lnTo>
                    <a:pt x="6163" y="3889"/>
                  </a:lnTo>
                  <a:lnTo>
                    <a:pt x="6163" y="3632"/>
                  </a:lnTo>
                  <a:lnTo>
                    <a:pt x="6163" y="3339"/>
                  </a:lnTo>
                  <a:lnTo>
                    <a:pt x="6089" y="3082"/>
                  </a:lnTo>
                  <a:lnTo>
                    <a:pt x="6016" y="2825"/>
                  </a:lnTo>
                  <a:lnTo>
                    <a:pt x="5832" y="2532"/>
                  </a:lnTo>
                  <a:lnTo>
                    <a:pt x="5576" y="2165"/>
                  </a:lnTo>
                  <a:lnTo>
                    <a:pt x="5429" y="2018"/>
                  </a:lnTo>
                  <a:lnTo>
                    <a:pt x="5282" y="1908"/>
                  </a:lnTo>
                  <a:lnTo>
                    <a:pt x="5099" y="1798"/>
                  </a:lnTo>
                  <a:lnTo>
                    <a:pt x="4915" y="1725"/>
                  </a:lnTo>
                  <a:lnTo>
                    <a:pt x="4915" y="1688"/>
                  </a:lnTo>
                  <a:lnTo>
                    <a:pt x="4915" y="1468"/>
                  </a:lnTo>
                  <a:lnTo>
                    <a:pt x="4989" y="1321"/>
                  </a:lnTo>
                  <a:lnTo>
                    <a:pt x="5062" y="1174"/>
                  </a:lnTo>
                  <a:lnTo>
                    <a:pt x="5172" y="1028"/>
                  </a:lnTo>
                  <a:lnTo>
                    <a:pt x="5319" y="918"/>
                  </a:lnTo>
                  <a:lnTo>
                    <a:pt x="5502" y="844"/>
                  </a:lnTo>
                  <a:lnTo>
                    <a:pt x="5686" y="808"/>
                  </a:lnTo>
                  <a:lnTo>
                    <a:pt x="5869" y="771"/>
                  </a:lnTo>
                  <a:lnTo>
                    <a:pt x="6016" y="771"/>
                  </a:lnTo>
                  <a:lnTo>
                    <a:pt x="6199" y="808"/>
                  </a:lnTo>
                  <a:lnTo>
                    <a:pt x="6529" y="918"/>
                  </a:lnTo>
                  <a:lnTo>
                    <a:pt x="7190" y="1211"/>
                  </a:lnTo>
                  <a:lnTo>
                    <a:pt x="7080" y="1321"/>
                  </a:lnTo>
                  <a:lnTo>
                    <a:pt x="7043" y="1431"/>
                  </a:lnTo>
                  <a:lnTo>
                    <a:pt x="7043" y="1541"/>
                  </a:lnTo>
                  <a:lnTo>
                    <a:pt x="7043" y="1651"/>
                  </a:lnTo>
                  <a:lnTo>
                    <a:pt x="7153" y="1871"/>
                  </a:lnTo>
                  <a:lnTo>
                    <a:pt x="7300" y="2018"/>
                  </a:lnTo>
                  <a:lnTo>
                    <a:pt x="7446" y="2165"/>
                  </a:lnTo>
                  <a:lnTo>
                    <a:pt x="7556" y="2275"/>
                  </a:lnTo>
                  <a:lnTo>
                    <a:pt x="7446" y="2495"/>
                  </a:lnTo>
                  <a:lnTo>
                    <a:pt x="7263" y="3045"/>
                  </a:lnTo>
                  <a:lnTo>
                    <a:pt x="7153" y="3265"/>
                  </a:lnTo>
                  <a:lnTo>
                    <a:pt x="7043" y="3485"/>
                  </a:lnTo>
                  <a:lnTo>
                    <a:pt x="6933" y="3705"/>
                  </a:lnTo>
                  <a:lnTo>
                    <a:pt x="6896" y="3926"/>
                  </a:lnTo>
                  <a:lnTo>
                    <a:pt x="6896" y="3999"/>
                  </a:lnTo>
                  <a:lnTo>
                    <a:pt x="6970" y="4036"/>
                  </a:lnTo>
                  <a:lnTo>
                    <a:pt x="7043" y="4072"/>
                  </a:lnTo>
                  <a:lnTo>
                    <a:pt x="7116" y="4036"/>
                  </a:lnTo>
                  <a:lnTo>
                    <a:pt x="7263" y="3889"/>
                  </a:lnTo>
                  <a:lnTo>
                    <a:pt x="7410" y="3705"/>
                  </a:lnTo>
                  <a:lnTo>
                    <a:pt x="7593" y="3265"/>
                  </a:lnTo>
                  <a:lnTo>
                    <a:pt x="7777" y="2715"/>
                  </a:lnTo>
                  <a:lnTo>
                    <a:pt x="7813" y="2458"/>
                  </a:lnTo>
                  <a:lnTo>
                    <a:pt x="7813" y="2422"/>
                  </a:lnTo>
                  <a:lnTo>
                    <a:pt x="8363" y="2678"/>
                  </a:lnTo>
                  <a:lnTo>
                    <a:pt x="8584" y="2862"/>
                  </a:lnTo>
                  <a:lnTo>
                    <a:pt x="8694" y="3009"/>
                  </a:lnTo>
                  <a:lnTo>
                    <a:pt x="8804" y="3155"/>
                  </a:lnTo>
                  <a:lnTo>
                    <a:pt x="8877" y="3302"/>
                  </a:lnTo>
                  <a:lnTo>
                    <a:pt x="8877" y="3449"/>
                  </a:lnTo>
                  <a:lnTo>
                    <a:pt x="8840" y="3595"/>
                  </a:lnTo>
                  <a:lnTo>
                    <a:pt x="8694" y="3705"/>
                  </a:lnTo>
                  <a:lnTo>
                    <a:pt x="8620" y="3779"/>
                  </a:lnTo>
                  <a:lnTo>
                    <a:pt x="8584" y="3852"/>
                  </a:lnTo>
                  <a:lnTo>
                    <a:pt x="8584" y="3926"/>
                  </a:lnTo>
                  <a:lnTo>
                    <a:pt x="8620" y="3999"/>
                  </a:lnTo>
                  <a:lnTo>
                    <a:pt x="8657" y="4072"/>
                  </a:lnTo>
                  <a:lnTo>
                    <a:pt x="8730" y="4109"/>
                  </a:lnTo>
                  <a:lnTo>
                    <a:pt x="8840" y="4109"/>
                  </a:lnTo>
                  <a:lnTo>
                    <a:pt x="8914" y="4072"/>
                  </a:lnTo>
                  <a:lnTo>
                    <a:pt x="9097" y="3926"/>
                  </a:lnTo>
                  <a:lnTo>
                    <a:pt x="9207" y="3779"/>
                  </a:lnTo>
                  <a:lnTo>
                    <a:pt x="9281" y="3595"/>
                  </a:lnTo>
                  <a:lnTo>
                    <a:pt x="9281" y="3412"/>
                  </a:lnTo>
                  <a:lnTo>
                    <a:pt x="9281" y="3192"/>
                  </a:lnTo>
                  <a:lnTo>
                    <a:pt x="9207" y="3009"/>
                  </a:lnTo>
                  <a:lnTo>
                    <a:pt x="9097" y="2825"/>
                  </a:lnTo>
                  <a:lnTo>
                    <a:pt x="8987" y="2642"/>
                  </a:lnTo>
                  <a:lnTo>
                    <a:pt x="8804" y="2458"/>
                  </a:lnTo>
                  <a:lnTo>
                    <a:pt x="8584" y="2348"/>
                  </a:lnTo>
                  <a:lnTo>
                    <a:pt x="8107" y="2091"/>
                  </a:lnTo>
                  <a:lnTo>
                    <a:pt x="7887" y="1981"/>
                  </a:lnTo>
                  <a:lnTo>
                    <a:pt x="7593" y="1798"/>
                  </a:lnTo>
                  <a:lnTo>
                    <a:pt x="7446" y="1651"/>
                  </a:lnTo>
                  <a:lnTo>
                    <a:pt x="7373" y="1541"/>
                  </a:lnTo>
                  <a:lnTo>
                    <a:pt x="7336" y="1431"/>
                  </a:lnTo>
                  <a:lnTo>
                    <a:pt x="7373" y="1284"/>
                  </a:lnTo>
                  <a:lnTo>
                    <a:pt x="7483" y="1358"/>
                  </a:lnTo>
                  <a:lnTo>
                    <a:pt x="7556" y="1358"/>
                  </a:lnTo>
                  <a:lnTo>
                    <a:pt x="7593" y="1321"/>
                  </a:lnTo>
                  <a:lnTo>
                    <a:pt x="7630" y="1248"/>
                  </a:lnTo>
                  <a:lnTo>
                    <a:pt x="7703" y="1138"/>
                  </a:lnTo>
                  <a:lnTo>
                    <a:pt x="7813" y="954"/>
                  </a:lnTo>
                  <a:lnTo>
                    <a:pt x="7923" y="808"/>
                  </a:lnTo>
                  <a:lnTo>
                    <a:pt x="8107" y="698"/>
                  </a:lnTo>
                  <a:lnTo>
                    <a:pt x="8290" y="624"/>
                  </a:lnTo>
                  <a:lnTo>
                    <a:pt x="8474" y="588"/>
                  </a:lnTo>
                  <a:lnTo>
                    <a:pt x="8694" y="551"/>
                  </a:lnTo>
                  <a:lnTo>
                    <a:pt x="9060" y="514"/>
                  </a:lnTo>
                  <a:close/>
                  <a:moveTo>
                    <a:pt x="13279" y="9318"/>
                  </a:moveTo>
                  <a:lnTo>
                    <a:pt x="13426" y="9428"/>
                  </a:lnTo>
                  <a:lnTo>
                    <a:pt x="13426" y="9464"/>
                  </a:lnTo>
                  <a:lnTo>
                    <a:pt x="13352" y="9464"/>
                  </a:lnTo>
                  <a:lnTo>
                    <a:pt x="13242" y="9538"/>
                  </a:lnTo>
                  <a:lnTo>
                    <a:pt x="12985" y="9868"/>
                  </a:lnTo>
                  <a:lnTo>
                    <a:pt x="12692" y="10198"/>
                  </a:lnTo>
                  <a:lnTo>
                    <a:pt x="12362" y="10492"/>
                  </a:lnTo>
                  <a:lnTo>
                    <a:pt x="12032" y="10748"/>
                  </a:lnTo>
                  <a:lnTo>
                    <a:pt x="11445" y="11078"/>
                  </a:lnTo>
                  <a:lnTo>
                    <a:pt x="10858" y="11409"/>
                  </a:lnTo>
                  <a:lnTo>
                    <a:pt x="10638" y="11372"/>
                  </a:lnTo>
                  <a:lnTo>
                    <a:pt x="10418" y="11299"/>
                  </a:lnTo>
                  <a:lnTo>
                    <a:pt x="10234" y="11188"/>
                  </a:lnTo>
                  <a:lnTo>
                    <a:pt x="10051" y="11078"/>
                  </a:lnTo>
                  <a:lnTo>
                    <a:pt x="10491" y="11005"/>
                  </a:lnTo>
                  <a:lnTo>
                    <a:pt x="10895" y="10858"/>
                  </a:lnTo>
                  <a:lnTo>
                    <a:pt x="11298" y="10675"/>
                  </a:lnTo>
                  <a:lnTo>
                    <a:pt x="11702" y="10492"/>
                  </a:lnTo>
                  <a:lnTo>
                    <a:pt x="12142" y="10235"/>
                  </a:lnTo>
                  <a:lnTo>
                    <a:pt x="12545" y="9941"/>
                  </a:lnTo>
                  <a:lnTo>
                    <a:pt x="12912" y="9648"/>
                  </a:lnTo>
                  <a:lnTo>
                    <a:pt x="13279" y="9318"/>
                  </a:lnTo>
                  <a:close/>
                  <a:moveTo>
                    <a:pt x="13609" y="9648"/>
                  </a:moveTo>
                  <a:lnTo>
                    <a:pt x="13719" y="9795"/>
                  </a:lnTo>
                  <a:lnTo>
                    <a:pt x="13792" y="9978"/>
                  </a:lnTo>
                  <a:lnTo>
                    <a:pt x="13939" y="10345"/>
                  </a:lnTo>
                  <a:lnTo>
                    <a:pt x="13939" y="10602"/>
                  </a:lnTo>
                  <a:lnTo>
                    <a:pt x="13939" y="10858"/>
                  </a:lnTo>
                  <a:lnTo>
                    <a:pt x="13866" y="10968"/>
                  </a:lnTo>
                  <a:lnTo>
                    <a:pt x="13829" y="10932"/>
                  </a:lnTo>
                  <a:lnTo>
                    <a:pt x="13719" y="10932"/>
                  </a:lnTo>
                  <a:lnTo>
                    <a:pt x="13719" y="10968"/>
                  </a:lnTo>
                  <a:lnTo>
                    <a:pt x="13609" y="11188"/>
                  </a:lnTo>
                  <a:lnTo>
                    <a:pt x="12765" y="11299"/>
                  </a:lnTo>
                  <a:lnTo>
                    <a:pt x="12912" y="11188"/>
                  </a:lnTo>
                  <a:lnTo>
                    <a:pt x="13316" y="10895"/>
                  </a:lnTo>
                  <a:lnTo>
                    <a:pt x="13682" y="10565"/>
                  </a:lnTo>
                  <a:lnTo>
                    <a:pt x="13756" y="10492"/>
                  </a:lnTo>
                  <a:lnTo>
                    <a:pt x="13756" y="10381"/>
                  </a:lnTo>
                  <a:lnTo>
                    <a:pt x="13719" y="10308"/>
                  </a:lnTo>
                  <a:lnTo>
                    <a:pt x="13609" y="10271"/>
                  </a:lnTo>
                  <a:lnTo>
                    <a:pt x="13536" y="10271"/>
                  </a:lnTo>
                  <a:lnTo>
                    <a:pt x="13462" y="10308"/>
                  </a:lnTo>
                  <a:lnTo>
                    <a:pt x="13059" y="10638"/>
                  </a:lnTo>
                  <a:lnTo>
                    <a:pt x="12655" y="10968"/>
                  </a:lnTo>
                  <a:lnTo>
                    <a:pt x="12398" y="11152"/>
                  </a:lnTo>
                  <a:lnTo>
                    <a:pt x="12325" y="11225"/>
                  </a:lnTo>
                  <a:lnTo>
                    <a:pt x="12252" y="11372"/>
                  </a:lnTo>
                  <a:lnTo>
                    <a:pt x="11665" y="11409"/>
                  </a:lnTo>
                  <a:lnTo>
                    <a:pt x="11481" y="11445"/>
                  </a:lnTo>
                  <a:lnTo>
                    <a:pt x="11775" y="11299"/>
                  </a:lnTo>
                  <a:lnTo>
                    <a:pt x="12068" y="11115"/>
                  </a:lnTo>
                  <a:lnTo>
                    <a:pt x="12362" y="10932"/>
                  </a:lnTo>
                  <a:lnTo>
                    <a:pt x="12655" y="10748"/>
                  </a:lnTo>
                  <a:lnTo>
                    <a:pt x="12912" y="10492"/>
                  </a:lnTo>
                  <a:lnTo>
                    <a:pt x="13132" y="10271"/>
                  </a:lnTo>
                  <a:lnTo>
                    <a:pt x="13352" y="10015"/>
                  </a:lnTo>
                  <a:lnTo>
                    <a:pt x="13572" y="9721"/>
                  </a:lnTo>
                  <a:lnTo>
                    <a:pt x="13609" y="9648"/>
                  </a:lnTo>
                  <a:close/>
                  <a:moveTo>
                    <a:pt x="9060" y="1"/>
                  </a:moveTo>
                  <a:lnTo>
                    <a:pt x="8804" y="37"/>
                  </a:lnTo>
                  <a:lnTo>
                    <a:pt x="8547" y="37"/>
                  </a:lnTo>
                  <a:lnTo>
                    <a:pt x="8290" y="111"/>
                  </a:lnTo>
                  <a:lnTo>
                    <a:pt x="8033" y="184"/>
                  </a:lnTo>
                  <a:lnTo>
                    <a:pt x="7813" y="294"/>
                  </a:lnTo>
                  <a:lnTo>
                    <a:pt x="7593" y="441"/>
                  </a:lnTo>
                  <a:lnTo>
                    <a:pt x="7410" y="624"/>
                  </a:lnTo>
                  <a:lnTo>
                    <a:pt x="7300" y="844"/>
                  </a:lnTo>
                  <a:lnTo>
                    <a:pt x="6896" y="624"/>
                  </a:lnTo>
                  <a:lnTo>
                    <a:pt x="6493" y="441"/>
                  </a:lnTo>
                  <a:lnTo>
                    <a:pt x="6273" y="367"/>
                  </a:lnTo>
                  <a:lnTo>
                    <a:pt x="6053" y="331"/>
                  </a:lnTo>
                  <a:lnTo>
                    <a:pt x="5612" y="331"/>
                  </a:lnTo>
                  <a:lnTo>
                    <a:pt x="5392" y="404"/>
                  </a:lnTo>
                  <a:lnTo>
                    <a:pt x="5209" y="477"/>
                  </a:lnTo>
                  <a:lnTo>
                    <a:pt x="5025" y="588"/>
                  </a:lnTo>
                  <a:lnTo>
                    <a:pt x="4842" y="734"/>
                  </a:lnTo>
                  <a:lnTo>
                    <a:pt x="4695" y="881"/>
                  </a:lnTo>
                  <a:lnTo>
                    <a:pt x="4585" y="1064"/>
                  </a:lnTo>
                  <a:lnTo>
                    <a:pt x="4512" y="1248"/>
                  </a:lnTo>
                  <a:lnTo>
                    <a:pt x="4475" y="1468"/>
                  </a:lnTo>
                  <a:lnTo>
                    <a:pt x="4182" y="1505"/>
                  </a:lnTo>
                  <a:lnTo>
                    <a:pt x="3888" y="1541"/>
                  </a:lnTo>
                  <a:lnTo>
                    <a:pt x="3595" y="1651"/>
                  </a:lnTo>
                  <a:lnTo>
                    <a:pt x="3338" y="1798"/>
                  </a:lnTo>
                  <a:lnTo>
                    <a:pt x="3081" y="1945"/>
                  </a:lnTo>
                  <a:lnTo>
                    <a:pt x="2861" y="2091"/>
                  </a:lnTo>
                  <a:lnTo>
                    <a:pt x="2641" y="2312"/>
                  </a:lnTo>
                  <a:lnTo>
                    <a:pt x="2421" y="2532"/>
                  </a:lnTo>
                  <a:lnTo>
                    <a:pt x="2238" y="2788"/>
                  </a:lnTo>
                  <a:lnTo>
                    <a:pt x="2091" y="3082"/>
                  </a:lnTo>
                  <a:lnTo>
                    <a:pt x="1981" y="3155"/>
                  </a:lnTo>
                  <a:lnTo>
                    <a:pt x="1834" y="3229"/>
                  </a:lnTo>
                  <a:lnTo>
                    <a:pt x="1504" y="3375"/>
                  </a:lnTo>
                  <a:lnTo>
                    <a:pt x="1211" y="3559"/>
                  </a:lnTo>
                  <a:lnTo>
                    <a:pt x="954" y="3779"/>
                  </a:lnTo>
                  <a:lnTo>
                    <a:pt x="697" y="3999"/>
                  </a:lnTo>
                  <a:lnTo>
                    <a:pt x="477" y="4256"/>
                  </a:lnTo>
                  <a:lnTo>
                    <a:pt x="330" y="4512"/>
                  </a:lnTo>
                  <a:lnTo>
                    <a:pt x="183" y="4769"/>
                  </a:lnTo>
                  <a:lnTo>
                    <a:pt x="73" y="5063"/>
                  </a:lnTo>
                  <a:lnTo>
                    <a:pt x="37" y="5319"/>
                  </a:lnTo>
                  <a:lnTo>
                    <a:pt x="0" y="5613"/>
                  </a:lnTo>
                  <a:lnTo>
                    <a:pt x="0" y="5906"/>
                  </a:lnTo>
                  <a:lnTo>
                    <a:pt x="73" y="6200"/>
                  </a:lnTo>
                  <a:lnTo>
                    <a:pt x="183" y="6493"/>
                  </a:lnTo>
                  <a:lnTo>
                    <a:pt x="294" y="6713"/>
                  </a:lnTo>
                  <a:lnTo>
                    <a:pt x="440" y="6933"/>
                  </a:lnTo>
                  <a:lnTo>
                    <a:pt x="660" y="7117"/>
                  </a:lnTo>
                  <a:lnTo>
                    <a:pt x="880" y="7300"/>
                  </a:lnTo>
                  <a:lnTo>
                    <a:pt x="1064" y="7374"/>
                  </a:lnTo>
                  <a:lnTo>
                    <a:pt x="1027" y="7594"/>
                  </a:lnTo>
                  <a:lnTo>
                    <a:pt x="1027" y="7814"/>
                  </a:lnTo>
                  <a:lnTo>
                    <a:pt x="1064" y="8034"/>
                  </a:lnTo>
                  <a:lnTo>
                    <a:pt x="1101" y="8217"/>
                  </a:lnTo>
                  <a:lnTo>
                    <a:pt x="1174" y="8437"/>
                  </a:lnTo>
                  <a:lnTo>
                    <a:pt x="1284" y="8621"/>
                  </a:lnTo>
                  <a:lnTo>
                    <a:pt x="1431" y="8804"/>
                  </a:lnTo>
                  <a:lnTo>
                    <a:pt x="1614" y="8988"/>
                  </a:lnTo>
                  <a:lnTo>
                    <a:pt x="1797" y="9098"/>
                  </a:lnTo>
                  <a:lnTo>
                    <a:pt x="1981" y="9208"/>
                  </a:lnTo>
                  <a:lnTo>
                    <a:pt x="2201" y="9281"/>
                  </a:lnTo>
                  <a:lnTo>
                    <a:pt x="2421" y="9318"/>
                  </a:lnTo>
                  <a:lnTo>
                    <a:pt x="2641" y="9354"/>
                  </a:lnTo>
                  <a:lnTo>
                    <a:pt x="2861" y="9318"/>
                  </a:lnTo>
                  <a:lnTo>
                    <a:pt x="3081" y="9281"/>
                  </a:lnTo>
                  <a:lnTo>
                    <a:pt x="3301" y="9208"/>
                  </a:lnTo>
                  <a:lnTo>
                    <a:pt x="3375" y="9354"/>
                  </a:lnTo>
                  <a:lnTo>
                    <a:pt x="3448" y="9501"/>
                  </a:lnTo>
                  <a:lnTo>
                    <a:pt x="3595" y="9648"/>
                  </a:lnTo>
                  <a:lnTo>
                    <a:pt x="3742" y="9758"/>
                  </a:lnTo>
                  <a:lnTo>
                    <a:pt x="3925" y="9868"/>
                  </a:lnTo>
                  <a:lnTo>
                    <a:pt x="4108" y="9905"/>
                  </a:lnTo>
                  <a:lnTo>
                    <a:pt x="4292" y="9941"/>
                  </a:lnTo>
                  <a:lnTo>
                    <a:pt x="4475" y="9941"/>
                  </a:lnTo>
                  <a:lnTo>
                    <a:pt x="4842" y="9905"/>
                  </a:lnTo>
                  <a:lnTo>
                    <a:pt x="5246" y="9795"/>
                  </a:lnTo>
                  <a:lnTo>
                    <a:pt x="5686" y="9648"/>
                  </a:lnTo>
                  <a:lnTo>
                    <a:pt x="6163" y="9574"/>
                  </a:lnTo>
                  <a:lnTo>
                    <a:pt x="6603" y="9574"/>
                  </a:lnTo>
                  <a:lnTo>
                    <a:pt x="7080" y="9611"/>
                  </a:lnTo>
                  <a:lnTo>
                    <a:pt x="7446" y="9648"/>
                  </a:lnTo>
                  <a:lnTo>
                    <a:pt x="7630" y="9648"/>
                  </a:lnTo>
                  <a:lnTo>
                    <a:pt x="7813" y="9611"/>
                  </a:lnTo>
                  <a:lnTo>
                    <a:pt x="7960" y="9721"/>
                  </a:lnTo>
                  <a:lnTo>
                    <a:pt x="8143" y="9795"/>
                  </a:lnTo>
                  <a:lnTo>
                    <a:pt x="8327" y="9831"/>
                  </a:lnTo>
                  <a:lnTo>
                    <a:pt x="8547" y="9868"/>
                  </a:lnTo>
                  <a:lnTo>
                    <a:pt x="9024" y="9905"/>
                  </a:lnTo>
                  <a:lnTo>
                    <a:pt x="9391" y="9868"/>
                  </a:lnTo>
                  <a:lnTo>
                    <a:pt x="9501" y="9868"/>
                  </a:lnTo>
                  <a:lnTo>
                    <a:pt x="9354" y="10161"/>
                  </a:lnTo>
                  <a:lnTo>
                    <a:pt x="9317" y="10308"/>
                  </a:lnTo>
                  <a:lnTo>
                    <a:pt x="9281" y="10492"/>
                  </a:lnTo>
                  <a:lnTo>
                    <a:pt x="9317" y="10638"/>
                  </a:lnTo>
                  <a:lnTo>
                    <a:pt x="9354" y="10785"/>
                  </a:lnTo>
                  <a:lnTo>
                    <a:pt x="9464" y="11078"/>
                  </a:lnTo>
                  <a:lnTo>
                    <a:pt x="9647" y="11335"/>
                  </a:lnTo>
                  <a:lnTo>
                    <a:pt x="9831" y="11519"/>
                  </a:lnTo>
                  <a:lnTo>
                    <a:pt x="9977" y="11629"/>
                  </a:lnTo>
                  <a:lnTo>
                    <a:pt x="10198" y="11739"/>
                  </a:lnTo>
                  <a:lnTo>
                    <a:pt x="10381" y="11812"/>
                  </a:lnTo>
                  <a:lnTo>
                    <a:pt x="10821" y="11922"/>
                  </a:lnTo>
                  <a:lnTo>
                    <a:pt x="11298" y="11959"/>
                  </a:lnTo>
                  <a:lnTo>
                    <a:pt x="11775" y="11922"/>
                  </a:lnTo>
                  <a:lnTo>
                    <a:pt x="12215" y="11885"/>
                  </a:lnTo>
                  <a:lnTo>
                    <a:pt x="13095" y="11775"/>
                  </a:lnTo>
                  <a:lnTo>
                    <a:pt x="13939" y="11665"/>
                  </a:lnTo>
                  <a:lnTo>
                    <a:pt x="14343" y="11555"/>
                  </a:lnTo>
                  <a:lnTo>
                    <a:pt x="14746" y="11409"/>
                  </a:lnTo>
                  <a:lnTo>
                    <a:pt x="15076" y="11262"/>
                  </a:lnTo>
                  <a:lnTo>
                    <a:pt x="15370" y="11042"/>
                  </a:lnTo>
                  <a:lnTo>
                    <a:pt x="15626" y="10785"/>
                  </a:lnTo>
                  <a:lnTo>
                    <a:pt x="15847" y="10528"/>
                  </a:lnTo>
                  <a:lnTo>
                    <a:pt x="16030" y="10235"/>
                  </a:lnTo>
                  <a:lnTo>
                    <a:pt x="16213" y="9941"/>
                  </a:lnTo>
                  <a:lnTo>
                    <a:pt x="16360" y="9648"/>
                  </a:lnTo>
                  <a:lnTo>
                    <a:pt x="16433" y="9318"/>
                  </a:lnTo>
                  <a:lnTo>
                    <a:pt x="16507" y="8988"/>
                  </a:lnTo>
                  <a:lnTo>
                    <a:pt x="16543" y="8657"/>
                  </a:lnTo>
                  <a:lnTo>
                    <a:pt x="16507" y="8327"/>
                  </a:lnTo>
                  <a:lnTo>
                    <a:pt x="16470" y="7997"/>
                  </a:lnTo>
                  <a:lnTo>
                    <a:pt x="16690" y="7447"/>
                  </a:lnTo>
                  <a:lnTo>
                    <a:pt x="16837" y="6933"/>
                  </a:lnTo>
                  <a:lnTo>
                    <a:pt x="16910" y="6347"/>
                  </a:lnTo>
                  <a:lnTo>
                    <a:pt x="16910" y="5796"/>
                  </a:lnTo>
                  <a:lnTo>
                    <a:pt x="16837" y="5429"/>
                  </a:lnTo>
                  <a:lnTo>
                    <a:pt x="16727" y="5063"/>
                  </a:lnTo>
                  <a:lnTo>
                    <a:pt x="16654" y="4916"/>
                  </a:lnTo>
                  <a:lnTo>
                    <a:pt x="16543" y="4769"/>
                  </a:lnTo>
                  <a:lnTo>
                    <a:pt x="16397" y="4659"/>
                  </a:lnTo>
                  <a:lnTo>
                    <a:pt x="16250" y="4586"/>
                  </a:lnTo>
                  <a:lnTo>
                    <a:pt x="16250" y="4146"/>
                  </a:lnTo>
                  <a:lnTo>
                    <a:pt x="16177" y="3742"/>
                  </a:lnTo>
                  <a:lnTo>
                    <a:pt x="16030" y="3375"/>
                  </a:lnTo>
                  <a:lnTo>
                    <a:pt x="15773" y="3009"/>
                  </a:lnTo>
                  <a:lnTo>
                    <a:pt x="15626" y="2825"/>
                  </a:lnTo>
                  <a:lnTo>
                    <a:pt x="15443" y="2642"/>
                  </a:lnTo>
                  <a:lnTo>
                    <a:pt x="15223" y="2495"/>
                  </a:lnTo>
                  <a:lnTo>
                    <a:pt x="15003" y="2385"/>
                  </a:lnTo>
                  <a:lnTo>
                    <a:pt x="14746" y="2238"/>
                  </a:lnTo>
                  <a:lnTo>
                    <a:pt x="14526" y="2055"/>
                  </a:lnTo>
                  <a:lnTo>
                    <a:pt x="14379" y="1835"/>
                  </a:lnTo>
                  <a:lnTo>
                    <a:pt x="14233" y="1578"/>
                  </a:lnTo>
                  <a:lnTo>
                    <a:pt x="14123" y="1358"/>
                  </a:lnTo>
                  <a:lnTo>
                    <a:pt x="13976" y="1138"/>
                  </a:lnTo>
                  <a:lnTo>
                    <a:pt x="13829" y="991"/>
                  </a:lnTo>
                  <a:lnTo>
                    <a:pt x="13682" y="808"/>
                  </a:lnTo>
                  <a:lnTo>
                    <a:pt x="13499" y="698"/>
                  </a:lnTo>
                  <a:lnTo>
                    <a:pt x="13279" y="588"/>
                  </a:lnTo>
                  <a:lnTo>
                    <a:pt x="13059" y="514"/>
                  </a:lnTo>
                  <a:lnTo>
                    <a:pt x="12802" y="441"/>
                  </a:lnTo>
                  <a:lnTo>
                    <a:pt x="12362" y="441"/>
                  </a:lnTo>
                  <a:lnTo>
                    <a:pt x="11885" y="477"/>
                  </a:lnTo>
                  <a:lnTo>
                    <a:pt x="11408" y="588"/>
                  </a:lnTo>
                  <a:lnTo>
                    <a:pt x="10968" y="698"/>
                  </a:lnTo>
                  <a:lnTo>
                    <a:pt x="10821" y="514"/>
                  </a:lnTo>
                  <a:lnTo>
                    <a:pt x="10601" y="331"/>
                  </a:lnTo>
                  <a:lnTo>
                    <a:pt x="10381" y="221"/>
                  </a:lnTo>
                  <a:lnTo>
                    <a:pt x="10124" y="147"/>
                  </a:lnTo>
                  <a:lnTo>
                    <a:pt x="9867" y="74"/>
                  </a:lnTo>
                  <a:lnTo>
                    <a:pt x="9574" y="37"/>
                  </a:lnTo>
                  <a:lnTo>
                    <a:pt x="9060" y="1"/>
                  </a:lnTo>
                  <a:close/>
                </a:path>
              </a:pathLst>
            </a:custGeom>
            <a:solidFill>
              <a:srgbClr val="A4C2F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0" name="Google Shape;1110;p46"/>
            <p:cNvSpPr/>
            <p:nvPr/>
          </p:nvSpPr>
          <p:spPr>
            <a:xfrm>
              <a:off x="7121425" y="2437925"/>
              <a:ext cx="246700" cy="315500"/>
            </a:xfrm>
            <a:custGeom>
              <a:avLst/>
              <a:gdLst/>
              <a:ahLst/>
              <a:cxnLst/>
              <a:rect l="l" t="t" r="r" b="b"/>
              <a:pathLst>
                <a:path w="9868" h="12620" extrusionOk="0">
                  <a:moveTo>
                    <a:pt x="4182" y="661"/>
                  </a:moveTo>
                  <a:lnTo>
                    <a:pt x="4182" y="918"/>
                  </a:lnTo>
                  <a:lnTo>
                    <a:pt x="4182" y="1431"/>
                  </a:lnTo>
                  <a:lnTo>
                    <a:pt x="4145" y="2202"/>
                  </a:lnTo>
                  <a:lnTo>
                    <a:pt x="3925" y="2165"/>
                  </a:lnTo>
                  <a:lnTo>
                    <a:pt x="3962" y="2018"/>
                  </a:lnTo>
                  <a:lnTo>
                    <a:pt x="3962" y="1835"/>
                  </a:lnTo>
                  <a:lnTo>
                    <a:pt x="3889" y="1468"/>
                  </a:lnTo>
                  <a:lnTo>
                    <a:pt x="3852" y="1101"/>
                  </a:lnTo>
                  <a:lnTo>
                    <a:pt x="3889" y="918"/>
                  </a:lnTo>
                  <a:lnTo>
                    <a:pt x="3962" y="771"/>
                  </a:lnTo>
                  <a:lnTo>
                    <a:pt x="3999" y="698"/>
                  </a:lnTo>
                  <a:lnTo>
                    <a:pt x="4072" y="661"/>
                  </a:lnTo>
                  <a:close/>
                  <a:moveTo>
                    <a:pt x="1541" y="404"/>
                  </a:moveTo>
                  <a:lnTo>
                    <a:pt x="1578" y="441"/>
                  </a:lnTo>
                  <a:lnTo>
                    <a:pt x="1614" y="514"/>
                  </a:lnTo>
                  <a:lnTo>
                    <a:pt x="1614" y="1138"/>
                  </a:lnTo>
                  <a:lnTo>
                    <a:pt x="1688" y="2202"/>
                  </a:lnTo>
                  <a:lnTo>
                    <a:pt x="1284" y="2238"/>
                  </a:lnTo>
                  <a:lnTo>
                    <a:pt x="1211" y="2238"/>
                  </a:lnTo>
                  <a:lnTo>
                    <a:pt x="1211" y="1871"/>
                  </a:lnTo>
                  <a:lnTo>
                    <a:pt x="1174" y="1505"/>
                  </a:lnTo>
                  <a:lnTo>
                    <a:pt x="1211" y="1211"/>
                  </a:lnTo>
                  <a:lnTo>
                    <a:pt x="1248" y="954"/>
                  </a:lnTo>
                  <a:lnTo>
                    <a:pt x="1358" y="404"/>
                  </a:lnTo>
                  <a:close/>
                  <a:moveTo>
                    <a:pt x="3815" y="2678"/>
                  </a:moveTo>
                  <a:lnTo>
                    <a:pt x="4439" y="2715"/>
                  </a:lnTo>
                  <a:lnTo>
                    <a:pt x="5026" y="2789"/>
                  </a:lnTo>
                  <a:lnTo>
                    <a:pt x="5026" y="2825"/>
                  </a:lnTo>
                  <a:lnTo>
                    <a:pt x="5136" y="3485"/>
                  </a:lnTo>
                  <a:lnTo>
                    <a:pt x="3925" y="3559"/>
                  </a:lnTo>
                  <a:lnTo>
                    <a:pt x="2678" y="3632"/>
                  </a:lnTo>
                  <a:lnTo>
                    <a:pt x="1358" y="3669"/>
                  </a:lnTo>
                  <a:lnTo>
                    <a:pt x="917" y="3706"/>
                  </a:lnTo>
                  <a:lnTo>
                    <a:pt x="477" y="3742"/>
                  </a:lnTo>
                  <a:lnTo>
                    <a:pt x="441" y="3229"/>
                  </a:lnTo>
                  <a:lnTo>
                    <a:pt x="441" y="2972"/>
                  </a:lnTo>
                  <a:lnTo>
                    <a:pt x="404" y="2862"/>
                  </a:lnTo>
                  <a:lnTo>
                    <a:pt x="331" y="2752"/>
                  </a:lnTo>
                  <a:lnTo>
                    <a:pt x="587" y="2789"/>
                  </a:lnTo>
                  <a:lnTo>
                    <a:pt x="807" y="2789"/>
                  </a:lnTo>
                  <a:lnTo>
                    <a:pt x="1284" y="2752"/>
                  </a:lnTo>
                  <a:lnTo>
                    <a:pt x="1945" y="2678"/>
                  </a:lnTo>
                  <a:close/>
                  <a:moveTo>
                    <a:pt x="4916" y="3999"/>
                  </a:moveTo>
                  <a:lnTo>
                    <a:pt x="4989" y="4072"/>
                  </a:lnTo>
                  <a:lnTo>
                    <a:pt x="5136" y="4109"/>
                  </a:lnTo>
                  <a:lnTo>
                    <a:pt x="5209" y="4072"/>
                  </a:lnTo>
                  <a:lnTo>
                    <a:pt x="5246" y="4623"/>
                  </a:lnTo>
                  <a:lnTo>
                    <a:pt x="5209" y="5173"/>
                  </a:lnTo>
                  <a:lnTo>
                    <a:pt x="5173" y="5430"/>
                  </a:lnTo>
                  <a:lnTo>
                    <a:pt x="5099" y="5723"/>
                  </a:lnTo>
                  <a:lnTo>
                    <a:pt x="4989" y="5980"/>
                  </a:lnTo>
                  <a:lnTo>
                    <a:pt x="4806" y="6200"/>
                  </a:lnTo>
                  <a:lnTo>
                    <a:pt x="4659" y="6310"/>
                  </a:lnTo>
                  <a:lnTo>
                    <a:pt x="4476" y="6420"/>
                  </a:lnTo>
                  <a:lnTo>
                    <a:pt x="4292" y="6457"/>
                  </a:lnTo>
                  <a:lnTo>
                    <a:pt x="4072" y="6493"/>
                  </a:lnTo>
                  <a:lnTo>
                    <a:pt x="3632" y="6530"/>
                  </a:lnTo>
                  <a:lnTo>
                    <a:pt x="3265" y="6567"/>
                  </a:lnTo>
                  <a:lnTo>
                    <a:pt x="2605" y="6567"/>
                  </a:lnTo>
                  <a:lnTo>
                    <a:pt x="2642" y="6493"/>
                  </a:lnTo>
                  <a:lnTo>
                    <a:pt x="2678" y="6383"/>
                  </a:lnTo>
                  <a:lnTo>
                    <a:pt x="2788" y="6310"/>
                  </a:lnTo>
                  <a:lnTo>
                    <a:pt x="2825" y="6273"/>
                  </a:lnTo>
                  <a:lnTo>
                    <a:pt x="2825" y="6237"/>
                  </a:lnTo>
                  <a:lnTo>
                    <a:pt x="2788" y="6200"/>
                  </a:lnTo>
                  <a:lnTo>
                    <a:pt x="2715" y="6200"/>
                  </a:lnTo>
                  <a:lnTo>
                    <a:pt x="2605" y="6237"/>
                  </a:lnTo>
                  <a:lnTo>
                    <a:pt x="2458" y="6310"/>
                  </a:lnTo>
                  <a:lnTo>
                    <a:pt x="2348" y="6420"/>
                  </a:lnTo>
                  <a:lnTo>
                    <a:pt x="2311" y="6567"/>
                  </a:lnTo>
                  <a:lnTo>
                    <a:pt x="1724" y="6493"/>
                  </a:lnTo>
                  <a:lnTo>
                    <a:pt x="1541" y="6457"/>
                  </a:lnTo>
                  <a:lnTo>
                    <a:pt x="1688" y="6420"/>
                  </a:lnTo>
                  <a:lnTo>
                    <a:pt x="2055" y="6383"/>
                  </a:lnTo>
                  <a:lnTo>
                    <a:pt x="2201" y="6310"/>
                  </a:lnTo>
                  <a:lnTo>
                    <a:pt x="2275" y="6237"/>
                  </a:lnTo>
                  <a:lnTo>
                    <a:pt x="2311" y="6163"/>
                  </a:lnTo>
                  <a:lnTo>
                    <a:pt x="2311" y="6090"/>
                  </a:lnTo>
                  <a:lnTo>
                    <a:pt x="2275" y="6016"/>
                  </a:lnTo>
                  <a:lnTo>
                    <a:pt x="2238" y="5980"/>
                  </a:lnTo>
                  <a:lnTo>
                    <a:pt x="2201" y="5943"/>
                  </a:lnTo>
                  <a:lnTo>
                    <a:pt x="2055" y="5943"/>
                  </a:lnTo>
                  <a:lnTo>
                    <a:pt x="1981" y="6016"/>
                  </a:lnTo>
                  <a:lnTo>
                    <a:pt x="1798" y="6053"/>
                  </a:lnTo>
                  <a:lnTo>
                    <a:pt x="1394" y="6127"/>
                  </a:lnTo>
                  <a:lnTo>
                    <a:pt x="1138" y="6200"/>
                  </a:lnTo>
                  <a:lnTo>
                    <a:pt x="917" y="6273"/>
                  </a:lnTo>
                  <a:lnTo>
                    <a:pt x="807" y="6200"/>
                  </a:lnTo>
                  <a:lnTo>
                    <a:pt x="697" y="6127"/>
                  </a:lnTo>
                  <a:lnTo>
                    <a:pt x="661" y="5980"/>
                  </a:lnTo>
                  <a:lnTo>
                    <a:pt x="624" y="5870"/>
                  </a:lnTo>
                  <a:lnTo>
                    <a:pt x="624" y="5870"/>
                  </a:lnTo>
                  <a:lnTo>
                    <a:pt x="844" y="5906"/>
                  </a:lnTo>
                  <a:lnTo>
                    <a:pt x="1504" y="5906"/>
                  </a:lnTo>
                  <a:lnTo>
                    <a:pt x="1724" y="5870"/>
                  </a:lnTo>
                  <a:lnTo>
                    <a:pt x="1945" y="5833"/>
                  </a:lnTo>
                  <a:lnTo>
                    <a:pt x="1981" y="5796"/>
                  </a:lnTo>
                  <a:lnTo>
                    <a:pt x="2018" y="5760"/>
                  </a:lnTo>
                  <a:lnTo>
                    <a:pt x="2055" y="5650"/>
                  </a:lnTo>
                  <a:lnTo>
                    <a:pt x="1981" y="5540"/>
                  </a:lnTo>
                  <a:lnTo>
                    <a:pt x="1945" y="5503"/>
                  </a:lnTo>
                  <a:lnTo>
                    <a:pt x="1504" y="5503"/>
                  </a:lnTo>
                  <a:lnTo>
                    <a:pt x="1101" y="5540"/>
                  </a:lnTo>
                  <a:lnTo>
                    <a:pt x="844" y="5576"/>
                  </a:lnTo>
                  <a:lnTo>
                    <a:pt x="587" y="5576"/>
                  </a:lnTo>
                  <a:lnTo>
                    <a:pt x="587" y="5356"/>
                  </a:lnTo>
                  <a:lnTo>
                    <a:pt x="734" y="5430"/>
                  </a:lnTo>
                  <a:lnTo>
                    <a:pt x="881" y="5466"/>
                  </a:lnTo>
                  <a:lnTo>
                    <a:pt x="1211" y="5466"/>
                  </a:lnTo>
                  <a:lnTo>
                    <a:pt x="1541" y="5393"/>
                  </a:lnTo>
                  <a:lnTo>
                    <a:pt x="1835" y="5246"/>
                  </a:lnTo>
                  <a:lnTo>
                    <a:pt x="1871" y="5173"/>
                  </a:lnTo>
                  <a:lnTo>
                    <a:pt x="1908" y="5099"/>
                  </a:lnTo>
                  <a:lnTo>
                    <a:pt x="1908" y="5026"/>
                  </a:lnTo>
                  <a:lnTo>
                    <a:pt x="1871" y="4953"/>
                  </a:lnTo>
                  <a:lnTo>
                    <a:pt x="1835" y="4916"/>
                  </a:lnTo>
                  <a:lnTo>
                    <a:pt x="1761" y="4879"/>
                  </a:lnTo>
                  <a:lnTo>
                    <a:pt x="1724" y="4879"/>
                  </a:lnTo>
                  <a:lnTo>
                    <a:pt x="1614" y="4916"/>
                  </a:lnTo>
                  <a:lnTo>
                    <a:pt x="1358" y="5026"/>
                  </a:lnTo>
                  <a:lnTo>
                    <a:pt x="1101" y="5099"/>
                  </a:lnTo>
                  <a:lnTo>
                    <a:pt x="844" y="5099"/>
                  </a:lnTo>
                  <a:lnTo>
                    <a:pt x="551" y="5063"/>
                  </a:lnTo>
                  <a:lnTo>
                    <a:pt x="551" y="4916"/>
                  </a:lnTo>
                  <a:lnTo>
                    <a:pt x="844" y="4879"/>
                  </a:lnTo>
                  <a:lnTo>
                    <a:pt x="1138" y="4879"/>
                  </a:lnTo>
                  <a:lnTo>
                    <a:pt x="1724" y="4769"/>
                  </a:lnTo>
                  <a:lnTo>
                    <a:pt x="1908" y="4696"/>
                  </a:lnTo>
                  <a:lnTo>
                    <a:pt x="2091" y="4586"/>
                  </a:lnTo>
                  <a:lnTo>
                    <a:pt x="2128" y="4513"/>
                  </a:lnTo>
                  <a:lnTo>
                    <a:pt x="2165" y="4439"/>
                  </a:lnTo>
                  <a:lnTo>
                    <a:pt x="2128" y="4329"/>
                  </a:lnTo>
                  <a:lnTo>
                    <a:pt x="2055" y="4256"/>
                  </a:lnTo>
                  <a:lnTo>
                    <a:pt x="1945" y="4182"/>
                  </a:lnTo>
                  <a:lnTo>
                    <a:pt x="1871" y="4182"/>
                  </a:lnTo>
                  <a:lnTo>
                    <a:pt x="1835" y="4219"/>
                  </a:lnTo>
                  <a:lnTo>
                    <a:pt x="1761" y="4256"/>
                  </a:lnTo>
                  <a:lnTo>
                    <a:pt x="1724" y="4329"/>
                  </a:lnTo>
                  <a:lnTo>
                    <a:pt x="1468" y="4403"/>
                  </a:lnTo>
                  <a:lnTo>
                    <a:pt x="991" y="4476"/>
                  </a:lnTo>
                  <a:lnTo>
                    <a:pt x="551" y="4586"/>
                  </a:lnTo>
                  <a:lnTo>
                    <a:pt x="514" y="4146"/>
                  </a:lnTo>
                  <a:lnTo>
                    <a:pt x="1358" y="4146"/>
                  </a:lnTo>
                  <a:lnTo>
                    <a:pt x="2678" y="4109"/>
                  </a:lnTo>
                  <a:lnTo>
                    <a:pt x="3815" y="4072"/>
                  </a:lnTo>
                  <a:lnTo>
                    <a:pt x="4916" y="3999"/>
                  </a:lnTo>
                  <a:close/>
                  <a:moveTo>
                    <a:pt x="1211" y="1"/>
                  </a:moveTo>
                  <a:lnTo>
                    <a:pt x="1101" y="37"/>
                  </a:lnTo>
                  <a:lnTo>
                    <a:pt x="1028" y="147"/>
                  </a:lnTo>
                  <a:lnTo>
                    <a:pt x="881" y="771"/>
                  </a:lnTo>
                  <a:lnTo>
                    <a:pt x="807" y="1395"/>
                  </a:lnTo>
                  <a:lnTo>
                    <a:pt x="807" y="1835"/>
                  </a:lnTo>
                  <a:lnTo>
                    <a:pt x="807" y="2092"/>
                  </a:lnTo>
                  <a:lnTo>
                    <a:pt x="881" y="2312"/>
                  </a:lnTo>
                  <a:lnTo>
                    <a:pt x="551" y="2385"/>
                  </a:lnTo>
                  <a:lnTo>
                    <a:pt x="367" y="2458"/>
                  </a:lnTo>
                  <a:lnTo>
                    <a:pt x="221" y="2568"/>
                  </a:lnTo>
                  <a:lnTo>
                    <a:pt x="184" y="2605"/>
                  </a:lnTo>
                  <a:lnTo>
                    <a:pt x="147" y="2678"/>
                  </a:lnTo>
                  <a:lnTo>
                    <a:pt x="37" y="2825"/>
                  </a:lnTo>
                  <a:lnTo>
                    <a:pt x="37" y="3009"/>
                  </a:lnTo>
                  <a:lnTo>
                    <a:pt x="37" y="3375"/>
                  </a:lnTo>
                  <a:lnTo>
                    <a:pt x="37" y="3852"/>
                  </a:lnTo>
                  <a:lnTo>
                    <a:pt x="37" y="3889"/>
                  </a:lnTo>
                  <a:lnTo>
                    <a:pt x="0" y="3962"/>
                  </a:lnTo>
                  <a:lnTo>
                    <a:pt x="37" y="4072"/>
                  </a:lnTo>
                  <a:lnTo>
                    <a:pt x="74" y="4439"/>
                  </a:lnTo>
                  <a:lnTo>
                    <a:pt x="110" y="5540"/>
                  </a:lnTo>
                  <a:lnTo>
                    <a:pt x="110" y="5943"/>
                  </a:lnTo>
                  <a:lnTo>
                    <a:pt x="184" y="6127"/>
                  </a:lnTo>
                  <a:lnTo>
                    <a:pt x="257" y="6310"/>
                  </a:lnTo>
                  <a:lnTo>
                    <a:pt x="367" y="6457"/>
                  </a:lnTo>
                  <a:lnTo>
                    <a:pt x="477" y="6567"/>
                  </a:lnTo>
                  <a:lnTo>
                    <a:pt x="624" y="6677"/>
                  </a:lnTo>
                  <a:lnTo>
                    <a:pt x="771" y="6750"/>
                  </a:lnTo>
                  <a:lnTo>
                    <a:pt x="1101" y="6860"/>
                  </a:lnTo>
                  <a:lnTo>
                    <a:pt x="1468" y="6934"/>
                  </a:lnTo>
                  <a:lnTo>
                    <a:pt x="2091" y="7007"/>
                  </a:lnTo>
                  <a:lnTo>
                    <a:pt x="2678" y="7044"/>
                  </a:lnTo>
                  <a:lnTo>
                    <a:pt x="2605" y="7264"/>
                  </a:lnTo>
                  <a:lnTo>
                    <a:pt x="2605" y="7484"/>
                  </a:lnTo>
                  <a:lnTo>
                    <a:pt x="2605" y="7887"/>
                  </a:lnTo>
                  <a:lnTo>
                    <a:pt x="2605" y="8548"/>
                  </a:lnTo>
                  <a:lnTo>
                    <a:pt x="2678" y="9208"/>
                  </a:lnTo>
                  <a:lnTo>
                    <a:pt x="2825" y="10455"/>
                  </a:lnTo>
                  <a:lnTo>
                    <a:pt x="3045" y="11665"/>
                  </a:lnTo>
                  <a:lnTo>
                    <a:pt x="3118" y="11922"/>
                  </a:lnTo>
                  <a:lnTo>
                    <a:pt x="3228" y="12106"/>
                  </a:lnTo>
                  <a:lnTo>
                    <a:pt x="3375" y="12252"/>
                  </a:lnTo>
                  <a:lnTo>
                    <a:pt x="3595" y="12399"/>
                  </a:lnTo>
                  <a:lnTo>
                    <a:pt x="3779" y="12472"/>
                  </a:lnTo>
                  <a:lnTo>
                    <a:pt x="3999" y="12546"/>
                  </a:lnTo>
                  <a:lnTo>
                    <a:pt x="4476" y="12619"/>
                  </a:lnTo>
                  <a:lnTo>
                    <a:pt x="4732" y="12582"/>
                  </a:lnTo>
                  <a:lnTo>
                    <a:pt x="4952" y="12509"/>
                  </a:lnTo>
                  <a:lnTo>
                    <a:pt x="5136" y="12399"/>
                  </a:lnTo>
                  <a:lnTo>
                    <a:pt x="5283" y="12216"/>
                  </a:lnTo>
                  <a:lnTo>
                    <a:pt x="5429" y="12032"/>
                  </a:lnTo>
                  <a:lnTo>
                    <a:pt x="5503" y="11812"/>
                  </a:lnTo>
                  <a:lnTo>
                    <a:pt x="5576" y="11592"/>
                  </a:lnTo>
                  <a:lnTo>
                    <a:pt x="5613" y="11372"/>
                  </a:lnTo>
                  <a:lnTo>
                    <a:pt x="5613" y="11079"/>
                  </a:lnTo>
                  <a:lnTo>
                    <a:pt x="5613" y="10785"/>
                  </a:lnTo>
                  <a:lnTo>
                    <a:pt x="5539" y="10162"/>
                  </a:lnTo>
                  <a:lnTo>
                    <a:pt x="5539" y="9538"/>
                  </a:lnTo>
                  <a:lnTo>
                    <a:pt x="5649" y="8951"/>
                  </a:lnTo>
                  <a:lnTo>
                    <a:pt x="5723" y="8658"/>
                  </a:lnTo>
                  <a:lnTo>
                    <a:pt x="5833" y="8364"/>
                  </a:lnTo>
                  <a:lnTo>
                    <a:pt x="5980" y="8071"/>
                  </a:lnTo>
                  <a:lnTo>
                    <a:pt x="6090" y="7961"/>
                  </a:lnTo>
                  <a:lnTo>
                    <a:pt x="6200" y="7851"/>
                  </a:lnTo>
                  <a:lnTo>
                    <a:pt x="6273" y="7814"/>
                  </a:lnTo>
                  <a:lnTo>
                    <a:pt x="6310" y="7814"/>
                  </a:lnTo>
                  <a:lnTo>
                    <a:pt x="6456" y="7887"/>
                  </a:lnTo>
                  <a:lnTo>
                    <a:pt x="6530" y="7997"/>
                  </a:lnTo>
                  <a:lnTo>
                    <a:pt x="6603" y="8144"/>
                  </a:lnTo>
                  <a:lnTo>
                    <a:pt x="6640" y="8291"/>
                  </a:lnTo>
                  <a:lnTo>
                    <a:pt x="6603" y="8474"/>
                  </a:lnTo>
                  <a:lnTo>
                    <a:pt x="6566" y="8804"/>
                  </a:lnTo>
                  <a:lnTo>
                    <a:pt x="6530" y="9208"/>
                  </a:lnTo>
                  <a:lnTo>
                    <a:pt x="6566" y="9428"/>
                  </a:lnTo>
                  <a:lnTo>
                    <a:pt x="6603" y="9648"/>
                  </a:lnTo>
                  <a:lnTo>
                    <a:pt x="6676" y="9868"/>
                  </a:lnTo>
                  <a:lnTo>
                    <a:pt x="6787" y="10051"/>
                  </a:lnTo>
                  <a:lnTo>
                    <a:pt x="6970" y="10162"/>
                  </a:lnTo>
                  <a:lnTo>
                    <a:pt x="7153" y="10272"/>
                  </a:lnTo>
                  <a:lnTo>
                    <a:pt x="7447" y="10345"/>
                  </a:lnTo>
                  <a:lnTo>
                    <a:pt x="7777" y="10382"/>
                  </a:lnTo>
                  <a:lnTo>
                    <a:pt x="8437" y="10382"/>
                  </a:lnTo>
                  <a:lnTo>
                    <a:pt x="9061" y="10308"/>
                  </a:lnTo>
                  <a:lnTo>
                    <a:pt x="9684" y="10162"/>
                  </a:lnTo>
                  <a:lnTo>
                    <a:pt x="9758" y="10125"/>
                  </a:lnTo>
                  <a:lnTo>
                    <a:pt x="9831" y="10051"/>
                  </a:lnTo>
                  <a:lnTo>
                    <a:pt x="9868" y="9941"/>
                  </a:lnTo>
                  <a:lnTo>
                    <a:pt x="9831" y="9868"/>
                  </a:lnTo>
                  <a:lnTo>
                    <a:pt x="9794" y="9758"/>
                  </a:lnTo>
                  <a:lnTo>
                    <a:pt x="9721" y="9685"/>
                  </a:lnTo>
                  <a:lnTo>
                    <a:pt x="9648" y="9648"/>
                  </a:lnTo>
                  <a:lnTo>
                    <a:pt x="9538" y="9648"/>
                  </a:lnTo>
                  <a:lnTo>
                    <a:pt x="8951" y="9758"/>
                  </a:lnTo>
                  <a:lnTo>
                    <a:pt x="8327" y="9831"/>
                  </a:lnTo>
                  <a:lnTo>
                    <a:pt x="7740" y="9831"/>
                  </a:lnTo>
                  <a:lnTo>
                    <a:pt x="7447" y="9795"/>
                  </a:lnTo>
                  <a:lnTo>
                    <a:pt x="7300" y="9721"/>
                  </a:lnTo>
                  <a:lnTo>
                    <a:pt x="7190" y="9648"/>
                  </a:lnTo>
                  <a:lnTo>
                    <a:pt x="7117" y="9575"/>
                  </a:lnTo>
                  <a:lnTo>
                    <a:pt x="7080" y="9465"/>
                  </a:lnTo>
                  <a:lnTo>
                    <a:pt x="7080" y="9208"/>
                  </a:lnTo>
                  <a:lnTo>
                    <a:pt x="7080" y="8914"/>
                  </a:lnTo>
                  <a:lnTo>
                    <a:pt x="7117" y="8694"/>
                  </a:lnTo>
                  <a:lnTo>
                    <a:pt x="7153" y="8474"/>
                  </a:lnTo>
                  <a:lnTo>
                    <a:pt x="7153" y="8254"/>
                  </a:lnTo>
                  <a:lnTo>
                    <a:pt x="7117" y="8034"/>
                  </a:lnTo>
                  <a:lnTo>
                    <a:pt x="7043" y="7851"/>
                  </a:lnTo>
                  <a:lnTo>
                    <a:pt x="6970" y="7667"/>
                  </a:lnTo>
                  <a:lnTo>
                    <a:pt x="6823" y="7520"/>
                  </a:lnTo>
                  <a:lnTo>
                    <a:pt x="6676" y="7410"/>
                  </a:lnTo>
                  <a:lnTo>
                    <a:pt x="6530" y="7337"/>
                  </a:lnTo>
                  <a:lnTo>
                    <a:pt x="6383" y="7300"/>
                  </a:lnTo>
                  <a:lnTo>
                    <a:pt x="6200" y="7300"/>
                  </a:lnTo>
                  <a:lnTo>
                    <a:pt x="6016" y="7337"/>
                  </a:lnTo>
                  <a:lnTo>
                    <a:pt x="5833" y="7447"/>
                  </a:lnTo>
                  <a:lnTo>
                    <a:pt x="5649" y="7594"/>
                  </a:lnTo>
                  <a:lnTo>
                    <a:pt x="5503" y="7814"/>
                  </a:lnTo>
                  <a:lnTo>
                    <a:pt x="5393" y="8034"/>
                  </a:lnTo>
                  <a:lnTo>
                    <a:pt x="5283" y="8291"/>
                  </a:lnTo>
                  <a:lnTo>
                    <a:pt x="5136" y="8768"/>
                  </a:lnTo>
                  <a:lnTo>
                    <a:pt x="5026" y="9281"/>
                  </a:lnTo>
                  <a:lnTo>
                    <a:pt x="4989" y="9795"/>
                  </a:lnTo>
                  <a:lnTo>
                    <a:pt x="5026" y="10308"/>
                  </a:lnTo>
                  <a:lnTo>
                    <a:pt x="5062" y="10858"/>
                  </a:lnTo>
                  <a:lnTo>
                    <a:pt x="5062" y="11372"/>
                  </a:lnTo>
                  <a:lnTo>
                    <a:pt x="5062" y="11519"/>
                  </a:lnTo>
                  <a:lnTo>
                    <a:pt x="5026" y="11665"/>
                  </a:lnTo>
                  <a:lnTo>
                    <a:pt x="4952" y="11775"/>
                  </a:lnTo>
                  <a:lnTo>
                    <a:pt x="4879" y="11886"/>
                  </a:lnTo>
                  <a:lnTo>
                    <a:pt x="4769" y="11959"/>
                  </a:lnTo>
                  <a:lnTo>
                    <a:pt x="4659" y="12032"/>
                  </a:lnTo>
                  <a:lnTo>
                    <a:pt x="4512" y="12069"/>
                  </a:lnTo>
                  <a:lnTo>
                    <a:pt x="4366" y="12069"/>
                  </a:lnTo>
                  <a:lnTo>
                    <a:pt x="4109" y="11996"/>
                  </a:lnTo>
                  <a:lnTo>
                    <a:pt x="3815" y="11922"/>
                  </a:lnTo>
                  <a:lnTo>
                    <a:pt x="3705" y="11849"/>
                  </a:lnTo>
                  <a:lnTo>
                    <a:pt x="3595" y="11739"/>
                  </a:lnTo>
                  <a:lnTo>
                    <a:pt x="3559" y="11592"/>
                  </a:lnTo>
                  <a:lnTo>
                    <a:pt x="3522" y="11445"/>
                  </a:lnTo>
                  <a:lnTo>
                    <a:pt x="3302" y="10272"/>
                  </a:lnTo>
                  <a:lnTo>
                    <a:pt x="3155" y="9061"/>
                  </a:lnTo>
                  <a:lnTo>
                    <a:pt x="3045" y="7887"/>
                  </a:lnTo>
                  <a:lnTo>
                    <a:pt x="3045" y="7484"/>
                  </a:lnTo>
                  <a:lnTo>
                    <a:pt x="3008" y="7264"/>
                  </a:lnTo>
                  <a:lnTo>
                    <a:pt x="2935" y="7044"/>
                  </a:lnTo>
                  <a:lnTo>
                    <a:pt x="3375" y="7044"/>
                  </a:lnTo>
                  <a:lnTo>
                    <a:pt x="3779" y="7007"/>
                  </a:lnTo>
                  <a:lnTo>
                    <a:pt x="4219" y="6970"/>
                  </a:lnTo>
                  <a:lnTo>
                    <a:pt x="4622" y="6860"/>
                  </a:lnTo>
                  <a:lnTo>
                    <a:pt x="4806" y="6787"/>
                  </a:lnTo>
                  <a:lnTo>
                    <a:pt x="4952" y="6677"/>
                  </a:lnTo>
                  <a:lnTo>
                    <a:pt x="5099" y="6603"/>
                  </a:lnTo>
                  <a:lnTo>
                    <a:pt x="5209" y="6493"/>
                  </a:lnTo>
                  <a:lnTo>
                    <a:pt x="5429" y="6200"/>
                  </a:lnTo>
                  <a:lnTo>
                    <a:pt x="5539" y="5906"/>
                  </a:lnTo>
                  <a:lnTo>
                    <a:pt x="5649" y="5576"/>
                  </a:lnTo>
                  <a:lnTo>
                    <a:pt x="5723" y="5210"/>
                  </a:lnTo>
                  <a:lnTo>
                    <a:pt x="5723" y="4806"/>
                  </a:lnTo>
                  <a:lnTo>
                    <a:pt x="5686" y="4036"/>
                  </a:lnTo>
                  <a:lnTo>
                    <a:pt x="5649" y="3559"/>
                  </a:lnTo>
                  <a:lnTo>
                    <a:pt x="5576" y="3082"/>
                  </a:lnTo>
                  <a:lnTo>
                    <a:pt x="5539" y="2789"/>
                  </a:lnTo>
                  <a:lnTo>
                    <a:pt x="5503" y="2678"/>
                  </a:lnTo>
                  <a:lnTo>
                    <a:pt x="5466" y="2568"/>
                  </a:lnTo>
                  <a:lnTo>
                    <a:pt x="5429" y="2422"/>
                  </a:lnTo>
                  <a:lnTo>
                    <a:pt x="5356" y="2348"/>
                  </a:lnTo>
                  <a:lnTo>
                    <a:pt x="5173" y="2238"/>
                  </a:lnTo>
                  <a:lnTo>
                    <a:pt x="5026" y="2202"/>
                  </a:lnTo>
                  <a:lnTo>
                    <a:pt x="4916" y="2202"/>
                  </a:lnTo>
                  <a:lnTo>
                    <a:pt x="4879" y="2238"/>
                  </a:lnTo>
                  <a:lnTo>
                    <a:pt x="4586" y="2238"/>
                  </a:lnTo>
                  <a:lnTo>
                    <a:pt x="4622" y="808"/>
                  </a:lnTo>
                  <a:lnTo>
                    <a:pt x="4586" y="551"/>
                  </a:lnTo>
                  <a:lnTo>
                    <a:pt x="4549" y="441"/>
                  </a:lnTo>
                  <a:lnTo>
                    <a:pt x="4512" y="331"/>
                  </a:lnTo>
                  <a:lnTo>
                    <a:pt x="4439" y="258"/>
                  </a:lnTo>
                  <a:lnTo>
                    <a:pt x="4329" y="221"/>
                  </a:lnTo>
                  <a:lnTo>
                    <a:pt x="4219" y="184"/>
                  </a:lnTo>
                  <a:lnTo>
                    <a:pt x="4072" y="221"/>
                  </a:lnTo>
                  <a:lnTo>
                    <a:pt x="3815" y="331"/>
                  </a:lnTo>
                  <a:lnTo>
                    <a:pt x="3705" y="404"/>
                  </a:lnTo>
                  <a:lnTo>
                    <a:pt x="3632" y="514"/>
                  </a:lnTo>
                  <a:lnTo>
                    <a:pt x="3522" y="734"/>
                  </a:lnTo>
                  <a:lnTo>
                    <a:pt x="3449" y="991"/>
                  </a:lnTo>
                  <a:lnTo>
                    <a:pt x="3485" y="1321"/>
                  </a:lnTo>
                  <a:lnTo>
                    <a:pt x="3522" y="1651"/>
                  </a:lnTo>
                  <a:lnTo>
                    <a:pt x="3559" y="1908"/>
                  </a:lnTo>
                  <a:lnTo>
                    <a:pt x="3669" y="2165"/>
                  </a:lnTo>
                  <a:lnTo>
                    <a:pt x="2091" y="2165"/>
                  </a:lnTo>
                  <a:lnTo>
                    <a:pt x="2055" y="1358"/>
                  </a:lnTo>
                  <a:lnTo>
                    <a:pt x="2018" y="514"/>
                  </a:lnTo>
                  <a:lnTo>
                    <a:pt x="2018" y="368"/>
                  </a:lnTo>
                  <a:lnTo>
                    <a:pt x="1945" y="221"/>
                  </a:lnTo>
                  <a:lnTo>
                    <a:pt x="1871" y="147"/>
                  </a:lnTo>
                  <a:lnTo>
                    <a:pt x="1761" y="74"/>
                  </a:lnTo>
                  <a:lnTo>
                    <a:pt x="1651" y="37"/>
                  </a:lnTo>
                  <a:lnTo>
                    <a:pt x="1504" y="1"/>
                  </a:lnTo>
                  <a:close/>
                </a:path>
              </a:pathLst>
            </a:custGeom>
            <a:solidFill>
              <a:srgbClr val="A4C2F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1" name="Google Shape;1111;p46"/>
            <p:cNvSpPr/>
            <p:nvPr/>
          </p:nvSpPr>
          <p:spPr>
            <a:xfrm>
              <a:off x="6062250" y="3853825"/>
              <a:ext cx="332900" cy="376025"/>
            </a:xfrm>
            <a:custGeom>
              <a:avLst/>
              <a:gdLst/>
              <a:ahLst/>
              <a:cxnLst/>
              <a:rect l="l" t="t" r="r" b="b"/>
              <a:pathLst>
                <a:path w="13316" h="15041" extrusionOk="0">
                  <a:moveTo>
                    <a:pt x="5466" y="1"/>
                  </a:moveTo>
                  <a:lnTo>
                    <a:pt x="5466" y="38"/>
                  </a:lnTo>
                  <a:lnTo>
                    <a:pt x="5576" y="1248"/>
                  </a:lnTo>
                  <a:lnTo>
                    <a:pt x="5612" y="1321"/>
                  </a:lnTo>
                  <a:lnTo>
                    <a:pt x="5649" y="1395"/>
                  </a:lnTo>
                  <a:lnTo>
                    <a:pt x="5759" y="1431"/>
                  </a:lnTo>
                  <a:lnTo>
                    <a:pt x="5833" y="1395"/>
                  </a:lnTo>
                  <a:lnTo>
                    <a:pt x="6713" y="881"/>
                  </a:lnTo>
                  <a:lnTo>
                    <a:pt x="6713" y="881"/>
                  </a:lnTo>
                  <a:lnTo>
                    <a:pt x="6640" y="1285"/>
                  </a:lnTo>
                  <a:lnTo>
                    <a:pt x="6603" y="1652"/>
                  </a:lnTo>
                  <a:lnTo>
                    <a:pt x="6603" y="2055"/>
                  </a:lnTo>
                  <a:lnTo>
                    <a:pt x="6640" y="2459"/>
                  </a:lnTo>
                  <a:lnTo>
                    <a:pt x="6676" y="2569"/>
                  </a:lnTo>
                  <a:lnTo>
                    <a:pt x="6750" y="2605"/>
                  </a:lnTo>
                  <a:lnTo>
                    <a:pt x="6823" y="2642"/>
                  </a:lnTo>
                  <a:lnTo>
                    <a:pt x="6896" y="2679"/>
                  </a:lnTo>
                  <a:lnTo>
                    <a:pt x="6970" y="2642"/>
                  </a:lnTo>
                  <a:lnTo>
                    <a:pt x="7043" y="2605"/>
                  </a:lnTo>
                  <a:lnTo>
                    <a:pt x="7080" y="2532"/>
                  </a:lnTo>
                  <a:lnTo>
                    <a:pt x="7080" y="2459"/>
                  </a:lnTo>
                  <a:lnTo>
                    <a:pt x="7043" y="2275"/>
                  </a:lnTo>
                  <a:lnTo>
                    <a:pt x="7006" y="1835"/>
                  </a:lnTo>
                  <a:lnTo>
                    <a:pt x="7043" y="1395"/>
                  </a:lnTo>
                  <a:lnTo>
                    <a:pt x="7116" y="955"/>
                  </a:lnTo>
                  <a:lnTo>
                    <a:pt x="7226" y="514"/>
                  </a:lnTo>
                  <a:lnTo>
                    <a:pt x="7190" y="404"/>
                  </a:lnTo>
                  <a:lnTo>
                    <a:pt x="7153" y="294"/>
                  </a:lnTo>
                  <a:lnTo>
                    <a:pt x="7043" y="258"/>
                  </a:lnTo>
                  <a:lnTo>
                    <a:pt x="6933" y="294"/>
                  </a:lnTo>
                  <a:lnTo>
                    <a:pt x="5906" y="918"/>
                  </a:lnTo>
                  <a:lnTo>
                    <a:pt x="5869" y="698"/>
                  </a:lnTo>
                  <a:lnTo>
                    <a:pt x="5796" y="478"/>
                  </a:lnTo>
                  <a:lnTo>
                    <a:pt x="5686" y="221"/>
                  </a:lnTo>
                  <a:lnTo>
                    <a:pt x="5576" y="1"/>
                  </a:lnTo>
                  <a:close/>
                  <a:moveTo>
                    <a:pt x="8840" y="3816"/>
                  </a:moveTo>
                  <a:lnTo>
                    <a:pt x="8730" y="3852"/>
                  </a:lnTo>
                  <a:lnTo>
                    <a:pt x="8657" y="3926"/>
                  </a:lnTo>
                  <a:lnTo>
                    <a:pt x="8510" y="4146"/>
                  </a:lnTo>
                  <a:lnTo>
                    <a:pt x="8364" y="4293"/>
                  </a:lnTo>
                  <a:lnTo>
                    <a:pt x="8143" y="4476"/>
                  </a:lnTo>
                  <a:lnTo>
                    <a:pt x="7997" y="4659"/>
                  </a:lnTo>
                  <a:lnTo>
                    <a:pt x="7997" y="4733"/>
                  </a:lnTo>
                  <a:lnTo>
                    <a:pt x="7997" y="4769"/>
                  </a:lnTo>
                  <a:lnTo>
                    <a:pt x="8033" y="4806"/>
                  </a:lnTo>
                  <a:lnTo>
                    <a:pt x="8070" y="4843"/>
                  </a:lnTo>
                  <a:lnTo>
                    <a:pt x="8253" y="4843"/>
                  </a:lnTo>
                  <a:lnTo>
                    <a:pt x="8400" y="4806"/>
                  </a:lnTo>
                  <a:lnTo>
                    <a:pt x="8547" y="4733"/>
                  </a:lnTo>
                  <a:lnTo>
                    <a:pt x="8694" y="4659"/>
                  </a:lnTo>
                  <a:lnTo>
                    <a:pt x="8914" y="4403"/>
                  </a:lnTo>
                  <a:lnTo>
                    <a:pt x="9097" y="4146"/>
                  </a:lnTo>
                  <a:lnTo>
                    <a:pt x="9134" y="4073"/>
                  </a:lnTo>
                  <a:lnTo>
                    <a:pt x="9134" y="3963"/>
                  </a:lnTo>
                  <a:lnTo>
                    <a:pt x="9097" y="3889"/>
                  </a:lnTo>
                  <a:lnTo>
                    <a:pt x="9024" y="3852"/>
                  </a:lnTo>
                  <a:lnTo>
                    <a:pt x="8914" y="3816"/>
                  </a:lnTo>
                  <a:close/>
                  <a:moveTo>
                    <a:pt x="147" y="2972"/>
                  </a:moveTo>
                  <a:lnTo>
                    <a:pt x="73" y="3009"/>
                  </a:lnTo>
                  <a:lnTo>
                    <a:pt x="37" y="3082"/>
                  </a:lnTo>
                  <a:lnTo>
                    <a:pt x="0" y="3229"/>
                  </a:lnTo>
                  <a:lnTo>
                    <a:pt x="37" y="3559"/>
                  </a:lnTo>
                  <a:lnTo>
                    <a:pt x="110" y="4073"/>
                  </a:lnTo>
                  <a:lnTo>
                    <a:pt x="220" y="4549"/>
                  </a:lnTo>
                  <a:lnTo>
                    <a:pt x="257" y="4623"/>
                  </a:lnTo>
                  <a:lnTo>
                    <a:pt x="330" y="4696"/>
                  </a:lnTo>
                  <a:lnTo>
                    <a:pt x="514" y="4696"/>
                  </a:lnTo>
                  <a:lnTo>
                    <a:pt x="1174" y="4219"/>
                  </a:lnTo>
                  <a:lnTo>
                    <a:pt x="1247" y="4843"/>
                  </a:lnTo>
                  <a:lnTo>
                    <a:pt x="1284" y="4990"/>
                  </a:lnTo>
                  <a:lnTo>
                    <a:pt x="1321" y="5173"/>
                  </a:lnTo>
                  <a:lnTo>
                    <a:pt x="1394" y="5320"/>
                  </a:lnTo>
                  <a:lnTo>
                    <a:pt x="1431" y="5356"/>
                  </a:lnTo>
                  <a:lnTo>
                    <a:pt x="1541" y="5393"/>
                  </a:lnTo>
                  <a:lnTo>
                    <a:pt x="1614" y="5393"/>
                  </a:lnTo>
                  <a:lnTo>
                    <a:pt x="1687" y="5356"/>
                  </a:lnTo>
                  <a:lnTo>
                    <a:pt x="1724" y="5320"/>
                  </a:lnTo>
                  <a:lnTo>
                    <a:pt x="1761" y="5246"/>
                  </a:lnTo>
                  <a:lnTo>
                    <a:pt x="1761" y="5173"/>
                  </a:lnTo>
                  <a:lnTo>
                    <a:pt x="1724" y="5063"/>
                  </a:lnTo>
                  <a:lnTo>
                    <a:pt x="1724" y="5026"/>
                  </a:lnTo>
                  <a:lnTo>
                    <a:pt x="1687" y="4953"/>
                  </a:lnTo>
                  <a:lnTo>
                    <a:pt x="1651" y="4549"/>
                  </a:lnTo>
                  <a:lnTo>
                    <a:pt x="1614" y="4183"/>
                  </a:lnTo>
                  <a:lnTo>
                    <a:pt x="1577" y="3816"/>
                  </a:lnTo>
                  <a:lnTo>
                    <a:pt x="1577" y="3706"/>
                  </a:lnTo>
                  <a:lnTo>
                    <a:pt x="1467" y="3632"/>
                  </a:lnTo>
                  <a:lnTo>
                    <a:pt x="1357" y="3632"/>
                  </a:lnTo>
                  <a:lnTo>
                    <a:pt x="1247" y="3669"/>
                  </a:lnTo>
                  <a:lnTo>
                    <a:pt x="880" y="3889"/>
                  </a:lnTo>
                  <a:lnTo>
                    <a:pt x="550" y="4146"/>
                  </a:lnTo>
                  <a:lnTo>
                    <a:pt x="330" y="3302"/>
                  </a:lnTo>
                  <a:lnTo>
                    <a:pt x="294" y="3082"/>
                  </a:lnTo>
                  <a:lnTo>
                    <a:pt x="220" y="2972"/>
                  </a:lnTo>
                  <a:close/>
                  <a:moveTo>
                    <a:pt x="8400" y="2679"/>
                  </a:moveTo>
                  <a:lnTo>
                    <a:pt x="10124" y="5173"/>
                  </a:lnTo>
                  <a:lnTo>
                    <a:pt x="10161" y="5210"/>
                  </a:lnTo>
                  <a:lnTo>
                    <a:pt x="10124" y="5246"/>
                  </a:lnTo>
                  <a:lnTo>
                    <a:pt x="9684" y="5613"/>
                  </a:lnTo>
                  <a:lnTo>
                    <a:pt x="9207" y="6017"/>
                  </a:lnTo>
                  <a:lnTo>
                    <a:pt x="8804" y="6310"/>
                  </a:lnTo>
                  <a:lnTo>
                    <a:pt x="8584" y="6017"/>
                  </a:lnTo>
                  <a:lnTo>
                    <a:pt x="6970" y="3852"/>
                  </a:lnTo>
                  <a:lnTo>
                    <a:pt x="7703" y="3339"/>
                  </a:lnTo>
                  <a:lnTo>
                    <a:pt x="8033" y="3045"/>
                  </a:lnTo>
                  <a:lnTo>
                    <a:pt x="8364" y="2752"/>
                  </a:lnTo>
                  <a:lnTo>
                    <a:pt x="8400" y="2679"/>
                  </a:lnTo>
                  <a:close/>
                  <a:moveTo>
                    <a:pt x="2494" y="7227"/>
                  </a:moveTo>
                  <a:lnTo>
                    <a:pt x="2421" y="7301"/>
                  </a:lnTo>
                  <a:lnTo>
                    <a:pt x="2421" y="7411"/>
                  </a:lnTo>
                  <a:lnTo>
                    <a:pt x="2678" y="7887"/>
                  </a:lnTo>
                  <a:lnTo>
                    <a:pt x="2494" y="8034"/>
                  </a:lnTo>
                  <a:lnTo>
                    <a:pt x="2458" y="8108"/>
                  </a:lnTo>
                  <a:lnTo>
                    <a:pt x="2421" y="8218"/>
                  </a:lnTo>
                  <a:lnTo>
                    <a:pt x="2421" y="8291"/>
                  </a:lnTo>
                  <a:lnTo>
                    <a:pt x="2494" y="8328"/>
                  </a:lnTo>
                  <a:lnTo>
                    <a:pt x="2605" y="8364"/>
                  </a:lnTo>
                  <a:lnTo>
                    <a:pt x="2678" y="8328"/>
                  </a:lnTo>
                  <a:lnTo>
                    <a:pt x="2861" y="8254"/>
                  </a:lnTo>
                  <a:lnTo>
                    <a:pt x="2935" y="8364"/>
                  </a:lnTo>
                  <a:lnTo>
                    <a:pt x="3155" y="8694"/>
                  </a:lnTo>
                  <a:lnTo>
                    <a:pt x="3301" y="8841"/>
                  </a:lnTo>
                  <a:lnTo>
                    <a:pt x="3375" y="8878"/>
                  </a:lnTo>
                  <a:lnTo>
                    <a:pt x="3485" y="8915"/>
                  </a:lnTo>
                  <a:lnTo>
                    <a:pt x="3558" y="8878"/>
                  </a:lnTo>
                  <a:lnTo>
                    <a:pt x="3595" y="8804"/>
                  </a:lnTo>
                  <a:lnTo>
                    <a:pt x="3632" y="8731"/>
                  </a:lnTo>
                  <a:lnTo>
                    <a:pt x="3595" y="8621"/>
                  </a:lnTo>
                  <a:lnTo>
                    <a:pt x="3558" y="8438"/>
                  </a:lnTo>
                  <a:lnTo>
                    <a:pt x="3301" y="8108"/>
                  </a:lnTo>
                  <a:lnTo>
                    <a:pt x="3228" y="7997"/>
                  </a:lnTo>
                  <a:lnTo>
                    <a:pt x="3558" y="7704"/>
                  </a:lnTo>
                  <a:lnTo>
                    <a:pt x="3595" y="7594"/>
                  </a:lnTo>
                  <a:lnTo>
                    <a:pt x="3595" y="7484"/>
                  </a:lnTo>
                  <a:lnTo>
                    <a:pt x="3558" y="7411"/>
                  </a:lnTo>
                  <a:lnTo>
                    <a:pt x="3485" y="7374"/>
                  </a:lnTo>
                  <a:lnTo>
                    <a:pt x="3412" y="7337"/>
                  </a:lnTo>
                  <a:lnTo>
                    <a:pt x="3338" y="7337"/>
                  </a:lnTo>
                  <a:lnTo>
                    <a:pt x="3228" y="7411"/>
                  </a:lnTo>
                  <a:lnTo>
                    <a:pt x="2971" y="7631"/>
                  </a:lnTo>
                  <a:lnTo>
                    <a:pt x="2641" y="7264"/>
                  </a:lnTo>
                  <a:lnTo>
                    <a:pt x="2568" y="7227"/>
                  </a:lnTo>
                  <a:close/>
                  <a:moveTo>
                    <a:pt x="3191" y="6090"/>
                  </a:moveTo>
                  <a:lnTo>
                    <a:pt x="3595" y="6860"/>
                  </a:lnTo>
                  <a:lnTo>
                    <a:pt x="3998" y="7594"/>
                  </a:lnTo>
                  <a:lnTo>
                    <a:pt x="4439" y="8328"/>
                  </a:lnTo>
                  <a:lnTo>
                    <a:pt x="4915" y="9025"/>
                  </a:lnTo>
                  <a:lnTo>
                    <a:pt x="4769" y="9098"/>
                  </a:lnTo>
                  <a:lnTo>
                    <a:pt x="4622" y="9171"/>
                  </a:lnTo>
                  <a:lnTo>
                    <a:pt x="4365" y="9355"/>
                  </a:lnTo>
                  <a:lnTo>
                    <a:pt x="3778" y="9721"/>
                  </a:lnTo>
                  <a:lnTo>
                    <a:pt x="3522" y="9905"/>
                  </a:lnTo>
                  <a:lnTo>
                    <a:pt x="3412" y="10015"/>
                  </a:lnTo>
                  <a:lnTo>
                    <a:pt x="3265" y="10052"/>
                  </a:lnTo>
                  <a:lnTo>
                    <a:pt x="3228" y="10052"/>
                  </a:lnTo>
                  <a:lnTo>
                    <a:pt x="3191" y="10088"/>
                  </a:lnTo>
                  <a:lnTo>
                    <a:pt x="3191" y="10162"/>
                  </a:lnTo>
                  <a:lnTo>
                    <a:pt x="2421" y="9025"/>
                  </a:lnTo>
                  <a:lnTo>
                    <a:pt x="1761" y="7997"/>
                  </a:lnTo>
                  <a:lnTo>
                    <a:pt x="1064" y="7007"/>
                  </a:lnTo>
                  <a:lnTo>
                    <a:pt x="1394" y="6897"/>
                  </a:lnTo>
                  <a:lnTo>
                    <a:pt x="1724" y="6714"/>
                  </a:lnTo>
                  <a:lnTo>
                    <a:pt x="2348" y="6383"/>
                  </a:lnTo>
                  <a:lnTo>
                    <a:pt x="2494" y="6310"/>
                  </a:lnTo>
                  <a:lnTo>
                    <a:pt x="2641" y="6273"/>
                  </a:lnTo>
                  <a:lnTo>
                    <a:pt x="2935" y="6237"/>
                  </a:lnTo>
                  <a:lnTo>
                    <a:pt x="3081" y="6200"/>
                  </a:lnTo>
                  <a:lnTo>
                    <a:pt x="3191" y="6090"/>
                  </a:lnTo>
                  <a:close/>
                  <a:moveTo>
                    <a:pt x="12729" y="11005"/>
                  </a:moveTo>
                  <a:lnTo>
                    <a:pt x="12655" y="11225"/>
                  </a:lnTo>
                  <a:lnTo>
                    <a:pt x="12582" y="11115"/>
                  </a:lnTo>
                  <a:lnTo>
                    <a:pt x="12729" y="11005"/>
                  </a:lnTo>
                  <a:close/>
                  <a:moveTo>
                    <a:pt x="9647" y="12949"/>
                  </a:moveTo>
                  <a:lnTo>
                    <a:pt x="9721" y="13096"/>
                  </a:lnTo>
                  <a:lnTo>
                    <a:pt x="9831" y="13280"/>
                  </a:lnTo>
                  <a:lnTo>
                    <a:pt x="9941" y="13463"/>
                  </a:lnTo>
                  <a:lnTo>
                    <a:pt x="10088" y="13573"/>
                  </a:lnTo>
                  <a:lnTo>
                    <a:pt x="10051" y="13573"/>
                  </a:lnTo>
                  <a:lnTo>
                    <a:pt x="9647" y="13756"/>
                  </a:lnTo>
                  <a:lnTo>
                    <a:pt x="9647" y="13646"/>
                  </a:lnTo>
                  <a:lnTo>
                    <a:pt x="9574" y="13536"/>
                  </a:lnTo>
                  <a:lnTo>
                    <a:pt x="9427" y="13426"/>
                  </a:lnTo>
                  <a:lnTo>
                    <a:pt x="9354" y="13280"/>
                  </a:lnTo>
                  <a:lnTo>
                    <a:pt x="9281" y="13133"/>
                  </a:lnTo>
                  <a:lnTo>
                    <a:pt x="9244" y="12986"/>
                  </a:lnTo>
                  <a:lnTo>
                    <a:pt x="9647" y="12949"/>
                  </a:lnTo>
                  <a:close/>
                  <a:moveTo>
                    <a:pt x="6640" y="12839"/>
                  </a:moveTo>
                  <a:lnTo>
                    <a:pt x="6493" y="13426"/>
                  </a:lnTo>
                  <a:lnTo>
                    <a:pt x="6419" y="14013"/>
                  </a:lnTo>
                  <a:lnTo>
                    <a:pt x="6419" y="14160"/>
                  </a:lnTo>
                  <a:lnTo>
                    <a:pt x="6163" y="13940"/>
                  </a:lnTo>
                  <a:lnTo>
                    <a:pt x="6126" y="13940"/>
                  </a:lnTo>
                  <a:lnTo>
                    <a:pt x="6126" y="13903"/>
                  </a:lnTo>
                  <a:lnTo>
                    <a:pt x="6126" y="13646"/>
                  </a:lnTo>
                  <a:lnTo>
                    <a:pt x="6163" y="13353"/>
                  </a:lnTo>
                  <a:lnTo>
                    <a:pt x="6236" y="13096"/>
                  </a:lnTo>
                  <a:lnTo>
                    <a:pt x="6346" y="12876"/>
                  </a:lnTo>
                  <a:lnTo>
                    <a:pt x="6640" y="12839"/>
                  </a:lnTo>
                  <a:close/>
                  <a:moveTo>
                    <a:pt x="7336" y="13170"/>
                  </a:moveTo>
                  <a:lnTo>
                    <a:pt x="7263" y="13206"/>
                  </a:lnTo>
                  <a:lnTo>
                    <a:pt x="7226" y="13243"/>
                  </a:lnTo>
                  <a:lnTo>
                    <a:pt x="7080" y="13720"/>
                  </a:lnTo>
                  <a:lnTo>
                    <a:pt x="7006" y="13977"/>
                  </a:lnTo>
                  <a:lnTo>
                    <a:pt x="7006" y="14233"/>
                  </a:lnTo>
                  <a:lnTo>
                    <a:pt x="7006" y="14307"/>
                  </a:lnTo>
                  <a:lnTo>
                    <a:pt x="7043" y="14380"/>
                  </a:lnTo>
                  <a:lnTo>
                    <a:pt x="7116" y="14453"/>
                  </a:lnTo>
                  <a:lnTo>
                    <a:pt x="7190" y="14490"/>
                  </a:lnTo>
                  <a:lnTo>
                    <a:pt x="7263" y="14527"/>
                  </a:lnTo>
                  <a:lnTo>
                    <a:pt x="7336" y="14527"/>
                  </a:lnTo>
                  <a:lnTo>
                    <a:pt x="7410" y="14453"/>
                  </a:lnTo>
                  <a:lnTo>
                    <a:pt x="7483" y="14380"/>
                  </a:lnTo>
                  <a:lnTo>
                    <a:pt x="7483" y="14270"/>
                  </a:lnTo>
                  <a:lnTo>
                    <a:pt x="7446" y="14160"/>
                  </a:lnTo>
                  <a:lnTo>
                    <a:pt x="7373" y="14123"/>
                  </a:lnTo>
                  <a:lnTo>
                    <a:pt x="7373" y="13830"/>
                  </a:lnTo>
                  <a:lnTo>
                    <a:pt x="7410" y="13280"/>
                  </a:lnTo>
                  <a:lnTo>
                    <a:pt x="7373" y="13206"/>
                  </a:lnTo>
                  <a:lnTo>
                    <a:pt x="7336" y="13170"/>
                  </a:lnTo>
                  <a:close/>
                  <a:moveTo>
                    <a:pt x="10418" y="5613"/>
                  </a:moveTo>
                  <a:lnTo>
                    <a:pt x="11188" y="6714"/>
                  </a:lnTo>
                  <a:lnTo>
                    <a:pt x="11555" y="7264"/>
                  </a:lnTo>
                  <a:lnTo>
                    <a:pt x="11922" y="7814"/>
                  </a:lnTo>
                  <a:lnTo>
                    <a:pt x="12252" y="8474"/>
                  </a:lnTo>
                  <a:lnTo>
                    <a:pt x="12399" y="8841"/>
                  </a:lnTo>
                  <a:lnTo>
                    <a:pt x="12545" y="9208"/>
                  </a:lnTo>
                  <a:lnTo>
                    <a:pt x="12619" y="9575"/>
                  </a:lnTo>
                  <a:lnTo>
                    <a:pt x="12692" y="9942"/>
                  </a:lnTo>
                  <a:lnTo>
                    <a:pt x="12729" y="10308"/>
                  </a:lnTo>
                  <a:lnTo>
                    <a:pt x="12729" y="10675"/>
                  </a:lnTo>
                  <a:lnTo>
                    <a:pt x="12325" y="10932"/>
                  </a:lnTo>
                  <a:lnTo>
                    <a:pt x="12288" y="10969"/>
                  </a:lnTo>
                  <a:lnTo>
                    <a:pt x="12252" y="11042"/>
                  </a:lnTo>
                  <a:lnTo>
                    <a:pt x="12288" y="11079"/>
                  </a:lnTo>
                  <a:lnTo>
                    <a:pt x="12325" y="11152"/>
                  </a:lnTo>
                  <a:lnTo>
                    <a:pt x="12435" y="11372"/>
                  </a:lnTo>
                  <a:lnTo>
                    <a:pt x="12509" y="11446"/>
                  </a:lnTo>
                  <a:lnTo>
                    <a:pt x="12582" y="11519"/>
                  </a:lnTo>
                  <a:lnTo>
                    <a:pt x="12472" y="11776"/>
                  </a:lnTo>
                  <a:lnTo>
                    <a:pt x="12325" y="12032"/>
                  </a:lnTo>
                  <a:lnTo>
                    <a:pt x="11848" y="11666"/>
                  </a:lnTo>
                  <a:lnTo>
                    <a:pt x="11775" y="11629"/>
                  </a:lnTo>
                  <a:lnTo>
                    <a:pt x="11702" y="11666"/>
                  </a:lnTo>
                  <a:lnTo>
                    <a:pt x="11665" y="11739"/>
                  </a:lnTo>
                  <a:lnTo>
                    <a:pt x="11702" y="11812"/>
                  </a:lnTo>
                  <a:lnTo>
                    <a:pt x="12142" y="12326"/>
                  </a:lnTo>
                  <a:lnTo>
                    <a:pt x="11848" y="12619"/>
                  </a:lnTo>
                  <a:lnTo>
                    <a:pt x="11812" y="12546"/>
                  </a:lnTo>
                  <a:lnTo>
                    <a:pt x="11665" y="12399"/>
                  </a:lnTo>
                  <a:lnTo>
                    <a:pt x="11518" y="12253"/>
                  </a:lnTo>
                  <a:lnTo>
                    <a:pt x="11371" y="12069"/>
                  </a:lnTo>
                  <a:lnTo>
                    <a:pt x="11298" y="11886"/>
                  </a:lnTo>
                  <a:lnTo>
                    <a:pt x="11225" y="11849"/>
                  </a:lnTo>
                  <a:lnTo>
                    <a:pt x="11188" y="11812"/>
                  </a:lnTo>
                  <a:lnTo>
                    <a:pt x="11115" y="11849"/>
                  </a:lnTo>
                  <a:lnTo>
                    <a:pt x="11078" y="11922"/>
                  </a:lnTo>
                  <a:lnTo>
                    <a:pt x="11078" y="12106"/>
                  </a:lnTo>
                  <a:lnTo>
                    <a:pt x="11115" y="12253"/>
                  </a:lnTo>
                  <a:lnTo>
                    <a:pt x="11188" y="12436"/>
                  </a:lnTo>
                  <a:lnTo>
                    <a:pt x="11261" y="12583"/>
                  </a:lnTo>
                  <a:lnTo>
                    <a:pt x="11371" y="12729"/>
                  </a:lnTo>
                  <a:lnTo>
                    <a:pt x="11518" y="12876"/>
                  </a:lnTo>
                  <a:lnTo>
                    <a:pt x="11115" y="13096"/>
                  </a:lnTo>
                  <a:lnTo>
                    <a:pt x="11151" y="12986"/>
                  </a:lnTo>
                  <a:lnTo>
                    <a:pt x="11151" y="12839"/>
                  </a:lnTo>
                  <a:lnTo>
                    <a:pt x="11078" y="12766"/>
                  </a:lnTo>
                  <a:lnTo>
                    <a:pt x="10968" y="12656"/>
                  </a:lnTo>
                  <a:lnTo>
                    <a:pt x="10931" y="12656"/>
                  </a:lnTo>
                  <a:lnTo>
                    <a:pt x="10858" y="12693"/>
                  </a:lnTo>
                  <a:lnTo>
                    <a:pt x="10858" y="12766"/>
                  </a:lnTo>
                  <a:lnTo>
                    <a:pt x="10821" y="12729"/>
                  </a:lnTo>
                  <a:lnTo>
                    <a:pt x="10491" y="12436"/>
                  </a:lnTo>
                  <a:lnTo>
                    <a:pt x="10418" y="12363"/>
                  </a:lnTo>
                  <a:lnTo>
                    <a:pt x="10344" y="12399"/>
                  </a:lnTo>
                  <a:lnTo>
                    <a:pt x="10308" y="12473"/>
                  </a:lnTo>
                  <a:lnTo>
                    <a:pt x="10308" y="12546"/>
                  </a:lnTo>
                  <a:lnTo>
                    <a:pt x="10491" y="12839"/>
                  </a:lnTo>
                  <a:lnTo>
                    <a:pt x="10711" y="13206"/>
                  </a:lnTo>
                  <a:lnTo>
                    <a:pt x="10785" y="13280"/>
                  </a:lnTo>
                  <a:lnTo>
                    <a:pt x="10381" y="13426"/>
                  </a:lnTo>
                  <a:lnTo>
                    <a:pt x="10381" y="13353"/>
                  </a:lnTo>
                  <a:lnTo>
                    <a:pt x="10344" y="13280"/>
                  </a:lnTo>
                  <a:lnTo>
                    <a:pt x="10234" y="13133"/>
                  </a:lnTo>
                  <a:lnTo>
                    <a:pt x="10051" y="12913"/>
                  </a:lnTo>
                  <a:lnTo>
                    <a:pt x="9904" y="12693"/>
                  </a:lnTo>
                  <a:lnTo>
                    <a:pt x="9831" y="12619"/>
                  </a:lnTo>
                  <a:lnTo>
                    <a:pt x="9721" y="12619"/>
                  </a:lnTo>
                  <a:lnTo>
                    <a:pt x="9391" y="12693"/>
                  </a:lnTo>
                  <a:lnTo>
                    <a:pt x="9097" y="12729"/>
                  </a:lnTo>
                  <a:lnTo>
                    <a:pt x="9024" y="12766"/>
                  </a:lnTo>
                  <a:lnTo>
                    <a:pt x="8987" y="12839"/>
                  </a:lnTo>
                  <a:lnTo>
                    <a:pt x="8987" y="12913"/>
                  </a:lnTo>
                  <a:lnTo>
                    <a:pt x="9024" y="12986"/>
                  </a:lnTo>
                  <a:lnTo>
                    <a:pt x="9024" y="13243"/>
                  </a:lnTo>
                  <a:lnTo>
                    <a:pt x="9097" y="13500"/>
                  </a:lnTo>
                  <a:lnTo>
                    <a:pt x="9134" y="13646"/>
                  </a:lnTo>
                  <a:lnTo>
                    <a:pt x="9207" y="13756"/>
                  </a:lnTo>
                  <a:lnTo>
                    <a:pt x="9317" y="13830"/>
                  </a:lnTo>
                  <a:lnTo>
                    <a:pt x="9427" y="13867"/>
                  </a:lnTo>
                  <a:lnTo>
                    <a:pt x="8987" y="14050"/>
                  </a:lnTo>
                  <a:lnTo>
                    <a:pt x="8950" y="13977"/>
                  </a:lnTo>
                  <a:lnTo>
                    <a:pt x="8804" y="13903"/>
                  </a:lnTo>
                  <a:lnTo>
                    <a:pt x="8767" y="13903"/>
                  </a:lnTo>
                  <a:lnTo>
                    <a:pt x="8620" y="13536"/>
                  </a:lnTo>
                  <a:lnTo>
                    <a:pt x="8510" y="13390"/>
                  </a:lnTo>
                  <a:lnTo>
                    <a:pt x="8364" y="13206"/>
                  </a:lnTo>
                  <a:lnTo>
                    <a:pt x="8327" y="13206"/>
                  </a:lnTo>
                  <a:lnTo>
                    <a:pt x="8327" y="13243"/>
                  </a:lnTo>
                  <a:lnTo>
                    <a:pt x="8327" y="13500"/>
                  </a:lnTo>
                  <a:lnTo>
                    <a:pt x="8364" y="13756"/>
                  </a:lnTo>
                  <a:lnTo>
                    <a:pt x="8510" y="14270"/>
                  </a:lnTo>
                  <a:lnTo>
                    <a:pt x="8070" y="14453"/>
                  </a:lnTo>
                  <a:lnTo>
                    <a:pt x="8033" y="14160"/>
                  </a:lnTo>
                  <a:lnTo>
                    <a:pt x="7960" y="13903"/>
                  </a:lnTo>
                  <a:lnTo>
                    <a:pt x="7923" y="13536"/>
                  </a:lnTo>
                  <a:lnTo>
                    <a:pt x="7923" y="13206"/>
                  </a:lnTo>
                  <a:lnTo>
                    <a:pt x="7887" y="13133"/>
                  </a:lnTo>
                  <a:lnTo>
                    <a:pt x="7813" y="13096"/>
                  </a:lnTo>
                  <a:lnTo>
                    <a:pt x="7777" y="13096"/>
                  </a:lnTo>
                  <a:lnTo>
                    <a:pt x="7703" y="13170"/>
                  </a:lnTo>
                  <a:lnTo>
                    <a:pt x="7667" y="13536"/>
                  </a:lnTo>
                  <a:lnTo>
                    <a:pt x="7630" y="13903"/>
                  </a:lnTo>
                  <a:lnTo>
                    <a:pt x="7667" y="14233"/>
                  </a:lnTo>
                  <a:lnTo>
                    <a:pt x="7667" y="14380"/>
                  </a:lnTo>
                  <a:lnTo>
                    <a:pt x="7740" y="14527"/>
                  </a:lnTo>
                  <a:lnTo>
                    <a:pt x="7483" y="14563"/>
                  </a:lnTo>
                  <a:lnTo>
                    <a:pt x="7190" y="14527"/>
                  </a:lnTo>
                  <a:lnTo>
                    <a:pt x="7006" y="14453"/>
                  </a:lnTo>
                  <a:lnTo>
                    <a:pt x="6786" y="14380"/>
                  </a:lnTo>
                  <a:lnTo>
                    <a:pt x="6823" y="14160"/>
                  </a:lnTo>
                  <a:lnTo>
                    <a:pt x="6860" y="13646"/>
                  </a:lnTo>
                  <a:lnTo>
                    <a:pt x="6860" y="13206"/>
                  </a:lnTo>
                  <a:lnTo>
                    <a:pt x="6860" y="12766"/>
                  </a:lnTo>
                  <a:lnTo>
                    <a:pt x="6823" y="12693"/>
                  </a:lnTo>
                  <a:lnTo>
                    <a:pt x="6713" y="12656"/>
                  </a:lnTo>
                  <a:lnTo>
                    <a:pt x="6346" y="12693"/>
                  </a:lnTo>
                  <a:lnTo>
                    <a:pt x="6309" y="12656"/>
                  </a:lnTo>
                  <a:lnTo>
                    <a:pt x="6236" y="12693"/>
                  </a:lnTo>
                  <a:lnTo>
                    <a:pt x="6089" y="12913"/>
                  </a:lnTo>
                  <a:lnTo>
                    <a:pt x="5943" y="13133"/>
                  </a:lnTo>
                  <a:lnTo>
                    <a:pt x="5869" y="13390"/>
                  </a:lnTo>
                  <a:lnTo>
                    <a:pt x="5796" y="13610"/>
                  </a:lnTo>
                  <a:lnTo>
                    <a:pt x="5392" y="13206"/>
                  </a:lnTo>
                  <a:lnTo>
                    <a:pt x="5686" y="12839"/>
                  </a:lnTo>
                  <a:lnTo>
                    <a:pt x="5943" y="12473"/>
                  </a:lnTo>
                  <a:lnTo>
                    <a:pt x="5943" y="12363"/>
                  </a:lnTo>
                  <a:lnTo>
                    <a:pt x="5943" y="12289"/>
                  </a:lnTo>
                  <a:lnTo>
                    <a:pt x="5869" y="12216"/>
                  </a:lnTo>
                  <a:lnTo>
                    <a:pt x="5686" y="12216"/>
                  </a:lnTo>
                  <a:lnTo>
                    <a:pt x="5612" y="12289"/>
                  </a:lnTo>
                  <a:lnTo>
                    <a:pt x="5209" y="12949"/>
                  </a:lnTo>
                  <a:lnTo>
                    <a:pt x="4952" y="12619"/>
                  </a:lnTo>
                  <a:lnTo>
                    <a:pt x="5136" y="12473"/>
                  </a:lnTo>
                  <a:lnTo>
                    <a:pt x="5319" y="12289"/>
                  </a:lnTo>
                  <a:lnTo>
                    <a:pt x="5466" y="12069"/>
                  </a:lnTo>
                  <a:lnTo>
                    <a:pt x="5576" y="11849"/>
                  </a:lnTo>
                  <a:lnTo>
                    <a:pt x="5576" y="11776"/>
                  </a:lnTo>
                  <a:lnTo>
                    <a:pt x="5576" y="11739"/>
                  </a:lnTo>
                  <a:lnTo>
                    <a:pt x="5539" y="11666"/>
                  </a:lnTo>
                  <a:lnTo>
                    <a:pt x="5502" y="11629"/>
                  </a:lnTo>
                  <a:lnTo>
                    <a:pt x="5319" y="11629"/>
                  </a:lnTo>
                  <a:lnTo>
                    <a:pt x="5282" y="11702"/>
                  </a:lnTo>
                  <a:lnTo>
                    <a:pt x="4805" y="12399"/>
                  </a:lnTo>
                  <a:lnTo>
                    <a:pt x="4439" y="11922"/>
                  </a:lnTo>
                  <a:lnTo>
                    <a:pt x="4549" y="11812"/>
                  </a:lnTo>
                  <a:lnTo>
                    <a:pt x="4879" y="11409"/>
                  </a:lnTo>
                  <a:lnTo>
                    <a:pt x="5209" y="10969"/>
                  </a:lnTo>
                  <a:lnTo>
                    <a:pt x="5209" y="10895"/>
                  </a:lnTo>
                  <a:lnTo>
                    <a:pt x="5246" y="10859"/>
                  </a:lnTo>
                  <a:lnTo>
                    <a:pt x="5282" y="10785"/>
                  </a:lnTo>
                  <a:lnTo>
                    <a:pt x="5282" y="10712"/>
                  </a:lnTo>
                  <a:lnTo>
                    <a:pt x="5209" y="10639"/>
                  </a:lnTo>
                  <a:lnTo>
                    <a:pt x="5099" y="10602"/>
                  </a:lnTo>
                  <a:lnTo>
                    <a:pt x="5026" y="10602"/>
                  </a:lnTo>
                  <a:lnTo>
                    <a:pt x="4952" y="10639"/>
                  </a:lnTo>
                  <a:lnTo>
                    <a:pt x="4549" y="11225"/>
                  </a:lnTo>
                  <a:lnTo>
                    <a:pt x="4329" y="11556"/>
                  </a:lnTo>
                  <a:lnTo>
                    <a:pt x="4292" y="11482"/>
                  </a:lnTo>
                  <a:lnTo>
                    <a:pt x="4145" y="11482"/>
                  </a:lnTo>
                  <a:lnTo>
                    <a:pt x="3888" y="11152"/>
                  </a:lnTo>
                  <a:lnTo>
                    <a:pt x="4329" y="10822"/>
                  </a:lnTo>
                  <a:lnTo>
                    <a:pt x="4549" y="10675"/>
                  </a:lnTo>
                  <a:lnTo>
                    <a:pt x="4732" y="10455"/>
                  </a:lnTo>
                  <a:lnTo>
                    <a:pt x="4769" y="10418"/>
                  </a:lnTo>
                  <a:lnTo>
                    <a:pt x="4805" y="10345"/>
                  </a:lnTo>
                  <a:lnTo>
                    <a:pt x="4732" y="10235"/>
                  </a:lnTo>
                  <a:lnTo>
                    <a:pt x="4659" y="10162"/>
                  </a:lnTo>
                  <a:lnTo>
                    <a:pt x="4585" y="10162"/>
                  </a:lnTo>
                  <a:lnTo>
                    <a:pt x="4512" y="10198"/>
                  </a:lnTo>
                  <a:lnTo>
                    <a:pt x="4292" y="10345"/>
                  </a:lnTo>
                  <a:lnTo>
                    <a:pt x="4072" y="10528"/>
                  </a:lnTo>
                  <a:lnTo>
                    <a:pt x="3705" y="10895"/>
                  </a:lnTo>
                  <a:lnTo>
                    <a:pt x="3256" y="10239"/>
                  </a:lnTo>
                  <a:lnTo>
                    <a:pt x="3256" y="10239"/>
                  </a:lnTo>
                  <a:lnTo>
                    <a:pt x="3485" y="10272"/>
                  </a:lnTo>
                  <a:lnTo>
                    <a:pt x="3742" y="10235"/>
                  </a:lnTo>
                  <a:lnTo>
                    <a:pt x="3888" y="10162"/>
                  </a:lnTo>
                  <a:lnTo>
                    <a:pt x="4072" y="10052"/>
                  </a:lnTo>
                  <a:lnTo>
                    <a:pt x="4365" y="9868"/>
                  </a:lnTo>
                  <a:lnTo>
                    <a:pt x="4769" y="9648"/>
                  </a:lnTo>
                  <a:lnTo>
                    <a:pt x="4989" y="9538"/>
                  </a:lnTo>
                  <a:lnTo>
                    <a:pt x="5172" y="9391"/>
                  </a:lnTo>
                  <a:lnTo>
                    <a:pt x="6053" y="10675"/>
                  </a:lnTo>
                  <a:lnTo>
                    <a:pt x="6383" y="11115"/>
                  </a:lnTo>
                  <a:lnTo>
                    <a:pt x="6713" y="11556"/>
                  </a:lnTo>
                  <a:lnTo>
                    <a:pt x="6896" y="11739"/>
                  </a:lnTo>
                  <a:lnTo>
                    <a:pt x="7116" y="11922"/>
                  </a:lnTo>
                  <a:lnTo>
                    <a:pt x="7336" y="12069"/>
                  </a:lnTo>
                  <a:lnTo>
                    <a:pt x="7593" y="12179"/>
                  </a:lnTo>
                  <a:lnTo>
                    <a:pt x="7813" y="12253"/>
                  </a:lnTo>
                  <a:lnTo>
                    <a:pt x="8070" y="12289"/>
                  </a:lnTo>
                  <a:lnTo>
                    <a:pt x="8547" y="12289"/>
                  </a:lnTo>
                  <a:lnTo>
                    <a:pt x="8767" y="12253"/>
                  </a:lnTo>
                  <a:lnTo>
                    <a:pt x="8987" y="12179"/>
                  </a:lnTo>
                  <a:lnTo>
                    <a:pt x="9207" y="12106"/>
                  </a:lnTo>
                  <a:lnTo>
                    <a:pt x="9427" y="11996"/>
                  </a:lnTo>
                  <a:lnTo>
                    <a:pt x="9684" y="11849"/>
                  </a:lnTo>
                  <a:lnTo>
                    <a:pt x="9867" y="11666"/>
                  </a:lnTo>
                  <a:lnTo>
                    <a:pt x="10051" y="11482"/>
                  </a:lnTo>
                  <a:lnTo>
                    <a:pt x="10198" y="11262"/>
                  </a:lnTo>
                  <a:lnTo>
                    <a:pt x="10308" y="11042"/>
                  </a:lnTo>
                  <a:lnTo>
                    <a:pt x="10418" y="10822"/>
                  </a:lnTo>
                  <a:lnTo>
                    <a:pt x="10491" y="10565"/>
                  </a:lnTo>
                  <a:lnTo>
                    <a:pt x="10528" y="10345"/>
                  </a:lnTo>
                  <a:lnTo>
                    <a:pt x="10564" y="9832"/>
                  </a:lnTo>
                  <a:lnTo>
                    <a:pt x="10528" y="9318"/>
                  </a:lnTo>
                  <a:lnTo>
                    <a:pt x="10418" y="8804"/>
                  </a:lnTo>
                  <a:lnTo>
                    <a:pt x="10234" y="8328"/>
                  </a:lnTo>
                  <a:lnTo>
                    <a:pt x="9978" y="7887"/>
                  </a:lnTo>
                  <a:lnTo>
                    <a:pt x="9684" y="7484"/>
                  </a:lnTo>
                  <a:lnTo>
                    <a:pt x="9097" y="6640"/>
                  </a:lnTo>
                  <a:lnTo>
                    <a:pt x="9354" y="6494"/>
                  </a:lnTo>
                  <a:lnTo>
                    <a:pt x="9574" y="6347"/>
                  </a:lnTo>
                  <a:lnTo>
                    <a:pt x="10014" y="5980"/>
                  </a:lnTo>
                  <a:lnTo>
                    <a:pt x="10418" y="5613"/>
                  </a:lnTo>
                  <a:close/>
                  <a:moveTo>
                    <a:pt x="8400" y="2055"/>
                  </a:moveTo>
                  <a:lnTo>
                    <a:pt x="8290" y="2092"/>
                  </a:lnTo>
                  <a:lnTo>
                    <a:pt x="8217" y="2165"/>
                  </a:lnTo>
                  <a:lnTo>
                    <a:pt x="8180" y="2202"/>
                  </a:lnTo>
                  <a:lnTo>
                    <a:pt x="8180" y="2312"/>
                  </a:lnTo>
                  <a:lnTo>
                    <a:pt x="8180" y="2385"/>
                  </a:lnTo>
                  <a:lnTo>
                    <a:pt x="8107" y="2422"/>
                  </a:lnTo>
                  <a:lnTo>
                    <a:pt x="8033" y="2459"/>
                  </a:lnTo>
                  <a:lnTo>
                    <a:pt x="7300" y="3045"/>
                  </a:lnTo>
                  <a:lnTo>
                    <a:pt x="6896" y="3339"/>
                  </a:lnTo>
                  <a:lnTo>
                    <a:pt x="6529" y="3596"/>
                  </a:lnTo>
                  <a:lnTo>
                    <a:pt x="6456" y="3669"/>
                  </a:lnTo>
                  <a:lnTo>
                    <a:pt x="6419" y="3742"/>
                  </a:lnTo>
                  <a:lnTo>
                    <a:pt x="6419" y="3852"/>
                  </a:lnTo>
                  <a:lnTo>
                    <a:pt x="6419" y="3926"/>
                  </a:lnTo>
                  <a:lnTo>
                    <a:pt x="8547" y="6677"/>
                  </a:lnTo>
                  <a:lnTo>
                    <a:pt x="8547" y="6750"/>
                  </a:lnTo>
                  <a:lnTo>
                    <a:pt x="8620" y="6787"/>
                  </a:lnTo>
                  <a:lnTo>
                    <a:pt x="9391" y="7851"/>
                  </a:lnTo>
                  <a:lnTo>
                    <a:pt x="9684" y="8291"/>
                  </a:lnTo>
                  <a:lnTo>
                    <a:pt x="9904" y="8768"/>
                  </a:lnTo>
                  <a:lnTo>
                    <a:pt x="10014" y="9025"/>
                  </a:lnTo>
                  <a:lnTo>
                    <a:pt x="10088" y="9281"/>
                  </a:lnTo>
                  <a:lnTo>
                    <a:pt x="10124" y="9538"/>
                  </a:lnTo>
                  <a:lnTo>
                    <a:pt x="10124" y="9832"/>
                  </a:lnTo>
                  <a:lnTo>
                    <a:pt x="10124" y="10088"/>
                  </a:lnTo>
                  <a:lnTo>
                    <a:pt x="10088" y="10308"/>
                  </a:lnTo>
                  <a:lnTo>
                    <a:pt x="10014" y="10565"/>
                  </a:lnTo>
                  <a:lnTo>
                    <a:pt x="9904" y="10785"/>
                  </a:lnTo>
                  <a:lnTo>
                    <a:pt x="9794" y="11005"/>
                  </a:lnTo>
                  <a:lnTo>
                    <a:pt x="9647" y="11189"/>
                  </a:lnTo>
                  <a:lnTo>
                    <a:pt x="9464" y="11372"/>
                  </a:lnTo>
                  <a:lnTo>
                    <a:pt x="9281" y="11556"/>
                  </a:lnTo>
                  <a:lnTo>
                    <a:pt x="9097" y="11666"/>
                  </a:lnTo>
                  <a:lnTo>
                    <a:pt x="8877" y="11739"/>
                  </a:lnTo>
                  <a:lnTo>
                    <a:pt x="8657" y="11776"/>
                  </a:lnTo>
                  <a:lnTo>
                    <a:pt x="8437" y="11812"/>
                  </a:lnTo>
                  <a:lnTo>
                    <a:pt x="7997" y="11812"/>
                  </a:lnTo>
                  <a:lnTo>
                    <a:pt x="7813" y="11739"/>
                  </a:lnTo>
                  <a:lnTo>
                    <a:pt x="7593" y="11666"/>
                  </a:lnTo>
                  <a:lnTo>
                    <a:pt x="7373" y="11519"/>
                  </a:lnTo>
                  <a:lnTo>
                    <a:pt x="7153" y="11372"/>
                  </a:lnTo>
                  <a:lnTo>
                    <a:pt x="6970" y="11152"/>
                  </a:lnTo>
                  <a:lnTo>
                    <a:pt x="6823" y="10932"/>
                  </a:lnTo>
                  <a:lnTo>
                    <a:pt x="6053" y="9905"/>
                  </a:lnTo>
                  <a:lnTo>
                    <a:pt x="5356" y="8878"/>
                  </a:lnTo>
                  <a:lnTo>
                    <a:pt x="4659" y="7814"/>
                  </a:lnTo>
                  <a:lnTo>
                    <a:pt x="4035" y="6714"/>
                  </a:lnTo>
                  <a:lnTo>
                    <a:pt x="3742" y="6163"/>
                  </a:lnTo>
                  <a:lnTo>
                    <a:pt x="3485" y="5613"/>
                  </a:lnTo>
                  <a:lnTo>
                    <a:pt x="3412" y="5540"/>
                  </a:lnTo>
                  <a:lnTo>
                    <a:pt x="3301" y="5503"/>
                  </a:lnTo>
                  <a:lnTo>
                    <a:pt x="3191" y="5503"/>
                  </a:lnTo>
                  <a:lnTo>
                    <a:pt x="3118" y="5576"/>
                  </a:lnTo>
                  <a:lnTo>
                    <a:pt x="3008" y="5687"/>
                  </a:lnTo>
                  <a:lnTo>
                    <a:pt x="2861" y="5760"/>
                  </a:lnTo>
                  <a:lnTo>
                    <a:pt x="2715" y="5833"/>
                  </a:lnTo>
                  <a:lnTo>
                    <a:pt x="2568" y="5833"/>
                  </a:lnTo>
                  <a:lnTo>
                    <a:pt x="2421" y="5870"/>
                  </a:lnTo>
                  <a:lnTo>
                    <a:pt x="2274" y="5907"/>
                  </a:lnTo>
                  <a:lnTo>
                    <a:pt x="2018" y="6053"/>
                  </a:lnTo>
                  <a:lnTo>
                    <a:pt x="1431" y="6420"/>
                  </a:lnTo>
                  <a:lnTo>
                    <a:pt x="1137" y="6604"/>
                  </a:lnTo>
                  <a:lnTo>
                    <a:pt x="880" y="6824"/>
                  </a:lnTo>
                  <a:lnTo>
                    <a:pt x="770" y="6824"/>
                  </a:lnTo>
                  <a:lnTo>
                    <a:pt x="697" y="6897"/>
                  </a:lnTo>
                  <a:lnTo>
                    <a:pt x="660" y="6970"/>
                  </a:lnTo>
                  <a:lnTo>
                    <a:pt x="697" y="7080"/>
                  </a:lnTo>
                  <a:lnTo>
                    <a:pt x="1101" y="7814"/>
                  </a:lnTo>
                  <a:lnTo>
                    <a:pt x="1541" y="8548"/>
                  </a:lnTo>
                  <a:lnTo>
                    <a:pt x="2458" y="9942"/>
                  </a:lnTo>
                  <a:lnTo>
                    <a:pt x="3412" y="11335"/>
                  </a:lnTo>
                  <a:lnTo>
                    <a:pt x="4402" y="12693"/>
                  </a:lnTo>
                  <a:lnTo>
                    <a:pt x="4989" y="13426"/>
                  </a:lnTo>
                  <a:lnTo>
                    <a:pt x="4952" y="13426"/>
                  </a:lnTo>
                  <a:lnTo>
                    <a:pt x="4952" y="13500"/>
                  </a:lnTo>
                  <a:lnTo>
                    <a:pt x="4989" y="13536"/>
                  </a:lnTo>
                  <a:lnTo>
                    <a:pt x="5026" y="13573"/>
                  </a:lnTo>
                  <a:lnTo>
                    <a:pt x="5099" y="13536"/>
                  </a:lnTo>
                  <a:lnTo>
                    <a:pt x="5429" y="13940"/>
                  </a:lnTo>
                  <a:lnTo>
                    <a:pt x="5796" y="14307"/>
                  </a:lnTo>
                  <a:lnTo>
                    <a:pt x="5833" y="14343"/>
                  </a:lnTo>
                  <a:lnTo>
                    <a:pt x="5906" y="14380"/>
                  </a:lnTo>
                  <a:lnTo>
                    <a:pt x="6126" y="14563"/>
                  </a:lnTo>
                  <a:lnTo>
                    <a:pt x="6383" y="14710"/>
                  </a:lnTo>
                  <a:lnTo>
                    <a:pt x="6640" y="14857"/>
                  </a:lnTo>
                  <a:lnTo>
                    <a:pt x="6933" y="14967"/>
                  </a:lnTo>
                  <a:lnTo>
                    <a:pt x="7226" y="15040"/>
                  </a:lnTo>
                  <a:lnTo>
                    <a:pt x="7850" y="15040"/>
                  </a:lnTo>
                  <a:lnTo>
                    <a:pt x="8180" y="14967"/>
                  </a:lnTo>
                  <a:lnTo>
                    <a:pt x="8510" y="14820"/>
                  </a:lnTo>
                  <a:lnTo>
                    <a:pt x="8877" y="14673"/>
                  </a:lnTo>
                  <a:lnTo>
                    <a:pt x="9574" y="14343"/>
                  </a:lnTo>
                  <a:lnTo>
                    <a:pt x="11115" y="13683"/>
                  </a:lnTo>
                  <a:lnTo>
                    <a:pt x="11592" y="13426"/>
                  </a:lnTo>
                  <a:lnTo>
                    <a:pt x="11995" y="13170"/>
                  </a:lnTo>
                  <a:lnTo>
                    <a:pt x="12399" y="12839"/>
                  </a:lnTo>
                  <a:lnTo>
                    <a:pt x="12729" y="12436"/>
                  </a:lnTo>
                  <a:lnTo>
                    <a:pt x="12912" y="12142"/>
                  </a:lnTo>
                  <a:lnTo>
                    <a:pt x="13059" y="11849"/>
                  </a:lnTo>
                  <a:lnTo>
                    <a:pt x="13169" y="11519"/>
                  </a:lnTo>
                  <a:lnTo>
                    <a:pt x="13242" y="11189"/>
                  </a:lnTo>
                  <a:lnTo>
                    <a:pt x="13279" y="10859"/>
                  </a:lnTo>
                  <a:lnTo>
                    <a:pt x="13316" y="10528"/>
                  </a:lnTo>
                  <a:lnTo>
                    <a:pt x="13279" y="10198"/>
                  </a:lnTo>
                  <a:lnTo>
                    <a:pt x="13242" y="9868"/>
                  </a:lnTo>
                  <a:lnTo>
                    <a:pt x="13169" y="9538"/>
                  </a:lnTo>
                  <a:lnTo>
                    <a:pt x="13095" y="9208"/>
                  </a:lnTo>
                  <a:lnTo>
                    <a:pt x="12875" y="8584"/>
                  </a:lnTo>
                  <a:lnTo>
                    <a:pt x="12582" y="7961"/>
                  </a:lnTo>
                  <a:lnTo>
                    <a:pt x="12252" y="7374"/>
                  </a:lnTo>
                  <a:lnTo>
                    <a:pt x="11885" y="6824"/>
                  </a:lnTo>
                  <a:lnTo>
                    <a:pt x="10271" y="4476"/>
                  </a:lnTo>
                  <a:lnTo>
                    <a:pt x="8657" y="2165"/>
                  </a:lnTo>
                  <a:lnTo>
                    <a:pt x="8584" y="2092"/>
                  </a:lnTo>
                  <a:lnTo>
                    <a:pt x="8474" y="2055"/>
                  </a:lnTo>
                  <a:close/>
                </a:path>
              </a:pathLst>
            </a:custGeom>
            <a:solidFill>
              <a:srgbClr val="A4C2F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2" name="Google Shape;1112;p46"/>
            <p:cNvSpPr/>
            <p:nvPr/>
          </p:nvSpPr>
          <p:spPr>
            <a:xfrm>
              <a:off x="6023725" y="3167900"/>
              <a:ext cx="340250" cy="227450"/>
            </a:xfrm>
            <a:custGeom>
              <a:avLst/>
              <a:gdLst/>
              <a:ahLst/>
              <a:cxnLst/>
              <a:rect l="l" t="t" r="r" b="b"/>
              <a:pathLst>
                <a:path w="13610" h="9098" extrusionOk="0">
                  <a:moveTo>
                    <a:pt x="4696" y="0"/>
                  </a:moveTo>
                  <a:lnTo>
                    <a:pt x="4586" y="74"/>
                  </a:lnTo>
                  <a:lnTo>
                    <a:pt x="4256" y="440"/>
                  </a:lnTo>
                  <a:lnTo>
                    <a:pt x="3999" y="844"/>
                  </a:lnTo>
                  <a:lnTo>
                    <a:pt x="3742" y="1247"/>
                  </a:lnTo>
                  <a:lnTo>
                    <a:pt x="3522" y="1688"/>
                  </a:lnTo>
                  <a:lnTo>
                    <a:pt x="3339" y="2128"/>
                  </a:lnTo>
                  <a:lnTo>
                    <a:pt x="3228" y="2605"/>
                  </a:lnTo>
                  <a:lnTo>
                    <a:pt x="3118" y="3081"/>
                  </a:lnTo>
                  <a:lnTo>
                    <a:pt x="3045" y="3595"/>
                  </a:lnTo>
                  <a:lnTo>
                    <a:pt x="3008" y="3852"/>
                  </a:lnTo>
                  <a:lnTo>
                    <a:pt x="2935" y="4072"/>
                  </a:lnTo>
                  <a:lnTo>
                    <a:pt x="2825" y="4329"/>
                  </a:lnTo>
                  <a:lnTo>
                    <a:pt x="2678" y="4512"/>
                  </a:lnTo>
                  <a:lnTo>
                    <a:pt x="2605" y="4622"/>
                  </a:lnTo>
                  <a:lnTo>
                    <a:pt x="2495" y="4659"/>
                  </a:lnTo>
                  <a:lnTo>
                    <a:pt x="2275" y="4732"/>
                  </a:lnTo>
                  <a:lnTo>
                    <a:pt x="1835" y="4732"/>
                  </a:lnTo>
                  <a:lnTo>
                    <a:pt x="1541" y="4659"/>
                  </a:lnTo>
                  <a:lnTo>
                    <a:pt x="991" y="4659"/>
                  </a:lnTo>
                  <a:lnTo>
                    <a:pt x="881" y="4732"/>
                  </a:lnTo>
                  <a:lnTo>
                    <a:pt x="771" y="4769"/>
                  </a:lnTo>
                  <a:lnTo>
                    <a:pt x="587" y="4732"/>
                  </a:lnTo>
                  <a:lnTo>
                    <a:pt x="404" y="4732"/>
                  </a:lnTo>
                  <a:lnTo>
                    <a:pt x="257" y="4805"/>
                  </a:lnTo>
                  <a:lnTo>
                    <a:pt x="74" y="4879"/>
                  </a:lnTo>
                  <a:lnTo>
                    <a:pt x="37" y="4952"/>
                  </a:lnTo>
                  <a:lnTo>
                    <a:pt x="0" y="5026"/>
                  </a:lnTo>
                  <a:lnTo>
                    <a:pt x="0" y="5172"/>
                  </a:lnTo>
                  <a:lnTo>
                    <a:pt x="37" y="5209"/>
                  </a:lnTo>
                  <a:lnTo>
                    <a:pt x="74" y="5246"/>
                  </a:lnTo>
                  <a:lnTo>
                    <a:pt x="147" y="5282"/>
                  </a:lnTo>
                  <a:lnTo>
                    <a:pt x="221" y="5246"/>
                  </a:lnTo>
                  <a:lnTo>
                    <a:pt x="514" y="5172"/>
                  </a:lnTo>
                  <a:lnTo>
                    <a:pt x="587" y="5282"/>
                  </a:lnTo>
                  <a:lnTo>
                    <a:pt x="697" y="5356"/>
                  </a:lnTo>
                  <a:lnTo>
                    <a:pt x="807" y="5356"/>
                  </a:lnTo>
                  <a:lnTo>
                    <a:pt x="881" y="5319"/>
                  </a:lnTo>
                  <a:lnTo>
                    <a:pt x="918" y="5282"/>
                  </a:lnTo>
                  <a:lnTo>
                    <a:pt x="991" y="5209"/>
                  </a:lnTo>
                  <a:lnTo>
                    <a:pt x="1064" y="5172"/>
                  </a:lnTo>
                  <a:lnTo>
                    <a:pt x="1248" y="5136"/>
                  </a:lnTo>
                  <a:lnTo>
                    <a:pt x="1431" y="5172"/>
                  </a:lnTo>
                  <a:lnTo>
                    <a:pt x="1614" y="5209"/>
                  </a:lnTo>
                  <a:lnTo>
                    <a:pt x="1981" y="5282"/>
                  </a:lnTo>
                  <a:lnTo>
                    <a:pt x="2201" y="5282"/>
                  </a:lnTo>
                  <a:lnTo>
                    <a:pt x="2385" y="5246"/>
                  </a:lnTo>
                  <a:lnTo>
                    <a:pt x="2605" y="5209"/>
                  </a:lnTo>
                  <a:lnTo>
                    <a:pt x="2752" y="5136"/>
                  </a:lnTo>
                  <a:lnTo>
                    <a:pt x="2935" y="5026"/>
                  </a:lnTo>
                  <a:lnTo>
                    <a:pt x="3082" y="4879"/>
                  </a:lnTo>
                  <a:lnTo>
                    <a:pt x="3192" y="4732"/>
                  </a:lnTo>
                  <a:lnTo>
                    <a:pt x="3302" y="4549"/>
                  </a:lnTo>
                  <a:lnTo>
                    <a:pt x="3449" y="4182"/>
                  </a:lnTo>
                  <a:lnTo>
                    <a:pt x="3522" y="3925"/>
                  </a:lnTo>
                  <a:lnTo>
                    <a:pt x="3559" y="3668"/>
                  </a:lnTo>
                  <a:lnTo>
                    <a:pt x="3632" y="3118"/>
                  </a:lnTo>
                  <a:lnTo>
                    <a:pt x="3742" y="2641"/>
                  </a:lnTo>
                  <a:lnTo>
                    <a:pt x="3889" y="2201"/>
                  </a:lnTo>
                  <a:lnTo>
                    <a:pt x="4035" y="1834"/>
                  </a:lnTo>
                  <a:lnTo>
                    <a:pt x="4219" y="1467"/>
                  </a:lnTo>
                  <a:lnTo>
                    <a:pt x="4402" y="1137"/>
                  </a:lnTo>
                  <a:lnTo>
                    <a:pt x="4659" y="844"/>
                  </a:lnTo>
                  <a:lnTo>
                    <a:pt x="5173" y="2861"/>
                  </a:lnTo>
                  <a:lnTo>
                    <a:pt x="5649" y="4842"/>
                  </a:lnTo>
                  <a:lnTo>
                    <a:pt x="6126" y="6860"/>
                  </a:lnTo>
                  <a:lnTo>
                    <a:pt x="6567" y="8914"/>
                  </a:lnTo>
                  <a:lnTo>
                    <a:pt x="6603" y="8987"/>
                  </a:lnTo>
                  <a:lnTo>
                    <a:pt x="6713" y="9061"/>
                  </a:lnTo>
                  <a:lnTo>
                    <a:pt x="6787" y="9097"/>
                  </a:lnTo>
                  <a:lnTo>
                    <a:pt x="6897" y="9097"/>
                  </a:lnTo>
                  <a:lnTo>
                    <a:pt x="7153" y="8987"/>
                  </a:lnTo>
                  <a:lnTo>
                    <a:pt x="7374" y="8804"/>
                  </a:lnTo>
                  <a:lnTo>
                    <a:pt x="7520" y="8620"/>
                  </a:lnTo>
                  <a:lnTo>
                    <a:pt x="7667" y="8364"/>
                  </a:lnTo>
                  <a:lnTo>
                    <a:pt x="7814" y="7997"/>
                  </a:lnTo>
                  <a:lnTo>
                    <a:pt x="7924" y="7593"/>
                  </a:lnTo>
                  <a:lnTo>
                    <a:pt x="8181" y="6823"/>
                  </a:lnTo>
                  <a:lnTo>
                    <a:pt x="9061" y="3962"/>
                  </a:lnTo>
                  <a:lnTo>
                    <a:pt x="9208" y="4439"/>
                  </a:lnTo>
                  <a:lnTo>
                    <a:pt x="9318" y="4952"/>
                  </a:lnTo>
                  <a:lnTo>
                    <a:pt x="9318" y="5062"/>
                  </a:lnTo>
                  <a:lnTo>
                    <a:pt x="9391" y="5136"/>
                  </a:lnTo>
                  <a:lnTo>
                    <a:pt x="9464" y="5209"/>
                  </a:lnTo>
                  <a:lnTo>
                    <a:pt x="9574" y="5209"/>
                  </a:lnTo>
                  <a:lnTo>
                    <a:pt x="12032" y="5062"/>
                  </a:lnTo>
                  <a:lnTo>
                    <a:pt x="12069" y="5136"/>
                  </a:lnTo>
                  <a:lnTo>
                    <a:pt x="12105" y="5209"/>
                  </a:lnTo>
                  <a:lnTo>
                    <a:pt x="12326" y="5356"/>
                  </a:lnTo>
                  <a:lnTo>
                    <a:pt x="12582" y="5429"/>
                  </a:lnTo>
                  <a:lnTo>
                    <a:pt x="12619" y="5466"/>
                  </a:lnTo>
                  <a:lnTo>
                    <a:pt x="12912" y="5466"/>
                  </a:lnTo>
                  <a:lnTo>
                    <a:pt x="13059" y="5429"/>
                  </a:lnTo>
                  <a:lnTo>
                    <a:pt x="13206" y="5319"/>
                  </a:lnTo>
                  <a:lnTo>
                    <a:pt x="13316" y="5209"/>
                  </a:lnTo>
                  <a:lnTo>
                    <a:pt x="13426" y="5062"/>
                  </a:lnTo>
                  <a:lnTo>
                    <a:pt x="13536" y="4915"/>
                  </a:lnTo>
                  <a:lnTo>
                    <a:pt x="13609" y="4732"/>
                  </a:lnTo>
                  <a:lnTo>
                    <a:pt x="13609" y="4659"/>
                  </a:lnTo>
                  <a:lnTo>
                    <a:pt x="13609" y="4549"/>
                  </a:lnTo>
                  <a:lnTo>
                    <a:pt x="13536" y="4439"/>
                  </a:lnTo>
                  <a:lnTo>
                    <a:pt x="13426" y="4292"/>
                  </a:lnTo>
                  <a:lnTo>
                    <a:pt x="13279" y="4219"/>
                  </a:lnTo>
                  <a:lnTo>
                    <a:pt x="13133" y="4145"/>
                  </a:lnTo>
                  <a:lnTo>
                    <a:pt x="12949" y="4072"/>
                  </a:lnTo>
                  <a:lnTo>
                    <a:pt x="12802" y="4072"/>
                  </a:lnTo>
                  <a:lnTo>
                    <a:pt x="12619" y="4108"/>
                  </a:lnTo>
                  <a:lnTo>
                    <a:pt x="12436" y="4182"/>
                  </a:lnTo>
                  <a:lnTo>
                    <a:pt x="12326" y="4255"/>
                  </a:lnTo>
                  <a:lnTo>
                    <a:pt x="12252" y="4329"/>
                  </a:lnTo>
                  <a:lnTo>
                    <a:pt x="12142" y="4512"/>
                  </a:lnTo>
                  <a:lnTo>
                    <a:pt x="9794" y="4659"/>
                  </a:lnTo>
                  <a:lnTo>
                    <a:pt x="9721" y="4255"/>
                  </a:lnTo>
                  <a:lnTo>
                    <a:pt x="9611" y="3852"/>
                  </a:lnTo>
                  <a:lnTo>
                    <a:pt x="9464" y="3448"/>
                  </a:lnTo>
                  <a:lnTo>
                    <a:pt x="9281" y="3045"/>
                  </a:lnTo>
                  <a:lnTo>
                    <a:pt x="9208" y="2971"/>
                  </a:lnTo>
                  <a:lnTo>
                    <a:pt x="9134" y="2935"/>
                  </a:lnTo>
                  <a:lnTo>
                    <a:pt x="8987" y="2935"/>
                  </a:lnTo>
                  <a:lnTo>
                    <a:pt x="8841" y="2971"/>
                  </a:lnTo>
                  <a:lnTo>
                    <a:pt x="8804" y="3045"/>
                  </a:lnTo>
                  <a:lnTo>
                    <a:pt x="8767" y="3118"/>
                  </a:lnTo>
                  <a:lnTo>
                    <a:pt x="7850" y="6016"/>
                  </a:lnTo>
                  <a:lnTo>
                    <a:pt x="7374" y="7557"/>
                  </a:lnTo>
                  <a:lnTo>
                    <a:pt x="7227" y="7997"/>
                  </a:lnTo>
                  <a:lnTo>
                    <a:pt x="7153" y="8217"/>
                  </a:lnTo>
                  <a:lnTo>
                    <a:pt x="7007" y="8400"/>
                  </a:lnTo>
                  <a:lnTo>
                    <a:pt x="6567" y="6346"/>
                  </a:lnTo>
                  <a:lnTo>
                    <a:pt x="6090" y="4292"/>
                  </a:lnTo>
                  <a:lnTo>
                    <a:pt x="5576" y="2238"/>
                  </a:lnTo>
                  <a:lnTo>
                    <a:pt x="5026" y="220"/>
                  </a:lnTo>
                  <a:lnTo>
                    <a:pt x="4953" y="74"/>
                  </a:lnTo>
                  <a:lnTo>
                    <a:pt x="4842" y="37"/>
                  </a:lnTo>
                  <a:lnTo>
                    <a:pt x="4696" y="0"/>
                  </a:lnTo>
                  <a:close/>
                </a:path>
              </a:pathLst>
            </a:custGeom>
            <a:solidFill>
              <a:srgbClr val="A4C2F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3" name="Google Shape;1113;p46"/>
            <p:cNvSpPr/>
            <p:nvPr/>
          </p:nvSpPr>
          <p:spPr>
            <a:xfrm>
              <a:off x="7109500" y="3449425"/>
              <a:ext cx="154100" cy="165100"/>
            </a:xfrm>
            <a:custGeom>
              <a:avLst/>
              <a:gdLst/>
              <a:ahLst/>
              <a:cxnLst/>
              <a:rect l="l" t="t" r="r" b="b"/>
              <a:pathLst>
                <a:path w="6164" h="6604" extrusionOk="0">
                  <a:moveTo>
                    <a:pt x="3962" y="0"/>
                  </a:moveTo>
                  <a:lnTo>
                    <a:pt x="3926" y="37"/>
                  </a:lnTo>
                  <a:lnTo>
                    <a:pt x="3889" y="74"/>
                  </a:lnTo>
                  <a:lnTo>
                    <a:pt x="3889" y="147"/>
                  </a:lnTo>
                  <a:lnTo>
                    <a:pt x="3522" y="477"/>
                  </a:lnTo>
                  <a:lnTo>
                    <a:pt x="3229" y="807"/>
                  </a:lnTo>
                  <a:lnTo>
                    <a:pt x="2788" y="1284"/>
                  </a:lnTo>
                  <a:lnTo>
                    <a:pt x="2458" y="1651"/>
                  </a:lnTo>
                  <a:lnTo>
                    <a:pt x="2201" y="1578"/>
                  </a:lnTo>
                  <a:lnTo>
                    <a:pt x="1321" y="1321"/>
                  </a:lnTo>
                  <a:lnTo>
                    <a:pt x="1138" y="1284"/>
                  </a:lnTo>
                  <a:lnTo>
                    <a:pt x="808" y="1211"/>
                  </a:lnTo>
                  <a:lnTo>
                    <a:pt x="661" y="1174"/>
                  </a:lnTo>
                  <a:lnTo>
                    <a:pt x="514" y="1211"/>
                  </a:lnTo>
                  <a:lnTo>
                    <a:pt x="441" y="1248"/>
                  </a:lnTo>
                  <a:lnTo>
                    <a:pt x="441" y="1284"/>
                  </a:lnTo>
                  <a:lnTo>
                    <a:pt x="441" y="1358"/>
                  </a:lnTo>
                  <a:lnTo>
                    <a:pt x="477" y="1468"/>
                  </a:lnTo>
                  <a:lnTo>
                    <a:pt x="551" y="1541"/>
                  </a:lnTo>
                  <a:lnTo>
                    <a:pt x="661" y="1614"/>
                  </a:lnTo>
                  <a:lnTo>
                    <a:pt x="771" y="1651"/>
                  </a:lnTo>
                  <a:lnTo>
                    <a:pt x="1064" y="1761"/>
                  </a:lnTo>
                  <a:lnTo>
                    <a:pt x="1284" y="1798"/>
                  </a:lnTo>
                  <a:lnTo>
                    <a:pt x="2055" y="2018"/>
                  </a:lnTo>
                  <a:lnTo>
                    <a:pt x="2055" y="2091"/>
                  </a:lnTo>
                  <a:lnTo>
                    <a:pt x="2091" y="2165"/>
                  </a:lnTo>
                  <a:lnTo>
                    <a:pt x="2165" y="2238"/>
                  </a:lnTo>
                  <a:lnTo>
                    <a:pt x="2201" y="2238"/>
                  </a:lnTo>
                  <a:lnTo>
                    <a:pt x="2275" y="2275"/>
                  </a:lnTo>
                  <a:lnTo>
                    <a:pt x="2385" y="2238"/>
                  </a:lnTo>
                  <a:lnTo>
                    <a:pt x="2532" y="2165"/>
                  </a:lnTo>
                  <a:lnTo>
                    <a:pt x="2678" y="2128"/>
                  </a:lnTo>
                  <a:lnTo>
                    <a:pt x="2752" y="2091"/>
                  </a:lnTo>
                  <a:lnTo>
                    <a:pt x="2788" y="2055"/>
                  </a:lnTo>
                  <a:lnTo>
                    <a:pt x="2788" y="1981"/>
                  </a:lnTo>
                  <a:lnTo>
                    <a:pt x="2788" y="1908"/>
                  </a:lnTo>
                  <a:lnTo>
                    <a:pt x="2935" y="1761"/>
                  </a:lnTo>
                  <a:lnTo>
                    <a:pt x="3375" y="1284"/>
                  </a:lnTo>
                  <a:lnTo>
                    <a:pt x="3815" y="771"/>
                  </a:lnTo>
                  <a:lnTo>
                    <a:pt x="3852" y="1394"/>
                  </a:lnTo>
                  <a:lnTo>
                    <a:pt x="3852" y="2091"/>
                  </a:lnTo>
                  <a:lnTo>
                    <a:pt x="3889" y="2421"/>
                  </a:lnTo>
                  <a:lnTo>
                    <a:pt x="3962" y="2605"/>
                  </a:lnTo>
                  <a:lnTo>
                    <a:pt x="4036" y="2751"/>
                  </a:lnTo>
                  <a:lnTo>
                    <a:pt x="4109" y="2825"/>
                  </a:lnTo>
                  <a:lnTo>
                    <a:pt x="4219" y="2825"/>
                  </a:lnTo>
                  <a:lnTo>
                    <a:pt x="4476" y="3008"/>
                  </a:lnTo>
                  <a:lnTo>
                    <a:pt x="4732" y="3155"/>
                  </a:lnTo>
                  <a:lnTo>
                    <a:pt x="5063" y="3265"/>
                  </a:lnTo>
                  <a:lnTo>
                    <a:pt x="5356" y="3338"/>
                  </a:lnTo>
                  <a:lnTo>
                    <a:pt x="5246" y="3412"/>
                  </a:lnTo>
                  <a:lnTo>
                    <a:pt x="4732" y="3669"/>
                  </a:lnTo>
                  <a:lnTo>
                    <a:pt x="4512" y="3779"/>
                  </a:lnTo>
                  <a:lnTo>
                    <a:pt x="4292" y="3925"/>
                  </a:lnTo>
                  <a:lnTo>
                    <a:pt x="4219" y="3925"/>
                  </a:lnTo>
                  <a:lnTo>
                    <a:pt x="4182" y="3962"/>
                  </a:lnTo>
                  <a:lnTo>
                    <a:pt x="4072" y="4072"/>
                  </a:lnTo>
                  <a:lnTo>
                    <a:pt x="3962" y="4292"/>
                  </a:lnTo>
                  <a:lnTo>
                    <a:pt x="3889" y="4549"/>
                  </a:lnTo>
                  <a:lnTo>
                    <a:pt x="3852" y="5283"/>
                  </a:lnTo>
                  <a:lnTo>
                    <a:pt x="3852" y="5649"/>
                  </a:lnTo>
                  <a:lnTo>
                    <a:pt x="3852" y="6053"/>
                  </a:lnTo>
                  <a:lnTo>
                    <a:pt x="3559" y="5723"/>
                  </a:lnTo>
                  <a:lnTo>
                    <a:pt x="3229" y="5393"/>
                  </a:lnTo>
                  <a:lnTo>
                    <a:pt x="2642" y="4769"/>
                  </a:lnTo>
                  <a:lnTo>
                    <a:pt x="2568" y="4659"/>
                  </a:lnTo>
                  <a:lnTo>
                    <a:pt x="2495" y="4586"/>
                  </a:lnTo>
                  <a:lnTo>
                    <a:pt x="2385" y="4586"/>
                  </a:lnTo>
                  <a:lnTo>
                    <a:pt x="2385" y="4622"/>
                  </a:lnTo>
                  <a:lnTo>
                    <a:pt x="2312" y="4622"/>
                  </a:lnTo>
                  <a:lnTo>
                    <a:pt x="1908" y="4769"/>
                  </a:lnTo>
                  <a:lnTo>
                    <a:pt x="1468" y="4842"/>
                  </a:lnTo>
                  <a:lnTo>
                    <a:pt x="1064" y="4916"/>
                  </a:lnTo>
                  <a:lnTo>
                    <a:pt x="624" y="4952"/>
                  </a:lnTo>
                  <a:lnTo>
                    <a:pt x="1138" y="4329"/>
                  </a:lnTo>
                  <a:lnTo>
                    <a:pt x="1358" y="3999"/>
                  </a:lnTo>
                  <a:lnTo>
                    <a:pt x="1541" y="3632"/>
                  </a:lnTo>
                  <a:lnTo>
                    <a:pt x="1688" y="3595"/>
                  </a:lnTo>
                  <a:lnTo>
                    <a:pt x="1725" y="3558"/>
                  </a:lnTo>
                  <a:lnTo>
                    <a:pt x="1761" y="3485"/>
                  </a:lnTo>
                  <a:lnTo>
                    <a:pt x="1798" y="3448"/>
                  </a:lnTo>
                  <a:lnTo>
                    <a:pt x="1798" y="3375"/>
                  </a:lnTo>
                  <a:lnTo>
                    <a:pt x="1761" y="3302"/>
                  </a:lnTo>
                  <a:lnTo>
                    <a:pt x="1725" y="3265"/>
                  </a:lnTo>
                  <a:lnTo>
                    <a:pt x="1651" y="3228"/>
                  </a:lnTo>
                  <a:lnTo>
                    <a:pt x="1541" y="3045"/>
                  </a:lnTo>
                  <a:lnTo>
                    <a:pt x="1211" y="2458"/>
                  </a:lnTo>
                  <a:lnTo>
                    <a:pt x="844" y="1908"/>
                  </a:lnTo>
                  <a:lnTo>
                    <a:pt x="624" y="1651"/>
                  </a:lnTo>
                  <a:lnTo>
                    <a:pt x="367" y="1431"/>
                  </a:lnTo>
                  <a:lnTo>
                    <a:pt x="257" y="1394"/>
                  </a:lnTo>
                  <a:lnTo>
                    <a:pt x="184" y="1431"/>
                  </a:lnTo>
                  <a:lnTo>
                    <a:pt x="111" y="1504"/>
                  </a:lnTo>
                  <a:lnTo>
                    <a:pt x="111" y="1578"/>
                  </a:lnTo>
                  <a:lnTo>
                    <a:pt x="111" y="1614"/>
                  </a:lnTo>
                  <a:lnTo>
                    <a:pt x="331" y="1945"/>
                  </a:lnTo>
                  <a:lnTo>
                    <a:pt x="551" y="2238"/>
                  </a:lnTo>
                  <a:lnTo>
                    <a:pt x="771" y="2531"/>
                  </a:lnTo>
                  <a:lnTo>
                    <a:pt x="954" y="2825"/>
                  </a:lnTo>
                  <a:lnTo>
                    <a:pt x="1101" y="3155"/>
                  </a:lnTo>
                  <a:lnTo>
                    <a:pt x="1174" y="3338"/>
                  </a:lnTo>
                  <a:lnTo>
                    <a:pt x="1284" y="3522"/>
                  </a:lnTo>
                  <a:lnTo>
                    <a:pt x="1101" y="3669"/>
                  </a:lnTo>
                  <a:lnTo>
                    <a:pt x="918" y="3815"/>
                  </a:lnTo>
                  <a:lnTo>
                    <a:pt x="587" y="4219"/>
                  </a:lnTo>
                  <a:lnTo>
                    <a:pt x="294" y="4622"/>
                  </a:lnTo>
                  <a:lnTo>
                    <a:pt x="37" y="5062"/>
                  </a:lnTo>
                  <a:lnTo>
                    <a:pt x="1" y="5172"/>
                  </a:lnTo>
                  <a:lnTo>
                    <a:pt x="1" y="5283"/>
                  </a:lnTo>
                  <a:lnTo>
                    <a:pt x="74" y="5356"/>
                  </a:lnTo>
                  <a:lnTo>
                    <a:pt x="184" y="5393"/>
                  </a:lnTo>
                  <a:lnTo>
                    <a:pt x="734" y="5393"/>
                  </a:lnTo>
                  <a:lnTo>
                    <a:pt x="1284" y="5356"/>
                  </a:lnTo>
                  <a:lnTo>
                    <a:pt x="1835" y="5246"/>
                  </a:lnTo>
                  <a:lnTo>
                    <a:pt x="2348" y="5062"/>
                  </a:lnTo>
                  <a:lnTo>
                    <a:pt x="2568" y="5356"/>
                  </a:lnTo>
                  <a:lnTo>
                    <a:pt x="2788" y="5576"/>
                  </a:lnTo>
                  <a:lnTo>
                    <a:pt x="3229" y="6163"/>
                  </a:lnTo>
                  <a:lnTo>
                    <a:pt x="3485" y="6383"/>
                  </a:lnTo>
                  <a:lnTo>
                    <a:pt x="3632" y="6493"/>
                  </a:lnTo>
                  <a:lnTo>
                    <a:pt x="3779" y="6566"/>
                  </a:lnTo>
                  <a:lnTo>
                    <a:pt x="3889" y="6566"/>
                  </a:lnTo>
                  <a:lnTo>
                    <a:pt x="4036" y="6530"/>
                  </a:lnTo>
                  <a:lnTo>
                    <a:pt x="4146" y="6603"/>
                  </a:lnTo>
                  <a:lnTo>
                    <a:pt x="4292" y="6603"/>
                  </a:lnTo>
                  <a:lnTo>
                    <a:pt x="4366" y="6530"/>
                  </a:lnTo>
                  <a:lnTo>
                    <a:pt x="4402" y="6456"/>
                  </a:lnTo>
                  <a:lnTo>
                    <a:pt x="4439" y="6383"/>
                  </a:lnTo>
                  <a:lnTo>
                    <a:pt x="4402" y="6310"/>
                  </a:lnTo>
                  <a:lnTo>
                    <a:pt x="4366" y="6273"/>
                  </a:lnTo>
                  <a:lnTo>
                    <a:pt x="4329" y="6236"/>
                  </a:lnTo>
                  <a:lnTo>
                    <a:pt x="4292" y="6053"/>
                  </a:lnTo>
                  <a:lnTo>
                    <a:pt x="4292" y="5833"/>
                  </a:lnTo>
                  <a:lnTo>
                    <a:pt x="4256" y="5172"/>
                  </a:lnTo>
                  <a:lnTo>
                    <a:pt x="4256" y="4769"/>
                  </a:lnTo>
                  <a:lnTo>
                    <a:pt x="4256" y="4402"/>
                  </a:lnTo>
                  <a:lnTo>
                    <a:pt x="4402" y="4402"/>
                  </a:lnTo>
                  <a:lnTo>
                    <a:pt x="4476" y="4365"/>
                  </a:lnTo>
                  <a:lnTo>
                    <a:pt x="4549" y="4292"/>
                  </a:lnTo>
                  <a:lnTo>
                    <a:pt x="4549" y="4255"/>
                  </a:lnTo>
                  <a:lnTo>
                    <a:pt x="4622" y="4219"/>
                  </a:lnTo>
                  <a:lnTo>
                    <a:pt x="5209" y="3889"/>
                  </a:lnTo>
                  <a:lnTo>
                    <a:pt x="5539" y="3705"/>
                  </a:lnTo>
                  <a:lnTo>
                    <a:pt x="5686" y="3595"/>
                  </a:lnTo>
                  <a:lnTo>
                    <a:pt x="5833" y="3485"/>
                  </a:lnTo>
                  <a:lnTo>
                    <a:pt x="5980" y="3485"/>
                  </a:lnTo>
                  <a:lnTo>
                    <a:pt x="6090" y="3448"/>
                  </a:lnTo>
                  <a:lnTo>
                    <a:pt x="6126" y="3375"/>
                  </a:lnTo>
                  <a:lnTo>
                    <a:pt x="6163" y="3302"/>
                  </a:lnTo>
                  <a:lnTo>
                    <a:pt x="6163" y="3228"/>
                  </a:lnTo>
                  <a:lnTo>
                    <a:pt x="6126" y="3118"/>
                  </a:lnTo>
                  <a:lnTo>
                    <a:pt x="6090" y="3045"/>
                  </a:lnTo>
                  <a:lnTo>
                    <a:pt x="5980" y="3008"/>
                  </a:lnTo>
                  <a:lnTo>
                    <a:pt x="5576" y="2935"/>
                  </a:lnTo>
                  <a:lnTo>
                    <a:pt x="5173" y="2788"/>
                  </a:lnTo>
                  <a:lnTo>
                    <a:pt x="4769" y="2678"/>
                  </a:lnTo>
                  <a:lnTo>
                    <a:pt x="4366" y="2568"/>
                  </a:lnTo>
                  <a:lnTo>
                    <a:pt x="4366" y="2275"/>
                  </a:lnTo>
                  <a:lnTo>
                    <a:pt x="4329" y="2018"/>
                  </a:lnTo>
                  <a:lnTo>
                    <a:pt x="4256" y="1468"/>
                  </a:lnTo>
                  <a:lnTo>
                    <a:pt x="4256" y="881"/>
                  </a:lnTo>
                  <a:lnTo>
                    <a:pt x="4219" y="551"/>
                  </a:lnTo>
                  <a:lnTo>
                    <a:pt x="4182" y="257"/>
                  </a:lnTo>
                  <a:lnTo>
                    <a:pt x="4219" y="184"/>
                  </a:lnTo>
                  <a:lnTo>
                    <a:pt x="4256" y="110"/>
                  </a:lnTo>
                  <a:lnTo>
                    <a:pt x="4219" y="37"/>
                  </a:lnTo>
                  <a:lnTo>
                    <a:pt x="4182" y="0"/>
                  </a:lnTo>
                  <a:close/>
                </a:path>
              </a:pathLst>
            </a:custGeom>
            <a:solidFill>
              <a:srgbClr val="A4C2F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cxnSp>
        <p:nvCxnSpPr>
          <p:cNvPr id="1114" name="Google Shape;1114;p46"/>
          <p:cNvCxnSpPr/>
          <p:nvPr/>
        </p:nvCxnSpPr>
        <p:spPr>
          <a:xfrm>
            <a:off x="850475" y="1031425"/>
            <a:ext cx="6037800" cy="0"/>
          </a:xfrm>
          <a:prstGeom prst="straightConnector1">
            <a:avLst/>
          </a:prstGeom>
          <a:noFill/>
          <a:ln w="19050" cap="rnd" cmpd="sng">
            <a:solidFill>
              <a:srgbClr val="A4C2F4"/>
            </a:solidFill>
            <a:prstDash val="dash"/>
            <a:round/>
            <a:headEnd type="none" w="sm" len="sm"/>
            <a:tailEnd type="none" w="sm" len="sm"/>
          </a:ln>
        </p:spPr>
      </p:cxnSp>
      <p:sp>
        <p:nvSpPr>
          <p:cNvPr id="1115" name="Google Shape;1115;p46"/>
          <p:cNvSpPr txBox="1">
            <a:spLocks noGrp="1"/>
          </p:cNvSpPr>
          <p:nvPr>
            <p:ph type="sldNum" idx="12"/>
          </p:nvPr>
        </p:nvSpPr>
        <p:spPr>
          <a:xfrm>
            <a:off x="90619" y="4722737"/>
            <a:ext cx="548700" cy="393600"/>
          </a:xfrm>
          <a:prstGeom prst="rect">
            <a:avLst/>
          </a:prstGeom>
          <a:noFill/>
          <a:ln>
            <a:noFill/>
          </a:ln>
        </p:spPr>
        <p:txBody>
          <a:bodyPr spcFirstLastPara="1" wrap="square" lIns="91425" tIns="91425" rIns="91425" bIns="91425" anchor="t" anchorCtr="0">
            <a:noAutofit/>
          </a:bodyPr>
          <a:lstStyle>
            <a:lvl1pPr marL="0" marR="0" lvl="0" indent="0" algn="l" rtl="0">
              <a:lnSpc>
                <a:spcPct val="100000"/>
              </a:lnSpc>
              <a:spcBef>
                <a:spcPts val="0"/>
              </a:spcBef>
              <a:spcAft>
                <a:spcPts val="0"/>
              </a:spcAft>
              <a:buClr>
                <a:srgbClr val="000000"/>
              </a:buClr>
              <a:buSzPts val="1200"/>
              <a:buFont typeface="Arial"/>
              <a:buNone/>
              <a:defRPr sz="1200" b="0" i="0" u="none" strike="noStrike" cap="none">
                <a:solidFill>
                  <a:schemeClr val="accent1"/>
                </a:solidFill>
                <a:latin typeface="Sniglet"/>
                <a:ea typeface="Sniglet"/>
                <a:cs typeface="Sniglet"/>
                <a:sym typeface="Sniglet"/>
              </a:defRPr>
            </a:lvl1pPr>
            <a:lvl2pPr marL="0" marR="0" lvl="1" indent="0" algn="l" rtl="0">
              <a:lnSpc>
                <a:spcPct val="100000"/>
              </a:lnSpc>
              <a:spcBef>
                <a:spcPts val="0"/>
              </a:spcBef>
              <a:spcAft>
                <a:spcPts val="0"/>
              </a:spcAft>
              <a:buClr>
                <a:srgbClr val="000000"/>
              </a:buClr>
              <a:buSzPts val="1200"/>
              <a:buFont typeface="Arial"/>
              <a:buNone/>
              <a:defRPr sz="1200" b="0" i="0" u="none" strike="noStrike" cap="none">
                <a:solidFill>
                  <a:schemeClr val="accent1"/>
                </a:solidFill>
                <a:latin typeface="Sniglet"/>
                <a:ea typeface="Sniglet"/>
                <a:cs typeface="Sniglet"/>
                <a:sym typeface="Sniglet"/>
              </a:defRPr>
            </a:lvl2pPr>
            <a:lvl3pPr marL="0" marR="0" lvl="2" indent="0" algn="l" rtl="0">
              <a:lnSpc>
                <a:spcPct val="100000"/>
              </a:lnSpc>
              <a:spcBef>
                <a:spcPts val="0"/>
              </a:spcBef>
              <a:spcAft>
                <a:spcPts val="0"/>
              </a:spcAft>
              <a:buClr>
                <a:srgbClr val="000000"/>
              </a:buClr>
              <a:buSzPts val="1200"/>
              <a:buFont typeface="Arial"/>
              <a:buNone/>
              <a:defRPr sz="1200" b="0" i="0" u="none" strike="noStrike" cap="none">
                <a:solidFill>
                  <a:schemeClr val="accent1"/>
                </a:solidFill>
                <a:latin typeface="Sniglet"/>
                <a:ea typeface="Sniglet"/>
                <a:cs typeface="Sniglet"/>
                <a:sym typeface="Sniglet"/>
              </a:defRPr>
            </a:lvl3pPr>
            <a:lvl4pPr marL="0" marR="0" lvl="3" indent="0" algn="l" rtl="0">
              <a:lnSpc>
                <a:spcPct val="100000"/>
              </a:lnSpc>
              <a:spcBef>
                <a:spcPts val="0"/>
              </a:spcBef>
              <a:spcAft>
                <a:spcPts val="0"/>
              </a:spcAft>
              <a:buClr>
                <a:srgbClr val="000000"/>
              </a:buClr>
              <a:buSzPts val="1200"/>
              <a:buFont typeface="Arial"/>
              <a:buNone/>
              <a:defRPr sz="1200" b="0" i="0" u="none" strike="noStrike" cap="none">
                <a:solidFill>
                  <a:schemeClr val="accent1"/>
                </a:solidFill>
                <a:latin typeface="Sniglet"/>
                <a:ea typeface="Sniglet"/>
                <a:cs typeface="Sniglet"/>
                <a:sym typeface="Sniglet"/>
              </a:defRPr>
            </a:lvl4pPr>
            <a:lvl5pPr marL="0" marR="0" lvl="4" indent="0" algn="l" rtl="0">
              <a:lnSpc>
                <a:spcPct val="100000"/>
              </a:lnSpc>
              <a:spcBef>
                <a:spcPts val="0"/>
              </a:spcBef>
              <a:spcAft>
                <a:spcPts val="0"/>
              </a:spcAft>
              <a:buClr>
                <a:srgbClr val="000000"/>
              </a:buClr>
              <a:buSzPts val="1200"/>
              <a:buFont typeface="Arial"/>
              <a:buNone/>
              <a:defRPr sz="1200" b="0" i="0" u="none" strike="noStrike" cap="none">
                <a:solidFill>
                  <a:schemeClr val="accent1"/>
                </a:solidFill>
                <a:latin typeface="Sniglet"/>
                <a:ea typeface="Sniglet"/>
                <a:cs typeface="Sniglet"/>
                <a:sym typeface="Sniglet"/>
              </a:defRPr>
            </a:lvl5pPr>
            <a:lvl6pPr marL="0" marR="0" lvl="5" indent="0" algn="l" rtl="0">
              <a:lnSpc>
                <a:spcPct val="100000"/>
              </a:lnSpc>
              <a:spcBef>
                <a:spcPts val="0"/>
              </a:spcBef>
              <a:spcAft>
                <a:spcPts val="0"/>
              </a:spcAft>
              <a:buClr>
                <a:srgbClr val="000000"/>
              </a:buClr>
              <a:buSzPts val="1200"/>
              <a:buFont typeface="Arial"/>
              <a:buNone/>
              <a:defRPr sz="1200" b="0" i="0" u="none" strike="noStrike" cap="none">
                <a:solidFill>
                  <a:schemeClr val="accent1"/>
                </a:solidFill>
                <a:latin typeface="Sniglet"/>
                <a:ea typeface="Sniglet"/>
                <a:cs typeface="Sniglet"/>
                <a:sym typeface="Sniglet"/>
              </a:defRPr>
            </a:lvl6pPr>
            <a:lvl7pPr marL="0" marR="0" lvl="6" indent="0" algn="l" rtl="0">
              <a:lnSpc>
                <a:spcPct val="100000"/>
              </a:lnSpc>
              <a:spcBef>
                <a:spcPts val="0"/>
              </a:spcBef>
              <a:spcAft>
                <a:spcPts val="0"/>
              </a:spcAft>
              <a:buClr>
                <a:srgbClr val="000000"/>
              </a:buClr>
              <a:buSzPts val="1200"/>
              <a:buFont typeface="Arial"/>
              <a:buNone/>
              <a:defRPr sz="1200" b="0" i="0" u="none" strike="noStrike" cap="none">
                <a:solidFill>
                  <a:schemeClr val="accent1"/>
                </a:solidFill>
                <a:latin typeface="Sniglet"/>
                <a:ea typeface="Sniglet"/>
                <a:cs typeface="Sniglet"/>
                <a:sym typeface="Sniglet"/>
              </a:defRPr>
            </a:lvl7pPr>
            <a:lvl8pPr marL="0" marR="0" lvl="7" indent="0" algn="l" rtl="0">
              <a:lnSpc>
                <a:spcPct val="100000"/>
              </a:lnSpc>
              <a:spcBef>
                <a:spcPts val="0"/>
              </a:spcBef>
              <a:spcAft>
                <a:spcPts val="0"/>
              </a:spcAft>
              <a:buClr>
                <a:srgbClr val="000000"/>
              </a:buClr>
              <a:buSzPts val="1200"/>
              <a:buFont typeface="Arial"/>
              <a:buNone/>
              <a:defRPr sz="1200" b="0" i="0" u="none" strike="noStrike" cap="none">
                <a:solidFill>
                  <a:schemeClr val="accent1"/>
                </a:solidFill>
                <a:latin typeface="Sniglet"/>
                <a:ea typeface="Sniglet"/>
                <a:cs typeface="Sniglet"/>
                <a:sym typeface="Sniglet"/>
              </a:defRPr>
            </a:lvl8pPr>
            <a:lvl9pPr marL="0" marR="0" lvl="8" indent="0" algn="l" rtl="0">
              <a:lnSpc>
                <a:spcPct val="100000"/>
              </a:lnSpc>
              <a:spcBef>
                <a:spcPts val="0"/>
              </a:spcBef>
              <a:spcAft>
                <a:spcPts val="0"/>
              </a:spcAft>
              <a:buClr>
                <a:srgbClr val="000000"/>
              </a:buClr>
              <a:buSzPts val="1200"/>
              <a:buFont typeface="Arial"/>
              <a:buNone/>
              <a:defRPr sz="1200" b="0" i="0" u="none" strike="noStrike" cap="none">
                <a:solidFill>
                  <a:schemeClr val="accent1"/>
                </a:solidFill>
                <a:latin typeface="Sniglet"/>
                <a:ea typeface="Sniglet"/>
                <a:cs typeface="Sniglet"/>
                <a:sym typeface="Sniglet"/>
              </a:defRPr>
            </a:lvl9pPr>
          </a:lstStyle>
          <a:p>
            <a:pPr marL="0" lvl="0" indent="0" algn="l" rtl="0">
              <a:spcBef>
                <a:spcPts val="0"/>
              </a:spcBef>
              <a:spcAft>
                <a:spcPts val="0"/>
              </a:spcAft>
              <a:buNone/>
            </a:pPr>
            <a:fld id="{00000000-1234-1234-1234-123412341234}" type="slidenum">
              <a:rPr lang="en"/>
              <a:t>‹N°›</a:t>
            </a:fld>
            <a:endParaRPr/>
          </a:p>
        </p:txBody>
      </p:sp>
    </p:spTree>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matchingName="Caption">
  <p:cSld name="CAPTION_ONLY">
    <p:spTree>
      <p:nvGrpSpPr>
        <p:cNvPr id="1" name="Shape 1116"/>
        <p:cNvGrpSpPr/>
        <p:nvPr/>
      </p:nvGrpSpPr>
      <p:grpSpPr>
        <a:xfrm>
          <a:off x="0" y="0"/>
          <a:ext cx="0" cy="0"/>
          <a:chOff x="0" y="0"/>
          <a:chExt cx="0" cy="0"/>
        </a:xfrm>
      </p:grpSpPr>
      <p:sp>
        <p:nvSpPr>
          <p:cNvPr id="1117" name="Google Shape;1117;p47"/>
          <p:cNvSpPr txBox="1">
            <a:spLocks noGrp="1"/>
          </p:cNvSpPr>
          <p:nvPr>
            <p:ph type="body" idx="1"/>
          </p:nvPr>
        </p:nvSpPr>
        <p:spPr>
          <a:xfrm>
            <a:off x="457200" y="4406309"/>
            <a:ext cx="8229600" cy="519600"/>
          </a:xfrm>
          <a:prstGeom prst="rect">
            <a:avLst/>
          </a:prstGeom>
          <a:noFill/>
          <a:ln>
            <a:noFill/>
          </a:ln>
        </p:spPr>
        <p:txBody>
          <a:bodyPr spcFirstLastPara="1" wrap="square" lIns="91425" tIns="91425" rIns="91425" bIns="91425" anchor="t" anchorCtr="0">
            <a:noAutofit/>
          </a:bodyPr>
          <a:lstStyle>
            <a:lvl1pPr marL="457200" lvl="0" indent="-228600" algn="ctr" rtl="0">
              <a:lnSpc>
                <a:spcPct val="100000"/>
              </a:lnSpc>
              <a:spcBef>
                <a:spcPts val="400"/>
              </a:spcBef>
              <a:spcAft>
                <a:spcPts val="0"/>
              </a:spcAft>
              <a:buSzPts val="1800"/>
              <a:buNone/>
              <a:defRPr sz="1800"/>
            </a:lvl1pPr>
          </a:lstStyle>
          <a:p>
            <a:endParaRPr/>
          </a:p>
        </p:txBody>
      </p:sp>
      <p:sp>
        <p:nvSpPr>
          <p:cNvPr id="1118" name="Google Shape;1118;p47"/>
          <p:cNvSpPr/>
          <p:nvPr/>
        </p:nvSpPr>
        <p:spPr>
          <a:xfrm>
            <a:off x="7302880" y="-294362"/>
            <a:ext cx="450550" cy="558734"/>
          </a:xfrm>
          <a:custGeom>
            <a:avLst/>
            <a:gdLst/>
            <a:ahLst/>
            <a:cxnLst/>
            <a:rect l="l" t="t" r="r" b="b"/>
            <a:pathLst>
              <a:path w="15884" h="19698" extrusionOk="0">
                <a:moveTo>
                  <a:pt x="9355" y="4108"/>
                </a:moveTo>
                <a:lnTo>
                  <a:pt x="9465" y="4145"/>
                </a:lnTo>
                <a:lnTo>
                  <a:pt x="9538" y="4182"/>
                </a:lnTo>
                <a:lnTo>
                  <a:pt x="9648" y="4328"/>
                </a:lnTo>
                <a:lnTo>
                  <a:pt x="9721" y="4549"/>
                </a:lnTo>
                <a:lnTo>
                  <a:pt x="9721" y="4769"/>
                </a:lnTo>
                <a:lnTo>
                  <a:pt x="9721" y="4842"/>
                </a:lnTo>
                <a:lnTo>
                  <a:pt x="9685" y="4879"/>
                </a:lnTo>
                <a:lnTo>
                  <a:pt x="9575" y="4952"/>
                </a:lnTo>
                <a:lnTo>
                  <a:pt x="9391" y="4952"/>
                </a:lnTo>
                <a:lnTo>
                  <a:pt x="9355" y="4915"/>
                </a:lnTo>
                <a:lnTo>
                  <a:pt x="9281" y="4842"/>
                </a:lnTo>
                <a:lnTo>
                  <a:pt x="9208" y="4695"/>
                </a:lnTo>
                <a:lnTo>
                  <a:pt x="9171" y="4549"/>
                </a:lnTo>
                <a:lnTo>
                  <a:pt x="9171" y="4438"/>
                </a:lnTo>
                <a:lnTo>
                  <a:pt x="9171" y="4328"/>
                </a:lnTo>
                <a:lnTo>
                  <a:pt x="9245" y="4108"/>
                </a:lnTo>
                <a:close/>
                <a:moveTo>
                  <a:pt x="9355" y="3705"/>
                </a:moveTo>
                <a:lnTo>
                  <a:pt x="9245" y="3742"/>
                </a:lnTo>
                <a:lnTo>
                  <a:pt x="9135" y="3778"/>
                </a:lnTo>
                <a:lnTo>
                  <a:pt x="9025" y="3852"/>
                </a:lnTo>
                <a:lnTo>
                  <a:pt x="8988" y="3925"/>
                </a:lnTo>
                <a:lnTo>
                  <a:pt x="8914" y="3998"/>
                </a:lnTo>
                <a:lnTo>
                  <a:pt x="8841" y="4218"/>
                </a:lnTo>
                <a:lnTo>
                  <a:pt x="8804" y="4475"/>
                </a:lnTo>
                <a:lnTo>
                  <a:pt x="8804" y="4659"/>
                </a:lnTo>
                <a:lnTo>
                  <a:pt x="8841" y="4805"/>
                </a:lnTo>
                <a:lnTo>
                  <a:pt x="8878" y="4952"/>
                </a:lnTo>
                <a:lnTo>
                  <a:pt x="8988" y="5099"/>
                </a:lnTo>
                <a:lnTo>
                  <a:pt x="9098" y="5209"/>
                </a:lnTo>
                <a:lnTo>
                  <a:pt x="9245" y="5282"/>
                </a:lnTo>
                <a:lnTo>
                  <a:pt x="9391" y="5355"/>
                </a:lnTo>
                <a:lnTo>
                  <a:pt x="9538" y="5355"/>
                </a:lnTo>
                <a:lnTo>
                  <a:pt x="9721" y="5319"/>
                </a:lnTo>
                <a:lnTo>
                  <a:pt x="9868" y="5245"/>
                </a:lnTo>
                <a:lnTo>
                  <a:pt x="10015" y="5135"/>
                </a:lnTo>
                <a:lnTo>
                  <a:pt x="10088" y="4989"/>
                </a:lnTo>
                <a:lnTo>
                  <a:pt x="10125" y="4805"/>
                </a:lnTo>
                <a:lnTo>
                  <a:pt x="10125" y="4659"/>
                </a:lnTo>
                <a:lnTo>
                  <a:pt x="10088" y="4475"/>
                </a:lnTo>
                <a:lnTo>
                  <a:pt x="10052" y="4292"/>
                </a:lnTo>
                <a:lnTo>
                  <a:pt x="9978" y="4145"/>
                </a:lnTo>
                <a:lnTo>
                  <a:pt x="9905" y="3998"/>
                </a:lnTo>
                <a:lnTo>
                  <a:pt x="9795" y="3888"/>
                </a:lnTo>
                <a:lnTo>
                  <a:pt x="9648" y="3778"/>
                </a:lnTo>
                <a:lnTo>
                  <a:pt x="9501" y="3742"/>
                </a:lnTo>
                <a:lnTo>
                  <a:pt x="9355" y="3705"/>
                </a:lnTo>
                <a:close/>
                <a:moveTo>
                  <a:pt x="11262" y="6676"/>
                </a:moveTo>
                <a:lnTo>
                  <a:pt x="11262" y="6786"/>
                </a:lnTo>
                <a:lnTo>
                  <a:pt x="11225" y="6859"/>
                </a:lnTo>
                <a:lnTo>
                  <a:pt x="11152" y="6933"/>
                </a:lnTo>
                <a:lnTo>
                  <a:pt x="11042" y="7006"/>
                </a:lnTo>
                <a:lnTo>
                  <a:pt x="10785" y="7116"/>
                </a:lnTo>
                <a:lnTo>
                  <a:pt x="10602" y="7190"/>
                </a:lnTo>
                <a:lnTo>
                  <a:pt x="9795" y="7556"/>
                </a:lnTo>
                <a:lnTo>
                  <a:pt x="9721" y="7263"/>
                </a:lnTo>
                <a:lnTo>
                  <a:pt x="10639" y="6823"/>
                </a:lnTo>
                <a:lnTo>
                  <a:pt x="11079" y="6676"/>
                </a:lnTo>
                <a:close/>
                <a:moveTo>
                  <a:pt x="11115" y="6273"/>
                </a:moveTo>
                <a:lnTo>
                  <a:pt x="10859" y="6346"/>
                </a:lnTo>
                <a:lnTo>
                  <a:pt x="10052" y="6639"/>
                </a:lnTo>
                <a:lnTo>
                  <a:pt x="9648" y="6823"/>
                </a:lnTo>
                <a:lnTo>
                  <a:pt x="9281" y="7006"/>
                </a:lnTo>
                <a:lnTo>
                  <a:pt x="9208" y="7080"/>
                </a:lnTo>
                <a:lnTo>
                  <a:pt x="9208" y="7116"/>
                </a:lnTo>
                <a:lnTo>
                  <a:pt x="9208" y="7190"/>
                </a:lnTo>
                <a:lnTo>
                  <a:pt x="9208" y="7263"/>
                </a:lnTo>
                <a:lnTo>
                  <a:pt x="9318" y="7336"/>
                </a:lnTo>
                <a:lnTo>
                  <a:pt x="9465" y="7336"/>
                </a:lnTo>
                <a:lnTo>
                  <a:pt x="9465" y="7593"/>
                </a:lnTo>
                <a:lnTo>
                  <a:pt x="9538" y="7813"/>
                </a:lnTo>
                <a:lnTo>
                  <a:pt x="9575" y="7887"/>
                </a:lnTo>
                <a:lnTo>
                  <a:pt x="9648" y="7923"/>
                </a:lnTo>
                <a:lnTo>
                  <a:pt x="9758" y="7923"/>
                </a:lnTo>
                <a:lnTo>
                  <a:pt x="10492" y="7630"/>
                </a:lnTo>
                <a:lnTo>
                  <a:pt x="10859" y="7483"/>
                </a:lnTo>
                <a:lnTo>
                  <a:pt x="11225" y="7336"/>
                </a:lnTo>
                <a:lnTo>
                  <a:pt x="11409" y="7190"/>
                </a:lnTo>
                <a:lnTo>
                  <a:pt x="11556" y="7006"/>
                </a:lnTo>
                <a:lnTo>
                  <a:pt x="11629" y="6896"/>
                </a:lnTo>
                <a:lnTo>
                  <a:pt x="11629" y="6786"/>
                </a:lnTo>
                <a:lnTo>
                  <a:pt x="11629" y="6676"/>
                </a:lnTo>
                <a:lnTo>
                  <a:pt x="11592" y="6566"/>
                </a:lnTo>
                <a:lnTo>
                  <a:pt x="11556" y="6419"/>
                </a:lnTo>
                <a:lnTo>
                  <a:pt x="11482" y="6346"/>
                </a:lnTo>
                <a:lnTo>
                  <a:pt x="11372" y="6273"/>
                </a:lnTo>
                <a:close/>
                <a:moveTo>
                  <a:pt x="10198" y="2861"/>
                </a:moveTo>
                <a:lnTo>
                  <a:pt x="10235" y="3228"/>
                </a:lnTo>
                <a:lnTo>
                  <a:pt x="10345" y="3595"/>
                </a:lnTo>
                <a:lnTo>
                  <a:pt x="10565" y="4292"/>
                </a:lnTo>
                <a:lnTo>
                  <a:pt x="10822" y="5062"/>
                </a:lnTo>
                <a:lnTo>
                  <a:pt x="10895" y="5282"/>
                </a:lnTo>
                <a:lnTo>
                  <a:pt x="9025" y="6052"/>
                </a:lnTo>
                <a:lnTo>
                  <a:pt x="7154" y="6786"/>
                </a:lnTo>
                <a:lnTo>
                  <a:pt x="5173" y="7593"/>
                </a:lnTo>
                <a:lnTo>
                  <a:pt x="4146" y="7997"/>
                </a:lnTo>
                <a:lnTo>
                  <a:pt x="3816" y="8143"/>
                </a:lnTo>
                <a:lnTo>
                  <a:pt x="3486" y="8290"/>
                </a:lnTo>
                <a:lnTo>
                  <a:pt x="3266" y="7887"/>
                </a:lnTo>
                <a:lnTo>
                  <a:pt x="3045" y="7446"/>
                </a:lnTo>
                <a:lnTo>
                  <a:pt x="2679" y="6566"/>
                </a:lnTo>
                <a:lnTo>
                  <a:pt x="2532" y="6162"/>
                </a:lnTo>
                <a:lnTo>
                  <a:pt x="2385" y="5869"/>
                </a:lnTo>
                <a:lnTo>
                  <a:pt x="2238" y="5612"/>
                </a:lnTo>
                <a:lnTo>
                  <a:pt x="2715" y="5539"/>
                </a:lnTo>
                <a:lnTo>
                  <a:pt x="3192" y="5429"/>
                </a:lnTo>
                <a:lnTo>
                  <a:pt x="3669" y="5282"/>
                </a:lnTo>
                <a:lnTo>
                  <a:pt x="4146" y="5099"/>
                </a:lnTo>
                <a:lnTo>
                  <a:pt x="5210" y="4659"/>
                </a:lnTo>
                <a:lnTo>
                  <a:pt x="6273" y="4218"/>
                </a:lnTo>
                <a:lnTo>
                  <a:pt x="6824" y="4035"/>
                </a:lnTo>
                <a:lnTo>
                  <a:pt x="7374" y="3852"/>
                </a:lnTo>
                <a:lnTo>
                  <a:pt x="8474" y="3558"/>
                </a:lnTo>
                <a:lnTo>
                  <a:pt x="9025" y="3411"/>
                </a:lnTo>
                <a:lnTo>
                  <a:pt x="9538" y="3191"/>
                </a:lnTo>
                <a:lnTo>
                  <a:pt x="9868" y="3081"/>
                </a:lnTo>
                <a:lnTo>
                  <a:pt x="10015" y="2971"/>
                </a:lnTo>
                <a:lnTo>
                  <a:pt x="10198" y="2861"/>
                </a:lnTo>
                <a:close/>
                <a:moveTo>
                  <a:pt x="8658" y="7740"/>
                </a:moveTo>
                <a:lnTo>
                  <a:pt x="8694" y="7923"/>
                </a:lnTo>
                <a:lnTo>
                  <a:pt x="8071" y="8253"/>
                </a:lnTo>
                <a:lnTo>
                  <a:pt x="7704" y="8437"/>
                </a:lnTo>
                <a:lnTo>
                  <a:pt x="7594" y="8437"/>
                </a:lnTo>
                <a:lnTo>
                  <a:pt x="7557" y="8363"/>
                </a:lnTo>
                <a:lnTo>
                  <a:pt x="7557" y="8180"/>
                </a:lnTo>
                <a:lnTo>
                  <a:pt x="8658" y="7740"/>
                </a:lnTo>
                <a:close/>
                <a:moveTo>
                  <a:pt x="10198" y="2384"/>
                </a:moveTo>
                <a:lnTo>
                  <a:pt x="9978" y="2458"/>
                </a:lnTo>
                <a:lnTo>
                  <a:pt x="9795" y="2568"/>
                </a:lnTo>
                <a:lnTo>
                  <a:pt x="9391" y="2788"/>
                </a:lnTo>
                <a:lnTo>
                  <a:pt x="8841" y="2971"/>
                </a:lnTo>
                <a:lnTo>
                  <a:pt x="8328" y="3155"/>
                </a:lnTo>
                <a:lnTo>
                  <a:pt x="7264" y="3411"/>
                </a:lnTo>
                <a:lnTo>
                  <a:pt x="6750" y="3558"/>
                </a:lnTo>
                <a:lnTo>
                  <a:pt x="6237" y="3742"/>
                </a:lnTo>
                <a:lnTo>
                  <a:pt x="5210" y="4145"/>
                </a:lnTo>
                <a:lnTo>
                  <a:pt x="4219" y="4585"/>
                </a:lnTo>
                <a:lnTo>
                  <a:pt x="3669" y="4805"/>
                </a:lnTo>
                <a:lnTo>
                  <a:pt x="3119" y="4989"/>
                </a:lnTo>
                <a:lnTo>
                  <a:pt x="2018" y="5319"/>
                </a:lnTo>
                <a:lnTo>
                  <a:pt x="1945" y="5355"/>
                </a:lnTo>
                <a:lnTo>
                  <a:pt x="1908" y="5392"/>
                </a:lnTo>
                <a:lnTo>
                  <a:pt x="1908" y="5466"/>
                </a:lnTo>
                <a:lnTo>
                  <a:pt x="1945" y="5539"/>
                </a:lnTo>
                <a:lnTo>
                  <a:pt x="1982" y="5576"/>
                </a:lnTo>
                <a:lnTo>
                  <a:pt x="1945" y="5686"/>
                </a:lnTo>
                <a:lnTo>
                  <a:pt x="1945" y="5759"/>
                </a:lnTo>
                <a:lnTo>
                  <a:pt x="2018" y="5979"/>
                </a:lnTo>
                <a:lnTo>
                  <a:pt x="2165" y="6456"/>
                </a:lnTo>
                <a:lnTo>
                  <a:pt x="2385" y="6933"/>
                </a:lnTo>
                <a:lnTo>
                  <a:pt x="2752" y="7850"/>
                </a:lnTo>
                <a:lnTo>
                  <a:pt x="2972" y="8290"/>
                </a:lnTo>
                <a:lnTo>
                  <a:pt x="3192" y="8694"/>
                </a:lnTo>
                <a:lnTo>
                  <a:pt x="3266" y="8767"/>
                </a:lnTo>
                <a:lnTo>
                  <a:pt x="3302" y="8804"/>
                </a:lnTo>
                <a:lnTo>
                  <a:pt x="3412" y="8804"/>
                </a:lnTo>
                <a:lnTo>
                  <a:pt x="3522" y="8730"/>
                </a:lnTo>
                <a:lnTo>
                  <a:pt x="3596" y="8620"/>
                </a:lnTo>
                <a:lnTo>
                  <a:pt x="3999" y="8510"/>
                </a:lnTo>
                <a:lnTo>
                  <a:pt x="4403" y="8363"/>
                </a:lnTo>
                <a:lnTo>
                  <a:pt x="5173" y="8033"/>
                </a:lnTo>
                <a:lnTo>
                  <a:pt x="7300" y="7190"/>
                </a:lnTo>
                <a:lnTo>
                  <a:pt x="9281" y="6419"/>
                </a:lnTo>
                <a:lnTo>
                  <a:pt x="10235" y="6052"/>
                </a:lnTo>
                <a:lnTo>
                  <a:pt x="10712" y="5832"/>
                </a:lnTo>
                <a:lnTo>
                  <a:pt x="11152" y="5612"/>
                </a:lnTo>
                <a:lnTo>
                  <a:pt x="11262" y="5612"/>
                </a:lnTo>
                <a:lnTo>
                  <a:pt x="11335" y="5539"/>
                </a:lnTo>
                <a:lnTo>
                  <a:pt x="11372" y="5392"/>
                </a:lnTo>
                <a:lnTo>
                  <a:pt x="11372" y="5282"/>
                </a:lnTo>
                <a:lnTo>
                  <a:pt x="11299" y="5025"/>
                </a:lnTo>
                <a:lnTo>
                  <a:pt x="11042" y="4255"/>
                </a:lnTo>
                <a:lnTo>
                  <a:pt x="10785" y="3485"/>
                </a:lnTo>
                <a:lnTo>
                  <a:pt x="10639" y="3118"/>
                </a:lnTo>
                <a:lnTo>
                  <a:pt x="10455" y="2751"/>
                </a:lnTo>
                <a:lnTo>
                  <a:pt x="10418" y="2714"/>
                </a:lnTo>
                <a:lnTo>
                  <a:pt x="10345" y="2678"/>
                </a:lnTo>
                <a:lnTo>
                  <a:pt x="10382" y="2568"/>
                </a:lnTo>
                <a:lnTo>
                  <a:pt x="10382" y="2494"/>
                </a:lnTo>
                <a:lnTo>
                  <a:pt x="10308" y="2421"/>
                </a:lnTo>
                <a:lnTo>
                  <a:pt x="10198" y="2384"/>
                </a:lnTo>
                <a:close/>
                <a:moveTo>
                  <a:pt x="8694" y="7263"/>
                </a:moveTo>
                <a:lnTo>
                  <a:pt x="7337" y="7813"/>
                </a:lnTo>
                <a:lnTo>
                  <a:pt x="7264" y="7850"/>
                </a:lnTo>
                <a:lnTo>
                  <a:pt x="7227" y="7923"/>
                </a:lnTo>
                <a:lnTo>
                  <a:pt x="7190" y="7997"/>
                </a:lnTo>
                <a:lnTo>
                  <a:pt x="7227" y="8070"/>
                </a:lnTo>
                <a:lnTo>
                  <a:pt x="7190" y="8143"/>
                </a:lnTo>
                <a:lnTo>
                  <a:pt x="7154" y="8363"/>
                </a:lnTo>
                <a:lnTo>
                  <a:pt x="7190" y="8620"/>
                </a:lnTo>
                <a:lnTo>
                  <a:pt x="7227" y="8730"/>
                </a:lnTo>
                <a:lnTo>
                  <a:pt x="7300" y="8840"/>
                </a:lnTo>
                <a:lnTo>
                  <a:pt x="7411" y="8877"/>
                </a:lnTo>
                <a:lnTo>
                  <a:pt x="7557" y="8877"/>
                </a:lnTo>
                <a:lnTo>
                  <a:pt x="7704" y="8840"/>
                </a:lnTo>
                <a:lnTo>
                  <a:pt x="7887" y="8804"/>
                </a:lnTo>
                <a:lnTo>
                  <a:pt x="8218" y="8620"/>
                </a:lnTo>
                <a:lnTo>
                  <a:pt x="9061" y="8217"/>
                </a:lnTo>
                <a:lnTo>
                  <a:pt x="9098" y="8180"/>
                </a:lnTo>
                <a:lnTo>
                  <a:pt x="9171" y="8107"/>
                </a:lnTo>
                <a:lnTo>
                  <a:pt x="9171" y="8033"/>
                </a:lnTo>
                <a:lnTo>
                  <a:pt x="9171" y="7960"/>
                </a:lnTo>
                <a:lnTo>
                  <a:pt x="8951" y="7410"/>
                </a:lnTo>
                <a:lnTo>
                  <a:pt x="8914" y="7336"/>
                </a:lnTo>
                <a:lnTo>
                  <a:pt x="8841" y="7300"/>
                </a:lnTo>
                <a:lnTo>
                  <a:pt x="8768" y="7263"/>
                </a:lnTo>
                <a:close/>
                <a:moveTo>
                  <a:pt x="11702" y="8327"/>
                </a:moveTo>
                <a:lnTo>
                  <a:pt x="11886" y="8694"/>
                </a:lnTo>
                <a:lnTo>
                  <a:pt x="12106" y="9060"/>
                </a:lnTo>
                <a:lnTo>
                  <a:pt x="11702" y="9244"/>
                </a:lnTo>
                <a:lnTo>
                  <a:pt x="11335" y="9390"/>
                </a:lnTo>
                <a:lnTo>
                  <a:pt x="10932" y="9500"/>
                </a:lnTo>
                <a:lnTo>
                  <a:pt x="10528" y="9611"/>
                </a:lnTo>
                <a:lnTo>
                  <a:pt x="10382" y="9244"/>
                </a:lnTo>
                <a:lnTo>
                  <a:pt x="10198" y="8877"/>
                </a:lnTo>
                <a:lnTo>
                  <a:pt x="10162" y="8840"/>
                </a:lnTo>
                <a:lnTo>
                  <a:pt x="10565" y="8730"/>
                </a:lnTo>
                <a:lnTo>
                  <a:pt x="10932" y="8620"/>
                </a:lnTo>
                <a:lnTo>
                  <a:pt x="11702" y="8327"/>
                </a:lnTo>
                <a:close/>
                <a:moveTo>
                  <a:pt x="11776" y="7887"/>
                </a:moveTo>
                <a:lnTo>
                  <a:pt x="11299" y="8070"/>
                </a:lnTo>
                <a:lnTo>
                  <a:pt x="10822" y="8217"/>
                </a:lnTo>
                <a:lnTo>
                  <a:pt x="9868" y="8510"/>
                </a:lnTo>
                <a:lnTo>
                  <a:pt x="9832" y="8510"/>
                </a:lnTo>
                <a:lnTo>
                  <a:pt x="9795" y="8583"/>
                </a:lnTo>
                <a:lnTo>
                  <a:pt x="9758" y="8694"/>
                </a:lnTo>
                <a:lnTo>
                  <a:pt x="9832" y="8804"/>
                </a:lnTo>
                <a:lnTo>
                  <a:pt x="9868" y="8840"/>
                </a:lnTo>
                <a:lnTo>
                  <a:pt x="9942" y="8877"/>
                </a:lnTo>
                <a:lnTo>
                  <a:pt x="9905" y="8950"/>
                </a:lnTo>
                <a:lnTo>
                  <a:pt x="9905" y="9024"/>
                </a:lnTo>
                <a:lnTo>
                  <a:pt x="10088" y="9427"/>
                </a:lnTo>
                <a:lnTo>
                  <a:pt x="10198" y="9867"/>
                </a:lnTo>
                <a:lnTo>
                  <a:pt x="10235" y="9941"/>
                </a:lnTo>
                <a:lnTo>
                  <a:pt x="10272" y="9977"/>
                </a:lnTo>
                <a:lnTo>
                  <a:pt x="10308" y="10014"/>
                </a:lnTo>
                <a:lnTo>
                  <a:pt x="10382" y="10051"/>
                </a:lnTo>
                <a:lnTo>
                  <a:pt x="10932" y="9904"/>
                </a:lnTo>
                <a:lnTo>
                  <a:pt x="11446" y="9757"/>
                </a:lnTo>
                <a:lnTo>
                  <a:pt x="11959" y="9574"/>
                </a:lnTo>
                <a:lnTo>
                  <a:pt x="12436" y="9317"/>
                </a:lnTo>
                <a:lnTo>
                  <a:pt x="12509" y="9280"/>
                </a:lnTo>
                <a:lnTo>
                  <a:pt x="12583" y="9207"/>
                </a:lnTo>
                <a:lnTo>
                  <a:pt x="12583" y="9097"/>
                </a:lnTo>
                <a:lnTo>
                  <a:pt x="12546" y="9024"/>
                </a:lnTo>
                <a:lnTo>
                  <a:pt x="12253" y="8547"/>
                </a:lnTo>
                <a:lnTo>
                  <a:pt x="11996" y="7997"/>
                </a:lnTo>
                <a:lnTo>
                  <a:pt x="11959" y="7923"/>
                </a:lnTo>
                <a:lnTo>
                  <a:pt x="11922" y="7887"/>
                </a:lnTo>
                <a:close/>
                <a:moveTo>
                  <a:pt x="8914" y="9354"/>
                </a:moveTo>
                <a:lnTo>
                  <a:pt x="9061" y="9757"/>
                </a:lnTo>
                <a:lnTo>
                  <a:pt x="9281" y="10161"/>
                </a:lnTo>
                <a:lnTo>
                  <a:pt x="8658" y="10491"/>
                </a:lnTo>
                <a:lnTo>
                  <a:pt x="7961" y="10784"/>
                </a:lnTo>
                <a:lnTo>
                  <a:pt x="7814" y="10858"/>
                </a:lnTo>
                <a:lnTo>
                  <a:pt x="7741" y="10858"/>
                </a:lnTo>
                <a:lnTo>
                  <a:pt x="7704" y="10821"/>
                </a:lnTo>
                <a:lnTo>
                  <a:pt x="7631" y="10674"/>
                </a:lnTo>
                <a:lnTo>
                  <a:pt x="7594" y="10491"/>
                </a:lnTo>
                <a:lnTo>
                  <a:pt x="7521" y="10161"/>
                </a:lnTo>
                <a:lnTo>
                  <a:pt x="7374" y="9867"/>
                </a:lnTo>
                <a:lnTo>
                  <a:pt x="8914" y="9354"/>
                </a:lnTo>
                <a:close/>
                <a:moveTo>
                  <a:pt x="8951" y="8950"/>
                </a:moveTo>
                <a:lnTo>
                  <a:pt x="7154" y="9537"/>
                </a:lnTo>
                <a:lnTo>
                  <a:pt x="7117" y="9574"/>
                </a:lnTo>
                <a:lnTo>
                  <a:pt x="7080" y="9611"/>
                </a:lnTo>
                <a:lnTo>
                  <a:pt x="7044" y="9721"/>
                </a:lnTo>
                <a:lnTo>
                  <a:pt x="7080" y="9831"/>
                </a:lnTo>
                <a:lnTo>
                  <a:pt x="7190" y="9904"/>
                </a:lnTo>
                <a:lnTo>
                  <a:pt x="7190" y="10124"/>
                </a:lnTo>
                <a:lnTo>
                  <a:pt x="7227" y="10381"/>
                </a:lnTo>
                <a:lnTo>
                  <a:pt x="7374" y="10858"/>
                </a:lnTo>
                <a:lnTo>
                  <a:pt x="7411" y="11004"/>
                </a:lnTo>
                <a:lnTo>
                  <a:pt x="7521" y="11114"/>
                </a:lnTo>
                <a:lnTo>
                  <a:pt x="7631" y="11188"/>
                </a:lnTo>
                <a:lnTo>
                  <a:pt x="7777" y="11225"/>
                </a:lnTo>
                <a:lnTo>
                  <a:pt x="8034" y="11151"/>
                </a:lnTo>
                <a:lnTo>
                  <a:pt x="8291" y="11078"/>
                </a:lnTo>
                <a:lnTo>
                  <a:pt x="8768" y="10858"/>
                </a:lnTo>
                <a:lnTo>
                  <a:pt x="9245" y="10601"/>
                </a:lnTo>
                <a:lnTo>
                  <a:pt x="9685" y="10344"/>
                </a:lnTo>
                <a:lnTo>
                  <a:pt x="9721" y="10271"/>
                </a:lnTo>
                <a:lnTo>
                  <a:pt x="9758" y="10197"/>
                </a:lnTo>
                <a:lnTo>
                  <a:pt x="9758" y="10161"/>
                </a:lnTo>
                <a:lnTo>
                  <a:pt x="9721" y="10087"/>
                </a:lnTo>
                <a:lnTo>
                  <a:pt x="9538" y="9867"/>
                </a:lnTo>
                <a:lnTo>
                  <a:pt x="9391" y="9611"/>
                </a:lnTo>
                <a:lnTo>
                  <a:pt x="9281" y="9354"/>
                </a:lnTo>
                <a:lnTo>
                  <a:pt x="9208" y="9060"/>
                </a:lnTo>
                <a:lnTo>
                  <a:pt x="9171" y="8987"/>
                </a:lnTo>
                <a:lnTo>
                  <a:pt x="9098" y="8950"/>
                </a:lnTo>
                <a:close/>
                <a:moveTo>
                  <a:pt x="12473" y="10344"/>
                </a:moveTo>
                <a:lnTo>
                  <a:pt x="12619" y="10711"/>
                </a:lnTo>
                <a:lnTo>
                  <a:pt x="11959" y="11078"/>
                </a:lnTo>
                <a:lnTo>
                  <a:pt x="11299" y="11445"/>
                </a:lnTo>
                <a:lnTo>
                  <a:pt x="11152" y="10894"/>
                </a:lnTo>
                <a:lnTo>
                  <a:pt x="11189" y="10858"/>
                </a:lnTo>
                <a:lnTo>
                  <a:pt x="11189" y="10784"/>
                </a:lnTo>
                <a:lnTo>
                  <a:pt x="11482" y="10674"/>
                </a:lnTo>
                <a:lnTo>
                  <a:pt x="11776" y="10601"/>
                </a:lnTo>
                <a:lnTo>
                  <a:pt x="12473" y="10344"/>
                </a:lnTo>
                <a:close/>
                <a:moveTo>
                  <a:pt x="6273" y="10418"/>
                </a:moveTo>
                <a:lnTo>
                  <a:pt x="6347" y="10454"/>
                </a:lnTo>
                <a:lnTo>
                  <a:pt x="6420" y="10564"/>
                </a:lnTo>
                <a:lnTo>
                  <a:pt x="6567" y="10894"/>
                </a:lnTo>
                <a:lnTo>
                  <a:pt x="5797" y="11261"/>
                </a:lnTo>
                <a:lnTo>
                  <a:pt x="5100" y="11738"/>
                </a:lnTo>
                <a:lnTo>
                  <a:pt x="4953" y="11298"/>
                </a:lnTo>
                <a:lnTo>
                  <a:pt x="4843" y="11078"/>
                </a:lnTo>
                <a:lnTo>
                  <a:pt x="4733" y="10894"/>
                </a:lnTo>
                <a:lnTo>
                  <a:pt x="5613" y="10601"/>
                </a:lnTo>
                <a:lnTo>
                  <a:pt x="5943" y="10491"/>
                </a:lnTo>
                <a:lnTo>
                  <a:pt x="6237" y="10418"/>
                </a:lnTo>
                <a:close/>
                <a:moveTo>
                  <a:pt x="12583" y="9867"/>
                </a:moveTo>
                <a:lnTo>
                  <a:pt x="12509" y="9904"/>
                </a:lnTo>
                <a:lnTo>
                  <a:pt x="11519" y="10271"/>
                </a:lnTo>
                <a:lnTo>
                  <a:pt x="11115" y="10381"/>
                </a:lnTo>
                <a:lnTo>
                  <a:pt x="10932" y="10491"/>
                </a:lnTo>
                <a:lnTo>
                  <a:pt x="10859" y="10564"/>
                </a:lnTo>
                <a:lnTo>
                  <a:pt x="10785" y="10638"/>
                </a:lnTo>
                <a:lnTo>
                  <a:pt x="10785" y="10748"/>
                </a:lnTo>
                <a:lnTo>
                  <a:pt x="10822" y="10821"/>
                </a:lnTo>
                <a:lnTo>
                  <a:pt x="10859" y="10858"/>
                </a:lnTo>
                <a:lnTo>
                  <a:pt x="10859" y="10894"/>
                </a:lnTo>
                <a:lnTo>
                  <a:pt x="10895" y="11335"/>
                </a:lnTo>
                <a:lnTo>
                  <a:pt x="11005" y="11738"/>
                </a:lnTo>
                <a:lnTo>
                  <a:pt x="11005" y="11848"/>
                </a:lnTo>
                <a:lnTo>
                  <a:pt x="11079" y="11885"/>
                </a:lnTo>
                <a:lnTo>
                  <a:pt x="11152" y="11921"/>
                </a:lnTo>
                <a:lnTo>
                  <a:pt x="11225" y="11921"/>
                </a:lnTo>
                <a:lnTo>
                  <a:pt x="12142" y="11445"/>
                </a:lnTo>
                <a:lnTo>
                  <a:pt x="12986" y="10931"/>
                </a:lnTo>
                <a:lnTo>
                  <a:pt x="13060" y="10858"/>
                </a:lnTo>
                <a:lnTo>
                  <a:pt x="13096" y="10784"/>
                </a:lnTo>
                <a:lnTo>
                  <a:pt x="13096" y="10711"/>
                </a:lnTo>
                <a:lnTo>
                  <a:pt x="13060" y="10638"/>
                </a:lnTo>
                <a:lnTo>
                  <a:pt x="12876" y="10344"/>
                </a:lnTo>
                <a:lnTo>
                  <a:pt x="12766" y="10014"/>
                </a:lnTo>
                <a:lnTo>
                  <a:pt x="12729" y="9941"/>
                </a:lnTo>
                <a:lnTo>
                  <a:pt x="12656" y="9904"/>
                </a:lnTo>
                <a:lnTo>
                  <a:pt x="12583" y="9867"/>
                </a:lnTo>
                <a:close/>
                <a:moveTo>
                  <a:pt x="6200" y="9977"/>
                </a:moveTo>
                <a:lnTo>
                  <a:pt x="5980" y="10014"/>
                </a:lnTo>
                <a:lnTo>
                  <a:pt x="5760" y="10087"/>
                </a:lnTo>
                <a:lnTo>
                  <a:pt x="5356" y="10234"/>
                </a:lnTo>
                <a:lnTo>
                  <a:pt x="4843" y="10381"/>
                </a:lnTo>
                <a:lnTo>
                  <a:pt x="4329" y="10564"/>
                </a:lnTo>
                <a:lnTo>
                  <a:pt x="4293" y="10601"/>
                </a:lnTo>
                <a:lnTo>
                  <a:pt x="4256" y="10638"/>
                </a:lnTo>
                <a:lnTo>
                  <a:pt x="4219" y="10784"/>
                </a:lnTo>
                <a:lnTo>
                  <a:pt x="4256" y="10894"/>
                </a:lnTo>
                <a:lnTo>
                  <a:pt x="4293" y="10931"/>
                </a:lnTo>
                <a:lnTo>
                  <a:pt x="4366" y="10968"/>
                </a:lnTo>
                <a:lnTo>
                  <a:pt x="4513" y="11298"/>
                </a:lnTo>
                <a:lnTo>
                  <a:pt x="4659" y="11701"/>
                </a:lnTo>
                <a:lnTo>
                  <a:pt x="4769" y="12142"/>
                </a:lnTo>
                <a:lnTo>
                  <a:pt x="4843" y="12215"/>
                </a:lnTo>
                <a:lnTo>
                  <a:pt x="4916" y="12252"/>
                </a:lnTo>
                <a:lnTo>
                  <a:pt x="4990" y="12252"/>
                </a:lnTo>
                <a:lnTo>
                  <a:pt x="5100" y="12215"/>
                </a:lnTo>
                <a:lnTo>
                  <a:pt x="5540" y="11921"/>
                </a:lnTo>
                <a:lnTo>
                  <a:pt x="5980" y="11665"/>
                </a:lnTo>
                <a:lnTo>
                  <a:pt x="6420" y="11445"/>
                </a:lnTo>
                <a:lnTo>
                  <a:pt x="6934" y="11225"/>
                </a:lnTo>
                <a:lnTo>
                  <a:pt x="6970" y="11188"/>
                </a:lnTo>
                <a:lnTo>
                  <a:pt x="7044" y="11114"/>
                </a:lnTo>
                <a:lnTo>
                  <a:pt x="7044" y="11041"/>
                </a:lnTo>
                <a:lnTo>
                  <a:pt x="7044" y="10931"/>
                </a:lnTo>
                <a:lnTo>
                  <a:pt x="6897" y="10601"/>
                </a:lnTo>
                <a:lnTo>
                  <a:pt x="6750" y="10307"/>
                </a:lnTo>
                <a:lnTo>
                  <a:pt x="6677" y="10161"/>
                </a:lnTo>
                <a:lnTo>
                  <a:pt x="6530" y="10051"/>
                </a:lnTo>
                <a:lnTo>
                  <a:pt x="6383" y="10014"/>
                </a:lnTo>
                <a:lnTo>
                  <a:pt x="6200" y="9977"/>
                </a:lnTo>
                <a:close/>
                <a:moveTo>
                  <a:pt x="9832" y="11371"/>
                </a:moveTo>
                <a:lnTo>
                  <a:pt x="10125" y="11921"/>
                </a:lnTo>
                <a:lnTo>
                  <a:pt x="9721" y="12142"/>
                </a:lnTo>
                <a:lnTo>
                  <a:pt x="9318" y="12288"/>
                </a:lnTo>
                <a:lnTo>
                  <a:pt x="8914" y="12435"/>
                </a:lnTo>
                <a:lnTo>
                  <a:pt x="8511" y="12545"/>
                </a:lnTo>
                <a:lnTo>
                  <a:pt x="8328" y="12032"/>
                </a:lnTo>
                <a:lnTo>
                  <a:pt x="8694" y="11921"/>
                </a:lnTo>
                <a:lnTo>
                  <a:pt x="9098" y="11738"/>
                </a:lnTo>
                <a:lnTo>
                  <a:pt x="9832" y="11371"/>
                </a:lnTo>
                <a:close/>
                <a:moveTo>
                  <a:pt x="9868" y="10894"/>
                </a:moveTo>
                <a:lnTo>
                  <a:pt x="8951" y="11298"/>
                </a:lnTo>
                <a:lnTo>
                  <a:pt x="8474" y="11481"/>
                </a:lnTo>
                <a:lnTo>
                  <a:pt x="8071" y="11738"/>
                </a:lnTo>
                <a:lnTo>
                  <a:pt x="7997" y="11738"/>
                </a:lnTo>
                <a:lnTo>
                  <a:pt x="7924" y="11775"/>
                </a:lnTo>
                <a:lnTo>
                  <a:pt x="7887" y="11885"/>
                </a:lnTo>
                <a:lnTo>
                  <a:pt x="7887" y="11958"/>
                </a:lnTo>
                <a:lnTo>
                  <a:pt x="8034" y="12398"/>
                </a:lnTo>
                <a:lnTo>
                  <a:pt x="8181" y="12839"/>
                </a:lnTo>
                <a:lnTo>
                  <a:pt x="8254" y="12949"/>
                </a:lnTo>
                <a:lnTo>
                  <a:pt x="8328" y="12985"/>
                </a:lnTo>
                <a:lnTo>
                  <a:pt x="8364" y="12985"/>
                </a:lnTo>
                <a:lnTo>
                  <a:pt x="8951" y="12839"/>
                </a:lnTo>
                <a:lnTo>
                  <a:pt x="9465" y="12655"/>
                </a:lnTo>
                <a:lnTo>
                  <a:pt x="10015" y="12472"/>
                </a:lnTo>
                <a:lnTo>
                  <a:pt x="10528" y="12215"/>
                </a:lnTo>
                <a:lnTo>
                  <a:pt x="10565" y="12142"/>
                </a:lnTo>
                <a:lnTo>
                  <a:pt x="10602" y="12105"/>
                </a:lnTo>
                <a:lnTo>
                  <a:pt x="10602" y="12032"/>
                </a:lnTo>
                <a:lnTo>
                  <a:pt x="10602" y="11958"/>
                </a:lnTo>
                <a:lnTo>
                  <a:pt x="10125" y="11041"/>
                </a:lnTo>
                <a:lnTo>
                  <a:pt x="10088" y="10968"/>
                </a:lnTo>
                <a:lnTo>
                  <a:pt x="10015" y="10894"/>
                </a:lnTo>
                <a:close/>
                <a:moveTo>
                  <a:pt x="13133" y="12288"/>
                </a:moveTo>
                <a:lnTo>
                  <a:pt x="13243" y="12325"/>
                </a:lnTo>
                <a:lnTo>
                  <a:pt x="13353" y="12472"/>
                </a:lnTo>
                <a:lnTo>
                  <a:pt x="13610" y="12985"/>
                </a:lnTo>
                <a:lnTo>
                  <a:pt x="12839" y="13242"/>
                </a:lnTo>
                <a:lnTo>
                  <a:pt x="12106" y="13572"/>
                </a:lnTo>
                <a:lnTo>
                  <a:pt x="11996" y="13352"/>
                </a:lnTo>
                <a:lnTo>
                  <a:pt x="11886" y="13132"/>
                </a:lnTo>
                <a:lnTo>
                  <a:pt x="11739" y="12692"/>
                </a:lnTo>
                <a:lnTo>
                  <a:pt x="12032" y="12618"/>
                </a:lnTo>
                <a:lnTo>
                  <a:pt x="12289" y="12545"/>
                </a:lnTo>
                <a:lnTo>
                  <a:pt x="12839" y="12362"/>
                </a:lnTo>
                <a:lnTo>
                  <a:pt x="13023" y="12288"/>
                </a:lnTo>
                <a:close/>
                <a:moveTo>
                  <a:pt x="7044" y="12325"/>
                </a:moveTo>
                <a:lnTo>
                  <a:pt x="7337" y="13022"/>
                </a:lnTo>
                <a:lnTo>
                  <a:pt x="5833" y="13792"/>
                </a:lnTo>
                <a:lnTo>
                  <a:pt x="5613" y="13132"/>
                </a:lnTo>
                <a:lnTo>
                  <a:pt x="5943" y="12875"/>
                </a:lnTo>
                <a:lnTo>
                  <a:pt x="6273" y="12655"/>
                </a:lnTo>
                <a:lnTo>
                  <a:pt x="6677" y="12472"/>
                </a:lnTo>
                <a:lnTo>
                  <a:pt x="7044" y="12325"/>
                </a:lnTo>
                <a:close/>
                <a:moveTo>
                  <a:pt x="13060" y="11885"/>
                </a:moveTo>
                <a:lnTo>
                  <a:pt x="12839" y="11921"/>
                </a:lnTo>
                <a:lnTo>
                  <a:pt x="12473" y="12068"/>
                </a:lnTo>
                <a:lnTo>
                  <a:pt x="11922" y="12215"/>
                </a:lnTo>
                <a:lnTo>
                  <a:pt x="11666" y="12288"/>
                </a:lnTo>
                <a:lnTo>
                  <a:pt x="11446" y="12398"/>
                </a:lnTo>
                <a:lnTo>
                  <a:pt x="11372" y="12435"/>
                </a:lnTo>
                <a:lnTo>
                  <a:pt x="11372" y="12472"/>
                </a:lnTo>
                <a:lnTo>
                  <a:pt x="11372" y="12582"/>
                </a:lnTo>
                <a:lnTo>
                  <a:pt x="11446" y="12655"/>
                </a:lnTo>
                <a:lnTo>
                  <a:pt x="11519" y="12692"/>
                </a:lnTo>
                <a:lnTo>
                  <a:pt x="11482" y="12839"/>
                </a:lnTo>
                <a:lnTo>
                  <a:pt x="11482" y="13022"/>
                </a:lnTo>
                <a:lnTo>
                  <a:pt x="11519" y="13169"/>
                </a:lnTo>
                <a:lnTo>
                  <a:pt x="11556" y="13315"/>
                </a:lnTo>
                <a:lnTo>
                  <a:pt x="11702" y="13646"/>
                </a:lnTo>
                <a:lnTo>
                  <a:pt x="11886" y="13902"/>
                </a:lnTo>
                <a:lnTo>
                  <a:pt x="11996" y="13976"/>
                </a:lnTo>
                <a:lnTo>
                  <a:pt x="12106" y="13976"/>
                </a:lnTo>
                <a:lnTo>
                  <a:pt x="13023" y="13609"/>
                </a:lnTo>
                <a:lnTo>
                  <a:pt x="13940" y="13279"/>
                </a:lnTo>
                <a:lnTo>
                  <a:pt x="14013" y="13205"/>
                </a:lnTo>
                <a:lnTo>
                  <a:pt x="14050" y="13169"/>
                </a:lnTo>
                <a:lnTo>
                  <a:pt x="14087" y="13095"/>
                </a:lnTo>
                <a:lnTo>
                  <a:pt x="14050" y="13022"/>
                </a:lnTo>
                <a:lnTo>
                  <a:pt x="13646" y="12142"/>
                </a:lnTo>
                <a:lnTo>
                  <a:pt x="13573" y="12032"/>
                </a:lnTo>
                <a:lnTo>
                  <a:pt x="13463" y="11958"/>
                </a:lnTo>
                <a:lnTo>
                  <a:pt x="13353" y="11885"/>
                </a:lnTo>
                <a:close/>
                <a:moveTo>
                  <a:pt x="7190" y="11848"/>
                </a:moveTo>
                <a:lnTo>
                  <a:pt x="7117" y="11885"/>
                </a:lnTo>
                <a:lnTo>
                  <a:pt x="6640" y="12032"/>
                </a:lnTo>
                <a:lnTo>
                  <a:pt x="6163" y="12215"/>
                </a:lnTo>
                <a:lnTo>
                  <a:pt x="5723" y="12508"/>
                </a:lnTo>
                <a:lnTo>
                  <a:pt x="5320" y="12802"/>
                </a:lnTo>
                <a:lnTo>
                  <a:pt x="5246" y="12839"/>
                </a:lnTo>
                <a:lnTo>
                  <a:pt x="5210" y="12875"/>
                </a:lnTo>
                <a:lnTo>
                  <a:pt x="5173" y="12912"/>
                </a:lnTo>
                <a:lnTo>
                  <a:pt x="5173" y="12985"/>
                </a:lnTo>
                <a:lnTo>
                  <a:pt x="5246" y="13279"/>
                </a:lnTo>
                <a:lnTo>
                  <a:pt x="5320" y="13572"/>
                </a:lnTo>
                <a:lnTo>
                  <a:pt x="5540" y="14159"/>
                </a:lnTo>
                <a:lnTo>
                  <a:pt x="5576" y="14196"/>
                </a:lnTo>
                <a:lnTo>
                  <a:pt x="5650" y="14269"/>
                </a:lnTo>
                <a:lnTo>
                  <a:pt x="5797" y="14269"/>
                </a:lnTo>
                <a:lnTo>
                  <a:pt x="7667" y="13315"/>
                </a:lnTo>
                <a:lnTo>
                  <a:pt x="7741" y="13279"/>
                </a:lnTo>
                <a:lnTo>
                  <a:pt x="7777" y="13205"/>
                </a:lnTo>
                <a:lnTo>
                  <a:pt x="7814" y="13132"/>
                </a:lnTo>
                <a:lnTo>
                  <a:pt x="7777" y="13059"/>
                </a:lnTo>
                <a:lnTo>
                  <a:pt x="7374" y="11995"/>
                </a:lnTo>
                <a:lnTo>
                  <a:pt x="7337" y="11921"/>
                </a:lnTo>
                <a:lnTo>
                  <a:pt x="7264" y="11885"/>
                </a:lnTo>
                <a:lnTo>
                  <a:pt x="7190" y="11848"/>
                </a:lnTo>
                <a:close/>
                <a:moveTo>
                  <a:pt x="10528" y="13279"/>
                </a:moveTo>
                <a:lnTo>
                  <a:pt x="10895" y="13976"/>
                </a:lnTo>
                <a:lnTo>
                  <a:pt x="9318" y="14599"/>
                </a:lnTo>
                <a:lnTo>
                  <a:pt x="9025" y="13902"/>
                </a:lnTo>
                <a:lnTo>
                  <a:pt x="9098" y="13829"/>
                </a:lnTo>
                <a:lnTo>
                  <a:pt x="9098" y="13792"/>
                </a:lnTo>
                <a:lnTo>
                  <a:pt x="9135" y="13756"/>
                </a:lnTo>
                <a:lnTo>
                  <a:pt x="9465" y="13609"/>
                </a:lnTo>
                <a:lnTo>
                  <a:pt x="9758" y="13535"/>
                </a:lnTo>
                <a:lnTo>
                  <a:pt x="10528" y="13279"/>
                </a:lnTo>
                <a:close/>
                <a:moveTo>
                  <a:pt x="10639" y="12839"/>
                </a:moveTo>
                <a:lnTo>
                  <a:pt x="10565" y="12875"/>
                </a:lnTo>
                <a:lnTo>
                  <a:pt x="9501" y="13242"/>
                </a:lnTo>
                <a:lnTo>
                  <a:pt x="9061" y="13352"/>
                </a:lnTo>
                <a:lnTo>
                  <a:pt x="8878" y="13462"/>
                </a:lnTo>
                <a:lnTo>
                  <a:pt x="8768" y="13499"/>
                </a:lnTo>
                <a:lnTo>
                  <a:pt x="8731" y="13572"/>
                </a:lnTo>
                <a:lnTo>
                  <a:pt x="8658" y="13682"/>
                </a:lnTo>
                <a:lnTo>
                  <a:pt x="8694" y="13829"/>
                </a:lnTo>
                <a:lnTo>
                  <a:pt x="8731" y="13866"/>
                </a:lnTo>
                <a:lnTo>
                  <a:pt x="8731" y="13902"/>
                </a:lnTo>
                <a:lnTo>
                  <a:pt x="8768" y="14159"/>
                </a:lnTo>
                <a:lnTo>
                  <a:pt x="8841" y="14416"/>
                </a:lnTo>
                <a:lnTo>
                  <a:pt x="9025" y="14893"/>
                </a:lnTo>
                <a:lnTo>
                  <a:pt x="9098" y="14929"/>
                </a:lnTo>
                <a:lnTo>
                  <a:pt x="9135" y="14966"/>
                </a:lnTo>
                <a:lnTo>
                  <a:pt x="9208" y="15003"/>
                </a:lnTo>
                <a:lnTo>
                  <a:pt x="9281" y="15003"/>
                </a:lnTo>
                <a:lnTo>
                  <a:pt x="11225" y="14269"/>
                </a:lnTo>
                <a:lnTo>
                  <a:pt x="11262" y="14232"/>
                </a:lnTo>
                <a:lnTo>
                  <a:pt x="11299" y="14159"/>
                </a:lnTo>
                <a:lnTo>
                  <a:pt x="11335" y="14086"/>
                </a:lnTo>
                <a:lnTo>
                  <a:pt x="11335" y="14012"/>
                </a:lnTo>
                <a:lnTo>
                  <a:pt x="10822" y="12985"/>
                </a:lnTo>
                <a:lnTo>
                  <a:pt x="10785" y="12912"/>
                </a:lnTo>
                <a:lnTo>
                  <a:pt x="10712" y="12875"/>
                </a:lnTo>
                <a:lnTo>
                  <a:pt x="10639" y="12839"/>
                </a:lnTo>
                <a:close/>
                <a:moveTo>
                  <a:pt x="7997" y="14342"/>
                </a:moveTo>
                <a:lnTo>
                  <a:pt x="8107" y="14489"/>
                </a:lnTo>
                <a:lnTo>
                  <a:pt x="8144" y="14599"/>
                </a:lnTo>
                <a:lnTo>
                  <a:pt x="8107" y="14746"/>
                </a:lnTo>
                <a:lnTo>
                  <a:pt x="8034" y="14893"/>
                </a:lnTo>
                <a:lnTo>
                  <a:pt x="7924" y="15003"/>
                </a:lnTo>
                <a:lnTo>
                  <a:pt x="7814" y="15149"/>
                </a:lnTo>
                <a:lnTo>
                  <a:pt x="7557" y="15296"/>
                </a:lnTo>
                <a:lnTo>
                  <a:pt x="7044" y="15516"/>
                </a:lnTo>
                <a:lnTo>
                  <a:pt x="6787" y="15590"/>
                </a:lnTo>
                <a:lnTo>
                  <a:pt x="6567" y="15736"/>
                </a:lnTo>
                <a:lnTo>
                  <a:pt x="6310" y="15113"/>
                </a:lnTo>
                <a:lnTo>
                  <a:pt x="6383" y="15076"/>
                </a:lnTo>
                <a:lnTo>
                  <a:pt x="6457" y="14966"/>
                </a:lnTo>
                <a:lnTo>
                  <a:pt x="6457" y="14929"/>
                </a:lnTo>
                <a:lnTo>
                  <a:pt x="6530" y="15003"/>
                </a:lnTo>
                <a:lnTo>
                  <a:pt x="6604" y="14966"/>
                </a:lnTo>
                <a:lnTo>
                  <a:pt x="6787" y="14929"/>
                </a:lnTo>
                <a:lnTo>
                  <a:pt x="7227" y="14783"/>
                </a:lnTo>
                <a:lnTo>
                  <a:pt x="7631" y="14599"/>
                </a:lnTo>
                <a:lnTo>
                  <a:pt x="7997" y="14342"/>
                </a:lnTo>
                <a:close/>
                <a:moveTo>
                  <a:pt x="15150" y="15370"/>
                </a:moveTo>
                <a:lnTo>
                  <a:pt x="15150" y="15443"/>
                </a:lnTo>
                <a:lnTo>
                  <a:pt x="15224" y="15480"/>
                </a:lnTo>
                <a:lnTo>
                  <a:pt x="15260" y="15516"/>
                </a:lnTo>
                <a:lnTo>
                  <a:pt x="15150" y="15736"/>
                </a:lnTo>
                <a:lnTo>
                  <a:pt x="15004" y="15993"/>
                </a:lnTo>
                <a:lnTo>
                  <a:pt x="14857" y="15626"/>
                </a:lnTo>
                <a:lnTo>
                  <a:pt x="15150" y="15370"/>
                </a:lnTo>
                <a:close/>
                <a:moveTo>
                  <a:pt x="7997" y="13902"/>
                </a:moveTo>
                <a:lnTo>
                  <a:pt x="7887" y="13939"/>
                </a:lnTo>
                <a:lnTo>
                  <a:pt x="7631" y="14122"/>
                </a:lnTo>
                <a:lnTo>
                  <a:pt x="7337" y="14269"/>
                </a:lnTo>
                <a:lnTo>
                  <a:pt x="7044" y="14416"/>
                </a:lnTo>
                <a:lnTo>
                  <a:pt x="6750" y="14526"/>
                </a:lnTo>
                <a:lnTo>
                  <a:pt x="6347" y="14599"/>
                </a:lnTo>
                <a:lnTo>
                  <a:pt x="6163" y="14673"/>
                </a:lnTo>
                <a:lnTo>
                  <a:pt x="6090" y="14746"/>
                </a:lnTo>
                <a:lnTo>
                  <a:pt x="6017" y="14819"/>
                </a:lnTo>
                <a:lnTo>
                  <a:pt x="6017" y="14929"/>
                </a:lnTo>
                <a:lnTo>
                  <a:pt x="5943" y="15003"/>
                </a:lnTo>
                <a:lnTo>
                  <a:pt x="5943" y="15113"/>
                </a:lnTo>
                <a:lnTo>
                  <a:pt x="6127" y="15590"/>
                </a:lnTo>
                <a:lnTo>
                  <a:pt x="6273" y="16103"/>
                </a:lnTo>
                <a:lnTo>
                  <a:pt x="6347" y="16177"/>
                </a:lnTo>
                <a:lnTo>
                  <a:pt x="6420" y="16213"/>
                </a:lnTo>
                <a:lnTo>
                  <a:pt x="6493" y="16213"/>
                </a:lnTo>
                <a:lnTo>
                  <a:pt x="6567" y="16177"/>
                </a:lnTo>
                <a:lnTo>
                  <a:pt x="6787" y="16030"/>
                </a:lnTo>
                <a:lnTo>
                  <a:pt x="7007" y="15920"/>
                </a:lnTo>
                <a:lnTo>
                  <a:pt x="7484" y="15736"/>
                </a:lnTo>
                <a:lnTo>
                  <a:pt x="7704" y="15663"/>
                </a:lnTo>
                <a:lnTo>
                  <a:pt x="7924" y="15553"/>
                </a:lnTo>
                <a:lnTo>
                  <a:pt x="8144" y="15406"/>
                </a:lnTo>
                <a:lnTo>
                  <a:pt x="8328" y="15223"/>
                </a:lnTo>
                <a:lnTo>
                  <a:pt x="8438" y="15076"/>
                </a:lnTo>
                <a:lnTo>
                  <a:pt x="8511" y="14893"/>
                </a:lnTo>
                <a:lnTo>
                  <a:pt x="8511" y="14709"/>
                </a:lnTo>
                <a:lnTo>
                  <a:pt x="8511" y="14526"/>
                </a:lnTo>
                <a:lnTo>
                  <a:pt x="8474" y="14342"/>
                </a:lnTo>
                <a:lnTo>
                  <a:pt x="8364" y="14159"/>
                </a:lnTo>
                <a:lnTo>
                  <a:pt x="8254" y="14049"/>
                </a:lnTo>
                <a:lnTo>
                  <a:pt x="8071" y="13939"/>
                </a:lnTo>
                <a:lnTo>
                  <a:pt x="7997" y="13902"/>
                </a:lnTo>
                <a:close/>
                <a:moveTo>
                  <a:pt x="14710" y="15736"/>
                </a:moveTo>
                <a:lnTo>
                  <a:pt x="14747" y="15993"/>
                </a:lnTo>
                <a:lnTo>
                  <a:pt x="14820" y="16250"/>
                </a:lnTo>
                <a:lnTo>
                  <a:pt x="14490" y="16507"/>
                </a:lnTo>
                <a:lnTo>
                  <a:pt x="14417" y="16397"/>
                </a:lnTo>
                <a:lnTo>
                  <a:pt x="14307" y="15993"/>
                </a:lnTo>
                <a:lnTo>
                  <a:pt x="14380" y="15956"/>
                </a:lnTo>
                <a:lnTo>
                  <a:pt x="14710" y="15736"/>
                </a:lnTo>
                <a:close/>
                <a:moveTo>
                  <a:pt x="14123" y="16103"/>
                </a:moveTo>
                <a:lnTo>
                  <a:pt x="14160" y="16397"/>
                </a:lnTo>
                <a:lnTo>
                  <a:pt x="14233" y="16690"/>
                </a:lnTo>
                <a:lnTo>
                  <a:pt x="13830" y="16873"/>
                </a:lnTo>
                <a:lnTo>
                  <a:pt x="13720" y="16727"/>
                </a:lnTo>
                <a:lnTo>
                  <a:pt x="13500" y="16433"/>
                </a:lnTo>
                <a:lnTo>
                  <a:pt x="14123" y="16103"/>
                </a:lnTo>
                <a:close/>
                <a:moveTo>
                  <a:pt x="13426" y="16470"/>
                </a:moveTo>
                <a:lnTo>
                  <a:pt x="13500" y="16727"/>
                </a:lnTo>
                <a:lnTo>
                  <a:pt x="13536" y="16873"/>
                </a:lnTo>
                <a:lnTo>
                  <a:pt x="13573" y="16984"/>
                </a:lnTo>
                <a:lnTo>
                  <a:pt x="13096" y="17167"/>
                </a:lnTo>
                <a:lnTo>
                  <a:pt x="12986" y="17057"/>
                </a:lnTo>
                <a:lnTo>
                  <a:pt x="12876" y="16873"/>
                </a:lnTo>
                <a:lnTo>
                  <a:pt x="12839" y="16727"/>
                </a:lnTo>
                <a:lnTo>
                  <a:pt x="13426" y="16470"/>
                </a:lnTo>
                <a:close/>
                <a:moveTo>
                  <a:pt x="12583" y="16837"/>
                </a:moveTo>
                <a:lnTo>
                  <a:pt x="12656" y="17094"/>
                </a:lnTo>
                <a:lnTo>
                  <a:pt x="12803" y="17277"/>
                </a:lnTo>
                <a:lnTo>
                  <a:pt x="12399" y="17460"/>
                </a:lnTo>
                <a:lnTo>
                  <a:pt x="12326" y="17387"/>
                </a:lnTo>
                <a:lnTo>
                  <a:pt x="12253" y="17277"/>
                </a:lnTo>
                <a:lnTo>
                  <a:pt x="12216" y="17167"/>
                </a:lnTo>
                <a:lnTo>
                  <a:pt x="12216" y="17020"/>
                </a:lnTo>
                <a:lnTo>
                  <a:pt x="12583" y="16837"/>
                </a:lnTo>
                <a:close/>
                <a:moveTo>
                  <a:pt x="12032" y="17094"/>
                </a:moveTo>
                <a:lnTo>
                  <a:pt x="11996" y="17240"/>
                </a:lnTo>
                <a:lnTo>
                  <a:pt x="12032" y="17387"/>
                </a:lnTo>
                <a:lnTo>
                  <a:pt x="12106" y="17570"/>
                </a:lnTo>
                <a:lnTo>
                  <a:pt x="11812" y="17644"/>
                </a:lnTo>
                <a:lnTo>
                  <a:pt x="11776" y="17644"/>
                </a:lnTo>
                <a:lnTo>
                  <a:pt x="11739" y="17497"/>
                </a:lnTo>
                <a:lnTo>
                  <a:pt x="11666" y="17240"/>
                </a:lnTo>
                <a:lnTo>
                  <a:pt x="12032" y="17094"/>
                </a:lnTo>
                <a:close/>
                <a:moveTo>
                  <a:pt x="11446" y="17350"/>
                </a:moveTo>
                <a:lnTo>
                  <a:pt x="11482" y="17607"/>
                </a:lnTo>
                <a:lnTo>
                  <a:pt x="11519" y="17791"/>
                </a:lnTo>
                <a:lnTo>
                  <a:pt x="11189" y="17901"/>
                </a:lnTo>
                <a:lnTo>
                  <a:pt x="11115" y="17937"/>
                </a:lnTo>
                <a:lnTo>
                  <a:pt x="11115" y="17864"/>
                </a:lnTo>
                <a:lnTo>
                  <a:pt x="11115" y="17827"/>
                </a:lnTo>
                <a:lnTo>
                  <a:pt x="11115" y="17717"/>
                </a:lnTo>
                <a:lnTo>
                  <a:pt x="11005" y="17607"/>
                </a:lnTo>
                <a:lnTo>
                  <a:pt x="10969" y="17534"/>
                </a:lnTo>
                <a:lnTo>
                  <a:pt x="11446" y="17350"/>
                </a:lnTo>
                <a:close/>
                <a:moveTo>
                  <a:pt x="10639" y="17644"/>
                </a:moveTo>
                <a:lnTo>
                  <a:pt x="10749" y="17791"/>
                </a:lnTo>
                <a:lnTo>
                  <a:pt x="10859" y="17901"/>
                </a:lnTo>
                <a:lnTo>
                  <a:pt x="10932" y="17974"/>
                </a:lnTo>
                <a:lnTo>
                  <a:pt x="10969" y="17974"/>
                </a:lnTo>
                <a:lnTo>
                  <a:pt x="10455" y="18194"/>
                </a:lnTo>
                <a:lnTo>
                  <a:pt x="10418" y="18121"/>
                </a:lnTo>
                <a:lnTo>
                  <a:pt x="10345" y="18121"/>
                </a:lnTo>
                <a:lnTo>
                  <a:pt x="10235" y="18157"/>
                </a:lnTo>
                <a:lnTo>
                  <a:pt x="10162" y="17901"/>
                </a:lnTo>
                <a:lnTo>
                  <a:pt x="10125" y="17827"/>
                </a:lnTo>
                <a:lnTo>
                  <a:pt x="10639" y="17644"/>
                </a:lnTo>
                <a:close/>
                <a:moveTo>
                  <a:pt x="10272" y="440"/>
                </a:moveTo>
                <a:lnTo>
                  <a:pt x="10455" y="477"/>
                </a:lnTo>
                <a:lnTo>
                  <a:pt x="10565" y="550"/>
                </a:lnTo>
                <a:lnTo>
                  <a:pt x="10675" y="624"/>
                </a:lnTo>
                <a:lnTo>
                  <a:pt x="10785" y="734"/>
                </a:lnTo>
                <a:lnTo>
                  <a:pt x="10969" y="990"/>
                </a:lnTo>
                <a:lnTo>
                  <a:pt x="11005" y="1210"/>
                </a:lnTo>
                <a:lnTo>
                  <a:pt x="11042" y="1431"/>
                </a:lnTo>
                <a:lnTo>
                  <a:pt x="11335" y="2348"/>
                </a:lnTo>
                <a:lnTo>
                  <a:pt x="11886" y="3998"/>
                </a:lnTo>
                <a:lnTo>
                  <a:pt x="13060" y="7300"/>
                </a:lnTo>
                <a:lnTo>
                  <a:pt x="14233" y="10564"/>
                </a:lnTo>
                <a:lnTo>
                  <a:pt x="14857" y="12215"/>
                </a:lnTo>
                <a:lnTo>
                  <a:pt x="15187" y="13095"/>
                </a:lnTo>
                <a:lnTo>
                  <a:pt x="15407" y="13646"/>
                </a:lnTo>
                <a:lnTo>
                  <a:pt x="15334" y="13682"/>
                </a:lnTo>
                <a:lnTo>
                  <a:pt x="15297" y="13829"/>
                </a:lnTo>
                <a:lnTo>
                  <a:pt x="15297" y="13939"/>
                </a:lnTo>
                <a:lnTo>
                  <a:pt x="15260" y="14196"/>
                </a:lnTo>
                <a:lnTo>
                  <a:pt x="15224" y="14379"/>
                </a:lnTo>
                <a:lnTo>
                  <a:pt x="15187" y="14526"/>
                </a:lnTo>
                <a:lnTo>
                  <a:pt x="15004" y="14856"/>
                </a:lnTo>
                <a:lnTo>
                  <a:pt x="14747" y="15149"/>
                </a:lnTo>
                <a:lnTo>
                  <a:pt x="14453" y="15370"/>
                </a:lnTo>
                <a:lnTo>
                  <a:pt x="14123" y="15590"/>
                </a:lnTo>
                <a:lnTo>
                  <a:pt x="13793" y="15773"/>
                </a:lnTo>
                <a:lnTo>
                  <a:pt x="13060" y="16140"/>
                </a:lnTo>
                <a:lnTo>
                  <a:pt x="12326" y="16470"/>
                </a:lnTo>
                <a:lnTo>
                  <a:pt x="10859" y="17094"/>
                </a:lnTo>
                <a:lnTo>
                  <a:pt x="10015" y="17424"/>
                </a:lnTo>
                <a:lnTo>
                  <a:pt x="9978" y="17387"/>
                </a:lnTo>
                <a:lnTo>
                  <a:pt x="9942" y="17387"/>
                </a:lnTo>
                <a:lnTo>
                  <a:pt x="9905" y="17424"/>
                </a:lnTo>
                <a:lnTo>
                  <a:pt x="9905" y="17460"/>
                </a:lnTo>
                <a:lnTo>
                  <a:pt x="8841" y="17791"/>
                </a:lnTo>
                <a:lnTo>
                  <a:pt x="7777" y="18121"/>
                </a:lnTo>
                <a:lnTo>
                  <a:pt x="6970" y="18304"/>
                </a:lnTo>
                <a:lnTo>
                  <a:pt x="6163" y="18487"/>
                </a:lnTo>
                <a:lnTo>
                  <a:pt x="5797" y="18524"/>
                </a:lnTo>
                <a:lnTo>
                  <a:pt x="5613" y="18524"/>
                </a:lnTo>
                <a:lnTo>
                  <a:pt x="5430" y="18451"/>
                </a:lnTo>
                <a:lnTo>
                  <a:pt x="5283" y="18377"/>
                </a:lnTo>
                <a:lnTo>
                  <a:pt x="5173" y="18231"/>
                </a:lnTo>
                <a:lnTo>
                  <a:pt x="5063" y="18121"/>
                </a:lnTo>
                <a:lnTo>
                  <a:pt x="4953" y="17974"/>
                </a:lnTo>
                <a:lnTo>
                  <a:pt x="4879" y="17680"/>
                </a:lnTo>
                <a:lnTo>
                  <a:pt x="4769" y="17387"/>
                </a:lnTo>
                <a:lnTo>
                  <a:pt x="4476" y="16507"/>
                </a:lnTo>
                <a:lnTo>
                  <a:pt x="3926" y="14819"/>
                </a:lnTo>
                <a:lnTo>
                  <a:pt x="3376" y="13169"/>
                </a:lnTo>
                <a:lnTo>
                  <a:pt x="2752" y="11518"/>
                </a:lnTo>
                <a:lnTo>
                  <a:pt x="2165" y="9867"/>
                </a:lnTo>
                <a:lnTo>
                  <a:pt x="1505" y="8253"/>
                </a:lnTo>
                <a:lnTo>
                  <a:pt x="845" y="6603"/>
                </a:lnTo>
                <a:lnTo>
                  <a:pt x="588" y="6052"/>
                </a:lnTo>
                <a:lnTo>
                  <a:pt x="478" y="5796"/>
                </a:lnTo>
                <a:lnTo>
                  <a:pt x="331" y="5539"/>
                </a:lnTo>
                <a:lnTo>
                  <a:pt x="368" y="5502"/>
                </a:lnTo>
                <a:lnTo>
                  <a:pt x="404" y="5429"/>
                </a:lnTo>
                <a:lnTo>
                  <a:pt x="368" y="5209"/>
                </a:lnTo>
                <a:lnTo>
                  <a:pt x="404" y="5025"/>
                </a:lnTo>
                <a:lnTo>
                  <a:pt x="404" y="4879"/>
                </a:lnTo>
                <a:lnTo>
                  <a:pt x="478" y="4695"/>
                </a:lnTo>
                <a:lnTo>
                  <a:pt x="624" y="4402"/>
                </a:lnTo>
                <a:lnTo>
                  <a:pt x="845" y="4145"/>
                </a:lnTo>
                <a:lnTo>
                  <a:pt x="1101" y="3888"/>
                </a:lnTo>
                <a:lnTo>
                  <a:pt x="1395" y="3668"/>
                </a:lnTo>
                <a:lnTo>
                  <a:pt x="1725" y="3485"/>
                </a:lnTo>
                <a:lnTo>
                  <a:pt x="2018" y="3301"/>
                </a:lnTo>
                <a:lnTo>
                  <a:pt x="2789" y="2935"/>
                </a:lnTo>
                <a:lnTo>
                  <a:pt x="3596" y="2641"/>
                </a:lnTo>
                <a:lnTo>
                  <a:pt x="5210" y="2017"/>
                </a:lnTo>
                <a:lnTo>
                  <a:pt x="6787" y="1394"/>
                </a:lnTo>
                <a:lnTo>
                  <a:pt x="7557" y="1100"/>
                </a:lnTo>
                <a:lnTo>
                  <a:pt x="8364" y="807"/>
                </a:lnTo>
                <a:lnTo>
                  <a:pt x="9135" y="587"/>
                </a:lnTo>
                <a:lnTo>
                  <a:pt x="9538" y="514"/>
                </a:lnTo>
                <a:lnTo>
                  <a:pt x="9942" y="440"/>
                </a:lnTo>
                <a:close/>
                <a:moveTo>
                  <a:pt x="9868" y="17937"/>
                </a:moveTo>
                <a:lnTo>
                  <a:pt x="9868" y="17974"/>
                </a:lnTo>
                <a:lnTo>
                  <a:pt x="9905" y="18157"/>
                </a:lnTo>
                <a:lnTo>
                  <a:pt x="10015" y="18341"/>
                </a:lnTo>
                <a:lnTo>
                  <a:pt x="9575" y="18524"/>
                </a:lnTo>
                <a:lnTo>
                  <a:pt x="9575" y="18487"/>
                </a:lnTo>
                <a:lnTo>
                  <a:pt x="9538" y="18341"/>
                </a:lnTo>
                <a:lnTo>
                  <a:pt x="9465" y="18231"/>
                </a:lnTo>
                <a:lnTo>
                  <a:pt x="9391" y="18084"/>
                </a:lnTo>
                <a:lnTo>
                  <a:pt x="9868" y="17937"/>
                </a:lnTo>
                <a:close/>
                <a:moveTo>
                  <a:pt x="9098" y="18194"/>
                </a:moveTo>
                <a:lnTo>
                  <a:pt x="9171" y="18414"/>
                </a:lnTo>
                <a:lnTo>
                  <a:pt x="9245" y="18524"/>
                </a:lnTo>
                <a:lnTo>
                  <a:pt x="9318" y="18598"/>
                </a:lnTo>
                <a:lnTo>
                  <a:pt x="8841" y="18781"/>
                </a:lnTo>
                <a:lnTo>
                  <a:pt x="8768" y="18708"/>
                </a:lnTo>
                <a:lnTo>
                  <a:pt x="8694" y="18598"/>
                </a:lnTo>
                <a:lnTo>
                  <a:pt x="8621" y="18487"/>
                </a:lnTo>
                <a:lnTo>
                  <a:pt x="8584" y="18341"/>
                </a:lnTo>
                <a:lnTo>
                  <a:pt x="9098" y="18194"/>
                </a:lnTo>
                <a:close/>
                <a:moveTo>
                  <a:pt x="8254" y="18414"/>
                </a:moveTo>
                <a:lnTo>
                  <a:pt x="8291" y="18561"/>
                </a:lnTo>
                <a:lnTo>
                  <a:pt x="8364" y="18744"/>
                </a:lnTo>
                <a:lnTo>
                  <a:pt x="8511" y="18928"/>
                </a:lnTo>
                <a:lnTo>
                  <a:pt x="8181" y="19038"/>
                </a:lnTo>
                <a:lnTo>
                  <a:pt x="8144" y="18964"/>
                </a:lnTo>
                <a:lnTo>
                  <a:pt x="8107" y="18928"/>
                </a:lnTo>
                <a:lnTo>
                  <a:pt x="7997" y="18854"/>
                </a:lnTo>
                <a:lnTo>
                  <a:pt x="7961" y="18818"/>
                </a:lnTo>
                <a:lnTo>
                  <a:pt x="7851" y="18634"/>
                </a:lnTo>
                <a:lnTo>
                  <a:pt x="7851" y="18561"/>
                </a:lnTo>
                <a:lnTo>
                  <a:pt x="8254" y="18414"/>
                </a:lnTo>
                <a:close/>
                <a:moveTo>
                  <a:pt x="5246" y="18818"/>
                </a:moveTo>
                <a:lnTo>
                  <a:pt x="5430" y="18891"/>
                </a:lnTo>
                <a:lnTo>
                  <a:pt x="5650" y="18928"/>
                </a:lnTo>
                <a:lnTo>
                  <a:pt x="5870" y="18964"/>
                </a:lnTo>
                <a:lnTo>
                  <a:pt x="5943" y="19221"/>
                </a:lnTo>
                <a:lnTo>
                  <a:pt x="5760" y="19148"/>
                </a:lnTo>
                <a:lnTo>
                  <a:pt x="5576" y="19038"/>
                </a:lnTo>
                <a:lnTo>
                  <a:pt x="5393" y="18928"/>
                </a:lnTo>
                <a:lnTo>
                  <a:pt x="5246" y="18818"/>
                </a:lnTo>
                <a:close/>
                <a:moveTo>
                  <a:pt x="7557" y="18634"/>
                </a:moveTo>
                <a:lnTo>
                  <a:pt x="7557" y="18781"/>
                </a:lnTo>
                <a:lnTo>
                  <a:pt x="7631" y="18928"/>
                </a:lnTo>
                <a:lnTo>
                  <a:pt x="7704" y="19038"/>
                </a:lnTo>
                <a:lnTo>
                  <a:pt x="7777" y="19148"/>
                </a:lnTo>
                <a:lnTo>
                  <a:pt x="7704" y="19184"/>
                </a:lnTo>
                <a:lnTo>
                  <a:pt x="7227" y="19294"/>
                </a:lnTo>
                <a:lnTo>
                  <a:pt x="7154" y="19184"/>
                </a:lnTo>
                <a:lnTo>
                  <a:pt x="7080" y="19074"/>
                </a:lnTo>
                <a:lnTo>
                  <a:pt x="6970" y="18928"/>
                </a:lnTo>
                <a:lnTo>
                  <a:pt x="6897" y="18781"/>
                </a:lnTo>
                <a:lnTo>
                  <a:pt x="7117" y="18708"/>
                </a:lnTo>
                <a:lnTo>
                  <a:pt x="7557" y="18634"/>
                </a:lnTo>
                <a:close/>
                <a:moveTo>
                  <a:pt x="6604" y="18854"/>
                </a:moveTo>
                <a:lnTo>
                  <a:pt x="6677" y="19111"/>
                </a:lnTo>
                <a:lnTo>
                  <a:pt x="6750" y="19221"/>
                </a:lnTo>
                <a:lnTo>
                  <a:pt x="6824" y="19331"/>
                </a:lnTo>
                <a:lnTo>
                  <a:pt x="6493" y="19331"/>
                </a:lnTo>
                <a:lnTo>
                  <a:pt x="6493" y="19258"/>
                </a:lnTo>
                <a:lnTo>
                  <a:pt x="6493" y="19221"/>
                </a:lnTo>
                <a:lnTo>
                  <a:pt x="6420" y="19184"/>
                </a:lnTo>
                <a:lnTo>
                  <a:pt x="6383" y="19184"/>
                </a:lnTo>
                <a:lnTo>
                  <a:pt x="6310" y="19221"/>
                </a:lnTo>
                <a:lnTo>
                  <a:pt x="6273" y="19221"/>
                </a:lnTo>
                <a:lnTo>
                  <a:pt x="6200" y="19184"/>
                </a:lnTo>
                <a:lnTo>
                  <a:pt x="6163" y="19074"/>
                </a:lnTo>
                <a:lnTo>
                  <a:pt x="6127" y="18928"/>
                </a:lnTo>
                <a:lnTo>
                  <a:pt x="6604" y="18854"/>
                </a:lnTo>
                <a:close/>
                <a:moveTo>
                  <a:pt x="10125" y="0"/>
                </a:moveTo>
                <a:lnTo>
                  <a:pt x="9721" y="37"/>
                </a:lnTo>
                <a:lnTo>
                  <a:pt x="9318" y="110"/>
                </a:lnTo>
                <a:lnTo>
                  <a:pt x="8804" y="220"/>
                </a:lnTo>
                <a:lnTo>
                  <a:pt x="8291" y="403"/>
                </a:lnTo>
                <a:lnTo>
                  <a:pt x="7300" y="734"/>
                </a:lnTo>
                <a:lnTo>
                  <a:pt x="5320" y="1504"/>
                </a:lnTo>
                <a:lnTo>
                  <a:pt x="3376" y="2274"/>
                </a:lnTo>
                <a:lnTo>
                  <a:pt x="2422" y="2678"/>
                </a:lnTo>
                <a:lnTo>
                  <a:pt x="1945" y="2898"/>
                </a:lnTo>
                <a:lnTo>
                  <a:pt x="1505" y="3118"/>
                </a:lnTo>
                <a:lnTo>
                  <a:pt x="1248" y="3301"/>
                </a:lnTo>
                <a:lnTo>
                  <a:pt x="955" y="3485"/>
                </a:lnTo>
                <a:lnTo>
                  <a:pt x="698" y="3742"/>
                </a:lnTo>
                <a:lnTo>
                  <a:pt x="441" y="3998"/>
                </a:lnTo>
                <a:lnTo>
                  <a:pt x="221" y="4292"/>
                </a:lnTo>
                <a:lnTo>
                  <a:pt x="74" y="4622"/>
                </a:lnTo>
                <a:lnTo>
                  <a:pt x="38" y="4769"/>
                </a:lnTo>
                <a:lnTo>
                  <a:pt x="38" y="4915"/>
                </a:lnTo>
                <a:lnTo>
                  <a:pt x="38" y="5099"/>
                </a:lnTo>
                <a:lnTo>
                  <a:pt x="74" y="5245"/>
                </a:lnTo>
                <a:lnTo>
                  <a:pt x="1" y="5282"/>
                </a:lnTo>
                <a:lnTo>
                  <a:pt x="1" y="5319"/>
                </a:lnTo>
                <a:lnTo>
                  <a:pt x="38" y="5722"/>
                </a:lnTo>
                <a:lnTo>
                  <a:pt x="148" y="6052"/>
                </a:lnTo>
                <a:lnTo>
                  <a:pt x="441" y="6786"/>
                </a:lnTo>
                <a:lnTo>
                  <a:pt x="1065" y="8400"/>
                </a:lnTo>
                <a:lnTo>
                  <a:pt x="2348" y="11665"/>
                </a:lnTo>
                <a:lnTo>
                  <a:pt x="2935" y="13315"/>
                </a:lnTo>
                <a:lnTo>
                  <a:pt x="3522" y="15003"/>
                </a:lnTo>
                <a:lnTo>
                  <a:pt x="4072" y="16653"/>
                </a:lnTo>
                <a:lnTo>
                  <a:pt x="4293" y="17424"/>
                </a:lnTo>
                <a:lnTo>
                  <a:pt x="4439" y="17827"/>
                </a:lnTo>
                <a:lnTo>
                  <a:pt x="4513" y="18047"/>
                </a:lnTo>
                <a:lnTo>
                  <a:pt x="4623" y="18231"/>
                </a:lnTo>
                <a:lnTo>
                  <a:pt x="4659" y="18451"/>
                </a:lnTo>
                <a:lnTo>
                  <a:pt x="4733" y="18634"/>
                </a:lnTo>
                <a:lnTo>
                  <a:pt x="4806" y="18781"/>
                </a:lnTo>
                <a:lnTo>
                  <a:pt x="4916" y="18928"/>
                </a:lnTo>
                <a:lnTo>
                  <a:pt x="5026" y="19074"/>
                </a:lnTo>
                <a:lnTo>
                  <a:pt x="5173" y="19221"/>
                </a:lnTo>
                <a:lnTo>
                  <a:pt x="5503" y="19404"/>
                </a:lnTo>
                <a:lnTo>
                  <a:pt x="5833" y="19551"/>
                </a:lnTo>
                <a:lnTo>
                  <a:pt x="6237" y="19661"/>
                </a:lnTo>
                <a:lnTo>
                  <a:pt x="6604" y="19698"/>
                </a:lnTo>
                <a:lnTo>
                  <a:pt x="7007" y="19698"/>
                </a:lnTo>
                <a:lnTo>
                  <a:pt x="7484" y="19625"/>
                </a:lnTo>
                <a:lnTo>
                  <a:pt x="7924" y="19515"/>
                </a:lnTo>
                <a:lnTo>
                  <a:pt x="8841" y="19184"/>
                </a:lnTo>
                <a:lnTo>
                  <a:pt x="11079" y="18341"/>
                </a:lnTo>
                <a:lnTo>
                  <a:pt x="13206" y="17570"/>
                </a:lnTo>
                <a:lnTo>
                  <a:pt x="13830" y="17314"/>
                </a:lnTo>
                <a:lnTo>
                  <a:pt x="14417" y="17020"/>
                </a:lnTo>
                <a:lnTo>
                  <a:pt x="14527" y="17020"/>
                </a:lnTo>
                <a:lnTo>
                  <a:pt x="14674" y="16947"/>
                </a:lnTo>
                <a:lnTo>
                  <a:pt x="14710" y="16873"/>
                </a:lnTo>
                <a:lnTo>
                  <a:pt x="14710" y="16837"/>
                </a:lnTo>
                <a:lnTo>
                  <a:pt x="14894" y="16690"/>
                </a:lnTo>
                <a:lnTo>
                  <a:pt x="15187" y="16433"/>
                </a:lnTo>
                <a:lnTo>
                  <a:pt x="15407" y="16103"/>
                </a:lnTo>
                <a:lnTo>
                  <a:pt x="15554" y="15773"/>
                </a:lnTo>
                <a:lnTo>
                  <a:pt x="15701" y="15406"/>
                </a:lnTo>
                <a:lnTo>
                  <a:pt x="15774" y="15039"/>
                </a:lnTo>
                <a:lnTo>
                  <a:pt x="15811" y="14636"/>
                </a:lnTo>
                <a:lnTo>
                  <a:pt x="15847" y="13866"/>
                </a:lnTo>
                <a:lnTo>
                  <a:pt x="15884" y="13829"/>
                </a:lnTo>
                <a:lnTo>
                  <a:pt x="15884" y="13756"/>
                </a:lnTo>
                <a:lnTo>
                  <a:pt x="15847" y="13572"/>
                </a:lnTo>
                <a:lnTo>
                  <a:pt x="15811" y="13389"/>
                </a:lnTo>
                <a:lnTo>
                  <a:pt x="15664" y="13059"/>
                </a:lnTo>
                <a:lnTo>
                  <a:pt x="15334" y="12178"/>
                </a:lnTo>
                <a:lnTo>
                  <a:pt x="14710" y="10564"/>
                </a:lnTo>
                <a:lnTo>
                  <a:pt x="13500" y="7263"/>
                </a:lnTo>
                <a:lnTo>
                  <a:pt x="12326" y="3962"/>
                </a:lnTo>
                <a:lnTo>
                  <a:pt x="11776" y="2311"/>
                </a:lnTo>
                <a:lnTo>
                  <a:pt x="11446" y="1431"/>
                </a:lnTo>
                <a:lnTo>
                  <a:pt x="11372" y="1174"/>
                </a:lnTo>
                <a:lnTo>
                  <a:pt x="11409" y="1027"/>
                </a:lnTo>
                <a:lnTo>
                  <a:pt x="11409" y="917"/>
                </a:lnTo>
                <a:lnTo>
                  <a:pt x="11372" y="770"/>
                </a:lnTo>
                <a:lnTo>
                  <a:pt x="11299" y="624"/>
                </a:lnTo>
                <a:lnTo>
                  <a:pt x="11152" y="403"/>
                </a:lnTo>
                <a:lnTo>
                  <a:pt x="10895" y="220"/>
                </a:lnTo>
                <a:lnTo>
                  <a:pt x="10712" y="110"/>
                </a:lnTo>
                <a:lnTo>
                  <a:pt x="10528" y="37"/>
                </a:lnTo>
                <a:lnTo>
                  <a:pt x="10345" y="0"/>
                </a:lnTo>
                <a:close/>
              </a:path>
            </a:pathLst>
          </a:custGeom>
          <a:solidFill>
            <a:srgbClr val="A4C2F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A4C2F4"/>
              </a:solidFill>
              <a:latin typeface="Arial"/>
              <a:ea typeface="Arial"/>
              <a:cs typeface="Arial"/>
              <a:sym typeface="Arial"/>
            </a:endParaRPr>
          </a:p>
        </p:txBody>
      </p:sp>
      <p:sp>
        <p:nvSpPr>
          <p:cNvPr id="1119" name="Google Shape;1119;p47"/>
          <p:cNvSpPr/>
          <p:nvPr/>
        </p:nvSpPr>
        <p:spPr>
          <a:xfrm>
            <a:off x="-35374" y="3366963"/>
            <a:ext cx="443260" cy="504670"/>
          </a:xfrm>
          <a:custGeom>
            <a:avLst/>
            <a:gdLst/>
            <a:ahLst/>
            <a:cxnLst/>
            <a:rect l="l" t="t" r="r" b="b"/>
            <a:pathLst>
              <a:path w="15627" h="17792" extrusionOk="0">
                <a:moveTo>
                  <a:pt x="10528" y="1"/>
                </a:moveTo>
                <a:lnTo>
                  <a:pt x="10455" y="37"/>
                </a:lnTo>
                <a:lnTo>
                  <a:pt x="10308" y="221"/>
                </a:lnTo>
                <a:lnTo>
                  <a:pt x="10198" y="441"/>
                </a:lnTo>
                <a:lnTo>
                  <a:pt x="10015" y="881"/>
                </a:lnTo>
                <a:lnTo>
                  <a:pt x="9831" y="1468"/>
                </a:lnTo>
                <a:lnTo>
                  <a:pt x="9685" y="2091"/>
                </a:lnTo>
                <a:lnTo>
                  <a:pt x="9685" y="2201"/>
                </a:lnTo>
                <a:lnTo>
                  <a:pt x="9721" y="2311"/>
                </a:lnTo>
                <a:lnTo>
                  <a:pt x="9795" y="2348"/>
                </a:lnTo>
                <a:lnTo>
                  <a:pt x="9868" y="2385"/>
                </a:lnTo>
                <a:lnTo>
                  <a:pt x="9941" y="2421"/>
                </a:lnTo>
                <a:lnTo>
                  <a:pt x="10051" y="2385"/>
                </a:lnTo>
                <a:lnTo>
                  <a:pt x="10125" y="2311"/>
                </a:lnTo>
                <a:lnTo>
                  <a:pt x="10198" y="2238"/>
                </a:lnTo>
                <a:lnTo>
                  <a:pt x="10235" y="2055"/>
                </a:lnTo>
                <a:lnTo>
                  <a:pt x="10235" y="2018"/>
                </a:lnTo>
                <a:lnTo>
                  <a:pt x="10235" y="1981"/>
                </a:lnTo>
                <a:lnTo>
                  <a:pt x="10455" y="1138"/>
                </a:lnTo>
                <a:lnTo>
                  <a:pt x="10638" y="624"/>
                </a:lnTo>
                <a:lnTo>
                  <a:pt x="10675" y="367"/>
                </a:lnTo>
                <a:lnTo>
                  <a:pt x="10712" y="111"/>
                </a:lnTo>
                <a:lnTo>
                  <a:pt x="10675" y="37"/>
                </a:lnTo>
                <a:lnTo>
                  <a:pt x="10602" y="1"/>
                </a:lnTo>
                <a:close/>
                <a:moveTo>
                  <a:pt x="3559" y="1028"/>
                </a:moveTo>
                <a:lnTo>
                  <a:pt x="3522" y="1064"/>
                </a:lnTo>
                <a:lnTo>
                  <a:pt x="3485" y="1101"/>
                </a:lnTo>
                <a:lnTo>
                  <a:pt x="3485" y="1138"/>
                </a:lnTo>
                <a:lnTo>
                  <a:pt x="3559" y="1321"/>
                </a:lnTo>
                <a:lnTo>
                  <a:pt x="3669" y="1468"/>
                </a:lnTo>
                <a:lnTo>
                  <a:pt x="3889" y="1761"/>
                </a:lnTo>
                <a:lnTo>
                  <a:pt x="4109" y="2055"/>
                </a:lnTo>
                <a:lnTo>
                  <a:pt x="4366" y="2348"/>
                </a:lnTo>
                <a:lnTo>
                  <a:pt x="4476" y="2605"/>
                </a:lnTo>
                <a:lnTo>
                  <a:pt x="4586" y="2862"/>
                </a:lnTo>
                <a:lnTo>
                  <a:pt x="4696" y="2972"/>
                </a:lnTo>
                <a:lnTo>
                  <a:pt x="4769" y="3045"/>
                </a:lnTo>
                <a:lnTo>
                  <a:pt x="4916" y="3082"/>
                </a:lnTo>
                <a:lnTo>
                  <a:pt x="5063" y="3082"/>
                </a:lnTo>
                <a:lnTo>
                  <a:pt x="5136" y="3045"/>
                </a:lnTo>
                <a:lnTo>
                  <a:pt x="5209" y="3008"/>
                </a:lnTo>
                <a:lnTo>
                  <a:pt x="5246" y="2935"/>
                </a:lnTo>
                <a:lnTo>
                  <a:pt x="5246" y="2862"/>
                </a:lnTo>
                <a:lnTo>
                  <a:pt x="5209" y="2715"/>
                </a:lnTo>
                <a:lnTo>
                  <a:pt x="5173" y="2642"/>
                </a:lnTo>
                <a:lnTo>
                  <a:pt x="5099" y="2605"/>
                </a:lnTo>
                <a:lnTo>
                  <a:pt x="4989" y="2605"/>
                </a:lnTo>
                <a:lnTo>
                  <a:pt x="4989" y="2568"/>
                </a:lnTo>
                <a:lnTo>
                  <a:pt x="4989" y="2495"/>
                </a:lnTo>
                <a:lnTo>
                  <a:pt x="4953" y="2385"/>
                </a:lnTo>
                <a:lnTo>
                  <a:pt x="4806" y="2128"/>
                </a:lnTo>
                <a:lnTo>
                  <a:pt x="4623" y="1871"/>
                </a:lnTo>
                <a:lnTo>
                  <a:pt x="4402" y="1615"/>
                </a:lnTo>
                <a:lnTo>
                  <a:pt x="4146" y="1394"/>
                </a:lnTo>
                <a:lnTo>
                  <a:pt x="3889" y="1174"/>
                </a:lnTo>
                <a:lnTo>
                  <a:pt x="3595" y="1028"/>
                </a:lnTo>
                <a:close/>
                <a:moveTo>
                  <a:pt x="15334" y="3999"/>
                </a:moveTo>
                <a:lnTo>
                  <a:pt x="15260" y="4035"/>
                </a:lnTo>
                <a:lnTo>
                  <a:pt x="15187" y="4109"/>
                </a:lnTo>
                <a:lnTo>
                  <a:pt x="15077" y="4182"/>
                </a:lnTo>
                <a:lnTo>
                  <a:pt x="14967" y="4256"/>
                </a:lnTo>
                <a:lnTo>
                  <a:pt x="14820" y="4329"/>
                </a:lnTo>
                <a:lnTo>
                  <a:pt x="14673" y="4329"/>
                </a:lnTo>
                <a:lnTo>
                  <a:pt x="14527" y="4402"/>
                </a:lnTo>
                <a:lnTo>
                  <a:pt x="14490" y="4439"/>
                </a:lnTo>
                <a:lnTo>
                  <a:pt x="14453" y="4549"/>
                </a:lnTo>
                <a:lnTo>
                  <a:pt x="14417" y="4586"/>
                </a:lnTo>
                <a:lnTo>
                  <a:pt x="14380" y="4622"/>
                </a:lnTo>
                <a:lnTo>
                  <a:pt x="14233" y="4732"/>
                </a:lnTo>
                <a:lnTo>
                  <a:pt x="13940" y="4842"/>
                </a:lnTo>
                <a:lnTo>
                  <a:pt x="13720" y="4989"/>
                </a:lnTo>
                <a:lnTo>
                  <a:pt x="13536" y="5173"/>
                </a:lnTo>
                <a:lnTo>
                  <a:pt x="13499" y="5246"/>
                </a:lnTo>
                <a:lnTo>
                  <a:pt x="13499" y="5319"/>
                </a:lnTo>
                <a:lnTo>
                  <a:pt x="13573" y="5356"/>
                </a:lnTo>
                <a:lnTo>
                  <a:pt x="13830" y="5356"/>
                </a:lnTo>
                <a:lnTo>
                  <a:pt x="14013" y="5319"/>
                </a:lnTo>
                <a:lnTo>
                  <a:pt x="14380" y="5173"/>
                </a:lnTo>
                <a:lnTo>
                  <a:pt x="14673" y="5026"/>
                </a:lnTo>
                <a:lnTo>
                  <a:pt x="14783" y="4953"/>
                </a:lnTo>
                <a:lnTo>
                  <a:pt x="14857" y="4806"/>
                </a:lnTo>
                <a:lnTo>
                  <a:pt x="15077" y="4769"/>
                </a:lnTo>
                <a:lnTo>
                  <a:pt x="15260" y="4659"/>
                </a:lnTo>
                <a:lnTo>
                  <a:pt x="15370" y="4696"/>
                </a:lnTo>
                <a:lnTo>
                  <a:pt x="15444" y="4696"/>
                </a:lnTo>
                <a:lnTo>
                  <a:pt x="15554" y="4622"/>
                </a:lnTo>
                <a:lnTo>
                  <a:pt x="15627" y="4549"/>
                </a:lnTo>
                <a:lnTo>
                  <a:pt x="15627" y="4476"/>
                </a:lnTo>
                <a:lnTo>
                  <a:pt x="15590" y="4366"/>
                </a:lnTo>
                <a:lnTo>
                  <a:pt x="15627" y="4329"/>
                </a:lnTo>
                <a:lnTo>
                  <a:pt x="15627" y="4256"/>
                </a:lnTo>
                <a:lnTo>
                  <a:pt x="15590" y="4182"/>
                </a:lnTo>
                <a:lnTo>
                  <a:pt x="15554" y="4109"/>
                </a:lnTo>
                <a:lnTo>
                  <a:pt x="15480" y="4035"/>
                </a:lnTo>
                <a:lnTo>
                  <a:pt x="15407" y="4035"/>
                </a:lnTo>
                <a:lnTo>
                  <a:pt x="15334" y="3999"/>
                </a:lnTo>
                <a:close/>
                <a:moveTo>
                  <a:pt x="2238" y="7447"/>
                </a:moveTo>
                <a:lnTo>
                  <a:pt x="2128" y="7484"/>
                </a:lnTo>
                <a:lnTo>
                  <a:pt x="1064" y="7960"/>
                </a:lnTo>
                <a:lnTo>
                  <a:pt x="477" y="8217"/>
                </a:lnTo>
                <a:lnTo>
                  <a:pt x="257" y="8364"/>
                </a:lnTo>
                <a:lnTo>
                  <a:pt x="147" y="8474"/>
                </a:lnTo>
                <a:lnTo>
                  <a:pt x="111" y="8437"/>
                </a:lnTo>
                <a:lnTo>
                  <a:pt x="74" y="8437"/>
                </a:lnTo>
                <a:lnTo>
                  <a:pt x="1" y="8511"/>
                </a:lnTo>
                <a:lnTo>
                  <a:pt x="1" y="8584"/>
                </a:lnTo>
                <a:lnTo>
                  <a:pt x="37" y="8621"/>
                </a:lnTo>
                <a:lnTo>
                  <a:pt x="111" y="8694"/>
                </a:lnTo>
                <a:lnTo>
                  <a:pt x="221" y="8731"/>
                </a:lnTo>
                <a:lnTo>
                  <a:pt x="367" y="8694"/>
                </a:lnTo>
                <a:lnTo>
                  <a:pt x="514" y="8657"/>
                </a:lnTo>
                <a:lnTo>
                  <a:pt x="808" y="8547"/>
                </a:lnTo>
                <a:lnTo>
                  <a:pt x="1028" y="8474"/>
                </a:lnTo>
                <a:lnTo>
                  <a:pt x="2385" y="7887"/>
                </a:lnTo>
                <a:lnTo>
                  <a:pt x="2458" y="7850"/>
                </a:lnTo>
                <a:lnTo>
                  <a:pt x="2532" y="7777"/>
                </a:lnTo>
                <a:lnTo>
                  <a:pt x="2532" y="7667"/>
                </a:lnTo>
                <a:lnTo>
                  <a:pt x="2495" y="7594"/>
                </a:lnTo>
                <a:lnTo>
                  <a:pt x="2422" y="7520"/>
                </a:lnTo>
                <a:lnTo>
                  <a:pt x="2348" y="7484"/>
                </a:lnTo>
                <a:lnTo>
                  <a:pt x="2238" y="7447"/>
                </a:lnTo>
                <a:close/>
                <a:moveTo>
                  <a:pt x="6677" y="7814"/>
                </a:moveTo>
                <a:lnTo>
                  <a:pt x="6603" y="7887"/>
                </a:lnTo>
                <a:lnTo>
                  <a:pt x="6603" y="7960"/>
                </a:lnTo>
                <a:lnTo>
                  <a:pt x="6603" y="8070"/>
                </a:lnTo>
                <a:lnTo>
                  <a:pt x="6933" y="8474"/>
                </a:lnTo>
                <a:lnTo>
                  <a:pt x="7044" y="8694"/>
                </a:lnTo>
                <a:lnTo>
                  <a:pt x="7154" y="8914"/>
                </a:lnTo>
                <a:lnTo>
                  <a:pt x="7227" y="8951"/>
                </a:lnTo>
                <a:lnTo>
                  <a:pt x="7264" y="8987"/>
                </a:lnTo>
                <a:lnTo>
                  <a:pt x="7410" y="8987"/>
                </a:lnTo>
                <a:lnTo>
                  <a:pt x="7594" y="8877"/>
                </a:lnTo>
                <a:lnTo>
                  <a:pt x="7777" y="8767"/>
                </a:lnTo>
                <a:lnTo>
                  <a:pt x="7924" y="8621"/>
                </a:lnTo>
                <a:lnTo>
                  <a:pt x="7924" y="8657"/>
                </a:lnTo>
                <a:lnTo>
                  <a:pt x="7997" y="8767"/>
                </a:lnTo>
                <a:lnTo>
                  <a:pt x="8071" y="8877"/>
                </a:lnTo>
                <a:lnTo>
                  <a:pt x="8181" y="8951"/>
                </a:lnTo>
                <a:lnTo>
                  <a:pt x="8327" y="9024"/>
                </a:lnTo>
                <a:lnTo>
                  <a:pt x="8584" y="9061"/>
                </a:lnTo>
                <a:lnTo>
                  <a:pt x="8768" y="9061"/>
                </a:lnTo>
                <a:lnTo>
                  <a:pt x="8951" y="8987"/>
                </a:lnTo>
                <a:lnTo>
                  <a:pt x="9281" y="8841"/>
                </a:lnTo>
                <a:lnTo>
                  <a:pt x="9611" y="8657"/>
                </a:lnTo>
                <a:lnTo>
                  <a:pt x="9721" y="8547"/>
                </a:lnTo>
                <a:lnTo>
                  <a:pt x="9758" y="8474"/>
                </a:lnTo>
                <a:lnTo>
                  <a:pt x="9758" y="8364"/>
                </a:lnTo>
                <a:lnTo>
                  <a:pt x="9685" y="8254"/>
                </a:lnTo>
                <a:lnTo>
                  <a:pt x="9648" y="8217"/>
                </a:lnTo>
                <a:lnTo>
                  <a:pt x="9464" y="8217"/>
                </a:lnTo>
                <a:lnTo>
                  <a:pt x="9428" y="8291"/>
                </a:lnTo>
                <a:lnTo>
                  <a:pt x="9244" y="8437"/>
                </a:lnTo>
                <a:lnTo>
                  <a:pt x="8988" y="8547"/>
                </a:lnTo>
                <a:lnTo>
                  <a:pt x="8768" y="8621"/>
                </a:lnTo>
                <a:lnTo>
                  <a:pt x="8584" y="8657"/>
                </a:lnTo>
                <a:lnTo>
                  <a:pt x="8474" y="8657"/>
                </a:lnTo>
                <a:lnTo>
                  <a:pt x="8401" y="8621"/>
                </a:lnTo>
                <a:lnTo>
                  <a:pt x="8364" y="8584"/>
                </a:lnTo>
                <a:lnTo>
                  <a:pt x="8327" y="8547"/>
                </a:lnTo>
                <a:lnTo>
                  <a:pt x="8254" y="8254"/>
                </a:lnTo>
                <a:lnTo>
                  <a:pt x="8181" y="8144"/>
                </a:lnTo>
                <a:lnTo>
                  <a:pt x="8071" y="8107"/>
                </a:lnTo>
                <a:lnTo>
                  <a:pt x="7961" y="8107"/>
                </a:lnTo>
                <a:lnTo>
                  <a:pt x="7887" y="8144"/>
                </a:lnTo>
                <a:lnTo>
                  <a:pt x="7740" y="8254"/>
                </a:lnTo>
                <a:lnTo>
                  <a:pt x="7630" y="8401"/>
                </a:lnTo>
                <a:lnTo>
                  <a:pt x="7410" y="8547"/>
                </a:lnTo>
                <a:lnTo>
                  <a:pt x="7264" y="8364"/>
                </a:lnTo>
                <a:lnTo>
                  <a:pt x="7117" y="8180"/>
                </a:lnTo>
                <a:lnTo>
                  <a:pt x="6970" y="7997"/>
                </a:lnTo>
                <a:lnTo>
                  <a:pt x="6787" y="7850"/>
                </a:lnTo>
                <a:lnTo>
                  <a:pt x="6713" y="7814"/>
                </a:lnTo>
                <a:close/>
                <a:moveTo>
                  <a:pt x="12876" y="11005"/>
                </a:moveTo>
                <a:lnTo>
                  <a:pt x="12803" y="11042"/>
                </a:lnTo>
                <a:lnTo>
                  <a:pt x="12766" y="11078"/>
                </a:lnTo>
                <a:lnTo>
                  <a:pt x="12766" y="11152"/>
                </a:lnTo>
                <a:lnTo>
                  <a:pt x="12729" y="11225"/>
                </a:lnTo>
                <a:lnTo>
                  <a:pt x="12766" y="11298"/>
                </a:lnTo>
                <a:lnTo>
                  <a:pt x="12986" y="11702"/>
                </a:lnTo>
                <a:lnTo>
                  <a:pt x="13279" y="12069"/>
                </a:lnTo>
                <a:lnTo>
                  <a:pt x="13499" y="12399"/>
                </a:lnTo>
                <a:lnTo>
                  <a:pt x="13646" y="12509"/>
                </a:lnTo>
                <a:lnTo>
                  <a:pt x="13830" y="12619"/>
                </a:lnTo>
                <a:lnTo>
                  <a:pt x="13976" y="12619"/>
                </a:lnTo>
                <a:lnTo>
                  <a:pt x="14013" y="12582"/>
                </a:lnTo>
                <a:lnTo>
                  <a:pt x="14086" y="12546"/>
                </a:lnTo>
                <a:lnTo>
                  <a:pt x="14160" y="12436"/>
                </a:lnTo>
                <a:lnTo>
                  <a:pt x="14160" y="12325"/>
                </a:lnTo>
                <a:lnTo>
                  <a:pt x="14160" y="12252"/>
                </a:lnTo>
                <a:lnTo>
                  <a:pt x="14123" y="12142"/>
                </a:lnTo>
                <a:lnTo>
                  <a:pt x="14086" y="12069"/>
                </a:lnTo>
                <a:lnTo>
                  <a:pt x="14050" y="12032"/>
                </a:lnTo>
                <a:lnTo>
                  <a:pt x="13903" y="12032"/>
                </a:lnTo>
                <a:lnTo>
                  <a:pt x="13830" y="11885"/>
                </a:lnTo>
                <a:lnTo>
                  <a:pt x="13573" y="11592"/>
                </a:lnTo>
                <a:lnTo>
                  <a:pt x="13316" y="11298"/>
                </a:lnTo>
                <a:lnTo>
                  <a:pt x="13059" y="11042"/>
                </a:lnTo>
                <a:lnTo>
                  <a:pt x="13023" y="11005"/>
                </a:lnTo>
                <a:close/>
                <a:moveTo>
                  <a:pt x="8181" y="3192"/>
                </a:moveTo>
                <a:lnTo>
                  <a:pt x="8511" y="3228"/>
                </a:lnTo>
                <a:lnTo>
                  <a:pt x="8878" y="3265"/>
                </a:lnTo>
                <a:lnTo>
                  <a:pt x="9208" y="3339"/>
                </a:lnTo>
                <a:lnTo>
                  <a:pt x="9538" y="3412"/>
                </a:lnTo>
                <a:lnTo>
                  <a:pt x="9868" y="3522"/>
                </a:lnTo>
                <a:lnTo>
                  <a:pt x="10198" y="3669"/>
                </a:lnTo>
                <a:lnTo>
                  <a:pt x="10528" y="3852"/>
                </a:lnTo>
                <a:lnTo>
                  <a:pt x="10822" y="4035"/>
                </a:lnTo>
                <a:lnTo>
                  <a:pt x="11078" y="4256"/>
                </a:lnTo>
                <a:lnTo>
                  <a:pt x="11335" y="4476"/>
                </a:lnTo>
                <a:lnTo>
                  <a:pt x="11592" y="4732"/>
                </a:lnTo>
                <a:lnTo>
                  <a:pt x="11812" y="4989"/>
                </a:lnTo>
                <a:lnTo>
                  <a:pt x="11996" y="5319"/>
                </a:lnTo>
                <a:lnTo>
                  <a:pt x="12142" y="5576"/>
                </a:lnTo>
                <a:lnTo>
                  <a:pt x="12252" y="5870"/>
                </a:lnTo>
                <a:lnTo>
                  <a:pt x="12362" y="6200"/>
                </a:lnTo>
                <a:lnTo>
                  <a:pt x="12436" y="6530"/>
                </a:lnTo>
                <a:lnTo>
                  <a:pt x="12509" y="6823"/>
                </a:lnTo>
                <a:lnTo>
                  <a:pt x="12509" y="7153"/>
                </a:lnTo>
                <a:lnTo>
                  <a:pt x="12509" y="7484"/>
                </a:lnTo>
                <a:lnTo>
                  <a:pt x="12472" y="7814"/>
                </a:lnTo>
                <a:lnTo>
                  <a:pt x="12399" y="8144"/>
                </a:lnTo>
                <a:lnTo>
                  <a:pt x="12289" y="8511"/>
                </a:lnTo>
                <a:lnTo>
                  <a:pt x="12142" y="8804"/>
                </a:lnTo>
                <a:lnTo>
                  <a:pt x="11996" y="9134"/>
                </a:lnTo>
                <a:lnTo>
                  <a:pt x="11812" y="9428"/>
                </a:lnTo>
                <a:lnTo>
                  <a:pt x="11592" y="9721"/>
                </a:lnTo>
                <a:lnTo>
                  <a:pt x="11115" y="10271"/>
                </a:lnTo>
                <a:lnTo>
                  <a:pt x="10345" y="11115"/>
                </a:lnTo>
                <a:lnTo>
                  <a:pt x="9941" y="11555"/>
                </a:lnTo>
                <a:lnTo>
                  <a:pt x="9575" y="12032"/>
                </a:lnTo>
                <a:lnTo>
                  <a:pt x="9281" y="12509"/>
                </a:lnTo>
                <a:lnTo>
                  <a:pt x="8988" y="13022"/>
                </a:lnTo>
                <a:lnTo>
                  <a:pt x="8914" y="13279"/>
                </a:lnTo>
                <a:lnTo>
                  <a:pt x="8804" y="13573"/>
                </a:lnTo>
                <a:lnTo>
                  <a:pt x="8768" y="13829"/>
                </a:lnTo>
                <a:lnTo>
                  <a:pt x="8731" y="14123"/>
                </a:lnTo>
                <a:lnTo>
                  <a:pt x="8217" y="14013"/>
                </a:lnTo>
                <a:lnTo>
                  <a:pt x="7704" y="13939"/>
                </a:lnTo>
                <a:lnTo>
                  <a:pt x="8584" y="11665"/>
                </a:lnTo>
                <a:lnTo>
                  <a:pt x="9061" y="10418"/>
                </a:lnTo>
                <a:lnTo>
                  <a:pt x="9318" y="9831"/>
                </a:lnTo>
                <a:lnTo>
                  <a:pt x="9391" y="9538"/>
                </a:lnTo>
                <a:lnTo>
                  <a:pt x="9391" y="9391"/>
                </a:lnTo>
                <a:lnTo>
                  <a:pt x="9354" y="9244"/>
                </a:lnTo>
                <a:lnTo>
                  <a:pt x="9318" y="9208"/>
                </a:lnTo>
                <a:lnTo>
                  <a:pt x="9281" y="9208"/>
                </a:lnTo>
                <a:lnTo>
                  <a:pt x="9171" y="9281"/>
                </a:lnTo>
                <a:lnTo>
                  <a:pt x="9098" y="9391"/>
                </a:lnTo>
                <a:lnTo>
                  <a:pt x="8988" y="9611"/>
                </a:lnTo>
                <a:lnTo>
                  <a:pt x="8768" y="10088"/>
                </a:lnTo>
                <a:lnTo>
                  <a:pt x="8217" y="11445"/>
                </a:lnTo>
                <a:lnTo>
                  <a:pt x="7337" y="13719"/>
                </a:lnTo>
                <a:lnTo>
                  <a:pt x="7227" y="13903"/>
                </a:lnTo>
                <a:lnTo>
                  <a:pt x="6970" y="13829"/>
                </a:lnTo>
                <a:lnTo>
                  <a:pt x="6420" y="13683"/>
                </a:lnTo>
                <a:lnTo>
                  <a:pt x="6420" y="13646"/>
                </a:lnTo>
                <a:lnTo>
                  <a:pt x="6493" y="13389"/>
                </a:lnTo>
                <a:lnTo>
                  <a:pt x="6530" y="13096"/>
                </a:lnTo>
                <a:lnTo>
                  <a:pt x="6530" y="12546"/>
                </a:lnTo>
                <a:lnTo>
                  <a:pt x="6603" y="11372"/>
                </a:lnTo>
                <a:lnTo>
                  <a:pt x="6677" y="10125"/>
                </a:lnTo>
                <a:lnTo>
                  <a:pt x="6713" y="9501"/>
                </a:lnTo>
                <a:lnTo>
                  <a:pt x="6677" y="8877"/>
                </a:lnTo>
                <a:lnTo>
                  <a:pt x="6677" y="8804"/>
                </a:lnTo>
                <a:lnTo>
                  <a:pt x="6640" y="8767"/>
                </a:lnTo>
                <a:lnTo>
                  <a:pt x="6530" y="8694"/>
                </a:lnTo>
                <a:lnTo>
                  <a:pt x="6420" y="8731"/>
                </a:lnTo>
                <a:lnTo>
                  <a:pt x="6383" y="8767"/>
                </a:lnTo>
                <a:lnTo>
                  <a:pt x="6347" y="8841"/>
                </a:lnTo>
                <a:lnTo>
                  <a:pt x="6273" y="9391"/>
                </a:lnTo>
                <a:lnTo>
                  <a:pt x="6237" y="9978"/>
                </a:lnTo>
                <a:lnTo>
                  <a:pt x="6200" y="11115"/>
                </a:lnTo>
                <a:lnTo>
                  <a:pt x="6090" y="12289"/>
                </a:lnTo>
                <a:lnTo>
                  <a:pt x="6016" y="12912"/>
                </a:lnTo>
                <a:lnTo>
                  <a:pt x="6016" y="13206"/>
                </a:lnTo>
                <a:lnTo>
                  <a:pt x="6016" y="13536"/>
                </a:lnTo>
                <a:lnTo>
                  <a:pt x="5540" y="13353"/>
                </a:lnTo>
                <a:lnTo>
                  <a:pt x="5099" y="13206"/>
                </a:lnTo>
                <a:lnTo>
                  <a:pt x="4623" y="13132"/>
                </a:lnTo>
                <a:lnTo>
                  <a:pt x="4182" y="13132"/>
                </a:lnTo>
                <a:lnTo>
                  <a:pt x="4329" y="12876"/>
                </a:lnTo>
                <a:lnTo>
                  <a:pt x="4439" y="12619"/>
                </a:lnTo>
                <a:lnTo>
                  <a:pt x="4549" y="12362"/>
                </a:lnTo>
                <a:lnTo>
                  <a:pt x="4623" y="12069"/>
                </a:lnTo>
                <a:lnTo>
                  <a:pt x="4696" y="11482"/>
                </a:lnTo>
                <a:lnTo>
                  <a:pt x="4696" y="10895"/>
                </a:lnTo>
                <a:lnTo>
                  <a:pt x="4623" y="10161"/>
                </a:lnTo>
                <a:lnTo>
                  <a:pt x="4512" y="9428"/>
                </a:lnTo>
                <a:lnTo>
                  <a:pt x="4366" y="8694"/>
                </a:lnTo>
                <a:lnTo>
                  <a:pt x="4219" y="7960"/>
                </a:lnTo>
                <a:lnTo>
                  <a:pt x="4182" y="7594"/>
                </a:lnTo>
                <a:lnTo>
                  <a:pt x="4182" y="7190"/>
                </a:lnTo>
                <a:lnTo>
                  <a:pt x="4182" y="6823"/>
                </a:lnTo>
                <a:lnTo>
                  <a:pt x="4219" y="6456"/>
                </a:lnTo>
                <a:lnTo>
                  <a:pt x="4292" y="6090"/>
                </a:lnTo>
                <a:lnTo>
                  <a:pt x="4439" y="5760"/>
                </a:lnTo>
                <a:lnTo>
                  <a:pt x="4586" y="5429"/>
                </a:lnTo>
                <a:lnTo>
                  <a:pt x="4769" y="5063"/>
                </a:lnTo>
                <a:lnTo>
                  <a:pt x="5026" y="4769"/>
                </a:lnTo>
                <a:lnTo>
                  <a:pt x="5246" y="4476"/>
                </a:lnTo>
                <a:lnTo>
                  <a:pt x="5503" y="4219"/>
                </a:lnTo>
                <a:lnTo>
                  <a:pt x="5796" y="3999"/>
                </a:lnTo>
                <a:lnTo>
                  <a:pt x="6090" y="3779"/>
                </a:lnTo>
                <a:lnTo>
                  <a:pt x="6420" y="3595"/>
                </a:lnTo>
                <a:lnTo>
                  <a:pt x="6787" y="3449"/>
                </a:lnTo>
                <a:lnTo>
                  <a:pt x="7117" y="3339"/>
                </a:lnTo>
                <a:lnTo>
                  <a:pt x="7484" y="3265"/>
                </a:lnTo>
                <a:lnTo>
                  <a:pt x="7814" y="3228"/>
                </a:lnTo>
                <a:lnTo>
                  <a:pt x="8181" y="3192"/>
                </a:lnTo>
                <a:close/>
                <a:moveTo>
                  <a:pt x="3962" y="13426"/>
                </a:moveTo>
                <a:lnTo>
                  <a:pt x="4623" y="13536"/>
                </a:lnTo>
                <a:lnTo>
                  <a:pt x="5246" y="13719"/>
                </a:lnTo>
                <a:lnTo>
                  <a:pt x="5943" y="13939"/>
                </a:lnTo>
                <a:lnTo>
                  <a:pt x="6603" y="14196"/>
                </a:lnTo>
                <a:lnTo>
                  <a:pt x="6860" y="14270"/>
                </a:lnTo>
                <a:lnTo>
                  <a:pt x="7154" y="14306"/>
                </a:lnTo>
                <a:lnTo>
                  <a:pt x="7704" y="14380"/>
                </a:lnTo>
                <a:lnTo>
                  <a:pt x="8217" y="14490"/>
                </a:lnTo>
                <a:lnTo>
                  <a:pt x="8474" y="14563"/>
                </a:lnTo>
                <a:lnTo>
                  <a:pt x="8731" y="14636"/>
                </a:lnTo>
                <a:lnTo>
                  <a:pt x="8768" y="14783"/>
                </a:lnTo>
                <a:lnTo>
                  <a:pt x="8841" y="14857"/>
                </a:lnTo>
                <a:lnTo>
                  <a:pt x="8951" y="14893"/>
                </a:lnTo>
                <a:lnTo>
                  <a:pt x="9061" y="14893"/>
                </a:lnTo>
                <a:lnTo>
                  <a:pt x="9061" y="15003"/>
                </a:lnTo>
                <a:lnTo>
                  <a:pt x="9024" y="15150"/>
                </a:lnTo>
                <a:lnTo>
                  <a:pt x="8914" y="15223"/>
                </a:lnTo>
                <a:lnTo>
                  <a:pt x="8768" y="15333"/>
                </a:lnTo>
                <a:lnTo>
                  <a:pt x="8034" y="15040"/>
                </a:lnTo>
                <a:lnTo>
                  <a:pt x="6383" y="14490"/>
                </a:lnTo>
                <a:lnTo>
                  <a:pt x="5576" y="14270"/>
                </a:lnTo>
                <a:lnTo>
                  <a:pt x="4769" y="14086"/>
                </a:lnTo>
                <a:lnTo>
                  <a:pt x="4292" y="14013"/>
                </a:lnTo>
                <a:lnTo>
                  <a:pt x="4072" y="14013"/>
                </a:lnTo>
                <a:lnTo>
                  <a:pt x="3852" y="14050"/>
                </a:lnTo>
                <a:lnTo>
                  <a:pt x="3742" y="14013"/>
                </a:lnTo>
                <a:lnTo>
                  <a:pt x="3669" y="13939"/>
                </a:lnTo>
                <a:lnTo>
                  <a:pt x="3632" y="13829"/>
                </a:lnTo>
                <a:lnTo>
                  <a:pt x="3632" y="13719"/>
                </a:lnTo>
                <a:lnTo>
                  <a:pt x="3632" y="13609"/>
                </a:lnTo>
                <a:lnTo>
                  <a:pt x="3705" y="13536"/>
                </a:lnTo>
                <a:lnTo>
                  <a:pt x="3816" y="13463"/>
                </a:lnTo>
                <a:lnTo>
                  <a:pt x="3926" y="13426"/>
                </a:lnTo>
                <a:close/>
                <a:moveTo>
                  <a:pt x="4256" y="15737"/>
                </a:moveTo>
                <a:lnTo>
                  <a:pt x="4696" y="15847"/>
                </a:lnTo>
                <a:lnTo>
                  <a:pt x="4476" y="16067"/>
                </a:lnTo>
                <a:lnTo>
                  <a:pt x="4292" y="16287"/>
                </a:lnTo>
                <a:lnTo>
                  <a:pt x="4292" y="16250"/>
                </a:lnTo>
                <a:lnTo>
                  <a:pt x="4256" y="16140"/>
                </a:lnTo>
                <a:lnTo>
                  <a:pt x="4256" y="15994"/>
                </a:lnTo>
                <a:lnTo>
                  <a:pt x="4256" y="15737"/>
                </a:lnTo>
                <a:close/>
                <a:moveTo>
                  <a:pt x="4843" y="15920"/>
                </a:moveTo>
                <a:lnTo>
                  <a:pt x="4989" y="15957"/>
                </a:lnTo>
                <a:lnTo>
                  <a:pt x="5136" y="15994"/>
                </a:lnTo>
                <a:lnTo>
                  <a:pt x="4879" y="16140"/>
                </a:lnTo>
                <a:lnTo>
                  <a:pt x="4623" y="16360"/>
                </a:lnTo>
                <a:lnTo>
                  <a:pt x="4623" y="16360"/>
                </a:lnTo>
                <a:lnTo>
                  <a:pt x="4733" y="16140"/>
                </a:lnTo>
                <a:lnTo>
                  <a:pt x="4843" y="15920"/>
                </a:lnTo>
                <a:close/>
                <a:moveTo>
                  <a:pt x="4146" y="14453"/>
                </a:moveTo>
                <a:lnTo>
                  <a:pt x="4659" y="14490"/>
                </a:lnTo>
                <a:lnTo>
                  <a:pt x="5356" y="14673"/>
                </a:lnTo>
                <a:lnTo>
                  <a:pt x="6053" y="14857"/>
                </a:lnTo>
                <a:lnTo>
                  <a:pt x="7410" y="15333"/>
                </a:lnTo>
                <a:lnTo>
                  <a:pt x="8034" y="15553"/>
                </a:lnTo>
                <a:lnTo>
                  <a:pt x="8401" y="15663"/>
                </a:lnTo>
                <a:lnTo>
                  <a:pt x="8694" y="15774"/>
                </a:lnTo>
                <a:lnTo>
                  <a:pt x="8731" y="15847"/>
                </a:lnTo>
                <a:lnTo>
                  <a:pt x="8768" y="15884"/>
                </a:lnTo>
                <a:lnTo>
                  <a:pt x="8841" y="15957"/>
                </a:lnTo>
                <a:lnTo>
                  <a:pt x="8951" y="15957"/>
                </a:lnTo>
                <a:lnTo>
                  <a:pt x="8914" y="16067"/>
                </a:lnTo>
                <a:lnTo>
                  <a:pt x="8841" y="16214"/>
                </a:lnTo>
                <a:lnTo>
                  <a:pt x="8694" y="16397"/>
                </a:lnTo>
                <a:lnTo>
                  <a:pt x="8547" y="16507"/>
                </a:lnTo>
                <a:lnTo>
                  <a:pt x="8401" y="16581"/>
                </a:lnTo>
                <a:lnTo>
                  <a:pt x="7227" y="16140"/>
                </a:lnTo>
                <a:lnTo>
                  <a:pt x="6016" y="15774"/>
                </a:lnTo>
                <a:lnTo>
                  <a:pt x="4733" y="15370"/>
                </a:lnTo>
                <a:lnTo>
                  <a:pt x="4072" y="15223"/>
                </a:lnTo>
                <a:lnTo>
                  <a:pt x="3449" y="15113"/>
                </a:lnTo>
                <a:lnTo>
                  <a:pt x="3449" y="15040"/>
                </a:lnTo>
                <a:lnTo>
                  <a:pt x="3449" y="14857"/>
                </a:lnTo>
                <a:lnTo>
                  <a:pt x="3522" y="14673"/>
                </a:lnTo>
                <a:lnTo>
                  <a:pt x="3632" y="14563"/>
                </a:lnTo>
                <a:lnTo>
                  <a:pt x="3705" y="14490"/>
                </a:lnTo>
                <a:lnTo>
                  <a:pt x="3926" y="14490"/>
                </a:lnTo>
                <a:lnTo>
                  <a:pt x="3962" y="14526"/>
                </a:lnTo>
                <a:lnTo>
                  <a:pt x="3999" y="14526"/>
                </a:lnTo>
                <a:lnTo>
                  <a:pt x="4036" y="14490"/>
                </a:lnTo>
                <a:lnTo>
                  <a:pt x="4146" y="14453"/>
                </a:lnTo>
                <a:close/>
                <a:moveTo>
                  <a:pt x="5503" y="16067"/>
                </a:moveTo>
                <a:lnTo>
                  <a:pt x="5723" y="16140"/>
                </a:lnTo>
                <a:lnTo>
                  <a:pt x="5503" y="16287"/>
                </a:lnTo>
                <a:lnTo>
                  <a:pt x="5246" y="16434"/>
                </a:lnTo>
                <a:lnTo>
                  <a:pt x="5026" y="16617"/>
                </a:lnTo>
                <a:lnTo>
                  <a:pt x="4843" y="16837"/>
                </a:lnTo>
                <a:lnTo>
                  <a:pt x="4659" y="16764"/>
                </a:lnTo>
                <a:lnTo>
                  <a:pt x="4733" y="16691"/>
                </a:lnTo>
                <a:lnTo>
                  <a:pt x="5503" y="16067"/>
                </a:lnTo>
                <a:close/>
                <a:moveTo>
                  <a:pt x="5980" y="16214"/>
                </a:moveTo>
                <a:lnTo>
                  <a:pt x="6200" y="16287"/>
                </a:lnTo>
                <a:lnTo>
                  <a:pt x="6200" y="16324"/>
                </a:lnTo>
                <a:lnTo>
                  <a:pt x="5943" y="16434"/>
                </a:lnTo>
                <a:lnTo>
                  <a:pt x="5723" y="16581"/>
                </a:lnTo>
                <a:lnTo>
                  <a:pt x="5540" y="16727"/>
                </a:lnTo>
                <a:lnTo>
                  <a:pt x="5393" y="16947"/>
                </a:lnTo>
                <a:lnTo>
                  <a:pt x="5246" y="16911"/>
                </a:lnTo>
                <a:lnTo>
                  <a:pt x="5613" y="16544"/>
                </a:lnTo>
                <a:lnTo>
                  <a:pt x="5980" y="16214"/>
                </a:lnTo>
                <a:close/>
                <a:moveTo>
                  <a:pt x="6383" y="16360"/>
                </a:moveTo>
                <a:lnTo>
                  <a:pt x="6897" y="16544"/>
                </a:lnTo>
                <a:lnTo>
                  <a:pt x="6420" y="16801"/>
                </a:lnTo>
                <a:lnTo>
                  <a:pt x="6200" y="16947"/>
                </a:lnTo>
                <a:lnTo>
                  <a:pt x="5980" y="17131"/>
                </a:lnTo>
                <a:lnTo>
                  <a:pt x="5796" y="17057"/>
                </a:lnTo>
                <a:lnTo>
                  <a:pt x="5833" y="16984"/>
                </a:lnTo>
                <a:lnTo>
                  <a:pt x="5833" y="16911"/>
                </a:lnTo>
                <a:lnTo>
                  <a:pt x="5833" y="16874"/>
                </a:lnTo>
                <a:lnTo>
                  <a:pt x="6090" y="16617"/>
                </a:lnTo>
                <a:lnTo>
                  <a:pt x="6383" y="16397"/>
                </a:lnTo>
                <a:lnTo>
                  <a:pt x="6383" y="16360"/>
                </a:lnTo>
                <a:close/>
                <a:moveTo>
                  <a:pt x="7080" y="16581"/>
                </a:moveTo>
                <a:lnTo>
                  <a:pt x="7410" y="16691"/>
                </a:lnTo>
                <a:lnTo>
                  <a:pt x="7154" y="16911"/>
                </a:lnTo>
                <a:lnTo>
                  <a:pt x="6787" y="17314"/>
                </a:lnTo>
                <a:lnTo>
                  <a:pt x="6457" y="17241"/>
                </a:lnTo>
                <a:lnTo>
                  <a:pt x="6493" y="17167"/>
                </a:lnTo>
                <a:lnTo>
                  <a:pt x="6457" y="17131"/>
                </a:lnTo>
                <a:lnTo>
                  <a:pt x="6750" y="16837"/>
                </a:lnTo>
                <a:lnTo>
                  <a:pt x="7080" y="16581"/>
                </a:lnTo>
                <a:close/>
                <a:moveTo>
                  <a:pt x="8034" y="2678"/>
                </a:moveTo>
                <a:lnTo>
                  <a:pt x="7704" y="2715"/>
                </a:lnTo>
                <a:lnTo>
                  <a:pt x="7374" y="2752"/>
                </a:lnTo>
                <a:lnTo>
                  <a:pt x="7044" y="2825"/>
                </a:lnTo>
                <a:lnTo>
                  <a:pt x="6750" y="2898"/>
                </a:lnTo>
                <a:lnTo>
                  <a:pt x="6420" y="3008"/>
                </a:lnTo>
                <a:lnTo>
                  <a:pt x="6126" y="3155"/>
                </a:lnTo>
                <a:lnTo>
                  <a:pt x="5833" y="3302"/>
                </a:lnTo>
                <a:lnTo>
                  <a:pt x="5576" y="3522"/>
                </a:lnTo>
                <a:lnTo>
                  <a:pt x="5026" y="3962"/>
                </a:lnTo>
                <a:lnTo>
                  <a:pt x="4806" y="4219"/>
                </a:lnTo>
                <a:lnTo>
                  <a:pt x="4586" y="4512"/>
                </a:lnTo>
                <a:lnTo>
                  <a:pt x="4366" y="4769"/>
                </a:lnTo>
                <a:lnTo>
                  <a:pt x="4182" y="5099"/>
                </a:lnTo>
                <a:lnTo>
                  <a:pt x="3999" y="5393"/>
                </a:lnTo>
                <a:lnTo>
                  <a:pt x="3852" y="5723"/>
                </a:lnTo>
                <a:lnTo>
                  <a:pt x="3742" y="6163"/>
                </a:lnTo>
                <a:lnTo>
                  <a:pt x="3669" y="6603"/>
                </a:lnTo>
                <a:lnTo>
                  <a:pt x="3632" y="7043"/>
                </a:lnTo>
                <a:lnTo>
                  <a:pt x="3632" y="7520"/>
                </a:lnTo>
                <a:lnTo>
                  <a:pt x="3705" y="7960"/>
                </a:lnTo>
                <a:lnTo>
                  <a:pt x="3779" y="8437"/>
                </a:lnTo>
                <a:lnTo>
                  <a:pt x="3962" y="9318"/>
                </a:lnTo>
                <a:lnTo>
                  <a:pt x="4109" y="10308"/>
                </a:lnTo>
                <a:lnTo>
                  <a:pt x="4182" y="10785"/>
                </a:lnTo>
                <a:lnTo>
                  <a:pt x="4219" y="11262"/>
                </a:lnTo>
                <a:lnTo>
                  <a:pt x="4182" y="11739"/>
                </a:lnTo>
                <a:lnTo>
                  <a:pt x="4109" y="12215"/>
                </a:lnTo>
                <a:lnTo>
                  <a:pt x="3999" y="12619"/>
                </a:lnTo>
                <a:lnTo>
                  <a:pt x="3816" y="13059"/>
                </a:lnTo>
                <a:lnTo>
                  <a:pt x="3595" y="13132"/>
                </a:lnTo>
                <a:lnTo>
                  <a:pt x="3449" y="13279"/>
                </a:lnTo>
                <a:lnTo>
                  <a:pt x="3302" y="13426"/>
                </a:lnTo>
                <a:lnTo>
                  <a:pt x="3229" y="13646"/>
                </a:lnTo>
                <a:lnTo>
                  <a:pt x="3229" y="13829"/>
                </a:lnTo>
                <a:lnTo>
                  <a:pt x="3265" y="13976"/>
                </a:lnTo>
                <a:lnTo>
                  <a:pt x="3339" y="14160"/>
                </a:lnTo>
                <a:lnTo>
                  <a:pt x="3412" y="14270"/>
                </a:lnTo>
                <a:lnTo>
                  <a:pt x="3339" y="14343"/>
                </a:lnTo>
                <a:lnTo>
                  <a:pt x="3265" y="14416"/>
                </a:lnTo>
                <a:lnTo>
                  <a:pt x="3192" y="14526"/>
                </a:lnTo>
                <a:lnTo>
                  <a:pt x="3119" y="14673"/>
                </a:lnTo>
                <a:lnTo>
                  <a:pt x="3082" y="14857"/>
                </a:lnTo>
                <a:lnTo>
                  <a:pt x="3045" y="15040"/>
                </a:lnTo>
                <a:lnTo>
                  <a:pt x="3045" y="15187"/>
                </a:lnTo>
                <a:lnTo>
                  <a:pt x="3082" y="15370"/>
                </a:lnTo>
                <a:lnTo>
                  <a:pt x="3192" y="15480"/>
                </a:lnTo>
                <a:lnTo>
                  <a:pt x="3302" y="15590"/>
                </a:lnTo>
                <a:lnTo>
                  <a:pt x="3412" y="15627"/>
                </a:lnTo>
                <a:lnTo>
                  <a:pt x="3485" y="15590"/>
                </a:lnTo>
                <a:lnTo>
                  <a:pt x="3522" y="15553"/>
                </a:lnTo>
                <a:lnTo>
                  <a:pt x="3559" y="15553"/>
                </a:lnTo>
                <a:lnTo>
                  <a:pt x="4072" y="15700"/>
                </a:lnTo>
                <a:lnTo>
                  <a:pt x="3999" y="15810"/>
                </a:lnTo>
                <a:lnTo>
                  <a:pt x="3926" y="15957"/>
                </a:lnTo>
                <a:lnTo>
                  <a:pt x="3926" y="16140"/>
                </a:lnTo>
                <a:lnTo>
                  <a:pt x="3926" y="16324"/>
                </a:lnTo>
                <a:lnTo>
                  <a:pt x="3999" y="16507"/>
                </a:lnTo>
                <a:lnTo>
                  <a:pt x="4072" y="16654"/>
                </a:lnTo>
                <a:lnTo>
                  <a:pt x="4146" y="16801"/>
                </a:lnTo>
                <a:lnTo>
                  <a:pt x="4292" y="16874"/>
                </a:lnTo>
                <a:lnTo>
                  <a:pt x="4256" y="16947"/>
                </a:lnTo>
                <a:lnTo>
                  <a:pt x="4292" y="17021"/>
                </a:lnTo>
                <a:lnTo>
                  <a:pt x="4329" y="17057"/>
                </a:lnTo>
                <a:lnTo>
                  <a:pt x="4402" y="17094"/>
                </a:lnTo>
                <a:lnTo>
                  <a:pt x="4586" y="17167"/>
                </a:lnTo>
                <a:lnTo>
                  <a:pt x="4806" y="17277"/>
                </a:lnTo>
                <a:lnTo>
                  <a:pt x="5283" y="17388"/>
                </a:lnTo>
                <a:lnTo>
                  <a:pt x="5393" y="17424"/>
                </a:lnTo>
                <a:lnTo>
                  <a:pt x="5576" y="17461"/>
                </a:lnTo>
                <a:lnTo>
                  <a:pt x="6310" y="17681"/>
                </a:lnTo>
                <a:lnTo>
                  <a:pt x="6677" y="17754"/>
                </a:lnTo>
                <a:lnTo>
                  <a:pt x="6860" y="17791"/>
                </a:lnTo>
                <a:lnTo>
                  <a:pt x="7044" y="17754"/>
                </a:lnTo>
                <a:lnTo>
                  <a:pt x="7117" y="17718"/>
                </a:lnTo>
                <a:lnTo>
                  <a:pt x="7154" y="17681"/>
                </a:lnTo>
                <a:lnTo>
                  <a:pt x="7154" y="17608"/>
                </a:lnTo>
                <a:lnTo>
                  <a:pt x="7117" y="17534"/>
                </a:lnTo>
                <a:lnTo>
                  <a:pt x="7447" y="17204"/>
                </a:lnTo>
                <a:lnTo>
                  <a:pt x="7594" y="17021"/>
                </a:lnTo>
                <a:lnTo>
                  <a:pt x="7740" y="16837"/>
                </a:lnTo>
                <a:lnTo>
                  <a:pt x="8327" y="17021"/>
                </a:lnTo>
                <a:lnTo>
                  <a:pt x="8437" y="17021"/>
                </a:lnTo>
                <a:lnTo>
                  <a:pt x="8547" y="16984"/>
                </a:lnTo>
                <a:lnTo>
                  <a:pt x="8731" y="16911"/>
                </a:lnTo>
                <a:lnTo>
                  <a:pt x="8914" y="16764"/>
                </a:lnTo>
                <a:lnTo>
                  <a:pt x="9098" y="16581"/>
                </a:lnTo>
                <a:lnTo>
                  <a:pt x="9208" y="16360"/>
                </a:lnTo>
                <a:lnTo>
                  <a:pt x="9281" y="16140"/>
                </a:lnTo>
                <a:lnTo>
                  <a:pt x="9318" y="15884"/>
                </a:lnTo>
                <a:lnTo>
                  <a:pt x="9281" y="15700"/>
                </a:lnTo>
                <a:lnTo>
                  <a:pt x="9208" y="15590"/>
                </a:lnTo>
                <a:lnTo>
                  <a:pt x="9171" y="15517"/>
                </a:lnTo>
                <a:lnTo>
                  <a:pt x="9244" y="15407"/>
                </a:lnTo>
                <a:lnTo>
                  <a:pt x="9354" y="15260"/>
                </a:lnTo>
                <a:lnTo>
                  <a:pt x="9391" y="15113"/>
                </a:lnTo>
                <a:lnTo>
                  <a:pt x="9428" y="15003"/>
                </a:lnTo>
                <a:lnTo>
                  <a:pt x="9501" y="14930"/>
                </a:lnTo>
                <a:lnTo>
                  <a:pt x="9575" y="14857"/>
                </a:lnTo>
                <a:lnTo>
                  <a:pt x="9575" y="14783"/>
                </a:lnTo>
                <a:lnTo>
                  <a:pt x="9538" y="14673"/>
                </a:lnTo>
                <a:lnTo>
                  <a:pt x="9391" y="14526"/>
                </a:lnTo>
                <a:lnTo>
                  <a:pt x="9244" y="14380"/>
                </a:lnTo>
                <a:lnTo>
                  <a:pt x="9244" y="14050"/>
                </a:lnTo>
                <a:lnTo>
                  <a:pt x="9318" y="13683"/>
                </a:lnTo>
                <a:lnTo>
                  <a:pt x="9428" y="13353"/>
                </a:lnTo>
                <a:lnTo>
                  <a:pt x="9538" y="13059"/>
                </a:lnTo>
                <a:lnTo>
                  <a:pt x="9721" y="12766"/>
                </a:lnTo>
                <a:lnTo>
                  <a:pt x="9905" y="12472"/>
                </a:lnTo>
                <a:lnTo>
                  <a:pt x="10308" y="11885"/>
                </a:lnTo>
                <a:lnTo>
                  <a:pt x="10785" y="11335"/>
                </a:lnTo>
                <a:lnTo>
                  <a:pt x="11299" y="10822"/>
                </a:lnTo>
                <a:lnTo>
                  <a:pt x="11775" y="10308"/>
                </a:lnTo>
                <a:lnTo>
                  <a:pt x="12179" y="9758"/>
                </a:lnTo>
                <a:lnTo>
                  <a:pt x="12362" y="9501"/>
                </a:lnTo>
                <a:lnTo>
                  <a:pt x="12546" y="9208"/>
                </a:lnTo>
                <a:lnTo>
                  <a:pt x="12656" y="8951"/>
                </a:lnTo>
                <a:lnTo>
                  <a:pt x="12803" y="8657"/>
                </a:lnTo>
                <a:lnTo>
                  <a:pt x="12876" y="8364"/>
                </a:lnTo>
                <a:lnTo>
                  <a:pt x="12949" y="8034"/>
                </a:lnTo>
                <a:lnTo>
                  <a:pt x="12986" y="7740"/>
                </a:lnTo>
                <a:lnTo>
                  <a:pt x="13023" y="7447"/>
                </a:lnTo>
                <a:lnTo>
                  <a:pt x="13023" y="6823"/>
                </a:lnTo>
                <a:lnTo>
                  <a:pt x="12913" y="6236"/>
                </a:lnTo>
                <a:lnTo>
                  <a:pt x="12729" y="5613"/>
                </a:lnTo>
                <a:lnTo>
                  <a:pt x="12436" y="5026"/>
                </a:lnTo>
                <a:lnTo>
                  <a:pt x="12252" y="4769"/>
                </a:lnTo>
                <a:lnTo>
                  <a:pt x="12069" y="4476"/>
                </a:lnTo>
                <a:lnTo>
                  <a:pt x="11849" y="4256"/>
                </a:lnTo>
                <a:lnTo>
                  <a:pt x="11629" y="3999"/>
                </a:lnTo>
                <a:lnTo>
                  <a:pt x="11372" y="3815"/>
                </a:lnTo>
                <a:lnTo>
                  <a:pt x="11115" y="3595"/>
                </a:lnTo>
                <a:lnTo>
                  <a:pt x="10565" y="3265"/>
                </a:lnTo>
                <a:lnTo>
                  <a:pt x="9978" y="3008"/>
                </a:lnTo>
                <a:lnTo>
                  <a:pt x="9354" y="2825"/>
                </a:lnTo>
                <a:lnTo>
                  <a:pt x="8694" y="2715"/>
                </a:lnTo>
                <a:lnTo>
                  <a:pt x="8034" y="2678"/>
                </a:lnTo>
                <a:close/>
              </a:path>
            </a:pathLst>
          </a:custGeom>
          <a:solidFill>
            <a:srgbClr val="A4C2F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A4C2F4"/>
              </a:solidFill>
              <a:latin typeface="Arial"/>
              <a:ea typeface="Arial"/>
              <a:cs typeface="Arial"/>
              <a:sym typeface="Arial"/>
            </a:endParaRPr>
          </a:p>
        </p:txBody>
      </p:sp>
      <p:sp>
        <p:nvSpPr>
          <p:cNvPr id="1120" name="Google Shape;1120;p47"/>
          <p:cNvSpPr/>
          <p:nvPr/>
        </p:nvSpPr>
        <p:spPr>
          <a:xfrm>
            <a:off x="8817948" y="3439661"/>
            <a:ext cx="414157" cy="507762"/>
          </a:xfrm>
          <a:custGeom>
            <a:avLst/>
            <a:gdLst/>
            <a:ahLst/>
            <a:cxnLst/>
            <a:rect l="l" t="t" r="r" b="b"/>
            <a:pathLst>
              <a:path w="14601" h="17901" extrusionOk="0">
                <a:moveTo>
                  <a:pt x="10492" y="4329"/>
                </a:moveTo>
                <a:lnTo>
                  <a:pt x="10859" y="4769"/>
                </a:lnTo>
                <a:lnTo>
                  <a:pt x="10712" y="4769"/>
                </a:lnTo>
                <a:lnTo>
                  <a:pt x="10712" y="4696"/>
                </a:lnTo>
                <a:lnTo>
                  <a:pt x="10675" y="4622"/>
                </a:lnTo>
                <a:lnTo>
                  <a:pt x="10639" y="4622"/>
                </a:lnTo>
                <a:lnTo>
                  <a:pt x="10602" y="4549"/>
                </a:lnTo>
                <a:lnTo>
                  <a:pt x="10565" y="4512"/>
                </a:lnTo>
                <a:lnTo>
                  <a:pt x="10455" y="4475"/>
                </a:lnTo>
                <a:lnTo>
                  <a:pt x="10345" y="4512"/>
                </a:lnTo>
                <a:lnTo>
                  <a:pt x="10308" y="4549"/>
                </a:lnTo>
                <a:lnTo>
                  <a:pt x="10272" y="4622"/>
                </a:lnTo>
                <a:lnTo>
                  <a:pt x="10272" y="4696"/>
                </a:lnTo>
                <a:lnTo>
                  <a:pt x="10052" y="4622"/>
                </a:lnTo>
                <a:lnTo>
                  <a:pt x="10492" y="4329"/>
                </a:lnTo>
                <a:close/>
                <a:moveTo>
                  <a:pt x="6897" y="3448"/>
                </a:moveTo>
                <a:lnTo>
                  <a:pt x="7044" y="3485"/>
                </a:lnTo>
                <a:lnTo>
                  <a:pt x="7227" y="3522"/>
                </a:lnTo>
                <a:lnTo>
                  <a:pt x="7374" y="3595"/>
                </a:lnTo>
                <a:lnTo>
                  <a:pt x="7484" y="3705"/>
                </a:lnTo>
                <a:lnTo>
                  <a:pt x="7521" y="3815"/>
                </a:lnTo>
                <a:lnTo>
                  <a:pt x="7521" y="3889"/>
                </a:lnTo>
                <a:lnTo>
                  <a:pt x="7484" y="3999"/>
                </a:lnTo>
                <a:lnTo>
                  <a:pt x="7447" y="4109"/>
                </a:lnTo>
                <a:lnTo>
                  <a:pt x="7264" y="4292"/>
                </a:lnTo>
                <a:lnTo>
                  <a:pt x="7154" y="4439"/>
                </a:lnTo>
                <a:lnTo>
                  <a:pt x="6934" y="4732"/>
                </a:lnTo>
                <a:lnTo>
                  <a:pt x="6714" y="4952"/>
                </a:lnTo>
                <a:lnTo>
                  <a:pt x="6494" y="5099"/>
                </a:lnTo>
                <a:lnTo>
                  <a:pt x="6384" y="5136"/>
                </a:lnTo>
                <a:lnTo>
                  <a:pt x="6310" y="5136"/>
                </a:lnTo>
                <a:lnTo>
                  <a:pt x="6237" y="5062"/>
                </a:lnTo>
                <a:lnTo>
                  <a:pt x="6200" y="4989"/>
                </a:lnTo>
                <a:lnTo>
                  <a:pt x="6163" y="4806"/>
                </a:lnTo>
                <a:lnTo>
                  <a:pt x="6163" y="4659"/>
                </a:lnTo>
                <a:lnTo>
                  <a:pt x="6163" y="4145"/>
                </a:lnTo>
                <a:lnTo>
                  <a:pt x="6127" y="3595"/>
                </a:lnTo>
                <a:lnTo>
                  <a:pt x="6273" y="3522"/>
                </a:lnTo>
                <a:lnTo>
                  <a:pt x="6420" y="3485"/>
                </a:lnTo>
                <a:lnTo>
                  <a:pt x="6567" y="3448"/>
                </a:lnTo>
                <a:close/>
                <a:moveTo>
                  <a:pt x="6457" y="3118"/>
                </a:moveTo>
                <a:lnTo>
                  <a:pt x="6237" y="3192"/>
                </a:lnTo>
                <a:lnTo>
                  <a:pt x="6017" y="3265"/>
                </a:lnTo>
                <a:lnTo>
                  <a:pt x="5833" y="3375"/>
                </a:lnTo>
                <a:lnTo>
                  <a:pt x="5723" y="3558"/>
                </a:lnTo>
                <a:lnTo>
                  <a:pt x="5723" y="3632"/>
                </a:lnTo>
                <a:lnTo>
                  <a:pt x="5760" y="3668"/>
                </a:lnTo>
                <a:lnTo>
                  <a:pt x="5797" y="3705"/>
                </a:lnTo>
                <a:lnTo>
                  <a:pt x="5870" y="3705"/>
                </a:lnTo>
                <a:lnTo>
                  <a:pt x="5980" y="3668"/>
                </a:lnTo>
                <a:lnTo>
                  <a:pt x="5943" y="4219"/>
                </a:lnTo>
                <a:lnTo>
                  <a:pt x="5943" y="4769"/>
                </a:lnTo>
                <a:lnTo>
                  <a:pt x="5943" y="4952"/>
                </a:lnTo>
                <a:lnTo>
                  <a:pt x="5980" y="5099"/>
                </a:lnTo>
                <a:lnTo>
                  <a:pt x="6053" y="5209"/>
                </a:lnTo>
                <a:lnTo>
                  <a:pt x="6163" y="5319"/>
                </a:lnTo>
                <a:lnTo>
                  <a:pt x="6237" y="5393"/>
                </a:lnTo>
                <a:lnTo>
                  <a:pt x="6530" y="5393"/>
                </a:lnTo>
                <a:lnTo>
                  <a:pt x="6714" y="5282"/>
                </a:lnTo>
                <a:lnTo>
                  <a:pt x="6897" y="5136"/>
                </a:lnTo>
                <a:lnTo>
                  <a:pt x="7227" y="4806"/>
                </a:lnTo>
                <a:lnTo>
                  <a:pt x="7447" y="4512"/>
                </a:lnTo>
                <a:lnTo>
                  <a:pt x="7594" y="4329"/>
                </a:lnTo>
                <a:lnTo>
                  <a:pt x="7741" y="4182"/>
                </a:lnTo>
                <a:lnTo>
                  <a:pt x="7814" y="3962"/>
                </a:lnTo>
                <a:lnTo>
                  <a:pt x="7851" y="3852"/>
                </a:lnTo>
                <a:lnTo>
                  <a:pt x="7851" y="3742"/>
                </a:lnTo>
                <a:lnTo>
                  <a:pt x="7777" y="3595"/>
                </a:lnTo>
                <a:lnTo>
                  <a:pt x="7667" y="3448"/>
                </a:lnTo>
                <a:lnTo>
                  <a:pt x="7521" y="3302"/>
                </a:lnTo>
                <a:lnTo>
                  <a:pt x="7374" y="3228"/>
                </a:lnTo>
                <a:lnTo>
                  <a:pt x="7190" y="3155"/>
                </a:lnTo>
                <a:lnTo>
                  <a:pt x="6970" y="3118"/>
                </a:lnTo>
                <a:close/>
                <a:moveTo>
                  <a:pt x="2789" y="3522"/>
                </a:moveTo>
                <a:lnTo>
                  <a:pt x="2935" y="3668"/>
                </a:lnTo>
                <a:lnTo>
                  <a:pt x="3082" y="3779"/>
                </a:lnTo>
                <a:lnTo>
                  <a:pt x="3449" y="3925"/>
                </a:lnTo>
                <a:lnTo>
                  <a:pt x="3632" y="3999"/>
                </a:lnTo>
                <a:lnTo>
                  <a:pt x="3669" y="4072"/>
                </a:lnTo>
                <a:lnTo>
                  <a:pt x="3706" y="4145"/>
                </a:lnTo>
                <a:lnTo>
                  <a:pt x="3706" y="4219"/>
                </a:lnTo>
                <a:lnTo>
                  <a:pt x="3742" y="4255"/>
                </a:lnTo>
                <a:lnTo>
                  <a:pt x="3779" y="4292"/>
                </a:lnTo>
                <a:lnTo>
                  <a:pt x="3852" y="4329"/>
                </a:lnTo>
                <a:lnTo>
                  <a:pt x="4036" y="4402"/>
                </a:lnTo>
                <a:lnTo>
                  <a:pt x="4219" y="4475"/>
                </a:lnTo>
                <a:lnTo>
                  <a:pt x="4403" y="4586"/>
                </a:lnTo>
                <a:lnTo>
                  <a:pt x="4549" y="4696"/>
                </a:lnTo>
                <a:lnTo>
                  <a:pt x="4843" y="5026"/>
                </a:lnTo>
                <a:lnTo>
                  <a:pt x="5100" y="5319"/>
                </a:lnTo>
                <a:lnTo>
                  <a:pt x="4770" y="5356"/>
                </a:lnTo>
                <a:lnTo>
                  <a:pt x="4476" y="5356"/>
                </a:lnTo>
                <a:lnTo>
                  <a:pt x="3816" y="5319"/>
                </a:lnTo>
                <a:lnTo>
                  <a:pt x="3486" y="5319"/>
                </a:lnTo>
                <a:lnTo>
                  <a:pt x="3156" y="5393"/>
                </a:lnTo>
                <a:lnTo>
                  <a:pt x="2972" y="5466"/>
                </a:lnTo>
                <a:lnTo>
                  <a:pt x="2789" y="5576"/>
                </a:lnTo>
                <a:lnTo>
                  <a:pt x="2605" y="5649"/>
                </a:lnTo>
                <a:lnTo>
                  <a:pt x="2495" y="5686"/>
                </a:lnTo>
                <a:lnTo>
                  <a:pt x="2349" y="5686"/>
                </a:lnTo>
                <a:lnTo>
                  <a:pt x="2312" y="5723"/>
                </a:lnTo>
                <a:lnTo>
                  <a:pt x="2275" y="5796"/>
                </a:lnTo>
                <a:lnTo>
                  <a:pt x="2275" y="5833"/>
                </a:lnTo>
                <a:lnTo>
                  <a:pt x="2349" y="6676"/>
                </a:lnTo>
                <a:lnTo>
                  <a:pt x="2128" y="6493"/>
                </a:lnTo>
                <a:lnTo>
                  <a:pt x="1908" y="6383"/>
                </a:lnTo>
                <a:lnTo>
                  <a:pt x="1908" y="6126"/>
                </a:lnTo>
                <a:lnTo>
                  <a:pt x="1835" y="5906"/>
                </a:lnTo>
                <a:lnTo>
                  <a:pt x="1725" y="5796"/>
                </a:lnTo>
                <a:lnTo>
                  <a:pt x="1578" y="5723"/>
                </a:lnTo>
                <a:lnTo>
                  <a:pt x="1285" y="5649"/>
                </a:lnTo>
                <a:lnTo>
                  <a:pt x="1101" y="5649"/>
                </a:lnTo>
                <a:lnTo>
                  <a:pt x="918" y="5686"/>
                </a:lnTo>
                <a:lnTo>
                  <a:pt x="918" y="5686"/>
                </a:lnTo>
                <a:lnTo>
                  <a:pt x="1101" y="5356"/>
                </a:lnTo>
                <a:lnTo>
                  <a:pt x="1285" y="5026"/>
                </a:lnTo>
                <a:lnTo>
                  <a:pt x="1468" y="4732"/>
                </a:lnTo>
                <a:lnTo>
                  <a:pt x="1688" y="4439"/>
                </a:lnTo>
                <a:lnTo>
                  <a:pt x="1945" y="4182"/>
                </a:lnTo>
                <a:lnTo>
                  <a:pt x="2202" y="3962"/>
                </a:lnTo>
                <a:lnTo>
                  <a:pt x="2495" y="3742"/>
                </a:lnTo>
                <a:lnTo>
                  <a:pt x="2789" y="3522"/>
                </a:lnTo>
                <a:close/>
                <a:moveTo>
                  <a:pt x="10639" y="7520"/>
                </a:moveTo>
                <a:lnTo>
                  <a:pt x="11042" y="7703"/>
                </a:lnTo>
                <a:lnTo>
                  <a:pt x="11336" y="7850"/>
                </a:lnTo>
                <a:lnTo>
                  <a:pt x="11482" y="7924"/>
                </a:lnTo>
                <a:lnTo>
                  <a:pt x="11629" y="7960"/>
                </a:lnTo>
                <a:lnTo>
                  <a:pt x="11556" y="8254"/>
                </a:lnTo>
                <a:lnTo>
                  <a:pt x="11225" y="8107"/>
                </a:lnTo>
                <a:lnTo>
                  <a:pt x="10895" y="7960"/>
                </a:lnTo>
                <a:lnTo>
                  <a:pt x="10785" y="7887"/>
                </a:lnTo>
                <a:lnTo>
                  <a:pt x="10639" y="7520"/>
                </a:lnTo>
                <a:close/>
                <a:moveTo>
                  <a:pt x="10272" y="8070"/>
                </a:moveTo>
                <a:lnTo>
                  <a:pt x="10382" y="8144"/>
                </a:lnTo>
                <a:lnTo>
                  <a:pt x="10529" y="8217"/>
                </a:lnTo>
                <a:lnTo>
                  <a:pt x="10565" y="8327"/>
                </a:lnTo>
                <a:lnTo>
                  <a:pt x="10602" y="8400"/>
                </a:lnTo>
                <a:lnTo>
                  <a:pt x="10712" y="8437"/>
                </a:lnTo>
                <a:lnTo>
                  <a:pt x="10932" y="8510"/>
                </a:lnTo>
                <a:lnTo>
                  <a:pt x="11042" y="8547"/>
                </a:lnTo>
                <a:lnTo>
                  <a:pt x="11042" y="8584"/>
                </a:lnTo>
                <a:lnTo>
                  <a:pt x="11042" y="8657"/>
                </a:lnTo>
                <a:lnTo>
                  <a:pt x="11079" y="8731"/>
                </a:lnTo>
                <a:lnTo>
                  <a:pt x="11152" y="8804"/>
                </a:lnTo>
                <a:lnTo>
                  <a:pt x="11336" y="8841"/>
                </a:lnTo>
                <a:lnTo>
                  <a:pt x="11152" y="9244"/>
                </a:lnTo>
                <a:lnTo>
                  <a:pt x="11079" y="9171"/>
                </a:lnTo>
                <a:lnTo>
                  <a:pt x="10602" y="8767"/>
                </a:lnTo>
                <a:lnTo>
                  <a:pt x="10602" y="8547"/>
                </a:lnTo>
                <a:lnTo>
                  <a:pt x="10565" y="8364"/>
                </a:lnTo>
                <a:lnTo>
                  <a:pt x="10492" y="8254"/>
                </a:lnTo>
                <a:lnTo>
                  <a:pt x="10345" y="8180"/>
                </a:lnTo>
                <a:lnTo>
                  <a:pt x="10272" y="8070"/>
                </a:lnTo>
                <a:close/>
                <a:moveTo>
                  <a:pt x="9135" y="4806"/>
                </a:moveTo>
                <a:lnTo>
                  <a:pt x="9501" y="4842"/>
                </a:lnTo>
                <a:lnTo>
                  <a:pt x="9575" y="4879"/>
                </a:lnTo>
                <a:lnTo>
                  <a:pt x="9611" y="4842"/>
                </a:lnTo>
                <a:lnTo>
                  <a:pt x="9905" y="4916"/>
                </a:lnTo>
                <a:lnTo>
                  <a:pt x="10198" y="5026"/>
                </a:lnTo>
                <a:lnTo>
                  <a:pt x="10015" y="5246"/>
                </a:lnTo>
                <a:lnTo>
                  <a:pt x="10015" y="5319"/>
                </a:lnTo>
                <a:lnTo>
                  <a:pt x="10052" y="5393"/>
                </a:lnTo>
                <a:lnTo>
                  <a:pt x="10125" y="5429"/>
                </a:lnTo>
                <a:lnTo>
                  <a:pt x="10198" y="5429"/>
                </a:lnTo>
                <a:lnTo>
                  <a:pt x="10418" y="5319"/>
                </a:lnTo>
                <a:lnTo>
                  <a:pt x="10639" y="5246"/>
                </a:lnTo>
                <a:lnTo>
                  <a:pt x="10859" y="5209"/>
                </a:lnTo>
                <a:lnTo>
                  <a:pt x="11115" y="5172"/>
                </a:lnTo>
                <a:lnTo>
                  <a:pt x="11336" y="5613"/>
                </a:lnTo>
                <a:lnTo>
                  <a:pt x="10859" y="5723"/>
                </a:lnTo>
                <a:lnTo>
                  <a:pt x="10602" y="5796"/>
                </a:lnTo>
                <a:lnTo>
                  <a:pt x="10382" y="5906"/>
                </a:lnTo>
                <a:lnTo>
                  <a:pt x="10345" y="5943"/>
                </a:lnTo>
                <a:lnTo>
                  <a:pt x="10345" y="5979"/>
                </a:lnTo>
                <a:lnTo>
                  <a:pt x="10345" y="6016"/>
                </a:lnTo>
                <a:lnTo>
                  <a:pt x="10382" y="6053"/>
                </a:lnTo>
                <a:lnTo>
                  <a:pt x="10639" y="6126"/>
                </a:lnTo>
                <a:lnTo>
                  <a:pt x="10932" y="6126"/>
                </a:lnTo>
                <a:lnTo>
                  <a:pt x="11225" y="6089"/>
                </a:lnTo>
                <a:lnTo>
                  <a:pt x="11482" y="6016"/>
                </a:lnTo>
                <a:lnTo>
                  <a:pt x="11629" y="6566"/>
                </a:lnTo>
                <a:lnTo>
                  <a:pt x="11666" y="6640"/>
                </a:lnTo>
                <a:lnTo>
                  <a:pt x="11666" y="6640"/>
                </a:lnTo>
                <a:lnTo>
                  <a:pt x="11262" y="6530"/>
                </a:lnTo>
                <a:lnTo>
                  <a:pt x="10932" y="6456"/>
                </a:lnTo>
                <a:lnTo>
                  <a:pt x="10749" y="6420"/>
                </a:lnTo>
                <a:lnTo>
                  <a:pt x="10565" y="6456"/>
                </a:lnTo>
                <a:lnTo>
                  <a:pt x="10529" y="6456"/>
                </a:lnTo>
                <a:lnTo>
                  <a:pt x="10565" y="6530"/>
                </a:lnTo>
                <a:lnTo>
                  <a:pt x="10712" y="6640"/>
                </a:lnTo>
                <a:lnTo>
                  <a:pt x="10895" y="6750"/>
                </a:lnTo>
                <a:lnTo>
                  <a:pt x="11336" y="6933"/>
                </a:lnTo>
                <a:lnTo>
                  <a:pt x="11702" y="7043"/>
                </a:lnTo>
                <a:lnTo>
                  <a:pt x="11666" y="7593"/>
                </a:lnTo>
                <a:lnTo>
                  <a:pt x="11482" y="7520"/>
                </a:lnTo>
                <a:lnTo>
                  <a:pt x="11299" y="7447"/>
                </a:lnTo>
                <a:lnTo>
                  <a:pt x="10785" y="7227"/>
                </a:lnTo>
                <a:lnTo>
                  <a:pt x="10529" y="7153"/>
                </a:lnTo>
                <a:lnTo>
                  <a:pt x="10235" y="7117"/>
                </a:lnTo>
                <a:lnTo>
                  <a:pt x="10198" y="7117"/>
                </a:lnTo>
                <a:lnTo>
                  <a:pt x="10198" y="7153"/>
                </a:lnTo>
                <a:lnTo>
                  <a:pt x="10198" y="7190"/>
                </a:lnTo>
                <a:lnTo>
                  <a:pt x="10198" y="7227"/>
                </a:lnTo>
                <a:lnTo>
                  <a:pt x="10492" y="7410"/>
                </a:lnTo>
                <a:lnTo>
                  <a:pt x="10418" y="7447"/>
                </a:lnTo>
                <a:lnTo>
                  <a:pt x="10015" y="7593"/>
                </a:lnTo>
                <a:lnTo>
                  <a:pt x="9905" y="7483"/>
                </a:lnTo>
                <a:lnTo>
                  <a:pt x="9832" y="7447"/>
                </a:lnTo>
                <a:lnTo>
                  <a:pt x="9795" y="7483"/>
                </a:lnTo>
                <a:lnTo>
                  <a:pt x="9758" y="7520"/>
                </a:lnTo>
                <a:lnTo>
                  <a:pt x="9722" y="7557"/>
                </a:lnTo>
                <a:lnTo>
                  <a:pt x="9722" y="7703"/>
                </a:lnTo>
                <a:lnTo>
                  <a:pt x="9685" y="7740"/>
                </a:lnTo>
                <a:lnTo>
                  <a:pt x="9685" y="7813"/>
                </a:lnTo>
                <a:lnTo>
                  <a:pt x="9722" y="7924"/>
                </a:lnTo>
                <a:lnTo>
                  <a:pt x="9942" y="8180"/>
                </a:lnTo>
                <a:lnTo>
                  <a:pt x="9611" y="7960"/>
                </a:lnTo>
                <a:lnTo>
                  <a:pt x="9281" y="7777"/>
                </a:lnTo>
                <a:lnTo>
                  <a:pt x="9245" y="7777"/>
                </a:lnTo>
                <a:lnTo>
                  <a:pt x="9208" y="7813"/>
                </a:lnTo>
                <a:lnTo>
                  <a:pt x="9171" y="7850"/>
                </a:lnTo>
                <a:lnTo>
                  <a:pt x="9171" y="7924"/>
                </a:lnTo>
                <a:lnTo>
                  <a:pt x="9391" y="8180"/>
                </a:lnTo>
                <a:lnTo>
                  <a:pt x="9648" y="8437"/>
                </a:lnTo>
                <a:lnTo>
                  <a:pt x="10162" y="8877"/>
                </a:lnTo>
                <a:lnTo>
                  <a:pt x="10235" y="8951"/>
                </a:lnTo>
                <a:lnTo>
                  <a:pt x="10162" y="9134"/>
                </a:lnTo>
                <a:lnTo>
                  <a:pt x="10052" y="9317"/>
                </a:lnTo>
                <a:lnTo>
                  <a:pt x="9905" y="9391"/>
                </a:lnTo>
                <a:lnTo>
                  <a:pt x="9832" y="9354"/>
                </a:lnTo>
                <a:lnTo>
                  <a:pt x="9428" y="9097"/>
                </a:lnTo>
                <a:lnTo>
                  <a:pt x="9318" y="8914"/>
                </a:lnTo>
                <a:lnTo>
                  <a:pt x="9171" y="8694"/>
                </a:lnTo>
                <a:lnTo>
                  <a:pt x="8951" y="8547"/>
                </a:lnTo>
                <a:lnTo>
                  <a:pt x="8768" y="8400"/>
                </a:lnTo>
                <a:lnTo>
                  <a:pt x="8658" y="8290"/>
                </a:lnTo>
                <a:lnTo>
                  <a:pt x="8548" y="8107"/>
                </a:lnTo>
                <a:lnTo>
                  <a:pt x="8511" y="7887"/>
                </a:lnTo>
                <a:lnTo>
                  <a:pt x="8474" y="7887"/>
                </a:lnTo>
                <a:lnTo>
                  <a:pt x="8474" y="7777"/>
                </a:lnTo>
                <a:lnTo>
                  <a:pt x="8438" y="7740"/>
                </a:lnTo>
                <a:lnTo>
                  <a:pt x="8364" y="7740"/>
                </a:lnTo>
                <a:lnTo>
                  <a:pt x="7887" y="7667"/>
                </a:lnTo>
                <a:lnTo>
                  <a:pt x="7374" y="7630"/>
                </a:lnTo>
                <a:lnTo>
                  <a:pt x="7117" y="7630"/>
                </a:lnTo>
                <a:lnTo>
                  <a:pt x="6860" y="7667"/>
                </a:lnTo>
                <a:lnTo>
                  <a:pt x="6640" y="7740"/>
                </a:lnTo>
                <a:lnTo>
                  <a:pt x="6457" y="7887"/>
                </a:lnTo>
                <a:lnTo>
                  <a:pt x="6384" y="7777"/>
                </a:lnTo>
                <a:lnTo>
                  <a:pt x="6347" y="7703"/>
                </a:lnTo>
                <a:lnTo>
                  <a:pt x="6384" y="7630"/>
                </a:lnTo>
                <a:lnTo>
                  <a:pt x="6420" y="7557"/>
                </a:lnTo>
                <a:lnTo>
                  <a:pt x="6604" y="7410"/>
                </a:lnTo>
                <a:lnTo>
                  <a:pt x="6787" y="7337"/>
                </a:lnTo>
                <a:lnTo>
                  <a:pt x="7080" y="7300"/>
                </a:lnTo>
                <a:lnTo>
                  <a:pt x="7374" y="7227"/>
                </a:lnTo>
                <a:lnTo>
                  <a:pt x="7521" y="7153"/>
                </a:lnTo>
                <a:lnTo>
                  <a:pt x="7704" y="7006"/>
                </a:lnTo>
                <a:lnTo>
                  <a:pt x="7741" y="6896"/>
                </a:lnTo>
                <a:lnTo>
                  <a:pt x="7777" y="6823"/>
                </a:lnTo>
                <a:lnTo>
                  <a:pt x="7741" y="6750"/>
                </a:lnTo>
                <a:lnTo>
                  <a:pt x="7667" y="6676"/>
                </a:lnTo>
                <a:lnTo>
                  <a:pt x="7594" y="6603"/>
                </a:lnTo>
                <a:lnTo>
                  <a:pt x="7484" y="6603"/>
                </a:lnTo>
                <a:lnTo>
                  <a:pt x="7227" y="6640"/>
                </a:lnTo>
                <a:lnTo>
                  <a:pt x="7007" y="6713"/>
                </a:lnTo>
                <a:lnTo>
                  <a:pt x="6787" y="6786"/>
                </a:lnTo>
                <a:lnTo>
                  <a:pt x="6714" y="6786"/>
                </a:lnTo>
                <a:lnTo>
                  <a:pt x="6640" y="6750"/>
                </a:lnTo>
                <a:lnTo>
                  <a:pt x="6640" y="6676"/>
                </a:lnTo>
                <a:lnTo>
                  <a:pt x="6677" y="6603"/>
                </a:lnTo>
                <a:lnTo>
                  <a:pt x="6750" y="6456"/>
                </a:lnTo>
                <a:lnTo>
                  <a:pt x="6824" y="6346"/>
                </a:lnTo>
                <a:lnTo>
                  <a:pt x="7080" y="6199"/>
                </a:lnTo>
                <a:lnTo>
                  <a:pt x="7337" y="6016"/>
                </a:lnTo>
                <a:lnTo>
                  <a:pt x="7704" y="5759"/>
                </a:lnTo>
                <a:lnTo>
                  <a:pt x="8108" y="5466"/>
                </a:lnTo>
                <a:lnTo>
                  <a:pt x="8181" y="5539"/>
                </a:lnTo>
                <a:lnTo>
                  <a:pt x="8218" y="5539"/>
                </a:lnTo>
                <a:lnTo>
                  <a:pt x="8254" y="5503"/>
                </a:lnTo>
                <a:lnTo>
                  <a:pt x="8511" y="5172"/>
                </a:lnTo>
                <a:lnTo>
                  <a:pt x="8731" y="4806"/>
                </a:lnTo>
                <a:close/>
                <a:moveTo>
                  <a:pt x="10492" y="9171"/>
                </a:moveTo>
                <a:lnTo>
                  <a:pt x="10749" y="9391"/>
                </a:lnTo>
                <a:lnTo>
                  <a:pt x="10969" y="9611"/>
                </a:lnTo>
                <a:lnTo>
                  <a:pt x="10675" y="10124"/>
                </a:lnTo>
                <a:lnTo>
                  <a:pt x="10602" y="10198"/>
                </a:lnTo>
                <a:lnTo>
                  <a:pt x="10565" y="10161"/>
                </a:lnTo>
                <a:lnTo>
                  <a:pt x="10529" y="10088"/>
                </a:lnTo>
                <a:lnTo>
                  <a:pt x="10418" y="9941"/>
                </a:lnTo>
                <a:lnTo>
                  <a:pt x="10308" y="9758"/>
                </a:lnTo>
                <a:lnTo>
                  <a:pt x="10162" y="9611"/>
                </a:lnTo>
                <a:lnTo>
                  <a:pt x="10272" y="9501"/>
                </a:lnTo>
                <a:lnTo>
                  <a:pt x="10345" y="9427"/>
                </a:lnTo>
                <a:lnTo>
                  <a:pt x="10492" y="9171"/>
                </a:lnTo>
                <a:close/>
                <a:moveTo>
                  <a:pt x="551" y="7300"/>
                </a:moveTo>
                <a:lnTo>
                  <a:pt x="808" y="7483"/>
                </a:lnTo>
                <a:lnTo>
                  <a:pt x="991" y="7703"/>
                </a:lnTo>
                <a:lnTo>
                  <a:pt x="1211" y="7924"/>
                </a:lnTo>
                <a:lnTo>
                  <a:pt x="1431" y="8144"/>
                </a:lnTo>
                <a:lnTo>
                  <a:pt x="1982" y="8584"/>
                </a:lnTo>
                <a:lnTo>
                  <a:pt x="2238" y="8841"/>
                </a:lnTo>
                <a:lnTo>
                  <a:pt x="2349" y="8987"/>
                </a:lnTo>
                <a:lnTo>
                  <a:pt x="2422" y="9134"/>
                </a:lnTo>
                <a:lnTo>
                  <a:pt x="2202" y="9281"/>
                </a:lnTo>
                <a:lnTo>
                  <a:pt x="2018" y="9464"/>
                </a:lnTo>
                <a:lnTo>
                  <a:pt x="1872" y="9684"/>
                </a:lnTo>
                <a:lnTo>
                  <a:pt x="1762" y="9978"/>
                </a:lnTo>
                <a:lnTo>
                  <a:pt x="1725" y="10344"/>
                </a:lnTo>
                <a:lnTo>
                  <a:pt x="1762" y="10675"/>
                </a:lnTo>
                <a:lnTo>
                  <a:pt x="1908" y="11408"/>
                </a:lnTo>
                <a:lnTo>
                  <a:pt x="1542" y="10968"/>
                </a:lnTo>
                <a:lnTo>
                  <a:pt x="1248" y="10528"/>
                </a:lnTo>
                <a:lnTo>
                  <a:pt x="991" y="10014"/>
                </a:lnTo>
                <a:lnTo>
                  <a:pt x="808" y="9501"/>
                </a:lnTo>
                <a:lnTo>
                  <a:pt x="661" y="8951"/>
                </a:lnTo>
                <a:lnTo>
                  <a:pt x="551" y="8400"/>
                </a:lnTo>
                <a:lnTo>
                  <a:pt x="514" y="7850"/>
                </a:lnTo>
                <a:lnTo>
                  <a:pt x="551" y="7300"/>
                </a:lnTo>
                <a:close/>
                <a:moveTo>
                  <a:pt x="6897" y="8620"/>
                </a:moveTo>
                <a:lnTo>
                  <a:pt x="6934" y="8694"/>
                </a:lnTo>
                <a:lnTo>
                  <a:pt x="7007" y="8731"/>
                </a:lnTo>
                <a:lnTo>
                  <a:pt x="7264" y="8877"/>
                </a:lnTo>
                <a:lnTo>
                  <a:pt x="7484" y="9024"/>
                </a:lnTo>
                <a:lnTo>
                  <a:pt x="7704" y="9207"/>
                </a:lnTo>
                <a:lnTo>
                  <a:pt x="7887" y="9427"/>
                </a:lnTo>
                <a:lnTo>
                  <a:pt x="8034" y="9648"/>
                </a:lnTo>
                <a:lnTo>
                  <a:pt x="8181" y="9904"/>
                </a:lnTo>
                <a:lnTo>
                  <a:pt x="8254" y="10161"/>
                </a:lnTo>
                <a:lnTo>
                  <a:pt x="8254" y="10418"/>
                </a:lnTo>
                <a:lnTo>
                  <a:pt x="8218" y="10638"/>
                </a:lnTo>
                <a:lnTo>
                  <a:pt x="7704" y="10088"/>
                </a:lnTo>
                <a:lnTo>
                  <a:pt x="7154" y="9611"/>
                </a:lnTo>
                <a:lnTo>
                  <a:pt x="7080" y="9611"/>
                </a:lnTo>
                <a:lnTo>
                  <a:pt x="7044" y="9648"/>
                </a:lnTo>
                <a:lnTo>
                  <a:pt x="7080" y="9684"/>
                </a:lnTo>
                <a:lnTo>
                  <a:pt x="7557" y="10344"/>
                </a:lnTo>
                <a:lnTo>
                  <a:pt x="8071" y="10968"/>
                </a:lnTo>
                <a:lnTo>
                  <a:pt x="7887" y="11188"/>
                </a:lnTo>
                <a:lnTo>
                  <a:pt x="7741" y="11408"/>
                </a:lnTo>
                <a:lnTo>
                  <a:pt x="7521" y="11628"/>
                </a:lnTo>
                <a:lnTo>
                  <a:pt x="7227" y="11372"/>
                </a:lnTo>
                <a:lnTo>
                  <a:pt x="6860" y="11005"/>
                </a:lnTo>
                <a:lnTo>
                  <a:pt x="6787" y="10748"/>
                </a:lnTo>
                <a:lnTo>
                  <a:pt x="6750" y="10491"/>
                </a:lnTo>
                <a:lnTo>
                  <a:pt x="6640" y="10234"/>
                </a:lnTo>
                <a:lnTo>
                  <a:pt x="6530" y="9978"/>
                </a:lnTo>
                <a:lnTo>
                  <a:pt x="6457" y="9868"/>
                </a:lnTo>
                <a:lnTo>
                  <a:pt x="6310" y="9868"/>
                </a:lnTo>
                <a:lnTo>
                  <a:pt x="5870" y="10014"/>
                </a:lnTo>
                <a:lnTo>
                  <a:pt x="5650" y="10088"/>
                </a:lnTo>
                <a:lnTo>
                  <a:pt x="5577" y="10088"/>
                </a:lnTo>
                <a:lnTo>
                  <a:pt x="5466" y="10014"/>
                </a:lnTo>
                <a:lnTo>
                  <a:pt x="5210" y="9904"/>
                </a:lnTo>
                <a:lnTo>
                  <a:pt x="5026" y="9758"/>
                </a:lnTo>
                <a:lnTo>
                  <a:pt x="4953" y="9648"/>
                </a:lnTo>
                <a:lnTo>
                  <a:pt x="4880" y="9538"/>
                </a:lnTo>
                <a:lnTo>
                  <a:pt x="4843" y="9427"/>
                </a:lnTo>
                <a:lnTo>
                  <a:pt x="4843" y="9281"/>
                </a:lnTo>
                <a:lnTo>
                  <a:pt x="4880" y="9134"/>
                </a:lnTo>
                <a:lnTo>
                  <a:pt x="4953" y="8987"/>
                </a:lnTo>
                <a:lnTo>
                  <a:pt x="5063" y="8877"/>
                </a:lnTo>
                <a:lnTo>
                  <a:pt x="5210" y="8804"/>
                </a:lnTo>
                <a:lnTo>
                  <a:pt x="5577" y="8694"/>
                </a:lnTo>
                <a:lnTo>
                  <a:pt x="5870" y="8657"/>
                </a:lnTo>
                <a:lnTo>
                  <a:pt x="6384" y="8657"/>
                </a:lnTo>
                <a:lnTo>
                  <a:pt x="6897" y="8620"/>
                </a:lnTo>
                <a:close/>
                <a:moveTo>
                  <a:pt x="8621" y="10088"/>
                </a:moveTo>
                <a:lnTo>
                  <a:pt x="9355" y="10565"/>
                </a:lnTo>
                <a:lnTo>
                  <a:pt x="9501" y="10711"/>
                </a:lnTo>
                <a:lnTo>
                  <a:pt x="9648" y="10858"/>
                </a:lnTo>
                <a:lnTo>
                  <a:pt x="9758" y="11005"/>
                </a:lnTo>
                <a:lnTo>
                  <a:pt x="9868" y="11151"/>
                </a:lnTo>
                <a:lnTo>
                  <a:pt x="9355" y="11628"/>
                </a:lnTo>
                <a:lnTo>
                  <a:pt x="9318" y="11592"/>
                </a:lnTo>
                <a:lnTo>
                  <a:pt x="9208" y="11482"/>
                </a:lnTo>
                <a:lnTo>
                  <a:pt x="9061" y="11408"/>
                </a:lnTo>
                <a:lnTo>
                  <a:pt x="8878" y="11298"/>
                </a:lnTo>
                <a:lnTo>
                  <a:pt x="8768" y="11188"/>
                </a:lnTo>
                <a:lnTo>
                  <a:pt x="8511" y="10931"/>
                </a:lnTo>
                <a:lnTo>
                  <a:pt x="8548" y="10821"/>
                </a:lnTo>
                <a:lnTo>
                  <a:pt x="8621" y="10638"/>
                </a:lnTo>
                <a:lnTo>
                  <a:pt x="8658" y="10455"/>
                </a:lnTo>
                <a:lnTo>
                  <a:pt x="8658" y="10271"/>
                </a:lnTo>
                <a:lnTo>
                  <a:pt x="8621" y="10088"/>
                </a:lnTo>
                <a:close/>
                <a:moveTo>
                  <a:pt x="6860" y="11555"/>
                </a:moveTo>
                <a:lnTo>
                  <a:pt x="7190" y="11885"/>
                </a:lnTo>
                <a:lnTo>
                  <a:pt x="7007" y="11958"/>
                </a:lnTo>
                <a:lnTo>
                  <a:pt x="6897" y="11958"/>
                </a:lnTo>
                <a:lnTo>
                  <a:pt x="6787" y="11922"/>
                </a:lnTo>
                <a:lnTo>
                  <a:pt x="6860" y="11555"/>
                </a:lnTo>
                <a:close/>
                <a:moveTo>
                  <a:pt x="8328" y="11262"/>
                </a:moveTo>
                <a:lnTo>
                  <a:pt x="8474" y="11445"/>
                </a:lnTo>
                <a:lnTo>
                  <a:pt x="8658" y="11628"/>
                </a:lnTo>
                <a:lnTo>
                  <a:pt x="8878" y="11775"/>
                </a:lnTo>
                <a:lnTo>
                  <a:pt x="8988" y="11812"/>
                </a:lnTo>
                <a:lnTo>
                  <a:pt x="9098" y="11848"/>
                </a:lnTo>
                <a:lnTo>
                  <a:pt x="8731" y="12105"/>
                </a:lnTo>
                <a:lnTo>
                  <a:pt x="8328" y="12325"/>
                </a:lnTo>
                <a:lnTo>
                  <a:pt x="8291" y="12289"/>
                </a:lnTo>
                <a:lnTo>
                  <a:pt x="7814" y="11885"/>
                </a:lnTo>
                <a:lnTo>
                  <a:pt x="8071" y="11592"/>
                </a:lnTo>
                <a:lnTo>
                  <a:pt x="8328" y="11262"/>
                </a:lnTo>
                <a:close/>
                <a:moveTo>
                  <a:pt x="6970" y="2678"/>
                </a:moveTo>
                <a:lnTo>
                  <a:pt x="7374" y="2715"/>
                </a:lnTo>
                <a:lnTo>
                  <a:pt x="7777" y="2788"/>
                </a:lnTo>
                <a:lnTo>
                  <a:pt x="8181" y="2898"/>
                </a:lnTo>
                <a:lnTo>
                  <a:pt x="8548" y="3008"/>
                </a:lnTo>
                <a:lnTo>
                  <a:pt x="8915" y="3192"/>
                </a:lnTo>
                <a:lnTo>
                  <a:pt x="9281" y="3375"/>
                </a:lnTo>
                <a:lnTo>
                  <a:pt x="9611" y="3595"/>
                </a:lnTo>
                <a:lnTo>
                  <a:pt x="9501" y="3632"/>
                </a:lnTo>
                <a:lnTo>
                  <a:pt x="9281" y="3815"/>
                </a:lnTo>
                <a:lnTo>
                  <a:pt x="9171" y="3925"/>
                </a:lnTo>
                <a:lnTo>
                  <a:pt x="9061" y="4035"/>
                </a:lnTo>
                <a:lnTo>
                  <a:pt x="9061" y="4072"/>
                </a:lnTo>
                <a:lnTo>
                  <a:pt x="9061" y="4109"/>
                </a:lnTo>
                <a:lnTo>
                  <a:pt x="9135" y="4109"/>
                </a:lnTo>
                <a:lnTo>
                  <a:pt x="9245" y="4072"/>
                </a:lnTo>
                <a:lnTo>
                  <a:pt x="9355" y="4072"/>
                </a:lnTo>
                <a:lnTo>
                  <a:pt x="9685" y="3925"/>
                </a:lnTo>
                <a:lnTo>
                  <a:pt x="9905" y="3815"/>
                </a:lnTo>
                <a:lnTo>
                  <a:pt x="10198" y="4035"/>
                </a:lnTo>
                <a:lnTo>
                  <a:pt x="9905" y="4255"/>
                </a:lnTo>
                <a:lnTo>
                  <a:pt x="9611" y="4512"/>
                </a:lnTo>
                <a:lnTo>
                  <a:pt x="9281" y="4475"/>
                </a:lnTo>
                <a:lnTo>
                  <a:pt x="8731" y="4475"/>
                </a:lnTo>
                <a:lnTo>
                  <a:pt x="8584" y="4512"/>
                </a:lnTo>
                <a:lnTo>
                  <a:pt x="8548" y="4549"/>
                </a:lnTo>
                <a:lnTo>
                  <a:pt x="8511" y="4622"/>
                </a:lnTo>
                <a:lnTo>
                  <a:pt x="8328" y="4989"/>
                </a:lnTo>
                <a:lnTo>
                  <a:pt x="8108" y="5356"/>
                </a:lnTo>
                <a:lnTo>
                  <a:pt x="7851" y="5466"/>
                </a:lnTo>
                <a:lnTo>
                  <a:pt x="7594" y="5613"/>
                </a:lnTo>
                <a:lnTo>
                  <a:pt x="7117" y="5906"/>
                </a:lnTo>
                <a:lnTo>
                  <a:pt x="6714" y="6163"/>
                </a:lnTo>
                <a:lnTo>
                  <a:pt x="6530" y="6310"/>
                </a:lnTo>
                <a:lnTo>
                  <a:pt x="6457" y="6383"/>
                </a:lnTo>
                <a:lnTo>
                  <a:pt x="6420" y="6493"/>
                </a:lnTo>
                <a:lnTo>
                  <a:pt x="6384" y="6676"/>
                </a:lnTo>
                <a:lnTo>
                  <a:pt x="6420" y="6786"/>
                </a:lnTo>
                <a:lnTo>
                  <a:pt x="6457" y="6896"/>
                </a:lnTo>
                <a:lnTo>
                  <a:pt x="6567" y="6970"/>
                </a:lnTo>
                <a:lnTo>
                  <a:pt x="6677" y="6970"/>
                </a:lnTo>
                <a:lnTo>
                  <a:pt x="6824" y="7006"/>
                </a:lnTo>
                <a:lnTo>
                  <a:pt x="7117" y="6933"/>
                </a:lnTo>
                <a:lnTo>
                  <a:pt x="7301" y="6860"/>
                </a:lnTo>
                <a:lnTo>
                  <a:pt x="7447" y="6823"/>
                </a:lnTo>
                <a:lnTo>
                  <a:pt x="7484" y="6860"/>
                </a:lnTo>
                <a:lnTo>
                  <a:pt x="7411" y="6896"/>
                </a:lnTo>
                <a:lnTo>
                  <a:pt x="7227" y="7006"/>
                </a:lnTo>
                <a:lnTo>
                  <a:pt x="6860" y="7080"/>
                </a:lnTo>
                <a:lnTo>
                  <a:pt x="6530" y="7153"/>
                </a:lnTo>
                <a:lnTo>
                  <a:pt x="6347" y="7227"/>
                </a:lnTo>
                <a:lnTo>
                  <a:pt x="6237" y="7337"/>
                </a:lnTo>
                <a:lnTo>
                  <a:pt x="6163" y="7483"/>
                </a:lnTo>
                <a:lnTo>
                  <a:pt x="6127" y="7630"/>
                </a:lnTo>
                <a:lnTo>
                  <a:pt x="6127" y="7777"/>
                </a:lnTo>
                <a:lnTo>
                  <a:pt x="6163" y="7924"/>
                </a:lnTo>
                <a:lnTo>
                  <a:pt x="6237" y="8070"/>
                </a:lnTo>
                <a:lnTo>
                  <a:pt x="6384" y="8180"/>
                </a:lnTo>
                <a:lnTo>
                  <a:pt x="6494" y="8180"/>
                </a:lnTo>
                <a:lnTo>
                  <a:pt x="6567" y="8144"/>
                </a:lnTo>
                <a:lnTo>
                  <a:pt x="6640" y="8070"/>
                </a:lnTo>
                <a:lnTo>
                  <a:pt x="6714" y="7997"/>
                </a:lnTo>
                <a:lnTo>
                  <a:pt x="6897" y="7924"/>
                </a:lnTo>
                <a:lnTo>
                  <a:pt x="7337" y="7924"/>
                </a:lnTo>
                <a:lnTo>
                  <a:pt x="8328" y="7997"/>
                </a:lnTo>
                <a:lnTo>
                  <a:pt x="8328" y="8144"/>
                </a:lnTo>
                <a:lnTo>
                  <a:pt x="8364" y="8327"/>
                </a:lnTo>
                <a:lnTo>
                  <a:pt x="8438" y="8474"/>
                </a:lnTo>
                <a:lnTo>
                  <a:pt x="8548" y="8584"/>
                </a:lnTo>
                <a:lnTo>
                  <a:pt x="8768" y="8767"/>
                </a:lnTo>
                <a:lnTo>
                  <a:pt x="8548" y="8694"/>
                </a:lnTo>
                <a:lnTo>
                  <a:pt x="8328" y="8657"/>
                </a:lnTo>
                <a:lnTo>
                  <a:pt x="8291" y="8657"/>
                </a:lnTo>
                <a:lnTo>
                  <a:pt x="8291" y="8731"/>
                </a:lnTo>
                <a:lnTo>
                  <a:pt x="8511" y="8951"/>
                </a:lnTo>
                <a:lnTo>
                  <a:pt x="8768" y="9171"/>
                </a:lnTo>
                <a:lnTo>
                  <a:pt x="9355" y="9501"/>
                </a:lnTo>
                <a:lnTo>
                  <a:pt x="9428" y="9574"/>
                </a:lnTo>
                <a:lnTo>
                  <a:pt x="9538" y="9648"/>
                </a:lnTo>
                <a:lnTo>
                  <a:pt x="9648" y="9684"/>
                </a:lnTo>
                <a:lnTo>
                  <a:pt x="9795" y="9794"/>
                </a:lnTo>
                <a:lnTo>
                  <a:pt x="9942" y="9941"/>
                </a:lnTo>
                <a:lnTo>
                  <a:pt x="10125" y="10198"/>
                </a:lnTo>
                <a:lnTo>
                  <a:pt x="10272" y="10344"/>
                </a:lnTo>
                <a:lnTo>
                  <a:pt x="10418" y="10491"/>
                </a:lnTo>
                <a:lnTo>
                  <a:pt x="10125" y="10858"/>
                </a:lnTo>
                <a:lnTo>
                  <a:pt x="9978" y="10638"/>
                </a:lnTo>
                <a:lnTo>
                  <a:pt x="9795" y="10455"/>
                </a:lnTo>
                <a:lnTo>
                  <a:pt x="9428" y="10161"/>
                </a:lnTo>
                <a:lnTo>
                  <a:pt x="8988" y="9904"/>
                </a:lnTo>
                <a:lnTo>
                  <a:pt x="8401" y="9501"/>
                </a:lnTo>
                <a:lnTo>
                  <a:pt x="8144" y="9171"/>
                </a:lnTo>
                <a:lnTo>
                  <a:pt x="7851" y="8877"/>
                </a:lnTo>
                <a:lnTo>
                  <a:pt x="7557" y="8657"/>
                </a:lnTo>
                <a:lnTo>
                  <a:pt x="7227" y="8437"/>
                </a:lnTo>
                <a:lnTo>
                  <a:pt x="7190" y="8437"/>
                </a:lnTo>
                <a:lnTo>
                  <a:pt x="7190" y="8400"/>
                </a:lnTo>
                <a:lnTo>
                  <a:pt x="7154" y="8400"/>
                </a:lnTo>
                <a:lnTo>
                  <a:pt x="7044" y="8364"/>
                </a:lnTo>
                <a:lnTo>
                  <a:pt x="6677" y="8327"/>
                </a:lnTo>
                <a:lnTo>
                  <a:pt x="6273" y="8290"/>
                </a:lnTo>
                <a:lnTo>
                  <a:pt x="5870" y="8327"/>
                </a:lnTo>
                <a:lnTo>
                  <a:pt x="5466" y="8364"/>
                </a:lnTo>
                <a:lnTo>
                  <a:pt x="5173" y="8437"/>
                </a:lnTo>
                <a:lnTo>
                  <a:pt x="4990" y="8510"/>
                </a:lnTo>
                <a:lnTo>
                  <a:pt x="4843" y="8620"/>
                </a:lnTo>
                <a:lnTo>
                  <a:pt x="4733" y="8731"/>
                </a:lnTo>
                <a:lnTo>
                  <a:pt x="4623" y="8841"/>
                </a:lnTo>
                <a:lnTo>
                  <a:pt x="4549" y="8987"/>
                </a:lnTo>
                <a:lnTo>
                  <a:pt x="4476" y="9171"/>
                </a:lnTo>
                <a:lnTo>
                  <a:pt x="4476" y="9317"/>
                </a:lnTo>
                <a:lnTo>
                  <a:pt x="4476" y="9464"/>
                </a:lnTo>
                <a:lnTo>
                  <a:pt x="4513" y="9611"/>
                </a:lnTo>
                <a:lnTo>
                  <a:pt x="4549" y="9721"/>
                </a:lnTo>
                <a:lnTo>
                  <a:pt x="4733" y="9978"/>
                </a:lnTo>
                <a:lnTo>
                  <a:pt x="4953" y="10161"/>
                </a:lnTo>
                <a:lnTo>
                  <a:pt x="5246" y="10344"/>
                </a:lnTo>
                <a:lnTo>
                  <a:pt x="5577" y="10491"/>
                </a:lnTo>
                <a:lnTo>
                  <a:pt x="5687" y="10491"/>
                </a:lnTo>
                <a:lnTo>
                  <a:pt x="5797" y="10418"/>
                </a:lnTo>
                <a:lnTo>
                  <a:pt x="6090" y="10308"/>
                </a:lnTo>
                <a:lnTo>
                  <a:pt x="6090" y="10418"/>
                </a:lnTo>
                <a:lnTo>
                  <a:pt x="6090" y="10528"/>
                </a:lnTo>
                <a:lnTo>
                  <a:pt x="6163" y="10785"/>
                </a:lnTo>
                <a:lnTo>
                  <a:pt x="6310" y="10968"/>
                </a:lnTo>
                <a:lnTo>
                  <a:pt x="6494" y="11188"/>
                </a:lnTo>
                <a:lnTo>
                  <a:pt x="6494" y="11592"/>
                </a:lnTo>
                <a:lnTo>
                  <a:pt x="6420" y="11958"/>
                </a:lnTo>
                <a:lnTo>
                  <a:pt x="6384" y="12105"/>
                </a:lnTo>
                <a:lnTo>
                  <a:pt x="6420" y="12142"/>
                </a:lnTo>
                <a:lnTo>
                  <a:pt x="6457" y="12179"/>
                </a:lnTo>
                <a:lnTo>
                  <a:pt x="6714" y="12289"/>
                </a:lnTo>
                <a:lnTo>
                  <a:pt x="6970" y="12325"/>
                </a:lnTo>
                <a:lnTo>
                  <a:pt x="7227" y="12252"/>
                </a:lnTo>
                <a:lnTo>
                  <a:pt x="7447" y="12142"/>
                </a:lnTo>
                <a:lnTo>
                  <a:pt x="7924" y="12509"/>
                </a:lnTo>
                <a:lnTo>
                  <a:pt x="7484" y="12655"/>
                </a:lnTo>
                <a:lnTo>
                  <a:pt x="7044" y="12802"/>
                </a:lnTo>
                <a:lnTo>
                  <a:pt x="6714" y="12876"/>
                </a:lnTo>
                <a:lnTo>
                  <a:pt x="6604" y="12765"/>
                </a:lnTo>
                <a:lnTo>
                  <a:pt x="6494" y="12582"/>
                </a:lnTo>
                <a:lnTo>
                  <a:pt x="6310" y="12289"/>
                </a:lnTo>
                <a:lnTo>
                  <a:pt x="6090" y="12032"/>
                </a:lnTo>
                <a:lnTo>
                  <a:pt x="5870" y="11812"/>
                </a:lnTo>
                <a:lnTo>
                  <a:pt x="5466" y="11372"/>
                </a:lnTo>
                <a:lnTo>
                  <a:pt x="5100" y="10895"/>
                </a:lnTo>
                <a:lnTo>
                  <a:pt x="5063" y="10858"/>
                </a:lnTo>
                <a:lnTo>
                  <a:pt x="4990" y="10858"/>
                </a:lnTo>
                <a:lnTo>
                  <a:pt x="4953" y="10895"/>
                </a:lnTo>
                <a:lnTo>
                  <a:pt x="4953" y="10931"/>
                </a:lnTo>
                <a:lnTo>
                  <a:pt x="4953" y="11151"/>
                </a:lnTo>
                <a:lnTo>
                  <a:pt x="5026" y="11335"/>
                </a:lnTo>
                <a:lnTo>
                  <a:pt x="5100" y="11518"/>
                </a:lnTo>
                <a:lnTo>
                  <a:pt x="5246" y="11702"/>
                </a:lnTo>
                <a:lnTo>
                  <a:pt x="5540" y="12032"/>
                </a:lnTo>
                <a:lnTo>
                  <a:pt x="5833" y="12325"/>
                </a:lnTo>
                <a:lnTo>
                  <a:pt x="6017" y="12582"/>
                </a:lnTo>
                <a:lnTo>
                  <a:pt x="6200" y="12912"/>
                </a:lnTo>
                <a:lnTo>
                  <a:pt x="5650" y="12949"/>
                </a:lnTo>
                <a:lnTo>
                  <a:pt x="5026" y="12362"/>
                </a:lnTo>
                <a:lnTo>
                  <a:pt x="4659" y="11995"/>
                </a:lnTo>
                <a:lnTo>
                  <a:pt x="4513" y="11812"/>
                </a:lnTo>
                <a:lnTo>
                  <a:pt x="4439" y="11555"/>
                </a:lnTo>
                <a:lnTo>
                  <a:pt x="4403" y="11518"/>
                </a:lnTo>
                <a:lnTo>
                  <a:pt x="4329" y="11482"/>
                </a:lnTo>
                <a:lnTo>
                  <a:pt x="4256" y="11482"/>
                </a:lnTo>
                <a:lnTo>
                  <a:pt x="4219" y="11555"/>
                </a:lnTo>
                <a:lnTo>
                  <a:pt x="4219" y="11665"/>
                </a:lnTo>
                <a:lnTo>
                  <a:pt x="4219" y="11812"/>
                </a:lnTo>
                <a:lnTo>
                  <a:pt x="4293" y="12032"/>
                </a:lnTo>
                <a:lnTo>
                  <a:pt x="4403" y="12252"/>
                </a:lnTo>
                <a:lnTo>
                  <a:pt x="4586" y="12435"/>
                </a:lnTo>
                <a:lnTo>
                  <a:pt x="4953" y="12876"/>
                </a:lnTo>
                <a:lnTo>
                  <a:pt x="4880" y="12876"/>
                </a:lnTo>
                <a:lnTo>
                  <a:pt x="4880" y="12839"/>
                </a:lnTo>
                <a:lnTo>
                  <a:pt x="4880" y="12802"/>
                </a:lnTo>
                <a:lnTo>
                  <a:pt x="4843" y="12765"/>
                </a:lnTo>
                <a:lnTo>
                  <a:pt x="4549" y="12692"/>
                </a:lnTo>
                <a:lnTo>
                  <a:pt x="4439" y="12655"/>
                </a:lnTo>
                <a:lnTo>
                  <a:pt x="4366" y="12545"/>
                </a:lnTo>
                <a:lnTo>
                  <a:pt x="4293" y="12362"/>
                </a:lnTo>
                <a:lnTo>
                  <a:pt x="4073" y="11995"/>
                </a:lnTo>
                <a:lnTo>
                  <a:pt x="3926" y="11848"/>
                </a:lnTo>
                <a:lnTo>
                  <a:pt x="3816" y="11738"/>
                </a:lnTo>
                <a:lnTo>
                  <a:pt x="3816" y="11665"/>
                </a:lnTo>
                <a:lnTo>
                  <a:pt x="3816" y="11592"/>
                </a:lnTo>
                <a:lnTo>
                  <a:pt x="3779" y="11555"/>
                </a:lnTo>
                <a:lnTo>
                  <a:pt x="3742" y="11518"/>
                </a:lnTo>
                <a:lnTo>
                  <a:pt x="3669" y="11555"/>
                </a:lnTo>
                <a:lnTo>
                  <a:pt x="3559" y="11628"/>
                </a:lnTo>
                <a:lnTo>
                  <a:pt x="3522" y="11702"/>
                </a:lnTo>
                <a:lnTo>
                  <a:pt x="3522" y="11848"/>
                </a:lnTo>
                <a:lnTo>
                  <a:pt x="3559" y="11958"/>
                </a:lnTo>
                <a:lnTo>
                  <a:pt x="3669" y="12105"/>
                </a:lnTo>
                <a:lnTo>
                  <a:pt x="3779" y="12252"/>
                </a:lnTo>
                <a:lnTo>
                  <a:pt x="3889" y="12435"/>
                </a:lnTo>
                <a:lnTo>
                  <a:pt x="3963" y="12655"/>
                </a:lnTo>
                <a:lnTo>
                  <a:pt x="3963" y="12655"/>
                </a:lnTo>
                <a:lnTo>
                  <a:pt x="3376" y="12435"/>
                </a:lnTo>
                <a:lnTo>
                  <a:pt x="2825" y="12105"/>
                </a:lnTo>
                <a:lnTo>
                  <a:pt x="2789" y="12069"/>
                </a:lnTo>
                <a:lnTo>
                  <a:pt x="2715" y="11958"/>
                </a:lnTo>
                <a:lnTo>
                  <a:pt x="2605" y="11885"/>
                </a:lnTo>
                <a:lnTo>
                  <a:pt x="2349" y="11812"/>
                </a:lnTo>
                <a:lnTo>
                  <a:pt x="2312" y="11738"/>
                </a:lnTo>
                <a:lnTo>
                  <a:pt x="2165" y="11115"/>
                </a:lnTo>
                <a:lnTo>
                  <a:pt x="2092" y="10748"/>
                </a:lnTo>
                <a:lnTo>
                  <a:pt x="2055" y="10381"/>
                </a:lnTo>
                <a:lnTo>
                  <a:pt x="2055" y="10051"/>
                </a:lnTo>
                <a:lnTo>
                  <a:pt x="2092" y="9868"/>
                </a:lnTo>
                <a:lnTo>
                  <a:pt x="2165" y="9758"/>
                </a:lnTo>
                <a:lnTo>
                  <a:pt x="2238" y="9611"/>
                </a:lnTo>
                <a:lnTo>
                  <a:pt x="2349" y="9538"/>
                </a:lnTo>
                <a:lnTo>
                  <a:pt x="2495" y="9464"/>
                </a:lnTo>
                <a:lnTo>
                  <a:pt x="2679" y="9391"/>
                </a:lnTo>
                <a:lnTo>
                  <a:pt x="2715" y="9391"/>
                </a:lnTo>
                <a:lnTo>
                  <a:pt x="2752" y="9354"/>
                </a:lnTo>
                <a:lnTo>
                  <a:pt x="2789" y="9281"/>
                </a:lnTo>
                <a:lnTo>
                  <a:pt x="2789" y="9207"/>
                </a:lnTo>
                <a:lnTo>
                  <a:pt x="2715" y="9024"/>
                </a:lnTo>
                <a:lnTo>
                  <a:pt x="2605" y="8841"/>
                </a:lnTo>
                <a:lnTo>
                  <a:pt x="2495" y="8694"/>
                </a:lnTo>
                <a:lnTo>
                  <a:pt x="2349" y="8510"/>
                </a:lnTo>
                <a:lnTo>
                  <a:pt x="2055" y="8254"/>
                </a:lnTo>
                <a:lnTo>
                  <a:pt x="1725" y="7960"/>
                </a:lnTo>
                <a:lnTo>
                  <a:pt x="1505" y="7813"/>
                </a:lnTo>
                <a:lnTo>
                  <a:pt x="1285" y="7630"/>
                </a:lnTo>
                <a:lnTo>
                  <a:pt x="1175" y="7447"/>
                </a:lnTo>
                <a:lnTo>
                  <a:pt x="991" y="7300"/>
                </a:lnTo>
                <a:lnTo>
                  <a:pt x="771" y="7153"/>
                </a:lnTo>
                <a:lnTo>
                  <a:pt x="551" y="7117"/>
                </a:lnTo>
                <a:lnTo>
                  <a:pt x="661" y="6566"/>
                </a:lnTo>
                <a:lnTo>
                  <a:pt x="771" y="6089"/>
                </a:lnTo>
                <a:lnTo>
                  <a:pt x="808" y="6016"/>
                </a:lnTo>
                <a:lnTo>
                  <a:pt x="955" y="5943"/>
                </a:lnTo>
                <a:lnTo>
                  <a:pt x="1101" y="5906"/>
                </a:lnTo>
                <a:lnTo>
                  <a:pt x="1248" y="5906"/>
                </a:lnTo>
                <a:lnTo>
                  <a:pt x="1395" y="5943"/>
                </a:lnTo>
                <a:lnTo>
                  <a:pt x="1505" y="6016"/>
                </a:lnTo>
                <a:lnTo>
                  <a:pt x="1615" y="6126"/>
                </a:lnTo>
                <a:lnTo>
                  <a:pt x="1652" y="6236"/>
                </a:lnTo>
                <a:lnTo>
                  <a:pt x="1652" y="6420"/>
                </a:lnTo>
                <a:lnTo>
                  <a:pt x="1652" y="6530"/>
                </a:lnTo>
                <a:lnTo>
                  <a:pt x="1688" y="6566"/>
                </a:lnTo>
                <a:lnTo>
                  <a:pt x="1725" y="6566"/>
                </a:lnTo>
                <a:lnTo>
                  <a:pt x="1945" y="6676"/>
                </a:lnTo>
                <a:lnTo>
                  <a:pt x="2128" y="6786"/>
                </a:lnTo>
                <a:lnTo>
                  <a:pt x="2275" y="6970"/>
                </a:lnTo>
                <a:lnTo>
                  <a:pt x="2385" y="7153"/>
                </a:lnTo>
                <a:lnTo>
                  <a:pt x="2459" y="7227"/>
                </a:lnTo>
                <a:lnTo>
                  <a:pt x="2532" y="7227"/>
                </a:lnTo>
                <a:lnTo>
                  <a:pt x="2605" y="7190"/>
                </a:lnTo>
                <a:lnTo>
                  <a:pt x="2642" y="7080"/>
                </a:lnTo>
                <a:lnTo>
                  <a:pt x="2532" y="5943"/>
                </a:lnTo>
                <a:lnTo>
                  <a:pt x="2752" y="5906"/>
                </a:lnTo>
                <a:lnTo>
                  <a:pt x="3009" y="5796"/>
                </a:lnTo>
                <a:lnTo>
                  <a:pt x="3229" y="5723"/>
                </a:lnTo>
                <a:lnTo>
                  <a:pt x="3449" y="5686"/>
                </a:lnTo>
                <a:lnTo>
                  <a:pt x="3669" y="5649"/>
                </a:lnTo>
                <a:lnTo>
                  <a:pt x="3889" y="5686"/>
                </a:lnTo>
                <a:lnTo>
                  <a:pt x="4293" y="5723"/>
                </a:lnTo>
                <a:lnTo>
                  <a:pt x="5100" y="5723"/>
                </a:lnTo>
                <a:lnTo>
                  <a:pt x="5283" y="5649"/>
                </a:lnTo>
                <a:lnTo>
                  <a:pt x="5503" y="5576"/>
                </a:lnTo>
                <a:lnTo>
                  <a:pt x="5577" y="5539"/>
                </a:lnTo>
                <a:lnTo>
                  <a:pt x="5613" y="5466"/>
                </a:lnTo>
                <a:lnTo>
                  <a:pt x="5613" y="5356"/>
                </a:lnTo>
                <a:lnTo>
                  <a:pt x="5577" y="5282"/>
                </a:lnTo>
                <a:lnTo>
                  <a:pt x="5246" y="4916"/>
                </a:lnTo>
                <a:lnTo>
                  <a:pt x="4880" y="4549"/>
                </a:lnTo>
                <a:lnTo>
                  <a:pt x="4696" y="4365"/>
                </a:lnTo>
                <a:lnTo>
                  <a:pt x="4513" y="4219"/>
                </a:lnTo>
                <a:lnTo>
                  <a:pt x="4293" y="4109"/>
                </a:lnTo>
                <a:lnTo>
                  <a:pt x="4036" y="3999"/>
                </a:lnTo>
                <a:lnTo>
                  <a:pt x="3999" y="3889"/>
                </a:lnTo>
                <a:lnTo>
                  <a:pt x="3963" y="3815"/>
                </a:lnTo>
                <a:lnTo>
                  <a:pt x="3852" y="3742"/>
                </a:lnTo>
                <a:lnTo>
                  <a:pt x="3742" y="3668"/>
                </a:lnTo>
                <a:lnTo>
                  <a:pt x="3376" y="3522"/>
                </a:lnTo>
                <a:lnTo>
                  <a:pt x="3192" y="3448"/>
                </a:lnTo>
                <a:lnTo>
                  <a:pt x="2972" y="3412"/>
                </a:lnTo>
                <a:lnTo>
                  <a:pt x="3412" y="3228"/>
                </a:lnTo>
                <a:lnTo>
                  <a:pt x="3816" y="3045"/>
                </a:lnTo>
                <a:lnTo>
                  <a:pt x="4256" y="2935"/>
                </a:lnTo>
                <a:lnTo>
                  <a:pt x="4696" y="2861"/>
                </a:lnTo>
                <a:lnTo>
                  <a:pt x="5136" y="2788"/>
                </a:lnTo>
                <a:lnTo>
                  <a:pt x="6494" y="2788"/>
                </a:lnTo>
                <a:lnTo>
                  <a:pt x="6567" y="2751"/>
                </a:lnTo>
                <a:lnTo>
                  <a:pt x="6567" y="2678"/>
                </a:lnTo>
                <a:close/>
                <a:moveTo>
                  <a:pt x="5100" y="15590"/>
                </a:moveTo>
                <a:lnTo>
                  <a:pt x="5246" y="15627"/>
                </a:lnTo>
                <a:lnTo>
                  <a:pt x="5503" y="15700"/>
                </a:lnTo>
                <a:lnTo>
                  <a:pt x="5393" y="15737"/>
                </a:lnTo>
                <a:lnTo>
                  <a:pt x="5320" y="15810"/>
                </a:lnTo>
                <a:lnTo>
                  <a:pt x="5246" y="15920"/>
                </a:lnTo>
                <a:lnTo>
                  <a:pt x="5246" y="16030"/>
                </a:lnTo>
                <a:lnTo>
                  <a:pt x="5210" y="16177"/>
                </a:lnTo>
                <a:lnTo>
                  <a:pt x="5246" y="16360"/>
                </a:lnTo>
                <a:lnTo>
                  <a:pt x="5246" y="16434"/>
                </a:lnTo>
                <a:lnTo>
                  <a:pt x="5283" y="16507"/>
                </a:lnTo>
                <a:lnTo>
                  <a:pt x="5356" y="16580"/>
                </a:lnTo>
                <a:lnTo>
                  <a:pt x="5430" y="16617"/>
                </a:lnTo>
                <a:lnTo>
                  <a:pt x="5540" y="16617"/>
                </a:lnTo>
                <a:lnTo>
                  <a:pt x="5870" y="16947"/>
                </a:lnTo>
                <a:lnTo>
                  <a:pt x="6237" y="17167"/>
                </a:lnTo>
                <a:lnTo>
                  <a:pt x="6567" y="17351"/>
                </a:lnTo>
                <a:lnTo>
                  <a:pt x="6750" y="17424"/>
                </a:lnTo>
                <a:lnTo>
                  <a:pt x="3449" y="17387"/>
                </a:lnTo>
                <a:lnTo>
                  <a:pt x="3596" y="17314"/>
                </a:lnTo>
                <a:lnTo>
                  <a:pt x="3926" y="17167"/>
                </a:lnTo>
                <a:lnTo>
                  <a:pt x="4256" y="16984"/>
                </a:lnTo>
                <a:lnTo>
                  <a:pt x="4476" y="16837"/>
                </a:lnTo>
                <a:lnTo>
                  <a:pt x="4696" y="16654"/>
                </a:lnTo>
                <a:lnTo>
                  <a:pt x="4770" y="16690"/>
                </a:lnTo>
                <a:lnTo>
                  <a:pt x="4880" y="16690"/>
                </a:lnTo>
                <a:lnTo>
                  <a:pt x="4953" y="16654"/>
                </a:lnTo>
                <a:lnTo>
                  <a:pt x="5026" y="16580"/>
                </a:lnTo>
                <a:lnTo>
                  <a:pt x="5136" y="16397"/>
                </a:lnTo>
                <a:lnTo>
                  <a:pt x="5210" y="16214"/>
                </a:lnTo>
                <a:lnTo>
                  <a:pt x="5173" y="16103"/>
                </a:lnTo>
                <a:lnTo>
                  <a:pt x="5100" y="16030"/>
                </a:lnTo>
                <a:lnTo>
                  <a:pt x="5063" y="15993"/>
                </a:lnTo>
                <a:lnTo>
                  <a:pt x="5100" y="15773"/>
                </a:lnTo>
                <a:lnTo>
                  <a:pt x="5100" y="15590"/>
                </a:lnTo>
                <a:close/>
                <a:moveTo>
                  <a:pt x="9795" y="0"/>
                </a:moveTo>
                <a:lnTo>
                  <a:pt x="9648" y="74"/>
                </a:lnTo>
                <a:lnTo>
                  <a:pt x="9391" y="110"/>
                </a:lnTo>
                <a:lnTo>
                  <a:pt x="9171" y="220"/>
                </a:lnTo>
                <a:lnTo>
                  <a:pt x="9061" y="294"/>
                </a:lnTo>
                <a:lnTo>
                  <a:pt x="8988" y="404"/>
                </a:lnTo>
                <a:lnTo>
                  <a:pt x="8951" y="514"/>
                </a:lnTo>
                <a:lnTo>
                  <a:pt x="8915" y="661"/>
                </a:lnTo>
                <a:lnTo>
                  <a:pt x="8915" y="771"/>
                </a:lnTo>
                <a:lnTo>
                  <a:pt x="8915" y="881"/>
                </a:lnTo>
                <a:lnTo>
                  <a:pt x="8988" y="1027"/>
                </a:lnTo>
                <a:lnTo>
                  <a:pt x="9025" y="1137"/>
                </a:lnTo>
                <a:lnTo>
                  <a:pt x="8254" y="2348"/>
                </a:lnTo>
                <a:lnTo>
                  <a:pt x="7631" y="2201"/>
                </a:lnTo>
                <a:lnTo>
                  <a:pt x="7007" y="2165"/>
                </a:lnTo>
                <a:lnTo>
                  <a:pt x="6384" y="2165"/>
                </a:lnTo>
                <a:lnTo>
                  <a:pt x="5797" y="2238"/>
                </a:lnTo>
                <a:lnTo>
                  <a:pt x="5650" y="2275"/>
                </a:lnTo>
                <a:lnTo>
                  <a:pt x="5577" y="2385"/>
                </a:lnTo>
                <a:lnTo>
                  <a:pt x="5100" y="2348"/>
                </a:lnTo>
                <a:lnTo>
                  <a:pt x="4623" y="2421"/>
                </a:lnTo>
                <a:lnTo>
                  <a:pt x="4109" y="2495"/>
                </a:lnTo>
                <a:lnTo>
                  <a:pt x="3632" y="2641"/>
                </a:lnTo>
                <a:lnTo>
                  <a:pt x="3192" y="2825"/>
                </a:lnTo>
                <a:lnTo>
                  <a:pt x="2715" y="3045"/>
                </a:lnTo>
                <a:lnTo>
                  <a:pt x="2312" y="3302"/>
                </a:lnTo>
                <a:lnTo>
                  <a:pt x="1945" y="3558"/>
                </a:lnTo>
                <a:lnTo>
                  <a:pt x="1505" y="3925"/>
                </a:lnTo>
                <a:lnTo>
                  <a:pt x="1138" y="4365"/>
                </a:lnTo>
                <a:lnTo>
                  <a:pt x="808" y="4806"/>
                </a:lnTo>
                <a:lnTo>
                  <a:pt x="551" y="5282"/>
                </a:lnTo>
                <a:lnTo>
                  <a:pt x="331" y="5796"/>
                </a:lnTo>
                <a:lnTo>
                  <a:pt x="184" y="6346"/>
                </a:lnTo>
                <a:lnTo>
                  <a:pt x="74" y="6896"/>
                </a:lnTo>
                <a:lnTo>
                  <a:pt x="1" y="7447"/>
                </a:lnTo>
                <a:lnTo>
                  <a:pt x="1" y="7997"/>
                </a:lnTo>
                <a:lnTo>
                  <a:pt x="38" y="8547"/>
                </a:lnTo>
                <a:lnTo>
                  <a:pt x="148" y="9097"/>
                </a:lnTo>
                <a:lnTo>
                  <a:pt x="294" y="9648"/>
                </a:lnTo>
                <a:lnTo>
                  <a:pt x="478" y="10161"/>
                </a:lnTo>
                <a:lnTo>
                  <a:pt x="698" y="10638"/>
                </a:lnTo>
                <a:lnTo>
                  <a:pt x="991" y="11115"/>
                </a:lnTo>
                <a:lnTo>
                  <a:pt x="1358" y="11555"/>
                </a:lnTo>
                <a:lnTo>
                  <a:pt x="1725" y="11958"/>
                </a:lnTo>
                <a:lnTo>
                  <a:pt x="2165" y="12325"/>
                </a:lnTo>
                <a:lnTo>
                  <a:pt x="2679" y="12655"/>
                </a:lnTo>
                <a:lnTo>
                  <a:pt x="3156" y="12912"/>
                </a:lnTo>
                <a:lnTo>
                  <a:pt x="3706" y="13132"/>
                </a:lnTo>
                <a:lnTo>
                  <a:pt x="4256" y="13279"/>
                </a:lnTo>
                <a:lnTo>
                  <a:pt x="4806" y="13389"/>
                </a:lnTo>
                <a:lnTo>
                  <a:pt x="5393" y="13462"/>
                </a:lnTo>
                <a:lnTo>
                  <a:pt x="5943" y="13462"/>
                </a:lnTo>
                <a:lnTo>
                  <a:pt x="6494" y="13426"/>
                </a:lnTo>
                <a:lnTo>
                  <a:pt x="7044" y="13352"/>
                </a:lnTo>
                <a:lnTo>
                  <a:pt x="7594" y="13206"/>
                </a:lnTo>
                <a:lnTo>
                  <a:pt x="8108" y="13022"/>
                </a:lnTo>
                <a:lnTo>
                  <a:pt x="8621" y="12802"/>
                </a:lnTo>
                <a:lnTo>
                  <a:pt x="9098" y="12509"/>
                </a:lnTo>
                <a:lnTo>
                  <a:pt x="9538" y="12215"/>
                </a:lnTo>
                <a:lnTo>
                  <a:pt x="10052" y="11775"/>
                </a:lnTo>
                <a:lnTo>
                  <a:pt x="10492" y="11262"/>
                </a:lnTo>
                <a:lnTo>
                  <a:pt x="10932" y="10711"/>
                </a:lnTo>
                <a:lnTo>
                  <a:pt x="11299" y="10161"/>
                </a:lnTo>
                <a:lnTo>
                  <a:pt x="11629" y="9538"/>
                </a:lnTo>
                <a:lnTo>
                  <a:pt x="11886" y="8914"/>
                </a:lnTo>
                <a:lnTo>
                  <a:pt x="12106" y="8290"/>
                </a:lnTo>
                <a:lnTo>
                  <a:pt x="12179" y="7924"/>
                </a:lnTo>
                <a:lnTo>
                  <a:pt x="12216" y="7593"/>
                </a:lnTo>
                <a:lnTo>
                  <a:pt x="12253" y="7080"/>
                </a:lnTo>
                <a:lnTo>
                  <a:pt x="12216" y="6603"/>
                </a:lnTo>
                <a:lnTo>
                  <a:pt x="12106" y="6126"/>
                </a:lnTo>
                <a:lnTo>
                  <a:pt x="11922" y="5649"/>
                </a:lnTo>
                <a:lnTo>
                  <a:pt x="11739" y="5172"/>
                </a:lnTo>
                <a:lnTo>
                  <a:pt x="11482" y="4732"/>
                </a:lnTo>
                <a:lnTo>
                  <a:pt x="11189" y="4329"/>
                </a:lnTo>
                <a:lnTo>
                  <a:pt x="10859" y="3962"/>
                </a:lnTo>
                <a:lnTo>
                  <a:pt x="10822" y="3852"/>
                </a:lnTo>
                <a:lnTo>
                  <a:pt x="10712" y="3815"/>
                </a:lnTo>
                <a:lnTo>
                  <a:pt x="10272" y="3375"/>
                </a:lnTo>
                <a:lnTo>
                  <a:pt x="10162" y="3302"/>
                </a:lnTo>
                <a:lnTo>
                  <a:pt x="9832" y="3082"/>
                </a:lnTo>
                <a:lnTo>
                  <a:pt x="9501" y="2861"/>
                </a:lnTo>
                <a:lnTo>
                  <a:pt x="9135" y="2678"/>
                </a:lnTo>
                <a:lnTo>
                  <a:pt x="8768" y="2531"/>
                </a:lnTo>
                <a:lnTo>
                  <a:pt x="8804" y="2458"/>
                </a:lnTo>
                <a:lnTo>
                  <a:pt x="8841" y="2421"/>
                </a:lnTo>
                <a:lnTo>
                  <a:pt x="8804" y="2348"/>
                </a:lnTo>
                <a:lnTo>
                  <a:pt x="9171" y="1871"/>
                </a:lnTo>
                <a:lnTo>
                  <a:pt x="9501" y="1394"/>
                </a:lnTo>
                <a:lnTo>
                  <a:pt x="9758" y="1394"/>
                </a:lnTo>
                <a:lnTo>
                  <a:pt x="9868" y="1358"/>
                </a:lnTo>
                <a:lnTo>
                  <a:pt x="9978" y="1284"/>
                </a:lnTo>
                <a:lnTo>
                  <a:pt x="10052" y="1211"/>
                </a:lnTo>
                <a:lnTo>
                  <a:pt x="10602" y="1468"/>
                </a:lnTo>
                <a:lnTo>
                  <a:pt x="11079" y="1798"/>
                </a:lnTo>
                <a:lnTo>
                  <a:pt x="11556" y="2128"/>
                </a:lnTo>
                <a:lnTo>
                  <a:pt x="11996" y="2531"/>
                </a:lnTo>
                <a:lnTo>
                  <a:pt x="12399" y="2972"/>
                </a:lnTo>
                <a:lnTo>
                  <a:pt x="12766" y="3412"/>
                </a:lnTo>
                <a:lnTo>
                  <a:pt x="13060" y="3925"/>
                </a:lnTo>
                <a:lnTo>
                  <a:pt x="13353" y="4439"/>
                </a:lnTo>
                <a:lnTo>
                  <a:pt x="13573" y="4989"/>
                </a:lnTo>
                <a:lnTo>
                  <a:pt x="13757" y="5539"/>
                </a:lnTo>
                <a:lnTo>
                  <a:pt x="13903" y="6126"/>
                </a:lnTo>
                <a:lnTo>
                  <a:pt x="14013" y="6713"/>
                </a:lnTo>
                <a:lnTo>
                  <a:pt x="14087" y="7300"/>
                </a:lnTo>
                <a:lnTo>
                  <a:pt x="14087" y="7887"/>
                </a:lnTo>
                <a:lnTo>
                  <a:pt x="14087" y="8510"/>
                </a:lnTo>
                <a:lnTo>
                  <a:pt x="14013" y="9097"/>
                </a:lnTo>
                <a:lnTo>
                  <a:pt x="13867" y="9758"/>
                </a:lnTo>
                <a:lnTo>
                  <a:pt x="13720" y="10381"/>
                </a:lnTo>
                <a:lnTo>
                  <a:pt x="13463" y="11005"/>
                </a:lnTo>
                <a:lnTo>
                  <a:pt x="13206" y="11592"/>
                </a:lnTo>
                <a:lnTo>
                  <a:pt x="12876" y="12179"/>
                </a:lnTo>
                <a:lnTo>
                  <a:pt x="12473" y="12692"/>
                </a:lnTo>
                <a:lnTo>
                  <a:pt x="12069" y="13206"/>
                </a:lnTo>
                <a:lnTo>
                  <a:pt x="11592" y="13683"/>
                </a:lnTo>
                <a:lnTo>
                  <a:pt x="11079" y="14049"/>
                </a:lnTo>
                <a:lnTo>
                  <a:pt x="10565" y="14416"/>
                </a:lnTo>
                <a:lnTo>
                  <a:pt x="9978" y="14710"/>
                </a:lnTo>
                <a:lnTo>
                  <a:pt x="9391" y="14966"/>
                </a:lnTo>
                <a:lnTo>
                  <a:pt x="8804" y="15150"/>
                </a:lnTo>
                <a:lnTo>
                  <a:pt x="8181" y="15260"/>
                </a:lnTo>
                <a:lnTo>
                  <a:pt x="7557" y="15333"/>
                </a:lnTo>
                <a:lnTo>
                  <a:pt x="6897" y="15370"/>
                </a:lnTo>
                <a:lnTo>
                  <a:pt x="6420" y="15333"/>
                </a:lnTo>
                <a:lnTo>
                  <a:pt x="5943" y="15296"/>
                </a:lnTo>
                <a:lnTo>
                  <a:pt x="5466" y="15186"/>
                </a:lnTo>
                <a:lnTo>
                  <a:pt x="5026" y="15076"/>
                </a:lnTo>
                <a:lnTo>
                  <a:pt x="4549" y="14893"/>
                </a:lnTo>
                <a:lnTo>
                  <a:pt x="4109" y="14673"/>
                </a:lnTo>
                <a:lnTo>
                  <a:pt x="3632" y="14453"/>
                </a:lnTo>
                <a:lnTo>
                  <a:pt x="3669" y="14416"/>
                </a:lnTo>
                <a:lnTo>
                  <a:pt x="3706" y="14343"/>
                </a:lnTo>
                <a:lnTo>
                  <a:pt x="3706" y="14269"/>
                </a:lnTo>
                <a:lnTo>
                  <a:pt x="3706" y="14196"/>
                </a:lnTo>
                <a:lnTo>
                  <a:pt x="3669" y="14123"/>
                </a:lnTo>
                <a:lnTo>
                  <a:pt x="3522" y="14013"/>
                </a:lnTo>
                <a:lnTo>
                  <a:pt x="3376" y="13939"/>
                </a:lnTo>
                <a:lnTo>
                  <a:pt x="3229" y="13903"/>
                </a:lnTo>
                <a:lnTo>
                  <a:pt x="3009" y="13903"/>
                </a:lnTo>
                <a:lnTo>
                  <a:pt x="2899" y="13939"/>
                </a:lnTo>
                <a:lnTo>
                  <a:pt x="2752" y="14013"/>
                </a:lnTo>
                <a:lnTo>
                  <a:pt x="2642" y="14123"/>
                </a:lnTo>
                <a:lnTo>
                  <a:pt x="2605" y="14269"/>
                </a:lnTo>
                <a:lnTo>
                  <a:pt x="2605" y="14416"/>
                </a:lnTo>
                <a:lnTo>
                  <a:pt x="2642" y="14563"/>
                </a:lnTo>
                <a:lnTo>
                  <a:pt x="2715" y="14710"/>
                </a:lnTo>
                <a:lnTo>
                  <a:pt x="2825" y="14820"/>
                </a:lnTo>
                <a:lnTo>
                  <a:pt x="2972" y="14856"/>
                </a:lnTo>
                <a:lnTo>
                  <a:pt x="3119" y="14893"/>
                </a:lnTo>
                <a:lnTo>
                  <a:pt x="3266" y="14856"/>
                </a:lnTo>
                <a:lnTo>
                  <a:pt x="3376" y="14746"/>
                </a:lnTo>
                <a:lnTo>
                  <a:pt x="3522" y="14856"/>
                </a:lnTo>
                <a:lnTo>
                  <a:pt x="4036" y="15150"/>
                </a:lnTo>
                <a:lnTo>
                  <a:pt x="4439" y="15333"/>
                </a:lnTo>
                <a:lnTo>
                  <a:pt x="4806" y="15480"/>
                </a:lnTo>
                <a:lnTo>
                  <a:pt x="4770" y="15553"/>
                </a:lnTo>
                <a:lnTo>
                  <a:pt x="4733" y="15590"/>
                </a:lnTo>
                <a:lnTo>
                  <a:pt x="4659" y="15810"/>
                </a:lnTo>
                <a:lnTo>
                  <a:pt x="4623" y="16030"/>
                </a:lnTo>
                <a:lnTo>
                  <a:pt x="4586" y="16470"/>
                </a:lnTo>
                <a:lnTo>
                  <a:pt x="3963" y="16654"/>
                </a:lnTo>
                <a:lnTo>
                  <a:pt x="3376" y="16910"/>
                </a:lnTo>
                <a:lnTo>
                  <a:pt x="2752" y="17167"/>
                </a:lnTo>
                <a:lnTo>
                  <a:pt x="2128" y="17387"/>
                </a:lnTo>
                <a:lnTo>
                  <a:pt x="2055" y="17424"/>
                </a:lnTo>
                <a:lnTo>
                  <a:pt x="2018" y="17497"/>
                </a:lnTo>
                <a:lnTo>
                  <a:pt x="1982" y="17571"/>
                </a:lnTo>
                <a:lnTo>
                  <a:pt x="1982" y="17644"/>
                </a:lnTo>
                <a:lnTo>
                  <a:pt x="2018" y="17717"/>
                </a:lnTo>
                <a:lnTo>
                  <a:pt x="2055" y="17791"/>
                </a:lnTo>
                <a:lnTo>
                  <a:pt x="2128" y="17828"/>
                </a:lnTo>
                <a:lnTo>
                  <a:pt x="2202" y="17864"/>
                </a:lnTo>
                <a:lnTo>
                  <a:pt x="8401" y="17901"/>
                </a:lnTo>
                <a:lnTo>
                  <a:pt x="8474" y="17901"/>
                </a:lnTo>
                <a:lnTo>
                  <a:pt x="8548" y="17864"/>
                </a:lnTo>
                <a:lnTo>
                  <a:pt x="8621" y="17791"/>
                </a:lnTo>
                <a:lnTo>
                  <a:pt x="8621" y="17717"/>
                </a:lnTo>
                <a:lnTo>
                  <a:pt x="8621" y="17644"/>
                </a:lnTo>
                <a:lnTo>
                  <a:pt x="8621" y="17571"/>
                </a:lnTo>
                <a:lnTo>
                  <a:pt x="8584" y="17497"/>
                </a:lnTo>
                <a:lnTo>
                  <a:pt x="8474" y="17424"/>
                </a:lnTo>
                <a:lnTo>
                  <a:pt x="8108" y="17277"/>
                </a:lnTo>
                <a:lnTo>
                  <a:pt x="7667" y="17167"/>
                </a:lnTo>
                <a:lnTo>
                  <a:pt x="7264" y="17057"/>
                </a:lnTo>
                <a:lnTo>
                  <a:pt x="6860" y="16947"/>
                </a:lnTo>
                <a:lnTo>
                  <a:pt x="6494" y="16764"/>
                </a:lnTo>
                <a:lnTo>
                  <a:pt x="6163" y="16544"/>
                </a:lnTo>
                <a:lnTo>
                  <a:pt x="5907" y="16324"/>
                </a:lnTo>
                <a:lnTo>
                  <a:pt x="5797" y="16214"/>
                </a:lnTo>
                <a:lnTo>
                  <a:pt x="5650" y="16140"/>
                </a:lnTo>
                <a:lnTo>
                  <a:pt x="5650" y="16103"/>
                </a:lnTo>
                <a:lnTo>
                  <a:pt x="5687" y="15920"/>
                </a:lnTo>
                <a:lnTo>
                  <a:pt x="5650" y="15737"/>
                </a:lnTo>
                <a:lnTo>
                  <a:pt x="6127" y="15810"/>
                </a:lnTo>
                <a:lnTo>
                  <a:pt x="6640" y="15847"/>
                </a:lnTo>
                <a:lnTo>
                  <a:pt x="7631" y="15847"/>
                </a:lnTo>
                <a:lnTo>
                  <a:pt x="8218" y="15773"/>
                </a:lnTo>
                <a:lnTo>
                  <a:pt x="8841" y="15627"/>
                </a:lnTo>
                <a:lnTo>
                  <a:pt x="9428" y="15480"/>
                </a:lnTo>
                <a:lnTo>
                  <a:pt x="10015" y="15260"/>
                </a:lnTo>
                <a:lnTo>
                  <a:pt x="10565" y="14966"/>
                </a:lnTo>
                <a:lnTo>
                  <a:pt x="11079" y="14673"/>
                </a:lnTo>
                <a:lnTo>
                  <a:pt x="11592" y="14306"/>
                </a:lnTo>
                <a:lnTo>
                  <a:pt x="12069" y="13903"/>
                </a:lnTo>
                <a:lnTo>
                  <a:pt x="12509" y="13462"/>
                </a:lnTo>
                <a:lnTo>
                  <a:pt x="12913" y="12986"/>
                </a:lnTo>
                <a:lnTo>
                  <a:pt x="13280" y="12472"/>
                </a:lnTo>
                <a:lnTo>
                  <a:pt x="13573" y="11922"/>
                </a:lnTo>
                <a:lnTo>
                  <a:pt x="13867" y="11372"/>
                </a:lnTo>
                <a:lnTo>
                  <a:pt x="14087" y="10785"/>
                </a:lnTo>
                <a:lnTo>
                  <a:pt x="14307" y="10198"/>
                </a:lnTo>
                <a:lnTo>
                  <a:pt x="14417" y="9574"/>
                </a:lnTo>
                <a:lnTo>
                  <a:pt x="14527" y="8951"/>
                </a:lnTo>
                <a:lnTo>
                  <a:pt x="14600" y="8327"/>
                </a:lnTo>
                <a:lnTo>
                  <a:pt x="14600" y="7703"/>
                </a:lnTo>
                <a:lnTo>
                  <a:pt x="14564" y="7080"/>
                </a:lnTo>
                <a:lnTo>
                  <a:pt x="14490" y="6456"/>
                </a:lnTo>
                <a:lnTo>
                  <a:pt x="14380" y="5833"/>
                </a:lnTo>
                <a:lnTo>
                  <a:pt x="14197" y="5209"/>
                </a:lnTo>
                <a:lnTo>
                  <a:pt x="13977" y="4622"/>
                </a:lnTo>
                <a:lnTo>
                  <a:pt x="13720" y="3999"/>
                </a:lnTo>
                <a:lnTo>
                  <a:pt x="13353" y="3412"/>
                </a:lnTo>
                <a:lnTo>
                  <a:pt x="12986" y="2861"/>
                </a:lnTo>
                <a:lnTo>
                  <a:pt x="12509" y="2311"/>
                </a:lnTo>
                <a:lnTo>
                  <a:pt x="12032" y="1834"/>
                </a:lnTo>
                <a:lnTo>
                  <a:pt x="11482" y="1394"/>
                </a:lnTo>
                <a:lnTo>
                  <a:pt x="10895" y="1027"/>
                </a:lnTo>
                <a:lnTo>
                  <a:pt x="10602" y="881"/>
                </a:lnTo>
                <a:lnTo>
                  <a:pt x="10272" y="734"/>
                </a:lnTo>
                <a:lnTo>
                  <a:pt x="10308" y="587"/>
                </a:lnTo>
                <a:lnTo>
                  <a:pt x="10308" y="441"/>
                </a:lnTo>
                <a:lnTo>
                  <a:pt x="10272" y="294"/>
                </a:lnTo>
                <a:lnTo>
                  <a:pt x="10198" y="147"/>
                </a:lnTo>
                <a:lnTo>
                  <a:pt x="10088" y="74"/>
                </a:lnTo>
                <a:lnTo>
                  <a:pt x="9942" y="0"/>
                </a:lnTo>
                <a:close/>
              </a:path>
            </a:pathLst>
          </a:custGeom>
          <a:solidFill>
            <a:srgbClr val="A4C2F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A4C2F4"/>
              </a:solidFill>
              <a:latin typeface="Arial"/>
              <a:ea typeface="Arial"/>
              <a:cs typeface="Arial"/>
              <a:sym typeface="Arial"/>
            </a:endParaRPr>
          </a:p>
        </p:txBody>
      </p:sp>
      <p:sp>
        <p:nvSpPr>
          <p:cNvPr id="1121" name="Google Shape;1121;p47"/>
          <p:cNvSpPr/>
          <p:nvPr/>
        </p:nvSpPr>
        <p:spPr>
          <a:xfrm>
            <a:off x="8742973" y="4166677"/>
            <a:ext cx="495281" cy="340238"/>
          </a:xfrm>
          <a:custGeom>
            <a:avLst/>
            <a:gdLst/>
            <a:ahLst/>
            <a:cxnLst/>
            <a:rect l="l" t="t" r="r" b="b"/>
            <a:pathLst>
              <a:path w="17461" h="11995" extrusionOk="0">
                <a:moveTo>
                  <a:pt x="9758" y="2238"/>
                </a:moveTo>
                <a:lnTo>
                  <a:pt x="9721" y="2274"/>
                </a:lnTo>
                <a:lnTo>
                  <a:pt x="9648" y="2311"/>
                </a:lnTo>
                <a:lnTo>
                  <a:pt x="9611" y="2458"/>
                </a:lnTo>
                <a:lnTo>
                  <a:pt x="9648" y="2568"/>
                </a:lnTo>
                <a:lnTo>
                  <a:pt x="9721" y="2605"/>
                </a:lnTo>
                <a:lnTo>
                  <a:pt x="9758" y="2641"/>
                </a:lnTo>
                <a:lnTo>
                  <a:pt x="9941" y="2641"/>
                </a:lnTo>
                <a:lnTo>
                  <a:pt x="9978" y="2605"/>
                </a:lnTo>
                <a:lnTo>
                  <a:pt x="10051" y="2531"/>
                </a:lnTo>
                <a:lnTo>
                  <a:pt x="10051" y="2458"/>
                </a:lnTo>
                <a:lnTo>
                  <a:pt x="10051" y="2348"/>
                </a:lnTo>
                <a:lnTo>
                  <a:pt x="9978" y="2274"/>
                </a:lnTo>
                <a:lnTo>
                  <a:pt x="9941" y="2238"/>
                </a:lnTo>
                <a:close/>
                <a:moveTo>
                  <a:pt x="9795" y="3191"/>
                </a:moveTo>
                <a:lnTo>
                  <a:pt x="9721" y="3265"/>
                </a:lnTo>
                <a:lnTo>
                  <a:pt x="9684" y="3301"/>
                </a:lnTo>
                <a:lnTo>
                  <a:pt x="9684" y="3375"/>
                </a:lnTo>
                <a:lnTo>
                  <a:pt x="9684" y="3485"/>
                </a:lnTo>
                <a:lnTo>
                  <a:pt x="9758" y="3522"/>
                </a:lnTo>
                <a:lnTo>
                  <a:pt x="9795" y="3558"/>
                </a:lnTo>
                <a:lnTo>
                  <a:pt x="9941" y="3558"/>
                </a:lnTo>
                <a:lnTo>
                  <a:pt x="9978" y="3522"/>
                </a:lnTo>
                <a:lnTo>
                  <a:pt x="10015" y="3485"/>
                </a:lnTo>
                <a:lnTo>
                  <a:pt x="10051" y="3375"/>
                </a:lnTo>
                <a:lnTo>
                  <a:pt x="10015" y="3301"/>
                </a:lnTo>
                <a:lnTo>
                  <a:pt x="9978" y="3228"/>
                </a:lnTo>
                <a:lnTo>
                  <a:pt x="9941" y="3191"/>
                </a:lnTo>
                <a:close/>
                <a:moveTo>
                  <a:pt x="11519" y="3045"/>
                </a:moveTo>
                <a:lnTo>
                  <a:pt x="11409" y="3081"/>
                </a:lnTo>
                <a:lnTo>
                  <a:pt x="11335" y="3118"/>
                </a:lnTo>
                <a:lnTo>
                  <a:pt x="11298" y="3191"/>
                </a:lnTo>
                <a:lnTo>
                  <a:pt x="11262" y="3265"/>
                </a:lnTo>
                <a:lnTo>
                  <a:pt x="11262" y="3338"/>
                </a:lnTo>
                <a:lnTo>
                  <a:pt x="11262" y="3412"/>
                </a:lnTo>
                <a:lnTo>
                  <a:pt x="11298" y="3485"/>
                </a:lnTo>
                <a:lnTo>
                  <a:pt x="11372" y="3522"/>
                </a:lnTo>
                <a:lnTo>
                  <a:pt x="11445" y="3595"/>
                </a:lnTo>
                <a:lnTo>
                  <a:pt x="11592" y="3595"/>
                </a:lnTo>
                <a:lnTo>
                  <a:pt x="11665" y="3522"/>
                </a:lnTo>
                <a:lnTo>
                  <a:pt x="11702" y="3485"/>
                </a:lnTo>
                <a:lnTo>
                  <a:pt x="11739" y="3412"/>
                </a:lnTo>
                <a:lnTo>
                  <a:pt x="11702" y="3265"/>
                </a:lnTo>
                <a:lnTo>
                  <a:pt x="11702" y="3155"/>
                </a:lnTo>
                <a:lnTo>
                  <a:pt x="11629" y="3081"/>
                </a:lnTo>
                <a:lnTo>
                  <a:pt x="11519" y="3045"/>
                </a:lnTo>
                <a:close/>
                <a:moveTo>
                  <a:pt x="15554" y="1541"/>
                </a:moveTo>
                <a:lnTo>
                  <a:pt x="15407" y="1871"/>
                </a:lnTo>
                <a:lnTo>
                  <a:pt x="15187" y="2164"/>
                </a:lnTo>
                <a:lnTo>
                  <a:pt x="14967" y="2458"/>
                </a:lnTo>
                <a:lnTo>
                  <a:pt x="14710" y="2715"/>
                </a:lnTo>
                <a:lnTo>
                  <a:pt x="14416" y="2935"/>
                </a:lnTo>
                <a:lnTo>
                  <a:pt x="14123" y="3155"/>
                </a:lnTo>
                <a:lnTo>
                  <a:pt x="13536" y="3595"/>
                </a:lnTo>
                <a:lnTo>
                  <a:pt x="13279" y="3265"/>
                </a:lnTo>
                <a:lnTo>
                  <a:pt x="12986" y="2971"/>
                </a:lnTo>
                <a:lnTo>
                  <a:pt x="13096" y="2935"/>
                </a:lnTo>
                <a:lnTo>
                  <a:pt x="13683" y="2531"/>
                </a:lnTo>
                <a:lnTo>
                  <a:pt x="14306" y="2164"/>
                </a:lnTo>
                <a:lnTo>
                  <a:pt x="14930" y="1834"/>
                </a:lnTo>
                <a:lnTo>
                  <a:pt x="15554" y="1541"/>
                </a:lnTo>
                <a:close/>
                <a:moveTo>
                  <a:pt x="8914" y="3228"/>
                </a:moveTo>
                <a:lnTo>
                  <a:pt x="8841" y="3301"/>
                </a:lnTo>
                <a:lnTo>
                  <a:pt x="8804" y="3375"/>
                </a:lnTo>
                <a:lnTo>
                  <a:pt x="8804" y="3485"/>
                </a:lnTo>
                <a:lnTo>
                  <a:pt x="8804" y="3558"/>
                </a:lnTo>
                <a:lnTo>
                  <a:pt x="8877" y="3632"/>
                </a:lnTo>
                <a:lnTo>
                  <a:pt x="8951" y="3668"/>
                </a:lnTo>
                <a:lnTo>
                  <a:pt x="9098" y="3668"/>
                </a:lnTo>
                <a:lnTo>
                  <a:pt x="9134" y="3632"/>
                </a:lnTo>
                <a:lnTo>
                  <a:pt x="9208" y="3558"/>
                </a:lnTo>
                <a:lnTo>
                  <a:pt x="9208" y="3485"/>
                </a:lnTo>
                <a:lnTo>
                  <a:pt x="9208" y="3375"/>
                </a:lnTo>
                <a:lnTo>
                  <a:pt x="9171" y="3338"/>
                </a:lnTo>
                <a:lnTo>
                  <a:pt x="9134" y="3265"/>
                </a:lnTo>
                <a:lnTo>
                  <a:pt x="9061" y="3228"/>
                </a:lnTo>
                <a:close/>
                <a:moveTo>
                  <a:pt x="16324" y="1101"/>
                </a:moveTo>
                <a:lnTo>
                  <a:pt x="16140" y="1541"/>
                </a:lnTo>
                <a:lnTo>
                  <a:pt x="15884" y="1944"/>
                </a:lnTo>
                <a:lnTo>
                  <a:pt x="15590" y="2348"/>
                </a:lnTo>
                <a:lnTo>
                  <a:pt x="15297" y="2751"/>
                </a:lnTo>
                <a:lnTo>
                  <a:pt x="14967" y="3081"/>
                </a:lnTo>
                <a:lnTo>
                  <a:pt x="14600" y="3412"/>
                </a:lnTo>
                <a:lnTo>
                  <a:pt x="13829" y="4072"/>
                </a:lnTo>
                <a:lnTo>
                  <a:pt x="13756" y="3925"/>
                </a:lnTo>
                <a:lnTo>
                  <a:pt x="13976" y="3778"/>
                </a:lnTo>
                <a:lnTo>
                  <a:pt x="14343" y="3558"/>
                </a:lnTo>
                <a:lnTo>
                  <a:pt x="14673" y="3301"/>
                </a:lnTo>
                <a:lnTo>
                  <a:pt x="15003" y="3008"/>
                </a:lnTo>
                <a:lnTo>
                  <a:pt x="15297" y="2715"/>
                </a:lnTo>
                <a:lnTo>
                  <a:pt x="15554" y="2384"/>
                </a:lnTo>
                <a:lnTo>
                  <a:pt x="15774" y="2018"/>
                </a:lnTo>
                <a:lnTo>
                  <a:pt x="15957" y="1651"/>
                </a:lnTo>
                <a:lnTo>
                  <a:pt x="16104" y="1211"/>
                </a:lnTo>
                <a:lnTo>
                  <a:pt x="16104" y="1137"/>
                </a:lnTo>
                <a:lnTo>
                  <a:pt x="16324" y="1101"/>
                </a:lnTo>
                <a:close/>
                <a:moveTo>
                  <a:pt x="10528" y="3962"/>
                </a:moveTo>
                <a:lnTo>
                  <a:pt x="10455" y="3998"/>
                </a:lnTo>
                <a:lnTo>
                  <a:pt x="10381" y="4072"/>
                </a:lnTo>
                <a:lnTo>
                  <a:pt x="10381" y="4108"/>
                </a:lnTo>
                <a:lnTo>
                  <a:pt x="10345" y="4219"/>
                </a:lnTo>
                <a:lnTo>
                  <a:pt x="10381" y="4329"/>
                </a:lnTo>
                <a:lnTo>
                  <a:pt x="10455" y="4402"/>
                </a:lnTo>
                <a:lnTo>
                  <a:pt x="10491" y="4439"/>
                </a:lnTo>
                <a:lnTo>
                  <a:pt x="10638" y="4439"/>
                </a:lnTo>
                <a:lnTo>
                  <a:pt x="10748" y="4365"/>
                </a:lnTo>
                <a:lnTo>
                  <a:pt x="10785" y="4292"/>
                </a:lnTo>
                <a:lnTo>
                  <a:pt x="10822" y="4219"/>
                </a:lnTo>
                <a:lnTo>
                  <a:pt x="10785" y="4108"/>
                </a:lnTo>
                <a:lnTo>
                  <a:pt x="10748" y="4072"/>
                </a:lnTo>
                <a:lnTo>
                  <a:pt x="10712" y="3998"/>
                </a:lnTo>
                <a:lnTo>
                  <a:pt x="10675" y="3962"/>
                </a:lnTo>
                <a:close/>
                <a:moveTo>
                  <a:pt x="16434" y="477"/>
                </a:moveTo>
                <a:lnTo>
                  <a:pt x="16617" y="514"/>
                </a:lnTo>
                <a:lnTo>
                  <a:pt x="16764" y="587"/>
                </a:lnTo>
                <a:lnTo>
                  <a:pt x="16837" y="734"/>
                </a:lnTo>
                <a:lnTo>
                  <a:pt x="16911" y="880"/>
                </a:lnTo>
                <a:lnTo>
                  <a:pt x="16947" y="1064"/>
                </a:lnTo>
                <a:lnTo>
                  <a:pt x="16947" y="1247"/>
                </a:lnTo>
                <a:lnTo>
                  <a:pt x="16911" y="1541"/>
                </a:lnTo>
                <a:lnTo>
                  <a:pt x="16764" y="1871"/>
                </a:lnTo>
                <a:lnTo>
                  <a:pt x="16544" y="2128"/>
                </a:lnTo>
                <a:lnTo>
                  <a:pt x="16104" y="2641"/>
                </a:lnTo>
                <a:lnTo>
                  <a:pt x="15077" y="3668"/>
                </a:lnTo>
                <a:lnTo>
                  <a:pt x="14086" y="4549"/>
                </a:lnTo>
                <a:lnTo>
                  <a:pt x="14013" y="4402"/>
                </a:lnTo>
                <a:lnTo>
                  <a:pt x="14123" y="4329"/>
                </a:lnTo>
                <a:lnTo>
                  <a:pt x="14967" y="3632"/>
                </a:lnTo>
                <a:lnTo>
                  <a:pt x="15370" y="3228"/>
                </a:lnTo>
                <a:lnTo>
                  <a:pt x="15737" y="2825"/>
                </a:lnTo>
                <a:lnTo>
                  <a:pt x="16067" y="2384"/>
                </a:lnTo>
                <a:lnTo>
                  <a:pt x="16361" y="1908"/>
                </a:lnTo>
                <a:lnTo>
                  <a:pt x="16617" y="1431"/>
                </a:lnTo>
                <a:lnTo>
                  <a:pt x="16764" y="880"/>
                </a:lnTo>
                <a:lnTo>
                  <a:pt x="16764" y="770"/>
                </a:lnTo>
                <a:lnTo>
                  <a:pt x="16727" y="697"/>
                </a:lnTo>
                <a:lnTo>
                  <a:pt x="16654" y="660"/>
                </a:lnTo>
                <a:lnTo>
                  <a:pt x="16544" y="660"/>
                </a:lnTo>
                <a:lnTo>
                  <a:pt x="15920" y="770"/>
                </a:lnTo>
                <a:lnTo>
                  <a:pt x="15333" y="954"/>
                </a:lnTo>
                <a:lnTo>
                  <a:pt x="15333" y="954"/>
                </a:lnTo>
                <a:lnTo>
                  <a:pt x="15590" y="807"/>
                </a:lnTo>
                <a:lnTo>
                  <a:pt x="15884" y="660"/>
                </a:lnTo>
                <a:lnTo>
                  <a:pt x="16177" y="550"/>
                </a:lnTo>
                <a:lnTo>
                  <a:pt x="16434" y="477"/>
                </a:lnTo>
                <a:close/>
                <a:moveTo>
                  <a:pt x="9354" y="4182"/>
                </a:moveTo>
                <a:lnTo>
                  <a:pt x="9208" y="4255"/>
                </a:lnTo>
                <a:lnTo>
                  <a:pt x="9134" y="4365"/>
                </a:lnTo>
                <a:lnTo>
                  <a:pt x="9134" y="4439"/>
                </a:lnTo>
                <a:lnTo>
                  <a:pt x="9171" y="4512"/>
                </a:lnTo>
                <a:lnTo>
                  <a:pt x="9208" y="4585"/>
                </a:lnTo>
                <a:lnTo>
                  <a:pt x="9281" y="4622"/>
                </a:lnTo>
                <a:lnTo>
                  <a:pt x="9428" y="4622"/>
                </a:lnTo>
                <a:lnTo>
                  <a:pt x="9538" y="4585"/>
                </a:lnTo>
                <a:lnTo>
                  <a:pt x="9611" y="4475"/>
                </a:lnTo>
                <a:lnTo>
                  <a:pt x="9648" y="4402"/>
                </a:lnTo>
                <a:lnTo>
                  <a:pt x="9648" y="4292"/>
                </a:lnTo>
                <a:lnTo>
                  <a:pt x="9611" y="4255"/>
                </a:lnTo>
                <a:lnTo>
                  <a:pt x="9538" y="4182"/>
                </a:lnTo>
                <a:close/>
                <a:moveTo>
                  <a:pt x="13243" y="6566"/>
                </a:moveTo>
                <a:lnTo>
                  <a:pt x="13169" y="6639"/>
                </a:lnTo>
                <a:lnTo>
                  <a:pt x="13133" y="6713"/>
                </a:lnTo>
                <a:lnTo>
                  <a:pt x="13133" y="6860"/>
                </a:lnTo>
                <a:lnTo>
                  <a:pt x="13133" y="6933"/>
                </a:lnTo>
                <a:lnTo>
                  <a:pt x="13206" y="6970"/>
                </a:lnTo>
                <a:lnTo>
                  <a:pt x="13316" y="7006"/>
                </a:lnTo>
                <a:lnTo>
                  <a:pt x="13463" y="6970"/>
                </a:lnTo>
                <a:lnTo>
                  <a:pt x="13536" y="6933"/>
                </a:lnTo>
                <a:lnTo>
                  <a:pt x="13536" y="6860"/>
                </a:lnTo>
                <a:lnTo>
                  <a:pt x="13573" y="6750"/>
                </a:lnTo>
                <a:lnTo>
                  <a:pt x="13536" y="6676"/>
                </a:lnTo>
                <a:lnTo>
                  <a:pt x="13463" y="6603"/>
                </a:lnTo>
                <a:lnTo>
                  <a:pt x="13316" y="6566"/>
                </a:lnTo>
                <a:close/>
                <a:moveTo>
                  <a:pt x="12216" y="7300"/>
                </a:moveTo>
                <a:lnTo>
                  <a:pt x="12105" y="7336"/>
                </a:lnTo>
                <a:lnTo>
                  <a:pt x="12032" y="7410"/>
                </a:lnTo>
                <a:lnTo>
                  <a:pt x="11995" y="7520"/>
                </a:lnTo>
                <a:lnTo>
                  <a:pt x="11995" y="7630"/>
                </a:lnTo>
                <a:lnTo>
                  <a:pt x="12032" y="7703"/>
                </a:lnTo>
                <a:lnTo>
                  <a:pt x="12105" y="7777"/>
                </a:lnTo>
                <a:lnTo>
                  <a:pt x="12216" y="7777"/>
                </a:lnTo>
                <a:lnTo>
                  <a:pt x="12289" y="7740"/>
                </a:lnTo>
                <a:lnTo>
                  <a:pt x="12362" y="7703"/>
                </a:lnTo>
                <a:lnTo>
                  <a:pt x="12436" y="7630"/>
                </a:lnTo>
                <a:lnTo>
                  <a:pt x="12436" y="7520"/>
                </a:lnTo>
                <a:lnTo>
                  <a:pt x="12436" y="7410"/>
                </a:lnTo>
                <a:lnTo>
                  <a:pt x="12326" y="7336"/>
                </a:lnTo>
                <a:lnTo>
                  <a:pt x="12216" y="7300"/>
                </a:lnTo>
                <a:close/>
                <a:moveTo>
                  <a:pt x="12729" y="8033"/>
                </a:moveTo>
                <a:lnTo>
                  <a:pt x="12656" y="8107"/>
                </a:lnTo>
                <a:lnTo>
                  <a:pt x="12656" y="8143"/>
                </a:lnTo>
                <a:lnTo>
                  <a:pt x="12619" y="8253"/>
                </a:lnTo>
                <a:lnTo>
                  <a:pt x="12619" y="8400"/>
                </a:lnTo>
                <a:lnTo>
                  <a:pt x="12656" y="8437"/>
                </a:lnTo>
                <a:lnTo>
                  <a:pt x="12692" y="8474"/>
                </a:lnTo>
                <a:lnTo>
                  <a:pt x="12729" y="8474"/>
                </a:lnTo>
                <a:lnTo>
                  <a:pt x="12802" y="8510"/>
                </a:lnTo>
                <a:lnTo>
                  <a:pt x="12912" y="8474"/>
                </a:lnTo>
                <a:lnTo>
                  <a:pt x="12986" y="8437"/>
                </a:lnTo>
                <a:lnTo>
                  <a:pt x="13022" y="8400"/>
                </a:lnTo>
                <a:lnTo>
                  <a:pt x="13022" y="8253"/>
                </a:lnTo>
                <a:lnTo>
                  <a:pt x="13022" y="8180"/>
                </a:lnTo>
                <a:lnTo>
                  <a:pt x="12949" y="8107"/>
                </a:lnTo>
                <a:lnTo>
                  <a:pt x="12912" y="8033"/>
                </a:lnTo>
                <a:close/>
                <a:moveTo>
                  <a:pt x="10051" y="2128"/>
                </a:moveTo>
                <a:lnTo>
                  <a:pt x="10455" y="2164"/>
                </a:lnTo>
                <a:lnTo>
                  <a:pt x="10858" y="2238"/>
                </a:lnTo>
                <a:lnTo>
                  <a:pt x="11262" y="2348"/>
                </a:lnTo>
                <a:lnTo>
                  <a:pt x="11225" y="2458"/>
                </a:lnTo>
                <a:lnTo>
                  <a:pt x="11262" y="2568"/>
                </a:lnTo>
                <a:lnTo>
                  <a:pt x="11335" y="2641"/>
                </a:lnTo>
                <a:lnTo>
                  <a:pt x="11445" y="2715"/>
                </a:lnTo>
                <a:lnTo>
                  <a:pt x="11629" y="2715"/>
                </a:lnTo>
                <a:lnTo>
                  <a:pt x="11775" y="2788"/>
                </a:lnTo>
                <a:lnTo>
                  <a:pt x="12105" y="2935"/>
                </a:lnTo>
                <a:lnTo>
                  <a:pt x="12179" y="2971"/>
                </a:lnTo>
                <a:lnTo>
                  <a:pt x="12252" y="3008"/>
                </a:lnTo>
                <a:lnTo>
                  <a:pt x="12472" y="3191"/>
                </a:lnTo>
                <a:lnTo>
                  <a:pt x="12692" y="3412"/>
                </a:lnTo>
                <a:lnTo>
                  <a:pt x="13096" y="3852"/>
                </a:lnTo>
                <a:lnTo>
                  <a:pt x="11482" y="4842"/>
                </a:lnTo>
                <a:lnTo>
                  <a:pt x="9868" y="5796"/>
                </a:lnTo>
                <a:lnTo>
                  <a:pt x="6090" y="8070"/>
                </a:lnTo>
                <a:lnTo>
                  <a:pt x="5209" y="8620"/>
                </a:lnTo>
                <a:lnTo>
                  <a:pt x="5356" y="8327"/>
                </a:lnTo>
                <a:lnTo>
                  <a:pt x="5649" y="7960"/>
                </a:lnTo>
                <a:lnTo>
                  <a:pt x="5943" y="7557"/>
                </a:lnTo>
                <a:lnTo>
                  <a:pt x="5906" y="7483"/>
                </a:lnTo>
                <a:lnTo>
                  <a:pt x="5870" y="7483"/>
                </a:lnTo>
                <a:lnTo>
                  <a:pt x="5686" y="7593"/>
                </a:lnTo>
                <a:lnTo>
                  <a:pt x="5539" y="7740"/>
                </a:lnTo>
                <a:lnTo>
                  <a:pt x="5209" y="8070"/>
                </a:lnTo>
                <a:lnTo>
                  <a:pt x="4989" y="8437"/>
                </a:lnTo>
                <a:lnTo>
                  <a:pt x="4769" y="8840"/>
                </a:lnTo>
                <a:lnTo>
                  <a:pt x="4732" y="8877"/>
                </a:lnTo>
                <a:lnTo>
                  <a:pt x="4622" y="8584"/>
                </a:lnTo>
                <a:lnTo>
                  <a:pt x="4916" y="8107"/>
                </a:lnTo>
                <a:lnTo>
                  <a:pt x="5283" y="7630"/>
                </a:lnTo>
                <a:lnTo>
                  <a:pt x="5649" y="7190"/>
                </a:lnTo>
                <a:lnTo>
                  <a:pt x="6016" y="6786"/>
                </a:lnTo>
                <a:lnTo>
                  <a:pt x="6016" y="6750"/>
                </a:lnTo>
                <a:lnTo>
                  <a:pt x="6016" y="6713"/>
                </a:lnTo>
                <a:lnTo>
                  <a:pt x="5943" y="6713"/>
                </a:lnTo>
                <a:lnTo>
                  <a:pt x="5539" y="7043"/>
                </a:lnTo>
                <a:lnTo>
                  <a:pt x="5173" y="7410"/>
                </a:lnTo>
                <a:lnTo>
                  <a:pt x="4842" y="7777"/>
                </a:lnTo>
                <a:lnTo>
                  <a:pt x="4512" y="8180"/>
                </a:lnTo>
                <a:lnTo>
                  <a:pt x="4476" y="7923"/>
                </a:lnTo>
                <a:lnTo>
                  <a:pt x="4439" y="7667"/>
                </a:lnTo>
                <a:lnTo>
                  <a:pt x="4659" y="7336"/>
                </a:lnTo>
                <a:lnTo>
                  <a:pt x="4879" y="7080"/>
                </a:lnTo>
                <a:lnTo>
                  <a:pt x="5686" y="6016"/>
                </a:lnTo>
                <a:lnTo>
                  <a:pt x="5723" y="5943"/>
                </a:lnTo>
                <a:lnTo>
                  <a:pt x="5686" y="5906"/>
                </a:lnTo>
                <a:lnTo>
                  <a:pt x="5576" y="5906"/>
                </a:lnTo>
                <a:lnTo>
                  <a:pt x="5283" y="6199"/>
                </a:lnTo>
                <a:lnTo>
                  <a:pt x="4953" y="6529"/>
                </a:lnTo>
                <a:lnTo>
                  <a:pt x="4402" y="7153"/>
                </a:lnTo>
                <a:lnTo>
                  <a:pt x="4402" y="6529"/>
                </a:lnTo>
                <a:lnTo>
                  <a:pt x="4622" y="6199"/>
                </a:lnTo>
                <a:lnTo>
                  <a:pt x="4953" y="5759"/>
                </a:lnTo>
                <a:lnTo>
                  <a:pt x="5136" y="5502"/>
                </a:lnTo>
                <a:lnTo>
                  <a:pt x="5246" y="5392"/>
                </a:lnTo>
                <a:lnTo>
                  <a:pt x="5393" y="5319"/>
                </a:lnTo>
                <a:lnTo>
                  <a:pt x="5429" y="5319"/>
                </a:lnTo>
                <a:lnTo>
                  <a:pt x="5429" y="5282"/>
                </a:lnTo>
                <a:lnTo>
                  <a:pt x="5393" y="5246"/>
                </a:lnTo>
                <a:lnTo>
                  <a:pt x="5393" y="5209"/>
                </a:lnTo>
                <a:lnTo>
                  <a:pt x="5173" y="5209"/>
                </a:lnTo>
                <a:lnTo>
                  <a:pt x="5063" y="5282"/>
                </a:lnTo>
                <a:lnTo>
                  <a:pt x="4953" y="5356"/>
                </a:lnTo>
                <a:lnTo>
                  <a:pt x="4769" y="5539"/>
                </a:lnTo>
                <a:lnTo>
                  <a:pt x="4622" y="5722"/>
                </a:lnTo>
                <a:lnTo>
                  <a:pt x="4476" y="5869"/>
                </a:lnTo>
                <a:lnTo>
                  <a:pt x="4586" y="5466"/>
                </a:lnTo>
                <a:lnTo>
                  <a:pt x="4732" y="5062"/>
                </a:lnTo>
                <a:lnTo>
                  <a:pt x="4879" y="4842"/>
                </a:lnTo>
                <a:lnTo>
                  <a:pt x="5026" y="4622"/>
                </a:lnTo>
                <a:lnTo>
                  <a:pt x="5209" y="4402"/>
                </a:lnTo>
                <a:lnTo>
                  <a:pt x="5393" y="4219"/>
                </a:lnTo>
                <a:lnTo>
                  <a:pt x="5796" y="3852"/>
                </a:lnTo>
                <a:lnTo>
                  <a:pt x="6236" y="3522"/>
                </a:lnTo>
                <a:lnTo>
                  <a:pt x="6677" y="3228"/>
                </a:lnTo>
                <a:lnTo>
                  <a:pt x="7117" y="2935"/>
                </a:lnTo>
                <a:lnTo>
                  <a:pt x="7594" y="2715"/>
                </a:lnTo>
                <a:lnTo>
                  <a:pt x="8070" y="2494"/>
                </a:lnTo>
                <a:lnTo>
                  <a:pt x="8474" y="2348"/>
                </a:lnTo>
                <a:lnTo>
                  <a:pt x="8841" y="2238"/>
                </a:lnTo>
                <a:lnTo>
                  <a:pt x="9244" y="2164"/>
                </a:lnTo>
                <a:lnTo>
                  <a:pt x="9648" y="2128"/>
                </a:lnTo>
                <a:close/>
                <a:moveTo>
                  <a:pt x="13316" y="4219"/>
                </a:moveTo>
                <a:lnTo>
                  <a:pt x="13426" y="4365"/>
                </a:lnTo>
                <a:lnTo>
                  <a:pt x="12582" y="5026"/>
                </a:lnTo>
                <a:lnTo>
                  <a:pt x="11702" y="5649"/>
                </a:lnTo>
                <a:lnTo>
                  <a:pt x="10785" y="6273"/>
                </a:lnTo>
                <a:lnTo>
                  <a:pt x="9868" y="6860"/>
                </a:lnTo>
                <a:lnTo>
                  <a:pt x="8877" y="7446"/>
                </a:lnTo>
                <a:lnTo>
                  <a:pt x="7887" y="8033"/>
                </a:lnTo>
                <a:lnTo>
                  <a:pt x="6860" y="8584"/>
                </a:lnTo>
                <a:lnTo>
                  <a:pt x="5796" y="9097"/>
                </a:lnTo>
                <a:lnTo>
                  <a:pt x="4989" y="9464"/>
                </a:lnTo>
                <a:lnTo>
                  <a:pt x="4916" y="9317"/>
                </a:lnTo>
                <a:lnTo>
                  <a:pt x="4953" y="9207"/>
                </a:lnTo>
                <a:lnTo>
                  <a:pt x="6053" y="8584"/>
                </a:lnTo>
                <a:lnTo>
                  <a:pt x="10198" y="6089"/>
                </a:lnTo>
                <a:lnTo>
                  <a:pt x="11775" y="5136"/>
                </a:lnTo>
                <a:lnTo>
                  <a:pt x="13316" y="4219"/>
                </a:lnTo>
                <a:close/>
                <a:moveTo>
                  <a:pt x="3962" y="7960"/>
                </a:moveTo>
                <a:lnTo>
                  <a:pt x="3999" y="8070"/>
                </a:lnTo>
                <a:lnTo>
                  <a:pt x="3999" y="8107"/>
                </a:lnTo>
                <a:lnTo>
                  <a:pt x="4146" y="8694"/>
                </a:lnTo>
                <a:lnTo>
                  <a:pt x="3962" y="9024"/>
                </a:lnTo>
                <a:lnTo>
                  <a:pt x="3925" y="9097"/>
                </a:lnTo>
                <a:lnTo>
                  <a:pt x="3925" y="9134"/>
                </a:lnTo>
                <a:lnTo>
                  <a:pt x="3999" y="9244"/>
                </a:lnTo>
                <a:lnTo>
                  <a:pt x="3339" y="9501"/>
                </a:lnTo>
                <a:lnTo>
                  <a:pt x="3008" y="9611"/>
                </a:lnTo>
                <a:lnTo>
                  <a:pt x="2642" y="9684"/>
                </a:lnTo>
                <a:lnTo>
                  <a:pt x="2898" y="9171"/>
                </a:lnTo>
                <a:lnTo>
                  <a:pt x="3229" y="8694"/>
                </a:lnTo>
                <a:lnTo>
                  <a:pt x="3559" y="8327"/>
                </a:lnTo>
                <a:lnTo>
                  <a:pt x="3962" y="7960"/>
                </a:lnTo>
                <a:close/>
                <a:moveTo>
                  <a:pt x="13609" y="4732"/>
                </a:moveTo>
                <a:lnTo>
                  <a:pt x="13683" y="4915"/>
                </a:lnTo>
                <a:lnTo>
                  <a:pt x="12986" y="5502"/>
                </a:lnTo>
                <a:lnTo>
                  <a:pt x="12105" y="6199"/>
                </a:lnTo>
                <a:lnTo>
                  <a:pt x="11225" y="6823"/>
                </a:lnTo>
                <a:lnTo>
                  <a:pt x="10308" y="7446"/>
                </a:lnTo>
                <a:lnTo>
                  <a:pt x="9354" y="8033"/>
                </a:lnTo>
                <a:lnTo>
                  <a:pt x="8401" y="8584"/>
                </a:lnTo>
                <a:lnTo>
                  <a:pt x="7447" y="9097"/>
                </a:lnTo>
                <a:lnTo>
                  <a:pt x="6456" y="9574"/>
                </a:lnTo>
                <a:lnTo>
                  <a:pt x="5429" y="10014"/>
                </a:lnTo>
                <a:lnTo>
                  <a:pt x="5246" y="9794"/>
                </a:lnTo>
                <a:lnTo>
                  <a:pt x="5466" y="9684"/>
                </a:lnTo>
                <a:lnTo>
                  <a:pt x="6603" y="9134"/>
                </a:lnTo>
                <a:lnTo>
                  <a:pt x="7740" y="8547"/>
                </a:lnTo>
                <a:lnTo>
                  <a:pt x="8877" y="7923"/>
                </a:lnTo>
                <a:lnTo>
                  <a:pt x="9978" y="7263"/>
                </a:lnTo>
                <a:lnTo>
                  <a:pt x="10895" y="6676"/>
                </a:lnTo>
                <a:lnTo>
                  <a:pt x="11812" y="6053"/>
                </a:lnTo>
                <a:lnTo>
                  <a:pt x="12729" y="5392"/>
                </a:lnTo>
                <a:lnTo>
                  <a:pt x="13609" y="4732"/>
                </a:lnTo>
                <a:close/>
                <a:moveTo>
                  <a:pt x="11995" y="9721"/>
                </a:moveTo>
                <a:lnTo>
                  <a:pt x="12472" y="9831"/>
                </a:lnTo>
                <a:lnTo>
                  <a:pt x="12436" y="9867"/>
                </a:lnTo>
                <a:lnTo>
                  <a:pt x="12032" y="10271"/>
                </a:lnTo>
                <a:lnTo>
                  <a:pt x="12032" y="10198"/>
                </a:lnTo>
                <a:lnTo>
                  <a:pt x="11995" y="9721"/>
                </a:lnTo>
                <a:close/>
                <a:moveTo>
                  <a:pt x="2715" y="8804"/>
                </a:moveTo>
                <a:lnTo>
                  <a:pt x="2422" y="9317"/>
                </a:lnTo>
                <a:lnTo>
                  <a:pt x="2165" y="9867"/>
                </a:lnTo>
                <a:lnTo>
                  <a:pt x="2165" y="9941"/>
                </a:lnTo>
                <a:lnTo>
                  <a:pt x="2201" y="10051"/>
                </a:lnTo>
                <a:lnTo>
                  <a:pt x="2275" y="10088"/>
                </a:lnTo>
                <a:lnTo>
                  <a:pt x="2348" y="10124"/>
                </a:lnTo>
                <a:lnTo>
                  <a:pt x="2898" y="10014"/>
                </a:lnTo>
                <a:lnTo>
                  <a:pt x="3449" y="9867"/>
                </a:lnTo>
                <a:lnTo>
                  <a:pt x="3925" y="9684"/>
                </a:lnTo>
                <a:lnTo>
                  <a:pt x="4439" y="9464"/>
                </a:lnTo>
                <a:lnTo>
                  <a:pt x="4549" y="9684"/>
                </a:lnTo>
                <a:lnTo>
                  <a:pt x="3559" y="10124"/>
                </a:lnTo>
                <a:lnTo>
                  <a:pt x="3082" y="10308"/>
                </a:lnTo>
                <a:lnTo>
                  <a:pt x="2568" y="10528"/>
                </a:lnTo>
                <a:lnTo>
                  <a:pt x="2275" y="10638"/>
                </a:lnTo>
                <a:lnTo>
                  <a:pt x="2018" y="10674"/>
                </a:lnTo>
                <a:lnTo>
                  <a:pt x="1761" y="10711"/>
                </a:lnTo>
                <a:lnTo>
                  <a:pt x="1468" y="10711"/>
                </a:lnTo>
                <a:lnTo>
                  <a:pt x="2091" y="9794"/>
                </a:lnTo>
                <a:lnTo>
                  <a:pt x="2348" y="9317"/>
                </a:lnTo>
                <a:lnTo>
                  <a:pt x="2642" y="8877"/>
                </a:lnTo>
                <a:lnTo>
                  <a:pt x="2715" y="8804"/>
                </a:lnTo>
                <a:close/>
                <a:moveTo>
                  <a:pt x="13829" y="5429"/>
                </a:moveTo>
                <a:lnTo>
                  <a:pt x="13940" y="5943"/>
                </a:lnTo>
                <a:lnTo>
                  <a:pt x="13940" y="6456"/>
                </a:lnTo>
                <a:lnTo>
                  <a:pt x="13940" y="6896"/>
                </a:lnTo>
                <a:lnTo>
                  <a:pt x="13866" y="7336"/>
                </a:lnTo>
                <a:lnTo>
                  <a:pt x="13756" y="7740"/>
                </a:lnTo>
                <a:lnTo>
                  <a:pt x="13609" y="8143"/>
                </a:lnTo>
                <a:lnTo>
                  <a:pt x="13426" y="8547"/>
                </a:lnTo>
                <a:lnTo>
                  <a:pt x="13206" y="8914"/>
                </a:lnTo>
                <a:lnTo>
                  <a:pt x="12949" y="9281"/>
                </a:lnTo>
                <a:lnTo>
                  <a:pt x="12656" y="9647"/>
                </a:lnTo>
                <a:lnTo>
                  <a:pt x="12289" y="9611"/>
                </a:lnTo>
                <a:lnTo>
                  <a:pt x="11922" y="9537"/>
                </a:lnTo>
                <a:lnTo>
                  <a:pt x="11849" y="9574"/>
                </a:lnTo>
                <a:lnTo>
                  <a:pt x="11812" y="9574"/>
                </a:lnTo>
                <a:lnTo>
                  <a:pt x="11775" y="9647"/>
                </a:lnTo>
                <a:lnTo>
                  <a:pt x="11702" y="10418"/>
                </a:lnTo>
                <a:lnTo>
                  <a:pt x="11702" y="10491"/>
                </a:lnTo>
                <a:lnTo>
                  <a:pt x="11409" y="10711"/>
                </a:lnTo>
                <a:lnTo>
                  <a:pt x="11188" y="10821"/>
                </a:lnTo>
                <a:lnTo>
                  <a:pt x="11152" y="10858"/>
                </a:lnTo>
                <a:lnTo>
                  <a:pt x="11042" y="10931"/>
                </a:lnTo>
                <a:lnTo>
                  <a:pt x="11042" y="10564"/>
                </a:lnTo>
                <a:lnTo>
                  <a:pt x="11115" y="10198"/>
                </a:lnTo>
                <a:lnTo>
                  <a:pt x="11188" y="9867"/>
                </a:lnTo>
                <a:lnTo>
                  <a:pt x="11298" y="9501"/>
                </a:lnTo>
                <a:lnTo>
                  <a:pt x="11298" y="9464"/>
                </a:lnTo>
                <a:lnTo>
                  <a:pt x="11262" y="9427"/>
                </a:lnTo>
                <a:lnTo>
                  <a:pt x="11225" y="9427"/>
                </a:lnTo>
                <a:lnTo>
                  <a:pt x="11188" y="9464"/>
                </a:lnTo>
                <a:lnTo>
                  <a:pt x="11078" y="9647"/>
                </a:lnTo>
                <a:lnTo>
                  <a:pt x="10968" y="9831"/>
                </a:lnTo>
                <a:lnTo>
                  <a:pt x="10785" y="10234"/>
                </a:lnTo>
                <a:lnTo>
                  <a:pt x="10712" y="10638"/>
                </a:lnTo>
                <a:lnTo>
                  <a:pt x="10712" y="11078"/>
                </a:lnTo>
                <a:lnTo>
                  <a:pt x="10271" y="11261"/>
                </a:lnTo>
                <a:lnTo>
                  <a:pt x="9831" y="11371"/>
                </a:lnTo>
                <a:lnTo>
                  <a:pt x="9868" y="11005"/>
                </a:lnTo>
                <a:lnTo>
                  <a:pt x="9978" y="10638"/>
                </a:lnTo>
                <a:lnTo>
                  <a:pt x="10051" y="10344"/>
                </a:lnTo>
                <a:lnTo>
                  <a:pt x="10161" y="10088"/>
                </a:lnTo>
                <a:lnTo>
                  <a:pt x="10418" y="9574"/>
                </a:lnTo>
                <a:lnTo>
                  <a:pt x="10418" y="9537"/>
                </a:lnTo>
                <a:lnTo>
                  <a:pt x="10381" y="9501"/>
                </a:lnTo>
                <a:lnTo>
                  <a:pt x="10345" y="9501"/>
                </a:lnTo>
                <a:lnTo>
                  <a:pt x="10345" y="9537"/>
                </a:lnTo>
                <a:lnTo>
                  <a:pt x="10015" y="9941"/>
                </a:lnTo>
                <a:lnTo>
                  <a:pt x="9758" y="10418"/>
                </a:lnTo>
                <a:lnTo>
                  <a:pt x="9538" y="10895"/>
                </a:lnTo>
                <a:lnTo>
                  <a:pt x="9501" y="11151"/>
                </a:lnTo>
                <a:lnTo>
                  <a:pt x="9428" y="11408"/>
                </a:lnTo>
                <a:lnTo>
                  <a:pt x="8951" y="11408"/>
                </a:lnTo>
                <a:lnTo>
                  <a:pt x="8951" y="11261"/>
                </a:lnTo>
                <a:lnTo>
                  <a:pt x="8914" y="11225"/>
                </a:lnTo>
                <a:lnTo>
                  <a:pt x="8877" y="11188"/>
                </a:lnTo>
                <a:lnTo>
                  <a:pt x="8841" y="11188"/>
                </a:lnTo>
                <a:lnTo>
                  <a:pt x="8804" y="11225"/>
                </a:lnTo>
                <a:lnTo>
                  <a:pt x="8731" y="11298"/>
                </a:lnTo>
                <a:lnTo>
                  <a:pt x="9171" y="10454"/>
                </a:lnTo>
                <a:lnTo>
                  <a:pt x="9391" y="10051"/>
                </a:lnTo>
                <a:lnTo>
                  <a:pt x="9684" y="9647"/>
                </a:lnTo>
                <a:lnTo>
                  <a:pt x="9684" y="9611"/>
                </a:lnTo>
                <a:lnTo>
                  <a:pt x="9648" y="9611"/>
                </a:lnTo>
                <a:lnTo>
                  <a:pt x="9648" y="9574"/>
                </a:lnTo>
                <a:lnTo>
                  <a:pt x="9611" y="9611"/>
                </a:lnTo>
                <a:lnTo>
                  <a:pt x="9244" y="10014"/>
                </a:lnTo>
                <a:lnTo>
                  <a:pt x="8914" y="10418"/>
                </a:lnTo>
                <a:lnTo>
                  <a:pt x="8621" y="10858"/>
                </a:lnTo>
                <a:lnTo>
                  <a:pt x="8327" y="11335"/>
                </a:lnTo>
                <a:lnTo>
                  <a:pt x="7960" y="11225"/>
                </a:lnTo>
                <a:lnTo>
                  <a:pt x="7997" y="11188"/>
                </a:lnTo>
                <a:lnTo>
                  <a:pt x="7997" y="11151"/>
                </a:lnTo>
                <a:lnTo>
                  <a:pt x="7960" y="11115"/>
                </a:lnTo>
                <a:lnTo>
                  <a:pt x="7960" y="11078"/>
                </a:lnTo>
                <a:lnTo>
                  <a:pt x="7924" y="10968"/>
                </a:lnTo>
                <a:lnTo>
                  <a:pt x="7960" y="10858"/>
                </a:lnTo>
                <a:lnTo>
                  <a:pt x="8034" y="10601"/>
                </a:lnTo>
                <a:lnTo>
                  <a:pt x="8181" y="10308"/>
                </a:lnTo>
                <a:lnTo>
                  <a:pt x="8474" y="9831"/>
                </a:lnTo>
                <a:lnTo>
                  <a:pt x="8767" y="9427"/>
                </a:lnTo>
                <a:lnTo>
                  <a:pt x="8804" y="9391"/>
                </a:lnTo>
                <a:lnTo>
                  <a:pt x="8767" y="9317"/>
                </a:lnTo>
                <a:lnTo>
                  <a:pt x="8694" y="9317"/>
                </a:lnTo>
                <a:lnTo>
                  <a:pt x="8364" y="9537"/>
                </a:lnTo>
                <a:lnTo>
                  <a:pt x="8107" y="9831"/>
                </a:lnTo>
                <a:lnTo>
                  <a:pt x="7887" y="10124"/>
                </a:lnTo>
                <a:lnTo>
                  <a:pt x="7704" y="10454"/>
                </a:lnTo>
                <a:lnTo>
                  <a:pt x="7594" y="10784"/>
                </a:lnTo>
                <a:lnTo>
                  <a:pt x="7557" y="10968"/>
                </a:lnTo>
                <a:lnTo>
                  <a:pt x="7594" y="11115"/>
                </a:lnTo>
                <a:lnTo>
                  <a:pt x="7153" y="10968"/>
                </a:lnTo>
                <a:lnTo>
                  <a:pt x="6713" y="10784"/>
                </a:lnTo>
                <a:lnTo>
                  <a:pt x="6933" y="10564"/>
                </a:lnTo>
                <a:lnTo>
                  <a:pt x="7080" y="10344"/>
                </a:lnTo>
                <a:lnTo>
                  <a:pt x="7153" y="10234"/>
                </a:lnTo>
                <a:lnTo>
                  <a:pt x="7190" y="10124"/>
                </a:lnTo>
                <a:lnTo>
                  <a:pt x="7190" y="10088"/>
                </a:lnTo>
                <a:lnTo>
                  <a:pt x="7153" y="10088"/>
                </a:lnTo>
                <a:lnTo>
                  <a:pt x="7080" y="10124"/>
                </a:lnTo>
                <a:lnTo>
                  <a:pt x="7007" y="10161"/>
                </a:lnTo>
                <a:lnTo>
                  <a:pt x="6823" y="10308"/>
                </a:lnTo>
                <a:lnTo>
                  <a:pt x="6493" y="10564"/>
                </a:lnTo>
                <a:lnTo>
                  <a:pt x="6420" y="10638"/>
                </a:lnTo>
                <a:lnTo>
                  <a:pt x="5906" y="10344"/>
                </a:lnTo>
                <a:lnTo>
                  <a:pt x="6897" y="9904"/>
                </a:lnTo>
                <a:lnTo>
                  <a:pt x="7887" y="9391"/>
                </a:lnTo>
                <a:lnTo>
                  <a:pt x="8877" y="8877"/>
                </a:lnTo>
                <a:lnTo>
                  <a:pt x="9795" y="8327"/>
                </a:lnTo>
                <a:lnTo>
                  <a:pt x="10748" y="7740"/>
                </a:lnTo>
                <a:lnTo>
                  <a:pt x="11665" y="7116"/>
                </a:lnTo>
                <a:lnTo>
                  <a:pt x="12546" y="6456"/>
                </a:lnTo>
                <a:lnTo>
                  <a:pt x="13426" y="5796"/>
                </a:lnTo>
                <a:lnTo>
                  <a:pt x="13829" y="5429"/>
                </a:lnTo>
                <a:close/>
                <a:moveTo>
                  <a:pt x="1651" y="9757"/>
                </a:moveTo>
                <a:lnTo>
                  <a:pt x="1028" y="10711"/>
                </a:lnTo>
                <a:lnTo>
                  <a:pt x="991" y="10784"/>
                </a:lnTo>
                <a:lnTo>
                  <a:pt x="1028" y="10858"/>
                </a:lnTo>
                <a:lnTo>
                  <a:pt x="1028" y="10931"/>
                </a:lnTo>
                <a:lnTo>
                  <a:pt x="1101" y="10968"/>
                </a:lnTo>
                <a:lnTo>
                  <a:pt x="1358" y="11041"/>
                </a:lnTo>
                <a:lnTo>
                  <a:pt x="1651" y="11078"/>
                </a:lnTo>
                <a:lnTo>
                  <a:pt x="1908" y="11078"/>
                </a:lnTo>
                <a:lnTo>
                  <a:pt x="2165" y="11041"/>
                </a:lnTo>
                <a:lnTo>
                  <a:pt x="2715" y="10858"/>
                </a:lnTo>
                <a:lnTo>
                  <a:pt x="3229" y="10638"/>
                </a:lnTo>
                <a:lnTo>
                  <a:pt x="4769" y="10014"/>
                </a:lnTo>
                <a:lnTo>
                  <a:pt x="4953" y="10198"/>
                </a:lnTo>
                <a:lnTo>
                  <a:pt x="4072" y="10564"/>
                </a:lnTo>
                <a:lnTo>
                  <a:pt x="3192" y="10895"/>
                </a:lnTo>
                <a:lnTo>
                  <a:pt x="2238" y="11188"/>
                </a:lnTo>
                <a:lnTo>
                  <a:pt x="1248" y="11445"/>
                </a:lnTo>
                <a:lnTo>
                  <a:pt x="1101" y="11518"/>
                </a:lnTo>
                <a:lnTo>
                  <a:pt x="844" y="11555"/>
                </a:lnTo>
                <a:lnTo>
                  <a:pt x="624" y="11555"/>
                </a:lnTo>
                <a:lnTo>
                  <a:pt x="551" y="11518"/>
                </a:lnTo>
                <a:lnTo>
                  <a:pt x="477" y="11481"/>
                </a:lnTo>
                <a:lnTo>
                  <a:pt x="477" y="11408"/>
                </a:lnTo>
                <a:lnTo>
                  <a:pt x="514" y="11298"/>
                </a:lnTo>
                <a:lnTo>
                  <a:pt x="661" y="11005"/>
                </a:lnTo>
                <a:lnTo>
                  <a:pt x="991" y="10601"/>
                </a:lnTo>
                <a:lnTo>
                  <a:pt x="1321" y="10161"/>
                </a:lnTo>
                <a:lnTo>
                  <a:pt x="1651" y="9757"/>
                </a:lnTo>
                <a:close/>
                <a:moveTo>
                  <a:pt x="16324" y="0"/>
                </a:moveTo>
                <a:lnTo>
                  <a:pt x="16140" y="37"/>
                </a:lnTo>
                <a:lnTo>
                  <a:pt x="15774" y="147"/>
                </a:lnTo>
                <a:lnTo>
                  <a:pt x="15480" y="330"/>
                </a:lnTo>
                <a:lnTo>
                  <a:pt x="14636" y="807"/>
                </a:lnTo>
                <a:lnTo>
                  <a:pt x="13866" y="1357"/>
                </a:lnTo>
                <a:lnTo>
                  <a:pt x="13059" y="1908"/>
                </a:lnTo>
                <a:lnTo>
                  <a:pt x="12289" y="2458"/>
                </a:lnTo>
                <a:lnTo>
                  <a:pt x="12032" y="2311"/>
                </a:lnTo>
                <a:lnTo>
                  <a:pt x="11812" y="2238"/>
                </a:lnTo>
                <a:lnTo>
                  <a:pt x="11629" y="2238"/>
                </a:lnTo>
                <a:lnTo>
                  <a:pt x="11372" y="2091"/>
                </a:lnTo>
                <a:lnTo>
                  <a:pt x="11115" y="1981"/>
                </a:lnTo>
                <a:lnTo>
                  <a:pt x="10858" y="1908"/>
                </a:lnTo>
                <a:lnTo>
                  <a:pt x="10565" y="1834"/>
                </a:lnTo>
                <a:lnTo>
                  <a:pt x="10015" y="1761"/>
                </a:lnTo>
                <a:lnTo>
                  <a:pt x="9464" y="1761"/>
                </a:lnTo>
                <a:lnTo>
                  <a:pt x="8914" y="1834"/>
                </a:lnTo>
                <a:lnTo>
                  <a:pt x="8364" y="1981"/>
                </a:lnTo>
                <a:lnTo>
                  <a:pt x="7814" y="2164"/>
                </a:lnTo>
                <a:lnTo>
                  <a:pt x="7300" y="2384"/>
                </a:lnTo>
                <a:lnTo>
                  <a:pt x="6677" y="2715"/>
                </a:lnTo>
                <a:lnTo>
                  <a:pt x="6090" y="3081"/>
                </a:lnTo>
                <a:lnTo>
                  <a:pt x="5503" y="3522"/>
                </a:lnTo>
                <a:lnTo>
                  <a:pt x="4989" y="3962"/>
                </a:lnTo>
                <a:lnTo>
                  <a:pt x="4769" y="4219"/>
                </a:lnTo>
                <a:lnTo>
                  <a:pt x="4549" y="4475"/>
                </a:lnTo>
                <a:lnTo>
                  <a:pt x="4402" y="4769"/>
                </a:lnTo>
                <a:lnTo>
                  <a:pt x="4256" y="5062"/>
                </a:lnTo>
                <a:lnTo>
                  <a:pt x="4146" y="5356"/>
                </a:lnTo>
                <a:lnTo>
                  <a:pt x="4035" y="5686"/>
                </a:lnTo>
                <a:lnTo>
                  <a:pt x="3999" y="6016"/>
                </a:lnTo>
                <a:lnTo>
                  <a:pt x="3925" y="6346"/>
                </a:lnTo>
                <a:lnTo>
                  <a:pt x="3889" y="6970"/>
                </a:lnTo>
                <a:lnTo>
                  <a:pt x="3925" y="7630"/>
                </a:lnTo>
                <a:lnTo>
                  <a:pt x="3339" y="7960"/>
                </a:lnTo>
                <a:lnTo>
                  <a:pt x="2752" y="8290"/>
                </a:lnTo>
                <a:lnTo>
                  <a:pt x="2238" y="8657"/>
                </a:lnTo>
                <a:lnTo>
                  <a:pt x="1725" y="9097"/>
                </a:lnTo>
                <a:lnTo>
                  <a:pt x="1248" y="9574"/>
                </a:lnTo>
                <a:lnTo>
                  <a:pt x="808" y="10051"/>
                </a:lnTo>
                <a:lnTo>
                  <a:pt x="404" y="10601"/>
                </a:lnTo>
                <a:lnTo>
                  <a:pt x="221" y="10858"/>
                </a:lnTo>
                <a:lnTo>
                  <a:pt x="74" y="11151"/>
                </a:lnTo>
                <a:lnTo>
                  <a:pt x="1" y="11371"/>
                </a:lnTo>
                <a:lnTo>
                  <a:pt x="37" y="11555"/>
                </a:lnTo>
                <a:lnTo>
                  <a:pt x="111" y="11738"/>
                </a:lnTo>
                <a:lnTo>
                  <a:pt x="184" y="11812"/>
                </a:lnTo>
                <a:lnTo>
                  <a:pt x="257" y="11885"/>
                </a:lnTo>
                <a:lnTo>
                  <a:pt x="477" y="11958"/>
                </a:lnTo>
                <a:lnTo>
                  <a:pt x="697" y="11995"/>
                </a:lnTo>
                <a:lnTo>
                  <a:pt x="918" y="11995"/>
                </a:lnTo>
                <a:lnTo>
                  <a:pt x="1174" y="11958"/>
                </a:lnTo>
                <a:lnTo>
                  <a:pt x="1835" y="11812"/>
                </a:lnTo>
                <a:lnTo>
                  <a:pt x="2495" y="11591"/>
                </a:lnTo>
                <a:lnTo>
                  <a:pt x="3815" y="11151"/>
                </a:lnTo>
                <a:lnTo>
                  <a:pt x="4586" y="10858"/>
                </a:lnTo>
                <a:lnTo>
                  <a:pt x="5356" y="10564"/>
                </a:lnTo>
                <a:lnTo>
                  <a:pt x="5760" y="10858"/>
                </a:lnTo>
                <a:lnTo>
                  <a:pt x="6200" y="11078"/>
                </a:lnTo>
                <a:lnTo>
                  <a:pt x="6236" y="11261"/>
                </a:lnTo>
                <a:lnTo>
                  <a:pt x="6273" y="11335"/>
                </a:lnTo>
                <a:lnTo>
                  <a:pt x="6346" y="11371"/>
                </a:lnTo>
                <a:lnTo>
                  <a:pt x="6493" y="11371"/>
                </a:lnTo>
                <a:lnTo>
                  <a:pt x="6603" y="11261"/>
                </a:lnTo>
                <a:lnTo>
                  <a:pt x="7410" y="11591"/>
                </a:lnTo>
                <a:lnTo>
                  <a:pt x="7814" y="11702"/>
                </a:lnTo>
                <a:lnTo>
                  <a:pt x="8217" y="11812"/>
                </a:lnTo>
                <a:lnTo>
                  <a:pt x="8291" y="11848"/>
                </a:lnTo>
                <a:lnTo>
                  <a:pt x="8364" y="11885"/>
                </a:lnTo>
                <a:lnTo>
                  <a:pt x="8474" y="11848"/>
                </a:lnTo>
                <a:lnTo>
                  <a:pt x="8547" y="11885"/>
                </a:lnTo>
                <a:lnTo>
                  <a:pt x="8877" y="11922"/>
                </a:lnTo>
                <a:lnTo>
                  <a:pt x="9574" y="11922"/>
                </a:lnTo>
                <a:lnTo>
                  <a:pt x="9905" y="11885"/>
                </a:lnTo>
                <a:lnTo>
                  <a:pt x="10235" y="11812"/>
                </a:lnTo>
                <a:lnTo>
                  <a:pt x="10565" y="11702"/>
                </a:lnTo>
                <a:lnTo>
                  <a:pt x="10895" y="11555"/>
                </a:lnTo>
                <a:lnTo>
                  <a:pt x="11225" y="11408"/>
                </a:lnTo>
                <a:lnTo>
                  <a:pt x="11555" y="11225"/>
                </a:lnTo>
                <a:lnTo>
                  <a:pt x="11885" y="11041"/>
                </a:lnTo>
                <a:lnTo>
                  <a:pt x="12179" y="10784"/>
                </a:lnTo>
                <a:lnTo>
                  <a:pt x="12472" y="10564"/>
                </a:lnTo>
                <a:lnTo>
                  <a:pt x="12766" y="10308"/>
                </a:lnTo>
                <a:lnTo>
                  <a:pt x="13022" y="10014"/>
                </a:lnTo>
                <a:lnTo>
                  <a:pt x="13279" y="9721"/>
                </a:lnTo>
                <a:lnTo>
                  <a:pt x="13499" y="9391"/>
                </a:lnTo>
                <a:lnTo>
                  <a:pt x="13719" y="9097"/>
                </a:lnTo>
                <a:lnTo>
                  <a:pt x="13903" y="8730"/>
                </a:lnTo>
                <a:lnTo>
                  <a:pt x="14050" y="8400"/>
                </a:lnTo>
                <a:lnTo>
                  <a:pt x="14196" y="8033"/>
                </a:lnTo>
                <a:lnTo>
                  <a:pt x="14306" y="7667"/>
                </a:lnTo>
                <a:lnTo>
                  <a:pt x="14380" y="7300"/>
                </a:lnTo>
                <a:lnTo>
                  <a:pt x="14453" y="6933"/>
                </a:lnTo>
                <a:lnTo>
                  <a:pt x="14490" y="6529"/>
                </a:lnTo>
                <a:lnTo>
                  <a:pt x="14490" y="6163"/>
                </a:lnTo>
                <a:lnTo>
                  <a:pt x="14453" y="5796"/>
                </a:lnTo>
                <a:lnTo>
                  <a:pt x="14380" y="5429"/>
                </a:lnTo>
                <a:lnTo>
                  <a:pt x="14270" y="5062"/>
                </a:lnTo>
                <a:lnTo>
                  <a:pt x="15113" y="4329"/>
                </a:lnTo>
                <a:lnTo>
                  <a:pt x="15920" y="3558"/>
                </a:lnTo>
                <a:lnTo>
                  <a:pt x="16434" y="3045"/>
                </a:lnTo>
                <a:lnTo>
                  <a:pt x="16691" y="2751"/>
                </a:lnTo>
                <a:lnTo>
                  <a:pt x="16947" y="2458"/>
                </a:lnTo>
                <a:lnTo>
                  <a:pt x="17168" y="2128"/>
                </a:lnTo>
                <a:lnTo>
                  <a:pt x="17351" y="1798"/>
                </a:lnTo>
                <a:lnTo>
                  <a:pt x="17461" y="1431"/>
                </a:lnTo>
                <a:lnTo>
                  <a:pt x="17461" y="1247"/>
                </a:lnTo>
                <a:lnTo>
                  <a:pt x="17461" y="1064"/>
                </a:lnTo>
                <a:lnTo>
                  <a:pt x="17388" y="770"/>
                </a:lnTo>
                <a:lnTo>
                  <a:pt x="17278" y="514"/>
                </a:lnTo>
                <a:lnTo>
                  <a:pt x="17094" y="257"/>
                </a:lnTo>
                <a:lnTo>
                  <a:pt x="16837" y="74"/>
                </a:lnTo>
                <a:lnTo>
                  <a:pt x="16691" y="37"/>
                </a:lnTo>
                <a:lnTo>
                  <a:pt x="16507" y="0"/>
                </a:lnTo>
                <a:close/>
              </a:path>
            </a:pathLst>
          </a:custGeom>
          <a:solidFill>
            <a:srgbClr val="A4C2F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A4C2F4"/>
              </a:solidFill>
              <a:latin typeface="Arial"/>
              <a:ea typeface="Arial"/>
              <a:cs typeface="Arial"/>
              <a:sym typeface="Arial"/>
            </a:endParaRPr>
          </a:p>
        </p:txBody>
      </p:sp>
      <p:sp>
        <p:nvSpPr>
          <p:cNvPr id="1122" name="Google Shape;1122;p47"/>
          <p:cNvSpPr/>
          <p:nvPr/>
        </p:nvSpPr>
        <p:spPr>
          <a:xfrm>
            <a:off x="8360955" y="4506916"/>
            <a:ext cx="372518" cy="384998"/>
          </a:xfrm>
          <a:custGeom>
            <a:avLst/>
            <a:gdLst/>
            <a:ahLst/>
            <a:cxnLst/>
            <a:rect l="l" t="t" r="r" b="b"/>
            <a:pathLst>
              <a:path w="13133" h="13573" extrusionOk="0">
                <a:moveTo>
                  <a:pt x="2714" y="1798"/>
                </a:moveTo>
                <a:lnTo>
                  <a:pt x="2971" y="1908"/>
                </a:lnTo>
                <a:lnTo>
                  <a:pt x="3118" y="2018"/>
                </a:lnTo>
                <a:lnTo>
                  <a:pt x="3265" y="2128"/>
                </a:lnTo>
                <a:lnTo>
                  <a:pt x="3411" y="2311"/>
                </a:lnTo>
                <a:lnTo>
                  <a:pt x="3485" y="2458"/>
                </a:lnTo>
                <a:lnTo>
                  <a:pt x="3375" y="2458"/>
                </a:lnTo>
                <a:lnTo>
                  <a:pt x="3301" y="2495"/>
                </a:lnTo>
                <a:lnTo>
                  <a:pt x="3265" y="2568"/>
                </a:lnTo>
                <a:lnTo>
                  <a:pt x="3228" y="2605"/>
                </a:lnTo>
                <a:lnTo>
                  <a:pt x="3155" y="2568"/>
                </a:lnTo>
                <a:lnTo>
                  <a:pt x="3008" y="2348"/>
                </a:lnTo>
                <a:lnTo>
                  <a:pt x="2825" y="1981"/>
                </a:lnTo>
                <a:lnTo>
                  <a:pt x="2714" y="1798"/>
                </a:lnTo>
                <a:close/>
                <a:moveTo>
                  <a:pt x="1908" y="2825"/>
                </a:moveTo>
                <a:lnTo>
                  <a:pt x="1797" y="2861"/>
                </a:lnTo>
                <a:lnTo>
                  <a:pt x="1761" y="2898"/>
                </a:lnTo>
                <a:lnTo>
                  <a:pt x="1687" y="2971"/>
                </a:lnTo>
                <a:lnTo>
                  <a:pt x="1687" y="3045"/>
                </a:lnTo>
                <a:lnTo>
                  <a:pt x="1687" y="3118"/>
                </a:lnTo>
                <a:lnTo>
                  <a:pt x="1724" y="3191"/>
                </a:lnTo>
                <a:lnTo>
                  <a:pt x="1797" y="3228"/>
                </a:lnTo>
                <a:lnTo>
                  <a:pt x="1944" y="3301"/>
                </a:lnTo>
                <a:lnTo>
                  <a:pt x="2054" y="3412"/>
                </a:lnTo>
                <a:lnTo>
                  <a:pt x="2164" y="3522"/>
                </a:lnTo>
                <a:lnTo>
                  <a:pt x="2201" y="3595"/>
                </a:lnTo>
                <a:lnTo>
                  <a:pt x="2274" y="3632"/>
                </a:lnTo>
                <a:lnTo>
                  <a:pt x="2384" y="3632"/>
                </a:lnTo>
                <a:lnTo>
                  <a:pt x="2458" y="3558"/>
                </a:lnTo>
                <a:lnTo>
                  <a:pt x="2494" y="3448"/>
                </a:lnTo>
                <a:lnTo>
                  <a:pt x="2494" y="3338"/>
                </a:lnTo>
                <a:lnTo>
                  <a:pt x="2421" y="3228"/>
                </a:lnTo>
                <a:lnTo>
                  <a:pt x="2348" y="3155"/>
                </a:lnTo>
                <a:lnTo>
                  <a:pt x="2164" y="2971"/>
                </a:lnTo>
                <a:lnTo>
                  <a:pt x="1981" y="2861"/>
                </a:lnTo>
                <a:lnTo>
                  <a:pt x="1908" y="2825"/>
                </a:lnTo>
                <a:close/>
                <a:moveTo>
                  <a:pt x="1137" y="2311"/>
                </a:moveTo>
                <a:lnTo>
                  <a:pt x="1614" y="2458"/>
                </a:lnTo>
                <a:lnTo>
                  <a:pt x="2054" y="2678"/>
                </a:lnTo>
                <a:lnTo>
                  <a:pt x="2201" y="2751"/>
                </a:lnTo>
                <a:lnTo>
                  <a:pt x="2348" y="2898"/>
                </a:lnTo>
                <a:lnTo>
                  <a:pt x="2458" y="3008"/>
                </a:lnTo>
                <a:lnTo>
                  <a:pt x="2531" y="3191"/>
                </a:lnTo>
                <a:lnTo>
                  <a:pt x="2568" y="3265"/>
                </a:lnTo>
                <a:lnTo>
                  <a:pt x="2568" y="3338"/>
                </a:lnTo>
                <a:lnTo>
                  <a:pt x="2531" y="3485"/>
                </a:lnTo>
                <a:lnTo>
                  <a:pt x="2384" y="3742"/>
                </a:lnTo>
                <a:lnTo>
                  <a:pt x="2274" y="3852"/>
                </a:lnTo>
                <a:lnTo>
                  <a:pt x="2164" y="3962"/>
                </a:lnTo>
                <a:lnTo>
                  <a:pt x="1834" y="3632"/>
                </a:lnTo>
                <a:lnTo>
                  <a:pt x="1541" y="3228"/>
                </a:lnTo>
                <a:lnTo>
                  <a:pt x="1321" y="2788"/>
                </a:lnTo>
                <a:lnTo>
                  <a:pt x="1137" y="2311"/>
                </a:lnTo>
                <a:close/>
                <a:moveTo>
                  <a:pt x="8804" y="514"/>
                </a:moveTo>
                <a:lnTo>
                  <a:pt x="8694" y="2531"/>
                </a:lnTo>
                <a:lnTo>
                  <a:pt x="8657" y="3632"/>
                </a:lnTo>
                <a:lnTo>
                  <a:pt x="8657" y="4549"/>
                </a:lnTo>
                <a:lnTo>
                  <a:pt x="7556" y="3778"/>
                </a:lnTo>
                <a:lnTo>
                  <a:pt x="7043" y="3375"/>
                </a:lnTo>
                <a:lnTo>
                  <a:pt x="6529" y="2971"/>
                </a:lnTo>
                <a:lnTo>
                  <a:pt x="6639" y="2788"/>
                </a:lnTo>
                <a:lnTo>
                  <a:pt x="6713" y="2678"/>
                </a:lnTo>
                <a:lnTo>
                  <a:pt x="7556" y="1798"/>
                </a:lnTo>
                <a:lnTo>
                  <a:pt x="8290" y="991"/>
                </a:lnTo>
                <a:lnTo>
                  <a:pt x="8510" y="734"/>
                </a:lnTo>
                <a:lnTo>
                  <a:pt x="8657" y="624"/>
                </a:lnTo>
                <a:lnTo>
                  <a:pt x="8804" y="514"/>
                </a:lnTo>
                <a:close/>
                <a:moveTo>
                  <a:pt x="660" y="4145"/>
                </a:moveTo>
                <a:lnTo>
                  <a:pt x="880" y="4219"/>
                </a:lnTo>
                <a:lnTo>
                  <a:pt x="1064" y="4255"/>
                </a:lnTo>
                <a:lnTo>
                  <a:pt x="1247" y="4329"/>
                </a:lnTo>
                <a:lnTo>
                  <a:pt x="1357" y="4439"/>
                </a:lnTo>
                <a:lnTo>
                  <a:pt x="1431" y="4585"/>
                </a:lnTo>
                <a:lnTo>
                  <a:pt x="1467" y="4659"/>
                </a:lnTo>
                <a:lnTo>
                  <a:pt x="1467" y="4732"/>
                </a:lnTo>
                <a:lnTo>
                  <a:pt x="1467" y="4805"/>
                </a:lnTo>
                <a:lnTo>
                  <a:pt x="1394" y="4842"/>
                </a:lnTo>
                <a:lnTo>
                  <a:pt x="1284" y="4805"/>
                </a:lnTo>
                <a:lnTo>
                  <a:pt x="1211" y="4769"/>
                </a:lnTo>
                <a:lnTo>
                  <a:pt x="990" y="4585"/>
                </a:lnTo>
                <a:lnTo>
                  <a:pt x="844" y="4402"/>
                </a:lnTo>
                <a:lnTo>
                  <a:pt x="660" y="4145"/>
                </a:lnTo>
                <a:close/>
                <a:moveTo>
                  <a:pt x="3962" y="2935"/>
                </a:moveTo>
                <a:lnTo>
                  <a:pt x="4218" y="3155"/>
                </a:lnTo>
                <a:lnTo>
                  <a:pt x="4035" y="3338"/>
                </a:lnTo>
                <a:lnTo>
                  <a:pt x="2641" y="4659"/>
                </a:lnTo>
                <a:lnTo>
                  <a:pt x="2311" y="5026"/>
                </a:lnTo>
                <a:lnTo>
                  <a:pt x="2054" y="5392"/>
                </a:lnTo>
                <a:lnTo>
                  <a:pt x="1797" y="5172"/>
                </a:lnTo>
                <a:lnTo>
                  <a:pt x="2971" y="4072"/>
                </a:lnTo>
                <a:lnTo>
                  <a:pt x="3485" y="3522"/>
                </a:lnTo>
                <a:lnTo>
                  <a:pt x="3742" y="3265"/>
                </a:lnTo>
                <a:lnTo>
                  <a:pt x="3962" y="2935"/>
                </a:lnTo>
                <a:close/>
                <a:moveTo>
                  <a:pt x="4989" y="5209"/>
                </a:moveTo>
                <a:lnTo>
                  <a:pt x="5356" y="5686"/>
                </a:lnTo>
                <a:lnTo>
                  <a:pt x="5686" y="6199"/>
                </a:lnTo>
                <a:lnTo>
                  <a:pt x="6199" y="7080"/>
                </a:lnTo>
                <a:lnTo>
                  <a:pt x="6199" y="7080"/>
                </a:lnTo>
                <a:lnTo>
                  <a:pt x="5282" y="6640"/>
                </a:lnTo>
                <a:lnTo>
                  <a:pt x="4365" y="6199"/>
                </a:lnTo>
                <a:lnTo>
                  <a:pt x="4512" y="5943"/>
                </a:lnTo>
                <a:lnTo>
                  <a:pt x="4989" y="5209"/>
                </a:lnTo>
                <a:close/>
                <a:moveTo>
                  <a:pt x="4879" y="4695"/>
                </a:moveTo>
                <a:lnTo>
                  <a:pt x="4805" y="4805"/>
                </a:lnTo>
                <a:lnTo>
                  <a:pt x="4218" y="5649"/>
                </a:lnTo>
                <a:lnTo>
                  <a:pt x="3962" y="6053"/>
                </a:lnTo>
                <a:lnTo>
                  <a:pt x="3852" y="6053"/>
                </a:lnTo>
                <a:lnTo>
                  <a:pt x="3778" y="6126"/>
                </a:lnTo>
                <a:lnTo>
                  <a:pt x="3742" y="6199"/>
                </a:lnTo>
                <a:lnTo>
                  <a:pt x="3705" y="6273"/>
                </a:lnTo>
                <a:lnTo>
                  <a:pt x="3742" y="6346"/>
                </a:lnTo>
                <a:lnTo>
                  <a:pt x="3778" y="6493"/>
                </a:lnTo>
                <a:lnTo>
                  <a:pt x="3852" y="6529"/>
                </a:lnTo>
                <a:lnTo>
                  <a:pt x="3925" y="6566"/>
                </a:lnTo>
                <a:lnTo>
                  <a:pt x="3998" y="6566"/>
                </a:lnTo>
                <a:lnTo>
                  <a:pt x="5172" y="7080"/>
                </a:lnTo>
                <a:lnTo>
                  <a:pt x="5722" y="7336"/>
                </a:lnTo>
                <a:lnTo>
                  <a:pt x="6053" y="7447"/>
                </a:lnTo>
                <a:lnTo>
                  <a:pt x="6346" y="7483"/>
                </a:lnTo>
                <a:lnTo>
                  <a:pt x="6419" y="7483"/>
                </a:lnTo>
                <a:lnTo>
                  <a:pt x="6493" y="7447"/>
                </a:lnTo>
                <a:lnTo>
                  <a:pt x="6529" y="7483"/>
                </a:lnTo>
                <a:lnTo>
                  <a:pt x="6603" y="7483"/>
                </a:lnTo>
                <a:lnTo>
                  <a:pt x="6639" y="7447"/>
                </a:lnTo>
                <a:lnTo>
                  <a:pt x="6639" y="7410"/>
                </a:lnTo>
                <a:lnTo>
                  <a:pt x="6566" y="7080"/>
                </a:lnTo>
                <a:lnTo>
                  <a:pt x="6456" y="6750"/>
                </a:lnTo>
                <a:lnTo>
                  <a:pt x="6273" y="6419"/>
                </a:lnTo>
                <a:lnTo>
                  <a:pt x="6089" y="6089"/>
                </a:lnTo>
                <a:lnTo>
                  <a:pt x="5649" y="5429"/>
                </a:lnTo>
                <a:lnTo>
                  <a:pt x="5135" y="4769"/>
                </a:lnTo>
                <a:lnTo>
                  <a:pt x="5062" y="4695"/>
                </a:lnTo>
                <a:close/>
                <a:moveTo>
                  <a:pt x="9757" y="9537"/>
                </a:moveTo>
                <a:lnTo>
                  <a:pt x="9794" y="9647"/>
                </a:lnTo>
                <a:lnTo>
                  <a:pt x="9831" y="9757"/>
                </a:lnTo>
                <a:lnTo>
                  <a:pt x="9867" y="9867"/>
                </a:lnTo>
                <a:lnTo>
                  <a:pt x="9867" y="9978"/>
                </a:lnTo>
                <a:lnTo>
                  <a:pt x="9831" y="10088"/>
                </a:lnTo>
                <a:lnTo>
                  <a:pt x="9794" y="9757"/>
                </a:lnTo>
                <a:lnTo>
                  <a:pt x="9757" y="9537"/>
                </a:lnTo>
                <a:close/>
                <a:moveTo>
                  <a:pt x="8950" y="8877"/>
                </a:moveTo>
                <a:lnTo>
                  <a:pt x="9207" y="9024"/>
                </a:lnTo>
                <a:lnTo>
                  <a:pt x="9207" y="9207"/>
                </a:lnTo>
                <a:lnTo>
                  <a:pt x="9281" y="9391"/>
                </a:lnTo>
                <a:lnTo>
                  <a:pt x="9391" y="9757"/>
                </a:lnTo>
                <a:lnTo>
                  <a:pt x="9574" y="10418"/>
                </a:lnTo>
                <a:lnTo>
                  <a:pt x="9464" y="10491"/>
                </a:lnTo>
                <a:lnTo>
                  <a:pt x="9391" y="10271"/>
                </a:lnTo>
                <a:lnTo>
                  <a:pt x="9281" y="10088"/>
                </a:lnTo>
                <a:lnTo>
                  <a:pt x="8914" y="9281"/>
                </a:lnTo>
                <a:lnTo>
                  <a:pt x="8840" y="9134"/>
                </a:lnTo>
                <a:lnTo>
                  <a:pt x="8767" y="9024"/>
                </a:lnTo>
                <a:lnTo>
                  <a:pt x="8950" y="8877"/>
                </a:lnTo>
                <a:close/>
                <a:moveTo>
                  <a:pt x="8547" y="9244"/>
                </a:moveTo>
                <a:lnTo>
                  <a:pt x="8547" y="9281"/>
                </a:lnTo>
                <a:lnTo>
                  <a:pt x="8657" y="9281"/>
                </a:lnTo>
                <a:lnTo>
                  <a:pt x="8694" y="9244"/>
                </a:lnTo>
                <a:lnTo>
                  <a:pt x="8657" y="9354"/>
                </a:lnTo>
                <a:lnTo>
                  <a:pt x="8657" y="9464"/>
                </a:lnTo>
                <a:lnTo>
                  <a:pt x="8767" y="9721"/>
                </a:lnTo>
                <a:lnTo>
                  <a:pt x="9024" y="10198"/>
                </a:lnTo>
                <a:lnTo>
                  <a:pt x="9170" y="10528"/>
                </a:lnTo>
                <a:lnTo>
                  <a:pt x="8804" y="10234"/>
                </a:lnTo>
                <a:lnTo>
                  <a:pt x="8804" y="10198"/>
                </a:lnTo>
                <a:lnTo>
                  <a:pt x="8767" y="9904"/>
                </a:lnTo>
                <a:lnTo>
                  <a:pt x="8657" y="9611"/>
                </a:lnTo>
                <a:lnTo>
                  <a:pt x="8584" y="9464"/>
                </a:lnTo>
                <a:lnTo>
                  <a:pt x="8474" y="9317"/>
                </a:lnTo>
                <a:lnTo>
                  <a:pt x="8547" y="9244"/>
                </a:lnTo>
                <a:close/>
                <a:moveTo>
                  <a:pt x="9464" y="10601"/>
                </a:moveTo>
                <a:lnTo>
                  <a:pt x="9574" y="10638"/>
                </a:lnTo>
                <a:lnTo>
                  <a:pt x="9464" y="10638"/>
                </a:lnTo>
                <a:lnTo>
                  <a:pt x="9464" y="10601"/>
                </a:lnTo>
                <a:close/>
                <a:moveTo>
                  <a:pt x="8877" y="8510"/>
                </a:moveTo>
                <a:lnTo>
                  <a:pt x="8584" y="8730"/>
                </a:lnTo>
                <a:lnTo>
                  <a:pt x="8327" y="8914"/>
                </a:lnTo>
                <a:lnTo>
                  <a:pt x="8143" y="9171"/>
                </a:lnTo>
                <a:lnTo>
                  <a:pt x="8070" y="9354"/>
                </a:lnTo>
                <a:lnTo>
                  <a:pt x="7997" y="9501"/>
                </a:lnTo>
                <a:lnTo>
                  <a:pt x="7997" y="9647"/>
                </a:lnTo>
                <a:lnTo>
                  <a:pt x="8033" y="9831"/>
                </a:lnTo>
                <a:lnTo>
                  <a:pt x="8070" y="9978"/>
                </a:lnTo>
                <a:lnTo>
                  <a:pt x="8143" y="10088"/>
                </a:lnTo>
                <a:lnTo>
                  <a:pt x="8363" y="10344"/>
                </a:lnTo>
                <a:lnTo>
                  <a:pt x="8584" y="10564"/>
                </a:lnTo>
                <a:lnTo>
                  <a:pt x="8914" y="10785"/>
                </a:lnTo>
                <a:lnTo>
                  <a:pt x="9244" y="10968"/>
                </a:lnTo>
                <a:lnTo>
                  <a:pt x="9391" y="11041"/>
                </a:lnTo>
                <a:lnTo>
                  <a:pt x="9537" y="11078"/>
                </a:lnTo>
                <a:lnTo>
                  <a:pt x="9684" y="11041"/>
                </a:lnTo>
                <a:lnTo>
                  <a:pt x="9867" y="10968"/>
                </a:lnTo>
                <a:lnTo>
                  <a:pt x="10051" y="10821"/>
                </a:lnTo>
                <a:lnTo>
                  <a:pt x="10234" y="10601"/>
                </a:lnTo>
                <a:lnTo>
                  <a:pt x="10271" y="10491"/>
                </a:lnTo>
                <a:lnTo>
                  <a:pt x="10271" y="10381"/>
                </a:lnTo>
                <a:lnTo>
                  <a:pt x="10271" y="10271"/>
                </a:lnTo>
                <a:lnTo>
                  <a:pt x="10198" y="10161"/>
                </a:lnTo>
                <a:lnTo>
                  <a:pt x="10198" y="9904"/>
                </a:lnTo>
                <a:lnTo>
                  <a:pt x="10161" y="9684"/>
                </a:lnTo>
                <a:lnTo>
                  <a:pt x="10088" y="9464"/>
                </a:lnTo>
                <a:lnTo>
                  <a:pt x="9977" y="9244"/>
                </a:lnTo>
                <a:lnTo>
                  <a:pt x="9831" y="9060"/>
                </a:lnTo>
                <a:lnTo>
                  <a:pt x="9647" y="8914"/>
                </a:lnTo>
                <a:lnTo>
                  <a:pt x="9464" y="8767"/>
                </a:lnTo>
                <a:lnTo>
                  <a:pt x="9060" y="8510"/>
                </a:lnTo>
                <a:close/>
                <a:moveTo>
                  <a:pt x="2604" y="8510"/>
                </a:moveTo>
                <a:lnTo>
                  <a:pt x="3815" y="9757"/>
                </a:lnTo>
                <a:lnTo>
                  <a:pt x="4292" y="10271"/>
                </a:lnTo>
                <a:lnTo>
                  <a:pt x="3852" y="10344"/>
                </a:lnTo>
                <a:lnTo>
                  <a:pt x="2678" y="10674"/>
                </a:lnTo>
                <a:lnTo>
                  <a:pt x="1577" y="10968"/>
                </a:lnTo>
                <a:lnTo>
                  <a:pt x="1064" y="11115"/>
                </a:lnTo>
                <a:lnTo>
                  <a:pt x="697" y="11188"/>
                </a:lnTo>
                <a:lnTo>
                  <a:pt x="587" y="11188"/>
                </a:lnTo>
                <a:lnTo>
                  <a:pt x="477" y="11151"/>
                </a:lnTo>
                <a:lnTo>
                  <a:pt x="1577" y="9721"/>
                </a:lnTo>
                <a:lnTo>
                  <a:pt x="1908" y="9317"/>
                </a:lnTo>
                <a:lnTo>
                  <a:pt x="2201" y="8914"/>
                </a:lnTo>
                <a:lnTo>
                  <a:pt x="2421" y="8730"/>
                </a:lnTo>
                <a:lnTo>
                  <a:pt x="2604" y="8510"/>
                </a:lnTo>
                <a:close/>
                <a:moveTo>
                  <a:pt x="8914" y="8180"/>
                </a:moveTo>
                <a:lnTo>
                  <a:pt x="9097" y="8217"/>
                </a:lnTo>
                <a:lnTo>
                  <a:pt x="9244" y="8253"/>
                </a:lnTo>
                <a:lnTo>
                  <a:pt x="9574" y="8400"/>
                </a:lnTo>
                <a:lnTo>
                  <a:pt x="9867" y="8584"/>
                </a:lnTo>
                <a:lnTo>
                  <a:pt x="10124" y="8840"/>
                </a:lnTo>
                <a:lnTo>
                  <a:pt x="10308" y="9171"/>
                </a:lnTo>
                <a:lnTo>
                  <a:pt x="10454" y="9464"/>
                </a:lnTo>
                <a:lnTo>
                  <a:pt x="10564" y="9794"/>
                </a:lnTo>
                <a:lnTo>
                  <a:pt x="10601" y="10161"/>
                </a:lnTo>
                <a:lnTo>
                  <a:pt x="10601" y="10528"/>
                </a:lnTo>
                <a:lnTo>
                  <a:pt x="10491" y="10858"/>
                </a:lnTo>
                <a:lnTo>
                  <a:pt x="10491" y="10895"/>
                </a:lnTo>
                <a:lnTo>
                  <a:pt x="10454" y="10858"/>
                </a:lnTo>
                <a:lnTo>
                  <a:pt x="10344" y="10785"/>
                </a:lnTo>
                <a:lnTo>
                  <a:pt x="10271" y="10785"/>
                </a:lnTo>
                <a:lnTo>
                  <a:pt x="10161" y="10821"/>
                </a:lnTo>
                <a:lnTo>
                  <a:pt x="10124" y="10931"/>
                </a:lnTo>
                <a:lnTo>
                  <a:pt x="10088" y="11078"/>
                </a:lnTo>
                <a:lnTo>
                  <a:pt x="10051" y="11188"/>
                </a:lnTo>
                <a:lnTo>
                  <a:pt x="9867" y="11298"/>
                </a:lnTo>
                <a:lnTo>
                  <a:pt x="9794" y="11371"/>
                </a:lnTo>
                <a:lnTo>
                  <a:pt x="9757" y="11445"/>
                </a:lnTo>
                <a:lnTo>
                  <a:pt x="9611" y="11481"/>
                </a:lnTo>
                <a:lnTo>
                  <a:pt x="9464" y="11481"/>
                </a:lnTo>
                <a:lnTo>
                  <a:pt x="9354" y="11445"/>
                </a:lnTo>
                <a:lnTo>
                  <a:pt x="9207" y="11408"/>
                </a:lnTo>
                <a:lnTo>
                  <a:pt x="8620" y="11078"/>
                </a:lnTo>
                <a:lnTo>
                  <a:pt x="8327" y="10895"/>
                </a:lnTo>
                <a:lnTo>
                  <a:pt x="8070" y="10674"/>
                </a:lnTo>
                <a:lnTo>
                  <a:pt x="7850" y="10418"/>
                </a:lnTo>
                <a:lnTo>
                  <a:pt x="7703" y="10124"/>
                </a:lnTo>
                <a:lnTo>
                  <a:pt x="7593" y="9794"/>
                </a:lnTo>
                <a:lnTo>
                  <a:pt x="7593" y="9501"/>
                </a:lnTo>
                <a:lnTo>
                  <a:pt x="7630" y="9171"/>
                </a:lnTo>
                <a:lnTo>
                  <a:pt x="7777" y="8877"/>
                </a:lnTo>
                <a:lnTo>
                  <a:pt x="7960" y="8620"/>
                </a:lnTo>
                <a:lnTo>
                  <a:pt x="8217" y="8400"/>
                </a:lnTo>
                <a:lnTo>
                  <a:pt x="8400" y="8290"/>
                </a:lnTo>
                <a:lnTo>
                  <a:pt x="8584" y="8217"/>
                </a:lnTo>
                <a:lnTo>
                  <a:pt x="8730" y="8180"/>
                </a:lnTo>
                <a:close/>
                <a:moveTo>
                  <a:pt x="8767" y="7777"/>
                </a:moveTo>
                <a:lnTo>
                  <a:pt x="8547" y="7813"/>
                </a:lnTo>
                <a:lnTo>
                  <a:pt x="8363" y="7850"/>
                </a:lnTo>
                <a:lnTo>
                  <a:pt x="8143" y="7960"/>
                </a:lnTo>
                <a:lnTo>
                  <a:pt x="7960" y="8033"/>
                </a:lnTo>
                <a:lnTo>
                  <a:pt x="7777" y="8180"/>
                </a:lnTo>
                <a:lnTo>
                  <a:pt x="7593" y="8364"/>
                </a:lnTo>
                <a:lnTo>
                  <a:pt x="7446" y="8510"/>
                </a:lnTo>
                <a:lnTo>
                  <a:pt x="7336" y="8657"/>
                </a:lnTo>
                <a:lnTo>
                  <a:pt x="7190" y="9024"/>
                </a:lnTo>
                <a:lnTo>
                  <a:pt x="7116" y="9427"/>
                </a:lnTo>
                <a:lnTo>
                  <a:pt x="7116" y="9831"/>
                </a:lnTo>
                <a:lnTo>
                  <a:pt x="7153" y="10051"/>
                </a:lnTo>
                <a:lnTo>
                  <a:pt x="7226" y="10271"/>
                </a:lnTo>
                <a:lnTo>
                  <a:pt x="7336" y="10454"/>
                </a:lnTo>
                <a:lnTo>
                  <a:pt x="7446" y="10638"/>
                </a:lnTo>
                <a:lnTo>
                  <a:pt x="7740" y="11005"/>
                </a:lnTo>
                <a:lnTo>
                  <a:pt x="8107" y="11298"/>
                </a:lnTo>
                <a:lnTo>
                  <a:pt x="8510" y="11555"/>
                </a:lnTo>
                <a:lnTo>
                  <a:pt x="8914" y="11775"/>
                </a:lnTo>
                <a:lnTo>
                  <a:pt x="9134" y="11885"/>
                </a:lnTo>
                <a:lnTo>
                  <a:pt x="9354" y="11958"/>
                </a:lnTo>
                <a:lnTo>
                  <a:pt x="9574" y="11958"/>
                </a:lnTo>
                <a:lnTo>
                  <a:pt x="9757" y="11922"/>
                </a:lnTo>
                <a:lnTo>
                  <a:pt x="9977" y="11848"/>
                </a:lnTo>
                <a:lnTo>
                  <a:pt x="10198" y="11702"/>
                </a:lnTo>
                <a:lnTo>
                  <a:pt x="10381" y="11555"/>
                </a:lnTo>
                <a:lnTo>
                  <a:pt x="10491" y="11371"/>
                </a:lnTo>
                <a:lnTo>
                  <a:pt x="10674" y="11298"/>
                </a:lnTo>
                <a:lnTo>
                  <a:pt x="10784" y="11151"/>
                </a:lnTo>
                <a:lnTo>
                  <a:pt x="10895" y="10968"/>
                </a:lnTo>
                <a:lnTo>
                  <a:pt x="10968" y="10785"/>
                </a:lnTo>
                <a:lnTo>
                  <a:pt x="11005" y="10601"/>
                </a:lnTo>
                <a:lnTo>
                  <a:pt x="11005" y="10381"/>
                </a:lnTo>
                <a:lnTo>
                  <a:pt x="11005" y="10124"/>
                </a:lnTo>
                <a:lnTo>
                  <a:pt x="10968" y="9684"/>
                </a:lnTo>
                <a:lnTo>
                  <a:pt x="10821" y="9207"/>
                </a:lnTo>
                <a:lnTo>
                  <a:pt x="10638" y="8804"/>
                </a:lnTo>
                <a:lnTo>
                  <a:pt x="10491" y="8620"/>
                </a:lnTo>
                <a:lnTo>
                  <a:pt x="10344" y="8437"/>
                </a:lnTo>
                <a:lnTo>
                  <a:pt x="10198" y="8290"/>
                </a:lnTo>
                <a:lnTo>
                  <a:pt x="10014" y="8143"/>
                </a:lnTo>
                <a:lnTo>
                  <a:pt x="9831" y="8033"/>
                </a:lnTo>
                <a:lnTo>
                  <a:pt x="9611" y="7923"/>
                </a:lnTo>
                <a:lnTo>
                  <a:pt x="9427" y="7850"/>
                </a:lnTo>
                <a:lnTo>
                  <a:pt x="9207" y="7813"/>
                </a:lnTo>
                <a:lnTo>
                  <a:pt x="8987" y="7777"/>
                </a:lnTo>
                <a:close/>
                <a:moveTo>
                  <a:pt x="9024" y="0"/>
                </a:moveTo>
                <a:lnTo>
                  <a:pt x="8767" y="37"/>
                </a:lnTo>
                <a:lnTo>
                  <a:pt x="8547" y="110"/>
                </a:lnTo>
                <a:lnTo>
                  <a:pt x="8363" y="257"/>
                </a:lnTo>
                <a:lnTo>
                  <a:pt x="8180" y="440"/>
                </a:lnTo>
                <a:lnTo>
                  <a:pt x="7593" y="1027"/>
                </a:lnTo>
                <a:lnTo>
                  <a:pt x="7006" y="1651"/>
                </a:lnTo>
                <a:lnTo>
                  <a:pt x="6639" y="2054"/>
                </a:lnTo>
                <a:lnTo>
                  <a:pt x="6383" y="2311"/>
                </a:lnTo>
                <a:lnTo>
                  <a:pt x="6199" y="2605"/>
                </a:lnTo>
                <a:lnTo>
                  <a:pt x="5796" y="2201"/>
                </a:lnTo>
                <a:lnTo>
                  <a:pt x="5722" y="2128"/>
                </a:lnTo>
                <a:lnTo>
                  <a:pt x="5502" y="2128"/>
                </a:lnTo>
                <a:lnTo>
                  <a:pt x="5392" y="2201"/>
                </a:lnTo>
                <a:lnTo>
                  <a:pt x="5356" y="2238"/>
                </a:lnTo>
                <a:lnTo>
                  <a:pt x="4915" y="2531"/>
                </a:lnTo>
                <a:lnTo>
                  <a:pt x="4512" y="2898"/>
                </a:lnTo>
                <a:lnTo>
                  <a:pt x="4292" y="2715"/>
                </a:lnTo>
                <a:lnTo>
                  <a:pt x="4072" y="2495"/>
                </a:lnTo>
                <a:lnTo>
                  <a:pt x="3998" y="2458"/>
                </a:lnTo>
                <a:lnTo>
                  <a:pt x="3888" y="2458"/>
                </a:lnTo>
                <a:lnTo>
                  <a:pt x="3815" y="2495"/>
                </a:lnTo>
                <a:lnTo>
                  <a:pt x="3778" y="2568"/>
                </a:lnTo>
                <a:lnTo>
                  <a:pt x="3778" y="2421"/>
                </a:lnTo>
                <a:lnTo>
                  <a:pt x="3778" y="2311"/>
                </a:lnTo>
                <a:lnTo>
                  <a:pt x="3668" y="2128"/>
                </a:lnTo>
                <a:lnTo>
                  <a:pt x="3521" y="1908"/>
                </a:lnTo>
                <a:lnTo>
                  <a:pt x="3338" y="1761"/>
                </a:lnTo>
                <a:lnTo>
                  <a:pt x="3118" y="1614"/>
                </a:lnTo>
                <a:lnTo>
                  <a:pt x="2861" y="1504"/>
                </a:lnTo>
                <a:lnTo>
                  <a:pt x="2458" y="1321"/>
                </a:lnTo>
                <a:lnTo>
                  <a:pt x="2348" y="1321"/>
                </a:lnTo>
                <a:lnTo>
                  <a:pt x="2238" y="1357"/>
                </a:lnTo>
                <a:lnTo>
                  <a:pt x="2201" y="1431"/>
                </a:lnTo>
                <a:lnTo>
                  <a:pt x="2201" y="1504"/>
                </a:lnTo>
                <a:lnTo>
                  <a:pt x="2531" y="2238"/>
                </a:lnTo>
                <a:lnTo>
                  <a:pt x="2678" y="2531"/>
                </a:lnTo>
                <a:lnTo>
                  <a:pt x="2751" y="2678"/>
                </a:lnTo>
                <a:lnTo>
                  <a:pt x="2861" y="2825"/>
                </a:lnTo>
                <a:lnTo>
                  <a:pt x="3008" y="2898"/>
                </a:lnTo>
                <a:lnTo>
                  <a:pt x="3191" y="2935"/>
                </a:lnTo>
                <a:lnTo>
                  <a:pt x="3338" y="2935"/>
                </a:lnTo>
                <a:lnTo>
                  <a:pt x="3485" y="2861"/>
                </a:lnTo>
                <a:lnTo>
                  <a:pt x="3632" y="2788"/>
                </a:lnTo>
                <a:lnTo>
                  <a:pt x="3301" y="3155"/>
                </a:lnTo>
                <a:lnTo>
                  <a:pt x="2971" y="3485"/>
                </a:lnTo>
                <a:lnTo>
                  <a:pt x="2935" y="3412"/>
                </a:lnTo>
                <a:lnTo>
                  <a:pt x="2935" y="3265"/>
                </a:lnTo>
                <a:lnTo>
                  <a:pt x="2898" y="3081"/>
                </a:lnTo>
                <a:lnTo>
                  <a:pt x="2825" y="2825"/>
                </a:lnTo>
                <a:lnTo>
                  <a:pt x="2678" y="2605"/>
                </a:lnTo>
                <a:lnTo>
                  <a:pt x="2458" y="2384"/>
                </a:lnTo>
                <a:lnTo>
                  <a:pt x="2238" y="2238"/>
                </a:lnTo>
                <a:lnTo>
                  <a:pt x="1981" y="2091"/>
                </a:lnTo>
                <a:lnTo>
                  <a:pt x="1687" y="1981"/>
                </a:lnTo>
                <a:lnTo>
                  <a:pt x="1431" y="1908"/>
                </a:lnTo>
                <a:lnTo>
                  <a:pt x="880" y="1834"/>
                </a:lnTo>
                <a:lnTo>
                  <a:pt x="770" y="1834"/>
                </a:lnTo>
                <a:lnTo>
                  <a:pt x="697" y="1871"/>
                </a:lnTo>
                <a:lnTo>
                  <a:pt x="624" y="1944"/>
                </a:lnTo>
                <a:lnTo>
                  <a:pt x="624" y="2054"/>
                </a:lnTo>
                <a:lnTo>
                  <a:pt x="697" y="2384"/>
                </a:lnTo>
                <a:lnTo>
                  <a:pt x="807" y="2751"/>
                </a:lnTo>
                <a:lnTo>
                  <a:pt x="917" y="3045"/>
                </a:lnTo>
                <a:lnTo>
                  <a:pt x="1101" y="3375"/>
                </a:lnTo>
                <a:lnTo>
                  <a:pt x="1284" y="3668"/>
                </a:lnTo>
                <a:lnTo>
                  <a:pt x="1504" y="3925"/>
                </a:lnTo>
                <a:lnTo>
                  <a:pt x="1724" y="4182"/>
                </a:lnTo>
                <a:lnTo>
                  <a:pt x="1981" y="4439"/>
                </a:lnTo>
                <a:lnTo>
                  <a:pt x="2018" y="4439"/>
                </a:lnTo>
                <a:lnTo>
                  <a:pt x="1761" y="4695"/>
                </a:lnTo>
                <a:lnTo>
                  <a:pt x="1761" y="4549"/>
                </a:lnTo>
                <a:lnTo>
                  <a:pt x="1724" y="4402"/>
                </a:lnTo>
                <a:lnTo>
                  <a:pt x="1614" y="4255"/>
                </a:lnTo>
                <a:lnTo>
                  <a:pt x="1467" y="4108"/>
                </a:lnTo>
                <a:lnTo>
                  <a:pt x="1321" y="3998"/>
                </a:lnTo>
                <a:lnTo>
                  <a:pt x="1101" y="3925"/>
                </a:lnTo>
                <a:lnTo>
                  <a:pt x="697" y="3815"/>
                </a:lnTo>
                <a:lnTo>
                  <a:pt x="330" y="3742"/>
                </a:lnTo>
                <a:lnTo>
                  <a:pt x="220" y="3742"/>
                </a:lnTo>
                <a:lnTo>
                  <a:pt x="147" y="3815"/>
                </a:lnTo>
                <a:lnTo>
                  <a:pt x="110" y="3925"/>
                </a:lnTo>
                <a:lnTo>
                  <a:pt x="147" y="3998"/>
                </a:lnTo>
                <a:lnTo>
                  <a:pt x="367" y="4329"/>
                </a:lnTo>
                <a:lnTo>
                  <a:pt x="624" y="4732"/>
                </a:lnTo>
                <a:lnTo>
                  <a:pt x="807" y="4915"/>
                </a:lnTo>
                <a:lnTo>
                  <a:pt x="954" y="5062"/>
                </a:lnTo>
                <a:lnTo>
                  <a:pt x="1137" y="5172"/>
                </a:lnTo>
                <a:lnTo>
                  <a:pt x="1321" y="5246"/>
                </a:lnTo>
                <a:lnTo>
                  <a:pt x="1321" y="5282"/>
                </a:lnTo>
                <a:lnTo>
                  <a:pt x="1394" y="5356"/>
                </a:lnTo>
                <a:lnTo>
                  <a:pt x="1834" y="5759"/>
                </a:lnTo>
                <a:lnTo>
                  <a:pt x="1651" y="6126"/>
                </a:lnTo>
                <a:lnTo>
                  <a:pt x="1504" y="6493"/>
                </a:lnTo>
                <a:lnTo>
                  <a:pt x="1394" y="6896"/>
                </a:lnTo>
                <a:lnTo>
                  <a:pt x="1321" y="6933"/>
                </a:lnTo>
                <a:lnTo>
                  <a:pt x="1321" y="7043"/>
                </a:lnTo>
                <a:lnTo>
                  <a:pt x="1321" y="7153"/>
                </a:lnTo>
                <a:lnTo>
                  <a:pt x="1357" y="7263"/>
                </a:lnTo>
                <a:lnTo>
                  <a:pt x="1431" y="7373"/>
                </a:lnTo>
                <a:lnTo>
                  <a:pt x="1467" y="7410"/>
                </a:lnTo>
                <a:lnTo>
                  <a:pt x="1541" y="7447"/>
                </a:lnTo>
                <a:lnTo>
                  <a:pt x="1651" y="7593"/>
                </a:lnTo>
                <a:lnTo>
                  <a:pt x="2311" y="8217"/>
                </a:lnTo>
                <a:lnTo>
                  <a:pt x="2164" y="8327"/>
                </a:lnTo>
                <a:lnTo>
                  <a:pt x="2018" y="8437"/>
                </a:lnTo>
                <a:lnTo>
                  <a:pt x="1761" y="8694"/>
                </a:lnTo>
                <a:lnTo>
                  <a:pt x="1394" y="9207"/>
                </a:lnTo>
                <a:lnTo>
                  <a:pt x="990" y="9721"/>
                </a:lnTo>
                <a:lnTo>
                  <a:pt x="220" y="10748"/>
                </a:lnTo>
                <a:lnTo>
                  <a:pt x="73" y="10968"/>
                </a:lnTo>
                <a:lnTo>
                  <a:pt x="0" y="11151"/>
                </a:lnTo>
                <a:lnTo>
                  <a:pt x="0" y="11225"/>
                </a:lnTo>
                <a:lnTo>
                  <a:pt x="37" y="11335"/>
                </a:lnTo>
                <a:lnTo>
                  <a:pt x="183" y="11518"/>
                </a:lnTo>
                <a:lnTo>
                  <a:pt x="257" y="11592"/>
                </a:lnTo>
                <a:lnTo>
                  <a:pt x="367" y="11628"/>
                </a:lnTo>
                <a:lnTo>
                  <a:pt x="550" y="11665"/>
                </a:lnTo>
                <a:lnTo>
                  <a:pt x="770" y="11628"/>
                </a:lnTo>
                <a:lnTo>
                  <a:pt x="990" y="11592"/>
                </a:lnTo>
                <a:lnTo>
                  <a:pt x="2348" y="11188"/>
                </a:lnTo>
                <a:lnTo>
                  <a:pt x="3595" y="10821"/>
                </a:lnTo>
                <a:lnTo>
                  <a:pt x="4072" y="10711"/>
                </a:lnTo>
                <a:lnTo>
                  <a:pt x="4292" y="10638"/>
                </a:lnTo>
                <a:lnTo>
                  <a:pt x="4512" y="10491"/>
                </a:lnTo>
                <a:lnTo>
                  <a:pt x="5025" y="11005"/>
                </a:lnTo>
                <a:lnTo>
                  <a:pt x="5539" y="11518"/>
                </a:lnTo>
                <a:lnTo>
                  <a:pt x="6089" y="11995"/>
                </a:lnTo>
                <a:lnTo>
                  <a:pt x="6676" y="12398"/>
                </a:lnTo>
                <a:lnTo>
                  <a:pt x="7006" y="12619"/>
                </a:lnTo>
                <a:lnTo>
                  <a:pt x="7373" y="12802"/>
                </a:lnTo>
                <a:lnTo>
                  <a:pt x="7740" y="12985"/>
                </a:lnTo>
                <a:lnTo>
                  <a:pt x="8070" y="13132"/>
                </a:lnTo>
                <a:lnTo>
                  <a:pt x="8474" y="13242"/>
                </a:lnTo>
                <a:lnTo>
                  <a:pt x="8840" y="13352"/>
                </a:lnTo>
                <a:lnTo>
                  <a:pt x="9207" y="13426"/>
                </a:lnTo>
                <a:lnTo>
                  <a:pt x="9611" y="13499"/>
                </a:lnTo>
                <a:lnTo>
                  <a:pt x="9977" y="13536"/>
                </a:lnTo>
                <a:lnTo>
                  <a:pt x="10381" y="13572"/>
                </a:lnTo>
                <a:lnTo>
                  <a:pt x="11115" y="13536"/>
                </a:lnTo>
                <a:lnTo>
                  <a:pt x="11812" y="13426"/>
                </a:lnTo>
                <a:lnTo>
                  <a:pt x="12215" y="13316"/>
                </a:lnTo>
                <a:lnTo>
                  <a:pt x="12362" y="13279"/>
                </a:lnTo>
                <a:lnTo>
                  <a:pt x="12435" y="13279"/>
                </a:lnTo>
                <a:lnTo>
                  <a:pt x="12435" y="13316"/>
                </a:lnTo>
                <a:lnTo>
                  <a:pt x="12509" y="13352"/>
                </a:lnTo>
                <a:lnTo>
                  <a:pt x="12545" y="13352"/>
                </a:lnTo>
                <a:lnTo>
                  <a:pt x="12582" y="13316"/>
                </a:lnTo>
                <a:lnTo>
                  <a:pt x="12619" y="13279"/>
                </a:lnTo>
                <a:lnTo>
                  <a:pt x="12655" y="13169"/>
                </a:lnTo>
                <a:lnTo>
                  <a:pt x="12655" y="13022"/>
                </a:lnTo>
                <a:lnTo>
                  <a:pt x="12545" y="12949"/>
                </a:lnTo>
                <a:lnTo>
                  <a:pt x="12435" y="12912"/>
                </a:lnTo>
                <a:lnTo>
                  <a:pt x="12178" y="12912"/>
                </a:lnTo>
                <a:lnTo>
                  <a:pt x="11702" y="13022"/>
                </a:lnTo>
                <a:lnTo>
                  <a:pt x="11188" y="13095"/>
                </a:lnTo>
                <a:lnTo>
                  <a:pt x="10748" y="13132"/>
                </a:lnTo>
                <a:lnTo>
                  <a:pt x="10308" y="13095"/>
                </a:lnTo>
                <a:lnTo>
                  <a:pt x="9867" y="13095"/>
                </a:lnTo>
                <a:lnTo>
                  <a:pt x="9464" y="13022"/>
                </a:lnTo>
                <a:lnTo>
                  <a:pt x="9024" y="12949"/>
                </a:lnTo>
                <a:lnTo>
                  <a:pt x="8584" y="12802"/>
                </a:lnTo>
                <a:lnTo>
                  <a:pt x="8180" y="12655"/>
                </a:lnTo>
                <a:lnTo>
                  <a:pt x="7777" y="12509"/>
                </a:lnTo>
                <a:lnTo>
                  <a:pt x="7300" y="12252"/>
                </a:lnTo>
                <a:lnTo>
                  <a:pt x="6860" y="11958"/>
                </a:lnTo>
                <a:lnTo>
                  <a:pt x="6419" y="11628"/>
                </a:lnTo>
                <a:lnTo>
                  <a:pt x="6016" y="11298"/>
                </a:lnTo>
                <a:lnTo>
                  <a:pt x="5246" y="10564"/>
                </a:lnTo>
                <a:lnTo>
                  <a:pt x="4512" y="9794"/>
                </a:lnTo>
                <a:lnTo>
                  <a:pt x="3008" y="8290"/>
                </a:lnTo>
                <a:lnTo>
                  <a:pt x="2274" y="7520"/>
                </a:lnTo>
                <a:lnTo>
                  <a:pt x="2091" y="7300"/>
                </a:lnTo>
                <a:lnTo>
                  <a:pt x="1871" y="7080"/>
                </a:lnTo>
                <a:lnTo>
                  <a:pt x="1944" y="6713"/>
                </a:lnTo>
                <a:lnTo>
                  <a:pt x="2054" y="6383"/>
                </a:lnTo>
                <a:lnTo>
                  <a:pt x="2238" y="6053"/>
                </a:lnTo>
                <a:lnTo>
                  <a:pt x="2421" y="5722"/>
                </a:lnTo>
                <a:lnTo>
                  <a:pt x="2641" y="5429"/>
                </a:lnTo>
                <a:lnTo>
                  <a:pt x="2898" y="5172"/>
                </a:lnTo>
                <a:lnTo>
                  <a:pt x="3411" y="4622"/>
                </a:lnTo>
                <a:lnTo>
                  <a:pt x="4475" y="3558"/>
                </a:lnTo>
                <a:lnTo>
                  <a:pt x="5025" y="3045"/>
                </a:lnTo>
                <a:lnTo>
                  <a:pt x="5246" y="2825"/>
                </a:lnTo>
                <a:lnTo>
                  <a:pt x="5392" y="2678"/>
                </a:lnTo>
                <a:lnTo>
                  <a:pt x="5502" y="2605"/>
                </a:lnTo>
                <a:lnTo>
                  <a:pt x="5612" y="2715"/>
                </a:lnTo>
                <a:lnTo>
                  <a:pt x="5392" y="2825"/>
                </a:lnTo>
                <a:lnTo>
                  <a:pt x="5246" y="2971"/>
                </a:lnTo>
                <a:lnTo>
                  <a:pt x="4952" y="3301"/>
                </a:lnTo>
                <a:lnTo>
                  <a:pt x="4805" y="3485"/>
                </a:lnTo>
                <a:lnTo>
                  <a:pt x="4695" y="3668"/>
                </a:lnTo>
                <a:lnTo>
                  <a:pt x="4585" y="3888"/>
                </a:lnTo>
                <a:lnTo>
                  <a:pt x="4585" y="3962"/>
                </a:lnTo>
                <a:lnTo>
                  <a:pt x="4622" y="4072"/>
                </a:lnTo>
                <a:lnTo>
                  <a:pt x="4659" y="4145"/>
                </a:lnTo>
                <a:lnTo>
                  <a:pt x="4732" y="4145"/>
                </a:lnTo>
                <a:lnTo>
                  <a:pt x="4915" y="4035"/>
                </a:lnTo>
                <a:lnTo>
                  <a:pt x="5025" y="3888"/>
                </a:lnTo>
                <a:lnTo>
                  <a:pt x="5209" y="3558"/>
                </a:lnTo>
                <a:lnTo>
                  <a:pt x="5502" y="3228"/>
                </a:lnTo>
                <a:lnTo>
                  <a:pt x="5759" y="2898"/>
                </a:lnTo>
                <a:lnTo>
                  <a:pt x="6016" y="3118"/>
                </a:lnTo>
                <a:lnTo>
                  <a:pt x="5832" y="3301"/>
                </a:lnTo>
                <a:lnTo>
                  <a:pt x="5612" y="3522"/>
                </a:lnTo>
                <a:lnTo>
                  <a:pt x="5466" y="3742"/>
                </a:lnTo>
                <a:lnTo>
                  <a:pt x="5356" y="3962"/>
                </a:lnTo>
                <a:lnTo>
                  <a:pt x="5319" y="4072"/>
                </a:lnTo>
                <a:lnTo>
                  <a:pt x="5392" y="4182"/>
                </a:lnTo>
                <a:lnTo>
                  <a:pt x="5502" y="4219"/>
                </a:lnTo>
                <a:lnTo>
                  <a:pt x="5539" y="4219"/>
                </a:lnTo>
                <a:lnTo>
                  <a:pt x="5612" y="4182"/>
                </a:lnTo>
                <a:lnTo>
                  <a:pt x="5796" y="3998"/>
                </a:lnTo>
                <a:lnTo>
                  <a:pt x="5942" y="3778"/>
                </a:lnTo>
                <a:lnTo>
                  <a:pt x="6089" y="3558"/>
                </a:lnTo>
                <a:lnTo>
                  <a:pt x="6199" y="3301"/>
                </a:lnTo>
                <a:lnTo>
                  <a:pt x="6309" y="3375"/>
                </a:lnTo>
                <a:lnTo>
                  <a:pt x="6456" y="3485"/>
                </a:lnTo>
                <a:lnTo>
                  <a:pt x="6346" y="3595"/>
                </a:lnTo>
                <a:lnTo>
                  <a:pt x="6236" y="3705"/>
                </a:lnTo>
                <a:lnTo>
                  <a:pt x="6089" y="3962"/>
                </a:lnTo>
                <a:lnTo>
                  <a:pt x="5869" y="4255"/>
                </a:lnTo>
                <a:lnTo>
                  <a:pt x="5796" y="4402"/>
                </a:lnTo>
                <a:lnTo>
                  <a:pt x="5722" y="4585"/>
                </a:lnTo>
                <a:lnTo>
                  <a:pt x="5722" y="4622"/>
                </a:lnTo>
                <a:lnTo>
                  <a:pt x="5722" y="4695"/>
                </a:lnTo>
                <a:lnTo>
                  <a:pt x="5796" y="4732"/>
                </a:lnTo>
                <a:lnTo>
                  <a:pt x="5906" y="4769"/>
                </a:lnTo>
                <a:lnTo>
                  <a:pt x="6016" y="4695"/>
                </a:lnTo>
                <a:lnTo>
                  <a:pt x="6126" y="4585"/>
                </a:lnTo>
                <a:lnTo>
                  <a:pt x="6199" y="4439"/>
                </a:lnTo>
                <a:lnTo>
                  <a:pt x="6383" y="4145"/>
                </a:lnTo>
                <a:lnTo>
                  <a:pt x="6456" y="3962"/>
                </a:lnTo>
                <a:lnTo>
                  <a:pt x="6603" y="3632"/>
                </a:lnTo>
                <a:lnTo>
                  <a:pt x="7300" y="4145"/>
                </a:lnTo>
                <a:lnTo>
                  <a:pt x="7116" y="4292"/>
                </a:lnTo>
                <a:lnTo>
                  <a:pt x="6933" y="4439"/>
                </a:lnTo>
                <a:lnTo>
                  <a:pt x="6713" y="4695"/>
                </a:lnTo>
                <a:lnTo>
                  <a:pt x="6529" y="5026"/>
                </a:lnTo>
                <a:lnTo>
                  <a:pt x="6529" y="5099"/>
                </a:lnTo>
                <a:lnTo>
                  <a:pt x="6529" y="5172"/>
                </a:lnTo>
                <a:lnTo>
                  <a:pt x="6566" y="5209"/>
                </a:lnTo>
                <a:lnTo>
                  <a:pt x="6639" y="5246"/>
                </a:lnTo>
                <a:lnTo>
                  <a:pt x="6676" y="5282"/>
                </a:lnTo>
                <a:lnTo>
                  <a:pt x="6749" y="5282"/>
                </a:lnTo>
                <a:lnTo>
                  <a:pt x="6823" y="5246"/>
                </a:lnTo>
                <a:lnTo>
                  <a:pt x="6860" y="5172"/>
                </a:lnTo>
                <a:lnTo>
                  <a:pt x="7153" y="4695"/>
                </a:lnTo>
                <a:lnTo>
                  <a:pt x="7410" y="4255"/>
                </a:lnTo>
                <a:lnTo>
                  <a:pt x="7740" y="4475"/>
                </a:lnTo>
                <a:lnTo>
                  <a:pt x="7483" y="4732"/>
                </a:lnTo>
                <a:lnTo>
                  <a:pt x="7116" y="5136"/>
                </a:lnTo>
                <a:lnTo>
                  <a:pt x="7080" y="5209"/>
                </a:lnTo>
                <a:lnTo>
                  <a:pt x="7043" y="5246"/>
                </a:lnTo>
                <a:lnTo>
                  <a:pt x="7080" y="5319"/>
                </a:lnTo>
                <a:lnTo>
                  <a:pt x="7116" y="5356"/>
                </a:lnTo>
                <a:lnTo>
                  <a:pt x="7190" y="5392"/>
                </a:lnTo>
                <a:lnTo>
                  <a:pt x="7263" y="5429"/>
                </a:lnTo>
                <a:lnTo>
                  <a:pt x="7336" y="5429"/>
                </a:lnTo>
                <a:lnTo>
                  <a:pt x="7373" y="5356"/>
                </a:lnTo>
                <a:lnTo>
                  <a:pt x="7556" y="5172"/>
                </a:lnTo>
                <a:lnTo>
                  <a:pt x="7740" y="4989"/>
                </a:lnTo>
                <a:lnTo>
                  <a:pt x="7813" y="4805"/>
                </a:lnTo>
                <a:lnTo>
                  <a:pt x="7850" y="4695"/>
                </a:lnTo>
                <a:lnTo>
                  <a:pt x="7887" y="4585"/>
                </a:lnTo>
                <a:lnTo>
                  <a:pt x="8474" y="4989"/>
                </a:lnTo>
                <a:lnTo>
                  <a:pt x="8107" y="5319"/>
                </a:lnTo>
                <a:lnTo>
                  <a:pt x="7813" y="5722"/>
                </a:lnTo>
                <a:lnTo>
                  <a:pt x="7777" y="5796"/>
                </a:lnTo>
                <a:lnTo>
                  <a:pt x="7777" y="5833"/>
                </a:lnTo>
                <a:lnTo>
                  <a:pt x="7813" y="5943"/>
                </a:lnTo>
                <a:lnTo>
                  <a:pt x="7887" y="5979"/>
                </a:lnTo>
                <a:lnTo>
                  <a:pt x="7997" y="5979"/>
                </a:lnTo>
                <a:lnTo>
                  <a:pt x="8033" y="5943"/>
                </a:lnTo>
                <a:lnTo>
                  <a:pt x="8327" y="5502"/>
                </a:lnTo>
                <a:lnTo>
                  <a:pt x="8584" y="5062"/>
                </a:lnTo>
                <a:lnTo>
                  <a:pt x="9024" y="5356"/>
                </a:lnTo>
                <a:lnTo>
                  <a:pt x="8767" y="5612"/>
                </a:lnTo>
                <a:lnTo>
                  <a:pt x="8584" y="5796"/>
                </a:lnTo>
                <a:lnTo>
                  <a:pt x="8510" y="5906"/>
                </a:lnTo>
                <a:lnTo>
                  <a:pt x="8474" y="6053"/>
                </a:lnTo>
                <a:lnTo>
                  <a:pt x="8253" y="6383"/>
                </a:lnTo>
                <a:lnTo>
                  <a:pt x="8217" y="6456"/>
                </a:lnTo>
                <a:lnTo>
                  <a:pt x="8253" y="6566"/>
                </a:lnTo>
                <a:lnTo>
                  <a:pt x="8290" y="6603"/>
                </a:lnTo>
                <a:lnTo>
                  <a:pt x="8363" y="6640"/>
                </a:lnTo>
                <a:lnTo>
                  <a:pt x="8474" y="6640"/>
                </a:lnTo>
                <a:lnTo>
                  <a:pt x="8547" y="6566"/>
                </a:lnTo>
                <a:lnTo>
                  <a:pt x="8804" y="6199"/>
                </a:lnTo>
                <a:lnTo>
                  <a:pt x="8877" y="6126"/>
                </a:lnTo>
                <a:lnTo>
                  <a:pt x="8950" y="6016"/>
                </a:lnTo>
                <a:lnTo>
                  <a:pt x="9097" y="5796"/>
                </a:lnTo>
                <a:lnTo>
                  <a:pt x="9244" y="5539"/>
                </a:lnTo>
                <a:lnTo>
                  <a:pt x="9537" y="5722"/>
                </a:lnTo>
                <a:lnTo>
                  <a:pt x="9354" y="5906"/>
                </a:lnTo>
                <a:lnTo>
                  <a:pt x="9207" y="6126"/>
                </a:lnTo>
                <a:lnTo>
                  <a:pt x="8950" y="6419"/>
                </a:lnTo>
                <a:lnTo>
                  <a:pt x="8877" y="6566"/>
                </a:lnTo>
                <a:lnTo>
                  <a:pt x="8840" y="6750"/>
                </a:lnTo>
                <a:lnTo>
                  <a:pt x="8914" y="6823"/>
                </a:lnTo>
                <a:lnTo>
                  <a:pt x="8950" y="6860"/>
                </a:lnTo>
                <a:lnTo>
                  <a:pt x="8987" y="6860"/>
                </a:lnTo>
                <a:lnTo>
                  <a:pt x="9134" y="6786"/>
                </a:lnTo>
                <a:lnTo>
                  <a:pt x="9244" y="6640"/>
                </a:lnTo>
                <a:lnTo>
                  <a:pt x="9391" y="6383"/>
                </a:lnTo>
                <a:lnTo>
                  <a:pt x="9537" y="6126"/>
                </a:lnTo>
                <a:lnTo>
                  <a:pt x="9721" y="5869"/>
                </a:lnTo>
                <a:lnTo>
                  <a:pt x="10198" y="6236"/>
                </a:lnTo>
                <a:lnTo>
                  <a:pt x="10051" y="6419"/>
                </a:lnTo>
                <a:lnTo>
                  <a:pt x="9867" y="6640"/>
                </a:lnTo>
                <a:lnTo>
                  <a:pt x="9684" y="6860"/>
                </a:lnTo>
                <a:lnTo>
                  <a:pt x="9611" y="7006"/>
                </a:lnTo>
                <a:lnTo>
                  <a:pt x="9574" y="7116"/>
                </a:lnTo>
                <a:lnTo>
                  <a:pt x="9574" y="7190"/>
                </a:lnTo>
                <a:lnTo>
                  <a:pt x="9611" y="7263"/>
                </a:lnTo>
                <a:lnTo>
                  <a:pt x="9757" y="7263"/>
                </a:lnTo>
                <a:lnTo>
                  <a:pt x="9867" y="7190"/>
                </a:lnTo>
                <a:lnTo>
                  <a:pt x="9941" y="7080"/>
                </a:lnTo>
                <a:lnTo>
                  <a:pt x="10124" y="6823"/>
                </a:lnTo>
                <a:lnTo>
                  <a:pt x="10271" y="6603"/>
                </a:lnTo>
                <a:lnTo>
                  <a:pt x="10381" y="6383"/>
                </a:lnTo>
                <a:lnTo>
                  <a:pt x="10895" y="6823"/>
                </a:lnTo>
                <a:lnTo>
                  <a:pt x="10931" y="6860"/>
                </a:lnTo>
                <a:lnTo>
                  <a:pt x="10638" y="7226"/>
                </a:lnTo>
                <a:lnTo>
                  <a:pt x="10381" y="7593"/>
                </a:lnTo>
                <a:lnTo>
                  <a:pt x="10271" y="7703"/>
                </a:lnTo>
                <a:lnTo>
                  <a:pt x="10271" y="7777"/>
                </a:lnTo>
                <a:lnTo>
                  <a:pt x="10271" y="7813"/>
                </a:lnTo>
                <a:lnTo>
                  <a:pt x="10344" y="7923"/>
                </a:lnTo>
                <a:lnTo>
                  <a:pt x="10418" y="7960"/>
                </a:lnTo>
                <a:lnTo>
                  <a:pt x="10491" y="7923"/>
                </a:lnTo>
                <a:lnTo>
                  <a:pt x="10528" y="7887"/>
                </a:lnTo>
                <a:lnTo>
                  <a:pt x="10821" y="7483"/>
                </a:lnTo>
                <a:lnTo>
                  <a:pt x="11115" y="7043"/>
                </a:lnTo>
                <a:lnTo>
                  <a:pt x="11445" y="7447"/>
                </a:lnTo>
                <a:lnTo>
                  <a:pt x="11298" y="7703"/>
                </a:lnTo>
                <a:lnTo>
                  <a:pt x="11151" y="7960"/>
                </a:lnTo>
                <a:lnTo>
                  <a:pt x="10968" y="8253"/>
                </a:lnTo>
                <a:lnTo>
                  <a:pt x="10931" y="8437"/>
                </a:lnTo>
                <a:lnTo>
                  <a:pt x="10931" y="8510"/>
                </a:lnTo>
                <a:lnTo>
                  <a:pt x="10931" y="8584"/>
                </a:lnTo>
                <a:lnTo>
                  <a:pt x="10968" y="8657"/>
                </a:lnTo>
                <a:lnTo>
                  <a:pt x="11041" y="8657"/>
                </a:lnTo>
                <a:lnTo>
                  <a:pt x="11188" y="8584"/>
                </a:lnTo>
                <a:lnTo>
                  <a:pt x="11261" y="8474"/>
                </a:lnTo>
                <a:lnTo>
                  <a:pt x="11408" y="8180"/>
                </a:lnTo>
                <a:lnTo>
                  <a:pt x="11628" y="7703"/>
                </a:lnTo>
                <a:lnTo>
                  <a:pt x="11812" y="7997"/>
                </a:lnTo>
                <a:lnTo>
                  <a:pt x="11995" y="8290"/>
                </a:lnTo>
                <a:lnTo>
                  <a:pt x="11812" y="8694"/>
                </a:lnTo>
                <a:lnTo>
                  <a:pt x="11628" y="9097"/>
                </a:lnTo>
                <a:lnTo>
                  <a:pt x="11518" y="9097"/>
                </a:lnTo>
                <a:lnTo>
                  <a:pt x="11408" y="9317"/>
                </a:lnTo>
                <a:lnTo>
                  <a:pt x="11335" y="9501"/>
                </a:lnTo>
                <a:lnTo>
                  <a:pt x="11335" y="9574"/>
                </a:lnTo>
                <a:lnTo>
                  <a:pt x="11335" y="9647"/>
                </a:lnTo>
                <a:lnTo>
                  <a:pt x="11408" y="9721"/>
                </a:lnTo>
                <a:lnTo>
                  <a:pt x="11591" y="9721"/>
                </a:lnTo>
                <a:lnTo>
                  <a:pt x="11628" y="9684"/>
                </a:lnTo>
                <a:lnTo>
                  <a:pt x="11812" y="9427"/>
                </a:lnTo>
                <a:lnTo>
                  <a:pt x="11958" y="9171"/>
                </a:lnTo>
                <a:lnTo>
                  <a:pt x="12105" y="8914"/>
                </a:lnTo>
                <a:lnTo>
                  <a:pt x="12178" y="8657"/>
                </a:lnTo>
                <a:lnTo>
                  <a:pt x="12325" y="9024"/>
                </a:lnTo>
                <a:lnTo>
                  <a:pt x="12472" y="9427"/>
                </a:lnTo>
                <a:lnTo>
                  <a:pt x="12068" y="10088"/>
                </a:lnTo>
                <a:lnTo>
                  <a:pt x="11995" y="10088"/>
                </a:lnTo>
                <a:lnTo>
                  <a:pt x="11922" y="10271"/>
                </a:lnTo>
                <a:lnTo>
                  <a:pt x="11848" y="10418"/>
                </a:lnTo>
                <a:lnTo>
                  <a:pt x="11848" y="10491"/>
                </a:lnTo>
                <a:lnTo>
                  <a:pt x="11848" y="10528"/>
                </a:lnTo>
                <a:lnTo>
                  <a:pt x="11922" y="10601"/>
                </a:lnTo>
                <a:lnTo>
                  <a:pt x="12068" y="10601"/>
                </a:lnTo>
                <a:lnTo>
                  <a:pt x="12142" y="10564"/>
                </a:lnTo>
                <a:lnTo>
                  <a:pt x="12362" y="10198"/>
                </a:lnTo>
                <a:lnTo>
                  <a:pt x="12582" y="9831"/>
                </a:lnTo>
                <a:lnTo>
                  <a:pt x="12692" y="10454"/>
                </a:lnTo>
                <a:lnTo>
                  <a:pt x="12509" y="10638"/>
                </a:lnTo>
                <a:lnTo>
                  <a:pt x="12362" y="10858"/>
                </a:lnTo>
                <a:lnTo>
                  <a:pt x="12215" y="11078"/>
                </a:lnTo>
                <a:lnTo>
                  <a:pt x="12178" y="11225"/>
                </a:lnTo>
                <a:lnTo>
                  <a:pt x="12178" y="11371"/>
                </a:lnTo>
                <a:lnTo>
                  <a:pt x="12215" y="11408"/>
                </a:lnTo>
                <a:lnTo>
                  <a:pt x="12252" y="11408"/>
                </a:lnTo>
                <a:lnTo>
                  <a:pt x="12362" y="11371"/>
                </a:lnTo>
                <a:lnTo>
                  <a:pt x="12472" y="11298"/>
                </a:lnTo>
                <a:lnTo>
                  <a:pt x="12582" y="11078"/>
                </a:lnTo>
                <a:lnTo>
                  <a:pt x="12692" y="10858"/>
                </a:lnTo>
                <a:lnTo>
                  <a:pt x="12729" y="11188"/>
                </a:lnTo>
                <a:lnTo>
                  <a:pt x="12655" y="11775"/>
                </a:lnTo>
                <a:lnTo>
                  <a:pt x="12509" y="11922"/>
                </a:lnTo>
                <a:lnTo>
                  <a:pt x="12362" y="12068"/>
                </a:lnTo>
                <a:lnTo>
                  <a:pt x="12325" y="12215"/>
                </a:lnTo>
                <a:lnTo>
                  <a:pt x="12325" y="12288"/>
                </a:lnTo>
                <a:lnTo>
                  <a:pt x="12362" y="12362"/>
                </a:lnTo>
                <a:lnTo>
                  <a:pt x="12435" y="12398"/>
                </a:lnTo>
                <a:lnTo>
                  <a:pt x="12472" y="12398"/>
                </a:lnTo>
                <a:lnTo>
                  <a:pt x="12619" y="12288"/>
                </a:lnTo>
                <a:lnTo>
                  <a:pt x="12655" y="12655"/>
                </a:lnTo>
                <a:lnTo>
                  <a:pt x="12692" y="12692"/>
                </a:lnTo>
                <a:lnTo>
                  <a:pt x="12729" y="12655"/>
                </a:lnTo>
                <a:lnTo>
                  <a:pt x="12802" y="12545"/>
                </a:lnTo>
                <a:lnTo>
                  <a:pt x="12912" y="12398"/>
                </a:lnTo>
                <a:lnTo>
                  <a:pt x="13022" y="12068"/>
                </a:lnTo>
                <a:lnTo>
                  <a:pt x="13095" y="11738"/>
                </a:lnTo>
                <a:lnTo>
                  <a:pt x="13132" y="11408"/>
                </a:lnTo>
                <a:lnTo>
                  <a:pt x="13132" y="11005"/>
                </a:lnTo>
                <a:lnTo>
                  <a:pt x="13132" y="10638"/>
                </a:lnTo>
                <a:lnTo>
                  <a:pt x="13095" y="10234"/>
                </a:lnTo>
                <a:lnTo>
                  <a:pt x="13022" y="9867"/>
                </a:lnTo>
                <a:lnTo>
                  <a:pt x="12949" y="9464"/>
                </a:lnTo>
                <a:lnTo>
                  <a:pt x="12839" y="9060"/>
                </a:lnTo>
                <a:lnTo>
                  <a:pt x="12692" y="8694"/>
                </a:lnTo>
                <a:lnTo>
                  <a:pt x="12545" y="8327"/>
                </a:lnTo>
                <a:lnTo>
                  <a:pt x="12325" y="7960"/>
                </a:lnTo>
                <a:lnTo>
                  <a:pt x="12142" y="7630"/>
                </a:lnTo>
                <a:lnTo>
                  <a:pt x="11885" y="7300"/>
                </a:lnTo>
                <a:lnTo>
                  <a:pt x="11628" y="6970"/>
                </a:lnTo>
                <a:lnTo>
                  <a:pt x="11335" y="6640"/>
                </a:lnTo>
                <a:lnTo>
                  <a:pt x="11041" y="6346"/>
                </a:lnTo>
                <a:lnTo>
                  <a:pt x="10344" y="5759"/>
                </a:lnTo>
                <a:lnTo>
                  <a:pt x="9647" y="5246"/>
                </a:lnTo>
                <a:lnTo>
                  <a:pt x="8914" y="4732"/>
                </a:lnTo>
                <a:lnTo>
                  <a:pt x="8987" y="4439"/>
                </a:lnTo>
                <a:lnTo>
                  <a:pt x="9024" y="4182"/>
                </a:lnTo>
                <a:lnTo>
                  <a:pt x="9060" y="3558"/>
                </a:lnTo>
                <a:lnTo>
                  <a:pt x="9097" y="2898"/>
                </a:lnTo>
                <a:lnTo>
                  <a:pt x="9281" y="220"/>
                </a:lnTo>
                <a:lnTo>
                  <a:pt x="9244" y="110"/>
                </a:lnTo>
                <a:lnTo>
                  <a:pt x="9207" y="37"/>
                </a:lnTo>
                <a:lnTo>
                  <a:pt x="9097" y="0"/>
                </a:lnTo>
                <a:close/>
              </a:path>
            </a:pathLst>
          </a:custGeom>
          <a:solidFill>
            <a:srgbClr val="A4C2F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A4C2F4"/>
              </a:solidFill>
              <a:latin typeface="Arial"/>
              <a:ea typeface="Arial"/>
              <a:cs typeface="Arial"/>
              <a:sym typeface="Arial"/>
            </a:endParaRPr>
          </a:p>
        </p:txBody>
      </p:sp>
      <p:sp>
        <p:nvSpPr>
          <p:cNvPr id="1123" name="Google Shape;1123;p47"/>
          <p:cNvSpPr/>
          <p:nvPr/>
        </p:nvSpPr>
        <p:spPr>
          <a:xfrm>
            <a:off x="-77078" y="1488018"/>
            <a:ext cx="339602" cy="400617"/>
          </a:xfrm>
          <a:custGeom>
            <a:avLst/>
            <a:gdLst/>
            <a:ahLst/>
            <a:cxnLst/>
            <a:rect l="l" t="t" r="r" b="b"/>
            <a:pathLst>
              <a:path w="9391" h="11079" extrusionOk="0">
                <a:moveTo>
                  <a:pt x="4916" y="441"/>
                </a:moveTo>
                <a:lnTo>
                  <a:pt x="5026" y="477"/>
                </a:lnTo>
                <a:lnTo>
                  <a:pt x="5099" y="551"/>
                </a:lnTo>
                <a:lnTo>
                  <a:pt x="5099" y="771"/>
                </a:lnTo>
                <a:lnTo>
                  <a:pt x="5026" y="954"/>
                </a:lnTo>
                <a:lnTo>
                  <a:pt x="4953" y="1064"/>
                </a:lnTo>
                <a:lnTo>
                  <a:pt x="4842" y="1138"/>
                </a:lnTo>
                <a:lnTo>
                  <a:pt x="4732" y="1174"/>
                </a:lnTo>
                <a:lnTo>
                  <a:pt x="4622" y="1138"/>
                </a:lnTo>
                <a:lnTo>
                  <a:pt x="4366" y="1028"/>
                </a:lnTo>
                <a:lnTo>
                  <a:pt x="4439" y="917"/>
                </a:lnTo>
                <a:lnTo>
                  <a:pt x="4439" y="771"/>
                </a:lnTo>
                <a:lnTo>
                  <a:pt x="4402" y="697"/>
                </a:lnTo>
                <a:lnTo>
                  <a:pt x="4366" y="661"/>
                </a:lnTo>
                <a:lnTo>
                  <a:pt x="4476" y="551"/>
                </a:lnTo>
                <a:lnTo>
                  <a:pt x="4622" y="477"/>
                </a:lnTo>
                <a:lnTo>
                  <a:pt x="4769" y="441"/>
                </a:lnTo>
                <a:close/>
                <a:moveTo>
                  <a:pt x="3375" y="6493"/>
                </a:moveTo>
                <a:lnTo>
                  <a:pt x="3375" y="6530"/>
                </a:lnTo>
                <a:lnTo>
                  <a:pt x="3339" y="6530"/>
                </a:lnTo>
                <a:lnTo>
                  <a:pt x="3375" y="6493"/>
                </a:lnTo>
                <a:close/>
                <a:moveTo>
                  <a:pt x="4292" y="6933"/>
                </a:moveTo>
                <a:lnTo>
                  <a:pt x="4256" y="7007"/>
                </a:lnTo>
                <a:lnTo>
                  <a:pt x="4219" y="6970"/>
                </a:lnTo>
                <a:lnTo>
                  <a:pt x="4292" y="6933"/>
                </a:lnTo>
                <a:close/>
                <a:moveTo>
                  <a:pt x="5209" y="4219"/>
                </a:moveTo>
                <a:lnTo>
                  <a:pt x="5429" y="4329"/>
                </a:lnTo>
                <a:lnTo>
                  <a:pt x="5649" y="4439"/>
                </a:lnTo>
                <a:lnTo>
                  <a:pt x="5686" y="4549"/>
                </a:lnTo>
                <a:lnTo>
                  <a:pt x="5723" y="4586"/>
                </a:lnTo>
                <a:lnTo>
                  <a:pt x="5796" y="4586"/>
                </a:lnTo>
                <a:lnTo>
                  <a:pt x="6016" y="4879"/>
                </a:lnTo>
                <a:lnTo>
                  <a:pt x="6163" y="5173"/>
                </a:lnTo>
                <a:lnTo>
                  <a:pt x="6200" y="5503"/>
                </a:lnTo>
                <a:lnTo>
                  <a:pt x="6200" y="5833"/>
                </a:lnTo>
                <a:lnTo>
                  <a:pt x="6090" y="6126"/>
                </a:lnTo>
                <a:lnTo>
                  <a:pt x="5943" y="6420"/>
                </a:lnTo>
                <a:lnTo>
                  <a:pt x="5796" y="6603"/>
                </a:lnTo>
                <a:lnTo>
                  <a:pt x="5649" y="6750"/>
                </a:lnTo>
                <a:lnTo>
                  <a:pt x="5649" y="6713"/>
                </a:lnTo>
                <a:lnTo>
                  <a:pt x="5649" y="6566"/>
                </a:lnTo>
                <a:lnTo>
                  <a:pt x="5649" y="6383"/>
                </a:lnTo>
                <a:lnTo>
                  <a:pt x="5613" y="6346"/>
                </a:lnTo>
                <a:lnTo>
                  <a:pt x="5576" y="6310"/>
                </a:lnTo>
                <a:lnTo>
                  <a:pt x="5539" y="6310"/>
                </a:lnTo>
                <a:lnTo>
                  <a:pt x="5503" y="6346"/>
                </a:lnTo>
                <a:lnTo>
                  <a:pt x="5393" y="6493"/>
                </a:lnTo>
                <a:lnTo>
                  <a:pt x="5356" y="6676"/>
                </a:lnTo>
                <a:lnTo>
                  <a:pt x="5319" y="6933"/>
                </a:lnTo>
                <a:lnTo>
                  <a:pt x="5099" y="7007"/>
                </a:lnTo>
                <a:lnTo>
                  <a:pt x="5099" y="6860"/>
                </a:lnTo>
                <a:lnTo>
                  <a:pt x="5099" y="6713"/>
                </a:lnTo>
                <a:lnTo>
                  <a:pt x="5136" y="6566"/>
                </a:lnTo>
                <a:lnTo>
                  <a:pt x="5209" y="6456"/>
                </a:lnTo>
                <a:lnTo>
                  <a:pt x="5246" y="6420"/>
                </a:lnTo>
                <a:lnTo>
                  <a:pt x="5209" y="6383"/>
                </a:lnTo>
                <a:lnTo>
                  <a:pt x="5173" y="6346"/>
                </a:lnTo>
                <a:lnTo>
                  <a:pt x="5136" y="6346"/>
                </a:lnTo>
                <a:lnTo>
                  <a:pt x="4953" y="6456"/>
                </a:lnTo>
                <a:lnTo>
                  <a:pt x="4842" y="6640"/>
                </a:lnTo>
                <a:lnTo>
                  <a:pt x="4769" y="6823"/>
                </a:lnTo>
                <a:lnTo>
                  <a:pt x="4769" y="7043"/>
                </a:lnTo>
                <a:lnTo>
                  <a:pt x="4696" y="7043"/>
                </a:lnTo>
                <a:lnTo>
                  <a:pt x="4659" y="7007"/>
                </a:lnTo>
                <a:lnTo>
                  <a:pt x="4622" y="6970"/>
                </a:lnTo>
                <a:lnTo>
                  <a:pt x="4586" y="6970"/>
                </a:lnTo>
                <a:lnTo>
                  <a:pt x="5026" y="6016"/>
                </a:lnTo>
                <a:lnTo>
                  <a:pt x="5026" y="5943"/>
                </a:lnTo>
                <a:lnTo>
                  <a:pt x="4989" y="5906"/>
                </a:lnTo>
                <a:lnTo>
                  <a:pt x="4953" y="5906"/>
                </a:lnTo>
                <a:lnTo>
                  <a:pt x="4916" y="5943"/>
                </a:lnTo>
                <a:lnTo>
                  <a:pt x="4402" y="6750"/>
                </a:lnTo>
                <a:lnTo>
                  <a:pt x="4366" y="6676"/>
                </a:lnTo>
                <a:lnTo>
                  <a:pt x="4329" y="6640"/>
                </a:lnTo>
                <a:lnTo>
                  <a:pt x="4256" y="6640"/>
                </a:lnTo>
                <a:lnTo>
                  <a:pt x="4439" y="6236"/>
                </a:lnTo>
                <a:lnTo>
                  <a:pt x="4659" y="5796"/>
                </a:lnTo>
                <a:lnTo>
                  <a:pt x="4696" y="5759"/>
                </a:lnTo>
                <a:lnTo>
                  <a:pt x="4659" y="5723"/>
                </a:lnTo>
                <a:lnTo>
                  <a:pt x="4586" y="5723"/>
                </a:lnTo>
                <a:lnTo>
                  <a:pt x="4182" y="6273"/>
                </a:lnTo>
                <a:lnTo>
                  <a:pt x="3999" y="6566"/>
                </a:lnTo>
                <a:lnTo>
                  <a:pt x="3852" y="6860"/>
                </a:lnTo>
                <a:lnTo>
                  <a:pt x="3669" y="6786"/>
                </a:lnTo>
                <a:lnTo>
                  <a:pt x="3779" y="6750"/>
                </a:lnTo>
                <a:lnTo>
                  <a:pt x="3852" y="6640"/>
                </a:lnTo>
                <a:lnTo>
                  <a:pt x="3889" y="6566"/>
                </a:lnTo>
                <a:lnTo>
                  <a:pt x="3889" y="6420"/>
                </a:lnTo>
                <a:lnTo>
                  <a:pt x="3889" y="6383"/>
                </a:lnTo>
                <a:lnTo>
                  <a:pt x="3815" y="6383"/>
                </a:lnTo>
                <a:lnTo>
                  <a:pt x="3999" y="6163"/>
                </a:lnTo>
                <a:lnTo>
                  <a:pt x="4512" y="5539"/>
                </a:lnTo>
                <a:lnTo>
                  <a:pt x="4512" y="5466"/>
                </a:lnTo>
                <a:lnTo>
                  <a:pt x="4476" y="5429"/>
                </a:lnTo>
                <a:lnTo>
                  <a:pt x="4402" y="5429"/>
                </a:lnTo>
                <a:lnTo>
                  <a:pt x="3779" y="6016"/>
                </a:lnTo>
                <a:lnTo>
                  <a:pt x="3632" y="6126"/>
                </a:lnTo>
                <a:lnTo>
                  <a:pt x="3595" y="6090"/>
                </a:lnTo>
                <a:lnTo>
                  <a:pt x="3559" y="6090"/>
                </a:lnTo>
                <a:lnTo>
                  <a:pt x="3485" y="6126"/>
                </a:lnTo>
                <a:lnTo>
                  <a:pt x="3669" y="5869"/>
                </a:lnTo>
                <a:lnTo>
                  <a:pt x="3889" y="5649"/>
                </a:lnTo>
                <a:lnTo>
                  <a:pt x="4146" y="5466"/>
                </a:lnTo>
                <a:lnTo>
                  <a:pt x="4402" y="5283"/>
                </a:lnTo>
                <a:lnTo>
                  <a:pt x="4439" y="5246"/>
                </a:lnTo>
                <a:lnTo>
                  <a:pt x="4402" y="5209"/>
                </a:lnTo>
                <a:lnTo>
                  <a:pt x="4402" y="5173"/>
                </a:lnTo>
                <a:lnTo>
                  <a:pt x="4329" y="5136"/>
                </a:lnTo>
                <a:lnTo>
                  <a:pt x="3962" y="5319"/>
                </a:lnTo>
                <a:lnTo>
                  <a:pt x="3632" y="5539"/>
                </a:lnTo>
                <a:lnTo>
                  <a:pt x="3339" y="5796"/>
                </a:lnTo>
                <a:lnTo>
                  <a:pt x="3082" y="6126"/>
                </a:lnTo>
                <a:lnTo>
                  <a:pt x="3045" y="6016"/>
                </a:lnTo>
                <a:lnTo>
                  <a:pt x="3082" y="5980"/>
                </a:lnTo>
                <a:lnTo>
                  <a:pt x="3339" y="5613"/>
                </a:lnTo>
                <a:lnTo>
                  <a:pt x="3632" y="5283"/>
                </a:lnTo>
                <a:lnTo>
                  <a:pt x="3962" y="4952"/>
                </a:lnTo>
                <a:lnTo>
                  <a:pt x="4292" y="4659"/>
                </a:lnTo>
                <a:lnTo>
                  <a:pt x="4292" y="4622"/>
                </a:lnTo>
                <a:lnTo>
                  <a:pt x="4256" y="4586"/>
                </a:lnTo>
                <a:lnTo>
                  <a:pt x="4219" y="4586"/>
                </a:lnTo>
                <a:lnTo>
                  <a:pt x="3925" y="4732"/>
                </a:lnTo>
                <a:lnTo>
                  <a:pt x="3632" y="4879"/>
                </a:lnTo>
                <a:lnTo>
                  <a:pt x="3375" y="5099"/>
                </a:lnTo>
                <a:lnTo>
                  <a:pt x="3155" y="5356"/>
                </a:lnTo>
                <a:lnTo>
                  <a:pt x="3228" y="5209"/>
                </a:lnTo>
                <a:lnTo>
                  <a:pt x="3339" y="5062"/>
                </a:lnTo>
                <a:lnTo>
                  <a:pt x="3559" y="4842"/>
                </a:lnTo>
                <a:lnTo>
                  <a:pt x="3852" y="4622"/>
                </a:lnTo>
                <a:lnTo>
                  <a:pt x="4146" y="4476"/>
                </a:lnTo>
                <a:lnTo>
                  <a:pt x="4402" y="4366"/>
                </a:lnTo>
                <a:lnTo>
                  <a:pt x="4659" y="4292"/>
                </a:lnTo>
                <a:lnTo>
                  <a:pt x="4953" y="4219"/>
                </a:lnTo>
                <a:close/>
                <a:moveTo>
                  <a:pt x="807" y="8767"/>
                </a:moveTo>
                <a:lnTo>
                  <a:pt x="807" y="8841"/>
                </a:lnTo>
                <a:lnTo>
                  <a:pt x="844" y="8914"/>
                </a:lnTo>
                <a:lnTo>
                  <a:pt x="918" y="8951"/>
                </a:lnTo>
                <a:lnTo>
                  <a:pt x="1138" y="8951"/>
                </a:lnTo>
                <a:lnTo>
                  <a:pt x="1211" y="8987"/>
                </a:lnTo>
                <a:lnTo>
                  <a:pt x="1321" y="8987"/>
                </a:lnTo>
                <a:lnTo>
                  <a:pt x="1321" y="9061"/>
                </a:lnTo>
                <a:lnTo>
                  <a:pt x="1321" y="9097"/>
                </a:lnTo>
                <a:lnTo>
                  <a:pt x="1248" y="9171"/>
                </a:lnTo>
                <a:lnTo>
                  <a:pt x="1174" y="9207"/>
                </a:lnTo>
                <a:lnTo>
                  <a:pt x="954" y="9244"/>
                </a:lnTo>
                <a:lnTo>
                  <a:pt x="844" y="9207"/>
                </a:lnTo>
                <a:lnTo>
                  <a:pt x="697" y="9134"/>
                </a:lnTo>
                <a:lnTo>
                  <a:pt x="587" y="9061"/>
                </a:lnTo>
                <a:lnTo>
                  <a:pt x="551" y="8951"/>
                </a:lnTo>
                <a:lnTo>
                  <a:pt x="661" y="8841"/>
                </a:lnTo>
                <a:lnTo>
                  <a:pt x="807" y="8767"/>
                </a:lnTo>
                <a:close/>
                <a:moveTo>
                  <a:pt x="8511" y="8657"/>
                </a:moveTo>
                <a:lnTo>
                  <a:pt x="8621" y="8694"/>
                </a:lnTo>
                <a:lnTo>
                  <a:pt x="8731" y="8731"/>
                </a:lnTo>
                <a:lnTo>
                  <a:pt x="8841" y="8804"/>
                </a:lnTo>
                <a:lnTo>
                  <a:pt x="8951" y="8877"/>
                </a:lnTo>
                <a:lnTo>
                  <a:pt x="8987" y="8987"/>
                </a:lnTo>
                <a:lnTo>
                  <a:pt x="9024" y="9097"/>
                </a:lnTo>
                <a:lnTo>
                  <a:pt x="9024" y="9134"/>
                </a:lnTo>
                <a:lnTo>
                  <a:pt x="8987" y="9134"/>
                </a:lnTo>
                <a:lnTo>
                  <a:pt x="8877" y="9097"/>
                </a:lnTo>
                <a:lnTo>
                  <a:pt x="8804" y="9134"/>
                </a:lnTo>
                <a:lnTo>
                  <a:pt x="8731" y="9171"/>
                </a:lnTo>
                <a:lnTo>
                  <a:pt x="8621" y="9281"/>
                </a:lnTo>
                <a:lnTo>
                  <a:pt x="8474" y="9354"/>
                </a:lnTo>
                <a:lnTo>
                  <a:pt x="8327" y="9318"/>
                </a:lnTo>
                <a:lnTo>
                  <a:pt x="8254" y="9244"/>
                </a:lnTo>
                <a:lnTo>
                  <a:pt x="8217" y="9171"/>
                </a:lnTo>
                <a:lnTo>
                  <a:pt x="8217" y="9024"/>
                </a:lnTo>
                <a:lnTo>
                  <a:pt x="8254" y="8841"/>
                </a:lnTo>
                <a:lnTo>
                  <a:pt x="8254" y="8694"/>
                </a:lnTo>
                <a:lnTo>
                  <a:pt x="8511" y="8657"/>
                </a:lnTo>
                <a:close/>
                <a:moveTo>
                  <a:pt x="5026" y="9501"/>
                </a:moveTo>
                <a:lnTo>
                  <a:pt x="5063" y="9574"/>
                </a:lnTo>
                <a:lnTo>
                  <a:pt x="4989" y="9538"/>
                </a:lnTo>
                <a:lnTo>
                  <a:pt x="5026" y="9501"/>
                </a:lnTo>
                <a:close/>
                <a:moveTo>
                  <a:pt x="4696" y="9868"/>
                </a:moveTo>
                <a:lnTo>
                  <a:pt x="4953" y="9941"/>
                </a:lnTo>
                <a:lnTo>
                  <a:pt x="4916" y="10014"/>
                </a:lnTo>
                <a:lnTo>
                  <a:pt x="4879" y="10271"/>
                </a:lnTo>
                <a:lnTo>
                  <a:pt x="4842" y="10308"/>
                </a:lnTo>
                <a:lnTo>
                  <a:pt x="4549" y="10308"/>
                </a:lnTo>
                <a:lnTo>
                  <a:pt x="4439" y="10235"/>
                </a:lnTo>
                <a:lnTo>
                  <a:pt x="4329" y="10125"/>
                </a:lnTo>
                <a:lnTo>
                  <a:pt x="4292" y="10051"/>
                </a:lnTo>
                <a:lnTo>
                  <a:pt x="4256" y="9941"/>
                </a:lnTo>
                <a:lnTo>
                  <a:pt x="4329" y="9904"/>
                </a:lnTo>
                <a:lnTo>
                  <a:pt x="4439" y="9868"/>
                </a:lnTo>
                <a:close/>
                <a:moveTo>
                  <a:pt x="4806" y="0"/>
                </a:moveTo>
                <a:lnTo>
                  <a:pt x="4622" y="37"/>
                </a:lnTo>
                <a:lnTo>
                  <a:pt x="4476" y="110"/>
                </a:lnTo>
                <a:lnTo>
                  <a:pt x="4292" y="147"/>
                </a:lnTo>
                <a:lnTo>
                  <a:pt x="4146" y="257"/>
                </a:lnTo>
                <a:lnTo>
                  <a:pt x="3999" y="367"/>
                </a:lnTo>
                <a:lnTo>
                  <a:pt x="3889" y="477"/>
                </a:lnTo>
                <a:lnTo>
                  <a:pt x="3779" y="624"/>
                </a:lnTo>
                <a:lnTo>
                  <a:pt x="3705" y="807"/>
                </a:lnTo>
                <a:lnTo>
                  <a:pt x="3669" y="954"/>
                </a:lnTo>
                <a:lnTo>
                  <a:pt x="3669" y="1138"/>
                </a:lnTo>
                <a:lnTo>
                  <a:pt x="3705" y="1321"/>
                </a:lnTo>
                <a:lnTo>
                  <a:pt x="3815" y="1578"/>
                </a:lnTo>
                <a:lnTo>
                  <a:pt x="3999" y="1761"/>
                </a:lnTo>
                <a:lnTo>
                  <a:pt x="4182" y="1871"/>
                </a:lnTo>
                <a:lnTo>
                  <a:pt x="4402" y="1945"/>
                </a:lnTo>
                <a:lnTo>
                  <a:pt x="4366" y="2055"/>
                </a:lnTo>
                <a:lnTo>
                  <a:pt x="4329" y="2165"/>
                </a:lnTo>
                <a:lnTo>
                  <a:pt x="4329" y="2531"/>
                </a:lnTo>
                <a:lnTo>
                  <a:pt x="4329" y="2898"/>
                </a:lnTo>
                <a:lnTo>
                  <a:pt x="4329" y="3522"/>
                </a:lnTo>
                <a:lnTo>
                  <a:pt x="4329" y="3669"/>
                </a:lnTo>
                <a:lnTo>
                  <a:pt x="4366" y="3779"/>
                </a:lnTo>
                <a:lnTo>
                  <a:pt x="4072" y="3925"/>
                </a:lnTo>
                <a:lnTo>
                  <a:pt x="3815" y="4109"/>
                </a:lnTo>
                <a:lnTo>
                  <a:pt x="3742" y="4182"/>
                </a:lnTo>
                <a:lnTo>
                  <a:pt x="3742" y="4255"/>
                </a:lnTo>
                <a:lnTo>
                  <a:pt x="3522" y="4402"/>
                </a:lnTo>
                <a:lnTo>
                  <a:pt x="3339" y="4549"/>
                </a:lnTo>
                <a:lnTo>
                  <a:pt x="3155" y="4696"/>
                </a:lnTo>
                <a:lnTo>
                  <a:pt x="3008" y="4879"/>
                </a:lnTo>
                <a:lnTo>
                  <a:pt x="2862" y="5062"/>
                </a:lnTo>
                <a:lnTo>
                  <a:pt x="2752" y="5283"/>
                </a:lnTo>
                <a:lnTo>
                  <a:pt x="2678" y="5503"/>
                </a:lnTo>
                <a:lnTo>
                  <a:pt x="2642" y="5686"/>
                </a:lnTo>
                <a:lnTo>
                  <a:pt x="2642" y="5906"/>
                </a:lnTo>
                <a:lnTo>
                  <a:pt x="2678" y="6126"/>
                </a:lnTo>
                <a:lnTo>
                  <a:pt x="2752" y="6346"/>
                </a:lnTo>
                <a:lnTo>
                  <a:pt x="2825" y="6566"/>
                </a:lnTo>
                <a:lnTo>
                  <a:pt x="2898" y="6676"/>
                </a:lnTo>
                <a:lnTo>
                  <a:pt x="2421" y="7080"/>
                </a:lnTo>
                <a:lnTo>
                  <a:pt x="1908" y="7447"/>
                </a:lnTo>
                <a:lnTo>
                  <a:pt x="1431" y="7850"/>
                </a:lnTo>
                <a:lnTo>
                  <a:pt x="1211" y="8070"/>
                </a:lnTo>
                <a:lnTo>
                  <a:pt x="991" y="8327"/>
                </a:lnTo>
                <a:lnTo>
                  <a:pt x="771" y="8364"/>
                </a:lnTo>
                <a:lnTo>
                  <a:pt x="624" y="8327"/>
                </a:lnTo>
                <a:lnTo>
                  <a:pt x="477" y="8327"/>
                </a:lnTo>
                <a:lnTo>
                  <a:pt x="367" y="8364"/>
                </a:lnTo>
                <a:lnTo>
                  <a:pt x="257" y="8437"/>
                </a:lnTo>
                <a:lnTo>
                  <a:pt x="184" y="8511"/>
                </a:lnTo>
                <a:lnTo>
                  <a:pt x="111" y="8584"/>
                </a:lnTo>
                <a:lnTo>
                  <a:pt x="37" y="8804"/>
                </a:lnTo>
                <a:lnTo>
                  <a:pt x="0" y="9061"/>
                </a:lnTo>
                <a:lnTo>
                  <a:pt x="0" y="9318"/>
                </a:lnTo>
                <a:lnTo>
                  <a:pt x="74" y="9538"/>
                </a:lnTo>
                <a:lnTo>
                  <a:pt x="257" y="9684"/>
                </a:lnTo>
                <a:lnTo>
                  <a:pt x="477" y="9831"/>
                </a:lnTo>
                <a:lnTo>
                  <a:pt x="697" y="9904"/>
                </a:lnTo>
                <a:lnTo>
                  <a:pt x="954" y="9941"/>
                </a:lnTo>
                <a:lnTo>
                  <a:pt x="1174" y="9904"/>
                </a:lnTo>
                <a:lnTo>
                  <a:pt x="1431" y="9868"/>
                </a:lnTo>
                <a:lnTo>
                  <a:pt x="1651" y="9794"/>
                </a:lnTo>
                <a:lnTo>
                  <a:pt x="1798" y="9648"/>
                </a:lnTo>
                <a:lnTo>
                  <a:pt x="1908" y="9574"/>
                </a:lnTo>
                <a:lnTo>
                  <a:pt x="1945" y="9464"/>
                </a:lnTo>
                <a:lnTo>
                  <a:pt x="1981" y="9354"/>
                </a:lnTo>
                <a:lnTo>
                  <a:pt x="1981" y="9207"/>
                </a:lnTo>
                <a:lnTo>
                  <a:pt x="1908" y="8987"/>
                </a:lnTo>
                <a:lnTo>
                  <a:pt x="1798" y="8767"/>
                </a:lnTo>
                <a:lnTo>
                  <a:pt x="1651" y="8584"/>
                </a:lnTo>
                <a:lnTo>
                  <a:pt x="1431" y="8437"/>
                </a:lnTo>
                <a:lnTo>
                  <a:pt x="1394" y="8437"/>
                </a:lnTo>
                <a:lnTo>
                  <a:pt x="1578" y="8254"/>
                </a:lnTo>
                <a:lnTo>
                  <a:pt x="1761" y="8070"/>
                </a:lnTo>
                <a:lnTo>
                  <a:pt x="2165" y="7777"/>
                </a:lnTo>
                <a:lnTo>
                  <a:pt x="2421" y="7557"/>
                </a:lnTo>
                <a:lnTo>
                  <a:pt x="2642" y="7337"/>
                </a:lnTo>
                <a:lnTo>
                  <a:pt x="2862" y="7080"/>
                </a:lnTo>
                <a:lnTo>
                  <a:pt x="3008" y="6786"/>
                </a:lnTo>
                <a:lnTo>
                  <a:pt x="3118" y="6897"/>
                </a:lnTo>
                <a:lnTo>
                  <a:pt x="3302" y="7043"/>
                </a:lnTo>
                <a:lnTo>
                  <a:pt x="3632" y="7227"/>
                </a:lnTo>
                <a:lnTo>
                  <a:pt x="3999" y="7337"/>
                </a:lnTo>
                <a:lnTo>
                  <a:pt x="4366" y="7410"/>
                </a:lnTo>
                <a:lnTo>
                  <a:pt x="4439" y="7410"/>
                </a:lnTo>
                <a:lnTo>
                  <a:pt x="4402" y="7887"/>
                </a:lnTo>
                <a:lnTo>
                  <a:pt x="4402" y="8364"/>
                </a:lnTo>
                <a:lnTo>
                  <a:pt x="4439" y="9318"/>
                </a:lnTo>
                <a:lnTo>
                  <a:pt x="4256" y="9391"/>
                </a:lnTo>
                <a:lnTo>
                  <a:pt x="4109" y="9464"/>
                </a:lnTo>
                <a:lnTo>
                  <a:pt x="3999" y="9574"/>
                </a:lnTo>
                <a:lnTo>
                  <a:pt x="3925" y="9684"/>
                </a:lnTo>
                <a:lnTo>
                  <a:pt x="3889" y="9794"/>
                </a:lnTo>
                <a:lnTo>
                  <a:pt x="3852" y="9941"/>
                </a:lnTo>
                <a:lnTo>
                  <a:pt x="3815" y="10125"/>
                </a:lnTo>
                <a:lnTo>
                  <a:pt x="3852" y="10271"/>
                </a:lnTo>
                <a:lnTo>
                  <a:pt x="3925" y="10565"/>
                </a:lnTo>
                <a:lnTo>
                  <a:pt x="4072" y="10821"/>
                </a:lnTo>
                <a:lnTo>
                  <a:pt x="4182" y="10895"/>
                </a:lnTo>
                <a:lnTo>
                  <a:pt x="4329" y="10968"/>
                </a:lnTo>
                <a:lnTo>
                  <a:pt x="4439" y="11042"/>
                </a:lnTo>
                <a:lnTo>
                  <a:pt x="4586" y="11078"/>
                </a:lnTo>
                <a:lnTo>
                  <a:pt x="4879" y="11078"/>
                </a:lnTo>
                <a:lnTo>
                  <a:pt x="5173" y="11005"/>
                </a:lnTo>
                <a:lnTo>
                  <a:pt x="5283" y="10932"/>
                </a:lnTo>
                <a:lnTo>
                  <a:pt x="5393" y="10821"/>
                </a:lnTo>
                <a:lnTo>
                  <a:pt x="5466" y="10711"/>
                </a:lnTo>
                <a:lnTo>
                  <a:pt x="5503" y="10601"/>
                </a:lnTo>
                <a:lnTo>
                  <a:pt x="5576" y="10308"/>
                </a:lnTo>
                <a:lnTo>
                  <a:pt x="5539" y="10051"/>
                </a:lnTo>
                <a:lnTo>
                  <a:pt x="5503" y="9904"/>
                </a:lnTo>
                <a:lnTo>
                  <a:pt x="5393" y="9794"/>
                </a:lnTo>
                <a:lnTo>
                  <a:pt x="5319" y="9684"/>
                </a:lnTo>
                <a:lnTo>
                  <a:pt x="5173" y="9611"/>
                </a:lnTo>
                <a:lnTo>
                  <a:pt x="5136" y="9428"/>
                </a:lnTo>
                <a:lnTo>
                  <a:pt x="5099" y="9354"/>
                </a:lnTo>
                <a:lnTo>
                  <a:pt x="4842" y="9354"/>
                </a:lnTo>
                <a:lnTo>
                  <a:pt x="4806" y="8474"/>
                </a:lnTo>
                <a:lnTo>
                  <a:pt x="4806" y="7960"/>
                </a:lnTo>
                <a:lnTo>
                  <a:pt x="4769" y="7447"/>
                </a:lnTo>
                <a:lnTo>
                  <a:pt x="5136" y="7410"/>
                </a:lnTo>
                <a:lnTo>
                  <a:pt x="5503" y="7300"/>
                </a:lnTo>
                <a:lnTo>
                  <a:pt x="5833" y="7117"/>
                </a:lnTo>
                <a:lnTo>
                  <a:pt x="6126" y="6860"/>
                </a:lnTo>
                <a:lnTo>
                  <a:pt x="6200" y="6786"/>
                </a:lnTo>
                <a:lnTo>
                  <a:pt x="6310" y="6933"/>
                </a:lnTo>
                <a:lnTo>
                  <a:pt x="6493" y="7080"/>
                </a:lnTo>
                <a:lnTo>
                  <a:pt x="6677" y="7190"/>
                </a:lnTo>
                <a:lnTo>
                  <a:pt x="6860" y="7300"/>
                </a:lnTo>
                <a:lnTo>
                  <a:pt x="7043" y="7630"/>
                </a:lnTo>
                <a:lnTo>
                  <a:pt x="7263" y="7997"/>
                </a:lnTo>
                <a:lnTo>
                  <a:pt x="7557" y="8437"/>
                </a:lnTo>
                <a:lnTo>
                  <a:pt x="7667" y="8584"/>
                </a:lnTo>
                <a:lnTo>
                  <a:pt x="7557" y="8767"/>
                </a:lnTo>
                <a:lnTo>
                  <a:pt x="7484" y="8951"/>
                </a:lnTo>
                <a:lnTo>
                  <a:pt x="7447" y="9097"/>
                </a:lnTo>
                <a:lnTo>
                  <a:pt x="7447" y="9281"/>
                </a:lnTo>
                <a:lnTo>
                  <a:pt x="7484" y="9428"/>
                </a:lnTo>
                <a:lnTo>
                  <a:pt x="7520" y="9611"/>
                </a:lnTo>
                <a:lnTo>
                  <a:pt x="7594" y="9758"/>
                </a:lnTo>
                <a:lnTo>
                  <a:pt x="7704" y="9904"/>
                </a:lnTo>
                <a:lnTo>
                  <a:pt x="7850" y="10014"/>
                </a:lnTo>
                <a:lnTo>
                  <a:pt x="7960" y="10125"/>
                </a:lnTo>
                <a:lnTo>
                  <a:pt x="8107" y="10161"/>
                </a:lnTo>
                <a:lnTo>
                  <a:pt x="8254" y="10198"/>
                </a:lnTo>
                <a:lnTo>
                  <a:pt x="8547" y="10198"/>
                </a:lnTo>
                <a:lnTo>
                  <a:pt x="8694" y="10125"/>
                </a:lnTo>
                <a:lnTo>
                  <a:pt x="8877" y="10051"/>
                </a:lnTo>
                <a:lnTo>
                  <a:pt x="9098" y="9831"/>
                </a:lnTo>
                <a:lnTo>
                  <a:pt x="9281" y="9538"/>
                </a:lnTo>
                <a:lnTo>
                  <a:pt x="9354" y="9391"/>
                </a:lnTo>
                <a:lnTo>
                  <a:pt x="9391" y="9244"/>
                </a:lnTo>
                <a:lnTo>
                  <a:pt x="9391" y="9061"/>
                </a:lnTo>
                <a:lnTo>
                  <a:pt x="9391" y="8914"/>
                </a:lnTo>
                <a:lnTo>
                  <a:pt x="9318" y="8767"/>
                </a:lnTo>
                <a:lnTo>
                  <a:pt x="9244" y="8621"/>
                </a:lnTo>
                <a:lnTo>
                  <a:pt x="9134" y="8511"/>
                </a:lnTo>
                <a:lnTo>
                  <a:pt x="8987" y="8437"/>
                </a:lnTo>
                <a:lnTo>
                  <a:pt x="8841" y="8364"/>
                </a:lnTo>
                <a:lnTo>
                  <a:pt x="8694" y="8327"/>
                </a:lnTo>
                <a:lnTo>
                  <a:pt x="8364" y="8290"/>
                </a:lnTo>
                <a:lnTo>
                  <a:pt x="8180" y="8290"/>
                </a:lnTo>
                <a:lnTo>
                  <a:pt x="7997" y="8364"/>
                </a:lnTo>
                <a:lnTo>
                  <a:pt x="7924" y="8217"/>
                </a:lnTo>
                <a:lnTo>
                  <a:pt x="7814" y="8070"/>
                </a:lnTo>
                <a:lnTo>
                  <a:pt x="7557" y="7667"/>
                </a:lnTo>
                <a:lnTo>
                  <a:pt x="7300" y="7300"/>
                </a:lnTo>
                <a:lnTo>
                  <a:pt x="7227" y="7153"/>
                </a:lnTo>
                <a:lnTo>
                  <a:pt x="7153" y="7007"/>
                </a:lnTo>
                <a:lnTo>
                  <a:pt x="7043" y="6933"/>
                </a:lnTo>
                <a:lnTo>
                  <a:pt x="6897" y="6897"/>
                </a:lnTo>
                <a:lnTo>
                  <a:pt x="6640" y="6750"/>
                </a:lnTo>
                <a:lnTo>
                  <a:pt x="6346" y="6530"/>
                </a:lnTo>
                <a:lnTo>
                  <a:pt x="6530" y="6236"/>
                </a:lnTo>
                <a:lnTo>
                  <a:pt x="6603" y="5869"/>
                </a:lnTo>
                <a:lnTo>
                  <a:pt x="6603" y="5503"/>
                </a:lnTo>
                <a:lnTo>
                  <a:pt x="6567" y="5173"/>
                </a:lnTo>
                <a:lnTo>
                  <a:pt x="6456" y="4842"/>
                </a:lnTo>
                <a:lnTo>
                  <a:pt x="6310" y="4586"/>
                </a:lnTo>
                <a:lnTo>
                  <a:pt x="6126" y="4329"/>
                </a:lnTo>
                <a:lnTo>
                  <a:pt x="5870" y="4109"/>
                </a:lnTo>
                <a:lnTo>
                  <a:pt x="5613" y="3962"/>
                </a:lnTo>
                <a:lnTo>
                  <a:pt x="5356" y="3815"/>
                </a:lnTo>
                <a:lnTo>
                  <a:pt x="5026" y="3742"/>
                </a:lnTo>
                <a:lnTo>
                  <a:pt x="4732" y="3742"/>
                </a:lnTo>
                <a:lnTo>
                  <a:pt x="4732" y="3522"/>
                </a:lnTo>
                <a:lnTo>
                  <a:pt x="4696" y="2678"/>
                </a:lnTo>
                <a:lnTo>
                  <a:pt x="4732" y="2385"/>
                </a:lnTo>
                <a:lnTo>
                  <a:pt x="4696" y="2165"/>
                </a:lnTo>
                <a:lnTo>
                  <a:pt x="4659" y="1981"/>
                </a:lnTo>
                <a:lnTo>
                  <a:pt x="4842" y="1945"/>
                </a:lnTo>
                <a:lnTo>
                  <a:pt x="5063" y="1871"/>
                </a:lnTo>
                <a:lnTo>
                  <a:pt x="5246" y="1761"/>
                </a:lnTo>
                <a:lnTo>
                  <a:pt x="5393" y="1651"/>
                </a:lnTo>
                <a:lnTo>
                  <a:pt x="5539" y="1468"/>
                </a:lnTo>
                <a:lnTo>
                  <a:pt x="5613" y="1284"/>
                </a:lnTo>
                <a:lnTo>
                  <a:pt x="5686" y="1101"/>
                </a:lnTo>
                <a:lnTo>
                  <a:pt x="5686" y="844"/>
                </a:lnTo>
                <a:lnTo>
                  <a:pt x="5613" y="624"/>
                </a:lnTo>
                <a:lnTo>
                  <a:pt x="5503" y="404"/>
                </a:lnTo>
                <a:lnTo>
                  <a:pt x="5466" y="257"/>
                </a:lnTo>
                <a:lnTo>
                  <a:pt x="5429" y="184"/>
                </a:lnTo>
                <a:lnTo>
                  <a:pt x="5356" y="147"/>
                </a:lnTo>
                <a:lnTo>
                  <a:pt x="5209" y="147"/>
                </a:lnTo>
                <a:lnTo>
                  <a:pt x="5063" y="110"/>
                </a:lnTo>
                <a:lnTo>
                  <a:pt x="4989" y="37"/>
                </a:lnTo>
                <a:lnTo>
                  <a:pt x="4806" y="0"/>
                </a:lnTo>
                <a:close/>
              </a:path>
            </a:pathLst>
          </a:custGeom>
          <a:solidFill>
            <a:srgbClr val="A4C2F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A4C2F4"/>
              </a:solidFill>
              <a:latin typeface="Arial"/>
              <a:ea typeface="Arial"/>
              <a:cs typeface="Arial"/>
              <a:sym typeface="Arial"/>
            </a:endParaRPr>
          </a:p>
        </p:txBody>
      </p:sp>
      <p:sp>
        <p:nvSpPr>
          <p:cNvPr id="1124" name="Google Shape;1124;p47"/>
          <p:cNvSpPr/>
          <p:nvPr/>
        </p:nvSpPr>
        <p:spPr>
          <a:xfrm>
            <a:off x="8052572" y="4825260"/>
            <a:ext cx="589992" cy="414129"/>
          </a:xfrm>
          <a:custGeom>
            <a:avLst/>
            <a:gdLst/>
            <a:ahLst/>
            <a:cxnLst/>
            <a:rect l="l" t="t" r="r" b="b"/>
            <a:pathLst>
              <a:path w="20800" h="14600" extrusionOk="0">
                <a:moveTo>
                  <a:pt x="5466" y="441"/>
                </a:moveTo>
                <a:lnTo>
                  <a:pt x="5650" y="478"/>
                </a:lnTo>
                <a:lnTo>
                  <a:pt x="5577" y="478"/>
                </a:lnTo>
                <a:lnTo>
                  <a:pt x="5466" y="441"/>
                </a:lnTo>
                <a:close/>
                <a:moveTo>
                  <a:pt x="4843" y="478"/>
                </a:moveTo>
                <a:lnTo>
                  <a:pt x="4806" y="514"/>
                </a:lnTo>
                <a:lnTo>
                  <a:pt x="4586" y="551"/>
                </a:lnTo>
                <a:lnTo>
                  <a:pt x="4843" y="478"/>
                </a:lnTo>
                <a:close/>
                <a:moveTo>
                  <a:pt x="5173" y="808"/>
                </a:moveTo>
                <a:lnTo>
                  <a:pt x="5210" y="844"/>
                </a:lnTo>
                <a:lnTo>
                  <a:pt x="5246" y="918"/>
                </a:lnTo>
                <a:lnTo>
                  <a:pt x="5356" y="991"/>
                </a:lnTo>
                <a:lnTo>
                  <a:pt x="5503" y="1028"/>
                </a:lnTo>
                <a:lnTo>
                  <a:pt x="5760" y="1028"/>
                </a:lnTo>
                <a:lnTo>
                  <a:pt x="5870" y="991"/>
                </a:lnTo>
                <a:lnTo>
                  <a:pt x="5980" y="991"/>
                </a:lnTo>
                <a:lnTo>
                  <a:pt x="6017" y="1028"/>
                </a:lnTo>
                <a:lnTo>
                  <a:pt x="6053" y="1101"/>
                </a:lnTo>
                <a:lnTo>
                  <a:pt x="6163" y="1431"/>
                </a:lnTo>
                <a:lnTo>
                  <a:pt x="6163" y="1725"/>
                </a:lnTo>
                <a:lnTo>
                  <a:pt x="6127" y="2055"/>
                </a:lnTo>
                <a:lnTo>
                  <a:pt x="6053" y="2348"/>
                </a:lnTo>
                <a:lnTo>
                  <a:pt x="5980" y="2532"/>
                </a:lnTo>
                <a:lnTo>
                  <a:pt x="5907" y="2715"/>
                </a:lnTo>
                <a:lnTo>
                  <a:pt x="5650" y="3009"/>
                </a:lnTo>
                <a:lnTo>
                  <a:pt x="5393" y="3229"/>
                </a:lnTo>
                <a:lnTo>
                  <a:pt x="5063" y="3412"/>
                </a:lnTo>
                <a:lnTo>
                  <a:pt x="5063" y="3375"/>
                </a:lnTo>
                <a:lnTo>
                  <a:pt x="5063" y="3302"/>
                </a:lnTo>
                <a:lnTo>
                  <a:pt x="5026" y="3265"/>
                </a:lnTo>
                <a:lnTo>
                  <a:pt x="4953" y="3229"/>
                </a:lnTo>
                <a:lnTo>
                  <a:pt x="4880" y="3229"/>
                </a:lnTo>
                <a:lnTo>
                  <a:pt x="5063" y="2789"/>
                </a:lnTo>
                <a:lnTo>
                  <a:pt x="5063" y="2715"/>
                </a:lnTo>
                <a:lnTo>
                  <a:pt x="4990" y="2679"/>
                </a:lnTo>
                <a:lnTo>
                  <a:pt x="4953" y="2679"/>
                </a:lnTo>
                <a:lnTo>
                  <a:pt x="4880" y="2715"/>
                </a:lnTo>
                <a:lnTo>
                  <a:pt x="4549" y="3229"/>
                </a:lnTo>
                <a:lnTo>
                  <a:pt x="4329" y="3559"/>
                </a:lnTo>
                <a:lnTo>
                  <a:pt x="4109" y="3522"/>
                </a:lnTo>
                <a:lnTo>
                  <a:pt x="3853" y="3486"/>
                </a:lnTo>
                <a:lnTo>
                  <a:pt x="3706" y="3449"/>
                </a:lnTo>
                <a:lnTo>
                  <a:pt x="3999" y="3192"/>
                </a:lnTo>
                <a:lnTo>
                  <a:pt x="4586" y="2642"/>
                </a:lnTo>
                <a:lnTo>
                  <a:pt x="4586" y="2568"/>
                </a:lnTo>
                <a:lnTo>
                  <a:pt x="4586" y="2495"/>
                </a:lnTo>
                <a:lnTo>
                  <a:pt x="4513" y="2458"/>
                </a:lnTo>
                <a:lnTo>
                  <a:pt x="4439" y="2458"/>
                </a:lnTo>
                <a:lnTo>
                  <a:pt x="3486" y="3119"/>
                </a:lnTo>
                <a:lnTo>
                  <a:pt x="3302" y="3265"/>
                </a:lnTo>
                <a:lnTo>
                  <a:pt x="3229" y="3192"/>
                </a:lnTo>
                <a:lnTo>
                  <a:pt x="3266" y="3082"/>
                </a:lnTo>
                <a:lnTo>
                  <a:pt x="3302" y="3009"/>
                </a:lnTo>
                <a:lnTo>
                  <a:pt x="3266" y="2935"/>
                </a:lnTo>
                <a:lnTo>
                  <a:pt x="3229" y="2899"/>
                </a:lnTo>
                <a:lnTo>
                  <a:pt x="3339" y="2935"/>
                </a:lnTo>
                <a:lnTo>
                  <a:pt x="3669" y="2752"/>
                </a:lnTo>
                <a:lnTo>
                  <a:pt x="4733" y="2055"/>
                </a:lnTo>
                <a:lnTo>
                  <a:pt x="4770" y="1982"/>
                </a:lnTo>
                <a:lnTo>
                  <a:pt x="4770" y="1945"/>
                </a:lnTo>
                <a:lnTo>
                  <a:pt x="4733" y="1872"/>
                </a:lnTo>
                <a:lnTo>
                  <a:pt x="4660" y="1872"/>
                </a:lnTo>
                <a:lnTo>
                  <a:pt x="4329" y="1982"/>
                </a:lnTo>
                <a:lnTo>
                  <a:pt x="3816" y="2202"/>
                </a:lnTo>
                <a:lnTo>
                  <a:pt x="3302" y="2458"/>
                </a:lnTo>
                <a:lnTo>
                  <a:pt x="3082" y="2642"/>
                </a:lnTo>
                <a:lnTo>
                  <a:pt x="2935" y="2789"/>
                </a:lnTo>
                <a:lnTo>
                  <a:pt x="2899" y="2605"/>
                </a:lnTo>
                <a:lnTo>
                  <a:pt x="2899" y="2458"/>
                </a:lnTo>
                <a:lnTo>
                  <a:pt x="3082" y="2385"/>
                </a:lnTo>
                <a:lnTo>
                  <a:pt x="3266" y="2238"/>
                </a:lnTo>
                <a:lnTo>
                  <a:pt x="3632" y="2018"/>
                </a:lnTo>
                <a:lnTo>
                  <a:pt x="4109" y="1725"/>
                </a:lnTo>
                <a:lnTo>
                  <a:pt x="4586" y="1505"/>
                </a:lnTo>
                <a:lnTo>
                  <a:pt x="4660" y="1431"/>
                </a:lnTo>
                <a:lnTo>
                  <a:pt x="4660" y="1358"/>
                </a:lnTo>
                <a:lnTo>
                  <a:pt x="4586" y="1321"/>
                </a:lnTo>
                <a:lnTo>
                  <a:pt x="4513" y="1285"/>
                </a:lnTo>
                <a:lnTo>
                  <a:pt x="4256" y="1358"/>
                </a:lnTo>
                <a:lnTo>
                  <a:pt x="3963" y="1431"/>
                </a:lnTo>
                <a:lnTo>
                  <a:pt x="3706" y="1505"/>
                </a:lnTo>
                <a:lnTo>
                  <a:pt x="3449" y="1651"/>
                </a:lnTo>
                <a:lnTo>
                  <a:pt x="3156" y="1798"/>
                </a:lnTo>
                <a:lnTo>
                  <a:pt x="3302" y="1578"/>
                </a:lnTo>
                <a:lnTo>
                  <a:pt x="3486" y="1358"/>
                </a:lnTo>
                <a:lnTo>
                  <a:pt x="3779" y="1211"/>
                </a:lnTo>
                <a:lnTo>
                  <a:pt x="4109" y="1065"/>
                </a:lnTo>
                <a:lnTo>
                  <a:pt x="4733" y="844"/>
                </a:lnTo>
                <a:lnTo>
                  <a:pt x="4770" y="918"/>
                </a:lnTo>
                <a:lnTo>
                  <a:pt x="4843" y="991"/>
                </a:lnTo>
                <a:lnTo>
                  <a:pt x="4916" y="991"/>
                </a:lnTo>
                <a:lnTo>
                  <a:pt x="4990" y="1028"/>
                </a:lnTo>
                <a:lnTo>
                  <a:pt x="5063" y="991"/>
                </a:lnTo>
                <a:lnTo>
                  <a:pt x="5100" y="955"/>
                </a:lnTo>
                <a:lnTo>
                  <a:pt x="5173" y="881"/>
                </a:lnTo>
                <a:lnTo>
                  <a:pt x="5173" y="808"/>
                </a:lnTo>
                <a:close/>
                <a:moveTo>
                  <a:pt x="9648" y="3302"/>
                </a:moveTo>
                <a:lnTo>
                  <a:pt x="9905" y="3375"/>
                </a:lnTo>
                <a:lnTo>
                  <a:pt x="9905" y="3412"/>
                </a:lnTo>
                <a:lnTo>
                  <a:pt x="10125" y="3632"/>
                </a:lnTo>
                <a:lnTo>
                  <a:pt x="10308" y="3889"/>
                </a:lnTo>
                <a:lnTo>
                  <a:pt x="10162" y="4036"/>
                </a:lnTo>
                <a:lnTo>
                  <a:pt x="9978" y="4182"/>
                </a:lnTo>
                <a:lnTo>
                  <a:pt x="9795" y="4293"/>
                </a:lnTo>
                <a:lnTo>
                  <a:pt x="9612" y="4329"/>
                </a:lnTo>
                <a:lnTo>
                  <a:pt x="9501" y="4293"/>
                </a:lnTo>
                <a:lnTo>
                  <a:pt x="9428" y="4256"/>
                </a:lnTo>
                <a:lnTo>
                  <a:pt x="9501" y="4146"/>
                </a:lnTo>
                <a:lnTo>
                  <a:pt x="9501" y="4072"/>
                </a:lnTo>
                <a:lnTo>
                  <a:pt x="9465" y="3999"/>
                </a:lnTo>
                <a:lnTo>
                  <a:pt x="9391" y="3926"/>
                </a:lnTo>
                <a:lnTo>
                  <a:pt x="9245" y="3926"/>
                </a:lnTo>
                <a:lnTo>
                  <a:pt x="9465" y="3816"/>
                </a:lnTo>
                <a:lnTo>
                  <a:pt x="9501" y="3779"/>
                </a:lnTo>
                <a:lnTo>
                  <a:pt x="9538" y="3742"/>
                </a:lnTo>
                <a:lnTo>
                  <a:pt x="9538" y="3632"/>
                </a:lnTo>
                <a:lnTo>
                  <a:pt x="9465" y="3559"/>
                </a:lnTo>
                <a:lnTo>
                  <a:pt x="9391" y="3522"/>
                </a:lnTo>
                <a:lnTo>
                  <a:pt x="9355" y="3522"/>
                </a:lnTo>
                <a:lnTo>
                  <a:pt x="9061" y="3632"/>
                </a:lnTo>
                <a:lnTo>
                  <a:pt x="9208" y="3375"/>
                </a:lnTo>
                <a:lnTo>
                  <a:pt x="9281" y="3412"/>
                </a:lnTo>
                <a:lnTo>
                  <a:pt x="9355" y="3412"/>
                </a:lnTo>
                <a:lnTo>
                  <a:pt x="9501" y="3375"/>
                </a:lnTo>
                <a:lnTo>
                  <a:pt x="9648" y="3302"/>
                </a:lnTo>
                <a:close/>
                <a:moveTo>
                  <a:pt x="1505" y="4329"/>
                </a:moveTo>
                <a:lnTo>
                  <a:pt x="1615" y="4366"/>
                </a:lnTo>
                <a:lnTo>
                  <a:pt x="1725" y="4439"/>
                </a:lnTo>
                <a:lnTo>
                  <a:pt x="1872" y="4586"/>
                </a:lnTo>
                <a:lnTo>
                  <a:pt x="1908" y="4769"/>
                </a:lnTo>
                <a:lnTo>
                  <a:pt x="1945" y="4916"/>
                </a:lnTo>
                <a:lnTo>
                  <a:pt x="1908" y="5100"/>
                </a:lnTo>
                <a:lnTo>
                  <a:pt x="1872" y="5246"/>
                </a:lnTo>
                <a:lnTo>
                  <a:pt x="1762" y="5393"/>
                </a:lnTo>
                <a:lnTo>
                  <a:pt x="1615" y="5503"/>
                </a:lnTo>
                <a:lnTo>
                  <a:pt x="1468" y="5576"/>
                </a:lnTo>
                <a:lnTo>
                  <a:pt x="1432" y="5430"/>
                </a:lnTo>
                <a:lnTo>
                  <a:pt x="1432" y="5283"/>
                </a:lnTo>
                <a:lnTo>
                  <a:pt x="1432" y="5210"/>
                </a:lnTo>
                <a:lnTo>
                  <a:pt x="1395" y="5136"/>
                </a:lnTo>
                <a:lnTo>
                  <a:pt x="1395" y="5063"/>
                </a:lnTo>
                <a:lnTo>
                  <a:pt x="1321" y="4989"/>
                </a:lnTo>
                <a:lnTo>
                  <a:pt x="1285" y="4953"/>
                </a:lnTo>
                <a:lnTo>
                  <a:pt x="1175" y="4989"/>
                </a:lnTo>
                <a:lnTo>
                  <a:pt x="1028" y="5063"/>
                </a:lnTo>
                <a:lnTo>
                  <a:pt x="1138" y="4989"/>
                </a:lnTo>
                <a:lnTo>
                  <a:pt x="1321" y="4879"/>
                </a:lnTo>
                <a:lnTo>
                  <a:pt x="1468" y="4769"/>
                </a:lnTo>
                <a:lnTo>
                  <a:pt x="1542" y="4696"/>
                </a:lnTo>
                <a:lnTo>
                  <a:pt x="1505" y="4623"/>
                </a:lnTo>
                <a:lnTo>
                  <a:pt x="1468" y="4549"/>
                </a:lnTo>
                <a:lnTo>
                  <a:pt x="1395" y="4513"/>
                </a:lnTo>
                <a:lnTo>
                  <a:pt x="1432" y="4476"/>
                </a:lnTo>
                <a:lnTo>
                  <a:pt x="1468" y="4439"/>
                </a:lnTo>
                <a:lnTo>
                  <a:pt x="1468" y="4403"/>
                </a:lnTo>
                <a:lnTo>
                  <a:pt x="1432" y="4329"/>
                </a:lnTo>
                <a:close/>
                <a:moveTo>
                  <a:pt x="1138" y="5576"/>
                </a:moveTo>
                <a:lnTo>
                  <a:pt x="1138" y="5650"/>
                </a:lnTo>
                <a:lnTo>
                  <a:pt x="1028" y="5613"/>
                </a:lnTo>
                <a:lnTo>
                  <a:pt x="1138" y="5576"/>
                </a:lnTo>
                <a:close/>
                <a:moveTo>
                  <a:pt x="7887" y="5907"/>
                </a:moveTo>
                <a:lnTo>
                  <a:pt x="8218" y="5980"/>
                </a:lnTo>
                <a:lnTo>
                  <a:pt x="8291" y="6090"/>
                </a:lnTo>
                <a:lnTo>
                  <a:pt x="8401" y="6163"/>
                </a:lnTo>
                <a:lnTo>
                  <a:pt x="8511" y="6273"/>
                </a:lnTo>
                <a:lnTo>
                  <a:pt x="8621" y="6383"/>
                </a:lnTo>
                <a:lnTo>
                  <a:pt x="8694" y="6530"/>
                </a:lnTo>
                <a:lnTo>
                  <a:pt x="8768" y="6677"/>
                </a:lnTo>
                <a:lnTo>
                  <a:pt x="8805" y="6934"/>
                </a:lnTo>
                <a:lnTo>
                  <a:pt x="8768" y="7154"/>
                </a:lnTo>
                <a:lnTo>
                  <a:pt x="8658" y="7374"/>
                </a:lnTo>
                <a:lnTo>
                  <a:pt x="8548" y="7557"/>
                </a:lnTo>
                <a:lnTo>
                  <a:pt x="8438" y="7704"/>
                </a:lnTo>
                <a:lnTo>
                  <a:pt x="8291" y="7814"/>
                </a:lnTo>
                <a:lnTo>
                  <a:pt x="8144" y="7887"/>
                </a:lnTo>
                <a:lnTo>
                  <a:pt x="7998" y="7961"/>
                </a:lnTo>
                <a:lnTo>
                  <a:pt x="8071" y="7594"/>
                </a:lnTo>
                <a:lnTo>
                  <a:pt x="8071" y="7520"/>
                </a:lnTo>
                <a:lnTo>
                  <a:pt x="8034" y="7484"/>
                </a:lnTo>
                <a:lnTo>
                  <a:pt x="7961" y="7484"/>
                </a:lnTo>
                <a:lnTo>
                  <a:pt x="7924" y="7520"/>
                </a:lnTo>
                <a:lnTo>
                  <a:pt x="7741" y="7741"/>
                </a:lnTo>
                <a:lnTo>
                  <a:pt x="7557" y="7997"/>
                </a:lnTo>
                <a:lnTo>
                  <a:pt x="7264" y="7924"/>
                </a:lnTo>
                <a:lnTo>
                  <a:pt x="7484" y="7594"/>
                </a:lnTo>
                <a:lnTo>
                  <a:pt x="7741" y="7337"/>
                </a:lnTo>
                <a:lnTo>
                  <a:pt x="7741" y="7264"/>
                </a:lnTo>
                <a:lnTo>
                  <a:pt x="7741" y="7227"/>
                </a:lnTo>
                <a:lnTo>
                  <a:pt x="7631" y="7227"/>
                </a:lnTo>
                <a:lnTo>
                  <a:pt x="7447" y="7337"/>
                </a:lnTo>
                <a:lnTo>
                  <a:pt x="7264" y="7447"/>
                </a:lnTo>
                <a:lnTo>
                  <a:pt x="7080" y="7594"/>
                </a:lnTo>
                <a:lnTo>
                  <a:pt x="6934" y="7777"/>
                </a:lnTo>
                <a:lnTo>
                  <a:pt x="6860" y="7704"/>
                </a:lnTo>
                <a:lnTo>
                  <a:pt x="6714" y="7557"/>
                </a:lnTo>
                <a:lnTo>
                  <a:pt x="7227" y="7264"/>
                </a:lnTo>
                <a:lnTo>
                  <a:pt x="7741" y="6934"/>
                </a:lnTo>
                <a:lnTo>
                  <a:pt x="7741" y="6897"/>
                </a:lnTo>
                <a:lnTo>
                  <a:pt x="7704" y="6860"/>
                </a:lnTo>
                <a:lnTo>
                  <a:pt x="7411" y="6860"/>
                </a:lnTo>
                <a:lnTo>
                  <a:pt x="7080" y="6934"/>
                </a:lnTo>
                <a:lnTo>
                  <a:pt x="6787" y="7044"/>
                </a:lnTo>
                <a:lnTo>
                  <a:pt x="6530" y="7227"/>
                </a:lnTo>
                <a:lnTo>
                  <a:pt x="6494" y="7007"/>
                </a:lnTo>
                <a:lnTo>
                  <a:pt x="6494" y="6750"/>
                </a:lnTo>
                <a:lnTo>
                  <a:pt x="6604" y="6713"/>
                </a:lnTo>
                <a:lnTo>
                  <a:pt x="6970" y="6603"/>
                </a:lnTo>
                <a:lnTo>
                  <a:pt x="7117" y="6530"/>
                </a:lnTo>
                <a:lnTo>
                  <a:pt x="7301" y="6420"/>
                </a:lnTo>
                <a:lnTo>
                  <a:pt x="7337" y="6347"/>
                </a:lnTo>
                <a:lnTo>
                  <a:pt x="7337" y="6310"/>
                </a:lnTo>
                <a:lnTo>
                  <a:pt x="7301" y="6310"/>
                </a:lnTo>
                <a:lnTo>
                  <a:pt x="7007" y="6273"/>
                </a:lnTo>
                <a:lnTo>
                  <a:pt x="6750" y="6310"/>
                </a:lnTo>
                <a:lnTo>
                  <a:pt x="6750" y="6310"/>
                </a:lnTo>
                <a:lnTo>
                  <a:pt x="6860" y="6200"/>
                </a:lnTo>
                <a:lnTo>
                  <a:pt x="6970" y="6090"/>
                </a:lnTo>
                <a:lnTo>
                  <a:pt x="7117" y="6017"/>
                </a:lnTo>
                <a:lnTo>
                  <a:pt x="7264" y="5943"/>
                </a:lnTo>
                <a:lnTo>
                  <a:pt x="7557" y="5907"/>
                </a:lnTo>
                <a:close/>
                <a:moveTo>
                  <a:pt x="4953" y="1"/>
                </a:moveTo>
                <a:lnTo>
                  <a:pt x="4733" y="37"/>
                </a:lnTo>
                <a:lnTo>
                  <a:pt x="4476" y="111"/>
                </a:lnTo>
                <a:lnTo>
                  <a:pt x="4256" y="184"/>
                </a:lnTo>
                <a:lnTo>
                  <a:pt x="4036" y="294"/>
                </a:lnTo>
                <a:lnTo>
                  <a:pt x="3632" y="551"/>
                </a:lnTo>
                <a:lnTo>
                  <a:pt x="3302" y="881"/>
                </a:lnTo>
                <a:lnTo>
                  <a:pt x="2972" y="1248"/>
                </a:lnTo>
                <a:lnTo>
                  <a:pt x="2679" y="1651"/>
                </a:lnTo>
                <a:lnTo>
                  <a:pt x="2569" y="1872"/>
                </a:lnTo>
                <a:lnTo>
                  <a:pt x="2495" y="2092"/>
                </a:lnTo>
                <a:lnTo>
                  <a:pt x="2422" y="2348"/>
                </a:lnTo>
                <a:lnTo>
                  <a:pt x="2385" y="2568"/>
                </a:lnTo>
                <a:lnTo>
                  <a:pt x="2422" y="2789"/>
                </a:lnTo>
                <a:lnTo>
                  <a:pt x="2459" y="2935"/>
                </a:lnTo>
                <a:lnTo>
                  <a:pt x="2532" y="3119"/>
                </a:lnTo>
                <a:lnTo>
                  <a:pt x="2605" y="3265"/>
                </a:lnTo>
                <a:lnTo>
                  <a:pt x="2495" y="3339"/>
                </a:lnTo>
                <a:lnTo>
                  <a:pt x="2018" y="3559"/>
                </a:lnTo>
                <a:lnTo>
                  <a:pt x="1798" y="3706"/>
                </a:lnTo>
                <a:lnTo>
                  <a:pt x="1688" y="3779"/>
                </a:lnTo>
                <a:lnTo>
                  <a:pt x="1578" y="3852"/>
                </a:lnTo>
                <a:lnTo>
                  <a:pt x="1065" y="3852"/>
                </a:lnTo>
                <a:lnTo>
                  <a:pt x="881" y="3926"/>
                </a:lnTo>
                <a:lnTo>
                  <a:pt x="735" y="3999"/>
                </a:lnTo>
                <a:lnTo>
                  <a:pt x="588" y="4109"/>
                </a:lnTo>
                <a:lnTo>
                  <a:pt x="478" y="4256"/>
                </a:lnTo>
                <a:lnTo>
                  <a:pt x="368" y="4403"/>
                </a:lnTo>
                <a:lnTo>
                  <a:pt x="184" y="4623"/>
                </a:lnTo>
                <a:lnTo>
                  <a:pt x="74" y="4879"/>
                </a:lnTo>
                <a:lnTo>
                  <a:pt x="38" y="4989"/>
                </a:lnTo>
                <a:lnTo>
                  <a:pt x="1" y="5136"/>
                </a:lnTo>
                <a:lnTo>
                  <a:pt x="38" y="5283"/>
                </a:lnTo>
                <a:lnTo>
                  <a:pt x="74" y="5430"/>
                </a:lnTo>
                <a:lnTo>
                  <a:pt x="184" y="5576"/>
                </a:lnTo>
                <a:lnTo>
                  <a:pt x="258" y="5723"/>
                </a:lnTo>
                <a:lnTo>
                  <a:pt x="404" y="5833"/>
                </a:lnTo>
                <a:lnTo>
                  <a:pt x="514" y="5943"/>
                </a:lnTo>
                <a:lnTo>
                  <a:pt x="661" y="6017"/>
                </a:lnTo>
                <a:lnTo>
                  <a:pt x="845" y="6053"/>
                </a:lnTo>
                <a:lnTo>
                  <a:pt x="1175" y="6127"/>
                </a:lnTo>
                <a:lnTo>
                  <a:pt x="1358" y="6127"/>
                </a:lnTo>
                <a:lnTo>
                  <a:pt x="1505" y="6090"/>
                </a:lnTo>
                <a:lnTo>
                  <a:pt x="1688" y="6053"/>
                </a:lnTo>
                <a:lnTo>
                  <a:pt x="1835" y="5980"/>
                </a:lnTo>
                <a:lnTo>
                  <a:pt x="2055" y="5760"/>
                </a:lnTo>
                <a:lnTo>
                  <a:pt x="2275" y="5503"/>
                </a:lnTo>
                <a:lnTo>
                  <a:pt x="2385" y="5210"/>
                </a:lnTo>
                <a:lnTo>
                  <a:pt x="2422" y="5063"/>
                </a:lnTo>
                <a:lnTo>
                  <a:pt x="2422" y="4879"/>
                </a:lnTo>
                <a:lnTo>
                  <a:pt x="2385" y="4733"/>
                </a:lnTo>
                <a:lnTo>
                  <a:pt x="2349" y="4586"/>
                </a:lnTo>
                <a:lnTo>
                  <a:pt x="2275" y="4403"/>
                </a:lnTo>
                <a:lnTo>
                  <a:pt x="2202" y="4256"/>
                </a:lnTo>
                <a:lnTo>
                  <a:pt x="2092" y="4146"/>
                </a:lnTo>
                <a:lnTo>
                  <a:pt x="2055" y="4109"/>
                </a:lnTo>
                <a:lnTo>
                  <a:pt x="2165" y="4036"/>
                </a:lnTo>
                <a:lnTo>
                  <a:pt x="2495" y="3816"/>
                </a:lnTo>
                <a:lnTo>
                  <a:pt x="2679" y="3669"/>
                </a:lnTo>
                <a:lnTo>
                  <a:pt x="2862" y="3522"/>
                </a:lnTo>
                <a:lnTo>
                  <a:pt x="3119" y="3706"/>
                </a:lnTo>
                <a:lnTo>
                  <a:pt x="3156" y="3779"/>
                </a:lnTo>
                <a:lnTo>
                  <a:pt x="3229" y="3816"/>
                </a:lnTo>
                <a:lnTo>
                  <a:pt x="3339" y="3816"/>
                </a:lnTo>
                <a:lnTo>
                  <a:pt x="3706" y="3962"/>
                </a:lnTo>
                <a:lnTo>
                  <a:pt x="4109" y="4036"/>
                </a:lnTo>
                <a:lnTo>
                  <a:pt x="4513" y="4072"/>
                </a:lnTo>
                <a:lnTo>
                  <a:pt x="4880" y="3999"/>
                </a:lnTo>
                <a:lnTo>
                  <a:pt x="5246" y="3889"/>
                </a:lnTo>
                <a:lnTo>
                  <a:pt x="5283" y="3962"/>
                </a:lnTo>
                <a:lnTo>
                  <a:pt x="5320" y="4036"/>
                </a:lnTo>
                <a:lnTo>
                  <a:pt x="5540" y="4219"/>
                </a:lnTo>
                <a:lnTo>
                  <a:pt x="5723" y="4439"/>
                </a:lnTo>
                <a:lnTo>
                  <a:pt x="5980" y="4916"/>
                </a:lnTo>
                <a:lnTo>
                  <a:pt x="6200" y="5430"/>
                </a:lnTo>
                <a:lnTo>
                  <a:pt x="6347" y="5650"/>
                </a:lnTo>
                <a:lnTo>
                  <a:pt x="6530" y="5870"/>
                </a:lnTo>
                <a:lnTo>
                  <a:pt x="6347" y="6017"/>
                </a:lnTo>
                <a:lnTo>
                  <a:pt x="6237" y="6200"/>
                </a:lnTo>
                <a:lnTo>
                  <a:pt x="6127" y="6383"/>
                </a:lnTo>
                <a:lnTo>
                  <a:pt x="6053" y="6567"/>
                </a:lnTo>
                <a:lnTo>
                  <a:pt x="5797" y="6713"/>
                </a:lnTo>
                <a:lnTo>
                  <a:pt x="5723" y="6824"/>
                </a:lnTo>
                <a:lnTo>
                  <a:pt x="5723" y="6934"/>
                </a:lnTo>
                <a:lnTo>
                  <a:pt x="5760" y="7044"/>
                </a:lnTo>
                <a:lnTo>
                  <a:pt x="5833" y="7080"/>
                </a:lnTo>
                <a:lnTo>
                  <a:pt x="6017" y="7080"/>
                </a:lnTo>
                <a:lnTo>
                  <a:pt x="6053" y="7300"/>
                </a:lnTo>
                <a:lnTo>
                  <a:pt x="6127" y="7520"/>
                </a:lnTo>
                <a:lnTo>
                  <a:pt x="6127" y="7631"/>
                </a:lnTo>
                <a:lnTo>
                  <a:pt x="6127" y="7741"/>
                </a:lnTo>
                <a:lnTo>
                  <a:pt x="6200" y="7814"/>
                </a:lnTo>
                <a:lnTo>
                  <a:pt x="6310" y="7851"/>
                </a:lnTo>
                <a:lnTo>
                  <a:pt x="6347" y="7851"/>
                </a:lnTo>
                <a:lnTo>
                  <a:pt x="6494" y="8034"/>
                </a:lnTo>
                <a:lnTo>
                  <a:pt x="6640" y="8144"/>
                </a:lnTo>
                <a:lnTo>
                  <a:pt x="6787" y="8254"/>
                </a:lnTo>
                <a:lnTo>
                  <a:pt x="6860" y="8291"/>
                </a:lnTo>
                <a:lnTo>
                  <a:pt x="6934" y="8327"/>
                </a:lnTo>
                <a:lnTo>
                  <a:pt x="7191" y="8438"/>
                </a:lnTo>
                <a:lnTo>
                  <a:pt x="7447" y="8474"/>
                </a:lnTo>
                <a:lnTo>
                  <a:pt x="7741" y="8474"/>
                </a:lnTo>
                <a:lnTo>
                  <a:pt x="7998" y="8438"/>
                </a:lnTo>
                <a:lnTo>
                  <a:pt x="8254" y="8364"/>
                </a:lnTo>
                <a:lnTo>
                  <a:pt x="8511" y="8254"/>
                </a:lnTo>
                <a:lnTo>
                  <a:pt x="8731" y="8071"/>
                </a:lnTo>
                <a:lnTo>
                  <a:pt x="8915" y="7887"/>
                </a:lnTo>
                <a:lnTo>
                  <a:pt x="9098" y="7631"/>
                </a:lnTo>
                <a:lnTo>
                  <a:pt x="9245" y="7300"/>
                </a:lnTo>
                <a:lnTo>
                  <a:pt x="9281" y="7007"/>
                </a:lnTo>
                <a:lnTo>
                  <a:pt x="9318" y="6824"/>
                </a:lnTo>
                <a:lnTo>
                  <a:pt x="9281" y="6677"/>
                </a:lnTo>
                <a:lnTo>
                  <a:pt x="9208" y="6457"/>
                </a:lnTo>
                <a:lnTo>
                  <a:pt x="9135" y="6200"/>
                </a:lnTo>
                <a:lnTo>
                  <a:pt x="8951" y="5980"/>
                </a:lnTo>
                <a:lnTo>
                  <a:pt x="8878" y="5907"/>
                </a:lnTo>
                <a:lnTo>
                  <a:pt x="8768" y="5833"/>
                </a:lnTo>
                <a:lnTo>
                  <a:pt x="8805" y="5686"/>
                </a:lnTo>
                <a:lnTo>
                  <a:pt x="9025" y="5246"/>
                </a:lnTo>
                <a:lnTo>
                  <a:pt x="9208" y="4769"/>
                </a:lnTo>
                <a:lnTo>
                  <a:pt x="9428" y="4806"/>
                </a:lnTo>
                <a:lnTo>
                  <a:pt x="9648" y="4806"/>
                </a:lnTo>
                <a:lnTo>
                  <a:pt x="9832" y="4733"/>
                </a:lnTo>
                <a:lnTo>
                  <a:pt x="10052" y="4659"/>
                </a:lnTo>
                <a:lnTo>
                  <a:pt x="10235" y="4549"/>
                </a:lnTo>
                <a:lnTo>
                  <a:pt x="10419" y="4403"/>
                </a:lnTo>
                <a:lnTo>
                  <a:pt x="10712" y="4109"/>
                </a:lnTo>
                <a:lnTo>
                  <a:pt x="10785" y="3962"/>
                </a:lnTo>
                <a:lnTo>
                  <a:pt x="10785" y="3816"/>
                </a:lnTo>
                <a:lnTo>
                  <a:pt x="10639" y="3559"/>
                </a:lnTo>
                <a:lnTo>
                  <a:pt x="10492" y="3339"/>
                </a:lnTo>
                <a:lnTo>
                  <a:pt x="10345" y="3155"/>
                </a:lnTo>
                <a:lnTo>
                  <a:pt x="10125" y="2972"/>
                </a:lnTo>
                <a:lnTo>
                  <a:pt x="9905" y="2825"/>
                </a:lnTo>
                <a:lnTo>
                  <a:pt x="9795" y="2789"/>
                </a:lnTo>
                <a:lnTo>
                  <a:pt x="9685" y="2752"/>
                </a:lnTo>
                <a:lnTo>
                  <a:pt x="9501" y="2862"/>
                </a:lnTo>
                <a:lnTo>
                  <a:pt x="9391" y="2825"/>
                </a:lnTo>
                <a:lnTo>
                  <a:pt x="9318" y="2862"/>
                </a:lnTo>
                <a:lnTo>
                  <a:pt x="9025" y="3009"/>
                </a:lnTo>
                <a:lnTo>
                  <a:pt x="8768" y="3192"/>
                </a:lnTo>
                <a:lnTo>
                  <a:pt x="8658" y="3302"/>
                </a:lnTo>
                <a:lnTo>
                  <a:pt x="8548" y="3449"/>
                </a:lnTo>
                <a:lnTo>
                  <a:pt x="8474" y="3559"/>
                </a:lnTo>
                <a:lnTo>
                  <a:pt x="8438" y="3742"/>
                </a:lnTo>
                <a:lnTo>
                  <a:pt x="8438" y="3852"/>
                </a:lnTo>
                <a:lnTo>
                  <a:pt x="8438" y="3962"/>
                </a:lnTo>
                <a:lnTo>
                  <a:pt x="8474" y="4182"/>
                </a:lnTo>
                <a:lnTo>
                  <a:pt x="8621" y="4403"/>
                </a:lnTo>
                <a:lnTo>
                  <a:pt x="8768" y="4549"/>
                </a:lnTo>
                <a:lnTo>
                  <a:pt x="8878" y="4623"/>
                </a:lnTo>
                <a:lnTo>
                  <a:pt x="8694" y="4879"/>
                </a:lnTo>
                <a:lnTo>
                  <a:pt x="8548" y="5136"/>
                </a:lnTo>
                <a:lnTo>
                  <a:pt x="8291" y="5613"/>
                </a:lnTo>
                <a:lnTo>
                  <a:pt x="8144" y="5540"/>
                </a:lnTo>
                <a:lnTo>
                  <a:pt x="7961" y="5503"/>
                </a:lnTo>
                <a:lnTo>
                  <a:pt x="7777" y="5466"/>
                </a:lnTo>
                <a:lnTo>
                  <a:pt x="7411" y="5466"/>
                </a:lnTo>
                <a:lnTo>
                  <a:pt x="7227" y="5503"/>
                </a:lnTo>
                <a:lnTo>
                  <a:pt x="7044" y="5540"/>
                </a:lnTo>
                <a:lnTo>
                  <a:pt x="6860" y="5650"/>
                </a:lnTo>
                <a:lnTo>
                  <a:pt x="6750" y="5320"/>
                </a:lnTo>
                <a:lnTo>
                  <a:pt x="6604" y="5026"/>
                </a:lnTo>
                <a:lnTo>
                  <a:pt x="6273" y="4476"/>
                </a:lnTo>
                <a:lnTo>
                  <a:pt x="6163" y="4256"/>
                </a:lnTo>
                <a:lnTo>
                  <a:pt x="6053" y="4072"/>
                </a:lnTo>
                <a:lnTo>
                  <a:pt x="5870" y="3889"/>
                </a:lnTo>
                <a:lnTo>
                  <a:pt x="5687" y="3779"/>
                </a:lnTo>
                <a:lnTo>
                  <a:pt x="5723" y="3706"/>
                </a:lnTo>
                <a:lnTo>
                  <a:pt x="5723" y="3632"/>
                </a:lnTo>
                <a:lnTo>
                  <a:pt x="5907" y="3486"/>
                </a:lnTo>
                <a:lnTo>
                  <a:pt x="6053" y="3339"/>
                </a:lnTo>
                <a:lnTo>
                  <a:pt x="6200" y="3155"/>
                </a:lnTo>
                <a:lnTo>
                  <a:pt x="6347" y="2972"/>
                </a:lnTo>
                <a:lnTo>
                  <a:pt x="6457" y="2752"/>
                </a:lnTo>
                <a:lnTo>
                  <a:pt x="6530" y="2532"/>
                </a:lnTo>
                <a:lnTo>
                  <a:pt x="6604" y="2312"/>
                </a:lnTo>
                <a:lnTo>
                  <a:pt x="6677" y="2055"/>
                </a:lnTo>
                <a:lnTo>
                  <a:pt x="6677" y="1615"/>
                </a:lnTo>
                <a:lnTo>
                  <a:pt x="6677" y="1358"/>
                </a:lnTo>
                <a:lnTo>
                  <a:pt x="6640" y="1138"/>
                </a:lnTo>
                <a:lnTo>
                  <a:pt x="6567" y="881"/>
                </a:lnTo>
                <a:lnTo>
                  <a:pt x="6457" y="698"/>
                </a:lnTo>
                <a:lnTo>
                  <a:pt x="6273" y="551"/>
                </a:lnTo>
                <a:lnTo>
                  <a:pt x="6200" y="478"/>
                </a:lnTo>
                <a:lnTo>
                  <a:pt x="6090" y="478"/>
                </a:lnTo>
                <a:lnTo>
                  <a:pt x="6017" y="331"/>
                </a:lnTo>
                <a:lnTo>
                  <a:pt x="5907" y="221"/>
                </a:lnTo>
                <a:lnTo>
                  <a:pt x="5760" y="148"/>
                </a:lnTo>
                <a:lnTo>
                  <a:pt x="5613" y="74"/>
                </a:lnTo>
                <a:lnTo>
                  <a:pt x="5283" y="1"/>
                </a:lnTo>
                <a:close/>
                <a:moveTo>
                  <a:pt x="15114" y="6750"/>
                </a:moveTo>
                <a:lnTo>
                  <a:pt x="15187" y="6787"/>
                </a:lnTo>
                <a:lnTo>
                  <a:pt x="15481" y="6897"/>
                </a:lnTo>
                <a:lnTo>
                  <a:pt x="15591" y="6970"/>
                </a:lnTo>
                <a:lnTo>
                  <a:pt x="15737" y="7044"/>
                </a:lnTo>
                <a:lnTo>
                  <a:pt x="15847" y="7190"/>
                </a:lnTo>
                <a:lnTo>
                  <a:pt x="15921" y="7337"/>
                </a:lnTo>
                <a:lnTo>
                  <a:pt x="16068" y="7667"/>
                </a:lnTo>
                <a:lnTo>
                  <a:pt x="16141" y="8034"/>
                </a:lnTo>
                <a:lnTo>
                  <a:pt x="16178" y="8438"/>
                </a:lnTo>
                <a:lnTo>
                  <a:pt x="16178" y="8621"/>
                </a:lnTo>
                <a:lnTo>
                  <a:pt x="16141" y="8804"/>
                </a:lnTo>
                <a:lnTo>
                  <a:pt x="16068" y="8988"/>
                </a:lnTo>
                <a:lnTo>
                  <a:pt x="15957" y="9134"/>
                </a:lnTo>
                <a:lnTo>
                  <a:pt x="15701" y="9355"/>
                </a:lnTo>
                <a:lnTo>
                  <a:pt x="15407" y="9575"/>
                </a:lnTo>
                <a:lnTo>
                  <a:pt x="15077" y="9758"/>
                </a:lnTo>
                <a:lnTo>
                  <a:pt x="14710" y="9905"/>
                </a:lnTo>
                <a:lnTo>
                  <a:pt x="14710" y="9905"/>
                </a:lnTo>
                <a:lnTo>
                  <a:pt x="15187" y="9208"/>
                </a:lnTo>
                <a:lnTo>
                  <a:pt x="15187" y="9134"/>
                </a:lnTo>
                <a:lnTo>
                  <a:pt x="15150" y="9098"/>
                </a:lnTo>
                <a:lnTo>
                  <a:pt x="15114" y="9061"/>
                </a:lnTo>
                <a:lnTo>
                  <a:pt x="15040" y="9098"/>
                </a:lnTo>
                <a:lnTo>
                  <a:pt x="14564" y="9538"/>
                </a:lnTo>
                <a:lnTo>
                  <a:pt x="14123" y="9978"/>
                </a:lnTo>
                <a:lnTo>
                  <a:pt x="13940" y="9978"/>
                </a:lnTo>
                <a:lnTo>
                  <a:pt x="13757" y="9905"/>
                </a:lnTo>
                <a:lnTo>
                  <a:pt x="13940" y="9648"/>
                </a:lnTo>
                <a:lnTo>
                  <a:pt x="14160" y="9391"/>
                </a:lnTo>
                <a:lnTo>
                  <a:pt x="14380" y="9134"/>
                </a:lnTo>
                <a:lnTo>
                  <a:pt x="14637" y="8914"/>
                </a:lnTo>
                <a:lnTo>
                  <a:pt x="14674" y="8841"/>
                </a:lnTo>
                <a:lnTo>
                  <a:pt x="14674" y="8804"/>
                </a:lnTo>
                <a:lnTo>
                  <a:pt x="14637" y="8731"/>
                </a:lnTo>
                <a:lnTo>
                  <a:pt x="14564" y="8731"/>
                </a:lnTo>
                <a:lnTo>
                  <a:pt x="14784" y="8584"/>
                </a:lnTo>
                <a:lnTo>
                  <a:pt x="14820" y="8511"/>
                </a:lnTo>
                <a:lnTo>
                  <a:pt x="14784" y="8438"/>
                </a:lnTo>
                <a:lnTo>
                  <a:pt x="14710" y="8401"/>
                </a:lnTo>
                <a:lnTo>
                  <a:pt x="14637" y="8401"/>
                </a:lnTo>
                <a:lnTo>
                  <a:pt x="14233" y="8621"/>
                </a:lnTo>
                <a:lnTo>
                  <a:pt x="13867" y="8841"/>
                </a:lnTo>
                <a:lnTo>
                  <a:pt x="13500" y="9061"/>
                </a:lnTo>
                <a:lnTo>
                  <a:pt x="13170" y="9318"/>
                </a:lnTo>
                <a:lnTo>
                  <a:pt x="13060" y="9098"/>
                </a:lnTo>
                <a:lnTo>
                  <a:pt x="13720" y="8658"/>
                </a:lnTo>
                <a:lnTo>
                  <a:pt x="14417" y="8291"/>
                </a:lnTo>
                <a:lnTo>
                  <a:pt x="14454" y="8217"/>
                </a:lnTo>
                <a:lnTo>
                  <a:pt x="14454" y="8144"/>
                </a:lnTo>
                <a:lnTo>
                  <a:pt x="14417" y="8107"/>
                </a:lnTo>
                <a:lnTo>
                  <a:pt x="14343" y="8107"/>
                </a:lnTo>
                <a:lnTo>
                  <a:pt x="13647" y="8364"/>
                </a:lnTo>
                <a:lnTo>
                  <a:pt x="12986" y="8658"/>
                </a:lnTo>
                <a:lnTo>
                  <a:pt x="12986" y="8474"/>
                </a:lnTo>
                <a:lnTo>
                  <a:pt x="13133" y="8401"/>
                </a:lnTo>
                <a:lnTo>
                  <a:pt x="13243" y="8327"/>
                </a:lnTo>
                <a:lnTo>
                  <a:pt x="13500" y="8144"/>
                </a:lnTo>
                <a:lnTo>
                  <a:pt x="14013" y="7924"/>
                </a:lnTo>
                <a:lnTo>
                  <a:pt x="14307" y="7814"/>
                </a:lnTo>
                <a:lnTo>
                  <a:pt x="14564" y="7777"/>
                </a:lnTo>
                <a:lnTo>
                  <a:pt x="14600" y="7741"/>
                </a:lnTo>
                <a:lnTo>
                  <a:pt x="14600" y="7704"/>
                </a:lnTo>
                <a:lnTo>
                  <a:pt x="14564" y="7667"/>
                </a:lnTo>
                <a:lnTo>
                  <a:pt x="14233" y="7667"/>
                </a:lnTo>
                <a:lnTo>
                  <a:pt x="13903" y="7704"/>
                </a:lnTo>
                <a:lnTo>
                  <a:pt x="13573" y="7777"/>
                </a:lnTo>
                <a:lnTo>
                  <a:pt x="13280" y="7851"/>
                </a:lnTo>
                <a:lnTo>
                  <a:pt x="13500" y="7594"/>
                </a:lnTo>
                <a:lnTo>
                  <a:pt x="14087" y="7484"/>
                </a:lnTo>
                <a:lnTo>
                  <a:pt x="14380" y="7410"/>
                </a:lnTo>
                <a:lnTo>
                  <a:pt x="14674" y="7264"/>
                </a:lnTo>
                <a:lnTo>
                  <a:pt x="14710" y="7227"/>
                </a:lnTo>
                <a:lnTo>
                  <a:pt x="14710" y="7190"/>
                </a:lnTo>
                <a:lnTo>
                  <a:pt x="14710" y="7154"/>
                </a:lnTo>
                <a:lnTo>
                  <a:pt x="14637" y="7117"/>
                </a:lnTo>
                <a:lnTo>
                  <a:pt x="14343" y="7080"/>
                </a:lnTo>
                <a:lnTo>
                  <a:pt x="14013" y="7080"/>
                </a:lnTo>
                <a:lnTo>
                  <a:pt x="14270" y="6934"/>
                </a:lnTo>
                <a:lnTo>
                  <a:pt x="14527" y="6824"/>
                </a:lnTo>
                <a:lnTo>
                  <a:pt x="14820" y="6750"/>
                </a:lnTo>
                <a:close/>
                <a:moveTo>
                  <a:pt x="5246" y="9098"/>
                </a:moveTo>
                <a:lnTo>
                  <a:pt x="5320" y="9208"/>
                </a:lnTo>
                <a:lnTo>
                  <a:pt x="5393" y="9245"/>
                </a:lnTo>
                <a:lnTo>
                  <a:pt x="5577" y="9245"/>
                </a:lnTo>
                <a:lnTo>
                  <a:pt x="5650" y="9281"/>
                </a:lnTo>
                <a:lnTo>
                  <a:pt x="5760" y="9318"/>
                </a:lnTo>
                <a:lnTo>
                  <a:pt x="5833" y="9391"/>
                </a:lnTo>
                <a:lnTo>
                  <a:pt x="5870" y="9465"/>
                </a:lnTo>
                <a:lnTo>
                  <a:pt x="5907" y="9538"/>
                </a:lnTo>
                <a:lnTo>
                  <a:pt x="5907" y="9648"/>
                </a:lnTo>
                <a:lnTo>
                  <a:pt x="5870" y="9758"/>
                </a:lnTo>
                <a:lnTo>
                  <a:pt x="5797" y="9831"/>
                </a:lnTo>
                <a:lnTo>
                  <a:pt x="5723" y="9905"/>
                </a:lnTo>
                <a:lnTo>
                  <a:pt x="5650" y="9978"/>
                </a:lnTo>
                <a:lnTo>
                  <a:pt x="5540" y="10015"/>
                </a:lnTo>
                <a:lnTo>
                  <a:pt x="5466" y="9868"/>
                </a:lnTo>
                <a:lnTo>
                  <a:pt x="5356" y="9758"/>
                </a:lnTo>
                <a:lnTo>
                  <a:pt x="5210" y="9685"/>
                </a:lnTo>
                <a:lnTo>
                  <a:pt x="5026" y="9648"/>
                </a:lnTo>
                <a:lnTo>
                  <a:pt x="5063" y="9648"/>
                </a:lnTo>
                <a:lnTo>
                  <a:pt x="5210" y="9575"/>
                </a:lnTo>
                <a:lnTo>
                  <a:pt x="5283" y="9538"/>
                </a:lnTo>
                <a:lnTo>
                  <a:pt x="5283" y="9501"/>
                </a:lnTo>
                <a:lnTo>
                  <a:pt x="5283" y="9355"/>
                </a:lnTo>
                <a:lnTo>
                  <a:pt x="5210" y="9245"/>
                </a:lnTo>
                <a:lnTo>
                  <a:pt x="5100" y="9245"/>
                </a:lnTo>
                <a:lnTo>
                  <a:pt x="4953" y="9281"/>
                </a:lnTo>
                <a:lnTo>
                  <a:pt x="4806" y="9355"/>
                </a:lnTo>
                <a:lnTo>
                  <a:pt x="4806" y="9355"/>
                </a:lnTo>
                <a:lnTo>
                  <a:pt x="4843" y="9281"/>
                </a:lnTo>
                <a:lnTo>
                  <a:pt x="4880" y="9208"/>
                </a:lnTo>
                <a:lnTo>
                  <a:pt x="4843" y="9171"/>
                </a:lnTo>
                <a:lnTo>
                  <a:pt x="5026" y="9134"/>
                </a:lnTo>
                <a:lnTo>
                  <a:pt x="5246" y="9098"/>
                </a:lnTo>
                <a:close/>
                <a:moveTo>
                  <a:pt x="6347" y="8034"/>
                </a:moveTo>
                <a:lnTo>
                  <a:pt x="6347" y="8071"/>
                </a:lnTo>
                <a:lnTo>
                  <a:pt x="6310" y="8181"/>
                </a:lnTo>
                <a:lnTo>
                  <a:pt x="6127" y="8254"/>
                </a:lnTo>
                <a:lnTo>
                  <a:pt x="5980" y="8364"/>
                </a:lnTo>
                <a:lnTo>
                  <a:pt x="5687" y="8621"/>
                </a:lnTo>
                <a:lnTo>
                  <a:pt x="5577" y="8621"/>
                </a:lnTo>
                <a:lnTo>
                  <a:pt x="5466" y="8694"/>
                </a:lnTo>
                <a:lnTo>
                  <a:pt x="5393" y="8768"/>
                </a:lnTo>
                <a:lnTo>
                  <a:pt x="5246" y="8731"/>
                </a:lnTo>
                <a:lnTo>
                  <a:pt x="4806" y="8731"/>
                </a:lnTo>
                <a:lnTo>
                  <a:pt x="4549" y="8841"/>
                </a:lnTo>
                <a:lnTo>
                  <a:pt x="4293" y="9024"/>
                </a:lnTo>
                <a:lnTo>
                  <a:pt x="4183" y="9171"/>
                </a:lnTo>
                <a:lnTo>
                  <a:pt x="4073" y="9355"/>
                </a:lnTo>
                <a:lnTo>
                  <a:pt x="4073" y="9501"/>
                </a:lnTo>
                <a:lnTo>
                  <a:pt x="4073" y="9648"/>
                </a:lnTo>
                <a:lnTo>
                  <a:pt x="4073" y="9721"/>
                </a:lnTo>
                <a:lnTo>
                  <a:pt x="4146" y="9831"/>
                </a:lnTo>
                <a:lnTo>
                  <a:pt x="4256" y="9978"/>
                </a:lnTo>
                <a:lnTo>
                  <a:pt x="4439" y="10162"/>
                </a:lnTo>
                <a:lnTo>
                  <a:pt x="4623" y="10308"/>
                </a:lnTo>
                <a:lnTo>
                  <a:pt x="4843" y="10382"/>
                </a:lnTo>
                <a:lnTo>
                  <a:pt x="5026" y="10455"/>
                </a:lnTo>
                <a:lnTo>
                  <a:pt x="5246" y="10492"/>
                </a:lnTo>
                <a:lnTo>
                  <a:pt x="5466" y="10492"/>
                </a:lnTo>
                <a:lnTo>
                  <a:pt x="5723" y="10455"/>
                </a:lnTo>
                <a:lnTo>
                  <a:pt x="5907" y="10345"/>
                </a:lnTo>
                <a:lnTo>
                  <a:pt x="6090" y="10235"/>
                </a:lnTo>
                <a:lnTo>
                  <a:pt x="6237" y="10052"/>
                </a:lnTo>
                <a:lnTo>
                  <a:pt x="6347" y="9868"/>
                </a:lnTo>
                <a:lnTo>
                  <a:pt x="6384" y="9575"/>
                </a:lnTo>
                <a:lnTo>
                  <a:pt x="6310" y="9355"/>
                </a:lnTo>
                <a:lnTo>
                  <a:pt x="6200" y="9134"/>
                </a:lnTo>
                <a:lnTo>
                  <a:pt x="6017" y="8951"/>
                </a:lnTo>
                <a:lnTo>
                  <a:pt x="6310" y="8658"/>
                </a:lnTo>
                <a:lnTo>
                  <a:pt x="6420" y="8548"/>
                </a:lnTo>
                <a:lnTo>
                  <a:pt x="6567" y="8401"/>
                </a:lnTo>
                <a:lnTo>
                  <a:pt x="6567" y="8327"/>
                </a:lnTo>
                <a:lnTo>
                  <a:pt x="6567" y="8254"/>
                </a:lnTo>
                <a:lnTo>
                  <a:pt x="6530" y="8217"/>
                </a:lnTo>
                <a:lnTo>
                  <a:pt x="6494" y="8181"/>
                </a:lnTo>
                <a:lnTo>
                  <a:pt x="6384" y="8071"/>
                </a:lnTo>
                <a:lnTo>
                  <a:pt x="6347" y="8034"/>
                </a:lnTo>
                <a:close/>
                <a:moveTo>
                  <a:pt x="19992" y="10418"/>
                </a:moveTo>
                <a:lnTo>
                  <a:pt x="20139" y="10492"/>
                </a:lnTo>
                <a:lnTo>
                  <a:pt x="20139" y="10602"/>
                </a:lnTo>
                <a:lnTo>
                  <a:pt x="20176" y="10638"/>
                </a:lnTo>
                <a:lnTo>
                  <a:pt x="20213" y="10638"/>
                </a:lnTo>
                <a:lnTo>
                  <a:pt x="20249" y="10602"/>
                </a:lnTo>
                <a:lnTo>
                  <a:pt x="20286" y="10785"/>
                </a:lnTo>
                <a:lnTo>
                  <a:pt x="20286" y="11042"/>
                </a:lnTo>
                <a:lnTo>
                  <a:pt x="20286" y="11189"/>
                </a:lnTo>
                <a:lnTo>
                  <a:pt x="20213" y="11372"/>
                </a:lnTo>
                <a:lnTo>
                  <a:pt x="20139" y="11519"/>
                </a:lnTo>
                <a:lnTo>
                  <a:pt x="20066" y="11665"/>
                </a:lnTo>
                <a:lnTo>
                  <a:pt x="19956" y="11812"/>
                </a:lnTo>
                <a:lnTo>
                  <a:pt x="19809" y="11886"/>
                </a:lnTo>
                <a:lnTo>
                  <a:pt x="19662" y="11959"/>
                </a:lnTo>
                <a:lnTo>
                  <a:pt x="19479" y="11959"/>
                </a:lnTo>
                <a:lnTo>
                  <a:pt x="19442" y="11886"/>
                </a:lnTo>
                <a:lnTo>
                  <a:pt x="19222" y="11776"/>
                </a:lnTo>
                <a:lnTo>
                  <a:pt x="19626" y="11702"/>
                </a:lnTo>
                <a:lnTo>
                  <a:pt x="19662" y="11665"/>
                </a:lnTo>
                <a:lnTo>
                  <a:pt x="19736" y="11629"/>
                </a:lnTo>
                <a:lnTo>
                  <a:pt x="19736" y="11482"/>
                </a:lnTo>
                <a:lnTo>
                  <a:pt x="19699" y="11372"/>
                </a:lnTo>
                <a:lnTo>
                  <a:pt x="19626" y="11335"/>
                </a:lnTo>
                <a:lnTo>
                  <a:pt x="19406" y="11335"/>
                </a:lnTo>
                <a:lnTo>
                  <a:pt x="19662" y="11152"/>
                </a:lnTo>
                <a:lnTo>
                  <a:pt x="19736" y="11115"/>
                </a:lnTo>
                <a:lnTo>
                  <a:pt x="19736" y="11042"/>
                </a:lnTo>
                <a:lnTo>
                  <a:pt x="19736" y="10969"/>
                </a:lnTo>
                <a:lnTo>
                  <a:pt x="19736" y="10932"/>
                </a:lnTo>
                <a:lnTo>
                  <a:pt x="19699" y="10858"/>
                </a:lnTo>
                <a:lnTo>
                  <a:pt x="19626" y="10822"/>
                </a:lnTo>
                <a:lnTo>
                  <a:pt x="19552" y="10822"/>
                </a:lnTo>
                <a:lnTo>
                  <a:pt x="19479" y="10858"/>
                </a:lnTo>
                <a:lnTo>
                  <a:pt x="19332" y="10895"/>
                </a:lnTo>
                <a:lnTo>
                  <a:pt x="19185" y="10932"/>
                </a:lnTo>
                <a:lnTo>
                  <a:pt x="19185" y="10932"/>
                </a:lnTo>
                <a:lnTo>
                  <a:pt x="19626" y="10748"/>
                </a:lnTo>
                <a:lnTo>
                  <a:pt x="19662" y="10712"/>
                </a:lnTo>
                <a:lnTo>
                  <a:pt x="19662" y="10675"/>
                </a:lnTo>
                <a:lnTo>
                  <a:pt x="19626" y="10638"/>
                </a:lnTo>
                <a:lnTo>
                  <a:pt x="19479" y="10602"/>
                </a:lnTo>
                <a:lnTo>
                  <a:pt x="19295" y="10602"/>
                </a:lnTo>
                <a:lnTo>
                  <a:pt x="19369" y="10565"/>
                </a:lnTo>
                <a:lnTo>
                  <a:pt x="19589" y="10455"/>
                </a:lnTo>
                <a:lnTo>
                  <a:pt x="19772" y="10418"/>
                </a:lnTo>
                <a:close/>
                <a:moveTo>
                  <a:pt x="16691" y="13390"/>
                </a:moveTo>
                <a:lnTo>
                  <a:pt x="16801" y="13463"/>
                </a:lnTo>
                <a:lnTo>
                  <a:pt x="16874" y="13536"/>
                </a:lnTo>
                <a:lnTo>
                  <a:pt x="16728" y="13646"/>
                </a:lnTo>
                <a:lnTo>
                  <a:pt x="16581" y="13756"/>
                </a:lnTo>
                <a:lnTo>
                  <a:pt x="16434" y="13903"/>
                </a:lnTo>
                <a:lnTo>
                  <a:pt x="16361" y="14050"/>
                </a:lnTo>
                <a:lnTo>
                  <a:pt x="16104" y="14013"/>
                </a:lnTo>
                <a:lnTo>
                  <a:pt x="16068" y="13976"/>
                </a:lnTo>
                <a:lnTo>
                  <a:pt x="16691" y="13390"/>
                </a:lnTo>
                <a:close/>
                <a:moveTo>
                  <a:pt x="16654" y="11959"/>
                </a:moveTo>
                <a:lnTo>
                  <a:pt x="17058" y="12326"/>
                </a:lnTo>
                <a:lnTo>
                  <a:pt x="17278" y="12546"/>
                </a:lnTo>
                <a:lnTo>
                  <a:pt x="17498" y="12803"/>
                </a:lnTo>
                <a:lnTo>
                  <a:pt x="17681" y="13059"/>
                </a:lnTo>
                <a:lnTo>
                  <a:pt x="17755" y="13169"/>
                </a:lnTo>
                <a:lnTo>
                  <a:pt x="17792" y="13279"/>
                </a:lnTo>
                <a:lnTo>
                  <a:pt x="17792" y="13426"/>
                </a:lnTo>
                <a:lnTo>
                  <a:pt x="17755" y="13536"/>
                </a:lnTo>
                <a:lnTo>
                  <a:pt x="17718" y="13646"/>
                </a:lnTo>
                <a:lnTo>
                  <a:pt x="17608" y="13756"/>
                </a:lnTo>
                <a:lnTo>
                  <a:pt x="17498" y="13866"/>
                </a:lnTo>
                <a:lnTo>
                  <a:pt x="17351" y="13940"/>
                </a:lnTo>
                <a:lnTo>
                  <a:pt x="17278" y="13866"/>
                </a:lnTo>
                <a:lnTo>
                  <a:pt x="17168" y="13866"/>
                </a:lnTo>
                <a:lnTo>
                  <a:pt x="17095" y="13903"/>
                </a:lnTo>
                <a:lnTo>
                  <a:pt x="17058" y="13940"/>
                </a:lnTo>
                <a:lnTo>
                  <a:pt x="17021" y="13940"/>
                </a:lnTo>
                <a:lnTo>
                  <a:pt x="16948" y="13976"/>
                </a:lnTo>
                <a:lnTo>
                  <a:pt x="16911" y="14050"/>
                </a:lnTo>
                <a:lnTo>
                  <a:pt x="16874" y="14050"/>
                </a:lnTo>
                <a:lnTo>
                  <a:pt x="16948" y="13940"/>
                </a:lnTo>
                <a:lnTo>
                  <a:pt x="17095" y="13793"/>
                </a:lnTo>
                <a:lnTo>
                  <a:pt x="17168" y="13683"/>
                </a:lnTo>
                <a:lnTo>
                  <a:pt x="17205" y="13573"/>
                </a:lnTo>
                <a:lnTo>
                  <a:pt x="17168" y="13500"/>
                </a:lnTo>
                <a:lnTo>
                  <a:pt x="17131" y="13426"/>
                </a:lnTo>
                <a:lnTo>
                  <a:pt x="17021" y="13316"/>
                </a:lnTo>
                <a:lnTo>
                  <a:pt x="16874" y="13206"/>
                </a:lnTo>
                <a:lnTo>
                  <a:pt x="16691" y="13169"/>
                </a:lnTo>
                <a:lnTo>
                  <a:pt x="16618" y="13169"/>
                </a:lnTo>
                <a:lnTo>
                  <a:pt x="16581" y="13206"/>
                </a:lnTo>
                <a:lnTo>
                  <a:pt x="15627" y="13793"/>
                </a:lnTo>
                <a:lnTo>
                  <a:pt x="15517" y="13756"/>
                </a:lnTo>
                <a:lnTo>
                  <a:pt x="15407" y="13646"/>
                </a:lnTo>
                <a:lnTo>
                  <a:pt x="15884" y="13353"/>
                </a:lnTo>
                <a:lnTo>
                  <a:pt x="16361" y="13096"/>
                </a:lnTo>
                <a:lnTo>
                  <a:pt x="16398" y="13023"/>
                </a:lnTo>
                <a:lnTo>
                  <a:pt x="16398" y="12986"/>
                </a:lnTo>
                <a:lnTo>
                  <a:pt x="16361" y="12913"/>
                </a:lnTo>
                <a:lnTo>
                  <a:pt x="16288" y="12913"/>
                </a:lnTo>
                <a:lnTo>
                  <a:pt x="15994" y="12949"/>
                </a:lnTo>
                <a:lnTo>
                  <a:pt x="15701" y="13059"/>
                </a:lnTo>
                <a:lnTo>
                  <a:pt x="15407" y="13169"/>
                </a:lnTo>
                <a:lnTo>
                  <a:pt x="15150" y="13279"/>
                </a:lnTo>
                <a:lnTo>
                  <a:pt x="15040" y="13023"/>
                </a:lnTo>
                <a:lnTo>
                  <a:pt x="15077" y="12986"/>
                </a:lnTo>
                <a:lnTo>
                  <a:pt x="16068" y="12399"/>
                </a:lnTo>
                <a:lnTo>
                  <a:pt x="16104" y="12362"/>
                </a:lnTo>
                <a:lnTo>
                  <a:pt x="16104" y="12326"/>
                </a:lnTo>
                <a:lnTo>
                  <a:pt x="16068" y="12289"/>
                </a:lnTo>
                <a:lnTo>
                  <a:pt x="15994" y="12252"/>
                </a:lnTo>
                <a:lnTo>
                  <a:pt x="15554" y="12362"/>
                </a:lnTo>
                <a:lnTo>
                  <a:pt x="15150" y="12472"/>
                </a:lnTo>
                <a:lnTo>
                  <a:pt x="15150" y="12472"/>
                </a:lnTo>
                <a:lnTo>
                  <a:pt x="15297" y="12326"/>
                </a:lnTo>
                <a:lnTo>
                  <a:pt x="15517" y="12179"/>
                </a:lnTo>
                <a:lnTo>
                  <a:pt x="15737" y="12069"/>
                </a:lnTo>
                <a:lnTo>
                  <a:pt x="15994" y="11996"/>
                </a:lnTo>
                <a:lnTo>
                  <a:pt x="16324" y="11959"/>
                </a:lnTo>
                <a:close/>
                <a:moveTo>
                  <a:pt x="14857" y="6310"/>
                </a:moveTo>
                <a:lnTo>
                  <a:pt x="14600" y="6347"/>
                </a:lnTo>
                <a:lnTo>
                  <a:pt x="14380" y="6383"/>
                </a:lnTo>
                <a:lnTo>
                  <a:pt x="14197" y="6457"/>
                </a:lnTo>
                <a:lnTo>
                  <a:pt x="13793" y="6677"/>
                </a:lnTo>
                <a:lnTo>
                  <a:pt x="13426" y="6970"/>
                </a:lnTo>
                <a:lnTo>
                  <a:pt x="13243" y="7154"/>
                </a:lnTo>
                <a:lnTo>
                  <a:pt x="12950" y="7190"/>
                </a:lnTo>
                <a:lnTo>
                  <a:pt x="12840" y="7227"/>
                </a:lnTo>
                <a:lnTo>
                  <a:pt x="12803" y="7300"/>
                </a:lnTo>
                <a:lnTo>
                  <a:pt x="12766" y="7374"/>
                </a:lnTo>
                <a:lnTo>
                  <a:pt x="12766" y="7447"/>
                </a:lnTo>
                <a:lnTo>
                  <a:pt x="11042" y="7631"/>
                </a:lnTo>
                <a:lnTo>
                  <a:pt x="10052" y="7667"/>
                </a:lnTo>
                <a:lnTo>
                  <a:pt x="9575" y="7704"/>
                </a:lnTo>
                <a:lnTo>
                  <a:pt x="9098" y="7741"/>
                </a:lnTo>
                <a:lnTo>
                  <a:pt x="9025" y="7777"/>
                </a:lnTo>
                <a:lnTo>
                  <a:pt x="8988" y="7814"/>
                </a:lnTo>
                <a:lnTo>
                  <a:pt x="8951" y="7924"/>
                </a:lnTo>
                <a:lnTo>
                  <a:pt x="9025" y="8034"/>
                </a:lnTo>
                <a:lnTo>
                  <a:pt x="9061" y="8071"/>
                </a:lnTo>
                <a:lnTo>
                  <a:pt x="9135" y="8107"/>
                </a:lnTo>
                <a:lnTo>
                  <a:pt x="9612" y="8144"/>
                </a:lnTo>
                <a:lnTo>
                  <a:pt x="10125" y="8144"/>
                </a:lnTo>
                <a:lnTo>
                  <a:pt x="11152" y="8071"/>
                </a:lnTo>
                <a:lnTo>
                  <a:pt x="11922" y="8034"/>
                </a:lnTo>
                <a:lnTo>
                  <a:pt x="12693" y="7961"/>
                </a:lnTo>
                <a:lnTo>
                  <a:pt x="12546" y="8254"/>
                </a:lnTo>
                <a:lnTo>
                  <a:pt x="12473" y="8438"/>
                </a:lnTo>
                <a:lnTo>
                  <a:pt x="12473" y="8584"/>
                </a:lnTo>
                <a:lnTo>
                  <a:pt x="12509" y="8914"/>
                </a:lnTo>
                <a:lnTo>
                  <a:pt x="12363" y="9024"/>
                </a:lnTo>
                <a:lnTo>
                  <a:pt x="12253" y="9134"/>
                </a:lnTo>
                <a:lnTo>
                  <a:pt x="12253" y="9245"/>
                </a:lnTo>
                <a:lnTo>
                  <a:pt x="12289" y="9355"/>
                </a:lnTo>
                <a:lnTo>
                  <a:pt x="12399" y="9428"/>
                </a:lnTo>
                <a:lnTo>
                  <a:pt x="12546" y="9465"/>
                </a:lnTo>
                <a:lnTo>
                  <a:pt x="12693" y="9465"/>
                </a:lnTo>
                <a:lnTo>
                  <a:pt x="12803" y="9685"/>
                </a:lnTo>
                <a:lnTo>
                  <a:pt x="12950" y="9868"/>
                </a:lnTo>
                <a:lnTo>
                  <a:pt x="13096" y="10052"/>
                </a:lnTo>
                <a:lnTo>
                  <a:pt x="13243" y="10198"/>
                </a:lnTo>
                <a:lnTo>
                  <a:pt x="13426" y="10308"/>
                </a:lnTo>
                <a:lnTo>
                  <a:pt x="13647" y="10418"/>
                </a:lnTo>
                <a:lnTo>
                  <a:pt x="13867" y="10455"/>
                </a:lnTo>
                <a:lnTo>
                  <a:pt x="14087" y="10492"/>
                </a:lnTo>
                <a:lnTo>
                  <a:pt x="14233" y="10492"/>
                </a:lnTo>
                <a:lnTo>
                  <a:pt x="14600" y="10418"/>
                </a:lnTo>
                <a:lnTo>
                  <a:pt x="14967" y="10345"/>
                </a:lnTo>
                <a:lnTo>
                  <a:pt x="14930" y="10455"/>
                </a:lnTo>
                <a:lnTo>
                  <a:pt x="14930" y="10602"/>
                </a:lnTo>
                <a:lnTo>
                  <a:pt x="15004" y="10895"/>
                </a:lnTo>
                <a:lnTo>
                  <a:pt x="15077" y="11079"/>
                </a:lnTo>
                <a:lnTo>
                  <a:pt x="15150" y="11299"/>
                </a:lnTo>
                <a:lnTo>
                  <a:pt x="15297" y="11482"/>
                </a:lnTo>
                <a:lnTo>
                  <a:pt x="15481" y="11629"/>
                </a:lnTo>
                <a:lnTo>
                  <a:pt x="15481" y="11665"/>
                </a:lnTo>
                <a:lnTo>
                  <a:pt x="15261" y="11739"/>
                </a:lnTo>
                <a:lnTo>
                  <a:pt x="15077" y="11886"/>
                </a:lnTo>
                <a:lnTo>
                  <a:pt x="14894" y="11996"/>
                </a:lnTo>
                <a:lnTo>
                  <a:pt x="14784" y="12142"/>
                </a:lnTo>
                <a:lnTo>
                  <a:pt x="14674" y="12326"/>
                </a:lnTo>
                <a:lnTo>
                  <a:pt x="14600" y="12509"/>
                </a:lnTo>
                <a:lnTo>
                  <a:pt x="14564" y="12693"/>
                </a:lnTo>
                <a:lnTo>
                  <a:pt x="14527" y="12876"/>
                </a:lnTo>
                <a:lnTo>
                  <a:pt x="14527" y="12986"/>
                </a:lnTo>
                <a:lnTo>
                  <a:pt x="14527" y="13059"/>
                </a:lnTo>
                <a:lnTo>
                  <a:pt x="14600" y="13353"/>
                </a:lnTo>
                <a:lnTo>
                  <a:pt x="14747" y="13610"/>
                </a:lnTo>
                <a:lnTo>
                  <a:pt x="14747" y="13720"/>
                </a:lnTo>
                <a:lnTo>
                  <a:pt x="14784" y="13830"/>
                </a:lnTo>
                <a:lnTo>
                  <a:pt x="14930" y="13903"/>
                </a:lnTo>
                <a:lnTo>
                  <a:pt x="15004" y="13976"/>
                </a:lnTo>
                <a:lnTo>
                  <a:pt x="15297" y="14197"/>
                </a:lnTo>
                <a:lnTo>
                  <a:pt x="15627" y="14380"/>
                </a:lnTo>
                <a:lnTo>
                  <a:pt x="15994" y="14527"/>
                </a:lnTo>
                <a:lnTo>
                  <a:pt x="16398" y="14600"/>
                </a:lnTo>
                <a:lnTo>
                  <a:pt x="16801" y="14600"/>
                </a:lnTo>
                <a:lnTo>
                  <a:pt x="17205" y="14527"/>
                </a:lnTo>
                <a:lnTo>
                  <a:pt x="17571" y="14417"/>
                </a:lnTo>
                <a:lnTo>
                  <a:pt x="17902" y="14233"/>
                </a:lnTo>
                <a:lnTo>
                  <a:pt x="18122" y="14013"/>
                </a:lnTo>
                <a:lnTo>
                  <a:pt x="18268" y="13793"/>
                </a:lnTo>
                <a:lnTo>
                  <a:pt x="18305" y="13536"/>
                </a:lnTo>
                <a:lnTo>
                  <a:pt x="18305" y="13316"/>
                </a:lnTo>
                <a:lnTo>
                  <a:pt x="18232" y="13059"/>
                </a:lnTo>
                <a:lnTo>
                  <a:pt x="18122" y="12803"/>
                </a:lnTo>
                <a:lnTo>
                  <a:pt x="17975" y="12546"/>
                </a:lnTo>
                <a:lnTo>
                  <a:pt x="17792" y="12326"/>
                </a:lnTo>
                <a:lnTo>
                  <a:pt x="17902" y="12289"/>
                </a:lnTo>
                <a:lnTo>
                  <a:pt x="18232" y="12106"/>
                </a:lnTo>
                <a:lnTo>
                  <a:pt x="18599" y="11849"/>
                </a:lnTo>
                <a:lnTo>
                  <a:pt x="18709" y="12032"/>
                </a:lnTo>
                <a:lnTo>
                  <a:pt x="18855" y="12179"/>
                </a:lnTo>
                <a:lnTo>
                  <a:pt x="19002" y="12289"/>
                </a:lnTo>
                <a:lnTo>
                  <a:pt x="19149" y="12362"/>
                </a:lnTo>
                <a:lnTo>
                  <a:pt x="19406" y="12436"/>
                </a:lnTo>
                <a:lnTo>
                  <a:pt x="19662" y="12399"/>
                </a:lnTo>
                <a:lnTo>
                  <a:pt x="19919" y="12326"/>
                </a:lnTo>
                <a:lnTo>
                  <a:pt x="20139" y="12179"/>
                </a:lnTo>
                <a:lnTo>
                  <a:pt x="20359" y="11996"/>
                </a:lnTo>
                <a:lnTo>
                  <a:pt x="20543" y="11776"/>
                </a:lnTo>
                <a:lnTo>
                  <a:pt x="20653" y="11519"/>
                </a:lnTo>
                <a:lnTo>
                  <a:pt x="20726" y="11225"/>
                </a:lnTo>
                <a:lnTo>
                  <a:pt x="20799" y="10858"/>
                </a:lnTo>
                <a:lnTo>
                  <a:pt x="20763" y="10675"/>
                </a:lnTo>
                <a:lnTo>
                  <a:pt x="20726" y="10528"/>
                </a:lnTo>
                <a:lnTo>
                  <a:pt x="20689" y="10382"/>
                </a:lnTo>
                <a:lnTo>
                  <a:pt x="20579" y="10272"/>
                </a:lnTo>
                <a:lnTo>
                  <a:pt x="20359" y="10088"/>
                </a:lnTo>
                <a:lnTo>
                  <a:pt x="20066" y="9978"/>
                </a:lnTo>
                <a:lnTo>
                  <a:pt x="19919" y="9941"/>
                </a:lnTo>
                <a:lnTo>
                  <a:pt x="19626" y="9941"/>
                </a:lnTo>
                <a:lnTo>
                  <a:pt x="19516" y="10015"/>
                </a:lnTo>
                <a:lnTo>
                  <a:pt x="19479" y="10088"/>
                </a:lnTo>
                <a:lnTo>
                  <a:pt x="19185" y="10198"/>
                </a:lnTo>
                <a:lnTo>
                  <a:pt x="18929" y="10308"/>
                </a:lnTo>
                <a:lnTo>
                  <a:pt x="18819" y="10418"/>
                </a:lnTo>
                <a:lnTo>
                  <a:pt x="18672" y="10528"/>
                </a:lnTo>
                <a:lnTo>
                  <a:pt x="18599" y="10675"/>
                </a:lnTo>
                <a:lnTo>
                  <a:pt x="18525" y="10822"/>
                </a:lnTo>
                <a:lnTo>
                  <a:pt x="18452" y="11115"/>
                </a:lnTo>
                <a:lnTo>
                  <a:pt x="18452" y="11409"/>
                </a:lnTo>
                <a:lnTo>
                  <a:pt x="18048" y="11702"/>
                </a:lnTo>
                <a:lnTo>
                  <a:pt x="17645" y="11996"/>
                </a:lnTo>
                <a:lnTo>
                  <a:pt x="17608" y="12032"/>
                </a:lnTo>
                <a:lnTo>
                  <a:pt x="17608" y="12106"/>
                </a:lnTo>
                <a:lnTo>
                  <a:pt x="17241" y="11776"/>
                </a:lnTo>
                <a:lnTo>
                  <a:pt x="16911" y="11519"/>
                </a:lnTo>
                <a:lnTo>
                  <a:pt x="16838" y="11482"/>
                </a:lnTo>
                <a:lnTo>
                  <a:pt x="16691" y="11482"/>
                </a:lnTo>
                <a:lnTo>
                  <a:pt x="16654" y="11555"/>
                </a:lnTo>
                <a:lnTo>
                  <a:pt x="16434" y="11519"/>
                </a:lnTo>
                <a:lnTo>
                  <a:pt x="16214" y="11519"/>
                </a:lnTo>
                <a:lnTo>
                  <a:pt x="15774" y="11555"/>
                </a:lnTo>
                <a:lnTo>
                  <a:pt x="15811" y="11445"/>
                </a:lnTo>
                <a:lnTo>
                  <a:pt x="15774" y="11335"/>
                </a:lnTo>
                <a:lnTo>
                  <a:pt x="15664" y="11152"/>
                </a:lnTo>
                <a:lnTo>
                  <a:pt x="15554" y="11005"/>
                </a:lnTo>
                <a:lnTo>
                  <a:pt x="15444" y="10822"/>
                </a:lnTo>
                <a:lnTo>
                  <a:pt x="15371" y="10602"/>
                </a:lnTo>
                <a:lnTo>
                  <a:pt x="15334" y="10418"/>
                </a:lnTo>
                <a:lnTo>
                  <a:pt x="15297" y="10308"/>
                </a:lnTo>
                <a:lnTo>
                  <a:pt x="15224" y="10235"/>
                </a:lnTo>
                <a:lnTo>
                  <a:pt x="15627" y="10015"/>
                </a:lnTo>
                <a:lnTo>
                  <a:pt x="16031" y="9758"/>
                </a:lnTo>
                <a:lnTo>
                  <a:pt x="16361" y="9428"/>
                </a:lnTo>
                <a:lnTo>
                  <a:pt x="16471" y="9281"/>
                </a:lnTo>
                <a:lnTo>
                  <a:pt x="16581" y="9098"/>
                </a:lnTo>
                <a:lnTo>
                  <a:pt x="16654" y="8878"/>
                </a:lnTo>
                <a:lnTo>
                  <a:pt x="16691" y="8621"/>
                </a:lnTo>
                <a:lnTo>
                  <a:pt x="16691" y="8364"/>
                </a:lnTo>
                <a:lnTo>
                  <a:pt x="16691" y="8107"/>
                </a:lnTo>
                <a:lnTo>
                  <a:pt x="16581" y="7631"/>
                </a:lnTo>
                <a:lnTo>
                  <a:pt x="16398" y="7190"/>
                </a:lnTo>
                <a:lnTo>
                  <a:pt x="16251" y="6897"/>
                </a:lnTo>
                <a:lnTo>
                  <a:pt x="16031" y="6640"/>
                </a:lnTo>
                <a:lnTo>
                  <a:pt x="15884" y="6530"/>
                </a:lnTo>
                <a:lnTo>
                  <a:pt x="15737" y="6457"/>
                </a:lnTo>
                <a:lnTo>
                  <a:pt x="15591" y="6420"/>
                </a:lnTo>
                <a:lnTo>
                  <a:pt x="15407" y="6383"/>
                </a:lnTo>
                <a:lnTo>
                  <a:pt x="15077" y="6310"/>
                </a:lnTo>
                <a:close/>
              </a:path>
            </a:pathLst>
          </a:custGeom>
          <a:solidFill>
            <a:srgbClr val="A4C2F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A4C2F4"/>
              </a:solidFill>
              <a:latin typeface="Arial"/>
              <a:ea typeface="Arial"/>
              <a:cs typeface="Arial"/>
              <a:sym typeface="Arial"/>
            </a:endParaRPr>
          </a:p>
        </p:txBody>
      </p:sp>
      <p:sp>
        <p:nvSpPr>
          <p:cNvPr id="1125" name="Google Shape;1125;p47"/>
          <p:cNvSpPr/>
          <p:nvPr/>
        </p:nvSpPr>
        <p:spPr>
          <a:xfrm>
            <a:off x="8052577" y="4132327"/>
            <a:ext cx="388118" cy="408938"/>
          </a:xfrm>
          <a:custGeom>
            <a:avLst/>
            <a:gdLst/>
            <a:ahLst/>
            <a:cxnLst/>
            <a:rect l="l" t="t" r="r" b="b"/>
            <a:pathLst>
              <a:path w="13683" h="14417" extrusionOk="0">
                <a:moveTo>
                  <a:pt x="9281" y="2311"/>
                </a:moveTo>
                <a:lnTo>
                  <a:pt x="9170" y="2385"/>
                </a:lnTo>
                <a:lnTo>
                  <a:pt x="9134" y="2495"/>
                </a:lnTo>
                <a:lnTo>
                  <a:pt x="9097" y="2568"/>
                </a:lnTo>
                <a:lnTo>
                  <a:pt x="9097" y="2678"/>
                </a:lnTo>
                <a:lnTo>
                  <a:pt x="9134" y="2862"/>
                </a:lnTo>
                <a:lnTo>
                  <a:pt x="9207" y="3082"/>
                </a:lnTo>
                <a:lnTo>
                  <a:pt x="9464" y="3742"/>
                </a:lnTo>
                <a:lnTo>
                  <a:pt x="9721" y="4402"/>
                </a:lnTo>
                <a:lnTo>
                  <a:pt x="9647" y="4439"/>
                </a:lnTo>
                <a:lnTo>
                  <a:pt x="9060" y="5283"/>
                </a:lnTo>
                <a:lnTo>
                  <a:pt x="8804" y="5649"/>
                </a:lnTo>
                <a:lnTo>
                  <a:pt x="8694" y="5833"/>
                </a:lnTo>
                <a:lnTo>
                  <a:pt x="8657" y="5943"/>
                </a:lnTo>
                <a:lnTo>
                  <a:pt x="8694" y="6053"/>
                </a:lnTo>
                <a:lnTo>
                  <a:pt x="8804" y="6016"/>
                </a:lnTo>
                <a:lnTo>
                  <a:pt x="8877" y="5980"/>
                </a:lnTo>
                <a:lnTo>
                  <a:pt x="9024" y="5833"/>
                </a:lnTo>
                <a:lnTo>
                  <a:pt x="9281" y="5503"/>
                </a:lnTo>
                <a:lnTo>
                  <a:pt x="9941" y="4659"/>
                </a:lnTo>
                <a:lnTo>
                  <a:pt x="10014" y="4659"/>
                </a:lnTo>
                <a:lnTo>
                  <a:pt x="10124" y="4622"/>
                </a:lnTo>
                <a:lnTo>
                  <a:pt x="10161" y="4549"/>
                </a:lnTo>
                <a:lnTo>
                  <a:pt x="10161" y="4439"/>
                </a:lnTo>
                <a:lnTo>
                  <a:pt x="9684" y="3229"/>
                </a:lnTo>
                <a:lnTo>
                  <a:pt x="9427" y="2715"/>
                </a:lnTo>
                <a:lnTo>
                  <a:pt x="9354" y="2532"/>
                </a:lnTo>
                <a:lnTo>
                  <a:pt x="9317" y="2422"/>
                </a:lnTo>
                <a:lnTo>
                  <a:pt x="9317" y="2348"/>
                </a:lnTo>
                <a:lnTo>
                  <a:pt x="9317" y="2311"/>
                </a:lnTo>
                <a:close/>
                <a:moveTo>
                  <a:pt x="8694" y="1615"/>
                </a:moveTo>
                <a:lnTo>
                  <a:pt x="8767" y="1798"/>
                </a:lnTo>
                <a:lnTo>
                  <a:pt x="8804" y="1908"/>
                </a:lnTo>
                <a:lnTo>
                  <a:pt x="8914" y="1981"/>
                </a:lnTo>
                <a:lnTo>
                  <a:pt x="9024" y="2055"/>
                </a:lnTo>
                <a:lnTo>
                  <a:pt x="9170" y="2018"/>
                </a:lnTo>
                <a:lnTo>
                  <a:pt x="9391" y="1908"/>
                </a:lnTo>
                <a:lnTo>
                  <a:pt x="9611" y="1725"/>
                </a:lnTo>
                <a:lnTo>
                  <a:pt x="9867" y="2275"/>
                </a:lnTo>
                <a:lnTo>
                  <a:pt x="10161" y="2752"/>
                </a:lnTo>
                <a:lnTo>
                  <a:pt x="10454" y="3265"/>
                </a:lnTo>
                <a:lnTo>
                  <a:pt x="10674" y="3779"/>
                </a:lnTo>
                <a:lnTo>
                  <a:pt x="10528" y="3925"/>
                </a:lnTo>
                <a:lnTo>
                  <a:pt x="10381" y="4072"/>
                </a:lnTo>
                <a:lnTo>
                  <a:pt x="10271" y="4256"/>
                </a:lnTo>
                <a:lnTo>
                  <a:pt x="10234" y="4476"/>
                </a:lnTo>
                <a:lnTo>
                  <a:pt x="10271" y="4586"/>
                </a:lnTo>
                <a:lnTo>
                  <a:pt x="10344" y="4659"/>
                </a:lnTo>
                <a:lnTo>
                  <a:pt x="10344" y="4806"/>
                </a:lnTo>
                <a:lnTo>
                  <a:pt x="10381" y="4879"/>
                </a:lnTo>
                <a:lnTo>
                  <a:pt x="10491" y="4916"/>
                </a:lnTo>
                <a:lnTo>
                  <a:pt x="10491" y="4953"/>
                </a:lnTo>
                <a:lnTo>
                  <a:pt x="10344" y="5173"/>
                </a:lnTo>
                <a:lnTo>
                  <a:pt x="9977" y="5649"/>
                </a:lnTo>
                <a:lnTo>
                  <a:pt x="9647" y="6163"/>
                </a:lnTo>
                <a:lnTo>
                  <a:pt x="9501" y="6090"/>
                </a:lnTo>
                <a:lnTo>
                  <a:pt x="9317" y="6053"/>
                </a:lnTo>
                <a:lnTo>
                  <a:pt x="9134" y="6126"/>
                </a:lnTo>
                <a:lnTo>
                  <a:pt x="8950" y="6200"/>
                </a:lnTo>
                <a:lnTo>
                  <a:pt x="8840" y="6346"/>
                </a:lnTo>
                <a:lnTo>
                  <a:pt x="8730" y="6493"/>
                </a:lnTo>
                <a:lnTo>
                  <a:pt x="8327" y="6493"/>
                </a:lnTo>
                <a:lnTo>
                  <a:pt x="7556" y="6530"/>
                </a:lnTo>
                <a:lnTo>
                  <a:pt x="7520" y="6456"/>
                </a:lnTo>
                <a:lnTo>
                  <a:pt x="7410" y="6383"/>
                </a:lnTo>
                <a:lnTo>
                  <a:pt x="7080" y="6273"/>
                </a:lnTo>
                <a:lnTo>
                  <a:pt x="7043" y="6273"/>
                </a:lnTo>
                <a:lnTo>
                  <a:pt x="6970" y="6236"/>
                </a:lnTo>
                <a:lnTo>
                  <a:pt x="6786" y="6236"/>
                </a:lnTo>
                <a:lnTo>
                  <a:pt x="6639" y="6200"/>
                </a:lnTo>
                <a:lnTo>
                  <a:pt x="5832" y="5429"/>
                </a:lnTo>
                <a:lnTo>
                  <a:pt x="5246" y="4879"/>
                </a:lnTo>
                <a:lnTo>
                  <a:pt x="5319" y="4696"/>
                </a:lnTo>
                <a:lnTo>
                  <a:pt x="5319" y="4512"/>
                </a:lnTo>
                <a:lnTo>
                  <a:pt x="5282" y="4439"/>
                </a:lnTo>
                <a:lnTo>
                  <a:pt x="5246" y="4366"/>
                </a:lnTo>
                <a:lnTo>
                  <a:pt x="5099" y="4256"/>
                </a:lnTo>
                <a:lnTo>
                  <a:pt x="5282" y="3815"/>
                </a:lnTo>
                <a:lnTo>
                  <a:pt x="5796" y="2715"/>
                </a:lnTo>
                <a:lnTo>
                  <a:pt x="6126" y="2018"/>
                </a:lnTo>
                <a:lnTo>
                  <a:pt x="6273" y="2018"/>
                </a:lnTo>
                <a:lnTo>
                  <a:pt x="6419" y="1981"/>
                </a:lnTo>
                <a:lnTo>
                  <a:pt x="6566" y="1908"/>
                </a:lnTo>
                <a:lnTo>
                  <a:pt x="6713" y="1798"/>
                </a:lnTo>
                <a:lnTo>
                  <a:pt x="6823" y="1688"/>
                </a:lnTo>
                <a:lnTo>
                  <a:pt x="7483" y="1651"/>
                </a:lnTo>
                <a:lnTo>
                  <a:pt x="8694" y="1615"/>
                </a:lnTo>
                <a:close/>
                <a:moveTo>
                  <a:pt x="6823" y="6823"/>
                </a:moveTo>
                <a:lnTo>
                  <a:pt x="6933" y="6897"/>
                </a:lnTo>
                <a:lnTo>
                  <a:pt x="6749" y="6897"/>
                </a:lnTo>
                <a:lnTo>
                  <a:pt x="6713" y="6860"/>
                </a:lnTo>
                <a:lnTo>
                  <a:pt x="6823" y="6823"/>
                </a:lnTo>
                <a:close/>
                <a:moveTo>
                  <a:pt x="2714" y="5393"/>
                </a:moveTo>
                <a:lnTo>
                  <a:pt x="2641" y="5429"/>
                </a:lnTo>
                <a:lnTo>
                  <a:pt x="2531" y="5503"/>
                </a:lnTo>
                <a:lnTo>
                  <a:pt x="2458" y="5576"/>
                </a:lnTo>
                <a:lnTo>
                  <a:pt x="2274" y="5796"/>
                </a:lnTo>
                <a:lnTo>
                  <a:pt x="1981" y="6310"/>
                </a:lnTo>
                <a:lnTo>
                  <a:pt x="1651" y="6860"/>
                </a:lnTo>
                <a:lnTo>
                  <a:pt x="1504" y="7080"/>
                </a:lnTo>
                <a:lnTo>
                  <a:pt x="1431" y="7190"/>
                </a:lnTo>
                <a:lnTo>
                  <a:pt x="1394" y="7263"/>
                </a:lnTo>
                <a:lnTo>
                  <a:pt x="1394" y="7337"/>
                </a:lnTo>
                <a:lnTo>
                  <a:pt x="1321" y="7374"/>
                </a:lnTo>
                <a:lnTo>
                  <a:pt x="1321" y="7410"/>
                </a:lnTo>
                <a:lnTo>
                  <a:pt x="1321" y="7520"/>
                </a:lnTo>
                <a:lnTo>
                  <a:pt x="1394" y="7557"/>
                </a:lnTo>
                <a:lnTo>
                  <a:pt x="1504" y="7594"/>
                </a:lnTo>
                <a:lnTo>
                  <a:pt x="1614" y="7520"/>
                </a:lnTo>
                <a:lnTo>
                  <a:pt x="1724" y="7447"/>
                </a:lnTo>
                <a:lnTo>
                  <a:pt x="1834" y="7337"/>
                </a:lnTo>
                <a:lnTo>
                  <a:pt x="2018" y="7043"/>
                </a:lnTo>
                <a:lnTo>
                  <a:pt x="2128" y="6823"/>
                </a:lnTo>
                <a:lnTo>
                  <a:pt x="2568" y="6200"/>
                </a:lnTo>
                <a:lnTo>
                  <a:pt x="2751" y="5870"/>
                </a:lnTo>
                <a:lnTo>
                  <a:pt x="2861" y="5723"/>
                </a:lnTo>
                <a:lnTo>
                  <a:pt x="2861" y="5539"/>
                </a:lnTo>
                <a:lnTo>
                  <a:pt x="2861" y="5466"/>
                </a:lnTo>
                <a:lnTo>
                  <a:pt x="2788" y="5429"/>
                </a:lnTo>
                <a:lnTo>
                  <a:pt x="2714" y="5393"/>
                </a:lnTo>
                <a:close/>
                <a:moveTo>
                  <a:pt x="4072" y="4843"/>
                </a:moveTo>
                <a:lnTo>
                  <a:pt x="4182" y="5026"/>
                </a:lnTo>
                <a:lnTo>
                  <a:pt x="4328" y="5173"/>
                </a:lnTo>
                <a:lnTo>
                  <a:pt x="4475" y="5209"/>
                </a:lnTo>
                <a:lnTo>
                  <a:pt x="4622" y="5246"/>
                </a:lnTo>
                <a:lnTo>
                  <a:pt x="4769" y="5246"/>
                </a:lnTo>
                <a:lnTo>
                  <a:pt x="4915" y="5209"/>
                </a:lnTo>
                <a:lnTo>
                  <a:pt x="5319" y="5576"/>
                </a:lnTo>
                <a:lnTo>
                  <a:pt x="6163" y="6456"/>
                </a:lnTo>
                <a:lnTo>
                  <a:pt x="6126" y="6530"/>
                </a:lnTo>
                <a:lnTo>
                  <a:pt x="6089" y="6640"/>
                </a:lnTo>
                <a:lnTo>
                  <a:pt x="6126" y="6787"/>
                </a:lnTo>
                <a:lnTo>
                  <a:pt x="6163" y="6897"/>
                </a:lnTo>
                <a:lnTo>
                  <a:pt x="6236" y="7007"/>
                </a:lnTo>
                <a:lnTo>
                  <a:pt x="6236" y="7080"/>
                </a:lnTo>
                <a:lnTo>
                  <a:pt x="5942" y="7410"/>
                </a:lnTo>
                <a:lnTo>
                  <a:pt x="5686" y="7777"/>
                </a:lnTo>
                <a:lnTo>
                  <a:pt x="5172" y="8511"/>
                </a:lnTo>
                <a:lnTo>
                  <a:pt x="4695" y="9134"/>
                </a:lnTo>
                <a:lnTo>
                  <a:pt x="4585" y="9061"/>
                </a:lnTo>
                <a:lnTo>
                  <a:pt x="4439" y="9061"/>
                </a:lnTo>
                <a:lnTo>
                  <a:pt x="4255" y="9098"/>
                </a:lnTo>
                <a:lnTo>
                  <a:pt x="4108" y="9208"/>
                </a:lnTo>
                <a:lnTo>
                  <a:pt x="3998" y="9354"/>
                </a:lnTo>
                <a:lnTo>
                  <a:pt x="3925" y="9538"/>
                </a:lnTo>
                <a:lnTo>
                  <a:pt x="3595" y="9501"/>
                </a:lnTo>
                <a:lnTo>
                  <a:pt x="2825" y="9538"/>
                </a:lnTo>
                <a:lnTo>
                  <a:pt x="2788" y="9354"/>
                </a:lnTo>
                <a:lnTo>
                  <a:pt x="2678" y="9208"/>
                </a:lnTo>
                <a:lnTo>
                  <a:pt x="2531" y="9098"/>
                </a:lnTo>
                <a:lnTo>
                  <a:pt x="2384" y="9061"/>
                </a:lnTo>
                <a:lnTo>
                  <a:pt x="2238" y="9061"/>
                </a:lnTo>
                <a:lnTo>
                  <a:pt x="2054" y="9098"/>
                </a:lnTo>
                <a:lnTo>
                  <a:pt x="1577" y="8437"/>
                </a:lnTo>
                <a:lnTo>
                  <a:pt x="1394" y="8107"/>
                </a:lnTo>
                <a:lnTo>
                  <a:pt x="1137" y="7777"/>
                </a:lnTo>
                <a:lnTo>
                  <a:pt x="1211" y="7594"/>
                </a:lnTo>
                <a:lnTo>
                  <a:pt x="1247" y="7447"/>
                </a:lnTo>
                <a:lnTo>
                  <a:pt x="1211" y="7263"/>
                </a:lnTo>
                <a:lnTo>
                  <a:pt x="1174" y="7117"/>
                </a:lnTo>
                <a:lnTo>
                  <a:pt x="1064" y="7007"/>
                </a:lnTo>
                <a:lnTo>
                  <a:pt x="1101" y="6933"/>
                </a:lnTo>
                <a:lnTo>
                  <a:pt x="1174" y="6823"/>
                </a:lnTo>
                <a:lnTo>
                  <a:pt x="1247" y="6640"/>
                </a:lnTo>
                <a:lnTo>
                  <a:pt x="1614" y="5980"/>
                </a:lnTo>
                <a:lnTo>
                  <a:pt x="1944" y="5356"/>
                </a:lnTo>
                <a:lnTo>
                  <a:pt x="2164" y="5356"/>
                </a:lnTo>
                <a:lnTo>
                  <a:pt x="2384" y="5283"/>
                </a:lnTo>
                <a:lnTo>
                  <a:pt x="2531" y="5136"/>
                </a:lnTo>
                <a:lnTo>
                  <a:pt x="2604" y="5063"/>
                </a:lnTo>
                <a:lnTo>
                  <a:pt x="2641" y="4953"/>
                </a:lnTo>
                <a:lnTo>
                  <a:pt x="2678" y="4916"/>
                </a:lnTo>
                <a:lnTo>
                  <a:pt x="3118" y="4953"/>
                </a:lnTo>
                <a:lnTo>
                  <a:pt x="3705" y="4916"/>
                </a:lnTo>
                <a:lnTo>
                  <a:pt x="4072" y="4843"/>
                </a:lnTo>
                <a:close/>
                <a:moveTo>
                  <a:pt x="8877" y="7740"/>
                </a:moveTo>
                <a:lnTo>
                  <a:pt x="8877" y="7777"/>
                </a:lnTo>
                <a:lnTo>
                  <a:pt x="8877" y="7814"/>
                </a:lnTo>
                <a:lnTo>
                  <a:pt x="8914" y="7997"/>
                </a:lnTo>
                <a:lnTo>
                  <a:pt x="8914" y="8070"/>
                </a:lnTo>
                <a:lnTo>
                  <a:pt x="8950" y="8181"/>
                </a:lnTo>
                <a:lnTo>
                  <a:pt x="9391" y="8731"/>
                </a:lnTo>
                <a:lnTo>
                  <a:pt x="9794" y="9281"/>
                </a:lnTo>
                <a:lnTo>
                  <a:pt x="9941" y="9464"/>
                </a:lnTo>
                <a:lnTo>
                  <a:pt x="10014" y="9538"/>
                </a:lnTo>
                <a:lnTo>
                  <a:pt x="10124" y="9574"/>
                </a:lnTo>
                <a:lnTo>
                  <a:pt x="10234" y="9574"/>
                </a:lnTo>
                <a:lnTo>
                  <a:pt x="10308" y="9538"/>
                </a:lnTo>
                <a:lnTo>
                  <a:pt x="10381" y="9501"/>
                </a:lnTo>
                <a:lnTo>
                  <a:pt x="10418" y="9391"/>
                </a:lnTo>
                <a:lnTo>
                  <a:pt x="10418" y="9354"/>
                </a:lnTo>
                <a:lnTo>
                  <a:pt x="10418" y="9244"/>
                </a:lnTo>
                <a:lnTo>
                  <a:pt x="10381" y="9171"/>
                </a:lnTo>
                <a:lnTo>
                  <a:pt x="10308" y="9134"/>
                </a:lnTo>
                <a:lnTo>
                  <a:pt x="10198" y="9098"/>
                </a:lnTo>
                <a:lnTo>
                  <a:pt x="10088" y="8951"/>
                </a:lnTo>
                <a:lnTo>
                  <a:pt x="10014" y="8841"/>
                </a:lnTo>
                <a:lnTo>
                  <a:pt x="9647" y="8401"/>
                </a:lnTo>
                <a:lnTo>
                  <a:pt x="9281" y="7924"/>
                </a:lnTo>
                <a:lnTo>
                  <a:pt x="9207" y="7850"/>
                </a:lnTo>
                <a:lnTo>
                  <a:pt x="9134" y="7814"/>
                </a:lnTo>
                <a:lnTo>
                  <a:pt x="8950" y="7740"/>
                </a:lnTo>
                <a:close/>
                <a:moveTo>
                  <a:pt x="2128" y="9721"/>
                </a:moveTo>
                <a:lnTo>
                  <a:pt x="2054" y="9758"/>
                </a:lnTo>
                <a:lnTo>
                  <a:pt x="2054" y="9721"/>
                </a:lnTo>
                <a:close/>
                <a:moveTo>
                  <a:pt x="5612" y="9281"/>
                </a:moveTo>
                <a:lnTo>
                  <a:pt x="5576" y="9318"/>
                </a:lnTo>
                <a:lnTo>
                  <a:pt x="5576" y="9354"/>
                </a:lnTo>
                <a:lnTo>
                  <a:pt x="5576" y="9538"/>
                </a:lnTo>
                <a:lnTo>
                  <a:pt x="5649" y="9684"/>
                </a:lnTo>
                <a:lnTo>
                  <a:pt x="5796" y="9941"/>
                </a:lnTo>
                <a:lnTo>
                  <a:pt x="6163" y="10455"/>
                </a:lnTo>
                <a:lnTo>
                  <a:pt x="6456" y="10895"/>
                </a:lnTo>
                <a:lnTo>
                  <a:pt x="6603" y="11115"/>
                </a:lnTo>
                <a:lnTo>
                  <a:pt x="6823" y="11298"/>
                </a:lnTo>
                <a:lnTo>
                  <a:pt x="6860" y="11372"/>
                </a:lnTo>
                <a:lnTo>
                  <a:pt x="6970" y="11482"/>
                </a:lnTo>
                <a:lnTo>
                  <a:pt x="7043" y="11519"/>
                </a:lnTo>
                <a:lnTo>
                  <a:pt x="7116" y="11519"/>
                </a:lnTo>
                <a:lnTo>
                  <a:pt x="7190" y="11482"/>
                </a:lnTo>
                <a:lnTo>
                  <a:pt x="7226" y="11408"/>
                </a:lnTo>
                <a:lnTo>
                  <a:pt x="7263" y="11188"/>
                </a:lnTo>
                <a:lnTo>
                  <a:pt x="7226" y="11078"/>
                </a:lnTo>
                <a:lnTo>
                  <a:pt x="7153" y="10968"/>
                </a:lnTo>
                <a:lnTo>
                  <a:pt x="7080" y="10932"/>
                </a:lnTo>
                <a:lnTo>
                  <a:pt x="7006" y="10895"/>
                </a:lnTo>
                <a:lnTo>
                  <a:pt x="6933" y="10785"/>
                </a:lnTo>
                <a:lnTo>
                  <a:pt x="6860" y="10675"/>
                </a:lnTo>
                <a:lnTo>
                  <a:pt x="6713" y="10455"/>
                </a:lnTo>
                <a:lnTo>
                  <a:pt x="6273" y="9831"/>
                </a:lnTo>
                <a:lnTo>
                  <a:pt x="6016" y="9501"/>
                </a:lnTo>
                <a:lnTo>
                  <a:pt x="5869" y="9391"/>
                </a:lnTo>
                <a:lnTo>
                  <a:pt x="5722" y="9281"/>
                </a:lnTo>
                <a:close/>
                <a:moveTo>
                  <a:pt x="8730" y="6970"/>
                </a:moveTo>
                <a:lnTo>
                  <a:pt x="8804" y="7080"/>
                </a:lnTo>
                <a:lnTo>
                  <a:pt x="8914" y="7153"/>
                </a:lnTo>
                <a:lnTo>
                  <a:pt x="8987" y="7227"/>
                </a:lnTo>
                <a:lnTo>
                  <a:pt x="9097" y="7263"/>
                </a:lnTo>
                <a:lnTo>
                  <a:pt x="9391" y="7227"/>
                </a:lnTo>
                <a:lnTo>
                  <a:pt x="9501" y="7263"/>
                </a:lnTo>
                <a:lnTo>
                  <a:pt x="9574" y="7300"/>
                </a:lnTo>
                <a:lnTo>
                  <a:pt x="9721" y="7557"/>
                </a:lnTo>
                <a:lnTo>
                  <a:pt x="9867" y="7814"/>
                </a:lnTo>
                <a:lnTo>
                  <a:pt x="10234" y="8364"/>
                </a:lnTo>
                <a:lnTo>
                  <a:pt x="10711" y="9098"/>
                </a:lnTo>
                <a:lnTo>
                  <a:pt x="10638" y="9281"/>
                </a:lnTo>
                <a:lnTo>
                  <a:pt x="10601" y="9428"/>
                </a:lnTo>
                <a:lnTo>
                  <a:pt x="10564" y="9758"/>
                </a:lnTo>
                <a:lnTo>
                  <a:pt x="10528" y="9941"/>
                </a:lnTo>
                <a:lnTo>
                  <a:pt x="10528" y="10125"/>
                </a:lnTo>
                <a:lnTo>
                  <a:pt x="10528" y="10235"/>
                </a:lnTo>
                <a:lnTo>
                  <a:pt x="10564" y="10271"/>
                </a:lnTo>
                <a:lnTo>
                  <a:pt x="10344" y="10638"/>
                </a:lnTo>
                <a:lnTo>
                  <a:pt x="9794" y="11555"/>
                </a:lnTo>
                <a:lnTo>
                  <a:pt x="9684" y="11519"/>
                </a:lnTo>
                <a:lnTo>
                  <a:pt x="9537" y="11519"/>
                </a:lnTo>
                <a:lnTo>
                  <a:pt x="9391" y="11555"/>
                </a:lnTo>
                <a:lnTo>
                  <a:pt x="9281" y="11629"/>
                </a:lnTo>
                <a:lnTo>
                  <a:pt x="9170" y="11702"/>
                </a:lnTo>
                <a:lnTo>
                  <a:pt x="9097" y="11812"/>
                </a:lnTo>
                <a:lnTo>
                  <a:pt x="9024" y="11922"/>
                </a:lnTo>
                <a:lnTo>
                  <a:pt x="8987" y="12032"/>
                </a:lnTo>
                <a:lnTo>
                  <a:pt x="8400" y="12069"/>
                </a:lnTo>
                <a:lnTo>
                  <a:pt x="7483" y="12142"/>
                </a:lnTo>
                <a:lnTo>
                  <a:pt x="7006" y="12142"/>
                </a:lnTo>
                <a:lnTo>
                  <a:pt x="6970" y="11959"/>
                </a:lnTo>
                <a:lnTo>
                  <a:pt x="6823" y="11775"/>
                </a:lnTo>
                <a:lnTo>
                  <a:pt x="6749" y="11739"/>
                </a:lnTo>
                <a:lnTo>
                  <a:pt x="6676" y="11702"/>
                </a:lnTo>
                <a:lnTo>
                  <a:pt x="6493" y="11665"/>
                </a:lnTo>
                <a:lnTo>
                  <a:pt x="6419" y="11629"/>
                </a:lnTo>
                <a:lnTo>
                  <a:pt x="6346" y="11665"/>
                </a:lnTo>
                <a:lnTo>
                  <a:pt x="6273" y="11739"/>
                </a:lnTo>
                <a:lnTo>
                  <a:pt x="6199" y="11739"/>
                </a:lnTo>
                <a:lnTo>
                  <a:pt x="5979" y="11225"/>
                </a:lnTo>
                <a:lnTo>
                  <a:pt x="5722" y="10712"/>
                </a:lnTo>
                <a:lnTo>
                  <a:pt x="5466" y="10308"/>
                </a:lnTo>
                <a:lnTo>
                  <a:pt x="5172" y="9868"/>
                </a:lnTo>
                <a:lnTo>
                  <a:pt x="5209" y="9758"/>
                </a:lnTo>
                <a:lnTo>
                  <a:pt x="5246" y="9648"/>
                </a:lnTo>
                <a:lnTo>
                  <a:pt x="5246" y="9501"/>
                </a:lnTo>
                <a:lnTo>
                  <a:pt x="5209" y="9391"/>
                </a:lnTo>
                <a:lnTo>
                  <a:pt x="5135" y="9318"/>
                </a:lnTo>
                <a:lnTo>
                  <a:pt x="5099" y="9318"/>
                </a:lnTo>
                <a:lnTo>
                  <a:pt x="5209" y="9171"/>
                </a:lnTo>
                <a:lnTo>
                  <a:pt x="5759" y="8401"/>
                </a:lnTo>
                <a:lnTo>
                  <a:pt x="6163" y="7850"/>
                </a:lnTo>
                <a:lnTo>
                  <a:pt x="6383" y="7594"/>
                </a:lnTo>
                <a:lnTo>
                  <a:pt x="6529" y="7300"/>
                </a:lnTo>
                <a:lnTo>
                  <a:pt x="6676" y="7337"/>
                </a:lnTo>
                <a:lnTo>
                  <a:pt x="6933" y="7337"/>
                </a:lnTo>
                <a:lnTo>
                  <a:pt x="7080" y="7300"/>
                </a:lnTo>
                <a:lnTo>
                  <a:pt x="7190" y="7263"/>
                </a:lnTo>
                <a:lnTo>
                  <a:pt x="7300" y="7153"/>
                </a:lnTo>
                <a:lnTo>
                  <a:pt x="7410" y="7080"/>
                </a:lnTo>
                <a:lnTo>
                  <a:pt x="7483" y="6970"/>
                </a:lnTo>
                <a:close/>
                <a:moveTo>
                  <a:pt x="4769" y="1"/>
                </a:moveTo>
                <a:lnTo>
                  <a:pt x="4769" y="37"/>
                </a:lnTo>
                <a:lnTo>
                  <a:pt x="4805" y="184"/>
                </a:lnTo>
                <a:lnTo>
                  <a:pt x="4879" y="294"/>
                </a:lnTo>
                <a:lnTo>
                  <a:pt x="4989" y="367"/>
                </a:lnTo>
                <a:lnTo>
                  <a:pt x="5099" y="404"/>
                </a:lnTo>
                <a:lnTo>
                  <a:pt x="5172" y="551"/>
                </a:lnTo>
                <a:lnTo>
                  <a:pt x="5282" y="697"/>
                </a:lnTo>
                <a:lnTo>
                  <a:pt x="5466" y="991"/>
                </a:lnTo>
                <a:lnTo>
                  <a:pt x="5539" y="1101"/>
                </a:lnTo>
                <a:lnTo>
                  <a:pt x="5466" y="1284"/>
                </a:lnTo>
                <a:lnTo>
                  <a:pt x="5466" y="1468"/>
                </a:lnTo>
                <a:lnTo>
                  <a:pt x="5539" y="1688"/>
                </a:lnTo>
                <a:lnTo>
                  <a:pt x="5649" y="1835"/>
                </a:lnTo>
                <a:lnTo>
                  <a:pt x="5722" y="1908"/>
                </a:lnTo>
                <a:lnTo>
                  <a:pt x="5356" y="2605"/>
                </a:lnTo>
                <a:lnTo>
                  <a:pt x="4879" y="3595"/>
                </a:lnTo>
                <a:lnTo>
                  <a:pt x="4769" y="3852"/>
                </a:lnTo>
                <a:lnTo>
                  <a:pt x="4622" y="4072"/>
                </a:lnTo>
                <a:lnTo>
                  <a:pt x="4402" y="4072"/>
                </a:lnTo>
                <a:lnTo>
                  <a:pt x="4292" y="4109"/>
                </a:lnTo>
                <a:lnTo>
                  <a:pt x="4182" y="4182"/>
                </a:lnTo>
                <a:lnTo>
                  <a:pt x="4108" y="4292"/>
                </a:lnTo>
                <a:lnTo>
                  <a:pt x="4072" y="4402"/>
                </a:lnTo>
                <a:lnTo>
                  <a:pt x="3485" y="4476"/>
                </a:lnTo>
                <a:lnTo>
                  <a:pt x="3045" y="4512"/>
                </a:lnTo>
                <a:lnTo>
                  <a:pt x="2678" y="4549"/>
                </a:lnTo>
                <a:lnTo>
                  <a:pt x="2568" y="4366"/>
                </a:lnTo>
                <a:lnTo>
                  <a:pt x="2458" y="4219"/>
                </a:lnTo>
                <a:lnTo>
                  <a:pt x="2274" y="4146"/>
                </a:lnTo>
                <a:lnTo>
                  <a:pt x="2091" y="4109"/>
                </a:lnTo>
                <a:lnTo>
                  <a:pt x="1907" y="4109"/>
                </a:lnTo>
                <a:lnTo>
                  <a:pt x="1797" y="4182"/>
                </a:lnTo>
                <a:lnTo>
                  <a:pt x="1651" y="4292"/>
                </a:lnTo>
                <a:lnTo>
                  <a:pt x="1577" y="4402"/>
                </a:lnTo>
                <a:lnTo>
                  <a:pt x="1504" y="4512"/>
                </a:lnTo>
                <a:lnTo>
                  <a:pt x="1504" y="4622"/>
                </a:lnTo>
                <a:lnTo>
                  <a:pt x="1431" y="4769"/>
                </a:lnTo>
                <a:lnTo>
                  <a:pt x="1431" y="4953"/>
                </a:lnTo>
                <a:lnTo>
                  <a:pt x="1467" y="5099"/>
                </a:lnTo>
                <a:lnTo>
                  <a:pt x="1504" y="5173"/>
                </a:lnTo>
                <a:lnTo>
                  <a:pt x="1504" y="5209"/>
                </a:lnTo>
                <a:lnTo>
                  <a:pt x="1247" y="5760"/>
                </a:lnTo>
                <a:lnTo>
                  <a:pt x="880" y="6420"/>
                </a:lnTo>
                <a:lnTo>
                  <a:pt x="770" y="6640"/>
                </a:lnTo>
                <a:lnTo>
                  <a:pt x="770" y="6713"/>
                </a:lnTo>
                <a:lnTo>
                  <a:pt x="734" y="6823"/>
                </a:lnTo>
                <a:lnTo>
                  <a:pt x="734" y="6787"/>
                </a:lnTo>
                <a:lnTo>
                  <a:pt x="624" y="6787"/>
                </a:lnTo>
                <a:lnTo>
                  <a:pt x="550" y="6823"/>
                </a:lnTo>
                <a:lnTo>
                  <a:pt x="404" y="6933"/>
                </a:lnTo>
                <a:lnTo>
                  <a:pt x="330" y="6970"/>
                </a:lnTo>
                <a:lnTo>
                  <a:pt x="257" y="7007"/>
                </a:lnTo>
                <a:lnTo>
                  <a:pt x="183" y="7117"/>
                </a:lnTo>
                <a:lnTo>
                  <a:pt x="110" y="7227"/>
                </a:lnTo>
                <a:lnTo>
                  <a:pt x="110" y="7447"/>
                </a:lnTo>
                <a:lnTo>
                  <a:pt x="0" y="7777"/>
                </a:lnTo>
                <a:lnTo>
                  <a:pt x="37" y="7850"/>
                </a:lnTo>
                <a:lnTo>
                  <a:pt x="73" y="7887"/>
                </a:lnTo>
                <a:lnTo>
                  <a:pt x="110" y="7960"/>
                </a:lnTo>
                <a:lnTo>
                  <a:pt x="183" y="7960"/>
                </a:lnTo>
                <a:lnTo>
                  <a:pt x="367" y="8034"/>
                </a:lnTo>
                <a:lnTo>
                  <a:pt x="660" y="8034"/>
                </a:lnTo>
                <a:lnTo>
                  <a:pt x="660" y="7997"/>
                </a:lnTo>
                <a:lnTo>
                  <a:pt x="770" y="7997"/>
                </a:lnTo>
                <a:lnTo>
                  <a:pt x="880" y="8181"/>
                </a:lnTo>
                <a:lnTo>
                  <a:pt x="990" y="8364"/>
                </a:lnTo>
                <a:lnTo>
                  <a:pt x="1211" y="8657"/>
                </a:lnTo>
                <a:lnTo>
                  <a:pt x="1651" y="9281"/>
                </a:lnTo>
                <a:lnTo>
                  <a:pt x="1687" y="9354"/>
                </a:lnTo>
                <a:lnTo>
                  <a:pt x="1651" y="9501"/>
                </a:lnTo>
                <a:lnTo>
                  <a:pt x="1614" y="9648"/>
                </a:lnTo>
                <a:lnTo>
                  <a:pt x="1577" y="9831"/>
                </a:lnTo>
                <a:lnTo>
                  <a:pt x="1577" y="9941"/>
                </a:lnTo>
                <a:lnTo>
                  <a:pt x="1614" y="10051"/>
                </a:lnTo>
                <a:lnTo>
                  <a:pt x="1541" y="10235"/>
                </a:lnTo>
                <a:lnTo>
                  <a:pt x="1431" y="10418"/>
                </a:lnTo>
                <a:lnTo>
                  <a:pt x="1357" y="10601"/>
                </a:lnTo>
                <a:lnTo>
                  <a:pt x="1211" y="10785"/>
                </a:lnTo>
                <a:lnTo>
                  <a:pt x="1137" y="10858"/>
                </a:lnTo>
                <a:lnTo>
                  <a:pt x="1137" y="10968"/>
                </a:lnTo>
                <a:lnTo>
                  <a:pt x="1174" y="11078"/>
                </a:lnTo>
                <a:lnTo>
                  <a:pt x="1247" y="11152"/>
                </a:lnTo>
                <a:lnTo>
                  <a:pt x="1357" y="11188"/>
                </a:lnTo>
                <a:lnTo>
                  <a:pt x="1467" y="11152"/>
                </a:lnTo>
                <a:lnTo>
                  <a:pt x="1541" y="11078"/>
                </a:lnTo>
                <a:lnTo>
                  <a:pt x="1577" y="10968"/>
                </a:lnTo>
                <a:lnTo>
                  <a:pt x="1614" y="10932"/>
                </a:lnTo>
                <a:lnTo>
                  <a:pt x="1687" y="10822"/>
                </a:lnTo>
                <a:lnTo>
                  <a:pt x="1761" y="10638"/>
                </a:lnTo>
                <a:lnTo>
                  <a:pt x="1834" y="10491"/>
                </a:lnTo>
                <a:lnTo>
                  <a:pt x="1907" y="10198"/>
                </a:lnTo>
                <a:lnTo>
                  <a:pt x="2164" y="10198"/>
                </a:lnTo>
                <a:lnTo>
                  <a:pt x="2348" y="10161"/>
                </a:lnTo>
                <a:lnTo>
                  <a:pt x="2494" y="10088"/>
                </a:lnTo>
                <a:lnTo>
                  <a:pt x="2641" y="10015"/>
                </a:lnTo>
                <a:lnTo>
                  <a:pt x="2714" y="9905"/>
                </a:lnTo>
                <a:lnTo>
                  <a:pt x="3338" y="9905"/>
                </a:lnTo>
                <a:lnTo>
                  <a:pt x="3998" y="9941"/>
                </a:lnTo>
                <a:lnTo>
                  <a:pt x="4035" y="10051"/>
                </a:lnTo>
                <a:lnTo>
                  <a:pt x="4072" y="10088"/>
                </a:lnTo>
                <a:lnTo>
                  <a:pt x="4145" y="10161"/>
                </a:lnTo>
                <a:lnTo>
                  <a:pt x="4292" y="10235"/>
                </a:lnTo>
                <a:lnTo>
                  <a:pt x="4439" y="10308"/>
                </a:lnTo>
                <a:lnTo>
                  <a:pt x="4622" y="10308"/>
                </a:lnTo>
                <a:lnTo>
                  <a:pt x="4805" y="10271"/>
                </a:lnTo>
                <a:lnTo>
                  <a:pt x="4879" y="10235"/>
                </a:lnTo>
                <a:lnTo>
                  <a:pt x="5282" y="10822"/>
                </a:lnTo>
                <a:lnTo>
                  <a:pt x="5429" y="11115"/>
                </a:lnTo>
                <a:lnTo>
                  <a:pt x="5576" y="11408"/>
                </a:lnTo>
                <a:lnTo>
                  <a:pt x="5796" y="11995"/>
                </a:lnTo>
                <a:lnTo>
                  <a:pt x="5759" y="12105"/>
                </a:lnTo>
                <a:lnTo>
                  <a:pt x="5759" y="12215"/>
                </a:lnTo>
                <a:lnTo>
                  <a:pt x="5759" y="12362"/>
                </a:lnTo>
                <a:lnTo>
                  <a:pt x="5759" y="12472"/>
                </a:lnTo>
                <a:lnTo>
                  <a:pt x="5759" y="12509"/>
                </a:lnTo>
                <a:lnTo>
                  <a:pt x="5722" y="12619"/>
                </a:lnTo>
                <a:lnTo>
                  <a:pt x="5722" y="12692"/>
                </a:lnTo>
                <a:lnTo>
                  <a:pt x="5759" y="12766"/>
                </a:lnTo>
                <a:lnTo>
                  <a:pt x="5979" y="12876"/>
                </a:lnTo>
                <a:lnTo>
                  <a:pt x="5759" y="13169"/>
                </a:lnTo>
                <a:lnTo>
                  <a:pt x="5612" y="13463"/>
                </a:lnTo>
                <a:lnTo>
                  <a:pt x="5502" y="13793"/>
                </a:lnTo>
                <a:lnTo>
                  <a:pt x="5429" y="14123"/>
                </a:lnTo>
                <a:lnTo>
                  <a:pt x="5392" y="14196"/>
                </a:lnTo>
                <a:lnTo>
                  <a:pt x="5429" y="14270"/>
                </a:lnTo>
                <a:lnTo>
                  <a:pt x="5502" y="14343"/>
                </a:lnTo>
                <a:lnTo>
                  <a:pt x="5576" y="14380"/>
                </a:lnTo>
                <a:lnTo>
                  <a:pt x="5649" y="14416"/>
                </a:lnTo>
                <a:lnTo>
                  <a:pt x="5722" y="14416"/>
                </a:lnTo>
                <a:lnTo>
                  <a:pt x="5759" y="14380"/>
                </a:lnTo>
                <a:lnTo>
                  <a:pt x="5832" y="14306"/>
                </a:lnTo>
                <a:lnTo>
                  <a:pt x="5832" y="14233"/>
                </a:lnTo>
                <a:lnTo>
                  <a:pt x="5869" y="14086"/>
                </a:lnTo>
                <a:lnTo>
                  <a:pt x="5979" y="13793"/>
                </a:lnTo>
                <a:lnTo>
                  <a:pt x="6089" y="13463"/>
                </a:lnTo>
                <a:lnTo>
                  <a:pt x="6309" y="13022"/>
                </a:lnTo>
                <a:lnTo>
                  <a:pt x="6566" y="13022"/>
                </a:lnTo>
                <a:lnTo>
                  <a:pt x="6713" y="12986"/>
                </a:lnTo>
                <a:lnTo>
                  <a:pt x="6786" y="12876"/>
                </a:lnTo>
                <a:lnTo>
                  <a:pt x="6860" y="12582"/>
                </a:lnTo>
                <a:lnTo>
                  <a:pt x="7593" y="12582"/>
                </a:lnTo>
                <a:lnTo>
                  <a:pt x="8253" y="12546"/>
                </a:lnTo>
                <a:lnTo>
                  <a:pt x="8914" y="12509"/>
                </a:lnTo>
                <a:lnTo>
                  <a:pt x="8950" y="12509"/>
                </a:lnTo>
                <a:lnTo>
                  <a:pt x="8950" y="12619"/>
                </a:lnTo>
                <a:lnTo>
                  <a:pt x="9024" y="12692"/>
                </a:lnTo>
                <a:lnTo>
                  <a:pt x="9170" y="12802"/>
                </a:lnTo>
                <a:lnTo>
                  <a:pt x="9354" y="12876"/>
                </a:lnTo>
                <a:lnTo>
                  <a:pt x="9537" y="12912"/>
                </a:lnTo>
                <a:lnTo>
                  <a:pt x="9647" y="13279"/>
                </a:lnTo>
                <a:lnTo>
                  <a:pt x="9794" y="13829"/>
                </a:lnTo>
                <a:lnTo>
                  <a:pt x="9904" y="14050"/>
                </a:lnTo>
                <a:lnTo>
                  <a:pt x="9977" y="14160"/>
                </a:lnTo>
                <a:lnTo>
                  <a:pt x="10051" y="14270"/>
                </a:lnTo>
                <a:lnTo>
                  <a:pt x="10198" y="14270"/>
                </a:lnTo>
                <a:lnTo>
                  <a:pt x="10271" y="14233"/>
                </a:lnTo>
                <a:lnTo>
                  <a:pt x="10308" y="14160"/>
                </a:lnTo>
                <a:lnTo>
                  <a:pt x="10308" y="14013"/>
                </a:lnTo>
                <a:lnTo>
                  <a:pt x="10308" y="13903"/>
                </a:lnTo>
                <a:lnTo>
                  <a:pt x="10198" y="13609"/>
                </a:lnTo>
                <a:lnTo>
                  <a:pt x="9977" y="12949"/>
                </a:lnTo>
                <a:lnTo>
                  <a:pt x="9904" y="12729"/>
                </a:lnTo>
                <a:lnTo>
                  <a:pt x="9977" y="12619"/>
                </a:lnTo>
                <a:lnTo>
                  <a:pt x="10088" y="12399"/>
                </a:lnTo>
                <a:lnTo>
                  <a:pt x="10124" y="12215"/>
                </a:lnTo>
                <a:lnTo>
                  <a:pt x="10161" y="12032"/>
                </a:lnTo>
                <a:lnTo>
                  <a:pt x="10161" y="11885"/>
                </a:lnTo>
                <a:lnTo>
                  <a:pt x="10124" y="11849"/>
                </a:lnTo>
                <a:lnTo>
                  <a:pt x="10601" y="11042"/>
                </a:lnTo>
                <a:lnTo>
                  <a:pt x="11115" y="10235"/>
                </a:lnTo>
                <a:lnTo>
                  <a:pt x="11371" y="10088"/>
                </a:lnTo>
                <a:lnTo>
                  <a:pt x="11518" y="9978"/>
                </a:lnTo>
                <a:lnTo>
                  <a:pt x="11628" y="9868"/>
                </a:lnTo>
                <a:lnTo>
                  <a:pt x="11665" y="9831"/>
                </a:lnTo>
                <a:lnTo>
                  <a:pt x="11738" y="9758"/>
                </a:lnTo>
                <a:lnTo>
                  <a:pt x="11812" y="9611"/>
                </a:lnTo>
                <a:lnTo>
                  <a:pt x="11885" y="9464"/>
                </a:lnTo>
                <a:lnTo>
                  <a:pt x="12068" y="9501"/>
                </a:lnTo>
                <a:lnTo>
                  <a:pt x="12288" y="9501"/>
                </a:lnTo>
                <a:lnTo>
                  <a:pt x="12875" y="9538"/>
                </a:lnTo>
                <a:lnTo>
                  <a:pt x="13426" y="9501"/>
                </a:lnTo>
                <a:lnTo>
                  <a:pt x="13499" y="9501"/>
                </a:lnTo>
                <a:lnTo>
                  <a:pt x="13572" y="9464"/>
                </a:lnTo>
                <a:lnTo>
                  <a:pt x="13646" y="9391"/>
                </a:lnTo>
                <a:lnTo>
                  <a:pt x="13646" y="9318"/>
                </a:lnTo>
                <a:lnTo>
                  <a:pt x="13682" y="9244"/>
                </a:lnTo>
                <a:lnTo>
                  <a:pt x="13646" y="9171"/>
                </a:lnTo>
                <a:lnTo>
                  <a:pt x="13609" y="9098"/>
                </a:lnTo>
                <a:lnTo>
                  <a:pt x="13536" y="9024"/>
                </a:lnTo>
                <a:lnTo>
                  <a:pt x="13426" y="9024"/>
                </a:lnTo>
                <a:lnTo>
                  <a:pt x="13059" y="8988"/>
                </a:lnTo>
                <a:lnTo>
                  <a:pt x="12655" y="8988"/>
                </a:lnTo>
                <a:lnTo>
                  <a:pt x="11885" y="9024"/>
                </a:lnTo>
                <a:lnTo>
                  <a:pt x="11812" y="8951"/>
                </a:lnTo>
                <a:lnTo>
                  <a:pt x="11738" y="8877"/>
                </a:lnTo>
                <a:lnTo>
                  <a:pt x="11518" y="8767"/>
                </a:lnTo>
                <a:lnTo>
                  <a:pt x="11445" y="8767"/>
                </a:lnTo>
                <a:lnTo>
                  <a:pt x="11335" y="8804"/>
                </a:lnTo>
                <a:lnTo>
                  <a:pt x="11225" y="8767"/>
                </a:lnTo>
                <a:lnTo>
                  <a:pt x="11078" y="8804"/>
                </a:lnTo>
                <a:lnTo>
                  <a:pt x="10638" y="8107"/>
                </a:lnTo>
                <a:lnTo>
                  <a:pt x="10271" y="7594"/>
                </a:lnTo>
                <a:lnTo>
                  <a:pt x="10088" y="7300"/>
                </a:lnTo>
                <a:lnTo>
                  <a:pt x="9904" y="7080"/>
                </a:lnTo>
                <a:lnTo>
                  <a:pt x="9977" y="6970"/>
                </a:lnTo>
                <a:lnTo>
                  <a:pt x="10051" y="6823"/>
                </a:lnTo>
                <a:lnTo>
                  <a:pt x="10088" y="6713"/>
                </a:lnTo>
                <a:lnTo>
                  <a:pt x="10124" y="6567"/>
                </a:lnTo>
                <a:lnTo>
                  <a:pt x="10088" y="6493"/>
                </a:lnTo>
                <a:lnTo>
                  <a:pt x="10051" y="6456"/>
                </a:lnTo>
                <a:lnTo>
                  <a:pt x="9941" y="6456"/>
                </a:lnTo>
                <a:lnTo>
                  <a:pt x="10124" y="6236"/>
                </a:lnTo>
                <a:lnTo>
                  <a:pt x="10308" y="5980"/>
                </a:lnTo>
                <a:lnTo>
                  <a:pt x="10638" y="5503"/>
                </a:lnTo>
                <a:lnTo>
                  <a:pt x="11005" y="4953"/>
                </a:lnTo>
                <a:lnTo>
                  <a:pt x="11078" y="4953"/>
                </a:lnTo>
                <a:lnTo>
                  <a:pt x="11151" y="4916"/>
                </a:lnTo>
                <a:lnTo>
                  <a:pt x="11225" y="4843"/>
                </a:lnTo>
                <a:lnTo>
                  <a:pt x="11298" y="4769"/>
                </a:lnTo>
                <a:lnTo>
                  <a:pt x="11518" y="4586"/>
                </a:lnTo>
                <a:lnTo>
                  <a:pt x="11591" y="4476"/>
                </a:lnTo>
                <a:lnTo>
                  <a:pt x="11665" y="4366"/>
                </a:lnTo>
                <a:lnTo>
                  <a:pt x="11702" y="4256"/>
                </a:lnTo>
                <a:lnTo>
                  <a:pt x="11702" y="4146"/>
                </a:lnTo>
                <a:lnTo>
                  <a:pt x="11665" y="3999"/>
                </a:lnTo>
                <a:lnTo>
                  <a:pt x="11591" y="3889"/>
                </a:lnTo>
                <a:lnTo>
                  <a:pt x="11518" y="3779"/>
                </a:lnTo>
                <a:lnTo>
                  <a:pt x="11408" y="3742"/>
                </a:lnTo>
                <a:lnTo>
                  <a:pt x="11298" y="3705"/>
                </a:lnTo>
                <a:lnTo>
                  <a:pt x="11151" y="3669"/>
                </a:lnTo>
                <a:lnTo>
                  <a:pt x="10931" y="3192"/>
                </a:lnTo>
                <a:lnTo>
                  <a:pt x="10674" y="2752"/>
                </a:lnTo>
                <a:lnTo>
                  <a:pt x="10344" y="2091"/>
                </a:lnTo>
                <a:lnTo>
                  <a:pt x="10124" y="1725"/>
                </a:lnTo>
                <a:lnTo>
                  <a:pt x="9904" y="1431"/>
                </a:lnTo>
                <a:lnTo>
                  <a:pt x="9941" y="1284"/>
                </a:lnTo>
                <a:lnTo>
                  <a:pt x="9941" y="1211"/>
                </a:lnTo>
                <a:lnTo>
                  <a:pt x="9977" y="1064"/>
                </a:lnTo>
                <a:lnTo>
                  <a:pt x="9941" y="954"/>
                </a:lnTo>
                <a:lnTo>
                  <a:pt x="9904" y="844"/>
                </a:lnTo>
                <a:lnTo>
                  <a:pt x="9831" y="697"/>
                </a:lnTo>
                <a:lnTo>
                  <a:pt x="9721" y="587"/>
                </a:lnTo>
                <a:lnTo>
                  <a:pt x="9574" y="514"/>
                </a:lnTo>
                <a:lnTo>
                  <a:pt x="9427" y="477"/>
                </a:lnTo>
                <a:lnTo>
                  <a:pt x="9244" y="514"/>
                </a:lnTo>
                <a:lnTo>
                  <a:pt x="9097" y="551"/>
                </a:lnTo>
                <a:lnTo>
                  <a:pt x="8987" y="661"/>
                </a:lnTo>
                <a:lnTo>
                  <a:pt x="8914" y="808"/>
                </a:lnTo>
                <a:lnTo>
                  <a:pt x="8877" y="954"/>
                </a:lnTo>
                <a:lnTo>
                  <a:pt x="8840" y="1028"/>
                </a:lnTo>
                <a:lnTo>
                  <a:pt x="7887" y="1101"/>
                </a:lnTo>
                <a:lnTo>
                  <a:pt x="7080" y="1174"/>
                </a:lnTo>
                <a:lnTo>
                  <a:pt x="6933" y="1174"/>
                </a:lnTo>
                <a:lnTo>
                  <a:pt x="6860" y="1064"/>
                </a:lnTo>
                <a:lnTo>
                  <a:pt x="6749" y="918"/>
                </a:lnTo>
                <a:lnTo>
                  <a:pt x="6713" y="881"/>
                </a:lnTo>
                <a:lnTo>
                  <a:pt x="6639" y="808"/>
                </a:lnTo>
                <a:lnTo>
                  <a:pt x="6529" y="771"/>
                </a:lnTo>
                <a:lnTo>
                  <a:pt x="6456" y="771"/>
                </a:lnTo>
                <a:lnTo>
                  <a:pt x="6383" y="808"/>
                </a:lnTo>
                <a:lnTo>
                  <a:pt x="5942" y="808"/>
                </a:lnTo>
                <a:lnTo>
                  <a:pt x="5686" y="477"/>
                </a:lnTo>
                <a:lnTo>
                  <a:pt x="5576" y="294"/>
                </a:lnTo>
                <a:lnTo>
                  <a:pt x="5466" y="111"/>
                </a:lnTo>
                <a:lnTo>
                  <a:pt x="5429" y="37"/>
                </a:lnTo>
                <a:lnTo>
                  <a:pt x="5356" y="1"/>
                </a:lnTo>
                <a:lnTo>
                  <a:pt x="5209" y="1"/>
                </a:lnTo>
                <a:lnTo>
                  <a:pt x="5025" y="37"/>
                </a:lnTo>
                <a:lnTo>
                  <a:pt x="4915" y="1"/>
                </a:lnTo>
                <a:close/>
              </a:path>
            </a:pathLst>
          </a:custGeom>
          <a:solidFill>
            <a:srgbClr val="A4C2F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A4C2F4"/>
              </a:solidFill>
              <a:latin typeface="Arial"/>
              <a:ea typeface="Arial"/>
              <a:cs typeface="Arial"/>
              <a:sym typeface="Arial"/>
            </a:endParaRPr>
          </a:p>
        </p:txBody>
      </p:sp>
      <p:sp>
        <p:nvSpPr>
          <p:cNvPr id="1126" name="Google Shape;1126;p47"/>
          <p:cNvSpPr/>
          <p:nvPr/>
        </p:nvSpPr>
        <p:spPr>
          <a:xfrm>
            <a:off x="7430898" y="4873171"/>
            <a:ext cx="297606" cy="211234"/>
          </a:xfrm>
          <a:custGeom>
            <a:avLst/>
            <a:gdLst/>
            <a:ahLst/>
            <a:cxnLst/>
            <a:rect l="l" t="t" r="r" b="b"/>
            <a:pathLst>
              <a:path w="10492" h="7447" extrusionOk="0">
                <a:moveTo>
                  <a:pt x="7300" y="1761"/>
                </a:moveTo>
                <a:lnTo>
                  <a:pt x="7117" y="1797"/>
                </a:lnTo>
                <a:lnTo>
                  <a:pt x="6897" y="1834"/>
                </a:lnTo>
                <a:lnTo>
                  <a:pt x="6713" y="1907"/>
                </a:lnTo>
                <a:lnTo>
                  <a:pt x="6530" y="2017"/>
                </a:lnTo>
                <a:lnTo>
                  <a:pt x="6383" y="2128"/>
                </a:lnTo>
                <a:lnTo>
                  <a:pt x="6273" y="2274"/>
                </a:lnTo>
                <a:lnTo>
                  <a:pt x="6200" y="2458"/>
                </a:lnTo>
                <a:lnTo>
                  <a:pt x="6200" y="2531"/>
                </a:lnTo>
                <a:lnTo>
                  <a:pt x="6237" y="2604"/>
                </a:lnTo>
                <a:lnTo>
                  <a:pt x="6310" y="2641"/>
                </a:lnTo>
                <a:lnTo>
                  <a:pt x="6383" y="2641"/>
                </a:lnTo>
                <a:lnTo>
                  <a:pt x="6530" y="2604"/>
                </a:lnTo>
                <a:lnTo>
                  <a:pt x="6640" y="2531"/>
                </a:lnTo>
                <a:lnTo>
                  <a:pt x="6860" y="2384"/>
                </a:lnTo>
                <a:lnTo>
                  <a:pt x="7007" y="2348"/>
                </a:lnTo>
                <a:lnTo>
                  <a:pt x="7154" y="2274"/>
                </a:lnTo>
                <a:lnTo>
                  <a:pt x="7484" y="2274"/>
                </a:lnTo>
                <a:lnTo>
                  <a:pt x="7667" y="2311"/>
                </a:lnTo>
                <a:lnTo>
                  <a:pt x="7851" y="2384"/>
                </a:lnTo>
                <a:lnTo>
                  <a:pt x="7924" y="2458"/>
                </a:lnTo>
                <a:lnTo>
                  <a:pt x="7961" y="2531"/>
                </a:lnTo>
                <a:lnTo>
                  <a:pt x="7997" y="2641"/>
                </a:lnTo>
                <a:lnTo>
                  <a:pt x="7997" y="2751"/>
                </a:lnTo>
                <a:lnTo>
                  <a:pt x="7961" y="2898"/>
                </a:lnTo>
                <a:lnTo>
                  <a:pt x="7887" y="3045"/>
                </a:lnTo>
                <a:lnTo>
                  <a:pt x="7667" y="3338"/>
                </a:lnTo>
                <a:lnTo>
                  <a:pt x="7190" y="3998"/>
                </a:lnTo>
                <a:lnTo>
                  <a:pt x="6713" y="4622"/>
                </a:lnTo>
                <a:lnTo>
                  <a:pt x="5686" y="5869"/>
                </a:lnTo>
                <a:lnTo>
                  <a:pt x="5613" y="6016"/>
                </a:lnTo>
                <a:lnTo>
                  <a:pt x="5650" y="6162"/>
                </a:lnTo>
                <a:lnTo>
                  <a:pt x="5686" y="6236"/>
                </a:lnTo>
                <a:lnTo>
                  <a:pt x="5723" y="6273"/>
                </a:lnTo>
                <a:lnTo>
                  <a:pt x="5796" y="6309"/>
                </a:lnTo>
                <a:lnTo>
                  <a:pt x="5870" y="6309"/>
                </a:lnTo>
                <a:lnTo>
                  <a:pt x="6567" y="6273"/>
                </a:lnTo>
                <a:lnTo>
                  <a:pt x="7264" y="6309"/>
                </a:lnTo>
                <a:lnTo>
                  <a:pt x="8034" y="6346"/>
                </a:lnTo>
                <a:lnTo>
                  <a:pt x="8401" y="6419"/>
                </a:lnTo>
                <a:lnTo>
                  <a:pt x="8547" y="6419"/>
                </a:lnTo>
                <a:lnTo>
                  <a:pt x="8731" y="6383"/>
                </a:lnTo>
                <a:lnTo>
                  <a:pt x="8841" y="6309"/>
                </a:lnTo>
                <a:lnTo>
                  <a:pt x="8878" y="6199"/>
                </a:lnTo>
                <a:lnTo>
                  <a:pt x="8878" y="6089"/>
                </a:lnTo>
                <a:lnTo>
                  <a:pt x="8768" y="6016"/>
                </a:lnTo>
                <a:lnTo>
                  <a:pt x="8658" y="5942"/>
                </a:lnTo>
                <a:lnTo>
                  <a:pt x="8474" y="5869"/>
                </a:lnTo>
                <a:lnTo>
                  <a:pt x="8107" y="5796"/>
                </a:lnTo>
                <a:lnTo>
                  <a:pt x="7410" y="5759"/>
                </a:lnTo>
                <a:lnTo>
                  <a:pt x="6457" y="5759"/>
                </a:lnTo>
                <a:lnTo>
                  <a:pt x="7557" y="4365"/>
                </a:lnTo>
                <a:lnTo>
                  <a:pt x="7851" y="3998"/>
                </a:lnTo>
                <a:lnTo>
                  <a:pt x="8144" y="3595"/>
                </a:lnTo>
                <a:lnTo>
                  <a:pt x="8291" y="3375"/>
                </a:lnTo>
                <a:lnTo>
                  <a:pt x="8401" y="3191"/>
                </a:lnTo>
                <a:lnTo>
                  <a:pt x="8474" y="2935"/>
                </a:lnTo>
                <a:lnTo>
                  <a:pt x="8511" y="2714"/>
                </a:lnTo>
                <a:lnTo>
                  <a:pt x="8511" y="2494"/>
                </a:lnTo>
                <a:lnTo>
                  <a:pt x="8437" y="2311"/>
                </a:lnTo>
                <a:lnTo>
                  <a:pt x="8327" y="2164"/>
                </a:lnTo>
                <a:lnTo>
                  <a:pt x="8217" y="2017"/>
                </a:lnTo>
                <a:lnTo>
                  <a:pt x="8071" y="1907"/>
                </a:lnTo>
                <a:lnTo>
                  <a:pt x="7887" y="1834"/>
                </a:lnTo>
                <a:lnTo>
                  <a:pt x="7667" y="1797"/>
                </a:lnTo>
                <a:lnTo>
                  <a:pt x="7484" y="1761"/>
                </a:lnTo>
                <a:close/>
                <a:moveTo>
                  <a:pt x="954" y="0"/>
                </a:moveTo>
                <a:lnTo>
                  <a:pt x="771" y="37"/>
                </a:lnTo>
                <a:lnTo>
                  <a:pt x="624" y="110"/>
                </a:lnTo>
                <a:lnTo>
                  <a:pt x="441" y="183"/>
                </a:lnTo>
                <a:lnTo>
                  <a:pt x="294" y="257"/>
                </a:lnTo>
                <a:lnTo>
                  <a:pt x="147" y="404"/>
                </a:lnTo>
                <a:lnTo>
                  <a:pt x="37" y="514"/>
                </a:lnTo>
                <a:lnTo>
                  <a:pt x="1" y="587"/>
                </a:lnTo>
                <a:lnTo>
                  <a:pt x="1" y="660"/>
                </a:lnTo>
                <a:lnTo>
                  <a:pt x="74" y="770"/>
                </a:lnTo>
                <a:lnTo>
                  <a:pt x="184" y="844"/>
                </a:lnTo>
                <a:lnTo>
                  <a:pt x="257" y="844"/>
                </a:lnTo>
                <a:lnTo>
                  <a:pt x="331" y="807"/>
                </a:lnTo>
                <a:lnTo>
                  <a:pt x="661" y="660"/>
                </a:lnTo>
                <a:lnTo>
                  <a:pt x="844" y="624"/>
                </a:lnTo>
                <a:lnTo>
                  <a:pt x="1028" y="587"/>
                </a:lnTo>
                <a:lnTo>
                  <a:pt x="991" y="624"/>
                </a:lnTo>
                <a:lnTo>
                  <a:pt x="991" y="844"/>
                </a:lnTo>
                <a:lnTo>
                  <a:pt x="991" y="1064"/>
                </a:lnTo>
                <a:lnTo>
                  <a:pt x="1101" y="1467"/>
                </a:lnTo>
                <a:lnTo>
                  <a:pt x="1358" y="2641"/>
                </a:lnTo>
                <a:lnTo>
                  <a:pt x="2312" y="7263"/>
                </a:lnTo>
                <a:lnTo>
                  <a:pt x="2348" y="7336"/>
                </a:lnTo>
                <a:lnTo>
                  <a:pt x="2422" y="7410"/>
                </a:lnTo>
                <a:lnTo>
                  <a:pt x="2495" y="7446"/>
                </a:lnTo>
                <a:lnTo>
                  <a:pt x="2678" y="7446"/>
                </a:lnTo>
                <a:lnTo>
                  <a:pt x="2752" y="7410"/>
                </a:lnTo>
                <a:lnTo>
                  <a:pt x="2825" y="7336"/>
                </a:lnTo>
                <a:lnTo>
                  <a:pt x="2862" y="7263"/>
                </a:lnTo>
                <a:lnTo>
                  <a:pt x="4072" y="4108"/>
                </a:lnTo>
                <a:lnTo>
                  <a:pt x="5246" y="990"/>
                </a:lnTo>
                <a:lnTo>
                  <a:pt x="6457" y="917"/>
                </a:lnTo>
                <a:lnTo>
                  <a:pt x="7667" y="880"/>
                </a:lnTo>
                <a:lnTo>
                  <a:pt x="8988" y="917"/>
                </a:lnTo>
                <a:lnTo>
                  <a:pt x="9648" y="990"/>
                </a:lnTo>
                <a:lnTo>
                  <a:pt x="9978" y="990"/>
                </a:lnTo>
                <a:lnTo>
                  <a:pt x="10308" y="954"/>
                </a:lnTo>
                <a:lnTo>
                  <a:pt x="10382" y="917"/>
                </a:lnTo>
                <a:lnTo>
                  <a:pt x="10455" y="880"/>
                </a:lnTo>
                <a:lnTo>
                  <a:pt x="10492" y="807"/>
                </a:lnTo>
                <a:lnTo>
                  <a:pt x="10492" y="734"/>
                </a:lnTo>
                <a:lnTo>
                  <a:pt x="10418" y="587"/>
                </a:lnTo>
                <a:lnTo>
                  <a:pt x="10382" y="514"/>
                </a:lnTo>
                <a:lnTo>
                  <a:pt x="10308" y="477"/>
                </a:lnTo>
                <a:lnTo>
                  <a:pt x="10015" y="404"/>
                </a:lnTo>
                <a:lnTo>
                  <a:pt x="9721" y="367"/>
                </a:lnTo>
                <a:lnTo>
                  <a:pt x="9134" y="330"/>
                </a:lnTo>
                <a:lnTo>
                  <a:pt x="7814" y="293"/>
                </a:lnTo>
                <a:lnTo>
                  <a:pt x="6420" y="330"/>
                </a:lnTo>
                <a:lnTo>
                  <a:pt x="5026" y="404"/>
                </a:lnTo>
                <a:lnTo>
                  <a:pt x="4916" y="440"/>
                </a:lnTo>
                <a:lnTo>
                  <a:pt x="4843" y="477"/>
                </a:lnTo>
                <a:lnTo>
                  <a:pt x="4806" y="550"/>
                </a:lnTo>
                <a:lnTo>
                  <a:pt x="4733" y="624"/>
                </a:lnTo>
                <a:lnTo>
                  <a:pt x="2678" y="6162"/>
                </a:lnTo>
                <a:lnTo>
                  <a:pt x="2128" y="3705"/>
                </a:lnTo>
                <a:lnTo>
                  <a:pt x="1725" y="1981"/>
                </a:lnTo>
                <a:lnTo>
                  <a:pt x="1541" y="1210"/>
                </a:lnTo>
                <a:lnTo>
                  <a:pt x="1468" y="844"/>
                </a:lnTo>
                <a:lnTo>
                  <a:pt x="1431" y="660"/>
                </a:lnTo>
                <a:lnTo>
                  <a:pt x="1395" y="550"/>
                </a:lnTo>
                <a:lnTo>
                  <a:pt x="1431" y="550"/>
                </a:lnTo>
                <a:lnTo>
                  <a:pt x="1468" y="514"/>
                </a:lnTo>
                <a:lnTo>
                  <a:pt x="1468" y="477"/>
                </a:lnTo>
                <a:lnTo>
                  <a:pt x="1505" y="367"/>
                </a:lnTo>
                <a:lnTo>
                  <a:pt x="1505" y="220"/>
                </a:lnTo>
                <a:lnTo>
                  <a:pt x="1468" y="110"/>
                </a:lnTo>
                <a:lnTo>
                  <a:pt x="1395" y="73"/>
                </a:lnTo>
                <a:lnTo>
                  <a:pt x="1321" y="37"/>
                </a:lnTo>
                <a:lnTo>
                  <a:pt x="1138" y="0"/>
                </a:lnTo>
                <a:close/>
              </a:path>
            </a:pathLst>
          </a:custGeom>
          <a:solidFill>
            <a:srgbClr val="A4C2F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A4C2F4"/>
              </a:solidFill>
              <a:latin typeface="Arial"/>
              <a:ea typeface="Arial"/>
              <a:cs typeface="Arial"/>
              <a:sym typeface="Arial"/>
            </a:endParaRPr>
          </a:p>
        </p:txBody>
      </p:sp>
      <p:sp>
        <p:nvSpPr>
          <p:cNvPr id="1127" name="Google Shape;1127;p47"/>
          <p:cNvSpPr/>
          <p:nvPr/>
        </p:nvSpPr>
        <p:spPr>
          <a:xfrm>
            <a:off x="8749725" y="4950125"/>
            <a:ext cx="288245" cy="184202"/>
          </a:xfrm>
          <a:custGeom>
            <a:avLst/>
            <a:gdLst/>
            <a:ahLst/>
            <a:cxnLst/>
            <a:rect l="l" t="t" r="r" b="b"/>
            <a:pathLst>
              <a:path w="10162" h="6494" extrusionOk="0">
                <a:moveTo>
                  <a:pt x="8291" y="587"/>
                </a:moveTo>
                <a:lnTo>
                  <a:pt x="8291" y="698"/>
                </a:lnTo>
                <a:lnTo>
                  <a:pt x="8327" y="771"/>
                </a:lnTo>
                <a:lnTo>
                  <a:pt x="8401" y="808"/>
                </a:lnTo>
                <a:lnTo>
                  <a:pt x="8474" y="808"/>
                </a:lnTo>
                <a:lnTo>
                  <a:pt x="8768" y="771"/>
                </a:lnTo>
                <a:lnTo>
                  <a:pt x="8914" y="771"/>
                </a:lnTo>
                <a:lnTo>
                  <a:pt x="8988" y="808"/>
                </a:lnTo>
                <a:lnTo>
                  <a:pt x="9024" y="844"/>
                </a:lnTo>
                <a:lnTo>
                  <a:pt x="9208" y="1101"/>
                </a:lnTo>
                <a:lnTo>
                  <a:pt x="9318" y="1321"/>
                </a:lnTo>
                <a:lnTo>
                  <a:pt x="9465" y="1615"/>
                </a:lnTo>
                <a:lnTo>
                  <a:pt x="9538" y="1871"/>
                </a:lnTo>
                <a:lnTo>
                  <a:pt x="9611" y="2165"/>
                </a:lnTo>
                <a:lnTo>
                  <a:pt x="9648" y="2458"/>
                </a:lnTo>
                <a:lnTo>
                  <a:pt x="9648" y="2715"/>
                </a:lnTo>
                <a:lnTo>
                  <a:pt x="9575" y="2972"/>
                </a:lnTo>
                <a:lnTo>
                  <a:pt x="9501" y="3229"/>
                </a:lnTo>
                <a:lnTo>
                  <a:pt x="9354" y="3485"/>
                </a:lnTo>
                <a:lnTo>
                  <a:pt x="9171" y="3669"/>
                </a:lnTo>
                <a:lnTo>
                  <a:pt x="8988" y="3852"/>
                </a:lnTo>
                <a:lnTo>
                  <a:pt x="8731" y="3962"/>
                </a:lnTo>
                <a:lnTo>
                  <a:pt x="8474" y="3999"/>
                </a:lnTo>
                <a:lnTo>
                  <a:pt x="8327" y="3999"/>
                </a:lnTo>
                <a:lnTo>
                  <a:pt x="8217" y="3925"/>
                </a:lnTo>
                <a:lnTo>
                  <a:pt x="8107" y="3852"/>
                </a:lnTo>
                <a:lnTo>
                  <a:pt x="7997" y="3742"/>
                </a:lnTo>
                <a:lnTo>
                  <a:pt x="7851" y="3485"/>
                </a:lnTo>
                <a:lnTo>
                  <a:pt x="7740" y="3229"/>
                </a:lnTo>
                <a:lnTo>
                  <a:pt x="7630" y="2935"/>
                </a:lnTo>
                <a:lnTo>
                  <a:pt x="7594" y="2605"/>
                </a:lnTo>
                <a:lnTo>
                  <a:pt x="7557" y="2311"/>
                </a:lnTo>
                <a:lnTo>
                  <a:pt x="7594" y="1981"/>
                </a:lnTo>
                <a:lnTo>
                  <a:pt x="7630" y="1578"/>
                </a:lnTo>
                <a:lnTo>
                  <a:pt x="7777" y="1211"/>
                </a:lnTo>
                <a:lnTo>
                  <a:pt x="7887" y="1028"/>
                </a:lnTo>
                <a:lnTo>
                  <a:pt x="7997" y="844"/>
                </a:lnTo>
                <a:lnTo>
                  <a:pt x="8107" y="698"/>
                </a:lnTo>
                <a:lnTo>
                  <a:pt x="8291" y="587"/>
                </a:lnTo>
                <a:close/>
                <a:moveTo>
                  <a:pt x="8401" y="147"/>
                </a:moveTo>
                <a:lnTo>
                  <a:pt x="8181" y="221"/>
                </a:lnTo>
                <a:lnTo>
                  <a:pt x="7961" y="294"/>
                </a:lnTo>
                <a:lnTo>
                  <a:pt x="7814" y="404"/>
                </a:lnTo>
                <a:lnTo>
                  <a:pt x="7667" y="551"/>
                </a:lnTo>
                <a:lnTo>
                  <a:pt x="7520" y="698"/>
                </a:lnTo>
                <a:lnTo>
                  <a:pt x="7410" y="881"/>
                </a:lnTo>
                <a:lnTo>
                  <a:pt x="7264" y="1284"/>
                </a:lnTo>
                <a:lnTo>
                  <a:pt x="7154" y="1688"/>
                </a:lnTo>
                <a:lnTo>
                  <a:pt x="7117" y="2055"/>
                </a:lnTo>
                <a:lnTo>
                  <a:pt x="7080" y="2458"/>
                </a:lnTo>
                <a:lnTo>
                  <a:pt x="7154" y="2935"/>
                </a:lnTo>
                <a:lnTo>
                  <a:pt x="7264" y="3375"/>
                </a:lnTo>
                <a:lnTo>
                  <a:pt x="7410" y="3779"/>
                </a:lnTo>
                <a:lnTo>
                  <a:pt x="7520" y="3962"/>
                </a:lnTo>
                <a:lnTo>
                  <a:pt x="7667" y="4146"/>
                </a:lnTo>
                <a:lnTo>
                  <a:pt x="7814" y="4292"/>
                </a:lnTo>
                <a:lnTo>
                  <a:pt x="7961" y="4402"/>
                </a:lnTo>
                <a:lnTo>
                  <a:pt x="8144" y="4476"/>
                </a:lnTo>
                <a:lnTo>
                  <a:pt x="8364" y="4512"/>
                </a:lnTo>
                <a:lnTo>
                  <a:pt x="8584" y="4512"/>
                </a:lnTo>
                <a:lnTo>
                  <a:pt x="8768" y="4476"/>
                </a:lnTo>
                <a:lnTo>
                  <a:pt x="8988" y="4439"/>
                </a:lnTo>
                <a:lnTo>
                  <a:pt x="9134" y="4366"/>
                </a:lnTo>
                <a:lnTo>
                  <a:pt x="9318" y="4256"/>
                </a:lnTo>
                <a:lnTo>
                  <a:pt x="9465" y="4146"/>
                </a:lnTo>
                <a:lnTo>
                  <a:pt x="9721" y="3852"/>
                </a:lnTo>
                <a:lnTo>
                  <a:pt x="9905" y="3522"/>
                </a:lnTo>
                <a:lnTo>
                  <a:pt x="10051" y="3118"/>
                </a:lnTo>
                <a:lnTo>
                  <a:pt x="10161" y="2752"/>
                </a:lnTo>
                <a:lnTo>
                  <a:pt x="10161" y="2348"/>
                </a:lnTo>
                <a:lnTo>
                  <a:pt x="10125" y="2091"/>
                </a:lnTo>
                <a:lnTo>
                  <a:pt x="10051" y="1761"/>
                </a:lnTo>
                <a:lnTo>
                  <a:pt x="9941" y="1394"/>
                </a:lnTo>
                <a:lnTo>
                  <a:pt x="9758" y="1064"/>
                </a:lnTo>
                <a:lnTo>
                  <a:pt x="9575" y="734"/>
                </a:lnTo>
                <a:lnTo>
                  <a:pt x="9354" y="441"/>
                </a:lnTo>
                <a:lnTo>
                  <a:pt x="9244" y="331"/>
                </a:lnTo>
                <a:lnTo>
                  <a:pt x="9098" y="257"/>
                </a:lnTo>
                <a:lnTo>
                  <a:pt x="8988" y="221"/>
                </a:lnTo>
                <a:lnTo>
                  <a:pt x="8841" y="184"/>
                </a:lnTo>
                <a:lnTo>
                  <a:pt x="8621" y="147"/>
                </a:lnTo>
                <a:close/>
                <a:moveTo>
                  <a:pt x="3999" y="1"/>
                </a:moveTo>
                <a:lnTo>
                  <a:pt x="3926" y="37"/>
                </a:lnTo>
                <a:lnTo>
                  <a:pt x="3852" y="111"/>
                </a:lnTo>
                <a:lnTo>
                  <a:pt x="3816" y="404"/>
                </a:lnTo>
                <a:lnTo>
                  <a:pt x="3779" y="734"/>
                </a:lnTo>
                <a:lnTo>
                  <a:pt x="3705" y="1321"/>
                </a:lnTo>
                <a:lnTo>
                  <a:pt x="3632" y="2458"/>
                </a:lnTo>
                <a:lnTo>
                  <a:pt x="2898" y="2385"/>
                </a:lnTo>
                <a:lnTo>
                  <a:pt x="2128" y="2385"/>
                </a:lnTo>
                <a:lnTo>
                  <a:pt x="1395" y="2422"/>
                </a:lnTo>
                <a:lnTo>
                  <a:pt x="1028" y="2495"/>
                </a:lnTo>
                <a:lnTo>
                  <a:pt x="661" y="2568"/>
                </a:lnTo>
                <a:lnTo>
                  <a:pt x="661" y="2495"/>
                </a:lnTo>
                <a:lnTo>
                  <a:pt x="588" y="2458"/>
                </a:lnTo>
                <a:lnTo>
                  <a:pt x="551" y="2495"/>
                </a:lnTo>
                <a:lnTo>
                  <a:pt x="478" y="1651"/>
                </a:lnTo>
                <a:lnTo>
                  <a:pt x="441" y="918"/>
                </a:lnTo>
                <a:lnTo>
                  <a:pt x="404" y="551"/>
                </a:lnTo>
                <a:lnTo>
                  <a:pt x="367" y="184"/>
                </a:lnTo>
                <a:lnTo>
                  <a:pt x="331" y="111"/>
                </a:lnTo>
                <a:lnTo>
                  <a:pt x="147" y="111"/>
                </a:lnTo>
                <a:lnTo>
                  <a:pt x="111" y="184"/>
                </a:lnTo>
                <a:lnTo>
                  <a:pt x="37" y="514"/>
                </a:lnTo>
                <a:lnTo>
                  <a:pt x="1" y="881"/>
                </a:lnTo>
                <a:lnTo>
                  <a:pt x="1" y="1578"/>
                </a:lnTo>
                <a:lnTo>
                  <a:pt x="37" y="2275"/>
                </a:lnTo>
                <a:lnTo>
                  <a:pt x="111" y="2972"/>
                </a:lnTo>
                <a:lnTo>
                  <a:pt x="184" y="3632"/>
                </a:lnTo>
                <a:lnTo>
                  <a:pt x="294" y="4329"/>
                </a:lnTo>
                <a:lnTo>
                  <a:pt x="404" y="4989"/>
                </a:lnTo>
                <a:lnTo>
                  <a:pt x="478" y="5356"/>
                </a:lnTo>
                <a:lnTo>
                  <a:pt x="551" y="5503"/>
                </a:lnTo>
                <a:lnTo>
                  <a:pt x="588" y="5650"/>
                </a:lnTo>
                <a:lnTo>
                  <a:pt x="551" y="5723"/>
                </a:lnTo>
                <a:lnTo>
                  <a:pt x="588" y="5833"/>
                </a:lnTo>
                <a:lnTo>
                  <a:pt x="661" y="5906"/>
                </a:lnTo>
                <a:lnTo>
                  <a:pt x="734" y="5943"/>
                </a:lnTo>
                <a:lnTo>
                  <a:pt x="881" y="5943"/>
                </a:lnTo>
                <a:lnTo>
                  <a:pt x="954" y="5906"/>
                </a:lnTo>
                <a:lnTo>
                  <a:pt x="1028" y="5833"/>
                </a:lnTo>
                <a:lnTo>
                  <a:pt x="1064" y="5760"/>
                </a:lnTo>
                <a:lnTo>
                  <a:pt x="1064" y="5650"/>
                </a:lnTo>
                <a:lnTo>
                  <a:pt x="1064" y="5466"/>
                </a:lnTo>
                <a:lnTo>
                  <a:pt x="881" y="4696"/>
                </a:lnTo>
                <a:lnTo>
                  <a:pt x="734" y="3889"/>
                </a:lnTo>
                <a:lnTo>
                  <a:pt x="624" y="3082"/>
                </a:lnTo>
                <a:lnTo>
                  <a:pt x="588" y="2935"/>
                </a:lnTo>
                <a:lnTo>
                  <a:pt x="991" y="2972"/>
                </a:lnTo>
                <a:lnTo>
                  <a:pt x="1358" y="2935"/>
                </a:lnTo>
                <a:lnTo>
                  <a:pt x="2128" y="2898"/>
                </a:lnTo>
                <a:lnTo>
                  <a:pt x="2862" y="2898"/>
                </a:lnTo>
                <a:lnTo>
                  <a:pt x="3632" y="2972"/>
                </a:lnTo>
                <a:lnTo>
                  <a:pt x="3559" y="4256"/>
                </a:lnTo>
                <a:lnTo>
                  <a:pt x="3485" y="4843"/>
                </a:lnTo>
                <a:lnTo>
                  <a:pt x="3485" y="4989"/>
                </a:lnTo>
                <a:lnTo>
                  <a:pt x="3522" y="5173"/>
                </a:lnTo>
                <a:lnTo>
                  <a:pt x="3559" y="5283"/>
                </a:lnTo>
                <a:lnTo>
                  <a:pt x="3632" y="5393"/>
                </a:lnTo>
                <a:lnTo>
                  <a:pt x="3669" y="5429"/>
                </a:lnTo>
                <a:lnTo>
                  <a:pt x="3742" y="5466"/>
                </a:lnTo>
                <a:lnTo>
                  <a:pt x="3852" y="5393"/>
                </a:lnTo>
                <a:lnTo>
                  <a:pt x="3926" y="5319"/>
                </a:lnTo>
                <a:lnTo>
                  <a:pt x="3999" y="5209"/>
                </a:lnTo>
                <a:lnTo>
                  <a:pt x="4036" y="4916"/>
                </a:lnTo>
                <a:lnTo>
                  <a:pt x="4036" y="4366"/>
                </a:lnTo>
                <a:lnTo>
                  <a:pt x="4109" y="2935"/>
                </a:lnTo>
                <a:lnTo>
                  <a:pt x="4146" y="1468"/>
                </a:lnTo>
                <a:lnTo>
                  <a:pt x="4182" y="771"/>
                </a:lnTo>
                <a:lnTo>
                  <a:pt x="4182" y="441"/>
                </a:lnTo>
                <a:lnTo>
                  <a:pt x="4146" y="111"/>
                </a:lnTo>
                <a:lnTo>
                  <a:pt x="4072" y="37"/>
                </a:lnTo>
                <a:lnTo>
                  <a:pt x="3999" y="1"/>
                </a:lnTo>
                <a:close/>
                <a:moveTo>
                  <a:pt x="5503" y="3779"/>
                </a:moveTo>
                <a:lnTo>
                  <a:pt x="5246" y="3815"/>
                </a:lnTo>
                <a:lnTo>
                  <a:pt x="5026" y="3925"/>
                </a:lnTo>
                <a:lnTo>
                  <a:pt x="4879" y="3999"/>
                </a:lnTo>
                <a:lnTo>
                  <a:pt x="4806" y="4109"/>
                </a:lnTo>
                <a:lnTo>
                  <a:pt x="4806" y="4146"/>
                </a:lnTo>
                <a:lnTo>
                  <a:pt x="4843" y="4182"/>
                </a:lnTo>
                <a:lnTo>
                  <a:pt x="4916" y="4256"/>
                </a:lnTo>
                <a:lnTo>
                  <a:pt x="5246" y="4256"/>
                </a:lnTo>
                <a:lnTo>
                  <a:pt x="5723" y="4219"/>
                </a:lnTo>
                <a:lnTo>
                  <a:pt x="5723" y="4219"/>
                </a:lnTo>
                <a:lnTo>
                  <a:pt x="5686" y="4329"/>
                </a:lnTo>
                <a:lnTo>
                  <a:pt x="5576" y="4439"/>
                </a:lnTo>
                <a:lnTo>
                  <a:pt x="5393" y="4622"/>
                </a:lnTo>
                <a:lnTo>
                  <a:pt x="5026" y="5099"/>
                </a:lnTo>
                <a:lnTo>
                  <a:pt x="4659" y="5613"/>
                </a:lnTo>
                <a:lnTo>
                  <a:pt x="4366" y="6126"/>
                </a:lnTo>
                <a:lnTo>
                  <a:pt x="4329" y="6273"/>
                </a:lnTo>
                <a:lnTo>
                  <a:pt x="4366" y="6420"/>
                </a:lnTo>
                <a:lnTo>
                  <a:pt x="4476" y="6493"/>
                </a:lnTo>
                <a:lnTo>
                  <a:pt x="4623" y="6493"/>
                </a:lnTo>
                <a:lnTo>
                  <a:pt x="6310" y="6126"/>
                </a:lnTo>
                <a:lnTo>
                  <a:pt x="6383" y="6090"/>
                </a:lnTo>
                <a:lnTo>
                  <a:pt x="6457" y="6016"/>
                </a:lnTo>
                <a:lnTo>
                  <a:pt x="6493" y="5943"/>
                </a:lnTo>
                <a:lnTo>
                  <a:pt x="6457" y="5833"/>
                </a:lnTo>
                <a:lnTo>
                  <a:pt x="6420" y="5760"/>
                </a:lnTo>
                <a:lnTo>
                  <a:pt x="6383" y="5686"/>
                </a:lnTo>
                <a:lnTo>
                  <a:pt x="6273" y="5650"/>
                </a:lnTo>
                <a:lnTo>
                  <a:pt x="6163" y="5650"/>
                </a:lnTo>
                <a:lnTo>
                  <a:pt x="5026" y="5906"/>
                </a:lnTo>
                <a:lnTo>
                  <a:pt x="5319" y="5466"/>
                </a:lnTo>
                <a:lnTo>
                  <a:pt x="5650" y="5063"/>
                </a:lnTo>
                <a:lnTo>
                  <a:pt x="5870" y="4806"/>
                </a:lnTo>
                <a:lnTo>
                  <a:pt x="6053" y="4549"/>
                </a:lnTo>
                <a:lnTo>
                  <a:pt x="6126" y="4402"/>
                </a:lnTo>
                <a:lnTo>
                  <a:pt x="6200" y="4256"/>
                </a:lnTo>
                <a:lnTo>
                  <a:pt x="6200" y="4109"/>
                </a:lnTo>
                <a:lnTo>
                  <a:pt x="6200" y="3925"/>
                </a:lnTo>
                <a:lnTo>
                  <a:pt x="6163" y="3889"/>
                </a:lnTo>
                <a:lnTo>
                  <a:pt x="6126" y="3815"/>
                </a:lnTo>
                <a:lnTo>
                  <a:pt x="5980" y="3779"/>
                </a:lnTo>
                <a:close/>
              </a:path>
            </a:pathLst>
          </a:custGeom>
          <a:solidFill>
            <a:srgbClr val="A4C2F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A4C2F4"/>
              </a:solidFill>
              <a:latin typeface="Arial"/>
              <a:ea typeface="Arial"/>
              <a:cs typeface="Arial"/>
              <a:sym typeface="Arial"/>
            </a:endParaRPr>
          </a:p>
        </p:txBody>
      </p:sp>
      <p:sp>
        <p:nvSpPr>
          <p:cNvPr id="1128" name="Google Shape;1128;p47"/>
          <p:cNvSpPr/>
          <p:nvPr/>
        </p:nvSpPr>
        <p:spPr>
          <a:xfrm>
            <a:off x="8522444" y="4000279"/>
            <a:ext cx="306966" cy="385027"/>
          </a:xfrm>
          <a:custGeom>
            <a:avLst/>
            <a:gdLst/>
            <a:ahLst/>
            <a:cxnLst/>
            <a:rect l="l" t="t" r="r" b="b"/>
            <a:pathLst>
              <a:path w="10822" h="13574" extrusionOk="0">
                <a:moveTo>
                  <a:pt x="10235" y="1358"/>
                </a:moveTo>
                <a:lnTo>
                  <a:pt x="10345" y="1652"/>
                </a:lnTo>
                <a:lnTo>
                  <a:pt x="10345" y="1982"/>
                </a:lnTo>
                <a:lnTo>
                  <a:pt x="10345" y="2312"/>
                </a:lnTo>
                <a:lnTo>
                  <a:pt x="10235" y="2605"/>
                </a:lnTo>
                <a:lnTo>
                  <a:pt x="10235" y="2569"/>
                </a:lnTo>
                <a:lnTo>
                  <a:pt x="10198" y="1945"/>
                </a:lnTo>
                <a:lnTo>
                  <a:pt x="10235" y="1358"/>
                </a:lnTo>
                <a:close/>
                <a:moveTo>
                  <a:pt x="9538" y="2092"/>
                </a:moveTo>
                <a:lnTo>
                  <a:pt x="9538" y="2422"/>
                </a:lnTo>
                <a:lnTo>
                  <a:pt x="9538" y="2789"/>
                </a:lnTo>
                <a:lnTo>
                  <a:pt x="9465" y="2202"/>
                </a:lnTo>
                <a:lnTo>
                  <a:pt x="9538" y="2092"/>
                </a:lnTo>
                <a:close/>
                <a:moveTo>
                  <a:pt x="9941" y="1285"/>
                </a:moveTo>
                <a:lnTo>
                  <a:pt x="9868" y="1835"/>
                </a:lnTo>
                <a:lnTo>
                  <a:pt x="9831" y="2129"/>
                </a:lnTo>
                <a:lnTo>
                  <a:pt x="9831" y="2459"/>
                </a:lnTo>
                <a:lnTo>
                  <a:pt x="9831" y="2642"/>
                </a:lnTo>
                <a:lnTo>
                  <a:pt x="9868" y="2789"/>
                </a:lnTo>
                <a:lnTo>
                  <a:pt x="9941" y="2936"/>
                </a:lnTo>
                <a:lnTo>
                  <a:pt x="10015" y="3046"/>
                </a:lnTo>
                <a:lnTo>
                  <a:pt x="10051" y="3046"/>
                </a:lnTo>
                <a:lnTo>
                  <a:pt x="9941" y="3229"/>
                </a:lnTo>
                <a:lnTo>
                  <a:pt x="9648" y="3632"/>
                </a:lnTo>
                <a:lnTo>
                  <a:pt x="9575" y="3046"/>
                </a:lnTo>
                <a:lnTo>
                  <a:pt x="9611" y="3119"/>
                </a:lnTo>
                <a:lnTo>
                  <a:pt x="9648" y="3156"/>
                </a:lnTo>
                <a:lnTo>
                  <a:pt x="9721" y="3192"/>
                </a:lnTo>
                <a:lnTo>
                  <a:pt x="9795" y="3156"/>
                </a:lnTo>
                <a:lnTo>
                  <a:pt x="9868" y="3156"/>
                </a:lnTo>
                <a:lnTo>
                  <a:pt x="9905" y="3082"/>
                </a:lnTo>
                <a:lnTo>
                  <a:pt x="9905" y="3046"/>
                </a:lnTo>
                <a:lnTo>
                  <a:pt x="9905" y="2972"/>
                </a:lnTo>
                <a:lnTo>
                  <a:pt x="9868" y="2936"/>
                </a:lnTo>
                <a:lnTo>
                  <a:pt x="9831" y="2899"/>
                </a:lnTo>
                <a:lnTo>
                  <a:pt x="9758" y="2899"/>
                </a:lnTo>
                <a:lnTo>
                  <a:pt x="9758" y="2642"/>
                </a:lnTo>
                <a:lnTo>
                  <a:pt x="9721" y="2092"/>
                </a:lnTo>
                <a:lnTo>
                  <a:pt x="9685" y="2018"/>
                </a:lnTo>
                <a:lnTo>
                  <a:pt x="9587" y="2018"/>
                </a:lnTo>
                <a:lnTo>
                  <a:pt x="9611" y="1982"/>
                </a:lnTo>
                <a:lnTo>
                  <a:pt x="9721" y="1762"/>
                </a:lnTo>
                <a:lnTo>
                  <a:pt x="9831" y="1542"/>
                </a:lnTo>
                <a:lnTo>
                  <a:pt x="9941" y="1285"/>
                </a:lnTo>
                <a:close/>
                <a:moveTo>
                  <a:pt x="9318" y="2385"/>
                </a:moveTo>
                <a:lnTo>
                  <a:pt x="9281" y="3119"/>
                </a:lnTo>
                <a:lnTo>
                  <a:pt x="9318" y="3889"/>
                </a:lnTo>
                <a:lnTo>
                  <a:pt x="9354" y="3963"/>
                </a:lnTo>
                <a:lnTo>
                  <a:pt x="9098" y="4183"/>
                </a:lnTo>
                <a:lnTo>
                  <a:pt x="9098" y="3963"/>
                </a:lnTo>
                <a:lnTo>
                  <a:pt x="9098" y="3743"/>
                </a:lnTo>
                <a:lnTo>
                  <a:pt x="9024" y="3302"/>
                </a:lnTo>
                <a:lnTo>
                  <a:pt x="8988" y="2715"/>
                </a:lnTo>
                <a:lnTo>
                  <a:pt x="9134" y="2569"/>
                </a:lnTo>
                <a:lnTo>
                  <a:pt x="9318" y="2385"/>
                </a:lnTo>
                <a:close/>
                <a:moveTo>
                  <a:pt x="8107" y="3596"/>
                </a:moveTo>
                <a:lnTo>
                  <a:pt x="7997" y="3889"/>
                </a:lnTo>
                <a:lnTo>
                  <a:pt x="7924" y="4219"/>
                </a:lnTo>
                <a:lnTo>
                  <a:pt x="7887" y="3779"/>
                </a:lnTo>
                <a:lnTo>
                  <a:pt x="8107" y="3596"/>
                </a:lnTo>
                <a:close/>
                <a:moveTo>
                  <a:pt x="8731" y="2972"/>
                </a:moveTo>
                <a:lnTo>
                  <a:pt x="8731" y="3302"/>
                </a:lnTo>
                <a:lnTo>
                  <a:pt x="8731" y="3816"/>
                </a:lnTo>
                <a:lnTo>
                  <a:pt x="8768" y="4109"/>
                </a:lnTo>
                <a:lnTo>
                  <a:pt x="8841" y="4366"/>
                </a:lnTo>
                <a:lnTo>
                  <a:pt x="8841" y="4403"/>
                </a:lnTo>
                <a:lnTo>
                  <a:pt x="8621" y="4586"/>
                </a:lnTo>
                <a:lnTo>
                  <a:pt x="8621" y="4586"/>
                </a:lnTo>
                <a:lnTo>
                  <a:pt x="8658" y="4219"/>
                </a:lnTo>
                <a:lnTo>
                  <a:pt x="8694" y="3816"/>
                </a:lnTo>
                <a:lnTo>
                  <a:pt x="8694" y="3449"/>
                </a:lnTo>
                <a:lnTo>
                  <a:pt x="8658" y="3082"/>
                </a:lnTo>
                <a:lnTo>
                  <a:pt x="8731" y="2972"/>
                </a:lnTo>
                <a:close/>
                <a:moveTo>
                  <a:pt x="8364" y="3339"/>
                </a:moveTo>
                <a:lnTo>
                  <a:pt x="8254" y="4733"/>
                </a:lnTo>
                <a:lnTo>
                  <a:pt x="8291" y="4806"/>
                </a:lnTo>
                <a:lnTo>
                  <a:pt x="8291" y="4843"/>
                </a:lnTo>
                <a:lnTo>
                  <a:pt x="8217" y="4916"/>
                </a:lnTo>
                <a:lnTo>
                  <a:pt x="8181" y="4880"/>
                </a:lnTo>
                <a:lnTo>
                  <a:pt x="8327" y="3522"/>
                </a:lnTo>
                <a:lnTo>
                  <a:pt x="8291" y="3486"/>
                </a:lnTo>
                <a:lnTo>
                  <a:pt x="8254" y="3449"/>
                </a:lnTo>
                <a:lnTo>
                  <a:pt x="8364" y="3339"/>
                </a:lnTo>
                <a:close/>
                <a:moveTo>
                  <a:pt x="7704" y="3963"/>
                </a:moveTo>
                <a:lnTo>
                  <a:pt x="7667" y="4329"/>
                </a:lnTo>
                <a:lnTo>
                  <a:pt x="7594" y="4696"/>
                </a:lnTo>
                <a:lnTo>
                  <a:pt x="7520" y="5026"/>
                </a:lnTo>
                <a:lnTo>
                  <a:pt x="7410" y="5393"/>
                </a:lnTo>
                <a:lnTo>
                  <a:pt x="7410" y="5467"/>
                </a:lnTo>
                <a:lnTo>
                  <a:pt x="7337" y="5430"/>
                </a:lnTo>
                <a:lnTo>
                  <a:pt x="7300" y="5430"/>
                </a:lnTo>
                <a:lnTo>
                  <a:pt x="7300" y="4990"/>
                </a:lnTo>
                <a:lnTo>
                  <a:pt x="7264" y="4696"/>
                </a:lnTo>
                <a:lnTo>
                  <a:pt x="7227" y="4366"/>
                </a:lnTo>
                <a:lnTo>
                  <a:pt x="7704" y="3963"/>
                </a:lnTo>
                <a:close/>
                <a:moveTo>
                  <a:pt x="7044" y="4513"/>
                </a:moveTo>
                <a:lnTo>
                  <a:pt x="6970" y="5026"/>
                </a:lnTo>
                <a:lnTo>
                  <a:pt x="6970" y="5320"/>
                </a:lnTo>
                <a:lnTo>
                  <a:pt x="6970" y="5540"/>
                </a:lnTo>
                <a:lnTo>
                  <a:pt x="7007" y="5650"/>
                </a:lnTo>
                <a:lnTo>
                  <a:pt x="7080" y="5760"/>
                </a:lnTo>
                <a:lnTo>
                  <a:pt x="6677" y="6053"/>
                </a:lnTo>
                <a:lnTo>
                  <a:pt x="6677" y="6053"/>
                </a:lnTo>
                <a:lnTo>
                  <a:pt x="6713" y="5797"/>
                </a:lnTo>
                <a:lnTo>
                  <a:pt x="6750" y="5540"/>
                </a:lnTo>
                <a:lnTo>
                  <a:pt x="6750" y="5173"/>
                </a:lnTo>
                <a:lnTo>
                  <a:pt x="6677" y="4843"/>
                </a:lnTo>
                <a:lnTo>
                  <a:pt x="7044" y="4513"/>
                </a:lnTo>
                <a:close/>
                <a:moveTo>
                  <a:pt x="6603" y="4916"/>
                </a:moveTo>
                <a:lnTo>
                  <a:pt x="6567" y="5173"/>
                </a:lnTo>
                <a:lnTo>
                  <a:pt x="6530" y="5430"/>
                </a:lnTo>
                <a:lnTo>
                  <a:pt x="6457" y="5613"/>
                </a:lnTo>
                <a:lnTo>
                  <a:pt x="6383" y="5760"/>
                </a:lnTo>
                <a:lnTo>
                  <a:pt x="6310" y="5943"/>
                </a:lnTo>
                <a:lnTo>
                  <a:pt x="6310" y="6127"/>
                </a:lnTo>
                <a:lnTo>
                  <a:pt x="6310" y="6200"/>
                </a:lnTo>
                <a:lnTo>
                  <a:pt x="6383" y="6237"/>
                </a:lnTo>
                <a:lnTo>
                  <a:pt x="5980" y="6494"/>
                </a:lnTo>
                <a:lnTo>
                  <a:pt x="6053" y="6090"/>
                </a:lnTo>
                <a:lnTo>
                  <a:pt x="6053" y="5760"/>
                </a:lnTo>
                <a:lnTo>
                  <a:pt x="6016" y="5393"/>
                </a:lnTo>
                <a:lnTo>
                  <a:pt x="6603" y="4916"/>
                </a:lnTo>
                <a:close/>
                <a:moveTo>
                  <a:pt x="5870" y="5540"/>
                </a:moveTo>
                <a:lnTo>
                  <a:pt x="5796" y="5943"/>
                </a:lnTo>
                <a:lnTo>
                  <a:pt x="5686" y="6347"/>
                </a:lnTo>
                <a:lnTo>
                  <a:pt x="5613" y="6567"/>
                </a:lnTo>
                <a:lnTo>
                  <a:pt x="5613" y="6677"/>
                </a:lnTo>
                <a:lnTo>
                  <a:pt x="5613" y="6750"/>
                </a:lnTo>
                <a:lnTo>
                  <a:pt x="5173" y="7081"/>
                </a:lnTo>
                <a:lnTo>
                  <a:pt x="5393" y="5943"/>
                </a:lnTo>
                <a:lnTo>
                  <a:pt x="5870" y="5540"/>
                </a:lnTo>
                <a:close/>
                <a:moveTo>
                  <a:pt x="9134" y="478"/>
                </a:moveTo>
                <a:lnTo>
                  <a:pt x="9428" y="588"/>
                </a:lnTo>
                <a:lnTo>
                  <a:pt x="9318" y="735"/>
                </a:lnTo>
                <a:lnTo>
                  <a:pt x="9318" y="845"/>
                </a:lnTo>
                <a:lnTo>
                  <a:pt x="9354" y="918"/>
                </a:lnTo>
                <a:lnTo>
                  <a:pt x="9428" y="955"/>
                </a:lnTo>
                <a:lnTo>
                  <a:pt x="9538" y="955"/>
                </a:lnTo>
                <a:lnTo>
                  <a:pt x="9538" y="1101"/>
                </a:lnTo>
                <a:lnTo>
                  <a:pt x="9465" y="1285"/>
                </a:lnTo>
                <a:lnTo>
                  <a:pt x="9318" y="1615"/>
                </a:lnTo>
                <a:lnTo>
                  <a:pt x="9134" y="1908"/>
                </a:lnTo>
                <a:lnTo>
                  <a:pt x="8914" y="2202"/>
                </a:lnTo>
                <a:lnTo>
                  <a:pt x="8841" y="2165"/>
                </a:lnTo>
                <a:lnTo>
                  <a:pt x="8804" y="2202"/>
                </a:lnTo>
                <a:lnTo>
                  <a:pt x="8768" y="2202"/>
                </a:lnTo>
                <a:lnTo>
                  <a:pt x="8731" y="2275"/>
                </a:lnTo>
                <a:lnTo>
                  <a:pt x="8731" y="2349"/>
                </a:lnTo>
                <a:lnTo>
                  <a:pt x="8364" y="2715"/>
                </a:lnTo>
                <a:lnTo>
                  <a:pt x="7740" y="3339"/>
                </a:lnTo>
                <a:lnTo>
                  <a:pt x="7667" y="3339"/>
                </a:lnTo>
                <a:lnTo>
                  <a:pt x="7667" y="3412"/>
                </a:lnTo>
                <a:lnTo>
                  <a:pt x="6493" y="4439"/>
                </a:lnTo>
                <a:lnTo>
                  <a:pt x="5650" y="5173"/>
                </a:lnTo>
                <a:lnTo>
                  <a:pt x="4806" y="5870"/>
                </a:lnTo>
                <a:lnTo>
                  <a:pt x="4769" y="5870"/>
                </a:lnTo>
                <a:lnTo>
                  <a:pt x="4733" y="5907"/>
                </a:lnTo>
                <a:lnTo>
                  <a:pt x="4623" y="6017"/>
                </a:lnTo>
                <a:lnTo>
                  <a:pt x="3889" y="6567"/>
                </a:lnTo>
                <a:lnTo>
                  <a:pt x="3852" y="6567"/>
                </a:lnTo>
                <a:lnTo>
                  <a:pt x="3816" y="6604"/>
                </a:lnTo>
                <a:lnTo>
                  <a:pt x="3632" y="6714"/>
                </a:lnTo>
                <a:lnTo>
                  <a:pt x="3339" y="6897"/>
                </a:lnTo>
                <a:lnTo>
                  <a:pt x="3155" y="7007"/>
                </a:lnTo>
                <a:lnTo>
                  <a:pt x="3045" y="7154"/>
                </a:lnTo>
                <a:lnTo>
                  <a:pt x="2972" y="7117"/>
                </a:lnTo>
                <a:lnTo>
                  <a:pt x="2605" y="6824"/>
                </a:lnTo>
                <a:lnTo>
                  <a:pt x="2312" y="6457"/>
                </a:lnTo>
                <a:lnTo>
                  <a:pt x="2128" y="6274"/>
                </a:lnTo>
                <a:lnTo>
                  <a:pt x="1945" y="6090"/>
                </a:lnTo>
                <a:lnTo>
                  <a:pt x="2202" y="5943"/>
                </a:lnTo>
                <a:lnTo>
                  <a:pt x="2458" y="5723"/>
                </a:lnTo>
                <a:lnTo>
                  <a:pt x="2605" y="5943"/>
                </a:lnTo>
                <a:lnTo>
                  <a:pt x="2825" y="6127"/>
                </a:lnTo>
                <a:lnTo>
                  <a:pt x="2935" y="6200"/>
                </a:lnTo>
                <a:lnTo>
                  <a:pt x="3082" y="6237"/>
                </a:lnTo>
                <a:lnTo>
                  <a:pt x="3229" y="6237"/>
                </a:lnTo>
                <a:lnTo>
                  <a:pt x="3339" y="6127"/>
                </a:lnTo>
                <a:lnTo>
                  <a:pt x="3375" y="6090"/>
                </a:lnTo>
                <a:lnTo>
                  <a:pt x="3412" y="6017"/>
                </a:lnTo>
                <a:lnTo>
                  <a:pt x="3375" y="5870"/>
                </a:lnTo>
                <a:lnTo>
                  <a:pt x="3339" y="5797"/>
                </a:lnTo>
                <a:lnTo>
                  <a:pt x="3265" y="5760"/>
                </a:lnTo>
                <a:lnTo>
                  <a:pt x="3119" y="5760"/>
                </a:lnTo>
                <a:lnTo>
                  <a:pt x="3082" y="5797"/>
                </a:lnTo>
                <a:lnTo>
                  <a:pt x="3082" y="5760"/>
                </a:lnTo>
                <a:lnTo>
                  <a:pt x="2935" y="5650"/>
                </a:lnTo>
                <a:lnTo>
                  <a:pt x="2752" y="5503"/>
                </a:lnTo>
                <a:lnTo>
                  <a:pt x="2825" y="5430"/>
                </a:lnTo>
                <a:lnTo>
                  <a:pt x="3302" y="4990"/>
                </a:lnTo>
                <a:lnTo>
                  <a:pt x="3375" y="5173"/>
                </a:lnTo>
                <a:lnTo>
                  <a:pt x="3449" y="5283"/>
                </a:lnTo>
                <a:lnTo>
                  <a:pt x="3559" y="5393"/>
                </a:lnTo>
                <a:lnTo>
                  <a:pt x="3669" y="5503"/>
                </a:lnTo>
                <a:lnTo>
                  <a:pt x="3816" y="5540"/>
                </a:lnTo>
                <a:lnTo>
                  <a:pt x="3926" y="5540"/>
                </a:lnTo>
                <a:lnTo>
                  <a:pt x="3999" y="5467"/>
                </a:lnTo>
                <a:lnTo>
                  <a:pt x="4036" y="5393"/>
                </a:lnTo>
                <a:lnTo>
                  <a:pt x="4036" y="5283"/>
                </a:lnTo>
                <a:lnTo>
                  <a:pt x="3889" y="5136"/>
                </a:lnTo>
                <a:lnTo>
                  <a:pt x="3742" y="4990"/>
                </a:lnTo>
                <a:lnTo>
                  <a:pt x="3632" y="4843"/>
                </a:lnTo>
                <a:lnTo>
                  <a:pt x="3595" y="4770"/>
                </a:lnTo>
                <a:lnTo>
                  <a:pt x="3595" y="4733"/>
                </a:lnTo>
                <a:lnTo>
                  <a:pt x="3926" y="4439"/>
                </a:lnTo>
                <a:lnTo>
                  <a:pt x="4146" y="4256"/>
                </a:lnTo>
                <a:lnTo>
                  <a:pt x="4182" y="4403"/>
                </a:lnTo>
                <a:lnTo>
                  <a:pt x="4256" y="4513"/>
                </a:lnTo>
                <a:lnTo>
                  <a:pt x="4329" y="4623"/>
                </a:lnTo>
                <a:lnTo>
                  <a:pt x="4439" y="4770"/>
                </a:lnTo>
                <a:lnTo>
                  <a:pt x="4586" y="4843"/>
                </a:lnTo>
                <a:lnTo>
                  <a:pt x="4696" y="4880"/>
                </a:lnTo>
                <a:lnTo>
                  <a:pt x="4806" y="4843"/>
                </a:lnTo>
                <a:lnTo>
                  <a:pt x="4843" y="4770"/>
                </a:lnTo>
                <a:lnTo>
                  <a:pt x="4879" y="4733"/>
                </a:lnTo>
                <a:lnTo>
                  <a:pt x="4879" y="4623"/>
                </a:lnTo>
                <a:lnTo>
                  <a:pt x="4843" y="4549"/>
                </a:lnTo>
                <a:lnTo>
                  <a:pt x="4769" y="4476"/>
                </a:lnTo>
                <a:lnTo>
                  <a:pt x="4623" y="4329"/>
                </a:lnTo>
                <a:lnTo>
                  <a:pt x="4513" y="4219"/>
                </a:lnTo>
                <a:lnTo>
                  <a:pt x="4476" y="4073"/>
                </a:lnTo>
                <a:lnTo>
                  <a:pt x="4476" y="3999"/>
                </a:lnTo>
                <a:lnTo>
                  <a:pt x="4989" y="3522"/>
                </a:lnTo>
                <a:lnTo>
                  <a:pt x="5063" y="3632"/>
                </a:lnTo>
                <a:lnTo>
                  <a:pt x="5173" y="3853"/>
                </a:lnTo>
                <a:lnTo>
                  <a:pt x="5356" y="4036"/>
                </a:lnTo>
                <a:lnTo>
                  <a:pt x="5430" y="4073"/>
                </a:lnTo>
                <a:lnTo>
                  <a:pt x="5503" y="4109"/>
                </a:lnTo>
                <a:lnTo>
                  <a:pt x="5576" y="4073"/>
                </a:lnTo>
                <a:lnTo>
                  <a:pt x="5650" y="4036"/>
                </a:lnTo>
                <a:lnTo>
                  <a:pt x="5686" y="3963"/>
                </a:lnTo>
                <a:lnTo>
                  <a:pt x="5686" y="3926"/>
                </a:lnTo>
                <a:lnTo>
                  <a:pt x="5686" y="3853"/>
                </a:lnTo>
                <a:lnTo>
                  <a:pt x="5650" y="3779"/>
                </a:lnTo>
                <a:lnTo>
                  <a:pt x="5246" y="3302"/>
                </a:lnTo>
                <a:lnTo>
                  <a:pt x="5980" y="2642"/>
                </a:lnTo>
                <a:lnTo>
                  <a:pt x="6016" y="2715"/>
                </a:lnTo>
                <a:lnTo>
                  <a:pt x="6163" y="3082"/>
                </a:lnTo>
                <a:lnTo>
                  <a:pt x="6200" y="3156"/>
                </a:lnTo>
                <a:lnTo>
                  <a:pt x="6237" y="3192"/>
                </a:lnTo>
                <a:lnTo>
                  <a:pt x="6383" y="3192"/>
                </a:lnTo>
                <a:lnTo>
                  <a:pt x="6457" y="3156"/>
                </a:lnTo>
                <a:lnTo>
                  <a:pt x="6493" y="3082"/>
                </a:lnTo>
                <a:lnTo>
                  <a:pt x="6530" y="3009"/>
                </a:lnTo>
                <a:lnTo>
                  <a:pt x="6493" y="2936"/>
                </a:lnTo>
                <a:lnTo>
                  <a:pt x="6383" y="2605"/>
                </a:lnTo>
                <a:lnTo>
                  <a:pt x="6273" y="2422"/>
                </a:lnTo>
                <a:lnTo>
                  <a:pt x="7007" y="1725"/>
                </a:lnTo>
                <a:lnTo>
                  <a:pt x="7044" y="1945"/>
                </a:lnTo>
                <a:lnTo>
                  <a:pt x="7080" y="2129"/>
                </a:lnTo>
                <a:lnTo>
                  <a:pt x="7154" y="2349"/>
                </a:lnTo>
                <a:lnTo>
                  <a:pt x="7227" y="2532"/>
                </a:lnTo>
                <a:lnTo>
                  <a:pt x="7300" y="2605"/>
                </a:lnTo>
                <a:lnTo>
                  <a:pt x="7410" y="2642"/>
                </a:lnTo>
                <a:lnTo>
                  <a:pt x="7557" y="2569"/>
                </a:lnTo>
                <a:lnTo>
                  <a:pt x="7630" y="2495"/>
                </a:lnTo>
                <a:lnTo>
                  <a:pt x="7667" y="2385"/>
                </a:lnTo>
                <a:lnTo>
                  <a:pt x="7667" y="2312"/>
                </a:lnTo>
                <a:lnTo>
                  <a:pt x="7630" y="2239"/>
                </a:lnTo>
                <a:lnTo>
                  <a:pt x="7557" y="2165"/>
                </a:lnTo>
                <a:lnTo>
                  <a:pt x="7484" y="2165"/>
                </a:lnTo>
                <a:lnTo>
                  <a:pt x="7337" y="1835"/>
                </a:lnTo>
                <a:lnTo>
                  <a:pt x="7227" y="1542"/>
                </a:lnTo>
                <a:lnTo>
                  <a:pt x="7740" y="1101"/>
                </a:lnTo>
                <a:lnTo>
                  <a:pt x="8217" y="735"/>
                </a:lnTo>
                <a:lnTo>
                  <a:pt x="8364" y="625"/>
                </a:lnTo>
                <a:lnTo>
                  <a:pt x="8511" y="551"/>
                </a:lnTo>
                <a:lnTo>
                  <a:pt x="8841" y="478"/>
                </a:lnTo>
                <a:close/>
                <a:moveTo>
                  <a:pt x="3485" y="7264"/>
                </a:moveTo>
                <a:lnTo>
                  <a:pt x="3449" y="7447"/>
                </a:lnTo>
                <a:lnTo>
                  <a:pt x="3302" y="7337"/>
                </a:lnTo>
                <a:lnTo>
                  <a:pt x="3485" y="7264"/>
                </a:lnTo>
                <a:close/>
                <a:moveTo>
                  <a:pt x="5099" y="6163"/>
                </a:moveTo>
                <a:lnTo>
                  <a:pt x="4733" y="7264"/>
                </a:lnTo>
                <a:lnTo>
                  <a:pt x="4733" y="7337"/>
                </a:lnTo>
                <a:lnTo>
                  <a:pt x="4586" y="7447"/>
                </a:lnTo>
                <a:lnTo>
                  <a:pt x="4586" y="7337"/>
                </a:lnTo>
                <a:lnTo>
                  <a:pt x="4586" y="7301"/>
                </a:lnTo>
                <a:lnTo>
                  <a:pt x="4623" y="6860"/>
                </a:lnTo>
                <a:lnTo>
                  <a:pt x="4733" y="6457"/>
                </a:lnTo>
                <a:lnTo>
                  <a:pt x="5026" y="6237"/>
                </a:lnTo>
                <a:lnTo>
                  <a:pt x="5099" y="6163"/>
                </a:lnTo>
                <a:close/>
                <a:moveTo>
                  <a:pt x="4292" y="6750"/>
                </a:moveTo>
                <a:lnTo>
                  <a:pt x="4219" y="7117"/>
                </a:lnTo>
                <a:lnTo>
                  <a:pt x="4219" y="7484"/>
                </a:lnTo>
                <a:lnTo>
                  <a:pt x="4219" y="7594"/>
                </a:lnTo>
                <a:lnTo>
                  <a:pt x="4292" y="7631"/>
                </a:lnTo>
                <a:lnTo>
                  <a:pt x="3889" y="7924"/>
                </a:lnTo>
                <a:lnTo>
                  <a:pt x="3816" y="7851"/>
                </a:lnTo>
                <a:lnTo>
                  <a:pt x="3889" y="7777"/>
                </a:lnTo>
                <a:lnTo>
                  <a:pt x="3926" y="7667"/>
                </a:lnTo>
                <a:lnTo>
                  <a:pt x="3926" y="7594"/>
                </a:lnTo>
                <a:lnTo>
                  <a:pt x="3889" y="7521"/>
                </a:lnTo>
                <a:lnTo>
                  <a:pt x="3852" y="7484"/>
                </a:lnTo>
                <a:lnTo>
                  <a:pt x="3816" y="7484"/>
                </a:lnTo>
                <a:lnTo>
                  <a:pt x="3889" y="7227"/>
                </a:lnTo>
                <a:lnTo>
                  <a:pt x="3926" y="7007"/>
                </a:lnTo>
                <a:lnTo>
                  <a:pt x="3926" y="6970"/>
                </a:lnTo>
                <a:lnTo>
                  <a:pt x="4292" y="6750"/>
                </a:lnTo>
                <a:close/>
                <a:moveTo>
                  <a:pt x="1101" y="6127"/>
                </a:moveTo>
                <a:lnTo>
                  <a:pt x="1358" y="6200"/>
                </a:lnTo>
                <a:lnTo>
                  <a:pt x="1578" y="6310"/>
                </a:lnTo>
                <a:lnTo>
                  <a:pt x="1761" y="6457"/>
                </a:lnTo>
                <a:lnTo>
                  <a:pt x="1945" y="6677"/>
                </a:lnTo>
                <a:lnTo>
                  <a:pt x="2312" y="7081"/>
                </a:lnTo>
                <a:lnTo>
                  <a:pt x="2715" y="7447"/>
                </a:lnTo>
                <a:lnTo>
                  <a:pt x="3155" y="7777"/>
                </a:lnTo>
                <a:lnTo>
                  <a:pt x="3339" y="7961"/>
                </a:lnTo>
                <a:lnTo>
                  <a:pt x="3522" y="8144"/>
                </a:lnTo>
                <a:lnTo>
                  <a:pt x="3522" y="8181"/>
                </a:lnTo>
                <a:lnTo>
                  <a:pt x="3485" y="8291"/>
                </a:lnTo>
                <a:lnTo>
                  <a:pt x="3485" y="8401"/>
                </a:lnTo>
                <a:lnTo>
                  <a:pt x="3559" y="8474"/>
                </a:lnTo>
                <a:lnTo>
                  <a:pt x="3669" y="8511"/>
                </a:lnTo>
                <a:lnTo>
                  <a:pt x="3669" y="8621"/>
                </a:lnTo>
                <a:lnTo>
                  <a:pt x="3669" y="8658"/>
                </a:lnTo>
                <a:lnTo>
                  <a:pt x="3595" y="8695"/>
                </a:lnTo>
                <a:lnTo>
                  <a:pt x="3229" y="8731"/>
                </a:lnTo>
                <a:lnTo>
                  <a:pt x="3009" y="8474"/>
                </a:lnTo>
                <a:lnTo>
                  <a:pt x="2825" y="8254"/>
                </a:lnTo>
                <a:lnTo>
                  <a:pt x="2165" y="7484"/>
                </a:lnTo>
                <a:lnTo>
                  <a:pt x="1615" y="6897"/>
                </a:lnTo>
                <a:lnTo>
                  <a:pt x="1321" y="6604"/>
                </a:lnTo>
                <a:lnTo>
                  <a:pt x="1174" y="6494"/>
                </a:lnTo>
                <a:lnTo>
                  <a:pt x="991" y="6420"/>
                </a:lnTo>
                <a:lnTo>
                  <a:pt x="1101" y="6127"/>
                </a:lnTo>
                <a:close/>
                <a:moveTo>
                  <a:pt x="8731" y="1"/>
                </a:moveTo>
                <a:lnTo>
                  <a:pt x="8474" y="74"/>
                </a:lnTo>
                <a:lnTo>
                  <a:pt x="8217" y="184"/>
                </a:lnTo>
                <a:lnTo>
                  <a:pt x="7997" y="331"/>
                </a:lnTo>
                <a:lnTo>
                  <a:pt x="7777" y="478"/>
                </a:lnTo>
                <a:lnTo>
                  <a:pt x="7154" y="1028"/>
                </a:lnTo>
                <a:lnTo>
                  <a:pt x="6530" y="1578"/>
                </a:lnTo>
                <a:lnTo>
                  <a:pt x="4036" y="3779"/>
                </a:lnTo>
                <a:lnTo>
                  <a:pt x="2825" y="4843"/>
                </a:lnTo>
                <a:lnTo>
                  <a:pt x="2312" y="5283"/>
                </a:lnTo>
                <a:lnTo>
                  <a:pt x="2092" y="5540"/>
                </a:lnTo>
                <a:lnTo>
                  <a:pt x="1871" y="5797"/>
                </a:lnTo>
                <a:lnTo>
                  <a:pt x="1761" y="5833"/>
                </a:lnTo>
                <a:lnTo>
                  <a:pt x="1725" y="5943"/>
                </a:lnTo>
                <a:lnTo>
                  <a:pt x="1541" y="5833"/>
                </a:lnTo>
                <a:lnTo>
                  <a:pt x="1358" y="5797"/>
                </a:lnTo>
                <a:lnTo>
                  <a:pt x="1174" y="5760"/>
                </a:lnTo>
                <a:lnTo>
                  <a:pt x="954" y="5760"/>
                </a:lnTo>
                <a:lnTo>
                  <a:pt x="844" y="5797"/>
                </a:lnTo>
                <a:lnTo>
                  <a:pt x="771" y="5907"/>
                </a:lnTo>
                <a:lnTo>
                  <a:pt x="624" y="6420"/>
                </a:lnTo>
                <a:lnTo>
                  <a:pt x="624" y="6494"/>
                </a:lnTo>
                <a:lnTo>
                  <a:pt x="661" y="6567"/>
                </a:lnTo>
                <a:lnTo>
                  <a:pt x="698" y="6604"/>
                </a:lnTo>
                <a:lnTo>
                  <a:pt x="771" y="6640"/>
                </a:lnTo>
                <a:lnTo>
                  <a:pt x="918" y="6860"/>
                </a:lnTo>
                <a:lnTo>
                  <a:pt x="1101" y="7081"/>
                </a:lnTo>
                <a:lnTo>
                  <a:pt x="1505" y="7484"/>
                </a:lnTo>
                <a:lnTo>
                  <a:pt x="2385" y="8511"/>
                </a:lnTo>
                <a:lnTo>
                  <a:pt x="2715" y="8951"/>
                </a:lnTo>
                <a:lnTo>
                  <a:pt x="2935" y="9171"/>
                </a:lnTo>
                <a:lnTo>
                  <a:pt x="3155" y="9318"/>
                </a:lnTo>
                <a:lnTo>
                  <a:pt x="3302" y="9355"/>
                </a:lnTo>
                <a:lnTo>
                  <a:pt x="3412" y="9355"/>
                </a:lnTo>
                <a:lnTo>
                  <a:pt x="3522" y="9281"/>
                </a:lnTo>
                <a:lnTo>
                  <a:pt x="3595" y="9171"/>
                </a:lnTo>
                <a:lnTo>
                  <a:pt x="3816" y="9135"/>
                </a:lnTo>
                <a:lnTo>
                  <a:pt x="3962" y="9061"/>
                </a:lnTo>
                <a:lnTo>
                  <a:pt x="4072" y="8951"/>
                </a:lnTo>
                <a:lnTo>
                  <a:pt x="4146" y="8805"/>
                </a:lnTo>
                <a:lnTo>
                  <a:pt x="4146" y="8548"/>
                </a:lnTo>
                <a:lnTo>
                  <a:pt x="4109" y="8328"/>
                </a:lnTo>
                <a:lnTo>
                  <a:pt x="5320" y="7557"/>
                </a:lnTo>
                <a:lnTo>
                  <a:pt x="6530" y="6750"/>
                </a:lnTo>
                <a:lnTo>
                  <a:pt x="7667" y="5907"/>
                </a:lnTo>
                <a:lnTo>
                  <a:pt x="8804" y="5026"/>
                </a:lnTo>
                <a:lnTo>
                  <a:pt x="9281" y="4660"/>
                </a:lnTo>
                <a:lnTo>
                  <a:pt x="9721" y="4219"/>
                </a:lnTo>
                <a:lnTo>
                  <a:pt x="10125" y="3743"/>
                </a:lnTo>
                <a:lnTo>
                  <a:pt x="10308" y="3486"/>
                </a:lnTo>
                <a:lnTo>
                  <a:pt x="10455" y="3229"/>
                </a:lnTo>
                <a:lnTo>
                  <a:pt x="10602" y="2972"/>
                </a:lnTo>
                <a:lnTo>
                  <a:pt x="10712" y="2679"/>
                </a:lnTo>
                <a:lnTo>
                  <a:pt x="10785" y="2385"/>
                </a:lnTo>
                <a:lnTo>
                  <a:pt x="10822" y="2129"/>
                </a:lnTo>
                <a:lnTo>
                  <a:pt x="10822" y="1835"/>
                </a:lnTo>
                <a:lnTo>
                  <a:pt x="10785" y="1542"/>
                </a:lnTo>
                <a:lnTo>
                  <a:pt x="10675" y="1248"/>
                </a:lnTo>
                <a:lnTo>
                  <a:pt x="10528" y="955"/>
                </a:lnTo>
                <a:lnTo>
                  <a:pt x="10382" y="735"/>
                </a:lnTo>
                <a:lnTo>
                  <a:pt x="10198" y="515"/>
                </a:lnTo>
                <a:lnTo>
                  <a:pt x="9978" y="368"/>
                </a:lnTo>
                <a:lnTo>
                  <a:pt x="9758" y="221"/>
                </a:lnTo>
                <a:lnTo>
                  <a:pt x="9501" y="111"/>
                </a:lnTo>
                <a:lnTo>
                  <a:pt x="9281" y="38"/>
                </a:lnTo>
                <a:lnTo>
                  <a:pt x="8988" y="1"/>
                </a:lnTo>
                <a:close/>
                <a:moveTo>
                  <a:pt x="1981" y="12399"/>
                </a:moveTo>
                <a:lnTo>
                  <a:pt x="1981" y="12509"/>
                </a:lnTo>
                <a:lnTo>
                  <a:pt x="1981" y="12656"/>
                </a:lnTo>
                <a:lnTo>
                  <a:pt x="1908" y="12913"/>
                </a:lnTo>
                <a:lnTo>
                  <a:pt x="1798" y="12913"/>
                </a:lnTo>
                <a:lnTo>
                  <a:pt x="1871" y="12656"/>
                </a:lnTo>
                <a:lnTo>
                  <a:pt x="1981" y="12399"/>
                </a:lnTo>
                <a:close/>
                <a:moveTo>
                  <a:pt x="1651" y="9391"/>
                </a:moveTo>
                <a:lnTo>
                  <a:pt x="1688" y="9575"/>
                </a:lnTo>
                <a:lnTo>
                  <a:pt x="1908" y="10198"/>
                </a:lnTo>
                <a:lnTo>
                  <a:pt x="2348" y="11372"/>
                </a:lnTo>
                <a:lnTo>
                  <a:pt x="2422" y="11739"/>
                </a:lnTo>
                <a:lnTo>
                  <a:pt x="2458" y="12106"/>
                </a:lnTo>
                <a:lnTo>
                  <a:pt x="2422" y="12436"/>
                </a:lnTo>
                <a:lnTo>
                  <a:pt x="2348" y="12619"/>
                </a:lnTo>
                <a:lnTo>
                  <a:pt x="2275" y="12766"/>
                </a:lnTo>
                <a:lnTo>
                  <a:pt x="2312" y="12583"/>
                </a:lnTo>
                <a:lnTo>
                  <a:pt x="2275" y="12436"/>
                </a:lnTo>
                <a:lnTo>
                  <a:pt x="2202" y="12326"/>
                </a:lnTo>
                <a:lnTo>
                  <a:pt x="2128" y="12216"/>
                </a:lnTo>
                <a:lnTo>
                  <a:pt x="2018" y="12179"/>
                </a:lnTo>
                <a:lnTo>
                  <a:pt x="1871" y="12179"/>
                </a:lnTo>
                <a:lnTo>
                  <a:pt x="1835" y="12253"/>
                </a:lnTo>
                <a:lnTo>
                  <a:pt x="1835" y="12326"/>
                </a:lnTo>
                <a:lnTo>
                  <a:pt x="1578" y="12656"/>
                </a:lnTo>
                <a:lnTo>
                  <a:pt x="1505" y="12840"/>
                </a:lnTo>
                <a:lnTo>
                  <a:pt x="1431" y="13023"/>
                </a:lnTo>
                <a:lnTo>
                  <a:pt x="1358" y="13023"/>
                </a:lnTo>
                <a:lnTo>
                  <a:pt x="1578" y="12509"/>
                </a:lnTo>
                <a:lnTo>
                  <a:pt x="1761" y="11996"/>
                </a:lnTo>
                <a:lnTo>
                  <a:pt x="1761" y="11959"/>
                </a:lnTo>
                <a:lnTo>
                  <a:pt x="1725" y="11922"/>
                </a:lnTo>
                <a:lnTo>
                  <a:pt x="1688" y="11922"/>
                </a:lnTo>
                <a:lnTo>
                  <a:pt x="1651" y="11959"/>
                </a:lnTo>
                <a:lnTo>
                  <a:pt x="1321" y="12399"/>
                </a:lnTo>
                <a:lnTo>
                  <a:pt x="1028" y="12913"/>
                </a:lnTo>
                <a:lnTo>
                  <a:pt x="881" y="12840"/>
                </a:lnTo>
                <a:lnTo>
                  <a:pt x="881" y="12729"/>
                </a:lnTo>
                <a:lnTo>
                  <a:pt x="1028" y="12436"/>
                </a:lnTo>
                <a:lnTo>
                  <a:pt x="1174" y="12143"/>
                </a:lnTo>
                <a:lnTo>
                  <a:pt x="1358" y="11849"/>
                </a:lnTo>
                <a:lnTo>
                  <a:pt x="1541" y="11556"/>
                </a:lnTo>
                <a:lnTo>
                  <a:pt x="1541" y="11519"/>
                </a:lnTo>
                <a:lnTo>
                  <a:pt x="1505" y="11482"/>
                </a:lnTo>
                <a:lnTo>
                  <a:pt x="1468" y="11519"/>
                </a:lnTo>
                <a:lnTo>
                  <a:pt x="1138" y="11812"/>
                </a:lnTo>
                <a:lnTo>
                  <a:pt x="954" y="11996"/>
                </a:lnTo>
                <a:lnTo>
                  <a:pt x="808" y="12179"/>
                </a:lnTo>
                <a:lnTo>
                  <a:pt x="698" y="12399"/>
                </a:lnTo>
                <a:lnTo>
                  <a:pt x="588" y="12619"/>
                </a:lnTo>
                <a:lnTo>
                  <a:pt x="551" y="12583"/>
                </a:lnTo>
                <a:lnTo>
                  <a:pt x="624" y="12473"/>
                </a:lnTo>
                <a:lnTo>
                  <a:pt x="661" y="12363"/>
                </a:lnTo>
                <a:lnTo>
                  <a:pt x="1138" y="11629"/>
                </a:lnTo>
                <a:lnTo>
                  <a:pt x="1321" y="11262"/>
                </a:lnTo>
                <a:lnTo>
                  <a:pt x="1468" y="10859"/>
                </a:lnTo>
                <a:lnTo>
                  <a:pt x="1431" y="10822"/>
                </a:lnTo>
                <a:lnTo>
                  <a:pt x="1395" y="10822"/>
                </a:lnTo>
                <a:lnTo>
                  <a:pt x="1064" y="11189"/>
                </a:lnTo>
                <a:lnTo>
                  <a:pt x="734" y="11556"/>
                </a:lnTo>
                <a:lnTo>
                  <a:pt x="844" y="11372"/>
                </a:lnTo>
                <a:lnTo>
                  <a:pt x="1248" y="10749"/>
                </a:lnTo>
                <a:lnTo>
                  <a:pt x="1651" y="10125"/>
                </a:lnTo>
                <a:lnTo>
                  <a:pt x="1651" y="10052"/>
                </a:lnTo>
                <a:lnTo>
                  <a:pt x="1615" y="9978"/>
                </a:lnTo>
                <a:lnTo>
                  <a:pt x="1505" y="9978"/>
                </a:lnTo>
                <a:lnTo>
                  <a:pt x="1321" y="10162"/>
                </a:lnTo>
                <a:lnTo>
                  <a:pt x="1505" y="9795"/>
                </a:lnTo>
                <a:lnTo>
                  <a:pt x="1651" y="9391"/>
                </a:lnTo>
                <a:close/>
                <a:moveTo>
                  <a:pt x="1541" y="8768"/>
                </a:moveTo>
                <a:lnTo>
                  <a:pt x="1468" y="8805"/>
                </a:lnTo>
                <a:lnTo>
                  <a:pt x="1395" y="8915"/>
                </a:lnTo>
                <a:lnTo>
                  <a:pt x="1395" y="9025"/>
                </a:lnTo>
                <a:lnTo>
                  <a:pt x="1395" y="9061"/>
                </a:lnTo>
                <a:lnTo>
                  <a:pt x="1211" y="9355"/>
                </a:lnTo>
                <a:lnTo>
                  <a:pt x="1101" y="9648"/>
                </a:lnTo>
                <a:lnTo>
                  <a:pt x="661" y="10602"/>
                </a:lnTo>
                <a:lnTo>
                  <a:pt x="294" y="11409"/>
                </a:lnTo>
                <a:lnTo>
                  <a:pt x="147" y="11812"/>
                </a:lnTo>
                <a:lnTo>
                  <a:pt x="37" y="12253"/>
                </a:lnTo>
                <a:lnTo>
                  <a:pt x="1" y="12399"/>
                </a:lnTo>
                <a:lnTo>
                  <a:pt x="1" y="12509"/>
                </a:lnTo>
                <a:lnTo>
                  <a:pt x="74" y="12729"/>
                </a:lnTo>
                <a:lnTo>
                  <a:pt x="221" y="12913"/>
                </a:lnTo>
                <a:lnTo>
                  <a:pt x="404" y="13096"/>
                </a:lnTo>
                <a:lnTo>
                  <a:pt x="441" y="13170"/>
                </a:lnTo>
                <a:lnTo>
                  <a:pt x="514" y="13206"/>
                </a:lnTo>
                <a:lnTo>
                  <a:pt x="588" y="13243"/>
                </a:lnTo>
                <a:lnTo>
                  <a:pt x="661" y="13243"/>
                </a:lnTo>
                <a:lnTo>
                  <a:pt x="734" y="13280"/>
                </a:lnTo>
                <a:lnTo>
                  <a:pt x="881" y="13353"/>
                </a:lnTo>
                <a:lnTo>
                  <a:pt x="954" y="13426"/>
                </a:lnTo>
                <a:lnTo>
                  <a:pt x="1101" y="13426"/>
                </a:lnTo>
                <a:lnTo>
                  <a:pt x="1431" y="13536"/>
                </a:lnTo>
                <a:lnTo>
                  <a:pt x="1468" y="13573"/>
                </a:lnTo>
                <a:lnTo>
                  <a:pt x="1688" y="13573"/>
                </a:lnTo>
                <a:lnTo>
                  <a:pt x="1908" y="13536"/>
                </a:lnTo>
                <a:lnTo>
                  <a:pt x="2128" y="13463"/>
                </a:lnTo>
                <a:lnTo>
                  <a:pt x="2312" y="13390"/>
                </a:lnTo>
                <a:lnTo>
                  <a:pt x="2495" y="13280"/>
                </a:lnTo>
                <a:lnTo>
                  <a:pt x="2605" y="13133"/>
                </a:lnTo>
                <a:lnTo>
                  <a:pt x="2715" y="12986"/>
                </a:lnTo>
                <a:lnTo>
                  <a:pt x="2788" y="12840"/>
                </a:lnTo>
                <a:lnTo>
                  <a:pt x="2862" y="12693"/>
                </a:lnTo>
                <a:lnTo>
                  <a:pt x="2935" y="12326"/>
                </a:lnTo>
                <a:lnTo>
                  <a:pt x="2935" y="11959"/>
                </a:lnTo>
                <a:lnTo>
                  <a:pt x="2862" y="11592"/>
                </a:lnTo>
                <a:lnTo>
                  <a:pt x="2788" y="11226"/>
                </a:lnTo>
                <a:lnTo>
                  <a:pt x="2678" y="10895"/>
                </a:lnTo>
                <a:lnTo>
                  <a:pt x="2055" y="9061"/>
                </a:lnTo>
                <a:lnTo>
                  <a:pt x="1981" y="8951"/>
                </a:lnTo>
                <a:lnTo>
                  <a:pt x="1871" y="8878"/>
                </a:lnTo>
                <a:lnTo>
                  <a:pt x="1761" y="8805"/>
                </a:lnTo>
                <a:lnTo>
                  <a:pt x="1651" y="8768"/>
                </a:lnTo>
                <a:close/>
              </a:path>
            </a:pathLst>
          </a:custGeom>
          <a:solidFill>
            <a:srgbClr val="A4C2F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A4C2F4"/>
              </a:solidFill>
              <a:latin typeface="Arial"/>
              <a:ea typeface="Arial"/>
              <a:cs typeface="Arial"/>
              <a:sym typeface="Arial"/>
            </a:endParaRPr>
          </a:p>
        </p:txBody>
      </p:sp>
      <p:sp>
        <p:nvSpPr>
          <p:cNvPr id="1129" name="Google Shape;1129;p47"/>
          <p:cNvSpPr/>
          <p:nvPr/>
        </p:nvSpPr>
        <p:spPr>
          <a:xfrm>
            <a:off x="8829403" y="4583868"/>
            <a:ext cx="391238" cy="289295"/>
          </a:xfrm>
          <a:custGeom>
            <a:avLst/>
            <a:gdLst/>
            <a:ahLst/>
            <a:cxnLst/>
            <a:rect l="l" t="t" r="r" b="b"/>
            <a:pathLst>
              <a:path w="13793" h="10199" extrusionOk="0">
                <a:moveTo>
                  <a:pt x="5649" y="2128"/>
                </a:moveTo>
                <a:lnTo>
                  <a:pt x="5503" y="2165"/>
                </a:lnTo>
                <a:lnTo>
                  <a:pt x="5356" y="2238"/>
                </a:lnTo>
                <a:lnTo>
                  <a:pt x="5209" y="2312"/>
                </a:lnTo>
                <a:lnTo>
                  <a:pt x="5099" y="2422"/>
                </a:lnTo>
                <a:lnTo>
                  <a:pt x="4989" y="2532"/>
                </a:lnTo>
                <a:lnTo>
                  <a:pt x="4916" y="2642"/>
                </a:lnTo>
                <a:lnTo>
                  <a:pt x="4879" y="2788"/>
                </a:lnTo>
                <a:lnTo>
                  <a:pt x="4842" y="2935"/>
                </a:lnTo>
                <a:lnTo>
                  <a:pt x="4842" y="3119"/>
                </a:lnTo>
                <a:lnTo>
                  <a:pt x="4879" y="3265"/>
                </a:lnTo>
                <a:lnTo>
                  <a:pt x="4916" y="3375"/>
                </a:lnTo>
                <a:lnTo>
                  <a:pt x="5026" y="3485"/>
                </a:lnTo>
                <a:lnTo>
                  <a:pt x="5136" y="3522"/>
                </a:lnTo>
                <a:lnTo>
                  <a:pt x="5209" y="3522"/>
                </a:lnTo>
                <a:lnTo>
                  <a:pt x="5319" y="3449"/>
                </a:lnTo>
                <a:lnTo>
                  <a:pt x="5356" y="3375"/>
                </a:lnTo>
                <a:lnTo>
                  <a:pt x="5393" y="3119"/>
                </a:lnTo>
                <a:lnTo>
                  <a:pt x="5393" y="2899"/>
                </a:lnTo>
                <a:lnTo>
                  <a:pt x="5429" y="3045"/>
                </a:lnTo>
                <a:lnTo>
                  <a:pt x="5466" y="3229"/>
                </a:lnTo>
                <a:lnTo>
                  <a:pt x="5503" y="3632"/>
                </a:lnTo>
                <a:lnTo>
                  <a:pt x="5576" y="3926"/>
                </a:lnTo>
                <a:lnTo>
                  <a:pt x="5613" y="4072"/>
                </a:lnTo>
                <a:lnTo>
                  <a:pt x="5723" y="4219"/>
                </a:lnTo>
                <a:lnTo>
                  <a:pt x="5796" y="4256"/>
                </a:lnTo>
                <a:lnTo>
                  <a:pt x="5833" y="4256"/>
                </a:lnTo>
                <a:lnTo>
                  <a:pt x="5906" y="4219"/>
                </a:lnTo>
                <a:lnTo>
                  <a:pt x="5943" y="4146"/>
                </a:lnTo>
                <a:lnTo>
                  <a:pt x="5980" y="4036"/>
                </a:lnTo>
                <a:lnTo>
                  <a:pt x="5980" y="3926"/>
                </a:lnTo>
                <a:lnTo>
                  <a:pt x="5943" y="3669"/>
                </a:lnTo>
                <a:lnTo>
                  <a:pt x="5833" y="3082"/>
                </a:lnTo>
                <a:lnTo>
                  <a:pt x="5759" y="2825"/>
                </a:lnTo>
                <a:lnTo>
                  <a:pt x="5686" y="2715"/>
                </a:lnTo>
                <a:lnTo>
                  <a:pt x="5613" y="2642"/>
                </a:lnTo>
                <a:lnTo>
                  <a:pt x="5723" y="2605"/>
                </a:lnTo>
                <a:lnTo>
                  <a:pt x="6016" y="2605"/>
                </a:lnTo>
                <a:lnTo>
                  <a:pt x="6163" y="2642"/>
                </a:lnTo>
                <a:lnTo>
                  <a:pt x="6310" y="3045"/>
                </a:lnTo>
                <a:lnTo>
                  <a:pt x="6456" y="3522"/>
                </a:lnTo>
                <a:lnTo>
                  <a:pt x="6603" y="3999"/>
                </a:lnTo>
                <a:lnTo>
                  <a:pt x="6640" y="4072"/>
                </a:lnTo>
                <a:lnTo>
                  <a:pt x="6677" y="4109"/>
                </a:lnTo>
                <a:lnTo>
                  <a:pt x="6750" y="4146"/>
                </a:lnTo>
                <a:lnTo>
                  <a:pt x="6823" y="4109"/>
                </a:lnTo>
                <a:lnTo>
                  <a:pt x="6897" y="4072"/>
                </a:lnTo>
                <a:lnTo>
                  <a:pt x="6970" y="4036"/>
                </a:lnTo>
                <a:lnTo>
                  <a:pt x="7007" y="3926"/>
                </a:lnTo>
                <a:lnTo>
                  <a:pt x="7007" y="3852"/>
                </a:lnTo>
                <a:lnTo>
                  <a:pt x="6860" y="3412"/>
                </a:lnTo>
                <a:lnTo>
                  <a:pt x="6750" y="3009"/>
                </a:lnTo>
                <a:lnTo>
                  <a:pt x="6677" y="2862"/>
                </a:lnTo>
                <a:lnTo>
                  <a:pt x="6970" y="3045"/>
                </a:lnTo>
                <a:lnTo>
                  <a:pt x="7227" y="3229"/>
                </a:lnTo>
                <a:lnTo>
                  <a:pt x="7227" y="3449"/>
                </a:lnTo>
                <a:lnTo>
                  <a:pt x="7263" y="3669"/>
                </a:lnTo>
                <a:lnTo>
                  <a:pt x="7410" y="4072"/>
                </a:lnTo>
                <a:lnTo>
                  <a:pt x="7484" y="4146"/>
                </a:lnTo>
                <a:lnTo>
                  <a:pt x="7520" y="4182"/>
                </a:lnTo>
                <a:lnTo>
                  <a:pt x="7667" y="4182"/>
                </a:lnTo>
                <a:lnTo>
                  <a:pt x="7740" y="4146"/>
                </a:lnTo>
                <a:lnTo>
                  <a:pt x="7777" y="4109"/>
                </a:lnTo>
                <a:lnTo>
                  <a:pt x="7814" y="4036"/>
                </a:lnTo>
                <a:lnTo>
                  <a:pt x="7777" y="3926"/>
                </a:lnTo>
                <a:lnTo>
                  <a:pt x="7704" y="3669"/>
                </a:lnTo>
                <a:lnTo>
                  <a:pt x="8034" y="3962"/>
                </a:lnTo>
                <a:lnTo>
                  <a:pt x="8070" y="3999"/>
                </a:lnTo>
                <a:lnTo>
                  <a:pt x="8107" y="3999"/>
                </a:lnTo>
                <a:lnTo>
                  <a:pt x="8144" y="3962"/>
                </a:lnTo>
                <a:lnTo>
                  <a:pt x="8144" y="3926"/>
                </a:lnTo>
                <a:lnTo>
                  <a:pt x="8144" y="3742"/>
                </a:lnTo>
                <a:lnTo>
                  <a:pt x="8107" y="3595"/>
                </a:lnTo>
                <a:lnTo>
                  <a:pt x="7960" y="3302"/>
                </a:lnTo>
                <a:lnTo>
                  <a:pt x="7740" y="3009"/>
                </a:lnTo>
                <a:lnTo>
                  <a:pt x="7484" y="2788"/>
                </a:lnTo>
                <a:lnTo>
                  <a:pt x="7190" y="2568"/>
                </a:lnTo>
                <a:lnTo>
                  <a:pt x="6897" y="2422"/>
                </a:lnTo>
                <a:lnTo>
                  <a:pt x="6566" y="2275"/>
                </a:lnTo>
                <a:lnTo>
                  <a:pt x="6273" y="2165"/>
                </a:lnTo>
                <a:lnTo>
                  <a:pt x="5943" y="2128"/>
                </a:lnTo>
                <a:close/>
                <a:moveTo>
                  <a:pt x="12215" y="3485"/>
                </a:moveTo>
                <a:lnTo>
                  <a:pt x="12142" y="3522"/>
                </a:lnTo>
                <a:lnTo>
                  <a:pt x="12142" y="3559"/>
                </a:lnTo>
                <a:lnTo>
                  <a:pt x="12142" y="3742"/>
                </a:lnTo>
                <a:lnTo>
                  <a:pt x="12142" y="3926"/>
                </a:lnTo>
                <a:lnTo>
                  <a:pt x="12252" y="4292"/>
                </a:lnTo>
                <a:lnTo>
                  <a:pt x="12436" y="4769"/>
                </a:lnTo>
                <a:lnTo>
                  <a:pt x="12582" y="5136"/>
                </a:lnTo>
                <a:lnTo>
                  <a:pt x="12546" y="5209"/>
                </a:lnTo>
                <a:lnTo>
                  <a:pt x="12546" y="5320"/>
                </a:lnTo>
                <a:lnTo>
                  <a:pt x="12582" y="5356"/>
                </a:lnTo>
                <a:lnTo>
                  <a:pt x="12582" y="5430"/>
                </a:lnTo>
                <a:lnTo>
                  <a:pt x="11885" y="5613"/>
                </a:lnTo>
                <a:lnTo>
                  <a:pt x="11885" y="5430"/>
                </a:lnTo>
                <a:lnTo>
                  <a:pt x="11849" y="5246"/>
                </a:lnTo>
                <a:lnTo>
                  <a:pt x="11702" y="4843"/>
                </a:lnTo>
                <a:lnTo>
                  <a:pt x="11629" y="4549"/>
                </a:lnTo>
                <a:lnTo>
                  <a:pt x="11482" y="4256"/>
                </a:lnTo>
                <a:lnTo>
                  <a:pt x="11335" y="3999"/>
                </a:lnTo>
                <a:lnTo>
                  <a:pt x="11115" y="3742"/>
                </a:lnTo>
                <a:lnTo>
                  <a:pt x="11005" y="3742"/>
                </a:lnTo>
                <a:lnTo>
                  <a:pt x="10968" y="3779"/>
                </a:lnTo>
                <a:lnTo>
                  <a:pt x="10932" y="3852"/>
                </a:lnTo>
                <a:lnTo>
                  <a:pt x="10968" y="4109"/>
                </a:lnTo>
                <a:lnTo>
                  <a:pt x="11078" y="4366"/>
                </a:lnTo>
                <a:lnTo>
                  <a:pt x="11262" y="4879"/>
                </a:lnTo>
                <a:lnTo>
                  <a:pt x="11372" y="5320"/>
                </a:lnTo>
                <a:lnTo>
                  <a:pt x="11445" y="5540"/>
                </a:lnTo>
                <a:lnTo>
                  <a:pt x="11555" y="5686"/>
                </a:lnTo>
                <a:lnTo>
                  <a:pt x="11482" y="5723"/>
                </a:lnTo>
                <a:lnTo>
                  <a:pt x="11372" y="5723"/>
                </a:lnTo>
                <a:lnTo>
                  <a:pt x="11262" y="5686"/>
                </a:lnTo>
                <a:lnTo>
                  <a:pt x="11152" y="5650"/>
                </a:lnTo>
                <a:lnTo>
                  <a:pt x="11078" y="5576"/>
                </a:lnTo>
                <a:lnTo>
                  <a:pt x="10895" y="5393"/>
                </a:lnTo>
                <a:lnTo>
                  <a:pt x="10785" y="5209"/>
                </a:lnTo>
                <a:lnTo>
                  <a:pt x="10712" y="5173"/>
                </a:lnTo>
                <a:lnTo>
                  <a:pt x="10675" y="4916"/>
                </a:lnTo>
                <a:lnTo>
                  <a:pt x="10601" y="4696"/>
                </a:lnTo>
                <a:lnTo>
                  <a:pt x="10418" y="4292"/>
                </a:lnTo>
                <a:lnTo>
                  <a:pt x="10381" y="4256"/>
                </a:lnTo>
                <a:lnTo>
                  <a:pt x="10345" y="4219"/>
                </a:lnTo>
                <a:lnTo>
                  <a:pt x="10198" y="4219"/>
                </a:lnTo>
                <a:lnTo>
                  <a:pt x="10125" y="4292"/>
                </a:lnTo>
                <a:lnTo>
                  <a:pt x="10088" y="4366"/>
                </a:lnTo>
                <a:lnTo>
                  <a:pt x="10088" y="4402"/>
                </a:lnTo>
                <a:lnTo>
                  <a:pt x="10125" y="4659"/>
                </a:lnTo>
                <a:lnTo>
                  <a:pt x="10051" y="4623"/>
                </a:lnTo>
                <a:lnTo>
                  <a:pt x="9941" y="4586"/>
                </a:lnTo>
                <a:lnTo>
                  <a:pt x="9868" y="4623"/>
                </a:lnTo>
                <a:lnTo>
                  <a:pt x="9794" y="4696"/>
                </a:lnTo>
                <a:lnTo>
                  <a:pt x="9721" y="4806"/>
                </a:lnTo>
                <a:lnTo>
                  <a:pt x="9684" y="4916"/>
                </a:lnTo>
                <a:lnTo>
                  <a:pt x="9721" y="5026"/>
                </a:lnTo>
                <a:lnTo>
                  <a:pt x="9758" y="5099"/>
                </a:lnTo>
                <a:lnTo>
                  <a:pt x="9905" y="5246"/>
                </a:lnTo>
                <a:lnTo>
                  <a:pt x="10125" y="5356"/>
                </a:lnTo>
                <a:lnTo>
                  <a:pt x="10271" y="5430"/>
                </a:lnTo>
                <a:lnTo>
                  <a:pt x="10345" y="5540"/>
                </a:lnTo>
                <a:lnTo>
                  <a:pt x="10528" y="5796"/>
                </a:lnTo>
                <a:lnTo>
                  <a:pt x="10712" y="5980"/>
                </a:lnTo>
                <a:lnTo>
                  <a:pt x="10932" y="6163"/>
                </a:lnTo>
                <a:lnTo>
                  <a:pt x="11078" y="6200"/>
                </a:lnTo>
                <a:lnTo>
                  <a:pt x="11225" y="6237"/>
                </a:lnTo>
                <a:lnTo>
                  <a:pt x="11519" y="6237"/>
                </a:lnTo>
                <a:lnTo>
                  <a:pt x="11849" y="6163"/>
                </a:lnTo>
                <a:lnTo>
                  <a:pt x="12142" y="6090"/>
                </a:lnTo>
                <a:lnTo>
                  <a:pt x="12986" y="5833"/>
                </a:lnTo>
                <a:lnTo>
                  <a:pt x="13353" y="5686"/>
                </a:lnTo>
                <a:lnTo>
                  <a:pt x="13536" y="5613"/>
                </a:lnTo>
                <a:lnTo>
                  <a:pt x="13719" y="5540"/>
                </a:lnTo>
                <a:lnTo>
                  <a:pt x="13793" y="5466"/>
                </a:lnTo>
                <a:lnTo>
                  <a:pt x="13793" y="5356"/>
                </a:lnTo>
                <a:lnTo>
                  <a:pt x="13756" y="5283"/>
                </a:lnTo>
                <a:lnTo>
                  <a:pt x="13646" y="5246"/>
                </a:lnTo>
                <a:lnTo>
                  <a:pt x="13353" y="5246"/>
                </a:lnTo>
                <a:lnTo>
                  <a:pt x="13059" y="5320"/>
                </a:lnTo>
                <a:lnTo>
                  <a:pt x="13059" y="5099"/>
                </a:lnTo>
                <a:lnTo>
                  <a:pt x="12986" y="4879"/>
                </a:lnTo>
                <a:lnTo>
                  <a:pt x="12839" y="4513"/>
                </a:lnTo>
                <a:lnTo>
                  <a:pt x="12619" y="3962"/>
                </a:lnTo>
                <a:lnTo>
                  <a:pt x="12509" y="3706"/>
                </a:lnTo>
                <a:lnTo>
                  <a:pt x="12326" y="3485"/>
                </a:lnTo>
                <a:close/>
                <a:moveTo>
                  <a:pt x="12069" y="1"/>
                </a:moveTo>
                <a:lnTo>
                  <a:pt x="11702" y="37"/>
                </a:lnTo>
                <a:lnTo>
                  <a:pt x="11335" y="147"/>
                </a:lnTo>
                <a:lnTo>
                  <a:pt x="10638" y="368"/>
                </a:lnTo>
                <a:lnTo>
                  <a:pt x="9905" y="588"/>
                </a:lnTo>
                <a:lnTo>
                  <a:pt x="9538" y="698"/>
                </a:lnTo>
                <a:lnTo>
                  <a:pt x="9171" y="844"/>
                </a:lnTo>
                <a:lnTo>
                  <a:pt x="8914" y="1028"/>
                </a:lnTo>
                <a:lnTo>
                  <a:pt x="8694" y="1211"/>
                </a:lnTo>
                <a:lnTo>
                  <a:pt x="8547" y="1431"/>
                </a:lnTo>
                <a:lnTo>
                  <a:pt x="8437" y="1688"/>
                </a:lnTo>
                <a:lnTo>
                  <a:pt x="8401" y="1945"/>
                </a:lnTo>
                <a:lnTo>
                  <a:pt x="8401" y="2238"/>
                </a:lnTo>
                <a:lnTo>
                  <a:pt x="8401" y="2532"/>
                </a:lnTo>
                <a:lnTo>
                  <a:pt x="8474" y="2825"/>
                </a:lnTo>
                <a:lnTo>
                  <a:pt x="8804" y="4402"/>
                </a:lnTo>
                <a:lnTo>
                  <a:pt x="8951" y="5173"/>
                </a:lnTo>
                <a:lnTo>
                  <a:pt x="9098" y="5980"/>
                </a:lnTo>
                <a:lnTo>
                  <a:pt x="9134" y="6347"/>
                </a:lnTo>
                <a:lnTo>
                  <a:pt x="9134" y="6713"/>
                </a:lnTo>
                <a:lnTo>
                  <a:pt x="8914" y="6126"/>
                </a:lnTo>
                <a:lnTo>
                  <a:pt x="8841" y="5796"/>
                </a:lnTo>
                <a:lnTo>
                  <a:pt x="8731" y="5430"/>
                </a:lnTo>
                <a:lnTo>
                  <a:pt x="8657" y="5246"/>
                </a:lnTo>
                <a:lnTo>
                  <a:pt x="8547" y="5099"/>
                </a:lnTo>
                <a:lnTo>
                  <a:pt x="8437" y="4953"/>
                </a:lnTo>
                <a:lnTo>
                  <a:pt x="8327" y="4879"/>
                </a:lnTo>
                <a:lnTo>
                  <a:pt x="8254" y="4879"/>
                </a:lnTo>
                <a:lnTo>
                  <a:pt x="8217" y="4916"/>
                </a:lnTo>
                <a:lnTo>
                  <a:pt x="8180" y="5026"/>
                </a:lnTo>
                <a:lnTo>
                  <a:pt x="8180" y="5136"/>
                </a:lnTo>
                <a:lnTo>
                  <a:pt x="8217" y="5393"/>
                </a:lnTo>
                <a:lnTo>
                  <a:pt x="8364" y="5906"/>
                </a:lnTo>
                <a:lnTo>
                  <a:pt x="8584" y="6567"/>
                </a:lnTo>
                <a:lnTo>
                  <a:pt x="8767" y="7227"/>
                </a:lnTo>
                <a:lnTo>
                  <a:pt x="8731" y="7374"/>
                </a:lnTo>
                <a:lnTo>
                  <a:pt x="8731" y="7447"/>
                </a:lnTo>
                <a:lnTo>
                  <a:pt x="8731" y="7520"/>
                </a:lnTo>
                <a:lnTo>
                  <a:pt x="8804" y="7594"/>
                </a:lnTo>
                <a:lnTo>
                  <a:pt x="8694" y="7740"/>
                </a:lnTo>
                <a:lnTo>
                  <a:pt x="8547" y="7887"/>
                </a:lnTo>
                <a:lnTo>
                  <a:pt x="8401" y="7997"/>
                </a:lnTo>
                <a:lnTo>
                  <a:pt x="8180" y="8107"/>
                </a:lnTo>
                <a:lnTo>
                  <a:pt x="8144" y="8034"/>
                </a:lnTo>
                <a:lnTo>
                  <a:pt x="8144" y="7997"/>
                </a:lnTo>
                <a:lnTo>
                  <a:pt x="8070" y="7961"/>
                </a:lnTo>
                <a:lnTo>
                  <a:pt x="7630" y="6530"/>
                </a:lnTo>
                <a:lnTo>
                  <a:pt x="7337" y="5650"/>
                </a:lnTo>
                <a:lnTo>
                  <a:pt x="7153" y="5283"/>
                </a:lnTo>
                <a:lnTo>
                  <a:pt x="7080" y="5026"/>
                </a:lnTo>
                <a:lnTo>
                  <a:pt x="7080" y="4953"/>
                </a:lnTo>
                <a:lnTo>
                  <a:pt x="7080" y="4879"/>
                </a:lnTo>
                <a:lnTo>
                  <a:pt x="7117" y="4806"/>
                </a:lnTo>
                <a:lnTo>
                  <a:pt x="7153" y="4733"/>
                </a:lnTo>
                <a:lnTo>
                  <a:pt x="7117" y="4659"/>
                </a:lnTo>
                <a:lnTo>
                  <a:pt x="7080" y="4623"/>
                </a:lnTo>
                <a:lnTo>
                  <a:pt x="6860" y="4476"/>
                </a:lnTo>
                <a:lnTo>
                  <a:pt x="6750" y="4439"/>
                </a:lnTo>
                <a:lnTo>
                  <a:pt x="6640" y="4476"/>
                </a:lnTo>
                <a:lnTo>
                  <a:pt x="6603" y="4549"/>
                </a:lnTo>
                <a:lnTo>
                  <a:pt x="6603" y="4623"/>
                </a:lnTo>
                <a:lnTo>
                  <a:pt x="6640" y="4659"/>
                </a:lnTo>
                <a:lnTo>
                  <a:pt x="6677" y="4769"/>
                </a:lnTo>
                <a:lnTo>
                  <a:pt x="6640" y="4879"/>
                </a:lnTo>
                <a:lnTo>
                  <a:pt x="6640" y="5063"/>
                </a:lnTo>
                <a:lnTo>
                  <a:pt x="6713" y="5320"/>
                </a:lnTo>
                <a:lnTo>
                  <a:pt x="6787" y="5576"/>
                </a:lnTo>
                <a:lnTo>
                  <a:pt x="6970" y="6090"/>
                </a:lnTo>
                <a:lnTo>
                  <a:pt x="7667" y="8254"/>
                </a:lnTo>
                <a:lnTo>
                  <a:pt x="7300" y="8254"/>
                </a:lnTo>
                <a:lnTo>
                  <a:pt x="6970" y="8181"/>
                </a:lnTo>
                <a:lnTo>
                  <a:pt x="6970" y="8107"/>
                </a:lnTo>
                <a:lnTo>
                  <a:pt x="6970" y="8034"/>
                </a:lnTo>
                <a:lnTo>
                  <a:pt x="6897" y="7997"/>
                </a:lnTo>
                <a:lnTo>
                  <a:pt x="6530" y="6383"/>
                </a:lnTo>
                <a:lnTo>
                  <a:pt x="6310" y="5503"/>
                </a:lnTo>
                <a:lnTo>
                  <a:pt x="6200" y="5099"/>
                </a:lnTo>
                <a:lnTo>
                  <a:pt x="6090" y="4916"/>
                </a:lnTo>
                <a:lnTo>
                  <a:pt x="5980" y="4733"/>
                </a:lnTo>
                <a:lnTo>
                  <a:pt x="5943" y="4696"/>
                </a:lnTo>
                <a:lnTo>
                  <a:pt x="5906" y="4696"/>
                </a:lnTo>
                <a:lnTo>
                  <a:pt x="5833" y="4733"/>
                </a:lnTo>
                <a:lnTo>
                  <a:pt x="5833" y="4769"/>
                </a:lnTo>
                <a:lnTo>
                  <a:pt x="5796" y="4989"/>
                </a:lnTo>
                <a:lnTo>
                  <a:pt x="5796" y="5173"/>
                </a:lnTo>
                <a:lnTo>
                  <a:pt x="5870" y="5576"/>
                </a:lnTo>
                <a:lnTo>
                  <a:pt x="6053" y="6383"/>
                </a:lnTo>
                <a:lnTo>
                  <a:pt x="6420" y="7887"/>
                </a:lnTo>
                <a:lnTo>
                  <a:pt x="6420" y="7887"/>
                </a:lnTo>
                <a:lnTo>
                  <a:pt x="6163" y="7740"/>
                </a:lnTo>
                <a:lnTo>
                  <a:pt x="5980" y="7520"/>
                </a:lnTo>
                <a:lnTo>
                  <a:pt x="5759" y="7227"/>
                </a:lnTo>
                <a:lnTo>
                  <a:pt x="5576" y="6897"/>
                </a:lnTo>
                <a:lnTo>
                  <a:pt x="5466" y="6567"/>
                </a:lnTo>
                <a:lnTo>
                  <a:pt x="5393" y="6237"/>
                </a:lnTo>
                <a:lnTo>
                  <a:pt x="5246" y="5540"/>
                </a:lnTo>
                <a:lnTo>
                  <a:pt x="5173" y="5209"/>
                </a:lnTo>
                <a:lnTo>
                  <a:pt x="5063" y="4879"/>
                </a:lnTo>
                <a:lnTo>
                  <a:pt x="4916" y="4586"/>
                </a:lnTo>
                <a:lnTo>
                  <a:pt x="4732" y="4366"/>
                </a:lnTo>
                <a:lnTo>
                  <a:pt x="4512" y="4146"/>
                </a:lnTo>
                <a:lnTo>
                  <a:pt x="4292" y="3962"/>
                </a:lnTo>
                <a:lnTo>
                  <a:pt x="4035" y="3816"/>
                </a:lnTo>
                <a:lnTo>
                  <a:pt x="3779" y="3706"/>
                </a:lnTo>
                <a:lnTo>
                  <a:pt x="3485" y="3595"/>
                </a:lnTo>
                <a:lnTo>
                  <a:pt x="3192" y="3522"/>
                </a:lnTo>
                <a:lnTo>
                  <a:pt x="2862" y="3449"/>
                </a:lnTo>
                <a:lnTo>
                  <a:pt x="2128" y="3449"/>
                </a:lnTo>
                <a:lnTo>
                  <a:pt x="1798" y="3522"/>
                </a:lnTo>
                <a:lnTo>
                  <a:pt x="1101" y="3669"/>
                </a:lnTo>
                <a:lnTo>
                  <a:pt x="404" y="3889"/>
                </a:lnTo>
                <a:lnTo>
                  <a:pt x="184" y="3962"/>
                </a:lnTo>
                <a:lnTo>
                  <a:pt x="74" y="4036"/>
                </a:lnTo>
                <a:lnTo>
                  <a:pt x="0" y="4109"/>
                </a:lnTo>
                <a:lnTo>
                  <a:pt x="0" y="4182"/>
                </a:lnTo>
                <a:lnTo>
                  <a:pt x="0" y="4219"/>
                </a:lnTo>
                <a:lnTo>
                  <a:pt x="0" y="4402"/>
                </a:lnTo>
                <a:lnTo>
                  <a:pt x="37" y="4439"/>
                </a:lnTo>
                <a:lnTo>
                  <a:pt x="74" y="4513"/>
                </a:lnTo>
                <a:lnTo>
                  <a:pt x="257" y="4586"/>
                </a:lnTo>
                <a:lnTo>
                  <a:pt x="404" y="4586"/>
                </a:lnTo>
                <a:lnTo>
                  <a:pt x="514" y="4513"/>
                </a:lnTo>
                <a:lnTo>
                  <a:pt x="624" y="4439"/>
                </a:lnTo>
                <a:lnTo>
                  <a:pt x="881" y="4329"/>
                </a:lnTo>
                <a:lnTo>
                  <a:pt x="881" y="4366"/>
                </a:lnTo>
                <a:lnTo>
                  <a:pt x="881" y="4549"/>
                </a:lnTo>
                <a:lnTo>
                  <a:pt x="881" y="4696"/>
                </a:lnTo>
                <a:lnTo>
                  <a:pt x="954" y="5026"/>
                </a:lnTo>
                <a:lnTo>
                  <a:pt x="1211" y="5686"/>
                </a:lnTo>
                <a:lnTo>
                  <a:pt x="1468" y="6493"/>
                </a:lnTo>
                <a:lnTo>
                  <a:pt x="1761" y="7300"/>
                </a:lnTo>
                <a:lnTo>
                  <a:pt x="1798" y="7374"/>
                </a:lnTo>
                <a:lnTo>
                  <a:pt x="1871" y="7447"/>
                </a:lnTo>
                <a:lnTo>
                  <a:pt x="2055" y="7447"/>
                </a:lnTo>
                <a:lnTo>
                  <a:pt x="2128" y="7410"/>
                </a:lnTo>
                <a:lnTo>
                  <a:pt x="2165" y="7337"/>
                </a:lnTo>
                <a:lnTo>
                  <a:pt x="2201" y="7227"/>
                </a:lnTo>
                <a:lnTo>
                  <a:pt x="2201" y="7154"/>
                </a:lnTo>
                <a:lnTo>
                  <a:pt x="1945" y="6383"/>
                </a:lnTo>
                <a:lnTo>
                  <a:pt x="1688" y="5650"/>
                </a:lnTo>
                <a:lnTo>
                  <a:pt x="1468" y="4989"/>
                </a:lnTo>
                <a:lnTo>
                  <a:pt x="1321" y="4696"/>
                </a:lnTo>
                <a:lnTo>
                  <a:pt x="1138" y="4402"/>
                </a:lnTo>
                <a:lnTo>
                  <a:pt x="1211" y="4329"/>
                </a:lnTo>
                <a:lnTo>
                  <a:pt x="1248" y="4329"/>
                </a:lnTo>
                <a:lnTo>
                  <a:pt x="1248" y="4292"/>
                </a:lnTo>
                <a:lnTo>
                  <a:pt x="1211" y="4292"/>
                </a:lnTo>
                <a:lnTo>
                  <a:pt x="1174" y="4256"/>
                </a:lnTo>
                <a:lnTo>
                  <a:pt x="1138" y="4256"/>
                </a:lnTo>
                <a:lnTo>
                  <a:pt x="1504" y="4182"/>
                </a:lnTo>
                <a:lnTo>
                  <a:pt x="1871" y="4109"/>
                </a:lnTo>
                <a:lnTo>
                  <a:pt x="1945" y="4256"/>
                </a:lnTo>
                <a:lnTo>
                  <a:pt x="2055" y="4439"/>
                </a:lnTo>
                <a:lnTo>
                  <a:pt x="2238" y="4879"/>
                </a:lnTo>
                <a:lnTo>
                  <a:pt x="2421" y="5320"/>
                </a:lnTo>
                <a:lnTo>
                  <a:pt x="2495" y="5760"/>
                </a:lnTo>
                <a:lnTo>
                  <a:pt x="2605" y="6200"/>
                </a:lnTo>
                <a:lnTo>
                  <a:pt x="2715" y="6420"/>
                </a:lnTo>
                <a:lnTo>
                  <a:pt x="2788" y="6603"/>
                </a:lnTo>
                <a:lnTo>
                  <a:pt x="2935" y="6787"/>
                </a:lnTo>
                <a:lnTo>
                  <a:pt x="3082" y="6933"/>
                </a:lnTo>
                <a:lnTo>
                  <a:pt x="3228" y="6970"/>
                </a:lnTo>
                <a:lnTo>
                  <a:pt x="3302" y="6933"/>
                </a:lnTo>
                <a:lnTo>
                  <a:pt x="3375" y="6860"/>
                </a:lnTo>
                <a:lnTo>
                  <a:pt x="3375" y="6750"/>
                </a:lnTo>
                <a:lnTo>
                  <a:pt x="3302" y="6530"/>
                </a:lnTo>
                <a:lnTo>
                  <a:pt x="3192" y="6347"/>
                </a:lnTo>
                <a:lnTo>
                  <a:pt x="3082" y="6126"/>
                </a:lnTo>
                <a:lnTo>
                  <a:pt x="3008" y="5943"/>
                </a:lnTo>
                <a:lnTo>
                  <a:pt x="2898" y="5503"/>
                </a:lnTo>
                <a:lnTo>
                  <a:pt x="2788" y="5063"/>
                </a:lnTo>
                <a:lnTo>
                  <a:pt x="2605" y="4549"/>
                </a:lnTo>
                <a:lnTo>
                  <a:pt x="2458" y="4292"/>
                </a:lnTo>
                <a:lnTo>
                  <a:pt x="2311" y="4036"/>
                </a:lnTo>
                <a:lnTo>
                  <a:pt x="2752" y="4036"/>
                </a:lnTo>
                <a:lnTo>
                  <a:pt x="3192" y="4109"/>
                </a:lnTo>
                <a:lnTo>
                  <a:pt x="3192" y="4219"/>
                </a:lnTo>
                <a:lnTo>
                  <a:pt x="3228" y="4366"/>
                </a:lnTo>
                <a:lnTo>
                  <a:pt x="3302" y="4623"/>
                </a:lnTo>
                <a:lnTo>
                  <a:pt x="3522" y="5063"/>
                </a:lnTo>
                <a:lnTo>
                  <a:pt x="3779" y="5833"/>
                </a:lnTo>
                <a:lnTo>
                  <a:pt x="3852" y="5943"/>
                </a:lnTo>
                <a:lnTo>
                  <a:pt x="3889" y="6016"/>
                </a:lnTo>
                <a:lnTo>
                  <a:pt x="3962" y="6090"/>
                </a:lnTo>
                <a:lnTo>
                  <a:pt x="4109" y="6126"/>
                </a:lnTo>
                <a:lnTo>
                  <a:pt x="4146" y="6090"/>
                </a:lnTo>
                <a:lnTo>
                  <a:pt x="4219" y="6053"/>
                </a:lnTo>
                <a:lnTo>
                  <a:pt x="4292" y="5943"/>
                </a:lnTo>
                <a:lnTo>
                  <a:pt x="4292" y="5796"/>
                </a:lnTo>
                <a:lnTo>
                  <a:pt x="4256" y="5686"/>
                </a:lnTo>
                <a:lnTo>
                  <a:pt x="4182" y="5540"/>
                </a:lnTo>
                <a:lnTo>
                  <a:pt x="3852" y="4659"/>
                </a:lnTo>
                <a:lnTo>
                  <a:pt x="3669" y="4292"/>
                </a:lnTo>
                <a:lnTo>
                  <a:pt x="4035" y="4513"/>
                </a:lnTo>
                <a:lnTo>
                  <a:pt x="4182" y="4623"/>
                </a:lnTo>
                <a:lnTo>
                  <a:pt x="4329" y="4769"/>
                </a:lnTo>
                <a:lnTo>
                  <a:pt x="4439" y="4953"/>
                </a:lnTo>
                <a:lnTo>
                  <a:pt x="4512" y="5136"/>
                </a:lnTo>
                <a:lnTo>
                  <a:pt x="4659" y="5540"/>
                </a:lnTo>
                <a:lnTo>
                  <a:pt x="4806" y="6347"/>
                </a:lnTo>
                <a:lnTo>
                  <a:pt x="4842" y="6640"/>
                </a:lnTo>
                <a:lnTo>
                  <a:pt x="4952" y="6933"/>
                </a:lnTo>
                <a:lnTo>
                  <a:pt x="5063" y="7190"/>
                </a:lnTo>
                <a:lnTo>
                  <a:pt x="5209" y="7447"/>
                </a:lnTo>
                <a:lnTo>
                  <a:pt x="5393" y="7704"/>
                </a:lnTo>
                <a:lnTo>
                  <a:pt x="5576" y="7924"/>
                </a:lnTo>
                <a:lnTo>
                  <a:pt x="5759" y="8144"/>
                </a:lnTo>
                <a:lnTo>
                  <a:pt x="5980" y="8327"/>
                </a:lnTo>
                <a:lnTo>
                  <a:pt x="6236" y="8474"/>
                </a:lnTo>
                <a:lnTo>
                  <a:pt x="6493" y="8621"/>
                </a:lnTo>
                <a:lnTo>
                  <a:pt x="6750" y="8694"/>
                </a:lnTo>
                <a:lnTo>
                  <a:pt x="7043" y="8768"/>
                </a:lnTo>
                <a:lnTo>
                  <a:pt x="7300" y="8804"/>
                </a:lnTo>
                <a:lnTo>
                  <a:pt x="7924" y="8804"/>
                </a:lnTo>
                <a:lnTo>
                  <a:pt x="8217" y="8694"/>
                </a:lnTo>
                <a:lnTo>
                  <a:pt x="8511" y="8621"/>
                </a:lnTo>
                <a:lnTo>
                  <a:pt x="8731" y="8474"/>
                </a:lnTo>
                <a:lnTo>
                  <a:pt x="8951" y="8291"/>
                </a:lnTo>
                <a:lnTo>
                  <a:pt x="9171" y="8107"/>
                </a:lnTo>
                <a:lnTo>
                  <a:pt x="9354" y="7887"/>
                </a:lnTo>
                <a:lnTo>
                  <a:pt x="9464" y="7667"/>
                </a:lnTo>
                <a:lnTo>
                  <a:pt x="9611" y="7410"/>
                </a:lnTo>
                <a:lnTo>
                  <a:pt x="9684" y="7117"/>
                </a:lnTo>
                <a:lnTo>
                  <a:pt x="9721" y="6787"/>
                </a:lnTo>
                <a:lnTo>
                  <a:pt x="9758" y="6457"/>
                </a:lnTo>
                <a:lnTo>
                  <a:pt x="9721" y="6090"/>
                </a:lnTo>
                <a:lnTo>
                  <a:pt x="9684" y="5760"/>
                </a:lnTo>
                <a:lnTo>
                  <a:pt x="9538" y="5063"/>
                </a:lnTo>
                <a:lnTo>
                  <a:pt x="9354" y="4366"/>
                </a:lnTo>
                <a:lnTo>
                  <a:pt x="9024" y="2788"/>
                </a:lnTo>
                <a:lnTo>
                  <a:pt x="8951" y="2422"/>
                </a:lnTo>
                <a:lnTo>
                  <a:pt x="8951" y="2238"/>
                </a:lnTo>
                <a:lnTo>
                  <a:pt x="8951" y="2055"/>
                </a:lnTo>
                <a:lnTo>
                  <a:pt x="9024" y="2348"/>
                </a:lnTo>
                <a:lnTo>
                  <a:pt x="9098" y="2568"/>
                </a:lnTo>
                <a:lnTo>
                  <a:pt x="9244" y="2788"/>
                </a:lnTo>
                <a:lnTo>
                  <a:pt x="9391" y="3009"/>
                </a:lnTo>
                <a:lnTo>
                  <a:pt x="9501" y="3082"/>
                </a:lnTo>
                <a:lnTo>
                  <a:pt x="9611" y="3119"/>
                </a:lnTo>
                <a:lnTo>
                  <a:pt x="9684" y="3119"/>
                </a:lnTo>
                <a:lnTo>
                  <a:pt x="9758" y="3082"/>
                </a:lnTo>
                <a:lnTo>
                  <a:pt x="9794" y="3045"/>
                </a:lnTo>
                <a:lnTo>
                  <a:pt x="9831" y="2972"/>
                </a:lnTo>
                <a:lnTo>
                  <a:pt x="9758" y="2788"/>
                </a:lnTo>
                <a:lnTo>
                  <a:pt x="9648" y="2605"/>
                </a:lnTo>
                <a:lnTo>
                  <a:pt x="9464" y="2275"/>
                </a:lnTo>
                <a:lnTo>
                  <a:pt x="9318" y="1908"/>
                </a:lnTo>
                <a:lnTo>
                  <a:pt x="9244" y="1725"/>
                </a:lnTo>
                <a:lnTo>
                  <a:pt x="9134" y="1541"/>
                </a:lnTo>
                <a:lnTo>
                  <a:pt x="9171" y="1505"/>
                </a:lnTo>
                <a:lnTo>
                  <a:pt x="9354" y="1358"/>
                </a:lnTo>
                <a:lnTo>
                  <a:pt x="9538" y="1248"/>
                </a:lnTo>
                <a:lnTo>
                  <a:pt x="9978" y="1101"/>
                </a:lnTo>
                <a:lnTo>
                  <a:pt x="10051" y="1395"/>
                </a:lnTo>
                <a:lnTo>
                  <a:pt x="10125" y="1688"/>
                </a:lnTo>
                <a:lnTo>
                  <a:pt x="10345" y="2238"/>
                </a:lnTo>
                <a:lnTo>
                  <a:pt x="10418" y="2495"/>
                </a:lnTo>
                <a:lnTo>
                  <a:pt x="10491" y="2825"/>
                </a:lnTo>
                <a:lnTo>
                  <a:pt x="10565" y="2972"/>
                </a:lnTo>
                <a:lnTo>
                  <a:pt x="10638" y="3082"/>
                </a:lnTo>
                <a:lnTo>
                  <a:pt x="10748" y="3192"/>
                </a:lnTo>
                <a:lnTo>
                  <a:pt x="10858" y="3229"/>
                </a:lnTo>
                <a:lnTo>
                  <a:pt x="10968" y="3229"/>
                </a:lnTo>
                <a:lnTo>
                  <a:pt x="11042" y="3192"/>
                </a:lnTo>
                <a:lnTo>
                  <a:pt x="11115" y="3119"/>
                </a:lnTo>
                <a:lnTo>
                  <a:pt x="11115" y="3009"/>
                </a:lnTo>
                <a:lnTo>
                  <a:pt x="11115" y="2972"/>
                </a:lnTo>
                <a:lnTo>
                  <a:pt x="11078" y="2899"/>
                </a:lnTo>
                <a:lnTo>
                  <a:pt x="11005" y="2825"/>
                </a:lnTo>
                <a:lnTo>
                  <a:pt x="10932" y="2642"/>
                </a:lnTo>
                <a:lnTo>
                  <a:pt x="10895" y="2458"/>
                </a:lnTo>
                <a:lnTo>
                  <a:pt x="10675" y="1835"/>
                </a:lnTo>
                <a:lnTo>
                  <a:pt x="10528" y="1395"/>
                </a:lnTo>
                <a:lnTo>
                  <a:pt x="10418" y="1174"/>
                </a:lnTo>
                <a:lnTo>
                  <a:pt x="10308" y="991"/>
                </a:lnTo>
                <a:lnTo>
                  <a:pt x="10455" y="918"/>
                </a:lnTo>
                <a:lnTo>
                  <a:pt x="11005" y="734"/>
                </a:lnTo>
                <a:lnTo>
                  <a:pt x="11152" y="1174"/>
                </a:lnTo>
                <a:lnTo>
                  <a:pt x="11298" y="1615"/>
                </a:lnTo>
                <a:lnTo>
                  <a:pt x="11555" y="2348"/>
                </a:lnTo>
                <a:lnTo>
                  <a:pt x="11702" y="2678"/>
                </a:lnTo>
                <a:lnTo>
                  <a:pt x="11775" y="2788"/>
                </a:lnTo>
                <a:lnTo>
                  <a:pt x="11922" y="2899"/>
                </a:lnTo>
                <a:lnTo>
                  <a:pt x="11959" y="2935"/>
                </a:lnTo>
                <a:lnTo>
                  <a:pt x="12032" y="2899"/>
                </a:lnTo>
                <a:lnTo>
                  <a:pt x="12069" y="2899"/>
                </a:lnTo>
                <a:lnTo>
                  <a:pt x="12105" y="2825"/>
                </a:lnTo>
                <a:lnTo>
                  <a:pt x="12142" y="2715"/>
                </a:lnTo>
                <a:lnTo>
                  <a:pt x="12142" y="2568"/>
                </a:lnTo>
                <a:lnTo>
                  <a:pt x="12069" y="2275"/>
                </a:lnTo>
                <a:lnTo>
                  <a:pt x="11812" y="1688"/>
                </a:lnTo>
                <a:lnTo>
                  <a:pt x="11592" y="1101"/>
                </a:lnTo>
                <a:lnTo>
                  <a:pt x="11445" y="698"/>
                </a:lnTo>
                <a:lnTo>
                  <a:pt x="11372" y="588"/>
                </a:lnTo>
                <a:lnTo>
                  <a:pt x="11665" y="441"/>
                </a:lnTo>
                <a:lnTo>
                  <a:pt x="11922" y="294"/>
                </a:lnTo>
                <a:lnTo>
                  <a:pt x="12105" y="147"/>
                </a:lnTo>
                <a:lnTo>
                  <a:pt x="12142" y="111"/>
                </a:lnTo>
                <a:lnTo>
                  <a:pt x="12142" y="74"/>
                </a:lnTo>
                <a:lnTo>
                  <a:pt x="12105" y="37"/>
                </a:lnTo>
                <a:lnTo>
                  <a:pt x="12069" y="1"/>
                </a:lnTo>
                <a:close/>
                <a:moveTo>
                  <a:pt x="4072" y="7080"/>
                </a:moveTo>
                <a:lnTo>
                  <a:pt x="4035" y="7117"/>
                </a:lnTo>
                <a:lnTo>
                  <a:pt x="3999" y="7154"/>
                </a:lnTo>
                <a:lnTo>
                  <a:pt x="3999" y="7337"/>
                </a:lnTo>
                <a:lnTo>
                  <a:pt x="3999" y="7557"/>
                </a:lnTo>
                <a:lnTo>
                  <a:pt x="4072" y="7961"/>
                </a:lnTo>
                <a:lnTo>
                  <a:pt x="4219" y="8327"/>
                </a:lnTo>
                <a:lnTo>
                  <a:pt x="4366" y="8731"/>
                </a:lnTo>
                <a:lnTo>
                  <a:pt x="4439" y="8804"/>
                </a:lnTo>
                <a:lnTo>
                  <a:pt x="4182" y="8988"/>
                </a:lnTo>
                <a:lnTo>
                  <a:pt x="3889" y="9098"/>
                </a:lnTo>
                <a:lnTo>
                  <a:pt x="3852" y="8951"/>
                </a:lnTo>
                <a:lnTo>
                  <a:pt x="3815" y="8804"/>
                </a:lnTo>
                <a:lnTo>
                  <a:pt x="3669" y="8511"/>
                </a:lnTo>
                <a:lnTo>
                  <a:pt x="3522" y="8071"/>
                </a:lnTo>
                <a:lnTo>
                  <a:pt x="3449" y="7887"/>
                </a:lnTo>
                <a:lnTo>
                  <a:pt x="3339" y="7667"/>
                </a:lnTo>
                <a:lnTo>
                  <a:pt x="3228" y="7630"/>
                </a:lnTo>
                <a:lnTo>
                  <a:pt x="3155" y="7630"/>
                </a:lnTo>
                <a:lnTo>
                  <a:pt x="3045" y="7704"/>
                </a:lnTo>
                <a:lnTo>
                  <a:pt x="3045" y="7777"/>
                </a:lnTo>
                <a:lnTo>
                  <a:pt x="3082" y="7997"/>
                </a:lnTo>
                <a:lnTo>
                  <a:pt x="3118" y="8217"/>
                </a:lnTo>
                <a:lnTo>
                  <a:pt x="3265" y="8658"/>
                </a:lnTo>
                <a:lnTo>
                  <a:pt x="3339" y="8951"/>
                </a:lnTo>
                <a:lnTo>
                  <a:pt x="3412" y="9098"/>
                </a:lnTo>
                <a:lnTo>
                  <a:pt x="3485" y="9244"/>
                </a:lnTo>
                <a:lnTo>
                  <a:pt x="2825" y="9428"/>
                </a:lnTo>
                <a:lnTo>
                  <a:pt x="2788" y="9281"/>
                </a:lnTo>
                <a:lnTo>
                  <a:pt x="2642" y="8768"/>
                </a:lnTo>
                <a:lnTo>
                  <a:pt x="2532" y="8547"/>
                </a:lnTo>
                <a:lnTo>
                  <a:pt x="2385" y="8327"/>
                </a:lnTo>
                <a:lnTo>
                  <a:pt x="2385" y="8254"/>
                </a:lnTo>
                <a:lnTo>
                  <a:pt x="2385" y="8217"/>
                </a:lnTo>
                <a:lnTo>
                  <a:pt x="2421" y="8181"/>
                </a:lnTo>
                <a:lnTo>
                  <a:pt x="2421" y="8144"/>
                </a:lnTo>
                <a:lnTo>
                  <a:pt x="2421" y="8107"/>
                </a:lnTo>
                <a:lnTo>
                  <a:pt x="2385" y="8107"/>
                </a:lnTo>
                <a:lnTo>
                  <a:pt x="2275" y="8144"/>
                </a:lnTo>
                <a:lnTo>
                  <a:pt x="2128" y="8144"/>
                </a:lnTo>
                <a:lnTo>
                  <a:pt x="2055" y="8181"/>
                </a:lnTo>
                <a:lnTo>
                  <a:pt x="2018" y="8254"/>
                </a:lnTo>
                <a:lnTo>
                  <a:pt x="1981" y="8327"/>
                </a:lnTo>
                <a:lnTo>
                  <a:pt x="1981" y="8401"/>
                </a:lnTo>
                <a:lnTo>
                  <a:pt x="2165" y="8841"/>
                </a:lnTo>
                <a:lnTo>
                  <a:pt x="2348" y="9318"/>
                </a:lnTo>
                <a:lnTo>
                  <a:pt x="2385" y="9575"/>
                </a:lnTo>
                <a:lnTo>
                  <a:pt x="1945" y="9685"/>
                </a:lnTo>
                <a:lnTo>
                  <a:pt x="1871" y="9721"/>
                </a:lnTo>
                <a:lnTo>
                  <a:pt x="1798" y="9795"/>
                </a:lnTo>
                <a:lnTo>
                  <a:pt x="1798" y="9868"/>
                </a:lnTo>
                <a:lnTo>
                  <a:pt x="1761" y="9941"/>
                </a:lnTo>
                <a:lnTo>
                  <a:pt x="1798" y="10015"/>
                </a:lnTo>
                <a:lnTo>
                  <a:pt x="1835" y="10088"/>
                </a:lnTo>
                <a:lnTo>
                  <a:pt x="1908" y="10161"/>
                </a:lnTo>
                <a:lnTo>
                  <a:pt x="1981" y="10198"/>
                </a:lnTo>
                <a:lnTo>
                  <a:pt x="2275" y="10198"/>
                </a:lnTo>
                <a:lnTo>
                  <a:pt x="2385" y="10125"/>
                </a:lnTo>
                <a:lnTo>
                  <a:pt x="2495" y="10088"/>
                </a:lnTo>
                <a:lnTo>
                  <a:pt x="2532" y="10051"/>
                </a:lnTo>
                <a:lnTo>
                  <a:pt x="2568" y="10088"/>
                </a:lnTo>
                <a:lnTo>
                  <a:pt x="2605" y="10125"/>
                </a:lnTo>
                <a:lnTo>
                  <a:pt x="2678" y="10125"/>
                </a:lnTo>
                <a:lnTo>
                  <a:pt x="2788" y="10088"/>
                </a:lnTo>
                <a:lnTo>
                  <a:pt x="2825" y="9978"/>
                </a:lnTo>
                <a:lnTo>
                  <a:pt x="3265" y="9868"/>
                </a:lnTo>
                <a:lnTo>
                  <a:pt x="3742" y="9721"/>
                </a:lnTo>
                <a:lnTo>
                  <a:pt x="4146" y="9575"/>
                </a:lnTo>
                <a:lnTo>
                  <a:pt x="4549" y="9354"/>
                </a:lnTo>
                <a:lnTo>
                  <a:pt x="4732" y="9208"/>
                </a:lnTo>
                <a:lnTo>
                  <a:pt x="4879" y="9061"/>
                </a:lnTo>
                <a:lnTo>
                  <a:pt x="5026" y="8841"/>
                </a:lnTo>
                <a:lnTo>
                  <a:pt x="5136" y="8621"/>
                </a:lnTo>
                <a:lnTo>
                  <a:pt x="5209" y="8401"/>
                </a:lnTo>
                <a:lnTo>
                  <a:pt x="5173" y="8181"/>
                </a:lnTo>
                <a:lnTo>
                  <a:pt x="5099" y="7997"/>
                </a:lnTo>
                <a:lnTo>
                  <a:pt x="5026" y="7887"/>
                </a:lnTo>
                <a:lnTo>
                  <a:pt x="4952" y="7814"/>
                </a:lnTo>
                <a:lnTo>
                  <a:pt x="4842" y="7814"/>
                </a:lnTo>
                <a:lnTo>
                  <a:pt x="4806" y="7851"/>
                </a:lnTo>
                <a:lnTo>
                  <a:pt x="4806" y="7887"/>
                </a:lnTo>
                <a:lnTo>
                  <a:pt x="4732" y="8327"/>
                </a:lnTo>
                <a:lnTo>
                  <a:pt x="4512" y="7667"/>
                </a:lnTo>
                <a:lnTo>
                  <a:pt x="4366" y="7374"/>
                </a:lnTo>
                <a:lnTo>
                  <a:pt x="4182" y="7117"/>
                </a:lnTo>
                <a:lnTo>
                  <a:pt x="4146" y="7080"/>
                </a:lnTo>
                <a:close/>
              </a:path>
            </a:pathLst>
          </a:custGeom>
          <a:solidFill>
            <a:srgbClr val="A4C2F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A4C2F4"/>
              </a:solidFill>
              <a:latin typeface="Arial"/>
              <a:ea typeface="Arial"/>
              <a:cs typeface="Arial"/>
              <a:sym typeface="Arial"/>
            </a:endParaRPr>
          </a:p>
        </p:txBody>
      </p:sp>
      <p:sp>
        <p:nvSpPr>
          <p:cNvPr id="1130" name="Google Shape;1130;p47"/>
          <p:cNvSpPr/>
          <p:nvPr/>
        </p:nvSpPr>
        <p:spPr>
          <a:xfrm>
            <a:off x="8963979" y="1338718"/>
            <a:ext cx="180033" cy="373539"/>
          </a:xfrm>
          <a:custGeom>
            <a:avLst/>
            <a:gdLst/>
            <a:ahLst/>
            <a:cxnLst/>
            <a:rect l="l" t="t" r="r" b="b"/>
            <a:pathLst>
              <a:path w="6347" h="13169" extrusionOk="0">
                <a:moveTo>
                  <a:pt x="588" y="330"/>
                </a:moveTo>
                <a:lnTo>
                  <a:pt x="808" y="367"/>
                </a:lnTo>
                <a:lnTo>
                  <a:pt x="1028" y="440"/>
                </a:lnTo>
                <a:lnTo>
                  <a:pt x="1211" y="550"/>
                </a:lnTo>
                <a:lnTo>
                  <a:pt x="1395" y="734"/>
                </a:lnTo>
                <a:lnTo>
                  <a:pt x="1578" y="917"/>
                </a:lnTo>
                <a:lnTo>
                  <a:pt x="1688" y="1101"/>
                </a:lnTo>
                <a:lnTo>
                  <a:pt x="1798" y="1321"/>
                </a:lnTo>
                <a:lnTo>
                  <a:pt x="1908" y="1541"/>
                </a:lnTo>
                <a:lnTo>
                  <a:pt x="1982" y="1761"/>
                </a:lnTo>
                <a:lnTo>
                  <a:pt x="2018" y="2018"/>
                </a:lnTo>
                <a:lnTo>
                  <a:pt x="2018" y="2458"/>
                </a:lnTo>
                <a:lnTo>
                  <a:pt x="2018" y="2495"/>
                </a:lnTo>
                <a:lnTo>
                  <a:pt x="1982" y="2421"/>
                </a:lnTo>
                <a:lnTo>
                  <a:pt x="1762" y="1944"/>
                </a:lnTo>
                <a:lnTo>
                  <a:pt x="1615" y="1724"/>
                </a:lnTo>
                <a:lnTo>
                  <a:pt x="1432" y="1504"/>
                </a:lnTo>
                <a:lnTo>
                  <a:pt x="1395" y="1467"/>
                </a:lnTo>
                <a:lnTo>
                  <a:pt x="1322" y="1467"/>
                </a:lnTo>
                <a:lnTo>
                  <a:pt x="1285" y="1504"/>
                </a:lnTo>
                <a:lnTo>
                  <a:pt x="1285" y="1578"/>
                </a:lnTo>
                <a:lnTo>
                  <a:pt x="1322" y="1834"/>
                </a:lnTo>
                <a:lnTo>
                  <a:pt x="1395" y="2128"/>
                </a:lnTo>
                <a:lnTo>
                  <a:pt x="1615" y="2641"/>
                </a:lnTo>
                <a:lnTo>
                  <a:pt x="1725" y="2935"/>
                </a:lnTo>
                <a:lnTo>
                  <a:pt x="1615" y="2861"/>
                </a:lnTo>
                <a:lnTo>
                  <a:pt x="1468" y="2715"/>
                </a:lnTo>
                <a:lnTo>
                  <a:pt x="1248" y="2348"/>
                </a:lnTo>
                <a:lnTo>
                  <a:pt x="1065" y="1981"/>
                </a:lnTo>
                <a:lnTo>
                  <a:pt x="955" y="1724"/>
                </a:lnTo>
                <a:lnTo>
                  <a:pt x="845" y="1394"/>
                </a:lnTo>
                <a:lnTo>
                  <a:pt x="735" y="1027"/>
                </a:lnTo>
                <a:lnTo>
                  <a:pt x="661" y="697"/>
                </a:lnTo>
                <a:lnTo>
                  <a:pt x="588" y="330"/>
                </a:lnTo>
                <a:close/>
                <a:moveTo>
                  <a:pt x="3706" y="2825"/>
                </a:moveTo>
                <a:lnTo>
                  <a:pt x="3926" y="2861"/>
                </a:lnTo>
                <a:lnTo>
                  <a:pt x="4109" y="2935"/>
                </a:lnTo>
                <a:lnTo>
                  <a:pt x="4733" y="3118"/>
                </a:lnTo>
                <a:lnTo>
                  <a:pt x="4990" y="3228"/>
                </a:lnTo>
                <a:lnTo>
                  <a:pt x="5283" y="3375"/>
                </a:lnTo>
                <a:lnTo>
                  <a:pt x="5503" y="3522"/>
                </a:lnTo>
                <a:lnTo>
                  <a:pt x="5687" y="3668"/>
                </a:lnTo>
                <a:lnTo>
                  <a:pt x="5687" y="3668"/>
                </a:lnTo>
                <a:lnTo>
                  <a:pt x="5540" y="3632"/>
                </a:lnTo>
                <a:lnTo>
                  <a:pt x="5467" y="3632"/>
                </a:lnTo>
                <a:lnTo>
                  <a:pt x="5393" y="3705"/>
                </a:lnTo>
                <a:lnTo>
                  <a:pt x="5356" y="3778"/>
                </a:lnTo>
                <a:lnTo>
                  <a:pt x="5393" y="3888"/>
                </a:lnTo>
                <a:lnTo>
                  <a:pt x="5026" y="4035"/>
                </a:lnTo>
                <a:lnTo>
                  <a:pt x="4660" y="4109"/>
                </a:lnTo>
                <a:lnTo>
                  <a:pt x="4293" y="4182"/>
                </a:lnTo>
                <a:lnTo>
                  <a:pt x="3889" y="4182"/>
                </a:lnTo>
                <a:lnTo>
                  <a:pt x="3449" y="4109"/>
                </a:lnTo>
                <a:lnTo>
                  <a:pt x="3046" y="3999"/>
                </a:lnTo>
                <a:lnTo>
                  <a:pt x="2862" y="3925"/>
                </a:lnTo>
                <a:lnTo>
                  <a:pt x="2642" y="3815"/>
                </a:lnTo>
                <a:lnTo>
                  <a:pt x="2459" y="3668"/>
                </a:lnTo>
                <a:lnTo>
                  <a:pt x="2349" y="3595"/>
                </a:lnTo>
                <a:lnTo>
                  <a:pt x="2312" y="3522"/>
                </a:lnTo>
                <a:lnTo>
                  <a:pt x="2532" y="3668"/>
                </a:lnTo>
                <a:lnTo>
                  <a:pt x="2789" y="3815"/>
                </a:lnTo>
                <a:lnTo>
                  <a:pt x="3046" y="3888"/>
                </a:lnTo>
                <a:lnTo>
                  <a:pt x="3339" y="3999"/>
                </a:lnTo>
                <a:lnTo>
                  <a:pt x="3596" y="4035"/>
                </a:lnTo>
                <a:lnTo>
                  <a:pt x="3889" y="4109"/>
                </a:lnTo>
                <a:lnTo>
                  <a:pt x="4073" y="4109"/>
                </a:lnTo>
                <a:lnTo>
                  <a:pt x="4183" y="4072"/>
                </a:lnTo>
                <a:lnTo>
                  <a:pt x="4329" y="4035"/>
                </a:lnTo>
                <a:lnTo>
                  <a:pt x="4439" y="3962"/>
                </a:lnTo>
                <a:lnTo>
                  <a:pt x="4476" y="3888"/>
                </a:lnTo>
                <a:lnTo>
                  <a:pt x="4439" y="3778"/>
                </a:lnTo>
                <a:lnTo>
                  <a:pt x="4329" y="3705"/>
                </a:lnTo>
                <a:lnTo>
                  <a:pt x="4219" y="3632"/>
                </a:lnTo>
                <a:lnTo>
                  <a:pt x="3963" y="3595"/>
                </a:lnTo>
                <a:lnTo>
                  <a:pt x="3706" y="3558"/>
                </a:lnTo>
                <a:lnTo>
                  <a:pt x="3449" y="3522"/>
                </a:lnTo>
                <a:lnTo>
                  <a:pt x="2715" y="3338"/>
                </a:lnTo>
                <a:lnTo>
                  <a:pt x="2862" y="3228"/>
                </a:lnTo>
                <a:lnTo>
                  <a:pt x="3082" y="3081"/>
                </a:lnTo>
                <a:lnTo>
                  <a:pt x="3302" y="2935"/>
                </a:lnTo>
                <a:lnTo>
                  <a:pt x="3486" y="2861"/>
                </a:lnTo>
                <a:lnTo>
                  <a:pt x="3706" y="2825"/>
                </a:lnTo>
                <a:close/>
                <a:moveTo>
                  <a:pt x="1285" y="5686"/>
                </a:moveTo>
                <a:lnTo>
                  <a:pt x="1725" y="5723"/>
                </a:lnTo>
                <a:lnTo>
                  <a:pt x="1762" y="5723"/>
                </a:lnTo>
                <a:lnTo>
                  <a:pt x="1835" y="5869"/>
                </a:lnTo>
                <a:lnTo>
                  <a:pt x="1908" y="5943"/>
                </a:lnTo>
                <a:lnTo>
                  <a:pt x="2018" y="5943"/>
                </a:lnTo>
                <a:lnTo>
                  <a:pt x="2129" y="5869"/>
                </a:lnTo>
                <a:lnTo>
                  <a:pt x="2165" y="5759"/>
                </a:lnTo>
                <a:lnTo>
                  <a:pt x="2642" y="5796"/>
                </a:lnTo>
                <a:lnTo>
                  <a:pt x="3082" y="5796"/>
                </a:lnTo>
                <a:lnTo>
                  <a:pt x="3339" y="5833"/>
                </a:lnTo>
                <a:lnTo>
                  <a:pt x="3522" y="5869"/>
                </a:lnTo>
                <a:lnTo>
                  <a:pt x="3522" y="6016"/>
                </a:lnTo>
                <a:lnTo>
                  <a:pt x="3376" y="5979"/>
                </a:lnTo>
                <a:lnTo>
                  <a:pt x="3266" y="6016"/>
                </a:lnTo>
                <a:lnTo>
                  <a:pt x="3119" y="6089"/>
                </a:lnTo>
                <a:lnTo>
                  <a:pt x="3082" y="6163"/>
                </a:lnTo>
                <a:lnTo>
                  <a:pt x="3082" y="6236"/>
                </a:lnTo>
                <a:lnTo>
                  <a:pt x="2752" y="6236"/>
                </a:lnTo>
                <a:lnTo>
                  <a:pt x="1322" y="6163"/>
                </a:lnTo>
                <a:lnTo>
                  <a:pt x="808" y="6089"/>
                </a:lnTo>
                <a:lnTo>
                  <a:pt x="515" y="6053"/>
                </a:lnTo>
                <a:lnTo>
                  <a:pt x="258" y="6089"/>
                </a:lnTo>
                <a:lnTo>
                  <a:pt x="368" y="5943"/>
                </a:lnTo>
                <a:lnTo>
                  <a:pt x="515" y="5833"/>
                </a:lnTo>
                <a:lnTo>
                  <a:pt x="661" y="5723"/>
                </a:lnTo>
                <a:lnTo>
                  <a:pt x="808" y="5686"/>
                </a:lnTo>
                <a:close/>
                <a:moveTo>
                  <a:pt x="2239" y="6676"/>
                </a:moveTo>
                <a:lnTo>
                  <a:pt x="3009" y="6713"/>
                </a:lnTo>
                <a:lnTo>
                  <a:pt x="3156" y="6750"/>
                </a:lnTo>
                <a:lnTo>
                  <a:pt x="3156" y="7997"/>
                </a:lnTo>
                <a:lnTo>
                  <a:pt x="3119" y="9244"/>
                </a:lnTo>
                <a:lnTo>
                  <a:pt x="2422" y="9354"/>
                </a:lnTo>
                <a:lnTo>
                  <a:pt x="2422" y="8951"/>
                </a:lnTo>
                <a:lnTo>
                  <a:pt x="2312" y="7630"/>
                </a:lnTo>
                <a:lnTo>
                  <a:pt x="2275" y="6933"/>
                </a:lnTo>
                <a:lnTo>
                  <a:pt x="2239" y="6676"/>
                </a:lnTo>
                <a:close/>
                <a:moveTo>
                  <a:pt x="1065" y="6566"/>
                </a:moveTo>
                <a:lnTo>
                  <a:pt x="1872" y="6676"/>
                </a:lnTo>
                <a:lnTo>
                  <a:pt x="1835" y="6786"/>
                </a:lnTo>
                <a:lnTo>
                  <a:pt x="1835" y="6933"/>
                </a:lnTo>
                <a:lnTo>
                  <a:pt x="1872" y="7226"/>
                </a:lnTo>
                <a:lnTo>
                  <a:pt x="1945" y="8804"/>
                </a:lnTo>
                <a:lnTo>
                  <a:pt x="1982" y="9391"/>
                </a:lnTo>
                <a:lnTo>
                  <a:pt x="1542" y="9391"/>
                </a:lnTo>
                <a:lnTo>
                  <a:pt x="1101" y="9427"/>
                </a:lnTo>
                <a:lnTo>
                  <a:pt x="1028" y="8254"/>
                </a:lnTo>
                <a:lnTo>
                  <a:pt x="955" y="7410"/>
                </a:lnTo>
                <a:lnTo>
                  <a:pt x="918" y="6970"/>
                </a:lnTo>
                <a:lnTo>
                  <a:pt x="808" y="6566"/>
                </a:lnTo>
                <a:close/>
                <a:moveTo>
                  <a:pt x="3082" y="9721"/>
                </a:moveTo>
                <a:lnTo>
                  <a:pt x="3009" y="10454"/>
                </a:lnTo>
                <a:lnTo>
                  <a:pt x="2972" y="10454"/>
                </a:lnTo>
                <a:lnTo>
                  <a:pt x="2862" y="10418"/>
                </a:lnTo>
                <a:lnTo>
                  <a:pt x="2752" y="10418"/>
                </a:lnTo>
                <a:lnTo>
                  <a:pt x="2605" y="10454"/>
                </a:lnTo>
                <a:lnTo>
                  <a:pt x="2495" y="10528"/>
                </a:lnTo>
                <a:lnTo>
                  <a:pt x="2495" y="10418"/>
                </a:lnTo>
                <a:lnTo>
                  <a:pt x="2459" y="9831"/>
                </a:lnTo>
                <a:lnTo>
                  <a:pt x="2789" y="9794"/>
                </a:lnTo>
                <a:lnTo>
                  <a:pt x="3082" y="9721"/>
                </a:lnTo>
                <a:close/>
                <a:moveTo>
                  <a:pt x="1138" y="9758"/>
                </a:moveTo>
                <a:lnTo>
                  <a:pt x="1358" y="9831"/>
                </a:lnTo>
                <a:lnTo>
                  <a:pt x="1542" y="9831"/>
                </a:lnTo>
                <a:lnTo>
                  <a:pt x="1982" y="9868"/>
                </a:lnTo>
                <a:lnTo>
                  <a:pt x="2018" y="10088"/>
                </a:lnTo>
                <a:lnTo>
                  <a:pt x="1982" y="10124"/>
                </a:lnTo>
                <a:lnTo>
                  <a:pt x="1688" y="10088"/>
                </a:lnTo>
                <a:lnTo>
                  <a:pt x="1615" y="10124"/>
                </a:lnTo>
                <a:lnTo>
                  <a:pt x="1542" y="10161"/>
                </a:lnTo>
                <a:lnTo>
                  <a:pt x="1542" y="10234"/>
                </a:lnTo>
                <a:lnTo>
                  <a:pt x="1578" y="10308"/>
                </a:lnTo>
                <a:lnTo>
                  <a:pt x="1725" y="10454"/>
                </a:lnTo>
                <a:lnTo>
                  <a:pt x="1945" y="10491"/>
                </a:lnTo>
                <a:lnTo>
                  <a:pt x="2018" y="10491"/>
                </a:lnTo>
                <a:lnTo>
                  <a:pt x="2018" y="10748"/>
                </a:lnTo>
                <a:lnTo>
                  <a:pt x="1798" y="10785"/>
                </a:lnTo>
                <a:lnTo>
                  <a:pt x="1798" y="10748"/>
                </a:lnTo>
                <a:lnTo>
                  <a:pt x="1762" y="10748"/>
                </a:lnTo>
                <a:lnTo>
                  <a:pt x="1688" y="10785"/>
                </a:lnTo>
                <a:lnTo>
                  <a:pt x="1615" y="10821"/>
                </a:lnTo>
                <a:lnTo>
                  <a:pt x="1542" y="10895"/>
                </a:lnTo>
                <a:lnTo>
                  <a:pt x="1505" y="11005"/>
                </a:lnTo>
                <a:lnTo>
                  <a:pt x="1542" y="11078"/>
                </a:lnTo>
                <a:lnTo>
                  <a:pt x="1652" y="11151"/>
                </a:lnTo>
                <a:lnTo>
                  <a:pt x="2055" y="11151"/>
                </a:lnTo>
                <a:lnTo>
                  <a:pt x="2129" y="11408"/>
                </a:lnTo>
                <a:lnTo>
                  <a:pt x="2239" y="11592"/>
                </a:lnTo>
                <a:lnTo>
                  <a:pt x="2275" y="11628"/>
                </a:lnTo>
                <a:lnTo>
                  <a:pt x="2349" y="11628"/>
                </a:lnTo>
                <a:lnTo>
                  <a:pt x="2422" y="11592"/>
                </a:lnTo>
                <a:lnTo>
                  <a:pt x="2459" y="11555"/>
                </a:lnTo>
                <a:lnTo>
                  <a:pt x="2532" y="11371"/>
                </a:lnTo>
                <a:lnTo>
                  <a:pt x="2569" y="11188"/>
                </a:lnTo>
                <a:lnTo>
                  <a:pt x="2569" y="11005"/>
                </a:lnTo>
                <a:lnTo>
                  <a:pt x="2532" y="10785"/>
                </a:lnTo>
                <a:lnTo>
                  <a:pt x="2679" y="10821"/>
                </a:lnTo>
                <a:lnTo>
                  <a:pt x="3009" y="10821"/>
                </a:lnTo>
                <a:lnTo>
                  <a:pt x="2936" y="11408"/>
                </a:lnTo>
                <a:lnTo>
                  <a:pt x="2862" y="11812"/>
                </a:lnTo>
                <a:lnTo>
                  <a:pt x="2825" y="11995"/>
                </a:lnTo>
                <a:lnTo>
                  <a:pt x="2752" y="12178"/>
                </a:lnTo>
                <a:lnTo>
                  <a:pt x="2642" y="12362"/>
                </a:lnTo>
                <a:lnTo>
                  <a:pt x="2532" y="12472"/>
                </a:lnTo>
                <a:lnTo>
                  <a:pt x="2349" y="12582"/>
                </a:lnTo>
                <a:lnTo>
                  <a:pt x="2129" y="12619"/>
                </a:lnTo>
                <a:lnTo>
                  <a:pt x="1945" y="12619"/>
                </a:lnTo>
                <a:lnTo>
                  <a:pt x="1798" y="12582"/>
                </a:lnTo>
                <a:lnTo>
                  <a:pt x="1652" y="12472"/>
                </a:lnTo>
                <a:lnTo>
                  <a:pt x="1505" y="12362"/>
                </a:lnTo>
                <a:lnTo>
                  <a:pt x="1432" y="12215"/>
                </a:lnTo>
                <a:lnTo>
                  <a:pt x="1322" y="12068"/>
                </a:lnTo>
                <a:lnTo>
                  <a:pt x="1211" y="11738"/>
                </a:lnTo>
                <a:lnTo>
                  <a:pt x="1138" y="11335"/>
                </a:lnTo>
                <a:lnTo>
                  <a:pt x="1138" y="10858"/>
                </a:lnTo>
                <a:lnTo>
                  <a:pt x="1138" y="10014"/>
                </a:lnTo>
                <a:lnTo>
                  <a:pt x="1138" y="9758"/>
                </a:lnTo>
                <a:close/>
                <a:moveTo>
                  <a:pt x="625" y="0"/>
                </a:moveTo>
                <a:lnTo>
                  <a:pt x="478" y="37"/>
                </a:lnTo>
                <a:lnTo>
                  <a:pt x="331" y="110"/>
                </a:lnTo>
                <a:lnTo>
                  <a:pt x="294" y="184"/>
                </a:lnTo>
                <a:lnTo>
                  <a:pt x="294" y="220"/>
                </a:lnTo>
                <a:lnTo>
                  <a:pt x="294" y="294"/>
                </a:lnTo>
                <a:lnTo>
                  <a:pt x="331" y="330"/>
                </a:lnTo>
                <a:lnTo>
                  <a:pt x="294" y="587"/>
                </a:lnTo>
                <a:lnTo>
                  <a:pt x="294" y="844"/>
                </a:lnTo>
                <a:lnTo>
                  <a:pt x="331" y="1101"/>
                </a:lnTo>
                <a:lnTo>
                  <a:pt x="368" y="1321"/>
                </a:lnTo>
                <a:lnTo>
                  <a:pt x="551" y="1834"/>
                </a:lnTo>
                <a:lnTo>
                  <a:pt x="735" y="2274"/>
                </a:lnTo>
                <a:lnTo>
                  <a:pt x="918" y="2641"/>
                </a:lnTo>
                <a:lnTo>
                  <a:pt x="1175" y="3008"/>
                </a:lnTo>
                <a:lnTo>
                  <a:pt x="1322" y="3155"/>
                </a:lnTo>
                <a:lnTo>
                  <a:pt x="1505" y="3265"/>
                </a:lnTo>
                <a:lnTo>
                  <a:pt x="1652" y="3375"/>
                </a:lnTo>
                <a:lnTo>
                  <a:pt x="1872" y="3375"/>
                </a:lnTo>
                <a:lnTo>
                  <a:pt x="1798" y="3815"/>
                </a:lnTo>
                <a:lnTo>
                  <a:pt x="1725" y="4365"/>
                </a:lnTo>
                <a:lnTo>
                  <a:pt x="1725" y="4659"/>
                </a:lnTo>
                <a:lnTo>
                  <a:pt x="1762" y="4806"/>
                </a:lnTo>
                <a:lnTo>
                  <a:pt x="1798" y="4916"/>
                </a:lnTo>
                <a:lnTo>
                  <a:pt x="1762" y="5319"/>
                </a:lnTo>
                <a:lnTo>
                  <a:pt x="1615" y="5319"/>
                </a:lnTo>
                <a:lnTo>
                  <a:pt x="1138" y="5282"/>
                </a:lnTo>
                <a:lnTo>
                  <a:pt x="918" y="5246"/>
                </a:lnTo>
                <a:lnTo>
                  <a:pt x="698" y="5282"/>
                </a:lnTo>
                <a:lnTo>
                  <a:pt x="404" y="5392"/>
                </a:lnTo>
                <a:lnTo>
                  <a:pt x="294" y="5466"/>
                </a:lnTo>
                <a:lnTo>
                  <a:pt x="184" y="5576"/>
                </a:lnTo>
                <a:lnTo>
                  <a:pt x="111" y="5686"/>
                </a:lnTo>
                <a:lnTo>
                  <a:pt x="74" y="5796"/>
                </a:lnTo>
                <a:lnTo>
                  <a:pt x="38" y="5943"/>
                </a:lnTo>
                <a:lnTo>
                  <a:pt x="1" y="6089"/>
                </a:lnTo>
                <a:lnTo>
                  <a:pt x="38" y="6163"/>
                </a:lnTo>
                <a:lnTo>
                  <a:pt x="111" y="6199"/>
                </a:lnTo>
                <a:lnTo>
                  <a:pt x="38" y="6273"/>
                </a:lnTo>
                <a:lnTo>
                  <a:pt x="38" y="6346"/>
                </a:lnTo>
                <a:lnTo>
                  <a:pt x="38" y="6456"/>
                </a:lnTo>
                <a:lnTo>
                  <a:pt x="111" y="6530"/>
                </a:lnTo>
                <a:lnTo>
                  <a:pt x="184" y="6566"/>
                </a:lnTo>
                <a:lnTo>
                  <a:pt x="294" y="6566"/>
                </a:lnTo>
                <a:lnTo>
                  <a:pt x="368" y="6493"/>
                </a:lnTo>
                <a:lnTo>
                  <a:pt x="441" y="6493"/>
                </a:lnTo>
                <a:lnTo>
                  <a:pt x="441" y="6530"/>
                </a:lnTo>
                <a:lnTo>
                  <a:pt x="441" y="6786"/>
                </a:lnTo>
                <a:lnTo>
                  <a:pt x="441" y="7080"/>
                </a:lnTo>
                <a:lnTo>
                  <a:pt x="515" y="7593"/>
                </a:lnTo>
                <a:lnTo>
                  <a:pt x="588" y="8657"/>
                </a:lnTo>
                <a:lnTo>
                  <a:pt x="625" y="9721"/>
                </a:lnTo>
                <a:lnTo>
                  <a:pt x="625" y="10785"/>
                </a:lnTo>
                <a:lnTo>
                  <a:pt x="661" y="11225"/>
                </a:lnTo>
                <a:lnTo>
                  <a:pt x="698" y="11665"/>
                </a:lnTo>
                <a:lnTo>
                  <a:pt x="808" y="12105"/>
                </a:lnTo>
                <a:lnTo>
                  <a:pt x="881" y="12289"/>
                </a:lnTo>
                <a:lnTo>
                  <a:pt x="991" y="12509"/>
                </a:lnTo>
                <a:lnTo>
                  <a:pt x="1065" y="12655"/>
                </a:lnTo>
                <a:lnTo>
                  <a:pt x="1175" y="12765"/>
                </a:lnTo>
                <a:lnTo>
                  <a:pt x="1322" y="12912"/>
                </a:lnTo>
                <a:lnTo>
                  <a:pt x="1468" y="12985"/>
                </a:lnTo>
                <a:lnTo>
                  <a:pt x="1615" y="13059"/>
                </a:lnTo>
                <a:lnTo>
                  <a:pt x="1798" y="13096"/>
                </a:lnTo>
                <a:lnTo>
                  <a:pt x="1945" y="13132"/>
                </a:lnTo>
                <a:lnTo>
                  <a:pt x="2129" y="13169"/>
                </a:lnTo>
                <a:lnTo>
                  <a:pt x="2349" y="13132"/>
                </a:lnTo>
                <a:lnTo>
                  <a:pt x="2569" y="13096"/>
                </a:lnTo>
                <a:lnTo>
                  <a:pt x="2752" y="12985"/>
                </a:lnTo>
                <a:lnTo>
                  <a:pt x="2899" y="12875"/>
                </a:lnTo>
                <a:lnTo>
                  <a:pt x="3009" y="12765"/>
                </a:lnTo>
                <a:lnTo>
                  <a:pt x="3119" y="12582"/>
                </a:lnTo>
                <a:lnTo>
                  <a:pt x="3302" y="12215"/>
                </a:lnTo>
                <a:lnTo>
                  <a:pt x="3412" y="11812"/>
                </a:lnTo>
                <a:lnTo>
                  <a:pt x="3449" y="11408"/>
                </a:lnTo>
                <a:lnTo>
                  <a:pt x="3522" y="10601"/>
                </a:lnTo>
                <a:lnTo>
                  <a:pt x="3632" y="9647"/>
                </a:lnTo>
                <a:lnTo>
                  <a:pt x="3669" y="8657"/>
                </a:lnTo>
                <a:lnTo>
                  <a:pt x="3669" y="7667"/>
                </a:lnTo>
                <a:lnTo>
                  <a:pt x="3669" y="6676"/>
                </a:lnTo>
                <a:lnTo>
                  <a:pt x="3743" y="6603"/>
                </a:lnTo>
                <a:lnTo>
                  <a:pt x="3779" y="6530"/>
                </a:lnTo>
                <a:lnTo>
                  <a:pt x="3779" y="6456"/>
                </a:lnTo>
                <a:lnTo>
                  <a:pt x="3889" y="6273"/>
                </a:lnTo>
                <a:lnTo>
                  <a:pt x="3963" y="6053"/>
                </a:lnTo>
                <a:lnTo>
                  <a:pt x="3999" y="5833"/>
                </a:lnTo>
                <a:lnTo>
                  <a:pt x="3963" y="5723"/>
                </a:lnTo>
                <a:lnTo>
                  <a:pt x="3926" y="5612"/>
                </a:lnTo>
                <a:lnTo>
                  <a:pt x="3816" y="5502"/>
                </a:lnTo>
                <a:lnTo>
                  <a:pt x="3669" y="5429"/>
                </a:lnTo>
                <a:lnTo>
                  <a:pt x="3486" y="5392"/>
                </a:lnTo>
                <a:lnTo>
                  <a:pt x="3266" y="5356"/>
                </a:lnTo>
                <a:lnTo>
                  <a:pt x="2532" y="5356"/>
                </a:lnTo>
                <a:lnTo>
                  <a:pt x="2165" y="5319"/>
                </a:lnTo>
                <a:lnTo>
                  <a:pt x="2092" y="4806"/>
                </a:lnTo>
                <a:lnTo>
                  <a:pt x="2165" y="4585"/>
                </a:lnTo>
                <a:lnTo>
                  <a:pt x="2165" y="4365"/>
                </a:lnTo>
                <a:lnTo>
                  <a:pt x="2202" y="3962"/>
                </a:lnTo>
                <a:lnTo>
                  <a:pt x="2459" y="4145"/>
                </a:lnTo>
                <a:lnTo>
                  <a:pt x="2715" y="4292"/>
                </a:lnTo>
                <a:lnTo>
                  <a:pt x="2972" y="4402"/>
                </a:lnTo>
                <a:lnTo>
                  <a:pt x="3266" y="4475"/>
                </a:lnTo>
                <a:lnTo>
                  <a:pt x="3522" y="4549"/>
                </a:lnTo>
                <a:lnTo>
                  <a:pt x="3816" y="4585"/>
                </a:lnTo>
                <a:lnTo>
                  <a:pt x="4403" y="4585"/>
                </a:lnTo>
                <a:lnTo>
                  <a:pt x="4660" y="4549"/>
                </a:lnTo>
                <a:lnTo>
                  <a:pt x="4953" y="4475"/>
                </a:lnTo>
                <a:lnTo>
                  <a:pt x="5210" y="4402"/>
                </a:lnTo>
                <a:lnTo>
                  <a:pt x="5503" y="4292"/>
                </a:lnTo>
                <a:lnTo>
                  <a:pt x="5760" y="4182"/>
                </a:lnTo>
                <a:lnTo>
                  <a:pt x="5833" y="4109"/>
                </a:lnTo>
                <a:lnTo>
                  <a:pt x="5833" y="3999"/>
                </a:lnTo>
                <a:lnTo>
                  <a:pt x="5833" y="3888"/>
                </a:lnTo>
                <a:lnTo>
                  <a:pt x="5797" y="3778"/>
                </a:lnTo>
                <a:lnTo>
                  <a:pt x="5797" y="3778"/>
                </a:lnTo>
                <a:lnTo>
                  <a:pt x="5833" y="3815"/>
                </a:lnTo>
                <a:lnTo>
                  <a:pt x="5980" y="3962"/>
                </a:lnTo>
                <a:lnTo>
                  <a:pt x="6053" y="3999"/>
                </a:lnTo>
                <a:lnTo>
                  <a:pt x="6200" y="4035"/>
                </a:lnTo>
                <a:lnTo>
                  <a:pt x="6237" y="4035"/>
                </a:lnTo>
                <a:lnTo>
                  <a:pt x="6274" y="3999"/>
                </a:lnTo>
                <a:lnTo>
                  <a:pt x="6347" y="3888"/>
                </a:lnTo>
                <a:lnTo>
                  <a:pt x="6310" y="3742"/>
                </a:lnTo>
                <a:lnTo>
                  <a:pt x="6274" y="3632"/>
                </a:lnTo>
                <a:lnTo>
                  <a:pt x="6200" y="3522"/>
                </a:lnTo>
                <a:lnTo>
                  <a:pt x="6090" y="3375"/>
                </a:lnTo>
                <a:lnTo>
                  <a:pt x="5833" y="3192"/>
                </a:lnTo>
                <a:lnTo>
                  <a:pt x="5613" y="3045"/>
                </a:lnTo>
                <a:lnTo>
                  <a:pt x="5283" y="2861"/>
                </a:lnTo>
                <a:lnTo>
                  <a:pt x="4953" y="2715"/>
                </a:lnTo>
                <a:lnTo>
                  <a:pt x="4256" y="2495"/>
                </a:lnTo>
                <a:lnTo>
                  <a:pt x="3926" y="2421"/>
                </a:lnTo>
                <a:lnTo>
                  <a:pt x="3596" y="2385"/>
                </a:lnTo>
                <a:lnTo>
                  <a:pt x="3302" y="2458"/>
                </a:lnTo>
                <a:lnTo>
                  <a:pt x="2972" y="2605"/>
                </a:lnTo>
                <a:lnTo>
                  <a:pt x="2679" y="2788"/>
                </a:lnTo>
                <a:lnTo>
                  <a:pt x="2349" y="3081"/>
                </a:lnTo>
                <a:lnTo>
                  <a:pt x="2349" y="3045"/>
                </a:lnTo>
                <a:lnTo>
                  <a:pt x="2385" y="2788"/>
                </a:lnTo>
                <a:lnTo>
                  <a:pt x="2459" y="2568"/>
                </a:lnTo>
                <a:lnTo>
                  <a:pt x="2495" y="2458"/>
                </a:lnTo>
                <a:lnTo>
                  <a:pt x="2495" y="2311"/>
                </a:lnTo>
                <a:lnTo>
                  <a:pt x="2495" y="2201"/>
                </a:lnTo>
                <a:lnTo>
                  <a:pt x="2422" y="2128"/>
                </a:lnTo>
                <a:lnTo>
                  <a:pt x="2385" y="1871"/>
                </a:lnTo>
                <a:lnTo>
                  <a:pt x="2312" y="1614"/>
                </a:lnTo>
                <a:lnTo>
                  <a:pt x="2129" y="1137"/>
                </a:lnTo>
                <a:lnTo>
                  <a:pt x="2018" y="917"/>
                </a:lnTo>
                <a:lnTo>
                  <a:pt x="1835" y="661"/>
                </a:lnTo>
                <a:lnTo>
                  <a:pt x="1652" y="440"/>
                </a:lnTo>
                <a:lnTo>
                  <a:pt x="1395" y="220"/>
                </a:lnTo>
                <a:lnTo>
                  <a:pt x="1138" y="74"/>
                </a:lnTo>
                <a:lnTo>
                  <a:pt x="881" y="0"/>
                </a:lnTo>
                <a:close/>
              </a:path>
            </a:pathLst>
          </a:custGeom>
          <a:solidFill>
            <a:srgbClr val="A4C2F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A4C2F4"/>
              </a:solidFill>
              <a:latin typeface="Arial"/>
              <a:ea typeface="Arial"/>
              <a:cs typeface="Arial"/>
              <a:sym typeface="Arial"/>
            </a:endParaRPr>
          </a:p>
        </p:txBody>
      </p:sp>
      <p:sp>
        <p:nvSpPr>
          <p:cNvPr id="1131" name="Google Shape;1131;p47"/>
          <p:cNvSpPr/>
          <p:nvPr/>
        </p:nvSpPr>
        <p:spPr>
          <a:xfrm rot="-2426120">
            <a:off x="7110132" y="4877011"/>
            <a:ext cx="279910" cy="357971"/>
          </a:xfrm>
          <a:custGeom>
            <a:avLst/>
            <a:gdLst/>
            <a:ahLst/>
            <a:cxnLst/>
            <a:rect l="l" t="t" r="r" b="b"/>
            <a:pathLst>
              <a:path w="9868" h="12620" extrusionOk="0">
                <a:moveTo>
                  <a:pt x="4182" y="661"/>
                </a:moveTo>
                <a:lnTo>
                  <a:pt x="4182" y="918"/>
                </a:lnTo>
                <a:lnTo>
                  <a:pt x="4182" y="1431"/>
                </a:lnTo>
                <a:lnTo>
                  <a:pt x="4145" y="2202"/>
                </a:lnTo>
                <a:lnTo>
                  <a:pt x="3925" y="2165"/>
                </a:lnTo>
                <a:lnTo>
                  <a:pt x="3962" y="2018"/>
                </a:lnTo>
                <a:lnTo>
                  <a:pt x="3962" y="1835"/>
                </a:lnTo>
                <a:lnTo>
                  <a:pt x="3889" y="1468"/>
                </a:lnTo>
                <a:lnTo>
                  <a:pt x="3852" y="1101"/>
                </a:lnTo>
                <a:lnTo>
                  <a:pt x="3889" y="918"/>
                </a:lnTo>
                <a:lnTo>
                  <a:pt x="3962" y="771"/>
                </a:lnTo>
                <a:lnTo>
                  <a:pt x="3999" y="698"/>
                </a:lnTo>
                <a:lnTo>
                  <a:pt x="4072" y="661"/>
                </a:lnTo>
                <a:close/>
                <a:moveTo>
                  <a:pt x="1541" y="404"/>
                </a:moveTo>
                <a:lnTo>
                  <a:pt x="1578" y="441"/>
                </a:lnTo>
                <a:lnTo>
                  <a:pt x="1614" y="514"/>
                </a:lnTo>
                <a:lnTo>
                  <a:pt x="1614" y="1138"/>
                </a:lnTo>
                <a:lnTo>
                  <a:pt x="1688" y="2202"/>
                </a:lnTo>
                <a:lnTo>
                  <a:pt x="1284" y="2238"/>
                </a:lnTo>
                <a:lnTo>
                  <a:pt x="1211" y="2238"/>
                </a:lnTo>
                <a:lnTo>
                  <a:pt x="1211" y="1871"/>
                </a:lnTo>
                <a:lnTo>
                  <a:pt x="1174" y="1505"/>
                </a:lnTo>
                <a:lnTo>
                  <a:pt x="1211" y="1211"/>
                </a:lnTo>
                <a:lnTo>
                  <a:pt x="1248" y="954"/>
                </a:lnTo>
                <a:lnTo>
                  <a:pt x="1358" y="404"/>
                </a:lnTo>
                <a:close/>
                <a:moveTo>
                  <a:pt x="3815" y="2678"/>
                </a:moveTo>
                <a:lnTo>
                  <a:pt x="4439" y="2715"/>
                </a:lnTo>
                <a:lnTo>
                  <a:pt x="5026" y="2789"/>
                </a:lnTo>
                <a:lnTo>
                  <a:pt x="5026" y="2825"/>
                </a:lnTo>
                <a:lnTo>
                  <a:pt x="5136" y="3485"/>
                </a:lnTo>
                <a:lnTo>
                  <a:pt x="3925" y="3559"/>
                </a:lnTo>
                <a:lnTo>
                  <a:pt x="2678" y="3632"/>
                </a:lnTo>
                <a:lnTo>
                  <a:pt x="1358" y="3669"/>
                </a:lnTo>
                <a:lnTo>
                  <a:pt x="917" y="3706"/>
                </a:lnTo>
                <a:lnTo>
                  <a:pt x="477" y="3742"/>
                </a:lnTo>
                <a:lnTo>
                  <a:pt x="441" y="3229"/>
                </a:lnTo>
                <a:lnTo>
                  <a:pt x="441" y="2972"/>
                </a:lnTo>
                <a:lnTo>
                  <a:pt x="404" y="2862"/>
                </a:lnTo>
                <a:lnTo>
                  <a:pt x="331" y="2752"/>
                </a:lnTo>
                <a:lnTo>
                  <a:pt x="587" y="2789"/>
                </a:lnTo>
                <a:lnTo>
                  <a:pt x="807" y="2789"/>
                </a:lnTo>
                <a:lnTo>
                  <a:pt x="1284" y="2752"/>
                </a:lnTo>
                <a:lnTo>
                  <a:pt x="1945" y="2678"/>
                </a:lnTo>
                <a:close/>
                <a:moveTo>
                  <a:pt x="4916" y="3999"/>
                </a:moveTo>
                <a:lnTo>
                  <a:pt x="4989" y="4072"/>
                </a:lnTo>
                <a:lnTo>
                  <a:pt x="5136" y="4109"/>
                </a:lnTo>
                <a:lnTo>
                  <a:pt x="5209" y="4072"/>
                </a:lnTo>
                <a:lnTo>
                  <a:pt x="5246" y="4623"/>
                </a:lnTo>
                <a:lnTo>
                  <a:pt x="5209" y="5173"/>
                </a:lnTo>
                <a:lnTo>
                  <a:pt x="5173" y="5430"/>
                </a:lnTo>
                <a:lnTo>
                  <a:pt x="5099" y="5723"/>
                </a:lnTo>
                <a:lnTo>
                  <a:pt x="4989" y="5980"/>
                </a:lnTo>
                <a:lnTo>
                  <a:pt x="4806" y="6200"/>
                </a:lnTo>
                <a:lnTo>
                  <a:pt x="4659" y="6310"/>
                </a:lnTo>
                <a:lnTo>
                  <a:pt x="4476" y="6420"/>
                </a:lnTo>
                <a:lnTo>
                  <a:pt x="4292" y="6457"/>
                </a:lnTo>
                <a:lnTo>
                  <a:pt x="4072" y="6493"/>
                </a:lnTo>
                <a:lnTo>
                  <a:pt x="3632" y="6530"/>
                </a:lnTo>
                <a:lnTo>
                  <a:pt x="3265" y="6567"/>
                </a:lnTo>
                <a:lnTo>
                  <a:pt x="2605" y="6567"/>
                </a:lnTo>
                <a:lnTo>
                  <a:pt x="2642" y="6493"/>
                </a:lnTo>
                <a:lnTo>
                  <a:pt x="2678" y="6383"/>
                </a:lnTo>
                <a:lnTo>
                  <a:pt x="2788" y="6310"/>
                </a:lnTo>
                <a:lnTo>
                  <a:pt x="2825" y="6273"/>
                </a:lnTo>
                <a:lnTo>
                  <a:pt x="2825" y="6237"/>
                </a:lnTo>
                <a:lnTo>
                  <a:pt x="2788" y="6200"/>
                </a:lnTo>
                <a:lnTo>
                  <a:pt x="2715" y="6200"/>
                </a:lnTo>
                <a:lnTo>
                  <a:pt x="2605" y="6237"/>
                </a:lnTo>
                <a:lnTo>
                  <a:pt x="2458" y="6310"/>
                </a:lnTo>
                <a:lnTo>
                  <a:pt x="2348" y="6420"/>
                </a:lnTo>
                <a:lnTo>
                  <a:pt x="2311" y="6567"/>
                </a:lnTo>
                <a:lnTo>
                  <a:pt x="1724" y="6493"/>
                </a:lnTo>
                <a:lnTo>
                  <a:pt x="1541" y="6457"/>
                </a:lnTo>
                <a:lnTo>
                  <a:pt x="1688" y="6420"/>
                </a:lnTo>
                <a:lnTo>
                  <a:pt x="2055" y="6383"/>
                </a:lnTo>
                <a:lnTo>
                  <a:pt x="2201" y="6310"/>
                </a:lnTo>
                <a:lnTo>
                  <a:pt x="2275" y="6237"/>
                </a:lnTo>
                <a:lnTo>
                  <a:pt x="2311" y="6163"/>
                </a:lnTo>
                <a:lnTo>
                  <a:pt x="2311" y="6090"/>
                </a:lnTo>
                <a:lnTo>
                  <a:pt x="2275" y="6016"/>
                </a:lnTo>
                <a:lnTo>
                  <a:pt x="2238" y="5980"/>
                </a:lnTo>
                <a:lnTo>
                  <a:pt x="2201" y="5943"/>
                </a:lnTo>
                <a:lnTo>
                  <a:pt x="2055" y="5943"/>
                </a:lnTo>
                <a:lnTo>
                  <a:pt x="1981" y="6016"/>
                </a:lnTo>
                <a:lnTo>
                  <a:pt x="1798" y="6053"/>
                </a:lnTo>
                <a:lnTo>
                  <a:pt x="1394" y="6127"/>
                </a:lnTo>
                <a:lnTo>
                  <a:pt x="1138" y="6200"/>
                </a:lnTo>
                <a:lnTo>
                  <a:pt x="917" y="6273"/>
                </a:lnTo>
                <a:lnTo>
                  <a:pt x="807" y="6200"/>
                </a:lnTo>
                <a:lnTo>
                  <a:pt x="697" y="6127"/>
                </a:lnTo>
                <a:lnTo>
                  <a:pt x="661" y="5980"/>
                </a:lnTo>
                <a:lnTo>
                  <a:pt x="624" y="5870"/>
                </a:lnTo>
                <a:lnTo>
                  <a:pt x="624" y="5870"/>
                </a:lnTo>
                <a:lnTo>
                  <a:pt x="844" y="5906"/>
                </a:lnTo>
                <a:lnTo>
                  <a:pt x="1504" y="5906"/>
                </a:lnTo>
                <a:lnTo>
                  <a:pt x="1724" y="5870"/>
                </a:lnTo>
                <a:lnTo>
                  <a:pt x="1945" y="5833"/>
                </a:lnTo>
                <a:lnTo>
                  <a:pt x="1981" y="5796"/>
                </a:lnTo>
                <a:lnTo>
                  <a:pt x="2018" y="5760"/>
                </a:lnTo>
                <a:lnTo>
                  <a:pt x="2055" y="5650"/>
                </a:lnTo>
                <a:lnTo>
                  <a:pt x="1981" y="5540"/>
                </a:lnTo>
                <a:lnTo>
                  <a:pt x="1945" y="5503"/>
                </a:lnTo>
                <a:lnTo>
                  <a:pt x="1504" y="5503"/>
                </a:lnTo>
                <a:lnTo>
                  <a:pt x="1101" y="5540"/>
                </a:lnTo>
                <a:lnTo>
                  <a:pt x="844" y="5576"/>
                </a:lnTo>
                <a:lnTo>
                  <a:pt x="587" y="5576"/>
                </a:lnTo>
                <a:lnTo>
                  <a:pt x="587" y="5356"/>
                </a:lnTo>
                <a:lnTo>
                  <a:pt x="734" y="5430"/>
                </a:lnTo>
                <a:lnTo>
                  <a:pt x="881" y="5466"/>
                </a:lnTo>
                <a:lnTo>
                  <a:pt x="1211" y="5466"/>
                </a:lnTo>
                <a:lnTo>
                  <a:pt x="1541" y="5393"/>
                </a:lnTo>
                <a:lnTo>
                  <a:pt x="1835" y="5246"/>
                </a:lnTo>
                <a:lnTo>
                  <a:pt x="1871" y="5173"/>
                </a:lnTo>
                <a:lnTo>
                  <a:pt x="1908" y="5099"/>
                </a:lnTo>
                <a:lnTo>
                  <a:pt x="1908" y="5026"/>
                </a:lnTo>
                <a:lnTo>
                  <a:pt x="1871" y="4953"/>
                </a:lnTo>
                <a:lnTo>
                  <a:pt x="1835" y="4916"/>
                </a:lnTo>
                <a:lnTo>
                  <a:pt x="1761" y="4879"/>
                </a:lnTo>
                <a:lnTo>
                  <a:pt x="1724" y="4879"/>
                </a:lnTo>
                <a:lnTo>
                  <a:pt x="1614" y="4916"/>
                </a:lnTo>
                <a:lnTo>
                  <a:pt x="1358" y="5026"/>
                </a:lnTo>
                <a:lnTo>
                  <a:pt x="1101" y="5099"/>
                </a:lnTo>
                <a:lnTo>
                  <a:pt x="844" y="5099"/>
                </a:lnTo>
                <a:lnTo>
                  <a:pt x="551" y="5063"/>
                </a:lnTo>
                <a:lnTo>
                  <a:pt x="551" y="4916"/>
                </a:lnTo>
                <a:lnTo>
                  <a:pt x="844" y="4879"/>
                </a:lnTo>
                <a:lnTo>
                  <a:pt x="1138" y="4879"/>
                </a:lnTo>
                <a:lnTo>
                  <a:pt x="1724" y="4769"/>
                </a:lnTo>
                <a:lnTo>
                  <a:pt x="1908" y="4696"/>
                </a:lnTo>
                <a:lnTo>
                  <a:pt x="2091" y="4586"/>
                </a:lnTo>
                <a:lnTo>
                  <a:pt x="2128" y="4513"/>
                </a:lnTo>
                <a:lnTo>
                  <a:pt x="2165" y="4439"/>
                </a:lnTo>
                <a:lnTo>
                  <a:pt x="2128" y="4329"/>
                </a:lnTo>
                <a:lnTo>
                  <a:pt x="2055" y="4256"/>
                </a:lnTo>
                <a:lnTo>
                  <a:pt x="1945" y="4182"/>
                </a:lnTo>
                <a:lnTo>
                  <a:pt x="1871" y="4182"/>
                </a:lnTo>
                <a:lnTo>
                  <a:pt x="1835" y="4219"/>
                </a:lnTo>
                <a:lnTo>
                  <a:pt x="1761" y="4256"/>
                </a:lnTo>
                <a:lnTo>
                  <a:pt x="1724" y="4329"/>
                </a:lnTo>
                <a:lnTo>
                  <a:pt x="1468" y="4403"/>
                </a:lnTo>
                <a:lnTo>
                  <a:pt x="991" y="4476"/>
                </a:lnTo>
                <a:lnTo>
                  <a:pt x="551" y="4586"/>
                </a:lnTo>
                <a:lnTo>
                  <a:pt x="514" y="4146"/>
                </a:lnTo>
                <a:lnTo>
                  <a:pt x="1358" y="4146"/>
                </a:lnTo>
                <a:lnTo>
                  <a:pt x="2678" y="4109"/>
                </a:lnTo>
                <a:lnTo>
                  <a:pt x="3815" y="4072"/>
                </a:lnTo>
                <a:lnTo>
                  <a:pt x="4916" y="3999"/>
                </a:lnTo>
                <a:close/>
                <a:moveTo>
                  <a:pt x="1211" y="1"/>
                </a:moveTo>
                <a:lnTo>
                  <a:pt x="1101" y="37"/>
                </a:lnTo>
                <a:lnTo>
                  <a:pt x="1028" y="147"/>
                </a:lnTo>
                <a:lnTo>
                  <a:pt x="881" y="771"/>
                </a:lnTo>
                <a:lnTo>
                  <a:pt x="807" y="1395"/>
                </a:lnTo>
                <a:lnTo>
                  <a:pt x="807" y="1835"/>
                </a:lnTo>
                <a:lnTo>
                  <a:pt x="807" y="2092"/>
                </a:lnTo>
                <a:lnTo>
                  <a:pt x="881" y="2312"/>
                </a:lnTo>
                <a:lnTo>
                  <a:pt x="551" y="2385"/>
                </a:lnTo>
                <a:lnTo>
                  <a:pt x="367" y="2458"/>
                </a:lnTo>
                <a:lnTo>
                  <a:pt x="221" y="2568"/>
                </a:lnTo>
                <a:lnTo>
                  <a:pt x="184" y="2605"/>
                </a:lnTo>
                <a:lnTo>
                  <a:pt x="147" y="2678"/>
                </a:lnTo>
                <a:lnTo>
                  <a:pt x="37" y="2825"/>
                </a:lnTo>
                <a:lnTo>
                  <a:pt x="37" y="3009"/>
                </a:lnTo>
                <a:lnTo>
                  <a:pt x="37" y="3375"/>
                </a:lnTo>
                <a:lnTo>
                  <a:pt x="37" y="3852"/>
                </a:lnTo>
                <a:lnTo>
                  <a:pt x="37" y="3889"/>
                </a:lnTo>
                <a:lnTo>
                  <a:pt x="0" y="3962"/>
                </a:lnTo>
                <a:lnTo>
                  <a:pt x="37" y="4072"/>
                </a:lnTo>
                <a:lnTo>
                  <a:pt x="74" y="4439"/>
                </a:lnTo>
                <a:lnTo>
                  <a:pt x="110" y="5540"/>
                </a:lnTo>
                <a:lnTo>
                  <a:pt x="110" y="5943"/>
                </a:lnTo>
                <a:lnTo>
                  <a:pt x="184" y="6127"/>
                </a:lnTo>
                <a:lnTo>
                  <a:pt x="257" y="6310"/>
                </a:lnTo>
                <a:lnTo>
                  <a:pt x="367" y="6457"/>
                </a:lnTo>
                <a:lnTo>
                  <a:pt x="477" y="6567"/>
                </a:lnTo>
                <a:lnTo>
                  <a:pt x="624" y="6677"/>
                </a:lnTo>
                <a:lnTo>
                  <a:pt x="771" y="6750"/>
                </a:lnTo>
                <a:lnTo>
                  <a:pt x="1101" y="6860"/>
                </a:lnTo>
                <a:lnTo>
                  <a:pt x="1468" y="6934"/>
                </a:lnTo>
                <a:lnTo>
                  <a:pt x="2091" y="7007"/>
                </a:lnTo>
                <a:lnTo>
                  <a:pt x="2678" y="7044"/>
                </a:lnTo>
                <a:lnTo>
                  <a:pt x="2605" y="7264"/>
                </a:lnTo>
                <a:lnTo>
                  <a:pt x="2605" y="7484"/>
                </a:lnTo>
                <a:lnTo>
                  <a:pt x="2605" y="7887"/>
                </a:lnTo>
                <a:lnTo>
                  <a:pt x="2605" y="8548"/>
                </a:lnTo>
                <a:lnTo>
                  <a:pt x="2678" y="9208"/>
                </a:lnTo>
                <a:lnTo>
                  <a:pt x="2825" y="10455"/>
                </a:lnTo>
                <a:lnTo>
                  <a:pt x="3045" y="11665"/>
                </a:lnTo>
                <a:lnTo>
                  <a:pt x="3118" y="11922"/>
                </a:lnTo>
                <a:lnTo>
                  <a:pt x="3228" y="12106"/>
                </a:lnTo>
                <a:lnTo>
                  <a:pt x="3375" y="12252"/>
                </a:lnTo>
                <a:lnTo>
                  <a:pt x="3595" y="12399"/>
                </a:lnTo>
                <a:lnTo>
                  <a:pt x="3779" y="12472"/>
                </a:lnTo>
                <a:lnTo>
                  <a:pt x="3999" y="12546"/>
                </a:lnTo>
                <a:lnTo>
                  <a:pt x="4476" y="12619"/>
                </a:lnTo>
                <a:lnTo>
                  <a:pt x="4732" y="12582"/>
                </a:lnTo>
                <a:lnTo>
                  <a:pt x="4952" y="12509"/>
                </a:lnTo>
                <a:lnTo>
                  <a:pt x="5136" y="12399"/>
                </a:lnTo>
                <a:lnTo>
                  <a:pt x="5283" y="12216"/>
                </a:lnTo>
                <a:lnTo>
                  <a:pt x="5429" y="12032"/>
                </a:lnTo>
                <a:lnTo>
                  <a:pt x="5503" y="11812"/>
                </a:lnTo>
                <a:lnTo>
                  <a:pt x="5576" y="11592"/>
                </a:lnTo>
                <a:lnTo>
                  <a:pt x="5613" y="11372"/>
                </a:lnTo>
                <a:lnTo>
                  <a:pt x="5613" y="11079"/>
                </a:lnTo>
                <a:lnTo>
                  <a:pt x="5613" y="10785"/>
                </a:lnTo>
                <a:lnTo>
                  <a:pt x="5539" y="10162"/>
                </a:lnTo>
                <a:lnTo>
                  <a:pt x="5539" y="9538"/>
                </a:lnTo>
                <a:lnTo>
                  <a:pt x="5649" y="8951"/>
                </a:lnTo>
                <a:lnTo>
                  <a:pt x="5723" y="8658"/>
                </a:lnTo>
                <a:lnTo>
                  <a:pt x="5833" y="8364"/>
                </a:lnTo>
                <a:lnTo>
                  <a:pt x="5980" y="8071"/>
                </a:lnTo>
                <a:lnTo>
                  <a:pt x="6090" y="7961"/>
                </a:lnTo>
                <a:lnTo>
                  <a:pt x="6200" y="7851"/>
                </a:lnTo>
                <a:lnTo>
                  <a:pt x="6273" y="7814"/>
                </a:lnTo>
                <a:lnTo>
                  <a:pt x="6310" y="7814"/>
                </a:lnTo>
                <a:lnTo>
                  <a:pt x="6456" y="7887"/>
                </a:lnTo>
                <a:lnTo>
                  <a:pt x="6530" y="7997"/>
                </a:lnTo>
                <a:lnTo>
                  <a:pt x="6603" y="8144"/>
                </a:lnTo>
                <a:lnTo>
                  <a:pt x="6640" y="8291"/>
                </a:lnTo>
                <a:lnTo>
                  <a:pt x="6603" y="8474"/>
                </a:lnTo>
                <a:lnTo>
                  <a:pt x="6566" y="8804"/>
                </a:lnTo>
                <a:lnTo>
                  <a:pt x="6530" y="9208"/>
                </a:lnTo>
                <a:lnTo>
                  <a:pt x="6566" y="9428"/>
                </a:lnTo>
                <a:lnTo>
                  <a:pt x="6603" y="9648"/>
                </a:lnTo>
                <a:lnTo>
                  <a:pt x="6676" y="9868"/>
                </a:lnTo>
                <a:lnTo>
                  <a:pt x="6787" y="10051"/>
                </a:lnTo>
                <a:lnTo>
                  <a:pt x="6970" y="10162"/>
                </a:lnTo>
                <a:lnTo>
                  <a:pt x="7153" y="10272"/>
                </a:lnTo>
                <a:lnTo>
                  <a:pt x="7447" y="10345"/>
                </a:lnTo>
                <a:lnTo>
                  <a:pt x="7777" y="10382"/>
                </a:lnTo>
                <a:lnTo>
                  <a:pt x="8437" y="10382"/>
                </a:lnTo>
                <a:lnTo>
                  <a:pt x="9061" y="10308"/>
                </a:lnTo>
                <a:lnTo>
                  <a:pt x="9684" y="10162"/>
                </a:lnTo>
                <a:lnTo>
                  <a:pt x="9758" y="10125"/>
                </a:lnTo>
                <a:lnTo>
                  <a:pt x="9831" y="10051"/>
                </a:lnTo>
                <a:lnTo>
                  <a:pt x="9868" y="9941"/>
                </a:lnTo>
                <a:lnTo>
                  <a:pt x="9831" y="9868"/>
                </a:lnTo>
                <a:lnTo>
                  <a:pt x="9794" y="9758"/>
                </a:lnTo>
                <a:lnTo>
                  <a:pt x="9721" y="9685"/>
                </a:lnTo>
                <a:lnTo>
                  <a:pt x="9648" y="9648"/>
                </a:lnTo>
                <a:lnTo>
                  <a:pt x="9538" y="9648"/>
                </a:lnTo>
                <a:lnTo>
                  <a:pt x="8951" y="9758"/>
                </a:lnTo>
                <a:lnTo>
                  <a:pt x="8327" y="9831"/>
                </a:lnTo>
                <a:lnTo>
                  <a:pt x="7740" y="9831"/>
                </a:lnTo>
                <a:lnTo>
                  <a:pt x="7447" y="9795"/>
                </a:lnTo>
                <a:lnTo>
                  <a:pt x="7300" y="9721"/>
                </a:lnTo>
                <a:lnTo>
                  <a:pt x="7190" y="9648"/>
                </a:lnTo>
                <a:lnTo>
                  <a:pt x="7117" y="9575"/>
                </a:lnTo>
                <a:lnTo>
                  <a:pt x="7080" y="9465"/>
                </a:lnTo>
                <a:lnTo>
                  <a:pt x="7080" y="9208"/>
                </a:lnTo>
                <a:lnTo>
                  <a:pt x="7080" y="8914"/>
                </a:lnTo>
                <a:lnTo>
                  <a:pt x="7117" y="8694"/>
                </a:lnTo>
                <a:lnTo>
                  <a:pt x="7153" y="8474"/>
                </a:lnTo>
                <a:lnTo>
                  <a:pt x="7153" y="8254"/>
                </a:lnTo>
                <a:lnTo>
                  <a:pt x="7117" y="8034"/>
                </a:lnTo>
                <a:lnTo>
                  <a:pt x="7043" y="7851"/>
                </a:lnTo>
                <a:lnTo>
                  <a:pt x="6970" y="7667"/>
                </a:lnTo>
                <a:lnTo>
                  <a:pt x="6823" y="7520"/>
                </a:lnTo>
                <a:lnTo>
                  <a:pt x="6676" y="7410"/>
                </a:lnTo>
                <a:lnTo>
                  <a:pt x="6530" y="7337"/>
                </a:lnTo>
                <a:lnTo>
                  <a:pt x="6383" y="7300"/>
                </a:lnTo>
                <a:lnTo>
                  <a:pt x="6200" y="7300"/>
                </a:lnTo>
                <a:lnTo>
                  <a:pt x="6016" y="7337"/>
                </a:lnTo>
                <a:lnTo>
                  <a:pt x="5833" y="7447"/>
                </a:lnTo>
                <a:lnTo>
                  <a:pt x="5649" y="7594"/>
                </a:lnTo>
                <a:lnTo>
                  <a:pt x="5503" y="7814"/>
                </a:lnTo>
                <a:lnTo>
                  <a:pt x="5393" y="8034"/>
                </a:lnTo>
                <a:lnTo>
                  <a:pt x="5283" y="8291"/>
                </a:lnTo>
                <a:lnTo>
                  <a:pt x="5136" y="8768"/>
                </a:lnTo>
                <a:lnTo>
                  <a:pt x="5026" y="9281"/>
                </a:lnTo>
                <a:lnTo>
                  <a:pt x="4989" y="9795"/>
                </a:lnTo>
                <a:lnTo>
                  <a:pt x="5026" y="10308"/>
                </a:lnTo>
                <a:lnTo>
                  <a:pt x="5062" y="10858"/>
                </a:lnTo>
                <a:lnTo>
                  <a:pt x="5062" y="11372"/>
                </a:lnTo>
                <a:lnTo>
                  <a:pt x="5062" y="11519"/>
                </a:lnTo>
                <a:lnTo>
                  <a:pt x="5026" y="11665"/>
                </a:lnTo>
                <a:lnTo>
                  <a:pt x="4952" y="11775"/>
                </a:lnTo>
                <a:lnTo>
                  <a:pt x="4879" y="11886"/>
                </a:lnTo>
                <a:lnTo>
                  <a:pt x="4769" y="11959"/>
                </a:lnTo>
                <a:lnTo>
                  <a:pt x="4659" y="12032"/>
                </a:lnTo>
                <a:lnTo>
                  <a:pt x="4512" y="12069"/>
                </a:lnTo>
                <a:lnTo>
                  <a:pt x="4366" y="12069"/>
                </a:lnTo>
                <a:lnTo>
                  <a:pt x="4109" y="11996"/>
                </a:lnTo>
                <a:lnTo>
                  <a:pt x="3815" y="11922"/>
                </a:lnTo>
                <a:lnTo>
                  <a:pt x="3705" y="11849"/>
                </a:lnTo>
                <a:lnTo>
                  <a:pt x="3595" y="11739"/>
                </a:lnTo>
                <a:lnTo>
                  <a:pt x="3559" y="11592"/>
                </a:lnTo>
                <a:lnTo>
                  <a:pt x="3522" y="11445"/>
                </a:lnTo>
                <a:lnTo>
                  <a:pt x="3302" y="10272"/>
                </a:lnTo>
                <a:lnTo>
                  <a:pt x="3155" y="9061"/>
                </a:lnTo>
                <a:lnTo>
                  <a:pt x="3045" y="7887"/>
                </a:lnTo>
                <a:lnTo>
                  <a:pt x="3045" y="7484"/>
                </a:lnTo>
                <a:lnTo>
                  <a:pt x="3008" y="7264"/>
                </a:lnTo>
                <a:lnTo>
                  <a:pt x="2935" y="7044"/>
                </a:lnTo>
                <a:lnTo>
                  <a:pt x="3375" y="7044"/>
                </a:lnTo>
                <a:lnTo>
                  <a:pt x="3779" y="7007"/>
                </a:lnTo>
                <a:lnTo>
                  <a:pt x="4219" y="6970"/>
                </a:lnTo>
                <a:lnTo>
                  <a:pt x="4622" y="6860"/>
                </a:lnTo>
                <a:lnTo>
                  <a:pt x="4806" y="6787"/>
                </a:lnTo>
                <a:lnTo>
                  <a:pt x="4952" y="6677"/>
                </a:lnTo>
                <a:lnTo>
                  <a:pt x="5099" y="6603"/>
                </a:lnTo>
                <a:lnTo>
                  <a:pt x="5209" y="6493"/>
                </a:lnTo>
                <a:lnTo>
                  <a:pt x="5429" y="6200"/>
                </a:lnTo>
                <a:lnTo>
                  <a:pt x="5539" y="5906"/>
                </a:lnTo>
                <a:lnTo>
                  <a:pt x="5649" y="5576"/>
                </a:lnTo>
                <a:lnTo>
                  <a:pt x="5723" y="5210"/>
                </a:lnTo>
                <a:lnTo>
                  <a:pt x="5723" y="4806"/>
                </a:lnTo>
                <a:lnTo>
                  <a:pt x="5686" y="4036"/>
                </a:lnTo>
                <a:lnTo>
                  <a:pt x="5649" y="3559"/>
                </a:lnTo>
                <a:lnTo>
                  <a:pt x="5576" y="3082"/>
                </a:lnTo>
                <a:lnTo>
                  <a:pt x="5539" y="2789"/>
                </a:lnTo>
                <a:lnTo>
                  <a:pt x="5503" y="2678"/>
                </a:lnTo>
                <a:lnTo>
                  <a:pt x="5466" y="2568"/>
                </a:lnTo>
                <a:lnTo>
                  <a:pt x="5429" y="2422"/>
                </a:lnTo>
                <a:lnTo>
                  <a:pt x="5356" y="2348"/>
                </a:lnTo>
                <a:lnTo>
                  <a:pt x="5173" y="2238"/>
                </a:lnTo>
                <a:lnTo>
                  <a:pt x="5026" y="2202"/>
                </a:lnTo>
                <a:lnTo>
                  <a:pt x="4916" y="2202"/>
                </a:lnTo>
                <a:lnTo>
                  <a:pt x="4879" y="2238"/>
                </a:lnTo>
                <a:lnTo>
                  <a:pt x="4586" y="2238"/>
                </a:lnTo>
                <a:lnTo>
                  <a:pt x="4622" y="808"/>
                </a:lnTo>
                <a:lnTo>
                  <a:pt x="4586" y="551"/>
                </a:lnTo>
                <a:lnTo>
                  <a:pt x="4549" y="441"/>
                </a:lnTo>
                <a:lnTo>
                  <a:pt x="4512" y="331"/>
                </a:lnTo>
                <a:lnTo>
                  <a:pt x="4439" y="258"/>
                </a:lnTo>
                <a:lnTo>
                  <a:pt x="4329" y="221"/>
                </a:lnTo>
                <a:lnTo>
                  <a:pt x="4219" y="184"/>
                </a:lnTo>
                <a:lnTo>
                  <a:pt x="4072" y="221"/>
                </a:lnTo>
                <a:lnTo>
                  <a:pt x="3815" y="331"/>
                </a:lnTo>
                <a:lnTo>
                  <a:pt x="3705" y="404"/>
                </a:lnTo>
                <a:lnTo>
                  <a:pt x="3632" y="514"/>
                </a:lnTo>
                <a:lnTo>
                  <a:pt x="3522" y="734"/>
                </a:lnTo>
                <a:lnTo>
                  <a:pt x="3449" y="991"/>
                </a:lnTo>
                <a:lnTo>
                  <a:pt x="3485" y="1321"/>
                </a:lnTo>
                <a:lnTo>
                  <a:pt x="3522" y="1651"/>
                </a:lnTo>
                <a:lnTo>
                  <a:pt x="3559" y="1908"/>
                </a:lnTo>
                <a:lnTo>
                  <a:pt x="3669" y="2165"/>
                </a:lnTo>
                <a:lnTo>
                  <a:pt x="2091" y="2165"/>
                </a:lnTo>
                <a:lnTo>
                  <a:pt x="2055" y="1358"/>
                </a:lnTo>
                <a:lnTo>
                  <a:pt x="2018" y="514"/>
                </a:lnTo>
                <a:lnTo>
                  <a:pt x="2018" y="368"/>
                </a:lnTo>
                <a:lnTo>
                  <a:pt x="1945" y="221"/>
                </a:lnTo>
                <a:lnTo>
                  <a:pt x="1871" y="147"/>
                </a:lnTo>
                <a:lnTo>
                  <a:pt x="1761" y="74"/>
                </a:lnTo>
                <a:lnTo>
                  <a:pt x="1651" y="37"/>
                </a:lnTo>
                <a:lnTo>
                  <a:pt x="1504" y="1"/>
                </a:lnTo>
                <a:close/>
              </a:path>
            </a:pathLst>
          </a:custGeom>
          <a:solidFill>
            <a:srgbClr val="A4C2F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A4C2F4"/>
              </a:solidFill>
              <a:latin typeface="Arial"/>
              <a:ea typeface="Arial"/>
              <a:cs typeface="Arial"/>
              <a:sym typeface="Arial"/>
            </a:endParaRPr>
          </a:p>
        </p:txBody>
      </p:sp>
      <p:sp>
        <p:nvSpPr>
          <p:cNvPr id="1132" name="Google Shape;1132;p47"/>
          <p:cNvSpPr/>
          <p:nvPr/>
        </p:nvSpPr>
        <p:spPr>
          <a:xfrm>
            <a:off x="7659648" y="4370196"/>
            <a:ext cx="377708" cy="426638"/>
          </a:xfrm>
          <a:custGeom>
            <a:avLst/>
            <a:gdLst/>
            <a:ahLst/>
            <a:cxnLst/>
            <a:rect l="l" t="t" r="r" b="b"/>
            <a:pathLst>
              <a:path w="13316" h="15041" extrusionOk="0">
                <a:moveTo>
                  <a:pt x="5466" y="1"/>
                </a:moveTo>
                <a:lnTo>
                  <a:pt x="5466" y="38"/>
                </a:lnTo>
                <a:lnTo>
                  <a:pt x="5576" y="1248"/>
                </a:lnTo>
                <a:lnTo>
                  <a:pt x="5612" y="1321"/>
                </a:lnTo>
                <a:lnTo>
                  <a:pt x="5649" y="1395"/>
                </a:lnTo>
                <a:lnTo>
                  <a:pt x="5759" y="1431"/>
                </a:lnTo>
                <a:lnTo>
                  <a:pt x="5833" y="1395"/>
                </a:lnTo>
                <a:lnTo>
                  <a:pt x="6713" y="881"/>
                </a:lnTo>
                <a:lnTo>
                  <a:pt x="6713" y="881"/>
                </a:lnTo>
                <a:lnTo>
                  <a:pt x="6640" y="1285"/>
                </a:lnTo>
                <a:lnTo>
                  <a:pt x="6603" y="1652"/>
                </a:lnTo>
                <a:lnTo>
                  <a:pt x="6603" y="2055"/>
                </a:lnTo>
                <a:lnTo>
                  <a:pt x="6640" y="2459"/>
                </a:lnTo>
                <a:lnTo>
                  <a:pt x="6676" y="2569"/>
                </a:lnTo>
                <a:lnTo>
                  <a:pt x="6750" y="2605"/>
                </a:lnTo>
                <a:lnTo>
                  <a:pt x="6823" y="2642"/>
                </a:lnTo>
                <a:lnTo>
                  <a:pt x="6896" y="2679"/>
                </a:lnTo>
                <a:lnTo>
                  <a:pt x="6970" y="2642"/>
                </a:lnTo>
                <a:lnTo>
                  <a:pt x="7043" y="2605"/>
                </a:lnTo>
                <a:lnTo>
                  <a:pt x="7080" y="2532"/>
                </a:lnTo>
                <a:lnTo>
                  <a:pt x="7080" y="2459"/>
                </a:lnTo>
                <a:lnTo>
                  <a:pt x="7043" y="2275"/>
                </a:lnTo>
                <a:lnTo>
                  <a:pt x="7006" y="1835"/>
                </a:lnTo>
                <a:lnTo>
                  <a:pt x="7043" y="1395"/>
                </a:lnTo>
                <a:lnTo>
                  <a:pt x="7116" y="955"/>
                </a:lnTo>
                <a:lnTo>
                  <a:pt x="7226" y="514"/>
                </a:lnTo>
                <a:lnTo>
                  <a:pt x="7190" y="404"/>
                </a:lnTo>
                <a:lnTo>
                  <a:pt x="7153" y="294"/>
                </a:lnTo>
                <a:lnTo>
                  <a:pt x="7043" y="258"/>
                </a:lnTo>
                <a:lnTo>
                  <a:pt x="6933" y="294"/>
                </a:lnTo>
                <a:lnTo>
                  <a:pt x="5906" y="918"/>
                </a:lnTo>
                <a:lnTo>
                  <a:pt x="5869" y="698"/>
                </a:lnTo>
                <a:lnTo>
                  <a:pt x="5796" y="478"/>
                </a:lnTo>
                <a:lnTo>
                  <a:pt x="5686" y="221"/>
                </a:lnTo>
                <a:lnTo>
                  <a:pt x="5576" y="1"/>
                </a:lnTo>
                <a:close/>
                <a:moveTo>
                  <a:pt x="8840" y="3816"/>
                </a:moveTo>
                <a:lnTo>
                  <a:pt x="8730" y="3852"/>
                </a:lnTo>
                <a:lnTo>
                  <a:pt x="8657" y="3926"/>
                </a:lnTo>
                <a:lnTo>
                  <a:pt x="8510" y="4146"/>
                </a:lnTo>
                <a:lnTo>
                  <a:pt x="8364" y="4293"/>
                </a:lnTo>
                <a:lnTo>
                  <a:pt x="8143" y="4476"/>
                </a:lnTo>
                <a:lnTo>
                  <a:pt x="7997" y="4659"/>
                </a:lnTo>
                <a:lnTo>
                  <a:pt x="7997" y="4733"/>
                </a:lnTo>
                <a:lnTo>
                  <a:pt x="7997" y="4769"/>
                </a:lnTo>
                <a:lnTo>
                  <a:pt x="8033" y="4806"/>
                </a:lnTo>
                <a:lnTo>
                  <a:pt x="8070" y="4843"/>
                </a:lnTo>
                <a:lnTo>
                  <a:pt x="8253" y="4843"/>
                </a:lnTo>
                <a:lnTo>
                  <a:pt x="8400" y="4806"/>
                </a:lnTo>
                <a:lnTo>
                  <a:pt x="8547" y="4733"/>
                </a:lnTo>
                <a:lnTo>
                  <a:pt x="8694" y="4659"/>
                </a:lnTo>
                <a:lnTo>
                  <a:pt x="8914" y="4403"/>
                </a:lnTo>
                <a:lnTo>
                  <a:pt x="9097" y="4146"/>
                </a:lnTo>
                <a:lnTo>
                  <a:pt x="9134" y="4073"/>
                </a:lnTo>
                <a:lnTo>
                  <a:pt x="9134" y="3963"/>
                </a:lnTo>
                <a:lnTo>
                  <a:pt x="9097" y="3889"/>
                </a:lnTo>
                <a:lnTo>
                  <a:pt x="9024" y="3852"/>
                </a:lnTo>
                <a:lnTo>
                  <a:pt x="8914" y="3816"/>
                </a:lnTo>
                <a:close/>
                <a:moveTo>
                  <a:pt x="147" y="2972"/>
                </a:moveTo>
                <a:lnTo>
                  <a:pt x="73" y="3009"/>
                </a:lnTo>
                <a:lnTo>
                  <a:pt x="37" y="3082"/>
                </a:lnTo>
                <a:lnTo>
                  <a:pt x="0" y="3229"/>
                </a:lnTo>
                <a:lnTo>
                  <a:pt x="37" y="3559"/>
                </a:lnTo>
                <a:lnTo>
                  <a:pt x="110" y="4073"/>
                </a:lnTo>
                <a:lnTo>
                  <a:pt x="220" y="4549"/>
                </a:lnTo>
                <a:lnTo>
                  <a:pt x="257" y="4623"/>
                </a:lnTo>
                <a:lnTo>
                  <a:pt x="330" y="4696"/>
                </a:lnTo>
                <a:lnTo>
                  <a:pt x="514" y="4696"/>
                </a:lnTo>
                <a:lnTo>
                  <a:pt x="1174" y="4219"/>
                </a:lnTo>
                <a:lnTo>
                  <a:pt x="1247" y="4843"/>
                </a:lnTo>
                <a:lnTo>
                  <a:pt x="1284" y="4990"/>
                </a:lnTo>
                <a:lnTo>
                  <a:pt x="1321" y="5173"/>
                </a:lnTo>
                <a:lnTo>
                  <a:pt x="1394" y="5320"/>
                </a:lnTo>
                <a:lnTo>
                  <a:pt x="1431" y="5356"/>
                </a:lnTo>
                <a:lnTo>
                  <a:pt x="1541" y="5393"/>
                </a:lnTo>
                <a:lnTo>
                  <a:pt x="1614" y="5393"/>
                </a:lnTo>
                <a:lnTo>
                  <a:pt x="1687" y="5356"/>
                </a:lnTo>
                <a:lnTo>
                  <a:pt x="1724" y="5320"/>
                </a:lnTo>
                <a:lnTo>
                  <a:pt x="1761" y="5246"/>
                </a:lnTo>
                <a:lnTo>
                  <a:pt x="1761" y="5173"/>
                </a:lnTo>
                <a:lnTo>
                  <a:pt x="1724" y="5063"/>
                </a:lnTo>
                <a:lnTo>
                  <a:pt x="1724" y="5026"/>
                </a:lnTo>
                <a:lnTo>
                  <a:pt x="1687" y="4953"/>
                </a:lnTo>
                <a:lnTo>
                  <a:pt x="1651" y="4549"/>
                </a:lnTo>
                <a:lnTo>
                  <a:pt x="1614" y="4183"/>
                </a:lnTo>
                <a:lnTo>
                  <a:pt x="1577" y="3816"/>
                </a:lnTo>
                <a:lnTo>
                  <a:pt x="1577" y="3706"/>
                </a:lnTo>
                <a:lnTo>
                  <a:pt x="1467" y="3632"/>
                </a:lnTo>
                <a:lnTo>
                  <a:pt x="1357" y="3632"/>
                </a:lnTo>
                <a:lnTo>
                  <a:pt x="1247" y="3669"/>
                </a:lnTo>
                <a:lnTo>
                  <a:pt x="880" y="3889"/>
                </a:lnTo>
                <a:lnTo>
                  <a:pt x="550" y="4146"/>
                </a:lnTo>
                <a:lnTo>
                  <a:pt x="330" y="3302"/>
                </a:lnTo>
                <a:lnTo>
                  <a:pt x="294" y="3082"/>
                </a:lnTo>
                <a:lnTo>
                  <a:pt x="220" y="2972"/>
                </a:lnTo>
                <a:close/>
                <a:moveTo>
                  <a:pt x="8400" y="2679"/>
                </a:moveTo>
                <a:lnTo>
                  <a:pt x="10124" y="5173"/>
                </a:lnTo>
                <a:lnTo>
                  <a:pt x="10161" y="5210"/>
                </a:lnTo>
                <a:lnTo>
                  <a:pt x="10124" y="5246"/>
                </a:lnTo>
                <a:lnTo>
                  <a:pt x="9684" y="5613"/>
                </a:lnTo>
                <a:lnTo>
                  <a:pt x="9207" y="6017"/>
                </a:lnTo>
                <a:lnTo>
                  <a:pt x="8804" y="6310"/>
                </a:lnTo>
                <a:lnTo>
                  <a:pt x="8584" y="6017"/>
                </a:lnTo>
                <a:lnTo>
                  <a:pt x="6970" y="3852"/>
                </a:lnTo>
                <a:lnTo>
                  <a:pt x="7703" y="3339"/>
                </a:lnTo>
                <a:lnTo>
                  <a:pt x="8033" y="3045"/>
                </a:lnTo>
                <a:lnTo>
                  <a:pt x="8364" y="2752"/>
                </a:lnTo>
                <a:lnTo>
                  <a:pt x="8400" y="2679"/>
                </a:lnTo>
                <a:close/>
                <a:moveTo>
                  <a:pt x="2494" y="7227"/>
                </a:moveTo>
                <a:lnTo>
                  <a:pt x="2421" y="7301"/>
                </a:lnTo>
                <a:lnTo>
                  <a:pt x="2421" y="7411"/>
                </a:lnTo>
                <a:lnTo>
                  <a:pt x="2678" y="7887"/>
                </a:lnTo>
                <a:lnTo>
                  <a:pt x="2494" y="8034"/>
                </a:lnTo>
                <a:lnTo>
                  <a:pt x="2458" y="8108"/>
                </a:lnTo>
                <a:lnTo>
                  <a:pt x="2421" y="8218"/>
                </a:lnTo>
                <a:lnTo>
                  <a:pt x="2421" y="8291"/>
                </a:lnTo>
                <a:lnTo>
                  <a:pt x="2494" y="8328"/>
                </a:lnTo>
                <a:lnTo>
                  <a:pt x="2605" y="8364"/>
                </a:lnTo>
                <a:lnTo>
                  <a:pt x="2678" y="8328"/>
                </a:lnTo>
                <a:lnTo>
                  <a:pt x="2861" y="8254"/>
                </a:lnTo>
                <a:lnTo>
                  <a:pt x="2935" y="8364"/>
                </a:lnTo>
                <a:lnTo>
                  <a:pt x="3155" y="8694"/>
                </a:lnTo>
                <a:lnTo>
                  <a:pt x="3301" y="8841"/>
                </a:lnTo>
                <a:lnTo>
                  <a:pt x="3375" y="8878"/>
                </a:lnTo>
                <a:lnTo>
                  <a:pt x="3485" y="8915"/>
                </a:lnTo>
                <a:lnTo>
                  <a:pt x="3558" y="8878"/>
                </a:lnTo>
                <a:lnTo>
                  <a:pt x="3595" y="8804"/>
                </a:lnTo>
                <a:lnTo>
                  <a:pt x="3632" y="8731"/>
                </a:lnTo>
                <a:lnTo>
                  <a:pt x="3595" y="8621"/>
                </a:lnTo>
                <a:lnTo>
                  <a:pt x="3558" y="8438"/>
                </a:lnTo>
                <a:lnTo>
                  <a:pt x="3301" y="8108"/>
                </a:lnTo>
                <a:lnTo>
                  <a:pt x="3228" y="7997"/>
                </a:lnTo>
                <a:lnTo>
                  <a:pt x="3558" y="7704"/>
                </a:lnTo>
                <a:lnTo>
                  <a:pt x="3595" y="7594"/>
                </a:lnTo>
                <a:lnTo>
                  <a:pt x="3595" y="7484"/>
                </a:lnTo>
                <a:lnTo>
                  <a:pt x="3558" y="7411"/>
                </a:lnTo>
                <a:lnTo>
                  <a:pt x="3485" y="7374"/>
                </a:lnTo>
                <a:lnTo>
                  <a:pt x="3412" y="7337"/>
                </a:lnTo>
                <a:lnTo>
                  <a:pt x="3338" y="7337"/>
                </a:lnTo>
                <a:lnTo>
                  <a:pt x="3228" y="7411"/>
                </a:lnTo>
                <a:lnTo>
                  <a:pt x="2971" y="7631"/>
                </a:lnTo>
                <a:lnTo>
                  <a:pt x="2641" y="7264"/>
                </a:lnTo>
                <a:lnTo>
                  <a:pt x="2568" y="7227"/>
                </a:lnTo>
                <a:close/>
                <a:moveTo>
                  <a:pt x="3191" y="6090"/>
                </a:moveTo>
                <a:lnTo>
                  <a:pt x="3595" y="6860"/>
                </a:lnTo>
                <a:lnTo>
                  <a:pt x="3998" y="7594"/>
                </a:lnTo>
                <a:lnTo>
                  <a:pt x="4439" y="8328"/>
                </a:lnTo>
                <a:lnTo>
                  <a:pt x="4915" y="9025"/>
                </a:lnTo>
                <a:lnTo>
                  <a:pt x="4769" y="9098"/>
                </a:lnTo>
                <a:lnTo>
                  <a:pt x="4622" y="9171"/>
                </a:lnTo>
                <a:lnTo>
                  <a:pt x="4365" y="9355"/>
                </a:lnTo>
                <a:lnTo>
                  <a:pt x="3778" y="9721"/>
                </a:lnTo>
                <a:lnTo>
                  <a:pt x="3522" y="9905"/>
                </a:lnTo>
                <a:lnTo>
                  <a:pt x="3412" y="10015"/>
                </a:lnTo>
                <a:lnTo>
                  <a:pt x="3265" y="10052"/>
                </a:lnTo>
                <a:lnTo>
                  <a:pt x="3228" y="10052"/>
                </a:lnTo>
                <a:lnTo>
                  <a:pt x="3191" y="10088"/>
                </a:lnTo>
                <a:lnTo>
                  <a:pt x="3191" y="10162"/>
                </a:lnTo>
                <a:lnTo>
                  <a:pt x="2421" y="9025"/>
                </a:lnTo>
                <a:lnTo>
                  <a:pt x="1761" y="7997"/>
                </a:lnTo>
                <a:lnTo>
                  <a:pt x="1064" y="7007"/>
                </a:lnTo>
                <a:lnTo>
                  <a:pt x="1394" y="6897"/>
                </a:lnTo>
                <a:lnTo>
                  <a:pt x="1724" y="6714"/>
                </a:lnTo>
                <a:lnTo>
                  <a:pt x="2348" y="6383"/>
                </a:lnTo>
                <a:lnTo>
                  <a:pt x="2494" y="6310"/>
                </a:lnTo>
                <a:lnTo>
                  <a:pt x="2641" y="6273"/>
                </a:lnTo>
                <a:lnTo>
                  <a:pt x="2935" y="6237"/>
                </a:lnTo>
                <a:lnTo>
                  <a:pt x="3081" y="6200"/>
                </a:lnTo>
                <a:lnTo>
                  <a:pt x="3191" y="6090"/>
                </a:lnTo>
                <a:close/>
                <a:moveTo>
                  <a:pt x="12729" y="11005"/>
                </a:moveTo>
                <a:lnTo>
                  <a:pt x="12655" y="11225"/>
                </a:lnTo>
                <a:lnTo>
                  <a:pt x="12582" y="11115"/>
                </a:lnTo>
                <a:lnTo>
                  <a:pt x="12729" y="11005"/>
                </a:lnTo>
                <a:close/>
                <a:moveTo>
                  <a:pt x="9647" y="12949"/>
                </a:moveTo>
                <a:lnTo>
                  <a:pt x="9721" y="13096"/>
                </a:lnTo>
                <a:lnTo>
                  <a:pt x="9831" y="13280"/>
                </a:lnTo>
                <a:lnTo>
                  <a:pt x="9941" y="13463"/>
                </a:lnTo>
                <a:lnTo>
                  <a:pt x="10088" y="13573"/>
                </a:lnTo>
                <a:lnTo>
                  <a:pt x="10051" y="13573"/>
                </a:lnTo>
                <a:lnTo>
                  <a:pt x="9647" y="13756"/>
                </a:lnTo>
                <a:lnTo>
                  <a:pt x="9647" y="13646"/>
                </a:lnTo>
                <a:lnTo>
                  <a:pt x="9574" y="13536"/>
                </a:lnTo>
                <a:lnTo>
                  <a:pt x="9427" y="13426"/>
                </a:lnTo>
                <a:lnTo>
                  <a:pt x="9354" y="13280"/>
                </a:lnTo>
                <a:lnTo>
                  <a:pt x="9281" y="13133"/>
                </a:lnTo>
                <a:lnTo>
                  <a:pt x="9244" y="12986"/>
                </a:lnTo>
                <a:lnTo>
                  <a:pt x="9647" y="12949"/>
                </a:lnTo>
                <a:close/>
                <a:moveTo>
                  <a:pt x="6640" y="12839"/>
                </a:moveTo>
                <a:lnTo>
                  <a:pt x="6493" y="13426"/>
                </a:lnTo>
                <a:lnTo>
                  <a:pt x="6419" y="14013"/>
                </a:lnTo>
                <a:lnTo>
                  <a:pt x="6419" y="14160"/>
                </a:lnTo>
                <a:lnTo>
                  <a:pt x="6163" y="13940"/>
                </a:lnTo>
                <a:lnTo>
                  <a:pt x="6126" y="13940"/>
                </a:lnTo>
                <a:lnTo>
                  <a:pt x="6126" y="13903"/>
                </a:lnTo>
                <a:lnTo>
                  <a:pt x="6126" y="13646"/>
                </a:lnTo>
                <a:lnTo>
                  <a:pt x="6163" y="13353"/>
                </a:lnTo>
                <a:lnTo>
                  <a:pt x="6236" y="13096"/>
                </a:lnTo>
                <a:lnTo>
                  <a:pt x="6346" y="12876"/>
                </a:lnTo>
                <a:lnTo>
                  <a:pt x="6640" y="12839"/>
                </a:lnTo>
                <a:close/>
                <a:moveTo>
                  <a:pt x="7336" y="13170"/>
                </a:moveTo>
                <a:lnTo>
                  <a:pt x="7263" y="13206"/>
                </a:lnTo>
                <a:lnTo>
                  <a:pt x="7226" y="13243"/>
                </a:lnTo>
                <a:lnTo>
                  <a:pt x="7080" y="13720"/>
                </a:lnTo>
                <a:lnTo>
                  <a:pt x="7006" y="13977"/>
                </a:lnTo>
                <a:lnTo>
                  <a:pt x="7006" y="14233"/>
                </a:lnTo>
                <a:lnTo>
                  <a:pt x="7006" y="14307"/>
                </a:lnTo>
                <a:lnTo>
                  <a:pt x="7043" y="14380"/>
                </a:lnTo>
                <a:lnTo>
                  <a:pt x="7116" y="14453"/>
                </a:lnTo>
                <a:lnTo>
                  <a:pt x="7190" y="14490"/>
                </a:lnTo>
                <a:lnTo>
                  <a:pt x="7263" y="14527"/>
                </a:lnTo>
                <a:lnTo>
                  <a:pt x="7336" y="14527"/>
                </a:lnTo>
                <a:lnTo>
                  <a:pt x="7410" y="14453"/>
                </a:lnTo>
                <a:lnTo>
                  <a:pt x="7483" y="14380"/>
                </a:lnTo>
                <a:lnTo>
                  <a:pt x="7483" y="14270"/>
                </a:lnTo>
                <a:lnTo>
                  <a:pt x="7446" y="14160"/>
                </a:lnTo>
                <a:lnTo>
                  <a:pt x="7373" y="14123"/>
                </a:lnTo>
                <a:lnTo>
                  <a:pt x="7373" y="13830"/>
                </a:lnTo>
                <a:lnTo>
                  <a:pt x="7410" y="13280"/>
                </a:lnTo>
                <a:lnTo>
                  <a:pt x="7373" y="13206"/>
                </a:lnTo>
                <a:lnTo>
                  <a:pt x="7336" y="13170"/>
                </a:lnTo>
                <a:close/>
                <a:moveTo>
                  <a:pt x="10418" y="5613"/>
                </a:moveTo>
                <a:lnTo>
                  <a:pt x="11188" y="6714"/>
                </a:lnTo>
                <a:lnTo>
                  <a:pt x="11555" y="7264"/>
                </a:lnTo>
                <a:lnTo>
                  <a:pt x="11922" y="7814"/>
                </a:lnTo>
                <a:lnTo>
                  <a:pt x="12252" y="8474"/>
                </a:lnTo>
                <a:lnTo>
                  <a:pt x="12399" y="8841"/>
                </a:lnTo>
                <a:lnTo>
                  <a:pt x="12545" y="9208"/>
                </a:lnTo>
                <a:lnTo>
                  <a:pt x="12619" y="9575"/>
                </a:lnTo>
                <a:lnTo>
                  <a:pt x="12692" y="9942"/>
                </a:lnTo>
                <a:lnTo>
                  <a:pt x="12729" y="10308"/>
                </a:lnTo>
                <a:lnTo>
                  <a:pt x="12729" y="10675"/>
                </a:lnTo>
                <a:lnTo>
                  <a:pt x="12325" y="10932"/>
                </a:lnTo>
                <a:lnTo>
                  <a:pt x="12288" y="10969"/>
                </a:lnTo>
                <a:lnTo>
                  <a:pt x="12252" y="11042"/>
                </a:lnTo>
                <a:lnTo>
                  <a:pt x="12288" y="11079"/>
                </a:lnTo>
                <a:lnTo>
                  <a:pt x="12325" y="11152"/>
                </a:lnTo>
                <a:lnTo>
                  <a:pt x="12435" y="11372"/>
                </a:lnTo>
                <a:lnTo>
                  <a:pt x="12509" y="11446"/>
                </a:lnTo>
                <a:lnTo>
                  <a:pt x="12582" y="11519"/>
                </a:lnTo>
                <a:lnTo>
                  <a:pt x="12472" y="11776"/>
                </a:lnTo>
                <a:lnTo>
                  <a:pt x="12325" y="12032"/>
                </a:lnTo>
                <a:lnTo>
                  <a:pt x="11848" y="11666"/>
                </a:lnTo>
                <a:lnTo>
                  <a:pt x="11775" y="11629"/>
                </a:lnTo>
                <a:lnTo>
                  <a:pt x="11702" y="11666"/>
                </a:lnTo>
                <a:lnTo>
                  <a:pt x="11665" y="11739"/>
                </a:lnTo>
                <a:lnTo>
                  <a:pt x="11702" y="11812"/>
                </a:lnTo>
                <a:lnTo>
                  <a:pt x="12142" y="12326"/>
                </a:lnTo>
                <a:lnTo>
                  <a:pt x="11848" y="12619"/>
                </a:lnTo>
                <a:lnTo>
                  <a:pt x="11812" y="12546"/>
                </a:lnTo>
                <a:lnTo>
                  <a:pt x="11665" y="12399"/>
                </a:lnTo>
                <a:lnTo>
                  <a:pt x="11518" y="12253"/>
                </a:lnTo>
                <a:lnTo>
                  <a:pt x="11371" y="12069"/>
                </a:lnTo>
                <a:lnTo>
                  <a:pt x="11298" y="11886"/>
                </a:lnTo>
                <a:lnTo>
                  <a:pt x="11225" y="11849"/>
                </a:lnTo>
                <a:lnTo>
                  <a:pt x="11188" y="11812"/>
                </a:lnTo>
                <a:lnTo>
                  <a:pt x="11115" y="11849"/>
                </a:lnTo>
                <a:lnTo>
                  <a:pt x="11078" y="11922"/>
                </a:lnTo>
                <a:lnTo>
                  <a:pt x="11078" y="12106"/>
                </a:lnTo>
                <a:lnTo>
                  <a:pt x="11115" y="12253"/>
                </a:lnTo>
                <a:lnTo>
                  <a:pt x="11188" y="12436"/>
                </a:lnTo>
                <a:lnTo>
                  <a:pt x="11261" y="12583"/>
                </a:lnTo>
                <a:lnTo>
                  <a:pt x="11371" y="12729"/>
                </a:lnTo>
                <a:lnTo>
                  <a:pt x="11518" y="12876"/>
                </a:lnTo>
                <a:lnTo>
                  <a:pt x="11115" y="13096"/>
                </a:lnTo>
                <a:lnTo>
                  <a:pt x="11151" y="12986"/>
                </a:lnTo>
                <a:lnTo>
                  <a:pt x="11151" y="12839"/>
                </a:lnTo>
                <a:lnTo>
                  <a:pt x="11078" y="12766"/>
                </a:lnTo>
                <a:lnTo>
                  <a:pt x="10968" y="12656"/>
                </a:lnTo>
                <a:lnTo>
                  <a:pt x="10931" y="12656"/>
                </a:lnTo>
                <a:lnTo>
                  <a:pt x="10858" y="12693"/>
                </a:lnTo>
                <a:lnTo>
                  <a:pt x="10858" y="12766"/>
                </a:lnTo>
                <a:lnTo>
                  <a:pt x="10821" y="12729"/>
                </a:lnTo>
                <a:lnTo>
                  <a:pt x="10491" y="12436"/>
                </a:lnTo>
                <a:lnTo>
                  <a:pt x="10418" y="12363"/>
                </a:lnTo>
                <a:lnTo>
                  <a:pt x="10344" y="12399"/>
                </a:lnTo>
                <a:lnTo>
                  <a:pt x="10308" y="12473"/>
                </a:lnTo>
                <a:lnTo>
                  <a:pt x="10308" y="12546"/>
                </a:lnTo>
                <a:lnTo>
                  <a:pt x="10491" y="12839"/>
                </a:lnTo>
                <a:lnTo>
                  <a:pt x="10711" y="13206"/>
                </a:lnTo>
                <a:lnTo>
                  <a:pt x="10785" y="13280"/>
                </a:lnTo>
                <a:lnTo>
                  <a:pt x="10381" y="13426"/>
                </a:lnTo>
                <a:lnTo>
                  <a:pt x="10381" y="13353"/>
                </a:lnTo>
                <a:lnTo>
                  <a:pt x="10344" y="13280"/>
                </a:lnTo>
                <a:lnTo>
                  <a:pt x="10234" y="13133"/>
                </a:lnTo>
                <a:lnTo>
                  <a:pt x="10051" y="12913"/>
                </a:lnTo>
                <a:lnTo>
                  <a:pt x="9904" y="12693"/>
                </a:lnTo>
                <a:lnTo>
                  <a:pt x="9831" y="12619"/>
                </a:lnTo>
                <a:lnTo>
                  <a:pt x="9721" y="12619"/>
                </a:lnTo>
                <a:lnTo>
                  <a:pt x="9391" y="12693"/>
                </a:lnTo>
                <a:lnTo>
                  <a:pt x="9097" y="12729"/>
                </a:lnTo>
                <a:lnTo>
                  <a:pt x="9024" y="12766"/>
                </a:lnTo>
                <a:lnTo>
                  <a:pt x="8987" y="12839"/>
                </a:lnTo>
                <a:lnTo>
                  <a:pt x="8987" y="12913"/>
                </a:lnTo>
                <a:lnTo>
                  <a:pt x="9024" y="12986"/>
                </a:lnTo>
                <a:lnTo>
                  <a:pt x="9024" y="13243"/>
                </a:lnTo>
                <a:lnTo>
                  <a:pt x="9097" y="13500"/>
                </a:lnTo>
                <a:lnTo>
                  <a:pt x="9134" y="13646"/>
                </a:lnTo>
                <a:lnTo>
                  <a:pt x="9207" y="13756"/>
                </a:lnTo>
                <a:lnTo>
                  <a:pt x="9317" y="13830"/>
                </a:lnTo>
                <a:lnTo>
                  <a:pt x="9427" y="13867"/>
                </a:lnTo>
                <a:lnTo>
                  <a:pt x="8987" y="14050"/>
                </a:lnTo>
                <a:lnTo>
                  <a:pt x="8950" y="13977"/>
                </a:lnTo>
                <a:lnTo>
                  <a:pt x="8804" y="13903"/>
                </a:lnTo>
                <a:lnTo>
                  <a:pt x="8767" y="13903"/>
                </a:lnTo>
                <a:lnTo>
                  <a:pt x="8620" y="13536"/>
                </a:lnTo>
                <a:lnTo>
                  <a:pt x="8510" y="13390"/>
                </a:lnTo>
                <a:lnTo>
                  <a:pt x="8364" y="13206"/>
                </a:lnTo>
                <a:lnTo>
                  <a:pt x="8327" y="13206"/>
                </a:lnTo>
                <a:lnTo>
                  <a:pt x="8327" y="13243"/>
                </a:lnTo>
                <a:lnTo>
                  <a:pt x="8327" y="13500"/>
                </a:lnTo>
                <a:lnTo>
                  <a:pt x="8364" y="13756"/>
                </a:lnTo>
                <a:lnTo>
                  <a:pt x="8510" y="14270"/>
                </a:lnTo>
                <a:lnTo>
                  <a:pt x="8070" y="14453"/>
                </a:lnTo>
                <a:lnTo>
                  <a:pt x="8033" y="14160"/>
                </a:lnTo>
                <a:lnTo>
                  <a:pt x="7960" y="13903"/>
                </a:lnTo>
                <a:lnTo>
                  <a:pt x="7923" y="13536"/>
                </a:lnTo>
                <a:lnTo>
                  <a:pt x="7923" y="13206"/>
                </a:lnTo>
                <a:lnTo>
                  <a:pt x="7887" y="13133"/>
                </a:lnTo>
                <a:lnTo>
                  <a:pt x="7813" y="13096"/>
                </a:lnTo>
                <a:lnTo>
                  <a:pt x="7777" y="13096"/>
                </a:lnTo>
                <a:lnTo>
                  <a:pt x="7703" y="13170"/>
                </a:lnTo>
                <a:lnTo>
                  <a:pt x="7667" y="13536"/>
                </a:lnTo>
                <a:lnTo>
                  <a:pt x="7630" y="13903"/>
                </a:lnTo>
                <a:lnTo>
                  <a:pt x="7667" y="14233"/>
                </a:lnTo>
                <a:lnTo>
                  <a:pt x="7667" y="14380"/>
                </a:lnTo>
                <a:lnTo>
                  <a:pt x="7740" y="14527"/>
                </a:lnTo>
                <a:lnTo>
                  <a:pt x="7483" y="14563"/>
                </a:lnTo>
                <a:lnTo>
                  <a:pt x="7190" y="14527"/>
                </a:lnTo>
                <a:lnTo>
                  <a:pt x="7006" y="14453"/>
                </a:lnTo>
                <a:lnTo>
                  <a:pt x="6786" y="14380"/>
                </a:lnTo>
                <a:lnTo>
                  <a:pt x="6823" y="14160"/>
                </a:lnTo>
                <a:lnTo>
                  <a:pt x="6860" y="13646"/>
                </a:lnTo>
                <a:lnTo>
                  <a:pt x="6860" y="13206"/>
                </a:lnTo>
                <a:lnTo>
                  <a:pt x="6860" y="12766"/>
                </a:lnTo>
                <a:lnTo>
                  <a:pt x="6823" y="12693"/>
                </a:lnTo>
                <a:lnTo>
                  <a:pt x="6713" y="12656"/>
                </a:lnTo>
                <a:lnTo>
                  <a:pt x="6346" y="12693"/>
                </a:lnTo>
                <a:lnTo>
                  <a:pt x="6309" y="12656"/>
                </a:lnTo>
                <a:lnTo>
                  <a:pt x="6236" y="12693"/>
                </a:lnTo>
                <a:lnTo>
                  <a:pt x="6089" y="12913"/>
                </a:lnTo>
                <a:lnTo>
                  <a:pt x="5943" y="13133"/>
                </a:lnTo>
                <a:lnTo>
                  <a:pt x="5869" y="13390"/>
                </a:lnTo>
                <a:lnTo>
                  <a:pt x="5796" y="13610"/>
                </a:lnTo>
                <a:lnTo>
                  <a:pt x="5392" y="13206"/>
                </a:lnTo>
                <a:lnTo>
                  <a:pt x="5686" y="12839"/>
                </a:lnTo>
                <a:lnTo>
                  <a:pt x="5943" y="12473"/>
                </a:lnTo>
                <a:lnTo>
                  <a:pt x="5943" y="12363"/>
                </a:lnTo>
                <a:lnTo>
                  <a:pt x="5943" y="12289"/>
                </a:lnTo>
                <a:lnTo>
                  <a:pt x="5869" y="12216"/>
                </a:lnTo>
                <a:lnTo>
                  <a:pt x="5686" y="12216"/>
                </a:lnTo>
                <a:lnTo>
                  <a:pt x="5612" y="12289"/>
                </a:lnTo>
                <a:lnTo>
                  <a:pt x="5209" y="12949"/>
                </a:lnTo>
                <a:lnTo>
                  <a:pt x="4952" y="12619"/>
                </a:lnTo>
                <a:lnTo>
                  <a:pt x="5136" y="12473"/>
                </a:lnTo>
                <a:lnTo>
                  <a:pt x="5319" y="12289"/>
                </a:lnTo>
                <a:lnTo>
                  <a:pt x="5466" y="12069"/>
                </a:lnTo>
                <a:lnTo>
                  <a:pt x="5576" y="11849"/>
                </a:lnTo>
                <a:lnTo>
                  <a:pt x="5576" y="11776"/>
                </a:lnTo>
                <a:lnTo>
                  <a:pt x="5576" y="11739"/>
                </a:lnTo>
                <a:lnTo>
                  <a:pt x="5539" y="11666"/>
                </a:lnTo>
                <a:lnTo>
                  <a:pt x="5502" y="11629"/>
                </a:lnTo>
                <a:lnTo>
                  <a:pt x="5319" y="11629"/>
                </a:lnTo>
                <a:lnTo>
                  <a:pt x="5282" y="11702"/>
                </a:lnTo>
                <a:lnTo>
                  <a:pt x="4805" y="12399"/>
                </a:lnTo>
                <a:lnTo>
                  <a:pt x="4439" y="11922"/>
                </a:lnTo>
                <a:lnTo>
                  <a:pt x="4549" y="11812"/>
                </a:lnTo>
                <a:lnTo>
                  <a:pt x="4879" y="11409"/>
                </a:lnTo>
                <a:lnTo>
                  <a:pt x="5209" y="10969"/>
                </a:lnTo>
                <a:lnTo>
                  <a:pt x="5209" y="10895"/>
                </a:lnTo>
                <a:lnTo>
                  <a:pt x="5246" y="10859"/>
                </a:lnTo>
                <a:lnTo>
                  <a:pt x="5282" y="10785"/>
                </a:lnTo>
                <a:lnTo>
                  <a:pt x="5282" y="10712"/>
                </a:lnTo>
                <a:lnTo>
                  <a:pt x="5209" y="10639"/>
                </a:lnTo>
                <a:lnTo>
                  <a:pt x="5099" y="10602"/>
                </a:lnTo>
                <a:lnTo>
                  <a:pt x="5026" y="10602"/>
                </a:lnTo>
                <a:lnTo>
                  <a:pt x="4952" y="10639"/>
                </a:lnTo>
                <a:lnTo>
                  <a:pt x="4549" y="11225"/>
                </a:lnTo>
                <a:lnTo>
                  <a:pt x="4329" y="11556"/>
                </a:lnTo>
                <a:lnTo>
                  <a:pt x="4292" y="11482"/>
                </a:lnTo>
                <a:lnTo>
                  <a:pt x="4145" y="11482"/>
                </a:lnTo>
                <a:lnTo>
                  <a:pt x="3888" y="11152"/>
                </a:lnTo>
                <a:lnTo>
                  <a:pt x="4329" y="10822"/>
                </a:lnTo>
                <a:lnTo>
                  <a:pt x="4549" y="10675"/>
                </a:lnTo>
                <a:lnTo>
                  <a:pt x="4732" y="10455"/>
                </a:lnTo>
                <a:lnTo>
                  <a:pt x="4769" y="10418"/>
                </a:lnTo>
                <a:lnTo>
                  <a:pt x="4805" y="10345"/>
                </a:lnTo>
                <a:lnTo>
                  <a:pt x="4732" y="10235"/>
                </a:lnTo>
                <a:lnTo>
                  <a:pt x="4659" y="10162"/>
                </a:lnTo>
                <a:lnTo>
                  <a:pt x="4585" y="10162"/>
                </a:lnTo>
                <a:lnTo>
                  <a:pt x="4512" y="10198"/>
                </a:lnTo>
                <a:lnTo>
                  <a:pt x="4292" y="10345"/>
                </a:lnTo>
                <a:lnTo>
                  <a:pt x="4072" y="10528"/>
                </a:lnTo>
                <a:lnTo>
                  <a:pt x="3705" y="10895"/>
                </a:lnTo>
                <a:lnTo>
                  <a:pt x="3256" y="10239"/>
                </a:lnTo>
                <a:lnTo>
                  <a:pt x="3256" y="10239"/>
                </a:lnTo>
                <a:lnTo>
                  <a:pt x="3485" y="10272"/>
                </a:lnTo>
                <a:lnTo>
                  <a:pt x="3742" y="10235"/>
                </a:lnTo>
                <a:lnTo>
                  <a:pt x="3888" y="10162"/>
                </a:lnTo>
                <a:lnTo>
                  <a:pt x="4072" y="10052"/>
                </a:lnTo>
                <a:lnTo>
                  <a:pt x="4365" y="9868"/>
                </a:lnTo>
                <a:lnTo>
                  <a:pt x="4769" y="9648"/>
                </a:lnTo>
                <a:lnTo>
                  <a:pt x="4989" y="9538"/>
                </a:lnTo>
                <a:lnTo>
                  <a:pt x="5172" y="9391"/>
                </a:lnTo>
                <a:lnTo>
                  <a:pt x="6053" y="10675"/>
                </a:lnTo>
                <a:lnTo>
                  <a:pt x="6383" y="11115"/>
                </a:lnTo>
                <a:lnTo>
                  <a:pt x="6713" y="11556"/>
                </a:lnTo>
                <a:lnTo>
                  <a:pt x="6896" y="11739"/>
                </a:lnTo>
                <a:lnTo>
                  <a:pt x="7116" y="11922"/>
                </a:lnTo>
                <a:lnTo>
                  <a:pt x="7336" y="12069"/>
                </a:lnTo>
                <a:lnTo>
                  <a:pt x="7593" y="12179"/>
                </a:lnTo>
                <a:lnTo>
                  <a:pt x="7813" y="12253"/>
                </a:lnTo>
                <a:lnTo>
                  <a:pt x="8070" y="12289"/>
                </a:lnTo>
                <a:lnTo>
                  <a:pt x="8547" y="12289"/>
                </a:lnTo>
                <a:lnTo>
                  <a:pt x="8767" y="12253"/>
                </a:lnTo>
                <a:lnTo>
                  <a:pt x="8987" y="12179"/>
                </a:lnTo>
                <a:lnTo>
                  <a:pt x="9207" y="12106"/>
                </a:lnTo>
                <a:lnTo>
                  <a:pt x="9427" y="11996"/>
                </a:lnTo>
                <a:lnTo>
                  <a:pt x="9684" y="11849"/>
                </a:lnTo>
                <a:lnTo>
                  <a:pt x="9867" y="11666"/>
                </a:lnTo>
                <a:lnTo>
                  <a:pt x="10051" y="11482"/>
                </a:lnTo>
                <a:lnTo>
                  <a:pt x="10198" y="11262"/>
                </a:lnTo>
                <a:lnTo>
                  <a:pt x="10308" y="11042"/>
                </a:lnTo>
                <a:lnTo>
                  <a:pt x="10418" y="10822"/>
                </a:lnTo>
                <a:lnTo>
                  <a:pt x="10491" y="10565"/>
                </a:lnTo>
                <a:lnTo>
                  <a:pt x="10528" y="10345"/>
                </a:lnTo>
                <a:lnTo>
                  <a:pt x="10564" y="9832"/>
                </a:lnTo>
                <a:lnTo>
                  <a:pt x="10528" y="9318"/>
                </a:lnTo>
                <a:lnTo>
                  <a:pt x="10418" y="8804"/>
                </a:lnTo>
                <a:lnTo>
                  <a:pt x="10234" y="8328"/>
                </a:lnTo>
                <a:lnTo>
                  <a:pt x="9978" y="7887"/>
                </a:lnTo>
                <a:lnTo>
                  <a:pt x="9684" y="7484"/>
                </a:lnTo>
                <a:lnTo>
                  <a:pt x="9097" y="6640"/>
                </a:lnTo>
                <a:lnTo>
                  <a:pt x="9354" y="6494"/>
                </a:lnTo>
                <a:lnTo>
                  <a:pt x="9574" y="6347"/>
                </a:lnTo>
                <a:lnTo>
                  <a:pt x="10014" y="5980"/>
                </a:lnTo>
                <a:lnTo>
                  <a:pt x="10418" y="5613"/>
                </a:lnTo>
                <a:close/>
                <a:moveTo>
                  <a:pt x="8400" y="2055"/>
                </a:moveTo>
                <a:lnTo>
                  <a:pt x="8290" y="2092"/>
                </a:lnTo>
                <a:lnTo>
                  <a:pt x="8217" y="2165"/>
                </a:lnTo>
                <a:lnTo>
                  <a:pt x="8180" y="2202"/>
                </a:lnTo>
                <a:lnTo>
                  <a:pt x="8180" y="2312"/>
                </a:lnTo>
                <a:lnTo>
                  <a:pt x="8180" y="2385"/>
                </a:lnTo>
                <a:lnTo>
                  <a:pt x="8107" y="2422"/>
                </a:lnTo>
                <a:lnTo>
                  <a:pt x="8033" y="2459"/>
                </a:lnTo>
                <a:lnTo>
                  <a:pt x="7300" y="3045"/>
                </a:lnTo>
                <a:lnTo>
                  <a:pt x="6896" y="3339"/>
                </a:lnTo>
                <a:lnTo>
                  <a:pt x="6529" y="3596"/>
                </a:lnTo>
                <a:lnTo>
                  <a:pt x="6456" y="3669"/>
                </a:lnTo>
                <a:lnTo>
                  <a:pt x="6419" y="3742"/>
                </a:lnTo>
                <a:lnTo>
                  <a:pt x="6419" y="3852"/>
                </a:lnTo>
                <a:lnTo>
                  <a:pt x="6419" y="3926"/>
                </a:lnTo>
                <a:lnTo>
                  <a:pt x="8547" y="6677"/>
                </a:lnTo>
                <a:lnTo>
                  <a:pt x="8547" y="6750"/>
                </a:lnTo>
                <a:lnTo>
                  <a:pt x="8620" y="6787"/>
                </a:lnTo>
                <a:lnTo>
                  <a:pt x="9391" y="7851"/>
                </a:lnTo>
                <a:lnTo>
                  <a:pt x="9684" y="8291"/>
                </a:lnTo>
                <a:lnTo>
                  <a:pt x="9904" y="8768"/>
                </a:lnTo>
                <a:lnTo>
                  <a:pt x="10014" y="9025"/>
                </a:lnTo>
                <a:lnTo>
                  <a:pt x="10088" y="9281"/>
                </a:lnTo>
                <a:lnTo>
                  <a:pt x="10124" y="9538"/>
                </a:lnTo>
                <a:lnTo>
                  <a:pt x="10124" y="9832"/>
                </a:lnTo>
                <a:lnTo>
                  <a:pt x="10124" y="10088"/>
                </a:lnTo>
                <a:lnTo>
                  <a:pt x="10088" y="10308"/>
                </a:lnTo>
                <a:lnTo>
                  <a:pt x="10014" y="10565"/>
                </a:lnTo>
                <a:lnTo>
                  <a:pt x="9904" y="10785"/>
                </a:lnTo>
                <a:lnTo>
                  <a:pt x="9794" y="11005"/>
                </a:lnTo>
                <a:lnTo>
                  <a:pt x="9647" y="11189"/>
                </a:lnTo>
                <a:lnTo>
                  <a:pt x="9464" y="11372"/>
                </a:lnTo>
                <a:lnTo>
                  <a:pt x="9281" y="11556"/>
                </a:lnTo>
                <a:lnTo>
                  <a:pt x="9097" y="11666"/>
                </a:lnTo>
                <a:lnTo>
                  <a:pt x="8877" y="11739"/>
                </a:lnTo>
                <a:lnTo>
                  <a:pt x="8657" y="11776"/>
                </a:lnTo>
                <a:lnTo>
                  <a:pt x="8437" y="11812"/>
                </a:lnTo>
                <a:lnTo>
                  <a:pt x="7997" y="11812"/>
                </a:lnTo>
                <a:lnTo>
                  <a:pt x="7813" y="11739"/>
                </a:lnTo>
                <a:lnTo>
                  <a:pt x="7593" y="11666"/>
                </a:lnTo>
                <a:lnTo>
                  <a:pt x="7373" y="11519"/>
                </a:lnTo>
                <a:lnTo>
                  <a:pt x="7153" y="11372"/>
                </a:lnTo>
                <a:lnTo>
                  <a:pt x="6970" y="11152"/>
                </a:lnTo>
                <a:lnTo>
                  <a:pt x="6823" y="10932"/>
                </a:lnTo>
                <a:lnTo>
                  <a:pt x="6053" y="9905"/>
                </a:lnTo>
                <a:lnTo>
                  <a:pt x="5356" y="8878"/>
                </a:lnTo>
                <a:lnTo>
                  <a:pt x="4659" y="7814"/>
                </a:lnTo>
                <a:lnTo>
                  <a:pt x="4035" y="6714"/>
                </a:lnTo>
                <a:lnTo>
                  <a:pt x="3742" y="6163"/>
                </a:lnTo>
                <a:lnTo>
                  <a:pt x="3485" y="5613"/>
                </a:lnTo>
                <a:lnTo>
                  <a:pt x="3412" y="5540"/>
                </a:lnTo>
                <a:lnTo>
                  <a:pt x="3301" y="5503"/>
                </a:lnTo>
                <a:lnTo>
                  <a:pt x="3191" y="5503"/>
                </a:lnTo>
                <a:lnTo>
                  <a:pt x="3118" y="5576"/>
                </a:lnTo>
                <a:lnTo>
                  <a:pt x="3008" y="5687"/>
                </a:lnTo>
                <a:lnTo>
                  <a:pt x="2861" y="5760"/>
                </a:lnTo>
                <a:lnTo>
                  <a:pt x="2715" y="5833"/>
                </a:lnTo>
                <a:lnTo>
                  <a:pt x="2568" y="5833"/>
                </a:lnTo>
                <a:lnTo>
                  <a:pt x="2421" y="5870"/>
                </a:lnTo>
                <a:lnTo>
                  <a:pt x="2274" y="5907"/>
                </a:lnTo>
                <a:lnTo>
                  <a:pt x="2018" y="6053"/>
                </a:lnTo>
                <a:lnTo>
                  <a:pt x="1431" y="6420"/>
                </a:lnTo>
                <a:lnTo>
                  <a:pt x="1137" y="6604"/>
                </a:lnTo>
                <a:lnTo>
                  <a:pt x="880" y="6824"/>
                </a:lnTo>
                <a:lnTo>
                  <a:pt x="770" y="6824"/>
                </a:lnTo>
                <a:lnTo>
                  <a:pt x="697" y="6897"/>
                </a:lnTo>
                <a:lnTo>
                  <a:pt x="660" y="6970"/>
                </a:lnTo>
                <a:lnTo>
                  <a:pt x="697" y="7080"/>
                </a:lnTo>
                <a:lnTo>
                  <a:pt x="1101" y="7814"/>
                </a:lnTo>
                <a:lnTo>
                  <a:pt x="1541" y="8548"/>
                </a:lnTo>
                <a:lnTo>
                  <a:pt x="2458" y="9942"/>
                </a:lnTo>
                <a:lnTo>
                  <a:pt x="3412" y="11335"/>
                </a:lnTo>
                <a:lnTo>
                  <a:pt x="4402" y="12693"/>
                </a:lnTo>
                <a:lnTo>
                  <a:pt x="4989" y="13426"/>
                </a:lnTo>
                <a:lnTo>
                  <a:pt x="4952" y="13426"/>
                </a:lnTo>
                <a:lnTo>
                  <a:pt x="4952" y="13500"/>
                </a:lnTo>
                <a:lnTo>
                  <a:pt x="4989" y="13536"/>
                </a:lnTo>
                <a:lnTo>
                  <a:pt x="5026" y="13573"/>
                </a:lnTo>
                <a:lnTo>
                  <a:pt x="5099" y="13536"/>
                </a:lnTo>
                <a:lnTo>
                  <a:pt x="5429" y="13940"/>
                </a:lnTo>
                <a:lnTo>
                  <a:pt x="5796" y="14307"/>
                </a:lnTo>
                <a:lnTo>
                  <a:pt x="5833" y="14343"/>
                </a:lnTo>
                <a:lnTo>
                  <a:pt x="5906" y="14380"/>
                </a:lnTo>
                <a:lnTo>
                  <a:pt x="6126" y="14563"/>
                </a:lnTo>
                <a:lnTo>
                  <a:pt x="6383" y="14710"/>
                </a:lnTo>
                <a:lnTo>
                  <a:pt x="6640" y="14857"/>
                </a:lnTo>
                <a:lnTo>
                  <a:pt x="6933" y="14967"/>
                </a:lnTo>
                <a:lnTo>
                  <a:pt x="7226" y="15040"/>
                </a:lnTo>
                <a:lnTo>
                  <a:pt x="7850" y="15040"/>
                </a:lnTo>
                <a:lnTo>
                  <a:pt x="8180" y="14967"/>
                </a:lnTo>
                <a:lnTo>
                  <a:pt x="8510" y="14820"/>
                </a:lnTo>
                <a:lnTo>
                  <a:pt x="8877" y="14673"/>
                </a:lnTo>
                <a:lnTo>
                  <a:pt x="9574" y="14343"/>
                </a:lnTo>
                <a:lnTo>
                  <a:pt x="11115" y="13683"/>
                </a:lnTo>
                <a:lnTo>
                  <a:pt x="11592" y="13426"/>
                </a:lnTo>
                <a:lnTo>
                  <a:pt x="11995" y="13170"/>
                </a:lnTo>
                <a:lnTo>
                  <a:pt x="12399" y="12839"/>
                </a:lnTo>
                <a:lnTo>
                  <a:pt x="12729" y="12436"/>
                </a:lnTo>
                <a:lnTo>
                  <a:pt x="12912" y="12142"/>
                </a:lnTo>
                <a:lnTo>
                  <a:pt x="13059" y="11849"/>
                </a:lnTo>
                <a:lnTo>
                  <a:pt x="13169" y="11519"/>
                </a:lnTo>
                <a:lnTo>
                  <a:pt x="13242" y="11189"/>
                </a:lnTo>
                <a:lnTo>
                  <a:pt x="13279" y="10859"/>
                </a:lnTo>
                <a:lnTo>
                  <a:pt x="13316" y="10528"/>
                </a:lnTo>
                <a:lnTo>
                  <a:pt x="13279" y="10198"/>
                </a:lnTo>
                <a:lnTo>
                  <a:pt x="13242" y="9868"/>
                </a:lnTo>
                <a:lnTo>
                  <a:pt x="13169" y="9538"/>
                </a:lnTo>
                <a:lnTo>
                  <a:pt x="13095" y="9208"/>
                </a:lnTo>
                <a:lnTo>
                  <a:pt x="12875" y="8584"/>
                </a:lnTo>
                <a:lnTo>
                  <a:pt x="12582" y="7961"/>
                </a:lnTo>
                <a:lnTo>
                  <a:pt x="12252" y="7374"/>
                </a:lnTo>
                <a:lnTo>
                  <a:pt x="11885" y="6824"/>
                </a:lnTo>
                <a:lnTo>
                  <a:pt x="10271" y="4476"/>
                </a:lnTo>
                <a:lnTo>
                  <a:pt x="8657" y="2165"/>
                </a:lnTo>
                <a:lnTo>
                  <a:pt x="8584" y="2092"/>
                </a:lnTo>
                <a:lnTo>
                  <a:pt x="8474" y="2055"/>
                </a:lnTo>
                <a:close/>
              </a:path>
            </a:pathLst>
          </a:custGeom>
          <a:solidFill>
            <a:srgbClr val="A4C2F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A4C2F4"/>
              </a:solidFill>
              <a:latin typeface="Arial"/>
              <a:ea typeface="Arial"/>
              <a:cs typeface="Arial"/>
              <a:sym typeface="Arial"/>
            </a:endParaRPr>
          </a:p>
        </p:txBody>
      </p:sp>
      <p:sp>
        <p:nvSpPr>
          <p:cNvPr id="1133" name="Google Shape;1133;p47"/>
          <p:cNvSpPr/>
          <p:nvPr/>
        </p:nvSpPr>
        <p:spPr>
          <a:xfrm>
            <a:off x="8797588" y="3078732"/>
            <a:ext cx="386048" cy="258065"/>
          </a:xfrm>
          <a:custGeom>
            <a:avLst/>
            <a:gdLst/>
            <a:ahLst/>
            <a:cxnLst/>
            <a:rect l="l" t="t" r="r" b="b"/>
            <a:pathLst>
              <a:path w="13610" h="9098" extrusionOk="0">
                <a:moveTo>
                  <a:pt x="4696" y="0"/>
                </a:moveTo>
                <a:lnTo>
                  <a:pt x="4586" y="74"/>
                </a:lnTo>
                <a:lnTo>
                  <a:pt x="4256" y="440"/>
                </a:lnTo>
                <a:lnTo>
                  <a:pt x="3999" y="844"/>
                </a:lnTo>
                <a:lnTo>
                  <a:pt x="3742" y="1247"/>
                </a:lnTo>
                <a:lnTo>
                  <a:pt x="3522" y="1688"/>
                </a:lnTo>
                <a:lnTo>
                  <a:pt x="3339" y="2128"/>
                </a:lnTo>
                <a:lnTo>
                  <a:pt x="3228" y="2605"/>
                </a:lnTo>
                <a:lnTo>
                  <a:pt x="3118" y="3081"/>
                </a:lnTo>
                <a:lnTo>
                  <a:pt x="3045" y="3595"/>
                </a:lnTo>
                <a:lnTo>
                  <a:pt x="3008" y="3852"/>
                </a:lnTo>
                <a:lnTo>
                  <a:pt x="2935" y="4072"/>
                </a:lnTo>
                <a:lnTo>
                  <a:pt x="2825" y="4329"/>
                </a:lnTo>
                <a:lnTo>
                  <a:pt x="2678" y="4512"/>
                </a:lnTo>
                <a:lnTo>
                  <a:pt x="2605" y="4622"/>
                </a:lnTo>
                <a:lnTo>
                  <a:pt x="2495" y="4659"/>
                </a:lnTo>
                <a:lnTo>
                  <a:pt x="2275" y="4732"/>
                </a:lnTo>
                <a:lnTo>
                  <a:pt x="1835" y="4732"/>
                </a:lnTo>
                <a:lnTo>
                  <a:pt x="1541" y="4659"/>
                </a:lnTo>
                <a:lnTo>
                  <a:pt x="991" y="4659"/>
                </a:lnTo>
                <a:lnTo>
                  <a:pt x="881" y="4732"/>
                </a:lnTo>
                <a:lnTo>
                  <a:pt x="771" y="4769"/>
                </a:lnTo>
                <a:lnTo>
                  <a:pt x="587" y="4732"/>
                </a:lnTo>
                <a:lnTo>
                  <a:pt x="404" y="4732"/>
                </a:lnTo>
                <a:lnTo>
                  <a:pt x="257" y="4805"/>
                </a:lnTo>
                <a:lnTo>
                  <a:pt x="74" y="4879"/>
                </a:lnTo>
                <a:lnTo>
                  <a:pt x="37" y="4952"/>
                </a:lnTo>
                <a:lnTo>
                  <a:pt x="0" y="5026"/>
                </a:lnTo>
                <a:lnTo>
                  <a:pt x="0" y="5172"/>
                </a:lnTo>
                <a:lnTo>
                  <a:pt x="37" y="5209"/>
                </a:lnTo>
                <a:lnTo>
                  <a:pt x="74" y="5246"/>
                </a:lnTo>
                <a:lnTo>
                  <a:pt x="147" y="5282"/>
                </a:lnTo>
                <a:lnTo>
                  <a:pt x="221" y="5246"/>
                </a:lnTo>
                <a:lnTo>
                  <a:pt x="514" y="5172"/>
                </a:lnTo>
                <a:lnTo>
                  <a:pt x="587" y="5282"/>
                </a:lnTo>
                <a:lnTo>
                  <a:pt x="697" y="5356"/>
                </a:lnTo>
                <a:lnTo>
                  <a:pt x="807" y="5356"/>
                </a:lnTo>
                <a:lnTo>
                  <a:pt x="881" y="5319"/>
                </a:lnTo>
                <a:lnTo>
                  <a:pt x="918" y="5282"/>
                </a:lnTo>
                <a:lnTo>
                  <a:pt x="991" y="5209"/>
                </a:lnTo>
                <a:lnTo>
                  <a:pt x="1064" y="5172"/>
                </a:lnTo>
                <a:lnTo>
                  <a:pt x="1248" y="5136"/>
                </a:lnTo>
                <a:lnTo>
                  <a:pt x="1431" y="5172"/>
                </a:lnTo>
                <a:lnTo>
                  <a:pt x="1614" y="5209"/>
                </a:lnTo>
                <a:lnTo>
                  <a:pt x="1981" y="5282"/>
                </a:lnTo>
                <a:lnTo>
                  <a:pt x="2201" y="5282"/>
                </a:lnTo>
                <a:lnTo>
                  <a:pt x="2385" y="5246"/>
                </a:lnTo>
                <a:lnTo>
                  <a:pt x="2605" y="5209"/>
                </a:lnTo>
                <a:lnTo>
                  <a:pt x="2752" y="5136"/>
                </a:lnTo>
                <a:lnTo>
                  <a:pt x="2935" y="5026"/>
                </a:lnTo>
                <a:lnTo>
                  <a:pt x="3082" y="4879"/>
                </a:lnTo>
                <a:lnTo>
                  <a:pt x="3192" y="4732"/>
                </a:lnTo>
                <a:lnTo>
                  <a:pt x="3302" y="4549"/>
                </a:lnTo>
                <a:lnTo>
                  <a:pt x="3449" y="4182"/>
                </a:lnTo>
                <a:lnTo>
                  <a:pt x="3522" y="3925"/>
                </a:lnTo>
                <a:lnTo>
                  <a:pt x="3559" y="3668"/>
                </a:lnTo>
                <a:lnTo>
                  <a:pt x="3632" y="3118"/>
                </a:lnTo>
                <a:lnTo>
                  <a:pt x="3742" y="2641"/>
                </a:lnTo>
                <a:lnTo>
                  <a:pt x="3889" y="2201"/>
                </a:lnTo>
                <a:lnTo>
                  <a:pt x="4035" y="1834"/>
                </a:lnTo>
                <a:lnTo>
                  <a:pt x="4219" y="1467"/>
                </a:lnTo>
                <a:lnTo>
                  <a:pt x="4402" y="1137"/>
                </a:lnTo>
                <a:lnTo>
                  <a:pt x="4659" y="844"/>
                </a:lnTo>
                <a:lnTo>
                  <a:pt x="5173" y="2861"/>
                </a:lnTo>
                <a:lnTo>
                  <a:pt x="5649" y="4842"/>
                </a:lnTo>
                <a:lnTo>
                  <a:pt x="6126" y="6860"/>
                </a:lnTo>
                <a:lnTo>
                  <a:pt x="6567" y="8914"/>
                </a:lnTo>
                <a:lnTo>
                  <a:pt x="6603" y="8987"/>
                </a:lnTo>
                <a:lnTo>
                  <a:pt x="6713" y="9061"/>
                </a:lnTo>
                <a:lnTo>
                  <a:pt x="6787" y="9097"/>
                </a:lnTo>
                <a:lnTo>
                  <a:pt x="6897" y="9097"/>
                </a:lnTo>
                <a:lnTo>
                  <a:pt x="7153" y="8987"/>
                </a:lnTo>
                <a:lnTo>
                  <a:pt x="7374" y="8804"/>
                </a:lnTo>
                <a:lnTo>
                  <a:pt x="7520" y="8620"/>
                </a:lnTo>
                <a:lnTo>
                  <a:pt x="7667" y="8364"/>
                </a:lnTo>
                <a:lnTo>
                  <a:pt x="7814" y="7997"/>
                </a:lnTo>
                <a:lnTo>
                  <a:pt x="7924" y="7593"/>
                </a:lnTo>
                <a:lnTo>
                  <a:pt x="8181" y="6823"/>
                </a:lnTo>
                <a:lnTo>
                  <a:pt x="9061" y="3962"/>
                </a:lnTo>
                <a:lnTo>
                  <a:pt x="9208" y="4439"/>
                </a:lnTo>
                <a:lnTo>
                  <a:pt x="9318" y="4952"/>
                </a:lnTo>
                <a:lnTo>
                  <a:pt x="9318" y="5062"/>
                </a:lnTo>
                <a:lnTo>
                  <a:pt x="9391" y="5136"/>
                </a:lnTo>
                <a:lnTo>
                  <a:pt x="9464" y="5209"/>
                </a:lnTo>
                <a:lnTo>
                  <a:pt x="9574" y="5209"/>
                </a:lnTo>
                <a:lnTo>
                  <a:pt x="12032" y="5062"/>
                </a:lnTo>
                <a:lnTo>
                  <a:pt x="12069" y="5136"/>
                </a:lnTo>
                <a:lnTo>
                  <a:pt x="12105" y="5209"/>
                </a:lnTo>
                <a:lnTo>
                  <a:pt x="12326" y="5356"/>
                </a:lnTo>
                <a:lnTo>
                  <a:pt x="12582" y="5429"/>
                </a:lnTo>
                <a:lnTo>
                  <a:pt x="12619" y="5466"/>
                </a:lnTo>
                <a:lnTo>
                  <a:pt x="12912" y="5466"/>
                </a:lnTo>
                <a:lnTo>
                  <a:pt x="13059" y="5429"/>
                </a:lnTo>
                <a:lnTo>
                  <a:pt x="13206" y="5319"/>
                </a:lnTo>
                <a:lnTo>
                  <a:pt x="13316" y="5209"/>
                </a:lnTo>
                <a:lnTo>
                  <a:pt x="13426" y="5062"/>
                </a:lnTo>
                <a:lnTo>
                  <a:pt x="13536" y="4915"/>
                </a:lnTo>
                <a:lnTo>
                  <a:pt x="13609" y="4732"/>
                </a:lnTo>
                <a:lnTo>
                  <a:pt x="13609" y="4659"/>
                </a:lnTo>
                <a:lnTo>
                  <a:pt x="13609" y="4549"/>
                </a:lnTo>
                <a:lnTo>
                  <a:pt x="13536" y="4439"/>
                </a:lnTo>
                <a:lnTo>
                  <a:pt x="13426" y="4292"/>
                </a:lnTo>
                <a:lnTo>
                  <a:pt x="13279" y="4219"/>
                </a:lnTo>
                <a:lnTo>
                  <a:pt x="13133" y="4145"/>
                </a:lnTo>
                <a:lnTo>
                  <a:pt x="12949" y="4072"/>
                </a:lnTo>
                <a:lnTo>
                  <a:pt x="12802" y="4072"/>
                </a:lnTo>
                <a:lnTo>
                  <a:pt x="12619" y="4108"/>
                </a:lnTo>
                <a:lnTo>
                  <a:pt x="12436" y="4182"/>
                </a:lnTo>
                <a:lnTo>
                  <a:pt x="12326" y="4255"/>
                </a:lnTo>
                <a:lnTo>
                  <a:pt x="12252" y="4329"/>
                </a:lnTo>
                <a:lnTo>
                  <a:pt x="12142" y="4512"/>
                </a:lnTo>
                <a:lnTo>
                  <a:pt x="9794" y="4659"/>
                </a:lnTo>
                <a:lnTo>
                  <a:pt x="9721" y="4255"/>
                </a:lnTo>
                <a:lnTo>
                  <a:pt x="9611" y="3852"/>
                </a:lnTo>
                <a:lnTo>
                  <a:pt x="9464" y="3448"/>
                </a:lnTo>
                <a:lnTo>
                  <a:pt x="9281" y="3045"/>
                </a:lnTo>
                <a:lnTo>
                  <a:pt x="9208" y="2971"/>
                </a:lnTo>
                <a:lnTo>
                  <a:pt x="9134" y="2935"/>
                </a:lnTo>
                <a:lnTo>
                  <a:pt x="8987" y="2935"/>
                </a:lnTo>
                <a:lnTo>
                  <a:pt x="8841" y="2971"/>
                </a:lnTo>
                <a:lnTo>
                  <a:pt x="8804" y="3045"/>
                </a:lnTo>
                <a:lnTo>
                  <a:pt x="8767" y="3118"/>
                </a:lnTo>
                <a:lnTo>
                  <a:pt x="7850" y="6016"/>
                </a:lnTo>
                <a:lnTo>
                  <a:pt x="7374" y="7557"/>
                </a:lnTo>
                <a:lnTo>
                  <a:pt x="7227" y="7997"/>
                </a:lnTo>
                <a:lnTo>
                  <a:pt x="7153" y="8217"/>
                </a:lnTo>
                <a:lnTo>
                  <a:pt x="7007" y="8400"/>
                </a:lnTo>
                <a:lnTo>
                  <a:pt x="6567" y="6346"/>
                </a:lnTo>
                <a:lnTo>
                  <a:pt x="6090" y="4292"/>
                </a:lnTo>
                <a:lnTo>
                  <a:pt x="5576" y="2238"/>
                </a:lnTo>
                <a:lnTo>
                  <a:pt x="5026" y="220"/>
                </a:lnTo>
                <a:lnTo>
                  <a:pt x="4953" y="74"/>
                </a:lnTo>
                <a:lnTo>
                  <a:pt x="4842" y="37"/>
                </a:lnTo>
                <a:lnTo>
                  <a:pt x="4696" y="0"/>
                </a:lnTo>
                <a:close/>
              </a:path>
            </a:pathLst>
          </a:custGeom>
          <a:solidFill>
            <a:srgbClr val="A4C2F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A4C2F4"/>
              </a:solidFill>
              <a:latin typeface="Arial"/>
              <a:ea typeface="Arial"/>
              <a:cs typeface="Arial"/>
              <a:sym typeface="Arial"/>
            </a:endParaRPr>
          </a:p>
        </p:txBody>
      </p:sp>
      <p:sp>
        <p:nvSpPr>
          <p:cNvPr id="1134" name="Google Shape;1134;p47"/>
          <p:cNvSpPr/>
          <p:nvPr/>
        </p:nvSpPr>
        <p:spPr>
          <a:xfrm>
            <a:off x="7782420" y="4885132"/>
            <a:ext cx="174842" cy="187322"/>
          </a:xfrm>
          <a:custGeom>
            <a:avLst/>
            <a:gdLst/>
            <a:ahLst/>
            <a:cxnLst/>
            <a:rect l="l" t="t" r="r" b="b"/>
            <a:pathLst>
              <a:path w="6164" h="6604" extrusionOk="0">
                <a:moveTo>
                  <a:pt x="3962" y="0"/>
                </a:moveTo>
                <a:lnTo>
                  <a:pt x="3926" y="37"/>
                </a:lnTo>
                <a:lnTo>
                  <a:pt x="3889" y="74"/>
                </a:lnTo>
                <a:lnTo>
                  <a:pt x="3889" y="147"/>
                </a:lnTo>
                <a:lnTo>
                  <a:pt x="3522" y="477"/>
                </a:lnTo>
                <a:lnTo>
                  <a:pt x="3229" y="807"/>
                </a:lnTo>
                <a:lnTo>
                  <a:pt x="2788" y="1284"/>
                </a:lnTo>
                <a:lnTo>
                  <a:pt x="2458" y="1651"/>
                </a:lnTo>
                <a:lnTo>
                  <a:pt x="2201" y="1578"/>
                </a:lnTo>
                <a:lnTo>
                  <a:pt x="1321" y="1321"/>
                </a:lnTo>
                <a:lnTo>
                  <a:pt x="1138" y="1284"/>
                </a:lnTo>
                <a:lnTo>
                  <a:pt x="808" y="1211"/>
                </a:lnTo>
                <a:lnTo>
                  <a:pt x="661" y="1174"/>
                </a:lnTo>
                <a:lnTo>
                  <a:pt x="514" y="1211"/>
                </a:lnTo>
                <a:lnTo>
                  <a:pt x="441" y="1248"/>
                </a:lnTo>
                <a:lnTo>
                  <a:pt x="441" y="1284"/>
                </a:lnTo>
                <a:lnTo>
                  <a:pt x="441" y="1358"/>
                </a:lnTo>
                <a:lnTo>
                  <a:pt x="477" y="1468"/>
                </a:lnTo>
                <a:lnTo>
                  <a:pt x="551" y="1541"/>
                </a:lnTo>
                <a:lnTo>
                  <a:pt x="661" y="1614"/>
                </a:lnTo>
                <a:lnTo>
                  <a:pt x="771" y="1651"/>
                </a:lnTo>
                <a:lnTo>
                  <a:pt x="1064" y="1761"/>
                </a:lnTo>
                <a:lnTo>
                  <a:pt x="1284" y="1798"/>
                </a:lnTo>
                <a:lnTo>
                  <a:pt x="2055" y="2018"/>
                </a:lnTo>
                <a:lnTo>
                  <a:pt x="2055" y="2091"/>
                </a:lnTo>
                <a:lnTo>
                  <a:pt x="2091" y="2165"/>
                </a:lnTo>
                <a:lnTo>
                  <a:pt x="2165" y="2238"/>
                </a:lnTo>
                <a:lnTo>
                  <a:pt x="2201" y="2238"/>
                </a:lnTo>
                <a:lnTo>
                  <a:pt x="2275" y="2275"/>
                </a:lnTo>
                <a:lnTo>
                  <a:pt x="2385" y="2238"/>
                </a:lnTo>
                <a:lnTo>
                  <a:pt x="2532" y="2165"/>
                </a:lnTo>
                <a:lnTo>
                  <a:pt x="2678" y="2128"/>
                </a:lnTo>
                <a:lnTo>
                  <a:pt x="2752" y="2091"/>
                </a:lnTo>
                <a:lnTo>
                  <a:pt x="2788" y="2055"/>
                </a:lnTo>
                <a:lnTo>
                  <a:pt x="2788" y="1981"/>
                </a:lnTo>
                <a:lnTo>
                  <a:pt x="2788" y="1908"/>
                </a:lnTo>
                <a:lnTo>
                  <a:pt x="2935" y="1761"/>
                </a:lnTo>
                <a:lnTo>
                  <a:pt x="3375" y="1284"/>
                </a:lnTo>
                <a:lnTo>
                  <a:pt x="3815" y="771"/>
                </a:lnTo>
                <a:lnTo>
                  <a:pt x="3852" y="1394"/>
                </a:lnTo>
                <a:lnTo>
                  <a:pt x="3852" y="2091"/>
                </a:lnTo>
                <a:lnTo>
                  <a:pt x="3889" y="2421"/>
                </a:lnTo>
                <a:lnTo>
                  <a:pt x="3962" y="2605"/>
                </a:lnTo>
                <a:lnTo>
                  <a:pt x="4036" y="2751"/>
                </a:lnTo>
                <a:lnTo>
                  <a:pt x="4109" y="2825"/>
                </a:lnTo>
                <a:lnTo>
                  <a:pt x="4219" y="2825"/>
                </a:lnTo>
                <a:lnTo>
                  <a:pt x="4476" y="3008"/>
                </a:lnTo>
                <a:lnTo>
                  <a:pt x="4732" y="3155"/>
                </a:lnTo>
                <a:lnTo>
                  <a:pt x="5063" y="3265"/>
                </a:lnTo>
                <a:lnTo>
                  <a:pt x="5356" y="3338"/>
                </a:lnTo>
                <a:lnTo>
                  <a:pt x="5246" y="3412"/>
                </a:lnTo>
                <a:lnTo>
                  <a:pt x="4732" y="3669"/>
                </a:lnTo>
                <a:lnTo>
                  <a:pt x="4512" y="3779"/>
                </a:lnTo>
                <a:lnTo>
                  <a:pt x="4292" y="3925"/>
                </a:lnTo>
                <a:lnTo>
                  <a:pt x="4219" y="3925"/>
                </a:lnTo>
                <a:lnTo>
                  <a:pt x="4182" y="3962"/>
                </a:lnTo>
                <a:lnTo>
                  <a:pt x="4072" y="4072"/>
                </a:lnTo>
                <a:lnTo>
                  <a:pt x="3962" y="4292"/>
                </a:lnTo>
                <a:lnTo>
                  <a:pt x="3889" y="4549"/>
                </a:lnTo>
                <a:lnTo>
                  <a:pt x="3852" y="5283"/>
                </a:lnTo>
                <a:lnTo>
                  <a:pt x="3852" y="5649"/>
                </a:lnTo>
                <a:lnTo>
                  <a:pt x="3852" y="6053"/>
                </a:lnTo>
                <a:lnTo>
                  <a:pt x="3559" y="5723"/>
                </a:lnTo>
                <a:lnTo>
                  <a:pt x="3229" y="5393"/>
                </a:lnTo>
                <a:lnTo>
                  <a:pt x="2642" y="4769"/>
                </a:lnTo>
                <a:lnTo>
                  <a:pt x="2568" y="4659"/>
                </a:lnTo>
                <a:lnTo>
                  <a:pt x="2495" y="4586"/>
                </a:lnTo>
                <a:lnTo>
                  <a:pt x="2385" y="4586"/>
                </a:lnTo>
                <a:lnTo>
                  <a:pt x="2385" y="4622"/>
                </a:lnTo>
                <a:lnTo>
                  <a:pt x="2312" y="4622"/>
                </a:lnTo>
                <a:lnTo>
                  <a:pt x="1908" y="4769"/>
                </a:lnTo>
                <a:lnTo>
                  <a:pt x="1468" y="4842"/>
                </a:lnTo>
                <a:lnTo>
                  <a:pt x="1064" y="4916"/>
                </a:lnTo>
                <a:lnTo>
                  <a:pt x="624" y="4952"/>
                </a:lnTo>
                <a:lnTo>
                  <a:pt x="1138" y="4329"/>
                </a:lnTo>
                <a:lnTo>
                  <a:pt x="1358" y="3999"/>
                </a:lnTo>
                <a:lnTo>
                  <a:pt x="1541" y="3632"/>
                </a:lnTo>
                <a:lnTo>
                  <a:pt x="1688" y="3595"/>
                </a:lnTo>
                <a:lnTo>
                  <a:pt x="1725" y="3558"/>
                </a:lnTo>
                <a:lnTo>
                  <a:pt x="1761" y="3485"/>
                </a:lnTo>
                <a:lnTo>
                  <a:pt x="1798" y="3448"/>
                </a:lnTo>
                <a:lnTo>
                  <a:pt x="1798" y="3375"/>
                </a:lnTo>
                <a:lnTo>
                  <a:pt x="1761" y="3302"/>
                </a:lnTo>
                <a:lnTo>
                  <a:pt x="1725" y="3265"/>
                </a:lnTo>
                <a:lnTo>
                  <a:pt x="1651" y="3228"/>
                </a:lnTo>
                <a:lnTo>
                  <a:pt x="1541" y="3045"/>
                </a:lnTo>
                <a:lnTo>
                  <a:pt x="1211" y="2458"/>
                </a:lnTo>
                <a:lnTo>
                  <a:pt x="844" y="1908"/>
                </a:lnTo>
                <a:lnTo>
                  <a:pt x="624" y="1651"/>
                </a:lnTo>
                <a:lnTo>
                  <a:pt x="367" y="1431"/>
                </a:lnTo>
                <a:lnTo>
                  <a:pt x="257" y="1394"/>
                </a:lnTo>
                <a:lnTo>
                  <a:pt x="184" y="1431"/>
                </a:lnTo>
                <a:lnTo>
                  <a:pt x="111" y="1504"/>
                </a:lnTo>
                <a:lnTo>
                  <a:pt x="111" y="1578"/>
                </a:lnTo>
                <a:lnTo>
                  <a:pt x="111" y="1614"/>
                </a:lnTo>
                <a:lnTo>
                  <a:pt x="331" y="1945"/>
                </a:lnTo>
                <a:lnTo>
                  <a:pt x="551" y="2238"/>
                </a:lnTo>
                <a:lnTo>
                  <a:pt x="771" y="2531"/>
                </a:lnTo>
                <a:lnTo>
                  <a:pt x="954" y="2825"/>
                </a:lnTo>
                <a:lnTo>
                  <a:pt x="1101" y="3155"/>
                </a:lnTo>
                <a:lnTo>
                  <a:pt x="1174" y="3338"/>
                </a:lnTo>
                <a:lnTo>
                  <a:pt x="1284" y="3522"/>
                </a:lnTo>
                <a:lnTo>
                  <a:pt x="1101" y="3669"/>
                </a:lnTo>
                <a:lnTo>
                  <a:pt x="918" y="3815"/>
                </a:lnTo>
                <a:lnTo>
                  <a:pt x="587" y="4219"/>
                </a:lnTo>
                <a:lnTo>
                  <a:pt x="294" y="4622"/>
                </a:lnTo>
                <a:lnTo>
                  <a:pt x="37" y="5062"/>
                </a:lnTo>
                <a:lnTo>
                  <a:pt x="1" y="5172"/>
                </a:lnTo>
                <a:lnTo>
                  <a:pt x="1" y="5283"/>
                </a:lnTo>
                <a:lnTo>
                  <a:pt x="74" y="5356"/>
                </a:lnTo>
                <a:lnTo>
                  <a:pt x="184" y="5393"/>
                </a:lnTo>
                <a:lnTo>
                  <a:pt x="734" y="5393"/>
                </a:lnTo>
                <a:lnTo>
                  <a:pt x="1284" y="5356"/>
                </a:lnTo>
                <a:lnTo>
                  <a:pt x="1835" y="5246"/>
                </a:lnTo>
                <a:lnTo>
                  <a:pt x="2348" y="5062"/>
                </a:lnTo>
                <a:lnTo>
                  <a:pt x="2568" y="5356"/>
                </a:lnTo>
                <a:lnTo>
                  <a:pt x="2788" y="5576"/>
                </a:lnTo>
                <a:lnTo>
                  <a:pt x="3229" y="6163"/>
                </a:lnTo>
                <a:lnTo>
                  <a:pt x="3485" y="6383"/>
                </a:lnTo>
                <a:lnTo>
                  <a:pt x="3632" y="6493"/>
                </a:lnTo>
                <a:lnTo>
                  <a:pt x="3779" y="6566"/>
                </a:lnTo>
                <a:lnTo>
                  <a:pt x="3889" y="6566"/>
                </a:lnTo>
                <a:lnTo>
                  <a:pt x="4036" y="6530"/>
                </a:lnTo>
                <a:lnTo>
                  <a:pt x="4146" y="6603"/>
                </a:lnTo>
                <a:lnTo>
                  <a:pt x="4292" y="6603"/>
                </a:lnTo>
                <a:lnTo>
                  <a:pt x="4366" y="6530"/>
                </a:lnTo>
                <a:lnTo>
                  <a:pt x="4402" y="6456"/>
                </a:lnTo>
                <a:lnTo>
                  <a:pt x="4439" y="6383"/>
                </a:lnTo>
                <a:lnTo>
                  <a:pt x="4402" y="6310"/>
                </a:lnTo>
                <a:lnTo>
                  <a:pt x="4366" y="6273"/>
                </a:lnTo>
                <a:lnTo>
                  <a:pt x="4329" y="6236"/>
                </a:lnTo>
                <a:lnTo>
                  <a:pt x="4292" y="6053"/>
                </a:lnTo>
                <a:lnTo>
                  <a:pt x="4292" y="5833"/>
                </a:lnTo>
                <a:lnTo>
                  <a:pt x="4256" y="5172"/>
                </a:lnTo>
                <a:lnTo>
                  <a:pt x="4256" y="4769"/>
                </a:lnTo>
                <a:lnTo>
                  <a:pt x="4256" y="4402"/>
                </a:lnTo>
                <a:lnTo>
                  <a:pt x="4402" y="4402"/>
                </a:lnTo>
                <a:lnTo>
                  <a:pt x="4476" y="4365"/>
                </a:lnTo>
                <a:lnTo>
                  <a:pt x="4549" y="4292"/>
                </a:lnTo>
                <a:lnTo>
                  <a:pt x="4549" y="4255"/>
                </a:lnTo>
                <a:lnTo>
                  <a:pt x="4622" y="4219"/>
                </a:lnTo>
                <a:lnTo>
                  <a:pt x="5209" y="3889"/>
                </a:lnTo>
                <a:lnTo>
                  <a:pt x="5539" y="3705"/>
                </a:lnTo>
                <a:lnTo>
                  <a:pt x="5686" y="3595"/>
                </a:lnTo>
                <a:lnTo>
                  <a:pt x="5833" y="3485"/>
                </a:lnTo>
                <a:lnTo>
                  <a:pt x="5980" y="3485"/>
                </a:lnTo>
                <a:lnTo>
                  <a:pt x="6090" y="3448"/>
                </a:lnTo>
                <a:lnTo>
                  <a:pt x="6126" y="3375"/>
                </a:lnTo>
                <a:lnTo>
                  <a:pt x="6163" y="3302"/>
                </a:lnTo>
                <a:lnTo>
                  <a:pt x="6163" y="3228"/>
                </a:lnTo>
                <a:lnTo>
                  <a:pt x="6126" y="3118"/>
                </a:lnTo>
                <a:lnTo>
                  <a:pt x="6090" y="3045"/>
                </a:lnTo>
                <a:lnTo>
                  <a:pt x="5980" y="3008"/>
                </a:lnTo>
                <a:lnTo>
                  <a:pt x="5576" y="2935"/>
                </a:lnTo>
                <a:lnTo>
                  <a:pt x="5173" y="2788"/>
                </a:lnTo>
                <a:lnTo>
                  <a:pt x="4769" y="2678"/>
                </a:lnTo>
                <a:lnTo>
                  <a:pt x="4366" y="2568"/>
                </a:lnTo>
                <a:lnTo>
                  <a:pt x="4366" y="2275"/>
                </a:lnTo>
                <a:lnTo>
                  <a:pt x="4329" y="2018"/>
                </a:lnTo>
                <a:lnTo>
                  <a:pt x="4256" y="1468"/>
                </a:lnTo>
                <a:lnTo>
                  <a:pt x="4256" y="881"/>
                </a:lnTo>
                <a:lnTo>
                  <a:pt x="4219" y="551"/>
                </a:lnTo>
                <a:lnTo>
                  <a:pt x="4182" y="257"/>
                </a:lnTo>
                <a:lnTo>
                  <a:pt x="4219" y="184"/>
                </a:lnTo>
                <a:lnTo>
                  <a:pt x="4256" y="110"/>
                </a:lnTo>
                <a:lnTo>
                  <a:pt x="4219" y="37"/>
                </a:lnTo>
                <a:lnTo>
                  <a:pt x="4182" y="0"/>
                </a:lnTo>
                <a:close/>
              </a:path>
            </a:pathLst>
          </a:custGeom>
          <a:solidFill>
            <a:srgbClr val="A4C2F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A4C2F4"/>
              </a:solidFill>
              <a:latin typeface="Arial"/>
              <a:ea typeface="Arial"/>
              <a:cs typeface="Arial"/>
              <a:sym typeface="Arial"/>
            </a:endParaRPr>
          </a:p>
        </p:txBody>
      </p:sp>
      <p:sp>
        <p:nvSpPr>
          <p:cNvPr id="1135" name="Google Shape;1135;p47"/>
          <p:cNvSpPr/>
          <p:nvPr/>
        </p:nvSpPr>
        <p:spPr>
          <a:xfrm>
            <a:off x="346877" y="608615"/>
            <a:ext cx="210213" cy="458889"/>
          </a:xfrm>
          <a:custGeom>
            <a:avLst/>
            <a:gdLst/>
            <a:ahLst/>
            <a:cxnLst/>
            <a:rect l="l" t="t" r="r" b="b"/>
            <a:pathLst>
              <a:path w="7411" h="16178" extrusionOk="0">
                <a:moveTo>
                  <a:pt x="3339" y="147"/>
                </a:moveTo>
                <a:lnTo>
                  <a:pt x="3229" y="441"/>
                </a:lnTo>
                <a:lnTo>
                  <a:pt x="3155" y="734"/>
                </a:lnTo>
                <a:lnTo>
                  <a:pt x="3119" y="1358"/>
                </a:lnTo>
                <a:lnTo>
                  <a:pt x="3082" y="2972"/>
                </a:lnTo>
                <a:lnTo>
                  <a:pt x="3119" y="4476"/>
                </a:lnTo>
                <a:lnTo>
                  <a:pt x="3119" y="5283"/>
                </a:lnTo>
                <a:lnTo>
                  <a:pt x="3119" y="5576"/>
                </a:lnTo>
                <a:lnTo>
                  <a:pt x="3155" y="5723"/>
                </a:lnTo>
                <a:lnTo>
                  <a:pt x="3229" y="5870"/>
                </a:lnTo>
                <a:lnTo>
                  <a:pt x="3265" y="5906"/>
                </a:lnTo>
                <a:lnTo>
                  <a:pt x="3339" y="5943"/>
                </a:lnTo>
                <a:lnTo>
                  <a:pt x="3375" y="5943"/>
                </a:lnTo>
                <a:lnTo>
                  <a:pt x="3449" y="5870"/>
                </a:lnTo>
                <a:lnTo>
                  <a:pt x="3486" y="5760"/>
                </a:lnTo>
                <a:lnTo>
                  <a:pt x="3522" y="5649"/>
                </a:lnTo>
                <a:lnTo>
                  <a:pt x="3522" y="5393"/>
                </a:lnTo>
                <a:lnTo>
                  <a:pt x="3522" y="4586"/>
                </a:lnTo>
                <a:lnTo>
                  <a:pt x="3486" y="2972"/>
                </a:lnTo>
                <a:lnTo>
                  <a:pt x="3522" y="1504"/>
                </a:lnTo>
                <a:lnTo>
                  <a:pt x="3522" y="808"/>
                </a:lnTo>
                <a:lnTo>
                  <a:pt x="3486" y="477"/>
                </a:lnTo>
                <a:lnTo>
                  <a:pt x="3412" y="294"/>
                </a:lnTo>
                <a:lnTo>
                  <a:pt x="3375" y="147"/>
                </a:lnTo>
                <a:close/>
                <a:moveTo>
                  <a:pt x="1725" y="1"/>
                </a:moveTo>
                <a:lnTo>
                  <a:pt x="1688" y="37"/>
                </a:lnTo>
                <a:lnTo>
                  <a:pt x="1615" y="147"/>
                </a:lnTo>
                <a:lnTo>
                  <a:pt x="1578" y="294"/>
                </a:lnTo>
                <a:lnTo>
                  <a:pt x="1541" y="624"/>
                </a:lnTo>
                <a:lnTo>
                  <a:pt x="1578" y="1284"/>
                </a:lnTo>
                <a:lnTo>
                  <a:pt x="1615" y="2898"/>
                </a:lnTo>
                <a:lnTo>
                  <a:pt x="1725" y="6236"/>
                </a:lnTo>
                <a:lnTo>
                  <a:pt x="1761" y="6346"/>
                </a:lnTo>
                <a:lnTo>
                  <a:pt x="1798" y="6383"/>
                </a:lnTo>
                <a:lnTo>
                  <a:pt x="1872" y="6420"/>
                </a:lnTo>
                <a:lnTo>
                  <a:pt x="1945" y="6456"/>
                </a:lnTo>
                <a:lnTo>
                  <a:pt x="2018" y="6420"/>
                </a:lnTo>
                <a:lnTo>
                  <a:pt x="2092" y="6383"/>
                </a:lnTo>
                <a:lnTo>
                  <a:pt x="2165" y="6346"/>
                </a:lnTo>
                <a:lnTo>
                  <a:pt x="2165" y="6236"/>
                </a:lnTo>
                <a:lnTo>
                  <a:pt x="2165" y="5980"/>
                </a:lnTo>
                <a:lnTo>
                  <a:pt x="2165" y="5943"/>
                </a:lnTo>
                <a:lnTo>
                  <a:pt x="2055" y="3008"/>
                </a:lnTo>
                <a:lnTo>
                  <a:pt x="1982" y="1394"/>
                </a:lnTo>
                <a:lnTo>
                  <a:pt x="1945" y="587"/>
                </a:lnTo>
                <a:lnTo>
                  <a:pt x="1908" y="294"/>
                </a:lnTo>
                <a:lnTo>
                  <a:pt x="1872" y="147"/>
                </a:lnTo>
                <a:lnTo>
                  <a:pt x="1761" y="37"/>
                </a:lnTo>
                <a:lnTo>
                  <a:pt x="1725" y="1"/>
                </a:lnTo>
                <a:close/>
                <a:moveTo>
                  <a:pt x="4953" y="184"/>
                </a:moveTo>
                <a:lnTo>
                  <a:pt x="4879" y="221"/>
                </a:lnTo>
                <a:lnTo>
                  <a:pt x="4843" y="257"/>
                </a:lnTo>
                <a:lnTo>
                  <a:pt x="4843" y="331"/>
                </a:lnTo>
                <a:lnTo>
                  <a:pt x="4769" y="1101"/>
                </a:lnTo>
                <a:lnTo>
                  <a:pt x="4733" y="1908"/>
                </a:lnTo>
                <a:lnTo>
                  <a:pt x="4733" y="3522"/>
                </a:lnTo>
                <a:lnTo>
                  <a:pt x="4733" y="5136"/>
                </a:lnTo>
                <a:lnTo>
                  <a:pt x="4696" y="5870"/>
                </a:lnTo>
                <a:lnTo>
                  <a:pt x="4696" y="6273"/>
                </a:lnTo>
                <a:lnTo>
                  <a:pt x="4769" y="6640"/>
                </a:lnTo>
                <a:lnTo>
                  <a:pt x="4806" y="6713"/>
                </a:lnTo>
                <a:lnTo>
                  <a:pt x="4916" y="6750"/>
                </a:lnTo>
                <a:lnTo>
                  <a:pt x="5026" y="6713"/>
                </a:lnTo>
                <a:lnTo>
                  <a:pt x="5100" y="6640"/>
                </a:lnTo>
                <a:lnTo>
                  <a:pt x="5173" y="6273"/>
                </a:lnTo>
                <a:lnTo>
                  <a:pt x="5173" y="5870"/>
                </a:lnTo>
                <a:lnTo>
                  <a:pt x="5136" y="5136"/>
                </a:lnTo>
                <a:lnTo>
                  <a:pt x="5136" y="3522"/>
                </a:lnTo>
                <a:lnTo>
                  <a:pt x="5173" y="1908"/>
                </a:lnTo>
                <a:lnTo>
                  <a:pt x="5136" y="1138"/>
                </a:lnTo>
                <a:lnTo>
                  <a:pt x="5100" y="331"/>
                </a:lnTo>
                <a:lnTo>
                  <a:pt x="5100" y="257"/>
                </a:lnTo>
                <a:lnTo>
                  <a:pt x="5063" y="221"/>
                </a:lnTo>
                <a:lnTo>
                  <a:pt x="4953" y="184"/>
                </a:lnTo>
                <a:close/>
                <a:moveTo>
                  <a:pt x="6273" y="2678"/>
                </a:moveTo>
                <a:lnTo>
                  <a:pt x="6273" y="2715"/>
                </a:lnTo>
                <a:lnTo>
                  <a:pt x="6200" y="3008"/>
                </a:lnTo>
                <a:lnTo>
                  <a:pt x="6163" y="3302"/>
                </a:lnTo>
                <a:lnTo>
                  <a:pt x="6127" y="3925"/>
                </a:lnTo>
                <a:lnTo>
                  <a:pt x="6127" y="5173"/>
                </a:lnTo>
                <a:lnTo>
                  <a:pt x="6090" y="7667"/>
                </a:lnTo>
                <a:lnTo>
                  <a:pt x="6090" y="7887"/>
                </a:lnTo>
                <a:lnTo>
                  <a:pt x="6127" y="7960"/>
                </a:lnTo>
                <a:lnTo>
                  <a:pt x="6163" y="8034"/>
                </a:lnTo>
                <a:lnTo>
                  <a:pt x="6237" y="8070"/>
                </a:lnTo>
                <a:lnTo>
                  <a:pt x="6383" y="8070"/>
                </a:lnTo>
                <a:lnTo>
                  <a:pt x="6457" y="8034"/>
                </a:lnTo>
                <a:lnTo>
                  <a:pt x="6493" y="7960"/>
                </a:lnTo>
                <a:lnTo>
                  <a:pt x="6530" y="7887"/>
                </a:lnTo>
                <a:lnTo>
                  <a:pt x="6530" y="5283"/>
                </a:lnTo>
                <a:lnTo>
                  <a:pt x="6530" y="3962"/>
                </a:lnTo>
                <a:lnTo>
                  <a:pt x="6493" y="3339"/>
                </a:lnTo>
                <a:lnTo>
                  <a:pt x="6457" y="3008"/>
                </a:lnTo>
                <a:lnTo>
                  <a:pt x="6383" y="2715"/>
                </a:lnTo>
                <a:lnTo>
                  <a:pt x="6347" y="2678"/>
                </a:lnTo>
                <a:close/>
                <a:moveTo>
                  <a:pt x="3265" y="7887"/>
                </a:moveTo>
                <a:lnTo>
                  <a:pt x="3082" y="8107"/>
                </a:lnTo>
                <a:lnTo>
                  <a:pt x="2862" y="8291"/>
                </a:lnTo>
                <a:lnTo>
                  <a:pt x="2679" y="8401"/>
                </a:lnTo>
                <a:lnTo>
                  <a:pt x="2458" y="8474"/>
                </a:lnTo>
                <a:lnTo>
                  <a:pt x="2458" y="8474"/>
                </a:lnTo>
                <a:lnTo>
                  <a:pt x="2605" y="8291"/>
                </a:lnTo>
                <a:lnTo>
                  <a:pt x="2752" y="8144"/>
                </a:lnTo>
                <a:lnTo>
                  <a:pt x="2972" y="7997"/>
                </a:lnTo>
                <a:lnTo>
                  <a:pt x="3192" y="7924"/>
                </a:lnTo>
                <a:lnTo>
                  <a:pt x="3265" y="7887"/>
                </a:lnTo>
                <a:close/>
                <a:moveTo>
                  <a:pt x="4806" y="9501"/>
                </a:moveTo>
                <a:lnTo>
                  <a:pt x="4513" y="9538"/>
                </a:lnTo>
                <a:lnTo>
                  <a:pt x="4329" y="9574"/>
                </a:lnTo>
                <a:lnTo>
                  <a:pt x="4072" y="9574"/>
                </a:lnTo>
                <a:lnTo>
                  <a:pt x="4072" y="9611"/>
                </a:lnTo>
                <a:lnTo>
                  <a:pt x="4072" y="9684"/>
                </a:lnTo>
                <a:lnTo>
                  <a:pt x="4109" y="9758"/>
                </a:lnTo>
                <a:lnTo>
                  <a:pt x="4146" y="9831"/>
                </a:lnTo>
                <a:lnTo>
                  <a:pt x="4219" y="9868"/>
                </a:lnTo>
                <a:lnTo>
                  <a:pt x="4293" y="9905"/>
                </a:lnTo>
                <a:lnTo>
                  <a:pt x="4476" y="9941"/>
                </a:lnTo>
                <a:lnTo>
                  <a:pt x="4659" y="9905"/>
                </a:lnTo>
                <a:lnTo>
                  <a:pt x="4806" y="9941"/>
                </a:lnTo>
                <a:lnTo>
                  <a:pt x="4953" y="9978"/>
                </a:lnTo>
                <a:lnTo>
                  <a:pt x="5100" y="10015"/>
                </a:lnTo>
                <a:lnTo>
                  <a:pt x="5246" y="10125"/>
                </a:lnTo>
                <a:lnTo>
                  <a:pt x="5320" y="10235"/>
                </a:lnTo>
                <a:lnTo>
                  <a:pt x="5430" y="10381"/>
                </a:lnTo>
                <a:lnTo>
                  <a:pt x="5466" y="10528"/>
                </a:lnTo>
                <a:lnTo>
                  <a:pt x="5503" y="10675"/>
                </a:lnTo>
                <a:lnTo>
                  <a:pt x="5540" y="10748"/>
                </a:lnTo>
                <a:lnTo>
                  <a:pt x="5613" y="10822"/>
                </a:lnTo>
                <a:lnTo>
                  <a:pt x="5833" y="10822"/>
                </a:lnTo>
                <a:lnTo>
                  <a:pt x="5907" y="10748"/>
                </a:lnTo>
                <a:lnTo>
                  <a:pt x="5943" y="10711"/>
                </a:lnTo>
                <a:lnTo>
                  <a:pt x="5980" y="10601"/>
                </a:lnTo>
                <a:lnTo>
                  <a:pt x="5907" y="10308"/>
                </a:lnTo>
                <a:lnTo>
                  <a:pt x="5760" y="10051"/>
                </a:lnTo>
                <a:lnTo>
                  <a:pt x="5576" y="9831"/>
                </a:lnTo>
                <a:lnTo>
                  <a:pt x="5356" y="9648"/>
                </a:lnTo>
                <a:lnTo>
                  <a:pt x="5100" y="9538"/>
                </a:lnTo>
                <a:lnTo>
                  <a:pt x="4806" y="9501"/>
                </a:lnTo>
                <a:close/>
                <a:moveTo>
                  <a:pt x="4879" y="8547"/>
                </a:moveTo>
                <a:lnTo>
                  <a:pt x="5136" y="8621"/>
                </a:lnTo>
                <a:lnTo>
                  <a:pt x="5393" y="8731"/>
                </a:lnTo>
                <a:lnTo>
                  <a:pt x="5650" y="8877"/>
                </a:lnTo>
                <a:lnTo>
                  <a:pt x="5907" y="9061"/>
                </a:lnTo>
                <a:lnTo>
                  <a:pt x="6090" y="9244"/>
                </a:lnTo>
                <a:lnTo>
                  <a:pt x="6310" y="9464"/>
                </a:lnTo>
                <a:lnTo>
                  <a:pt x="6457" y="9684"/>
                </a:lnTo>
                <a:lnTo>
                  <a:pt x="6603" y="9941"/>
                </a:lnTo>
                <a:lnTo>
                  <a:pt x="6714" y="10198"/>
                </a:lnTo>
                <a:lnTo>
                  <a:pt x="6787" y="10491"/>
                </a:lnTo>
                <a:lnTo>
                  <a:pt x="6860" y="10748"/>
                </a:lnTo>
                <a:lnTo>
                  <a:pt x="6934" y="11078"/>
                </a:lnTo>
                <a:lnTo>
                  <a:pt x="6934" y="11372"/>
                </a:lnTo>
                <a:lnTo>
                  <a:pt x="6934" y="11665"/>
                </a:lnTo>
                <a:lnTo>
                  <a:pt x="6934" y="11995"/>
                </a:lnTo>
                <a:lnTo>
                  <a:pt x="6824" y="12619"/>
                </a:lnTo>
                <a:lnTo>
                  <a:pt x="6677" y="13206"/>
                </a:lnTo>
                <a:lnTo>
                  <a:pt x="6530" y="13499"/>
                </a:lnTo>
                <a:lnTo>
                  <a:pt x="6383" y="13793"/>
                </a:lnTo>
                <a:lnTo>
                  <a:pt x="6310" y="13939"/>
                </a:lnTo>
                <a:lnTo>
                  <a:pt x="6163" y="14050"/>
                </a:lnTo>
                <a:lnTo>
                  <a:pt x="5907" y="14270"/>
                </a:lnTo>
                <a:lnTo>
                  <a:pt x="5540" y="14526"/>
                </a:lnTo>
                <a:lnTo>
                  <a:pt x="5173" y="14857"/>
                </a:lnTo>
                <a:lnTo>
                  <a:pt x="5026" y="14967"/>
                </a:lnTo>
                <a:lnTo>
                  <a:pt x="4659" y="15187"/>
                </a:lnTo>
                <a:lnTo>
                  <a:pt x="4659" y="15187"/>
                </a:lnTo>
                <a:lnTo>
                  <a:pt x="4806" y="14857"/>
                </a:lnTo>
                <a:lnTo>
                  <a:pt x="4916" y="14636"/>
                </a:lnTo>
                <a:lnTo>
                  <a:pt x="4953" y="14490"/>
                </a:lnTo>
                <a:lnTo>
                  <a:pt x="4989" y="14380"/>
                </a:lnTo>
                <a:lnTo>
                  <a:pt x="4953" y="14270"/>
                </a:lnTo>
                <a:lnTo>
                  <a:pt x="4916" y="14160"/>
                </a:lnTo>
                <a:lnTo>
                  <a:pt x="4843" y="14123"/>
                </a:lnTo>
                <a:lnTo>
                  <a:pt x="4659" y="14123"/>
                </a:lnTo>
                <a:lnTo>
                  <a:pt x="4586" y="14160"/>
                </a:lnTo>
                <a:lnTo>
                  <a:pt x="4549" y="14233"/>
                </a:lnTo>
                <a:lnTo>
                  <a:pt x="4513" y="14343"/>
                </a:lnTo>
                <a:lnTo>
                  <a:pt x="4549" y="14453"/>
                </a:lnTo>
                <a:lnTo>
                  <a:pt x="4513" y="14526"/>
                </a:lnTo>
                <a:lnTo>
                  <a:pt x="4439" y="14783"/>
                </a:lnTo>
                <a:lnTo>
                  <a:pt x="4366" y="15003"/>
                </a:lnTo>
                <a:lnTo>
                  <a:pt x="4329" y="15260"/>
                </a:lnTo>
                <a:lnTo>
                  <a:pt x="4366" y="15333"/>
                </a:lnTo>
                <a:lnTo>
                  <a:pt x="4293" y="15370"/>
                </a:lnTo>
                <a:lnTo>
                  <a:pt x="3999" y="15480"/>
                </a:lnTo>
                <a:lnTo>
                  <a:pt x="3632" y="15590"/>
                </a:lnTo>
                <a:lnTo>
                  <a:pt x="3816" y="15333"/>
                </a:lnTo>
                <a:lnTo>
                  <a:pt x="4109" y="14746"/>
                </a:lnTo>
                <a:lnTo>
                  <a:pt x="4109" y="14673"/>
                </a:lnTo>
                <a:lnTo>
                  <a:pt x="4109" y="14600"/>
                </a:lnTo>
                <a:lnTo>
                  <a:pt x="4072" y="14526"/>
                </a:lnTo>
                <a:lnTo>
                  <a:pt x="4036" y="14490"/>
                </a:lnTo>
                <a:lnTo>
                  <a:pt x="3962" y="14453"/>
                </a:lnTo>
                <a:lnTo>
                  <a:pt x="3889" y="14453"/>
                </a:lnTo>
                <a:lnTo>
                  <a:pt x="3816" y="14490"/>
                </a:lnTo>
                <a:lnTo>
                  <a:pt x="3779" y="14563"/>
                </a:lnTo>
                <a:lnTo>
                  <a:pt x="3486" y="15150"/>
                </a:lnTo>
                <a:lnTo>
                  <a:pt x="3339" y="15407"/>
                </a:lnTo>
                <a:lnTo>
                  <a:pt x="3229" y="15663"/>
                </a:lnTo>
                <a:lnTo>
                  <a:pt x="2899" y="15700"/>
                </a:lnTo>
                <a:lnTo>
                  <a:pt x="2532" y="15627"/>
                </a:lnTo>
                <a:lnTo>
                  <a:pt x="2752" y="15407"/>
                </a:lnTo>
                <a:lnTo>
                  <a:pt x="2935" y="15187"/>
                </a:lnTo>
                <a:lnTo>
                  <a:pt x="3119" y="14893"/>
                </a:lnTo>
                <a:lnTo>
                  <a:pt x="3265" y="14600"/>
                </a:lnTo>
                <a:lnTo>
                  <a:pt x="3339" y="14600"/>
                </a:lnTo>
                <a:lnTo>
                  <a:pt x="3375" y="14526"/>
                </a:lnTo>
                <a:lnTo>
                  <a:pt x="3412" y="14490"/>
                </a:lnTo>
                <a:lnTo>
                  <a:pt x="3449" y="14380"/>
                </a:lnTo>
                <a:lnTo>
                  <a:pt x="3412" y="14343"/>
                </a:lnTo>
                <a:lnTo>
                  <a:pt x="3412" y="14270"/>
                </a:lnTo>
                <a:lnTo>
                  <a:pt x="3339" y="14233"/>
                </a:lnTo>
                <a:lnTo>
                  <a:pt x="3229" y="14196"/>
                </a:lnTo>
                <a:lnTo>
                  <a:pt x="3155" y="14196"/>
                </a:lnTo>
                <a:lnTo>
                  <a:pt x="3045" y="14233"/>
                </a:lnTo>
                <a:lnTo>
                  <a:pt x="2935" y="14380"/>
                </a:lnTo>
                <a:lnTo>
                  <a:pt x="2752" y="14673"/>
                </a:lnTo>
                <a:lnTo>
                  <a:pt x="2495" y="15077"/>
                </a:lnTo>
                <a:lnTo>
                  <a:pt x="2238" y="15443"/>
                </a:lnTo>
                <a:lnTo>
                  <a:pt x="2202" y="15553"/>
                </a:lnTo>
                <a:lnTo>
                  <a:pt x="1908" y="15370"/>
                </a:lnTo>
                <a:lnTo>
                  <a:pt x="1615" y="15187"/>
                </a:lnTo>
                <a:lnTo>
                  <a:pt x="1761" y="15077"/>
                </a:lnTo>
                <a:lnTo>
                  <a:pt x="1872" y="14967"/>
                </a:lnTo>
                <a:lnTo>
                  <a:pt x="2238" y="14563"/>
                </a:lnTo>
                <a:lnTo>
                  <a:pt x="2568" y="14196"/>
                </a:lnTo>
                <a:lnTo>
                  <a:pt x="2715" y="13976"/>
                </a:lnTo>
                <a:lnTo>
                  <a:pt x="2789" y="13756"/>
                </a:lnTo>
                <a:lnTo>
                  <a:pt x="2789" y="13683"/>
                </a:lnTo>
                <a:lnTo>
                  <a:pt x="2752" y="13609"/>
                </a:lnTo>
                <a:lnTo>
                  <a:pt x="2642" y="13609"/>
                </a:lnTo>
                <a:lnTo>
                  <a:pt x="2422" y="13719"/>
                </a:lnTo>
                <a:lnTo>
                  <a:pt x="2238" y="13866"/>
                </a:lnTo>
                <a:lnTo>
                  <a:pt x="1945" y="14233"/>
                </a:lnTo>
                <a:lnTo>
                  <a:pt x="1578" y="14673"/>
                </a:lnTo>
                <a:lnTo>
                  <a:pt x="1505" y="14820"/>
                </a:lnTo>
                <a:lnTo>
                  <a:pt x="1431" y="15003"/>
                </a:lnTo>
                <a:lnTo>
                  <a:pt x="1138" y="14636"/>
                </a:lnTo>
                <a:lnTo>
                  <a:pt x="1468" y="14306"/>
                </a:lnTo>
                <a:lnTo>
                  <a:pt x="1761" y="13939"/>
                </a:lnTo>
                <a:lnTo>
                  <a:pt x="2312" y="13206"/>
                </a:lnTo>
                <a:lnTo>
                  <a:pt x="2312" y="13132"/>
                </a:lnTo>
                <a:lnTo>
                  <a:pt x="2312" y="13059"/>
                </a:lnTo>
                <a:lnTo>
                  <a:pt x="2238" y="12949"/>
                </a:lnTo>
                <a:lnTo>
                  <a:pt x="2202" y="12912"/>
                </a:lnTo>
                <a:lnTo>
                  <a:pt x="2055" y="12912"/>
                </a:lnTo>
                <a:lnTo>
                  <a:pt x="1982" y="12949"/>
                </a:lnTo>
                <a:lnTo>
                  <a:pt x="1431" y="13646"/>
                </a:lnTo>
                <a:lnTo>
                  <a:pt x="1211" y="14013"/>
                </a:lnTo>
                <a:lnTo>
                  <a:pt x="991" y="14380"/>
                </a:lnTo>
                <a:lnTo>
                  <a:pt x="844" y="14050"/>
                </a:lnTo>
                <a:lnTo>
                  <a:pt x="698" y="13719"/>
                </a:lnTo>
                <a:lnTo>
                  <a:pt x="1028" y="13426"/>
                </a:lnTo>
                <a:lnTo>
                  <a:pt x="1358" y="13096"/>
                </a:lnTo>
                <a:lnTo>
                  <a:pt x="1872" y="12436"/>
                </a:lnTo>
                <a:lnTo>
                  <a:pt x="1908" y="12362"/>
                </a:lnTo>
                <a:lnTo>
                  <a:pt x="1908" y="12289"/>
                </a:lnTo>
                <a:lnTo>
                  <a:pt x="1872" y="12215"/>
                </a:lnTo>
                <a:lnTo>
                  <a:pt x="1835" y="12179"/>
                </a:lnTo>
                <a:lnTo>
                  <a:pt x="1761" y="12142"/>
                </a:lnTo>
                <a:lnTo>
                  <a:pt x="1688" y="12105"/>
                </a:lnTo>
                <a:lnTo>
                  <a:pt x="1615" y="12105"/>
                </a:lnTo>
                <a:lnTo>
                  <a:pt x="1541" y="12179"/>
                </a:lnTo>
                <a:lnTo>
                  <a:pt x="1065" y="12729"/>
                </a:lnTo>
                <a:lnTo>
                  <a:pt x="808" y="13022"/>
                </a:lnTo>
                <a:lnTo>
                  <a:pt x="624" y="13353"/>
                </a:lnTo>
                <a:lnTo>
                  <a:pt x="588" y="13206"/>
                </a:lnTo>
                <a:lnTo>
                  <a:pt x="551" y="12876"/>
                </a:lnTo>
                <a:lnTo>
                  <a:pt x="771" y="12656"/>
                </a:lnTo>
                <a:lnTo>
                  <a:pt x="1028" y="12399"/>
                </a:lnTo>
                <a:lnTo>
                  <a:pt x="1321" y="12069"/>
                </a:lnTo>
                <a:lnTo>
                  <a:pt x="1468" y="11885"/>
                </a:lnTo>
                <a:lnTo>
                  <a:pt x="1505" y="11775"/>
                </a:lnTo>
                <a:lnTo>
                  <a:pt x="1505" y="11665"/>
                </a:lnTo>
                <a:lnTo>
                  <a:pt x="1505" y="11592"/>
                </a:lnTo>
                <a:lnTo>
                  <a:pt x="1468" y="11555"/>
                </a:lnTo>
                <a:lnTo>
                  <a:pt x="1395" y="11518"/>
                </a:lnTo>
                <a:lnTo>
                  <a:pt x="1358" y="11555"/>
                </a:lnTo>
                <a:lnTo>
                  <a:pt x="1175" y="11629"/>
                </a:lnTo>
                <a:lnTo>
                  <a:pt x="1028" y="11775"/>
                </a:lnTo>
                <a:lnTo>
                  <a:pt x="771" y="12105"/>
                </a:lnTo>
                <a:lnTo>
                  <a:pt x="514" y="12436"/>
                </a:lnTo>
                <a:lnTo>
                  <a:pt x="514" y="11922"/>
                </a:lnTo>
                <a:lnTo>
                  <a:pt x="624" y="11812"/>
                </a:lnTo>
                <a:lnTo>
                  <a:pt x="734" y="11702"/>
                </a:lnTo>
                <a:lnTo>
                  <a:pt x="808" y="11482"/>
                </a:lnTo>
                <a:lnTo>
                  <a:pt x="991" y="11445"/>
                </a:lnTo>
                <a:lnTo>
                  <a:pt x="1138" y="11408"/>
                </a:lnTo>
                <a:lnTo>
                  <a:pt x="1248" y="11298"/>
                </a:lnTo>
                <a:lnTo>
                  <a:pt x="1358" y="11188"/>
                </a:lnTo>
                <a:lnTo>
                  <a:pt x="1468" y="11078"/>
                </a:lnTo>
                <a:lnTo>
                  <a:pt x="1505" y="10932"/>
                </a:lnTo>
                <a:lnTo>
                  <a:pt x="1505" y="10858"/>
                </a:lnTo>
                <a:lnTo>
                  <a:pt x="1505" y="10785"/>
                </a:lnTo>
                <a:lnTo>
                  <a:pt x="1468" y="10711"/>
                </a:lnTo>
                <a:lnTo>
                  <a:pt x="1395" y="10675"/>
                </a:lnTo>
                <a:lnTo>
                  <a:pt x="1175" y="10675"/>
                </a:lnTo>
                <a:lnTo>
                  <a:pt x="1101" y="10748"/>
                </a:lnTo>
                <a:lnTo>
                  <a:pt x="1065" y="10822"/>
                </a:lnTo>
                <a:lnTo>
                  <a:pt x="1028" y="10932"/>
                </a:lnTo>
                <a:lnTo>
                  <a:pt x="954" y="11005"/>
                </a:lnTo>
                <a:lnTo>
                  <a:pt x="844" y="11042"/>
                </a:lnTo>
                <a:lnTo>
                  <a:pt x="698" y="11078"/>
                </a:lnTo>
                <a:lnTo>
                  <a:pt x="881" y="10785"/>
                </a:lnTo>
                <a:lnTo>
                  <a:pt x="954" y="10675"/>
                </a:lnTo>
                <a:lnTo>
                  <a:pt x="1101" y="10565"/>
                </a:lnTo>
                <a:lnTo>
                  <a:pt x="1211" y="10455"/>
                </a:lnTo>
                <a:lnTo>
                  <a:pt x="1395" y="10418"/>
                </a:lnTo>
                <a:lnTo>
                  <a:pt x="1541" y="10345"/>
                </a:lnTo>
                <a:lnTo>
                  <a:pt x="1725" y="10345"/>
                </a:lnTo>
                <a:lnTo>
                  <a:pt x="2092" y="10308"/>
                </a:lnTo>
                <a:lnTo>
                  <a:pt x="2422" y="10271"/>
                </a:lnTo>
                <a:lnTo>
                  <a:pt x="2715" y="10161"/>
                </a:lnTo>
                <a:lnTo>
                  <a:pt x="3009" y="9978"/>
                </a:lnTo>
                <a:lnTo>
                  <a:pt x="3229" y="9721"/>
                </a:lnTo>
                <a:lnTo>
                  <a:pt x="3412" y="9464"/>
                </a:lnTo>
                <a:lnTo>
                  <a:pt x="3559" y="9171"/>
                </a:lnTo>
                <a:lnTo>
                  <a:pt x="3706" y="8841"/>
                </a:lnTo>
                <a:lnTo>
                  <a:pt x="3706" y="8804"/>
                </a:lnTo>
                <a:lnTo>
                  <a:pt x="3706" y="8767"/>
                </a:lnTo>
                <a:lnTo>
                  <a:pt x="3926" y="8731"/>
                </a:lnTo>
                <a:lnTo>
                  <a:pt x="4146" y="8657"/>
                </a:lnTo>
                <a:lnTo>
                  <a:pt x="4366" y="8584"/>
                </a:lnTo>
                <a:lnTo>
                  <a:pt x="4586" y="8547"/>
                </a:lnTo>
                <a:close/>
                <a:moveTo>
                  <a:pt x="3265" y="7484"/>
                </a:moveTo>
                <a:lnTo>
                  <a:pt x="3009" y="7557"/>
                </a:lnTo>
                <a:lnTo>
                  <a:pt x="2789" y="7704"/>
                </a:lnTo>
                <a:lnTo>
                  <a:pt x="2568" y="7850"/>
                </a:lnTo>
                <a:lnTo>
                  <a:pt x="2422" y="7997"/>
                </a:lnTo>
                <a:lnTo>
                  <a:pt x="2275" y="8180"/>
                </a:lnTo>
                <a:lnTo>
                  <a:pt x="2165" y="8364"/>
                </a:lnTo>
                <a:lnTo>
                  <a:pt x="2092" y="8584"/>
                </a:lnTo>
                <a:lnTo>
                  <a:pt x="2018" y="8254"/>
                </a:lnTo>
                <a:lnTo>
                  <a:pt x="1945" y="7924"/>
                </a:lnTo>
                <a:lnTo>
                  <a:pt x="1872" y="7850"/>
                </a:lnTo>
                <a:lnTo>
                  <a:pt x="1835" y="7850"/>
                </a:lnTo>
                <a:lnTo>
                  <a:pt x="1761" y="7887"/>
                </a:lnTo>
                <a:lnTo>
                  <a:pt x="1688" y="7997"/>
                </a:lnTo>
                <a:lnTo>
                  <a:pt x="1651" y="8107"/>
                </a:lnTo>
                <a:lnTo>
                  <a:pt x="1615" y="8364"/>
                </a:lnTo>
                <a:lnTo>
                  <a:pt x="1651" y="8657"/>
                </a:lnTo>
                <a:lnTo>
                  <a:pt x="1725" y="8914"/>
                </a:lnTo>
                <a:lnTo>
                  <a:pt x="1872" y="9208"/>
                </a:lnTo>
                <a:lnTo>
                  <a:pt x="2055" y="9428"/>
                </a:lnTo>
                <a:lnTo>
                  <a:pt x="2275" y="9611"/>
                </a:lnTo>
                <a:lnTo>
                  <a:pt x="2495" y="9758"/>
                </a:lnTo>
                <a:lnTo>
                  <a:pt x="2312" y="9831"/>
                </a:lnTo>
                <a:lnTo>
                  <a:pt x="2128" y="9868"/>
                </a:lnTo>
                <a:lnTo>
                  <a:pt x="1688" y="9868"/>
                </a:lnTo>
                <a:lnTo>
                  <a:pt x="1468" y="9905"/>
                </a:lnTo>
                <a:lnTo>
                  <a:pt x="1248" y="9941"/>
                </a:lnTo>
                <a:lnTo>
                  <a:pt x="1065" y="10015"/>
                </a:lnTo>
                <a:lnTo>
                  <a:pt x="881" y="10125"/>
                </a:lnTo>
                <a:lnTo>
                  <a:pt x="588" y="10381"/>
                </a:lnTo>
                <a:lnTo>
                  <a:pt x="441" y="10528"/>
                </a:lnTo>
                <a:lnTo>
                  <a:pt x="331" y="10711"/>
                </a:lnTo>
                <a:lnTo>
                  <a:pt x="221" y="10932"/>
                </a:lnTo>
                <a:lnTo>
                  <a:pt x="147" y="11115"/>
                </a:lnTo>
                <a:lnTo>
                  <a:pt x="37" y="11592"/>
                </a:lnTo>
                <a:lnTo>
                  <a:pt x="1" y="12069"/>
                </a:lnTo>
                <a:lnTo>
                  <a:pt x="1" y="12546"/>
                </a:lnTo>
                <a:lnTo>
                  <a:pt x="74" y="13022"/>
                </a:lnTo>
                <a:lnTo>
                  <a:pt x="147" y="13463"/>
                </a:lnTo>
                <a:lnTo>
                  <a:pt x="258" y="13903"/>
                </a:lnTo>
                <a:lnTo>
                  <a:pt x="404" y="14270"/>
                </a:lnTo>
                <a:lnTo>
                  <a:pt x="588" y="14673"/>
                </a:lnTo>
                <a:lnTo>
                  <a:pt x="844" y="15040"/>
                </a:lnTo>
                <a:lnTo>
                  <a:pt x="1101" y="15333"/>
                </a:lnTo>
                <a:lnTo>
                  <a:pt x="1431" y="15627"/>
                </a:lnTo>
                <a:lnTo>
                  <a:pt x="1761" y="15847"/>
                </a:lnTo>
                <a:lnTo>
                  <a:pt x="2165" y="16030"/>
                </a:lnTo>
                <a:lnTo>
                  <a:pt x="2568" y="16140"/>
                </a:lnTo>
                <a:lnTo>
                  <a:pt x="2789" y="16177"/>
                </a:lnTo>
                <a:lnTo>
                  <a:pt x="3009" y="16177"/>
                </a:lnTo>
                <a:lnTo>
                  <a:pt x="3486" y="16140"/>
                </a:lnTo>
                <a:lnTo>
                  <a:pt x="3926" y="16030"/>
                </a:lnTo>
                <a:lnTo>
                  <a:pt x="4329" y="15884"/>
                </a:lnTo>
                <a:lnTo>
                  <a:pt x="4696" y="15700"/>
                </a:lnTo>
                <a:lnTo>
                  <a:pt x="5100" y="15517"/>
                </a:lnTo>
                <a:lnTo>
                  <a:pt x="5430" y="15297"/>
                </a:lnTo>
                <a:lnTo>
                  <a:pt x="5613" y="15150"/>
                </a:lnTo>
                <a:lnTo>
                  <a:pt x="5723" y="15003"/>
                </a:lnTo>
                <a:lnTo>
                  <a:pt x="6310" y="14490"/>
                </a:lnTo>
                <a:lnTo>
                  <a:pt x="6567" y="14270"/>
                </a:lnTo>
                <a:lnTo>
                  <a:pt x="6714" y="14160"/>
                </a:lnTo>
                <a:lnTo>
                  <a:pt x="6787" y="14013"/>
                </a:lnTo>
                <a:lnTo>
                  <a:pt x="6970" y="13683"/>
                </a:lnTo>
                <a:lnTo>
                  <a:pt x="7117" y="13316"/>
                </a:lnTo>
                <a:lnTo>
                  <a:pt x="7227" y="12949"/>
                </a:lnTo>
                <a:lnTo>
                  <a:pt x="7300" y="12619"/>
                </a:lnTo>
                <a:lnTo>
                  <a:pt x="7374" y="12252"/>
                </a:lnTo>
                <a:lnTo>
                  <a:pt x="7410" y="11885"/>
                </a:lnTo>
                <a:lnTo>
                  <a:pt x="7410" y="11518"/>
                </a:lnTo>
                <a:lnTo>
                  <a:pt x="7374" y="11152"/>
                </a:lnTo>
                <a:lnTo>
                  <a:pt x="7337" y="10785"/>
                </a:lnTo>
                <a:lnTo>
                  <a:pt x="7264" y="10418"/>
                </a:lnTo>
                <a:lnTo>
                  <a:pt x="7154" y="10125"/>
                </a:lnTo>
                <a:lnTo>
                  <a:pt x="7007" y="9794"/>
                </a:lnTo>
                <a:lnTo>
                  <a:pt x="6860" y="9538"/>
                </a:lnTo>
                <a:lnTo>
                  <a:pt x="6677" y="9244"/>
                </a:lnTo>
                <a:lnTo>
                  <a:pt x="6457" y="8987"/>
                </a:lnTo>
                <a:lnTo>
                  <a:pt x="6237" y="8767"/>
                </a:lnTo>
                <a:lnTo>
                  <a:pt x="5980" y="8584"/>
                </a:lnTo>
                <a:lnTo>
                  <a:pt x="5686" y="8401"/>
                </a:lnTo>
                <a:lnTo>
                  <a:pt x="5393" y="8291"/>
                </a:lnTo>
                <a:lnTo>
                  <a:pt x="5100" y="8180"/>
                </a:lnTo>
                <a:lnTo>
                  <a:pt x="4769" y="8144"/>
                </a:lnTo>
                <a:lnTo>
                  <a:pt x="4476" y="8144"/>
                </a:lnTo>
                <a:lnTo>
                  <a:pt x="4219" y="8180"/>
                </a:lnTo>
                <a:lnTo>
                  <a:pt x="3926" y="8291"/>
                </a:lnTo>
                <a:lnTo>
                  <a:pt x="3816" y="8364"/>
                </a:lnTo>
                <a:lnTo>
                  <a:pt x="3706" y="8437"/>
                </a:lnTo>
                <a:lnTo>
                  <a:pt x="3632" y="8547"/>
                </a:lnTo>
                <a:lnTo>
                  <a:pt x="3559" y="8657"/>
                </a:lnTo>
                <a:lnTo>
                  <a:pt x="3559" y="8694"/>
                </a:lnTo>
                <a:lnTo>
                  <a:pt x="3522" y="8731"/>
                </a:lnTo>
                <a:lnTo>
                  <a:pt x="3486" y="8767"/>
                </a:lnTo>
                <a:lnTo>
                  <a:pt x="3192" y="9171"/>
                </a:lnTo>
                <a:lnTo>
                  <a:pt x="3009" y="9354"/>
                </a:lnTo>
                <a:lnTo>
                  <a:pt x="2825" y="9538"/>
                </a:lnTo>
                <a:lnTo>
                  <a:pt x="2789" y="9464"/>
                </a:lnTo>
                <a:lnTo>
                  <a:pt x="2458" y="9171"/>
                </a:lnTo>
                <a:lnTo>
                  <a:pt x="2348" y="9024"/>
                </a:lnTo>
                <a:lnTo>
                  <a:pt x="2202" y="8877"/>
                </a:lnTo>
                <a:lnTo>
                  <a:pt x="2275" y="8877"/>
                </a:lnTo>
                <a:lnTo>
                  <a:pt x="2312" y="8841"/>
                </a:lnTo>
                <a:lnTo>
                  <a:pt x="2532" y="8841"/>
                </a:lnTo>
                <a:lnTo>
                  <a:pt x="2715" y="8804"/>
                </a:lnTo>
                <a:lnTo>
                  <a:pt x="2899" y="8731"/>
                </a:lnTo>
                <a:lnTo>
                  <a:pt x="3045" y="8621"/>
                </a:lnTo>
                <a:lnTo>
                  <a:pt x="3265" y="8474"/>
                </a:lnTo>
                <a:lnTo>
                  <a:pt x="3486" y="8254"/>
                </a:lnTo>
                <a:lnTo>
                  <a:pt x="3669" y="8034"/>
                </a:lnTo>
                <a:lnTo>
                  <a:pt x="3816" y="7814"/>
                </a:lnTo>
                <a:lnTo>
                  <a:pt x="3852" y="7740"/>
                </a:lnTo>
                <a:lnTo>
                  <a:pt x="3852" y="7667"/>
                </a:lnTo>
                <a:lnTo>
                  <a:pt x="3779" y="7557"/>
                </a:lnTo>
                <a:lnTo>
                  <a:pt x="3669" y="7484"/>
                </a:lnTo>
                <a:lnTo>
                  <a:pt x="3596" y="7484"/>
                </a:lnTo>
                <a:lnTo>
                  <a:pt x="3522" y="7520"/>
                </a:lnTo>
                <a:lnTo>
                  <a:pt x="3412" y="7484"/>
                </a:lnTo>
                <a:close/>
              </a:path>
            </a:pathLst>
          </a:custGeom>
          <a:solidFill>
            <a:srgbClr val="A4C2F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A4C2F4"/>
              </a:solidFill>
              <a:latin typeface="Arial"/>
              <a:ea typeface="Arial"/>
              <a:cs typeface="Arial"/>
              <a:sym typeface="Arial"/>
            </a:endParaRPr>
          </a:p>
        </p:txBody>
      </p:sp>
      <p:sp>
        <p:nvSpPr>
          <p:cNvPr id="1136" name="Google Shape;1136;p47"/>
          <p:cNvSpPr/>
          <p:nvPr/>
        </p:nvSpPr>
        <p:spPr>
          <a:xfrm>
            <a:off x="645010" y="355961"/>
            <a:ext cx="414157" cy="507762"/>
          </a:xfrm>
          <a:custGeom>
            <a:avLst/>
            <a:gdLst/>
            <a:ahLst/>
            <a:cxnLst/>
            <a:rect l="l" t="t" r="r" b="b"/>
            <a:pathLst>
              <a:path w="14601" h="17901" extrusionOk="0">
                <a:moveTo>
                  <a:pt x="10492" y="4329"/>
                </a:moveTo>
                <a:lnTo>
                  <a:pt x="10859" y="4769"/>
                </a:lnTo>
                <a:lnTo>
                  <a:pt x="10712" y="4769"/>
                </a:lnTo>
                <a:lnTo>
                  <a:pt x="10712" y="4696"/>
                </a:lnTo>
                <a:lnTo>
                  <a:pt x="10675" y="4622"/>
                </a:lnTo>
                <a:lnTo>
                  <a:pt x="10639" y="4622"/>
                </a:lnTo>
                <a:lnTo>
                  <a:pt x="10602" y="4549"/>
                </a:lnTo>
                <a:lnTo>
                  <a:pt x="10565" y="4512"/>
                </a:lnTo>
                <a:lnTo>
                  <a:pt x="10455" y="4475"/>
                </a:lnTo>
                <a:lnTo>
                  <a:pt x="10345" y="4512"/>
                </a:lnTo>
                <a:lnTo>
                  <a:pt x="10308" y="4549"/>
                </a:lnTo>
                <a:lnTo>
                  <a:pt x="10272" y="4622"/>
                </a:lnTo>
                <a:lnTo>
                  <a:pt x="10272" y="4696"/>
                </a:lnTo>
                <a:lnTo>
                  <a:pt x="10052" y="4622"/>
                </a:lnTo>
                <a:lnTo>
                  <a:pt x="10492" y="4329"/>
                </a:lnTo>
                <a:close/>
                <a:moveTo>
                  <a:pt x="6897" y="3448"/>
                </a:moveTo>
                <a:lnTo>
                  <a:pt x="7044" y="3485"/>
                </a:lnTo>
                <a:lnTo>
                  <a:pt x="7227" y="3522"/>
                </a:lnTo>
                <a:lnTo>
                  <a:pt x="7374" y="3595"/>
                </a:lnTo>
                <a:lnTo>
                  <a:pt x="7484" y="3705"/>
                </a:lnTo>
                <a:lnTo>
                  <a:pt x="7521" y="3815"/>
                </a:lnTo>
                <a:lnTo>
                  <a:pt x="7521" y="3889"/>
                </a:lnTo>
                <a:lnTo>
                  <a:pt x="7484" y="3999"/>
                </a:lnTo>
                <a:lnTo>
                  <a:pt x="7447" y="4109"/>
                </a:lnTo>
                <a:lnTo>
                  <a:pt x="7264" y="4292"/>
                </a:lnTo>
                <a:lnTo>
                  <a:pt x="7154" y="4439"/>
                </a:lnTo>
                <a:lnTo>
                  <a:pt x="6934" y="4732"/>
                </a:lnTo>
                <a:lnTo>
                  <a:pt x="6714" y="4952"/>
                </a:lnTo>
                <a:lnTo>
                  <a:pt x="6494" y="5099"/>
                </a:lnTo>
                <a:lnTo>
                  <a:pt x="6384" y="5136"/>
                </a:lnTo>
                <a:lnTo>
                  <a:pt x="6310" y="5136"/>
                </a:lnTo>
                <a:lnTo>
                  <a:pt x="6237" y="5062"/>
                </a:lnTo>
                <a:lnTo>
                  <a:pt x="6200" y="4989"/>
                </a:lnTo>
                <a:lnTo>
                  <a:pt x="6163" y="4806"/>
                </a:lnTo>
                <a:lnTo>
                  <a:pt x="6163" y="4659"/>
                </a:lnTo>
                <a:lnTo>
                  <a:pt x="6163" y="4145"/>
                </a:lnTo>
                <a:lnTo>
                  <a:pt x="6127" y="3595"/>
                </a:lnTo>
                <a:lnTo>
                  <a:pt x="6273" y="3522"/>
                </a:lnTo>
                <a:lnTo>
                  <a:pt x="6420" y="3485"/>
                </a:lnTo>
                <a:lnTo>
                  <a:pt x="6567" y="3448"/>
                </a:lnTo>
                <a:close/>
                <a:moveTo>
                  <a:pt x="6457" y="3118"/>
                </a:moveTo>
                <a:lnTo>
                  <a:pt x="6237" y="3192"/>
                </a:lnTo>
                <a:lnTo>
                  <a:pt x="6017" y="3265"/>
                </a:lnTo>
                <a:lnTo>
                  <a:pt x="5833" y="3375"/>
                </a:lnTo>
                <a:lnTo>
                  <a:pt x="5723" y="3558"/>
                </a:lnTo>
                <a:lnTo>
                  <a:pt x="5723" y="3632"/>
                </a:lnTo>
                <a:lnTo>
                  <a:pt x="5760" y="3668"/>
                </a:lnTo>
                <a:lnTo>
                  <a:pt x="5797" y="3705"/>
                </a:lnTo>
                <a:lnTo>
                  <a:pt x="5870" y="3705"/>
                </a:lnTo>
                <a:lnTo>
                  <a:pt x="5980" y="3668"/>
                </a:lnTo>
                <a:lnTo>
                  <a:pt x="5943" y="4219"/>
                </a:lnTo>
                <a:lnTo>
                  <a:pt x="5943" y="4769"/>
                </a:lnTo>
                <a:lnTo>
                  <a:pt x="5943" y="4952"/>
                </a:lnTo>
                <a:lnTo>
                  <a:pt x="5980" y="5099"/>
                </a:lnTo>
                <a:lnTo>
                  <a:pt x="6053" y="5209"/>
                </a:lnTo>
                <a:lnTo>
                  <a:pt x="6163" y="5319"/>
                </a:lnTo>
                <a:lnTo>
                  <a:pt x="6237" y="5393"/>
                </a:lnTo>
                <a:lnTo>
                  <a:pt x="6530" y="5393"/>
                </a:lnTo>
                <a:lnTo>
                  <a:pt x="6714" y="5282"/>
                </a:lnTo>
                <a:lnTo>
                  <a:pt x="6897" y="5136"/>
                </a:lnTo>
                <a:lnTo>
                  <a:pt x="7227" y="4806"/>
                </a:lnTo>
                <a:lnTo>
                  <a:pt x="7447" y="4512"/>
                </a:lnTo>
                <a:lnTo>
                  <a:pt x="7594" y="4329"/>
                </a:lnTo>
                <a:lnTo>
                  <a:pt x="7741" y="4182"/>
                </a:lnTo>
                <a:lnTo>
                  <a:pt x="7814" y="3962"/>
                </a:lnTo>
                <a:lnTo>
                  <a:pt x="7851" y="3852"/>
                </a:lnTo>
                <a:lnTo>
                  <a:pt x="7851" y="3742"/>
                </a:lnTo>
                <a:lnTo>
                  <a:pt x="7777" y="3595"/>
                </a:lnTo>
                <a:lnTo>
                  <a:pt x="7667" y="3448"/>
                </a:lnTo>
                <a:lnTo>
                  <a:pt x="7521" y="3302"/>
                </a:lnTo>
                <a:lnTo>
                  <a:pt x="7374" y="3228"/>
                </a:lnTo>
                <a:lnTo>
                  <a:pt x="7190" y="3155"/>
                </a:lnTo>
                <a:lnTo>
                  <a:pt x="6970" y="3118"/>
                </a:lnTo>
                <a:close/>
                <a:moveTo>
                  <a:pt x="2789" y="3522"/>
                </a:moveTo>
                <a:lnTo>
                  <a:pt x="2935" y="3668"/>
                </a:lnTo>
                <a:lnTo>
                  <a:pt x="3082" y="3779"/>
                </a:lnTo>
                <a:lnTo>
                  <a:pt x="3449" y="3925"/>
                </a:lnTo>
                <a:lnTo>
                  <a:pt x="3632" y="3999"/>
                </a:lnTo>
                <a:lnTo>
                  <a:pt x="3669" y="4072"/>
                </a:lnTo>
                <a:lnTo>
                  <a:pt x="3706" y="4145"/>
                </a:lnTo>
                <a:lnTo>
                  <a:pt x="3706" y="4219"/>
                </a:lnTo>
                <a:lnTo>
                  <a:pt x="3742" y="4255"/>
                </a:lnTo>
                <a:lnTo>
                  <a:pt x="3779" y="4292"/>
                </a:lnTo>
                <a:lnTo>
                  <a:pt x="3852" y="4329"/>
                </a:lnTo>
                <a:lnTo>
                  <a:pt x="4036" y="4402"/>
                </a:lnTo>
                <a:lnTo>
                  <a:pt x="4219" y="4475"/>
                </a:lnTo>
                <a:lnTo>
                  <a:pt x="4403" y="4586"/>
                </a:lnTo>
                <a:lnTo>
                  <a:pt x="4549" y="4696"/>
                </a:lnTo>
                <a:lnTo>
                  <a:pt x="4843" y="5026"/>
                </a:lnTo>
                <a:lnTo>
                  <a:pt x="5100" y="5319"/>
                </a:lnTo>
                <a:lnTo>
                  <a:pt x="4770" y="5356"/>
                </a:lnTo>
                <a:lnTo>
                  <a:pt x="4476" y="5356"/>
                </a:lnTo>
                <a:lnTo>
                  <a:pt x="3816" y="5319"/>
                </a:lnTo>
                <a:lnTo>
                  <a:pt x="3486" y="5319"/>
                </a:lnTo>
                <a:lnTo>
                  <a:pt x="3156" y="5393"/>
                </a:lnTo>
                <a:lnTo>
                  <a:pt x="2972" y="5466"/>
                </a:lnTo>
                <a:lnTo>
                  <a:pt x="2789" y="5576"/>
                </a:lnTo>
                <a:lnTo>
                  <a:pt x="2605" y="5649"/>
                </a:lnTo>
                <a:lnTo>
                  <a:pt x="2495" y="5686"/>
                </a:lnTo>
                <a:lnTo>
                  <a:pt x="2349" y="5686"/>
                </a:lnTo>
                <a:lnTo>
                  <a:pt x="2312" y="5723"/>
                </a:lnTo>
                <a:lnTo>
                  <a:pt x="2275" y="5796"/>
                </a:lnTo>
                <a:lnTo>
                  <a:pt x="2275" y="5833"/>
                </a:lnTo>
                <a:lnTo>
                  <a:pt x="2349" y="6676"/>
                </a:lnTo>
                <a:lnTo>
                  <a:pt x="2128" y="6493"/>
                </a:lnTo>
                <a:lnTo>
                  <a:pt x="1908" y="6383"/>
                </a:lnTo>
                <a:lnTo>
                  <a:pt x="1908" y="6126"/>
                </a:lnTo>
                <a:lnTo>
                  <a:pt x="1835" y="5906"/>
                </a:lnTo>
                <a:lnTo>
                  <a:pt x="1725" y="5796"/>
                </a:lnTo>
                <a:lnTo>
                  <a:pt x="1578" y="5723"/>
                </a:lnTo>
                <a:lnTo>
                  <a:pt x="1285" y="5649"/>
                </a:lnTo>
                <a:lnTo>
                  <a:pt x="1101" y="5649"/>
                </a:lnTo>
                <a:lnTo>
                  <a:pt x="918" y="5686"/>
                </a:lnTo>
                <a:lnTo>
                  <a:pt x="918" y="5686"/>
                </a:lnTo>
                <a:lnTo>
                  <a:pt x="1101" y="5356"/>
                </a:lnTo>
                <a:lnTo>
                  <a:pt x="1285" y="5026"/>
                </a:lnTo>
                <a:lnTo>
                  <a:pt x="1468" y="4732"/>
                </a:lnTo>
                <a:lnTo>
                  <a:pt x="1688" y="4439"/>
                </a:lnTo>
                <a:lnTo>
                  <a:pt x="1945" y="4182"/>
                </a:lnTo>
                <a:lnTo>
                  <a:pt x="2202" y="3962"/>
                </a:lnTo>
                <a:lnTo>
                  <a:pt x="2495" y="3742"/>
                </a:lnTo>
                <a:lnTo>
                  <a:pt x="2789" y="3522"/>
                </a:lnTo>
                <a:close/>
                <a:moveTo>
                  <a:pt x="10639" y="7520"/>
                </a:moveTo>
                <a:lnTo>
                  <a:pt x="11042" y="7703"/>
                </a:lnTo>
                <a:lnTo>
                  <a:pt x="11336" y="7850"/>
                </a:lnTo>
                <a:lnTo>
                  <a:pt x="11482" y="7924"/>
                </a:lnTo>
                <a:lnTo>
                  <a:pt x="11629" y="7960"/>
                </a:lnTo>
                <a:lnTo>
                  <a:pt x="11556" y="8254"/>
                </a:lnTo>
                <a:lnTo>
                  <a:pt x="11225" y="8107"/>
                </a:lnTo>
                <a:lnTo>
                  <a:pt x="10895" y="7960"/>
                </a:lnTo>
                <a:lnTo>
                  <a:pt x="10785" y="7887"/>
                </a:lnTo>
                <a:lnTo>
                  <a:pt x="10639" y="7520"/>
                </a:lnTo>
                <a:close/>
                <a:moveTo>
                  <a:pt x="10272" y="8070"/>
                </a:moveTo>
                <a:lnTo>
                  <a:pt x="10382" y="8144"/>
                </a:lnTo>
                <a:lnTo>
                  <a:pt x="10529" y="8217"/>
                </a:lnTo>
                <a:lnTo>
                  <a:pt x="10565" y="8327"/>
                </a:lnTo>
                <a:lnTo>
                  <a:pt x="10602" y="8400"/>
                </a:lnTo>
                <a:lnTo>
                  <a:pt x="10712" y="8437"/>
                </a:lnTo>
                <a:lnTo>
                  <a:pt x="10932" y="8510"/>
                </a:lnTo>
                <a:lnTo>
                  <a:pt x="11042" y="8547"/>
                </a:lnTo>
                <a:lnTo>
                  <a:pt x="11042" y="8584"/>
                </a:lnTo>
                <a:lnTo>
                  <a:pt x="11042" y="8657"/>
                </a:lnTo>
                <a:lnTo>
                  <a:pt x="11079" y="8731"/>
                </a:lnTo>
                <a:lnTo>
                  <a:pt x="11152" y="8804"/>
                </a:lnTo>
                <a:lnTo>
                  <a:pt x="11336" y="8841"/>
                </a:lnTo>
                <a:lnTo>
                  <a:pt x="11152" y="9244"/>
                </a:lnTo>
                <a:lnTo>
                  <a:pt x="11079" y="9171"/>
                </a:lnTo>
                <a:lnTo>
                  <a:pt x="10602" y="8767"/>
                </a:lnTo>
                <a:lnTo>
                  <a:pt x="10602" y="8547"/>
                </a:lnTo>
                <a:lnTo>
                  <a:pt x="10565" y="8364"/>
                </a:lnTo>
                <a:lnTo>
                  <a:pt x="10492" y="8254"/>
                </a:lnTo>
                <a:lnTo>
                  <a:pt x="10345" y="8180"/>
                </a:lnTo>
                <a:lnTo>
                  <a:pt x="10272" y="8070"/>
                </a:lnTo>
                <a:close/>
                <a:moveTo>
                  <a:pt x="9135" y="4806"/>
                </a:moveTo>
                <a:lnTo>
                  <a:pt x="9501" y="4842"/>
                </a:lnTo>
                <a:lnTo>
                  <a:pt x="9575" y="4879"/>
                </a:lnTo>
                <a:lnTo>
                  <a:pt x="9611" y="4842"/>
                </a:lnTo>
                <a:lnTo>
                  <a:pt x="9905" y="4916"/>
                </a:lnTo>
                <a:lnTo>
                  <a:pt x="10198" y="5026"/>
                </a:lnTo>
                <a:lnTo>
                  <a:pt x="10015" y="5246"/>
                </a:lnTo>
                <a:lnTo>
                  <a:pt x="10015" y="5319"/>
                </a:lnTo>
                <a:lnTo>
                  <a:pt x="10052" y="5393"/>
                </a:lnTo>
                <a:lnTo>
                  <a:pt x="10125" y="5429"/>
                </a:lnTo>
                <a:lnTo>
                  <a:pt x="10198" y="5429"/>
                </a:lnTo>
                <a:lnTo>
                  <a:pt x="10418" y="5319"/>
                </a:lnTo>
                <a:lnTo>
                  <a:pt x="10639" y="5246"/>
                </a:lnTo>
                <a:lnTo>
                  <a:pt x="10859" y="5209"/>
                </a:lnTo>
                <a:lnTo>
                  <a:pt x="11115" y="5172"/>
                </a:lnTo>
                <a:lnTo>
                  <a:pt x="11336" y="5613"/>
                </a:lnTo>
                <a:lnTo>
                  <a:pt x="10859" y="5723"/>
                </a:lnTo>
                <a:lnTo>
                  <a:pt x="10602" y="5796"/>
                </a:lnTo>
                <a:lnTo>
                  <a:pt x="10382" y="5906"/>
                </a:lnTo>
                <a:lnTo>
                  <a:pt x="10345" y="5943"/>
                </a:lnTo>
                <a:lnTo>
                  <a:pt x="10345" y="5979"/>
                </a:lnTo>
                <a:lnTo>
                  <a:pt x="10345" y="6016"/>
                </a:lnTo>
                <a:lnTo>
                  <a:pt x="10382" y="6053"/>
                </a:lnTo>
                <a:lnTo>
                  <a:pt x="10639" y="6126"/>
                </a:lnTo>
                <a:lnTo>
                  <a:pt x="10932" y="6126"/>
                </a:lnTo>
                <a:lnTo>
                  <a:pt x="11225" y="6089"/>
                </a:lnTo>
                <a:lnTo>
                  <a:pt x="11482" y="6016"/>
                </a:lnTo>
                <a:lnTo>
                  <a:pt x="11629" y="6566"/>
                </a:lnTo>
                <a:lnTo>
                  <a:pt x="11666" y="6640"/>
                </a:lnTo>
                <a:lnTo>
                  <a:pt x="11666" y="6640"/>
                </a:lnTo>
                <a:lnTo>
                  <a:pt x="11262" y="6530"/>
                </a:lnTo>
                <a:lnTo>
                  <a:pt x="10932" y="6456"/>
                </a:lnTo>
                <a:lnTo>
                  <a:pt x="10749" y="6420"/>
                </a:lnTo>
                <a:lnTo>
                  <a:pt x="10565" y="6456"/>
                </a:lnTo>
                <a:lnTo>
                  <a:pt x="10529" y="6456"/>
                </a:lnTo>
                <a:lnTo>
                  <a:pt x="10565" y="6530"/>
                </a:lnTo>
                <a:lnTo>
                  <a:pt x="10712" y="6640"/>
                </a:lnTo>
                <a:lnTo>
                  <a:pt x="10895" y="6750"/>
                </a:lnTo>
                <a:lnTo>
                  <a:pt x="11336" y="6933"/>
                </a:lnTo>
                <a:lnTo>
                  <a:pt x="11702" y="7043"/>
                </a:lnTo>
                <a:lnTo>
                  <a:pt x="11666" y="7593"/>
                </a:lnTo>
                <a:lnTo>
                  <a:pt x="11482" y="7520"/>
                </a:lnTo>
                <a:lnTo>
                  <a:pt x="11299" y="7447"/>
                </a:lnTo>
                <a:lnTo>
                  <a:pt x="10785" y="7227"/>
                </a:lnTo>
                <a:lnTo>
                  <a:pt x="10529" y="7153"/>
                </a:lnTo>
                <a:lnTo>
                  <a:pt x="10235" y="7117"/>
                </a:lnTo>
                <a:lnTo>
                  <a:pt x="10198" y="7117"/>
                </a:lnTo>
                <a:lnTo>
                  <a:pt x="10198" y="7153"/>
                </a:lnTo>
                <a:lnTo>
                  <a:pt x="10198" y="7190"/>
                </a:lnTo>
                <a:lnTo>
                  <a:pt x="10198" y="7227"/>
                </a:lnTo>
                <a:lnTo>
                  <a:pt x="10492" y="7410"/>
                </a:lnTo>
                <a:lnTo>
                  <a:pt x="10418" y="7447"/>
                </a:lnTo>
                <a:lnTo>
                  <a:pt x="10015" y="7593"/>
                </a:lnTo>
                <a:lnTo>
                  <a:pt x="9905" y="7483"/>
                </a:lnTo>
                <a:lnTo>
                  <a:pt x="9832" y="7447"/>
                </a:lnTo>
                <a:lnTo>
                  <a:pt x="9795" y="7483"/>
                </a:lnTo>
                <a:lnTo>
                  <a:pt x="9758" y="7520"/>
                </a:lnTo>
                <a:lnTo>
                  <a:pt x="9722" y="7557"/>
                </a:lnTo>
                <a:lnTo>
                  <a:pt x="9722" y="7703"/>
                </a:lnTo>
                <a:lnTo>
                  <a:pt x="9685" y="7740"/>
                </a:lnTo>
                <a:lnTo>
                  <a:pt x="9685" y="7813"/>
                </a:lnTo>
                <a:lnTo>
                  <a:pt x="9722" y="7924"/>
                </a:lnTo>
                <a:lnTo>
                  <a:pt x="9942" y="8180"/>
                </a:lnTo>
                <a:lnTo>
                  <a:pt x="9611" y="7960"/>
                </a:lnTo>
                <a:lnTo>
                  <a:pt x="9281" y="7777"/>
                </a:lnTo>
                <a:lnTo>
                  <a:pt x="9245" y="7777"/>
                </a:lnTo>
                <a:lnTo>
                  <a:pt x="9208" y="7813"/>
                </a:lnTo>
                <a:lnTo>
                  <a:pt x="9171" y="7850"/>
                </a:lnTo>
                <a:lnTo>
                  <a:pt x="9171" y="7924"/>
                </a:lnTo>
                <a:lnTo>
                  <a:pt x="9391" y="8180"/>
                </a:lnTo>
                <a:lnTo>
                  <a:pt x="9648" y="8437"/>
                </a:lnTo>
                <a:lnTo>
                  <a:pt x="10162" y="8877"/>
                </a:lnTo>
                <a:lnTo>
                  <a:pt x="10235" y="8951"/>
                </a:lnTo>
                <a:lnTo>
                  <a:pt x="10162" y="9134"/>
                </a:lnTo>
                <a:lnTo>
                  <a:pt x="10052" y="9317"/>
                </a:lnTo>
                <a:lnTo>
                  <a:pt x="9905" y="9391"/>
                </a:lnTo>
                <a:lnTo>
                  <a:pt x="9832" y="9354"/>
                </a:lnTo>
                <a:lnTo>
                  <a:pt x="9428" y="9097"/>
                </a:lnTo>
                <a:lnTo>
                  <a:pt x="9318" y="8914"/>
                </a:lnTo>
                <a:lnTo>
                  <a:pt x="9171" y="8694"/>
                </a:lnTo>
                <a:lnTo>
                  <a:pt x="8951" y="8547"/>
                </a:lnTo>
                <a:lnTo>
                  <a:pt x="8768" y="8400"/>
                </a:lnTo>
                <a:lnTo>
                  <a:pt x="8658" y="8290"/>
                </a:lnTo>
                <a:lnTo>
                  <a:pt x="8548" y="8107"/>
                </a:lnTo>
                <a:lnTo>
                  <a:pt x="8511" y="7887"/>
                </a:lnTo>
                <a:lnTo>
                  <a:pt x="8474" y="7887"/>
                </a:lnTo>
                <a:lnTo>
                  <a:pt x="8474" y="7777"/>
                </a:lnTo>
                <a:lnTo>
                  <a:pt x="8438" y="7740"/>
                </a:lnTo>
                <a:lnTo>
                  <a:pt x="8364" y="7740"/>
                </a:lnTo>
                <a:lnTo>
                  <a:pt x="7887" y="7667"/>
                </a:lnTo>
                <a:lnTo>
                  <a:pt x="7374" y="7630"/>
                </a:lnTo>
                <a:lnTo>
                  <a:pt x="7117" y="7630"/>
                </a:lnTo>
                <a:lnTo>
                  <a:pt x="6860" y="7667"/>
                </a:lnTo>
                <a:lnTo>
                  <a:pt x="6640" y="7740"/>
                </a:lnTo>
                <a:lnTo>
                  <a:pt x="6457" y="7887"/>
                </a:lnTo>
                <a:lnTo>
                  <a:pt x="6384" y="7777"/>
                </a:lnTo>
                <a:lnTo>
                  <a:pt x="6347" y="7703"/>
                </a:lnTo>
                <a:lnTo>
                  <a:pt x="6384" y="7630"/>
                </a:lnTo>
                <a:lnTo>
                  <a:pt x="6420" y="7557"/>
                </a:lnTo>
                <a:lnTo>
                  <a:pt x="6604" y="7410"/>
                </a:lnTo>
                <a:lnTo>
                  <a:pt x="6787" y="7337"/>
                </a:lnTo>
                <a:lnTo>
                  <a:pt x="7080" y="7300"/>
                </a:lnTo>
                <a:lnTo>
                  <a:pt x="7374" y="7227"/>
                </a:lnTo>
                <a:lnTo>
                  <a:pt x="7521" y="7153"/>
                </a:lnTo>
                <a:lnTo>
                  <a:pt x="7704" y="7006"/>
                </a:lnTo>
                <a:lnTo>
                  <a:pt x="7741" y="6896"/>
                </a:lnTo>
                <a:lnTo>
                  <a:pt x="7777" y="6823"/>
                </a:lnTo>
                <a:lnTo>
                  <a:pt x="7741" y="6750"/>
                </a:lnTo>
                <a:lnTo>
                  <a:pt x="7667" y="6676"/>
                </a:lnTo>
                <a:lnTo>
                  <a:pt x="7594" y="6603"/>
                </a:lnTo>
                <a:lnTo>
                  <a:pt x="7484" y="6603"/>
                </a:lnTo>
                <a:lnTo>
                  <a:pt x="7227" y="6640"/>
                </a:lnTo>
                <a:lnTo>
                  <a:pt x="7007" y="6713"/>
                </a:lnTo>
                <a:lnTo>
                  <a:pt x="6787" y="6786"/>
                </a:lnTo>
                <a:lnTo>
                  <a:pt x="6714" y="6786"/>
                </a:lnTo>
                <a:lnTo>
                  <a:pt x="6640" y="6750"/>
                </a:lnTo>
                <a:lnTo>
                  <a:pt x="6640" y="6676"/>
                </a:lnTo>
                <a:lnTo>
                  <a:pt x="6677" y="6603"/>
                </a:lnTo>
                <a:lnTo>
                  <a:pt x="6750" y="6456"/>
                </a:lnTo>
                <a:lnTo>
                  <a:pt x="6824" y="6346"/>
                </a:lnTo>
                <a:lnTo>
                  <a:pt x="7080" y="6199"/>
                </a:lnTo>
                <a:lnTo>
                  <a:pt x="7337" y="6016"/>
                </a:lnTo>
                <a:lnTo>
                  <a:pt x="7704" y="5759"/>
                </a:lnTo>
                <a:lnTo>
                  <a:pt x="8108" y="5466"/>
                </a:lnTo>
                <a:lnTo>
                  <a:pt x="8181" y="5539"/>
                </a:lnTo>
                <a:lnTo>
                  <a:pt x="8218" y="5539"/>
                </a:lnTo>
                <a:lnTo>
                  <a:pt x="8254" y="5503"/>
                </a:lnTo>
                <a:lnTo>
                  <a:pt x="8511" y="5172"/>
                </a:lnTo>
                <a:lnTo>
                  <a:pt x="8731" y="4806"/>
                </a:lnTo>
                <a:close/>
                <a:moveTo>
                  <a:pt x="10492" y="9171"/>
                </a:moveTo>
                <a:lnTo>
                  <a:pt x="10749" y="9391"/>
                </a:lnTo>
                <a:lnTo>
                  <a:pt x="10969" y="9611"/>
                </a:lnTo>
                <a:lnTo>
                  <a:pt x="10675" y="10124"/>
                </a:lnTo>
                <a:lnTo>
                  <a:pt x="10602" y="10198"/>
                </a:lnTo>
                <a:lnTo>
                  <a:pt x="10565" y="10161"/>
                </a:lnTo>
                <a:lnTo>
                  <a:pt x="10529" y="10088"/>
                </a:lnTo>
                <a:lnTo>
                  <a:pt x="10418" y="9941"/>
                </a:lnTo>
                <a:lnTo>
                  <a:pt x="10308" y="9758"/>
                </a:lnTo>
                <a:lnTo>
                  <a:pt x="10162" y="9611"/>
                </a:lnTo>
                <a:lnTo>
                  <a:pt x="10272" y="9501"/>
                </a:lnTo>
                <a:lnTo>
                  <a:pt x="10345" y="9427"/>
                </a:lnTo>
                <a:lnTo>
                  <a:pt x="10492" y="9171"/>
                </a:lnTo>
                <a:close/>
                <a:moveTo>
                  <a:pt x="551" y="7300"/>
                </a:moveTo>
                <a:lnTo>
                  <a:pt x="808" y="7483"/>
                </a:lnTo>
                <a:lnTo>
                  <a:pt x="991" y="7703"/>
                </a:lnTo>
                <a:lnTo>
                  <a:pt x="1211" y="7924"/>
                </a:lnTo>
                <a:lnTo>
                  <a:pt x="1431" y="8144"/>
                </a:lnTo>
                <a:lnTo>
                  <a:pt x="1982" y="8584"/>
                </a:lnTo>
                <a:lnTo>
                  <a:pt x="2238" y="8841"/>
                </a:lnTo>
                <a:lnTo>
                  <a:pt x="2349" y="8987"/>
                </a:lnTo>
                <a:lnTo>
                  <a:pt x="2422" y="9134"/>
                </a:lnTo>
                <a:lnTo>
                  <a:pt x="2202" y="9281"/>
                </a:lnTo>
                <a:lnTo>
                  <a:pt x="2018" y="9464"/>
                </a:lnTo>
                <a:lnTo>
                  <a:pt x="1872" y="9684"/>
                </a:lnTo>
                <a:lnTo>
                  <a:pt x="1762" y="9978"/>
                </a:lnTo>
                <a:lnTo>
                  <a:pt x="1725" y="10344"/>
                </a:lnTo>
                <a:lnTo>
                  <a:pt x="1762" y="10675"/>
                </a:lnTo>
                <a:lnTo>
                  <a:pt x="1908" y="11408"/>
                </a:lnTo>
                <a:lnTo>
                  <a:pt x="1542" y="10968"/>
                </a:lnTo>
                <a:lnTo>
                  <a:pt x="1248" y="10528"/>
                </a:lnTo>
                <a:lnTo>
                  <a:pt x="991" y="10014"/>
                </a:lnTo>
                <a:lnTo>
                  <a:pt x="808" y="9501"/>
                </a:lnTo>
                <a:lnTo>
                  <a:pt x="661" y="8951"/>
                </a:lnTo>
                <a:lnTo>
                  <a:pt x="551" y="8400"/>
                </a:lnTo>
                <a:lnTo>
                  <a:pt x="514" y="7850"/>
                </a:lnTo>
                <a:lnTo>
                  <a:pt x="551" y="7300"/>
                </a:lnTo>
                <a:close/>
                <a:moveTo>
                  <a:pt x="6897" y="8620"/>
                </a:moveTo>
                <a:lnTo>
                  <a:pt x="6934" y="8694"/>
                </a:lnTo>
                <a:lnTo>
                  <a:pt x="7007" y="8731"/>
                </a:lnTo>
                <a:lnTo>
                  <a:pt x="7264" y="8877"/>
                </a:lnTo>
                <a:lnTo>
                  <a:pt x="7484" y="9024"/>
                </a:lnTo>
                <a:lnTo>
                  <a:pt x="7704" y="9207"/>
                </a:lnTo>
                <a:lnTo>
                  <a:pt x="7887" y="9427"/>
                </a:lnTo>
                <a:lnTo>
                  <a:pt x="8034" y="9648"/>
                </a:lnTo>
                <a:lnTo>
                  <a:pt x="8181" y="9904"/>
                </a:lnTo>
                <a:lnTo>
                  <a:pt x="8254" y="10161"/>
                </a:lnTo>
                <a:lnTo>
                  <a:pt x="8254" y="10418"/>
                </a:lnTo>
                <a:lnTo>
                  <a:pt x="8218" y="10638"/>
                </a:lnTo>
                <a:lnTo>
                  <a:pt x="7704" y="10088"/>
                </a:lnTo>
                <a:lnTo>
                  <a:pt x="7154" y="9611"/>
                </a:lnTo>
                <a:lnTo>
                  <a:pt x="7080" y="9611"/>
                </a:lnTo>
                <a:lnTo>
                  <a:pt x="7044" y="9648"/>
                </a:lnTo>
                <a:lnTo>
                  <a:pt x="7080" y="9684"/>
                </a:lnTo>
                <a:lnTo>
                  <a:pt x="7557" y="10344"/>
                </a:lnTo>
                <a:lnTo>
                  <a:pt x="8071" y="10968"/>
                </a:lnTo>
                <a:lnTo>
                  <a:pt x="7887" y="11188"/>
                </a:lnTo>
                <a:lnTo>
                  <a:pt x="7741" y="11408"/>
                </a:lnTo>
                <a:lnTo>
                  <a:pt x="7521" y="11628"/>
                </a:lnTo>
                <a:lnTo>
                  <a:pt x="7227" y="11372"/>
                </a:lnTo>
                <a:lnTo>
                  <a:pt x="6860" y="11005"/>
                </a:lnTo>
                <a:lnTo>
                  <a:pt x="6787" y="10748"/>
                </a:lnTo>
                <a:lnTo>
                  <a:pt x="6750" y="10491"/>
                </a:lnTo>
                <a:lnTo>
                  <a:pt x="6640" y="10234"/>
                </a:lnTo>
                <a:lnTo>
                  <a:pt x="6530" y="9978"/>
                </a:lnTo>
                <a:lnTo>
                  <a:pt x="6457" y="9868"/>
                </a:lnTo>
                <a:lnTo>
                  <a:pt x="6310" y="9868"/>
                </a:lnTo>
                <a:lnTo>
                  <a:pt x="5870" y="10014"/>
                </a:lnTo>
                <a:lnTo>
                  <a:pt x="5650" y="10088"/>
                </a:lnTo>
                <a:lnTo>
                  <a:pt x="5577" y="10088"/>
                </a:lnTo>
                <a:lnTo>
                  <a:pt x="5466" y="10014"/>
                </a:lnTo>
                <a:lnTo>
                  <a:pt x="5210" y="9904"/>
                </a:lnTo>
                <a:lnTo>
                  <a:pt x="5026" y="9758"/>
                </a:lnTo>
                <a:lnTo>
                  <a:pt x="4953" y="9648"/>
                </a:lnTo>
                <a:lnTo>
                  <a:pt x="4880" y="9538"/>
                </a:lnTo>
                <a:lnTo>
                  <a:pt x="4843" y="9427"/>
                </a:lnTo>
                <a:lnTo>
                  <a:pt x="4843" y="9281"/>
                </a:lnTo>
                <a:lnTo>
                  <a:pt x="4880" y="9134"/>
                </a:lnTo>
                <a:lnTo>
                  <a:pt x="4953" y="8987"/>
                </a:lnTo>
                <a:lnTo>
                  <a:pt x="5063" y="8877"/>
                </a:lnTo>
                <a:lnTo>
                  <a:pt x="5210" y="8804"/>
                </a:lnTo>
                <a:lnTo>
                  <a:pt x="5577" y="8694"/>
                </a:lnTo>
                <a:lnTo>
                  <a:pt x="5870" y="8657"/>
                </a:lnTo>
                <a:lnTo>
                  <a:pt x="6384" y="8657"/>
                </a:lnTo>
                <a:lnTo>
                  <a:pt x="6897" y="8620"/>
                </a:lnTo>
                <a:close/>
                <a:moveTo>
                  <a:pt x="8621" y="10088"/>
                </a:moveTo>
                <a:lnTo>
                  <a:pt x="9355" y="10565"/>
                </a:lnTo>
                <a:lnTo>
                  <a:pt x="9501" y="10711"/>
                </a:lnTo>
                <a:lnTo>
                  <a:pt x="9648" y="10858"/>
                </a:lnTo>
                <a:lnTo>
                  <a:pt x="9758" y="11005"/>
                </a:lnTo>
                <a:lnTo>
                  <a:pt x="9868" y="11151"/>
                </a:lnTo>
                <a:lnTo>
                  <a:pt x="9355" y="11628"/>
                </a:lnTo>
                <a:lnTo>
                  <a:pt x="9318" y="11592"/>
                </a:lnTo>
                <a:lnTo>
                  <a:pt x="9208" y="11482"/>
                </a:lnTo>
                <a:lnTo>
                  <a:pt x="9061" y="11408"/>
                </a:lnTo>
                <a:lnTo>
                  <a:pt x="8878" y="11298"/>
                </a:lnTo>
                <a:lnTo>
                  <a:pt x="8768" y="11188"/>
                </a:lnTo>
                <a:lnTo>
                  <a:pt x="8511" y="10931"/>
                </a:lnTo>
                <a:lnTo>
                  <a:pt x="8548" y="10821"/>
                </a:lnTo>
                <a:lnTo>
                  <a:pt x="8621" y="10638"/>
                </a:lnTo>
                <a:lnTo>
                  <a:pt x="8658" y="10455"/>
                </a:lnTo>
                <a:lnTo>
                  <a:pt x="8658" y="10271"/>
                </a:lnTo>
                <a:lnTo>
                  <a:pt x="8621" y="10088"/>
                </a:lnTo>
                <a:close/>
                <a:moveTo>
                  <a:pt x="6860" y="11555"/>
                </a:moveTo>
                <a:lnTo>
                  <a:pt x="7190" y="11885"/>
                </a:lnTo>
                <a:lnTo>
                  <a:pt x="7007" y="11958"/>
                </a:lnTo>
                <a:lnTo>
                  <a:pt x="6897" y="11958"/>
                </a:lnTo>
                <a:lnTo>
                  <a:pt x="6787" y="11922"/>
                </a:lnTo>
                <a:lnTo>
                  <a:pt x="6860" y="11555"/>
                </a:lnTo>
                <a:close/>
                <a:moveTo>
                  <a:pt x="8328" y="11262"/>
                </a:moveTo>
                <a:lnTo>
                  <a:pt x="8474" y="11445"/>
                </a:lnTo>
                <a:lnTo>
                  <a:pt x="8658" y="11628"/>
                </a:lnTo>
                <a:lnTo>
                  <a:pt x="8878" y="11775"/>
                </a:lnTo>
                <a:lnTo>
                  <a:pt x="8988" y="11812"/>
                </a:lnTo>
                <a:lnTo>
                  <a:pt x="9098" y="11848"/>
                </a:lnTo>
                <a:lnTo>
                  <a:pt x="8731" y="12105"/>
                </a:lnTo>
                <a:lnTo>
                  <a:pt x="8328" y="12325"/>
                </a:lnTo>
                <a:lnTo>
                  <a:pt x="8291" y="12289"/>
                </a:lnTo>
                <a:lnTo>
                  <a:pt x="7814" y="11885"/>
                </a:lnTo>
                <a:lnTo>
                  <a:pt x="8071" y="11592"/>
                </a:lnTo>
                <a:lnTo>
                  <a:pt x="8328" y="11262"/>
                </a:lnTo>
                <a:close/>
                <a:moveTo>
                  <a:pt x="6970" y="2678"/>
                </a:moveTo>
                <a:lnTo>
                  <a:pt x="7374" y="2715"/>
                </a:lnTo>
                <a:lnTo>
                  <a:pt x="7777" y="2788"/>
                </a:lnTo>
                <a:lnTo>
                  <a:pt x="8181" y="2898"/>
                </a:lnTo>
                <a:lnTo>
                  <a:pt x="8548" y="3008"/>
                </a:lnTo>
                <a:lnTo>
                  <a:pt x="8915" y="3192"/>
                </a:lnTo>
                <a:lnTo>
                  <a:pt x="9281" y="3375"/>
                </a:lnTo>
                <a:lnTo>
                  <a:pt x="9611" y="3595"/>
                </a:lnTo>
                <a:lnTo>
                  <a:pt x="9501" y="3632"/>
                </a:lnTo>
                <a:lnTo>
                  <a:pt x="9281" y="3815"/>
                </a:lnTo>
                <a:lnTo>
                  <a:pt x="9171" y="3925"/>
                </a:lnTo>
                <a:lnTo>
                  <a:pt x="9061" y="4035"/>
                </a:lnTo>
                <a:lnTo>
                  <a:pt x="9061" y="4072"/>
                </a:lnTo>
                <a:lnTo>
                  <a:pt x="9061" y="4109"/>
                </a:lnTo>
                <a:lnTo>
                  <a:pt x="9135" y="4109"/>
                </a:lnTo>
                <a:lnTo>
                  <a:pt x="9245" y="4072"/>
                </a:lnTo>
                <a:lnTo>
                  <a:pt x="9355" y="4072"/>
                </a:lnTo>
                <a:lnTo>
                  <a:pt x="9685" y="3925"/>
                </a:lnTo>
                <a:lnTo>
                  <a:pt x="9905" y="3815"/>
                </a:lnTo>
                <a:lnTo>
                  <a:pt x="10198" y="4035"/>
                </a:lnTo>
                <a:lnTo>
                  <a:pt x="9905" y="4255"/>
                </a:lnTo>
                <a:lnTo>
                  <a:pt x="9611" y="4512"/>
                </a:lnTo>
                <a:lnTo>
                  <a:pt x="9281" y="4475"/>
                </a:lnTo>
                <a:lnTo>
                  <a:pt x="8731" y="4475"/>
                </a:lnTo>
                <a:lnTo>
                  <a:pt x="8584" y="4512"/>
                </a:lnTo>
                <a:lnTo>
                  <a:pt x="8548" y="4549"/>
                </a:lnTo>
                <a:lnTo>
                  <a:pt x="8511" y="4622"/>
                </a:lnTo>
                <a:lnTo>
                  <a:pt x="8328" y="4989"/>
                </a:lnTo>
                <a:lnTo>
                  <a:pt x="8108" y="5356"/>
                </a:lnTo>
                <a:lnTo>
                  <a:pt x="7851" y="5466"/>
                </a:lnTo>
                <a:lnTo>
                  <a:pt x="7594" y="5613"/>
                </a:lnTo>
                <a:lnTo>
                  <a:pt x="7117" y="5906"/>
                </a:lnTo>
                <a:lnTo>
                  <a:pt x="6714" y="6163"/>
                </a:lnTo>
                <a:lnTo>
                  <a:pt x="6530" y="6310"/>
                </a:lnTo>
                <a:lnTo>
                  <a:pt x="6457" y="6383"/>
                </a:lnTo>
                <a:lnTo>
                  <a:pt x="6420" y="6493"/>
                </a:lnTo>
                <a:lnTo>
                  <a:pt x="6384" y="6676"/>
                </a:lnTo>
                <a:lnTo>
                  <a:pt x="6420" y="6786"/>
                </a:lnTo>
                <a:lnTo>
                  <a:pt x="6457" y="6896"/>
                </a:lnTo>
                <a:lnTo>
                  <a:pt x="6567" y="6970"/>
                </a:lnTo>
                <a:lnTo>
                  <a:pt x="6677" y="6970"/>
                </a:lnTo>
                <a:lnTo>
                  <a:pt x="6824" y="7006"/>
                </a:lnTo>
                <a:lnTo>
                  <a:pt x="7117" y="6933"/>
                </a:lnTo>
                <a:lnTo>
                  <a:pt x="7301" y="6860"/>
                </a:lnTo>
                <a:lnTo>
                  <a:pt x="7447" y="6823"/>
                </a:lnTo>
                <a:lnTo>
                  <a:pt x="7484" y="6860"/>
                </a:lnTo>
                <a:lnTo>
                  <a:pt x="7411" y="6896"/>
                </a:lnTo>
                <a:lnTo>
                  <a:pt x="7227" y="7006"/>
                </a:lnTo>
                <a:lnTo>
                  <a:pt x="6860" y="7080"/>
                </a:lnTo>
                <a:lnTo>
                  <a:pt x="6530" y="7153"/>
                </a:lnTo>
                <a:lnTo>
                  <a:pt x="6347" y="7227"/>
                </a:lnTo>
                <a:lnTo>
                  <a:pt x="6237" y="7337"/>
                </a:lnTo>
                <a:lnTo>
                  <a:pt x="6163" y="7483"/>
                </a:lnTo>
                <a:lnTo>
                  <a:pt x="6127" y="7630"/>
                </a:lnTo>
                <a:lnTo>
                  <a:pt x="6127" y="7777"/>
                </a:lnTo>
                <a:lnTo>
                  <a:pt x="6163" y="7924"/>
                </a:lnTo>
                <a:lnTo>
                  <a:pt x="6237" y="8070"/>
                </a:lnTo>
                <a:lnTo>
                  <a:pt x="6384" y="8180"/>
                </a:lnTo>
                <a:lnTo>
                  <a:pt x="6494" y="8180"/>
                </a:lnTo>
                <a:lnTo>
                  <a:pt x="6567" y="8144"/>
                </a:lnTo>
                <a:lnTo>
                  <a:pt x="6640" y="8070"/>
                </a:lnTo>
                <a:lnTo>
                  <a:pt x="6714" y="7997"/>
                </a:lnTo>
                <a:lnTo>
                  <a:pt x="6897" y="7924"/>
                </a:lnTo>
                <a:lnTo>
                  <a:pt x="7337" y="7924"/>
                </a:lnTo>
                <a:lnTo>
                  <a:pt x="8328" y="7997"/>
                </a:lnTo>
                <a:lnTo>
                  <a:pt x="8328" y="8144"/>
                </a:lnTo>
                <a:lnTo>
                  <a:pt x="8364" y="8327"/>
                </a:lnTo>
                <a:lnTo>
                  <a:pt x="8438" y="8474"/>
                </a:lnTo>
                <a:lnTo>
                  <a:pt x="8548" y="8584"/>
                </a:lnTo>
                <a:lnTo>
                  <a:pt x="8768" y="8767"/>
                </a:lnTo>
                <a:lnTo>
                  <a:pt x="8548" y="8694"/>
                </a:lnTo>
                <a:lnTo>
                  <a:pt x="8328" y="8657"/>
                </a:lnTo>
                <a:lnTo>
                  <a:pt x="8291" y="8657"/>
                </a:lnTo>
                <a:lnTo>
                  <a:pt x="8291" y="8731"/>
                </a:lnTo>
                <a:lnTo>
                  <a:pt x="8511" y="8951"/>
                </a:lnTo>
                <a:lnTo>
                  <a:pt x="8768" y="9171"/>
                </a:lnTo>
                <a:lnTo>
                  <a:pt x="9355" y="9501"/>
                </a:lnTo>
                <a:lnTo>
                  <a:pt x="9428" y="9574"/>
                </a:lnTo>
                <a:lnTo>
                  <a:pt x="9538" y="9648"/>
                </a:lnTo>
                <a:lnTo>
                  <a:pt x="9648" y="9684"/>
                </a:lnTo>
                <a:lnTo>
                  <a:pt x="9795" y="9794"/>
                </a:lnTo>
                <a:lnTo>
                  <a:pt x="9942" y="9941"/>
                </a:lnTo>
                <a:lnTo>
                  <a:pt x="10125" y="10198"/>
                </a:lnTo>
                <a:lnTo>
                  <a:pt x="10272" y="10344"/>
                </a:lnTo>
                <a:lnTo>
                  <a:pt x="10418" y="10491"/>
                </a:lnTo>
                <a:lnTo>
                  <a:pt x="10125" y="10858"/>
                </a:lnTo>
                <a:lnTo>
                  <a:pt x="9978" y="10638"/>
                </a:lnTo>
                <a:lnTo>
                  <a:pt x="9795" y="10455"/>
                </a:lnTo>
                <a:lnTo>
                  <a:pt x="9428" y="10161"/>
                </a:lnTo>
                <a:lnTo>
                  <a:pt x="8988" y="9904"/>
                </a:lnTo>
                <a:lnTo>
                  <a:pt x="8401" y="9501"/>
                </a:lnTo>
                <a:lnTo>
                  <a:pt x="8144" y="9171"/>
                </a:lnTo>
                <a:lnTo>
                  <a:pt x="7851" y="8877"/>
                </a:lnTo>
                <a:lnTo>
                  <a:pt x="7557" y="8657"/>
                </a:lnTo>
                <a:lnTo>
                  <a:pt x="7227" y="8437"/>
                </a:lnTo>
                <a:lnTo>
                  <a:pt x="7190" y="8437"/>
                </a:lnTo>
                <a:lnTo>
                  <a:pt x="7190" y="8400"/>
                </a:lnTo>
                <a:lnTo>
                  <a:pt x="7154" y="8400"/>
                </a:lnTo>
                <a:lnTo>
                  <a:pt x="7044" y="8364"/>
                </a:lnTo>
                <a:lnTo>
                  <a:pt x="6677" y="8327"/>
                </a:lnTo>
                <a:lnTo>
                  <a:pt x="6273" y="8290"/>
                </a:lnTo>
                <a:lnTo>
                  <a:pt x="5870" y="8327"/>
                </a:lnTo>
                <a:lnTo>
                  <a:pt x="5466" y="8364"/>
                </a:lnTo>
                <a:lnTo>
                  <a:pt x="5173" y="8437"/>
                </a:lnTo>
                <a:lnTo>
                  <a:pt x="4990" y="8510"/>
                </a:lnTo>
                <a:lnTo>
                  <a:pt x="4843" y="8620"/>
                </a:lnTo>
                <a:lnTo>
                  <a:pt x="4733" y="8731"/>
                </a:lnTo>
                <a:lnTo>
                  <a:pt x="4623" y="8841"/>
                </a:lnTo>
                <a:lnTo>
                  <a:pt x="4549" y="8987"/>
                </a:lnTo>
                <a:lnTo>
                  <a:pt x="4476" y="9171"/>
                </a:lnTo>
                <a:lnTo>
                  <a:pt x="4476" y="9317"/>
                </a:lnTo>
                <a:lnTo>
                  <a:pt x="4476" y="9464"/>
                </a:lnTo>
                <a:lnTo>
                  <a:pt x="4513" y="9611"/>
                </a:lnTo>
                <a:lnTo>
                  <a:pt x="4549" y="9721"/>
                </a:lnTo>
                <a:lnTo>
                  <a:pt x="4733" y="9978"/>
                </a:lnTo>
                <a:lnTo>
                  <a:pt x="4953" y="10161"/>
                </a:lnTo>
                <a:lnTo>
                  <a:pt x="5246" y="10344"/>
                </a:lnTo>
                <a:lnTo>
                  <a:pt x="5577" y="10491"/>
                </a:lnTo>
                <a:lnTo>
                  <a:pt x="5687" y="10491"/>
                </a:lnTo>
                <a:lnTo>
                  <a:pt x="5797" y="10418"/>
                </a:lnTo>
                <a:lnTo>
                  <a:pt x="6090" y="10308"/>
                </a:lnTo>
                <a:lnTo>
                  <a:pt x="6090" y="10418"/>
                </a:lnTo>
                <a:lnTo>
                  <a:pt x="6090" y="10528"/>
                </a:lnTo>
                <a:lnTo>
                  <a:pt x="6163" y="10785"/>
                </a:lnTo>
                <a:lnTo>
                  <a:pt x="6310" y="10968"/>
                </a:lnTo>
                <a:lnTo>
                  <a:pt x="6494" y="11188"/>
                </a:lnTo>
                <a:lnTo>
                  <a:pt x="6494" y="11592"/>
                </a:lnTo>
                <a:lnTo>
                  <a:pt x="6420" y="11958"/>
                </a:lnTo>
                <a:lnTo>
                  <a:pt x="6384" y="12105"/>
                </a:lnTo>
                <a:lnTo>
                  <a:pt x="6420" y="12142"/>
                </a:lnTo>
                <a:lnTo>
                  <a:pt x="6457" y="12179"/>
                </a:lnTo>
                <a:lnTo>
                  <a:pt x="6714" y="12289"/>
                </a:lnTo>
                <a:lnTo>
                  <a:pt x="6970" y="12325"/>
                </a:lnTo>
                <a:lnTo>
                  <a:pt x="7227" y="12252"/>
                </a:lnTo>
                <a:lnTo>
                  <a:pt x="7447" y="12142"/>
                </a:lnTo>
                <a:lnTo>
                  <a:pt x="7924" y="12509"/>
                </a:lnTo>
                <a:lnTo>
                  <a:pt x="7484" y="12655"/>
                </a:lnTo>
                <a:lnTo>
                  <a:pt x="7044" y="12802"/>
                </a:lnTo>
                <a:lnTo>
                  <a:pt x="6714" y="12876"/>
                </a:lnTo>
                <a:lnTo>
                  <a:pt x="6604" y="12765"/>
                </a:lnTo>
                <a:lnTo>
                  <a:pt x="6494" y="12582"/>
                </a:lnTo>
                <a:lnTo>
                  <a:pt x="6310" y="12289"/>
                </a:lnTo>
                <a:lnTo>
                  <a:pt x="6090" y="12032"/>
                </a:lnTo>
                <a:lnTo>
                  <a:pt x="5870" y="11812"/>
                </a:lnTo>
                <a:lnTo>
                  <a:pt x="5466" y="11372"/>
                </a:lnTo>
                <a:lnTo>
                  <a:pt x="5100" y="10895"/>
                </a:lnTo>
                <a:lnTo>
                  <a:pt x="5063" y="10858"/>
                </a:lnTo>
                <a:lnTo>
                  <a:pt x="4990" y="10858"/>
                </a:lnTo>
                <a:lnTo>
                  <a:pt x="4953" y="10895"/>
                </a:lnTo>
                <a:lnTo>
                  <a:pt x="4953" y="10931"/>
                </a:lnTo>
                <a:lnTo>
                  <a:pt x="4953" y="11151"/>
                </a:lnTo>
                <a:lnTo>
                  <a:pt x="5026" y="11335"/>
                </a:lnTo>
                <a:lnTo>
                  <a:pt x="5100" y="11518"/>
                </a:lnTo>
                <a:lnTo>
                  <a:pt x="5246" y="11702"/>
                </a:lnTo>
                <a:lnTo>
                  <a:pt x="5540" y="12032"/>
                </a:lnTo>
                <a:lnTo>
                  <a:pt x="5833" y="12325"/>
                </a:lnTo>
                <a:lnTo>
                  <a:pt x="6017" y="12582"/>
                </a:lnTo>
                <a:lnTo>
                  <a:pt x="6200" y="12912"/>
                </a:lnTo>
                <a:lnTo>
                  <a:pt x="5650" y="12949"/>
                </a:lnTo>
                <a:lnTo>
                  <a:pt x="5026" y="12362"/>
                </a:lnTo>
                <a:lnTo>
                  <a:pt x="4659" y="11995"/>
                </a:lnTo>
                <a:lnTo>
                  <a:pt x="4513" y="11812"/>
                </a:lnTo>
                <a:lnTo>
                  <a:pt x="4439" y="11555"/>
                </a:lnTo>
                <a:lnTo>
                  <a:pt x="4403" y="11518"/>
                </a:lnTo>
                <a:lnTo>
                  <a:pt x="4329" y="11482"/>
                </a:lnTo>
                <a:lnTo>
                  <a:pt x="4256" y="11482"/>
                </a:lnTo>
                <a:lnTo>
                  <a:pt x="4219" y="11555"/>
                </a:lnTo>
                <a:lnTo>
                  <a:pt x="4219" y="11665"/>
                </a:lnTo>
                <a:lnTo>
                  <a:pt x="4219" y="11812"/>
                </a:lnTo>
                <a:lnTo>
                  <a:pt x="4293" y="12032"/>
                </a:lnTo>
                <a:lnTo>
                  <a:pt x="4403" y="12252"/>
                </a:lnTo>
                <a:lnTo>
                  <a:pt x="4586" y="12435"/>
                </a:lnTo>
                <a:lnTo>
                  <a:pt x="4953" y="12876"/>
                </a:lnTo>
                <a:lnTo>
                  <a:pt x="4880" y="12876"/>
                </a:lnTo>
                <a:lnTo>
                  <a:pt x="4880" y="12839"/>
                </a:lnTo>
                <a:lnTo>
                  <a:pt x="4880" y="12802"/>
                </a:lnTo>
                <a:lnTo>
                  <a:pt x="4843" y="12765"/>
                </a:lnTo>
                <a:lnTo>
                  <a:pt x="4549" y="12692"/>
                </a:lnTo>
                <a:lnTo>
                  <a:pt x="4439" y="12655"/>
                </a:lnTo>
                <a:lnTo>
                  <a:pt x="4366" y="12545"/>
                </a:lnTo>
                <a:lnTo>
                  <a:pt x="4293" y="12362"/>
                </a:lnTo>
                <a:lnTo>
                  <a:pt x="4073" y="11995"/>
                </a:lnTo>
                <a:lnTo>
                  <a:pt x="3926" y="11848"/>
                </a:lnTo>
                <a:lnTo>
                  <a:pt x="3816" y="11738"/>
                </a:lnTo>
                <a:lnTo>
                  <a:pt x="3816" y="11665"/>
                </a:lnTo>
                <a:lnTo>
                  <a:pt x="3816" y="11592"/>
                </a:lnTo>
                <a:lnTo>
                  <a:pt x="3779" y="11555"/>
                </a:lnTo>
                <a:lnTo>
                  <a:pt x="3742" y="11518"/>
                </a:lnTo>
                <a:lnTo>
                  <a:pt x="3669" y="11555"/>
                </a:lnTo>
                <a:lnTo>
                  <a:pt x="3559" y="11628"/>
                </a:lnTo>
                <a:lnTo>
                  <a:pt x="3522" y="11702"/>
                </a:lnTo>
                <a:lnTo>
                  <a:pt x="3522" y="11848"/>
                </a:lnTo>
                <a:lnTo>
                  <a:pt x="3559" y="11958"/>
                </a:lnTo>
                <a:lnTo>
                  <a:pt x="3669" y="12105"/>
                </a:lnTo>
                <a:lnTo>
                  <a:pt x="3779" y="12252"/>
                </a:lnTo>
                <a:lnTo>
                  <a:pt x="3889" y="12435"/>
                </a:lnTo>
                <a:lnTo>
                  <a:pt x="3963" y="12655"/>
                </a:lnTo>
                <a:lnTo>
                  <a:pt x="3963" y="12655"/>
                </a:lnTo>
                <a:lnTo>
                  <a:pt x="3376" y="12435"/>
                </a:lnTo>
                <a:lnTo>
                  <a:pt x="2825" y="12105"/>
                </a:lnTo>
                <a:lnTo>
                  <a:pt x="2789" y="12069"/>
                </a:lnTo>
                <a:lnTo>
                  <a:pt x="2715" y="11958"/>
                </a:lnTo>
                <a:lnTo>
                  <a:pt x="2605" y="11885"/>
                </a:lnTo>
                <a:lnTo>
                  <a:pt x="2349" y="11812"/>
                </a:lnTo>
                <a:lnTo>
                  <a:pt x="2312" y="11738"/>
                </a:lnTo>
                <a:lnTo>
                  <a:pt x="2165" y="11115"/>
                </a:lnTo>
                <a:lnTo>
                  <a:pt x="2092" y="10748"/>
                </a:lnTo>
                <a:lnTo>
                  <a:pt x="2055" y="10381"/>
                </a:lnTo>
                <a:lnTo>
                  <a:pt x="2055" y="10051"/>
                </a:lnTo>
                <a:lnTo>
                  <a:pt x="2092" y="9868"/>
                </a:lnTo>
                <a:lnTo>
                  <a:pt x="2165" y="9758"/>
                </a:lnTo>
                <a:lnTo>
                  <a:pt x="2238" y="9611"/>
                </a:lnTo>
                <a:lnTo>
                  <a:pt x="2349" y="9538"/>
                </a:lnTo>
                <a:lnTo>
                  <a:pt x="2495" y="9464"/>
                </a:lnTo>
                <a:lnTo>
                  <a:pt x="2679" y="9391"/>
                </a:lnTo>
                <a:lnTo>
                  <a:pt x="2715" y="9391"/>
                </a:lnTo>
                <a:lnTo>
                  <a:pt x="2752" y="9354"/>
                </a:lnTo>
                <a:lnTo>
                  <a:pt x="2789" y="9281"/>
                </a:lnTo>
                <a:lnTo>
                  <a:pt x="2789" y="9207"/>
                </a:lnTo>
                <a:lnTo>
                  <a:pt x="2715" y="9024"/>
                </a:lnTo>
                <a:lnTo>
                  <a:pt x="2605" y="8841"/>
                </a:lnTo>
                <a:lnTo>
                  <a:pt x="2495" y="8694"/>
                </a:lnTo>
                <a:lnTo>
                  <a:pt x="2349" y="8510"/>
                </a:lnTo>
                <a:lnTo>
                  <a:pt x="2055" y="8254"/>
                </a:lnTo>
                <a:lnTo>
                  <a:pt x="1725" y="7960"/>
                </a:lnTo>
                <a:lnTo>
                  <a:pt x="1505" y="7813"/>
                </a:lnTo>
                <a:lnTo>
                  <a:pt x="1285" y="7630"/>
                </a:lnTo>
                <a:lnTo>
                  <a:pt x="1175" y="7447"/>
                </a:lnTo>
                <a:lnTo>
                  <a:pt x="991" y="7300"/>
                </a:lnTo>
                <a:lnTo>
                  <a:pt x="771" y="7153"/>
                </a:lnTo>
                <a:lnTo>
                  <a:pt x="551" y="7117"/>
                </a:lnTo>
                <a:lnTo>
                  <a:pt x="661" y="6566"/>
                </a:lnTo>
                <a:lnTo>
                  <a:pt x="771" y="6089"/>
                </a:lnTo>
                <a:lnTo>
                  <a:pt x="808" y="6016"/>
                </a:lnTo>
                <a:lnTo>
                  <a:pt x="955" y="5943"/>
                </a:lnTo>
                <a:lnTo>
                  <a:pt x="1101" y="5906"/>
                </a:lnTo>
                <a:lnTo>
                  <a:pt x="1248" y="5906"/>
                </a:lnTo>
                <a:lnTo>
                  <a:pt x="1395" y="5943"/>
                </a:lnTo>
                <a:lnTo>
                  <a:pt x="1505" y="6016"/>
                </a:lnTo>
                <a:lnTo>
                  <a:pt x="1615" y="6126"/>
                </a:lnTo>
                <a:lnTo>
                  <a:pt x="1652" y="6236"/>
                </a:lnTo>
                <a:lnTo>
                  <a:pt x="1652" y="6420"/>
                </a:lnTo>
                <a:lnTo>
                  <a:pt x="1652" y="6530"/>
                </a:lnTo>
                <a:lnTo>
                  <a:pt x="1688" y="6566"/>
                </a:lnTo>
                <a:lnTo>
                  <a:pt x="1725" y="6566"/>
                </a:lnTo>
                <a:lnTo>
                  <a:pt x="1945" y="6676"/>
                </a:lnTo>
                <a:lnTo>
                  <a:pt x="2128" y="6786"/>
                </a:lnTo>
                <a:lnTo>
                  <a:pt x="2275" y="6970"/>
                </a:lnTo>
                <a:lnTo>
                  <a:pt x="2385" y="7153"/>
                </a:lnTo>
                <a:lnTo>
                  <a:pt x="2459" y="7227"/>
                </a:lnTo>
                <a:lnTo>
                  <a:pt x="2532" y="7227"/>
                </a:lnTo>
                <a:lnTo>
                  <a:pt x="2605" y="7190"/>
                </a:lnTo>
                <a:lnTo>
                  <a:pt x="2642" y="7080"/>
                </a:lnTo>
                <a:lnTo>
                  <a:pt x="2532" y="5943"/>
                </a:lnTo>
                <a:lnTo>
                  <a:pt x="2752" y="5906"/>
                </a:lnTo>
                <a:lnTo>
                  <a:pt x="3009" y="5796"/>
                </a:lnTo>
                <a:lnTo>
                  <a:pt x="3229" y="5723"/>
                </a:lnTo>
                <a:lnTo>
                  <a:pt x="3449" y="5686"/>
                </a:lnTo>
                <a:lnTo>
                  <a:pt x="3669" y="5649"/>
                </a:lnTo>
                <a:lnTo>
                  <a:pt x="3889" y="5686"/>
                </a:lnTo>
                <a:lnTo>
                  <a:pt x="4293" y="5723"/>
                </a:lnTo>
                <a:lnTo>
                  <a:pt x="5100" y="5723"/>
                </a:lnTo>
                <a:lnTo>
                  <a:pt x="5283" y="5649"/>
                </a:lnTo>
                <a:lnTo>
                  <a:pt x="5503" y="5576"/>
                </a:lnTo>
                <a:lnTo>
                  <a:pt x="5577" y="5539"/>
                </a:lnTo>
                <a:lnTo>
                  <a:pt x="5613" y="5466"/>
                </a:lnTo>
                <a:lnTo>
                  <a:pt x="5613" y="5356"/>
                </a:lnTo>
                <a:lnTo>
                  <a:pt x="5577" y="5282"/>
                </a:lnTo>
                <a:lnTo>
                  <a:pt x="5246" y="4916"/>
                </a:lnTo>
                <a:lnTo>
                  <a:pt x="4880" y="4549"/>
                </a:lnTo>
                <a:lnTo>
                  <a:pt x="4696" y="4365"/>
                </a:lnTo>
                <a:lnTo>
                  <a:pt x="4513" y="4219"/>
                </a:lnTo>
                <a:lnTo>
                  <a:pt x="4293" y="4109"/>
                </a:lnTo>
                <a:lnTo>
                  <a:pt x="4036" y="3999"/>
                </a:lnTo>
                <a:lnTo>
                  <a:pt x="3999" y="3889"/>
                </a:lnTo>
                <a:lnTo>
                  <a:pt x="3963" y="3815"/>
                </a:lnTo>
                <a:lnTo>
                  <a:pt x="3852" y="3742"/>
                </a:lnTo>
                <a:lnTo>
                  <a:pt x="3742" y="3668"/>
                </a:lnTo>
                <a:lnTo>
                  <a:pt x="3376" y="3522"/>
                </a:lnTo>
                <a:lnTo>
                  <a:pt x="3192" y="3448"/>
                </a:lnTo>
                <a:lnTo>
                  <a:pt x="2972" y="3412"/>
                </a:lnTo>
                <a:lnTo>
                  <a:pt x="3412" y="3228"/>
                </a:lnTo>
                <a:lnTo>
                  <a:pt x="3816" y="3045"/>
                </a:lnTo>
                <a:lnTo>
                  <a:pt x="4256" y="2935"/>
                </a:lnTo>
                <a:lnTo>
                  <a:pt x="4696" y="2861"/>
                </a:lnTo>
                <a:lnTo>
                  <a:pt x="5136" y="2788"/>
                </a:lnTo>
                <a:lnTo>
                  <a:pt x="6494" y="2788"/>
                </a:lnTo>
                <a:lnTo>
                  <a:pt x="6567" y="2751"/>
                </a:lnTo>
                <a:lnTo>
                  <a:pt x="6567" y="2678"/>
                </a:lnTo>
                <a:close/>
                <a:moveTo>
                  <a:pt x="5100" y="15590"/>
                </a:moveTo>
                <a:lnTo>
                  <a:pt x="5246" y="15627"/>
                </a:lnTo>
                <a:lnTo>
                  <a:pt x="5503" y="15700"/>
                </a:lnTo>
                <a:lnTo>
                  <a:pt x="5393" y="15737"/>
                </a:lnTo>
                <a:lnTo>
                  <a:pt x="5320" y="15810"/>
                </a:lnTo>
                <a:lnTo>
                  <a:pt x="5246" y="15920"/>
                </a:lnTo>
                <a:lnTo>
                  <a:pt x="5246" y="16030"/>
                </a:lnTo>
                <a:lnTo>
                  <a:pt x="5210" y="16177"/>
                </a:lnTo>
                <a:lnTo>
                  <a:pt x="5246" y="16360"/>
                </a:lnTo>
                <a:lnTo>
                  <a:pt x="5246" y="16434"/>
                </a:lnTo>
                <a:lnTo>
                  <a:pt x="5283" y="16507"/>
                </a:lnTo>
                <a:lnTo>
                  <a:pt x="5356" y="16580"/>
                </a:lnTo>
                <a:lnTo>
                  <a:pt x="5430" y="16617"/>
                </a:lnTo>
                <a:lnTo>
                  <a:pt x="5540" y="16617"/>
                </a:lnTo>
                <a:lnTo>
                  <a:pt x="5870" y="16947"/>
                </a:lnTo>
                <a:lnTo>
                  <a:pt x="6237" y="17167"/>
                </a:lnTo>
                <a:lnTo>
                  <a:pt x="6567" y="17351"/>
                </a:lnTo>
                <a:lnTo>
                  <a:pt x="6750" y="17424"/>
                </a:lnTo>
                <a:lnTo>
                  <a:pt x="3449" y="17387"/>
                </a:lnTo>
                <a:lnTo>
                  <a:pt x="3596" y="17314"/>
                </a:lnTo>
                <a:lnTo>
                  <a:pt x="3926" y="17167"/>
                </a:lnTo>
                <a:lnTo>
                  <a:pt x="4256" y="16984"/>
                </a:lnTo>
                <a:lnTo>
                  <a:pt x="4476" y="16837"/>
                </a:lnTo>
                <a:lnTo>
                  <a:pt x="4696" y="16654"/>
                </a:lnTo>
                <a:lnTo>
                  <a:pt x="4770" y="16690"/>
                </a:lnTo>
                <a:lnTo>
                  <a:pt x="4880" y="16690"/>
                </a:lnTo>
                <a:lnTo>
                  <a:pt x="4953" y="16654"/>
                </a:lnTo>
                <a:lnTo>
                  <a:pt x="5026" y="16580"/>
                </a:lnTo>
                <a:lnTo>
                  <a:pt x="5136" y="16397"/>
                </a:lnTo>
                <a:lnTo>
                  <a:pt x="5210" y="16214"/>
                </a:lnTo>
                <a:lnTo>
                  <a:pt x="5173" y="16103"/>
                </a:lnTo>
                <a:lnTo>
                  <a:pt x="5100" y="16030"/>
                </a:lnTo>
                <a:lnTo>
                  <a:pt x="5063" y="15993"/>
                </a:lnTo>
                <a:lnTo>
                  <a:pt x="5100" y="15773"/>
                </a:lnTo>
                <a:lnTo>
                  <a:pt x="5100" y="15590"/>
                </a:lnTo>
                <a:close/>
                <a:moveTo>
                  <a:pt x="9795" y="0"/>
                </a:moveTo>
                <a:lnTo>
                  <a:pt x="9648" y="74"/>
                </a:lnTo>
                <a:lnTo>
                  <a:pt x="9391" y="110"/>
                </a:lnTo>
                <a:lnTo>
                  <a:pt x="9171" y="220"/>
                </a:lnTo>
                <a:lnTo>
                  <a:pt x="9061" y="294"/>
                </a:lnTo>
                <a:lnTo>
                  <a:pt x="8988" y="404"/>
                </a:lnTo>
                <a:lnTo>
                  <a:pt x="8951" y="514"/>
                </a:lnTo>
                <a:lnTo>
                  <a:pt x="8915" y="661"/>
                </a:lnTo>
                <a:lnTo>
                  <a:pt x="8915" y="771"/>
                </a:lnTo>
                <a:lnTo>
                  <a:pt x="8915" y="881"/>
                </a:lnTo>
                <a:lnTo>
                  <a:pt x="8988" y="1027"/>
                </a:lnTo>
                <a:lnTo>
                  <a:pt x="9025" y="1137"/>
                </a:lnTo>
                <a:lnTo>
                  <a:pt x="8254" y="2348"/>
                </a:lnTo>
                <a:lnTo>
                  <a:pt x="7631" y="2201"/>
                </a:lnTo>
                <a:lnTo>
                  <a:pt x="7007" y="2165"/>
                </a:lnTo>
                <a:lnTo>
                  <a:pt x="6384" y="2165"/>
                </a:lnTo>
                <a:lnTo>
                  <a:pt x="5797" y="2238"/>
                </a:lnTo>
                <a:lnTo>
                  <a:pt x="5650" y="2275"/>
                </a:lnTo>
                <a:lnTo>
                  <a:pt x="5577" y="2385"/>
                </a:lnTo>
                <a:lnTo>
                  <a:pt x="5100" y="2348"/>
                </a:lnTo>
                <a:lnTo>
                  <a:pt x="4623" y="2421"/>
                </a:lnTo>
                <a:lnTo>
                  <a:pt x="4109" y="2495"/>
                </a:lnTo>
                <a:lnTo>
                  <a:pt x="3632" y="2641"/>
                </a:lnTo>
                <a:lnTo>
                  <a:pt x="3192" y="2825"/>
                </a:lnTo>
                <a:lnTo>
                  <a:pt x="2715" y="3045"/>
                </a:lnTo>
                <a:lnTo>
                  <a:pt x="2312" y="3302"/>
                </a:lnTo>
                <a:lnTo>
                  <a:pt x="1945" y="3558"/>
                </a:lnTo>
                <a:lnTo>
                  <a:pt x="1505" y="3925"/>
                </a:lnTo>
                <a:lnTo>
                  <a:pt x="1138" y="4365"/>
                </a:lnTo>
                <a:lnTo>
                  <a:pt x="808" y="4806"/>
                </a:lnTo>
                <a:lnTo>
                  <a:pt x="551" y="5282"/>
                </a:lnTo>
                <a:lnTo>
                  <a:pt x="331" y="5796"/>
                </a:lnTo>
                <a:lnTo>
                  <a:pt x="184" y="6346"/>
                </a:lnTo>
                <a:lnTo>
                  <a:pt x="74" y="6896"/>
                </a:lnTo>
                <a:lnTo>
                  <a:pt x="1" y="7447"/>
                </a:lnTo>
                <a:lnTo>
                  <a:pt x="1" y="7997"/>
                </a:lnTo>
                <a:lnTo>
                  <a:pt x="38" y="8547"/>
                </a:lnTo>
                <a:lnTo>
                  <a:pt x="148" y="9097"/>
                </a:lnTo>
                <a:lnTo>
                  <a:pt x="294" y="9648"/>
                </a:lnTo>
                <a:lnTo>
                  <a:pt x="478" y="10161"/>
                </a:lnTo>
                <a:lnTo>
                  <a:pt x="698" y="10638"/>
                </a:lnTo>
                <a:lnTo>
                  <a:pt x="991" y="11115"/>
                </a:lnTo>
                <a:lnTo>
                  <a:pt x="1358" y="11555"/>
                </a:lnTo>
                <a:lnTo>
                  <a:pt x="1725" y="11958"/>
                </a:lnTo>
                <a:lnTo>
                  <a:pt x="2165" y="12325"/>
                </a:lnTo>
                <a:lnTo>
                  <a:pt x="2679" y="12655"/>
                </a:lnTo>
                <a:lnTo>
                  <a:pt x="3156" y="12912"/>
                </a:lnTo>
                <a:lnTo>
                  <a:pt x="3706" y="13132"/>
                </a:lnTo>
                <a:lnTo>
                  <a:pt x="4256" y="13279"/>
                </a:lnTo>
                <a:lnTo>
                  <a:pt x="4806" y="13389"/>
                </a:lnTo>
                <a:lnTo>
                  <a:pt x="5393" y="13462"/>
                </a:lnTo>
                <a:lnTo>
                  <a:pt x="5943" y="13462"/>
                </a:lnTo>
                <a:lnTo>
                  <a:pt x="6494" y="13426"/>
                </a:lnTo>
                <a:lnTo>
                  <a:pt x="7044" y="13352"/>
                </a:lnTo>
                <a:lnTo>
                  <a:pt x="7594" y="13206"/>
                </a:lnTo>
                <a:lnTo>
                  <a:pt x="8108" y="13022"/>
                </a:lnTo>
                <a:lnTo>
                  <a:pt x="8621" y="12802"/>
                </a:lnTo>
                <a:lnTo>
                  <a:pt x="9098" y="12509"/>
                </a:lnTo>
                <a:lnTo>
                  <a:pt x="9538" y="12215"/>
                </a:lnTo>
                <a:lnTo>
                  <a:pt x="10052" y="11775"/>
                </a:lnTo>
                <a:lnTo>
                  <a:pt x="10492" y="11262"/>
                </a:lnTo>
                <a:lnTo>
                  <a:pt x="10932" y="10711"/>
                </a:lnTo>
                <a:lnTo>
                  <a:pt x="11299" y="10161"/>
                </a:lnTo>
                <a:lnTo>
                  <a:pt x="11629" y="9538"/>
                </a:lnTo>
                <a:lnTo>
                  <a:pt x="11886" y="8914"/>
                </a:lnTo>
                <a:lnTo>
                  <a:pt x="12106" y="8290"/>
                </a:lnTo>
                <a:lnTo>
                  <a:pt x="12179" y="7924"/>
                </a:lnTo>
                <a:lnTo>
                  <a:pt x="12216" y="7593"/>
                </a:lnTo>
                <a:lnTo>
                  <a:pt x="12253" y="7080"/>
                </a:lnTo>
                <a:lnTo>
                  <a:pt x="12216" y="6603"/>
                </a:lnTo>
                <a:lnTo>
                  <a:pt x="12106" y="6126"/>
                </a:lnTo>
                <a:lnTo>
                  <a:pt x="11922" y="5649"/>
                </a:lnTo>
                <a:lnTo>
                  <a:pt x="11739" y="5172"/>
                </a:lnTo>
                <a:lnTo>
                  <a:pt x="11482" y="4732"/>
                </a:lnTo>
                <a:lnTo>
                  <a:pt x="11189" y="4329"/>
                </a:lnTo>
                <a:lnTo>
                  <a:pt x="10859" y="3962"/>
                </a:lnTo>
                <a:lnTo>
                  <a:pt x="10822" y="3852"/>
                </a:lnTo>
                <a:lnTo>
                  <a:pt x="10712" y="3815"/>
                </a:lnTo>
                <a:lnTo>
                  <a:pt x="10272" y="3375"/>
                </a:lnTo>
                <a:lnTo>
                  <a:pt x="10162" y="3302"/>
                </a:lnTo>
                <a:lnTo>
                  <a:pt x="9832" y="3082"/>
                </a:lnTo>
                <a:lnTo>
                  <a:pt x="9501" y="2861"/>
                </a:lnTo>
                <a:lnTo>
                  <a:pt x="9135" y="2678"/>
                </a:lnTo>
                <a:lnTo>
                  <a:pt x="8768" y="2531"/>
                </a:lnTo>
                <a:lnTo>
                  <a:pt x="8804" y="2458"/>
                </a:lnTo>
                <a:lnTo>
                  <a:pt x="8841" y="2421"/>
                </a:lnTo>
                <a:lnTo>
                  <a:pt x="8804" y="2348"/>
                </a:lnTo>
                <a:lnTo>
                  <a:pt x="9171" y="1871"/>
                </a:lnTo>
                <a:lnTo>
                  <a:pt x="9501" y="1394"/>
                </a:lnTo>
                <a:lnTo>
                  <a:pt x="9758" y="1394"/>
                </a:lnTo>
                <a:lnTo>
                  <a:pt x="9868" y="1358"/>
                </a:lnTo>
                <a:lnTo>
                  <a:pt x="9978" y="1284"/>
                </a:lnTo>
                <a:lnTo>
                  <a:pt x="10052" y="1211"/>
                </a:lnTo>
                <a:lnTo>
                  <a:pt x="10602" y="1468"/>
                </a:lnTo>
                <a:lnTo>
                  <a:pt x="11079" y="1798"/>
                </a:lnTo>
                <a:lnTo>
                  <a:pt x="11556" y="2128"/>
                </a:lnTo>
                <a:lnTo>
                  <a:pt x="11996" y="2531"/>
                </a:lnTo>
                <a:lnTo>
                  <a:pt x="12399" y="2972"/>
                </a:lnTo>
                <a:lnTo>
                  <a:pt x="12766" y="3412"/>
                </a:lnTo>
                <a:lnTo>
                  <a:pt x="13060" y="3925"/>
                </a:lnTo>
                <a:lnTo>
                  <a:pt x="13353" y="4439"/>
                </a:lnTo>
                <a:lnTo>
                  <a:pt x="13573" y="4989"/>
                </a:lnTo>
                <a:lnTo>
                  <a:pt x="13757" y="5539"/>
                </a:lnTo>
                <a:lnTo>
                  <a:pt x="13903" y="6126"/>
                </a:lnTo>
                <a:lnTo>
                  <a:pt x="14013" y="6713"/>
                </a:lnTo>
                <a:lnTo>
                  <a:pt x="14087" y="7300"/>
                </a:lnTo>
                <a:lnTo>
                  <a:pt x="14087" y="7887"/>
                </a:lnTo>
                <a:lnTo>
                  <a:pt x="14087" y="8510"/>
                </a:lnTo>
                <a:lnTo>
                  <a:pt x="14013" y="9097"/>
                </a:lnTo>
                <a:lnTo>
                  <a:pt x="13867" y="9758"/>
                </a:lnTo>
                <a:lnTo>
                  <a:pt x="13720" y="10381"/>
                </a:lnTo>
                <a:lnTo>
                  <a:pt x="13463" y="11005"/>
                </a:lnTo>
                <a:lnTo>
                  <a:pt x="13206" y="11592"/>
                </a:lnTo>
                <a:lnTo>
                  <a:pt x="12876" y="12179"/>
                </a:lnTo>
                <a:lnTo>
                  <a:pt x="12473" y="12692"/>
                </a:lnTo>
                <a:lnTo>
                  <a:pt x="12069" y="13206"/>
                </a:lnTo>
                <a:lnTo>
                  <a:pt x="11592" y="13683"/>
                </a:lnTo>
                <a:lnTo>
                  <a:pt x="11079" y="14049"/>
                </a:lnTo>
                <a:lnTo>
                  <a:pt x="10565" y="14416"/>
                </a:lnTo>
                <a:lnTo>
                  <a:pt x="9978" y="14710"/>
                </a:lnTo>
                <a:lnTo>
                  <a:pt x="9391" y="14966"/>
                </a:lnTo>
                <a:lnTo>
                  <a:pt x="8804" y="15150"/>
                </a:lnTo>
                <a:lnTo>
                  <a:pt x="8181" y="15260"/>
                </a:lnTo>
                <a:lnTo>
                  <a:pt x="7557" y="15333"/>
                </a:lnTo>
                <a:lnTo>
                  <a:pt x="6897" y="15370"/>
                </a:lnTo>
                <a:lnTo>
                  <a:pt x="6420" y="15333"/>
                </a:lnTo>
                <a:lnTo>
                  <a:pt x="5943" y="15296"/>
                </a:lnTo>
                <a:lnTo>
                  <a:pt x="5466" y="15186"/>
                </a:lnTo>
                <a:lnTo>
                  <a:pt x="5026" y="15076"/>
                </a:lnTo>
                <a:lnTo>
                  <a:pt x="4549" y="14893"/>
                </a:lnTo>
                <a:lnTo>
                  <a:pt x="4109" y="14673"/>
                </a:lnTo>
                <a:lnTo>
                  <a:pt x="3632" y="14453"/>
                </a:lnTo>
                <a:lnTo>
                  <a:pt x="3669" y="14416"/>
                </a:lnTo>
                <a:lnTo>
                  <a:pt x="3706" y="14343"/>
                </a:lnTo>
                <a:lnTo>
                  <a:pt x="3706" y="14269"/>
                </a:lnTo>
                <a:lnTo>
                  <a:pt x="3706" y="14196"/>
                </a:lnTo>
                <a:lnTo>
                  <a:pt x="3669" y="14123"/>
                </a:lnTo>
                <a:lnTo>
                  <a:pt x="3522" y="14013"/>
                </a:lnTo>
                <a:lnTo>
                  <a:pt x="3376" y="13939"/>
                </a:lnTo>
                <a:lnTo>
                  <a:pt x="3229" y="13903"/>
                </a:lnTo>
                <a:lnTo>
                  <a:pt x="3009" y="13903"/>
                </a:lnTo>
                <a:lnTo>
                  <a:pt x="2899" y="13939"/>
                </a:lnTo>
                <a:lnTo>
                  <a:pt x="2752" y="14013"/>
                </a:lnTo>
                <a:lnTo>
                  <a:pt x="2642" y="14123"/>
                </a:lnTo>
                <a:lnTo>
                  <a:pt x="2605" y="14269"/>
                </a:lnTo>
                <a:lnTo>
                  <a:pt x="2605" y="14416"/>
                </a:lnTo>
                <a:lnTo>
                  <a:pt x="2642" y="14563"/>
                </a:lnTo>
                <a:lnTo>
                  <a:pt x="2715" y="14710"/>
                </a:lnTo>
                <a:lnTo>
                  <a:pt x="2825" y="14820"/>
                </a:lnTo>
                <a:lnTo>
                  <a:pt x="2972" y="14856"/>
                </a:lnTo>
                <a:lnTo>
                  <a:pt x="3119" y="14893"/>
                </a:lnTo>
                <a:lnTo>
                  <a:pt x="3266" y="14856"/>
                </a:lnTo>
                <a:lnTo>
                  <a:pt x="3376" y="14746"/>
                </a:lnTo>
                <a:lnTo>
                  <a:pt x="3522" y="14856"/>
                </a:lnTo>
                <a:lnTo>
                  <a:pt x="4036" y="15150"/>
                </a:lnTo>
                <a:lnTo>
                  <a:pt x="4439" y="15333"/>
                </a:lnTo>
                <a:lnTo>
                  <a:pt x="4806" y="15480"/>
                </a:lnTo>
                <a:lnTo>
                  <a:pt x="4770" y="15553"/>
                </a:lnTo>
                <a:lnTo>
                  <a:pt x="4733" y="15590"/>
                </a:lnTo>
                <a:lnTo>
                  <a:pt x="4659" y="15810"/>
                </a:lnTo>
                <a:lnTo>
                  <a:pt x="4623" y="16030"/>
                </a:lnTo>
                <a:lnTo>
                  <a:pt x="4586" y="16470"/>
                </a:lnTo>
                <a:lnTo>
                  <a:pt x="3963" y="16654"/>
                </a:lnTo>
                <a:lnTo>
                  <a:pt x="3376" y="16910"/>
                </a:lnTo>
                <a:lnTo>
                  <a:pt x="2752" y="17167"/>
                </a:lnTo>
                <a:lnTo>
                  <a:pt x="2128" y="17387"/>
                </a:lnTo>
                <a:lnTo>
                  <a:pt x="2055" y="17424"/>
                </a:lnTo>
                <a:lnTo>
                  <a:pt x="2018" y="17497"/>
                </a:lnTo>
                <a:lnTo>
                  <a:pt x="1982" y="17571"/>
                </a:lnTo>
                <a:lnTo>
                  <a:pt x="1982" y="17644"/>
                </a:lnTo>
                <a:lnTo>
                  <a:pt x="2018" y="17717"/>
                </a:lnTo>
                <a:lnTo>
                  <a:pt x="2055" y="17791"/>
                </a:lnTo>
                <a:lnTo>
                  <a:pt x="2128" y="17828"/>
                </a:lnTo>
                <a:lnTo>
                  <a:pt x="2202" y="17864"/>
                </a:lnTo>
                <a:lnTo>
                  <a:pt x="8401" y="17901"/>
                </a:lnTo>
                <a:lnTo>
                  <a:pt x="8474" y="17901"/>
                </a:lnTo>
                <a:lnTo>
                  <a:pt x="8548" y="17864"/>
                </a:lnTo>
                <a:lnTo>
                  <a:pt x="8621" y="17791"/>
                </a:lnTo>
                <a:lnTo>
                  <a:pt x="8621" y="17717"/>
                </a:lnTo>
                <a:lnTo>
                  <a:pt x="8621" y="17644"/>
                </a:lnTo>
                <a:lnTo>
                  <a:pt x="8621" y="17571"/>
                </a:lnTo>
                <a:lnTo>
                  <a:pt x="8584" y="17497"/>
                </a:lnTo>
                <a:lnTo>
                  <a:pt x="8474" y="17424"/>
                </a:lnTo>
                <a:lnTo>
                  <a:pt x="8108" y="17277"/>
                </a:lnTo>
                <a:lnTo>
                  <a:pt x="7667" y="17167"/>
                </a:lnTo>
                <a:lnTo>
                  <a:pt x="7264" y="17057"/>
                </a:lnTo>
                <a:lnTo>
                  <a:pt x="6860" y="16947"/>
                </a:lnTo>
                <a:lnTo>
                  <a:pt x="6494" y="16764"/>
                </a:lnTo>
                <a:lnTo>
                  <a:pt x="6163" y="16544"/>
                </a:lnTo>
                <a:lnTo>
                  <a:pt x="5907" y="16324"/>
                </a:lnTo>
                <a:lnTo>
                  <a:pt x="5797" y="16214"/>
                </a:lnTo>
                <a:lnTo>
                  <a:pt x="5650" y="16140"/>
                </a:lnTo>
                <a:lnTo>
                  <a:pt x="5650" y="16103"/>
                </a:lnTo>
                <a:lnTo>
                  <a:pt x="5687" y="15920"/>
                </a:lnTo>
                <a:lnTo>
                  <a:pt x="5650" y="15737"/>
                </a:lnTo>
                <a:lnTo>
                  <a:pt x="6127" y="15810"/>
                </a:lnTo>
                <a:lnTo>
                  <a:pt x="6640" y="15847"/>
                </a:lnTo>
                <a:lnTo>
                  <a:pt x="7631" y="15847"/>
                </a:lnTo>
                <a:lnTo>
                  <a:pt x="8218" y="15773"/>
                </a:lnTo>
                <a:lnTo>
                  <a:pt x="8841" y="15627"/>
                </a:lnTo>
                <a:lnTo>
                  <a:pt x="9428" y="15480"/>
                </a:lnTo>
                <a:lnTo>
                  <a:pt x="10015" y="15260"/>
                </a:lnTo>
                <a:lnTo>
                  <a:pt x="10565" y="14966"/>
                </a:lnTo>
                <a:lnTo>
                  <a:pt x="11079" y="14673"/>
                </a:lnTo>
                <a:lnTo>
                  <a:pt x="11592" y="14306"/>
                </a:lnTo>
                <a:lnTo>
                  <a:pt x="12069" y="13903"/>
                </a:lnTo>
                <a:lnTo>
                  <a:pt x="12509" y="13462"/>
                </a:lnTo>
                <a:lnTo>
                  <a:pt x="12913" y="12986"/>
                </a:lnTo>
                <a:lnTo>
                  <a:pt x="13280" y="12472"/>
                </a:lnTo>
                <a:lnTo>
                  <a:pt x="13573" y="11922"/>
                </a:lnTo>
                <a:lnTo>
                  <a:pt x="13867" y="11372"/>
                </a:lnTo>
                <a:lnTo>
                  <a:pt x="14087" y="10785"/>
                </a:lnTo>
                <a:lnTo>
                  <a:pt x="14307" y="10198"/>
                </a:lnTo>
                <a:lnTo>
                  <a:pt x="14417" y="9574"/>
                </a:lnTo>
                <a:lnTo>
                  <a:pt x="14527" y="8951"/>
                </a:lnTo>
                <a:lnTo>
                  <a:pt x="14600" y="8327"/>
                </a:lnTo>
                <a:lnTo>
                  <a:pt x="14600" y="7703"/>
                </a:lnTo>
                <a:lnTo>
                  <a:pt x="14564" y="7080"/>
                </a:lnTo>
                <a:lnTo>
                  <a:pt x="14490" y="6456"/>
                </a:lnTo>
                <a:lnTo>
                  <a:pt x="14380" y="5833"/>
                </a:lnTo>
                <a:lnTo>
                  <a:pt x="14197" y="5209"/>
                </a:lnTo>
                <a:lnTo>
                  <a:pt x="13977" y="4622"/>
                </a:lnTo>
                <a:lnTo>
                  <a:pt x="13720" y="3999"/>
                </a:lnTo>
                <a:lnTo>
                  <a:pt x="13353" y="3412"/>
                </a:lnTo>
                <a:lnTo>
                  <a:pt x="12986" y="2861"/>
                </a:lnTo>
                <a:lnTo>
                  <a:pt x="12509" y="2311"/>
                </a:lnTo>
                <a:lnTo>
                  <a:pt x="12032" y="1834"/>
                </a:lnTo>
                <a:lnTo>
                  <a:pt x="11482" y="1394"/>
                </a:lnTo>
                <a:lnTo>
                  <a:pt x="10895" y="1027"/>
                </a:lnTo>
                <a:lnTo>
                  <a:pt x="10602" y="881"/>
                </a:lnTo>
                <a:lnTo>
                  <a:pt x="10272" y="734"/>
                </a:lnTo>
                <a:lnTo>
                  <a:pt x="10308" y="587"/>
                </a:lnTo>
                <a:lnTo>
                  <a:pt x="10308" y="441"/>
                </a:lnTo>
                <a:lnTo>
                  <a:pt x="10272" y="294"/>
                </a:lnTo>
                <a:lnTo>
                  <a:pt x="10198" y="147"/>
                </a:lnTo>
                <a:lnTo>
                  <a:pt x="10088" y="74"/>
                </a:lnTo>
                <a:lnTo>
                  <a:pt x="9942" y="0"/>
                </a:lnTo>
                <a:close/>
              </a:path>
            </a:pathLst>
          </a:custGeom>
          <a:solidFill>
            <a:srgbClr val="A4C2F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A4C2F4"/>
              </a:solidFill>
              <a:latin typeface="Arial"/>
              <a:ea typeface="Arial"/>
              <a:cs typeface="Arial"/>
              <a:sym typeface="Arial"/>
            </a:endParaRPr>
          </a:p>
        </p:txBody>
      </p:sp>
      <p:sp>
        <p:nvSpPr>
          <p:cNvPr id="1137" name="Google Shape;1137;p47"/>
          <p:cNvSpPr/>
          <p:nvPr/>
        </p:nvSpPr>
        <p:spPr>
          <a:xfrm>
            <a:off x="8318810" y="-29822"/>
            <a:ext cx="456818" cy="425588"/>
          </a:xfrm>
          <a:custGeom>
            <a:avLst/>
            <a:gdLst/>
            <a:ahLst/>
            <a:cxnLst/>
            <a:rect l="l" t="t" r="r" b="b"/>
            <a:pathLst>
              <a:path w="16105" h="15004" extrusionOk="0">
                <a:moveTo>
                  <a:pt x="13170" y="587"/>
                </a:moveTo>
                <a:lnTo>
                  <a:pt x="13206" y="624"/>
                </a:lnTo>
                <a:lnTo>
                  <a:pt x="13280" y="661"/>
                </a:lnTo>
                <a:lnTo>
                  <a:pt x="13353" y="697"/>
                </a:lnTo>
                <a:lnTo>
                  <a:pt x="13610" y="771"/>
                </a:lnTo>
                <a:lnTo>
                  <a:pt x="13830" y="844"/>
                </a:lnTo>
                <a:lnTo>
                  <a:pt x="14013" y="954"/>
                </a:lnTo>
                <a:lnTo>
                  <a:pt x="14160" y="1174"/>
                </a:lnTo>
                <a:lnTo>
                  <a:pt x="14307" y="1394"/>
                </a:lnTo>
                <a:lnTo>
                  <a:pt x="14343" y="1651"/>
                </a:lnTo>
                <a:lnTo>
                  <a:pt x="14307" y="1908"/>
                </a:lnTo>
                <a:lnTo>
                  <a:pt x="14233" y="2128"/>
                </a:lnTo>
                <a:lnTo>
                  <a:pt x="14087" y="2348"/>
                </a:lnTo>
                <a:lnTo>
                  <a:pt x="13903" y="2531"/>
                </a:lnTo>
                <a:lnTo>
                  <a:pt x="13683" y="2678"/>
                </a:lnTo>
                <a:lnTo>
                  <a:pt x="13463" y="2788"/>
                </a:lnTo>
                <a:lnTo>
                  <a:pt x="13170" y="2825"/>
                </a:lnTo>
                <a:lnTo>
                  <a:pt x="12840" y="2788"/>
                </a:lnTo>
                <a:lnTo>
                  <a:pt x="12656" y="2751"/>
                </a:lnTo>
                <a:lnTo>
                  <a:pt x="12546" y="2715"/>
                </a:lnTo>
                <a:lnTo>
                  <a:pt x="12436" y="2641"/>
                </a:lnTo>
                <a:lnTo>
                  <a:pt x="12363" y="2495"/>
                </a:lnTo>
                <a:lnTo>
                  <a:pt x="12289" y="2495"/>
                </a:lnTo>
                <a:lnTo>
                  <a:pt x="12253" y="2275"/>
                </a:lnTo>
                <a:lnTo>
                  <a:pt x="12253" y="2054"/>
                </a:lnTo>
                <a:lnTo>
                  <a:pt x="12253" y="1871"/>
                </a:lnTo>
                <a:lnTo>
                  <a:pt x="12289" y="1724"/>
                </a:lnTo>
                <a:lnTo>
                  <a:pt x="12399" y="1394"/>
                </a:lnTo>
                <a:lnTo>
                  <a:pt x="12583" y="1064"/>
                </a:lnTo>
                <a:lnTo>
                  <a:pt x="12840" y="807"/>
                </a:lnTo>
                <a:lnTo>
                  <a:pt x="12986" y="697"/>
                </a:lnTo>
                <a:lnTo>
                  <a:pt x="13170" y="587"/>
                </a:lnTo>
                <a:close/>
                <a:moveTo>
                  <a:pt x="9061" y="3338"/>
                </a:moveTo>
                <a:lnTo>
                  <a:pt x="9245" y="3412"/>
                </a:lnTo>
                <a:lnTo>
                  <a:pt x="9245" y="3448"/>
                </a:lnTo>
                <a:lnTo>
                  <a:pt x="9171" y="3632"/>
                </a:lnTo>
                <a:lnTo>
                  <a:pt x="9171" y="3668"/>
                </a:lnTo>
                <a:lnTo>
                  <a:pt x="9135" y="3632"/>
                </a:lnTo>
                <a:lnTo>
                  <a:pt x="9061" y="3522"/>
                </a:lnTo>
                <a:lnTo>
                  <a:pt x="8988" y="3448"/>
                </a:lnTo>
                <a:lnTo>
                  <a:pt x="8988" y="3412"/>
                </a:lnTo>
                <a:lnTo>
                  <a:pt x="8988" y="3375"/>
                </a:lnTo>
                <a:lnTo>
                  <a:pt x="9061" y="3338"/>
                </a:lnTo>
                <a:close/>
                <a:moveTo>
                  <a:pt x="14123" y="440"/>
                </a:moveTo>
                <a:lnTo>
                  <a:pt x="14233" y="477"/>
                </a:lnTo>
                <a:lnTo>
                  <a:pt x="14307" y="587"/>
                </a:lnTo>
                <a:lnTo>
                  <a:pt x="14417" y="661"/>
                </a:lnTo>
                <a:lnTo>
                  <a:pt x="14454" y="807"/>
                </a:lnTo>
                <a:lnTo>
                  <a:pt x="14527" y="807"/>
                </a:lnTo>
                <a:lnTo>
                  <a:pt x="14490" y="624"/>
                </a:lnTo>
                <a:lnTo>
                  <a:pt x="14454" y="477"/>
                </a:lnTo>
                <a:lnTo>
                  <a:pt x="14600" y="551"/>
                </a:lnTo>
                <a:lnTo>
                  <a:pt x="14784" y="624"/>
                </a:lnTo>
                <a:lnTo>
                  <a:pt x="14967" y="771"/>
                </a:lnTo>
                <a:lnTo>
                  <a:pt x="15114" y="881"/>
                </a:lnTo>
                <a:lnTo>
                  <a:pt x="15224" y="1064"/>
                </a:lnTo>
                <a:lnTo>
                  <a:pt x="15334" y="1211"/>
                </a:lnTo>
                <a:lnTo>
                  <a:pt x="15444" y="1578"/>
                </a:lnTo>
                <a:lnTo>
                  <a:pt x="15554" y="1944"/>
                </a:lnTo>
                <a:lnTo>
                  <a:pt x="15627" y="2385"/>
                </a:lnTo>
                <a:lnTo>
                  <a:pt x="15664" y="2568"/>
                </a:lnTo>
                <a:lnTo>
                  <a:pt x="15627" y="2788"/>
                </a:lnTo>
                <a:lnTo>
                  <a:pt x="15591" y="2972"/>
                </a:lnTo>
                <a:lnTo>
                  <a:pt x="15481" y="3118"/>
                </a:lnTo>
                <a:lnTo>
                  <a:pt x="15187" y="3412"/>
                </a:lnTo>
                <a:lnTo>
                  <a:pt x="14930" y="3595"/>
                </a:lnTo>
                <a:lnTo>
                  <a:pt x="14600" y="3705"/>
                </a:lnTo>
                <a:lnTo>
                  <a:pt x="14270" y="3779"/>
                </a:lnTo>
                <a:lnTo>
                  <a:pt x="13940" y="3815"/>
                </a:lnTo>
                <a:lnTo>
                  <a:pt x="13720" y="3779"/>
                </a:lnTo>
                <a:lnTo>
                  <a:pt x="13500" y="3742"/>
                </a:lnTo>
                <a:lnTo>
                  <a:pt x="13316" y="3668"/>
                </a:lnTo>
                <a:lnTo>
                  <a:pt x="13133" y="3595"/>
                </a:lnTo>
                <a:lnTo>
                  <a:pt x="12950" y="3485"/>
                </a:lnTo>
                <a:lnTo>
                  <a:pt x="12803" y="3338"/>
                </a:lnTo>
                <a:lnTo>
                  <a:pt x="12656" y="3192"/>
                </a:lnTo>
                <a:lnTo>
                  <a:pt x="12546" y="3045"/>
                </a:lnTo>
                <a:lnTo>
                  <a:pt x="12840" y="3118"/>
                </a:lnTo>
                <a:lnTo>
                  <a:pt x="13133" y="3155"/>
                </a:lnTo>
                <a:lnTo>
                  <a:pt x="13426" y="3118"/>
                </a:lnTo>
                <a:lnTo>
                  <a:pt x="13720" y="3045"/>
                </a:lnTo>
                <a:lnTo>
                  <a:pt x="13977" y="2935"/>
                </a:lnTo>
                <a:lnTo>
                  <a:pt x="14233" y="2751"/>
                </a:lnTo>
                <a:lnTo>
                  <a:pt x="14417" y="2495"/>
                </a:lnTo>
                <a:lnTo>
                  <a:pt x="14600" y="2238"/>
                </a:lnTo>
                <a:lnTo>
                  <a:pt x="14674" y="1981"/>
                </a:lnTo>
                <a:lnTo>
                  <a:pt x="14710" y="1724"/>
                </a:lnTo>
                <a:lnTo>
                  <a:pt x="14674" y="1468"/>
                </a:lnTo>
                <a:lnTo>
                  <a:pt x="14600" y="1211"/>
                </a:lnTo>
                <a:lnTo>
                  <a:pt x="14490" y="991"/>
                </a:lnTo>
                <a:lnTo>
                  <a:pt x="14343" y="771"/>
                </a:lnTo>
                <a:lnTo>
                  <a:pt x="14160" y="587"/>
                </a:lnTo>
                <a:lnTo>
                  <a:pt x="13940" y="440"/>
                </a:lnTo>
                <a:close/>
                <a:moveTo>
                  <a:pt x="13757" y="0"/>
                </a:moveTo>
                <a:lnTo>
                  <a:pt x="13610" y="74"/>
                </a:lnTo>
                <a:lnTo>
                  <a:pt x="13353" y="110"/>
                </a:lnTo>
                <a:lnTo>
                  <a:pt x="13133" y="147"/>
                </a:lnTo>
                <a:lnTo>
                  <a:pt x="12913" y="257"/>
                </a:lnTo>
                <a:lnTo>
                  <a:pt x="12729" y="404"/>
                </a:lnTo>
                <a:lnTo>
                  <a:pt x="12509" y="551"/>
                </a:lnTo>
                <a:lnTo>
                  <a:pt x="12363" y="734"/>
                </a:lnTo>
                <a:lnTo>
                  <a:pt x="12216" y="917"/>
                </a:lnTo>
                <a:lnTo>
                  <a:pt x="12069" y="1137"/>
                </a:lnTo>
                <a:lnTo>
                  <a:pt x="11996" y="1321"/>
                </a:lnTo>
                <a:lnTo>
                  <a:pt x="11922" y="1578"/>
                </a:lnTo>
                <a:lnTo>
                  <a:pt x="11849" y="1798"/>
                </a:lnTo>
                <a:lnTo>
                  <a:pt x="11849" y="2054"/>
                </a:lnTo>
                <a:lnTo>
                  <a:pt x="11849" y="2275"/>
                </a:lnTo>
                <a:lnTo>
                  <a:pt x="11886" y="2531"/>
                </a:lnTo>
                <a:lnTo>
                  <a:pt x="11959" y="2751"/>
                </a:lnTo>
                <a:lnTo>
                  <a:pt x="12033" y="2972"/>
                </a:lnTo>
                <a:lnTo>
                  <a:pt x="12143" y="3192"/>
                </a:lnTo>
                <a:lnTo>
                  <a:pt x="12253" y="3375"/>
                </a:lnTo>
                <a:lnTo>
                  <a:pt x="12399" y="3558"/>
                </a:lnTo>
                <a:lnTo>
                  <a:pt x="12583" y="3705"/>
                </a:lnTo>
                <a:lnTo>
                  <a:pt x="12766" y="3852"/>
                </a:lnTo>
                <a:lnTo>
                  <a:pt x="12986" y="3999"/>
                </a:lnTo>
                <a:lnTo>
                  <a:pt x="13206" y="4072"/>
                </a:lnTo>
                <a:lnTo>
                  <a:pt x="13426" y="4145"/>
                </a:lnTo>
                <a:lnTo>
                  <a:pt x="13683" y="4219"/>
                </a:lnTo>
                <a:lnTo>
                  <a:pt x="14123" y="4219"/>
                </a:lnTo>
                <a:lnTo>
                  <a:pt x="14564" y="4145"/>
                </a:lnTo>
                <a:lnTo>
                  <a:pt x="15004" y="3999"/>
                </a:lnTo>
                <a:lnTo>
                  <a:pt x="15371" y="3779"/>
                </a:lnTo>
                <a:lnTo>
                  <a:pt x="15591" y="3632"/>
                </a:lnTo>
                <a:lnTo>
                  <a:pt x="15737" y="3448"/>
                </a:lnTo>
                <a:lnTo>
                  <a:pt x="15884" y="3265"/>
                </a:lnTo>
                <a:lnTo>
                  <a:pt x="15994" y="3045"/>
                </a:lnTo>
                <a:lnTo>
                  <a:pt x="16067" y="2788"/>
                </a:lnTo>
                <a:lnTo>
                  <a:pt x="16104" y="2495"/>
                </a:lnTo>
                <a:lnTo>
                  <a:pt x="16067" y="2238"/>
                </a:lnTo>
                <a:lnTo>
                  <a:pt x="15994" y="1981"/>
                </a:lnTo>
                <a:lnTo>
                  <a:pt x="15884" y="1431"/>
                </a:lnTo>
                <a:lnTo>
                  <a:pt x="15774" y="1174"/>
                </a:lnTo>
                <a:lnTo>
                  <a:pt x="15664" y="954"/>
                </a:lnTo>
                <a:lnTo>
                  <a:pt x="15517" y="734"/>
                </a:lnTo>
                <a:lnTo>
                  <a:pt x="15371" y="551"/>
                </a:lnTo>
                <a:lnTo>
                  <a:pt x="15150" y="367"/>
                </a:lnTo>
                <a:lnTo>
                  <a:pt x="14930" y="220"/>
                </a:lnTo>
                <a:lnTo>
                  <a:pt x="14637" y="74"/>
                </a:lnTo>
                <a:lnTo>
                  <a:pt x="14270" y="0"/>
                </a:lnTo>
                <a:close/>
                <a:moveTo>
                  <a:pt x="11115" y="4549"/>
                </a:moveTo>
                <a:lnTo>
                  <a:pt x="11446" y="4842"/>
                </a:lnTo>
                <a:lnTo>
                  <a:pt x="11299" y="4952"/>
                </a:lnTo>
                <a:lnTo>
                  <a:pt x="11115" y="4916"/>
                </a:lnTo>
                <a:lnTo>
                  <a:pt x="10932" y="4916"/>
                </a:lnTo>
                <a:lnTo>
                  <a:pt x="10639" y="4952"/>
                </a:lnTo>
                <a:lnTo>
                  <a:pt x="10859" y="4732"/>
                </a:lnTo>
                <a:lnTo>
                  <a:pt x="11115" y="4549"/>
                </a:lnTo>
                <a:close/>
                <a:moveTo>
                  <a:pt x="6860" y="3632"/>
                </a:moveTo>
                <a:lnTo>
                  <a:pt x="7007" y="3668"/>
                </a:lnTo>
                <a:lnTo>
                  <a:pt x="7044" y="3705"/>
                </a:lnTo>
                <a:lnTo>
                  <a:pt x="7044" y="3742"/>
                </a:lnTo>
                <a:lnTo>
                  <a:pt x="7044" y="3779"/>
                </a:lnTo>
                <a:lnTo>
                  <a:pt x="7080" y="3852"/>
                </a:lnTo>
                <a:lnTo>
                  <a:pt x="7191" y="3889"/>
                </a:lnTo>
                <a:lnTo>
                  <a:pt x="7374" y="3889"/>
                </a:lnTo>
                <a:lnTo>
                  <a:pt x="7411" y="3925"/>
                </a:lnTo>
                <a:lnTo>
                  <a:pt x="7447" y="4035"/>
                </a:lnTo>
                <a:lnTo>
                  <a:pt x="7484" y="4145"/>
                </a:lnTo>
                <a:lnTo>
                  <a:pt x="7484" y="4255"/>
                </a:lnTo>
                <a:lnTo>
                  <a:pt x="7447" y="4512"/>
                </a:lnTo>
                <a:lnTo>
                  <a:pt x="7374" y="4769"/>
                </a:lnTo>
                <a:lnTo>
                  <a:pt x="7227" y="5026"/>
                </a:lnTo>
                <a:lnTo>
                  <a:pt x="7154" y="5136"/>
                </a:lnTo>
                <a:lnTo>
                  <a:pt x="7044" y="5209"/>
                </a:lnTo>
                <a:lnTo>
                  <a:pt x="6934" y="5246"/>
                </a:lnTo>
                <a:lnTo>
                  <a:pt x="6787" y="5246"/>
                </a:lnTo>
                <a:lnTo>
                  <a:pt x="6787" y="4989"/>
                </a:lnTo>
                <a:lnTo>
                  <a:pt x="6750" y="4769"/>
                </a:lnTo>
                <a:lnTo>
                  <a:pt x="6640" y="4549"/>
                </a:lnTo>
                <a:lnTo>
                  <a:pt x="6494" y="4329"/>
                </a:lnTo>
                <a:lnTo>
                  <a:pt x="6310" y="4145"/>
                </a:lnTo>
                <a:lnTo>
                  <a:pt x="6090" y="4035"/>
                </a:lnTo>
                <a:lnTo>
                  <a:pt x="6090" y="3925"/>
                </a:lnTo>
                <a:lnTo>
                  <a:pt x="6163" y="3852"/>
                </a:lnTo>
                <a:lnTo>
                  <a:pt x="6237" y="3779"/>
                </a:lnTo>
                <a:lnTo>
                  <a:pt x="6347" y="3742"/>
                </a:lnTo>
                <a:lnTo>
                  <a:pt x="6567" y="3705"/>
                </a:lnTo>
                <a:lnTo>
                  <a:pt x="6860" y="3632"/>
                </a:lnTo>
                <a:close/>
                <a:moveTo>
                  <a:pt x="6530" y="3192"/>
                </a:moveTo>
                <a:lnTo>
                  <a:pt x="6494" y="3228"/>
                </a:lnTo>
                <a:lnTo>
                  <a:pt x="6457" y="3302"/>
                </a:lnTo>
                <a:lnTo>
                  <a:pt x="6457" y="3338"/>
                </a:lnTo>
                <a:lnTo>
                  <a:pt x="6457" y="3412"/>
                </a:lnTo>
                <a:lnTo>
                  <a:pt x="6200" y="3485"/>
                </a:lnTo>
                <a:lnTo>
                  <a:pt x="5980" y="3558"/>
                </a:lnTo>
                <a:lnTo>
                  <a:pt x="5797" y="3742"/>
                </a:lnTo>
                <a:lnTo>
                  <a:pt x="5760" y="3815"/>
                </a:lnTo>
                <a:lnTo>
                  <a:pt x="5687" y="3925"/>
                </a:lnTo>
                <a:lnTo>
                  <a:pt x="5687" y="4035"/>
                </a:lnTo>
                <a:lnTo>
                  <a:pt x="5687" y="4072"/>
                </a:lnTo>
                <a:lnTo>
                  <a:pt x="5797" y="4219"/>
                </a:lnTo>
                <a:lnTo>
                  <a:pt x="5907" y="4292"/>
                </a:lnTo>
                <a:lnTo>
                  <a:pt x="6053" y="4365"/>
                </a:lnTo>
                <a:lnTo>
                  <a:pt x="6163" y="4439"/>
                </a:lnTo>
                <a:lnTo>
                  <a:pt x="6274" y="4512"/>
                </a:lnTo>
                <a:lnTo>
                  <a:pt x="6347" y="4622"/>
                </a:lnTo>
                <a:lnTo>
                  <a:pt x="6420" y="4769"/>
                </a:lnTo>
                <a:lnTo>
                  <a:pt x="6494" y="5026"/>
                </a:lnTo>
                <a:lnTo>
                  <a:pt x="6457" y="5282"/>
                </a:lnTo>
                <a:lnTo>
                  <a:pt x="6494" y="5392"/>
                </a:lnTo>
                <a:lnTo>
                  <a:pt x="6530" y="5466"/>
                </a:lnTo>
                <a:lnTo>
                  <a:pt x="6750" y="5539"/>
                </a:lnTo>
                <a:lnTo>
                  <a:pt x="6934" y="5539"/>
                </a:lnTo>
                <a:lnTo>
                  <a:pt x="7117" y="5503"/>
                </a:lnTo>
                <a:lnTo>
                  <a:pt x="7264" y="5429"/>
                </a:lnTo>
                <a:lnTo>
                  <a:pt x="7411" y="5282"/>
                </a:lnTo>
                <a:lnTo>
                  <a:pt x="7521" y="5136"/>
                </a:lnTo>
                <a:lnTo>
                  <a:pt x="7631" y="4952"/>
                </a:lnTo>
                <a:lnTo>
                  <a:pt x="7704" y="4769"/>
                </a:lnTo>
                <a:lnTo>
                  <a:pt x="7741" y="4585"/>
                </a:lnTo>
                <a:lnTo>
                  <a:pt x="7777" y="4365"/>
                </a:lnTo>
                <a:lnTo>
                  <a:pt x="7777" y="4145"/>
                </a:lnTo>
                <a:lnTo>
                  <a:pt x="7777" y="3925"/>
                </a:lnTo>
                <a:lnTo>
                  <a:pt x="7704" y="3779"/>
                </a:lnTo>
                <a:lnTo>
                  <a:pt x="7631" y="3668"/>
                </a:lnTo>
                <a:lnTo>
                  <a:pt x="7484" y="3595"/>
                </a:lnTo>
                <a:lnTo>
                  <a:pt x="7337" y="3595"/>
                </a:lnTo>
                <a:lnTo>
                  <a:pt x="7301" y="3485"/>
                </a:lnTo>
                <a:lnTo>
                  <a:pt x="7227" y="3448"/>
                </a:lnTo>
                <a:lnTo>
                  <a:pt x="7044" y="3375"/>
                </a:lnTo>
                <a:lnTo>
                  <a:pt x="6824" y="3302"/>
                </a:lnTo>
                <a:lnTo>
                  <a:pt x="6677" y="3228"/>
                </a:lnTo>
                <a:lnTo>
                  <a:pt x="6567" y="3192"/>
                </a:lnTo>
                <a:close/>
                <a:moveTo>
                  <a:pt x="11739" y="5136"/>
                </a:moveTo>
                <a:lnTo>
                  <a:pt x="12179" y="5686"/>
                </a:lnTo>
                <a:lnTo>
                  <a:pt x="11776" y="5796"/>
                </a:lnTo>
                <a:lnTo>
                  <a:pt x="11409" y="6016"/>
                </a:lnTo>
                <a:lnTo>
                  <a:pt x="11042" y="6236"/>
                </a:lnTo>
                <a:lnTo>
                  <a:pt x="10895" y="6383"/>
                </a:lnTo>
                <a:lnTo>
                  <a:pt x="10785" y="6566"/>
                </a:lnTo>
                <a:lnTo>
                  <a:pt x="10749" y="6640"/>
                </a:lnTo>
                <a:lnTo>
                  <a:pt x="10785" y="6676"/>
                </a:lnTo>
                <a:lnTo>
                  <a:pt x="10859" y="6713"/>
                </a:lnTo>
                <a:lnTo>
                  <a:pt x="10932" y="6713"/>
                </a:lnTo>
                <a:lnTo>
                  <a:pt x="11262" y="6493"/>
                </a:lnTo>
                <a:lnTo>
                  <a:pt x="11556" y="6310"/>
                </a:lnTo>
                <a:lnTo>
                  <a:pt x="11849" y="6199"/>
                </a:lnTo>
                <a:lnTo>
                  <a:pt x="12143" y="6089"/>
                </a:lnTo>
                <a:lnTo>
                  <a:pt x="12253" y="6053"/>
                </a:lnTo>
                <a:lnTo>
                  <a:pt x="12363" y="6016"/>
                </a:lnTo>
                <a:lnTo>
                  <a:pt x="12399" y="5979"/>
                </a:lnTo>
                <a:lnTo>
                  <a:pt x="12619" y="6456"/>
                </a:lnTo>
                <a:lnTo>
                  <a:pt x="12840" y="6896"/>
                </a:lnTo>
                <a:lnTo>
                  <a:pt x="12803" y="6933"/>
                </a:lnTo>
                <a:lnTo>
                  <a:pt x="12326" y="7043"/>
                </a:lnTo>
                <a:lnTo>
                  <a:pt x="11812" y="7117"/>
                </a:lnTo>
                <a:lnTo>
                  <a:pt x="11299" y="7117"/>
                </a:lnTo>
                <a:lnTo>
                  <a:pt x="10749" y="7080"/>
                </a:lnTo>
                <a:lnTo>
                  <a:pt x="10675" y="7117"/>
                </a:lnTo>
                <a:lnTo>
                  <a:pt x="10639" y="7153"/>
                </a:lnTo>
                <a:lnTo>
                  <a:pt x="10639" y="7227"/>
                </a:lnTo>
                <a:lnTo>
                  <a:pt x="10712" y="7300"/>
                </a:lnTo>
                <a:lnTo>
                  <a:pt x="10932" y="7373"/>
                </a:lnTo>
                <a:lnTo>
                  <a:pt x="11189" y="7447"/>
                </a:lnTo>
                <a:lnTo>
                  <a:pt x="11702" y="7483"/>
                </a:lnTo>
                <a:lnTo>
                  <a:pt x="11959" y="7483"/>
                </a:lnTo>
                <a:lnTo>
                  <a:pt x="12216" y="7447"/>
                </a:lnTo>
                <a:lnTo>
                  <a:pt x="12583" y="7373"/>
                </a:lnTo>
                <a:lnTo>
                  <a:pt x="12693" y="7373"/>
                </a:lnTo>
                <a:lnTo>
                  <a:pt x="12766" y="7337"/>
                </a:lnTo>
                <a:lnTo>
                  <a:pt x="12803" y="7410"/>
                </a:lnTo>
                <a:lnTo>
                  <a:pt x="12840" y="7447"/>
                </a:lnTo>
                <a:lnTo>
                  <a:pt x="12876" y="7483"/>
                </a:lnTo>
                <a:lnTo>
                  <a:pt x="12986" y="7520"/>
                </a:lnTo>
                <a:lnTo>
                  <a:pt x="13023" y="7777"/>
                </a:lnTo>
                <a:lnTo>
                  <a:pt x="13060" y="8070"/>
                </a:lnTo>
                <a:lnTo>
                  <a:pt x="12986" y="8107"/>
                </a:lnTo>
                <a:lnTo>
                  <a:pt x="12693" y="7997"/>
                </a:lnTo>
                <a:lnTo>
                  <a:pt x="12473" y="7887"/>
                </a:lnTo>
                <a:lnTo>
                  <a:pt x="12253" y="7777"/>
                </a:lnTo>
                <a:lnTo>
                  <a:pt x="11886" y="7777"/>
                </a:lnTo>
                <a:lnTo>
                  <a:pt x="11776" y="7813"/>
                </a:lnTo>
                <a:lnTo>
                  <a:pt x="11226" y="7777"/>
                </a:lnTo>
                <a:lnTo>
                  <a:pt x="10895" y="7740"/>
                </a:lnTo>
                <a:lnTo>
                  <a:pt x="10749" y="7740"/>
                </a:lnTo>
                <a:lnTo>
                  <a:pt x="10675" y="7703"/>
                </a:lnTo>
                <a:lnTo>
                  <a:pt x="10565" y="7483"/>
                </a:lnTo>
                <a:lnTo>
                  <a:pt x="10529" y="7483"/>
                </a:lnTo>
                <a:lnTo>
                  <a:pt x="10529" y="7520"/>
                </a:lnTo>
                <a:lnTo>
                  <a:pt x="10529" y="7887"/>
                </a:lnTo>
                <a:lnTo>
                  <a:pt x="10529" y="7960"/>
                </a:lnTo>
                <a:lnTo>
                  <a:pt x="10602" y="7997"/>
                </a:lnTo>
                <a:lnTo>
                  <a:pt x="11042" y="8107"/>
                </a:lnTo>
                <a:lnTo>
                  <a:pt x="11482" y="8144"/>
                </a:lnTo>
                <a:lnTo>
                  <a:pt x="11482" y="8327"/>
                </a:lnTo>
                <a:lnTo>
                  <a:pt x="11519" y="8474"/>
                </a:lnTo>
                <a:lnTo>
                  <a:pt x="11592" y="8547"/>
                </a:lnTo>
                <a:lnTo>
                  <a:pt x="11629" y="8584"/>
                </a:lnTo>
                <a:lnTo>
                  <a:pt x="11776" y="8657"/>
                </a:lnTo>
                <a:lnTo>
                  <a:pt x="11959" y="8767"/>
                </a:lnTo>
                <a:lnTo>
                  <a:pt x="11409" y="8657"/>
                </a:lnTo>
                <a:lnTo>
                  <a:pt x="10969" y="8474"/>
                </a:lnTo>
                <a:lnTo>
                  <a:pt x="10712" y="8437"/>
                </a:lnTo>
                <a:lnTo>
                  <a:pt x="10455" y="8400"/>
                </a:lnTo>
                <a:lnTo>
                  <a:pt x="10198" y="8217"/>
                </a:lnTo>
                <a:lnTo>
                  <a:pt x="10052" y="8180"/>
                </a:lnTo>
                <a:lnTo>
                  <a:pt x="9942" y="8144"/>
                </a:lnTo>
                <a:lnTo>
                  <a:pt x="9722" y="8180"/>
                </a:lnTo>
                <a:lnTo>
                  <a:pt x="9575" y="8254"/>
                </a:lnTo>
                <a:lnTo>
                  <a:pt x="9465" y="8364"/>
                </a:lnTo>
                <a:lnTo>
                  <a:pt x="9355" y="8510"/>
                </a:lnTo>
                <a:lnTo>
                  <a:pt x="9245" y="8584"/>
                </a:lnTo>
                <a:lnTo>
                  <a:pt x="9098" y="8620"/>
                </a:lnTo>
                <a:lnTo>
                  <a:pt x="8841" y="8584"/>
                </a:lnTo>
                <a:lnTo>
                  <a:pt x="8621" y="8620"/>
                </a:lnTo>
                <a:lnTo>
                  <a:pt x="8401" y="8694"/>
                </a:lnTo>
                <a:lnTo>
                  <a:pt x="8181" y="8804"/>
                </a:lnTo>
                <a:lnTo>
                  <a:pt x="7924" y="8804"/>
                </a:lnTo>
                <a:lnTo>
                  <a:pt x="7851" y="8767"/>
                </a:lnTo>
                <a:lnTo>
                  <a:pt x="7814" y="8730"/>
                </a:lnTo>
                <a:lnTo>
                  <a:pt x="7814" y="8694"/>
                </a:lnTo>
                <a:lnTo>
                  <a:pt x="7887" y="8620"/>
                </a:lnTo>
                <a:lnTo>
                  <a:pt x="7998" y="8510"/>
                </a:lnTo>
                <a:lnTo>
                  <a:pt x="8144" y="8437"/>
                </a:lnTo>
                <a:lnTo>
                  <a:pt x="8401" y="8327"/>
                </a:lnTo>
                <a:lnTo>
                  <a:pt x="8731" y="8180"/>
                </a:lnTo>
                <a:lnTo>
                  <a:pt x="8915" y="8070"/>
                </a:lnTo>
                <a:lnTo>
                  <a:pt x="9025" y="7924"/>
                </a:lnTo>
                <a:lnTo>
                  <a:pt x="9135" y="7777"/>
                </a:lnTo>
                <a:lnTo>
                  <a:pt x="9208" y="7630"/>
                </a:lnTo>
                <a:lnTo>
                  <a:pt x="9208" y="7447"/>
                </a:lnTo>
                <a:lnTo>
                  <a:pt x="9171" y="7227"/>
                </a:lnTo>
                <a:lnTo>
                  <a:pt x="9098" y="7117"/>
                </a:lnTo>
                <a:lnTo>
                  <a:pt x="8988" y="7006"/>
                </a:lnTo>
                <a:lnTo>
                  <a:pt x="8841" y="6896"/>
                </a:lnTo>
                <a:lnTo>
                  <a:pt x="8694" y="6860"/>
                </a:lnTo>
                <a:lnTo>
                  <a:pt x="8548" y="6823"/>
                </a:lnTo>
                <a:lnTo>
                  <a:pt x="8401" y="6823"/>
                </a:lnTo>
                <a:lnTo>
                  <a:pt x="8254" y="6860"/>
                </a:lnTo>
                <a:lnTo>
                  <a:pt x="8108" y="6933"/>
                </a:lnTo>
                <a:lnTo>
                  <a:pt x="7924" y="7117"/>
                </a:lnTo>
                <a:lnTo>
                  <a:pt x="7924" y="7117"/>
                </a:lnTo>
                <a:lnTo>
                  <a:pt x="7998" y="6970"/>
                </a:lnTo>
                <a:lnTo>
                  <a:pt x="8108" y="6860"/>
                </a:lnTo>
                <a:lnTo>
                  <a:pt x="8291" y="6603"/>
                </a:lnTo>
                <a:lnTo>
                  <a:pt x="8511" y="6383"/>
                </a:lnTo>
                <a:lnTo>
                  <a:pt x="8768" y="6126"/>
                </a:lnTo>
                <a:lnTo>
                  <a:pt x="8951" y="5943"/>
                </a:lnTo>
                <a:lnTo>
                  <a:pt x="9135" y="5796"/>
                </a:lnTo>
                <a:lnTo>
                  <a:pt x="9171" y="5796"/>
                </a:lnTo>
                <a:lnTo>
                  <a:pt x="9391" y="5759"/>
                </a:lnTo>
                <a:lnTo>
                  <a:pt x="9612" y="5686"/>
                </a:lnTo>
                <a:lnTo>
                  <a:pt x="10052" y="5539"/>
                </a:lnTo>
                <a:lnTo>
                  <a:pt x="10455" y="5356"/>
                </a:lnTo>
                <a:lnTo>
                  <a:pt x="10639" y="5282"/>
                </a:lnTo>
                <a:lnTo>
                  <a:pt x="10895" y="5246"/>
                </a:lnTo>
                <a:lnTo>
                  <a:pt x="10895" y="5246"/>
                </a:lnTo>
                <a:lnTo>
                  <a:pt x="10602" y="5503"/>
                </a:lnTo>
                <a:lnTo>
                  <a:pt x="10492" y="5649"/>
                </a:lnTo>
                <a:lnTo>
                  <a:pt x="10419" y="5833"/>
                </a:lnTo>
                <a:lnTo>
                  <a:pt x="10455" y="5869"/>
                </a:lnTo>
                <a:lnTo>
                  <a:pt x="10639" y="5796"/>
                </a:lnTo>
                <a:lnTo>
                  <a:pt x="10822" y="5723"/>
                </a:lnTo>
                <a:lnTo>
                  <a:pt x="11152" y="5503"/>
                </a:lnTo>
                <a:lnTo>
                  <a:pt x="11739" y="5136"/>
                </a:lnTo>
                <a:close/>
                <a:moveTo>
                  <a:pt x="11996" y="8254"/>
                </a:moveTo>
                <a:lnTo>
                  <a:pt x="12546" y="8400"/>
                </a:lnTo>
                <a:lnTo>
                  <a:pt x="12729" y="8584"/>
                </a:lnTo>
                <a:lnTo>
                  <a:pt x="12803" y="8620"/>
                </a:lnTo>
                <a:lnTo>
                  <a:pt x="12876" y="8657"/>
                </a:lnTo>
                <a:lnTo>
                  <a:pt x="12950" y="8620"/>
                </a:lnTo>
                <a:lnTo>
                  <a:pt x="13023" y="8584"/>
                </a:lnTo>
                <a:lnTo>
                  <a:pt x="12950" y="9024"/>
                </a:lnTo>
                <a:lnTo>
                  <a:pt x="12509" y="8914"/>
                </a:lnTo>
                <a:lnTo>
                  <a:pt x="12399" y="8657"/>
                </a:lnTo>
                <a:lnTo>
                  <a:pt x="12216" y="8474"/>
                </a:lnTo>
                <a:lnTo>
                  <a:pt x="12033" y="8327"/>
                </a:lnTo>
                <a:lnTo>
                  <a:pt x="11959" y="8290"/>
                </a:lnTo>
                <a:lnTo>
                  <a:pt x="11996" y="8254"/>
                </a:lnTo>
                <a:close/>
                <a:moveTo>
                  <a:pt x="10932" y="8841"/>
                </a:moveTo>
                <a:lnTo>
                  <a:pt x="11519" y="9097"/>
                </a:lnTo>
                <a:lnTo>
                  <a:pt x="12106" y="9244"/>
                </a:lnTo>
                <a:lnTo>
                  <a:pt x="12033" y="9391"/>
                </a:lnTo>
                <a:lnTo>
                  <a:pt x="11922" y="9537"/>
                </a:lnTo>
                <a:lnTo>
                  <a:pt x="11776" y="9611"/>
                </a:lnTo>
                <a:lnTo>
                  <a:pt x="11702" y="9611"/>
                </a:lnTo>
                <a:lnTo>
                  <a:pt x="11629" y="9574"/>
                </a:lnTo>
                <a:lnTo>
                  <a:pt x="11519" y="9537"/>
                </a:lnTo>
                <a:lnTo>
                  <a:pt x="11409" y="9427"/>
                </a:lnTo>
                <a:lnTo>
                  <a:pt x="11226" y="9244"/>
                </a:lnTo>
                <a:lnTo>
                  <a:pt x="10932" y="8841"/>
                </a:lnTo>
                <a:close/>
                <a:moveTo>
                  <a:pt x="12509" y="9354"/>
                </a:moveTo>
                <a:lnTo>
                  <a:pt x="12876" y="9391"/>
                </a:lnTo>
                <a:lnTo>
                  <a:pt x="12656" y="10161"/>
                </a:lnTo>
                <a:lnTo>
                  <a:pt x="12583" y="10088"/>
                </a:lnTo>
                <a:lnTo>
                  <a:pt x="12363" y="10088"/>
                </a:lnTo>
                <a:lnTo>
                  <a:pt x="12216" y="10051"/>
                </a:lnTo>
                <a:lnTo>
                  <a:pt x="11886" y="9978"/>
                </a:lnTo>
                <a:lnTo>
                  <a:pt x="12106" y="9868"/>
                </a:lnTo>
                <a:lnTo>
                  <a:pt x="12289" y="9758"/>
                </a:lnTo>
                <a:lnTo>
                  <a:pt x="12399" y="9574"/>
                </a:lnTo>
                <a:lnTo>
                  <a:pt x="12509" y="9354"/>
                </a:lnTo>
                <a:close/>
                <a:moveTo>
                  <a:pt x="10382" y="9721"/>
                </a:moveTo>
                <a:lnTo>
                  <a:pt x="11409" y="10161"/>
                </a:lnTo>
                <a:lnTo>
                  <a:pt x="11922" y="10381"/>
                </a:lnTo>
                <a:lnTo>
                  <a:pt x="12253" y="10491"/>
                </a:lnTo>
                <a:lnTo>
                  <a:pt x="12399" y="10491"/>
                </a:lnTo>
                <a:lnTo>
                  <a:pt x="12509" y="10455"/>
                </a:lnTo>
                <a:lnTo>
                  <a:pt x="12326" y="10968"/>
                </a:lnTo>
                <a:lnTo>
                  <a:pt x="12033" y="10858"/>
                </a:lnTo>
                <a:lnTo>
                  <a:pt x="11886" y="10785"/>
                </a:lnTo>
                <a:lnTo>
                  <a:pt x="11776" y="10711"/>
                </a:lnTo>
                <a:lnTo>
                  <a:pt x="11519" y="10528"/>
                </a:lnTo>
                <a:lnTo>
                  <a:pt x="11409" y="10418"/>
                </a:lnTo>
                <a:lnTo>
                  <a:pt x="11262" y="10344"/>
                </a:lnTo>
                <a:lnTo>
                  <a:pt x="11079" y="10308"/>
                </a:lnTo>
                <a:lnTo>
                  <a:pt x="10895" y="10271"/>
                </a:lnTo>
                <a:lnTo>
                  <a:pt x="10492" y="10234"/>
                </a:lnTo>
                <a:lnTo>
                  <a:pt x="10455" y="9978"/>
                </a:lnTo>
                <a:lnTo>
                  <a:pt x="10382" y="9721"/>
                </a:lnTo>
                <a:close/>
                <a:moveTo>
                  <a:pt x="10455" y="10528"/>
                </a:moveTo>
                <a:lnTo>
                  <a:pt x="10785" y="10601"/>
                </a:lnTo>
                <a:lnTo>
                  <a:pt x="10969" y="10638"/>
                </a:lnTo>
                <a:lnTo>
                  <a:pt x="11115" y="10711"/>
                </a:lnTo>
                <a:lnTo>
                  <a:pt x="11336" y="10821"/>
                </a:lnTo>
                <a:lnTo>
                  <a:pt x="11519" y="10968"/>
                </a:lnTo>
                <a:lnTo>
                  <a:pt x="11702" y="11115"/>
                </a:lnTo>
                <a:lnTo>
                  <a:pt x="11886" y="11262"/>
                </a:lnTo>
                <a:lnTo>
                  <a:pt x="12106" y="11335"/>
                </a:lnTo>
                <a:lnTo>
                  <a:pt x="11739" y="11922"/>
                </a:lnTo>
                <a:lnTo>
                  <a:pt x="11629" y="11922"/>
                </a:lnTo>
                <a:lnTo>
                  <a:pt x="11482" y="11885"/>
                </a:lnTo>
                <a:lnTo>
                  <a:pt x="11226" y="11738"/>
                </a:lnTo>
                <a:lnTo>
                  <a:pt x="10565" y="11482"/>
                </a:lnTo>
                <a:lnTo>
                  <a:pt x="10272" y="11335"/>
                </a:lnTo>
                <a:lnTo>
                  <a:pt x="10382" y="10968"/>
                </a:lnTo>
                <a:lnTo>
                  <a:pt x="10455" y="10601"/>
                </a:lnTo>
                <a:lnTo>
                  <a:pt x="10455" y="10528"/>
                </a:lnTo>
                <a:close/>
                <a:moveTo>
                  <a:pt x="10125" y="11665"/>
                </a:moveTo>
                <a:lnTo>
                  <a:pt x="10785" y="11958"/>
                </a:lnTo>
                <a:lnTo>
                  <a:pt x="11115" y="12142"/>
                </a:lnTo>
                <a:lnTo>
                  <a:pt x="11299" y="12215"/>
                </a:lnTo>
                <a:lnTo>
                  <a:pt x="11482" y="12289"/>
                </a:lnTo>
                <a:lnTo>
                  <a:pt x="11226" y="12655"/>
                </a:lnTo>
                <a:lnTo>
                  <a:pt x="10895" y="12545"/>
                </a:lnTo>
                <a:lnTo>
                  <a:pt x="10455" y="12399"/>
                </a:lnTo>
                <a:lnTo>
                  <a:pt x="10052" y="12252"/>
                </a:lnTo>
                <a:lnTo>
                  <a:pt x="9868" y="12142"/>
                </a:lnTo>
                <a:lnTo>
                  <a:pt x="10125" y="11665"/>
                </a:lnTo>
                <a:close/>
                <a:moveTo>
                  <a:pt x="9355" y="9574"/>
                </a:moveTo>
                <a:lnTo>
                  <a:pt x="9575" y="9611"/>
                </a:lnTo>
                <a:lnTo>
                  <a:pt x="9795" y="9648"/>
                </a:lnTo>
                <a:lnTo>
                  <a:pt x="9978" y="9758"/>
                </a:lnTo>
                <a:lnTo>
                  <a:pt x="10052" y="9868"/>
                </a:lnTo>
                <a:lnTo>
                  <a:pt x="10088" y="9941"/>
                </a:lnTo>
                <a:lnTo>
                  <a:pt x="10125" y="10088"/>
                </a:lnTo>
                <a:lnTo>
                  <a:pt x="10125" y="10198"/>
                </a:lnTo>
                <a:lnTo>
                  <a:pt x="9832" y="10161"/>
                </a:lnTo>
                <a:lnTo>
                  <a:pt x="9795" y="10198"/>
                </a:lnTo>
                <a:lnTo>
                  <a:pt x="9795" y="10234"/>
                </a:lnTo>
                <a:lnTo>
                  <a:pt x="9942" y="10344"/>
                </a:lnTo>
                <a:lnTo>
                  <a:pt x="10088" y="10455"/>
                </a:lnTo>
                <a:lnTo>
                  <a:pt x="10015" y="10785"/>
                </a:lnTo>
                <a:lnTo>
                  <a:pt x="9942" y="11078"/>
                </a:lnTo>
                <a:lnTo>
                  <a:pt x="9905" y="11188"/>
                </a:lnTo>
                <a:lnTo>
                  <a:pt x="9648" y="11115"/>
                </a:lnTo>
                <a:lnTo>
                  <a:pt x="9391" y="11078"/>
                </a:lnTo>
                <a:lnTo>
                  <a:pt x="9355" y="11078"/>
                </a:lnTo>
                <a:lnTo>
                  <a:pt x="9318" y="11115"/>
                </a:lnTo>
                <a:lnTo>
                  <a:pt x="9318" y="11151"/>
                </a:lnTo>
                <a:lnTo>
                  <a:pt x="9355" y="11188"/>
                </a:lnTo>
                <a:lnTo>
                  <a:pt x="9538" y="11372"/>
                </a:lnTo>
                <a:lnTo>
                  <a:pt x="9795" y="11518"/>
                </a:lnTo>
                <a:lnTo>
                  <a:pt x="9501" y="11995"/>
                </a:lnTo>
                <a:lnTo>
                  <a:pt x="9061" y="11812"/>
                </a:lnTo>
                <a:lnTo>
                  <a:pt x="8584" y="11628"/>
                </a:lnTo>
                <a:lnTo>
                  <a:pt x="8548" y="11628"/>
                </a:lnTo>
                <a:lnTo>
                  <a:pt x="8548" y="11702"/>
                </a:lnTo>
                <a:lnTo>
                  <a:pt x="8731" y="11848"/>
                </a:lnTo>
                <a:lnTo>
                  <a:pt x="8915" y="12032"/>
                </a:lnTo>
                <a:lnTo>
                  <a:pt x="9318" y="12289"/>
                </a:lnTo>
                <a:lnTo>
                  <a:pt x="9061" y="12582"/>
                </a:lnTo>
                <a:lnTo>
                  <a:pt x="8805" y="12802"/>
                </a:lnTo>
                <a:lnTo>
                  <a:pt x="8548" y="12692"/>
                </a:lnTo>
                <a:lnTo>
                  <a:pt x="8401" y="12069"/>
                </a:lnTo>
                <a:lnTo>
                  <a:pt x="8291" y="11445"/>
                </a:lnTo>
                <a:lnTo>
                  <a:pt x="8218" y="11298"/>
                </a:lnTo>
                <a:lnTo>
                  <a:pt x="8144" y="11188"/>
                </a:lnTo>
                <a:lnTo>
                  <a:pt x="8034" y="11115"/>
                </a:lnTo>
                <a:lnTo>
                  <a:pt x="7374" y="11115"/>
                </a:lnTo>
                <a:lnTo>
                  <a:pt x="7264" y="11078"/>
                </a:lnTo>
                <a:lnTo>
                  <a:pt x="7154" y="11041"/>
                </a:lnTo>
                <a:lnTo>
                  <a:pt x="7007" y="10895"/>
                </a:lnTo>
                <a:lnTo>
                  <a:pt x="6897" y="10675"/>
                </a:lnTo>
                <a:lnTo>
                  <a:pt x="6860" y="10455"/>
                </a:lnTo>
                <a:lnTo>
                  <a:pt x="6860" y="10344"/>
                </a:lnTo>
                <a:lnTo>
                  <a:pt x="6897" y="10234"/>
                </a:lnTo>
                <a:lnTo>
                  <a:pt x="6934" y="10124"/>
                </a:lnTo>
                <a:lnTo>
                  <a:pt x="7007" y="10051"/>
                </a:lnTo>
                <a:lnTo>
                  <a:pt x="7227" y="9978"/>
                </a:lnTo>
                <a:lnTo>
                  <a:pt x="7447" y="9904"/>
                </a:lnTo>
                <a:lnTo>
                  <a:pt x="8328" y="9721"/>
                </a:lnTo>
                <a:lnTo>
                  <a:pt x="8401" y="9758"/>
                </a:lnTo>
                <a:lnTo>
                  <a:pt x="8548" y="9758"/>
                </a:lnTo>
                <a:lnTo>
                  <a:pt x="8841" y="9648"/>
                </a:lnTo>
                <a:lnTo>
                  <a:pt x="9135" y="9574"/>
                </a:lnTo>
                <a:close/>
                <a:moveTo>
                  <a:pt x="1028" y="7373"/>
                </a:moveTo>
                <a:lnTo>
                  <a:pt x="1028" y="7887"/>
                </a:lnTo>
                <a:lnTo>
                  <a:pt x="1101" y="8437"/>
                </a:lnTo>
                <a:lnTo>
                  <a:pt x="1138" y="8474"/>
                </a:lnTo>
                <a:lnTo>
                  <a:pt x="1211" y="8510"/>
                </a:lnTo>
                <a:lnTo>
                  <a:pt x="1285" y="8510"/>
                </a:lnTo>
                <a:lnTo>
                  <a:pt x="1358" y="8474"/>
                </a:lnTo>
                <a:lnTo>
                  <a:pt x="1872" y="8070"/>
                </a:lnTo>
                <a:lnTo>
                  <a:pt x="1945" y="8951"/>
                </a:lnTo>
                <a:lnTo>
                  <a:pt x="1982" y="9611"/>
                </a:lnTo>
                <a:lnTo>
                  <a:pt x="1982" y="9758"/>
                </a:lnTo>
                <a:lnTo>
                  <a:pt x="1982" y="9904"/>
                </a:lnTo>
                <a:lnTo>
                  <a:pt x="1872" y="10014"/>
                </a:lnTo>
                <a:lnTo>
                  <a:pt x="1762" y="10088"/>
                </a:lnTo>
                <a:lnTo>
                  <a:pt x="1615" y="10271"/>
                </a:lnTo>
                <a:lnTo>
                  <a:pt x="1505" y="10455"/>
                </a:lnTo>
                <a:lnTo>
                  <a:pt x="1468" y="10638"/>
                </a:lnTo>
                <a:lnTo>
                  <a:pt x="1468" y="10858"/>
                </a:lnTo>
                <a:lnTo>
                  <a:pt x="1505" y="11078"/>
                </a:lnTo>
                <a:lnTo>
                  <a:pt x="1578" y="11298"/>
                </a:lnTo>
                <a:lnTo>
                  <a:pt x="1688" y="11702"/>
                </a:lnTo>
                <a:lnTo>
                  <a:pt x="2165" y="12876"/>
                </a:lnTo>
                <a:lnTo>
                  <a:pt x="1835" y="12509"/>
                </a:lnTo>
                <a:lnTo>
                  <a:pt x="1505" y="12142"/>
                </a:lnTo>
                <a:lnTo>
                  <a:pt x="1211" y="11665"/>
                </a:lnTo>
                <a:lnTo>
                  <a:pt x="918" y="11188"/>
                </a:lnTo>
                <a:lnTo>
                  <a:pt x="735" y="10675"/>
                </a:lnTo>
                <a:lnTo>
                  <a:pt x="588" y="10161"/>
                </a:lnTo>
                <a:lnTo>
                  <a:pt x="551" y="9831"/>
                </a:lnTo>
                <a:lnTo>
                  <a:pt x="514" y="9501"/>
                </a:lnTo>
                <a:lnTo>
                  <a:pt x="551" y="9171"/>
                </a:lnTo>
                <a:lnTo>
                  <a:pt x="588" y="8841"/>
                </a:lnTo>
                <a:lnTo>
                  <a:pt x="771" y="8180"/>
                </a:lnTo>
                <a:lnTo>
                  <a:pt x="955" y="7557"/>
                </a:lnTo>
                <a:lnTo>
                  <a:pt x="1028" y="7373"/>
                </a:lnTo>
                <a:close/>
                <a:moveTo>
                  <a:pt x="9612" y="12472"/>
                </a:moveTo>
                <a:lnTo>
                  <a:pt x="9942" y="12619"/>
                </a:lnTo>
                <a:lnTo>
                  <a:pt x="10675" y="12912"/>
                </a:lnTo>
                <a:lnTo>
                  <a:pt x="10895" y="12986"/>
                </a:lnTo>
                <a:lnTo>
                  <a:pt x="10529" y="13316"/>
                </a:lnTo>
                <a:lnTo>
                  <a:pt x="10162" y="13609"/>
                </a:lnTo>
                <a:lnTo>
                  <a:pt x="9685" y="13279"/>
                </a:lnTo>
                <a:lnTo>
                  <a:pt x="9171" y="12986"/>
                </a:lnTo>
                <a:lnTo>
                  <a:pt x="9391" y="12729"/>
                </a:lnTo>
                <a:lnTo>
                  <a:pt x="9612" y="12472"/>
                </a:lnTo>
                <a:close/>
                <a:moveTo>
                  <a:pt x="2569" y="5209"/>
                </a:moveTo>
                <a:lnTo>
                  <a:pt x="2899" y="5319"/>
                </a:lnTo>
                <a:lnTo>
                  <a:pt x="3266" y="5356"/>
                </a:lnTo>
                <a:lnTo>
                  <a:pt x="3999" y="5356"/>
                </a:lnTo>
                <a:lnTo>
                  <a:pt x="4733" y="5429"/>
                </a:lnTo>
                <a:lnTo>
                  <a:pt x="5467" y="5539"/>
                </a:lnTo>
                <a:lnTo>
                  <a:pt x="5320" y="5649"/>
                </a:lnTo>
                <a:lnTo>
                  <a:pt x="5173" y="5723"/>
                </a:lnTo>
                <a:lnTo>
                  <a:pt x="4880" y="5833"/>
                </a:lnTo>
                <a:lnTo>
                  <a:pt x="4696" y="5943"/>
                </a:lnTo>
                <a:lnTo>
                  <a:pt x="4513" y="6053"/>
                </a:lnTo>
                <a:lnTo>
                  <a:pt x="4366" y="6236"/>
                </a:lnTo>
                <a:lnTo>
                  <a:pt x="4293" y="6420"/>
                </a:lnTo>
                <a:lnTo>
                  <a:pt x="4256" y="6493"/>
                </a:lnTo>
                <a:lnTo>
                  <a:pt x="4293" y="6603"/>
                </a:lnTo>
                <a:lnTo>
                  <a:pt x="4329" y="6676"/>
                </a:lnTo>
                <a:lnTo>
                  <a:pt x="4366" y="6750"/>
                </a:lnTo>
                <a:lnTo>
                  <a:pt x="4439" y="6823"/>
                </a:lnTo>
                <a:lnTo>
                  <a:pt x="4549" y="6823"/>
                </a:lnTo>
                <a:lnTo>
                  <a:pt x="4660" y="6860"/>
                </a:lnTo>
                <a:lnTo>
                  <a:pt x="4696" y="6933"/>
                </a:lnTo>
                <a:lnTo>
                  <a:pt x="4733" y="7117"/>
                </a:lnTo>
                <a:lnTo>
                  <a:pt x="4770" y="7300"/>
                </a:lnTo>
                <a:lnTo>
                  <a:pt x="4770" y="7667"/>
                </a:lnTo>
                <a:lnTo>
                  <a:pt x="4806" y="7813"/>
                </a:lnTo>
                <a:lnTo>
                  <a:pt x="4586" y="7520"/>
                </a:lnTo>
                <a:lnTo>
                  <a:pt x="4366" y="7263"/>
                </a:lnTo>
                <a:lnTo>
                  <a:pt x="4256" y="7190"/>
                </a:lnTo>
                <a:lnTo>
                  <a:pt x="4146" y="7153"/>
                </a:lnTo>
                <a:lnTo>
                  <a:pt x="3999" y="7117"/>
                </a:lnTo>
                <a:lnTo>
                  <a:pt x="3889" y="7153"/>
                </a:lnTo>
                <a:lnTo>
                  <a:pt x="3632" y="7227"/>
                </a:lnTo>
                <a:lnTo>
                  <a:pt x="3412" y="7373"/>
                </a:lnTo>
                <a:lnTo>
                  <a:pt x="3192" y="7593"/>
                </a:lnTo>
                <a:lnTo>
                  <a:pt x="2972" y="7813"/>
                </a:lnTo>
                <a:lnTo>
                  <a:pt x="2825" y="8070"/>
                </a:lnTo>
                <a:lnTo>
                  <a:pt x="2715" y="8364"/>
                </a:lnTo>
                <a:lnTo>
                  <a:pt x="2642" y="8657"/>
                </a:lnTo>
                <a:lnTo>
                  <a:pt x="2605" y="8951"/>
                </a:lnTo>
                <a:lnTo>
                  <a:pt x="2605" y="9244"/>
                </a:lnTo>
                <a:lnTo>
                  <a:pt x="2679" y="9537"/>
                </a:lnTo>
                <a:lnTo>
                  <a:pt x="2679" y="9611"/>
                </a:lnTo>
                <a:lnTo>
                  <a:pt x="2752" y="9648"/>
                </a:lnTo>
                <a:lnTo>
                  <a:pt x="2789" y="9684"/>
                </a:lnTo>
                <a:lnTo>
                  <a:pt x="3156" y="9684"/>
                </a:lnTo>
                <a:lnTo>
                  <a:pt x="3449" y="9758"/>
                </a:lnTo>
                <a:lnTo>
                  <a:pt x="3706" y="9868"/>
                </a:lnTo>
                <a:lnTo>
                  <a:pt x="3963" y="10014"/>
                </a:lnTo>
                <a:lnTo>
                  <a:pt x="4183" y="10198"/>
                </a:lnTo>
                <a:lnTo>
                  <a:pt x="4403" y="10418"/>
                </a:lnTo>
                <a:lnTo>
                  <a:pt x="4770" y="10858"/>
                </a:lnTo>
                <a:lnTo>
                  <a:pt x="4403" y="11151"/>
                </a:lnTo>
                <a:lnTo>
                  <a:pt x="4109" y="11445"/>
                </a:lnTo>
                <a:lnTo>
                  <a:pt x="3816" y="11775"/>
                </a:lnTo>
                <a:lnTo>
                  <a:pt x="3596" y="12142"/>
                </a:lnTo>
                <a:lnTo>
                  <a:pt x="3412" y="12545"/>
                </a:lnTo>
                <a:lnTo>
                  <a:pt x="3266" y="12986"/>
                </a:lnTo>
                <a:lnTo>
                  <a:pt x="3192" y="13426"/>
                </a:lnTo>
                <a:lnTo>
                  <a:pt x="3156" y="13866"/>
                </a:lnTo>
                <a:lnTo>
                  <a:pt x="3082" y="13829"/>
                </a:lnTo>
                <a:lnTo>
                  <a:pt x="2972" y="13719"/>
                </a:lnTo>
                <a:lnTo>
                  <a:pt x="2899" y="13572"/>
                </a:lnTo>
                <a:lnTo>
                  <a:pt x="2459" y="12582"/>
                </a:lnTo>
                <a:lnTo>
                  <a:pt x="2092" y="11702"/>
                </a:lnTo>
                <a:lnTo>
                  <a:pt x="1945" y="11262"/>
                </a:lnTo>
                <a:lnTo>
                  <a:pt x="1872" y="10821"/>
                </a:lnTo>
                <a:lnTo>
                  <a:pt x="1872" y="10638"/>
                </a:lnTo>
                <a:lnTo>
                  <a:pt x="1945" y="10491"/>
                </a:lnTo>
                <a:lnTo>
                  <a:pt x="2055" y="10381"/>
                </a:lnTo>
                <a:lnTo>
                  <a:pt x="2202" y="10271"/>
                </a:lnTo>
                <a:lnTo>
                  <a:pt x="2312" y="10161"/>
                </a:lnTo>
                <a:lnTo>
                  <a:pt x="2385" y="10051"/>
                </a:lnTo>
                <a:lnTo>
                  <a:pt x="2385" y="9904"/>
                </a:lnTo>
                <a:lnTo>
                  <a:pt x="2385" y="9721"/>
                </a:lnTo>
                <a:lnTo>
                  <a:pt x="2312" y="8730"/>
                </a:lnTo>
                <a:lnTo>
                  <a:pt x="2165" y="7740"/>
                </a:lnTo>
                <a:lnTo>
                  <a:pt x="2165" y="7667"/>
                </a:lnTo>
                <a:lnTo>
                  <a:pt x="2092" y="7593"/>
                </a:lnTo>
                <a:lnTo>
                  <a:pt x="1945" y="7593"/>
                </a:lnTo>
                <a:lnTo>
                  <a:pt x="1358" y="8070"/>
                </a:lnTo>
                <a:lnTo>
                  <a:pt x="1321" y="7667"/>
                </a:lnTo>
                <a:lnTo>
                  <a:pt x="1358" y="7263"/>
                </a:lnTo>
                <a:lnTo>
                  <a:pt x="1395" y="6860"/>
                </a:lnTo>
                <a:lnTo>
                  <a:pt x="1505" y="6456"/>
                </a:lnTo>
                <a:lnTo>
                  <a:pt x="1505" y="6383"/>
                </a:lnTo>
                <a:lnTo>
                  <a:pt x="1468" y="6310"/>
                </a:lnTo>
                <a:lnTo>
                  <a:pt x="1725" y="5796"/>
                </a:lnTo>
                <a:lnTo>
                  <a:pt x="1982" y="5319"/>
                </a:lnTo>
                <a:lnTo>
                  <a:pt x="2239" y="5356"/>
                </a:lnTo>
                <a:lnTo>
                  <a:pt x="2495" y="5392"/>
                </a:lnTo>
                <a:lnTo>
                  <a:pt x="2569" y="5356"/>
                </a:lnTo>
                <a:lnTo>
                  <a:pt x="2605" y="5319"/>
                </a:lnTo>
                <a:lnTo>
                  <a:pt x="2605" y="5282"/>
                </a:lnTo>
                <a:lnTo>
                  <a:pt x="2569" y="5209"/>
                </a:lnTo>
                <a:close/>
                <a:moveTo>
                  <a:pt x="8805" y="13939"/>
                </a:moveTo>
                <a:lnTo>
                  <a:pt x="9098" y="13976"/>
                </a:lnTo>
                <a:lnTo>
                  <a:pt x="9391" y="14049"/>
                </a:lnTo>
                <a:lnTo>
                  <a:pt x="9208" y="14086"/>
                </a:lnTo>
                <a:lnTo>
                  <a:pt x="9171" y="14049"/>
                </a:lnTo>
                <a:lnTo>
                  <a:pt x="9061" y="14049"/>
                </a:lnTo>
                <a:lnTo>
                  <a:pt x="8988" y="13976"/>
                </a:lnTo>
                <a:lnTo>
                  <a:pt x="8805" y="13939"/>
                </a:lnTo>
                <a:close/>
                <a:moveTo>
                  <a:pt x="5815" y="14178"/>
                </a:moveTo>
                <a:lnTo>
                  <a:pt x="5797" y="14196"/>
                </a:lnTo>
                <a:lnTo>
                  <a:pt x="5760" y="14196"/>
                </a:lnTo>
                <a:lnTo>
                  <a:pt x="5815" y="14178"/>
                </a:lnTo>
                <a:close/>
                <a:moveTo>
                  <a:pt x="7154" y="2935"/>
                </a:moveTo>
                <a:lnTo>
                  <a:pt x="7594" y="3008"/>
                </a:lnTo>
                <a:lnTo>
                  <a:pt x="8034" y="3082"/>
                </a:lnTo>
                <a:lnTo>
                  <a:pt x="8438" y="3155"/>
                </a:lnTo>
                <a:lnTo>
                  <a:pt x="8401" y="3192"/>
                </a:lnTo>
                <a:lnTo>
                  <a:pt x="8401" y="3228"/>
                </a:lnTo>
                <a:lnTo>
                  <a:pt x="8401" y="3265"/>
                </a:lnTo>
                <a:lnTo>
                  <a:pt x="8438" y="3265"/>
                </a:lnTo>
                <a:lnTo>
                  <a:pt x="8621" y="3228"/>
                </a:lnTo>
                <a:lnTo>
                  <a:pt x="8768" y="3265"/>
                </a:lnTo>
                <a:lnTo>
                  <a:pt x="8805" y="3265"/>
                </a:lnTo>
                <a:lnTo>
                  <a:pt x="8768" y="3338"/>
                </a:lnTo>
                <a:lnTo>
                  <a:pt x="8768" y="3412"/>
                </a:lnTo>
                <a:lnTo>
                  <a:pt x="8768" y="3448"/>
                </a:lnTo>
                <a:lnTo>
                  <a:pt x="8805" y="3485"/>
                </a:lnTo>
                <a:lnTo>
                  <a:pt x="8841" y="3485"/>
                </a:lnTo>
                <a:lnTo>
                  <a:pt x="8915" y="3522"/>
                </a:lnTo>
                <a:lnTo>
                  <a:pt x="8988" y="3558"/>
                </a:lnTo>
                <a:lnTo>
                  <a:pt x="9098" y="3668"/>
                </a:lnTo>
                <a:lnTo>
                  <a:pt x="9208" y="3815"/>
                </a:lnTo>
                <a:lnTo>
                  <a:pt x="9245" y="3852"/>
                </a:lnTo>
                <a:lnTo>
                  <a:pt x="9281" y="3889"/>
                </a:lnTo>
                <a:lnTo>
                  <a:pt x="9318" y="3852"/>
                </a:lnTo>
                <a:lnTo>
                  <a:pt x="9391" y="3742"/>
                </a:lnTo>
                <a:lnTo>
                  <a:pt x="9465" y="3632"/>
                </a:lnTo>
                <a:lnTo>
                  <a:pt x="9538" y="3558"/>
                </a:lnTo>
                <a:lnTo>
                  <a:pt x="9758" y="3632"/>
                </a:lnTo>
                <a:lnTo>
                  <a:pt x="9612" y="3815"/>
                </a:lnTo>
                <a:lnTo>
                  <a:pt x="9501" y="3999"/>
                </a:lnTo>
                <a:lnTo>
                  <a:pt x="9465" y="4072"/>
                </a:lnTo>
                <a:lnTo>
                  <a:pt x="9465" y="4182"/>
                </a:lnTo>
                <a:lnTo>
                  <a:pt x="9575" y="4182"/>
                </a:lnTo>
                <a:lnTo>
                  <a:pt x="9648" y="4145"/>
                </a:lnTo>
                <a:lnTo>
                  <a:pt x="9795" y="4035"/>
                </a:lnTo>
                <a:lnTo>
                  <a:pt x="10052" y="3815"/>
                </a:lnTo>
                <a:lnTo>
                  <a:pt x="10308" y="3962"/>
                </a:lnTo>
                <a:lnTo>
                  <a:pt x="10235" y="4035"/>
                </a:lnTo>
                <a:lnTo>
                  <a:pt x="9978" y="4365"/>
                </a:lnTo>
                <a:lnTo>
                  <a:pt x="9868" y="4512"/>
                </a:lnTo>
                <a:lnTo>
                  <a:pt x="9795" y="4696"/>
                </a:lnTo>
                <a:lnTo>
                  <a:pt x="9795" y="4732"/>
                </a:lnTo>
                <a:lnTo>
                  <a:pt x="9832" y="4732"/>
                </a:lnTo>
                <a:lnTo>
                  <a:pt x="10015" y="4659"/>
                </a:lnTo>
                <a:lnTo>
                  <a:pt x="10198" y="4549"/>
                </a:lnTo>
                <a:lnTo>
                  <a:pt x="10492" y="4329"/>
                </a:lnTo>
                <a:lnTo>
                  <a:pt x="10639" y="4182"/>
                </a:lnTo>
                <a:lnTo>
                  <a:pt x="10822" y="4292"/>
                </a:lnTo>
                <a:lnTo>
                  <a:pt x="10565" y="4549"/>
                </a:lnTo>
                <a:lnTo>
                  <a:pt x="10272" y="4879"/>
                </a:lnTo>
                <a:lnTo>
                  <a:pt x="10052" y="5209"/>
                </a:lnTo>
                <a:lnTo>
                  <a:pt x="9942" y="5246"/>
                </a:lnTo>
                <a:lnTo>
                  <a:pt x="9648" y="5392"/>
                </a:lnTo>
                <a:lnTo>
                  <a:pt x="9391" y="5539"/>
                </a:lnTo>
                <a:lnTo>
                  <a:pt x="9281" y="5539"/>
                </a:lnTo>
                <a:lnTo>
                  <a:pt x="9135" y="5576"/>
                </a:lnTo>
                <a:lnTo>
                  <a:pt x="8805" y="5759"/>
                </a:lnTo>
                <a:lnTo>
                  <a:pt x="8548" y="5979"/>
                </a:lnTo>
                <a:lnTo>
                  <a:pt x="8364" y="6089"/>
                </a:lnTo>
                <a:lnTo>
                  <a:pt x="8071" y="6346"/>
                </a:lnTo>
                <a:lnTo>
                  <a:pt x="7924" y="6566"/>
                </a:lnTo>
                <a:lnTo>
                  <a:pt x="7741" y="6750"/>
                </a:lnTo>
                <a:lnTo>
                  <a:pt x="7631" y="6970"/>
                </a:lnTo>
                <a:lnTo>
                  <a:pt x="7594" y="7153"/>
                </a:lnTo>
                <a:lnTo>
                  <a:pt x="7631" y="7227"/>
                </a:lnTo>
                <a:lnTo>
                  <a:pt x="7667" y="7300"/>
                </a:lnTo>
                <a:lnTo>
                  <a:pt x="7741" y="7373"/>
                </a:lnTo>
                <a:lnTo>
                  <a:pt x="7851" y="7410"/>
                </a:lnTo>
                <a:lnTo>
                  <a:pt x="7998" y="7410"/>
                </a:lnTo>
                <a:lnTo>
                  <a:pt x="8144" y="7337"/>
                </a:lnTo>
                <a:lnTo>
                  <a:pt x="8401" y="7190"/>
                </a:lnTo>
                <a:lnTo>
                  <a:pt x="8548" y="7153"/>
                </a:lnTo>
                <a:lnTo>
                  <a:pt x="8731" y="7227"/>
                </a:lnTo>
                <a:lnTo>
                  <a:pt x="8805" y="7263"/>
                </a:lnTo>
                <a:lnTo>
                  <a:pt x="8878" y="7337"/>
                </a:lnTo>
                <a:lnTo>
                  <a:pt x="8915" y="7410"/>
                </a:lnTo>
                <a:lnTo>
                  <a:pt x="8915" y="7483"/>
                </a:lnTo>
                <a:lnTo>
                  <a:pt x="8841" y="7593"/>
                </a:lnTo>
                <a:lnTo>
                  <a:pt x="8731" y="7740"/>
                </a:lnTo>
                <a:lnTo>
                  <a:pt x="8584" y="7850"/>
                </a:lnTo>
                <a:lnTo>
                  <a:pt x="8401" y="7960"/>
                </a:lnTo>
                <a:lnTo>
                  <a:pt x="8144" y="8070"/>
                </a:lnTo>
                <a:lnTo>
                  <a:pt x="7961" y="8144"/>
                </a:lnTo>
                <a:lnTo>
                  <a:pt x="7741" y="8254"/>
                </a:lnTo>
                <a:lnTo>
                  <a:pt x="7557" y="8400"/>
                </a:lnTo>
                <a:lnTo>
                  <a:pt x="7521" y="8474"/>
                </a:lnTo>
                <a:lnTo>
                  <a:pt x="7484" y="8584"/>
                </a:lnTo>
                <a:lnTo>
                  <a:pt x="7447" y="8767"/>
                </a:lnTo>
                <a:lnTo>
                  <a:pt x="7521" y="8914"/>
                </a:lnTo>
                <a:lnTo>
                  <a:pt x="7631" y="9061"/>
                </a:lnTo>
                <a:lnTo>
                  <a:pt x="7777" y="9134"/>
                </a:lnTo>
                <a:lnTo>
                  <a:pt x="7887" y="9171"/>
                </a:lnTo>
                <a:lnTo>
                  <a:pt x="8034" y="9207"/>
                </a:lnTo>
                <a:lnTo>
                  <a:pt x="8254" y="9134"/>
                </a:lnTo>
                <a:lnTo>
                  <a:pt x="8694" y="8951"/>
                </a:lnTo>
                <a:lnTo>
                  <a:pt x="9208" y="8951"/>
                </a:lnTo>
                <a:lnTo>
                  <a:pt x="9391" y="8877"/>
                </a:lnTo>
                <a:lnTo>
                  <a:pt x="9575" y="8767"/>
                </a:lnTo>
                <a:lnTo>
                  <a:pt x="9685" y="8657"/>
                </a:lnTo>
                <a:lnTo>
                  <a:pt x="9795" y="8547"/>
                </a:lnTo>
                <a:lnTo>
                  <a:pt x="9905" y="8547"/>
                </a:lnTo>
                <a:lnTo>
                  <a:pt x="10052" y="8584"/>
                </a:lnTo>
                <a:lnTo>
                  <a:pt x="10088" y="8620"/>
                </a:lnTo>
                <a:lnTo>
                  <a:pt x="10125" y="8620"/>
                </a:lnTo>
                <a:lnTo>
                  <a:pt x="10198" y="8657"/>
                </a:lnTo>
                <a:lnTo>
                  <a:pt x="10382" y="8804"/>
                </a:lnTo>
                <a:lnTo>
                  <a:pt x="10565" y="8987"/>
                </a:lnTo>
                <a:lnTo>
                  <a:pt x="11115" y="9648"/>
                </a:lnTo>
                <a:lnTo>
                  <a:pt x="10382" y="9391"/>
                </a:lnTo>
                <a:lnTo>
                  <a:pt x="10015" y="9281"/>
                </a:lnTo>
                <a:lnTo>
                  <a:pt x="9648" y="9171"/>
                </a:lnTo>
                <a:lnTo>
                  <a:pt x="9612" y="9207"/>
                </a:lnTo>
                <a:lnTo>
                  <a:pt x="9281" y="9171"/>
                </a:lnTo>
                <a:lnTo>
                  <a:pt x="8951" y="9207"/>
                </a:lnTo>
                <a:lnTo>
                  <a:pt x="8621" y="9281"/>
                </a:lnTo>
                <a:lnTo>
                  <a:pt x="8328" y="9391"/>
                </a:lnTo>
                <a:lnTo>
                  <a:pt x="8291" y="9427"/>
                </a:lnTo>
                <a:lnTo>
                  <a:pt x="8144" y="9427"/>
                </a:lnTo>
                <a:lnTo>
                  <a:pt x="7631" y="9537"/>
                </a:lnTo>
                <a:lnTo>
                  <a:pt x="7117" y="9648"/>
                </a:lnTo>
                <a:lnTo>
                  <a:pt x="6934" y="9684"/>
                </a:lnTo>
                <a:lnTo>
                  <a:pt x="6787" y="9794"/>
                </a:lnTo>
                <a:lnTo>
                  <a:pt x="6677" y="9904"/>
                </a:lnTo>
                <a:lnTo>
                  <a:pt x="6567" y="10088"/>
                </a:lnTo>
                <a:lnTo>
                  <a:pt x="6494" y="10271"/>
                </a:lnTo>
                <a:lnTo>
                  <a:pt x="6494" y="10455"/>
                </a:lnTo>
                <a:lnTo>
                  <a:pt x="6494" y="10601"/>
                </a:lnTo>
                <a:lnTo>
                  <a:pt x="6530" y="10785"/>
                </a:lnTo>
                <a:lnTo>
                  <a:pt x="6604" y="10968"/>
                </a:lnTo>
                <a:lnTo>
                  <a:pt x="6714" y="11115"/>
                </a:lnTo>
                <a:lnTo>
                  <a:pt x="6824" y="11225"/>
                </a:lnTo>
                <a:lnTo>
                  <a:pt x="6970" y="11335"/>
                </a:lnTo>
                <a:lnTo>
                  <a:pt x="7117" y="11408"/>
                </a:lnTo>
                <a:lnTo>
                  <a:pt x="7301" y="11445"/>
                </a:lnTo>
                <a:lnTo>
                  <a:pt x="7484" y="11482"/>
                </a:lnTo>
                <a:lnTo>
                  <a:pt x="7777" y="11482"/>
                </a:lnTo>
                <a:lnTo>
                  <a:pt x="7851" y="11555"/>
                </a:lnTo>
                <a:lnTo>
                  <a:pt x="7924" y="11665"/>
                </a:lnTo>
                <a:lnTo>
                  <a:pt x="7961" y="11812"/>
                </a:lnTo>
                <a:lnTo>
                  <a:pt x="8034" y="12105"/>
                </a:lnTo>
                <a:lnTo>
                  <a:pt x="8071" y="12362"/>
                </a:lnTo>
                <a:lnTo>
                  <a:pt x="8108" y="12509"/>
                </a:lnTo>
                <a:lnTo>
                  <a:pt x="7851" y="12435"/>
                </a:lnTo>
                <a:lnTo>
                  <a:pt x="7631" y="12399"/>
                </a:lnTo>
                <a:lnTo>
                  <a:pt x="7557" y="12362"/>
                </a:lnTo>
                <a:lnTo>
                  <a:pt x="7521" y="12215"/>
                </a:lnTo>
                <a:lnTo>
                  <a:pt x="7521" y="12179"/>
                </a:lnTo>
                <a:lnTo>
                  <a:pt x="7447" y="12179"/>
                </a:lnTo>
                <a:lnTo>
                  <a:pt x="7447" y="12215"/>
                </a:lnTo>
                <a:lnTo>
                  <a:pt x="7411" y="12472"/>
                </a:lnTo>
                <a:lnTo>
                  <a:pt x="7411" y="12509"/>
                </a:lnTo>
                <a:lnTo>
                  <a:pt x="7447" y="12545"/>
                </a:lnTo>
                <a:lnTo>
                  <a:pt x="7851" y="12729"/>
                </a:lnTo>
                <a:lnTo>
                  <a:pt x="8254" y="12949"/>
                </a:lnTo>
                <a:lnTo>
                  <a:pt x="8438" y="13316"/>
                </a:lnTo>
                <a:lnTo>
                  <a:pt x="8474" y="13389"/>
                </a:lnTo>
                <a:lnTo>
                  <a:pt x="8548" y="13426"/>
                </a:lnTo>
                <a:lnTo>
                  <a:pt x="8621" y="13426"/>
                </a:lnTo>
                <a:lnTo>
                  <a:pt x="8694" y="13389"/>
                </a:lnTo>
                <a:lnTo>
                  <a:pt x="8841" y="13279"/>
                </a:lnTo>
                <a:lnTo>
                  <a:pt x="9428" y="13609"/>
                </a:lnTo>
                <a:lnTo>
                  <a:pt x="9281" y="13609"/>
                </a:lnTo>
                <a:lnTo>
                  <a:pt x="8548" y="13536"/>
                </a:lnTo>
                <a:lnTo>
                  <a:pt x="7851" y="13536"/>
                </a:lnTo>
                <a:lnTo>
                  <a:pt x="7374" y="13206"/>
                </a:lnTo>
                <a:lnTo>
                  <a:pt x="6860" y="12912"/>
                </a:lnTo>
                <a:lnTo>
                  <a:pt x="6824" y="12876"/>
                </a:lnTo>
                <a:lnTo>
                  <a:pt x="6750" y="12912"/>
                </a:lnTo>
                <a:lnTo>
                  <a:pt x="6750" y="12949"/>
                </a:lnTo>
                <a:lnTo>
                  <a:pt x="6750" y="13022"/>
                </a:lnTo>
                <a:lnTo>
                  <a:pt x="6970" y="13316"/>
                </a:lnTo>
                <a:lnTo>
                  <a:pt x="7227" y="13572"/>
                </a:lnTo>
                <a:lnTo>
                  <a:pt x="6897" y="13609"/>
                </a:lnTo>
                <a:lnTo>
                  <a:pt x="6567" y="13646"/>
                </a:lnTo>
                <a:lnTo>
                  <a:pt x="6310" y="13426"/>
                </a:lnTo>
                <a:lnTo>
                  <a:pt x="6090" y="13169"/>
                </a:lnTo>
                <a:lnTo>
                  <a:pt x="6017" y="13169"/>
                </a:lnTo>
                <a:lnTo>
                  <a:pt x="5943" y="13242"/>
                </a:lnTo>
                <a:lnTo>
                  <a:pt x="5907" y="13389"/>
                </a:lnTo>
                <a:lnTo>
                  <a:pt x="5943" y="13499"/>
                </a:lnTo>
                <a:lnTo>
                  <a:pt x="5980" y="13646"/>
                </a:lnTo>
                <a:lnTo>
                  <a:pt x="6090" y="13756"/>
                </a:lnTo>
                <a:lnTo>
                  <a:pt x="5760" y="13829"/>
                </a:lnTo>
                <a:lnTo>
                  <a:pt x="5430" y="13939"/>
                </a:lnTo>
                <a:lnTo>
                  <a:pt x="5393" y="13903"/>
                </a:lnTo>
                <a:lnTo>
                  <a:pt x="5173" y="13682"/>
                </a:lnTo>
                <a:lnTo>
                  <a:pt x="5026" y="13609"/>
                </a:lnTo>
                <a:lnTo>
                  <a:pt x="4916" y="13572"/>
                </a:lnTo>
                <a:lnTo>
                  <a:pt x="4880" y="13572"/>
                </a:lnTo>
                <a:lnTo>
                  <a:pt x="4880" y="13609"/>
                </a:lnTo>
                <a:lnTo>
                  <a:pt x="4880" y="13682"/>
                </a:lnTo>
                <a:lnTo>
                  <a:pt x="4916" y="13793"/>
                </a:lnTo>
                <a:lnTo>
                  <a:pt x="4990" y="13939"/>
                </a:lnTo>
                <a:lnTo>
                  <a:pt x="5100" y="14086"/>
                </a:lnTo>
                <a:lnTo>
                  <a:pt x="5136" y="14086"/>
                </a:lnTo>
                <a:lnTo>
                  <a:pt x="4843" y="14306"/>
                </a:lnTo>
                <a:lnTo>
                  <a:pt x="4623" y="14269"/>
                </a:lnTo>
                <a:lnTo>
                  <a:pt x="4109" y="14196"/>
                </a:lnTo>
                <a:lnTo>
                  <a:pt x="3853" y="14159"/>
                </a:lnTo>
                <a:lnTo>
                  <a:pt x="3596" y="14086"/>
                </a:lnTo>
                <a:lnTo>
                  <a:pt x="3669" y="14013"/>
                </a:lnTo>
                <a:lnTo>
                  <a:pt x="3706" y="13903"/>
                </a:lnTo>
                <a:lnTo>
                  <a:pt x="3706" y="13829"/>
                </a:lnTo>
                <a:lnTo>
                  <a:pt x="3669" y="13719"/>
                </a:lnTo>
                <a:lnTo>
                  <a:pt x="3632" y="13646"/>
                </a:lnTo>
                <a:lnTo>
                  <a:pt x="3559" y="13609"/>
                </a:lnTo>
                <a:lnTo>
                  <a:pt x="3632" y="13242"/>
                </a:lnTo>
                <a:lnTo>
                  <a:pt x="3742" y="12876"/>
                </a:lnTo>
                <a:lnTo>
                  <a:pt x="3889" y="12509"/>
                </a:lnTo>
                <a:lnTo>
                  <a:pt x="4073" y="12179"/>
                </a:lnTo>
                <a:lnTo>
                  <a:pt x="4293" y="11848"/>
                </a:lnTo>
                <a:lnTo>
                  <a:pt x="4549" y="11555"/>
                </a:lnTo>
                <a:lnTo>
                  <a:pt x="4843" y="11298"/>
                </a:lnTo>
                <a:lnTo>
                  <a:pt x="5173" y="11115"/>
                </a:lnTo>
                <a:lnTo>
                  <a:pt x="5246" y="11041"/>
                </a:lnTo>
                <a:lnTo>
                  <a:pt x="5283" y="10931"/>
                </a:lnTo>
                <a:lnTo>
                  <a:pt x="5283" y="10858"/>
                </a:lnTo>
                <a:lnTo>
                  <a:pt x="5210" y="10785"/>
                </a:lnTo>
                <a:lnTo>
                  <a:pt x="4770" y="10234"/>
                </a:lnTo>
                <a:lnTo>
                  <a:pt x="4549" y="9978"/>
                </a:lnTo>
                <a:lnTo>
                  <a:pt x="4293" y="9758"/>
                </a:lnTo>
                <a:lnTo>
                  <a:pt x="3999" y="9574"/>
                </a:lnTo>
                <a:lnTo>
                  <a:pt x="3706" y="9427"/>
                </a:lnTo>
                <a:lnTo>
                  <a:pt x="3376" y="9317"/>
                </a:lnTo>
                <a:lnTo>
                  <a:pt x="3046" y="9281"/>
                </a:lnTo>
                <a:lnTo>
                  <a:pt x="3046" y="8877"/>
                </a:lnTo>
                <a:lnTo>
                  <a:pt x="3119" y="8510"/>
                </a:lnTo>
                <a:lnTo>
                  <a:pt x="3266" y="8180"/>
                </a:lnTo>
                <a:lnTo>
                  <a:pt x="3486" y="7887"/>
                </a:lnTo>
                <a:lnTo>
                  <a:pt x="3632" y="7740"/>
                </a:lnTo>
                <a:lnTo>
                  <a:pt x="3816" y="7593"/>
                </a:lnTo>
                <a:lnTo>
                  <a:pt x="3889" y="7557"/>
                </a:lnTo>
                <a:lnTo>
                  <a:pt x="3963" y="7557"/>
                </a:lnTo>
                <a:lnTo>
                  <a:pt x="4036" y="7593"/>
                </a:lnTo>
                <a:lnTo>
                  <a:pt x="4109" y="7630"/>
                </a:lnTo>
                <a:lnTo>
                  <a:pt x="4219" y="7740"/>
                </a:lnTo>
                <a:lnTo>
                  <a:pt x="4329" y="7887"/>
                </a:lnTo>
                <a:lnTo>
                  <a:pt x="4916" y="8657"/>
                </a:lnTo>
                <a:lnTo>
                  <a:pt x="5026" y="8730"/>
                </a:lnTo>
                <a:lnTo>
                  <a:pt x="5136" y="8767"/>
                </a:lnTo>
                <a:lnTo>
                  <a:pt x="5210" y="8730"/>
                </a:lnTo>
                <a:lnTo>
                  <a:pt x="5246" y="8694"/>
                </a:lnTo>
                <a:lnTo>
                  <a:pt x="5283" y="8620"/>
                </a:lnTo>
                <a:lnTo>
                  <a:pt x="5283" y="8547"/>
                </a:lnTo>
                <a:lnTo>
                  <a:pt x="5136" y="7006"/>
                </a:lnTo>
                <a:lnTo>
                  <a:pt x="5100" y="6823"/>
                </a:lnTo>
                <a:lnTo>
                  <a:pt x="4990" y="6640"/>
                </a:lnTo>
                <a:lnTo>
                  <a:pt x="4880" y="6493"/>
                </a:lnTo>
                <a:lnTo>
                  <a:pt x="4660" y="6456"/>
                </a:lnTo>
                <a:lnTo>
                  <a:pt x="4733" y="6420"/>
                </a:lnTo>
                <a:lnTo>
                  <a:pt x="4843" y="6346"/>
                </a:lnTo>
                <a:lnTo>
                  <a:pt x="5026" y="6199"/>
                </a:lnTo>
                <a:lnTo>
                  <a:pt x="5430" y="6016"/>
                </a:lnTo>
                <a:lnTo>
                  <a:pt x="5613" y="5943"/>
                </a:lnTo>
                <a:lnTo>
                  <a:pt x="5760" y="5796"/>
                </a:lnTo>
                <a:lnTo>
                  <a:pt x="5870" y="5649"/>
                </a:lnTo>
                <a:lnTo>
                  <a:pt x="5980" y="5466"/>
                </a:lnTo>
                <a:lnTo>
                  <a:pt x="5980" y="5392"/>
                </a:lnTo>
                <a:lnTo>
                  <a:pt x="5943" y="5319"/>
                </a:lnTo>
                <a:lnTo>
                  <a:pt x="5907" y="5246"/>
                </a:lnTo>
                <a:lnTo>
                  <a:pt x="5833" y="5209"/>
                </a:lnTo>
                <a:lnTo>
                  <a:pt x="4990" y="5099"/>
                </a:lnTo>
                <a:lnTo>
                  <a:pt x="4109" y="4989"/>
                </a:lnTo>
                <a:lnTo>
                  <a:pt x="3742" y="4989"/>
                </a:lnTo>
                <a:lnTo>
                  <a:pt x="3302" y="4952"/>
                </a:lnTo>
                <a:lnTo>
                  <a:pt x="2899" y="4989"/>
                </a:lnTo>
                <a:lnTo>
                  <a:pt x="2715" y="5026"/>
                </a:lnTo>
                <a:lnTo>
                  <a:pt x="2532" y="5099"/>
                </a:lnTo>
                <a:lnTo>
                  <a:pt x="2495" y="5136"/>
                </a:lnTo>
                <a:lnTo>
                  <a:pt x="2532" y="5209"/>
                </a:lnTo>
                <a:lnTo>
                  <a:pt x="2165" y="5062"/>
                </a:lnTo>
                <a:lnTo>
                  <a:pt x="2459" y="4732"/>
                </a:lnTo>
                <a:lnTo>
                  <a:pt x="2752" y="4402"/>
                </a:lnTo>
                <a:lnTo>
                  <a:pt x="3082" y="4145"/>
                </a:lnTo>
                <a:lnTo>
                  <a:pt x="3449" y="3889"/>
                </a:lnTo>
                <a:lnTo>
                  <a:pt x="3816" y="3668"/>
                </a:lnTo>
                <a:lnTo>
                  <a:pt x="4219" y="3448"/>
                </a:lnTo>
                <a:lnTo>
                  <a:pt x="4623" y="3302"/>
                </a:lnTo>
                <a:lnTo>
                  <a:pt x="5026" y="3155"/>
                </a:lnTo>
                <a:lnTo>
                  <a:pt x="5467" y="3045"/>
                </a:lnTo>
                <a:lnTo>
                  <a:pt x="5907" y="2972"/>
                </a:lnTo>
                <a:lnTo>
                  <a:pt x="6310" y="2935"/>
                </a:lnTo>
                <a:close/>
                <a:moveTo>
                  <a:pt x="5393" y="14343"/>
                </a:moveTo>
                <a:lnTo>
                  <a:pt x="5430" y="14379"/>
                </a:lnTo>
                <a:lnTo>
                  <a:pt x="5356" y="14379"/>
                </a:lnTo>
                <a:lnTo>
                  <a:pt x="5393" y="14343"/>
                </a:lnTo>
                <a:close/>
                <a:moveTo>
                  <a:pt x="7704" y="13903"/>
                </a:moveTo>
                <a:lnTo>
                  <a:pt x="7961" y="14049"/>
                </a:lnTo>
                <a:lnTo>
                  <a:pt x="8291" y="14196"/>
                </a:lnTo>
                <a:lnTo>
                  <a:pt x="8584" y="14306"/>
                </a:lnTo>
                <a:lnTo>
                  <a:pt x="8181" y="14379"/>
                </a:lnTo>
                <a:lnTo>
                  <a:pt x="7741" y="14416"/>
                </a:lnTo>
                <a:lnTo>
                  <a:pt x="7704" y="14306"/>
                </a:lnTo>
                <a:lnTo>
                  <a:pt x="7631" y="14233"/>
                </a:lnTo>
                <a:lnTo>
                  <a:pt x="7264" y="14123"/>
                </a:lnTo>
                <a:lnTo>
                  <a:pt x="6970" y="13939"/>
                </a:lnTo>
                <a:lnTo>
                  <a:pt x="7521" y="13903"/>
                </a:lnTo>
                <a:close/>
                <a:moveTo>
                  <a:pt x="6420" y="14013"/>
                </a:moveTo>
                <a:lnTo>
                  <a:pt x="6567" y="14123"/>
                </a:lnTo>
                <a:lnTo>
                  <a:pt x="6787" y="14306"/>
                </a:lnTo>
                <a:lnTo>
                  <a:pt x="7007" y="14453"/>
                </a:lnTo>
                <a:lnTo>
                  <a:pt x="6053" y="14416"/>
                </a:lnTo>
                <a:lnTo>
                  <a:pt x="6053" y="14343"/>
                </a:lnTo>
                <a:lnTo>
                  <a:pt x="6053" y="14269"/>
                </a:lnTo>
                <a:lnTo>
                  <a:pt x="5980" y="14196"/>
                </a:lnTo>
                <a:lnTo>
                  <a:pt x="5907" y="14159"/>
                </a:lnTo>
                <a:lnTo>
                  <a:pt x="5870" y="14159"/>
                </a:lnTo>
                <a:lnTo>
                  <a:pt x="5980" y="14123"/>
                </a:lnTo>
                <a:lnTo>
                  <a:pt x="6420" y="14013"/>
                </a:lnTo>
                <a:close/>
                <a:moveTo>
                  <a:pt x="6824" y="2385"/>
                </a:moveTo>
                <a:lnTo>
                  <a:pt x="6750" y="2421"/>
                </a:lnTo>
                <a:lnTo>
                  <a:pt x="6677" y="2495"/>
                </a:lnTo>
                <a:lnTo>
                  <a:pt x="6127" y="2531"/>
                </a:lnTo>
                <a:lnTo>
                  <a:pt x="5540" y="2605"/>
                </a:lnTo>
                <a:lnTo>
                  <a:pt x="5026" y="2715"/>
                </a:lnTo>
                <a:lnTo>
                  <a:pt x="4476" y="2861"/>
                </a:lnTo>
                <a:lnTo>
                  <a:pt x="3926" y="3082"/>
                </a:lnTo>
                <a:lnTo>
                  <a:pt x="3376" y="3375"/>
                </a:lnTo>
                <a:lnTo>
                  <a:pt x="2899" y="3705"/>
                </a:lnTo>
                <a:lnTo>
                  <a:pt x="2459" y="4109"/>
                </a:lnTo>
                <a:lnTo>
                  <a:pt x="2018" y="4512"/>
                </a:lnTo>
                <a:lnTo>
                  <a:pt x="1652" y="4989"/>
                </a:lnTo>
                <a:lnTo>
                  <a:pt x="1321" y="5466"/>
                </a:lnTo>
                <a:lnTo>
                  <a:pt x="1065" y="6016"/>
                </a:lnTo>
                <a:lnTo>
                  <a:pt x="735" y="6713"/>
                </a:lnTo>
                <a:lnTo>
                  <a:pt x="478" y="7447"/>
                </a:lnTo>
                <a:lnTo>
                  <a:pt x="221" y="8180"/>
                </a:lnTo>
                <a:lnTo>
                  <a:pt x="74" y="8914"/>
                </a:lnTo>
                <a:lnTo>
                  <a:pt x="38" y="9244"/>
                </a:lnTo>
                <a:lnTo>
                  <a:pt x="1" y="9611"/>
                </a:lnTo>
                <a:lnTo>
                  <a:pt x="38" y="9941"/>
                </a:lnTo>
                <a:lnTo>
                  <a:pt x="74" y="10271"/>
                </a:lnTo>
                <a:lnTo>
                  <a:pt x="148" y="10601"/>
                </a:lnTo>
                <a:lnTo>
                  <a:pt x="258" y="10931"/>
                </a:lnTo>
                <a:lnTo>
                  <a:pt x="368" y="11262"/>
                </a:lnTo>
                <a:lnTo>
                  <a:pt x="514" y="11555"/>
                </a:lnTo>
                <a:lnTo>
                  <a:pt x="881" y="12142"/>
                </a:lnTo>
                <a:lnTo>
                  <a:pt x="1285" y="12692"/>
                </a:lnTo>
                <a:lnTo>
                  <a:pt x="1725" y="13206"/>
                </a:lnTo>
                <a:lnTo>
                  <a:pt x="2202" y="13719"/>
                </a:lnTo>
                <a:lnTo>
                  <a:pt x="2459" y="13976"/>
                </a:lnTo>
                <a:lnTo>
                  <a:pt x="2752" y="14233"/>
                </a:lnTo>
                <a:lnTo>
                  <a:pt x="2825" y="14343"/>
                </a:lnTo>
                <a:lnTo>
                  <a:pt x="2899" y="14416"/>
                </a:lnTo>
                <a:lnTo>
                  <a:pt x="3009" y="14453"/>
                </a:lnTo>
                <a:lnTo>
                  <a:pt x="3119" y="14453"/>
                </a:lnTo>
                <a:lnTo>
                  <a:pt x="3192" y="14526"/>
                </a:lnTo>
                <a:lnTo>
                  <a:pt x="3559" y="14636"/>
                </a:lnTo>
                <a:lnTo>
                  <a:pt x="3889" y="14746"/>
                </a:lnTo>
                <a:lnTo>
                  <a:pt x="4623" y="14820"/>
                </a:lnTo>
                <a:lnTo>
                  <a:pt x="6017" y="14966"/>
                </a:lnTo>
                <a:lnTo>
                  <a:pt x="6714" y="15003"/>
                </a:lnTo>
                <a:lnTo>
                  <a:pt x="7411" y="15003"/>
                </a:lnTo>
                <a:lnTo>
                  <a:pt x="8108" y="14930"/>
                </a:lnTo>
                <a:lnTo>
                  <a:pt x="8768" y="14783"/>
                </a:lnTo>
                <a:lnTo>
                  <a:pt x="9465" y="14600"/>
                </a:lnTo>
                <a:lnTo>
                  <a:pt x="9758" y="14453"/>
                </a:lnTo>
                <a:lnTo>
                  <a:pt x="10088" y="14306"/>
                </a:lnTo>
                <a:lnTo>
                  <a:pt x="10382" y="14159"/>
                </a:lnTo>
                <a:lnTo>
                  <a:pt x="10675" y="13976"/>
                </a:lnTo>
                <a:lnTo>
                  <a:pt x="11152" y="13536"/>
                </a:lnTo>
                <a:lnTo>
                  <a:pt x="11629" y="13059"/>
                </a:lnTo>
                <a:lnTo>
                  <a:pt x="12033" y="12509"/>
                </a:lnTo>
                <a:lnTo>
                  <a:pt x="12399" y="11958"/>
                </a:lnTo>
                <a:lnTo>
                  <a:pt x="12729" y="11372"/>
                </a:lnTo>
                <a:lnTo>
                  <a:pt x="12986" y="10748"/>
                </a:lnTo>
                <a:lnTo>
                  <a:pt x="13243" y="10161"/>
                </a:lnTo>
                <a:lnTo>
                  <a:pt x="13426" y="9464"/>
                </a:lnTo>
                <a:lnTo>
                  <a:pt x="13500" y="9097"/>
                </a:lnTo>
                <a:lnTo>
                  <a:pt x="13573" y="8730"/>
                </a:lnTo>
                <a:lnTo>
                  <a:pt x="13573" y="8400"/>
                </a:lnTo>
                <a:lnTo>
                  <a:pt x="13573" y="8034"/>
                </a:lnTo>
                <a:lnTo>
                  <a:pt x="13573" y="7667"/>
                </a:lnTo>
                <a:lnTo>
                  <a:pt x="13500" y="7300"/>
                </a:lnTo>
                <a:lnTo>
                  <a:pt x="13426" y="6970"/>
                </a:lnTo>
                <a:lnTo>
                  <a:pt x="13353" y="6640"/>
                </a:lnTo>
                <a:lnTo>
                  <a:pt x="13206" y="6346"/>
                </a:lnTo>
                <a:lnTo>
                  <a:pt x="13060" y="6053"/>
                </a:lnTo>
                <a:lnTo>
                  <a:pt x="12693" y="5466"/>
                </a:lnTo>
                <a:lnTo>
                  <a:pt x="12289" y="4916"/>
                </a:lnTo>
                <a:lnTo>
                  <a:pt x="11849" y="4475"/>
                </a:lnTo>
                <a:lnTo>
                  <a:pt x="11372" y="4035"/>
                </a:lnTo>
                <a:lnTo>
                  <a:pt x="10895" y="3668"/>
                </a:lnTo>
                <a:lnTo>
                  <a:pt x="10345" y="3338"/>
                </a:lnTo>
                <a:lnTo>
                  <a:pt x="9795" y="3045"/>
                </a:lnTo>
                <a:lnTo>
                  <a:pt x="9208" y="2788"/>
                </a:lnTo>
                <a:lnTo>
                  <a:pt x="8584" y="2605"/>
                </a:lnTo>
                <a:lnTo>
                  <a:pt x="7998" y="2458"/>
                </a:lnTo>
                <a:lnTo>
                  <a:pt x="7447" y="2385"/>
                </a:lnTo>
                <a:close/>
              </a:path>
            </a:pathLst>
          </a:custGeom>
          <a:solidFill>
            <a:srgbClr val="A4C2F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A4C2F4"/>
              </a:solidFill>
              <a:latin typeface="Arial"/>
              <a:ea typeface="Arial"/>
              <a:cs typeface="Arial"/>
              <a:sym typeface="Arial"/>
            </a:endParaRPr>
          </a:p>
        </p:txBody>
      </p:sp>
      <p:sp>
        <p:nvSpPr>
          <p:cNvPr id="1138" name="Google Shape;1138;p47"/>
          <p:cNvSpPr/>
          <p:nvPr/>
        </p:nvSpPr>
        <p:spPr>
          <a:xfrm>
            <a:off x="-8" y="1013366"/>
            <a:ext cx="372518" cy="384998"/>
          </a:xfrm>
          <a:custGeom>
            <a:avLst/>
            <a:gdLst/>
            <a:ahLst/>
            <a:cxnLst/>
            <a:rect l="l" t="t" r="r" b="b"/>
            <a:pathLst>
              <a:path w="13133" h="13573" extrusionOk="0">
                <a:moveTo>
                  <a:pt x="2714" y="1798"/>
                </a:moveTo>
                <a:lnTo>
                  <a:pt x="2971" y="1908"/>
                </a:lnTo>
                <a:lnTo>
                  <a:pt x="3118" y="2018"/>
                </a:lnTo>
                <a:lnTo>
                  <a:pt x="3265" y="2128"/>
                </a:lnTo>
                <a:lnTo>
                  <a:pt x="3411" y="2311"/>
                </a:lnTo>
                <a:lnTo>
                  <a:pt x="3485" y="2458"/>
                </a:lnTo>
                <a:lnTo>
                  <a:pt x="3375" y="2458"/>
                </a:lnTo>
                <a:lnTo>
                  <a:pt x="3301" y="2495"/>
                </a:lnTo>
                <a:lnTo>
                  <a:pt x="3265" y="2568"/>
                </a:lnTo>
                <a:lnTo>
                  <a:pt x="3228" y="2605"/>
                </a:lnTo>
                <a:lnTo>
                  <a:pt x="3155" y="2568"/>
                </a:lnTo>
                <a:lnTo>
                  <a:pt x="3008" y="2348"/>
                </a:lnTo>
                <a:lnTo>
                  <a:pt x="2825" y="1981"/>
                </a:lnTo>
                <a:lnTo>
                  <a:pt x="2714" y="1798"/>
                </a:lnTo>
                <a:close/>
                <a:moveTo>
                  <a:pt x="1908" y="2825"/>
                </a:moveTo>
                <a:lnTo>
                  <a:pt x="1797" y="2861"/>
                </a:lnTo>
                <a:lnTo>
                  <a:pt x="1761" y="2898"/>
                </a:lnTo>
                <a:lnTo>
                  <a:pt x="1687" y="2971"/>
                </a:lnTo>
                <a:lnTo>
                  <a:pt x="1687" y="3045"/>
                </a:lnTo>
                <a:lnTo>
                  <a:pt x="1687" y="3118"/>
                </a:lnTo>
                <a:lnTo>
                  <a:pt x="1724" y="3191"/>
                </a:lnTo>
                <a:lnTo>
                  <a:pt x="1797" y="3228"/>
                </a:lnTo>
                <a:lnTo>
                  <a:pt x="1944" y="3301"/>
                </a:lnTo>
                <a:lnTo>
                  <a:pt x="2054" y="3412"/>
                </a:lnTo>
                <a:lnTo>
                  <a:pt x="2164" y="3522"/>
                </a:lnTo>
                <a:lnTo>
                  <a:pt x="2201" y="3595"/>
                </a:lnTo>
                <a:lnTo>
                  <a:pt x="2274" y="3632"/>
                </a:lnTo>
                <a:lnTo>
                  <a:pt x="2384" y="3632"/>
                </a:lnTo>
                <a:lnTo>
                  <a:pt x="2458" y="3558"/>
                </a:lnTo>
                <a:lnTo>
                  <a:pt x="2494" y="3448"/>
                </a:lnTo>
                <a:lnTo>
                  <a:pt x="2494" y="3338"/>
                </a:lnTo>
                <a:lnTo>
                  <a:pt x="2421" y="3228"/>
                </a:lnTo>
                <a:lnTo>
                  <a:pt x="2348" y="3155"/>
                </a:lnTo>
                <a:lnTo>
                  <a:pt x="2164" y="2971"/>
                </a:lnTo>
                <a:lnTo>
                  <a:pt x="1981" y="2861"/>
                </a:lnTo>
                <a:lnTo>
                  <a:pt x="1908" y="2825"/>
                </a:lnTo>
                <a:close/>
                <a:moveTo>
                  <a:pt x="1137" y="2311"/>
                </a:moveTo>
                <a:lnTo>
                  <a:pt x="1614" y="2458"/>
                </a:lnTo>
                <a:lnTo>
                  <a:pt x="2054" y="2678"/>
                </a:lnTo>
                <a:lnTo>
                  <a:pt x="2201" y="2751"/>
                </a:lnTo>
                <a:lnTo>
                  <a:pt x="2348" y="2898"/>
                </a:lnTo>
                <a:lnTo>
                  <a:pt x="2458" y="3008"/>
                </a:lnTo>
                <a:lnTo>
                  <a:pt x="2531" y="3191"/>
                </a:lnTo>
                <a:lnTo>
                  <a:pt x="2568" y="3265"/>
                </a:lnTo>
                <a:lnTo>
                  <a:pt x="2568" y="3338"/>
                </a:lnTo>
                <a:lnTo>
                  <a:pt x="2531" y="3485"/>
                </a:lnTo>
                <a:lnTo>
                  <a:pt x="2384" y="3742"/>
                </a:lnTo>
                <a:lnTo>
                  <a:pt x="2274" y="3852"/>
                </a:lnTo>
                <a:lnTo>
                  <a:pt x="2164" y="3962"/>
                </a:lnTo>
                <a:lnTo>
                  <a:pt x="1834" y="3632"/>
                </a:lnTo>
                <a:lnTo>
                  <a:pt x="1541" y="3228"/>
                </a:lnTo>
                <a:lnTo>
                  <a:pt x="1321" y="2788"/>
                </a:lnTo>
                <a:lnTo>
                  <a:pt x="1137" y="2311"/>
                </a:lnTo>
                <a:close/>
                <a:moveTo>
                  <a:pt x="8804" y="514"/>
                </a:moveTo>
                <a:lnTo>
                  <a:pt x="8694" y="2531"/>
                </a:lnTo>
                <a:lnTo>
                  <a:pt x="8657" y="3632"/>
                </a:lnTo>
                <a:lnTo>
                  <a:pt x="8657" y="4549"/>
                </a:lnTo>
                <a:lnTo>
                  <a:pt x="7556" y="3778"/>
                </a:lnTo>
                <a:lnTo>
                  <a:pt x="7043" y="3375"/>
                </a:lnTo>
                <a:lnTo>
                  <a:pt x="6529" y="2971"/>
                </a:lnTo>
                <a:lnTo>
                  <a:pt x="6639" y="2788"/>
                </a:lnTo>
                <a:lnTo>
                  <a:pt x="6713" y="2678"/>
                </a:lnTo>
                <a:lnTo>
                  <a:pt x="7556" y="1798"/>
                </a:lnTo>
                <a:lnTo>
                  <a:pt x="8290" y="991"/>
                </a:lnTo>
                <a:lnTo>
                  <a:pt x="8510" y="734"/>
                </a:lnTo>
                <a:lnTo>
                  <a:pt x="8657" y="624"/>
                </a:lnTo>
                <a:lnTo>
                  <a:pt x="8804" y="514"/>
                </a:lnTo>
                <a:close/>
                <a:moveTo>
                  <a:pt x="660" y="4145"/>
                </a:moveTo>
                <a:lnTo>
                  <a:pt x="880" y="4219"/>
                </a:lnTo>
                <a:lnTo>
                  <a:pt x="1064" y="4255"/>
                </a:lnTo>
                <a:lnTo>
                  <a:pt x="1247" y="4329"/>
                </a:lnTo>
                <a:lnTo>
                  <a:pt x="1357" y="4439"/>
                </a:lnTo>
                <a:lnTo>
                  <a:pt x="1431" y="4585"/>
                </a:lnTo>
                <a:lnTo>
                  <a:pt x="1467" y="4659"/>
                </a:lnTo>
                <a:lnTo>
                  <a:pt x="1467" y="4732"/>
                </a:lnTo>
                <a:lnTo>
                  <a:pt x="1467" y="4805"/>
                </a:lnTo>
                <a:lnTo>
                  <a:pt x="1394" y="4842"/>
                </a:lnTo>
                <a:lnTo>
                  <a:pt x="1284" y="4805"/>
                </a:lnTo>
                <a:lnTo>
                  <a:pt x="1211" y="4769"/>
                </a:lnTo>
                <a:lnTo>
                  <a:pt x="990" y="4585"/>
                </a:lnTo>
                <a:lnTo>
                  <a:pt x="844" y="4402"/>
                </a:lnTo>
                <a:lnTo>
                  <a:pt x="660" y="4145"/>
                </a:lnTo>
                <a:close/>
                <a:moveTo>
                  <a:pt x="3962" y="2935"/>
                </a:moveTo>
                <a:lnTo>
                  <a:pt x="4218" y="3155"/>
                </a:lnTo>
                <a:lnTo>
                  <a:pt x="4035" y="3338"/>
                </a:lnTo>
                <a:lnTo>
                  <a:pt x="2641" y="4659"/>
                </a:lnTo>
                <a:lnTo>
                  <a:pt x="2311" y="5026"/>
                </a:lnTo>
                <a:lnTo>
                  <a:pt x="2054" y="5392"/>
                </a:lnTo>
                <a:lnTo>
                  <a:pt x="1797" y="5172"/>
                </a:lnTo>
                <a:lnTo>
                  <a:pt x="2971" y="4072"/>
                </a:lnTo>
                <a:lnTo>
                  <a:pt x="3485" y="3522"/>
                </a:lnTo>
                <a:lnTo>
                  <a:pt x="3742" y="3265"/>
                </a:lnTo>
                <a:lnTo>
                  <a:pt x="3962" y="2935"/>
                </a:lnTo>
                <a:close/>
                <a:moveTo>
                  <a:pt x="4989" y="5209"/>
                </a:moveTo>
                <a:lnTo>
                  <a:pt x="5356" y="5686"/>
                </a:lnTo>
                <a:lnTo>
                  <a:pt x="5686" y="6199"/>
                </a:lnTo>
                <a:lnTo>
                  <a:pt x="6199" y="7080"/>
                </a:lnTo>
                <a:lnTo>
                  <a:pt x="6199" y="7080"/>
                </a:lnTo>
                <a:lnTo>
                  <a:pt x="5282" y="6640"/>
                </a:lnTo>
                <a:lnTo>
                  <a:pt x="4365" y="6199"/>
                </a:lnTo>
                <a:lnTo>
                  <a:pt x="4512" y="5943"/>
                </a:lnTo>
                <a:lnTo>
                  <a:pt x="4989" y="5209"/>
                </a:lnTo>
                <a:close/>
                <a:moveTo>
                  <a:pt x="4879" y="4695"/>
                </a:moveTo>
                <a:lnTo>
                  <a:pt x="4805" y="4805"/>
                </a:lnTo>
                <a:lnTo>
                  <a:pt x="4218" y="5649"/>
                </a:lnTo>
                <a:lnTo>
                  <a:pt x="3962" y="6053"/>
                </a:lnTo>
                <a:lnTo>
                  <a:pt x="3852" y="6053"/>
                </a:lnTo>
                <a:lnTo>
                  <a:pt x="3778" y="6126"/>
                </a:lnTo>
                <a:lnTo>
                  <a:pt x="3742" y="6199"/>
                </a:lnTo>
                <a:lnTo>
                  <a:pt x="3705" y="6273"/>
                </a:lnTo>
                <a:lnTo>
                  <a:pt x="3742" y="6346"/>
                </a:lnTo>
                <a:lnTo>
                  <a:pt x="3778" y="6493"/>
                </a:lnTo>
                <a:lnTo>
                  <a:pt x="3852" y="6529"/>
                </a:lnTo>
                <a:lnTo>
                  <a:pt x="3925" y="6566"/>
                </a:lnTo>
                <a:lnTo>
                  <a:pt x="3998" y="6566"/>
                </a:lnTo>
                <a:lnTo>
                  <a:pt x="5172" y="7080"/>
                </a:lnTo>
                <a:lnTo>
                  <a:pt x="5722" y="7336"/>
                </a:lnTo>
                <a:lnTo>
                  <a:pt x="6053" y="7447"/>
                </a:lnTo>
                <a:lnTo>
                  <a:pt x="6346" y="7483"/>
                </a:lnTo>
                <a:lnTo>
                  <a:pt x="6419" y="7483"/>
                </a:lnTo>
                <a:lnTo>
                  <a:pt x="6493" y="7447"/>
                </a:lnTo>
                <a:lnTo>
                  <a:pt x="6529" y="7483"/>
                </a:lnTo>
                <a:lnTo>
                  <a:pt x="6603" y="7483"/>
                </a:lnTo>
                <a:lnTo>
                  <a:pt x="6639" y="7447"/>
                </a:lnTo>
                <a:lnTo>
                  <a:pt x="6639" y="7410"/>
                </a:lnTo>
                <a:lnTo>
                  <a:pt x="6566" y="7080"/>
                </a:lnTo>
                <a:lnTo>
                  <a:pt x="6456" y="6750"/>
                </a:lnTo>
                <a:lnTo>
                  <a:pt x="6273" y="6419"/>
                </a:lnTo>
                <a:lnTo>
                  <a:pt x="6089" y="6089"/>
                </a:lnTo>
                <a:lnTo>
                  <a:pt x="5649" y="5429"/>
                </a:lnTo>
                <a:lnTo>
                  <a:pt x="5135" y="4769"/>
                </a:lnTo>
                <a:lnTo>
                  <a:pt x="5062" y="4695"/>
                </a:lnTo>
                <a:close/>
                <a:moveTo>
                  <a:pt x="9757" y="9537"/>
                </a:moveTo>
                <a:lnTo>
                  <a:pt x="9794" y="9647"/>
                </a:lnTo>
                <a:lnTo>
                  <a:pt x="9831" y="9757"/>
                </a:lnTo>
                <a:lnTo>
                  <a:pt x="9867" y="9867"/>
                </a:lnTo>
                <a:lnTo>
                  <a:pt x="9867" y="9978"/>
                </a:lnTo>
                <a:lnTo>
                  <a:pt x="9831" y="10088"/>
                </a:lnTo>
                <a:lnTo>
                  <a:pt x="9794" y="9757"/>
                </a:lnTo>
                <a:lnTo>
                  <a:pt x="9757" y="9537"/>
                </a:lnTo>
                <a:close/>
                <a:moveTo>
                  <a:pt x="8950" y="8877"/>
                </a:moveTo>
                <a:lnTo>
                  <a:pt x="9207" y="9024"/>
                </a:lnTo>
                <a:lnTo>
                  <a:pt x="9207" y="9207"/>
                </a:lnTo>
                <a:lnTo>
                  <a:pt x="9281" y="9391"/>
                </a:lnTo>
                <a:lnTo>
                  <a:pt x="9391" y="9757"/>
                </a:lnTo>
                <a:lnTo>
                  <a:pt x="9574" y="10418"/>
                </a:lnTo>
                <a:lnTo>
                  <a:pt x="9464" y="10491"/>
                </a:lnTo>
                <a:lnTo>
                  <a:pt x="9391" y="10271"/>
                </a:lnTo>
                <a:lnTo>
                  <a:pt x="9281" y="10088"/>
                </a:lnTo>
                <a:lnTo>
                  <a:pt x="8914" y="9281"/>
                </a:lnTo>
                <a:lnTo>
                  <a:pt x="8840" y="9134"/>
                </a:lnTo>
                <a:lnTo>
                  <a:pt x="8767" y="9024"/>
                </a:lnTo>
                <a:lnTo>
                  <a:pt x="8950" y="8877"/>
                </a:lnTo>
                <a:close/>
                <a:moveTo>
                  <a:pt x="8547" y="9244"/>
                </a:moveTo>
                <a:lnTo>
                  <a:pt x="8547" y="9281"/>
                </a:lnTo>
                <a:lnTo>
                  <a:pt x="8657" y="9281"/>
                </a:lnTo>
                <a:lnTo>
                  <a:pt x="8694" y="9244"/>
                </a:lnTo>
                <a:lnTo>
                  <a:pt x="8657" y="9354"/>
                </a:lnTo>
                <a:lnTo>
                  <a:pt x="8657" y="9464"/>
                </a:lnTo>
                <a:lnTo>
                  <a:pt x="8767" y="9721"/>
                </a:lnTo>
                <a:lnTo>
                  <a:pt x="9024" y="10198"/>
                </a:lnTo>
                <a:lnTo>
                  <a:pt x="9170" y="10528"/>
                </a:lnTo>
                <a:lnTo>
                  <a:pt x="8804" y="10234"/>
                </a:lnTo>
                <a:lnTo>
                  <a:pt x="8804" y="10198"/>
                </a:lnTo>
                <a:lnTo>
                  <a:pt x="8767" y="9904"/>
                </a:lnTo>
                <a:lnTo>
                  <a:pt x="8657" y="9611"/>
                </a:lnTo>
                <a:lnTo>
                  <a:pt x="8584" y="9464"/>
                </a:lnTo>
                <a:lnTo>
                  <a:pt x="8474" y="9317"/>
                </a:lnTo>
                <a:lnTo>
                  <a:pt x="8547" y="9244"/>
                </a:lnTo>
                <a:close/>
                <a:moveTo>
                  <a:pt x="9464" y="10601"/>
                </a:moveTo>
                <a:lnTo>
                  <a:pt x="9574" y="10638"/>
                </a:lnTo>
                <a:lnTo>
                  <a:pt x="9464" y="10638"/>
                </a:lnTo>
                <a:lnTo>
                  <a:pt x="9464" y="10601"/>
                </a:lnTo>
                <a:close/>
                <a:moveTo>
                  <a:pt x="8877" y="8510"/>
                </a:moveTo>
                <a:lnTo>
                  <a:pt x="8584" y="8730"/>
                </a:lnTo>
                <a:lnTo>
                  <a:pt x="8327" y="8914"/>
                </a:lnTo>
                <a:lnTo>
                  <a:pt x="8143" y="9171"/>
                </a:lnTo>
                <a:lnTo>
                  <a:pt x="8070" y="9354"/>
                </a:lnTo>
                <a:lnTo>
                  <a:pt x="7997" y="9501"/>
                </a:lnTo>
                <a:lnTo>
                  <a:pt x="7997" y="9647"/>
                </a:lnTo>
                <a:lnTo>
                  <a:pt x="8033" y="9831"/>
                </a:lnTo>
                <a:lnTo>
                  <a:pt x="8070" y="9978"/>
                </a:lnTo>
                <a:lnTo>
                  <a:pt x="8143" y="10088"/>
                </a:lnTo>
                <a:lnTo>
                  <a:pt x="8363" y="10344"/>
                </a:lnTo>
                <a:lnTo>
                  <a:pt x="8584" y="10564"/>
                </a:lnTo>
                <a:lnTo>
                  <a:pt x="8914" y="10785"/>
                </a:lnTo>
                <a:lnTo>
                  <a:pt x="9244" y="10968"/>
                </a:lnTo>
                <a:lnTo>
                  <a:pt x="9391" y="11041"/>
                </a:lnTo>
                <a:lnTo>
                  <a:pt x="9537" y="11078"/>
                </a:lnTo>
                <a:lnTo>
                  <a:pt x="9684" y="11041"/>
                </a:lnTo>
                <a:lnTo>
                  <a:pt x="9867" y="10968"/>
                </a:lnTo>
                <a:lnTo>
                  <a:pt x="10051" y="10821"/>
                </a:lnTo>
                <a:lnTo>
                  <a:pt x="10234" y="10601"/>
                </a:lnTo>
                <a:lnTo>
                  <a:pt x="10271" y="10491"/>
                </a:lnTo>
                <a:lnTo>
                  <a:pt x="10271" y="10381"/>
                </a:lnTo>
                <a:lnTo>
                  <a:pt x="10271" y="10271"/>
                </a:lnTo>
                <a:lnTo>
                  <a:pt x="10198" y="10161"/>
                </a:lnTo>
                <a:lnTo>
                  <a:pt x="10198" y="9904"/>
                </a:lnTo>
                <a:lnTo>
                  <a:pt x="10161" y="9684"/>
                </a:lnTo>
                <a:lnTo>
                  <a:pt x="10088" y="9464"/>
                </a:lnTo>
                <a:lnTo>
                  <a:pt x="9977" y="9244"/>
                </a:lnTo>
                <a:lnTo>
                  <a:pt x="9831" y="9060"/>
                </a:lnTo>
                <a:lnTo>
                  <a:pt x="9647" y="8914"/>
                </a:lnTo>
                <a:lnTo>
                  <a:pt x="9464" y="8767"/>
                </a:lnTo>
                <a:lnTo>
                  <a:pt x="9060" y="8510"/>
                </a:lnTo>
                <a:close/>
                <a:moveTo>
                  <a:pt x="2604" y="8510"/>
                </a:moveTo>
                <a:lnTo>
                  <a:pt x="3815" y="9757"/>
                </a:lnTo>
                <a:lnTo>
                  <a:pt x="4292" y="10271"/>
                </a:lnTo>
                <a:lnTo>
                  <a:pt x="3852" y="10344"/>
                </a:lnTo>
                <a:lnTo>
                  <a:pt x="2678" y="10674"/>
                </a:lnTo>
                <a:lnTo>
                  <a:pt x="1577" y="10968"/>
                </a:lnTo>
                <a:lnTo>
                  <a:pt x="1064" y="11115"/>
                </a:lnTo>
                <a:lnTo>
                  <a:pt x="697" y="11188"/>
                </a:lnTo>
                <a:lnTo>
                  <a:pt x="587" y="11188"/>
                </a:lnTo>
                <a:lnTo>
                  <a:pt x="477" y="11151"/>
                </a:lnTo>
                <a:lnTo>
                  <a:pt x="1577" y="9721"/>
                </a:lnTo>
                <a:lnTo>
                  <a:pt x="1908" y="9317"/>
                </a:lnTo>
                <a:lnTo>
                  <a:pt x="2201" y="8914"/>
                </a:lnTo>
                <a:lnTo>
                  <a:pt x="2421" y="8730"/>
                </a:lnTo>
                <a:lnTo>
                  <a:pt x="2604" y="8510"/>
                </a:lnTo>
                <a:close/>
                <a:moveTo>
                  <a:pt x="8914" y="8180"/>
                </a:moveTo>
                <a:lnTo>
                  <a:pt x="9097" y="8217"/>
                </a:lnTo>
                <a:lnTo>
                  <a:pt x="9244" y="8253"/>
                </a:lnTo>
                <a:lnTo>
                  <a:pt x="9574" y="8400"/>
                </a:lnTo>
                <a:lnTo>
                  <a:pt x="9867" y="8584"/>
                </a:lnTo>
                <a:lnTo>
                  <a:pt x="10124" y="8840"/>
                </a:lnTo>
                <a:lnTo>
                  <a:pt x="10308" y="9171"/>
                </a:lnTo>
                <a:lnTo>
                  <a:pt x="10454" y="9464"/>
                </a:lnTo>
                <a:lnTo>
                  <a:pt x="10564" y="9794"/>
                </a:lnTo>
                <a:lnTo>
                  <a:pt x="10601" y="10161"/>
                </a:lnTo>
                <a:lnTo>
                  <a:pt x="10601" y="10528"/>
                </a:lnTo>
                <a:lnTo>
                  <a:pt x="10491" y="10858"/>
                </a:lnTo>
                <a:lnTo>
                  <a:pt x="10491" y="10895"/>
                </a:lnTo>
                <a:lnTo>
                  <a:pt x="10454" y="10858"/>
                </a:lnTo>
                <a:lnTo>
                  <a:pt x="10344" y="10785"/>
                </a:lnTo>
                <a:lnTo>
                  <a:pt x="10271" y="10785"/>
                </a:lnTo>
                <a:lnTo>
                  <a:pt x="10161" y="10821"/>
                </a:lnTo>
                <a:lnTo>
                  <a:pt x="10124" y="10931"/>
                </a:lnTo>
                <a:lnTo>
                  <a:pt x="10088" y="11078"/>
                </a:lnTo>
                <a:lnTo>
                  <a:pt x="10051" y="11188"/>
                </a:lnTo>
                <a:lnTo>
                  <a:pt x="9867" y="11298"/>
                </a:lnTo>
                <a:lnTo>
                  <a:pt x="9794" y="11371"/>
                </a:lnTo>
                <a:lnTo>
                  <a:pt x="9757" y="11445"/>
                </a:lnTo>
                <a:lnTo>
                  <a:pt x="9611" y="11481"/>
                </a:lnTo>
                <a:lnTo>
                  <a:pt x="9464" y="11481"/>
                </a:lnTo>
                <a:lnTo>
                  <a:pt x="9354" y="11445"/>
                </a:lnTo>
                <a:lnTo>
                  <a:pt x="9207" y="11408"/>
                </a:lnTo>
                <a:lnTo>
                  <a:pt x="8620" y="11078"/>
                </a:lnTo>
                <a:lnTo>
                  <a:pt x="8327" y="10895"/>
                </a:lnTo>
                <a:lnTo>
                  <a:pt x="8070" y="10674"/>
                </a:lnTo>
                <a:lnTo>
                  <a:pt x="7850" y="10418"/>
                </a:lnTo>
                <a:lnTo>
                  <a:pt x="7703" y="10124"/>
                </a:lnTo>
                <a:lnTo>
                  <a:pt x="7593" y="9794"/>
                </a:lnTo>
                <a:lnTo>
                  <a:pt x="7593" y="9501"/>
                </a:lnTo>
                <a:lnTo>
                  <a:pt x="7630" y="9171"/>
                </a:lnTo>
                <a:lnTo>
                  <a:pt x="7777" y="8877"/>
                </a:lnTo>
                <a:lnTo>
                  <a:pt x="7960" y="8620"/>
                </a:lnTo>
                <a:lnTo>
                  <a:pt x="8217" y="8400"/>
                </a:lnTo>
                <a:lnTo>
                  <a:pt x="8400" y="8290"/>
                </a:lnTo>
                <a:lnTo>
                  <a:pt x="8584" y="8217"/>
                </a:lnTo>
                <a:lnTo>
                  <a:pt x="8730" y="8180"/>
                </a:lnTo>
                <a:close/>
                <a:moveTo>
                  <a:pt x="8767" y="7777"/>
                </a:moveTo>
                <a:lnTo>
                  <a:pt x="8547" y="7813"/>
                </a:lnTo>
                <a:lnTo>
                  <a:pt x="8363" y="7850"/>
                </a:lnTo>
                <a:lnTo>
                  <a:pt x="8143" y="7960"/>
                </a:lnTo>
                <a:lnTo>
                  <a:pt x="7960" y="8033"/>
                </a:lnTo>
                <a:lnTo>
                  <a:pt x="7777" y="8180"/>
                </a:lnTo>
                <a:lnTo>
                  <a:pt x="7593" y="8364"/>
                </a:lnTo>
                <a:lnTo>
                  <a:pt x="7446" y="8510"/>
                </a:lnTo>
                <a:lnTo>
                  <a:pt x="7336" y="8657"/>
                </a:lnTo>
                <a:lnTo>
                  <a:pt x="7190" y="9024"/>
                </a:lnTo>
                <a:lnTo>
                  <a:pt x="7116" y="9427"/>
                </a:lnTo>
                <a:lnTo>
                  <a:pt x="7116" y="9831"/>
                </a:lnTo>
                <a:lnTo>
                  <a:pt x="7153" y="10051"/>
                </a:lnTo>
                <a:lnTo>
                  <a:pt x="7226" y="10271"/>
                </a:lnTo>
                <a:lnTo>
                  <a:pt x="7336" y="10454"/>
                </a:lnTo>
                <a:lnTo>
                  <a:pt x="7446" y="10638"/>
                </a:lnTo>
                <a:lnTo>
                  <a:pt x="7740" y="11005"/>
                </a:lnTo>
                <a:lnTo>
                  <a:pt x="8107" y="11298"/>
                </a:lnTo>
                <a:lnTo>
                  <a:pt x="8510" y="11555"/>
                </a:lnTo>
                <a:lnTo>
                  <a:pt x="8914" y="11775"/>
                </a:lnTo>
                <a:lnTo>
                  <a:pt x="9134" y="11885"/>
                </a:lnTo>
                <a:lnTo>
                  <a:pt x="9354" y="11958"/>
                </a:lnTo>
                <a:lnTo>
                  <a:pt x="9574" y="11958"/>
                </a:lnTo>
                <a:lnTo>
                  <a:pt x="9757" y="11922"/>
                </a:lnTo>
                <a:lnTo>
                  <a:pt x="9977" y="11848"/>
                </a:lnTo>
                <a:lnTo>
                  <a:pt x="10198" y="11702"/>
                </a:lnTo>
                <a:lnTo>
                  <a:pt x="10381" y="11555"/>
                </a:lnTo>
                <a:lnTo>
                  <a:pt x="10491" y="11371"/>
                </a:lnTo>
                <a:lnTo>
                  <a:pt x="10674" y="11298"/>
                </a:lnTo>
                <a:lnTo>
                  <a:pt x="10784" y="11151"/>
                </a:lnTo>
                <a:lnTo>
                  <a:pt x="10895" y="10968"/>
                </a:lnTo>
                <a:lnTo>
                  <a:pt x="10968" y="10785"/>
                </a:lnTo>
                <a:lnTo>
                  <a:pt x="11005" y="10601"/>
                </a:lnTo>
                <a:lnTo>
                  <a:pt x="11005" y="10381"/>
                </a:lnTo>
                <a:lnTo>
                  <a:pt x="11005" y="10124"/>
                </a:lnTo>
                <a:lnTo>
                  <a:pt x="10968" y="9684"/>
                </a:lnTo>
                <a:lnTo>
                  <a:pt x="10821" y="9207"/>
                </a:lnTo>
                <a:lnTo>
                  <a:pt x="10638" y="8804"/>
                </a:lnTo>
                <a:lnTo>
                  <a:pt x="10491" y="8620"/>
                </a:lnTo>
                <a:lnTo>
                  <a:pt x="10344" y="8437"/>
                </a:lnTo>
                <a:lnTo>
                  <a:pt x="10198" y="8290"/>
                </a:lnTo>
                <a:lnTo>
                  <a:pt x="10014" y="8143"/>
                </a:lnTo>
                <a:lnTo>
                  <a:pt x="9831" y="8033"/>
                </a:lnTo>
                <a:lnTo>
                  <a:pt x="9611" y="7923"/>
                </a:lnTo>
                <a:lnTo>
                  <a:pt x="9427" y="7850"/>
                </a:lnTo>
                <a:lnTo>
                  <a:pt x="9207" y="7813"/>
                </a:lnTo>
                <a:lnTo>
                  <a:pt x="8987" y="7777"/>
                </a:lnTo>
                <a:close/>
                <a:moveTo>
                  <a:pt x="9024" y="0"/>
                </a:moveTo>
                <a:lnTo>
                  <a:pt x="8767" y="37"/>
                </a:lnTo>
                <a:lnTo>
                  <a:pt x="8547" y="110"/>
                </a:lnTo>
                <a:lnTo>
                  <a:pt x="8363" y="257"/>
                </a:lnTo>
                <a:lnTo>
                  <a:pt x="8180" y="440"/>
                </a:lnTo>
                <a:lnTo>
                  <a:pt x="7593" y="1027"/>
                </a:lnTo>
                <a:lnTo>
                  <a:pt x="7006" y="1651"/>
                </a:lnTo>
                <a:lnTo>
                  <a:pt x="6639" y="2054"/>
                </a:lnTo>
                <a:lnTo>
                  <a:pt x="6383" y="2311"/>
                </a:lnTo>
                <a:lnTo>
                  <a:pt x="6199" y="2605"/>
                </a:lnTo>
                <a:lnTo>
                  <a:pt x="5796" y="2201"/>
                </a:lnTo>
                <a:lnTo>
                  <a:pt x="5722" y="2128"/>
                </a:lnTo>
                <a:lnTo>
                  <a:pt x="5502" y="2128"/>
                </a:lnTo>
                <a:lnTo>
                  <a:pt x="5392" y="2201"/>
                </a:lnTo>
                <a:lnTo>
                  <a:pt x="5356" y="2238"/>
                </a:lnTo>
                <a:lnTo>
                  <a:pt x="4915" y="2531"/>
                </a:lnTo>
                <a:lnTo>
                  <a:pt x="4512" y="2898"/>
                </a:lnTo>
                <a:lnTo>
                  <a:pt x="4292" y="2715"/>
                </a:lnTo>
                <a:lnTo>
                  <a:pt x="4072" y="2495"/>
                </a:lnTo>
                <a:lnTo>
                  <a:pt x="3998" y="2458"/>
                </a:lnTo>
                <a:lnTo>
                  <a:pt x="3888" y="2458"/>
                </a:lnTo>
                <a:lnTo>
                  <a:pt x="3815" y="2495"/>
                </a:lnTo>
                <a:lnTo>
                  <a:pt x="3778" y="2568"/>
                </a:lnTo>
                <a:lnTo>
                  <a:pt x="3778" y="2421"/>
                </a:lnTo>
                <a:lnTo>
                  <a:pt x="3778" y="2311"/>
                </a:lnTo>
                <a:lnTo>
                  <a:pt x="3668" y="2128"/>
                </a:lnTo>
                <a:lnTo>
                  <a:pt x="3521" y="1908"/>
                </a:lnTo>
                <a:lnTo>
                  <a:pt x="3338" y="1761"/>
                </a:lnTo>
                <a:lnTo>
                  <a:pt x="3118" y="1614"/>
                </a:lnTo>
                <a:lnTo>
                  <a:pt x="2861" y="1504"/>
                </a:lnTo>
                <a:lnTo>
                  <a:pt x="2458" y="1321"/>
                </a:lnTo>
                <a:lnTo>
                  <a:pt x="2348" y="1321"/>
                </a:lnTo>
                <a:lnTo>
                  <a:pt x="2238" y="1357"/>
                </a:lnTo>
                <a:lnTo>
                  <a:pt x="2201" y="1431"/>
                </a:lnTo>
                <a:lnTo>
                  <a:pt x="2201" y="1504"/>
                </a:lnTo>
                <a:lnTo>
                  <a:pt x="2531" y="2238"/>
                </a:lnTo>
                <a:lnTo>
                  <a:pt x="2678" y="2531"/>
                </a:lnTo>
                <a:lnTo>
                  <a:pt x="2751" y="2678"/>
                </a:lnTo>
                <a:lnTo>
                  <a:pt x="2861" y="2825"/>
                </a:lnTo>
                <a:lnTo>
                  <a:pt x="3008" y="2898"/>
                </a:lnTo>
                <a:lnTo>
                  <a:pt x="3191" y="2935"/>
                </a:lnTo>
                <a:lnTo>
                  <a:pt x="3338" y="2935"/>
                </a:lnTo>
                <a:lnTo>
                  <a:pt x="3485" y="2861"/>
                </a:lnTo>
                <a:lnTo>
                  <a:pt x="3632" y="2788"/>
                </a:lnTo>
                <a:lnTo>
                  <a:pt x="3301" y="3155"/>
                </a:lnTo>
                <a:lnTo>
                  <a:pt x="2971" y="3485"/>
                </a:lnTo>
                <a:lnTo>
                  <a:pt x="2935" y="3412"/>
                </a:lnTo>
                <a:lnTo>
                  <a:pt x="2935" y="3265"/>
                </a:lnTo>
                <a:lnTo>
                  <a:pt x="2898" y="3081"/>
                </a:lnTo>
                <a:lnTo>
                  <a:pt x="2825" y="2825"/>
                </a:lnTo>
                <a:lnTo>
                  <a:pt x="2678" y="2605"/>
                </a:lnTo>
                <a:lnTo>
                  <a:pt x="2458" y="2384"/>
                </a:lnTo>
                <a:lnTo>
                  <a:pt x="2238" y="2238"/>
                </a:lnTo>
                <a:lnTo>
                  <a:pt x="1981" y="2091"/>
                </a:lnTo>
                <a:lnTo>
                  <a:pt x="1687" y="1981"/>
                </a:lnTo>
                <a:lnTo>
                  <a:pt x="1431" y="1908"/>
                </a:lnTo>
                <a:lnTo>
                  <a:pt x="880" y="1834"/>
                </a:lnTo>
                <a:lnTo>
                  <a:pt x="770" y="1834"/>
                </a:lnTo>
                <a:lnTo>
                  <a:pt x="697" y="1871"/>
                </a:lnTo>
                <a:lnTo>
                  <a:pt x="624" y="1944"/>
                </a:lnTo>
                <a:lnTo>
                  <a:pt x="624" y="2054"/>
                </a:lnTo>
                <a:lnTo>
                  <a:pt x="697" y="2384"/>
                </a:lnTo>
                <a:lnTo>
                  <a:pt x="807" y="2751"/>
                </a:lnTo>
                <a:lnTo>
                  <a:pt x="917" y="3045"/>
                </a:lnTo>
                <a:lnTo>
                  <a:pt x="1101" y="3375"/>
                </a:lnTo>
                <a:lnTo>
                  <a:pt x="1284" y="3668"/>
                </a:lnTo>
                <a:lnTo>
                  <a:pt x="1504" y="3925"/>
                </a:lnTo>
                <a:lnTo>
                  <a:pt x="1724" y="4182"/>
                </a:lnTo>
                <a:lnTo>
                  <a:pt x="1981" y="4439"/>
                </a:lnTo>
                <a:lnTo>
                  <a:pt x="2018" y="4439"/>
                </a:lnTo>
                <a:lnTo>
                  <a:pt x="1761" y="4695"/>
                </a:lnTo>
                <a:lnTo>
                  <a:pt x="1761" y="4549"/>
                </a:lnTo>
                <a:lnTo>
                  <a:pt x="1724" y="4402"/>
                </a:lnTo>
                <a:lnTo>
                  <a:pt x="1614" y="4255"/>
                </a:lnTo>
                <a:lnTo>
                  <a:pt x="1467" y="4108"/>
                </a:lnTo>
                <a:lnTo>
                  <a:pt x="1321" y="3998"/>
                </a:lnTo>
                <a:lnTo>
                  <a:pt x="1101" y="3925"/>
                </a:lnTo>
                <a:lnTo>
                  <a:pt x="697" y="3815"/>
                </a:lnTo>
                <a:lnTo>
                  <a:pt x="330" y="3742"/>
                </a:lnTo>
                <a:lnTo>
                  <a:pt x="220" y="3742"/>
                </a:lnTo>
                <a:lnTo>
                  <a:pt x="147" y="3815"/>
                </a:lnTo>
                <a:lnTo>
                  <a:pt x="110" y="3925"/>
                </a:lnTo>
                <a:lnTo>
                  <a:pt x="147" y="3998"/>
                </a:lnTo>
                <a:lnTo>
                  <a:pt x="367" y="4329"/>
                </a:lnTo>
                <a:lnTo>
                  <a:pt x="624" y="4732"/>
                </a:lnTo>
                <a:lnTo>
                  <a:pt x="807" y="4915"/>
                </a:lnTo>
                <a:lnTo>
                  <a:pt x="954" y="5062"/>
                </a:lnTo>
                <a:lnTo>
                  <a:pt x="1137" y="5172"/>
                </a:lnTo>
                <a:lnTo>
                  <a:pt x="1321" y="5246"/>
                </a:lnTo>
                <a:lnTo>
                  <a:pt x="1321" y="5282"/>
                </a:lnTo>
                <a:lnTo>
                  <a:pt x="1394" y="5356"/>
                </a:lnTo>
                <a:lnTo>
                  <a:pt x="1834" y="5759"/>
                </a:lnTo>
                <a:lnTo>
                  <a:pt x="1651" y="6126"/>
                </a:lnTo>
                <a:lnTo>
                  <a:pt x="1504" y="6493"/>
                </a:lnTo>
                <a:lnTo>
                  <a:pt x="1394" y="6896"/>
                </a:lnTo>
                <a:lnTo>
                  <a:pt x="1321" y="6933"/>
                </a:lnTo>
                <a:lnTo>
                  <a:pt x="1321" y="7043"/>
                </a:lnTo>
                <a:lnTo>
                  <a:pt x="1321" y="7153"/>
                </a:lnTo>
                <a:lnTo>
                  <a:pt x="1357" y="7263"/>
                </a:lnTo>
                <a:lnTo>
                  <a:pt x="1431" y="7373"/>
                </a:lnTo>
                <a:lnTo>
                  <a:pt x="1467" y="7410"/>
                </a:lnTo>
                <a:lnTo>
                  <a:pt x="1541" y="7447"/>
                </a:lnTo>
                <a:lnTo>
                  <a:pt x="1651" y="7593"/>
                </a:lnTo>
                <a:lnTo>
                  <a:pt x="2311" y="8217"/>
                </a:lnTo>
                <a:lnTo>
                  <a:pt x="2164" y="8327"/>
                </a:lnTo>
                <a:lnTo>
                  <a:pt x="2018" y="8437"/>
                </a:lnTo>
                <a:lnTo>
                  <a:pt x="1761" y="8694"/>
                </a:lnTo>
                <a:lnTo>
                  <a:pt x="1394" y="9207"/>
                </a:lnTo>
                <a:lnTo>
                  <a:pt x="990" y="9721"/>
                </a:lnTo>
                <a:lnTo>
                  <a:pt x="220" y="10748"/>
                </a:lnTo>
                <a:lnTo>
                  <a:pt x="73" y="10968"/>
                </a:lnTo>
                <a:lnTo>
                  <a:pt x="0" y="11151"/>
                </a:lnTo>
                <a:lnTo>
                  <a:pt x="0" y="11225"/>
                </a:lnTo>
                <a:lnTo>
                  <a:pt x="37" y="11335"/>
                </a:lnTo>
                <a:lnTo>
                  <a:pt x="183" y="11518"/>
                </a:lnTo>
                <a:lnTo>
                  <a:pt x="257" y="11592"/>
                </a:lnTo>
                <a:lnTo>
                  <a:pt x="367" y="11628"/>
                </a:lnTo>
                <a:lnTo>
                  <a:pt x="550" y="11665"/>
                </a:lnTo>
                <a:lnTo>
                  <a:pt x="770" y="11628"/>
                </a:lnTo>
                <a:lnTo>
                  <a:pt x="990" y="11592"/>
                </a:lnTo>
                <a:lnTo>
                  <a:pt x="2348" y="11188"/>
                </a:lnTo>
                <a:lnTo>
                  <a:pt x="3595" y="10821"/>
                </a:lnTo>
                <a:lnTo>
                  <a:pt x="4072" y="10711"/>
                </a:lnTo>
                <a:lnTo>
                  <a:pt x="4292" y="10638"/>
                </a:lnTo>
                <a:lnTo>
                  <a:pt x="4512" y="10491"/>
                </a:lnTo>
                <a:lnTo>
                  <a:pt x="5025" y="11005"/>
                </a:lnTo>
                <a:lnTo>
                  <a:pt x="5539" y="11518"/>
                </a:lnTo>
                <a:lnTo>
                  <a:pt x="6089" y="11995"/>
                </a:lnTo>
                <a:lnTo>
                  <a:pt x="6676" y="12398"/>
                </a:lnTo>
                <a:lnTo>
                  <a:pt x="7006" y="12619"/>
                </a:lnTo>
                <a:lnTo>
                  <a:pt x="7373" y="12802"/>
                </a:lnTo>
                <a:lnTo>
                  <a:pt x="7740" y="12985"/>
                </a:lnTo>
                <a:lnTo>
                  <a:pt x="8070" y="13132"/>
                </a:lnTo>
                <a:lnTo>
                  <a:pt x="8474" y="13242"/>
                </a:lnTo>
                <a:lnTo>
                  <a:pt x="8840" y="13352"/>
                </a:lnTo>
                <a:lnTo>
                  <a:pt x="9207" y="13426"/>
                </a:lnTo>
                <a:lnTo>
                  <a:pt x="9611" y="13499"/>
                </a:lnTo>
                <a:lnTo>
                  <a:pt x="9977" y="13536"/>
                </a:lnTo>
                <a:lnTo>
                  <a:pt x="10381" y="13572"/>
                </a:lnTo>
                <a:lnTo>
                  <a:pt x="11115" y="13536"/>
                </a:lnTo>
                <a:lnTo>
                  <a:pt x="11812" y="13426"/>
                </a:lnTo>
                <a:lnTo>
                  <a:pt x="12215" y="13316"/>
                </a:lnTo>
                <a:lnTo>
                  <a:pt x="12362" y="13279"/>
                </a:lnTo>
                <a:lnTo>
                  <a:pt x="12435" y="13279"/>
                </a:lnTo>
                <a:lnTo>
                  <a:pt x="12435" y="13316"/>
                </a:lnTo>
                <a:lnTo>
                  <a:pt x="12509" y="13352"/>
                </a:lnTo>
                <a:lnTo>
                  <a:pt x="12545" y="13352"/>
                </a:lnTo>
                <a:lnTo>
                  <a:pt x="12582" y="13316"/>
                </a:lnTo>
                <a:lnTo>
                  <a:pt x="12619" y="13279"/>
                </a:lnTo>
                <a:lnTo>
                  <a:pt x="12655" y="13169"/>
                </a:lnTo>
                <a:lnTo>
                  <a:pt x="12655" y="13022"/>
                </a:lnTo>
                <a:lnTo>
                  <a:pt x="12545" y="12949"/>
                </a:lnTo>
                <a:lnTo>
                  <a:pt x="12435" y="12912"/>
                </a:lnTo>
                <a:lnTo>
                  <a:pt x="12178" y="12912"/>
                </a:lnTo>
                <a:lnTo>
                  <a:pt x="11702" y="13022"/>
                </a:lnTo>
                <a:lnTo>
                  <a:pt x="11188" y="13095"/>
                </a:lnTo>
                <a:lnTo>
                  <a:pt x="10748" y="13132"/>
                </a:lnTo>
                <a:lnTo>
                  <a:pt x="10308" y="13095"/>
                </a:lnTo>
                <a:lnTo>
                  <a:pt x="9867" y="13095"/>
                </a:lnTo>
                <a:lnTo>
                  <a:pt x="9464" y="13022"/>
                </a:lnTo>
                <a:lnTo>
                  <a:pt x="9024" y="12949"/>
                </a:lnTo>
                <a:lnTo>
                  <a:pt x="8584" y="12802"/>
                </a:lnTo>
                <a:lnTo>
                  <a:pt x="8180" y="12655"/>
                </a:lnTo>
                <a:lnTo>
                  <a:pt x="7777" y="12509"/>
                </a:lnTo>
                <a:lnTo>
                  <a:pt x="7300" y="12252"/>
                </a:lnTo>
                <a:lnTo>
                  <a:pt x="6860" y="11958"/>
                </a:lnTo>
                <a:lnTo>
                  <a:pt x="6419" y="11628"/>
                </a:lnTo>
                <a:lnTo>
                  <a:pt x="6016" y="11298"/>
                </a:lnTo>
                <a:lnTo>
                  <a:pt x="5246" y="10564"/>
                </a:lnTo>
                <a:lnTo>
                  <a:pt x="4512" y="9794"/>
                </a:lnTo>
                <a:lnTo>
                  <a:pt x="3008" y="8290"/>
                </a:lnTo>
                <a:lnTo>
                  <a:pt x="2274" y="7520"/>
                </a:lnTo>
                <a:lnTo>
                  <a:pt x="2091" y="7300"/>
                </a:lnTo>
                <a:lnTo>
                  <a:pt x="1871" y="7080"/>
                </a:lnTo>
                <a:lnTo>
                  <a:pt x="1944" y="6713"/>
                </a:lnTo>
                <a:lnTo>
                  <a:pt x="2054" y="6383"/>
                </a:lnTo>
                <a:lnTo>
                  <a:pt x="2238" y="6053"/>
                </a:lnTo>
                <a:lnTo>
                  <a:pt x="2421" y="5722"/>
                </a:lnTo>
                <a:lnTo>
                  <a:pt x="2641" y="5429"/>
                </a:lnTo>
                <a:lnTo>
                  <a:pt x="2898" y="5172"/>
                </a:lnTo>
                <a:lnTo>
                  <a:pt x="3411" y="4622"/>
                </a:lnTo>
                <a:lnTo>
                  <a:pt x="4475" y="3558"/>
                </a:lnTo>
                <a:lnTo>
                  <a:pt x="5025" y="3045"/>
                </a:lnTo>
                <a:lnTo>
                  <a:pt x="5246" y="2825"/>
                </a:lnTo>
                <a:lnTo>
                  <a:pt x="5392" y="2678"/>
                </a:lnTo>
                <a:lnTo>
                  <a:pt x="5502" y="2605"/>
                </a:lnTo>
                <a:lnTo>
                  <a:pt x="5612" y="2715"/>
                </a:lnTo>
                <a:lnTo>
                  <a:pt x="5392" y="2825"/>
                </a:lnTo>
                <a:lnTo>
                  <a:pt x="5246" y="2971"/>
                </a:lnTo>
                <a:lnTo>
                  <a:pt x="4952" y="3301"/>
                </a:lnTo>
                <a:lnTo>
                  <a:pt x="4805" y="3485"/>
                </a:lnTo>
                <a:lnTo>
                  <a:pt x="4695" y="3668"/>
                </a:lnTo>
                <a:lnTo>
                  <a:pt x="4585" y="3888"/>
                </a:lnTo>
                <a:lnTo>
                  <a:pt x="4585" y="3962"/>
                </a:lnTo>
                <a:lnTo>
                  <a:pt x="4622" y="4072"/>
                </a:lnTo>
                <a:lnTo>
                  <a:pt x="4659" y="4145"/>
                </a:lnTo>
                <a:lnTo>
                  <a:pt x="4732" y="4145"/>
                </a:lnTo>
                <a:lnTo>
                  <a:pt x="4915" y="4035"/>
                </a:lnTo>
                <a:lnTo>
                  <a:pt x="5025" y="3888"/>
                </a:lnTo>
                <a:lnTo>
                  <a:pt x="5209" y="3558"/>
                </a:lnTo>
                <a:lnTo>
                  <a:pt x="5502" y="3228"/>
                </a:lnTo>
                <a:lnTo>
                  <a:pt x="5759" y="2898"/>
                </a:lnTo>
                <a:lnTo>
                  <a:pt x="6016" y="3118"/>
                </a:lnTo>
                <a:lnTo>
                  <a:pt x="5832" y="3301"/>
                </a:lnTo>
                <a:lnTo>
                  <a:pt x="5612" y="3522"/>
                </a:lnTo>
                <a:lnTo>
                  <a:pt x="5466" y="3742"/>
                </a:lnTo>
                <a:lnTo>
                  <a:pt x="5356" y="3962"/>
                </a:lnTo>
                <a:lnTo>
                  <a:pt x="5319" y="4072"/>
                </a:lnTo>
                <a:lnTo>
                  <a:pt x="5392" y="4182"/>
                </a:lnTo>
                <a:lnTo>
                  <a:pt x="5502" y="4219"/>
                </a:lnTo>
                <a:lnTo>
                  <a:pt x="5539" y="4219"/>
                </a:lnTo>
                <a:lnTo>
                  <a:pt x="5612" y="4182"/>
                </a:lnTo>
                <a:lnTo>
                  <a:pt x="5796" y="3998"/>
                </a:lnTo>
                <a:lnTo>
                  <a:pt x="5942" y="3778"/>
                </a:lnTo>
                <a:lnTo>
                  <a:pt x="6089" y="3558"/>
                </a:lnTo>
                <a:lnTo>
                  <a:pt x="6199" y="3301"/>
                </a:lnTo>
                <a:lnTo>
                  <a:pt x="6309" y="3375"/>
                </a:lnTo>
                <a:lnTo>
                  <a:pt x="6456" y="3485"/>
                </a:lnTo>
                <a:lnTo>
                  <a:pt x="6346" y="3595"/>
                </a:lnTo>
                <a:lnTo>
                  <a:pt x="6236" y="3705"/>
                </a:lnTo>
                <a:lnTo>
                  <a:pt x="6089" y="3962"/>
                </a:lnTo>
                <a:lnTo>
                  <a:pt x="5869" y="4255"/>
                </a:lnTo>
                <a:lnTo>
                  <a:pt x="5796" y="4402"/>
                </a:lnTo>
                <a:lnTo>
                  <a:pt x="5722" y="4585"/>
                </a:lnTo>
                <a:lnTo>
                  <a:pt x="5722" y="4622"/>
                </a:lnTo>
                <a:lnTo>
                  <a:pt x="5722" y="4695"/>
                </a:lnTo>
                <a:lnTo>
                  <a:pt x="5796" y="4732"/>
                </a:lnTo>
                <a:lnTo>
                  <a:pt x="5906" y="4769"/>
                </a:lnTo>
                <a:lnTo>
                  <a:pt x="6016" y="4695"/>
                </a:lnTo>
                <a:lnTo>
                  <a:pt x="6126" y="4585"/>
                </a:lnTo>
                <a:lnTo>
                  <a:pt x="6199" y="4439"/>
                </a:lnTo>
                <a:lnTo>
                  <a:pt x="6383" y="4145"/>
                </a:lnTo>
                <a:lnTo>
                  <a:pt x="6456" y="3962"/>
                </a:lnTo>
                <a:lnTo>
                  <a:pt x="6603" y="3632"/>
                </a:lnTo>
                <a:lnTo>
                  <a:pt x="7300" y="4145"/>
                </a:lnTo>
                <a:lnTo>
                  <a:pt x="7116" y="4292"/>
                </a:lnTo>
                <a:lnTo>
                  <a:pt x="6933" y="4439"/>
                </a:lnTo>
                <a:lnTo>
                  <a:pt x="6713" y="4695"/>
                </a:lnTo>
                <a:lnTo>
                  <a:pt x="6529" y="5026"/>
                </a:lnTo>
                <a:lnTo>
                  <a:pt x="6529" y="5099"/>
                </a:lnTo>
                <a:lnTo>
                  <a:pt x="6529" y="5172"/>
                </a:lnTo>
                <a:lnTo>
                  <a:pt x="6566" y="5209"/>
                </a:lnTo>
                <a:lnTo>
                  <a:pt x="6639" y="5246"/>
                </a:lnTo>
                <a:lnTo>
                  <a:pt x="6676" y="5282"/>
                </a:lnTo>
                <a:lnTo>
                  <a:pt x="6749" y="5282"/>
                </a:lnTo>
                <a:lnTo>
                  <a:pt x="6823" y="5246"/>
                </a:lnTo>
                <a:lnTo>
                  <a:pt x="6860" y="5172"/>
                </a:lnTo>
                <a:lnTo>
                  <a:pt x="7153" y="4695"/>
                </a:lnTo>
                <a:lnTo>
                  <a:pt x="7410" y="4255"/>
                </a:lnTo>
                <a:lnTo>
                  <a:pt x="7740" y="4475"/>
                </a:lnTo>
                <a:lnTo>
                  <a:pt x="7483" y="4732"/>
                </a:lnTo>
                <a:lnTo>
                  <a:pt x="7116" y="5136"/>
                </a:lnTo>
                <a:lnTo>
                  <a:pt x="7080" y="5209"/>
                </a:lnTo>
                <a:lnTo>
                  <a:pt x="7043" y="5246"/>
                </a:lnTo>
                <a:lnTo>
                  <a:pt x="7080" y="5319"/>
                </a:lnTo>
                <a:lnTo>
                  <a:pt x="7116" y="5356"/>
                </a:lnTo>
                <a:lnTo>
                  <a:pt x="7190" y="5392"/>
                </a:lnTo>
                <a:lnTo>
                  <a:pt x="7263" y="5429"/>
                </a:lnTo>
                <a:lnTo>
                  <a:pt x="7336" y="5429"/>
                </a:lnTo>
                <a:lnTo>
                  <a:pt x="7373" y="5356"/>
                </a:lnTo>
                <a:lnTo>
                  <a:pt x="7556" y="5172"/>
                </a:lnTo>
                <a:lnTo>
                  <a:pt x="7740" y="4989"/>
                </a:lnTo>
                <a:lnTo>
                  <a:pt x="7813" y="4805"/>
                </a:lnTo>
                <a:lnTo>
                  <a:pt x="7850" y="4695"/>
                </a:lnTo>
                <a:lnTo>
                  <a:pt x="7887" y="4585"/>
                </a:lnTo>
                <a:lnTo>
                  <a:pt x="8474" y="4989"/>
                </a:lnTo>
                <a:lnTo>
                  <a:pt x="8107" y="5319"/>
                </a:lnTo>
                <a:lnTo>
                  <a:pt x="7813" y="5722"/>
                </a:lnTo>
                <a:lnTo>
                  <a:pt x="7777" y="5796"/>
                </a:lnTo>
                <a:lnTo>
                  <a:pt x="7777" y="5833"/>
                </a:lnTo>
                <a:lnTo>
                  <a:pt x="7813" y="5943"/>
                </a:lnTo>
                <a:lnTo>
                  <a:pt x="7887" y="5979"/>
                </a:lnTo>
                <a:lnTo>
                  <a:pt x="7997" y="5979"/>
                </a:lnTo>
                <a:lnTo>
                  <a:pt x="8033" y="5943"/>
                </a:lnTo>
                <a:lnTo>
                  <a:pt x="8327" y="5502"/>
                </a:lnTo>
                <a:lnTo>
                  <a:pt x="8584" y="5062"/>
                </a:lnTo>
                <a:lnTo>
                  <a:pt x="9024" y="5356"/>
                </a:lnTo>
                <a:lnTo>
                  <a:pt x="8767" y="5612"/>
                </a:lnTo>
                <a:lnTo>
                  <a:pt x="8584" y="5796"/>
                </a:lnTo>
                <a:lnTo>
                  <a:pt x="8510" y="5906"/>
                </a:lnTo>
                <a:lnTo>
                  <a:pt x="8474" y="6053"/>
                </a:lnTo>
                <a:lnTo>
                  <a:pt x="8253" y="6383"/>
                </a:lnTo>
                <a:lnTo>
                  <a:pt x="8217" y="6456"/>
                </a:lnTo>
                <a:lnTo>
                  <a:pt x="8253" y="6566"/>
                </a:lnTo>
                <a:lnTo>
                  <a:pt x="8290" y="6603"/>
                </a:lnTo>
                <a:lnTo>
                  <a:pt x="8363" y="6640"/>
                </a:lnTo>
                <a:lnTo>
                  <a:pt x="8474" y="6640"/>
                </a:lnTo>
                <a:lnTo>
                  <a:pt x="8547" y="6566"/>
                </a:lnTo>
                <a:lnTo>
                  <a:pt x="8804" y="6199"/>
                </a:lnTo>
                <a:lnTo>
                  <a:pt x="8877" y="6126"/>
                </a:lnTo>
                <a:lnTo>
                  <a:pt x="8950" y="6016"/>
                </a:lnTo>
                <a:lnTo>
                  <a:pt x="9097" y="5796"/>
                </a:lnTo>
                <a:lnTo>
                  <a:pt x="9244" y="5539"/>
                </a:lnTo>
                <a:lnTo>
                  <a:pt x="9537" y="5722"/>
                </a:lnTo>
                <a:lnTo>
                  <a:pt x="9354" y="5906"/>
                </a:lnTo>
                <a:lnTo>
                  <a:pt x="9207" y="6126"/>
                </a:lnTo>
                <a:lnTo>
                  <a:pt x="8950" y="6419"/>
                </a:lnTo>
                <a:lnTo>
                  <a:pt x="8877" y="6566"/>
                </a:lnTo>
                <a:lnTo>
                  <a:pt x="8840" y="6750"/>
                </a:lnTo>
                <a:lnTo>
                  <a:pt x="8914" y="6823"/>
                </a:lnTo>
                <a:lnTo>
                  <a:pt x="8950" y="6860"/>
                </a:lnTo>
                <a:lnTo>
                  <a:pt x="8987" y="6860"/>
                </a:lnTo>
                <a:lnTo>
                  <a:pt x="9134" y="6786"/>
                </a:lnTo>
                <a:lnTo>
                  <a:pt x="9244" y="6640"/>
                </a:lnTo>
                <a:lnTo>
                  <a:pt x="9391" y="6383"/>
                </a:lnTo>
                <a:lnTo>
                  <a:pt x="9537" y="6126"/>
                </a:lnTo>
                <a:lnTo>
                  <a:pt x="9721" y="5869"/>
                </a:lnTo>
                <a:lnTo>
                  <a:pt x="10198" y="6236"/>
                </a:lnTo>
                <a:lnTo>
                  <a:pt x="10051" y="6419"/>
                </a:lnTo>
                <a:lnTo>
                  <a:pt x="9867" y="6640"/>
                </a:lnTo>
                <a:lnTo>
                  <a:pt x="9684" y="6860"/>
                </a:lnTo>
                <a:lnTo>
                  <a:pt x="9611" y="7006"/>
                </a:lnTo>
                <a:lnTo>
                  <a:pt x="9574" y="7116"/>
                </a:lnTo>
                <a:lnTo>
                  <a:pt x="9574" y="7190"/>
                </a:lnTo>
                <a:lnTo>
                  <a:pt x="9611" y="7263"/>
                </a:lnTo>
                <a:lnTo>
                  <a:pt x="9757" y="7263"/>
                </a:lnTo>
                <a:lnTo>
                  <a:pt x="9867" y="7190"/>
                </a:lnTo>
                <a:lnTo>
                  <a:pt x="9941" y="7080"/>
                </a:lnTo>
                <a:lnTo>
                  <a:pt x="10124" y="6823"/>
                </a:lnTo>
                <a:lnTo>
                  <a:pt x="10271" y="6603"/>
                </a:lnTo>
                <a:lnTo>
                  <a:pt x="10381" y="6383"/>
                </a:lnTo>
                <a:lnTo>
                  <a:pt x="10895" y="6823"/>
                </a:lnTo>
                <a:lnTo>
                  <a:pt x="10931" y="6860"/>
                </a:lnTo>
                <a:lnTo>
                  <a:pt x="10638" y="7226"/>
                </a:lnTo>
                <a:lnTo>
                  <a:pt x="10381" y="7593"/>
                </a:lnTo>
                <a:lnTo>
                  <a:pt x="10271" y="7703"/>
                </a:lnTo>
                <a:lnTo>
                  <a:pt x="10271" y="7777"/>
                </a:lnTo>
                <a:lnTo>
                  <a:pt x="10271" y="7813"/>
                </a:lnTo>
                <a:lnTo>
                  <a:pt x="10344" y="7923"/>
                </a:lnTo>
                <a:lnTo>
                  <a:pt x="10418" y="7960"/>
                </a:lnTo>
                <a:lnTo>
                  <a:pt x="10491" y="7923"/>
                </a:lnTo>
                <a:lnTo>
                  <a:pt x="10528" y="7887"/>
                </a:lnTo>
                <a:lnTo>
                  <a:pt x="10821" y="7483"/>
                </a:lnTo>
                <a:lnTo>
                  <a:pt x="11115" y="7043"/>
                </a:lnTo>
                <a:lnTo>
                  <a:pt x="11445" y="7447"/>
                </a:lnTo>
                <a:lnTo>
                  <a:pt x="11298" y="7703"/>
                </a:lnTo>
                <a:lnTo>
                  <a:pt x="11151" y="7960"/>
                </a:lnTo>
                <a:lnTo>
                  <a:pt x="10968" y="8253"/>
                </a:lnTo>
                <a:lnTo>
                  <a:pt x="10931" y="8437"/>
                </a:lnTo>
                <a:lnTo>
                  <a:pt x="10931" y="8510"/>
                </a:lnTo>
                <a:lnTo>
                  <a:pt x="10931" y="8584"/>
                </a:lnTo>
                <a:lnTo>
                  <a:pt x="10968" y="8657"/>
                </a:lnTo>
                <a:lnTo>
                  <a:pt x="11041" y="8657"/>
                </a:lnTo>
                <a:lnTo>
                  <a:pt x="11188" y="8584"/>
                </a:lnTo>
                <a:lnTo>
                  <a:pt x="11261" y="8474"/>
                </a:lnTo>
                <a:lnTo>
                  <a:pt x="11408" y="8180"/>
                </a:lnTo>
                <a:lnTo>
                  <a:pt x="11628" y="7703"/>
                </a:lnTo>
                <a:lnTo>
                  <a:pt x="11812" y="7997"/>
                </a:lnTo>
                <a:lnTo>
                  <a:pt x="11995" y="8290"/>
                </a:lnTo>
                <a:lnTo>
                  <a:pt x="11812" y="8694"/>
                </a:lnTo>
                <a:lnTo>
                  <a:pt x="11628" y="9097"/>
                </a:lnTo>
                <a:lnTo>
                  <a:pt x="11518" y="9097"/>
                </a:lnTo>
                <a:lnTo>
                  <a:pt x="11408" y="9317"/>
                </a:lnTo>
                <a:lnTo>
                  <a:pt x="11335" y="9501"/>
                </a:lnTo>
                <a:lnTo>
                  <a:pt x="11335" y="9574"/>
                </a:lnTo>
                <a:lnTo>
                  <a:pt x="11335" y="9647"/>
                </a:lnTo>
                <a:lnTo>
                  <a:pt x="11408" y="9721"/>
                </a:lnTo>
                <a:lnTo>
                  <a:pt x="11591" y="9721"/>
                </a:lnTo>
                <a:lnTo>
                  <a:pt x="11628" y="9684"/>
                </a:lnTo>
                <a:lnTo>
                  <a:pt x="11812" y="9427"/>
                </a:lnTo>
                <a:lnTo>
                  <a:pt x="11958" y="9171"/>
                </a:lnTo>
                <a:lnTo>
                  <a:pt x="12105" y="8914"/>
                </a:lnTo>
                <a:lnTo>
                  <a:pt x="12178" y="8657"/>
                </a:lnTo>
                <a:lnTo>
                  <a:pt x="12325" y="9024"/>
                </a:lnTo>
                <a:lnTo>
                  <a:pt x="12472" y="9427"/>
                </a:lnTo>
                <a:lnTo>
                  <a:pt x="12068" y="10088"/>
                </a:lnTo>
                <a:lnTo>
                  <a:pt x="11995" y="10088"/>
                </a:lnTo>
                <a:lnTo>
                  <a:pt x="11922" y="10271"/>
                </a:lnTo>
                <a:lnTo>
                  <a:pt x="11848" y="10418"/>
                </a:lnTo>
                <a:lnTo>
                  <a:pt x="11848" y="10491"/>
                </a:lnTo>
                <a:lnTo>
                  <a:pt x="11848" y="10528"/>
                </a:lnTo>
                <a:lnTo>
                  <a:pt x="11922" y="10601"/>
                </a:lnTo>
                <a:lnTo>
                  <a:pt x="12068" y="10601"/>
                </a:lnTo>
                <a:lnTo>
                  <a:pt x="12142" y="10564"/>
                </a:lnTo>
                <a:lnTo>
                  <a:pt x="12362" y="10198"/>
                </a:lnTo>
                <a:lnTo>
                  <a:pt x="12582" y="9831"/>
                </a:lnTo>
                <a:lnTo>
                  <a:pt x="12692" y="10454"/>
                </a:lnTo>
                <a:lnTo>
                  <a:pt x="12509" y="10638"/>
                </a:lnTo>
                <a:lnTo>
                  <a:pt x="12362" y="10858"/>
                </a:lnTo>
                <a:lnTo>
                  <a:pt x="12215" y="11078"/>
                </a:lnTo>
                <a:lnTo>
                  <a:pt x="12178" y="11225"/>
                </a:lnTo>
                <a:lnTo>
                  <a:pt x="12178" y="11371"/>
                </a:lnTo>
                <a:lnTo>
                  <a:pt x="12215" y="11408"/>
                </a:lnTo>
                <a:lnTo>
                  <a:pt x="12252" y="11408"/>
                </a:lnTo>
                <a:lnTo>
                  <a:pt x="12362" y="11371"/>
                </a:lnTo>
                <a:lnTo>
                  <a:pt x="12472" y="11298"/>
                </a:lnTo>
                <a:lnTo>
                  <a:pt x="12582" y="11078"/>
                </a:lnTo>
                <a:lnTo>
                  <a:pt x="12692" y="10858"/>
                </a:lnTo>
                <a:lnTo>
                  <a:pt x="12729" y="11188"/>
                </a:lnTo>
                <a:lnTo>
                  <a:pt x="12655" y="11775"/>
                </a:lnTo>
                <a:lnTo>
                  <a:pt x="12509" y="11922"/>
                </a:lnTo>
                <a:lnTo>
                  <a:pt x="12362" y="12068"/>
                </a:lnTo>
                <a:lnTo>
                  <a:pt x="12325" y="12215"/>
                </a:lnTo>
                <a:lnTo>
                  <a:pt x="12325" y="12288"/>
                </a:lnTo>
                <a:lnTo>
                  <a:pt x="12362" y="12362"/>
                </a:lnTo>
                <a:lnTo>
                  <a:pt x="12435" y="12398"/>
                </a:lnTo>
                <a:lnTo>
                  <a:pt x="12472" y="12398"/>
                </a:lnTo>
                <a:lnTo>
                  <a:pt x="12619" y="12288"/>
                </a:lnTo>
                <a:lnTo>
                  <a:pt x="12655" y="12655"/>
                </a:lnTo>
                <a:lnTo>
                  <a:pt x="12692" y="12692"/>
                </a:lnTo>
                <a:lnTo>
                  <a:pt x="12729" y="12655"/>
                </a:lnTo>
                <a:lnTo>
                  <a:pt x="12802" y="12545"/>
                </a:lnTo>
                <a:lnTo>
                  <a:pt x="12912" y="12398"/>
                </a:lnTo>
                <a:lnTo>
                  <a:pt x="13022" y="12068"/>
                </a:lnTo>
                <a:lnTo>
                  <a:pt x="13095" y="11738"/>
                </a:lnTo>
                <a:lnTo>
                  <a:pt x="13132" y="11408"/>
                </a:lnTo>
                <a:lnTo>
                  <a:pt x="13132" y="11005"/>
                </a:lnTo>
                <a:lnTo>
                  <a:pt x="13132" y="10638"/>
                </a:lnTo>
                <a:lnTo>
                  <a:pt x="13095" y="10234"/>
                </a:lnTo>
                <a:lnTo>
                  <a:pt x="13022" y="9867"/>
                </a:lnTo>
                <a:lnTo>
                  <a:pt x="12949" y="9464"/>
                </a:lnTo>
                <a:lnTo>
                  <a:pt x="12839" y="9060"/>
                </a:lnTo>
                <a:lnTo>
                  <a:pt x="12692" y="8694"/>
                </a:lnTo>
                <a:lnTo>
                  <a:pt x="12545" y="8327"/>
                </a:lnTo>
                <a:lnTo>
                  <a:pt x="12325" y="7960"/>
                </a:lnTo>
                <a:lnTo>
                  <a:pt x="12142" y="7630"/>
                </a:lnTo>
                <a:lnTo>
                  <a:pt x="11885" y="7300"/>
                </a:lnTo>
                <a:lnTo>
                  <a:pt x="11628" y="6970"/>
                </a:lnTo>
                <a:lnTo>
                  <a:pt x="11335" y="6640"/>
                </a:lnTo>
                <a:lnTo>
                  <a:pt x="11041" y="6346"/>
                </a:lnTo>
                <a:lnTo>
                  <a:pt x="10344" y="5759"/>
                </a:lnTo>
                <a:lnTo>
                  <a:pt x="9647" y="5246"/>
                </a:lnTo>
                <a:lnTo>
                  <a:pt x="8914" y="4732"/>
                </a:lnTo>
                <a:lnTo>
                  <a:pt x="8987" y="4439"/>
                </a:lnTo>
                <a:lnTo>
                  <a:pt x="9024" y="4182"/>
                </a:lnTo>
                <a:lnTo>
                  <a:pt x="9060" y="3558"/>
                </a:lnTo>
                <a:lnTo>
                  <a:pt x="9097" y="2898"/>
                </a:lnTo>
                <a:lnTo>
                  <a:pt x="9281" y="220"/>
                </a:lnTo>
                <a:lnTo>
                  <a:pt x="9244" y="110"/>
                </a:lnTo>
                <a:lnTo>
                  <a:pt x="9207" y="37"/>
                </a:lnTo>
                <a:lnTo>
                  <a:pt x="9097" y="0"/>
                </a:lnTo>
                <a:close/>
              </a:path>
            </a:pathLst>
          </a:custGeom>
          <a:solidFill>
            <a:srgbClr val="A4C2F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A4C2F4"/>
              </a:solidFill>
              <a:latin typeface="Arial"/>
              <a:ea typeface="Arial"/>
              <a:cs typeface="Arial"/>
              <a:sym typeface="Arial"/>
            </a:endParaRPr>
          </a:p>
        </p:txBody>
      </p:sp>
      <p:sp>
        <p:nvSpPr>
          <p:cNvPr id="1139" name="Google Shape;1139;p47"/>
          <p:cNvSpPr/>
          <p:nvPr/>
        </p:nvSpPr>
        <p:spPr>
          <a:xfrm>
            <a:off x="8699356" y="179112"/>
            <a:ext cx="521292" cy="538992"/>
          </a:xfrm>
          <a:custGeom>
            <a:avLst/>
            <a:gdLst/>
            <a:ahLst/>
            <a:cxnLst/>
            <a:rect l="l" t="t" r="r" b="b"/>
            <a:pathLst>
              <a:path w="18378" h="19002" extrusionOk="0">
                <a:moveTo>
                  <a:pt x="13793" y="5429"/>
                </a:moveTo>
                <a:lnTo>
                  <a:pt x="13682" y="5466"/>
                </a:lnTo>
                <a:lnTo>
                  <a:pt x="13572" y="5502"/>
                </a:lnTo>
                <a:lnTo>
                  <a:pt x="13499" y="5576"/>
                </a:lnTo>
                <a:lnTo>
                  <a:pt x="13352" y="5759"/>
                </a:lnTo>
                <a:lnTo>
                  <a:pt x="13352" y="5869"/>
                </a:lnTo>
                <a:lnTo>
                  <a:pt x="13352" y="5979"/>
                </a:lnTo>
                <a:lnTo>
                  <a:pt x="13389" y="6016"/>
                </a:lnTo>
                <a:lnTo>
                  <a:pt x="13426" y="6053"/>
                </a:lnTo>
                <a:lnTo>
                  <a:pt x="13499" y="6053"/>
                </a:lnTo>
                <a:lnTo>
                  <a:pt x="13572" y="5979"/>
                </a:lnTo>
                <a:lnTo>
                  <a:pt x="13646" y="5943"/>
                </a:lnTo>
                <a:lnTo>
                  <a:pt x="13719" y="5796"/>
                </a:lnTo>
                <a:lnTo>
                  <a:pt x="13829" y="5649"/>
                </a:lnTo>
                <a:lnTo>
                  <a:pt x="13903" y="5502"/>
                </a:lnTo>
                <a:lnTo>
                  <a:pt x="13903" y="5466"/>
                </a:lnTo>
                <a:lnTo>
                  <a:pt x="13903" y="5429"/>
                </a:lnTo>
                <a:close/>
                <a:moveTo>
                  <a:pt x="13242" y="6089"/>
                </a:moveTo>
                <a:lnTo>
                  <a:pt x="13169" y="6126"/>
                </a:lnTo>
                <a:lnTo>
                  <a:pt x="13022" y="6309"/>
                </a:lnTo>
                <a:lnTo>
                  <a:pt x="12912" y="6493"/>
                </a:lnTo>
                <a:lnTo>
                  <a:pt x="12875" y="6529"/>
                </a:lnTo>
                <a:lnTo>
                  <a:pt x="12875" y="6603"/>
                </a:lnTo>
                <a:lnTo>
                  <a:pt x="12949" y="6676"/>
                </a:lnTo>
                <a:lnTo>
                  <a:pt x="13022" y="6713"/>
                </a:lnTo>
                <a:lnTo>
                  <a:pt x="13096" y="6676"/>
                </a:lnTo>
                <a:lnTo>
                  <a:pt x="13132" y="6639"/>
                </a:lnTo>
                <a:lnTo>
                  <a:pt x="13242" y="6456"/>
                </a:lnTo>
                <a:lnTo>
                  <a:pt x="13352" y="6273"/>
                </a:lnTo>
                <a:lnTo>
                  <a:pt x="13389" y="6199"/>
                </a:lnTo>
                <a:lnTo>
                  <a:pt x="13316" y="6126"/>
                </a:lnTo>
                <a:lnTo>
                  <a:pt x="13242" y="6089"/>
                </a:lnTo>
                <a:close/>
                <a:moveTo>
                  <a:pt x="17241" y="6419"/>
                </a:moveTo>
                <a:lnTo>
                  <a:pt x="17534" y="6713"/>
                </a:lnTo>
                <a:lnTo>
                  <a:pt x="17497" y="6713"/>
                </a:lnTo>
                <a:lnTo>
                  <a:pt x="17387" y="6823"/>
                </a:lnTo>
                <a:lnTo>
                  <a:pt x="17351" y="6676"/>
                </a:lnTo>
                <a:lnTo>
                  <a:pt x="17241" y="6419"/>
                </a:lnTo>
                <a:close/>
                <a:moveTo>
                  <a:pt x="12692" y="6786"/>
                </a:moveTo>
                <a:lnTo>
                  <a:pt x="12582" y="6860"/>
                </a:lnTo>
                <a:lnTo>
                  <a:pt x="12435" y="6970"/>
                </a:lnTo>
                <a:lnTo>
                  <a:pt x="12399" y="7116"/>
                </a:lnTo>
                <a:lnTo>
                  <a:pt x="12362" y="7190"/>
                </a:lnTo>
                <a:lnTo>
                  <a:pt x="12399" y="7226"/>
                </a:lnTo>
                <a:lnTo>
                  <a:pt x="12472" y="7300"/>
                </a:lnTo>
                <a:lnTo>
                  <a:pt x="12582" y="7300"/>
                </a:lnTo>
                <a:lnTo>
                  <a:pt x="12619" y="7263"/>
                </a:lnTo>
                <a:lnTo>
                  <a:pt x="12655" y="7190"/>
                </a:lnTo>
                <a:lnTo>
                  <a:pt x="12729" y="7043"/>
                </a:lnTo>
                <a:lnTo>
                  <a:pt x="12802" y="7006"/>
                </a:lnTo>
                <a:lnTo>
                  <a:pt x="12839" y="6933"/>
                </a:lnTo>
                <a:lnTo>
                  <a:pt x="12875" y="6860"/>
                </a:lnTo>
                <a:lnTo>
                  <a:pt x="12875" y="6823"/>
                </a:lnTo>
                <a:lnTo>
                  <a:pt x="12839" y="6823"/>
                </a:lnTo>
                <a:lnTo>
                  <a:pt x="12765" y="6786"/>
                </a:lnTo>
                <a:close/>
                <a:moveTo>
                  <a:pt x="17571" y="6750"/>
                </a:moveTo>
                <a:lnTo>
                  <a:pt x="17828" y="7043"/>
                </a:lnTo>
                <a:lnTo>
                  <a:pt x="18048" y="7373"/>
                </a:lnTo>
                <a:lnTo>
                  <a:pt x="17828" y="7593"/>
                </a:lnTo>
                <a:lnTo>
                  <a:pt x="17828" y="7520"/>
                </a:lnTo>
                <a:lnTo>
                  <a:pt x="17864" y="7336"/>
                </a:lnTo>
                <a:lnTo>
                  <a:pt x="17828" y="7116"/>
                </a:lnTo>
                <a:lnTo>
                  <a:pt x="17828" y="7080"/>
                </a:lnTo>
                <a:lnTo>
                  <a:pt x="17754" y="7006"/>
                </a:lnTo>
                <a:lnTo>
                  <a:pt x="17681" y="7006"/>
                </a:lnTo>
                <a:lnTo>
                  <a:pt x="17644" y="7043"/>
                </a:lnTo>
                <a:lnTo>
                  <a:pt x="17681" y="7080"/>
                </a:lnTo>
                <a:lnTo>
                  <a:pt x="17644" y="7226"/>
                </a:lnTo>
                <a:lnTo>
                  <a:pt x="17607" y="7446"/>
                </a:lnTo>
                <a:lnTo>
                  <a:pt x="17534" y="7667"/>
                </a:lnTo>
                <a:lnTo>
                  <a:pt x="17534" y="7887"/>
                </a:lnTo>
                <a:lnTo>
                  <a:pt x="17534" y="7960"/>
                </a:lnTo>
                <a:lnTo>
                  <a:pt x="17131" y="8584"/>
                </a:lnTo>
                <a:lnTo>
                  <a:pt x="17167" y="8217"/>
                </a:lnTo>
                <a:lnTo>
                  <a:pt x="17241" y="7850"/>
                </a:lnTo>
                <a:lnTo>
                  <a:pt x="17387" y="7630"/>
                </a:lnTo>
                <a:lnTo>
                  <a:pt x="17387" y="7593"/>
                </a:lnTo>
                <a:lnTo>
                  <a:pt x="17387" y="7520"/>
                </a:lnTo>
                <a:lnTo>
                  <a:pt x="17461" y="7483"/>
                </a:lnTo>
                <a:lnTo>
                  <a:pt x="17497" y="7446"/>
                </a:lnTo>
                <a:lnTo>
                  <a:pt x="17534" y="7373"/>
                </a:lnTo>
                <a:lnTo>
                  <a:pt x="17534" y="7263"/>
                </a:lnTo>
                <a:lnTo>
                  <a:pt x="17497" y="7080"/>
                </a:lnTo>
                <a:lnTo>
                  <a:pt x="17571" y="6750"/>
                </a:lnTo>
                <a:close/>
                <a:moveTo>
                  <a:pt x="16874" y="8840"/>
                </a:moveTo>
                <a:lnTo>
                  <a:pt x="16947" y="8877"/>
                </a:lnTo>
                <a:lnTo>
                  <a:pt x="16874" y="8950"/>
                </a:lnTo>
                <a:lnTo>
                  <a:pt x="16874" y="8877"/>
                </a:lnTo>
                <a:lnTo>
                  <a:pt x="16874" y="8840"/>
                </a:lnTo>
                <a:close/>
                <a:moveTo>
                  <a:pt x="11445" y="8584"/>
                </a:moveTo>
                <a:lnTo>
                  <a:pt x="11408" y="8620"/>
                </a:lnTo>
                <a:lnTo>
                  <a:pt x="11298" y="8657"/>
                </a:lnTo>
                <a:lnTo>
                  <a:pt x="11188" y="8804"/>
                </a:lnTo>
                <a:lnTo>
                  <a:pt x="11188" y="8840"/>
                </a:lnTo>
                <a:lnTo>
                  <a:pt x="11188" y="8914"/>
                </a:lnTo>
                <a:lnTo>
                  <a:pt x="11188" y="8987"/>
                </a:lnTo>
                <a:lnTo>
                  <a:pt x="11225" y="9024"/>
                </a:lnTo>
                <a:lnTo>
                  <a:pt x="11408" y="9024"/>
                </a:lnTo>
                <a:lnTo>
                  <a:pt x="11445" y="8987"/>
                </a:lnTo>
                <a:lnTo>
                  <a:pt x="11555" y="8804"/>
                </a:lnTo>
                <a:lnTo>
                  <a:pt x="11555" y="8730"/>
                </a:lnTo>
                <a:lnTo>
                  <a:pt x="11555" y="8657"/>
                </a:lnTo>
                <a:lnTo>
                  <a:pt x="11518" y="8620"/>
                </a:lnTo>
                <a:lnTo>
                  <a:pt x="11445" y="8584"/>
                </a:lnTo>
                <a:close/>
                <a:moveTo>
                  <a:pt x="16580" y="8804"/>
                </a:moveTo>
                <a:lnTo>
                  <a:pt x="16580" y="8877"/>
                </a:lnTo>
                <a:lnTo>
                  <a:pt x="16580" y="9060"/>
                </a:lnTo>
                <a:lnTo>
                  <a:pt x="16617" y="9170"/>
                </a:lnTo>
                <a:lnTo>
                  <a:pt x="16654" y="9244"/>
                </a:lnTo>
                <a:lnTo>
                  <a:pt x="16397" y="9611"/>
                </a:lnTo>
                <a:lnTo>
                  <a:pt x="16360" y="9391"/>
                </a:lnTo>
                <a:lnTo>
                  <a:pt x="16324" y="9170"/>
                </a:lnTo>
                <a:lnTo>
                  <a:pt x="16324" y="9097"/>
                </a:lnTo>
                <a:lnTo>
                  <a:pt x="16580" y="8804"/>
                </a:lnTo>
                <a:close/>
                <a:moveTo>
                  <a:pt x="16067" y="9391"/>
                </a:moveTo>
                <a:lnTo>
                  <a:pt x="16067" y="9684"/>
                </a:lnTo>
                <a:lnTo>
                  <a:pt x="16103" y="9794"/>
                </a:lnTo>
                <a:lnTo>
                  <a:pt x="16177" y="9941"/>
                </a:lnTo>
                <a:lnTo>
                  <a:pt x="15993" y="10161"/>
                </a:lnTo>
                <a:lnTo>
                  <a:pt x="15920" y="10308"/>
                </a:lnTo>
                <a:lnTo>
                  <a:pt x="15957" y="9867"/>
                </a:lnTo>
                <a:lnTo>
                  <a:pt x="15920" y="9794"/>
                </a:lnTo>
                <a:lnTo>
                  <a:pt x="15847" y="9757"/>
                </a:lnTo>
                <a:lnTo>
                  <a:pt x="15810" y="9721"/>
                </a:lnTo>
                <a:lnTo>
                  <a:pt x="16067" y="9391"/>
                </a:lnTo>
                <a:close/>
                <a:moveTo>
                  <a:pt x="9611" y="2348"/>
                </a:moveTo>
                <a:lnTo>
                  <a:pt x="9574" y="2421"/>
                </a:lnTo>
                <a:lnTo>
                  <a:pt x="9134" y="2861"/>
                </a:lnTo>
                <a:lnTo>
                  <a:pt x="8767" y="3375"/>
                </a:lnTo>
                <a:lnTo>
                  <a:pt x="7997" y="4365"/>
                </a:lnTo>
                <a:lnTo>
                  <a:pt x="7630" y="4879"/>
                </a:lnTo>
                <a:lnTo>
                  <a:pt x="7227" y="5356"/>
                </a:lnTo>
                <a:lnTo>
                  <a:pt x="6823" y="5832"/>
                </a:lnTo>
                <a:lnTo>
                  <a:pt x="6346" y="6273"/>
                </a:lnTo>
                <a:lnTo>
                  <a:pt x="6273" y="6346"/>
                </a:lnTo>
                <a:lnTo>
                  <a:pt x="6273" y="6456"/>
                </a:lnTo>
                <a:lnTo>
                  <a:pt x="6236" y="6456"/>
                </a:lnTo>
                <a:lnTo>
                  <a:pt x="6163" y="6493"/>
                </a:lnTo>
                <a:lnTo>
                  <a:pt x="6163" y="6566"/>
                </a:lnTo>
                <a:lnTo>
                  <a:pt x="6199" y="6603"/>
                </a:lnTo>
                <a:lnTo>
                  <a:pt x="6309" y="6786"/>
                </a:lnTo>
                <a:lnTo>
                  <a:pt x="6493" y="6970"/>
                </a:lnTo>
                <a:lnTo>
                  <a:pt x="6823" y="7263"/>
                </a:lnTo>
                <a:lnTo>
                  <a:pt x="7593" y="7813"/>
                </a:lnTo>
                <a:lnTo>
                  <a:pt x="8437" y="8363"/>
                </a:lnTo>
                <a:lnTo>
                  <a:pt x="8620" y="8510"/>
                </a:lnTo>
                <a:lnTo>
                  <a:pt x="8767" y="8694"/>
                </a:lnTo>
                <a:lnTo>
                  <a:pt x="9061" y="9060"/>
                </a:lnTo>
                <a:lnTo>
                  <a:pt x="9207" y="9207"/>
                </a:lnTo>
                <a:lnTo>
                  <a:pt x="9391" y="9354"/>
                </a:lnTo>
                <a:lnTo>
                  <a:pt x="9758" y="9574"/>
                </a:lnTo>
                <a:lnTo>
                  <a:pt x="10638" y="10161"/>
                </a:lnTo>
                <a:lnTo>
                  <a:pt x="11482" y="10784"/>
                </a:lnTo>
                <a:lnTo>
                  <a:pt x="12289" y="11408"/>
                </a:lnTo>
                <a:lnTo>
                  <a:pt x="12362" y="11445"/>
                </a:lnTo>
                <a:lnTo>
                  <a:pt x="12472" y="11445"/>
                </a:lnTo>
                <a:lnTo>
                  <a:pt x="12545" y="11408"/>
                </a:lnTo>
                <a:lnTo>
                  <a:pt x="12582" y="11371"/>
                </a:lnTo>
                <a:lnTo>
                  <a:pt x="12619" y="11298"/>
                </a:lnTo>
                <a:lnTo>
                  <a:pt x="12655" y="11188"/>
                </a:lnTo>
                <a:lnTo>
                  <a:pt x="12619" y="11115"/>
                </a:lnTo>
                <a:lnTo>
                  <a:pt x="12545" y="11041"/>
                </a:lnTo>
                <a:lnTo>
                  <a:pt x="11775" y="10418"/>
                </a:lnTo>
                <a:lnTo>
                  <a:pt x="11812" y="10381"/>
                </a:lnTo>
                <a:lnTo>
                  <a:pt x="11922" y="10198"/>
                </a:lnTo>
                <a:lnTo>
                  <a:pt x="11995" y="10014"/>
                </a:lnTo>
                <a:lnTo>
                  <a:pt x="11995" y="9941"/>
                </a:lnTo>
                <a:lnTo>
                  <a:pt x="11958" y="9904"/>
                </a:lnTo>
                <a:lnTo>
                  <a:pt x="11885" y="9904"/>
                </a:lnTo>
                <a:lnTo>
                  <a:pt x="11738" y="10051"/>
                </a:lnTo>
                <a:lnTo>
                  <a:pt x="11592" y="10234"/>
                </a:lnTo>
                <a:lnTo>
                  <a:pt x="11555" y="10271"/>
                </a:lnTo>
                <a:lnTo>
                  <a:pt x="11005" y="9867"/>
                </a:lnTo>
                <a:lnTo>
                  <a:pt x="10821" y="9757"/>
                </a:lnTo>
                <a:lnTo>
                  <a:pt x="10858" y="9684"/>
                </a:lnTo>
                <a:lnTo>
                  <a:pt x="10895" y="9611"/>
                </a:lnTo>
                <a:lnTo>
                  <a:pt x="11041" y="9464"/>
                </a:lnTo>
                <a:lnTo>
                  <a:pt x="11078" y="9427"/>
                </a:lnTo>
                <a:lnTo>
                  <a:pt x="11078" y="9354"/>
                </a:lnTo>
                <a:lnTo>
                  <a:pt x="11078" y="9317"/>
                </a:lnTo>
                <a:lnTo>
                  <a:pt x="11005" y="9281"/>
                </a:lnTo>
                <a:lnTo>
                  <a:pt x="10968" y="9317"/>
                </a:lnTo>
                <a:lnTo>
                  <a:pt x="10895" y="9281"/>
                </a:lnTo>
                <a:lnTo>
                  <a:pt x="10821" y="9317"/>
                </a:lnTo>
                <a:lnTo>
                  <a:pt x="10711" y="9427"/>
                </a:lnTo>
                <a:lnTo>
                  <a:pt x="10601" y="9574"/>
                </a:lnTo>
                <a:lnTo>
                  <a:pt x="10124" y="9281"/>
                </a:lnTo>
                <a:lnTo>
                  <a:pt x="10051" y="9207"/>
                </a:lnTo>
                <a:lnTo>
                  <a:pt x="10234" y="8914"/>
                </a:lnTo>
                <a:lnTo>
                  <a:pt x="10234" y="8840"/>
                </a:lnTo>
                <a:lnTo>
                  <a:pt x="10234" y="8804"/>
                </a:lnTo>
                <a:lnTo>
                  <a:pt x="10198" y="8730"/>
                </a:lnTo>
                <a:lnTo>
                  <a:pt x="10088" y="8694"/>
                </a:lnTo>
                <a:lnTo>
                  <a:pt x="10051" y="8730"/>
                </a:lnTo>
                <a:lnTo>
                  <a:pt x="10014" y="8767"/>
                </a:lnTo>
                <a:lnTo>
                  <a:pt x="9758" y="9060"/>
                </a:lnTo>
                <a:lnTo>
                  <a:pt x="9537" y="8877"/>
                </a:lnTo>
                <a:lnTo>
                  <a:pt x="9354" y="8694"/>
                </a:lnTo>
                <a:lnTo>
                  <a:pt x="9134" y="8437"/>
                </a:lnTo>
                <a:lnTo>
                  <a:pt x="9207" y="8327"/>
                </a:lnTo>
                <a:lnTo>
                  <a:pt x="9281" y="8217"/>
                </a:lnTo>
                <a:lnTo>
                  <a:pt x="9354" y="7960"/>
                </a:lnTo>
                <a:lnTo>
                  <a:pt x="9354" y="7887"/>
                </a:lnTo>
                <a:lnTo>
                  <a:pt x="9317" y="7850"/>
                </a:lnTo>
                <a:lnTo>
                  <a:pt x="9244" y="7850"/>
                </a:lnTo>
                <a:lnTo>
                  <a:pt x="9171" y="7887"/>
                </a:lnTo>
                <a:lnTo>
                  <a:pt x="8987" y="8107"/>
                </a:lnTo>
                <a:lnTo>
                  <a:pt x="8951" y="8180"/>
                </a:lnTo>
                <a:lnTo>
                  <a:pt x="8767" y="8033"/>
                </a:lnTo>
                <a:lnTo>
                  <a:pt x="8327" y="7740"/>
                </a:lnTo>
                <a:lnTo>
                  <a:pt x="8364" y="7446"/>
                </a:lnTo>
                <a:lnTo>
                  <a:pt x="8364" y="7410"/>
                </a:lnTo>
                <a:lnTo>
                  <a:pt x="8327" y="7336"/>
                </a:lnTo>
                <a:lnTo>
                  <a:pt x="8290" y="7300"/>
                </a:lnTo>
                <a:lnTo>
                  <a:pt x="8180" y="7300"/>
                </a:lnTo>
                <a:lnTo>
                  <a:pt x="8107" y="7336"/>
                </a:lnTo>
                <a:lnTo>
                  <a:pt x="8070" y="7446"/>
                </a:lnTo>
                <a:lnTo>
                  <a:pt x="8034" y="7556"/>
                </a:lnTo>
                <a:lnTo>
                  <a:pt x="7960" y="7520"/>
                </a:lnTo>
                <a:lnTo>
                  <a:pt x="7410" y="7116"/>
                </a:lnTo>
                <a:lnTo>
                  <a:pt x="7447" y="7080"/>
                </a:lnTo>
                <a:lnTo>
                  <a:pt x="7520" y="6970"/>
                </a:lnTo>
                <a:lnTo>
                  <a:pt x="7520" y="6896"/>
                </a:lnTo>
                <a:lnTo>
                  <a:pt x="7520" y="6860"/>
                </a:lnTo>
                <a:lnTo>
                  <a:pt x="7557" y="6750"/>
                </a:lnTo>
                <a:lnTo>
                  <a:pt x="7520" y="6713"/>
                </a:lnTo>
                <a:lnTo>
                  <a:pt x="7483" y="6713"/>
                </a:lnTo>
                <a:lnTo>
                  <a:pt x="7410" y="6750"/>
                </a:lnTo>
                <a:lnTo>
                  <a:pt x="7337" y="6750"/>
                </a:lnTo>
                <a:lnTo>
                  <a:pt x="7227" y="6823"/>
                </a:lnTo>
                <a:lnTo>
                  <a:pt x="7116" y="6896"/>
                </a:lnTo>
                <a:lnTo>
                  <a:pt x="6640" y="6639"/>
                </a:lnTo>
                <a:lnTo>
                  <a:pt x="6640" y="6603"/>
                </a:lnTo>
                <a:lnTo>
                  <a:pt x="7116" y="6163"/>
                </a:lnTo>
                <a:lnTo>
                  <a:pt x="7557" y="5649"/>
                </a:lnTo>
                <a:lnTo>
                  <a:pt x="7593" y="5722"/>
                </a:lnTo>
                <a:lnTo>
                  <a:pt x="7630" y="5759"/>
                </a:lnTo>
                <a:lnTo>
                  <a:pt x="7740" y="5759"/>
                </a:lnTo>
                <a:lnTo>
                  <a:pt x="8034" y="5576"/>
                </a:lnTo>
                <a:lnTo>
                  <a:pt x="8327" y="5392"/>
                </a:lnTo>
                <a:lnTo>
                  <a:pt x="8620" y="5209"/>
                </a:lnTo>
                <a:lnTo>
                  <a:pt x="8914" y="5025"/>
                </a:lnTo>
                <a:lnTo>
                  <a:pt x="9244" y="4879"/>
                </a:lnTo>
                <a:lnTo>
                  <a:pt x="9574" y="4732"/>
                </a:lnTo>
                <a:lnTo>
                  <a:pt x="9941" y="4659"/>
                </a:lnTo>
                <a:lnTo>
                  <a:pt x="10308" y="4622"/>
                </a:lnTo>
                <a:lnTo>
                  <a:pt x="10491" y="4622"/>
                </a:lnTo>
                <a:lnTo>
                  <a:pt x="10675" y="4659"/>
                </a:lnTo>
                <a:lnTo>
                  <a:pt x="10821" y="4732"/>
                </a:lnTo>
                <a:lnTo>
                  <a:pt x="10931" y="4842"/>
                </a:lnTo>
                <a:lnTo>
                  <a:pt x="11041" y="4989"/>
                </a:lnTo>
                <a:lnTo>
                  <a:pt x="11078" y="5136"/>
                </a:lnTo>
                <a:lnTo>
                  <a:pt x="11151" y="5502"/>
                </a:lnTo>
                <a:lnTo>
                  <a:pt x="11151" y="5906"/>
                </a:lnTo>
                <a:lnTo>
                  <a:pt x="11151" y="6309"/>
                </a:lnTo>
                <a:lnTo>
                  <a:pt x="11151" y="6676"/>
                </a:lnTo>
                <a:lnTo>
                  <a:pt x="11188" y="7006"/>
                </a:lnTo>
                <a:lnTo>
                  <a:pt x="11261" y="7373"/>
                </a:lnTo>
                <a:lnTo>
                  <a:pt x="11445" y="7703"/>
                </a:lnTo>
                <a:lnTo>
                  <a:pt x="11408" y="7813"/>
                </a:lnTo>
                <a:lnTo>
                  <a:pt x="11372" y="7923"/>
                </a:lnTo>
                <a:lnTo>
                  <a:pt x="11372" y="8033"/>
                </a:lnTo>
                <a:lnTo>
                  <a:pt x="11372" y="8143"/>
                </a:lnTo>
                <a:lnTo>
                  <a:pt x="11445" y="8253"/>
                </a:lnTo>
                <a:lnTo>
                  <a:pt x="11482" y="8327"/>
                </a:lnTo>
                <a:lnTo>
                  <a:pt x="11592" y="8400"/>
                </a:lnTo>
                <a:lnTo>
                  <a:pt x="11665" y="8474"/>
                </a:lnTo>
                <a:lnTo>
                  <a:pt x="11775" y="8510"/>
                </a:lnTo>
                <a:lnTo>
                  <a:pt x="12105" y="8510"/>
                </a:lnTo>
                <a:lnTo>
                  <a:pt x="12435" y="8694"/>
                </a:lnTo>
                <a:lnTo>
                  <a:pt x="12765" y="8840"/>
                </a:lnTo>
                <a:lnTo>
                  <a:pt x="13022" y="8877"/>
                </a:lnTo>
                <a:lnTo>
                  <a:pt x="13316" y="8877"/>
                </a:lnTo>
                <a:lnTo>
                  <a:pt x="13646" y="8804"/>
                </a:lnTo>
                <a:lnTo>
                  <a:pt x="13939" y="8694"/>
                </a:lnTo>
                <a:lnTo>
                  <a:pt x="14233" y="8584"/>
                </a:lnTo>
                <a:lnTo>
                  <a:pt x="14489" y="8400"/>
                </a:lnTo>
                <a:lnTo>
                  <a:pt x="14746" y="8217"/>
                </a:lnTo>
                <a:lnTo>
                  <a:pt x="14930" y="8033"/>
                </a:lnTo>
                <a:lnTo>
                  <a:pt x="14966" y="7997"/>
                </a:lnTo>
                <a:lnTo>
                  <a:pt x="14966" y="7923"/>
                </a:lnTo>
                <a:lnTo>
                  <a:pt x="14930" y="7813"/>
                </a:lnTo>
                <a:lnTo>
                  <a:pt x="14820" y="7777"/>
                </a:lnTo>
                <a:lnTo>
                  <a:pt x="14710" y="7777"/>
                </a:lnTo>
                <a:lnTo>
                  <a:pt x="14123" y="8143"/>
                </a:lnTo>
                <a:lnTo>
                  <a:pt x="13829" y="8290"/>
                </a:lnTo>
                <a:lnTo>
                  <a:pt x="13462" y="8400"/>
                </a:lnTo>
                <a:lnTo>
                  <a:pt x="13206" y="8474"/>
                </a:lnTo>
                <a:lnTo>
                  <a:pt x="12912" y="8437"/>
                </a:lnTo>
                <a:lnTo>
                  <a:pt x="12692" y="8363"/>
                </a:lnTo>
                <a:lnTo>
                  <a:pt x="12472" y="8217"/>
                </a:lnTo>
                <a:lnTo>
                  <a:pt x="12545" y="8107"/>
                </a:lnTo>
                <a:lnTo>
                  <a:pt x="12582" y="7960"/>
                </a:lnTo>
                <a:lnTo>
                  <a:pt x="12582" y="7850"/>
                </a:lnTo>
                <a:lnTo>
                  <a:pt x="12545" y="7777"/>
                </a:lnTo>
                <a:lnTo>
                  <a:pt x="12509" y="7740"/>
                </a:lnTo>
                <a:lnTo>
                  <a:pt x="12325" y="7630"/>
                </a:lnTo>
                <a:lnTo>
                  <a:pt x="12142" y="7520"/>
                </a:lnTo>
                <a:lnTo>
                  <a:pt x="11812" y="7520"/>
                </a:lnTo>
                <a:lnTo>
                  <a:pt x="11628" y="7116"/>
                </a:lnTo>
                <a:lnTo>
                  <a:pt x="11518" y="6713"/>
                </a:lnTo>
                <a:lnTo>
                  <a:pt x="11518" y="6346"/>
                </a:lnTo>
                <a:lnTo>
                  <a:pt x="11518" y="6016"/>
                </a:lnTo>
                <a:lnTo>
                  <a:pt x="11555" y="5649"/>
                </a:lnTo>
                <a:lnTo>
                  <a:pt x="11518" y="5282"/>
                </a:lnTo>
                <a:lnTo>
                  <a:pt x="11445" y="4989"/>
                </a:lnTo>
                <a:lnTo>
                  <a:pt x="11335" y="4732"/>
                </a:lnTo>
                <a:lnTo>
                  <a:pt x="11188" y="4549"/>
                </a:lnTo>
                <a:lnTo>
                  <a:pt x="11005" y="4402"/>
                </a:lnTo>
                <a:lnTo>
                  <a:pt x="10785" y="4329"/>
                </a:lnTo>
                <a:lnTo>
                  <a:pt x="10565" y="4255"/>
                </a:lnTo>
                <a:lnTo>
                  <a:pt x="10051" y="4255"/>
                </a:lnTo>
                <a:lnTo>
                  <a:pt x="9758" y="4292"/>
                </a:lnTo>
                <a:lnTo>
                  <a:pt x="9464" y="4365"/>
                </a:lnTo>
                <a:lnTo>
                  <a:pt x="8914" y="4585"/>
                </a:lnTo>
                <a:lnTo>
                  <a:pt x="8400" y="4879"/>
                </a:lnTo>
                <a:lnTo>
                  <a:pt x="7960" y="5209"/>
                </a:lnTo>
                <a:lnTo>
                  <a:pt x="8290" y="4769"/>
                </a:lnTo>
                <a:lnTo>
                  <a:pt x="9061" y="3742"/>
                </a:lnTo>
                <a:lnTo>
                  <a:pt x="9464" y="3191"/>
                </a:lnTo>
                <a:lnTo>
                  <a:pt x="9831" y="2641"/>
                </a:lnTo>
                <a:lnTo>
                  <a:pt x="9868" y="2568"/>
                </a:lnTo>
                <a:lnTo>
                  <a:pt x="9868" y="2531"/>
                </a:lnTo>
                <a:lnTo>
                  <a:pt x="9794" y="2421"/>
                </a:lnTo>
                <a:lnTo>
                  <a:pt x="9721" y="2384"/>
                </a:lnTo>
                <a:lnTo>
                  <a:pt x="9684" y="2348"/>
                </a:lnTo>
                <a:close/>
                <a:moveTo>
                  <a:pt x="15663" y="9867"/>
                </a:moveTo>
                <a:lnTo>
                  <a:pt x="15700" y="9904"/>
                </a:lnTo>
                <a:lnTo>
                  <a:pt x="15627" y="10381"/>
                </a:lnTo>
                <a:lnTo>
                  <a:pt x="15663" y="10418"/>
                </a:lnTo>
                <a:lnTo>
                  <a:pt x="15663" y="10454"/>
                </a:lnTo>
                <a:lnTo>
                  <a:pt x="15773" y="10491"/>
                </a:lnTo>
                <a:lnTo>
                  <a:pt x="15443" y="10895"/>
                </a:lnTo>
                <a:lnTo>
                  <a:pt x="15443" y="10821"/>
                </a:lnTo>
                <a:lnTo>
                  <a:pt x="15333" y="10491"/>
                </a:lnTo>
                <a:lnTo>
                  <a:pt x="15296" y="10454"/>
                </a:lnTo>
                <a:lnTo>
                  <a:pt x="15260" y="10454"/>
                </a:lnTo>
                <a:lnTo>
                  <a:pt x="15223" y="10491"/>
                </a:lnTo>
                <a:lnTo>
                  <a:pt x="15223" y="10528"/>
                </a:lnTo>
                <a:lnTo>
                  <a:pt x="15186" y="10821"/>
                </a:lnTo>
                <a:lnTo>
                  <a:pt x="15186" y="11188"/>
                </a:lnTo>
                <a:lnTo>
                  <a:pt x="15223" y="11225"/>
                </a:lnTo>
                <a:lnTo>
                  <a:pt x="14746" y="11848"/>
                </a:lnTo>
                <a:lnTo>
                  <a:pt x="14746" y="11591"/>
                </a:lnTo>
                <a:lnTo>
                  <a:pt x="14746" y="11371"/>
                </a:lnTo>
                <a:lnTo>
                  <a:pt x="14746" y="11115"/>
                </a:lnTo>
                <a:lnTo>
                  <a:pt x="14710" y="11078"/>
                </a:lnTo>
                <a:lnTo>
                  <a:pt x="15333" y="10308"/>
                </a:lnTo>
                <a:lnTo>
                  <a:pt x="15663" y="9867"/>
                </a:lnTo>
                <a:close/>
                <a:moveTo>
                  <a:pt x="14526" y="11298"/>
                </a:moveTo>
                <a:lnTo>
                  <a:pt x="14453" y="11555"/>
                </a:lnTo>
                <a:lnTo>
                  <a:pt x="14416" y="11775"/>
                </a:lnTo>
                <a:lnTo>
                  <a:pt x="14453" y="11885"/>
                </a:lnTo>
                <a:lnTo>
                  <a:pt x="14489" y="11958"/>
                </a:lnTo>
                <a:lnTo>
                  <a:pt x="14563" y="11995"/>
                </a:lnTo>
                <a:lnTo>
                  <a:pt x="14600" y="11995"/>
                </a:lnTo>
                <a:lnTo>
                  <a:pt x="14123" y="12619"/>
                </a:lnTo>
                <a:lnTo>
                  <a:pt x="14049" y="12655"/>
                </a:lnTo>
                <a:lnTo>
                  <a:pt x="14049" y="12362"/>
                </a:lnTo>
                <a:lnTo>
                  <a:pt x="14049" y="12142"/>
                </a:lnTo>
                <a:lnTo>
                  <a:pt x="14049" y="12032"/>
                </a:lnTo>
                <a:lnTo>
                  <a:pt x="14013" y="11922"/>
                </a:lnTo>
                <a:lnTo>
                  <a:pt x="14526" y="11298"/>
                </a:lnTo>
                <a:close/>
                <a:moveTo>
                  <a:pt x="4806" y="7997"/>
                </a:moveTo>
                <a:lnTo>
                  <a:pt x="4769" y="8033"/>
                </a:lnTo>
                <a:lnTo>
                  <a:pt x="4769" y="8070"/>
                </a:lnTo>
                <a:lnTo>
                  <a:pt x="4952" y="8217"/>
                </a:lnTo>
                <a:lnTo>
                  <a:pt x="5099" y="8327"/>
                </a:lnTo>
                <a:lnTo>
                  <a:pt x="5576" y="8584"/>
                </a:lnTo>
                <a:lnTo>
                  <a:pt x="6126" y="8840"/>
                </a:lnTo>
                <a:lnTo>
                  <a:pt x="6640" y="9134"/>
                </a:lnTo>
                <a:lnTo>
                  <a:pt x="7116" y="9501"/>
                </a:lnTo>
                <a:lnTo>
                  <a:pt x="7557" y="9831"/>
                </a:lnTo>
                <a:lnTo>
                  <a:pt x="8437" y="10638"/>
                </a:lnTo>
                <a:lnTo>
                  <a:pt x="9244" y="11371"/>
                </a:lnTo>
                <a:lnTo>
                  <a:pt x="10088" y="12105"/>
                </a:lnTo>
                <a:lnTo>
                  <a:pt x="10344" y="12325"/>
                </a:lnTo>
                <a:lnTo>
                  <a:pt x="10748" y="12655"/>
                </a:lnTo>
                <a:lnTo>
                  <a:pt x="10931" y="12765"/>
                </a:lnTo>
                <a:lnTo>
                  <a:pt x="11115" y="12839"/>
                </a:lnTo>
                <a:lnTo>
                  <a:pt x="11225" y="12839"/>
                </a:lnTo>
                <a:lnTo>
                  <a:pt x="11298" y="12802"/>
                </a:lnTo>
                <a:lnTo>
                  <a:pt x="11335" y="12765"/>
                </a:lnTo>
                <a:lnTo>
                  <a:pt x="11372" y="12692"/>
                </a:lnTo>
                <a:lnTo>
                  <a:pt x="11372" y="12582"/>
                </a:lnTo>
                <a:lnTo>
                  <a:pt x="11335" y="12472"/>
                </a:lnTo>
                <a:lnTo>
                  <a:pt x="11151" y="12325"/>
                </a:lnTo>
                <a:lnTo>
                  <a:pt x="10711" y="11995"/>
                </a:lnTo>
                <a:lnTo>
                  <a:pt x="10271" y="11628"/>
                </a:lnTo>
                <a:lnTo>
                  <a:pt x="9391" y="10858"/>
                </a:lnTo>
                <a:lnTo>
                  <a:pt x="8547" y="10051"/>
                </a:lnTo>
                <a:lnTo>
                  <a:pt x="8107" y="9684"/>
                </a:lnTo>
                <a:lnTo>
                  <a:pt x="7703" y="9354"/>
                </a:lnTo>
                <a:lnTo>
                  <a:pt x="7227" y="9024"/>
                </a:lnTo>
                <a:lnTo>
                  <a:pt x="6786" y="8694"/>
                </a:lnTo>
                <a:lnTo>
                  <a:pt x="6309" y="8437"/>
                </a:lnTo>
                <a:lnTo>
                  <a:pt x="5833" y="8217"/>
                </a:lnTo>
                <a:lnTo>
                  <a:pt x="5356" y="8033"/>
                </a:lnTo>
                <a:lnTo>
                  <a:pt x="5209" y="7997"/>
                </a:lnTo>
                <a:close/>
                <a:moveTo>
                  <a:pt x="954" y="12582"/>
                </a:moveTo>
                <a:lnTo>
                  <a:pt x="1101" y="12692"/>
                </a:lnTo>
                <a:lnTo>
                  <a:pt x="1064" y="12765"/>
                </a:lnTo>
                <a:lnTo>
                  <a:pt x="1064" y="12839"/>
                </a:lnTo>
                <a:lnTo>
                  <a:pt x="1064" y="12875"/>
                </a:lnTo>
                <a:lnTo>
                  <a:pt x="1101" y="12839"/>
                </a:lnTo>
                <a:lnTo>
                  <a:pt x="1211" y="12912"/>
                </a:lnTo>
                <a:lnTo>
                  <a:pt x="1247" y="12985"/>
                </a:lnTo>
                <a:lnTo>
                  <a:pt x="1247" y="13059"/>
                </a:lnTo>
                <a:lnTo>
                  <a:pt x="1284" y="13242"/>
                </a:lnTo>
                <a:lnTo>
                  <a:pt x="991" y="13095"/>
                </a:lnTo>
                <a:lnTo>
                  <a:pt x="844" y="13059"/>
                </a:lnTo>
                <a:lnTo>
                  <a:pt x="697" y="13022"/>
                </a:lnTo>
                <a:lnTo>
                  <a:pt x="844" y="12765"/>
                </a:lnTo>
                <a:lnTo>
                  <a:pt x="954" y="12582"/>
                </a:lnTo>
                <a:close/>
                <a:moveTo>
                  <a:pt x="2715" y="10858"/>
                </a:moveTo>
                <a:lnTo>
                  <a:pt x="2641" y="10931"/>
                </a:lnTo>
                <a:lnTo>
                  <a:pt x="2641" y="10968"/>
                </a:lnTo>
                <a:lnTo>
                  <a:pt x="2788" y="11151"/>
                </a:lnTo>
                <a:lnTo>
                  <a:pt x="2935" y="11261"/>
                </a:lnTo>
                <a:lnTo>
                  <a:pt x="3302" y="11445"/>
                </a:lnTo>
                <a:lnTo>
                  <a:pt x="3778" y="11775"/>
                </a:lnTo>
                <a:lnTo>
                  <a:pt x="4255" y="12105"/>
                </a:lnTo>
                <a:lnTo>
                  <a:pt x="5099" y="12765"/>
                </a:lnTo>
                <a:lnTo>
                  <a:pt x="5539" y="13095"/>
                </a:lnTo>
                <a:lnTo>
                  <a:pt x="5759" y="13242"/>
                </a:lnTo>
                <a:lnTo>
                  <a:pt x="5869" y="13279"/>
                </a:lnTo>
                <a:lnTo>
                  <a:pt x="6053" y="13279"/>
                </a:lnTo>
                <a:lnTo>
                  <a:pt x="6126" y="13242"/>
                </a:lnTo>
                <a:lnTo>
                  <a:pt x="6163" y="13169"/>
                </a:lnTo>
                <a:lnTo>
                  <a:pt x="6126" y="13059"/>
                </a:lnTo>
                <a:lnTo>
                  <a:pt x="6089" y="12985"/>
                </a:lnTo>
                <a:lnTo>
                  <a:pt x="6016" y="12875"/>
                </a:lnTo>
                <a:lnTo>
                  <a:pt x="5869" y="12729"/>
                </a:lnTo>
                <a:lnTo>
                  <a:pt x="5502" y="12472"/>
                </a:lnTo>
                <a:lnTo>
                  <a:pt x="4512" y="11738"/>
                </a:lnTo>
                <a:lnTo>
                  <a:pt x="4035" y="11408"/>
                </a:lnTo>
                <a:lnTo>
                  <a:pt x="3522" y="11078"/>
                </a:lnTo>
                <a:lnTo>
                  <a:pt x="3338" y="11005"/>
                </a:lnTo>
                <a:lnTo>
                  <a:pt x="3118" y="10895"/>
                </a:lnTo>
                <a:lnTo>
                  <a:pt x="2935" y="10858"/>
                </a:lnTo>
                <a:close/>
                <a:moveTo>
                  <a:pt x="13756" y="12252"/>
                </a:moveTo>
                <a:lnTo>
                  <a:pt x="13719" y="12362"/>
                </a:lnTo>
                <a:lnTo>
                  <a:pt x="13719" y="12619"/>
                </a:lnTo>
                <a:lnTo>
                  <a:pt x="13719" y="12912"/>
                </a:lnTo>
                <a:lnTo>
                  <a:pt x="13756" y="12985"/>
                </a:lnTo>
                <a:lnTo>
                  <a:pt x="13793" y="13022"/>
                </a:lnTo>
                <a:lnTo>
                  <a:pt x="13719" y="13095"/>
                </a:lnTo>
                <a:lnTo>
                  <a:pt x="13389" y="13536"/>
                </a:lnTo>
                <a:lnTo>
                  <a:pt x="13426" y="13132"/>
                </a:lnTo>
                <a:lnTo>
                  <a:pt x="13462" y="12912"/>
                </a:lnTo>
                <a:lnTo>
                  <a:pt x="13462" y="12765"/>
                </a:lnTo>
                <a:lnTo>
                  <a:pt x="13426" y="12655"/>
                </a:lnTo>
                <a:lnTo>
                  <a:pt x="13756" y="12252"/>
                </a:lnTo>
                <a:close/>
                <a:moveTo>
                  <a:pt x="4402" y="8694"/>
                </a:moveTo>
                <a:lnTo>
                  <a:pt x="4329" y="8730"/>
                </a:lnTo>
                <a:lnTo>
                  <a:pt x="4255" y="8804"/>
                </a:lnTo>
                <a:lnTo>
                  <a:pt x="4255" y="8877"/>
                </a:lnTo>
                <a:lnTo>
                  <a:pt x="4255" y="8987"/>
                </a:lnTo>
                <a:lnTo>
                  <a:pt x="4292" y="9060"/>
                </a:lnTo>
                <a:lnTo>
                  <a:pt x="4365" y="9134"/>
                </a:lnTo>
                <a:lnTo>
                  <a:pt x="4512" y="9207"/>
                </a:lnTo>
                <a:lnTo>
                  <a:pt x="4842" y="9354"/>
                </a:lnTo>
                <a:lnTo>
                  <a:pt x="5136" y="9501"/>
                </a:lnTo>
                <a:lnTo>
                  <a:pt x="5392" y="9647"/>
                </a:lnTo>
                <a:lnTo>
                  <a:pt x="5869" y="10014"/>
                </a:lnTo>
                <a:lnTo>
                  <a:pt x="6346" y="10418"/>
                </a:lnTo>
                <a:lnTo>
                  <a:pt x="6786" y="10858"/>
                </a:lnTo>
                <a:lnTo>
                  <a:pt x="8584" y="12398"/>
                </a:lnTo>
                <a:lnTo>
                  <a:pt x="9501" y="13169"/>
                </a:lnTo>
                <a:lnTo>
                  <a:pt x="9721" y="13315"/>
                </a:lnTo>
                <a:lnTo>
                  <a:pt x="9941" y="13462"/>
                </a:lnTo>
                <a:lnTo>
                  <a:pt x="10161" y="13572"/>
                </a:lnTo>
                <a:lnTo>
                  <a:pt x="10271" y="13609"/>
                </a:lnTo>
                <a:lnTo>
                  <a:pt x="10381" y="13609"/>
                </a:lnTo>
                <a:lnTo>
                  <a:pt x="10454" y="13572"/>
                </a:lnTo>
                <a:lnTo>
                  <a:pt x="10491" y="13536"/>
                </a:lnTo>
                <a:lnTo>
                  <a:pt x="10528" y="13462"/>
                </a:lnTo>
                <a:lnTo>
                  <a:pt x="10491" y="13389"/>
                </a:lnTo>
                <a:lnTo>
                  <a:pt x="10418" y="13242"/>
                </a:lnTo>
                <a:lnTo>
                  <a:pt x="10271" y="13132"/>
                </a:lnTo>
                <a:lnTo>
                  <a:pt x="9978" y="12949"/>
                </a:lnTo>
                <a:lnTo>
                  <a:pt x="9537" y="12619"/>
                </a:lnTo>
                <a:lnTo>
                  <a:pt x="9134" y="12288"/>
                </a:lnTo>
                <a:lnTo>
                  <a:pt x="7557" y="10931"/>
                </a:lnTo>
                <a:lnTo>
                  <a:pt x="6823" y="10271"/>
                </a:lnTo>
                <a:lnTo>
                  <a:pt x="6089" y="9647"/>
                </a:lnTo>
                <a:lnTo>
                  <a:pt x="5686" y="9354"/>
                </a:lnTo>
                <a:lnTo>
                  <a:pt x="5246" y="9097"/>
                </a:lnTo>
                <a:lnTo>
                  <a:pt x="4769" y="8950"/>
                </a:lnTo>
                <a:lnTo>
                  <a:pt x="4549" y="8840"/>
                </a:lnTo>
                <a:lnTo>
                  <a:pt x="4475" y="8767"/>
                </a:lnTo>
                <a:lnTo>
                  <a:pt x="4439" y="8694"/>
                </a:lnTo>
                <a:close/>
                <a:moveTo>
                  <a:pt x="1541" y="13022"/>
                </a:moveTo>
                <a:lnTo>
                  <a:pt x="2091" y="13389"/>
                </a:lnTo>
                <a:lnTo>
                  <a:pt x="2091" y="13572"/>
                </a:lnTo>
                <a:lnTo>
                  <a:pt x="2126" y="13749"/>
                </a:lnTo>
                <a:lnTo>
                  <a:pt x="1504" y="13389"/>
                </a:lnTo>
                <a:lnTo>
                  <a:pt x="1578" y="13352"/>
                </a:lnTo>
                <a:lnTo>
                  <a:pt x="1614" y="13315"/>
                </a:lnTo>
                <a:lnTo>
                  <a:pt x="1614" y="13279"/>
                </a:lnTo>
                <a:lnTo>
                  <a:pt x="1614" y="13205"/>
                </a:lnTo>
                <a:lnTo>
                  <a:pt x="1541" y="13095"/>
                </a:lnTo>
                <a:lnTo>
                  <a:pt x="1541" y="13022"/>
                </a:lnTo>
                <a:close/>
                <a:moveTo>
                  <a:pt x="13206" y="12949"/>
                </a:moveTo>
                <a:lnTo>
                  <a:pt x="13169" y="13022"/>
                </a:lnTo>
                <a:lnTo>
                  <a:pt x="13059" y="13756"/>
                </a:lnTo>
                <a:lnTo>
                  <a:pt x="13059" y="13829"/>
                </a:lnTo>
                <a:lnTo>
                  <a:pt x="13096" y="13866"/>
                </a:lnTo>
                <a:lnTo>
                  <a:pt x="12912" y="14086"/>
                </a:lnTo>
                <a:lnTo>
                  <a:pt x="12912" y="13719"/>
                </a:lnTo>
                <a:lnTo>
                  <a:pt x="12875" y="13352"/>
                </a:lnTo>
                <a:lnTo>
                  <a:pt x="13206" y="12949"/>
                </a:lnTo>
                <a:close/>
                <a:moveTo>
                  <a:pt x="2458" y="13646"/>
                </a:moveTo>
                <a:lnTo>
                  <a:pt x="2641" y="13792"/>
                </a:lnTo>
                <a:lnTo>
                  <a:pt x="2788" y="13902"/>
                </a:lnTo>
                <a:lnTo>
                  <a:pt x="2788" y="14086"/>
                </a:lnTo>
                <a:lnTo>
                  <a:pt x="2825" y="14233"/>
                </a:lnTo>
                <a:lnTo>
                  <a:pt x="2605" y="14086"/>
                </a:lnTo>
                <a:lnTo>
                  <a:pt x="2385" y="13939"/>
                </a:lnTo>
                <a:lnTo>
                  <a:pt x="2495" y="13939"/>
                </a:lnTo>
                <a:lnTo>
                  <a:pt x="2568" y="13866"/>
                </a:lnTo>
                <a:lnTo>
                  <a:pt x="2568" y="13829"/>
                </a:lnTo>
                <a:lnTo>
                  <a:pt x="2568" y="13756"/>
                </a:lnTo>
                <a:lnTo>
                  <a:pt x="2458" y="13646"/>
                </a:lnTo>
                <a:close/>
                <a:moveTo>
                  <a:pt x="3595" y="9794"/>
                </a:moveTo>
                <a:lnTo>
                  <a:pt x="3558" y="9831"/>
                </a:lnTo>
                <a:lnTo>
                  <a:pt x="3522" y="9867"/>
                </a:lnTo>
                <a:lnTo>
                  <a:pt x="3558" y="9977"/>
                </a:lnTo>
                <a:lnTo>
                  <a:pt x="3595" y="10088"/>
                </a:lnTo>
                <a:lnTo>
                  <a:pt x="3815" y="10234"/>
                </a:lnTo>
                <a:lnTo>
                  <a:pt x="4659" y="10821"/>
                </a:lnTo>
                <a:lnTo>
                  <a:pt x="5466" y="11518"/>
                </a:lnTo>
                <a:lnTo>
                  <a:pt x="6236" y="12178"/>
                </a:lnTo>
                <a:lnTo>
                  <a:pt x="7080" y="12839"/>
                </a:lnTo>
                <a:lnTo>
                  <a:pt x="7923" y="13462"/>
                </a:lnTo>
                <a:lnTo>
                  <a:pt x="8730" y="14049"/>
                </a:lnTo>
                <a:lnTo>
                  <a:pt x="9134" y="14343"/>
                </a:lnTo>
                <a:lnTo>
                  <a:pt x="9574" y="14563"/>
                </a:lnTo>
                <a:lnTo>
                  <a:pt x="9684" y="14563"/>
                </a:lnTo>
                <a:lnTo>
                  <a:pt x="9794" y="14526"/>
                </a:lnTo>
                <a:lnTo>
                  <a:pt x="9868" y="14453"/>
                </a:lnTo>
                <a:lnTo>
                  <a:pt x="9904" y="14416"/>
                </a:lnTo>
                <a:lnTo>
                  <a:pt x="9904" y="14379"/>
                </a:lnTo>
                <a:lnTo>
                  <a:pt x="9904" y="14306"/>
                </a:lnTo>
                <a:lnTo>
                  <a:pt x="9868" y="14269"/>
                </a:lnTo>
                <a:lnTo>
                  <a:pt x="9794" y="14196"/>
                </a:lnTo>
                <a:lnTo>
                  <a:pt x="9721" y="14159"/>
                </a:lnTo>
                <a:lnTo>
                  <a:pt x="9501" y="14012"/>
                </a:lnTo>
                <a:lnTo>
                  <a:pt x="9281" y="13866"/>
                </a:lnTo>
                <a:lnTo>
                  <a:pt x="8290" y="13205"/>
                </a:lnTo>
                <a:lnTo>
                  <a:pt x="7373" y="12508"/>
                </a:lnTo>
                <a:lnTo>
                  <a:pt x="6493" y="11812"/>
                </a:lnTo>
                <a:lnTo>
                  <a:pt x="5649" y="11115"/>
                </a:lnTo>
                <a:lnTo>
                  <a:pt x="4769" y="10418"/>
                </a:lnTo>
                <a:lnTo>
                  <a:pt x="4549" y="10234"/>
                </a:lnTo>
                <a:lnTo>
                  <a:pt x="4145" y="9977"/>
                </a:lnTo>
                <a:lnTo>
                  <a:pt x="3925" y="9867"/>
                </a:lnTo>
                <a:lnTo>
                  <a:pt x="3742" y="9794"/>
                </a:lnTo>
                <a:close/>
                <a:moveTo>
                  <a:pt x="3155" y="14122"/>
                </a:moveTo>
                <a:lnTo>
                  <a:pt x="3778" y="14563"/>
                </a:lnTo>
                <a:lnTo>
                  <a:pt x="3742" y="14746"/>
                </a:lnTo>
                <a:lnTo>
                  <a:pt x="3742" y="14856"/>
                </a:lnTo>
                <a:lnTo>
                  <a:pt x="3338" y="14563"/>
                </a:lnTo>
                <a:lnTo>
                  <a:pt x="3338" y="14489"/>
                </a:lnTo>
                <a:lnTo>
                  <a:pt x="3302" y="14416"/>
                </a:lnTo>
                <a:lnTo>
                  <a:pt x="3192" y="14269"/>
                </a:lnTo>
                <a:lnTo>
                  <a:pt x="3155" y="14122"/>
                </a:lnTo>
                <a:close/>
                <a:moveTo>
                  <a:pt x="12692" y="13536"/>
                </a:moveTo>
                <a:lnTo>
                  <a:pt x="12619" y="13976"/>
                </a:lnTo>
                <a:lnTo>
                  <a:pt x="12582" y="14416"/>
                </a:lnTo>
                <a:lnTo>
                  <a:pt x="12582" y="14489"/>
                </a:lnTo>
                <a:lnTo>
                  <a:pt x="12142" y="15040"/>
                </a:lnTo>
                <a:lnTo>
                  <a:pt x="12142" y="14893"/>
                </a:lnTo>
                <a:lnTo>
                  <a:pt x="12142" y="14563"/>
                </a:lnTo>
                <a:lnTo>
                  <a:pt x="12105" y="14269"/>
                </a:lnTo>
                <a:lnTo>
                  <a:pt x="12692" y="13536"/>
                </a:lnTo>
                <a:close/>
                <a:moveTo>
                  <a:pt x="4035" y="14746"/>
                </a:moveTo>
                <a:lnTo>
                  <a:pt x="4402" y="15003"/>
                </a:lnTo>
                <a:lnTo>
                  <a:pt x="4402" y="15040"/>
                </a:lnTo>
                <a:lnTo>
                  <a:pt x="4402" y="15150"/>
                </a:lnTo>
                <a:lnTo>
                  <a:pt x="4439" y="15223"/>
                </a:lnTo>
                <a:lnTo>
                  <a:pt x="4549" y="15370"/>
                </a:lnTo>
                <a:lnTo>
                  <a:pt x="4659" y="15553"/>
                </a:lnTo>
                <a:lnTo>
                  <a:pt x="4255" y="15223"/>
                </a:lnTo>
                <a:lnTo>
                  <a:pt x="4255" y="15150"/>
                </a:lnTo>
                <a:lnTo>
                  <a:pt x="4219" y="15076"/>
                </a:lnTo>
                <a:lnTo>
                  <a:pt x="4109" y="14966"/>
                </a:lnTo>
                <a:lnTo>
                  <a:pt x="4035" y="14856"/>
                </a:lnTo>
                <a:lnTo>
                  <a:pt x="4035" y="14746"/>
                </a:lnTo>
                <a:close/>
                <a:moveTo>
                  <a:pt x="11922" y="14489"/>
                </a:moveTo>
                <a:lnTo>
                  <a:pt x="11885" y="14856"/>
                </a:lnTo>
                <a:lnTo>
                  <a:pt x="11848" y="15113"/>
                </a:lnTo>
                <a:lnTo>
                  <a:pt x="11848" y="15260"/>
                </a:lnTo>
                <a:lnTo>
                  <a:pt x="11848" y="15370"/>
                </a:lnTo>
                <a:lnTo>
                  <a:pt x="11555" y="15700"/>
                </a:lnTo>
                <a:lnTo>
                  <a:pt x="11592" y="15480"/>
                </a:lnTo>
                <a:lnTo>
                  <a:pt x="11555" y="15223"/>
                </a:lnTo>
                <a:lnTo>
                  <a:pt x="11555" y="15150"/>
                </a:lnTo>
                <a:lnTo>
                  <a:pt x="11482" y="15113"/>
                </a:lnTo>
                <a:lnTo>
                  <a:pt x="11445" y="15113"/>
                </a:lnTo>
                <a:lnTo>
                  <a:pt x="11922" y="14489"/>
                </a:lnTo>
                <a:close/>
                <a:moveTo>
                  <a:pt x="4769" y="15223"/>
                </a:moveTo>
                <a:lnTo>
                  <a:pt x="5026" y="15406"/>
                </a:lnTo>
                <a:lnTo>
                  <a:pt x="5576" y="15810"/>
                </a:lnTo>
                <a:lnTo>
                  <a:pt x="5576" y="15883"/>
                </a:lnTo>
                <a:lnTo>
                  <a:pt x="5576" y="16177"/>
                </a:lnTo>
                <a:lnTo>
                  <a:pt x="5576" y="16287"/>
                </a:lnTo>
                <a:lnTo>
                  <a:pt x="4916" y="15773"/>
                </a:lnTo>
                <a:lnTo>
                  <a:pt x="4952" y="15663"/>
                </a:lnTo>
                <a:lnTo>
                  <a:pt x="4952" y="15553"/>
                </a:lnTo>
                <a:lnTo>
                  <a:pt x="4916" y="15480"/>
                </a:lnTo>
                <a:lnTo>
                  <a:pt x="4879" y="15370"/>
                </a:lnTo>
                <a:lnTo>
                  <a:pt x="4769" y="15223"/>
                </a:lnTo>
                <a:close/>
                <a:moveTo>
                  <a:pt x="5833" y="15993"/>
                </a:moveTo>
                <a:lnTo>
                  <a:pt x="6456" y="16507"/>
                </a:lnTo>
                <a:lnTo>
                  <a:pt x="6420" y="16580"/>
                </a:lnTo>
                <a:lnTo>
                  <a:pt x="6383" y="16690"/>
                </a:lnTo>
                <a:lnTo>
                  <a:pt x="6346" y="16874"/>
                </a:lnTo>
                <a:lnTo>
                  <a:pt x="5869" y="16507"/>
                </a:lnTo>
                <a:lnTo>
                  <a:pt x="5869" y="16323"/>
                </a:lnTo>
                <a:lnTo>
                  <a:pt x="5869" y="16140"/>
                </a:lnTo>
                <a:lnTo>
                  <a:pt x="5833" y="15993"/>
                </a:lnTo>
                <a:close/>
                <a:moveTo>
                  <a:pt x="11298" y="15260"/>
                </a:moveTo>
                <a:lnTo>
                  <a:pt x="11298" y="15443"/>
                </a:lnTo>
                <a:lnTo>
                  <a:pt x="11225" y="15957"/>
                </a:lnTo>
                <a:lnTo>
                  <a:pt x="11225" y="16030"/>
                </a:lnTo>
                <a:lnTo>
                  <a:pt x="11261" y="16067"/>
                </a:lnTo>
                <a:lnTo>
                  <a:pt x="10088" y="17387"/>
                </a:lnTo>
                <a:lnTo>
                  <a:pt x="10088" y="17130"/>
                </a:lnTo>
                <a:lnTo>
                  <a:pt x="10088" y="16984"/>
                </a:lnTo>
                <a:lnTo>
                  <a:pt x="10308" y="16653"/>
                </a:lnTo>
                <a:lnTo>
                  <a:pt x="10821" y="15920"/>
                </a:lnTo>
                <a:lnTo>
                  <a:pt x="10785" y="16067"/>
                </a:lnTo>
                <a:lnTo>
                  <a:pt x="10711" y="16287"/>
                </a:lnTo>
                <a:lnTo>
                  <a:pt x="10711" y="16397"/>
                </a:lnTo>
                <a:lnTo>
                  <a:pt x="10711" y="16507"/>
                </a:lnTo>
                <a:lnTo>
                  <a:pt x="10748" y="16543"/>
                </a:lnTo>
                <a:lnTo>
                  <a:pt x="10785" y="16543"/>
                </a:lnTo>
                <a:lnTo>
                  <a:pt x="10895" y="16470"/>
                </a:lnTo>
                <a:lnTo>
                  <a:pt x="10968" y="16360"/>
                </a:lnTo>
                <a:lnTo>
                  <a:pt x="11005" y="16103"/>
                </a:lnTo>
                <a:lnTo>
                  <a:pt x="11005" y="15663"/>
                </a:lnTo>
                <a:lnTo>
                  <a:pt x="11225" y="15370"/>
                </a:lnTo>
                <a:lnTo>
                  <a:pt x="11298" y="15260"/>
                </a:lnTo>
                <a:close/>
                <a:moveTo>
                  <a:pt x="6566" y="16580"/>
                </a:moveTo>
                <a:lnTo>
                  <a:pt x="7006" y="17020"/>
                </a:lnTo>
                <a:lnTo>
                  <a:pt x="7006" y="17240"/>
                </a:lnTo>
                <a:lnTo>
                  <a:pt x="7006" y="17460"/>
                </a:lnTo>
                <a:lnTo>
                  <a:pt x="6896" y="17350"/>
                </a:lnTo>
                <a:lnTo>
                  <a:pt x="6640" y="17130"/>
                </a:lnTo>
                <a:lnTo>
                  <a:pt x="6640" y="17020"/>
                </a:lnTo>
                <a:lnTo>
                  <a:pt x="6603" y="16800"/>
                </a:lnTo>
                <a:lnTo>
                  <a:pt x="6566" y="16580"/>
                </a:lnTo>
                <a:close/>
                <a:moveTo>
                  <a:pt x="9464" y="404"/>
                </a:moveTo>
                <a:lnTo>
                  <a:pt x="9684" y="440"/>
                </a:lnTo>
                <a:lnTo>
                  <a:pt x="9868" y="477"/>
                </a:lnTo>
                <a:lnTo>
                  <a:pt x="10051" y="587"/>
                </a:lnTo>
                <a:lnTo>
                  <a:pt x="10418" y="844"/>
                </a:lnTo>
                <a:lnTo>
                  <a:pt x="10711" y="1064"/>
                </a:lnTo>
                <a:lnTo>
                  <a:pt x="12582" y="2421"/>
                </a:lnTo>
                <a:lnTo>
                  <a:pt x="14489" y="3815"/>
                </a:lnTo>
                <a:lnTo>
                  <a:pt x="15443" y="4512"/>
                </a:lnTo>
                <a:lnTo>
                  <a:pt x="15700" y="4732"/>
                </a:lnTo>
                <a:lnTo>
                  <a:pt x="15847" y="4805"/>
                </a:lnTo>
                <a:lnTo>
                  <a:pt x="15993" y="4879"/>
                </a:lnTo>
                <a:lnTo>
                  <a:pt x="15590" y="5356"/>
                </a:lnTo>
                <a:lnTo>
                  <a:pt x="15223" y="5869"/>
                </a:lnTo>
                <a:lnTo>
                  <a:pt x="15040" y="6089"/>
                </a:lnTo>
                <a:lnTo>
                  <a:pt x="14856" y="6383"/>
                </a:lnTo>
                <a:lnTo>
                  <a:pt x="14783" y="6529"/>
                </a:lnTo>
                <a:lnTo>
                  <a:pt x="14746" y="6639"/>
                </a:lnTo>
                <a:lnTo>
                  <a:pt x="14746" y="6786"/>
                </a:lnTo>
                <a:lnTo>
                  <a:pt x="14856" y="6896"/>
                </a:lnTo>
                <a:lnTo>
                  <a:pt x="14966" y="7006"/>
                </a:lnTo>
                <a:lnTo>
                  <a:pt x="15076" y="7080"/>
                </a:lnTo>
                <a:lnTo>
                  <a:pt x="15370" y="7190"/>
                </a:lnTo>
                <a:lnTo>
                  <a:pt x="15957" y="7300"/>
                </a:lnTo>
                <a:lnTo>
                  <a:pt x="16727" y="7446"/>
                </a:lnTo>
                <a:lnTo>
                  <a:pt x="17021" y="7520"/>
                </a:lnTo>
                <a:lnTo>
                  <a:pt x="16984" y="7593"/>
                </a:lnTo>
                <a:lnTo>
                  <a:pt x="16470" y="8143"/>
                </a:lnTo>
                <a:lnTo>
                  <a:pt x="15993" y="8730"/>
                </a:lnTo>
                <a:lnTo>
                  <a:pt x="15040" y="9904"/>
                </a:lnTo>
                <a:lnTo>
                  <a:pt x="12912" y="12508"/>
                </a:lnTo>
                <a:lnTo>
                  <a:pt x="11848" y="13792"/>
                </a:lnTo>
                <a:lnTo>
                  <a:pt x="10821" y="15113"/>
                </a:lnTo>
                <a:lnTo>
                  <a:pt x="10344" y="15736"/>
                </a:lnTo>
                <a:lnTo>
                  <a:pt x="9904" y="16397"/>
                </a:lnTo>
                <a:lnTo>
                  <a:pt x="9464" y="17057"/>
                </a:lnTo>
                <a:lnTo>
                  <a:pt x="9317" y="17277"/>
                </a:lnTo>
                <a:lnTo>
                  <a:pt x="9207" y="17497"/>
                </a:lnTo>
                <a:lnTo>
                  <a:pt x="8987" y="17387"/>
                </a:lnTo>
                <a:lnTo>
                  <a:pt x="8767" y="17350"/>
                </a:lnTo>
                <a:lnTo>
                  <a:pt x="8290" y="17204"/>
                </a:lnTo>
                <a:lnTo>
                  <a:pt x="7997" y="17094"/>
                </a:lnTo>
                <a:lnTo>
                  <a:pt x="7740" y="16910"/>
                </a:lnTo>
                <a:lnTo>
                  <a:pt x="7483" y="16727"/>
                </a:lnTo>
                <a:lnTo>
                  <a:pt x="7227" y="16507"/>
                </a:lnTo>
                <a:lnTo>
                  <a:pt x="6750" y="16067"/>
                </a:lnTo>
                <a:lnTo>
                  <a:pt x="6273" y="15663"/>
                </a:lnTo>
                <a:lnTo>
                  <a:pt x="5723" y="15296"/>
                </a:lnTo>
                <a:lnTo>
                  <a:pt x="5209" y="14929"/>
                </a:lnTo>
                <a:lnTo>
                  <a:pt x="3045" y="13462"/>
                </a:lnTo>
                <a:lnTo>
                  <a:pt x="1908" y="12619"/>
                </a:lnTo>
                <a:lnTo>
                  <a:pt x="1321" y="12215"/>
                </a:lnTo>
                <a:lnTo>
                  <a:pt x="697" y="11848"/>
                </a:lnTo>
                <a:lnTo>
                  <a:pt x="624" y="11812"/>
                </a:lnTo>
                <a:lnTo>
                  <a:pt x="1614" y="10381"/>
                </a:lnTo>
                <a:lnTo>
                  <a:pt x="2641" y="8950"/>
                </a:lnTo>
                <a:lnTo>
                  <a:pt x="3668" y="7556"/>
                </a:lnTo>
                <a:lnTo>
                  <a:pt x="4732" y="6163"/>
                </a:lnTo>
                <a:lnTo>
                  <a:pt x="6970" y="3338"/>
                </a:lnTo>
                <a:lnTo>
                  <a:pt x="8144" y="1944"/>
                </a:lnTo>
                <a:lnTo>
                  <a:pt x="8730" y="1284"/>
                </a:lnTo>
                <a:lnTo>
                  <a:pt x="9244" y="550"/>
                </a:lnTo>
                <a:lnTo>
                  <a:pt x="9281" y="477"/>
                </a:lnTo>
                <a:lnTo>
                  <a:pt x="9281" y="404"/>
                </a:lnTo>
                <a:close/>
                <a:moveTo>
                  <a:pt x="7227" y="17204"/>
                </a:moveTo>
                <a:lnTo>
                  <a:pt x="7667" y="17460"/>
                </a:lnTo>
                <a:lnTo>
                  <a:pt x="8107" y="17681"/>
                </a:lnTo>
                <a:lnTo>
                  <a:pt x="8070" y="17937"/>
                </a:lnTo>
                <a:lnTo>
                  <a:pt x="8107" y="18194"/>
                </a:lnTo>
                <a:lnTo>
                  <a:pt x="7850" y="18084"/>
                </a:lnTo>
                <a:lnTo>
                  <a:pt x="7447" y="17791"/>
                </a:lnTo>
                <a:lnTo>
                  <a:pt x="7410" y="17644"/>
                </a:lnTo>
                <a:lnTo>
                  <a:pt x="7337" y="17497"/>
                </a:lnTo>
                <a:lnTo>
                  <a:pt x="7227" y="17204"/>
                </a:lnTo>
                <a:close/>
                <a:moveTo>
                  <a:pt x="9831" y="17460"/>
                </a:moveTo>
                <a:lnTo>
                  <a:pt x="9868" y="17534"/>
                </a:lnTo>
                <a:lnTo>
                  <a:pt x="9904" y="17571"/>
                </a:lnTo>
                <a:lnTo>
                  <a:pt x="9464" y="18084"/>
                </a:lnTo>
                <a:lnTo>
                  <a:pt x="9207" y="18341"/>
                </a:lnTo>
                <a:lnTo>
                  <a:pt x="9171" y="18231"/>
                </a:lnTo>
                <a:lnTo>
                  <a:pt x="9134" y="18121"/>
                </a:lnTo>
                <a:lnTo>
                  <a:pt x="9134" y="17974"/>
                </a:lnTo>
                <a:lnTo>
                  <a:pt x="9317" y="17974"/>
                </a:lnTo>
                <a:lnTo>
                  <a:pt x="9317" y="17937"/>
                </a:lnTo>
                <a:lnTo>
                  <a:pt x="9391" y="17937"/>
                </a:lnTo>
                <a:lnTo>
                  <a:pt x="9464" y="17901"/>
                </a:lnTo>
                <a:lnTo>
                  <a:pt x="9574" y="17827"/>
                </a:lnTo>
                <a:lnTo>
                  <a:pt x="9647" y="17681"/>
                </a:lnTo>
                <a:lnTo>
                  <a:pt x="9794" y="17460"/>
                </a:lnTo>
                <a:close/>
                <a:moveTo>
                  <a:pt x="9464" y="0"/>
                </a:moveTo>
                <a:lnTo>
                  <a:pt x="9281" y="37"/>
                </a:lnTo>
                <a:lnTo>
                  <a:pt x="9134" y="110"/>
                </a:lnTo>
                <a:lnTo>
                  <a:pt x="9024" y="147"/>
                </a:lnTo>
                <a:lnTo>
                  <a:pt x="8951" y="257"/>
                </a:lnTo>
                <a:lnTo>
                  <a:pt x="8914" y="294"/>
                </a:lnTo>
                <a:lnTo>
                  <a:pt x="8914" y="330"/>
                </a:lnTo>
                <a:lnTo>
                  <a:pt x="8327" y="954"/>
                </a:lnTo>
                <a:lnTo>
                  <a:pt x="7740" y="1614"/>
                </a:lnTo>
                <a:lnTo>
                  <a:pt x="6640" y="2971"/>
                </a:lnTo>
                <a:lnTo>
                  <a:pt x="5502" y="4365"/>
                </a:lnTo>
                <a:lnTo>
                  <a:pt x="4402" y="5759"/>
                </a:lnTo>
                <a:lnTo>
                  <a:pt x="2421" y="8400"/>
                </a:lnTo>
                <a:lnTo>
                  <a:pt x="477" y="11041"/>
                </a:lnTo>
                <a:lnTo>
                  <a:pt x="330" y="11261"/>
                </a:lnTo>
                <a:lnTo>
                  <a:pt x="37" y="11701"/>
                </a:lnTo>
                <a:lnTo>
                  <a:pt x="0" y="11775"/>
                </a:lnTo>
                <a:lnTo>
                  <a:pt x="0" y="11885"/>
                </a:lnTo>
                <a:lnTo>
                  <a:pt x="37" y="11958"/>
                </a:lnTo>
                <a:lnTo>
                  <a:pt x="74" y="12032"/>
                </a:lnTo>
                <a:lnTo>
                  <a:pt x="147" y="12068"/>
                </a:lnTo>
                <a:lnTo>
                  <a:pt x="220" y="12105"/>
                </a:lnTo>
                <a:lnTo>
                  <a:pt x="294" y="12105"/>
                </a:lnTo>
                <a:lnTo>
                  <a:pt x="404" y="12068"/>
                </a:lnTo>
                <a:lnTo>
                  <a:pt x="440" y="12142"/>
                </a:lnTo>
                <a:lnTo>
                  <a:pt x="697" y="12398"/>
                </a:lnTo>
                <a:lnTo>
                  <a:pt x="587" y="12508"/>
                </a:lnTo>
                <a:lnTo>
                  <a:pt x="514" y="12655"/>
                </a:lnTo>
                <a:lnTo>
                  <a:pt x="440" y="12802"/>
                </a:lnTo>
                <a:lnTo>
                  <a:pt x="404" y="12949"/>
                </a:lnTo>
                <a:lnTo>
                  <a:pt x="404" y="13022"/>
                </a:lnTo>
                <a:lnTo>
                  <a:pt x="440" y="13059"/>
                </a:lnTo>
                <a:lnTo>
                  <a:pt x="514" y="13095"/>
                </a:lnTo>
                <a:lnTo>
                  <a:pt x="550" y="13095"/>
                </a:lnTo>
                <a:lnTo>
                  <a:pt x="624" y="13205"/>
                </a:lnTo>
                <a:lnTo>
                  <a:pt x="697" y="13315"/>
                </a:lnTo>
                <a:lnTo>
                  <a:pt x="881" y="13462"/>
                </a:lnTo>
                <a:lnTo>
                  <a:pt x="1284" y="13719"/>
                </a:lnTo>
                <a:lnTo>
                  <a:pt x="2385" y="14416"/>
                </a:lnTo>
                <a:lnTo>
                  <a:pt x="3558" y="15223"/>
                </a:lnTo>
                <a:lnTo>
                  <a:pt x="4659" y="16103"/>
                </a:lnTo>
                <a:lnTo>
                  <a:pt x="6420" y="17534"/>
                </a:lnTo>
                <a:lnTo>
                  <a:pt x="6420" y="17571"/>
                </a:lnTo>
                <a:lnTo>
                  <a:pt x="6493" y="17644"/>
                </a:lnTo>
                <a:lnTo>
                  <a:pt x="6566" y="17644"/>
                </a:lnTo>
                <a:lnTo>
                  <a:pt x="6823" y="17864"/>
                </a:lnTo>
                <a:lnTo>
                  <a:pt x="7300" y="18231"/>
                </a:lnTo>
                <a:lnTo>
                  <a:pt x="7777" y="18561"/>
                </a:lnTo>
                <a:lnTo>
                  <a:pt x="8034" y="18671"/>
                </a:lnTo>
                <a:lnTo>
                  <a:pt x="8254" y="18781"/>
                </a:lnTo>
                <a:lnTo>
                  <a:pt x="8510" y="18854"/>
                </a:lnTo>
                <a:lnTo>
                  <a:pt x="8620" y="18854"/>
                </a:lnTo>
                <a:lnTo>
                  <a:pt x="8767" y="18818"/>
                </a:lnTo>
                <a:lnTo>
                  <a:pt x="8804" y="18744"/>
                </a:lnTo>
                <a:lnTo>
                  <a:pt x="8840" y="18708"/>
                </a:lnTo>
                <a:lnTo>
                  <a:pt x="8840" y="18634"/>
                </a:lnTo>
                <a:lnTo>
                  <a:pt x="8804" y="18561"/>
                </a:lnTo>
                <a:lnTo>
                  <a:pt x="8730" y="18488"/>
                </a:lnTo>
                <a:lnTo>
                  <a:pt x="8620" y="18414"/>
                </a:lnTo>
                <a:lnTo>
                  <a:pt x="8437" y="18341"/>
                </a:lnTo>
                <a:lnTo>
                  <a:pt x="8400" y="18341"/>
                </a:lnTo>
                <a:lnTo>
                  <a:pt x="8400" y="18157"/>
                </a:lnTo>
                <a:lnTo>
                  <a:pt x="8400" y="17974"/>
                </a:lnTo>
                <a:lnTo>
                  <a:pt x="8364" y="17791"/>
                </a:lnTo>
                <a:lnTo>
                  <a:pt x="8620" y="17864"/>
                </a:lnTo>
                <a:lnTo>
                  <a:pt x="8951" y="17937"/>
                </a:lnTo>
                <a:lnTo>
                  <a:pt x="8877" y="18121"/>
                </a:lnTo>
                <a:lnTo>
                  <a:pt x="8877" y="18267"/>
                </a:lnTo>
                <a:lnTo>
                  <a:pt x="8914" y="18451"/>
                </a:lnTo>
                <a:lnTo>
                  <a:pt x="8987" y="18598"/>
                </a:lnTo>
                <a:lnTo>
                  <a:pt x="8877" y="18781"/>
                </a:lnTo>
                <a:lnTo>
                  <a:pt x="8877" y="18854"/>
                </a:lnTo>
                <a:lnTo>
                  <a:pt x="8914" y="18964"/>
                </a:lnTo>
                <a:lnTo>
                  <a:pt x="9024" y="19001"/>
                </a:lnTo>
                <a:lnTo>
                  <a:pt x="9097" y="18964"/>
                </a:lnTo>
                <a:lnTo>
                  <a:pt x="9281" y="18854"/>
                </a:lnTo>
                <a:lnTo>
                  <a:pt x="9427" y="18708"/>
                </a:lnTo>
                <a:lnTo>
                  <a:pt x="9721" y="18414"/>
                </a:lnTo>
                <a:lnTo>
                  <a:pt x="10344" y="17717"/>
                </a:lnTo>
                <a:lnTo>
                  <a:pt x="11555" y="16397"/>
                </a:lnTo>
                <a:lnTo>
                  <a:pt x="12802" y="14929"/>
                </a:lnTo>
                <a:lnTo>
                  <a:pt x="14013" y="13462"/>
                </a:lnTo>
                <a:lnTo>
                  <a:pt x="15150" y="11958"/>
                </a:lnTo>
                <a:lnTo>
                  <a:pt x="16214" y="10454"/>
                </a:lnTo>
                <a:lnTo>
                  <a:pt x="17314" y="8950"/>
                </a:lnTo>
                <a:lnTo>
                  <a:pt x="17791" y="8253"/>
                </a:lnTo>
                <a:lnTo>
                  <a:pt x="18011" y="7887"/>
                </a:lnTo>
                <a:lnTo>
                  <a:pt x="18231" y="7483"/>
                </a:lnTo>
                <a:lnTo>
                  <a:pt x="18304" y="7483"/>
                </a:lnTo>
                <a:lnTo>
                  <a:pt x="18341" y="7446"/>
                </a:lnTo>
                <a:lnTo>
                  <a:pt x="18378" y="7373"/>
                </a:lnTo>
                <a:lnTo>
                  <a:pt x="18378" y="7300"/>
                </a:lnTo>
                <a:lnTo>
                  <a:pt x="18268" y="7080"/>
                </a:lnTo>
                <a:lnTo>
                  <a:pt x="18158" y="6860"/>
                </a:lnTo>
                <a:lnTo>
                  <a:pt x="17828" y="6493"/>
                </a:lnTo>
                <a:lnTo>
                  <a:pt x="17644" y="6346"/>
                </a:lnTo>
                <a:lnTo>
                  <a:pt x="17424" y="6199"/>
                </a:lnTo>
                <a:lnTo>
                  <a:pt x="17277" y="6126"/>
                </a:lnTo>
                <a:lnTo>
                  <a:pt x="17131" y="6089"/>
                </a:lnTo>
                <a:lnTo>
                  <a:pt x="16910" y="5576"/>
                </a:lnTo>
                <a:lnTo>
                  <a:pt x="16837" y="5319"/>
                </a:lnTo>
                <a:lnTo>
                  <a:pt x="16800" y="5062"/>
                </a:lnTo>
                <a:lnTo>
                  <a:pt x="16800" y="4915"/>
                </a:lnTo>
                <a:lnTo>
                  <a:pt x="16727" y="4769"/>
                </a:lnTo>
                <a:lnTo>
                  <a:pt x="16654" y="4695"/>
                </a:lnTo>
                <a:lnTo>
                  <a:pt x="16470" y="4695"/>
                </a:lnTo>
                <a:lnTo>
                  <a:pt x="16397" y="4732"/>
                </a:lnTo>
                <a:lnTo>
                  <a:pt x="16360" y="4769"/>
                </a:lnTo>
                <a:lnTo>
                  <a:pt x="16397" y="4842"/>
                </a:lnTo>
                <a:lnTo>
                  <a:pt x="16434" y="4879"/>
                </a:lnTo>
                <a:lnTo>
                  <a:pt x="16434" y="4915"/>
                </a:lnTo>
                <a:lnTo>
                  <a:pt x="16434" y="5099"/>
                </a:lnTo>
                <a:lnTo>
                  <a:pt x="16434" y="5356"/>
                </a:lnTo>
                <a:lnTo>
                  <a:pt x="16470" y="5539"/>
                </a:lnTo>
                <a:lnTo>
                  <a:pt x="16544" y="5759"/>
                </a:lnTo>
                <a:lnTo>
                  <a:pt x="16690" y="6126"/>
                </a:lnTo>
                <a:lnTo>
                  <a:pt x="16984" y="7006"/>
                </a:lnTo>
                <a:lnTo>
                  <a:pt x="17021" y="7080"/>
                </a:lnTo>
                <a:lnTo>
                  <a:pt x="16544" y="6970"/>
                </a:lnTo>
                <a:lnTo>
                  <a:pt x="15920" y="6860"/>
                </a:lnTo>
                <a:lnTo>
                  <a:pt x="15296" y="6713"/>
                </a:lnTo>
                <a:lnTo>
                  <a:pt x="15186" y="6639"/>
                </a:lnTo>
                <a:lnTo>
                  <a:pt x="15223" y="6603"/>
                </a:lnTo>
                <a:lnTo>
                  <a:pt x="15333" y="6419"/>
                </a:lnTo>
                <a:lnTo>
                  <a:pt x="15700" y="5906"/>
                </a:lnTo>
                <a:lnTo>
                  <a:pt x="16030" y="5392"/>
                </a:lnTo>
                <a:lnTo>
                  <a:pt x="16287" y="4915"/>
                </a:lnTo>
                <a:lnTo>
                  <a:pt x="16360" y="4842"/>
                </a:lnTo>
                <a:lnTo>
                  <a:pt x="16360" y="4732"/>
                </a:lnTo>
                <a:lnTo>
                  <a:pt x="16324" y="4622"/>
                </a:lnTo>
                <a:lnTo>
                  <a:pt x="16250" y="4512"/>
                </a:lnTo>
                <a:lnTo>
                  <a:pt x="16067" y="4329"/>
                </a:lnTo>
                <a:lnTo>
                  <a:pt x="15590" y="4035"/>
                </a:lnTo>
                <a:lnTo>
                  <a:pt x="14526" y="3265"/>
                </a:lnTo>
                <a:lnTo>
                  <a:pt x="12435" y="1724"/>
                </a:lnTo>
                <a:lnTo>
                  <a:pt x="11445" y="1027"/>
                </a:lnTo>
                <a:lnTo>
                  <a:pt x="10454" y="330"/>
                </a:lnTo>
                <a:lnTo>
                  <a:pt x="10124" y="147"/>
                </a:lnTo>
                <a:lnTo>
                  <a:pt x="9794" y="37"/>
                </a:lnTo>
                <a:lnTo>
                  <a:pt x="9611" y="0"/>
                </a:lnTo>
                <a:close/>
              </a:path>
            </a:pathLst>
          </a:custGeom>
          <a:solidFill>
            <a:srgbClr val="A4C2F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A4C2F4"/>
              </a:solidFill>
              <a:latin typeface="Arial"/>
              <a:ea typeface="Arial"/>
              <a:cs typeface="Arial"/>
              <a:sym typeface="Arial"/>
            </a:endParaRPr>
          </a:p>
        </p:txBody>
      </p:sp>
      <p:sp>
        <p:nvSpPr>
          <p:cNvPr id="1140" name="Google Shape;1140;p47"/>
          <p:cNvSpPr/>
          <p:nvPr/>
        </p:nvSpPr>
        <p:spPr>
          <a:xfrm>
            <a:off x="700454" y="4557600"/>
            <a:ext cx="504670" cy="400627"/>
          </a:xfrm>
          <a:custGeom>
            <a:avLst/>
            <a:gdLst/>
            <a:ahLst/>
            <a:cxnLst/>
            <a:rect l="l" t="t" r="r" b="b"/>
            <a:pathLst>
              <a:path w="17792" h="14124" extrusionOk="0">
                <a:moveTo>
                  <a:pt x="10565" y="2275"/>
                </a:moveTo>
                <a:lnTo>
                  <a:pt x="10785" y="2312"/>
                </a:lnTo>
                <a:lnTo>
                  <a:pt x="11189" y="2422"/>
                </a:lnTo>
                <a:lnTo>
                  <a:pt x="11555" y="2605"/>
                </a:lnTo>
                <a:lnTo>
                  <a:pt x="11445" y="2605"/>
                </a:lnTo>
                <a:lnTo>
                  <a:pt x="10638" y="2899"/>
                </a:lnTo>
                <a:lnTo>
                  <a:pt x="9868" y="3192"/>
                </a:lnTo>
                <a:lnTo>
                  <a:pt x="9245" y="3449"/>
                </a:lnTo>
                <a:lnTo>
                  <a:pt x="8584" y="3706"/>
                </a:lnTo>
                <a:lnTo>
                  <a:pt x="7961" y="4036"/>
                </a:lnTo>
                <a:lnTo>
                  <a:pt x="7667" y="4219"/>
                </a:lnTo>
                <a:lnTo>
                  <a:pt x="7410" y="4439"/>
                </a:lnTo>
                <a:lnTo>
                  <a:pt x="7631" y="4073"/>
                </a:lnTo>
                <a:lnTo>
                  <a:pt x="7887" y="3743"/>
                </a:lnTo>
                <a:lnTo>
                  <a:pt x="8144" y="3412"/>
                </a:lnTo>
                <a:lnTo>
                  <a:pt x="8438" y="3156"/>
                </a:lnTo>
                <a:lnTo>
                  <a:pt x="8768" y="2899"/>
                </a:lnTo>
                <a:lnTo>
                  <a:pt x="9098" y="2679"/>
                </a:lnTo>
                <a:lnTo>
                  <a:pt x="9501" y="2495"/>
                </a:lnTo>
                <a:lnTo>
                  <a:pt x="9905" y="2349"/>
                </a:lnTo>
                <a:lnTo>
                  <a:pt x="10125" y="2312"/>
                </a:lnTo>
                <a:lnTo>
                  <a:pt x="10345" y="2275"/>
                </a:lnTo>
                <a:close/>
                <a:moveTo>
                  <a:pt x="1285" y="2129"/>
                </a:moveTo>
                <a:lnTo>
                  <a:pt x="1248" y="2165"/>
                </a:lnTo>
                <a:lnTo>
                  <a:pt x="1101" y="2275"/>
                </a:lnTo>
                <a:lnTo>
                  <a:pt x="991" y="2422"/>
                </a:lnTo>
                <a:lnTo>
                  <a:pt x="808" y="2715"/>
                </a:lnTo>
                <a:lnTo>
                  <a:pt x="588" y="2605"/>
                </a:lnTo>
                <a:lnTo>
                  <a:pt x="441" y="2422"/>
                </a:lnTo>
                <a:lnTo>
                  <a:pt x="258" y="2239"/>
                </a:lnTo>
                <a:lnTo>
                  <a:pt x="184" y="2202"/>
                </a:lnTo>
                <a:lnTo>
                  <a:pt x="111" y="2202"/>
                </a:lnTo>
                <a:lnTo>
                  <a:pt x="37" y="2239"/>
                </a:lnTo>
                <a:lnTo>
                  <a:pt x="1" y="2312"/>
                </a:lnTo>
                <a:lnTo>
                  <a:pt x="1" y="2495"/>
                </a:lnTo>
                <a:lnTo>
                  <a:pt x="74" y="2642"/>
                </a:lnTo>
                <a:lnTo>
                  <a:pt x="147" y="2789"/>
                </a:lnTo>
                <a:lnTo>
                  <a:pt x="258" y="2936"/>
                </a:lnTo>
                <a:lnTo>
                  <a:pt x="404" y="3046"/>
                </a:lnTo>
                <a:lnTo>
                  <a:pt x="588" y="3119"/>
                </a:lnTo>
                <a:lnTo>
                  <a:pt x="294" y="3706"/>
                </a:lnTo>
                <a:lnTo>
                  <a:pt x="74" y="4293"/>
                </a:lnTo>
                <a:lnTo>
                  <a:pt x="74" y="4403"/>
                </a:lnTo>
                <a:lnTo>
                  <a:pt x="74" y="4476"/>
                </a:lnTo>
                <a:lnTo>
                  <a:pt x="147" y="4549"/>
                </a:lnTo>
                <a:lnTo>
                  <a:pt x="221" y="4586"/>
                </a:lnTo>
                <a:lnTo>
                  <a:pt x="294" y="4623"/>
                </a:lnTo>
                <a:lnTo>
                  <a:pt x="368" y="4586"/>
                </a:lnTo>
                <a:lnTo>
                  <a:pt x="441" y="4549"/>
                </a:lnTo>
                <a:lnTo>
                  <a:pt x="514" y="4476"/>
                </a:lnTo>
                <a:lnTo>
                  <a:pt x="991" y="3339"/>
                </a:lnTo>
                <a:lnTo>
                  <a:pt x="1248" y="2789"/>
                </a:lnTo>
                <a:lnTo>
                  <a:pt x="1321" y="2495"/>
                </a:lnTo>
                <a:lnTo>
                  <a:pt x="1395" y="2202"/>
                </a:lnTo>
                <a:lnTo>
                  <a:pt x="1358" y="2165"/>
                </a:lnTo>
                <a:lnTo>
                  <a:pt x="1321" y="2129"/>
                </a:lnTo>
                <a:close/>
                <a:moveTo>
                  <a:pt x="11702" y="2715"/>
                </a:moveTo>
                <a:lnTo>
                  <a:pt x="11959" y="2936"/>
                </a:lnTo>
                <a:lnTo>
                  <a:pt x="12142" y="3156"/>
                </a:lnTo>
                <a:lnTo>
                  <a:pt x="12216" y="3266"/>
                </a:lnTo>
                <a:lnTo>
                  <a:pt x="11812" y="3412"/>
                </a:lnTo>
                <a:lnTo>
                  <a:pt x="11445" y="3559"/>
                </a:lnTo>
                <a:lnTo>
                  <a:pt x="9758" y="4183"/>
                </a:lnTo>
                <a:lnTo>
                  <a:pt x="8254" y="4770"/>
                </a:lnTo>
                <a:lnTo>
                  <a:pt x="7484" y="5100"/>
                </a:lnTo>
                <a:lnTo>
                  <a:pt x="7117" y="5283"/>
                </a:lnTo>
                <a:lnTo>
                  <a:pt x="6787" y="5503"/>
                </a:lnTo>
                <a:lnTo>
                  <a:pt x="7337" y="4549"/>
                </a:lnTo>
                <a:lnTo>
                  <a:pt x="7374" y="4549"/>
                </a:lnTo>
                <a:lnTo>
                  <a:pt x="8364" y="4073"/>
                </a:lnTo>
                <a:lnTo>
                  <a:pt x="9355" y="3632"/>
                </a:lnTo>
                <a:lnTo>
                  <a:pt x="11409" y="2862"/>
                </a:lnTo>
                <a:lnTo>
                  <a:pt x="11445" y="2936"/>
                </a:lnTo>
                <a:lnTo>
                  <a:pt x="11519" y="2972"/>
                </a:lnTo>
                <a:lnTo>
                  <a:pt x="11592" y="3009"/>
                </a:lnTo>
                <a:lnTo>
                  <a:pt x="11666" y="2972"/>
                </a:lnTo>
                <a:lnTo>
                  <a:pt x="11739" y="2899"/>
                </a:lnTo>
                <a:lnTo>
                  <a:pt x="11739" y="2789"/>
                </a:lnTo>
                <a:lnTo>
                  <a:pt x="11702" y="2715"/>
                </a:lnTo>
                <a:close/>
                <a:moveTo>
                  <a:pt x="12326" y="3522"/>
                </a:moveTo>
                <a:lnTo>
                  <a:pt x="12399" y="3596"/>
                </a:lnTo>
                <a:lnTo>
                  <a:pt x="12436" y="3596"/>
                </a:lnTo>
                <a:lnTo>
                  <a:pt x="12583" y="3926"/>
                </a:lnTo>
                <a:lnTo>
                  <a:pt x="12546" y="3926"/>
                </a:lnTo>
                <a:lnTo>
                  <a:pt x="12473" y="3963"/>
                </a:lnTo>
                <a:lnTo>
                  <a:pt x="12289" y="4109"/>
                </a:lnTo>
                <a:lnTo>
                  <a:pt x="12106" y="4219"/>
                </a:lnTo>
                <a:lnTo>
                  <a:pt x="11702" y="4403"/>
                </a:lnTo>
                <a:lnTo>
                  <a:pt x="11262" y="4586"/>
                </a:lnTo>
                <a:lnTo>
                  <a:pt x="10822" y="4733"/>
                </a:lnTo>
                <a:lnTo>
                  <a:pt x="9941" y="5026"/>
                </a:lnTo>
                <a:lnTo>
                  <a:pt x="9061" y="5393"/>
                </a:lnTo>
                <a:lnTo>
                  <a:pt x="8217" y="5723"/>
                </a:lnTo>
                <a:lnTo>
                  <a:pt x="7374" y="6127"/>
                </a:lnTo>
                <a:lnTo>
                  <a:pt x="6750" y="6384"/>
                </a:lnTo>
                <a:lnTo>
                  <a:pt x="6420" y="6567"/>
                </a:lnTo>
                <a:lnTo>
                  <a:pt x="6090" y="6750"/>
                </a:lnTo>
                <a:lnTo>
                  <a:pt x="6310" y="6384"/>
                </a:lnTo>
                <a:lnTo>
                  <a:pt x="6677" y="5650"/>
                </a:lnTo>
                <a:lnTo>
                  <a:pt x="7410" y="5467"/>
                </a:lnTo>
                <a:lnTo>
                  <a:pt x="8107" y="5173"/>
                </a:lnTo>
                <a:lnTo>
                  <a:pt x="9465" y="4623"/>
                </a:lnTo>
                <a:lnTo>
                  <a:pt x="10932" y="4073"/>
                </a:lnTo>
                <a:lnTo>
                  <a:pt x="11629" y="3816"/>
                </a:lnTo>
                <a:lnTo>
                  <a:pt x="12326" y="3522"/>
                </a:lnTo>
                <a:close/>
                <a:moveTo>
                  <a:pt x="5100" y="8401"/>
                </a:moveTo>
                <a:lnTo>
                  <a:pt x="4989" y="8438"/>
                </a:lnTo>
                <a:lnTo>
                  <a:pt x="4953" y="8474"/>
                </a:lnTo>
                <a:lnTo>
                  <a:pt x="4953" y="8511"/>
                </a:lnTo>
                <a:lnTo>
                  <a:pt x="4916" y="8768"/>
                </a:lnTo>
                <a:lnTo>
                  <a:pt x="4879" y="8988"/>
                </a:lnTo>
                <a:lnTo>
                  <a:pt x="4879" y="9245"/>
                </a:lnTo>
                <a:lnTo>
                  <a:pt x="4916" y="9355"/>
                </a:lnTo>
                <a:lnTo>
                  <a:pt x="4989" y="9465"/>
                </a:lnTo>
                <a:lnTo>
                  <a:pt x="5026" y="9501"/>
                </a:lnTo>
                <a:lnTo>
                  <a:pt x="5173" y="9501"/>
                </a:lnTo>
                <a:lnTo>
                  <a:pt x="5210" y="9465"/>
                </a:lnTo>
                <a:lnTo>
                  <a:pt x="5283" y="9391"/>
                </a:lnTo>
                <a:lnTo>
                  <a:pt x="5320" y="9281"/>
                </a:lnTo>
                <a:lnTo>
                  <a:pt x="5320" y="9061"/>
                </a:lnTo>
                <a:lnTo>
                  <a:pt x="5320" y="8768"/>
                </a:lnTo>
                <a:lnTo>
                  <a:pt x="5283" y="8511"/>
                </a:lnTo>
                <a:lnTo>
                  <a:pt x="5246" y="8474"/>
                </a:lnTo>
                <a:lnTo>
                  <a:pt x="5210" y="8438"/>
                </a:lnTo>
                <a:lnTo>
                  <a:pt x="5100" y="8401"/>
                </a:lnTo>
                <a:close/>
                <a:moveTo>
                  <a:pt x="5210" y="9685"/>
                </a:moveTo>
                <a:lnTo>
                  <a:pt x="5136" y="9722"/>
                </a:lnTo>
                <a:lnTo>
                  <a:pt x="5063" y="9758"/>
                </a:lnTo>
                <a:lnTo>
                  <a:pt x="5026" y="9795"/>
                </a:lnTo>
                <a:lnTo>
                  <a:pt x="4989" y="9905"/>
                </a:lnTo>
                <a:lnTo>
                  <a:pt x="4989" y="9978"/>
                </a:lnTo>
                <a:lnTo>
                  <a:pt x="4916" y="10308"/>
                </a:lnTo>
                <a:lnTo>
                  <a:pt x="4916" y="10639"/>
                </a:lnTo>
                <a:lnTo>
                  <a:pt x="4953" y="10749"/>
                </a:lnTo>
                <a:lnTo>
                  <a:pt x="4989" y="10785"/>
                </a:lnTo>
                <a:lnTo>
                  <a:pt x="5063" y="10822"/>
                </a:lnTo>
                <a:lnTo>
                  <a:pt x="5173" y="10822"/>
                </a:lnTo>
                <a:lnTo>
                  <a:pt x="5246" y="10785"/>
                </a:lnTo>
                <a:lnTo>
                  <a:pt x="5283" y="10749"/>
                </a:lnTo>
                <a:lnTo>
                  <a:pt x="5283" y="10639"/>
                </a:lnTo>
                <a:lnTo>
                  <a:pt x="5283" y="10272"/>
                </a:lnTo>
                <a:lnTo>
                  <a:pt x="5356" y="9905"/>
                </a:lnTo>
                <a:lnTo>
                  <a:pt x="5356" y="9832"/>
                </a:lnTo>
                <a:lnTo>
                  <a:pt x="5320" y="9758"/>
                </a:lnTo>
                <a:lnTo>
                  <a:pt x="5283" y="9722"/>
                </a:lnTo>
                <a:lnTo>
                  <a:pt x="5210" y="9685"/>
                </a:lnTo>
                <a:close/>
                <a:moveTo>
                  <a:pt x="14600" y="9501"/>
                </a:moveTo>
                <a:lnTo>
                  <a:pt x="14563" y="9575"/>
                </a:lnTo>
                <a:lnTo>
                  <a:pt x="14490" y="9868"/>
                </a:lnTo>
                <a:lnTo>
                  <a:pt x="14417" y="10125"/>
                </a:lnTo>
                <a:lnTo>
                  <a:pt x="14380" y="10712"/>
                </a:lnTo>
                <a:lnTo>
                  <a:pt x="14417" y="10785"/>
                </a:lnTo>
                <a:lnTo>
                  <a:pt x="14453" y="10859"/>
                </a:lnTo>
                <a:lnTo>
                  <a:pt x="14527" y="10895"/>
                </a:lnTo>
                <a:lnTo>
                  <a:pt x="14600" y="10932"/>
                </a:lnTo>
                <a:lnTo>
                  <a:pt x="14673" y="10932"/>
                </a:lnTo>
                <a:lnTo>
                  <a:pt x="14747" y="10895"/>
                </a:lnTo>
                <a:lnTo>
                  <a:pt x="14783" y="10859"/>
                </a:lnTo>
                <a:lnTo>
                  <a:pt x="14820" y="10785"/>
                </a:lnTo>
                <a:lnTo>
                  <a:pt x="14820" y="10639"/>
                </a:lnTo>
                <a:lnTo>
                  <a:pt x="14820" y="10088"/>
                </a:lnTo>
                <a:lnTo>
                  <a:pt x="14820" y="9832"/>
                </a:lnTo>
                <a:lnTo>
                  <a:pt x="14747" y="9575"/>
                </a:lnTo>
                <a:lnTo>
                  <a:pt x="14710" y="9501"/>
                </a:lnTo>
                <a:close/>
                <a:moveTo>
                  <a:pt x="12729" y="4183"/>
                </a:moveTo>
                <a:lnTo>
                  <a:pt x="12986" y="4880"/>
                </a:lnTo>
                <a:lnTo>
                  <a:pt x="12766" y="4990"/>
                </a:lnTo>
                <a:lnTo>
                  <a:pt x="12509" y="5100"/>
                </a:lnTo>
                <a:lnTo>
                  <a:pt x="12032" y="5320"/>
                </a:lnTo>
                <a:lnTo>
                  <a:pt x="10969" y="5833"/>
                </a:lnTo>
                <a:lnTo>
                  <a:pt x="9978" y="6310"/>
                </a:lnTo>
                <a:lnTo>
                  <a:pt x="8988" y="6714"/>
                </a:lnTo>
                <a:lnTo>
                  <a:pt x="8071" y="7007"/>
                </a:lnTo>
                <a:lnTo>
                  <a:pt x="7117" y="7301"/>
                </a:lnTo>
                <a:lnTo>
                  <a:pt x="6677" y="7484"/>
                </a:lnTo>
                <a:lnTo>
                  <a:pt x="6237" y="7704"/>
                </a:lnTo>
                <a:lnTo>
                  <a:pt x="5796" y="7924"/>
                </a:lnTo>
                <a:lnTo>
                  <a:pt x="5430" y="8218"/>
                </a:lnTo>
                <a:lnTo>
                  <a:pt x="5393" y="8254"/>
                </a:lnTo>
                <a:lnTo>
                  <a:pt x="5393" y="8291"/>
                </a:lnTo>
                <a:lnTo>
                  <a:pt x="5430" y="8328"/>
                </a:lnTo>
                <a:lnTo>
                  <a:pt x="5466" y="8328"/>
                </a:lnTo>
                <a:lnTo>
                  <a:pt x="6420" y="7961"/>
                </a:lnTo>
                <a:lnTo>
                  <a:pt x="7337" y="7594"/>
                </a:lnTo>
                <a:lnTo>
                  <a:pt x="8364" y="7264"/>
                </a:lnTo>
                <a:lnTo>
                  <a:pt x="9391" y="6897"/>
                </a:lnTo>
                <a:lnTo>
                  <a:pt x="10345" y="6530"/>
                </a:lnTo>
                <a:lnTo>
                  <a:pt x="11262" y="6090"/>
                </a:lnTo>
                <a:lnTo>
                  <a:pt x="12326" y="5577"/>
                </a:lnTo>
                <a:lnTo>
                  <a:pt x="12729" y="5393"/>
                </a:lnTo>
                <a:lnTo>
                  <a:pt x="12913" y="5283"/>
                </a:lnTo>
                <a:lnTo>
                  <a:pt x="13133" y="5210"/>
                </a:lnTo>
                <a:lnTo>
                  <a:pt x="13169" y="5356"/>
                </a:lnTo>
                <a:lnTo>
                  <a:pt x="13426" y="5870"/>
                </a:lnTo>
                <a:lnTo>
                  <a:pt x="13390" y="5870"/>
                </a:lnTo>
                <a:lnTo>
                  <a:pt x="13353" y="5797"/>
                </a:lnTo>
                <a:lnTo>
                  <a:pt x="13280" y="5760"/>
                </a:lnTo>
                <a:lnTo>
                  <a:pt x="13206" y="5723"/>
                </a:lnTo>
                <a:lnTo>
                  <a:pt x="13133" y="5760"/>
                </a:lnTo>
                <a:lnTo>
                  <a:pt x="12216" y="6237"/>
                </a:lnTo>
                <a:lnTo>
                  <a:pt x="11299" y="6677"/>
                </a:lnTo>
                <a:lnTo>
                  <a:pt x="10345" y="7081"/>
                </a:lnTo>
                <a:lnTo>
                  <a:pt x="9428" y="7484"/>
                </a:lnTo>
                <a:lnTo>
                  <a:pt x="8474" y="7851"/>
                </a:lnTo>
                <a:lnTo>
                  <a:pt x="7520" y="8181"/>
                </a:lnTo>
                <a:lnTo>
                  <a:pt x="6640" y="8474"/>
                </a:lnTo>
                <a:lnTo>
                  <a:pt x="6163" y="8658"/>
                </a:lnTo>
                <a:lnTo>
                  <a:pt x="5980" y="8768"/>
                </a:lnTo>
                <a:lnTo>
                  <a:pt x="5760" y="8878"/>
                </a:lnTo>
                <a:lnTo>
                  <a:pt x="5760" y="8915"/>
                </a:lnTo>
                <a:lnTo>
                  <a:pt x="5760" y="8951"/>
                </a:lnTo>
                <a:lnTo>
                  <a:pt x="6273" y="8951"/>
                </a:lnTo>
                <a:lnTo>
                  <a:pt x="6713" y="8805"/>
                </a:lnTo>
                <a:lnTo>
                  <a:pt x="7631" y="8511"/>
                </a:lnTo>
                <a:lnTo>
                  <a:pt x="8621" y="8144"/>
                </a:lnTo>
                <a:lnTo>
                  <a:pt x="9611" y="7777"/>
                </a:lnTo>
                <a:lnTo>
                  <a:pt x="10528" y="7411"/>
                </a:lnTo>
                <a:lnTo>
                  <a:pt x="11409" y="7007"/>
                </a:lnTo>
                <a:lnTo>
                  <a:pt x="12289" y="6604"/>
                </a:lnTo>
                <a:lnTo>
                  <a:pt x="13133" y="6163"/>
                </a:lnTo>
                <a:lnTo>
                  <a:pt x="13206" y="6200"/>
                </a:lnTo>
                <a:lnTo>
                  <a:pt x="13316" y="6200"/>
                </a:lnTo>
                <a:lnTo>
                  <a:pt x="13390" y="6163"/>
                </a:lnTo>
                <a:lnTo>
                  <a:pt x="13463" y="6090"/>
                </a:lnTo>
                <a:lnTo>
                  <a:pt x="13500" y="6053"/>
                </a:lnTo>
                <a:lnTo>
                  <a:pt x="13866" y="6714"/>
                </a:lnTo>
                <a:lnTo>
                  <a:pt x="13646" y="6787"/>
                </a:lnTo>
                <a:lnTo>
                  <a:pt x="13463" y="6860"/>
                </a:lnTo>
                <a:lnTo>
                  <a:pt x="12913" y="7081"/>
                </a:lnTo>
                <a:lnTo>
                  <a:pt x="12399" y="7337"/>
                </a:lnTo>
                <a:lnTo>
                  <a:pt x="11225" y="7961"/>
                </a:lnTo>
                <a:lnTo>
                  <a:pt x="10675" y="8254"/>
                </a:lnTo>
                <a:lnTo>
                  <a:pt x="10052" y="8548"/>
                </a:lnTo>
                <a:lnTo>
                  <a:pt x="9428" y="8768"/>
                </a:lnTo>
                <a:lnTo>
                  <a:pt x="8804" y="8951"/>
                </a:lnTo>
                <a:lnTo>
                  <a:pt x="7520" y="9318"/>
                </a:lnTo>
                <a:lnTo>
                  <a:pt x="6200" y="9722"/>
                </a:lnTo>
                <a:lnTo>
                  <a:pt x="5796" y="9868"/>
                </a:lnTo>
                <a:lnTo>
                  <a:pt x="5650" y="10015"/>
                </a:lnTo>
                <a:lnTo>
                  <a:pt x="5576" y="10052"/>
                </a:lnTo>
                <a:lnTo>
                  <a:pt x="5576" y="10015"/>
                </a:lnTo>
                <a:lnTo>
                  <a:pt x="5540" y="9978"/>
                </a:lnTo>
                <a:lnTo>
                  <a:pt x="5540" y="10015"/>
                </a:lnTo>
                <a:lnTo>
                  <a:pt x="5503" y="10088"/>
                </a:lnTo>
                <a:lnTo>
                  <a:pt x="5503" y="10198"/>
                </a:lnTo>
                <a:lnTo>
                  <a:pt x="5540" y="10235"/>
                </a:lnTo>
                <a:lnTo>
                  <a:pt x="5576" y="10235"/>
                </a:lnTo>
                <a:lnTo>
                  <a:pt x="5796" y="10125"/>
                </a:lnTo>
                <a:lnTo>
                  <a:pt x="6017" y="10052"/>
                </a:lnTo>
                <a:lnTo>
                  <a:pt x="6530" y="9942"/>
                </a:lnTo>
                <a:lnTo>
                  <a:pt x="7704" y="9575"/>
                </a:lnTo>
                <a:lnTo>
                  <a:pt x="8878" y="9281"/>
                </a:lnTo>
                <a:lnTo>
                  <a:pt x="9465" y="9098"/>
                </a:lnTo>
                <a:lnTo>
                  <a:pt x="10015" y="8878"/>
                </a:lnTo>
                <a:lnTo>
                  <a:pt x="10528" y="8695"/>
                </a:lnTo>
                <a:lnTo>
                  <a:pt x="11005" y="8438"/>
                </a:lnTo>
                <a:lnTo>
                  <a:pt x="11959" y="7924"/>
                </a:lnTo>
                <a:lnTo>
                  <a:pt x="12473" y="7667"/>
                </a:lnTo>
                <a:lnTo>
                  <a:pt x="12986" y="7411"/>
                </a:lnTo>
                <a:lnTo>
                  <a:pt x="13573" y="7191"/>
                </a:lnTo>
                <a:lnTo>
                  <a:pt x="13756" y="7117"/>
                </a:lnTo>
                <a:lnTo>
                  <a:pt x="14013" y="7044"/>
                </a:lnTo>
                <a:lnTo>
                  <a:pt x="14050" y="7081"/>
                </a:lnTo>
                <a:lnTo>
                  <a:pt x="14160" y="7081"/>
                </a:lnTo>
                <a:lnTo>
                  <a:pt x="14197" y="7191"/>
                </a:lnTo>
                <a:lnTo>
                  <a:pt x="13830" y="7374"/>
                </a:lnTo>
                <a:lnTo>
                  <a:pt x="13500" y="7594"/>
                </a:lnTo>
                <a:lnTo>
                  <a:pt x="12436" y="8218"/>
                </a:lnTo>
                <a:lnTo>
                  <a:pt x="11335" y="8768"/>
                </a:lnTo>
                <a:lnTo>
                  <a:pt x="10198" y="9245"/>
                </a:lnTo>
                <a:lnTo>
                  <a:pt x="9061" y="9685"/>
                </a:lnTo>
                <a:lnTo>
                  <a:pt x="7887" y="10088"/>
                </a:lnTo>
                <a:lnTo>
                  <a:pt x="6750" y="10455"/>
                </a:lnTo>
                <a:lnTo>
                  <a:pt x="6200" y="10639"/>
                </a:lnTo>
                <a:lnTo>
                  <a:pt x="5906" y="10749"/>
                </a:lnTo>
                <a:lnTo>
                  <a:pt x="5650" y="10895"/>
                </a:lnTo>
                <a:lnTo>
                  <a:pt x="5613" y="10932"/>
                </a:lnTo>
                <a:lnTo>
                  <a:pt x="5613" y="10969"/>
                </a:lnTo>
                <a:lnTo>
                  <a:pt x="5613" y="11005"/>
                </a:lnTo>
                <a:lnTo>
                  <a:pt x="5686" y="11042"/>
                </a:lnTo>
                <a:lnTo>
                  <a:pt x="5943" y="11005"/>
                </a:lnTo>
                <a:lnTo>
                  <a:pt x="6200" y="10969"/>
                </a:lnTo>
                <a:lnTo>
                  <a:pt x="6713" y="10822"/>
                </a:lnTo>
                <a:lnTo>
                  <a:pt x="7337" y="10602"/>
                </a:lnTo>
                <a:lnTo>
                  <a:pt x="7961" y="10419"/>
                </a:lnTo>
                <a:lnTo>
                  <a:pt x="9208" y="10015"/>
                </a:lnTo>
                <a:lnTo>
                  <a:pt x="10418" y="9538"/>
                </a:lnTo>
                <a:lnTo>
                  <a:pt x="11445" y="9061"/>
                </a:lnTo>
                <a:lnTo>
                  <a:pt x="12473" y="8584"/>
                </a:lnTo>
                <a:lnTo>
                  <a:pt x="13573" y="7961"/>
                </a:lnTo>
                <a:lnTo>
                  <a:pt x="14013" y="7741"/>
                </a:lnTo>
                <a:lnTo>
                  <a:pt x="14233" y="7594"/>
                </a:lnTo>
                <a:lnTo>
                  <a:pt x="14417" y="7447"/>
                </a:lnTo>
                <a:lnTo>
                  <a:pt x="14527" y="7594"/>
                </a:lnTo>
                <a:lnTo>
                  <a:pt x="14527" y="7631"/>
                </a:lnTo>
                <a:lnTo>
                  <a:pt x="14417" y="7961"/>
                </a:lnTo>
                <a:lnTo>
                  <a:pt x="14417" y="8328"/>
                </a:lnTo>
                <a:lnTo>
                  <a:pt x="14343" y="8254"/>
                </a:lnTo>
                <a:lnTo>
                  <a:pt x="14233" y="8254"/>
                </a:lnTo>
                <a:lnTo>
                  <a:pt x="13830" y="8438"/>
                </a:lnTo>
                <a:lnTo>
                  <a:pt x="13426" y="8658"/>
                </a:lnTo>
                <a:lnTo>
                  <a:pt x="12693" y="9135"/>
                </a:lnTo>
                <a:lnTo>
                  <a:pt x="12252" y="9428"/>
                </a:lnTo>
                <a:lnTo>
                  <a:pt x="11776" y="9685"/>
                </a:lnTo>
                <a:lnTo>
                  <a:pt x="11299" y="9942"/>
                </a:lnTo>
                <a:lnTo>
                  <a:pt x="10822" y="10125"/>
                </a:lnTo>
                <a:lnTo>
                  <a:pt x="8658" y="10822"/>
                </a:lnTo>
                <a:lnTo>
                  <a:pt x="7741" y="11115"/>
                </a:lnTo>
                <a:lnTo>
                  <a:pt x="7300" y="11262"/>
                </a:lnTo>
                <a:lnTo>
                  <a:pt x="6860" y="11446"/>
                </a:lnTo>
                <a:lnTo>
                  <a:pt x="5283" y="11409"/>
                </a:lnTo>
                <a:lnTo>
                  <a:pt x="5246" y="11189"/>
                </a:lnTo>
                <a:lnTo>
                  <a:pt x="5173" y="11115"/>
                </a:lnTo>
                <a:lnTo>
                  <a:pt x="5026" y="11115"/>
                </a:lnTo>
                <a:lnTo>
                  <a:pt x="4989" y="11189"/>
                </a:lnTo>
                <a:lnTo>
                  <a:pt x="4953" y="11409"/>
                </a:lnTo>
                <a:lnTo>
                  <a:pt x="4182" y="11336"/>
                </a:lnTo>
                <a:lnTo>
                  <a:pt x="3816" y="11336"/>
                </a:lnTo>
                <a:lnTo>
                  <a:pt x="3412" y="11372"/>
                </a:lnTo>
                <a:lnTo>
                  <a:pt x="3119" y="11409"/>
                </a:lnTo>
                <a:lnTo>
                  <a:pt x="2862" y="11556"/>
                </a:lnTo>
                <a:lnTo>
                  <a:pt x="2825" y="11005"/>
                </a:lnTo>
                <a:lnTo>
                  <a:pt x="2715" y="9428"/>
                </a:lnTo>
                <a:lnTo>
                  <a:pt x="2715" y="9171"/>
                </a:lnTo>
                <a:lnTo>
                  <a:pt x="2972" y="9171"/>
                </a:lnTo>
                <a:lnTo>
                  <a:pt x="3265" y="9135"/>
                </a:lnTo>
                <a:lnTo>
                  <a:pt x="3522" y="9061"/>
                </a:lnTo>
                <a:lnTo>
                  <a:pt x="3779" y="8988"/>
                </a:lnTo>
                <a:lnTo>
                  <a:pt x="4036" y="8841"/>
                </a:lnTo>
                <a:lnTo>
                  <a:pt x="4293" y="8695"/>
                </a:lnTo>
                <a:lnTo>
                  <a:pt x="4733" y="8401"/>
                </a:lnTo>
                <a:lnTo>
                  <a:pt x="5063" y="8108"/>
                </a:lnTo>
                <a:lnTo>
                  <a:pt x="5356" y="7777"/>
                </a:lnTo>
                <a:lnTo>
                  <a:pt x="5613" y="7447"/>
                </a:lnTo>
                <a:lnTo>
                  <a:pt x="5870" y="7117"/>
                </a:lnTo>
                <a:lnTo>
                  <a:pt x="6273" y="7007"/>
                </a:lnTo>
                <a:lnTo>
                  <a:pt x="6640" y="6824"/>
                </a:lnTo>
                <a:lnTo>
                  <a:pt x="7410" y="6420"/>
                </a:lnTo>
                <a:lnTo>
                  <a:pt x="8401" y="5980"/>
                </a:lnTo>
                <a:lnTo>
                  <a:pt x="9355" y="5577"/>
                </a:lnTo>
                <a:lnTo>
                  <a:pt x="10308" y="5246"/>
                </a:lnTo>
                <a:lnTo>
                  <a:pt x="11262" y="4880"/>
                </a:lnTo>
                <a:lnTo>
                  <a:pt x="12032" y="4623"/>
                </a:lnTo>
                <a:lnTo>
                  <a:pt x="12436" y="4403"/>
                </a:lnTo>
                <a:lnTo>
                  <a:pt x="12619" y="4219"/>
                </a:lnTo>
                <a:lnTo>
                  <a:pt x="12729" y="4183"/>
                </a:lnTo>
                <a:close/>
                <a:moveTo>
                  <a:pt x="2385" y="1"/>
                </a:moveTo>
                <a:lnTo>
                  <a:pt x="2238" y="38"/>
                </a:lnTo>
                <a:lnTo>
                  <a:pt x="2202" y="74"/>
                </a:lnTo>
                <a:lnTo>
                  <a:pt x="2165" y="111"/>
                </a:lnTo>
                <a:lnTo>
                  <a:pt x="2055" y="368"/>
                </a:lnTo>
                <a:lnTo>
                  <a:pt x="1982" y="515"/>
                </a:lnTo>
                <a:lnTo>
                  <a:pt x="1578" y="1432"/>
                </a:lnTo>
                <a:lnTo>
                  <a:pt x="1541" y="1542"/>
                </a:lnTo>
                <a:lnTo>
                  <a:pt x="1578" y="1615"/>
                </a:lnTo>
                <a:lnTo>
                  <a:pt x="1615" y="1688"/>
                </a:lnTo>
                <a:lnTo>
                  <a:pt x="1688" y="1762"/>
                </a:lnTo>
                <a:lnTo>
                  <a:pt x="1761" y="1798"/>
                </a:lnTo>
                <a:lnTo>
                  <a:pt x="1835" y="1798"/>
                </a:lnTo>
                <a:lnTo>
                  <a:pt x="1908" y="1762"/>
                </a:lnTo>
                <a:lnTo>
                  <a:pt x="1982" y="1652"/>
                </a:lnTo>
                <a:lnTo>
                  <a:pt x="2128" y="1358"/>
                </a:lnTo>
                <a:lnTo>
                  <a:pt x="2092" y="2165"/>
                </a:lnTo>
                <a:lnTo>
                  <a:pt x="2092" y="2972"/>
                </a:lnTo>
                <a:lnTo>
                  <a:pt x="2055" y="4073"/>
                </a:lnTo>
                <a:lnTo>
                  <a:pt x="1982" y="4109"/>
                </a:lnTo>
                <a:lnTo>
                  <a:pt x="1835" y="4073"/>
                </a:lnTo>
                <a:lnTo>
                  <a:pt x="1725" y="3999"/>
                </a:lnTo>
                <a:lnTo>
                  <a:pt x="1615" y="3999"/>
                </a:lnTo>
                <a:lnTo>
                  <a:pt x="1541" y="4036"/>
                </a:lnTo>
                <a:lnTo>
                  <a:pt x="1505" y="4109"/>
                </a:lnTo>
                <a:lnTo>
                  <a:pt x="1541" y="4219"/>
                </a:lnTo>
                <a:lnTo>
                  <a:pt x="1651" y="4293"/>
                </a:lnTo>
                <a:lnTo>
                  <a:pt x="1761" y="4366"/>
                </a:lnTo>
                <a:lnTo>
                  <a:pt x="1908" y="4403"/>
                </a:lnTo>
                <a:lnTo>
                  <a:pt x="2055" y="4439"/>
                </a:lnTo>
                <a:lnTo>
                  <a:pt x="2055" y="5540"/>
                </a:lnTo>
                <a:lnTo>
                  <a:pt x="1908" y="5577"/>
                </a:lnTo>
                <a:lnTo>
                  <a:pt x="1651" y="5613"/>
                </a:lnTo>
                <a:lnTo>
                  <a:pt x="1615" y="5687"/>
                </a:lnTo>
                <a:lnTo>
                  <a:pt x="1541" y="5723"/>
                </a:lnTo>
                <a:lnTo>
                  <a:pt x="1541" y="5760"/>
                </a:lnTo>
                <a:lnTo>
                  <a:pt x="1505" y="5797"/>
                </a:lnTo>
                <a:lnTo>
                  <a:pt x="1541" y="5833"/>
                </a:lnTo>
                <a:lnTo>
                  <a:pt x="1578" y="5833"/>
                </a:lnTo>
                <a:lnTo>
                  <a:pt x="1651" y="5907"/>
                </a:lnTo>
                <a:lnTo>
                  <a:pt x="2055" y="5907"/>
                </a:lnTo>
                <a:lnTo>
                  <a:pt x="2092" y="6200"/>
                </a:lnTo>
                <a:lnTo>
                  <a:pt x="2092" y="7154"/>
                </a:lnTo>
                <a:lnTo>
                  <a:pt x="1835" y="7227"/>
                </a:lnTo>
                <a:lnTo>
                  <a:pt x="1541" y="7374"/>
                </a:lnTo>
                <a:lnTo>
                  <a:pt x="1505" y="7411"/>
                </a:lnTo>
                <a:lnTo>
                  <a:pt x="1505" y="7447"/>
                </a:lnTo>
                <a:lnTo>
                  <a:pt x="1541" y="7484"/>
                </a:lnTo>
                <a:lnTo>
                  <a:pt x="1578" y="7521"/>
                </a:lnTo>
                <a:lnTo>
                  <a:pt x="2092" y="7521"/>
                </a:lnTo>
                <a:lnTo>
                  <a:pt x="2165" y="8951"/>
                </a:lnTo>
                <a:lnTo>
                  <a:pt x="2165" y="8988"/>
                </a:lnTo>
                <a:lnTo>
                  <a:pt x="1982" y="8951"/>
                </a:lnTo>
                <a:lnTo>
                  <a:pt x="1578" y="8951"/>
                </a:lnTo>
                <a:lnTo>
                  <a:pt x="1505" y="8988"/>
                </a:lnTo>
                <a:lnTo>
                  <a:pt x="1468" y="9061"/>
                </a:lnTo>
                <a:lnTo>
                  <a:pt x="1468" y="9135"/>
                </a:lnTo>
                <a:lnTo>
                  <a:pt x="1541" y="9208"/>
                </a:lnTo>
                <a:lnTo>
                  <a:pt x="1688" y="9245"/>
                </a:lnTo>
                <a:lnTo>
                  <a:pt x="1835" y="9318"/>
                </a:lnTo>
                <a:lnTo>
                  <a:pt x="2202" y="9391"/>
                </a:lnTo>
                <a:lnTo>
                  <a:pt x="2238" y="10419"/>
                </a:lnTo>
                <a:lnTo>
                  <a:pt x="2018" y="10419"/>
                </a:lnTo>
                <a:lnTo>
                  <a:pt x="1798" y="10455"/>
                </a:lnTo>
                <a:lnTo>
                  <a:pt x="1725" y="10529"/>
                </a:lnTo>
                <a:lnTo>
                  <a:pt x="1651" y="10602"/>
                </a:lnTo>
                <a:lnTo>
                  <a:pt x="1578" y="10675"/>
                </a:lnTo>
                <a:lnTo>
                  <a:pt x="1615" y="10749"/>
                </a:lnTo>
                <a:lnTo>
                  <a:pt x="1688" y="10822"/>
                </a:lnTo>
                <a:lnTo>
                  <a:pt x="2128" y="10822"/>
                </a:lnTo>
                <a:lnTo>
                  <a:pt x="2275" y="10859"/>
                </a:lnTo>
                <a:lnTo>
                  <a:pt x="2275" y="10895"/>
                </a:lnTo>
                <a:lnTo>
                  <a:pt x="2312" y="11702"/>
                </a:lnTo>
                <a:lnTo>
                  <a:pt x="2348" y="11959"/>
                </a:lnTo>
                <a:lnTo>
                  <a:pt x="2385" y="12106"/>
                </a:lnTo>
                <a:lnTo>
                  <a:pt x="2495" y="12216"/>
                </a:lnTo>
                <a:lnTo>
                  <a:pt x="2568" y="12253"/>
                </a:lnTo>
                <a:lnTo>
                  <a:pt x="2679" y="12253"/>
                </a:lnTo>
                <a:lnTo>
                  <a:pt x="2752" y="12216"/>
                </a:lnTo>
                <a:lnTo>
                  <a:pt x="2789" y="12143"/>
                </a:lnTo>
                <a:lnTo>
                  <a:pt x="2825" y="12106"/>
                </a:lnTo>
                <a:lnTo>
                  <a:pt x="3009" y="11959"/>
                </a:lnTo>
                <a:lnTo>
                  <a:pt x="3265" y="11886"/>
                </a:lnTo>
                <a:lnTo>
                  <a:pt x="3486" y="11849"/>
                </a:lnTo>
                <a:lnTo>
                  <a:pt x="3742" y="11849"/>
                </a:lnTo>
                <a:lnTo>
                  <a:pt x="3742" y="12033"/>
                </a:lnTo>
                <a:lnTo>
                  <a:pt x="3742" y="12216"/>
                </a:lnTo>
                <a:lnTo>
                  <a:pt x="3816" y="12363"/>
                </a:lnTo>
                <a:lnTo>
                  <a:pt x="3889" y="12509"/>
                </a:lnTo>
                <a:lnTo>
                  <a:pt x="3962" y="12583"/>
                </a:lnTo>
                <a:lnTo>
                  <a:pt x="4036" y="12546"/>
                </a:lnTo>
                <a:lnTo>
                  <a:pt x="4109" y="12509"/>
                </a:lnTo>
                <a:lnTo>
                  <a:pt x="4146" y="12436"/>
                </a:lnTo>
                <a:lnTo>
                  <a:pt x="4072" y="12216"/>
                </a:lnTo>
                <a:lnTo>
                  <a:pt x="4036" y="12069"/>
                </a:lnTo>
                <a:lnTo>
                  <a:pt x="4036" y="11886"/>
                </a:lnTo>
                <a:lnTo>
                  <a:pt x="5063" y="11922"/>
                </a:lnTo>
                <a:lnTo>
                  <a:pt x="5063" y="12143"/>
                </a:lnTo>
                <a:lnTo>
                  <a:pt x="5100" y="12619"/>
                </a:lnTo>
                <a:lnTo>
                  <a:pt x="5136" y="12693"/>
                </a:lnTo>
                <a:lnTo>
                  <a:pt x="5173" y="12766"/>
                </a:lnTo>
                <a:lnTo>
                  <a:pt x="5320" y="12766"/>
                </a:lnTo>
                <a:lnTo>
                  <a:pt x="5466" y="12729"/>
                </a:lnTo>
                <a:lnTo>
                  <a:pt x="5503" y="12619"/>
                </a:lnTo>
                <a:lnTo>
                  <a:pt x="5540" y="12473"/>
                </a:lnTo>
                <a:lnTo>
                  <a:pt x="5466" y="12363"/>
                </a:lnTo>
                <a:lnTo>
                  <a:pt x="5393" y="12326"/>
                </a:lnTo>
                <a:lnTo>
                  <a:pt x="5356" y="12106"/>
                </a:lnTo>
                <a:lnTo>
                  <a:pt x="5283" y="11922"/>
                </a:lnTo>
                <a:lnTo>
                  <a:pt x="5906" y="11959"/>
                </a:lnTo>
                <a:lnTo>
                  <a:pt x="6493" y="11959"/>
                </a:lnTo>
                <a:lnTo>
                  <a:pt x="6493" y="11996"/>
                </a:lnTo>
                <a:lnTo>
                  <a:pt x="6457" y="12179"/>
                </a:lnTo>
                <a:lnTo>
                  <a:pt x="6420" y="12399"/>
                </a:lnTo>
                <a:lnTo>
                  <a:pt x="6457" y="12583"/>
                </a:lnTo>
                <a:lnTo>
                  <a:pt x="6567" y="12766"/>
                </a:lnTo>
                <a:lnTo>
                  <a:pt x="6603" y="12840"/>
                </a:lnTo>
                <a:lnTo>
                  <a:pt x="6677" y="12876"/>
                </a:lnTo>
                <a:lnTo>
                  <a:pt x="6750" y="12876"/>
                </a:lnTo>
                <a:lnTo>
                  <a:pt x="6824" y="12840"/>
                </a:lnTo>
                <a:lnTo>
                  <a:pt x="6897" y="12766"/>
                </a:lnTo>
                <a:lnTo>
                  <a:pt x="6897" y="12729"/>
                </a:lnTo>
                <a:lnTo>
                  <a:pt x="6897" y="12656"/>
                </a:lnTo>
                <a:lnTo>
                  <a:pt x="6824" y="12619"/>
                </a:lnTo>
                <a:lnTo>
                  <a:pt x="6787" y="12583"/>
                </a:lnTo>
                <a:lnTo>
                  <a:pt x="6713" y="12399"/>
                </a:lnTo>
                <a:lnTo>
                  <a:pt x="6677" y="12216"/>
                </a:lnTo>
                <a:lnTo>
                  <a:pt x="6640" y="11996"/>
                </a:lnTo>
                <a:lnTo>
                  <a:pt x="6640" y="11959"/>
                </a:lnTo>
                <a:lnTo>
                  <a:pt x="7924" y="11996"/>
                </a:lnTo>
                <a:lnTo>
                  <a:pt x="7851" y="12033"/>
                </a:lnTo>
                <a:lnTo>
                  <a:pt x="7814" y="12106"/>
                </a:lnTo>
                <a:lnTo>
                  <a:pt x="7777" y="12253"/>
                </a:lnTo>
                <a:lnTo>
                  <a:pt x="7777" y="12399"/>
                </a:lnTo>
                <a:lnTo>
                  <a:pt x="7777" y="12509"/>
                </a:lnTo>
                <a:lnTo>
                  <a:pt x="7814" y="12619"/>
                </a:lnTo>
                <a:lnTo>
                  <a:pt x="7887" y="12729"/>
                </a:lnTo>
                <a:lnTo>
                  <a:pt x="7961" y="12766"/>
                </a:lnTo>
                <a:lnTo>
                  <a:pt x="8034" y="12729"/>
                </a:lnTo>
                <a:lnTo>
                  <a:pt x="8107" y="12693"/>
                </a:lnTo>
                <a:lnTo>
                  <a:pt x="8144" y="12619"/>
                </a:lnTo>
                <a:lnTo>
                  <a:pt x="8107" y="12473"/>
                </a:lnTo>
                <a:lnTo>
                  <a:pt x="8071" y="12289"/>
                </a:lnTo>
                <a:lnTo>
                  <a:pt x="8071" y="12179"/>
                </a:lnTo>
                <a:lnTo>
                  <a:pt x="8034" y="12106"/>
                </a:lnTo>
                <a:lnTo>
                  <a:pt x="8034" y="12033"/>
                </a:lnTo>
                <a:lnTo>
                  <a:pt x="8034" y="11996"/>
                </a:lnTo>
                <a:lnTo>
                  <a:pt x="9391" y="11996"/>
                </a:lnTo>
                <a:lnTo>
                  <a:pt x="9318" y="12216"/>
                </a:lnTo>
                <a:lnTo>
                  <a:pt x="9318" y="12473"/>
                </a:lnTo>
                <a:lnTo>
                  <a:pt x="9355" y="12546"/>
                </a:lnTo>
                <a:lnTo>
                  <a:pt x="9428" y="12583"/>
                </a:lnTo>
                <a:lnTo>
                  <a:pt x="9611" y="12583"/>
                </a:lnTo>
                <a:lnTo>
                  <a:pt x="9685" y="12546"/>
                </a:lnTo>
                <a:lnTo>
                  <a:pt x="9721" y="12473"/>
                </a:lnTo>
                <a:lnTo>
                  <a:pt x="9721" y="12436"/>
                </a:lnTo>
                <a:lnTo>
                  <a:pt x="9721" y="12363"/>
                </a:lnTo>
                <a:lnTo>
                  <a:pt x="9611" y="12326"/>
                </a:lnTo>
                <a:lnTo>
                  <a:pt x="9611" y="11996"/>
                </a:lnTo>
                <a:lnTo>
                  <a:pt x="10638" y="11996"/>
                </a:lnTo>
                <a:lnTo>
                  <a:pt x="10675" y="12253"/>
                </a:lnTo>
                <a:lnTo>
                  <a:pt x="10748" y="12509"/>
                </a:lnTo>
                <a:lnTo>
                  <a:pt x="10822" y="12583"/>
                </a:lnTo>
                <a:lnTo>
                  <a:pt x="10969" y="12583"/>
                </a:lnTo>
                <a:lnTo>
                  <a:pt x="11005" y="12509"/>
                </a:lnTo>
                <a:lnTo>
                  <a:pt x="11042" y="12399"/>
                </a:lnTo>
                <a:lnTo>
                  <a:pt x="10969" y="12179"/>
                </a:lnTo>
                <a:lnTo>
                  <a:pt x="10895" y="11996"/>
                </a:lnTo>
                <a:lnTo>
                  <a:pt x="12106" y="11996"/>
                </a:lnTo>
                <a:lnTo>
                  <a:pt x="12069" y="12069"/>
                </a:lnTo>
                <a:lnTo>
                  <a:pt x="12032" y="12143"/>
                </a:lnTo>
                <a:lnTo>
                  <a:pt x="11996" y="12363"/>
                </a:lnTo>
                <a:lnTo>
                  <a:pt x="12032" y="12473"/>
                </a:lnTo>
                <a:lnTo>
                  <a:pt x="12069" y="12619"/>
                </a:lnTo>
                <a:lnTo>
                  <a:pt x="12142" y="12729"/>
                </a:lnTo>
                <a:lnTo>
                  <a:pt x="12216" y="12803"/>
                </a:lnTo>
                <a:lnTo>
                  <a:pt x="12289" y="12840"/>
                </a:lnTo>
                <a:lnTo>
                  <a:pt x="12362" y="12803"/>
                </a:lnTo>
                <a:lnTo>
                  <a:pt x="12399" y="12766"/>
                </a:lnTo>
                <a:lnTo>
                  <a:pt x="12399" y="12693"/>
                </a:lnTo>
                <a:lnTo>
                  <a:pt x="12362" y="12546"/>
                </a:lnTo>
                <a:lnTo>
                  <a:pt x="12289" y="12363"/>
                </a:lnTo>
                <a:lnTo>
                  <a:pt x="12252" y="12179"/>
                </a:lnTo>
                <a:lnTo>
                  <a:pt x="12252" y="11959"/>
                </a:lnTo>
                <a:lnTo>
                  <a:pt x="13353" y="11959"/>
                </a:lnTo>
                <a:lnTo>
                  <a:pt x="13280" y="12106"/>
                </a:lnTo>
                <a:lnTo>
                  <a:pt x="13243" y="12253"/>
                </a:lnTo>
                <a:lnTo>
                  <a:pt x="13243" y="12436"/>
                </a:lnTo>
                <a:lnTo>
                  <a:pt x="13316" y="12583"/>
                </a:lnTo>
                <a:lnTo>
                  <a:pt x="13353" y="12619"/>
                </a:lnTo>
                <a:lnTo>
                  <a:pt x="13426" y="12656"/>
                </a:lnTo>
                <a:lnTo>
                  <a:pt x="13500" y="12656"/>
                </a:lnTo>
                <a:lnTo>
                  <a:pt x="13573" y="12583"/>
                </a:lnTo>
                <a:lnTo>
                  <a:pt x="13610" y="12436"/>
                </a:lnTo>
                <a:lnTo>
                  <a:pt x="13536" y="12216"/>
                </a:lnTo>
                <a:lnTo>
                  <a:pt x="13536" y="12069"/>
                </a:lnTo>
                <a:lnTo>
                  <a:pt x="13573" y="11922"/>
                </a:lnTo>
                <a:lnTo>
                  <a:pt x="14563" y="11886"/>
                </a:lnTo>
                <a:lnTo>
                  <a:pt x="14563" y="11886"/>
                </a:lnTo>
                <a:lnTo>
                  <a:pt x="14527" y="12363"/>
                </a:lnTo>
                <a:lnTo>
                  <a:pt x="14563" y="12436"/>
                </a:lnTo>
                <a:lnTo>
                  <a:pt x="14637" y="12509"/>
                </a:lnTo>
                <a:lnTo>
                  <a:pt x="14747" y="12509"/>
                </a:lnTo>
                <a:lnTo>
                  <a:pt x="14820" y="12473"/>
                </a:lnTo>
                <a:lnTo>
                  <a:pt x="14893" y="12399"/>
                </a:lnTo>
                <a:lnTo>
                  <a:pt x="14967" y="12289"/>
                </a:lnTo>
                <a:lnTo>
                  <a:pt x="14967" y="12179"/>
                </a:lnTo>
                <a:lnTo>
                  <a:pt x="14967" y="12069"/>
                </a:lnTo>
                <a:lnTo>
                  <a:pt x="14930" y="11996"/>
                </a:lnTo>
                <a:lnTo>
                  <a:pt x="14857" y="11959"/>
                </a:lnTo>
                <a:lnTo>
                  <a:pt x="14857" y="11886"/>
                </a:lnTo>
                <a:lnTo>
                  <a:pt x="16618" y="11776"/>
                </a:lnTo>
                <a:lnTo>
                  <a:pt x="16654" y="11812"/>
                </a:lnTo>
                <a:lnTo>
                  <a:pt x="16544" y="11996"/>
                </a:lnTo>
                <a:lnTo>
                  <a:pt x="16361" y="12179"/>
                </a:lnTo>
                <a:lnTo>
                  <a:pt x="16287" y="12289"/>
                </a:lnTo>
                <a:lnTo>
                  <a:pt x="16251" y="12363"/>
                </a:lnTo>
                <a:lnTo>
                  <a:pt x="16287" y="12436"/>
                </a:lnTo>
                <a:lnTo>
                  <a:pt x="16324" y="12509"/>
                </a:lnTo>
                <a:lnTo>
                  <a:pt x="16397" y="12546"/>
                </a:lnTo>
                <a:lnTo>
                  <a:pt x="16471" y="12583"/>
                </a:lnTo>
                <a:lnTo>
                  <a:pt x="16544" y="12583"/>
                </a:lnTo>
                <a:lnTo>
                  <a:pt x="16581" y="12546"/>
                </a:lnTo>
                <a:lnTo>
                  <a:pt x="16728" y="12473"/>
                </a:lnTo>
                <a:lnTo>
                  <a:pt x="16801" y="12363"/>
                </a:lnTo>
                <a:lnTo>
                  <a:pt x="16984" y="12106"/>
                </a:lnTo>
                <a:lnTo>
                  <a:pt x="17461" y="11482"/>
                </a:lnTo>
                <a:lnTo>
                  <a:pt x="17461" y="11409"/>
                </a:lnTo>
                <a:lnTo>
                  <a:pt x="17461" y="11336"/>
                </a:lnTo>
                <a:lnTo>
                  <a:pt x="17461" y="11262"/>
                </a:lnTo>
                <a:lnTo>
                  <a:pt x="17425" y="11189"/>
                </a:lnTo>
                <a:lnTo>
                  <a:pt x="17058" y="10895"/>
                </a:lnTo>
                <a:lnTo>
                  <a:pt x="16728" y="10639"/>
                </a:lnTo>
                <a:lnTo>
                  <a:pt x="16654" y="10602"/>
                </a:lnTo>
                <a:lnTo>
                  <a:pt x="16581" y="10602"/>
                </a:lnTo>
                <a:lnTo>
                  <a:pt x="16544" y="10639"/>
                </a:lnTo>
                <a:lnTo>
                  <a:pt x="16471" y="10675"/>
                </a:lnTo>
                <a:lnTo>
                  <a:pt x="16434" y="10785"/>
                </a:lnTo>
                <a:lnTo>
                  <a:pt x="16434" y="10859"/>
                </a:lnTo>
                <a:lnTo>
                  <a:pt x="16471" y="10932"/>
                </a:lnTo>
                <a:lnTo>
                  <a:pt x="16801" y="11226"/>
                </a:lnTo>
                <a:lnTo>
                  <a:pt x="13940" y="11372"/>
                </a:lnTo>
                <a:lnTo>
                  <a:pt x="14050" y="11336"/>
                </a:lnTo>
                <a:lnTo>
                  <a:pt x="14270" y="11189"/>
                </a:lnTo>
                <a:lnTo>
                  <a:pt x="14343" y="11115"/>
                </a:lnTo>
                <a:lnTo>
                  <a:pt x="14417" y="11005"/>
                </a:lnTo>
                <a:lnTo>
                  <a:pt x="14417" y="10932"/>
                </a:lnTo>
                <a:lnTo>
                  <a:pt x="14380" y="10895"/>
                </a:lnTo>
                <a:lnTo>
                  <a:pt x="14233" y="10895"/>
                </a:lnTo>
                <a:lnTo>
                  <a:pt x="14123" y="10932"/>
                </a:lnTo>
                <a:lnTo>
                  <a:pt x="13903" y="11079"/>
                </a:lnTo>
                <a:lnTo>
                  <a:pt x="13720" y="11226"/>
                </a:lnTo>
                <a:lnTo>
                  <a:pt x="13573" y="11409"/>
                </a:lnTo>
                <a:lnTo>
                  <a:pt x="12289" y="11446"/>
                </a:lnTo>
                <a:lnTo>
                  <a:pt x="12546" y="11336"/>
                </a:lnTo>
                <a:lnTo>
                  <a:pt x="12839" y="11226"/>
                </a:lnTo>
                <a:lnTo>
                  <a:pt x="13169" y="11079"/>
                </a:lnTo>
                <a:lnTo>
                  <a:pt x="13500" y="10895"/>
                </a:lnTo>
                <a:lnTo>
                  <a:pt x="13793" y="10675"/>
                </a:lnTo>
                <a:lnTo>
                  <a:pt x="14050" y="10419"/>
                </a:lnTo>
                <a:lnTo>
                  <a:pt x="14087" y="10308"/>
                </a:lnTo>
                <a:lnTo>
                  <a:pt x="14050" y="10235"/>
                </a:lnTo>
                <a:lnTo>
                  <a:pt x="13976" y="10198"/>
                </a:lnTo>
                <a:lnTo>
                  <a:pt x="13903" y="10235"/>
                </a:lnTo>
                <a:lnTo>
                  <a:pt x="13646" y="10382"/>
                </a:lnTo>
                <a:lnTo>
                  <a:pt x="13390" y="10565"/>
                </a:lnTo>
                <a:lnTo>
                  <a:pt x="13133" y="10749"/>
                </a:lnTo>
                <a:lnTo>
                  <a:pt x="12876" y="10895"/>
                </a:lnTo>
                <a:lnTo>
                  <a:pt x="12583" y="11042"/>
                </a:lnTo>
                <a:lnTo>
                  <a:pt x="12289" y="11152"/>
                </a:lnTo>
                <a:lnTo>
                  <a:pt x="11996" y="11299"/>
                </a:lnTo>
                <a:lnTo>
                  <a:pt x="11702" y="11446"/>
                </a:lnTo>
                <a:lnTo>
                  <a:pt x="10162" y="11482"/>
                </a:lnTo>
                <a:lnTo>
                  <a:pt x="10602" y="11299"/>
                </a:lnTo>
                <a:lnTo>
                  <a:pt x="12216" y="10639"/>
                </a:lnTo>
                <a:lnTo>
                  <a:pt x="12766" y="10455"/>
                </a:lnTo>
                <a:lnTo>
                  <a:pt x="13316" y="10162"/>
                </a:lnTo>
                <a:lnTo>
                  <a:pt x="13573" y="10015"/>
                </a:lnTo>
                <a:lnTo>
                  <a:pt x="13793" y="9832"/>
                </a:lnTo>
                <a:lnTo>
                  <a:pt x="13976" y="9612"/>
                </a:lnTo>
                <a:lnTo>
                  <a:pt x="14087" y="9355"/>
                </a:lnTo>
                <a:lnTo>
                  <a:pt x="14087" y="9245"/>
                </a:lnTo>
                <a:lnTo>
                  <a:pt x="14050" y="9208"/>
                </a:lnTo>
                <a:lnTo>
                  <a:pt x="13940" y="9171"/>
                </a:lnTo>
                <a:lnTo>
                  <a:pt x="13866" y="9208"/>
                </a:lnTo>
                <a:lnTo>
                  <a:pt x="13463" y="9612"/>
                </a:lnTo>
                <a:lnTo>
                  <a:pt x="13243" y="9795"/>
                </a:lnTo>
                <a:lnTo>
                  <a:pt x="12986" y="9978"/>
                </a:lnTo>
                <a:lnTo>
                  <a:pt x="12693" y="10125"/>
                </a:lnTo>
                <a:lnTo>
                  <a:pt x="12399" y="10235"/>
                </a:lnTo>
                <a:lnTo>
                  <a:pt x="11776" y="10492"/>
                </a:lnTo>
                <a:lnTo>
                  <a:pt x="10418" y="11042"/>
                </a:lnTo>
                <a:lnTo>
                  <a:pt x="9905" y="11262"/>
                </a:lnTo>
                <a:lnTo>
                  <a:pt x="9428" y="11482"/>
                </a:lnTo>
                <a:lnTo>
                  <a:pt x="7667" y="11482"/>
                </a:lnTo>
                <a:lnTo>
                  <a:pt x="8621" y="11152"/>
                </a:lnTo>
                <a:lnTo>
                  <a:pt x="10895" y="10419"/>
                </a:lnTo>
                <a:lnTo>
                  <a:pt x="11335" y="10235"/>
                </a:lnTo>
                <a:lnTo>
                  <a:pt x="11776" y="10052"/>
                </a:lnTo>
                <a:lnTo>
                  <a:pt x="12179" y="9832"/>
                </a:lnTo>
                <a:lnTo>
                  <a:pt x="12583" y="9575"/>
                </a:lnTo>
                <a:lnTo>
                  <a:pt x="13426" y="9025"/>
                </a:lnTo>
                <a:lnTo>
                  <a:pt x="13866" y="8768"/>
                </a:lnTo>
                <a:lnTo>
                  <a:pt x="14307" y="8548"/>
                </a:lnTo>
                <a:lnTo>
                  <a:pt x="14380" y="8511"/>
                </a:lnTo>
                <a:lnTo>
                  <a:pt x="14417" y="8474"/>
                </a:lnTo>
                <a:lnTo>
                  <a:pt x="14417" y="8841"/>
                </a:lnTo>
                <a:lnTo>
                  <a:pt x="14453" y="8915"/>
                </a:lnTo>
                <a:lnTo>
                  <a:pt x="14490" y="8951"/>
                </a:lnTo>
                <a:lnTo>
                  <a:pt x="14527" y="8988"/>
                </a:lnTo>
                <a:lnTo>
                  <a:pt x="14600" y="9025"/>
                </a:lnTo>
                <a:lnTo>
                  <a:pt x="14673" y="8988"/>
                </a:lnTo>
                <a:lnTo>
                  <a:pt x="14747" y="8951"/>
                </a:lnTo>
                <a:lnTo>
                  <a:pt x="14783" y="8915"/>
                </a:lnTo>
                <a:lnTo>
                  <a:pt x="14783" y="8841"/>
                </a:lnTo>
                <a:lnTo>
                  <a:pt x="14783" y="8291"/>
                </a:lnTo>
                <a:lnTo>
                  <a:pt x="14747" y="8034"/>
                </a:lnTo>
                <a:lnTo>
                  <a:pt x="14673" y="7777"/>
                </a:lnTo>
                <a:lnTo>
                  <a:pt x="15077" y="8181"/>
                </a:lnTo>
                <a:lnTo>
                  <a:pt x="15517" y="8584"/>
                </a:lnTo>
                <a:lnTo>
                  <a:pt x="15737" y="8768"/>
                </a:lnTo>
                <a:lnTo>
                  <a:pt x="15847" y="8841"/>
                </a:lnTo>
                <a:lnTo>
                  <a:pt x="15994" y="8878"/>
                </a:lnTo>
                <a:lnTo>
                  <a:pt x="16361" y="8915"/>
                </a:lnTo>
                <a:lnTo>
                  <a:pt x="16764" y="8915"/>
                </a:lnTo>
                <a:lnTo>
                  <a:pt x="17204" y="8878"/>
                </a:lnTo>
                <a:lnTo>
                  <a:pt x="17608" y="8731"/>
                </a:lnTo>
                <a:lnTo>
                  <a:pt x="17681" y="8695"/>
                </a:lnTo>
                <a:lnTo>
                  <a:pt x="17755" y="8584"/>
                </a:lnTo>
                <a:lnTo>
                  <a:pt x="17791" y="8511"/>
                </a:lnTo>
                <a:lnTo>
                  <a:pt x="17755" y="8438"/>
                </a:lnTo>
                <a:lnTo>
                  <a:pt x="17718" y="8328"/>
                </a:lnTo>
                <a:lnTo>
                  <a:pt x="17681" y="8291"/>
                </a:lnTo>
                <a:lnTo>
                  <a:pt x="17571" y="8254"/>
                </a:lnTo>
                <a:lnTo>
                  <a:pt x="17461" y="8254"/>
                </a:lnTo>
                <a:lnTo>
                  <a:pt x="17131" y="8364"/>
                </a:lnTo>
                <a:lnTo>
                  <a:pt x="16764" y="8401"/>
                </a:lnTo>
                <a:lnTo>
                  <a:pt x="16397" y="8438"/>
                </a:lnTo>
                <a:lnTo>
                  <a:pt x="16177" y="8401"/>
                </a:lnTo>
                <a:lnTo>
                  <a:pt x="16031" y="8364"/>
                </a:lnTo>
                <a:lnTo>
                  <a:pt x="15480" y="7888"/>
                </a:lnTo>
                <a:lnTo>
                  <a:pt x="15004" y="7374"/>
                </a:lnTo>
                <a:lnTo>
                  <a:pt x="14563" y="6824"/>
                </a:lnTo>
                <a:lnTo>
                  <a:pt x="14160" y="6237"/>
                </a:lnTo>
                <a:lnTo>
                  <a:pt x="13830" y="5613"/>
                </a:lnTo>
                <a:lnTo>
                  <a:pt x="13536" y="4990"/>
                </a:lnTo>
                <a:lnTo>
                  <a:pt x="13096" y="3926"/>
                </a:lnTo>
                <a:lnTo>
                  <a:pt x="12803" y="3412"/>
                </a:lnTo>
                <a:lnTo>
                  <a:pt x="12509" y="2936"/>
                </a:lnTo>
                <a:lnTo>
                  <a:pt x="12326" y="2752"/>
                </a:lnTo>
                <a:lnTo>
                  <a:pt x="12142" y="2532"/>
                </a:lnTo>
                <a:lnTo>
                  <a:pt x="11959" y="2349"/>
                </a:lnTo>
                <a:lnTo>
                  <a:pt x="11739" y="2202"/>
                </a:lnTo>
                <a:lnTo>
                  <a:pt x="11482" y="2092"/>
                </a:lnTo>
                <a:lnTo>
                  <a:pt x="11225" y="1982"/>
                </a:lnTo>
                <a:lnTo>
                  <a:pt x="10932" y="1908"/>
                </a:lnTo>
                <a:lnTo>
                  <a:pt x="10602" y="1872"/>
                </a:lnTo>
                <a:lnTo>
                  <a:pt x="10308" y="1872"/>
                </a:lnTo>
                <a:lnTo>
                  <a:pt x="9978" y="1908"/>
                </a:lnTo>
                <a:lnTo>
                  <a:pt x="9685" y="1982"/>
                </a:lnTo>
                <a:lnTo>
                  <a:pt x="9391" y="2055"/>
                </a:lnTo>
                <a:lnTo>
                  <a:pt x="9098" y="2202"/>
                </a:lnTo>
                <a:lnTo>
                  <a:pt x="8841" y="2349"/>
                </a:lnTo>
                <a:lnTo>
                  <a:pt x="8584" y="2495"/>
                </a:lnTo>
                <a:lnTo>
                  <a:pt x="8327" y="2715"/>
                </a:lnTo>
                <a:lnTo>
                  <a:pt x="7887" y="3119"/>
                </a:lnTo>
                <a:lnTo>
                  <a:pt x="7484" y="3632"/>
                </a:lnTo>
                <a:lnTo>
                  <a:pt x="7117" y="4146"/>
                </a:lnTo>
                <a:lnTo>
                  <a:pt x="6787" y="4660"/>
                </a:lnTo>
                <a:lnTo>
                  <a:pt x="6127" y="5833"/>
                </a:lnTo>
                <a:lnTo>
                  <a:pt x="5796" y="6457"/>
                </a:lnTo>
                <a:lnTo>
                  <a:pt x="5430" y="7044"/>
                </a:lnTo>
                <a:lnTo>
                  <a:pt x="4989" y="7594"/>
                </a:lnTo>
                <a:lnTo>
                  <a:pt x="4769" y="7851"/>
                </a:lnTo>
                <a:lnTo>
                  <a:pt x="4513" y="8071"/>
                </a:lnTo>
                <a:lnTo>
                  <a:pt x="4256" y="8291"/>
                </a:lnTo>
                <a:lnTo>
                  <a:pt x="3962" y="8474"/>
                </a:lnTo>
                <a:lnTo>
                  <a:pt x="3669" y="8621"/>
                </a:lnTo>
                <a:lnTo>
                  <a:pt x="3339" y="8731"/>
                </a:lnTo>
                <a:lnTo>
                  <a:pt x="3009" y="8841"/>
                </a:lnTo>
                <a:lnTo>
                  <a:pt x="2715" y="8915"/>
                </a:lnTo>
                <a:lnTo>
                  <a:pt x="2605" y="6200"/>
                </a:lnTo>
                <a:lnTo>
                  <a:pt x="2568" y="3119"/>
                </a:lnTo>
                <a:lnTo>
                  <a:pt x="2605" y="1505"/>
                </a:lnTo>
                <a:lnTo>
                  <a:pt x="2568" y="1138"/>
                </a:lnTo>
                <a:lnTo>
                  <a:pt x="2715" y="1395"/>
                </a:lnTo>
                <a:lnTo>
                  <a:pt x="2862" y="1652"/>
                </a:lnTo>
                <a:lnTo>
                  <a:pt x="2899" y="1725"/>
                </a:lnTo>
                <a:lnTo>
                  <a:pt x="2972" y="1762"/>
                </a:lnTo>
                <a:lnTo>
                  <a:pt x="3119" y="1762"/>
                </a:lnTo>
                <a:lnTo>
                  <a:pt x="3192" y="1688"/>
                </a:lnTo>
                <a:lnTo>
                  <a:pt x="3229" y="1652"/>
                </a:lnTo>
                <a:lnTo>
                  <a:pt x="3265" y="1578"/>
                </a:lnTo>
                <a:lnTo>
                  <a:pt x="3265" y="1505"/>
                </a:lnTo>
                <a:lnTo>
                  <a:pt x="3155" y="1138"/>
                </a:lnTo>
                <a:lnTo>
                  <a:pt x="2972" y="771"/>
                </a:lnTo>
                <a:lnTo>
                  <a:pt x="2568" y="111"/>
                </a:lnTo>
                <a:lnTo>
                  <a:pt x="2495" y="38"/>
                </a:lnTo>
                <a:lnTo>
                  <a:pt x="2385" y="1"/>
                </a:lnTo>
                <a:close/>
                <a:moveTo>
                  <a:pt x="15554" y="12546"/>
                </a:moveTo>
                <a:lnTo>
                  <a:pt x="15480" y="12583"/>
                </a:lnTo>
                <a:lnTo>
                  <a:pt x="15370" y="12619"/>
                </a:lnTo>
                <a:lnTo>
                  <a:pt x="15224" y="12766"/>
                </a:lnTo>
                <a:lnTo>
                  <a:pt x="15077" y="12913"/>
                </a:lnTo>
                <a:lnTo>
                  <a:pt x="15077" y="12950"/>
                </a:lnTo>
                <a:lnTo>
                  <a:pt x="14820" y="12803"/>
                </a:lnTo>
                <a:lnTo>
                  <a:pt x="14527" y="12693"/>
                </a:lnTo>
                <a:lnTo>
                  <a:pt x="14453" y="12693"/>
                </a:lnTo>
                <a:lnTo>
                  <a:pt x="14417" y="12729"/>
                </a:lnTo>
                <a:lnTo>
                  <a:pt x="14380" y="12803"/>
                </a:lnTo>
                <a:lnTo>
                  <a:pt x="14380" y="12876"/>
                </a:lnTo>
                <a:lnTo>
                  <a:pt x="14563" y="13096"/>
                </a:lnTo>
                <a:lnTo>
                  <a:pt x="14783" y="13316"/>
                </a:lnTo>
                <a:lnTo>
                  <a:pt x="14673" y="13463"/>
                </a:lnTo>
                <a:lnTo>
                  <a:pt x="14490" y="13720"/>
                </a:lnTo>
                <a:lnTo>
                  <a:pt x="14417" y="13867"/>
                </a:lnTo>
                <a:lnTo>
                  <a:pt x="14417" y="14013"/>
                </a:lnTo>
                <a:lnTo>
                  <a:pt x="14453" y="14087"/>
                </a:lnTo>
                <a:lnTo>
                  <a:pt x="14490" y="14123"/>
                </a:lnTo>
                <a:lnTo>
                  <a:pt x="14600" y="14123"/>
                </a:lnTo>
                <a:lnTo>
                  <a:pt x="14673" y="14087"/>
                </a:lnTo>
                <a:lnTo>
                  <a:pt x="14783" y="14050"/>
                </a:lnTo>
                <a:lnTo>
                  <a:pt x="14893" y="13903"/>
                </a:lnTo>
                <a:lnTo>
                  <a:pt x="15150" y="13573"/>
                </a:lnTo>
                <a:lnTo>
                  <a:pt x="15590" y="13903"/>
                </a:lnTo>
                <a:lnTo>
                  <a:pt x="15700" y="13940"/>
                </a:lnTo>
                <a:lnTo>
                  <a:pt x="15774" y="13940"/>
                </a:lnTo>
                <a:lnTo>
                  <a:pt x="15847" y="13903"/>
                </a:lnTo>
                <a:lnTo>
                  <a:pt x="15884" y="13830"/>
                </a:lnTo>
                <a:lnTo>
                  <a:pt x="15921" y="13757"/>
                </a:lnTo>
                <a:lnTo>
                  <a:pt x="15921" y="13647"/>
                </a:lnTo>
                <a:lnTo>
                  <a:pt x="15921" y="13573"/>
                </a:lnTo>
                <a:lnTo>
                  <a:pt x="15847" y="13500"/>
                </a:lnTo>
                <a:lnTo>
                  <a:pt x="15407" y="13170"/>
                </a:lnTo>
                <a:lnTo>
                  <a:pt x="15480" y="13096"/>
                </a:lnTo>
                <a:lnTo>
                  <a:pt x="15590" y="12876"/>
                </a:lnTo>
                <a:lnTo>
                  <a:pt x="15664" y="12803"/>
                </a:lnTo>
                <a:lnTo>
                  <a:pt x="15737" y="12766"/>
                </a:lnTo>
                <a:lnTo>
                  <a:pt x="15774" y="12729"/>
                </a:lnTo>
                <a:lnTo>
                  <a:pt x="15811" y="12693"/>
                </a:lnTo>
                <a:lnTo>
                  <a:pt x="15811" y="12656"/>
                </a:lnTo>
                <a:lnTo>
                  <a:pt x="15774" y="12656"/>
                </a:lnTo>
                <a:lnTo>
                  <a:pt x="15664" y="12583"/>
                </a:lnTo>
                <a:lnTo>
                  <a:pt x="15554" y="12546"/>
                </a:lnTo>
                <a:close/>
              </a:path>
            </a:pathLst>
          </a:custGeom>
          <a:solidFill>
            <a:srgbClr val="A4C2F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A4C2F4"/>
              </a:solidFill>
              <a:latin typeface="Arial"/>
              <a:ea typeface="Arial"/>
              <a:cs typeface="Arial"/>
              <a:sym typeface="Arial"/>
            </a:endParaRPr>
          </a:p>
        </p:txBody>
      </p:sp>
      <p:sp>
        <p:nvSpPr>
          <p:cNvPr id="1141" name="Google Shape;1141;p47"/>
          <p:cNvSpPr/>
          <p:nvPr/>
        </p:nvSpPr>
        <p:spPr>
          <a:xfrm>
            <a:off x="258967" y="-86251"/>
            <a:ext cx="470320" cy="442210"/>
          </a:xfrm>
          <a:custGeom>
            <a:avLst/>
            <a:gdLst/>
            <a:ahLst/>
            <a:cxnLst/>
            <a:rect l="l" t="t" r="r" b="b"/>
            <a:pathLst>
              <a:path w="16581" h="15590" extrusionOk="0">
                <a:moveTo>
                  <a:pt x="13793" y="2568"/>
                </a:moveTo>
                <a:lnTo>
                  <a:pt x="14123" y="2641"/>
                </a:lnTo>
                <a:lnTo>
                  <a:pt x="14123" y="2678"/>
                </a:lnTo>
                <a:lnTo>
                  <a:pt x="14086" y="2825"/>
                </a:lnTo>
                <a:lnTo>
                  <a:pt x="14013" y="2935"/>
                </a:lnTo>
                <a:lnTo>
                  <a:pt x="13866" y="3045"/>
                </a:lnTo>
                <a:lnTo>
                  <a:pt x="13756" y="3081"/>
                </a:lnTo>
                <a:lnTo>
                  <a:pt x="13573" y="2971"/>
                </a:lnTo>
                <a:lnTo>
                  <a:pt x="13609" y="2788"/>
                </a:lnTo>
                <a:lnTo>
                  <a:pt x="13683" y="2678"/>
                </a:lnTo>
                <a:lnTo>
                  <a:pt x="13720" y="2605"/>
                </a:lnTo>
                <a:lnTo>
                  <a:pt x="13793" y="2568"/>
                </a:lnTo>
                <a:close/>
                <a:moveTo>
                  <a:pt x="9428" y="3705"/>
                </a:moveTo>
                <a:lnTo>
                  <a:pt x="9831" y="4475"/>
                </a:lnTo>
                <a:lnTo>
                  <a:pt x="10161" y="5246"/>
                </a:lnTo>
                <a:lnTo>
                  <a:pt x="8327" y="4402"/>
                </a:lnTo>
                <a:lnTo>
                  <a:pt x="8878" y="4035"/>
                </a:lnTo>
                <a:lnTo>
                  <a:pt x="9428" y="3705"/>
                </a:lnTo>
                <a:close/>
                <a:moveTo>
                  <a:pt x="5283" y="3668"/>
                </a:moveTo>
                <a:lnTo>
                  <a:pt x="6383" y="4072"/>
                </a:lnTo>
                <a:lnTo>
                  <a:pt x="7410" y="4512"/>
                </a:lnTo>
                <a:lnTo>
                  <a:pt x="6383" y="5319"/>
                </a:lnTo>
                <a:lnTo>
                  <a:pt x="5393" y="6163"/>
                </a:lnTo>
                <a:lnTo>
                  <a:pt x="5319" y="5282"/>
                </a:lnTo>
                <a:lnTo>
                  <a:pt x="5283" y="4365"/>
                </a:lnTo>
                <a:lnTo>
                  <a:pt x="5283" y="3668"/>
                </a:lnTo>
                <a:close/>
                <a:moveTo>
                  <a:pt x="13096" y="2494"/>
                </a:moveTo>
                <a:lnTo>
                  <a:pt x="13023" y="2641"/>
                </a:lnTo>
                <a:lnTo>
                  <a:pt x="12986" y="2825"/>
                </a:lnTo>
                <a:lnTo>
                  <a:pt x="12949" y="3008"/>
                </a:lnTo>
                <a:lnTo>
                  <a:pt x="12986" y="3191"/>
                </a:lnTo>
                <a:lnTo>
                  <a:pt x="13096" y="3412"/>
                </a:lnTo>
                <a:lnTo>
                  <a:pt x="13243" y="3595"/>
                </a:lnTo>
                <a:lnTo>
                  <a:pt x="13426" y="3705"/>
                </a:lnTo>
                <a:lnTo>
                  <a:pt x="13646" y="3778"/>
                </a:lnTo>
                <a:lnTo>
                  <a:pt x="13793" y="3815"/>
                </a:lnTo>
                <a:lnTo>
                  <a:pt x="13536" y="4512"/>
                </a:lnTo>
                <a:lnTo>
                  <a:pt x="13243" y="5209"/>
                </a:lnTo>
                <a:lnTo>
                  <a:pt x="12913" y="5869"/>
                </a:lnTo>
                <a:lnTo>
                  <a:pt x="12546" y="6529"/>
                </a:lnTo>
                <a:lnTo>
                  <a:pt x="11665" y="6016"/>
                </a:lnTo>
                <a:lnTo>
                  <a:pt x="10785" y="5576"/>
                </a:lnTo>
                <a:lnTo>
                  <a:pt x="10602" y="5026"/>
                </a:lnTo>
                <a:lnTo>
                  <a:pt x="10345" y="4475"/>
                </a:lnTo>
                <a:lnTo>
                  <a:pt x="10125" y="3962"/>
                </a:lnTo>
                <a:lnTo>
                  <a:pt x="9831" y="3448"/>
                </a:lnTo>
                <a:lnTo>
                  <a:pt x="10602" y="3045"/>
                </a:lnTo>
                <a:lnTo>
                  <a:pt x="11005" y="2898"/>
                </a:lnTo>
                <a:lnTo>
                  <a:pt x="11409" y="2751"/>
                </a:lnTo>
                <a:lnTo>
                  <a:pt x="11849" y="2641"/>
                </a:lnTo>
                <a:lnTo>
                  <a:pt x="12252" y="2568"/>
                </a:lnTo>
                <a:lnTo>
                  <a:pt x="12692" y="2494"/>
                </a:lnTo>
                <a:close/>
                <a:moveTo>
                  <a:pt x="2605" y="6713"/>
                </a:moveTo>
                <a:lnTo>
                  <a:pt x="2678" y="6750"/>
                </a:lnTo>
                <a:lnTo>
                  <a:pt x="2752" y="6823"/>
                </a:lnTo>
                <a:lnTo>
                  <a:pt x="2788" y="6970"/>
                </a:lnTo>
                <a:lnTo>
                  <a:pt x="2752" y="7116"/>
                </a:lnTo>
                <a:lnTo>
                  <a:pt x="2715" y="7153"/>
                </a:lnTo>
                <a:lnTo>
                  <a:pt x="2605" y="7226"/>
                </a:lnTo>
                <a:lnTo>
                  <a:pt x="2458" y="7336"/>
                </a:lnTo>
                <a:lnTo>
                  <a:pt x="2165" y="7116"/>
                </a:lnTo>
                <a:lnTo>
                  <a:pt x="2275" y="6970"/>
                </a:lnTo>
                <a:lnTo>
                  <a:pt x="2275" y="6896"/>
                </a:lnTo>
                <a:lnTo>
                  <a:pt x="2458" y="6860"/>
                </a:lnTo>
                <a:lnTo>
                  <a:pt x="2715" y="6860"/>
                </a:lnTo>
                <a:lnTo>
                  <a:pt x="2715" y="6823"/>
                </a:lnTo>
                <a:lnTo>
                  <a:pt x="2678" y="6786"/>
                </a:lnTo>
                <a:lnTo>
                  <a:pt x="2605" y="6713"/>
                </a:lnTo>
                <a:close/>
                <a:moveTo>
                  <a:pt x="8364" y="6529"/>
                </a:moveTo>
                <a:lnTo>
                  <a:pt x="8547" y="6566"/>
                </a:lnTo>
                <a:lnTo>
                  <a:pt x="8657" y="6603"/>
                </a:lnTo>
                <a:lnTo>
                  <a:pt x="8657" y="6713"/>
                </a:lnTo>
                <a:lnTo>
                  <a:pt x="8694" y="6860"/>
                </a:lnTo>
                <a:lnTo>
                  <a:pt x="8694" y="6970"/>
                </a:lnTo>
                <a:lnTo>
                  <a:pt x="8694" y="7116"/>
                </a:lnTo>
                <a:lnTo>
                  <a:pt x="8657" y="7226"/>
                </a:lnTo>
                <a:lnTo>
                  <a:pt x="8621" y="7336"/>
                </a:lnTo>
                <a:lnTo>
                  <a:pt x="8547" y="7446"/>
                </a:lnTo>
                <a:lnTo>
                  <a:pt x="8364" y="7446"/>
                </a:lnTo>
                <a:lnTo>
                  <a:pt x="8107" y="7520"/>
                </a:lnTo>
                <a:lnTo>
                  <a:pt x="7850" y="7593"/>
                </a:lnTo>
                <a:lnTo>
                  <a:pt x="7704" y="7483"/>
                </a:lnTo>
                <a:lnTo>
                  <a:pt x="7630" y="7336"/>
                </a:lnTo>
                <a:lnTo>
                  <a:pt x="7557" y="7190"/>
                </a:lnTo>
                <a:lnTo>
                  <a:pt x="7594" y="7006"/>
                </a:lnTo>
                <a:lnTo>
                  <a:pt x="7667" y="6750"/>
                </a:lnTo>
                <a:lnTo>
                  <a:pt x="7777" y="6750"/>
                </a:lnTo>
                <a:lnTo>
                  <a:pt x="7850" y="6786"/>
                </a:lnTo>
                <a:lnTo>
                  <a:pt x="7924" y="6750"/>
                </a:lnTo>
                <a:lnTo>
                  <a:pt x="7960" y="6713"/>
                </a:lnTo>
                <a:lnTo>
                  <a:pt x="8071" y="6566"/>
                </a:lnTo>
                <a:lnTo>
                  <a:pt x="8364" y="6529"/>
                </a:lnTo>
                <a:close/>
                <a:moveTo>
                  <a:pt x="3155" y="3191"/>
                </a:moveTo>
                <a:lnTo>
                  <a:pt x="3595" y="3228"/>
                </a:lnTo>
                <a:lnTo>
                  <a:pt x="4036" y="3301"/>
                </a:lnTo>
                <a:lnTo>
                  <a:pt x="4439" y="3412"/>
                </a:lnTo>
                <a:lnTo>
                  <a:pt x="4879" y="3522"/>
                </a:lnTo>
                <a:lnTo>
                  <a:pt x="4843" y="4072"/>
                </a:lnTo>
                <a:lnTo>
                  <a:pt x="4843" y="4659"/>
                </a:lnTo>
                <a:lnTo>
                  <a:pt x="4879" y="5282"/>
                </a:lnTo>
                <a:lnTo>
                  <a:pt x="4989" y="6529"/>
                </a:lnTo>
                <a:lnTo>
                  <a:pt x="4182" y="7263"/>
                </a:lnTo>
                <a:lnTo>
                  <a:pt x="3779" y="7630"/>
                </a:lnTo>
                <a:lnTo>
                  <a:pt x="3375" y="8033"/>
                </a:lnTo>
                <a:lnTo>
                  <a:pt x="3265" y="7960"/>
                </a:lnTo>
                <a:lnTo>
                  <a:pt x="2898" y="7667"/>
                </a:lnTo>
                <a:lnTo>
                  <a:pt x="3008" y="7520"/>
                </a:lnTo>
                <a:lnTo>
                  <a:pt x="3119" y="7410"/>
                </a:lnTo>
                <a:lnTo>
                  <a:pt x="3155" y="7336"/>
                </a:lnTo>
                <a:lnTo>
                  <a:pt x="3192" y="7300"/>
                </a:lnTo>
                <a:lnTo>
                  <a:pt x="3192" y="7153"/>
                </a:lnTo>
                <a:lnTo>
                  <a:pt x="3229" y="6933"/>
                </a:lnTo>
                <a:lnTo>
                  <a:pt x="3192" y="6823"/>
                </a:lnTo>
                <a:lnTo>
                  <a:pt x="3155" y="6676"/>
                </a:lnTo>
                <a:lnTo>
                  <a:pt x="3119" y="6566"/>
                </a:lnTo>
                <a:lnTo>
                  <a:pt x="3045" y="6456"/>
                </a:lnTo>
                <a:lnTo>
                  <a:pt x="2972" y="6383"/>
                </a:lnTo>
                <a:lnTo>
                  <a:pt x="2862" y="6309"/>
                </a:lnTo>
                <a:lnTo>
                  <a:pt x="2752" y="6273"/>
                </a:lnTo>
                <a:lnTo>
                  <a:pt x="2605" y="6236"/>
                </a:lnTo>
                <a:lnTo>
                  <a:pt x="2495" y="6236"/>
                </a:lnTo>
                <a:lnTo>
                  <a:pt x="2348" y="6273"/>
                </a:lnTo>
                <a:lnTo>
                  <a:pt x="2128" y="6383"/>
                </a:lnTo>
                <a:lnTo>
                  <a:pt x="1908" y="6529"/>
                </a:lnTo>
                <a:lnTo>
                  <a:pt x="1761" y="6713"/>
                </a:lnTo>
                <a:lnTo>
                  <a:pt x="1321" y="6309"/>
                </a:lnTo>
                <a:lnTo>
                  <a:pt x="954" y="5833"/>
                </a:lnTo>
                <a:lnTo>
                  <a:pt x="734" y="5502"/>
                </a:lnTo>
                <a:lnTo>
                  <a:pt x="624" y="5172"/>
                </a:lnTo>
                <a:lnTo>
                  <a:pt x="551" y="4805"/>
                </a:lnTo>
                <a:lnTo>
                  <a:pt x="514" y="4439"/>
                </a:lnTo>
                <a:lnTo>
                  <a:pt x="551" y="4255"/>
                </a:lnTo>
                <a:lnTo>
                  <a:pt x="624" y="4072"/>
                </a:lnTo>
                <a:lnTo>
                  <a:pt x="734" y="3925"/>
                </a:lnTo>
                <a:lnTo>
                  <a:pt x="844" y="3778"/>
                </a:lnTo>
                <a:lnTo>
                  <a:pt x="991" y="3668"/>
                </a:lnTo>
                <a:lnTo>
                  <a:pt x="1174" y="3558"/>
                </a:lnTo>
                <a:lnTo>
                  <a:pt x="1541" y="3412"/>
                </a:lnTo>
                <a:lnTo>
                  <a:pt x="1908" y="3265"/>
                </a:lnTo>
                <a:lnTo>
                  <a:pt x="2312" y="3191"/>
                </a:lnTo>
                <a:close/>
                <a:moveTo>
                  <a:pt x="11005" y="6199"/>
                </a:moveTo>
                <a:lnTo>
                  <a:pt x="12289" y="6896"/>
                </a:lnTo>
                <a:lnTo>
                  <a:pt x="11885" y="7483"/>
                </a:lnTo>
                <a:lnTo>
                  <a:pt x="11482" y="8033"/>
                </a:lnTo>
                <a:lnTo>
                  <a:pt x="11335" y="7410"/>
                </a:lnTo>
                <a:lnTo>
                  <a:pt x="11188" y="6750"/>
                </a:lnTo>
                <a:lnTo>
                  <a:pt x="11005" y="6199"/>
                </a:lnTo>
                <a:close/>
                <a:moveTo>
                  <a:pt x="7264" y="8180"/>
                </a:moveTo>
                <a:lnTo>
                  <a:pt x="7410" y="8253"/>
                </a:lnTo>
                <a:lnTo>
                  <a:pt x="7594" y="8290"/>
                </a:lnTo>
                <a:lnTo>
                  <a:pt x="7960" y="8290"/>
                </a:lnTo>
                <a:lnTo>
                  <a:pt x="7704" y="8327"/>
                </a:lnTo>
                <a:lnTo>
                  <a:pt x="7557" y="8327"/>
                </a:lnTo>
                <a:lnTo>
                  <a:pt x="7447" y="8290"/>
                </a:lnTo>
                <a:lnTo>
                  <a:pt x="7337" y="8253"/>
                </a:lnTo>
                <a:lnTo>
                  <a:pt x="7264" y="8180"/>
                </a:lnTo>
                <a:close/>
                <a:moveTo>
                  <a:pt x="8181" y="5979"/>
                </a:moveTo>
                <a:lnTo>
                  <a:pt x="7997" y="6016"/>
                </a:lnTo>
                <a:lnTo>
                  <a:pt x="7814" y="6089"/>
                </a:lnTo>
                <a:lnTo>
                  <a:pt x="7667" y="6236"/>
                </a:lnTo>
                <a:lnTo>
                  <a:pt x="7410" y="6346"/>
                </a:lnTo>
                <a:lnTo>
                  <a:pt x="7190" y="6529"/>
                </a:lnTo>
                <a:lnTo>
                  <a:pt x="6970" y="6713"/>
                </a:lnTo>
                <a:lnTo>
                  <a:pt x="6787" y="6933"/>
                </a:lnTo>
                <a:lnTo>
                  <a:pt x="6677" y="7080"/>
                </a:lnTo>
                <a:lnTo>
                  <a:pt x="6640" y="7263"/>
                </a:lnTo>
                <a:lnTo>
                  <a:pt x="6567" y="7410"/>
                </a:lnTo>
                <a:lnTo>
                  <a:pt x="6567" y="7593"/>
                </a:lnTo>
                <a:lnTo>
                  <a:pt x="6567" y="7923"/>
                </a:lnTo>
                <a:lnTo>
                  <a:pt x="6677" y="8253"/>
                </a:lnTo>
                <a:lnTo>
                  <a:pt x="6787" y="8437"/>
                </a:lnTo>
                <a:lnTo>
                  <a:pt x="6897" y="8584"/>
                </a:lnTo>
                <a:lnTo>
                  <a:pt x="7043" y="8694"/>
                </a:lnTo>
                <a:lnTo>
                  <a:pt x="7190" y="8767"/>
                </a:lnTo>
                <a:lnTo>
                  <a:pt x="7374" y="8804"/>
                </a:lnTo>
                <a:lnTo>
                  <a:pt x="7557" y="8840"/>
                </a:lnTo>
                <a:lnTo>
                  <a:pt x="7924" y="8840"/>
                </a:lnTo>
                <a:lnTo>
                  <a:pt x="8254" y="8767"/>
                </a:lnTo>
                <a:lnTo>
                  <a:pt x="8584" y="8620"/>
                </a:lnTo>
                <a:lnTo>
                  <a:pt x="8914" y="8364"/>
                </a:lnTo>
                <a:lnTo>
                  <a:pt x="9208" y="8070"/>
                </a:lnTo>
                <a:lnTo>
                  <a:pt x="9464" y="7740"/>
                </a:lnTo>
                <a:lnTo>
                  <a:pt x="9538" y="7593"/>
                </a:lnTo>
                <a:lnTo>
                  <a:pt x="9611" y="7410"/>
                </a:lnTo>
                <a:lnTo>
                  <a:pt x="9648" y="7226"/>
                </a:lnTo>
                <a:lnTo>
                  <a:pt x="9648" y="7043"/>
                </a:lnTo>
                <a:lnTo>
                  <a:pt x="9648" y="6860"/>
                </a:lnTo>
                <a:lnTo>
                  <a:pt x="9574" y="6713"/>
                </a:lnTo>
                <a:lnTo>
                  <a:pt x="9464" y="6529"/>
                </a:lnTo>
                <a:lnTo>
                  <a:pt x="9354" y="6419"/>
                </a:lnTo>
                <a:lnTo>
                  <a:pt x="9208" y="6273"/>
                </a:lnTo>
                <a:lnTo>
                  <a:pt x="9061" y="6199"/>
                </a:lnTo>
                <a:lnTo>
                  <a:pt x="8731" y="6053"/>
                </a:lnTo>
                <a:lnTo>
                  <a:pt x="8364" y="5979"/>
                </a:lnTo>
                <a:close/>
                <a:moveTo>
                  <a:pt x="5063" y="7080"/>
                </a:moveTo>
                <a:lnTo>
                  <a:pt x="5246" y="8180"/>
                </a:lnTo>
                <a:lnTo>
                  <a:pt x="5466" y="9281"/>
                </a:lnTo>
                <a:lnTo>
                  <a:pt x="4622" y="8804"/>
                </a:lnTo>
                <a:lnTo>
                  <a:pt x="3779" y="8290"/>
                </a:lnTo>
                <a:lnTo>
                  <a:pt x="4439" y="7667"/>
                </a:lnTo>
                <a:lnTo>
                  <a:pt x="5063" y="7080"/>
                </a:lnTo>
                <a:close/>
                <a:moveTo>
                  <a:pt x="7887" y="4732"/>
                </a:moveTo>
                <a:lnTo>
                  <a:pt x="9171" y="5282"/>
                </a:lnTo>
                <a:lnTo>
                  <a:pt x="10381" y="5869"/>
                </a:lnTo>
                <a:lnTo>
                  <a:pt x="10602" y="6529"/>
                </a:lnTo>
                <a:lnTo>
                  <a:pt x="10785" y="7190"/>
                </a:lnTo>
                <a:lnTo>
                  <a:pt x="10932" y="7850"/>
                </a:lnTo>
                <a:lnTo>
                  <a:pt x="11078" y="8547"/>
                </a:lnTo>
                <a:lnTo>
                  <a:pt x="10565" y="9097"/>
                </a:lnTo>
                <a:lnTo>
                  <a:pt x="10015" y="9647"/>
                </a:lnTo>
                <a:lnTo>
                  <a:pt x="9428" y="10161"/>
                </a:lnTo>
                <a:lnTo>
                  <a:pt x="8841" y="10674"/>
                </a:lnTo>
                <a:lnTo>
                  <a:pt x="8107" y="10418"/>
                </a:lnTo>
                <a:lnTo>
                  <a:pt x="7374" y="10161"/>
                </a:lnTo>
                <a:lnTo>
                  <a:pt x="6677" y="9867"/>
                </a:lnTo>
                <a:lnTo>
                  <a:pt x="5980" y="9537"/>
                </a:lnTo>
                <a:lnTo>
                  <a:pt x="5723" y="8143"/>
                </a:lnTo>
                <a:lnTo>
                  <a:pt x="5466" y="6713"/>
                </a:lnTo>
                <a:lnTo>
                  <a:pt x="6677" y="5722"/>
                </a:lnTo>
                <a:lnTo>
                  <a:pt x="7887" y="4732"/>
                </a:lnTo>
                <a:close/>
                <a:moveTo>
                  <a:pt x="11152" y="9171"/>
                </a:moveTo>
                <a:lnTo>
                  <a:pt x="11225" y="10161"/>
                </a:lnTo>
                <a:lnTo>
                  <a:pt x="11225" y="11188"/>
                </a:lnTo>
                <a:lnTo>
                  <a:pt x="11225" y="11225"/>
                </a:lnTo>
                <a:lnTo>
                  <a:pt x="10308" y="11041"/>
                </a:lnTo>
                <a:lnTo>
                  <a:pt x="9391" y="10821"/>
                </a:lnTo>
                <a:lnTo>
                  <a:pt x="10015" y="10308"/>
                </a:lnTo>
                <a:lnTo>
                  <a:pt x="10565" y="9794"/>
                </a:lnTo>
                <a:lnTo>
                  <a:pt x="11152" y="9171"/>
                </a:lnTo>
                <a:close/>
                <a:moveTo>
                  <a:pt x="12729" y="7153"/>
                </a:moveTo>
                <a:lnTo>
                  <a:pt x="13243" y="7483"/>
                </a:lnTo>
                <a:lnTo>
                  <a:pt x="13756" y="7813"/>
                </a:lnTo>
                <a:lnTo>
                  <a:pt x="14233" y="8180"/>
                </a:lnTo>
                <a:lnTo>
                  <a:pt x="14673" y="8584"/>
                </a:lnTo>
                <a:lnTo>
                  <a:pt x="15113" y="9024"/>
                </a:lnTo>
                <a:lnTo>
                  <a:pt x="15480" y="9464"/>
                </a:lnTo>
                <a:lnTo>
                  <a:pt x="15810" y="9941"/>
                </a:lnTo>
                <a:lnTo>
                  <a:pt x="16067" y="10454"/>
                </a:lnTo>
                <a:lnTo>
                  <a:pt x="16251" y="11005"/>
                </a:lnTo>
                <a:lnTo>
                  <a:pt x="16177" y="11041"/>
                </a:lnTo>
                <a:lnTo>
                  <a:pt x="15957" y="11188"/>
                </a:lnTo>
                <a:lnTo>
                  <a:pt x="15700" y="11298"/>
                </a:lnTo>
                <a:lnTo>
                  <a:pt x="15444" y="11371"/>
                </a:lnTo>
                <a:lnTo>
                  <a:pt x="15187" y="11445"/>
                </a:lnTo>
                <a:lnTo>
                  <a:pt x="15113" y="11371"/>
                </a:lnTo>
                <a:lnTo>
                  <a:pt x="15077" y="11408"/>
                </a:lnTo>
                <a:lnTo>
                  <a:pt x="14233" y="11445"/>
                </a:lnTo>
                <a:lnTo>
                  <a:pt x="13389" y="11408"/>
                </a:lnTo>
                <a:lnTo>
                  <a:pt x="12582" y="11371"/>
                </a:lnTo>
                <a:lnTo>
                  <a:pt x="11739" y="11298"/>
                </a:lnTo>
                <a:lnTo>
                  <a:pt x="11702" y="10198"/>
                </a:lnTo>
                <a:lnTo>
                  <a:pt x="11665" y="9464"/>
                </a:lnTo>
                <a:lnTo>
                  <a:pt x="11592" y="8694"/>
                </a:lnTo>
                <a:lnTo>
                  <a:pt x="12179" y="7923"/>
                </a:lnTo>
                <a:lnTo>
                  <a:pt x="12729" y="7153"/>
                </a:lnTo>
                <a:close/>
                <a:moveTo>
                  <a:pt x="6126" y="10161"/>
                </a:moveTo>
                <a:lnTo>
                  <a:pt x="6787" y="10454"/>
                </a:lnTo>
                <a:lnTo>
                  <a:pt x="7447" y="10711"/>
                </a:lnTo>
                <a:lnTo>
                  <a:pt x="8327" y="11005"/>
                </a:lnTo>
                <a:lnTo>
                  <a:pt x="7557" y="11555"/>
                </a:lnTo>
                <a:lnTo>
                  <a:pt x="6713" y="11995"/>
                </a:lnTo>
                <a:lnTo>
                  <a:pt x="6603" y="12068"/>
                </a:lnTo>
                <a:lnTo>
                  <a:pt x="6346" y="11078"/>
                </a:lnTo>
                <a:lnTo>
                  <a:pt x="6126" y="10161"/>
                </a:lnTo>
                <a:close/>
                <a:moveTo>
                  <a:pt x="3449" y="8657"/>
                </a:moveTo>
                <a:lnTo>
                  <a:pt x="3889" y="8950"/>
                </a:lnTo>
                <a:lnTo>
                  <a:pt x="4733" y="9427"/>
                </a:lnTo>
                <a:lnTo>
                  <a:pt x="5613" y="9904"/>
                </a:lnTo>
                <a:lnTo>
                  <a:pt x="5870" y="11078"/>
                </a:lnTo>
                <a:lnTo>
                  <a:pt x="6016" y="11665"/>
                </a:lnTo>
                <a:lnTo>
                  <a:pt x="6200" y="12288"/>
                </a:lnTo>
                <a:lnTo>
                  <a:pt x="5686" y="12509"/>
                </a:lnTo>
                <a:lnTo>
                  <a:pt x="5136" y="12729"/>
                </a:lnTo>
                <a:lnTo>
                  <a:pt x="4622" y="12875"/>
                </a:lnTo>
                <a:lnTo>
                  <a:pt x="4072" y="12985"/>
                </a:lnTo>
                <a:lnTo>
                  <a:pt x="3705" y="12985"/>
                </a:lnTo>
                <a:lnTo>
                  <a:pt x="3375" y="12949"/>
                </a:lnTo>
                <a:lnTo>
                  <a:pt x="3045" y="12875"/>
                </a:lnTo>
                <a:lnTo>
                  <a:pt x="2715" y="12692"/>
                </a:lnTo>
                <a:lnTo>
                  <a:pt x="2568" y="12582"/>
                </a:lnTo>
                <a:lnTo>
                  <a:pt x="2458" y="12435"/>
                </a:lnTo>
                <a:lnTo>
                  <a:pt x="2348" y="12288"/>
                </a:lnTo>
                <a:lnTo>
                  <a:pt x="2275" y="12105"/>
                </a:lnTo>
                <a:lnTo>
                  <a:pt x="2165" y="11775"/>
                </a:lnTo>
                <a:lnTo>
                  <a:pt x="2165" y="11371"/>
                </a:lnTo>
                <a:lnTo>
                  <a:pt x="2201" y="11005"/>
                </a:lnTo>
                <a:lnTo>
                  <a:pt x="2275" y="10638"/>
                </a:lnTo>
                <a:lnTo>
                  <a:pt x="2385" y="10271"/>
                </a:lnTo>
                <a:lnTo>
                  <a:pt x="2532" y="9941"/>
                </a:lnTo>
                <a:lnTo>
                  <a:pt x="2715" y="9574"/>
                </a:lnTo>
                <a:lnTo>
                  <a:pt x="2935" y="9281"/>
                </a:lnTo>
                <a:lnTo>
                  <a:pt x="3192" y="8950"/>
                </a:lnTo>
                <a:lnTo>
                  <a:pt x="3449" y="8657"/>
                </a:lnTo>
                <a:close/>
                <a:moveTo>
                  <a:pt x="8291" y="14049"/>
                </a:moveTo>
                <a:lnTo>
                  <a:pt x="8401" y="14086"/>
                </a:lnTo>
                <a:lnTo>
                  <a:pt x="8401" y="14196"/>
                </a:lnTo>
                <a:lnTo>
                  <a:pt x="8401" y="14343"/>
                </a:lnTo>
                <a:lnTo>
                  <a:pt x="8364" y="14489"/>
                </a:lnTo>
                <a:lnTo>
                  <a:pt x="8291" y="14599"/>
                </a:lnTo>
                <a:lnTo>
                  <a:pt x="8181" y="14673"/>
                </a:lnTo>
                <a:lnTo>
                  <a:pt x="7960" y="14489"/>
                </a:lnTo>
                <a:lnTo>
                  <a:pt x="7777" y="14306"/>
                </a:lnTo>
                <a:lnTo>
                  <a:pt x="7850" y="14159"/>
                </a:lnTo>
                <a:lnTo>
                  <a:pt x="7997" y="14086"/>
                </a:lnTo>
                <a:lnTo>
                  <a:pt x="8144" y="14049"/>
                </a:lnTo>
                <a:close/>
                <a:moveTo>
                  <a:pt x="8914" y="11188"/>
                </a:moveTo>
                <a:lnTo>
                  <a:pt x="10051" y="11481"/>
                </a:lnTo>
                <a:lnTo>
                  <a:pt x="11225" y="11702"/>
                </a:lnTo>
                <a:lnTo>
                  <a:pt x="11188" y="12288"/>
                </a:lnTo>
                <a:lnTo>
                  <a:pt x="11115" y="12839"/>
                </a:lnTo>
                <a:lnTo>
                  <a:pt x="10968" y="13426"/>
                </a:lnTo>
                <a:lnTo>
                  <a:pt x="10822" y="13976"/>
                </a:lnTo>
                <a:lnTo>
                  <a:pt x="10638" y="14269"/>
                </a:lnTo>
                <a:lnTo>
                  <a:pt x="10455" y="14563"/>
                </a:lnTo>
                <a:lnTo>
                  <a:pt x="10198" y="14819"/>
                </a:lnTo>
                <a:lnTo>
                  <a:pt x="9905" y="15003"/>
                </a:lnTo>
                <a:lnTo>
                  <a:pt x="9648" y="15113"/>
                </a:lnTo>
                <a:lnTo>
                  <a:pt x="9391" y="15150"/>
                </a:lnTo>
                <a:lnTo>
                  <a:pt x="9098" y="15113"/>
                </a:lnTo>
                <a:lnTo>
                  <a:pt x="8841" y="15040"/>
                </a:lnTo>
                <a:lnTo>
                  <a:pt x="8951" y="14856"/>
                </a:lnTo>
                <a:lnTo>
                  <a:pt x="8988" y="14673"/>
                </a:lnTo>
                <a:lnTo>
                  <a:pt x="9061" y="14453"/>
                </a:lnTo>
                <a:lnTo>
                  <a:pt x="9061" y="14269"/>
                </a:lnTo>
                <a:lnTo>
                  <a:pt x="9024" y="14086"/>
                </a:lnTo>
                <a:lnTo>
                  <a:pt x="8951" y="13976"/>
                </a:lnTo>
                <a:lnTo>
                  <a:pt x="8841" y="13829"/>
                </a:lnTo>
                <a:lnTo>
                  <a:pt x="8731" y="13756"/>
                </a:lnTo>
                <a:lnTo>
                  <a:pt x="8547" y="13646"/>
                </a:lnTo>
                <a:lnTo>
                  <a:pt x="8401" y="13609"/>
                </a:lnTo>
                <a:lnTo>
                  <a:pt x="8254" y="13572"/>
                </a:lnTo>
                <a:lnTo>
                  <a:pt x="8071" y="13572"/>
                </a:lnTo>
                <a:lnTo>
                  <a:pt x="7887" y="13609"/>
                </a:lnTo>
                <a:lnTo>
                  <a:pt x="7740" y="13682"/>
                </a:lnTo>
                <a:lnTo>
                  <a:pt x="7594" y="13792"/>
                </a:lnTo>
                <a:lnTo>
                  <a:pt x="7447" y="13902"/>
                </a:lnTo>
                <a:lnTo>
                  <a:pt x="7264" y="13609"/>
                </a:lnTo>
                <a:lnTo>
                  <a:pt x="7080" y="13242"/>
                </a:lnTo>
                <a:lnTo>
                  <a:pt x="6897" y="12912"/>
                </a:lnTo>
                <a:lnTo>
                  <a:pt x="6750" y="12545"/>
                </a:lnTo>
                <a:lnTo>
                  <a:pt x="7814" y="11958"/>
                </a:lnTo>
                <a:lnTo>
                  <a:pt x="8364" y="11591"/>
                </a:lnTo>
                <a:lnTo>
                  <a:pt x="8914" y="11188"/>
                </a:lnTo>
                <a:close/>
                <a:moveTo>
                  <a:pt x="6493" y="0"/>
                </a:moveTo>
                <a:lnTo>
                  <a:pt x="6163" y="294"/>
                </a:lnTo>
                <a:lnTo>
                  <a:pt x="5870" y="624"/>
                </a:lnTo>
                <a:lnTo>
                  <a:pt x="5613" y="991"/>
                </a:lnTo>
                <a:lnTo>
                  <a:pt x="5429" y="1394"/>
                </a:lnTo>
                <a:lnTo>
                  <a:pt x="5246" y="1798"/>
                </a:lnTo>
                <a:lnTo>
                  <a:pt x="5099" y="2201"/>
                </a:lnTo>
                <a:lnTo>
                  <a:pt x="5026" y="2641"/>
                </a:lnTo>
                <a:lnTo>
                  <a:pt x="4953" y="3081"/>
                </a:lnTo>
                <a:lnTo>
                  <a:pt x="4219" y="2898"/>
                </a:lnTo>
                <a:lnTo>
                  <a:pt x="3485" y="2788"/>
                </a:lnTo>
                <a:lnTo>
                  <a:pt x="2752" y="2715"/>
                </a:lnTo>
                <a:lnTo>
                  <a:pt x="2385" y="2751"/>
                </a:lnTo>
                <a:lnTo>
                  <a:pt x="2055" y="2788"/>
                </a:lnTo>
                <a:lnTo>
                  <a:pt x="1725" y="2825"/>
                </a:lnTo>
                <a:lnTo>
                  <a:pt x="1394" y="2898"/>
                </a:lnTo>
                <a:lnTo>
                  <a:pt x="1101" y="3045"/>
                </a:lnTo>
                <a:lnTo>
                  <a:pt x="808" y="3191"/>
                </a:lnTo>
                <a:lnTo>
                  <a:pt x="551" y="3338"/>
                </a:lnTo>
                <a:lnTo>
                  <a:pt x="367" y="3558"/>
                </a:lnTo>
                <a:lnTo>
                  <a:pt x="184" y="3815"/>
                </a:lnTo>
                <a:lnTo>
                  <a:pt x="74" y="4108"/>
                </a:lnTo>
                <a:lnTo>
                  <a:pt x="1" y="4402"/>
                </a:lnTo>
                <a:lnTo>
                  <a:pt x="1" y="4732"/>
                </a:lnTo>
                <a:lnTo>
                  <a:pt x="37" y="5026"/>
                </a:lnTo>
                <a:lnTo>
                  <a:pt x="147" y="5356"/>
                </a:lnTo>
                <a:lnTo>
                  <a:pt x="257" y="5649"/>
                </a:lnTo>
                <a:lnTo>
                  <a:pt x="441" y="5943"/>
                </a:lnTo>
                <a:lnTo>
                  <a:pt x="624" y="6236"/>
                </a:lnTo>
                <a:lnTo>
                  <a:pt x="844" y="6493"/>
                </a:lnTo>
                <a:lnTo>
                  <a:pt x="1211" y="6860"/>
                </a:lnTo>
                <a:lnTo>
                  <a:pt x="1615" y="7263"/>
                </a:lnTo>
                <a:lnTo>
                  <a:pt x="1615" y="7300"/>
                </a:lnTo>
                <a:lnTo>
                  <a:pt x="1615" y="7520"/>
                </a:lnTo>
                <a:lnTo>
                  <a:pt x="1688" y="7777"/>
                </a:lnTo>
                <a:lnTo>
                  <a:pt x="1725" y="7887"/>
                </a:lnTo>
                <a:lnTo>
                  <a:pt x="1835" y="7960"/>
                </a:lnTo>
                <a:lnTo>
                  <a:pt x="1908" y="8033"/>
                </a:lnTo>
                <a:lnTo>
                  <a:pt x="2055" y="8070"/>
                </a:lnTo>
                <a:lnTo>
                  <a:pt x="2165" y="8107"/>
                </a:lnTo>
                <a:lnTo>
                  <a:pt x="2275" y="8070"/>
                </a:lnTo>
                <a:lnTo>
                  <a:pt x="2532" y="7997"/>
                </a:lnTo>
                <a:lnTo>
                  <a:pt x="3045" y="8400"/>
                </a:lnTo>
                <a:lnTo>
                  <a:pt x="2642" y="8914"/>
                </a:lnTo>
                <a:lnTo>
                  <a:pt x="2312" y="9464"/>
                </a:lnTo>
                <a:lnTo>
                  <a:pt x="2018" y="10051"/>
                </a:lnTo>
                <a:lnTo>
                  <a:pt x="1871" y="10344"/>
                </a:lnTo>
                <a:lnTo>
                  <a:pt x="1798" y="10674"/>
                </a:lnTo>
                <a:lnTo>
                  <a:pt x="1725" y="10968"/>
                </a:lnTo>
                <a:lnTo>
                  <a:pt x="1688" y="11261"/>
                </a:lnTo>
                <a:lnTo>
                  <a:pt x="1688" y="11555"/>
                </a:lnTo>
                <a:lnTo>
                  <a:pt x="1725" y="11885"/>
                </a:lnTo>
                <a:lnTo>
                  <a:pt x="1798" y="12142"/>
                </a:lnTo>
                <a:lnTo>
                  <a:pt x="1908" y="12435"/>
                </a:lnTo>
                <a:lnTo>
                  <a:pt x="2055" y="12692"/>
                </a:lnTo>
                <a:lnTo>
                  <a:pt x="2238" y="12912"/>
                </a:lnTo>
                <a:lnTo>
                  <a:pt x="2495" y="13132"/>
                </a:lnTo>
                <a:lnTo>
                  <a:pt x="2788" y="13279"/>
                </a:lnTo>
                <a:lnTo>
                  <a:pt x="3045" y="13389"/>
                </a:lnTo>
                <a:lnTo>
                  <a:pt x="3375" y="13426"/>
                </a:lnTo>
                <a:lnTo>
                  <a:pt x="3669" y="13462"/>
                </a:lnTo>
                <a:lnTo>
                  <a:pt x="3999" y="13462"/>
                </a:lnTo>
                <a:lnTo>
                  <a:pt x="4292" y="13426"/>
                </a:lnTo>
                <a:lnTo>
                  <a:pt x="4586" y="13389"/>
                </a:lnTo>
                <a:lnTo>
                  <a:pt x="5026" y="13242"/>
                </a:lnTo>
                <a:lnTo>
                  <a:pt x="5503" y="13095"/>
                </a:lnTo>
                <a:lnTo>
                  <a:pt x="5906" y="12949"/>
                </a:lnTo>
                <a:lnTo>
                  <a:pt x="6346" y="12729"/>
                </a:lnTo>
                <a:lnTo>
                  <a:pt x="6530" y="13169"/>
                </a:lnTo>
                <a:lnTo>
                  <a:pt x="6713" y="13572"/>
                </a:lnTo>
                <a:lnTo>
                  <a:pt x="6970" y="13976"/>
                </a:lnTo>
                <a:lnTo>
                  <a:pt x="7227" y="14343"/>
                </a:lnTo>
                <a:lnTo>
                  <a:pt x="7153" y="14526"/>
                </a:lnTo>
                <a:lnTo>
                  <a:pt x="7117" y="14709"/>
                </a:lnTo>
                <a:lnTo>
                  <a:pt x="7153" y="14893"/>
                </a:lnTo>
                <a:lnTo>
                  <a:pt x="7227" y="15076"/>
                </a:lnTo>
                <a:lnTo>
                  <a:pt x="7337" y="15223"/>
                </a:lnTo>
                <a:lnTo>
                  <a:pt x="7484" y="15333"/>
                </a:lnTo>
                <a:lnTo>
                  <a:pt x="7630" y="15406"/>
                </a:lnTo>
                <a:lnTo>
                  <a:pt x="7777" y="15480"/>
                </a:lnTo>
                <a:lnTo>
                  <a:pt x="7924" y="15516"/>
                </a:lnTo>
                <a:lnTo>
                  <a:pt x="8107" y="15516"/>
                </a:lnTo>
                <a:lnTo>
                  <a:pt x="8254" y="15480"/>
                </a:lnTo>
                <a:lnTo>
                  <a:pt x="8437" y="15406"/>
                </a:lnTo>
                <a:lnTo>
                  <a:pt x="8474" y="15406"/>
                </a:lnTo>
                <a:lnTo>
                  <a:pt x="8804" y="15516"/>
                </a:lnTo>
                <a:lnTo>
                  <a:pt x="9171" y="15590"/>
                </a:lnTo>
                <a:lnTo>
                  <a:pt x="9501" y="15590"/>
                </a:lnTo>
                <a:lnTo>
                  <a:pt x="9868" y="15516"/>
                </a:lnTo>
                <a:lnTo>
                  <a:pt x="10161" y="15406"/>
                </a:lnTo>
                <a:lnTo>
                  <a:pt x="10418" y="15260"/>
                </a:lnTo>
                <a:lnTo>
                  <a:pt x="10675" y="15040"/>
                </a:lnTo>
                <a:lnTo>
                  <a:pt x="10858" y="14819"/>
                </a:lnTo>
                <a:lnTo>
                  <a:pt x="11042" y="14563"/>
                </a:lnTo>
                <a:lnTo>
                  <a:pt x="11188" y="14269"/>
                </a:lnTo>
                <a:lnTo>
                  <a:pt x="11299" y="13976"/>
                </a:lnTo>
                <a:lnTo>
                  <a:pt x="11409" y="13682"/>
                </a:lnTo>
                <a:lnTo>
                  <a:pt x="11519" y="13242"/>
                </a:lnTo>
                <a:lnTo>
                  <a:pt x="11629" y="12765"/>
                </a:lnTo>
                <a:lnTo>
                  <a:pt x="11665" y="12252"/>
                </a:lnTo>
                <a:lnTo>
                  <a:pt x="11702" y="11775"/>
                </a:lnTo>
                <a:lnTo>
                  <a:pt x="12619" y="11848"/>
                </a:lnTo>
                <a:lnTo>
                  <a:pt x="13499" y="11922"/>
                </a:lnTo>
                <a:lnTo>
                  <a:pt x="14416" y="11922"/>
                </a:lnTo>
                <a:lnTo>
                  <a:pt x="15297" y="11885"/>
                </a:lnTo>
                <a:lnTo>
                  <a:pt x="15333" y="11848"/>
                </a:lnTo>
                <a:lnTo>
                  <a:pt x="15333" y="11775"/>
                </a:lnTo>
                <a:lnTo>
                  <a:pt x="15590" y="11702"/>
                </a:lnTo>
                <a:lnTo>
                  <a:pt x="15884" y="11628"/>
                </a:lnTo>
                <a:lnTo>
                  <a:pt x="16140" y="11481"/>
                </a:lnTo>
                <a:lnTo>
                  <a:pt x="16397" y="11335"/>
                </a:lnTo>
                <a:lnTo>
                  <a:pt x="16507" y="11335"/>
                </a:lnTo>
                <a:lnTo>
                  <a:pt x="16544" y="11298"/>
                </a:lnTo>
                <a:lnTo>
                  <a:pt x="16581" y="11225"/>
                </a:lnTo>
                <a:lnTo>
                  <a:pt x="16544" y="10931"/>
                </a:lnTo>
                <a:lnTo>
                  <a:pt x="16471" y="10638"/>
                </a:lnTo>
                <a:lnTo>
                  <a:pt x="16397" y="10344"/>
                </a:lnTo>
                <a:lnTo>
                  <a:pt x="16287" y="10088"/>
                </a:lnTo>
                <a:lnTo>
                  <a:pt x="15994" y="9537"/>
                </a:lnTo>
                <a:lnTo>
                  <a:pt x="15627" y="9060"/>
                </a:lnTo>
                <a:lnTo>
                  <a:pt x="15223" y="8584"/>
                </a:lnTo>
                <a:lnTo>
                  <a:pt x="14783" y="8143"/>
                </a:lnTo>
                <a:lnTo>
                  <a:pt x="14306" y="7740"/>
                </a:lnTo>
                <a:lnTo>
                  <a:pt x="13793" y="7336"/>
                </a:lnTo>
                <a:lnTo>
                  <a:pt x="12949" y="6786"/>
                </a:lnTo>
                <a:lnTo>
                  <a:pt x="13353" y="6053"/>
                </a:lnTo>
                <a:lnTo>
                  <a:pt x="13720" y="5319"/>
                </a:lnTo>
                <a:lnTo>
                  <a:pt x="14050" y="4549"/>
                </a:lnTo>
                <a:lnTo>
                  <a:pt x="14306" y="3778"/>
                </a:lnTo>
                <a:lnTo>
                  <a:pt x="14306" y="3632"/>
                </a:lnTo>
                <a:lnTo>
                  <a:pt x="14453" y="3522"/>
                </a:lnTo>
                <a:lnTo>
                  <a:pt x="14600" y="3375"/>
                </a:lnTo>
                <a:lnTo>
                  <a:pt x="14747" y="3155"/>
                </a:lnTo>
                <a:lnTo>
                  <a:pt x="14820" y="2935"/>
                </a:lnTo>
                <a:lnTo>
                  <a:pt x="14820" y="2678"/>
                </a:lnTo>
                <a:lnTo>
                  <a:pt x="14747" y="2421"/>
                </a:lnTo>
                <a:lnTo>
                  <a:pt x="14637" y="2238"/>
                </a:lnTo>
                <a:lnTo>
                  <a:pt x="14490" y="2054"/>
                </a:lnTo>
                <a:lnTo>
                  <a:pt x="14270" y="1944"/>
                </a:lnTo>
                <a:lnTo>
                  <a:pt x="14160" y="1908"/>
                </a:lnTo>
                <a:lnTo>
                  <a:pt x="14013" y="1908"/>
                </a:lnTo>
                <a:lnTo>
                  <a:pt x="13830" y="1944"/>
                </a:lnTo>
                <a:lnTo>
                  <a:pt x="13683" y="2018"/>
                </a:lnTo>
                <a:lnTo>
                  <a:pt x="13536" y="2091"/>
                </a:lnTo>
                <a:lnTo>
                  <a:pt x="13389" y="2201"/>
                </a:lnTo>
                <a:lnTo>
                  <a:pt x="12949" y="2128"/>
                </a:lnTo>
                <a:lnTo>
                  <a:pt x="12472" y="2164"/>
                </a:lnTo>
                <a:lnTo>
                  <a:pt x="12032" y="2201"/>
                </a:lnTo>
                <a:lnTo>
                  <a:pt x="11592" y="2274"/>
                </a:lnTo>
                <a:lnTo>
                  <a:pt x="11115" y="2421"/>
                </a:lnTo>
                <a:lnTo>
                  <a:pt x="10675" y="2568"/>
                </a:lnTo>
                <a:lnTo>
                  <a:pt x="10271" y="2751"/>
                </a:lnTo>
                <a:lnTo>
                  <a:pt x="9831" y="2971"/>
                </a:lnTo>
                <a:lnTo>
                  <a:pt x="9611" y="3081"/>
                </a:lnTo>
                <a:lnTo>
                  <a:pt x="9208" y="2421"/>
                </a:lnTo>
                <a:lnTo>
                  <a:pt x="8767" y="1761"/>
                </a:lnTo>
                <a:lnTo>
                  <a:pt x="8254" y="1137"/>
                </a:lnTo>
                <a:lnTo>
                  <a:pt x="7740" y="550"/>
                </a:lnTo>
                <a:lnTo>
                  <a:pt x="7630" y="477"/>
                </a:lnTo>
                <a:lnTo>
                  <a:pt x="7520" y="477"/>
                </a:lnTo>
                <a:lnTo>
                  <a:pt x="7117" y="624"/>
                </a:lnTo>
                <a:lnTo>
                  <a:pt x="6713" y="807"/>
                </a:lnTo>
                <a:lnTo>
                  <a:pt x="6640" y="844"/>
                </a:lnTo>
                <a:lnTo>
                  <a:pt x="6603" y="881"/>
                </a:lnTo>
                <a:lnTo>
                  <a:pt x="6640" y="991"/>
                </a:lnTo>
                <a:lnTo>
                  <a:pt x="6677" y="1064"/>
                </a:lnTo>
                <a:lnTo>
                  <a:pt x="6787" y="1064"/>
                </a:lnTo>
                <a:lnTo>
                  <a:pt x="7153" y="1027"/>
                </a:lnTo>
                <a:lnTo>
                  <a:pt x="7484" y="991"/>
                </a:lnTo>
                <a:lnTo>
                  <a:pt x="7960" y="1541"/>
                </a:lnTo>
                <a:lnTo>
                  <a:pt x="8401" y="2091"/>
                </a:lnTo>
                <a:lnTo>
                  <a:pt x="8841" y="2715"/>
                </a:lnTo>
                <a:lnTo>
                  <a:pt x="9208" y="3301"/>
                </a:lnTo>
                <a:lnTo>
                  <a:pt x="8511" y="3742"/>
                </a:lnTo>
                <a:lnTo>
                  <a:pt x="7850" y="4219"/>
                </a:lnTo>
                <a:lnTo>
                  <a:pt x="6603" y="3668"/>
                </a:lnTo>
                <a:lnTo>
                  <a:pt x="5980" y="3412"/>
                </a:lnTo>
                <a:lnTo>
                  <a:pt x="5319" y="3191"/>
                </a:lnTo>
                <a:lnTo>
                  <a:pt x="5393" y="2788"/>
                </a:lnTo>
                <a:lnTo>
                  <a:pt x="5466" y="2384"/>
                </a:lnTo>
                <a:lnTo>
                  <a:pt x="5576" y="1981"/>
                </a:lnTo>
                <a:lnTo>
                  <a:pt x="5723" y="1577"/>
                </a:lnTo>
                <a:lnTo>
                  <a:pt x="5906" y="1211"/>
                </a:lnTo>
                <a:lnTo>
                  <a:pt x="6126" y="844"/>
                </a:lnTo>
                <a:lnTo>
                  <a:pt x="6383" y="514"/>
                </a:lnTo>
                <a:lnTo>
                  <a:pt x="6640" y="184"/>
                </a:lnTo>
                <a:lnTo>
                  <a:pt x="6677" y="110"/>
                </a:lnTo>
                <a:lnTo>
                  <a:pt x="6677" y="37"/>
                </a:lnTo>
                <a:lnTo>
                  <a:pt x="6603" y="0"/>
                </a:lnTo>
                <a:close/>
              </a:path>
            </a:pathLst>
          </a:custGeom>
          <a:solidFill>
            <a:srgbClr val="A4C2F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A4C2F4"/>
              </a:solidFill>
              <a:latin typeface="Arial"/>
              <a:ea typeface="Arial"/>
              <a:cs typeface="Arial"/>
              <a:sym typeface="Arial"/>
            </a:endParaRPr>
          </a:p>
        </p:txBody>
      </p:sp>
      <p:sp>
        <p:nvSpPr>
          <p:cNvPr id="1142" name="Google Shape;1142;p47"/>
          <p:cNvSpPr/>
          <p:nvPr/>
        </p:nvSpPr>
        <p:spPr>
          <a:xfrm>
            <a:off x="-35016" y="4075593"/>
            <a:ext cx="339602" cy="400617"/>
          </a:xfrm>
          <a:custGeom>
            <a:avLst/>
            <a:gdLst/>
            <a:ahLst/>
            <a:cxnLst/>
            <a:rect l="l" t="t" r="r" b="b"/>
            <a:pathLst>
              <a:path w="9391" h="11079" extrusionOk="0">
                <a:moveTo>
                  <a:pt x="4916" y="441"/>
                </a:moveTo>
                <a:lnTo>
                  <a:pt x="5026" y="477"/>
                </a:lnTo>
                <a:lnTo>
                  <a:pt x="5099" y="551"/>
                </a:lnTo>
                <a:lnTo>
                  <a:pt x="5099" y="771"/>
                </a:lnTo>
                <a:lnTo>
                  <a:pt x="5026" y="954"/>
                </a:lnTo>
                <a:lnTo>
                  <a:pt x="4953" y="1064"/>
                </a:lnTo>
                <a:lnTo>
                  <a:pt x="4842" y="1138"/>
                </a:lnTo>
                <a:lnTo>
                  <a:pt x="4732" y="1174"/>
                </a:lnTo>
                <a:lnTo>
                  <a:pt x="4622" y="1138"/>
                </a:lnTo>
                <a:lnTo>
                  <a:pt x="4366" y="1028"/>
                </a:lnTo>
                <a:lnTo>
                  <a:pt x="4439" y="917"/>
                </a:lnTo>
                <a:lnTo>
                  <a:pt x="4439" y="771"/>
                </a:lnTo>
                <a:lnTo>
                  <a:pt x="4402" y="697"/>
                </a:lnTo>
                <a:lnTo>
                  <a:pt x="4366" y="661"/>
                </a:lnTo>
                <a:lnTo>
                  <a:pt x="4476" y="551"/>
                </a:lnTo>
                <a:lnTo>
                  <a:pt x="4622" y="477"/>
                </a:lnTo>
                <a:lnTo>
                  <a:pt x="4769" y="441"/>
                </a:lnTo>
                <a:close/>
                <a:moveTo>
                  <a:pt x="3375" y="6493"/>
                </a:moveTo>
                <a:lnTo>
                  <a:pt x="3375" y="6530"/>
                </a:lnTo>
                <a:lnTo>
                  <a:pt x="3339" y="6530"/>
                </a:lnTo>
                <a:lnTo>
                  <a:pt x="3375" y="6493"/>
                </a:lnTo>
                <a:close/>
                <a:moveTo>
                  <a:pt x="4292" y="6933"/>
                </a:moveTo>
                <a:lnTo>
                  <a:pt x="4256" y="7007"/>
                </a:lnTo>
                <a:lnTo>
                  <a:pt x="4219" y="6970"/>
                </a:lnTo>
                <a:lnTo>
                  <a:pt x="4292" y="6933"/>
                </a:lnTo>
                <a:close/>
                <a:moveTo>
                  <a:pt x="5209" y="4219"/>
                </a:moveTo>
                <a:lnTo>
                  <a:pt x="5429" y="4329"/>
                </a:lnTo>
                <a:lnTo>
                  <a:pt x="5649" y="4439"/>
                </a:lnTo>
                <a:lnTo>
                  <a:pt x="5686" y="4549"/>
                </a:lnTo>
                <a:lnTo>
                  <a:pt x="5723" y="4586"/>
                </a:lnTo>
                <a:lnTo>
                  <a:pt x="5796" y="4586"/>
                </a:lnTo>
                <a:lnTo>
                  <a:pt x="6016" y="4879"/>
                </a:lnTo>
                <a:lnTo>
                  <a:pt x="6163" y="5173"/>
                </a:lnTo>
                <a:lnTo>
                  <a:pt x="6200" y="5503"/>
                </a:lnTo>
                <a:lnTo>
                  <a:pt x="6200" y="5833"/>
                </a:lnTo>
                <a:lnTo>
                  <a:pt x="6090" y="6126"/>
                </a:lnTo>
                <a:lnTo>
                  <a:pt x="5943" y="6420"/>
                </a:lnTo>
                <a:lnTo>
                  <a:pt x="5796" y="6603"/>
                </a:lnTo>
                <a:lnTo>
                  <a:pt x="5649" y="6750"/>
                </a:lnTo>
                <a:lnTo>
                  <a:pt x="5649" y="6713"/>
                </a:lnTo>
                <a:lnTo>
                  <a:pt x="5649" y="6566"/>
                </a:lnTo>
                <a:lnTo>
                  <a:pt x="5649" y="6383"/>
                </a:lnTo>
                <a:lnTo>
                  <a:pt x="5613" y="6346"/>
                </a:lnTo>
                <a:lnTo>
                  <a:pt x="5576" y="6310"/>
                </a:lnTo>
                <a:lnTo>
                  <a:pt x="5539" y="6310"/>
                </a:lnTo>
                <a:lnTo>
                  <a:pt x="5503" y="6346"/>
                </a:lnTo>
                <a:lnTo>
                  <a:pt x="5393" y="6493"/>
                </a:lnTo>
                <a:lnTo>
                  <a:pt x="5356" y="6676"/>
                </a:lnTo>
                <a:lnTo>
                  <a:pt x="5319" y="6933"/>
                </a:lnTo>
                <a:lnTo>
                  <a:pt x="5099" y="7007"/>
                </a:lnTo>
                <a:lnTo>
                  <a:pt x="5099" y="6860"/>
                </a:lnTo>
                <a:lnTo>
                  <a:pt x="5099" y="6713"/>
                </a:lnTo>
                <a:lnTo>
                  <a:pt x="5136" y="6566"/>
                </a:lnTo>
                <a:lnTo>
                  <a:pt x="5209" y="6456"/>
                </a:lnTo>
                <a:lnTo>
                  <a:pt x="5246" y="6420"/>
                </a:lnTo>
                <a:lnTo>
                  <a:pt x="5209" y="6383"/>
                </a:lnTo>
                <a:lnTo>
                  <a:pt x="5173" y="6346"/>
                </a:lnTo>
                <a:lnTo>
                  <a:pt x="5136" y="6346"/>
                </a:lnTo>
                <a:lnTo>
                  <a:pt x="4953" y="6456"/>
                </a:lnTo>
                <a:lnTo>
                  <a:pt x="4842" y="6640"/>
                </a:lnTo>
                <a:lnTo>
                  <a:pt x="4769" y="6823"/>
                </a:lnTo>
                <a:lnTo>
                  <a:pt x="4769" y="7043"/>
                </a:lnTo>
                <a:lnTo>
                  <a:pt x="4696" y="7043"/>
                </a:lnTo>
                <a:lnTo>
                  <a:pt x="4659" y="7007"/>
                </a:lnTo>
                <a:lnTo>
                  <a:pt x="4622" y="6970"/>
                </a:lnTo>
                <a:lnTo>
                  <a:pt x="4586" y="6970"/>
                </a:lnTo>
                <a:lnTo>
                  <a:pt x="5026" y="6016"/>
                </a:lnTo>
                <a:lnTo>
                  <a:pt x="5026" y="5943"/>
                </a:lnTo>
                <a:lnTo>
                  <a:pt x="4989" y="5906"/>
                </a:lnTo>
                <a:lnTo>
                  <a:pt x="4953" y="5906"/>
                </a:lnTo>
                <a:lnTo>
                  <a:pt x="4916" y="5943"/>
                </a:lnTo>
                <a:lnTo>
                  <a:pt x="4402" y="6750"/>
                </a:lnTo>
                <a:lnTo>
                  <a:pt x="4366" y="6676"/>
                </a:lnTo>
                <a:lnTo>
                  <a:pt x="4329" y="6640"/>
                </a:lnTo>
                <a:lnTo>
                  <a:pt x="4256" y="6640"/>
                </a:lnTo>
                <a:lnTo>
                  <a:pt x="4439" y="6236"/>
                </a:lnTo>
                <a:lnTo>
                  <a:pt x="4659" y="5796"/>
                </a:lnTo>
                <a:lnTo>
                  <a:pt x="4696" y="5759"/>
                </a:lnTo>
                <a:lnTo>
                  <a:pt x="4659" y="5723"/>
                </a:lnTo>
                <a:lnTo>
                  <a:pt x="4586" y="5723"/>
                </a:lnTo>
                <a:lnTo>
                  <a:pt x="4182" y="6273"/>
                </a:lnTo>
                <a:lnTo>
                  <a:pt x="3999" y="6566"/>
                </a:lnTo>
                <a:lnTo>
                  <a:pt x="3852" y="6860"/>
                </a:lnTo>
                <a:lnTo>
                  <a:pt x="3669" y="6786"/>
                </a:lnTo>
                <a:lnTo>
                  <a:pt x="3779" y="6750"/>
                </a:lnTo>
                <a:lnTo>
                  <a:pt x="3852" y="6640"/>
                </a:lnTo>
                <a:lnTo>
                  <a:pt x="3889" y="6566"/>
                </a:lnTo>
                <a:lnTo>
                  <a:pt x="3889" y="6420"/>
                </a:lnTo>
                <a:lnTo>
                  <a:pt x="3889" y="6383"/>
                </a:lnTo>
                <a:lnTo>
                  <a:pt x="3815" y="6383"/>
                </a:lnTo>
                <a:lnTo>
                  <a:pt x="3999" y="6163"/>
                </a:lnTo>
                <a:lnTo>
                  <a:pt x="4512" y="5539"/>
                </a:lnTo>
                <a:lnTo>
                  <a:pt x="4512" y="5466"/>
                </a:lnTo>
                <a:lnTo>
                  <a:pt x="4476" y="5429"/>
                </a:lnTo>
                <a:lnTo>
                  <a:pt x="4402" y="5429"/>
                </a:lnTo>
                <a:lnTo>
                  <a:pt x="3779" y="6016"/>
                </a:lnTo>
                <a:lnTo>
                  <a:pt x="3632" y="6126"/>
                </a:lnTo>
                <a:lnTo>
                  <a:pt x="3595" y="6090"/>
                </a:lnTo>
                <a:lnTo>
                  <a:pt x="3559" y="6090"/>
                </a:lnTo>
                <a:lnTo>
                  <a:pt x="3485" y="6126"/>
                </a:lnTo>
                <a:lnTo>
                  <a:pt x="3669" y="5869"/>
                </a:lnTo>
                <a:lnTo>
                  <a:pt x="3889" y="5649"/>
                </a:lnTo>
                <a:lnTo>
                  <a:pt x="4146" y="5466"/>
                </a:lnTo>
                <a:lnTo>
                  <a:pt x="4402" y="5283"/>
                </a:lnTo>
                <a:lnTo>
                  <a:pt x="4439" y="5246"/>
                </a:lnTo>
                <a:lnTo>
                  <a:pt x="4402" y="5209"/>
                </a:lnTo>
                <a:lnTo>
                  <a:pt x="4402" y="5173"/>
                </a:lnTo>
                <a:lnTo>
                  <a:pt x="4329" y="5136"/>
                </a:lnTo>
                <a:lnTo>
                  <a:pt x="3962" y="5319"/>
                </a:lnTo>
                <a:lnTo>
                  <a:pt x="3632" y="5539"/>
                </a:lnTo>
                <a:lnTo>
                  <a:pt x="3339" y="5796"/>
                </a:lnTo>
                <a:lnTo>
                  <a:pt x="3082" y="6126"/>
                </a:lnTo>
                <a:lnTo>
                  <a:pt x="3045" y="6016"/>
                </a:lnTo>
                <a:lnTo>
                  <a:pt x="3082" y="5980"/>
                </a:lnTo>
                <a:lnTo>
                  <a:pt x="3339" y="5613"/>
                </a:lnTo>
                <a:lnTo>
                  <a:pt x="3632" y="5283"/>
                </a:lnTo>
                <a:lnTo>
                  <a:pt x="3962" y="4952"/>
                </a:lnTo>
                <a:lnTo>
                  <a:pt x="4292" y="4659"/>
                </a:lnTo>
                <a:lnTo>
                  <a:pt x="4292" y="4622"/>
                </a:lnTo>
                <a:lnTo>
                  <a:pt x="4256" y="4586"/>
                </a:lnTo>
                <a:lnTo>
                  <a:pt x="4219" y="4586"/>
                </a:lnTo>
                <a:lnTo>
                  <a:pt x="3925" y="4732"/>
                </a:lnTo>
                <a:lnTo>
                  <a:pt x="3632" y="4879"/>
                </a:lnTo>
                <a:lnTo>
                  <a:pt x="3375" y="5099"/>
                </a:lnTo>
                <a:lnTo>
                  <a:pt x="3155" y="5356"/>
                </a:lnTo>
                <a:lnTo>
                  <a:pt x="3228" y="5209"/>
                </a:lnTo>
                <a:lnTo>
                  <a:pt x="3339" y="5062"/>
                </a:lnTo>
                <a:lnTo>
                  <a:pt x="3559" y="4842"/>
                </a:lnTo>
                <a:lnTo>
                  <a:pt x="3852" y="4622"/>
                </a:lnTo>
                <a:lnTo>
                  <a:pt x="4146" y="4476"/>
                </a:lnTo>
                <a:lnTo>
                  <a:pt x="4402" y="4366"/>
                </a:lnTo>
                <a:lnTo>
                  <a:pt x="4659" y="4292"/>
                </a:lnTo>
                <a:lnTo>
                  <a:pt x="4953" y="4219"/>
                </a:lnTo>
                <a:close/>
                <a:moveTo>
                  <a:pt x="807" y="8767"/>
                </a:moveTo>
                <a:lnTo>
                  <a:pt x="807" y="8841"/>
                </a:lnTo>
                <a:lnTo>
                  <a:pt x="844" y="8914"/>
                </a:lnTo>
                <a:lnTo>
                  <a:pt x="918" y="8951"/>
                </a:lnTo>
                <a:lnTo>
                  <a:pt x="1138" y="8951"/>
                </a:lnTo>
                <a:lnTo>
                  <a:pt x="1211" y="8987"/>
                </a:lnTo>
                <a:lnTo>
                  <a:pt x="1321" y="8987"/>
                </a:lnTo>
                <a:lnTo>
                  <a:pt x="1321" y="9061"/>
                </a:lnTo>
                <a:lnTo>
                  <a:pt x="1321" y="9097"/>
                </a:lnTo>
                <a:lnTo>
                  <a:pt x="1248" y="9171"/>
                </a:lnTo>
                <a:lnTo>
                  <a:pt x="1174" y="9207"/>
                </a:lnTo>
                <a:lnTo>
                  <a:pt x="954" y="9244"/>
                </a:lnTo>
                <a:lnTo>
                  <a:pt x="844" y="9207"/>
                </a:lnTo>
                <a:lnTo>
                  <a:pt x="697" y="9134"/>
                </a:lnTo>
                <a:lnTo>
                  <a:pt x="587" y="9061"/>
                </a:lnTo>
                <a:lnTo>
                  <a:pt x="551" y="8951"/>
                </a:lnTo>
                <a:lnTo>
                  <a:pt x="661" y="8841"/>
                </a:lnTo>
                <a:lnTo>
                  <a:pt x="807" y="8767"/>
                </a:lnTo>
                <a:close/>
                <a:moveTo>
                  <a:pt x="8511" y="8657"/>
                </a:moveTo>
                <a:lnTo>
                  <a:pt x="8621" y="8694"/>
                </a:lnTo>
                <a:lnTo>
                  <a:pt x="8731" y="8731"/>
                </a:lnTo>
                <a:lnTo>
                  <a:pt x="8841" y="8804"/>
                </a:lnTo>
                <a:lnTo>
                  <a:pt x="8951" y="8877"/>
                </a:lnTo>
                <a:lnTo>
                  <a:pt x="8987" y="8987"/>
                </a:lnTo>
                <a:lnTo>
                  <a:pt x="9024" y="9097"/>
                </a:lnTo>
                <a:lnTo>
                  <a:pt x="9024" y="9134"/>
                </a:lnTo>
                <a:lnTo>
                  <a:pt x="8987" y="9134"/>
                </a:lnTo>
                <a:lnTo>
                  <a:pt x="8877" y="9097"/>
                </a:lnTo>
                <a:lnTo>
                  <a:pt x="8804" y="9134"/>
                </a:lnTo>
                <a:lnTo>
                  <a:pt x="8731" y="9171"/>
                </a:lnTo>
                <a:lnTo>
                  <a:pt x="8621" y="9281"/>
                </a:lnTo>
                <a:lnTo>
                  <a:pt x="8474" y="9354"/>
                </a:lnTo>
                <a:lnTo>
                  <a:pt x="8327" y="9318"/>
                </a:lnTo>
                <a:lnTo>
                  <a:pt x="8254" y="9244"/>
                </a:lnTo>
                <a:lnTo>
                  <a:pt x="8217" y="9171"/>
                </a:lnTo>
                <a:lnTo>
                  <a:pt x="8217" y="9024"/>
                </a:lnTo>
                <a:lnTo>
                  <a:pt x="8254" y="8841"/>
                </a:lnTo>
                <a:lnTo>
                  <a:pt x="8254" y="8694"/>
                </a:lnTo>
                <a:lnTo>
                  <a:pt x="8511" y="8657"/>
                </a:lnTo>
                <a:close/>
                <a:moveTo>
                  <a:pt x="5026" y="9501"/>
                </a:moveTo>
                <a:lnTo>
                  <a:pt x="5063" y="9574"/>
                </a:lnTo>
                <a:lnTo>
                  <a:pt x="4989" y="9538"/>
                </a:lnTo>
                <a:lnTo>
                  <a:pt x="5026" y="9501"/>
                </a:lnTo>
                <a:close/>
                <a:moveTo>
                  <a:pt x="4696" y="9868"/>
                </a:moveTo>
                <a:lnTo>
                  <a:pt x="4953" y="9941"/>
                </a:lnTo>
                <a:lnTo>
                  <a:pt x="4916" y="10014"/>
                </a:lnTo>
                <a:lnTo>
                  <a:pt x="4879" y="10271"/>
                </a:lnTo>
                <a:lnTo>
                  <a:pt x="4842" y="10308"/>
                </a:lnTo>
                <a:lnTo>
                  <a:pt x="4549" y="10308"/>
                </a:lnTo>
                <a:lnTo>
                  <a:pt x="4439" y="10235"/>
                </a:lnTo>
                <a:lnTo>
                  <a:pt x="4329" y="10125"/>
                </a:lnTo>
                <a:lnTo>
                  <a:pt x="4292" y="10051"/>
                </a:lnTo>
                <a:lnTo>
                  <a:pt x="4256" y="9941"/>
                </a:lnTo>
                <a:lnTo>
                  <a:pt x="4329" y="9904"/>
                </a:lnTo>
                <a:lnTo>
                  <a:pt x="4439" y="9868"/>
                </a:lnTo>
                <a:close/>
                <a:moveTo>
                  <a:pt x="4806" y="0"/>
                </a:moveTo>
                <a:lnTo>
                  <a:pt x="4622" y="37"/>
                </a:lnTo>
                <a:lnTo>
                  <a:pt x="4476" y="110"/>
                </a:lnTo>
                <a:lnTo>
                  <a:pt x="4292" y="147"/>
                </a:lnTo>
                <a:lnTo>
                  <a:pt x="4146" y="257"/>
                </a:lnTo>
                <a:lnTo>
                  <a:pt x="3999" y="367"/>
                </a:lnTo>
                <a:lnTo>
                  <a:pt x="3889" y="477"/>
                </a:lnTo>
                <a:lnTo>
                  <a:pt x="3779" y="624"/>
                </a:lnTo>
                <a:lnTo>
                  <a:pt x="3705" y="807"/>
                </a:lnTo>
                <a:lnTo>
                  <a:pt x="3669" y="954"/>
                </a:lnTo>
                <a:lnTo>
                  <a:pt x="3669" y="1138"/>
                </a:lnTo>
                <a:lnTo>
                  <a:pt x="3705" y="1321"/>
                </a:lnTo>
                <a:lnTo>
                  <a:pt x="3815" y="1578"/>
                </a:lnTo>
                <a:lnTo>
                  <a:pt x="3999" y="1761"/>
                </a:lnTo>
                <a:lnTo>
                  <a:pt x="4182" y="1871"/>
                </a:lnTo>
                <a:lnTo>
                  <a:pt x="4402" y="1945"/>
                </a:lnTo>
                <a:lnTo>
                  <a:pt x="4366" y="2055"/>
                </a:lnTo>
                <a:lnTo>
                  <a:pt x="4329" y="2165"/>
                </a:lnTo>
                <a:lnTo>
                  <a:pt x="4329" y="2531"/>
                </a:lnTo>
                <a:lnTo>
                  <a:pt x="4329" y="2898"/>
                </a:lnTo>
                <a:lnTo>
                  <a:pt x="4329" y="3522"/>
                </a:lnTo>
                <a:lnTo>
                  <a:pt x="4329" y="3669"/>
                </a:lnTo>
                <a:lnTo>
                  <a:pt x="4366" y="3779"/>
                </a:lnTo>
                <a:lnTo>
                  <a:pt x="4072" y="3925"/>
                </a:lnTo>
                <a:lnTo>
                  <a:pt x="3815" y="4109"/>
                </a:lnTo>
                <a:lnTo>
                  <a:pt x="3742" y="4182"/>
                </a:lnTo>
                <a:lnTo>
                  <a:pt x="3742" y="4255"/>
                </a:lnTo>
                <a:lnTo>
                  <a:pt x="3522" y="4402"/>
                </a:lnTo>
                <a:lnTo>
                  <a:pt x="3339" y="4549"/>
                </a:lnTo>
                <a:lnTo>
                  <a:pt x="3155" y="4696"/>
                </a:lnTo>
                <a:lnTo>
                  <a:pt x="3008" y="4879"/>
                </a:lnTo>
                <a:lnTo>
                  <a:pt x="2862" y="5062"/>
                </a:lnTo>
                <a:lnTo>
                  <a:pt x="2752" y="5283"/>
                </a:lnTo>
                <a:lnTo>
                  <a:pt x="2678" y="5503"/>
                </a:lnTo>
                <a:lnTo>
                  <a:pt x="2642" y="5686"/>
                </a:lnTo>
                <a:lnTo>
                  <a:pt x="2642" y="5906"/>
                </a:lnTo>
                <a:lnTo>
                  <a:pt x="2678" y="6126"/>
                </a:lnTo>
                <a:lnTo>
                  <a:pt x="2752" y="6346"/>
                </a:lnTo>
                <a:lnTo>
                  <a:pt x="2825" y="6566"/>
                </a:lnTo>
                <a:lnTo>
                  <a:pt x="2898" y="6676"/>
                </a:lnTo>
                <a:lnTo>
                  <a:pt x="2421" y="7080"/>
                </a:lnTo>
                <a:lnTo>
                  <a:pt x="1908" y="7447"/>
                </a:lnTo>
                <a:lnTo>
                  <a:pt x="1431" y="7850"/>
                </a:lnTo>
                <a:lnTo>
                  <a:pt x="1211" y="8070"/>
                </a:lnTo>
                <a:lnTo>
                  <a:pt x="991" y="8327"/>
                </a:lnTo>
                <a:lnTo>
                  <a:pt x="771" y="8364"/>
                </a:lnTo>
                <a:lnTo>
                  <a:pt x="624" y="8327"/>
                </a:lnTo>
                <a:lnTo>
                  <a:pt x="477" y="8327"/>
                </a:lnTo>
                <a:lnTo>
                  <a:pt x="367" y="8364"/>
                </a:lnTo>
                <a:lnTo>
                  <a:pt x="257" y="8437"/>
                </a:lnTo>
                <a:lnTo>
                  <a:pt x="184" y="8511"/>
                </a:lnTo>
                <a:lnTo>
                  <a:pt x="111" y="8584"/>
                </a:lnTo>
                <a:lnTo>
                  <a:pt x="37" y="8804"/>
                </a:lnTo>
                <a:lnTo>
                  <a:pt x="0" y="9061"/>
                </a:lnTo>
                <a:lnTo>
                  <a:pt x="0" y="9318"/>
                </a:lnTo>
                <a:lnTo>
                  <a:pt x="74" y="9538"/>
                </a:lnTo>
                <a:lnTo>
                  <a:pt x="257" y="9684"/>
                </a:lnTo>
                <a:lnTo>
                  <a:pt x="477" y="9831"/>
                </a:lnTo>
                <a:lnTo>
                  <a:pt x="697" y="9904"/>
                </a:lnTo>
                <a:lnTo>
                  <a:pt x="954" y="9941"/>
                </a:lnTo>
                <a:lnTo>
                  <a:pt x="1174" y="9904"/>
                </a:lnTo>
                <a:lnTo>
                  <a:pt x="1431" y="9868"/>
                </a:lnTo>
                <a:lnTo>
                  <a:pt x="1651" y="9794"/>
                </a:lnTo>
                <a:lnTo>
                  <a:pt x="1798" y="9648"/>
                </a:lnTo>
                <a:lnTo>
                  <a:pt x="1908" y="9574"/>
                </a:lnTo>
                <a:lnTo>
                  <a:pt x="1945" y="9464"/>
                </a:lnTo>
                <a:lnTo>
                  <a:pt x="1981" y="9354"/>
                </a:lnTo>
                <a:lnTo>
                  <a:pt x="1981" y="9207"/>
                </a:lnTo>
                <a:lnTo>
                  <a:pt x="1908" y="8987"/>
                </a:lnTo>
                <a:lnTo>
                  <a:pt x="1798" y="8767"/>
                </a:lnTo>
                <a:lnTo>
                  <a:pt x="1651" y="8584"/>
                </a:lnTo>
                <a:lnTo>
                  <a:pt x="1431" y="8437"/>
                </a:lnTo>
                <a:lnTo>
                  <a:pt x="1394" y="8437"/>
                </a:lnTo>
                <a:lnTo>
                  <a:pt x="1578" y="8254"/>
                </a:lnTo>
                <a:lnTo>
                  <a:pt x="1761" y="8070"/>
                </a:lnTo>
                <a:lnTo>
                  <a:pt x="2165" y="7777"/>
                </a:lnTo>
                <a:lnTo>
                  <a:pt x="2421" y="7557"/>
                </a:lnTo>
                <a:lnTo>
                  <a:pt x="2642" y="7337"/>
                </a:lnTo>
                <a:lnTo>
                  <a:pt x="2862" y="7080"/>
                </a:lnTo>
                <a:lnTo>
                  <a:pt x="3008" y="6786"/>
                </a:lnTo>
                <a:lnTo>
                  <a:pt x="3118" y="6897"/>
                </a:lnTo>
                <a:lnTo>
                  <a:pt x="3302" y="7043"/>
                </a:lnTo>
                <a:lnTo>
                  <a:pt x="3632" y="7227"/>
                </a:lnTo>
                <a:lnTo>
                  <a:pt x="3999" y="7337"/>
                </a:lnTo>
                <a:lnTo>
                  <a:pt x="4366" y="7410"/>
                </a:lnTo>
                <a:lnTo>
                  <a:pt x="4439" y="7410"/>
                </a:lnTo>
                <a:lnTo>
                  <a:pt x="4402" y="7887"/>
                </a:lnTo>
                <a:lnTo>
                  <a:pt x="4402" y="8364"/>
                </a:lnTo>
                <a:lnTo>
                  <a:pt x="4439" y="9318"/>
                </a:lnTo>
                <a:lnTo>
                  <a:pt x="4256" y="9391"/>
                </a:lnTo>
                <a:lnTo>
                  <a:pt x="4109" y="9464"/>
                </a:lnTo>
                <a:lnTo>
                  <a:pt x="3999" y="9574"/>
                </a:lnTo>
                <a:lnTo>
                  <a:pt x="3925" y="9684"/>
                </a:lnTo>
                <a:lnTo>
                  <a:pt x="3889" y="9794"/>
                </a:lnTo>
                <a:lnTo>
                  <a:pt x="3852" y="9941"/>
                </a:lnTo>
                <a:lnTo>
                  <a:pt x="3815" y="10125"/>
                </a:lnTo>
                <a:lnTo>
                  <a:pt x="3852" y="10271"/>
                </a:lnTo>
                <a:lnTo>
                  <a:pt x="3925" y="10565"/>
                </a:lnTo>
                <a:lnTo>
                  <a:pt x="4072" y="10821"/>
                </a:lnTo>
                <a:lnTo>
                  <a:pt x="4182" y="10895"/>
                </a:lnTo>
                <a:lnTo>
                  <a:pt x="4329" y="10968"/>
                </a:lnTo>
                <a:lnTo>
                  <a:pt x="4439" y="11042"/>
                </a:lnTo>
                <a:lnTo>
                  <a:pt x="4586" y="11078"/>
                </a:lnTo>
                <a:lnTo>
                  <a:pt x="4879" y="11078"/>
                </a:lnTo>
                <a:lnTo>
                  <a:pt x="5173" y="11005"/>
                </a:lnTo>
                <a:lnTo>
                  <a:pt x="5283" y="10932"/>
                </a:lnTo>
                <a:lnTo>
                  <a:pt x="5393" y="10821"/>
                </a:lnTo>
                <a:lnTo>
                  <a:pt x="5466" y="10711"/>
                </a:lnTo>
                <a:lnTo>
                  <a:pt x="5503" y="10601"/>
                </a:lnTo>
                <a:lnTo>
                  <a:pt x="5576" y="10308"/>
                </a:lnTo>
                <a:lnTo>
                  <a:pt x="5539" y="10051"/>
                </a:lnTo>
                <a:lnTo>
                  <a:pt x="5503" y="9904"/>
                </a:lnTo>
                <a:lnTo>
                  <a:pt x="5393" y="9794"/>
                </a:lnTo>
                <a:lnTo>
                  <a:pt x="5319" y="9684"/>
                </a:lnTo>
                <a:lnTo>
                  <a:pt x="5173" y="9611"/>
                </a:lnTo>
                <a:lnTo>
                  <a:pt x="5136" y="9428"/>
                </a:lnTo>
                <a:lnTo>
                  <a:pt x="5099" y="9354"/>
                </a:lnTo>
                <a:lnTo>
                  <a:pt x="4842" y="9354"/>
                </a:lnTo>
                <a:lnTo>
                  <a:pt x="4806" y="8474"/>
                </a:lnTo>
                <a:lnTo>
                  <a:pt x="4806" y="7960"/>
                </a:lnTo>
                <a:lnTo>
                  <a:pt x="4769" y="7447"/>
                </a:lnTo>
                <a:lnTo>
                  <a:pt x="5136" y="7410"/>
                </a:lnTo>
                <a:lnTo>
                  <a:pt x="5503" y="7300"/>
                </a:lnTo>
                <a:lnTo>
                  <a:pt x="5833" y="7117"/>
                </a:lnTo>
                <a:lnTo>
                  <a:pt x="6126" y="6860"/>
                </a:lnTo>
                <a:lnTo>
                  <a:pt x="6200" y="6786"/>
                </a:lnTo>
                <a:lnTo>
                  <a:pt x="6310" y="6933"/>
                </a:lnTo>
                <a:lnTo>
                  <a:pt x="6493" y="7080"/>
                </a:lnTo>
                <a:lnTo>
                  <a:pt x="6677" y="7190"/>
                </a:lnTo>
                <a:lnTo>
                  <a:pt x="6860" y="7300"/>
                </a:lnTo>
                <a:lnTo>
                  <a:pt x="7043" y="7630"/>
                </a:lnTo>
                <a:lnTo>
                  <a:pt x="7263" y="7997"/>
                </a:lnTo>
                <a:lnTo>
                  <a:pt x="7557" y="8437"/>
                </a:lnTo>
                <a:lnTo>
                  <a:pt x="7667" y="8584"/>
                </a:lnTo>
                <a:lnTo>
                  <a:pt x="7557" y="8767"/>
                </a:lnTo>
                <a:lnTo>
                  <a:pt x="7484" y="8951"/>
                </a:lnTo>
                <a:lnTo>
                  <a:pt x="7447" y="9097"/>
                </a:lnTo>
                <a:lnTo>
                  <a:pt x="7447" y="9281"/>
                </a:lnTo>
                <a:lnTo>
                  <a:pt x="7484" y="9428"/>
                </a:lnTo>
                <a:lnTo>
                  <a:pt x="7520" y="9611"/>
                </a:lnTo>
                <a:lnTo>
                  <a:pt x="7594" y="9758"/>
                </a:lnTo>
                <a:lnTo>
                  <a:pt x="7704" y="9904"/>
                </a:lnTo>
                <a:lnTo>
                  <a:pt x="7850" y="10014"/>
                </a:lnTo>
                <a:lnTo>
                  <a:pt x="7960" y="10125"/>
                </a:lnTo>
                <a:lnTo>
                  <a:pt x="8107" y="10161"/>
                </a:lnTo>
                <a:lnTo>
                  <a:pt x="8254" y="10198"/>
                </a:lnTo>
                <a:lnTo>
                  <a:pt x="8547" y="10198"/>
                </a:lnTo>
                <a:lnTo>
                  <a:pt x="8694" y="10125"/>
                </a:lnTo>
                <a:lnTo>
                  <a:pt x="8877" y="10051"/>
                </a:lnTo>
                <a:lnTo>
                  <a:pt x="9098" y="9831"/>
                </a:lnTo>
                <a:lnTo>
                  <a:pt x="9281" y="9538"/>
                </a:lnTo>
                <a:lnTo>
                  <a:pt x="9354" y="9391"/>
                </a:lnTo>
                <a:lnTo>
                  <a:pt x="9391" y="9244"/>
                </a:lnTo>
                <a:lnTo>
                  <a:pt x="9391" y="9061"/>
                </a:lnTo>
                <a:lnTo>
                  <a:pt x="9391" y="8914"/>
                </a:lnTo>
                <a:lnTo>
                  <a:pt x="9318" y="8767"/>
                </a:lnTo>
                <a:lnTo>
                  <a:pt x="9244" y="8621"/>
                </a:lnTo>
                <a:lnTo>
                  <a:pt x="9134" y="8511"/>
                </a:lnTo>
                <a:lnTo>
                  <a:pt x="8987" y="8437"/>
                </a:lnTo>
                <a:lnTo>
                  <a:pt x="8841" y="8364"/>
                </a:lnTo>
                <a:lnTo>
                  <a:pt x="8694" y="8327"/>
                </a:lnTo>
                <a:lnTo>
                  <a:pt x="8364" y="8290"/>
                </a:lnTo>
                <a:lnTo>
                  <a:pt x="8180" y="8290"/>
                </a:lnTo>
                <a:lnTo>
                  <a:pt x="7997" y="8364"/>
                </a:lnTo>
                <a:lnTo>
                  <a:pt x="7924" y="8217"/>
                </a:lnTo>
                <a:lnTo>
                  <a:pt x="7814" y="8070"/>
                </a:lnTo>
                <a:lnTo>
                  <a:pt x="7557" y="7667"/>
                </a:lnTo>
                <a:lnTo>
                  <a:pt x="7300" y="7300"/>
                </a:lnTo>
                <a:lnTo>
                  <a:pt x="7227" y="7153"/>
                </a:lnTo>
                <a:lnTo>
                  <a:pt x="7153" y="7007"/>
                </a:lnTo>
                <a:lnTo>
                  <a:pt x="7043" y="6933"/>
                </a:lnTo>
                <a:lnTo>
                  <a:pt x="6897" y="6897"/>
                </a:lnTo>
                <a:lnTo>
                  <a:pt x="6640" y="6750"/>
                </a:lnTo>
                <a:lnTo>
                  <a:pt x="6346" y="6530"/>
                </a:lnTo>
                <a:lnTo>
                  <a:pt x="6530" y="6236"/>
                </a:lnTo>
                <a:lnTo>
                  <a:pt x="6603" y="5869"/>
                </a:lnTo>
                <a:lnTo>
                  <a:pt x="6603" y="5503"/>
                </a:lnTo>
                <a:lnTo>
                  <a:pt x="6567" y="5173"/>
                </a:lnTo>
                <a:lnTo>
                  <a:pt x="6456" y="4842"/>
                </a:lnTo>
                <a:lnTo>
                  <a:pt x="6310" y="4586"/>
                </a:lnTo>
                <a:lnTo>
                  <a:pt x="6126" y="4329"/>
                </a:lnTo>
                <a:lnTo>
                  <a:pt x="5870" y="4109"/>
                </a:lnTo>
                <a:lnTo>
                  <a:pt x="5613" y="3962"/>
                </a:lnTo>
                <a:lnTo>
                  <a:pt x="5356" y="3815"/>
                </a:lnTo>
                <a:lnTo>
                  <a:pt x="5026" y="3742"/>
                </a:lnTo>
                <a:lnTo>
                  <a:pt x="4732" y="3742"/>
                </a:lnTo>
                <a:lnTo>
                  <a:pt x="4732" y="3522"/>
                </a:lnTo>
                <a:lnTo>
                  <a:pt x="4696" y="2678"/>
                </a:lnTo>
                <a:lnTo>
                  <a:pt x="4732" y="2385"/>
                </a:lnTo>
                <a:lnTo>
                  <a:pt x="4696" y="2165"/>
                </a:lnTo>
                <a:lnTo>
                  <a:pt x="4659" y="1981"/>
                </a:lnTo>
                <a:lnTo>
                  <a:pt x="4842" y="1945"/>
                </a:lnTo>
                <a:lnTo>
                  <a:pt x="5063" y="1871"/>
                </a:lnTo>
                <a:lnTo>
                  <a:pt x="5246" y="1761"/>
                </a:lnTo>
                <a:lnTo>
                  <a:pt x="5393" y="1651"/>
                </a:lnTo>
                <a:lnTo>
                  <a:pt x="5539" y="1468"/>
                </a:lnTo>
                <a:lnTo>
                  <a:pt x="5613" y="1284"/>
                </a:lnTo>
                <a:lnTo>
                  <a:pt x="5686" y="1101"/>
                </a:lnTo>
                <a:lnTo>
                  <a:pt x="5686" y="844"/>
                </a:lnTo>
                <a:lnTo>
                  <a:pt x="5613" y="624"/>
                </a:lnTo>
                <a:lnTo>
                  <a:pt x="5503" y="404"/>
                </a:lnTo>
                <a:lnTo>
                  <a:pt x="5466" y="257"/>
                </a:lnTo>
                <a:lnTo>
                  <a:pt x="5429" y="184"/>
                </a:lnTo>
                <a:lnTo>
                  <a:pt x="5356" y="147"/>
                </a:lnTo>
                <a:lnTo>
                  <a:pt x="5209" y="147"/>
                </a:lnTo>
                <a:lnTo>
                  <a:pt x="5063" y="110"/>
                </a:lnTo>
                <a:lnTo>
                  <a:pt x="4989" y="37"/>
                </a:lnTo>
                <a:lnTo>
                  <a:pt x="4806" y="0"/>
                </a:lnTo>
                <a:close/>
              </a:path>
            </a:pathLst>
          </a:custGeom>
          <a:solidFill>
            <a:srgbClr val="A4C2F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A4C2F4"/>
              </a:solidFill>
              <a:latin typeface="Arial"/>
              <a:ea typeface="Arial"/>
              <a:cs typeface="Arial"/>
              <a:sym typeface="Arial"/>
            </a:endParaRPr>
          </a:p>
        </p:txBody>
      </p:sp>
      <p:sp>
        <p:nvSpPr>
          <p:cNvPr id="1143" name="Google Shape;1143;p47"/>
          <p:cNvSpPr/>
          <p:nvPr/>
        </p:nvSpPr>
        <p:spPr>
          <a:xfrm>
            <a:off x="721258" y="4998019"/>
            <a:ext cx="463059" cy="177962"/>
          </a:xfrm>
          <a:custGeom>
            <a:avLst/>
            <a:gdLst/>
            <a:ahLst/>
            <a:cxnLst/>
            <a:rect l="l" t="t" r="r" b="b"/>
            <a:pathLst>
              <a:path w="16325" h="6274" extrusionOk="0">
                <a:moveTo>
                  <a:pt x="14710" y="1"/>
                </a:moveTo>
                <a:lnTo>
                  <a:pt x="14527" y="74"/>
                </a:lnTo>
                <a:lnTo>
                  <a:pt x="14380" y="147"/>
                </a:lnTo>
                <a:lnTo>
                  <a:pt x="14270" y="221"/>
                </a:lnTo>
                <a:lnTo>
                  <a:pt x="14270" y="257"/>
                </a:lnTo>
                <a:lnTo>
                  <a:pt x="14197" y="221"/>
                </a:lnTo>
                <a:lnTo>
                  <a:pt x="14087" y="221"/>
                </a:lnTo>
                <a:lnTo>
                  <a:pt x="14013" y="294"/>
                </a:lnTo>
                <a:lnTo>
                  <a:pt x="13977" y="331"/>
                </a:lnTo>
                <a:lnTo>
                  <a:pt x="13977" y="441"/>
                </a:lnTo>
                <a:lnTo>
                  <a:pt x="14013" y="551"/>
                </a:lnTo>
                <a:lnTo>
                  <a:pt x="14050" y="587"/>
                </a:lnTo>
                <a:lnTo>
                  <a:pt x="14123" y="624"/>
                </a:lnTo>
                <a:lnTo>
                  <a:pt x="14343" y="624"/>
                </a:lnTo>
                <a:lnTo>
                  <a:pt x="14527" y="551"/>
                </a:lnTo>
                <a:lnTo>
                  <a:pt x="14710" y="477"/>
                </a:lnTo>
                <a:lnTo>
                  <a:pt x="14894" y="441"/>
                </a:lnTo>
                <a:lnTo>
                  <a:pt x="14967" y="477"/>
                </a:lnTo>
                <a:lnTo>
                  <a:pt x="15004" y="514"/>
                </a:lnTo>
                <a:lnTo>
                  <a:pt x="14967" y="587"/>
                </a:lnTo>
                <a:lnTo>
                  <a:pt x="14930" y="661"/>
                </a:lnTo>
                <a:lnTo>
                  <a:pt x="14747" y="881"/>
                </a:lnTo>
                <a:lnTo>
                  <a:pt x="14123" y="1725"/>
                </a:lnTo>
                <a:lnTo>
                  <a:pt x="14123" y="1798"/>
                </a:lnTo>
                <a:lnTo>
                  <a:pt x="14087" y="1871"/>
                </a:lnTo>
                <a:lnTo>
                  <a:pt x="14123" y="1981"/>
                </a:lnTo>
                <a:lnTo>
                  <a:pt x="14233" y="2055"/>
                </a:lnTo>
                <a:lnTo>
                  <a:pt x="14343" y="2091"/>
                </a:lnTo>
                <a:lnTo>
                  <a:pt x="14820" y="2091"/>
                </a:lnTo>
                <a:lnTo>
                  <a:pt x="15260" y="2055"/>
                </a:lnTo>
                <a:lnTo>
                  <a:pt x="15774" y="1945"/>
                </a:lnTo>
                <a:lnTo>
                  <a:pt x="16031" y="1871"/>
                </a:lnTo>
                <a:lnTo>
                  <a:pt x="16251" y="1761"/>
                </a:lnTo>
                <a:lnTo>
                  <a:pt x="16324" y="1651"/>
                </a:lnTo>
                <a:lnTo>
                  <a:pt x="16324" y="1541"/>
                </a:lnTo>
                <a:lnTo>
                  <a:pt x="16288" y="1468"/>
                </a:lnTo>
                <a:lnTo>
                  <a:pt x="16214" y="1431"/>
                </a:lnTo>
                <a:lnTo>
                  <a:pt x="16141" y="1394"/>
                </a:lnTo>
                <a:lnTo>
                  <a:pt x="15957" y="1431"/>
                </a:lnTo>
                <a:lnTo>
                  <a:pt x="15774" y="1468"/>
                </a:lnTo>
                <a:lnTo>
                  <a:pt x="15370" y="1541"/>
                </a:lnTo>
                <a:lnTo>
                  <a:pt x="14820" y="1615"/>
                </a:lnTo>
                <a:lnTo>
                  <a:pt x="14820" y="1615"/>
                </a:lnTo>
                <a:lnTo>
                  <a:pt x="15260" y="1028"/>
                </a:lnTo>
                <a:lnTo>
                  <a:pt x="15370" y="844"/>
                </a:lnTo>
                <a:lnTo>
                  <a:pt x="15481" y="698"/>
                </a:lnTo>
                <a:lnTo>
                  <a:pt x="15517" y="477"/>
                </a:lnTo>
                <a:lnTo>
                  <a:pt x="15517" y="404"/>
                </a:lnTo>
                <a:lnTo>
                  <a:pt x="15481" y="294"/>
                </a:lnTo>
                <a:lnTo>
                  <a:pt x="15370" y="184"/>
                </a:lnTo>
                <a:lnTo>
                  <a:pt x="15224" y="74"/>
                </a:lnTo>
                <a:lnTo>
                  <a:pt x="15077" y="37"/>
                </a:lnTo>
                <a:lnTo>
                  <a:pt x="14894" y="1"/>
                </a:lnTo>
                <a:close/>
                <a:moveTo>
                  <a:pt x="6604" y="2788"/>
                </a:moveTo>
                <a:lnTo>
                  <a:pt x="6163" y="2898"/>
                </a:lnTo>
                <a:lnTo>
                  <a:pt x="5576" y="2972"/>
                </a:lnTo>
                <a:lnTo>
                  <a:pt x="5283" y="3045"/>
                </a:lnTo>
                <a:lnTo>
                  <a:pt x="4990" y="3118"/>
                </a:lnTo>
                <a:lnTo>
                  <a:pt x="4953" y="3155"/>
                </a:lnTo>
                <a:lnTo>
                  <a:pt x="4880" y="3229"/>
                </a:lnTo>
                <a:lnTo>
                  <a:pt x="4880" y="3302"/>
                </a:lnTo>
                <a:lnTo>
                  <a:pt x="4880" y="3339"/>
                </a:lnTo>
                <a:lnTo>
                  <a:pt x="4880" y="3412"/>
                </a:lnTo>
                <a:lnTo>
                  <a:pt x="4916" y="3485"/>
                </a:lnTo>
                <a:lnTo>
                  <a:pt x="4990" y="3522"/>
                </a:lnTo>
                <a:lnTo>
                  <a:pt x="5063" y="3522"/>
                </a:lnTo>
                <a:lnTo>
                  <a:pt x="5613" y="3485"/>
                </a:lnTo>
                <a:lnTo>
                  <a:pt x="6163" y="3412"/>
                </a:lnTo>
                <a:lnTo>
                  <a:pt x="6640" y="3339"/>
                </a:lnTo>
                <a:lnTo>
                  <a:pt x="6860" y="3265"/>
                </a:lnTo>
                <a:lnTo>
                  <a:pt x="6970" y="3192"/>
                </a:lnTo>
                <a:lnTo>
                  <a:pt x="7044" y="3118"/>
                </a:lnTo>
                <a:lnTo>
                  <a:pt x="7044" y="3008"/>
                </a:lnTo>
                <a:lnTo>
                  <a:pt x="7044" y="2972"/>
                </a:lnTo>
                <a:lnTo>
                  <a:pt x="7007" y="2898"/>
                </a:lnTo>
                <a:lnTo>
                  <a:pt x="6897" y="2862"/>
                </a:lnTo>
                <a:lnTo>
                  <a:pt x="6824" y="2825"/>
                </a:lnTo>
                <a:lnTo>
                  <a:pt x="6604" y="2788"/>
                </a:lnTo>
                <a:close/>
                <a:moveTo>
                  <a:pt x="13500" y="1945"/>
                </a:moveTo>
                <a:lnTo>
                  <a:pt x="13280" y="1981"/>
                </a:lnTo>
                <a:lnTo>
                  <a:pt x="13060" y="2018"/>
                </a:lnTo>
                <a:lnTo>
                  <a:pt x="12876" y="2055"/>
                </a:lnTo>
                <a:lnTo>
                  <a:pt x="12693" y="2201"/>
                </a:lnTo>
                <a:lnTo>
                  <a:pt x="12546" y="2275"/>
                </a:lnTo>
                <a:lnTo>
                  <a:pt x="12436" y="2422"/>
                </a:lnTo>
                <a:lnTo>
                  <a:pt x="12289" y="2678"/>
                </a:lnTo>
                <a:lnTo>
                  <a:pt x="12179" y="3008"/>
                </a:lnTo>
                <a:lnTo>
                  <a:pt x="12179" y="3339"/>
                </a:lnTo>
                <a:lnTo>
                  <a:pt x="12179" y="3522"/>
                </a:lnTo>
                <a:lnTo>
                  <a:pt x="12216" y="3669"/>
                </a:lnTo>
                <a:lnTo>
                  <a:pt x="12289" y="3815"/>
                </a:lnTo>
                <a:lnTo>
                  <a:pt x="12363" y="3962"/>
                </a:lnTo>
                <a:lnTo>
                  <a:pt x="12473" y="4109"/>
                </a:lnTo>
                <a:lnTo>
                  <a:pt x="12583" y="4219"/>
                </a:lnTo>
                <a:lnTo>
                  <a:pt x="12729" y="4292"/>
                </a:lnTo>
                <a:lnTo>
                  <a:pt x="12876" y="4366"/>
                </a:lnTo>
                <a:lnTo>
                  <a:pt x="12986" y="4402"/>
                </a:lnTo>
                <a:lnTo>
                  <a:pt x="13096" y="4402"/>
                </a:lnTo>
                <a:lnTo>
                  <a:pt x="13353" y="4329"/>
                </a:lnTo>
                <a:lnTo>
                  <a:pt x="13757" y="4146"/>
                </a:lnTo>
                <a:lnTo>
                  <a:pt x="14197" y="3999"/>
                </a:lnTo>
                <a:lnTo>
                  <a:pt x="14417" y="3852"/>
                </a:lnTo>
                <a:lnTo>
                  <a:pt x="14564" y="3705"/>
                </a:lnTo>
                <a:lnTo>
                  <a:pt x="14600" y="3632"/>
                </a:lnTo>
                <a:lnTo>
                  <a:pt x="14564" y="3559"/>
                </a:lnTo>
                <a:lnTo>
                  <a:pt x="14527" y="3485"/>
                </a:lnTo>
                <a:lnTo>
                  <a:pt x="14453" y="3449"/>
                </a:lnTo>
                <a:lnTo>
                  <a:pt x="14343" y="3412"/>
                </a:lnTo>
                <a:lnTo>
                  <a:pt x="14197" y="3449"/>
                </a:lnTo>
                <a:lnTo>
                  <a:pt x="13940" y="3522"/>
                </a:lnTo>
                <a:lnTo>
                  <a:pt x="13426" y="3742"/>
                </a:lnTo>
                <a:lnTo>
                  <a:pt x="13280" y="3815"/>
                </a:lnTo>
                <a:lnTo>
                  <a:pt x="13133" y="3852"/>
                </a:lnTo>
                <a:lnTo>
                  <a:pt x="12986" y="3852"/>
                </a:lnTo>
                <a:lnTo>
                  <a:pt x="12839" y="3779"/>
                </a:lnTo>
                <a:lnTo>
                  <a:pt x="12766" y="3669"/>
                </a:lnTo>
                <a:lnTo>
                  <a:pt x="12729" y="3559"/>
                </a:lnTo>
                <a:lnTo>
                  <a:pt x="12656" y="3339"/>
                </a:lnTo>
                <a:lnTo>
                  <a:pt x="12656" y="3118"/>
                </a:lnTo>
                <a:lnTo>
                  <a:pt x="12729" y="2898"/>
                </a:lnTo>
                <a:lnTo>
                  <a:pt x="12839" y="2715"/>
                </a:lnTo>
                <a:lnTo>
                  <a:pt x="12986" y="2532"/>
                </a:lnTo>
                <a:lnTo>
                  <a:pt x="13133" y="2458"/>
                </a:lnTo>
                <a:lnTo>
                  <a:pt x="13280" y="2422"/>
                </a:lnTo>
                <a:lnTo>
                  <a:pt x="13610" y="2385"/>
                </a:lnTo>
                <a:lnTo>
                  <a:pt x="13940" y="2348"/>
                </a:lnTo>
                <a:lnTo>
                  <a:pt x="14307" y="2348"/>
                </a:lnTo>
                <a:lnTo>
                  <a:pt x="14307" y="2311"/>
                </a:lnTo>
                <a:lnTo>
                  <a:pt x="14307" y="2275"/>
                </a:lnTo>
                <a:lnTo>
                  <a:pt x="14307" y="2238"/>
                </a:lnTo>
                <a:lnTo>
                  <a:pt x="14123" y="2128"/>
                </a:lnTo>
                <a:lnTo>
                  <a:pt x="13903" y="2055"/>
                </a:lnTo>
                <a:lnTo>
                  <a:pt x="13720" y="1981"/>
                </a:lnTo>
                <a:lnTo>
                  <a:pt x="13500" y="1945"/>
                </a:lnTo>
                <a:close/>
                <a:moveTo>
                  <a:pt x="6787" y="4182"/>
                </a:moveTo>
                <a:lnTo>
                  <a:pt x="6347" y="4292"/>
                </a:lnTo>
                <a:lnTo>
                  <a:pt x="5907" y="4366"/>
                </a:lnTo>
                <a:lnTo>
                  <a:pt x="5466" y="4439"/>
                </a:lnTo>
                <a:lnTo>
                  <a:pt x="5063" y="4549"/>
                </a:lnTo>
                <a:lnTo>
                  <a:pt x="4990" y="4622"/>
                </a:lnTo>
                <a:lnTo>
                  <a:pt x="4953" y="4696"/>
                </a:lnTo>
                <a:lnTo>
                  <a:pt x="4953" y="4806"/>
                </a:lnTo>
                <a:lnTo>
                  <a:pt x="5063" y="4843"/>
                </a:lnTo>
                <a:lnTo>
                  <a:pt x="5283" y="4879"/>
                </a:lnTo>
                <a:lnTo>
                  <a:pt x="5980" y="4879"/>
                </a:lnTo>
                <a:lnTo>
                  <a:pt x="6457" y="4769"/>
                </a:lnTo>
                <a:lnTo>
                  <a:pt x="6897" y="4659"/>
                </a:lnTo>
                <a:lnTo>
                  <a:pt x="6970" y="4622"/>
                </a:lnTo>
                <a:lnTo>
                  <a:pt x="7044" y="4586"/>
                </a:lnTo>
                <a:lnTo>
                  <a:pt x="7080" y="4512"/>
                </a:lnTo>
                <a:lnTo>
                  <a:pt x="7117" y="4439"/>
                </a:lnTo>
                <a:lnTo>
                  <a:pt x="7080" y="4292"/>
                </a:lnTo>
                <a:lnTo>
                  <a:pt x="7007" y="4219"/>
                </a:lnTo>
                <a:lnTo>
                  <a:pt x="6934" y="4182"/>
                </a:lnTo>
                <a:close/>
                <a:moveTo>
                  <a:pt x="11079" y="2055"/>
                </a:moveTo>
                <a:lnTo>
                  <a:pt x="10785" y="2091"/>
                </a:lnTo>
                <a:lnTo>
                  <a:pt x="10565" y="2165"/>
                </a:lnTo>
                <a:lnTo>
                  <a:pt x="10382" y="2311"/>
                </a:lnTo>
                <a:lnTo>
                  <a:pt x="10235" y="2495"/>
                </a:lnTo>
                <a:lnTo>
                  <a:pt x="10198" y="2385"/>
                </a:lnTo>
                <a:lnTo>
                  <a:pt x="10088" y="2348"/>
                </a:lnTo>
                <a:lnTo>
                  <a:pt x="9942" y="2311"/>
                </a:lnTo>
                <a:lnTo>
                  <a:pt x="9611" y="2311"/>
                </a:lnTo>
                <a:lnTo>
                  <a:pt x="9501" y="2348"/>
                </a:lnTo>
                <a:lnTo>
                  <a:pt x="9208" y="2495"/>
                </a:lnTo>
                <a:lnTo>
                  <a:pt x="8988" y="2678"/>
                </a:lnTo>
                <a:lnTo>
                  <a:pt x="8951" y="2568"/>
                </a:lnTo>
                <a:lnTo>
                  <a:pt x="8915" y="2532"/>
                </a:lnTo>
                <a:lnTo>
                  <a:pt x="8878" y="2532"/>
                </a:lnTo>
                <a:lnTo>
                  <a:pt x="8804" y="2568"/>
                </a:lnTo>
                <a:lnTo>
                  <a:pt x="8731" y="2752"/>
                </a:lnTo>
                <a:lnTo>
                  <a:pt x="8658" y="2935"/>
                </a:lnTo>
                <a:lnTo>
                  <a:pt x="8621" y="3339"/>
                </a:lnTo>
                <a:lnTo>
                  <a:pt x="8584" y="3705"/>
                </a:lnTo>
                <a:lnTo>
                  <a:pt x="8621" y="4072"/>
                </a:lnTo>
                <a:lnTo>
                  <a:pt x="8694" y="4439"/>
                </a:lnTo>
                <a:lnTo>
                  <a:pt x="8768" y="4806"/>
                </a:lnTo>
                <a:lnTo>
                  <a:pt x="8804" y="4879"/>
                </a:lnTo>
                <a:lnTo>
                  <a:pt x="8878" y="4953"/>
                </a:lnTo>
                <a:lnTo>
                  <a:pt x="8951" y="4989"/>
                </a:lnTo>
                <a:lnTo>
                  <a:pt x="9061" y="4953"/>
                </a:lnTo>
                <a:lnTo>
                  <a:pt x="9135" y="4916"/>
                </a:lnTo>
                <a:lnTo>
                  <a:pt x="9208" y="4879"/>
                </a:lnTo>
                <a:lnTo>
                  <a:pt x="9245" y="4769"/>
                </a:lnTo>
                <a:lnTo>
                  <a:pt x="9208" y="4659"/>
                </a:lnTo>
                <a:lnTo>
                  <a:pt x="9135" y="4182"/>
                </a:lnTo>
                <a:lnTo>
                  <a:pt x="9098" y="3669"/>
                </a:lnTo>
                <a:lnTo>
                  <a:pt x="9135" y="3339"/>
                </a:lnTo>
                <a:lnTo>
                  <a:pt x="9208" y="3118"/>
                </a:lnTo>
                <a:lnTo>
                  <a:pt x="9391" y="2972"/>
                </a:lnTo>
                <a:lnTo>
                  <a:pt x="9575" y="2825"/>
                </a:lnTo>
                <a:lnTo>
                  <a:pt x="9795" y="2788"/>
                </a:lnTo>
                <a:lnTo>
                  <a:pt x="9868" y="4072"/>
                </a:lnTo>
                <a:lnTo>
                  <a:pt x="9905" y="4146"/>
                </a:lnTo>
                <a:lnTo>
                  <a:pt x="9942" y="4219"/>
                </a:lnTo>
                <a:lnTo>
                  <a:pt x="10015" y="4292"/>
                </a:lnTo>
                <a:lnTo>
                  <a:pt x="10125" y="4292"/>
                </a:lnTo>
                <a:lnTo>
                  <a:pt x="10198" y="4329"/>
                </a:lnTo>
                <a:lnTo>
                  <a:pt x="10272" y="4292"/>
                </a:lnTo>
                <a:lnTo>
                  <a:pt x="10308" y="4219"/>
                </a:lnTo>
                <a:lnTo>
                  <a:pt x="10345" y="4146"/>
                </a:lnTo>
                <a:lnTo>
                  <a:pt x="10455" y="3559"/>
                </a:lnTo>
                <a:lnTo>
                  <a:pt x="10565" y="3008"/>
                </a:lnTo>
                <a:lnTo>
                  <a:pt x="10602" y="2862"/>
                </a:lnTo>
                <a:lnTo>
                  <a:pt x="10675" y="2752"/>
                </a:lnTo>
                <a:lnTo>
                  <a:pt x="10785" y="2642"/>
                </a:lnTo>
                <a:lnTo>
                  <a:pt x="10895" y="2568"/>
                </a:lnTo>
                <a:lnTo>
                  <a:pt x="11079" y="2568"/>
                </a:lnTo>
                <a:lnTo>
                  <a:pt x="11115" y="2642"/>
                </a:lnTo>
                <a:lnTo>
                  <a:pt x="11115" y="2752"/>
                </a:lnTo>
                <a:lnTo>
                  <a:pt x="11115" y="2862"/>
                </a:lnTo>
                <a:lnTo>
                  <a:pt x="11189" y="3449"/>
                </a:lnTo>
                <a:lnTo>
                  <a:pt x="11299" y="4036"/>
                </a:lnTo>
                <a:lnTo>
                  <a:pt x="11372" y="4256"/>
                </a:lnTo>
                <a:lnTo>
                  <a:pt x="11446" y="4512"/>
                </a:lnTo>
                <a:lnTo>
                  <a:pt x="11556" y="4732"/>
                </a:lnTo>
                <a:lnTo>
                  <a:pt x="11629" y="4806"/>
                </a:lnTo>
                <a:lnTo>
                  <a:pt x="11739" y="4843"/>
                </a:lnTo>
                <a:lnTo>
                  <a:pt x="11849" y="4843"/>
                </a:lnTo>
                <a:lnTo>
                  <a:pt x="11922" y="4806"/>
                </a:lnTo>
                <a:lnTo>
                  <a:pt x="11996" y="4769"/>
                </a:lnTo>
                <a:lnTo>
                  <a:pt x="12032" y="4696"/>
                </a:lnTo>
                <a:lnTo>
                  <a:pt x="12069" y="4586"/>
                </a:lnTo>
                <a:lnTo>
                  <a:pt x="11996" y="4476"/>
                </a:lnTo>
                <a:lnTo>
                  <a:pt x="11922" y="4402"/>
                </a:lnTo>
                <a:lnTo>
                  <a:pt x="11886" y="4256"/>
                </a:lnTo>
                <a:lnTo>
                  <a:pt x="11812" y="4072"/>
                </a:lnTo>
                <a:lnTo>
                  <a:pt x="11776" y="3779"/>
                </a:lnTo>
                <a:lnTo>
                  <a:pt x="11666" y="3339"/>
                </a:lnTo>
                <a:lnTo>
                  <a:pt x="11629" y="2862"/>
                </a:lnTo>
                <a:lnTo>
                  <a:pt x="11629" y="2532"/>
                </a:lnTo>
                <a:lnTo>
                  <a:pt x="11592" y="2385"/>
                </a:lnTo>
                <a:lnTo>
                  <a:pt x="11482" y="2275"/>
                </a:lnTo>
                <a:lnTo>
                  <a:pt x="11299" y="2128"/>
                </a:lnTo>
                <a:lnTo>
                  <a:pt x="11189" y="2091"/>
                </a:lnTo>
                <a:lnTo>
                  <a:pt x="11079" y="2055"/>
                </a:lnTo>
                <a:close/>
                <a:moveTo>
                  <a:pt x="2715" y="1138"/>
                </a:moveTo>
                <a:lnTo>
                  <a:pt x="2569" y="1174"/>
                </a:lnTo>
                <a:lnTo>
                  <a:pt x="2422" y="1284"/>
                </a:lnTo>
                <a:lnTo>
                  <a:pt x="2385" y="1358"/>
                </a:lnTo>
                <a:lnTo>
                  <a:pt x="2165" y="1284"/>
                </a:lnTo>
                <a:lnTo>
                  <a:pt x="1762" y="1284"/>
                </a:lnTo>
                <a:lnTo>
                  <a:pt x="1542" y="1358"/>
                </a:lnTo>
                <a:lnTo>
                  <a:pt x="771" y="1504"/>
                </a:lnTo>
                <a:lnTo>
                  <a:pt x="368" y="1651"/>
                </a:lnTo>
                <a:lnTo>
                  <a:pt x="184" y="1725"/>
                </a:lnTo>
                <a:lnTo>
                  <a:pt x="38" y="1835"/>
                </a:lnTo>
                <a:lnTo>
                  <a:pt x="1" y="1908"/>
                </a:lnTo>
                <a:lnTo>
                  <a:pt x="1" y="1981"/>
                </a:lnTo>
                <a:lnTo>
                  <a:pt x="38" y="2018"/>
                </a:lnTo>
                <a:lnTo>
                  <a:pt x="111" y="2055"/>
                </a:lnTo>
                <a:lnTo>
                  <a:pt x="74" y="2348"/>
                </a:lnTo>
                <a:lnTo>
                  <a:pt x="74" y="2642"/>
                </a:lnTo>
                <a:lnTo>
                  <a:pt x="74" y="3705"/>
                </a:lnTo>
                <a:lnTo>
                  <a:pt x="111" y="4843"/>
                </a:lnTo>
                <a:lnTo>
                  <a:pt x="148" y="5980"/>
                </a:lnTo>
                <a:lnTo>
                  <a:pt x="184" y="6090"/>
                </a:lnTo>
                <a:lnTo>
                  <a:pt x="294" y="6200"/>
                </a:lnTo>
                <a:lnTo>
                  <a:pt x="404" y="6236"/>
                </a:lnTo>
                <a:lnTo>
                  <a:pt x="514" y="6200"/>
                </a:lnTo>
                <a:lnTo>
                  <a:pt x="624" y="6236"/>
                </a:lnTo>
                <a:lnTo>
                  <a:pt x="845" y="6273"/>
                </a:lnTo>
                <a:lnTo>
                  <a:pt x="1028" y="6236"/>
                </a:lnTo>
                <a:lnTo>
                  <a:pt x="1395" y="6163"/>
                </a:lnTo>
                <a:lnTo>
                  <a:pt x="2385" y="5980"/>
                </a:lnTo>
                <a:lnTo>
                  <a:pt x="2605" y="5943"/>
                </a:lnTo>
                <a:lnTo>
                  <a:pt x="2752" y="5906"/>
                </a:lnTo>
                <a:lnTo>
                  <a:pt x="2899" y="5833"/>
                </a:lnTo>
                <a:lnTo>
                  <a:pt x="2972" y="5686"/>
                </a:lnTo>
                <a:lnTo>
                  <a:pt x="2972" y="5576"/>
                </a:lnTo>
                <a:lnTo>
                  <a:pt x="2935" y="5503"/>
                </a:lnTo>
                <a:lnTo>
                  <a:pt x="2825" y="5429"/>
                </a:lnTo>
                <a:lnTo>
                  <a:pt x="2679" y="5393"/>
                </a:lnTo>
                <a:lnTo>
                  <a:pt x="2532" y="5393"/>
                </a:lnTo>
                <a:lnTo>
                  <a:pt x="2385" y="5429"/>
                </a:lnTo>
                <a:lnTo>
                  <a:pt x="2055" y="5503"/>
                </a:lnTo>
                <a:lnTo>
                  <a:pt x="1762" y="5576"/>
                </a:lnTo>
                <a:lnTo>
                  <a:pt x="1028" y="5723"/>
                </a:lnTo>
                <a:lnTo>
                  <a:pt x="698" y="5796"/>
                </a:lnTo>
                <a:lnTo>
                  <a:pt x="661" y="4953"/>
                </a:lnTo>
                <a:lnTo>
                  <a:pt x="624" y="4109"/>
                </a:lnTo>
                <a:lnTo>
                  <a:pt x="845" y="4109"/>
                </a:lnTo>
                <a:lnTo>
                  <a:pt x="1028" y="4072"/>
                </a:lnTo>
                <a:lnTo>
                  <a:pt x="1431" y="3962"/>
                </a:lnTo>
                <a:lnTo>
                  <a:pt x="2459" y="3742"/>
                </a:lnTo>
                <a:lnTo>
                  <a:pt x="2495" y="3779"/>
                </a:lnTo>
                <a:lnTo>
                  <a:pt x="2605" y="3779"/>
                </a:lnTo>
                <a:lnTo>
                  <a:pt x="2679" y="3742"/>
                </a:lnTo>
                <a:lnTo>
                  <a:pt x="2752" y="3705"/>
                </a:lnTo>
                <a:lnTo>
                  <a:pt x="2789" y="3669"/>
                </a:lnTo>
                <a:lnTo>
                  <a:pt x="2862" y="3559"/>
                </a:lnTo>
                <a:lnTo>
                  <a:pt x="2899" y="3485"/>
                </a:lnTo>
                <a:lnTo>
                  <a:pt x="2899" y="3412"/>
                </a:lnTo>
                <a:lnTo>
                  <a:pt x="2862" y="3339"/>
                </a:lnTo>
                <a:lnTo>
                  <a:pt x="2825" y="3265"/>
                </a:lnTo>
                <a:lnTo>
                  <a:pt x="2715" y="3155"/>
                </a:lnTo>
                <a:lnTo>
                  <a:pt x="2532" y="3155"/>
                </a:lnTo>
                <a:lnTo>
                  <a:pt x="1431" y="3449"/>
                </a:lnTo>
                <a:lnTo>
                  <a:pt x="1028" y="3522"/>
                </a:lnTo>
                <a:lnTo>
                  <a:pt x="808" y="3595"/>
                </a:lnTo>
                <a:lnTo>
                  <a:pt x="624" y="3632"/>
                </a:lnTo>
                <a:lnTo>
                  <a:pt x="588" y="2788"/>
                </a:lnTo>
                <a:lnTo>
                  <a:pt x="588" y="2458"/>
                </a:lnTo>
                <a:lnTo>
                  <a:pt x="551" y="2091"/>
                </a:lnTo>
                <a:lnTo>
                  <a:pt x="1065" y="1981"/>
                </a:lnTo>
                <a:lnTo>
                  <a:pt x="1615" y="1835"/>
                </a:lnTo>
                <a:lnTo>
                  <a:pt x="1798" y="1798"/>
                </a:lnTo>
                <a:lnTo>
                  <a:pt x="2055" y="1798"/>
                </a:lnTo>
                <a:lnTo>
                  <a:pt x="2165" y="1871"/>
                </a:lnTo>
                <a:lnTo>
                  <a:pt x="2238" y="1908"/>
                </a:lnTo>
                <a:lnTo>
                  <a:pt x="2312" y="1945"/>
                </a:lnTo>
                <a:lnTo>
                  <a:pt x="2422" y="1945"/>
                </a:lnTo>
                <a:lnTo>
                  <a:pt x="2495" y="1908"/>
                </a:lnTo>
                <a:lnTo>
                  <a:pt x="3009" y="1651"/>
                </a:lnTo>
                <a:lnTo>
                  <a:pt x="3082" y="1615"/>
                </a:lnTo>
                <a:lnTo>
                  <a:pt x="3119" y="1578"/>
                </a:lnTo>
                <a:lnTo>
                  <a:pt x="3156" y="1431"/>
                </a:lnTo>
                <a:lnTo>
                  <a:pt x="3119" y="1284"/>
                </a:lnTo>
                <a:lnTo>
                  <a:pt x="3082" y="1248"/>
                </a:lnTo>
                <a:lnTo>
                  <a:pt x="3009" y="1174"/>
                </a:lnTo>
                <a:lnTo>
                  <a:pt x="2862" y="1138"/>
                </a:lnTo>
                <a:close/>
              </a:path>
            </a:pathLst>
          </a:custGeom>
          <a:solidFill>
            <a:srgbClr val="A4C2F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A4C2F4"/>
              </a:solidFill>
              <a:latin typeface="Arial"/>
              <a:ea typeface="Arial"/>
              <a:cs typeface="Arial"/>
              <a:sym typeface="Arial"/>
            </a:endParaRPr>
          </a:p>
        </p:txBody>
      </p:sp>
      <p:sp>
        <p:nvSpPr>
          <p:cNvPr id="1144" name="Google Shape;1144;p47"/>
          <p:cNvSpPr/>
          <p:nvPr/>
        </p:nvSpPr>
        <p:spPr>
          <a:xfrm>
            <a:off x="-243128" y="54210"/>
            <a:ext cx="589992" cy="414129"/>
          </a:xfrm>
          <a:custGeom>
            <a:avLst/>
            <a:gdLst/>
            <a:ahLst/>
            <a:cxnLst/>
            <a:rect l="l" t="t" r="r" b="b"/>
            <a:pathLst>
              <a:path w="20800" h="14600" extrusionOk="0">
                <a:moveTo>
                  <a:pt x="5466" y="441"/>
                </a:moveTo>
                <a:lnTo>
                  <a:pt x="5650" y="478"/>
                </a:lnTo>
                <a:lnTo>
                  <a:pt x="5577" y="478"/>
                </a:lnTo>
                <a:lnTo>
                  <a:pt x="5466" y="441"/>
                </a:lnTo>
                <a:close/>
                <a:moveTo>
                  <a:pt x="4843" y="478"/>
                </a:moveTo>
                <a:lnTo>
                  <a:pt x="4806" y="514"/>
                </a:lnTo>
                <a:lnTo>
                  <a:pt x="4586" y="551"/>
                </a:lnTo>
                <a:lnTo>
                  <a:pt x="4843" y="478"/>
                </a:lnTo>
                <a:close/>
                <a:moveTo>
                  <a:pt x="5173" y="808"/>
                </a:moveTo>
                <a:lnTo>
                  <a:pt x="5210" y="844"/>
                </a:lnTo>
                <a:lnTo>
                  <a:pt x="5246" y="918"/>
                </a:lnTo>
                <a:lnTo>
                  <a:pt x="5356" y="991"/>
                </a:lnTo>
                <a:lnTo>
                  <a:pt x="5503" y="1028"/>
                </a:lnTo>
                <a:lnTo>
                  <a:pt x="5760" y="1028"/>
                </a:lnTo>
                <a:lnTo>
                  <a:pt x="5870" y="991"/>
                </a:lnTo>
                <a:lnTo>
                  <a:pt x="5980" y="991"/>
                </a:lnTo>
                <a:lnTo>
                  <a:pt x="6017" y="1028"/>
                </a:lnTo>
                <a:lnTo>
                  <a:pt x="6053" y="1101"/>
                </a:lnTo>
                <a:lnTo>
                  <a:pt x="6163" y="1431"/>
                </a:lnTo>
                <a:lnTo>
                  <a:pt x="6163" y="1725"/>
                </a:lnTo>
                <a:lnTo>
                  <a:pt x="6127" y="2055"/>
                </a:lnTo>
                <a:lnTo>
                  <a:pt x="6053" y="2348"/>
                </a:lnTo>
                <a:lnTo>
                  <a:pt x="5980" y="2532"/>
                </a:lnTo>
                <a:lnTo>
                  <a:pt x="5907" y="2715"/>
                </a:lnTo>
                <a:lnTo>
                  <a:pt x="5650" y="3009"/>
                </a:lnTo>
                <a:lnTo>
                  <a:pt x="5393" y="3229"/>
                </a:lnTo>
                <a:lnTo>
                  <a:pt x="5063" y="3412"/>
                </a:lnTo>
                <a:lnTo>
                  <a:pt x="5063" y="3375"/>
                </a:lnTo>
                <a:lnTo>
                  <a:pt x="5063" y="3302"/>
                </a:lnTo>
                <a:lnTo>
                  <a:pt x="5026" y="3265"/>
                </a:lnTo>
                <a:lnTo>
                  <a:pt x="4953" y="3229"/>
                </a:lnTo>
                <a:lnTo>
                  <a:pt x="4880" y="3229"/>
                </a:lnTo>
                <a:lnTo>
                  <a:pt x="5063" y="2789"/>
                </a:lnTo>
                <a:lnTo>
                  <a:pt x="5063" y="2715"/>
                </a:lnTo>
                <a:lnTo>
                  <a:pt x="4990" y="2679"/>
                </a:lnTo>
                <a:lnTo>
                  <a:pt x="4953" y="2679"/>
                </a:lnTo>
                <a:lnTo>
                  <a:pt x="4880" y="2715"/>
                </a:lnTo>
                <a:lnTo>
                  <a:pt x="4549" y="3229"/>
                </a:lnTo>
                <a:lnTo>
                  <a:pt x="4329" y="3559"/>
                </a:lnTo>
                <a:lnTo>
                  <a:pt x="4109" y="3522"/>
                </a:lnTo>
                <a:lnTo>
                  <a:pt x="3853" y="3486"/>
                </a:lnTo>
                <a:lnTo>
                  <a:pt x="3706" y="3449"/>
                </a:lnTo>
                <a:lnTo>
                  <a:pt x="3999" y="3192"/>
                </a:lnTo>
                <a:lnTo>
                  <a:pt x="4586" y="2642"/>
                </a:lnTo>
                <a:lnTo>
                  <a:pt x="4586" y="2568"/>
                </a:lnTo>
                <a:lnTo>
                  <a:pt x="4586" y="2495"/>
                </a:lnTo>
                <a:lnTo>
                  <a:pt x="4513" y="2458"/>
                </a:lnTo>
                <a:lnTo>
                  <a:pt x="4439" y="2458"/>
                </a:lnTo>
                <a:lnTo>
                  <a:pt x="3486" y="3119"/>
                </a:lnTo>
                <a:lnTo>
                  <a:pt x="3302" y="3265"/>
                </a:lnTo>
                <a:lnTo>
                  <a:pt x="3229" y="3192"/>
                </a:lnTo>
                <a:lnTo>
                  <a:pt x="3266" y="3082"/>
                </a:lnTo>
                <a:lnTo>
                  <a:pt x="3302" y="3009"/>
                </a:lnTo>
                <a:lnTo>
                  <a:pt x="3266" y="2935"/>
                </a:lnTo>
                <a:lnTo>
                  <a:pt x="3229" y="2899"/>
                </a:lnTo>
                <a:lnTo>
                  <a:pt x="3339" y="2935"/>
                </a:lnTo>
                <a:lnTo>
                  <a:pt x="3669" y="2752"/>
                </a:lnTo>
                <a:lnTo>
                  <a:pt x="4733" y="2055"/>
                </a:lnTo>
                <a:lnTo>
                  <a:pt x="4770" y="1982"/>
                </a:lnTo>
                <a:lnTo>
                  <a:pt x="4770" y="1945"/>
                </a:lnTo>
                <a:lnTo>
                  <a:pt x="4733" y="1872"/>
                </a:lnTo>
                <a:lnTo>
                  <a:pt x="4660" y="1872"/>
                </a:lnTo>
                <a:lnTo>
                  <a:pt x="4329" y="1982"/>
                </a:lnTo>
                <a:lnTo>
                  <a:pt x="3816" y="2202"/>
                </a:lnTo>
                <a:lnTo>
                  <a:pt x="3302" y="2458"/>
                </a:lnTo>
                <a:lnTo>
                  <a:pt x="3082" y="2642"/>
                </a:lnTo>
                <a:lnTo>
                  <a:pt x="2935" y="2789"/>
                </a:lnTo>
                <a:lnTo>
                  <a:pt x="2899" y="2605"/>
                </a:lnTo>
                <a:lnTo>
                  <a:pt x="2899" y="2458"/>
                </a:lnTo>
                <a:lnTo>
                  <a:pt x="3082" y="2385"/>
                </a:lnTo>
                <a:lnTo>
                  <a:pt x="3266" y="2238"/>
                </a:lnTo>
                <a:lnTo>
                  <a:pt x="3632" y="2018"/>
                </a:lnTo>
                <a:lnTo>
                  <a:pt x="4109" y="1725"/>
                </a:lnTo>
                <a:lnTo>
                  <a:pt x="4586" y="1505"/>
                </a:lnTo>
                <a:lnTo>
                  <a:pt x="4660" y="1431"/>
                </a:lnTo>
                <a:lnTo>
                  <a:pt x="4660" y="1358"/>
                </a:lnTo>
                <a:lnTo>
                  <a:pt x="4586" y="1321"/>
                </a:lnTo>
                <a:lnTo>
                  <a:pt x="4513" y="1285"/>
                </a:lnTo>
                <a:lnTo>
                  <a:pt x="4256" y="1358"/>
                </a:lnTo>
                <a:lnTo>
                  <a:pt x="3963" y="1431"/>
                </a:lnTo>
                <a:lnTo>
                  <a:pt x="3706" y="1505"/>
                </a:lnTo>
                <a:lnTo>
                  <a:pt x="3449" y="1651"/>
                </a:lnTo>
                <a:lnTo>
                  <a:pt x="3156" y="1798"/>
                </a:lnTo>
                <a:lnTo>
                  <a:pt x="3302" y="1578"/>
                </a:lnTo>
                <a:lnTo>
                  <a:pt x="3486" y="1358"/>
                </a:lnTo>
                <a:lnTo>
                  <a:pt x="3779" y="1211"/>
                </a:lnTo>
                <a:lnTo>
                  <a:pt x="4109" y="1065"/>
                </a:lnTo>
                <a:lnTo>
                  <a:pt x="4733" y="844"/>
                </a:lnTo>
                <a:lnTo>
                  <a:pt x="4770" y="918"/>
                </a:lnTo>
                <a:lnTo>
                  <a:pt x="4843" y="991"/>
                </a:lnTo>
                <a:lnTo>
                  <a:pt x="4916" y="991"/>
                </a:lnTo>
                <a:lnTo>
                  <a:pt x="4990" y="1028"/>
                </a:lnTo>
                <a:lnTo>
                  <a:pt x="5063" y="991"/>
                </a:lnTo>
                <a:lnTo>
                  <a:pt x="5100" y="955"/>
                </a:lnTo>
                <a:lnTo>
                  <a:pt x="5173" y="881"/>
                </a:lnTo>
                <a:lnTo>
                  <a:pt x="5173" y="808"/>
                </a:lnTo>
                <a:close/>
                <a:moveTo>
                  <a:pt x="9648" y="3302"/>
                </a:moveTo>
                <a:lnTo>
                  <a:pt x="9905" y="3375"/>
                </a:lnTo>
                <a:lnTo>
                  <a:pt x="9905" y="3412"/>
                </a:lnTo>
                <a:lnTo>
                  <a:pt x="10125" y="3632"/>
                </a:lnTo>
                <a:lnTo>
                  <a:pt x="10308" y="3889"/>
                </a:lnTo>
                <a:lnTo>
                  <a:pt x="10162" y="4036"/>
                </a:lnTo>
                <a:lnTo>
                  <a:pt x="9978" y="4182"/>
                </a:lnTo>
                <a:lnTo>
                  <a:pt x="9795" y="4293"/>
                </a:lnTo>
                <a:lnTo>
                  <a:pt x="9612" y="4329"/>
                </a:lnTo>
                <a:lnTo>
                  <a:pt x="9501" y="4293"/>
                </a:lnTo>
                <a:lnTo>
                  <a:pt x="9428" y="4256"/>
                </a:lnTo>
                <a:lnTo>
                  <a:pt x="9501" y="4146"/>
                </a:lnTo>
                <a:lnTo>
                  <a:pt x="9501" y="4072"/>
                </a:lnTo>
                <a:lnTo>
                  <a:pt x="9465" y="3999"/>
                </a:lnTo>
                <a:lnTo>
                  <a:pt x="9391" y="3926"/>
                </a:lnTo>
                <a:lnTo>
                  <a:pt x="9245" y="3926"/>
                </a:lnTo>
                <a:lnTo>
                  <a:pt x="9465" y="3816"/>
                </a:lnTo>
                <a:lnTo>
                  <a:pt x="9501" y="3779"/>
                </a:lnTo>
                <a:lnTo>
                  <a:pt x="9538" y="3742"/>
                </a:lnTo>
                <a:lnTo>
                  <a:pt x="9538" y="3632"/>
                </a:lnTo>
                <a:lnTo>
                  <a:pt x="9465" y="3559"/>
                </a:lnTo>
                <a:lnTo>
                  <a:pt x="9391" y="3522"/>
                </a:lnTo>
                <a:lnTo>
                  <a:pt x="9355" y="3522"/>
                </a:lnTo>
                <a:lnTo>
                  <a:pt x="9061" y="3632"/>
                </a:lnTo>
                <a:lnTo>
                  <a:pt x="9208" y="3375"/>
                </a:lnTo>
                <a:lnTo>
                  <a:pt x="9281" y="3412"/>
                </a:lnTo>
                <a:lnTo>
                  <a:pt x="9355" y="3412"/>
                </a:lnTo>
                <a:lnTo>
                  <a:pt x="9501" y="3375"/>
                </a:lnTo>
                <a:lnTo>
                  <a:pt x="9648" y="3302"/>
                </a:lnTo>
                <a:close/>
                <a:moveTo>
                  <a:pt x="1505" y="4329"/>
                </a:moveTo>
                <a:lnTo>
                  <a:pt x="1615" y="4366"/>
                </a:lnTo>
                <a:lnTo>
                  <a:pt x="1725" y="4439"/>
                </a:lnTo>
                <a:lnTo>
                  <a:pt x="1872" y="4586"/>
                </a:lnTo>
                <a:lnTo>
                  <a:pt x="1908" y="4769"/>
                </a:lnTo>
                <a:lnTo>
                  <a:pt x="1945" y="4916"/>
                </a:lnTo>
                <a:lnTo>
                  <a:pt x="1908" y="5100"/>
                </a:lnTo>
                <a:lnTo>
                  <a:pt x="1872" y="5246"/>
                </a:lnTo>
                <a:lnTo>
                  <a:pt x="1762" y="5393"/>
                </a:lnTo>
                <a:lnTo>
                  <a:pt x="1615" y="5503"/>
                </a:lnTo>
                <a:lnTo>
                  <a:pt x="1468" y="5576"/>
                </a:lnTo>
                <a:lnTo>
                  <a:pt x="1432" y="5430"/>
                </a:lnTo>
                <a:lnTo>
                  <a:pt x="1432" y="5283"/>
                </a:lnTo>
                <a:lnTo>
                  <a:pt x="1432" y="5210"/>
                </a:lnTo>
                <a:lnTo>
                  <a:pt x="1395" y="5136"/>
                </a:lnTo>
                <a:lnTo>
                  <a:pt x="1395" y="5063"/>
                </a:lnTo>
                <a:lnTo>
                  <a:pt x="1321" y="4989"/>
                </a:lnTo>
                <a:lnTo>
                  <a:pt x="1285" y="4953"/>
                </a:lnTo>
                <a:lnTo>
                  <a:pt x="1175" y="4989"/>
                </a:lnTo>
                <a:lnTo>
                  <a:pt x="1028" y="5063"/>
                </a:lnTo>
                <a:lnTo>
                  <a:pt x="1138" y="4989"/>
                </a:lnTo>
                <a:lnTo>
                  <a:pt x="1321" y="4879"/>
                </a:lnTo>
                <a:lnTo>
                  <a:pt x="1468" y="4769"/>
                </a:lnTo>
                <a:lnTo>
                  <a:pt x="1542" y="4696"/>
                </a:lnTo>
                <a:lnTo>
                  <a:pt x="1505" y="4623"/>
                </a:lnTo>
                <a:lnTo>
                  <a:pt x="1468" y="4549"/>
                </a:lnTo>
                <a:lnTo>
                  <a:pt x="1395" y="4513"/>
                </a:lnTo>
                <a:lnTo>
                  <a:pt x="1432" y="4476"/>
                </a:lnTo>
                <a:lnTo>
                  <a:pt x="1468" y="4439"/>
                </a:lnTo>
                <a:lnTo>
                  <a:pt x="1468" y="4403"/>
                </a:lnTo>
                <a:lnTo>
                  <a:pt x="1432" y="4329"/>
                </a:lnTo>
                <a:close/>
                <a:moveTo>
                  <a:pt x="1138" y="5576"/>
                </a:moveTo>
                <a:lnTo>
                  <a:pt x="1138" y="5650"/>
                </a:lnTo>
                <a:lnTo>
                  <a:pt x="1028" y="5613"/>
                </a:lnTo>
                <a:lnTo>
                  <a:pt x="1138" y="5576"/>
                </a:lnTo>
                <a:close/>
                <a:moveTo>
                  <a:pt x="7887" y="5907"/>
                </a:moveTo>
                <a:lnTo>
                  <a:pt x="8218" y="5980"/>
                </a:lnTo>
                <a:lnTo>
                  <a:pt x="8291" y="6090"/>
                </a:lnTo>
                <a:lnTo>
                  <a:pt x="8401" y="6163"/>
                </a:lnTo>
                <a:lnTo>
                  <a:pt x="8511" y="6273"/>
                </a:lnTo>
                <a:lnTo>
                  <a:pt x="8621" y="6383"/>
                </a:lnTo>
                <a:lnTo>
                  <a:pt x="8694" y="6530"/>
                </a:lnTo>
                <a:lnTo>
                  <a:pt x="8768" y="6677"/>
                </a:lnTo>
                <a:lnTo>
                  <a:pt x="8805" y="6934"/>
                </a:lnTo>
                <a:lnTo>
                  <a:pt x="8768" y="7154"/>
                </a:lnTo>
                <a:lnTo>
                  <a:pt x="8658" y="7374"/>
                </a:lnTo>
                <a:lnTo>
                  <a:pt x="8548" y="7557"/>
                </a:lnTo>
                <a:lnTo>
                  <a:pt x="8438" y="7704"/>
                </a:lnTo>
                <a:lnTo>
                  <a:pt x="8291" y="7814"/>
                </a:lnTo>
                <a:lnTo>
                  <a:pt x="8144" y="7887"/>
                </a:lnTo>
                <a:lnTo>
                  <a:pt x="7998" y="7961"/>
                </a:lnTo>
                <a:lnTo>
                  <a:pt x="8071" y="7594"/>
                </a:lnTo>
                <a:lnTo>
                  <a:pt x="8071" y="7520"/>
                </a:lnTo>
                <a:lnTo>
                  <a:pt x="8034" y="7484"/>
                </a:lnTo>
                <a:lnTo>
                  <a:pt x="7961" y="7484"/>
                </a:lnTo>
                <a:lnTo>
                  <a:pt x="7924" y="7520"/>
                </a:lnTo>
                <a:lnTo>
                  <a:pt x="7741" y="7741"/>
                </a:lnTo>
                <a:lnTo>
                  <a:pt x="7557" y="7997"/>
                </a:lnTo>
                <a:lnTo>
                  <a:pt x="7264" y="7924"/>
                </a:lnTo>
                <a:lnTo>
                  <a:pt x="7484" y="7594"/>
                </a:lnTo>
                <a:lnTo>
                  <a:pt x="7741" y="7337"/>
                </a:lnTo>
                <a:lnTo>
                  <a:pt x="7741" y="7264"/>
                </a:lnTo>
                <a:lnTo>
                  <a:pt x="7741" y="7227"/>
                </a:lnTo>
                <a:lnTo>
                  <a:pt x="7631" y="7227"/>
                </a:lnTo>
                <a:lnTo>
                  <a:pt x="7447" y="7337"/>
                </a:lnTo>
                <a:lnTo>
                  <a:pt x="7264" y="7447"/>
                </a:lnTo>
                <a:lnTo>
                  <a:pt x="7080" y="7594"/>
                </a:lnTo>
                <a:lnTo>
                  <a:pt x="6934" y="7777"/>
                </a:lnTo>
                <a:lnTo>
                  <a:pt x="6860" y="7704"/>
                </a:lnTo>
                <a:lnTo>
                  <a:pt x="6714" y="7557"/>
                </a:lnTo>
                <a:lnTo>
                  <a:pt x="7227" y="7264"/>
                </a:lnTo>
                <a:lnTo>
                  <a:pt x="7741" y="6934"/>
                </a:lnTo>
                <a:lnTo>
                  <a:pt x="7741" y="6897"/>
                </a:lnTo>
                <a:lnTo>
                  <a:pt x="7704" y="6860"/>
                </a:lnTo>
                <a:lnTo>
                  <a:pt x="7411" y="6860"/>
                </a:lnTo>
                <a:lnTo>
                  <a:pt x="7080" y="6934"/>
                </a:lnTo>
                <a:lnTo>
                  <a:pt x="6787" y="7044"/>
                </a:lnTo>
                <a:lnTo>
                  <a:pt x="6530" y="7227"/>
                </a:lnTo>
                <a:lnTo>
                  <a:pt x="6494" y="7007"/>
                </a:lnTo>
                <a:lnTo>
                  <a:pt x="6494" y="6750"/>
                </a:lnTo>
                <a:lnTo>
                  <a:pt x="6604" y="6713"/>
                </a:lnTo>
                <a:lnTo>
                  <a:pt x="6970" y="6603"/>
                </a:lnTo>
                <a:lnTo>
                  <a:pt x="7117" y="6530"/>
                </a:lnTo>
                <a:lnTo>
                  <a:pt x="7301" y="6420"/>
                </a:lnTo>
                <a:lnTo>
                  <a:pt x="7337" y="6347"/>
                </a:lnTo>
                <a:lnTo>
                  <a:pt x="7337" y="6310"/>
                </a:lnTo>
                <a:lnTo>
                  <a:pt x="7301" y="6310"/>
                </a:lnTo>
                <a:lnTo>
                  <a:pt x="7007" y="6273"/>
                </a:lnTo>
                <a:lnTo>
                  <a:pt x="6750" y="6310"/>
                </a:lnTo>
                <a:lnTo>
                  <a:pt x="6750" y="6310"/>
                </a:lnTo>
                <a:lnTo>
                  <a:pt x="6860" y="6200"/>
                </a:lnTo>
                <a:lnTo>
                  <a:pt x="6970" y="6090"/>
                </a:lnTo>
                <a:lnTo>
                  <a:pt x="7117" y="6017"/>
                </a:lnTo>
                <a:lnTo>
                  <a:pt x="7264" y="5943"/>
                </a:lnTo>
                <a:lnTo>
                  <a:pt x="7557" y="5907"/>
                </a:lnTo>
                <a:close/>
                <a:moveTo>
                  <a:pt x="4953" y="1"/>
                </a:moveTo>
                <a:lnTo>
                  <a:pt x="4733" y="37"/>
                </a:lnTo>
                <a:lnTo>
                  <a:pt x="4476" y="111"/>
                </a:lnTo>
                <a:lnTo>
                  <a:pt x="4256" y="184"/>
                </a:lnTo>
                <a:lnTo>
                  <a:pt x="4036" y="294"/>
                </a:lnTo>
                <a:lnTo>
                  <a:pt x="3632" y="551"/>
                </a:lnTo>
                <a:lnTo>
                  <a:pt x="3302" y="881"/>
                </a:lnTo>
                <a:lnTo>
                  <a:pt x="2972" y="1248"/>
                </a:lnTo>
                <a:lnTo>
                  <a:pt x="2679" y="1651"/>
                </a:lnTo>
                <a:lnTo>
                  <a:pt x="2569" y="1872"/>
                </a:lnTo>
                <a:lnTo>
                  <a:pt x="2495" y="2092"/>
                </a:lnTo>
                <a:lnTo>
                  <a:pt x="2422" y="2348"/>
                </a:lnTo>
                <a:lnTo>
                  <a:pt x="2385" y="2568"/>
                </a:lnTo>
                <a:lnTo>
                  <a:pt x="2422" y="2789"/>
                </a:lnTo>
                <a:lnTo>
                  <a:pt x="2459" y="2935"/>
                </a:lnTo>
                <a:lnTo>
                  <a:pt x="2532" y="3119"/>
                </a:lnTo>
                <a:lnTo>
                  <a:pt x="2605" y="3265"/>
                </a:lnTo>
                <a:lnTo>
                  <a:pt x="2495" y="3339"/>
                </a:lnTo>
                <a:lnTo>
                  <a:pt x="2018" y="3559"/>
                </a:lnTo>
                <a:lnTo>
                  <a:pt x="1798" y="3706"/>
                </a:lnTo>
                <a:lnTo>
                  <a:pt x="1688" y="3779"/>
                </a:lnTo>
                <a:lnTo>
                  <a:pt x="1578" y="3852"/>
                </a:lnTo>
                <a:lnTo>
                  <a:pt x="1065" y="3852"/>
                </a:lnTo>
                <a:lnTo>
                  <a:pt x="881" y="3926"/>
                </a:lnTo>
                <a:lnTo>
                  <a:pt x="735" y="3999"/>
                </a:lnTo>
                <a:lnTo>
                  <a:pt x="588" y="4109"/>
                </a:lnTo>
                <a:lnTo>
                  <a:pt x="478" y="4256"/>
                </a:lnTo>
                <a:lnTo>
                  <a:pt x="368" y="4403"/>
                </a:lnTo>
                <a:lnTo>
                  <a:pt x="184" y="4623"/>
                </a:lnTo>
                <a:lnTo>
                  <a:pt x="74" y="4879"/>
                </a:lnTo>
                <a:lnTo>
                  <a:pt x="38" y="4989"/>
                </a:lnTo>
                <a:lnTo>
                  <a:pt x="1" y="5136"/>
                </a:lnTo>
                <a:lnTo>
                  <a:pt x="38" y="5283"/>
                </a:lnTo>
                <a:lnTo>
                  <a:pt x="74" y="5430"/>
                </a:lnTo>
                <a:lnTo>
                  <a:pt x="184" y="5576"/>
                </a:lnTo>
                <a:lnTo>
                  <a:pt x="258" y="5723"/>
                </a:lnTo>
                <a:lnTo>
                  <a:pt x="404" y="5833"/>
                </a:lnTo>
                <a:lnTo>
                  <a:pt x="514" y="5943"/>
                </a:lnTo>
                <a:lnTo>
                  <a:pt x="661" y="6017"/>
                </a:lnTo>
                <a:lnTo>
                  <a:pt x="845" y="6053"/>
                </a:lnTo>
                <a:lnTo>
                  <a:pt x="1175" y="6127"/>
                </a:lnTo>
                <a:lnTo>
                  <a:pt x="1358" y="6127"/>
                </a:lnTo>
                <a:lnTo>
                  <a:pt x="1505" y="6090"/>
                </a:lnTo>
                <a:lnTo>
                  <a:pt x="1688" y="6053"/>
                </a:lnTo>
                <a:lnTo>
                  <a:pt x="1835" y="5980"/>
                </a:lnTo>
                <a:lnTo>
                  <a:pt x="2055" y="5760"/>
                </a:lnTo>
                <a:lnTo>
                  <a:pt x="2275" y="5503"/>
                </a:lnTo>
                <a:lnTo>
                  <a:pt x="2385" y="5210"/>
                </a:lnTo>
                <a:lnTo>
                  <a:pt x="2422" y="5063"/>
                </a:lnTo>
                <a:lnTo>
                  <a:pt x="2422" y="4879"/>
                </a:lnTo>
                <a:lnTo>
                  <a:pt x="2385" y="4733"/>
                </a:lnTo>
                <a:lnTo>
                  <a:pt x="2349" y="4586"/>
                </a:lnTo>
                <a:lnTo>
                  <a:pt x="2275" y="4403"/>
                </a:lnTo>
                <a:lnTo>
                  <a:pt x="2202" y="4256"/>
                </a:lnTo>
                <a:lnTo>
                  <a:pt x="2092" y="4146"/>
                </a:lnTo>
                <a:lnTo>
                  <a:pt x="2055" y="4109"/>
                </a:lnTo>
                <a:lnTo>
                  <a:pt x="2165" y="4036"/>
                </a:lnTo>
                <a:lnTo>
                  <a:pt x="2495" y="3816"/>
                </a:lnTo>
                <a:lnTo>
                  <a:pt x="2679" y="3669"/>
                </a:lnTo>
                <a:lnTo>
                  <a:pt x="2862" y="3522"/>
                </a:lnTo>
                <a:lnTo>
                  <a:pt x="3119" y="3706"/>
                </a:lnTo>
                <a:lnTo>
                  <a:pt x="3156" y="3779"/>
                </a:lnTo>
                <a:lnTo>
                  <a:pt x="3229" y="3816"/>
                </a:lnTo>
                <a:lnTo>
                  <a:pt x="3339" y="3816"/>
                </a:lnTo>
                <a:lnTo>
                  <a:pt x="3706" y="3962"/>
                </a:lnTo>
                <a:lnTo>
                  <a:pt x="4109" y="4036"/>
                </a:lnTo>
                <a:lnTo>
                  <a:pt x="4513" y="4072"/>
                </a:lnTo>
                <a:lnTo>
                  <a:pt x="4880" y="3999"/>
                </a:lnTo>
                <a:lnTo>
                  <a:pt x="5246" y="3889"/>
                </a:lnTo>
                <a:lnTo>
                  <a:pt x="5283" y="3962"/>
                </a:lnTo>
                <a:lnTo>
                  <a:pt x="5320" y="4036"/>
                </a:lnTo>
                <a:lnTo>
                  <a:pt x="5540" y="4219"/>
                </a:lnTo>
                <a:lnTo>
                  <a:pt x="5723" y="4439"/>
                </a:lnTo>
                <a:lnTo>
                  <a:pt x="5980" y="4916"/>
                </a:lnTo>
                <a:lnTo>
                  <a:pt x="6200" y="5430"/>
                </a:lnTo>
                <a:lnTo>
                  <a:pt x="6347" y="5650"/>
                </a:lnTo>
                <a:lnTo>
                  <a:pt x="6530" y="5870"/>
                </a:lnTo>
                <a:lnTo>
                  <a:pt x="6347" y="6017"/>
                </a:lnTo>
                <a:lnTo>
                  <a:pt x="6237" y="6200"/>
                </a:lnTo>
                <a:lnTo>
                  <a:pt x="6127" y="6383"/>
                </a:lnTo>
                <a:lnTo>
                  <a:pt x="6053" y="6567"/>
                </a:lnTo>
                <a:lnTo>
                  <a:pt x="5797" y="6713"/>
                </a:lnTo>
                <a:lnTo>
                  <a:pt x="5723" y="6824"/>
                </a:lnTo>
                <a:lnTo>
                  <a:pt x="5723" y="6934"/>
                </a:lnTo>
                <a:lnTo>
                  <a:pt x="5760" y="7044"/>
                </a:lnTo>
                <a:lnTo>
                  <a:pt x="5833" y="7080"/>
                </a:lnTo>
                <a:lnTo>
                  <a:pt x="6017" y="7080"/>
                </a:lnTo>
                <a:lnTo>
                  <a:pt x="6053" y="7300"/>
                </a:lnTo>
                <a:lnTo>
                  <a:pt x="6127" y="7520"/>
                </a:lnTo>
                <a:lnTo>
                  <a:pt x="6127" y="7631"/>
                </a:lnTo>
                <a:lnTo>
                  <a:pt x="6127" y="7741"/>
                </a:lnTo>
                <a:lnTo>
                  <a:pt x="6200" y="7814"/>
                </a:lnTo>
                <a:lnTo>
                  <a:pt x="6310" y="7851"/>
                </a:lnTo>
                <a:lnTo>
                  <a:pt x="6347" y="7851"/>
                </a:lnTo>
                <a:lnTo>
                  <a:pt x="6494" y="8034"/>
                </a:lnTo>
                <a:lnTo>
                  <a:pt x="6640" y="8144"/>
                </a:lnTo>
                <a:lnTo>
                  <a:pt x="6787" y="8254"/>
                </a:lnTo>
                <a:lnTo>
                  <a:pt x="6860" y="8291"/>
                </a:lnTo>
                <a:lnTo>
                  <a:pt x="6934" y="8327"/>
                </a:lnTo>
                <a:lnTo>
                  <a:pt x="7191" y="8438"/>
                </a:lnTo>
                <a:lnTo>
                  <a:pt x="7447" y="8474"/>
                </a:lnTo>
                <a:lnTo>
                  <a:pt x="7741" y="8474"/>
                </a:lnTo>
                <a:lnTo>
                  <a:pt x="7998" y="8438"/>
                </a:lnTo>
                <a:lnTo>
                  <a:pt x="8254" y="8364"/>
                </a:lnTo>
                <a:lnTo>
                  <a:pt x="8511" y="8254"/>
                </a:lnTo>
                <a:lnTo>
                  <a:pt x="8731" y="8071"/>
                </a:lnTo>
                <a:lnTo>
                  <a:pt x="8915" y="7887"/>
                </a:lnTo>
                <a:lnTo>
                  <a:pt x="9098" y="7631"/>
                </a:lnTo>
                <a:lnTo>
                  <a:pt x="9245" y="7300"/>
                </a:lnTo>
                <a:lnTo>
                  <a:pt x="9281" y="7007"/>
                </a:lnTo>
                <a:lnTo>
                  <a:pt x="9318" y="6824"/>
                </a:lnTo>
                <a:lnTo>
                  <a:pt x="9281" y="6677"/>
                </a:lnTo>
                <a:lnTo>
                  <a:pt x="9208" y="6457"/>
                </a:lnTo>
                <a:lnTo>
                  <a:pt x="9135" y="6200"/>
                </a:lnTo>
                <a:lnTo>
                  <a:pt x="8951" y="5980"/>
                </a:lnTo>
                <a:lnTo>
                  <a:pt x="8878" y="5907"/>
                </a:lnTo>
                <a:lnTo>
                  <a:pt x="8768" y="5833"/>
                </a:lnTo>
                <a:lnTo>
                  <a:pt x="8805" y="5686"/>
                </a:lnTo>
                <a:lnTo>
                  <a:pt x="9025" y="5246"/>
                </a:lnTo>
                <a:lnTo>
                  <a:pt x="9208" y="4769"/>
                </a:lnTo>
                <a:lnTo>
                  <a:pt x="9428" y="4806"/>
                </a:lnTo>
                <a:lnTo>
                  <a:pt x="9648" y="4806"/>
                </a:lnTo>
                <a:lnTo>
                  <a:pt x="9832" y="4733"/>
                </a:lnTo>
                <a:lnTo>
                  <a:pt x="10052" y="4659"/>
                </a:lnTo>
                <a:lnTo>
                  <a:pt x="10235" y="4549"/>
                </a:lnTo>
                <a:lnTo>
                  <a:pt x="10419" y="4403"/>
                </a:lnTo>
                <a:lnTo>
                  <a:pt x="10712" y="4109"/>
                </a:lnTo>
                <a:lnTo>
                  <a:pt x="10785" y="3962"/>
                </a:lnTo>
                <a:lnTo>
                  <a:pt x="10785" y="3816"/>
                </a:lnTo>
                <a:lnTo>
                  <a:pt x="10639" y="3559"/>
                </a:lnTo>
                <a:lnTo>
                  <a:pt x="10492" y="3339"/>
                </a:lnTo>
                <a:lnTo>
                  <a:pt x="10345" y="3155"/>
                </a:lnTo>
                <a:lnTo>
                  <a:pt x="10125" y="2972"/>
                </a:lnTo>
                <a:lnTo>
                  <a:pt x="9905" y="2825"/>
                </a:lnTo>
                <a:lnTo>
                  <a:pt x="9795" y="2789"/>
                </a:lnTo>
                <a:lnTo>
                  <a:pt x="9685" y="2752"/>
                </a:lnTo>
                <a:lnTo>
                  <a:pt x="9501" y="2862"/>
                </a:lnTo>
                <a:lnTo>
                  <a:pt x="9391" y="2825"/>
                </a:lnTo>
                <a:lnTo>
                  <a:pt x="9318" y="2862"/>
                </a:lnTo>
                <a:lnTo>
                  <a:pt x="9025" y="3009"/>
                </a:lnTo>
                <a:lnTo>
                  <a:pt x="8768" y="3192"/>
                </a:lnTo>
                <a:lnTo>
                  <a:pt x="8658" y="3302"/>
                </a:lnTo>
                <a:lnTo>
                  <a:pt x="8548" y="3449"/>
                </a:lnTo>
                <a:lnTo>
                  <a:pt x="8474" y="3559"/>
                </a:lnTo>
                <a:lnTo>
                  <a:pt x="8438" y="3742"/>
                </a:lnTo>
                <a:lnTo>
                  <a:pt x="8438" y="3852"/>
                </a:lnTo>
                <a:lnTo>
                  <a:pt x="8438" y="3962"/>
                </a:lnTo>
                <a:lnTo>
                  <a:pt x="8474" y="4182"/>
                </a:lnTo>
                <a:lnTo>
                  <a:pt x="8621" y="4403"/>
                </a:lnTo>
                <a:lnTo>
                  <a:pt x="8768" y="4549"/>
                </a:lnTo>
                <a:lnTo>
                  <a:pt x="8878" y="4623"/>
                </a:lnTo>
                <a:lnTo>
                  <a:pt x="8694" y="4879"/>
                </a:lnTo>
                <a:lnTo>
                  <a:pt x="8548" y="5136"/>
                </a:lnTo>
                <a:lnTo>
                  <a:pt x="8291" y="5613"/>
                </a:lnTo>
                <a:lnTo>
                  <a:pt x="8144" y="5540"/>
                </a:lnTo>
                <a:lnTo>
                  <a:pt x="7961" y="5503"/>
                </a:lnTo>
                <a:lnTo>
                  <a:pt x="7777" y="5466"/>
                </a:lnTo>
                <a:lnTo>
                  <a:pt x="7411" y="5466"/>
                </a:lnTo>
                <a:lnTo>
                  <a:pt x="7227" y="5503"/>
                </a:lnTo>
                <a:lnTo>
                  <a:pt x="7044" y="5540"/>
                </a:lnTo>
                <a:lnTo>
                  <a:pt x="6860" y="5650"/>
                </a:lnTo>
                <a:lnTo>
                  <a:pt x="6750" y="5320"/>
                </a:lnTo>
                <a:lnTo>
                  <a:pt x="6604" y="5026"/>
                </a:lnTo>
                <a:lnTo>
                  <a:pt x="6273" y="4476"/>
                </a:lnTo>
                <a:lnTo>
                  <a:pt x="6163" y="4256"/>
                </a:lnTo>
                <a:lnTo>
                  <a:pt x="6053" y="4072"/>
                </a:lnTo>
                <a:lnTo>
                  <a:pt x="5870" y="3889"/>
                </a:lnTo>
                <a:lnTo>
                  <a:pt x="5687" y="3779"/>
                </a:lnTo>
                <a:lnTo>
                  <a:pt x="5723" y="3706"/>
                </a:lnTo>
                <a:lnTo>
                  <a:pt x="5723" y="3632"/>
                </a:lnTo>
                <a:lnTo>
                  <a:pt x="5907" y="3486"/>
                </a:lnTo>
                <a:lnTo>
                  <a:pt x="6053" y="3339"/>
                </a:lnTo>
                <a:lnTo>
                  <a:pt x="6200" y="3155"/>
                </a:lnTo>
                <a:lnTo>
                  <a:pt x="6347" y="2972"/>
                </a:lnTo>
                <a:lnTo>
                  <a:pt x="6457" y="2752"/>
                </a:lnTo>
                <a:lnTo>
                  <a:pt x="6530" y="2532"/>
                </a:lnTo>
                <a:lnTo>
                  <a:pt x="6604" y="2312"/>
                </a:lnTo>
                <a:lnTo>
                  <a:pt x="6677" y="2055"/>
                </a:lnTo>
                <a:lnTo>
                  <a:pt x="6677" y="1615"/>
                </a:lnTo>
                <a:lnTo>
                  <a:pt x="6677" y="1358"/>
                </a:lnTo>
                <a:lnTo>
                  <a:pt x="6640" y="1138"/>
                </a:lnTo>
                <a:lnTo>
                  <a:pt x="6567" y="881"/>
                </a:lnTo>
                <a:lnTo>
                  <a:pt x="6457" y="698"/>
                </a:lnTo>
                <a:lnTo>
                  <a:pt x="6273" y="551"/>
                </a:lnTo>
                <a:lnTo>
                  <a:pt x="6200" y="478"/>
                </a:lnTo>
                <a:lnTo>
                  <a:pt x="6090" y="478"/>
                </a:lnTo>
                <a:lnTo>
                  <a:pt x="6017" y="331"/>
                </a:lnTo>
                <a:lnTo>
                  <a:pt x="5907" y="221"/>
                </a:lnTo>
                <a:lnTo>
                  <a:pt x="5760" y="148"/>
                </a:lnTo>
                <a:lnTo>
                  <a:pt x="5613" y="74"/>
                </a:lnTo>
                <a:lnTo>
                  <a:pt x="5283" y="1"/>
                </a:lnTo>
                <a:close/>
                <a:moveTo>
                  <a:pt x="15114" y="6750"/>
                </a:moveTo>
                <a:lnTo>
                  <a:pt x="15187" y="6787"/>
                </a:lnTo>
                <a:lnTo>
                  <a:pt x="15481" y="6897"/>
                </a:lnTo>
                <a:lnTo>
                  <a:pt x="15591" y="6970"/>
                </a:lnTo>
                <a:lnTo>
                  <a:pt x="15737" y="7044"/>
                </a:lnTo>
                <a:lnTo>
                  <a:pt x="15847" y="7190"/>
                </a:lnTo>
                <a:lnTo>
                  <a:pt x="15921" y="7337"/>
                </a:lnTo>
                <a:lnTo>
                  <a:pt x="16068" y="7667"/>
                </a:lnTo>
                <a:lnTo>
                  <a:pt x="16141" y="8034"/>
                </a:lnTo>
                <a:lnTo>
                  <a:pt x="16178" y="8438"/>
                </a:lnTo>
                <a:lnTo>
                  <a:pt x="16178" y="8621"/>
                </a:lnTo>
                <a:lnTo>
                  <a:pt x="16141" y="8804"/>
                </a:lnTo>
                <a:lnTo>
                  <a:pt x="16068" y="8988"/>
                </a:lnTo>
                <a:lnTo>
                  <a:pt x="15957" y="9134"/>
                </a:lnTo>
                <a:lnTo>
                  <a:pt x="15701" y="9355"/>
                </a:lnTo>
                <a:lnTo>
                  <a:pt x="15407" y="9575"/>
                </a:lnTo>
                <a:lnTo>
                  <a:pt x="15077" y="9758"/>
                </a:lnTo>
                <a:lnTo>
                  <a:pt x="14710" y="9905"/>
                </a:lnTo>
                <a:lnTo>
                  <a:pt x="14710" y="9905"/>
                </a:lnTo>
                <a:lnTo>
                  <a:pt x="15187" y="9208"/>
                </a:lnTo>
                <a:lnTo>
                  <a:pt x="15187" y="9134"/>
                </a:lnTo>
                <a:lnTo>
                  <a:pt x="15150" y="9098"/>
                </a:lnTo>
                <a:lnTo>
                  <a:pt x="15114" y="9061"/>
                </a:lnTo>
                <a:lnTo>
                  <a:pt x="15040" y="9098"/>
                </a:lnTo>
                <a:lnTo>
                  <a:pt x="14564" y="9538"/>
                </a:lnTo>
                <a:lnTo>
                  <a:pt x="14123" y="9978"/>
                </a:lnTo>
                <a:lnTo>
                  <a:pt x="13940" y="9978"/>
                </a:lnTo>
                <a:lnTo>
                  <a:pt x="13757" y="9905"/>
                </a:lnTo>
                <a:lnTo>
                  <a:pt x="13940" y="9648"/>
                </a:lnTo>
                <a:lnTo>
                  <a:pt x="14160" y="9391"/>
                </a:lnTo>
                <a:lnTo>
                  <a:pt x="14380" y="9134"/>
                </a:lnTo>
                <a:lnTo>
                  <a:pt x="14637" y="8914"/>
                </a:lnTo>
                <a:lnTo>
                  <a:pt x="14674" y="8841"/>
                </a:lnTo>
                <a:lnTo>
                  <a:pt x="14674" y="8804"/>
                </a:lnTo>
                <a:lnTo>
                  <a:pt x="14637" y="8731"/>
                </a:lnTo>
                <a:lnTo>
                  <a:pt x="14564" y="8731"/>
                </a:lnTo>
                <a:lnTo>
                  <a:pt x="14784" y="8584"/>
                </a:lnTo>
                <a:lnTo>
                  <a:pt x="14820" y="8511"/>
                </a:lnTo>
                <a:lnTo>
                  <a:pt x="14784" y="8438"/>
                </a:lnTo>
                <a:lnTo>
                  <a:pt x="14710" y="8401"/>
                </a:lnTo>
                <a:lnTo>
                  <a:pt x="14637" y="8401"/>
                </a:lnTo>
                <a:lnTo>
                  <a:pt x="14233" y="8621"/>
                </a:lnTo>
                <a:lnTo>
                  <a:pt x="13867" y="8841"/>
                </a:lnTo>
                <a:lnTo>
                  <a:pt x="13500" y="9061"/>
                </a:lnTo>
                <a:lnTo>
                  <a:pt x="13170" y="9318"/>
                </a:lnTo>
                <a:lnTo>
                  <a:pt x="13060" y="9098"/>
                </a:lnTo>
                <a:lnTo>
                  <a:pt x="13720" y="8658"/>
                </a:lnTo>
                <a:lnTo>
                  <a:pt x="14417" y="8291"/>
                </a:lnTo>
                <a:lnTo>
                  <a:pt x="14454" y="8217"/>
                </a:lnTo>
                <a:lnTo>
                  <a:pt x="14454" y="8144"/>
                </a:lnTo>
                <a:lnTo>
                  <a:pt x="14417" y="8107"/>
                </a:lnTo>
                <a:lnTo>
                  <a:pt x="14343" y="8107"/>
                </a:lnTo>
                <a:lnTo>
                  <a:pt x="13647" y="8364"/>
                </a:lnTo>
                <a:lnTo>
                  <a:pt x="12986" y="8658"/>
                </a:lnTo>
                <a:lnTo>
                  <a:pt x="12986" y="8474"/>
                </a:lnTo>
                <a:lnTo>
                  <a:pt x="13133" y="8401"/>
                </a:lnTo>
                <a:lnTo>
                  <a:pt x="13243" y="8327"/>
                </a:lnTo>
                <a:lnTo>
                  <a:pt x="13500" y="8144"/>
                </a:lnTo>
                <a:lnTo>
                  <a:pt x="14013" y="7924"/>
                </a:lnTo>
                <a:lnTo>
                  <a:pt x="14307" y="7814"/>
                </a:lnTo>
                <a:lnTo>
                  <a:pt x="14564" y="7777"/>
                </a:lnTo>
                <a:lnTo>
                  <a:pt x="14600" y="7741"/>
                </a:lnTo>
                <a:lnTo>
                  <a:pt x="14600" y="7704"/>
                </a:lnTo>
                <a:lnTo>
                  <a:pt x="14564" y="7667"/>
                </a:lnTo>
                <a:lnTo>
                  <a:pt x="14233" y="7667"/>
                </a:lnTo>
                <a:lnTo>
                  <a:pt x="13903" y="7704"/>
                </a:lnTo>
                <a:lnTo>
                  <a:pt x="13573" y="7777"/>
                </a:lnTo>
                <a:lnTo>
                  <a:pt x="13280" y="7851"/>
                </a:lnTo>
                <a:lnTo>
                  <a:pt x="13500" y="7594"/>
                </a:lnTo>
                <a:lnTo>
                  <a:pt x="14087" y="7484"/>
                </a:lnTo>
                <a:lnTo>
                  <a:pt x="14380" y="7410"/>
                </a:lnTo>
                <a:lnTo>
                  <a:pt x="14674" y="7264"/>
                </a:lnTo>
                <a:lnTo>
                  <a:pt x="14710" y="7227"/>
                </a:lnTo>
                <a:lnTo>
                  <a:pt x="14710" y="7190"/>
                </a:lnTo>
                <a:lnTo>
                  <a:pt x="14710" y="7154"/>
                </a:lnTo>
                <a:lnTo>
                  <a:pt x="14637" y="7117"/>
                </a:lnTo>
                <a:lnTo>
                  <a:pt x="14343" y="7080"/>
                </a:lnTo>
                <a:lnTo>
                  <a:pt x="14013" y="7080"/>
                </a:lnTo>
                <a:lnTo>
                  <a:pt x="14270" y="6934"/>
                </a:lnTo>
                <a:lnTo>
                  <a:pt x="14527" y="6824"/>
                </a:lnTo>
                <a:lnTo>
                  <a:pt x="14820" y="6750"/>
                </a:lnTo>
                <a:close/>
                <a:moveTo>
                  <a:pt x="5246" y="9098"/>
                </a:moveTo>
                <a:lnTo>
                  <a:pt x="5320" y="9208"/>
                </a:lnTo>
                <a:lnTo>
                  <a:pt x="5393" y="9245"/>
                </a:lnTo>
                <a:lnTo>
                  <a:pt x="5577" y="9245"/>
                </a:lnTo>
                <a:lnTo>
                  <a:pt x="5650" y="9281"/>
                </a:lnTo>
                <a:lnTo>
                  <a:pt x="5760" y="9318"/>
                </a:lnTo>
                <a:lnTo>
                  <a:pt x="5833" y="9391"/>
                </a:lnTo>
                <a:lnTo>
                  <a:pt x="5870" y="9465"/>
                </a:lnTo>
                <a:lnTo>
                  <a:pt x="5907" y="9538"/>
                </a:lnTo>
                <a:lnTo>
                  <a:pt x="5907" y="9648"/>
                </a:lnTo>
                <a:lnTo>
                  <a:pt x="5870" y="9758"/>
                </a:lnTo>
                <a:lnTo>
                  <a:pt x="5797" y="9831"/>
                </a:lnTo>
                <a:lnTo>
                  <a:pt x="5723" y="9905"/>
                </a:lnTo>
                <a:lnTo>
                  <a:pt x="5650" y="9978"/>
                </a:lnTo>
                <a:lnTo>
                  <a:pt x="5540" y="10015"/>
                </a:lnTo>
                <a:lnTo>
                  <a:pt x="5466" y="9868"/>
                </a:lnTo>
                <a:lnTo>
                  <a:pt x="5356" y="9758"/>
                </a:lnTo>
                <a:lnTo>
                  <a:pt x="5210" y="9685"/>
                </a:lnTo>
                <a:lnTo>
                  <a:pt x="5026" y="9648"/>
                </a:lnTo>
                <a:lnTo>
                  <a:pt x="5063" y="9648"/>
                </a:lnTo>
                <a:lnTo>
                  <a:pt x="5210" y="9575"/>
                </a:lnTo>
                <a:lnTo>
                  <a:pt x="5283" y="9538"/>
                </a:lnTo>
                <a:lnTo>
                  <a:pt x="5283" y="9501"/>
                </a:lnTo>
                <a:lnTo>
                  <a:pt x="5283" y="9355"/>
                </a:lnTo>
                <a:lnTo>
                  <a:pt x="5210" y="9245"/>
                </a:lnTo>
                <a:lnTo>
                  <a:pt x="5100" y="9245"/>
                </a:lnTo>
                <a:lnTo>
                  <a:pt x="4953" y="9281"/>
                </a:lnTo>
                <a:lnTo>
                  <a:pt x="4806" y="9355"/>
                </a:lnTo>
                <a:lnTo>
                  <a:pt x="4806" y="9355"/>
                </a:lnTo>
                <a:lnTo>
                  <a:pt x="4843" y="9281"/>
                </a:lnTo>
                <a:lnTo>
                  <a:pt x="4880" y="9208"/>
                </a:lnTo>
                <a:lnTo>
                  <a:pt x="4843" y="9171"/>
                </a:lnTo>
                <a:lnTo>
                  <a:pt x="5026" y="9134"/>
                </a:lnTo>
                <a:lnTo>
                  <a:pt x="5246" y="9098"/>
                </a:lnTo>
                <a:close/>
                <a:moveTo>
                  <a:pt x="6347" y="8034"/>
                </a:moveTo>
                <a:lnTo>
                  <a:pt x="6347" y="8071"/>
                </a:lnTo>
                <a:lnTo>
                  <a:pt x="6310" y="8181"/>
                </a:lnTo>
                <a:lnTo>
                  <a:pt x="6127" y="8254"/>
                </a:lnTo>
                <a:lnTo>
                  <a:pt x="5980" y="8364"/>
                </a:lnTo>
                <a:lnTo>
                  <a:pt x="5687" y="8621"/>
                </a:lnTo>
                <a:lnTo>
                  <a:pt x="5577" y="8621"/>
                </a:lnTo>
                <a:lnTo>
                  <a:pt x="5466" y="8694"/>
                </a:lnTo>
                <a:lnTo>
                  <a:pt x="5393" y="8768"/>
                </a:lnTo>
                <a:lnTo>
                  <a:pt x="5246" y="8731"/>
                </a:lnTo>
                <a:lnTo>
                  <a:pt x="4806" y="8731"/>
                </a:lnTo>
                <a:lnTo>
                  <a:pt x="4549" y="8841"/>
                </a:lnTo>
                <a:lnTo>
                  <a:pt x="4293" y="9024"/>
                </a:lnTo>
                <a:lnTo>
                  <a:pt x="4183" y="9171"/>
                </a:lnTo>
                <a:lnTo>
                  <a:pt x="4073" y="9355"/>
                </a:lnTo>
                <a:lnTo>
                  <a:pt x="4073" y="9501"/>
                </a:lnTo>
                <a:lnTo>
                  <a:pt x="4073" y="9648"/>
                </a:lnTo>
                <a:lnTo>
                  <a:pt x="4073" y="9721"/>
                </a:lnTo>
                <a:lnTo>
                  <a:pt x="4146" y="9831"/>
                </a:lnTo>
                <a:lnTo>
                  <a:pt x="4256" y="9978"/>
                </a:lnTo>
                <a:lnTo>
                  <a:pt x="4439" y="10162"/>
                </a:lnTo>
                <a:lnTo>
                  <a:pt x="4623" y="10308"/>
                </a:lnTo>
                <a:lnTo>
                  <a:pt x="4843" y="10382"/>
                </a:lnTo>
                <a:lnTo>
                  <a:pt x="5026" y="10455"/>
                </a:lnTo>
                <a:lnTo>
                  <a:pt x="5246" y="10492"/>
                </a:lnTo>
                <a:lnTo>
                  <a:pt x="5466" y="10492"/>
                </a:lnTo>
                <a:lnTo>
                  <a:pt x="5723" y="10455"/>
                </a:lnTo>
                <a:lnTo>
                  <a:pt x="5907" y="10345"/>
                </a:lnTo>
                <a:lnTo>
                  <a:pt x="6090" y="10235"/>
                </a:lnTo>
                <a:lnTo>
                  <a:pt x="6237" y="10052"/>
                </a:lnTo>
                <a:lnTo>
                  <a:pt x="6347" y="9868"/>
                </a:lnTo>
                <a:lnTo>
                  <a:pt x="6384" y="9575"/>
                </a:lnTo>
                <a:lnTo>
                  <a:pt x="6310" y="9355"/>
                </a:lnTo>
                <a:lnTo>
                  <a:pt x="6200" y="9134"/>
                </a:lnTo>
                <a:lnTo>
                  <a:pt x="6017" y="8951"/>
                </a:lnTo>
                <a:lnTo>
                  <a:pt x="6310" y="8658"/>
                </a:lnTo>
                <a:lnTo>
                  <a:pt x="6420" y="8548"/>
                </a:lnTo>
                <a:lnTo>
                  <a:pt x="6567" y="8401"/>
                </a:lnTo>
                <a:lnTo>
                  <a:pt x="6567" y="8327"/>
                </a:lnTo>
                <a:lnTo>
                  <a:pt x="6567" y="8254"/>
                </a:lnTo>
                <a:lnTo>
                  <a:pt x="6530" y="8217"/>
                </a:lnTo>
                <a:lnTo>
                  <a:pt x="6494" y="8181"/>
                </a:lnTo>
                <a:lnTo>
                  <a:pt x="6384" y="8071"/>
                </a:lnTo>
                <a:lnTo>
                  <a:pt x="6347" y="8034"/>
                </a:lnTo>
                <a:close/>
                <a:moveTo>
                  <a:pt x="19992" y="10418"/>
                </a:moveTo>
                <a:lnTo>
                  <a:pt x="20139" y="10492"/>
                </a:lnTo>
                <a:lnTo>
                  <a:pt x="20139" y="10602"/>
                </a:lnTo>
                <a:lnTo>
                  <a:pt x="20176" y="10638"/>
                </a:lnTo>
                <a:lnTo>
                  <a:pt x="20213" y="10638"/>
                </a:lnTo>
                <a:lnTo>
                  <a:pt x="20249" y="10602"/>
                </a:lnTo>
                <a:lnTo>
                  <a:pt x="20286" y="10785"/>
                </a:lnTo>
                <a:lnTo>
                  <a:pt x="20286" y="11042"/>
                </a:lnTo>
                <a:lnTo>
                  <a:pt x="20286" y="11189"/>
                </a:lnTo>
                <a:lnTo>
                  <a:pt x="20213" y="11372"/>
                </a:lnTo>
                <a:lnTo>
                  <a:pt x="20139" y="11519"/>
                </a:lnTo>
                <a:lnTo>
                  <a:pt x="20066" y="11665"/>
                </a:lnTo>
                <a:lnTo>
                  <a:pt x="19956" y="11812"/>
                </a:lnTo>
                <a:lnTo>
                  <a:pt x="19809" y="11886"/>
                </a:lnTo>
                <a:lnTo>
                  <a:pt x="19662" y="11959"/>
                </a:lnTo>
                <a:lnTo>
                  <a:pt x="19479" y="11959"/>
                </a:lnTo>
                <a:lnTo>
                  <a:pt x="19442" y="11886"/>
                </a:lnTo>
                <a:lnTo>
                  <a:pt x="19222" y="11776"/>
                </a:lnTo>
                <a:lnTo>
                  <a:pt x="19626" y="11702"/>
                </a:lnTo>
                <a:lnTo>
                  <a:pt x="19662" y="11665"/>
                </a:lnTo>
                <a:lnTo>
                  <a:pt x="19736" y="11629"/>
                </a:lnTo>
                <a:lnTo>
                  <a:pt x="19736" y="11482"/>
                </a:lnTo>
                <a:lnTo>
                  <a:pt x="19699" y="11372"/>
                </a:lnTo>
                <a:lnTo>
                  <a:pt x="19626" y="11335"/>
                </a:lnTo>
                <a:lnTo>
                  <a:pt x="19406" y="11335"/>
                </a:lnTo>
                <a:lnTo>
                  <a:pt x="19662" y="11152"/>
                </a:lnTo>
                <a:lnTo>
                  <a:pt x="19736" y="11115"/>
                </a:lnTo>
                <a:lnTo>
                  <a:pt x="19736" y="11042"/>
                </a:lnTo>
                <a:lnTo>
                  <a:pt x="19736" y="10969"/>
                </a:lnTo>
                <a:lnTo>
                  <a:pt x="19736" y="10932"/>
                </a:lnTo>
                <a:lnTo>
                  <a:pt x="19699" y="10858"/>
                </a:lnTo>
                <a:lnTo>
                  <a:pt x="19626" y="10822"/>
                </a:lnTo>
                <a:lnTo>
                  <a:pt x="19552" y="10822"/>
                </a:lnTo>
                <a:lnTo>
                  <a:pt x="19479" y="10858"/>
                </a:lnTo>
                <a:lnTo>
                  <a:pt x="19332" y="10895"/>
                </a:lnTo>
                <a:lnTo>
                  <a:pt x="19185" y="10932"/>
                </a:lnTo>
                <a:lnTo>
                  <a:pt x="19185" y="10932"/>
                </a:lnTo>
                <a:lnTo>
                  <a:pt x="19626" y="10748"/>
                </a:lnTo>
                <a:lnTo>
                  <a:pt x="19662" y="10712"/>
                </a:lnTo>
                <a:lnTo>
                  <a:pt x="19662" y="10675"/>
                </a:lnTo>
                <a:lnTo>
                  <a:pt x="19626" y="10638"/>
                </a:lnTo>
                <a:lnTo>
                  <a:pt x="19479" y="10602"/>
                </a:lnTo>
                <a:lnTo>
                  <a:pt x="19295" y="10602"/>
                </a:lnTo>
                <a:lnTo>
                  <a:pt x="19369" y="10565"/>
                </a:lnTo>
                <a:lnTo>
                  <a:pt x="19589" y="10455"/>
                </a:lnTo>
                <a:lnTo>
                  <a:pt x="19772" y="10418"/>
                </a:lnTo>
                <a:close/>
                <a:moveTo>
                  <a:pt x="16691" y="13390"/>
                </a:moveTo>
                <a:lnTo>
                  <a:pt x="16801" y="13463"/>
                </a:lnTo>
                <a:lnTo>
                  <a:pt x="16874" y="13536"/>
                </a:lnTo>
                <a:lnTo>
                  <a:pt x="16728" y="13646"/>
                </a:lnTo>
                <a:lnTo>
                  <a:pt x="16581" y="13756"/>
                </a:lnTo>
                <a:lnTo>
                  <a:pt x="16434" y="13903"/>
                </a:lnTo>
                <a:lnTo>
                  <a:pt x="16361" y="14050"/>
                </a:lnTo>
                <a:lnTo>
                  <a:pt x="16104" y="14013"/>
                </a:lnTo>
                <a:lnTo>
                  <a:pt x="16068" y="13976"/>
                </a:lnTo>
                <a:lnTo>
                  <a:pt x="16691" y="13390"/>
                </a:lnTo>
                <a:close/>
                <a:moveTo>
                  <a:pt x="16654" y="11959"/>
                </a:moveTo>
                <a:lnTo>
                  <a:pt x="17058" y="12326"/>
                </a:lnTo>
                <a:lnTo>
                  <a:pt x="17278" y="12546"/>
                </a:lnTo>
                <a:lnTo>
                  <a:pt x="17498" y="12803"/>
                </a:lnTo>
                <a:lnTo>
                  <a:pt x="17681" y="13059"/>
                </a:lnTo>
                <a:lnTo>
                  <a:pt x="17755" y="13169"/>
                </a:lnTo>
                <a:lnTo>
                  <a:pt x="17792" y="13279"/>
                </a:lnTo>
                <a:lnTo>
                  <a:pt x="17792" y="13426"/>
                </a:lnTo>
                <a:lnTo>
                  <a:pt x="17755" y="13536"/>
                </a:lnTo>
                <a:lnTo>
                  <a:pt x="17718" y="13646"/>
                </a:lnTo>
                <a:lnTo>
                  <a:pt x="17608" y="13756"/>
                </a:lnTo>
                <a:lnTo>
                  <a:pt x="17498" y="13866"/>
                </a:lnTo>
                <a:lnTo>
                  <a:pt x="17351" y="13940"/>
                </a:lnTo>
                <a:lnTo>
                  <a:pt x="17278" y="13866"/>
                </a:lnTo>
                <a:lnTo>
                  <a:pt x="17168" y="13866"/>
                </a:lnTo>
                <a:lnTo>
                  <a:pt x="17095" y="13903"/>
                </a:lnTo>
                <a:lnTo>
                  <a:pt x="17058" y="13940"/>
                </a:lnTo>
                <a:lnTo>
                  <a:pt x="17021" y="13940"/>
                </a:lnTo>
                <a:lnTo>
                  <a:pt x="16948" y="13976"/>
                </a:lnTo>
                <a:lnTo>
                  <a:pt x="16911" y="14050"/>
                </a:lnTo>
                <a:lnTo>
                  <a:pt x="16874" y="14050"/>
                </a:lnTo>
                <a:lnTo>
                  <a:pt x="16948" y="13940"/>
                </a:lnTo>
                <a:lnTo>
                  <a:pt x="17095" y="13793"/>
                </a:lnTo>
                <a:lnTo>
                  <a:pt x="17168" y="13683"/>
                </a:lnTo>
                <a:lnTo>
                  <a:pt x="17205" y="13573"/>
                </a:lnTo>
                <a:lnTo>
                  <a:pt x="17168" y="13500"/>
                </a:lnTo>
                <a:lnTo>
                  <a:pt x="17131" y="13426"/>
                </a:lnTo>
                <a:lnTo>
                  <a:pt x="17021" y="13316"/>
                </a:lnTo>
                <a:lnTo>
                  <a:pt x="16874" y="13206"/>
                </a:lnTo>
                <a:lnTo>
                  <a:pt x="16691" y="13169"/>
                </a:lnTo>
                <a:lnTo>
                  <a:pt x="16618" y="13169"/>
                </a:lnTo>
                <a:lnTo>
                  <a:pt x="16581" y="13206"/>
                </a:lnTo>
                <a:lnTo>
                  <a:pt x="15627" y="13793"/>
                </a:lnTo>
                <a:lnTo>
                  <a:pt x="15517" y="13756"/>
                </a:lnTo>
                <a:lnTo>
                  <a:pt x="15407" y="13646"/>
                </a:lnTo>
                <a:lnTo>
                  <a:pt x="15884" y="13353"/>
                </a:lnTo>
                <a:lnTo>
                  <a:pt x="16361" y="13096"/>
                </a:lnTo>
                <a:lnTo>
                  <a:pt x="16398" y="13023"/>
                </a:lnTo>
                <a:lnTo>
                  <a:pt x="16398" y="12986"/>
                </a:lnTo>
                <a:lnTo>
                  <a:pt x="16361" y="12913"/>
                </a:lnTo>
                <a:lnTo>
                  <a:pt x="16288" y="12913"/>
                </a:lnTo>
                <a:lnTo>
                  <a:pt x="15994" y="12949"/>
                </a:lnTo>
                <a:lnTo>
                  <a:pt x="15701" y="13059"/>
                </a:lnTo>
                <a:lnTo>
                  <a:pt x="15407" y="13169"/>
                </a:lnTo>
                <a:lnTo>
                  <a:pt x="15150" y="13279"/>
                </a:lnTo>
                <a:lnTo>
                  <a:pt x="15040" y="13023"/>
                </a:lnTo>
                <a:lnTo>
                  <a:pt x="15077" y="12986"/>
                </a:lnTo>
                <a:lnTo>
                  <a:pt x="16068" y="12399"/>
                </a:lnTo>
                <a:lnTo>
                  <a:pt x="16104" y="12362"/>
                </a:lnTo>
                <a:lnTo>
                  <a:pt x="16104" y="12326"/>
                </a:lnTo>
                <a:lnTo>
                  <a:pt x="16068" y="12289"/>
                </a:lnTo>
                <a:lnTo>
                  <a:pt x="15994" y="12252"/>
                </a:lnTo>
                <a:lnTo>
                  <a:pt x="15554" y="12362"/>
                </a:lnTo>
                <a:lnTo>
                  <a:pt x="15150" y="12472"/>
                </a:lnTo>
                <a:lnTo>
                  <a:pt x="15150" y="12472"/>
                </a:lnTo>
                <a:lnTo>
                  <a:pt x="15297" y="12326"/>
                </a:lnTo>
                <a:lnTo>
                  <a:pt x="15517" y="12179"/>
                </a:lnTo>
                <a:lnTo>
                  <a:pt x="15737" y="12069"/>
                </a:lnTo>
                <a:lnTo>
                  <a:pt x="15994" y="11996"/>
                </a:lnTo>
                <a:lnTo>
                  <a:pt x="16324" y="11959"/>
                </a:lnTo>
                <a:close/>
                <a:moveTo>
                  <a:pt x="14857" y="6310"/>
                </a:moveTo>
                <a:lnTo>
                  <a:pt x="14600" y="6347"/>
                </a:lnTo>
                <a:lnTo>
                  <a:pt x="14380" y="6383"/>
                </a:lnTo>
                <a:lnTo>
                  <a:pt x="14197" y="6457"/>
                </a:lnTo>
                <a:lnTo>
                  <a:pt x="13793" y="6677"/>
                </a:lnTo>
                <a:lnTo>
                  <a:pt x="13426" y="6970"/>
                </a:lnTo>
                <a:lnTo>
                  <a:pt x="13243" y="7154"/>
                </a:lnTo>
                <a:lnTo>
                  <a:pt x="12950" y="7190"/>
                </a:lnTo>
                <a:lnTo>
                  <a:pt x="12840" y="7227"/>
                </a:lnTo>
                <a:lnTo>
                  <a:pt x="12803" y="7300"/>
                </a:lnTo>
                <a:lnTo>
                  <a:pt x="12766" y="7374"/>
                </a:lnTo>
                <a:lnTo>
                  <a:pt x="12766" y="7447"/>
                </a:lnTo>
                <a:lnTo>
                  <a:pt x="11042" y="7631"/>
                </a:lnTo>
                <a:lnTo>
                  <a:pt x="10052" y="7667"/>
                </a:lnTo>
                <a:lnTo>
                  <a:pt x="9575" y="7704"/>
                </a:lnTo>
                <a:lnTo>
                  <a:pt x="9098" y="7741"/>
                </a:lnTo>
                <a:lnTo>
                  <a:pt x="9025" y="7777"/>
                </a:lnTo>
                <a:lnTo>
                  <a:pt x="8988" y="7814"/>
                </a:lnTo>
                <a:lnTo>
                  <a:pt x="8951" y="7924"/>
                </a:lnTo>
                <a:lnTo>
                  <a:pt x="9025" y="8034"/>
                </a:lnTo>
                <a:lnTo>
                  <a:pt x="9061" y="8071"/>
                </a:lnTo>
                <a:lnTo>
                  <a:pt x="9135" y="8107"/>
                </a:lnTo>
                <a:lnTo>
                  <a:pt x="9612" y="8144"/>
                </a:lnTo>
                <a:lnTo>
                  <a:pt x="10125" y="8144"/>
                </a:lnTo>
                <a:lnTo>
                  <a:pt x="11152" y="8071"/>
                </a:lnTo>
                <a:lnTo>
                  <a:pt x="11922" y="8034"/>
                </a:lnTo>
                <a:lnTo>
                  <a:pt x="12693" y="7961"/>
                </a:lnTo>
                <a:lnTo>
                  <a:pt x="12546" y="8254"/>
                </a:lnTo>
                <a:lnTo>
                  <a:pt x="12473" y="8438"/>
                </a:lnTo>
                <a:lnTo>
                  <a:pt x="12473" y="8584"/>
                </a:lnTo>
                <a:lnTo>
                  <a:pt x="12509" y="8914"/>
                </a:lnTo>
                <a:lnTo>
                  <a:pt x="12363" y="9024"/>
                </a:lnTo>
                <a:lnTo>
                  <a:pt x="12253" y="9134"/>
                </a:lnTo>
                <a:lnTo>
                  <a:pt x="12253" y="9245"/>
                </a:lnTo>
                <a:lnTo>
                  <a:pt x="12289" y="9355"/>
                </a:lnTo>
                <a:lnTo>
                  <a:pt x="12399" y="9428"/>
                </a:lnTo>
                <a:lnTo>
                  <a:pt x="12546" y="9465"/>
                </a:lnTo>
                <a:lnTo>
                  <a:pt x="12693" y="9465"/>
                </a:lnTo>
                <a:lnTo>
                  <a:pt x="12803" y="9685"/>
                </a:lnTo>
                <a:lnTo>
                  <a:pt x="12950" y="9868"/>
                </a:lnTo>
                <a:lnTo>
                  <a:pt x="13096" y="10052"/>
                </a:lnTo>
                <a:lnTo>
                  <a:pt x="13243" y="10198"/>
                </a:lnTo>
                <a:lnTo>
                  <a:pt x="13426" y="10308"/>
                </a:lnTo>
                <a:lnTo>
                  <a:pt x="13647" y="10418"/>
                </a:lnTo>
                <a:lnTo>
                  <a:pt x="13867" y="10455"/>
                </a:lnTo>
                <a:lnTo>
                  <a:pt x="14087" y="10492"/>
                </a:lnTo>
                <a:lnTo>
                  <a:pt x="14233" y="10492"/>
                </a:lnTo>
                <a:lnTo>
                  <a:pt x="14600" y="10418"/>
                </a:lnTo>
                <a:lnTo>
                  <a:pt x="14967" y="10345"/>
                </a:lnTo>
                <a:lnTo>
                  <a:pt x="14930" y="10455"/>
                </a:lnTo>
                <a:lnTo>
                  <a:pt x="14930" y="10602"/>
                </a:lnTo>
                <a:lnTo>
                  <a:pt x="15004" y="10895"/>
                </a:lnTo>
                <a:lnTo>
                  <a:pt x="15077" y="11079"/>
                </a:lnTo>
                <a:lnTo>
                  <a:pt x="15150" y="11299"/>
                </a:lnTo>
                <a:lnTo>
                  <a:pt x="15297" y="11482"/>
                </a:lnTo>
                <a:lnTo>
                  <a:pt x="15481" y="11629"/>
                </a:lnTo>
                <a:lnTo>
                  <a:pt x="15481" y="11665"/>
                </a:lnTo>
                <a:lnTo>
                  <a:pt x="15261" y="11739"/>
                </a:lnTo>
                <a:lnTo>
                  <a:pt x="15077" y="11886"/>
                </a:lnTo>
                <a:lnTo>
                  <a:pt x="14894" y="11996"/>
                </a:lnTo>
                <a:lnTo>
                  <a:pt x="14784" y="12142"/>
                </a:lnTo>
                <a:lnTo>
                  <a:pt x="14674" y="12326"/>
                </a:lnTo>
                <a:lnTo>
                  <a:pt x="14600" y="12509"/>
                </a:lnTo>
                <a:lnTo>
                  <a:pt x="14564" y="12693"/>
                </a:lnTo>
                <a:lnTo>
                  <a:pt x="14527" y="12876"/>
                </a:lnTo>
                <a:lnTo>
                  <a:pt x="14527" y="12986"/>
                </a:lnTo>
                <a:lnTo>
                  <a:pt x="14527" y="13059"/>
                </a:lnTo>
                <a:lnTo>
                  <a:pt x="14600" y="13353"/>
                </a:lnTo>
                <a:lnTo>
                  <a:pt x="14747" y="13610"/>
                </a:lnTo>
                <a:lnTo>
                  <a:pt x="14747" y="13720"/>
                </a:lnTo>
                <a:lnTo>
                  <a:pt x="14784" y="13830"/>
                </a:lnTo>
                <a:lnTo>
                  <a:pt x="14930" y="13903"/>
                </a:lnTo>
                <a:lnTo>
                  <a:pt x="15004" y="13976"/>
                </a:lnTo>
                <a:lnTo>
                  <a:pt x="15297" y="14197"/>
                </a:lnTo>
                <a:lnTo>
                  <a:pt x="15627" y="14380"/>
                </a:lnTo>
                <a:lnTo>
                  <a:pt x="15994" y="14527"/>
                </a:lnTo>
                <a:lnTo>
                  <a:pt x="16398" y="14600"/>
                </a:lnTo>
                <a:lnTo>
                  <a:pt x="16801" y="14600"/>
                </a:lnTo>
                <a:lnTo>
                  <a:pt x="17205" y="14527"/>
                </a:lnTo>
                <a:lnTo>
                  <a:pt x="17571" y="14417"/>
                </a:lnTo>
                <a:lnTo>
                  <a:pt x="17902" y="14233"/>
                </a:lnTo>
                <a:lnTo>
                  <a:pt x="18122" y="14013"/>
                </a:lnTo>
                <a:lnTo>
                  <a:pt x="18268" y="13793"/>
                </a:lnTo>
                <a:lnTo>
                  <a:pt x="18305" y="13536"/>
                </a:lnTo>
                <a:lnTo>
                  <a:pt x="18305" y="13316"/>
                </a:lnTo>
                <a:lnTo>
                  <a:pt x="18232" y="13059"/>
                </a:lnTo>
                <a:lnTo>
                  <a:pt x="18122" y="12803"/>
                </a:lnTo>
                <a:lnTo>
                  <a:pt x="17975" y="12546"/>
                </a:lnTo>
                <a:lnTo>
                  <a:pt x="17792" y="12326"/>
                </a:lnTo>
                <a:lnTo>
                  <a:pt x="17902" y="12289"/>
                </a:lnTo>
                <a:lnTo>
                  <a:pt x="18232" y="12106"/>
                </a:lnTo>
                <a:lnTo>
                  <a:pt x="18599" y="11849"/>
                </a:lnTo>
                <a:lnTo>
                  <a:pt x="18709" y="12032"/>
                </a:lnTo>
                <a:lnTo>
                  <a:pt x="18855" y="12179"/>
                </a:lnTo>
                <a:lnTo>
                  <a:pt x="19002" y="12289"/>
                </a:lnTo>
                <a:lnTo>
                  <a:pt x="19149" y="12362"/>
                </a:lnTo>
                <a:lnTo>
                  <a:pt x="19406" y="12436"/>
                </a:lnTo>
                <a:lnTo>
                  <a:pt x="19662" y="12399"/>
                </a:lnTo>
                <a:lnTo>
                  <a:pt x="19919" y="12326"/>
                </a:lnTo>
                <a:lnTo>
                  <a:pt x="20139" y="12179"/>
                </a:lnTo>
                <a:lnTo>
                  <a:pt x="20359" y="11996"/>
                </a:lnTo>
                <a:lnTo>
                  <a:pt x="20543" y="11776"/>
                </a:lnTo>
                <a:lnTo>
                  <a:pt x="20653" y="11519"/>
                </a:lnTo>
                <a:lnTo>
                  <a:pt x="20726" y="11225"/>
                </a:lnTo>
                <a:lnTo>
                  <a:pt x="20799" y="10858"/>
                </a:lnTo>
                <a:lnTo>
                  <a:pt x="20763" y="10675"/>
                </a:lnTo>
                <a:lnTo>
                  <a:pt x="20726" y="10528"/>
                </a:lnTo>
                <a:lnTo>
                  <a:pt x="20689" y="10382"/>
                </a:lnTo>
                <a:lnTo>
                  <a:pt x="20579" y="10272"/>
                </a:lnTo>
                <a:lnTo>
                  <a:pt x="20359" y="10088"/>
                </a:lnTo>
                <a:lnTo>
                  <a:pt x="20066" y="9978"/>
                </a:lnTo>
                <a:lnTo>
                  <a:pt x="19919" y="9941"/>
                </a:lnTo>
                <a:lnTo>
                  <a:pt x="19626" y="9941"/>
                </a:lnTo>
                <a:lnTo>
                  <a:pt x="19516" y="10015"/>
                </a:lnTo>
                <a:lnTo>
                  <a:pt x="19479" y="10088"/>
                </a:lnTo>
                <a:lnTo>
                  <a:pt x="19185" y="10198"/>
                </a:lnTo>
                <a:lnTo>
                  <a:pt x="18929" y="10308"/>
                </a:lnTo>
                <a:lnTo>
                  <a:pt x="18819" y="10418"/>
                </a:lnTo>
                <a:lnTo>
                  <a:pt x="18672" y="10528"/>
                </a:lnTo>
                <a:lnTo>
                  <a:pt x="18599" y="10675"/>
                </a:lnTo>
                <a:lnTo>
                  <a:pt x="18525" y="10822"/>
                </a:lnTo>
                <a:lnTo>
                  <a:pt x="18452" y="11115"/>
                </a:lnTo>
                <a:lnTo>
                  <a:pt x="18452" y="11409"/>
                </a:lnTo>
                <a:lnTo>
                  <a:pt x="18048" y="11702"/>
                </a:lnTo>
                <a:lnTo>
                  <a:pt x="17645" y="11996"/>
                </a:lnTo>
                <a:lnTo>
                  <a:pt x="17608" y="12032"/>
                </a:lnTo>
                <a:lnTo>
                  <a:pt x="17608" y="12106"/>
                </a:lnTo>
                <a:lnTo>
                  <a:pt x="17241" y="11776"/>
                </a:lnTo>
                <a:lnTo>
                  <a:pt x="16911" y="11519"/>
                </a:lnTo>
                <a:lnTo>
                  <a:pt x="16838" y="11482"/>
                </a:lnTo>
                <a:lnTo>
                  <a:pt x="16691" y="11482"/>
                </a:lnTo>
                <a:lnTo>
                  <a:pt x="16654" y="11555"/>
                </a:lnTo>
                <a:lnTo>
                  <a:pt x="16434" y="11519"/>
                </a:lnTo>
                <a:lnTo>
                  <a:pt x="16214" y="11519"/>
                </a:lnTo>
                <a:lnTo>
                  <a:pt x="15774" y="11555"/>
                </a:lnTo>
                <a:lnTo>
                  <a:pt x="15811" y="11445"/>
                </a:lnTo>
                <a:lnTo>
                  <a:pt x="15774" y="11335"/>
                </a:lnTo>
                <a:lnTo>
                  <a:pt x="15664" y="11152"/>
                </a:lnTo>
                <a:lnTo>
                  <a:pt x="15554" y="11005"/>
                </a:lnTo>
                <a:lnTo>
                  <a:pt x="15444" y="10822"/>
                </a:lnTo>
                <a:lnTo>
                  <a:pt x="15371" y="10602"/>
                </a:lnTo>
                <a:lnTo>
                  <a:pt x="15334" y="10418"/>
                </a:lnTo>
                <a:lnTo>
                  <a:pt x="15297" y="10308"/>
                </a:lnTo>
                <a:lnTo>
                  <a:pt x="15224" y="10235"/>
                </a:lnTo>
                <a:lnTo>
                  <a:pt x="15627" y="10015"/>
                </a:lnTo>
                <a:lnTo>
                  <a:pt x="16031" y="9758"/>
                </a:lnTo>
                <a:lnTo>
                  <a:pt x="16361" y="9428"/>
                </a:lnTo>
                <a:lnTo>
                  <a:pt x="16471" y="9281"/>
                </a:lnTo>
                <a:lnTo>
                  <a:pt x="16581" y="9098"/>
                </a:lnTo>
                <a:lnTo>
                  <a:pt x="16654" y="8878"/>
                </a:lnTo>
                <a:lnTo>
                  <a:pt x="16691" y="8621"/>
                </a:lnTo>
                <a:lnTo>
                  <a:pt x="16691" y="8364"/>
                </a:lnTo>
                <a:lnTo>
                  <a:pt x="16691" y="8107"/>
                </a:lnTo>
                <a:lnTo>
                  <a:pt x="16581" y="7631"/>
                </a:lnTo>
                <a:lnTo>
                  <a:pt x="16398" y="7190"/>
                </a:lnTo>
                <a:lnTo>
                  <a:pt x="16251" y="6897"/>
                </a:lnTo>
                <a:lnTo>
                  <a:pt x="16031" y="6640"/>
                </a:lnTo>
                <a:lnTo>
                  <a:pt x="15884" y="6530"/>
                </a:lnTo>
                <a:lnTo>
                  <a:pt x="15737" y="6457"/>
                </a:lnTo>
                <a:lnTo>
                  <a:pt x="15591" y="6420"/>
                </a:lnTo>
                <a:lnTo>
                  <a:pt x="15407" y="6383"/>
                </a:lnTo>
                <a:lnTo>
                  <a:pt x="15077" y="6310"/>
                </a:lnTo>
                <a:close/>
              </a:path>
            </a:pathLst>
          </a:custGeom>
          <a:solidFill>
            <a:srgbClr val="A4C2F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A4C2F4"/>
              </a:solidFill>
              <a:latin typeface="Arial"/>
              <a:ea typeface="Arial"/>
              <a:cs typeface="Arial"/>
              <a:sym typeface="Arial"/>
            </a:endParaRPr>
          </a:p>
        </p:txBody>
      </p:sp>
      <p:sp>
        <p:nvSpPr>
          <p:cNvPr id="1145" name="Google Shape;1145;p47"/>
          <p:cNvSpPr/>
          <p:nvPr/>
        </p:nvSpPr>
        <p:spPr>
          <a:xfrm>
            <a:off x="7842052" y="-100873"/>
            <a:ext cx="388118" cy="408938"/>
          </a:xfrm>
          <a:custGeom>
            <a:avLst/>
            <a:gdLst/>
            <a:ahLst/>
            <a:cxnLst/>
            <a:rect l="l" t="t" r="r" b="b"/>
            <a:pathLst>
              <a:path w="13683" h="14417" extrusionOk="0">
                <a:moveTo>
                  <a:pt x="9281" y="2311"/>
                </a:moveTo>
                <a:lnTo>
                  <a:pt x="9170" y="2385"/>
                </a:lnTo>
                <a:lnTo>
                  <a:pt x="9134" y="2495"/>
                </a:lnTo>
                <a:lnTo>
                  <a:pt x="9097" y="2568"/>
                </a:lnTo>
                <a:lnTo>
                  <a:pt x="9097" y="2678"/>
                </a:lnTo>
                <a:lnTo>
                  <a:pt x="9134" y="2862"/>
                </a:lnTo>
                <a:lnTo>
                  <a:pt x="9207" y="3082"/>
                </a:lnTo>
                <a:lnTo>
                  <a:pt x="9464" y="3742"/>
                </a:lnTo>
                <a:lnTo>
                  <a:pt x="9721" y="4402"/>
                </a:lnTo>
                <a:lnTo>
                  <a:pt x="9647" y="4439"/>
                </a:lnTo>
                <a:lnTo>
                  <a:pt x="9060" y="5283"/>
                </a:lnTo>
                <a:lnTo>
                  <a:pt x="8804" y="5649"/>
                </a:lnTo>
                <a:lnTo>
                  <a:pt x="8694" y="5833"/>
                </a:lnTo>
                <a:lnTo>
                  <a:pt x="8657" y="5943"/>
                </a:lnTo>
                <a:lnTo>
                  <a:pt x="8694" y="6053"/>
                </a:lnTo>
                <a:lnTo>
                  <a:pt x="8804" y="6016"/>
                </a:lnTo>
                <a:lnTo>
                  <a:pt x="8877" y="5980"/>
                </a:lnTo>
                <a:lnTo>
                  <a:pt x="9024" y="5833"/>
                </a:lnTo>
                <a:lnTo>
                  <a:pt x="9281" y="5503"/>
                </a:lnTo>
                <a:lnTo>
                  <a:pt x="9941" y="4659"/>
                </a:lnTo>
                <a:lnTo>
                  <a:pt x="10014" y="4659"/>
                </a:lnTo>
                <a:lnTo>
                  <a:pt x="10124" y="4622"/>
                </a:lnTo>
                <a:lnTo>
                  <a:pt x="10161" y="4549"/>
                </a:lnTo>
                <a:lnTo>
                  <a:pt x="10161" y="4439"/>
                </a:lnTo>
                <a:lnTo>
                  <a:pt x="9684" y="3229"/>
                </a:lnTo>
                <a:lnTo>
                  <a:pt x="9427" y="2715"/>
                </a:lnTo>
                <a:lnTo>
                  <a:pt x="9354" y="2532"/>
                </a:lnTo>
                <a:lnTo>
                  <a:pt x="9317" y="2422"/>
                </a:lnTo>
                <a:lnTo>
                  <a:pt x="9317" y="2348"/>
                </a:lnTo>
                <a:lnTo>
                  <a:pt x="9317" y="2311"/>
                </a:lnTo>
                <a:close/>
                <a:moveTo>
                  <a:pt x="8694" y="1615"/>
                </a:moveTo>
                <a:lnTo>
                  <a:pt x="8767" y="1798"/>
                </a:lnTo>
                <a:lnTo>
                  <a:pt x="8804" y="1908"/>
                </a:lnTo>
                <a:lnTo>
                  <a:pt x="8914" y="1981"/>
                </a:lnTo>
                <a:lnTo>
                  <a:pt x="9024" y="2055"/>
                </a:lnTo>
                <a:lnTo>
                  <a:pt x="9170" y="2018"/>
                </a:lnTo>
                <a:lnTo>
                  <a:pt x="9391" y="1908"/>
                </a:lnTo>
                <a:lnTo>
                  <a:pt x="9611" y="1725"/>
                </a:lnTo>
                <a:lnTo>
                  <a:pt x="9867" y="2275"/>
                </a:lnTo>
                <a:lnTo>
                  <a:pt x="10161" y="2752"/>
                </a:lnTo>
                <a:lnTo>
                  <a:pt x="10454" y="3265"/>
                </a:lnTo>
                <a:lnTo>
                  <a:pt x="10674" y="3779"/>
                </a:lnTo>
                <a:lnTo>
                  <a:pt x="10528" y="3925"/>
                </a:lnTo>
                <a:lnTo>
                  <a:pt x="10381" y="4072"/>
                </a:lnTo>
                <a:lnTo>
                  <a:pt x="10271" y="4256"/>
                </a:lnTo>
                <a:lnTo>
                  <a:pt x="10234" y="4476"/>
                </a:lnTo>
                <a:lnTo>
                  <a:pt x="10271" y="4586"/>
                </a:lnTo>
                <a:lnTo>
                  <a:pt x="10344" y="4659"/>
                </a:lnTo>
                <a:lnTo>
                  <a:pt x="10344" y="4806"/>
                </a:lnTo>
                <a:lnTo>
                  <a:pt x="10381" y="4879"/>
                </a:lnTo>
                <a:lnTo>
                  <a:pt x="10491" y="4916"/>
                </a:lnTo>
                <a:lnTo>
                  <a:pt x="10491" y="4953"/>
                </a:lnTo>
                <a:lnTo>
                  <a:pt x="10344" y="5173"/>
                </a:lnTo>
                <a:lnTo>
                  <a:pt x="9977" y="5649"/>
                </a:lnTo>
                <a:lnTo>
                  <a:pt x="9647" y="6163"/>
                </a:lnTo>
                <a:lnTo>
                  <a:pt x="9501" y="6090"/>
                </a:lnTo>
                <a:lnTo>
                  <a:pt x="9317" y="6053"/>
                </a:lnTo>
                <a:lnTo>
                  <a:pt x="9134" y="6126"/>
                </a:lnTo>
                <a:lnTo>
                  <a:pt x="8950" y="6200"/>
                </a:lnTo>
                <a:lnTo>
                  <a:pt x="8840" y="6346"/>
                </a:lnTo>
                <a:lnTo>
                  <a:pt x="8730" y="6493"/>
                </a:lnTo>
                <a:lnTo>
                  <a:pt x="8327" y="6493"/>
                </a:lnTo>
                <a:lnTo>
                  <a:pt x="7556" y="6530"/>
                </a:lnTo>
                <a:lnTo>
                  <a:pt x="7520" y="6456"/>
                </a:lnTo>
                <a:lnTo>
                  <a:pt x="7410" y="6383"/>
                </a:lnTo>
                <a:lnTo>
                  <a:pt x="7080" y="6273"/>
                </a:lnTo>
                <a:lnTo>
                  <a:pt x="7043" y="6273"/>
                </a:lnTo>
                <a:lnTo>
                  <a:pt x="6970" y="6236"/>
                </a:lnTo>
                <a:lnTo>
                  <a:pt x="6786" y="6236"/>
                </a:lnTo>
                <a:lnTo>
                  <a:pt x="6639" y="6200"/>
                </a:lnTo>
                <a:lnTo>
                  <a:pt x="5832" y="5429"/>
                </a:lnTo>
                <a:lnTo>
                  <a:pt x="5246" y="4879"/>
                </a:lnTo>
                <a:lnTo>
                  <a:pt x="5319" y="4696"/>
                </a:lnTo>
                <a:lnTo>
                  <a:pt x="5319" y="4512"/>
                </a:lnTo>
                <a:lnTo>
                  <a:pt x="5282" y="4439"/>
                </a:lnTo>
                <a:lnTo>
                  <a:pt x="5246" y="4366"/>
                </a:lnTo>
                <a:lnTo>
                  <a:pt x="5099" y="4256"/>
                </a:lnTo>
                <a:lnTo>
                  <a:pt x="5282" y="3815"/>
                </a:lnTo>
                <a:lnTo>
                  <a:pt x="5796" y="2715"/>
                </a:lnTo>
                <a:lnTo>
                  <a:pt x="6126" y="2018"/>
                </a:lnTo>
                <a:lnTo>
                  <a:pt x="6273" y="2018"/>
                </a:lnTo>
                <a:lnTo>
                  <a:pt x="6419" y="1981"/>
                </a:lnTo>
                <a:lnTo>
                  <a:pt x="6566" y="1908"/>
                </a:lnTo>
                <a:lnTo>
                  <a:pt x="6713" y="1798"/>
                </a:lnTo>
                <a:lnTo>
                  <a:pt x="6823" y="1688"/>
                </a:lnTo>
                <a:lnTo>
                  <a:pt x="7483" y="1651"/>
                </a:lnTo>
                <a:lnTo>
                  <a:pt x="8694" y="1615"/>
                </a:lnTo>
                <a:close/>
                <a:moveTo>
                  <a:pt x="6823" y="6823"/>
                </a:moveTo>
                <a:lnTo>
                  <a:pt x="6933" y="6897"/>
                </a:lnTo>
                <a:lnTo>
                  <a:pt x="6749" y="6897"/>
                </a:lnTo>
                <a:lnTo>
                  <a:pt x="6713" y="6860"/>
                </a:lnTo>
                <a:lnTo>
                  <a:pt x="6823" y="6823"/>
                </a:lnTo>
                <a:close/>
                <a:moveTo>
                  <a:pt x="2714" y="5393"/>
                </a:moveTo>
                <a:lnTo>
                  <a:pt x="2641" y="5429"/>
                </a:lnTo>
                <a:lnTo>
                  <a:pt x="2531" y="5503"/>
                </a:lnTo>
                <a:lnTo>
                  <a:pt x="2458" y="5576"/>
                </a:lnTo>
                <a:lnTo>
                  <a:pt x="2274" y="5796"/>
                </a:lnTo>
                <a:lnTo>
                  <a:pt x="1981" y="6310"/>
                </a:lnTo>
                <a:lnTo>
                  <a:pt x="1651" y="6860"/>
                </a:lnTo>
                <a:lnTo>
                  <a:pt x="1504" y="7080"/>
                </a:lnTo>
                <a:lnTo>
                  <a:pt x="1431" y="7190"/>
                </a:lnTo>
                <a:lnTo>
                  <a:pt x="1394" y="7263"/>
                </a:lnTo>
                <a:lnTo>
                  <a:pt x="1394" y="7337"/>
                </a:lnTo>
                <a:lnTo>
                  <a:pt x="1321" y="7374"/>
                </a:lnTo>
                <a:lnTo>
                  <a:pt x="1321" y="7410"/>
                </a:lnTo>
                <a:lnTo>
                  <a:pt x="1321" y="7520"/>
                </a:lnTo>
                <a:lnTo>
                  <a:pt x="1394" y="7557"/>
                </a:lnTo>
                <a:lnTo>
                  <a:pt x="1504" y="7594"/>
                </a:lnTo>
                <a:lnTo>
                  <a:pt x="1614" y="7520"/>
                </a:lnTo>
                <a:lnTo>
                  <a:pt x="1724" y="7447"/>
                </a:lnTo>
                <a:lnTo>
                  <a:pt x="1834" y="7337"/>
                </a:lnTo>
                <a:lnTo>
                  <a:pt x="2018" y="7043"/>
                </a:lnTo>
                <a:lnTo>
                  <a:pt x="2128" y="6823"/>
                </a:lnTo>
                <a:lnTo>
                  <a:pt x="2568" y="6200"/>
                </a:lnTo>
                <a:lnTo>
                  <a:pt x="2751" y="5870"/>
                </a:lnTo>
                <a:lnTo>
                  <a:pt x="2861" y="5723"/>
                </a:lnTo>
                <a:lnTo>
                  <a:pt x="2861" y="5539"/>
                </a:lnTo>
                <a:lnTo>
                  <a:pt x="2861" y="5466"/>
                </a:lnTo>
                <a:lnTo>
                  <a:pt x="2788" y="5429"/>
                </a:lnTo>
                <a:lnTo>
                  <a:pt x="2714" y="5393"/>
                </a:lnTo>
                <a:close/>
                <a:moveTo>
                  <a:pt x="4072" y="4843"/>
                </a:moveTo>
                <a:lnTo>
                  <a:pt x="4182" y="5026"/>
                </a:lnTo>
                <a:lnTo>
                  <a:pt x="4328" y="5173"/>
                </a:lnTo>
                <a:lnTo>
                  <a:pt x="4475" y="5209"/>
                </a:lnTo>
                <a:lnTo>
                  <a:pt x="4622" y="5246"/>
                </a:lnTo>
                <a:lnTo>
                  <a:pt x="4769" y="5246"/>
                </a:lnTo>
                <a:lnTo>
                  <a:pt x="4915" y="5209"/>
                </a:lnTo>
                <a:lnTo>
                  <a:pt x="5319" y="5576"/>
                </a:lnTo>
                <a:lnTo>
                  <a:pt x="6163" y="6456"/>
                </a:lnTo>
                <a:lnTo>
                  <a:pt x="6126" y="6530"/>
                </a:lnTo>
                <a:lnTo>
                  <a:pt x="6089" y="6640"/>
                </a:lnTo>
                <a:lnTo>
                  <a:pt x="6126" y="6787"/>
                </a:lnTo>
                <a:lnTo>
                  <a:pt x="6163" y="6897"/>
                </a:lnTo>
                <a:lnTo>
                  <a:pt x="6236" y="7007"/>
                </a:lnTo>
                <a:lnTo>
                  <a:pt x="6236" y="7080"/>
                </a:lnTo>
                <a:lnTo>
                  <a:pt x="5942" y="7410"/>
                </a:lnTo>
                <a:lnTo>
                  <a:pt x="5686" y="7777"/>
                </a:lnTo>
                <a:lnTo>
                  <a:pt x="5172" y="8511"/>
                </a:lnTo>
                <a:lnTo>
                  <a:pt x="4695" y="9134"/>
                </a:lnTo>
                <a:lnTo>
                  <a:pt x="4585" y="9061"/>
                </a:lnTo>
                <a:lnTo>
                  <a:pt x="4439" y="9061"/>
                </a:lnTo>
                <a:lnTo>
                  <a:pt x="4255" y="9098"/>
                </a:lnTo>
                <a:lnTo>
                  <a:pt x="4108" y="9208"/>
                </a:lnTo>
                <a:lnTo>
                  <a:pt x="3998" y="9354"/>
                </a:lnTo>
                <a:lnTo>
                  <a:pt x="3925" y="9538"/>
                </a:lnTo>
                <a:lnTo>
                  <a:pt x="3595" y="9501"/>
                </a:lnTo>
                <a:lnTo>
                  <a:pt x="2825" y="9538"/>
                </a:lnTo>
                <a:lnTo>
                  <a:pt x="2788" y="9354"/>
                </a:lnTo>
                <a:lnTo>
                  <a:pt x="2678" y="9208"/>
                </a:lnTo>
                <a:lnTo>
                  <a:pt x="2531" y="9098"/>
                </a:lnTo>
                <a:lnTo>
                  <a:pt x="2384" y="9061"/>
                </a:lnTo>
                <a:lnTo>
                  <a:pt x="2238" y="9061"/>
                </a:lnTo>
                <a:lnTo>
                  <a:pt x="2054" y="9098"/>
                </a:lnTo>
                <a:lnTo>
                  <a:pt x="1577" y="8437"/>
                </a:lnTo>
                <a:lnTo>
                  <a:pt x="1394" y="8107"/>
                </a:lnTo>
                <a:lnTo>
                  <a:pt x="1137" y="7777"/>
                </a:lnTo>
                <a:lnTo>
                  <a:pt x="1211" y="7594"/>
                </a:lnTo>
                <a:lnTo>
                  <a:pt x="1247" y="7447"/>
                </a:lnTo>
                <a:lnTo>
                  <a:pt x="1211" y="7263"/>
                </a:lnTo>
                <a:lnTo>
                  <a:pt x="1174" y="7117"/>
                </a:lnTo>
                <a:lnTo>
                  <a:pt x="1064" y="7007"/>
                </a:lnTo>
                <a:lnTo>
                  <a:pt x="1101" y="6933"/>
                </a:lnTo>
                <a:lnTo>
                  <a:pt x="1174" y="6823"/>
                </a:lnTo>
                <a:lnTo>
                  <a:pt x="1247" y="6640"/>
                </a:lnTo>
                <a:lnTo>
                  <a:pt x="1614" y="5980"/>
                </a:lnTo>
                <a:lnTo>
                  <a:pt x="1944" y="5356"/>
                </a:lnTo>
                <a:lnTo>
                  <a:pt x="2164" y="5356"/>
                </a:lnTo>
                <a:lnTo>
                  <a:pt x="2384" y="5283"/>
                </a:lnTo>
                <a:lnTo>
                  <a:pt x="2531" y="5136"/>
                </a:lnTo>
                <a:lnTo>
                  <a:pt x="2604" y="5063"/>
                </a:lnTo>
                <a:lnTo>
                  <a:pt x="2641" y="4953"/>
                </a:lnTo>
                <a:lnTo>
                  <a:pt x="2678" y="4916"/>
                </a:lnTo>
                <a:lnTo>
                  <a:pt x="3118" y="4953"/>
                </a:lnTo>
                <a:lnTo>
                  <a:pt x="3705" y="4916"/>
                </a:lnTo>
                <a:lnTo>
                  <a:pt x="4072" y="4843"/>
                </a:lnTo>
                <a:close/>
                <a:moveTo>
                  <a:pt x="8877" y="7740"/>
                </a:moveTo>
                <a:lnTo>
                  <a:pt x="8877" y="7777"/>
                </a:lnTo>
                <a:lnTo>
                  <a:pt x="8877" y="7814"/>
                </a:lnTo>
                <a:lnTo>
                  <a:pt x="8914" y="7997"/>
                </a:lnTo>
                <a:lnTo>
                  <a:pt x="8914" y="8070"/>
                </a:lnTo>
                <a:lnTo>
                  <a:pt x="8950" y="8181"/>
                </a:lnTo>
                <a:lnTo>
                  <a:pt x="9391" y="8731"/>
                </a:lnTo>
                <a:lnTo>
                  <a:pt x="9794" y="9281"/>
                </a:lnTo>
                <a:lnTo>
                  <a:pt x="9941" y="9464"/>
                </a:lnTo>
                <a:lnTo>
                  <a:pt x="10014" y="9538"/>
                </a:lnTo>
                <a:lnTo>
                  <a:pt x="10124" y="9574"/>
                </a:lnTo>
                <a:lnTo>
                  <a:pt x="10234" y="9574"/>
                </a:lnTo>
                <a:lnTo>
                  <a:pt x="10308" y="9538"/>
                </a:lnTo>
                <a:lnTo>
                  <a:pt x="10381" y="9501"/>
                </a:lnTo>
                <a:lnTo>
                  <a:pt x="10418" y="9391"/>
                </a:lnTo>
                <a:lnTo>
                  <a:pt x="10418" y="9354"/>
                </a:lnTo>
                <a:lnTo>
                  <a:pt x="10418" y="9244"/>
                </a:lnTo>
                <a:lnTo>
                  <a:pt x="10381" y="9171"/>
                </a:lnTo>
                <a:lnTo>
                  <a:pt x="10308" y="9134"/>
                </a:lnTo>
                <a:lnTo>
                  <a:pt x="10198" y="9098"/>
                </a:lnTo>
                <a:lnTo>
                  <a:pt x="10088" y="8951"/>
                </a:lnTo>
                <a:lnTo>
                  <a:pt x="10014" y="8841"/>
                </a:lnTo>
                <a:lnTo>
                  <a:pt x="9647" y="8401"/>
                </a:lnTo>
                <a:lnTo>
                  <a:pt x="9281" y="7924"/>
                </a:lnTo>
                <a:lnTo>
                  <a:pt x="9207" y="7850"/>
                </a:lnTo>
                <a:lnTo>
                  <a:pt x="9134" y="7814"/>
                </a:lnTo>
                <a:lnTo>
                  <a:pt x="8950" y="7740"/>
                </a:lnTo>
                <a:close/>
                <a:moveTo>
                  <a:pt x="2128" y="9721"/>
                </a:moveTo>
                <a:lnTo>
                  <a:pt x="2054" y="9758"/>
                </a:lnTo>
                <a:lnTo>
                  <a:pt x="2054" y="9721"/>
                </a:lnTo>
                <a:close/>
                <a:moveTo>
                  <a:pt x="5612" y="9281"/>
                </a:moveTo>
                <a:lnTo>
                  <a:pt x="5576" y="9318"/>
                </a:lnTo>
                <a:lnTo>
                  <a:pt x="5576" y="9354"/>
                </a:lnTo>
                <a:lnTo>
                  <a:pt x="5576" y="9538"/>
                </a:lnTo>
                <a:lnTo>
                  <a:pt x="5649" y="9684"/>
                </a:lnTo>
                <a:lnTo>
                  <a:pt x="5796" y="9941"/>
                </a:lnTo>
                <a:lnTo>
                  <a:pt x="6163" y="10455"/>
                </a:lnTo>
                <a:lnTo>
                  <a:pt x="6456" y="10895"/>
                </a:lnTo>
                <a:lnTo>
                  <a:pt x="6603" y="11115"/>
                </a:lnTo>
                <a:lnTo>
                  <a:pt x="6823" y="11298"/>
                </a:lnTo>
                <a:lnTo>
                  <a:pt x="6860" y="11372"/>
                </a:lnTo>
                <a:lnTo>
                  <a:pt x="6970" y="11482"/>
                </a:lnTo>
                <a:lnTo>
                  <a:pt x="7043" y="11519"/>
                </a:lnTo>
                <a:lnTo>
                  <a:pt x="7116" y="11519"/>
                </a:lnTo>
                <a:lnTo>
                  <a:pt x="7190" y="11482"/>
                </a:lnTo>
                <a:lnTo>
                  <a:pt x="7226" y="11408"/>
                </a:lnTo>
                <a:lnTo>
                  <a:pt x="7263" y="11188"/>
                </a:lnTo>
                <a:lnTo>
                  <a:pt x="7226" y="11078"/>
                </a:lnTo>
                <a:lnTo>
                  <a:pt x="7153" y="10968"/>
                </a:lnTo>
                <a:lnTo>
                  <a:pt x="7080" y="10932"/>
                </a:lnTo>
                <a:lnTo>
                  <a:pt x="7006" y="10895"/>
                </a:lnTo>
                <a:lnTo>
                  <a:pt x="6933" y="10785"/>
                </a:lnTo>
                <a:lnTo>
                  <a:pt x="6860" y="10675"/>
                </a:lnTo>
                <a:lnTo>
                  <a:pt x="6713" y="10455"/>
                </a:lnTo>
                <a:lnTo>
                  <a:pt x="6273" y="9831"/>
                </a:lnTo>
                <a:lnTo>
                  <a:pt x="6016" y="9501"/>
                </a:lnTo>
                <a:lnTo>
                  <a:pt x="5869" y="9391"/>
                </a:lnTo>
                <a:lnTo>
                  <a:pt x="5722" y="9281"/>
                </a:lnTo>
                <a:close/>
                <a:moveTo>
                  <a:pt x="8730" y="6970"/>
                </a:moveTo>
                <a:lnTo>
                  <a:pt x="8804" y="7080"/>
                </a:lnTo>
                <a:lnTo>
                  <a:pt x="8914" y="7153"/>
                </a:lnTo>
                <a:lnTo>
                  <a:pt x="8987" y="7227"/>
                </a:lnTo>
                <a:lnTo>
                  <a:pt x="9097" y="7263"/>
                </a:lnTo>
                <a:lnTo>
                  <a:pt x="9391" y="7227"/>
                </a:lnTo>
                <a:lnTo>
                  <a:pt x="9501" y="7263"/>
                </a:lnTo>
                <a:lnTo>
                  <a:pt x="9574" y="7300"/>
                </a:lnTo>
                <a:lnTo>
                  <a:pt x="9721" y="7557"/>
                </a:lnTo>
                <a:lnTo>
                  <a:pt x="9867" y="7814"/>
                </a:lnTo>
                <a:lnTo>
                  <a:pt x="10234" y="8364"/>
                </a:lnTo>
                <a:lnTo>
                  <a:pt x="10711" y="9098"/>
                </a:lnTo>
                <a:lnTo>
                  <a:pt x="10638" y="9281"/>
                </a:lnTo>
                <a:lnTo>
                  <a:pt x="10601" y="9428"/>
                </a:lnTo>
                <a:lnTo>
                  <a:pt x="10564" y="9758"/>
                </a:lnTo>
                <a:lnTo>
                  <a:pt x="10528" y="9941"/>
                </a:lnTo>
                <a:lnTo>
                  <a:pt x="10528" y="10125"/>
                </a:lnTo>
                <a:lnTo>
                  <a:pt x="10528" y="10235"/>
                </a:lnTo>
                <a:lnTo>
                  <a:pt x="10564" y="10271"/>
                </a:lnTo>
                <a:lnTo>
                  <a:pt x="10344" y="10638"/>
                </a:lnTo>
                <a:lnTo>
                  <a:pt x="9794" y="11555"/>
                </a:lnTo>
                <a:lnTo>
                  <a:pt x="9684" y="11519"/>
                </a:lnTo>
                <a:lnTo>
                  <a:pt x="9537" y="11519"/>
                </a:lnTo>
                <a:lnTo>
                  <a:pt x="9391" y="11555"/>
                </a:lnTo>
                <a:lnTo>
                  <a:pt x="9281" y="11629"/>
                </a:lnTo>
                <a:lnTo>
                  <a:pt x="9170" y="11702"/>
                </a:lnTo>
                <a:lnTo>
                  <a:pt x="9097" y="11812"/>
                </a:lnTo>
                <a:lnTo>
                  <a:pt x="9024" y="11922"/>
                </a:lnTo>
                <a:lnTo>
                  <a:pt x="8987" y="12032"/>
                </a:lnTo>
                <a:lnTo>
                  <a:pt x="8400" y="12069"/>
                </a:lnTo>
                <a:lnTo>
                  <a:pt x="7483" y="12142"/>
                </a:lnTo>
                <a:lnTo>
                  <a:pt x="7006" y="12142"/>
                </a:lnTo>
                <a:lnTo>
                  <a:pt x="6970" y="11959"/>
                </a:lnTo>
                <a:lnTo>
                  <a:pt x="6823" y="11775"/>
                </a:lnTo>
                <a:lnTo>
                  <a:pt x="6749" y="11739"/>
                </a:lnTo>
                <a:lnTo>
                  <a:pt x="6676" y="11702"/>
                </a:lnTo>
                <a:lnTo>
                  <a:pt x="6493" y="11665"/>
                </a:lnTo>
                <a:lnTo>
                  <a:pt x="6419" y="11629"/>
                </a:lnTo>
                <a:lnTo>
                  <a:pt x="6346" y="11665"/>
                </a:lnTo>
                <a:lnTo>
                  <a:pt x="6273" y="11739"/>
                </a:lnTo>
                <a:lnTo>
                  <a:pt x="6199" y="11739"/>
                </a:lnTo>
                <a:lnTo>
                  <a:pt x="5979" y="11225"/>
                </a:lnTo>
                <a:lnTo>
                  <a:pt x="5722" y="10712"/>
                </a:lnTo>
                <a:lnTo>
                  <a:pt x="5466" y="10308"/>
                </a:lnTo>
                <a:lnTo>
                  <a:pt x="5172" y="9868"/>
                </a:lnTo>
                <a:lnTo>
                  <a:pt x="5209" y="9758"/>
                </a:lnTo>
                <a:lnTo>
                  <a:pt x="5246" y="9648"/>
                </a:lnTo>
                <a:lnTo>
                  <a:pt x="5246" y="9501"/>
                </a:lnTo>
                <a:lnTo>
                  <a:pt x="5209" y="9391"/>
                </a:lnTo>
                <a:lnTo>
                  <a:pt x="5135" y="9318"/>
                </a:lnTo>
                <a:lnTo>
                  <a:pt x="5099" y="9318"/>
                </a:lnTo>
                <a:lnTo>
                  <a:pt x="5209" y="9171"/>
                </a:lnTo>
                <a:lnTo>
                  <a:pt x="5759" y="8401"/>
                </a:lnTo>
                <a:lnTo>
                  <a:pt x="6163" y="7850"/>
                </a:lnTo>
                <a:lnTo>
                  <a:pt x="6383" y="7594"/>
                </a:lnTo>
                <a:lnTo>
                  <a:pt x="6529" y="7300"/>
                </a:lnTo>
                <a:lnTo>
                  <a:pt x="6676" y="7337"/>
                </a:lnTo>
                <a:lnTo>
                  <a:pt x="6933" y="7337"/>
                </a:lnTo>
                <a:lnTo>
                  <a:pt x="7080" y="7300"/>
                </a:lnTo>
                <a:lnTo>
                  <a:pt x="7190" y="7263"/>
                </a:lnTo>
                <a:lnTo>
                  <a:pt x="7300" y="7153"/>
                </a:lnTo>
                <a:lnTo>
                  <a:pt x="7410" y="7080"/>
                </a:lnTo>
                <a:lnTo>
                  <a:pt x="7483" y="6970"/>
                </a:lnTo>
                <a:close/>
                <a:moveTo>
                  <a:pt x="4769" y="1"/>
                </a:moveTo>
                <a:lnTo>
                  <a:pt x="4769" y="37"/>
                </a:lnTo>
                <a:lnTo>
                  <a:pt x="4805" y="184"/>
                </a:lnTo>
                <a:lnTo>
                  <a:pt x="4879" y="294"/>
                </a:lnTo>
                <a:lnTo>
                  <a:pt x="4989" y="367"/>
                </a:lnTo>
                <a:lnTo>
                  <a:pt x="5099" y="404"/>
                </a:lnTo>
                <a:lnTo>
                  <a:pt x="5172" y="551"/>
                </a:lnTo>
                <a:lnTo>
                  <a:pt x="5282" y="697"/>
                </a:lnTo>
                <a:lnTo>
                  <a:pt x="5466" y="991"/>
                </a:lnTo>
                <a:lnTo>
                  <a:pt x="5539" y="1101"/>
                </a:lnTo>
                <a:lnTo>
                  <a:pt x="5466" y="1284"/>
                </a:lnTo>
                <a:lnTo>
                  <a:pt x="5466" y="1468"/>
                </a:lnTo>
                <a:lnTo>
                  <a:pt x="5539" y="1688"/>
                </a:lnTo>
                <a:lnTo>
                  <a:pt x="5649" y="1835"/>
                </a:lnTo>
                <a:lnTo>
                  <a:pt x="5722" y="1908"/>
                </a:lnTo>
                <a:lnTo>
                  <a:pt x="5356" y="2605"/>
                </a:lnTo>
                <a:lnTo>
                  <a:pt x="4879" y="3595"/>
                </a:lnTo>
                <a:lnTo>
                  <a:pt x="4769" y="3852"/>
                </a:lnTo>
                <a:lnTo>
                  <a:pt x="4622" y="4072"/>
                </a:lnTo>
                <a:lnTo>
                  <a:pt x="4402" y="4072"/>
                </a:lnTo>
                <a:lnTo>
                  <a:pt x="4292" y="4109"/>
                </a:lnTo>
                <a:lnTo>
                  <a:pt x="4182" y="4182"/>
                </a:lnTo>
                <a:lnTo>
                  <a:pt x="4108" y="4292"/>
                </a:lnTo>
                <a:lnTo>
                  <a:pt x="4072" y="4402"/>
                </a:lnTo>
                <a:lnTo>
                  <a:pt x="3485" y="4476"/>
                </a:lnTo>
                <a:lnTo>
                  <a:pt x="3045" y="4512"/>
                </a:lnTo>
                <a:lnTo>
                  <a:pt x="2678" y="4549"/>
                </a:lnTo>
                <a:lnTo>
                  <a:pt x="2568" y="4366"/>
                </a:lnTo>
                <a:lnTo>
                  <a:pt x="2458" y="4219"/>
                </a:lnTo>
                <a:lnTo>
                  <a:pt x="2274" y="4146"/>
                </a:lnTo>
                <a:lnTo>
                  <a:pt x="2091" y="4109"/>
                </a:lnTo>
                <a:lnTo>
                  <a:pt x="1907" y="4109"/>
                </a:lnTo>
                <a:lnTo>
                  <a:pt x="1797" y="4182"/>
                </a:lnTo>
                <a:lnTo>
                  <a:pt x="1651" y="4292"/>
                </a:lnTo>
                <a:lnTo>
                  <a:pt x="1577" y="4402"/>
                </a:lnTo>
                <a:lnTo>
                  <a:pt x="1504" y="4512"/>
                </a:lnTo>
                <a:lnTo>
                  <a:pt x="1504" y="4622"/>
                </a:lnTo>
                <a:lnTo>
                  <a:pt x="1431" y="4769"/>
                </a:lnTo>
                <a:lnTo>
                  <a:pt x="1431" y="4953"/>
                </a:lnTo>
                <a:lnTo>
                  <a:pt x="1467" y="5099"/>
                </a:lnTo>
                <a:lnTo>
                  <a:pt x="1504" y="5173"/>
                </a:lnTo>
                <a:lnTo>
                  <a:pt x="1504" y="5209"/>
                </a:lnTo>
                <a:lnTo>
                  <a:pt x="1247" y="5760"/>
                </a:lnTo>
                <a:lnTo>
                  <a:pt x="880" y="6420"/>
                </a:lnTo>
                <a:lnTo>
                  <a:pt x="770" y="6640"/>
                </a:lnTo>
                <a:lnTo>
                  <a:pt x="770" y="6713"/>
                </a:lnTo>
                <a:lnTo>
                  <a:pt x="734" y="6823"/>
                </a:lnTo>
                <a:lnTo>
                  <a:pt x="734" y="6787"/>
                </a:lnTo>
                <a:lnTo>
                  <a:pt x="624" y="6787"/>
                </a:lnTo>
                <a:lnTo>
                  <a:pt x="550" y="6823"/>
                </a:lnTo>
                <a:lnTo>
                  <a:pt x="404" y="6933"/>
                </a:lnTo>
                <a:lnTo>
                  <a:pt x="330" y="6970"/>
                </a:lnTo>
                <a:lnTo>
                  <a:pt x="257" y="7007"/>
                </a:lnTo>
                <a:lnTo>
                  <a:pt x="183" y="7117"/>
                </a:lnTo>
                <a:lnTo>
                  <a:pt x="110" y="7227"/>
                </a:lnTo>
                <a:lnTo>
                  <a:pt x="110" y="7447"/>
                </a:lnTo>
                <a:lnTo>
                  <a:pt x="0" y="7777"/>
                </a:lnTo>
                <a:lnTo>
                  <a:pt x="37" y="7850"/>
                </a:lnTo>
                <a:lnTo>
                  <a:pt x="73" y="7887"/>
                </a:lnTo>
                <a:lnTo>
                  <a:pt x="110" y="7960"/>
                </a:lnTo>
                <a:lnTo>
                  <a:pt x="183" y="7960"/>
                </a:lnTo>
                <a:lnTo>
                  <a:pt x="367" y="8034"/>
                </a:lnTo>
                <a:lnTo>
                  <a:pt x="660" y="8034"/>
                </a:lnTo>
                <a:lnTo>
                  <a:pt x="660" y="7997"/>
                </a:lnTo>
                <a:lnTo>
                  <a:pt x="770" y="7997"/>
                </a:lnTo>
                <a:lnTo>
                  <a:pt x="880" y="8181"/>
                </a:lnTo>
                <a:lnTo>
                  <a:pt x="990" y="8364"/>
                </a:lnTo>
                <a:lnTo>
                  <a:pt x="1211" y="8657"/>
                </a:lnTo>
                <a:lnTo>
                  <a:pt x="1651" y="9281"/>
                </a:lnTo>
                <a:lnTo>
                  <a:pt x="1687" y="9354"/>
                </a:lnTo>
                <a:lnTo>
                  <a:pt x="1651" y="9501"/>
                </a:lnTo>
                <a:lnTo>
                  <a:pt x="1614" y="9648"/>
                </a:lnTo>
                <a:lnTo>
                  <a:pt x="1577" y="9831"/>
                </a:lnTo>
                <a:lnTo>
                  <a:pt x="1577" y="9941"/>
                </a:lnTo>
                <a:lnTo>
                  <a:pt x="1614" y="10051"/>
                </a:lnTo>
                <a:lnTo>
                  <a:pt x="1541" y="10235"/>
                </a:lnTo>
                <a:lnTo>
                  <a:pt x="1431" y="10418"/>
                </a:lnTo>
                <a:lnTo>
                  <a:pt x="1357" y="10601"/>
                </a:lnTo>
                <a:lnTo>
                  <a:pt x="1211" y="10785"/>
                </a:lnTo>
                <a:lnTo>
                  <a:pt x="1137" y="10858"/>
                </a:lnTo>
                <a:lnTo>
                  <a:pt x="1137" y="10968"/>
                </a:lnTo>
                <a:lnTo>
                  <a:pt x="1174" y="11078"/>
                </a:lnTo>
                <a:lnTo>
                  <a:pt x="1247" y="11152"/>
                </a:lnTo>
                <a:lnTo>
                  <a:pt x="1357" y="11188"/>
                </a:lnTo>
                <a:lnTo>
                  <a:pt x="1467" y="11152"/>
                </a:lnTo>
                <a:lnTo>
                  <a:pt x="1541" y="11078"/>
                </a:lnTo>
                <a:lnTo>
                  <a:pt x="1577" y="10968"/>
                </a:lnTo>
                <a:lnTo>
                  <a:pt x="1614" y="10932"/>
                </a:lnTo>
                <a:lnTo>
                  <a:pt x="1687" y="10822"/>
                </a:lnTo>
                <a:lnTo>
                  <a:pt x="1761" y="10638"/>
                </a:lnTo>
                <a:lnTo>
                  <a:pt x="1834" y="10491"/>
                </a:lnTo>
                <a:lnTo>
                  <a:pt x="1907" y="10198"/>
                </a:lnTo>
                <a:lnTo>
                  <a:pt x="2164" y="10198"/>
                </a:lnTo>
                <a:lnTo>
                  <a:pt x="2348" y="10161"/>
                </a:lnTo>
                <a:lnTo>
                  <a:pt x="2494" y="10088"/>
                </a:lnTo>
                <a:lnTo>
                  <a:pt x="2641" y="10015"/>
                </a:lnTo>
                <a:lnTo>
                  <a:pt x="2714" y="9905"/>
                </a:lnTo>
                <a:lnTo>
                  <a:pt x="3338" y="9905"/>
                </a:lnTo>
                <a:lnTo>
                  <a:pt x="3998" y="9941"/>
                </a:lnTo>
                <a:lnTo>
                  <a:pt x="4035" y="10051"/>
                </a:lnTo>
                <a:lnTo>
                  <a:pt x="4072" y="10088"/>
                </a:lnTo>
                <a:lnTo>
                  <a:pt x="4145" y="10161"/>
                </a:lnTo>
                <a:lnTo>
                  <a:pt x="4292" y="10235"/>
                </a:lnTo>
                <a:lnTo>
                  <a:pt x="4439" y="10308"/>
                </a:lnTo>
                <a:lnTo>
                  <a:pt x="4622" y="10308"/>
                </a:lnTo>
                <a:lnTo>
                  <a:pt x="4805" y="10271"/>
                </a:lnTo>
                <a:lnTo>
                  <a:pt x="4879" y="10235"/>
                </a:lnTo>
                <a:lnTo>
                  <a:pt x="5282" y="10822"/>
                </a:lnTo>
                <a:lnTo>
                  <a:pt x="5429" y="11115"/>
                </a:lnTo>
                <a:lnTo>
                  <a:pt x="5576" y="11408"/>
                </a:lnTo>
                <a:lnTo>
                  <a:pt x="5796" y="11995"/>
                </a:lnTo>
                <a:lnTo>
                  <a:pt x="5759" y="12105"/>
                </a:lnTo>
                <a:lnTo>
                  <a:pt x="5759" y="12215"/>
                </a:lnTo>
                <a:lnTo>
                  <a:pt x="5759" y="12362"/>
                </a:lnTo>
                <a:lnTo>
                  <a:pt x="5759" y="12472"/>
                </a:lnTo>
                <a:lnTo>
                  <a:pt x="5759" y="12509"/>
                </a:lnTo>
                <a:lnTo>
                  <a:pt x="5722" y="12619"/>
                </a:lnTo>
                <a:lnTo>
                  <a:pt x="5722" y="12692"/>
                </a:lnTo>
                <a:lnTo>
                  <a:pt x="5759" y="12766"/>
                </a:lnTo>
                <a:lnTo>
                  <a:pt x="5979" y="12876"/>
                </a:lnTo>
                <a:lnTo>
                  <a:pt x="5759" y="13169"/>
                </a:lnTo>
                <a:lnTo>
                  <a:pt x="5612" y="13463"/>
                </a:lnTo>
                <a:lnTo>
                  <a:pt x="5502" y="13793"/>
                </a:lnTo>
                <a:lnTo>
                  <a:pt x="5429" y="14123"/>
                </a:lnTo>
                <a:lnTo>
                  <a:pt x="5392" y="14196"/>
                </a:lnTo>
                <a:lnTo>
                  <a:pt x="5429" y="14270"/>
                </a:lnTo>
                <a:lnTo>
                  <a:pt x="5502" y="14343"/>
                </a:lnTo>
                <a:lnTo>
                  <a:pt x="5576" y="14380"/>
                </a:lnTo>
                <a:lnTo>
                  <a:pt x="5649" y="14416"/>
                </a:lnTo>
                <a:lnTo>
                  <a:pt x="5722" y="14416"/>
                </a:lnTo>
                <a:lnTo>
                  <a:pt x="5759" y="14380"/>
                </a:lnTo>
                <a:lnTo>
                  <a:pt x="5832" y="14306"/>
                </a:lnTo>
                <a:lnTo>
                  <a:pt x="5832" y="14233"/>
                </a:lnTo>
                <a:lnTo>
                  <a:pt x="5869" y="14086"/>
                </a:lnTo>
                <a:lnTo>
                  <a:pt x="5979" y="13793"/>
                </a:lnTo>
                <a:lnTo>
                  <a:pt x="6089" y="13463"/>
                </a:lnTo>
                <a:lnTo>
                  <a:pt x="6309" y="13022"/>
                </a:lnTo>
                <a:lnTo>
                  <a:pt x="6566" y="13022"/>
                </a:lnTo>
                <a:lnTo>
                  <a:pt x="6713" y="12986"/>
                </a:lnTo>
                <a:lnTo>
                  <a:pt x="6786" y="12876"/>
                </a:lnTo>
                <a:lnTo>
                  <a:pt x="6860" y="12582"/>
                </a:lnTo>
                <a:lnTo>
                  <a:pt x="7593" y="12582"/>
                </a:lnTo>
                <a:lnTo>
                  <a:pt x="8253" y="12546"/>
                </a:lnTo>
                <a:lnTo>
                  <a:pt x="8914" y="12509"/>
                </a:lnTo>
                <a:lnTo>
                  <a:pt x="8950" y="12509"/>
                </a:lnTo>
                <a:lnTo>
                  <a:pt x="8950" y="12619"/>
                </a:lnTo>
                <a:lnTo>
                  <a:pt x="9024" y="12692"/>
                </a:lnTo>
                <a:lnTo>
                  <a:pt x="9170" y="12802"/>
                </a:lnTo>
                <a:lnTo>
                  <a:pt x="9354" y="12876"/>
                </a:lnTo>
                <a:lnTo>
                  <a:pt x="9537" y="12912"/>
                </a:lnTo>
                <a:lnTo>
                  <a:pt x="9647" y="13279"/>
                </a:lnTo>
                <a:lnTo>
                  <a:pt x="9794" y="13829"/>
                </a:lnTo>
                <a:lnTo>
                  <a:pt x="9904" y="14050"/>
                </a:lnTo>
                <a:lnTo>
                  <a:pt x="9977" y="14160"/>
                </a:lnTo>
                <a:lnTo>
                  <a:pt x="10051" y="14270"/>
                </a:lnTo>
                <a:lnTo>
                  <a:pt x="10198" y="14270"/>
                </a:lnTo>
                <a:lnTo>
                  <a:pt x="10271" y="14233"/>
                </a:lnTo>
                <a:lnTo>
                  <a:pt x="10308" y="14160"/>
                </a:lnTo>
                <a:lnTo>
                  <a:pt x="10308" y="14013"/>
                </a:lnTo>
                <a:lnTo>
                  <a:pt x="10308" y="13903"/>
                </a:lnTo>
                <a:lnTo>
                  <a:pt x="10198" y="13609"/>
                </a:lnTo>
                <a:lnTo>
                  <a:pt x="9977" y="12949"/>
                </a:lnTo>
                <a:lnTo>
                  <a:pt x="9904" y="12729"/>
                </a:lnTo>
                <a:lnTo>
                  <a:pt x="9977" y="12619"/>
                </a:lnTo>
                <a:lnTo>
                  <a:pt x="10088" y="12399"/>
                </a:lnTo>
                <a:lnTo>
                  <a:pt x="10124" y="12215"/>
                </a:lnTo>
                <a:lnTo>
                  <a:pt x="10161" y="12032"/>
                </a:lnTo>
                <a:lnTo>
                  <a:pt x="10161" y="11885"/>
                </a:lnTo>
                <a:lnTo>
                  <a:pt x="10124" y="11849"/>
                </a:lnTo>
                <a:lnTo>
                  <a:pt x="10601" y="11042"/>
                </a:lnTo>
                <a:lnTo>
                  <a:pt x="11115" y="10235"/>
                </a:lnTo>
                <a:lnTo>
                  <a:pt x="11371" y="10088"/>
                </a:lnTo>
                <a:lnTo>
                  <a:pt x="11518" y="9978"/>
                </a:lnTo>
                <a:lnTo>
                  <a:pt x="11628" y="9868"/>
                </a:lnTo>
                <a:lnTo>
                  <a:pt x="11665" y="9831"/>
                </a:lnTo>
                <a:lnTo>
                  <a:pt x="11738" y="9758"/>
                </a:lnTo>
                <a:lnTo>
                  <a:pt x="11812" y="9611"/>
                </a:lnTo>
                <a:lnTo>
                  <a:pt x="11885" y="9464"/>
                </a:lnTo>
                <a:lnTo>
                  <a:pt x="12068" y="9501"/>
                </a:lnTo>
                <a:lnTo>
                  <a:pt x="12288" y="9501"/>
                </a:lnTo>
                <a:lnTo>
                  <a:pt x="12875" y="9538"/>
                </a:lnTo>
                <a:lnTo>
                  <a:pt x="13426" y="9501"/>
                </a:lnTo>
                <a:lnTo>
                  <a:pt x="13499" y="9501"/>
                </a:lnTo>
                <a:lnTo>
                  <a:pt x="13572" y="9464"/>
                </a:lnTo>
                <a:lnTo>
                  <a:pt x="13646" y="9391"/>
                </a:lnTo>
                <a:lnTo>
                  <a:pt x="13646" y="9318"/>
                </a:lnTo>
                <a:lnTo>
                  <a:pt x="13682" y="9244"/>
                </a:lnTo>
                <a:lnTo>
                  <a:pt x="13646" y="9171"/>
                </a:lnTo>
                <a:lnTo>
                  <a:pt x="13609" y="9098"/>
                </a:lnTo>
                <a:lnTo>
                  <a:pt x="13536" y="9024"/>
                </a:lnTo>
                <a:lnTo>
                  <a:pt x="13426" y="9024"/>
                </a:lnTo>
                <a:lnTo>
                  <a:pt x="13059" y="8988"/>
                </a:lnTo>
                <a:lnTo>
                  <a:pt x="12655" y="8988"/>
                </a:lnTo>
                <a:lnTo>
                  <a:pt x="11885" y="9024"/>
                </a:lnTo>
                <a:lnTo>
                  <a:pt x="11812" y="8951"/>
                </a:lnTo>
                <a:lnTo>
                  <a:pt x="11738" y="8877"/>
                </a:lnTo>
                <a:lnTo>
                  <a:pt x="11518" y="8767"/>
                </a:lnTo>
                <a:lnTo>
                  <a:pt x="11445" y="8767"/>
                </a:lnTo>
                <a:lnTo>
                  <a:pt x="11335" y="8804"/>
                </a:lnTo>
                <a:lnTo>
                  <a:pt x="11225" y="8767"/>
                </a:lnTo>
                <a:lnTo>
                  <a:pt x="11078" y="8804"/>
                </a:lnTo>
                <a:lnTo>
                  <a:pt x="10638" y="8107"/>
                </a:lnTo>
                <a:lnTo>
                  <a:pt x="10271" y="7594"/>
                </a:lnTo>
                <a:lnTo>
                  <a:pt x="10088" y="7300"/>
                </a:lnTo>
                <a:lnTo>
                  <a:pt x="9904" y="7080"/>
                </a:lnTo>
                <a:lnTo>
                  <a:pt x="9977" y="6970"/>
                </a:lnTo>
                <a:lnTo>
                  <a:pt x="10051" y="6823"/>
                </a:lnTo>
                <a:lnTo>
                  <a:pt x="10088" y="6713"/>
                </a:lnTo>
                <a:lnTo>
                  <a:pt x="10124" y="6567"/>
                </a:lnTo>
                <a:lnTo>
                  <a:pt x="10088" y="6493"/>
                </a:lnTo>
                <a:lnTo>
                  <a:pt x="10051" y="6456"/>
                </a:lnTo>
                <a:lnTo>
                  <a:pt x="9941" y="6456"/>
                </a:lnTo>
                <a:lnTo>
                  <a:pt x="10124" y="6236"/>
                </a:lnTo>
                <a:lnTo>
                  <a:pt x="10308" y="5980"/>
                </a:lnTo>
                <a:lnTo>
                  <a:pt x="10638" y="5503"/>
                </a:lnTo>
                <a:lnTo>
                  <a:pt x="11005" y="4953"/>
                </a:lnTo>
                <a:lnTo>
                  <a:pt x="11078" y="4953"/>
                </a:lnTo>
                <a:lnTo>
                  <a:pt x="11151" y="4916"/>
                </a:lnTo>
                <a:lnTo>
                  <a:pt x="11225" y="4843"/>
                </a:lnTo>
                <a:lnTo>
                  <a:pt x="11298" y="4769"/>
                </a:lnTo>
                <a:lnTo>
                  <a:pt x="11518" y="4586"/>
                </a:lnTo>
                <a:lnTo>
                  <a:pt x="11591" y="4476"/>
                </a:lnTo>
                <a:lnTo>
                  <a:pt x="11665" y="4366"/>
                </a:lnTo>
                <a:lnTo>
                  <a:pt x="11702" y="4256"/>
                </a:lnTo>
                <a:lnTo>
                  <a:pt x="11702" y="4146"/>
                </a:lnTo>
                <a:lnTo>
                  <a:pt x="11665" y="3999"/>
                </a:lnTo>
                <a:lnTo>
                  <a:pt x="11591" y="3889"/>
                </a:lnTo>
                <a:lnTo>
                  <a:pt x="11518" y="3779"/>
                </a:lnTo>
                <a:lnTo>
                  <a:pt x="11408" y="3742"/>
                </a:lnTo>
                <a:lnTo>
                  <a:pt x="11298" y="3705"/>
                </a:lnTo>
                <a:lnTo>
                  <a:pt x="11151" y="3669"/>
                </a:lnTo>
                <a:lnTo>
                  <a:pt x="10931" y="3192"/>
                </a:lnTo>
                <a:lnTo>
                  <a:pt x="10674" y="2752"/>
                </a:lnTo>
                <a:lnTo>
                  <a:pt x="10344" y="2091"/>
                </a:lnTo>
                <a:lnTo>
                  <a:pt x="10124" y="1725"/>
                </a:lnTo>
                <a:lnTo>
                  <a:pt x="9904" y="1431"/>
                </a:lnTo>
                <a:lnTo>
                  <a:pt x="9941" y="1284"/>
                </a:lnTo>
                <a:lnTo>
                  <a:pt x="9941" y="1211"/>
                </a:lnTo>
                <a:lnTo>
                  <a:pt x="9977" y="1064"/>
                </a:lnTo>
                <a:lnTo>
                  <a:pt x="9941" y="954"/>
                </a:lnTo>
                <a:lnTo>
                  <a:pt x="9904" y="844"/>
                </a:lnTo>
                <a:lnTo>
                  <a:pt x="9831" y="697"/>
                </a:lnTo>
                <a:lnTo>
                  <a:pt x="9721" y="587"/>
                </a:lnTo>
                <a:lnTo>
                  <a:pt x="9574" y="514"/>
                </a:lnTo>
                <a:lnTo>
                  <a:pt x="9427" y="477"/>
                </a:lnTo>
                <a:lnTo>
                  <a:pt x="9244" y="514"/>
                </a:lnTo>
                <a:lnTo>
                  <a:pt x="9097" y="551"/>
                </a:lnTo>
                <a:lnTo>
                  <a:pt x="8987" y="661"/>
                </a:lnTo>
                <a:lnTo>
                  <a:pt x="8914" y="808"/>
                </a:lnTo>
                <a:lnTo>
                  <a:pt x="8877" y="954"/>
                </a:lnTo>
                <a:lnTo>
                  <a:pt x="8840" y="1028"/>
                </a:lnTo>
                <a:lnTo>
                  <a:pt x="7887" y="1101"/>
                </a:lnTo>
                <a:lnTo>
                  <a:pt x="7080" y="1174"/>
                </a:lnTo>
                <a:lnTo>
                  <a:pt x="6933" y="1174"/>
                </a:lnTo>
                <a:lnTo>
                  <a:pt x="6860" y="1064"/>
                </a:lnTo>
                <a:lnTo>
                  <a:pt x="6749" y="918"/>
                </a:lnTo>
                <a:lnTo>
                  <a:pt x="6713" y="881"/>
                </a:lnTo>
                <a:lnTo>
                  <a:pt x="6639" y="808"/>
                </a:lnTo>
                <a:lnTo>
                  <a:pt x="6529" y="771"/>
                </a:lnTo>
                <a:lnTo>
                  <a:pt x="6456" y="771"/>
                </a:lnTo>
                <a:lnTo>
                  <a:pt x="6383" y="808"/>
                </a:lnTo>
                <a:lnTo>
                  <a:pt x="5942" y="808"/>
                </a:lnTo>
                <a:lnTo>
                  <a:pt x="5686" y="477"/>
                </a:lnTo>
                <a:lnTo>
                  <a:pt x="5576" y="294"/>
                </a:lnTo>
                <a:lnTo>
                  <a:pt x="5466" y="111"/>
                </a:lnTo>
                <a:lnTo>
                  <a:pt x="5429" y="37"/>
                </a:lnTo>
                <a:lnTo>
                  <a:pt x="5356" y="1"/>
                </a:lnTo>
                <a:lnTo>
                  <a:pt x="5209" y="1"/>
                </a:lnTo>
                <a:lnTo>
                  <a:pt x="5025" y="37"/>
                </a:lnTo>
                <a:lnTo>
                  <a:pt x="4915" y="1"/>
                </a:lnTo>
                <a:close/>
              </a:path>
            </a:pathLst>
          </a:custGeom>
          <a:solidFill>
            <a:srgbClr val="A4C2F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A4C2F4"/>
              </a:solidFill>
              <a:latin typeface="Arial"/>
              <a:ea typeface="Arial"/>
              <a:cs typeface="Arial"/>
              <a:sym typeface="Arial"/>
            </a:endParaRPr>
          </a:p>
        </p:txBody>
      </p:sp>
      <p:sp>
        <p:nvSpPr>
          <p:cNvPr id="1146" name="Google Shape;1146;p47"/>
          <p:cNvSpPr/>
          <p:nvPr/>
        </p:nvSpPr>
        <p:spPr>
          <a:xfrm>
            <a:off x="-38626" y="579046"/>
            <a:ext cx="297606" cy="211234"/>
          </a:xfrm>
          <a:custGeom>
            <a:avLst/>
            <a:gdLst/>
            <a:ahLst/>
            <a:cxnLst/>
            <a:rect l="l" t="t" r="r" b="b"/>
            <a:pathLst>
              <a:path w="10492" h="7447" extrusionOk="0">
                <a:moveTo>
                  <a:pt x="7300" y="1761"/>
                </a:moveTo>
                <a:lnTo>
                  <a:pt x="7117" y="1797"/>
                </a:lnTo>
                <a:lnTo>
                  <a:pt x="6897" y="1834"/>
                </a:lnTo>
                <a:lnTo>
                  <a:pt x="6713" y="1907"/>
                </a:lnTo>
                <a:lnTo>
                  <a:pt x="6530" y="2017"/>
                </a:lnTo>
                <a:lnTo>
                  <a:pt x="6383" y="2128"/>
                </a:lnTo>
                <a:lnTo>
                  <a:pt x="6273" y="2274"/>
                </a:lnTo>
                <a:lnTo>
                  <a:pt x="6200" y="2458"/>
                </a:lnTo>
                <a:lnTo>
                  <a:pt x="6200" y="2531"/>
                </a:lnTo>
                <a:lnTo>
                  <a:pt x="6237" y="2604"/>
                </a:lnTo>
                <a:lnTo>
                  <a:pt x="6310" y="2641"/>
                </a:lnTo>
                <a:lnTo>
                  <a:pt x="6383" y="2641"/>
                </a:lnTo>
                <a:lnTo>
                  <a:pt x="6530" y="2604"/>
                </a:lnTo>
                <a:lnTo>
                  <a:pt x="6640" y="2531"/>
                </a:lnTo>
                <a:lnTo>
                  <a:pt x="6860" y="2384"/>
                </a:lnTo>
                <a:lnTo>
                  <a:pt x="7007" y="2348"/>
                </a:lnTo>
                <a:lnTo>
                  <a:pt x="7154" y="2274"/>
                </a:lnTo>
                <a:lnTo>
                  <a:pt x="7484" y="2274"/>
                </a:lnTo>
                <a:lnTo>
                  <a:pt x="7667" y="2311"/>
                </a:lnTo>
                <a:lnTo>
                  <a:pt x="7851" y="2384"/>
                </a:lnTo>
                <a:lnTo>
                  <a:pt x="7924" y="2458"/>
                </a:lnTo>
                <a:lnTo>
                  <a:pt x="7961" y="2531"/>
                </a:lnTo>
                <a:lnTo>
                  <a:pt x="7997" y="2641"/>
                </a:lnTo>
                <a:lnTo>
                  <a:pt x="7997" y="2751"/>
                </a:lnTo>
                <a:lnTo>
                  <a:pt x="7961" y="2898"/>
                </a:lnTo>
                <a:lnTo>
                  <a:pt x="7887" y="3045"/>
                </a:lnTo>
                <a:lnTo>
                  <a:pt x="7667" y="3338"/>
                </a:lnTo>
                <a:lnTo>
                  <a:pt x="7190" y="3998"/>
                </a:lnTo>
                <a:lnTo>
                  <a:pt x="6713" y="4622"/>
                </a:lnTo>
                <a:lnTo>
                  <a:pt x="5686" y="5869"/>
                </a:lnTo>
                <a:lnTo>
                  <a:pt x="5613" y="6016"/>
                </a:lnTo>
                <a:lnTo>
                  <a:pt x="5650" y="6162"/>
                </a:lnTo>
                <a:lnTo>
                  <a:pt x="5686" y="6236"/>
                </a:lnTo>
                <a:lnTo>
                  <a:pt x="5723" y="6273"/>
                </a:lnTo>
                <a:lnTo>
                  <a:pt x="5796" y="6309"/>
                </a:lnTo>
                <a:lnTo>
                  <a:pt x="5870" y="6309"/>
                </a:lnTo>
                <a:lnTo>
                  <a:pt x="6567" y="6273"/>
                </a:lnTo>
                <a:lnTo>
                  <a:pt x="7264" y="6309"/>
                </a:lnTo>
                <a:lnTo>
                  <a:pt x="8034" y="6346"/>
                </a:lnTo>
                <a:lnTo>
                  <a:pt x="8401" y="6419"/>
                </a:lnTo>
                <a:lnTo>
                  <a:pt x="8547" y="6419"/>
                </a:lnTo>
                <a:lnTo>
                  <a:pt x="8731" y="6383"/>
                </a:lnTo>
                <a:lnTo>
                  <a:pt x="8841" y="6309"/>
                </a:lnTo>
                <a:lnTo>
                  <a:pt x="8878" y="6199"/>
                </a:lnTo>
                <a:lnTo>
                  <a:pt x="8878" y="6089"/>
                </a:lnTo>
                <a:lnTo>
                  <a:pt x="8768" y="6016"/>
                </a:lnTo>
                <a:lnTo>
                  <a:pt x="8658" y="5942"/>
                </a:lnTo>
                <a:lnTo>
                  <a:pt x="8474" y="5869"/>
                </a:lnTo>
                <a:lnTo>
                  <a:pt x="8107" y="5796"/>
                </a:lnTo>
                <a:lnTo>
                  <a:pt x="7410" y="5759"/>
                </a:lnTo>
                <a:lnTo>
                  <a:pt x="6457" y="5759"/>
                </a:lnTo>
                <a:lnTo>
                  <a:pt x="7557" y="4365"/>
                </a:lnTo>
                <a:lnTo>
                  <a:pt x="7851" y="3998"/>
                </a:lnTo>
                <a:lnTo>
                  <a:pt x="8144" y="3595"/>
                </a:lnTo>
                <a:lnTo>
                  <a:pt x="8291" y="3375"/>
                </a:lnTo>
                <a:lnTo>
                  <a:pt x="8401" y="3191"/>
                </a:lnTo>
                <a:lnTo>
                  <a:pt x="8474" y="2935"/>
                </a:lnTo>
                <a:lnTo>
                  <a:pt x="8511" y="2714"/>
                </a:lnTo>
                <a:lnTo>
                  <a:pt x="8511" y="2494"/>
                </a:lnTo>
                <a:lnTo>
                  <a:pt x="8437" y="2311"/>
                </a:lnTo>
                <a:lnTo>
                  <a:pt x="8327" y="2164"/>
                </a:lnTo>
                <a:lnTo>
                  <a:pt x="8217" y="2017"/>
                </a:lnTo>
                <a:lnTo>
                  <a:pt x="8071" y="1907"/>
                </a:lnTo>
                <a:lnTo>
                  <a:pt x="7887" y="1834"/>
                </a:lnTo>
                <a:lnTo>
                  <a:pt x="7667" y="1797"/>
                </a:lnTo>
                <a:lnTo>
                  <a:pt x="7484" y="1761"/>
                </a:lnTo>
                <a:close/>
                <a:moveTo>
                  <a:pt x="954" y="0"/>
                </a:moveTo>
                <a:lnTo>
                  <a:pt x="771" y="37"/>
                </a:lnTo>
                <a:lnTo>
                  <a:pt x="624" y="110"/>
                </a:lnTo>
                <a:lnTo>
                  <a:pt x="441" y="183"/>
                </a:lnTo>
                <a:lnTo>
                  <a:pt x="294" y="257"/>
                </a:lnTo>
                <a:lnTo>
                  <a:pt x="147" y="404"/>
                </a:lnTo>
                <a:lnTo>
                  <a:pt x="37" y="514"/>
                </a:lnTo>
                <a:lnTo>
                  <a:pt x="1" y="587"/>
                </a:lnTo>
                <a:lnTo>
                  <a:pt x="1" y="660"/>
                </a:lnTo>
                <a:lnTo>
                  <a:pt x="74" y="770"/>
                </a:lnTo>
                <a:lnTo>
                  <a:pt x="184" y="844"/>
                </a:lnTo>
                <a:lnTo>
                  <a:pt x="257" y="844"/>
                </a:lnTo>
                <a:lnTo>
                  <a:pt x="331" y="807"/>
                </a:lnTo>
                <a:lnTo>
                  <a:pt x="661" y="660"/>
                </a:lnTo>
                <a:lnTo>
                  <a:pt x="844" y="624"/>
                </a:lnTo>
                <a:lnTo>
                  <a:pt x="1028" y="587"/>
                </a:lnTo>
                <a:lnTo>
                  <a:pt x="991" y="624"/>
                </a:lnTo>
                <a:lnTo>
                  <a:pt x="991" y="844"/>
                </a:lnTo>
                <a:lnTo>
                  <a:pt x="991" y="1064"/>
                </a:lnTo>
                <a:lnTo>
                  <a:pt x="1101" y="1467"/>
                </a:lnTo>
                <a:lnTo>
                  <a:pt x="1358" y="2641"/>
                </a:lnTo>
                <a:lnTo>
                  <a:pt x="2312" y="7263"/>
                </a:lnTo>
                <a:lnTo>
                  <a:pt x="2348" y="7336"/>
                </a:lnTo>
                <a:lnTo>
                  <a:pt x="2422" y="7410"/>
                </a:lnTo>
                <a:lnTo>
                  <a:pt x="2495" y="7446"/>
                </a:lnTo>
                <a:lnTo>
                  <a:pt x="2678" y="7446"/>
                </a:lnTo>
                <a:lnTo>
                  <a:pt x="2752" y="7410"/>
                </a:lnTo>
                <a:lnTo>
                  <a:pt x="2825" y="7336"/>
                </a:lnTo>
                <a:lnTo>
                  <a:pt x="2862" y="7263"/>
                </a:lnTo>
                <a:lnTo>
                  <a:pt x="4072" y="4108"/>
                </a:lnTo>
                <a:lnTo>
                  <a:pt x="5246" y="990"/>
                </a:lnTo>
                <a:lnTo>
                  <a:pt x="6457" y="917"/>
                </a:lnTo>
                <a:lnTo>
                  <a:pt x="7667" y="880"/>
                </a:lnTo>
                <a:lnTo>
                  <a:pt x="8988" y="917"/>
                </a:lnTo>
                <a:lnTo>
                  <a:pt x="9648" y="990"/>
                </a:lnTo>
                <a:lnTo>
                  <a:pt x="9978" y="990"/>
                </a:lnTo>
                <a:lnTo>
                  <a:pt x="10308" y="954"/>
                </a:lnTo>
                <a:lnTo>
                  <a:pt x="10382" y="917"/>
                </a:lnTo>
                <a:lnTo>
                  <a:pt x="10455" y="880"/>
                </a:lnTo>
                <a:lnTo>
                  <a:pt x="10492" y="807"/>
                </a:lnTo>
                <a:lnTo>
                  <a:pt x="10492" y="734"/>
                </a:lnTo>
                <a:lnTo>
                  <a:pt x="10418" y="587"/>
                </a:lnTo>
                <a:lnTo>
                  <a:pt x="10382" y="514"/>
                </a:lnTo>
                <a:lnTo>
                  <a:pt x="10308" y="477"/>
                </a:lnTo>
                <a:lnTo>
                  <a:pt x="10015" y="404"/>
                </a:lnTo>
                <a:lnTo>
                  <a:pt x="9721" y="367"/>
                </a:lnTo>
                <a:lnTo>
                  <a:pt x="9134" y="330"/>
                </a:lnTo>
                <a:lnTo>
                  <a:pt x="7814" y="293"/>
                </a:lnTo>
                <a:lnTo>
                  <a:pt x="6420" y="330"/>
                </a:lnTo>
                <a:lnTo>
                  <a:pt x="5026" y="404"/>
                </a:lnTo>
                <a:lnTo>
                  <a:pt x="4916" y="440"/>
                </a:lnTo>
                <a:lnTo>
                  <a:pt x="4843" y="477"/>
                </a:lnTo>
                <a:lnTo>
                  <a:pt x="4806" y="550"/>
                </a:lnTo>
                <a:lnTo>
                  <a:pt x="4733" y="624"/>
                </a:lnTo>
                <a:lnTo>
                  <a:pt x="2678" y="6162"/>
                </a:lnTo>
                <a:lnTo>
                  <a:pt x="2128" y="3705"/>
                </a:lnTo>
                <a:lnTo>
                  <a:pt x="1725" y="1981"/>
                </a:lnTo>
                <a:lnTo>
                  <a:pt x="1541" y="1210"/>
                </a:lnTo>
                <a:lnTo>
                  <a:pt x="1468" y="844"/>
                </a:lnTo>
                <a:lnTo>
                  <a:pt x="1431" y="660"/>
                </a:lnTo>
                <a:lnTo>
                  <a:pt x="1395" y="550"/>
                </a:lnTo>
                <a:lnTo>
                  <a:pt x="1431" y="550"/>
                </a:lnTo>
                <a:lnTo>
                  <a:pt x="1468" y="514"/>
                </a:lnTo>
                <a:lnTo>
                  <a:pt x="1468" y="477"/>
                </a:lnTo>
                <a:lnTo>
                  <a:pt x="1505" y="367"/>
                </a:lnTo>
                <a:lnTo>
                  <a:pt x="1505" y="220"/>
                </a:lnTo>
                <a:lnTo>
                  <a:pt x="1468" y="110"/>
                </a:lnTo>
                <a:lnTo>
                  <a:pt x="1395" y="73"/>
                </a:lnTo>
                <a:lnTo>
                  <a:pt x="1321" y="37"/>
                </a:lnTo>
                <a:lnTo>
                  <a:pt x="1138" y="0"/>
                </a:lnTo>
                <a:close/>
              </a:path>
            </a:pathLst>
          </a:custGeom>
          <a:solidFill>
            <a:srgbClr val="A4C2F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A4C2F4"/>
              </a:solidFill>
              <a:latin typeface="Arial"/>
              <a:ea typeface="Arial"/>
              <a:cs typeface="Arial"/>
              <a:sym typeface="Arial"/>
            </a:endParaRPr>
          </a:p>
        </p:txBody>
      </p:sp>
      <p:sp>
        <p:nvSpPr>
          <p:cNvPr id="1147" name="Google Shape;1147;p47"/>
          <p:cNvSpPr/>
          <p:nvPr/>
        </p:nvSpPr>
        <p:spPr>
          <a:xfrm>
            <a:off x="1403775" y="11500"/>
            <a:ext cx="288245" cy="184202"/>
          </a:xfrm>
          <a:custGeom>
            <a:avLst/>
            <a:gdLst/>
            <a:ahLst/>
            <a:cxnLst/>
            <a:rect l="l" t="t" r="r" b="b"/>
            <a:pathLst>
              <a:path w="10162" h="6494" extrusionOk="0">
                <a:moveTo>
                  <a:pt x="8291" y="587"/>
                </a:moveTo>
                <a:lnTo>
                  <a:pt x="8291" y="698"/>
                </a:lnTo>
                <a:lnTo>
                  <a:pt x="8327" y="771"/>
                </a:lnTo>
                <a:lnTo>
                  <a:pt x="8401" y="808"/>
                </a:lnTo>
                <a:lnTo>
                  <a:pt x="8474" y="808"/>
                </a:lnTo>
                <a:lnTo>
                  <a:pt x="8768" y="771"/>
                </a:lnTo>
                <a:lnTo>
                  <a:pt x="8914" y="771"/>
                </a:lnTo>
                <a:lnTo>
                  <a:pt x="8988" y="808"/>
                </a:lnTo>
                <a:lnTo>
                  <a:pt x="9024" y="844"/>
                </a:lnTo>
                <a:lnTo>
                  <a:pt x="9208" y="1101"/>
                </a:lnTo>
                <a:lnTo>
                  <a:pt x="9318" y="1321"/>
                </a:lnTo>
                <a:lnTo>
                  <a:pt x="9465" y="1615"/>
                </a:lnTo>
                <a:lnTo>
                  <a:pt x="9538" y="1871"/>
                </a:lnTo>
                <a:lnTo>
                  <a:pt x="9611" y="2165"/>
                </a:lnTo>
                <a:lnTo>
                  <a:pt x="9648" y="2458"/>
                </a:lnTo>
                <a:lnTo>
                  <a:pt x="9648" y="2715"/>
                </a:lnTo>
                <a:lnTo>
                  <a:pt x="9575" y="2972"/>
                </a:lnTo>
                <a:lnTo>
                  <a:pt x="9501" y="3229"/>
                </a:lnTo>
                <a:lnTo>
                  <a:pt x="9354" y="3485"/>
                </a:lnTo>
                <a:lnTo>
                  <a:pt x="9171" y="3669"/>
                </a:lnTo>
                <a:lnTo>
                  <a:pt x="8988" y="3852"/>
                </a:lnTo>
                <a:lnTo>
                  <a:pt x="8731" y="3962"/>
                </a:lnTo>
                <a:lnTo>
                  <a:pt x="8474" y="3999"/>
                </a:lnTo>
                <a:lnTo>
                  <a:pt x="8327" y="3999"/>
                </a:lnTo>
                <a:lnTo>
                  <a:pt x="8217" y="3925"/>
                </a:lnTo>
                <a:lnTo>
                  <a:pt x="8107" y="3852"/>
                </a:lnTo>
                <a:lnTo>
                  <a:pt x="7997" y="3742"/>
                </a:lnTo>
                <a:lnTo>
                  <a:pt x="7851" y="3485"/>
                </a:lnTo>
                <a:lnTo>
                  <a:pt x="7740" y="3229"/>
                </a:lnTo>
                <a:lnTo>
                  <a:pt x="7630" y="2935"/>
                </a:lnTo>
                <a:lnTo>
                  <a:pt x="7594" y="2605"/>
                </a:lnTo>
                <a:lnTo>
                  <a:pt x="7557" y="2311"/>
                </a:lnTo>
                <a:lnTo>
                  <a:pt x="7594" y="1981"/>
                </a:lnTo>
                <a:lnTo>
                  <a:pt x="7630" y="1578"/>
                </a:lnTo>
                <a:lnTo>
                  <a:pt x="7777" y="1211"/>
                </a:lnTo>
                <a:lnTo>
                  <a:pt x="7887" y="1028"/>
                </a:lnTo>
                <a:lnTo>
                  <a:pt x="7997" y="844"/>
                </a:lnTo>
                <a:lnTo>
                  <a:pt x="8107" y="698"/>
                </a:lnTo>
                <a:lnTo>
                  <a:pt x="8291" y="587"/>
                </a:lnTo>
                <a:close/>
                <a:moveTo>
                  <a:pt x="8401" y="147"/>
                </a:moveTo>
                <a:lnTo>
                  <a:pt x="8181" y="221"/>
                </a:lnTo>
                <a:lnTo>
                  <a:pt x="7961" y="294"/>
                </a:lnTo>
                <a:lnTo>
                  <a:pt x="7814" y="404"/>
                </a:lnTo>
                <a:lnTo>
                  <a:pt x="7667" y="551"/>
                </a:lnTo>
                <a:lnTo>
                  <a:pt x="7520" y="698"/>
                </a:lnTo>
                <a:lnTo>
                  <a:pt x="7410" y="881"/>
                </a:lnTo>
                <a:lnTo>
                  <a:pt x="7264" y="1284"/>
                </a:lnTo>
                <a:lnTo>
                  <a:pt x="7154" y="1688"/>
                </a:lnTo>
                <a:lnTo>
                  <a:pt x="7117" y="2055"/>
                </a:lnTo>
                <a:lnTo>
                  <a:pt x="7080" y="2458"/>
                </a:lnTo>
                <a:lnTo>
                  <a:pt x="7154" y="2935"/>
                </a:lnTo>
                <a:lnTo>
                  <a:pt x="7264" y="3375"/>
                </a:lnTo>
                <a:lnTo>
                  <a:pt x="7410" y="3779"/>
                </a:lnTo>
                <a:lnTo>
                  <a:pt x="7520" y="3962"/>
                </a:lnTo>
                <a:lnTo>
                  <a:pt x="7667" y="4146"/>
                </a:lnTo>
                <a:lnTo>
                  <a:pt x="7814" y="4292"/>
                </a:lnTo>
                <a:lnTo>
                  <a:pt x="7961" y="4402"/>
                </a:lnTo>
                <a:lnTo>
                  <a:pt x="8144" y="4476"/>
                </a:lnTo>
                <a:lnTo>
                  <a:pt x="8364" y="4512"/>
                </a:lnTo>
                <a:lnTo>
                  <a:pt x="8584" y="4512"/>
                </a:lnTo>
                <a:lnTo>
                  <a:pt x="8768" y="4476"/>
                </a:lnTo>
                <a:lnTo>
                  <a:pt x="8988" y="4439"/>
                </a:lnTo>
                <a:lnTo>
                  <a:pt x="9134" y="4366"/>
                </a:lnTo>
                <a:lnTo>
                  <a:pt x="9318" y="4256"/>
                </a:lnTo>
                <a:lnTo>
                  <a:pt x="9465" y="4146"/>
                </a:lnTo>
                <a:lnTo>
                  <a:pt x="9721" y="3852"/>
                </a:lnTo>
                <a:lnTo>
                  <a:pt x="9905" y="3522"/>
                </a:lnTo>
                <a:lnTo>
                  <a:pt x="10051" y="3118"/>
                </a:lnTo>
                <a:lnTo>
                  <a:pt x="10161" y="2752"/>
                </a:lnTo>
                <a:lnTo>
                  <a:pt x="10161" y="2348"/>
                </a:lnTo>
                <a:lnTo>
                  <a:pt x="10125" y="2091"/>
                </a:lnTo>
                <a:lnTo>
                  <a:pt x="10051" y="1761"/>
                </a:lnTo>
                <a:lnTo>
                  <a:pt x="9941" y="1394"/>
                </a:lnTo>
                <a:lnTo>
                  <a:pt x="9758" y="1064"/>
                </a:lnTo>
                <a:lnTo>
                  <a:pt x="9575" y="734"/>
                </a:lnTo>
                <a:lnTo>
                  <a:pt x="9354" y="441"/>
                </a:lnTo>
                <a:lnTo>
                  <a:pt x="9244" y="331"/>
                </a:lnTo>
                <a:lnTo>
                  <a:pt x="9098" y="257"/>
                </a:lnTo>
                <a:lnTo>
                  <a:pt x="8988" y="221"/>
                </a:lnTo>
                <a:lnTo>
                  <a:pt x="8841" y="184"/>
                </a:lnTo>
                <a:lnTo>
                  <a:pt x="8621" y="147"/>
                </a:lnTo>
                <a:close/>
                <a:moveTo>
                  <a:pt x="3999" y="1"/>
                </a:moveTo>
                <a:lnTo>
                  <a:pt x="3926" y="37"/>
                </a:lnTo>
                <a:lnTo>
                  <a:pt x="3852" y="111"/>
                </a:lnTo>
                <a:lnTo>
                  <a:pt x="3816" y="404"/>
                </a:lnTo>
                <a:lnTo>
                  <a:pt x="3779" y="734"/>
                </a:lnTo>
                <a:lnTo>
                  <a:pt x="3705" y="1321"/>
                </a:lnTo>
                <a:lnTo>
                  <a:pt x="3632" y="2458"/>
                </a:lnTo>
                <a:lnTo>
                  <a:pt x="2898" y="2385"/>
                </a:lnTo>
                <a:lnTo>
                  <a:pt x="2128" y="2385"/>
                </a:lnTo>
                <a:lnTo>
                  <a:pt x="1395" y="2422"/>
                </a:lnTo>
                <a:lnTo>
                  <a:pt x="1028" y="2495"/>
                </a:lnTo>
                <a:lnTo>
                  <a:pt x="661" y="2568"/>
                </a:lnTo>
                <a:lnTo>
                  <a:pt x="661" y="2495"/>
                </a:lnTo>
                <a:lnTo>
                  <a:pt x="588" y="2458"/>
                </a:lnTo>
                <a:lnTo>
                  <a:pt x="551" y="2495"/>
                </a:lnTo>
                <a:lnTo>
                  <a:pt x="478" y="1651"/>
                </a:lnTo>
                <a:lnTo>
                  <a:pt x="441" y="918"/>
                </a:lnTo>
                <a:lnTo>
                  <a:pt x="404" y="551"/>
                </a:lnTo>
                <a:lnTo>
                  <a:pt x="367" y="184"/>
                </a:lnTo>
                <a:lnTo>
                  <a:pt x="331" y="111"/>
                </a:lnTo>
                <a:lnTo>
                  <a:pt x="147" y="111"/>
                </a:lnTo>
                <a:lnTo>
                  <a:pt x="111" y="184"/>
                </a:lnTo>
                <a:lnTo>
                  <a:pt x="37" y="514"/>
                </a:lnTo>
                <a:lnTo>
                  <a:pt x="1" y="881"/>
                </a:lnTo>
                <a:lnTo>
                  <a:pt x="1" y="1578"/>
                </a:lnTo>
                <a:lnTo>
                  <a:pt x="37" y="2275"/>
                </a:lnTo>
                <a:lnTo>
                  <a:pt x="111" y="2972"/>
                </a:lnTo>
                <a:lnTo>
                  <a:pt x="184" y="3632"/>
                </a:lnTo>
                <a:lnTo>
                  <a:pt x="294" y="4329"/>
                </a:lnTo>
                <a:lnTo>
                  <a:pt x="404" y="4989"/>
                </a:lnTo>
                <a:lnTo>
                  <a:pt x="478" y="5356"/>
                </a:lnTo>
                <a:lnTo>
                  <a:pt x="551" y="5503"/>
                </a:lnTo>
                <a:lnTo>
                  <a:pt x="588" y="5650"/>
                </a:lnTo>
                <a:lnTo>
                  <a:pt x="551" y="5723"/>
                </a:lnTo>
                <a:lnTo>
                  <a:pt x="588" y="5833"/>
                </a:lnTo>
                <a:lnTo>
                  <a:pt x="661" y="5906"/>
                </a:lnTo>
                <a:lnTo>
                  <a:pt x="734" y="5943"/>
                </a:lnTo>
                <a:lnTo>
                  <a:pt x="881" y="5943"/>
                </a:lnTo>
                <a:lnTo>
                  <a:pt x="954" y="5906"/>
                </a:lnTo>
                <a:lnTo>
                  <a:pt x="1028" y="5833"/>
                </a:lnTo>
                <a:lnTo>
                  <a:pt x="1064" y="5760"/>
                </a:lnTo>
                <a:lnTo>
                  <a:pt x="1064" y="5650"/>
                </a:lnTo>
                <a:lnTo>
                  <a:pt x="1064" y="5466"/>
                </a:lnTo>
                <a:lnTo>
                  <a:pt x="881" y="4696"/>
                </a:lnTo>
                <a:lnTo>
                  <a:pt x="734" y="3889"/>
                </a:lnTo>
                <a:lnTo>
                  <a:pt x="624" y="3082"/>
                </a:lnTo>
                <a:lnTo>
                  <a:pt x="588" y="2935"/>
                </a:lnTo>
                <a:lnTo>
                  <a:pt x="991" y="2972"/>
                </a:lnTo>
                <a:lnTo>
                  <a:pt x="1358" y="2935"/>
                </a:lnTo>
                <a:lnTo>
                  <a:pt x="2128" y="2898"/>
                </a:lnTo>
                <a:lnTo>
                  <a:pt x="2862" y="2898"/>
                </a:lnTo>
                <a:lnTo>
                  <a:pt x="3632" y="2972"/>
                </a:lnTo>
                <a:lnTo>
                  <a:pt x="3559" y="4256"/>
                </a:lnTo>
                <a:lnTo>
                  <a:pt x="3485" y="4843"/>
                </a:lnTo>
                <a:lnTo>
                  <a:pt x="3485" y="4989"/>
                </a:lnTo>
                <a:lnTo>
                  <a:pt x="3522" y="5173"/>
                </a:lnTo>
                <a:lnTo>
                  <a:pt x="3559" y="5283"/>
                </a:lnTo>
                <a:lnTo>
                  <a:pt x="3632" y="5393"/>
                </a:lnTo>
                <a:lnTo>
                  <a:pt x="3669" y="5429"/>
                </a:lnTo>
                <a:lnTo>
                  <a:pt x="3742" y="5466"/>
                </a:lnTo>
                <a:lnTo>
                  <a:pt x="3852" y="5393"/>
                </a:lnTo>
                <a:lnTo>
                  <a:pt x="3926" y="5319"/>
                </a:lnTo>
                <a:lnTo>
                  <a:pt x="3999" y="5209"/>
                </a:lnTo>
                <a:lnTo>
                  <a:pt x="4036" y="4916"/>
                </a:lnTo>
                <a:lnTo>
                  <a:pt x="4036" y="4366"/>
                </a:lnTo>
                <a:lnTo>
                  <a:pt x="4109" y="2935"/>
                </a:lnTo>
                <a:lnTo>
                  <a:pt x="4146" y="1468"/>
                </a:lnTo>
                <a:lnTo>
                  <a:pt x="4182" y="771"/>
                </a:lnTo>
                <a:lnTo>
                  <a:pt x="4182" y="441"/>
                </a:lnTo>
                <a:lnTo>
                  <a:pt x="4146" y="111"/>
                </a:lnTo>
                <a:lnTo>
                  <a:pt x="4072" y="37"/>
                </a:lnTo>
                <a:lnTo>
                  <a:pt x="3999" y="1"/>
                </a:lnTo>
                <a:close/>
                <a:moveTo>
                  <a:pt x="5503" y="3779"/>
                </a:moveTo>
                <a:lnTo>
                  <a:pt x="5246" y="3815"/>
                </a:lnTo>
                <a:lnTo>
                  <a:pt x="5026" y="3925"/>
                </a:lnTo>
                <a:lnTo>
                  <a:pt x="4879" y="3999"/>
                </a:lnTo>
                <a:lnTo>
                  <a:pt x="4806" y="4109"/>
                </a:lnTo>
                <a:lnTo>
                  <a:pt x="4806" y="4146"/>
                </a:lnTo>
                <a:lnTo>
                  <a:pt x="4843" y="4182"/>
                </a:lnTo>
                <a:lnTo>
                  <a:pt x="4916" y="4256"/>
                </a:lnTo>
                <a:lnTo>
                  <a:pt x="5246" y="4256"/>
                </a:lnTo>
                <a:lnTo>
                  <a:pt x="5723" y="4219"/>
                </a:lnTo>
                <a:lnTo>
                  <a:pt x="5723" y="4219"/>
                </a:lnTo>
                <a:lnTo>
                  <a:pt x="5686" y="4329"/>
                </a:lnTo>
                <a:lnTo>
                  <a:pt x="5576" y="4439"/>
                </a:lnTo>
                <a:lnTo>
                  <a:pt x="5393" y="4622"/>
                </a:lnTo>
                <a:lnTo>
                  <a:pt x="5026" y="5099"/>
                </a:lnTo>
                <a:lnTo>
                  <a:pt x="4659" y="5613"/>
                </a:lnTo>
                <a:lnTo>
                  <a:pt x="4366" y="6126"/>
                </a:lnTo>
                <a:lnTo>
                  <a:pt x="4329" y="6273"/>
                </a:lnTo>
                <a:lnTo>
                  <a:pt x="4366" y="6420"/>
                </a:lnTo>
                <a:lnTo>
                  <a:pt x="4476" y="6493"/>
                </a:lnTo>
                <a:lnTo>
                  <a:pt x="4623" y="6493"/>
                </a:lnTo>
                <a:lnTo>
                  <a:pt x="6310" y="6126"/>
                </a:lnTo>
                <a:lnTo>
                  <a:pt x="6383" y="6090"/>
                </a:lnTo>
                <a:lnTo>
                  <a:pt x="6457" y="6016"/>
                </a:lnTo>
                <a:lnTo>
                  <a:pt x="6493" y="5943"/>
                </a:lnTo>
                <a:lnTo>
                  <a:pt x="6457" y="5833"/>
                </a:lnTo>
                <a:lnTo>
                  <a:pt x="6420" y="5760"/>
                </a:lnTo>
                <a:lnTo>
                  <a:pt x="6383" y="5686"/>
                </a:lnTo>
                <a:lnTo>
                  <a:pt x="6273" y="5650"/>
                </a:lnTo>
                <a:lnTo>
                  <a:pt x="6163" y="5650"/>
                </a:lnTo>
                <a:lnTo>
                  <a:pt x="5026" y="5906"/>
                </a:lnTo>
                <a:lnTo>
                  <a:pt x="5319" y="5466"/>
                </a:lnTo>
                <a:lnTo>
                  <a:pt x="5650" y="5063"/>
                </a:lnTo>
                <a:lnTo>
                  <a:pt x="5870" y="4806"/>
                </a:lnTo>
                <a:lnTo>
                  <a:pt x="6053" y="4549"/>
                </a:lnTo>
                <a:lnTo>
                  <a:pt x="6126" y="4402"/>
                </a:lnTo>
                <a:lnTo>
                  <a:pt x="6200" y="4256"/>
                </a:lnTo>
                <a:lnTo>
                  <a:pt x="6200" y="4109"/>
                </a:lnTo>
                <a:lnTo>
                  <a:pt x="6200" y="3925"/>
                </a:lnTo>
                <a:lnTo>
                  <a:pt x="6163" y="3889"/>
                </a:lnTo>
                <a:lnTo>
                  <a:pt x="6126" y="3815"/>
                </a:lnTo>
                <a:lnTo>
                  <a:pt x="5980" y="3779"/>
                </a:lnTo>
                <a:close/>
              </a:path>
            </a:pathLst>
          </a:custGeom>
          <a:solidFill>
            <a:srgbClr val="A4C2F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A4C2F4"/>
              </a:solidFill>
              <a:latin typeface="Arial"/>
              <a:ea typeface="Arial"/>
              <a:cs typeface="Arial"/>
              <a:sym typeface="Arial"/>
            </a:endParaRPr>
          </a:p>
        </p:txBody>
      </p:sp>
      <p:sp>
        <p:nvSpPr>
          <p:cNvPr id="1148" name="Google Shape;1148;p47"/>
          <p:cNvSpPr/>
          <p:nvPr/>
        </p:nvSpPr>
        <p:spPr>
          <a:xfrm>
            <a:off x="955990" y="-57166"/>
            <a:ext cx="323616" cy="321546"/>
          </a:xfrm>
          <a:custGeom>
            <a:avLst/>
            <a:gdLst/>
            <a:ahLst/>
            <a:cxnLst/>
            <a:rect l="l" t="t" r="r" b="b"/>
            <a:pathLst>
              <a:path w="11409" h="11336" extrusionOk="0">
                <a:moveTo>
                  <a:pt x="5173" y="4219"/>
                </a:moveTo>
                <a:lnTo>
                  <a:pt x="5136" y="4256"/>
                </a:lnTo>
                <a:lnTo>
                  <a:pt x="5100" y="4292"/>
                </a:lnTo>
                <a:lnTo>
                  <a:pt x="4990" y="4366"/>
                </a:lnTo>
                <a:lnTo>
                  <a:pt x="4916" y="4476"/>
                </a:lnTo>
                <a:lnTo>
                  <a:pt x="4916" y="4512"/>
                </a:lnTo>
                <a:lnTo>
                  <a:pt x="4843" y="4659"/>
                </a:lnTo>
                <a:lnTo>
                  <a:pt x="4843" y="4769"/>
                </a:lnTo>
                <a:lnTo>
                  <a:pt x="4880" y="4843"/>
                </a:lnTo>
                <a:lnTo>
                  <a:pt x="4990" y="4916"/>
                </a:lnTo>
                <a:lnTo>
                  <a:pt x="5100" y="4989"/>
                </a:lnTo>
                <a:lnTo>
                  <a:pt x="5283" y="4989"/>
                </a:lnTo>
                <a:lnTo>
                  <a:pt x="5430" y="4916"/>
                </a:lnTo>
                <a:lnTo>
                  <a:pt x="5540" y="4769"/>
                </a:lnTo>
                <a:lnTo>
                  <a:pt x="5577" y="4696"/>
                </a:lnTo>
                <a:lnTo>
                  <a:pt x="5613" y="4623"/>
                </a:lnTo>
                <a:lnTo>
                  <a:pt x="5577" y="4549"/>
                </a:lnTo>
                <a:lnTo>
                  <a:pt x="5577" y="4476"/>
                </a:lnTo>
                <a:lnTo>
                  <a:pt x="5430" y="4402"/>
                </a:lnTo>
                <a:lnTo>
                  <a:pt x="5320" y="4366"/>
                </a:lnTo>
                <a:lnTo>
                  <a:pt x="5320" y="4292"/>
                </a:lnTo>
                <a:lnTo>
                  <a:pt x="5246" y="4256"/>
                </a:lnTo>
                <a:lnTo>
                  <a:pt x="5173" y="4219"/>
                </a:lnTo>
                <a:close/>
                <a:moveTo>
                  <a:pt x="5980" y="6016"/>
                </a:moveTo>
                <a:lnTo>
                  <a:pt x="6017" y="6053"/>
                </a:lnTo>
                <a:lnTo>
                  <a:pt x="6053" y="6126"/>
                </a:lnTo>
                <a:lnTo>
                  <a:pt x="6053" y="6200"/>
                </a:lnTo>
                <a:lnTo>
                  <a:pt x="5907" y="6237"/>
                </a:lnTo>
                <a:lnTo>
                  <a:pt x="5943" y="6090"/>
                </a:lnTo>
                <a:lnTo>
                  <a:pt x="5980" y="6016"/>
                </a:lnTo>
                <a:close/>
                <a:moveTo>
                  <a:pt x="5833" y="5613"/>
                </a:moveTo>
                <a:lnTo>
                  <a:pt x="5723" y="5650"/>
                </a:lnTo>
                <a:lnTo>
                  <a:pt x="5650" y="5723"/>
                </a:lnTo>
                <a:lnTo>
                  <a:pt x="5613" y="5796"/>
                </a:lnTo>
                <a:lnTo>
                  <a:pt x="5613" y="5870"/>
                </a:lnTo>
                <a:lnTo>
                  <a:pt x="5687" y="5943"/>
                </a:lnTo>
                <a:lnTo>
                  <a:pt x="5577" y="6163"/>
                </a:lnTo>
                <a:lnTo>
                  <a:pt x="5540" y="6420"/>
                </a:lnTo>
                <a:lnTo>
                  <a:pt x="5577" y="6530"/>
                </a:lnTo>
                <a:lnTo>
                  <a:pt x="5687" y="6567"/>
                </a:lnTo>
                <a:lnTo>
                  <a:pt x="5833" y="6603"/>
                </a:lnTo>
                <a:lnTo>
                  <a:pt x="5980" y="6603"/>
                </a:lnTo>
                <a:lnTo>
                  <a:pt x="6090" y="6567"/>
                </a:lnTo>
                <a:lnTo>
                  <a:pt x="6237" y="6530"/>
                </a:lnTo>
                <a:lnTo>
                  <a:pt x="6347" y="6457"/>
                </a:lnTo>
                <a:lnTo>
                  <a:pt x="6420" y="6347"/>
                </a:lnTo>
                <a:lnTo>
                  <a:pt x="6457" y="6200"/>
                </a:lnTo>
                <a:lnTo>
                  <a:pt x="6457" y="6053"/>
                </a:lnTo>
                <a:lnTo>
                  <a:pt x="6420" y="5943"/>
                </a:lnTo>
                <a:lnTo>
                  <a:pt x="6347" y="5833"/>
                </a:lnTo>
                <a:lnTo>
                  <a:pt x="6274" y="5760"/>
                </a:lnTo>
                <a:lnTo>
                  <a:pt x="6163" y="5686"/>
                </a:lnTo>
                <a:lnTo>
                  <a:pt x="6053" y="5650"/>
                </a:lnTo>
                <a:lnTo>
                  <a:pt x="5943" y="5613"/>
                </a:lnTo>
                <a:close/>
                <a:moveTo>
                  <a:pt x="3926" y="441"/>
                </a:moveTo>
                <a:lnTo>
                  <a:pt x="4623" y="478"/>
                </a:lnTo>
                <a:lnTo>
                  <a:pt x="5356" y="478"/>
                </a:lnTo>
                <a:lnTo>
                  <a:pt x="6824" y="551"/>
                </a:lnTo>
                <a:lnTo>
                  <a:pt x="7631" y="551"/>
                </a:lnTo>
                <a:lnTo>
                  <a:pt x="7704" y="734"/>
                </a:lnTo>
                <a:lnTo>
                  <a:pt x="7777" y="1064"/>
                </a:lnTo>
                <a:lnTo>
                  <a:pt x="7521" y="1174"/>
                </a:lnTo>
                <a:lnTo>
                  <a:pt x="7191" y="1211"/>
                </a:lnTo>
                <a:lnTo>
                  <a:pt x="7044" y="1211"/>
                </a:lnTo>
                <a:lnTo>
                  <a:pt x="6860" y="1174"/>
                </a:lnTo>
                <a:lnTo>
                  <a:pt x="6714" y="1174"/>
                </a:lnTo>
                <a:lnTo>
                  <a:pt x="6530" y="1211"/>
                </a:lnTo>
                <a:lnTo>
                  <a:pt x="6494" y="1248"/>
                </a:lnTo>
                <a:lnTo>
                  <a:pt x="6457" y="1321"/>
                </a:lnTo>
                <a:lnTo>
                  <a:pt x="6420" y="1395"/>
                </a:lnTo>
                <a:lnTo>
                  <a:pt x="6457" y="1468"/>
                </a:lnTo>
                <a:lnTo>
                  <a:pt x="6457" y="1505"/>
                </a:lnTo>
                <a:lnTo>
                  <a:pt x="6494" y="1578"/>
                </a:lnTo>
                <a:lnTo>
                  <a:pt x="6567" y="1651"/>
                </a:lnTo>
                <a:lnTo>
                  <a:pt x="6567" y="1871"/>
                </a:lnTo>
                <a:lnTo>
                  <a:pt x="6567" y="2092"/>
                </a:lnTo>
                <a:lnTo>
                  <a:pt x="6640" y="2642"/>
                </a:lnTo>
                <a:lnTo>
                  <a:pt x="6677" y="3192"/>
                </a:lnTo>
                <a:lnTo>
                  <a:pt x="6714" y="3632"/>
                </a:lnTo>
                <a:lnTo>
                  <a:pt x="6714" y="4072"/>
                </a:lnTo>
                <a:lnTo>
                  <a:pt x="6677" y="4586"/>
                </a:lnTo>
                <a:lnTo>
                  <a:pt x="6640" y="4843"/>
                </a:lnTo>
                <a:lnTo>
                  <a:pt x="6640" y="5099"/>
                </a:lnTo>
                <a:lnTo>
                  <a:pt x="6677" y="5246"/>
                </a:lnTo>
                <a:lnTo>
                  <a:pt x="6640" y="5319"/>
                </a:lnTo>
                <a:lnTo>
                  <a:pt x="6640" y="5393"/>
                </a:lnTo>
                <a:lnTo>
                  <a:pt x="6640" y="5466"/>
                </a:lnTo>
                <a:lnTo>
                  <a:pt x="6714" y="5540"/>
                </a:lnTo>
                <a:lnTo>
                  <a:pt x="7117" y="5796"/>
                </a:lnTo>
                <a:lnTo>
                  <a:pt x="7484" y="6016"/>
                </a:lnTo>
                <a:lnTo>
                  <a:pt x="7851" y="6310"/>
                </a:lnTo>
                <a:lnTo>
                  <a:pt x="8218" y="6640"/>
                </a:lnTo>
                <a:lnTo>
                  <a:pt x="8915" y="7300"/>
                </a:lnTo>
                <a:lnTo>
                  <a:pt x="8621" y="7337"/>
                </a:lnTo>
                <a:lnTo>
                  <a:pt x="8328" y="7300"/>
                </a:lnTo>
                <a:lnTo>
                  <a:pt x="8108" y="7227"/>
                </a:lnTo>
                <a:lnTo>
                  <a:pt x="7887" y="7154"/>
                </a:lnTo>
                <a:lnTo>
                  <a:pt x="7484" y="6933"/>
                </a:lnTo>
                <a:lnTo>
                  <a:pt x="7117" y="6823"/>
                </a:lnTo>
                <a:lnTo>
                  <a:pt x="6750" y="6787"/>
                </a:lnTo>
                <a:lnTo>
                  <a:pt x="6384" y="6823"/>
                </a:lnTo>
                <a:lnTo>
                  <a:pt x="5980" y="6933"/>
                </a:lnTo>
                <a:lnTo>
                  <a:pt x="5577" y="7044"/>
                </a:lnTo>
                <a:lnTo>
                  <a:pt x="5210" y="7227"/>
                </a:lnTo>
                <a:lnTo>
                  <a:pt x="4843" y="7374"/>
                </a:lnTo>
                <a:lnTo>
                  <a:pt x="4439" y="7520"/>
                </a:lnTo>
                <a:lnTo>
                  <a:pt x="4109" y="7557"/>
                </a:lnTo>
                <a:lnTo>
                  <a:pt x="3816" y="7594"/>
                </a:lnTo>
                <a:lnTo>
                  <a:pt x="3889" y="7557"/>
                </a:lnTo>
                <a:lnTo>
                  <a:pt x="3926" y="7484"/>
                </a:lnTo>
                <a:lnTo>
                  <a:pt x="3926" y="7374"/>
                </a:lnTo>
                <a:lnTo>
                  <a:pt x="3926" y="7300"/>
                </a:lnTo>
                <a:lnTo>
                  <a:pt x="3889" y="7227"/>
                </a:lnTo>
                <a:lnTo>
                  <a:pt x="3816" y="7190"/>
                </a:lnTo>
                <a:lnTo>
                  <a:pt x="2789" y="7190"/>
                </a:lnTo>
                <a:lnTo>
                  <a:pt x="2935" y="7044"/>
                </a:lnTo>
                <a:lnTo>
                  <a:pt x="3266" y="6677"/>
                </a:lnTo>
                <a:lnTo>
                  <a:pt x="3559" y="6713"/>
                </a:lnTo>
                <a:lnTo>
                  <a:pt x="3853" y="6713"/>
                </a:lnTo>
                <a:lnTo>
                  <a:pt x="4403" y="6677"/>
                </a:lnTo>
                <a:lnTo>
                  <a:pt x="4549" y="6640"/>
                </a:lnTo>
                <a:lnTo>
                  <a:pt x="4623" y="6530"/>
                </a:lnTo>
                <a:lnTo>
                  <a:pt x="4623" y="6457"/>
                </a:lnTo>
                <a:lnTo>
                  <a:pt x="4586" y="6383"/>
                </a:lnTo>
                <a:lnTo>
                  <a:pt x="4513" y="6310"/>
                </a:lnTo>
                <a:lnTo>
                  <a:pt x="4403" y="6273"/>
                </a:lnTo>
                <a:lnTo>
                  <a:pt x="3669" y="6273"/>
                </a:lnTo>
                <a:lnTo>
                  <a:pt x="3926" y="6016"/>
                </a:lnTo>
                <a:lnTo>
                  <a:pt x="4183" y="5723"/>
                </a:lnTo>
                <a:lnTo>
                  <a:pt x="4293" y="5723"/>
                </a:lnTo>
                <a:lnTo>
                  <a:pt x="4366" y="5686"/>
                </a:lnTo>
                <a:lnTo>
                  <a:pt x="4439" y="5576"/>
                </a:lnTo>
                <a:lnTo>
                  <a:pt x="4476" y="5466"/>
                </a:lnTo>
                <a:lnTo>
                  <a:pt x="4403" y="3449"/>
                </a:lnTo>
                <a:lnTo>
                  <a:pt x="4366" y="2495"/>
                </a:lnTo>
                <a:lnTo>
                  <a:pt x="4329" y="2018"/>
                </a:lnTo>
                <a:lnTo>
                  <a:pt x="4293" y="1541"/>
                </a:lnTo>
                <a:lnTo>
                  <a:pt x="4256" y="1431"/>
                </a:lnTo>
                <a:lnTo>
                  <a:pt x="4549" y="1505"/>
                </a:lnTo>
                <a:lnTo>
                  <a:pt x="4953" y="1578"/>
                </a:lnTo>
                <a:lnTo>
                  <a:pt x="5173" y="1578"/>
                </a:lnTo>
                <a:lnTo>
                  <a:pt x="5356" y="1505"/>
                </a:lnTo>
                <a:lnTo>
                  <a:pt x="5393" y="1468"/>
                </a:lnTo>
                <a:lnTo>
                  <a:pt x="5430" y="1431"/>
                </a:lnTo>
                <a:lnTo>
                  <a:pt x="5430" y="1358"/>
                </a:lnTo>
                <a:lnTo>
                  <a:pt x="5393" y="1321"/>
                </a:lnTo>
                <a:lnTo>
                  <a:pt x="5246" y="1211"/>
                </a:lnTo>
                <a:lnTo>
                  <a:pt x="5063" y="1174"/>
                </a:lnTo>
                <a:lnTo>
                  <a:pt x="4733" y="1138"/>
                </a:lnTo>
                <a:lnTo>
                  <a:pt x="4219" y="1064"/>
                </a:lnTo>
                <a:lnTo>
                  <a:pt x="4183" y="1028"/>
                </a:lnTo>
                <a:lnTo>
                  <a:pt x="4146" y="991"/>
                </a:lnTo>
                <a:lnTo>
                  <a:pt x="3999" y="991"/>
                </a:lnTo>
                <a:lnTo>
                  <a:pt x="3853" y="1028"/>
                </a:lnTo>
                <a:lnTo>
                  <a:pt x="3706" y="1064"/>
                </a:lnTo>
                <a:lnTo>
                  <a:pt x="3596" y="1064"/>
                </a:lnTo>
                <a:lnTo>
                  <a:pt x="3522" y="1028"/>
                </a:lnTo>
                <a:lnTo>
                  <a:pt x="3486" y="991"/>
                </a:lnTo>
                <a:lnTo>
                  <a:pt x="3412" y="881"/>
                </a:lnTo>
                <a:lnTo>
                  <a:pt x="3412" y="771"/>
                </a:lnTo>
                <a:lnTo>
                  <a:pt x="3412" y="698"/>
                </a:lnTo>
                <a:lnTo>
                  <a:pt x="3486" y="624"/>
                </a:lnTo>
                <a:lnTo>
                  <a:pt x="3559" y="551"/>
                </a:lnTo>
                <a:lnTo>
                  <a:pt x="3742" y="478"/>
                </a:lnTo>
                <a:lnTo>
                  <a:pt x="3926" y="441"/>
                </a:lnTo>
                <a:close/>
                <a:moveTo>
                  <a:pt x="6090" y="8071"/>
                </a:moveTo>
                <a:lnTo>
                  <a:pt x="6127" y="8144"/>
                </a:lnTo>
                <a:lnTo>
                  <a:pt x="6127" y="8217"/>
                </a:lnTo>
                <a:lnTo>
                  <a:pt x="6090" y="8291"/>
                </a:lnTo>
                <a:lnTo>
                  <a:pt x="6053" y="8364"/>
                </a:lnTo>
                <a:lnTo>
                  <a:pt x="5980" y="8401"/>
                </a:lnTo>
                <a:lnTo>
                  <a:pt x="5907" y="8401"/>
                </a:lnTo>
                <a:lnTo>
                  <a:pt x="5833" y="8364"/>
                </a:lnTo>
                <a:lnTo>
                  <a:pt x="5760" y="8291"/>
                </a:lnTo>
                <a:lnTo>
                  <a:pt x="5760" y="8181"/>
                </a:lnTo>
                <a:lnTo>
                  <a:pt x="5833" y="8144"/>
                </a:lnTo>
                <a:lnTo>
                  <a:pt x="5943" y="8071"/>
                </a:lnTo>
                <a:lnTo>
                  <a:pt x="6017" y="8107"/>
                </a:lnTo>
                <a:lnTo>
                  <a:pt x="6053" y="8107"/>
                </a:lnTo>
                <a:lnTo>
                  <a:pt x="6090" y="8071"/>
                </a:lnTo>
                <a:close/>
                <a:moveTo>
                  <a:pt x="5907" y="7630"/>
                </a:moveTo>
                <a:lnTo>
                  <a:pt x="5797" y="7667"/>
                </a:lnTo>
                <a:lnTo>
                  <a:pt x="5687" y="7704"/>
                </a:lnTo>
                <a:lnTo>
                  <a:pt x="5577" y="7777"/>
                </a:lnTo>
                <a:lnTo>
                  <a:pt x="5467" y="7887"/>
                </a:lnTo>
                <a:lnTo>
                  <a:pt x="5467" y="7924"/>
                </a:lnTo>
                <a:lnTo>
                  <a:pt x="5430" y="7997"/>
                </a:lnTo>
                <a:lnTo>
                  <a:pt x="5503" y="8071"/>
                </a:lnTo>
                <a:lnTo>
                  <a:pt x="5430" y="8217"/>
                </a:lnTo>
                <a:lnTo>
                  <a:pt x="5430" y="8364"/>
                </a:lnTo>
                <a:lnTo>
                  <a:pt x="5467" y="8474"/>
                </a:lnTo>
                <a:lnTo>
                  <a:pt x="5540" y="8584"/>
                </a:lnTo>
                <a:lnTo>
                  <a:pt x="5650" y="8694"/>
                </a:lnTo>
                <a:lnTo>
                  <a:pt x="5797" y="8731"/>
                </a:lnTo>
                <a:lnTo>
                  <a:pt x="5907" y="8768"/>
                </a:lnTo>
                <a:lnTo>
                  <a:pt x="6053" y="8768"/>
                </a:lnTo>
                <a:lnTo>
                  <a:pt x="6200" y="8731"/>
                </a:lnTo>
                <a:lnTo>
                  <a:pt x="6310" y="8658"/>
                </a:lnTo>
                <a:lnTo>
                  <a:pt x="6384" y="8584"/>
                </a:lnTo>
                <a:lnTo>
                  <a:pt x="6457" y="8474"/>
                </a:lnTo>
                <a:lnTo>
                  <a:pt x="6494" y="8327"/>
                </a:lnTo>
                <a:lnTo>
                  <a:pt x="6494" y="8217"/>
                </a:lnTo>
                <a:lnTo>
                  <a:pt x="6494" y="8071"/>
                </a:lnTo>
                <a:lnTo>
                  <a:pt x="6457" y="7961"/>
                </a:lnTo>
                <a:lnTo>
                  <a:pt x="6384" y="7851"/>
                </a:lnTo>
                <a:lnTo>
                  <a:pt x="6310" y="7777"/>
                </a:lnTo>
                <a:lnTo>
                  <a:pt x="6200" y="7704"/>
                </a:lnTo>
                <a:lnTo>
                  <a:pt x="6053" y="7667"/>
                </a:lnTo>
                <a:lnTo>
                  <a:pt x="5907" y="7630"/>
                </a:lnTo>
                <a:close/>
                <a:moveTo>
                  <a:pt x="4476" y="9134"/>
                </a:moveTo>
                <a:lnTo>
                  <a:pt x="4513" y="9281"/>
                </a:lnTo>
                <a:lnTo>
                  <a:pt x="4476" y="9391"/>
                </a:lnTo>
                <a:lnTo>
                  <a:pt x="4403" y="9538"/>
                </a:lnTo>
                <a:lnTo>
                  <a:pt x="4256" y="9648"/>
                </a:lnTo>
                <a:lnTo>
                  <a:pt x="4183" y="9685"/>
                </a:lnTo>
                <a:lnTo>
                  <a:pt x="4109" y="9685"/>
                </a:lnTo>
                <a:lnTo>
                  <a:pt x="4036" y="9648"/>
                </a:lnTo>
                <a:lnTo>
                  <a:pt x="3963" y="9575"/>
                </a:lnTo>
                <a:lnTo>
                  <a:pt x="3926" y="9501"/>
                </a:lnTo>
                <a:lnTo>
                  <a:pt x="3926" y="9428"/>
                </a:lnTo>
                <a:lnTo>
                  <a:pt x="3963" y="9354"/>
                </a:lnTo>
                <a:lnTo>
                  <a:pt x="4036" y="9281"/>
                </a:lnTo>
                <a:lnTo>
                  <a:pt x="4219" y="9208"/>
                </a:lnTo>
                <a:lnTo>
                  <a:pt x="4403" y="9171"/>
                </a:lnTo>
                <a:lnTo>
                  <a:pt x="4439" y="9171"/>
                </a:lnTo>
                <a:lnTo>
                  <a:pt x="4476" y="9134"/>
                </a:lnTo>
                <a:close/>
                <a:moveTo>
                  <a:pt x="7741" y="9391"/>
                </a:moveTo>
                <a:lnTo>
                  <a:pt x="7814" y="9464"/>
                </a:lnTo>
                <a:lnTo>
                  <a:pt x="7851" y="9575"/>
                </a:lnTo>
                <a:lnTo>
                  <a:pt x="7851" y="9685"/>
                </a:lnTo>
                <a:lnTo>
                  <a:pt x="7814" y="9795"/>
                </a:lnTo>
                <a:lnTo>
                  <a:pt x="7704" y="9868"/>
                </a:lnTo>
                <a:lnTo>
                  <a:pt x="7557" y="9905"/>
                </a:lnTo>
                <a:lnTo>
                  <a:pt x="7447" y="9905"/>
                </a:lnTo>
                <a:lnTo>
                  <a:pt x="7301" y="9868"/>
                </a:lnTo>
                <a:lnTo>
                  <a:pt x="7227" y="9795"/>
                </a:lnTo>
                <a:lnTo>
                  <a:pt x="7301" y="9648"/>
                </a:lnTo>
                <a:lnTo>
                  <a:pt x="7374" y="9538"/>
                </a:lnTo>
                <a:lnTo>
                  <a:pt x="7484" y="9464"/>
                </a:lnTo>
                <a:lnTo>
                  <a:pt x="7631" y="9428"/>
                </a:lnTo>
                <a:lnTo>
                  <a:pt x="7704" y="9391"/>
                </a:lnTo>
                <a:close/>
                <a:moveTo>
                  <a:pt x="4439" y="8658"/>
                </a:moveTo>
                <a:lnTo>
                  <a:pt x="4293" y="8694"/>
                </a:lnTo>
                <a:lnTo>
                  <a:pt x="4146" y="8694"/>
                </a:lnTo>
                <a:lnTo>
                  <a:pt x="4073" y="8731"/>
                </a:lnTo>
                <a:lnTo>
                  <a:pt x="3999" y="8804"/>
                </a:lnTo>
                <a:lnTo>
                  <a:pt x="3963" y="8951"/>
                </a:lnTo>
                <a:lnTo>
                  <a:pt x="3742" y="9061"/>
                </a:lnTo>
                <a:lnTo>
                  <a:pt x="3596" y="9244"/>
                </a:lnTo>
                <a:lnTo>
                  <a:pt x="3559" y="9354"/>
                </a:lnTo>
                <a:lnTo>
                  <a:pt x="3522" y="9501"/>
                </a:lnTo>
                <a:lnTo>
                  <a:pt x="3559" y="9611"/>
                </a:lnTo>
                <a:lnTo>
                  <a:pt x="3596" y="9758"/>
                </a:lnTo>
                <a:lnTo>
                  <a:pt x="3706" y="9868"/>
                </a:lnTo>
                <a:lnTo>
                  <a:pt x="3779" y="9978"/>
                </a:lnTo>
                <a:lnTo>
                  <a:pt x="3926" y="10051"/>
                </a:lnTo>
                <a:lnTo>
                  <a:pt x="4036" y="10088"/>
                </a:lnTo>
                <a:lnTo>
                  <a:pt x="4366" y="10088"/>
                </a:lnTo>
                <a:lnTo>
                  <a:pt x="4513" y="10015"/>
                </a:lnTo>
                <a:lnTo>
                  <a:pt x="4623" y="9905"/>
                </a:lnTo>
                <a:lnTo>
                  <a:pt x="4733" y="9795"/>
                </a:lnTo>
                <a:lnTo>
                  <a:pt x="4843" y="9648"/>
                </a:lnTo>
                <a:lnTo>
                  <a:pt x="4880" y="9501"/>
                </a:lnTo>
                <a:lnTo>
                  <a:pt x="4916" y="9354"/>
                </a:lnTo>
                <a:lnTo>
                  <a:pt x="4916" y="9171"/>
                </a:lnTo>
                <a:lnTo>
                  <a:pt x="4880" y="9024"/>
                </a:lnTo>
                <a:lnTo>
                  <a:pt x="4806" y="8878"/>
                </a:lnTo>
                <a:lnTo>
                  <a:pt x="4733" y="8768"/>
                </a:lnTo>
                <a:lnTo>
                  <a:pt x="4586" y="8694"/>
                </a:lnTo>
                <a:lnTo>
                  <a:pt x="4439" y="8658"/>
                </a:lnTo>
                <a:close/>
                <a:moveTo>
                  <a:pt x="7447" y="8951"/>
                </a:moveTo>
                <a:lnTo>
                  <a:pt x="7337" y="8988"/>
                </a:lnTo>
                <a:lnTo>
                  <a:pt x="7264" y="9061"/>
                </a:lnTo>
                <a:lnTo>
                  <a:pt x="7227" y="9134"/>
                </a:lnTo>
                <a:lnTo>
                  <a:pt x="7227" y="9208"/>
                </a:lnTo>
                <a:lnTo>
                  <a:pt x="7117" y="9318"/>
                </a:lnTo>
                <a:lnTo>
                  <a:pt x="7007" y="9391"/>
                </a:lnTo>
                <a:lnTo>
                  <a:pt x="6934" y="9501"/>
                </a:lnTo>
                <a:lnTo>
                  <a:pt x="6897" y="9611"/>
                </a:lnTo>
                <a:lnTo>
                  <a:pt x="6897" y="9575"/>
                </a:lnTo>
                <a:lnTo>
                  <a:pt x="6860" y="9611"/>
                </a:lnTo>
                <a:lnTo>
                  <a:pt x="6824" y="9758"/>
                </a:lnTo>
                <a:lnTo>
                  <a:pt x="6824" y="9905"/>
                </a:lnTo>
                <a:lnTo>
                  <a:pt x="6860" y="9978"/>
                </a:lnTo>
                <a:lnTo>
                  <a:pt x="6897" y="10051"/>
                </a:lnTo>
                <a:lnTo>
                  <a:pt x="7007" y="10125"/>
                </a:lnTo>
                <a:lnTo>
                  <a:pt x="7044" y="10161"/>
                </a:lnTo>
                <a:lnTo>
                  <a:pt x="7044" y="10198"/>
                </a:lnTo>
                <a:lnTo>
                  <a:pt x="7227" y="10271"/>
                </a:lnTo>
                <a:lnTo>
                  <a:pt x="7374" y="10345"/>
                </a:lnTo>
                <a:lnTo>
                  <a:pt x="7704" y="10345"/>
                </a:lnTo>
                <a:lnTo>
                  <a:pt x="7851" y="10271"/>
                </a:lnTo>
                <a:lnTo>
                  <a:pt x="7998" y="10198"/>
                </a:lnTo>
                <a:lnTo>
                  <a:pt x="8108" y="10088"/>
                </a:lnTo>
                <a:lnTo>
                  <a:pt x="8181" y="9941"/>
                </a:lnTo>
                <a:lnTo>
                  <a:pt x="8254" y="9795"/>
                </a:lnTo>
                <a:lnTo>
                  <a:pt x="8291" y="9611"/>
                </a:lnTo>
                <a:lnTo>
                  <a:pt x="8254" y="9464"/>
                </a:lnTo>
                <a:lnTo>
                  <a:pt x="8218" y="9318"/>
                </a:lnTo>
                <a:lnTo>
                  <a:pt x="8144" y="9171"/>
                </a:lnTo>
                <a:lnTo>
                  <a:pt x="7998" y="9024"/>
                </a:lnTo>
                <a:lnTo>
                  <a:pt x="7924" y="8988"/>
                </a:lnTo>
                <a:lnTo>
                  <a:pt x="7851" y="8951"/>
                </a:lnTo>
                <a:close/>
                <a:moveTo>
                  <a:pt x="6970" y="7227"/>
                </a:moveTo>
                <a:lnTo>
                  <a:pt x="7227" y="7300"/>
                </a:lnTo>
                <a:lnTo>
                  <a:pt x="7741" y="7520"/>
                </a:lnTo>
                <a:lnTo>
                  <a:pt x="8071" y="7667"/>
                </a:lnTo>
                <a:lnTo>
                  <a:pt x="8474" y="7740"/>
                </a:lnTo>
                <a:lnTo>
                  <a:pt x="8658" y="7777"/>
                </a:lnTo>
                <a:lnTo>
                  <a:pt x="8878" y="7777"/>
                </a:lnTo>
                <a:lnTo>
                  <a:pt x="9061" y="7740"/>
                </a:lnTo>
                <a:lnTo>
                  <a:pt x="9245" y="7667"/>
                </a:lnTo>
                <a:lnTo>
                  <a:pt x="9575" y="8071"/>
                </a:lnTo>
                <a:lnTo>
                  <a:pt x="10125" y="8841"/>
                </a:lnTo>
                <a:lnTo>
                  <a:pt x="10639" y="9648"/>
                </a:lnTo>
                <a:lnTo>
                  <a:pt x="10785" y="9868"/>
                </a:lnTo>
                <a:lnTo>
                  <a:pt x="10822" y="10015"/>
                </a:lnTo>
                <a:lnTo>
                  <a:pt x="10785" y="10161"/>
                </a:lnTo>
                <a:lnTo>
                  <a:pt x="10749" y="10235"/>
                </a:lnTo>
                <a:lnTo>
                  <a:pt x="10639" y="10345"/>
                </a:lnTo>
                <a:lnTo>
                  <a:pt x="10455" y="10455"/>
                </a:lnTo>
                <a:lnTo>
                  <a:pt x="10235" y="10602"/>
                </a:lnTo>
                <a:lnTo>
                  <a:pt x="9758" y="10565"/>
                </a:lnTo>
                <a:lnTo>
                  <a:pt x="9281" y="10492"/>
                </a:lnTo>
                <a:lnTo>
                  <a:pt x="8328" y="10455"/>
                </a:lnTo>
                <a:lnTo>
                  <a:pt x="7374" y="10492"/>
                </a:lnTo>
                <a:lnTo>
                  <a:pt x="6420" y="10528"/>
                </a:lnTo>
                <a:lnTo>
                  <a:pt x="2092" y="10675"/>
                </a:lnTo>
                <a:lnTo>
                  <a:pt x="1065" y="10712"/>
                </a:lnTo>
                <a:lnTo>
                  <a:pt x="735" y="10712"/>
                </a:lnTo>
                <a:lnTo>
                  <a:pt x="625" y="10638"/>
                </a:lnTo>
                <a:lnTo>
                  <a:pt x="588" y="10602"/>
                </a:lnTo>
                <a:lnTo>
                  <a:pt x="551" y="10565"/>
                </a:lnTo>
                <a:lnTo>
                  <a:pt x="588" y="10418"/>
                </a:lnTo>
                <a:lnTo>
                  <a:pt x="735" y="10198"/>
                </a:lnTo>
                <a:lnTo>
                  <a:pt x="1065" y="9685"/>
                </a:lnTo>
                <a:lnTo>
                  <a:pt x="1542" y="9575"/>
                </a:lnTo>
                <a:lnTo>
                  <a:pt x="1762" y="9538"/>
                </a:lnTo>
                <a:lnTo>
                  <a:pt x="2018" y="9501"/>
                </a:lnTo>
                <a:lnTo>
                  <a:pt x="2092" y="9464"/>
                </a:lnTo>
                <a:lnTo>
                  <a:pt x="2128" y="9428"/>
                </a:lnTo>
                <a:lnTo>
                  <a:pt x="2165" y="9281"/>
                </a:lnTo>
                <a:lnTo>
                  <a:pt x="2128" y="9171"/>
                </a:lnTo>
                <a:lnTo>
                  <a:pt x="2092" y="9134"/>
                </a:lnTo>
                <a:lnTo>
                  <a:pt x="2018" y="9098"/>
                </a:lnTo>
                <a:lnTo>
                  <a:pt x="1872" y="9061"/>
                </a:lnTo>
                <a:lnTo>
                  <a:pt x="1725" y="9061"/>
                </a:lnTo>
                <a:lnTo>
                  <a:pt x="1395" y="9134"/>
                </a:lnTo>
                <a:lnTo>
                  <a:pt x="1395" y="9134"/>
                </a:lnTo>
                <a:lnTo>
                  <a:pt x="1798" y="8547"/>
                </a:lnTo>
                <a:lnTo>
                  <a:pt x="1835" y="8511"/>
                </a:lnTo>
                <a:lnTo>
                  <a:pt x="1945" y="8547"/>
                </a:lnTo>
                <a:lnTo>
                  <a:pt x="2092" y="8584"/>
                </a:lnTo>
                <a:lnTo>
                  <a:pt x="2459" y="8621"/>
                </a:lnTo>
                <a:lnTo>
                  <a:pt x="2972" y="8621"/>
                </a:lnTo>
                <a:lnTo>
                  <a:pt x="3082" y="8584"/>
                </a:lnTo>
                <a:lnTo>
                  <a:pt x="3156" y="8511"/>
                </a:lnTo>
                <a:lnTo>
                  <a:pt x="3192" y="8401"/>
                </a:lnTo>
                <a:lnTo>
                  <a:pt x="3156" y="8291"/>
                </a:lnTo>
                <a:lnTo>
                  <a:pt x="3082" y="8217"/>
                </a:lnTo>
                <a:lnTo>
                  <a:pt x="2972" y="8181"/>
                </a:lnTo>
                <a:lnTo>
                  <a:pt x="2055" y="8181"/>
                </a:lnTo>
                <a:lnTo>
                  <a:pt x="2532" y="7520"/>
                </a:lnTo>
                <a:lnTo>
                  <a:pt x="2752" y="7557"/>
                </a:lnTo>
                <a:lnTo>
                  <a:pt x="2899" y="7704"/>
                </a:lnTo>
                <a:lnTo>
                  <a:pt x="3046" y="7777"/>
                </a:lnTo>
                <a:lnTo>
                  <a:pt x="3192" y="7851"/>
                </a:lnTo>
                <a:lnTo>
                  <a:pt x="3376" y="7924"/>
                </a:lnTo>
                <a:lnTo>
                  <a:pt x="3742" y="7961"/>
                </a:lnTo>
                <a:lnTo>
                  <a:pt x="4073" y="7961"/>
                </a:lnTo>
                <a:lnTo>
                  <a:pt x="4549" y="7887"/>
                </a:lnTo>
                <a:lnTo>
                  <a:pt x="4953" y="7777"/>
                </a:lnTo>
                <a:lnTo>
                  <a:pt x="5797" y="7410"/>
                </a:lnTo>
                <a:lnTo>
                  <a:pt x="6237" y="7264"/>
                </a:lnTo>
                <a:lnTo>
                  <a:pt x="6494" y="7227"/>
                </a:lnTo>
                <a:close/>
                <a:moveTo>
                  <a:pt x="4036" y="1"/>
                </a:moveTo>
                <a:lnTo>
                  <a:pt x="3816" y="37"/>
                </a:lnTo>
                <a:lnTo>
                  <a:pt x="3596" y="74"/>
                </a:lnTo>
                <a:lnTo>
                  <a:pt x="3412" y="147"/>
                </a:lnTo>
                <a:lnTo>
                  <a:pt x="3229" y="257"/>
                </a:lnTo>
                <a:lnTo>
                  <a:pt x="3119" y="404"/>
                </a:lnTo>
                <a:lnTo>
                  <a:pt x="3009" y="551"/>
                </a:lnTo>
                <a:lnTo>
                  <a:pt x="2972" y="771"/>
                </a:lnTo>
                <a:lnTo>
                  <a:pt x="3009" y="991"/>
                </a:lnTo>
                <a:lnTo>
                  <a:pt x="3082" y="1174"/>
                </a:lnTo>
                <a:lnTo>
                  <a:pt x="3156" y="1285"/>
                </a:lnTo>
                <a:lnTo>
                  <a:pt x="3266" y="1358"/>
                </a:lnTo>
                <a:lnTo>
                  <a:pt x="3412" y="1431"/>
                </a:lnTo>
                <a:lnTo>
                  <a:pt x="3559" y="1468"/>
                </a:lnTo>
                <a:lnTo>
                  <a:pt x="3706" y="1468"/>
                </a:lnTo>
                <a:lnTo>
                  <a:pt x="3853" y="1431"/>
                </a:lnTo>
                <a:lnTo>
                  <a:pt x="3999" y="1395"/>
                </a:lnTo>
                <a:lnTo>
                  <a:pt x="4073" y="1395"/>
                </a:lnTo>
                <a:lnTo>
                  <a:pt x="3963" y="1468"/>
                </a:lnTo>
                <a:lnTo>
                  <a:pt x="3926" y="1578"/>
                </a:lnTo>
                <a:lnTo>
                  <a:pt x="3889" y="2055"/>
                </a:lnTo>
                <a:lnTo>
                  <a:pt x="3889" y="2532"/>
                </a:lnTo>
                <a:lnTo>
                  <a:pt x="3926" y="3449"/>
                </a:lnTo>
                <a:lnTo>
                  <a:pt x="3926" y="5099"/>
                </a:lnTo>
                <a:lnTo>
                  <a:pt x="3926" y="5283"/>
                </a:lnTo>
                <a:lnTo>
                  <a:pt x="3963" y="5466"/>
                </a:lnTo>
                <a:lnTo>
                  <a:pt x="3963" y="5503"/>
                </a:lnTo>
                <a:lnTo>
                  <a:pt x="3742" y="5613"/>
                </a:lnTo>
                <a:lnTo>
                  <a:pt x="3559" y="5723"/>
                </a:lnTo>
                <a:lnTo>
                  <a:pt x="3229" y="6016"/>
                </a:lnTo>
                <a:lnTo>
                  <a:pt x="2899" y="6347"/>
                </a:lnTo>
                <a:lnTo>
                  <a:pt x="2605" y="6677"/>
                </a:lnTo>
                <a:lnTo>
                  <a:pt x="2239" y="7080"/>
                </a:lnTo>
                <a:lnTo>
                  <a:pt x="1908" y="7484"/>
                </a:lnTo>
                <a:lnTo>
                  <a:pt x="1285" y="8364"/>
                </a:lnTo>
                <a:lnTo>
                  <a:pt x="698" y="9244"/>
                </a:lnTo>
                <a:lnTo>
                  <a:pt x="148" y="10125"/>
                </a:lnTo>
                <a:lnTo>
                  <a:pt x="38" y="10308"/>
                </a:lnTo>
                <a:lnTo>
                  <a:pt x="1" y="10492"/>
                </a:lnTo>
                <a:lnTo>
                  <a:pt x="38" y="10675"/>
                </a:lnTo>
                <a:lnTo>
                  <a:pt x="111" y="10858"/>
                </a:lnTo>
                <a:lnTo>
                  <a:pt x="221" y="11005"/>
                </a:lnTo>
                <a:lnTo>
                  <a:pt x="368" y="11115"/>
                </a:lnTo>
                <a:lnTo>
                  <a:pt x="551" y="11225"/>
                </a:lnTo>
                <a:lnTo>
                  <a:pt x="771" y="11262"/>
                </a:lnTo>
                <a:lnTo>
                  <a:pt x="1321" y="11299"/>
                </a:lnTo>
                <a:lnTo>
                  <a:pt x="1872" y="11262"/>
                </a:lnTo>
                <a:lnTo>
                  <a:pt x="3009" y="11189"/>
                </a:lnTo>
                <a:lnTo>
                  <a:pt x="5503" y="11115"/>
                </a:lnTo>
                <a:lnTo>
                  <a:pt x="7447" y="11042"/>
                </a:lnTo>
                <a:lnTo>
                  <a:pt x="8401" y="11005"/>
                </a:lnTo>
                <a:lnTo>
                  <a:pt x="9355" y="11042"/>
                </a:lnTo>
                <a:lnTo>
                  <a:pt x="9391" y="11152"/>
                </a:lnTo>
                <a:lnTo>
                  <a:pt x="9465" y="11225"/>
                </a:lnTo>
                <a:lnTo>
                  <a:pt x="9612" y="11299"/>
                </a:lnTo>
                <a:lnTo>
                  <a:pt x="9795" y="11335"/>
                </a:lnTo>
                <a:lnTo>
                  <a:pt x="9978" y="11335"/>
                </a:lnTo>
                <a:lnTo>
                  <a:pt x="10125" y="11299"/>
                </a:lnTo>
                <a:lnTo>
                  <a:pt x="10272" y="11299"/>
                </a:lnTo>
                <a:lnTo>
                  <a:pt x="10382" y="11262"/>
                </a:lnTo>
                <a:lnTo>
                  <a:pt x="10455" y="11189"/>
                </a:lnTo>
                <a:lnTo>
                  <a:pt x="10565" y="11115"/>
                </a:lnTo>
                <a:lnTo>
                  <a:pt x="10785" y="10968"/>
                </a:lnTo>
                <a:lnTo>
                  <a:pt x="10969" y="10785"/>
                </a:lnTo>
                <a:lnTo>
                  <a:pt x="11152" y="10602"/>
                </a:lnTo>
                <a:lnTo>
                  <a:pt x="11299" y="10455"/>
                </a:lnTo>
                <a:lnTo>
                  <a:pt x="11336" y="10308"/>
                </a:lnTo>
                <a:lnTo>
                  <a:pt x="11372" y="10198"/>
                </a:lnTo>
                <a:lnTo>
                  <a:pt x="11409" y="10051"/>
                </a:lnTo>
                <a:lnTo>
                  <a:pt x="11372" y="9941"/>
                </a:lnTo>
                <a:lnTo>
                  <a:pt x="11299" y="9685"/>
                </a:lnTo>
                <a:lnTo>
                  <a:pt x="11189" y="9464"/>
                </a:lnTo>
                <a:lnTo>
                  <a:pt x="10859" y="8914"/>
                </a:lnTo>
                <a:lnTo>
                  <a:pt x="10492" y="8364"/>
                </a:lnTo>
                <a:lnTo>
                  <a:pt x="10125" y="7887"/>
                </a:lnTo>
                <a:lnTo>
                  <a:pt x="9722" y="7410"/>
                </a:lnTo>
                <a:lnTo>
                  <a:pt x="9318" y="6933"/>
                </a:lnTo>
                <a:lnTo>
                  <a:pt x="8878" y="6493"/>
                </a:lnTo>
                <a:lnTo>
                  <a:pt x="8474" y="6126"/>
                </a:lnTo>
                <a:lnTo>
                  <a:pt x="8071" y="5760"/>
                </a:lnTo>
                <a:lnTo>
                  <a:pt x="7851" y="5576"/>
                </a:lnTo>
                <a:lnTo>
                  <a:pt x="7594" y="5430"/>
                </a:lnTo>
                <a:lnTo>
                  <a:pt x="7374" y="5319"/>
                </a:lnTo>
                <a:lnTo>
                  <a:pt x="7117" y="5209"/>
                </a:lnTo>
                <a:lnTo>
                  <a:pt x="7117" y="5173"/>
                </a:lnTo>
                <a:lnTo>
                  <a:pt x="7191" y="4953"/>
                </a:lnTo>
                <a:lnTo>
                  <a:pt x="7227" y="4696"/>
                </a:lnTo>
                <a:lnTo>
                  <a:pt x="7227" y="4182"/>
                </a:lnTo>
                <a:lnTo>
                  <a:pt x="7227" y="3669"/>
                </a:lnTo>
                <a:lnTo>
                  <a:pt x="7191" y="3192"/>
                </a:lnTo>
                <a:lnTo>
                  <a:pt x="7154" y="2825"/>
                </a:lnTo>
                <a:lnTo>
                  <a:pt x="7117" y="2385"/>
                </a:lnTo>
                <a:lnTo>
                  <a:pt x="7044" y="2165"/>
                </a:lnTo>
                <a:lnTo>
                  <a:pt x="7007" y="1945"/>
                </a:lnTo>
                <a:lnTo>
                  <a:pt x="6934" y="1761"/>
                </a:lnTo>
                <a:lnTo>
                  <a:pt x="6824" y="1615"/>
                </a:lnTo>
                <a:lnTo>
                  <a:pt x="7191" y="1651"/>
                </a:lnTo>
                <a:lnTo>
                  <a:pt x="7521" y="1651"/>
                </a:lnTo>
                <a:lnTo>
                  <a:pt x="7851" y="1541"/>
                </a:lnTo>
                <a:lnTo>
                  <a:pt x="7998" y="1468"/>
                </a:lnTo>
                <a:lnTo>
                  <a:pt x="8144" y="1358"/>
                </a:lnTo>
                <a:lnTo>
                  <a:pt x="8254" y="1248"/>
                </a:lnTo>
                <a:lnTo>
                  <a:pt x="8254" y="1174"/>
                </a:lnTo>
                <a:lnTo>
                  <a:pt x="8254" y="1101"/>
                </a:lnTo>
                <a:lnTo>
                  <a:pt x="8144" y="624"/>
                </a:lnTo>
                <a:lnTo>
                  <a:pt x="8071" y="404"/>
                </a:lnTo>
                <a:lnTo>
                  <a:pt x="7998" y="294"/>
                </a:lnTo>
                <a:lnTo>
                  <a:pt x="7924" y="221"/>
                </a:lnTo>
                <a:lnTo>
                  <a:pt x="7851" y="147"/>
                </a:lnTo>
                <a:lnTo>
                  <a:pt x="7777" y="147"/>
                </a:lnTo>
                <a:lnTo>
                  <a:pt x="7631" y="111"/>
                </a:lnTo>
                <a:lnTo>
                  <a:pt x="6824" y="74"/>
                </a:lnTo>
                <a:lnTo>
                  <a:pt x="4036" y="1"/>
                </a:lnTo>
                <a:close/>
              </a:path>
            </a:pathLst>
          </a:custGeom>
          <a:solidFill>
            <a:srgbClr val="A4C2F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A4C2F4"/>
              </a:solidFill>
              <a:latin typeface="Arial"/>
              <a:ea typeface="Arial"/>
              <a:cs typeface="Arial"/>
              <a:sym typeface="Arial"/>
            </a:endParaRPr>
          </a:p>
        </p:txBody>
      </p:sp>
      <p:sp>
        <p:nvSpPr>
          <p:cNvPr id="1149" name="Google Shape;1149;p47"/>
          <p:cNvSpPr/>
          <p:nvPr/>
        </p:nvSpPr>
        <p:spPr>
          <a:xfrm>
            <a:off x="1333294" y="4678454"/>
            <a:ext cx="306966" cy="385027"/>
          </a:xfrm>
          <a:custGeom>
            <a:avLst/>
            <a:gdLst/>
            <a:ahLst/>
            <a:cxnLst/>
            <a:rect l="l" t="t" r="r" b="b"/>
            <a:pathLst>
              <a:path w="10822" h="13574" extrusionOk="0">
                <a:moveTo>
                  <a:pt x="10235" y="1358"/>
                </a:moveTo>
                <a:lnTo>
                  <a:pt x="10345" y="1652"/>
                </a:lnTo>
                <a:lnTo>
                  <a:pt x="10345" y="1982"/>
                </a:lnTo>
                <a:lnTo>
                  <a:pt x="10345" y="2312"/>
                </a:lnTo>
                <a:lnTo>
                  <a:pt x="10235" y="2605"/>
                </a:lnTo>
                <a:lnTo>
                  <a:pt x="10235" y="2569"/>
                </a:lnTo>
                <a:lnTo>
                  <a:pt x="10198" y="1945"/>
                </a:lnTo>
                <a:lnTo>
                  <a:pt x="10235" y="1358"/>
                </a:lnTo>
                <a:close/>
                <a:moveTo>
                  <a:pt x="9538" y="2092"/>
                </a:moveTo>
                <a:lnTo>
                  <a:pt x="9538" y="2422"/>
                </a:lnTo>
                <a:lnTo>
                  <a:pt x="9538" y="2789"/>
                </a:lnTo>
                <a:lnTo>
                  <a:pt x="9465" y="2202"/>
                </a:lnTo>
                <a:lnTo>
                  <a:pt x="9538" y="2092"/>
                </a:lnTo>
                <a:close/>
                <a:moveTo>
                  <a:pt x="9941" y="1285"/>
                </a:moveTo>
                <a:lnTo>
                  <a:pt x="9868" y="1835"/>
                </a:lnTo>
                <a:lnTo>
                  <a:pt x="9831" y="2129"/>
                </a:lnTo>
                <a:lnTo>
                  <a:pt x="9831" y="2459"/>
                </a:lnTo>
                <a:lnTo>
                  <a:pt x="9831" y="2642"/>
                </a:lnTo>
                <a:lnTo>
                  <a:pt x="9868" y="2789"/>
                </a:lnTo>
                <a:lnTo>
                  <a:pt x="9941" y="2936"/>
                </a:lnTo>
                <a:lnTo>
                  <a:pt x="10015" y="3046"/>
                </a:lnTo>
                <a:lnTo>
                  <a:pt x="10051" y="3046"/>
                </a:lnTo>
                <a:lnTo>
                  <a:pt x="9941" y="3229"/>
                </a:lnTo>
                <a:lnTo>
                  <a:pt x="9648" y="3632"/>
                </a:lnTo>
                <a:lnTo>
                  <a:pt x="9575" y="3046"/>
                </a:lnTo>
                <a:lnTo>
                  <a:pt x="9611" y="3119"/>
                </a:lnTo>
                <a:lnTo>
                  <a:pt x="9648" y="3156"/>
                </a:lnTo>
                <a:lnTo>
                  <a:pt x="9721" y="3192"/>
                </a:lnTo>
                <a:lnTo>
                  <a:pt x="9795" y="3156"/>
                </a:lnTo>
                <a:lnTo>
                  <a:pt x="9868" y="3156"/>
                </a:lnTo>
                <a:lnTo>
                  <a:pt x="9905" y="3082"/>
                </a:lnTo>
                <a:lnTo>
                  <a:pt x="9905" y="3046"/>
                </a:lnTo>
                <a:lnTo>
                  <a:pt x="9905" y="2972"/>
                </a:lnTo>
                <a:lnTo>
                  <a:pt x="9868" y="2936"/>
                </a:lnTo>
                <a:lnTo>
                  <a:pt x="9831" y="2899"/>
                </a:lnTo>
                <a:lnTo>
                  <a:pt x="9758" y="2899"/>
                </a:lnTo>
                <a:lnTo>
                  <a:pt x="9758" y="2642"/>
                </a:lnTo>
                <a:lnTo>
                  <a:pt x="9721" y="2092"/>
                </a:lnTo>
                <a:lnTo>
                  <a:pt x="9685" y="2018"/>
                </a:lnTo>
                <a:lnTo>
                  <a:pt x="9587" y="2018"/>
                </a:lnTo>
                <a:lnTo>
                  <a:pt x="9611" y="1982"/>
                </a:lnTo>
                <a:lnTo>
                  <a:pt x="9721" y="1762"/>
                </a:lnTo>
                <a:lnTo>
                  <a:pt x="9831" y="1542"/>
                </a:lnTo>
                <a:lnTo>
                  <a:pt x="9941" y="1285"/>
                </a:lnTo>
                <a:close/>
                <a:moveTo>
                  <a:pt x="9318" y="2385"/>
                </a:moveTo>
                <a:lnTo>
                  <a:pt x="9281" y="3119"/>
                </a:lnTo>
                <a:lnTo>
                  <a:pt x="9318" y="3889"/>
                </a:lnTo>
                <a:lnTo>
                  <a:pt x="9354" y="3963"/>
                </a:lnTo>
                <a:lnTo>
                  <a:pt x="9098" y="4183"/>
                </a:lnTo>
                <a:lnTo>
                  <a:pt x="9098" y="3963"/>
                </a:lnTo>
                <a:lnTo>
                  <a:pt x="9098" y="3743"/>
                </a:lnTo>
                <a:lnTo>
                  <a:pt x="9024" y="3302"/>
                </a:lnTo>
                <a:lnTo>
                  <a:pt x="8988" y="2715"/>
                </a:lnTo>
                <a:lnTo>
                  <a:pt x="9134" y="2569"/>
                </a:lnTo>
                <a:lnTo>
                  <a:pt x="9318" y="2385"/>
                </a:lnTo>
                <a:close/>
                <a:moveTo>
                  <a:pt x="8107" y="3596"/>
                </a:moveTo>
                <a:lnTo>
                  <a:pt x="7997" y="3889"/>
                </a:lnTo>
                <a:lnTo>
                  <a:pt x="7924" y="4219"/>
                </a:lnTo>
                <a:lnTo>
                  <a:pt x="7887" y="3779"/>
                </a:lnTo>
                <a:lnTo>
                  <a:pt x="8107" y="3596"/>
                </a:lnTo>
                <a:close/>
                <a:moveTo>
                  <a:pt x="8731" y="2972"/>
                </a:moveTo>
                <a:lnTo>
                  <a:pt x="8731" y="3302"/>
                </a:lnTo>
                <a:lnTo>
                  <a:pt x="8731" y="3816"/>
                </a:lnTo>
                <a:lnTo>
                  <a:pt x="8768" y="4109"/>
                </a:lnTo>
                <a:lnTo>
                  <a:pt x="8841" y="4366"/>
                </a:lnTo>
                <a:lnTo>
                  <a:pt x="8841" y="4403"/>
                </a:lnTo>
                <a:lnTo>
                  <a:pt x="8621" y="4586"/>
                </a:lnTo>
                <a:lnTo>
                  <a:pt x="8621" y="4586"/>
                </a:lnTo>
                <a:lnTo>
                  <a:pt x="8658" y="4219"/>
                </a:lnTo>
                <a:lnTo>
                  <a:pt x="8694" y="3816"/>
                </a:lnTo>
                <a:lnTo>
                  <a:pt x="8694" y="3449"/>
                </a:lnTo>
                <a:lnTo>
                  <a:pt x="8658" y="3082"/>
                </a:lnTo>
                <a:lnTo>
                  <a:pt x="8731" y="2972"/>
                </a:lnTo>
                <a:close/>
                <a:moveTo>
                  <a:pt x="8364" y="3339"/>
                </a:moveTo>
                <a:lnTo>
                  <a:pt x="8254" y="4733"/>
                </a:lnTo>
                <a:lnTo>
                  <a:pt x="8291" y="4806"/>
                </a:lnTo>
                <a:lnTo>
                  <a:pt x="8291" y="4843"/>
                </a:lnTo>
                <a:lnTo>
                  <a:pt x="8217" y="4916"/>
                </a:lnTo>
                <a:lnTo>
                  <a:pt x="8181" y="4880"/>
                </a:lnTo>
                <a:lnTo>
                  <a:pt x="8327" y="3522"/>
                </a:lnTo>
                <a:lnTo>
                  <a:pt x="8291" y="3486"/>
                </a:lnTo>
                <a:lnTo>
                  <a:pt x="8254" y="3449"/>
                </a:lnTo>
                <a:lnTo>
                  <a:pt x="8364" y="3339"/>
                </a:lnTo>
                <a:close/>
                <a:moveTo>
                  <a:pt x="7704" y="3963"/>
                </a:moveTo>
                <a:lnTo>
                  <a:pt x="7667" y="4329"/>
                </a:lnTo>
                <a:lnTo>
                  <a:pt x="7594" y="4696"/>
                </a:lnTo>
                <a:lnTo>
                  <a:pt x="7520" y="5026"/>
                </a:lnTo>
                <a:lnTo>
                  <a:pt x="7410" y="5393"/>
                </a:lnTo>
                <a:lnTo>
                  <a:pt x="7410" y="5467"/>
                </a:lnTo>
                <a:lnTo>
                  <a:pt x="7337" y="5430"/>
                </a:lnTo>
                <a:lnTo>
                  <a:pt x="7300" y="5430"/>
                </a:lnTo>
                <a:lnTo>
                  <a:pt x="7300" y="4990"/>
                </a:lnTo>
                <a:lnTo>
                  <a:pt x="7264" y="4696"/>
                </a:lnTo>
                <a:lnTo>
                  <a:pt x="7227" y="4366"/>
                </a:lnTo>
                <a:lnTo>
                  <a:pt x="7704" y="3963"/>
                </a:lnTo>
                <a:close/>
                <a:moveTo>
                  <a:pt x="7044" y="4513"/>
                </a:moveTo>
                <a:lnTo>
                  <a:pt x="6970" y="5026"/>
                </a:lnTo>
                <a:lnTo>
                  <a:pt x="6970" y="5320"/>
                </a:lnTo>
                <a:lnTo>
                  <a:pt x="6970" y="5540"/>
                </a:lnTo>
                <a:lnTo>
                  <a:pt x="7007" y="5650"/>
                </a:lnTo>
                <a:lnTo>
                  <a:pt x="7080" y="5760"/>
                </a:lnTo>
                <a:lnTo>
                  <a:pt x="6677" y="6053"/>
                </a:lnTo>
                <a:lnTo>
                  <a:pt x="6677" y="6053"/>
                </a:lnTo>
                <a:lnTo>
                  <a:pt x="6713" y="5797"/>
                </a:lnTo>
                <a:lnTo>
                  <a:pt x="6750" y="5540"/>
                </a:lnTo>
                <a:lnTo>
                  <a:pt x="6750" y="5173"/>
                </a:lnTo>
                <a:lnTo>
                  <a:pt x="6677" y="4843"/>
                </a:lnTo>
                <a:lnTo>
                  <a:pt x="7044" y="4513"/>
                </a:lnTo>
                <a:close/>
                <a:moveTo>
                  <a:pt x="6603" y="4916"/>
                </a:moveTo>
                <a:lnTo>
                  <a:pt x="6567" y="5173"/>
                </a:lnTo>
                <a:lnTo>
                  <a:pt x="6530" y="5430"/>
                </a:lnTo>
                <a:lnTo>
                  <a:pt x="6457" y="5613"/>
                </a:lnTo>
                <a:lnTo>
                  <a:pt x="6383" y="5760"/>
                </a:lnTo>
                <a:lnTo>
                  <a:pt x="6310" y="5943"/>
                </a:lnTo>
                <a:lnTo>
                  <a:pt x="6310" y="6127"/>
                </a:lnTo>
                <a:lnTo>
                  <a:pt x="6310" y="6200"/>
                </a:lnTo>
                <a:lnTo>
                  <a:pt x="6383" y="6237"/>
                </a:lnTo>
                <a:lnTo>
                  <a:pt x="5980" y="6494"/>
                </a:lnTo>
                <a:lnTo>
                  <a:pt x="6053" y="6090"/>
                </a:lnTo>
                <a:lnTo>
                  <a:pt x="6053" y="5760"/>
                </a:lnTo>
                <a:lnTo>
                  <a:pt x="6016" y="5393"/>
                </a:lnTo>
                <a:lnTo>
                  <a:pt x="6603" y="4916"/>
                </a:lnTo>
                <a:close/>
                <a:moveTo>
                  <a:pt x="5870" y="5540"/>
                </a:moveTo>
                <a:lnTo>
                  <a:pt x="5796" y="5943"/>
                </a:lnTo>
                <a:lnTo>
                  <a:pt x="5686" y="6347"/>
                </a:lnTo>
                <a:lnTo>
                  <a:pt x="5613" y="6567"/>
                </a:lnTo>
                <a:lnTo>
                  <a:pt x="5613" y="6677"/>
                </a:lnTo>
                <a:lnTo>
                  <a:pt x="5613" y="6750"/>
                </a:lnTo>
                <a:lnTo>
                  <a:pt x="5173" y="7081"/>
                </a:lnTo>
                <a:lnTo>
                  <a:pt x="5393" y="5943"/>
                </a:lnTo>
                <a:lnTo>
                  <a:pt x="5870" y="5540"/>
                </a:lnTo>
                <a:close/>
                <a:moveTo>
                  <a:pt x="9134" y="478"/>
                </a:moveTo>
                <a:lnTo>
                  <a:pt x="9428" y="588"/>
                </a:lnTo>
                <a:lnTo>
                  <a:pt x="9318" y="735"/>
                </a:lnTo>
                <a:lnTo>
                  <a:pt x="9318" y="845"/>
                </a:lnTo>
                <a:lnTo>
                  <a:pt x="9354" y="918"/>
                </a:lnTo>
                <a:lnTo>
                  <a:pt x="9428" y="955"/>
                </a:lnTo>
                <a:lnTo>
                  <a:pt x="9538" y="955"/>
                </a:lnTo>
                <a:lnTo>
                  <a:pt x="9538" y="1101"/>
                </a:lnTo>
                <a:lnTo>
                  <a:pt x="9465" y="1285"/>
                </a:lnTo>
                <a:lnTo>
                  <a:pt x="9318" y="1615"/>
                </a:lnTo>
                <a:lnTo>
                  <a:pt x="9134" y="1908"/>
                </a:lnTo>
                <a:lnTo>
                  <a:pt x="8914" y="2202"/>
                </a:lnTo>
                <a:lnTo>
                  <a:pt x="8841" y="2165"/>
                </a:lnTo>
                <a:lnTo>
                  <a:pt x="8804" y="2202"/>
                </a:lnTo>
                <a:lnTo>
                  <a:pt x="8768" y="2202"/>
                </a:lnTo>
                <a:lnTo>
                  <a:pt x="8731" y="2275"/>
                </a:lnTo>
                <a:lnTo>
                  <a:pt x="8731" y="2349"/>
                </a:lnTo>
                <a:lnTo>
                  <a:pt x="8364" y="2715"/>
                </a:lnTo>
                <a:lnTo>
                  <a:pt x="7740" y="3339"/>
                </a:lnTo>
                <a:lnTo>
                  <a:pt x="7667" y="3339"/>
                </a:lnTo>
                <a:lnTo>
                  <a:pt x="7667" y="3412"/>
                </a:lnTo>
                <a:lnTo>
                  <a:pt x="6493" y="4439"/>
                </a:lnTo>
                <a:lnTo>
                  <a:pt x="5650" y="5173"/>
                </a:lnTo>
                <a:lnTo>
                  <a:pt x="4806" y="5870"/>
                </a:lnTo>
                <a:lnTo>
                  <a:pt x="4769" y="5870"/>
                </a:lnTo>
                <a:lnTo>
                  <a:pt x="4733" y="5907"/>
                </a:lnTo>
                <a:lnTo>
                  <a:pt x="4623" y="6017"/>
                </a:lnTo>
                <a:lnTo>
                  <a:pt x="3889" y="6567"/>
                </a:lnTo>
                <a:lnTo>
                  <a:pt x="3852" y="6567"/>
                </a:lnTo>
                <a:lnTo>
                  <a:pt x="3816" y="6604"/>
                </a:lnTo>
                <a:lnTo>
                  <a:pt x="3632" y="6714"/>
                </a:lnTo>
                <a:lnTo>
                  <a:pt x="3339" y="6897"/>
                </a:lnTo>
                <a:lnTo>
                  <a:pt x="3155" y="7007"/>
                </a:lnTo>
                <a:lnTo>
                  <a:pt x="3045" y="7154"/>
                </a:lnTo>
                <a:lnTo>
                  <a:pt x="2972" y="7117"/>
                </a:lnTo>
                <a:lnTo>
                  <a:pt x="2605" y="6824"/>
                </a:lnTo>
                <a:lnTo>
                  <a:pt x="2312" y="6457"/>
                </a:lnTo>
                <a:lnTo>
                  <a:pt x="2128" y="6274"/>
                </a:lnTo>
                <a:lnTo>
                  <a:pt x="1945" y="6090"/>
                </a:lnTo>
                <a:lnTo>
                  <a:pt x="2202" y="5943"/>
                </a:lnTo>
                <a:lnTo>
                  <a:pt x="2458" y="5723"/>
                </a:lnTo>
                <a:lnTo>
                  <a:pt x="2605" y="5943"/>
                </a:lnTo>
                <a:lnTo>
                  <a:pt x="2825" y="6127"/>
                </a:lnTo>
                <a:lnTo>
                  <a:pt x="2935" y="6200"/>
                </a:lnTo>
                <a:lnTo>
                  <a:pt x="3082" y="6237"/>
                </a:lnTo>
                <a:lnTo>
                  <a:pt x="3229" y="6237"/>
                </a:lnTo>
                <a:lnTo>
                  <a:pt x="3339" y="6127"/>
                </a:lnTo>
                <a:lnTo>
                  <a:pt x="3375" y="6090"/>
                </a:lnTo>
                <a:lnTo>
                  <a:pt x="3412" y="6017"/>
                </a:lnTo>
                <a:lnTo>
                  <a:pt x="3375" y="5870"/>
                </a:lnTo>
                <a:lnTo>
                  <a:pt x="3339" y="5797"/>
                </a:lnTo>
                <a:lnTo>
                  <a:pt x="3265" y="5760"/>
                </a:lnTo>
                <a:lnTo>
                  <a:pt x="3119" y="5760"/>
                </a:lnTo>
                <a:lnTo>
                  <a:pt x="3082" y="5797"/>
                </a:lnTo>
                <a:lnTo>
                  <a:pt x="3082" y="5760"/>
                </a:lnTo>
                <a:lnTo>
                  <a:pt x="2935" y="5650"/>
                </a:lnTo>
                <a:lnTo>
                  <a:pt x="2752" y="5503"/>
                </a:lnTo>
                <a:lnTo>
                  <a:pt x="2825" y="5430"/>
                </a:lnTo>
                <a:lnTo>
                  <a:pt x="3302" y="4990"/>
                </a:lnTo>
                <a:lnTo>
                  <a:pt x="3375" y="5173"/>
                </a:lnTo>
                <a:lnTo>
                  <a:pt x="3449" y="5283"/>
                </a:lnTo>
                <a:lnTo>
                  <a:pt x="3559" y="5393"/>
                </a:lnTo>
                <a:lnTo>
                  <a:pt x="3669" y="5503"/>
                </a:lnTo>
                <a:lnTo>
                  <a:pt x="3816" y="5540"/>
                </a:lnTo>
                <a:lnTo>
                  <a:pt x="3926" y="5540"/>
                </a:lnTo>
                <a:lnTo>
                  <a:pt x="3999" y="5467"/>
                </a:lnTo>
                <a:lnTo>
                  <a:pt x="4036" y="5393"/>
                </a:lnTo>
                <a:lnTo>
                  <a:pt x="4036" y="5283"/>
                </a:lnTo>
                <a:lnTo>
                  <a:pt x="3889" y="5136"/>
                </a:lnTo>
                <a:lnTo>
                  <a:pt x="3742" y="4990"/>
                </a:lnTo>
                <a:lnTo>
                  <a:pt x="3632" y="4843"/>
                </a:lnTo>
                <a:lnTo>
                  <a:pt x="3595" y="4770"/>
                </a:lnTo>
                <a:lnTo>
                  <a:pt x="3595" y="4733"/>
                </a:lnTo>
                <a:lnTo>
                  <a:pt x="3926" y="4439"/>
                </a:lnTo>
                <a:lnTo>
                  <a:pt x="4146" y="4256"/>
                </a:lnTo>
                <a:lnTo>
                  <a:pt x="4182" y="4403"/>
                </a:lnTo>
                <a:lnTo>
                  <a:pt x="4256" y="4513"/>
                </a:lnTo>
                <a:lnTo>
                  <a:pt x="4329" y="4623"/>
                </a:lnTo>
                <a:lnTo>
                  <a:pt x="4439" y="4770"/>
                </a:lnTo>
                <a:lnTo>
                  <a:pt x="4586" y="4843"/>
                </a:lnTo>
                <a:lnTo>
                  <a:pt x="4696" y="4880"/>
                </a:lnTo>
                <a:lnTo>
                  <a:pt x="4806" y="4843"/>
                </a:lnTo>
                <a:lnTo>
                  <a:pt x="4843" y="4770"/>
                </a:lnTo>
                <a:lnTo>
                  <a:pt x="4879" y="4733"/>
                </a:lnTo>
                <a:lnTo>
                  <a:pt x="4879" y="4623"/>
                </a:lnTo>
                <a:lnTo>
                  <a:pt x="4843" y="4549"/>
                </a:lnTo>
                <a:lnTo>
                  <a:pt x="4769" y="4476"/>
                </a:lnTo>
                <a:lnTo>
                  <a:pt x="4623" y="4329"/>
                </a:lnTo>
                <a:lnTo>
                  <a:pt x="4513" y="4219"/>
                </a:lnTo>
                <a:lnTo>
                  <a:pt x="4476" y="4073"/>
                </a:lnTo>
                <a:lnTo>
                  <a:pt x="4476" y="3999"/>
                </a:lnTo>
                <a:lnTo>
                  <a:pt x="4989" y="3522"/>
                </a:lnTo>
                <a:lnTo>
                  <a:pt x="5063" y="3632"/>
                </a:lnTo>
                <a:lnTo>
                  <a:pt x="5173" y="3853"/>
                </a:lnTo>
                <a:lnTo>
                  <a:pt x="5356" y="4036"/>
                </a:lnTo>
                <a:lnTo>
                  <a:pt x="5430" y="4073"/>
                </a:lnTo>
                <a:lnTo>
                  <a:pt x="5503" y="4109"/>
                </a:lnTo>
                <a:lnTo>
                  <a:pt x="5576" y="4073"/>
                </a:lnTo>
                <a:lnTo>
                  <a:pt x="5650" y="4036"/>
                </a:lnTo>
                <a:lnTo>
                  <a:pt x="5686" y="3963"/>
                </a:lnTo>
                <a:lnTo>
                  <a:pt x="5686" y="3926"/>
                </a:lnTo>
                <a:lnTo>
                  <a:pt x="5686" y="3853"/>
                </a:lnTo>
                <a:lnTo>
                  <a:pt x="5650" y="3779"/>
                </a:lnTo>
                <a:lnTo>
                  <a:pt x="5246" y="3302"/>
                </a:lnTo>
                <a:lnTo>
                  <a:pt x="5980" y="2642"/>
                </a:lnTo>
                <a:lnTo>
                  <a:pt x="6016" y="2715"/>
                </a:lnTo>
                <a:lnTo>
                  <a:pt x="6163" y="3082"/>
                </a:lnTo>
                <a:lnTo>
                  <a:pt x="6200" y="3156"/>
                </a:lnTo>
                <a:lnTo>
                  <a:pt x="6237" y="3192"/>
                </a:lnTo>
                <a:lnTo>
                  <a:pt x="6383" y="3192"/>
                </a:lnTo>
                <a:lnTo>
                  <a:pt x="6457" y="3156"/>
                </a:lnTo>
                <a:lnTo>
                  <a:pt x="6493" y="3082"/>
                </a:lnTo>
                <a:lnTo>
                  <a:pt x="6530" y="3009"/>
                </a:lnTo>
                <a:lnTo>
                  <a:pt x="6493" y="2936"/>
                </a:lnTo>
                <a:lnTo>
                  <a:pt x="6383" y="2605"/>
                </a:lnTo>
                <a:lnTo>
                  <a:pt x="6273" y="2422"/>
                </a:lnTo>
                <a:lnTo>
                  <a:pt x="7007" y="1725"/>
                </a:lnTo>
                <a:lnTo>
                  <a:pt x="7044" y="1945"/>
                </a:lnTo>
                <a:lnTo>
                  <a:pt x="7080" y="2129"/>
                </a:lnTo>
                <a:lnTo>
                  <a:pt x="7154" y="2349"/>
                </a:lnTo>
                <a:lnTo>
                  <a:pt x="7227" y="2532"/>
                </a:lnTo>
                <a:lnTo>
                  <a:pt x="7300" y="2605"/>
                </a:lnTo>
                <a:lnTo>
                  <a:pt x="7410" y="2642"/>
                </a:lnTo>
                <a:lnTo>
                  <a:pt x="7557" y="2569"/>
                </a:lnTo>
                <a:lnTo>
                  <a:pt x="7630" y="2495"/>
                </a:lnTo>
                <a:lnTo>
                  <a:pt x="7667" y="2385"/>
                </a:lnTo>
                <a:lnTo>
                  <a:pt x="7667" y="2312"/>
                </a:lnTo>
                <a:lnTo>
                  <a:pt x="7630" y="2239"/>
                </a:lnTo>
                <a:lnTo>
                  <a:pt x="7557" y="2165"/>
                </a:lnTo>
                <a:lnTo>
                  <a:pt x="7484" y="2165"/>
                </a:lnTo>
                <a:lnTo>
                  <a:pt x="7337" y="1835"/>
                </a:lnTo>
                <a:lnTo>
                  <a:pt x="7227" y="1542"/>
                </a:lnTo>
                <a:lnTo>
                  <a:pt x="7740" y="1101"/>
                </a:lnTo>
                <a:lnTo>
                  <a:pt x="8217" y="735"/>
                </a:lnTo>
                <a:lnTo>
                  <a:pt x="8364" y="625"/>
                </a:lnTo>
                <a:lnTo>
                  <a:pt x="8511" y="551"/>
                </a:lnTo>
                <a:lnTo>
                  <a:pt x="8841" y="478"/>
                </a:lnTo>
                <a:close/>
                <a:moveTo>
                  <a:pt x="3485" y="7264"/>
                </a:moveTo>
                <a:lnTo>
                  <a:pt x="3449" y="7447"/>
                </a:lnTo>
                <a:lnTo>
                  <a:pt x="3302" y="7337"/>
                </a:lnTo>
                <a:lnTo>
                  <a:pt x="3485" y="7264"/>
                </a:lnTo>
                <a:close/>
                <a:moveTo>
                  <a:pt x="5099" y="6163"/>
                </a:moveTo>
                <a:lnTo>
                  <a:pt x="4733" y="7264"/>
                </a:lnTo>
                <a:lnTo>
                  <a:pt x="4733" y="7337"/>
                </a:lnTo>
                <a:lnTo>
                  <a:pt x="4586" y="7447"/>
                </a:lnTo>
                <a:lnTo>
                  <a:pt x="4586" y="7337"/>
                </a:lnTo>
                <a:lnTo>
                  <a:pt x="4586" y="7301"/>
                </a:lnTo>
                <a:lnTo>
                  <a:pt x="4623" y="6860"/>
                </a:lnTo>
                <a:lnTo>
                  <a:pt x="4733" y="6457"/>
                </a:lnTo>
                <a:lnTo>
                  <a:pt x="5026" y="6237"/>
                </a:lnTo>
                <a:lnTo>
                  <a:pt x="5099" y="6163"/>
                </a:lnTo>
                <a:close/>
                <a:moveTo>
                  <a:pt x="4292" y="6750"/>
                </a:moveTo>
                <a:lnTo>
                  <a:pt x="4219" y="7117"/>
                </a:lnTo>
                <a:lnTo>
                  <a:pt x="4219" y="7484"/>
                </a:lnTo>
                <a:lnTo>
                  <a:pt x="4219" y="7594"/>
                </a:lnTo>
                <a:lnTo>
                  <a:pt x="4292" y="7631"/>
                </a:lnTo>
                <a:lnTo>
                  <a:pt x="3889" y="7924"/>
                </a:lnTo>
                <a:lnTo>
                  <a:pt x="3816" y="7851"/>
                </a:lnTo>
                <a:lnTo>
                  <a:pt x="3889" y="7777"/>
                </a:lnTo>
                <a:lnTo>
                  <a:pt x="3926" y="7667"/>
                </a:lnTo>
                <a:lnTo>
                  <a:pt x="3926" y="7594"/>
                </a:lnTo>
                <a:lnTo>
                  <a:pt x="3889" y="7521"/>
                </a:lnTo>
                <a:lnTo>
                  <a:pt x="3852" y="7484"/>
                </a:lnTo>
                <a:lnTo>
                  <a:pt x="3816" y="7484"/>
                </a:lnTo>
                <a:lnTo>
                  <a:pt x="3889" y="7227"/>
                </a:lnTo>
                <a:lnTo>
                  <a:pt x="3926" y="7007"/>
                </a:lnTo>
                <a:lnTo>
                  <a:pt x="3926" y="6970"/>
                </a:lnTo>
                <a:lnTo>
                  <a:pt x="4292" y="6750"/>
                </a:lnTo>
                <a:close/>
                <a:moveTo>
                  <a:pt x="1101" y="6127"/>
                </a:moveTo>
                <a:lnTo>
                  <a:pt x="1358" y="6200"/>
                </a:lnTo>
                <a:lnTo>
                  <a:pt x="1578" y="6310"/>
                </a:lnTo>
                <a:lnTo>
                  <a:pt x="1761" y="6457"/>
                </a:lnTo>
                <a:lnTo>
                  <a:pt x="1945" y="6677"/>
                </a:lnTo>
                <a:lnTo>
                  <a:pt x="2312" y="7081"/>
                </a:lnTo>
                <a:lnTo>
                  <a:pt x="2715" y="7447"/>
                </a:lnTo>
                <a:lnTo>
                  <a:pt x="3155" y="7777"/>
                </a:lnTo>
                <a:lnTo>
                  <a:pt x="3339" y="7961"/>
                </a:lnTo>
                <a:lnTo>
                  <a:pt x="3522" y="8144"/>
                </a:lnTo>
                <a:lnTo>
                  <a:pt x="3522" y="8181"/>
                </a:lnTo>
                <a:lnTo>
                  <a:pt x="3485" y="8291"/>
                </a:lnTo>
                <a:lnTo>
                  <a:pt x="3485" y="8401"/>
                </a:lnTo>
                <a:lnTo>
                  <a:pt x="3559" y="8474"/>
                </a:lnTo>
                <a:lnTo>
                  <a:pt x="3669" y="8511"/>
                </a:lnTo>
                <a:lnTo>
                  <a:pt x="3669" y="8621"/>
                </a:lnTo>
                <a:lnTo>
                  <a:pt x="3669" y="8658"/>
                </a:lnTo>
                <a:lnTo>
                  <a:pt x="3595" y="8695"/>
                </a:lnTo>
                <a:lnTo>
                  <a:pt x="3229" y="8731"/>
                </a:lnTo>
                <a:lnTo>
                  <a:pt x="3009" y="8474"/>
                </a:lnTo>
                <a:lnTo>
                  <a:pt x="2825" y="8254"/>
                </a:lnTo>
                <a:lnTo>
                  <a:pt x="2165" y="7484"/>
                </a:lnTo>
                <a:lnTo>
                  <a:pt x="1615" y="6897"/>
                </a:lnTo>
                <a:lnTo>
                  <a:pt x="1321" y="6604"/>
                </a:lnTo>
                <a:lnTo>
                  <a:pt x="1174" y="6494"/>
                </a:lnTo>
                <a:lnTo>
                  <a:pt x="991" y="6420"/>
                </a:lnTo>
                <a:lnTo>
                  <a:pt x="1101" y="6127"/>
                </a:lnTo>
                <a:close/>
                <a:moveTo>
                  <a:pt x="8731" y="1"/>
                </a:moveTo>
                <a:lnTo>
                  <a:pt x="8474" y="74"/>
                </a:lnTo>
                <a:lnTo>
                  <a:pt x="8217" y="184"/>
                </a:lnTo>
                <a:lnTo>
                  <a:pt x="7997" y="331"/>
                </a:lnTo>
                <a:lnTo>
                  <a:pt x="7777" y="478"/>
                </a:lnTo>
                <a:lnTo>
                  <a:pt x="7154" y="1028"/>
                </a:lnTo>
                <a:lnTo>
                  <a:pt x="6530" y="1578"/>
                </a:lnTo>
                <a:lnTo>
                  <a:pt x="4036" y="3779"/>
                </a:lnTo>
                <a:lnTo>
                  <a:pt x="2825" y="4843"/>
                </a:lnTo>
                <a:lnTo>
                  <a:pt x="2312" y="5283"/>
                </a:lnTo>
                <a:lnTo>
                  <a:pt x="2092" y="5540"/>
                </a:lnTo>
                <a:lnTo>
                  <a:pt x="1871" y="5797"/>
                </a:lnTo>
                <a:lnTo>
                  <a:pt x="1761" y="5833"/>
                </a:lnTo>
                <a:lnTo>
                  <a:pt x="1725" y="5943"/>
                </a:lnTo>
                <a:lnTo>
                  <a:pt x="1541" y="5833"/>
                </a:lnTo>
                <a:lnTo>
                  <a:pt x="1358" y="5797"/>
                </a:lnTo>
                <a:lnTo>
                  <a:pt x="1174" y="5760"/>
                </a:lnTo>
                <a:lnTo>
                  <a:pt x="954" y="5760"/>
                </a:lnTo>
                <a:lnTo>
                  <a:pt x="844" y="5797"/>
                </a:lnTo>
                <a:lnTo>
                  <a:pt x="771" y="5907"/>
                </a:lnTo>
                <a:lnTo>
                  <a:pt x="624" y="6420"/>
                </a:lnTo>
                <a:lnTo>
                  <a:pt x="624" y="6494"/>
                </a:lnTo>
                <a:lnTo>
                  <a:pt x="661" y="6567"/>
                </a:lnTo>
                <a:lnTo>
                  <a:pt x="698" y="6604"/>
                </a:lnTo>
                <a:lnTo>
                  <a:pt x="771" y="6640"/>
                </a:lnTo>
                <a:lnTo>
                  <a:pt x="918" y="6860"/>
                </a:lnTo>
                <a:lnTo>
                  <a:pt x="1101" y="7081"/>
                </a:lnTo>
                <a:lnTo>
                  <a:pt x="1505" y="7484"/>
                </a:lnTo>
                <a:lnTo>
                  <a:pt x="2385" y="8511"/>
                </a:lnTo>
                <a:lnTo>
                  <a:pt x="2715" y="8951"/>
                </a:lnTo>
                <a:lnTo>
                  <a:pt x="2935" y="9171"/>
                </a:lnTo>
                <a:lnTo>
                  <a:pt x="3155" y="9318"/>
                </a:lnTo>
                <a:lnTo>
                  <a:pt x="3302" y="9355"/>
                </a:lnTo>
                <a:lnTo>
                  <a:pt x="3412" y="9355"/>
                </a:lnTo>
                <a:lnTo>
                  <a:pt x="3522" y="9281"/>
                </a:lnTo>
                <a:lnTo>
                  <a:pt x="3595" y="9171"/>
                </a:lnTo>
                <a:lnTo>
                  <a:pt x="3816" y="9135"/>
                </a:lnTo>
                <a:lnTo>
                  <a:pt x="3962" y="9061"/>
                </a:lnTo>
                <a:lnTo>
                  <a:pt x="4072" y="8951"/>
                </a:lnTo>
                <a:lnTo>
                  <a:pt x="4146" y="8805"/>
                </a:lnTo>
                <a:lnTo>
                  <a:pt x="4146" y="8548"/>
                </a:lnTo>
                <a:lnTo>
                  <a:pt x="4109" y="8328"/>
                </a:lnTo>
                <a:lnTo>
                  <a:pt x="5320" y="7557"/>
                </a:lnTo>
                <a:lnTo>
                  <a:pt x="6530" y="6750"/>
                </a:lnTo>
                <a:lnTo>
                  <a:pt x="7667" y="5907"/>
                </a:lnTo>
                <a:lnTo>
                  <a:pt x="8804" y="5026"/>
                </a:lnTo>
                <a:lnTo>
                  <a:pt x="9281" y="4660"/>
                </a:lnTo>
                <a:lnTo>
                  <a:pt x="9721" y="4219"/>
                </a:lnTo>
                <a:lnTo>
                  <a:pt x="10125" y="3743"/>
                </a:lnTo>
                <a:lnTo>
                  <a:pt x="10308" y="3486"/>
                </a:lnTo>
                <a:lnTo>
                  <a:pt x="10455" y="3229"/>
                </a:lnTo>
                <a:lnTo>
                  <a:pt x="10602" y="2972"/>
                </a:lnTo>
                <a:lnTo>
                  <a:pt x="10712" y="2679"/>
                </a:lnTo>
                <a:lnTo>
                  <a:pt x="10785" y="2385"/>
                </a:lnTo>
                <a:lnTo>
                  <a:pt x="10822" y="2129"/>
                </a:lnTo>
                <a:lnTo>
                  <a:pt x="10822" y="1835"/>
                </a:lnTo>
                <a:lnTo>
                  <a:pt x="10785" y="1542"/>
                </a:lnTo>
                <a:lnTo>
                  <a:pt x="10675" y="1248"/>
                </a:lnTo>
                <a:lnTo>
                  <a:pt x="10528" y="955"/>
                </a:lnTo>
                <a:lnTo>
                  <a:pt x="10382" y="735"/>
                </a:lnTo>
                <a:lnTo>
                  <a:pt x="10198" y="515"/>
                </a:lnTo>
                <a:lnTo>
                  <a:pt x="9978" y="368"/>
                </a:lnTo>
                <a:lnTo>
                  <a:pt x="9758" y="221"/>
                </a:lnTo>
                <a:lnTo>
                  <a:pt x="9501" y="111"/>
                </a:lnTo>
                <a:lnTo>
                  <a:pt x="9281" y="38"/>
                </a:lnTo>
                <a:lnTo>
                  <a:pt x="8988" y="1"/>
                </a:lnTo>
                <a:close/>
                <a:moveTo>
                  <a:pt x="1981" y="12399"/>
                </a:moveTo>
                <a:lnTo>
                  <a:pt x="1981" y="12509"/>
                </a:lnTo>
                <a:lnTo>
                  <a:pt x="1981" y="12656"/>
                </a:lnTo>
                <a:lnTo>
                  <a:pt x="1908" y="12913"/>
                </a:lnTo>
                <a:lnTo>
                  <a:pt x="1798" y="12913"/>
                </a:lnTo>
                <a:lnTo>
                  <a:pt x="1871" y="12656"/>
                </a:lnTo>
                <a:lnTo>
                  <a:pt x="1981" y="12399"/>
                </a:lnTo>
                <a:close/>
                <a:moveTo>
                  <a:pt x="1651" y="9391"/>
                </a:moveTo>
                <a:lnTo>
                  <a:pt x="1688" y="9575"/>
                </a:lnTo>
                <a:lnTo>
                  <a:pt x="1908" y="10198"/>
                </a:lnTo>
                <a:lnTo>
                  <a:pt x="2348" y="11372"/>
                </a:lnTo>
                <a:lnTo>
                  <a:pt x="2422" y="11739"/>
                </a:lnTo>
                <a:lnTo>
                  <a:pt x="2458" y="12106"/>
                </a:lnTo>
                <a:lnTo>
                  <a:pt x="2422" y="12436"/>
                </a:lnTo>
                <a:lnTo>
                  <a:pt x="2348" y="12619"/>
                </a:lnTo>
                <a:lnTo>
                  <a:pt x="2275" y="12766"/>
                </a:lnTo>
                <a:lnTo>
                  <a:pt x="2312" y="12583"/>
                </a:lnTo>
                <a:lnTo>
                  <a:pt x="2275" y="12436"/>
                </a:lnTo>
                <a:lnTo>
                  <a:pt x="2202" y="12326"/>
                </a:lnTo>
                <a:lnTo>
                  <a:pt x="2128" y="12216"/>
                </a:lnTo>
                <a:lnTo>
                  <a:pt x="2018" y="12179"/>
                </a:lnTo>
                <a:lnTo>
                  <a:pt x="1871" y="12179"/>
                </a:lnTo>
                <a:lnTo>
                  <a:pt x="1835" y="12253"/>
                </a:lnTo>
                <a:lnTo>
                  <a:pt x="1835" y="12326"/>
                </a:lnTo>
                <a:lnTo>
                  <a:pt x="1578" y="12656"/>
                </a:lnTo>
                <a:lnTo>
                  <a:pt x="1505" y="12840"/>
                </a:lnTo>
                <a:lnTo>
                  <a:pt x="1431" y="13023"/>
                </a:lnTo>
                <a:lnTo>
                  <a:pt x="1358" y="13023"/>
                </a:lnTo>
                <a:lnTo>
                  <a:pt x="1578" y="12509"/>
                </a:lnTo>
                <a:lnTo>
                  <a:pt x="1761" y="11996"/>
                </a:lnTo>
                <a:lnTo>
                  <a:pt x="1761" y="11959"/>
                </a:lnTo>
                <a:lnTo>
                  <a:pt x="1725" y="11922"/>
                </a:lnTo>
                <a:lnTo>
                  <a:pt x="1688" y="11922"/>
                </a:lnTo>
                <a:lnTo>
                  <a:pt x="1651" y="11959"/>
                </a:lnTo>
                <a:lnTo>
                  <a:pt x="1321" y="12399"/>
                </a:lnTo>
                <a:lnTo>
                  <a:pt x="1028" y="12913"/>
                </a:lnTo>
                <a:lnTo>
                  <a:pt x="881" y="12840"/>
                </a:lnTo>
                <a:lnTo>
                  <a:pt x="881" y="12729"/>
                </a:lnTo>
                <a:lnTo>
                  <a:pt x="1028" y="12436"/>
                </a:lnTo>
                <a:lnTo>
                  <a:pt x="1174" y="12143"/>
                </a:lnTo>
                <a:lnTo>
                  <a:pt x="1358" y="11849"/>
                </a:lnTo>
                <a:lnTo>
                  <a:pt x="1541" y="11556"/>
                </a:lnTo>
                <a:lnTo>
                  <a:pt x="1541" y="11519"/>
                </a:lnTo>
                <a:lnTo>
                  <a:pt x="1505" y="11482"/>
                </a:lnTo>
                <a:lnTo>
                  <a:pt x="1468" y="11519"/>
                </a:lnTo>
                <a:lnTo>
                  <a:pt x="1138" y="11812"/>
                </a:lnTo>
                <a:lnTo>
                  <a:pt x="954" y="11996"/>
                </a:lnTo>
                <a:lnTo>
                  <a:pt x="808" y="12179"/>
                </a:lnTo>
                <a:lnTo>
                  <a:pt x="698" y="12399"/>
                </a:lnTo>
                <a:lnTo>
                  <a:pt x="588" y="12619"/>
                </a:lnTo>
                <a:lnTo>
                  <a:pt x="551" y="12583"/>
                </a:lnTo>
                <a:lnTo>
                  <a:pt x="624" y="12473"/>
                </a:lnTo>
                <a:lnTo>
                  <a:pt x="661" y="12363"/>
                </a:lnTo>
                <a:lnTo>
                  <a:pt x="1138" y="11629"/>
                </a:lnTo>
                <a:lnTo>
                  <a:pt x="1321" y="11262"/>
                </a:lnTo>
                <a:lnTo>
                  <a:pt x="1468" y="10859"/>
                </a:lnTo>
                <a:lnTo>
                  <a:pt x="1431" y="10822"/>
                </a:lnTo>
                <a:lnTo>
                  <a:pt x="1395" y="10822"/>
                </a:lnTo>
                <a:lnTo>
                  <a:pt x="1064" y="11189"/>
                </a:lnTo>
                <a:lnTo>
                  <a:pt x="734" y="11556"/>
                </a:lnTo>
                <a:lnTo>
                  <a:pt x="844" y="11372"/>
                </a:lnTo>
                <a:lnTo>
                  <a:pt x="1248" y="10749"/>
                </a:lnTo>
                <a:lnTo>
                  <a:pt x="1651" y="10125"/>
                </a:lnTo>
                <a:lnTo>
                  <a:pt x="1651" y="10052"/>
                </a:lnTo>
                <a:lnTo>
                  <a:pt x="1615" y="9978"/>
                </a:lnTo>
                <a:lnTo>
                  <a:pt x="1505" y="9978"/>
                </a:lnTo>
                <a:lnTo>
                  <a:pt x="1321" y="10162"/>
                </a:lnTo>
                <a:lnTo>
                  <a:pt x="1505" y="9795"/>
                </a:lnTo>
                <a:lnTo>
                  <a:pt x="1651" y="9391"/>
                </a:lnTo>
                <a:close/>
                <a:moveTo>
                  <a:pt x="1541" y="8768"/>
                </a:moveTo>
                <a:lnTo>
                  <a:pt x="1468" y="8805"/>
                </a:lnTo>
                <a:lnTo>
                  <a:pt x="1395" y="8915"/>
                </a:lnTo>
                <a:lnTo>
                  <a:pt x="1395" y="9025"/>
                </a:lnTo>
                <a:lnTo>
                  <a:pt x="1395" y="9061"/>
                </a:lnTo>
                <a:lnTo>
                  <a:pt x="1211" y="9355"/>
                </a:lnTo>
                <a:lnTo>
                  <a:pt x="1101" y="9648"/>
                </a:lnTo>
                <a:lnTo>
                  <a:pt x="661" y="10602"/>
                </a:lnTo>
                <a:lnTo>
                  <a:pt x="294" y="11409"/>
                </a:lnTo>
                <a:lnTo>
                  <a:pt x="147" y="11812"/>
                </a:lnTo>
                <a:lnTo>
                  <a:pt x="37" y="12253"/>
                </a:lnTo>
                <a:lnTo>
                  <a:pt x="1" y="12399"/>
                </a:lnTo>
                <a:lnTo>
                  <a:pt x="1" y="12509"/>
                </a:lnTo>
                <a:lnTo>
                  <a:pt x="74" y="12729"/>
                </a:lnTo>
                <a:lnTo>
                  <a:pt x="221" y="12913"/>
                </a:lnTo>
                <a:lnTo>
                  <a:pt x="404" y="13096"/>
                </a:lnTo>
                <a:lnTo>
                  <a:pt x="441" y="13170"/>
                </a:lnTo>
                <a:lnTo>
                  <a:pt x="514" y="13206"/>
                </a:lnTo>
                <a:lnTo>
                  <a:pt x="588" y="13243"/>
                </a:lnTo>
                <a:lnTo>
                  <a:pt x="661" y="13243"/>
                </a:lnTo>
                <a:lnTo>
                  <a:pt x="734" y="13280"/>
                </a:lnTo>
                <a:lnTo>
                  <a:pt x="881" y="13353"/>
                </a:lnTo>
                <a:lnTo>
                  <a:pt x="954" y="13426"/>
                </a:lnTo>
                <a:lnTo>
                  <a:pt x="1101" y="13426"/>
                </a:lnTo>
                <a:lnTo>
                  <a:pt x="1431" y="13536"/>
                </a:lnTo>
                <a:lnTo>
                  <a:pt x="1468" y="13573"/>
                </a:lnTo>
                <a:lnTo>
                  <a:pt x="1688" y="13573"/>
                </a:lnTo>
                <a:lnTo>
                  <a:pt x="1908" y="13536"/>
                </a:lnTo>
                <a:lnTo>
                  <a:pt x="2128" y="13463"/>
                </a:lnTo>
                <a:lnTo>
                  <a:pt x="2312" y="13390"/>
                </a:lnTo>
                <a:lnTo>
                  <a:pt x="2495" y="13280"/>
                </a:lnTo>
                <a:lnTo>
                  <a:pt x="2605" y="13133"/>
                </a:lnTo>
                <a:lnTo>
                  <a:pt x="2715" y="12986"/>
                </a:lnTo>
                <a:lnTo>
                  <a:pt x="2788" y="12840"/>
                </a:lnTo>
                <a:lnTo>
                  <a:pt x="2862" y="12693"/>
                </a:lnTo>
                <a:lnTo>
                  <a:pt x="2935" y="12326"/>
                </a:lnTo>
                <a:lnTo>
                  <a:pt x="2935" y="11959"/>
                </a:lnTo>
                <a:lnTo>
                  <a:pt x="2862" y="11592"/>
                </a:lnTo>
                <a:lnTo>
                  <a:pt x="2788" y="11226"/>
                </a:lnTo>
                <a:lnTo>
                  <a:pt x="2678" y="10895"/>
                </a:lnTo>
                <a:lnTo>
                  <a:pt x="2055" y="9061"/>
                </a:lnTo>
                <a:lnTo>
                  <a:pt x="1981" y="8951"/>
                </a:lnTo>
                <a:lnTo>
                  <a:pt x="1871" y="8878"/>
                </a:lnTo>
                <a:lnTo>
                  <a:pt x="1761" y="8805"/>
                </a:lnTo>
                <a:lnTo>
                  <a:pt x="1651" y="8768"/>
                </a:lnTo>
                <a:close/>
              </a:path>
            </a:pathLst>
          </a:custGeom>
          <a:solidFill>
            <a:srgbClr val="A4C2F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A4C2F4"/>
              </a:solidFill>
              <a:latin typeface="Arial"/>
              <a:ea typeface="Arial"/>
              <a:cs typeface="Arial"/>
              <a:sym typeface="Arial"/>
            </a:endParaRPr>
          </a:p>
        </p:txBody>
      </p:sp>
      <p:sp>
        <p:nvSpPr>
          <p:cNvPr id="1150" name="Google Shape;1150;p47"/>
          <p:cNvSpPr/>
          <p:nvPr/>
        </p:nvSpPr>
        <p:spPr>
          <a:xfrm>
            <a:off x="91624" y="4552927"/>
            <a:ext cx="416228" cy="409988"/>
          </a:xfrm>
          <a:custGeom>
            <a:avLst/>
            <a:gdLst/>
            <a:ahLst/>
            <a:cxnLst/>
            <a:rect l="l" t="t" r="r" b="b"/>
            <a:pathLst>
              <a:path w="14674" h="14454" extrusionOk="0">
                <a:moveTo>
                  <a:pt x="7887" y="3779"/>
                </a:moveTo>
                <a:lnTo>
                  <a:pt x="7961" y="3816"/>
                </a:lnTo>
                <a:lnTo>
                  <a:pt x="8071" y="3889"/>
                </a:lnTo>
                <a:lnTo>
                  <a:pt x="8218" y="4072"/>
                </a:lnTo>
                <a:lnTo>
                  <a:pt x="8291" y="4292"/>
                </a:lnTo>
                <a:lnTo>
                  <a:pt x="8364" y="4513"/>
                </a:lnTo>
                <a:lnTo>
                  <a:pt x="8401" y="4696"/>
                </a:lnTo>
                <a:lnTo>
                  <a:pt x="8401" y="4916"/>
                </a:lnTo>
                <a:lnTo>
                  <a:pt x="8401" y="5099"/>
                </a:lnTo>
                <a:lnTo>
                  <a:pt x="8291" y="5283"/>
                </a:lnTo>
                <a:lnTo>
                  <a:pt x="8144" y="4659"/>
                </a:lnTo>
                <a:lnTo>
                  <a:pt x="8034" y="4219"/>
                </a:lnTo>
                <a:lnTo>
                  <a:pt x="7961" y="3999"/>
                </a:lnTo>
                <a:lnTo>
                  <a:pt x="7887" y="3779"/>
                </a:lnTo>
                <a:close/>
                <a:moveTo>
                  <a:pt x="4329" y="5063"/>
                </a:moveTo>
                <a:lnTo>
                  <a:pt x="4476" y="5209"/>
                </a:lnTo>
                <a:lnTo>
                  <a:pt x="4586" y="5356"/>
                </a:lnTo>
                <a:lnTo>
                  <a:pt x="4696" y="5503"/>
                </a:lnTo>
                <a:lnTo>
                  <a:pt x="4769" y="5686"/>
                </a:lnTo>
                <a:lnTo>
                  <a:pt x="4769" y="5870"/>
                </a:lnTo>
                <a:lnTo>
                  <a:pt x="4769" y="6053"/>
                </a:lnTo>
                <a:lnTo>
                  <a:pt x="4659" y="6126"/>
                </a:lnTo>
                <a:lnTo>
                  <a:pt x="4549" y="6237"/>
                </a:lnTo>
                <a:lnTo>
                  <a:pt x="4439" y="5980"/>
                </a:lnTo>
                <a:lnTo>
                  <a:pt x="4329" y="5686"/>
                </a:lnTo>
                <a:lnTo>
                  <a:pt x="4293" y="5393"/>
                </a:lnTo>
                <a:lnTo>
                  <a:pt x="4293" y="5209"/>
                </a:lnTo>
                <a:lnTo>
                  <a:pt x="4293" y="5136"/>
                </a:lnTo>
                <a:lnTo>
                  <a:pt x="4329" y="5063"/>
                </a:lnTo>
                <a:close/>
                <a:moveTo>
                  <a:pt x="6604" y="7594"/>
                </a:moveTo>
                <a:lnTo>
                  <a:pt x="6714" y="7667"/>
                </a:lnTo>
                <a:lnTo>
                  <a:pt x="6787" y="7814"/>
                </a:lnTo>
                <a:lnTo>
                  <a:pt x="6934" y="8071"/>
                </a:lnTo>
                <a:lnTo>
                  <a:pt x="7337" y="8694"/>
                </a:lnTo>
                <a:lnTo>
                  <a:pt x="7117" y="8878"/>
                </a:lnTo>
                <a:lnTo>
                  <a:pt x="7080" y="8768"/>
                </a:lnTo>
                <a:lnTo>
                  <a:pt x="6860" y="8474"/>
                </a:lnTo>
                <a:lnTo>
                  <a:pt x="6677" y="8144"/>
                </a:lnTo>
                <a:lnTo>
                  <a:pt x="6567" y="7887"/>
                </a:lnTo>
                <a:lnTo>
                  <a:pt x="6420" y="7667"/>
                </a:lnTo>
                <a:lnTo>
                  <a:pt x="6604" y="7594"/>
                </a:lnTo>
                <a:close/>
                <a:moveTo>
                  <a:pt x="5283" y="8107"/>
                </a:moveTo>
                <a:lnTo>
                  <a:pt x="5356" y="8144"/>
                </a:lnTo>
                <a:lnTo>
                  <a:pt x="5833" y="9428"/>
                </a:lnTo>
                <a:lnTo>
                  <a:pt x="5650" y="9501"/>
                </a:lnTo>
                <a:lnTo>
                  <a:pt x="5686" y="9318"/>
                </a:lnTo>
                <a:lnTo>
                  <a:pt x="5650" y="9208"/>
                </a:lnTo>
                <a:lnTo>
                  <a:pt x="5613" y="9061"/>
                </a:lnTo>
                <a:lnTo>
                  <a:pt x="5503" y="8768"/>
                </a:lnTo>
                <a:lnTo>
                  <a:pt x="5246" y="8107"/>
                </a:lnTo>
                <a:close/>
                <a:moveTo>
                  <a:pt x="7337" y="9905"/>
                </a:moveTo>
                <a:lnTo>
                  <a:pt x="7337" y="10235"/>
                </a:lnTo>
                <a:lnTo>
                  <a:pt x="7190" y="9978"/>
                </a:lnTo>
                <a:lnTo>
                  <a:pt x="7337" y="9905"/>
                </a:lnTo>
                <a:close/>
                <a:moveTo>
                  <a:pt x="9721" y="9061"/>
                </a:moveTo>
                <a:lnTo>
                  <a:pt x="9832" y="9281"/>
                </a:lnTo>
                <a:lnTo>
                  <a:pt x="9942" y="9501"/>
                </a:lnTo>
                <a:lnTo>
                  <a:pt x="10052" y="9685"/>
                </a:lnTo>
                <a:lnTo>
                  <a:pt x="10162" y="9868"/>
                </a:lnTo>
                <a:lnTo>
                  <a:pt x="10198" y="10015"/>
                </a:lnTo>
                <a:lnTo>
                  <a:pt x="10198" y="10161"/>
                </a:lnTo>
                <a:lnTo>
                  <a:pt x="10198" y="10308"/>
                </a:lnTo>
                <a:lnTo>
                  <a:pt x="10125" y="10455"/>
                </a:lnTo>
                <a:lnTo>
                  <a:pt x="10052" y="10345"/>
                </a:lnTo>
                <a:lnTo>
                  <a:pt x="9978" y="10308"/>
                </a:lnTo>
                <a:lnTo>
                  <a:pt x="9758" y="9758"/>
                </a:lnTo>
                <a:lnTo>
                  <a:pt x="9685" y="9464"/>
                </a:lnTo>
                <a:lnTo>
                  <a:pt x="9575" y="9171"/>
                </a:lnTo>
                <a:lnTo>
                  <a:pt x="9648" y="9134"/>
                </a:lnTo>
                <a:lnTo>
                  <a:pt x="9721" y="9061"/>
                </a:lnTo>
                <a:close/>
                <a:moveTo>
                  <a:pt x="7667" y="9758"/>
                </a:moveTo>
                <a:lnTo>
                  <a:pt x="7777" y="9795"/>
                </a:lnTo>
                <a:lnTo>
                  <a:pt x="7924" y="9868"/>
                </a:lnTo>
                <a:lnTo>
                  <a:pt x="8071" y="10015"/>
                </a:lnTo>
                <a:lnTo>
                  <a:pt x="8181" y="10235"/>
                </a:lnTo>
                <a:lnTo>
                  <a:pt x="8291" y="10638"/>
                </a:lnTo>
                <a:lnTo>
                  <a:pt x="8328" y="10822"/>
                </a:lnTo>
                <a:lnTo>
                  <a:pt x="8328" y="10968"/>
                </a:lnTo>
                <a:lnTo>
                  <a:pt x="8291" y="11115"/>
                </a:lnTo>
                <a:lnTo>
                  <a:pt x="8181" y="11189"/>
                </a:lnTo>
                <a:lnTo>
                  <a:pt x="8181" y="11115"/>
                </a:lnTo>
                <a:lnTo>
                  <a:pt x="8144" y="11005"/>
                </a:lnTo>
                <a:lnTo>
                  <a:pt x="8071" y="10968"/>
                </a:lnTo>
                <a:lnTo>
                  <a:pt x="7997" y="10895"/>
                </a:lnTo>
                <a:lnTo>
                  <a:pt x="7887" y="10675"/>
                </a:lnTo>
                <a:lnTo>
                  <a:pt x="7814" y="10382"/>
                </a:lnTo>
                <a:lnTo>
                  <a:pt x="7741" y="9831"/>
                </a:lnTo>
                <a:lnTo>
                  <a:pt x="7667" y="9758"/>
                </a:lnTo>
                <a:close/>
                <a:moveTo>
                  <a:pt x="10162" y="1321"/>
                </a:moveTo>
                <a:lnTo>
                  <a:pt x="10198" y="1541"/>
                </a:lnTo>
                <a:lnTo>
                  <a:pt x="10272" y="1725"/>
                </a:lnTo>
                <a:lnTo>
                  <a:pt x="10455" y="2092"/>
                </a:lnTo>
                <a:lnTo>
                  <a:pt x="10932" y="3229"/>
                </a:lnTo>
                <a:lnTo>
                  <a:pt x="10969" y="3302"/>
                </a:lnTo>
                <a:lnTo>
                  <a:pt x="10749" y="3375"/>
                </a:lnTo>
                <a:lnTo>
                  <a:pt x="10528" y="3449"/>
                </a:lnTo>
                <a:lnTo>
                  <a:pt x="9758" y="3742"/>
                </a:lnTo>
                <a:lnTo>
                  <a:pt x="8988" y="4146"/>
                </a:lnTo>
                <a:lnTo>
                  <a:pt x="8841" y="4219"/>
                </a:lnTo>
                <a:lnTo>
                  <a:pt x="8731" y="4329"/>
                </a:lnTo>
                <a:lnTo>
                  <a:pt x="8658" y="4072"/>
                </a:lnTo>
                <a:lnTo>
                  <a:pt x="8511" y="3816"/>
                </a:lnTo>
                <a:lnTo>
                  <a:pt x="8364" y="3595"/>
                </a:lnTo>
                <a:lnTo>
                  <a:pt x="8254" y="3522"/>
                </a:lnTo>
                <a:lnTo>
                  <a:pt x="8144" y="3449"/>
                </a:lnTo>
                <a:lnTo>
                  <a:pt x="7997" y="3412"/>
                </a:lnTo>
                <a:lnTo>
                  <a:pt x="7851" y="3375"/>
                </a:lnTo>
                <a:lnTo>
                  <a:pt x="7777" y="3375"/>
                </a:lnTo>
                <a:lnTo>
                  <a:pt x="7704" y="3412"/>
                </a:lnTo>
                <a:lnTo>
                  <a:pt x="7667" y="3485"/>
                </a:lnTo>
                <a:lnTo>
                  <a:pt x="7667" y="3559"/>
                </a:lnTo>
                <a:lnTo>
                  <a:pt x="7484" y="3595"/>
                </a:lnTo>
                <a:lnTo>
                  <a:pt x="7337" y="3706"/>
                </a:lnTo>
                <a:lnTo>
                  <a:pt x="7190" y="3852"/>
                </a:lnTo>
                <a:lnTo>
                  <a:pt x="7044" y="3999"/>
                </a:lnTo>
                <a:lnTo>
                  <a:pt x="7007" y="4109"/>
                </a:lnTo>
                <a:lnTo>
                  <a:pt x="7044" y="4219"/>
                </a:lnTo>
                <a:lnTo>
                  <a:pt x="7264" y="4696"/>
                </a:lnTo>
                <a:lnTo>
                  <a:pt x="7080" y="4769"/>
                </a:lnTo>
                <a:lnTo>
                  <a:pt x="6310" y="5026"/>
                </a:lnTo>
                <a:lnTo>
                  <a:pt x="5576" y="5283"/>
                </a:lnTo>
                <a:lnTo>
                  <a:pt x="5320" y="5356"/>
                </a:lnTo>
                <a:lnTo>
                  <a:pt x="5210" y="5393"/>
                </a:lnTo>
                <a:lnTo>
                  <a:pt x="5136" y="5466"/>
                </a:lnTo>
                <a:lnTo>
                  <a:pt x="5100" y="5356"/>
                </a:lnTo>
                <a:lnTo>
                  <a:pt x="4916" y="5063"/>
                </a:lnTo>
                <a:lnTo>
                  <a:pt x="4806" y="4879"/>
                </a:lnTo>
                <a:lnTo>
                  <a:pt x="4659" y="4733"/>
                </a:lnTo>
                <a:lnTo>
                  <a:pt x="4513" y="4623"/>
                </a:lnTo>
                <a:lnTo>
                  <a:pt x="4329" y="4549"/>
                </a:lnTo>
                <a:lnTo>
                  <a:pt x="4183" y="4513"/>
                </a:lnTo>
                <a:lnTo>
                  <a:pt x="4036" y="4586"/>
                </a:lnTo>
                <a:lnTo>
                  <a:pt x="3852" y="4586"/>
                </a:lnTo>
                <a:lnTo>
                  <a:pt x="3779" y="4623"/>
                </a:lnTo>
                <a:lnTo>
                  <a:pt x="3742" y="4696"/>
                </a:lnTo>
                <a:lnTo>
                  <a:pt x="3706" y="4989"/>
                </a:lnTo>
                <a:lnTo>
                  <a:pt x="3706" y="5283"/>
                </a:lnTo>
                <a:lnTo>
                  <a:pt x="3742" y="5576"/>
                </a:lnTo>
                <a:lnTo>
                  <a:pt x="3816" y="5870"/>
                </a:lnTo>
                <a:lnTo>
                  <a:pt x="3596" y="5833"/>
                </a:lnTo>
                <a:lnTo>
                  <a:pt x="3376" y="5870"/>
                </a:lnTo>
                <a:lnTo>
                  <a:pt x="2972" y="6016"/>
                </a:lnTo>
                <a:lnTo>
                  <a:pt x="2422" y="6163"/>
                </a:lnTo>
                <a:lnTo>
                  <a:pt x="2165" y="6273"/>
                </a:lnTo>
                <a:lnTo>
                  <a:pt x="2055" y="6347"/>
                </a:lnTo>
                <a:lnTo>
                  <a:pt x="1945" y="6457"/>
                </a:lnTo>
                <a:lnTo>
                  <a:pt x="1945" y="6530"/>
                </a:lnTo>
                <a:lnTo>
                  <a:pt x="1982" y="6567"/>
                </a:lnTo>
                <a:lnTo>
                  <a:pt x="2238" y="6603"/>
                </a:lnTo>
                <a:lnTo>
                  <a:pt x="2459" y="6567"/>
                </a:lnTo>
                <a:lnTo>
                  <a:pt x="2972" y="6457"/>
                </a:lnTo>
                <a:lnTo>
                  <a:pt x="3449" y="6347"/>
                </a:lnTo>
                <a:lnTo>
                  <a:pt x="3706" y="6237"/>
                </a:lnTo>
                <a:lnTo>
                  <a:pt x="3816" y="6163"/>
                </a:lnTo>
                <a:lnTo>
                  <a:pt x="3889" y="6090"/>
                </a:lnTo>
                <a:lnTo>
                  <a:pt x="4073" y="6383"/>
                </a:lnTo>
                <a:lnTo>
                  <a:pt x="4256" y="6677"/>
                </a:lnTo>
                <a:lnTo>
                  <a:pt x="4293" y="6713"/>
                </a:lnTo>
                <a:lnTo>
                  <a:pt x="4366" y="6823"/>
                </a:lnTo>
                <a:lnTo>
                  <a:pt x="4549" y="6970"/>
                </a:lnTo>
                <a:lnTo>
                  <a:pt x="4659" y="7007"/>
                </a:lnTo>
                <a:lnTo>
                  <a:pt x="4733" y="7044"/>
                </a:lnTo>
                <a:lnTo>
                  <a:pt x="4806" y="7007"/>
                </a:lnTo>
                <a:lnTo>
                  <a:pt x="4879" y="6933"/>
                </a:lnTo>
                <a:lnTo>
                  <a:pt x="5063" y="6640"/>
                </a:lnTo>
                <a:lnTo>
                  <a:pt x="5173" y="6347"/>
                </a:lnTo>
                <a:lnTo>
                  <a:pt x="5210" y="6053"/>
                </a:lnTo>
                <a:lnTo>
                  <a:pt x="5210" y="5760"/>
                </a:lnTo>
                <a:lnTo>
                  <a:pt x="5320" y="5760"/>
                </a:lnTo>
                <a:lnTo>
                  <a:pt x="5430" y="5723"/>
                </a:lnTo>
                <a:lnTo>
                  <a:pt x="5686" y="5650"/>
                </a:lnTo>
                <a:lnTo>
                  <a:pt x="6457" y="5430"/>
                </a:lnTo>
                <a:lnTo>
                  <a:pt x="7190" y="5173"/>
                </a:lnTo>
                <a:lnTo>
                  <a:pt x="7447" y="5063"/>
                </a:lnTo>
                <a:lnTo>
                  <a:pt x="7631" y="5430"/>
                </a:lnTo>
                <a:lnTo>
                  <a:pt x="7704" y="5613"/>
                </a:lnTo>
                <a:lnTo>
                  <a:pt x="7814" y="5760"/>
                </a:lnTo>
                <a:lnTo>
                  <a:pt x="7924" y="5833"/>
                </a:lnTo>
                <a:lnTo>
                  <a:pt x="8218" y="5833"/>
                </a:lnTo>
                <a:lnTo>
                  <a:pt x="8328" y="5760"/>
                </a:lnTo>
                <a:lnTo>
                  <a:pt x="8548" y="5576"/>
                </a:lnTo>
                <a:lnTo>
                  <a:pt x="8731" y="5356"/>
                </a:lnTo>
                <a:lnTo>
                  <a:pt x="8804" y="5173"/>
                </a:lnTo>
                <a:lnTo>
                  <a:pt x="8841" y="4989"/>
                </a:lnTo>
                <a:lnTo>
                  <a:pt x="8841" y="4806"/>
                </a:lnTo>
                <a:lnTo>
                  <a:pt x="8804" y="4586"/>
                </a:lnTo>
                <a:lnTo>
                  <a:pt x="8914" y="4586"/>
                </a:lnTo>
                <a:lnTo>
                  <a:pt x="9061" y="4513"/>
                </a:lnTo>
                <a:lnTo>
                  <a:pt x="9942" y="4109"/>
                </a:lnTo>
                <a:lnTo>
                  <a:pt x="10639" y="3852"/>
                </a:lnTo>
                <a:lnTo>
                  <a:pt x="10895" y="3742"/>
                </a:lnTo>
                <a:lnTo>
                  <a:pt x="11115" y="3669"/>
                </a:lnTo>
                <a:lnTo>
                  <a:pt x="11519" y="4586"/>
                </a:lnTo>
                <a:lnTo>
                  <a:pt x="11849" y="5540"/>
                </a:lnTo>
                <a:lnTo>
                  <a:pt x="12069" y="6237"/>
                </a:lnTo>
                <a:lnTo>
                  <a:pt x="12032" y="6347"/>
                </a:lnTo>
                <a:lnTo>
                  <a:pt x="11996" y="6457"/>
                </a:lnTo>
                <a:lnTo>
                  <a:pt x="11959" y="6457"/>
                </a:lnTo>
                <a:lnTo>
                  <a:pt x="11592" y="6603"/>
                </a:lnTo>
                <a:lnTo>
                  <a:pt x="10969" y="6787"/>
                </a:lnTo>
                <a:lnTo>
                  <a:pt x="9685" y="7227"/>
                </a:lnTo>
                <a:lnTo>
                  <a:pt x="8438" y="7630"/>
                </a:lnTo>
                <a:lnTo>
                  <a:pt x="7887" y="7777"/>
                </a:lnTo>
                <a:lnTo>
                  <a:pt x="7631" y="7924"/>
                </a:lnTo>
                <a:lnTo>
                  <a:pt x="7521" y="7997"/>
                </a:lnTo>
                <a:lnTo>
                  <a:pt x="7447" y="8107"/>
                </a:lnTo>
                <a:lnTo>
                  <a:pt x="7447" y="8144"/>
                </a:lnTo>
                <a:lnTo>
                  <a:pt x="7631" y="8181"/>
                </a:lnTo>
                <a:lnTo>
                  <a:pt x="7997" y="8181"/>
                </a:lnTo>
                <a:lnTo>
                  <a:pt x="8181" y="8107"/>
                </a:lnTo>
                <a:lnTo>
                  <a:pt x="8914" y="7887"/>
                </a:lnTo>
                <a:lnTo>
                  <a:pt x="10565" y="7374"/>
                </a:lnTo>
                <a:lnTo>
                  <a:pt x="12216" y="6860"/>
                </a:lnTo>
                <a:lnTo>
                  <a:pt x="12289" y="6823"/>
                </a:lnTo>
                <a:lnTo>
                  <a:pt x="12546" y="7777"/>
                </a:lnTo>
                <a:lnTo>
                  <a:pt x="12766" y="8474"/>
                </a:lnTo>
                <a:lnTo>
                  <a:pt x="12729" y="8511"/>
                </a:lnTo>
                <a:lnTo>
                  <a:pt x="12693" y="8584"/>
                </a:lnTo>
                <a:lnTo>
                  <a:pt x="11629" y="8988"/>
                </a:lnTo>
                <a:lnTo>
                  <a:pt x="11042" y="9208"/>
                </a:lnTo>
                <a:lnTo>
                  <a:pt x="10859" y="9281"/>
                </a:lnTo>
                <a:lnTo>
                  <a:pt x="10749" y="9391"/>
                </a:lnTo>
                <a:lnTo>
                  <a:pt x="10455" y="9575"/>
                </a:lnTo>
                <a:lnTo>
                  <a:pt x="10455" y="9611"/>
                </a:lnTo>
                <a:lnTo>
                  <a:pt x="10418" y="9501"/>
                </a:lnTo>
                <a:lnTo>
                  <a:pt x="10198" y="9024"/>
                </a:lnTo>
                <a:lnTo>
                  <a:pt x="10052" y="8804"/>
                </a:lnTo>
                <a:lnTo>
                  <a:pt x="9942" y="8731"/>
                </a:lnTo>
                <a:lnTo>
                  <a:pt x="9832" y="8694"/>
                </a:lnTo>
                <a:lnTo>
                  <a:pt x="9758" y="8694"/>
                </a:lnTo>
                <a:lnTo>
                  <a:pt x="9721" y="8768"/>
                </a:lnTo>
                <a:lnTo>
                  <a:pt x="9685" y="8841"/>
                </a:lnTo>
                <a:lnTo>
                  <a:pt x="9501" y="8841"/>
                </a:lnTo>
                <a:lnTo>
                  <a:pt x="9355" y="8804"/>
                </a:lnTo>
                <a:lnTo>
                  <a:pt x="9208" y="8841"/>
                </a:lnTo>
                <a:lnTo>
                  <a:pt x="9061" y="8878"/>
                </a:lnTo>
                <a:lnTo>
                  <a:pt x="8988" y="8988"/>
                </a:lnTo>
                <a:lnTo>
                  <a:pt x="8914" y="9098"/>
                </a:lnTo>
                <a:lnTo>
                  <a:pt x="8914" y="9208"/>
                </a:lnTo>
                <a:lnTo>
                  <a:pt x="9025" y="9611"/>
                </a:lnTo>
                <a:lnTo>
                  <a:pt x="9135" y="10051"/>
                </a:lnTo>
                <a:lnTo>
                  <a:pt x="8694" y="10161"/>
                </a:lnTo>
                <a:lnTo>
                  <a:pt x="8658" y="10198"/>
                </a:lnTo>
                <a:lnTo>
                  <a:pt x="8621" y="10235"/>
                </a:lnTo>
                <a:lnTo>
                  <a:pt x="8584" y="10345"/>
                </a:lnTo>
                <a:lnTo>
                  <a:pt x="8511" y="10125"/>
                </a:lnTo>
                <a:lnTo>
                  <a:pt x="8401" y="9905"/>
                </a:lnTo>
                <a:lnTo>
                  <a:pt x="8254" y="9685"/>
                </a:lnTo>
                <a:lnTo>
                  <a:pt x="8034" y="9501"/>
                </a:lnTo>
                <a:lnTo>
                  <a:pt x="7777" y="9391"/>
                </a:lnTo>
                <a:lnTo>
                  <a:pt x="7557" y="9391"/>
                </a:lnTo>
                <a:lnTo>
                  <a:pt x="7411" y="9428"/>
                </a:lnTo>
                <a:lnTo>
                  <a:pt x="7300" y="9464"/>
                </a:lnTo>
                <a:lnTo>
                  <a:pt x="7190" y="9538"/>
                </a:lnTo>
                <a:lnTo>
                  <a:pt x="7080" y="9611"/>
                </a:lnTo>
                <a:lnTo>
                  <a:pt x="7044" y="9721"/>
                </a:lnTo>
                <a:lnTo>
                  <a:pt x="7007" y="9868"/>
                </a:lnTo>
                <a:lnTo>
                  <a:pt x="7044" y="9941"/>
                </a:lnTo>
                <a:lnTo>
                  <a:pt x="7117" y="9978"/>
                </a:lnTo>
                <a:lnTo>
                  <a:pt x="7044" y="10235"/>
                </a:lnTo>
                <a:lnTo>
                  <a:pt x="7080" y="10492"/>
                </a:lnTo>
                <a:lnTo>
                  <a:pt x="4806" y="11152"/>
                </a:lnTo>
                <a:lnTo>
                  <a:pt x="4219" y="11335"/>
                </a:lnTo>
                <a:lnTo>
                  <a:pt x="3632" y="11519"/>
                </a:lnTo>
                <a:lnTo>
                  <a:pt x="3449" y="11629"/>
                </a:lnTo>
                <a:lnTo>
                  <a:pt x="3192" y="10602"/>
                </a:lnTo>
                <a:lnTo>
                  <a:pt x="2862" y="9611"/>
                </a:lnTo>
                <a:lnTo>
                  <a:pt x="3339" y="9538"/>
                </a:lnTo>
                <a:lnTo>
                  <a:pt x="3816" y="9428"/>
                </a:lnTo>
                <a:lnTo>
                  <a:pt x="4769" y="9134"/>
                </a:lnTo>
                <a:lnTo>
                  <a:pt x="4843" y="9318"/>
                </a:lnTo>
                <a:lnTo>
                  <a:pt x="4953" y="9501"/>
                </a:lnTo>
                <a:lnTo>
                  <a:pt x="5063" y="9685"/>
                </a:lnTo>
                <a:lnTo>
                  <a:pt x="5246" y="9831"/>
                </a:lnTo>
                <a:lnTo>
                  <a:pt x="5356" y="9868"/>
                </a:lnTo>
                <a:lnTo>
                  <a:pt x="5466" y="9905"/>
                </a:lnTo>
                <a:lnTo>
                  <a:pt x="5613" y="9905"/>
                </a:lnTo>
                <a:lnTo>
                  <a:pt x="5723" y="9868"/>
                </a:lnTo>
                <a:lnTo>
                  <a:pt x="5980" y="9758"/>
                </a:lnTo>
                <a:lnTo>
                  <a:pt x="6163" y="9648"/>
                </a:lnTo>
                <a:lnTo>
                  <a:pt x="6237" y="9538"/>
                </a:lnTo>
                <a:lnTo>
                  <a:pt x="6273" y="9501"/>
                </a:lnTo>
                <a:lnTo>
                  <a:pt x="6237" y="9428"/>
                </a:lnTo>
                <a:lnTo>
                  <a:pt x="5980" y="8731"/>
                </a:lnTo>
                <a:lnTo>
                  <a:pt x="6200" y="8731"/>
                </a:lnTo>
                <a:lnTo>
                  <a:pt x="6383" y="8658"/>
                </a:lnTo>
                <a:lnTo>
                  <a:pt x="6604" y="9244"/>
                </a:lnTo>
                <a:lnTo>
                  <a:pt x="6677" y="9318"/>
                </a:lnTo>
                <a:lnTo>
                  <a:pt x="6714" y="9354"/>
                </a:lnTo>
                <a:lnTo>
                  <a:pt x="6787" y="9354"/>
                </a:lnTo>
                <a:lnTo>
                  <a:pt x="7044" y="9318"/>
                </a:lnTo>
                <a:lnTo>
                  <a:pt x="7300" y="9208"/>
                </a:lnTo>
                <a:lnTo>
                  <a:pt x="7521" y="9061"/>
                </a:lnTo>
                <a:lnTo>
                  <a:pt x="7704" y="8878"/>
                </a:lnTo>
                <a:lnTo>
                  <a:pt x="7741" y="8841"/>
                </a:lnTo>
                <a:lnTo>
                  <a:pt x="7777" y="8768"/>
                </a:lnTo>
                <a:lnTo>
                  <a:pt x="7741" y="8658"/>
                </a:lnTo>
                <a:lnTo>
                  <a:pt x="7264" y="7887"/>
                </a:lnTo>
                <a:lnTo>
                  <a:pt x="7080" y="7520"/>
                </a:lnTo>
                <a:lnTo>
                  <a:pt x="6970" y="7337"/>
                </a:lnTo>
                <a:lnTo>
                  <a:pt x="6824" y="7227"/>
                </a:lnTo>
                <a:lnTo>
                  <a:pt x="6640" y="7154"/>
                </a:lnTo>
                <a:lnTo>
                  <a:pt x="6457" y="7190"/>
                </a:lnTo>
                <a:lnTo>
                  <a:pt x="6383" y="7227"/>
                </a:lnTo>
                <a:lnTo>
                  <a:pt x="6310" y="7264"/>
                </a:lnTo>
                <a:lnTo>
                  <a:pt x="6237" y="7337"/>
                </a:lnTo>
                <a:lnTo>
                  <a:pt x="6200" y="7410"/>
                </a:lnTo>
                <a:lnTo>
                  <a:pt x="6017" y="7447"/>
                </a:lnTo>
                <a:lnTo>
                  <a:pt x="5980" y="7484"/>
                </a:lnTo>
                <a:lnTo>
                  <a:pt x="5943" y="7520"/>
                </a:lnTo>
                <a:lnTo>
                  <a:pt x="5907" y="7594"/>
                </a:lnTo>
                <a:lnTo>
                  <a:pt x="5907" y="7667"/>
                </a:lnTo>
                <a:lnTo>
                  <a:pt x="6200" y="8291"/>
                </a:lnTo>
                <a:lnTo>
                  <a:pt x="6163" y="8364"/>
                </a:lnTo>
                <a:lnTo>
                  <a:pt x="6127" y="8401"/>
                </a:lnTo>
                <a:lnTo>
                  <a:pt x="6090" y="8401"/>
                </a:lnTo>
                <a:lnTo>
                  <a:pt x="6053" y="8437"/>
                </a:lnTo>
                <a:lnTo>
                  <a:pt x="5943" y="8474"/>
                </a:lnTo>
                <a:lnTo>
                  <a:pt x="5907" y="8511"/>
                </a:lnTo>
                <a:lnTo>
                  <a:pt x="5613" y="7814"/>
                </a:lnTo>
                <a:lnTo>
                  <a:pt x="5576" y="7777"/>
                </a:lnTo>
                <a:lnTo>
                  <a:pt x="5540" y="7704"/>
                </a:lnTo>
                <a:lnTo>
                  <a:pt x="5393" y="7704"/>
                </a:lnTo>
                <a:lnTo>
                  <a:pt x="5356" y="7667"/>
                </a:lnTo>
                <a:lnTo>
                  <a:pt x="5173" y="7667"/>
                </a:lnTo>
                <a:lnTo>
                  <a:pt x="4990" y="7704"/>
                </a:lnTo>
                <a:lnTo>
                  <a:pt x="4843" y="7814"/>
                </a:lnTo>
                <a:lnTo>
                  <a:pt x="4733" y="7961"/>
                </a:lnTo>
                <a:lnTo>
                  <a:pt x="4659" y="8144"/>
                </a:lnTo>
                <a:lnTo>
                  <a:pt x="4623" y="8327"/>
                </a:lnTo>
                <a:lnTo>
                  <a:pt x="4623" y="8511"/>
                </a:lnTo>
                <a:lnTo>
                  <a:pt x="4623" y="8694"/>
                </a:lnTo>
                <a:lnTo>
                  <a:pt x="3669" y="8951"/>
                </a:lnTo>
                <a:lnTo>
                  <a:pt x="3229" y="9134"/>
                </a:lnTo>
                <a:lnTo>
                  <a:pt x="2752" y="9318"/>
                </a:lnTo>
                <a:lnTo>
                  <a:pt x="2348" y="7997"/>
                </a:lnTo>
                <a:lnTo>
                  <a:pt x="1908" y="6677"/>
                </a:lnTo>
                <a:lnTo>
                  <a:pt x="1541" y="5356"/>
                </a:lnTo>
                <a:lnTo>
                  <a:pt x="1395" y="4696"/>
                </a:lnTo>
                <a:lnTo>
                  <a:pt x="1285" y="3999"/>
                </a:lnTo>
                <a:lnTo>
                  <a:pt x="1505" y="3962"/>
                </a:lnTo>
                <a:lnTo>
                  <a:pt x="1725" y="3926"/>
                </a:lnTo>
                <a:lnTo>
                  <a:pt x="2165" y="3816"/>
                </a:lnTo>
                <a:lnTo>
                  <a:pt x="3302" y="3485"/>
                </a:lnTo>
                <a:lnTo>
                  <a:pt x="5760" y="2825"/>
                </a:lnTo>
                <a:lnTo>
                  <a:pt x="6934" y="2495"/>
                </a:lnTo>
                <a:lnTo>
                  <a:pt x="8071" y="2092"/>
                </a:lnTo>
                <a:lnTo>
                  <a:pt x="9135" y="1725"/>
                </a:lnTo>
                <a:lnTo>
                  <a:pt x="9758" y="1505"/>
                </a:lnTo>
                <a:lnTo>
                  <a:pt x="9978" y="1395"/>
                </a:lnTo>
                <a:lnTo>
                  <a:pt x="10088" y="1358"/>
                </a:lnTo>
                <a:lnTo>
                  <a:pt x="10162" y="1321"/>
                </a:lnTo>
                <a:close/>
                <a:moveTo>
                  <a:pt x="12876" y="8988"/>
                </a:moveTo>
                <a:lnTo>
                  <a:pt x="13023" y="9575"/>
                </a:lnTo>
                <a:lnTo>
                  <a:pt x="13096" y="9905"/>
                </a:lnTo>
                <a:lnTo>
                  <a:pt x="13206" y="10198"/>
                </a:lnTo>
                <a:lnTo>
                  <a:pt x="12619" y="10271"/>
                </a:lnTo>
                <a:lnTo>
                  <a:pt x="12069" y="10418"/>
                </a:lnTo>
                <a:lnTo>
                  <a:pt x="11519" y="10565"/>
                </a:lnTo>
                <a:lnTo>
                  <a:pt x="10969" y="10748"/>
                </a:lnTo>
                <a:lnTo>
                  <a:pt x="9685" y="11225"/>
                </a:lnTo>
                <a:lnTo>
                  <a:pt x="8438" y="11702"/>
                </a:lnTo>
                <a:lnTo>
                  <a:pt x="5980" y="12619"/>
                </a:lnTo>
                <a:lnTo>
                  <a:pt x="4879" y="13023"/>
                </a:lnTo>
                <a:lnTo>
                  <a:pt x="4329" y="13243"/>
                </a:lnTo>
                <a:lnTo>
                  <a:pt x="3816" y="13499"/>
                </a:lnTo>
                <a:lnTo>
                  <a:pt x="3669" y="12692"/>
                </a:lnTo>
                <a:lnTo>
                  <a:pt x="3522" y="11885"/>
                </a:lnTo>
                <a:lnTo>
                  <a:pt x="3742" y="11885"/>
                </a:lnTo>
                <a:lnTo>
                  <a:pt x="3999" y="11812"/>
                </a:lnTo>
                <a:lnTo>
                  <a:pt x="5173" y="11482"/>
                </a:lnTo>
                <a:lnTo>
                  <a:pt x="7190" y="10932"/>
                </a:lnTo>
                <a:lnTo>
                  <a:pt x="7374" y="11335"/>
                </a:lnTo>
                <a:lnTo>
                  <a:pt x="7594" y="11702"/>
                </a:lnTo>
                <a:lnTo>
                  <a:pt x="7631" y="11775"/>
                </a:lnTo>
                <a:lnTo>
                  <a:pt x="7814" y="11775"/>
                </a:lnTo>
                <a:lnTo>
                  <a:pt x="7887" y="11702"/>
                </a:lnTo>
                <a:lnTo>
                  <a:pt x="7961" y="11629"/>
                </a:lnTo>
                <a:lnTo>
                  <a:pt x="8107" y="11592"/>
                </a:lnTo>
                <a:lnTo>
                  <a:pt x="8401" y="11519"/>
                </a:lnTo>
                <a:lnTo>
                  <a:pt x="8474" y="11445"/>
                </a:lnTo>
                <a:lnTo>
                  <a:pt x="8548" y="11372"/>
                </a:lnTo>
                <a:lnTo>
                  <a:pt x="8658" y="11189"/>
                </a:lnTo>
                <a:lnTo>
                  <a:pt x="8694" y="11005"/>
                </a:lnTo>
                <a:lnTo>
                  <a:pt x="8694" y="10785"/>
                </a:lnTo>
                <a:lnTo>
                  <a:pt x="8658" y="10602"/>
                </a:lnTo>
                <a:lnTo>
                  <a:pt x="8621" y="10418"/>
                </a:lnTo>
                <a:lnTo>
                  <a:pt x="8658" y="10492"/>
                </a:lnTo>
                <a:lnTo>
                  <a:pt x="8768" y="10528"/>
                </a:lnTo>
                <a:lnTo>
                  <a:pt x="9025" y="10492"/>
                </a:lnTo>
                <a:lnTo>
                  <a:pt x="9281" y="10418"/>
                </a:lnTo>
                <a:lnTo>
                  <a:pt x="9428" y="10638"/>
                </a:lnTo>
                <a:lnTo>
                  <a:pt x="9611" y="10822"/>
                </a:lnTo>
                <a:lnTo>
                  <a:pt x="9758" y="10895"/>
                </a:lnTo>
                <a:lnTo>
                  <a:pt x="9942" y="10932"/>
                </a:lnTo>
                <a:lnTo>
                  <a:pt x="10088" y="10932"/>
                </a:lnTo>
                <a:lnTo>
                  <a:pt x="10235" y="10858"/>
                </a:lnTo>
                <a:lnTo>
                  <a:pt x="10382" y="10785"/>
                </a:lnTo>
                <a:lnTo>
                  <a:pt x="10492" y="10638"/>
                </a:lnTo>
                <a:lnTo>
                  <a:pt x="10565" y="10492"/>
                </a:lnTo>
                <a:lnTo>
                  <a:pt x="10602" y="10345"/>
                </a:lnTo>
                <a:lnTo>
                  <a:pt x="10639" y="10161"/>
                </a:lnTo>
                <a:lnTo>
                  <a:pt x="10602" y="9978"/>
                </a:lnTo>
                <a:lnTo>
                  <a:pt x="10492" y="9648"/>
                </a:lnTo>
                <a:lnTo>
                  <a:pt x="10749" y="9648"/>
                </a:lnTo>
                <a:lnTo>
                  <a:pt x="11005" y="9611"/>
                </a:lnTo>
                <a:lnTo>
                  <a:pt x="11629" y="9428"/>
                </a:lnTo>
                <a:lnTo>
                  <a:pt x="12876" y="8988"/>
                </a:lnTo>
                <a:close/>
                <a:moveTo>
                  <a:pt x="13206" y="10675"/>
                </a:moveTo>
                <a:lnTo>
                  <a:pt x="13096" y="10712"/>
                </a:lnTo>
                <a:lnTo>
                  <a:pt x="11592" y="11262"/>
                </a:lnTo>
                <a:lnTo>
                  <a:pt x="8731" y="12362"/>
                </a:lnTo>
                <a:lnTo>
                  <a:pt x="7300" y="12876"/>
                </a:lnTo>
                <a:lnTo>
                  <a:pt x="6604" y="13133"/>
                </a:lnTo>
                <a:lnTo>
                  <a:pt x="5870" y="13316"/>
                </a:lnTo>
                <a:lnTo>
                  <a:pt x="4696" y="13573"/>
                </a:lnTo>
                <a:lnTo>
                  <a:pt x="5393" y="13279"/>
                </a:lnTo>
                <a:lnTo>
                  <a:pt x="6090" y="13023"/>
                </a:lnTo>
                <a:lnTo>
                  <a:pt x="8438" y="12179"/>
                </a:lnTo>
                <a:lnTo>
                  <a:pt x="9611" y="11702"/>
                </a:lnTo>
                <a:lnTo>
                  <a:pt x="10822" y="11299"/>
                </a:lnTo>
                <a:lnTo>
                  <a:pt x="11409" y="11078"/>
                </a:lnTo>
                <a:lnTo>
                  <a:pt x="11996" y="10895"/>
                </a:lnTo>
                <a:lnTo>
                  <a:pt x="12619" y="10748"/>
                </a:lnTo>
                <a:lnTo>
                  <a:pt x="13206" y="10675"/>
                </a:lnTo>
                <a:close/>
                <a:moveTo>
                  <a:pt x="10492" y="478"/>
                </a:moveTo>
                <a:lnTo>
                  <a:pt x="10712" y="1064"/>
                </a:lnTo>
                <a:lnTo>
                  <a:pt x="10969" y="1688"/>
                </a:lnTo>
                <a:lnTo>
                  <a:pt x="11482" y="2862"/>
                </a:lnTo>
                <a:lnTo>
                  <a:pt x="11996" y="4182"/>
                </a:lnTo>
                <a:lnTo>
                  <a:pt x="12473" y="5466"/>
                </a:lnTo>
                <a:lnTo>
                  <a:pt x="12876" y="6713"/>
                </a:lnTo>
                <a:lnTo>
                  <a:pt x="13280" y="7924"/>
                </a:lnTo>
                <a:lnTo>
                  <a:pt x="13683" y="9171"/>
                </a:lnTo>
                <a:lnTo>
                  <a:pt x="14013" y="10418"/>
                </a:lnTo>
                <a:lnTo>
                  <a:pt x="13793" y="10418"/>
                </a:lnTo>
                <a:lnTo>
                  <a:pt x="13573" y="10492"/>
                </a:lnTo>
                <a:lnTo>
                  <a:pt x="13573" y="10418"/>
                </a:lnTo>
                <a:lnTo>
                  <a:pt x="13573" y="10308"/>
                </a:lnTo>
                <a:lnTo>
                  <a:pt x="13646" y="10235"/>
                </a:lnTo>
                <a:lnTo>
                  <a:pt x="13646" y="10125"/>
                </a:lnTo>
                <a:lnTo>
                  <a:pt x="13610" y="9831"/>
                </a:lnTo>
                <a:lnTo>
                  <a:pt x="13610" y="9758"/>
                </a:lnTo>
                <a:lnTo>
                  <a:pt x="13610" y="9721"/>
                </a:lnTo>
                <a:lnTo>
                  <a:pt x="13426" y="9024"/>
                </a:lnTo>
                <a:lnTo>
                  <a:pt x="13096" y="7777"/>
                </a:lnTo>
                <a:lnTo>
                  <a:pt x="12693" y="6603"/>
                </a:lnTo>
                <a:lnTo>
                  <a:pt x="12289" y="5430"/>
                </a:lnTo>
                <a:lnTo>
                  <a:pt x="11849" y="4256"/>
                </a:lnTo>
                <a:lnTo>
                  <a:pt x="11372" y="3119"/>
                </a:lnTo>
                <a:lnTo>
                  <a:pt x="10859" y="1981"/>
                </a:lnTo>
                <a:lnTo>
                  <a:pt x="10675" y="1651"/>
                </a:lnTo>
                <a:lnTo>
                  <a:pt x="10492" y="1358"/>
                </a:lnTo>
                <a:lnTo>
                  <a:pt x="10602" y="1285"/>
                </a:lnTo>
                <a:lnTo>
                  <a:pt x="10639" y="1174"/>
                </a:lnTo>
                <a:lnTo>
                  <a:pt x="10602" y="1064"/>
                </a:lnTo>
                <a:lnTo>
                  <a:pt x="10565" y="991"/>
                </a:lnTo>
                <a:lnTo>
                  <a:pt x="10528" y="954"/>
                </a:lnTo>
                <a:lnTo>
                  <a:pt x="10455" y="918"/>
                </a:lnTo>
                <a:lnTo>
                  <a:pt x="10272" y="881"/>
                </a:lnTo>
                <a:lnTo>
                  <a:pt x="10088" y="918"/>
                </a:lnTo>
                <a:lnTo>
                  <a:pt x="9391" y="1138"/>
                </a:lnTo>
                <a:lnTo>
                  <a:pt x="8658" y="1431"/>
                </a:lnTo>
                <a:lnTo>
                  <a:pt x="7924" y="1688"/>
                </a:lnTo>
                <a:lnTo>
                  <a:pt x="7190" y="1945"/>
                </a:lnTo>
                <a:lnTo>
                  <a:pt x="5650" y="2422"/>
                </a:lnTo>
                <a:lnTo>
                  <a:pt x="4109" y="2862"/>
                </a:lnTo>
                <a:lnTo>
                  <a:pt x="2569" y="3265"/>
                </a:lnTo>
                <a:lnTo>
                  <a:pt x="1762" y="3485"/>
                </a:lnTo>
                <a:lnTo>
                  <a:pt x="1358" y="3632"/>
                </a:lnTo>
                <a:lnTo>
                  <a:pt x="1175" y="3706"/>
                </a:lnTo>
                <a:lnTo>
                  <a:pt x="1028" y="3816"/>
                </a:lnTo>
                <a:lnTo>
                  <a:pt x="991" y="3816"/>
                </a:lnTo>
                <a:lnTo>
                  <a:pt x="955" y="3889"/>
                </a:lnTo>
                <a:lnTo>
                  <a:pt x="918" y="3962"/>
                </a:lnTo>
                <a:lnTo>
                  <a:pt x="991" y="4586"/>
                </a:lnTo>
                <a:lnTo>
                  <a:pt x="1101" y="5209"/>
                </a:lnTo>
                <a:lnTo>
                  <a:pt x="1248" y="5796"/>
                </a:lnTo>
                <a:lnTo>
                  <a:pt x="1395" y="6420"/>
                </a:lnTo>
                <a:lnTo>
                  <a:pt x="1725" y="7594"/>
                </a:lnTo>
                <a:lnTo>
                  <a:pt x="2128" y="8768"/>
                </a:lnTo>
                <a:lnTo>
                  <a:pt x="2532" y="9978"/>
                </a:lnTo>
                <a:lnTo>
                  <a:pt x="2899" y="11152"/>
                </a:lnTo>
                <a:lnTo>
                  <a:pt x="3045" y="11739"/>
                </a:lnTo>
                <a:lnTo>
                  <a:pt x="3192" y="12362"/>
                </a:lnTo>
                <a:lnTo>
                  <a:pt x="3302" y="12949"/>
                </a:lnTo>
                <a:lnTo>
                  <a:pt x="3412" y="13573"/>
                </a:lnTo>
                <a:lnTo>
                  <a:pt x="3412" y="13683"/>
                </a:lnTo>
                <a:lnTo>
                  <a:pt x="3486" y="13720"/>
                </a:lnTo>
                <a:lnTo>
                  <a:pt x="3559" y="13756"/>
                </a:lnTo>
                <a:lnTo>
                  <a:pt x="3632" y="13793"/>
                </a:lnTo>
                <a:lnTo>
                  <a:pt x="3669" y="13830"/>
                </a:lnTo>
                <a:lnTo>
                  <a:pt x="3742" y="13830"/>
                </a:lnTo>
                <a:lnTo>
                  <a:pt x="4036" y="13756"/>
                </a:lnTo>
                <a:lnTo>
                  <a:pt x="3706" y="13903"/>
                </a:lnTo>
                <a:lnTo>
                  <a:pt x="3412" y="14086"/>
                </a:lnTo>
                <a:lnTo>
                  <a:pt x="2569" y="11115"/>
                </a:lnTo>
                <a:lnTo>
                  <a:pt x="2128" y="9611"/>
                </a:lnTo>
                <a:lnTo>
                  <a:pt x="1725" y="8144"/>
                </a:lnTo>
                <a:lnTo>
                  <a:pt x="955" y="5136"/>
                </a:lnTo>
                <a:lnTo>
                  <a:pt x="808" y="4439"/>
                </a:lnTo>
                <a:lnTo>
                  <a:pt x="661" y="3999"/>
                </a:lnTo>
                <a:lnTo>
                  <a:pt x="588" y="3779"/>
                </a:lnTo>
                <a:lnTo>
                  <a:pt x="478" y="3632"/>
                </a:lnTo>
                <a:lnTo>
                  <a:pt x="1065" y="3522"/>
                </a:lnTo>
                <a:lnTo>
                  <a:pt x="1652" y="3412"/>
                </a:lnTo>
                <a:lnTo>
                  <a:pt x="2825" y="3045"/>
                </a:lnTo>
                <a:lnTo>
                  <a:pt x="4183" y="2642"/>
                </a:lnTo>
                <a:lnTo>
                  <a:pt x="5503" y="2202"/>
                </a:lnTo>
                <a:lnTo>
                  <a:pt x="8034" y="1358"/>
                </a:lnTo>
                <a:lnTo>
                  <a:pt x="9281" y="918"/>
                </a:lnTo>
                <a:lnTo>
                  <a:pt x="9905" y="734"/>
                </a:lnTo>
                <a:lnTo>
                  <a:pt x="10198" y="624"/>
                </a:lnTo>
                <a:lnTo>
                  <a:pt x="10492" y="478"/>
                </a:lnTo>
                <a:close/>
                <a:moveTo>
                  <a:pt x="10455" y="1"/>
                </a:moveTo>
                <a:lnTo>
                  <a:pt x="10162" y="37"/>
                </a:lnTo>
                <a:lnTo>
                  <a:pt x="9832" y="147"/>
                </a:lnTo>
                <a:lnTo>
                  <a:pt x="9245" y="367"/>
                </a:lnTo>
                <a:lnTo>
                  <a:pt x="7997" y="808"/>
                </a:lnTo>
                <a:lnTo>
                  <a:pt x="5503" y="1651"/>
                </a:lnTo>
                <a:lnTo>
                  <a:pt x="2935" y="2495"/>
                </a:lnTo>
                <a:lnTo>
                  <a:pt x="1615" y="2899"/>
                </a:lnTo>
                <a:lnTo>
                  <a:pt x="918" y="3082"/>
                </a:lnTo>
                <a:lnTo>
                  <a:pt x="258" y="3339"/>
                </a:lnTo>
                <a:lnTo>
                  <a:pt x="184" y="3412"/>
                </a:lnTo>
                <a:lnTo>
                  <a:pt x="148" y="3522"/>
                </a:lnTo>
                <a:lnTo>
                  <a:pt x="38" y="3559"/>
                </a:lnTo>
                <a:lnTo>
                  <a:pt x="1" y="3595"/>
                </a:lnTo>
                <a:lnTo>
                  <a:pt x="1" y="3632"/>
                </a:lnTo>
                <a:lnTo>
                  <a:pt x="38" y="3779"/>
                </a:lnTo>
                <a:lnTo>
                  <a:pt x="111" y="3926"/>
                </a:lnTo>
                <a:lnTo>
                  <a:pt x="184" y="4036"/>
                </a:lnTo>
                <a:lnTo>
                  <a:pt x="221" y="4146"/>
                </a:lnTo>
                <a:lnTo>
                  <a:pt x="294" y="4366"/>
                </a:lnTo>
                <a:lnTo>
                  <a:pt x="588" y="5796"/>
                </a:lnTo>
                <a:lnTo>
                  <a:pt x="955" y="7227"/>
                </a:lnTo>
                <a:lnTo>
                  <a:pt x="1285" y="8658"/>
                </a:lnTo>
                <a:lnTo>
                  <a:pt x="2055" y="11482"/>
                </a:lnTo>
                <a:lnTo>
                  <a:pt x="2459" y="12876"/>
                </a:lnTo>
                <a:lnTo>
                  <a:pt x="2899" y="14233"/>
                </a:lnTo>
                <a:lnTo>
                  <a:pt x="2935" y="14380"/>
                </a:lnTo>
                <a:lnTo>
                  <a:pt x="3045" y="14416"/>
                </a:lnTo>
                <a:lnTo>
                  <a:pt x="3155" y="14453"/>
                </a:lnTo>
                <a:lnTo>
                  <a:pt x="3302" y="14416"/>
                </a:lnTo>
                <a:lnTo>
                  <a:pt x="3596" y="14343"/>
                </a:lnTo>
                <a:lnTo>
                  <a:pt x="3889" y="14270"/>
                </a:lnTo>
                <a:lnTo>
                  <a:pt x="4513" y="14086"/>
                </a:lnTo>
                <a:lnTo>
                  <a:pt x="5980" y="13793"/>
                </a:lnTo>
                <a:lnTo>
                  <a:pt x="6714" y="13610"/>
                </a:lnTo>
                <a:lnTo>
                  <a:pt x="7447" y="13353"/>
                </a:lnTo>
                <a:lnTo>
                  <a:pt x="8878" y="12839"/>
                </a:lnTo>
                <a:lnTo>
                  <a:pt x="11739" y="11775"/>
                </a:lnTo>
                <a:lnTo>
                  <a:pt x="13133" y="11225"/>
                </a:lnTo>
                <a:lnTo>
                  <a:pt x="13646" y="11078"/>
                </a:lnTo>
                <a:lnTo>
                  <a:pt x="13903" y="10968"/>
                </a:lnTo>
                <a:lnTo>
                  <a:pt x="14160" y="10822"/>
                </a:lnTo>
                <a:lnTo>
                  <a:pt x="14197" y="10932"/>
                </a:lnTo>
                <a:lnTo>
                  <a:pt x="14270" y="10968"/>
                </a:lnTo>
                <a:lnTo>
                  <a:pt x="14380" y="11005"/>
                </a:lnTo>
                <a:lnTo>
                  <a:pt x="14490" y="11005"/>
                </a:lnTo>
                <a:lnTo>
                  <a:pt x="14563" y="10932"/>
                </a:lnTo>
                <a:lnTo>
                  <a:pt x="14637" y="10895"/>
                </a:lnTo>
                <a:lnTo>
                  <a:pt x="14674" y="10785"/>
                </a:lnTo>
                <a:lnTo>
                  <a:pt x="14637" y="10675"/>
                </a:lnTo>
                <a:lnTo>
                  <a:pt x="14270" y="9318"/>
                </a:lnTo>
                <a:lnTo>
                  <a:pt x="13867" y="7997"/>
                </a:lnTo>
                <a:lnTo>
                  <a:pt x="13426" y="6640"/>
                </a:lnTo>
                <a:lnTo>
                  <a:pt x="12949" y="5356"/>
                </a:lnTo>
                <a:lnTo>
                  <a:pt x="12473" y="4036"/>
                </a:lnTo>
                <a:lnTo>
                  <a:pt x="11922" y="2752"/>
                </a:lnTo>
                <a:lnTo>
                  <a:pt x="11409" y="1468"/>
                </a:lnTo>
                <a:lnTo>
                  <a:pt x="11115" y="881"/>
                </a:lnTo>
                <a:lnTo>
                  <a:pt x="10785" y="257"/>
                </a:lnTo>
                <a:lnTo>
                  <a:pt x="10749" y="221"/>
                </a:lnTo>
                <a:lnTo>
                  <a:pt x="10675" y="184"/>
                </a:lnTo>
                <a:lnTo>
                  <a:pt x="10639" y="111"/>
                </a:lnTo>
                <a:lnTo>
                  <a:pt x="10602" y="74"/>
                </a:lnTo>
                <a:lnTo>
                  <a:pt x="10528" y="37"/>
                </a:lnTo>
                <a:lnTo>
                  <a:pt x="10455" y="1"/>
                </a:lnTo>
                <a:close/>
              </a:path>
            </a:pathLst>
          </a:custGeom>
          <a:solidFill>
            <a:srgbClr val="A4C2F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A4C2F4"/>
              </a:solidFill>
              <a:latin typeface="Arial"/>
              <a:ea typeface="Arial"/>
              <a:cs typeface="Arial"/>
              <a:sym typeface="Arial"/>
            </a:endParaRPr>
          </a:p>
        </p:txBody>
      </p:sp>
      <p:sp>
        <p:nvSpPr>
          <p:cNvPr id="1151" name="Google Shape;1151;p47"/>
          <p:cNvSpPr/>
          <p:nvPr/>
        </p:nvSpPr>
        <p:spPr>
          <a:xfrm>
            <a:off x="1525678" y="4911343"/>
            <a:ext cx="391238" cy="289295"/>
          </a:xfrm>
          <a:custGeom>
            <a:avLst/>
            <a:gdLst/>
            <a:ahLst/>
            <a:cxnLst/>
            <a:rect l="l" t="t" r="r" b="b"/>
            <a:pathLst>
              <a:path w="13793" h="10199" extrusionOk="0">
                <a:moveTo>
                  <a:pt x="5649" y="2128"/>
                </a:moveTo>
                <a:lnTo>
                  <a:pt x="5503" y="2165"/>
                </a:lnTo>
                <a:lnTo>
                  <a:pt x="5356" y="2238"/>
                </a:lnTo>
                <a:lnTo>
                  <a:pt x="5209" y="2312"/>
                </a:lnTo>
                <a:lnTo>
                  <a:pt x="5099" y="2422"/>
                </a:lnTo>
                <a:lnTo>
                  <a:pt x="4989" y="2532"/>
                </a:lnTo>
                <a:lnTo>
                  <a:pt x="4916" y="2642"/>
                </a:lnTo>
                <a:lnTo>
                  <a:pt x="4879" y="2788"/>
                </a:lnTo>
                <a:lnTo>
                  <a:pt x="4842" y="2935"/>
                </a:lnTo>
                <a:lnTo>
                  <a:pt x="4842" y="3119"/>
                </a:lnTo>
                <a:lnTo>
                  <a:pt x="4879" y="3265"/>
                </a:lnTo>
                <a:lnTo>
                  <a:pt x="4916" y="3375"/>
                </a:lnTo>
                <a:lnTo>
                  <a:pt x="5026" y="3485"/>
                </a:lnTo>
                <a:lnTo>
                  <a:pt x="5136" y="3522"/>
                </a:lnTo>
                <a:lnTo>
                  <a:pt x="5209" y="3522"/>
                </a:lnTo>
                <a:lnTo>
                  <a:pt x="5319" y="3449"/>
                </a:lnTo>
                <a:lnTo>
                  <a:pt x="5356" y="3375"/>
                </a:lnTo>
                <a:lnTo>
                  <a:pt x="5393" y="3119"/>
                </a:lnTo>
                <a:lnTo>
                  <a:pt x="5393" y="2899"/>
                </a:lnTo>
                <a:lnTo>
                  <a:pt x="5429" y="3045"/>
                </a:lnTo>
                <a:lnTo>
                  <a:pt x="5466" y="3229"/>
                </a:lnTo>
                <a:lnTo>
                  <a:pt x="5503" y="3632"/>
                </a:lnTo>
                <a:lnTo>
                  <a:pt x="5576" y="3926"/>
                </a:lnTo>
                <a:lnTo>
                  <a:pt x="5613" y="4072"/>
                </a:lnTo>
                <a:lnTo>
                  <a:pt x="5723" y="4219"/>
                </a:lnTo>
                <a:lnTo>
                  <a:pt x="5796" y="4256"/>
                </a:lnTo>
                <a:lnTo>
                  <a:pt x="5833" y="4256"/>
                </a:lnTo>
                <a:lnTo>
                  <a:pt x="5906" y="4219"/>
                </a:lnTo>
                <a:lnTo>
                  <a:pt x="5943" y="4146"/>
                </a:lnTo>
                <a:lnTo>
                  <a:pt x="5980" y="4036"/>
                </a:lnTo>
                <a:lnTo>
                  <a:pt x="5980" y="3926"/>
                </a:lnTo>
                <a:lnTo>
                  <a:pt x="5943" y="3669"/>
                </a:lnTo>
                <a:lnTo>
                  <a:pt x="5833" y="3082"/>
                </a:lnTo>
                <a:lnTo>
                  <a:pt x="5759" y="2825"/>
                </a:lnTo>
                <a:lnTo>
                  <a:pt x="5686" y="2715"/>
                </a:lnTo>
                <a:lnTo>
                  <a:pt x="5613" y="2642"/>
                </a:lnTo>
                <a:lnTo>
                  <a:pt x="5723" y="2605"/>
                </a:lnTo>
                <a:lnTo>
                  <a:pt x="6016" y="2605"/>
                </a:lnTo>
                <a:lnTo>
                  <a:pt x="6163" y="2642"/>
                </a:lnTo>
                <a:lnTo>
                  <a:pt x="6310" y="3045"/>
                </a:lnTo>
                <a:lnTo>
                  <a:pt x="6456" y="3522"/>
                </a:lnTo>
                <a:lnTo>
                  <a:pt x="6603" y="3999"/>
                </a:lnTo>
                <a:lnTo>
                  <a:pt x="6640" y="4072"/>
                </a:lnTo>
                <a:lnTo>
                  <a:pt x="6677" y="4109"/>
                </a:lnTo>
                <a:lnTo>
                  <a:pt x="6750" y="4146"/>
                </a:lnTo>
                <a:lnTo>
                  <a:pt x="6823" y="4109"/>
                </a:lnTo>
                <a:lnTo>
                  <a:pt x="6897" y="4072"/>
                </a:lnTo>
                <a:lnTo>
                  <a:pt x="6970" y="4036"/>
                </a:lnTo>
                <a:lnTo>
                  <a:pt x="7007" y="3926"/>
                </a:lnTo>
                <a:lnTo>
                  <a:pt x="7007" y="3852"/>
                </a:lnTo>
                <a:lnTo>
                  <a:pt x="6860" y="3412"/>
                </a:lnTo>
                <a:lnTo>
                  <a:pt x="6750" y="3009"/>
                </a:lnTo>
                <a:lnTo>
                  <a:pt x="6677" y="2862"/>
                </a:lnTo>
                <a:lnTo>
                  <a:pt x="6970" y="3045"/>
                </a:lnTo>
                <a:lnTo>
                  <a:pt x="7227" y="3229"/>
                </a:lnTo>
                <a:lnTo>
                  <a:pt x="7227" y="3449"/>
                </a:lnTo>
                <a:lnTo>
                  <a:pt x="7263" y="3669"/>
                </a:lnTo>
                <a:lnTo>
                  <a:pt x="7410" y="4072"/>
                </a:lnTo>
                <a:lnTo>
                  <a:pt x="7484" y="4146"/>
                </a:lnTo>
                <a:lnTo>
                  <a:pt x="7520" y="4182"/>
                </a:lnTo>
                <a:lnTo>
                  <a:pt x="7667" y="4182"/>
                </a:lnTo>
                <a:lnTo>
                  <a:pt x="7740" y="4146"/>
                </a:lnTo>
                <a:lnTo>
                  <a:pt x="7777" y="4109"/>
                </a:lnTo>
                <a:lnTo>
                  <a:pt x="7814" y="4036"/>
                </a:lnTo>
                <a:lnTo>
                  <a:pt x="7777" y="3926"/>
                </a:lnTo>
                <a:lnTo>
                  <a:pt x="7704" y="3669"/>
                </a:lnTo>
                <a:lnTo>
                  <a:pt x="8034" y="3962"/>
                </a:lnTo>
                <a:lnTo>
                  <a:pt x="8070" y="3999"/>
                </a:lnTo>
                <a:lnTo>
                  <a:pt x="8107" y="3999"/>
                </a:lnTo>
                <a:lnTo>
                  <a:pt x="8144" y="3962"/>
                </a:lnTo>
                <a:lnTo>
                  <a:pt x="8144" y="3926"/>
                </a:lnTo>
                <a:lnTo>
                  <a:pt x="8144" y="3742"/>
                </a:lnTo>
                <a:lnTo>
                  <a:pt x="8107" y="3595"/>
                </a:lnTo>
                <a:lnTo>
                  <a:pt x="7960" y="3302"/>
                </a:lnTo>
                <a:lnTo>
                  <a:pt x="7740" y="3009"/>
                </a:lnTo>
                <a:lnTo>
                  <a:pt x="7484" y="2788"/>
                </a:lnTo>
                <a:lnTo>
                  <a:pt x="7190" y="2568"/>
                </a:lnTo>
                <a:lnTo>
                  <a:pt x="6897" y="2422"/>
                </a:lnTo>
                <a:lnTo>
                  <a:pt x="6566" y="2275"/>
                </a:lnTo>
                <a:lnTo>
                  <a:pt x="6273" y="2165"/>
                </a:lnTo>
                <a:lnTo>
                  <a:pt x="5943" y="2128"/>
                </a:lnTo>
                <a:close/>
                <a:moveTo>
                  <a:pt x="12215" y="3485"/>
                </a:moveTo>
                <a:lnTo>
                  <a:pt x="12142" y="3522"/>
                </a:lnTo>
                <a:lnTo>
                  <a:pt x="12142" y="3559"/>
                </a:lnTo>
                <a:lnTo>
                  <a:pt x="12142" y="3742"/>
                </a:lnTo>
                <a:lnTo>
                  <a:pt x="12142" y="3926"/>
                </a:lnTo>
                <a:lnTo>
                  <a:pt x="12252" y="4292"/>
                </a:lnTo>
                <a:lnTo>
                  <a:pt x="12436" y="4769"/>
                </a:lnTo>
                <a:lnTo>
                  <a:pt x="12582" y="5136"/>
                </a:lnTo>
                <a:lnTo>
                  <a:pt x="12546" y="5209"/>
                </a:lnTo>
                <a:lnTo>
                  <a:pt x="12546" y="5320"/>
                </a:lnTo>
                <a:lnTo>
                  <a:pt x="12582" y="5356"/>
                </a:lnTo>
                <a:lnTo>
                  <a:pt x="12582" y="5430"/>
                </a:lnTo>
                <a:lnTo>
                  <a:pt x="11885" y="5613"/>
                </a:lnTo>
                <a:lnTo>
                  <a:pt x="11885" y="5430"/>
                </a:lnTo>
                <a:lnTo>
                  <a:pt x="11849" y="5246"/>
                </a:lnTo>
                <a:lnTo>
                  <a:pt x="11702" y="4843"/>
                </a:lnTo>
                <a:lnTo>
                  <a:pt x="11629" y="4549"/>
                </a:lnTo>
                <a:lnTo>
                  <a:pt x="11482" y="4256"/>
                </a:lnTo>
                <a:lnTo>
                  <a:pt x="11335" y="3999"/>
                </a:lnTo>
                <a:lnTo>
                  <a:pt x="11115" y="3742"/>
                </a:lnTo>
                <a:lnTo>
                  <a:pt x="11005" y="3742"/>
                </a:lnTo>
                <a:lnTo>
                  <a:pt x="10968" y="3779"/>
                </a:lnTo>
                <a:lnTo>
                  <a:pt x="10932" y="3852"/>
                </a:lnTo>
                <a:lnTo>
                  <a:pt x="10968" y="4109"/>
                </a:lnTo>
                <a:lnTo>
                  <a:pt x="11078" y="4366"/>
                </a:lnTo>
                <a:lnTo>
                  <a:pt x="11262" y="4879"/>
                </a:lnTo>
                <a:lnTo>
                  <a:pt x="11372" y="5320"/>
                </a:lnTo>
                <a:lnTo>
                  <a:pt x="11445" y="5540"/>
                </a:lnTo>
                <a:lnTo>
                  <a:pt x="11555" y="5686"/>
                </a:lnTo>
                <a:lnTo>
                  <a:pt x="11482" y="5723"/>
                </a:lnTo>
                <a:lnTo>
                  <a:pt x="11372" y="5723"/>
                </a:lnTo>
                <a:lnTo>
                  <a:pt x="11262" y="5686"/>
                </a:lnTo>
                <a:lnTo>
                  <a:pt x="11152" y="5650"/>
                </a:lnTo>
                <a:lnTo>
                  <a:pt x="11078" y="5576"/>
                </a:lnTo>
                <a:lnTo>
                  <a:pt x="10895" y="5393"/>
                </a:lnTo>
                <a:lnTo>
                  <a:pt x="10785" y="5209"/>
                </a:lnTo>
                <a:lnTo>
                  <a:pt x="10712" y="5173"/>
                </a:lnTo>
                <a:lnTo>
                  <a:pt x="10675" y="4916"/>
                </a:lnTo>
                <a:lnTo>
                  <a:pt x="10601" y="4696"/>
                </a:lnTo>
                <a:lnTo>
                  <a:pt x="10418" y="4292"/>
                </a:lnTo>
                <a:lnTo>
                  <a:pt x="10381" y="4256"/>
                </a:lnTo>
                <a:lnTo>
                  <a:pt x="10345" y="4219"/>
                </a:lnTo>
                <a:lnTo>
                  <a:pt x="10198" y="4219"/>
                </a:lnTo>
                <a:lnTo>
                  <a:pt x="10125" y="4292"/>
                </a:lnTo>
                <a:lnTo>
                  <a:pt x="10088" y="4366"/>
                </a:lnTo>
                <a:lnTo>
                  <a:pt x="10088" y="4402"/>
                </a:lnTo>
                <a:lnTo>
                  <a:pt x="10125" y="4659"/>
                </a:lnTo>
                <a:lnTo>
                  <a:pt x="10051" y="4623"/>
                </a:lnTo>
                <a:lnTo>
                  <a:pt x="9941" y="4586"/>
                </a:lnTo>
                <a:lnTo>
                  <a:pt x="9868" y="4623"/>
                </a:lnTo>
                <a:lnTo>
                  <a:pt x="9794" y="4696"/>
                </a:lnTo>
                <a:lnTo>
                  <a:pt x="9721" y="4806"/>
                </a:lnTo>
                <a:lnTo>
                  <a:pt x="9684" y="4916"/>
                </a:lnTo>
                <a:lnTo>
                  <a:pt x="9721" y="5026"/>
                </a:lnTo>
                <a:lnTo>
                  <a:pt x="9758" y="5099"/>
                </a:lnTo>
                <a:lnTo>
                  <a:pt x="9905" y="5246"/>
                </a:lnTo>
                <a:lnTo>
                  <a:pt x="10125" y="5356"/>
                </a:lnTo>
                <a:lnTo>
                  <a:pt x="10271" y="5430"/>
                </a:lnTo>
                <a:lnTo>
                  <a:pt x="10345" y="5540"/>
                </a:lnTo>
                <a:lnTo>
                  <a:pt x="10528" y="5796"/>
                </a:lnTo>
                <a:lnTo>
                  <a:pt x="10712" y="5980"/>
                </a:lnTo>
                <a:lnTo>
                  <a:pt x="10932" y="6163"/>
                </a:lnTo>
                <a:lnTo>
                  <a:pt x="11078" y="6200"/>
                </a:lnTo>
                <a:lnTo>
                  <a:pt x="11225" y="6237"/>
                </a:lnTo>
                <a:lnTo>
                  <a:pt x="11519" y="6237"/>
                </a:lnTo>
                <a:lnTo>
                  <a:pt x="11849" y="6163"/>
                </a:lnTo>
                <a:lnTo>
                  <a:pt x="12142" y="6090"/>
                </a:lnTo>
                <a:lnTo>
                  <a:pt x="12986" y="5833"/>
                </a:lnTo>
                <a:lnTo>
                  <a:pt x="13353" y="5686"/>
                </a:lnTo>
                <a:lnTo>
                  <a:pt x="13536" y="5613"/>
                </a:lnTo>
                <a:lnTo>
                  <a:pt x="13719" y="5540"/>
                </a:lnTo>
                <a:lnTo>
                  <a:pt x="13793" y="5466"/>
                </a:lnTo>
                <a:lnTo>
                  <a:pt x="13793" y="5356"/>
                </a:lnTo>
                <a:lnTo>
                  <a:pt x="13756" y="5283"/>
                </a:lnTo>
                <a:lnTo>
                  <a:pt x="13646" y="5246"/>
                </a:lnTo>
                <a:lnTo>
                  <a:pt x="13353" y="5246"/>
                </a:lnTo>
                <a:lnTo>
                  <a:pt x="13059" y="5320"/>
                </a:lnTo>
                <a:lnTo>
                  <a:pt x="13059" y="5099"/>
                </a:lnTo>
                <a:lnTo>
                  <a:pt x="12986" y="4879"/>
                </a:lnTo>
                <a:lnTo>
                  <a:pt x="12839" y="4513"/>
                </a:lnTo>
                <a:lnTo>
                  <a:pt x="12619" y="3962"/>
                </a:lnTo>
                <a:lnTo>
                  <a:pt x="12509" y="3706"/>
                </a:lnTo>
                <a:lnTo>
                  <a:pt x="12326" y="3485"/>
                </a:lnTo>
                <a:close/>
                <a:moveTo>
                  <a:pt x="12069" y="1"/>
                </a:moveTo>
                <a:lnTo>
                  <a:pt x="11702" y="37"/>
                </a:lnTo>
                <a:lnTo>
                  <a:pt x="11335" y="147"/>
                </a:lnTo>
                <a:lnTo>
                  <a:pt x="10638" y="368"/>
                </a:lnTo>
                <a:lnTo>
                  <a:pt x="9905" y="588"/>
                </a:lnTo>
                <a:lnTo>
                  <a:pt x="9538" y="698"/>
                </a:lnTo>
                <a:lnTo>
                  <a:pt x="9171" y="844"/>
                </a:lnTo>
                <a:lnTo>
                  <a:pt x="8914" y="1028"/>
                </a:lnTo>
                <a:lnTo>
                  <a:pt x="8694" y="1211"/>
                </a:lnTo>
                <a:lnTo>
                  <a:pt x="8547" y="1431"/>
                </a:lnTo>
                <a:lnTo>
                  <a:pt x="8437" y="1688"/>
                </a:lnTo>
                <a:lnTo>
                  <a:pt x="8401" y="1945"/>
                </a:lnTo>
                <a:lnTo>
                  <a:pt x="8401" y="2238"/>
                </a:lnTo>
                <a:lnTo>
                  <a:pt x="8401" y="2532"/>
                </a:lnTo>
                <a:lnTo>
                  <a:pt x="8474" y="2825"/>
                </a:lnTo>
                <a:lnTo>
                  <a:pt x="8804" y="4402"/>
                </a:lnTo>
                <a:lnTo>
                  <a:pt x="8951" y="5173"/>
                </a:lnTo>
                <a:lnTo>
                  <a:pt x="9098" y="5980"/>
                </a:lnTo>
                <a:lnTo>
                  <a:pt x="9134" y="6347"/>
                </a:lnTo>
                <a:lnTo>
                  <a:pt x="9134" y="6713"/>
                </a:lnTo>
                <a:lnTo>
                  <a:pt x="8914" y="6126"/>
                </a:lnTo>
                <a:lnTo>
                  <a:pt x="8841" y="5796"/>
                </a:lnTo>
                <a:lnTo>
                  <a:pt x="8731" y="5430"/>
                </a:lnTo>
                <a:lnTo>
                  <a:pt x="8657" y="5246"/>
                </a:lnTo>
                <a:lnTo>
                  <a:pt x="8547" y="5099"/>
                </a:lnTo>
                <a:lnTo>
                  <a:pt x="8437" y="4953"/>
                </a:lnTo>
                <a:lnTo>
                  <a:pt x="8327" y="4879"/>
                </a:lnTo>
                <a:lnTo>
                  <a:pt x="8254" y="4879"/>
                </a:lnTo>
                <a:lnTo>
                  <a:pt x="8217" y="4916"/>
                </a:lnTo>
                <a:lnTo>
                  <a:pt x="8180" y="5026"/>
                </a:lnTo>
                <a:lnTo>
                  <a:pt x="8180" y="5136"/>
                </a:lnTo>
                <a:lnTo>
                  <a:pt x="8217" y="5393"/>
                </a:lnTo>
                <a:lnTo>
                  <a:pt x="8364" y="5906"/>
                </a:lnTo>
                <a:lnTo>
                  <a:pt x="8584" y="6567"/>
                </a:lnTo>
                <a:lnTo>
                  <a:pt x="8767" y="7227"/>
                </a:lnTo>
                <a:lnTo>
                  <a:pt x="8731" y="7374"/>
                </a:lnTo>
                <a:lnTo>
                  <a:pt x="8731" y="7447"/>
                </a:lnTo>
                <a:lnTo>
                  <a:pt x="8731" y="7520"/>
                </a:lnTo>
                <a:lnTo>
                  <a:pt x="8804" y="7594"/>
                </a:lnTo>
                <a:lnTo>
                  <a:pt x="8694" y="7740"/>
                </a:lnTo>
                <a:lnTo>
                  <a:pt x="8547" y="7887"/>
                </a:lnTo>
                <a:lnTo>
                  <a:pt x="8401" y="7997"/>
                </a:lnTo>
                <a:lnTo>
                  <a:pt x="8180" y="8107"/>
                </a:lnTo>
                <a:lnTo>
                  <a:pt x="8144" y="8034"/>
                </a:lnTo>
                <a:lnTo>
                  <a:pt x="8144" y="7997"/>
                </a:lnTo>
                <a:lnTo>
                  <a:pt x="8070" y="7961"/>
                </a:lnTo>
                <a:lnTo>
                  <a:pt x="7630" y="6530"/>
                </a:lnTo>
                <a:lnTo>
                  <a:pt x="7337" y="5650"/>
                </a:lnTo>
                <a:lnTo>
                  <a:pt x="7153" y="5283"/>
                </a:lnTo>
                <a:lnTo>
                  <a:pt x="7080" y="5026"/>
                </a:lnTo>
                <a:lnTo>
                  <a:pt x="7080" y="4953"/>
                </a:lnTo>
                <a:lnTo>
                  <a:pt x="7080" y="4879"/>
                </a:lnTo>
                <a:lnTo>
                  <a:pt x="7117" y="4806"/>
                </a:lnTo>
                <a:lnTo>
                  <a:pt x="7153" y="4733"/>
                </a:lnTo>
                <a:lnTo>
                  <a:pt x="7117" y="4659"/>
                </a:lnTo>
                <a:lnTo>
                  <a:pt x="7080" y="4623"/>
                </a:lnTo>
                <a:lnTo>
                  <a:pt x="6860" y="4476"/>
                </a:lnTo>
                <a:lnTo>
                  <a:pt x="6750" y="4439"/>
                </a:lnTo>
                <a:lnTo>
                  <a:pt x="6640" y="4476"/>
                </a:lnTo>
                <a:lnTo>
                  <a:pt x="6603" y="4549"/>
                </a:lnTo>
                <a:lnTo>
                  <a:pt x="6603" y="4623"/>
                </a:lnTo>
                <a:lnTo>
                  <a:pt x="6640" y="4659"/>
                </a:lnTo>
                <a:lnTo>
                  <a:pt x="6677" y="4769"/>
                </a:lnTo>
                <a:lnTo>
                  <a:pt x="6640" y="4879"/>
                </a:lnTo>
                <a:lnTo>
                  <a:pt x="6640" y="5063"/>
                </a:lnTo>
                <a:lnTo>
                  <a:pt x="6713" y="5320"/>
                </a:lnTo>
                <a:lnTo>
                  <a:pt x="6787" y="5576"/>
                </a:lnTo>
                <a:lnTo>
                  <a:pt x="6970" y="6090"/>
                </a:lnTo>
                <a:lnTo>
                  <a:pt x="7667" y="8254"/>
                </a:lnTo>
                <a:lnTo>
                  <a:pt x="7300" y="8254"/>
                </a:lnTo>
                <a:lnTo>
                  <a:pt x="6970" y="8181"/>
                </a:lnTo>
                <a:lnTo>
                  <a:pt x="6970" y="8107"/>
                </a:lnTo>
                <a:lnTo>
                  <a:pt x="6970" y="8034"/>
                </a:lnTo>
                <a:lnTo>
                  <a:pt x="6897" y="7997"/>
                </a:lnTo>
                <a:lnTo>
                  <a:pt x="6530" y="6383"/>
                </a:lnTo>
                <a:lnTo>
                  <a:pt x="6310" y="5503"/>
                </a:lnTo>
                <a:lnTo>
                  <a:pt x="6200" y="5099"/>
                </a:lnTo>
                <a:lnTo>
                  <a:pt x="6090" y="4916"/>
                </a:lnTo>
                <a:lnTo>
                  <a:pt x="5980" y="4733"/>
                </a:lnTo>
                <a:lnTo>
                  <a:pt x="5943" y="4696"/>
                </a:lnTo>
                <a:lnTo>
                  <a:pt x="5906" y="4696"/>
                </a:lnTo>
                <a:lnTo>
                  <a:pt x="5833" y="4733"/>
                </a:lnTo>
                <a:lnTo>
                  <a:pt x="5833" y="4769"/>
                </a:lnTo>
                <a:lnTo>
                  <a:pt x="5796" y="4989"/>
                </a:lnTo>
                <a:lnTo>
                  <a:pt x="5796" y="5173"/>
                </a:lnTo>
                <a:lnTo>
                  <a:pt x="5870" y="5576"/>
                </a:lnTo>
                <a:lnTo>
                  <a:pt x="6053" y="6383"/>
                </a:lnTo>
                <a:lnTo>
                  <a:pt x="6420" y="7887"/>
                </a:lnTo>
                <a:lnTo>
                  <a:pt x="6420" y="7887"/>
                </a:lnTo>
                <a:lnTo>
                  <a:pt x="6163" y="7740"/>
                </a:lnTo>
                <a:lnTo>
                  <a:pt x="5980" y="7520"/>
                </a:lnTo>
                <a:lnTo>
                  <a:pt x="5759" y="7227"/>
                </a:lnTo>
                <a:lnTo>
                  <a:pt x="5576" y="6897"/>
                </a:lnTo>
                <a:lnTo>
                  <a:pt x="5466" y="6567"/>
                </a:lnTo>
                <a:lnTo>
                  <a:pt x="5393" y="6237"/>
                </a:lnTo>
                <a:lnTo>
                  <a:pt x="5246" y="5540"/>
                </a:lnTo>
                <a:lnTo>
                  <a:pt x="5173" y="5209"/>
                </a:lnTo>
                <a:lnTo>
                  <a:pt x="5063" y="4879"/>
                </a:lnTo>
                <a:lnTo>
                  <a:pt x="4916" y="4586"/>
                </a:lnTo>
                <a:lnTo>
                  <a:pt x="4732" y="4366"/>
                </a:lnTo>
                <a:lnTo>
                  <a:pt x="4512" y="4146"/>
                </a:lnTo>
                <a:lnTo>
                  <a:pt x="4292" y="3962"/>
                </a:lnTo>
                <a:lnTo>
                  <a:pt x="4035" y="3816"/>
                </a:lnTo>
                <a:lnTo>
                  <a:pt x="3779" y="3706"/>
                </a:lnTo>
                <a:lnTo>
                  <a:pt x="3485" y="3595"/>
                </a:lnTo>
                <a:lnTo>
                  <a:pt x="3192" y="3522"/>
                </a:lnTo>
                <a:lnTo>
                  <a:pt x="2862" y="3449"/>
                </a:lnTo>
                <a:lnTo>
                  <a:pt x="2128" y="3449"/>
                </a:lnTo>
                <a:lnTo>
                  <a:pt x="1798" y="3522"/>
                </a:lnTo>
                <a:lnTo>
                  <a:pt x="1101" y="3669"/>
                </a:lnTo>
                <a:lnTo>
                  <a:pt x="404" y="3889"/>
                </a:lnTo>
                <a:lnTo>
                  <a:pt x="184" y="3962"/>
                </a:lnTo>
                <a:lnTo>
                  <a:pt x="74" y="4036"/>
                </a:lnTo>
                <a:lnTo>
                  <a:pt x="0" y="4109"/>
                </a:lnTo>
                <a:lnTo>
                  <a:pt x="0" y="4182"/>
                </a:lnTo>
                <a:lnTo>
                  <a:pt x="0" y="4219"/>
                </a:lnTo>
                <a:lnTo>
                  <a:pt x="0" y="4402"/>
                </a:lnTo>
                <a:lnTo>
                  <a:pt x="37" y="4439"/>
                </a:lnTo>
                <a:lnTo>
                  <a:pt x="74" y="4513"/>
                </a:lnTo>
                <a:lnTo>
                  <a:pt x="257" y="4586"/>
                </a:lnTo>
                <a:lnTo>
                  <a:pt x="404" y="4586"/>
                </a:lnTo>
                <a:lnTo>
                  <a:pt x="514" y="4513"/>
                </a:lnTo>
                <a:lnTo>
                  <a:pt x="624" y="4439"/>
                </a:lnTo>
                <a:lnTo>
                  <a:pt x="881" y="4329"/>
                </a:lnTo>
                <a:lnTo>
                  <a:pt x="881" y="4366"/>
                </a:lnTo>
                <a:lnTo>
                  <a:pt x="881" y="4549"/>
                </a:lnTo>
                <a:lnTo>
                  <a:pt x="881" y="4696"/>
                </a:lnTo>
                <a:lnTo>
                  <a:pt x="954" y="5026"/>
                </a:lnTo>
                <a:lnTo>
                  <a:pt x="1211" y="5686"/>
                </a:lnTo>
                <a:lnTo>
                  <a:pt x="1468" y="6493"/>
                </a:lnTo>
                <a:lnTo>
                  <a:pt x="1761" y="7300"/>
                </a:lnTo>
                <a:lnTo>
                  <a:pt x="1798" y="7374"/>
                </a:lnTo>
                <a:lnTo>
                  <a:pt x="1871" y="7447"/>
                </a:lnTo>
                <a:lnTo>
                  <a:pt x="2055" y="7447"/>
                </a:lnTo>
                <a:lnTo>
                  <a:pt x="2128" y="7410"/>
                </a:lnTo>
                <a:lnTo>
                  <a:pt x="2165" y="7337"/>
                </a:lnTo>
                <a:lnTo>
                  <a:pt x="2201" y="7227"/>
                </a:lnTo>
                <a:lnTo>
                  <a:pt x="2201" y="7154"/>
                </a:lnTo>
                <a:lnTo>
                  <a:pt x="1945" y="6383"/>
                </a:lnTo>
                <a:lnTo>
                  <a:pt x="1688" y="5650"/>
                </a:lnTo>
                <a:lnTo>
                  <a:pt x="1468" y="4989"/>
                </a:lnTo>
                <a:lnTo>
                  <a:pt x="1321" y="4696"/>
                </a:lnTo>
                <a:lnTo>
                  <a:pt x="1138" y="4402"/>
                </a:lnTo>
                <a:lnTo>
                  <a:pt x="1211" y="4329"/>
                </a:lnTo>
                <a:lnTo>
                  <a:pt x="1248" y="4329"/>
                </a:lnTo>
                <a:lnTo>
                  <a:pt x="1248" y="4292"/>
                </a:lnTo>
                <a:lnTo>
                  <a:pt x="1211" y="4292"/>
                </a:lnTo>
                <a:lnTo>
                  <a:pt x="1174" y="4256"/>
                </a:lnTo>
                <a:lnTo>
                  <a:pt x="1138" y="4256"/>
                </a:lnTo>
                <a:lnTo>
                  <a:pt x="1504" y="4182"/>
                </a:lnTo>
                <a:lnTo>
                  <a:pt x="1871" y="4109"/>
                </a:lnTo>
                <a:lnTo>
                  <a:pt x="1945" y="4256"/>
                </a:lnTo>
                <a:lnTo>
                  <a:pt x="2055" y="4439"/>
                </a:lnTo>
                <a:lnTo>
                  <a:pt x="2238" y="4879"/>
                </a:lnTo>
                <a:lnTo>
                  <a:pt x="2421" y="5320"/>
                </a:lnTo>
                <a:lnTo>
                  <a:pt x="2495" y="5760"/>
                </a:lnTo>
                <a:lnTo>
                  <a:pt x="2605" y="6200"/>
                </a:lnTo>
                <a:lnTo>
                  <a:pt x="2715" y="6420"/>
                </a:lnTo>
                <a:lnTo>
                  <a:pt x="2788" y="6603"/>
                </a:lnTo>
                <a:lnTo>
                  <a:pt x="2935" y="6787"/>
                </a:lnTo>
                <a:lnTo>
                  <a:pt x="3082" y="6933"/>
                </a:lnTo>
                <a:lnTo>
                  <a:pt x="3228" y="6970"/>
                </a:lnTo>
                <a:lnTo>
                  <a:pt x="3302" y="6933"/>
                </a:lnTo>
                <a:lnTo>
                  <a:pt x="3375" y="6860"/>
                </a:lnTo>
                <a:lnTo>
                  <a:pt x="3375" y="6750"/>
                </a:lnTo>
                <a:lnTo>
                  <a:pt x="3302" y="6530"/>
                </a:lnTo>
                <a:lnTo>
                  <a:pt x="3192" y="6347"/>
                </a:lnTo>
                <a:lnTo>
                  <a:pt x="3082" y="6126"/>
                </a:lnTo>
                <a:lnTo>
                  <a:pt x="3008" y="5943"/>
                </a:lnTo>
                <a:lnTo>
                  <a:pt x="2898" y="5503"/>
                </a:lnTo>
                <a:lnTo>
                  <a:pt x="2788" y="5063"/>
                </a:lnTo>
                <a:lnTo>
                  <a:pt x="2605" y="4549"/>
                </a:lnTo>
                <a:lnTo>
                  <a:pt x="2458" y="4292"/>
                </a:lnTo>
                <a:lnTo>
                  <a:pt x="2311" y="4036"/>
                </a:lnTo>
                <a:lnTo>
                  <a:pt x="2752" y="4036"/>
                </a:lnTo>
                <a:lnTo>
                  <a:pt x="3192" y="4109"/>
                </a:lnTo>
                <a:lnTo>
                  <a:pt x="3192" y="4219"/>
                </a:lnTo>
                <a:lnTo>
                  <a:pt x="3228" y="4366"/>
                </a:lnTo>
                <a:lnTo>
                  <a:pt x="3302" y="4623"/>
                </a:lnTo>
                <a:lnTo>
                  <a:pt x="3522" y="5063"/>
                </a:lnTo>
                <a:lnTo>
                  <a:pt x="3779" y="5833"/>
                </a:lnTo>
                <a:lnTo>
                  <a:pt x="3852" y="5943"/>
                </a:lnTo>
                <a:lnTo>
                  <a:pt x="3889" y="6016"/>
                </a:lnTo>
                <a:lnTo>
                  <a:pt x="3962" y="6090"/>
                </a:lnTo>
                <a:lnTo>
                  <a:pt x="4109" y="6126"/>
                </a:lnTo>
                <a:lnTo>
                  <a:pt x="4146" y="6090"/>
                </a:lnTo>
                <a:lnTo>
                  <a:pt x="4219" y="6053"/>
                </a:lnTo>
                <a:lnTo>
                  <a:pt x="4292" y="5943"/>
                </a:lnTo>
                <a:lnTo>
                  <a:pt x="4292" y="5796"/>
                </a:lnTo>
                <a:lnTo>
                  <a:pt x="4256" y="5686"/>
                </a:lnTo>
                <a:lnTo>
                  <a:pt x="4182" y="5540"/>
                </a:lnTo>
                <a:lnTo>
                  <a:pt x="3852" y="4659"/>
                </a:lnTo>
                <a:lnTo>
                  <a:pt x="3669" y="4292"/>
                </a:lnTo>
                <a:lnTo>
                  <a:pt x="4035" y="4513"/>
                </a:lnTo>
                <a:lnTo>
                  <a:pt x="4182" y="4623"/>
                </a:lnTo>
                <a:lnTo>
                  <a:pt x="4329" y="4769"/>
                </a:lnTo>
                <a:lnTo>
                  <a:pt x="4439" y="4953"/>
                </a:lnTo>
                <a:lnTo>
                  <a:pt x="4512" y="5136"/>
                </a:lnTo>
                <a:lnTo>
                  <a:pt x="4659" y="5540"/>
                </a:lnTo>
                <a:lnTo>
                  <a:pt x="4806" y="6347"/>
                </a:lnTo>
                <a:lnTo>
                  <a:pt x="4842" y="6640"/>
                </a:lnTo>
                <a:lnTo>
                  <a:pt x="4952" y="6933"/>
                </a:lnTo>
                <a:lnTo>
                  <a:pt x="5063" y="7190"/>
                </a:lnTo>
                <a:lnTo>
                  <a:pt x="5209" y="7447"/>
                </a:lnTo>
                <a:lnTo>
                  <a:pt x="5393" y="7704"/>
                </a:lnTo>
                <a:lnTo>
                  <a:pt x="5576" y="7924"/>
                </a:lnTo>
                <a:lnTo>
                  <a:pt x="5759" y="8144"/>
                </a:lnTo>
                <a:lnTo>
                  <a:pt x="5980" y="8327"/>
                </a:lnTo>
                <a:lnTo>
                  <a:pt x="6236" y="8474"/>
                </a:lnTo>
                <a:lnTo>
                  <a:pt x="6493" y="8621"/>
                </a:lnTo>
                <a:lnTo>
                  <a:pt x="6750" y="8694"/>
                </a:lnTo>
                <a:lnTo>
                  <a:pt x="7043" y="8768"/>
                </a:lnTo>
                <a:lnTo>
                  <a:pt x="7300" y="8804"/>
                </a:lnTo>
                <a:lnTo>
                  <a:pt x="7924" y="8804"/>
                </a:lnTo>
                <a:lnTo>
                  <a:pt x="8217" y="8694"/>
                </a:lnTo>
                <a:lnTo>
                  <a:pt x="8511" y="8621"/>
                </a:lnTo>
                <a:lnTo>
                  <a:pt x="8731" y="8474"/>
                </a:lnTo>
                <a:lnTo>
                  <a:pt x="8951" y="8291"/>
                </a:lnTo>
                <a:lnTo>
                  <a:pt x="9171" y="8107"/>
                </a:lnTo>
                <a:lnTo>
                  <a:pt x="9354" y="7887"/>
                </a:lnTo>
                <a:lnTo>
                  <a:pt x="9464" y="7667"/>
                </a:lnTo>
                <a:lnTo>
                  <a:pt x="9611" y="7410"/>
                </a:lnTo>
                <a:lnTo>
                  <a:pt x="9684" y="7117"/>
                </a:lnTo>
                <a:lnTo>
                  <a:pt x="9721" y="6787"/>
                </a:lnTo>
                <a:lnTo>
                  <a:pt x="9758" y="6457"/>
                </a:lnTo>
                <a:lnTo>
                  <a:pt x="9721" y="6090"/>
                </a:lnTo>
                <a:lnTo>
                  <a:pt x="9684" y="5760"/>
                </a:lnTo>
                <a:lnTo>
                  <a:pt x="9538" y="5063"/>
                </a:lnTo>
                <a:lnTo>
                  <a:pt x="9354" y="4366"/>
                </a:lnTo>
                <a:lnTo>
                  <a:pt x="9024" y="2788"/>
                </a:lnTo>
                <a:lnTo>
                  <a:pt x="8951" y="2422"/>
                </a:lnTo>
                <a:lnTo>
                  <a:pt x="8951" y="2238"/>
                </a:lnTo>
                <a:lnTo>
                  <a:pt x="8951" y="2055"/>
                </a:lnTo>
                <a:lnTo>
                  <a:pt x="9024" y="2348"/>
                </a:lnTo>
                <a:lnTo>
                  <a:pt x="9098" y="2568"/>
                </a:lnTo>
                <a:lnTo>
                  <a:pt x="9244" y="2788"/>
                </a:lnTo>
                <a:lnTo>
                  <a:pt x="9391" y="3009"/>
                </a:lnTo>
                <a:lnTo>
                  <a:pt x="9501" y="3082"/>
                </a:lnTo>
                <a:lnTo>
                  <a:pt x="9611" y="3119"/>
                </a:lnTo>
                <a:lnTo>
                  <a:pt x="9684" y="3119"/>
                </a:lnTo>
                <a:lnTo>
                  <a:pt x="9758" y="3082"/>
                </a:lnTo>
                <a:lnTo>
                  <a:pt x="9794" y="3045"/>
                </a:lnTo>
                <a:lnTo>
                  <a:pt x="9831" y="2972"/>
                </a:lnTo>
                <a:lnTo>
                  <a:pt x="9758" y="2788"/>
                </a:lnTo>
                <a:lnTo>
                  <a:pt x="9648" y="2605"/>
                </a:lnTo>
                <a:lnTo>
                  <a:pt x="9464" y="2275"/>
                </a:lnTo>
                <a:lnTo>
                  <a:pt x="9318" y="1908"/>
                </a:lnTo>
                <a:lnTo>
                  <a:pt x="9244" y="1725"/>
                </a:lnTo>
                <a:lnTo>
                  <a:pt x="9134" y="1541"/>
                </a:lnTo>
                <a:lnTo>
                  <a:pt x="9171" y="1505"/>
                </a:lnTo>
                <a:lnTo>
                  <a:pt x="9354" y="1358"/>
                </a:lnTo>
                <a:lnTo>
                  <a:pt x="9538" y="1248"/>
                </a:lnTo>
                <a:lnTo>
                  <a:pt x="9978" y="1101"/>
                </a:lnTo>
                <a:lnTo>
                  <a:pt x="10051" y="1395"/>
                </a:lnTo>
                <a:lnTo>
                  <a:pt x="10125" y="1688"/>
                </a:lnTo>
                <a:lnTo>
                  <a:pt x="10345" y="2238"/>
                </a:lnTo>
                <a:lnTo>
                  <a:pt x="10418" y="2495"/>
                </a:lnTo>
                <a:lnTo>
                  <a:pt x="10491" y="2825"/>
                </a:lnTo>
                <a:lnTo>
                  <a:pt x="10565" y="2972"/>
                </a:lnTo>
                <a:lnTo>
                  <a:pt x="10638" y="3082"/>
                </a:lnTo>
                <a:lnTo>
                  <a:pt x="10748" y="3192"/>
                </a:lnTo>
                <a:lnTo>
                  <a:pt x="10858" y="3229"/>
                </a:lnTo>
                <a:lnTo>
                  <a:pt x="10968" y="3229"/>
                </a:lnTo>
                <a:lnTo>
                  <a:pt x="11042" y="3192"/>
                </a:lnTo>
                <a:lnTo>
                  <a:pt x="11115" y="3119"/>
                </a:lnTo>
                <a:lnTo>
                  <a:pt x="11115" y="3009"/>
                </a:lnTo>
                <a:lnTo>
                  <a:pt x="11115" y="2972"/>
                </a:lnTo>
                <a:lnTo>
                  <a:pt x="11078" y="2899"/>
                </a:lnTo>
                <a:lnTo>
                  <a:pt x="11005" y="2825"/>
                </a:lnTo>
                <a:lnTo>
                  <a:pt x="10932" y="2642"/>
                </a:lnTo>
                <a:lnTo>
                  <a:pt x="10895" y="2458"/>
                </a:lnTo>
                <a:lnTo>
                  <a:pt x="10675" y="1835"/>
                </a:lnTo>
                <a:lnTo>
                  <a:pt x="10528" y="1395"/>
                </a:lnTo>
                <a:lnTo>
                  <a:pt x="10418" y="1174"/>
                </a:lnTo>
                <a:lnTo>
                  <a:pt x="10308" y="991"/>
                </a:lnTo>
                <a:lnTo>
                  <a:pt x="10455" y="918"/>
                </a:lnTo>
                <a:lnTo>
                  <a:pt x="11005" y="734"/>
                </a:lnTo>
                <a:lnTo>
                  <a:pt x="11152" y="1174"/>
                </a:lnTo>
                <a:lnTo>
                  <a:pt x="11298" y="1615"/>
                </a:lnTo>
                <a:lnTo>
                  <a:pt x="11555" y="2348"/>
                </a:lnTo>
                <a:lnTo>
                  <a:pt x="11702" y="2678"/>
                </a:lnTo>
                <a:lnTo>
                  <a:pt x="11775" y="2788"/>
                </a:lnTo>
                <a:lnTo>
                  <a:pt x="11922" y="2899"/>
                </a:lnTo>
                <a:lnTo>
                  <a:pt x="11959" y="2935"/>
                </a:lnTo>
                <a:lnTo>
                  <a:pt x="12032" y="2899"/>
                </a:lnTo>
                <a:lnTo>
                  <a:pt x="12069" y="2899"/>
                </a:lnTo>
                <a:lnTo>
                  <a:pt x="12105" y="2825"/>
                </a:lnTo>
                <a:lnTo>
                  <a:pt x="12142" y="2715"/>
                </a:lnTo>
                <a:lnTo>
                  <a:pt x="12142" y="2568"/>
                </a:lnTo>
                <a:lnTo>
                  <a:pt x="12069" y="2275"/>
                </a:lnTo>
                <a:lnTo>
                  <a:pt x="11812" y="1688"/>
                </a:lnTo>
                <a:lnTo>
                  <a:pt x="11592" y="1101"/>
                </a:lnTo>
                <a:lnTo>
                  <a:pt x="11445" y="698"/>
                </a:lnTo>
                <a:lnTo>
                  <a:pt x="11372" y="588"/>
                </a:lnTo>
                <a:lnTo>
                  <a:pt x="11665" y="441"/>
                </a:lnTo>
                <a:lnTo>
                  <a:pt x="11922" y="294"/>
                </a:lnTo>
                <a:lnTo>
                  <a:pt x="12105" y="147"/>
                </a:lnTo>
                <a:lnTo>
                  <a:pt x="12142" y="111"/>
                </a:lnTo>
                <a:lnTo>
                  <a:pt x="12142" y="74"/>
                </a:lnTo>
                <a:lnTo>
                  <a:pt x="12105" y="37"/>
                </a:lnTo>
                <a:lnTo>
                  <a:pt x="12069" y="1"/>
                </a:lnTo>
                <a:close/>
                <a:moveTo>
                  <a:pt x="4072" y="7080"/>
                </a:moveTo>
                <a:lnTo>
                  <a:pt x="4035" y="7117"/>
                </a:lnTo>
                <a:lnTo>
                  <a:pt x="3999" y="7154"/>
                </a:lnTo>
                <a:lnTo>
                  <a:pt x="3999" y="7337"/>
                </a:lnTo>
                <a:lnTo>
                  <a:pt x="3999" y="7557"/>
                </a:lnTo>
                <a:lnTo>
                  <a:pt x="4072" y="7961"/>
                </a:lnTo>
                <a:lnTo>
                  <a:pt x="4219" y="8327"/>
                </a:lnTo>
                <a:lnTo>
                  <a:pt x="4366" y="8731"/>
                </a:lnTo>
                <a:lnTo>
                  <a:pt x="4439" y="8804"/>
                </a:lnTo>
                <a:lnTo>
                  <a:pt x="4182" y="8988"/>
                </a:lnTo>
                <a:lnTo>
                  <a:pt x="3889" y="9098"/>
                </a:lnTo>
                <a:lnTo>
                  <a:pt x="3852" y="8951"/>
                </a:lnTo>
                <a:lnTo>
                  <a:pt x="3815" y="8804"/>
                </a:lnTo>
                <a:lnTo>
                  <a:pt x="3669" y="8511"/>
                </a:lnTo>
                <a:lnTo>
                  <a:pt x="3522" y="8071"/>
                </a:lnTo>
                <a:lnTo>
                  <a:pt x="3449" y="7887"/>
                </a:lnTo>
                <a:lnTo>
                  <a:pt x="3339" y="7667"/>
                </a:lnTo>
                <a:lnTo>
                  <a:pt x="3228" y="7630"/>
                </a:lnTo>
                <a:lnTo>
                  <a:pt x="3155" y="7630"/>
                </a:lnTo>
                <a:lnTo>
                  <a:pt x="3045" y="7704"/>
                </a:lnTo>
                <a:lnTo>
                  <a:pt x="3045" y="7777"/>
                </a:lnTo>
                <a:lnTo>
                  <a:pt x="3082" y="7997"/>
                </a:lnTo>
                <a:lnTo>
                  <a:pt x="3118" y="8217"/>
                </a:lnTo>
                <a:lnTo>
                  <a:pt x="3265" y="8658"/>
                </a:lnTo>
                <a:lnTo>
                  <a:pt x="3339" y="8951"/>
                </a:lnTo>
                <a:lnTo>
                  <a:pt x="3412" y="9098"/>
                </a:lnTo>
                <a:lnTo>
                  <a:pt x="3485" y="9244"/>
                </a:lnTo>
                <a:lnTo>
                  <a:pt x="2825" y="9428"/>
                </a:lnTo>
                <a:lnTo>
                  <a:pt x="2788" y="9281"/>
                </a:lnTo>
                <a:lnTo>
                  <a:pt x="2642" y="8768"/>
                </a:lnTo>
                <a:lnTo>
                  <a:pt x="2532" y="8547"/>
                </a:lnTo>
                <a:lnTo>
                  <a:pt x="2385" y="8327"/>
                </a:lnTo>
                <a:lnTo>
                  <a:pt x="2385" y="8254"/>
                </a:lnTo>
                <a:lnTo>
                  <a:pt x="2385" y="8217"/>
                </a:lnTo>
                <a:lnTo>
                  <a:pt x="2421" y="8181"/>
                </a:lnTo>
                <a:lnTo>
                  <a:pt x="2421" y="8144"/>
                </a:lnTo>
                <a:lnTo>
                  <a:pt x="2421" y="8107"/>
                </a:lnTo>
                <a:lnTo>
                  <a:pt x="2385" y="8107"/>
                </a:lnTo>
                <a:lnTo>
                  <a:pt x="2275" y="8144"/>
                </a:lnTo>
                <a:lnTo>
                  <a:pt x="2128" y="8144"/>
                </a:lnTo>
                <a:lnTo>
                  <a:pt x="2055" y="8181"/>
                </a:lnTo>
                <a:lnTo>
                  <a:pt x="2018" y="8254"/>
                </a:lnTo>
                <a:lnTo>
                  <a:pt x="1981" y="8327"/>
                </a:lnTo>
                <a:lnTo>
                  <a:pt x="1981" y="8401"/>
                </a:lnTo>
                <a:lnTo>
                  <a:pt x="2165" y="8841"/>
                </a:lnTo>
                <a:lnTo>
                  <a:pt x="2348" y="9318"/>
                </a:lnTo>
                <a:lnTo>
                  <a:pt x="2385" y="9575"/>
                </a:lnTo>
                <a:lnTo>
                  <a:pt x="1945" y="9685"/>
                </a:lnTo>
                <a:lnTo>
                  <a:pt x="1871" y="9721"/>
                </a:lnTo>
                <a:lnTo>
                  <a:pt x="1798" y="9795"/>
                </a:lnTo>
                <a:lnTo>
                  <a:pt x="1798" y="9868"/>
                </a:lnTo>
                <a:lnTo>
                  <a:pt x="1761" y="9941"/>
                </a:lnTo>
                <a:lnTo>
                  <a:pt x="1798" y="10015"/>
                </a:lnTo>
                <a:lnTo>
                  <a:pt x="1835" y="10088"/>
                </a:lnTo>
                <a:lnTo>
                  <a:pt x="1908" y="10161"/>
                </a:lnTo>
                <a:lnTo>
                  <a:pt x="1981" y="10198"/>
                </a:lnTo>
                <a:lnTo>
                  <a:pt x="2275" y="10198"/>
                </a:lnTo>
                <a:lnTo>
                  <a:pt x="2385" y="10125"/>
                </a:lnTo>
                <a:lnTo>
                  <a:pt x="2495" y="10088"/>
                </a:lnTo>
                <a:lnTo>
                  <a:pt x="2532" y="10051"/>
                </a:lnTo>
                <a:lnTo>
                  <a:pt x="2568" y="10088"/>
                </a:lnTo>
                <a:lnTo>
                  <a:pt x="2605" y="10125"/>
                </a:lnTo>
                <a:lnTo>
                  <a:pt x="2678" y="10125"/>
                </a:lnTo>
                <a:lnTo>
                  <a:pt x="2788" y="10088"/>
                </a:lnTo>
                <a:lnTo>
                  <a:pt x="2825" y="9978"/>
                </a:lnTo>
                <a:lnTo>
                  <a:pt x="3265" y="9868"/>
                </a:lnTo>
                <a:lnTo>
                  <a:pt x="3742" y="9721"/>
                </a:lnTo>
                <a:lnTo>
                  <a:pt x="4146" y="9575"/>
                </a:lnTo>
                <a:lnTo>
                  <a:pt x="4549" y="9354"/>
                </a:lnTo>
                <a:lnTo>
                  <a:pt x="4732" y="9208"/>
                </a:lnTo>
                <a:lnTo>
                  <a:pt x="4879" y="9061"/>
                </a:lnTo>
                <a:lnTo>
                  <a:pt x="5026" y="8841"/>
                </a:lnTo>
                <a:lnTo>
                  <a:pt x="5136" y="8621"/>
                </a:lnTo>
                <a:lnTo>
                  <a:pt x="5209" y="8401"/>
                </a:lnTo>
                <a:lnTo>
                  <a:pt x="5173" y="8181"/>
                </a:lnTo>
                <a:lnTo>
                  <a:pt x="5099" y="7997"/>
                </a:lnTo>
                <a:lnTo>
                  <a:pt x="5026" y="7887"/>
                </a:lnTo>
                <a:lnTo>
                  <a:pt x="4952" y="7814"/>
                </a:lnTo>
                <a:lnTo>
                  <a:pt x="4842" y="7814"/>
                </a:lnTo>
                <a:lnTo>
                  <a:pt x="4806" y="7851"/>
                </a:lnTo>
                <a:lnTo>
                  <a:pt x="4806" y="7887"/>
                </a:lnTo>
                <a:lnTo>
                  <a:pt x="4732" y="8327"/>
                </a:lnTo>
                <a:lnTo>
                  <a:pt x="4512" y="7667"/>
                </a:lnTo>
                <a:lnTo>
                  <a:pt x="4366" y="7374"/>
                </a:lnTo>
                <a:lnTo>
                  <a:pt x="4182" y="7117"/>
                </a:lnTo>
                <a:lnTo>
                  <a:pt x="4146" y="7080"/>
                </a:lnTo>
                <a:close/>
              </a:path>
            </a:pathLst>
          </a:custGeom>
          <a:solidFill>
            <a:srgbClr val="A4C2F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A4C2F4"/>
              </a:solidFill>
              <a:latin typeface="Arial"/>
              <a:ea typeface="Arial"/>
              <a:cs typeface="Arial"/>
              <a:sym typeface="Arial"/>
            </a:endParaRPr>
          </a:p>
        </p:txBody>
      </p:sp>
      <p:sp>
        <p:nvSpPr>
          <p:cNvPr id="1152" name="Google Shape;1152;p47"/>
          <p:cNvSpPr/>
          <p:nvPr/>
        </p:nvSpPr>
        <p:spPr>
          <a:xfrm>
            <a:off x="2704" y="4900231"/>
            <a:ext cx="180033" cy="373539"/>
          </a:xfrm>
          <a:custGeom>
            <a:avLst/>
            <a:gdLst/>
            <a:ahLst/>
            <a:cxnLst/>
            <a:rect l="l" t="t" r="r" b="b"/>
            <a:pathLst>
              <a:path w="6347" h="13169" extrusionOk="0">
                <a:moveTo>
                  <a:pt x="588" y="330"/>
                </a:moveTo>
                <a:lnTo>
                  <a:pt x="808" y="367"/>
                </a:lnTo>
                <a:lnTo>
                  <a:pt x="1028" y="440"/>
                </a:lnTo>
                <a:lnTo>
                  <a:pt x="1211" y="550"/>
                </a:lnTo>
                <a:lnTo>
                  <a:pt x="1395" y="734"/>
                </a:lnTo>
                <a:lnTo>
                  <a:pt x="1578" y="917"/>
                </a:lnTo>
                <a:lnTo>
                  <a:pt x="1688" y="1101"/>
                </a:lnTo>
                <a:lnTo>
                  <a:pt x="1798" y="1321"/>
                </a:lnTo>
                <a:lnTo>
                  <a:pt x="1908" y="1541"/>
                </a:lnTo>
                <a:lnTo>
                  <a:pt x="1982" y="1761"/>
                </a:lnTo>
                <a:lnTo>
                  <a:pt x="2018" y="2018"/>
                </a:lnTo>
                <a:lnTo>
                  <a:pt x="2018" y="2458"/>
                </a:lnTo>
                <a:lnTo>
                  <a:pt x="2018" y="2495"/>
                </a:lnTo>
                <a:lnTo>
                  <a:pt x="1982" y="2421"/>
                </a:lnTo>
                <a:lnTo>
                  <a:pt x="1762" y="1944"/>
                </a:lnTo>
                <a:lnTo>
                  <a:pt x="1615" y="1724"/>
                </a:lnTo>
                <a:lnTo>
                  <a:pt x="1432" y="1504"/>
                </a:lnTo>
                <a:lnTo>
                  <a:pt x="1395" y="1467"/>
                </a:lnTo>
                <a:lnTo>
                  <a:pt x="1322" y="1467"/>
                </a:lnTo>
                <a:lnTo>
                  <a:pt x="1285" y="1504"/>
                </a:lnTo>
                <a:lnTo>
                  <a:pt x="1285" y="1578"/>
                </a:lnTo>
                <a:lnTo>
                  <a:pt x="1322" y="1834"/>
                </a:lnTo>
                <a:lnTo>
                  <a:pt x="1395" y="2128"/>
                </a:lnTo>
                <a:lnTo>
                  <a:pt x="1615" y="2641"/>
                </a:lnTo>
                <a:lnTo>
                  <a:pt x="1725" y="2935"/>
                </a:lnTo>
                <a:lnTo>
                  <a:pt x="1615" y="2861"/>
                </a:lnTo>
                <a:lnTo>
                  <a:pt x="1468" y="2715"/>
                </a:lnTo>
                <a:lnTo>
                  <a:pt x="1248" y="2348"/>
                </a:lnTo>
                <a:lnTo>
                  <a:pt x="1065" y="1981"/>
                </a:lnTo>
                <a:lnTo>
                  <a:pt x="955" y="1724"/>
                </a:lnTo>
                <a:lnTo>
                  <a:pt x="845" y="1394"/>
                </a:lnTo>
                <a:lnTo>
                  <a:pt x="735" y="1027"/>
                </a:lnTo>
                <a:lnTo>
                  <a:pt x="661" y="697"/>
                </a:lnTo>
                <a:lnTo>
                  <a:pt x="588" y="330"/>
                </a:lnTo>
                <a:close/>
                <a:moveTo>
                  <a:pt x="3706" y="2825"/>
                </a:moveTo>
                <a:lnTo>
                  <a:pt x="3926" y="2861"/>
                </a:lnTo>
                <a:lnTo>
                  <a:pt x="4109" y="2935"/>
                </a:lnTo>
                <a:lnTo>
                  <a:pt x="4733" y="3118"/>
                </a:lnTo>
                <a:lnTo>
                  <a:pt x="4990" y="3228"/>
                </a:lnTo>
                <a:lnTo>
                  <a:pt x="5283" y="3375"/>
                </a:lnTo>
                <a:lnTo>
                  <a:pt x="5503" y="3522"/>
                </a:lnTo>
                <a:lnTo>
                  <a:pt x="5687" y="3668"/>
                </a:lnTo>
                <a:lnTo>
                  <a:pt x="5687" y="3668"/>
                </a:lnTo>
                <a:lnTo>
                  <a:pt x="5540" y="3632"/>
                </a:lnTo>
                <a:lnTo>
                  <a:pt x="5467" y="3632"/>
                </a:lnTo>
                <a:lnTo>
                  <a:pt x="5393" y="3705"/>
                </a:lnTo>
                <a:lnTo>
                  <a:pt x="5356" y="3778"/>
                </a:lnTo>
                <a:lnTo>
                  <a:pt x="5393" y="3888"/>
                </a:lnTo>
                <a:lnTo>
                  <a:pt x="5026" y="4035"/>
                </a:lnTo>
                <a:lnTo>
                  <a:pt x="4660" y="4109"/>
                </a:lnTo>
                <a:lnTo>
                  <a:pt x="4293" y="4182"/>
                </a:lnTo>
                <a:lnTo>
                  <a:pt x="3889" y="4182"/>
                </a:lnTo>
                <a:lnTo>
                  <a:pt x="3449" y="4109"/>
                </a:lnTo>
                <a:lnTo>
                  <a:pt x="3046" y="3999"/>
                </a:lnTo>
                <a:lnTo>
                  <a:pt x="2862" y="3925"/>
                </a:lnTo>
                <a:lnTo>
                  <a:pt x="2642" y="3815"/>
                </a:lnTo>
                <a:lnTo>
                  <a:pt x="2459" y="3668"/>
                </a:lnTo>
                <a:lnTo>
                  <a:pt x="2349" y="3595"/>
                </a:lnTo>
                <a:lnTo>
                  <a:pt x="2312" y="3522"/>
                </a:lnTo>
                <a:lnTo>
                  <a:pt x="2532" y="3668"/>
                </a:lnTo>
                <a:lnTo>
                  <a:pt x="2789" y="3815"/>
                </a:lnTo>
                <a:lnTo>
                  <a:pt x="3046" y="3888"/>
                </a:lnTo>
                <a:lnTo>
                  <a:pt x="3339" y="3999"/>
                </a:lnTo>
                <a:lnTo>
                  <a:pt x="3596" y="4035"/>
                </a:lnTo>
                <a:lnTo>
                  <a:pt x="3889" y="4109"/>
                </a:lnTo>
                <a:lnTo>
                  <a:pt x="4073" y="4109"/>
                </a:lnTo>
                <a:lnTo>
                  <a:pt x="4183" y="4072"/>
                </a:lnTo>
                <a:lnTo>
                  <a:pt x="4329" y="4035"/>
                </a:lnTo>
                <a:lnTo>
                  <a:pt x="4439" y="3962"/>
                </a:lnTo>
                <a:lnTo>
                  <a:pt x="4476" y="3888"/>
                </a:lnTo>
                <a:lnTo>
                  <a:pt x="4439" y="3778"/>
                </a:lnTo>
                <a:lnTo>
                  <a:pt x="4329" y="3705"/>
                </a:lnTo>
                <a:lnTo>
                  <a:pt x="4219" y="3632"/>
                </a:lnTo>
                <a:lnTo>
                  <a:pt x="3963" y="3595"/>
                </a:lnTo>
                <a:lnTo>
                  <a:pt x="3706" y="3558"/>
                </a:lnTo>
                <a:lnTo>
                  <a:pt x="3449" y="3522"/>
                </a:lnTo>
                <a:lnTo>
                  <a:pt x="2715" y="3338"/>
                </a:lnTo>
                <a:lnTo>
                  <a:pt x="2862" y="3228"/>
                </a:lnTo>
                <a:lnTo>
                  <a:pt x="3082" y="3081"/>
                </a:lnTo>
                <a:lnTo>
                  <a:pt x="3302" y="2935"/>
                </a:lnTo>
                <a:lnTo>
                  <a:pt x="3486" y="2861"/>
                </a:lnTo>
                <a:lnTo>
                  <a:pt x="3706" y="2825"/>
                </a:lnTo>
                <a:close/>
                <a:moveTo>
                  <a:pt x="1285" y="5686"/>
                </a:moveTo>
                <a:lnTo>
                  <a:pt x="1725" y="5723"/>
                </a:lnTo>
                <a:lnTo>
                  <a:pt x="1762" y="5723"/>
                </a:lnTo>
                <a:lnTo>
                  <a:pt x="1835" y="5869"/>
                </a:lnTo>
                <a:lnTo>
                  <a:pt x="1908" y="5943"/>
                </a:lnTo>
                <a:lnTo>
                  <a:pt x="2018" y="5943"/>
                </a:lnTo>
                <a:lnTo>
                  <a:pt x="2129" y="5869"/>
                </a:lnTo>
                <a:lnTo>
                  <a:pt x="2165" y="5759"/>
                </a:lnTo>
                <a:lnTo>
                  <a:pt x="2642" y="5796"/>
                </a:lnTo>
                <a:lnTo>
                  <a:pt x="3082" y="5796"/>
                </a:lnTo>
                <a:lnTo>
                  <a:pt x="3339" y="5833"/>
                </a:lnTo>
                <a:lnTo>
                  <a:pt x="3522" y="5869"/>
                </a:lnTo>
                <a:lnTo>
                  <a:pt x="3522" y="6016"/>
                </a:lnTo>
                <a:lnTo>
                  <a:pt x="3376" y="5979"/>
                </a:lnTo>
                <a:lnTo>
                  <a:pt x="3266" y="6016"/>
                </a:lnTo>
                <a:lnTo>
                  <a:pt x="3119" y="6089"/>
                </a:lnTo>
                <a:lnTo>
                  <a:pt x="3082" y="6163"/>
                </a:lnTo>
                <a:lnTo>
                  <a:pt x="3082" y="6236"/>
                </a:lnTo>
                <a:lnTo>
                  <a:pt x="2752" y="6236"/>
                </a:lnTo>
                <a:lnTo>
                  <a:pt x="1322" y="6163"/>
                </a:lnTo>
                <a:lnTo>
                  <a:pt x="808" y="6089"/>
                </a:lnTo>
                <a:lnTo>
                  <a:pt x="515" y="6053"/>
                </a:lnTo>
                <a:lnTo>
                  <a:pt x="258" y="6089"/>
                </a:lnTo>
                <a:lnTo>
                  <a:pt x="368" y="5943"/>
                </a:lnTo>
                <a:lnTo>
                  <a:pt x="515" y="5833"/>
                </a:lnTo>
                <a:lnTo>
                  <a:pt x="661" y="5723"/>
                </a:lnTo>
                <a:lnTo>
                  <a:pt x="808" y="5686"/>
                </a:lnTo>
                <a:close/>
                <a:moveTo>
                  <a:pt x="2239" y="6676"/>
                </a:moveTo>
                <a:lnTo>
                  <a:pt x="3009" y="6713"/>
                </a:lnTo>
                <a:lnTo>
                  <a:pt x="3156" y="6750"/>
                </a:lnTo>
                <a:lnTo>
                  <a:pt x="3156" y="7997"/>
                </a:lnTo>
                <a:lnTo>
                  <a:pt x="3119" y="9244"/>
                </a:lnTo>
                <a:lnTo>
                  <a:pt x="2422" y="9354"/>
                </a:lnTo>
                <a:lnTo>
                  <a:pt x="2422" y="8951"/>
                </a:lnTo>
                <a:lnTo>
                  <a:pt x="2312" y="7630"/>
                </a:lnTo>
                <a:lnTo>
                  <a:pt x="2275" y="6933"/>
                </a:lnTo>
                <a:lnTo>
                  <a:pt x="2239" y="6676"/>
                </a:lnTo>
                <a:close/>
                <a:moveTo>
                  <a:pt x="1065" y="6566"/>
                </a:moveTo>
                <a:lnTo>
                  <a:pt x="1872" y="6676"/>
                </a:lnTo>
                <a:lnTo>
                  <a:pt x="1835" y="6786"/>
                </a:lnTo>
                <a:lnTo>
                  <a:pt x="1835" y="6933"/>
                </a:lnTo>
                <a:lnTo>
                  <a:pt x="1872" y="7226"/>
                </a:lnTo>
                <a:lnTo>
                  <a:pt x="1945" y="8804"/>
                </a:lnTo>
                <a:lnTo>
                  <a:pt x="1982" y="9391"/>
                </a:lnTo>
                <a:lnTo>
                  <a:pt x="1542" y="9391"/>
                </a:lnTo>
                <a:lnTo>
                  <a:pt x="1101" y="9427"/>
                </a:lnTo>
                <a:lnTo>
                  <a:pt x="1028" y="8254"/>
                </a:lnTo>
                <a:lnTo>
                  <a:pt x="955" y="7410"/>
                </a:lnTo>
                <a:lnTo>
                  <a:pt x="918" y="6970"/>
                </a:lnTo>
                <a:lnTo>
                  <a:pt x="808" y="6566"/>
                </a:lnTo>
                <a:close/>
                <a:moveTo>
                  <a:pt x="3082" y="9721"/>
                </a:moveTo>
                <a:lnTo>
                  <a:pt x="3009" y="10454"/>
                </a:lnTo>
                <a:lnTo>
                  <a:pt x="2972" y="10454"/>
                </a:lnTo>
                <a:lnTo>
                  <a:pt x="2862" y="10418"/>
                </a:lnTo>
                <a:lnTo>
                  <a:pt x="2752" y="10418"/>
                </a:lnTo>
                <a:lnTo>
                  <a:pt x="2605" y="10454"/>
                </a:lnTo>
                <a:lnTo>
                  <a:pt x="2495" y="10528"/>
                </a:lnTo>
                <a:lnTo>
                  <a:pt x="2495" y="10418"/>
                </a:lnTo>
                <a:lnTo>
                  <a:pt x="2459" y="9831"/>
                </a:lnTo>
                <a:lnTo>
                  <a:pt x="2789" y="9794"/>
                </a:lnTo>
                <a:lnTo>
                  <a:pt x="3082" y="9721"/>
                </a:lnTo>
                <a:close/>
                <a:moveTo>
                  <a:pt x="1138" y="9758"/>
                </a:moveTo>
                <a:lnTo>
                  <a:pt x="1358" y="9831"/>
                </a:lnTo>
                <a:lnTo>
                  <a:pt x="1542" y="9831"/>
                </a:lnTo>
                <a:lnTo>
                  <a:pt x="1982" y="9868"/>
                </a:lnTo>
                <a:lnTo>
                  <a:pt x="2018" y="10088"/>
                </a:lnTo>
                <a:lnTo>
                  <a:pt x="1982" y="10124"/>
                </a:lnTo>
                <a:lnTo>
                  <a:pt x="1688" y="10088"/>
                </a:lnTo>
                <a:lnTo>
                  <a:pt x="1615" y="10124"/>
                </a:lnTo>
                <a:lnTo>
                  <a:pt x="1542" y="10161"/>
                </a:lnTo>
                <a:lnTo>
                  <a:pt x="1542" y="10234"/>
                </a:lnTo>
                <a:lnTo>
                  <a:pt x="1578" y="10308"/>
                </a:lnTo>
                <a:lnTo>
                  <a:pt x="1725" y="10454"/>
                </a:lnTo>
                <a:lnTo>
                  <a:pt x="1945" y="10491"/>
                </a:lnTo>
                <a:lnTo>
                  <a:pt x="2018" y="10491"/>
                </a:lnTo>
                <a:lnTo>
                  <a:pt x="2018" y="10748"/>
                </a:lnTo>
                <a:lnTo>
                  <a:pt x="1798" y="10785"/>
                </a:lnTo>
                <a:lnTo>
                  <a:pt x="1798" y="10748"/>
                </a:lnTo>
                <a:lnTo>
                  <a:pt x="1762" y="10748"/>
                </a:lnTo>
                <a:lnTo>
                  <a:pt x="1688" y="10785"/>
                </a:lnTo>
                <a:lnTo>
                  <a:pt x="1615" y="10821"/>
                </a:lnTo>
                <a:lnTo>
                  <a:pt x="1542" y="10895"/>
                </a:lnTo>
                <a:lnTo>
                  <a:pt x="1505" y="11005"/>
                </a:lnTo>
                <a:lnTo>
                  <a:pt x="1542" y="11078"/>
                </a:lnTo>
                <a:lnTo>
                  <a:pt x="1652" y="11151"/>
                </a:lnTo>
                <a:lnTo>
                  <a:pt x="2055" y="11151"/>
                </a:lnTo>
                <a:lnTo>
                  <a:pt x="2129" y="11408"/>
                </a:lnTo>
                <a:lnTo>
                  <a:pt x="2239" y="11592"/>
                </a:lnTo>
                <a:lnTo>
                  <a:pt x="2275" y="11628"/>
                </a:lnTo>
                <a:lnTo>
                  <a:pt x="2349" y="11628"/>
                </a:lnTo>
                <a:lnTo>
                  <a:pt x="2422" y="11592"/>
                </a:lnTo>
                <a:lnTo>
                  <a:pt x="2459" y="11555"/>
                </a:lnTo>
                <a:lnTo>
                  <a:pt x="2532" y="11371"/>
                </a:lnTo>
                <a:lnTo>
                  <a:pt x="2569" y="11188"/>
                </a:lnTo>
                <a:lnTo>
                  <a:pt x="2569" y="11005"/>
                </a:lnTo>
                <a:lnTo>
                  <a:pt x="2532" y="10785"/>
                </a:lnTo>
                <a:lnTo>
                  <a:pt x="2679" y="10821"/>
                </a:lnTo>
                <a:lnTo>
                  <a:pt x="3009" y="10821"/>
                </a:lnTo>
                <a:lnTo>
                  <a:pt x="2936" y="11408"/>
                </a:lnTo>
                <a:lnTo>
                  <a:pt x="2862" y="11812"/>
                </a:lnTo>
                <a:lnTo>
                  <a:pt x="2825" y="11995"/>
                </a:lnTo>
                <a:lnTo>
                  <a:pt x="2752" y="12178"/>
                </a:lnTo>
                <a:lnTo>
                  <a:pt x="2642" y="12362"/>
                </a:lnTo>
                <a:lnTo>
                  <a:pt x="2532" y="12472"/>
                </a:lnTo>
                <a:lnTo>
                  <a:pt x="2349" y="12582"/>
                </a:lnTo>
                <a:lnTo>
                  <a:pt x="2129" y="12619"/>
                </a:lnTo>
                <a:lnTo>
                  <a:pt x="1945" y="12619"/>
                </a:lnTo>
                <a:lnTo>
                  <a:pt x="1798" y="12582"/>
                </a:lnTo>
                <a:lnTo>
                  <a:pt x="1652" y="12472"/>
                </a:lnTo>
                <a:lnTo>
                  <a:pt x="1505" y="12362"/>
                </a:lnTo>
                <a:lnTo>
                  <a:pt x="1432" y="12215"/>
                </a:lnTo>
                <a:lnTo>
                  <a:pt x="1322" y="12068"/>
                </a:lnTo>
                <a:lnTo>
                  <a:pt x="1211" y="11738"/>
                </a:lnTo>
                <a:lnTo>
                  <a:pt x="1138" y="11335"/>
                </a:lnTo>
                <a:lnTo>
                  <a:pt x="1138" y="10858"/>
                </a:lnTo>
                <a:lnTo>
                  <a:pt x="1138" y="10014"/>
                </a:lnTo>
                <a:lnTo>
                  <a:pt x="1138" y="9758"/>
                </a:lnTo>
                <a:close/>
                <a:moveTo>
                  <a:pt x="625" y="0"/>
                </a:moveTo>
                <a:lnTo>
                  <a:pt x="478" y="37"/>
                </a:lnTo>
                <a:lnTo>
                  <a:pt x="331" y="110"/>
                </a:lnTo>
                <a:lnTo>
                  <a:pt x="294" y="184"/>
                </a:lnTo>
                <a:lnTo>
                  <a:pt x="294" y="220"/>
                </a:lnTo>
                <a:lnTo>
                  <a:pt x="294" y="294"/>
                </a:lnTo>
                <a:lnTo>
                  <a:pt x="331" y="330"/>
                </a:lnTo>
                <a:lnTo>
                  <a:pt x="294" y="587"/>
                </a:lnTo>
                <a:lnTo>
                  <a:pt x="294" y="844"/>
                </a:lnTo>
                <a:lnTo>
                  <a:pt x="331" y="1101"/>
                </a:lnTo>
                <a:lnTo>
                  <a:pt x="368" y="1321"/>
                </a:lnTo>
                <a:lnTo>
                  <a:pt x="551" y="1834"/>
                </a:lnTo>
                <a:lnTo>
                  <a:pt x="735" y="2274"/>
                </a:lnTo>
                <a:lnTo>
                  <a:pt x="918" y="2641"/>
                </a:lnTo>
                <a:lnTo>
                  <a:pt x="1175" y="3008"/>
                </a:lnTo>
                <a:lnTo>
                  <a:pt x="1322" y="3155"/>
                </a:lnTo>
                <a:lnTo>
                  <a:pt x="1505" y="3265"/>
                </a:lnTo>
                <a:lnTo>
                  <a:pt x="1652" y="3375"/>
                </a:lnTo>
                <a:lnTo>
                  <a:pt x="1872" y="3375"/>
                </a:lnTo>
                <a:lnTo>
                  <a:pt x="1798" y="3815"/>
                </a:lnTo>
                <a:lnTo>
                  <a:pt x="1725" y="4365"/>
                </a:lnTo>
                <a:lnTo>
                  <a:pt x="1725" y="4659"/>
                </a:lnTo>
                <a:lnTo>
                  <a:pt x="1762" y="4806"/>
                </a:lnTo>
                <a:lnTo>
                  <a:pt x="1798" y="4916"/>
                </a:lnTo>
                <a:lnTo>
                  <a:pt x="1762" y="5319"/>
                </a:lnTo>
                <a:lnTo>
                  <a:pt x="1615" y="5319"/>
                </a:lnTo>
                <a:lnTo>
                  <a:pt x="1138" y="5282"/>
                </a:lnTo>
                <a:lnTo>
                  <a:pt x="918" y="5246"/>
                </a:lnTo>
                <a:lnTo>
                  <a:pt x="698" y="5282"/>
                </a:lnTo>
                <a:lnTo>
                  <a:pt x="404" y="5392"/>
                </a:lnTo>
                <a:lnTo>
                  <a:pt x="294" y="5466"/>
                </a:lnTo>
                <a:lnTo>
                  <a:pt x="184" y="5576"/>
                </a:lnTo>
                <a:lnTo>
                  <a:pt x="111" y="5686"/>
                </a:lnTo>
                <a:lnTo>
                  <a:pt x="74" y="5796"/>
                </a:lnTo>
                <a:lnTo>
                  <a:pt x="38" y="5943"/>
                </a:lnTo>
                <a:lnTo>
                  <a:pt x="1" y="6089"/>
                </a:lnTo>
                <a:lnTo>
                  <a:pt x="38" y="6163"/>
                </a:lnTo>
                <a:lnTo>
                  <a:pt x="111" y="6199"/>
                </a:lnTo>
                <a:lnTo>
                  <a:pt x="38" y="6273"/>
                </a:lnTo>
                <a:lnTo>
                  <a:pt x="38" y="6346"/>
                </a:lnTo>
                <a:lnTo>
                  <a:pt x="38" y="6456"/>
                </a:lnTo>
                <a:lnTo>
                  <a:pt x="111" y="6530"/>
                </a:lnTo>
                <a:lnTo>
                  <a:pt x="184" y="6566"/>
                </a:lnTo>
                <a:lnTo>
                  <a:pt x="294" y="6566"/>
                </a:lnTo>
                <a:lnTo>
                  <a:pt x="368" y="6493"/>
                </a:lnTo>
                <a:lnTo>
                  <a:pt x="441" y="6493"/>
                </a:lnTo>
                <a:lnTo>
                  <a:pt x="441" y="6530"/>
                </a:lnTo>
                <a:lnTo>
                  <a:pt x="441" y="6786"/>
                </a:lnTo>
                <a:lnTo>
                  <a:pt x="441" y="7080"/>
                </a:lnTo>
                <a:lnTo>
                  <a:pt x="515" y="7593"/>
                </a:lnTo>
                <a:lnTo>
                  <a:pt x="588" y="8657"/>
                </a:lnTo>
                <a:lnTo>
                  <a:pt x="625" y="9721"/>
                </a:lnTo>
                <a:lnTo>
                  <a:pt x="625" y="10785"/>
                </a:lnTo>
                <a:lnTo>
                  <a:pt x="661" y="11225"/>
                </a:lnTo>
                <a:lnTo>
                  <a:pt x="698" y="11665"/>
                </a:lnTo>
                <a:lnTo>
                  <a:pt x="808" y="12105"/>
                </a:lnTo>
                <a:lnTo>
                  <a:pt x="881" y="12289"/>
                </a:lnTo>
                <a:lnTo>
                  <a:pt x="991" y="12509"/>
                </a:lnTo>
                <a:lnTo>
                  <a:pt x="1065" y="12655"/>
                </a:lnTo>
                <a:lnTo>
                  <a:pt x="1175" y="12765"/>
                </a:lnTo>
                <a:lnTo>
                  <a:pt x="1322" y="12912"/>
                </a:lnTo>
                <a:lnTo>
                  <a:pt x="1468" y="12985"/>
                </a:lnTo>
                <a:lnTo>
                  <a:pt x="1615" y="13059"/>
                </a:lnTo>
                <a:lnTo>
                  <a:pt x="1798" y="13096"/>
                </a:lnTo>
                <a:lnTo>
                  <a:pt x="1945" y="13132"/>
                </a:lnTo>
                <a:lnTo>
                  <a:pt x="2129" y="13169"/>
                </a:lnTo>
                <a:lnTo>
                  <a:pt x="2349" y="13132"/>
                </a:lnTo>
                <a:lnTo>
                  <a:pt x="2569" y="13096"/>
                </a:lnTo>
                <a:lnTo>
                  <a:pt x="2752" y="12985"/>
                </a:lnTo>
                <a:lnTo>
                  <a:pt x="2899" y="12875"/>
                </a:lnTo>
                <a:lnTo>
                  <a:pt x="3009" y="12765"/>
                </a:lnTo>
                <a:lnTo>
                  <a:pt x="3119" y="12582"/>
                </a:lnTo>
                <a:lnTo>
                  <a:pt x="3302" y="12215"/>
                </a:lnTo>
                <a:lnTo>
                  <a:pt x="3412" y="11812"/>
                </a:lnTo>
                <a:lnTo>
                  <a:pt x="3449" y="11408"/>
                </a:lnTo>
                <a:lnTo>
                  <a:pt x="3522" y="10601"/>
                </a:lnTo>
                <a:lnTo>
                  <a:pt x="3632" y="9647"/>
                </a:lnTo>
                <a:lnTo>
                  <a:pt x="3669" y="8657"/>
                </a:lnTo>
                <a:lnTo>
                  <a:pt x="3669" y="7667"/>
                </a:lnTo>
                <a:lnTo>
                  <a:pt x="3669" y="6676"/>
                </a:lnTo>
                <a:lnTo>
                  <a:pt x="3743" y="6603"/>
                </a:lnTo>
                <a:lnTo>
                  <a:pt x="3779" y="6530"/>
                </a:lnTo>
                <a:lnTo>
                  <a:pt x="3779" y="6456"/>
                </a:lnTo>
                <a:lnTo>
                  <a:pt x="3889" y="6273"/>
                </a:lnTo>
                <a:lnTo>
                  <a:pt x="3963" y="6053"/>
                </a:lnTo>
                <a:lnTo>
                  <a:pt x="3999" y="5833"/>
                </a:lnTo>
                <a:lnTo>
                  <a:pt x="3963" y="5723"/>
                </a:lnTo>
                <a:lnTo>
                  <a:pt x="3926" y="5612"/>
                </a:lnTo>
                <a:lnTo>
                  <a:pt x="3816" y="5502"/>
                </a:lnTo>
                <a:lnTo>
                  <a:pt x="3669" y="5429"/>
                </a:lnTo>
                <a:lnTo>
                  <a:pt x="3486" y="5392"/>
                </a:lnTo>
                <a:lnTo>
                  <a:pt x="3266" y="5356"/>
                </a:lnTo>
                <a:lnTo>
                  <a:pt x="2532" y="5356"/>
                </a:lnTo>
                <a:lnTo>
                  <a:pt x="2165" y="5319"/>
                </a:lnTo>
                <a:lnTo>
                  <a:pt x="2092" y="4806"/>
                </a:lnTo>
                <a:lnTo>
                  <a:pt x="2165" y="4585"/>
                </a:lnTo>
                <a:lnTo>
                  <a:pt x="2165" y="4365"/>
                </a:lnTo>
                <a:lnTo>
                  <a:pt x="2202" y="3962"/>
                </a:lnTo>
                <a:lnTo>
                  <a:pt x="2459" y="4145"/>
                </a:lnTo>
                <a:lnTo>
                  <a:pt x="2715" y="4292"/>
                </a:lnTo>
                <a:lnTo>
                  <a:pt x="2972" y="4402"/>
                </a:lnTo>
                <a:lnTo>
                  <a:pt x="3266" y="4475"/>
                </a:lnTo>
                <a:lnTo>
                  <a:pt x="3522" y="4549"/>
                </a:lnTo>
                <a:lnTo>
                  <a:pt x="3816" y="4585"/>
                </a:lnTo>
                <a:lnTo>
                  <a:pt x="4403" y="4585"/>
                </a:lnTo>
                <a:lnTo>
                  <a:pt x="4660" y="4549"/>
                </a:lnTo>
                <a:lnTo>
                  <a:pt x="4953" y="4475"/>
                </a:lnTo>
                <a:lnTo>
                  <a:pt x="5210" y="4402"/>
                </a:lnTo>
                <a:lnTo>
                  <a:pt x="5503" y="4292"/>
                </a:lnTo>
                <a:lnTo>
                  <a:pt x="5760" y="4182"/>
                </a:lnTo>
                <a:lnTo>
                  <a:pt x="5833" y="4109"/>
                </a:lnTo>
                <a:lnTo>
                  <a:pt x="5833" y="3999"/>
                </a:lnTo>
                <a:lnTo>
                  <a:pt x="5833" y="3888"/>
                </a:lnTo>
                <a:lnTo>
                  <a:pt x="5797" y="3778"/>
                </a:lnTo>
                <a:lnTo>
                  <a:pt x="5797" y="3778"/>
                </a:lnTo>
                <a:lnTo>
                  <a:pt x="5833" y="3815"/>
                </a:lnTo>
                <a:lnTo>
                  <a:pt x="5980" y="3962"/>
                </a:lnTo>
                <a:lnTo>
                  <a:pt x="6053" y="3999"/>
                </a:lnTo>
                <a:lnTo>
                  <a:pt x="6200" y="4035"/>
                </a:lnTo>
                <a:lnTo>
                  <a:pt x="6237" y="4035"/>
                </a:lnTo>
                <a:lnTo>
                  <a:pt x="6274" y="3999"/>
                </a:lnTo>
                <a:lnTo>
                  <a:pt x="6347" y="3888"/>
                </a:lnTo>
                <a:lnTo>
                  <a:pt x="6310" y="3742"/>
                </a:lnTo>
                <a:lnTo>
                  <a:pt x="6274" y="3632"/>
                </a:lnTo>
                <a:lnTo>
                  <a:pt x="6200" y="3522"/>
                </a:lnTo>
                <a:lnTo>
                  <a:pt x="6090" y="3375"/>
                </a:lnTo>
                <a:lnTo>
                  <a:pt x="5833" y="3192"/>
                </a:lnTo>
                <a:lnTo>
                  <a:pt x="5613" y="3045"/>
                </a:lnTo>
                <a:lnTo>
                  <a:pt x="5283" y="2861"/>
                </a:lnTo>
                <a:lnTo>
                  <a:pt x="4953" y="2715"/>
                </a:lnTo>
                <a:lnTo>
                  <a:pt x="4256" y="2495"/>
                </a:lnTo>
                <a:lnTo>
                  <a:pt x="3926" y="2421"/>
                </a:lnTo>
                <a:lnTo>
                  <a:pt x="3596" y="2385"/>
                </a:lnTo>
                <a:lnTo>
                  <a:pt x="3302" y="2458"/>
                </a:lnTo>
                <a:lnTo>
                  <a:pt x="2972" y="2605"/>
                </a:lnTo>
                <a:lnTo>
                  <a:pt x="2679" y="2788"/>
                </a:lnTo>
                <a:lnTo>
                  <a:pt x="2349" y="3081"/>
                </a:lnTo>
                <a:lnTo>
                  <a:pt x="2349" y="3045"/>
                </a:lnTo>
                <a:lnTo>
                  <a:pt x="2385" y="2788"/>
                </a:lnTo>
                <a:lnTo>
                  <a:pt x="2459" y="2568"/>
                </a:lnTo>
                <a:lnTo>
                  <a:pt x="2495" y="2458"/>
                </a:lnTo>
                <a:lnTo>
                  <a:pt x="2495" y="2311"/>
                </a:lnTo>
                <a:lnTo>
                  <a:pt x="2495" y="2201"/>
                </a:lnTo>
                <a:lnTo>
                  <a:pt x="2422" y="2128"/>
                </a:lnTo>
                <a:lnTo>
                  <a:pt x="2385" y="1871"/>
                </a:lnTo>
                <a:lnTo>
                  <a:pt x="2312" y="1614"/>
                </a:lnTo>
                <a:lnTo>
                  <a:pt x="2129" y="1137"/>
                </a:lnTo>
                <a:lnTo>
                  <a:pt x="2018" y="917"/>
                </a:lnTo>
                <a:lnTo>
                  <a:pt x="1835" y="661"/>
                </a:lnTo>
                <a:lnTo>
                  <a:pt x="1652" y="440"/>
                </a:lnTo>
                <a:lnTo>
                  <a:pt x="1395" y="220"/>
                </a:lnTo>
                <a:lnTo>
                  <a:pt x="1138" y="74"/>
                </a:lnTo>
                <a:lnTo>
                  <a:pt x="881" y="0"/>
                </a:lnTo>
                <a:close/>
              </a:path>
            </a:pathLst>
          </a:custGeom>
          <a:solidFill>
            <a:srgbClr val="A4C2F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A4C2F4"/>
              </a:solidFill>
              <a:latin typeface="Arial"/>
              <a:ea typeface="Arial"/>
              <a:cs typeface="Arial"/>
              <a:sym typeface="Arial"/>
            </a:endParaRPr>
          </a:p>
        </p:txBody>
      </p:sp>
      <p:sp>
        <p:nvSpPr>
          <p:cNvPr id="1153" name="Google Shape;1153;p47"/>
          <p:cNvSpPr/>
          <p:nvPr/>
        </p:nvSpPr>
        <p:spPr>
          <a:xfrm rot="1920548">
            <a:off x="8225543" y="625269"/>
            <a:ext cx="501522" cy="425557"/>
          </a:xfrm>
          <a:custGeom>
            <a:avLst/>
            <a:gdLst/>
            <a:ahLst/>
            <a:cxnLst/>
            <a:rect l="l" t="t" r="r" b="b"/>
            <a:pathLst>
              <a:path w="17681" h="15004" extrusionOk="0">
                <a:moveTo>
                  <a:pt x="6823" y="1981"/>
                </a:moveTo>
                <a:lnTo>
                  <a:pt x="6676" y="2018"/>
                </a:lnTo>
                <a:lnTo>
                  <a:pt x="6566" y="2055"/>
                </a:lnTo>
                <a:lnTo>
                  <a:pt x="6493" y="2201"/>
                </a:lnTo>
                <a:lnTo>
                  <a:pt x="6420" y="2385"/>
                </a:lnTo>
                <a:lnTo>
                  <a:pt x="6383" y="2531"/>
                </a:lnTo>
                <a:lnTo>
                  <a:pt x="6383" y="2641"/>
                </a:lnTo>
                <a:lnTo>
                  <a:pt x="6420" y="2752"/>
                </a:lnTo>
                <a:lnTo>
                  <a:pt x="6493" y="2825"/>
                </a:lnTo>
                <a:lnTo>
                  <a:pt x="6566" y="2862"/>
                </a:lnTo>
                <a:lnTo>
                  <a:pt x="6713" y="2862"/>
                </a:lnTo>
                <a:lnTo>
                  <a:pt x="6860" y="2825"/>
                </a:lnTo>
                <a:lnTo>
                  <a:pt x="6933" y="2752"/>
                </a:lnTo>
                <a:lnTo>
                  <a:pt x="7006" y="2641"/>
                </a:lnTo>
                <a:lnTo>
                  <a:pt x="7080" y="2531"/>
                </a:lnTo>
                <a:lnTo>
                  <a:pt x="7080" y="2421"/>
                </a:lnTo>
                <a:lnTo>
                  <a:pt x="7080" y="2275"/>
                </a:lnTo>
                <a:lnTo>
                  <a:pt x="7006" y="2165"/>
                </a:lnTo>
                <a:lnTo>
                  <a:pt x="6933" y="2055"/>
                </a:lnTo>
                <a:lnTo>
                  <a:pt x="6823" y="1981"/>
                </a:lnTo>
                <a:close/>
                <a:moveTo>
                  <a:pt x="5282" y="2641"/>
                </a:moveTo>
                <a:lnTo>
                  <a:pt x="5209" y="2678"/>
                </a:lnTo>
                <a:lnTo>
                  <a:pt x="5136" y="2715"/>
                </a:lnTo>
                <a:lnTo>
                  <a:pt x="5062" y="2788"/>
                </a:lnTo>
                <a:lnTo>
                  <a:pt x="5062" y="2898"/>
                </a:lnTo>
                <a:lnTo>
                  <a:pt x="5062" y="2935"/>
                </a:lnTo>
                <a:lnTo>
                  <a:pt x="4989" y="2972"/>
                </a:lnTo>
                <a:lnTo>
                  <a:pt x="4952" y="3045"/>
                </a:lnTo>
                <a:lnTo>
                  <a:pt x="4952" y="3118"/>
                </a:lnTo>
                <a:lnTo>
                  <a:pt x="4952" y="3228"/>
                </a:lnTo>
                <a:lnTo>
                  <a:pt x="5026" y="3338"/>
                </a:lnTo>
                <a:lnTo>
                  <a:pt x="5099" y="3412"/>
                </a:lnTo>
                <a:lnTo>
                  <a:pt x="5319" y="3412"/>
                </a:lnTo>
                <a:lnTo>
                  <a:pt x="5429" y="3338"/>
                </a:lnTo>
                <a:lnTo>
                  <a:pt x="5502" y="3265"/>
                </a:lnTo>
                <a:lnTo>
                  <a:pt x="5576" y="3155"/>
                </a:lnTo>
                <a:lnTo>
                  <a:pt x="5613" y="3008"/>
                </a:lnTo>
                <a:lnTo>
                  <a:pt x="5576" y="2862"/>
                </a:lnTo>
                <a:lnTo>
                  <a:pt x="5502" y="2752"/>
                </a:lnTo>
                <a:lnTo>
                  <a:pt x="5392" y="2678"/>
                </a:lnTo>
                <a:lnTo>
                  <a:pt x="5282" y="2641"/>
                </a:lnTo>
                <a:close/>
                <a:moveTo>
                  <a:pt x="6786" y="3559"/>
                </a:moveTo>
                <a:lnTo>
                  <a:pt x="6640" y="3595"/>
                </a:lnTo>
                <a:lnTo>
                  <a:pt x="6493" y="3705"/>
                </a:lnTo>
                <a:lnTo>
                  <a:pt x="6383" y="3815"/>
                </a:lnTo>
                <a:lnTo>
                  <a:pt x="6309" y="3962"/>
                </a:lnTo>
                <a:lnTo>
                  <a:pt x="6273" y="4109"/>
                </a:lnTo>
                <a:lnTo>
                  <a:pt x="6273" y="4255"/>
                </a:lnTo>
                <a:lnTo>
                  <a:pt x="6273" y="4366"/>
                </a:lnTo>
                <a:lnTo>
                  <a:pt x="6383" y="4439"/>
                </a:lnTo>
                <a:lnTo>
                  <a:pt x="6493" y="4476"/>
                </a:lnTo>
                <a:lnTo>
                  <a:pt x="6603" y="4439"/>
                </a:lnTo>
                <a:lnTo>
                  <a:pt x="6750" y="4329"/>
                </a:lnTo>
                <a:lnTo>
                  <a:pt x="6860" y="4329"/>
                </a:lnTo>
                <a:lnTo>
                  <a:pt x="6970" y="4292"/>
                </a:lnTo>
                <a:lnTo>
                  <a:pt x="7080" y="4182"/>
                </a:lnTo>
                <a:lnTo>
                  <a:pt x="7153" y="4035"/>
                </a:lnTo>
                <a:lnTo>
                  <a:pt x="7153" y="3852"/>
                </a:lnTo>
                <a:lnTo>
                  <a:pt x="7080" y="3705"/>
                </a:lnTo>
                <a:lnTo>
                  <a:pt x="7043" y="3632"/>
                </a:lnTo>
                <a:lnTo>
                  <a:pt x="6970" y="3595"/>
                </a:lnTo>
                <a:lnTo>
                  <a:pt x="6786" y="3559"/>
                </a:lnTo>
                <a:close/>
                <a:moveTo>
                  <a:pt x="4806" y="5979"/>
                </a:moveTo>
                <a:lnTo>
                  <a:pt x="4622" y="6090"/>
                </a:lnTo>
                <a:lnTo>
                  <a:pt x="4439" y="6200"/>
                </a:lnTo>
                <a:lnTo>
                  <a:pt x="4402" y="6236"/>
                </a:lnTo>
                <a:lnTo>
                  <a:pt x="4329" y="6310"/>
                </a:lnTo>
                <a:lnTo>
                  <a:pt x="4255" y="6383"/>
                </a:lnTo>
                <a:lnTo>
                  <a:pt x="4219" y="6493"/>
                </a:lnTo>
                <a:lnTo>
                  <a:pt x="4219" y="6566"/>
                </a:lnTo>
                <a:lnTo>
                  <a:pt x="4255" y="6713"/>
                </a:lnTo>
                <a:lnTo>
                  <a:pt x="4329" y="6860"/>
                </a:lnTo>
                <a:lnTo>
                  <a:pt x="4365" y="6897"/>
                </a:lnTo>
                <a:lnTo>
                  <a:pt x="4475" y="6970"/>
                </a:lnTo>
                <a:lnTo>
                  <a:pt x="4585" y="7007"/>
                </a:lnTo>
                <a:lnTo>
                  <a:pt x="4696" y="7043"/>
                </a:lnTo>
                <a:lnTo>
                  <a:pt x="4842" y="7007"/>
                </a:lnTo>
                <a:lnTo>
                  <a:pt x="4952" y="6970"/>
                </a:lnTo>
                <a:lnTo>
                  <a:pt x="5026" y="6897"/>
                </a:lnTo>
                <a:lnTo>
                  <a:pt x="5209" y="6750"/>
                </a:lnTo>
                <a:lnTo>
                  <a:pt x="5282" y="6640"/>
                </a:lnTo>
                <a:lnTo>
                  <a:pt x="5319" y="6493"/>
                </a:lnTo>
                <a:lnTo>
                  <a:pt x="5356" y="6346"/>
                </a:lnTo>
                <a:lnTo>
                  <a:pt x="5356" y="6236"/>
                </a:lnTo>
                <a:lnTo>
                  <a:pt x="5282" y="6126"/>
                </a:lnTo>
                <a:lnTo>
                  <a:pt x="5209" y="6053"/>
                </a:lnTo>
                <a:lnTo>
                  <a:pt x="5136" y="5979"/>
                </a:lnTo>
                <a:close/>
                <a:moveTo>
                  <a:pt x="4219" y="4916"/>
                </a:moveTo>
                <a:lnTo>
                  <a:pt x="4219" y="5062"/>
                </a:lnTo>
                <a:lnTo>
                  <a:pt x="4255" y="5136"/>
                </a:lnTo>
                <a:lnTo>
                  <a:pt x="4292" y="5173"/>
                </a:lnTo>
                <a:lnTo>
                  <a:pt x="4439" y="5209"/>
                </a:lnTo>
                <a:lnTo>
                  <a:pt x="4549" y="5173"/>
                </a:lnTo>
                <a:lnTo>
                  <a:pt x="4585" y="5136"/>
                </a:lnTo>
                <a:lnTo>
                  <a:pt x="4622" y="5062"/>
                </a:lnTo>
                <a:lnTo>
                  <a:pt x="4659" y="5026"/>
                </a:lnTo>
                <a:lnTo>
                  <a:pt x="4989" y="5136"/>
                </a:lnTo>
                <a:lnTo>
                  <a:pt x="5319" y="5209"/>
                </a:lnTo>
                <a:lnTo>
                  <a:pt x="5392" y="5319"/>
                </a:lnTo>
                <a:lnTo>
                  <a:pt x="5466" y="5429"/>
                </a:lnTo>
                <a:lnTo>
                  <a:pt x="5686" y="5613"/>
                </a:lnTo>
                <a:lnTo>
                  <a:pt x="5869" y="5833"/>
                </a:lnTo>
                <a:lnTo>
                  <a:pt x="5979" y="6053"/>
                </a:lnTo>
                <a:lnTo>
                  <a:pt x="6016" y="6273"/>
                </a:lnTo>
                <a:lnTo>
                  <a:pt x="5979" y="6530"/>
                </a:lnTo>
                <a:lnTo>
                  <a:pt x="5943" y="6676"/>
                </a:lnTo>
                <a:lnTo>
                  <a:pt x="5869" y="6823"/>
                </a:lnTo>
                <a:lnTo>
                  <a:pt x="5686" y="7080"/>
                </a:lnTo>
                <a:lnTo>
                  <a:pt x="5466" y="7227"/>
                </a:lnTo>
                <a:lnTo>
                  <a:pt x="5209" y="7373"/>
                </a:lnTo>
                <a:lnTo>
                  <a:pt x="4916" y="7447"/>
                </a:lnTo>
                <a:lnTo>
                  <a:pt x="4622" y="7483"/>
                </a:lnTo>
                <a:lnTo>
                  <a:pt x="4329" y="7520"/>
                </a:lnTo>
                <a:lnTo>
                  <a:pt x="4035" y="7483"/>
                </a:lnTo>
                <a:lnTo>
                  <a:pt x="3778" y="7447"/>
                </a:lnTo>
                <a:lnTo>
                  <a:pt x="3485" y="7337"/>
                </a:lnTo>
                <a:lnTo>
                  <a:pt x="3338" y="7227"/>
                </a:lnTo>
                <a:lnTo>
                  <a:pt x="3228" y="7080"/>
                </a:lnTo>
                <a:lnTo>
                  <a:pt x="3155" y="6897"/>
                </a:lnTo>
                <a:lnTo>
                  <a:pt x="3118" y="6713"/>
                </a:lnTo>
                <a:lnTo>
                  <a:pt x="3082" y="6383"/>
                </a:lnTo>
                <a:lnTo>
                  <a:pt x="3155" y="6090"/>
                </a:lnTo>
                <a:lnTo>
                  <a:pt x="3228" y="5796"/>
                </a:lnTo>
                <a:lnTo>
                  <a:pt x="3375" y="5539"/>
                </a:lnTo>
                <a:lnTo>
                  <a:pt x="3558" y="5319"/>
                </a:lnTo>
                <a:lnTo>
                  <a:pt x="3742" y="5173"/>
                </a:lnTo>
                <a:lnTo>
                  <a:pt x="3962" y="5026"/>
                </a:lnTo>
                <a:lnTo>
                  <a:pt x="4219" y="4916"/>
                </a:lnTo>
                <a:close/>
                <a:moveTo>
                  <a:pt x="11628" y="7190"/>
                </a:moveTo>
                <a:lnTo>
                  <a:pt x="11958" y="7263"/>
                </a:lnTo>
                <a:lnTo>
                  <a:pt x="12252" y="7263"/>
                </a:lnTo>
                <a:lnTo>
                  <a:pt x="12362" y="7227"/>
                </a:lnTo>
                <a:lnTo>
                  <a:pt x="12435" y="7447"/>
                </a:lnTo>
                <a:lnTo>
                  <a:pt x="12509" y="7704"/>
                </a:lnTo>
                <a:lnTo>
                  <a:pt x="12509" y="7814"/>
                </a:lnTo>
                <a:lnTo>
                  <a:pt x="12472" y="7814"/>
                </a:lnTo>
                <a:lnTo>
                  <a:pt x="12399" y="7850"/>
                </a:lnTo>
                <a:lnTo>
                  <a:pt x="12399" y="7887"/>
                </a:lnTo>
                <a:lnTo>
                  <a:pt x="12252" y="7814"/>
                </a:lnTo>
                <a:lnTo>
                  <a:pt x="11738" y="7557"/>
                </a:lnTo>
                <a:lnTo>
                  <a:pt x="11702" y="7483"/>
                </a:lnTo>
                <a:lnTo>
                  <a:pt x="11628" y="7373"/>
                </a:lnTo>
                <a:lnTo>
                  <a:pt x="11628" y="7190"/>
                </a:lnTo>
                <a:close/>
                <a:moveTo>
                  <a:pt x="4329" y="4402"/>
                </a:moveTo>
                <a:lnTo>
                  <a:pt x="4255" y="4476"/>
                </a:lnTo>
                <a:lnTo>
                  <a:pt x="4035" y="4512"/>
                </a:lnTo>
                <a:lnTo>
                  <a:pt x="3815" y="4622"/>
                </a:lnTo>
                <a:lnTo>
                  <a:pt x="3632" y="4732"/>
                </a:lnTo>
                <a:lnTo>
                  <a:pt x="3448" y="4842"/>
                </a:lnTo>
                <a:lnTo>
                  <a:pt x="3265" y="4989"/>
                </a:lnTo>
                <a:lnTo>
                  <a:pt x="3082" y="5173"/>
                </a:lnTo>
                <a:lnTo>
                  <a:pt x="2971" y="5356"/>
                </a:lnTo>
                <a:lnTo>
                  <a:pt x="2825" y="5576"/>
                </a:lnTo>
                <a:lnTo>
                  <a:pt x="2715" y="5906"/>
                </a:lnTo>
                <a:lnTo>
                  <a:pt x="2641" y="6236"/>
                </a:lnTo>
                <a:lnTo>
                  <a:pt x="2641" y="6603"/>
                </a:lnTo>
                <a:lnTo>
                  <a:pt x="2678" y="6933"/>
                </a:lnTo>
                <a:lnTo>
                  <a:pt x="2825" y="7263"/>
                </a:lnTo>
                <a:lnTo>
                  <a:pt x="3008" y="7520"/>
                </a:lnTo>
                <a:lnTo>
                  <a:pt x="3118" y="7667"/>
                </a:lnTo>
                <a:lnTo>
                  <a:pt x="3265" y="7740"/>
                </a:lnTo>
                <a:lnTo>
                  <a:pt x="3412" y="7850"/>
                </a:lnTo>
                <a:lnTo>
                  <a:pt x="3595" y="7887"/>
                </a:lnTo>
                <a:lnTo>
                  <a:pt x="3962" y="7997"/>
                </a:lnTo>
                <a:lnTo>
                  <a:pt x="4292" y="8034"/>
                </a:lnTo>
                <a:lnTo>
                  <a:pt x="4659" y="7997"/>
                </a:lnTo>
                <a:lnTo>
                  <a:pt x="5026" y="7960"/>
                </a:lnTo>
                <a:lnTo>
                  <a:pt x="5356" y="7850"/>
                </a:lnTo>
                <a:lnTo>
                  <a:pt x="5686" y="7704"/>
                </a:lnTo>
                <a:lnTo>
                  <a:pt x="5979" y="7483"/>
                </a:lnTo>
                <a:lnTo>
                  <a:pt x="6236" y="7227"/>
                </a:lnTo>
                <a:lnTo>
                  <a:pt x="6383" y="6933"/>
                </a:lnTo>
                <a:lnTo>
                  <a:pt x="6456" y="6640"/>
                </a:lnTo>
                <a:lnTo>
                  <a:pt x="6530" y="6346"/>
                </a:lnTo>
                <a:lnTo>
                  <a:pt x="6493" y="6016"/>
                </a:lnTo>
                <a:lnTo>
                  <a:pt x="6420" y="5759"/>
                </a:lnTo>
                <a:lnTo>
                  <a:pt x="6273" y="5503"/>
                </a:lnTo>
                <a:lnTo>
                  <a:pt x="6163" y="5393"/>
                </a:lnTo>
                <a:lnTo>
                  <a:pt x="5979" y="5246"/>
                </a:lnTo>
                <a:lnTo>
                  <a:pt x="5833" y="5099"/>
                </a:lnTo>
                <a:lnTo>
                  <a:pt x="5796" y="5026"/>
                </a:lnTo>
                <a:lnTo>
                  <a:pt x="5796" y="4952"/>
                </a:lnTo>
                <a:lnTo>
                  <a:pt x="5759" y="4879"/>
                </a:lnTo>
                <a:lnTo>
                  <a:pt x="5723" y="4806"/>
                </a:lnTo>
                <a:lnTo>
                  <a:pt x="5649" y="4732"/>
                </a:lnTo>
                <a:lnTo>
                  <a:pt x="5539" y="4696"/>
                </a:lnTo>
                <a:lnTo>
                  <a:pt x="5209" y="4659"/>
                </a:lnTo>
                <a:lnTo>
                  <a:pt x="5136" y="4586"/>
                </a:lnTo>
                <a:lnTo>
                  <a:pt x="5136" y="4512"/>
                </a:lnTo>
                <a:lnTo>
                  <a:pt x="5062" y="4439"/>
                </a:lnTo>
                <a:lnTo>
                  <a:pt x="4585" y="4439"/>
                </a:lnTo>
                <a:lnTo>
                  <a:pt x="4475" y="4402"/>
                </a:lnTo>
                <a:close/>
                <a:moveTo>
                  <a:pt x="1761" y="7447"/>
                </a:moveTo>
                <a:lnTo>
                  <a:pt x="1908" y="7483"/>
                </a:lnTo>
                <a:lnTo>
                  <a:pt x="2054" y="7520"/>
                </a:lnTo>
                <a:lnTo>
                  <a:pt x="2164" y="7630"/>
                </a:lnTo>
                <a:lnTo>
                  <a:pt x="2275" y="7740"/>
                </a:lnTo>
                <a:lnTo>
                  <a:pt x="2348" y="7887"/>
                </a:lnTo>
                <a:lnTo>
                  <a:pt x="2348" y="8070"/>
                </a:lnTo>
                <a:lnTo>
                  <a:pt x="2348" y="8107"/>
                </a:lnTo>
                <a:lnTo>
                  <a:pt x="2311" y="8144"/>
                </a:lnTo>
                <a:lnTo>
                  <a:pt x="2238" y="8144"/>
                </a:lnTo>
                <a:lnTo>
                  <a:pt x="2128" y="8070"/>
                </a:lnTo>
                <a:lnTo>
                  <a:pt x="2018" y="7960"/>
                </a:lnTo>
                <a:lnTo>
                  <a:pt x="1908" y="7814"/>
                </a:lnTo>
                <a:lnTo>
                  <a:pt x="1724" y="7520"/>
                </a:lnTo>
                <a:lnTo>
                  <a:pt x="1651" y="7447"/>
                </a:lnTo>
                <a:close/>
                <a:moveTo>
                  <a:pt x="14233" y="7630"/>
                </a:moveTo>
                <a:lnTo>
                  <a:pt x="14159" y="7667"/>
                </a:lnTo>
                <a:lnTo>
                  <a:pt x="14123" y="7740"/>
                </a:lnTo>
                <a:lnTo>
                  <a:pt x="14013" y="7960"/>
                </a:lnTo>
                <a:lnTo>
                  <a:pt x="14013" y="8070"/>
                </a:lnTo>
                <a:lnTo>
                  <a:pt x="14049" y="8180"/>
                </a:lnTo>
                <a:lnTo>
                  <a:pt x="14086" y="8254"/>
                </a:lnTo>
                <a:lnTo>
                  <a:pt x="14159" y="8290"/>
                </a:lnTo>
                <a:lnTo>
                  <a:pt x="14306" y="8290"/>
                </a:lnTo>
                <a:lnTo>
                  <a:pt x="14416" y="8254"/>
                </a:lnTo>
                <a:lnTo>
                  <a:pt x="14453" y="8180"/>
                </a:lnTo>
                <a:lnTo>
                  <a:pt x="14490" y="8107"/>
                </a:lnTo>
                <a:lnTo>
                  <a:pt x="14490" y="7997"/>
                </a:lnTo>
                <a:lnTo>
                  <a:pt x="14490" y="7924"/>
                </a:lnTo>
                <a:lnTo>
                  <a:pt x="14490" y="7777"/>
                </a:lnTo>
                <a:lnTo>
                  <a:pt x="14453" y="7704"/>
                </a:lnTo>
                <a:lnTo>
                  <a:pt x="14416" y="7667"/>
                </a:lnTo>
                <a:lnTo>
                  <a:pt x="14306" y="7630"/>
                </a:lnTo>
                <a:close/>
                <a:moveTo>
                  <a:pt x="7410" y="6236"/>
                </a:moveTo>
                <a:lnTo>
                  <a:pt x="7300" y="6310"/>
                </a:lnTo>
                <a:lnTo>
                  <a:pt x="7227" y="6346"/>
                </a:lnTo>
                <a:lnTo>
                  <a:pt x="7190" y="6420"/>
                </a:lnTo>
                <a:lnTo>
                  <a:pt x="7153" y="6566"/>
                </a:lnTo>
                <a:lnTo>
                  <a:pt x="7153" y="6750"/>
                </a:lnTo>
                <a:lnTo>
                  <a:pt x="7190" y="6933"/>
                </a:lnTo>
                <a:lnTo>
                  <a:pt x="7227" y="7007"/>
                </a:lnTo>
                <a:lnTo>
                  <a:pt x="7300" y="7080"/>
                </a:lnTo>
                <a:lnTo>
                  <a:pt x="7667" y="7153"/>
                </a:lnTo>
                <a:lnTo>
                  <a:pt x="7410" y="7373"/>
                </a:lnTo>
                <a:lnTo>
                  <a:pt x="7263" y="7520"/>
                </a:lnTo>
                <a:lnTo>
                  <a:pt x="7190" y="7593"/>
                </a:lnTo>
                <a:lnTo>
                  <a:pt x="7153" y="7704"/>
                </a:lnTo>
                <a:lnTo>
                  <a:pt x="7153" y="7887"/>
                </a:lnTo>
                <a:lnTo>
                  <a:pt x="7227" y="8070"/>
                </a:lnTo>
                <a:lnTo>
                  <a:pt x="7337" y="8180"/>
                </a:lnTo>
                <a:lnTo>
                  <a:pt x="7483" y="8290"/>
                </a:lnTo>
                <a:lnTo>
                  <a:pt x="7520" y="8400"/>
                </a:lnTo>
                <a:lnTo>
                  <a:pt x="7557" y="8474"/>
                </a:lnTo>
                <a:lnTo>
                  <a:pt x="7593" y="8511"/>
                </a:lnTo>
                <a:lnTo>
                  <a:pt x="7740" y="8511"/>
                </a:lnTo>
                <a:lnTo>
                  <a:pt x="7813" y="8437"/>
                </a:lnTo>
                <a:lnTo>
                  <a:pt x="7850" y="8364"/>
                </a:lnTo>
                <a:lnTo>
                  <a:pt x="7923" y="8217"/>
                </a:lnTo>
                <a:lnTo>
                  <a:pt x="7923" y="8144"/>
                </a:lnTo>
                <a:lnTo>
                  <a:pt x="7887" y="8070"/>
                </a:lnTo>
                <a:lnTo>
                  <a:pt x="7850" y="7997"/>
                </a:lnTo>
                <a:lnTo>
                  <a:pt x="7777" y="7960"/>
                </a:lnTo>
                <a:lnTo>
                  <a:pt x="7667" y="7924"/>
                </a:lnTo>
                <a:lnTo>
                  <a:pt x="7630" y="7887"/>
                </a:lnTo>
                <a:lnTo>
                  <a:pt x="7630" y="7814"/>
                </a:lnTo>
                <a:lnTo>
                  <a:pt x="7630" y="7777"/>
                </a:lnTo>
                <a:lnTo>
                  <a:pt x="7703" y="7667"/>
                </a:lnTo>
                <a:lnTo>
                  <a:pt x="7850" y="7593"/>
                </a:lnTo>
                <a:lnTo>
                  <a:pt x="7997" y="7410"/>
                </a:lnTo>
                <a:lnTo>
                  <a:pt x="8107" y="7190"/>
                </a:lnTo>
                <a:lnTo>
                  <a:pt x="8107" y="7080"/>
                </a:lnTo>
                <a:lnTo>
                  <a:pt x="8070" y="6970"/>
                </a:lnTo>
                <a:lnTo>
                  <a:pt x="8034" y="6897"/>
                </a:lnTo>
                <a:lnTo>
                  <a:pt x="7960" y="6823"/>
                </a:lnTo>
                <a:lnTo>
                  <a:pt x="7740" y="6750"/>
                </a:lnTo>
                <a:lnTo>
                  <a:pt x="7520" y="6713"/>
                </a:lnTo>
                <a:lnTo>
                  <a:pt x="7557" y="6566"/>
                </a:lnTo>
                <a:lnTo>
                  <a:pt x="7593" y="6493"/>
                </a:lnTo>
                <a:lnTo>
                  <a:pt x="7667" y="6456"/>
                </a:lnTo>
                <a:lnTo>
                  <a:pt x="7703" y="6383"/>
                </a:lnTo>
                <a:lnTo>
                  <a:pt x="7667" y="6310"/>
                </a:lnTo>
                <a:lnTo>
                  <a:pt x="7593" y="6236"/>
                </a:lnTo>
                <a:close/>
                <a:moveTo>
                  <a:pt x="1651" y="6897"/>
                </a:moveTo>
                <a:lnTo>
                  <a:pt x="1578" y="6933"/>
                </a:lnTo>
                <a:lnTo>
                  <a:pt x="1541" y="7007"/>
                </a:lnTo>
                <a:lnTo>
                  <a:pt x="1504" y="7080"/>
                </a:lnTo>
                <a:lnTo>
                  <a:pt x="1504" y="7227"/>
                </a:lnTo>
                <a:lnTo>
                  <a:pt x="1541" y="7300"/>
                </a:lnTo>
                <a:lnTo>
                  <a:pt x="1578" y="7373"/>
                </a:lnTo>
                <a:lnTo>
                  <a:pt x="1541" y="7410"/>
                </a:lnTo>
                <a:lnTo>
                  <a:pt x="1504" y="7410"/>
                </a:lnTo>
                <a:lnTo>
                  <a:pt x="1468" y="7483"/>
                </a:lnTo>
                <a:lnTo>
                  <a:pt x="1431" y="7557"/>
                </a:lnTo>
                <a:lnTo>
                  <a:pt x="1468" y="7814"/>
                </a:lnTo>
                <a:lnTo>
                  <a:pt x="1578" y="8034"/>
                </a:lnTo>
                <a:lnTo>
                  <a:pt x="1724" y="8254"/>
                </a:lnTo>
                <a:lnTo>
                  <a:pt x="1908" y="8437"/>
                </a:lnTo>
                <a:lnTo>
                  <a:pt x="2128" y="8547"/>
                </a:lnTo>
                <a:lnTo>
                  <a:pt x="2238" y="8584"/>
                </a:lnTo>
                <a:lnTo>
                  <a:pt x="2348" y="8621"/>
                </a:lnTo>
                <a:lnTo>
                  <a:pt x="2458" y="8621"/>
                </a:lnTo>
                <a:lnTo>
                  <a:pt x="2568" y="8547"/>
                </a:lnTo>
                <a:lnTo>
                  <a:pt x="2641" y="8474"/>
                </a:lnTo>
                <a:lnTo>
                  <a:pt x="2715" y="8364"/>
                </a:lnTo>
                <a:lnTo>
                  <a:pt x="2788" y="8144"/>
                </a:lnTo>
                <a:lnTo>
                  <a:pt x="2788" y="7960"/>
                </a:lnTo>
                <a:lnTo>
                  <a:pt x="2751" y="7740"/>
                </a:lnTo>
                <a:lnTo>
                  <a:pt x="2678" y="7557"/>
                </a:lnTo>
                <a:lnTo>
                  <a:pt x="2531" y="7373"/>
                </a:lnTo>
                <a:lnTo>
                  <a:pt x="2385" y="7227"/>
                </a:lnTo>
                <a:lnTo>
                  <a:pt x="2201" y="7117"/>
                </a:lnTo>
                <a:lnTo>
                  <a:pt x="1981" y="7043"/>
                </a:lnTo>
                <a:lnTo>
                  <a:pt x="1908" y="6933"/>
                </a:lnTo>
                <a:lnTo>
                  <a:pt x="1834" y="6897"/>
                </a:lnTo>
                <a:close/>
                <a:moveTo>
                  <a:pt x="14306" y="7227"/>
                </a:moveTo>
                <a:lnTo>
                  <a:pt x="14453" y="7263"/>
                </a:lnTo>
                <a:lnTo>
                  <a:pt x="14563" y="7300"/>
                </a:lnTo>
                <a:lnTo>
                  <a:pt x="14636" y="7410"/>
                </a:lnTo>
                <a:lnTo>
                  <a:pt x="14673" y="7520"/>
                </a:lnTo>
                <a:lnTo>
                  <a:pt x="14673" y="7667"/>
                </a:lnTo>
                <a:lnTo>
                  <a:pt x="14673" y="7814"/>
                </a:lnTo>
                <a:lnTo>
                  <a:pt x="14600" y="8070"/>
                </a:lnTo>
                <a:lnTo>
                  <a:pt x="14490" y="8290"/>
                </a:lnTo>
                <a:lnTo>
                  <a:pt x="14343" y="8511"/>
                </a:lnTo>
                <a:lnTo>
                  <a:pt x="14269" y="8584"/>
                </a:lnTo>
                <a:lnTo>
                  <a:pt x="14196" y="8621"/>
                </a:lnTo>
                <a:lnTo>
                  <a:pt x="14123" y="8621"/>
                </a:lnTo>
                <a:lnTo>
                  <a:pt x="14049" y="8584"/>
                </a:lnTo>
                <a:lnTo>
                  <a:pt x="14013" y="8547"/>
                </a:lnTo>
                <a:lnTo>
                  <a:pt x="13976" y="8474"/>
                </a:lnTo>
                <a:lnTo>
                  <a:pt x="13903" y="8290"/>
                </a:lnTo>
                <a:lnTo>
                  <a:pt x="13939" y="8034"/>
                </a:lnTo>
                <a:lnTo>
                  <a:pt x="13976" y="7777"/>
                </a:lnTo>
                <a:lnTo>
                  <a:pt x="14086" y="7263"/>
                </a:lnTo>
                <a:lnTo>
                  <a:pt x="14306" y="7227"/>
                </a:lnTo>
                <a:close/>
                <a:moveTo>
                  <a:pt x="14233" y="6750"/>
                </a:moveTo>
                <a:lnTo>
                  <a:pt x="14123" y="6786"/>
                </a:lnTo>
                <a:lnTo>
                  <a:pt x="13866" y="6786"/>
                </a:lnTo>
                <a:lnTo>
                  <a:pt x="13829" y="6823"/>
                </a:lnTo>
                <a:lnTo>
                  <a:pt x="13756" y="6933"/>
                </a:lnTo>
                <a:lnTo>
                  <a:pt x="13609" y="7373"/>
                </a:lnTo>
                <a:lnTo>
                  <a:pt x="13499" y="7850"/>
                </a:lnTo>
                <a:lnTo>
                  <a:pt x="13462" y="8107"/>
                </a:lnTo>
                <a:lnTo>
                  <a:pt x="13462" y="8327"/>
                </a:lnTo>
                <a:lnTo>
                  <a:pt x="13499" y="8584"/>
                </a:lnTo>
                <a:lnTo>
                  <a:pt x="13572" y="8804"/>
                </a:lnTo>
                <a:lnTo>
                  <a:pt x="13683" y="8914"/>
                </a:lnTo>
                <a:lnTo>
                  <a:pt x="13829" y="9024"/>
                </a:lnTo>
                <a:lnTo>
                  <a:pt x="13976" y="9097"/>
                </a:lnTo>
                <a:lnTo>
                  <a:pt x="14123" y="9134"/>
                </a:lnTo>
                <a:lnTo>
                  <a:pt x="14343" y="9097"/>
                </a:lnTo>
                <a:lnTo>
                  <a:pt x="14490" y="9024"/>
                </a:lnTo>
                <a:lnTo>
                  <a:pt x="14600" y="8877"/>
                </a:lnTo>
                <a:lnTo>
                  <a:pt x="14746" y="8731"/>
                </a:lnTo>
                <a:lnTo>
                  <a:pt x="14966" y="8400"/>
                </a:lnTo>
                <a:lnTo>
                  <a:pt x="15076" y="8180"/>
                </a:lnTo>
                <a:lnTo>
                  <a:pt x="15113" y="7997"/>
                </a:lnTo>
                <a:lnTo>
                  <a:pt x="15150" y="7814"/>
                </a:lnTo>
                <a:lnTo>
                  <a:pt x="15150" y="7593"/>
                </a:lnTo>
                <a:lnTo>
                  <a:pt x="15113" y="7410"/>
                </a:lnTo>
                <a:lnTo>
                  <a:pt x="15040" y="7190"/>
                </a:lnTo>
                <a:lnTo>
                  <a:pt x="15003" y="7080"/>
                </a:lnTo>
                <a:lnTo>
                  <a:pt x="14893" y="7007"/>
                </a:lnTo>
                <a:lnTo>
                  <a:pt x="14673" y="6823"/>
                </a:lnTo>
                <a:lnTo>
                  <a:pt x="14526" y="6786"/>
                </a:lnTo>
                <a:lnTo>
                  <a:pt x="14379" y="6750"/>
                </a:lnTo>
                <a:close/>
                <a:moveTo>
                  <a:pt x="6273" y="7887"/>
                </a:moveTo>
                <a:lnTo>
                  <a:pt x="6199" y="7924"/>
                </a:lnTo>
                <a:lnTo>
                  <a:pt x="6126" y="7997"/>
                </a:lnTo>
                <a:lnTo>
                  <a:pt x="5979" y="8107"/>
                </a:lnTo>
                <a:lnTo>
                  <a:pt x="5869" y="8290"/>
                </a:lnTo>
                <a:lnTo>
                  <a:pt x="5796" y="8474"/>
                </a:lnTo>
                <a:lnTo>
                  <a:pt x="5796" y="8584"/>
                </a:lnTo>
                <a:lnTo>
                  <a:pt x="5833" y="8657"/>
                </a:lnTo>
                <a:lnTo>
                  <a:pt x="5906" y="8694"/>
                </a:lnTo>
                <a:lnTo>
                  <a:pt x="6236" y="8694"/>
                </a:lnTo>
                <a:lnTo>
                  <a:pt x="6420" y="8767"/>
                </a:lnTo>
                <a:lnTo>
                  <a:pt x="6199" y="9024"/>
                </a:lnTo>
                <a:lnTo>
                  <a:pt x="6199" y="9061"/>
                </a:lnTo>
                <a:lnTo>
                  <a:pt x="6199" y="9134"/>
                </a:lnTo>
                <a:lnTo>
                  <a:pt x="6236" y="9244"/>
                </a:lnTo>
                <a:lnTo>
                  <a:pt x="6346" y="9354"/>
                </a:lnTo>
                <a:lnTo>
                  <a:pt x="6456" y="9391"/>
                </a:lnTo>
                <a:lnTo>
                  <a:pt x="6713" y="9391"/>
                </a:lnTo>
                <a:lnTo>
                  <a:pt x="6786" y="9318"/>
                </a:lnTo>
                <a:lnTo>
                  <a:pt x="6860" y="9207"/>
                </a:lnTo>
                <a:lnTo>
                  <a:pt x="6823" y="9097"/>
                </a:lnTo>
                <a:lnTo>
                  <a:pt x="6750" y="9024"/>
                </a:lnTo>
                <a:lnTo>
                  <a:pt x="6860" y="8951"/>
                </a:lnTo>
                <a:lnTo>
                  <a:pt x="6933" y="8877"/>
                </a:lnTo>
                <a:lnTo>
                  <a:pt x="6933" y="8804"/>
                </a:lnTo>
                <a:lnTo>
                  <a:pt x="6933" y="8731"/>
                </a:lnTo>
                <a:lnTo>
                  <a:pt x="6896" y="8621"/>
                </a:lnTo>
                <a:lnTo>
                  <a:pt x="6750" y="8511"/>
                </a:lnTo>
                <a:lnTo>
                  <a:pt x="6603" y="8437"/>
                </a:lnTo>
                <a:lnTo>
                  <a:pt x="6456" y="8364"/>
                </a:lnTo>
                <a:lnTo>
                  <a:pt x="6273" y="8327"/>
                </a:lnTo>
                <a:lnTo>
                  <a:pt x="6346" y="8180"/>
                </a:lnTo>
                <a:lnTo>
                  <a:pt x="6420" y="8034"/>
                </a:lnTo>
                <a:lnTo>
                  <a:pt x="6420" y="7960"/>
                </a:lnTo>
                <a:lnTo>
                  <a:pt x="6383" y="7924"/>
                </a:lnTo>
                <a:lnTo>
                  <a:pt x="6346" y="7924"/>
                </a:lnTo>
                <a:lnTo>
                  <a:pt x="6273" y="7887"/>
                </a:lnTo>
                <a:close/>
                <a:moveTo>
                  <a:pt x="7630" y="551"/>
                </a:moveTo>
                <a:lnTo>
                  <a:pt x="7777" y="587"/>
                </a:lnTo>
                <a:lnTo>
                  <a:pt x="7923" y="661"/>
                </a:lnTo>
                <a:lnTo>
                  <a:pt x="8437" y="1101"/>
                </a:lnTo>
                <a:lnTo>
                  <a:pt x="8657" y="1321"/>
                </a:lnTo>
                <a:lnTo>
                  <a:pt x="8877" y="1578"/>
                </a:lnTo>
                <a:lnTo>
                  <a:pt x="9061" y="1834"/>
                </a:lnTo>
                <a:lnTo>
                  <a:pt x="9207" y="2128"/>
                </a:lnTo>
                <a:lnTo>
                  <a:pt x="9281" y="2421"/>
                </a:lnTo>
                <a:lnTo>
                  <a:pt x="9317" y="2752"/>
                </a:lnTo>
                <a:lnTo>
                  <a:pt x="9281" y="3082"/>
                </a:lnTo>
                <a:lnTo>
                  <a:pt x="9244" y="3375"/>
                </a:lnTo>
                <a:lnTo>
                  <a:pt x="9024" y="3962"/>
                </a:lnTo>
                <a:lnTo>
                  <a:pt x="8804" y="4512"/>
                </a:lnTo>
                <a:lnTo>
                  <a:pt x="8584" y="5099"/>
                </a:lnTo>
                <a:lnTo>
                  <a:pt x="8547" y="5356"/>
                </a:lnTo>
                <a:lnTo>
                  <a:pt x="8510" y="5613"/>
                </a:lnTo>
                <a:lnTo>
                  <a:pt x="8510" y="5869"/>
                </a:lnTo>
                <a:lnTo>
                  <a:pt x="8547" y="6163"/>
                </a:lnTo>
                <a:lnTo>
                  <a:pt x="8584" y="6310"/>
                </a:lnTo>
                <a:lnTo>
                  <a:pt x="8657" y="6493"/>
                </a:lnTo>
                <a:lnTo>
                  <a:pt x="8804" y="6823"/>
                </a:lnTo>
                <a:lnTo>
                  <a:pt x="8987" y="7117"/>
                </a:lnTo>
                <a:lnTo>
                  <a:pt x="9134" y="7447"/>
                </a:lnTo>
                <a:lnTo>
                  <a:pt x="9207" y="7777"/>
                </a:lnTo>
                <a:lnTo>
                  <a:pt x="9244" y="8144"/>
                </a:lnTo>
                <a:lnTo>
                  <a:pt x="9207" y="8474"/>
                </a:lnTo>
                <a:lnTo>
                  <a:pt x="9097" y="8804"/>
                </a:lnTo>
                <a:lnTo>
                  <a:pt x="8951" y="9134"/>
                </a:lnTo>
                <a:lnTo>
                  <a:pt x="8767" y="9428"/>
                </a:lnTo>
                <a:lnTo>
                  <a:pt x="8510" y="9684"/>
                </a:lnTo>
                <a:lnTo>
                  <a:pt x="8254" y="9904"/>
                </a:lnTo>
                <a:lnTo>
                  <a:pt x="7960" y="10051"/>
                </a:lnTo>
                <a:lnTo>
                  <a:pt x="7667" y="10198"/>
                </a:lnTo>
                <a:lnTo>
                  <a:pt x="7373" y="10308"/>
                </a:lnTo>
                <a:lnTo>
                  <a:pt x="7043" y="10345"/>
                </a:lnTo>
                <a:lnTo>
                  <a:pt x="6676" y="10418"/>
                </a:lnTo>
                <a:lnTo>
                  <a:pt x="6493" y="10381"/>
                </a:lnTo>
                <a:lnTo>
                  <a:pt x="6309" y="10345"/>
                </a:lnTo>
                <a:lnTo>
                  <a:pt x="6163" y="10235"/>
                </a:lnTo>
                <a:lnTo>
                  <a:pt x="6016" y="10088"/>
                </a:lnTo>
                <a:lnTo>
                  <a:pt x="5906" y="9941"/>
                </a:lnTo>
                <a:lnTo>
                  <a:pt x="5759" y="9831"/>
                </a:lnTo>
                <a:lnTo>
                  <a:pt x="5649" y="9758"/>
                </a:lnTo>
                <a:lnTo>
                  <a:pt x="5502" y="9684"/>
                </a:lnTo>
                <a:lnTo>
                  <a:pt x="5209" y="9611"/>
                </a:lnTo>
                <a:lnTo>
                  <a:pt x="4916" y="9611"/>
                </a:lnTo>
                <a:lnTo>
                  <a:pt x="4622" y="9684"/>
                </a:lnTo>
                <a:lnTo>
                  <a:pt x="3999" y="9868"/>
                </a:lnTo>
                <a:lnTo>
                  <a:pt x="3705" y="9978"/>
                </a:lnTo>
                <a:lnTo>
                  <a:pt x="3412" y="10051"/>
                </a:lnTo>
                <a:lnTo>
                  <a:pt x="3118" y="10088"/>
                </a:lnTo>
                <a:lnTo>
                  <a:pt x="2825" y="10051"/>
                </a:lnTo>
                <a:lnTo>
                  <a:pt x="2495" y="10014"/>
                </a:lnTo>
                <a:lnTo>
                  <a:pt x="2201" y="9904"/>
                </a:lnTo>
                <a:lnTo>
                  <a:pt x="1944" y="9794"/>
                </a:lnTo>
                <a:lnTo>
                  <a:pt x="1651" y="9648"/>
                </a:lnTo>
                <a:lnTo>
                  <a:pt x="1394" y="9464"/>
                </a:lnTo>
                <a:lnTo>
                  <a:pt x="1174" y="9281"/>
                </a:lnTo>
                <a:lnTo>
                  <a:pt x="954" y="8987"/>
                </a:lnTo>
                <a:lnTo>
                  <a:pt x="771" y="8694"/>
                </a:lnTo>
                <a:lnTo>
                  <a:pt x="624" y="8364"/>
                </a:lnTo>
                <a:lnTo>
                  <a:pt x="550" y="8034"/>
                </a:lnTo>
                <a:lnTo>
                  <a:pt x="514" y="7667"/>
                </a:lnTo>
                <a:lnTo>
                  <a:pt x="514" y="7337"/>
                </a:lnTo>
                <a:lnTo>
                  <a:pt x="587" y="6970"/>
                </a:lnTo>
                <a:lnTo>
                  <a:pt x="661" y="6640"/>
                </a:lnTo>
                <a:lnTo>
                  <a:pt x="807" y="6310"/>
                </a:lnTo>
                <a:lnTo>
                  <a:pt x="991" y="6016"/>
                </a:lnTo>
                <a:lnTo>
                  <a:pt x="1211" y="5759"/>
                </a:lnTo>
                <a:lnTo>
                  <a:pt x="1468" y="5539"/>
                </a:lnTo>
                <a:lnTo>
                  <a:pt x="2018" y="5099"/>
                </a:lnTo>
                <a:lnTo>
                  <a:pt x="2568" y="4622"/>
                </a:lnTo>
                <a:lnTo>
                  <a:pt x="2788" y="4366"/>
                </a:lnTo>
                <a:lnTo>
                  <a:pt x="2971" y="4109"/>
                </a:lnTo>
                <a:lnTo>
                  <a:pt x="3082" y="3815"/>
                </a:lnTo>
                <a:lnTo>
                  <a:pt x="3192" y="3485"/>
                </a:lnTo>
                <a:lnTo>
                  <a:pt x="3265" y="3118"/>
                </a:lnTo>
                <a:lnTo>
                  <a:pt x="3302" y="2715"/>
                </a:lnTo>
                <a:lnTo>
                  <a:pt x="3375" y="2348"/>
                </a:lnTo>
                <a:lnTo>
                  <a:pt x="3448" y="2165"/>
                </a:lnTo>
                <a:lnTo>
                  <a:pt x="3558" y="1981"/>
                </a:lnTo>
                <a:lnTo>
                  <a:pt x="3705" y="1798"/>
                </a:lnTo>
                <a:lnTo>
                  <a:pt x="3852" y="1651"/>
                </a:lnTo>
                <a:lnTo>
                  <a:pt x="4072" y="1541"/>
                </a:lnTo>
                <a:lnTo>
                  <a:pt x="4292" y="1468"/>
                </a:lnTo>
                <a:lnTo>
                  <a:pt x="4512" y="1431"/>
                </a:lnTo>
                <a:lnTo>
                  <a:pt x="4769" y="1394"/>
                </a:lnTo>
                <a:lnTo>
                  <a:pt x="4989" y="1394"/>
                </a:lnTo>
                <a:lnTo>
                  <a:pt x="5209" y="1468"/>
                </a:lnTo>
                <a:lnTo>
                  <a:pt x="4952" y="1688"/>
                </a:lnTo>
                <a:lnTo>
                  <a:pt x="4916" y="1761"/>
                </a:lnTo>
                <a:lnTo>
                  <a:pt x="4879" y="1834"/>
                </a:lnTo>
                <a:lnTo>
                  <a:pt x="4916" y="1981"/>
                </a:lnTo>
                <a:lnTo>
                  <a:pt x="4989" y="2091"/>
                </a:lnTo>
                <a:lnTo>
                  <a:pt x="5062" y="2128"/>
                </a:lnTo>
                <a:lnTo>
                  <a:pt x="5136" y="2128"/>
                </a:lnTo>
                <a:lnTo>
                  <a:pt x="5319" y="2091"/>
                </a:lnTo>
                <a:lnTo>
                  <a:pt x="5429" y="2018"/>
                </a:lnTo>
                <a:lnTo>
                  <a:pt x="5539" y="1945"/>
                </a:lnTo>
                <a:lnTo>
                  <a:pt x="5613" y="1798"/>
                </a:lnTo>
                <a:lnTo>
                  <a:pt x="5759" y="1651"/>
                </a:lnTo>
                <a:lnTo>
                  <a:pt x="5833" y="1614"/>
                </a:lnTo>
                <a:lnTo>
                  <a:pt x="5869" y="1578"/>
                </a:lnTo>
                <a:lnTo>
                  <a:pt x="6420" y="1138"/>
                </a:lnTo>
                <a:lnTo>
                  <a:pt x="7006" y="771"/>
                </a:lnTo>
                <a:lnTo>
                  <a:pt x="7337" y="624"/>
                </a:lnTo>
                <a:lnTo>
                  <a:pt x="7483" y="551"/>
                </a:lnTo>
                <a:close/>
                <a:moveTo>
                  <a:pt x="10821" y="9281"/>
                </a:moveTo>
                <a:lnTo>
                  <a:pt x="10968" y="9538"/>
                </a:lnTo>
                <a:lnTo>
                  <a:pt x="11115" y="9758"/>
                </a:lnTo>
                <a:lnTo>
                  <a:pt x="11335" y="9978"/>
                </a:lnTo>
                <a:lnTo>
                  <a:pt x="11592" y="10161"/>
                </a:lnTo>
                <a:lnTo>
                  <a:pt x="11408" y="10418"/>
                </a:lnTo>
                <a:lnTo>
                  <a:pt x="11188" y="10198"/>
                </a:lnTo>
                <a:lnTo>
                  <a:pt x="10968" y="9978"/>
                </a:lnTo>
                <a:lnTo>
                  <a:pt x="10711" y="9831"/>
                </a:lnTo>
                <a:lnTo>
                  <a:pt x="10455" y="9648"/>
                </a:lnTo>
                <a:lnTo>
                  <a:pt x="10601" y="9464"/>
                </a:lnTo>
                <a:lnTo>
                  <a:pt x="10821" y="9281"/>
                </a:lnTo>
                <a:close/>
                <a:moveTo>
                  <a:pt x="13903" y="9941"/>
                </a:moveTo>
                <a:lnTo>
                  <a:pt x="13829" y="9978"/>
                </a:lnTo>
                <a:lnTo>
                  <a:pt x="13756" y="10014"/>
                </a:lnTo>
                <a:lnTo>
                  <a:pt x="13719" y="10014"/>
                </a:lnTo>
                <a:lnTo>
                  <a:pt x="13719" y="10051"/>
                </a:lnTo>
                <a:lnTo>
                  <a:pt x="13646" y="10161"/>
                </a:lnTo>
                <a:lnTo>
                  <a:pt x="13609" y="10271"/>
                </a:lnTo>
                <a:lnTo>
                  <a:pt x="13646" y="10418"/>
                </a:lnTo>
                <a:lnTo>
                  <a:pt x="13719" y="10565"/>
                </a:lnTo>
                <a:lnTo>
                  <a:pt x="13829" y="10638"/>
                </a:lnTo>
                <a:lnTo>
                  <a:pt x="13939" y="10675"/>
                </a:lnTo>
                <a:lnTo>
                  <a:pt x="14049" y="10638"/>
                </a:lnTo>
                <a:lnTo>
                  <a:pt x="14159" y="10601"/>
                </a:lnTo>
                <a:lnTo>
                  <a:pt x="14269" y="10491"/>
                </a:lnTo>
                <a:lnTo>
                  <a:pt x="14343" y="10418"/>
                </a:lnTo>
                <a:lnTo>
                  <a:pt x="14379" y="10308"/>
                </a:lnTo>
                <a:lnTo>
                  <a:pt x="14379" y="10271"/>
                </a:lnTo>
                <a:lnTo>
                  <a:pt x="14379" y="10198"/>
                </a:lnTo>
                <a:lnTo>
                  <a:pt x="14306" y="10124"/>
                </a:lnTo>
                <a:lnTo>
                  <a:pt x="14233" y="10051"/>
                </a:lnTo>
                <a:lnTo>
                  <a:pt x="14159" y="10014"/>
                </a:lnTo>
                <a:lnTo>
                  <a:pt x="14086" y="9978"/>
                </a:lnTo>
                <a:lnTo>
                  <a:pt x="13939" y="9941"/>
                </a:lnTo>
                <a:close/>
                <a:moveTo>
                  <a:pt x="7593" y="0"/>
                </a:moveTo>
                <a:lnTo>
                  <a:pt x="7447" y="37"/>
                </a:lnTo>
                <a:lnTo>
                  <a:pt x="7190" y="110"/>
                </a:lnTo>
                <a:lnTo>
                  <a:pt x="6970" y="221"/>
                </a:lnTo>
                <a:lnTo>
                  <a:pt x="6566" y="441"/>
                </a:lnTo>
                <a:lnTo>
                  <a:pt x="6199" y="697"/>
                </a:lnTo>
                <a:lnTo>
                  <a:pt x="5502" y="1211"/>
                </a:lnTo>
                <a:lnTo>
                  <a:pt x="5209" y="1064"/>
                </a:lnTo>
                <a:lnTo>
                  <a:pt x="4916" y="991"/>
                </a:lnTo>
                <a:lnTo>
                  <a:pt x="4585" y="991"/>
                </a:lnTo>
                <a:lnTo>
                  <a:pt x="4255" y="1027"/>
                </a:lnTo>
                <a:lnTo>
                  <a:pt x="3999" y="1101"/>
                </a:lnTo>
                <a:lnTo>
                  <a:pt x="3778" y="1211"/>
                </a:lnTo>
                <a:lnTo>
                  <a:pt x="3595" y="1358"/>
                </a:lnTo>
                <a:lnTo>
                  <a:pt x="3412" y="1504"/>
                </a:lnTo>
                <a:lnTo>
                  <a:pt x="3228" y="1688"/>
                </a:lnTo>
                <a:lnTo>
                  <a:pt x="3118" y="1908"/>
                </a:lnTo>
                <a:lnTo>
                  <a:pt x="3008" y="2128"/>
                </a:lnTo>
                <a:lnTo>
                  <a:pt x="2935" y="2348"/>
                </a:lnTo>
                <a:lnTo>
                  <a:pt x="2861" y="2678"/>
                </a:lnTo>
                <a:lnTo>
                  <a:pt x="2788" y="3008"/>
                </a:lnTo>
                <a:lnTo>
                  <a:pt x="2751" y="3338"/>
                </a:lnTo>
                <a:lnTo>
                  <a:pt x="2641" y="3669"/>
                </a:lnTo>
                <a:lnTo>
                  <a:pt x="2605" y="3852"/>
                </a:lnTo>
                <a:lnTo>
                  <a:pt x="2495" y="3999"/>
                </a:lnTo>
                <a:lnTo>
                  <a:pt x="2275" y="4255"/>
                </a:lnTo>
                <a:lnTo>
                  <a:pt x="2018" y="4476"/>
                </a:lnTo>
                <a:lnTo>
                  <a:pt x="1761" y="4696"/>
                </a:lnTo>
                <a:lnTo>
                  <a:pt x="1284" y="5062"/>
                </a:lnTo>
                <a:lnTo>
                  <a:pt x="844" y="5466"/>
                </a:lnTo>
                <a:lnTo>
                  <a:pt x="661" y="5649"/>
                </a:lnTo>
                <a:lnTo>
                  <a:pt x="514" y="5906"/>
                </a:lnTo>
                <a:lnTo>
                  <a:pt x="367" y="6126"/>
                </a:lnTo>
                <a:lnTo>
                  <a:pt x="220" y="6420"/>
                </a:lnTo>
                <a:lnTo>
                  <a:pt x="110" y="6713"/>
                </a:lnTo>
                <a:lnTo>
                  <a:pt x="37" y="7007"/>
                </a:lnTo>
                <a:lnTo>
                  <a:pt x="0" y="7263"/>
                </a:lnTo>
                <a:lnTo>
                  <a:pt x="0" y="7557"/>
                </a:lnTo>
                <a:lnTo>
                  <a:pt x="37" y="7850"/>
                </a:lnTo>
                <a:lnTo>
                  <a:pt x="74" y="8144"/>
                </a:lnTo>
                <a:lnTo>
                  <a:pt x="147" y="8400"/>
                </a:lnTo>
                <a:lnTo>
                  <a:pt x="220" y="8657"/>
                </a:lnTo>
                <a:lnTo>
                  <a:pt x="367" y="8914"/>
                </a:lnTo>
                <a:lnTo>
                  <a:pt x="514" y="9171"/>
                </a:lnTo>
                <a:lnTo>
                  <a:pt x="661" y="9391"/>
                </a:lnTo>
                <a:lnTo>
                  <a:pt x="844" y="9611"/>
                </a:lnTo>
                <a:lnTo>
                  <a:pt x="1064" y="9831"/>
                </a:lnTo>
                <a:lnTo>
                  <a:pt x="1284" y="10014"/>
                </a:lnTo>
                <a:lnTo>
                  <a:pt x="1541" y="10161"/>
                </a:lnTo>
                <a:lnTo>
                  <a:pt x="1798" y="10308"/>
                </a:lnTo>
                <a:lnTo>
                  <a:pt x="2054" y="10381"/>
                </a:lnTo>
                <a:lnTo>
                  <a:pt x="2348" y="10491"/>
                </a:lnTo>
                <a:lnTo>
                  <a:pt x="2641" y="10528"/>
                </a:lnTo>
                <a:lnTo>
                  <a:pt x="2898" y="10565"/>
                </a:lnTo>
                <a:lnTo>
                  <a:pt x="3192" y="10565"/>
                </a:lnTo>
                <a:lnTo>
                  <a:pt x="3485" y="10528"/>
                </a:lnTo>
                <a:lnTo>
                  <a:pt x="3742" y="10491"/>
                </a:lnTo>
                <a:lnTo>
                  <a:pt x="4035" y="10418"/>
                </a:lnTo>
                <a:lnTo>
                  <a:pt x="4365" y="10271"/>
                </a:lnTo>
                <a:lnTo>
                  <a:pt x="4696" y="10161"/>
                </a:lnTo>
                <a:lnTo>
                  <a:pt x="4879" y="10124"/>
                </a:lnTo>
                <a:lnTo>
                  <a:pt x="5209" y="10124"/>
                </a:lnTo>
                <a:lnTo>
                  <a:pt x="5392" y="10161"/>
                </a:lnTo>
                <a:lnTo>
                  <a:pt x="5502" y="10271"/>
                </a:lnTo>
                <a:lnTo>
                  <a:pt x="5613" y="10381"/>
                </a:lnTo>
                <a:lnTo>
                  <a:pt x="5833" y="10601"/>
                </a:lnTo>
                <a:lnTo>
                  <a:pt x="5979" y="10711"/>
                </a:lnTo>
                <a:lnTo>
                  <a:pt x="6089" y="10785"/>
                </a:lnTo>
                <a:lnTo>
                  <a:pt x="6273" y="10858"/>
                </a:lnTo>
                <a:lnTo>
                  <a:pt x="6420" y="10895"/>
                </a:lnTo>
                <a:lnTo>
                  <a:pt x="6933" y="10895"/>
                </a:lnTo>
                <a:lnTo>
                  <a:pt x="7227" y="10858"/>
                </a:lnTo>
                <a:lnTo>
                  <a:pt x="7483" y="10821"/>
                </a:lnTo>
                <a:lnTo>
                  <a:pt x="7740" y="10748"/>
                </a:lnTo>
                <a:lnTo>
                  <a:pt x="7997" y="10638"/>
                </a:lnTo>
                <a:lnTo>
                  <a:pt x="8217" y="10528"/>
                </a:lnTo>
                <a:lnTo>
                  <a:pt x="8437" y="10381"/>
                </a:lnTo>
                <a:lnTo>
                  <a:pt x="8657" y="10198"/>
                </a:lnTo>
                <a:lnTo>
                  <a:pt x="8877" y="10014"/>
                </a:lnTo>
                <a:lnTo>
                  <a:pt x="9061" y="9831"/>
                </a:lnTo>
                <a:lnTo>
                  <a:pt x="9207" y="9611"/>
                </a:lnTo>
                <a:lnTo>
                  <a:pt x="9354" y="9391"/>
                </a:lnTo>
                <a:lnTo>
                  <a:pt x="9501" y="9171"/>
                </a:lnTo>
                <a:lnTo>
                  <a:pt x="9574" y="8914"/>
                </a:lnTo>
                <a:lnTo>
                  <a:pt x="9684" y="8694"/>
                </a:lnTo>
                <a:lnTo>
                  <a:pt x="9721" y="8400"/>
                </a:lnTo>
                <a:lnTo>
                  <a:pt x="9721" y="8144"/>
                </a:lnTo>
                <a:lnTo>
                  <a:pt x="9721" y="7887"/>
                </a:lnTo>
                <a:lnTo>
                  <a:pt x="9684" y="7630"/>
                </a:lnTo>
                <a:lnTo>
                  <a:pt x="9611" y="7373"/>
                </a:lnTo>
                <a:lnTo>
                  <a:pt x="9537" y="7117"/>
                </a:lnTo>
                <a:lnTo>
                  <a:pt x="9281" y="6640"/>
                </a:lnTo>
                <a:lnTo>
                  <a:pt x="9171" y="6383"/>
                </a:lnTo>
                <a:lnTo>
                  <a:pt x="9061" y="6090"/>
                </a:lnTo>
                <a:lnTo>
                  <a:pt x="9061" y="5833"/>
                </a:lnTo>
                <a:lnTo>
                  <a:pt x="9061" y="5576"/>
                </a:lnTo>
                <a:lnTo>
                  <a:pt x="9097" y="5319"/>
                </a:lnTo>
                <a:lnTo>
                  <a:pt x="9134" y="5062"/>
                </a:lnTo>
                <a:lnTo>
                  <a:pt x="9317" y="4512"/>
                </a:lnTo>
                <a:lnTo>
                  <a:pt x="9501" y="4035"/>
                </a:lnTo>
                <a:lnTo>
                  <a:pt x="9684" y="3559"/>
                </a:lnTo>
                <a:lnTo>
                  <a:pt x="9794" y="3082"/>
                </a:lnTo>
                <a:lnTo>
                  <a:pt x="9831" y="2825"/>
                </a:lnTo>
                <a:lnTo>
                  <a:pt x="9831" y="2568"/>
                </a:lnTo>
                <a:lnTo>
                  <a:pt x="9794" y="2311"/>
                </a:lnTo>
                <a:lnTo>
                  <a:pt x="9721" y="2055"/>
                </a:lnTo>
                <a:lnTo>
                  <a:pt x="9611" y="1834"/>
                </a:lnTo>
                <a:lnTo>
                  <a:pt x="9501" y="1578"/>
                </a:lnTo>
                <a:lnTo>
                  <a:pt x="9354" y="1358"/>
                </a:lnTo>
                <a:lnTo>
                  <a:pt x="9207" y="1174"/>
                </a:lnTo>
                <a:lnTo>
                  <a:pt x="8841" y="771"/>
                </a:lnTo>
                <a:lnTo>
                  <a:pt x="8400" y="404"/>
                </a:lnTo>
                <a:lnTo>
                  <a:pt x="7960" y="110"/>
                </a:lnTo>
                <a:lnTo>
                  <a:pt x="7850" y="37"/>
                </a:lnTo>
                <a:lnTo>
                  <a:pt x="7703" y="0"/>
                </a:lnTo>
                <a:close/>
                <a:moveTo>
                  <a:pt x="12912" y="10675"/>
                </a:moveTo>
                <a:lnTo>
                  <a:pt x="12839" y="10711"/>
                </a:lnTo>
                <a:lnTo>
                  <a:pt x="12765" y="10785"/>
                </a:lnTo>
                <a:lnTo>
                  <a:pt x="12729" y="10858"/>
                </a:lnTo>
                <a:lnTo>
                  <a:pt x="12729" y="11005"/>
                </a:lnTo>
                <a:lnTo>
                  <a:pt x="12765" y="11115"/>
                </a:lnTo>
                <a:lnTo>
                  <a:pt x="12876" y="11225"/>
                </a:lnTo>
                <a:lnTo>
                  <a:pt x="13022" y="11262"/>
                </a:lnTo>
                <a:lnTo>
                  <a:pt x="13132" y="11225"/>
                </a:lnTo>
                <a:lnTo>
                  <a:pt x="13242" y="11115"/>
                </a:lnTo>
                <a:lnTo>
                  <a:pt x="13279" y="11005"/>
                </a:lnTo>
                <a:lnTo>
                  <a:pt x="13279" y="10858"/>
                </a:lnTo>
                <a:lnTo>
                  <a:pt x="13242" y="10785"/>
                </a:lnTo>
                <a:lnTo>
                  <a:pt x="13169" y="10711"/>
                </a:lnTo>
                <a:lnTo>
                  <a:pt x="13096" y="10675"/>
                </a:lnTo>
                <a:close/>
                <a:moveTo>
                  <a:pt x="13572" y="11262"/>
                </a:moveTo>
                <a:lnTo>
                  <a:pt x="13499" y="11298"/>
                </a:lnTo>
                <a:lnTo>
                  <a:pt x="13462" y="11372"/>
                </a:lnTo>
                <a:lnTo>
                  <a:pt x="13389" y="11408"/>
                </a:lnTo>
                <a:lnTo>
                  <a:pt x="13316" y="11445"/>
                </a:lnTo>
                <a:lnTo>
                  <a:pt x="13242" y="11555"/>
                </a:lnTo>
                <a:lnTo>
                  <a:pt x="13242" y="11702"/>
                </a:lnTo>
                <a:lnTo>
                  <a:pt x="13242" y="11775"/>
                </a:lnTo>
                <a:lnTo>
                  <a:pt x="13279" y="11849"/>
                </a:lnTo>
                <a:lnTo>
                  <a:pt x="13352" y="11959"/>
                </a:lnTo>
                <a:lnTo>
                  <a:pt x="13609" y="11959"/>
                </a:lnTo>
                <a:lnTo>
                  <a:pt x="13719" y="11922"/>
                </a:lnTo>
                <a:lnTo>
                  <a:pt x="13829" y="11849"/>
                </a:lnTo>
                <a:lnTo>
                  <a:pt x="13866" y="11738"/>
                </a:lnTo>
                <a:lnTo>
                  <a:pt x="13939" y="11628"/>
                </a:lnTo>
                <a:lnTo>
                  <a:pt x="13939" y="11555"/>
                </a:lnTo>
                <a:lnTo>
                  <a:pt x="13939" y="11518"/>
                </a:lnTo>
                <a:lnTo>
                  <a:pt x="13903" y="11445"/>
                </a:lnTo>
                <a:lnTo>
                  <a:pt x="13866" y="11372"/>
                </a:lnTo>
                <a:lnTo>
                  <a:pt x="13829" y="11298"/>
                </a:lnTo>
                <a:lnTo>
                  <a:pt x="13719" y="11262"/>
                </a:lnTo>
                <a:close/>
                <a:moveTo>
                  <a:pt x="12215" y="11555"/>
                </a:moveTo>
                <a:lnTo>
                  <a:pt x="12142" y="11592"/>
                </a:lnTo>
                <a:lnTo>
                  <a:pt x="12069" y="11702"/>
                </a:lnTo>
                <a:lnTo>
                  <a:pt x="12032" y="11812"/>
                </a:lnTo>
                <a:lnTo>
                  <a:pt x="12032" y="11959"/>
                </a:lnTo>
                <a:lnTo>
                  <a:pt x="12032" y="12069"/>
                </a:lnTo>
                <a:lnTo>
                  <a:pt x="12105" y="12362"/>
                </a:lnTo>
                <a:lnTo>
                  <a:pt x="12252" y="12582"/>
                </a:lnTo>
                <a:lnTo>
                  <a:pt x="12325" y="12619"/>
                </a:lnTo>
                <a:lnTo>
                  <a:pt x="12399" y="12656"/>
                </a:lnTo>
                <a:lnTo>
                  <a:pt x="12509" y="12656"/>
                </a:lnTo>
                <a:lnTo>
                  <a:pt x="12582" y="12582"/>
                </a:lnTo>
                <a:lnTo>
                  <a:pt x="12619" y="12545"/>
                </a:lnTo>
                <a:lnTo>
                  <a:pt x="12692" y="12545"/>
                </a:lnTo>
                <a:lnTo>
                  <a:pt x="12802" y="12619"/>
                </a:lnTo>
                <a:lnTo>
                  <a:pt x="12876" y="12619"/>
                </a:lnTo>
                <a:lnTo>
                  <a:pt x="12949" y="12582"/>
                </a:lnTo>
                <a:lnTo>
                  <a:pt x="12986" y="12545"/>
                </a:lnTo>
                <a:lnTo>
                  <a:pt x="13022" y="12435"/>
                </a:lnTo>
                <a:lnTo>
                  <a:pt x="12986" y="12325"/>
                </a:lnTo>
                <a:lnTo>
                  <a:pt x="12912" y="12215"/>
                </a:lnTo>
                <a:lnTo>
                  <a:pt x="12802" y="12179"/>
                </a:lnTo>
                <a:lnTo>
                  <a:pt x="12655" y="12142"/>
                </a:lnTo>
                <a:lnTo>
                  <a:pt x="12545" y="12142"/>
                </a:lnTo>
                <a:lnTo>
                  <a:pt x="12472" y="12179"/>
                </a:lnTo>
                <a:lnTo>
                  <a:pt x="12399" y="12032"/>
                </a:lnTo>
                <a:lnTo>
                  <a:pt x="12399" y="11849"/>
                </a:lnTo>
                <a:lnTo>
                  <a:pt x="12399" y="11665"/>
                </a:lnTo>
                <a:lnTo>
                  <a:pt x="12362" y="11592"/>
                </a:lnTo>
                <a:lnTo>
                  <a:pt x="12289" y="11555"/>
                </a:lnTo>
                <a:close/>
                <a:moveTo>
                  <a:pt x="14049" y="5466"/>
                </a:moveTo>
                <a:lnTo>
                  <a:pt x="14196" y="5503"/>
                </a:lnTo>
                <a:lnTo>
                  <a:pt x="14490" y="5649"/>
                </a:lnTo>
                <a:lnTo>
                  <a:pt x="14673" y="5723"/>
                </a:lnTo>
                <a:lnTo>
                  <a:pt x="14930" y="5906"/>
                </a:lnTo>
                <a:lnTo>
                  <a:pt x="15150" y="6090"/>
                </a:lnTo>
                <a:lnTo>
                  <a:pt x="15370" y="6310"/>
                </a:lnTo>
                <a:lnTo>
                  <a:pt x="15590" y="6566"/>
                </a:lnTo>
                <a:lnTo>
                  <a:pt x="15773" y="6860"/>
                </a:lnTo>
                <a:lnTo>
                  <a:pt x="15883" y="7190"/>
                </a:lnTo>
                <a:lnTo>
                  <a:pt x="15993" y="7520"/>
                </a:lnTo>
                <a:lnTo>
                  <a:pt x="16067" y="7850"/>
                </a:lnTo>
                <a:lnTo>
                  <a:pt x="16104" y="8217"/>
                </a:lnTo>
                <a:lnTo>
                  <a:pt x="16104" y="8547"/>
                </a:lnTo>
                <a:lnTo>
                  <a:pt x="16067" y="9244"/>
                </a:lnTo>
                <a:lnTo>
                  <a:pt x="15957" y="9941"/>
                </a:lnTo>
                <a:lnTo>
                  <a:pt x="15773" y="10601"/>
                </a:lnTo>
                <a:lnTo>
                  <a:pt x="15517" y="11225"/>
                </a:lnTo>
                <a:lnTo>
                  <a:pt x="15370" y="11555"/>
                </a:lnTo>
                <a:lnTo>
                  <a:pt x="15186" y="11849"/>
                </a:lnTo>
                <a:lnTo>
                  <a:pt x="15003" y="12105"/>
                </a:lnTo>
                <a:lnTo>
                  <a:pt x="14783" y="12362"/>
                </a:lnTo>
                <a:lnTo>
                  <a:pt x="14526" y="12619"/>
                </a:lnTo>
                <a:lnTo>
                  <a:pt x="14269" y="12839"/>
                </a:lnTo>
                <a:lnTo>
                  <a:pt x="14013" y="13022"/>
                </a:lnTo>
                <a:lnTo>
                  <a:pt x="13719" y="13169"/>
                </a:lnTo>
                <a:lnTo>
                  <a:pt x="13389" y="13316"/>
                </a:lnTo>
                <a:lnTo>
                  <a:pt x="13059" y="13463"/>
                </a:lnTo>
                <a:lnTo>
                  <a:pt x="12802" y="13499"/>
                </a:lnTo>
                <a:lnTo>
                  <a:pt x="12509" y="13536"/>
                </a:lnTo>
                <a:lnTo>
                  <a:pt x="12325" y="13499"/>
                </a:lnTo>
                <a:lnTo>
                  <a:pt x="12179" y="13426"/>
                </a:lnTo>
                <a:lnTo>
                  <a:pt x="12032" y="13279"/>
                </a:lnTo>
                <a:lnTo>
                  <a:pt x="11922" y="13169"/>
                </a:lnTo>
                <a:lnTo>
                  <a:pt x="11482" y="12692"/>
                </a:lnTo>
                <a:lnTo>
                  <a:pt x="11298" y="12435"/>
                </a:lnTo>
                <a:lnTo>
                  <a:pt x="11225" y="12289"/>
                </a:lnTo>
                <a:lnTo>
                  <a:pt x="11188" y="12105"/>
                </a:lnTo>
                <a:lnTo>
                  <a:pt x="11188" y="11922"/>
                </a:lnTo>
                <a:lnTo>
                  <a:pt x="11262" y="11738"/>
                </a:lnTo>
                <a:lnTo>
                  <a:pt x="11445" y="11408"/>
                </a:lnTo>
                <a:lnTo>
                  <a:pt x="11812" y="10785"/>
                </a:lnTo>
                <a:lnTo>
                  <a:pt x="12142" y="10161"/>
                </a:lnTo>
                <a:lnTo>
                  <a:pt x="12472" y="9501"/>
                </a:lnTo>
                <a:lnTo>
                  <a:pt x="12765" y="8877"/>
                </a:lnTo>
                <a:lnTo>
                  <a:pt x="12876" y="8547"/>
                </a:lnTo>
                <a:lnTo>
                  <a:pt x="12949" y="8217"/>
                </a:lnTo>
                <a:lnTo>
                  <a:pt x="12986" y="7887"/>
                </a:lnTo>
                <a:lnTo>
                  <a:pt x="12949" y="7593"/>
                </a:lnTo>
                <a:lnTo>
                  <a:pt x="12876" y="7263"/>
                </a:lnTo>
                <a:lnTo>
                  <a:pt x="12765" y="6970"/>
                </a:lnTo>
                <a:lnTo>
                  <a:pt x="12729" y="6750"/>
                </a:lnTo>
                <a:lnTo>
                  <a:pt x="12692" y="6566"/>
                </a:lnTo>
                <a:lnTo>
                  <a:pt x="12729" y="6346"/>
                </a:lnTo>
                <a:lnTo>
                  <a:pt x="12802" y="6200"/>
                </a:lnTo>
                <a:lnTo>
                  <a:pt x="12876" y="6016"/>
                </a:lnTo>
                <a:lnTo>
                  <a:pt x="12986" y="5869"/>
                </a:lnTo>
                <a:lnTo>
                  <a:pt x="13132" y="5723"/>
                </a:lnTo>
                <a:lnTo>
                  <a:pt x="13279" y="5613"/>
                </a:lnTo>
                <a:lnTo>
                  <a:pt x="13316" y="5686"/>
                </a:lnTo>
                <a:lnTo>
                  <a:pt x="13389" y="5723"/>
                </a:lnTo>
                <a:lnTo>
                  <a:pt x="13536" y="5759"/>
                </a:lnTo>
                <a:lnTo>
                  <a:pt x="13646" y="5686"/>
                </a:lnTo>
                <a:lnTo>
                  <a:pt x="13719" y="5649"/>
                </a:lnTo>
                <a:lnTo>
                  <a:pt x="13756" y="5576"/>
                </a:lnTo>
                <a:lnTo>
                  <a:pt x="13829" y="5503"/>
                </a:lnTo>
                <a:lnTo>
                  <a:pt x="13939" y="5466"/>
                </a:lnTo>
                <a:close/>
                <a:moveTo>
                  <a:pt x="13646" y="3852"/>
                </a:moveTo>
                <a:lnTo>
                  <a:pt x="13609" y="3925"/>
                </a:lnTo>
                <a:lnTo>
                  <a:pt x="13499" y="4182"/>
                </a:lnTo>
                <a:lnTo>
                  <a:pt x="13462" y="4476"/>
                </a:lnTo>
                <a:lnTo>
                  <a:pt x="13462" y="4732"/>
                </a:lnTo>
                <a:lnTo>
                  <a:pt x="13499" y="5026"/>
                </a:lnTo>
                <a:lnTo>
                  <a:pt x="13316" y="5099"/>
                </a:lnTo>
                <a:lnTo>
                  <a:pt x="13132" y="5173"/>
                </a:lnTo>
                <a:lnTo>
                  <a:pt x="13022" y="4769"/>
                </a:lnTo>
                <a:lnTo>
                  <a:pt x="12839" y="4439"/>
                </a:lnTo>
                <a:lnTo>
                  <a:pt x="12802" y="4402"/>
                </a:lnTo>
                <a:lnTo>
                  <a:pt x="12729" y="4402"/>
                </a:lnTo>
                <a:lnTo>
                  <a:pt x="12692" y="4439"/>
                </a:lnTo>
                <a:lnTo>
                  <a:pt x="12692" y="4476"/>
                </a:lnTo>
                <a:lnTo>
                  <a:pt x="12655" y="4732"/>
                </a:lnTo>
                <a:lnTo>
                  <a:pt x="12692" y="4952"/>
                </a:lnTo>
                <a:lnTo>
                  <a:pt x="12802" y="5429"/>
                </a:lnTo>
                <a:lnTo>
                  <a:pt x="12582" y="5649"/>
                </a:lnTo>
                <a:lnTo>
                  <a:pt x="12399" y="5466"/>
                </a:lnTo>
                <a:lnTo>
                  <a:pt x="12142" y="5173"/>
                </a:lnTo>
                <a:lnTo>
                  <a:pt x="12105" y="5136"/>
                </a:lnTo>
                <a:lnTo>
                  <a:pt x="12032" y="5173"/>
                </a:lnTo>
                <a:lnTo>
                  <a:pt x="11995" y="5209"/>
                </a:lnTo>
                <a:lnTo>
                  <a:pt x="11995" y="5283"/>
                </a:lnTo>
                <a:lnTo>
                  <a:pt x="12032" y="5466"/>
                </a:lnTo>
                <a:lnTo>
                  <a:pt x="12142" y="5649"/>
                </a:lnTo>
                <a:lnTo>
                  <a:pt x="12252" y="5796"/>
                </a:lnTo>
                <a:lnTo>
                  <a:pt x="12435" y="5906"/>
                </a:lnTo>
                <a:lnTo>
                  <a:pt x="12399" y="6016"/>
                </a:lnTo>
                <a:lnTo>
                  <a:pt x="12362" y="6053"/>
                </a:lnTo>
                <a:lnTo>
                  <a:pt x="12142" y="6016"/>
                </a:lnTo>
                <a:lnTo>
                  <a:pt x="11738" y="5833"/>
                </a:lnTo>
                <a:lnTo>
                  <a:pt x="11665" y="5686"/>
                </a:lnTo>
                <a:lnTo>
                  <a:pt x="11628" y="5649"/>
                </a:lnTo>
                <a:lnTo>
                  <a:pt x="11592" y="5686"/>
                </a:lnTo>
                <a:lnTo>
                  <a:pt x="11555" y="5833"/>
                </a:lnTo>
                <a:lnTo>
                  <a:pt x="11518" y="5906"/>
                </a:lnTo>
                <a:lnTo>
                  <a:pt x="11518" y="5979"/>
                </a:lnTo>
                <a:lnTo>
                  <a:pt x="11555" y="6053"/>
                </a:lnTo>
                <a:lnTo>
                  <a:pt x="11628" y="6126"/>
                </a:lnTo>
                <a:lnTo>
                  <a:pt x="11775" y="6236"/>
                </a:lnTo>
                <a:lnTo>
                  <a:pt x="11995" y="6346"/>
                </a:lnTo>
                <a:lnTo>
                  <a:pt x="12289" y="6456"/>
                </a:lnTo>
                <a:lnTo>
                  <a:pt x="12252" y="6676"/>
                </a:lnTo>
                <a:lnTo>
                  <a:pt x="12289" y="6897"/>
                </a:lnTo>
                <a:lnTo>
                  <a:pt x="11555" y="6897"/>
                </a:lnTo>
                <a:lnTo>
                  <a:pt x="11445" y="6933"/>
                </a:lnTo>
                <a:lnTo>
                  <a:pt x="11408" y="7007"/>
                </a:lnTo>
                <a:lnTo>
                  <a:pt x="11408" y="7153"/>
                </a:lnTo>
                <a:lnTo>
                  <a:pt x="11408" y="7337"/>
                </a:lnTo>
                <a:lnTo>
                  <a:pt x="11482" y="7483"/>
                </a:lnTo>
                <a:lnTo>
                  <a:pt x="11555" y="7593"/>
                </a:lnTo>
                <a:lnTo>
                  <a:pt x="11592" y="7630"/>
                </a:lnTo>
                <a:lnTo>
                  <a:pt x="11922" y="7960"/>
                </a:lnTo>
                <a:lnTo>
                  <a:pt x="12142" y="8107"/>
                </a:lnTo>
                <a:lnTo>
                  <a:pt x="12252" y="8180"/>
                </a:lnTo>
                <a:lnTo>
                  <a:pt x="12362" y="8217"/>
                </a:lnTo>
                <a:lnTo>
                  <a:pt x="12472" y="8217"/>
                </a:lnTo>
                <a:lnTo>
                  <a:pt x="12362" y="8547"/>
                </a:lnTo>
                <a:lnTo>
                  <a:pt x="12252" y="8804"/>
                </a:lnTo>
                <a:lnTo>
                  <a:pt x="12215" y="8841"/>
                </a:lnTo>
                <a:lnTo>
                  <a:pt x="12179" y="8877"/>
                </a:lnTo>
                <a:lnTo>
                  <a:pt x="11812" y="8731"/>
                </a:lnTo>
                <a:lnTo>
                  <a:pt x="11555" y="8584"/>
                </a:lnTo>
                <a:lnTo>
                  <a:pt x="11335" y="8364"/>
                </a:lnTo>
                <a:lnTo>
                  <a:pt x="11225" y="8364"/>
                </a:lnTo>
                <a:lnTo>
                  <a:pt x="11188" y="8437"/>
                </a:lnTo>
                <a:lnTo>
                  <a:pt x="11188" y="8511"/>
                </a:lnTo>
                <a:lnTo>
                  <a:pt x="11335" y="8731"/>
                </a:lnTo>
                <a:lnTo>
                  <a:pt x="11555" y="8951"/>
                </a:lnTo>
                <a:lnTo>
                  <a:pt x="11812" y="9134"/>
                </a:lnTo>
                <a:lnTo>
                  <a:pt x="12069" y="9244"/>
                </a:lnTo>
                <a:lnTo>
                  <a:pt x="11848" y="9648"/>
                </a:lnTo>
                <a:lnTo>
                  <a:pt x="11738" y="9648"/>
                </a:lnTo>
                <a:lnTo>
                  <a:pt x="11665" y="9721"/>
                </a:lnTo>
                <a:lnTo>
                  <a:pt x="11262" y="9428"/>
                </a:lnTo>
                <a:lnTo>
                  <a:pt x="10895" y="9134"/>
                </a:lnTo>
                <a:lnTo>
                  <a:pt x="10858" y="9097"/>
                </a:lnTo>
                <a:lnTo>
                  <a:pt x="10821" y="9134"/>
                </a:lnTo>
                <a:lnTo>
                  <a:pt x="10601" y="9391"/>
                </a:lnTo>
                <a:lnTo>
                  <a:pt x="10381" y="9648"/>
                </a:lnTo>
                <a:lnTo>
                  <a:pt x="10308" y="9648"/>
                </a:lnTo>
                <a:lnTo>
                  <a:pt x="10234" y="9684"/>
                </a:lnTo>
                <a:lnTo>
                  <a:pt x="10198" y="9758"/>
                </a:lnTo>
                <a:lnTo>
                  <a:pt x="10234" y="9831"/>
                </a:lnTo>
                <a:lnTo>
                  <a:pt x="10748" y="10308"/>
                </a:lnTo>
                <a:lnTo>
                  <a:pt x="11188" y="10821"/>
                </a:lnTo>
                <a:lnTo>
                  <a:pt x="10968" y="11262"/>
                </a:lnTo>
                <a:lnTo>
                  <a:pt x="10785" y="11152"/>
                </a:lnTo>
                <a:lnTo>
                  <a:pt x="10601" y="11078"/>
                </a:lnTo>
                <a:lnTo>
                  <a:pt x="10381" y="11042"/>
                </a:lnTo>
                <a:lnTo>
                  <a:pt x="10308" y="11005"/>
                </a:lnTo>
                <a:lnTo>
                  <a:pt x="10198" y="10968"/>
                </a:lnTo>
                <a:lnTo>
                  <a:pt x="10161" y="10931"/>
                </a:lnTo>
                <a:lnTo>
                  <a:pt x="10088" y="10931"/>
                </a:lnTo>
                <a:lnTo>
                  <a:pt x="9978" y="10968"/>
                </a:lnTo>
                <a:lnTo>
                  <a:pt x="9941" y="11078"/>
                </a:lnTo>
                <a:lnTo>
                  <a:pt x="9941" y="11152"/>
                </a:lnTo>
                <a:lnTo>
                  <a:pt x="9978" y="11188"/>
                </a:lnTo>
                <a:lnTo>
                  <a:pt x="10124" y="11335"/>
                </a:lnTo>
                <a:lnTo>
                  <a:pt x="10308" y="11445"/>
                </a:lnTo>
                <a:lnTo>
                  <a:pt x="10565" y="11555"/>
                </a:lnTo>
                <a:lnTo>
                  <a:pt x="10675" y="11592"/>
                </a:lnTo>
                <a:lnTo>
                  <a:pt x="10785" y="11592"/>
                </a:lnTo>
                <a:lnTo>
                  <a:pt x="10748" y="11775"/>
                </a:lnTo>
                <a:lnTo>
                  <a:pt x="10711" y="11959"/>
                </a:lnTo>
                <a:lnTo>
                  <a:pt x="10675" y="12179"/>
                </a:lnTo>
                <a:lnTo>
                  <a:pt x="10711" y="12362"/>
                </a:lnTo>
                <a:lnTo>
                  <a:pt x="10785" y="12582"/>
                </a:lnTo>
                <a:lnTo>
                  <a:pt x="10638" y="12692"/>
                </a:lnTo>
                <a:lnTo>
                  <a:pt x="10455" y="12876"/>
                </a:lnTo>
                <a:lnTo>
                  <a:pt x="10381" y="12949"/>
                </a:lnTo>
                <a:lnTo>
                  <a:pt x="10308" y="12949"/>
                </a:lnTo>
                <a:lnTo>
                  <a:pt x="10271" y="12986"/>
                </a:lnTo>
                <a:lnTo>
                  <a:pt x="10234" y="13059"/>
                </a:lnTo>
                <a:lnTo>
                  <a:pt x="10234" y="13169"/>
                </a:lnTo>
                <a:lnTo>
                  <a:pt x="10271" y="13206"/>
                </a:lnTo>
                <a:lnTo>
                  <a:pt x="10308" y="13242"/>
                </a:lnTo>
                <a:lnTo>
                  <a:pt x="10455" y="13242"/>
                </a:lnTo>
                <a:lnTo>
                  <a:pt x="10565" y="13206"/>
                </a:lnTo>
                <a:lnTo>
                  <a:pt x="10748" y="13059"/>
                </a:lnTo>
                <a:lnTo>
                  <a:pt x="11005" y="12912"/>
                </a:lnTo>
                <a:lnTo>
                  <a:pt x="11408" y="13352"/>
                </a:lnTo>
                <a:lnTo>
                  <a:pt x="11482" y="13426"/>
                </a:lnTo>
                <a:lnTo>
                  <a:pt x="11335" y="13609"/>
                </a:lnTo>
                <a:lnTo>
                  <a:pt x="11262" y="13829"/>
                </a:lnTo>
                <a:lnTo>
                  <a:pt x="11188" y="13829"/>
                </a:lnTo>
                <a:lnTo>
                  <a:pt x="11115" y="13866"/>
                </a:lnTo>
                <a:lnTo>
                  <a:pt x="11005" y="13939"/>
                </a:lnTo>
                <a:lnTo>
                  <a:pt x="10968" y="14013"/>
                </a:lnTo>
                <a:lnTo>
                  <a:pt x="11005" y="14123"/>
                </a:lnTo>
                <a:lnTo>
                  <a:pt x="11041" y="14233"/>
                </a:lnTo>
                <a:lnTo>
                  <a:pt x="11151" y="14306"/>
                </a:lnTo>
                <a:lnTo>
                  <a:pt x="11262" y="14343"/>
                </a:lnTo>
                <a:lnTo>
                  <a:pt x="11372" y="14343"/>
                </a:lnTo>
                <a:lnTo>
                  <a:pt x="11482" y="14270"/>
                </a:lnTo>
                <a:lnTo>
                  <a:pt x="11555" y="14196"/>
                </a:lnTo>
                <a:lnTo>
                  <a:pt x="11628" y="14086"/>
                </a:lnTo>
                <a:lnTo>
                  <a:pt x="11665" y="13976"/>
                </a:lnTo>
                <a:lnTo>
                  <a:pt x="11665" y="13866"/>
                </a:lnTo>
                <a:lnTo>
                  <a:pt x="11738" y="13719"/>
                </a:lnTo>
                <a:lnTo>
                  <a:pt x="11848" y="13829"/>
                </a:lnTo>
                <a:lnTo>
                  <a:pt x="11995" y="13903"/>
                </a:lnTo>
                <a:lnTo>
                  <a:pt x="12142" y="13976"/>
                </a:lnTo>
                <a:lnTo>
                  <a:pt x="12325" y="14013"/>
                </a:lnTo>
                <a:lnTo>
                  <a:pt x="12362" y="14049"/>
                </a:lnTo>
                <a:lnTo>
                  <a:pt x="12252" y="14270"/>
                </a:lnTo>
                <a:lnTo>
                  <a:pt x="12179" y="14453"/>
                </a:lnTo>
                <a:lnTo>
                  <a:pt x="12105" y="14563"/>
                </a:lnTo>
                <a:lnTo>
                  <a:pt x="11995" y="14600"/>
                </a:lnTo>
                <a:lnTo>
                  <a:pt x="11958" y="14600"/>
                </a:lnTo>
                <a:lnTo>
                  <a:pt x="11885" y="14636"/>
                </a:lnTo>
                <a:lnTo>
                  <a:pt x="11848" y="14746"/>
                </a:lnTo>
                <a:lnTo>
                  <a:pt x="11848" y="14856"/>
                </a:lnTo>
                <a:lnTo>
                  <a:pt x="11922" y="14930"/>
                </a:lnTo>
                <a:lnTo>
                  <a:pt x="11995" y="15003"/>
                </a:lnTo>
                <a:lnTo>
                  <a:pt x="12069" y="15003"/>
                </a:lnTo>
                <a:lnTo>
                  <a:pt x="12215" y="14966"/>
                </a:lnTo>
                <a:lnTo>
                  <a:pt x="12362" y="14856"/>
                </a:lnTo>
                <a:lnTo>
                  <a:pt x="12472" y="14746"/>
                </a:lnTo>
                <a:lnTo>
                  <a:pt x="12545" y="14563"/>
                </a:lnTo>
                <a:lnTo>
                  <a:pt x="12619" y="14416"/>
                </a:lnTo>
                <a:lnTo>
                  <a:pt x="12692" y="14049"/>
                </a:lnTo>
                <a:lnTo>
                  <a:pt x="13132" y="13976"/>
                </a:lnTo>
                <a:lnTo>
                  <a:pt x="13536" y="13829"/>
                </a:lnTo>
                <a:lnTo>
                  <a:pt x="13279" y="14526"/>
                </a:lnTo>
                <a:lnTo>
                  <a:pt x="13206" y="14710"/>
                </a:lnTo>
                <a:lnTo>
                  <a:pt x="13206" y="14820"/>
                </a:lnTo>
                <a:lnTo>
                  <a:pt x="13242" y="14856"/>
                </a:lnTo>
                <a:lnTo>
                  <a:pt x="13279" y="14930"/>
                </a:lnTo>
                <a:lnTo>
                  <a:pt x="13352" y="14966"/>
                </a:lnTo>
                <a:lnTo>
                  <a:pt x="13426" y="14966"/>
                </a:lnTo>
                <a:lnTo>
                  <a:pt x="13499" y="14930"/>
                </a:lnTo>
                <a:lnTo>
                  <a:pt x="13572" y="14893"/>
                </a:lnTo>
                <a:lnTo>
                  <a:pt x="13609" y="14820"/>
                </a:lnTo>
                <a:lnTo>
                  <a:pt x="13719" y="14563"/>
                </a:lnTo>
                <a:lnTo>
                  <a:pt x="13793" y="14270"/>
                </a:lnTo>
                <a:lnTo>
                  <a:pt x="13829" y="13976"/>
                </a:lnTo>
                <a:lnTo>
                  <a:pt x="13829" y="13719"/>
                </a:lnTo>
                <a:lnTo>
                  <a:pt x="14269" y="13463"/>
                </a:lnTo>
                <a:lnTo>
                  <a:pt x="14306" y="13939"/>
                </a:lnTo>
                <a:lnTo>
                  <a:pt x="14343" y="14049"/>
                </a:lnTo>
                <a:lnTo>
                  <a:pt x="14379" y="14123"/>
                </a:lnTo>
                <a:lnTo>
                  <a:pt x="14379" y="14159"/>
                </a:lnTo>
                <a:lnTo>
                  <a:pt x="14416" y="14270"/>
                </a:lnTo>
                <a:lnTo>
                  <a:pt x="14490" y="14343"/>
                </a:lnTo>
                <a:lnTo>
                  <a:pt x="14673" y="14343"/>
                </a:lnTo>
                <a:lnTo>
                  <a:pt x="14673" y="14306"/>
                </a:lnTo>
                <a:lnTo>
                  <a:pt x="14746" y="14233"/>
                </a:lnTo>
                <a:lnTo>
                  <a:pt x="14783" y="14159"/>
                </a:lnTo>
                <a:lnTo>
                  <a:pt x="14710" y="13903"/>
                </a:lnTo>
                <a:lnTo>
                  <a:pt x="14673" y="13646"/>
                </a:lnTo>
                <a:lnTo>
                  <a:pt x="14563" y="13279"/>
                </a:lnTo>
                <a:lnTo>
                  <a:pt x="15003" y="12876"/>
                </a:lnTo>
                <a:lnTo>
                  <a:pt x="15113" y="13022"/>
                </a:lnTo>
                <a:lnTo>
                  <a:pt x="15223" y="13132"/>
                </a:lnTo>
                <a:lnTo>
                  <a:pt x="15370" y="13352"/>
                </a:lnTo>
                <a:lnTo>
                  <a:pt x="15480" y="13463"/>
                </a:lnTo>
                <a:lnTo>
                  <a:pt x="15590" y="13536"/>
                </a:lnTo>
                <a:lnTo>
                  <a:pt x="15663" y="13536"/>
                </a:lnTo>
                <a:lnTo>
                  <a:pt x="15737" y="13463"/>
                </a:lnTo>
                <a:lnTo>
                  <a:pt x="15773" y="13389"/>
                </a:lnTo>
                <a:lnTo>
                  <a:pt x="15773" y="13316"/>
                </a:lnTo>
                <a:lnTo>
                  <a:pt x="15737" y="13132"/>
                </a:lnTo>
                <a:lnTo>
                  <a:pt x="15627" y="12986"/>
                </a:lnTo>
                <a:lnTo>
                  <a:pt x="15480" y="12876"/>
                </a:lnTo>
                <a:lnTo>
                  <a:pt x="15370" y="12729"/>
                </a:lnTo>
                <a:lnTo>
                  <a:pt x="15260" y="12582"/>
                </a:lnTo>
                <a:lnTo>
                  <a:pt x="15480" y="12289"/>
                </a:lnTo>
                <a:lnTo>
                  <a:pt x="15700" y="11995"/>
                </a:lnTo>
                <a:lnTo>
                  <a:pt x="15773" y="12069"/>
                </a:lnTo>
                <a:lnTo>
                  <a:pt x="15993" y="12215"/>
                </a:lnTo>
                <a:lnTo>
                  <a:pt x="16177" y="12399"/>
                </a:lnTo>
                <a:lnTo>
                  <a:pt x="16250" y="12435"/>
                </a:lnTo>
                <a:lnTo>
                  <a:pt x="16397" y="12435"/>
                </a:lnTo>
                <a:lnTo>
                  <a:pt x="16434" y="12399"/>
                </a:lnTo>
                <a:lnTo>
                  <a:pt x="16470" y="12325"/>
                </a:lnTo>
                <a:lnTo>
                  <a:pt x="16507" y="12252"/>
                </a:lnTo>
                <a:lnTo>
                  <a:pt x="16507" y="12179"/>
                </a:lnTo>
                <a:lnTo>
                  <a:pt x="16434" y="12105"/>
                </a:lnTo>
                <a:lnTo>
                  <a:pt x="16250" y="11922"/>
                </a:lnTo>
                <a:lnTo>
                  <a:pt x="16030" y="11775"/>
                </a:lnTo>
                <a:lnTo>
                  <a:pt x="15883" y="11702"/>
                </a:lnTo>
                <a:lnTo>
                  <a:pt x="16140" y="11115"/>
                </a:lnTo>
                <a:lnTo>
                  <a:pt x="16324" y="11225"/>
                </a:lnTo>
                <a:lnTo>
                  <a:pt x="16617" y="11335"/>
                </a:lnTo>
                <a:lnTo>
                  <a:pt x="16984" y="11408"/>
                </a:lnTo>
                <a:lnTo>
                  <a:pt x="17057" y="11408"/>
                </a:lnTo>
                <a:lnTo>
                  <a:pt x="17094" y="11372"/>
                </a:lnTo>
                <a:lnTo>
                  <a:pt x="17131" y="11298"/>
                </a:lnTo>
                <a:lnTo>
                  <a:pt x="17167" y="11225"/>
                </a:lnTo>
                <a:lnTo>
                  <a:pt x="17167" y="11152"/>
                </a:lnTo>
                <a:lnTo>
                  <a:pt x="17131" y="11078"/>
                </a:lnTo>
                <a:lnTo>
                  <a:pt x="17094" y="11042"/>
                </a:lnTo>
                <a:lnTo>
                  <a:pt x="17021" y="11005"/>
                </a:lnTo>
                <a:lnTo>
                  <a:pt x="16764" y="10968"/>
                </a:lnTo>
                <a:lnTo>
                  <a:pt x="16544" y="10895"/>
                </a:lnTo>
                <a:lnTo>
                  <a:pt x="16250" y="10821"/>
                </a:lnTo>
                <a:lnTo>
                  <a:pt x="16397" y="10345"/>
                </a:lnTo>
                <a:lnTo>
                  <a:pt x="16507" y="9831"/>
                </a:lnTo>
                <a:lnTo>
                  <a:pt x="16727" y="9941"/>
                </a:lnTo>
                <a:lnTo>
                  <a:pt x="16984" y="9978"/>
                </a:lnTo>
                <a:lnTo>
                  <a:pt x="17131" y="10014"/>
                </a:lnTo>
                <a:lnTo>
                  <a:pt x="17277" y="10014"/>
                </a:lnTo>
                <a:lnTo>
                  <a:pt x="17424" y="9978"/>
                </a:lnTo>
                <a:lnTo>
                  <a:pt x="17461" y="9904"/>
                </a:lnTo>
                <a:lnTo>
                  <a:pt x="17497" y="9831"/>
                </a:lnTo>
                <a:lnTo>
                  <a:pt x="17497" y="9794"/>
                </a:lnTo>
                <a:lnTo>
                  <a:pt x="17497" y="9721"/>
                </a:lnTo>
                <a:lnTo>
                  <a:pt x="17387" y="9648"/>
                </a:lnTo>
                <a:lnTo>
                  <a:pt x="17277" y="9611"/>
                </a:lnTo>
                <a:lnTo>
                  <a:pt x="17167" y="9574"/>
                </a:lnTo>
                <a:lnTo>
                  <a:pt x="16544" y="9501"/>
                </a:lnTo>
                <a:lnTo>
                  <a:pt x="16544" y="9464"/>
                </a:lnTo>
                <a:lnTo>
                  <a:pt x="16580" y="8987"/>
                </a:lnTo>
                <a:lnTo>
                  <a:pt x="16617" y="8511"/>
                </a:lnTo>
                <a:lnTo>
                  <a:pt x="16800" y="8584"/>
                </a:lnTo>
                <a:lnTo>
                  <a:pt x="17021" y="8621"/>
                </a:lnTo>
                <a:lnTo>
                  <a:pt x="17204" y="8657"/>
                </a:lnTo>
                <a:lnTo>
                  <a:pt x="17424" y="8621"/>
                </a:lnTo>
                <a:lnTo>
                  <a:pt x="17571" y="8584"/>
                </a:lnTo>
                <a:lnTo>
                  <a:pt x="17644" y="8511"/>
                </a:lnTo>
                <a:lnTo>
                  <a:pt x="17681" y="8437"/>
                </a:lnTo>
                <a:lnTo>
                  <a:pt x="17681" y="8364"/>
                </a:lnTo>
                <a:lnTo>
                  <a:pt x="17644" y="8290"/>
                </a:lnTo>
                <a:lnTo>
                  <a:pt x="17534" y="8217"/>
                </a:lnTo>
                <a:lnTo>
                  <a:pt x="17387" y="8217"/>
                </a:lnTo>
                <a:lnTo>
                  <a:pt x="17094" y="8254"/>
                </a:lnTo>
                <a:lnTo>
                  <a:pt x="16617" y="8217"/>
                </a:lnTo>
                <a:lnTo>
                  <a:pt x="16580" y="7814"/>
                </a:lnTo>
                <a:lnTo>
                  <a:pt x="16507" y="7410"/>
                </a:lnTo>
                <a:lnTo>
                  <a:pt x="16507" y="7410"/>
                </a:lnTo>
                <a:lnTo>
                  <a:pt x="16690" y="7447"/>
                </a:lnTo>
                <a:lnTo>
                  <a:pt x="16874" y="7447"/>
                </a:lnTo>
                <a:lnTo>
                  <a:pt x="17021" y="7410"/>
                </a:lnTo>
                <a:lnTo>
                  <a:pt x="17204" y="7337"/>
                </a:lnTo>
                <a:lnTo>
                  <a:pt x="17351" y="7263"/>
                </a:lnTo>
                <a:lnTo>
                  <a:pt x="17387" y="7190"/>
                </a:lnTo>
                <a:lnTo>
                  <a:pt x="17424" y="7117"/>
                </a:lnTo>
                <a:lnTo>
                  <a:pt x="17424" y="7043"/>
                </a:lnTo>
                <a:lnTo>
                  <a:pt x="17424" y="7007"/>
                </a:lnTo>
                <a:lnTo>
                  <a:pt x="17351" y="6933"/>
                </a:lnTo>
                <a:lnTo>
                  <a:pt x="17314" y="6897"/>
                </a:lnTo>
                <a:lnTo>
                  <a:pt x="17131" y="6897"/>
                </a:lnTo>
                <a:lnTo>
                  <a:pt x="16947" y="6970"/>
                </a:lnTo>
                <a:lnTo>
                  <a:pt x="16764" y="7007"/>
                </a:lnTo>
                <a:lnTo>
                  <a:pt x="16397" y="7080"/>
                </a:lnTo>
                <a:lnTo>
                  <a:pt x="16324" y="6897"/>
                </a:lnTo>
                <a:lnTo>
                  <a:pt x="16140" y="6493"/>
                </a:lnTo>
                <a:lnTo>
                  <a:pt x="16397" y="6420"/>
                </a:lnTo>
                <a:lnTo>
                  <a:pt x="16764" y="6273"/>
                </a:lnTo>
                <a:lnTo>
                  <a:pt x="16947" y="6200"/>
                </a:lnTo>
                <a:lnTo>
                  <a:pt x="17094" y="6090"/>
                </a:lnTo>
                <a:lnTo>
                  <a:pt x="17131" y="6053"/>
                </a:lnTo>
                <a:lnTo>
                  <a:pt x="17131" y="5979"/>
                </a:lnTo>
                <a:lnTo>
                  <a:pt x="17131" y="5906"/>
                </a:lnTo>
                <a:lnTo>
                  <a:pt x="17021" y="5833"/>
                </a:lnTo>
                <a:lnTo>
                  <a:pt x="16910" y="5796"/>
                </a:lnTo>
                <a:lnTo>
                  <a:pt x="16764" y="5833"/>
                </a:lnTo>
                <a:lnTo>
                  <a:pt x="16580" y="5906"/>
                </a:lnTo>
                <a:lnTo>
                  <a:pt x="16250" y="6090"/>
                </a:lnTo>
                <a:lnTo>
                  <a:pt x="16104" y="6163"/>
                </a:lnTo>
                <a:lnTo>
                  <a:pt x="15957" y="6236"/>
                </a:lnTo>
                <a:lnTo>
                  <a:pt x="15957" y="6200"/>
                </a:lnTo>
                <a:lnTo>
                  <a:pt x="15957" y="6163"/>
                </a:lnTo>
                <a:lnTo>
                  <a:pt x="15920" y="6163"/>
                </a:lnTo>
                <a:lnTo>
                  <a:pt x="15590" y="5796"/>
                </a:lnTo>
                <a:lnTo>
                  <a:pt x="15920" y="5503"/>
                </a:lnTo>
                <a:lnTo>
                  <a:pt x="16250" y="5173"/>
                </a:lnTo>
                <a:lnTo>
                  <a:pt x="16287" y="5099"/>
                </a:lnTo>
                <a:lnTo>
                  <a:pt x="16324" y="4989"/>
                </a:lnTo>
                <a:lnTo>
                  <a:pt x="16287" y="4916"/>
                </a:lnTo>
                <a:lnTo>
                  <a:pt x="16250" y="4879"/>
                </a:lnTo>
                <a:lnTo>
                  <a:pt x="16177" y="4806"/>
                </a:lnTo>
                <a:lnTo>
                  <a:pt x="16030" y="4806"/>
                </a:lnTo>
                <a:lnTo>
                  <a:pt x="15957" y="4842"/>
                </a:lnTo>
                <a:lnTo>
                  <a:pt x="15627" y="5209"/>
                </a:lnTo>
                <a:lnTo>
                  <a:pt x="15333" y="5576"/>
                </a:lnTo>
                <a:lnTo>
                  <a:pt x="15076" y="5393"/>
                </a:lnTo>
                <a:lnTo>
                  <a:pt x="14820" y="5246"/>
                </a:lnTo>
                <a:lnTo>
                  <a:pt x="14673" y="5173"/>
                </a:lnTo>
                <a:lnTo>
                  <a:pt x="14746" y="5026"/>
                </a:lnTo>
                <a:lnTo>
                  <a:pt x="14966" y="4659"/>
                </a:lnTo>
                <a:lnTo>
                  <a:pt x="15003" y="4586"/>
                </a:lnTo>
                <a:lnTo>
                  <a:pt x="15003" y="4512"/>
                </a:lnTo>
                <a:lnTo>
                  <a:pt x="14930" y="4402"/>
                </a:lnTo>
                <a:lnTo>
                  <a:pt x="14856" y="4366"/>
                </a:lnTo>
                <a:lnTo>
                  <a:pt x="14746" y="4366"/>
                </a:lnTo>
                <a:lnTo>
                  <a:pt x="14673" y="4439"/>
                </a:lnTo>
                <a:lnTo>
                  <a:pt x="14526" y="4622"/>
                </a:lnTo>
                <a:lnTo>
                  <a:pt x="14416" y="4842"/>
                </a:lnTo>
                <a:lnTo>
                  <a:pt x="14343" y="5026"/>
                </a:lnTo>
                <a:lnTo>
                  <a:pt x="14159" y="4989"/>
                </a:lnTo>
                <a:lnTo>
                  <a:pt x="13939" y="4989"/>
                </a:lnTo>
                <a:lnTo>
                  <a:pt x="13903" y="4732"/>
                </a:lnTo>
                <a:lnTo>
                  <a:pt x="13866" y="4476"/>
                </a:lnTo>
                <a:lnTo>
                  <a:pt x="13829" y="3962"/>
                </a:lnTo>
                <a:lnTo>
                  <a:pt x="13829" y="3889"/>
                </a:lnTo>
                <a:lnTo>
                  <a:pt x="13756" y="3852"/>
                </a:lnTo>
                <a:close/>
              </a:path>
            </a:pathLst>
          </a:custGeom>
          <a:solidFill>
            <a:srgbClr val="A4C2F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A4C2F4"/>
              </a:solidFill>
              <a:latin typeface="Arial"/>
              <a:ea typeface="Arial"/>
              <a:cs typeface="Arial"/>
              <a:sym typeface="Arial"/>
            </a:endParaRPr>
          </a:p>
        </p:txBody>
      </p:sp>
      <p:sp>
        <p:nvSpPr>
          <p:cNvPr id="1154" name="Google Shape;1154;p47"/>
          <p:cNvSpPr/>
          <p:nvPr/>
        </p:nvSpPr>
        <p:spPr>
          <a:xfrm>
            <a:off x="346867" y="4064142"/>
            <a:ext cx="479681" cy="339217"/>
          </a:xfrm>
          <a:custGeom>
            <a:avLst/>
            <a:gdLst/>
            <a:ahLst/>
            <a:cxnLst/>
            <a:rect l="l" t="t" r="r" b="b"/>
            <a:pathLst>
              <a:path w="16911" h="11959" extrusionOk="0">
                <a:moveTo>
                  <a:pt x="12215" y="8951"/>
                </a:moveTo>
                <a:lnTo>
                  <a:pt x="12032" y="9098"/>
                </a:lnTo>
                <a:lnTo>
                  <a:pt x="11848" y="9244"/>
                </a:lnTo>
                <a:lnTo>
                  <a:pt x="11408" y="9538"/>
                </a:lnTo>
                <a:lnTo>
                  <a:pt x="11005" y="9685"/>
                </a:lnTo>
                <a:lnTo>
                  <a:pt x="10638" y="9868"/>
                </a:lnTo>
                <a:lnTo>
                  <a:pt x="10124" y="10051"/>
                </a:lnTo>
                <a:lnTo>
                  <a:pt x="9977" y="10125"/>
                </a:lnTo>
                <a:lnTo>
                  <a:pt x="9794" y="10161"/>
                </a:lnTo>
                <a:lnTo>
                  <a:pt x="9904" y="9978"/>
                </a:lnTo>
                <a:lnTo>
                  <a:pt x="10051" y="9795"/>
                </a:lnTo>
                <a:lnTo>
                  <a:pt x="10344" y="9758"/>
                </a:lnTo>
                <a:lnTo>
                  <a:pt x="10601" y="9648"/>
                </a:lnTo>
                <a:lnTo>
                  <a:pt x="10858" y="9538"/>
                </a:lnTo>
                <a:lnTo>
                  <a:pt x="11115" y="9354"/>
                </a:lnTo>
                <a:lnTo>
                  <a:pt x="11335" y="9171"/>
                </a:lnTo>
                <a:lnTo>
                  <a:pt x="11371" y="9061"/>
                </a:lnTo>
                <a:lnTo>
                  <a:pt x="11445" y="9061"/>
                </a:lnTo>
                <a:lnTo>
                  <a:pt x="11481" y="9024"/>
                </a:lnTo>
                <a:lnTo>
                  <a:pt x="11848" y="8951"/>
                </a:lnTo>
                <a:close/>
                <a:moveTo>
                  <a:pt x="12619" y="8988"/>
                </a:moveTo>
                <a:lnTo>
                  <a:pt x="12839" y="9061"/>
                </a:lnTo>
                <a:lnTo>
                  <a:pt x="12839" y="9171"/>
                </a:lnTo>
                <a:lnTo>
                  <a:pt x="12215" y="9685"/>
                </a:lnTo>
                <a:lnTo>
                  <a:pt x="11518" y="10125"/>
                </a:lnTo>
                <a:lnTo>
                  <a:pt x="11115" y="10345"/>
                </a:lnTo>
                <a:lnTo>
                  <a:pt x="10711" y="10528"/>
                </a:lnTo>
                <a:lnTo>
                  <a:pt x="10308" y="10712"/>
                </a:lnTo>
                <a:lnTo>
                  <a:pt x="9904" y="10932"/>
                </a:lnTo>
                <a:lnTo>
                  <a:pt x="9831" y="10822"/>
                </a:lnTo>
                <a:lnTo>
                  <a:pt x="9794" y="10712"/>
                </a:lnTo>
                <a:lnTo>
                  <a:pt x="9757" y="10455"/>
                </a:lnTo>
                <a:lnTo>
                  <a:pt x="9904" y="10455"/>
                </a:lnTo>
                <a:lnTo>
                  <a:pt x="10051" y="10381"/>
                </a:lnTo>
                <a:lnTo>
                  <a:pt x="10344" y="10271"/>
                </a:lnTo>
                <a:lnTo>
                  <a:pt x="11078" y="10015"/>
                </a:lnTo>
                <a:lnTo>
                  <a:pt x="11481" y="9831"/>
                </a:lnTo>
                <a:lnTo>
                  <a:pt x="11922" y="9611"/>
                </a:lnTo>
                <a:lnTo>
                  <a:pt x="12288" y="9318"/>
                </a:lnTo>
                <a:lnTo>
                  <a:pt x="12435" y="9171"/>
                </a:lnTo>
                <a:lnTo>
                  <a:pt x="12619" y="8988"/>
                </a:lnTo>
                <a:close/>
                <a:moveTo>
                  <a:pt x="9464" y="514"/>
                </a:moveTo>
                <a:lnTo>
                  <a:pt x="9721" y="551"/>
                </a:lnTo>
                <a:lnTo>
                  <a:pt x="9941" y="588"/>
                </a:lnTo>
                <a:lnTo>
                  <a:pt x="10161" y="661"/>
                </a:lnTo>
                <a:lnTo>
                  <a:pt x="10344" y="771"/>
                </a:lnTo>
                <a:lnTo>
                  <a:pt x="10491" y="918"/>
                </a:lnTo>
                <a:lnTo>
                  <a:pt x="10564" y="1101"/>
                </a:lnTo>
                <a:lnTo>
                  <a:pt x="10601" y="1101"/>
                </a:lnTo>
                <a:lnTo>
                  <a:pt x="10528" y="1211"/>
                </a:lnTo>
                <a:lnTo>
                  <a:pt x="10528" y="1321"/>
                </a:lnTo>
                <a:lnTo>
                  <a:pt x="10564" y="1615"/>
                </a:lnTo>
                <a:lnTo>
                  <a:pt x="10638" y="1871"/>
                </a:lnTo>
                <a:lnTo>
                  <a:pt x="10748" y="2091"/>
                </a:lnTo>
                <a:lnTo>
                  <a:pt x="10931" y="2348"/>
                </a:lnTo>
                <a:lnTo>
                  <a:pt x="11005" y="2495"/>
                </a:lnTo>
                <a:lnTo>
                  <a:pt x="11041" y="2678"/>
                </a:lnTo>
                <a:lnTo>
                  <a:pt x="11041" y="2752"/>
                </a:lnTo>
                <a:lnTo>
                  <a:pt x="11005" y="2788"/>
                </a:lnTo>
                <a:lnTo>
                  <a:pt x="10931" y="2788"/>
                </a:lnTo>
                <a:lnTo>
                  <a:pt x="10858" y="2752"/>
                </a:lnTo>
                <a:lnTo>
                  <a:pt x="10784" y="2642"/>
                </a:lnTo>
                <a:lnTo>
                  <a:pt x="10674" y="2312"/>
                </a:lnTo>
                <a:lnTo>
                  <a:pt x="10601" y="2128"/>
                </a:lnTo>
                <a:lnTo>
                  <a:pt x="10491" y="1981"/>
                </a:lnTo>
                <a:lnTo>
                  <a:pt x="10381" y="1798"/>
                </a:lnTo>
                <a:lnTo>
                  <a:pt x="10234" y="1651"/>
                </a:lnTo>
                <a:lnTo>
                  <a:pt x="10088" y="1541"/>
                </a:lnTo>
                <a:lnTo>
                  <a:pt x="9904" y="1431"/>
                </a:lnTo>
                <a:lnTo>
                  <a:pt x="9721" y="1358"/>
                </a:lnTo>
                <a:lnTo>
                  <a:pt x="9537" y="1321"/>
                </a:lnTo>
                <a:lnTo>
                  <a:pt x="9134" y="1321"/>
                </a:lnTo>
                <a:lnTo>
                  <a:pt x="8950" y="1358"/>
                </a:lnTo>
                <a:lnTo>
                  <a:pt x="8767" y="1431"/>
                </a:lnTo>
                <a:lnTo>
                  <a:pt x="8694" y="1468"/>
                </a:lnTo>
                <a:lnTo>
                  <a:pt x="8657" y="1505"/>
                </a:lnTo>
                <a:lnTo>
                  <a:pt x="8694" y="1615"/>
                </a:lnTo>
                <a:lnTo>
                  <a:pt x="8767" y="1688"/>
                </a:lnTo>
                <a:lnTo>
                  <a:pt x="8804" y="1725"/>
                </a:lnTo>
                <a:lnTo>
                  <a:pt x="8877" y="1725"/>
                </a:lnTo>
                <a:lnTo>
                  <a:pt x="9097" y="1688"/>
                </a:lnTo>
                <a:lnTo>
                  <a:pt x="9281" y="1688"/>
                </a:lnTo>
                <a:lnTo>
                  <a:pt x="9501" y="1725"/>
                </a:lnTo>
                <a:lnTo>
                  <a:pt x="9684" y="1798"/>
                </a:lnTo>
                <a:lnTo>
                  <a:pt x="9867" y="1871"/>
                </a:lnTo>
                <a:lnTo>
                  <a:pt x="10014" y="2018"/>
                </a:lnTo>
                <a:lnTo>
                  <a:pt x="10161" y="2165"/>
                </a:lnTo>
                <a:lnTo>
                  <a:pt x="10271" y="2348"/>
                </a:lnTo>
                <a:lnTo>
                  <a:pt x="10418" y="2788"/>
                </a:lnTo>
                <a:lnTo>
                  <a:pt x="10528" y="2972"/>
                </a:lnTo>
                <a:lnTo>
                  <a:pt x="10638" y="3119"/>
                </a:lnTo>
                <a:lnTo>
                  <a:pt x="10528" y="3192"/>
                </a:lnTo>
                <a:lnTo>
                  <a:pt x="10308" y="3375"/>
                </a:lnTo>
                <a:lnTo>
                  <a:pt x="10088" y="3595"/>
                </a:lnTo>
                <a:lnTo>
                  <a:pt x="9904" y="3816"/>
                </a:lnTo>
                <a:lnTo>
                  <a:pt x="9794" y="4072"/>
                </a:lnTo>
                <a:lnTo>
                  <a:pt x="9721" y="4292"/>
                </a:lnTo>
                <a:lnTo>
                  <a:pt x="9684" y="4512"/>
                </a:lnTo>
                <a:lnTo>
                  <a:pt x="9721" y="4733"/>
                </a:lnTo>
                <a:lnTo>
                  <a:pt x="9757" y="4953"/>
                </a:lnTo>
                <a:lnTo>
                  <a:pt x="9867" y="5136"/>
                </a:lnTo>
                <a:lnTo>
                  <a:pt x="10014" y="5283"/>
                </a:lnTo>
                <a:lnTo>
                  <a:pt x="10198" y="5429"/>
                </a:lnTo>
                <a:lnTo>
                  <a:pt x="10418" y="5503"/>
                </a:lnTo>
                <a:lnTo>
                  <a:pt x="10638" y="5576"/>
                </a:lnTo>
                <a:lnTo>
                  <a:pt x="10895" y="5540"/>
                </a:lnTo>
                <a:lnTo>
                  <a:pt x="11151" y="5503"/>
                </a:lnTo>
                <a:lnTo>
                  <a:pt x="11371" y="5393"/>
                </a:lnTo>
                <a:lnTo>
                  <a:pt x="12032" y="5063"/>
                </a:lnTo>
                <a:lnTo>
                  <a:pt x="12692" y="4659"/>
                </a:lnTo>
                <a:lnTo>
                  <a:pt x="12729" y="4586"/>
                </a:lnTo>
                <a:lnTo>
                  <a:pt x="12765" y="4512"/>
                </a:lnTo>
                <a:lnTo>
                  <a:pt x="12765" y="4439"/>
                </a:lnTo>
                <a:lnTo>
                  <a:pt x="12729" y="4402"/>
                </a:lnTo>
                <a:lnTo>
                  <a:pt x="12692" y="4329"/>
                </a:lnTo>
                <a:lnTo>
                  <a:pt x="12619" y="4292"/>
                </a:lnTo>
                <a:lnTo>
                  <a:pt x="12472" y="4292"/>
                </a:lnTo>
                <a:lnTo>
                  <a:pt x="12032" y="4549"/>
                </a:lnTo>
                <a:lnTo>
                  <a:pt x="11591" y="4843"/>
                </a:lnTo>
                <a:lnTo>
                  <a:pt x="11371" y="4953"/>
                </a:lnTo>
                <a:lnTo>
                  <a:pt x="11151" y="5063"/>
                </a:lnTo>
                <a:lnTo>
                  <a:pt x="10895" y="5136"/>
                </a:lnTo>
                <a:lnTo>
                  <a:pt x="10528" y="5136"/>
                </a:lnTo>
                <a:lnTo>
                  <a:pt x="10418" y="5099"/>
                </a:lnTo>
                <a:lnTo>
                  <a:pt x="10308" y="5026"/>
                </a:lnTo>
                <a:lnTo>
                  <a:pt x="10234" y="4953"/>
                </a:lnTo>
                <a:lnTo>
                  <a:pt x="10161" y="4843"/>
                </a:lnTo>
                <a:lnTo>
                  <a:pt x="10124" y="4733"/>
                </a:lnTo>
                <a:lnTo>
                  <a:pt x="10088" y="4476"/>
                </a:lnTo>
                <a:lnTo>
                  <a:pt x="10124" y="4366"/>
                </a:lnTo>
                <a:lnTo>
                  <a:pt x="10161" y="4219"/>
                </a:lnTo>
                <a:lnTo>
                  <a:pt x="10271" y="3999"/>
                </a:lnTo>
                <a:lnTo>
                  <a:pt x="10454" y="3816"/>
                </a:lnTo>
                <a:lnTo>
                  <a:pt x="10674" y="3632"/>
                </a:lnTo>
                <a:lnTo>
                  <a:pt x="10968" y="3375"/>
                </a:lnTo>
                <a:lnTo>
                  <a:pt x="11225" y="3119"/>
                </a:lnTo>
                <a:lnTo>
                  <a:pt x="11335" y="2972"/>
                </a:lnTo>
                <a:lnTo>
                  <a:pt x="11408" y="2825"/>
                </a:lnTo>
                <a:lnTo>
                  <a:pt x="11408" y="2642"/>
                </a:lnTo>
                <a:lnTo>
                  <a:pt x="11408" y="2422"/>
                </a:lnTo>
                <a:lnTo>
                  <a:pt x="11335" y="2275"/>
                </a:lnTo>
                <a:lnTo>
                  <a:pt x="11261" y="2165"/>
                </a:lnTo>
                <a:lnTo>
                  <a:pt x="11078" y="1871"/>
                </a:lnTo>
                <a:lnTo>
                  <a:pt x="10895" y="1578"/>
                </a:lnTo>
                <a:lnTo>
                  <a:pt x="10821" y="1431"/>
                </a:lnTo>
                <a:lnTo>
                  <a:pt x="10821" y="1284"/>
                </a:lnTo>
                <a:lnTo>
                  <a:pt x="10895" y="1248"/>
                </a:lnTo>
                <a:lnTo>
                  <a:pt x="11298" y="1138"/>
                </a:lnTo>
                <a:lnTo>
                  <a:pt x="11702" y="1028"/>
                </a:lnTo>
                <a:lnTo>
                  <a:pt x="12142" y="954"/>
                </a:lnTo>
                <a:lnTo>
                  <a:pt x="12582" y="918"/>
                </a:lnTo>
                <a:lnTo>
                  <a:pt x="12802" y="954"/>
                </a:lnTo>
                <a:lnTo>
                  <a:pt x="13022" y="1028"/>
                </a:lnTo>
                <a:lnTo>
                  <a:pt x="13205" y="1101"/>
                </a:lnTo>
                <a:lnTo>
                  <a:pt x="13352" y="1211"/>
                </a:lnTo>
                <a:lnTo>
                  <a:pt x="13499" y="1358"/>
                </a:lnTo>
                <a:lnTo>
                  <a:pt x="13609" y="1505"/>
                </a:lnTo>
                <a:lnTo>
                  <a:pt x="13829" y="1908"/>
                </a:lnTo>
                <a:lnTo>
                  <a:pt x="14012" y="2202"/>
                </a:lnTo>
                <a:lnTo>
                  <a:pt x="13866" y="2422"/>
                </a:lnTo>
                <a:lnTo>
                  <a:pt x="13682" y="2568"/>
                </a:lnTo>
                <a:lnTo>
                  <a:pt x="13499" y="2678"/>
                </a:lnTo>
                <a:lnTo>
                  <a:pt x="13279" y="2788"/>
                </a:lnTo>
                <a:lnTo>
                  <a:pt x="12839" y="2935"/>
                </a:lnTo>
                <a:lnTo>
                  <a:pt x="12362" y="3082"/>
                </a:lnTo>
                <a:lnTo>
                  <a:pt x="11995" y="3229"/>
                </a:lnTo>
                <a:lnTo>
                  <a:pt x="11518" y="3449"/>
                </a:lnTo>
                <a:lnTo>
                  <a:pt x="11298" y="3559"/>
                </a:lnTo>
                <a:lnTo>
                  <a:pt x="11151" y="3742"/>
                </a:lnTo>
                <a:lnTo>
                  <a:pt x="11041" y="3889"/>
                </a:lnTo>
                <a:lnTo>
                  <a:pt x="11005" y="3999"/>
                </a:lnTo>
                <a:lnTo>
                  <a:pt x="11005" y="4109"/>
                </a:lnTo>
                <a:lnTo>
                  <a:pt x="11005" y="4182"/>
                </a:lnTo>
                <a:lnTo>
                  <a:pt x="11041" y="4256"/>
                </a:lnTo>
                <a:lnTo>
                  <a:pt x="11115" y="4292"/>
                </a:lnTo>
                <a:lnTo>
                  <a:pt x="11335" y="4292"/>
                </a:lnTo>
                <a:lnTo>
                  <a:pt x="11371" y="4219"/>
                </a:lnTo>
                <a:lnTo>
                  <a:pt x="11408" y="4146"/>
                </a:lnTo>
                <a:lnTo>
                  <a:pt x="11445" y="4072"/>
                </a:lnTo>
                <a:lnTo>
                  <a:pt x="11555" y="3962"/>
                </a:lnTo>
                <a:lnTo>
                  <a:pt x="11775" y="3816"/>
                </a:lnTo>
                <a:lnTo>
                  <a:pt x="12068" y="3669"/>
                </a:lnTo>
                <a:lnTo>
                  <a:pt x="12288" y="3595"/>
                </a:lnTo>
                <a:lnTo>
                  <a:pt x="12802" y="3412"/>
                </a:lnTo>
                <a:lnTo>
                  <a:pt x="13279" y="3229"/>
                </a:lnTo>
                <a:lnTo>
                  <a:pt x="13572" y="3119"/>
                </a:lnTo>
                <a:lnTo>
                  <a:pt x="13866" y="2972"/>
                </a:lnTo>
                <a:lnTo>
                  <a:pt x="14086" y="2752"/>
                </a:lnTo>
                <a:lnTo>
                  <a:pt x="14159" y="2642"/>
                </a:lnTo>
                <a:lnTo>
                  <a:pt x="14233" y="2495"/>
                </a:lnTo>
                <a:lnTo>
                  <a:pt x="14306" y="2568"/>
                </a:lnTo>
                <a:lnTo>
                  <a:pt x="14489" y="2715"/>
                </a:lnTo>
                <a:lnTo>
                  <a:pt x="14673" y="2788"/>
                </a:lnTo>
                <a:lnTo>
                  <a:pt x="14893" y="2898"/>
                </a:lnTo>
                <a:lnTo>
                  <a:pt x="15076" y="3009"/>
                </a:lnTo>
                <a:lnTo>
                  <a:pt x="15296" y="3192"/>
                </a:lnTo>
                <a:lnTo>
                  <a:pt x="15480" y="3449"/>
                </a:lnTo>
                <a:lnTo>
                  <a:pt x="15626" y="3705"/>
                </a:lnTo>
                <a:lnTo>
                  <a:pt x="15700" y="3999"/>
                </a:lnTo>
                <a:lnTo>
                  <a:pt x="15480" y="4366"/>
                </a:lnTo>
                <a:lnTo>
                  <a:pt x="15370" y="4549"/>
                </a:lnTo>
                <a:lnTo>
                  <a:pt x="15186" y="4696"/>
                </a:lnTo>
                <a:lnTo>
                  <a:pt x="14966" y="4879"/>
                </a:lnTo>
                <a:lnTo>
                  <a:pt x="14709" y="5063"/>
                </a:lnTo>
                <a:lnTo>
                  <a:pt x="14416" y="5173"/>
                </a:lnTo>
                <a:lnTo>
                  <a:pt x="14123" y="5283"/>
                </a:lnTo>
                <a:lnTo>
                  <a:pt x="13572" y="5429"/>
                </a:lnTo>
                <a:lnTo>
                  <a:pt x="13022" y="5613"/>
                </a:lnTo>
                <a:lnTo>
                  <a:pt x="12765" y="5723"/>
                </a:lnTo>
                <a:lnTo>
                  <a:pt x="12509" y="5870"/>
                </a:lnTo>
                <a:lnTo>
                  <a:pt x="12288" y="6016"/>
                </a:lnTo>
                <a:lnTo>
                  <a:pt x="12105" y="6236"/>
                </a:lnTo>
                <a:lnTo>
                  <a:pt x="11958" y="6420"/>
                </a:lnTo>
                <a:lnTo>
                  <a:pt x="11922" y="6640"/>
                </a:lnTo>
                <a:lnTo>
                  <a:pt x="11922" y="6823"/>
                </a:lnTo>
                <a:lnTo>
                  <a:pt x="11958" y="7007"/>
                </a:lnTo>
                <a:lnTo>
                  <a:pt x="12032" y="7154"/>
                </a:lnTo>
                <a:lnTo>
                  <a:pt x="12178" y="7300"/>
                </a:lnTo>
                <a:lnTo>
                  <a:pt x="12325" y="7410"/>
                </a:lnTo>
                <a:lnTo>
                  <a:pt x="12545" y="7520"/>
                </a:lnTo>
                <a:lnTo>
                  <a:pt x="12765" y="7557"/>
                </a:lnTo>
                <a:lnTo>
                  <a:pt x="12985" y="7557"/>
                </a:lnTo>
                <a:lnTo>
                  <a:pt x="13205" y="7520"/>
                </a:lnTo>
                <a:lnTo>
                  <a:pt x="13426" y="7484"/>
                </a:lnTo>
                <a:lnTo>
                  <a:pt x="13682" y="7410"/>
                </a:lnTo>
                <a:lnTo>
                  <a:pt x="13976" y="7300"/>
                </a:lnTo>
                <a:lnTo>
                  <a:pt x="14196" y="7154"/>
                </a:lnTo>
                <a:lnTo>
                  <a:pt x="14306" y="7043"/>
                </a:lnTo>
                <a:lnTo>
                  <a:pt x="14343" y="6970"/>
                </a:lnTo>
                <a:lnTo>
                  <a:pt x="14379" y="6823"/>
                </a:lnTo>
                <a:lnTo>
                  <a:pt x="14343" y="6787"/>
                </a:lnTo>
                <a:lnTo>
                  <a:pt x="14269" y="6750"/>
                </a:lnTo>
                <a:lnTo>
                  <a:pt x="14086" y="6750"/>
                </a:lnTo>
                <a:lnTo>
                  <a:pt x="13902" y="6823"/>
                </a:lnTo>
                <a:lnTo>
                  <a:pt x="13536" y="6970"/>
                </a:lnTo>
                <a:lnTo>
                  <a:pt x="13316" y="7043"/>
                </a:lnTo>
                <a:lnTo>
                  <a:pt x="13095" y="7080"/>
                </a:lnTo>
                <a:lnTo>
                  <a:pt x="12655" y="7080"/>
                </a:lnTo>
                <a:lnTo>
                  <a:pt x="12509" y="7007"/>
                </a:lnTo>
                <a:lnTo>
                  <a:pt x="12435" y="6933"/>
                </a:lnTo>
                <a:lnTo>
                  <a:pt x="12362" y="6823"/>
                </a:lnTo>
                <a:lnTo>
                  <a:pt x="12362" y="6713"/>
                </a:lnTo>
                <a:lnTo>
                  <a:pt x="12398" y="6603"/>
                </a:lnTo>
                <a:lnTo>
                  <a:pt x="12472" y="6493"/>
                </a:lnTo>
                <a:lnTo>
                  <a:pt x="12655" y="6310"/>
                </a:lnTo>
                <a:lnTo>
                  <a:pt x="12875" y="6163"/>
                </a:lnTo>
                <a:lnTo>
                  <a:pt x="13132" y="6053"/>
                </a:lnTo>
                <a:lnTo>
                  <a:pt x="13609" y="5906"/>
                </a:lnTo>
                <a:lnTo>
                  <a:pt x="14453" y="5613"/>
                </a:lnTo>
                <a:lnTo>
                  <a:pt x="14893" y="5429"/>
                </a:lnTo>
                <a:lnTo>
                  <a:pt x="15076" y="5319"/>
                </a:lnTo>
                <a:lnTo>
                  <a:pt x="15260" y="5173"/>
                </a:lnTo>
                <a:lnTo>
                  <a:pt x="15516" y="4953"/>
                </a:lnTo>
                <a:lnTo>
                  <a:pt x="15736" y="4659"/>
                </a:lnTo>
                <a:lnTo>
                  <a:pt x="15736" y="4696"/>
                </a:lnTo>
                <a:lnTo>
                  <a:pt x="15700" y="4806"/>
                </a:lnTo>
                <a:lnTo>
                  <a:pt x="15773" y="4916"/>
                </a:lnTo>
                <a:lnTo>
                  <a:pt x="15847" y="4989"/>
                </a:lnTo>
                <a:lnTo>
                  <a:pt x="15957" y="5026"/>
                </a:lnTo>
                <a:lnTo>
                  <a:pt x="16103" y="5063"/>
                </a:lnTo>
                <a:lnTo>
                  <a:pt x="16177" y="5099"/>
                </a:lnTo>
                <a:lnTo>
                  <a:pt x="16250" y="5209"/>
                </a:lnTo>
                <a:lnTo>
                  <a:pt x="16323" y="5356"/>
                </a:lnTo>
                <a:lnTo>
                  <a:pt x="16140" y="5393"/>
                </a:lnTo>
                <a:lnTo>
                  <a:pt x="15920" y="5466"/>
                </a:lnTo>
                <a:lnTo>
                  <a:pt x="15553" y="5650"/>
                </a:lnTo>
                <a:lnTo>
                  <a:pt x="15003" y="5833"/>
                </a:lnTo>
                <a:lnTo>
                  <a:pt x="14783" y="5906"/>
                </a:lnTo>
                <a:lnTo>
                  <a:pt x="14709" y="5980"/>
                </a:lnTo>
                <a:lnTo>
                  <a:pt x="14636" y="6090"/>
                </a:lnTo>
                <a:lnTo>
                  <a:pt x="14599" y="6163"/>
                </a:lnTo>
                <a:lnTo>
                  <a:pt x="14673" y="6273"/>
                </a:lnTo>
                <a:lnTo>
                  <a:pt x="14783" y="6310"/>
                </a:lnTo>
                <a:lnTo>
                  <a:pt x="14893" y="6310"/>
                </a:lnTo>
                <a:lnTo>
                  <a:pt x="15150" y="6273"/>
                </a:lnTo>
                <a:lnTo>
                  <a:pt x="15406" y="6163"/>
                </a:lnTo>
                <a:lnTo>
                  <a:pt x="15626" y="6053"/>
                </a:lnTo>
                <a:lnTo>
                  <a:pt x="16030" y="5870"/>
                </a:lnTo>
                <a:lnTo>
                  <a:pt x="16213" y="5723"/>
                </a:lnTo>
                <a:lnTo>
                  <a:pt x="16397" y="5576"/>
                </a:lnTo>
                <a:lnTo>
                  <a:pt x="16397" y="5833"/>
                </a:lnTo>
                <a:lnTo>
                  <a:pt x="16397" y="6090"/>
                </a:lnTo>
                <a:lnTo>
                  <a:pt x="16397" y="6493"/>
                </a:lnTo>
                <a:lnTo>
                  <a:pt x="16397" y="6567"/>
                </a:lnTo>
                <a:lnTo>
                  <a:pt x="16323" y="6603"/>
                </a:lnTo>
                <a:lnTo>
                  <a:pt x="16177" y="6933"/>
                </a:lnTo>
                <a:lnTo>
                  <a:pt x="16067" y="7264"/>
                </a:lnTo>
                <a:lnTo>
                  <a:pt x="15076" y="7264"/>
                </a:lnTo>
                <a:lnTo>
                  <a:pt x="14783" y="7300"/>
                </a:lnTo>
                <a:lnTo>
                  <a:pt x="14526" y="7410"/>
                </a:lnTo>
                <a:lnTo>
                  <a:pt x="14343" y="7594"/>
                </a:lnTo>
                <a:lnTo>
                  <a:pt x="14196" y="7814"/>
                </a:lnTo>
                <a:lnTo>
                  <a:pt x="14086" y="8034"/>
                </a:lnTo>
                <a:lnTo>
                  <a:pt x="14049" y="8181"/>
                </a:lnTo>
                <a:lnTo>
                  <a:pt x="14012" y="8327"/>
                </a:lnTo>
                <a:lnTo>
                  <a:pt x="14049" y="8584"/>
                </a:lnTo>
                <a:lnTo>
                  <a:pt x="14159" y="8841"/>
                </a:lnTo>
                <a:lnTo>
                  <a:pt x="14306" y="9098"/>
                </a:lnTo>
                <a:lnTo>
                  <a:pt x="14489" y="9318"/>
                </a:lnTo>
                <a:lnTo>
                  <a:pt x="14673" y="9538"/>
                </a:lnTo>
                <a:lnTo>
                  <a:pt x="14856" y="9758"/>
                </a:lnTo>
                <a:lnTo>
                  <a:pt x="15003" y="9831"/>
                </a:lnTo>
                <a:lnTo>
                  <a:pt x="15150" y="9868"/>
                </a:lnTo>
                <a:lnTo>
                  <a:pt x="15223" y="9831"/>
                </a:lnTo>
                <a:lnTo>
                  <a:pt x="15260" y="9758"/>
                </a:lnTo>
                <a:lnTo>
                  <a:pt x="15260" y="9685"/>
                </a:lnTo>
                <a:lnTo>
                  <a:pt x="15260" y="9574"/>
                </a:lnTo>
                <a:lnTo>
                  <a:pt x="15150" y="9428"/>
                </a:lnTo>
                <a:lnTo>
                  <a:pt x="14893" y="9134"/>
                </a:lnTo>
                <a:lnTo>
                  <a:pt x="14709" y="8951"/>
                </a:lnTo>
                <a:lnTo>
                  <a:pt x="14563" y="8731"/>
                </a:lnTo>
                <a:lnTo>
                  <a:pt x="14489" y="8511"/>
                </a:lnTo>
                <a:lnTo>
                  <a:pt x="14453" y="8364"/>
                </a:lnTo>
                <a:lnTo>
                  <a:pt x="14453" y="8254"/>
                </a:lnTo>
                <a:lnTo>
                  <a:pt x="14489" y="8107"/>
                </a:lnTo>
                <a:lnTo>
                  <a:pt x="14563" y="7997"/>
                </a:lnTo>
                <a:lnTo>
                  <a:pt x="14673" y="7850"/>
                </a:lnTo>
                <a:lnTo>
                  <a:pt x="14893" y="7740"/>
                </a:lnTo>
                <a:lnTo>
                  <a:pt x="15113" y="7667"/>
                </a:lnTo>
                <a:lnTo>
                  <a:pt x="15333" y="7630"/>
                </a:lnTo>
                <a:lnTo>
                  <a:pt x="16103" y="7630"/>
                </a:lnTo>
                <a:lnTo>
                  <a:pt x="15993" y="7850"/>
                </a:lnTo>
                <a:lnTo>
                  <a:pt x="15957" y="7961"/>
                </a:lnTo>
                <a:lnTo>
                  <a:pt x="15993" y="8107"/>
                </a:lnTo>
                <a:lnTo>
                  <a:pt x="16030" y="8327"/>
                </a:lnTo>
                <a:lnTo>
                  <a:pt x="16030" y="8584"/>
                </a:lnTo>
                <a:lnTo>
                  <a:pt x="16030" y="8804"/>
                </a:lnTo>
                <a:lnTo>
                  <a:pt x="15993" y="9024"/>
                </a:lnTo>
                <a:lnTo>
                  <a:pt x="15920" y="8841"/>
                </a:lnTo>
                <a:lnTo>
                  <a:pt x="15847" y="8694"/>
                </a:lnTo>
                <a:lnTo>
                  <a:pt x="15736" y="8511"/>
                </a:lnTo>
                <a:lnTo>
                  <a:pt x="15590" y="8364"/>
                </a:lnTo>
                <a:lnTo>
                  <a:pt x="15516" y="8327"/>
                </a:lnTo>
                <a:lnTo>
                  <a:pt x="15370" y="8327"/>
                </a:lnTo>
                <a:lnTo>
                  <a:pt x="15296" y="8364"/>
                </a:lnTo>
                <a:lnTo>
                  <a:pt x="15260" y="8437"/>
                </a:lnTo>
                <a:lnTo>
                  <a:pt x="15260" y="8511"/>
                </a:lnTo>
                <a:lnTo>
                  <a:pt x="15260" y="8584"/>
                </a:lnTo>
                <a:lnTo>
                  <a:pt x="15296" y="8657"/>
                </a:lnTo>
                <a:lnTo>
                  <a:pt x="15480" y="8914"/>
                </a:lnTo>
                <a:lnTo>
                  <a:pt x="15590" y="9171"/>
                </a:lnTo>
                <a:lnTo>
                  <a:pt x="15626" y="9464"/>
                </a:lnTo>
                <a:lnTo>
                  <a:pt x="15590" y="9795"/>
                </a:lnTo>
                <a:lnTo>
                  <a:pt x="15590" y="9868"/>
                </a:lnTo>
                <a:lnTo>
                  <a:pt x="15626" y="9978"/>
                </a:lnTo>
                <a:lnTo>
                  <a:pt x="15370" y="10308"/>
                </a:lnTo>
                <a:lnTo>
                  <a:pt x="15040" y="10638"/>
                </a:lnTo>
                <a:lnTo>
                  <a:pt x="14893" y="10748"/>
                </a:lnTo>
                <a:lnTo>
                  <a:pt x="14673" y="10895"/>
                </a:lnTo>
                <a:lnTo>
                  <a:pt x="14269" y="11042"/>
                </a:lnTo>
                <a:lnTo>
                  <a:pt x="14306" y="10968"/>
                </a:lnTo>
                <a:lnTo>
                  <a:pt x="14343" y="10638"/>
                </a:lnTo>
                <a:lnTo>
                  <a:pt x="14306" y="10345"/>
                </a:lnTo>
                <a:lnTo>
                  <a:pt x="14233" y="10015"/>
                </a:lnTo>
                <a:lnTo>
                  <a:pt x="14086" y="9721"/>
                </a:lnTo>
                <a:lnTo>
                  <a:pt x="13902" y="9428"/>
                </a:lnTo>
                <a:lnTo>
                  <a:pt x="13682" y="9171"/>
                </a:lnTo>
                <a:lnTo>
                  <a:pt x="13499" y="9024"/>
                </a:lnTo>
                <a:lnTo>
                  <a:pt x="13426" y="8914"/>
                </a:lnTo>
                <a:lnTo>
                  <a:pt x="13352" y="8841"/>
                </a:lnTo>
                <a:lnTo>
                  <a:pt x="13169" y="8841"/>
                </a:lnTo>
                <a:lnTo>
                  <a:pt x="12839" y="8694"/>
                </a:lnTo>
                <a:lnTo>
                  <a:pt x="12875" y="8584"/>
                </a:lnTo>
                <a:lnTo>
                  <a:pt x="12875" y="8437"/>
                </a:lnTo>
                <a:lnTo>
                  <a:pt x="12875" y="8364"/>
                </a:lnTo>
                <a:lnTo>
                  <a:pt x="12839" y="8327"/>
                </a:lnTo>
                <a:lnTo>
                  <a:pt x="12765" y="8291"/>
                </a:lnTo>
                <a:lnTo>
                  <a:pt x="12655" y="8291"/>
                </a:lnTo>
                <a:lnTo>
                  <a:pt x="12582" y="8327"/>
                </a:lnTo>
                <a:lnTo>
                  <a:pt x="12545" y="8401"/>
                </a:lnTo>
                <a:lnTo>
                  <a:pt x="12472" y="8584"/>
                </a:lnTo>
                <a:lnTo>
                  <a:pt x="12252" y="8547"/>
                </a:lnTo>
                <a:lnTo>
                  <a:pt x="12032" y="8584"/>
                </a:lnTo>
                <a:lnTo>
                  <a:pt x="11812" y="8621"/>
                </a:lnTo>
                <a:lnTo>
                  <a:pt x="11628" y="8694"/>
                </a:lnTo>
                <a:lnTo>
                  <a:pt x="11555" y="8584"/>
                </a:lnTo>
                <a:lnTo>
                  <a:pt x="11445" y="8511"/>
                </a:lnTo>
                <a:lnTo>
                  <a:pt x="11261" y="8511"/>
                </a:lnTo>
                <a:lnTo>
                  <a:pt x="11188" y="8584"/>
                </a:lnTo>
                <a:lnTo>
                  <a:pt x="11115" y="8657"/>
                </a:lnTo>
                <a:lnTo>
                  <a:pt x="11041" y="8731"/>
                </a:lnTo>
                <a:lnTo>
                  <a:pt x="10895" y="8914"/>
                </a:lnTo>
                <a:lnTo>
                  <a:pt x="10748" y="9061"/>
                </a:lnTo>
                <a:lnTo>
                  <a:pt x="10454" y="9208"/>
                </a:lnTo>
                <a:lnTo>
                  <a:pt x="10124" y="9318"/>
                </a:lnTo>
                <a:lnTo>
                  <a:pt x="9794" y="9391"/>
                </a:lnTo>
                <a:lnTo>
                  <a:pt x="9464" y="9428"/>
                </a:lnTo>
                <a:lnTo>
                  <a:pt x="8767" y="9428"/>
                </a:lnTo>
                <a:lnTo>
                  <a:pt x="8327" y="9354"/>
                </a:lnTo>
                <a:lnTo>
                  <a:pt x="8180" y="9318"/>
                </a:lnTo>
                <a:lnTo>
                  <a:pt x="8143" y="9318"/>
                </a:lnTo>
                <a:lnTo>
                  <a:pt x="8143" y="9281"/>
                </a:lnTo>
                <a:lnTo>
                  <a:pt x="8143" y="9134"/>
                </a:lnTo>
                <a:lnTo>
                  <a:pt x="8033" y="9024"/>
                </a:lnTo>
                <a:lnTo>
                  <a:pt x="8290" y="8621"/>
                </a:lnTo>
                <a:lnTo>
                  <a:pt x="8547" y="8181"/>
                </a:lnTo>
                <a:lnTo>
                  <a:pt x="8767" y="7924"/>
                </a:lnTo>
                <a:lnTo>
                  <a:pt x="8987" y="7630"/>
                </a:lnTo>
                <a:lnTo>
                  <a:pt x="9244" y="7410"/>
                </a:lnTo>
                <a:lnTo>
                  <a:pt x="9501" y="7154"/>
                </a:lnTo>
                <a:lnTo>
                  <a:pt x="9794" y="6970"/>
                </a:lnTo>
                <a:lnTo>
                  <a:pt x="10088" y="6787"/>
                </a:lnTo>
                <a:lnTo>
                  <a:pt x="10234" y="6713"/>
                </a:lnTo>
                <a:lnTo>
                  <a:pt x="10418" y="6713"/>
                </a:lnTo>
                <a:lnTo>
                  <a:pt x="10491" y="6750"/>
                </a:lnTo>
                <a:lnTo>
                  <a:pt x="10528" y="6823"/>
                </a:lnTo>
                <a:lnTo>
                  <a:pt x="10528" y="6897"/>
                </a:lnTo>
                <a:lnTo>
                  <a:pt x="10528" y="7043"/>
                </a:lnTo>
                <a:lnTo>
                  <a:pt x="10454" y="7154"/>
                </a:lnTo>
                <a:lnTo>
                  <a:pt x="10308" y="7374"/>
                </a:lnTo>
                <a:lnTo>
                  <a:pt x="10051" y="7667"/>
                </a:lnTo>
                <a:lnTo>
                  <a:pt x="9757" y="7961"/>
                </a:lnTo>
                <a:lnTo>
                  <a:pt x="9501" y="8291"/>
                </a:lnTo>
                <a:lnTo>
                  <a:pt x="9281" y="8657"/>
                </a:lnTo>
                <a:lnTo>
                  <a:pt x="9281" y="8731"/>
                </a:lnTo>
                <a:lnTo>
                  <a:pt x="9317" y="8841"/>
                </a:lnTo>
                <a:lnTo>
                  <a:pt x="9391" y="8878"/>
                </a:lnTo>
                <a:lnTo>
                  <a:pt x="9501" y="8878"/>
                </a:lnTo>
                <a:lnTo>
                  <a:pt x="9721" y="8694"/>
                </a:lnTo>
                <a:lnTo>
                  <a:pt x="9941" y="8474"/>
                </a:lnTo>
                <a:lnTo>
                  <a:pt x="10271" y="7997"/>
                </a:lnTo>
                <a:lnTo>
                  <a:pt x="10601" y="7630"/>
                </a:lnTo>
                <a:lnTo>
                  <a:pt x="10748" y="7447"/>
                </a:lnTo>
                <a:lnTo>
                  <a:pt x="10858" y="7227"/>
                </a:lnTo>
                <a:lnTo>
                  <a:pt x="10895" y="7043"/>
                </a:lnTo>
                <a:lnTo>
                  <a:pt x="10895" y="6860"/>
                </a:lnTo>
                <a:lnTo>
                  <a:pt x="10858" y="6677"/>
                </a:lnTo>
                <a:lnTo>
                  <a:pt x="10784" y="6530"/>
                </a:lnTo>
                <a:lnTo>
                  <a:pt x="10674" y="6383"/>
                </a:lnTo>
                <a:lnTo>
                  <a:pt x="10491" y="6310"/>
                </a:lnTo>
                <a:lnTo>
                  <a:pt x="10344" y="6310"/>
                </a:lnTo>
                <a:lnTo>
                  <a:pt x="10124" y="6347"/>
                </a:lnTo>
                <a:lnTo>
                  <a:pt x="9904" y="6420"/>
                </a:lnTo>
                <a:lnTo>
                  <a:pt x="9684" y="6567"/>
                </a:lnTo>
                <a:lnTo>
                  <a:pt x="9281" y="6860"/>
                </a:lnTo>
                <a:lnTo>
                  <a:pt x="8914" y="7190"/>
                </a:lnTo>
                <a:lnTo>
                  <a:pt x="8584" y="7557"/>
                </a:lnTo>
                <a:lnTo>
                  <a:pt x="8290" y="7887"/>
                </a:lnTo>
                <a:lnTo>
                  <a:pt x="8033" y="8254"/>
                </a:lnTo>
                <a:lnTo>
                  <a:pt x="7850" y="8657"/>
                </a:lnTo>
                <a:lnTo>
                  <a:pt x="7777" y="8878"/>
                </a:lnTo>
                <a:lnTo>
                  <a:pt x="7740" y="9098"/>
                </a:lnTo>
                <a:lnTo>
                  <a:pt x="7703" y="9098"/>
                </a:lnTo>
                <a:lnTo>
                  <a:pt x="7667" y="9171"/>
                </a:lnTo>
                <a:lnTo>
                  <a:pt x="7556" y="9208"/>
                </a:lnTo>
                <a:lnTo>
                  <a:pt x="7300" y="9208"/>
                </a:lnTo>
                <a:lnTo>
                  <a:pt x="6823" y="9098"/>
                </a:lnTo>
                <a:lnTo>
                  <a:pt x="6236" y="9098"/>
                </a:lnTo>
                <a:lnTo>
                  <a:pt x="5686" y="9171"/>
                </a:lnTo>
                <a:lnTo>
                  <a:pt x="5612" y="9171"/>
                </a:lnTo>
                <a:lnTo>
                  <a:pt x="5612" y="8988"/>
                </a:lnTo>
                <a:lnTo>
                  <a:pt x="5612" y="8804"/>
                </a:lnTo>
                <a:lnTo>
                  <a:pt x="5686" y="8657"/>
                </a:lnTo>
                <a:lnTo>
                  <a:pt x="5759" y="8511"/>
                </a:lnTo>
                <a:lnTo>
                  <a:pt x="5869" y="8364"/>
                </a:lnTo>
                <a:lnTo>
                  <a:pt x="6016" y="8291"/>
                </a:lnTo>
                <a:lnTo>
                  <a:pt x="6163" y="8181"/>
                </a:lnTo>
                <a:lnTo>
                  <a:pt x="6383" y="8144"/>
                </a:lnTo>
                <a:lnTo>
                  <a:pt x="6749" y="8034"/>
                </a:lnTo>
                <a:lnTo>
                  <a:pt x="7080" y="7924"/>
                </a:lnTo>
                <a:lnTo>
                  <a:pt x="7410" y="7777"/>
                </a:lnTo>
                <a:lnTo>
                  <a:pt x="7703" y="7594"/>
                </a:lnTo>
                <a:lnTo>
                  <a:pt x="7960" y="7374"/>
                </a:lnTo>
                <a:lnTo>
                  <a:pt x="8217" y="7154"/>
                </a:lnTo>
                <a:lnTo>
                  <a:pt x="8437" y="6897"/>
                </a:lnTo>
                <a:lnTo>
                  <a:pt x="8620" y="6603"/>
                </a:lnTo>
                <a:lnTo>
                  <a:pt x="8767" y="6383"/>
                </a:lnTo>
                <a:lnTo>
                  <a:pt x="8914" y="6090"/>
                </a:lnTo>
                <a:lnTo>
                  <a:pt x="8950" y="5943"/>
                </a:lnTo>
                <a:lnTo>
                  <a:pt x="8987" y="5796"/>
                </a:lnTo>
                <a:lnTo>
                  <a:pt x="8950" y="5650"/>
                </a:lnTo>
                <a:lnTo>
                  <a:pt x="8914" y="5540"/>
                </a:lnTo>
                <a:lnTo>
                  <a:pt x="8804" y="5540"/>
                </a:lnTo>
                <a:lnTo>
                  <a:pt x="8694" y="5576"/>
                </a:lnTo>
                <a:lnTo>
                  <a:pt x="8620" y="5686"/>
                </a:lnTo>
                <a:lnTo>
                  <a:pt x="8510" y="5943"/>
                </a:lnTo>
                <a:lnTo>
                  <a:pt x="8327" y="6310"/>
                </a:lnTo>
                <a:lnTo>
                  <a:pt x="8107" y="6677"/>
                </a:lnTo>
                <a:lnTo>
                  <a:pt x="7813" y="7007"/>
                </a:lnTo>
                <a:lnTo>
                  <a:pt x="7483" y="7264"/>
                </a:lnTo>
                <a:lnTo>
                  <a:pt x="7116" y="7484"/>
                </a:lnTo>
                <a:lnTo>
                  <a:pt x="6713" y="7667"/>
                </a:lnTo>
                <a:lnTo>
                  <a:pt x="6346" y="7777"/>
                </a:lnTo>
                <a:lnTo>
                  <a:pt x="6016" y="7887"/>
                </a:lnTo>
                <a:lnTo>
                  <a:pt x="5832" y="7924"/>
                </a:lnTo>
                <a:lnTo>
                  <a:pt x="5686" y="8034"/>
                </a:lnTo>
                <a:lnTo>
                  <a:pt x="5539" y="8144"/>
                </a:lnTo>
                <a:lnTo>
                  <a:pt x="5429" y="8291"/>
                </a:lnTo>
                <a:lnTo>
                  <a:pt x="5282" y="8511"/>
                </a:lnTo>
                <a:lnTo>
                  <a:pt x="5209" y="8768"/>
                </a:lnTo>
                <a:lnTo>
                  <a:pt x="5209" y="9024"/>
                </a:lnTo>
                <a:lnTo>
                  <a:pt x="5282" y="9281"/>
                </a:lnTo>
                <a:lnTo>
                  <a:pt x="4915" y="9391"/>
                </a:lnTo>
                <a:lnTo>
                  <a:pt x="4512" y="9501"/>
                </a:lnTo>
                <a:lnTo>
                  <a:pt x="4365" y="9501"/>
                </a:lnTo>
                <a:lnTo>
                  <a:pt x="4218" y="9464"/>
                </a:lnTo>
                <a:lnTo>
                  <a:pt x="4072" y="9428"/>
                </a:lnTo>
                <a:lnTo>
                  <a:pt x="3962" y="9354"/>
                </a:lnTo>
                <a:lnTo>
                  <a:pt x="3852" y="9244"/>
                </a:lnTo>
                <a:lnTo>
                  <a:pt x="3778" y="9134"/>
                </a:lnTo>
                <a:lnTo>
                  <a:pt x="3742" y="9024"/>
                </a:lnTo>
                <a:lnTo>
                  <a:pt x="3778" y="8841"/>
                </a:lnTo>
                <a:lnTo>
                  <a:pt x="3815" y="8768"/>
                </a:lnTo>
                <a:lnTo>
                  <a:pt x="3778" y="8694"/>
                </a:lnTo>
                <a:lnTo>
                  <a:pt x="3888" y="8547"/>
                </a:lnTo>
                <a:lnTo>
                  <a:pt x="3962" y="8401"/>
                </a:lnTo>
                <a:lnTo>
                  <a:pt x="4108" y="8107"/>
                </a:lnTo>
                <a:lnTo>
                  <a:pt x="4255" y="7850"/>
                </a:lnTo>
                <a:lnTo>
                  <a:pt x="4439" y="7520"/>
                </a:lnTo>
                <a:lnTo>
                  <a:pt x="4475" y="7374"/>
                </a:lnTo>
                <a:lnTo>
                  <a:pt x="4512" y="7227"/>
                </a:lnTo>
                <a:lnTo>
                  <a:pt x="4475" y="7043"/>
                </a:lnTo>
                <a:lnTo>
                  <a:pt x="4439" y="6897"/>
                </a:lnTo>
                <a:lnTo>
                  <a:pt x="4328" y="6823"/>
                </a:lnTo>
                <a:lnTo>
                  <a:pt x="4218" y="6750"/>
                </a:lnTo>
                <a:lnTo>
                  <a:pt x="4108" y="6713"/>
                </a:lnTo>
                <a:lnTo>
                  <a:pt x="3962" y="6713"/>
                </a:lnTo>
                <a:lnTo>
                  <a:pt x="3705" y="6750"/>
                </a:lnTo>
                <a:lnTo>
                  <a:pt x="3485" y="6823"/>
                </a:lnTo>
                <a:lnTo>
                  <a:pt x="3191" y="7007"/>
                </a:lnTo>
                <a:lnTo>
                  <a:pt x="2935" y="7227"/>
                </a:lnTo>
                <a:lnTo>
                  <a:pt x="2751" y="7447"/>
                </a:lnTo>
                <a:lnTo>
                  <a:pt x="2568" y="7667"/>
                </a:lnTo>
                <a:lnTo>
                  <a:pt x="2494" y="7667"/>
                </a:lnTo>
                <a:lnTo>
                  <a:pt x="2421" y="7704"/>
                </a:lnTo>
                <a:lnTo>
                  <a:pt x="2348" y="7850"/>
                </a:lnTo>
                <a:lnTo>
                  <a:pt x="2348" y="7887"/>
                </a:lnTo>
                <a:lnTo>
                  <a:pt x="2348" y="7961"/>
                </a:lnTo>
                <a:lnTo>
                  <a:pt x="2384" y="8034"/>
                </a:lnTo>
                <a:lnTo>
                  <a:pt x="2458" y="8071"/>
                </a:lnTo>
                <a:lnTo>
                  <a:pt x="2568" y="8107"/>
                </a:lnTo>
                <a:lnTo>
                  <a:pt x="2678" y="8107"/>
                </a:lnTo>
                <a:lnTo>
                  <a:pt x="2788" y="8071"/>
                </a:lnTo>
                <a:lnTo>
                  <a:pt x="2861" y="7997"/>
                </a:lnTo>
                <a:lnTo>
                  <a:pt x="3191" y="7630"/>
                </a:lnTo>
                <a:lnTo>
                  <a:pt x="3338" y="7447"/>
                </a:lnTo>
                <a:lnTo>
                  <a:pt x="3521" y="7300"/>
                </a:lnTo>
                <a:lnTo>
                  <a:pt x="3742" y="7227"/>
                </a:lnTo>
                <a:lnTo>
                  <a:pt x="3962" y="7154"/>
                </a:lnTo>
                <a:lnTo>
                  <a:pt x="4035" y="7154"/>
                </a:lnTo>
                <a:lnTo>
                  <a:pt x="4035" y="7190"/>
                </a:lnTo>
                <a:lnTo>
                  <a:pt x="4035" y="7300"/>
                </a:lnTo>
                <a:lnTo>
                  <a:pt x="3925" y="7557"/>
                </a:lnTo>
                <a:lnTo>
                  <a:pt x="3668" y="8034"/>
                </a:lnTo>
                <a:lnTo>
                  <a:pt x="3558" y="8327"/>
                </a:lnTo>
                <a:lnTo>
                  <a:pt x="3485" y="8474"/>
                </a:lnTo>
                <a:lnTo>
                  <a:pt x="3411" y="8547"/>
                </a:lnTo>
                <a:lnTo>
                  <a:pt x="3301" y="8621"/>
                </a:lnTo>
                <a:lnTo>
                  <a:pt x="3301" y="8657"/>
                </a:lnTo>
                <a:lnTo>
                  <a:pt x="3265" y="8694"/>
                </a:lnTo>
                <a:lnTo>
                  <a:pt x="3118" y="8804"/>
                </a:lnTo>
                <a:lnTo>
                  <a:pt x="2935" y="8841"/>
                </a:lnTo>
                <a:lnTo>
                  <a:pt x="2751" y="8878"/>
                </a:lnTo>
                <a:lnTo>
                  <a:pt x="2531" y="8878"/>
                </a:lnTo>
                <a:lnTo>
                  <a:pt x="2348" y="8841"/>
                </a:lnTo>
                <a:lnTo>
                  <a:pt x="2164" y="8768"/>
                </a:lnTo>
                <a:lnTo>
                  <a:pt x="2018" y="8694"/>
                </a:lnTo>
                <a:lnTo>
                  <a:pt x="1871" y="8584"/>
                </a:lnTo>
                <a:lnTo>
                  <a:pt x="1724" y="8437"/>
                </a:lnTo>
                <a:lnTo>
                  <a:pt x="1651" y="8291"/>
                </a:lnTo>
                <a:lnTo>
                  <a:pt x="1577" y="8144"/>
                </a:lnTo>
                <a:lnTo>
                  <a:pt x="1504" y="7961"/>
                </a:lnTo>
                <a:lnTo>
                  <a:pt x="1504" y="7777"/>
                </a:lnTo>
                <a:lnTo>
                  <a:pt x="1504" y="7594"/>
                </a:lnTo>
                <a:lnTo>
                  <a:pt x="1504" y="7447"/>
                </a:lnTo>
                <a:lnTo>
                  <a:pt x="1577" y="7264"/>
                </a:lnTo>
                <a:lnTo>
                  <a:pt x="1614" y="7154"/>
                </a:lnTo>
                <a:lnTo>
                  <a:pt x="1651" y="7043"/>
                </a:lnTo>
                <a:lnTo>
                  <a:pt x="1614" y="6970"/>
                </a:lnTo>
                <a:lnTo>
                  <a:pt x="1687" y="6970"/>
                </a:lnTo>
                <a:lnTo>
                  <a:pt x="1944" y="6860"/>
                </a:lnTo>
                <a:lnTo>
                  <a:pt x="2201" y="6787"/>
                </a:lnTo>
                <a:lnTo>
                  <a:pt x="2788" y="6493"/>
                </a:lnTo>
                <a:lnTo>
                  <a:pt x="3375" y="6163"/>
                </a:lnTo>
                <a:lnTo>
                  <a:pt x="3815" y="5870"/>
                </a:lnTo>
                <a:lnTo>
                  <a:pt x="3998" y="5686"/>
                </a:lnTo>
                <a:lnTo>
                  <a:pt x="4145" y="5503"/>
                </a:lnTo>
                <a:lnTo>
                  <a:pt x="4292" y="5283"/>
                </a:lnTo>
                <a:lnTo>
                  <a:pt x="4402" y="5099"/>
                </a:lnTo>
                <a:lnTo>
                  <a:pt x="4475" y="4843"/>
                </a:lnTo>
                <a:lnTo>
                  <a:pt x="4512" y="4586"/>
                </a:lnTo>
                <a:lnTo>
                  <a:pt x="4512" y="4402"/>
                </a:lnTo>
                <a:lnTo>
                  <a:pt x="4475" y="4182"/>
                </a:lnTo>
                <a:lnTo>
                  <a:pt x="4365" y="3999"/>
                </a:lnTo>
                <a:lnTo>
                  <a:pt x="4292" y="3926"/>
                </a:lnTo>
                <a:lnTo>
                  <a:pt x="4218" y="3889"/>
                </a:lnTo>
                <a:lnTo>
                  <a:pt x="3962" y="3816"/>
                </a:lnTo>
                <a:lnTo>
                  <a:pt x="3742" y="3779"/>
                </a:lnTo>
                <a:lnTo>
                  <a:pt x="3485" y="3816"/>
                </a:lnTo>
                <a:lnTo>
                  <a:pt x="3228" y="3852"/>
                </a:lnTo>
                <a:lnTo>
                  <a:pt x="2935" y="3962"/>
                </a:lnTo>
                <a:lnTo>
                  <a:pt x="2678" y="4072"/>
                </a:lnTo>
                <a:lnTo>
                  <a:pt x="2164" y="4366"/>
                </a:lnTo>
                <a:lnTo>
                  <a:pt x="1504" y="4733"/>
                </a:lnTo>
                <a:lnTo>
                  <a:pt x="1211" y="4916"/>
                </a:lnTo>
                <a:lnTo>
                  <a:pt x="917" y="5099"/>
                </a:lnTo>
                <a:lnTo>
                  <a:pt x="844" y="5173"/>
                </a:lnTo>
                <a:lnTo>
                  <a:pt x="807" y="5246"/>
                </a:lnTo>
                <a:lnTo>
                  <a:pt x="807" y="5319"/>
                </a:lnTo>
                <a:lnTo>
                  <a:pt x="844" y="5356"/>
                </a:lnTo>
                <a:lnTo>
                  <a:pt x="880" y="5429"/>
                </a:lnTo>
                <a:lnTo>
                  <a:pt x="954" y="5466"/>
                </a:lnTo>
                <a:lnTo>
                  <a:pt x="1101" y="5466"/>
                </a:lnTo>
                <a:lnTo>
                  <a:pt x="1541" y="5246"/>
                </a:lnTo>
                <a:lnTo>
                  <a:pt x="1944" y="4989"/>
                </a:lnTo>
                <a:lnTo>
                  <a:pt x="2788" y="4512"/>
                </a:lnTo>
                <a:lnTo>
                  <a:pt x="3191" y="4329"/>
                </a:lnTo>
                <a:lnTo>
                  <a:pt x="3375" y="4256"/>
                </a:lnTo>
                <a:lnTo>
                  <a:pt x="3595" y="4219"/>
                </a:lnTo>
                <a:lnTo>
                  <a:pt x="3742" y="4182"/>
                </a:lnTo>
                <a:lnTo>
                  <a:pt x="3852" y="4219"/>
                </a:lnTo>
                <a:lnTo>
                  <a:pt x="3998" y="4256"/>
                </a:lnTo>
                <a:lnTo>
                  <a:pt x="4035" y="4292"/>
                </a:lnTo>
                <a:lnTo>
                  <a:pt x="4072" y="4366"/>
                </a:lnTo>
                <a:lnTo>
                  <a:pt x="4108" y="4476"/>
                </a:lnTo>
                <a:lnTo>
                  <a:pt x="4108" y="4586"/>
                </a:lnTo>
                <a:lnTo>
                  <a:pt x="4072" y="4843"/>
                </a:lnTo>
                <a:lnTo>
                  <a:pt x="3998" y="5026"/>
                </a:lnTo>
                <a:lnTo>
                  <a:pt x="3852" y="5246"/>
                </a:lnTo>
                <a:lnTo>
                  <a:pt x="3705" y="5393"/>
                </a:lnTo>
                <a:lnTo>
                  <a:pt x="3558" y="5576"/>
                </a:lnTo>
                <a:lnTo>
                  <a:pt x="3155" y="5833"/>
                </a:lnTo>
                <a:lnTo>
                  <a:pt x="2788" y="6053"/>
                </a:lnTo>
                <a:lnTo>
                  <a:pt x="2348" y="6310"/>
                </a:lnTo>
                <a:lnTo>
                  <a:pt x="1908" y="6530"/>
                </a:lnTo>
                <a:lnTo>
                  <a:pt x="1467" y="6750"/>
                </a:lnTo>
                <a:lnTo>
                  <a:pt x="1321" y="6823"/>
                </a:lnTo>
                <a:lnTo>
                  <a:pt x="1247" y="6860"/>
                </a:lnTo>
                <a:lnTo>
                  <a:pt x="1211" y="6933"/>
                </a:lnTo>
                <a:lnTo>
                  <a:pt x="1174" y="6933"/>
                </a:lnTo>
                <a:lnTo>
                  <a:pt x="1064" y="6860"/>
                </a:lnTo>
                <a:lnTo>
                  <a:pt x="880" y="6713"/>
                </a:lnTo>
                <a:lnTo>
                  <a:pt x="697" y="6457"/>
                </a:lnTo>
                <a:lnTo>
                  <a:pt x="587" y="6273"/>
                </a:lnTo>
                <a:lnTo>
                  <a:pt x="514" y="6053"/>
                </a:lnTo>
                <a:lnTo>
                  <a:pt x="477" y="5833"/>
                </a:lnTo>
                <a:lnTo>
                  <a:pt x="477" y="5613"/>
                </a:lnTo>
                <a:lnTo>
                  <a:pt x="477" y="5356"/>
                </a:lnTo>
                <a:lnTo>
                  <a:pt x="550" y="5136"/>
                </a:lnTo>
                <a:lnTo>
                  <a:pt x="660" y="4879"/>
                </a:lnTo>
                <a:lnTo>
                  <a:pt x="770" y="4659"/>
                </a:lnTo>
                <a:lnTo>
                  <a:pt x="917" y="4476"/>
                </a:lnTo>
                <a:lnTo>
                  <a:pt x="1101" y="4292"/>
                </a:lnTo>
                <a:lnTo>
                  <a:pt x="1504" y="3962"/>
                </a:lnTo>
                <a:lnTo>
                  <a:pt x="1908" y="3705"/>
                </a:lnTo>
                <a:lnTo>
                  <a:pt x="2384" y="3485"/>
                </a:lnTo>
                <a:lnTo>
                  <a:pt x="2458" y="3412"/>
                </a:lnTo>
                <a:lnTo>
                  <a:pt x="2494" y="3302"/>
                </a:lnTo>
                <a:lnTo>
                  <a:pt x="2568" y="3119"/>
                </a:lnTo>
                <a:lnTo>
                  <a:pt x="2715" y="2898"/>
                </a:lnTo>
                <a:lnTo>
                  <a:pt x="2898" y="2715"/>
                </a:lnTo>
                <a:lnTo>
                  <a:pt x="3045" y="2532"/>
                </a:lnTo>
                <a:lnTo>
                  <a:pt x="3228" y="2385"/>
                </a:lnTo>
                <a:lnTo>
                  <a:pt x="3448" y="2238"/>
                </a:lnTo>
                <a:lnTo>
                  <a:pt x="3632" y="2128"/>
                </a:lnTo>
                <a:lnTo>
                  <a:pt x="3852" y="2055"/>
                </a:lnTo>
                <a:lnTo>
                  <a:pt x="4108" y="1981"/>
                </a:lnTo>
                <a:lnTo>
                  <a:pt x="4328" y="1945"/>
                </a:lnTo>
                <a:lnTo>
                  <a:pt x="4549" y="1908"/>
                </a:lnTo>
                <a:lnTo>
                  <a:pt x="4695" y="2055"/>
                </a:lnTo>
                <a:lnTo>
                  <a:pt x="4879" y="2165"/>
                </a:lnTo>
                <a:lnTo>
                  <a:pt x="5135" y="2348"/>
                </a:lnTo>
                <a:lnTo>
                  <a:pt x="5356" y="2568"/>
                </a:lnTo>
                <a:lnTo>
                  <a:pt x="5466" y="2715"/>
                </a:lnTo>
                <a:lnTo>
                  <a:pt x="5539" y="2898"/>
                </a:lnTo>
                <a:lnTo>
                  <a:pt x="5649" y="3229"/>
                </a:lnTo>
                <a:lnTo>
                  <a:pt x="5722" y="3559"/>
                </a:lnTo>
                <a:lnTo>
                  <a:pt x="5686" y="3926"/>
                </a:lnTo>
                <a:lnTo>
                  <a:pt x="5612" y="4256"/>
                </a:lnTo>
                <a:lnTo>
                  <a:pt x="5466" y="4549"/>
                </a:lnTo>
                <a:lnTo>
                  <a:pt x="5062" y="5063"/>
                </a:lnTo>
                <a:lnTo>
                  <a:pt x="4879" y="5319"/>
                </a:lnTo>
                <a:lnTo>
                  <a:pt x="4732" y="5613"/>
                </a:lnTo>
                <a:lnTo>
                  <a:pt x="4659" y="5943"/>
                </a:lnTo>
                <a:lnTo>
                  <a:pt x="4659" y="6090"/>
                </a:lnTo>
                <a:lnTo>
                  <a:pt x="4659" y="6273"/>
                </a:lnTo>
                <a:lnTo>
                  <a:pt x="4695" y="6420"/>
                </a:lnTo>
                <a:lnTo>
                  <a:pt x="4769" y="6567"/>
                </a:lnTo>
                <a:lnTo>
                  <a:pt x="4805" y="6677"/>
                </a:lnTo>
                <a:lnTo>
                  <a:pt x="4915" y="6787"/>
                </a:lnTo>
                <a:lnTo>
                  <a:pt x="5135" y="6933"/>
                </a:lnTo>
                <a:lnTo>
                  <a:pt x="5392" y="7007"/>
                </a:lnTo>
                <a:lnTo>
                  <a:pt x="5649" y="7043"/>
                </a:lnTo>
                <a:lnTo>
                  <a:pt x="5942" y="7007"/>
                </a:lnTo>
                <a:lnTo>
                  <a:pt x="6199" y="6933"/>
                </a:lnTo>
                <a:lnTo>
                  <a:pt x="6456" y="6823"/>
                </a:lnTo>
                <a:lnTo>
                  <a:pt x="6676" y="6677"/>
                </a:lnTo>
                <a:lnTo>
                  <a:pt x="6896" y="6457"/>
                </a:lnTo>
                <a:lnTo>
                  <a:pt x="7043" y="6200"/>
                </a:lnTo>
                <a:lnTo>
                  <a:pt x="7226" y="5980"/>
                </a:lnTo>
                <a:lnTo>
                  <a:pt x="7667" y="5246"/>
                </a:lnTo>
                <a:lnTo>
                  <a:pt x="7887" y="4879"/>
                </a:lnTo>
                <a:lnTo>
                  <a:pt x="8107" y="4476"/>
                </a:lnTo>
                <a:lnTo>
                  <a:pt x="8143" y="4402"/>
                </a:lnTo>
                <a:lnTo>
                  <a:pt x="8107" y="4329"/>
                </a:lnTo>
                <a:lnTo>
                  <a:pt x="8070" y="4256"/>
                </a:lnTo>
                <a:lnTo>
                  <a:pt x="8033" y="4182"/>
                </a:lnTo>
                <a:lnTo>
                  <a:pt x="7777" y="4182"/>
                </a:lnTo>
                <a:lnTo>
                  <a:pt x="7703" y="4256"/>
                </a:lnTo>
                <a:lnTo>
                  <a:pt x="7520" y="4586"/>
                </a:lnTo>
                <a:lnTo>
                  <a:pt x="7300" y="4879"/>
                </a:lnTo>
                <a:lnTo>
                  <a:pt x="6933" y="5540"/>
                </a:lnTo>
                <a:lnTo>
                  <a:pt x="6749" y="5796"/>
                </a:lnTo>
                <a:lnTo>
                  <a:pt x="6566" y="6053"/>
                </a:lnTo>
                <a:lnTo>
                  <a:pt x="6383" y="6273"/>
                </a:lnTo>
                <a:lnTo>
                  <a:pt x="6126" y="6493"/>
                </a:lnTo>
                <a:lnTo>
                  <a:pt x="5942" y="6567"/>
                </a:lnTo>
                <a:lnTo>
                  <a:pt x="5796" y="6603"/>
                </a:lnTo>
                <a:lnTo>
                  <a:pt x="5612" y="6567"/>
                </a:lnTo>
                <a:lnTo>
                  <a:pt x="5466" y="6530"/>
                </a:lnTo>
                <a:lnTo>
                  <a:pt x="5319" y="6457"/>
                </a:lnTo>
                <a:lnTo>
                  <a:pt x="5209" y="6347"/>
                </a:lnTo>
                <a:lnTo>
                  <a:pt x="5135" y="6200"/>
                </a:lnTo>
                <a:lnTo>
                  <a:pt x="5099" y="6016"/>
                </a:lnTo>
                <a:lnTo>
                  <a:pt x="5135" y="5833"/>
                </a:lnTo>
                <a:lnTo>
                  <a:pt x="5172" y="5686"/>
                </a:lnTo>
                <a:lnTo>
                  <a:pt x="5356" y="5393"/>
                </a:lnTo>
                <a:lnTo>
                  <a:pt x="5759" y="4879"/>
                </a:lnTo>
                <a:lnTo>
                  <a:pt x="5906" y="4659"/>
                </a:lnTo>
                <a:lnTo>
                  <a:pt x="6016" y="4402"/>
                </a:lnTo>
                <a:lnTo>
                  <a:pt x="6126" y="4146"/>
                </a:lnTo>
                <a:lnTo>
                  <a:pt x="6163" y="3889"/>
                </a:lnTo>
                <a:lnTo>
                  <a:pt x="6163" y="3632"/>
                </a:lnTo>
                <a:lnTo>
                  <a:pt x="6163" y="3339"/>
                </a:lnTo>
                <a:lnTo>
                  <a:pt x="6089" y="3082"/>
                </a:lnTo>
                <a:lnTo>
                  <a:pt x="6016" y="2825"/>
                </a:lnTo>
                <a:lnTo>
                  <a:pt x="5832" y="2532"/>
                </a:lnTo>
                <a:lnTo>
                  <a:pt x="5576" y="2165"/>
                </a:lnTo>
                <a:lnTo>
                  <a:pt x="5429" y="2018"/>
                </a:lnTo>
                <a:lnTo>
                  <a:pt x="5282" y="1908"/>
                </a:lnTo>
                <a:lnTo>
                  <a:pt x="5099" y="1798"/>
                </a:lnTo>
                <a:lnTo>
                  <a:pt x="4915" y="1725"/>
                </a:lnTo>
                <a:lnTo>
                  <a:pt x="4915" y="1688"/>
                </a:lnTo>
                <a:lnTo>
                  <a:pt x="4915" y="1468"/>
                </a:lnTo>
                <a:lnTo>
                  <a:pt x="4989" y="1321"/>
                </a:lnTo>
                <a:lnTo>
                  <a:pt x="5062" y="1174"/>
                </a:lnTo>
                <a:lnTo>
                  <a:pt x="5172" y="1028"/>
                </a:lnTo>
                <a:lnTo>
                  <a:pt x="5319" y="918"/>
                </a:lnTo>
                <a:lnTo>
                  <a:pt x="5502" y="844"/>
                </a:lnTo>
                <a:lnTo>
                  <a:pt x="5686" y="808"/>
                </a:lnTo>
                <a:lnTo>
                  <a:pt x="5869" y="771"/>
                </a:lnTo>
                <a:lnTo>
                  <a:pt x="6016" y="771"/>
                </a:lnTo>
                <a:lnTo>
                  <a:pt x="6199" y="808"/>
                </a:lnTo>
                <a:lnTo>
                  <a:pt x="6529" y="918"/>
                </a:lnTo>
                <a:lnTo>
                  <a:pt x="7190" y="1211"/>
                </a:lnTo>
                <a:lnTo>
                  <a:pt x="7080" y="1321"/>
                </a:lnTo>
                <a:lnTo>
                  <a:pt x="7043" y="1431"/>
                </a:lnTo>
                <a:lnTo>
                  <a:pt x="7043" y="1541"/>
                </a:lnTo>
                <a:lnTo>
                  <a:pt x="7043" y="1651"/>
                </a:lnTo>
                <a:lnTo>
                  <a:pt x="7153" y="1871"/>
                </a:lnTo>
                <a:lnTo>
                  <a:pt x="7300" y="2018"/>
                </a:lnTo>
                <a:lnTo>
                  <a:pt x="7446" y="2165"/>
                </a:lnTo>
                <a:lnTo>
                  <a:pt x="7556" y="2275"/>
                </a:lnTo>
                <a:lnTo>
                  <a:pt x="7446" y="2495"/>
                </a:lnTo>
                <a:lnTo>
                  <a:pt x="7263" y="3045"/>
                </a:lnTo>
                <a:lnTo>
                  <a:pt x="7153" y="3265"/>
                </a:lnTo>
                <a:lnTo>
                  <a:pt x="7043" y="3485"/>
                </a:lnTo>
                <a:lnTo>
                  <a:pt x="6933" y="3705"/>
                </a:lnTo>
                <a:lnTo>
                  <a:pt x="6896" y="3926"/>
                </a:lnTo>
                <a:lnTo>
                  <a:pt x="6896" y="3999"/>
                </a:lnTo>
                <a:lnTo>
                  <a:pt x="6970" y="4036"/>
                </a:lnTo>
                <a:lnTo>
                  <a:pt x="7043" y="4072"/>
                </a:lnTo>
                <a:lnTo>
                  <a:pt x="7116" y="4036"/>
                </a:lnTo>
                <a:lnTo>
                  <a:pt x="7263" y="3889"/>
                </a:lnTo>
                <a:lnTo>
                  <a:pt x="7410" y="3705"/>
                </a:lnTo>
                <a:lnTo>
                  <a:pt x="7593" y="3265"/>
                </a:lnTo>
                <a:lnTo>
                  <a:pt x="7777" y="2715"/>
                </a:lnTo>
                <a:lnTo>
                  <a:pt x="7813" y="2458"/>
                </a:lnTo>
                <a:lnTo>
                  <a:pt x="7813" y="2422"/>
                </a:lnTo>
                <a:lnTo>
                  <a:pt x="8363" y="2678"/>
                </a:lnTo>
                <a:lnTo>
                  <a:pt x="8584" y="2862"/>
                </a:lnTo>
                <a:lnTo>
                  <a:pt x="8694" y="3009"/>
                </a:lnTo>
                <a:lnTo>
                  <a:pt x="8804" y="3155"/>
                </a:lnTo>
                <a:lnTo>
                  <a:pt x="8877" y="3302"/>
                </a:lnTo>
                <a:lnTo>
                  <a:pt x="8877" y="3449"/>
                </a:lnTo>
                <a:lnTo>
                  <a:pt x="8840" y="3595"/>
                </a:lnTo>
                <a:lnTo>
                  <a:pt x="8694" y="3705"/>
                </a:lnTo>
                <a:lnTo>
                  <a:pt x="8620" y="3779"/>
                </a:lnTo>
                <a:lnTo>
                  <a:pt x="8584" y="3852"/>
                </a:lnTo>
                <a:lnTo>
                  <a:pt x="8584" y="3926"/>
                </a:lnTo>
                <a:lnTo>
                  <a:pt x="8620" y="3999"/>
                </a:lnTo>
                <a:lnTo>
                  <a:pt x="8657" y="4072"/>
                </a:lnTo>
                <a:lnTo>
                  <a:pt x="8730" y="4109"/>
                </a:lnTo>
                <a:lnTo>
                  <a:pt x="8840" y="4109"/>
                </a:lnTo>
                <a:lnTo>
                  <a:pt x="8914" y="4072"/>
                </a:lnTo>
                <a:lnTo>
                  <a:pt x="9097" y="3926"/>
                </a:lnTo>
                <a:lnTo>
                  <a:pt x="9207" y="3779"/>
                </a:lnTo>
                <a:lnTo>
                  <a:pt x="9281" y="3595"/>
                </a:lnTo>
                <a:lnTo>
                  <a:pt x="9281" y="3412"/>
                </a:lnTo>
                <a:lnTo>
                  <a:pt x="9281" y="3192"/>
                </a:lnTo>
                <a:lnTo>
                  <a:pt x="9207" y="3009"/>
                </a:lnTo>
                <a:lnTo>
                  <a:pt x="9097" y="2825"/>
                </a:lnTo>
                <a:lnTo>
                  <a:pt x="8987" y="2642"/>
                </a:lnTo>
                <a:lnTo>
                  <a:pt x="8804" y="2458"/>
                </a:lnTo>
                <a:lnTo>
                  <a:pt x="8584" y="2348"/>
                </a:lnTo>
                <a:lnTo>
                  <a:pt x="8107" y="2091"/>
                </a:lnTo>
                <a:lnTo>
                  <a:pt x="7887" y="1981"/>
                </a:lnTo>
                <a:lnTo>
                  <a:pt x="7593" y="1798"/>
                </a:lnTo>
                <a:lnTo>
                  <a:pt x="7446" y="1651"/>
                </a:lnTo>
                <a:lnTo>
                  <a:pt x="7373" y="1541"/>
                </a:lnTo>
                <a:lnTo>
                  <a:pt x="7336" y="1431"/>
                </a:lnTo>
                <a:lnTo>
                  <a:pt x="7373" y="1284"/>
                </a:lnTo>
                <a:lnTo>
                  <a:pt x="7483" y="1358"/>
                </a:lnTo>
                <a:lnTo>
                  <a:pt x="7556" y="1358"/>
                </a:lnTo>
                <a:lnTo>
                  <a:pt x="7593" y="1321"/>
                </a:lnTo>
                <a:lnTo>
                  <a:pt x="7630" y="1248"/>
                </a:lnTo>
                <a:lnTo>
                  <a:pt x="7703" y="1138"/>
                </a:lnTo>
                <a:lnTo>
                  <a:pt x="7813" y="954"/>
                </a:lnTo>
                <a:lnTo>
                  <a:pt x="7923" y="808"/>
                </a:lnTo>
                <a:lnTo>
                  <a:pt x="8107" y="698"/>
                </a:lnTo>
                <a:lnTo>
                  <a:pt x="8290" y="624"/>
                </a:lnTo>
                <a:lnTo>
                  <a:pt x="8474" y="588"/>
                </a:lnTo>
                <a:lnTo>
                  <a:pt x="8694" y="551"/>
                </a:lnTo>
                <a:lnTo>
                  <a:pt x="9060" y="514"/>
                </a:lnTo>
                <a:close/>
                <a:moveTo>
                  <a:pt x="13279" y="9318"/>
                </a:moveTo>
                <a:lnTo>
                  <a:pt x="13426" y="9428"/>
                </a:lnTo>
                <a:lnTo>
                  <a:pt x="13426" y="9464"/>
                </a:lnTo>
                <a:lnTo>
                  <a:pt x="13352" y="9464"/>
                </a:lnTo>
                <a:lnTo>
                  <a:pt x="13242" y="9538"/>
                </a:lnTo>
                <a:lnTo>
                  <a:pt x="12985" y="9868"/>
                </a:lnTo>
                <a:lnTo>
                  <a:pt x="12692" y="10198"/>
                </a:lnTo>
                <a:lnTo>
                  <a:pt x="12362" y="10492"/>
                </a:lnTo>
                <a:lnTo>
                  <a:pt x="12032" y="10748"/>
                </a:lnTo>
                <a:lnTo>
                  <a:pt x="11445" y="11078"/>
                </a:lnTo>
                <a:lnTo>
                  <a:pt x="10858" y="11409"/>
                </a:lnTo>
                <a:lnTo>
                  <a:pt x="10638" y="11372"/>
                </a:lnTo>
                <a:lnTo>
                  <a:pt x="10418" y="11299"/>
                </a:lnTo>
                <a:lnTo>
                  <a:pt x="10234" y="11188"/>
                </a:lnTo>
                <a:lnTo>
                  <a:pt x="10051" y="11078"/>
                </a:lnTo>
                <a:lnTo>
                  <a:pt x="10491" y="11005"/>
                </a:lnTo>
                <a:lnTo>
                  <a:pt x="10895" y="10858"/>
                </a:lnTo>
                <a:lnTo>
                  <a:pt x="11298" y="10675"/>
                </a:lnTo>
                <a:lnTo>
                  <a:pt x="11702" y="10492"/>
                </a:lnTo>
                <a:lnTo>
                  <a:pt x="12142" y="10235"/>
                </a:lnTo>
                <a:lnTo>
                  <a:pt x="12545" y="9941"/>
                </a:lnTo>
                <a:lnTo>
                  <a:pt x="12912" y="9648"/>
                </a:lnTo>
                <a:lnTo>
                  <a:pt x="13279" y="9318"/>
                </a:lnTo>
                <a:close/>
                <a:moveTo>
                  <a:pt x="13609" y="9648"/>
                </a:moveTo>
                <a:lnTo>
                  <a:pt x="13719" y="9795"/>
                </a:lnTo>
                <a:lnTo>
                  <a:pt x="13792" y="9978"/>
                </a:lnTo>
                <a:lnTo>
                  <a:pt x="13939" y="10345"/>
                </a:lnTo>
                <a:lnTo>
                  <a:pt x="13939" y="10602"/>
                </a:lnTo>
                <a:lnTo>
                  <a:pt x="13939" y="10858"/>
                </a:lnTo>
                <a:lnTo>
                  <a:pt x="13866" y="10968"/>
                </a:lnTo>
                <a:lnTo>
                  <a:pt x="13829" y="10932"/>
                </a:lnTo>
                <a:lnTo>
                  <a:pt x="13719" y="10932"/>
                </a:lnTo>
                <a:lnTo>
                  <a:pt x="13719" y="10968"/>
                </a:lnTo>
                <a:lnTo>
                  <a:pt x="13609" y="11188"/>
                </a:lnTo>
                <a:lnTo>
                  <a:pt x="12765" y="11299"/>
                </a:lnTo>
                <a:lnTo>
                  <a:pt x="12912" y="11188"/>
                </a:lnTo>
                <a:lnTo>
                  <a:pt x="13316" y="10895"/>
                </a:lnTo>
                <a:lnTo>
                  <a:pt x="13682" y="10565"/>
                </a:lnTo>
                <a:lnTo>
                  <a:pt x="13756" y="10492"/>
                </a:lnTo>
                <a:lnTo>
                  <a:pt x="13756" y="10381"/>
                </a:lnTo>
                <a:lnTo>
                  <a:pt x="13719" y="10308"/>
                </a:lnTo>
                <a:lnTo>
                  <a:pt x="13609" y="10271"/>
                </a:lnTo>
                <a:lnTo>
                  <a:pt x="13536" y="10271"/>
                </a:lnTo>
                <a:lnTo>
                  <a:pt x="13462" y="10308"/>
                </a:lnTo>
                <a:lnTo>
                  <a:pt x="13059" y="10638"/>
                </a:lnTo>
                <a:lnTo>
                  <a:pt x="12655" y="10968"/>
                </a:lnTo>
                <a:lnTo>
                  <a:pt x="12398" y="11152"/>
                </a:lnTo>
                <a:lnTo>
                  <a:pt x="12325" y="11225"/>
                </a:lnTo>
                <a:lnTo>
                  <a:pt x="12252" y="11372"/>
                </a:lnTo>
                <a:lnTo>
                  <a:pt x="11665" y="11409"/>
                </a:lnTo>
                <a:lnTo>
                  <a:pt x="11481" y="11445"/>
                </a:lnTo>
                <a:lnTo>
                  <a:pt x="11775" y="11299"/>
                </a:lnTo>
                <a:lnTo>
                  <a:pt x="12068" y="11115"/>
                </a:lnTo>
                <a:lnTo>
                  <a:pt x="12362" y="10932"/>
                </a:lnTo>
                <a:lnTo>
                  <a:pt x="12655" y="10748"/>
                </a:lnTo>
                <a:lnTo>
                  <a:pt x="12912" y="10492"/>
                </a:lnTo>
                <a:lnTo>
                  <a:pt x="13132" y="10271"/>
                </a:lnTo>
                <a:lnTo>
                  <a:pt x="13352" y="10015"/>
                </a:lnTo>
                <a:lnTo>
                  <a:pt x="13572" y="9721"/>
                </a:lnTo>
                <a:lnTo>
                  <a:pt x="13609" y="9648"/>
                </a:lnTo>
                <a:close/>
                <a:moveTo>
                  <a:pt x="9060" y="1"/>
                </a:moveTo>
                <a:lnTo>
                  <a:pt x="8804" y="37"/>
                </a:lnTo>
                <a:lnTo>
                  <a:pt x="8547" y="37"/>
                </a:lnTo>
                <a:lnTo>
                  <a:pt x="8290" y="111"/>
                </a:lnTo>
                <a:lnTo>
                  <a:pt x="8033" y="184"/>
                </a:lnTo>
                <a:lnTo>
                  <a:pt x="7813" y="294"/>
                </a:lnTo>
                <a:lnTo>
                  <a:pt x="7593" y="441"/>
                </a:lnTo>
                <a:lnTo>
                  <a:pt x="7410" y="624"/>
                </a:lnTo>
                <a:lnTo>
                  <a:pt x="7300" y="844"/>
                </a:lnTo>
                <a:lnTo>
                  <a:pt x="6896" y="624"/>
                </a:lnTo>
                <a:lnTo>
                  <a:pt x="6493" y="441"/>
                </a:lnTo>
                <a:lnTo>
                  <a:pt x="6273" y="367"/>
                </a:lnTo>
                <a:lnTo>
                  <a:pt x="6053" y="331"/>
                </a:lnTo>
                <a:lnTo>
                  <a:pt x="5612" y="331"/>
                </a:lnTo>
                <a:lnTo>
                  <a:pt x="5392" y="404"/>
                </a:lnTo>
                <a:lnTo>
                  <a:pt x="5209" y="477"/>
                </a:lnTo>
                <a:lnTo>
                  <a:pt x="5025" y="588"/>
                </a:lnTo>
                <a:lnTo>
                  <a:pt x="4842" y="734"/>
                </a:lnTo>
                <a:lnTo>
                  <a:pt x="4695" y="881"/>
                </a:lnTo>
                <a:lnTo>
                  <a:pt x="4585" y="1064"/>
                </a:lnTo>
                <a:lnTo>
                  <a:pt x="4512" y="1248"/>
                </a:lnTo>
                <a:lnTo>
                  <a:pt x="4475" y="1468"/>
                </a:lnTo>
                <a:lnTo>
                  <a:pt x="4182" y="1505"/>
                </a:lnTo>
                <a:lnTo>
                  <a:pt x="3888" y="1541"/>
                </a:lnTo>
                <a:lnTo>
                  <a:pt x="3595" y="1651"/>
                </a:lnTo>
                <a:lnTo>
                  <a:pt x="3338" y="1798"/>
                </a:lnTo>
                <a:lnTo>
                  <a:pt x="3081" y="1945"/>
                </a:lnTo>
                <a:lnTo>
                  <a:pt x="2861" y="2091"/>
                </a:lnTo>
                <a:lnTo>
                  <a:pt x="2641" y="2312"/>
                </a:lnTo>
                <a:lnTo>
                  <a:pt x="2421" y="2532"/>
                </a:lnTo>
                <a:lnTo>
                  <a:pt x="2238" y="2788"/>
                </a:lnTo>
                <a:lnTo>
                  <a:pt x="2091" y="3082"/>
                </a:lnTo>
                <a:lnTo>
                  <a:pt x="1981" y="3155"/>
                </a:lnTo>
                <a:lnTo>
                  <a:pt x="1834" y="3229"/>
                </a:lnTo>
                <a:lnTo>
                  <a:pt x="1504" y="3375"/>
                </a:lnTo>
                <a:lnTo>
                  <a:pt x="1211" y="3559"/>
                </a:lnTo>
                <a:lnTo>
                  <a:pt x="954" y="3779"/>
                </a:lnTo>
                <a:lnTo>
                  <a:pt x="697" y="3999"/>
                </a:lnTo>
                <a:lnTo>
                  <a:pt x="477" y="4256"/>
                </a:lnTo>
                <a:lnTo>
                  <a:pt x="330" y="4512"/>
                </a:lnTo>
                <a:lnTo>
                  <a:pt x="183" y="4769"/>
                </a:lnTo>
                <a:lnTo>
                  <a:pt x="73" y="5063"/>
                </a:lnTo>
                <a:lnTo>
                  <a:pt x="37" y="5319"/>
                </a:lnTo>
                <a:lnTo>
                  <a:pt x="0" y="5613"/>
                </a:lnTo>
                <a:lnTo>
                  <a:pt x="0" y="5906"/>
                </a:lnTo>
                <a:lnTo>
                  <a:pt x="73" y="6200"/>
                </a:lnTo>
                <a:lnTo>
                  <a:pt x="183" y="6493"/>
                </a:lnTo>
                <a:lnTo>
                  <a:pt x="294" y="6713"/>
                </a:lnTo>
                <a:lnTo>
                  <a:pt x="440" y="6933"/>
                </a:lnTo>
                <a:lnTo>
                  <a:pt x="660" y="7117"/>
                </a:lnTo>
                <a:lnTo>
                  <a:pt x="880" y="7300"/>
                </a:lnTo>
                <a:lnTo>
                  <a:pt x="1064" y="7374"/>
                </a:lnTo>
                <a:lnTo>
                  <a:pt x="1027" y="7594"/>
                </a:lnTo>
                <a:lnTo>
                  <a:pt x="1027" y="7814"/>
                </a:lnTo>
                <a:lnTo>
                  <a:pt x="1064" y="8034"/>
                </a:lnTo>
                <a:lnTo>
                  <a:pt x="1101" y="8217"/>
                </a:lnTo>
                <a:lnTo>
                  <a:pt x="1174" y="8437"/>
                </a:lnTo>
                <a:lnTo>
                  <a:pt x="1284" y="8621"/>
                </a:lnTo>
                <a:lnTo>
                  <a:pt x="1431" y="8804"/>
                </a:lnTo>
                <a:lnTo>
                  <a:pt x="1614" y="8988"/>
                </a:lnTo>
                <a:lnTo>
                  <a:pt x="1797" y="9098"/>
                </a:lnTo>
                <a:lnTo>
                  <a:pt x="1981" y="9208"/>
                </a:lnTo>
                <a:lnTo>
                  <a:pt x="2201" y="9281"/>
                </a:lnTo>
                <a:lnTo>
                  <a:pt x="2421" y="9318"/>
                </a:lnTo>
                <a:lnTo>
                  <a:pt x="2641" y="9354"/>
                </a:lnTo>
                <a:lnTo>
                  <a:pt x="2861" y="9318"/>
                </a:lnTo>
                <a:lnTo>
                  <a:pt x="3081" y="9281"/>
                </a:lnTo>
                <a:lnTo>
                  <a:pt x="3301" y="9208"/>
                </a:lnTo>
                <a:lnTo>
                  <a:pt x="3375" y="9354"/>
                </a:lnTo>
                <a:lnTo>
                  <a:pt x="3448" y="9501"/>
                </a:lnTo>
                <a:lnTo>
                  <a:pt x="3595" y="9648"/>
                </a:lnTo>
                <a:lnTo>
                  <a:pt x="3742" y="9758"/>
                </a:lnTo>
                <a:lnTo>
                  <a:pt x="3925" y="9868"/>
                </a:lnTo>
                <a:lnTo>
                  <a:pt x="4108" y="9905"/>
                </a:lnTo>
                <a:lnTo>
                  <a:pt x="4292" y="9941"/>
                </a:lnTo>
                <a:lnTo>
                  <a:pt x="4475" y="9941"/>
                </a:lnTo>
                <a:lnTo>
                  <a:pt x="4842" y="9905"/>
                </a:lnTo>
                <a:lnTo>
                  <a:pt x="5246" y="9795"/>
                </a:lnTo>
                <a:lnTo>
                  <a:pt x="5686" y="9648"/>
                </a:lnTo>
                <a:lnTo>
                  <a:pt x="6163" y="9574"/>
                </a:lnTo>
                <a:lnTo>
                  <a:pt x="6603" y="9574"/>
                </a:lnTo>
                <a:lnTo>
                  <a:pt x="7080" y="9611"/>
                </a:lnTo>
                <a:lnTo>
                  <a:pt x="7446" y="9648"/>
                </a:lnTo>
                <a:lnTo>
                  <a:pt x="7630" y="9648"/>
                </a:lnTo>
                <a:lnTo>
                  <a:pt x="7813" y="9611"/>
                </a:lnTo>
                <a:lnTo>
                  <a:pt x="7960" y="9721"/>
                </a:lnTo>
                <a:lnTo>
                  <a:pt x="8143" y="9795"/>
                </a:lnTo>
                <a:lnTo>
                  <a:pt x="8327" y="9831"/>
                </a:lnTo>
                <a:lnTo>
                  <a:pt x="8547" y="9868"/>
                </a:lnTo>
                <a:lnTo>
                  <a:pt x="9024" y="9905"/>
                </a:lnTo>
                <a:lnTo>
                  <a:pt x="9391" y="9868"/>
                </a:lnTo>
                <a:lnTo>
                  <a:pt x="9501" y="9868"/>
                </a:lnTo>
                <a:lnTo>
                  <a:pt x="9354" y="10161"/>
                </a:lnTo>
                <a:lnTo>
                  <a:pt x="9317" y="10308"/>
                </a:lnTo>
                <a:lnTo>
                  <a:pt x="9281" y="10492"/>
                </a:lnTo>
                <a:lnTo>
                  <a:pt x="9317" y="10638"/>
                </a:lnTo>
                <a:lnTo>
                  <a:pt x="9354" y="10785"/>
                </a:lnTo>
                <a:lnTo>
                  <a:pt x="9464" y="11078"/>
                </a:lnTo>
                <a:lnTo>
                  <a:pt x="9647" y="11335"/>
                </a:lnTo>
                <a:lnTo>
                  <a:pt x="9831" y="11519"/>
                </a:lnTo>
                <a:lnTo>
                  <a:pt x="9977" y="11629"/>
                </a:lnTo>
                <a:lnTo>
                  <a:pt x="10198" y="11739"/>
                </a:lnTo>
                <a:lnTo>
                  <a:pt x="10381" y="11812"/>
                </a:lnTo>
                <a:lnTo>
                  <a:pt x="10821" y="11922"/>
                </a:lnTo>
                <a:lnTo>
                  <a:pt x="11298" y="11959"/>
                </a:lnTo>
                <a:lnTo>
                  <a:pt x="11775" y="11922"/>
                </a:lnTo>
                <a:lnTo>
                  <a:pt x="12215" y="11885"/>
                </a:lnTo>
                <a:lnTo>
                  <a:pt x="13095" y="11775"/>
                </a:lnTo>
                <a:lnTo>
                  <a:pt x="13939" y="11665"/>
                </a:lnTo>
                <a:lnTo>
                  <a:pt x="14343" y="11555"/>
                </a:lnTo>
                <a:lnTo>
                  <a:pt x="14746" y="11409"/>
                </a:lnTo>
                <a:lnTo>
                  <a:pt x="15076" y="11262"/>
                </a:lnTo>
                <a:lnTo>
                  <a:pt x="15370" y="11042"/>
                </a:lnTo>
                <a:lnTo>
                  <a:pt x="15626" y="10785"/>
                </a:lnTo>
                <a:lnTo>
                  <a:pt x="15847" y="10528"/>
                </a:lnTo>
                <a:lnTo>
                  <a:pt x="16030" y="10235"/>
                </a:lnTo>
                <a:lnTo>
                  <a:pt x="16213" y="9941"/>
                </a:lnTo>
                <a:lnTo>
                  <a:pt x="16360" y="9648"/>
                </a:lnTo>
                <a:lnTo>
                  <a:pt x="16433" y="9318"/>
                </a:lnTo>
                <a:lnTo>
                  <a:pt x="16507" y="8988"/>
                </a:lnTo>
                <a:lnTo>
                  <a:pt x="16543" y="8657"/>
                </a:lnTo>
                <a:lnTo>
                  <a:pt x="16507" y="8327"/>
                </a:lnTo>
                <a:lnTo>
                  <a:pt x="16470" y="7997"/>
                </a:lnTo>
                <a:lnTo>
                  <a:pt x="16690" y="7447"/>
                </a:lnTo>
                <a:lnTo>
                  <a:pt x="16837" y="6933"/>
                </a:lnTo>
                <a:lnTo>
                  <a:pt x="16910" y="6347"/>
                </a:lnTo>
                <a:lnTo>
                  <a:pt x="16910" y="5796"/>
                </a:lnTo>
                <a:lnTo>
                  <a:pt x="16837" y="5429"/>
                </a:lnTo>
                <a:lnTo>
                  <a:pt x="16727" y="5063"/>
                </a:lnTo>
                <a:lnTo>
                  <a:pt x="16654" y="4916"/>
                </a:lnTo>
                <a:lnTo>
                  <a:pt x="16543" y="4769"/>
                </a:lnTo>
                <a:lnTo>
                  <a:pt x="16397" y="4659"/>
                </a:lnTo>
                <a:lnTo>
                  <a:pt x="16250" y="4586"/>
                </a:lnTo>
                <a:lnTo>
                  <a:pt x="16250" y="4146"/>
                </a:lnTo>
                <a:lnTo>
                  <a:pt x="16177" y="3742"/>
                </a:lnTo>
                <a:lnTo>
                  <a:pt x="16030" y="3375"/>
                </a:lnTo>
                <a:lnTo>
                  <a:pt x="15773" y="3009"/>
                </a:lnTo>
                <a:lnTo>
                  <a:pt x="15626" y="2825"/>
                </a:lnTo>
                <a:lnTo>
                  <a:pt x="15443" y="2642"/>
                </a:lnTo>
                <a:lnTo>
                  <a:pt x="15223" y="2495"/>
                </a:lnTo>
                <a:lnTo>
                  <a:pt x="15003" y="2385"/>
                </a:lnTo>
                <a:lnTo>
                  <a:pt x="14746" y="2238"/>
                </a:lnTo>
                <a:lnTo>
                  <a:pt x="14526" y="2055"/>
                </a:lnTo>
                <a:lnTo>
                  <a:pt x="14379" y="1835"/>
                </a:lnTo>
                <a:lnTo>
                  <a:pt x="14233" y="1578"/>
                </a:lnTo>
                <a:lnTo>
                  <a:pt x="14123" y="1358"/>
                </a:lnTo>
                <a:lnTo>
                  <a:pt x="13976" y="1138"/>
                </a:lnTo>
                <a:lnTo>
                  <a:pt x="13829" y="991"/>
                </a:lnTo>
                <a:lnTo>
                  <a:pt x="13682" y="808"/>
                </a:lnTo>
                <a:lnTo>
                  <a:pt x="13499" y="698"/>
                </a:lnTo>
                <a:lnTo>
                  <a:pt x="13279" y="588"/>
                </a:lnTo>
                <a:lnTo>
                  <a:pt x="13059" y="514"/>
                </a:lnTo>
                <a:lnTo>
                  <a:pt x="12802" y="441"/>
                </a:lnTo>
                <a:lnTo>
                  <a:pt x="12362" y="441"/>
                </a:lnTo>
                <a:lnTo>
                  <a:pt x="11885" y="477"/>
                </a:lnTo>
                <a:lnTo>
                  <a:pt x="11408" y="588"/>
                </a:lnTo>
                <a:lnTo>
                  <a:pt x="10968" y="698"/>
                </a:lnTo>
                <a:lnTo>
                  <a:pt x="10821" y="514"/>
                </a:lnTo>
                <a:lnTo>
                  <a:pt x="10601" y="331"/>
                </a:lnTo>
                <a:lnTo>
                  <a:pt x="10381" y="221"/>
                </a:lnTo>
                <a:lnTo>
                  <a:pt x="10124" y="147"/>
                </a:lnTo>
                <a:lnTo>
                  <a:pt x="9867" y="74"/>
                </a:lnTo>
                <a:lnTo>
                  <a:pt x="9574" y="37"/>
                </a:lnTo>
                <a:lnTo>
                  <a:pt x="9060" y="1"/>
                </a:lnTo>
                <a:close/>
              </a:path>
            </a:pathLst>
          </a:custGeom>
          <a:solidFill>
            <a:srgbClr val="A4C2F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A4C2F4"/>
              </a:solidFill>
              <a:latin typeface="Arial"/>
              <a:ea typeface="Arial"/>
              <a:cs typeface="Arial"/>
              <a:sym typeface="Arial"/>
            </a:endParaRPr>
          </a:p>
        </p:txBody>
      </p:sp>
      <p:sp>
        <p:nvSpPr>
          <p:cNvPr id="1155" name="Google Shape;1155;p47"/>
          <p:cNvSpPr/>
          <p:nvPr/>
        </p:nvSpPr>
        <p:spPr>
          <a:xfrm rot="-5400000">
            <a:off x="7996280" y="316930"/>
            <a:ext cx="279906" cy="357966"/>
          </a:xfrm>
          <a:custGeom>
            <a:avLst/>
            <a:gdLst/>
            <a:ahLst/>
            <a:cxnLst/>
            <a:rect l="l" t="t" r="r" b="b"/>
            <a:pathLst>
              <a:path w="9868" h="12620" extrusionOk="0">
                <a:moveTo>
                  <a:pt x="4182" y="661"/>
                </a:moveTo>
                <a:lnTo>
                  <a:pt x="4182" y="918"/>
                </a:lnTo>
                <a:lnTo>
                  <a:pt x="4182" y="1431"/>
                </a:lnTo>
                <a:lnTo>
                  <a:pt x="4145" y="2202"/>
                </a:lnTo>
                <a:lnTo>
                  <a:pt x="3925" y="2165"/>
                </a:lnTo>
                <a:lnTo>
                  <a:pt x="3962" y="2018"/>
                </a:lnTo>
                <a:lnTo>
                  <a:pt x="3962" y="1835"/>
                </a:lnTo>
                <a:lnTo>
                  <a:pt x="3889" y="1468"/>
                </a:lnTo>
                <a:lnTo>
                  <a:pt x="3852" y="1101"/>
                </a:lnTo>
                <a:lnTo>
                  <a:pt x="3889" y="918"/>
                </a:lnTo>
                <a:lnTo>
                  <a:pt x="3962" y="771"/>
                </a:lnTo>
                <a:lnTo>
                  <a:pt x="3999" y="698"/>
                </a:lnTo>
                <a:lnTo>
                  <a:pt x="4072" y="661"/>
                </a:lnTo>
                <a:close/>
                <a:moveTo>
                  <a:pt x="1541" y="404"/>
                </a:moveTo>
                <a:lnTo>
                  <a:pt x="1578" y="441"/>
                </a:lnTo>
                <a:lnTo>
                  <a:pt x="1614" y="514"/>
                </a:lnTo>
                <a:lnTo>
                  <a:pt x="1614" y="1138"/>
                </a:lnTo>
                <a:lnTo>
                  <a:pt x="1688" y="2202"/>
                </a:lnTo>
                <a:lnTo>
                  <a:pt x="1284" y="2238"/>
                </a:lnTo>
                <a:lnTo>
                  <a:pt x="1211" y="2238"/>
                </a:lnTo>
                <a:lnTo>
                  <a:pt x="1211" y="1871"/>
                </a:lnTo>
                <a:lnTo>
                  <a:pt x="1174" y="1505"/>
                </a:lnTo>
                <a:lnTo>
                  <a:pt x="1211" y="1211"/>
                </a:lnTo>
                <a:lnTo>
                  <a:pt x="1248" y="954"/>
                </a:lnTo>
                <a:lnTo>
                  <a:pt x="1358" y="404"/>
                </a:lnTo>
                <a:close/>
                <a:moveTo>
                  <a:pt x="3815" y="2678"/>
                </a:moveTo>
                <a:lnTo>
                  <a:pt x="4439" y="2715"/>
                </a:lnTo>
                <a:lnTo>
                  <a:pt x="5026" y="2789"/>
                </a:lnTo>
                <a:lnTo>
                  <a:pt x="5026" y="2825"/>
                </a:lnTo>
                <a:lnTo>
                  <a:pt x="5136" y="3485"/>
                </a:lnTo>
                <a:lnTo>
                  <a:pt x="3925" y="3559"/>
                </a:lnTo>
                <a:lnTo>
                  <a:pt x="2678" y="3632"/>
                </a:lnTo>
                <a:lnTo>
                  <a:pt x="1358" y="3669"/>
                </a:lnTo>
                <a:lnTo>
                  <a:pt x="917" y="3706"/>
                </a:lnTo>
                <a:lnTo>
                  <a:pt x="477" y="3742"/>
                </a:lnTo>
                <a:lnTo>
                  <a:pt x="441" y="3229"/>
                </a:lnTo>
                <a:lnTo>
                  <a:pt x="441" y="2972"/>
                </a:lnTo>
                <a:lnTo>
                  <a:pt x="404" y="2862"/>
                </a:lnTo>
                <a:lnTo>
                  <a:pt x="331" y="2752"/>
                </a:lnTo>
                <a:lnTo>
                  <a:pt x="587" y="2789"/>
                </a:lnTo>
                <a:lnTo>
                  <a:pt x="807" y="2789"/>
                </a:lnTo>
                <a:lnTo>
                  <a:pt x="1284" y="2752"/>
                </a:lnTo>
                <a:lnTo>
                  <a:pt x="1945" y="2678"/>
                </a:lnTo>
                <a:close/>
                <a:moveTo>
                  <a:pt x="4916" y="3999"/>
                </a:moveTo>
                <a:lnTo>
                  <a:pt x="4989" y="4072"/>
                </a:lnTo>
                <a:lnTo>
                  <a:pt x="5136" y="4109"/>
                </a:lnTo>
                <a:lnTo>
                  <a:pt x="5209" y="4072"/>
                </a:lnTo>
                <a:lnTo>
                  <a:pt x="5246" y="4623"/>
                </a:lnTo>
                <a:lnTo>
                  <a:pt x="5209" y="5173"/>
                </a:lnTo>
                <a:lnTo>
                  <a:pt x="5173" y="5430"/>
                </a:lnTo>
                <a:lnTo>
                  <a:pt x="5099" y="5723"/>
                </a:lnTo>
                <a:lnTo>
                  <a:pt x="4989" y="5980"/>
                </a:lnTo>
                <a:lnTo>
                  <a:pt x="4806" y="6200"/>
                </a:lnTo>
                <a:lnTo>
                  <a:pt x="4659" y="6310"/>
                </a:lnTo>
                <a:lnTo>
                  <a:pt x="4476" y="6420"/>
                </a:lnTo>
                <a:lnTo>
                  <a:pt x="4292" y="6457"/>
                </a:lnTo>
                <a:lnTo>
                  <a:pt x="4072" y="6493"/>
                </a:lnTo>
                <a:lnTo>
                  <a:pt x="3632" y="6530"/>
                </a:lnTo>
                <a:lnTo>
                  <a:pt x="3265" y="6567"/>
                </a:lnTo>
                <a:lnTo>
                  <a:pt x="2605" y="6567"/>
                </a:lnTo>
                <a:lnTo>
                  <a:pt x="2642" y="6493"/>
                </a:lnTo>
                <a:lnTo>
                  <a:pt x="2678" y="6383"/>
                </a:lnTo>
                <a:lnTo>
                  <a:pt x="2788" y="6310"/>
                </a:lnTo>
                <a:lnTo>
                  <a:pt x="2825" y="6273"/>
                </a:lnTo>
                <a:lnTo>
                  <a:pt x="2825" y="6237"/>
                </a:lnTo>
                <a:lnTo>
                  <a:pt x="2788" y="6200"/>
                </a:lnTo>
                <a:lnTo>
                  <a:pt x="2715" y="6200"/>
                </a:lnTo>
                <a:lnTo>
                  <a:pt x="2605" y="6237"/>
                </a:lnTo>
                <a:lnTo>
                  <a:pt x="2458" y="6310"/>
                </a:lnTo>
                <a:lnTo>
                  <a:pt x="2348" y="6420"/>
                </a:lnTo>
                <a:lnTo>
                  <a:pt x="2311" y="6567"/>
                </a:lnTo>
                <a:lnTo>
                  <a:pt x="1724" y="6493"/>
                </a:lnTo>
                <a:lnTo>
                  <a:pt x="1541" y="6457"/>
                </a:lnTo>
                <a:lnTo>
                  <a:pt x="1688" y="6420"/>
                </a:lnTo>
                <a:lnTo>
                  <a:pt x="2055" y="6383"/>
                </a:lnTo>
                <a:lnTo>
                  <a:pt x="2201" y="6310"/>
                </a:lnTo>
                <a:lnTo>
                  <a:pt x="2275" y="6237"/>
                </a:lnTo>
                <a:lnTo>
                  <a:pt x="2311" y="6163"/>
                </a:lnTo>
                <a:lnTo>
                  <a:pt x="2311" y="6090"/>
                </a:lnTo>
                <a:lnTo>
                  <a:pt x="2275" y="6016"/>
                </a:lnTo>
                <a:lnTo>
                  <a:pt x="2238" y="5980"/>
                </a:lnTo>
                <a:lnTo>
                  <a:pt x="2201" y="5943"/>
                </a:lnTo>
                <a:lnTo>
                  <a:pt x="2055" y="5943"/>
                </a:lnTo>
                <a:lnTo>
                  <a:pt x="1981" y="6016"/>
                </a:lnTo>
                <a:lnTo>
                  <a:pt x="1798" y="6053"/>
                </a:lnTo>
                <a:lnTo>
                  <a:pt x="1394" y="6127"/>
                </a:lnTo>
                <a:lnTo>
                  <a:pt x="1138" y="6200"/>
                </a:lnTo>
                <a:lnTo>
                  <a:pt x="917" y="6273"/>
                </a:lnTo>
                <a:lnTo>
                  <a:pt x="807" y="6200"/>
                </a:lnTo>
                <a:lnTo>
                  <a:pt x="697" y="6127"/>
                </a:lnTo>
                <a:lnTo>
                  <a:pt x="661" y="5980"/>
                </a:lnTo>
                <a:lnTo>
                  <a:pt x="624" y="5870"/>
                </a:lnTo>
                <a:lnTo>
                  <a:pt x="624" y="5870"/>
                </a:lnTo>
                <a:lnTo>
                  <a:pt x="844" y="5906"/>
                </a:lnTo>
                <a:lnTo>
                  <a:pt x="1504" y="5906"/>
                </a:lnTo>
                <a:lnTo>
                  <a:pt x="1724" y="5870"/>
                </a:lnTo>
                <a:lnTo>
                  <a:pt x="1945" y="5833"/>
                </a:lnTo>
                <a:lnTo>
                  <a:pt x="1981" y="5796"/>
                </a:lnTo>
                <a:lnTo>
                  <a:pt x="2018" y="5760"/>
                </a:lnTo>
                <a:lnTo>
                  <a:pt x="2055" y="5650"/>
                </a:lnTo>
                <a:lnTo>
                  <a:pt x="1981" y="5540"/>
                </a:lnTo>
                <a:lnTo>
                  <a:pt x="1945" y="5503"/>
                </a:lnTo>
                <a:lnTo>
                  <a:pt x="1504" y="5503"/>
                </a:lnTo>
                <a:lnTo>
                  <a:pt x="1101" y="5540"/>
                </a:lnTo>
                <a:lnTo>
                  <a:pt x="844" y="5576"/>
                </a:lnTo>
                <a:lnTo>
                  <a:pt x="587" y="5576"/>
                </a:lnTo>
                <a:lnTo>
                  <a:pt x="587" y="5356"/>
                </a:lnTo>
                <a:lnTo>
                  <a:pt x="734" y="5430"/>
                </a:lnTo>
                <a:lnTo>
                  <a:pt x="881" y="5466"/>
                </a:lnTo>
                <a:lnTo>
                  <a:pt x="1211" y="5466"/>
                </a:lnTo>
                <a:lnTo>
                  <a:pt x="1541" y="5393"/>
                </a:lnTo>
                <a:lnTo>
                  <a:pt x="1835" y="5246"/>
                </a:lnTo>
                <a:lnTo>
                  <a:pt x="1871" y="5173"/>
                </a:lnTo>
                <a:lnTo>
                  <a:pt x="1908" y="5099"/>
                </a:lnTo>
                <a:lnTo>
                  <a:pt x="1908" y="5026"/>
                </a:lnTo>
                <a:lnTo>
                  <a:pt x="1871" y="4953"/>
                </a:lnTo>
                <a:lnTo>
                  <a:pt x="1835" y="4916"/>
                </a:lnTo>
                <a:lnTo>
                  <a:pt x="1761" y="4879"/>
                </a:lnTo>
                <a:lnTo>
                  <a:pt x="1724" y="4879"/>
                </a:lnTo>
                <a:lnTo>
                  <a:pt x="1614" y="4916"/>
                </a:lnTo>
                <a:lnTo>
                  <a:pt x="1358" y="5026"/>
                </a:lnTo>
                <a:lnTo>
                  <a:pt x="1101" y="5099"/>
                </a:lnTo>
                <a:lnTo>
                  <a:pt x="844" y="5099"/>
                </a:lnTo>
                <a:lnTo>
                  <a:pt x="551" y="5063"/>
                </a:lnTo>
                <a:lnTo>
                  <a:pt x="551" y="4916"/>
                </a:lnTo>
                <a:lnTo>
                  <a:pt x="844" y="4879"/>
                </a:lnTo>
                <a:lnTo>
                  <a:pt x="1138" y="4879"/>
                </a:lnTo>
                <a:lnTo>
                  <a:pt x="1724" y="4769"/>
                </a:lnTo>
                <a:lnTo>
                  <a:pt x="1908" y="4696"/>
                </a:lnTo>
                <a:lnTo>
                  <a:pt x="2091" y="4586"/>
                </a:lnTo>
                <a:lnTo>
                  <a:pt x="2128" y="4513"/>
                </a:lnTo>
                <a:lnTo>
                  <a:pt x="2165" y="4439"/>
                </a:lnTo>
                <a:lnTo>
                  <a:pt x="2128" y="4329"/>
                </a:lnTo>
                <a:lnTo>
                  <a:pt x="2055" y="4256"/>
                </a:lnTo>
                <a:lnTo>
                  <a:pt x="1945" y="4182"/>
                </a:lnTo>
                <a:lnTo>
                  <a:pt x="1871" y="4182"/>
                </a:lnTo>
                <a:lnTo>
                  <a:pt x="1835" y="4219"/>
                </a:lnTo>
                <a:lnTo>
                  <a:pt x="1761" y="4256"/>
                </a:lnTo>
                <a:lnTo>
                  <a:pt x="1724" y="4329"/>
                </a:lnTo>
                <a:lnTo>
                  <a:pt x="1468" y="4403"/>
                </a:lnTo>
                <a:lnTo>
                  <a:pt x="991" y="4476"/>
                </a:lnTo>
                <a:lnTo>
                  <a:pt x="551" y="4586"/>
                </a:lnTo>
                <a:lnTo>
                  <a:pt x="514" y="4146"/>
                </a:lnTo>
                <a:lnTo>
                  <a:pt x="1358" y="4146"/>
                </a:lnTo>
                <a:lnTo>
                  <a:pt x="2678" y="4109"/>
                </a:lnTo>
                <a:lnTo>
                  <a:pt x="3815" y="4072"/>
                </a:lnTo>
                <a:lnTo>
                  <a:pt x="4916" y="3999"/>
                </a:lnTo>
                <a:close/>
                <a:moveTo>
                  <a:pt x="1211" y="1"/>
                </a:moveTo>
                <a:lnTo>
                  <a:pt x="1101" y="37"/>
                </a:lnTo>
                <a:lnTo>
                  <a:pt x="1028" y="147"/>
                </a:lnTo>
                <a:lnTo>
                  <a:pt x="881" y="771"/>
                </a:lnTo>
                <a:lnTo>
                  <a:pt x="807" y="1395"/>
                </a:lnTo>
                <a:lnTo>
                  <a:pt x="807" y="1835"/>
                </a:lnTo>
                <a:lnTo>
                  <a:pt x="807" y="2092"/>
                </a:lnTo>
                <a:lnTo>
                  <a:pt x="881" y="2312"/>
                </a:lnTo>
                <a:lnTo>
                  <a:pt x="551" y="2385"/>
                </a:lnTo>
                <a:lnTo>
                  <a:pt x="367" y="2458"/>
                </a:lnTo>
                <a:lnTo>
                  <a:pt x="221" y="2568"/>
                </a:lnTo>
                <a:lnTo>
                  <a:pt x="184" y="2605"/>
                </a:lnTo>
                <a:lnTo>
                  <a:pt x="147" y="2678"/>
                </a:lnTo>
                <a:lnTo>
                  <a:pt x="37" y="2825"/>
                </a:lnTo>
                <a:lnTo>
                  <a:pt x="37" y="3009"/>
                </a:lnTo>
                <a:lnTo>
                  <a:pt x="37" y="3375"/>
                </a:lnTo>
                <a:lnTo>
                  <a:pt x="37" y="3852"/>
                </a:lnTo>
                <a:lnTo>
                  <a:pt x="37" y="3889"/>
                </a:lnTo>
                <a:lnTo>
                  <a:pt x="0" y="3962"/>
                </a:lnTo>
                <a:lnTo>
                  <a:pt x="37" y="4072"/>
                </a:lnTo>
                <a:lnTo>
                  <a:pt x="74" y="4439"/>
                </a:lnTo>
                <a:lnTo>
                  <a:pt x="110" y="5540"/>
                </a:lnTo>
                <a:lnTo>
                  <a:pt x="110" y="5943"/>
                </a:lnTo>
                <a:lnTo>
                  <a:pt x="184" y="6127"/>
                </a:lnTo>
                <a:lnTo>
                  <a:pt x="257" y="6310"/>
                </a:lnTo>
                <a:lnTo>
                  <a:pt x="367" y="6457"/>
                </a:lnTo>
                <a:lnTo>
                  <a:pt x="477" y="6567"/>
                </a:lnTo>
                <a:lnTo>
                  <a:pt x="624" y="6677"/>
                </a:lnTo>
                <a:lnTo>
                  <a:pt x="771" y="6750"/>
                </a:lnTo>
                <a:lnTo>
                  <a:pt x="1101" y="6860"/>
                </a:lnTo>
                <a:lnTo>
                  <a:pt x="1468" y="6934"/>
                </a:lnTo>
                <a:lnTo>
                  <a:pt x="2091" y="7007"/>
                </a:lnTo>
                <a:lnTo>
                  <a:pt x="2678" y="7044"/>
                </a:lnTo>
                <a:lnTo>
                  <a:pt x="2605" y="7264"/>
                </a:lnTo>
                <a:lnTo>
                  <a:pt x="2605" y="7484"/>
                </a:lnTo>
                <a:lnTo>
                  <a:pt x="2605" y="7887"/>
                </a:lnTo>
                <a:lnTo>
                  <a:pt x="2605" y="8548"/>
                </a:lnTo>
                <a:lnTo>
                  <a:pt x="2678" y="9208"/>
                </a:lnTo>
                <a:lnTo>
                  <a:pt x="2825" y="10455"/>
                </a:lnTo>
                <a:lnTo>
                  <a:pt x="3045" y="11665"/>
                </a:lnTo>
                <a:lnTo>
                  <a:pt x="3118" y="11922"/>
                </a:lnTo>
                <a:lnTo>
                  <a:pt x="3228" y="12106"/>
                </a:lnTo>
                <a:lnTo>
                  <a:pt x="3375" y="12252"/>
                </a:lnTo>
                <a:lnTo>
                  <a:pt x="3595" y="12399"/>
                </a:lnTo>
                <a:lnTo>
                  <a:pt x="3779" y="12472"/>
                </a:lnTo>
                <a:lnTo>
                  <a:pt x="3999" y="12546"/>
                </a:lnTo>
                <a:lnTo>
                  <a:pt x="4476" y="12619"/>
                </a:lnTo>
                <a:lnTo>
                  <a:pt x="4732" y="12582"/>
                </a:lnTo>
                <a:lnTo>
                  <a:pt x="4952" y="12509"/>
                </a:lnTo>
                <a:lnTo>
                  <a:pt x="5136" y="12399"/>
                </a:lnTo>
                <a:lnTo>
                  <a:pt x="5283" y="12216"/>
                </a:lnTo>
                <a:lnTo>
                  <a:pt x="5429" y="12032"/>
                </a:lnTo>
                <a:lnTo>
                  <a:pt x="5503" y="11812"/>
                </a:lnTo>
                <a:lnTo>
                  <a:pt x="5576" y="11592"/>
                </a:lnTo>
                <a:lnTo>
                  <a:pt x="5613" y="11372"/>
                </a:lnTo>
                <a:lnTo>
                  <a:pt x="5613" y="11079"/>
                </a:lnTo>
                <a:lnTo>
                  <a:pt x="5613" y="10785"/>
                </a:lnTo>
                <a:lnTo>
                  <a:pt x="5539" y="10162"/>
                </a:lnTo>
                <a:lnTo>
                  <a:pt x="5539" y="9538"/>
                </a:lnTo>
                <a:lnTo>
                  <a:pt x="5649" y="8951"/>
                </a:lnTo>
                <a:lnTo>
                  <a:pt x="5723" y="8658"/>
                </a:lnTo>
                <a:lnTo>
                  <a:pt x="5833" y="8364"/>
                </a:lnTo>
                <a:lnTo>
                  <a:pt x="5980" y="8071"/>
                </a:lnTo>
                <a:lnTo>
                  <a:pt x="6090" y="7961"/>
                </a:lnTo>
                <a:lnTo>
                  <a:pt x="6200" y="7851"/>
                </a:lnTo>
                <a:lnTo>
                  <a:pt x="6273" y="7814"/>
                </a:lnTo>
                <a:lnTo>
                  <a:pt x="6310" y="7814"/>
                </a:lnTo>
                <a:lnTo>
                  <a:pt x="6456" y="7887"/>
                </a:lnTo>
                <a:lnTo>
                  <a:pt x="6530" y="7997"/>
                </a:lnTo>
                <a:lnTo>
                  <a:pt x="6603" y="8144"/>
                </a:lnTo>
                <a:lnTo>
                  <a:pt x="6640" y="8291"/>
                </a:lnTo>
                <a:lnTo>
                  <a:pt x="6603" y="8474"/>
                </a:lnTo>
                <a:lnTo>
                  <a:pt x="6566" y="8804"/>
                </a:lnTo>
                <a:lnTo>
                  <a:pt x="6530" y="9208"/>
                </a:lnTo>
                <a:lnTo>
                  <a:pt x="6566" y="9428"/>
                </a:lnTo>
                <a:lnTo>
                  <a:pt x="6603" y="9648"/>
                </a:lnTo>
                <a:lnTo>
                  <a:pt x="6676" y="9868"/>
                </a:lnTo>
                <a:lnTo>
                  <a:pt x="6787" y="10051"/>
                </a:lnTo>
                <a:lnTo>
                  <a:pt x="6970" y="10162"/>
                </a:lnTo>
                <a:lnTo>
                  <a:pt x="7153" y="10272"/>
                </a:lnTo>
                <a:lnTo>
                  <a:pt x="7447" y="10345"/>
                </a:lnTo>
                <a:lnTo>
                  <a:pt x="7777" y="10382"/>
                </a:lnTo>
                <a:lnTo>
                  <a:pt x="8437" y="10382"/>
                </a:lnTo>
                <a:lnTo>
                  <a:pt x="9061" y="10308"/>
                </a:lnTo>
                <a:lnTo>
                  <a:pt x="9684" y="10162"/>
                </a:lnTo>
                <a:lnTo>
                  <a:pt x="9758" y="10125"/>
                </a:lnTo>
                <a:lnTo>
                  <a:pt x="9831" y="10051"/>
                </a:lnTo>
                <a:lnTo>
                  <a:pt x="9868" y="9941"/>
                </a:lnTo>
                <a:lnTo>
                  <a:pt x="9831" y="9868"/>
                </a:lnTo>
                <a:lnTo>
                  <a:pt x="9794" y="9758"/>
                </a:lnTo>
                <a:lnTo>
                  <a:pt x="9721" y="9685"/>
                </a:lnTo>
                <a:lnTo>
                  <a:pt x="9648" y="9648"/>
                </a:lnTo>
                <a:lnTo>
                  <a:pt x="9538" y="9648"/>
                </a:lnTo>
                <a:lnTo>
                  <a:pt x="8951" y="9758"/>
                </a:lnTo>
                <a:lnTo>
                  <a:pt x="8327" y="9831"/>
                </a:lnTo>
                <a:lnTo>
                  <a:pt x="7740" y="9831"/>
                </a:lnTo>
                <a:lnTo>
                  <a:pt x="7447" y="9795"/>
                </a:lnTo>
                <a:lnTo>
                  <a:pt x="7300" y="9721"/>
                </a:lnTo>
                <a:lnTo>
                  <a:pt x="7190" y="9648"/>
                </a:lnTo>
                <a:lnTo>
                  <a:pt x="7117" y="9575"/>
                </a:lnTo>
                <a:lnTo>
                  <a:pt x="7080" y="9465"/>
                </a:lnTo>
                <a:lnTo>
                  <a:pt x="7080" y="9208"/>
                </a:lnTo>
                <a:lnTo>
                  <a:pt x="7080" y="8914"/>
                </a:lnTo>
                <a:lnTo>
                  <a:pt x="7117" y="8694"/>
                </a:lnTo>
                <a:lnTo>
                  <a:pt x="7153" y="8474"/>
                </a:lnTo>
                <a:lnTo>
                  <a:pt x="7153" y="8254"/>
                </a:lnTo>
                <a:lnTo>
                  <a:pt x="7117" y="8034"/>
                </a:lnTo>
                <a:lnTo>
                  <a:pt x="7043" y="7851"/>
                </a:lnTo>
                <a:lnTo>
                  <a:pt x="6970" y="7667"/>
                </a:lnTo>
                <a:lnTo>
                  <a:pt x="6823" y="7520"/>
                </a:lnTo>
                <a:lnTo>
                  <a:pt x="6676" y="7410"/>
                </a:lnTo>
                <a:lnTo>
                  <a:pt x="6530" y="7337"/>
                </a:lnTo>
                <a:lnTo>
                  <a:pt x="6383" y="7300"/>
                </a:lnTo>
                <a:lnTo>
                  <a:pt x="6200" y="7300"/>
                </a:lnTo>
                <a:lnTo>
                  <a:pt x="6016" y="7337"/>
                </a:lnTo>
                <a:lnTo>
                  <a:pt x="5833" y="7447"/>
                </a:lnTo>
                <a:lnTo>
                  <a:pt x="5649" y="7594"/>
                </a:lnTo>
                <a:lnTo>
                  <a:pt x="5503" y="7814"/>
                </a:lnTo>
                <a:lnTo>
                  <a:pt x="5393" y="8034"/>
                </a:lnTo>
                <a:lnTo>
                  <a:pt x="5283" y="8291"/>
                </a:lnTo>
                <a:lnTo>
                  <a:pt x="5136" y="8768"/>
                </a:lnTo>
                <a:lnTo>
                  <a:pt x="5026" y="9281"/>
                </a:lnTo>
                <a:lnTo>
                  <a:pt x="4989" y="9795"/>
                </a:lnTo>
                <a:lnTo>
                  <a:pt x="5026" y="10308"/>
                </a:lnTo>
                <a:lnTo>
                  <a:pt x="5062" y="10858"/>
                </a:lnTo>
                <a:lnTo>
                  <a:pt x="5062" y="11372"/>
                </a:lnTo>
                <a:lnTo>
                  <a:pt x="5062" y="11519"/>
                </a:lnTo>
                <a:lnTo>
                  <a:pt x="5026" y="11665"/>
                </a:lnTo>
                <a:lnTo>
                  <a:pt x="4952" y="11775"/>
                </a:lnTo>
                <a:lnTo>
                  <a:pt x="4879" y="11886"/>
                </a:lnTo>
                <a:lnTo>
                  <a:pt x="4769" y="11959"/>
                </a:lnTo>
                <a:lnTo>
                  <a:pt x="4659" y="12032"/>
                </a:lnTo>
                <a:lnTo>
                  <a:pt x="4512" y="12069"/>
                </a:lnTo>
                <a:lnTo>
                  <a:pt x="4366" y="12069"/>
                </a:lnTo>
                <a:lnTo>
                  <a:pt x="4109" y="11996"/>
                </a:lnTo>
                <a:lnTo>
                  <a:pt x="3815" y="11922"/>
                </a:lnTo>
                <a:lnTo>
                  <a:pt x="3705" y="11849"/>
                </a:lnTo>
                <a:lnTo>
                  <a:pt x="3595" y="11739"/>
                </a:lnTo>
                <a:lnTo>
                  <a:pt x="3559" y="11592"/>
                </a:lnTo>
                <a:lnTo>
                  <a:pt x="3522" y="11445"/>
                </a:lnTo>
                <a:lnTo>
                  <a:pt x="3302" y="10272"/>
                </a:lnTo>
                <a:lnTo>
                  <a:pt x="3155" y="9061"/>
                </a:lnTo>
                <a:lnTo>
                  <a:pt x="3045" y="7887"/>
                </a:lnTo>
                <a:lnTo>
                  <a:pt x="3045" y="7484"/>
                </a:lnTo>
                <a:lnTo>
                  <a:pt x="3008" y="7264"/>
                </a:lnTo>
                <a:lnTo>
                  <a:pt x="2935" y="7044"/>
                </a:lnTo>
                <a:lnTo>
                  <a:pt x="3375" y="7044"/>
                </a:lnTo>
                <a:lnTo>
                  <a:pt x="3779" y="7007"/>
                </a:lnTo>
                <a:lnTo>
                  <a:pt x="4219" y="6970"/>
                </a:lnTo>
                <a:lnTo>
                  <a:pt x="4622" y="6860"/>
                </a:lnTo>
                <a:lnTo>
                  <a:pt x="4806" y="6787"/>
                </a:lnTo>
                <a:lnTo>
                  <a:pt x="4952" y="6677"/>
                </a:lnTo>
                <a:lnTo>
                  <a:pt x="5099" y="6603"/>
                </a:lnTo>
                <a:lnTo>
                  <a:pt x="5209" y="6493"/>
                </a:lnTo>
                <a:lnTo>
                  <a:pt x="5429" y="6200"/>
                </a:lnTo>
                <a:lnTo>
                  <a:pt x="5539" y="5906"/>
                </a:lnTo>
                <a:lnTo>
                  <a:pt x="5649" y="5576"/>
                </a:lnTo>
                <a:lnTo>
                  <a:pt x="5723" y="5210"/>
                </a:lnTo>
                <a:lnTo>
                  <a:pt x="5723" y="4806"/>
                </a:lnTo>
                <a:lnTo>
                  <a:pt x="5686" y="4036"/>
                </a:lnTo>
                <a:lnTo>
                  <a:pt x="5649" y="3559"/>
                </a:lnTo>
                <a:lnTo>
                  <a:pt x="5576" y="3082"/>
                </a:lnTo>
                <a:lnTo>
                  <a:pt x="5539" y="2789"/>
                </a:lnTo>
                <a:lnTo>
                  <a:pt x="5503" y="2678"/>
                </a:lnTo>
                <a:lnTo>
                  <a:pt x="5466" y="2568"/>
                </a:lnTo>
                <a:lnTo>
                  <a:pt x="5429" y="2422"/>
                </a:lnTo>
                <a:lnTo>
                  <a:pt x="5356" y="2348"/>
                </a:lnTo>
                <a:lnTo>
                  <a:pt x="5173" y="2238"/>
                </a:lnTo>
                <a:lnTo>
                  <a:pt x="5026" y="2202"/>
                </a:lnTo>
                <a:lnTo>
                  <a:pt x="4916" y="2202"/>
                </a:lnTo>
                <a:lnTo>
                  <a:pt x="4879" y="2238"/>
                </a:lnTo>
                <a:lnTo>
                  <a:pt x="4586" y="2238"/>
                </a:lnTo>
                <a:lnTo>
                  <a:pt x="4622" y="808"/>
                </a:lnTo>
                <a:lnTo>
                  <a:pt x="4586" y="551"/>
                </a:lnTo>
                <a:lnTo>
                  <a:pt x="4549" y="441"/>
                </a:lnTo>
                <a:lnTo>
                  <a:pt x="4512" y="331"/>
                </a:lnTo>
                <a:lnTo>
                  <a:pt x="4439" y="258"/>
                </a:lnTo>
                <a:lnTo>
                  <a:pt x="4329" y="221"/>
                </a:lnTo>
                <a:lnTo>
                  <a:pt x="4219" y="184"/>
                </a:lnTo>
                <a:lnTo>
                  <a:pt x="4072" y="221"/>
                </a:lnTo>
                <a:lnTo>
                  <a:pt x="3815" y="331"/>
                </a:lnTo>
                <a:lnTo>
                  <a:pt x="3705" y="404"/>
                </a:lnTo>
                <a:lnTo>
                  <a:pt x="3632" y="514"/>
                </a:lnTo>
                <a:lnTo>
                  <a:pt x="3522" y="734"/>
                </a:lnTo>
                <a:lnTo>
                  <a:pt x="3449" y="991"/>
                </a:lnTo>
                <a:lnTo>
                  <a:pt x="3485" y="1321"/>
                </a:lnTo>
                <a:lnTo>
                  <a:pt x="3522" y="1651"/>
                </a:lnTo>
                <a:lnTo>
                  <a:pt x="3559" y="1908"/>
                </a:lnTo>
                <a:lnTo>
                  <a:pt x="3669" y="2165"/>
                </a:lnTo>
                <a:lnTo>
                  <a:pt x="2091" y="2165"/>
                </a:lnTo>
                <a:lnTo>
                  <a:pt x="2055" y="1358"/>
                </a:lnTo>
                <a:lnTo>
                  <a:pt x="2018" y="514"/>
                </a:lnTo>
                <a:lnTo>
                  <a:pt x="2018" y="368"/>
                </a:lnTo>
                <a:lnTo>
                  <a:pt x="1945" y="221"/>
                </a:lnTo>
                <a:lnTo>
                  <a:pt x="1871" y="147"/>
                </a:lnTo>
                <a:lnTo>
                  <a:pt x="1761" y="74"/>
                </a:lnTo>
                <a:lnTo>
                  <a:pt x="1651" y="37"/>
                </a:lnTo>
                <a:lnTo>
                  <a:pt x="1504" y="1"/>
                </a:lnTo>
                <a:close/>
              </a:path>
            </a:pathLst>
          </a:custGeom>
          <a:solidFill>
            <a:srgbClr val="A4C2F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A4C2F4"/>
              </a:solidFill>
              <a:latin typeface="Arial"/>
              <a:ea typeface="Arial"/>
              <a:cs typeface="Arial"/>
              <a:sym typeface="Arial"/>
            </a:endParaRPr>
          </a:p>
        </p:txBody>
      </p:sp>
      <p:sp>
        <p:nvSpPr>
          <p:cNvPr id="1156" name="Google Shape;1156;p47"/>
          <p:cNvSpPr/>
          <p:nvPr/>
        </p:nvSpPr>
        <p:spPr>
          <a:xfrm>
            <a:off x="8801760" y="790271"/>
            <a:ext cx="377708" cy="426638"/>
          </a:xfrm>
          <a:custGeom>
            <a:avLst/>
            <a:gdLst/>
            <a:ahLst/>
            <a:cxnLst/>
            <a:rect l="l" t="t" r="r" b="b"/>
            <a:pathLst>
              <a:path w="13316" h="15041" extrusionOk="0">
                <a:moveTo>
                  <a:pt x="5466" y="1"/>
                </a:moveTo>
                <a:lnTo>
                  <a:pt x="5466" y="38"/>
                </a:lnTo>
                <a:lnTo>
                  <a:pt x="5576" y="1248"/>
                </a:lnTo>
                <a:lnTo>
                  <a:pt x="5612" y="1321"/>
                </a:lnTo>
                <a:lnTo>
                  <a:pt x="5649" y="1395"/>
                </a:lnTo>
                <a:lnTo>
                  <a:pt x="5759" y="1431"/>
                </a:lnTo>
                <a:lnTo>
                  <a:pt x="5833" y="1395"/>
                </a:lnTo>
                <a:lnTo>
                  <a:pt x="6713" y="881"/>
                </a:lnTo>
                <a:lnTo>
                  <a:pt x="6713" y="881"/>
                </a:lnTo>
                <a:lnTo>
                  <a:pt x="6640" y="1285"/>
                </a:lnTo>
                <a:lnTo>
                  <a:pt x="6603" y="1652"/>
                </a:lnTo>
                <a:lnTo>
                  <a:pt x="6603" y="2055"/>
                </a:lnTo>
                <a:lnTo>
                  <a:pt x="6640" y="2459"/>
                </a:lnTo>
                <a:lnTo>
                  <a:pt x="6676" y="2569"/>
                </a:lnTo>
                <a:lnTo>
                  <a:pt x="6750" y="2605"/>
                </a:lnTo>
                <a:lnTo>
                  <a:pt x="6823" y="2642"/>
                </a:lnTo>
                <a:lnTo>
                  <a:pt x="6896" y="2679"/>
                </a:lnTo>
                <a:lnTo>
                  <a:pt x="6970" y="2642"/>
                </a:lnTo>
                <a:lnTo>
                  <a:pt x="7043" y="2605"/>
                </a:lnTo>
                <a:lnTo>
                  <a:pt x="7080" y="2532"/>
                </a:lnTo>
                <a:lnTo>
                  <a:pt x="7080" y="2459"/>
                </a:lnTo>
                <a:lnTo>
                  <a:pt x="7043" y="2275"/>
                </a:lnTo>
                <a:lnTo>
                  <a:pt x="7006" y="1835"/>
                </a:lnTo>
                <a:lnTo>
                  <a:pt x="7043" y="1395"/>
                </a:lnTo>
                <a:lnTo>
                  <a:pt x="7116" y="955"/>
                </a:lnTo>
                <a:lnTo>
                  <a:pt x="7226" y="514"/>
                </a:lnTo>
                <a:lnTo>
                  <a:pt x="7190" y="404"/>
                </a:lnTo>
                <a:lnTo>
                  <a:pt x="7153" y="294"/>
                </a:lnTo>
                <a:lnTo>
                  <a:pt x="7043" y="258"/>
                </a:lnTo>
                <a:lnTo>
                  <a:pt x="6933" y="294"/>
                </a:lnTo>
                <a:lnTo>
                  <a:pt x="5906" y="918"/>
                </a:lnTo>
                <a:lnTo>
                  <a:pt x="5869" y="698"/>
                </a:lnTo>
                <a:lnTo>
                  <a:pt x="5796" y="478"/>
                </a:lnTo>
                <a:lnTo>
                  <a:pt x="5686" y="221"/>
                </a:lnTo>
                <a:lnTo>
                  <a:pt x="5576" y="1"/>
                </a:lnTo>
                <a:close/>
                <a:moveTo>
                  <a:pt x="8840" y="3816"/>
                </a:moveTo>
                <a:lnTo>
                  <a:pt x="8730" y="3852"/>
                </a:lnTo>
                <a:lnTo>
                  <a:pt x="8657" y="3926"/>
                </a:lnTo>
                <a:lnTo>
                  <a:pt x="8510" y="4146"/>
                </a:lnTo>
                <a:lnTo>
                  <a:pt x="8364" y="4293"/>
                </a:lnTo>
                <a:lnTo>
                  <a:pt x="8143" y="4476"/>
                </a:lnTo>
                <a:lnTo>
                  <a:pt x="7997" y="4659"/>
                </a:lnTo>
                <a:lnTo>
                  <a:pt x="7997" y="4733"/>
                </a:lnTo>
                <a:lnTo>
                  <a:pt x="7997" y="4769"/>
                </a:lnTo>
                <a:lnTo>
                  <a:pt x="8033" y="4806"/>
                </a:lnTo>
                <a:lnTo>
                  <a:pt x="8070" y="4843"/>
                </a:lnTo>
                <a:lnTo>
                  <a:pt x="8253" y="4843"/>
                </a:lnTo>
                <a:lnTo>
                  <a:pt x="8400" y="4806"/>
                </a:lnTo>
                <a:lnTo>
                  <a:pt x="8547" y="4733"/>
                </a:lnTo>
                <a:lnTo>
                  <a:pt x="8694" y="4659"/>
                </a:lnTo>
                <a:lnTo>
                  <a:pt x="8914" y="4403"/>
                </a:lnTo>
                <a:lnTo>
                  <a:pt x="9097" y="4146"/>
                </a:lnTo>
                <a:lnTo>
                  <a:pt x="9134" y="4073"/>
                </a:lnTo>
                <a:lnTo>
                  <a:pt x="9134" y="3963"/>
                </a:lnTo>
                <a:lnTo>
                  <a:pt x="9097" y="3889"/>
                </a:lnTo>
                <a:lnTo>
                  <a:pt x="9024" y="3852"/>
                </a:lnTo>
                <a:lnTo>
                  <a:pt x="8914" y="3816"/>
                </a:lnTo>
                <a:close/>
                <a:moveTo>
                  <a:pt x="147" y="2972"/>
                </a:moveTo>
                <a:lnTo>
                  <a:pt x="73" y="3009"/>
                </a:lnTo>
                <a:lnTo>
                  <a:pt x="37" y="3082"/>
                </a:lnTo>
                <a:lnTo>
                  <a:pt x="0" y="3229"/>
                </a:lnTo>
                <a:lnTo>
                  <a:pt x="37" y="3559"/>
                </a:lnTo>
                <a:lnTo>
                  <a:pt x="110" y="4073"/>
                </a:lnTo>
                <a:lnTo>
                  <a:pt x="220" y="4549"/>
                </a:lnTo>
                <a:lnTo>
                  <a:pt x="257" y="4623"/>
                </a:lnTo>
                <a:lnTo>
                  <a:pt x="330" y="4696"/>
                </a:lnTo>
                <a:lnTo>
                  <a:pt x="514" y="4696"/>
                </a:lnTo>
                <a:lnTo>
                  <a:pt x="1174" y="4219"/>
                </a:lnTo>
                <a:lnTo>
                  <a:pt x="1247" y="4843"/>
                </a:lnTo>
                <a:lnTo>
                  <a:pt x="1284" y="4990"/>
                </a:lnTo>
                <a:lnTo>
                  <a:pt x="1321" y="5173"/>
                </a:lnTo>
                <a:lnTo>
                  <a:pt x="1394" y="5320"/>
                </a:lnTo>
                <a:lnTo>
                  <a:pt x="1431" y="5356"/>
                </a:lnTo>
                <a:lnTo>
                  <a:pt x="1541" y="5393"/>
                </a:lnTo>
                <a:lnTo>
                  <a:pt x="1614" y="5393"/>
                </a:lnTo>
                <a:lnTo>
                  <a:pt x="1687" y="5356"/>
                </a:lnTo>
                <a:lnTo>
                  <a:pt x="1724" y="5320"/>
                </a:lnTo>
                <a:lnTo>
                  <a:pt x="1761" y="5246"/>
                </a:lnTo>
                <a:lnTo>
                  <a:pt x="1761" y="5173"/>
                </a:lnTo>
                <a:lnTo>
                  <a:pt x="1724" y="5063"/>
                </a:lnTo>
                <a:lnTo>
                  <a:pt x="1724" y="5026"/>
                </a:lnTo>
                <a:lnTo>
                  <a:pt x="1687" y="4953"/>
                </a:lnTo>
                <a:lnTo>
                  <a:pt x="1651" y="4549"/>
                </a:lnTo>
                <a:lnTo>
                  <a:pt x="1614" y="4183"/>
                </a:lnTo>
                <a:lnTo>
                  <a:pt x="1577" y="3816"/>
                </a:lnTo>
                <a:lnTo>
                  <a:pt x="1577" y="3706"/>
                </a:lnTo>
                <a:lnTo>
                  <a:pt x="1467" y="3632"/>
                </a:lnTo>
                <a:lnTo>
                  <a:pt x="1357" y="3632"/>
                </a:lnTo>
                <a:lnTo>
                  <a:pt x="1247" y="3669"/>
                </a:lnTo>
                <a:lnTo>
                  <a:pt x="880" y="3889"/>
                </a:lnTo>
                <a:lnTo>
                  <a:pt x="550" y="4146"/>
                </a:lnTo>
                <a:lnTo>
                  <a:pt x="330" y="3302"/>
                </a:lnTo>
                <a:lnTo>
                  <a:pt x="294" y="3082"/>
                </a:lnTo>
                <a:lnTo>
                  <a:pt x="220" y="2972"/>
                </a:lnTo>
                <a:close/>
                <a:moveTo>
                  <a:pt x="8400" y="2679"/>
                </a:moveTo>
                <a:lnTo>
                  <a:pt x="10124" y="5173"/>
                </a:lnTo>
                <a:lnTo>
                  <a:pt x="10161" y="5210"/>
                </a:lnTo>
                <a:lnTo>
                  <a:pt x="10124" y="5246"/>
                </a:lnTo>
                <a:lnTo>
                  <a:pt x="9684" y="5613"/>
                </a:lnTo>
                <a:lnTo>
                  <a:pt x="9207" y="6017"/>
                </a:lnTo>
                <a:lnTo>
                  <a:pt x="8804" y="6310"/>
                </a:lnTo>
                <a:lnTo>
                  <a:pt x="8584" y="6017"/>
                </a:lnTo>
                <a:lnTo>
                  <a:pt x="6970" y="3852"/>
                </a:lnTo>
                <a:lnTo>
                  <a:pt x="7703" y="3339"/>
                </a:lnTo>
                <a:lnTo>
                  <a:pt x="8033" y="3045"/>
                </a:lnTo>
                <a:lnTo>
                  <a:pt x="8364" y="2752"/>
                </a:lnTo>
                <a:lnTo>
                  <a:pt x="8400" y="2679"/>
                </a:lnTo>
                <a:close/>
                <a:moveTo>
                  <a:pt x="2494" y="7227"/>
                </a:moveTo>
                <a:lnTo>
                  <a:pt x="2421" y="7301"/>
                </a:lnTo>
                <a:lnTo>
                  <a:pt x="2421" y="7411"/>
                </a:lnTo>
                <a:lnTo>
                  <a:pt x="2678" y="7887"/>
                </a:lnTo>
                <a:lnTo>
                  <a:pt x="2494" y="8034"/>
                </a:lnTo>
                <a:lnTo>
                  <a:pt x="2458" y="8108"/>
                </a:lnTo>
                <a:lnTo>
                  <a:pt x="2421" y="8218"/>
                </a:lnTo>
                <a:lnTo>
                  <a:pt x="2421" y="8291"/>
                </a:lnTo>
                <a:lnTo>
                  <a:pt x="2494" y="8328"/>
                </a:lnTo>
                <a:lnTo>
                  <a:pt x="2605" y="8364"/>
                </a:lnTo>
                <a:lnTo>
                  <a:pt x="2678" y="8328"/>
                </a:lnTo>
                <a:lnTo>
                  <a:pt x="2861" y="8254"/>
                </a:lnTo>
                <a:lnTo>
                  <a:pt x="2935" y="8364"/>
                </a:lnTo>
                <a:lnTo>
                  <a:pt x="3155" y="8694"/>
                </a:lnTo>
                <a:lnTo>
                  <a:pt x="3301" y="8841"/>
                </a:lnTo>
                <a:lnTo>
                  <a:pt x="3375" y="8878"/>
                </a:lnTo>
                <a:lnTo>
                  <a:pt x="3485" y="8915"/>
                </a:lnTo>
                <a:lnTo>
                  <a:pt x="3558" y="8878"/>
                </a:lnTo>
                <a:lnTo>
                  <a:pt x="3595" y="8804"/>
                </a:lnTo>
                <a:lnTo>
                  <a:pt x="3632" y="8731"/>
                </a:lnTo>
                <a:lnTo>
                  <a:pt x="3595" y="8621"/>
                </a:lnTo>
                <a:lnTo>
                  <a:pt x="3558" y="8438"/>
                </a:lnTo>
                <a:lnTo>
                  <a:pt x="3301" y="8108"/>
                </a:lnTo>
                <a:lnTo>
                  <a:pt x="3228" y="7997"/>
                </a:lnTo>
                <a:lnTo>
                  <a:pt x="3558" y="7704"/>
                </a:lnTo>
                <a:lnTo>
                  <a:pt x="3595" y="7594"/>
                </a:lnTo>
                <a:lnTo>
                  <a:pt x="3595" y="7484"/>
                </a:lnTo>
                <a:lnTo>
                  <a:pt x="3558" y="7411"/>
                </a:lnTo>
                <a:lnTo>
                  <a:pt x="3485" y="7374"/>
                </a:lnTo>
                <a:lnTo>
                  <a:pt x="3412" y="7337"/>
                </a:lnTo>
                <a:lnTo>
                  <a:pt x="3338" y="7337"/>
                </a:lnTo>
                <a:lnTo>
                  <a:pt x="3228" y="7411"/>
                </a:lnTo>
                <a:lnTo>
                  <a:pt x="2971" y="7631"/>
                </a:lnTo>
                <a:lnTo>
                  <a:pt x="2641" y="7264"/>
                </a:lnTo>
                <a:lnTo>
                  <a:pt x="2568" y="7227"/>
                </a:lnTo>
                <a:close/>
                <a:moveTo>
                  <a:pt x="3191" y="6090"/>
                </a:moveTo>
                <a:lnTo>
                  <a:pt x="3595" y="6860"/>
                </a:lnTo>
                <a:lnTo>
                  <a:pt x="3998" y="7594"/>
                </a:lnTo>
                <a:lnTo>
                  <a:pt x="4439" y="8328"/>
                </a:lnTo>
                <a:lnTo>
                  <a:pt x="4915" y="9025"/>
                </a:lnTo>
                <a:lnTo>
                  <a:pt x="4769" y="9098"/>
                </a:lnTo>
                <a:lnTo>
                  <a:pt x="4622" y="9171"/>
                </a:lnTo>
                <a:lnTo>
                  <a:pt x="4365" y="9355"/>
                </a:lnTo>
                <a:lnTo>
                  <a:pt x="3778" y="9721"/>
                </a:lnTo>
                <a:lnTo>
                  <a:pt x="3522" y="9905"/>
                </a:lnTo>
                <a:lnTo>
                  <a:pt x="3412" y="10015"/>
                </a:lnTo>
                <a:lnTo>
                  <a:pt x="3265" y="10052"/>
                </a:lnTo>
                <a:lnTo>
                  <a:pt x="3228" y="10052"/>
                </a:lnTo>
                <a:lnTo>
                  <a:pt x="3191" y="10088"/>
                </a:lnTo>
                <a:lnTo>
                  <a:pt x="3191" y="10162"/>
                </a:lnTo>
                <a:lnTo>
                  <a:pt x="2421" y="9025"/>
                </a:lnTo>
                <a:lnTo>
                  <a:pt x="1761" y="7997"/>
                </a:lnTo>
                <a:lnTo>
                  <a:pt x="1064" y="7007"/>
                </a:lnTo>
                <a:lnTo>
                  <a:pt x="1394" y="6897"/>
                </a:lnTo>
                <a:lnTo>
                  <a:pt x="1724" y="6714"/>
                </a:lnTo>
                <a:lnTo>
                  <a:pt x="2348" y="6383"/>
                </a:lnTo>
                <a:lnTo>
                  <a:pt x="2494" y="6310"/>
                </a:lnTo>
                <a:lnTo>
                  <a:pt x="2641" y="6273"/>
                </a:lnTo>
                <a:lnTo>
                  <a:pt x="2935" y="6237"/>
                </a:lnTo>
                <a:lnTo>
                  <a:pt x="3081" y="6200"/>
                </a:lnTo>
                <a:lnTo>
                  <a:pt x="3191" y="6090"/>
                </a:lnTo>
                <a:close/>
                <a:moveTo>
                  <a:pt x="12729" y="11005"/>
                </a:moveTo>
                <a:lnTo>
                  <a:pt x="12655" y="11225"/>
                </a:lnTo>
                <a:lnTo>
                  <a:pt x="12582" y="11115"/>
                </a:lnTo>
                <a:lnTo>
                  <a:pt x="12729" y="11005"/>
                </a:lnTo>
                <a:close/>
                <a:moveTo>
                  <a:pt x="9647" y="12949"/>
                </a:moveTo>
                <a:lnTo>
                  <a:pt x="9721" y="13096"/>
                </a:lnTo>
                <a:lnTo>
                  <a:pt x="9831" y="13280"/>
                </a:lnTo>
                <a:lnTo>
                  <a:pt x="9941" y="13463"/>
                </a:lnTo>
                <a:lnTo>
                  <a:pt x="10088" y="13573"/>
                </a:lnTo>
                <a:lnTo>
                  <a:pt x="10051" y="13573"/>
                </a:lnTo>
                <a:lnTo>
                  <a:pt x="9647" y="13756"/>
                </a:lnTo>
                <a:lnTo>
                  <a:pt x="9647" y="13646"/>
                </a:lnTo>
                <a:lnTo>
                  <a:pt x="9574" y="13536"/>
                </a:lnTo>
                <a:lnTo>
                  <a:pt x="9427" y="13426"/>
                </a:lnTo>
                <a:lnTo>
                  <a:pt x="9354" y="13280"/>
                </a:lnTo>
                <a:lnTo>
                  <a:pt x="9281" y="13133"/>
                </a:lnTo>
                <a:lnTo>
                  <a:pt x="9244" y="12986"/>
                </a:lnTo>
                <a:lnTo>
                  <a:pt x="9647" y="12949"/>
                </a:lnTo>
                <a:close/>
                <a:moveTo>
                  <a:pt x="6640" y="12839"/>
                </a:moveTo>
                <a:lnTo>
                  <a:pt x="6493" y="13426"/>
                </a:lnTo>
                <a:lnTo>
                  <a:pt x="6419" y="14013"/>
                </a:lnTo>
                <a:lnTo>
                  <a:pt x="6419" y="14160"/>
                </a:lnTo>
                <a:lnTo>
                  <a:pt x="6163" y="13940"/>
                </a:lnTo>
                <a:lnTo>
                  <a:pt x="6126" y="13940"/>
                </a:lnTo>
                <a:lnTo>
                  <a:pt x="6126" y="13903"/>
                </a:lnTo>
                <a:lnTo>
                  <a:pt x="6126" y="13646"/>
                </a:lnTo>
                <a:lnTo>
                  <a:pt x="6163" y="13353"/>
                </a:lnTo>
                <a:lnTo>
                  <a:pt x="6236" y="13096"/>
                </a:lnTo>
                <a:lnTo>
                  <a:pt x="6346" y="12876"/>
                </a:lnTo>
                <a:lnTo>
                  <a:pt x="6640" y="12839"/>
                </a:lnTo>
                <a:close/>
                <a:moveTo>
                  <a:pt x="7336" y="13170"/>
                </a:moveTo>
                <a:lnTo>
                  <a:pt x="7263" y="13206"/>
                </a:lnTo>
                <a:lnTo>
                  <a:pt x="7226" y="13243"/>
                </a:lnTo>
                <a:lnTo>
                  <a:pt x="7080" y="13720"/>
                </a:lnTo>
                <a:lnTo>
                  <a:pt x="7006" y="13977"/>
                </a:lnTo>
                <a:lnTo>
                  <a:pt x="7006" y="14233"/>
                </a:lnTo>
                <a:lnTo>
                  <a:pt x="7006" y="14307"/>
                </a:lnTo>
                <a:lnTo>
                  <a:pt x="7043" y="14380"/>
                </a:lnTo>
                <a:lnTo>
                  <a:pt x="7116" y="14453"/>
                </a:lnTo>
                <a:lnTo>
                  <a:pt x="7190" y="14490"/>
                </a:lnTo>
                <a:lnTo>
                  <a:pt x="7263" y="14527"/>
                </a:lnTo>
                <a:lnTo>
                  <a:pt x="7336" y="14527"/>
                </a:lnTo>
                <a:lnTo>
                  <a:pt x="7410" y="14453"/>
                </a:lnTo>
                <a:lnTo>
                  <a:pt x="7483" y="14380"/>
                </a:lnTo>
                <a:lnTo>
                  <a:pt x="7483" y="14270"/>
                </a:lnTo>
                <a:lnTo>
                  <a:pt x="7446" y="14160"/>
                </a:lnTo>
                <a:lnTo>
                  <a:pt x="7373" y="14123"/>
                </a:lnTo>
                <a:lnTo>
                  <a:pt x="7373" y="13830"/>
                </a:lnTo>
                <a:lnTo>
                  <a:pt x="7410" y="13280"/>
                </a:lnTo>
                <a:lnTo>
                  <a:pt x="7373" y="13206"/>
                </a:lnTo>
                <a:lnTo>
                  <a:pt x="7336" y="13170"/>
                </a:lnTo>
                <a:close/>
                <a:moveTo>
                  <a:pt x="10418" y="5613"/>
                </a:moveTo>
                <a:lnTo>
                  <a:pt x="11188" y="6714"/>
                </a:lnTo>
                <a:lnTo>
                  <a:pt x="11555" y="7264"/>
                </a:lnTo>
                <a:lnTo>
                  <a:pt x="11922" y="7814"/>
                </a:lnTo>
                <a:lnTo>
                  <a:pt x="12252" y="8474"/>
                </a:lnTo>
                <a:lnTo>
                  <a:pt x="12399" y="8841"/>
                </a:lnTo>
                <a:lnTo>
                  <a:pt x="12545" y="9208"/>
                </a:lnTo>
                <a:lnTo>
                  <a:pt x="12619" y="9575"/>
                </a:lnTo>
                <a:lnTo>
                  <a:pt x="12692" y="9942"/>
                </a:lnTo>
                <a:lnTo>
                  <a:pt x="12729" y="10308"/>
                </a:lnTo>
                <a:lnTo>
                  <a:pt x="12729" y="10675"/>
                </a:lnTo>
                <a:lnTo>
                  <a:pt x="12325" y="10932"/>
                </a:lnTo>
                <a:lnTo>
                  <a:pt x="12288" y="10969"/>
                </a:lnTo>
                <a:lnTo>
                  <a:pt x="12252" y="11042"/>
                </a:lnTo>
                <a:lnTo>
                  <a:pt x="12288" y="11079"/>
                </a:lnTo>
                <a:lnTo>
                  <a:pt x="12325" y="11152"/>
                </a:lnTo>
                <a:lnTo>
                  <a:pt x="12435" y="11372"/>
                </a:lnTo>
                <a:lnTo>
                  <a:pt x="12509" y="11446"/>
                </a:lnTo>
                <a:lnTo>
                  <a:pt x="12582" y="11519"/>
                </a:lnTo>
                <a:lnTo>
                  <a:pt x="12472" y="11776"/>
                </a:lnTo>
                <a:lnTo>
                  <a:pt x="12325" y="12032"/>
                </a:lnTo>
                <a:lnTo>
                  <a:pt x="11848" y="11666"/>
                </a:lnTo>
                <a:lnTo>
                  <a:pt x="11775" y="11629"/>
                </a:lnTo>
                <a:lnTo>
                  <a:pt x="11702" y="11666"/>
                </a:lnTo>
                <a:lnTo>
                  <a:pt x="11665" y="11739"/>
                </a:lnTo>
                <a:lnTo>
                  <a:pt x="11702" y="11812"/>
                </a:lnTo>
                <a:lnTo>
                  <a:pt x="12142" y="12326"/>
                </a:lnTo>
                <a:lnTo>
                  <a:pt x="11848" y="12619"/>
                </a:lnTo>
                <a:lnTo>
                  <a:pt x="11812" y="12546"/>
                </a:lnTo>
                <a:lnTo>
                  <a:pt x="11665" y="12399"/>
                </a:lnTo>
                <a:lnTo>
                  <a:pt x="11518" y="12253"/>
                </a:lnTo>
                <a:lnTo>
                  <a:pt x="11371" y="12069"/>
                </a:lnTo>
                <a:lnTo>
                  <a:pt x="11298" y="11886"/>
                </a:lnTo>
                <a:lnTo>
                  <a:pt x="11225" y="11849"/>
                </a:lnTo>
                <a:lnTo>
                  <a:pt x="11188" y="11812"/>
                </a:lnTo>
                <a:lnTo>
                  <a:pt x="11115" y="11849"/>
                </a:lnTo>
                <a:lnTo>
                  <a:pt x="11078" y="11922"/>
                </a:lnTo>
                <a:lnTo>
                  <a:pt x="11078" y="12106"/>
                </a:lnTo>
                <a:lnTo>
                  <a:pt x="11115" y="12253"/>
                </a:lnTo>
                <a:lnTo>
                  <a:pt x="11188" y="12436"/>
                </a:lnTo>
                <a:lnTo>
                  <a:pt x="11261" y="12583"/>
                </a:lnTo>
                <a:lnTo>
                  <a:pt x="11371" y="12729"/>
                </a:lnTo>
                <a:lnTo>
                  <a:pt x="11518" y="12876"/>
                </a:lnTo>
                <a:lnTo>
                  <a:pt x="11115" y="13096"/>
                </a:lnTo>
                <a:lnTo>
                  <a:pt x="11151" y="12986"/>
                </a:lnTo>
                <a:lnTo>
                  <a:pt x="11151" y="12839"/>
                </a:lnTo>
                <a:lnTo>
                  <a:pt x="11078" y="12766"/>
                </a:lnTo>
                <a:lnTo>
                  <a:pt x="10968" y="12656"/>
                </a:lnTo>
                <a:lnTo>
                  <a:pt x="10931" y="12656"/>
                </a:lnTo>
                <a:lnTo>
                  <a:pt x="10858" y="12693"/>
                </a:lnTo>
                <a:lnTo>
                  <a:pt x="10858" y="12766"/>
                </a:lnTo>
                <a:lnTo>
                  <a:pt x="10821" y="12729"/>
                </a:lnTo>
                <a:lnTo>
                  <a:pt x="10491" y="12436"/>
                </a:lnTo>
                <a:lnTo>
                  <a:pt x="10418" y="12363"/>
                </a:lnTo>
                <a:lnTo>
                  <a:pt x="10344" y="12399"/>
                </a:lnTo>
                <a:lnTo>
                  <a:pt x="10308" y="12473"/>
                </a:lnTo>
                <a:lnTo>
                  <a:pt x="10308" y="12546"/>
                </a:lnTo>
                <a:lnTo>
                  <a:pt x="10491" y="12839"/>
                </a:lnTo>
                <a:lnTo>
                  <a:pt x="10711" y="13206"/>
                </a:lnTo>
                <a:lnTo>
                  <a:pt x="10785" y="13280"/>
                </a:lnTo>
                <a:lnTo>
                  <a:pt x="10381" y="13426"/>
                </a:lnTo>
                <a:lnTo>
                  <a:pt x="10381" y="13353"/>
                </a:lnTo>
                <a:lnTo>
                  <a:pt x="10344" y="13280"/>
                </a:lnTo>
                <a:lnTo>
                  <a:pt x="10234" y="13133"/>
                </a:lnTo>
                <a:lnTo>
                  <a:pt x="10051" y="12913"/>
                </a:lnTo>
                <a:lnTo>
                  <a:pt x="9904" y="12693"/>
                </a:lnTo>
                <a:lnTo>
                  <a:pt x="9831" y="12619"/>
                </a:lnTo>
                <a:lnTo>
                  <a:pt x="9721" y="12619"/>
                </a:lnTo>
                <a:lnTo>
                  <a:pt x="9391" y="12693"/>
                </a:lnTo>
                <a:lnTo>
                  <a:pt x="9097" y="12729"/>
                </a:lnTo>
                <a:lnTo>
                  <a:pt x="9024" y="12766"/>
                </a:lnTo>
                <a:lnTo>
                  <a:pt x="8987" y="12839"/>
                </a:lnTo>
                <a:lnTo>
                  <a:pt x="8987" y="12913"/>
                </a:lnTo>
                <a:lnTo>
                  <a:pt x="9024" y="12986"/>
                </a:lnTo>
                <a:lnTo>
                  <a:pt x="9024" y="13243"/>
                </a:lnTo>
                <a:lnTo>
                  <a:pt x="9097" y="13500"/>
                </a:lnTo>
                <a:lnTo>
                  <a:pt x="9134" y="13646"/>
                </a:lnTo>
                <a:lnTo>
                  <a:pt x="9207" y="13756"/>
                </a:lnTo>
                <a:lnTo>
                  <a:pt x="9317" y="13830"/>
                </a:lnTo>
                <a:lnTo>
                  <a:pt x="9427" y="13867"/>
                </a:lnTo>
                <a:lnTo>
                  <a:pt x="8987" y="14050"/>
                </a:lnTo>
                <a:lnTo>
                  <a:pt x="8950" y="13977"/>
                </a:lnTo>
                <a:lnTo>
                  <a:pt x="8804" y="13903"/>
                </a:lnTo>
                <a:lnTo>
                  <a:pt x="8767" y="13903"/>
                </a:lnTo>
                <a:lnTo>
                  <a:pt x="8620" y="13536"/>
                </a:lnTo>
                <a:lnTo>
                  <a:pt x="8510" y="13390"/>
                </a:lnTo>
                <a:lnTo>
                  <a:pt x="8364" y="13206"/>
                </a:lnTo>
                <a:lnTo>
                  <a:pt x="8327" y="13206"/>
                </a:lnTo>
                <a:lnTo>
                  <a:pt x="8327" y="13243"/>
                </a:lnTo>
                <a:lnTo>
                  <a:pt x="8327" y="13500"/>
                </a:lnTo>
                <a:lnTo>
                  <a:pt x="8364" y="13756"/>
                </a:lnTo>
                <a:lnTo>
                  <a:pt x="8510" y="14270"/>
                </a:lnTo>
                <a:lnTo>
                  <a:pt x="8070" y="14453"/>
                </a:lnTo>
                <a:lnTo>
                  <a:pt x="8033" y="14160"/>
                </a:lnTo>
                <a:lnTo>
                  <a:pt x="7960" y="13903"/>
                </a:lnTo>
                <a:lnTo>
                  <a:pt x="7923" y="13536"/>
                </a:lnTo>
                <a:lnTo>
                  <a:pt x="7923" y="13206"/>
                </a:lnTo>
                <a:lnTo>
                  <a:pt x="7887" y="13133"/>
                </a:lnTo>
                <a:lnTo>
                  <a:pt x="7813" y="13096"/>
                </a:lnTo>
                <a:lnTo>
                  <a:pt x="7777" y="13096"/>
                </a:lnTo>
                <a:lnTo>
                  <a:pt x="7703" y="13170"/>
                </a:lnTo>
                <a:lnTo>
                  <a:pt x="7667" y="13536"/>
                </a:lnTo>
                <a:lnTo>
                  <a:pt x="7630" y="13903"/>
                </a:lnTo>
                <a:lnTo>
                  <a:pt x="7667" y="14233"/>
                </a:lnTo>
                <a:lnTo>
                  <a:pt x="7667" y="14380"/>
                </a:lnTo>
                <a:lnTo>
                  <a:pt x="7740" y="14527"/>
                </a:lnTo>
                <a:lnTo>
                  <a:pt x="7483" y="14563"/>
                </a:lnTo>
                <a:lnTo>
                  <a:pt x="7190" y="14527"/>
                </a:lnTo>
                <a:lnTo>
                  <a:pt x="7006" y="14453"/>
                </a:lnTo>
                <a:lnTo>
                  <a:pt x="6786" y="14380"/>
                </a:lnTo>
                <a:lnTo>
                  <a:pt x="6823" y="14160"/>
                </a:lnTo>
                <a:lnTo>
                  <a:pt x="6860" y="13646"/>
                </a:lnTo>
                <a:lnTo>
                  <a:pt x="6860" y="13206"/>
                </a:lnTo>
                <a:lnTo>
                  <a:pt x="6860" y="12766"/>
                </a:lnTo>
                <a:lnTo>
                  <a:pt x="6823" y="12693"/>
                </a:lnTo>
                <a:lnTo>
                  <a:pt x="6713" y="12656"/>
                </a:lnTo>
                <a:lnTo>
                  <a:pt x="6346" y="12693"/>
                </a:lnTo>
                <a:lnTo>
                  <a:pt x="6309" y="12656"/>
                </a:lnTo>
                <a:lnTo>
                  <a:pt x="6236" y="12693"/>
                </a:lnTo>
                <a:lnTo>
                  <a:pt x="6089" y="12913"/>
                </a:lnTo>
                <a:lnTo>
                  <a:pt x="5943" y="13133"/>
                </a:lnTo>
                <a:lnTo>
                  <a:pt x="5869" y="13390"/>
                </a:lnTo>
                <a:lnTo>
                  <a:pt x="5796" y="13610"/>
                </a:lnTo>
                <a:lnTo>
                  <a:pt x="5392" y="13206"/>
                </a:lnTo>
                <a:lnTo>
                  <a:pt x="5686" y="12839"/>
                </a:lnTo>
                <a:lnTo>
                  <a:pt x="5943" y="12473"/>
                </a:lnTo>
                <a:lnTo>
                  <a:pt x="5943" y="12363"/>
                </a:lnTo>
                <a:lnTo>
                  <a:pt x="5943" y="12289"/>
                </a:lnTo>
                <a:lnTo>
                  <a:pt x="5869" y="12216"/>
                </a:lnTo>
                <a:lnTo>
                  <a:pt x="5686" y="12216"/>
                </a:lnTo>
                <a:lnTo>
                  <a:pt x="5612" y="12289"/>
                </a:lnTo>
                <a:lnTo>
                  <a:pt x="5209" y="12949"/>
                </a:lnTo>
                <a:lnTo>
                  <a:pt x="4952" y="12619"/>
                </a:lnTo>
                <a:lnTo>
                  <a:pt x="5136" y="12473"/>
                </a:lnTo>
                <a:lnTo>
                  <a:pt x="5319" y="12289"/>
                </a:lnTo>
                <a:lnTo>
                  <a:pt x="5466" y="12069"/>
                </a:lnTo>
                <a:lnTo>
                  <a:pt x="5576" y="11849"/>
                </a:lnTo>
                <a:lnTo>
                  <a:pt x="5576" y="11776"/>
                </a:lnTo>
                <a:lnTo>
                  <a:pt x="5576" y="11739"/>
                </a:lnTo>
                <a:lnTo>
                  <a:pt x="5539" y="11666"/>
                </a:lnTo>
                <a:lnTo>
                  <a:pt x="5502" y="11629"/>
                </a:lnTo>
                <a:lnTo>
                  <a:pt x="5319" y="11629"/>
                </a:lnTo>
                <a:lnTo>
                  <a:pt x="5282" y="11702"/>
                </a:lnTo>
                <a:lnTo>
                  <a:pt x="4805" y="12399"/>
                </a:lnTo>
                <a:lnTo>
                  <a:pt x="4439" y="11922"/>
                </a:lnTo>
                <a:lnTo>
                  <a:pt x="4549" y="11812"/>
                </a:lnTo>
                <a:lnTo>
                  <a:pt x="4879" y="11409"/>
                </a:lnTo>
                <a:lnTo>
                  <a:pt x="5209" y="10969"/>
                </a:lnTo>
                <a:lnTo>
                  <a:pt x="5209" y="10895"/>
                </a:lnTo>
                <a:lnTo>
                  <a:pt x="5246" y="10859"/>
                </a:lnTo>
                <a:lnTo>
                  <a:pt x="5282" y="10785"/>
                </a:lnTo>
                <a:lnTo>
                  <a:pt x="5282" y="10712"/>
                </a:lnTo>
                <a:lnTo>
                  <a:pt x="5209" y="10639"/>
                </a:lnTo>
                <a:lnTo>
                  <a:pt x="5099" y="10602"/>
                </a:lnTo>
                <a:lnTo>
                  <a:pt x="5026" y="10602"/>
                </a:lnTo>
                <a:lnTo>
                  <a:pt x="4952" y="10639"/>
                </a:lnTo>
                <a:lnTo>
                  <a:pt x="4549" y="11225"/>
                </a:lnTo>
                <a:lnTo>
                  <a:pt x="4329" y="11556"/>
                </a:lnTo>
                <a:lnTo>
                  <a:pt x="4292" y="11482"/>
                </a:lnTo>
                <a:lnTo>
                  <a:pt x="4145" y="11482"/>
                </a:lnTo>
                <a:lnTo>
                  <a:pt x="3888" y="11152"/>
                </a:lnTo>
                <a:lnTo>
                  <a:pt x="4329" y="10822"/>
                </a:lnTo>
                <a:lnTo>
                  <a:pt x="4549" y="10675"/>
                </a:lnTo>
                <a:lnTo>
                  <a:pt x="4732" y="10455"/>
                </a:lnTo>
                <a:lnTo>
                  <a:pt x="4769" y="10418"/>
                </a:lnTo>
                <a:lnTo>
                  <a:pt x="4805" y="10345"/>
                </a:lnTo>
                <a:lnTo>
                  <a:pt x="4732" y="10235"/>
                </a:lnTo>
                <a:lnTo>
                  <a:pt x="4659" y="10162"/>
                </a:lnTo>
                <a:lnTo>
                  <a:pt x="4585" y="10162"/>
                </a:lnTo>
                <a:lnTo>
                  <a:pt x="4512" y="10198"/>
                </a:lnTo>
                <a:lnTo>
                  <a:pt x="4292" y="10345"/>
                </a:lnTo>
                <a:lnTo>
                  <a:pt x="4072" y="10528"/>
                </a:lnTo>
                <a:lnTo>
                  <a:pt x="3705" y="10895"/>
                </a:lnTo>
                <a:lnTo>
                  <a:pt x="3256" y="10239"/>
                </a:lnTo>
                <a:lnTo>
                  <a:pt x="3256" y="10239"/>
                </a:lnTo>
                <a:lnTo>
                  <a:pt x="3485" y="10272"/>
                </a:lnTo>
                <a:lnTo>
                  <a:pt x="3742" y="10235"/>
                </a:lnTo>
                <a:lnTo>
                  <a:pt x="3888" y="10162"/>
                </a:lnTo>
                <a:lnTo>
                  <a:pt x="4072" y="10052"/>
                </a:lnTo>
                <a:lnTo>
                  <a:pt x="4365" y="9868"/>
                </a:lnTo>
                <a:lnTo>
                  <a:pt x="4769" y="9648"/>
                </a:lnTo>
                <a:lnTo>
                  <a:pt x="4989" y="9538"/>
                </a:lnTo>
                <a:lnTo>
                  <a:pt x="5172" y="9391"/>
                </a:lnTo>
                <a:lnTo>
                  <a:pt x="6053" y="10675"/>
                </a:lnTo>
                <a:lnTo>
                  <a:pt x="6383" y="11115"/>
                </a:lnTo>
                <a:lnTo>
                  <a:pt x="6713" y="11556"/>
                </a:lnTo>
                <a:lnTo>
                  <a:pt x="6896" y="11739"/>
                </a:lnTo>
                <a:lnTo>
                  <a:pt x="7116" y="11922"/>
                </a:lnTo>
                <a:lnTo>
                  <a:pt x="7336" y="12069"/>
                </a:lnTo>
                <a:lnTo>
                  <a:pt x="7593" y="12179"/>
                </a:lnTo>
                <a:lnTo>
                  <a:pt x="7813" y="12253"/>
                </a:lnTo>
                <a:lnTo>
                  <a:pt x="8070" y="12289"/>
                </a:lnTo>
                <a:lnTo>
                  <a:pt x="8547" y="12289"/>
                </a:lnTo>
                <a:lnTo>
                  <a:pt x="8767" y="12253"/>
                </a:lnTo>
                <a:lnTo>
                  <a:pt x="8987" y="12179"/>
                </a:lnTo>
                <a:lnTo>
                  <a:pt x="9207" y="12106"/>
                </a:lnTo>
                <a:lnTo>
                  <a:pt x="9427" y="11996"/>
                </a:lnTo>
                <a:lnTo>
                  <a:pt x="9684" y="11849"/>
                </a:lnTo>
                <a:lnTo>
                  <a:pt x="9867" y="11666"/>
                </a:lnTo>
                <a:lnTo>
                  <a:pt x="10051" y="11482"/>
                </a:lnTo>
                <a:lnTo>
                  <a:pt x="10198" y="11262"/>
                </a:lnTo>
                <a:lnTo>
                  <a:pt x="10308" y="11042"/>
                </a:lnTo>
                <a:lnTo>
                  <a:pt x="10418" y="10822"/>
                </a:lnTo>
                <a:lnTo>
                  <a:pt x="10491" y="10565"/>
                </a:lnTo>
                <a:lnTo>
                  <a:pt x="10528" y="10345"/>
                </a:lnTo>
                <a:lnTo>
                  <a:pt x="10564" y="9832"/>
                </a:lnTo>
                <a:lnTo>
                  <a:pt x="10528" y="9318"/>
                </a:lnTo>
                <a:lnTo>
                  <a:pt x="10418" y="8804"/>
                </a:lnTo>
                <a:lnTo>
                  <a:pt x="10234" y="8328"/>
                </a:lnTo>
                <a:lnTo>
                  <a:pt x="9978" y="7887"/>
                </a:lnTo>
                <a:lnTo>
                  <a:pt x="9684" y="7484"/>
                </a:lnTo>
                <a:lnTo>
                  <a:pt x="9097" y="6640"/>
                </a:lnTo>
                <a:lnTo>
                  <a:pt x="9354" y="6494"/>
                </a:lnTo>
                <a:lnTo>
                  <a:pt x="9574" y="6347"/>
                </a:lnTo>
                <a:lnTo>
                  <a:pt x="10014" y="5980"/>
                </a:lnTo>
                <a:lnTo>
                  <a:pt x="10418" y="5613"/>
                </a:lnTo>
                <a:close/>
                <a:moveTo>
                  <a:pt x="8400" y="2055"/>
                </a:moveTo>
                <a:lnTo>
                  <a:pt x="8290" y="2092"/>
                </a:lnTo>
                <a:lnTo>
                  <a:pt x="8217" y="2165"/>
                </a:lnTo>
                <a:lnTo>
                  <a:pt x="8180" y="2202"/>
                </a:lnTo>
                <a:lnTo>
                  <a:pt x="8180" y="2312"/>
                </a:lnTo>
                <a:lnTo>
                  <a:pt x="8180" y="2385"/>
                </a:lnTo>
                <a:lnTo>
                  <a:pt x="8107" y="2422"/>
                </a:lnTo>
                <a:lnTo>
                  <a:pt x="8033" y="2459"/>
                </a:lnTo>
                <a:lnTo>
                  <a:pt x="7300" y="3045"/>
                </a:lnTo>
                <a:lnTo>
                  <a:pt x="6896" y="3339"/>
                </a:lnTo>
                <a:lnTo>
                  <a:pt x="6529" y="3596"/>
                </a:lnTo>
                <a:lnTo>
                  <a:pt x="6456" y="3669"/>
                </a:lnTo>
                <a:lnTo>
                  <a:pt x="6419" y="3742"/>
                </a:lnTo>
                <a:lnTo>
                  <a:pt x="6419" y="3852"/>
                </a:lnTo>
                <a:lnTo>
                  <a:pt x="6419" y="3926"/>
                </a:lnTo>
                <a:lnTo>
                  <a:pt x="8547" y="6677"/>
                </a:lnTo>
                <a:lnTo>
                  <a:pt x="8547" y="6750"/>
                </a:lnTo>
                <a:lnTo>
                  <a:pt x="8620" y="6787"/>
                </a:lnTo>
                <a:lnTo>
                  <a:pt x="9391" y="7851"/>
                </a:lnTo>
                <a:lnTo>
                  <a:pt x="9684" y="8291"/>
                </a:lnTo>
                <a:lnTo>
                  <a:pt x="9904" y="8768"/>
                </a:lnTo>
                <a:lnTo>
                  <a:pt x="10014" y="9025"/>
                </a:lnTo>
                <a:lnTo>
                  <a:pt x="10088" y="9281"/>
                </a:lnTo>
                <a:lnTo>
                  <a:pt x="10124" y="9538"/>
                </a:lnTo>
                <a:lnTo>
                  <a:pt x="10124" y="9832"/>
                </a:lnTo>
                <a:lnTo>
                  <a:pt x="10124" y="10088"/>
                </a:lnTo>
                <a:lnTo>
                  <a:pt x="10088" y="10308"/>
                </a:lnTo>
                <a:lnTo>
                  <a:pt x="10014" y="10565"/>
                </a:lnTo>
                <a:lnTo>
                  <a:pt x="9904" y="10785"/>
                </a:lnTo>
                <a:lnTo>
                  <a:pt x="9794" y="11005"/>
                </a:lnTo>
                <a:lnTo>
                  <a:pt x="9647" y="11189"/>
                </a:lnTo>
                <a:lnTo>
                  <a:pt x="9464" y="11372"/>
                </a:lnTo>
                <a:lnTo>
                  <a:pt x="9281" y="11556"/>
                </a:lnTo>
                <a:lnTo>
                  <a:pt x="9097" y="11666"/>
                </a:lnTo>
                <a:lnTo>
                  <a:pt x="8877" y="11739"/>
                </a:lnTo>
                <a:lnTo>
                  <a:pt x="8657" y="11776"/>
                </a:lnTo>
                <a:lnTo>
                  <a:pt x="8437" y="11812"/>
                </a:lnTo>
                <a:lnTo>
                  <a:pt x="7997" y="11812"/>
                </a:lnTo>
                <a:lnTo>
                  <a:pt x="7813" y="11739"/>
                </a:lnTo>
                <a:lnTo>
                  <a:pt x="7593" y="11666"/>
                </a:lnTo>
                <a:lnTo>
                  <a:pt x="7373" y="11519"/>
                </a:lnTo>
                <a:lnTo>
                  <a:pt x="7153" y="11372"/>
                </a:lnTo>
                <a:lnTo>
                  <a:pt x="6970" y="11152"/>
                </a:lnTo>
                <a:lnTo>
                  <a:pt x="6823" y="10932"/>
                </a:lnTo>
                <a:lnTo>
                  <a:pt x="6053" y="9905"/>
                </a:lnTo>
                <a:lnTo>
                  <a:pt x="5356" y="8878"/>
                </a:lnTo>
                <a:lnTo>
                  <a:pt x="4659" y="7814"/>
                </a:lnTo>
                <a:lnTo>
                  <a:pt x="4035" y="6714"/>
                </a:lnTo>
                <a:lnTo>
                  <a:pt x="3742" y="6163"/>
                </a:lnTo>
                <a:lnTo>
                  <a:pt x="3485" y="5613"/>
                </a:lnTo>
                <a:lnTo>
                  <a:pt x="3412" y="5540"/>
                </a:lnTo>
                <a:lnTo>
                  <a:pt x="3301" y="5503"/>
                </a:lnTo>
                <a:lnTo>
                  <a:pt x="3191" y="5503"/>
                </a:lnTo>
                <a:lnTo>
                  <a:pt x="3118" y="5576"/>
                </a:lnTo>
                <a:lnTo>
                  <a:pt x="3008" y="5687"/>
                </a:lnTo>
                <a:lnTo>
                  <a:pt x="2861" y="5760"/>
                </a:lnTo>
                <a:lnTo>
                  <a:pt x="2715" y="5833"/>
                </a:lnTo>
                <a:lnTo>
                  <a:pt x="2568" y="5833"/>
                </a:lnTo>
                <a:lnTo>
                  <a:pt x="2421" y="5870"/>
                </a:lnTo>
                <a:lnTo>
                  <a:pt x="2274" y="5907"/>
                </a:lnTo>
                <a:lnTo>
                  <a:pt x="2018" y="6053"/>
                </a:lnTo>
                <a:lnTo>
                  <a:pt x="1431" y="6420"/>
                </a:lnTo>
                <a:lnTo>
                  <a:pt x="1137" y="6604"/>
                </a:lnTo>
                <a:lnTo>
                  <a:pt x="880" y="6824"/>
                </a:lnTo>
                <a:lnTo>
                  <a:pt x="770" y="6824"/>
                </a:lnTo>
                <a:lnTo>
                  <a:pt x="697" y="6897"/>
                </a:lnTo>
                <a:lnTo>
                  <a:pt x="660" y="6970"/>
                </a:lnTo>
                <a:lnTo>
                  <a:pt x="697" y="7080"/>
                </a:lnTo>
                <a:lnTo>
                  <a:pt x="1101" y="7814"/>
                </a:lnTo>
                <a:lnTo>
                  <a:pt x="1541" y="8548"/>
                </a:lnTo>
                <a:lnTo>
                  <a:pt x="2458" y="9942"/>
                </a:lnTo>
                <a:lnTo>
                  <a:pt x="3412" y="11335"/>
                </a:lnTo>
                <a:lnTo>
                  <a:pt x="4402" y="12693"/>
                </a:lnTo>
                <a:lnTo>
                  <a:pt x="4989" y="13426"/>
                </a:lnTo>
                <a:lnTo>
                  <a:pt x="4952" y="13426"/>
                </a:lnTo>
                <a:lnTo>
                  <a:pt x="4952" y="13500"/>
                </a:lnTo>
                <a:lnTo>
                  <a:pt x="4989" y="13536"/>
                </a:lnTo>
                <a:lnTo>
                  <a:pt x="5026" y="13573"/>
                </a:lnTo>
                <a:lnTo>
                  <a:pt x="5099" y="13536"/>
                </a:lnTo>
                <a:lnTo>
                  <a:pt x="5429" y="13940"/>
                </a:lnTo>
                <a:lnTo>
                  <a:pt x="5796" y="14307"/>
                </a:lnTo>
                <a:lnTo>
                  <a:pt x="5833" y="14343"/>
                </a:lnTo>
                <a:lnTo>
                  <a:pt x="5906" y="14380"/>
                </a:lnTo>
                <a:lnTo>
                  <a:pt x="6126" y="14563"/>
                </a:lnTo>
                <a:lnTo>
                  <a:pt x="6383" y="14710"/>
                </a:lnTo>
                <a:lnTo>
                  <a:pt x="6640" y="14857"/>
                </a:lnTo>
                <a:lnTo>
                  <a:pt x="6933" y="14967"/>
                </a:lnTo>
                <a:lnTo>
                  <a:pt x="7226" y="15040"/>
                </a:lnTo>
                <a:lnTo>
                  <a:pt x="7850" y="15040"/>
                </a:lnTo>
                <a:lnTo>
                  <a:pt x="8180" y="14967"/>
                </a:lnTo>
                <a:lnTo>
                  <a:pt x="8510" y="14820"/>
                </a:lnTo>
                <a:lnTo>
                  <a:pt x="8877" y="14673"/>
                </a:lnTo>
                <a:lnTo>
                  <a:pt x="9574" y="14343"/>
                </a:lnTo>
                <a:lnTo>
                  <a:pt x="11115" y="13683"/>
                </a:lnTo>
                <a:lnTo>
                  <a:pt x="11592" y="13426"/>
                </a:lnTo>
                <a:lnTo>
                  <a:pt x="11995" y="13170"/>
                </a:lnTo>
                <a:lnTo>
                  <a:pt x="12399" y="12839"/>
                </a:lnTo>
                <a:lnTo>
                  <a:pt x="12729" y="12436"/>
                </a:lnTo>
                <a:lnTo>
                  <a:pt x="12912" y="12142"/>
                </a:lnTo>
                <a:lnTo>
                  <a:pt x="13059" y="11849"/>
                </a:lnTo>
                <a:lnTo>
                  <a:pt x="13169" y="11519"/>
                </a:lnTo>
                <a:lnTo>
                  <a:pt x="13242" y="11189"/>
                </a:lnTo>
                <a:lnTo>
                  <a:pt x="13279" y="10859"/>
                </a:lnTo>
                <a:lnTo>
                  <a:pt x="13316" y="10528"/>
                </a:lnTo>
                <a:lnTo>
                  <a:pt x="13279" y="10198"/>
                </a:lnTo>
                <a:lnTo>
                  <a:pt x="13242" y="9868"/>
                </a:lnTo>
                <a:lnTo>
                  <a:pt x="13169" y="9538"/>
                </a:lnTo>
                <a:lnTo>
                  <a:pt x="13095" y="9208"/>
                </a:lnTo>
                <a:lnTo>
                  <a:pt x="12875" y="8584"/>
                </a:lnTo>
                <a:lnTo>
                  <a:pt x="12582" y="7961"/>
                </a:lnTo>
                <a:lnTo>
                  <a:pt x="12252" y="7374"/>
                </a:lnTo>
                <a:lnTo>
                  <a:pt x="11885" y="6824"/>
                </a:lnTo>
                <a:lnTo>
                  <a:pt x="10271" y="4476"/>
                </a:lnTo>
                <a:lnTo>
                  <a:pt x="8657" y="2165"/>
                </a:lnTo>
                <a:lnTo>
                  <a:pt x="8584" y="2092"/>
                </a:lnTo>
                <a:lnTo>
                  <a:pt x="8474" y="2055"/>
                </a:lnTo>
                <a:close/>
              </a:path>
            </a:pathLst>
          </a:custGeom>
          <a:solidFill>
            <a:srgbClr val="A4C2F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A4C2F4"/>
              </a:solidFill>
              <a:latin typeface="Arial"/>
              <a:ea typeface="Arial"/>
              <a:cs typeface="Arial"/>
              <a:sym typeface="Arial"/>
            </a:endParaRPr>
          </a:p>
        </p:txBody>
      </p:sp>
      <p:sp>
        <p:nvSpPr>
          <p:cNvPr id="1157" name="Google Shape;1157;p47"/>
          <p:cNvSpPr/>
          <p:nvPr/>
        </p:nvSpPr>
        <p:spPr>
          <a:xfrm>
            <a:off x="258963" y="4957957"/>
            <a:ext cx="386048" cy="258065"/>
          </a:xfrm>
          <a:custGeom>
            <a:avLst/>
            <a:gdLst/>
            <a:ahLst/>
            <a:cxnLst/>
            <a:rect l="l" t="t" r="r" b="b"/>
            <a:pathLst>
              <a:path w="13610" h="9098" extrusionOk="0">
                <a:moveTo>
                  <a:pt x="4696" y="0"/>
                </a:moveTo>
                <a:lnTo>
                  <a:pt x="4586" y="74"/>
                </a:lnTo>
                <a:lnTo>
                  <a:pt x="4256" y="440"/>
                </a:lnTo>
                <a:lnTo>
                  <a:pt x="3999" y="844"/>
                </a:lnTo>
                <a:lnTo>
                  <a:pt x="3742" y="1247"/>
                </a:lnTo>
                <a:lnTo>
                  <a:pt x="3522" y="1688"/>
                </a:lnTo>
                <a:lnTo>
                  <a:pt x="3339" y="2128"/>
                </a:lnTo>
                <a:lnTo>
                  <a:pt x="3228" y="2605"/>
                </a:lnTo>
                <a:lnTo>
                  <a:pt x="3118" y="3081"/>
                </a:lnTo>
                <a:lnTo>
                  <a:pt x="3045" y="3595"/>
                </a:lnTo>
                <a:lnTo>
                  <a:pt x="3008" y="3852"/>
                </a:lnTo>
                <a:lnTo>
                  <a:pt x="2935" y="4072"/>
                </a:lnTo>
                <a:lnTo>
                  <a:pt x="2825" y="4329"/>
                </a:lnTo>
                <a:lnTo>
                  <a:pt x="2678" y="4512"/>
                </a:lnTo>
                <a:lnTo>
                  <a:pt x="2605" y="4622"/>
                </a:lnTo>
                <a:lnTo>
                  <a:pt x="2495" y="4659"/>
                </a:lnTo>
                <a:lnTo>
                  <a:pt x="2275" y="4732"/>
                </a:lnTo>
                <a:lnTo>
                  <a:pt x="1835" y="4732"/>
                </a:lnTo>
                <a:lnTo>
                  <a:pt x="1541" y="4659"/>
                </a:lnTo>
                <a:lnTo>
                  <a:pt x="991" y="4659"/>
                </a:lnTo>
                <a:lnTo>
                  <a:pt x="881" y="4732"/>
                </a:lnTo>
                <a:lnTo>
                  <a:pt x="771" y="4769"/>
                </a:lnTo>
                <a:lnTo>
                  <a:pt x="587" y="4732"/>
                </a:lnTo>
                <a:lnTo>
                  <a:pt x="404" y="4732"/>
                </a:lnTo>
                <a:lnTo>
                  <a:pt x="257" y="4805"/>
                </a:lnTo>
                <a:lnTo>
                  <a:pt x="74" y="4879"/>
                </a:lnTo>
                <a:lnTo>
                  <a:pt x="37" y="4952"/>
                </a:lnTo>
                <a:lnTo>
                  <a:pt x="0" y="5026"/>
                </a:lnTo>
                <a:lnTo>
                  <a:pt x="0" y="5172"/>
                </a:lnTo>
                <a:lnTo>
                  <a:pt x="37" y="5209"/>
                </a:lnTo>
                <a:lnTo>
                  <a:pt x="74" y="5246"/>
                </a:lnTo>
                <a:lnTo>
                  <a:pt x="147" y="5282"/>
                </a:lnTo>
                <a:lnTo>
                  <a:pt x="221" y="5246"/>
                </a:lnTo>
                <a:lnTo>
                  <a:pt x="514" y="5172"/>
                </a:lnTo>
                <a:lnTo>
                  <a:pt x="587" y="5282"/>
                </a:lnTo>
                <a:lnTo>
                  <a:pt x="697" y="5356"/>
                </a:lnTo>
                <a:lnTo>
                  <a:pt x="807" y="5356"/>
                </a:lnTo>
                <a:lnTo>
                  <a:pt x="881" y="5319"/>
                </a:lnTo>
                <a:lnTo>
                  <a:pt x="918" y="5282"/>
                </a:lnTo>
                <a:lnTo>
                  <a:pt x="991" y="5209"/>
                </a:lnTo>
                <a:lnTo>
                  <a:pt x="1064" y="5172"/>
                </a:lnTo>
                <a:lnTo>
                  <a:pt x="1248" y="5136"/>
                </a:lnTo>
                <a:lnTo>
                  <a:pt x="1431" y="5172"/>
                </a:lnTo>
                <a:lnTo>
                  <a:pt x="1614" y="5209"/>
                </a:lnTo>
                <a:lnTo>
                  <a:pt x="1981" y="5282"/>
                </a:lnTo>
                <a:lnTo>
                  <a:pt x="2201" y="5282"/>
                </a:lnTo>
                <a:lnTo>
                  <a:pt x="2385" y="5246"/>
                </a:lnTo>
                <a:lnTo>
                  <a:pt x="2605" y="5209"/>
                </a:lnTo>
                <a:lnTo>
                  <a:pt x="2752" y="5136"/>
                </a:lnTo>
                <a:lnTo>
                  <a:pt x="2935" y="5026"/>
                </a:lnTo>
                <a:lnTo>
                  <a:pt x="3082" y="4879"/>
                </a:lnTo>
                <a:lnTo>
                  <a:pt x="3192" y="4732"/>
                </a:lnTo>
                <a:lnTo>
                  <a:pt x="3302" y="4549"/>
                </a:lnTo>
                <a:lnTo>
                  <a:pt x="3449" y="4182"/>
                </a:lnTo>
                <a:lnTo>
                  <a:pt x="3522" y="3925"/>
                </a:lnTo>
                <a:lnTo>
                  <a:pt x="3559" y="3668"/>
                </a:lnTo>
                <a:lnTo>
                  <a:pt x="3632" y="3118"/>
                </a:lnTo>
                <a:lnTo>
                  <a:pt x="3742" y="2641"/>
                </a:lnTo>
                <a:lnTo>
                  <a:pt x="3889" y="2201"/>
                </a:lnTo>
                <a:lnTo>
                  <a:pt x="4035" y="1834"/>
                </a:lnTo>
                <a:lnTo>
                  <a:pt x="4219" y="1467"/>
                </a:lnTo>
                <a:lnTo>
                  <a:pt x="4402" y="1137"/>
                </a:lnTo>
                <a:lnTo>
                  <a:pt x="4659" y="844"/>
                </a:lnTo>
                <a:lnTo>
                  <a:pt x="5173" y="2861"/>
                </a:lnTo>
                <a:lnTo>
                  <a:pt x="5649" y="4842"/>
                </a:lnTo>
                <a:lnTo>
                  <a:pt x="6126" y="6860"/>
                </a:lnTo>
                <a:lnTo>
                  <a:pt x="6567" y="8914"/>
                </a:lnTo>
                <a:lnTo>
                  <a:pt x="6603" y="8987"/>
                </a:lnTo>
                <a:lnTo>
                  <a:pt x="6713" y="9061"/>
                </a:lnTo>
                <a:lnTo>
                  <a:pt x="6787" y="9097"/>
                </a:lnTo>
                <a:lnTo>
                  <a:pt x="6897" y="9097"/>
                </a:lnTo>
                <a:lnTo>
                  <a:pt x="7153" y="8987"/>
                </a:lnTo>
                <a:lnTo>
                  <a:pt x="7374" y="8804"/>
                </a:lnTo>
                <a:lnTo>
                  <a:pt x="7520" y="8620"/>
                </a:lnTo>
                <a:lnTo>
                  <a:pt x="7667" y="8364"/>
                </a:lnTo>
                <a:lnTo>
                  <a:pt x="7814" y="7997"/>
                </a:lnTo>
                <a:lnTo>
                  <a:pt x="7924" y="7593"/>
                </a:lnTo>
                <a:lnTo>
                  <a:pt x="8181" y="6823"/>
                </a:lnTo>
                <a:lnTo>
                  <a:pt x="9061" y="3962"/>
                </a:lnTo>
                <a:lnTo>
                  <a:pt x="9208" y="4439"/>
                </a:lnTo>
                <a:lnTo>
                  <a:pt x="9318" y="4952"/>
                </a:lnTo>
                <a:lnTo>
                  <a:pt x="9318" y="5062"/>
                </a:lnTo>
                <a:lnTo>
                  <a:pt x="9391" y="5136"/>
                </a:lnTo>
                <a:lnTo>
                  <a:pt x="9464" y="5209"/>
                </a:lnTo>
                <a:lnTo>
                  <a:pt x="9574" y="5209"/>
                </a:lnTo>
                <a:lnTo>
                  <a:pt x="12032" y="5062"/>
                </a:lnTo>
                <a:lnTo>
                  <a:pt x="12069" y="5136"/>
                </a:lnTo>
                <a:lnTo>
                  <a:pt x="12105" y="5209"/>
                </a:lnTo>
                <a:lnTo>
                  <a:pt x="12326" y="5356"/>
                </a:lnTo>
                <a:lnTo>
                  <a:pt x="12582" y="5429"/>
                </a:lnTo>
                <a:lnTo>
                  <a:pt x="12619" y="5466"/>
                </a:lnTo>
                <a:lnTo>
                  <a:pt x="12912" y="5466"/>
                </a:lnTo>
                <a:lnTo>
                  <a:pt x="13059" y="5429"/>
                </a:lnTo>
                <a:lnTo>
                  <a:pt x="13206" y="5319"/>
                </a:lnTo>
                <a:lnTo>
                  <a:pt x="13316" y="5209"/>
                </a:lnTo>
                <a:lnTo>
                  <a:pt x="13426" y="5062"/>
                </a:lnTo>
                <a:lnTo>
                  <a:pt x="13536" y="4915"/>
                </a:lnTo>
                <a:lnTo>
                  <a:pt x="13609" y="4732"/>
                </a:lnTo>
                <a:lnTo>
                  <a:pt x="13609" y="4659"/>
                </a:lnTo>
                <a:lnTo>
                  <a:pt x="13609" y="4549"/>
                </a:lnTo>
                <a:lnTo>
                  <a:pt x="13536" y="4439"/>
                </a:lnTo>
                <a:lnTo>
                  <a:pt x="13426" y="4292"/>
                </a:lnTo>
                <a:lnTo>
                  <a:pt x="13279" y="4219"/>
                </a:lnTo>
                <a:lnTo>
                  <a:pt x="13133" y="4145"/>
                </a:lnTo>
                <a:lnTo>
                  <a:pt x="12949" y="4072"/>
                </a:lnTo>
                <a:lnTo>
                  <a:pt x="12802" y="4072"/>
                </a:lnTo>
                <a:lnTo>
                  <a:pt x="12619" y="4108"/>
                </a:lnTo>
                <a:lnTo>
                  <a:pt x="12436" y="4182"/>
                </a:lnTo>
                <a:lnTo>
                  <a:pt x="12326" y="4255"/>
                </a:lnTo>
                <a:lnTo>
                  <a:pt x="12252" y="4329"/>
                </a:lnTo>
                <a:lnTo>
                  <a:pt x="12142" y="4512"/>
                </a:lnTo>
                <a:lnTo>
                  <a:pt x="9794" y="4659"/>
                </a:lnTo>
                <a:lnTo>
                  <a:pt x="9721" y="4255"/>
                </a:lnTo>
                <a:lnTo>
                  <a:pt x="9611" y="3852"/>
                </a:lnTo>
                <a:lnTo>
                  <a:pt x="9464" y="3448"/>
                </a:lnTo>
                <a:lnTo>
                  <a:pt x="9281" y="3045"/>
                </a:lnTo>
                <a:lnTo>
                  <a:pt x="9208" y="2971"/>
                </a:lnTo>
                <a:lnTo>
                  <a:pt x="9134" y="2935"/>
                </a:lnTo>
                <a:lnTo>
                  <a:pt x="8987" y="2935"/>
                </a:lnTo>
                <a:lnTo>
                  <a:pt x="8841" y="2971"/>
                </a:lnTo>
                <a:lnTo>
                  <a:pt x="8804" y="3045"/>
                </a:lnTo>
                <a:lnTo>
                  <a:pt x="8767" y="3118"/>
                </a:lnTo>
                <a:lnTo>
                  <a:pt x="7850" y="6016"/>
                </a:lnTo>
                <a:lnTo>
                  <a:pt x="7374" y="7557"/>
                </a:lnTo>
                <a:lnTo>
                  <a:pt x="7227" y="7997"/>
                </a:lnTo>
                <a:lnTo>
                  <a:pt x="7153" y="8217"/>
                </a:lnTo>
                <a:lnTo>
                  <a:pt x="7007" y="8400"/>
                </a:lnTo>
                <a:lnTo>
                  <a:pt x="6567" y="6346"/>
                </a:lnTo>
                <a:lnTo>
                  <a:pt x="6090" y="4292"/>
                </a:lnTo>
                <a:lnTo>
                  <a:pt x="5576" y="2238"/>
                </a:lnTo>
                <a:lnTo>
                  <a:pt x="5026" y="220"/>
                </a:lnTo>
                <a:lnTo>
                  <a:pt x="4953" y="74"/>
                </a:lnTo>
                <a:lnTo>
                  <a:pt x="4842" y="37"/>
                </a:lnTo>
                <a:lnTo>
                  <a:pt x="4696" y="0"/>
                </a:lnTo>
                <a:close/>
              </a:path>
            </a:pathLst>
          </a:custGeom>
          <a:solidFill>
            <a:srgbClr val="A4C2F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A4C2F4"/>
              </a:solidFill>
              <a:latin typeface="Arial"/>
              <a:ea typeface="Arial"/>
              <a:cs typeface="Arial"/>
              <a:sym typeface="Arial"/>
            </a:endParaRPr>
          </a:p>
        </p:txBody>
      </p:sp>
      <p:sp>
        <p:nvSpPr>
          <p:cNvPr id="1158" name="Google Shape;1158;p47"/>
          <p:cNvSpPr/>
          <p:nvPr/>
        </p:nvSpPr>
        <p:spPr>
          <a:xfrm>
            <a:off x="8699345" y="1151407"/>
            <a:ext cx="174842" cy="187322"/>
          </a:xfrm>
          <a:custGeom>
            <a:avLst/>
            <a:gdLst/>
            <a:ahLst/>
            <a:cxnLst/>
            <a:rect l="l" t="t" r="r" b="b"/>
            <a:pathLst>
              <a:path w="6164" h="6604" extrusionOk="0">
                <a:moveTo>
                  <a:pt x="3962" y="0"/>
                </a:moveTo>
                <a:lnTo>
                  <a:pt x="3926" y="37"/>
                </a:lnTo>
                <a:lnTo>
                  <a:pt x="3889" y="74"/>
                </a:lnTo>
                <a:lnTo>
                  <a:pt x="3889" y="147"/>
                </a:lnTo>
                <a:lnTo>
                  <a:pt x="3522" y="477"/>
                </a:lnTo>
                <a:lnTo>
                  <a:pt x="3229" y="807"/>
                </a:lnTo>
                <a:lnTo>
                  <a:pt x="2788" y="1284"/>
                </a:lnTo>
                <a:lnTo>
                  <a:pt x="2458" y="1651"/>
                </a:lnTo>
                <a:lnTo>
                  <a:pt x="2201" y="1578"/>
                </a:lnTo>
                <a:lnTo>
                  <a:pt x="1321" y="1321"/>
                </a:lnTo>
                <a:lnTo>
                  <a:pt x="1138" y="1284"/>
                </a:lnTo>
                <a:lnTo>
                  <a:pt x="808" y="1211"/>
                </a:lnTo>
                <a:lnTo>
                  <a:pt x="661" y="1174"/>
                </a:lnTo>
                <a:lnTo>
                  <a:pt x="514" y="1211"/>
                </a:lnTo>
                <a:lnTo>
                  <a:pt x="441" y="1248"/>
                </a:lnTo>
                <a:lnTo>
                  <a:pt x="441" y="1284"/>
                </a:lnTo>
                <a:lnTo>
                  <a:pt x="441" y="1358"/>
                </a:lnTo>
                <a:lnTo>
                  <a:pt x="477" y="1468"/>
                </a:lnTo>
                <a:lnTo>
                  <a:pt x="551" y="1541"/>
                </a:lnTo>
                <a:lnTo>
                  <a:pt x="661" y="1614"/>
                </a:lnTo>
                <a:lnTo>
                  <a:pt x="771" y="1651"/>
                </a:lnTo>
                <a:lnTo>
                  <a:pt x="1064" y="1761"/>
                </a:lnTo>
                <a:lnTo>
                  <a:pt x="1284" y="1798"/>
                </a:lnTo>
                <a:lnTo>
                  <a:pt x="2055" y="2018"/>
                </a:lnTo>
                <a:lnTo>
                  <a:pt x="2055" y="2091"/>
                </a:lnTo>
                <a:lnTo>
                  <a:pt x="2091" y="2165"/>
                </a:lnTo>
                <a:lnTo>
                  <a:pt x="2165" y="2238"/>
                </a:lnTo>
                <a:lnTo>
                  <a:pt x="2201" y="2238"/>
                </a:lnTo>
                <a:lnTo>
                  <a:pt x="2275" y="2275"/>
                </a:lnTo>
                <a:lnTo>
                  <a:pt x="2385" y="2238"/>
                </a:lnTo>
                <a:lnTo>
                  <a:pt x="2532" y="2165"/>
                </a:lnTo>
                <a:lnTo>
                  <a:pt x="2678" y="2128"/>
                </a:lnTo>
                <a:lnTo>
                  <a:pt x="2752" y="2091"/>
                </a:lnTo>
                <a:lnTo>
                  <a:pt x="2788" y="2055"/>
                </a:lnTo>
                <a:lnTo>
                  <a:pt x="2788" y="1981"/>
                </a:lnTo>
                <a:lnTo>
                  <a:pt x="2788" y="1908"/>
                </a:lnTo>
                <a:lnTo>
                  <a:pt x="2935" y="1761"/>
                </a:lnTo>
                <a:lnTo>
                  <a:pt x="3375" y="1284"/>
                </a:lnTo>
                <a:lnTo>
                  <a:pt x="3815" y="771"/>
                </a:lnTo>
                <a:lnTo>
                  <a:pt x="3852" y="1394"/>
                </a:lnTo>
                <a:lnTo>
                  <a:pt x="3852" y="2091"/>
                </a:lnTo>
                <a:lnTo>
                  <a:pt x="3889" y="2421"/>
                </a:lnTo>
                <a:lnTo>
                  <a:pt x="3962" y="2605"/>
                </a:lnTo>
                <a:lnTo>
                  <a:pt x="4036" y="2751"/>
                </a:lnTo>
                <a:lnTo>
                  <a:pt x="4109" y="2825"/>
                </a:lnTo>
                <a:lnTo>
                  <a:pt x="4219" y="2825"/>
                </a:lnTo>
                <a:lnTo>
                  <a:pt x="4476" y="3008"/>
                </a:lnTo>
                <a:lnTo>
                  <a:pt x="4732" y="3155"/>
                </a:lnTo>
                <a:lnTo>
                  <a:pt x="5063" y="3265"/>
                </a:lnTo>
                <a:lnTo>
                  <a:pt x="5356" y="3338"/>
                </a:lnTo>
                <a:lnTo>
                  <a:pt x="5246" y="3412"/>
                </a:lnTo>
                <a:lnTo>
                  <a:pt x="4732" y="3669"/>
                </a:lnTo>
                <a:lnTo>
                  <a:pt x="4512" y="3779"/>
                </a:lnTo>
                <a:lnTo>
                  <a:pt x="4292" y="3925"/>
                </a:lnTo>
                <a:lnTo>
                  <a:pt x="4219" y="3925"/>
                </a:lnTo>
                <a:lnTo>
                  <a:pt x="4182" y="3962"/>
                </a:lnTo>
                <a:lnTo>
                  <a:pt x="4072" y="4072"/>
                </a:lnTo>
                <a:lnTo>
                  <a:pt x="3962" y="4292"/>
                </a:lnTo>
                <a:lnTo>
                  <a:pt x="3889" y="4549"/>
                </a:lnTo>
                <a:lnTo>
                  <a:pt x="3852" y="5283"/>
                </a:lnTo>
                <a:lnTo>
                  <a:pt x="3852" y="5649"/>
                </a:lnTo>
                <a:lnTo>
                  <a:pt x="3852" y="6053"/>
                </a:lnTo>
                <a:lnTo>
                  <a:pt x="3559" y="5723"/>
                </a:lnTo>
                <a:lnTo>
                  <a:pt x="3229" y="5393"/>
                </a:lnTo>
                <a:lnTo>
                  <a:pt x="2642" y="4769"/>
                </a:lnTo>
                <a:lnTo>
                  <a:pt x="2568" y="4659"/>
                </a:lnTo>
                <a:lnTo>
                  <a:pt x="2495" y="4586"/>
                </a:lnTo>
                <a:lnTo>
                  <a:pt x="2385" y="4586"/>
                </a:lnTo>
                <a:lnTo>
                  <a:pt x="2385" y="4622"/>
                </a:lnTo>
                <a:lnTo>
                  <a:pt x="2312" y="4622"/>
                </a:lnTo>
                <a:lnTo>
                  <a:pt x="1908" y="4769"/>
                </a:lnTo>
                <a:lnTo>
                  <a:pt x="1468" y="4842"/>
                </a:lnTo>
                <a:lnTo>
                  <a:pt x="1064" y="4916"/>
                </a:lnTo>
                <a:lnTo>
                  <a:pt x="624" y="4952"/>
                </a:lnTo>
                <a:lnTo>
                  <a:pt x="1138" y="4329"/>
                </a:lnTo>
                <a:lnTo>
                  <a:pt x="1358" y="3999"/>
                </a:lnTo>
                <a:lnTo>
                  <a:pt x="1541" y="3632"/>
                </a:lnTo>
                <a:lnTo>
                  <a:pt x="1688" y="3595"/>
                </a:lnTo>
                <a:lnTo>
                  <a:pt x="1725" y="3558"/>
                </a:lnTo>
                <a:lnTo>
                  <a:pt x="1761" y="3485"/>
                </a:lnTo>
                <a:lnTo>
                  <a:pt x="1798" y="3448"/>
                </a:lnTo>
                <a:lnTo>
                  <a:pt x="1798" y="3375"/>
                </a:lnTo>
                <a:lnTo>
                  <a:pt x="1761" y="3302"/>
                </a:lnTo>
                <a:lnTo>
                  <a:pt x="1725" y="3265"/>
                </a:lnTo>
                <a:lnTo>
                  <a:pt x="1651" y="3228"/>
                </a:lnTo>
                <a:lnTo>
                  <a:pt x="1541" y="3045"/>
                </a:lnTo>
                <a:lnTo>
                  <a:pt x="1211" y="2458"/>
                </a:lnTo>
                <a:lnTo>
                  <a:pt x="844" y="1908"/>
                </a:lnTo>
                <a:lnTo>
                  <a:pt x="624" y="1651"/>
                </a:lnTo>
                <a:lnTo>
                  <a:pt x="367" y="1431"/>
                </a:lnTo>
                <a:lnTo>
                  <a:pt x="257" y="1394"/>
                </a:lnTo>
                <a:lnTo>
                  <a:pt x="184" y="1431"/>
                </a:lnTo>
                <a:lnTo>
                  <a:pt x="111" y="1504"/>
                </a:lnTo>
                <a:lnTo>
                  <a:pt x="111" y="1578"/>
                </a:lnTo>
                <a:lnTo>
                  <a:pt x="111" y="1614"/>
                </a:lnTo>
                <a:lnTo>
                  <a:pt x="331" y="1945"/>
                </a:lnTo>
                <a:lnTo>
                  <a:pt x="551" y="2238"/>
                </a:lnTo>
                <a:lnTo>
                  <a:pt x="771" y="2531"/>
                </a:lnTo>
                <a:lnTo>
                  <a:pt x="954" y="2825"/>
                </a:lnTo>
                <a:lnTo>
                  <a:pt x="1101" y="3155"/>
                </a:lnTo>
                <a:lnTo>
                  <a:pt x="1174" y="3338"/>
                </a:lnTo>
                <a:lnTo>
                  <a:pt x="1284" y="3522"/>
                </a:lnTo>
                <a:lnTo>
                  <a:pt x="1101" y="3669"/>
                </a:lnTo>
                <a:lnTo>
                  <a:pt x="918" y="3815"/>
                </a:lnTo>
                <a:lnTo>
                  <a:pt x="587" y="4219"/>
                </a:lnTo>
                <a:lnTo>
                  <a:pt x="294" y="4622"/>
                </a:lnTo>
                <a:lnTo>
                  <a:pt x="37" y="5062"/>
                </a:lnTo>
                <a:lnTo>
                  <a:pt x="1" y="5172"/>
                </a:lnTo>
                <a:lnTo>
                  <a:pt x="1" y="5283"/>
                </a:lnTo>
                <a:lnTo>
                  <a:pt x="74" y="5356"/>
                </a:lnTo>
                <a:lnTo>
                  <a:pt x="184" y="5393"/>
                </a:lnTo>
                <a:lnTo>
                  <a:pt x="734" y="5393"/>
                </a:lnTo>
                <a:lnTo>
                  <a:pt x="1284" y="5356"/>
                </a:lnTo>
                <a:lnTo>
                  <a:pt x="1835" y="5246"/>
                </a:lnTo>
                <a:lnTo>
                  <a:pt x="2348" y="5062"/>
                </a:lnTo>
                <a:lnTo>
                  <a:pt x="2568" y="5356"/>
                </a:lnTo>
                <a:lnTo>
                  <a:pt x="2788" y="5576"/>
                </a:lnTo>
                <a:lnTo>
                  <a:pt x="3229" y="6163"/>
                </a:lnTo>
                <a:lnTo>
                  <a:pt x="3485" y="6383"/>
                </a:lnTo>
                <a:lnTo>
                  <a:pt x="3632" y="6493"/>
                </a:lnTo>
                <a:lnTo>
                  <a:pt x="3779" y="6566"/>
                </a:lnTo>
                <a:lnTo>
                  <a:pt x="3889" y="6566"/>
                </a:lnTo>
                <a:lnTo>
                  <a:pt x="4036" y="6530"/>
                </a:lnTo>
                <a:lnTo>
                  <a:pt x="4146" y="6603"/>
                </a:lnTo>
                <a:lnTo>
                  <a:pt x="4292" y="6603"/>
                </a:lnTo>
                <a:lnTo>
                  <a:pt x="4366" y="6530"/>
                </a:lnTo>
                <a:lnTo>
                  <a:pt x="4402" y="6456"/>
                </a:lnTo>
                <a:lnTo>
                  <a:pt x="4439" y="6383"/>
                </a:lnTo>
                <a:lnTo>
                  <a:pt x="4402" y="6310"/>
                </a:lnTo>
                <a:lnTo>
                  <a:pt x="4366" y="6273"/>
                </a:lnTo>
                <a:lnTo>
                  <a:pt x="4329" y="6236"/>
                </a:lnTo>
                <a:lnTo>
                  <a:pt x="4292" y="6053"/>
                </a:lnTo>
                <a:lnTo>
                  <a:pt x="4292" y="5833"/>
                </a:lnTo>
                <a:lnTo>
                  <a:pt x="4256" y="5172"/>
                </a:lnTo>
                <a:lnTo>
                  <a:pt x="4256" y="4769"/>
                </a:lnTo>
                <a:lnTo>
                  <a:pt x="4256" y="4402"/>
                </a:lnTo>
                <a:lnTo>
                  <a:pt x="4402" y="4402"/>
                </a:lnTo>
                <a:lnTo>
                  <a:pt x="4476" y="4365"/>
                </a:lnTo>
                <a:lnTo>
                  <a:pt x="4549" y="4292"/>
                </a:lnTo>
                <a:lnTo>
                  <a:pt x="4549" y="4255"/>
                </a:lnTo>
                <a:lnTo>
                  <a:pt x="4622" y="4219"/>
                </a:lnTo>
                <a:lnTo>
                  <a:pt x="5209" y="3889"/>
                </a:lnTo>
                <a:lnTo>
                  <a:pt x="5539" y="3705"/>
                </a:lnTo>
                <a:lnTo>
                  <a:pt x="5686" y="3595"/>
                </a:lnTo>
                <a:lnTo>
                  <a:pt x="5833" y="3485"/>
                </a:lnTo>
                <a:lnTo>
                  <a:pt x="5980" y="3485"/>
                </a:lnTo>
                <a:lnTo>
                  <a:pt x="6090" y="3448"/>
                </a:lnTo>
                <a:lnTo>
                  <a:pt x="6126" y="3375"/>
                </a:lnTo>
                <a:lnTo>
                  <a:pt x="6163" y="3302"/>
                </a:lnTo>
                <a:lnTo>
                  <a:pt x="6163" y="3228"/>
                </a:lnTo>
                <a:lnTo>
                  <a:pt x="6126" y="3118"/>
                </a:lnTo>
                <a:lnTo>
                  <a:pt x="6090" y="3045"/>
                </a:lnTo>
                <a:lnTo>
                  <a:pt x="5980" y="3008"/>
                </a:lnTo>
                <a:lnTo>
                  <a:pt x="5576" y="2935"/>
                </a:lnTo>
                <a:lnTo>
                  <a:pt x="5173" y="2788"/>
                </a:lnTo>
                <a:lnTo>
                  <a:pt x="4769" y="2678"/>
                </a:lnTo>
                <a:lnTo>
                  <a:pt x="4366" y="2568"/>
                </a:lnTo>
                <a:lnTo>
                  <a:pt x="4366" y="2275"/>
                </a:lnTo>
                <a:lnTo>
                  <a:pt x="4329" y="2018"/>
                </a:lnTo>
                <a:lnTo>
                  <a:pt x="4256" y="1468"/>
                </a:lnTo>
                <a:lnTo>
                  <a:pt x="4256" y="881"/>
                </a:lnTo>
                <a:lnTo>
                  <a:pt x="4219" y="551"/>
                </a:lnTo>
                <a:lnTo>
                  <a:pt x="4182" y="257"/>
                </a:lnTo>
                <a:lnTo>
                  <a:pt x="4219" y="184"/>
                </a:lnTo>
                <a:lnTo>
                  <a:pt x="4256" y="110"/>
                </a:lnTo>
                <a:lnTo>
                  <a:pt x="4219" y="37"/>
                </a:lnTo>
                <a:lnTo>
                  <a:pt x="4182" y="0"/>
                </a:lnTo>
                <a:close/>
              </a:path>
            </a:pathLst>
          </a:custGeom>
          <a:solidFill>
            <a:srgbClr val="A4C2F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A4C2F4"/>
              </a:solidFill>
              <a:latin typeface="Arial"/>
              <a:ea typeface="Arial"/>
              <a:cs typeface="Arial"/>
              <a:sym typeface="Arial"/>
            </a:endParaRPr>
          </a:p>
        </p:txBody>
      </p:sp>
      <p:sp>
        <p:nvSpPr>
          <p:cNvPr id="1159" name="Google Shape;1159;p47"/>
          <p:cNvSpPr txBox="1">
            <a:spLocks noGrp="1"/>
          </p:cNvSpPr>
          <p:nvPr>
            <p:ph type="sldNum" idx="12"/>
          </p:nvPr>
        </p:nvSpPr>
        <p:spPr>
          <a:xfrm>
            <a:off x="4297650" y="4853299"/>
            <a:ext cx="548700" cy="290100"/>
          </a:xfrm>
          <a:prstGeom prst="rect">
            <a:avLst/>
          </a:prstGeom>
          <a:noFill/>
          <a:ln>
            <a:noFill/>
          </a:ln>
        </p:spPr>
        <p:txBody>
          <a:bodyPr spcFirstLastPara="1" wrap="square" lIns="91425" tIns="91425" rIns="91425" bIns="91425" anchor="ctr" anchorCtr="0">
            <a:noAutofit/>
          </a:bodyPr>
          <a:lstStyle>
            <a:lvl1pPr marL="0" marR="0" lvl="0" indent="0" algn="ctr" rtl="0">
              <a:lnSpc>
                <a:spcPct val="100000"/>
              </a:lnSpc>
              <a:spcBef>
                <a:spcPts val="0"/>
              </a:spcBef>
              <a:spcAft>
                <a:spcPts val="0"/>
              </a:spcAft>
              <a:buClr>
                <a:srgbClr val="000000"/>
              </a:buClr>
              <a:buSzPts val="1200"/>
              <a:buFont typeface="Arial"/>
              <a:buNone/>
              <a:defRPr sz="1200" b="0" i="0" u="none" strike="noStrike" cap="none">
                <a:solidFill>
                  <a:schemeClr val="accent1"/>
                </a:solidFill>
                <a:latin typeface="Sniglet"/>
                <a:ea typeface="Sniglet"/>
                <a:cs typeface="Sniglet"/>
                <a:sym typeface="Sniglet"/>
              </a:defRPr>
            </a:lvl1pPr>
            <a:lvl2pPr marL="0" marR="0" lvl="1" indent="0" algn="ctr" rtl="0">
              <a:lnSpc>
                <a:spcPct val="100000"/>
              </a:lnSpc>
              <a:spcBef>
                <a:spcPts val="0"/>
              </a:spcBef>
              <a:spcAft>
                <a:spcPts val="0"/>
              </a:spcAft>
              <a:buClr>
                <a:srgbClr val="000000"/>
              </a:buClr>
              <a:buSzPts val="1200"/>
              <a:buFont typeface="Arial"/>
              <a:buNone/>
              <a:defRPr sz="1200" b="0" i="0" u="none" strike="noStrike" cap="none">
                <a:solidFill>
                  <a:schemeClr val="accent1"/>
                </a:solidFill>
                <a:latin typeface="Sniglet"/>
                <a:ea typeface="Sniglet"/>
                <a:cs typeface="Sniglet"/>
                <a:sym typeface="Sniglet"/>
              </a:defRPr>
            </a:lvl2pPr>
            <a:lvl3pPr marL="0" marR="0" lvl="2" indent="0" algn="ctr" rtl="0">
              <a:lnSpc>
                <a:spcPct val="100000"/>
              </a:lnSpc>
              <a:spcBef>
                <a:spcPts val="0"/>
              </a:spcBef>
              <a:spcAft>
                <a:spcPts val="0"/>
              </a:spcAft>
              <a:buClr>
                <a:srgbClr val="000000"/>
              </a:buClr>
              <a:buSzPts val="1200"/>
              <a:buFont typeface="Arial"/>
              <a:buNone/>
              <a:defRPr sz="1200" b="0" i="0" u="none" strike="noStrike" cap="none">
                <a:solidFill>
                  <a:schemeClr val="accent1"/>
                </a:solidFill>
                <a:latin typeface="Sniglet"/>
                <a:ea typeface="Sniglet"/>
                <a:cs typeface="Sniglet"/>
                <a:sym typeface="Sniglet"/>
              </a:defRPr>
            </a:lvl3pPr>
            <a:lvl4pPr marL="0" marR="0" lvl="3" indent="0" algn="ctr" rtl="0">
              <a:lnSpc>
                <a:spcPct val="100000"/>
              </a:lnSpc>
              <a:spcBef>
                <a:spcPts val="0"/>
              </a:spcBef>
              <a:spcAft>
                <a:spcPts val="0"/>
              </a:spcAft>
              <a:buClr>
                <a:srgbClr val="000000"/>
              </a:buClr>
              <a:buSzPts val="1200"/>
              <a:buFont typeface="Arial"/>
              <a:buNone/>
              <a:defRPr sz="1200" b="0" i="0" u="none" strike="noStrike" cap="none">
                <a:solidFill>
                  <a:schemeClr val="accent1"/>
                </a:solidFill>
                <a:latin typeface="Sniglet"/>
                <a:ea typeface="Sniglet"/>
                <a:cs typeface="Sniglet"/>
                <a:sym typeface="Sniglet"/>
              </a:defRPr>
            </a:lvl4pPr>
            <a:lvl5pPr marL="0" marR="0" lvl="4" indent="0" algn="ctr" rtl="0">
              <a:lnSpc>
                <a:spcPct val="100000"/>
              </a:lnSpc>
              <a:spcBef>
                <a:spcPts val="0"/>
              </a:spcBef>
              <a:spcAft>
                <a:spcPts val="0"/>
              </a:spcAft>
              <a:buClr>
                <a:srgbClr val="000000"/>
              </a:buClr>
              <a:buSzPts val="1200"/>
              <a:buFont typeface="Arial"/>
              <a:buNone/>
              <a:defRPr sz="1200" b="0" i="0" u="none" strike="noStrike" cap="none">
                <a:solidFill>
                  <a:schemeClr val="accent1"/>
                </a:solidFill>
                <a:latin typeface="Sniglet"/>
                <a:ea typeface="Sniglet"/>
                <a:cs typeface="Sniglet"/>
                <a:sym typeface="Sniglet"/>
              </a:defRPr>
            </a:lvl5pPr>
            <a:lvl6pPr marL="0" marR="0" lvl="5" indent="0" algn="ctr" rtl="0">
              <a:lnSpc>
                <a:spcPct val="100000"/>
              </a:lnSpc>
              <a:spcBef>
                <a:spcPts val="0"/>
              </a:spcBef>
              <a:spcAft>
                <a:spcPts val="0"/>
              </a:spcAft>
              <a:buClr>
                <a:srgbClr val="000000"/>
              </a:buClr>
              <a:buSzPts val="1200"/>
              <a:buFont typeface="Arial"/>
              <a:buNone/>
              <a:defRPr sz="1200" b="0" i="0" u="none" strike="noStrike" cap="none">
                <a:solidFill>
                  <a:schemeClr val="accent1"/>
                </a:solidFill>
                <a:latin typeface="Sniglet"/>
                <a:ea typeface="Sniglet"/>
                <a:cs typeface="Sniglet"/>
                <a:sym typeface="Sniglet"/>
              </a:defRPr>
            </a:lvl6pPr>
            <a:lvl7pPr marL="0" marR="0" lvl="6" indent="0" algn="ctr" rtl="0">
              <a:lnSpc>
                <a:spcPct val="100000"/>
              </a:lnSpc>
              <a:spcBef>
                <a:spcPts val="0"/>
              </a:spcBef>
              <a:spcAft>
                <a:spcPts val="0"/>
              </a:spcAft>
              <a:buClr>
                <a:srgbClr val="000000"/>
              </a:buClr>
              <a:buSzPts val="1200"/>
              <a:buFont typeface="Arial"/>
              <a:buNone/>
              <a:defRPr sz="1200" b="0" i="0" u="none" strike="noStrike" cap="none">
                <a:solidFill>
                  <a:schemeClr val="accent1"/>
                </a:solidFill>
                <a:latin typeface="Sniglet"/>
                <a:ea typeface="Sniglet"/>
                <a:cs typeface="Sniglet"/>
                <a:sym typeface="Sniglet"/>
              </a:defRPr>
            </a:lvl7pPr>
            <a:lvl8pPr marL="0" marR="0" lvl="7" indent="0" algn="ctr" rtl="0">
              <a:lnSpc>
                <a:spcPct val="100000"/>
              </a:lnSpc>
              <a:spcBef>
                <a:spcPts val="0"/>
              </a:spcBef>
              <a:spcAft>
                <a:spcPts val="0"/>
              </a:spcAft>
              <a:buClr>
                <a:srgbClr val="000000"/>
              </a:buClr>
              <a:buSzPts val="1200"/>
              <a:buFont typeface="Arial"/>
              <a:buNone/>
              <a:defRPr sz="1200" b="0" i="0" u="none" strike="noStrike" cap="none">
                <a:solidFill>
                  <a:schemeClr val="accent1"/>
                </a:solidFill>
                <a:latin typeface="Sniglet"/>
                <a:ea typeface="Sniglet"/>
                <a:cs typeface="Sniglet"/>
                <a:sym typeface="Sniglet"/>
              </a:defRPr>
            </a:lvl8pPr>
            <a:lvl9pPr marL="0" marR="0" lvl="8" indent="0" algn="ctr" rtl="0">
              <a:lnSpc>
                <a:spcPct val="100000"/>
              </a:lnSpc>
              <a:spcBef>
                <a:spcPts val="0"/>
              </a:spcBef>
              <a:spcAft>
                <a:spcPts val="0"/>
              </a:spcAft>
              <a:buClr>
                <a:srgbClr val="000000"/>
              </a:buClr>
              <a:buSzPts val="1200"/>
              <a:buFont typeface="Arial"/>
              <a:buNone/>
              <a:defRPr sz="1200" b="0" i="0" u="none" strike="noStrike" cap="none">
                <a:solidFill>
                  <a:schemeClr val="accent1"/>
                </a:solidFill>
                <a:latin typeface="Sniglet"/>
                <a:ea typeface="Sniglet"/>
                <a:cs typeface="Sniglet"/>
                <a:sym typeface="Sniglet"/>
              </a:defRPr>
            </a:lvl9pPr>
          </a:lstStyle>
          <a:p>
            <a:pPr marL="0" lvl="0" indent="0" algn="ctr" rtl="0">
              <a:spcBef>
                <a:spcPts val="0"/>
              </a:spcBef>
              <a:spcAft>
                <a:spcPts val="0"/>
              </a:spcAft>
              <a:buNone/>
            </a:pPr>
            <a:fld id="{00000000-1234-1234-1234-123412341234}" type="slidenum">
              <a:rPr lang="en"/>
              <a:t>‹N°›</a:t>
            </a:fld>
            <a:endParaRPr/>
          </a:p>
        </p:txBody>
      </p:sp>
    </p:spTree>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matchingName="Completely blank">
  <p:cSld name="BLANK_1">
    <p:spTree>
      <p:nvGrpSpPr>
        <p:cNvPr id="1" name="Shape 1160"/>
        <p:cNvGrpSpPr/>
        <p:nvPr/>
      </p:nvGrpSpPr>
      <p:grpSpPr>
        <a:xfrm>
          <a:off x="0" y="0"/>
          <a:ext cx="0" cy="0"/>
          <a:chOff x="0" y="0"/>
          <a:chExt cx="0" cy="0"/>
        </a:xfrm>
      </p:grpSpPr>
      <p:sp>
        <p:nvSpPr>
          <p:cNvPr id="1161" name="Google Shape;1161;p48"/>
          <p:cNvSpPr txBox="1">
            <a:spLocks noGrp="1"/>
          </p:cNvSpPr>
          <p:nvPr>
            <p:ph type="sldNum" idx="12"/>
          </p:nvPr>
        </p:nvSpPr>
        <p:spPr>
          <a:xfrm>
            <a:off x="4297650" y="4853299"/>
            <a:ext cx="548700" cy="290100"/>
          </a:xfrm>
          <a:prstGeom prst="rect">
            <a:avLst/>
          </a:prstGeom>
          <a:noFill/>
          <a:ln>
            <a:noFill/>
          </a:ln>
        </p:spPr>
        <p:txBody>
          <a:bodyPr spcFirstLastPara="1" wrap="square" lIns="91425" tIns="91425" rIns="91425" bIns="91425" anchor="ctr" anchorCtr="0">
            <a:noAutofit/>
          </a:bodyPr>
          <a:lstStyle>
            <a:lvl1pPr marL="0" marR="0" lvl="0" indent="0" algn="ctr" rtl="0">
              <a:lnSpc>
                <a:spcPct val="100000"/>
              </a:lnSpc>
              <a:spcBef>
                <a:spcPts val="0"/>
              </a:spcBef>
              <a:spcAft>
                <a:spcPts val="0"/>
              </a:spcAft>
              <a:buClr>
                <a:srgbClr val="000000"/>
              </a:buClr>
              <a:buSzPts val="1200"/>
              <a:buFont typeface="Arial"/>
              <a:buNone/>
              <a:defRPr sz="1200" b="0" i="0" u="none" strike="noStrike" cap="none">
                <a:solidFill>
                  <a:schemeClr val="accent1"/>
                </a:solidFill>
                <a:latin typeface="Sniglet"/>
                <a:ea typeface="Sniglet"/>
                <a:cs typeface="Sniglet"/>
                <a:sym typeface="Sniglet"/>
              </a:defRPr>
            </a:lvl1pPr>
            <a:lvl2pPr marL="0" marR="0" lvl="1" indent="0" algn="ctr" rtl="0">
              <a:lnSpc>
                <a:spcPct val="100000"/>
              </a:lnSpc>
              <a:spcBef>
                <a:spcPts val="0"/>
              </a:spcBef>
              <a:spcAft>
                <a:spcPts val="0"/>
              </a:spcAft>
              <a:buClr>
                <a:srgbClr val="000000"/>
              </a:buClr>
              <a:buSzPts val="1200"/>
              <a:buFont typeface="Arial"/>
              <a:buNone/>
              <a:defRPr sz="1200" b="0" i="0" u="none" strike="noStrike" cap="none">
                <a:solidFill>
                  <a:schemeClr val="accent1"/>
                </a:solidFill>
                <a:latin typeface="Sniglet"/>
                <a:ea typeface="Sniglet"/>
                <a:cs typeface="Sniglet"/>
                <a:sym typeface="Sniglet"/>
              </a:defRPr>
            </a:lvl2pPr>
            <a:lvl3pPr marL="0" marR="0" lvl="2" indent="0" algn="ctr" rtl="0">
              <a:lnSpc>
                <a:spcPct val="100000"/>
              </a:lnSpc>
              <a:spcBef>
                <a:spcPts val="0"/>
              </a:spcBef>
              <a:spcAft>
                <a:spcPts val="0"/>
              </a:spcAft>
              <a:buClr>
                <a:srgbClr val="000000"/>
              </a:buClr>
              <a:buSzPts val="1200"/>
              <a:buFont typeface="Arial"/>
              <a:buNone/>
              <a:defRPr sz="1200" b="0" i="0" u="none" strike="noStrike" cap="none">
                <a:solidFill>
                  <a:schemeClr val="accent1"/>
                </a:solidFill>
                <a:latin typeface="Sniglet"/>
                <a:ea typeface="Sniglet"/>
                <a:cs typeface="Sniglet"/>
                <a:sym typeface="Sniglet"/>
              </a:defRPr>
            </a:lvl3pPr>
            <a:lvl4pPr marL="0" marR="0" lvl="3" indent="0" algn="ctr" rtl="0">
              <a:lnSpc>
                <a:spcPct val="100000"/>
              </a:lnSpc>
              <a:spcBef>
                <a:spcPts val="0"/>
              </a:spcBef>
              <a:spcAft>
                <a:spcPts val="0"/>
              </a:spcAft>
              <a:buClr>
                <a:srgbClr val="000000"/>
              </a:buClr>
              <a:buSzPts val="1200"/>
              <a:buFont typeface="Arial"/>
              <a:buNone/>
              <a:defRPr sz="1200" b="0" i="0" u="none" strike="noStrike" cap="none">
                <a:solidFill>
                  <a:schemeClr val="accent1"/>
                </a:solidFill>
                <a:latin typeface="Sniglet"/>
                <a:ea typeface="Sniglet"/>
                <a:cs typeface="Sniglet"/>
                <a:sym typeface="Sniglet"/>
              </a:defRPr>
            </a:lvl4pPr>
            <a:lvl5pPr marL="0" marR="0" lvl="4" indent="0" algn="ctr" rtl="0">
              <a:lnSpc>
                <a:spcPct val="100000"/>
              </a:lnSpc>
              <a:spcBef>
                <a:spcPts val="0"/>
              </a:spcBef>
              <a:spcAft>
                <a:spcPts val="0"/>
              </a:spcAft>
              <a:buClr>
                <a:srgbClr val="000000"/>
              </a:buClr>
              <a:buSzPts val="1200"/>
              <a:buFont typeface="Arial"/>
              <a:buNone/>
              <a:defRPr sz="1200" b="0" i="0" u="none" strike="noStrike" cap="none">
                <a:solidFill>
                  <a:schemeClr val="accent1"/>
                </a:solidFill>
                <a:latin typeface="Sniglet"/>
                <a:ea typeface="Sniglet"/>
                <a:cs typeface="Sniglet"/>
                <a:sym typeface="Sniglet"/>
              </a:defRPr>
            </a:lvl5pPr>
            <a:lvl6pPr marL="0" marR="0" lvl="5" indent="0" algn="ctr" rtl="0">
              <a:lnSpc>
                <a:spcPct val="100000"/>
              </a:lnSpc>
              <a:spcBef>
                <a:spcPts val="0"/>
              </a:spcBef>
              <a:spcAft>
                <a:spcPts val="0"/>
              </a:spcAft>
              <a:buClr>
                <a:srgbClr val="000000"/>
              </a:buClr>
              <a:buSzPts val="1200"/>
              <a:buFont typeface="Arial"/>
              <a:buNone/>
              <a:defRPr sz="1200" b="0" i="0" u="none" strike="noStrike" cap="none">
                <a:solidFill>
                  <a:schemeClr val="accent1"/>
                </a:solidFill>
                <a:latin typeface="Sniglet"/>
                <a:ea typeface="Sniglet"/>
                <a:cs typeface="Sniglet"/>
                <a:sym typeface="Sniglet"/>
              </a:defRPr>
            </a:lvl6pPr>
            <a:lvl7pPr marL="0" marR="0" lvl="6" indent="0" algn="ctr" rtl="0">
              <a:lnSpc>
                <a:spcPct val="100000"/>
              </a:lnSpc>
              <a:spcBef>
                <a:spcPts val="0"/>
              </a:spcBef>
              <a:spcAft>
                <a:spcPts val="0"/>
              </a:spcAft>
              <a:buClr>
                <a:srgbClr val="000000"/>
              </a:buClr>
              <a:buSzPts val="1200"/>
              <a:buFont typeface="Arial"/>
              <a:buNone/>
              <a:defRPr sz="1200" b="0" i="0" u="none" strike="noStrike" cap="none">
                <a:solidFill>
                  <a:schemeClr val="accent1"/>
                </a:solidFill>
                <a:latin typeface="Sniglet"/>
                <a:ea typeface="Sniglet"/>
                <a:cs typeface="Sniglet"/>
                <a:sym typeface="Sniglet"/>
              </a:defRPr>
            </a:lvl7pPr>
            <a:lvl8pPr marL="0" marR="0" lvl="7" indent="0" algn="ctr" rtl="0">
              <a:lnSpc>
                <a:spcPct val="100000"/>
              </a:lnSpc>
              <a:spcBef>
                <a:spcPts val="0"/>
              </a:spcBef>
              <a:spcAft>
                <a:spcPts val="0"/>
              </a:spcAft>
              <a:buClr>
                <a:srgbClr val="000000"/>
              </a:buClr>
              <a:buSzPts val="1200"/>
              <a:buFont typeface="Arial"/>
              <a:buNone/>
              <a:defRPr sz="1200" b="0" i="0" u="none" strike="noStrike" cap="none">
                <a:solidFill>
                  <a:schemeClr val="accent1"/>
                </a:solidFill>
                <a:latin typeface="Sniglet"/>
                <a:ea typeface="Sniglet"/>
                <a:cs typeface="Sniglet"/>
                <a:sym typeface="Sniglet"/>
              </a:defRPr>
            </a:lvl8pPr>
            <a:lvl9pPr marL="0" marR="0" lvl="8" indent="0" algn="ctr" rtl="0">
              <a:lnSpc>
                <a:spcPct val="100000"/>
              </a:lnSpc>
              <a:spcBef>
                <a:spcPts val="0"/>
              </a:spcBef>
              <a:spcAft>
                <a:spcPts val="0"/>
              </a:spcAft>
              <a:buClr>
                <a:srgbClr val="000000"/>
              </a:buClr>
              <a:buSzPts val="1200"/>
              <a:buFont typeface="Arial"/>
              <a:buNone/>
              <a:defRPr sz="1200" b="0" i="0" u="none" strike="noStrike" cap="none">
                <a:solidFill>
                  <a:schemeClr val="accent1"/>
                </a:solidFill>
                <a:latin typeface="Sniglet"/>
                <a:ea typeface="Sniglet"/>
                <a:cs typeface="Sniglet"/>
                <a:sym typeface="Sniglet"/>
              </a:defRPr>
            </a:lvl9pPr>
          </a:lstStyle>
          <a:p>
            <a:pPr marL="0" lvl="0" indent="0" algn="ctr" rtl="0">
              <a:spcBef>
                <a:spcPts val="0"/>
              </a:spcBef>
              <a:spcAft>
                <a:spcPts val="0"/>
              </a:spcAft>
              <a:buNone/>
            </a:pPr>
            <a:fld id="{00000000-1234-1234-1234-123412341234}" type="slidenum">
              <a:rPr lang="en"/>
              <a:t>‹N°›</a:t>
            </a:fld>
            <a:endParaRPr/>
          </a:p>
        </p:txBody>
      </p:sp>
    </p:spTree>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showMasterSp="0" matchingName="Diapositive de titre">
  <p:cSld name="TITLE_2">
    <p:spTree>
      <p:nvGrpSpPr>
        <p:cNvPr id="1" name="Shape 1162"/>
        <p:cNvGrpSpPr/>
        <p:nvPr/>
      </p:nvGrpSpPr>
      <p:grpSpPr>
        <a:xfrm>
          <a:off x="0" y="0"/>
          <a:ext cx="0" cy="0"/>
          <a:chOff x="0" y="0"/>
          <a:chExt cx="0" cy="0"/>
        </a:xfrm>
      </p:grpSpPr>
      <p:grpSp>
        <p:nvGrpSpPr>
          <p:cNvPr id="1163" name="Google Shape;1163;p49"/>
          <p:cNvGrpSpPr/>
          <p:nvPr/>
        </p:nvGrpSpPr>
        <p:grpSpPr>
          <a:xfrm>
            <a:off x="-78" y="-6350"/>
            <a:ext cx="9144178" cy="5149935"/>
            <a:chOff x="-104" y="-8467"/>
            <a:chExt cx="12192237" cy="6866580"/>
          </a:xfrm>
        </p:grpSpPr>
        <p:cxnSp>
          <p:nvCxnSpPr>
            <p:cNvPr id="1164" name="Google Shape;1164;p49"/>
            <p:cNvCxnSpPr/>
            <p:nvPr/>
          </p:nvCxnSpPr>
          <p:spPr>
            <a:xfrm>
              <a:off x="9371012" y="0"/>
              <a:ext cx="1219200" cy="6858000"/>
            </a:xfrm>
            <a:prstGeom prst="straightConnector1">
              <a:avLst/>
            </a:prstGeom>
            <a:noFill/>
            <a:ln w="9525" cap="flat" cmpd="sng">
              <a:solidFill>
                <a:srgbClr val="BFBFBF"/>
              </a:solidFill>
              <a:prstDash val="solid"/>
              <a:round/>
              <a:headEnd type="none" w="sm" len="sm"/>
              <a:tailEnd type="none" w="sm" len="sm"/>
            </a:ln>
          </p:spPr>
        </p:cxnSp>
        <p:cxnSp>
          <p:nvCxnSpPr>
            <p:cNvPr id="1165" name="Google Shape;1165;p49"/>
            <p:cNvCxnSpPr/>
            <p:nvPr/>
          </p:nvCxnSpPr>
          <p:spPr>
            <a:xfrm flipH="1">
              <a:off x="7425125" y="3681413"/>
              <a:ext cx="4763700" cy="3176700"/>
            </a:xfrm>
            <a:prstGeom prst="straightConnector1">
              <a:avLst/>
            </a:prstGeom>
            <a:noFill/>
            <a:ln w="9525" cap="flat" cmpd="sng">
              <a:solidFill>
                <a:srgbClr val="D8D8D8"/>
              </a:solidFill>
              <a:prstDash val="solid"/>
              <a:round/>
              <a:headEnd type="none" w="sm" len="sm"/>
              <a:tailEnd type="none" w="sm" len="sm"/>
            </a:ln>
          </p:spPr>
        </p:cxnSp>
        <p:sp>
          <p:nvSpPr>
            <p:cNvPr id="1166" name="Google Shape;1166;p49"/>
            <p:cNvSpPr/>
            <p:nvPr/>
          </p:nvSpPr>
          <p:spPr>
            <a:xfrm>
              <a:off x="9181476" y="-8467"/>
              <a:ext cx="3007349" cy="6866467"/>
            </a:xfrm>
            <a:custGeom>
              <a:avLst/>
              <a:gdLst/>
              <a:ahLst/>
              <a:cxnLst/>
              <a:rect l="l" t="t" r="r" b="b"/>
              <a:pathLst>
                <a:path w="3007349" h="6866467" extrusionOk="0">
                  <a:moveTo>
                    <a:pt x="2045532" y="0"/>
                  </a:moveTo>
                  <a:lnTo>
                    <a:pt x="3007349" y="0"/>
                  </a:lnTo>
                  <a:lnTo>
                    <a:pt x="3007349" y="6866467"/>
                  </a:lnTo>
                  <a:lnTo>
                    <a:pt x="0" y="6866467"/>
                  </a:lnTo>
                  <a:lnTo>
                    <a:pt x="2045532" y="0"/>
                  </a:lnTo>
                  <a:close/>
                </a:path>
              </a:pathLst>
            </a:custGeom>
            <a:solidFill>
              <a:schemeClr val="accent1">
                <a:alpha val="29020"/>
              </a:schemeClr>
            </a:solidFill>
            <a:ln>
              <a:noFill/>
            </a:ln>
          </p:spPr>
        </p:sp>
        <p:sp>
          <p:nvSpPr>
            <p:cNvPr id="1167" name="Google Shape;1167;p49"/>
            <p:cNvSpPr/>
            <p:nvPr/>
          </p:nvSpPr>
          <p:spPr>
            <a:xfrm>
              <a:off x="9603442" y="-8467"/>
              <a:ext cx="2586178" cy="6866467"/>
            </a:xfrm>
            <a:custGeom>
              <a:avLst/>
              <a:gdLst/>
              <a:ahLst/>
              <a:cxnLst/>
              <a:rect l="l" t="t" r="r" b="b"/>
              <a:pathLst>
                <a:path w="2573311" h="6866467" extrusionOk="0">
                  <a:moveTo>
                    <a:pt x="0" y="0"/>
                  </a:moveTo>
                  <a:lnTo>
                    <a:pt x="2573311" y="0"/>
                  </a:lnTo>
                  <a:lnTo>
                    <a:pt x="2573311" y="6866467"/>
                  </a:lnTo>
                  <a:lnTo>
                    <a:pt x="1202336" y="6866467"/>
                  </a:lnTo>
                  <a:lnTo>
                    <a:pt x="0" y="0"/>
                  </a:lnTo>
                  <a:close/>
                </a:path>
              </a:pathLst>
            </a:custGeom>
            <a:solidFill>
              <a:schemeClr val="accent1">
                <a:alpha val="20000"/>
              </a:schemeClr>
            </a:solidFill>
            <a:ln>
              <a:noFill/>
            </a:ln>
          </p:spPr>
        </p:sp>
        <p:sp>
          <p:nvSpPr>
            <p:cNvPr id="1168" name="Google Shape;1168;p49"/>
            <p:cNvSpPr/>
            <p:nvPr/>
          </p:nvSpPr>
          <p:spPr>
            <a:xfrm>
              <a:off x="8932333" y="3048000"/>
              <a:ext cx="3259800" cy="3810000"/>
            </a:xfrm>
            <a:prstGeom prst="triangle">
              <a:avLst>
                <a:gd name="adj" fmla="val 100000"/>
              </a:avLst>
            </a:prstGeom>
            <a:solidFill>
              <a:schemeClr val="accent2">
                <a:alpha val="70590"/>
              </a:scheme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9" name="Google Shape;1169;p49"/>
            <p:cNvSpPr/>
            <p:nvPr/>
          </p:nvSpPr>
          <p:spPr>
            <a:xfrm>
              <a:off x="9334500" y="-8467"/>
              <a:ext cx="2850868" cy="6866467"/>
            </a:xfrm>
            <a:custGeom>
              <a:avLst/>
              <a:gdLst/>
              <a:ahLst/>
              <a:cxnLst/>
              <a:rect l="l" t="t" r="r" b="b"/>
              <a:pathLst>
                <a:path w="2858013" h="6866467" extrusionOk="0">
                  <a:moveTo>
                    <a:pt x="0" y="0"/>
                  </a:moveTo>
                  <a:lnTo>
                    <a:pt x="2858013" y="0"/>
                  </a:lnTo>
                  <a:lnTo>
                    <a:pt x="2858013" y="6866467"/>
                  </a:lnTo>
                  <a:lnTo>
                    <a:pt x="2473942" y="6866467"/>
                  </a:lnTo>
                  <a:lnTo>
                    <a:pt x="0" y="0"/>
                  </a:lnTo>
                  <a:close/>
                </a:path>
              </a:pathLst>
            </a:custGeom>
            <a:solidFill>
              <a:srgbClr val="D57D05">
                <a:alpha val="69020"/>
              </a:srgbClr>
            </a:solidFill>
            <a:ln>
              <a:noFill/>
            </a:ln>
          </p:spPr>
        </p:sp>
        <p:sp>
          <p:nvSpPr>
            <p:cNvPr id="1170" name="Google Shape;1170;p49"/>
            <p:cNvSpPr/>
            <p:nvPr/>
          </p:nvSpPr>
          <p:spPr>
            <a:xfrm>
              <a:off x="10898730" y="-8467"/>
              <a:ext cx="1290094" cy="6858000"/>
            </a:xfrm>
            <a:custGeom>
              <a:avLst/>
              <a:gdLst/>
              <a:ahLst/>
              <a:cxnLst/>
              <a:rect l="l" t="t" r="r" b="b"/>
              <a:pathLst>
                <a:path w="1290094" h="6858000" extrusionOk="0">
                  <a:moveTo>
                    <a:pt x="1019735" y="0"/>
                  </a:moveTo>
                  <a:lnTo>
                    <a:pt x="1290094" y="0"/>
                  </a:lnTo>
                  <a:lnTo>
                    <a:pt x="1290094" y="6858000"/>
                  </a:lnTo>
                  <a:lnTo>
                    <a:pt x="0" y="6858000"/>
                  </a:lnTo>
                  <a:lnTo>
                    <a:pt x="1019735" y="0"/>
                  </a:lnTo>
                  <a:close/>
                </a:path>
              </a:pathLst>
            </a:custGeom>
            <a:solidFill>
              <a:srgbClr val="117BF6">
                <a:alpha val="69020"/>
              </a:srgbClr>
            </a:solidFill>
            <a:ln>
              <a:noFill/>
            </a:ln>
          </p:spPr>
        </p:sp>
        <p:sp>
          <p:nvSpPr>
            <p:cNvPr id="1171" name="Google Shape;1171;p49"/>
            <p:cNvSpPr/>
            <p:nvPr/>
          </p:nvSpPr>
          <p:spPr>
            <a:xfrm>
              <a:off x="10938999" y="-8467"/>
              <a:ext cx="1249825" cy="6858000"/>
            </a:xfrm>
            <a:custGeom>
              <a:avLst/>
              <a:gdLst/>
              <a:ahLst/>
              <a:cxnLst/>
              <a:rect l="l" t="t" r="r" b="b"/>
              <a:pathLst>
                <a:path w="1249825" h="6858000" extrusionOk="0">
                  <a:moveTo>
                    <a:pt x="0" y="0"/>
                  </a:moveTo>
                  <a:lnTo>
                    <a:pt x="1249825" y="0"/>
                  </a:lnTo>
                  <a:lnTo>
                    <a:pt x="1249825" y="6858000"/>
                  </a:lnTo>
                  <a:lnTo>
                    <a:pt x="1109382" y="6858000"/>
                  </a:lnTo>
                  <a:lnTo>
                    <a:pt x="0" y="0"/>
                  </a:lnTo>
                  <a:close/>
                </a:path>
              </a:pathLst>
            </a:custGeom>
            <a:solidFill>
              <a:schemeClr val="accent1">
                <a:alpha val="63530"/>
              </a:schemeClr>
            </a:solidFill>
            <a:ln>
              <a:noFill/>
            </a:ln>
          </p:spPr>
        </p:sp>
        <p:sp>
          <p:nvSpPr>
            <p:cNvPr id="1172" name="Google Shape;1172;p49"/>
            <p:cNvSpPr/>
            <p:nvPr/>
          </p:nvSpPr>
          <p:spPr>
            <a:xfrm>
              <a:off x="10371666" y="3589867"/>
              <a:ext cx="1817100" cy="3268200"/>
            </a:xfrm>
            <a:prstGeom prst="triangle">
              <a:avLst>
                <a:gd name="adj" fmla="val 100000"/>
              </a:avLst>
            </a:prstGeom>
            <a:solidFill>
              <a:schemeClr val="accent1">
                <a:alpha val="80000"/>
              </a:scheme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3" name="Google Shape;1173;p49"/>
            <p:cNvSpPr/>
            <p:nvPr/>
          </p:nvSpPr>
          <p:spPr>
            <a:xfrm rot="10800000">
              <a:off x="-104" y="54"/>
              <a:ext cx="842700" cy="5666100"/>
            </a:xfrm>
            <a:prstGeom prst="triangle">
              <a:avLst>
                <a:gd name="adj" fmla="val 100000"/>
              </a:avLst>
            </a:prstGeom>
            <a:solidFill>
              <a:schemeClr val="accent1">
                <a:alpha val="83530"/>
              </a:scheme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174" name="Google Shape;1174;p49"/>
          <p:cNvSpPr txBox="1">
            <a:spLocks noGrp="1"/>
          </p:cNvSpPr>
          <p:nvPr>
            <p:ph type="ctrTitle"/>
          </p:nvPr>
        </p:nvSpPr>
        <p:spPr>
          <a:xfrm>
            <a:off x="1130300" y="1803400"/>
            <a:ext cx="5825100" cy="1234800"/>
          </a:xfrm>
          <a:prstGeom prst="rect">
            <a:avLst/>
          </a:prstGeom>
          <a:noFill/>
          <a:ln>
            <a:noFill/>
          </a:ln>
        </p:spPr>
        <p:txBody>
          <a:bodyPr spcFirstLastPara="1" wrap="square" lIns="91425" tIns="45700" rIns="91425" bIns="45700" anchor="b" anchorCtr="0">
            <a:noAutofit/>
          </a:bodyPr>
          <a:lstStyle>
            <a:lvl1pPr lvl="0" algn="r" rtl="0">
              <a:lnSpc>
                <a:spcPct val="100000"/>
              </a:lnSpc>
              <a:spcBef>
                <a:spcPts val="0"/>
              </a:spcBef>
              <a:spcAft>
                <a:spcPts val="0"/>
              </a:spcAft>
              <a:buClr>
                <a:schemeClr val="accent1"/>
              </a:buClr>
              <a:buSzPts val="4100"/>
              <a:buFont typeface="Trebuchet MS"/>
              <a:buNone/>
              <a:defRPr sz="4100">
                <a:solidFill>
                  <a:schemeClr val="accent1"/>
                </a:solidFill>
              </a:defRPr>
            </a:lvl1pPr>
            <a:lvl2pPr lvl="1" algn="l" rtl="0">
              <a:lnSpc>
                <a:spcPct val="100000"/>
              </a:lnSpc>
              <a:spcBef>
                <a:spcPts val="0"/>
              </a:spcBef>
              <a:spcAft>
                <a:spcPts val="0"/>
              </a:spcAft>
              <a:buSzPts val="1400"/>
              <a:buNone/>
              <a:defRPr/>
            </a:lvl2pPr>
            <a:lvl3pPr lvl="2" algn="l" rtl="0">
              <a:lnSpc>
                <a:spcPct val="100000"/>
              </a:lnSpc>
              <a:spcBef>
                <a:spcPts val="0"/>
              </a:spcBef>
              <a:spcAft>
                <a:spcPts val="0"/>
              </a:spcAft>
              <a:buSzPts val="1400"/>
              <a:buNone/>
              <a:defRPr/>
            </a:lvl3pPr>
            <a:lvl4pPr lvl="3" algn="l" rtl="0">
              <a:lnSpc>
                <a:spcPct val="100000"/>
              </a:lnSpc>
              <a:spcBef>
                <a:spcPts val="0"/>
              </a:spcBef>
              <a:spcAft>
                <a:spcPts val="0"/>
              </a:spcAft>
              <a:buSzPts val="1400"/>
              <a:buNone/>
              <a:defRPr/>
            </a:lvl4pPr>
            <a:lvl5pPr lvl="4" algn="l" rtl="0">
              <a:lnSpc>
                <a:spcPct val="100000"/>
              </a:lnSpc>
              <a:spcBef>
                <a:spcPts val="0"/>
              </a:spcBef>
              <a:spcAft>
                <a:spcPts val="0"/>
              </a:spcAft>
              <a:buSzPts val="1400"/>
              <a:buNone/>
              <a:defRPr/>
            </a:lvl5pPr>
            <a:lvl6pPr lvl="5" algn="l" rtl="0">
              <a:lnSpc>
                <a:spcPct val="100000"/>
              </a:lnSpc>
              <a:spcBef>
                <a:spcPts val="0"/>
              </a:spcBef>
              <a:spcAft>
                <a:spcPts val="0"/>
              </a:spcAft>
              <a:buSzPts val="1400"/>
              <a:buNone/>
              <a:defRPr/>
            </a:lvl6pPr>
            <a:lvl7pPr lvl="6" algn="l" rtl="0">
              <a:lnSpc>
                <a:spcPct val="100000"/>
              </a:lnSpc>
              <a:spcBef>
                <a:spcPts val="0"/>
              </a:spcBef>
              <a:spcAft>
                <a:spcPts val="0"/>
              </a:spcAft>
              <a:buSzPts val="1400"/>
              <a:buNone/>
              <a:defRPr/>
            </a:lvl7pPr>
            <a:lvl8pPr lvl="7" algn="l" rtl="0">
              <a:lnSpc>
                <a:spcPct val="100000"/>
              </a:lnSpc>
              <a:spcBef>
                <a:spcPts val="0"/>
              </a:spcBef>
              <a:spcAft>
                <a:spcPts val="0"/>
              </a:spcAft>
              <a:buSzPts val="1400"/>
              <a:buNone/>
              <a:defRPr/>
            </a:lvl8pPr>
            <a:lvl9pPr lvl="8" algn="l" rtl="0">
              <a:lnSpc>
                <a:spcPct val="100000"/>
              </a:lnSpc>
              <a:spcBef>
                <a:spcPts val="0"/>
              </a:spcBef>
              <a:spcAft>
                <a:spcPts val="0"/>
              </a:spcAft>
              <a:buSzPts val="1400"/>
              <a:buNone/>
              <a:defRPr/>
            </a:lvl9pPr>
          </a:lstStyle>
          <a:p>
            <a:endParaRPr/>
          </a:p>
        </p:txBody>
      </p:sp>
      <p:sp>
        <p:nvSpPr>
          <p:cNvPr id="1175" name="Google Shape;1175;p49"/>
          <p:cNvSpPr txBox="1">
            <a:spLocks noGrp="1"/>
          </p:cNvSpPr>
          <p:nvPr>
            <p:ph type="subTitle" idx="1"/>
          </p:nvPr>
        </p:nvSpPr>
        <p:spPr>
          <a:xfrm>
            <a:off x="1130300" y="3038125"/>
            <a:ext cx="5825100" cy="822600"/>
          </a:xfrm>
          <a:prstGeom prst="rect">
            <a:avLst/>
          </a:prstGeom>
          <a:noFill/>
          <a:ln>
            <a:noFill/>
          </a:ln>
        </p:spPr>
        <p:txBody>
          <a:bodyPr spcFirstLastPara="1" wrap="square" lIns="91425" tIns="45700" rIns="91425" bIns="45700" anchor="t" anchorCtr="0">
            <a:noAutofit/>
          </a:bodyPr>
          <a:lstStyle>
            <a:lvl1pPr lvl="0" algn="r" rtl="0">
              <a:lnSpc>
                <a:spcPct val="100000"/>
              </a:lnSpc>
              <a:spcBef>
                <a:spcPts val="800"/>
              </a:spcBef>
              <a:spcAft>
                <a:spcPts val="0"/>
              </a:spcAft>
              <a:buSzPts val="1100"/>
              <a:buNone/>
              <a:defRPr>
                <a:solidFill>
                  <a:srgbClr val="7F7F7F"/>
                </a:solidFill>
              </a:defRPr>
            </a:lvl1pPr>
            <a:lvl2pPr lvl="1" algn="ctr" rtl="0">
              <a:lnSpc>
                <a:spcPct val="100000"/>
              </a:lnSpc>
              <a:spcBef>
                <a:spcPts val="800"/>
              </a:spcBef>
              <a:spcAft>
                <a:spcPts val="0"/>
              </a:spcAft>
              <a:buSzPts val="1000"/>
              <a:buNone/>
              <a:defRPr>
                <a:solidFill>
                  <a:srgbClr val="888888"/>
                </a:solidFill>
              </a:defRPr>
            </a:lvl2pPr>
            <a:lvl3pPr lvl="2" algn="ctr" rtl="0">
              <a:lnSpc>
                <a:spcPct val="100000"/>
              </a:lnSpc>
              <a:spcBef>
                <a:spcPts val="800"/>
              </a:spcBef>
              <a:spcAft>
                <a:spcPts val="0"/>
              </a:spcAft>
              <a:buSzPts val="800"/>
              <a:buNone/>
              <a:defRPr>
                <a:solidFill>
                  <a:srgbClr val="888888"/>
                </a:solidFill>
              </a:defRPr>
            </a:lvl3pPr>
            <a:lvl4pPr lvl="3" algn="ctr" rtl="0">
              <a:lnSpc>
                <a:spcPct val="100000"/>
              </a:lnSpc>
              <a:spcBef>
                <a:spcPts val="800"/>
              </a:spcBef>
              <a:spcAft>
                <a:spcPts val="0"/>
              </a:spcAft>
              <a:buSzPts val="800"/>
              <a:buNone/>
              <a:defRPr>
                <a:solidFill>
                  <a:srgbClr val="888888"/>
                </a:solidFill>
              </a:defRPr>
            </a:lvl4pPr>
            <a:lvl5pPr lvl="4" algn="ctr" rtl="0">
              <a:lnSpc>
                <a:spcPct val="100000"/>
              </a:lnSpc>
              <a:spcBef>
                <a:spcPts val="800"/>
              </a:spcBef>
              <a:spcAft>
                <a:spcPts val="0"/>
              </a:spcAft>
              <a:buSzPts val="800"/>
              <a:buNone/>
              <a:defRPr>
                <a:solidFill>
                  <a:srgbClr val="888888"/>
                </a:solidFill>
              </a:defRPr>
            </a:lvl5pPr>
            <a:lvl6pPr lvl="5" algn="ctr" rtl="0">
              <a:lnSpc>
                <a:spcPct val="100000"/>
              </a:lnSpc>
              <a:spcBef>
                <a:spcPts val="800"/>
              </a:spcBef>
              <a:spcAft>
                <a:spcPts val="0"/>
              </a:spcAft>
              <a:buSzPts val="800"/>
              <a:buNone/>
              <a:defRPr>
                <a:solidFill>
                  <a:srgbClr val="888888"/>
                </a:solidFill>
              </a:defRPr>
            </a:lvl6pPr>
            <a:lvl7pPr lvl="6" algn="ctr" rtl="0">
              <a:lnSpc>
                <a:spcPct val="100000"/>
              </a:lnSpc>
              <a:spcBef>
                <a:spcPts val="800"/>
              </a:spcBef>
              <a:spcAft>
                <a:spcPts val="0"/>
              </a:spcAft>
              <a:buSzPts val="800"/>
              <a:buNone/>
              <a:defRPr>
                <a:solidFill>
                  <a:srgbClr val="888888"/>
                </a:solidFill>
              </a:defRPr>
            </a:lvl7pPr>
            <a:lvl8pPr lvl="7" algn="ctr" rtl="0">
              <a:lnSpc>
                <a:spcPct val="100000"/>
              </a:lnSpc>
              <a:spcBef>
                <a:spcPts val="800"/>
              </a:spcBef>
              <a:spcAft>
                <a:spcPts val="0"/>
              </a:spcAft>
              <a:buSzPts val="800"/>
              <a:buNone/>
              <a:defRPr>
                <a:solidFill>
                  <a:srgbClr val="888888"/>
                </a:solidFill>
              </a:defRPr>
            </a:lvl8pPr>
            <a:lvl9pPr lvl="8" algn="ctr" rtl="0">
              <a:lnSpc>
                <a:spcPct val="100000"/>
              </a:lnSpc>
              <a:spcBef>
                <a:spcPts val="800"/>
              </a:spcBef>
              <a:spcAft>
                <a:spcPts val="0"/>
              </a:spcAft>
              <a:buSzPts val="800"/>
              <a:buNone/>
              <a:defRPr>
                <a:solidFill>
                  <a:srgbClr val="888888"/>
                </a:solidFill>
              </a:defRPr>
            </a:lvl9pPr>
          </a:lstStyle>
          <a:p>
            <a:endParaRPr/>
          </a:p>
        </p:txBody>
      </p:sp>
      <p:sp>
        <p:nvSpPr>
          <p:cNvPr id="1176" name="Google Shape;1176;p49"/>
          <p:cNvSpPr txBox="1">
            <a:spLocks noGrp="1"/>
          </p:cNvSpPr>
          <p:nvPr>
            <p:ph type="dt" idx="10"/>
          </p:nvPr>
        </p:nvSpPr>
        <p:spPr>
          <a:xfrm>
            <a:off x="5403850" y="4531022"/>
            <a:ext cx="684000" cy="273900"/>
          </a:xfrm>
          <a:prstGeom prst="rect">
            <a:avLst/>
          </a:prstGeom>
          <a:noFill/>
          <a:ln>
            <a:noFill/>
          </a:ln>
        </p:spPr>
        <p:txBody>
          <a:bodyPr spcFirstLastPara="1" wrap="square" lIns="91425" tIns="45700" rIns="91425" bIns="45700" anchor="ctr" anchorCtr="0">
            <a:noAutofit/>
          </a:bodyPr>
          <a:lstStyle>
            <a:lvl1pPr marR="0" lvl="0" algn="r"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9pPr>
          </a:lstStyle>
          <a:p>
            <a:endParaRPr/>
          </a:p>
        </p:txBody>
      </p:sp>
      <p:sp>
        <p:nvSpPr>
          <p:cNvPr id="1177" name="Google Shape;1177;p49"/>
          <p:cNvSpPr txBox="1">
            <a:spLocks noGrp="1"/>
          </p:cNvSpPr>
          <p:nvPr>
            <p:ph type="ftr" idx="11"/>
          </p:nvPr>
        </p:nvSpPr>
        <p:spPr>
          <a:xfrm>
            <a:off x="508001" y="4531022"/>
            <a:ext cx="4723200" cy="273900"/>
          </a:xfrm>
          <a:prstGeom prst="rect">
            <a:avLst/>
          </a:prstGeom>
          <a:noFill/>
          <a:ln>
            <a:noFill/>
          </a:ln>
        </p:spPr>
        <p:txBody>
          <a:bodyPr spcFirstLastPara="1" wrap="square" lIns="91425" tIns="45700" rIns="91425" bIns="45700" anchor="ctr" anchorCtr="0">
            <a:noAutofit/>
          </a:bodyPr>
          <a:lstStyle>
            <a:lvl1pPr marR="0" lvl="0"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9pPr>
          </a:lstStyle>
          <a:p>
            <a:endParaRPr/>
          </a:p>
        </p:txBody>
      </p:sp>
      <p:sp>
        <p:nvSpPr>
          <p:cNvPr id="1178" name="Google Shape;1178;p49"/>
          <p:cNvSpPr txBox="1">
            <a:spLocks noGrp="1"/>
          </p:cNvSpPr>
          <p:nvPr>
            <p:ph type="sldNum" idx="12"/>
          </p:nvPr>
        </p:nvSpPr>
        <p:spPr>
          <a:xfrm>
            <a:off x="6442998" y="4531022"/>
            <a:ext cx="512400" cy="273900"/>
          </a:xfrm>
          <a:prstGeom prst="rect">
            <a:avLst/>
          </a:prstGeom>
          <a:noFill/>
          <a:ln>
            <a:noFill/>
          </a:ln>
        </p:spPr>
        <p:txBody>
          <a:bodyPr spcFirstLastPara="1" wrap="square" lIns="91425" tIns="45700" rIns="91425" bIns="45700" anchor="ctr" anchorCtr="0">
            <a:noAutofit/>
          </a:bodyPr>
          <a:lstStyle>
            <a:lvl1pPr marL="0" marR="0" lvl="0" indent="0" algn="r" rtl="0">
              <a:lnSpc>
                <a:spcPct val="100000"/>
              </a:lnSpc>
              <a:spcBef>
                <a:spcPts val="0"/>
              </a:spcBef>
              <a:spcAft>
                <a:spcPts val="0"/>
              </a:spcAft>
              <a:buClr>
                <a:schemeClr val="accent1"/>
              </a:buClr>
              <a:buSzPts val="600"/>
              <a:buFont typeface="Trebuchet MS"/>
              <a:buNone/>
              <a:defRPr sz="700" b="0" i="0" u="none" strike="noStrike" cap="none">
                <a:solidFill>
                  <a:schemeClr val="accent1"/>
                </a:solidFill>
                <a:latin typeface="Trebuchet MS"/>
                <a:ea typeface="Trebuchet MS"/>
                <a:cs typeface="Trebuchet MS"/>
                <a:sym typeface="Trebuchet MS"/>
              </a:defRPr>
            </a:lvl1pPr>
            <a:lvl2pPr marL="0" marR="0" lvl="1" indent="0" algn="r" rtl="0">
              <a:lnSpc>
                <a:spcPct val="100000"/>
              </a:lnSpc>
              <a:spcBef>
                <a:spcPts val="0"/>
              </a:spcBef>
              <a:spcAft>
                <a:spcPts val="0"/>
              </a:spcAft>
              <a:buClr>
                <a:schemeClr val="accent1"/>
              </a:buClr>
              <a:buSzPts val="600"/>
              <a:buFont typeface="Trebuchet MS"/>
              <a:buNone/>
              <a:defRPr sz="700" b="0" i="0" u="none" strike="noStrike" cap="none">
                <a:solidFill>
                  <a:schemeClr val="accent1"/>
                </a:solidFill>
                <a:latin typeface="Trebuchet MS"/>
                <a:ea typeface="Trebuchet MS"/>
                <a:cs typeface="Trebuchet MS"/>
                <a:sym typeface="Trebuchet MS"/>
              </a:defRPr>
            </a:lvl2pPr>
            <a:lvl3pPr marL="0" marR="0" lvl="2" indent="0" algn="r" rtl="0">
              <a:lnSpc>
                <a:spcPct val="100000"/>
              </a:lnSpc>
              <a:spcBef>
                <a:spcPts val="0"/>
              </a:spcBef>
              <a:spcAft>
                <a:spcPts val="0"/>
              </a:spcAft>
              <a:buClr>
                <a:schemeClr val="accent1"/>
              </a:buClr>
              <a:buSzPts val="600"/>
              <a:buFont typeface="Trebuchet MS"/>
              <a:buNone/>
              <a:defRPr sz="700" b="0" i="0" u="none" strike="noStrike" cap="none">
                <a:solidFill>
                  <a:schemeClr val="accent1"/>
                </a:solidFill>
                <a:latin typeface="Trebuchet MS"/>
                <a:ea typeface="Trebuchet MS"/>
                <a:cs typeface="Trebuchet MS"/>
                <a:sym typeface="Trebuchet MS"/>
              </a:defRPr>
            </a:lvl3pPr>
            <a:lvl4pPr marL="0" marR="0" lvl="3" indent="0" algn="r" rtl="0">
              <a:lnSpc>
                <a:spcPct val="100000"/>
              </a:lnSpc>
              <a:spcBef>
                <a:spcPts val="0"/>
              </a:spcBef>
              <a:spcAft>
                <a:spcPts val="0"/>
              </a:spcAft>
              <a:buClr>
                <a:schemeClr val="accent1"/>
              </a:buClr>
              <a:buSzPts val="600"/>
              <a:buFont typeface="Trebuchet MS"/>
              <a:buNone/>
              <a:defRPr sz="700" b="0" i="0" u="none" strike="noStrike" cap="none">
                <a:solidFill>
                  <a:schemeClr val="accent1"/>
                </a:solidFill>
                <a:latin typeface="Trebuchet MS"/>
                <a:ea typeface="Trebuchet MS"/>
                <a:cs typeface="Trebuchet MS"/>
                <a:sym typeface="Trebuchet MS"/>
              </a:defRPr>
            </a:lvl4pPr>
            <a:lvl5pPr marL="0" marR="0" lvl="4" indent="0" algn="r" rtl="0">
              <a:lnSpc>
                <a:spcPct val="100000"/>
              </a:lnSpc>
              <a:spcBef>
                <a:spcPts val="0"/>
              </a:spcBef>
              <a:spcAft>
                <a:spcPts val="0"/>
              </a:spcAft>
              <a:buClr>
                <a:schemeClr val="accent1"/>
              </a:buClr>
              <a:buSzPts val="600"/>
              <a:buFont typeface="Trebuchet MS"/>
              <a:buNone/>
              <a:defRPr sz="700" b="0" i="0" u="none" strike="noStrike" cap="none">
                <a:solidFill>
                  <a:schemeClr val="accent1"/>
                </a:solidFill>
                <a:latin typeface="Trebuchet MS"/>
                <a:ea typeface="Trebuchet MS"/>
                <a:cs typeface="Trebuchet MS"/>
                <a:sym typeface="Trebuchet MS"/>
              </a:defRPr>
            </a:lvl5pPr>
            <a:lvl6pPr marL="0" marR="0" lvl="5" indent="0" algn="r" rtl="0">
              <a:lnSpc>
                <a:spcPct val="100000"/>
              </a:lnSpc>
              <a:spcBef>
                <a:spcPts val="0"/>
              </a:spcBef>
              <a:spcAft>
                <a:spcPts val="0"/>
              </a:spcAft>
              <a:buClr>
                <a:schemeClr val="accent1"/>
              </a:buClr>
              <a:buSzPts val="600"/>
              <a:buFont typeface="Trebuchet MS"/>
              <a:buNone/>
              <a:defRPr sz="700" b="0" i="0" u="none" strike="noStrike" cap="none">
                <a:solidFill>
                  <a:schemeClr val="accent1"/>
                </a:solidFill>
                <a:latin typeface="Trebuchet MS"/>
                <a:ea typeface="Trebuchet MS"/>
                <a:cs typeface="Trebuchet MS"/>
                <a:sym typeface="Trebuchet MS"/>
              </a:defRPr>
            </a:lvl6pPr>
            <a:lvl7pPr marL="0" marR="0" lvl="6" indent="0" algn="r" rtl="0">
              <a:lnSpc>
                <a:spcPct val="100000"/>
              </a:lnSpc>
              <a:spcBef>
                <a:spcPts val="0"/>
              </a:spcBef>
              <a:spcAft>
                <a:spcPts val="0"/>
              </a:spcAft>
              <a:buClr>
                <a:schemeClr val="accent1"/>
              </a:buClr>
              <a:buSzPts val="600"/>
              <a:buFont typeface="Trebuchet MS"/>
              <a:buNone/>
              <a:defRPr sz="700" b="0" i="0" u="none" strike="noStrike" cap="none">
                <a:solidFill>
                  <a:schemeClr val="accent1"/>
                </a:solidFill>
                <a:latin typeface="Trebuchet MS"/>
                <a:ea typeface="Trebuchet MS"/>
                <a:cs typeface="Trebuchet MS"/>
                <a:sym typeface="Trebuchet MS"/>
              </a:defRPr>
            </a:lvl7pPr>
            <a:lvl8pPr marL="0" marR="0" lvl="7" indent="0" algn="r" rtl="0">
              <a:lnSpc>
                <a:spcPct val="100000"/>
              </a:lnSpc>
              <a:spcBef>
                <a:spcPts val="0"/>
              </a:spcBef>
              <a:spcAft>
                <a:spcPts val="0"/>
              </a:spcAft>
              <a:buClr>
                <a:schemeClr val="accent1"/>
              </a:buClr>
              <a:buSzPts val="600"/>
              <a:buFont typeface="Trebuchet MS"/>
              <a:buNone/>
              <a:defRPr sz="700" b="0" i="0" u="none" strike="noStrike" cap="none">
                <a:solidFill>
                  <a:schemeClr val="accent1"/>
                </a:solidFill>
                <a:latin typeface="Trebuchet MS"/>
                <a:ea typeface="Trebuchet MS"/>
                <a:cs typeface="Trebuchet MS"/>
                <a:sym typeface="Trebuchet MS"/>
              </a:defRPr>
            </a:lvl8pPr>
            <a:lvl9pPr marL="0" marR="0" lvl="8" indent="0" algn="r" rtl="0">
              <a:lnSpc>
                <a:spcPct val="100000"/>
              </a:lnSpc>
              <a:spcBef>
                <a:spcPts val="0"/>
              </a:spcBef>
              <a:spcAft>
                <a:spcPts val="0"/>
              </a:spcAft>
              <a:buClr>
                <a:schemeClr val="accent1"/>
              </a:buClr>
              <a:buSzPts val="600"/>
              <a:buFont typeface="Trebuchet MS"/>
              <a:buNone/>
              <a:defRPr sz="700" b="0" i="0" u="none" strike="noStrike" cap="none">
                <a:solidFill>
                  <a:schemeClr val="accent1"/>
                </a:solidFill>
                <a:latin typeface="Trebuchet MS"/>
                <a:ea typeface="Trebuchet MS"/>
                <a:cs typeface="Trebuchet MS"/>
                <a:sym typeface="Trebuchet MS"/>
              </a:defRPr>
            </a:lvl9pPr>
          </a:lstStyle>
          <a:p>
            <a:pPr marL="0" lvl="0" indent="0" algn="r" rtl="0">
              <a:spcBef>
                <a:spcPts val="0"/>
              </a:spcBef>
              <a:spcAft>
                <a:spcPts val="0"/>
              </a:spcAft>
              <a:buNone/>
            </a:pPr>
            <a:fld id="{00000000-1234-1234-1234-123412341234}" type="slidenum">
              <a:rPr lang="en"/>
              <a:t>‹N°›</a:t>
            </a:fld>
            <a:endParaRPr/>
          </a:p>
        </p:txBody>
      </p:sp>
    </p:spTree>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matchingName="One column text">
  <p:cSld name="One column text">
    <p:spTree>
      <p:nvGrpSpPr>
        <p:cNvPr id="1" name="Shape 1179"/>
        <p:cNvGrpSpPr/>
        <p:nvPr/>
      </p:nvGrpSpPr>
      <p:grpSpPr>
        <a:xfrm>
          <a:off x="0" y="0"/>
          <a:ext cx="0" cy="0"/>
          <a:chOff x="0" y="0"/>
          <a:chExt cx="0" cy="0"/>
        </a:xfrm>
      </p:grpSpPr>
      <p:sp>
        <p:nvSpPr>
          <p:cNvPr id="1180" name="Google Shape;1180;p50"/>
          <p:cNvSpPr txBox="1">
            <a:spLocks noGrp="1"/>
          </p:cNvSpPr>
          <p:nvPr>
            <p:ph type="title"/>
          </p:nvPr>
        </p:nvSpPr>
        <p:spPr>
          <a:xfrm>
            <a:off x="311700" y="555600"/>
            <a:ext cx="2808000" cy="755700"/>
          </a:xfrm>
          <a:prstGeom prst="rect">
            <a:avLst/>
          </a:prstGeom>
          <a:noFill/>
          <a:ln>
            <a:noFill/>
          </a:ln>
        </p:spPr>
        <p:txBody>
          <a:bodyPr spcFirstLastPara="1" wrap="square" lIns="91425" tIns="91425" rIns="91425" bIns="91425" anchor="b" anchorCtr="0">
            <a:noAutofit/>
          </a:bodyPr>
          <a:lstStyle>
            <a:lvl1pPr lvl="0" algn="l" rtl="0">
              <a:lnSpc>
                <a:spcPct val="100000"/>
              </a:lnSpc>
              <a:spcBef>
                <a:spcPts val="0"/>
              </a:spcBef>
              <a:spcAft>
                <a:spcPts val="0"/>
              </a:spcAft>
              <a:buClr>
                <a:schemeClr val="accent1"/>
              </a:buClr>
              <a:buSzPts val="3000"/>
              <a:buFont typeface="Trebuchet MS"/>
              <a:buNone/>
              <a:defRPr sz="3000"/>
            </a:lvl1pPr>
            <a:lvl2pPr lvl="1" algn="l" rtl="0">
              <a:lnSpc>
                <a:spcPct val="100000"/>
              </a:lnSpc>
              <a:spcBef>
                <a:spcPts val="0"/>
              </a:spcBef>
              <a:spcAft>
                <a:spcPts val="0"/>
              </a:spcAft>
              <a:buClr>
                <a:schemeClr val="dk2"/>
              </a:buClr>
              <a:buSzPts val="3000"/>
              <a:buNone/>
              <a:defRPr sz="3000"/>
            </a:lvl2pPr>
            <a:lvl3pPr lvl="2" algn="l" rtl="0">
              <a:lnSpc>
                <a:spcPct val="100000"/>
              </a:lnSpc>
              <a:spcBef>
                <a:spcPts val="0"/>
              </a:spcBef>
              <a:spcAft>
                <a:spcPts val="0"/>
              </a:spcAft>
              <a:buClr>
                <a:schemeClr val="dk2"/>
              </a:buClr>
              <a:buSzPts val="3000"/>
              <a:buNone/>
              <a:defRPr sz="3000"/>
            </a:lvl3pPr>
            <a:lvl4pPr lvl="3" algn="l" rtl="0">
              <a:lnSpc>
                <a:spcPct val="100000"/>
              </a:lnSpc>
              <a:spcBef>
                <a:spcPts val="0"/>
              </a:spcBef>
              <a:spcAft>
                <a:spcPts val="0"/>
              </a:spcAft>
              <a:buClr>
                <a:schemeClr val="dk2"/>
              </a:buClr>
              <a:buSzPts val="3000"/>
              <a:buNone/>
              <a:defRPr sz="3000"/>
            </a:lvl4pPr>
            <a:lvl5pPr lvl="4" algn="l" rtl="0">
              <a:lnSpc>
                <a:spcPct val="100000"/>
              </a:lnSpc>
              <a:spcBef>
                <a:spcPts val="0"/>
              </a:spcBef>
              <a:spcAft>
                <a:spcPts val="0"/>
              </a:spcAft>
              <a:buClr>
                <a:schemeClr val="dk2"/>
              </a:buClr>
              <a:buSzPts val="3000"/>
              <a:buNone/>
              <a:defRPr sz="3000"/>
            </a:lvl5pPr>
            <a:lvl6pPr lvl="5" algn="l" rtl="0">
              <a:lnSpc>
                <a:spcPct val="100000"/>
              </a:lnSpc>
              <a:spcBef>
                <a:spcPts val="0"/>
              </a:spcBef>
              <a:spcAft>
                <a:spcPts val="0"/>
              </a:spcAft>
              <a:buClr>
                <a:schemeClr val="dk2"/>
              </a:buClr>
              <a:buSzPts val="3000"/>
              <a:buNone/>
              <a:defRPr sz="3000"/>
            </a:lvl6pPr>
            <a:lvl7pPr lvl="6" algn="l" rtl="0">
              <a:lnSpc>
                <a:spcPct val="100000"/>
              </a:lnSpc>
              <a:spcBef>
                <a:spcPts val="0"/>
              </a:spcBef>
              <a:spcAft>
                <a:spcPts val="0"/>
              </a:spcAft>
              <a:buClr>
                <a:schemeClr val="dk2"/>
              </a:buClr>
              <a:buSzPts val="3000"/>
              <a:buNone/>
              <a:defRPr sz="3000"/>
            </a:lvl7pPr>
            <a:lvl8pPr lvl="7" algn="l" rtl="0">
              <a:lnSpc>
                <a:spcPct val="100000"/>
              </a:lnSpc>
              <a:spcBef>
                <a:spcPts val="0"/>
              </a:spcBef>
              <a:spcAft>
                <a:spcPts val="0"/>
              </a:spcAft>
              <a:buClr>
                <a:schemeClr val="dk2"/>
              </a:buClr>
              <a:buSzPts val="3000"/>
              <a:buNone/>
              <a:defRPr sz="3000"/>
            </a:lvl8pPr>
            <a:lvl9pPr lvl="8" algn="l" rtl="0">
              <a:lnSpc>
                <a:spcPct val="100000"/>
              </a:lnSpc>
              <a:spcBef>
                <a:spcPts val="0"/>
              </a:spcBef>
              <a:spcAft>
                <a:spcPts val="0"/>
              </a:spcAft>
              <a:buClr>
                <a:schemeClr val="dk2"/>
              </a:buClr>
              <a:buSzPts val="3000"/>
              <a:buNone/>
              <a:defRPr sz="3000"/>
            </a:lvl9pPr>
          </a:lstStyle>
          <a:p>
            <a:endParaRPr/>
          </a:p>
        </p:txBody>
      </p:sp>
      <p:sp>
        <p:nvSpPr>
          <p:cNvPr id="1181" name="Google Shape;1181;p50"/>
          <p:cNvSpPr txBox="1">
            <a:spLocks noGrp="1"/>
          </p:cNvSpPr>
          <p:nvPr>
            <p:ph type="body" idx="1"/>
          </p:nvPr>
        </p:nvSpPr>
        <p:spPr>
          <a:xfrm>
            <a:off x="311700" y="1399400"/>
            <a:ext cx="2808000" cy="2784900"/>
          </a:xfrm>
          <a:prstGeom prst="rect">
            <a:avLst/>
          </a:prstGeom>
          <a:noFill/>
          <a:ln>
            <a:noFill/>
          </a:ln>
        </p:spPr>
        <p:txBody>
          <a:bodyPr spcFirstLastPara="1" wrap="square" lIns="91425" tIns="91425" rIns="91425" bIns="91425" anchor="t" anchorCtr="0">
            <a:noAutofit/>
          </a:bodyPr>
          <a:lstStyle>
            <a:lvl1pPr marL="457200" lvl="0" indent="-304800" algn="l" rtl="0">
              <a:lnSpc>
                <a:spcPct val="100000"/>
              </a:lnSpc>
              <a:spcBef>
                <a:spcPts val="0"/>
              </a:spcBef>
              <a:spcAft>
                <a:spcPts val="0"/>
              </a:spcAft>
              <a:buSzPts val="1200"/>
              <a:buChar char="●"/>
              <a:defRPr sz="1200"/>
            </a:lvl1pPr>
            <a:lvl2pPr marL="914400" lvl="1" indent="-304800" algn="l" rtl="0">
              <a:lnSpc>
                <a:spcPct val="100000"/>
              </a:lnSpc>
              <a:spcBef>
                <a:spcPts val="1600"/>
              </a:spcBef>
              <a:spcAft>
                <a:spcPts val="0"/>
              </a:spcAft>
              <a:buSzPts val="1200"/>
              <a:buChar char="○"/>
              <a:defRPr sz="1200"/>
            </a:lvl2pPr>
            <a:lvl3pPr marL="1371600" lvl="2" indent="-304800" algn="l" rtl="0">
              <a:lnSpc>
                <a:spcPct val="100000"/>
              </a:lnSpc>
              <a:spcBef>
                <a:spcPts val="1600"/>
              </a:spcBef>
              <a:spcAft>
                <a:spcPts val="0"/>
              </a:spcAft>
              <a:buSzPts val="1200"/>
              <a:buChar char="■"/>
              <a:defRPr sz="1200"/>
            </a:lvl3pPr>
            <a:lvl4pPr marL="1828800" lvl="3" indent="-304800" algn="l" rtl="0">
              <a:lnSpc>
                <a:spcPct val="100000"/>
              </a:lnSpc>
              <a:spcBef>
                <a:spcPts val="1600"/>
              </a:spcBef>
              <a:spcAft>
                <a:spcPts val="0"/>
              </a:spcAft>
              <a:buSzPts val="1200"/>
              <a:buChar char="●"/>
              <a:defRPr sz="1200"/>
            </a:lvl4pPr>
            <a:lvl5pPr marL="2286000" lvl="4" indent="-304800" algn="l" rtl="0">
              <a:lnSpc>
                <a:spcPct val="100000"/>
              </a:lnSpc>
              <a:spcBef>
                <a:spcPts val="1600"/>
              </a:spcBef>
              <a:spcAft>
                <a:spcPts val="0"/>
              </a:spcAft>
              <a:buSzPts val="1200"/>
              <a:buChar char="○"/>
              <a:defRPr sz="1200"/>
            </a:lvl5pPr>
            <a:lvl6pPr marL="2743200" lvl="5" indent="-304800" algn="l" rtl="0">
              <a:lnSpc>
                <a:spcPct val="100000"/>
              </a:lnSpc>
              <a:spcBef>
                <a:spcPts val="1600"/>
              </a:spcBef>
              <a:spcAft>
                <a:spcPts val="0"/>
              </a:spcAft>
              <a:buSzPts val="1200"/>
              <a:buChar char="■"/>
              <a:defRPr sz="1200"/>
            </a:lvl6pPr>
            <a:lvl7pPr marL="3200400" lvl="6" indent="-304800" algn="l" rtl="0">
              <a:lnSpc>
                <a:spcPct val="100000"/>
              </a:lnSpc>
              <a:spcBef>
                <a:spcPts val="1600"/>
              </a:spcBef>
              <a:spcAft>
                <a:spcPts val="0"/>
              </a:spcAft>
              <a:buSzPts val="1200"/>
              <a:buChar char="●"/>
              <a:defRPr sz="1200"/>
            </a:lvl7pPr>
            <a:lvl8pPr marL="3657600" lvl="7" indent="-304800" algn="l" rtl="0">
              <a:lnSpc>
                <a:spcPct val="100000"/>
              </a:lnSpc>
              <a:spcBef>
                <a:spcPts val="1600"/>
              </a:spcBef>
              <a:spcAft>
                <a:spcPts val="0"/>
              </a:spcAft>
              <a:buSzPts val="1200"/>
              <a:buChar char="○"/>
              <a:defRPr sz="1200"/>
            </a:lvl8pPr>
            <a:lvl9pPr marL="4114800" lvl="8" indent="-304800" algn="l" rtl="0">
              <a:lnSpc>
                <a:spcPct val="100000"/>
              </a:lnSpc>
              <a:spcBef>
                <a:spcPts val="1600"/>
              </a:spcBef>
              <a:spcAft>
                <a:spcPts val="1600"/>
              </a:spcAft>
              <a:buSzPts val="1200"/>
              <a:buChar char="■"/>
              <a:defRPr sz="1200"/>
            </a:lvl9pPr>
          </a:lstStyle>
          <a:p>
            <a:endParaRPr/>
          </a:p>
        </p:txBody>
      </p:sp>
      <p:sp>
        <p:nvSpPr>
          <p:cNvPr id="1182" name="Google Shape;1182;p50"/>
          <p:cNvSpPr txBox="1">
            <a:spLocks noGrp="1"/>
          </p:cNvSpPr>
          <p:nvPr>
            <p:ph type="sldNum" idx="12"/>
          </p:nvPr>
        </p:nvSpPr>
        <p:spPr>
          <a:xfrm>
            <a:off x="8472458" y="4663217"/>
            <a:ext cx="548700" cy="393600"/>
          </a:xfrm>
          <a:prstGeom prst="rect">
            <a:avLst/>
          </a:prstGeom>
          <a:noFill/>
          <a:ln>
            <a:noFill/>
          </a:ln>
        </p:spPr>
        <p:txBody>
          <a:bodyPr spcFirstLastPara="1" wrap="square" lIns="91425" tIns="91425" rIns="91425" bIns="91425" anchor="ctr" anchorCtr="0">
            <a:noAutofit/>
          </a:bodyPr>
          <a:lstStyle>
            <a:lvl1pPr marL="0" marR="0" lvl="0" indent="0" algn="r" rtl="0">
              <a:lnSpc>
                <a:spcPct val="100000"/>
              </a:lnSpc>
              <a:spcBef>
                <a:spcPts val="0"/>
              </a:spcBef>
              <a:spcAft>
                <a:spcPts val="0"/>
              </a:spcAft>
              <a:buClr>
                <a:schemeClr val="accent1"/>
              </a:buClr>
              <a:buSzPts val="700"/>
              <a:buFont typeface="Trebuchet MS"/>
              <a:buNone/>
              <a:defRPr sz="700" b="0" i="0" u="none" strike="noStrike" cap="none">
                <a:solidFill>
                  <a:schemeClr val="accent1"/>
                </a:solidFill>
                <a:latin typeface="Trebuchet MS"/>
                <a:ea typeface="Trebuchet MS"/>
                <a:cs typeface="Trebuchet MS"/>
                <a:sym typeface="Trebuchet MS"/>
              </a:defRPr>
            </a:lvl1pPr>
            <a:lvl2pPr marL="0" marR="0" lvl="1" indent="0" algn="r" rtl="0">
              <a:lnSpc>
                <a:spcPct val="100000"/>
              </a:lnSpc>
              <a:spcBef>
                <a:spcPts val="0"/>
              </a:spcBef>
              <a:spcAft>
                <a:spcPts val="0"/>
              </a:spcAft>
              <a:buClr>
                <a:schemeClr val="accent1"/>
              </a:buClr>
              <a:buSzPts val="700"/>
              <a:buFont typeface="Trebuchet MS"/>
              <a:buNone/>
              <a:defRPr sz="700" b="0" i="0" u="none" strike="noStrike" cap="none">
                <a:solidFill>
                  <a:schemeClr val="accent1"/>
                </a:solidFill>
                <a:latin typeface="Trebuchet MS"/>
                <a:ea typeface="Trebuchet MS"/>
                <a:cs typeface="Trebuchet MS"/>
                <a:sym typeface="Trebuchet MS"/>
              </a:defRPr>
            </a:lvl2pPr>
            <a:lvl3pPr marL="0" marR="0" lvl="2" indent="0" algn="r" rtl="0">
              <a:lnSpc>
                <a:spcPct val="100000"/>
              </a:lnSpc>
              <a:spcBef>
                <a:spcPts val="0"/>
              </a:spcBef>
              <a:spcAft>
                <a:spcPts val="0"/>
              </a:spcAft>
              <a:buClr>
                <a:schemeClr val="accent1"/>
              </a:buClr>
              <a:buSzPts val="700"/>
              <a:buFont typeface="Trebuchet MS"/>
              <a:buNone/>
              <a:defRPr sz="700" b="0" i="0" u="none" strike="noStrike" cap="none">
                <a:solidFill>
                  <a:schemeClr val="accent1"/>
                </a:solidFill>
                <a:latin typeface="Trebuchet MS"/>
                <a:ea typeface="Trebuchet MS"/>
                <a:cs typeface="Trebuchet MS"/>
                <a:sym typeface="Trebuchet MS"/>
              </a:defRPr>
            </a:lvl3pPr>
            <a:lvl4pPr marL="0" marR="0" lvl="3" indent="0" algn="r" rtl="0">
              <a:lnSpc>
                <a:spcPct val="100000"/>
              </a:lnSpc>
              <a:spcBef>
                <a:spcPts val="0"/>
              </a:spcBef>
              <a:spcAft>
                <a:spcPts val="0"/>
              </a:spcAft>
              <a:buClr>
                <a:schemeClr val="accent1"/>
              </a:buClr>
              <a:buSzPts val="700"/>
              <a:buFont typeface="Trebuchet MS"/>
              <a:buNone/>
              <a:defRPr sz="700" b="0" i="0" u="none" strike="noStrike" cap="none">
                <a:solidFill>
                  <a:schemeClr val="accent1"/>
                </a:solidFill>
                <a:latin typeface="Trebuchet MS"/>
                <a:ea typeface="Trebuchet MS"/>
                <a:cs typeface="Trebuchet MS"/>
                <a:sym typeface="Trebuchet MS"/>
              </a:defRPr>
            </a:lvl4pPr>
            <a:lvl5pPr marL="0" marR="0" lvl="4" indent="0" algn="r" rtl="0">
              <a:lnSpc>
                <a:spcPct val="100000"/>
              </a:lnSpc>
              <a:spcBef>
                <a:spcPts val="0"/>
              </a:spcBef>
              <a:spcAft>
                <a:spcPts val="0"/>
              </a:spcAft>
              <a:buClr>
                <a:schemeClr val="accent1"/>
              </a:buClr>
              <a:buSzPts val="700"/>
              <a:buFont typeface="Trebuchet MS"/>
              <a:buNone/>
              <a:defRPr sz="700" b="0" i="0" u="none" strike="noStrike" cap="none">
                <a:solidFill>
                  <a:schemeClr val="accent1"/>
                </a:solidFill>
                <a:latin typeface="Trebuchet MS"/>
                <a:ea typeface="Trebuchet MS"/>
                <a:cs typeface="Trebuchet MS"/>
                <a:sym typeface="Trebuchet MS"/>
              </a:defRPr>
            </a:lvl5pPr>
            <a:lvl6pPr marL="0" marR="0" lvl="5" indent="0" algn="r" rtl="0">
              <a:lnSpc>
                <a:spcPct val="100000"/>
              </a:lnSpc>
              <a:spcBef>
                <a:spcPts val="0"/>
              </a:spcBef>
              <a:spcAft>
                <a:spcPts val="0"/>
              </a:spcAft>
              <a:buClr>
                <a:schemeClr val="accent1"/>
              </a:buClr>
              <a:buSzPts val="700"/>
              <a:buFont typeface="Trebuchet MS"/>
              <a:buNone/>
              <a:defRPr sz="700" b="0" i="0" u="none" strike="noStrike" cap="none">
                <a:solidFill>
                  <a:schemeClr val="accent1"/>
                </a:solidFill>
                <a:latin typeface="Trebuchet MS"/>
                <a:ea typeface="Trebuchet MS"/>
                <a:cs typeface="Trebuchet MS"/>
                <a:sym typeface="Trebuchet MS"/>
              </a:defRPr>
            </a:lvl6pPr>
            <a:lvl7pPr marL="0" marR="0" lvl="6" indent="0" algn="r" rtl="0">
              <a:lnSpc>
                <a:spcPct val="100000"/>
              </a:lnSpc>
              <a:spcBef>
                <a:spcPts val="0"/>
              </a:spcBef>
              <a:spcAft>
                <a:spcPts val="0"/>
              </a:spcAft>
              <a:buClr>
                <a:schemeClr val="accent1"/>
              </a:buClr>
              <a:buSzPts val="700"/>
              <a:buFont typeface="Trebuchet MS"/>
              <a:buNone/>
              <a:defRPr sz="700" b="0" i="0" u="none" strike="noStrike" cap="none">
                <a:solidFill>
                  <a:schemeClr val="accent1"/>
                </a:solidFill>
                <a:latin typeface="Trebuchet MS"/>
                <a:ea typeface="Trebuchet MS"/>
                <a:cs typeface="Trebuchet MS"/>
                <a:sym typeface="Trebuchet MS"/>
              </a:defRPr>
            </a:lvl7pPr>
            <a:lvl8pPr marL="0" marR="0" lvl="7" indent="0" algn="r" rtl="0">
              <a:lnSpc>
                <a:spcPct val="100000"/>
              </a:lnSpc>
              <a:spcBef>
                <a:spcPts val="0"/>
              </a:spcBef>
              <a:spcAft>
                <a:spcPts val="0"/>
              </a:spcAft>
              <a:buClr>
                <a:schemeClr val="accent1"/>
              </a:buClr>
              <a:buSzPts val="700"/>
              <a:buFont typeface="Trebuchet MS"/>
              <a:buNone/>
              <a:defRPr sz="700" b="0" i="0" u="none" strike="noStrike" cap="none">
                <a:solidFill>
                  <a:schemeClr val="accent1"/>
                </a:solidFill>
                <a:latin typeface="Trebuchet MS"/>
                <a:ea typeface="Trebuchet MS"/>
                <a:cs typeface="Trebuchet MS"/>
                <a:sym typeface="Trebuchet MS"/>
              </a:defRPr>
            </a:lvl8pPr>
            <a:lvl9pPr marL="0" marR="0" lvl="8" indent="0" algn="r" rtl="0">
              <a:lnSpc>
                <a:spcPct val="100000"/>
              </a:lnSpc>
              <a:spcBef>
                <a:spcPts val="0"/>
              </a:spcBef>
              <a:spcAft>
                <a:spcPts val="0"/>
              </a:spcAft>
              <a:buClr>
                <a:schemeClr val="accent1"/>
              </a:buClr>
              <a:buSzPts val="700"/>
              <a:buFont typeface="Trebuchet MS"/>
              <a:buNone/>
              <a:defRPr sz="700" b="0" i="0" u="none" strike="noStrike" cap="none">
                <a:solidFill>
                  <a:schemeClr val="accent1"/>
                </a:solidFill>
                <a:latin typeface="Trebuchet MS"/>
                <a:ea typeface="Trebuchet MS"/>
                <a:cs typeface="Trebuchet MS"/>
                <a:sym typeface="Trebuchet MS"/>
              </a:defRPr>
            </a:lvl9pPr>
          </a:lstStyle>
          <a:p>
            <a:pPr marL="0" lvl="0" indent="0" algn="r" rtl="0">
              <a:spcBef>
                <a:spcPts val="0"/>
              </a:spcBef>
              <a:spcAft>
                <a:spcPts val="0"/>
              </a:spcAft>
              <a:buNone/>
            </a:pPr>
            <a:fld id="{00000000-1234-1234-1234-123412341234}" type="slidenum">
              <a:rPr lang="en"/>
              <a:t>‹N°›</a:t>
            </a:fld>
            <a:endParaRPr/>
          </a:p>
        </p:txBody>
      </p:sp>
    </p:spTree>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matchingName="Titre et contenu" type="obj">
  <p:cSld name="OBJECT">
    <p:spTree>
      <p:nvGrpSpPr>
        <p:cNvPr id="1" name="Shape 1183"/>
        <p:cNvGrpSpPr/>
        <p:nvPr/>
      </p:nvGrpSpPr>
      <p:grpSpPr>
        <a:xfrm>
          <a:off x="0" y="0"/>
          <a:ext cx="0" cy="0"/>
          <a:chOff x="0" y="0"/>
          <a:chExt cx="0" cy="0"/>
        </a:xfrm>
      </p:grpSpPr>
      <p:sp>
        <p:nvSpPr>
          <p:cNvPr id="1184" name="Google Shape;1184;p51"/>
          <p:cNvSpPr txBox="1">
            <a:spLocks noGrp="1"/>
          </p:cNvSpPr>
          <p:nvPr>
            <p:ph type="title"/>
          </p:nvPr>
        </p:nvSpPr>
        <p:spPr>
          <a:xfrm>
            <a:off x="508001" y="457200"/>
            <a:ext cx="6447600" cy="990600"/>
          </a:xfrm>
          <a:prstGeom prst="rect">
            <a:avLst/>
          </a:prstGeom>
          <a:noFill/>
          <a:ln>
            <a:noFill/>
          </a:ln>
        </p:spPr>
        <p:txBody>
          <a:bodyPr spcFirstLastPara="1" wrap="square" lIns="91425" tIns="45700" rIns="91425" bIns="45700" anchor="t" anchorCtr="0">
            <a:noAutofit/>
          </a:bodyPr>
          <a:lstStyle>
            <a:lvl1pPr lvl="0" algn="l" rtl="0">
              <a:lnSpc>
                <a:spcPct val="100000"/>
              </a:lnSpc>
              <a:spcBef>
                <a:spcPts val="0"/>
              </a:spcBef>
              <a:spcAft>
                <a:spcPts val="0"/>
              </a:spcAft>
              <a:buClr>
                <a:schemeClr val="accent1"/>
              </a:buClr>
              <a:buSzPts val="2700"/>
              <a:buFont typeface="Trebuchet MS"/>
              <a:buNone/>
              <a:defRPr sz="2700"/>
            </a:lvl1pPr>
            <a:lvl2pPr lvl="1" algn="l" rtl="0">
              <a:lnSpc>
                <a:spcPct val="100000"/>
              </a:lnSpc>
              <a:spcBef>
                <a:spcPts val="0"/>
              </a:spcBef>
              <a:spcAft>
                <a:spcPts val="0"/>
              </a:spcAft>
              <a:buSzPts val="1400"/>
              <a:buNone/>
              <a:defRPr/>
            </a:lvl2pPr>
            <a:lvl3pPr lvl="2" algn="l" rtl="0">
              <a:lnSpc>
                <a:spcPct val="100000"/>
              </a:lnSpc>
              <a:spcBef>
                <a:spcPts val="0"/>
              </a:spcBef>
              <a:spcAft>
                <a:spcPts val="0"/>
              </a:spcAft>
              <a:buSzPts val="1400"/>
              <a:buNone/>
              <a:defRPr/>
            </a:lvl3pPr>
            <a:lvl4pPr lvl="3" algn="l" rtl="0">
              <a:lnSpc>
                <a:spcPct val="100000"/>
              </a:lnSpc>
              <a:spcBef>
                <a:spcPts val="0"/>
              </a:spcBef>
              <a:spcAft>
                <a:spcPts val="0"/>
              </a:spcAft>
              <a:buSzPts val="1400"/>
              <a:buNone/>
              <a:defRPr/>
            </a:lvl4pPr>
            <a:lvl5pPr lvl="4" algn="l" rtl="0">
              <a:lnSpc>
                <a:spcPct val="100000"/>
              </a:lnSpc>
              <a:spcBef>
                <a:spcPts val="0"/>
              </a:spcBef>
              <a:spcAft>
                <a:spcPts val="0"/>
              </a:spcAft>
              <a:buSzPts val="1400"/>
              <a:buNone/>
              <a:defRPr/>
            </a:lvl5pPr>
            <a:lvl6pPr lvl="5" algn="l" rtl="0">
              <a:lnSpc>
                <a:spcPct val="100000"/>
              </a:lnSpc>
              <a:spcBef>
                <a:spcPts val="0"/>
              </a:spcBef>
              <a:spcAft>
                <a:spcPts val="0"/>
              </a:spcAft>
              <a:buSzPts val="1400"/>
              <a:buNone/>
              <a:defRPr/>
            </a:lvl6pPr>
            <a:lvl7pPr lvl="6" algn="l" rtl="0">
              <a:lnSpc>
                <a:spcPct val="100000"/>
              </a:lnSpc>
              <a:spcBef>
                <a:spcPts val="0"/>
              </a:spcBef>
              <a:spcAft>
                <a:spcPts val="0"/>
              </a:spcAft>
              <a:buSzPts val="1400"/>
              <a:buNone/>
              <a:defRPr/>
            </a:lvl7pPr>
            <a:lvl8pPr lvl="7" algn="l" rtl="0">
              <a:lnSpc>
                <a:spcPct val="100000"/>
              </a:lnSpc>
              <a:spcBef>
                <a:spcPts val="0"/>
              </a:spcBef>
              <a:spcAft>
                <a:spcPts val="0"/>
              </a:spcAft>
              <a:buSzPts val="1400"/>
              <a:buNone/>
              <a:defRPr/>
            </a:lvl8pPr>
            <a:lvl9pPr lvl="8" algn="l" rtl="0">
              <a:lnSpc>
                <a:spcPct val="100000"/>
              </a:lnSpc>
              <a:spcBef>
                <a:spcPts val="0"/>
              </a:spcBef>
              <a:spcAft>
                <a:spcPts val="0"/>
              </a:spcAft>
              <a:buSzPts val="1400"/>
              <a:buNone/>
              <a:defRPr/>
            </a:lvl9pPr>
          </a:lstStyle>
          <a:p>
            <a:endParaRPr/>
          </a:p>
        </p:txBody>
      </p:sp>
      <p:sp>
        <p:nvSpPr>
          <p:cNvPr id="1185" name="Google Shape;1185;p51"/>
          <p:cNvSpPr txBox="1">
            <a:spLocks noGrp="1"/>
          </p:cNvSpPr>
          <p:nvPr>
            <p:ph type="body" idx="1"/>
          </p:nvPr>
        </p:nvSpPr>
        <p:spPr>
          <a:xfrm>
            <a:off x="508001" y="1620442"/>
            <a:ext cx="6447600" cy="2910600"/>
          </a:xfrm>
          <a:prstGeom prst="rect">
            <a:avLst/>
          </a:prstGeom>
          <a:noFill/>
          <a:ln>
            <a:noFill/>
          </a:ln>
        </p:spPr>
        <p:txBody>
          <a:bodyPr spcFirstLastPara="1" wrap="square" lIns="91425" tIns="45700" rIns="91425" bIns="45700" anchor="t" anchorCtr="0">
            <a:noAutofit/>
          </a:bodyPr>
          <a:lstStyle>
            <a:lvl1pPr marL="457200" lvl="0" indent="-317500" algn="l" rtl="0">
              <a:lnSpc>
                <a:spcPct val="100000"/>
              </a:lnSpc>
              <a:spcBef>
                <a:spcPts val="800"/>
              </a:spcBef>
              <a:spcAft>
                <a:spcPts val="0"/>
              </a:spcAft>
              <a:buSzPts val="1400"/>
              <a:buChar char="►"/>
              <a:defRPr/>
            </a:lvl1pPr>
            <a:lvl2pPr marL="914400" lvl="1" indent="-317500" algn="l" rtl="0">
              <a:lnSpc>
                <a:spcPct val="100000"/>
              </a:lnSpc>
              <a:spcBef>
                <a:spcPts val="800"/>
              </a:spcBef>
              <a:spcAft>
                <a:spcPts val="0"/>
              </a:spcAft>
              <a:buSzPts val="1400"/>
              <a:buChar char="►"/>
              <a:defRPr/>
            </a:lvl2pPr>
            <a:lvl3pPr marL="1371600" lvl="2" indent="-317500" algn="l" rtl="0">
              <a:lnSpc>
                <a:spcPct val="100000"/>
              </a:lnSpc>
              <a:spcBef>
                <a:spcPts val="800"/>
              </a:spcBef>
              <a:spcAft>
                <a:spcPts val="0"/>
              </a:spcAft>
              <a:buSzPts val="1400"/>
              <a:buChar char="►"/>
              <a:defRPr/>
            </a:lvl3pPr>
            <a:lvl4pPr marL="1828800" lvl="3" indent="-317500" algn="l" rtl="0">
              <a:lnSpc>
                <a:spcPct val="100000"/>
              </a:lnSpc>
              <a:spcBef>
                <a:spcPts val="800"/>
              </a:spcBef>
              <a:spcAft>
                <a:spcPts val="0"/>
              </a:spcAft>
              <a:buSzPts val="1400"/>
              <a:buChar char="►"/>
              <a:defRPr/>
            </a:lvl4pPr>
            <a:lvl5pPr marL="2286000" lvl="4" indent="-317500" algn="l" rtl="0">
              <a:lnSpc>
                <a:spcPct val="100000"/>
              </a:lnSpc>
              <a:spcBef>
                <a:spcPts val="800"/>
              </a:spcBef>
              <a:spcAft>
                <a:spcPts val="0"/>
              </a:spcAft>
              <a:buSzPts val="1400"/>
              <a:buChar char="►"/>
              <a:defRPr/>
            </a:lvl5pPr>
            <a:lvl6pPr marL="2743200" lvl="5" indent="-317500" algn="l" rtl="0">
              <a:lnSpc>
                <a:spcPct val="100000"/>
              </a:lnSpc>
              <a:spcBef>
                <a:spcPts val="800"/>
              </a:spcBef>
              <a:spcAft>
                <a:spcPts val="0"/>
              </a:spcAft>
              <a:buSzPts val="1400"/>
              <a:buChar char="►"/>
              <a:defRPr/>
            </a:lvl6pPr>
            <a:lvl7pPr marL="3200400" lvl="6" indent="-317500" algn="l" rtl="0">
              <a:lnSpc>
                <a:spcPct val="100000"/>
              </a:lnSpc>
              <a:spcBef>
                <a:spcPts val="800"/>
              </a:spcBef>
              <a:spcAft>
                <a:spcPts val="0"/>
              </a:spcAft>
              <a:buSzPts val="1400"/>
              <a:buChar char="►"/>
              <a:defRPr/>
            </a:lvl7pPr>
            <a:lvl8pPr marL="3657600" lvl="7" indent="-317500" algn="l" rtl="0">
              <a:lnSpc>
                <a:spcPct val="100000"/>
              </a:lnSpc>
              <a:spcBef>
                <a:spcPts val="800"/>
              </a:spcBef>
              <a:spcAft>
                <a:spcPts val="0"/>
              </a:spcAft>
              <a:buSzPts val="1400"/>
              <a:buChar char="►"/>
              <a:defRPr/>
            </a:lvl8pPr>
            <a:lvl9pPr marL="4114800" lvl="8" indent="-317500" algn="l" rtl="0">
              <a:lnSpc>
                <a:spcPct val="100000"/>
              </a:lnSpc>
              <a:spcBef>
                <a:spcPts val="800"/>
              </a:spcBef>
              <a:spcAft>
                <a:spcPts val="0"/>
              </a:spcAft>
              <a:buSzPts val="1400"/>
              <a:buChar char="►"/>
              <a:defRPr/>
            </a:lvl9pPr>
          </a:lstStyle>
          <a:p>
            <a:endParaRPr/>
          </a:p>
        </p:txBody>
      </p:sp>
      <p:sp>
        <p:nvSpPr>
          <p:cNvPr id="1186" name="Google Shape;1186;p51"/>
          <p:cNvSpPr txBox="1">
            <a:spLocks noGrp="1"/>
          </p:cNvSpPr>
          <p:nvPr>
            <p:ph type="dt" idx="10"/>
          </p:nvPr>
        </p:nvSpPr>
        <p:spPr>
          <a:xfrm>
            <a:off x="5403850" y="4531022"/>
            <a:ext cx="684000" cy="273900"/>
          </a:xfrm>
          <a:prstGeom prst="rect">
            <a:avLst/>
          </a:prstGeom>
          <a:noFill/>
          <a:ln>
            <a:noFill/>
          </a:ln>
        </p:spPr>
        <p:txBody>
          <a:bodyPr spcFirstLastPara="1" wrap="square" lIns="91425" tIns="45700" rIns="91425" bIns="45700" anchor="ctr" anchorCtr="0">
            <a:noAutofit/>
          </a:bodyPr>
          <a:lstStyle>
            <a:lvl1pPr marR="0" lvl="0" algn="r"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9pPr>
          </a:lstStyle>
          <a:p>
            <a:endParaRPr/>
          </a:p>
        </p:txBody>
      </p:sp>
      <p:sp>
        <p:nvSpPr>
          <p:cNvPr id="1187" name="Google Shape;1187;p51"/>
          <p:cNvSpPr txBox="1">
            <a:spLocks noGrp="1"/>
          </p:cNvSpPr>
          <p:nvPr>
            <p:ph type="ftr" idx="11"/>
          </p:nvPr>
        </p:nvSpPr>
        <p:spPr>
          <a:xfrm>
            <a:off x="508001" y="4531022"/>
            <a:ext cx="4723200" cy="273900"/>
          </a:xfrm>
          <a:prstGeom prst="rect">
            <a:avLst/>
          </a:prstGeom>
          <a:noFill/>
          <a:ln>
            <a:noFill/>
          </a:ln>
        </p:spPr>
        <p:txBody>
          <a:bodyPr spcFirstLastPara="1" wrap="square" lIns="91425" tIns="45700" rIns="91425" bIns="45700" anchor="ctr" anchorCtr="0">
            <a:noAutofit/>
          </a:bodyPr>
          <a:lstStyle>
            <a:lvl1pPr marR="0" lvl="0"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9pPr>
          </a:lstStyle>
          <a:p>
            <a:endParaRPr/>
          </a:p>
        </p:txBody>
      </p:sp>
      <p:sp>
        <p:nvSpPr>
          <p:cNvPr id="1188" name="Google Shape;1188;p51"/>
          <p:cNvSpPr txBox="1">
            <a:spLocks noGrp="1"/>
          </p:cNvSpPr>
          <p:nvPr>
            <p:ph type="sldNum" idx="12"/>
          </p:nvPr>
        </p:nvSpPr>
        <p:spPr>
          <a:xfrm>
            <a:off x="6442998" y="4531022"/>
            <a:ext cx="512400" cy="273900"/>
          </a:xfrm>
          <a:prstGeom prst="rect">
            <a:avLst/>
          </a:prstGeom>
          <a:noFill/>
          <a:ln>
            <a:noFill/>
          </a:ln>
        </p:spPr>
        <p:txBody>
          <a:bodyPr spcFirstLastPara="1" wrap="square" lIns="91425" tIns="45700" rIns="91425" bIns="45700" anchor="ctr" anchorCtr="0">
            <a:noAutofit/>
          </a:bodyPr>
          <a:lstStyle>
            <a:lvl1pPr marL="0" marR="0" lvl="0" indent="0" algn="r" rtl="0">
              <a:lnSpc>
                <a:spcPct val="100000"/>
              </a:lnSpc>
              <a:spcBef>
                <a:spcPts val="0"/>
              </a:spcBef>
              <a:spcAft>
                <a:spcPts val="0"/>
              </a:spcAft>
              <a:buClr>
                <a:schemeClr val="accent1"/>
              </a:buClr>
              <a:buSzPts val="600"/>
              <a:buFont typeface="Trebuchet MS"/>
              <a:buNone/>
              <a:defRPr sz="700" b="0" i="0" u="none" strike="noStrike" cap="none">
                <a:solidFill>
                  <a:schemeClr val="accent1"/>
                </a:solidFill>
                <a:latin typeface="Trebuchet MS"/>
                <a:ea typeface="Trebuchet MS"/>
                <a:cs typeface="Trebuchet MS"/>
                <a:sym typeface="Trebuchet MS"/>
              </a:defRPr>
            </a:lvl1pPr>
            <a:lvl2pPr marL="0" marR="0" lvl="1" indent="0" algn="r" rtl="0">
              <a:lnSpc>
                <a:spcPct val="100000"/>
              </a:lnSpc>
              <a:spcBef>
                <a:spcPts val="0"/>
              </a:spcBef>
              <a:spcAft>
                <a:spcPts val="0"/>
              </a:spcAft>
              <a:buClr>
                <a:schemeClr val="accent1"/>
              </a:buClr>
              <a:buSzPts val="600"/>
              <a:buFont typeface="Trebuchet MS"/>
              <a:buNone/>
              <a:defRPr sz="700" b="0" i="0" u="none" strike="noStrike" cap="none">
                <a:solidFill>
                  <a:schemeClr val="accent1"/>
                </a:solidFill>
                <a:latin typeface="Trebuchet MS"/>
                <a:ea typeface="Trebuchet MS"/>
                <a:cs typeface="Trebuchet MS"/>
                <a:sym typeface="Trebuchet MS"/>
              </a:defRPr>
            </a:lvl2pPr>
            <a:lvl3pPr marL="0" marR="0" lvl="2" indent="0" algn="r" rtl="0">
              <a:lnSpc>
                <a:spcPct val="100000"/>
              </a:lnSpc>
              <a:spcBef>
                <a:spcPts val="0"/>
              </a:spcBef>
              <a:spcAft>
                <a:spcPts val="0"/>
              </a:spcAft>
              <a:buClr>
                <a:schemeClr val="accent1"/>
              </a:buClr>
              <a:buSzPts val="600"/>
              <a:buFont typeface="Trebuchet MS"/>
              <a:buNone/>
              <a:defRPr sz="700" b="0" i="0" u="none" strike="noStrike" cap="none">
                <a:solidFill>
                  <a:schemeClr val="accent1"/>
                </a:solidFill>
                <a:latin typeface="Trebuchet MS"/>
                <a:ea typeface="Trebuchet MS"/>
                <a:cs typeface="Trebuchet MS"/>
                <a:sym typeface="Trebuchet MS"/>
              </a:defRPr>
            </a:lvl3pPr>
            <a:lvl4pPr marL="0" marR="0" lvl="3" indent="0" algn="r" rtl="0">
              <a:lnSpc>
                <a:spcPct val="100000"/>
              </a:lnSpc>
              <a:spcBef>
                <a:spcPts val="0"/>
              </a:spcBef>
              <a:spcAft>
                <a:spcPts val="0"/>
              </a:spcAft>
              <a:buClr>
                <a:schemeClr val="accent1"/>
              </a:buClr>
              <a:buSzPts val="600"/>
              <a:buFont typeface="Trebuchet MS"/>
              <a:buNone/>
              <a:defRPr sz="700" b="0" i="0" u="none" strike="noStrike" cap="none">
                <a:solidFill>
                  <a:schemeClr val="accent1"/>
                </a:solidFill>
                <a:latin typeface="Trebuchet MS"/>
                <a:ea typeface="Trebuchet MS"/>
                <a:cs typeface="Trebuchet MS"/>
                <a:sym typeface="Trebuchet MS"/>
              </a:defRPr>
            </a:lvl4pPr>
            <a:lvl5pPr marL="0" marR="0" lvl="4" indent="0" algn="r" rtl="0">
              <a:lnSpc>
                <a:spcPct val="100000"/>
              </a:lnSpc>
              <a:spcBef>
                <a:spcPts val="0"/>
              </a:spcBef>
              <a:spcAft>
                <a:spcPts val="0"/>
              </a:spcAft>
              <a:buClr>
                <a:schemeClr val="accent1"/>
              </a:buClr>
              <a:buSzPts val="600"/>
              <a:buFont typeface="Trebuchet MS"/>
              <a:buNone/>
              <a:defRPr sz="700" b="0" i="0" u="none" strike="noStrike" cap="none">
                <a:solidFill>
                  <a:schemeClr val="accent1"/>
                </a:solidFill>
                <a:latin typeface="Trebuchet MS"/>
                <a:ea typeface="Trebuchet MS"/>
                <a:cs typeface="Trebuchet MS"/>
                <a:sym typeface="Trebuchet MS"/>
              </a:defRPr>
            </a:lvl5pPr>
            <a:lvl6pPr marL="0" marR="0" lvl="5" indent="0" algn="r" rtl="0">
              <a:lnSpc>
                <a:spcPct val="100000"/>
              </a:lnSpc>
              <a:spcBef>
                <a:spcPts val="0"/>
              </a:spcBef>
              <a:spcAft>
                <a:spcPts val="0"/>
              </a:spcAft>
              <a:buClr>
                <a:schemeClr val="accent1"/>
              </a:buClr>
              <a:buSzPts val="600"/>
              <a:buFont typeface="Trebuchet MS"/>
              <a:buNone/>
              <a:defRPr sz="700" b="0" i="0" u="none" strike="noStrike" cap="none">
                <a:solidFill>
                  <a:schemeClr val="accent1"/>
                </a:solidFill>
                <a:latin typeface="Trebuchet MS"/>
                <a:ea typeface="Trebuchet MS"/>
                <a:cs typeface="Trebuchet MS"/>
                <a:sym typeface="Trebuchet MS"/>
              </a:defRPr>
            </a:lvl6pPr>
            <a:lvl7pPr marL="0" marR="0" lvl="6" indent="0" algn="r" rtl="0">
              <a:lnSpc>
                <a:spcPct val="100000"/>
              </a:lnSpc>
              <a:spcBef>
                <a:spcPts val="0"/>
              </a:spcBef>
              <a:spcAft>
                <a:spcPts val="0"/>
              </a:spcAft>
              <a:buClr>
                <a:schemeClr val="accent1"/>
              </a:buClr>
              <a:buSzPts val="600"/>
              <a:buFont typeface="Trebuchet MS"/>
              <a:buNone/>
              <a:defRPr sz="700" b="0" i="0" u="none" strike="noStrike" cap="none">
                <a:solidFill>
                  <a:schemeClr val="accent1"/>
                </a:solidFill>
                <a:latin typeface="Trebuchet MS"/>
                <a:ea typeface="Trebuchet MS"/>
                <a:cs typeface="Trebuchet MS"/>
                <a:sym typeface="Trebuchet MS"/>
              </a:defRPr>
            </a:lvl7pPr>
            <a:lvl8pPr marL="0" marR="0" lvl="7" indent="0" algn="r" rtl="0">
              <a:lnSpc>
                <a:spcPct val="100000"/>
              </a:lnSpc>
              <a:spcBef>
                <a:spcPts val="0"/>
              </a:spcBef>
              <a:spcAft>
                <a:spcPts val="0"/>
              </a:spcAft>
              <a:buClr>
                <a:schemeClr val="accent1"/>
              </a:buClr>
              <a:buSzPts val="600"/>
              <a:buFont typeface="Trebuchet MS"/>
              <a:buNone/>
              <a:defRPr sz="700" b="0" i="0" u="none" strike="noStrike" cap="none">
                <a:solidFill>
                  <a:schemeClr val="accent1"/>
                </a:solidFill>
                <a:latin typeface="Trebuchet MS"/>
                <a:ea typeface="Trebuchet MS"/>
                <a:cs typeface="Trebuchet MS"/>
                <a:sym typeface="Trebuchet MS"/>
              </a:defRPr>
            </a:lvl8pPr>
            <a:lvl9pPr marL="0" marR="0" lvl="8" indent="0" algn="r" rtl="0">
              <a:lnSpc>
                <a:spcPct val="100000"/>
              </a:lnSpc>
              <a:spcBef>
                <a:spcPts val="0"/>
              </a:spcBef>
              <a:spcAft>
                <a:spcPts val="0"/>
              </a:spcAft>
              <a:buClr>
                <a:schemeClr val="accent1"/>
              </a:buClr>
              <a:buSzPts val="600"/>
              <a:buFont typeface="Trebuchet MS"/>
              <a:buNone/>
              <a:defRPr sz="700" b="0" i="0" u="none" strike="noStrike" cap="none">
                <a:solidFill>
                  <a:schemeClr val="accent1"/>
                </a:solidFill>
                <a:latin typeface="Trebuchet MS"/>
                <a:ea typeface="Trebuchet MS"/>
                <a:cs typeface="Trebuchet MS"/>
                <a:sym typeface="Trebuchet MS"/>
              </a:defRPr>
            </a:lvl9pPr>
          </a:lstStyle>
          <a:p>
            <a:pPr marL="0" lvl="0" indent="0" algn="r" rtl="0">
              <a:spcBef>
                <a:spcPts val="0"/>
              </a:spcBef>
              <a:spcAft>
                <a:spcPts val="0"/>
              </a:spcAft>
              <a:buNone/>
            </a:pPr>
            <a:fld id="{00000000-1234-1234-1234-123412341234}" type="slidenum">
              <a:rPr lang="en"/>
              <a:t>‹N°›</a:t>
            </a:fld>
            <a:endParaRPr/>
          </a:p>
        </p:txBody>
      </p:sp>
    </p:spTree>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matchingName="Titre de section" type="secHead">
  <p:cSld name="SECTION_HEADER">
    <p:spTree>
      <p:nvGrpSpPr>
        <p:cNvPr id="1" name="Shape 1189"/>
        <p:cNvGrpSpPr/>
        <p:nvPr/>
      </p:nvGrpSpPr>
      <p:grpSpPr>
        <a:xfrm>
          <a:off x="0" y="0"/>
          <a:ext cx="0" cy="0"/>
          <a:chOff x="0" y="0"/>
          <a:chExt cx="0" cy="0"/>
        </a:xfrm>
      </p:grpSpPr>
      <p:sp>
        <p:nvSpPr>
          <p:cNvPr id="1190" name="Google Shape;1190;p52"/>
          <p:cNvSpPr txBox="1">
            <a:spLocks noGrp="1"/>
          </p:cNvSpPr>
          <p:nvPr>
            <p:ph type="title"/>
          </p:nvPr>
        </p:nvSpPr>
        <p:spPr>
          <a:xfrm>
            <a:off x="508001" y="2025651"/>
            <a:ext cx="6447600" cy="1369800"/>
          </a:xfrm>
          <a:prstGeom prst="rect">
            <a:avLst/>
          </a:prstGeom>
          <a:noFill/>
          <a:ln>
            <a:noFill/>
          </a:ln>
        </p:spPr>
        <p:txBody>
          <a:bodyPr spcFirstLastPara="1" wrap="square" lIns="91425" tIns="45700" rIns="91425" bIns="45700" anchor="b" anchorCtr="0">
            <a:noAutofit/>
          </a:bodyPr>
          <a:lstStyle>
            <a:lvl1pPr lvl="0" algn="l" rtl="0">
              <a:lnSpc>
                <a:spcPct val="100000"/>
              </a:lnSpc>
              <a:spcBef>
                <a:spcPts val="0"/>
              </a:spcBef>
              <a:spcAft>
                <a:spcPts val="0"/>
              </a:spcAft>
              <a:buClr>
                <a:schemeClr val="accent1"/>
              </a:buClr>
              <a:buSzPts val="3000"/>
              <a:buFont typeface="Trebuchet MS"/>
              <a:buNone/>
              <a:defRPr sz="3000" b="0" cap="none"/>
            </a:lvl1pPr>
            <a:lvl2pPr lvl="1" algn="l" rtl="0">
              <a:lnSpc>
                <a:spcPct val="100000"/>
              </a:lnSpc>
              <a:spcBef>
                <a:spcPts val="0"/>
              </a:spcBef>
              <a:spcAft>
                <a:spcPts val="0"/>
              </a:spcAft>
              <a:buSzPts val="1400"/>
              <a:buNone/>
              <a:defRPr/>
            </a:lvl2pPr>
            <a:lvl3pPr lvl="2" algn="l" rtl="0">
              <a:lnSpc>
                <a:spcPct val="100000"/>
              </a:lnSpc>
              <a:spcBef>
                <a:spcPts val="0"/>
              </a:spcBef>
              <a:spcAft>
                <a:spcPts val="0"/>
              </a:spcAft>
              <a:buSzPts val="1400"/>
              <a:buNone/>
              <a:defRPr/>
            </a:lvl3pPr>
            <a:lvl4pPr lvl="3" algn="l" rtl="0">
              <a:lnSpc>
                <a:spcPct val="100000"/>
              </a:lnSpc>
              <a:spcBef>
                <a:spcPts val="0"/>
              </a:spcBef>
              <a:spcAft>
                <a:spcPts val="0"/>
              </a:spcAft>
              <a:buSzPts val="1400"/>
              <a:buNone/>
              <a:defRPr/>
            </a:lvl4pPr>
            <a:lvl5pPr lvl="4" algn="l" rtl="0">
              <a:lnSpc>
                <a:spcPct val="100000"/>
              </a:lnSpc>
              <a:spcBef>
                <a:spcPts val="0"/>
              </a:spcBef>
              <a:spcAft>
                <a:spcPts val="0"/>
              </a:spcAft>
              <a:buSzPts val="1400"/>
              <a:buNone/>
              <a:defRPr/>
            </a:lvl5pPr>
            <a:lvl6pPr lvl="5" algn="l" rtl="0">
              <a:lnSpc>
                <a:spcPct val="100000"/>
              </a:lnSpc>
              <a:spcBef>
                <a:spcPts val="0"/>
              </a:spcBef>
              <a:spcAft>
                <a:spcPts val="0"/>
              </a:spcAft>
              <a:buSzPts val="1400"/>
              <a:buNone/>
              <a:defRPr/>
            </a:lvl6pPr>
            <a:lvl7pPr lvl="6" algn="l" rtl="0">
              <a:lnSpc>
                <a:spcPct val="100000"/>
              </a:lnSpc>
              <a:spcBef>
                <a:spcPts val="0"/>
              </a:spcBef>
              <a:spcAft>
                <a:spcPts val="0"/>
              </a:spcAft>
              <a:buSzPts val="1400"/>
              <a:buNone/>
              <a:defRPr/>
            </a:lvl7pPr>
            <a:lvl8pPr lvl="7" algn="l" rtl="0">
              <a:lnSpc>
                <a:spcPct val="100000"/>
              </a:lnSpc>
              <a:spcBef>
                <a:spcPts val="0"/>
              </a:spcBef>
              <a:spcAft>
                <a:spcPts val="0"/>
              </a:spcAft>
              <a:buSzPts val="1400"/>
              <a:buNone/>
              <a:defRPr/>
            </a:lvl8pPr>
            <a:lvl9pPr lvl="8" algn="l" rtl="0">
              <a:lnSpc>
                <a:spcPct val="100000"/>
              </a:lnSpc>
              <a:spcBef>
                <a:spcPts val="0"/>
              </a:spcBef>
              <a:spcAft>
                <a:spcPts val="0"/>
              </a:spcAft>
              <a:buSzPts val="1400"/>
              <a:buNone/>
              <a:defRPr/>
            </a:lvl9pPr>
          </a:lstStyle>
          <a:p>
            <a:endParaRPr/>
          </a:p>
        </p:txBody>
      </p:sp>
      <p:sp>
        <p:nvSpPr>
          <p:cNvPr id="1191" name="Google Shape;1191;p52"/>
          <p:cNvSpPr txBox="1">
            <a:spLocks noGrp="1"/>
          </p:cNvSpPr>
          <p:nvPr>
            <p:ph type="body" idx="1"/>
          </p:nvPr>
        </p:nvSpPr>
        <p:spPr>
          <a:xfrm>
            <a:off x="508001" y="3395586"/>
            <a:ext cx="6447600" cy="645300"/>
          </a:xfrm>
          <a:prstGeom prst="rect">
            <a:avLst/>
          </a:prstGeom>
          <a:noFill/>
          <a:ln>
            <a:noFill/>
          </a:ln>
        </p:spPr>
        <p:txBody>
          <a:bodyPr spcFirstLastPara="1" wrap="square" lIns="91425" tIns="45700" rIns="91425" bIns="45700" anchor="t" anchorCtr="0">
            <a:noAutofit/>
          </a:bodyPr>
          <a:lstStyle>
            <a:lvl1pPr marL="457200" lvl="0" indent="-228600" algn="l" rtl="0">
              <a:lnSpc>
                <a:spcPct val="100000"/>
              </a:lnSpc>
              <a:spcBef>
                <a:spcPts val="800"/>
              </a:spcBef>
              <a:spcAft>
                <a:spcPts val="0"/>
              </a:spcAft>
              <a:buSzPts val="1200"/>
              <a:buNone/>
              <a:defRPr sz="1500">
                <a:solidFill>
                  <a:srgbClr val="7F7F7F"/>
                </a:solidFill>
              </a:defRPr>
            </a:lvl1pPr>
            <a:lvl2pPr marL="914400" lvl="1" indent="-228600" algn="l" rtl="0">
              <a:lnSpc>
                <a:spcPct val="100000"/>
              </a:lnSpc>
              <a:spcBef>
                <a:spcPts val="800"/>
              </a:spcBef>
              <a:spcAft>
                <a:spcPts val="0"/>
              </a:spcAft>
              <a:buSzPts val="1100"/>
              <a:buNone/>
              <a:defRPr sz="1400">
                <a:solidFill>
                  <a:srgbClr val="888888"/>
                </a:solidFill>
              </a:defRPr>
            </a:lvl2pPr>
            <a:lvl3pPr marL="1371600" lvl="2" indent="-228600" algn="l" rtl="0">
              <a:lnSpc>
                <a:spcPct val="100000"/>
              </a:lnSpc>
              <a:spcBef>
                <a:spcPts val="800"/>
              </a:spcBef>
              <a:spcAft>
                <a:spcPts val="0"/>
              </a:spcAft>
              <a:buSzPts val="1000"/>
              <a:buNone/>
              <a:defRPr sz="1200">
                <a:solidFill>
                  <a:srgbClr val="888888"/>
                </a:solidFill>
              </a:defRPr>
            </a:lvl3pPr>
            <a:lvl4pPr marL="1828800" lvl="3" indent="-228600" algn="l" rtl="0">
              <a:lnSpc>
                <a:spcPct val="100000"/>
              </a:lnSpc>
              <a:spcBef>
                <a:spcPts val="800"/>
              </a:spcBef>
              <a:spcAft>
                <a:spcPts val="0"/>
              </a:spcAft>
              <a:buSzPts val="800"/>
              <a:buNone/>
              <a:defRPr sz="1100">
                <a:solidFill>
                  <a:srgbClr val="888888"/>
                </a:solidFill>
              </a:defRPr>
            </a:lvl4pPr>
            <a:lvl5pPr marL="2286000" lvl="4" indent="-228600" algn="l" rtl="0">
              <a:lnSpc>
                <a:spcPct val="100000"/>
              </a:lnSpc>
              <a:spcBef>
                <a:spcPts val="800"/>
              </a:spcBef>
              <a:spcAft>
                <a:spcPts val="0"/>
              </a:spcAft>
              <a:buSzPts val="800"/>
              <a:buNone/>
              <a:defRPr sz="1100">
                <a:solidFill>
                  <a:srgbClr val="888888"/>
                </a:solidFill>
              </a:defRPr>
            </a:lvl5pPr>
            <a:lvl6pPr marL="2743200" lvl="5" indent="-228600" algn="l" rtl="0">
              <a:lnSpc>
                <a:spcPct val="100000"/>
              </a:lnSpc>
              <a:spcBef>
                <a:spcPts val="800"/>
              </a:spcBef>
              <a:spcAft>
                <a:spcPts val="0"/>
              </a:spcAft>
              <a:buSzPts val="800"/>
              <a:buNone/>
              <a:defRPr sz="1100">
                <a:solidFill>
                  <a:srgbClr val="888888"/>
                </a:solidFill>
              </a:defRPr>
            </a:lvl6pPr>
            <a:lvl7pPr marL="3200400" lvl="6" indent="-228600" algn="l" rtl="0">
              <a:lnSpc>
                <a:spcPct val="100000"/>
              </a:lnSpc>
              <a:spcBef>
                <a:spcPts val="800"/>
              </a:spcBef>
              <a:spcAft>
                <a:spcPts val="0"/>
              </a:spcAft>
              <a:buSzPts val="800"/>
              <a:buNone/>
              <a:defRPr sz="1100">
                <a:solidFill>
                  <a:srgbClr val="888888"/>
                </a:solidFill>
              </a:defRPr>
            </a:lvl7pPr>
            <a:lvl8pPr marL="3657600" lvl="7" indent="-228600" algn="l" rtl="0">
              <a:lnSpc>
                <a:spcPct val="100000"/>
              </a:lnSpc>
              <a:spcBef>
                <a:spcPts val="800"/>
              </a:spcBef>
              <a:spcAft>
                <a:spcPts val="0"/>
              </a:spcAft>
              <a:buSzPts val="800"/>
              <a:buNone/>
              <a:defRPr sz="1100">
                <a:solidFill>
                  <a:srgbClr val="888888"/>
                </a:solidFill>
              </a:defRPr>
            </a:lvl8pPr>
            <a:lvl9pPr marL="4114800" lvl="8" indent="-228600" algn="l" rtl="0">
              <a:lnSpc>
                <a:spcPct val="100000"/>
              </a:lnSpc>
              <a:spcBef>
                <a:spcPts val="800"/>
              </a:spcBef>
              <a:spcAft>
                <a:spcPts val="0"/>
              </a:spcAft>
              <a:buSzPts val="800"/>
              <a:buNone/>
              <a:defRPr sz="1100">
                <a:solidFill>
                  <a:srgbClr val="888888"/>
                </a:solidFill>
              </a:defRPr>
            </a:lvl9pPr>
          </a:lstStyle>
          <a:p>
            <a:endParaRPr/>
          </a:p>
        </p:txBody>
      </p:sp>
      <p:sp>
        <p:nvSpPr>
          <p:cNvPr id="1192" name="Google Shape;1192;p52"/>
          <p:cNvSpPr txBox="1">
            <a:spLocks noGrp="1"/>
          </p:cNvSpPr>
          <p:nvPr>
            <p:ph type="dt" idx="10"/>
          </p:nvPr>
        </p:nvSpPr>
        <p:spPr>
          <a:xfrm>
            <a:off x="5403850" y="4531022"/>
            <a:ext cx="684000" cy="273900"/>
          </a:xfrm>
          <a:prstGeom prst="rect">
            <a:avLst/>
          </a:prstGeom>
          <a:noFill/>
          <a:ln>
            <a:noFill/>
          </a:ln>
        </p:spPr>
        <p:txBody>
          <a:bodyPr spcFirstLastPara="1" wrap="square" lIns="91425" tIns="45700" rIns="91425" bIns="45700" anchor="ctr" anchorCtr="0">
            <a:noAutofit/>
          </a:bodyPr>
          <a:lstStyle>
            <a:lvl1pPr marR="0" lvl="0" algn="r"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9pPr>
          </a:lstStyle>
          <a:p>
            <a:endParaRPr/>
          </a:p>
        </p:txBody>
      </p:sp>
      <p:sp>
        <p:nvSpPr>
          <p:cNvPr id="1193" name="Google Shape;1193;p52"/>
          <p:cNvSpPr txBox="1">
            <a:spLocks noGrp="1"/>
          </p:cNvSpPr>
          <p:nvPr>
            <p:ph type="ftr" idx="11"/>
          </p:nvPr>
        </p:nvSpPr>
        <p:spPr>
          <a:xfrm>
            <a:off x="508001" y="4531022"/>
            <a:ext cx="4723200" cy="273900"/>
          </a:xfrm>
          <a:prstGeom prst="rect">
            <a:avLst/>
          </a:prstGeom>
          <a:noFill/>
          <a:ln>
            <a:noFill/>
          </a:ln>
        </p:spPr>
        <p:txBody>
          <a:bodyPr spcFirstLastPara="1" wrap="square" lIns="91425" tIns="45700" rIns="91425" bIns="45700" anchor="ctr" anchorCtr="0">
            <a:noAutofit/>
          </a:bodyPr>
          <a:lstStyle>
            <a:lvl1pPr marR="0" lvl="0"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9pPr>
          </a:lstStyle>
          <a:p>
            <a:endParaRPr/>
          </a:p>
        </p:txBody>
      </p:sp>
      <p:sp>
        <p:nvSpPr>
          <p:cNvPr id="1194" name="Google Shape;1194;p52"/>
          <p:cNvSpPr txBox="1">
            <a:spLocks noGrp="1"/>
          </p:cNvSpPr>
          <p:nvPr>
            <p:ph type="sldNum" idx="12"/>
          </p:nvPr>
        </p:nvSpPr>
        <p:spPr>
          <a:xfrm>
            <a:off x="6442998" y="4531022"/>
            <a:ext cx="512400" cy="273900"/>
          </a:xfrm>
          <a:prstGeom prst="rect">
            <a:avLst/>
          </a:prstGeom>
          <a:noFill/>
          <a:ln>
            <a:noFill/>
          </a:ln>
        </p:spPr>
        <p:txBody>
          <a:bodyPr spcFirstLastPara="1" wrap="square" lIns="91425" tIns="45700" rIns="91425" bIns="45700" anchor="ctr" anchorCtr="0">
            <a:noAutofit/>
          </a:bodyPr>
          <a:lstStyle>
            <a:lvl1pPr marL="0" marR="0" lvl="0" indent="0" algn="r" rtl="0">
              <a:lnSpc>
                <a:spcPct val="100000"/>
              </a:lnSpc>
              <a:spcBef>
                <a:spcPts val="0"/>
              </a:spcBef>
              <a:spcAft>
                <a:spcPts val="0"/>
              </a:spcAft>
              <a:buClr>
                <a:schemeClr val="accent1"/>
              </a:buClr>
              <a:buSzPts val="600"/>
              <a:buFont typeface="Trebuchet MS"/>
              <a:buNone/>
              <a:defRPr sz="700" b="0" i="0" u="none" strike="noStrike" cap="none">
                <a:solidFill>
                  <a:schemeClr val="accent1"/>
                </a:solidFill>
                <a:latin typeface="Trebuchet MS"/>
                <a:ea typeface="Trebuchet MS"/>
                <a:cs typeface="Trebuchet MS"/>
                <a:sym typeface="Trebuchet MS"/>
              </a:defRPr>
            </a:lvl1pPr>
            <a:lvl2pPr marL="0" marR="0" lvl="1" indent="0" algn="r" rtl="0">
              <a:lnSpc>
                <a:spcPct val="100000"/>
              </a:lnSpc>
              <a:spcBef>
                <a:spcPts val="0"/>
              </a:spcBef>
              <a:spcAft>
                <a:spcPts val="0"/>
              </a:spcAft>
              <a:buClr>
                <a:schemeClr val="accent1"/>
              </a:buClr>
              <a:buSzPts val="600"/>
              <a:buFont typeface="Trebuchet MS"/>
              <a:buNone/>
              <a:defRPr sz="700" b="0" i="0" u="none" strike="noStrike" cap="none">
                <a:solidFill>
                  <a:schemeClr val="accent1"/>
                </a:solidFill>
                <a:latin typeface="Trebuchet MS"/>
                <a:ea typeface="Trebuchet MS"/>
                <a:cs typeface="Trebuchet MS"/>
                <a:sym typeface="Trebuchet MS"/>
              </a:defRPr>
            </a:lvl2pPr>
            <a:lvl3pPr marL="0" marR="0" lvl="2" indent="0" algn="r" rtl="0">
              <a:lnSpc>
                <a:spcPct val="100000"/>
              </a:lnSpc>
              <a:spcBef>
                <a:spcPts val="0"/>
              </a:spcBef>
              <a:spcAft>
                <a:spcPts val="0"/>
              </a:spcAft>
              <a:buClr>
                <a:schemeClr val="accent1"/>
              </a:buClr>
              <a:buSzPts val="600"/>
              <a:buFont typeface="Trebuchet MS"/>
              <a:buNone/>
              <a:defRPr sz="700" b="0" i="0" u="none" strike="noStrike" cap="none">
                <a:solidFill>
                  <a:schemeClr val="accent1"/>
                </a:solidFill>
                <a:latin typeface="Trebuchet MS"/>
                <a:ea typeface="Trebuchet MS"/>
                <a:cs typeface="Trebuchet MS"/>
                <a:sym typeface="Trebuchet MS"/>
              </a:defRPr>
            </a:lvl3pPr>
            <a:lvl4pPr marL="0" marR="0" lvl="3" indent="0" algn="r" rtl="0">
              <a:lnSpc>
                <a:spcPct val="100000"/>
              </a:lnSpc>
              <a:spcBef>
                <a:spcPts val="0"/>
              </a:spcBef>
              <a:spcAft>
                <a:spcPts val="0"/>
              </a:spcAft>
              <a:buClr>
                <a:schemeClr val="accent1"/>
              </a:buClr>
              <a:buSzPts val="600"/>
              <a:buFont typeface="Trebuchet MS"/>
              <a:buNone/>
              <a:defRPr sz="700" b="0" i="0" u="none" strike="noStrike" cap="none">
                <a:solidFill>
                  <a:schemeClr val="accent1"/>
                </a:solidFill>
                <a:latin typeface="Trebuchet MS"/>
                <a:ea typeface="Trebuchet MS"/>
                <a:cs typeface="Trebuchet MS"/>
                <a:sym typeface="Trebuchet MS"/>
              </a:defRPr>
            </a:lvl4pPr>
            <a:lvl5pPr marL="0" marR="0" lvl="4" indent="0" algn="r" rtl="0">
              <a:lnSpc>
                <a:spcPct val="100000"/>
              </a:lnSpc>
              <a:spcBef>
                <a:spcPts val="0"/>
              </a:spcBef>
              <a:spcAft>
                <a:spcPts val="0"/>
              </a:spcAft>
              <a:buClr>
                <a:schemeClr val="accent1"/>
              </a:buClr>
              <a:buSzPts val="600"/>
              <a:buFont typeface="Trebuchet MS"/>
              <a:buNone/>
              <a:defRPr sz="700" b="0" i="0" u="none" strike="noStrike" cap="none">
                <a:solidFill>
                  <a:schemeClr val="accent1"/>
                </a:solidFill>
                <a:latin typeface="Trebuchet MS"/>
                <a:ea typeface="Trebuchet MS"/>
                <a:cs typeface="Trebuchet MS"/>
                <a:sym typeface="Trebuchet MS"/>
              </a:defRPr>
            </a:lvl5pPr>
            <a:lvl6pPr marL="0" marR="0" lvl="5" indent="0" algn="r" rtl="0">
              <a:lnSpc>
                <a:spcPct val="100000"/>
              </a:lnSpc>
              <a:spcBef>
                <a:spcPts val="0"/>
              </a:spcBef>
              <a:spcAft>
                <a:spcPts val="0"/>
              </a:spcAft>
              <a:buClr>
                <a:schemeClr val="accent1"/>
              </a:buClr>
              <a:buSzPts val="600"/>
              <a:buFont typeface="Trebuchet MS"/>
              <a:buNone/>
              <a:defRPr sz="700" b="0" i="0" u="none" strike="noStrike" cap="none">
                <a:solidFill>
                  <a:schemeClr val="accent1"/>
                </a:solidFill>
                <a:latin typeface="Trebuchet MS"/>
                <a:ea typeface="Trebuchet MS"/>
                <a:cs typeface="Trebuchet MS"/>
                <a:sym typeface="Trebuchet MS"/>
              </a:defRPr>
            </a:lvl6pPr>
            <a:lvl7pPr marL="0" marR="0" lvl="6" indent="0" algn="r" rtl="0">
              <a:lnSpc>
                <a:spcPct val="100000"/>
              </a:lnSpc>
              <a:spcBef>
                <a:spcPts val="0"/>
              </a:spcBef>
              <a:spcAft>
                <a:spcPts val="0"/>
              </a:spcAft>
              <a:buClr>
                <a:schemeClr val="accent1"/>
              </a:buClr>
              <a:buSzPts val="600"/>
              <a:buFont typeface="Trebuchet MS"/>
              <a:buNone/>
              <a:defRPr sz="700" b="0" i="0" u="none" strike="noStrike" cap="none">
                <a:solidFill>
                  <a:schemeClr val="accent1"/>
                </a:solidFill>
                <a:latin typeface="Trebuchet MS"/>
                <a:ea typeface="Trebuchet MS"/>
                <a:cs typeface="Trebuchet MS"/>
                <a:sym typeface="Trebuchet MS"/>
              </a:defRPr>
            </a:lvl7pPr>
            <a:lvl8pPr marL="0" marR="0" lvl="7" indent="0" algn="r" rtl="0">
              <a:lnSpc>
                <a:spcPct val="100000"/>
              </a:lnSpc>
              <a:spcBef>
                <a:spcPts val="0"/>
              </a:spcBef>
              <a:spcAft>
                <a:spcPts val="0"/>
              </a:spcAft>
              <a:buClr>
                <a:schemeClr val="accent1"/>
              </a:buClr>
              <a:buSzPts val="600"/>
              <a:buFont typeface="Trebuchet MS"/>
              <a:buNone/>
              <a:defRPr sz="700" b="0" i="0" u="none" strike="noStrike" cap="none">
                <a:solidFill>
                  <a:schemeClr val="accent1"/>
                </a:solidFill>
                <a:latin typeface="Trebuchet MS"/>
                <a:ea typeface="Trebuchet MS"/>
                <a:cs typeface="Trebuchet MS"/>
                <a:sym typeface="Trebuchet MS"/>
              </a:defRPr>
            </a:lvl8pPr>
            <a:lvl9pPr marL="0" marR="0" lvl="8" indent="0" algn="r" rtl="0">
              <a:lnSpc>
                <a:spcPct val="100000"/>
              </a:lnSpc>
              <a:spcBef>
                <a:spcPts val="0"/>
              </a:spcBef>
              <a:spcAft>
                <a:spcPts val="0"/>
              </a:spcAft>
              <a:buClr>
                <a:schemeClr val="accent1"/>
              </a:buClr>
              <a:buSzPts val="600"/>
              <a:buFont typeface="Trebuchet MS"/>
              <a:buNone/>
              <a:defRPr sz="700" b="0" i="0" u="none" strike="noStrike" cap="none">
                <a:solidFill>
                  <a:schemeClr val="accent1"/>
                </a:solidFill>
                <a:latin typeface="Trebuchet MS"/>
                <a:ea typeface="Trebuchet MS"/>
                <a:cs typeface="Trebuchet MS"/>
                <a:sym typeface="Trebuchet MS"/>
              </a:defRPr>
            </a:lvl9pPr>
          </a:lstStyle>
          <a:p>
            <a:pPr marL="0" lvl="0" indent="0" algn="r" rtl="0">
              <a:spcBef>
                <a:spcPts val="0"/>
              </a:spcBef>
              <a:spcAft>
                <a:spcPts val="0"/>
              </a:spcAft>
              <a:buNone/>
            </a:pPr>
            <a:fld id="{00000000-1234-1234-1234-123412341234}" type="slidenum">
              <a:rPr lang="en"/>
              <a:t>‹N°›</a:t>
            </a:fld>
            <a:endParaRPr/>
          </a:p>
        </p:txBody>
      </p:sp>
    </p:spTree>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matchingName="Deux contenus" type="twoObj">
  <p:cSld name="TWO_OBJECTS">
    <p:spTree>
      <p:nvGrpSpPr>
        <p:cNvPr id="1" name="Shape 1195"/>
        <p:cNvGrpSpPr/>
        <p:nvPr/>
      </p:nvGrpSpPr>
      <p:grpSpPr>
        <a:xfrm>
          <a:off x="0" y="0"/>
          <a:ext cx="0" cy="0"/>
          <a:chOff x="0" y="0"/>
          <a:chExt cx="0" cy="0"/>
        </a:xfrm>
      </p:grpSpPr>
      <p:sp>
        <p:nvSpPr>
          <p:cNvPr id="1196" name="Google Shape;1196;p53"/>
          <p:cNvSpPr txBox="1">
            <a:spLocks noGrp="1"/>
          </p:cNvSpPr>
          <p:nvPr>
            <p:ph type="title"/>
          </p:nvPr>
        </p:nvSpPr>
        <p:spPr>
          <a:xfrm>
            <a:off x="508001" y="457200"/>
            <a:ext cx="6447600" cy="990600"/>
          </a:xfrm>
          <a:prstGeom prst="rect">
            <a:avLst/>
          </a:prstGeom>
          <a:noFill/>
          <a:ln>
            <a:noFill/>
          </a:ln>
        </p:spPr>
        <p:txBody>
          <a:bodyPr spcFirstLastPara="1" wrap="square" lIns="91425" tIns="45700" rIns="91425" bIns="45700" anchor="t" anchorCtr="0">
            <a:noAutofit/>
          </a:bodyPr>
          <a:lstStyle>
            <a:lvl1pPr lvl="0" algn="l" rtl="0">
              <a:lnSpc>
                <a:spcPct val="100000"/>
              </a:lnSpc>
              <a:spcBef>
                <a:spcPts val="0"/>
              </a:spcBef>
              <a:spcAft>
                <a:spcPts val="0"/>
              </a:spcAft>
              <a:buClr>
                <a:schemeClr val="accent1"/>
              </a:buClr>
              <a:buSzPts val="1800"/>
              <a:buNone/>
              <a:defRPr/>
            </a:lvl1pPr>
            <a:lvl2pPr lvl="1" algn="l" rtl="0">
              <a:lnSpc>
                <a:spcPct val="100000"/>
              </a:lnSpc>
              <a:spcBef>
                <a:spcPts val="0"/>
              </a:spcBef>
              <a:spcAft>
                <a:spcPts val="0"/>
              </a:spcAft>
              <a:buSzPts val="1400"/>
              <a:buNone/>
              <a:defRPr/>
            </a:lvl2pPr>
            <a:lvl3pPr lvl="2" algn="l" rtl="0">
              <a:lnSpc>
                <a:spcPct val="100000"/>
              </a:lnSpc>
              <a:spcBef>
                <a:spcPts val="0"/>
              </a:spcBef>
              <a:spcAft>
                <a:spcPts val="0"/>
              </a:spcAft>
              <a:buSzPts val="1400"/>
              <a:buNone/>
              <a:defRPr/>
            </a:lvl3pPr>
            <a:lvl4pPr lvl="3" algn="l" rtl="0">
              <a:lnSpc>
                <a:spcPct val="100000"/>
              </a:lnSpc>
              <a:spcBef>
                <a:spcPts val="0"/>
              </a:spcBef>
              <a:spcAft>
                <a:spcPts val="0"/>
              </a:spcAft>
              <a:buSzPts val="1400"/>
              <a:buNone/>
              <a:defRPr/>
            </a:lvl4pPr>
            <a:lvl5pPr lvl="4" algn="l" rtl="0">
              <a:lnSpc>
                <a:spcPct val="100000"/>
              </a:lnSpc>
              <a:spcBef>
                <a:spcPts val="0"/>
              </a:spcBef>
              <a:spcAft>
                <a:spcPts val="0"/>
              </a:spcAft>
              <a:buSzPts val="1400"/>
              <a:buNone/>
              <a:defRPr/>
            </a:lvl5pPr>
            <a:lvl6pPr lvl="5" algn="l" rtl="0">
              <a:lnSpc>
                <a:spcPct val="100000"/>
              </a:lnSpc>
              <a:spcBef>
                <a:spcPts val="0"/>
              </a:spcBef>
              <a:spcAft>
                <a:spcPts val="0"/>
              </a:spcAft>
              <a:buSzPts val="1400"/>
              <a:buNone/>
              <a:defRPr/>
            </a:lvl6pPr>
            <a:lvl7pPr lvl="6" algn="l" rtl="0">
              <a:lnSpc>
                <a:spcPct val="100000"/>
              </a:lnSpc>
              <a:spcBef>
                <a:spcPts val="0"/>
              </a:spcBef>
              <a:spcAft>
                <a:spcPts val="0"/>
              </a:spcAft>
              <a:buSzPts val="1400"/>
              <a:buNone/>
              <a:defRPr/>
            </a:lvl7pPr>
            <a:lvl8pPr lvl="7" algn="l" rtl="0">
              <a:lnSpc>
                <a:spcPct val="100000"/>
              </a:lnSpc>
              <a:spcBef>
                <a:spcPts val="0"/>
              </a:spcBef>
              <a:spcAft>
                <a:spcPts val="0"/>
              </a:spcAft>
              <a:buSzPts val="1400"/>
              <a:buNone/>
              <a:defRPr/>
            </a:lvl8pPr>
            <a:lvl9pPr lvl="8" algn="l" rtl="0">
              <a:lnSpc>
                <a:spcPct val="100000"/>
              </a:lnSpc>
              <a:spcBef>
                <a:spcPts val="0"/>
              </a:spcBef>
              <a:spcAft>
                <a:spcPts val="0"/>
              </a:spcAft>
              <a:buSzPts val="1400"/>
              <a:buNone/>
              <a:defRPr/>
            </a:lvl9pPr>
          </a:lstStyle>
          <a:p>
            <a:endParaRPr/>
          </a:p>
        </p:txBody>
      </p:sp>
      <p:sp>
        <p:nvSpPr>
          <p:cNvPr id="1197" name="Google Shape;1197;p53"/>
          <p:cNvSpPr txBox="1">
            <a:spLocks noGrp="1"/>
          </p:cNvSpPr>
          <p:nvPr>
            <p:ph type="body" idx="1"/>
          </p:nvPr>
        </p:nvSpPr>
        <p:spPr>
          <a:xfrm>
            <a:off x="508001" y="1620442"/>
            <a:ext cx="3138000" cy="2910600"/>
          </a:xfrm>
          <a:prstGeom prst="rect">
            <a:avLst/>
          </a:prstGeom>
          <a:noFill/>
          <a:ln>
            <a:noFill/>
          </a:ln>
        </p:spPr>
        <p:txBody>
          <a:bodyPr spcFirstLastPara="1" wrap="square" lIns="91425" tIns="45700" rIns="91425" bIns="45700" anchor="t" anchorCtr="0">
            <a:noAutofit/>
          </a:bodyPr>
          <a:lstStyle>
            <a:lvl1pPr marL="457200" lvl="0" indent="-317500" algn="l" rtl="0">
              <a:lnSpc>
                <a:spcPct val="100000"/>
              </a:lnSpc>
              <a:spcBef>
                <a:spcPts val="800"/>
              </a:spcBef>
              <a:spcAft>
                <a:spcPts val="0"/>
              </a:spcAft>
              <a:buSzPts val="1400"/>
              <a:buChar char="►"/>
              <a:defRPr/>
            </a:lvl1pPr>
            <a:lvl2pPr marL="914400" lvl="1" indent="-317500" algn="l" rtl="0">
              <a:lnSpc>
                <a:spcPct val="100000"/>
              </a:lnSpc>
              <a:spcBef>
                <a:spcPts val="800"/>
              </a:spcBef>
              <a:spcAft>
                <a:spcPts val="0"/>
              </a:spcAft>
              <a:buSzPts val="1400"/>
              <a:buChar char="►"/>
              <a:defRPr/>
            </a:lvl2pPr>
            <a:lvl3pPr marL="1371600" lvl="2" indent="-317500" algn="l" rtl="0">
              <a:lnSpc>
                <a:spcPct val="100000"/>
              </a:lnSpc>
              <a:spcBef>
                <a:spcPts val="800"/>
              </a:spcBef>
              <a:spcAft>
                <a:spcPts val="0"/>
              </a:spcAft>
              <a:buSzPts val="1400"/>
              <a:buChar char="►"/>
              <a:defRPr/>
            </a:lvl3pPr>
            <a:lvl4pPr marL="1828800" lvl="3" indent="-317500" algn="l" rtl="0">
              <a:lnSpc>
                <a:spcPct val="100000"/>
              </a:lnSpc>
              <a:spcBef>
                <a:spcPts val="800"/>
              </a:spcBef>
              <a:spcAft>
                <a:spcPts val="0"/>
              </a:spcAft>
              <a:buSzPts val="1400"/>
              <a:buChar char="►"/>
              <a:defRPr/>
            </a:lvl4pPr>
            <a:lvl5pPr marL="2286000" lvl="4" indent="-317500" algn="l" rtl="0">
              <a:lnSpc>
                <a:spcPct val="100000"/>
              </a:lnSpc>
              <a:spcBef>
                <a:spcPts val="800"/>
              </a:spcBef>
              <a:spcAft>
                <a:spcPts val="0"/>
              </a:spcAft>
              <a:buSzPts val="1400"/>
              <a:buChar char="►"/>
              <a:defRPr/>
            </a:lvl5pPr>
            <a:lvl6pPr marL="2743200" lvl="5" indent="-317500" algn="l" rtl="0">
              <a:lnSpc>
                <a:spcPct val="100000"/>
              </a:lnSpc>
              <a:spcBef>
                <a:spcPts val="800"/>
              </a:spcBef>
              <a:spcAft>
                <a:spcPts val="0"/>
              </a:spcAft>
              <a:buSzPts val="1400"/>
              <a:buChar char="►"/>
              <a:defRPr/>
            </a:lvl6pPr>
            <a:lvl7pPr marL="3200400" lvl="6" indent="-317500" algn="l" rtl="0">
              <a:lnSpc>
                <a:spcPct val="100000"/>
              </a:lnSpc>
              <a:spcBef>
                <a:spcPts val="800"/>
              </a:spcBef>
              <a:spcAft>
                <a:spcPts val="0"/>
              </a:spcAft>
              <a:buSzPts val="1400"/>
              <a:buChar char="►"/>
              <a:defRPr/>
            </a:lvl7pPr>
            <a:lvl8pPr marL="3657600" lvl="7" indent="-317500" algn="l" rtl="0">
              <a:lnSpc>
                <a:spcPct val="100000"/>
              </a:lnSpc>
              <a:spcBef>
                <a:spcPts val="800"/>
              </a:spcBef>
              <a:spcAft>
                <a:spcPts val="0"/>
              </a:spcAft>
              <a:buSzPts val="1400"/>
              <a:buChar char="►"/>
              <a:defRPr/>
            </a:lvl8pPr>
            <a:lvl9pPr marL="4114800" lvl="8" indent="-317500" algn="l" rtl="0">
              <a:lnSpc>
                <a:spcPct val="100000"/>
              </a:lnSpc>
              <a:spcBef>
                <a:spcPts val="800"/>
              </a:spcBef>
              <a:spcAft>
                <a:spcPts val="0"/>
              </a:spcAft>
              <a:buSzPts val="1400"/>
              <a:buChar char="►"/>
              <a:defRPr/>
            </a:lvl9pPr>
          </a:lstStyle>
          <a:p>
            <a:endParaRPr/>
          </a:p>
        </p:txBody>
      </p:sp>
      <p:sp>
        <p:nvSpPr>
          <p:cNvPr id="1198" name="Google Shape;1198;p53"/>
          <p:cNvSpPr txBox="1">
            <a:spLocks noGrp="1"/>
          </p:cNvSpPr>
          <p:nvPr>
            <p:ph type="body" idx="2"/>
          </p:nvPr>
        </p:nvSpPr>
        <p:spPr>
          <a:xfrm>
            <a:off x="3817477" y="1620442"/>
            <a:ext cx="3138000" cy="2910600"/>
          </a:xfrm>
          <a:prstGeom prst="rect">
            <a:avLst/>
          </a:prstGeom>
          <a:noFill/>
          <a:ln>
            <a:noFill/>
          </a:ln>
        </p:spPr>
        <p:txBody>
          <a:bodyPr spcFirstLastPara="1" wrap="square" lIns="91425" tIns="45700" rIns="91425" bIns="45700" anchor="t" anchorCtr="0">
            <a:noAutofit/>
          </a:bodyPr>
          <a:lstStyle>
            <a:lvl1pPr marL="457200" lvl="0" indent="-317500" algn="l" rtl="0">
              <a:lnSpc>
                <a:spcPct val="100000"/>
              </a:lnSpc>
              <a:spcBef>
                <a:spcPts val="800"/>
              </a:spcBef>
              <a:spcAft>
                <a:spcPts val="0"/>
              </a:spcAft>
              <a:buSzPts val="1400"/>
              <a:buChar char="►"/>
              <a:defRPr/>
            </a:lvl1pPr>
            <a:lvl2pPr marL="914400" lvl="1" indent="-317500" algn="l" rtl="0">
              <a:lnSpc>
                <a:spcPct val="100000"/>
              </a:lnSpc>
              <a:spcBef>
                <a:spcPts val="800"/>
              </a:spcBef>
              <a:spcAft>
                <a:spcPts val="0"/>
              </a:spcAft>
              <a:buSzPts val="1400"/>
              <a:buChar char="►"/>
              <a:defRPr/>
            </a:lvl2pPr>
            <a:lvl3pPr marL="1371600" lvl="2" indent="-317500" algn="l" rtl="0">
              <a:lnSpc>
                <a:spcPct val="100000"/>
              </a:lnSpc>
              <a:spcBef>
                <a:spcPts val="800"/>
              </a:spcBef>
              <a:spcAft>
                <a:spcPts val="0"/>
              </a:spcAft>
              <a:buSzPts val="1400"/>
              <a:buChar char="►"/>
              <a:defRPr/>
            </a:lvl3pPr>
            <a:lvl4pPr marL="1828800" lvl="3" indent="-317500" algn="l" rtl="0">
              <a:lnSpc>
                <a:spcPct val="100000"/>
              </a:lnSpc>
              <a:spcBef>
                <a:spcPts val="800"/>
              </a:spcBef>
              <a:spcAft>
                <a:spcPts val="0"/>
              </a:spcAft>
              <a:buSzPts val="1400"/>
              <a:buChar char="►"/>
              <a:defRPr/>
            </a:lvl4pPr>
            <a:lvl5pPr marL="2286000" lvl="4" indent="-317500" algn="l" rtl="0">
              <a:lnSpc>
                <a:spcPct val="100000"/>
              </a:lnSpc>
              <a:spcBef>
                <a:spcPts val="800"/>
              </a:spcBef>
              <a:spcAft>
                <a:spcPts val="0"/>
              </a:spcAft>
              <a:buSzPts val="1400"/>
              <a:buChar char="►"/>
              <a:defRPr/>
            </a:lvl5pPr>
            <a:lvl6pPr marL="2743200" lvl="5" indent="-317500" algn="l" rtl="0">
              <a:lnSpc>
                <a:spcPct val="100000"/>
              </a:lnSpc>
              <a:spcBef>
                <a:spcPts val="800"/>
              </a:spcBef>
              <a:spcAft>
                <a:spcPts val="0"/>
              </a:spcAft>
              <a:buSzPts val="1400"/>
              <a:buChar char="►"/>
              <a:defRPr/>
            </a:lvl6pPr>
            <a:lvl7pPr marL="3200400" lvl="6" indent="-317500" algn="l" rtl="0">
              <a:lnSpc>
                <a:spcPct val="100000"/>
              </a:lnSpc>
              <a:spcBef>
                <a:spcPts val="800"/>
              </a:spcBef>
              <a:spcAft>
                <a:spcPts val="0"/>
              </a:spcAft>
              <a:buSzPts val="1400"/>
              <a:buChar char="►"/>
              <a:defRPr/>
            </a:lvl7pPr>
            <a:lvl8pPr marL="3657600" lvl="7" indent="-317500" algn="l" rtl="0">
              <a:lnSpc>
                <a:spcPct val="100000"/>
              </a:lnSpc>
              <a:spcBef>
                <a:spcPts val="800"/>
              </a:spcBef>
              <a:spcAft>
                <a:spcPts val="0"/>
              </a:spcAft>
              <a:buSzPts val="1400"/>
              <a:buChar char="►"/>
              <a:defRPr/>
            </a:lvl8pPr>
            <a:lvl9pPr marL="4114800" lvl="8" indent="-317500" algn="l" rtl="0">
              <a:lnSpc>
                <a:spcPct val="100000"/>
              </a:lnSpc>
              <a:spcBef>
                <a:spcPts val="800"/>
              </a:spcBef>
              <a:spcAft>
                <a:spcPts val="0"/>
              </a:spcAft>
              <a:buSzPts val="1400"/>
              <a:buChar char="►"/>
              <a:defRPr/>
            </a:lvl9pPr>
          </a:lstStyle>
          <a:p>
            <a:endParaRPr/>
          </a:p>
        </p:txBody>
      </p:sp>
      <p:sp>
        <p:nvSpPr>
          <p:cNvPr id="1199" name="Google Shape;1199;p53"/>
          <p:cNvSpPr txBox="1">
            <a:spLocks noGrp="1"/>
          </p:cNvSpPr>
          <p:nvPr>
            <p:ph type="dt" idx="10"/>
          </p:nvPr>
        </p:nvSpPr>
        <p:spPr>
          <a:xfrm>
            <a:off x="5403850" y="4531022"/>
            <a:ext cx="684000" cy="273900"/>
          </a:xfrm>
          <a:prstGeom prst="rect">
            <a:avLst/>
          </a:prstGeom>
          <a:noFill/>
          <a:ln>
            <a:noFill/>
          </a:ln>
        </p:spPr>
        <p:txBody>
          <a:bodyPr spcFirstLastPara="1" wrap="square" lIns="91425" tIns="45700" rIns="91425" bIns="45700" anchor="ctr" anchorCtr="0">
            <a:noAutofit/>
          </a:bodyPr>
          <a:lstStyle>
            <a:lvl1pPr marR="0" lvl="0" algn="r"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9pPr>
          </a:lstStyle>
          <a:p>
            <a:endParaRPr/>
          </a:p>
        </p:txBody>
      </p:sp>
      <p:sp>
        <p:nvSpPr>
          <p:cNvPr id="1200" name="Google Shape;1200;p53"/>
          <p:cNvSpPr txBox="1">
            <a:spLocks noGrp="1"/>
          </p:cNvSpPr>
          <p:nvPr>
            <p:ph type="ftr" idx="11"/>
          </p:nvPr>
        </p:nvSpPr>
        <p:spPr>
          <a:xfrm>
            <a:off x="508001" y="4531022"/>
            <a:ext cx="4723200" cy="273900"/>
          </a:xfrm>
          <a:prstGeom prst="rect">
            <a:avLst/>
          </a:prstGeom>
          <a:noFill/>
          <a:ln>
            <a:noFill/>
          </a:ln>
        </p:spPr>
        <p:txBody>
          <a:bodyPr spcFirstLastPara="1" wrap="square" lIns="91425" tIns="45700" rIns="91425" bIns="45700" anchor="ctr" anchorCtr="0">
            <a:noAutofit/>
          </a:bodyPr>
          <a:lstStyle>
            <a:lvl1pPr marR="0" lvl="0"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9pPr>
          </a:lstStyle>
          <a:p>
            <a:endParaRPr/>
          </a:p>
        </p:txBody>
      </p:sp>
      <p:sp>
        <p:nvSpPr>
          <p:cNvPr id="1201" name="Google Shape;1201;p53"/>
          <p:cNvSpPr txBox="1">
            <a:spLocks noGrp="1"/>
          </p:cNvSpPr>
          <p:nvPr>
            <p:ph type="sldNum" idx="12"/>
          </p:nvPr>
        </p:nvSpPr>
        <p:spPr>
          <a:xfrm>
            <a:off x="6442998" y="4531022"/>
            <a:ext cx="512400" cy="273900"/>
          </a:xfrm>
          <a:prstGeom prst="rect">
            <a:avLst/>
          </a:prstGeom>
          <a:noFill/>
          <a:ln>
            <a:noFill/>
          </a:ln>
        </p:spPr>
        <p:txBody>
          <a:bodyPr spcFirstLastPara="1" wrap="square" lIns="91425" tIns="45700" rIns="91425" bIns="45700" anchor="ctr" anchorCtr="0">
            <a:noAutofit/>
          </a:bodyPr>
          <a:lstStyle>
            <a:lvl1pPr marL="0" marR="0" lvl="0" indent="0" algn="r" rtl="0">
              <a:lnSpc>
                <a:spcPct val="100000"/>
              </a:lnSpc>
              <a:spcBef>
                <a:spcPts val="0"/>
              </a:spcBef>
              <a:spcAft>
                <a:spcPts val="0"/>
              </a:spcAft>
              <a:buClr>
                <a:schemeClr val="accent1"/>
              </a:buClr>
              <a:buSzPts val="600"/>
              <a:buFont typeface="Trebuchet MS"/>
              <a:buNone/>
              <a:defRPr sz="700" b="0" i="0" u="none" strike="noStrike" cap="none">
                <a:solidFill>
                  <a:schemeClr val="accent1"/>
                </a:solidFill>
                <a:latin typeface="Trebuchet MS"/>
                <a:ea typeface="Trebuchet MS"/>
                <a:cs typeface="Trebuchet MS"/>
                <a:sym typeface="Trebuchet MS"/>
              </a:defRPr>
            </a:lvl1pPr>
            <a:lvl2pPr marL="0" marR="0" lvl="1" indent="0" algn="r" rtl="0">
              <a:lnSpc>
                <a:spcPct val="100000"/>
              </a:lnSpc>
              <a:spcBef>
                <a:spcPts val="0"/>
              </a:spcBef>
              <a:spcAft>
                <a:spcPts val="0"/>
              </a:spcAft>
              <a:buClr>
                <a:schemeClr val="accent1"/>
              </a:buClr>
              <a:buSzPts val="600"/>
              <a:buFont typeface="Trebuchet MS"/>
              <a:buNone/>
              <a:defRPr sz="700" b="0" i="0" u="none" strike="noStrike" cap="none">
                <a:solidFill>
                  <a:schemeClr val="accent1"/>
                </a:solidFill>
                <a:latin typeface="Trebuchet MS"/>
                <a:ea typeface="Trebuchet MS"/>
                <a:cs typeface="Trebuchet MS"/>
                <a:sym typeface="Trebuchet MS"/>
              </a:defRPr>
            </a:lvl2pPr>
            <a:lvl3pPr marL="0" marR="0" lvl="2" indent="0" algn="r" rtl="0">
              <a:lnSpc>
                <a:spcPct val="100000"/>
              </a:lnSpc>
              <a:spcBef>
                <a:spcPts val="0"/>
              </a:spcBef>
              <a:spcAft>
                <a:spcPts val="0"/>
              </a:spcAft>
              <a:buClr>
                <a:schemeClr val="accent1"/>
              </a:buClr>
              <a:buSzPts val="600"/>
              <a:buFont typeface="Trebuchet MS"/>
              <a:buNone/>
              <a:defRPr sz="700" b="0" i="0" u="none" strike="noStrike" cap="none">
                <a:solidFill>
                  <a:schemeClr val="accent1"/>
                </a:solidFill>
                <a:latin typeface="Trebuchet MS"/>
                <a:ea typeface="Trebuchet MS"/>
                <a:cs typeface="Trebuchet MS"/>
                <a:sym typeface="Trebuchet MS"/>
              </a:defRPr>
            </a:lvl3pPr>
            <a:lvl4pPr marL="0" marR="0" lvl="3" indent="0" algn="r" rtl="0">
              <a:lnSpc>
                <a:spcPct val="100000"/>
              </a:lnSpc>
              <a:spcBef>
                <a:spcPts val="0"/>
              </a:spcBef>
              <a:spcAft>
                <a:spcPts val="0"/>
              </a:spcAft>
              <a:buClr>
                <a:schemeClr val="accent1"/>
              </a:buClr>
              <a:buSzPts val="600"/>
              <a:buFont typeface="Trebuchet MS"/>
              <a:buNone/>
              <a:defRPr sz="700" b="0" i="0" u="none" strike="noStrike" cap="none">
                <a:solidFill>
                  <a:schemeClr val="accent1"/>
                </a:solidFill>
                <a:latin typeface="Trebuchet MS"/>
                <a:ea typeface="Trebuchet MS"/>
                <a:cs typeface="Trebuchet MS"/>
                <a:sym typeface="Trebuchet MS"/>
              </a:defRPr>
            </a:lvl4pPr>
            <a:lvl5pPr marL="0" marR="0" lvl="4" indent="0" algn="r" rtl="0">
              <a:lnSpc>
                <a:spcPct val="100000"/>
              </a:lnSpc>
              <a:spcBef>
                <a:spcPts val="0"/>
              </a:spcBef>
              <a:spcAft>
                <a:spcPts val="0"/>
              </a:spcAft>
              <a:buClr>
                <a:schemeClr val="accent1"/>
              </a:buClr>
              <a:buSzPts val="600"/>
              <a:buFont typeface="Trebuchet MS"/>
              <a:buNone/>
              <a:defRPr sz="700" b="0" i="0" u="none" strike="noStrike" cap="none">
                <a:solidFill>
                  <a:schemeClr val="accent1"/>
                </a:solidFill>
                <a:latin typeface="Trebuchet MS"/>
                <a:ea typeface="Trebuchet MS"/>
                <a:cs typeface="Trebuchet MS"/>
                <a:sym typeface="Trebuchet MS"/>
              </a:defRPr>
            </a:lvl5pPr>
            <a:lvl6pPr marL="0" marR="0" lvl="5" indent="0" algn="r" rtl="0">
              <a:lnSpc>
                <a:spcPct val="100000"/>
              </a:lnSpc>
              <a:spcBef>
                <a:spcPts val="0"/>
              </a:spcBef>
              <a:spcAft>
                <a:spcPts val="0"/>
              </a:spcAft>
              <a:buClr>
                <a:schemeClr val="accent1"/>
              </a:buClr>
              <a:buSzPts val="600"/>
              <a:buFont typeface="Trebuchet MS"/>
              <a:buNone/>
              <a:defRPr sz="700" b="0" i="0" u="none" strike="noStrike" cap="none">
                <a:solidFill>
                  <a:schemeClr val="accent1"/>
                </a:solidFill>
                <a:latin typeface="Trebuchet MS"/>
                <a:ea typeface="Trebuchet MS"/>
                <a:cs typeface="Trebuchet MS"/>
                <a:sym typeface="Trebuchet MS"/>
              </a:defRPr>
            </a:lvl6pPr>
            <a:lvl7pPr marL="0" marR="0" lvl="6" indent="0" algn="r" rtl="0">
              <a:lnSpc>
                <a:spcPct val="100000"/>
              </a:lnSpc>
              <a:spcBef>
                <a:spcPts val="0"/>
              </a:spcBef>
              <a:spcAft>
                <a:spcPts val="0"/>
              </a:spcAft>
              <a:buClr>
                <a:schemeClr val="accent1"/>
              </a:buClr>
              <a:buSzPts val="600"/>
              <a:buFont typeface="Trebuchet MS"/>
              <a:buNone/>
              <a:defRPr sz="700" b="0" i="0" u="none" strike="noStrike" cap="none">
                <a:solidFill>
                  <a:schemeClr val="accent1"/>
                </a:solidFill>
                <a:latin typeface="Trebuchet MS"/>
                <a:ea typeface="Trebuchet MS"/>
                <a:cs typeface="Trebuchet MS"/>
                <a:sym typeface="Trebuchet MS"/>
              </a:defRPr>
            </a:lvl7pPr>
            <a:lvl8pPr marL="0" marR="0" lvl="7" indent="0" algn="r" rtl="0">
              <a:lnSpc>
                <a:spcPct val="100000"/>
              </a:lnSpc>
              <a:spcBef>
                <a:spcPts val="0"/>
              </a:spcBef>
              <a:spcAft>
                <a:spcPts val="0"/>
              </a:spcAft>
              <a:buClr>
                <a:schemeClr val="accent1"/>
              </a:buClr>
              <a:buSzPts val="600"/>
              <a:buFont typeface="Trebuchet MS"/>
              <a:buNone/>
              <a:defRPr sz="700" b="0" i="0" u="none" strike="noStrike" cap="none">
                <a:solidFill>
                  <a:schemeClr val="accent1"/>
                </a:solidFill>
                <a:latin typeface="Trebuchet MS"/>
                <a:ea typeface="Trebuchet MS"/>
                <a:cs typeface="Trebuchet MS"/>
                <a:sym typeface="Trebuchet MS"/>
              </a:defRPr>
            </a:lvl8pPr>
            <a:lvl9pPr marL="0" marR="0" lvl="8" indent="0" algn="r" rtl="0">
              <a:lnSpc>
                <a:spcPct val="100000"/>
              </a:lnSpc>
              <a:spcBef>
                <a:spcPts val="0"/>
              </a:spcBef>
              <a:spcAft>
                <a:spcPts val="0"/>
              </a:spcAft>
              <a:buClr>
                <a:schemeClr val="accent1"/>
              </a:buClr>
              <a:buSzPts val="600"/>
              <a:buFont typeface="Trebuchet MS"/>
              <a:buNone/>
              <a:defRPr sz="700" b="0" i="0" u="none" strike="noStrike" cap="none">
                <a:solidFill>
                  <a:schemeClr val="accent1"/>
                </a:solidFill>
                <a:latin typeface="Trebuchet MS"/>
                <a:ea typeface="Trebuchet MS"/>
                <a:cs typeface="Trebuchet MS"/>
                <a:sym typeface="Trebuchet MS"/>
              </a:defRPr>
            </a:lvl9pPr>
          </a:lstStyle>
          <a:p>
            <a:pPr marL="0" lvl="0" indent="0" algn="r" rtl="0">
              <a:spcBef>
                <a:spcPts val="0"/>
              </a:spcBef>
              <a:spcAft>
                <a:spcPts val="0"/>
              </a:spcAft>
              <a:buNone/>
            </a:pPr>
            <a:fld id="{00000000-1234-1234-1234-123412341234}" type="slidenum">
              <a:rPr lang="en"/>
              <a:t>‹N°›</a:t>
            </a:fld>
            <a:endParaRPr/>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Title + 2 columns" type="twoColTx">
  <p:cSld name="TITLE_AND_TWO_COLUMNS">
    <p:spTree>
      <p:nvGrpSpPr>
        <p:cNvPr id="1" name="Shape 325"/>
        <p:cNvGrpSpPr/>
        <p:nvPr/>
      </p:nvGrpSpPr>
      <p:grpSpPr>
        <a:xfrm>
          <a:off x="0" y="0"/>
          <a:ext cx="0" cy="0"/>
          <a:chOff x="0" y="0"/>
          <a:chExt cx="0" cy="0"/>
        </a:xfrm>
      </p:grpSpPr>
      <p:sp>
        <p:nvSpPr>
          <p:cNvPr id="326" name="Google Shape;326;p6"/>
          <p:cNvSpPr txBox="1">
            <a:spLocks noGrp="1"/>
          </p:cNvSpPr>
          <p:nvPr>
            <p:ph type="title"/>
          </p:nvPr>
        </p:nvSpPr>
        <p:spPr>
          <a:xfrm>
            <a:off x="747925" y="225025"/>
            <a:ext cx="6140400" cy="857400"/>
          </a:xfrm>
          <a:prstGeom prst="rect">
            <a:avLst/>
          </a:prstGeom>
        </p:spPr>
        <p:txBody>
          <a:bodyPr spcFirstLastPara="1" wrap="square" lIns="91425" tIns="91425" rIns="91425" bIns="91425" anchor="b" anchorCtr="0">
            <a:noAutofit/>
          </a:bodyPr>
          <a:lstStyle>
            <a:lvl1pPr lvl="0">
              <a:spcBef>
                <a:spcPts val="0"/>
              </a:spcBef>
              <a:spcAft>
                <a:spcPts val="0"/>
              </a:spcAft>
              <a:buSzPts val="1800"/>
              <a:buNone/>
              <a:defRPr/>
            </a:lvl1pPr>
            <a:lvl2pPr lvl="1">
              <a:spcBef>
                <a:spcPts val="0"/>
              </a:spcBef>
              <a:spcAft>
                <a:spcPts val="0"/>
              </a:spcAft>
              <a:buSzPts val="1800"/>
              <a:buNone/>
              <a:defRPr/>
            </a:lvl2pPr>
            <a:lvl3pPr lvl="2">
              <a:spcBef>
                <a:spcPts val="0"/>
              </a:spcBef>
              <a:spcAft>
                <a:spcPts val="0"/>
              </a:spcAft>
              <a:buSzPts val="1800"/>
              <a:buNone/>
              <a:defRPr/>
            </a:lvl3pPr>
            <a:lvl4pPr lvl="3">
              <a:spcBef>
                <a:spcPts val="0"/>
              </a:spcBef>
              <a:spcAft>
                <a:spcPts val="0"/>
              </a:spcAft>
              <a:buSzPts val="1800"/>
              <a:buNone/>
              <a:defRPr/>
            </a:lvl4pPr>
            <a:lvl5pPr lvl="4">
              <a:spcBef>
                <a:spcPts val="0"/>
              </a:spcBef>
              <a:spcAft>
                <a:spcPts val="0"/>
              </a:spcAft>
              <a:buSzPts val="1800"/>
              <a:buNone/>
              <a:defRPr/>
            </a:lvl5pPr>
            <a:lvl6pPr lvl="5">
              <a:spcBef>
                <a:spcPts val="0"/>
              </a:spcBef>
              <a:spcAft>
                <a:spcPts val="0"/>
              </a:spcAft>
              <a:buSzPts val="1800"/>
              <a:buNone/>
              <a:defRPr/>
            </a:lvl6pPr>
            <a:lvl7pPr lvl="6">
              <a:spcBef>
                <a:spcPts val="0"/>
              </a:spcBef>
              <a:spcAft>
                <a:spcPts val="0"/>
              </a:spcAft>
              <a:buSzPts val="1800"/>
              <a:buNone/>
              <a:defRPr/>
            </a:lvl7pPr>
            <a:lvl8pPr lvl="7">
              <a:spcBef>
                <a:spcPts val="0"/>
              </a:spcBef>
              <a:spcAft>
                <a:spcPts val="0"/>
              </a:spcAft>
              <a:buSzPts val="1800"/>
              <a:buNone/>
              <a:defRPr/>
            </a:lvl8pPr>
            <a:lvl9pPr lvl="8">
              <a:spcBef>
                <a:spcPts val="0"/>
              </a:spcBef>
              <a:spcAft>
                <a:spcPts val="0"/>
              </a:spcAft>
              <a:buSzPts val="1800"/>
              <a:buNone/>
              <a:defRPr/>
            </a:lvl9pPr>
          </a:lstStyle>
          <a:p>
            <a:endParaRPr/>
          </a:p>
        </p:txBody>
      </p:sp>
      <p:sp>
        <p:nvSpPr>
          <p:cNvPr id="327" name="Google Shape;327;p6"/>
          <p:cNvSpPr txBox="1">
            <a:spLocks noGrp="1"/>
          </p:cNvSpPr>
          <p:nvPr>
            <p:ph type="body" idx="1"/>
          </p:nvPr>
        </p:nvSpPr>
        <p:spPr>
          <a:xfrm>
            <a:off x="747925" y="1363153"/>
            <a:ext cx="3159000" cy="3610800"/>
          </a:xfrm>
          <a:prstGeom prst="rect">
            <a:avLst/>
          </a:prstGeom>
        </p:spPr>
        <p:txBody>
          <a:bodyPr spcFirstLastPara="1" wrap="square" lIns="91425" tIns="91425" rIns="91425" bIns="91425" anchor="t" anchorCtr="0">
            <a:noAutofit/>
          </a:bodyPr>
          <a:lstStyle>
            <a:lvl1pPr marL="457200" lvl="0" indent="-368300">
              <a:spcBef>
                <a:spcPts val="600"/>
              </a:spcBef>
              <a:spcAft>
                <a:spcPts val="0"/>
              </a:spcAft>
              <a:buSzPts val="2200"/>
              <a:buChar char="✘"/>
              <a:defRPr sz="2200"/>
            </a:lvl1pPr>
            <a:lvl2pPr marL="914400" lvl="1" indent="-368300">
              <a:spcBef>
                <a:spcPts val="0"/>
              </a:spcBef>
              <a:spcAft>
                <a:spcPts val="0"/>
              </a:spcAft>
              <a:buSzPts val="2200"/>
              <a:buChar char="✗"/>
              <a:defRPr sz="2200"/>
            </a:lvl2pPr>
            <a:lvl3pPr marL="1371600" lvl="2" indent="-368300">
              <a:spcBef>
                <a:spcPts val="0"/>
              </a:spcBef>
              <a:spcAft>
                <a:spcPts val="0"/>
              </a:spcAft>
              <a:buSzPts val="2200"/>
              <a:buChar char="■"/>
              <a:defRPr sz="2200"/>
            </a:lvl3pPr>
            <a:lvl4pPr marL="1828800" lvl="3" indent="-368300">
              <a:spcBef>
                <a:spcPts val="0"/>
              </a:spcBef>
              <a:spcAft>
                <a:spcPts val="0"/>
              </a:spcAft>
              <a:buSzPts val="2200"/>
              <a:buChar char="●"/>
              <a:defRPr sz="2200"/>
            </a:lvl4pPr>
            <a:lvl5pPr marL="2286000" lvl="4" indent="-368300">
              <a:spcBef>
                <a:spcPts val="0"/>
              </a:spcBef>
              <a:spcAft>
                <a:spcPts val="0"/>
              </a:spcAft>
              <a:buSzPts val="2200"/>
              <a:buChar char="○"/>
              <a:defRPr sz="2200"/>
            </a:lvl5pPr>
            <a:lvl6pPr marL="2743200" lvl="5" indent="-368300">
              <a:spcBef>
                <a:spcPts val="0"/>
              </a:spcBef>
              <a:spcAft>
                <a:spcPts val="0"/>
              </a:spcAft>
              <a:buSzPts val="2200"/>
              <a:buChar char="■"/>
              <a:defRPr sz="2200"/>
            </a:lvl6pPr>
            <a:lvl7pPr marL="3200400" lvl="6" indent="-368300">
              <a:spcBef>
                <a:spcPts val="0"/>
              </a:spcBef>
              <a:spcAft>
                <a:spcPts val="0"/>
              </a:spcAft>
              <a:buSzPts val="2200"/>
              <a:buChar char="●"/>
              <a:defRPr sz="2200"/>
            </a:lvl7pPr>
            <a:lvl8pPr marL="3657600" lvl="7" indent="-368300">
              <a:spcBef>
                <a:spcPts val="0"/>
              </a:spcBef>
              <a:spcAft>
                <a:spcPts val="0"/>
              </a:spcAft>
              <a:buSzPts val="2200"/>
              <a:buChar char="○"/>
              <a:defRPr sz="2200"/>
            </a:lvl8pPr>
            <a:lvl9pPr marL="4114800" lvl="8" indent="-368300">
              <a:spcBef>
                <a:spcPts val="0"/>
              </a:spcBef>
              <a:spcAft>
                <a:spcPts val="0"/>
              </a:spcAft>
              <a:buSzPts val="2200"/>
              <a:buChar char="■"/>
              <a:defRPr sz="2200"/>
            </a:lvl9pPr>
          </a:lstStyle>
          <a:p>
            <a:endParaRPr/>
          </a:p>
        </p:txBody>
      </p:sp>
      <p:sp>
        <p:nvSpPr>
          <p:cNvPr id="328" name="Google Shape;328;p6"/>
          <p:cNvSpPr txBox="1">
            <a:spLocks noGrp="1"/>
          </p:cNvSpPr>
          <p:nvPr>
            <p:ph type="body" idx="2"/>
          </p:nvPr>
        </p:nvSpPr>
        <p:spPr>
          <a:xfrm>
            <a:off x="4097098" y="1363153"/>
            <a:ext cx="3159000" cy="3610800"/>
          </a:xfrm>
          <a:prstGeom prst="rect">
            <a:avLst/>
          </a:prstGeom>
        </p:spPr>
        <p:txBody>
          <a:bodyPr spcFirstLastPara="1" wrap="square" lIns="91425" tIns="91425" rIns="91425" bIns="91425" anchor="t" anchorCtr="0">
            <a:noAutofit/>
          </a:bodyPr>
          <a:lstStyle>
            <a:lvl1pPr marL="457200" lvl="0" indent="-368300">
              <a:spcBef>
                <a:spcPts val="600"/>
              </a:spcBef>
              <a:spcAft>
                <a:spcPts val="0"/>
              </a:spcAft>
              <a:buSzPts val="2200"/>
              <a:buChar char="✘"/>
              <a:defRPr sz="2200"/>
            </a:lvl1pPr>
            <a:lvl2pPr marL="914400" lvl="1" indent="-368300">
              <a:spcBef>
                <a:spcPts val="0"/>
              </a:spcBef>
              <a:spcAft>
                <a:spcPts val="0"/>
              </a:spcAft>
              <a:buSzPts val="2200"/>
              <a:buChar char="✗"/>
              <a:defRPr sz="2200"/>
            </a:lvl2pPr>
            <a:lvl3pPr marL="1371600" lvl="2" indent="-368300">
              <a:spcBef>
                <a:spcPts val="0"/>
              </a:spcBef>
              <a:spcAft>
                <a:spcPts val="0"/>
              </a:spcAft>
              <a:buSzPts val="2200"/>
              <a:buChar char="■"/>
              <a:defRPr sz="2200"/>
            </a:lvl3pPr>
            <a:lvl4pPr marL="1828800" lvl="3" indent="-368300">
              <a:spcBef>
                <a:spcPts val="0"/>
              </a:spcBef>
              <a:spcAft>
                <a:spcPts val="0"/>
              </a:spcAft>
              <a:buSzPts val="2200"/>
              <a:buChar char="●"/>
              <a:defRPr sz="2200"/>
            </a:lvl4pPr>
            <a:lvl5pPr marL="2286000" lvl="4" indent="-368300">
              <a:spcBef>
                <a:spcPts val="0"/>
              </a:spcBef>
              <a:spcAft>
                <a:spcPts val="0"/>
              </a:spcAft>
              <a:buSzPts val="2200"/>
              <a:buChar char="○"/>
              <a:defRPr sz="2200"/>
            </a:lvl5pPr>
            <a:lvl6pPr marL="2743200" lvl="5" indent="-368300">
              <a:spcBef>
                <a:spcPts val="0"/>
              </a:spcBef>
              <a:spcAft>
                <a:spcPts val="0"/>
              </a:spcAft>
              <a:buSzPts val="2200"/>
              <a:buChar char="■"/>
              <a:defRPr sz="2200"/>
            </a:lvl6pPr>
            <a:lvl7pPr marL="3200400" lvl="6" indent="-368300">
              <a:spcBef>
                <a:spcPts val="0"/>
              </a:spcBef>
              <a:spcAft>
                <a:spcPts val="0"/>
              </a:spcAft>
              <a:buSzPts val="2200"/>
              <a:buChar char="●"/>
              <a:defRPr sz="2200"/>
            </a:lvl7pPr>
            <a:lvl8pPr marL="3657600" lvl="7" indent="-368300">
              <a:spcBef>
                <a:spcPts val="0"/>
              </a:spcBef>
              <a:spcAft>
                <a:spcPts val="0"/>
              </a:spcAft>
              <a:buSzPts val="2200"/>
              <a:buChar char="○"/>
              <a:defRPr sz="2200"/>
            </a:lvl8pPr>
            <a:lvl9pPr marL="4114800" lvl="8" indent="-368300">
              <a:spcBef>
                <a:spcPts val="0"/>
              </a:spcBef>
              <a:spcAft>
                <a:spcPts val="0"/>
              </a:spcAft>
              <a:buSzPts val="2200"/>
              <a:buChar char="■"/>
              <a:defRPr sz="2200"/>
            </a:lvl9pPr>
          </a:lstStyle>
          <a:p>
            <a:endParaRPr/>
          </a:p>
        </p:txBody>
      </p:sp>
      <p:grpSp>
        <p:nvGrpSpPr>
          <p:cNvPr id="329" name="Google Shape;329;p6"/>
          <p:cNvGrpSpPr/>
          <p:nvPr/>
        </p:nvGrpSpPr>
        <p:grpSpPr>
          <a:xfrm>
            <a:off x="7442902" y="-91154"/>
            <a:ext cx="1796289" cy="5330574"/>
            <a:chOff x="6023725" y="842300"/>
            <a:chExt cx="1358150" cy="4030375"/>
          </a:xfrm>
        </p:grpSpPr>
        <p:sp>
          <p:nvSpPr>
            <p:cNvPr id="330" name="Google Shape;330;p6"/>
            <p:cNvSpPr/>
            <p:nvPr/>
          </p:nvSpPr>
          <p:spPr>
            <a:xfrm>
              <a:off x="6371275" y="842300"/>
              <a:ext cx="397100" cy="492450"/>
            </a:xfrm>
            <a:custGeom>
              <a:avLst/>
              <a:gdLst/>
              <a:ahLst/>
              <a:cxnLst/>
              <a:rect l="l" t="t" r="r" b="b"/>
              <a:pathLst>
                <a:path w="15884" h="19698" extrusionOk="0">
                  <a:moveTo>
                    <a:pt x="9355" y="4108"/>
                  </a:moveTo>
                  <a:lnTo>
                    <a:pt x="9465" y="4145"/>
                  </a:lnTo>
                  <a:lnTo>
                    <a:pt x="9538" y="4182"/>
                  </a:lnTo>
                  <a:lnTo>
                    <a:pt x="9648" y="4328"/>
                  </a:lnTo>
                  <a:lnTo>
                    <a:pt x="9721" y="4549"/>
                  </a:lnTo>
                  <a:lnTo>
                    <a:pt x="9721" y="4769"/>
                  </a:lnTo>
                  <a:lnTo>
                    <a:pt x="9721" y="4842"/>
                  </a:lnTo>
                  <a:lnTo>
                    <a:pt x="9685" y="4879"/>
                  </a:lnTo>
                  <a:lnTo>
                    <a:pt x="9575" y="4952"/>
                  </a:lnTo>
                  <a:lnTo>
                    <a:pt x="9391" y="4952"/>
                  </a:lnTo>
                  <a:lnTo>
                    <a:pt x="9355" y="4915"/>
                  </a:lnTo>
                  <a:lnTo>
                    <a:pt x="9281" y="4842"/>
                  </a:lnTo>
                  <a:lnTo>
                    <a:pt x="9208" y="4695"/>
                  </a:lnTo>
                  <a:lnTo>
                    <a:pt x="9171" y="4549"/>
                  </a:lnTo>
                  <a:lnTo>
                    <a:pt x="9171" y="4438"/>
                  </a:lnTo>
                  <a:lnTo>
                    <a:pt x="9171" y="4328"/>
                  </a:lnTo>
                  <a:lnTo>
                    <a:pt x="9245" y="4108"/>
                  </a:lnTo>
                  <a:close/>
                  <a:moveTo>
                    <a:pt x="9355" y="3705"/>
                  </a:moveTo>
                  <a:lnTo>
                    <a:pt x="9245" y="3742"/>
                  </a:lnTo>
                  <a:lnTo>
                    <a:pt x="9135" y="3778"/>
                  </a:lnTo>
                  <a:lnTo>
                    <a:pt x="9025" y="3852"/>
                  </a:lnTo>
                  <a:lnTo>
                    <a:pt x="8988" y="3925"/>
                  </a:lnTo>
                  <a:lnTo>
                    <a:pt x="8914" y="3998"/>
                  </a:lnTo>
                  <a:lnTo>
                    <a:pt x="8841" y="4218"/>
                  </a:lnTo>
                  <a:lnTo>
                    <a:pt x="8804" y="4475"/>
                  </a:lnTo>
                  <a:lnTo>
                    <a:pt x="8804" y="4659"/>
                  </a:lnTo>
                  <a:lnTo>
                    <a:pt x="8841" y="4805"/>
                  </a:lnTo>
                  <a:lnTo>
                    <a:pt x="8878" y="4952"/>
                  </a:lnTo>
                  <a:lnTo>
                    <a:pt x="8988" y="5099"/>
                  </a:lnTo>
                  <a:lnTo>
                    <a:pt x="9098" y="5209"/>
                  </a:lnTo>
                  <a:lnTo>
                    <a:pt x="9245" y="5282"/>
                  </a:lnTo>
                  <a:lnTo>
                    <a:pt x="9391" y="5355"/>
                  </a:lnTo>
                  <a:lnTo>
                    <a:pt x="9538" y="5355"/>
                  </a:lnTo>
                  <a:lnTo>
                    <a:pt x="9721" y="5319"/>
                  </a:lnTo>
                  <a:lnTo>
                    <a:pt x="9868" y="5245"/>
                  </a:lnTo>
                  <a:lnTo>
                    <a:pt x="10015" y="5135"/>
                  </a:lnTo>
                  <a:lnTo>
                    <a:pt x="10088" y="4989"/>
                  </a:lnTo>
                  <a:lnTo>
                    <a:pt x="10125" y="4805"/>
                  </a:lnTo>
                  <a:lnTo>
                    <a:pt x="10125" y="4659"/>
                  </a:lnTo>
                  <a:lnTo>
                    <a:pt x="10088" y="4475"/>
                  </a:lnTo>
                  <a:lnTo>
                    <a:pt x="10052" y="4292"/>
                  </a:lnTo>
                  <a:lnTo>
                    <a:pt x="9978" y="4145"/>
                  </a:lnTo>
                  <a:lnTo>
                    <a:pt x="9905" y="3998"/>
                  </a:lnTo>
                  <a:lnTo>
                    <a:pt x="9795" y="3888"/>
                  </a:lnTo>
                  <a:lnTo>
                    <a:pt x="9648" y="3778"/>
                  </a:lnTo>
                  <a:lnTo>
                    <a:pt x="9501" y="3742"/>
                  </a:lnTo>
                  <a:lnTo>
                    <a:pt x="9355" y="3705"/>
                  </a:lnTo>
                  <a:close/>
                  <a:moveTo>
                    <a:pt x="11262" y="6676"/>
                  </a:moveTo>
                  <a:lnTo>
                    <a:pt x="11262" y="6786"/>
                  </a:lnTo>
                  <a:lnTo>
                    <a:pt x="11225" y="6859"/>
                  </a:lnTo>
                  <a:lnTo>
                    <a:pt x="11152" y="6933"/>
                  </a:lnTo>
                  <a:lnTo>
                    <a:pt x="11042" y="7006"/>
                  </a:lnTo>
                  <a:lnTo>
                    <a:pt x="10785" y="7116"/>
                  </a:lnTo>
                  <a:lnTo>
                    <a:pt x="10602" y="7190"/>
                  </a:lnTo>
                  <a:lnTo>
                    <a:pt x="9795" y="7556"/>
                  </a:lnTo>
                  <a:lnTo>
                    <a:pt x="9721" y="7263"/>
                  </a:lnTo>
                  <a:lnTo>
                    <a:pt x="10639" y="6823"/>
                  </a:lnTo>
                  <a:lnTo>
                    <a:pt x="11079" y="6676"/>
                  </a:lnTo>
                  <a:close/>
                  <a:moveTo>
                    <a:pt x="11115" y="6273"/>
                  </a:moveTo>
                  <a:lnTo>
                    <a:pt x="10859" y="6346"/>
                  </a:lnTo>
                  <a:lnTo>
                    <a:pt x="10052" y="6639"/>
                  </a:lnTo>
                  <a:lnTo>
                    <a:pt x="9648" y="6823"/>
                  </a:lnTo>
                  <a:lnTo>
                    <a:pt x="9281" y="7006"/>
                  </a:lnTo>
                  <a:lnTo>
                    <a:pt x="9208" y="7080"/>
                  </a:lnTo>
                  <a:lnTo>
                    <a:pt x="9208" y="7116"/>
                  </a:lnTo>
                  <a:lnTo>
                    <a:pt x="9208" y="7190"/>
                  </a:lnTo>
                  <a:lnTo>
                    <a:pt x="9208" y="7263"/>
                  </a:lnTo>
                  <a:lnTo>
                    <a:pt x="9318" y="7336"/>
                  </a:lnTo>
                  <a:lnTo>
                    <a:pt x="9465" y="7336"/>
                  </a:lnTo>
                  <a:lnTo>
                    <a:pt x="9465" y="7593"/>
                  </a:lnTo>
                  <a:lnTo>
                    <a:pt x="9538" y="7813"/>
                  </a:lnTo>
                  <a:lnTo>
                    <a:pt x="9575" y="7887"/>
                  </a:lnTo>
                  <a:lnTo>
                    <a:pt x="9648" y="7923"/>
                  </a:lnTo>
                  <a:lnTo>
                    <a:pt x="9758" y="7923"/>
                  </a:lnTo>
                  <a:lnTo>
                    <a:pt x="10492" y="7630"/>
                  </a:lnTo>
                  <a:lnTo>
                    <a:pt x="10859" y="7483"/>
                  </a:lnTo>
                  <a:lnTo>
                    <a:pt x="11225" y="7336"/>
                  </a:lnTo>
                  <a:lnTo>
                    <a:pt x="11409" y="7190"/>
                  </a:lnTo>
                  <a:lnTo>
                    <a:pt x="11556" y="7006"/>
                  </a:lnTo>
                  <a:lnTo>
                    <a:pt x="11629" y="6896"/>
                  </a:lnTo>
                  <a:lnTo>
                    <a:pt x="11629" y="6786"/>
                  </a:lnTo>
                  <a:lnTo>
                    <a:pt x="11629" y="6676"/>
                  </a:lnTo>
                  <a:lnTo>
                    <a:pt x="11592" y="6566"/>
                  </a:lnTo>
                  <a:lnTo>
                    <a:pt x="11556" y="6419"/>
                  </a:lnTo>
                  <a:lnTo>
                    <a:pt x="11482" y="6346"/>
                  </a:lnTo>
                  <a:lnTo>
                    <a:pt x="11372" y="6273"/>
                  </a:lnTo>
                  <a:close/>
                  <a:moveTo>
                    <a:pt x="10198" y="2861"/>
                  </a:moveTo>
                  <a:lnTo>
                    <a:pt x="10235" y="3228"/>
                  </a:lnTo>
                  <a:lnTo>
                    <a:pt x="10345" y="3595"/>
                  </a:lnTo>
                  <a:lnTo>
                    <a:pt x="10565" y="4292"/>
                  </a:lnTo>
                  <a:lnTo>
                    <a:pt x="10822" y="5062"/>
                  </a:lnTo>
                  <a:lnTo>
                    <a:pt x="10895" y="5282"/>
                  </a:lnTo>
                  <a:lnTo>
                    <a:pt x="9025" y="6052"/>
                  </a:lnTo>
                  <a:lnTo>
                    <a:pt x="7154" y="6786"/>
                  </a:lnTo>
                  <a:lnTo>
                    <a:pt x="5173" y="7593"/>
                  </a:lnTo>
                  <a:lnTo>
                    <a:pt x="4146" y="7997"/>
                  </a:lnTo>
                  <a:lnTo>
                    <a:pt x="3816" y="8143"/>
                  </a:lnTo>
                  <a:lnTo>
                    <a:pt x="3486" y="8290"/>
                  </a:lnTo>
                  <a:lnTo>
                    <a:pt x="3266" y="7887"/>
                  </a:lnTo>
                  <a:lnTo>
                    <a:pt x="3045" y="7446"/>
                  </a:lnTo>
                  <a:lnTo>
                    <a:pt x="2679" y="6566"/>
                  </a:lnTo>
                  <a:lnTo>
                    <a:pt x="2532" y="6162"/>
                  </a:lnTo>
                  <a:lnTo>
                    <a:pt x="2385" y="5869"/>
                  </a:lnTo>
                  <a:lnTo>
                    <a:pt x="2238" y="5612"/>
                  </a:lnTo>
                  <a:lnTo>
                    <a:pt x="2715" y="5539"/>
                  </a:lnTo>
                  <a:lnTo>
                    <a:pt x="3192" y="5429"/>
                  </a:lnTo>
                  <a:lnTo>
                    <a:pt x="3669" y="5282"/>
                  </a:lnTo>
                  <a:lnTo>
                    <a:pt x="4146" y="5099"/>
                  </a:lnTo>
                  <a:lnTo>
                    <a:pt x="5210" y="4659"/>
                  </a:lnTo>
                  <a:lnTo>
                    <a:pt x="6273" y="4218"/>
                  </a:lnTo>
                  <a:lnTo>
                    <a:pt x="6824" y="4035"/>
                  </a:lnTo>
                  <a:lnTo>
                    <a:pt x="7374" y="3852"/>
                  </a:lnTo>
                  <a:lnTo>
                    <a:pt x="8474" y="3558"/>
                  </a:lnTo>
                  <a:lnTo>
                    <a:pt x="9025" y="3411"/>
                  </a:lnTo>
                  <a:lnTo>
                    <a:pt x="9538" y="3191"/>
                  </a:lnTo>
                  <a:lnTo>
                    <a:pt x="9868" y="3081"/>
                  </a:lnTo>
                  <a:lnTo>
                    <a:pt x="10015" y="2971"/>
                  </a:lnTo>
                  <a:lnTo>
                    <a:pt x="10198" y="2861"/>
                  </a:lnTo>
                  <a:close/>
                  <a:moveTo>
                    <a:pt x="8658" y="7740"/>
                  </a:moveTo>
                  <a:lnTo>
                    <a:pt x="8694" y="7923"/>
                  </a:lnTo>
                  <a:lnTo>
                    <a:pt x="8071" y="8253"/>
                  </a:lnTo>
                  <a:lnTo>
                    <a:pt x="7704" y="8437"/>
                  </a:lnTo>
                  <a:lnTo>
                    <a:pt x="7594" y="8437"/>
                  </a:lnTo>
                  <a:lnTo>
                    <a:pt x="7557" y="8363"/>
                  </a:lnTo>
                  <a:lnTo>
                    <a:pt x="7557" y="8180"/>
                  </a:lnTo>
                  <a:lnTo>
                    <a:pt x="8658" y="7740"/>
                  </a:lnTo>
                  <a:close/>
                  <a:moveTo>
                    <a:pt x="10198" y="2384"/>
                  </a:moveTo>
                  <a:lnTo>
                    <a:pt x="9978" y="2458"/>
                  </a:lnTo>
                  <a:lnTo>
                    <a:pt x="9795" y="2568"/>
                  </a:lnTo>
                  <a:lnTo>
                    <a:pt x="9391" y="2788"/>
                  </a:lnTo>
                  <a:lnTo>
                    <a:pt x="8841" y="2971"/>
                  </a:lnTo>
                  <a:lnTo>
                    <a:pt x="8328" y="3155"/>
                  </a:lnTo>
                  <a:lnTo>
                    <a:pt x="7264" y="3411"/>
                  </a:lnTo>
                  <a:lnTo>
                    <a:pt x="6750" y="3558"/>
                  </a:lnTo>
                  <a:lnTo>
                    <a:pt x="6237" y="3742"/>
                  </a:lnTo>
                  <a:lnTo>
                    <a:pt x="5210" y="4145"/>
                  </a:lnTo>
                  <a:lnTo>
                    <a:pt x="4219" y="4585"/>
                  </a:lnTo>
                  <a:lnTo>
                    <a:pt x="3669" y="4805"/>
                  </a:lnTo>
                  <a:lnTo>
                    <a:pt x="3119" y="4989"/>
                  </a:lnTo>
                  <a:lnTo>
                    <a:pt x="2018" y="5319"/>
                  </a:lnTo>
                  <a:lnTo>
                    <a:pt x="1945" y="5355"/>
                  </a:lnTo>
                  <a:lnTo>
                    <a:pt x="1908" y="5392"/>
                  </a:lnTo>
                  <a:lnTo>
                    <a:pt x="1908" y="5466"/>
                  </a:lnTo>
                  <a:lnTo>
                    <a:pt x="1945" y="5539"/>
                  </a:lnTo>
                  <a:lnTo>
                    <a:pt x="1982" y="5576"/>
                  </a:lnTo>
                  <a:lnTo>
                    <a:pt x="1945" y="5686"/>
                  </a:lnTo>
                  <a:lnTo>
                    <a:pt x="1945" y="5759"/>
                  </a:lnTo>
                  <a:lnTo>
                    <a:pt x="2018" y="5979"/>
                  </a:lnTo>
                  <a:lnTo>
                    <a:pt x="2165" y="6456"/>
                  </a:lnTo>
                  <a:lnTo>
                    <a:pt x="2385" y="6933"/>
                  </a:lnTo>
                  <a:lnTo>
                    <a:pt x="2752" y="7850"/>
                  </a:lnTo>
                  <a:lnTo>
                    <a:pt x="2972" y="8290"/>
                  </a:lnTo>
                  <a:lnTo>
                    <a:pt x="3192" y="8694"/>
                  </a:lnTo>
                  <a:lnTo>
                    <a:pt x="3266" y="8767"/>
                  </a:lnTo>
                  <a:lnTo>
                    <a:pt x="3302" y="8804"/>
                  </a:lnTo>
                  <a:lnTo>
                    <a:pt x="3412" y="8804"/>
                  </a:lnTo>
                  <a:lnTo>
                    <a:pt x="3522" y="8730"/>
                  </a:lnTo>
                  <a:lnTo>
                    <a:pt x="3596" y="8620"/>
                  </a:lnTo>
                  <a:lnTo>
                    <a:pt x="3999" y="8510"/>
                  </a:lnTo>
                  <a:lnTo>
                    <a:pt x="4403" y="8363"/>
                  </a:lnTo>
                  <a:lnTo>
                    <a:pt x="5173" y="8033"/>
                  </a:lnTo>
                  <a:lnTo>
                    <a:pt x="7300" y="7190"/>
                  </a:lnTo>
                  <a:lnTo>
                    <a:pt x="9281" y="6419"/>
                  </a:lnTo>
                  <a:lnTo>
                    <a:pt x="10235" y="6052"/>
                  </a:lnTo>
                  <a:lnTo>
                    <a:pt x="10712" y="5832"/>
                  </a:lnTo>
                  <a:lnTo>
                    <a:pt x="11152" y="5612"/>
                  </a:lnTo>
                  <a:lnTo>
                    <a:pt x="11262" y="5612"/>
                  </a:lnTo>
                  <a:lnTo>
                    <a:pt x="11335" y="5539"/>
                  </a:lnTo>
                  <a:lnTo>
                    <a:pt x="11372" y="5392"/>
                  </a:lnTo>
                  <a:lnTo>
                    <a:pt x="11372" y="5282"/>
                  </a:lnTo>
                  <a:lnTo>
                    <a:pt x="11299" y="5025"/>
                  </a:lnTo>
                  <a:lnTo>
                    <a:pt x="11042" y="4255"/>
                  </a:lnTo>
                  <a:lnTo>
                    <a:pt x="10785" y="3485"/>
                  </a:lnTo>
                  <a:lnTo>
                    <a:pt x="10639" y="3118"/>
                  </a:lnTo>
                  <a:lnTo>
                    <a:pt x="10455" y="2751"/>
                  </a:lnTo>
                  <a:lnTo>
                    <a:pt x="10418" y="2714"/>
                  </a:lnTo>
                  <a:lnTo>
                    <a:pt x="10345" y="2678"/>
                  </a:lnTo>
                  <a:lnTo>
                    <a:pt x="10382" y="2568"/>
                  </a:lnTo>
                  <a:lnTo>
                    <a:pt x="10382" y="2494"/>
                  </a:lnTo>
                  <a:lnTo>
                    <a:pt x="10308" y="2421"/>
                  </a:lnTo>
                  <a:lnTo>
                    <a:pt x="10198" y="2384"/>
                  </a:lnTo>
                  <a:close/>
                  <a:moveTo>
                    <a:pt x="8694" y="7263"/>
                  </a:moveTo>
                  <a:lnTo>
                    <a:pt x="7337" y="7813"/>
                  </a:lnTo>
                  <a:lnTo>
                    <a:pt x="7264" y="7850"/>
                  </a:lnTo>
                  <a:lnTo>
                    <a:pt x="7227" y="7923"/>
                  </a:lnTo>
                  <a:lnTo>
                    <a:pt x="7190" y="7997"/>
                  </a:lnTo>
                  <a:lnTo>
                    <a:pt x="7227" y="8070"/>
                  </a:lnTo>
                  <a:lnTo>
                    <a:pt x="7190" y="8143"/>
                  </a:lnTo>
                  <a:lnTo>
                    <a:pt x="7154" y="8363"/>
                  </a:lnTo>
                  <a:lnTo>
                    <a:pt x="7190" y="8620"/>
                  </a:lnTo>
                  <a:lnTo>
                    <a:pt x="7227" y="8730"/>
                  </a:lnTo>
                  <a:lnTo>
                    <a:pt x="7300" y="8840"/>
                  </a:lnTo>
                  <a:lnTo>
                    <a:pt x="7411" y="8877"/>
                  </a:lnTo>
                  <a:lnTo>
                    <a:pt x="7557" y="8877"/>
                  </a:lnTo>
                  <a:lnTo>
                    <a:pt x="7704" y="8840"/>
                  </a:lnTo>
                  <a:lnTo>
                    <a:pt x="7887" y="8804"/>
                  </a:lnTo>
                  <a:lnTo>
                    <a:pt x="8218" y="8620"/>
                  </a:lnTo>
                  <a:lnTo>
                    <a:pt x="9061" y="8217"/>
                  </a:lnTo>
                  <a:lnTo>
                    <a:pt x="9098" y="8180"/>
                  </a:lnTo>
                  <a:lnTo>
                    <a:pt x="9171" y="8107"/>
                  </a:lnTo>
                  <a:lnTo>
                    <a:pt x="9171" y="8033"/>
                  </a:lnTo>
                  <a:lnTo>
                    <a:pt x="9171" y="7960"/>
                  </a:lnTo>
                  <a:lnTo>
                    <a:pt x="8951" y="7410"/>
                  </a:lnTo>
                  <a:lnTo>
                    <a:pt x="8914" y="7336"/>
                  </a:lnTo>
                  <a:lnTo>
                    <a:pt x="8841" y="7300"/>
                  </a:lnTo>
                  <a:lnTo>
                    <a:pt x="8768" y="7263"/>
                  </a:lnTo>
                  <a:close/>
                  <a:moveTo>
                    <a:pt x="11702" y="8327"/>
                  </a:moveTo>
                  <a:lnTo>
                    <a:pt x="11886" y="8694"/>
                  </a:lnTo>
                  <a:lnTo>
                    <a:pt x="12106" y="9060"/>
                  </a:lnTo>
                  <a:lnTo>
                    <a:pt x="11702" y="9244"/>
                  </a:lnTo>
                  <a:lnTo>
                    <a:pt x="11335" y="9390"/>
                  </a:lnTo>
                  <a:lnTo>
                    <a:pt x="10932" y="9500"/>
                  </a:lnTo>
                  <a:lnTo>
                    <a:pt x="10528" y="9611"/>
                  </a:lnTo>
                  <a:lnTo>
                    <a:pt x="10382" y="9244"/>
                  </a:lnTo>
                  <a:lnTo>
                    <a:pt x="10198" y="8877"/>
                  </a:lnTo>
                  <a:lnTo>
                    <a:pt x="10162" y="8840"/>
                  </a:lnTo>
                  <a:lnTo>
                    <a:pt x="10565" y="8730"/>
                  </a:lnTo>
                  <a:lnTo>
                    <a:pt x="10932" y="8620"/>
                  </a:lnTo>
                  <a:lnTo>
                    <a:pt x="11702" y="8327"/>
                  </a:lnTo>
                  <a:close/>
                  <a:moveTo>
                    <a:pt x="11776" y="7887"/>
                  </a:moveTo>
                  <a:lnTo>
                    <a:pt x="11299" y="8070"/>
                  </a:lnTo>
                  <a:lnTo>
                    <a:pt x="10822" y="8217"/>
                  </a:lnTo>
                  <a:lnTo>
                    <a:pt x="9868" y="8510"/>
                  </a:lnTo>
                  <a:lnTo>
                    <a:pt x="9832" y="8510"/>
                  </a:lnTo>
                  <a:lnTo>
                    <a:pt x="9795" y="8583"/>
                  </a:lnTo>
                  <a:lnTo>
                    <a:pt x="9758" y="8694"/>
                  </a:lnTo>
                  <a:lnTo>
                    <a:pt x="9832" y="8804"/>
                  </a:lnTo>
                  <a:lnTo>
                    <a:pt x="9868" y="8840"/>
                  </a:lnTo>
                  <a:lnTo>
                    <a:pt x="9942" y="8877"/>
                  </a:lnTo>
                  <a:lnTo>
                    <a:pt x="9905" y="8950"/>
                  </a:lnTo>
                  <a:lnTo>
                    <a:pt x="9905" y="9024"/>
                  </a:lnTo>
                  <a:lnTo>
                    <a:pt x="10088" y="9427"/>
                  </a:lnTo>
                  <a:lnTo>
                    <a:pt x="10198" y="9867"/>
                  </a:lnTo>
                  <a:lnTo>
                    <a:pt x="10235" y="9941"/>
                  </a:lnTo>
                  <a:lnTo>
                    <a:pt x="10272" y="9977"/>
                  </a:lnTo>
                  <a:lnTo>
                    <a:pt x="10308" y="10014"/>
                  </a:lnTo>
                  <a:lnTo>
                    <a:pt x="10382" y="10051"/>
                  </a:lnTo>
                  <a:lnTo>
                    <a:pt x="10932" y="9904"/>
                  </a:lnTo>
                  <a:lnTo>
                    <a:pt x="11446" y="9757"/>
                  </a:lnTo>
                  <a:lnTo>
                    <a:pt x="11959" y="9574"/>
                  </a:lnTo>
                  <a:lnTo>
                    <a:pt x="12436" y="9317"/>
                  </a:lnTo>
                  <a:lnTo>
                    <a:pt x="12509" y="9280"/>
                  </a:lnTo>
                  <a:lnTo>
                    <a:pt x="12583" y="9207"/>
                  </a:lnTo>
                  <a:lnTo>
                    <a:pt x="12583" y="9097"/>
                  </a:lnTo>
                  <a:lnTo>
                    <a:pt x="12546" y="9024"/>
                  </a:lnTo>
                  <a:lnTo>
                    <a:pt x="12253" y="8547"/>
                  </a:lnTo>
                  <a:lnTo>
                    <a:pt x="11996" y="7997"/>
                  </a:lnTo>
                  <a:lnTo>
                    <a:pt x="11959" y="7923"/>
                  </a:lnTo>
                  <a:lnTo>
                    <a:pt x="11922" y="7887"/>
                  </a:lnTo>
                  <a:close/>
                  <a:moveTo>
                    <a:pt x="8914" y="9354"/>
                  </a:moveTo>
                  <a:lnTo>
                    <a:pt x="9061" y="9757"/>
                  </a:lnTo>
                  <a:lnTo>
                    <a:pt x="9281" y="10161"/>
                  </a:lnTo>
                  <a:lnTo>
                    <a:pt x="8658" y="10491"/>
                  </a:lnTo>
                  <a:lnTo>
                    <a:pt x="7961" y="10784"/>
                  </a:lnTo>
                  <a:lnTo>
                    <a:pt x="7814" y="10858"/>
                  </a:lnTo>
                  <a:lnTo>
                    <a:pt x="7741" y="10858"/>
                  </a:lnTo>
                  <a:lnTo>
                    <a:pt x="7704" y="10821"/>
                  </a:lnTo>
                  <a:lnTo>
                    <a:pt x="7631" y="10674"/>
                  </a:lnTo>
                  <a:lnTo>
                    <a:pt x="7594" y="10491"/>
                  </a:lnTo>
                  <a:lnTo>
                    <a:pt x="7521" y="10161"/>
                  </a:lnTo>
                  <a:lnTo>
                    <a:pt x="7374" y="9867"/>
                  </a:lnTo>
                  <a:lnTo>
                    <a:pt x="8914" y="9354"/>
                  </a:lnTo>
                  <a:close/>
                  <a:moveTo>
                    <a:pt x="8951" y="8950"/>
                  </a:moveTo>
                  <a:lnTo>
                    <a:pt x="7154" y="9537"/>
                  </a:lnTo>
                  <a:lnTo>
                    <a:pt x="7117" y="9574"/>
                  </a:lnTo>
                  <a:lnTo>
                    <a:pt x="7080" y="9611"/>
                  </a:lnTo>
                  <a:lnTo>
                    <a:pt x="7044" y="9721"/>
                  </a:lnTo>
                  <a:lnTo>
                    <a:pt x="7080" y="9831"/>
                  </a:lnTo>
                  <a:lnTo>
                    <a:pt x="7190" y="9904"/>
                  </a:lnTo>
                  <a:lnTo>
                    <a:pt x="7190" y="10124"/>
                  </a:lnTo>
                  <a:lnTo>
                    <a:pt x="7227" y="10381"/>
                  </a:lnTo>
                  <a:lnTo>
                    <a:pt x="7374" y="10858"/>
                  </a:lnTo>
                  <a:lnTo>
                    <a:pt x="7411" y="11004"/>
                  </a:lnTo>
                  <a:lnTo>
                    <a:pt x="7521" y="11114"/>
                  </a:lnTo>
                  <a:lnTo>
                    <a:pt x="7631" y="11188"/>
                  </a:lnTo>
                  <a:lnTo>
                    <a:pt x="7777" y="11225"/>
                  </a:lnTo>
                  <a:lnTo>
                    <a:pt x="8034" y="11151"/>
                  </a:lnTo>
                  <a:lnTo>
                    <a:pt x="8291" y="11078"/>
                  </a:lnTo>
                  <a:lnTo>
                    <a:pt x="8768" y="10858"/>
                  </a:lnTo>
                  <a:lnTo>
                    <a:pt x="9245" y="10601"/>
                  </a:lnTo>
                  <a:lnTo>
                    <a:pt x="9685" y="10344"/>
                  </a:lnTo>
                  <a:lnTo>
                    <a:pt x="9721" y="10271"/>
                  </a:lnTo>
                  <a:lnTo>
                    <a:pt x="9758" y="10197"/>
                  </a:lnTo>
                  <a:lnTo>
                    <a:pt x="9758" y="10161"/>
                  </a:lnTo>
                  <a:lnTo>
                    <a:pt x="9721" y="10087"/>
                  </a:lnTo>
                  <a:lnTo>
                    <a:pt x="9538" y="9867"/>
                  </a:lnTo>
                  <a:lnTo>
                    <a:pt x="9391" y="9611"/>
                  </a:lnTo>
                  <a:lnTo>
                    <a:pt x="9281" y="9354"/>
                  </a:lnTo>
                  <a:lnTo>
                    <a:pt x="9208" y="9060"/>
                  </a:lnTo>
                  <a:lnTo>
                    <a:pt x="9171" y="8987"/>
                  </a:lnTo>
                  <a:lnTo>
                    <a:pt x="9098" y="8950"/>
                  </a:lnTo>
                  <a:close/>
                  <a:moveTo>
                    <a:pt x="12473" y="10344"/>
                  </a:moveTo>
                  <a:lnTo>
                    <a:pt x="12619" y="10711"/>
                  </a:lnTo>
                  <a:lnTo>
                    <a:pt x="11959" y="11078"/>
                  </a:lnTo>
                  <a:lnTo>
                    <a:pt x="11299" y="11445"/>
                  </a:lnTo>
                  <a:lnTo>
                    <a:pt x="11152" y="10894"/>
                  </a:lnTo>
                  <a:lnTo>
                    <a:pt x="11189" y="10858"/>
                  </a:lnTo>
                  <a:lnTo>
                    <a:pt x="11189" y="10784"/>
                  </a:lnTo>
                  <a:lnTo>
                    <a:pt x="11482" y="10674"/>
                  </a:lnTo>
                  <a:lnTo>
                    <a:pt x="11776" y="10601"/>
                  </a:lnTo>
                  <a:lnTo>
                    <a:pt x="12473" y="10344"/>
                  </a:lnTo>
                  <a:close/>
                  <a:moveTo>
                    <a:pt x="6273" y="10418"/>
                  </a:moveTo>
                  <a:lnTo>
                    <a:pt x="6347" y="10454"/>
                  </a:lnTo>
                  <a:lnTo>
                    <a:pt x="6420" y="10564"/>
                  </a:lnTo>
                  <a:lnTo>
                    <a:pt x="6567" y="10894"/>
                  </a:lnTo>
                  <a:lnTo>
                    <a:pt x="5797" y="11261"/>
                  </a:lnTo>
                  <a:lnTo>
                    <a:pt x="5100" y="11738"/>
                  </a:lnTo>
                  <a:lnTo>
                    <a:pt x="4953" y="11298"/>
                  </a:lnTo>
                  <a:lnTo>
                    <a:pt x="4843" y="11078"/>
                  </a:lnTo>
                  <a:lnTo>
                    <a:pt x="4733" y="10894"/>
                  </a:lnTo>
                  <a:lnTo>
                    <a:pt x="5613" y="10601"/>
                  </a:lnTo>
                  <a:lnTo>
                    <a:pt x="5943" y="10491"/>
                  </a:lnTo>
                  <a:lnTo>
                    <a:pt x="6237" y="10418"/>
                  </a:lnTo>
                  <a:close/>
                  <a:moveTo>
                    <a:pt x="12583" y="9867"/>
                  </a:moveTo>
                  <a:lnTo>
                    <a:pt x="12509" y="9904"/>
                  </a:lnTo>
                  <a:lnTo>
                    <a:pt x="11519" y="10271"/>
                  </a:lnTo>
                  <a:lnTo>
                    <a:pt x="11115" y="10381"/>
                  </a:lnTo>
                  <a:lnTo>
                    <a:pt x="10932" y="10491"/>
                  </a:lnTo>
                  <a:lnTo>
                    <a:pt x="10859" y="10564"/>
                  </a:lnTo>
                  <a:lnTo>
                    <a:pt x="10785" y="10638"/>
                  </a:lnTo>
                  <a:lnTo>
                    <a:pt x="10785" y="10748"/>
                  </a:lnTo>
                  <a:lnTo>
                    <a:pt x="10822" y="10821"/>
                  </a:lnTo>
                  <a:lnTo>
                    <a:pt x="10859" y="10858"/>
                  </a:lnTo>
                  <a:lnTo>
                    <a:pt x="10859" y="10894"/>
                  </a:lnTo>
                  <a:lnTo>
                    <a:pt x="10895" y="11335"/>
                  </a:lnTo>
                  <a:lnTo>
                    <a:pt x="11005" y="11738"/>
                  </a:lnTo>
                  <a:lnTo>
                    <a:pt x="11005" y="11848"/>
                  </a:lnTo>
                  <a:lnTo>
                    <a:pt x="11079" y="11885"/>
                  </a:lnTo>
                  <a:lnTo>
                    <a:pt x="11152" y="11921"/>
                  </a:lnTo>
                  <a:lnTo>
                    <a:pt x="11225" y="11921"/>
                  </a:lnTo>
                  <a:lnTo>
                    <a:pt x="12142" y="11445"/>
                  </a:lnTo>
                  <a:lnTo>
                    <a:pt x="12986" y="10931"/>
                  </a:lnTo>
                  <a:lnTo>
                    <a:pt x="13060" y="10858"/>
                  </a:lnTo>
                  <a:lnTo>
                    <a:pt x="13096" y="10784"/>
                  </a:lnTo>
                  <a:lnTo>
                    <a:pt x="13096" y="10711"/>
                  </a:lnTo>
                  <a:lnTo>
                    <a:pt x="13060" y="10638"/>
                  </a:lnTo>
                  <a:lnTo>
                    <a:pt x="12876" y="10344"/>
                  </a:lnTo>
                  <a:lnTo>
                    <a:pt x="12766" y="10014"/>
                  </a:lnTo>
                  <a:lnTo>
                    <a:pt x="12729" y="9941"/>
                  </a:lnTo>
                  <a:lnTo>
                    <a:pt x="12656" y="9904"/>
                  </a:lnTo>
                  <a:lnTo>
                    <a:pt x="12583" y="9867"/>
                  </a:lnTo>
                  <a:close/>
                  <a:moveTo>
                    <a:pt x="6200" y="9977"/>
                  </a:moveTo>
                  <a:lnTo>
                    <a:pt x="5980" y="10014"/>
                  </a:lnTo>
                  <a:lnTo>
                    <a:pt x="5760" y="10087"/>
                  </a:lnTo>
                  <a:lnTo>
                    <a:pt x="5356" y="10234"/>
                  </a:lnTo>
                  <a:lnTo>
                    <a:pt x="4843" y="10381"/>
                  </a:lnTo>
                  <a:lnTo>
                    <a:pt x="4329" y="10564"/>
                  </a:lnTo>
                  <a:lnTo>
                    <a:pt x="4293" y="10601"/>
                  </a:lnTo>
                  <a:lnTo>
                    <a:pt x="4256" y="10638"/>
                  </a:lnTo>
                  <a:lnTo>
                    <a:pt x="4219" y="10784"/>
                  </a:lnTo>
                  <a:lnTo>
                    <a:pt x="4256" y="10894"/>
                  </a:lnTo>
                  <a:lnTo>
                    <a:pt x="4293" y="10931"/>
                  </a:lnTo>
                  <a:lnTo>
                    <a:pt x="4366" y="10968"/>
                  </a:lnTo>
                  <a:lnTo>
                    <a:pt x="4513" y="11298"/>
                  </a:lnTo>
                  <a:lnTo>
                    <a:pt x="4659" y="11701"/>
                  </a:lnTo>
                  <a:lnTo>
                    <a:pt x="4769" y="12142"/>
                  </a:lnTo>
                  <a:lnTo>
                    <a:pt x="4843" y="12215"/>
                  </a:lnTo>
                  <a:lnTo>
                    <a:pt x="4916" y="12252"/>
                  </a:lnTo>
                  <a:lnTo>
                    <a:pt x="4990" y="12252"/>
                  </a:lnTo>
                  <a:lnTo>
                    <a:pt x="5100" y="12215"/>
                  </a:lnTo>
                  <a:lnTo>
                    <a:pt x="5540" y="11921"/>
                  </a:lnTo>
                  <a:lnTo>
                    <a:pt x="5980" y="11665"/>
                  </a:lnTo>
                  <a:lnTo>
                    <a:pt x="6420" y="11445"/>
                  </a:lnTo>
                  <a:lnTo>
                    <a:pt x="6934" y="11225"/>
                  </a:lnTo>
                  <a:lnTo>
                    <a:pt x="6970" y="11188"/>
                  </a:lnTo>
                  <a:lnTo>
                    <a:pt x="7044" y="11114"/>
                  </a:lnTo>
                  <a:lnTo>
                    <a:pt x="7044" y="11041"/>
                  </a:lnTo>
                  <a:lnTo>
                    <a:pt x="7044" y="10931"/>
                  </a:lnTo>
                  <a:lnTo>
                    <a:pt x="6897" y="10601"/>
                  </a:lnTo>
                  <a:lnTo>
                    <a:pt x="6750" y="10307"/>
                  </a:lnTo>
                  <a:lnTo>
                    <a:pt x="6677" y="10161"/>
                  </a:lnTo>
                  <a:lnTo>
                    <a:pt x="6530" y="10051"/>
                  </a:lnTo>
                  <a:lnTo>
                    <a:pt x="6383" y="10014"/>
                  </a:lnTo>
                  <a:lnTo>
                    <a:pt x="6200" y="9977"/>
                  </a:lnTo>
                  <a:close/>
                  <a:moveTo>
                    <a:pt x="9832" y="11371"/>
                  </a:moveTo>
                  <a:lnTo>
                    <a:pt x="10125" y="11921"/>
                  </a:lnTo>
                  <a:lnTo>
                    <a:pt x="9721" y="12142"/>
                  </a:lnTo>
                  <a:lnTo>
                    <a:pt x="9318" y="12288"/>
                  </a:lnTo>
                  <a:lnTo>
                    <a:pt x="8914" y="12435"/>
                  </a:lnTo>
                  <a:lnTo>
                    <a:pt x="8511" y="12545"/>
                  </a:lnTo>
                  <a:lnTo>
                    <a:pt x="8328" y="12032"/>
                  </a:lnTo>
                  <a:lnTo>
                    <a:pt x="8694" y="11921"/>
                  </a:lnTo>
                  <a:lnTo>
                    <a:pt x="9098" y="11738"/>
                  </a:lnTo>
                  <a:lnTo>
                    <a:pt x="9832" y="11371"/>
                  </a:lnTo>
                  <a:close/>
                  <a:moveTo>
                    <a:pt x="9868" y="10894"/>
                  </a:moveTo>
                  <a:lnTo>
                    <a:pt x="8951" y="11298"/>
                  </a:lnTo>
                  <a:lnTo>
                    <a:pt x="8474" y="11481"/>
                  </a:lnTo>
                  <a:lnTo>
                    <a:pt x="8071" y="11738"/>
                  </a:lnTo>
                  <a:lnTo>
                    <a:pt x="7997" y="11738"/>
                  </a:lnTo>
                  <a:lnTo>
                    <a:pt x="7924" y="11775"/>
                  </a:lnTo>
                  <a:lnTo>
                    <a:pt x="7887" y="11885"/>
                  </a:lnTo>
                  <a:lnTo>
                    <a:pt x="7887" y="11958"/>
                  </a:lnTo>
                  <a:lnTo>
                    <a:pt x="8034" y="12398"/>
                  </a:lnTo>
                  <a:lnTo>
                    <a:pt x="8181" y="12839"/>
                  </a:lnTo>
                  <a:lnTo>
                    <a:pt x="8254" y="12949"/>
                  </a:lnTo>
                  <a:lnTo>
                    <a:pt x="8328" y="12985"/>
                  </a:lnTo>
                  <a:lnTo>
                    <a:pt x="8364" y="12985"/>
                  </a:lnTo>
                  <a:lnTo>
                    <a:pt x="8951" y="12839"/>
                  </a:lnTo>
                  <a:lnTo>
                    <a:pt x="9465" y="12655"/>
                  </a:lnTo>
                  <a:lnTo>
                    <a:pt x="10015" y="12472"/>
                  </a:lnTo>
                  <a:lnTo>
                    <a:pt x="10528" y="12215"/>
                  </a:lnTo>
                  <a:lnTo>
                    <a:pt x="10565" y="12142"/>
                  </a:lnTo>
                  <a:lnTo>
                    <a:pt x="10602" y="12105"/>
                  </a:lnTo>
                  <a:lnTo>
                    <a:pt x="10602" y="12032"/>
                  </a:lnTo>
                  <a:lnTo>
                    <a:pt x="10602" y="11958"/>
                  </a:lnTo>
                  <a:lnTo>
                    <a:pt x="10125" y="11041"/>
                  </a:lnTo>
                  <a:lnTo>
                    <a:pt x="10088" y="10968"/>
                  </a:lnTo>
                  <a:lnTo>
                    <a:pt x="10015" y="10894"/>
                  </a:lnTo>
                  <a:close/>
                  <a:moveTo>
                    <a:pt x="13133" y="12288"/>
                  </a:moveTo>
                  <a:lnTo>
                    <a:pt x="13243" y="12325"/>
                  </a:lnTo>
                  <a:lnTo>
                    <a:pt x="13353" y="12472"/>
                  </a:lnTo>
                  <a:lnTo>
                    <a:pt x="13610" y="12985"/>
                  </a:lnTo>
                  <a:lnTo>
                    <a:pt x="12839" y="13242"/>
                  </a:lnTo>
                  <a:lnTo>
                    <a:pt x="12106" y="13572"/>
                  </a:lnTo>
                  <a:lnTo>
                    <a:pt x="11996" y="13352"/>
                  </a:lnTo>
                  <a:lnTo>
                    <a:pt x="11886" y="13132"/>
                  </a:lnTo>
                  <a:lnTo>
                    <a:pt x="11739" y="12692"/>
                  </a:lnTo>
                  <a:lnTo>
                    <a:pt x="12032" y="12618"/>
                  </a:lnTo>
                  <a:lnTo>
                    <a:pt x="12289" y="12545"/>
                  </a:lnTo>
                  <a:lnTo>
                    <a:pt x="12839" y="12362"/>
                  </a:lnTo>
                  <a:lnTo>
                    <a:pt x="13023" y="12288"/>
                  </a:lnTo>
                  <a:close/>
                  <a:moveTo>
                    <a:pt x="7044" y="12325"/>
                  </a:moveTo>
                  <a:lnTo>
                    <a:pt x="7337" y="13022"/>
                  </a:lnTo>
                  <a:lnTo>
                    <a:pt x="5833" y="13792"/>
                  </a:lnTo>
                  <a:lnTo>
                    <a:pt x="5613" y="13132"/>
                  </a:lnTo>
                  <a:lnTo>
                    <a:pt x="5943" y="12875"/>
                  </a:lnTo>
                  <a:lnTo>
                    <a:pt x="6273" y="12655"/>
                  </a:lnTo>
                  <a:lnTo>
                    <a:pt x="6677" y="12472"/>
                  </a:lnTo>
                  <a:lnTo>
                    <a:pt x="7044" y="12325"/>
                  </a:lnTo>
                  <a:close/>
                  <a:moveTo>
                    <a:pt x="13060" y="11885"/>
                  </a:moveTo>
                  <a:lnTo>
                    <a:pt x="12839" y="11921"/>
                  </a:lnTo>
                  <a:lnTo>
                    <a:pt x="12473" y="12068"/>
                  </a:lnTo>
                  <a:lnTo>
                    <a:pt x="11922" y="12215"/>
                  </a:lnTo>
                  <a:lnTo>
                    <a:pt x="11666" y="12288"/>
                  </a:lnTo>
                  <a:lnTo>
                    <a:pt x="11446" y="12398"/>
                  </a:lnTo>
                  <a:lnTo>
                    <a:pt x="11372" y="12435"/>
                  </a:lnTo>
                  <a:lnTo>
                    <a:pt x="11372" y="12472"/>
                  </a:lnTo>
                  <a:lnTo>
                    <a:pt x="11372" y="12582"/>
                  </a:lnTo>
                  <a:lnTo>
                    <a:pt x="11446" y="12655"/>
                  </a:lnTo>
                  <a:lnTo>
                    <a:pt x="11519" y="12692"/>
                  </a:lnTo>
                  <a:lnTo>
                    <a:pt x="11482" y="12839"/>
                  </a:lnTo>
                  <a:lnTo>
                    <a:pt x="11482" y="13022"/>
                  </a:lnTo>
                  <a:lnTo>
                    <a:pt x="11519" y="13169"/>
                  </a:lnTo>
                  <a:lnTo>
                    <a:pt x="11556" y="13315"/>
                  </a:lnTo>
                  <a:lnTo>
                    <a:pt x="11702" y="13646"/>
                  </a:lnTo>
                  <a:lnTo>
                    <a:pt x="11886" y="13902"/>
                  </a:lnTo>
                  <a:lnTo>
                    <a:pt x="11996" y="13976"/>
                  </a:lnTo>
                  <a:lnTo>
                    <a:pt x="12106" y="13976"/>
                  </a:lnTo>
                  <a:lnTo>
                    <a:pt x="13023" y="13609"/>
                  </a:lnTo>
                  <a:lnTo>
                    <a:pt x="13940" y="13279"/>
                  </a:lnTo>
                  <a:lnTo>
                    <a:pt x="14013" y="13205"/>
                  </a:lnTo>
                  <a:lnTo>
                    <a:pt x="14050" y="13169"/>
                  </a:lnTo>
                  <a:lnTo>
                    <a:pt x="14087" y="13095"/>
                  </a:lnTo>
                  <a:lnTo>
                    <a:pt x="14050" y="13022"/>
                  </a:lnTo>
                  <a:lnTo>
                    <a:pt x="13646" y="12142"/>
                  </a:lnTo>
                  <a:lnTo>
                    <a:pt x="13573" y="12032"/>
                  </a:lnTo>
                  <a:lnTo>
                    <a:pt x="13463" y="11958"/>
                  </a:lnTo>
                  <a:lnTo>
                    <a:pt x="13353" y="11885"/>
                  </a:lnTo>
                  <a:close/>
                  <a:moveTo>
                    <a:pt x="7190" y="11848"/>
                  </a:moveTo>
                  <a:lnTo>
                    <a:pt x="7117" y="11885"/>
                  </a:lnTo>
                  <a:lnTo>
                    <a:pt x="6640" y="12032"/>
                  </a:lnTo>
                  <a:lnTo>
                    <a:pt x="6163" y="12215"/>
                  </a:lnTo>
                  <a:lnTo>
                    <a:pt x="5723" y="12508"/>
                  </a:lnTo>
                  <a:lnTo>
                    <a:pt x="5320" y="12802"/>
                  </a:lnTo>
                  <a:lnTo>
                    <a:pt x="5246" y="12839"/>
                  </a:lnTo>
                  <a:lnTo>
                    <a:pt x="5210" y="12875"/>
                  </a:lnTo>
                  <a:lnTo>
                    <a:pt x="5173" y="12912"/>
                  </a:lnTo>
                  <a:lnTo>
                    <a:pt x="5173" y="12985"/>
                  </a:lnTo>
                  <a:lnTo>
                    <a:pt x="5246" y="13279"/>
                  </a:lnTo>
                  <a:lnTo>
                    <a:pt x="5320" y="13572"/>
                  </a:lnTo>
                  <a:lnTo>
                    <a:pt x="5540" y="14159"/>
                  </a:lnTo>
                  <a:lnTo>
                    <a:pt x="5576" y="14196"/>
                  </a:lnTo>
                  <a:lnTo>
                    <a:pt x="5650" y="14269"/>
                  </a:lnTo>
                  <a:lnTo>
                    <a:pt x="5797" y="14269"/>
                  </a:lnTo>
                  <a:lnTo>
                    <a:pt x="7667" y="13315"/>
                  </a:lnTo>
                  <a:lnTo>
                    <a:pt x="7741" y="13279"/>
                  </a:lnTo>
                  <a:lnTo>
                    <a:pt x="7777" y="13205"/>
                  </a:lnTo>
                  <a:lnTo>
                    <a:pt x="7814" y="13132"/>
                  </a:lnTo>
                  <a:lnTo>
                    <a:pt x="7777" y="13059"/>
                  </a:lnTo>
                  <a:lnTo>
                    <a:pt x="7374" y="11995"/>
                  </a:lnTo>
                  <a:lnTo>
                    <a:pt x="7337" y="11921"/>
                  </a:lnTo>
                  <a:lnTo>
                    <a:pt x="7264" y="11885"/>
                  </a:lnTo>
                  <a:lnTo>
                    <a:pt x="7190" y="11848"/>
                  </a:lnTo>
                  <a:close/>
                  <a:moveTo>
                    <a:pt x="10528" y="13279"/>
                  </a:moveTo>
                  <a:lnTo>
                    <a:pt x="10895" y="13976"/>
                  </a:lnTo>
                  <a:lnTo>
                    <a:pt x="9318" y="14599"/>
                  </a:lnTo>
                  <a:lnTo>
                    <a:pt x="9025" y="13902"/>
                  </a:lnTo>
                  <a:lnTo>
                    <a:pt x="9098" y="13829"/>
                  </a:lnTo>
                  <a:lnTo>
                    <a:pt x="9098" y="13792"/>
                  </a:lnTo>
                  <a:lnTo>
                    <a:pt x="9135" y="13756"/>
                  </a:lnTo>
                  <a:lnTo>
                    <a:pt x="9465" y="13609"/>
                  </a:lnTo>
                  <a:lnTo>
                    <a:pt x="9758" y="13535"/>
                  </a:lnTo>
                  <a:lnTo>
                    <a:pt x="10528" y="13279"/>
                  </a:lnTo>
                  <a:close/>
                  <a:moveTo>
                    <a:pt x="10639" y="12839"/>
                  </a:moveTo>
                  <a:lnTo>
                    <a:pt x="10565" y="12875"/>
                  </a:lnTo>
                  <a:lnTo>
                    <a:pt x="9501" y="13242"/>
                  </a:lnTo>
                  <a:lnTo>
                    <a:pt x="9061" y="13352"/>
                  </a:lnTo>
                  <a:lnTo>
                    <a:pt x="8878" y="13462"/>
                  </a:lnTo>
                  <a:lnTo>
                    <a:pt x="8768" y="13499"/>
                  </a:lnTo>
                  <a:lnTo>
                    <a:pt x="8731" y="13572"/>
                  </a:lnTo>
                  <a:lnTo>
                    <a:pt x="8658" y="13682"/>
                  </a:lnTo>
                  <a:lnTo>
                    <a:pt x="8694" y="13829"/>
                  </a:lnTo>
                  <a:lnTo>
                    <a:pt x="8731" y="13866"/>
                  </a:lnTo>
                  <a:lnTo>
                    <a:pt x="8731" y="13902"/>
                  </a:lnTo>
                  <a:lnTo>
                    <a:pt x="8768" y="14159"/>
                  </a:lnTo>
                  <a:lnTo>
                    <a:pt x="8841" y="14416"/>
                  </a:lnTo>
                  <a:lnTo>
                    <a:pt x="9025" y="14893"/>
                  </a:lnTo>
                  <a:lnTo>
                    <a:pt x="9098" y="14929"/>
                  </a:lnTo>
                  <a:lnTo>
                    <a:pt x="9135" y="14966"/>
                  </a:lnTo>
                  <a:lnTo>
                    <a:pt x="9208" y="15003"/>
                  </a:lnTo>
                  <a:lnTo>
                    <a:pt x="9281" y="15003"/>
                  </a:lnTo>
                  <a:lnTo>
                    <a:pt x="11225" y="14269"/>
                  </a:lnTo>
                  <a:lnTo>
                    <a:pt x="11262" y="14232"/>
                  </a:lnTo>
                  <a:lnTo>
                    <a:pt x="11299" y="14159"/>
                  </a:lnTo>
                  <a:lnTo>
                    <a:pt x="11335" y="14086"/>
                  </a:lnTo>
                  <a:lnTo>
                    <a:pt x="11335" y="14012"/>
                  </a:lnTo>
                  <a:lnTo>
                    <a:pt x="10822" y="12985"/>
                  </a:lnTo>
                  <a:lnTo>
                    <a:pt x="10785" y="12912"/>
                  </a:lnTo>
                  <a:lnTo>
                    <a:pt x="10712" y="12875"/>
                  </a:lnTo>
                  <a:lnTo>
                    <a:pt x="10639" y="12839"/>
                  </a:lnTo>
                  <a:close/>
                  <a:moveTo>
                    <a:pt x="7997" y="14342"/>
                  </a:moveTo>
                  <a:lnTo>
                    <a:pt x="8107" y="14489"/>
                  </a:lnTo>
                  <a:lnTo>
                    <a:pt x="8144" y="14599"/>
                  </a:lnTo>
                  <a:lnTo>
                    <a:pt x="8107" y="14746"/>
                  </a:lnTo>
                  <a:lnTo>
                    <a:pt x="8034" y="14893"/>
                  </a:lnTo>
                  <a:lnTo>
                    <a:pt x="7924" y="15003"/>
                  </a:lnTo>
                  <a:lnTo>
                    <a:pt x="7814" y="15149"/>
                  </a:lnTo>
                  <a:lnTo>
                    <a:pt x="7557" y="15296"/>
                  </a:lnTo>
                  <a:lnTo>
                    <a:pt x="7044" y="15516"/>
                  </a:lnTo>
                  <a:lnTo>
                    <a:pt x="6787" y="15590"/>
                  </a:lnTo>
                  <a:lnTo>
                    <a:pt x="6567" y="15736"/>
                  </a:lnTo>
                  <a:lnTo>
                    <a:pt x="6310" y="15113"/>
                  </a:lnTo>
                  <a:lnTo>
                    <a:pt x="6383" y="15076"/>
                  </a:lnTo>
                  <a:lnTo>
                    <a:pt x="6457" y="14966"/>
                  </a:lnTo>
                  <a:lnTo>
                    <a:pt x="6457" y="14929"/>
                  </a:lnTo>
                  <a:lnTo>
                    <a:pt x="6530" y="15003"/>
                  </a:lnTo>
                  <a:lnTo>
                    <a:pt x="6604" y="14966"/>
                  </a:lnTo>
                  <a:lnTo>
                    <a:pt x="6787" y="14929"/>
                  </a:lnTo>
                  <a:lnTo>
                    <a:pt x="7227" y="14783"/>
                  </a:lnTo>
                  <a:lnTo>
                    <a:pt x="7631" y="14599"/>
                  </a:lnTo>
                  <a:lnTo>
                    <a:pt x="7997" y="14342"/>
                  </a:lnTo>
                  <a:close/>
                  <a:moveTo>
                    <a:pt x="15150" y="15370"/>
                  </a:moveTo>
                  <a:lnTo>
                    <a:pt x="15150" y="15443"/>
                  </a:lnTo>
                  <a:lnTo>
                    <a:pt x="15224" y="15480"/>
                  </a:lnTo>
                  <a:lnTo>
                    <a:pt x="15260" y="15516"/>
                  </a:lnTo>
                  <a:lnTo>
                    <a:pt x="15150" y="15736"/>
                  </a:lnTo>
                  <a:lnTo>
                    <a:pt x="15004" y="15993"/>
                  </a:lnTo>
                  <a:lnTo>
                    <a:pt x="14857" y="15626"/>
                  </a:lnTo>
                  <a:lnTo>
                    <a:pt x="15150" y="15370"/>
                  </a:lnTo>
                  <a:close/>
                  <a:moveTo>
                    <a:pt x="7997" y="13902"/>
                  </a:moveTo>
                  <a:lnTo>
                    <a:pt x="7887" y="13939"/>
                  </a:lnTo>
                  <a:lnTo>
                    <a:pt x="7631" y="14122"/>
                  </a:lnTo>
                  <a:lnTo>
                    <a:pt x="7337" y="14269"/>
                  </a:lnTo>
                  <a:lnTo>
                    <a:pt x="7044" y="14416"/>
                  </a:lnTo>
                  <a:lnTo>
                    <a:pt x="6750" y="14526"/>
                  </a:lnTo>
                  <a:lnTo>
                    <a:pt x="6347" y="14599"/>
                  </a:lnTo>
                  <a:lnTo>
                    <a:pt x="6163" y="14673"/>
                  </a:lnTo>
                  <a:lnTo>
                    <a:pt x="6090" y="14746"/>
                  </a:lnTo>
                  <a:lnTo>
                    <a:pt x="6017" y="14819"/>
                  </a:lnTo>
                  <a:lnTo>
                    <a:pt x="6017" y="14929"/>
                  </a:lnTo>
                  <a:lnTo>
                    <a:pt x="5943" y="15003"/>
                  </a:lnTo>
                  <a:lnTo>
                    <a:pt x="5943" y="15113"/>
                  </a:lnTo>
                  <a:lnTo>
                    <a:pt x="6127" y="15590"/>
                  </a:lnTo>
                  <a:lnTo>
                    <a:pt x="6273" y="16103"/>
                  </a:lnTo>
                  <a:lnTo>
                    <a:pt x="6347" y="16177"/>
                  </a:lnTo>
                  <a:lnTo>
                    <a:pt x="6420" y="16213"/>
                  </a:lnTo>
                  <a:lnTo>
                    <a:pt x="6493" y="16213"/>
                  </a:lnTo>
                  <a:lnTo>
                    <a:pt x="6567" y="16177"/>
                  </a:lnTo>
                  <a:lnTo>
                    <a:pt x="6787" y="16030"/>
                  </a:lnTo>
                  <a:lnTo>
                    <a:pt x="7007" y="15920"/>
                  </a:lnTo>
                  <a:lnTo>
                    <a:pt x="7484" y="15736"/>
                  </a:lnTo>
                  <a:lnTo>
                    <a:pt x="7704" y="15663"/>
                  </a:lnTo>
                  <a:lnTo>
                    <a:pt x="7924" y="15553"/>
                  </a:lnTo>
                  <a:lnTo>
                    <a:pt x="8144" y="15406"/>
                  </a:lnTo>
                  <a:lnTo>
                    <a:pt x="8328" y="15223"/>
                  </a:lnTo>
                  <a:lnTo>
                    <a:pt x="8438" y="15076"/>
                  </a:lnTo>
                  <a:lnTo>
                    <a:pt x="8511" y="14893"/>
                  </a:lnTo>
                  <a:lnTo>
                    <a:pt x="8511" y="14709"/>
                  </a:lnTo>
                  <a:lnTo>
                    <a:pt x="8511" y="14526"/>
                  </a:lnTo>
                  <a:lnTo>
                    <a:pt x="8474" y="14342"/>
                  </a:lnTo>
                  <a:lnTo>
                    <a:pt x="8364" y="14159"/>
                  </a:lnTo>
                  <a:lnTo>
                    <a:pt x="8254" y="14049"/>
                  </a:lnTo>
                  <a:lnTo>
                    <a:pt x="8071" y="13939"/>
                  </a:lnTo>
                  <a:lnTo>
                    <a:pt x="7997" y="13902"/>
                  </a:lnTo>
                  <a:close/>
                  <a:moveTo>
                    <a:pt x="14710" y="15736"/>
                  </a:moveTo>
                  <a:lnTo>
                    <a:pt x="14747" y="15993"/>
                  </a:lnTo>
                  <a:lnTo>
                    <a:pt x="14820" y="16250"/>
                  </a:lnTo>
                  <a:lnTo>
                    <a:pt x="14490" y="16507"/>
                  </a:lnTo>
                  <a:lnTo>
                    <a:pt x="14417" y="16397"/>
                  </a:lnTo>
                  <a:lnTo>
                    <a:pt x="14307" y="15993"/>
                  </a:lnTo>
                  <a:lnTo>
                    <a:pt x="14380" y="15956"/>
                  </a:lnTo>
                  <a:lnTo>
                    <a:pt x="14710" y="15736"/>
                  </a:lnTo>
                  <a:close/>
                  <a:moveTo>
                    <a:pt x="14123" y="16103"/>
                  </a:moveTo>
                  <a:lnTo>
                    <a:pt x="14160" y="16397"/>
                  </a:lnTo>
                  <a:lnTo>
                    <a:pt x="14233" y="16690"/>
                  </a:lnTo>
                  <a:lnTo>
                    <a:pt x="13830" y="16873"/>
                  </a:lnTo>
                  <a:lnTo>
                    <a:pt x="13720" y="16727"/>
                  </a:lnTo>
                  <a:lnTo>
                    <a:pt x="13500" y="16433"/>
                  </a:lnTo>
                  <a:lnTo>
                    <a:pt x="14123" y="16103"/>
                  </a:lnTo>
                  <a:close/>
                  <a:moveTo>
                    <a:pt x="13426" y="16470"/>
                  </a:moveTo>
                  <a:lnTo>
                    <a:pt x="13500" y="16727"/>
                  </a:lnTo>
                  <a:lnTo>
                    <a:pt x="13536" y="16873"/>
                  </a:lnTo>
                  <a:lnTo>
                    <a:pt x="13573" y="16984"/>
                  </a:lnTo>
                  <a:lnTo>
                    <a:pt x="13096" y="17167"/>
                  </a:lnTo>
                  <a:lnTo>
                    <a:pt x="12986" y="17057"/>
                  </a:lnTo>
                  <a:lnTo>
                    <a:pt x="12876" y="16873"/>
                  </a:lnTo>
                  <a:lnTo>
                    <a:pt x="12839" y="16727"/>
                  </a:lnTo>
                  <a:lnTo>
                    <a:pt x="13426" y="16470"/>
                  </a:lnTo>
                  <a:close/>
                  <a:moveTo>
                    <a:pt x="12583" y="16837"/>
                  </a:moveTo>
                  <a:lnTo>
                    <a:pt x="12656" y="17094"/>
                  </a:lnTo>
                  <a:lnTo>
                    <a:pt x="12803" y="17277"/>
                  </a:lnTo>
                  <a:lnTo>
                    <a:pt x="12399" y="17460"/>
                  </a:lnTo>
                  <a:lnTo>
                    <a:pt x="12326" y="17387"/>
                  </a:lnTo>
                  <a:lnTo>
                    <a:pt x="12253" y="17277"/>
                  </a:lnTo>
                  <a:lnTo>
                    <a:pt x="12216" y="17167"/>
                  </a:lnTo>
                  <a:lnTo>
                    <a:pt x="12216" y="17020"/>
                  </a:lnTo>
                  <a:lnTo>
                    <a:pt x="12583" y="16837"/>
                  </a:lnTo>
                  <a:close/>
                  <a:moveTo>
                    <a:pt x="12032" y="17094"/>
                  </a:moveTo>
                  <a:lnTo>
                    <a:pt x="11996" y="17240"/>
                  </a:lnTo>
                  <a:lnTo>
                    <a:pt x="12032" y="17387"/>
                  </a:lnTo>
                  <a:lnTo>
                    <a:pt x="12106" y="17570"/>
                  </a:lnTo>
                  <a:lnTo>
                    <a:pt x="11812" y="17644"/>
                  </a:lnTo>
                  <a:lnTo>
                    <a:pt x="11776" y="17644"/>
                  </a:lnTo>
                  <a:lnTo>
                    <a:pt x="11739" y="17497"/>
                  </a:lnTo>
                  <a:lnTo>
                    <a:pt x="11666" y="17240"/>
                  </a:lnTo>
                  <a:lnTo>
                    <a:pt x="12032" y="17094"/>
                  </a:lnTo>
                  <a:close/>
                  <a:moveTo>
                    <a:pt x="11446" y="17350"/>
                  </a:moveTo>
                  <a:lnTo>
                    <a:pt x="11482" y="17607"/>
                  </a:lnTo>
                  <a:lnTo>
                    <a:pt x="11519" y="17791"/>
                  </a:lnTo>
                  <a:lnTo>
                    <a:pt x="11189" y="17901"/>
                  </a:lnTo>
                  <a:lnTo>
                    <a:pt x="11115" y="17937"/>
                  </a:lnTo>
                  <a:lnTo>
                    <a:pt x="11115" y="17864"/>
                  </a:lnTo>
                  <a:lnTo>
                    <a:pt x="11115" y="17827"/>
                  </a:lnTo>
                  <a:lnTo>
                    <a:pt x="11115" y="17717"/>
                  </a:lnTo>
                  <a:lnTo>
                    <a:pt x="11005" y="17607"/>
                  </a:lnTo>
                  <a:lnTo>
                    <a:pt x="10969" y="17534"/>
                  </a:lnTo>
                  <a:lnTo>
                    <a:pt x="11446" y="17350"/>
                  </a:lnTo>
                  <a:close/>
                  <a:moveTo>
                    <a:pt x="10639" y="17644"/>
                  </a:moveTo>
                  <a:lnTo>
                    <a:pt x="10749" y="17791"/>
                  </a:lnTo>
                  <a:lnTo>
                    <a:pt x="10859" y="17901"/>
                  </a:lnTo>
                  <a:lnTo>
                    <a:pt x="10932" y="17974"/>
                  </a:lnTo>
                  <a:lnTo>
                    <a:pt x="10969" y="17974"/>
                  </a:lnTo>
                  <a:lnTo>
                    <a:pt x="10455" y="18194"/>
                  </a:lnTo>
                  <a:lnTo>
                    <a:pt x="10418" y="18121"/>
                  </a:lnTo>
                  <a:lnTo>
                    <a:pt x="10345" y="18121"/>
                  </a:lnTo>
                  <a:lnTo>
                    <a:pt x="10235" y="18157"/>
                  </a:lnTo>
                  <a:lnTo>
                    <a:pt x="10162" y="17901"/>
                  </a:lnTo>
                  <a:lnTo>
                    <a:pt x="10125" y="17827"/>
                  </a:lnTo>
                  <a:lnTo>
                    <a:pt x="10639" y="17644"/>
                  </a:lnTo>
                  <a:close/>
                  <a:moveTo>
                    <a:pt x="10272" y="440"/>
                  </a:moveTo>
                  <a:lnTo>
                    <a:pt x="10455" y="477"/>
                  </a:lnTo>
                  <a:lnTo>
                    <a:pt x="10565" y="550"/>
                  </a:lnTo>
                  <a:lnTo>
                    <a:pt x="10675" y="624"/>
                  </a:lnTo>
                  <a:lnTo>
                    <a:pt x="10785" y="734"/>
                  </a:lnTo>
                  <a:lnTo>
                    <a:pt x="10969" y="990"/>
                  </a:lnTo>
                  <a:lnTo>
                    <a:pt x="11005" y="1210"/>
                  </a:lnTo>
                  <a:lnTo>
                    <a:pt x="11042" y="1431"/>
                  </a:lnTo>
                  <a:lnTo>
                    <a:pt x="11335" y="2348"/>
                  </a:lnTo>
                  <a:lnTo>
                    <a:pt x="11886" y="3998"/>
                  </a:lnTo>
                  <a:lnTo>
                    <a:pt x="13060" y="7300"/>
                  </a:lnTo>
                  <a:lnTo>
                    <a:pt x="14233" y="10564"/>
                  </a:lnTo>
                  <a:lnTo>
                    <a:pt x="14857" y="12215"/>
                  </a:lnTo>
                  <a:lnTo>
                    <a:pt x="15187" y="13095"/>
                  </a:lnTo>
                  <a:lnTo>
                    <a:pt x="15407" y="13646"/>
                  </a:lnTo>
                  <a:lnTo>
                    <a:pt x="15334" y="13682"/>
                  </a:lnTo>
                  <a:lnTo>
                    <a:pt x="15297" y="13829"/>
                  </a:lnTo>
                  <a:lnTo>
                    <a:pt x="15297" y="13939"/>
                  </a:lnTo>
                  <a:lnTo>
                    <a:pt x="15260" y="14196"/>
                  </a:lnTo>
                  <a:lnTo>
                    <a:pt x="15224" y="14379"/>
                  </a:lnTo>
                  <a:lnTo>
                    <a:pt x="15187" y="14526"/>
                  </a:lnTo>
                  <a:lnTo>
                    <a:pt x="15004" y="14856"/>
                  </a:lnTo>
                  <a:lnTo>
                    <a:pt x="14747" y="15149"/>
                  </a:lnTo>
                  <a:lnTo>
                    <a:pt x="14453" y="15370"/>
                  </a:lnTo>
                  <a:lnTo>
                    <a:pt x="14123" y="15590"/>
                  </a:lnTo>
                  <a:lnTo>
                    <a:pt x="13793" y="15773"/>
                  </a:lnTo>
                  <a:lnTo>
                    <a:pt x="13060" y="16140"/>
                  </a:lnTo>
                  <a:lnTo>
                    <a:pt x="12326" y="16470"/>
                  </a:lnTo>
                  <a:lnTo>
                    <a:pt x="10859" y="17094"/>
                  </a:lnTo>
                  <a:lnTo>
                    <a:pt x="10015" y="17424"/>
                  </a:lnTo>
                  <a:lnTo>
                    <a:pt x="9978" y="17387"/>
                  </a:lnTo>
                  <a:lnTo>
                    <a:pt x="9942" y="17387"/>
                  </a:lnTo>
                  <a:lnTo>
                    <a:pt x="9905" y="17424"/>
                  </a:lnTo>
                  <a:lnTo>
                    <a:pt x="9905" y="17460"/>
                  </a:lnTo>
                  <a:lnTo>
                    <a:pt x="8841" y="17791"/>
                  </a:lnTo>
                  <a:lnTo>
                    <a:pt x="7777" y="18121"/>
                  </a:lnTo>
                  <a:lnTo>
                    <a:pt x="6970" y="18304"/>
                  </a:lnTo>
                  <a:lnTo>
                    <a:pt x="6163" y="18487"/>
                  </a:lnTo>
                  <a:lnTo>
                    <a:pt x="5797" y="18524"/>
                  </a:lnTo>
                  <a:lnTo>
                    <a:pt x="5613" y="18524"/>
                  </a:lnTo>
                  <a:lnTo>
                    <a:pt x="5430" y="18451"/>
                  </a:lnTo>
                  <a:lnTo>
                    <a:pt x="5283" y="18377"/>
                  </a:lnTo>
                  <a:lnTo>
                    <a:pt x="5173" y="18231"/>
                  </a:lnTo>
                  <a:lnTo>
                    <a:pt x="5063" y="18121"/>
                  </a:lnTo>
                  <a:lnTo>
                    <a:pt x="4953" y="17974"/>
                  </a:lnTo>
                  <a:lnTo>
                    <a:pt x="4879" y="17680"/>
                  </a:lnTo>
                  <a:lnTo>
                    <a:pt x="4769" y="17387"/>
                  </a:lnTo>
                  <a:lnTo>
                    <a:pt x="4476" y="16507"/>
                  </a:lnTo>
                  <a:lnTo>
                    <a:pt x="3926" y="14819"/>
                  </a:lnTo>
                  <a:lnTo>
                    <a:pt x="3376" y="13169"/>
                  </a:lnTo>
                  <a:lnTo>
                    <a:pt x="2752" y="11518"/>
                  </a:lnTo>
                  <a:lnTo>
                    <a:pt x="2165" y="9867"/>
                  </a:lnTo>
                  <a:lnTo>
                    <a:pt x="1505" y="8253"/>
                  </a:lnTo>
                  <a:lnTo>
                    <a:pt x="845" y="6603"/>
                  </a:lnTo>
                  <a:lnTo>
                    <a:pt x="588" y="6052"/>
                  </a:lnTo>
                  <a:lnTo>
                    <a:pt x="478" y="5796"/>
                  </a:lnTo>
                  <a:lnTo>
                    <a:pt x="331" y="5539"/>
                  </a:lnTo>
                  <a:lnTo>
                    <a:pt x="368" y="5502"/>
                  </a:lnTo>
                  <a:lnTo>
                    <a:pt x="404" y="5429"/>
                  </a:lnTo>
                  <a:lnTo>
                    <a:pt x="368" y="5209"/>
                  </a:lnTo>
                  <a:lnTo>
                    <a:pt x="404" y="5025"/>
                  </a:lnTo>
                  <a:lnTo>
                    <a:pt x="404" y="4879"/>
                  </a:lnTo>
                  <a:lnTo>
                    <a:pt x="478" y="4695"/>
                  </a:lnTo>
                  <a:lnTo>
                    <a:pt x="624" y="4402"/>
                  </a:lnTo>
                  <a:lnTo>
                    <a:pt x="845" y="4145"/>
                  </a:lnTo>
                  <a:lnTo>
                    <a:pt x="1101" y="3888"/>
                  </a:lnTo>
                  <a:lnTo>
                    <a:pt x="1395" y="3668"/>
                  </a:lnTo>
                  <a:lnTo>
                    <a:pt x="1725" y="3485"/>
                  </a:lnTo>
                  <a:lnTo>
                    <a:pt x="2018" y="3301"/>
                  </a:lnTo>
                  <a:lnTo>
                    <a:pt x="2789" y="2935"/>
                  </a:lnTo>
                  <a:lnTo>
                    <a:pt x="3596" y="2641"/>
                  </a:lnTo>
                  <a:lnTo>
                    <a:pt x="5210" y="2017"/>
                  </a:lnTo>
                  <a:lnTo>
                    <a:pt x="6787" y="1394"/>
                  </a:lnTo>
                  <a:lnTo>
                    <a:pt x="7557" y="1100"/>
                  </a:lnTo>
                  <a:lnTo>
                    <a:pt x="8364" y="807"/>
                  </a:lnTo>
                  <a:lnTo>
                    <a:pt x="9135" y="587"/>
                  </a:lnTo>
                  <a:lnTo>
                    <a:pt x="9538" y="514"/>
                  </a:lnTo>
                  <a:lnTo>
                    <a:pt x="9942" y="440"/>
                  </a:lnTo>
                  <a:close/>
                  <a:moveTo>
                    <a:pt x="9868" y="17937"/>
                  </a:moveTo>
                  <a:lnTo>
                    <a:pt x="9868" y="17974"/>
                  </a:lnTo>
                  <a:lnTo>
                    <a:pt x="9905" y="18157"/>
                  </a:lnTo>
                  <a:lnTo>
                    <a:pt x="10015" y="18341"/>
                  </a:lnTo>
                  <a:lnTo>
                    <a:pt x="9575" y="18524"/>
                  </a:lnTo>
                  <a:lnTo>
                    <a:pt x="9575" y="18487"/>
                  </a:lnTo>
                  <a:lnTo>
                    <a:pt x="9538" y="18341"/>
                  </a:lnTo>
                  <a:lnTo>
                    <a:pt x="9465" y="18231"/>
                  </a:lnTo>
                  <a:lnTo>
                    <a:pt x="9391" y="18084"/>
                  </a:lnTo>
                  <a:lnTo>
                    <a:pt x="9868" y="17937"/>
                  </a:lnTo>
                  <a:close/>
                  <a:moveTo>
                    <a:pt x="9098" y="18194"/>
                  </a:moveTo>
                  <a:lnTo>
                    <a:pt x="9171" y="18414"/>
                  </a:lnTo>
                  <a:lnTo>
                    <a:pt x="9245" y="18524"/>
                  </a:lnTo>
                  <a:lnTo>
                    <a:pt x="9318" y="18598"/>
                  </a:lnTo>
                  <a:lnTo>
                    <a:pt x="8841" y="18781"/>
                  </a:lnTo>
                  <a:lnTo>
                    <a:pt x="8768" y="18708"/>
                  </a:lnTo>
                  <a:lnTo>
                    <a:pt x="8694" y="18598"/>
                  </a:lnTo>
                  <a:lnTo>
                    <a:pt x="8621" y="18487"/>
                  </a:lnTo>
                  <a:lnTo>
                    <a:pt x="8584" y="18341"/>
                  </a:lnTo>
                  <a:lnTo>
                    <a:pt x="9098" y="18194"/>
                  </a:lnTo>
                  <a:close/>
                  <a:moveTo>
                    <a:pt x="8254" y="18414"/>
                  </a:moveTo>
                  <a:lnTo>
                    <a:pt x="8291" y="18561"/>
                  </a:lnTo>
                  <a:lnTo>
                    <a:pt x="8364" y="18744"/>
                  </a:lnTo>
                  <a:lnTo>
                    <a:pt x="8511" y="18928"/>
                  </a:lnTo>
                  <a:lnTo>
                    <a:pt x="8181" y="19038"/>
                  </a:lnTo>
                  <a:lnTo>
                    <a:pt x="8144" y="18964"/>
                  </a:lnTo>
                  <a:lnTo>
                    <a:pt x="8107" y="18928"/>
                  </a:lnTo>
                  <a:lnTo>
                    <a:pt x="7997" y="18854"/>
                  </a:lnTo>
                  <a:lnTo>
                    <a:pt x="7961" y="18818"/>
                  </a:lnTo>
                  <a:lnTo>
                    <a:pt x="7851" y="18634"/>
                  </a:lnTo>
                  <a:lnTo>
                    <a:pt x="7851" y="18561"/>
                  </a:lnTo>
                  <a:lnTo>
                    <a:pt x="8254" y="18414"/>
                  </a:lnTo>
                  <a:close/>
                  <a:moveTo>
                    <a:pt x="5246" y="18818"/>
                  </a:moveTo>
                  <a:lnTo>
                    <a:pt x="5430" y="18891"/>
                  </a:lnTo>
                  <a:lnTo>
                    <a:pt x="5650" y="18928"/>
                  </a:lnTo>
                  <a:lnTo>
                    <a:pt x="5870" y="18964"/>
                  </a:lnTo>
                  <a:lnTo>
                    <a:pt x="5943" y="19221"/>
                  </a:lnTo>
                  <a:lnTo>
                    <a:pt x="5760" y="19148"/>
                  </a:lnTo>
                  <a:lnTo>
                    <a:pt x="5576" y="19038"/>
                  </a:lnTo>
                  <a:lnTo>
                    <a:pt x="5393" y="18928"/>
                  </a:lnTo>
                  <a:lnTo>
                    <a:pt x="5246" y="18818"/>
                  </a:lnTo>
                  <a:close/>
                  <a:moveTo>
                    <a:pt x="7557" y="18634"/>
                  </a:moveTo>
                  <a:lnTo>
                    <a:pt x="7557" y="18781"/>
                  </a:lnTo>
                  <a:lnTo>
                    <a:pt x="7631" y="18928"/>
                  </a:lnTo>
                  <a:lnTo>
                    <a:pt x="7704" y="19038"/>
                  </a:lnTo>
                  <a:lnTo>
                    <a:pt x="7777" y="19148"/>
                  </a:lnTo>
                  <a:lnTo>
                    <a:pt x="7704" y="19184"/>
                  </a:lnTo>
                  <a:lnTo>
                    <a:pt x="7227" y="19294"/>
                  </a:lnTo>
                  <a:lnTo>
                    <a:pt x="7154" y="19184"/>
                  </a:lnTo>
                  <a:lnTo>
                    <a:pt x="7080" y="19074"/>
                  </a:lnTo>
                  <a:lnTo>
                    <a:pt x="6970" y="18928"/>
                  </a:lnTo>
                  <a:lnTo>
                    <a:pt x="6897" y="18781"/>
                  </a:lnTo>
                  <a:lnTo>
                    <a:pt x="7117" y="18708"/>
                  </a:lnTo>
                  <a:lnTo>
                    <a:pt x="7557" y="18634"/>
                  </a:lnTo>
                  <a:close/>
                  <a:moveTo>
                    <a:pt x="6604" y="18854"/>
                  </a:moveTo>
                  <a:lnTo>
                    <a:pt x="6677" y="19111"/>
                  </a:lnTo>
                  <a:lnTo>
                    <a:pt x="6750" y="19221"/>
                  </a:lnTo>
                  <a:lnTo>
                    <a:pt x="6824" y="19331"/>
                  </a:lnTo>
                  <a:lnTo>
                    <a:pt x="6493" y="19331"/>
                  </a:lnTo>
                  <a:lnTo>
                    <a:pt x="6493" y="19258"/>
                  </a:lnTo>
                  <a:lnTo>
                    <a:pt x="6493" y="19221"/>
                  </a:lnTo>
                  <a:lnTo>
                    <a:pt x="6420" y="19184"/>
                  </a:lnTo>
                  <a:lnTo>
                    <a:pt x="6383" y="19184"/>
                  </a:lnTo>
                  <a:lnTo>
                    <a:pt x="6310" y="19221"/>
                  </a:lnTo>
                  <a:lnTo>
                    <a:pt x="6273" y="19221"/>
                  </a:lnTo>
                  <a:lnTo>
                    <a:pt x="6200" y="19184"/>
                  </a:lnTo>
                  <a:lnTo>
                    <a:pt x="6163" y="19074"/>
                  </a:lnTo>
                  <a:lnTo>
                    <a:pt x="6127" y="18928"/>
                  </a:lnTo>
                  <a:lnTo>
                    <a:pt x="6604" y="18854"/>
                  </a:lnTo>
                  <a:close/>
                  <a:moveTo>
                    <a:pt x="10125" y="0"/>
                  </a:moveTo>
                  <a:lnTo>
                    <a:pt x="9721" y="37"/>
                  </a:lnTo>
                  <a:lnTo>
                    <a:pt x="9318" y="110"/>
                  </a:lnTo>
                  <a:lnTo>
                    <a:pt x="8804" y="220"/>
                  </a:lnTo>
                  <a:lnTo>
                    <a:pt x="8291" y="403"/>
                  </a:lnTo>
                  <a:lnTo>
                    <a:pt x="7300" y="734"/>
                  </a:lnTo>
                  <a:lnTo>
                    <a:pt x="5320" y="1504"/>
                  </a:lnTo>
                  <a:lnTo>
                    <a:pt x="3376" y="2274"/>
                  </a:lnTo>
                  <a:lnTo>
                    <a:pt x="2422" y="2678"/>
                  </a:lnTo>
                  <a:lnTo>
                    <a:pt x="1945" y="2898"/>
                  </a:lnTo>
                  <a:lnTo>
                    <a:pt x="1505" y="3118"/>
                  </a:lnTo>
                  <a:lnTo>
                    <a:pt x="1248" y="3301"/>
                  </a:lnTo>
                  <a:lnTo>
                    <a:pt x="955" y="3485"/>
                  </a:lnTo>
                  <a:lnTo>
                    <a:pt x="698" y="3742"/>
                  </a:lnTo>
                  <a:lnTo>
                    <a:pt x="441" y="3998"/>
                  </a:lnTo>
                  <a:lnTo>
                    <a:pt x="221" y="4292"/>
                  </a:lnTo>
                  <a:lnTo>
                    <a:pt x="74" y="4622"/>
                  </a:lnTo>
                  <a:lnTo>
                    <a:pt x="38" y="4769"/>
                  </a:lnTo>
                  <a:lnTo>
                    <a:pt x="38" y="4915"/>
                  </a:lnTo>
                  <a:lnTo>
                    <a:pt x="38" y="5099"/>
                  </a:lnTo>
                  <a:lnTo>
                    <a:pt x="74" y="5245"/>
                  </a:lnTo>
                  <a:lnTo>
                    <a:pt x="1" y="5282"/>
                  </a:lnTo>
                  <a:lnTo>
                    <a:pt x="1" y="5319"/>
                  </a:lnTo>
                  <a:lnTo>
                    <a:pt x="38" y="5722"/>
                  </a:lnTo>
                  <a:lnTo>
                    <a:pt x="148" y="6052"/>
                  </a:lnTo>
                  <a:lnTo>
                    <a:pt x="441" y="6786"/>
                  </a:lnTo>
                  <a:lnTo>
                    <a:pt x="1065" y="8400"/>
                  </a:lnTo>
                  <a:lnTo>
                    <a:pt x="2348" y="11665"/>
                  </a:lnTo>
                  <a:lnTo>
                    <a:pt x="2935" y="13315"/>
                  </a:lnTo>
                  <a:lnTo>
                    <a:pt x="3522" y="15003"/>
                  </a:lnTo>
                  <a:lnTo>
                    <a:pt x="4072" y="16653"/>
                  </a:lnTo>
                  <a:lnTo>
                    <a:pt x="4293" y="17424"/>
                  </a:lnTo>
                  <a:lnTo>
                    <a:pt x="4439" y="17827"/>
                  </a:lnTo>
                  <a:lnTo>
                    <a:pt x="4513" y="18047"/>
                  </a:lnTo>
                  <a:lnTo>
                    <a:pt x="4623" y="18231"/>
                  </a:lnTo>
                  <a:lnTo>
                    <a:pt x="4659" y="18451"/>
                  </a:lnTo>
                  <a:lnTo>
                    <a:pt x="4733" y="18634"/>
                  </a:lnTo>
                  <a:lnTo>
                    <a:pt x="4806" y="18781"/>
                  </a:lnTo>
                  <a:lnTo>
                    <a:pt x="4916" y="18928"/>
                  </a:lnTo>
                  <a:lnTo>
                    <a:pt x="5026" y="19074"/>
                  </a:lnTo>
                  <a:lnTo>
                    <a:pt x="5173" y="19221"/>
                  </a:lnTo>
                  <a:lnTo>
                    <a:pt x="5503" y="19404"/>
                  </a:lnTo>
                  <a:lnTo>
                    <a:pt x="5833" y="19551"/>
                  </a:lnTo>
                  <a:lnTo>
                    <a:pt x="6237" y="19661"/>
                  </a:lnTo>
                  <a:lnTo>
                    <a:pt x="6604" y="19698"/>
                  </a:lnTo>
                  <a:lnTo>
                    <a:pt x="7007" y="19698"/>
                  </a:lnTo>
                  <a:lnTo>
                    <a:pt x="7484" y="19625"/>
                  </a:lnTo>
                  <a:lnTo>
                    <a:pt x="7924" y="19515"/>
                  </a:lnTo>
                  <a:lnTo>
                    <a:pt x="8841" y="19184"/>
                  </a:lnTo>
                  <a:lnTo>
                    <a:pt x="11079" y="18341"/>
                  </a:lnTo>
                  <a:lnTo>
                    <a:pt x="13206" y="17570"/>
                  </a:lnTo>
                  <a:lnTo>
                    <a:pt x="13830" y="17314"/>
                  </a:lnTo>
                  <a:lnTo>
                    <a:pt x="14417" y="17020"/>
                  </a:lnTo>
                  <a:lnTo>
                    <a:pt x="14527" y="17020"/>
                  </a:lnTo>
                  <a:lnTo>
                    <a:pt x="14674" y="16947"/>
                  </a:lnTo>
                  <a:lnTo>
                    <a:pt x="14710" y="16873"/>
                  </a:lnTo>
                  <a:lnTo>
                    <a:pt x="14710" y="16837"/>
                  </a:lnTo>
                  <a:lnTo>
                    <a:pt x="14894" y="16690"/>
                  </a:lnTo>
                  <a:lnTo>
                    <a:pt x="15187" y="16433"/>
                  </a:lnTo>
                  <a:lnTo>
                    <a:pt x="15407" y="16103"/>
                  </a:lnTo>
                  <a:lnTo>
                    <a:pt x="15554" y="15773"/>
                  </a:lnTo>
                  <a:lnTo>
                    <a:pt x="15701" y="15406"/>
                  </a:lnTo>
                  <a:lnTo>
                    <a:pt x="15774" y="15039"/>
                  </a:lnTo>
                  <a:lnTo>
                    <a:pt x="15811" y="14636"/>
                  </a:lnTo>
                  <a:lnTo>
                    <a:pt x="15847" y="13866"/>
                  </a:lnTo>
                  <a:lnTo>
                    <a:pt x="15884" y="13829"/>
                  </a:lnTo>
                  <a:lnTo>
                    <a:pt x="15884" y="13756"/>
                  </a:lnTo>
                  <a:lnTo>
                    <a:pt x="15847" y="13572"/>
                  </a:lnTo>
                  <a:lnTo>
                    <a:pt x="15811" y="13389"/>
                  </a:lnTo>
                  <a:lnTo>
                    <a:pt x="15664" y="13059"/>
                  </a:lnTo>
                  <a:lnTo>
                    <a:pt x="15334" y="12178"/>
                  </a:lnTo>
                  <a:lnTo>
                    <a:pt x="14710" y="10564"/>
                  </a:lnTo>
                  <a:lnTo>
                    <a:pt x="13500" y="7263"/>
                  </a:lnTo>
                  <a:lnTo>
                    <a:pt x="12326" y="3962"/>
                  </a:lnTo>
                  <a:lnTo>
                    <a:pt x="11776" y="2311"/>
                  </a:lnTo>
                  <a:lnTo>
                    <a:pt x="11446" y="1431"/>
                  </a:lnTo>
                  <a:lnTo>
                    <a:pt x="11372" y="1174"/>
                  </a:lnTo>
                  <a:lnTo>
                    <a:pt x="11409" y="1027"/>
                  </a:lnTo>
                  <a:lnTo>
                    <a:pt x="11409" y="917"/>
                  </a:lnTo>
                  <a:lnTo>
                    <a:pt x="11372" y="770"/>
                  </a:lnTo>
                  <a:lnTo>
                    <a:pt x="11299" y="624"/>
                  </a:lnTo>
                  <a:lnTo>
                    <a:pt x="11152" y="403"/>
                  </a:lnTo>
                  <a:lnTo>
                    <a:pt x="10895" y="220"/>
                  </a:lnTo>
                  <a:lnTo>
                    <a:pt x="10712" y="110"/>
                  </a:lnTo>
                  <a:lnTo>
                    <a:pt x="10528" y="37"/>
                  </a:lnTo>
                  <a:lnTo>
                    <a:pt x="10345"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 name="Google Shape;331;p6"/>
            <p:cNvSpPr/>
            <p:nvPr/>
          </p:nvSpPr>
          <p:spPr>
            <a:xfrm>
              <a:off x="6991200" y="2879025"/>
              <a:ext cx="390675" cy="444800"/>
            </a:xfrm>
            <a:custGeom>
              <a:avLst/>
              <a:gdLst/>
              <a:ahLst/>
              <a:cxnLst/>
              <a:rect l="l" t="t" r="r" b="b"/>
              <a:pathLst>
                <a:path w="15627" h="17792" extrusionOk="0">
                  <a:moveTo>
                    <a:pt x="10528" y="1"/>
                  </a:moveTo>
                  <a:lnTo>
                    <a:pt x="10455" y="37"/>
                  </a:lnTo>
                  <a:lnTo>
                    <a:pt x="10308" y="221"/>
                  </a:lnTo>
                  <a:lnTo>
                    <a:pt x="10198" y="441"/>
                  </a:lnTo>
                  <a:lnTo>
                    <a:pt x="10015" y="881"/>
                  </a:lnTo>
                  <a:lnTo>
                    <a:pt x="9831" y="1468"/>
                  </a:lnTo>
                  <a:lnTo>
                    <a:pt x="9685" y="2091"/>
                  </a:lnTo>
                  <a:lnTo>
                    <a:pt x="9685" y="2201"/>
                  </a:lnTo>
                  <a:lnTo>
                    <a:pt x="9721" y="2311"/>
                  </a:lnTo>
                  <a:lnTo>
                    <a:pt x="9795" y="2348"/>
                  </a:lnTo>
                  <a:lnTo>
                    <a:pt x="9868" y="2385"/>
                  </a:lnTo>
                  <a:lnTo>
                    <a:pt x="9941" y="2421"/>
                  </a:lnTo>
                  <a:lnTo>
                    <a:pt x="10051" y="2385"/>
                  </a:lnTo>
                  <a:lnTo>
                    <a:pt x="10125" y="2311"/>
                  </a:lnTo>
                  <a:lnTo>
                    <a:pt x="10198" y="2238"/>
                  </a:lnTo>
                  <a:lnTo>
                    <a:pt x="10235" y="2055"/>
                  </a:lnTo>
                  <a:lnTo>
                    <a:pt x="10235" y="2018"/>
                  </a:lnTo>
                  <a:lnTo>
                    <a:pt x="10235" y="1981"/>
                  </a:lnTo>
                  <a:lnTo>
                    <a:pt x="10455" y="1138"/>
                  </a:lnTo>
                  <a:lnTo>
                    <a:pt x="10638" y="624"/>
                  </a:lnTo>
                  <a:lnTo>
                    <a:pt x="10675" y="367"/>
                  </a:lnTo>
                  <a:lnTo>
                    <a:pt x="10712" y="111"/>
                  </a:lnTo>
                  <a:lnTo>
                    <a:pt x="10675" y="37"/>
                  </a:lnTo>
                  <a:lnTo>
                    <a:pt x="10602" y="1"/>
                  </a:lnTo>
                  <a:close/>
                  <a:moveTo>
                    <a:pt x="3559" y="1028"/>
                  </a:moveTo>
                  <a:lnTo>
                    <a:pt x="3522" y="1064"/>
                  </a:lnTo>
                  <a:lnTo>
                    <a:pt x="3485" y="1101"/>
                  </a:lnTo>
                  <a:lnTo>
                    <a:pt x="3485" y="1138"/>
                  </a:lnTo>
                  <a:lnTo>
                    <a:pt x="3559" y="1321"/>
                  </a:lnTo>
                  <a:lnTo>
                    <a:pt x="3669" y="1468"/>
                  </a:lnTo>
                  <a:lnTo>
                    <a:pt x="3889" y="1761"/>
                  </a:lnTo>
                  <a:lnTo>
                    <a:pt x="4109" y="2055"/>
                  </a:lnTo>
                  <a:lnTo>
                    <a:pt x="4366" y="2348"/>
                  </a:lnTo>
                  <a:lnTo>
                    <a:pt x="4476" y="2605"/>
                  </a:lnTo>
                  <a:lnTo>
                    <a:pt x="4586" y="2862"/>
                  </a:lnTo>
                  <a:lnTo>
                    <a:pt x="4696" y="2972"/>
                  </a:lnTo>
                  <a:lnTo>
                    <a:pt x="4769" y="3045"/>
                  </a:lnTo>
                  <a:lnTo>
                    <a:pt x="4916" y="3082"/>
                  </a:lnTo>
                  <a:lnTo>
                    <a:pt x="5063" y="3082"/>
                  </a:lnTo>
                  <a:lnTo>
                    <a:pt x="5136" y="3045"/>
                  </a:lnTo>
                  <a:lnTo>
                    <a:pt x="5209" y="3008"/>
                  </a:lnTo>
                  <a:lnTo>
                    <a:pt x="5246" y="2935"/>
                  </a:lnTo>
                  <a:lnTo>
                    <a:pt x="5246" y="2862"/>
                  </a:lnTo>
                  <a:lnTo>
                    <a:pt x="5209" y="2715"/>
                  </a:lnTo>
                  <a:lnTo>
                    <a:pt x="5173" y="2642"/>
                  </a:lnTo>
                  <a:lnTo>
                    <a:pt x="5099" y="2605"/>
                  </a:lnTo>
                  <a:lnTo>
                    <a:pt x="4989" y="2605"/>
                  </a:lnTo>
                  <a:lnTo>
                    <a:pt x="4989" y="2568"/>
                  </a:lnTo>
                  <a:lnTo>
                    <a:pt x="4989" y="2495"/>
                  </a:lnTo>
                  <a:lnTo>
                    <a:pt x="4953" y="2385"/>
                  </a:lnTo>
                  <a:lnTo>
                    <a:pt x="4806" y="2128"/>
                  </a:lnTo>
                  <a:lnTo>
                    <a:pt x="4623" y="1871"/>
                  </a:lnTo>
                  <a:lnTo>
                    <a:pt x="4402" y="1615"/>
                  </a:lnTo>
                  <a:lnTo>
                    <a:pt x="4146" y="1394"/>
                  </a:lnTo>
                  <a:lnTo>
                    <a:pt x="3889" y="1174"/>
                  </a:lnTo>
                  <a:lnTo>
                    <a:pt x="3595" y="1028"/>
                  </a:lnTo>
                  <a:close/>
                  <a:moveTo>
                    <a:pt x="15334" y="3999"/>
                  </a:moveTo>
                  <a:lnTo>
                    <a:pt x="15260" y="4035"/>
                  </a:lnTo>
                  <a:lnTo>
                    <a:pt x="15187" y="4109"/>
                  </a:lnTo>
                  <a:lnTo>
                    <a:pt x="15077" y="4182"/>
                  </a:lnTo>
                  <a:lnTo>
                    <a:pt x="14967" y="4256"/>
                  </a:lnTo>
                  <a:lnTo>
                    <a:pt x="14820" y="4329"/>
                  </a:lnTo>
                  <a:lnTo>
                    <a:pt x="14673" y="4329"/>
                  </a:lnTo>
                  <a:lnTo>
                    <a:pt x="14527" y="4402"/>
                  </a:lnTo>
                  <a:lnTo>
                    <a:pt x="14490" y="4439"/>
                  </a:lnTo>
                  <a:lnTo>
                    <a:pt x="14453" y="4549"/>
                  </a:lnTo>
                  <a:lnTo>
                    <a:pt x="14417" y="4586"/>
                  </a:lnTo>
                  <a:lnTo>
                    <a:pt x="14380" y="4622"/>
                  </a:lnTo>
                  <a:lnTo>
                    <a:pt x="14233" y="4732"/>
                  </a:lnTo>
                  <a:lnTo>
                    <a:pt x="13940" y="4842"/>
                  </a:lnTo>
                  <a:lnTo>
                    <a:pt x="13720" y="4989"/>
                  </a:lnTo>
                  <a:lnTo>
                    <a:pt x="13536" y="5173"/>
                  </a:lnTo>
                  <a:lnTo>
                    <a:pt x="13499" y="5246"/>
                  </a:lnTo>
                  <a:lnTo>
                    <a:pt x="13499" y="5319"/>
                  </a:lnTo>
                  <a:lnTo>
                    <a:pt x="13573" y="5356"/>
                  </a:lnTo>
                  <a:lnTo>
                    <a:pt x="13830" y="5356"/>
                  </a:lnTo>
                  <a:lnTo>
                    <a:pt x="14013" y="5319"/>
                  </a:lnTo>
                  <a:lnTo>
                    <a:pt x="14380" y="5173"/>
                  </a:lnTo>
                  <a:lnTo>
                    <a:pt x="14673" y="5026"/>
                  </a:lnTo>
                  <a:lnTo>
                    <a:pt x="14783" y="4953"/>
                  </a:lnTo>
                  <a:lnTo>
                    <a:pt x="14857" y="4806"/>
                  </a:lnTo>
                  <a:lnTo>
                    <a:pt x="15077" y="4769"/>
                  </a:lnTo>
                  <a:lnTo>
                    <a:pt x="15260" y="4659"/>
                  </a:lnTo>
                  <a:lnTo>
                    <a:pt x="15370" y="4696"/>
                  </a:lnTo>
                  <a:lnTo>
                    <a:pt x="15444" y="4696"/>
                  </a:lnTo>
                  <a:lnTo>
                    <a:pt x="15554" y="4622"/>
                  </a:lnTo>
                  <a:lnTo>
                    <a:pt x="15627" y="4549"/>
                  </a:lnTo>
                  <a:lnTo>
                    <a:pt x="15627" y="4476"/>
                  </a:lnTo>
                  <a:lnTo>
                    <a:pt x="15590" y="4366"/>
                  </a:lnTo>
                  <a:lnTo>
                    <a:pt x="15627" y="4329"/>
                  </a:lnTo>
                  <a:lnTo>
                    <a:pt x="15627" y="4256"/>
                  </a:lnTo>
                  <a:lnTo>
                    <a:pt x="15590" y="4182"/>
                  </a:lnTo>
                  <a:lnTo>
                    <a:pt x="15554" y="4109"/>
                  </a:lnTo>
                  <a:lnTo>
                    <a:pt x="15480" y="4035"/>
                  </a:lnTo>
                  <a:lnTo>
                    <a:pt x="15407" y="4035"/>
                  </a:lnTo>
                  <a:lnTo>
                    <a:pt x="15334" y="3999"/>
                  </a:lnTo>
                  <a:close/>
                  <a:moveTo>
                    <a:pt x="2238" y="7447"/>
                  </a:moveTo>
                  <a:lnTo>
                    <a:pt x="2128" y="7484"/>
                  </a:lnTo>
                  <a:lnTo>
                    <a:pt x="1064" y="7960"/>
                  </a:lnTo>
                  <a:lnTo>
                    <a:pt x="477" y="8217"/>
                  </a:lnTo>
                  <a:lnTo>
                    <a:pt x="257" y="8364"/>
                  </a:lnTo>
                  <a:lnTo>
                    <a:pt x="147" y="8474"/>
                  </a:lnTo>
                  <a:lnTo>
                    <a:pt x="111" y="8437"/>
                  </a:lnTo>
                  <a:lnTo>
                    <a:pt x="74" y="8437"/>
                  </a:lnTo>
                  <a:lnTo>
                    <a:pt x="1" y="8511"/>
                  </a:lnTo>
                  <a:lnTo>
                    <a:pt x="1" y="8584"/>
                  </a:lnTo>
                  <a:lnTo>
                    <a:pt x="37" y="8621"/>
                  </a:lnTo>
                  <a:lnTo>
                    <a:pt x="111" y="8694"/>
                  </a:lnTo>
                  <a:lnTo>
                    <a:pt x="221" y="8731"/>
                  </a:lnTo>
                  <a:lnTo>
                    <a:pt x="367" y="8694"/>
                  </a:lnTo>
                  <a:lnTo>
                    <a:pt x="514" y="8657"/>
                  </a:lnTo>
                  <a:lnTo>
                    <a:pt x="808" y="8547"/>
                  </a:lnTo>
                  <a:lnTo>
                    <a:pt x="1028" y="8474"/>
                  </a:lnTo>
                  <a:lnTo>
                    <a:pt x="2385" y="7887"/>
                  </a:lnTo>
                  <a:lnTo>
                    <a:pt x="2458" y="7850"/>
                  </a:lnTo>
                  <a:lnTo>
                    <a:pt x="2532" y="7777"/>
                  </a:lnTo>
                  <a:lnTo>
                    <a:pt x="2532" y="7667"/>
                  </a:lnTo>
                  <a:lnTo>
                    <a:pt x="2495" y="7594"/>
                  </a:lnTo>
                  <a:lnTo>
                    <a:pt x="2422" y="7520"/>
                  </a:lnTo>
                  <a:lnTo>
                    <a:pt x="2348" y="7484"/>
                  </a:lnTo>
                  <a:lnTo>
                    <a:pt x="2238" y="7447"/>
                  </a:lnTo>
                  <a:close/>
                  <a:moveTo>
                    <a:pt x="6677" y="7814"/>
                  </a:moveTo>
                  <a:lnTo>
                    <a:pt x="6603" y="7887"/>
                  </a:lnTo>
                  <a:lnTo>
                    <a:pt x="6603" y="7960"/>
                  </a:lnTo>
                  <a:lnTo>
                    <a:pt x="6603" y="8070"/>
                  </a:lnTo>
                  <a:lnTo>
                    <a:pt x="6933" y="8474"/>
                  </a:lnTo>
                  <a:lnTo>
                    <a:pt x="7044" y="8694"/>
                  </a:lnTo>
                  <a:lnTo>
                    <a:pt x="7154" y="8914"/>
                  </a:lnTo>
                  <a:lnTo>
                    <a:pt x="7227" y="8951"/>
                  </a:lnTo>
                  <a:lnTo>
                    <a:pt x="7264" y="8987"/>
                  </a:lnTo>
                  <a:lnTo>
                    <a:pt x="7410" y="8987"/>
                  </a:lnTo>
                  <a:lnTo>
                    <a:pt x="7594" y="8877"/>
                  </a:lnTo>
                  <a:lnTo>
                    <a:pt x="7777" y="8767"/>
                  </a:lnTo>
                  <a:lnTo>
                    <a:pt x="7924" y="8621"/>
                  </a:lnTo>
                  <a:lnTo>
                    <a:pt x="7924" y="8657"/>
                  </a:lnTo>
                  <a:lnTo>
                    <a:pt x="7997" y="8767"/>
                  </a:lnTo>
                  <a:lnTo>
                    <a:pt x="8071" y="8877"/>
                  </a:lnTo>
                  <a:lnTo>
                    <a:pt x="8181" y="8951"/>
                  </a:lnTo>
                  <a:lnTo>
                    <a:pt x="8327" y="9024"/>
                  </a:lnTo>
                  <a:lnTo>
                    <a:pt x="8584" y="9061"/>
                  </a:lnTo>
                  <a:lnTo>
                    <a:pt x="8768" y="9061"/>
                  </a:lnTo>
                  <a:lnTo>
                    <a:pt x="8951" y="8987"/>
                  </a:lnTo>
                  <a:lnTo>
                    <a:pt x="9281" y="8841"/>
                  </a:lnTo>
                  <a:lnTo>
                    <a:pt x="9611" y="8657"/>
                  </a:lnTo>
                  <a:lnTo>
                    <a:pt x="9721" y="8547"/>
                  </a:lnTo>
                  <a:lnTo>
                    <a:pt x="9758" y="8474"/>
                  </a:lnTo>
                  <a:lnTo>
                    <a:pt x="9758" y="8364"/>
                  </a:lnTo>
                  <a:lnTo>
                    <a:pt x="9685" y="8254"/>
                  </a:lnTo>
                  <a:lnTo>
                    <a:pt x="9648" y="8217"/>
                  </a:lnTo>
                  <a:lnTo>
                    <a:pt x="9464" y="8217"/>
                  </a:lnTo>
                  <a:lnTo>
                    <a:pt x="9428" y="8291"/>
                  </a:lnTo>
                  <a:lnTo>
                    <a:pt x="9244" y="8437"/>
                  </a:lnTo>
                  <a:lnTo>
                    <a:pt x="8988" y="8547"/>
                  </a:lnTo>
                  <a:lnTo>
                    <a:pt x="8768" y="8621"/>
                  </a:lnTo>
                  <a:lnTo>
                    <a:pt x="8584" y="8657"/>
                  </a:lnTo>
                  <a:lnTo>
                    <a:pt x="8474" y="8657"/>
                  </a:lnTo>
                  <a:lnTo>
                    <a:pt x="8401" y="8621"/>
                  </a:lnTo>
                  <a:lnTo>
                    <a:pt x="8364" y="8584"/>
                  </a:lnTo>
                  <a:lnTo>
                    <a:pt x="8327" y="8547"/>
                  </a:lnTo>
                  <a:lnTo>
                    <a:pt x="8254" y="8254"/>
                  </a:lnTo>
                  <a:lnTo>
                    <a:pt x="8181" y="8144"/>
                  </a:lnTo>
                  <a:lnTo>
                    <a:pt x="8071" y="8107"/>
                  </a:lnTo>
                  <a:lnTo>
                    <a:pt x="7961" y="8107"/>
                  </a:lnTo>
                  <a:lnTo>
                    <a:pt x="7887" y="8144"/>
                  </a:lnTo>
                  <a:lnTo>
                    <a:pt x="7740" y="8254"/>
                  </a:lnTo>
                  <a:lnTo>
                    <a:pt x="7630" y="8401"/>
                  </a:lnTo>
                  <a:lnTo>
                    <a:pt x="7410" y="8547"/>
                  </a:lnTo>
                  <a:lnTo>
                    <a:pt x="7264" y="8364"/>
                  </a:lnTo>
                  <a:lnTo>
                    <a:pt x="7117" y="8180"/>
                  </a:lnTo>
                  <a:lnTo>
                    <a:pt x="6970" y="7997"/>
                  </a:lnTo>
                  <a:lnTo>
                    <a:pt x="6787" y="7850"/>
                  </a:lnTo>
                  <a:lnTo>
                    <a:pt x="6713" y="7814"/>
                  </a:lnTo>
                  <a:close/>
                  <a:moveTo>
                    <a:pt x="12876" y="11005"/>
                  </a:moveTo>
                  <a:lnTo>
                    <a:pt x="12803" y="11042"/>
                  </a:lnTo>
                  <a:lnTo>
                    <a:pt x="12766" y="11078"/>
                  </a:lnTo>
                  <a:lnTo>
                    <a:pt x="12766" y="11152"/>
                  </a:lnTo>
                  <a:lnTo>
                    <a:pt x="12729" y="11225"/>
                  </a:lnTo>
                  <a:lnTo>
                    <a:pt x="12766" y="11298"/>
                  </a:lnTo>
                  <a:lnTo>
                    <a:pt x="12986" y="11702"/>
                  </a:lnTo>
                  <a:lnTo>
                    <a:pt x="13279" y="12069"/>
                  </a:lnTo>
                  <a:lnTo>
                    <a:pt x="13499" y="12399"/>
                  </a:lnTo>
                  <a:lnTo>
                    <a:pt x="13646" y="12509"/>
                  </a:lnTo>
                  <a:lnTo>
                    <a:pt x="13830" y="12619"/>
                  </a:lnTo>
                  <a:lnTo>
                    <a:pt x="13976" y="12619"/>
                  </a:lnTo>
                  <a:lnTo>
                    <a:pt x="14013" y="12582"/>
                  </a:lnTo>
                  <a:lnTo>
                    <a:pt x="14086" y="12546"/>
                  </a:lnTo>
                  <a:lnTo>
                    <a:pt x="14160" y="12436"/>
                  </a:lnTo>
                  <a:lnTo>
                    <a:pt x="14160" y="12325"/>
                  </a:lnTo>
                  <a:lnTo>
                    <a:pt x="14160" y="12252"/>
                  </a:lnTo>
                  <a:lnTo>
                    <a:pt x="14123" y="12142"/>
                  </a:lnTo>
                  <a:lnTo>
                    <a:pt x="14086" y="12069"/>
                  </a:lnTo>
                  <a:lnTo>
                    <a:pt x="14050" y="12032"/>
                  </a:lnTo>
                  <a:lnTo>
                    <a:pt x="13903" y="12032"/>
                  </a:lnTo>
                  <a:lnTo>
                    <a:pt x="13830" y="11885"/>
                  </a:lnTo>
                  <a:lnTo>
                    <a:pt x="13573" y="11592"/>
                  </a:lnTo>
                  <a:lnTo>
                    <a:pt x="13316" y="11298"/>
                  </a:lnTo>
                  <a:lnTo>
                    <a:pt x="13059" y="11042"/>
                  </a:lnTo>
                  <a:lnTo>
                    <a:pt x="13023" y="11005"/>
                  </a:lnTo>
                  <a:close/>
                  <a:moveTo>
                    <a:pt x="8181" y="3192"/>
                  </a:moveTo>
                  <a:lnTo>
                    <a:pt x="8511" y="3228"/>
                  </a:lnTo>
                  <a:lnTo>
                    <a:pt x="8878" y="3265"/>
                  </a:lnTo>
                  <a:lnTo>
                    <a:pt x="9208" y="3339"/>
                  </a:lnTo>
                  <a:lnTo>
                    <a:pt x="9538" y="3412"/>
                  </a:lnTo>
                  <a:lnTo>
                    <a:pt x="9868" y="3522"/>
                  </a:lnTo>
                  <a:lnTo>
                    <a:pt x="10198" y="3669"/>
                  </a:lnTo>
                  <a:lnTo>
                    <a:pt x="10528" y="3852"/>
                  </a:lnTo>
                  <a:lnTo>
                    <a:pt x="10822" y="4035"/>
                  </a:lnTo>
                  <a:lnTo>
                    <a:pt x="11078" y="4256"/>
                  </a:lnTo>
                  <a:lnTo>
                    <a:pt x="11335" y="4476"/>
                  </a:lnTo>
                  <a:lnTo>
                    <a:pt x="11592" y="4732"/>
                  </a:lnTo>
                  <a:lnTo>
                    <a:pt x="11812" y="4989"/>
                  </a:lnTo>
                  <a:lnTo>
                    <a:pt x="11996" y="5319"/>
                  </a:lnTo>
                  <a:lnTo>
                    <a:pt x="12142" y="5576"/>
                  </a:lnTo>
                  <a:lnTo>
                    <a:pt x="12252" y="5870"/>
                  </a:lnTo>
                  <a:lnTo>
                    <a:pt x="12362" y="6200"/>
                  </a:lnTo>
                  <a:lnTo>
                    <a:pt x="12436" y="6530"/>
                  </a:lnTo>
                  <a:lnTo>
                    <a:pt x="12509" y="6823"/>
                  </a:lnTo>
                  <a:lnTo>
                    <a:pt x="12509" y="7153"/>
                  </a:lnTo>
                  <a:lnTo>
                    <a:pt x="12509" y="7484"/>
                  </a:lnTo>
                  <a:lnTo>
                    <a:pt x="12472" y="7814"/>
                  </a:lnTo>
                  <a:lnTo>
                    <a:pt x="12399" y="8144"/>
                  </a:lnTo>
                  <a:lnTo>
                    <a:pt x="12289" y="8511"/>
                  </a:lnTo>
                  <a:lnTo>
                    <a:pt x="12142" y="8804"/>
                  </a:lnTo>
                  <a:lnTo>
                    <a:pt x="11996" y="9134"/>
                  </a:lnTo>
                  <a:lnTo>
                    <a:pt x="11812" y="9428"/>
                  </a:lnTo>
                  <a:lnTo>
                    <a:pt x="11592" y="9721"/>
                  </a:lnTo>
                  <a:lnTo>
                    <a:pt x="11115" y="10271"/>
                  </a:lnTo>
                  <a:lnTo>
                    <a:pt x="10345" y="11115"/>
                  </a:lnTo>
                  <a:lnTo>
                    <a:pt x="9941" y="11555"/>
                  </a:lnTo>
                  <a:lnTo>
                    <a:pt x="9575" y="12032"/>
                  </a:lnTo>
                  <a:lnTo>
                    <a:pt x="9281" y="12509"/>
                  </a:lnTo>
                  <a:lnTo>
                    <a:pt x="8988" y="13022"/>
                  </a:lnTo>
                  <a:lnTo>
                    <a:pt x="8914" y="13279"/>
                  </a:lnTo>
                  <a:lnTo>
                    <a:pt x="8804" y="13573"/>
                  </a:lnTo>
                  <a:lnTo>
                    <a:pt x="8768" y="13829"/>
                  </a:lnTo>
                  <a:lnTo>
                    <a:pt x="8731" y="14123"/>
                  </a:lnTo>
                  <a:lnTo>
                    <a:pt x="8217" y="14013"/>
                  </a:lnTo>
                  <a:lnTo>
                    <a:pt x="7704" y="13939"/>
                  </a:lnTo>
                  <a:lnTo>
                    <a:pt x="8584" y="11665"/>
                  </a:lnTo>
                  <a:lnTo>
                    <a:pt x="9061" y="10418"/>
                  </a:lnTo>
                  <a:lnTo>
                    <a:pt x="9318" y="9831"/>
                  </a:lnTo>
                  <a:lnTo>
                    <a:pt x="9391" y="9538"/>
                  </a:lnTo>
                  <a:lnTo>
                    <a:pt x="9391" y="9391"/>
                  </a:lnTo>
                  <a:lnTo>
                    <a:pt x="9354" y="9244"/>
                  </a:lnTo>
                  <a:lnTo>
                    <a:pt x="9318" y="9208"/>
                  </a:lnTo>
                  <a:lnTo>
                    <a:pt x="9281" y="9208"/>
                  </a:lnTo>
                  <a:lnTo>
                    <a:pt x="9171" y="9281"/>
                  </a:lnTo>
                  <a:lnTo>
                    <a:pt x="9098" y="9391"/>
                  </a:lnTo>
                  <a:lnTo>
                    <a:pt x="8988" y="9611"/>
                  </a:lnTo>
                  <a:lnTo>
                    <a:pt x="8768" y="10088"/>
                  </a:lnTo>
                  <a:lnTo>
                    <a:pt x="8217" y="11445"/>
                  </a:lnTo>
                  <a:lnTo>
                    <a:pt x="7337" y="13719"/>
                  </a:lnTo>
                  <a:lnTo>
                    <a:pt x="7227" y="13903"/>
                  </a:lnTo>
                  <a:lnTo>
                    <a:pt x="6970" y="13829"/>
                  </a:lnTo>
                  <a:lnTo>
                    <a:pt x="6420" y="13683"/>
                  </a:lnTo>
                  <a:lnTo>
                    <a:pt x="6420" y="13646"/>
                  </a:lnTo>
                  <a:lnTo>
                    <a:pt x="6493" y="13389"/>
                  </a:lnTo>
                  <a:lnTo>
                    <a:pt x="6530" y="13096"/>
                  </a:lnTo>
                  <a:lnTo>
                    <a:pt x="6530" y="12546"/>
                  </a:lnTo>
                  <a:lnTo>
                    <a:pt x="6603" y="11372"/>
                  </a:lnTo>
                  <a:lnTo>
                    <a:pt x="6677" y="10125"/>
                  </a:lnTo>
                  <a:lnTo>
                    <a:pt x="6713" y="9501"/>
                  </a:lnTo>
                  <a:lnTo>
                    <a:pt x="6677" y="8877"/>
                  </a:lnTo>
                  <a:lnTo>
                    <a:pt x="6677" y="8804"/>
                  </a:lnTo>
                  <a:lnTo>
                    <a:pt x="6640" y="8767"/>
                  </a:lnTo>
                  <a:lnTo>
                    <a:pt x="6530" y="8694"/>
                  </a:lnTo>
                  <a:lnTo>
                    <a:pt x="6420" y="8731"/>
                  </a:lnTo>
                  <a:lnTo>
                    <a:pt x="6383" y="8767"/>
                  </a:lnTo>
                  <a:lnTo>
                    <a:pt x="6347" y="8841"/>
                  </a:lnTo>
                  <a:lnTo>
                    <a:pt x="6273" y="9391"/>
                  </a:lnTo>
                  <a:lnTo>
                    <a:pt x="6237" y="9978"/>
                  </a:lnTo>
                  <a:lnTo>
                    <a:pt x="6200" y="11115"/>
                  </a:lnTo>
                  <a:lnTo>
                    <a:pt x="6090" y="12289"/>
                  </a:lnTo>
                  <a:lnTo>
                    <a:pt x="6016" y="12912"/>
                  </a:lnTo>
                  <a:lnTo>
                    <a:pt x="6016" y="13206"/>
                  </a:lnTo>
                  <a:lnTo>
                    <a:pt x="6016" y="13536"/>
                  </a:lnTo>
                  <a:lnTo>
                    <a:pt x="5540" y="13353"/>
                  </a:lnTo>
                  <a:lnTo>
                    <a:pt x="5099" y="13206"/>
                  </a:lnTo>
                  <a:lnTo>
                    <a:pt x="4623" y="13132"/>
                  </a:lnTo>
                  <a:lnTo>
                    <a:pt x="4182" y="13132"/>
                  </a:lnTo>
                  <a:lnTo>
                    <a:pt x="4329" y="12876"/>
                  </a:lnTo>
                  <a:lnTo>
                    <a:pt x="4439" y="12619"/>
                  </a:lnTo>
                  <a:lnTo>
                    <a:pt x="4549" y="12362"/>
                  </a:lnTo>
                  <a:lnTo>
                    <a:pt x="4623" y="12069"/>
                  </a:lnTo>
                  <a:lnTo>
                    <a:pt x="4696" y="11482"/>
                  </a:lnTo>
                  <a:lnTo>
                    <a:pt x="4696" y="10895"/>
                  </a:lnTo>
                  <a:lnTo>
                    <a:pt x="4623" y="10161"/>
                  </a:lnTo>
                  <a:lnTo>
                    <a:pt x="4512" y="9428"/>
                  </a:lnTo>
                  <a:lnTo>
                    <a:pt x="4366" y="8694"/>
                  </a:lnTo>
                  <a:lnTo>
                    <a:pt x="4219" y="7960"/>
                  </a:lnTo>
                  <a:lnTo>
                    <a:pt x="4182" y="7594"/>
                  </a:lnTo>
                  <a:lnTo>
                    <a:pt x="4182" y="7190"/>
                  </a:lnTo>
                  <a:lnTo>
                    <a:pt x="4182" y="6823"/>
                  </a:lnTo>
                  <a:lnTo>
                    <a:pt x="4219" y="6456"/>
                  </a:lnTo>
                  <a:lnTo>
                    <a:pt x="4292" y="6090"/>
                  </a:lnTo>
                  <a:lnTo>
                    <a:pt x="4439" y="5760"/>
                  </a:lnTo>
                  <a:lnTo>
                    <a:pt x="4586" y="5429"/>
                  </a:lnTo>
                  <a:lnTo>
                    <a:pt x="4769" y="5063"/>
                  </a:lnTo>
                  <a:lnTo>
                    <a:pt x="5026" y="4769"/>
                  </a:lnTo>
                  <a:lnTo>
                    <a:pt x="5246" y="4476"/>
                  </a:lnTo>
                  <a:lnTo>
                    <a:pt x="5503" y="4219"/>
                  </a:lnTo>
                  <a:lnTo>
                    <a:pt x="5796" y="3999"/>
                  </a:lnTo>
                  <a:lnTo>
                    <a:pt x="6090" y="3779"/>
                  </a:lnTo>
                  <a:lnTo>
                    <a:pt x="6420" y="3595"/>
                  </a:lnTo>
                  <a:lnTo>
                    <a:pt x="6787" y="3449"/>
                  </a:lnTo>
                  <a:lnTo>
                    <a:pt x="7117" y="3339"/>
                  </a:lnTo>
                  <a:lnTo>
                    <a:pt x="7484" y="3265"/>
                  </a:lnTo>
                  <a:lnTo>
                    <a:pt x="7814" y="3228"/>
                  </a:lnTo>
                  <a:lnTo>
                    <a:pt x="8181" y="3192"/>
                  </a:lnTo>
                  <a:close/>
                  <a:moveTo>
                    <a:pt x="3962" y="13426"/>
                  </a:moveTo>
                  <a:lnTo>
                    <a:pt x="4623" y="13536"/>
                  </a:lnTo>
                  <a:lnTo>
                    <a:pt x="5246" y="13719"/>
                  </a:lnTo>
                  <a:lnTo>
                    <a:pt x="5943" y="13939"/>
                  </a:lnTo>
                  <a:lnTo>
                    <a:pt x="6603" y="14196"/>
                  </a:lnTo>
                  <a:lnTo>
                    <a:pt x="6860" y="14270"/>
                  </a:lnTo>
                  <a:lnTo>
                    <a:pt x="7154" y="14306"/>
                  </a:lnTo>
                  <a:lnTo>
                    <a:pt x="7704" y="14380"/>
                  </a:lnTo>
                  <a:lnTo>
                    <a:pt x="8217" y="14490"/>
                  </a:lnTo>
                  <a:lnTo>
                    <a:pt x="8474" y="14563"/>
                  </a:lnTo>
                  <a:lnTo>
                    <a:pt x="8731" y="14636"/>
                  </a:lnTo>
                  <a:lnTo>
                    <a:pt x="8768" y="14783"/>
                  </a:lnTo>
                  <a:lnTo>
                    <a:pt x="8841" y="14857"/>
                  </a:lnTo>
                  <a:lnTo>
                    <a:pt x="8951" y="14893"/>
                  </a:lnTo>
                  <a:lnTo>
                    <a:pt x="9061" y="14893"/>
                  </a:lnTo>
                  <a:lnTo>
                    <a:pt x="9061" y="15003"/>
                  </a:lnTo>
                  <a:lnTo>
                    <a:pt x="9024" y="15150"/>
                  </a:lnTo>
                  <a:lnTo>
                    <a:pt x="8914" y="15223"/>
                  </a:lnTo>
                  <a:lnTo>
                    <a:pt x="8768" y="15333"/>
                  </a:lnTo>
                  <a:lnTo>
                    <a:pt x="8034" y="15040"/>
                  </a:lnTo>
                  <a:lnTo>
                    <a:pt x="6383" y="14490"/>
                  </a:lnTo>
                  <a:lnTo>
                    <a:pt x="5576" y="14270"/>
                  </a:lnTo>
                  <a:lnTo>
                    <a:pt x="4769" y="14086"/>
                  </a:lnTo>
                  <a:lnTo>
                    <a:pt x="4292" y="14013"/>
                  </a:lnTo>
                  <a:lnTo>
                    <a:pt x="4072" y="14013"/>
                  </a:lnTo>
                  <a:lnTo>
                    <a:pt x="3852" y="14050"/>
                  </a:lnTo>
                  <a:lnTo>
                    <a:pt x="3742" y="14013"/>
                  </a:lnTo>
                  <a:lnTo>
                    <a:pt x="3669" y="13939"/>
                  </a:lnTo>
                  <a:lnTo>
                    <a:pt x="3632" y="13829"/>
                  </a:lnTo>
                  <a:lnTo>
                    <a:pt x="3632" y="13719"/>
                  </a:lnTo>
                  <a:lnTo>
                    <a:pt x="3632" y="13609"/>
                  </a:lnTo>
                  <a:lnTo>
                    <a:pt x="3705" y="13536"/>
                  </a:lnTo>
                  <a:lnTo>
                    <a:pt x="3816" y="13463"/>
                  </a:lnTo>
                  <a:lnTo>
                    <a:pt x="3926" y="13426"/>
                  </a:lnTo>
                  <a:close/>
                  <a:moveTo>
                    <a:pt x="4256" y="15737"/>
                  </a:moveTo>
                  <a:lnTo>
                    <a:pt x="4696" y="15847"/>
                  </a:lnTo>
                  <a:lnTo>
                    <a:pt x="4476" y="16067"/>
                  </a:lnTo>
                  <a:lnTo>
                    <a:pt x="4292" y="16287"/>
                  </a:lnTo>
                  <a:lnTo>
                    <a:pt x="4292" y="16250"/>
                  </a:lnTo>
                  <a:lnTo>
                    <a:pt x="4256" y="16140"/>
                  </a:lnTo>
                  <a:lnTo>
                    <a:pt x="4256" y="15994"/>
                  </a:lnTo>
                  <a:lnTo>
                    <a:pt x="4256" y="15737"/>
                  </a:lnTo>
                  <a:close/>
                  <a:moveTo>
                    <a:pt x="4843" y="15920"/>
                  </a:moveTo>
                  <a:lnTo>
                    <a:pt x="4989" y="15957"/>
                  </a:lnTo>
                  <a:lnTo>
                    <a:pt x="5136" y="15994"/>
                  </a:lnTo>
                  <a:lnTo>
                    <a:pt x="4879" y="16140"/>
                  </a:lnTo>
                  <a:lnTo>
                    <a:pt x="4623" y="16360"/>
                  </a:lnTo>
                  <a:lnTo>
                    <a:pt x="4623" y="16360"/>
                  </a:lnTo>
                  <a:lnTo>
                    <a:pt x="4733" y="16140"/>
                  </a:lnTo>
                  <a:lnTo>
                    <a:pt x="4843" y="15920"/>
                  </a:lnTo>
                  <a:close/>
                  <a:moveTo>
                    <a:pt x="4146" y="14453"/>
                  </a:moveTo>
                  <a:lnTo>
                    <a:pt x="4659" y="14490"/>
                  </a:lnTo>
                  <a:lnTo>
                    <a:pt x="5356" y="14673"/>
                  </a:lnTo>
                  <a:lnTo>
                    <a:pt x="6053" y="14857"/>
                  </a:lnTo>
                  <a:lnTo>
                    <a:pt x="7410" y="15333"/>
                  </a:lnTo>
                  <a:lnTo>
                    <a:pt x="8034" y="15553"/>
                  </a:lnTo>
                  <a:lnTo>
                    <a:pt x="8401" y="15663"/>
                  </a:lnTo>
                  <a:lnTo>
                    <a:pt x="8694" y="15774"/>
                  </a:lnTo>
                  <a:lnTo>
                    <a:pt x="8731" y="15847"/>
                  </a:lnTo>
                  <a:lnTo>
                    <a:pt x="8768" y="15884"/>
                  </a:lnTo>
                  <a:lnTo>
                    <a:pt x="8841" y="15957"/>
                  </a:lnTo>
                  <a:lnTo>
                    <a:pt x="8951" y="15957"/>
                  </a:lnTo>
                  <a:lnTo>
                    <a:pt x="8914" y="16067"/>
                  </a:lnTo>
                  <a:lnTo>
                    <a:pt x="8841" y="16214"/>
                  </a:lnTo>
                  <a:lnTo>
                    <a:pt x="8694" y="16397"/>
                  </a:lnTo>
                  <a:lnTo>
                    <a:pt x="8547" y="16507"/>
                  </a:lnTo>
                  <a:lnTo>
                    <a:pt x="8401" y="16581"/>
                  </a:lnTo>
                  <a:lnTo>
                    <a:pt x="7227" y="16140"/>
                  </a:lnTo>
                  <a:lnTo>
                    <a:pt x="6016" y="15774"/>
                  </a:lnTo>
                  <a:lnTo>
                    <a:pt x="4733" y="15370"/>
                  </a:lnTo>
                  <a:lnTo>
                    <a:pt x="4072" y="15223"/>
                  </a:lnTo>
                  <a:lnTo>
                    <a:pt x="3449" y="15113"/>
                  </a:lnTo>
                  <a:lnTo>
                    <a:pt x="3449" y="15040"/>
                  </a:lnTo>
                  <a:lnTo>
                    <a:pt x="3449" y="14857"/>
                  </a:lnTo>
                  <a:lnTo>
                    <a:pt x="3522" y="14673"/>
                  </a:lnTo>
                  <a:lnTo>
                    <a:pt x="3632" y="14563"/>
                  </a:lnTo>
                  <a:lnTo>
                    <a:pt x="3705" y="14490"/>
                  </a:lnTo>
                  <a:lnTo>
                    <a:pt x="3926" y="14490"/>
                  </a:lnTo>
                  <a:lnTo>
                    <a:pt x="3962" y="14526"/>
                  </a:lnTo>
                  <a:lnTo>
                    <a:pt x="3999" y="14526"/>
                  </a:lnTo>
                  <a:lnTo>
                    <a:pt x="4036" y="14490"/>
                  </a:lnTo>
                  <a:lnTo>
                    <a:pt x="4146" y="14453"/>
                  </a:lnTo>
                  <a:close/>
                  <a:moveTo>
                    <a:pt x="5503" y="16067"/>
                  </a:moveTo>
                  <a:lnTo>
                    <a:pt x="5723" y="16140"/>
                  </a:lnTo>
                  <a:lnTo>
                    <a:pt x="5503" y="16287"/>
                  </a:lnTo>
                  <a:lnTo>
                    <a:pt x="5246" y="16434"/>
                  </a:lnTo>
                  <a:lnTo>
                    <a:pt x="5026" y="16617"/>
                  </a:lnTo>
                  <a:lnTo>
                    <a:pt x="4843" y="16837"/>
                  </a:lnTo>
                  <a:lnTo>
                    <a:pt x="4659" y="16764"/>
                  </a:lnTo>
                  <a:lnTo>
                    <a:pt x="4733" y="16691"/>
                  </a:lnTo>
                  <a:lnTo>
                    <a:pt x="5503" y="16067"/>
                  </a:lnTo>
                  <a:close/>
                  <a:moveTo>
                    <a:pt x="5980" y="16214"/>
                  </a:moveTo>
                  <a:lnTo>
                    <a:pt x="6200" y="16287"/>
                  </a:lnTo>
                  <a:lnTo>
                    <a:pt x="6200" y="16324"/>
                  </a:lnTo>
                  <a:lnTo>
                    <a:pt x="5943" y="16434"/>
                  </a:lnTo>
                  <a:lnTo>
                    <a:pt x="5723" y="16581"/>
                  </a:lnTo>
                  <a:lnTo>
                    <a:pt x="5540" y="16727"/>
                  </a:lnTo>
                  <a:lnTo>
                    <a:pt x="5393" y="16947"/>
                  </a:lnTo>
                  <a:lnTo>
                    <a:pt x="5246" y="16911"/>
                  </a:lnTo>
                  <a:lnTo>
                    <a:pt x="5613" y="16544"/>
                  </a:lnTo>
                  <a:lnTo>
                    <a:pt x="5980" y="16214"/>
                  </a:lnTo>
                  <a:close/>
                  <a:moveTo>
                    <a:pt x="6383" y="16360"/>
                  </a:moveTo>
                  <a:lnTo>
                    <a:pt x="6897" y="16544"/>
                  </a:lnTo>
                  <a:lnTo>
                    <a:pt x="6420" y="16801"/>
                  </a:lnTo>
                  <a:lnTo>
                    <a:pt x="6200" y="16947"/>
                  </a:lnTo>
                  <a:lnTo>
                    <a:pt x="5980" y="17131"/>
                  </a:lnTo>
                  <a:lnTo>
                    <a:pt x="5796" y="17057"/>
                  </a:lnTo>
                  <a:lnTo>
                    <a:pt x="5833" y="16984"/>
                  </a:lnTo>
                  <a:lnTo>
                    <a:pt x="5833" y="16911"/>
                  </a:lnTo>
                  <a:lnTo>
                    <a:pt x="5833" y="16874"/>
                  </a:lnTo>
                  <a:lnTo>
                    <a:pt x="6090" y="16617"/>
                  </a:lnTo>
                  <a:lnTo>
                    <a:pt x="6383" y="16397"/>
                  </a:lnTo>
                  <a:lnTo>
                    <a:pt x="6383" y="16360"/>
                  </a:lnTo>
                  <a:close/>
                  <a:moveTo>
                    <a:pt x="7080" y="16581"/>
                  </a:moveTo>
                  <a:lnTo>
                    <a:pt x="7410" y="16691"/>
                  </a:lnTo>
                  <a:lnTo>
                    <a:pt x="7154" y="16911"/>
                  </a:lnTo>
                  <a:lnTo>
                    <a:pt x="6787" y="17314"/>
                  </a:lnTo>
                  <a:lnTo>
                    <a:pt x="6457" y="17241"/>
                  </a:lnTo>
                  <a:lnTo>
                    <a:pt x="6493" y="17167"/>
                  </a:lnTo>
                  <a:lnTo>
                    <a:pt x="6457" y="17131"/>
                  </a:lnTo>
                  <a:lnTo>
                    <a:pt x="6750" y="16837"/>
                  </a:lnTo>
                  <a:lnTo>
                    <a:pt x="7080" y="16581"/>
                  </a:lnTo>
                  <a:close/>
                  <a:moveTo>
                    <a:pt x="8034" y="2678"/>
                  </a:moveTo>
                  <a:lnTo>
                    <a:pt x="7704" y="2715"/>
                  </a:lnTo>
                  <a:lnTo>
                    <a:pt x="7374" y="2752"/>
                  </a:lnTo>
                  <a:lnTo>
                    <a:pt x="7044" y="2825"/>
                  </a:lnTo>
                  <a:lnTo>
                    <a:pt x="6750" y="2898"/>
                  </a:lnTo>
                  <a:lnTo>
                    <a:pt x="6420" y="3008"/>
                  </a:lnTo>
                  <a:lnTo>
                    <a:pt x="6126" y="3155"/>
                  </a:lnTo>
                  <a:lnTo>
                    <a:pt x="5833" y="3302"/>
                  </a:lnTo>
                  <a:lnTo>
                    <a:pt x="5576" y="3522"/>
                  </a:lnTo>
                  <a:lnTo>
                    <a:pt x="5026" y="3962"/>
                  </a:lnTo>
                  <a:lnTo>
                    <a:pt x="4806" y="4219"/>
                  </a:lnTo>
                  <a:lnTo>
                    <a:pt x="4586" y="4512"/>
                  </a:lnTo>
                  <a:lnTo>
                    <a:pt x="4366" y="4769"/>
                  </a:lnTo>
                  <a:lnTo>
                    <a:pt x="4182" y="5099"/>
                  </a:lnTo>
                  <a:lnTo>
                    <a:pt x="3999" y="5393"/>
                  </a:lnTo>
                  <a:lnTo>
                    <a:pt x="3852" y="5723"/>
                  </a:lnTo>
                  <a:lnTo>
                    <a:pt x="3742" y="6163"/>
                  </a:lnTo>
                  <a:lnTo>
                    <a:pt x="3669" y="6603"/>
                  </a:lnTo>
                  <a:lnTo>
                    <a:pt x="3632" y="7043"/>
                  </a:lnTo>
                  <a:lnTo>
                    <a:pt x="3632" y="7520"/>
                  </a:lnTo>
                  <a:lnTo>
                    <a:pt x="3705" y="7960"/>
                  </a:lnTo>
                  <a:lnTo>
                    <a:pt x="3779" y="8437"/>
                  </a:lnTo>
                  <a:lnTo>
                    <a:pt x="3962" y="9318"/>
                  </a:lnTo>
                  <a:lnTo>
                    <a:pt x="4109" y="10308"/>
                  </a:lnTo>
                  <a:lnTo>
                    <a:pt x="4182" y="10785"/>
                  </a:lnTo>
                  <a:lnTo>
                    <a:pt x="4219" y="11262"/>
                  </a:lnTo>
                  <a:lnTo>
                    <a:pt x="4182" y="11739"/>
                  </a:lnTo>
                  <a:lnTo>
                    <a:pt x="4109" y="12215"/>
                  </a:lnTo>
                  <a:lnTo>
                    <a:pt x="3999" y="12619"/>
                  </a:lnTo>
                  <a:lnTo>
                    <a:pt x="3816" y="13059"/>
                  </a:lnTo>
                  <a:lnTo>
                    <a:pt x="3595" y="13132"/>
                  </a:lnTo>
                  <a:lnTo>
                    <a:pt x="3449" y="13279"/>
                  </a:lnTo>
                  <a:lnTo>
                    <a:pt x="3302" y="13426"/>
                  </a:lnTo>
                  <a:lnTo>
                    <a:pt x="3229" y="13646"/>
                  </a:lnTo>
                  <a:lnTo>
                    <a:pt x="3229" y="13829"/>
                  </a:lnTo>
                  <a:lnTo>
                    <a:pt x="3265" y="13976"/>
                  </a:lnTo>
                  <a:lnTo>
                    <a:pt x="3339" y="14160"/>
                  </a:lnTo>
                  <a:lnTo>
                    <a:pt x="3412" y="14270"/>
                  </a:lnTo>
                  <a:lnTo>
                    <a:pt x="3339" y="14343"/>
                  </a:lnTo>
                  <a:lnTo>
                    <a:pt x="3265" y="14416"/>
                  </a:lnTo>
                  <a:lnTo>
                    <a:pt x="3192" y="14526"/>
                  </a:lnTo>
                  <a:lnTo>
                    <a:pt x="3119" y="14673"/>
                  </a:lnTo>
                  <a:lnTo>
                    <a:pt x="3082" y="14857"/>
                  </a:lnTo>
                  <a:lnTo>
                    <a:pt x="3045" y="15040"/>
                  </a:lnTo>
                  <a:lnTo>
                    <a:pt x="3045" y="15187"/>
                  </a:lnTo>
                  <a:lnTo>
                    <a:pt x="3082" y="15370"/>
                  </a:lnTo>
                  <a:lnTo>
                    <a:pt x="3192" y="15480"/>
                  </a:lnTo>
                  <a:lnTo>
                    <a:pt x="3302" y="15590"/>
                  </a:lnTo>
                  <a:lnTo>
                    <a:pt x="3412" y="15627"/>
                  </a:lnTo>
                  <a:lnTo>
                    <a:pt x="3485" y="15590"/>
                  </a:lnTo>
                  <a:lnTo>
                    <a:pt x="3522" y="15553"/>
                  </a:lnTo>
                  <a:lnTo>
                    <a:pt x="3559" y="15553"/>
                  </a:lnTo>
                  <a:lnTo>
                    <a:pt x="4072" y="15700"/>
                  </a:lnTo>
                  <a:lnTo>
                    <a:pt x="3999" y="15810"/>
                  </a:lnTo>
                  <a:lnTo>
                    <a:pt x="3926" y="15957"/>
                  </a:lnTo>
                  <a:lnTo>
                    <a:pt x="3926" y="16140"/>
                  </a:lnTo>
                  <a:lnTo>
                    <a:pt x="3926" y="16324"/>
                  </a:lnTo>
                  <a:lnTo>
                    <a:pt x="3999" y="16507"/>
                  </a:lnTo>
                  <a:lnTo>
                    <a:pt x="4072" y="16654"/>
                  </a:lnTo>
                  <a:lnTo>
                    <a:pt x="4146" y="16801"/>
                  </a:lnTo>
                  <a:lnTo>
                    <a:pt x="4292" y="16874"/>
                  </a:lnTo>
                  <a:lnTo>
                    <a:pt x="4256" y="16947"/>
                  </a:lnTo>
                  <a:lnTo>
                    <a:pt x="4292" y="17021"/>
                  </a:lnTo>
                  <a:lnTo>
                    <a:pt x="4329" y="17057"/>
                  </a:lnTo>
                  <a:lnTo>
                    <a:pt x="4402" y="17094"/>
                  </a:lnTo>
                  <a:lnTo>
                    <a:pt x="4586" y="17167"/>
                  </a:lnTo>
                  <a:lnTo>
                    <a:pt x="4806" y="17277"/>
                  </a:lnTo>
                  <a:lnTo>
                    <a:pt x="5283" y="17388"/>
                  </a:lnTo>
                  <a:lnTo>
                    <a:pt x="5393" y="17424"/>
                  </a:lnTo>
                  <a:lnTo>
                    <a:pt x="5576" y="17461"/>
                  </a:lnTo>
                  <a:lnTo>
                    <a:pt x="6310" y="17681"/>
                  </a:lnTo>
                  <a:lnTo>
                    <a:pt x="6677" y="17754"/>
                  </a:lnTo>
                  <a:lnTo>
                    <a:pt x="6860" y="17791"/>
                  </a:lnTo>
                  <a:lnTo>
                    <a:pt x="7044" y="17754"/>
                  </a:lnTo>
                  <a:lnTo>
                    <a:pt x="7117" y="17718"/>
                  </a:lnTo>
                  <a:lnTo>
                    <a:pt x="7154" y="17681"/>
                  </a:lnTo>
                  <a:lnTo>
                    <a:pt x="7154" y="17608"/>
                  </a:lnTo>
                  <a:lnTo>
                    <a:pt x="7117" y="17534"/>
                  </a:lnTo>
                  <a:lnTo>
                    <a:pt x="7447" y="17204"/>
                  </a:lnTo>
                  <a:lnTo>
                    <a:pt x="7594" y="17021"/>
                  </a:lnTo>
                  <a:lnTo>
                    <a:pt x="7740" y="16837"/>
                  </a:lnTo>
                  <a:lnTo>
                    <a:pt x="8327" y="17021"/>
                  </a:lnTo>
                  <a:lnTo>
                    <a:pt x="8437" y="17021"/>
                  </a:lnTo>
                  <a:lnTo>
                    <a:pt x="8547" y="16984"/>
                  </a:lnTo>
                  <a:lnTo>
                    <a:pt x="8731" y="16911"/>
                  </a:lnTo>
                  <a:lnTo>
                    <a:pt x="8914" y="16764"/>
                  </a:lnTo>
                  <a:lnTo>
                    <a:pt x="9098" y="16581"/>
                  </a:lnTo>
                  <a:lnTo>
                    <a:pt x="9208" y="16360"/>
                  </a:lnTo>
                  <a:lnTo>
                    <a:pt x="9281" y="16140"/>
                  </a:lnTo>
                  <a:lnTo>
                    <a:pt x="9318" y="15884"/>
                  </a:lnTo>
                  <a:lnTo>
                    <a:pt x="9281" y="15700"/>
                  </a:lnTo>
                  <a:lnTo>
                    <a:pt x="9208" y="15590"/>
                  </a:lnTo>
                  <a:lnTo>
                    <a:pt x="9171" y="15517"/>
                  </a:lnTo>
                  <a:lnTo>
                    <a:pt x="9244" y="15407"/>
                  </a:lnTo>
                  <a:lnTo>
                    <a:pt x="9354" y="15260"/>
                  </a:lnTo>
                  <a:lnTo>
                    <a:pt x="9391" y="15113"/>
                  </a:lnTo>
                  <a:lnTo>
                    <a:pt x="9428" y="15003"/>
                  </a:lnTo>
                  <a:lnTo>
                    <a:pt x="9501" y="14930"/>
                  </a:lnTo>
                  <a:lnTo>
                    <a:pt x="9575" y="14857"/>
                  </a:lnTo>
                  <a:lnTo>
                    <a:pt x="9575" y="14783"/>
                  </a:lnTo>
                  <a:lnTo>
                    <a:pt x="9538" y="14673"/>
                  </a:lnTo>
                  <a:lnTo>
                    <a:pt x="9391" y="14526"/>
                  </a:lnTo>
                  <a:lnTo>
                    <a:pt x="9244" y="14380"/>
                  </a:lnTo>
                  <a:lnTo>
                    <a:pt x="9244" y="14050"/>
                  </a:lnTo>
                  <a:lnTo>
                    <a:pt x="9318" y="13683"/>
                  </a:lnTo>
                  <a:lnTo>
                    <a:pt x="9428" y="13353"/>
                  </a:lnTo>
                  <a:lnTo>
                    <a:pt x="9538" y="13059"/>
                  </a:lnTo>
                  <a:lnTo>
                    <a:pt x="9721" y="12766"/>
                  </a:lnTo>
                  <a:lnTo>
                    <a:pt x="9905" y="12472"/>
                  </a:lnTo>
                  <a:lnTo>
                    <a:pt x="10308" y="11885"/>
                  </a:lnTo>
                  <a:lnTo>
                    <a:pt x="10785" y="11335"/>
                  </a:lnTo>
                  <a:lnTo>
                    <a:pt x="11299" y="10822"/>
                  </a:lnTo>
                  <a:lnTo>
                    <a:pt x="11775" y="10308"/>
                  </a:lnTo>
                  <a:lnTo>
                    <a:pt x="12179" y="9758"/>
                  </a:lnTo>
                  <a:lnTo>
                    <a:pt x="12362" y="9501"/>
                  </a:lnTo>
                  <a:lnTo>
                    <a:pt x="12546" y="9208"/>
                  </a:lnTo>
                  <a:lnTo>
                    <a:pt x="12656" y="8951"/>
                  </a:lnTo>
                  <a:lnTo>
                    <a:pt x="12803" y="8657"/>
                  </a:lnTo>
                  <a:lnTo>
                    <a:pt x="12876" y="8364"/>
                  </a:lnTo>
                  <a:lnTo>
                    <a:pt x="12949" y="8034"/>
                  </a:lnTo>
                  <a:lnTo>
                    <a:pt x="12986" y="7740"/>
                  </a:lnTo>
                  <a:lnTo>
                    <a:pt x="13023" y="7447"/>
                  </a:lnTo>
                  <a:lnTo>
                    <a:pt x="13023" y="6823"/>
                  </a:lnTo>
                  <a:lnTo>
                    <a:pt x="12913" y="6236"/>
                  </a:lnTo>
                  <a:lnTo>
                    <a:pt x="12729" y="5613"/>
                  </a:lnTo>
                  <a:lnTo>
                    <a:pt x="12436" y="5026"/>
                  </a:lnTo>
                  <a:lnTo>
                    <a:pt x="12252" y="4769"/>
                  </a:lnTo>
                  <a:lnTo>
                    <a:pt x="12069" y="4476"/>
                  </a:lnTo>
                  <a:lnTo>
                    <a:pt x="11849" y="4256"/>
                  </a:lnTo>
                  <a:lnTo>
                    <a:pt x="11629" y="3999"/>
                  </a:lnTo>
                  <a:lnTo>
                    <a:pt x="11372" y="3815"/>
                  </a:lnTo>
                  <a:lnTo>
                    <a:pt x="11115" y="3595"/>
                  </a:lnTo>
                  <a:lnTo>
                    <a:pt x="10565" y="3265"/>
                  </a:lnTo>
                  <a:lnTo>
                    <a:pt x="9978" y="3008"/>
                  </a:lnTo>
                  <a:lnTo>
                    <a:pt x="9354" y="2825"/>
                  </a:lnTo>
                  <a:lnTo>
                    <a:pt x="8694" y="2715"/>
                  </a:lnTo>
                  <a:lnTo>
                    <a:pt x="8034" y="2678"/>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 name="Google Shape;332;p6"/>
            <p:cNvSpPr/>
            <p:nvPr/>
          </p:nvSpPr>
          <p:spPr>
            <a:xfrm>
              <a:off x="6244725" y="2547975"/>
              <a:ext cx="185275" cy="404450"/>
            </a:xfrm>
            <a:custGeom>
              <a:avLst/>
              <a:gdLst/>
              <a:ahLst/>
              <a:cxnLst/>
              <a:rect l="l" t="t" r="r" b="b"/>
              <a:pathLst>
                <a:path w="7411" h="16178" extrusionOk="0">
                  <a:moveTo>
                    <a:pt x="3339" y="147"/>
                  </a:moveTo>
                  <a:lnTo>
                    <a:pt x="3229" y="441"/>
                  </a:lnTo>
                  <a:lnTo>
                    <a:pt x="3155" y="734"/>
                  </a:lnTo>
                  <a:lnTo>
                    <a:pt x="3119" y="1358"/>
                  </a:lnTo>
                  <a:lnTo>
                    <a:pt x="3082" y="2972"/>
                  </a:lnTo>
                  <a:lnTo>
                    <a:pt x="3119" y="4476"/>
                  </a:lnTo>
                  <a:lnTo>
                    <a:pt x="3119" y="5283"/>
                  </a:lnTo>
                  <a:lnTo>
                    <a:pt x="3119" y="5576"/>
                  </a:lnTo>
                  <a:lnTo>
                    <a:pt x="3155" y="5723"/>
                  </a:lnTo>
                  <a:lnTo>
                    <a:pt x="3229" y="5870"/>
                  </a:lnTo>
                  <a:lnTo>
                    <a:pt x="3265" y="5906"/>
                  </a:lnTo>
                  <a:lnTo>
                    <a:pt x="3339" y="5943"/>
                  </a:lnTo>
                  <a:lnTo>
                    <a:pt x="3375" y="5943"/>
                  </a:lnTo>
                  <a:lnTo>
                    <a:pt x="3449" y="5870"/>
                  </a:lnTo>
                  <a:lnTo>
                    <a:pt x="3486" y="5760"/>
                  </a:lnTo>
                  <a:lnTo>
                    <a:pt x="3522" y="5649"/>
                  </a:lnTo>
                  <a:lnTo>
                    <a:pt x="3522" y="5393"/>
                  </a:lnTo>
                  <a:lnTo>
                    <a:pt x="3522" y="4586"/>
                  </a:lnTo>
                  <a:lnTo>
                    <a:pt x="3486" y="2972"/>
                  </a:lnTo>
                  <a:lnTo>
                    <a:pt x="3522" y="1504"/>
                  </a:lnTo>
                  <a:lnTo>
                    <a:pt x="3522" y="808"/>
                  </a:lnTo>
                  <a:lnTo>
                    <a:pt x="3486" y="477"/>
                  </a:lnTo>
                  <a:lnTo>
                    <a:pt x="3412" y="294"/>
                  </a:lnTo>
                  <a:lnTo>
                    <a:pt x="3375" y="147"/>
                  </a:lnTo>
                  <a:close/>
                  <a:moveTo>
                    <a:pt x="1725" y="1"/>
                  </a:moveTo>
                  <a:lnTo>
                    <a:pt x="1688" y="37"/>
                  </a:lnTo>
                  <a:lnTo>
                    <a:pt x="1615" y="147"/>
                  </a:lnTo>
                  <a:lnTo>
                    <a:pt x="1578" y="294"/>
                  </a:lnTo>
                  <a:lnTo>
                    <a:pt x="1541" y="624"/>
                  </a:lnTo>
                  <a:lnTo>
                    <a:pt x="1578" y="1284"/>
                  </a:lnTo>
                  <a:lnTo>
                    <a:pt x="1615" y="2898"/>
                  </a:lnTo>
                  <a:lnTo>
                    <a:pt x="1725" y="6236"/>
                  </a:lnTo>
                  <a:lnTo>
                    <a:pt x="1761" y="6346"/>
                  </a:lnTo>
                  <a:lnTo>
                    <a:pt x="1798" y="6383"/>
                  </a:lnTo>
                  <a:lnTo>
                    <a:pt x="1872" y="6420"/>
                  </a:lnTo>
                  <a:lnTo>
                    <a:pt x="1945" y="6456"/>
                  </a:lnTo>
                  <a:lnTo>
                    <a:pt x="2018" y="6420"/>
                  </a:lnTo>
                  <a:lnTo>
                    <a:pt x="2092" y="6383"/>
                  </a:lnTo>
                  <a:lnTo>
                    <a:pt x="2165" y="6346"/>
                  </a:lnTo>
                  <a:lnTo>
                    <a:pt x="2165" y="6236"/>
                  </a:lnTo>
                  <a:lnTo>
                    <a:pt x="2165" y="5980"/>
                  </a:lnTo>
                  <a:lnTo>
                    <a:pt x="2165" y="5943"/>
                  </a:lnTo>
                  <a:lnTo>
                    <a:pt x="2055" y="3008"/>
                  </a:lnTo>
                  <a:lnTo>
                    <a:pt x="1982" y="1394"/>
                  </a:lnTo>
                  <a:lnTo>
                    <a:pt x="1945" y="587"/>
                  </a:lnTo>
                  <a:lnTo>
                    <a:pt x="1908" y="294"/>
                  </a:lnTo>
                  <a:lnTo>
                    <a:pt x="1872" y="147"/>
                  </a:lnTo>
                  <a:lnTo>
                    <a:pt x="1761" y="37"/>
                  </a:lnTo>
                  <a:lnTo>
                    <a:pt x="1725" y="1"/>
                  </a:lnTo>
                  <a:close/>
                  <a:moveTo>
                    <a:pt x="4953" y="184"/>
                  </a:moveTo>
                  <a:lnTo>
                    <a:pt x="4879" y="221"/>
                  </a:lnTo>
                  <a:lnTo>
                    <a:pt x="4843" y="257"/>
                  </a:lnTo>
                  <a:lnTo>
                    <a:pt x="4843" y="331"/>
                  </a:lnTo>
                  <a:lnTo>
                    <a:pt x="4769" y="1101"/>
                  </a:lnTo>
                  <a:lnTo>
                    <a:pt x="4733" y="1908"/>
                  </a:lnTo>
                  <a:lnTo>
                    <a:pt x="4733" y="3522"/>
                  </a:lnTo>
                  <a:lnTo>
                    <a:pt x="4733" y="5136"/>
                  </a:lnTo>
                  <a:lnTo>
                    <a:pt x="4696" y="5870"/>
                  </a:lnTo>
                  <a:lnTo>
                    <a:pt x="4696" y="6273"/>
                  </a:lnTo>
                  <a:lnTo>
                    <a:pt x="4769" y="6640"/>
                  </a:lnTo>
                  <a:lnTo>
                    <a:pt x="4806" y="6713"/>
                  </a:lnTo>
                  <a:lnTo>
                    <a:pt x="4916" y="6750"/>
                  </a:lnTo>
                  <a:lnTo>
                    <a:pt x="5026" y="6713"/>
                  </a:lnTo>
                  <a:lnTo>
                    <a:pt x="5100" y="6640"/>
                  </a:lnTo>
                  <a:lnTo>
                    <a:pt x="5173" y="6273"/>
                  </a:lnTo>
                  <a:lnTo>
                    <a:pt x="5173" y="5870"/>
                  </a:lnTo>
                  <a:lnTo>
                    <a:pt x="5136" y="5136"/>
                  </a:lnTo>
                  <a:lnTo>
                    <a:pt x="5136" y="3522"/>
                  </a:lnTo>
                  <a:lnTo>
                    <a:pt x="5173" y="1908"/>
                  </a:lnTo>
                  <a:lnTo>
                    <a:pt x="5136" y="1138"/>
                  </a:lnTo>
                  <a:lnTo>
                    <a:pt x="5100" y="331"/>
                  </a:lnTo>
                  <a:lnTo>
                    <a:pt x="5100" y="257"/>
                  </a:lnTo>
                  <a:lnTo>
                    <a:pt x="5063" y="221"/>
                  </a:lnTo>
                  <a:lnTo>
                    <a:pt x="4953" y="184"/>
                  </a:lnTo>
                  <a:close/>
                  <a:moveTo>
                    <a:pt x="6273" y="2678"/>
                  </a:moveTo>
                  <a:lnTo>
                    <a:pt x="6273" y="2715"/>
                  </a:lnTo>
                  <a:lnTo>
                    <a:pt x="6200" y="3008"/>
                  </a:lnTo>
                  <a:lnTo>
                    <a:pt x="6163" y="3302"/>
                  </a:lnTo>
                  <a:lnTo>
                    <a:pt x="6127" y="3925"/>
                  </a:lnTo>
                  <a:lnTo>
                    <a:pt x="6127" y="5173"/>
                  </a:lnTo>
                  <a:lnTo>
                    <a:pt x="6090" y="7667"/>
                  </a:lnTo>
                  <a:lnTo>
                    <a:pt x="6090" y="7887"/>
                  </a:lnTo>
                  <a:lnTo>
                    <a:pt x="6127" y="7960"/>
                  </a:lnTo>
                  <a:lnTo>
                    <a:pt x="6163" y="8034"/>
                  </a:lnTo>
                  <a:lnTo>
                    <a:pt x="6237" y="8070"/>
                  </a:lnTo>
                  <a:lnTo>
                    <a:pt x="6383" y="8070"/>
                  </a:lnTo>
                  <a:lnTo>
                    <a:pt x="6457" y="8034"/>
                  </a:lnTo>
                  <a:lnTo>
                    <a:pt x="6493" y="7960"/>
                  </a:lnTo>
                  <a:lnTo>
                    <a:pt x="6530" y="7887"/>
                  </a:lnTo>
                  <a:lnTo>
                    <a:pt x="6530" y="5283"/>
                  </a:lnTo>
                  <a:lnTo>
                    <a:pt x="6530" y="3962"/>
                  </a:lnTo>
                  <a:lnTo>
                    <a:pt x="6493" y="3339"/>
                  </a:lnTo>
                  <a:lnTo>
                    <a:pt x="6457" y="3008"/>
                  </a:lnTo>
                  <a:lnTo>
                    <a:pt x="6383" y="2715"/>
                  </a:lnTo>
                  <a:lnTo>
                    <a:pt x="6347" y="2678"/>
                  </a:lnTo>
                  <a:close/>
                  <a:moveTo>
                    <a:pt x="3265" y="7887"/>
                  </a:moveTo>
                  <a:lnTo>
                    <a:pt x="3082" y="8107"/>
                  </a:lnTo>
                  <a:lnTo>
                    <a:pt x="2862" y="8291"/>
                  </a:lnTo>
                  <a:lnTo>
                    <a:pt x="2679" y="8401"/>
                  </a:lnTo>
                  <a:lnTo>
                    <a:pt x="2458" y="8474"/>
                  </a:lnTo>
                  <a:lnTo>
                    <a:pt x="2458" y="8474"/>
                  </a:lnTo>
                  <a:lnTo>
                    <a:pt x="2605" y="8291"/>
                  </a:lnTo>
                  <a:lnTo>
                    <a:pt x="2752" y="8144"/>
                  </a:lnTo>
                  <a:lnTo>
                    <a:pt x="2972" y="7997"/>
                  </a:lnTo>
                  <a:lnTo>
                    <a:pt x="3192" y="7924"/>
                  </a:lnTo>
                  <a:lnTo>
                    <a:pt x="3265" y="7887"/>
                  </a:lnTo>
                  <a:close/>
                  <a:moveTo>
                    <a:pt x="4806" y="9501"/>
                  </a:moveTo>
                  <a:lnTo>
                    <a:pt x="4513" y="9538"/>
                  </a:lnTo>
                  <a:lnTo>
                    <a:pt x="4329" y="9574"/>
                  </a:lnTo>
                  <a:lnTo>
                    <a:pt x="4072" y="9574"/>
                  </a:lnTo>
                  <a:lnTo>
                    <a:pt x="4072" y="9611"/>
                  </a:lnTo>
                  <a:lnTo>
                    <a:pt x="4072" y="9684"/>
                  </a:lnTo>
                  <a:lnTo>
                    <a:pt x="4109" y="9758"/>
                  </a:lnTo>
                  <a:lnTo>
                    <a:pt x="4146" y="9831"/>
                  </a:lnTo>
                  <a:lnTo>
                    <a:pt x="4219" y="9868"/>
                  </a:lnTo>
                  <a:lnTo>
                    <a:pt x="4293" y="9905"/>
                  </a:lnTo>
                  <a:lnTo>
                    <a:pt x="4476" y="9941"/>
                  </a:lnTo>
                  <a:lnTo>
                    <a:pt x="4659" y="9905"/>
                  </a:lnTo>
                  <a:lnTo>
                    <a:pt x="4806" y="9941"/>
                  </a:lnTo>
                  <a:lnTo>
                    <a:pt x="4953" y="9978"/>
                  </a:lnTo>
                  <a:lnTo>
                    <a:pt x="5100" y="10015"/>
                  </a:lnTo>
                  <a:lnTo>
                    <a:pt x="5246" y="10125"/>
                  </a:lnTo>
                  <a:lnTo>
                    <a:pt x="5320" y="10235"/>
                  </a:lnTo>
                  <a:lnTo>
                    <a:pt x="5430" y="10381"/>
                  </a:lnTo>
                  <a:lnTo>
                    <a:pt x="5466" y="10528"/>
                  </a:lnTo>
                  <a:lnTo>
                    <a:pt x="5503" y="10675"/>
                  </a:lnTo>
                  <a:lnTo>
                    <a:pt x="5540" y="10748"/>
                  </a:lnTo>
                  <a:lnTo>
                    <a:pt x="5613" y="10822"/>
                  </a:lnTo>
                  <a:lnTo>
                    <a:pt x="5833" y="10822"/>
                  </a:lnTo>
                  <a:lnTo>
                    <a:pt x="5907" y="10748"/>
                  </a:lnTo>
                  <a:lnTo>
                    <a:pt x="5943" y="10711"/>
                  </a:lnTo>
                  <a:lnTo>
                    <a:pt x="5980" y="10601"/>
                  </a:lnTo>
                  <a:lnTo>
                    <a:pt x="5907" y="10308"/>
                  </a:lnTo>
                  <a:lnTo>
                    <a:pt x="5760" y="10051"/>
                  </a:lnTo>
                  <a:lnTo>
                    <a:pt x="5576" y="9831"/>
                  </a:lnTo>
                  <a:lnTo>
                    <a:pt x="5356" y="9648"/>
                  </a:lnTo>
                  <a:lnTo>
                    <a:pt x="5100" y="9538"/>
                  </a:lnTo>
                  <a:lnTo>
                    <a:pt x="4806" y="9501"/>
                  </a:lnTo>
                  <a:close/>
                  <a:moveTo>
                    <a:pt x="4879" y="8547"/>
                  </a:moveTo>
                  <a:lnTo>
                    <a:pt x="5136" y="8621"/>
                  </a:lnTo>
                  <a:lnTo>
                    <a:pt x="5393" y="8731"/>
                  </a:lnTo>
                  <a:lnTo>
                    <a:pt x="5650" y="8877"/>
                  </a:lnTo>
                  <a:lnTo>
                    <a:pt x="5907" y="9061"/>
                  </a:lnTo>
                  <a:lnTo>
                    <a:pt x="6090" y="9244"/>
                  </a:lnTo>
                  <a:lnTo>
                    <a:pt x="6310" y="9464"/>
                  </a:lnTo>
                  <a:lnTo>
                    <a:pt x="6457" y="9684"/>
                  </a:lnTo>
                  <a:lnTo>
                    <a:pt x="6603" y="9941"/>
                  </a:lnTo>
                  <a:lnTo>
                    <a:pt x="6714" y="10198"/>
                  </a:lnTo>
                  <a:lnTo>
                    <a:pt x="6787" y="10491"/>
                  </a:lnTo>
                  <a:lnTo>
                    <a:pt x="6860" y="10748"/>
                  </a:lnTo>
                  <a:lnTo>
                    <a:pt x="6934" y="11078"/>
                  </a:lnTo>
                  <a:lnTo>
                    <a:pt x="6934" y="11372"/>
                  </a:lnTo>
                  <a:lnTo>
                    <a:pt x="6934" y="11665"/>
                  </a:lnTo>
                  <a:lnTo>
                    <a:pt x="6934" y="11995"/>
                  </a:lnTo>
                  <a:lnTo>
                    <a:pt x="6824" y="12619"/>
                  </a:lnTo>
                  <a:lnTo>
                    <a:pt x="6677" y="13206"/>
                  </a:lnTo>
                  <a:lnTo>
                    <a:pt x="6530" y="13499"/>
                  </a:lnTo>
                  <a:lnTo>
                    <a:pt x="6383" y="13793"/>
                  </a:lnTo>
                  <a:lnTo>
                    <a:pt x="6310" y="13939"/>
                  </a:lnTo>
                  <a:lnTo>
                    <a:pt x="6163" y="14050"/>
                  </a:lnTo>
                  <a:lnTo>
                    <a:pt x="5907" y="14270"/>
                  </a:lnTo>
                  <a:lnTo>
                    <a:pt x="5540" y="14526"/>
                  </a:lnTo>
                  <a:lnTo>
                    <a:pt x="5173" y="14857"/>
                  </a:lnTo>
                  <a:lnTo>
                    <a:pt x="5026" y="14967"/>
                  </a:lnTo>
                  <a:lnTo>
                    <a:pt x="4659" y="15187"/>
                  </a:lnTo>
                  <a:lnTo>
                    <a:pt x="4659" y="15187"/>
                  </a:lnTo>
                  <a:lnTo>
                    <a:pt x="4806" y="14857"/>
                  </a:lnTo>
                  <a:lnTo>
                    <a:pt x="4916" y="14636"/>
                  </a:lnTo>
                  <a:lnTo>
                    <a:pt x="4953" y="14490"/>
                  </a:lnTo>
                  <a:lnTo>
                    <a:pt x="4989" y="14380"/>
                  </a:lnTo>
                  <a:lnTo>
                    <a:pt x="4953" y="14270"/>
                  </a:lnTo>
                  <a:lnTo>
                    <a:pt x="4916" y="14160"/>
                  </a:lnTo>
                  <a:lnTo>
                    <a:pt x="4843" y="14123"/>
                  </a:lnTo>
                  <a:lnTo>
                    <a:pt x="4659" y="14123"/>
                  </a:lnTo>
                  <a:lnTo>
                    <a:pt x="4586" y="14160"/>
                  </a:lnTo>
                  <a:lnTo>
                    <a:pt x="4549" y="14233"/>
                  </a:lnTo>
                  <a:lnTo>
                    <a:pt x="4513" y="14343"/>
                  </a:lnTo>
                  <a:lnTo>
                    <a:pt x="4549" y="14453"/>
                  </a:lnTo>
                  <a:lnTo>
                    <a:pt x="4513" y="14526"/>
                  </a:lnTo>
                  <a:lnTo>
                    <a:pt x="4439" y="14783"/>
                  </a:lnTo>
                  <a:lnTo>
                    <a:pt x="4366" y="15003"/>
                  </a:lnTo>
                  <a:lnTo>
                    <a:pt x="4329" y="15260"/>
                  </a:lnTo>
                  <a:lnTo>
                    <a:pt x="4366" y="15333"/>
                  </a:lnTo>
                  <a:lnTo>
                    <a:pt x="4293" y="15370"/>
                  </a:lnTo>
                  <a:lnTo>
                    <a:pt x="3999" y="15480"/>
                  </a:lnTo>
                  <a:lnTo>
                    <a:pt x="3632" y="15590"/>
                  </a:lnTo>
                  <a:lnTo>
                    <a:pt x="3816" y="15333"/>
                  </a:lnTo>
                  <a:lnTo>
                    <a:pt x="4109" y="14746"/>
                  </a:lnTo>
                  <a:lnTo>
                    <a:pt x="4109" y="14673"/>
                  </a:lnTo>
                  <a:lnTo>
                    <a:pt x="4109" y="14600"/>
                  </a:lnTo>
                  <a:lnTo>
                    <a:pt x="4072" y="14526"/>
                  </a:lnTo>
                  <a:lnTo>
                    <a:pt x="4036" y="14490"/>
                  </a:lnTo>
                  <a:lnTo>
                    <a:pt x="3962" y="14453"/>
                  </a:lnTo>
                  <a:lnTo>
                    <a:pt x="3889" y="14453"/>
                  </a:lnTo>
                  <a:lnTo>
                    <a:pt x="3816" y="14490"/>
                  </a:lnTo>
                  <a:lnTo>
                    <a:pt x="3779" y="14563"/>
                  </a:lnTo>
                  <a:lnTo>
                    <a:pt x="3486" y="15150"/>
                  </a:lnTo>
                  <a:lnTo>
                    <a:pt x="3339" y="15407"/>
                  </a:lnTo>
                  <a:lnTo>
                    <a:pt x="3229" y="15663"/>
                  </a:lnTo>
                  <a:lnTo>
                    <a:pt x="2899" y="15700"/>
                  </a:lnTo>
                  <a:lnTo>
                    <a:pt x="2532" y="15627"/>
                  </a:lnTo>
                  <a:lnTo>
                    <a:pt x="2752" y="15407"/>
                  </a:lnTo>
                  <a:lnTo>
                    <a:pt x="2935" y="15187"/>
                  </a:lnTo>
                  <a:lnTo>
                    <a:pt x="3119" y="14893"/>
                  </a:lnTo>
                  <a:lnTo>
                    <a:pt x="3265" y="14600"/>
                  </a:lnTo>
                  <a:lnTo>
                    <a:pt x="3339" y="14600"/>
                  </a:lnTo>
                  <a:lnTo>
                    <a:pt x="3375" y="14526"/>
                  </a:lnTo>
                  <a:lnTo>
                    <a:pt x="3412" y="14490"/>
                  </a:lnTo>
                  <a:lnTo>
                    <a:pt x="3449" y="14380"/>
                  </a:lnTo>
                  <a:lnTo>
                    <a:pt x="3412" y="14343"/>
                  </a:lnTo>
                  <a:lnTo>
                    <a:pt x="3412" y="14270"/>
                  </a:lnTo>
                  <a:lnTo>
                    <a:pt x="3339" y="14233"/>
                  </a:lnTo>
                  <a:lnTo>
                    <a:pt x="3229" y="14196"/>
                  </a:lnTo>
                  <a:lnTo>
                    <a:pt x="3155" y="14196"/>
                  </a:lnTo>
                  <a:lnTo>
                    <a:pt x="3045" y="14233"/>
                  </a:lnTo>
                  <a:lnTo>
                    <a:pt x="2935" y="14380"/>
                  </a:lnTo>
                  <a:lnTo>
                    <a:pt x="2752" y="14673"/>
                  </a:lnTo>
                  <a:lnTo>
                    <a:pt x="2495" y="15077"/>
                  </a:lnTo>
                  <a:lnTo>
                    <a:pt x="2238" y="15443"/>
                  </a:lnTo>
                  <a:lnTo>
                    <a:pt x="2202" y="15553"/>
                  </a:lnTo>
                  <a:lnTo>
                    <a:pt x="1908" y="15370"/>
                  </a:lnTo>
                  <a:lnTo>
                    <a:pt x="1615" y="15187"/>
                  </a:lnTo>
                  <a:lnTo>
                    <a:pt x="1761" y="15077"/>
                  </a:lnTo>
                  <a:lnTo>
                    <a:pt x="1872" y="14967"/>
                  </a:lnTo>
                  <a:lnTo>
                    <a:pt x="2238" y="14563"/>
                  </a:lnTo>
                  <a:lnTo>
                    <a:pt x="2568" y="14196"/>
                  </a:lnTo>
                  <a:lnTo>
                    <a:pt x="2715" y="13976"/>
                  </a:lnTo>
                  <a:lnTo>
                    <a:pt x="2789" y="13756"/>
                  </a:lnTo>
                  <a:lnTo>
                    <a:pt x="2789" y="13683"/>
                  </a:lnTo>
                  <a:lnTo>
                    <a:pt x="2752" y="13609"/>
                  </a:lnTo>
                  <a:lnTo>
                    <a:pt x="2642" y="13609"/>
                  </a:lnTo>
                  <a:lnTo>
                    <a:pt x="2422" y="13719"/>
                  </a:lnTo>
                  <a:lnTo>
                    <a:pt x="2238" y="13866"/>
                  </a:lnTo>
                  <a:lnTo>
                    <a:pt x="1945" y="14233"/>
                  </a:lnTo>
                  <a:lnTo>
                    <a:pt x="1578" y="14673"/>
                  </a:lnTo>
                  <a:lnTo>
                    <a:pt x="1505" y="14820"/>
                  </a:lnTo>
                  <a:lnTo>
                    <a:pt x="1431" y="15003"/>
                  </a:lnTo>
                  <a:lnTo>
                    <a:pt x="1138" y="14636"/>
                  </a:lnTo>
                  <a:lnTo>
                    <a:pt x="1468" y="14306"/>
                  </a:lnTo>
                  <a:lnTo>
                    <a:pt x="1761" y="13939"/>
                  </a:lnTo>
                  <a:lnTo>
                    <a:pt x="2312" y="13206"/>
                  </a:lnTo>
                  <a:lnTo>
                    <a:pt x="2312" y="13132"/>
                  </a:lnTo>
                  <a:lnTo>
                    <a:pt x="2312" y="13059"/>
                  </a:lnTo>
                  <a:lnTo>
                    <a:pt x="2238" y="12949"/>
                  </a:lnTo>
                  <a:lnTo>
                    <a:pt x="2202" y="12912"/>
                  </a:lnTo>
                  <a:lnTo>
                    <a:pt x="2055" y="12912"/>
                  </a:lnTo>
                  <a:lnTo>
                    <a:pt x="1982" y="12949"/>
                  </a:lnTo>
                  <a:lnTo>
                    <a:pt x="1431" y="13646"/>
                  </a:lnTo>
                  <a:lnTo>
                    <a:pt x="1211" y="14013"/>
                  </a:lnTo>
                  <a:lnTo>
                    <a:pt x="991" y="14380"/>
                  </a:lnTo>
                  <a:lnTo>
                    <a:pt x="844" y="14050"/>
                  </a:lnTo>
                  <a:lnTo>
                    <a:pt x="698" y="13719"/>
                  </a:lnTo>
                  <a:lnTo>
                    <a:pt x="1028" y="13426"/>
                  </a:lnTo>
                  <a:lnTo>
                    <a:pt x="1358" y="13096"/>
                  </a:lnTo>
                  <a:lnTo>
                    <a:pt x="1872" y="12436"/>
                  </a:lnTo>
                  <a:lnTo>
                    <a:pt x="1908" y="12362"/>
                  </a:lnTo>
                  <a:lnTo>
                    <a:pt x="1908" y="12289"/>
                  </a:lnTo>
                  <a:lnTo>
                    <a:pt x="1872" y="12215"/>
                  </a:lnTo>
                  <a:lnTo>
                    <a:pt x="1835" y="12179"/>
                  </a:lnTo>
                  <a:lnTo>
                    <a:pt x="1761" y="12142"/>
                  </a:lnTo>
                  <a:lnTo>
                    <a:pt x="1688" y="12105"/>
                  </a:lnTo>
                  <a:lnTo>
                    <a:pt x="1615" y="12105"/>
                  </a:lnTo>
                  <a:lnTo>
                    <a:pt x="1541" y="12179"/>
                  </a:lnTo>
                  <a:lnTo>
                    <a:pt x="1065" y="12729"/>
                  </a:lnTo>
                  <a:lnTo>
                    <a:pt x="808" y="13022"/>
                  </a:lnTo>
                  <a:lnTo>
                    <a:pt x="624" y="13353"/>
                  </a:lnTo>
                  <a:lnTo>
                    <a:pt x="588" y="13206"/>
                  </a:lnTo>
                  <a:lnTo>
                    <a:pt x="551" y="12876"/>
                  </a:lnTo>
                  <a:lnTo>
                    <a:pt x="771" y="12656"/>
                  </a:lnTo>
                  <a:lnTo>
                    <a:pt x="1028" y="12399"/>
                  </a:lnTo>
                  <a:lnTo>
                    <a:pt x="1321" y="12069"/>
                  </a:lnTo>
                  <a:lnTo>
                    <a:pt x="1468" y="11885"/>
                  </a:lnTo>
                  <a:lnTo>
                    <a:pt x="1505" y="11775"/>
                  </a:lnTo>
                  <a:lnTo>
                    <a:pt x="1505" y="11665"/>
                  </a:lnTo>
                  <a:lnTo>
                    <a:pt x="1505" y="11592"/>
                  </a:lnTo>
                  <a:lnTo>
                    <a:pt x="1468" y="11555"/>
                  </a:lnTo>
                  <a:lnTo>
                    <a:pt x="1395" y="11518"/>
                  </a:lnTo>
                  <a:lnTo>
                    <a:pt x="1358" y="11555"/>
                  </a:lnTo>
                  <a:lnTo>
                    <a:pt x="1175" y="11629"/>
                  </a:lnTo>
                  <a:lnTo>
                    <a:pt x="1028" y="11775"/>
                  </a:lnTo>
                  <a:lnTo>
                    <a:pt x="771" y="12105"/>
                  </a:lnTo>
                  <a:lnTo>
                    <a:pt x="514" y="12436"/>
                  </a:lnTo>
                  <a:lnTo>
                    <a:pt x="514" y="11922"/>
                  </a:lnTo>
                  <a:lnTo>
                    <a:pt x="624" y="11812"/>
                  </a:lnTo>
                  <a:lnTo>
                    <a:pt x="734" y="11702"/>
                  </a:lnTo>
                  <a:lnTo>
                    <a:pt x="808" y="11482"/>
                  </a:lnTo>
                  <a:lnTo>
                    <a:pt x="991" y="11445"/>
                  </a:lnTo>
                  <a:lnTo>
                    <a:pt x="1138" y="11408"/>
                  </a:lnTo>
                  <a:lnTo>
                    <a:pt x="1248" y="11298"/>
                  </a:lnTo>
                  <a:lnTo>
                    <a:pt x="1358" y="11188"/>
                  </a:lnTo>
                  <a:lnTo>
                    <a:pt x="1468" y="11078"/>
                  </a:lnTo>
                  <a:lnTo>
                    <a:pt x="1505" y="10932"/>
                  </a:lnTo>
                  <a:lnTo>
                    <a:pt x="1505" y="10858"/>
                  </a:lnTo>
                  <a:lnTo>
                    <a:pt x="1505" y="10785"/>
                  </a:lnTo>
                  <a:lnTo>
                    <a:pt x="1468" y="10711"/>
                  </a:lnTo>
                  <a:lnTo>
                    <a:pt x="1395" y="10675"/>
                  </a:lnTo>
                  <a:lnTo>
                    <a:pt x="1175" y="10675"/>
                  </a:lnTo>
                  <a:lnTo>
                    <a:pt x="1101" y="10748"/>
                  </a:lnTo>
                  <a:lnTo>
                    <a:pt x="1065" y="10822"/>
                  </a:lnTo>
                  <a:lnTo>
                    <a:pt x="1028" y="10932"/>
                  </a:lnTo>
                  <a:lnTo>
                    <a:pt x="954" y="11005"/>
                  </a:lnTo>
                  <a:lnTo>
                    <a:pt x="844" y="11042"/>
                  </a:lnTo>
                  <a:lnTo>
                    <a:pt x="698" y="11078"/>
                  </a:lnTo>
                  <a:lnTo>
                    <a:pt x="881" y="10785"/>
                  </a:lnTo>
                  <a:lnTo>
                    <a:pt x="954" y="10675"/>
                  </a:lnTo>
                  <a:lnTo>
                    <a:pt x="1101" y="10565"/>
                  </a:lnTo>
                  <a:lnTo>
                    <a:pt x="1211" y="10455"/>
                  </a:lnTo>
                  <a:lnTo>
                    <a:pt x="1395" y="10418"/>
                  </a:lnTo>
                  <a:lnTo>
                    <a:pt x="1541" y="10345"/>
                  </a:lnTo>
                  <a:lnTo>
                    <a:pt x="1725" y="10345"/>
                  </a:lnTo>
                  <a:lnTo>
                    <a:pt x="2092" y="10308"/>
                  </a:lnTo>
                  <a:lnTo>
                    <a:pt x="2422" y="10271"/>
                  </a:lnTo>
                  <a:lnTo>
                    <a:pt x="2715" y="10161"/>
                  </a:lnTo>
                  <a:lnTo>
                    <a:pt x="3009" y="9978"/>
                  </a:lnTo>
                  <a:lnTo>
                    <a:pt x="3229" y="9721"/>
                  </a:lnTo>
                  <a:lnTo>
                    <a:pt x="3412" y="9464"/>
                  </a:lnTo>
                  <a:lnTo>
                    <a:pt x="3559" y="9171"/>
                  </a:lnTo>
                  <a:lnTo>
                    <a:pt x="3706" y="8841"/>
                  </a:lnTo>
                  <a:lnTo>
                    <a:pt x="3706" y="8804"/>
                  </a:lnTo>
                  <a:lnTo>
                    <a:pt x="3706" y="8767"/>
                  </a:lnTo>
                  <a:lnTo>
                    <a:pt x="3926" y="8731"/>
                  </a:lnTo>
                  <a:lnTo>
                    <a:pt x="4146" y="8657"/>
                  </a:lnTo>
                  <a:lnTo>
                    <a:pt x="4366" y="8584"/>
                  </a:lnTo>
                  <a:lnTo>
                    <a:pt x="4586" y="8547"/>
                  </a:lnTo>
                  <a:close/>
                  <a:moveTo>
                    <a:pt x="3265" y="7484"/>
                  </a:moveTo>
                  <a:lnTo>
                    <a:pt x="3009" y="7557"/>
                  </a:lnTo>
                  <a:lnTo>
                    <a:pt x="2789" y="7704"/>
                  </a:lnTo>
                  <a:lnTo>
                    <a:pt x="2568" y="7850"/>
                  </a:lnTo>
                  <a:lnTo>
                    <a:pt x="2422" y="7997"/>
                  </a:lnTo>
                  <a:lnTo>
                    <a:pt x="2275" y="8180"/>
                  </a:lnTo>
                  <a:lnTo>
                    <a:pt x="2165" y="8364"/>
                  </a:lnTo>
                  <a:lnTo>
                    <a:pt x="2092" y="8584"/>
                  </a:lnTo>
                  <a:lnTo>
                    <a:pt x="2018" y="8254"/>
                  </a:lnTo>
                  <a:lnTo>
                    <a:pt x="1945" y="7924"/>
                  </a:lnTo>
                  <a:lnTo>
                    <a:pt x="1872" y="7850"/>
                  </a:lnTo>
                  <a:lnTo>
                    <a:pt x="1835" y="7850"/>
                  </a:lnTo>
                  <a:lnTo>
                    <a:pt x="1761" y="7887"/>
                  </a:lnTo>
                  <a:lnTo>
                    <a:pt x="1688" y="7997"/>
                  </a:lnTo>
                  <a:lnTo>
                    <a:pt x="1651" y="8107"/>
                  </a:lnTo>
                  <a:lnTo>
                    <a:pt x="1615" y="8364"/>
                  </a:lnTo>
                  <a:lnTo>
                    <a:pt x="1651" y="8657"/>
                  </a:lnTo>
                  <a:lnTo>
                    <a:pt x="1725" y="8914"/>
                  </a:lnTo>
                  <a:lnTo>
                    <a:pt x="1872" y="9208"/>
                  </a:lnTo>
                  <a:lnTo>
                    <a:pt x="2055" y="9428"/>
                  </a:lnTo>
                  <a:lnTo>
                    <a:pt x="2275" y="9611"/>
                  </a:lnTo>
                  <a:lnTo>
                    <a:pt x="2495" y="9758"/>
                  </a:lnTo>
                  <a:lnTo>
                    <a:pt x="2312" y="9831"/>
                  </a:lnTo>
                  <a:lnTo>
                    <a:pt x="2128" y="9868"/>
                  </a:lnTo>
                  <a:lnTo>
                    <a:pt x="1688" y="9868"/>
                  </a:lnTo>
                  <a:lnTo>
                    <a:pt x="1468" y="9905"/>
                  </a:lnTo>
                  <a:lnTo>
                    <a:pt x="1248" y="9941"/>
                  </a:lnTo>
                  <a:lnTo>
                    <a:pt x="1065" y="10015"/>
                  </a:lnTo>
                  <a:lnTo>
                    <a:pt x="881" y="10125"/>
                  </a:lnTo>
                  <a:lnTo>
                    <a:pt x="588" y="10381"/>
                  </a:lnTo>
                  <a:lnTo>
                    <a:pt x="441" y="10528"/>
                  </a:lnTo>
                  <a:lnTo>
                    <a:pt x="331" y="10711"/>
                  </a:lnTo>
                  <a:lnTo>
                    <a:pt x="221" y="10932"/>
                  </a:lnTo>
                  <a:lnTo>
                    <a:pt x="147" y="11115"/>
                  </a:lnTo>
                  <a:lnTo>
                    <a:pt x="37" y="11592"/>
                  </a:lnTo>
                  <a:lnTo>
                    <a:pt x="1" y="12069"/>
                  </a:lnTo>
                  <a:lnTo>
                    <a:pt x="1" y="12546"/>
                  </a:lnTo>
                  <a:lnTo>
                    <a:pt x="74" y="13022"/>
                  </a:lnTo>
                  <a:lnTo>
                    <a:pt x="147" y="13463"/>
                  </a:lnTo>
                  <a:lnTo>
                    <a:pt x="258" y="13903"/>
                  </a:lnTo>
                  <a:lnTo>
                    <a:pt x="404" y="14270"/>
                  </a:lnTo>
                  <a:lnTo>
                    <a:pt x="588" y="14673"/>
                  </a:lnTo>
                  <a:lnTo>
                    <a:pt x="844" y="15040"/>
                  </a:lnTo>
                  <a:lnTo>
                    <a:pt x="1101" y="15333"/>
                  </a:lnTo>
                  <a:lnTo>
                    <a:pt x="1431" y="15627"/>
                  </a:lnTo>
                  <a:lnTo>
                    <a:pt x="1761" y="15847"/>
                  </a:lnTo>
                  <a:lnTo>
                    <a:pt x="2165" y="16030"/>
                  </a:lnTo>
                  <a:lnTo>
                    <a:pt x="2568" y="16140"/>
                  </a:lnTo>
                  <a:lnTo>
                    <a:pt x="2789" y="16177"/>
                  </a:lnTo>
                  <a:lnTo>
                    <a:pt x="3009" y="16177"/>
                  </a:lnTo>
                  <a:lnTo>
                    <a:pt x="3486" y="16140"/>
                  </a:lnTo>
                  <a:lnTo>
                    <a:pt x="3926" y="16030"/>
                  </a:lnTo>
                  <a:lnTo>
                    <a:pt x="4329" y="15884"/>
                  </a:lnTo>
                  <a:lnTo>
                    <a:pt x="4696" y="15700"/>
                  </a:lnTo>
                  <a:lnTo>
                    <a:pt x="5100" y="15517"/>
                  </a:lnTo>
                  <a:lnTo>
                    <a:pt x="5430" y="15297"/>
                  </a:lnTo>
                  <a:lnTo>
                    <a:pt x="5613" y="15150"/>
                  </a:lnTo>
                  <a:lnTo>
                    <a:pt x="5723" y="15003"/>
                  </a:lnTo>
                  <a:lnTo>
                    <a:pt x="6310" y="14490"/>
                  </a:lnTo>
                  <a:lnTo>
                    <a:pt x="6567" y="14270"/>
                  </a:lnTo>
                  <a:lnTo>
                    <a:pt x="6714" y="14160"/>
                  </a:lnTo>
                  <a:lnTo>
                    <a:pt x="6787" y="14013"/>
                  </a:lnTo>
                  <a:lnTo>
                    <a:pt x="6970" y="13683"/>
                  </a:lnTo>
                  <a:lnTo>
                    <a:pt x="7117" y="13316"/>
                  </a:lnTo>
                  <a:lnTo>
                    <a:pt x="7227" y="12949"/>
                  </a:lnTo>
                  <a:lnTo>
                    <a:pt x="7300" y="12619"/>
                  </a:lnTo>
                  <a:lnTo>
                    <a:pt x="7374" y="12252"/>
                  </a:lnTo>
                  <a:lnTo>
                    <a:pt x="7410" y="11885"/>
                  </a:lnTo>
                  <a:lnTo>
                    <a:pt x="7410" y="11518"/>
                  </a:lnTo>
                  <a:lnTo>
                    <a:pt x="7374" y="11152"/>
                  </a:lnTo>
                  <a:lnTo>
                    <a:pt x="7337" y="10785"/>
                  </a:lnTo>
                  <a:lnTo>
                    <a:pt x="7264" y="10418"/>
                  </a:lnTo>
                  <a:lnTo>
                    <a:pt x="7154" y="10125"/>
                  </a:lnTo>
                  <a:lnTo>
                    <a:pt x="7007" y="9794"/>
                  </a:lnTo>
                  <a:lnTo>
                    <a:pt x="6860" y="9538"/>
                  </a:lnTo>
                  <a:lnTo>
                    <a:pt x="6677" y="9244"/>
                  </a:lnTo>
                  <a:lnTo>
                    <a:pt x="6457" y="8987"/>
                  </a:lnTo>
                  <a:lnTo>
                    <a:pt x="6237" y="8767"/>
                  </a:lnTo>
                  <a:lnTo>
                    <a:pt x="5980" y="8584"/>
                  </a:lnTo>
                  <a:lnTo>
                    <a:pt x="5686" y="8401"/>
                  </a:lnTo>
                  <a:lnTo>
                    <a:pt x="5393" y="8291"/>
                  </a:lnTo>
                  <a:lnTo>
                    <a:pt x="5100" y="8180"/>
                  </a:lnTo>
                  <a:lnTo>
                    <a:pt x="4769" y="8144"/>
                  </a:lnTo>
                  <a:lnTo>
                    <a:pt x="4476" y="8144"/>
                  </a:lnTo>
                  <a:lnTo>
                    <a:pt x="4219" y="8180"/>
                  </a:lnTo>
                  <a:lnTo>
                    <a:pt x="3926" y="8291"/>
                  </a:lnTo>
                  <a:lnTo>
                    <a:pt x="3816" y="8364"/>
                  </a:lnTo>
                  <a:lnTo>
                    <a:pt x="3706" y="8437"/>
                  </a:lnTo>
                  <a:lnTo>
                    <a:pt x="3632" y="8547"/>
                  </a:lnTo>
                  <a:lnTo>
                    <a:pt x="3559" y="8657"/>
                  </a:lnTo>
                  <a:lnTo>
                    <a:pt x="3559" y="8694"/>
                  </a:lnTo>
                  <a:lnTo>
                    <a:pt x="3522" y="8731"/>
                  </a:lnTo>
                  <a:lnTo>
                    <a:pt x="3486" y="8767"/>
                  </a:lnTo>
                  <a:lnTo>
                    <a:pt x="3192" y="9171"/>
                  </a:lnTo>
                  <a:lnTo>
                    <a:pt x="3009" y="9354"/>
                  </a:lnTo>
                  <a:lnTo>
                    <a:pt x="2825" y="9538"/>
                  </a:lnTo>
                  <a:lnTo>
                    <a:pt x="2789" y="9464"/>
                  </a:lnTo>
                  <a:lnTo>
                    <a:pt x="2458" y="9171"/>
                  </a:lnTo>
                  <a:lnTo>
                    <a:pt x="2348" y="9024"/>
                  </a:lnTo>
                  <a:lnTo>
                    <a:pt x="2202" y="8877"/>
                  </a:lnTo>
                  <a:lnTo>
                    <a:pt x="2275" y="8877"/>
                  </a:lnTo>
                  <a:lnTo>
                    <a:pt x="2312" y="8841"/>
                  </a:lnTo>
                  <a:lnTo>
                    <a:pt x="2532" y="8841"/>
                  </a:lnTo>
                  <a:lnTo>
                    <a:pt x="2715" y="8804"/>
                  </a:lnTo>
                  <a:lnTo>
                    <a:pt x="2899" y="8731"/>
                  </a:lnTo>
                  <a:lnTo>
                    <a:pt x="3045" y="8621"/>
                  </a:lnTo>
                  <a:lnTo>
                    <a:pt x="3265" y="8474"/>
                  </a:lnTo>
                  <a:lnTo>
                    <a:pt x="3486" y="8254"/>
                  </a:lnTo>
                  <a:lnTo>
                    <a:pt x="3669" y="8034"/>
                  </a:lnTo>
                  <a:lnTo>
                    <a:pt x="3816" y="7814"/>
                  </a:lnTo>
                  <a:lnTo>
                    <a:pt x="3852" y="7740"/>
                  </a:lnTo>
                  <a:lnTo>
                    <a:pt x="3852" y="7667"/>
                  </a:lnTo>
                  <a:lnTo>
                    <a:pt x="3779" y="7557"/>
                  </a:lnTo>
                  <a:lnTo>
                    <a:pt x="3669" y="7484"/>
                  </a:lnTo>
                  <a:lnTo>
                    <a:pt x="3596" y="7484"/>
                  </a:lnTo>
                  <a:lnTo>
                    <a:pt x="3522" y="7520"/>
                  </a:lnTo>
                  <a:lnTo>
                    <a:pt x="3412" y="7484"/>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 name="Google Shape;333;p6"/>
            <p:cNvSpPr/>
            <p:nvPr/>
          </p:nvSpPr>
          <p:spPr>
            <a:xfrm>
              <a:off x="6823375" y="1978500"/>
              <a:ext cx="365025" cy="447525"/>
            </a:xfrm>
            <a:custGeom>
              <a:avLst/>
              <a:gdLst/>
              <a:ahLst/>
              <a:cxnLst/>
              <a:rect l="l" t="t" r="r" b="b"/>
              <a:pathLst>
                <a:path w="14601" h="17901" extrusionOk="0">
                  <a:moveTo>
                    <a:pt x="10492" y="4329"/>
                  </a:moveTo>
                  <a:lnTo>
                    <a:pt x="10859" y="4769"/>
                  </a:lnTo>
                  <a:lnTo>
                    <a:pt x="10712" y="4769"/>
                  </a:lnTo>
                  <a:lnTo>
                    <a:pt x="10712" y="4696"/>
                  </a:lnTo>
                  <a:lnTo>
                    <a:pt x="10675" y="4622"/>
                  </a:lnTo>
                  <a:lnTo>
                    <a:pt x="10639" y="4622"/>
                  </a:lnTo>
                  <a:lnTo>
                    <a:pt x="10602" y="4549"/>
                  </a:lnTo>
                  <a:lnTo>
                    <a:pt x="10565" y="4512"/>
                  </a:lnTo>
                  <a:lnTo>
                    <a:pt x="10455" y="4475"/>
                  </a:lnTo>
                  <a:lnTo>
                    <a:pt x="10345" y="4512"/>
                  </a:lnTo>
                  <a:lnTo>
                    <a:pt x="10308" y="4549"/>
                  </a:lnTo>
                  <a:lnTo>
                    <a:pt x="10272" y="4622"/>
                  </a:lnTo>
                  <a:lnTo>
                    <a:pt x="10272" y="4696"/>
                  </a:lnTo>
                  <a:lnTo>
                    <a:pt x="10052" y="4622"/>
                  </a:lnTo>
                  <a:lnTo>
                    <a:pt x="10492" y="4329"/>
                  </a:lnTo>
                  <a:close/>
                  <a:moveTo>
                    <a:pt x="6897" y="3448"/>
                  </a:moveTo>
                  <a:lnTo>
                    <a:pt x="7044" y="3485"/>
                  </a:lnTo>
                  <a:lnTo>
                    <a:pt x="7227" y="3522"/>
                  </a:lnTo>
                  <a:lnTo>
                    <a:pt x="7374" y="3595"/>
                  </a:lnTo>
                  <a:lnTo>
                    <a:pt x="7484" y="3705"/>
                  </a:lnTo>
                  <a:lnTo>
                    <a:pt x="7521" y="3815"/>
                  </a:lnTo>
                  <a:lnTo>
                    <a:pt x="7521" y="3889"/>
                  </a:lnTo>
                  <a:lnTo>
                    <a:pt x="7484" y="3999"/>
                  </a:lnTo>
                  <a:lnTo>
                    <a:pt x="7447" y="4109"/>
                  </a:lnTo>
                  <a:lnTo>
                    <a:pt x="7264" y="4292"/>
                  </a:lnTo>
                  <a:lnTo>
                    <a:pt x="7154" y="4439"/>
                  </a:lnTo>
                  <a:lnTo>
                    <a:pt x="6934" y="4732"/>
                  </a:lnTo>
                  <a:lnTo>
                    <a:pt x="6714" y="4952"/>
                  </a:lnTo>
                  <a:lnTo>
                    <a:pt x="6494" y="5099"/>
                  </a:lnTo>
                  <a:lnTo>
                    <a:pt x="6384" y="5136"/>
                  </a:lnTo>
                  <a:lnTo>
                    <a:pt x="6310" y="5136"/>
                  </a:lnTo>
                  <a:lnTo>
                    <a:pt x="6237" y="5062"/>
                  </a:lnTo>
                  <a:lnTo>
                    <a:pt x="6200" y="4989"/>
                  </a:lnTo>
                  <a:lnTo>
                    <a:pt x="6163" y="4806"/>
                  </a:lnTo>
                  <a:lnTo>
                    <a:pt x="6163" y="4659"/>
                  </a:lnTo>
                  <a:lnTo>
                    <a:pt x="6163" y="4145"/>
                  </a:lnTo>
                  <a:lnTo>
                    <a:pt x="6127" y="3595"/>
                  </a:lnTo>
                  <a:lnTo>
                    <a:pt x="6273" y="3522"/>
                  </a:lnTo>
                  <a:lnTo>
                    <a:pt x="6420" y="3485"/>
                  </a:lnTo>
                  <a:lnTo>
                    <a:pt x="6567" y="3448"/>
                  </a:lnTo>
                  <a:close/>
                  <a:moveTo>
                    <a:pt x="6457" y="3118"/>
                  </a:moveTo>
                  <a:lnTo>
                    <a:pt x="6237" y="3192"/>
                  </a:lnTo>
                  <a:lnTo>
                    <a:pt x="6017" y="3265"/>
                  </a:lnTo>
                  <a:lnTo>
                    <a:pt x="5833" y="3375"/>
                  </a:lnTo>
                  <a:lnTo>
                    <a:pt x="5723" y="3558"/>
                  </a:lnTo>
                  <a:lnTo>
                    <a:pt x="5723" y="3632"/>
                  </a:lnTo>
                  <a:lnTo>
                    <a:pt x="5760" y="3668"/>
                  </a:lnTo>
                  <a:lnTo>
                    <a:pt x="5797" y="3705"/>
                  </a:lnTo>
                  <a:lnTo>
                    <a:pt x="5870" y="3705"/>
                  </a:lnTo>
                  <a:lnTo>
                    <a:pt x="5980" y="3668"/>
                  </a:lnTo>
                  <a:lnTo>
                    <a:pt x="5943" y="4219"/>
                  </a:lnTo>
                  <a:lnTo>
                    <a:pt x="5943" y="4769"/>
                  </a:lnTo>
                  <a:lnTo>
                    <a:pt x="5943" y="4952"/>
                  </a:lnTo>
                  <a:lnTo>
                    <a:pt x="5980" y="5099"/>
                  </a:lnTo>
                  <a:lnTo>
                    <a:pt x="6053" y="5209"/>
                  </a:lnTo>
                  <a:lnTo>
                    <a:pt x="6163" y="5319"/>
                  </a:lnTo>
                  <a:lnTo>
                    <a:pt x="6237" y="5393"/>
                  </a:lnTo>
                  <a:lnTo>
                    <a:pt x="6530" y="5393"/>
                  </a:lnTo>
                  <a:lnTo>
                    <a:pt x="6714" y="5282"/>
                  </a:lnTo>
                  <a:lnTo>
                    <a:pt x="6897" y="5136"/>
                  </a:lnTo>
                  <a:lnTo>
                    <a:pt x="7227" y="4806"/>
                  </a:lnTo>
                  <a:lnTo>
                    <a:pt x="7447" y="4512"/>
                  </a:lnTo>
                  <a:lnTo>
                    <a:pt x="7594" y="4329"/>
                  </a:lnTo>
                  <a:lnTo>
                    <a:pt x="7741" y="4182"/>
                  </a:lnTo>
                  <a:lnTo>
                    <a:pt x="7814" y="3962"/>
                  </a:lnTo>
                  <a:lnTo>
                    <a:pt x="7851" y="3852"/>
                  </a:lnTo>
                  <a:lnTo>
                    <a:pt x="7851" y="3742"/>
                  </a:lnTo>
                  <a:lnTo>
                    <a:pt x="7777" y="3595"/>
                  </a:lnTo>
                  <a:lnTo>
                    <a:pt x="7667" y="3448"/>
                  </a:lnTo>
                  <a:lnTo>
                    <a:pt x="7521" y="3302"/>
                  </a:lnTo>
                  <a:lnTo>
                    <a:pt x="7374" y="3228"/>
                  </a:lnTo>
                  <a:lnTo>
                    <a:pt x="7190" y="3155"/>
                  </a:lnTo>
                  <a:lnTo>
                    <a:pt x="6970" y="3118"/>
                  </a:lnTo>
                  <a:close/>
                  <a:moveTo>
                    <a:pt x="2789" y="3522"/>
                  </a:moveTo>
                  <a:lnTo>
                    <a:pt x="2935" y="3668"/>
                  </a:lnTo>
                  <a:lnTo>
                    <a:pt x="3082" y="3779"/>
                  </a:lnTo>
                  <a:lnTo>
                    <a:pt x="3449" y="3925"/>
                  </a:lnTo>
                  <a:lnTo>
                    <a:pt x="3632" y="3999"/>
                  </a:lnTo>
                  <a:lnTo>
                    <a:pt x="3669" y="4072"/>
                  </a:lnTo>
                  <a:lnTo>
                    <a:pt x="3706" y="4145"/>
                  </a:lnTo>
                  <a:lnTo>
                    <a:pt x="3706" y="4219"/>
                  </a:lnTo>
                  <a:lnTo>
                    <a:pt x="3742" y="4255"/>
                  </a:lnTo>
                  <a:lnTo>
                    <a:pt x="3779" y="4292"/>
                  </a:lnTo>
                  <a:lnTo>
                    <a:pt x="3852" y="4329"/>
                  </a:lnTo>
                  <a:lnTo>
                    <a:pt x="4036" y="4402"/>
                  </a:lnTo>
                  <a:lnTo>
                    <a:pt x="4219" y="4475"/>
                  </a:lnTo>
                  <a:lnTo>
                    <a:pt x="4403" y="4586"/>
                  </a:lnTo>
                  <a:lnTo>
                    <a:pt x="4549" y="4696"/>
                  </a:lnTo>
                  <a:lnTo>
                    <a:pt x="4843" y="5026"/>
                  </a:lnTo>
                  <a:lnTo>
                    <a:pt x="5100" y="5319"/>
                  </a:lnTo>
                  <a:lnTo>
                    <a:pt x="4770" y="5356"/>
                  </a:lnTo>
                  <a:lnTo>
                    <a:pt x="4476" y="5356"/>
                  </a:lnTo>
                  <a:lnTo>
                    <a:pt x="3816" y="5319"/>
                  </a:lnTo>
                  <a:lnTo>
                    <a:pt x="3486" y="5319"/>
                  </a:lnTo>
                  <a:lnTo>
                    <a:pt x="3156" y="5393"/>
                  </a:lnTo>
                  <a:lnTo>
                    <a:pt x="2972" y="5466"/>
                  </a:lnTo>
                  <a:lnTo>
                    <a:pt x="2789" y="5576"/>
                  </a:lnTo>
                  <a:lnTo>
                    <a:pt x="2605" y="5649"/>
                  </a:lnTo>
                  <a:lnTo>
                    <a:pt x="2495" y="5686"/>
                  </a:lnTo>
                  <a:lnTo>
                    <a:pt x="2349" y="5686"/>
                  </a:lnTo>
                  <a:lnTo>
                    <a:pt x="2312" y="5723"/>
                  </a:lnTo>
                  <a:lnTo>
                    <a:pt x="2275" y="5796"/>
                  </a:lnTo>
                  <a:lnTo>
                    <a:pt x="2275" y="5833"/>
                  </a:lnTo>
                  <a:lnTo>
                    <a:pt x="2349" y="6676"/>
                  </a:lnTo>
                  <a:lnTo>
                    <a:pt x="2128" y="6493"/>
                  </a:lnTo>
                  <a:lnTo>
                    <a:pt x="1908" y="6383"/>
                  </a:lnTo>
                  <a:lnTo>
                    <a:pt x="1908" y="6126"/>
                  </a:lnTo>
                  <a:lnTo>
                    <a:pt x="1835" y="5906"/>
                  </a:lnTo>
                  <a:lnTo>
                    <a:pt x="1725" y="5796"/>
                  </a:lnTo>
                  <a:lnTo>
                    <a:pt x="1578" y="5723"/>
                  </a:lnTo>
                  <a:lnTo>
                    <a:pt x="1285" y="5649"/>
                  </a:lnTo>
                  <a:lnTo>
                    <a:pt x="1101" y="5649"/>
                  </a:lnTo>
                  <a:lnTo>
                    <a:pt x="918" y="5686"/>
                  </a:lnTo>
                  <a:lnTo>
                    <a:pt x="918" y="5686"/>
                  </a:lnTo>
                  <a:lnTo>
                    <a:pt x="1101" y="5356"/>
                  </a:lnTo>
                  <a:lnTo>
                    <a:pt x="1285" y="5026"/>
                  </a:lnTo>
                  <a:lnTo>
                    <a:pt x="1468" y="4732"/>
                  </a:lnTo>
                  <a:lnTo>
                    <a:pt x="1688" y="4439"/>
                  </a:lnTo>
                  <a:lnTo>
                    <a:pt x="1945" y="4182"/>
                  </a:lnTo>
                  <a:lnTo>
                    <a:pt x="2202" y="3962"/>
                  </a:lnTo>
                  <a:lnTo>
                    <a:pt x="2495" y="3742"/>
                  </a:lnTo>
                  <a:lnTo>
                    <a:pt x="2789" y="3522"/>
                  </a:lnTo>
                  <a:close/>
                  <a:moveTo>
                    <a:pt x="10639" y="7520"/>
                  </a:moveTo>
                  <a:lnTo>
                    <a:pt x="11042" y="7703"/>
                  </a:lnTo>
                  <a:lnTo>
                    <a:pt x="11336" y="7850"/>
                  </a:lnTo>
                  <a:lnTo>
                    <a:pt x="11482" y="7924"/>
                  </a:lnTo>
                  <a:lnTo>
                    <a:pt x="11629" y="7960"/>
                  </a:lnTo>
                  <a:lnTo>
                    <a:pt x="11556" y="8254"/>
                  </a:lnTo>
                  <a:lnTo>
                    <a:pt x="11225" y="8107"/>
                  </a:lnTo>
                  <a:lnTo>
                    <a:pt x="10895" y="7960"/>
                  </a:lnTo>
                  <a:lnTo>
                    <a:pt x="10785" y="7887"/>
                  </a:lnTo>
                  <a:lnTo>
                    <a:pt x="10639" y="7520"/>
                  </a:lnTo>
                  <a:close/>
                  <a:moveTo>
                    <a:pt x="10272" y="8070"/>
                  </a:moveTo>
                  <a:lnTo>
                    <a:pt x="10382" y="8144"/>
                  </a:lnTo>
                  <a:lnTo>
                    <a:pt x="10529" y="8217"/>
                  </a:lnTo>
                  <a:lnTo>
                    <a:pt x="10565" y="8327"/>
                  </a:lnTo>
                  <a:lnTo>
                    <a:pt x="10602" y="8400"/>
                  </a:lnTo>
                  <a:lnTo>
                    <a:pt x="10712" y="8437"/>
                  </a:lnTo>
                  <a:lnTo>
                    <a:pt x="10932" y="8510"/>
                  </a:lnTo>
                  <a:lnTo>
                    <a:pt x="11042" y="8547"/>
                  </a:lnTo>
                  <a:lnTo>
                    <a:pt x="11042" y="8584"/>
                  </a:lnTo>
                  <a:lnTo>
                    <a:pt x="11042" y="8657"/>
                  </a:lnTo>
                  <a:lnTo>
                    <a:pt x="11079" y="8731"/>
                  </a:lnTo>
                  <a:lnTo>
                    <a:pt x="11152" y="8804"/>
                  </a:lnTo>
                  <a:lnTo>
                    <a:pt x="11336" y="8841"/>
                  </a:lnTo>
                  <a:lnTo>
                    <a:pt x="11152" y="9244"/>
                  </a:lnTo>
                  <a:lnTo>
                    <a:pt x="11079" y="9171"/>
                  </a:lnTo>
                  <a:lnTo>
                    <a:pt x="10602" y="8767"/>
                  </a:lnTo>
                  <a:lnTo>
                    <a:pt x="10602" y="8547"/>
                  </a:lnTo>
                  <a:lnTo>
                    <a:pt x="10565" y="8364"/>
                  </a:lnTo>
                  <a:lnTo>
                    <a:pt x="10492" y="8254"/>
                  </a:lnTo>
                  <a:lnTo>
                    <a:pt x="10345" y="8180"/>
                  </a:lnTo>
                  <a:lnTo>
                    <a:pt x="10272" y="8070"/>
                  </a:lnTo>
                  <a:close/>
                  <a:moveTo>
                    <a:pt x="9135" y="4806"/>
                  </a:moveTo>
                  <a:lnTo>
                    <a:pt x="9501" y="4842"/>
                  </a:lnTo>
                  <a:lnTo>
                    <a:pt x="9575" y="4879"/>
                  </a:lnTo>
                  <a:lnTo>
                    <a:pt x="9611" y="4842"/>
                  </a:lnTo>
                  <a:lnTo>
                    <a:pt x="9905" y="4916"/>
                  </a:lnTo>
                  <a:lnTo>
                    <a:pt x="10198" y="5026"/>
                  </a:lnTo>
                  <a:lnTo>
                    <a:pt x="10015" y="5246"/>
                  </a:lnTo>
                  <a:lnTo>
                    <a:pt x="10015" y="5319"/>
                  </a:lnTo>
                  <a:lnTo>
                    <a:pt x="10052" y="5393"/>
                  </a:lnTo>
                  <a:lnTo>
                    <a:pt x="10125" y="5429"/>
                  </a:lnTo>
                  <a:lnTo>
                    <a:pt x="10198" y="5429"/>
                  </a:lnTo>
                  <a:lnTo>
                    <a:pt x="10418" y="5319"/>
                  </a:lnTo>
                  <a:lnTo>
                    <a:pt x="10639" y="5246"/>
                  </a:lnTo>
                  <a:lnTo>
                    <a:pt x="10859" y="5209"/>
                  </a:lnTo>
                  <a:lnTo>
                    <a:pt x="11115" y="5172"/>
                  </a:lnTo>
                  <a:lnTo>
                    <a:pt x="11336" y="5613"/>
                  </a:lnTo>
                  <a:lnTo>
                    <a:pt x="10859" y="5723"/>
                  </a:lnTo>
                  <a:lnTo>
                    <a:pt x="10602" y="5796"/>
                  </a:lnTo>
                  <a:lnTo>
                    <a:pt x="10382" y="5906"/>
                  </a:lnTo>
                  <a:lnTo>
                    <a:pt x="10345" y="5943"/>
                  </a:lnTo>
                  <a:lnTo>
                    <a:pt x="10345" y="5979"/>
                  </a:lnTo>
                  <a:lnTo>
                    <a:pt x="10345" y="6016"/>
                  </a:lnTo>
                  <a:lnTo>
                    <a:pt x="10382" y="6053"/>
                  </a:lnTo>
                  <a:lnTo>
                    <a:pt x="10639" y="6126"/>
                  </a:lnTo>
                  <a:lnTo>
                    <a:pt x="10932" y="6126"/>
                  </a:lnTo>
                  <a:lnTo>
                    <a:pt x="11225" y="6089"/>
                  </a:lnTo>
                  <a:lnTo>
                    <a:pt x="11482" y="6016"/>
                  </a:lnTo>
                  <a:lnTo>
                    <a:pt x="11629" y="6566"/>
                  </a:lnTo>
                  <a:lnTo>
                    <a:pt x="11666" y="6640"/>
                  </a:lnTo>
                  <a:lnTo>
                    <a:pt x="11666" y="6640"/>
                  </a:lnTo>
                  <a:lnTo>
                    <a:pt x="11262" y="6530"/>
                  </a:lnTo>
                  <a:lnTo>
                    <a:pt x="10932" y="6456"/>
                  </a:lnTo>
                  <a:lnTo>
                    <a:pt x="10749" y="6420"/>
                  </a:lnTo>
                  <a:lnTo>
                    <a:pt x="10565" y="6456"/>
                  </a:lnTo>
                  <a:lnTo>
                    <a:pt x="10529" y="6456"/>
                  </a:lnTo>
                  <a:lnTo>
                    <a:pt x="10565" y="6530"/>
                  </a:lnTo>
                  <a:lnTo>
                    <a:pt x="10712" y="6640"/>
                  </a:lnTo>
                  <a:lnTo>
                    <a:pt x="10895" y="6750"/>
                  </a:lnTo>
                  <a:lnTo>
                    <a:pt x="11336" y="6933"/>
                  </a:lnTo>
                  <a:lnTo>
                    <a:pt x="11702" y="7043"/>
                  </a:lnTo>
                  <a:lnTo>
                    <a:pt x="11666" y="7593"/>
                  </a:lnTo>
                  <a:lnTo>
                    <a:pt x="11482" y="7520"/>
                  </a:lnTo>
                  <a:lnTo>
                    <a:pt x="11299" y="7447"/>
                  </a:lnTo>
                  <a:lnTo>
                    <a:pt x="10785" y="7227"/>
                  </a:lnTo>
                  <a:lnTo>
                    <a:pt x="10529" y="7153"/>
                  </a:lnTo>
                  <a:lnTo>
                    <a:pt x="10235" y="7117"/>
                  </a:lnTo>
                  <a:lnTo>
                    <a:pt x="10198" y="7117"/>
                  </a:lnTo>
                  <a:lnTo>
                    <a:pt x="10198" y="7153"/>
                  </a:lnTo>
                  <a:lnTo>
                    <a:pt x="10198" y="7190"/>
                  </a:lnTo>
                  <a:lnTo>
                    <a:pt x="10198" y="7227"/>
                  </a:lnTo>
                  <a:lnTo>
                    <a:pt x="10492" y="7410"/>
                  </a:lnTo>
                  <a:lnTo>
                    <a:pt x="10418" y="7447"/>
                  </a:lnTo>
                  <a:lnTo>
                    <a:pt x="10015" y="7593"/>
                  </a:lnTo>
                  <a:lnTo>
                    <a:pt x="9905" y="7483"/>
                  </a:lnTo>
                  <a:lnTo>
                    <a:pt x="9832" y="7447"/>
                  </a:lnTo>
                  <a:lnTo>
                    <a:pt x="9795" y="7483"/>
                  </a:lnTo>
                  <a:lnTo>
                    <a:pt x="9758" y="7520"/>
                  </a:lnTo>
                  <a:lnTo>
                    <a:pt x="9722" y="7557"/>
                  </a:lnTo>
                  <a:lnTo>
                    <a:pt x="9722" y="7703"/>
                  </a:lnTo>
                  <a:lnTo>
                    <a:pt x="9685" y="7740"/>
                  </a:lnTo>
                  <a:lnTo>
                    <a:pt x="9685" y="7813"/>
                  </a:lnTo>
                  <a:lnTo>
                    <a:pt x="9722" y="7924"/>
                  </a:lnTo>
                  <a:lnTo>
                    <a:pt x="9942" y="8180"/>
                  </a:lnTo>
                  <a:lnTo>
                    <a:pt x="9611" y="7960"/>
                  </a:lnTo>
                  <a:lnTo>
                    <a:pt x="9281" y="7777"/>
                  </a:lnTo>
                  <a:lnTo>
                    <a:pt x="9245" y="7777"/>
                  </a:lnTo>
                  <a:lnTo>
                    <a:pt x="9208" y="7813"/>
                  </a:lnTo>
                  <a:lnTo>
                    <a:pt x="9171" y="7850"/>
                  </a:lnTo>
                  <a:lnTo>
                    <a:pt x="9171" y="7924"/>
                  </a:lnTo>
                  <a:lnTo>
                    <a:pt x="9391" y="8180"/>
                  </a:lnTo>
                  <a:lnTo>
                    <a:pt x="9648" y="8437"/>
                  </a:lnTo>
                  <a:lnTo>
                    <a:pt x="10162" y="8877"/>
                  </a:lnTo>
                  <a:lnTo>
                    <a:pt x="10235" y="8951"/>
                  </a:lnTo>
                  <a:lnTo>
                    <a:pt x="10162" y="9134"/>
                  </a:lnTo>
                  <a:lnTo>
                    <a:pt x="10052" y="9317"/>
                  </a:lnTo>
                  <a:lnTo>
                    <a:pt x="9905" y="9391"/>
                  </a:lnTo>
                  <a:lnTo>
                    <a:pt x="9832" y="9354"/>
                  </a:lnTo>
                  <a:lnTo>
                    <a:pt x="9428" y="9097"/>
                  </a:lnTo>
                  <a:lnTo>
                    <a:pt x="9318" y="8914"/>
                  </a:lnTo>
                  <a:lnTo>
                    <a:pt x="9171" y="8694"/>
                  </a:lnTo>
                  <a:lnTo>
                    <a:pt x="8951" y="8547"/>
                  </a:lnTo>
                  <a:lnTo>
                    <a:pt x="8768" y="8400"/>
                  </a:lnTo>
                  <a:lnTo>
                    <a:pt x="8658" y="8290"/>
                  </a:lnTo>
                  <a:lnTo>
                    <a:pt x="8548" y="8107"/>
                  </a:lnTo>
                  <a:lnTo>
                    <a:pt x="8511" y="7887"/>
                  </a:lnTo>
                  <a:lnTo>
                    <a:pt x="8474" y="7887"/>
                  </a:lnTo>
                  <a:lnTo>
                    <a:pt x="8474" y="7777"/>
                  </a:lnTo>
                  <a:lnTo>
                    <a:pt x="8438" y="7740"/>
                  </a:lnTo>
                  <a:lnTo>
                    <a:pt x="8364" y="7740"/>
                  </a:lnTo>
                  <a:lnTo>
                    <a:pt x="7887" y="7667"/>
                  </a:lnTo>
                  <a:lnTo>
                    <a:pt x="7374" y="7630"/>
                  </a:lnTo>
                  <a:lnTo>
                    <a:pt x="7117" y="7630"/>
                  </a:lnTo>
                  <a:lnTo>
                    <a:pt x="6860" y="7667"/>
                  </a:lnTo>
                  <a:lnTo>
                    <a:pt x="6640" y="7740"/>
                  </a:lnTo>
                  <a:lnTo>
                    <a:pt x="6457" y="7887"/>
                  </a:lnTo>
                  <a:lnTo>
                    <a:pt x="6384" y="7777"/>
                  </a:lnTo>
                  <a:lnTo>
                    <a:pt x="6347" y="7703"/>
                  </a:lnTo>
                  <a:lnTo>
                    <a:pt x="6384" y="7630"/>
                  </a:lnTo>
                  <a:lnTo>
                    <a:pt x="6420" y="7557"/>
                  </a:lnTo>
                  <a:lnTo>
                    <a:pt x="6604" y="7410"/>
                  </a:lnTo>
                  <a:lnTo>
                    <a:pt x="6787" y="7337"/>
                  </a:lnTo>
                  <a:lnTo>
                    <a:pt x="7080" y="7300"/>
                  </a:lnTo>
                  <a:lnTo>
                    <a:pt x="7374" y="7227"/>
                  </a:lnTo>
                  <a:lnTo>
                    <a:pt x="7521" y="7153"/>
                  </a:lnTo>
                  <a:lnTo>
                    <a:pt x="7704" y="7006"/>
                  </a:lnTo>
                  <a:lnTo>
                    <a:pt x="7741" y="6896"/>
                  </a:lnTo>
                  <a:lnTo>
                    <a:pt x="7777" y="6823"/>
                  </a:lnTo>
                  <a:lnTo>
                    <a:pt x="7741" y="6750"/>
                  </a:lnTo>
                  <a:lnTo>
                    <a:pt x="7667" y="6676"/>
                  </a:lnTo>
                  <a:lnTo>
                    <a:pt x="7594" y="6603"/>
                  </a:lnTo>
                  <a:lnTo>
                    <a:pt x="7484" y="6603"/>
                  </a:lnTo>
                  <a:lnTo>
                    <a:pt x="7227" y="6640"/>
                  </a:lnTo>
                  <a:lnTo>
                    <a:pt x="7007" y="6713"/>
                  </a:lnTo>
                  <a:lnTo>
                    <a:pt x="6787" y="6786"/>
                  </a:lnTo>
                  <a:lnTo>
                    <a:pt x="6714" y="6786"/>
                  </a:lnTo>
                  <a:lnTo>
                    <a:pt x="6640" y="6750"/>
                  </a:lnTo>
                  <a:lnTo>
                    <a:pt x="6640" y="6676"/>
                  </a:lnTo>
                  <a:lnTo>
                    <a:pt x="6677" y="6603"/>
                  </a:lnTo>
                  <a:lnTo>
                    <a:pt x="6750" y="6456"/>
                  </a:lnTo>
                  <a:lnTo>
                    <a:pt x="6824" y="6346"/>
                  </a:lnTo>
                  <a:lnTo>
                    <a:pt x="7080" y="6199"/>
                  </a:lnTo>
                  <a:lnTo>
                    <a:pt x="7337" y="6016"/>
                  </a:lnTo>
                  <a:lnTo>
                    <a:pt x="7704" y="5759"/>
                  </a:lnTo>
                  <a:lnTo>
                    <a:pt x="8108" y="5466"/>
                  </a:lnTo>
                  <a:lnTo>
                    <a:pt x="8181" y="5539"/>
                  </a:lnTo>
                  <a:lnTo>
                    <a:pt x="8218" y="5539"/>
                  </a:lnTo>
                  <a:lnTo>
                    <a:pt x="8254" y="5503"/>
                  </a:lnTo>
                  <a:lnTo>
                    <a:pt x="8511" y="5172"/>
                  </a:lnTo>
                  <a:lnTo>
                    <a:pt x="8731" y="4806"/>
                  </a:lnTo>
                  <a:close/>
                  <a:moveTo>
                    <a:pt x="10492" y="9171"/>
                  </a:moveTo>
                  <a:lnTo>
                    <a:pt x="10749" y="9391"/>
                  </a:lnTo>
                  <a:lnTo>
                    <a:pt x="10969" y="9611"/>
                  </a:lnTo>
                  <a:lnTo>
                    <a:pt x="10675" y="10124"/>
                  </a:lnTo>
                  <a:lnTo>
                    <a:pt x="10602" y="10198"/>
                  </a:lnTo>
                  <a:lnTo>
                    <a:pt x="10565" y="10161"/>
                  </a:lnTo>
                  <a:lnTo>
                    <a:pt x="10529" y="10088"/>
                  </a:lnTo>
                  <a:lnTo>
                    <a:pt x="10418" y="9941"/>
                  </a:lnTo>
                  <a:lnTo>
                    <a:pt x="10308" y="9758"/>
                  </a:lnTo>
                  <a:lnTo>
                    <a:pt x="10162" y="9611"/>
                  </a:lnTo>
                  <a:lnTo>
                    <a:pt x="10272" y="9501"/>
                  </a:lnTo>
                  <a:lnTo>
                    <a:pt x="10345" y="9427"/>
                  </a:lnTo>
                  <a:lnTo>
                    <a:pt x="10492" y="9171"/>
                  </a:lnTo>
                  <a:close/>
                  <a:moveTo>
                    <a:pt x="551" y="7300"/>
                  </a:moveTo>
                  <a:lnTo>
                    <a:pt x="808" y="7483"/>
                  </a:lnTo>
                  <a:lnTo>
                    <a:pt x="991" y="7703"/>
                  </a:lnTo>
                  <a:lnTo>
                    <a:pt x="1211" y="7924"/>
                  </a:lnTo>
                  <a:lnTo>
                    <a:pt x="1431" y="8144"/>
                  </a:lnTo>
                  <a:lnTo>
                    <a:pt x="1982" y="8584"/>
                  </a:lnTo>
                  <a:lnTo>
                    <a:pt x="2238" y="8841"/>
                  </a:lnTo>
                  <a:lnTo>
                    <a:pt x="2349" y="8987"/>
                  </a:lnTo>
                  <a:lnTo>
                    <a:pt x="2422" y="9134"/>
                  </a:lnTo>
                  <a:lnTo>
                    <a:pt x="2202" y="9281"/>
                  </a:lnTo>
                  <a:lnTo>
                    <a:pt x="2018" y="9464"/>
                  </a:lnTo>
                  <a:lnTo>
                    <a:pt x="1872" y="9684"/>
                  </a:lnTo>
                  <a:lnTo>
                    <a:pt x="1762" y="9978"/>
                  </a:lnTo>
                  <a:lnTo>
                    <a:pt x="1725" y="10344"/>
                  </a:lnTo>
                  <a:lnTo>
                    <a:pt x="1762" y="10675"/>
                  </a:lnTo>
                  <a:lnTo>
                    <a:pt x="1908" y="11408"/>
                  </a:lnTo>
                  <a:lnTo>
                    <a:pt x="1542" y="10968"/>
                  </a:lnTo>
                  <a:lnTo>
                    <a:pt x="1248" y="10528"/>
                  </a:lnTo>
                  <a:lnTo>
                    <a:pt x="991" y="10014"/>
                  </a:lnTo>
                  <a:lnTo>
                    <a:pt x="808" y="9501"/>
                  </a:lnTo>
                  <a:lnTo>
                    <a:pt x="661" y="8951"/>
                  </a:lnTo>
                  <a:lnTo>
                    <a:pt x="551" y="8400"/>
                  </a:lnTo>
                  <a:lnTo>
                    <a:pt x="514" y="7850"/>
                  </a:lnTo>
                  <a:lnTo>
                    <a:pt x="551" y="7300"/>
                  </a:lnTo>
                  <a:close/>
                  <a:moveTo>
                    <a:pt x="6897" y="8620"/>
                  </a:moveTo>
                  <a:lnTo>
                    <a:pt x="6934" y="8694"/>
                  </a:lnTo>
                  <a:lnTo>
                    <a:pt x="7007" y="8731"/>
                  </a:lnTo>
                  <a:lnTo>
                    <a:pt x="7264" y="8877"/>
                  </a:lnTo>
                  <a:lnTo>
                    <a:pt x="7484" y="9024"/>
                  </a:lnTo>
                  <a:lnTo>
                    <a:pt x="7704" y="9207"/>
                  </a:lnTo>
                  <a:lnTo>
                    <a:pt x="7887" y="9427"/>
                  </a:lnTo>
                  <a:lnTo>
                    <a:pt x="8034" y="9648"/>
                  </a:lnTo>
                  <a:lnTo>
                    <a:pt x="8181" y="9904"/>
                  </a:lnTo>
                  <a:lnTo>
                    <a:pt x="8254" y="10161"/>
                  </a:lnTo>
                  <a:lnTo>
                    <a:pt x="8254" y="10418"/>
                  </a:lnTo>
                  <a:lnTo>
                    <a:pt x="8218" y="10638"/>
                  </a:lnTo>
                  <a:lnTo>
                    <a:pt x="7704" y="10088"/>
                  </a:lnTo>
                  <a:lnTo>
                    <a:pt x="7154" y="9611"/>
                  </a:lnTo>
                  <a:lnTo>
                    <a:pt x="7080" y="9611"/>
                  </a:lnTo>
                  <a:lnTo>
                    <a:pt x="7044" y="9648"/>
                  </a:lnTo>
                  <a:lnTo>
                    <a:pt x="7080" y="9684"/>
                  </a:lnTo>
                  <a:lnTo>
                    <a:pt x="7557" y="10344"/>
                  </a:lnTo>
                  <a:lnTo>
                    <a:pt x="8071" y="10968"/>
                  </a:lnTo>
                  <a:lnTo>
                    <a:pt x="7887" y="11188"/>
                  </a:lnTo>
                  <a:lnTo>
                    <a:pt x="7741" y="11408"/>
                  </a:lnTo>
                  <a:lnTo>
                    <a:pt x="7521" y="11628"/>
                  </a:lnTo>
                  <a:lnTo>
                    <a:pt x="7227" y="11372"/>
                  </a:lnTo>
                  <a:lnTo>
                    <a:pt x="6860" y="11005"/>
                  </a:lnTo>
                  <a:lnTo>
                    <a:pt x="6787" y="10748"/>
                  </a:lnTo>
                  <a:lnTo>
                    <a:pt x="6750" y="10491"/>
                  </a:lnTo>
                  <a:lnTo>
                    <a:pt x="6640" y="10234"/>
                  </a:lnTo>
                  <a:lnTo>
                    <a:pt x="6530" y="9978"/>
                  </a:lnTo>
                  <a:lnTo>
                    <a:pt x="6457" y="9868"/>
                  </a:lnTo>
                  <a:lnTo>
                    <a:pt x="6310" y="9868"/>
                  </a:lnTo>
                  <a:lnTo>
                    <a:pt x="5870" y="10014"/>
                  </a:lnTo>
                  <a:lnTo>
                    <a:pt x="5650" y="10088"/>
                  </a:lnTo>
                  <a:lnTo>
                    <a:pt x="5577" y="10088"/>
                  </a:lnTo>
                  <a:lnTo>
                    <a:pt x="5466" y="10014"/>
                  </a:lnTo>
                  <a:lnTo>
                    <a:pt x="5210" y="9904"/>
                  </a:lnTo>
                  <a:lnTo>
                    <a:pt x="5026" y="9758"/>
                  </a:lnTo>
                  <a:lnTo>
                    <a:pt x="4953" y="9648"/>
                  </a:lnTo>
                  <a:lnTo>
                    <a:pt x="4880" y="9538"/>
                  </a:lnTo>
                  <a:lnTo>
                    <a:pt x="4843" y="9427"/>
                  </a:lnTo>
                  <a:lnTo>
                    <a:pt x="4843" y="9281"/>
                  </a:lnTo>
                  <a:lnTo>
                    <a:pt x="4880" y="9134"/>
                  </a:lnTo>
                  <a:lnTo>
                    <a:pt x="4953" y="8987"/>
                  </a:lnTo>
                  <a:lnTo>
                    <a:pt x="5063" y="8877"/>
                  </a:lnTo>
                  <a:lnTo>
                    <a:pt x="5210" y="8804"/>
                  </a:lnTo>
                  <a:lnTo>
                    <a:pt x="5577" y="8694"/>
                  </a:lnTo>
                  <a:lnTo>
                    <a:pt x="5870" y="8657"/>
                  </a:lnTo>
                  <a:lnTo>
                    <a:pt x="6384" y="8657"/>
                  </a:lnTo>
                  <a:lnTo>
                    <a:pt x="6897" y="8620"/>
                  </a:lnTo>
                  <a:close/>
                  <a:moveTo>
                    <a:pt x="8621" y="10088"/>
                  </a:moveTo>
                  <a:lnTo>
                    <a:pt x="9355" y="10565"/>
                  </a:lnTo>
                  <a:lnTo>
                    <a:pt x="9501" y="10711"/>
                  </a:lnTo>
                  <a:lnTo>
                    <a:pt x="9648" y="10858"/>
                  </a:lnTo>
                  <a:lnTo>
                    <a:pt x="9758" y="11005"/>
                  </a:lnTo>
                  <a:lnTo>
                    <a:pt x="9868" y="11151"/>
                  </a:lnTo>
                  <a:lnTo>
                    <a:pt x="9355" y="11628"/>
                  </a:lnTo>
                  <a:lnTo>
                    <a:pt x="9318" y="11592"/>
                  </a:lnTo>
                  <a:lnTo>
                    <a:pt x="9208" y="11482"/>
                  </a:lnTo>
                  <a:lnTo>
                    <a:pt x="9061" y="11408"/>
                  </a:lnTo>
                  <a:lnTo>
                    <a:pt x="8878" y="11298"/>
                  </a:lnTo>
                  <a:lnTo>
                    <a:pt x="8768" y="11188"/>
                  </a:lnTo>
                  <a:lnTo>
                    <a:pt x="8511" y="10931"/>
                  </a:lnTo>
                  <a:lnTo>
                    <a:pt x="8548" y="10821"/>
                  </a:lnTo>
                  <a:lnTo>
                    <a:pt x="8621" y="10638"/>
                  </a:lnTo>
                  <a:lnTo>
                    <a:pt x="8658" y="10455"/>
                  </a:lnTo>
                  <a:lnTo>
                    <a:pt x="8658" y="10271"/>
                  </a:lnTo>
                  <a:lnTo>
                    <a:pt x="8621" y="10088"/>
                  </a:lnTo>
                  <a:close/>
                  <a:moveTo>
                    <a:pt x="6860" y="11555"/>
                  </a:moveTo>
                  <a:lnTo>
                    <a:pt x="7190" y="11885"/>
                  </a:lnTo>
                  <a:lnTo>
                    <a:pt x="7007" y="11958"/>
                  </a:lnTo>
                  <a:lnTo>
                    <a:pt x="6897" y="11958"/>
                  </a:lnTo>
                  <a:lnTo>
                    <a:pt x="6787" y="11922"/>
                  </a:lnTo>
                  <a:lnTo>
                    <a:pt x="6860" y="11555"/>
                  </a:lnTo>
                  <a:close/>
                  <a:moveTo>
                    <a:pt x="8328" y="11262"/>
                  </a:moveTo>
                  <a:lnTo>
                    <a:pt x="8474" y="11445"/>
                  </a:lnTo>
                  <a:lnTo>
                    <a:pt x="8658" y="11628"/>
                  </a:lnTo>
                  <a:lnTo>
                    <a:pt x="8878" y="11775"/>
                  </a:lnTo>
                  <a:lnTo>
                    <a:pt x="8988" y="11812"/>
                  </a:lnTo>
                  <a:lnTo>
                    <a:pt x="9098" y="11848"/>
                  </a:lnTo>
                  <a:lnTo>
                    <a:pt x="8731" y="12105"/>
                  </a:lnTo>
                  <a:lnTo>
                    <a:pt x="8328" y="12325"/>
                  </a:lnTo>
                  <a:lnTo>
                    <a:pt x="8291" y="12289"/>
                  </a:lnTo>
                  <a:lnTo>
                    <a:pt x="7814" y="11885"/>
                  </a:lnTo>
                  <a:lnTo>
                    <a:pt x="8071" y="11592"/>
                  </a:lnTo>
                  <a:lnTo>
                    <a:pt x="8328" y="11262"/>
                  </a:lnTo>
                  <a:close/>
                  <a:moveTo>
                    <a:pt x="6970" y="2678"/>
                  </a:moveTo>
                  <a:lnTo>
                    <a:pt x="7374" y="2715"/>
                  </a:lnTo>
                  <a:lnTo>
                    <a:pt x="7777" y="2788"/>
                  </a:lnTo>
                  <a:lnTo>
                    <a:pt x="8181" y="2898"/>
                  </a:lnTo>
                  <a:lnTo>
                    <a:pt x="8548" y="3008"/>
                  </a:lnTo>
                  <a:lnTo>
                    <a:pt x="8915" y="3192"/>
                  </a:lnTo>
                  <a:lnTo>
                    <a:pt x="9281" y="3375"/>
                  </a:lnTo>
                  <a:lnTo>
                    <a:pt x="9611" y="3595"/>
                  </a:lnTo>
                  <a:lnTo>
                    <a:pt x="9501" y="3632"/>
                  </a:lnTo>
                  <a:lnTo>
                    <a:pt x="9281" y="3815"/>
                  </a:lnTo>
                  <a:lnTo>
                    <a:pt x="9171" y="3925"/>
                  </a:lnTo>
                  <a:lnTo>
                    <a:pt x="9061" y="4035"/>
                  </a:lnTo>
                  <a:lnTo>
                    <a:pt x="9061" y="4072"/>
                  </a:lnTo>
                  <a:lnTo>
                    <a:pt x="9061" y="4109"/>
                  </a:lnTo>
                  <a:lnTo>
                    <a:pt x="9135" y="4109"/>
                  </a:lnTo>
                  <a:lnTo>
                    <a:pt x="9245" y="4072"/>
                  </a:lnTo>
                  <a:lnTo>
                    <a:pt x="9355" y="4072"/>
                  </a:lnTo>
                  <a:lnTo>
                    <a:pt x="9685" y="3925"/>
                  </a:lnTo>
                  <a:lnTo>
                    <a:pt x="9905" y="3815"/>
                  </a:lnTo>
                  <a:lnTo>
                    <a:pt x="10198" y="4035"/>
                  </a:lnTo>
                  <a:lnTo>
                    <a:pt x="9905" y="4255"/>
                  </a:lnTo>
                  <a:lnTo>
                    <a:pt x="9611" y="4512"/>
                  </a:lnTo>
                  <a:lnTo>
                    <a:pt x="9281" y="4475"/>
                  </a:lnTo>
                  <a:lnTo>
                    <a:pt x="8731" y="4475"/>
                  </a:lnTo>
                  <a:lnTo>
                    <a:pt x="8584" y="4512"/>
                  </a:lnTo>
                  <a:lnTo>
                    <a:pt x="8548" y="4549"/>
                  </a:lnTo>
                  <a:lnTo>
                    <a:pt x="8511" y="4622"/>
                  </a:lnTo>
                  <a:lnTo>
                    <a:pt x="8328" y="4989"/>
                  </a:lnTo>
                  <a:lnTo>
                    <a:pt x="8108" y="5356"/>
                  </a:lnTo>
                  <a:lnTo>
                    <a:pt x="7851" y="5466"/>
                  </a:lnTo>
                  <a:lnTo>
                    <a:pt x="7594" y="5613"/>
                  </a:lnTo>
                  <a:lnTo>
                    <a:pt x="7117" y="5906"/>
                  </a:lnTo>
                  <a:lnTo>
                    <a:pt x="6714" y="6163"/>
                  </a:lnTo>
                  <a:lnTo>
                    <a:pt x="6530" y="6310"/>
                  </a:lnTo>
                  <a:lnTo>
                    <a:pt x="6457" y="6383"/>
                  </a:lnTo>
                  <a:lnTo>
                    <a:pt x="6420" y="6493"/>
                  </a:lnTo>
                  <a:lnTo>
                    <a:pt x="6384" y="6676"/>
                  </a:lnTo>
                  <a:lnTo>
                    <a:pt x="6420" y="6786"/>
                  </a:lnTo>
                  <a:lnTo>
                    <a:pt x="6457" y="6896"/>
                  </a:lnTo>
                  <a:lnTo>
                    <a:pt x="6567" y="6970"/>
                  </a:lnTo>
                  <a:lnTo>
                    <a:pt x="6677" y="6970"/>
                  </a:lnTo>
                  <a:lnTo>
                    <a:pt x="6824" y="7006"/>
                  </a:lnTo>
                  <a:lnTo>
                    <a:pt x="7117" y="6933"/>
                  </a:lnTo>
                  <a:lnTo>
                    <a:pt x="7301" y="6860"/>
                  </a:lnTo>
                  <a:lnTo>
                    <a:pt x="7447" y="6823"/>
                  </a:lnTo>
                  <a:lnTo>
                    <a:pt x="7484" y="6860"/>
                  </a:lnTo>
                  <a:lnTo>
                    <a:pt x="7411" y="6896"/>
                  </a:lnTo>
                  <a:lnTo>
                    <a:pt x="7227" y="7006"/>
                  </a:lnTo>
                  <a:lnTo>
                    <a:pt x="6860" y="7080"/>
                  </a:lnTo>
                  <a:lnTo>
                    <a:pt x="6530" y="7153"/>
                  </a:lnTo>
                  <a:lnTo>
                    <a:pt x="6347" y="7227"/>
                  </a:lnTo>
                  <a:lnTo>
                    <a:pt x="6237" y="7337"/>
                  </a:lnTo>
                  <a:lnTo>
                    <a:pt x="6163" y="7483"/>
                  </a:lnTo>
                  <a:lnTo>
                    <a:pt x="6127" y="7630"/>
                  </a:lnTo>
                  <a:lnTo>
                    <a:pt x="6127" y="7777"/>
                  </a:lnTo>
                  <a:lnTo>
                    <a:pt x="6163" y="7924"/>
                  </a:lnTo>
                  <a:lnTo>
                    <a:pt x="6237" y="8070"/>
                  </a:lnTo>
                  <a:lnTo>
                    <a:pt x="6384" y="8180"/>
                  </a:lnTo>
                  <a:lnTo>
                    <a:pt x="6494" y="8180"/>
                  </a:lnTo>
                  <a:lnTo>
                    <a:pt x="6567" y="8144"/>
                  </a:lnTo>
                  <a:lnTo>
                    <a:pt x="6640" y="8070"/>
                  </a:lnTo>
                  <a:lnTo>
                    <a:pt x="6714" y="7997"/>
                  </a:lnTo>
                  <a:lnTo>
                    <a:pt x="6897" y="7924"/>
                  </a:lnTo>
                  <a:lnTo>
                    <a:pt x="7337" y="7924"/>
                  </a:lnTo>
                  <a:lnTo>
                    <a:pt x="8328" y="7997"/>
                  </a:lnTo>
                  <a:lnTo>
                    <a:pt x="8328" y="8144"/>
                  </a:lnTo>
                  <a:lnTo>
                    <a:pt x="8364" y="8327"/>
                  </a:lnTo>
                  <a:lnTo>
                    <a:pt x="8438" y="8474"/>
                  </a:lnTo>
                  <a:lnTo>
                    <a:pt x="8548" y="8584"/>
                  </a:lnTo>
                  <a:lnTo>
                    <a:pt x="8768" y="8767"/>
                  </a:lnTo>
                  <a:lnTo>
                    <a:pt x="8548" y="8694"/>
                  </a:lnTo>
                  <a:lnTo>
                    <a:pt x="8328" y="8657"/>
                  </a:lnTo>
                  <a:lnTo>
                    <a:pt x="8291" y="8657"/>
                  </a:lnTo>
                  <a:lnTo>
                    <a:pt x="8291" y="8731"/>
                  </a:lnTo>
                  <a:lnTo>
                    <a:pt x="8511" y="8951"/>
                  </a:lnTo>
                  <a:lnTo>
                    <a:pt x="8768" y="9171"/>
                  </a:lnTo>
                  <a:lnTo>
                    <a:pt x="9355" y="9501"/>
                  </a:lnTo>
                  <a:lnTo>
                    <a:pt x="9428" y="9574"/>
                  </a:lnTo>
                  <a:lnTo>
                    <a:pt x="9538" y="9648"/>
                  </a:lnTo>
                  <a:lnTo>
                    <a:pt x="9648" y="9684"/>
                  </a:lnTo>
                  <a:lnTo>
                    <a:pt x="9795" y="9794"/>
                  </a:lnTo>
                  <a:lnTo>
                    <a:pt x="9942" y="9941"/>
                  </a:lnTo>
                  <a:lnTo>
                    <a:pt x="10125" y="10198"/>
                  </a:lnTo>
                  <a:lnTo>
                    <a:pt x="10272" y="10344"/>
                  </a:lnTo>
                  <a:lnTo>
                    <a:pt x="10418" y="10491"/>
                  </a:lnTo>
                  <a:lnTo>
                    <a:pt x="10125" y="10858"/>
                  </a:lnTo>
                  <a:lnTo>
                    <a:pt x="9978" y="10638"/>
                  </a:lnTo>
                  <a:lnTo>
                    <a:pt x="9795" y="10455"/>
                  </a:lnTo>
                  <a:lnTo>
                    <a:pt x="9428" y="10161"/>
                  </a:lnTo>
                  <a:lnTo>
                    <a:pt x="8988" y="9904"/>
                  </a:lnTo>
                  <a:lnTo>
                    <a:pt x="8401" y="9501"/>
                  </a:lnTo>
                  <a:lnTo>
                    <a:pt x="8144" y="9171"/>
                  </a:lnTo>
                  <a:lnTo>
                    <a:pt x="7851" y="8877"/>
                  </a:lnTo>
                  <a:lnTo>
                    <a:pt x="7557" y="8657"/>
                  </a:lnTo>
                  <a:lnTo>
                    <a:pt x="7227" y="8437"/>
                  </a:lnTo>
                  <a:lnTo>
                    <a:pt x="7190" y="8437"/>
                  </a:lnTo>
                  <a:lnTo>
                    <a:pt x="7190" y="8400"/>
                  </a:lnTo>
                  <a:lnTo>
                    <a:pt x="7154" y="8400"/>
                  </a:lnTo>
                  <a:lnTo>
                    <a:pt x="7044" y="8364"/>
                  </a:lnTo>
                  <a:lnTo>
                    <a:pt x="6677" y="8327"/>
                  </a:lnTo>
                  <a:lnTo>
                    <a:pt x="6273" y="8290"/>
                  </a:lnTo>
                  <a:lnTo>
                    <a:pt x="5870" y="8327"/>
                  </a:lnTo>
                  <a:lnTo>
                    <a:pt x="5466" y="8364"/>
                  </a:lnTo>
                  <a:lnTo>
                    <a:pt x="5173" y="8437"/>
                  </a:lnTo>
                  <a:lnTo>
                    <a:pt x="4990" y="8510"/>
                  </a:lnTo>
                  <a:lnTo>
                    <a:pt x="4843" y="8620"/>
                  </a:lnTo>
                  <a:lnTo>
                    <a:pt x="4733" y="8731"/>
                  </a:lnTo>
                  <a:lnTo>
                    <a:pt x="4623" y="8841"/>
                  </a:lnTo>
                  <a:lnTo>
                    <a:pt x="4549" y="8987"/>
                  </a:lnTo>
                  <a:lnTo>
                    <a:pt x="4476" y="9171"/>
                  </a:lnTo>
                  <a:lnTo>
                    <a:pt x="4476" y="9317"/>
                  </a:lnTo>
                  <a:lnTo>
                    <a:pt x="4476" y="9464"/>
                  </a:lnTo>
                  <a:lnTo>
                    <a:pt x="4513" y="9611"/>
                  </a:lnTo>
                  <a:lnTo>
                    <a:pt x="4549" y="9721"/>
                  </a:lnTo>
                  <a:lnTo>
                    <a:pt x="4733" y="9978"/>
                  </a:lnTo>
                  <a:lnTo>
                    <a:pt x="4953" y="10161"/>
                  </a:lnTo>
                  <a:lnTo>
                    <a:pt x="5246" y="10344"/>
                  </a:lnTo>
                  <a:lnTo>
                    <a:pt x="5577" y="10491"/>
                  </a:lnTo>
                  <a:lnTo>
                    <a:pt x="5687" y="10491"/>
                  </a:lnTo>
                  <a:lnTo>
                    <a:pt x="5797" y="10418"/>
                  </a:lnTo>
                  <a:lnTo>
                    <a:pt x="6090" y="10308"/>
                  </a:lnTo>
                  <a:lnTo>
                    <a:pt x="6090" y="10418"/>
                  </a:lnTo>
                  <a:lnTo>
                    <a:pt x="6090" y="10528"/>
                  </a:lnTo>
                  <a:lnTo>
                    <a:pt x="6163" y="10785"/>
                  </a:lnTo>
                  <a:lnTo>
                    <a:pt x="6310" y="10968"/>
                  </a:lnTo>
                  <a:lnTo>
                    <a:pt x="6494" y="11188"/>
                  </a:lnTo>
                  <a:lnTo>
                    <a:pt x="6494" y="11592"/>
                  </a:lnTo>
                  <a:lnTo>
                    <a:pt x="6420" y="11958"/>
                  </a:lnTo>
                  <a:lnTo>
                    <a:pt x="6384" y="12105"/>
                  </a:lnTo>
                  <a:lnTo>
                    <a:pt x="6420" y="12142"/>
                  </a:lnTo>
                  <a:lnTo>
                    <a:pt x="6457" y="12179"/>
                  </a:lnTo>
                  <a:lnTo>
                    <a:pt x="6714" y="12289"/>
                  </a:lnTo>
                  <a:lnTo>
                    <a:pt x="6970" y="12325"/>
                  </a:lnTo>
                  <a:lnTo>
                    <a:pt x="7227" y="12252"/>
                  </a:lnTo>
                  <a:lnTo>
                    <a:pt x="7447" y="12142"/>
                  </a:lnTo>
                  <a:lnTo>
                    <a:pt x="7924" y="12509"/>
                  </a:lnTo>
                  <a:lnTo>
                    <a:pt x="7484" y="12655"/>
                  </a:lnTo>
                  <a:lnTo>
                    <a:pt x="7044" y="12802"/>
                  </a:lnTo>
                  <a:lnTo>
                    <a:pt x="6714" y="12876"/>
                  </a:lnTo>
                  <a:lnTo>
                    <a:pt x="6604" y="12765"/>
                  </a:lnTo>
                  <a:lnTo>
                    <a:pt x="6494" y="12582"/>
                  </a:lnTo>
                  <a:lnTo>
                    <a:pt x="6310" y="12289"/>
                  </a:lnTo>
                  <a:lnTo>
                    <a:pt x="6090" y="12032"/>
                  </a:lnTo>
                  <a:lnTo>
                    <a:pt x="5870" y="11812"/>
                  </a:lnTo>
                  <a:lnTo>
                    <a:pt x="5466" y="11372"/>
                  </a:lnTo>
                  <a:lnTo>
                    <a:pt x="5100" y="10895"/>
                  </a:lnTo>
                  <a:lnTo>
                    <a:pt x="5063" y="10858"/>
                  </a:lnTo>
                  <a:lnTo>
                    <a:pt x="4990" y="10858"/>
                  </a:lnTo>
                  <a:lnTo>
                    <a:pt x="4953" y="10895"/>
                  </a:lnTo>
                  <a:lnTo>
                    <a:pt x="4953" y="10931"/>
                  </a:lnTo>
                  <a:lnTo>
                    <a:pt x="4953" y="11151"/>
                  </a:lnTo>
                  <a:lnTo>
                    <a:pt x="5026" y="11335"/>
                  </a:lnTo>
                  <a:lnTo>
                    <a:pt x="5100" y="11518"/>
                  </a:lnTo>
                  <a:lnTo>
                    <a:pt x="5246" y="11702"/>
                  </a:lnTo>
                  <a:lnTo>
                    <a:pt x="5540" y="12032"/>
                  </a:lnTo>
                  <a:lnTo>
                    <a:pt x="5833" y="12325"/>
                  </a:lnTo>
                  <a:lnTo>
                    <a:pt x="6017" y="12582"/>
                  </a:lnTo>
                  <a:lnTo>
                    <a:pt x="6200" y="12912"/>
                  </a:lnTo>
                  <a:lnTo>
                    <a:pt x="5650" y="12949"/>
                  </a:lnTo>
                  <a:lnTo>
                    <a:pt x="5026" y="12362"/>
                  </a:lnTo>
                  <a:lnTo>
                    <a:pt x="4659" y="11995"/>
                  </a:lnTo>
                  <a:lnTo>
                    <a:pt x="4513" y="11812"/>
                  </a:lnTo>
                  <a:lnTo>
                    <a:pt x="4439" y="11555"/>
                  </a:lnTo>
                  <a:lnTo>
                    <a:pt x="4403" y="11518"/>
                  </a:lnTo>
                  <a:lnTo>
                    <a:pt x="4329" y="11482"/>
                  </a:lnTo>
                  <a:lnTo>
                    <a:pt x="4256" y="11482"/>
                  </a:lnTo>
                  <a:lnTo>
                    <a:pt x="4219" y="11555"/>
                  </a:lnTo>
                  <a:lnTo>
                    <a:pt x="4219" y="11665"/>
                  </a:lnTo>
                  <a:lnTo>
                    <a:pt x="4219" y="11812"/>
                  </a:lnTo>
                  <a:lnTo>
                    <a:pt x="4293" y="12032"/>
                  </a:lnTo>
                  <a:lnTo>
                    <a:pt x="4403" y="12252"/>
                  </a:lnTo>
                  <a:lnTo>
                    <a:pt x="4586" y="12435"/>
                  </a:lnTo>
                  <a:lnTo>
                    <a:pt x="4953" y="12876"/>
                  </a:lnTo>
                  <a:lnTo>
                    <a:pt x="4880" y="12876"/>
                  </a:lnTo>
                  <a:lnTo>
                    <a:pt x="4880" y="12839"/>
                  </a:lnTo>
                  <a:lnTo>
                    <a:pt x="4880" y="12802"/>
                  </a:lnTo>
                  <a:lnTo>
                    <a:pt x="4843" y="12765"/>
                  </a:lnTo>
                  <a:lnTo>
                    <a:pt x="4549" y="12692"/>
                  </a:lnTo>
                  <a:lnTo>
                    <a:pt x="4439" y="12655"/>
                  </a:lnTo>
                  <a:lnTo>
                    <a:pt x="4366" y="12545"/>
                  </a:lnTo>
                  <a:lnTo>
                    <a:pt x="4293" y="12362"/>
                  </a:lnTo>
                  <a:lnTo>
                    <a:pt x="4073" y="11995"/>
                  </a:lnTo>
                  <a:lnTo>
                    <a:pt x="3926" y="11848"/>
                  </a:lnTo>
                  <a:lnTo>
                    <a:pt x="3816" y="11738"/>
                  </a:lnTo>
                  <a:lnTo>
                    <a:pt x="3816" y="11665"/>
                  </a:lnTo>
                  <a:lnTo>
                    <a:pt x="3816" y="11592"/>
                  </a:lnTo>
                  <a:lnTo>
                    <a:pt x="3779" y="11555"/>
                  </a:lnTo>
                  <a:lnTo>
                    <a:pt x="3742" y="11518"/>
                  </a:lnTo>
                  <a:lnTo>
                    <a:pt x="3669" y="11555"/>
                  </a:lnTo>
                  <a:lnTo>
                    <a:pt x="3559" y="11628"/>
                  </a:lnTo>
                  <a:lnTo>
                    <a:pt x="3522" y="11702"/>
                  </a:lnTo>
                  <a:lnTo>
                    <a:pt x="3522" y="11848"/>
                  </a:lnTo>
                  <a:lnTo>
                    <a:pt x="3559" y="11958"/>
                  </a:lnTo>
                  <a:lnTo>
                    <a:pt x="3669" y="12105"/>
                  </a:lnTo>
                  <a:lnTo>
                    <a:pt x="3779" y="12252"/>
                  </a:lnTo>
                  <a:lnTo>
                    <a:pt x="3889" y="12435"/>
                  </a:lnTo>
                  <a:lnTo>
                    <a:pt x="3963" y="12655"/>
                  </a:lnTo>
                  <a:lnTo>
                    <a:pt x="3963" y="12655"/>
                  </a:lnTo>
                  <a:lnTo>
                    <a:pt x="3376" y="12435"/>
                  </a:lnTo>
                  <a:lnTo>
                    <a:pt x="2825" y="12105"/>
                  </a:lnTo>
                  <a:lnTo>
                    <a:pt x="2789" y="12069"/>
                  </a:lnTo>
                  <a:lnTo>
                    <a:pt x="2715" y="11958"/>
                  </a:lnTo>
                  <a:lnTo>
                    <a:pt x="2605" y="11885"/>
                  </a:lnTo>
                  <a:lnTo>
                    <a:pt x="2349" y="11812"/>
                  </a:lnTo>
                  <a:lnTo>
                    <a:pt x="2312" y="11738"/>
                  </a:lnTo>
                  <a:lnTo>
                    <a:pt x="2165" y="11115"/>
                  </a:lnTo>
                  <a:lnTo>
                    <a:pt x="2092" y="10748"/>
                  </a:lnTo>
                  <a:lnTo>
                    <a:pt x="2055" y="10381"/>
                  </a:lnTo>
                  <a:lnTo>
                    <a:pt x="2055" y="10051"/>
                  </a:lnTo>
                  <a:lnTo>
                    <a:pt x="2092" y="9868"/>
                  </a:lnTo>
                  <a:lnTo>
                    <a:pt x="2165" y="9758"/>
                  </a:lnTo>
                  <a:lnTo>
                    <a:pt x="2238" y="9611"/>
                  </a:lnTo>
                  <a:lnTo>
                    <a:pt x="2349" y="9538"/>
                  </a:lnTo>
                  <a:lnTo>
                    <a:pt x="2495" y="9464"/>
                  </a:lnTo>
                  <a:lnTo>
                    <a:pt x="2679" y="9391"/>
                  </a:lnTo>
                  <a:lnTo>
                    <a:pt x="2715" y="9391"/>
                  </a:lnTo>
                  <a:lnTo>
                    <a:pt x="2752" y="9354"/>
                  </a:lnTo>
                  <a:lnTo>
                    <a:pt x="2789" y="9281"/>
                  </a:lnTo>
                  <a:lnTo>
                    <a:pt x="2789" y="9207"/>
                  </a:lnTo>
                  <a:lnTo>
                    <a:pt x="2715" y="9024"/>
                  </a:lnTo>
                  <a:lnTo>
                    <a:pt x="2605" y="8841"/>
                  </a:lnTo>
                  <a:lnTo>
                    <a:pt x="2495" y="8694"/>
                  </a:lnTo>
                  <a:lnTo>
                    <a:pt x="2349" y="8510"/>
                  </a:lnTo>
                  <a:lnTo>
                    <a:pt x="2055" y="8254"/>
                  </a:lnTo>
                  <a:lnTo>
                    <a:pt x="1725" y="7960"/>
                  </a:lnTo>
                  <a:lnTo>
                    <a:pt x="1505" y="7813"/>
                  </a:lnTo>
                  <a:lnTo>
                    <a:pt x="1285" y="7630"/>
                  </a:lnTo>
                  <a:lnTo>
                    <a:pt x="1175" y="7447"/>
                  </a:lnTo>
                  <a:lnTo>
                    <a:pt x="991" y="7300"/>
                  </a:lnTo>
                  <a:lnTo>
                    <a:pt x="771" y="7153"/>
                  </a:lnTo>
                  <a:lnTo>
                    <a:pt x="551" y="7117"/>
                  </a:lnTo>
                  <a:lnTo>
                    <a:pt x="661" y="6566"/>
                  </a:lnTo>
                  <a:lnTo>
                    <a:pt x="771" y="6089"/>
                  </a:lnTo>
                  <a:lnTo>
                    <a:pt x="808" y="6016"/>
                  </a:lnTo>
                  <a:lnTo>
                    <a:pt x="955" y="5943"/>
                  </a:lnTo>
                  <a:lnTo>
                    <a:pt x="1101" y="5906"/>
                  </a:lnTo>
                  <a:lnTo>
                    <a:pt x="1248" y="5906"/>
                  </a:lnTo>
                  <a:lnTo>
                    <a:pt x="1395" y="5943"/>
                  </a:lnTo>
                  <a:lnTo>
                    <a:pt x="1505" y="6016"/>
                  </a:lnTo>
                  <a:lnTo>
                    <a:pt x="1615" y="6126"/>
                  </a:lnTo>
                  <a:lnTo>
                    <a:pt x="1652" y="6236"/>
                  </a:lnTo>
                  <a:lnTo>
                    <a:pt x="1652" y="6420"/>
                  </a:lnTo>
                  <a:lnTo>
                    <a:pt x="1652" y="6530"/>
                  </a:lnTo>
                  <a:lnTo>
                    <a:pt x="1688" y="6566"/>
                  </a:lnTo>
                  <a:lnTo>
                    <a:pt x="1725" y="6566"/>
                  </a:lnTo>
                  <a:lnTo>
                    <a:pt x="1945" y="6676"/>
                  </a:lnTo>
                  <a:lnTo>
                    <a:pt x="2128" y="6786"/>
                  </a:lnTo>
                  <a:lnTo>
                    <a:pt x="2275" y="6970"/>
                  </a:lnTo>
                  <a:lnTo>
                    <a:pt x="2385" y="7153"/>
                  </a:lnTo>
                  <a:lnTo>
                    <a:pt x="2459" y="7227"/>
                  </a:lnTo>
                  <a:lnTo>
                    <a:pt x="2532" y="7227"/>
                  </a:lnTo>
                  <a:lnTo>
                    <a:pt x="2605" y="7190"/>
                  </a:lnTo>
                  <a:lnTo>
                    <a:pt x="2642" y="7080"/>
                  </a:lnTo>
                  <a:lnTo>
                    <a:pt x="2532" y="5943"/>
                  </a:lnTo>
                  <a:lnTo>
                    <a:pt x="2752" y="5906"/>
                  </a:lnTo>
                  <a:lnTo>
                    <a:pt x="3009" y="5796"/>
                  </a:lnTo>
                  <a:lnTo>
                    <a:pt x="3229" y="5723"/>
                  </a:lnTo>
                  <a:lnTo>
                    <a:pt x="3449" y="5686"/>
                  </a:lnTo>
                  <a:lnTo>
                    <a:pt x="3669" y="5649"/>
                  </a:lnTo>
                  <a:lnTo>
                    <a:pt x="3889" y="5686"/>
                  </a:lnTo>
                  <a:lnTo>
                    <a:pt x="4293" y="5723"/>
                  </a:lnTo>
                  <a:lnTo>
                    <a:pt x="5100" y="5723"/>
                  </a:lnTo>
                  <a:lnTo>
                    <a:pt x="5283" y="5649"/>
                  </a:lnTo>
                  <a:lnTo>
                    <a:pt x="5503" y="5576"/>
                  </a:lnTo>
                  <a:lnTo>
                    <a:pt x="5577" y="5539"/>
                  </a:lnTo>
                  <a:lnTo>
                    <a:pt x="5613" y="5466"/>
                  </a:lnTo>
                  <a:lnTo>
                    <a:pt x="5613" y="5356"/>
                  </a:lnTo>
                  <a:lnTo>
                    <a:pt x="5577" y="5282"/>
                  </a:lnTo>
                  <a:lnTo>
                    <a:pt x="5246" y="4916"/>
                  </a:lnTo>
                  <a:lnTo>
                    <a:pt x="4880" y="4549"/>
                  </a:lnTo>
                  <a:lnTo>
                    <a:pt x="4696" y="4365"/>
                  </a:lnTo>
                  <a:lnTo>
                    <a:pt x="4513" y="4219"/>
                  </a:lnTo>
                  <a:lnTo>
                    <a:pt x="4293" y="4109"/>
                  </a:lnTo>
                  <a:lnTo>
                    <a:pt x="4036" y="3999"/>
                  </a:lnTo>
                  <a:lnTo>
                    <a:pt x="3999" y="3889"/>
                  </a:lnTo>
                  <a:lnTo>
                    <a:pt x="3963" y="3815"/>
                  </a:lnTo>
                  <a:lnTo>
                    <a:pt x="3852" y="3742"/>
                  </a:lnTo>
                  <a:lnTo>
                    <a:pt x="3742" y="3668"/>
                  </a:lnTo>
                  <a:lnTo>
                    <a:pt x="3376" y="3522"/>
                  </a:lnTo>
                  <a:lnTo>
                    <a:pt x="3192" y="3448"/>
                  </a:lnTo>
                  <a:lnTo>
                    <a:pt x="2972" y="3412"/>
                  </a:lnTo>
                  <a:lnTo>
                    <a:pt x="3412" y="3228"/>
                  </a:lnTo>
                  <a:lnTo>
                    <a:pt x="3816" y="3045"/>
                  </a:lnTo>
                  <a:lnTo>
                    <a:pt x="4256" y="2935"/>
                  </a:lnTo>
                  <a:lnTo>
                    <a:pt x="4696" y="2861"/>
                  </a:lnTo>
                  <a:lnTo>
                    <a:pt x="5136" y="2788"/>
                  </a:lnTo>
                  <a:lnTo>
                    <a:pt x="6494" y="2788"/>
                  </a:lnTo>
                  <a:lnTo>
                    <a:pt x="6567" y="2751"/>
                  </a:lnTo>
                  <a:lnTo>
                    <a:pt x="6567" y="2678"/>
                  </a:lnTo>
                  <a:close/>
                  <a:moveTo>
                    <a:pt x="5100" y="15590"/>
                  </a:moveTo>
                  <a:lnTo>
                    <a:pt x="5246" y="15627"/>
                  </a:lnTo>
                  <a:lnTo>
                    <a:pt x="5503" y="15700"/>
                  </a:lnTo>
                  <a:lnTo>
                    <a:pt x="5393" y="15737"/>
                  </a:lnTo>
                  <a:lnTo>
                    <a:pt x="5320" y="15810"/>
                  </a:lnTo>
                  <a:lnTo>
                    <a:pt x="5246" y="15920"/>
                  </a:lnTo>
                  <a:lnTo>
                    <a:pt x="5246" y="16030"/>
                  </a:lnTo>
                  <a:lnTo>
                    <a:pt x="5210" y="16177"/>
                  </a:lnTo>
                  <a:lnTo>
                    <a:pt x="5246" y="16360"/>
                  </a:lnTo>
                  <a:lnTo>
                    <a:pt x="5246" y="16434"/>
                  </a:lnTo>
                  <a:lnTo>
                    <a:pt x="5283" y="16507"/>
                  </a:lnTo>
                  <a:lnTo>
                    <a:pt x="5356" y="16580"/>
                  </a:lnTo>
                  <a:lnTo>
                    <a:pt x="5430" y="16617"/>
                  </a:lnTo>
                  <a:lnTo>
                    <a:pt x="5540" y="16617"/>
                  </a:lnTo>
                  <a:lnTo>
                    <a:pt x="5870" y="16947"/>
                  </a:lnTo>
                  <a:lnTo>
                    <a:pt x="6237" y="17167"/>
                  </a:lnTo>
                  <a:lnTo>
                    <a:pt x="6567" y="17351"/>
                  </a:lnTo>
                  <a:lnTo>
                    <a:pt x="6750" y="17424"/>
                  </a:lnTo>
                  <a:lnTo>
                    <a:pt x="3449" y="17387"/>
                  </a:lnTo>
                  <a:lnTo>
                    <a:pt x="3596" y="17314"/>
                  </a:lnTo>
                  <a:lnTo>
                    <a:pt x="3926" y="17167"/>
                  </a:lnTo>
                  <a:lnTo>
                    <a:pt x="4256" y="16984"/>
                  </a:lnTo>
                  <a:lnTo>
                    <a:pt x="4476" y="16837"/>
                  </a:lnTo>
                  <a:lnTo>
                    <a:pt x="4696" y="16654"/>
                  </a:lnTo>
                  <a:lnTo>
                    <a:pt x="4770" y="16690"/>
                  </a:lnTo>
                  <a:lnTo>
                    <a:pt x="4880" y="16690"/>
                  </a:lnTo>
                  <a:lnTo>
                    <a:pt x="4953" y="16654"/>
                  </a:lnTo>
                  <a:lnTo>
                    <a:pt x="5026" y="16580"/>
                  </a:lnTo>
                  <a:lnTo>
                    <a:pt x="5136" y="16397"/>
                  </a:lnTo>
                  <a:lnTo>
                    <a:pt x="5210" y="16214"/>
                  </a:lnTo>
                  <a:lnTo>
                    <a:pt x="5173" y="16103"/>
                  </a:lnTo>
                  <a:lnTo>
                    <a:pt x="5100" y="16030"/>
                  </a:lnTo>
                  <a:lnTo>
                    <a:pt x="5063" y="15993"/>
                  </a:lnTo>
                  <a:lnTo>
                    <a:pt x="5100" y="15773"/>
                  </a:lnTo>
                  <a:lnTo>
                    <a:pt x="5100" y="15590"/>
                  </a:lnTo>
                  <a:close/>
                  <a:moveTo>
                    <a:pt x="9795" y="0"/>
                  </a:moveTo>
                  <a:lnTo>
                    <a:pt x="9648" y="74"/>
                  </a:lnTo>
                  <a:lnTo>
                    <a:pt x="9391" y="110"/>
                  </a:lnTo>
                  <a:lnTo>
                    <a:pt x="9171" y="220"/>
                  </a:lnTo>
                  <a:lnTo>
                    <a:pt x="9061" y="294"/>
                  </a:lnTo>
                  <a:lnTo>
                    <a:pt x="8988" y="404"/>
                  </a:lnTo>
                  <a:lnTo>
                    <a:pt x="8951" y="514"/>
                  </a:lnTo>
                  <a:lnTo>
                    <a:pt x="8915" y="661"/>
                  </a:lnTo>
                  <a:lnTo>
                    <a:pt x="8915" y="771"/>
                  </a:lnTo>
                  <a:lnTo>
                    <a:pt x="8915" y="881"/>
                  </a:lnTo>
                  <a:lnTo>
                    <a:pt x="8988" y="1027"/>
                  </a:lnTo>
                  <a:lnTo>
                    <a:pt x="9025" y="1137"/>
                  </a:lnTo>
                  <a:lnTo>
                    <a:pt x="8254" y="2348"/>
                  </a:lnTo>
                  <a:lnTo>
                    <a:pt x="7631" y="2201"/>
                  </a:lnTo>
                  <a:lnTo>
                    <a:pt x="7007" y="2165"/>
                  </a:lnTo>
                  <a:lnTo>
                    <a:pt x="6384" y="2165"/>
                  </a:lnTo>
                  <a:lnTo>
                    <a:pt x="5797" y="2238"/>
                  </a:lnTo>
                  <a:lnTo>
                    <a:pt x="5650" y="2275"/>
                  </a:lnTo>
                  <a:lnTo>
                    <a:pt x="5577" y="2385"/>
                  </a:lnTo>
                  <a:lnTo>
                    <a:pt x="5100" y="2348"/>
                  </a:lnTo>
                  <a:lnTo>
                    <a:pt x="4623" y="2421"/>
                  </a:lnTo>
                  <a:lnTo>
                    <a:pt x="4109" y="2495"/>
                  </a:lnTo>
                  <a:lnTo>
                    <a:pt x="3632" y="2641"/>
                  </a:lnTo>
                  <a:lnTo>
                    <a:pt x="3192" y="2825"/>
                  </a:lnTo>
                  <a:lnTo>
                    <a:pt x="2715" y="3045"/>
                  </a:lnTo>
                  <a:lnTo>
                    <a:pt x="2312" y="3302"/>
                  </a:lnTo>
                  <a:lnTo>
                    <a:pt x="1945" y="3558"/>
                  </a:lnTo>
                  <a:lnTo>
                    <a:pt x="1505" y="3925"/>
                  </a:lnTo>
                  <a:lnTo>
                    <a:pt x="1138" y="4365"/>
                  </a:lnTo>
                  <a:lnTo>
                    <a:pt x="808" y="4806"/>
                  </a:lnTo>
                  <a:lnTo>
                    <a:pt x="551" y="5282"/>
                  </a:lnTo>
                  <a:lnTo>
                    <a:pt x="331" y="5796"/>
                  </a:lnTo>
                  <a:lnTo>
                    <a:pt x="184" y="6346"/>
                  </a:lnTo>
                  <a:lnTo>
                    <a:pt x="74" y="6896"/>
                  </a:lnTo>
                  <a:lnTo>
                    <a:pt x="1" y="7447"/>
                  </a:lnTo>
                  <a:lnTo>
                    <a:pt x="1" y="7997"/>
                  </a:lnTo>
                  <a:lnTo>
                    <a:pt x="38" y="8547"/>
                  </a:lnTo>
                  <a:lnTo>
                    <a:pt x="148" y="9097"/>
                  </a:lnTo>
                  <a:lnTo>
                    <a:pt x="294" y="9648"/>
                  </a:lnTo>
                  <a:lnTo>
                    <a:pt x="478" y="10161"/>
                  </a:lnTo>
                  <a:lnTo>
                    <a:pt x="698" y="10638"/>
                  </a:lnTo>
                  <a:lnTo>
                    <a:pt x="991" y="11115"/>
                  </a:lnTo>
                  <a:lnTo>
                    <a:pt x="1358" y="11555"/>
                  </a:lnTo>
                  <a:lnTo>
                    <a:pt x="1725" y="11958"/>
                  </a:lnTo>
                  <a:lnTo>
                    <a:pt x="2165" y="12325"/>
                  </a:lnTo>
                  <a:lnTo>
                    <a:pt x="2679" y="12655"/>
                  </a:lnTo>
                  <a:lnTo>
                    <a:pt x="3156" y="12912"/>
                  </a:lnTo>
                  <a:lnTo>
                    <a:pt x="3706" y="13132"/>
                  </a:lnTo>
                  <a:lnTo>
                    <a:pt x="4256" y="13279"/>
                  </a:lnTo>
                  <a:lnTo>
                    <a:pt x="4806" y="13389"/>
                  </a:lnTo>
                  <a:lnTo>
                    <a:pt x="5393" y="13462"/>
                  </a:lnTo>
                  <a:lnTo>
                    <a:pt x="5943" y="13462"/>
                  </a:lnTo>
                  <a:lnTo>
                    <a:pt x="6494" y="13426"/>
                  </a:lnTo>
                  <a:lnTo>
                    <a:pt x="7044" y="13352"/>
                  </a:lnTo>
                  <a:lnTo>
                    <a:pt x="7594" y="13206"/>
                  </a:lnTo>
                  <a:lnTo>
                    <a:pt x="8108" y="13022"/>
                  </a:lnTo>
                  <a:lnTo>
                    <a:pt x="8621" y="12802"/>
                  </a:lnTo>
                  <a:lnTo>
                    <a:pt x="9098" y="12509"/>
                  </a:lnTo>
                  <a:lnTo>
                    <a:pt x="9538" y="12215"/>
                  </a:lnTo>
                  <a:lnTo>
                    <a:pt x="10052" y="11775"/>
                  </a:lnTo>
                  <a:lnTo>
                    <a:pt x="10492" y="11262"/>
                  </a:lnTo>
                  <a:lnTo>
                    <a:pt x="10932" y="10711"/>
                  </a:lnTo>
                  <a:lnTo>
                    <a:pt x="11299" y="10161"/>
                  </a:lnTo>
                  <a:lnTo>
                    <a:pt x="11629" y="9538"/>
                  </a:lnTo>
                  <a:lnTo>
                    <a:pt x="11886" y="8914"/>
                  </a:lnTo>
                  <a:lnTo>
                    <a:pt x="12106" y="8290"/>
                  </a:lnTo>
                  <a:lnTo>
                    <a:pt x="12179" y="7924"/>
                  </a:lnTo>
                  <a:lnTo>
                    <a:pt x="12216" y="7593"/>
                  </a:lnTo>
                  <a:lnTo>
                    <a:pt x="12253" y="7080"/>
                  </a:lnTo>
                  <a:lnTo>
                    <a:pt x="12216" y="6603"/>
                  </a:lnTo>
                  <a:lnTo>
                    <a:pt x="12106" y="6126"/>
                  </a:lnTo>
                  <a:lnTo>
                    <a:pt x="11922" y="5649"/>
                  </a:lnTo>
                  <a:lnTo>
                    <a:pt x="11739" y="5172"/>
                  </a:lnTo>
                  <a:lnTo>
                    <a:pt x="11482" y="4732"/>
                  </a:lnTo>
                  <a:lnTo>
                    <a:pt x="11189" y="4329"/>
                  </a:lnTo>
                  <a:lnTo>
                    <a:pt x="10859" y="3962"/>
                  </a:lnTo>
                  <a:lnTo>
                    <a:pt x="10822" y="3852"/>
                  </a:lnTo>
                  <a:lnTo>
                    <a:pt x="10712" y="3815"/>
                  </a:lnTo>
                  <a:lnTo>
                    <a:pt x="10272" y="3375"/>
                  </a:lnTo>
                  <a:lnTo>
                    <a:pt x="10162" y="3302"/>
                  </a:lnTo>
                  <a:lnTo>
                    <a:pt x="9832" y="3082"/>
                  </a:lnTo>
                  <a:lnTo>
                    <a:pt x="9501" y="2861"/>
                  </a:lnTo>
                  <a:lnTo>
                    <a:pt x="9135" y="2678"/>
                  </a:lnTo>
                  <a:lnTo>
                    <a:pt x="8768" y="2531"/>
                  </a:lnTo>
                  <a:lnTo>
                    <a:pt x="8804" y="2458"/>
                  </a:lnTo>
                  <a:lnTo>
                    <a:pt x="8841" y="2421"/>
                  </a:lnTo>
                  <a:lnTo>
                    <a:pt x="8804" y="2348"/>
                  </a:lnTo>
                  <a:lnTo>
                    <a:pt x="9171" y="1871"/>
                  </a:lnTo>
                  <a:lnTo>
                    <a:pt x="9501" y="1394"/>
                  </a:lnTo>
                  <a:lnTo>
                    <a:pt x="9758" y="1394"/>
                  </a:lnTo>
                  <a:lnTo>
                    <a:pt x="9868" y="1358"/>
                  </a:lnTo>
                  <a:lnTo>
                    <a:pt x="9978" y="1284"/>
                  </a:lnTo>
                  <a:lnTo>
                    <a:pt x="10052" y="1211"/>
                  </a:lnTo>
                  <a:lnTo>
                    <a:pt x="10602" y="1468"/>
                  </a:lnTo>
                  <a:lnTo>
                    <a:pt x="11079" y="1798"/>
                  </a:lnTo>
                  <a:lnTo>
                    <a:pt x="11556" y="2128"/>
                  </a:lnTo>
                  <a:lnTo>
                    <a:pt x="11996" y="2531"/>
                  </a:lnTo>
                  <a:lnTo>
                    <a:pt x="12399" y="2972"/>
                  </a:lnTo>
                  <a:lnTo>
                    <a:pt x="12766" y="3412"/>
                  </a:lnTo>
                  <a:lnTo>
                    <a:pt x="13060" y="3925"/>
                  </a:lnTo>
                  <a:lnTo>
                    <a:pt x="13353" y="4439"/>
                  </a:lnTo>
                  <a:lnTo>
                    <a:pt x="13573" y="4989"/>
                  </a:lnTo>
                  <a:lnTo>
                    <a:pt x="13757" y="5539"/>
                  </a:lnTo>
                  <a:lnTo>
                    <a:pt x="13903" y="6126"/>
                  </a:lnTo>
                  <a:lnTo>
                    <a:pt x="14013" y="6713"/>
                  </a:lnTo>
                  <a:lnTo>
                    <a:pt x="14087" y="7300"/>
                  </a:lnTo>
                  <a:lnTo>
                    <a:pt x="14087" y="7887"/>
                  </a:lnTo>
                  <a:lnTo>
                    <a:pt x="14087" y="8510"/>
                  </a:lnTo>
                  <a:lnTo>
                    <a:pt x="14013" y="9097"/>
                  </a:lnTo>
                  <a:lnTo>
                    <a:pt x="13867" y="9758"/>
                  </a:lnTo>
                  <a:lnTo>
                    <a:pt x="13720" y="10381"/>
                  </a:lnTo>
                  <a:lnTo>
                    <a:pt x="13463" y="11005"/>
                  </a:lnTo>
                  <a:lnTo>
                    <a:pt x="13206" y="11592"/>
                  </a:lnTo>
                  <a:lnTo>
                    <a:pt x="12876" y="12179"/>
                  </a:lnTo>
                  <a:lnTo>
                    <a:pt x="12473" y="12692"/>
                  </a:lnTo>
                  <a:lnTo>
                    <a:pt x="12069" y="13206"/>
                  </a:lnTo>
                  <a:lnTo>
                    <a:pt x="11592" y="13683"/>
                  </a:lnTo>
                  <a:lnTo>
                    <a:pt x="11079" y="14049"/>
                  </a:lnTo>
                  <a:lnTo>
                    <a:pt x="10565" y="14416"/>
                  </a:lnTo>
                  <a:lnTo>
                    <a:pt x="9978" y="14710"/>
                  </a:lnTo>
                  <a:lnTo>
                    <a:pt x="9391" y="14966"/>
                  </a:lnTo>
                  <a:lnTo>
                    <a:pt x="8804" y="15150"/>
                  </a:lnTo>
                  <a:lnTo>
                    <a:pt x="8181" y="15260"/>
                  </a:lnTo>
                  <a:lnTo>
                    <a:pt x="7557" y="15333"/>
                  </a:lnTo>
                  <a:lnTo>
                    <a:pt x="6897" y="15370"/>
                  </a:lnTo>
                  <a:lnTo>
                    <a:pt x="6420" y="15333"/>
                  </a:lnTo>
                  <a:lnTo>
                    <a:pt x="5943" y="15296"/>
                  </a:lnTo>
                  <a:lnTo>
                    <a:pt x="5466" y="15186"/>
                  </a:lnTo>
                  <a:lnTo>
                    <a:pt x="5026" y="15076"/>
                  </a:lnTo>
                  <a:lnTo>
                    <a:pt x="4549" y="14893"/>
                  </a:lnTo>
                  <a:lnTo>
                    <a:pt x="4109" y="14673"/>
                  </a:lnTo>
                  <a:lnTo>
                    <a:pt x="3632" y="14453"/>
                  </a:lnTo>
                  <a:lnTo>
                    <a:pt x="3669" y="14416"/>
                  </a:lnTo>
                  <a:lnTo>
                    <a:pt x="3706" y="14343"/>
                  </a:lnTo>
                  <a:lnTo>
                    <a:pt x="3706" y="14269"/>
                  </a:lnTo>
                  <a:lnTo>
                    <a:pt x="3706" y="14196"/>
                  </a:lnTo>
                  <a:lnTo>
                    <a:pt x="3669" y="14123"/>
                  </a:lnTo>
                  <a:lnTo>
                    <a:pt x="3522" y="14013"/>
                  </a:lnTo>
                  <a:lnTo>
                    <a:pt x="3376" y="13939"/>
                  </a:lnTo>
                  <a:lnTo>
                    <a:pt x="3229" y="13903"/>
                  </a:lnTo>
                  <a:lnTo>
                    <a:pt x="3009" y="13903"/>
                  </a:lnTo>
                  <a:lnTo>
                    <a:pt x="2899" y="13939"/>
                  </a:lnTo>
                  <a:lnTo>
                    <a:pt x="2752" y="14013"/>
                  </a:lnTo>
                  <a:lnTo>
                    <a:pt x="2642" y="14123"/>
                  </a:lnTo>
                  <a:lnTo>
                    <a:pt x="2605" y="14269"/>
                  </a:lnTo>
                  <a:lnTo>
                    <a:pt x="2605" y="14416"/>
                  </a:lnTo>
                  <a:lnTo>
                    <a:pt x="2642" y="14563"/>
                  </a:lnTo>
                  <a:lnTo>
                    <a:pt x="2715" y="14710"/>
                  </a:lnTo>
                  <a:lnTo>
                    <a:pt x="2825" y="14820"/>
                  </a:lnTo>
                  <a:lnTo>
                    <a:pt x="2972" y="14856"/>
                  </a:lnTo>
                  <a:lnTo>
                    <a:pt x="3119" y="14893"/>
                  </a:lnTo>
                  <a:lnTo>
                    <a:pt x="3266" y="14856"/>
                  </a:lnTo>
                  <a:lnTo>
                    <a:pt x="3376" y="14746"/>
                  </a:lnTo>
                  <a:lnTo>
                    <a:pt x="3522" y="14856"/>
                  </a:lnTo>
                  <a:lnTo>
                    <a:pt x="4036" y="15150"/>
                  </a:lnTo>
                  <a:lnTo>
                    <a:pt x="4439" y="15333"/>
                  </a:lnTo>
                  <a:lnTo>
                    <a:pt x="4806" y="15480"/>
                  </a:lnTo>
                  <a:lnTo>
                    <a:pt x="4770" y="15553"/>
                  </a:lnTo>
                  <a:lnTo>
                    <a:pt x="4733" y="15590"/>
                  </a:lnTo>
                  <a:lnTo>
                    <a:pt x="4659" y="15810"/>
                  </a:lnTo>
                  <a:lnTo>
                    <a:pt x="4623" y="16030"/>
                  </a:lnTo>
                  <a:lnTo>
                    <a:pt x="4586" y="16470"/>
                  </a:lnTo>
                  <a:lnTo>
                    <a:pt x="3963" y="16654"/>
                  </a:lnTo>
                  <a:lnTo>
                    <a:pt x="3376" y="16910"/>
                  </a:lnTo>
                  <a:lnTo>
                    <a:pt x="2752" y="17167"/>
                  </a:lnTo>
                  <a:lnTo>
                    <a:pt x="2128" y="17387"/>
                  </a:lnTo>
                  <a:lnTo>
                    <a:pt x="2055" y="17424"/>
                  </a:lnTo>
                  <a:lnTo>
                    <a:pt x="2018" y="17497"/>
                  </a:lnTo>
                  <a:lnTo>
                    <a:pt x="1982" y="17571"/>
                  </a:lnTo>
                  <a:lnTo>
                    <a:pt x="1982" y="17644"/>
                  </a:lnTo>
                  <a:lnTo>
                    <a:pt x="2018" y="17717"/>
                  </a:lnTo>
                  <a:lnTo>
                    <a:pt x="2055" y="17791"/>
                  </a:lnTo>
                  <a:lnTo>
                    <a:pt x="2128" y="17828"/>
                  </a:lnTo>
                  <a:lnTo>
                    <a:pt x="2202" y="17864"/>
                  </a:lnTo>
                  <a:lnTo>
                    <a:pt x="8401" y="17901"/>
                  </a:lnTo>
                  <a:lnTo>
                    <a:pt x="8474" y="17901"/>
                  </a:lnTo>
                  <a:lnTo>
                    <a:pt x="8548" y="17864"/>
                  </a:lnTo>
                  <a:lnTo>
                    <a:pt x="8621" y="17791"/>
                  </a:lnTo>
                  <a:lnTo>
                    <a:pt x="8621" y="17717"/>
                  </a:lnTo>
                  <a:lnTo>
                    <a:pt x="8621" y="17644"/>
                  </a:lnTo>
                  <a:lnTo>
                    <a:pt x="8621" y="17571"/>
                  </a:lnTo>
                  <a:lnTo>
                    <a:pt x="8584" y="17497"/>
                  </a:lnTo>
                  <a:lnTo>
                    <a:pt x="8474" y="17424"/>
                  </a:lnTo>
                  <a:lnTo>
                    <a:pt x="8108" y="17277"/>
                  </a:lnTo>
                  <a:lnTo>
                    <a:pt x="7667" y="17167"/>
                  </a:lnTo>
                  <a:lnTo>
                    <a:pt x="7264" y="17057"/>
                  </a:lnTo>
                  <a:lnTo>
                    <a:pt x="6860" y="16947"/>
                  </a:lnTo>
                  <a:lnTo>
                    <a:pt x="6494" y="16764"/>
                  </a:lnTo>
                  <a:lnTo>
                    <a:pt x="6163" y="16544"/>
                  </a:lnTo>
                  <a:lnTo>
                    <a:pt x="5907" y="16324"/>
                  </a:lnTo>
                  <a:lnTo>
                    <a:pt x="5797" y="16214"/>
                  </a:lnTo>
                  <a:lnTo>
                    <a:pt x="5650" y="16140"/>
                  </a:lnTo>
                  <a:lnTo>
                    <a:pt x="5650" y="16103"/>
                  </a:lnTo>
                  <a:lnTo>
                    <a:pt x="5687" y="15920"/>
                  </a:lnTo>
                  <a:lnTo>
                    <a:pt x="5650" y="15737"/>
                  </a:lnTo>
                  <a:lnTo>
                    <a:pt x="6127" y="15810"/>
                  </a:lnTo>
                  <a:lnTo>
                    <a:pt x="6640" y="15847"/>
                  </a:lnTo>
                  <a:lnTo>
                    <a:pt x="7631" y="15847"/>
                  </a:lnTo>
                  <a:lnTo>
                    <a:pt x="8218" y="15773"/>
                  </a:lnTo>
                  <a:lnTo>
                    <a:pt x="8841" y="15627"/>
                  </a:lnTo>
                  <a:lnTo>
                    <a:pt x="9428" y="15480"/>
                  </a:lnTo>
                  <a:lnTo>
                    <a:pt x="10015" y="15260"/>
                  </a:lnTo>
                  <a:lnTo>
                    <a:pt x="10565" y="14966"/>
                  </a:lnTo>
                  <a:lnTo>
                    <a:pt x="11079" y="14673"/>
                  </a:lnTo>
                  <a:lnTo>
                    <a:pt x="11592" y="14306"/>
                  </a:lnTo>
                  <a:lnTo>
                    <a:pt x="12069" y="13903"/>
                  </a:lnTo>
                  <a:lnTo>
                    <a:pt x="12509" y="13462"/>
                  </a:lnTo>
                  <a:lnTo>
                    <a:pt x="12913" y="12986"/>
                  </a:lnTo>
                  <a:lnTo>
                    <a:pt x="13280" y="12472"/>
                  </a:lnTo>
                  <a:lnTo>
                    <a:pt x="13573" y="11922"/>
                  </a:lnTo>
                  <a:lnTo>
                    <a:pt x="13867" y="11372"/>
                  </a:lnTo>
                  <a:lnTo>
                    <a:pt x="14087" y="10785"/>
                  </a:lnTo>
                  <a:lnTo>
                    <a:pt x="14307" y="10198"/>
                  </a:lnTo>
                  <a:lnTo>
                    <a:pt x="14417" y="9574"/>
                  </a:lnTo>
                  <a:lnTo>
                    <a:pt x="14527" y="8951"/>
                  </a:lnTo>
                  <a:lnTo>
                    <a:pt x="14600" y="8327"/>
                  </a:lnTo>
                  <a:lnTo>
                    <a:pt x="14600" y="7703"/>
                  </a:lnTo>
                  <a:lnTo>
                    <a:pt x="14564" y="7080"/>
                  </a:lnTo>
                  <a:lnTo>
                    <a:pt x="14490" y="6456"/>
                  </a:lnTo>
                  <a:lnTo>
                    <a:pt x="14380" y="5833"/>
                  </a:lnTo>
                  <a:lnTo>
                    <a:pt x="14197" y="5209"/>
                  </a:lnTo>
                  <a:lnTo>
                    <a:pt x="13977" y="4622"/>
                  </a:lnTo>
                  <a:lnTo>
                    <a:pt x="13720" y="3999"/>
                  </a:lnTo>
                  <a:lnTo>
                    <a:pt x="13353" y="3412"/>
                  </a:lnTo>
                  <a:lnTo>
                    <a:pt x="12986" y="2861"/>
                  </a:lnTo>
                  <a:lnTo>
                    <a:pt x="12509" y="2311"/>
                  </a:lnTo>
                  <a:lnTo>
                    <a:pt x="12032" y="1834"/>
                  </a:lnTo>
                  <a:lnTo>
                    <a:pt x="11482" y="1394"/>
                  </a:lnTo>
                  <a:lnTo>
                    <a:pt x="10895" y="1027"/>
                  </a:lnTo>
                  <a:lnTo>
                    <a:pt x="10602" y="881"/>
                  </a:lnTo>
                  <a:lnTo>
                    <a:pt x="10272" y="734"/>
                  </a:lnTo>
                  <a:lnTo>
                    <a:pt x="10308" y="587"/>
                  </a:lnTo>
                  <a:lnTo>
                    <a:pt x="10308" y="441"/>
                  </a:lnTo>
                  <a:lnTo>
                    <a:pt x="10272" y="294"/>
                  </a:lnTo>
                  <a:lnTo>
                    <a:pt x="10198" y="147"/>
                  </a:lnTo>
                  <a:lnTo>
                    <a:pt x="10088" y="74"/>
                  </a:lnTo>
                  <a:lnTo>
                    <a:pt x="9942"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 name="Google Shape;334;p6"/>
            <p:cNvSpPr/>
            <p:nvPr/>
          </p:nvSpPr>
          <p:spPr>
            <a:xfrm>
              <a:off x="6071400" y="1791425"/>
              <a:ext cx="402625" cy="375100"/>
            </a:xfrm>
            <a:custGeom>
              <a:avLst/>
              <a:gdLst/>
              <a:ahLst/>
              <a:cxnLst/>
              <a:rect l="l" t="t" r="r" b="b"/>
              <a:pathLst>
                <a:path w="16105" h="15004" extrusionOk="0">
                  <a:moveTo>
                    <a:pt x="13170" y="587"/>
                  </a:moveTo>
                  <a:lnTo>
                    <a:pt x="13206" y="624"/>
                  </a:lnTo>
                  <a:lnTo>
                    <a:pt x="13280" y="661"/>
                  </a:lnTo>
                  <a:lnTo>
                    <a:pt x="13353" y="697"/>
                  </a:lnTo>
                  <a:lnTo>
                    <a:pt x="13610" y="771"/>
                  </a:lnTo>
                  <a:lnTo>
                    <a:pt x="13830" y="844"/>
                  </a:lnTo>
                  <a:lnTo>
                    <a:pt x="14013" y="954"/>
                  </a:lnTo>
                  <a:lnTo>
                    <a:pt x="14160" y="1174"/>
                  </a:lnTo>
                  <a:lnTo>
                    <a:pt x="14307" y="1394"/>
                  </a:lnTo>
                  <a:lnTo>
                    <a:pt x="14343" y="1651"/>
                  </a:lnTo>
                  <a:lnTo>
                    <a:pt x="14307" y="1908"/>
                  </a:lnTo>
                  <a:lnTo>
                    <a:pt x="14233" y="2128"/>
                  </a:lnTo>
                  <a:lnTo>
                    <a:pt x="14087" y="2348"/>
                  </a:lnTo>
                  <a:lnTo>
                    <a:pt x="13903" y="2531"/>
                  </a:lnTo>
                  <a:lnTo>
                    <a:pt x="13683" y="2678"/>
                  </a:lnTo>
                  <a:lnTo>
                    <a:pt x="13463" y="2788"/>
                  </a:lnTo>
                  <a:lnTo>
                    <a:pt x="13170" y="2825"/>
                  </a:lnTo>
                  <a:lnTo>
                    <a:pt x="12840" y="2788"/>
                  </a:lnTo>
                  <a:lnTo>
                    <a:pt x="12656" y="2751"/>
                  </a:lnTo>
                  <a:lnTo>
                    <a:pt x="12546" y="2715"/>
                  </a:lnTo>
                  <a:lnTo>
                    <a:pt x="12436" y="2641"/>
                  </a:lnTo>
                  <a:lnTo>
                    <a:pt x="12363" y="2495"/>
                  </a:lnTo>
                  <a:lnTo>
                    <a:pt x="12289" y="2495"/>
                  </a:lnTo>
                  <a:lnTo>
                    <a:pt x="12253" y="2275"/>
                  </a:lnTo>
                  <a:lnTo>
                    <a:pt x="12253" y="2054"/>
                  </a:lnTo>
                  <a:lnTo>
                    <a:pt x="12253" y="1871"/>
                  </a:lnTo>
                  <a:lnTo>
                    <a:pt x="12289" y="1724"/>
                  </a:lnTo>
                  <a:lnTo>
                    <a:pt x="12399" y="1394"/>
                  </a:lnTo>
                  <a:lnTo>
                    <a:pt x="12583" y="1064"/>
                  </a:lnTo>
                  <a:lnTo>
                    <a:pt x="12840" y="807"/>
                  </a:lnTo>
                  <a:lnTo>
                    <a:pt x="12986" y="697"/>
                  </a:lnTo>
                  <a:lnTo>
                    <a:pt x="13170" y="587"/>
                  </a:lnTo>
                  <a:close/>
                  <a:moveTo>
                    <a:pt x="9061" y="3338"/>
                  </a:moveTo>
                  <a:lnTo>
                    <a:pt x="9245" y="3412"/>
                  </a:lnTo>
                  <a:lnTo>
                    <a:pt x="9245" y="3448"/>
                  </a:lnTo>
                  <a:lnTo>
                    <a:pt x="9171" y="3632"/>
                  </a:lnTo>
                  <a:lnTo>
                    <a:pt x="9171" y="3668"/>
                  </a:lnTo>
                  <a:lnTo>
                    <a:pt x="9135" y="3632"/>
                  </a:lnTo>
                  <a:lnTo>
                    <a:pt x="9061" y="3522"/>
                  </a:lnTo>
                  <a:lnTo>
                    <a:pt x="8988" y="3448"/>
                  </a:lnTo>
                  <a:lnTo>
                    <a:pt x="8988" y="3412"/>
                  </a:lnTo>
                  <a:lnTo>
                    <a:pt x="8988" y="3375"/>
                  </a:lnTo>
                  <a:lnTo>
                    <a:pt x="9061" y="3338"/>
                  </a:lnTo>
                  <a:close/>
                  <a:moveTo>
                    <a:pt x="14123" y="440"/>
                  </a:moveTo>
                  <a:lnTo>
                    <a:pt x="14233" y="477"/>
                  </a:lnTo>
                  <a:lnTo>
                    <a:pt x="14307" y="587"/>
                  </a:lnTo>
                  <a:lnTo>
                    <a:pt x="14417" y="661"/>
                  </a:lnTo>
                  <a:lnTo>
                    <a:pt x="14454" y="807"/>
                  </a:lnTo>
                  <a:lnTo>
                    <a:pt x="14527" y="807"/>
                  </a:lnTo>
                  <a:lnTo>
                    <a:pt x="14490" y="624"/>
                  </a:lnTo>
                  <a:lnTo>
                    <a:pt x="14454" y="477"/>
                  </a:lnTo>
                  <a:lnTo>
                    <a:pt x="14600" y="551"/>
                  </a:lnTo>
                  <a:lnTo>
                    <a:pt x="14784" y="624"/>
                  </a:lnTo>
                  <a:lnTo>
                    <a:pt x="14967" y="771"/>
                  </a:lnTo>
                  <a:lnTo>
                    <a:pt x="15114" y="881"/>
                  </a:lnTo>
                  <a:lnTo>
                    <a:pt x="15224" y="1064"/>
                  </a:lnTo>
                  <a:lnTo>
                    <a:pt x="15334" y="1211"/>
                  </a:lnTo>
                  <a:lnTo>
                    <a:pt x="15444" y="1578"/>
                  </a:lnTo>
                  <a:lnTo>
                    <a:pt x="15554" y="1944"/>
                  </a:lnTo>
                  <a:lnTo>
                    <a:pt x="15627" y="2385"/>
                  </a:lnTo>
                  <a:lnTo>
                    <a:pt x="15664" y="2568"/>
                  </a:lnTo>
                  <a:lnTo>
                    <a:pt x="15627" y="2788"/>
                  </a:lnTo>
                  <a:lnTo>
                    <a:pt x="15591" y="2972"/>
                  </a:lnTo>
                  <a:lnTo>
                    <a:pt x="15481" y="3118"/>
                  </a:lnTo>
                  <a:lnTo>
                    <a:pt x="15187" y="3412"/>
                  </a:lnTo>
                  <a:lnTo>
                    <a:pt x="14930" y="3595"/>
                  </a:lnTo>
                  <a:lnTo>
                    <a:pt x="14600" y="3705"/>
                  </a:lnTo>
                  <a:lnTo>
                    <a:pt x="14270" y="3779"/>
                  </a:lnTo>
                  <a:lnTo>
                    <a:pt x="13940" y="3815"/>
                  </a:lnTo>
                  <a:lnTo>
                    <a:pt x="13720" y="3779"/>
                  </a:lnTo>
                  <a:lnTo>
                    <a:pt x="13500" y="3742"/>
                  </a:lnTo>
                  <a:lnTo>
                    <a:pt x="13316" y="3668"/>
                  </a:lnTo>
                  <a:lnTo>
                    <a:pt x="13133" y="3595"/>
                  </a:lnTo>
                  <a:lnTo>
                    <a:pt x="12950" y="3485"/>
                  </a:lnTo>
                  <a:lnTo>
                    <a:pt x="12803" y="3338"/>
                  </a:lnTo>
                  <a:lnTo>
                    <a:pt x="12656" y="3192"/>
                  </a:lnTo>
                  <a:lnTo>
                    <a:pt x="12546" y="3045"/>
                  </a:lnTo>
                  <a:lnTo>
                    <a:pt x="12840" y="3118"/>
                  </a:lnTo>
                  <a:lnTo>
                    <a:pt x="13133" y="3155"/>
                  </a:lnTo>
                  <a:lnTo>
                    <a:pt x="13426" y="3118"/>
                  </a:lnTo>
                  <a:lnTo>
                    <a:pt x="13720" y="3045"/>
                  </a:lnTo>
                  <a:lnTo>
                    <a:pt x="13977" y="2935"/>
                  </a:lnTo>
                  <a:lnTo>
                    <a:pt x="14233" y="2751"/>
                  </a:lnTo>
                  <a:lnTo>
                    <a:pt x="14417" y="2495"/>
                  </a:lnTo>
                  <a:lnTo>
                    <a:pt x="14600" y="2238"/>
                  </a:lnTo>
                  <a:lnTo>
                    <a:pt x="14674" y="1981"/>
                  </a:lnTo>
                  <a:lnTo>
                    <a:pt x="14710" y="1724"/>
                  </a:lnTo>
                  <a:lnTo>
                    <a:pt x="14674" y="1468"/>
                  </a:lnTo>
                  <a:lnTo>
                    <a:pt x="14600" y="1211"/>
                  </a:lnTo>
                  <a:lnTo>
                    <a:pt x="14490" y="991"/>
                  </a:lnTo>
                  <a:lnTo>
                    <a:pt x="14343" y="771"/>
                  </a:lnTo>
                  <a:lnTo>
                    <a:pt x="14160" y="587"/>
                  </a:lnTo>
                  <a:lnTo>
                    <a:pt x="13940" y="440"/>
                  </a:lnTo>
                  <a:close/>
                  <a:moveTo>
                    <a:pt x="13757" y="0"/>
                  </a:moveTo>
                  <a:lnTo>
                    <a:pt x="13610" y="74"/>
                  </a:lnTo>
                  <a:lnTo>
                    <a:pt x="13353" y="110"/>
                  </a:lnTo>
                  <a:lnTo>
                    <a:pt x="13133" y="147"/>
                  </a:lnTo>
                  <a:lnTo>
                    <a:pt x="12913" y="257"/>
                  </a:lnTo>
                  <a:lnTo>
                    <a:pt x="12729" y="404"/>
                  </a:lnTo>
                  <a:lnTo>
                    <a:pt x="12509" y="551"/>
                  </a:lnTo>
                  <a:lnTo>
                    <a:pt x="12363" y="734"/>
                  </a:lnTo>
                  <a:lnTo>
                    <a:pt x="12216" y="917"/>
                  </a:lnTo>
                  <a:lnTo>
                    <a:pt x="12069" y="1137"/>
                  </a:lnTo>
                  <a:lnTo>
                    <a:pt x="11996" y="1321"/>
                  </a:lnTo>
                  <a:lnTo>
                    <a:pt x="11922" y="1578"/>
                  </a:lnTo>
                  <a:lnTo>
                    <a:pt x="11849" y="1798"/>
                  </a:lnTo>
                  <a:lnTo>
                    <a:pt x="11849" y="2054"/>
                  </a:lnTo>
                  <a:lnTo>
                    <a:pt x="11849" y="2275"/>
                  </a:lnTo>
                  <a:lnTo>
                    <a:pt x="11886" y="2531"/>
                  </a:lnTo>
                  <a:lnTo>
                    <a:pt x="11959" y="2751"/>
                  </a:lnTo>
                  <a:lnTo>
                    <a:pt x="12033" y="2972"/>
                  </a:lnTo>
                  <a:lnTo>
                    <a:pt x="12143" y="3192"/>
                  </a:lnTo>
                  <a:lnTo>
                    <a:pt x="12253" y="3375"/>
                  </a:lnTo>
                  <a:lnTo>
                    <a:pt x="12399" y="3558"/>
                  </a:lnTo>
                  <a:lnTo>
                    <a:pt x="12583" y="3705"/>
                  </a:lnTo>
                  <a:lnTo>
                    <a:pt x="12766" y="3852"/>
                  </a:lnTo>
                  <a:lnTo>
                    <a:pt x="12986" y="3999"/>
                  </a:lnTo>
                  <a:lnTo>
                    <a:pt x="13206" y="4072"/>
                  </a:lnTo>
                  <a:lnTo>
                    <a:pt x="13426" y="4145"/>
                  </a:lnTo>
                  <a:lnTo>
                    <a:pt x="13683" y="4219"/>
                  </a:lnTo>
                  <a:lnTo>
                    <a:pt x="14123" y="4219"/>
                  </a:lnTo>
                  <a:lnTo>
                    <a:pt x="14564" y="4145"/>
                  </a:lnTo>
                  <a:lnTo>
                    <a:pt x="15004" y="3999"/>
                  </a:lnTo>
                  <a:lnTo>
                    <a:pt x="15371" y="3779"/>
                  </a:lnTo>
                  <a:lnTo>
                    <a:pt x="15591" y="3632"/>
                  </a:lnTo>
                  <a:lnTo>
                    <a:pt x="15737" y="3448"/>
                  </a:lnTo>
                  <a:lnTo>
                    <a:pt x="15884" y="3265"/>
                  </a:lnTo>
                  <a:lnTo>
                    <a:pt x="15994" y="3045"/>
                  </a:lnTo>
                  <a:lnTo>
                    <a:pt x="16067" y="2788"/>
                  </a:lnTo>
                  <a:lnTo>
                    <a:pt x="16104" y="2495"/>
                  </a:lnTo>
                  <a:lnTo>
                    <a:pt x="16067" y="2238"/>
                  </a:lnTo>
                  <a:lnTo>
                    <a:pt x="15994" y="1981"/>
                  </a:lnTo>
                  <a:lnTo>
                    <a:pt x="15884" y="1431"/>
                  </a:lnTo>
                  <a:lnTo>
                    <a:pt x="15774" y="1174"/>
                  </a:lnTo>
                  <a:lnTo>
                    <a:pt x="15664" y="954"/>
                  </a:lnTo>
                  <a:lnTo>
                    <a:pt x="15517" y="734"/>
                  </a:lnTo>
                  <a:lnTo>
                    <a:pt x="15371" y="551"/>
                  </a:lnTo>
                  <a:lnTo>
                    <a:pt x="15150" y="367"/>
                  </a:lnTo>
                  <a:lnTo>
                    <a:pt x="14930" y="220"/>
                  </a:lnTo>
                  <a:lnTo>
                    <a:pt x="14637" y="74"/>
                  </a:lnTo>
                  <a:lnTo>
                    <a:pt x="14270" y="0"/>
                  </a:lnTo>
                  <a:close/>
                  <a:moveTo>
                    <a:pt x="11115" y="4549"/>
                  </a:moveTo>
                  <a:lnTo>
                    <a:pt x="11446" y="4842"/>
                  </a:lnTo>
                  <a:lnTo>
                    <a:pt x="11299" y="4952"/>
                  </a:lnTo>
                  <a:lnTo>
                    <a:pt x="11115" y="4916"/>
                  </a:lnTo>
                  <a:lnTo>
                    <a:pt x="10932" y="4916"/>
                  </a:lnTo>
                  <a:lnTo>
                    <a:pt x="10639" y="4952"/>
                  </a:lnTo>
                  <a:lnTo>
                    <a:pt x="10859" y="4732"/>
                  </a:lnTo>
                  <a:lnTo>
                    <a:pt x="11115" y="4549"/>
                  </a:lnTo>
                  <a:close/>
                  <a:moveTo>
                    <a:pt x="6860" y="3632"/>
                  </a:moveTo>
                  <a:lnTo>
                    <a:pt x="7007" y="3668"/>
                  </a:lnTo>
                  <a:lnTo>
                    <a:pt x="7044" y="3705"/>
                  </a:lnTo>
                  <a:lnTo>
                    <a:pt x="7044" y="3742"/>
                  </a:lnTo>
                  <a:lnTo>
                    <a:pt x="7044" y="3779"/>
                  </a:lnTo>
                  <a:lnTo>
                    <a:pt x="7080" y="3852"/>
                  </a:lnTo>
                  <a:lnTo>
                    <a:pt x="7191" y="3889"/>
                  </a:lnTo>
                  <a:lnTo>
                    <a:pt x="7374" y="3889"/>
                  </a:lnTo>
                  <a:lnTo>
                    <a:pt x="7411" y="3925"/>
                  </a:lnTo>
                  <a:lnTo>
                    <a:pt x="7447" y="4035"/>
                  </a:lnTo>
                  <a:lnTo>
                    <a:pt x="7484" y="4145"/>
                  </a:lnTo>
                  <a:lnTo>
                    <a:pt x="7484" y="4255"/>
                  </a:lnTo>
                  <a:lnTo>
                    <a:pt x="7447" y="4512"/>
                  </a:lnTo>
                  <a:lnTo>
                    <a:pt x="7374" y="4769"/>
                  </a:lnTo>
                  <a:lnTo>
                    <a:pt x="7227" y="5026"/>
                  </a:lnTo>
                  <a:lnTo>
                    <a:pt x="7154" y="5136"/>
                  </a:lnTo>
                  <a:lnTo>
                    <a:pt x="7044" y="5209"/>
                  </a:lnTo>
                  <a:lnTo>
                    <a:pt x="6934" y="5246"/>
                  </a:lnTo>
                  <a:lnTo>
                    <a:pt x="6787" y="5246"/>
                  </a:lnTo>
                  <a:lnTo>
                    <a:pt x="6787" y="4989"/>
                  </a:lnTo>
                  <a:lnTo>
                    <a:pt x="6750" y="4769"/>
                  </a:lnTo>
                  <a:lnTo>
                    <a:pt x="6640" y="4549"/>
                  </a:lnTo>
                  <a:lnTo>
                    <a:pt x="6494" y="4329"/>
                  </a:lnTo>
                  <a:lnTo>
                    <a:pt x="6310" y="4145"/>
                  </a:lnTo>
                  <a:lnTo>
                    <a:pt x="6090" y="4035"/>
                  </a:lnTo>
                  <a:lnTo>
                    <a:pt x="6090" y="3925"/>
                  </a:lnTo>
                  <a:lnTo>
                    <a:pt x="6163" y="3852"/>
                  </a:lnTo>
                  <a:lnTo>
                    <a:pt x="6237" y="3779"/>
                  </a:lnTo>
                  <a:lnTo>
                    <a:pt x="6347" y="3742"/>
                  </a:lnTo>
                  <a:lnTo>
                    <a:pt x="6567" y="3705"/>
                  </a:lnTo>
                  <a:lnTo>
                    <a:pt x="6860" y="3632"/>
                  </a:lnTo>
                  <a:close/>
                  <a:moveTo>
                    <a:pt x="6530" y="3192"/>
                  </a:moveTo>
                  <a:lnTo>
                    <a:pt x="6494" y="3228"/>
                  </a:lnTo>
                  <a:lnTo>
                    <a:pt x="6457" y="3302"/>
                  </a:lnTo>
                  <a:lnTo>
                    <a:pt x="6457" y="3338"/>
                  </a:lnTo>
                  <a:lnTo>
                    <a:pt x="6457" y="3412"/>
                  </a:lnTo>
                  <a:lnTo>
                    <a:pt x="6200" y="3485"/>
                  </a:lnTo>
                  <a:lnTo>
                    <a:pt x="5980" y="3558"/>
                  </a:lnTo>
                  <a:lnTo>
                    <a:pt x="5797" y="3742"/>
                  </a:lnTo>
                  <a:lnTo>
                    <a:pt x="5760" y="3815"/>
                  </a:lnTo>
                  <a:lnTo>
                    <a:pt x="5687" y="3925"/>
                  </a:lnTo>
                  <a:lnTo>
                    <a:pt x="5687" y="4035"/>
                  </a:lnTo>
                  <a:lnTo>
                    <a:pt x="5687" y="4072"/>
                  </a:lnTo>
                  <a:lnTo>
                    <a:pt x="5797" y="4219"/>
                  </a:lnTo>
                  <a:lnTo>
                    <a:pt x="5907" y="4292"/>
                  </a:lnTo>
                  <a:lnTo>
                    <a:pt x="6053" y="4365"/>
                  </a:lnTo>
                  <a:lnTo>
                    <a:pt x="6163" y="4439"/>
                  </a:lnTo>
                  <a:lnTo>
                    <a:pt x="6274" y="4512"/>
                  </a:lnTo>
                  <a:lnTo>
                    <a:pt x="6347" y="4622"/>
                  </a:lnTo>
                  <a:lnTo>
                    <a:pt x="6420" y="4769"/>
                  </a:lnTo>
                  <a:lnTo>
                    <a:pt x="6494" y="5026"/>
                  </a:lnTo>
                  <a:lnTo>
                    <a:pt x="6457" y="5282"/>
                  </a:lnTo>
                  <a:lnTo>
                    <a:pt x="6494" y="5392"/>
                  </a:lnTo>
                  <a:lnTo>
                    <a:pt x="6530" y="5466"/>
                  </a:lnTo>
                  <a:lnTo>
                    <a:pt x="6750" y="5539"/>
                  </a:lnTo>
                  <a:lnTo>
                    <a:pt x="6934" y="5539"/>
                  </a:lnTo>
                  <a:lnTo>
                    <a:pt x="7117" y="5503"/>
                  </a:lnTo>
                  <a:lnTo>
                    <a:pt x="7264" y="5429"/>
                  </a:lnTo>
                  <a:lnTo>
                    <a:pt x="7411" y="5282"/>
                  </a:lnTo>
                  <a:lnTo>
                    <a:pt x="7521" y="5136"/>
                  </a:lnTo>
                  <a:lnTo>
                    <a:pt x="7631" y="4952"/>
                  </a:lnTo>
                  <a:lnTo>
                    <a:pt x="7704" y="4769"/>
                  </a:lnTo>
                  <a:lnTo>
                    <a:pt x="7741" y="4585"/>
                  </a:lnTo>
                  <a:lnTo>
                    <a:pt x="7777" y="4365"/>
                  </a:lnTo>
                  <a:lnTo>
                    <a:pt x="7777" y="4145"/>
                  </a:lnTo>
                  <a:lnTo>
                    <a:pt x="7777" y="3925"/>
                  </a:lnTo>
                  <a:lnTo>
                    <a:pt x="7704" y="3779"/>
                  </a:lnTo>
                  <a:lnTo>
                    <a:pt x="7631" y="3668"/>
                  </a:lnTo>
                  <a:lnTo>
                    <a:pt x="7484" y="3595"/>
                  </a:lnTo>
                  <a:lnTo>
                    <a:pt x="7337" y="3595"/>
                  </a:lnTo>
                  <a:lnTo>
                    <a:pt x="7301" y="3485"/>
                  </a:lnTo>
                  <a:lnTo>
                    <a:pt x="7227" y="3448"/>
                  </a:lnTo>
                  <a:lnTo>
                    <a:pt x="7044" y="3375"/>
                  </a:lnTo>
                  <a:lnTo>
                    <a:pt x="6824" y="3302"/>
                  </a:lnTo>
                  <a:lnTo>
                    <a:pt x="6677" y="3228"/>
                  </a:lnTo>
                  <a:lnTo>
                    <a:pt x="6567" y="3192"/>
                  </a:lnTo>
                  <a:close/>
                  <a:moveTo>
                    <a:pt x="11739" y="5136"/>
                  </a:moveTo>
                  <a:lnTo>
                    <a:pt x="12179" y="5686"/>
                  </a:lnTo>
                  <a:lnTo>
                    <a:pt x="11776" y="5796"/>
                  </a:lnTo>
                  <a:lnTo>
                    <a:pt x="11409" y="6016"/>
                  </a:lnTo>
                  <a:lnTo>
                    <a:pt x="11042" y="6236"/>
                  </a:lnTo>
                  <a:lnTo>
                    <a:pt x="10895" y="6383"/>
                  </a:lnTo>
                  <a:lnTo>
                    <a:pt x="10785" y="6566"/>
                  </a:lnTo>
                  <a:lnTo>
                    <a:pt x="10749" y="6640"/>
                  </a:lnTo>
                  <a:lnTo>
                    <a:pt x="10785" y="6676"/>
                  </a:lnTo>
                  <a:lnTo>
                    <a:pt x="10859" y="6713"/>
                  </a:lnTo>
                  <a:lnTo>
                    <a:pt x="10932" y="6713"/>
                  </a:lnTo>
                  <a:lnTo>
                    <a:pt x="11262" y="6493"/>
                  </a:lnTo>
                  <a:lnTo>
                    <a:pt x="11556" y="6310"/>
                  </a:lnTo>
                  <a:lnTo>
                    <a:pt x="11849" y="6199"/>
                  </a:lnTo>
                  <a:lnTo>
                    <a:pt x="12143" y="6089"/>
                  </a:lnTo>
                  <a:lnTo>
                    <a:pt x="12253" y="6053"/>
                  </a:lnTo>
                  <a:lnTo>
                    <a:pt x="12363" y="6016"/>
                  </a:lnTo>
                  <a:lnTo>
                    <a:pt x="12399" y="5979"/>
                  </a:lnTo>
                  <a:lnTo>
                    <a:pt x="12619" y="6456"/>
                  </a:lnTo>
                  <a:lnTo>
                    <a:pt x="12840" y="6896"/>
                  </a:lnTo>
                  <a:lnTo>
                    <a:pt x="12803" y="6933"/>
                  </a:lnTo>
                  <a:lnTo>
                    <a:pt x="12326" y="7043"/>
                  </a:lnTo>
                  <a:lnTo>
                    <a:pt x="11812" y="7117"/>
                  </a:lnTo>
                  <a:lnTo>
                    <a:pt x="11299" y="7117"/>
                  </a:lnTo>
                  <a:lnTo>
                    <a:pt x="10749" y="7080"/>
                  </a:lnTo>
                  <a:lnTo>
                    <a:pt x="10675" y="7117"/>
                  </a:lnTo>
                  <a:lnTo>
                    <a:pt x="10639" y="7153"/>
                  </a:lnTo>
                  <a:lnTo>
                    <a:pt x="10639" y="7227"/>
                  </a:lnTo>
                  <a:lnTo>
                    <a:pt x="10712" y="7300"/>
                  </a:lnTo>
                  <a:lnTo>
                    <a:pt x="10932" y="7373"/>
                  </a:lnTo>
                  <a:lnTo>
                    <a:pt x="11189" y="7447"/>
                  </a:lnTo>
                  <a:lnTo>
                    <a:pt x="11702" y="7483"/>
                  </a:lnTo>
                  <a:lnTo>
                    <a:pt x="11959" y="7483"/>
                  </a:lnTo>
                  <a:lnTo>
                    <a:pt x="12216" y="7447"/>
                  </a:lnTo>
                  <a:lnTo>
                    <a:pt x="12583" y="7373"/>
                  </a:lnTo>
                  <a:lnTo>
                    <a:pt x="12693" y="7373"/>
                  </a:lnTo>
                  <a:lnTo>
                    <a:pt x="12766" y="7337"/>
                  </a:lnTo>
                  <a:lnTo>
                    <a:pt x="12803" y="7410"/>
                  </a:lnTo>
                  <a:lnTo>
                    <a:pt x="12840" y="7447"/>
                  </a:lnTo>
                  <a:lnTo>
                    <a:pt x="12876" y="7483"/>
                  </a:lnTo>
                  <a:lnTo>
                    <a:pt x="12986" y="7520"/>
                  </a:lnTo>
                  <a:lnTo>
                    <a:pt x="13023" y="7777"/>
                  </a:lnTo>
                  <a:lnTo>
                    <a:pt x="13060" y="8070"/>
                  </a:lnTo>
                  <a:lnTo>
                    <a:pt x="12986" y="8107"/>
                  </a:lnTo>
                  <a:lnTo>
                    <a:pt x="12693" y="7997"/>
                  </a:lnTo>
                  <a:lnTo>
                    <a:pt x="12473" y="7887"/>
                  </a:lnTo>
                  <a:lnTo>
                    <a:pt x="12253" y="7777"/>
                  </a:lnTo>
                  <a:lnTo>
                    <a:pt x="11886" y="7777"/>
                  </a:lnTo>
                  <a:lnTo>
                    <a:pt x="11776" y="7813"/>
                  </a:lnTo>
                  <a:lnTo>
                    <a:pt x="11226" y="7777"/>
                  </a:lnTo>
                  <a:lnTo>
                    <a:pt x="10895" y="7740"/>
                  </a:lnTo>
                  <a:lnTo>
                    <a:pt x="10749" y="7740"/>
                  </a:lnTo>
                  <a:lnTo>
                    <a:pt x="10675" y="7703"/>
                  </a:lnTo>
                  <a:lnTo>
                    <a:pt x="10565" y="7483"/>
                  </a:lnTo>
                  <a:lnTo>
                    <a:pt x="10529" y="7483"/>
                  </a:lnTo>
                  <a:lnTo>
                    <a:pt x="10529" y="7520"/>
                  </a:lnTo>
                  <a:lnTo>
                    <a:pt x="10529" y="7887"/>
                  </a:lnTo>
                  <a:lnTo>
                    <a:pt x="10529" y="7960"/>
                  </a:lnTo>
                  <a:lnTo>
                    <a:pt x="10602" y="7997"/>
                  </a:lnTo>
                  <a:lnTo>
                    <a:pt x="11042" y="8107"/>
                  </a:lnTo>
                  <a:lnTo>
                    <a:pt x="11482" y="8144"/>
                  </a:lnTo>
                  <a:lnTo>
                    <a:pt x="11482" y="8327"/>
                  </a:lnTo>
                  <a:lnTo>
                    <a:pt x="11519" y="8474"/>
                  </a:lnTo>
                  <a:lnTo>
                    <a:pt x="11592" y="8547"/>
                  </a:lnTo>
                  <a:lnTo>
                    <a:pt x="11629" y="8584"/>
                  </a:lnTo>
                  <a:lnTo>
                    <a:pt x="11776" y="8657"/>
                  </a:lnTo>
                  <a:lnTo>
                    <a:pt x="11959" y="8767"/>
                  </a:lnTo>
                  <a:lnTo>
                    <a:pt x="11409" y="8657"/>
                  </a:lnTo>
                  <a:lnTo>
                    <a:pt x="10969" y="8474"/>
                  </a:lnTo>
                  <a:lnTo>
                    <a:pt x="10712" y="8437"/>
                  </a:lnTo>
                  <a:lnTo>
                    <a:pt x="10455" y="8400"/>
                  </a:lnTo>
                  <a:lnTo>
                    <a:pt x="10198" y="8217"/>
                  </a:lnTo>
                  <a:lnTo>
                    <a:pt x="10052" y="8180"/>
                  </a:lnTo>
                  <a:lnTo>
                    <a:pt x="9942" y="8144"/>
                  </a:lnTo>
                  <a:lnTo>
                    <a:pt x="9722" y="8180"/>
                  </a:lnTo>
                  <a:lnTo>
                    <a:pt x="9575" y="8254"/>
                  </a:lnTo>
                  <a:lnTo>
                    <a:pt x="9465" y="8364"/>
                  </a:lnTo>
                  <a:lnTo>
                    <a:pt x="9355" y="8510"/>
                  </a:lnTo>
                  <a:lnTo>
                    <a:pt x="9245" y="8584"/>
                  </a:lnTo>
                  <a:lnTo>
                    <a:pt x="9098" y="8620"/>
                  </a:lnTo>
                  <a:lnTo>
                    <a:pt x="8841" y="8584"/>
                  </a:lnTo>
                  <a:lnTo>
                    <a:pt x="8621" y="8620"/>
                  </a:lnTo>
                  <a:lnTo>
                    <a:pt x="8401" y="8694"/>
                  </a:lnTo>
                  <a:lnTo>
                    <a:pt x="8181" y="8804"/>
                  </a:lnTo>
                  <a:lnTo>
                    <a:pt x="7924" y="8804"/>
                  </a:lnTo>
                  <a:lnTo>
                    <a:pt x="7851" y="8767"/>
                  </a:lnTo>
                  <a:lnTo>
                    <a:pt x="7814" y="8730"/>
                  </a:lnTo>
                  <a:lnTo>
                    <a:pt x="7814" y="8694"/>
                  </a:lnTo>
                  <a:lnTo>
                    <a:pt x="7887" y="8620"/>
                  </a:lnTo>
                  <a:lnTo>
                    <a:pt x="7998" y="8510"/>
                  </a:lnTo>
                  <a:lnTo>
                    <a:pt x="8144" y="8437"/>
                  </a:lnTo>
                  <a:lnTo>
                    <a:pt x="8401" y="8327"/>
                  </a:lnTo>
                  <a:lnTo>
                    <a:pt x="8731" y="8180"/>
                  </a:lnTo>
                  <a:lnTo>
                    <a:pt x="8915" y="8070"/>
                  </a:lnTo>
                  <a:lnTo>
                    <a:pt x="9025" y="7924"/>
                  </a:lnTo>
                  <a:lnTo>
                    <a:pt x="9135" y="7777"/>
                  </a:lnTo>
                  <a:lnTo>
                    <a:pt x="9208" y="7630"/>
                  </a:lnTo>
                  <a:lnTo>
                    <a:pt x="9208" y="7447"/>
                  </a:lnTo>
                  <a:lnTo>
                    <a:pt x="9171" y="7227"/>
                  </a:lnTo>
                  <a:lnTo>
                    <a:pt x="9098" y="7117"/>
                  </a:lnTo>
                  <a:lnTo>
                    <a:pt x="8988" y="7006"/>
                  </a:lnTo>
                  <a:lnTo>
                    <a:pt x="8841" y="6896"/>
                  </a:lnTo>
                  <a:lnTo>
                    <a:pt x="8694" y="6860"/>
                  </a:lnTo>
                  <a:lnTo>
                    <a:pt x="8548" y="6823"/>
                  </a:lnTo>
                  <a:lnTo>
                    <a:pt x="8401" y="6823"/>
                  </a:lnTo>
                  <a:lnTo>
                    <a:pt x="8254" y="6860"/>
                  </a:lnTo>
                  <a:lnTo>
                    <a:pt x="8108" y="6933"/>
                  </a:lnTo>
                  <a:lnTo>
                    <a:pt x="7924" y="7117"/>
                  </a:lnTo>
                  <a:lnTo>
                    <a:pt x="7924" y="7117"/>
                  </a:lnTo>
                  <a:lnTo>
                    <a:pt x="7998" y="6970"/>
                  </a:lnTo>
                  <a:lnTo>
                    <a:pt x="8108" y="6860"/>
                  </a:lnTo>
                  <a:lnTo>
                    <a:pt x="8291" y="6603"/>
                  </a:lnTo>
                  <a:lnTo>
                    <a:pt x="8511" y="6383"/>
                  </a:lnTo>
                  <a:lnTo>
                    <a:pt x="8768" y="6126"/>
                  </a:lnTo>
                  <a:lnTo>
                    <a:pt x="8951" y="5943"/>
                  </a:lnTo>
                  <a:lnTo>
                    <a:pt x="9135" y="5796"/>
                  </a:lnTo>
                  <a:lnTo>
                    <a:pt x="9171" y="5796"/>
                  </a:lnTo>
                  <a:lnTo>
                    <a:pt x="9391" y="5759"/>
                  </a:lnTo>
                  <a:lnTo>
                    <a:pt x="9612" y="5686"/>
                  </a:lnTo>
                  <a:lnTo>
                    <a:pt x="10052" y="5539"/>
                  </a:lnTo>
                  <a:lnTo>
                    <a:pt x="10455" y="5356"/>
                  </a:lnTo>
                  <a:lnTo>
                    <a:pt x="10639" y="5282"/>
                  </a:lnTo>
                  <a:lnTo>
                    <a:pt x="10895" y="5246"/>
                  </a:lnTo>
                  <a:lnTo>
                    <a:pt x="10895" y="5246"/>
                  </a:lnTo>
                  <a:lnTo>
                    <a:pt x="10602" y="5503"/>
                  </a:lnTo>
                  <a:lnTo>
                    <a:pt x="10492" y="5649"/>
                  </a:lnTo>
                  <a:lnTo>
                    <a:pt x="10419" y="5833"/>
                  </a:lnTo>
                  <a:lnTo>
                    <a:pt x="10455" y="5869"/>
                  </a:lnTo>
                  <a:lnTo>
                    <a:pt x="10639" y="5796"/>
                  </a:lnTo>
                  <a:lnTo>
                    <a:pt x="10822" y="5723"/>
                  </a:lnTo>
                  <a:lnTo>
                    <a:pt x="11152" y="5503"/>
                  </a:lnTo>
                  <a:lnTo>
                    <a:pt x="11739" y="5136"/>
                  </a:lnTo>
                  <a:close/>
                  <a:moveTo>
                    <a:pt x="11996" y="8254"/>
                  </a:moveTo>
                  <a:lnTo>
                    <a:pt x="12546" y="8400"/>
                  </a:lnTo>
                  <a:lnTo>
                    <a:pt x="12729" y="8584"/>
                  </a:lnTo>
                  <a:lnTo>
                    <a:pt x="12803" y="8620"/>
                  </a:lnTo>
                  <a:lnTo>
                    <a:pt x="12876" y="8657"/>
                  </a:lnTo>
                  <a:lnTo>
                    <a:pt x="12950" y="8620"/>
                  </a:lnTo>
                  <a:lnTo>
                    <a:pt x="13023" y="8584"/>
                  </a:lnTo>
                  <a:lnTo>
                    <a:pt x="12950" y="9024"/>
                  </a:lnTo>
                  <a:lnTo>
                    <a:pt x="12509" y="8914"/>
                  </a:lnTo>
                  <a:lnTo>
                    <a:pt x="12399" y="8657"/>
                  </a:lnTo>
                  <a:lnTo>
                    <a:pt x="12216" y="8474"/>
                  </a:lnTo>
                  <a:lnTo>
                    <a:pt x="12033" y="8327"/>
                  </a:lnTo>
                  <a:lnTo>
                    <a:pt x="11959" y="8290"/>
                  </a:lnTo>
                  <a:lnTo>
                    <a:pt x="11996" y="8254"/>
                  </a:lnTo>
                  <a:close/>
                  <a:moveTo>
                    <a:pt x="10932" y="8841"/>
                  </a:moveTo>
                  <a:lnTo>
                    <a:pt x="11519" y="9097"/>
                  </a:lnTo>
                  <a:lnTo>
                    <a:pt x="12106" y="9244"/>
                  </a:lnTo>
                  <a:lnTo>
                    <a:pt x="12033" y="9391"/>
                  </a:lnTo>
                  <a:lnTo>
                    <a:pt x="11922" y="9537"/>
                  </a:lnTo>
                  <a:lnTo>
                    <a:pt x="11776" y="9611"/>
                  </a:lnTo>
                  <a:lnTo>
                    <a:pt x="11702" y="9611"/>
                  </a:lnTo>
                  <a:lnTo>
                    <a:pt x="11629" y="9574"/>
                  </a:lnTo>
                  <a:lnTo>
                    <a:pt x="11519" y="9537"/>
                  </a:lnTo>
                  <a:lnTo>
                    <a:pt x="11409" y="9427"/>
                  </a:lnTo>
                  <a:lnTo>
                    <a:pt x="11226" y="9244"/>
                  </a:lnTo>
                  <a:lnTo>
                    <a:pt x="10932" y="8841"/>
                  </a:lnTo>
                  <a:close/>
                  <a:moveTo>
                    <a:pt x="12509" y="9354"/>
                  </a:moveTo>
                  <a:lnTo>
                    <a:pt x="12876" y="9391"/>
                  </a:lnTo>
                  <a:lnTo>
                    <a:pt x="12656" y="10161"/>
                  </a:lnTo>
                  <a:lnTo>
                    <a:pt x="12583" y="10088"/>
                  </a:lnTo>
                  <a:lnTo>
                    <a:pt x="12363" y="10088"/>
                  </a:lnTo>
                  <a:lnTo>
                    <a:pt x="12216" y="10051"/>
                  </a:lnTo>
                  <a:lnTo>
                    <a:pt x="11886" y="9978"/>
                  </a:lnTo>
                  <a:lnTo>
                    <a:pt x="12106" y="9868"/>
                  </a:lnTo>
                  <a:lnTo>
                    <a:pt x="12289" y="9758"/>
                  </a:lnTo>
                  <a:lnTo>
                    <a:pt x="12399" y="9574"/>
                  </a:lnTo>
                  <a:lnTo>
                    <a:pt x="12509" y="9354"/>
                  </a:lnTo>
                  <a:close/>
                  <a:moveTo>
                    <a:pt x="10382" y="9721"/>
                  </a:moveTo>
                  <a:lnTo>
                    <a:pt x="11409" y="10161"/>
                  </a:lnTo>
                  <a:lnTo>
                    <a:pt x="11922" y="10381"/>
                  </a:lnTo>
                  <a:lnTo>
                    <a:pt x="12253" y="10491"/>
                  </a:lnTo>
                  <a:lnTo>
                    <a:pt x="12399" y="10491"/>
                  </a:lnTo>
                  <a:lnTo>
                    <a:pt x="12509" y="10455"/>
                  </a:lnTo>
                  <a:lnTo>
                    <a:pt x="12326" y="10968"/>
                  </a:lnTo>
                  <a:lnTo>
                    <a:pt x="12033" y="10858"/>
                  </a:lnTo>
                  <a:lnTo>
                    <a:pt x="11886" y="10785"/>
                  </a:lnTo>
                  <a:lnTo>
                    <a:pt x="11776" y="10711"/>
                  </a:lnTo>
                  <a:lnTo>
                    <a:pt x="11519" y="10528"/>
                  </a:lnTo>
                  <a:lnTo>
                    <a:pt x="11409" y="10418"/>
                  </a:lnTo>
                  <a:lnTo>
                    <a:pt x="11262" y="10344"/>
                  </a:lnTo>
                  <a:lnTo>
                    <a:pt x="11079" y="10308"/>
                  </a:lnTo>
                  <a:lnTo>
                    <a:pt x="10895" y="10271"/>
                  </a:lnTo>
                  <a:lnTo>
                    <a:pt x="10492" y="10234"/>
                  </a:lnTo>
                  <a:lnTo>
                    <a:pt x="10455" y="9978"/>
                  </a:lnTo>
                  <a:lnTo>
                    <a:pt x="10382" y="9721"/>
                  </a:lnTo>
                  <a:close/>
                  <a:moveTo>
                    <a:pt x="10455" y="10528"/>
                  </a:moveTo>
                  <a:lnTo>
                    <a:pt x="10785" y="10601"/>
                  </a:lnTo>
                  <a:lnTo>
                    <a:pt x="10969" y="10638"/>
                  </a:lnTo>
                  <a:lnTo>
                    <a:pt x="11115" y="10711"/>
                  </a:lnTo>
                  <a:lnTo>
                    <a:pt x="11336" y="10821"/>
                  </a:lnTo>
                  <a:lnTo>
                    <a:pt x="11519" y="10968"/>
                  </a:lnTo>
                  <a:lnTo>
                    <a:pt x="11702" y="11115"/>
                  </a:lnTo>
                  <a:lnTo>
                    <a:pt x="11886" y="11262"/>
                  </a:lnTo>
                  <a:lnTo>
                    <a:pt x="12106" y="11335"/>
                  </a:lnTo>
                  <a:lnTo>
                    <a:pt x="11739" y="11922"/>
                  </a:lnTo>
                  <a:lnTo>
                    <a:pt x="11629" y="11922"/>
                  </a:lnTo>
                  <a:lnTo>
                    <a:pt x="11482" y="11885"/>
                  </a:lnTo>
                  <a:lnTo>
                    <a:pt x="11226" y="11738"/>
                  </a:lnTo>
                  <a:lnTo>
                    <a:pt x="10565" y="11482"/>
                  </a:lnTo>
                  <a:lnTo>
                    <a:pt x="10272" y="11335"/>
                  </a:lnTo>
                  <a:lnTo>
                    <a:pt x="10382" y="10968"/>
                  </a:lnTo>
                  <a:lnTo>
                    <a:pt x="10455" y="10601"/>
                  </a:lnTo>
                  <a:lnTo>
                    <a:pt x="10455" y="10528"/>
                  </a:lnTo>
                  <a:close/>
                  <a:moveTo>
                    <a:pt x="10125" y="11665"/>
                  </a:moveTo>
                  <a:lnTo>
                    <a:pt x="10785" y="11958"/>
                  </a:lnTo>
                  <a:lnTo>
                    <a:pt x="11115" y="12142"/>
                  </a:lnTo>
                  <a:lnTo>
                    <a:pt x="11299" y="12215"/>
                  </a:lnTo>
                  <a:lnTo>
                    <a:pt x="11482" y="12289"/>
                  </a:lnTo>
                  <a:lnTo>
                    <a:pt x="11226" y="12655"/>
                  </a:lnTo>
                  <a:lnTo>
                    <a:pt x="10895" y="12545"/>
                  </a:lnTo>
                  <a:lnTo>
                    <a:pt x="10455" y="12399"/>
                  </a:lnTo>
                  <a:lnTo>
                    <a:pt x="10052" y="12252"/>
                  </a:lnTo>
                  <a:lnTo>
                    <a:pt x="9868" y="12142"/>
                  </a:lnTo>
                  <a:lnTo>
                    <a:pt x="10125" y="11665"/>
                  </a:lnTo>
                  <a:close/>
                  <a:moveTo>
                    <a:pt x="9355" y="9574"/>
                  </a:moveTo>
                  <a:lnTo>
                    <a:pt x="9575" y="9611"/>
                  </a:lnTo>
                  <a:lnTo>
                    <a:pt x="9795" y="9648"/>
                  </a:lnTo>
                  <a:lnTo>
                    <a:pt x="9978" y="9758"/>
                  </a:lnTo>
                  <a:lnTo>
                    <a:pt x="10052" y="9868"/>
                  </a:lnTo>
                  <a:lnTo>
                    <a:pt x="10088" y="9941"/>
                  </a:lnTo>
                  <a:lnTo>
                    <a:pt x="10125" y="10088"/>
                  </a:lnTo>
                  <a:lnTo>
                    <a:pt x="10125" y="10198"/>
                  </a:lnTo>
                  <a:lnTo>
                    <a:pt x="9832" y="10161"/>
                  </a:lnTo>
                  <a:lnTo>
                    <a:pt x="9795" y="10198"/>
                  </a:lnTo>
                  <a:lnTo>
                    <a:pt x="9795" y="10234"/>
                  </a:lnTo>
                  <a:lnTo>
                    <a:pt x="9942" y="10344"/>
                  </a:lnTo>
                  <a:lnTo>
                    <a:pt x="10088" y="10455"/>
                  </a:lnTo>
                  <a:lnTo>
                    <a:pt x="10015" y="10785"/>
                  </a:lnTo>
                  <a:lnTo>
                    <a:pt x="9942" y="11078"/>
                  </a:lnTo>
                  <a:lnTo>
                    <a:pt x="9905" y="11188"/>
                  </a:lnTo>
                  <a:lnTo>
                    <a:pt x="9648" y="11115"/>
                  </a:lnTo>
                  <a:lnTo>
                    <a:pt x="9391" y="11078"/>
                  </a:lnTo>
                  <a:lnTo>
                    <a:pt x="9355" y="11078"/>
                  </a:lnTo>
                  <a:lnTo>
                    <a:pt x="9318" y="11115"/>
                  </a:lnTo>
                  <a:lnTo>
                    <a:pt x="9318" y="11151"/>
                  </a:lnTo>
                  <a:lnTo>
                    <a:pt x="9355" y="11188"/>
                  </a:lnTo>
                  <a:lnTo>
                    <a:pt x="9538" y="11372"/>
                  </a:lnTo>
                  <a:lnTo>
                    <a:pt x="9795" y="11518"/>
                  </a:lnTo>
                  <a:lnTo>
                    <a:pt x="9501" y="11995"/>
                  </a:lnTo>
                  <a:lnTo>
                    <a:pt x="9061" y="11812"/>
                  </a:lnTo>
                  <a:lnTo>
                    <a:pt x="8584" y="11628"/>
                  </a:lnTo>
                  <a:lnTo>
                    <a:pt x="8548" y="11628"/>
                  </a:lnTo>
                  <a:lnTo>
                    <a:pt x="8548" y="11702"/>
                  </a:lnTo>
                  <a:lnTo>
                    <a:pt x="8731" y="11848"/>
                  </a:lnTo>
                  <a:lnTo>
                    <a:pt x="8915" y="12032"/>
                  </a:lnTo>
                  <a:lnTo>
                    <a:pt x="9318" y="12289"/>
                  </a:lnTo>
                  <a:lnTo>
                    <a:pt x="9061" y="12582"/>
                  </a:lnTo>
                  <a:lnTo>
                    <a:pt x="8805" y="12802"/>
                  </a:lnTo>
                  <a:lnTo>
                    <a:pt x="8548" y="12692"/>
                  </a:lnTo>
                  <a:lnTo>
                    <a:pt x="8401" y="12069"/>
                  </a:lnTo>
                  <a:lnTo>
                    <a:pt x="8291" y="11445"/>
                  </a:lnTo>
                  <a:lnTo>
                    <a:pt x="8218" y="11298"/>
                  </a:lnTo>
                  <a:lnTo>
                    <a:pt x="8144" y="11188"/>
                  </a:lnTo>
                  <a:lnTo>
                    <a:pt x="8034" y="11115"/>
                  </a:lnTo>
                  <a:lnTo>
                    <a:pt x="7374" y="11115"/>
                  </a:lnTo>
                  <a:lnTo>
                    <a:pt x="7264" y="11078"/>
                  </a:lnTo>
                  <a:lnTo>
                    <a:pt x="7154" y="11041"/>
                  </a:lnTo>
                  <a:lnTo>
                    <a:pt x="7007" y="10895"/>
                  </a:lnTo>
                  <a:lnTo>
                    <a:pt x="6897" y="10675"/>
                  </a:lnTo>
                  <a:lnTo>
                    <a:pt x="6860" y="10455"/>
                  </a:lnTo>
                  <a:lnTo>
                    <a:pt x="6860" y="10344"/>
                  </a:lnTo>
                  <a:lnTo>
                    <a:pt x="6897" y="10234"/>
                  </a:lnTo>
                  <a:lnTo>
                    <a:pt x="6934" y="10124"/>
                  </a:lnTo>
                  <a:lnTo>
                    <a:pt x="7007" y="10051"/>
                  </a:lnTo>
                  <a:lnTo>
                    <a:pt x="7227" y="9978"/>
                  </a:lnTo>
                  <a:lnTo>
                    <a:pt x="7447" y="9904"/>
                  </a:lnTo>
                  <a:lnTo>
                    <a:pt x="8328" y="9721"/>
                  </a:lnTo>
                  <a:lnTo>
                    <a:pt x="8401" y="9758"/>
                  </a:lnTo>
                  <a:lnTo>
                    <a:pt x="8548" y="9758"/>
                  </a:lnTo>
                  <a:lnTo>
                    <a:pt x="8841" y="9648"/>
                  </a:lnTo>
                  <a:lnTo>
                    <a:pt x="9135" y="9574"/>
                  </a:lnTo>
                  <a:close/>
                  <a:moveTo>
                    <a:pt x="1028" y="7373"/>
                  </a:moveTo>
                  <a:lnTo>
                    <a:pt x="1028" y="7887"/>
                  </a:lnTo>
                  <a:lnTo>
                    <a:pt x="1101" y="8437"/>
                  </a:lnTo>
                  <a:lnTo>
                    <a:pt x="1138" y="8474"/>
                  </a:lnTo>
                  <a:lnTo>
                    <a:pt x="1211" y="8510"/>
                  </a:lnTo>
                  <a:lnTo>
                    <a:pt x="1285" y="8510"/>
                  </a:lnTo>
                  <a:lnTo>
                    <a:pt x="1358" y="8474"/>
                  </a:lnTo>
                  <a:lnTo>
                    <a:pt x="1872" y="8070"/>
                  </a:lnTo>
                  <a:lnTo>
                    <a:pt x="1945" y="8951"/>
                  </a:lnTo>
                  <a:lnTo>
                    <a:pt x="1982" y="9611"/>
                  </a:lnTo>
                  <a:lnTo>
                    <a:pt x="1982" y="9758"/>
                  </a:lnTo>
                  <a:lnTo>
                    <a:pt x="1982" y="9904"/>
                  </a:lnTo>
                  <a:lnTo>
                    <a:pt x="1872" y="10014"/>
                  </a:lnTo>
                  <a:lnTo>
                    <a:pt x="1762" y="10088"/>
                  </a:lnTo>
                  <a:lnTo>
                    <a:pt x="1615" y="10271"/>
                  </a:lnTo>
                  <a:lnTo>
                    <a:pt x="1505" y="10455"/>
                  </a:lnTo>
                  <a:lnTo>
                    <a:pt x="1468" y="10638"/>
                  </a:lnTo>
                  <a:lnTo>
                    <a:pt x="1468" y="10858"/>
                  </a:lnTo>
                  <a:lnTo>
                    <a:pt x="1505" y="11078"/>
                  </a:lnTo>
                  <a:lnTo>
                    <a:pt x="1578" y="11298"/>
                  </a:lnTo>
                  <a:lnTo>
                    <a:pt x="1688" y="11702"/>
                  </a:lnTo>
                  <a:lnTo>
                    <a:pt x="2165" y="12876"/>
                  </a:lnTo>
                  <a:lnTo>
                    <a:pt x="1835" y="12509"/>
                  </a:lnTo>
                  <a:lnTo>
                    <a:pt x="1505" y="12142"/>
                  </a:lnTo>
                  <a:lnTo>
                    <a:pt x="1211" y="11665"/>
                  </a:lnTo>
                  <a:lnTo>
                    <a:pt x="918" y="11188"/>
                  </a:lnTo>
                  <a:lnTo>
                    <a:pt x="735" y="10675"/>
                  </a:lnTo>
                  <a:lnTo>
                    <a:pt x="588" y="10161"/>
                  </a:lnTo>
                  <a:lnTo>
                    <a:pt x="551" y="9831"/>
                  </a:lnTo>
                  <a:lnTo>
                    <a:pt x="514" y="9501"/>
                  </a:lnTo>
                  <a:lnTo>
                    <a:pt x="551" y="9171"/>
                  </a:lnTo>
                  <a:lnTo>
                    <a:pt x="588" y="8841"/>
                  </a:lnTo>
                  <a:lnTo>
                    <a:pt x="771" y="8180"/>
                  </a:lnTo>
                  <a:lnTo>
                    <a:pt x="955" y="7557"/>
                  </a:lnTo>
                  <a:lnTo>
                    <a:pt x="1028" y="7373"/>
                  </a:lnTo>
                  <a:close/>
                  <a:moveTo>
                    <a:pt x="9612" y="12472"/>
                  </a:moveTo>
                  <a:lnTo>
                    <a:pt x="9942" y="12619"/>
                  </a:lnTo>
                  <a:lnTo>
                    <a:pt x="10675" y="12912"/>
                  </a:lnTo>
                  <a:lnTo>
                    <a:pt x="10895" y="12986"/>
                  </a:lnTo>
                  <a:lnTo>
                    <a:pt x="10529" y="13316"/>
                  </a:lnTo>
                  <a:lnTo>
                    <a:pt x="10162" y="13609"/>
                  </a:lnTo>
                  <a:lnTo>
                    <a:pt x="9685" y="13279"/>
                  </a:lnTo>
                  <a:lnTo>
                    <a:pt x="9171" y="12986"/>
                  </a:lnTo>
                  <a:lnTo>
                    <a:pt x="9391" y="12729"/>
                  </a:lnTo>
                  <a:lnTo>
                    <a:pt x="9612" y="12472"/>
                  </a:lnTo>
                  <a:close/>
                  <a:moveTo>
                    <a:pt x="2569" y="5209"/>
                  </a:moveTo>
                  <a:lnTo>
                    <a:pt x="2899" y="5319"/>
                  </a:lnTo>
                  <a:lnTo>
                    <a:pt x="3266" y="5356"/>
                  </a:lnTo>
                  <a:lnTo>
                    <a:pt x="3999" y="5356"/>
                  </a:lnTo>
                  <a:lnTo>
                    <a:pt x="4733" y="5429"/>
                  </a:lnTo>
                  <a:lnTo>
                    <a:pt x="5467" y="5539"/>
                  </a:lnTo>
                  <a:lnTo>
                    <a:pt x="5320" y="5649"/>
                  </a:lnTo>
                  <a:lnTo>
                    <a:pt x="5173" y="5723"/>
                  </a:lnTo>
                  <a:lnTo>
                    <a:pt x="4880" y="5833"/>
                  </a:lnTo>
                  <a:lnTo>
                    <a:pt x="4696" y="5943"/>
                  </a:lnTo>
                  <a:lnTo>
                    <a:pt x="4513" y="6053"/>
                  </a:lnTo>
                  <a:lnTo>
                    <a:pt x="4366" y="6236"/>
                  </a:lnTo>
                  <a:lnTo>
                    <a:pt x="4293" y="6420"/>
                  </a:lnTo>
                  <a:lnTo>
                    <a:pt x="4256" y="6493"/>
                  </a:lnTo>
                  <a:lnTo>
                    <a:pt x="4293" y="6603"/>
                  </a:lnTo>
                  <a:lnTo>
                    <a:pt x="4329" y="6676"/>
                  </a:lnTo>
                  <a:lnTo>
                    <a:pt x="4366" y="6750"/>
                  </a:lnTo>
                  <a:lnTo>
                    <a:pt x="4439" y="6823"/>
                  </a:lnTo>
                  <a:lnTo>
                    <a:pt x="4549" y="6823"/>
                  </a:lnTo>
                  <a:lnTo>
                    <a:pt x="4660" y="6860"/>
                  </a:lnTo>
                  <a:lnTo>
                    <a:pt x="4696" y="6933"/>
                  </a:lnTo>
                  <a:lnTo>
                    <a:pt x="4733" y="7117"/>
                  </a:lnTo>
                  <a:lnTo>
                    <a:pt x="4770" y="7300"/>
                  </a:lnTo>
                  <a:lnTo>
                    <a:pt x="4770" y="7667"/>
                  </a:lnTo>
                  <a:lnTo>
                    <a:pt x="4806" y="7813"/>
                  </a:lnTo>
                  <a:lnTo>
                    <a:pt x="4586" y="7520"/>
                  </a:lnTo>
                  <a:lnTo>
                    <a:pt x="4366" y="7263"/>
                  </a:lnTo>
                  <a:lnTo>
                    <a:pt x="4256" y="7190"/>
                  </a:lnTo>
                  <a:lnTo>
                    <a:pt x="4146" y="7153"/>
                  </a:lnTo>
                  <a:lnTo>
                    <a:pt x="3999" y="7117"/>
                  </a:lnTo>
                  <a:lnTo>
                    <a:pt x="3889" y="7153"/>
                  </a:lnTo>
                  <a:lnTo>
                    <a:pt x="3632" y="7227"/>
                  </a:lnTo>
                  <a:lnTo>
                    <a:pt x="3412" y="7373"/>
                  </a:lnTo>
                  <a:lnTo>
                    <a:pt x="3192" y="7593"/>
                  </a:lnTo>
                  <a:lnTo>
                    <a:pt x="2972" y="7813"/>
                  </a:lnTo>
                  <a:lnTo>
                    <a:pt x="2825" y="8070"/>
                  </a:lnTo>
                  <a:lnTo>
                    <a:pt x="2715" y="8364"/>
                  </a:lnTo>
                  <a:lnTo>
                    <a:pt x="2642" y="8657"/>
                  </a:lnTo>
                  <a:lnTo>
                    <a:pt x="2605" y="8951"/>
                  </a:lnTo>
                  <a:lnTo>
                    <a:pt x="2605" y="9244"/>
                  </a:lnTo>
                  <a:lnTo>
                    <a:pt x="2679" y="9537"/>
                  </a:lnTo>
                  <a:lnTo>
                    <a:pt x="2679" y="9611"/>
                  </a:lnTo>
                  <a:lnTo>
                    <a:pt x="2752" y="9648"/>
                  </a:lnTo>
                  <a:lnTo>
                    <a:pt x="2789" y="9684"/>
                  </a:lnTo>
                  <a:lnTo>
                    <a:pt x="3156" y="9684"/>
                  </a:lnTo>
                  <a:lnTo>
                    <a:pt x="3449" y="9758"/>
                  </a:lnTo>
                  <a:lnTo>
                    <a:pt x="3706" y="9868"/>
                  </a:lnTo>
                  <a:lnTo>
                    <a:pt x="3963" y="10014"/>
                  </a:lnTo>
                  <a:lnTo>
                    <a:pt x="4183" y="10198"/>
                  </a:lnTo>
                  <a:lnTo>
                    <a:pt x="4403" y="10418"/>
                  </a:lnTo>
                  <a:lnTo>
                    <a:pt x="4770" y="10858"/>
                  </a:lnTo>
                  <a:lnTo>
                    <a:pt x="4403" y="11151"/>
                  </a:lnTo>
                  <a:lnTo>
                    <a:pt x="4109" y="11445"/>
                  </a:lnTo>
                  <a:lnTo>
                    <a:pt x="3816" y="11775"/>
                  </a:lnTo>
                  <a:lnTo>
                    <a:pt x="3596" y="12142"/>
                  </a:lnTo>
                  <a:lnTo>
                    <a:pt x="3412" y="12545"/>
                  </a:lnTo>
                  <a:lnTo>
                    <a:pt x="3266" y="12986"/>
                  </a:lnTo>
                  <a:lnTo>
                    <a:pt x="3192" y="13426"/>
                  </a:lnTo>
                  <a:lnTo>
                    <a:pt x="3156" y="13866"/>
                  </a:lnTo>
                  <a:lnTo>
                    <a:pt x="3082" y="13829"/>
                  </a:lnTo>
                  <a:lnTo>
                    <a:pt x="2972" y="13719"/>
                  </a:lnTo>
                  <a:lnTo>
                    <a:pt x="2899" y="13572"/>
                  </a:lnTo>
                  <a:lnTo>
                    <a:pt x="2459" y="12582"/>
                  </a:lnTo>
                  <a:lnTo>
                    <a:pt x="2092" y="11702"/>
                  </a:lnTo>
                  <a:lnTo>
                    <a:pt x="1945" y="11262"/>
                  </a:lnTo>
                  <a:lnTo>
                    <a:pt x="1872" y="10821"/>
                  </a:lnTo>
                  <a:lnTo>
                    <a:pt x="1872" y="10638"/>
                  </a:lnTo>
                  <a:lnTo>
                    <a:pt x="1945" y="10491"/>
                  </a:lnTo>
                  <a:lnTo>
                    <a:pt x="2055" y="10381"/>
                  </a:lnTo>
                  <a:lnTo>
                    <a:pt x="2202" y="10271"/>
                  </a:lnTo>
                  <a:lnTo>
                    <a:pt x="2312" y="10161"/>
                  </a:lnTo>
                  <a:lnTo>
                    <a:pt x="2385" y="10051"/>
                  </a:lnTo>
                  <a:lnTo>
                    <a:pt x="2385" y="9904"/>
                  </a:lnTo>
                  <a:lnTo>
                    <a:pt x="2385" y="9721"/>
                  </a:lnTo>
                  <a:lnTo>
                    <a:pt x="2312" y="8730"/>
                  </a:lnTo>
                  <a:lnTo>
                    <a:pt x="2165" y="7740"/>
                  </a:lnTo>
                  <a:lnTo>
                    <a:pt x="2165" y="7667"/>
                  </a:lnTo>
                  <a:lnTo>
                    <a:pt x="2092" y="7593"/>
                  </a:lnTo>
                  <a:lnTo>
                    <a:pt x="1945" y="7593"/>
                  </a:lnTo>
                  <a:lnTo>
                    <a:pt x="1358" y="8070"/>
                  </a:lnTo>
                  <a:lnTo>
                    <a:pt x="1321" y="7667"/>
                  </a:lnTo>
                  <a:lnTo>
                    <a:pt x="1358" y="7263"/>
                  </a:lnTo>
                  <a:lnTo>
                    <a:pt x="1395" y="6860"/>
                  </a:lnTo>
                  <a:lnTo>
                    <a:pt x="1505" y="6456"/>
                  </a:lnTo>
                  <a:lnTo>
                    <a:pt x="1505" y="6383"/>
                  </a:lnTo>
                  <a:lnTo>
                    <a:pt x="1468" y="6310"/>
                  </a:lnTo>
                  <a:lnTo>
                    <a:pt x="1725" y="5796"/>
                  </a:lnTo>
                  <a:lnTo>
                    <a:pt x="1982" y="5319"/>
                  </a:lnTo>
                  <a:lnTo>
                    <a:pt x="2239" y="5356"/>
                  </a:lnTo>
                  <a:lnTo>
                    <a:pt x="2495" y="5392"/>
                  </a:lnTo>
                  <a:lnTo>
                    <a:pt x="2569" y="5356"/>
                  </a:lnTo>
                  <a:lnTo>
                    <a:pt x="2605" y="5319"/>
                  </a:lnTo>
                  <a:lnTo>
                    <a:pt x="2605" y="5282"/>
                  </a:lnTo>
                  <a:lnTo>
                    <a:pt x="2569" y="5209"/>
                  </a:lnTo>
                  <a:close/>
                  <a:moveTo>
                    <a:pt x="8805" y="13939"/>
                  </a:moveTo>
                  <a:lnTo>
                    <a:pt x="9098" y="13976"/>
                  </a:lnTo>
                  <a:lnTo>
                    <a:pt x="9391" y="14049"/>
                  </a:lnTo>
                  <a:lnTo>
                    <a:pt x="9208" y="14086"/>
                  </a:lnTo>
                  <a:lnTo>
                    <a:pt x="9171" y="14049"/>
                  </a:lnTo>
                  <a:lnTo>
                    <a:pt x="9061" y="14049"/>
                  </a:lnTo>
                  <a:lnTo>
                    <a:pt x="8988" y="13976"/>
                  </a:lnTo>
                  <a:lnTo>
                    <a:pt x="8805" y="13939"/>
                  </a:lnTo>
                  <a:close/>
                  <a:moveTo>
                    <a:pt x="5815" y="14178"/>
                  </a:moveTo>
                  <a:lnTo>
                    <a:pt x="5797" y="14196"/>
                  </a:lnTo>
                  <a:lnTo>
                    <a:pt x="5760" y="14196"/>
                  </a:lnTo>
                  <a:lnTo>
                    <a:pt x="5815" y="14178"/>
                  </a:lnTo>
                  <a:close/>
                  <a:moveTo>
                    <a:pt x="7154" y="2935"/>
                  </a:moveTo>
                  <a:lnTo>
                    <a:pt x="7594" y="3008"/>
                  </a:lnTo>
                  <a:lnTo>
                    <a:pt x="8034" y="3082"/>
                  </a:lnTo>
                  <a:lnTo>
                    <a:pt x="8438" y="3155"/>
                  </a:lnTo>
                  <a:lnTo>
                    <a:pt x="8401" y="3192"/>
                  </a:lnTo>
                  <a:lnTo>
                    <a:pt x="8401" y="3228"/>
                  </a:lnTo>
                  <a:lnTo>
                    <a:pt x="8401" y="3265"/>
                  </a:lnTo>
                  <a:lnTo>
                    <a:pt x="8438" y="3265"/>
                  </a:lnTo>
                  <a:lnTo>
                    <a:pt x="8621" y="3228"/>
                  </a:lnTo>
                  <a:lnTo>
                    <a:pt x="8768" y="3265"/>
                  </a:lnTo>
                  <a:lnTo>
                    <a:pt x="8805" y="3265"/>
                  </a:lnTo>
                  <a:lnTo>
                    <a:pt x="8768" y="3338"/>
                  </a:lnTo>
                  <a:lnTo>
                    <a:pt x="8768" y="3412"/>
                  </a:lnTo>
                  <a:lnTo>
                    <a:pt x="8768" y="3448"/>
                  </a:lnTo>
                  <a:lnTo>
                    <a:pt x="8805" y="3485"/>
                  </a:lnTo>
                  <a:lnTo>
                    <a:pt x="8841" y="3485"/>
                  </a:lnTo>
                  <a:lnTo>
                    <a:pt x="8915" y="3522"/>
                  </a:lnTo>
                  <a:lnTo>
                    <a:pt x="8988" y="3558"/>
                  </a:lnTo>
                  <a:lnTo>
                    <a:pt x="9098" y="3668"/>
                  </a:lnTo>
                  <a:lnTo>
                    <a:pt x="9208" y="3815"/>
                  </a:lnTo>
                  <a:lnTo>
                    <a:pt x="9245" y="3852"/>
                  </a:lnTo>
                  <a:lnTo>
                    <a:pt x="9281" y="3889"/>
                  </a:lnTo>
                  <a:lnTo>
                    <a:pt x="9318" y="3852"/>
                  </a:lnTo>
                  <a:lnTo>
                    <a:pt x="9391" y="3742"/>
                  </a:lnTo>
                  <a:lnTo>
                    <a:pt x="9465" y="3632"/>
                  </a:lnTo>
                  <a:lnTo>
                    <a:pt x="9538" y="3558"/>
                  </a:lnTo>
                  <a:lnTo>
                    <a:pt x="9758" y="3632"/>
                  </a:lnTo>
                  <a:lnTo>
                    <a:pt x="9612" y="3815"/>
                  </a:lnTo>
                  <a:lnTo>
                    <a:pt x="9501" y="3999"/>
                  </a:lnTo>
                  <a:lnTo>
                    <a:pt x="9465" y="4072"/>
                  </a:lnTo>
                  <a:lnTo>
                    <a:pt x="9465" y="4182"/>
                  </a:lnTo>
                  <a:lnTo>
                    <a:pt x="9575" y="4182"/>
                  </a:lnTo>
                  <a:lnTo>
                    <a:pt x="9648" y="4145"/>
                  </a:lnTo>
                  <a:lnTo>
                    <a:pt x="9795" y="4035"/>
                  </a:lnTo>
                  <a:lnTo>
                    <a:pt x="10052" y="3815"/>
                  </a:lnTo>
                  <a:lnTo>
                    <a:pt x="10308" y="3962"/>
                  </a:lnTo>
                  <a:lnTo>
                    <a:pt x="10235" y="4035"/>
                  </a:lnTo>
                  <a:lnTo>
                    <a:pt x="9978" y="4365"/>
                  </a:lnTo>
                  <a:lnTo>
                    <a:pt x="9868" y="4512"/>
                  </a:lnTo>
                  <a:lnTo>
                    <a:pt x="9795" y="4696"/>
                  </a:lnTo>
                  <a:lnTo>
                    <a:pt x="9795" y="4732"/>
                  </a:lnTo>
                  <a:lnTo>
                    <a:pt x="9832" y="4732"/>
                  </a:lnTo>
                  <a:lnTo>
                    <a:pt x="10015" y="4659"/>
                  </a:lnTo>
                  <a:lnTo>
                    <a:pt x="10198" y="4549"/>
                  </a:lnTo>
                  <a:lnTo>
                    <a:pt x="10492" y="4329"/>
                  </a:lnTo>
                  <a:lnTo>
                    <a:pt x="10639" y="4182"/>
                  </a:lnTo>
                  <a:lnTo>
                    <a:pt x="10822" y="4292"/>
                  </a:lnTo>
                  <a:lnTo>
                    <a:pt x="10565" y="4549"/>
                  </a:lnTo>
                  <a:lnTo>
                    <a:pt x="10272" y="4879"/>
                  </a:lnTo>
                  <a:lnTo>
                    <a:pt x="10052" y="5209"/>
                  </a:lnTo>
                  <a:lnTo>
                    <a:pt x="9942" y="5246"/>
                  </a:lnTo>
                  <a:lnTo>
                    <a:pt x="9648" y="5392"/>
                  </a:lnTo>
                  <a:lnTo>
                    <a:pt x="9391" y="5539"/>
                  </a:lnTo>
                  <a:lnTo>
                    <a:pt x="9281" y="5539"/>
                  </a:lnTo>
                  <a:lnTo>
                    <a:pt x="9135" y="5576"/>
                  </a:lnTo>
                  <a:lnTo>
                    <a:pt x="8805" y="5759"/>
                  </a:lnTo>
                  <a:lnTo>
                    <a:pt x="8548" y="5979"/>
                  </a:lnTo>
                  <a:lnTo>
                    <a:pt x="8364" y="6089"/>
                  </a:lnTo>
                  <a:lnTo>
                    <a:pt x="8071" y="6346"/>
                  </a:lnTo>
                  <a:lnTo>
                    <a:pt x="7924" y="6566"/>
                  </a:lnTo>
                  <a:lnTo>
                    <a:pt x="7741" y="6750"/>
                  </a:lnTo>
                  <a:lnTo>
                    <a:pt x="7631" y="6970"/>
                  </a:lnTo>
                  <a:lnTo>
                    <a:pt x="7594" y="7153"/>
                  </a:lnTo>
                  <a:lnTo>
                    <a:pt x="7631" y="7227"/>
                  </a:lnTo>
                  <a:lnTo>
                    <a:pt x="7667" y="7300"/>
                  </a:lnTo>
                  <a:lnTo>
                    <a:pt x="7741" y="7373"/>
                  </a:lnTo>
                  <a:lnTo>
                    <a:pt x="7851" y="7410"/>
                  </a:lnTo>
                  <a:lnTo>
                    <a:pt x="7998" y="7410"/>
                  </a:lnTo>
                  <a:lnTo>
                    <a:pt x="8144" y="7337"/>
                  </a:lnTo>
                  <a:lnTo>
                    <a:pt x="8401" y="7190"/>
                  </a:lnTo>
                  <a:lnTo>
                    <a:pt x="8548" y="7153"/>
                  </a:lnTo>
                  <a:lnTo>
                    <a:pt x="8731" y="7227"/>
                  </a:lnTo>
                  <a:lnTo>
                    <a:pt x="8805" y="7263"/>
                  </a:lnTo>
                  <a:lnTo>
                    <a:pt x="8878" y="7337"/>
                  </a:lnTo>
                  <a:lnTo>
                    <a:pt x="8915" y="7410"/>
                  </a:lnTo>
                  <a:lnTo>
                    <a:pt x="8915" y="7483"/>
                  </a:lnTo>
                  <a:lnTo>
                    <a:pt x="8841" y="7593"/>
                  </a:lnTo>
                  <a:lnTo>
                    <a:pt x="8731" y="7740"/>
                  </a:lnTo>
                  <a:lnTo>
                    <a:pt x="8584" y="7850"/>
                  </a:lnTo>
                  <a:lnTo>
                    <a:pt x="8401" y="7960"/>
                  </a:lnTo>
                  <a:lnTo>
                    <a:pt x="8144" y="8070"/>
                  </a:lnTo>
                  <a:lnTo>
                    <a:pt x="7961" y="8144"/>
                  </a:lnTo>
                  <a:lnTo>
                    <a:pt x="7741" y="8254"/>
                  </a:lnTo>
                  <a:lnTo>
                    <a:pt x="7557" y="8400"/>
                  </a:lnTo>
                  <a:lnTo>
                    <a:pt x="7521" y="8474"/>
                  </a:lnTo>
                  <a:lnTo>
                    <a:pt x="7484" y="8584"/>
                  </a:lnTo>
                  <a:lnTo>
                    <a:pt x="7447" y="8767"/>
                  </a:lnTo>
                  <a:lnTo>
                    <a:pt x="7521" y="8914"/>
                  </a:lnTo>
                  <a:lnTo>
                    <a:pt x="7631" y="9061"/>
                  </a:lnTo>
                  <a:lnTo>
                    <a:pt x="7777" y="9134"/>
                  </a:lnTo>
                  <a:lnTo>
                    <a:pt x="7887" y="9171"/>
                  </a:lnTo>
                  <a:lnTo>
                    <a:pt x="8034" y="9207"/>
                  </a:lnTo>
                  <a:lnTo>
                    <a:pt x="8254" y="9134"/>
                  </a:lnTo>
                  <a:lnTo>
                    <a:pt x="8694" y="8951"/>
                  </a:lnTo>
                  <a:lnTo>
                    <a:pt x="9208" y="8951"/>
                  </a:lnTo>
                  <a:lnTo>
                    <a:pt x="9391" y="8877"/>
                  </a:lnTo>
                  <a:lnTo>
                    <a:pt x="9575" y="8767"/>
                  </a:lnTo>
                  <a:lnTo>
                    <a:pt x="9685" y="8657"/>
                  </a:lnTo>
                  <a:lnTo>
                    <a:pt x="9795" y="8547"/>
                  </a:lnTo>
                  <a:lnTo>
                    <a:pt x="9905" y="8547"/>
                  </a:lnTo>
                  <a:lnTo>
                    <a:pt x="10052" y="8584"/>
                  </a:lnTo>
                  <a:lnTo>
                    <a:pt x="10088" y="8620"/>
                  </a:lnTo>
                  <a:lnTo>
                    <a:pt x="10125" y="8620"/>
                  </a:lnTo>
                  <a:lnTo>
                    <a:pt x="10198" y="8657"/>
                  </a:lnTo>
                  <a:lnTo>
                    <a:pt x="10382" y="8804"/>
                  </a:lnTo>
                  <a:lnTo>
                    <a:pt x="10565" y="8987"/>
                  </a:lnTo>
                  <a:lnTo>
                    <a:pt x="11115" y="9648"/>
                  </a:lnTo>
                  <a:lnTo>
                    <a:pt x="10382" y="9391"/>
                  </a:lnTo>
                  <a:lnTo>
                    <a:pt x="10015" y="9281"/>
                  </a:lnTo>
                  <a:lnTo>
                    <a:pt x="9648" y="9171"/>
                  </a:lnTo>
                  <a:lnTo>
                    <a:pt x="9612" y="9207"/>
                  </a:lnTo>
                  <a:lnTo>
                    <a:pt x="9281" y="9171"/>
                  </a:lnTo>
                  <a:lnTo>
                    <a:pt x="8951" y="9207"/>
                  </a:lnTo>
                  <a:lnTo>
                    <a:pt x="8621" y="9281"/>
                  </a:lnTo>
                  <a:lnTo>
                    <a:pt x="8328" y="9391"/>
                  </a:lnTo>
                  <a:lnTo>
                    <a:pt x="8291" y="9427"/>
                  </a:lnTo>
                  <a:lnTo>
                    <a:pt x="8144" y="9427"/>
                  </a:lnTo>
                  <a:lnTo>
                    <a:pt x="7631" y="9537"/>
                  </a:lnTo>
                  <a:lnTo>
                    <a:pt x="7117" y="9648"/>
                  </a:lnTo>
                  <a:lnTo>
                    <a:pt x="6934" y="9684"/>
                  </a:lnTo>
                  <a:lnTo>
                    <a:pt x="6787" y="9794"/>
                  </a:lnTo>
                  <a:lnTo>
                    <a:pt x="6677" y="9904"/>
                  </a:lnTo>
                  <a:lnTo>
                    <a:pt x="6567" y="10088"/>
                  </a:lnTo>
                  <a:lnTo>
                    <a:pt x="6494" y="10271"/>
                  </a:lnTo>
                  <a:lnTo>
                    <a:pt x="6494" y="10455"/>
                  </a:lnTo>
                  <a:lnTo>
                    <a:pt x="6494" y="10601"/>
                  </a:lnTo>
                  <a:lnTo>
                    <a:pt x="6530" y="10785"/>
                  </a:lnTo>
                  <a:lnTo>
                    <a:pt x="6604" y="10968"/>
                  </a:lnTo>
                  <a:lnTo>
                    <a:pt x="6714" y="11115"/>
                  </a:lnTo>
                  <a:lnTo>
                    <a:pt x="6824" y="11225"/>
                  </a:lnTo>
                  <a:lnTo>
                    <a:pt x="6970" y="11335"/>
                  </a:lnTo>
                  <a:lnTo>
                    <a:pt x="7117" y="11408"/>
                  </a:lnTo>
                  <a:lnTo>
                    <a:pt x="7301" y="11445"/>
                  </a:lnTo>
                  <a:lnTo>
                    <a:pt x="7484" y="11482"/>
                  </a:lnTo>
                  <a:lnTo>
                    <a:pt x="7777" y="11482"/>
                  </a:lnTo>
                  <a:lnTo>
                    <a:pt x="7851" y="11555"/>
                  </a:lnTo>
                  <a:lnTo>
                    <a:pt x="7924" y="11665"/>
                  </a:lnTo>
                  <a:lnTo>
                    <a:pt x="7961" y="11812"/>
                  </a:lnTo>
                  <a:lnTo>
                    <a:pt x="8034" y="12105"/>
                  </a:lnTo>
                  <a:lnTo>
                    <a:pt x="8071" y="12362"/>
                  </a:lnTo>
                  <a:lnTo>
                    <a:pt x="8108" y="12509"/>
                  </a:lnTo>
                  <a:lnTo>
                    <a:pt x="7851" y="12435"/>
                  </a:lnTo>
                  <a:lnTo>
                    <a:pt x="7631" y="12399"/>
                  </a:lnTo>
                  <a:lnTo>
                    <a:pt x="7557" y="12362"/>
                  </a:lnTo>
                  <a:lnTo>
                    <a:pt x="7521" y="12215"/>
                  </a:lnTo>
                  <a:lnTo>
                    <a:pt x="7521" y="12179"/>
                  </a:lnTo>
                  <a:lnTo>
                    <a:pt x="7447" y="12179"/>
                  </a:lnTo>
                  <a:lnTo>
                    <a:pt x="7447" y="12215"/>
                  </a:lnTo>
                  <a:lnTo>
                    <a:pt x="7411" y="12472"/>
                  </a:lnTo>
                  <a:lnTo>
                    <a:pt x="7411" y="12509"/>
                  </a:lnTo>
                  <a:lnTo>
                    <a:pt x="7447" y="12545"/>
                  </a:lnTo>
                  <a:lnTo>
                    <a:pt x="7851" y="12729"/>
                  </a:lnTo>
                  <a:lnTo>
                    <a:pt x="8254" y="12949"/>
                  </a:lnTo>
                  <a:lnTo>
                    <a:pt x="8438" y="13316"/>
                  </a:lnTo>
                  <a:lnTo>
                    <a:pt x="8474" y="13389"/>
                  </a:lnTo>
                  <a:lnTo>
                    <a:pt x="8548" y="13426"/>
                  </a:lnTo>
                  <a:lnTo>
                    <a:pt x="8621" y="13426"/>
                  </a:lnTo>
                  <a:lnTo>
                    <a:pt x="8694" y="13389"/>
                  </a:lnTo>
                  <a:lnTo>
                    <a:pt x="8841" y="13279"/>
                  </a:lnTo>
                  <a:lnTo>
                    <a:pt x="9428" y="13609"/>
                  </a:lnTo>
                  <a:lnTo>
                    <a:pt x="9281" y="13609"/>
                  </a:lnTo>
                  <a:lnTo>
                    <a:pt x="8548" y="13536"/>
                  </a:lnTo>
                  <a:lnTo>
                    <a:pt x="7851" y="13536"/>
                  </a:lnTo>
                  <a:lnTo>
                    <a:pt x="7374" y="13206"/>
                  </a:lnTo>
                  <a:lnTo>
                    <a:pt x="6860" y="12912"/>
                  </a:lnTo>
                  <a:lnTo>
                    <a:pt x="6824" y="12876"/>
                  </a:lnTo>
                  <a:lnTo>
                    <a:pt x="6750" y="12912"/>
                  </a:lnTo>
                  <a:lnTo>
                    <a:pt x="6750" y="12949"/>
                  </a:lnTo>
                  <a:lnTo>
                    <a:pt x="6750" y="13022"/>
                  </a:lnTo>
                  <a:lnTo>
                    <a:pt x="6970" y="13316"/>
                  </a:lnTo>
                  <a:lnTo>
                    <a:pt x="7227" y="13572"/>
                  </a:lnTo>
                  <a:lnTo>
                    <a:pt x="6897" y="13609"/>
                  </a:lnTo>
                  <a:lnTo>
                    <a:pt x="6567" y="13646"/>
                  </a:lnTo>
                  <a:lnTo>
                    <a:pt x="6310" y="13426"/>
                  </a:lnTo>
                  <a:lnTo>
                    <a:pt x="6090" y="13169"/>
                  </a:lnTo>
                  <a:lnTo>
                    <a:pt x="6017" y="13169"/>
                  </a:lnTo>
                  <a:lnTo>
                    <a:pt x="5943" y="13242"/>
                  </a:lnTo>
                  <a:lnTo>
                    <a:pt x="5907" y="13389"/>
                  </a:lnTo>
                  <a:lnTo>
                    <a:pt x="5943" y="13499"/>
                  </a:lnTo>
                  <a:lnTo>
                    <a:pt x="5980" y="13646"/>
                  </a:lnTo>
                  <a:lnTo>
                    <a:pt x="6090" y="13756"/>
                  </a:lnTo>
                  <a:lnTo>
                    <a:pt x="5760" y="13829"/>
                  </a:lnTo>
                  <a:lnTo>
                    <a:pt x="5430" y="13939"/>
                  </a:lnTo>
                  <a:lnTo>
                    <a:pt x="5393" y="13903"/>
                  </a:lnTo>
                  <a:lnTo>
                    <a:pt x="5173" y="13682"/>
                  </a:lnTo>
                  <a:lnTo>
                    <a:pt x="5026" y="13609"/>
                  </a:lnTo>
                  <a:lnTo>
                    <a:pt x="4916" y="13572"/>
                  </a:lnTo>
                  <a:lnTo>
                    <a:pt x="4880" y="13572"/>
                  </a:lnTo>
                  <a:lnTo>
                    <a:pt x="4880" y="13609"/>
                  </a:lnTo>
                  <a:lnTo>
                    <a:pt x="4880" y="13682"/>
                  </a:lnTo>
                  <a:lnTo>
                    <a:pt x="4916" y="13793"/>
                  </a:lnTo>
                  <a:lnTo>
                    <a:pt x="4990" y="13939"/>
                  </a:lnTo>
                  <a:lnTo>
                    <a:pt x="5100" y="14086"/>
                  </a:lnTo>
                  <a:lnTo>
                    <a:pt x="5136" y="14086"/>
                  </a:lnTo>
                  <a:lnTo>
                    <a:pt x="4843" y="14306"/>
                  </a:lnTo>
                  <a:lnTo>
                    <a:pt x="4623" y="14269"/>
                  </a:lnTo>
                  <a:lnTo>
                    <a:pt x="4109" y="14196"/>
                  </a:lnTo>
                  <a:lnTo>
                    <a:pt x="3853" y="14159"/>
                  </a:lnTo>
                  <a:lnTo>
                    <a:pt x="3596" y="14086"/>
                  </a:lnTo>
                  <a:lnTo>
                    <a:pt x="3669" y="14013"/>
                  </a:lnTo>
                  <a:lnTo>
                    <a:pt x="3706" y="13903"/>
                  </a:lnTo>
                  <a:lnTo>
                    <a:pt x="3706" y="13829"/>
                  </a:lnTo>
                  <a:lnTo>
                    <a:pt x="3669" y="13719"/>
                  </a:lnTo>
                  <a:lnTo>
                    <a:pt x="3632" y="13646"/>
                  </a:lnTo>
                  <a:lnTo>
                    <a:pt x="3559" y="13609"/>
                  </a:lnTo>
                  <a:lnTo>
                    <a:pt x="3632" y="13242"/>
                  </a:lnTo>
                  <a:lnTo>
                    <a:pt x="3742" y="12876"/>
                  </a:lnTo>
                  <a:lnTo>
                    <a:pt x="3889" y="12509"/>
                  </a:lnTo>
                  <a:lnTo>
                    <a:pt x="4073" y="12179"/>
                  </a:lnTo>
                  <a:lnTo>
                    <a:pt x="4293" y="11848"/>
                  </a:lnTo>
                  <a:lnTo>
                    <a:pt x="4549" y="11555"/>
                  </a:lnTo>
                  <a:lnTo>
                    <a:pt x="4843" y="11298"/>
                  </a:lnTo>
                  <a:lnTo>
                    <a:pt x="5173" y="11115"/>
                  </a:lnTo>
                  <a:lnTo>
                    <a:pt x="5246" y="11041"/>
                  </a:lnTo>
                  <a:lnTo>
                    <a:pt x="5283" y="10931"/>
                  </a:lnTo>
                  <a:lnTo>
                    <a:pt x="5283" y="10858"/>
                  </a:lnTo>
                  <a:lnTo>
                    <a:pt x="5210" y="10785"/>
                  </a:lnTo>
                  <a:lnTo>
                    <a:pt x="4770" y="10234"/>
                  </a:lnTo>
                  <a:lnTo>
                    <a:pt x="4549" y="9978"/>
                  </a:lnTo>
                  <a:lnTo>
                    <a:pt x="4293" y="9758"/>
                  </a:lnTo>
                  <a:lnTo>
                    <a:pt x="3999" y="9574"/>
                  </a:lnTo>
                  <a:lnTo>
                    <a:pt x="3706" y="9427"/>
                  </a:lnTo>
                  <a:lnTo>
                    <a:pt x="3376" y="9317"/>
                  </a:lnTo>
                  <a:lnTo>
                    <a:pt x="3046" y="9281"/>
                  </a:lnTo>
                  <a:lnTo>
                    <a:pt x="3046" y="8877"/>
                  </a:lnTo>
                  <a:lnTo>
                    <a:pt x="3119" y="8510"/>
                  </a:lnTo>
                  <a:lnTo>
                    <a:pt x="3266" y="8180"/>
                  </a:lnTo>
                  <a:lnTo>
                    <a:pt x="3486" y="7887"/>
                  </a:lnTo>
                  <a:lnTo>
                    <a:pt x="3632" y="7740"/>
                  </a:lnTo>
                  <a:lnTo>
                    <a:pt x="3816" y="7593"/>
                  </a:lnTo>
                  <a:lnTo>
                    <a:pt x="3889" y="7557"/>
                  </a:lnTo>
                  <a:lnTo>
                    <a:pt x="3963" y="7557"/>
                  </a:lnTo>
                  <a:lnTo>
                    <a:pt x="4036" y="7593"/>
                  </a:lnTo>
                  <a:lnTo>
                    <a:pt x="4109" y="7630"/>
                  </a:lnTo>
                  <a:lnTo>
                    <a:pt x="4219" y="7740"/>
                  </a:lnTo>
                  <a:lnTo>
                    <a:pt x="4329" y="7887"/>
                  </a:lnTo>
                  <a:lnTo>
                    <a:pt x="4916" y="8657"/>
                  </a:lnTo>
                  <a:lnTo>
                    <a:pt x="5026" y="8730"/>
                  </a:lnTo>
                  <a:lnTo>
                    <a:pt x="5136" y="8767"/>
                  </a:lnTo>
                  <a:lnTo>
                    <a:pt x="5210" y="8730"/>
                  </a:lnTo>
                  <a:lnTo>
                    <a:pt x="5246" y="8694"/>
                  </a:lnTo>
                  <a:lnTo>
                    <a:pt x="5283" y="8620"/>
                  </a:lnTo>
                  <a:lnTo>
                    <a:pt x="5283" y="8547"/>
                  </a:lnTo>
                  <a:lnTo>
                    <a:pt x="5136" y="7006"/>
                  </a:lnTo>
                  <a:lnTo>
                    <a:pt x="5100" y="6823"/>
                  </a:lnTo>
                  <a:lnTo>
                    <a:pt x="4990" y="6640"/>
                  </a:lnTo>
                  <a:lnTo>
                    <a:pt x="4880" y="6493"/>
                  </a:lnTo>
                  <a:lnTo>
                    <a:pt x="4660" y="6456"/>
                  </a:lnTo>
                  <a:lnTo>
                    <a:pt x="4733" y="6420"/>
                  </a:lnTo>
                  <a:lnTo>
                    <a:pt x="4843" y="6346"/>
                  </a:lnTo>
                  <a:lnTo>
                    <a:pt x="5026" y="6199"/>
                  </a:lnTo>
                  <a:lnTo>
                    <a:pt x="5430" y="6016"/>
                  </a:lnTo>
                  <a:lnTo>
                    <a:pt x="5613" y="5943"/>
                  </a:lnTo>
                  <a:lnTo>
                    <a:pt x="5760" y="5796"/>
                  </a:lnTo>
                  <a:lnTo>
                    <a:pt x="5870" y="5649"/>
                  </a:lnTo>
                  <a:lnTo>
                    <a:pt x="5980" y="5466"/>
                  </a:lnTo>
                  <a:lnTo>
                    <a:pt x="5980" y="5392"/>
                  </a:lnTo>
                  <a:lnTo>
                    <a:pt x="5943" y="5319"/>
                  </a:lnTo>
                  <a:lnTo>
                    <a:pt x="5907" y="5246"/>
                  </a:lnTo>
                  <a:lnTo>
                    <a:pt x="5833" y="5209"/>
                  </a:lnTo>
                  <a:lnTo>
                    <a:pt x="4990" y="5099"/>
                  </a:lnTo>
                  <a:lnTo>
                    <a:pt x="4109" y="4989"/>
                  </a:lnTo>
                  <a:lnTo>
                    <a:pt x="3742" y="4989"/>
                  </a:lnTo>
                  <a:lnTo>
                    <a:pt x="3302" y="4952"/>
                  </a:lnTo>
                  <a:lnTo>
                    <a:pt x="2899" y="4989"/>
                  </a:lnTo>
                  <a:lnTo>
                    <a:pt x="2715" y="5026"/>
                  </a:lnTo>
                  <a:lnTo>
                    <a:pt x="2532" y="5099"/>
                  </a:lnTo>
                  <a:lnTo>
                    <a:pt x="2495" y="5136"/>
                  </a:lnTo>
                  <a:lnTo>
                    <a:pt x="2532" y="5209"/>
                  </a:lnTo>
                  <a:lnTo>
                    <a:pt x="2165" y="5062"/>
                  </a:lnTo>
                  <a:lnTo>
                    <a:pt x="2459" y="4732"/>
                  </a:lnTo>
                  <a:lnTo>
                    <a:pt x="2752" y="4402"/>
                  </a:lnTo>
                  <a:lnTo>
                    <a:pt x="3082" y="4145"/>
                  </a:lnTo>
                  <a:lnTo>
                    <a:pt x="3449" y="3889"/>
                  </a:lnTo>
                  <a:lnTo>
                    <a:pt x="3816" y="3668"/>
                  </a:lnTo>
                  <a:lnTo>
                    <a:pt x="4219" y="3448"/>
                  </a:lnTo>
                  <a:lnTo>
                    <a:pt x="4623" y="3302"/>
                  </a:lnTo>
                  <a:lnTo>
                    <a:pt x="5026" y="3155"/>
                  </a:lnTo>
                  <a:lnTo>
                    <a:pt x="5467" y="3045"/>
                  </a:lnTo>
                  <a:lnTo>
                    <a:pt x="5907" y="2972"/>
                  </a:lnTo>
                  <a:lnTo>
                    <a:pt x="6310" y="2935"/>
                  </a:lnTo>
                  <a:close/>
                  <a:moveTo>
                    <a:pt x="5393" y="14343"/>
                  </a:moveTo>
                  <a:lnTo>
                    <a:pt x="5430" y="14379"/>
                  </a:lnTo>
                  <a:lnTo>
                    <a:pt x="5356" y="14379"/>
                  </a:lnTo>
                  <a:lnTo>
                    <a:pt x="5393" y="14343"/>
                  </a:lnTo>
                  <a:close/>
                  <a:moveTo>
                    <a:pt x="7704" y="13903"/>
                  </a:moveTo>
                  <a:lnTo>
                    <a:pt x="7961" y="14049"/>
                  </a:lnTo>
                  <a:lnTo>
                    <a:pt x="8291" y="14196"/>
                  </a:lnTo>
                  <a:lnTo>
                    <a:pt x="8584" y="14306"/>
                  </a:lnTo>
                  <a:lnTo>
                    <a:pt x="8181" y="14379"/>
                  </a:lnTo>
                  <a:lnTo>
                    <a:pt x="7741" y="14416"/>
                  </a:lnTo>
                  <a:lnTo>
                    <a:pt x="7704" y="14306"/>
                  </a:lnTo>
                  <a:lnTo>
                    <a:pt x="7631" y="14233"/>
                  </a:lnTo>
                  <a:lnTo>
                    <a:pt x="7264" y="14123"/>
                  </a:lnTo>
                  <a:lnTo>
                    <a:pt x="6970" y="13939"/>
                  </a:lnTo>
                  <a:lnTo>
                    <a:pt x="7521" y="13903"/>
                  </a:lnTo>
                  <a:close/>
                  <a:moveTo>
                    <a:pt x="6420" y="14013"/>
                  </a:moveTo>
                  <a:lnTo>
                    <a:pt x="6567" y="14123"/>
                  </a:lnTo>
                  <a:lnTo>
                    <a:pt x="6787" y="14306"/>
                  </a:lnTo>
                  <a:lnTo>
                    <a:pt x="7007" y="14453"/>
                  </a:lnTo>
                  <a:lnTo>
                    <a:pt x="6053" y="14416"/>
                  </a:lnTo>
                  <a:lnTo>
                    <a:pt x="6053" y="14343"/>
                  </a:lnTo>
                  <a:lnTo>
                    <a:pt x="6053" y="14269"/>
                  </a:lnTo>
                  <a:lnTo>
                    <a:pt x="5980" y="14196"/>
                  </a:lnTo>
                  <a:lnTo>
                    <a:pt x="5907" y="14159"/>
                  </a:lnTo>
                  <a:lnTo>
                    <a:pt x="5870" y="14159"/>
                  </a:lnTo>
                  <a:lnTo>
                    <a:pt x="5980" y="14123"/>
                  </a:lnTo>
                  <a:lnTo>
                    <a:pt x="6420" y="14013"/>
                  </a:lnTo>
                  <a:close/>
                  <a:moveTo>
                    <a:pt x="6824" y="2385"/>
                  </a:moveTo>
                  <a:lnTo>
                    <a:pt x="6750" y="2421"/>
                  </a:lnTo>
                  <a:lnTo>
                    <a:pt x="6677" y="2495"/>
                  </a:lnTo>
                  <a:lnTo>
                    <a:pt x="6127" y="2531"/>
                  </a:lnTo>
                  <a:lnTo>
                    <a:pt x="5540" y="2605"/>
                  </a:lnTo>
                  <a:lnTo>
                    <a:pt x="5026" y="2715"/>
                  </a:lnTo>
                  <a:lnTo>
                    <a:pt x="4476" y="2861"/>
                  </a:lnTo>
                  <a:lnTo>
                    <a:pt x="3926" y="3082"/>
                  </a:lnTo>
                  <a:lnTo>
                    <a:pt x="3376" y="3375"/>
                  </a:lnTo>
                  <a:lnTo>
                    <a:pt x="2899" y="3705"/>
                  </a:lnTo>
                  <a:lnTo>
                    <a:pt x="2459" y="4109"/>
                  </a:lnTo>
                  <a:lnTo>
                    <a:pt x="2018" y="4512"/>
                  </a:lnTo>
                  <a:lnTo>
                    <a:pt x="1652" y="4989"/>
                  </a:lnTo>
                  <a:lnTo>
                    <a:pt x="1321" y="5466"/>
                  </a:lnTo>
                  <a:lnTo>
                    <a:pt x="1065" y="6016"/>
                  </a:lnTo>
                  <a:lnTo>
                    <a:pt x="735" y="6713"/>
                  </a:lnTo>
                  <a:lnTo>
                    <a:pt x="478" y="7447"/>
                  </a:lnTo>
                  <a:lnTo>
                    <a:pt x="221" y="8180"/>
                  </a:lnTo>
                  <a:lnTo>
                    <a:pt x="74" y="8914"/>
                  </a:lnTo>
                  <a:lnTo>
                    <a:pt x="38" y="9244"/>
                  </a:lnTo>
                  <a:lnTo>
                    <a:pt x="1" y="9611"/>
                  </a:lnTo>
                  <a:lnTo>
                    <a:pt x="38" y="9941"/>
                  </a:lnTo>
                  <a:lnTo>
                    <a:pt x="74" y="10271"/>
                  </a:lnTo>
                  <a:lnTo>
                    <a:pt x="148" y="10601"/>
                  </a:lnTo>
                  <a:lnTo>
                    <a:pt x="258" y="10931"/>
                  </a:lnTo>
                  <a:lnTo>
                    <a:pt x="368" y="11262"/>
                  </a:lnTo>
                  <a:lnTo>
                    <a:pt x="514" y="11555"/>
                  </a:lnTo>
                  <a:lnTo>
                    <a:pt x="881" y="12142"/>
                  </a:lnTo>
                  <a:lnTo>
                    <a:pt x="1285" y="12692"/>
                  </a:lnTo>
                  <a:lnTo>
                    <a:pt x="1725" y="13206"/>
                  </a:lnTo>
                  <a:lnTo>
                    <a:pt x="2202" y="13719"/>
                  </a:lnTo>
                  <a:lnTo>
                    <a:pt x="2459" y="13976"/>
                  </a:lnTo>
                  <a:lnTo>
                    <a:pt x="2752" y="14233"/>
                  </a:lnTo>
                  <a:lnTo>
                    <a:pt x="2825" y="14343"/>
                  </a:lnTo>
                  <a:lnTo>
                    <a:pt x="2899" y="14416"/>
                  </a:lnTo>
                  <a:lnTo>
                    <a:pt x="3009" y="14453"/>
                  </a:lnTo>
                  <a:lnTo>
                    <a:pt x="3119" y="14453"/>
                  </a:lnTo>
                  <a:lnTo>
                    <a:pt x="3192" y="14526"/>
                  </a:lnTo>
                  <a:lnTo>
                    <a:pt x="3559" y="14636"/>
                  </a:lnTo>
                  <a:lnTo>
                    <a:pt x="3889" y="14746"/>
                  </a:lnTo>
                  <a:lnTo>
                    <a:pt x="4623" y="14820"/>
                  </a:lnTo>
                  <a:lnTo>
                    <a:pt x="6017" y="14966"/>
                  </a:lnTo>
                  <a:lnTo>
                    <a:pt x="6714" y="15003"/>
                  </a:lnTo>
                  <a:lnTo>
                    <a:pt x="7411" y="15003"/>
                  </a:lnTo>
                  <a:lnTo>
                    <a:pt x="8108" y="14930"/>
                  </a:lnTo>
                  <a:lnTo>
                    <a:pt x="8768" y="14783"/>
                  </a:lnTo>
                  <a:lnTo>
                    <a:pt x="9465" y="14600"/>
                  </a:lnTo>
                  <a:lnTo>
                    <a:pt x="9758" y="14453"/>
                  </a:lnTo>
                  <a:lnTo>
                    <a:pt x="10088" y="14306"/>
                  </a:lnTo>
                  <a:lnTo>
                    <a:pt x="10382" y="14159"/>
                  </a:lnTo>
                  <a:lnTo>
                    <a:pt x="10675" y="13976"/>
                  </a:lnTo>
                  <a:lnTo>
                    <a:pt x="11152" y="13536"/>
                  </a:lnTo>
                  <a:lnTo>
                    <a:pt x="11629" y="13059"/>
                  </a:lnTo>
                  <a:lnTo>
                    <a:pt x="12033" y="12509"/>
                  </a:lnTo>
                  <a:lnTo>
                    <a:pt x="12399" y="11958"/>
                  </a:lnTo>
                  <a:lnTo>
                    <a:pt x="12729" y="11372"/>
                  </a:lnTo>
                  <a:lnTo>
                    <a:pt x="12986" y="10748"/>
                  </a:lnTo>
                  <a:lnTo>
                    <a:pt x="13243" y="10161"/>
                  </a:lnTo>
                  <a:lnTo>
                    <a:pt x="13426" y="9464"/>
                  </a:lnTo>
                  <a:lnTo>
                    <a:pt x="13500" y="9097"/>
                  </a:lnTo>
                  <a:lnTo>
                    <a:pt x="13573" y="8730"/>
                  </a:lnTo>
                  <a:lnTo>
                    <a:pt x="13573" y="8400"/>
                  </a:lnTo>
                  <a:lnTo>
                    <a:pt x="13573" y="8034"/>
                  </a:lnTo>
                  <a:lnTo>
                    <a:pt x="13573" y="7667"/>
                  </a:lnTo>
                  <a:lnTo>
                    <a:pt x="13500" y="7300"/>
                  </a:lnTo>
                  <a:lnTo>
                    <a:pt x="13426" y="6970"/>
                  </a:lnTo>
                  <a:lnTo>
                    <a:pt x="13353" y="6640"/>
                  </a:lnTo>
                  <a:lnTo>
                    <a:pt x="13206" y="6346"/>
                  </a:lnTo>
                  <a:lnTo>
                    <a:pt x="13060" y="6053"/>
                  </a:lnTo>
                  <a:lnTo>
                    <a:pt x="12693" y="5466"/>
                  </a:lnTo>
                  <a:lnTo>
                    <a:pt x="12289" y="4916"/>
                  </a:lnTo>
                  <a:lnTo>
                    <a:pt x="11849" y="4475"/>
                  </a:lnTo>
                  <a:lnTo>
                    <a:pt x="11372" y="4035"/>
                  </a:lnTo>
                  <a:lnTo>
                    <a:pt x="10895" y="3668"/>
                  </a:lnTo>
                  <a:lnTo>
                    <a:pt x="10345" y="3338"/>
                  </a:lnTo>
                  <a:lnTo>
                    <a:pt x="9795" y="3045"/>
                  </a:lnTo>
                  <a:lnTo>
                    <a:pt x="9208" y="2788"/>
                  </a:lnTo>
                  <a:lnTo>
                    <a:pt x="8584" y="2605"/>
                  </a:lnTo>
                  <a:lnTo>
                    <a:pt x="7998" y="2458"/>
                  </a:lnTo>
                  <a:lnTo>
                    <a:pt x="7447" y="2385"/>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 name="Google Shape;335;p6"/>
            <p:cNvSpPr/>
            <p:nvPr/>
          </p:nvSpPr>
          <p:spPr>
            <a:xfrm>
              <a:off x="6902250" y="3951050"/>
              <a:ext cx="436525" cy="299875"/>
            </a:xfrm>
            <a:custGeom>
              <a:avLst/>
              <a:gdLst/>
              <a:ahLst/>
              <a:cxnLst/>
              <a:rect l="l" t="t" r="r" b="b"/>
              <a:pathLst>
                <a:path w="17461" h="11995" extrusionOk="0">
                  <a:moveTo>
                    <a:pt x="9758" y="2238"/>
                  </a:moveTo>
                  <a:lnTo>
                    <a:pt x="9721" y="2274"/>
                  </a:lnTo>
                  <a:lnTo>
                    <a:pt x="9648" y="2311"/>
                  </a:lnTo>
                  <a:lnTo>
                    <a:pt x="9611" y="2458"/>
                  </a:lnTo>
                  <a:lnTo>
                    <a:pt x="9648" y="2568"/>
                  </a:lnTo>
                  <a:lnTo>
                    <a:pt x="9721" y="2605"/>
                  </a:lnTo>
                  <a:lnTo>
                    <a:pt x="9758" y="2641"/>
                  </a:lnTo>
                  <a:lnTo>
                    <a:pt x="9941" y="2641"/>
                  </a:lnTo>
                  <a:lnTo>
                    <a:pt x="9978" y="2605"/>
                  </a:lnTo>
                  <a:lnTo>
                    <a:pt x="10051" y="2531"/>
                  </a:lnTo>
                  <a:lnTo>
                    <a:pt x="10051" y="2458"/>
                  </a:lnTo>
                  <a:lnTo>
                    <a:pt x="10051" y="2348"/>
                  </a:lnTo>
                  <a:lnTo>
                    <a:pt x="9978" y="2274"/>
                  </a:lnTo>
                  <a:lnTo>
                    <a:pt x="9941" y="2238"/>
                  </a:lnTo>
                  <a:close/>
                  <a:moveTo>
                    <a:pt x="9795" y="3191"/>
                  </a:moveTo>
                  <a:lnTo>
                    <a:pt x="9721" y="3265"/>
                  </a:lnTo>
                  <a:lnTo>
                    <a:pt x="9684" y="3301"/>
                  </a:lnTo>
                  <a:lnTo>
                    <a:pt x="9684" y="3375"/>
                  </a:lnTo>
                  <a:lnTo>
                    <a:pt x="9684" y="3485"/>
                  </a:lnTo>
                  <a:lnTo>
                    <a:pt x="9758" y="3522"/>
                  </a:lnTo>
                  <a:lnTo>
                    <a:pt x="9795" y="3558"/>
                  </a:lnTo>
                  <a:lnTo>
                    <a:pt x="9941" y="3558"/>
                  </a:lnTo>
                  <a:lnTo>
                    <a:pt x="9978" y="3522"/>
                  </a:lnTo>
                  <a:lnTo>
                    <a:pt x="10015" y="3485"/>
                  </a:lnTo>
                  <a:lnTo>
                    <a:pt x="10051" y="3375"/>
                  </a:lnTo>
                  <a:lnTo>
                    <a:pt x="10015" y="3301"/>
                  </a:lnTo>
                  <a:lnTo>
                    <a:pt x="9978" y="3228"/>
                  </a:lnTo>
                  <a:lnTo>
                    <a:pt x="9941" y="3191"/>
                  </a:lnTo>
                  <a:close/>
                  <a:moveTo>
                    <a:pt x="11519" y="3045"/>
                  </a:moveTo>
                  <a:lnTo>
                    <a:pt x="11409" y="3081"/>
                  </a:lnTo>
                  <a:lnTo>
                    <a:pt x="11335" y="3118"/>
                  </a:lnTo>
                  <a:lnTo>
                    <a:pt x="11298" y="3191"/>
                  </a:lnTo>
                  <a:lnTo>
                    <a:pt x="11262" y="3265"/>
                  </a:lnTo>
                  <a:lnTo>
                    <a:pt x="11262" y="3338"/>
                  </a:lnTo>
                  <a:lnTo>
                    <a:pt x="11262" y="3412"/>
                  </a:lnTo>
                  <a:lnTo>
                    <a:pt x="11298" y="3485"/>
                  </a:lnTo>
                  <a:lnTo>
                    <a:pt x="11372" y="3522"/>
                  </a:lnTo>
                  <a:lnTo>
                    <a:pt x="11445" y="3595"/>
                  </a:lnTo>
                  <a:lnTo>
                    <a:pt x="11592" y="3595"/>
                  </a:lnTo>
                  <a:lnTo>
                    <a:pt x="11665" y="3522"/>
                  </a:lnTo>
                  <a:lnTo>
                    <a:pt x="11702" y="3485"/>
                  </a:lnTo>
                  <a:lnTo>
                    <a:pt x="11739" y="3412"/>
                  </a:lnTo>
                  <a:lnTo>
                    <a:pt x="11702" y="3265"/>
                  </a:lnTo>
                  <a:lnTo>
                    <a:pt x="11702" y="3155"/>
                  </a:lnTo>
                  <a:lnTo>
                    <a:pt x="11629" y="3081"/>
                  </a:lnTo>
                  <a:lnTo>
                    <a:pt x="11519" y="3045"/>
                  </a:lnTo>
                  <a:close/>
                  <a:moveTo>
                    <a:pt x="15554" y="1541"/>
                  </a:moveTo>
                  <a:lnTo>
                    <a:pt x="15407" y="1871"/>
                  </a:lnTo>
                  <a:lnTo>
                    <a:pt x="15187" y="2164"/>
                  </a:lnTo>
                  <a:lnTo>
                    <a:pt x="14967" y="2458"/>
                  </a:lnTo>
                  <a:lnTo>
                    <a:pt x="14710" y="2715"/>
                  </a:lnTo>
                  <a:lnTo>
                    <a:pt x="14416" y="2935"/>
                  </a:lnTo>
                  <a:lnTo>
                    <a:pt x="14123" y="3155"/>
                  </a:lnTo>
                  <a:lnTo>
                    <a:pt x="13536" y="3595"/>
                  </a:lnTo>
                  <a:lnTo>
                    <a:pt x="13279" y="3265"/>
                  </a:lnTo>
                  <a:lnTo>
                    <a:pt x="12986" y="2971"/>
                  </a:lnTo>
                  <a:lnTo>
                    <a:pt x="13096" y="2935"/>
                  </a:lnTo>
                  <a:lnTo>
                    <a:pt x="13683" y="2531"/>
                  </a:lnTo>
                  <a:lnTo>
                    <a:pt x="14306" y="2164"/>
                  </a:lnTo>
                  <a:lnTo>
                    <a:pt x="14930" y="1834"/>
                  </a:lnTo>
                  <a:lnTo>
                    <a:pt x="15554" y="1541"/>
                  </a:lnTo>
                  <a:close/>
                  <a:moveTo>
                    <a:pt x="8914" y="3228"/>
                  </a:moveTo>
                  <a:lnTo>
                    <a:pt x="8841" y="3301"/>
                  </a:lnTo>
                  <a:lnTo>
                    <a:pt x="8804" y="3375"/>
                  </a:lnTo>
                  <a:lnTo>
                    <a:pt x="8804" y="3485"/>
                  </a:lnTo>
                  <a:lnTo>
                    <a:pt x="8804" y="3558"/>
                  </a:lnTo>
                  <a:lnTo>
                    <a:pt x="8877" y="3632"/>
                  </a:lnTo>
                  <a:lnTo>
                    <a:pt x="8951" y="3668"/>
                  </a:lnTo>
                  <a:lnTo>
                    <a:pt x="9098" y="3668"/>
                  </a:lnTo>
                  <a:lnTo>
                    <a:pt x="9134" y="3632"/>
                  </a:lnTo>
                  <a:lnTo>
                    <a:pt x="9208" y="3558"/>
                  </a:lnTo>
                  <a:lnTo>
                    <a:pt x="9208" y="3485"/>
                  </a:lnTo>
                  <a:lnTo>
                    <a:pt x="9208" y="3375"/>
                  </a:lnTo>
                  <a:lnTo>
                    <a:pt x="9171" y="3338"/>
                  </a:lnTo>
                  <a:lnTo>
                    <a:pt x="9134" y="3265"/>
                  </a:lnTo>
                  <a:lnTo>
                    <a:pt x="9061" y="3228"/>
                  </a:lnTo>
                  <a:close/>
                  <a:moveTo>
                    <a:pt x="16324" y="1101"/>
                  </a:moveTo>
                  <a:lnTo>
                    <a:pt x="16140" y="1541"/>
                  </a:lnTo>
                  <a:lnTo>
                    <a:pt x="15884" y="1944"/>
                  </a:lnTo>
                  <a:lnTo>
                    <a:pt x="15590" y="2348"/>
                  </a:lnTo>
                  <a:lnTo>
                    <a:pt x="15297" y="2751"/>
                  </a:lnTo>
                  <a:lnTo>
                    <a:pt x="14967" y="3081"/>
                  </a:lnTo>
                  <a:lnTo>
                    <a:pt x="14600" y="3412"/>
                  </a:lnTo>
                  <a:lnTo>
                    <a:pt x="13829" y="4072"/>
                  </a:lnTo>
                  <a:lnTo>
                    <a:pt x="13756" y="3925"/>
                  </a:lnTo>
                  <a:lnTo>
                    <a:pt x="13976" y="3778"/>
                  </a:lnTo>
                  <a:lnTo>
                    <a:pt x="14343" y="3558"/>
                  </a:lnTo>
                  <a:lnTo>
                    <a:pt x="14673" y="3301"/>
                  </a:lnTo>
                  <a:lnTo>
                    <a:pt x="15003" y="3008"/>
                  </a:lnTo>
                  <a:lnTo>
                    <a:pt x="15297" y="2715"/>
                  </a:lnTo>
                  <a:lnTo>
                    <a:pt x="15554" y="2384"/>
                  </a:lnTo>
                  <a:lnTo>
                    <a:pt x="15774" y="2018"/>
                  </a:lnTo>
                  <a:lnTo>
                    <a:pt x="15957" y="1651"/>
                  </a:lnTo>
                  <a:lnTo>
                    <a:pt x="16104" y="1211"/>
                  </a:lnTo>
                  <a:lnTo>
                    <a:pt x="16104" y="1137"/>
                  </a:lnTo>
                  <a:lnTo>
                    <a:pt x="16324" y="1101"/>
                  </a:lnTo>
                  <a:close/>
                  <a:moveTo>
                    <a:pt x="10528" y="3962"/>
                  </a:moveTo>
                  <a:lnTo>
                    <a:pt x="10455" y="3998"/>
                  </a:lnTo>
                  <a:lnTo>
                    <a:pt x="10381" y="4072"/>
                  </a:lnTo>
                  <a:lnTo>
                    <a:pt x="10381" y="4108"/>
                  </a:lnTo>
                  <a:lnTo>
                    <a:pt x="10345" y="4219"/>
                  </a:lnTo>
                  <a:lnTo>
                    <a:pt x="10381" y="4329"/>
                  </a:lnTo>
                  <a:lnTo>
                    <a:pt x="10455" y="4402"/>
                  </a:lnTo>
                  <a:lnTo>
                    <a:pt x="10491" y="4439"/>
                  </a:lnTo>
                  <a:lnTo>
                    <a:pt x="10638" y="4439"/>
                  </a:lnTo>
                  <a:lnTo>
                    <a:pt x="10748" y="4365"/>
                  </a:lnTo>
                  <a:lnTo>
                    <a:pt x="10785" y="4292"/>
                  </a:lnTo>
                  <a:lnTo>
                    <a:pt x="10822" y="4219"/>
                  </a:lnTo>
                  <a:lnTo>
                    <a:pt x="10785" y="4108"/>
                  </a:lnTo>
                  <a:lnTo>
                    <a:pt x="10748" y="4072"/>
                  </a:lnTo>
                  <a:lnTo>
                    <a:pt x="10712" y="3998"/>
                  </a:lnTo>
                  <a:lnTo>
                    <a:pt x="10675" y="3962"/>
                  </a:lnTo>
                  <a:close/>
                  <a:moveTo>
                    <a:pt x="16434" y="477"/>
                  </a:moveTo>
                  <a:lnTo>
                    <a:pt x="16617" y="514"/>
                  </a:lnTo>
                  <a:lnTo>
                    <a:pt x="16764" y="587"/>
                  </a:lnTo>
                  <a:lnTo>
                    <a:pt x="16837" y="734"/>
                  </a:lnTo>
                  <a:lnTo>
                    <a:pt x="16911" y="880"/>
                  </a:lnTo>
                  <a:lnTo>
                    <a:pt x="16947" y="1064"/>
                  </a:lnTo>
                  <a:lnTo>
                    <a:pt x="16947" y="1247"/>
                  </a:lnTo>
                  <a:lnTo>
                    <a:pt x="16911" y="1541"/>
                  </a:lnTo>
                  <a:lnTo>
                    <a:pt x="16764" y="1871"/>
                  </a:lnTo>
                  <a:lnTo>
                    <a:pt x="16544" y="2128"/>
                  </a:lnTo>
                  <a:lnTo>
                    <a:pt x="16104" y="2641"/>
                  </a:lnTo>
                  <a:lnTo>
                    <a:pt x="15077" y="3668"/>
                  </a:lnTo>
                  <a:lnTo>
                    <a:pt x="14086" y="4549"/>
                  </a:lnTo>
                  <a:lnTo>
                    <a:pt x="14013" y="4402"/>
                  </a:lnTo>
                  <a:lnTo>
                    <a:pt x="14123" y="4329"/>
                  </a:lnTo>
                  <a:lnTo>
                    <a:pt x="14967" y="3632"/>
                  </a:lnTo>
                  <a:lnTo>
                    <a:pt x="15370" y="3228"/>
                  </a:lnTo>
                  <a:lnTo>
                    <a:pt x="15737" y="2825"/>
                  </a:lnTo>
                  <a:lnTo>
                    <a:pt x="16067" y="2384"/>
                  </a:lnTo>
                  <a:lnTo>
                    <a:pt x="16361" y="1908"/>
                  </a:lnTo>
                  <a:lnTo>
                    <a:pt x="16617" y="1431"/>
                  </a:lnTo>
                  <a:lnTo>
                    <a:pt x="16764" y="880"/>
                  </a:lnTo>
                  <a:lnTo>
                    <a:pt x="16764" y="770"/>
                  </a:lnTo>
                  <a:lnTo>
                    <a:pt x="16727" y="697"/>
                  </a:lnTo>
                  <a:lnTo>
                    <a:pt x="16654" y="660"/>
                  </a:lnTo>
                  <a:lnTo>
                    <a:pt x="16544" y="660"/>
                  </a:lnTo>
                  <a:lnTo>
                    <a:pt x="15920" y="770"/>
                  </a:lnTo>
                  <a:lnTo>
                    <a:pt x="15333" y="954"/>
                  </a:lnTo>
                  <a:lnTo>
                    <a:pt x="15333" y="954"/>
                  </a:lnTo>
                  <a:lnTo>
                    <a:pt x="15590" y="807"/>
                  </a:lnTo>
                  <a:lnTo>
                    <a:pt x="15884" y="660"/>
                  </a:lnTo>
                  <a:lnTo>
                    <a:pt x="16177" y="550"/>
                  </a:lnTo>
                  <a:lnTo>
                    <a:pt x="16434" y="477"/>
                  </a:lnTo>
                  <a:close/>
                  <a:moveTo>
                    <a:pt x="9354" y="4182"/>
                  </a:moveTo>
                  <a:lnTo>
                    <a:pt x="9208" y="4255"/>
                  </a:lnTo>
                  <a:lnTo>
                    <a:pt x="9134" y="4365"/>
                  </a:lnTo>
                  <a:lnTo>
                    <a:pt x="9134" y="4439"/>
                  </a:lnTo>
                  <a:lnTo>
                    <a:pt x="9171" y="4512"/>
                  </a:lnTo>
                  <a:lnTo>
                    <a:pt x="9208" y="4585"/>
                  </a:lnTo>
                  <a:lnTo>
                    <a:pt x="9281" y="4622"/>
                  </a:lnTo>
                  <a:lnTo>
                    <a:pt x="9428" y="4622"/>
                  </a:lnTo>
                  <a:lnTo>
                    <a:pt x="9538" y="4585"/>
                  </a:lnTo>
                  <a:lnTo>
                    <a:pt x="9611" y="4475"/>
                  </a:lnTo>
                  <a:lnTo>
                    <a:pt x="9648" y="4402"/>
                  </a:lnTo>
                  <a:lnTo>
                    <a:pt x="9648" y="4292"/>
                  </a:lnTo>
                  <a:lnTo>
                    <a:pt x="9611" y="4255"/>
                  </a:lnTo>
                  <a:lnTo>
                    <a:pt x="9538" y="4182"/>
                  </a:lnTo>
                  <a:close/>
                  <a:moveTo>
                    <a:pt x="13243" y="6566"/>
                  </a:moveTo>
                  <a:lnTo>
                    <a:pt x="13169" y="6639"/>
                  </a:lnTo>
                  <a:lnTo>
                    <a:pt x="13133" y="6713"/>
                  </a:lnTo>
                  <a:lnTo>
                    <a:pt x="13133" y="6860"/>
                  </a:lnTo>
                  <a:lnTo>
                    <a:pt x="13133" y="6933"/>
                  </a:lnTo>
                  <a:lnTo>
                    <a:pt x="13206" y="6970"/>
                  </a:lnTo>
                  <a:lnTo>
                    <a:pt x="13316" y="7006"/>
                  </a:lnTo>
                  <a:lnTo>
                    <a:pt x="13463" y="6970"/>
                  </a:lnTo>
                  <a:lnTo>
                    <a:pt x="13536" y="6933"/>
                  </a:lnTo>
                  <a:lnTo>
                    <a:pt x="13536" y="6860"/>
                  </a:lnTo>
                  <a:lnTo>
                    <a:pt x="13573" y="6750"/>
                  </a:lnTo>
                  <a:lnTo>
                    <a:pt x="13536" y="6676"/>
                  </a:lnTo>
                  <a:lnTo>
                    <a:pt x="13463" y="6603"/>
                  </a:lnTo>
                  <a:lnTo>
                    <a:pt x="13316" y="6566"/>
                  </a:lnTo>
                  <a:close/>
                  <a:moveTo>
                    <a:pt x="12216" y="7300"/>
                  </a:moveTo>
                  <a:lnTo>
                    <a:pt x="12105" y="7336"/>
                  </a:lnTo>
                  <a:lnTo>
                    <a:pt x="12032" y="7410"/>
                  </a:lnTo>
                  <a:lnTo>
                    <a:pt x="11995" y="7520"/>
                  </a:lnTo>
                  <a:lnTo>
                    <a:pt x="11995" y="7630"/>
                  </a:lnTo>
                  <a:lnTo>
                    <a:pt x="12032" y="7703"/>
                  </a:lnTo>
                  <a:lnTo>
                    <a:pt x="12105" y="7777"/>
                  </a:lnTo>
                  <a:lnTo>
                    <a:pt x="12216" y="7777"/>
                  </a:lnTo>
                  <a:lnTo>
                    <a:pt x="12289" y="7740"/>
                  </a:lnTo>
                  <a:lnTo>
                    <a:pt x="12362" y="7703"/>
                  </a:lnTo>
                  <a:lnTo>
                    <a:pt x="12436" y="7630"/>
                  </a:lnTo>
                  <a:lnTo>
                    <a:pt x="12436" y="7520"/>
                  </a:lnTo>
                  <a:lnTo>
                    <a:pt x="12436" y="7410"/>
                  </a:lnTo>
                  <a:lnTo>
                    <a:pt x="12326" y="7336"/>
                  </a:lnTo>
                  <a:lnTo>
                    <a:pt x="12216" y="7300"/>
                  </a:lnTo>
                  <a:close/>
                  <a:moveTo>
                    <a:pt x="12729" y="8033"/>
                  </a:moveTo>
                  <a:lnTo>
                    <a:pt x="12656" y="8107"/>
                  </a:lnTo>
                  <a:lnTo>
                    <a:pt x="12656" y="8143"/>
                  </a:lnTo>
                  <a:lnTo>
                    <a:pt x="12619" y="8253"/>
                  </a:lnTo>
                  <a:lnTo>
                    <a:pt x="12619" y="8400"/>
                  </a:lnTo>
                  <a:lnTo>
                    <a:pt x="12656" y="8437"/>
                  </a:lnTo>
                  <a:lnTo>
                    <a:pt x="12692" y="8474"/>
                  </a:lnTo>
                  <a:lnTo>
                    <a:pt x="12729" y="8474"/>
                  </a:lnTo>
                  <a:lnTo>
                    <a:pt x="12802" y="8510"/>
                  </a:lnTo>
                  <a:lnTo>
                    <a:pt x="12912" y="8474"/>
                  </a:lnTo>
                  <a:lnTo>
                    <a:pt x="12986" y="8437"/>
                  </a:lnTo>
                  <a:lnTo>
                    <a:pt x="13022" y="8400"/>
                  </a:lnTo>
                  <a:lnTo>
                    <a:pt x="13022" y="8253"/>
                  </a:lnTo>
                  <a:lnTo>
                    <a:pt x="13022" y="8180"/>
                  </a:lnTo>
                  <a:lnTo>
                    <a:pt x="12949" y="8107"/>
                  </a:lnTo>
                  <a:lnTo>
                    <a:pt x="12912" y="8033"/>
                  </a:lnTo>
                  <a:close/>
                  <a:moveTo>
                    <a:pt x="10051" y="2128"/>
                  </a:moveTo>
                  <a:lnTo>
                    <a:pt x="10455" y="2164"/>
                  </a:lnTo>
                  <a:lnTo>
                    <a:pt x="10858" y="2238"/>
                  </a:lnTo>
                  <a:lnTo>
                    <a:pt x="11262" y="2348"/>
                  </a:lnTo>
                  <a:lnTo>
                    <a:pt x="11225" y="2458"/>
                  </a:lnTo>
                  <a:lnTo>
                    <a:pt x="11262" y="2568"/>
                  </a:lnTo>
                  <a:lnTo>
                    <a:pt x="11335" y="2641"/>
                  </a:lnTo>
                  <a:lnTo>
                    <a:pt x="11445" y="2715"/>
                  </a:lnTo>
                  <a:lnTo>
                    <a:pt x="11629" y="2715"/>
                  </a:lnTo>
                  <a:lnTo>
                    <a:pt x="11775" y="2788"/>
                  </a:lnTo>
                  <a:lnTo>
                    <a:pt x="12105" y="2935"/>
                  </a:lnTo>
                  <a:lnTo>
                    <a:pt x="12179" y="2971"/>
                  </a:lnTo>
                  <a:lnTo>
                    <a:pt x="12252" y="3008"/>
                  </a:lnTo>
                  <a:lnTo>
                    <a:pt x="12472" y="3191"/>
                  </a:lnTo>
                  <a:lnTo>
                    <a:pt x="12692" y="3412"/>
                  </a:lnTo>
                  <a:lnTo>
                    <a:pt x="13096" y="3852"/>
                  </a:lnTo>
                  <a:lnTo>
                    <a:pt x="11482" y="4842"/>
                  </a:lnTo>
                  <a:lnTo>
                    <a:pt x="9868" y="5796"/>
                  </a:lnTo>
                  <a:lnTo>
                    <a:pt x="6090" y="8070"/>
                  </a:lnTo>
                  <a:lnTo>
                    <a:pt x="5209" y="8620"/>
                  </a:lnTo>
                  <a:lnTo>
                    <a:pt x="5356" y="8327"/>
                  </a:lnTo>
                  <a:lnTo>
                    <a:pt x="5649" y="7960"/>
                  </a:lnTo>
                  <a:lnTo>
                    <a:pt x="5943" y="7557"/>
                  </a:lnTo>
                  <a:lnTo>
                    <a:pt x="5906" y="7483"/>
                  </a:lnTo>
                  <a:lnTo>
                    <a:pt x="5870" y="7483"/>
                  </a:lnTo>
                  <a:lnTo>
                    <a:pt x="5686" y="7593"/>
                  </a:lnTo>
                  <a:lnTo>
                    <a:pt x="5539" y="7740"/>
                  </a:lnTo>
                  <a:lnTo>
                    <a:pt x="5209" y="8070"/>
                  </a:lnTo>
                  <a:lnTo>
                    <a:pt x="4989" y="8437"/>
                  </a:lnTo>
                  <a:lnTo>
                    <a:pt x="4769" y="8840"/>
                  </a:lnTo>
                  <a:lnTo>
                    <a:pt x="4732" y="8877"/>
                  </a:lnTo>
                  <a:lnTo>
                    <a:pt x="4622" y="8584"/>
                  </a:lnTo>
                  <a:lnTo>
                    <a:pt x="4916" y="8107"/>
                  </a:lnTo>
                  <a:lnTo>
                    <a:pt x="5283" y="7630"/>
                  </a:lnTo>
                  <a:lnTo>
                    <a:pt x="5649" y="7190"/>
                  </a:lnTo>
                  <a:lnTo>
                    <a:pt x="6016" y="6786"/>
                  </a:lnTo>
                  <a:lnTo>
                    <a:pt x="6016" y="6750"/>
                  </a:lnTo>
                  <a:lnTo>
                    <a:pt x="6016" y="6713"/>
                  </a:lnTo>
                  <a:lnTo>
                    <a:pt x="5943" y="6713"/>
                  </a:lnTo>
                  <a:lnTo>
                    <a:pt x="5539" y="7043"/>
                  </a:lnTo>
                  <a:lnTo>
                    <a:pt x="5173" y="7410"/>
                  </a:lnTo>
                  <a:lnTo>
                    <a:pt x="4842" y="7777"/>
                  </a:lnTo>
                  <a:lnTo>
                    <a:pt x="4512" y="8180"/>
                  </a:lnTo>
                  <a:lnTo>
                    <a:pt x="4476" y="7923"/>
                  </a:lnTo>
                  <a:lnTo>
                    <a:pt x="4439" y="7667"/>
                  </a:lnTo>
                  <a:lnTo>
                    <a:pt x="4659" y="7336"/>
                  </a:lnTo>
                  <a:lnTo>
                    <a:pt x="4879" y="7080"/>
                  </a:lnTo>
                  <a:lnTo>
                    <a:pt x="5686" y="6016"/>
                  </a:lnTo>
                  <a:lnTo>
                    <a:pt x="5723" y="5943"/>
                  </a:lnTo>
                  <a:lnTo>
                    <a:pt x="5686" y="5906"/>
                  </a:lnTo>
                  <a:lnTo>
                    <a:pt x="5576" y="5906"/>
                  </a:lnTo>
                  <a:lnTo>
                    <a:pt x="5283" y="6199"/>
                  </a:lnTo>
                  <a:lnTo>
                    <a:pt x="4953" y="6529"/>
                  </a:lnTo>
                  <a:lnTo>
                    <a:pt x="4402" y="7153"/>
                  </a:lnTo>
                  <a:lnTo>
                    <a:pt x="4402" y="6529"/>
                  </a:lnTo>
                  <a:lnTo>
                    <a:pt x="4622" y="6199"/>
                  </a:lnTo>
                  <a:lnTo>
                    <a:pt x="4953" y="5759"/>
                  </a:lnTo>
                  <a:lnTo>
                    <a:pt x="5136" y="5502"/>
                  </a:lnTo>
                  <a:lnTo>
                    <a:pt x="5246" y="5392"/>
                  </a:lnTo>
                  <a:lnTo>
                    <a:pt x="5393" y="5319"/>
                  </a:lnTo>
                  <a:lnTo>
                    <a:pt x="5429" y="5319"/>
                  </a:lnTo>
                  <a:lnTo>
                    <a:pt x="5429" y="5282"/>
                  </a:lnTo>
                  <a:lnTo>
                    <a:pt x="5393" y="5246"/>
                  </a:lnTo>
                  <a:lnTo>
                    <a:pt x="5393" y="5209"/>
                  </a:lnTo>
                  <a:lnTo>
                    <a:pt x="5173" y="5209"/>
                  </a:lnTo>
                  <a:lnTo>
                    <a:pt x="5063" y="5282"/>
                  </a:lnTo>
                  <a:lnTo>
                    <a:pt x="4953" y="5356"/>
                  </a:lnTo>
                  <a:lnTo>
                    <a:pt x="4769" y="5539"/>
                  </a:lnTo>
                  <a:lnTo>
                    <a:pt x="4622" y="5722"/>
                  </a:lnTo>
                  <a:lnTo>
                    <a:pt x="4476" y="5869"/>
                  </a:lnTo>
                  <a:lnTo>
                    <a:pt x="4586" y="5466"/>
                  </a:lnTo>
                  <a:lnTo>
                    <a:pt x="4732" y="5062"/>
                  </a:lnTo>
                  <a:lnTo>
                    <a:pt x="4879" y="4842"/>
                  </a:lnTo>
                  <a:lnTo>
                    <a:pt x="5026" y="4622"/>
                  </a:lnTo>
                  <a:lnTo>
                    <a:pt x="5209" y="4402"/>
                  </a:lnTo>
                  <a:lnTo>
                    <a:pt x="5393" y="4219"/>
                  </a:lnTo>
                  <a:lnTo>
                    <a:pt x="5796" y="3852"/>
                  </a:lnTo>
                  <a:lnTo>
                    <a:pt x="6236" y="3522"/>
                  </a:lnTo>
                  <a:lnTo>
                    <a:pt x="6677" y="3228"/>
                  </a:lnTo>
                  <a:lnTo>
                    <a:pt x="7117" y="2935"/>
                  </a:lnTo>
                  <a:lnTo>
                    <a:pt x="7594" y="2715"/>
                  </a:lnTo>
                  <a:lnTo>
                    <a:pt x="8070" y="2494"/>
                  </a:lnTo>
                  <a:lnTo>
                    <a:pt x="8474" y="2348"/>
                  </a:lnTo>
                  <a:lnTo>
                    <a:pt x="8841" y="2238"/>
                  </a:lnTo>
                  <a:lnTo>
                    <a:pt x="9244" y="2164"/>
                  </a:lnTo>
                  <a:lnTo>
                    <a:pt x="9648" y="2128"/>
                  </a:lnTo>
                  <a:close/>
                  <a:moveTo>
                    <a:pt x="13316" y="4219"/>
                  </a:moveTo>
                  <a:lnTo>
                    <a:pt x="13426" y="4365"/>
                  </a:lnTo>
                  <a:lnTo>
                    <a:pt x="12582" y="5026"/>
                  </a:lnTo>
                  <a:lnTo>
                    <a:pt x="11702" y="5649"/>
                  </a:lnTo>
                  <a:lnTo>
                    <a:pt x="10785" y="6273"/>
                  </a:lnTo>
                  <a:lnTo>
                    <a:pt x="9868" y="6860"/>
                  </a:lnTo>
                  <a:lnTo>
                    <a:pt x="8877" y="7446"/>
                  </a:lnTo>
                  <a:lnTo>
                    <a:pt x="7887" y="8033"/>
                  </a:lnTo>
                  <a:lnTo>
                    <a:pt x="6860" y="8584"/>
                  </a:lnTo>
                  <a:lnTo>
                    <a:pt x="5796" y="9097"/>
                  </a:lnTo>
                  <a:lnTo>
                    <a:pt x="4989" y="9464"/>
                  </a:lnTo>
                  <a:lnTo>
                    <a:pt x="4916" y="9317"/>
                  </a:lnTo>
                  <a:lnTo>
                    <a:pt x="4953" y="9207"/>
                  </a:lnTo>
                  <a:lnTo>
                    <a:pt x="6053" y="8584"/>
                  </a:lnTo>
                  <a:lnTo>
                    <a:pt x="10198" y="6089"/>
                  </a:lnTo>
                  <a:lnTo>
                    <a:pt x="11775" y="5136"/>
                  </a:lnTo>
                  <a:lnTo>
                    <a:pt x="13316" y="4219"/>
                  </a:lnTo>
                  <a:close/>
                  <a:moveTo>
                    <a:pt x="3962" y="7960"/>
                  </a:moveTo>
                  <a:lnTo>
                    <a:pt x="3999" y="8070"/>
                  </a:lnTo>
                  <a:lnTo>
                    <a:pt x="3999" y="8107"/>
                  </a:lnTo>
                  <a:lnTo>
                    <a:pt x="4146" y="8694"/>
                  </a:lnTo>
                  <a:lnTo>
                    <a:pt x="3962" y="9024"/>
                  </a:lnTo>
                  <a:lnTo>
                    <a:pt x="3925" y="9097"/>
                  </a:lnTo>
                  <a:lnTo>
                    <a:pt x="3925" y="9134"/>
                  </a:lnTo>
                  <a:lnTo>
                    <a:pt x="3999" y="9244"/>
                  </a:lnTo>
                  <a:lnTo>
                    <a:pt x="3339" y="9501"/>
                  </a:lnTo>
                  <a:lnTo>
                    <a:pt x="3008" y="9611"/>
                  </a:lnTo>
                  <a:lnTo>
                    <a:pt x="2642" y="9684"/>
                  </a:lnTo>
                  <a:lnTo>
                    <a:pt x="2898" y="9171"/>
                  </a:lnTo>
                  <a:lnTo>
                    <a:pt x="3229" y="8694"/>
                  </a:lnTo>
                  <a:lnTo>
                    <a:pt x="3559" y="8327"/>
                  </a:lnTo>
                  <a:lnTo>
                    <a:pt x="3962" y="7960"/>
                  </a:lnTo>
                  <a:close/>
                  <a:moveTo>
                    <a:pt x="13609" y="4732"/>
                  </a:moveTo>
                  <a:lnTo>
                    <a:pt x="13683" y="4915"/>
                  </a:lnTo>
                  <a:lnTo>
                    <a:pt x="12986" y="5502"/>
                  </a:lnTo>
                  <a:lnTo>
                    <a:pt x="12105" y="6199"/>
                  </a:lnTo>
                  <a:lnTo>
                    <a:pt x="11225" y="6823"/>
                  </a:lnTo>
                  <a:lnTo>
                    <a:pt x="10308" y="7446"/>
                  </a:lnTo>
                  <a:lnTo>
                    <a:pt x="9354" y="8033"/>
                  </a:lnTo>
                  <a:lnTo>
                    <a:pt x="8401" y="8584"/>
                  </a:lnTo>
                  <a:lnTo>
                    <a:pt x="7447" y="9097"/>
                  </a:lnTo>
                  <a:lnTo>
                    <a:pt x="6456" y="9574"/>
                  </a:lnTo>
                  <a:lnTo>
                    <a:pt x="5429" y="10014"/>
                  </a:lnTo>
                  <a:lnTo>
                    <a:pt x="5246" y="9794"/>
                  </a:lnTo>
                  <a:lnTo>
                    <a:pt x="5466" y="9684"/>
                  </a:lnTo>
                  <a:lnTo>
                    <a:pt x="6603" y="9134"/>
                  </a:lnTo>
                  <a:lnTo>
                    <a:pt x="7740" y="8547"/>
                  </a:lnTo>
                  <a:lnTo>
                    <a:pt x="8877" y="7923"/>
                  </a:lnTo>
                  <a:lnTo>
                    <a:pt x="9978" y="7263"/>
                  </a:lnTo>
                  <a:lnTo>
                    <a:pt x="10895" y="6676"/>
                  </a:lnTo>
                  <a:lnTo>
                    <a:pt x="11812" y="6053"/>
                  </a:lnTo>
                  <a:lnTo>
                    <a:pt x="12729" y="5392"/>
                  </a:lnTo>
                  <a:lnTo>
                    <a:pt x="13609" y="4732"/>
                  </a:lnTo>
                  <a:close/>
                  <a:moveTo>
                    <a:pt x="11995" y="9721"/>
                  </a:moveTo>
                  <a:lnTo>
                    <a:pt x="12472" y="9831"/>
                  </a:lnTo>
                  <a:lnTo>
                    <a:pt x="12436" y="9867"/>
                  </a:lnTo>
                  <a:lnTo>
                    <a:pt x="12032" y="10271"/>
                  </a:lnTo>
                  <a:lnTo>
                    <a:pt x="12032" y="10198"/>
                  </a:lnTo>
                  <a:lnTo>
                    <a:pt x="11995" y="9721"/>
                  </a:lnTo>
                  <a:close/>
                  <a:moveTo>
                    <a:pt x="2715" y="8804"/>
                  </a:moveTo>
                  <a:lnTo>
                    <a:pt x="2422" y="9317"/>
                  </a:lnTo>
                  <a:lnTo>
                    <a:pt x="2165" y="9867"/>
                  </a:lnTo>
                  <a:lnTo>
                    <a:pt x="2165" y="9941"/>
                  </a:lnTo>
                  <a:lnTo>
                    <a:pt x="2201" y="10051"/>
                  </a:lnTo>
                  <a:lnTo>
                    <a:pt x="2275" y="10088"/>
                  </a:lnTo>
                  <a:lnTo>
                    <a:pt x="2348" y="10124"/>
                  </a:lnTo>
                  <a:lnTo>
                    <a:pt x="2898" y="10014"/>
                  </a:lnTo>
                  <a:lnTo>
                    <a:pt x="3449" y="9867"/>
                  </a:lnTo>
                  <a:lnTo>
                    <a:pt x="3925" y="9684"/>
                  </a:lnTo>
                  <a:lnTo>
                    <a:pt x="4439" y="9464"/>
                  </a:lnTo>
                  <a:lnTo>
                    <a:pt x="4549" y="9684"/>
                  </a:lnTo>
                  <a:lnTo>
                    <a:pt x="3559" y="10124"/>
                  </a:lnTo>
                  <a:lnTo>
                    <a:pt x="3082" y="10308"/>
                  </a:lnTo>
                  <a:lnTo>
                    <a:pt x="2568" y="10528"/>
                  </a:lnTo>
                  <a:lnTo>
                    <a:pt x="2275" y="10638"/>
                  </a:lnTo>
                  <a:lnTo>
                    <a:pt x="2018" y="10674"/>
                  </a:lnTo>
                  <a:lnTo>
                    <a:pt x="1761" y="10711"/>
                  </a:lnTo>
                  <a:lnTo>
                    <a:pt x="1468" y="10711"/>
                  </a:lnTo>
                  <a:lnTo>
                    <a:pt x="2091" y="9794"/>
                  </a:lnTo>
                  <a:lnTo>
                    <a:pt x="2348" y="9317"/>
                  </a:lnTo>
                  <a:lnTo>
                    <a:pt x="2642" y="8877"/>
                  </a:lnTo>
                  <a:lnTo>
                    <a:pt x="2715" y="8804"/>
                  </a:lnTo>
                  <a:close/>
                  <a:moveTo>
                    <a:pt x="13829" y="5429"/>
                  </a:moveTo>
                  <a:lnTo>
                    <a:pt x="13940" y="5943"/>
                  </a:lnTo>
                  <a:lnTo>
                    <a:pt x="13940" y="6456"/>
                  </a:lnTo>
                  <a:lnTo>
                    <a:pt x="13940" y="6896"/>
                  </a:lnTo>
                  <a:lnTo>
                    <a:pt x="13866" y="7336"/>
                  </a:lnTo>
                  <a:lnTo>
                    <a:pt x="13756" y="7740"/>
                  </a:lnTo>
                  <a:lnTo>
                    <a:pt x="13609" y="8143"/>
                  </a:lnTo>
                  <a:lnTo>
                    <a:pt x="13426" y="8547"/>
                  </a:lnTo>
                  <a:lnTo>
                    <a:pt x="13206" y="8914"/>
                  </a:lnTo>
                  <a:lnTo>
                    <a:pt x="12949" y="9281"/>
                  </a:lnTo>
                  <a:lnTo>
                    <a:pt x="12656" y="9647"/>
                  </a:lnTo>
                  <a:lnTo>
                    <a:pt x="12289" y="9611"/>
                  </a:lnTo>
                  <a:lnTo>
                    <a:pt x="11922" y="9537"/>
                  </a:lnTo>
                  <a:lnTo>
                    <a:pt x="11849" y="9574"/>
                  </a:lnTo>
                  <a:lnTo>
                    <a:pt x="11812" y="9574"/>
                  </a:lnTo>
                  <a:lnTo>
                    <a:pt x="11775" y="9647"/>
                  </a:lnTo>
                  <a:lnTo>
                    <a:pt x="11702" y="10418"/>
                  </a:lnTo>
                  <a:lnTo>
                    <a:pt x="11702" y="10491"/>
                  </a:lnTo>
                  <a:lnTo>
                    <a:pt x="11409" y="10711"/>
                  </a:lnTo>
                  <a:lnTo>
                    <a:pt x="11188" y="10821"/>
                  </a:lnTo>
                  <a:lnTo>
                    <a:pt x="11152" y="10858"/>
                  </a:lnTo>
                  <a:lnTo>
                    <a:pt x="11042" y="10931"/>
                  </a:lnTo>
                  <a:lnTo>
                    <a:pt x="11042" y="10564"/>
                  </a:lnTo>
                  <a:lnTo>
                    <a:pt x="11115" y="10198"/>
                  </a:lnTo>
                  <a:lnTo>
                    <a:pt x="11188" y="9867"/>
                  </a:lnTo>
                  <a:lnTo>
                    <a:pt x="11298" y="9501"/>
                  </a:lnTo>
                  <a:lnTo>
                    <a:pt x="11298" y="9464"/>
                  </a:lnTo>
                  <a:lnTo>
                    <a:pt x="11262" y="9427"/>
                  </a:lnTo>
                  <a:lnTo>
                    <a:pt x="11225" y="9427"/>
                  </a:lnTo>
                  <a:lnTo>
                    <a:pt x="11188" y="9464"/>
                  </a:lnTo>
                  <a:lnTo>
                    <a:pt x="11078" y="9647"/>
                  </a:lnTo>
                  <a:lnTo>
                    <a:pt x="10968" y="9831"/>
                  </a:lnTo>
                  <a:lnTo>
                    <a:pt x="10785" y="10234"/>
                  </a:lnTo>
                  <a:lnTo>
                    <a:pt x="10712" y="10638"/>
                  </a:lnTo>
                  <a:lnTo>
                    <a:pt x="10712" y="11078"/>
                  </a:lnTo>
                  <a:lnTo>
                    <a:pt x="10271" y="11261"/>
                  </a:lnTo>
                  <a:lnTo>
                    <a:pt x="9831" y="11371"/>
                  </a:lnTo>
                  <a:lnTo>
                    <a:pt x="9868" y="11005"/>
                  </a:lnTo>
                  <a:lnTo>
                    <a:pt x="9978" y="10638"/>
                  </a:lnTo>
                  <a:lnTo>
                    <a:pt x="10051" y="10344"/>
                  </a:lnTo>
                  <a:lnTo>
                    <a:pt x="10161" y="10088"/>
                  </a:lnTo>
                  <a:lnTo>
                    <a:pt x="10418" y="9574"/>
                  </a:lnTo>
                  <a:lnTo>
                    <a:pt x="10418" y="9537"/>
                  </a:lnTo>
                  <a:lnTo>
                    <a:pt x="10381" y="9501"/>
                  </a:lnTo>
                  <a:lnTo>
                    <a:pt x="10345" y="9501"/>
                  </a:lnTo>
                  <a:lnTo>
                    <a:pt x="10345" y="9537"/>
                  </a:lnTo>
                  <a:lnTo>
                    <a:pt x="10015" y="9941"/>
                  </a:lnTo>
                  <a:lnTo>
                    <a:pt x="9758" y="10418"/>
                  </a:lnTo>
                  <a:lnTo>
                    <a:pt x="9538" y="10895"/>
                  </a:lnTo>
                  <a:lnTo>
                    <a:pt x="9501" y="11151"/>
                  </a:lnTo>
                  <a:lnTo>
                    <a:pt x="9428" y="11408"/>
                  </a:lnTo>
                  <a:lnTo>
                    <a:pt x="8951" y="11408"/>
                  </a:lnTo>
                  <a:lnTo>
                    <a:pt x="8951" y="11261"/>
                  </a:lnTo>
                  <a:lnTo>
                    <a:pt x="8914" y="11225"/>
                  </a:lnTo>
                  <a:lnTo>
                    <a:pt x="8877" y="11188"/>
                  </a:lnTo>
                  <a:lnTo>
                    <a:pt x="8841" y="11188"/>
                  </a:lnTo>
                  <a:lnTo>
                    <a:pt x="8804" y="11225"/>
                  </a:lnTo>
                  <a:lnTo>
                    <a:pt x="8731" y="11298"/>
                  </a:lnTo>
                  <a:lnTo>
                    <a:pt x="9171" y="10454"/>
                  </a:lnTo>
                  <a:lnTo>
                    <a:pt x="9391" y="10051"/>
                  </a:lnTo>
                  <a:lnTo>
                    <a:pt x="9684" y="9647"/>
                  </a:lnTo>
                  <a:lnTo>
                    <a:pt x="9684" y="9611"/>
                  </a:lnTo>
                  <a:lnTo>
                    <a:pt x="9648" y="9611"/>
                  </a:lnTo>
                  <a:lnTo>
                    <a:pt x="9648" y="9574"/>
                  </a:lnTo>
                  <a:lnTo>
                    <a:pt x="9611" y="9611"/>
                  </a:lnTo>
                  <a:lnTo>
                    <a:pt x="9244" y="10014"/>
                  </a:lnTo>
                  <a:lnTo>
                    <a:pt x="8914" y="10418"/>
                  </a:lnTo>
                  <a:lnTo>
                    <a:pt x="8621" y="10858"/>
                  </a:lnTo>
                  <a:lnTo>
                    <a:pt x="8327" y="11335"/>
                  </a:lnTo>
                  <a:lnTo>
                    <a:pt x="7960" y="11225"/>
                  </a:lnTo>
                  <a:lnTo>
                    <a:pt x="7997" y="11188"/>
                  </a:lnTo>
                  <a:lnTo>
                    <a:pt x="7997" y="11151"/>
                  </a:lnTo>
                  <a:lnTo>
                    <a:pt x="7960" y="11115"/>
                  </a:lnTo>
                  <a:lnTo>
                    <a:pt x="7960" y="11078"/>
                  </a:lnTo>
                  <a:lnTo>
                    <a:pt x="7924" y="10968"/>
                  </a:lnTo>
                  <a:lnTo>
                    <a:pt x="7960" y="10858"/>
                  </a:lnTo>
                  <a:lnTo>
                    <a:pt x="8034" y="10601"/>
                  </a:lnTo>
                  <a:lnTo>
                    <a:pt x="8181" y="10308"/>
                  </a:lnTo>
                  <a:lnTo>
                    <a:pt x="8474" y="9831"/>
                  </a:lnTo>
                  <a:lnTo>
                    <a:pt x="8767" y="9427"/>
                  </a:lnTo>
                  <a:lnTo>
                    <a:pt x="8804" y="9391"/>
                  </a:lnTo>
                  <a:lnTo>
                    <a:pt x="8767" y="9317"/>
                  </a:lnTo>
                  <a:lnTo>
                    <a:pt x="8694" y="9317"/>
                  </a:lnTo>
                  <a:lnTo>
                    <a:pt x="8364" y="9537"/>
                  </a:lnTo>
                  <a:lnTo>
                    <a:pt x="8107" y="9831"/>
                  </a:lnTo>
                  <a:lnTo>
                    <a:pt x="7887" y="10124"/>
                  </a:lnTo>
                  <a:lnTo>
                    <a:pt x="7704" y="10454"/>
                  </a:lnTo>
                  <a:lnTo>
                    <a:pt x="7594" y="10784"/>
                  </a:lnTo>
                  <a:lnTo>
                    <a:pt x="7557" y="10968"/>
                  </a:lnTo>
                  <a:lnTo>
                    <a:pt x="7594" y="11115"/>
                  </a:lnTo>
                  <a:lnTo>
                    <a:pt x="7153" y="10968"/>
                  </a:lnTo>
                  <a:lnTo>
                    <a:pt x="6713" y="10784"/>
                  </a:lnTo>
                  <a:lnTo>
                    <a:pt x="6933" y="10564"/>
                  </a:lnTo>
                  <a:lnTo>
                    <a:pt x="7080" y="10344"/>
                  </a:lnTo>
                  <a:lnTo>
                    <a:pt x="7153" y="10234"/>
                  </a:lnTo>
                  <a:lnTo>
                    <a:pt x="7190" y="10124"/>
                  </a:lnTo>
                  <a:lnTo>
                    <a:pt x="7190" y="10088"/>
                  </a:lnTo>
                  <a:lnTo>
                    <a:pt x="7153" y="10088"/>
                  </a:lnTo>
                  <a:lnTo>
                    <a:pt x="7080" y="10124"/>
                  </a:lnTo>
                  <a:lnTo>
                    <a:pt x="7007" y="10161"/>
                  </a:lnTo>
                  <a:lnTo>
                    <a:pt x="6823" y="10308"/>
                  </a:lnTo>
                  <a:lnTo>
                    <a:pt x="6493" y="10564"/>
                  </a:lnTo>
                  <a:lnTo>
                    <a:pt x="6420" y="10638"/>
                  </a:lnTo>
                  <a:lnTo>
                    <a:pt x="5906" y="10344"/>
                  </a:lnTo>
                  <a:lnTo>
                    <a:pt x="6897" y="9904"/>
                  </a:lnTo>
                  <a:lnTo>
                    <a:pt x="7887" y="9391"/>
                  </a:lnTo>
                  <a:lnTo>
                    <a:pt x="8877" y="8877"/>
                  </a:lnTo>
                  <a:lnTo>
                    <a:pt x="9795" y="8327"/>
                  </a:lnTo>
                  <a:lnTo>
                    <a:pt x="10748" y="7740"/>
                  </a:lnTo>
                  <a:lnTo>
                    <a:pt x="11665" y="7116"/>
                  </a:lnTo>
                  <a:lnTo>
                    <a:pt x="12546" y="6456"/>
                  </a:lnTo>
                  <a:lnTo>
                    <a:pt x="13426" y="5796"/>
                  </a:lnTo>
                  <a:lnTo>
                    <a:pt x="13829" y="5429"/>
                  </a:lnTo>
                  <a:close/>
                  <a:moveTo>
                    <a:pt x="1651" y="9757"/>
                  </a:moveTo>
                  <a:lnTo>
                    <a:pt x="1028" y="10711"/>
                  </a:lnTo>
                  <a:lnTo>
                    <a:pt x="991" y="10784"/>
                  </a:lnTo>
                  <a:lnTo>
                    <a:pt x="1028" y="10858"/>
                  </a:lnTo>
                  <a:lnTo>
                    <a:pt x="1028" y="10931"/>
                  </a:lnTo>
                  <a:lnTo>
                    <a:pt x="1101" y="10968"/>
                  </a:lnTo>
                  <a:lnTo>
                    <a:pt x="1358" y="11041"/>
                  </a:lnTo>
                  <a:lnTo>
                    <a:pt x="1651" y="11078"/>
                  </a:lnTo>
                  <a:lnTo>
                    <a:pt x="1908" y="11078"/>
                  </a:lnTo>
                  <a:lnTo>
                    <a:pt x="2165" y="11041"/>
                  </a:lnTo>
                  <a:lnTo>
                    <a:pt x="2715" y="10858"/>
                  </a:lnTo>
                  <a:lnTo>
                    <a:pt x="3229" y="10638"/>
                  </a:lnTo>
                  <a:lnTo>
                    <a:pt x="4769" y="10014"/>
                  </a:lnTo>
                  <a:lnTo>
                    <a:pt x="4953" y="10198"/>
                  </a:lnTo>
                  <a:lnTo>
                    <a:pt x="4072" y="10564"/>
                  </a:lnTo>
                  <a:lnTo>
                    <a:pt x="3192" y="10895"/>
                  </a:lnTo>
                  <a:lnTo>
                    <a:pt x="2238" y="11188"/>
                  </a:lnTo>
                  <a:lnTo>
                    <a:pt x="1248" y="11445"/>
                  </a:lnTo>
                  <a:lnTo>
                    <a:pt x="1101" y="11518"/>
                  </a:lnTo>
                  <a:lnTo>
                    <a:pt x="844" y="11555"/>
                  </a:lnTo>
                  <a:lnTo>
                    <a:pt x="624" y="11555"/>
                  </a:lnTo>
                  <a:lnTo>
                    <a:pt x="551" y="11518"/>
                  </a:lnTo>
                  <a:lnTo>
                    <a:pt x="477" y="11481"/>
                  </a:lnTo>
                  <a:lnTo>
                    <a:pt x="477" y="11408"/>
                  </a:lnTo>
                  <a:lnTo>
                    <a:pt x="514" y="11298"/>
                  </a:lnTo>
                  <a:lnTo>
                    <a:pt x="661" y="11005"/>
                  </a:lnTo>
                  <a:lnTo>
                    <a:pt x="991" y="10601"/>
                  </a:lnTo>
                  <a:lnTo>
                    <a:pt x="1321" y="10161"/>
                  </a:lnTo>
                  <a:lnTo>
                    <a:pt x="1651" y="9757"/>
                  </a:lnTo>
                  <a:close/>
                  <a:moveTo>
                    <a:pt x="16324" y="0"/>
                  </a:moveTo>
                  <a:lnTo>
                    <a:pt x="16140" y="37"/>
                  </a:lnTo>
                  <a:lnTo>
                    <a:pt x="15774" y="147"/>
                  </a:lnTo>
                  <a:lnTo>
                    <a:pt x="15480" y="330"/>
                  </a:lnTo>
                  <a:lnTo>
                    <a:pt x="14636" y="807"/>
                  </a:lnTo>
                  <a:lnTo>
                    <a:pt x="13866" y="1357"/>
                  </a:lnTo>
                  <a:lnTo>
                    <a:pt x="13059" y="1908"/>
                  </a:lnTo>
                  <a:lnTo>
                    <a:pt x="12289" y="2458"/>
                  </a:lnTo>
                  <a:lnTo>
                    <a:pt x="12032" y="2311"/>
                  </a:lnTo>
                  <a:lnTo>
                    <a:pt x="11812" y="2238"/>
                  </a:lnTo>
                  <a:lnTo>
                    <a:pt x="11629" y="2238"/>
                  </a:lnTo>
                  <a:lnTo>
                    <a:pt x="11372" y="2091"/>
                  </a:lnTo>
                  <a:lnTo>
                    <a:pt x="11115" y="1981"/>
                  </a:lnTo>
                  <a:lnTo>
                    <a:pt x="10858" y="1908"/>
                  </a:lnTo>
                  <a:lnTo>
                    <a:pt x="10565" y="1834"/>
                  </a:lnTo>
                  <a:lnTo>
                    <a:pt x="10015" y="1761"/>
                  </a:lnTo>
                  <a:lnTo>
                    <a:pt x="9464" y="1761"/>
                  </a:lnTo>
                  <a:lnTo>
                    <a:pt x="8914" y="1834"/>
                  </a:lnTo>
                  <a:lnTo>
                    <a:pt x="8364" y="1981"/>
                  </a:lnTo>
                  <a:lnTo>
                    <a:pt x="7814" y="2164"/>
                  </a:lnTo>
                  <a:lnTo>
                    <a:pt x="7300" y="2384"/>
                  </a:lnTo>
                  <a:lnTo>
                    <a:pt x="6677" y="2715"/>
                  </a:lnTo>
                  <a:lnTo>
                    <a:pt x="6090" y="3081"/>
                  </a:lnTo>
                  <a:lnTo>
                    <a:pt x="5503" y="3522"/>
                  </a:lnTo>
                  <a:lnTo>
                    <a:pt x="4989" y="3962"/>
                  </a:lnTo>
                  <a:lnTo>
                    <a:pt x="4769" y="4219"/>
                  </a:lnTo>
                  <a:lnTo>
                    <a:pt x="4549" y="4475"/>
                  </a:lnTo>
                  <a:lnTo>
                    <a:pt x="4402" y="4769"/>
                  </a:lnTo>
                  <a:lnTo>
                    <a:pt x="4256" y="5062"/>
                  </a:lnTo>
                  <a:lnTo>
                    <a:pt x="4146" y="5356"/>
                  </a:lnTo>
                  <a:lnTo>
                    <a:pt x="4035" y="5686"/>
                  </a:lnTo>
                  <a:lnTo>
                    <a:pt x="3999" y="6016"/>
                  </a:lnTo>
                  <a:lnTo>
                    <a:pt x="3925" y="6346"/>
                  </a:lnTo>
                  <a:lnTo>
                    <a:pt x="3889" y="6970"/>
                  </a:lnTo>
                  <a:lnTo>
                    <a:pt x="3925" y="7630"/>
                  </a:lnTo>
                  <a:lnTo>
                    <a:pt x="3339" y="7960"/>
                  </a:lnTo>
                  <a:lnTo>
                    <a:pt x="2752" y="8290"/>
                  </a:lnTo>
                  <a:lnTo>
                    <a:pt x="2238" y="8657"/>
                  </a:lnTo>
                  <a:lnTo>
                    <a:pt x="1725" y="9097"/>
                  </a:lnTo>
                  <a:lnTo>
                    <a:pt x="1248" y="9574"/>
                  </a:lnTo>
                  <a:lnTo>
                    <a:pt x="808" y="10051"/>
                  </a:lnTo>
                  <a:lnTo>
                    <a:pt x="404" y="10601"/>
                  </a:lnTo>
                  <a:lnTo>
                    <a:pt x="221" y="10858"/>
                  </a:lnTo>
                  <a:lnTo>
                    <a:pt x="74" y="11151"/>
                  </a:lnTo>
                  <a:lnTo>
                    <a:pt x="1" y="11371"/>
                  </a:lnTo>
                  <a:lnTo>
                    <a:pt x="37" y="11555"/>
                  </a:lnTo>
                  <a:lnTo>
                    <a:pt x="111" y="11738"/>
                  </a:lnTo>
                  <a:lnTo>
                    <a:pt x="184" y="11812"/>
                  </a:lnTo>
                  <a:lnTo>
                    <a:pt x="257" y="11885"/>
                  </a:lnTo>
                  <a:lnTo>
                    <a:pt x="477" y="11958"/>
                  </a:lnTo>
                  <a:lnTo>
                    <a:pt x="697" y="11995"/>
                  </a:lnTo>
                  <a:lnTo>
                    <a:pt x="918" y="11995"/>
                  </a:lnTo>
                  <a:lnTo>
                    <a:pt x="1174" y="11958"/>
                  </a:lnTo>
                  <a:lnTo>
                    <a:pt x="1835" y="11812"/>
                  </a:lnTo>
                  <a:lnTo>
                    <a:pt x="2495" y="11591"/>
                  </a:lnTo>
                  <a:lnTo>
                    <a:pt x="3815" y="11151"/>
                  </a:lnTo>
                  <a:lnTo>
                    <a:pt x="4586" y="10858"/>
                  </a:lnTo>
                  <a:lnTo>
                    <a:pt x="5356" y="10564"/>
                  </a:lnTo>
                  <a:lnTo>
                    <a:pt x="5760" y="10858"/>
                  </a:lnTo>
                  <a:lnTo>
                    <a:pt x="6200" y="11078"/>
                  </a:lnTo>
                  <a:lnTo>
                    <a:pt x="6236" y="11261"/>
                  </a:lnTo>
                  <a:lnTo>
                    <a:pt x="6273" y="11335"/>
                  </a:lnTo>
                  <a:lnTo>
                    <a:pt x="6346" y="11371"/>
                  </a:lnTo>
                  <a:lnTo>
                    <a:pt x="6493" y="11371"/>
                  </a:lnTo>
                  <a:lnTo>
                    <a:pt x="6603" y="11261"/>
                  </a:lnTo>
                  <a:lnTo>
                    <a:pt x="7410" y="11591"/>
                  </a:lnTo>
                  <a:lnTo>
                    <a:pt x="7814" y="11702"/>
                  </a:lnTo>
                  <a:lnTo>
                    <a:pt x="8217" y="11812"/>
                  </a:lnTo>
                  <a:lnTo>
                    <a:pt x="8291" y="11848"/>
                  </a:lnTo>
                  <a:lnTo>
                    <a:pt x="8364" y="11885"/>
                  </a:lnTo>
                  <a:lnTo>
                    <a:pt x="8474" y="11848"/>
                  </a:lnTo>
                  <a:lnTo>
                    <a:pt x="8547" y="11885"/>
                  </a:lnTo>
                  <a:lnTo>
                    <a:pt x="8877" y="11922"/>
                  </a:lnTo>
                  <a:lnTo>
                    <a:pt x="9574" y="11922"/>
                  </a:lnTo>
                  <a:lnTo>
                    <a:pt x="9905" y="11885"/>
                  </a:lnTo>
                  <a:lnTo>
                    <a:pt x="10235" y="11812"/>
                  </a:lnTo>
                  <a:lnTo>
                    <a:pt x="10565" y="11702"/>
                  </a:lnTo>
                  <a:lnTo>
                    <a:pt x="10895" y="11555"/>
                  </a:lnTo>
                  <a:lnTo>
                    <a:pt x="11225" y="11408"/>
                  </a:lnTo>
                  <a:lnTo>
                    <a:pt x="11555" y="11225"/>
                  </a:lnTo>
                  <a:lnTo>
                    <a:pt x="11885" y="11041"/>
                  </a:lnTo>
                  <a:lnTo>
                    <a:pt x="12179" y="10784"/>
                  </a:lnTo>
                  <a:lnTo>
                    <a:pt x="12472" y="10564"/>
                  </a:lnTo>
                  <a:lnTo>
                    <a:pt x="12766" y="10308"/>
                  </a:lnTo>
                  <a:lnTo>
                    <a:pt x="13022" y="10014"/>
                  </a:lnTo>
                  <a:lnTo>
                    <a:pt x="13279" y="9721"/>
                  </a:lnTo>
                  <a:lnTo>
                    <a:pt x="13499" y="9391"/>
                  </a:lnTo>
                  <a:lnTo>
                    <a:pt x="13719" y="9097"/>
                  </a:lnTo>
                  <a:lnTo>
                    <a:pt x="13903" y="8730"/>
                  </a:lnTo>
                  <a:lnTo>
                    <a:pt x="14050" y="8400"/>
                  </a:lnTo>
                  <a:lnTo>
                    <a:pt x="14196" y="8033"/>
                  </a:lnTo>
                  <a:lnTo>
                    <a:pt x="14306" y="7667"/>
                  </a:lnTo>
                  <a:lnTo>
                    <a:pt x="14380" y="7300"/>
                  </a:lnTo>
                  <a:lnTo>
                    <a:pt x="14453" y="6933"/>
                  </a:lnTo>
                  <a:lnTo>
                    <a:pt x="14490" y="6529"/>
                  </a:lnTo>
                  <a:lnTo>
                    <a:pt x="14490" y="6163"/>
                  </a:lnTo>
                  <a:lnTo>
                    <a:pt x="14453" y="5796"/>
                  </a:lnTo>
                  <a:lnTo>
                    <a:pt x="14380" y="5429"/>
                  </a:lnTo>
                  <a:lnTo>
                    <a:pt x="14270" y="5062"/>
                  </a:lnTo>
                  <a:lnTo>
                    <a:pt x="15113" y="4329"/>
                  </a:lnTo>
                  <a:lnTo>
                    <a:pt x="15920" y="3558"/>
                  </a:lnTo>
                  <a:lnTo>
                    <a:pt x="16434" y="3045"/>
                  </a:lnTo>
                  <a:lnTo>
                    <a:pt x="16691" y="2751"/>
                  </a:lnTo>
                  <a:lnTo>
                    <a:pt x="16947" y="2458"/>
                  </a:lnTo>
                  <a:lnTo>
                    <a:pt x="17168" y="2128"/>
                  </a:lnTo>
                  <a:lnTo>
                    <a:pt x="17351" y="1798"/>
                  </a:lnTo>
                  <a:lnTo>
                    <a:pt x="17461" y="1431"/>
                  </a:lnTo>
                  <a:lnTo>
                    <a:pt x="17461" y="1247"/>
                  </a:lnTo>
                  <a:lnTo>
                    <a:pt x="17461" y="1064"/>
                  </a:lnTo>
                  <a:lnTo>
                    <a:pt x="17388" y="770"/>
                  </a:lnTo>
                  <a:lnTo>
                    <a:pt x="17278" y="514"/>
                  </a:lnTo>
                  <a:lnTo>
                    <a:pt x="17094" y="257"/>
                  </a:lnTo>
                  <a:lnTo>
                    <a:pt x="16837" y="74"/>
                  </a:lnTo>
                  <a:lnTo>
                    <a:pt x="16691" y="37"/>
                  </a:lnTo>
                  <a:lnTo>
                    <a:pt x="16507"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 name="Google Shape;336;p6"/>
            <p:cNvSpPr/>
            <p:nvPr/>
          </p:nvSpPr>
          <p:spPr>
            <a:xfrm>
              <a:off x="6405225" y="2154575"/>
              <a:ext cx="328325" cy="339325"/>
            </a:xfrm>
            <a:custGeom>
              <a:avLst/>
              <a:gdLst/>
              <a:ahLst/>
              <a:cxnLst/>
              <a:rect l="l" t="t" r="r" b="b"/>
              <a:pathLst>
                <a:path w="13133" h="13573" extrusionOk="0">
                  <a:moveTo>
                    <a:pt x="2714" y="1798"/>
                  </a:moveTo>
                  <a:lnTo>
                    <a:pt x="2971" y="1908"/>
                  </a:lnTo>
                  <a:lnTo>
                    <a:pt x="3118" y="2018"/>
                  </a:lnTo>
                  <a:lnTo>
                    <a:pt x="3265" y="2128"/>
                  </a:lnTo>
                  <a:lnTo>
                    <a:pt x="3411" y="2311"/>
                  </a:lnTo>
                  <a:lnTo>
                    <a:pt x="3485" y="2458"/>
                  </a:lnTo>
                  <a:lnTo>
                    <a:pt x="3375" y="2458"/>
                  </a:lnTo>
                  <a:lnTo>
                    <a:pt x="3301" y="2495"/>
                  </a:lnTo>
                  <a:lnTo>
                    <a:pt x="3265" y="2568"/>
                  </a:lnTo>
                  <a:lnTo>
                    <a:pt x="3228" y="2605"/>
                  </a:lnTo>
                  <a:lnTo>
                    <a:pt x="3155" y="2568"/>
                  </a:lnTo>
                  <a:lnTo>
                    <a:pt x="3008" y="2348"/>
                  </a:lnTo>
                  <a:lnTo>
                    <a:pt x="2825" y="1981"/>
                  </a:lnTo>
                  <a:lnTo>
                    <a:pt x="2714" y="1798"/>
                  </a:lnTo>
                  <a:close/>
                  <a:moveTo>
                    <a:pt x="1908" y="2825"/>
                  </a:moveTo>
                  <a:lnTo>
                    <a:pt x="1797" y="2861"/>
                  </a:lnTo>
                  <a:lnTo>
                    <a:pt x="1761" y="2898"/>
                  </a:lnTo>
                  <a:lnTo>
                    <a:pt x="1687" y="2971"/>
                  </a:lnTo>
                  <a:lnTo>
                    <a:pt x="1687" y="3045"/>
                  </a:lnTo>
                  <a:lnTo>
                    <a:pt x="1687" y="3118"/>
                  </a:lnTo>
                  <a:lnTo>
                    <a:pt x="1724" y="3191"/>
                  </a:lnTo>
                  <a:lnTo>
                    <a:pt x="1797" y="3228"/>
                  </a:lnTo>
                  <a:lnTo>
                    <a:pt x="1944" y="3301"/>
                  </a:lnTo>
                  <a:lnTo>
                    <a:pt x="2054" y="3412"/>
                  </a:lnTo>
                  <a:lnTo>
                    <a:pt x="2164" y="3522"/>
                  </a:lnTo>
                  <a:lnTo>
                    <a:pt x="2201" y="3595"/>
                  </a:lnTo>
                  <a:lnTo>
                    <a:pt x="2274" y="3632"/>
                  </a:lnTo>
                  <a:lnTo>
                    <a:pt x="2384" y="3632"/>
                  </a:lnTo>
                  <a:lnTo>
                    <a:pt x="2458" y="3558"/>
                  </a:lnTo>
                  <a:lnTo>
                    <a:pt x="2494" y="3448"/>
                  </a:lnTo>
                  <a:lnTo>
                    <a:pt x="2494" y="3338"/>
                  </a:lnTo>
                  <a:lnTo>
                    <a:pt x="2421" y="3228"/>
                  </a:lnTo>
                  <a:lnTo>
                    <a:pt x="2348" y="3155"/>
                  </a:lnTo>
                  <a:lnTo>
                    <a:pt x="2164" y="2971"/>
                  </a:lnTo>
                  <a:lnTo>
                    <a:pt x="1981" y="2861"/>
                  </a:lnTo>
                  <a:lnTo>
                    <a:pt x="1908" y="2825"/>
                  </a:lnTo>
                  <a:close/>
                  <a:moveTo>
                    <a:pt x="1137" y="2311"/>
                  </a:moveTo>
                  <a:lnTo>
                    <a:pt x="1614" y="2458"/>
                  </a:lnTo>
                  <a:lnTo>
                    <a:pt x="2054" y="2678"/>
                  </a:lnTo>
                  <a:lnTo>
                    <a:pt x="2201" y="2751"/>
                  </a:lnTo>
                  <a:lnTo>
                    <a:pt x="2348" y="2898"/>
                  </a:lnTo>
                  <a:lnTo>
                    <a:pt x="2458" y="3008"/>
                  </a:lnTo>
                  <a:lnTo>
                    <a:pt x="2531" y="3191"/>
                  </a:lnTo>
                  <a:lnTo>
                    <a:pt x="2568" y="3265"/>
                  </a:lnTo>
                  <a:lnTo>
                    <a:pt x="2568" y="3338"/>
                  </a:lnTo>
                  <a:lnTo>
                    <a:pt x="2531" y="3485"/>
                  </a:lnTo>
                  <a:lnTo>
                    <a:pt x="2384" y="3742"/>
                  </a:lnTo>
                  <a:lnTo>
                    <a:pt x="2274" y="3852"/>
                  </a:lnTo>
                  <a:lnTo>
                    <a:pt x="2164" y="3962"/>
                  </a:lnTo>
                  <a:lnTo>
                    <a:pt x="1834" y="3632"/>
                  </a:lnTo>
                  <a:lnTo>
                    <a:pt x="1541" y="3228"/>
                  </a:lnTo>
                  <a:lnTo>
                    <a:pt x="1321" y="2788"/>
                  </a:lnTo>
                  <a:lnTo>
                    <a:pt x="1137" y="2311"/>
                  </a:lnTo>
                  <a:close/>
                  <a:moveTo>
                    <a:pt x="8804" y="514"/>
                  </a:moveTo>
                  <a:lnTo>
                    <a:pt x="8694" y="2531"/>
                  </a:lnTo>
                  <a:lnTo>
                    <a:pt x="8657" y="3632"/>
                  </a:lnTo>
                  <a:lnTo>
                    <a:pt x="8657" y="4549"/>
                  </a:lnTo>
                  <a:lnTo>
                    <a:pt x="7556" y="3778"/>
                  </a:lnTo>
                  <a:lnTo>
                    <a:pt x="7043" y="3375"/>
                  </a:lnTo>
                  <a:lnTo>
                    <a:pt x="6529" y="2971"/>
                  </a:lnTo>
                  <a:lnTo>
                    <a:pt x="6639" y="2788"/>
                  </a:lnTo>
                  <a:lnTo>
                    <a:pt x="6713" y="2678"/>
                  </a:lnTo>
                  <a:lnTo>
                    <a:pt x="7556" y="1798"/>
                  </a:lnTo>
                  <a:lnTo>
                    <a:pt x="8290" y="991"/>
                  </a:lnTo>
                  <a:lnTo>
                    <a:pt x="8510" y="734"/>
                  </a:lnTo>
                  <a:lnTo>
                    <a:pt x="8657" y="624"/>
                  </a:lnTo>
                  <a:lnTo>
                    <a:pt x="8804" y="514"/>
                  </a:lnTo>
                  <a:close/>
                  <a:moveTo>
                    <a:pt x="660" y="4145"/>
                  </a:moveTo>
                  <a:lnTo>
                    <a:pt x="880" y="4219"/>
                  </a:lnTo>
                  <a:lnTo>
                    <a:pt x="1064" y="4255"/>
                  </a:lnTo>
                  <a:lnTo>
                    <a:pt x="1247" y="4329"/>
                  </a:lnTo>
                  <a:lnTo>
                    <a:pt x="1357" y="4439"/>
                  </a:lnTo>
                  <a:lnTo>
                    <a:pt x="1431" y="4585"/>
                  </a:lnTo>
                  <a:lnTo>
                    <a:pt x="1467" y="4659"/>
                  </a:lnTo>
                  <a:lnTo>
                    <a:pt x="1467" y="4732"/>
                  </a:lnTo>
                  <a:lnTo>
                    <a:pt x="1467" y="4805"/>
                  </a:lnTo>
                  <a:lnTo>
                    <a:pt x="1394" y="4842"/>
                  </a:lnTo>
                  <a:lnTo>
                    <a:pt x="1284" y="4805"/>
                  </a:lnTo>
                  <a:lnTo>
                    <a:pt x="1211" y="4769"/>
                  </a:lnTo>
                  <a:lnTo>
                    <a:pt x="990" y="4585"/>
                  </a:lnTo>
                  <a:lnTo>
                    <a:pt x="844" y="4402"/>
                  </a:lnTo>
                  <a:lnTo>
                    <a:pt x="660" y="4145"/>
                  </a:lnTo>
                  <a:close/>
                  <a:moveTo>
                    <a:pt x="3962" y="2935"/>
                  </a:moveTo>
                  <a:lnTo>
                    <a:pt x="4218" y="3155"/>
                  </a:lnTo>
                  <a:lnTo>
                    <a:pt x="4035" y="3338"/>
                  </a:lnTo>
                  <a:lnTo>
                    <a:pt x="2641" y="4659"/>
                  </a:lnTo>
                  <a:lnTo>
                    <a:pt x="2311" y="5026"/>
                  </a:lnTo>
                  <a:lnTo>
                    <a:pt x="2054" y="5392"/>
                  </a:lnTo>
                  <a:lnTo>
                    <a:pt x="1797" y="5172"/>
                  </a:lnTo>
                  <a:lnTo>
                    <a:pt x="2971" y="4072"/>
                  </a:lnTo>
                  <a:lnTo>
                    <a:pt x="3485" y="3522"/>
                  </a:lnTo>
                  <a:lnTo>
                    <a:pt x="3742" y="3265"/>
                  </a:lnTo>
                  <a:lnTo>
                    <a:pt x="3962" y="2935"/>
                  </a:lnTo>
                  <a:close/>
                  <a:moveTo>
                    <a:pt x="4989" y="5209"/>
                  </a:moveTo>
                  <a:lnTo>
                    <a:pt x="5356" y="5686"/>
                  </a:lnTo>
                  <a:lnTo>
                    <a:pt x="5686" y="6199"/>
                  </a:lnTo>
                  <a:lnTo>
                    <a:pt x="6199" y="7080"/>
                  </a:lnTo>
                  <a:lnTo>
                    <a:pt x="6199" y="7080"/>
                  </a:lnTo>
                  <a:lnTo>
                    <a:pt x="5282" y="6640"/>
                  </a:lnTo>
                  <a:lnTo>
                    <a:pt x="4365" y="6199"/>
                  </a:lnTo>
                  <a:lnTo>
                    <a:pt x="4512" y="5943"/>
                  </a:lnTo>
                  <a:lnTo>
                    <a:pt x="4989" y="5209"/>
                  </a:lnTo>
                  <a:close/>
                  <a:moveTo>
                    <a:pt x="4879" y="4695"/>
                  </a:moveTo>
                  <a:lnTo>
                    <a:pt x="4805" y="4805"/>
                  </a:lnTo>
                  <a:lnTo>
                    <a:pt x="4218" y="5649"/>
                  </a:lnTo>
                  <a:lnTo>
                    <a:pt x="3962" y="6053"/>
                  </a:lnTo>
                  <a:lnTo>
                    <a:pt x="3852" y="6053"/>
                  </a:lnTo>
                  <a:lnTo>
                    <a:pt x="3778" y="6126"/>
                  </a:lnTo>
                  <a:lnTo>
                    <a:pt x="3742" y="6199"/>
                  </a:lnTo>
                  <a:lnTo>
                    <a:pt x="3705" y="6273"/>
                  </a:lnTo>
                  <a:lnTo>
                    <a:pt x="3742" y="6346"/>
                  </a:lnTo>
                  <a:lnTo>
                    <a:pt x="3778" y="6493"/>
                  </a:lnTo>
                  <a:lnTo>
                    <a:pt x="3852" y="6529"/>
                  </a:lnTo>
                  <a:lnTo>
                    <a:pt x="3925" y="6566"/>
                  </a:lnTo>
                  <a:lnTo>
                    <a:pt x="3998" y="6566"/>
                  </a:lnTo>
                  <a:lnTo>
                    <a:pt x="5172" y="7080"/>
                  </a:lnTo>
                  <a:lnTo>
                    <a:pt x="5722" y="7336"/>
                  </a:lnTo>
                  <a:lnTo>
                    <a:pt x="6053" y="7447"/>
                  </a:lnTo>
                  <a:lnTo>
                    <a:pt x="6346" y="7483"/>
                  </a:lnTo>
                  <a:lnTo>
                    <a:pt x="6419" y="7483"/>
                  </a:lnTo>
                  <a:lnTo>
                    <a:pt x="6493" y="7447"/>
                  </a:lnTo>
                  <a:lnTo>
                    <a:pt x="6529" y="7483"/>
                  </a:lnTo>
                  <a:lnTo>
                    <a:pt x="6603" y="7483"/>
                  </a:lnTo>
                  <a:lnTo>
                    <a:pt x="6639" y="7447"/>
                  </a:lnTo>
                  <a:lnTo>
                    <a:pt x="6639" y="7410"/>
                  </a:lnTo>
                  <a:lnTo>
                    <a:pt x="6566" y="7080"/>
                  </a:lnTo>
                  <a:lnTo>
                    <a:pt x="6456" y="6750"/>
                  </a:lnTo>
                  <a:lnTo>
                    <a:pt x="6273" y="6419"/>
                  </a:lnTo>
                  <a:lnTo>
                    <a:pt x="6089" y="6089"/>
                  </a:lnTo>
                  <a:lnTo>
                    <a:pt x="5649" y="5429"/>
                  </a:lnTo>
                  <a:lnTo>
                    <a:pt x="5135" y="4769"/>
                  </a:lnTo>
                  <a:lnTo>
                    <a:pt x="5062" y="4695"/>
                  </a:lnTo>
                  <a:close/>
                  <a:moveTo>
                    <a:pt x="9757" y="9537"/>
                  </a:moveTo>
                  <a:lnTo>
                    <a:pt x="9794" y="9647"/>
                  </a:lnTo>
                  <a:lnTo>
                    <a:pt x="9831" y="9757"/>
                  </a:lnTo>
                  <a:lnTo>
                    <a:pt x="9867" y="9867"/>
                  </a:lnTo>
                  <a:lnTo>
                    <a:pt x="9867" y="9978"/>
                  </a:lnTo>
                  <a:lnTo>
                    <a:pt x="9831" y="10088"/>
                  </a:lnTo>
                  <a:lnTo>
                    <a:pt x="9794" y="9757"/>
                  </a:lnTo>
                  <a:lnTo>
                    <a:pt x="9757" y="9537"/>
                  </a:lnTo>
                  <a:close/>
                  <a:moveTo>
                    <a:pt x="8950" y="8877"/>
                  </a:moveTo>
                  <a:lnTo>
                    <a:pt x="9207" y="9024"/>
                  </a:lnTo>
                  <a:lnTo>
                    <a:pt x="9207" y="9207"/>
                  </a:lnTo>
                  <a:lnTo>
                    <a:pt x="9281" y="9391"/>
                  </a:lnTo>
                  <a:lnTo>
                    <a:pt x="9391" y="9757"/>
                  </a:lnTo>
                  <a:lnTo>
                    <a:pt x="9574" y="10418"/>
                  </a:lnTo>
                  <a:lnTo>
                    <a:pt x="9464" y="10491"/>
                  </a:lnTo>
                  <a:lnTo>
                    <a:pt x="9391" y="10271"/>
                  </a:lnTo>
                  <a:lnTo>
                    <a:pt x="9281" y="10088"/>
                  </a:lnTo>
                  <a:lnTo>
                    <a:pt x="8914" y="9281"/>
                  </a:lnTo>
                  <a:lnTo>
                    <a:pt x="8840" y="9134"/>
                  </a:lnTo>
                  <a:lnTo>
                    <a:pt x="8767" y="9024"/>
                  </a:lnTo>
                  <a:lnTo>
                    <a:pt x="8950" y="8877"/>
                  </a:lnTo>
                  <a:close/>
                  <a:moveTo>
                    <a:pt x="8547" y="9244"/>
                  </a:moveTo>
                  <a:lnTo>
                    <a:pt x="8547" y="9281"/>
                  </a:lnTo>
                  <a:lnTo>
                    <a:pt x="8657" y="9281"/>
                  </a:lnTo>
                  <a:lnTo>
                    <a:pt x="8694" y="9244"/>
                  </a:lnTo>
                  <a:lnTo>
                    <a:pt x="8657" y="9354"/>
                  </a:lnTo>
                  <a:lnTo>
                    <a:pt x="8657" y="9464"/>
                  </a:lnTo>
                  <a:lnTo>
                    <a:pt x="8767" y="9721"/>
                  </a:lnTo>
                  <a:lnTo>
                    <a:pt x="9024" y="10198"/>
                  </a:lnTo>
                  <a:lnTo>
                    <a:pt x="9170" y="10528"/>
                  </a:lnTo>
                  <a:lnTo>
                    <a:pt x="8804" y="10234"/>
                  </a:lnTo>
                  <a:lnTo>
                    <a:pt x="8804" y="10198"/>
                  </a:lnTo>
                  <a:lnTo>
                    <a:pt x="8767" y="9904"/>
                  </a:lnTo>
                  <a:lnTo>
                    <a:pt x="8657" y="9611"/>
                  </a:lnTo>
                  <a:lnTo>
                    <a:pt x="8584" y="9464"/>
                  </a:lnTo>
                  <a:lnTo>
                    <a:pt x="8474" y="9317"/>
                  </a:lnTo>
                  <a:lnTo>
                    <a:pt x="8547" y="9244"/>
                  </a:lnTo>
                  <a:close/>
                  <a:moveTo>
                    <a:pt x="9464" y="10601"/>
                  </a:moveTo>
                  <a:lnTo>
                    <a:pt x="9574" y="10638"/>
                  </a:lnTo>
                  <a:lnTo>
                    <a:pt x="9464" y="10638"/>
                  </a:lnTo>
                  <a:lnTo>
                    <a:pt x="9464" y="10601"/>
                  </a:lnTo>
                  <a:close/>
                  <a:moveTo>
                    <a:pt x="8877" y="8510"/>
                  </a:moveTo>
                  <a:lnTo>
                    <a:pt x="8584" y="8730"/>
                  </a:lnTo>
                  <a:lnTo>
                    <a:pt x="8327" y="8914"/>
                  </a:lnTo>
                  <a:lnTo>
                    <a:pt x="8143" y="9171"/>
                  </a:lnTo>
                  <a:lnTo>
                    <a:pt x="8070" y="9354"/>
                  </a:lnTo>
                  <a:lnTo>
                    <a:pt x="7997" y="9501"/>
                  </a:lnTo>
                  <a:lnTo>
                    <a:pt x="7997" y="9647"/>
                  </a:lnTo>
                  <a:lnTo>
                    <a:pt x="8033" y="9831"/>
                  </a:lnTo>
                  <a:lnTo>
                    <a:pt x="8070" y="9978"/>
                  </a:lnTo>
                  <a:lnTo>
                    <a:pt x="8143" y="10088"/>
                  </a:lnTo>
                  <a:lnTo>
                    <a:pt x="8363" y="10344"/>
                  </a:lnTo>
                  <a:lnTo>
                    <a:pt x="8584" y="10564"/>
                  </a:lnTo>
                  <a:lnTo>
                    <a:pt x="8914" y="10785"/>
                  </a:lnTo>
                  <a:lnTo>
                    <a:pt x="9244" y="10968"/>
                  </a:lnTo>
                  <a:lnTo>
                    <a:pt x="9391" y="11041"/>
                  </a:lnTo>
                  <a:lnTo>
                    <a:pt x="9537" y="11078"/>
                  </a:lnTo>
                  <a:lnTo>
                    <a:pt x="9684" y="11041"/>
                  </a:lnTo>
                  <a:lnTo>
                    <a:pt x="9867" y="10968"/>
                  </a:lnTo>
                  <a:lnTo>
                    <a:pt x="10051" y="10821"/>
                  </a:lnTo>
                  <a:lnTo>
                    <a:pt x="10234" y="10601"/>
                  </a:lnTo>
                  <a:lnTo>
                    <a:pt x="10271" y="10491"/>
                  </a:lnTo>
                  <a:lnTo>
                    <a:pt x="10271" y="10381"/>
                  </a:lnTo>
                  <a:lnTo>
                    <a:pt x="10271" y="10271"/>
                  </a:lnTo>
                  <a:lnTo>
                    <a:pt x="10198" y="10161"/>
                  </a:lnTo>
                  <a:lnTo>
                    <a:pt x="10198" y="9904"/>
                  </a:lnTo>
                  <a:lnTo>
                    <a:pt x="10161" y="9684"/>
                  </a:lnTo>
                  <a:lnTo>
                    <a:pt x="10088" y="9464"/>
                  </a:lnTo>
                  <a:lnTo>
                    <a:pt x="9977" y="9244"/>
                  </a:lnTo>
                  <a:lnTo>
                    <a:pt x="9831" y="9060"/>
                  </a:lnTo>
                  <a:lnTo>
                    <a:pt x="9647" y="8914"/>
                  </a:lnTo>
                  <a:lnTo>
                    <a:pt x="9464" y="8767"/>
                  </a:lnTo>
                  <a:lnTo>
                    <a:pt x="9060" y="8510"/>
                  </a:lnTo>
                  <a:close/>
                  <a:moveTo>
                    <a:pt x="2604" y="8510"/>
                  </a:moveTo>
                  <a:lnTo>
                    <a:pt x="3815" y="9757"/>
                  </a:lnTo>
                  <a:lnTo>
                    <a:pt x="4292" y="10271"/>
                  </a:lnTo>
                  <a:lnTo>
                    <a:pt x="3852" y="10344"/>
                  </a:lnTo>
                  <a:lnTo>
                    <a:pt x="2678" y="10674"/>
                  </a:lnTo>
                  <a:lnTo>
                    <a:pt x="1577" y="10968"/>
                  </a:lnTo>
                  <a:lnTo>
                    <a:pt x="1064" y="11115"/>
                  </a:lnTo>
                  <a:lnTo>
                    <a:pt x="697" y="11188"/>
                  </a:lnTo>
                  <a:lnTo>
                    <a:pt x="587" y="11188"/>
                  </a:lnTo>
                  <a:lnTo>
                    <a:pt x="477" y="11151"/>
                  </a:lnTo>
                  <a:lnTo>
                    <a:pt x="1577" y="9721"/>
                  </a:lnTo>
                  <a:lnTo>
                    <a:pt x="1908" y="9317"/>
                  </a:lnTo>
                  <a:lnTo>
                    <a:pt x="2201" y="8914"/>
                  </a:lnTo>
                  <a:lnTo>
                    <a:pt x="2421" y="8730"/>
                  </a:lnTo>
                  <a:lnTo>
                    <a:pt x="2604" y="8510"/>
                  </a:lnTo>
                  <a:close/>
                  <a:moveTo>
                    <a:pt x="8914" y="8180"/>
                  </a:moveTo>
                  <a:lnTo>
                    <a:pt x="9097" y="8217"/>
                  </a:lnTo>
                  <a:lnTo>
                    <a:pt x="9244" y="8253"/>
                  </a:lnTo>
                  <a:lnTo>
                    <a:pt x="9574" y="8400"/>
                  </a:lnTo>
                  <a:lnTo>
                    <a:pt x="9867" y="8584"/>
                  </a:lnTo>
                  <a:lnTo>
                    <a:pt x="10124" y="8840"/>
                  </a:lnTo>
                  <a:lnTo>
                    <a:pt x="10308" y="9171"/>
                  </a:lnTo>
                  <a:lnTo>
                    <a:pt x="10454" y="9464"/>
                  </a:lnTo>
                  <a:lnTo>
                    <a:pt x="10564" y="9794"/>
                  </a:lnTo>
                  <a:lnTo>
                    <a:pt x="10601" y="10161"/>
                  </a:lnTo>
                  <a:lnTo>
                    <a:pt x="10601" y="10528"/>
                  </a:lnTo>
                  <a:lnTo>
                    <a:pt x="10491" y="10858"/>
                  </a:lnTo>
                  <a:lnTo>
                    <a:pt x="10491" y="10895"/>
                  </a:lnTo>
                  <a:lnTo>
                    <a:pt x="10454" y="10858"/>
                  </a:lnTo>
                  <a:lnTo>
                    <a:pt x="10344" y="10785"/>
                  </a:lnTo>
                  <a:lnTo>
                    <a:pt x="10271" y="10785"/>
                  </a:lnTo>
                  <a:lnTo>
                    <a:pt x="10161" y="10821"/>
                  </a:lnTo>
                  <a:lnTo>
                    <a:pt x="10124" y="10931"/>
                  </a:lnTo>
                  <a:lnTo>
                    <a:pt x="10088" y="11078"/>
                  </a:lnTo>
                  <a:lnTo>
                    <a:pt x="10051" y="11188"/>
                  </a:lnTo>
                  <a:lnTo>
                    <a:pt x="9867" y="11298"/>
                  </a:lnTo>
                  <a:lnTo>
                    <a:pt x="9794" y="11371"/>
                  </a:lnTo>
                  <a:lnTo>
                    <a:pt x="9757" y="11445"/>
                  </a:lnTo>
                  <a:lnTo>
                    <a:pt x="9611" y="11481"/>
                  </a:lnTo>
                  <a:lnTo>
                    <a:pt x="9464" y="11481"/>
                  </a:lnTo>
                  <a:lnTo>
                    <a:pt x="9354" y="11445"/>
                  </a:lnTo>
                  <a:lnTo>
                    <a:pt x="9207" y="11408"/>
                  </a:lnTo>
                  <a:lnTo>
                    <a:pt x="8620" y="11078"/>
                  </a:lnTo>
                  <a:lnTo>
                    <a:pt x="8327" y="10895"/>
                  </a:lnTo>
                  <a:lnTo>
                    <a:pt x="8070" y="10674"/>
                  </a:lnTo>
                  <a:lnTo>
                    <a:pt x="7850" y="10418"/>
                  </a:lnTo>
                  <a:lnTo>
                    <a:pt x="7703" y="10124"/>
                  </a:lnTo>
                  <a:lnTo>
                    <a:pt x="7593" y="9794"/>
                  </a:lnTo>
                  <a:lnTo>
                    <a:pt x="7593" y="9501"/>
                  </a:lnTo>
                  <a:lnTo>
                    <a:pt x="7630" y="9171"/>
                  </a:lnTo>
                  <a:lnTo>
                    <a:pt x="7777" y="8877"/>
                  </a:lnTo>
                  <a:lnTo>
                    <a:pt x="7960" y="8620"/>
                  </a:lnTo>
                  <a:lnTo>
                    <a:pt x="8217" y="8400"/>
                  </a:lnTo>
                  <a:lnTo>
                    <a:pt x="8400" y="8290"/>
                  </a:lnTo>
                  <a:lnTo>
                    <a:pt x="8584" y="8217"/>
                  </a:lnTo>
                  <a:lnTo>
                    <a:pt x="8730" y="8180"/>
                  </a:lnTo>
                  <a:close/>
                  <a:moveTo>
                    <a:pt x="8767" y="7777"/>
                  </a:moveTo>
                  <a:lnTo>
                    <a:pt x="8547" y="7813"/>
                  </a:lnTo>
                  <a:lnTo>
                    <a:pt x="8363" y="7850"/>
                  </a:lnTo>
                  <a:lnTo>
                    <a:pt x="8143" y="7960"/>
                  </a:lnTo>
                  <a:lnTo>
                    <a:pt x="7960" y="8033"/>
                  </a:lnTo>
                  <a:lnTo>
                    <a:pt x="7777" y="8180"/>
                  </a:lnTo>
                  <a:lnTo>
                    <a:pt x="7593" y="8364"/>
                  </a:lnTo>
                  <a:lnTo>
                    <a:pt x="7446" y="8510"/>
                  </a:lnTo>
                  <a:lnTo>
                    <a:pt x="7336" y="8657"/>
                  </a:lnTo>
                  <a:lnTo>
                    <a:pt x="7190" y="9024"/>
                  </a:lnTo>
                  <a:lnTo>
                    <a:pt x="7116" y="9427"/>
                  </a:lnTo>
                  <a:lnTo>
                    <a:pt x="7116" y="9831"/>
                  </a:lnTo>
                  <a:lnTo>
                    <a:pt x="7153" y="10051"/>
                  </a:lnTo>
                  <a:lnTo>
                    <a:pt x="7226" y="10271"/>
                  </a:lnTo>
                  <a:lnTo>
                    <a:pt x="7336" y="10454"/>
                  </a:lnTo>
                  <a:lnTo>
                    <a:pt x="7446" y="10638"/>
                  </a:lnTo>
                  <a:lnTo>
                    <a:pt x="7740" y="11005"/>
                  </a:lnTo>
                  <a:lnTo>
                    <a:pt x="8107" y="11298"/>
                  </a:lnTo>
                  <a:lnTo>
                    <a:pt x="8510" y="11555"/>
                  </a:lnTo>
                  <a:lnTo>
                    <a:pt x="8914" y="11775"/>
                  </a:lnTo>
                  <a:lnTo>
                    <a:pt x="9134" y="11885"/>
                  </a:lnTo>
                  <a:lnTo>
                    <a:pt x="9354" y="11958"/>
                  </a:lnTo>
                  <a:lnTo>
                    <a:pt x="9574" y="11958"/>
                  </a:lnTo>
                  <a:lnTo>
                    <a:pt x="9757" y="11922"/>
                  </a:lnTo>
                  <a:lnTo>
                    <a:pt x="9977" y="11848"/>
                  </a:lnTo>
                  <a:lnTo>
                    <a:pt x="10198" y="11702"/>
                  </a:lnTo>
                  <a:lnTo>
                    <a:pt x="10381" y="11555"/>
                  </a:lnTo>
                  <a:lnTo>
                    <a:pt x="10491" y="11371"/>
                  </a:lnTo>
                  <a:lnTo>
                    <a:pt x="10674" y="11298"/>
                  </a:lnTo>
                  <a:lnTo>
                    <a:pt x="10784" y="11151"/>
                  </a:lnTo>
                  <a:lnTo>
                    <a:pt x="10895" y="10968"/>
                  </a:lnTo>
                  <a:lnTo>
                    <a:pt x="10968" y="10785"/>
                  </a:lnTo>
                  <a:lnTo>
                    <a:pt x="11005" y="10601"/>
                  </a:lnTo>
                  <a:lnTo>
                    <a:pt x="11005" y="10381"/>
                  </a:lnTo>
                  <a:lnTo>
                    <a:pt x="11005" y="10124"/>
                  </a:lnTo>
                  <a:lnTo>
                    <a:pt x="10968" y="9684"/>
                  </a:lnTo>
                  <a:lnTo>
                    <a:pt x="10821" y="9207"/>
                  </a:lnTo>
                  <a:lnTo>
                    <a:pt x="10638" y="8804"/>
                  </a:lnTo>
                  <a:lnTo>
                    <a:pt x="10491" y="8620"/>
                  </a:lnTo>
                  <a:lnTo>
                    <a:pt x="10344" y="8437"/>
                  </a:lnTo>
                  <a:lnTo>
                    <a:pt x="10198" y="8290"/>
                  </a:lnTo>
                  <a:lnTo>
                    <a:pt x="10014" y="8143"/>
                  </a:lnTo>
                  <a:lnTo>
                    <a:pt x="9831" y="8033"/>
                  </a:lnTo>
                  <a:lnTo>
                    <a:pt x="9611" y="7923"/>
                  </a:lnTo>
                  <a:lnTo>
                    <a:pt x="9427" y="7850"/>
                  </a:lnTo>
                  <a:lnTo>
                    <a:pt x="9207" y="7813"/>
                  </a:lnTo>
                  <a:lnTo>
                    <a:pt x="8987" y="7777"/>
                  </a:lnTo>
                  <a:close/>
                  <a:moveTo>
                    <a:pt x="9024" y="0"/>
                  </a:moveTo>
                  <a:lnTo>
                    <a:pt x="8767" y="37"/>
                  </a:lnTo>
                  <a:lnTo>
                    <a:pt x="8547" y="110"/>
                  </a:lnTo>
                  <a:lnTo>
                    <a:pt x="8363" y="257"/>
                  </a:lnTo>
                  <a:lnTo>
                    <a:pt x="8180" y="440"/>
                  </a:lnTo>
                  <a:lnTo>
                    <a:pt x="7593" y="1027"/>
                  </a:lnTo>
                  <a:lnTo>
                    <a:pt x="7006" y="1651"/>
                  </a:lnTo>
                  <a:lnTo>
                    <a:pt x="6639" y="2054"/>
                  </a:lnTo>
                  <a:lnTo>
                    <a:pt x="6383" y="2311"/>
                  </a:lnTo>
                  <a:lnTo>
                    <a:pt x="6199" y="2605"/>
                  </a:lnTo>
                  <a:lnTo>
                    <a:pt x="5796" y="2201"/>
                  </a:lnTo>
                  <a:lnTo>
                    <a:pt x="5722" y="2128"/>
                  </a:lnTo>
                  <a:lnTo>
                    <a:pt x="5502" y="2128"/>
                  </a:lnTo>
                  <a:lnTo>
                    <a:pt x="5392" y="2201"/>
                  </a:lnTo>
                  <a:lnTo>
                    <a:pt x="5356" y="2238"/>
                  </a:lnTo>
                  <a:lnTo>
                    <a:pt x="4915" y="2531"/>
                  </a:lnTo>
                  <a:lnTo>
                    <a:pt x="4512" y="2898"/>
                  </a:lnTo>
                  <a:lnTo>
                    <a:pt x="4292" y="2715"/>
                  </a:lnTo>
                  <a:lnTo>
                    <a:pt x="4072" y="2495"/>
                  </a:lnTo>
                  <a:lnTo>
                    <a:pt x="3998" y="2458"/>
                  </a:lnTo>
                  <a:lnTo>
                    <a:pt x="3888" y="2458"/>
                  </a:lnTo>
                  <a:lnTo>
                    <a:pt x="3815" y="2495"/>
                  </a:lnTo>
                  <a:lnTo>
                    <a:pt x="3778" y="2568"/>
                  </a:lnTo>
                  <a:lnTo>
                    <a:pt x="3778" y="2421"/>
                  </a:lnTo>
                  <a:lnTo>
                    <a:pt x="3778" y="2311"/>
                  </a:lnTo>
                  <a:lnTo>
                    <a:pt x="3668" y="2128"/>
                  </a:lnTo>
                  <a:lnTo>
                    <a:pt x="3521" y="1908"/>
                  </a:lnTo>
                  <a:lnTo>
                    <a:pt x="3338" y="1761"/>
                  </a:lnTo>
                  <a:lnTo>
                    <a:pt x="3118" y="1614"/>
                  </a:lnTo>
                  <a:lnTo>
                    <a:pt x="2861" y="1504"/>
                  </a:lnTo>
                  <a:lnTo>
                    <a:pt x="2458" y="1321"/>
                  </a:lnTo>
                  <a:lnTo>
                    <a:pt x="2348" y="1321"/>
                  </a:lnTo>
                  <a:lnTo>
                    <a:pt x="2238" y="1357"/>
                  </a:lnTo>
                  <a:lnTo>
                    <a:pt x="2201" y="1431"/>
                  </a:lnTo>
                  <a:lnTo>
                    <a:pt x="2201" y="1504"/>
                  </a:lnTo>
                  <a:lnTo>
                    <a:pt x="2531" y="2238"/>
                  </a:lnTo>
                  <a:lnTo>
                    <a:pt x="2678" y="2531"/>
                  </a:lnTo>
                  <a:lnTo>
                    <a:pt x="2751" y="2678"/>
                  </a:lnTo>
                  <a:lnTo>
                    <a:pt x="2861" y="2825"/>
                  </a:lnTo>
                  <a:lnTo>
                    <a:pt x="3008" y="2898"/>
                  </a:lnTo>
                  <a:lnTo>
                    <a:pt x="3191" y="2935"/>
                  </a:lnTo>
                  <a:lnTo>
                    <a:pt x="3338" y="2935"/>
                  </a:lnTo>
                  <a:lnTo>
                    <a:pt x="3485" y="2861"/>
                  </a:lnTo>
                  <a:lnTo>
                    <a:pt x="3632" y="2788"/>
                  </a:lnTo>
                  <a:lnTo>
                    <a:pt x="3301" y="3155"/>
                  </a:lnTo>
                  <a:lnTo>
                    <a:pt x="2971" y="3485"/>
                  </a:lnTo>
                  <a:lnTo>
                    <a:pt x="2935" y="3412"/>
                  </a:lnTo>
                  <a:lnTo>
                    <a:pt x="2935" y="3265"/>
                  </a:lnTo>
                  <a:lnTo>
                    <a:pt x="2898" y="3081"/>
                  </a:lnTo>
                  <a:lnTo>
                    <a:pt x="2825" y="2825"/>
                  </a:lnTo>
                  <a:lnTo>
                    <a:pt x="2678" y="2605"/>
                  </a:lnTo>
                  <a:lnTo>
                    <a:pt x="2458" y="2384"/>
                  </a:lnTo>
                  <a:lnTo>
                    <a:pt x="2238" y="2238"/>
                  </a:lnTo>
                  <a:lnTo>
                    <a:pt x="1981" y="2091"/>
                  </a:lnTo>
                  <a:lnTo>
                    <a:pt x="1687" y="1981"/>
                  </a:lnTo>
                  <a:lnTo>
                    <a:pt x="1431" y="1908"/>
                  </a:lnTo>
                  <a:lnTo>
                    <a:pt x="880" y="1834"/>
                  </a:lnTo>
                  <a:lnTo>
                    <a:pt x="770" y="1834"/>
                  </a:lnTo>
                  <a:lnTo>
                    <a:pt x="697" y="1871"/>
                  </a:lnTo>
                  <a:lnTo>
                    <a:pt x="624" y="1944"/>
                  </a:lnTo>
                  <a:lnTo>
                    <a:pt x="624" y="2054"/>
                  </a:lnTo>
                  <a:lnTo>
                    <a:pt x="697" y="2384"/>
                  </a:lnTo>
                  <a:lnTo>
                    <a:pt x="807" y="2751"/>
                  </a:lnTo>
                  <a:lnTo>
                    <a:pt x="917" y="3045"/>
                  </a:lnTo>
                  <a:lnTo>
                    <a:pt x="1101" y="3375"/>
                  </a:lnTo>
                  <a:lnTo>
                    <a:pt x="1284" y="3668"/>
                  </a:lnTo>
                  <a:lnTo>
                    <a:pt x="1504" y="3925"/>
                  </a:lnTo>
                  <a:lnTo>
                    <a:pt x="1724" y="4182"/>
                  </a:lnTo>
                  <a:lnTo>
                    <a:pt x="1981" y="4439"/>
                  </a:lnTo>
                  <a:lnTo>
                    <a:pt x="2018" y="4439"/>
                  </a:lnTo>
                  <a:lnTo>
                    <a:pt x="1761" y="4695"/>
                  </a:lnTo>
                  <a:lnTo>
                    <a:pt x="1761" y="4549"/>
                  </a:lnTo>
                  <a:lnTo>
                    <a:pt x="1724" y="4402"/>
                  </a:lnTo>
                  <a:lnTo>
                    <a:pt x="1614" y="4255"/>
                  </a:lnTo>
                  <a:lnTo>
                    <a:pt x="1467" y="4108"/>
                  </a:lnTo>
                  <a:lnTo>
                    <a:pt x="1321" y="3998"/>
                  </a:lnTo>
                  <a:lnTo>
                    <a:pt x="1101" y="3925"/>
                  </a:lnTo>
                  <a:lnTo>
                    <a:pt x="697" y="3815"/>
                  </a:lnTo>
                  <a:lnTo>
                    <a:pt x="330" y="3742"/>
                  </a:lnTo>
                  <a:lnTo>
                    <a:pt x="220" y="3742"/>
                  </a:lnTo>
                  <a:lnTo>
                    <a:pt x="147" y="3815"/>
                  </a:lnTo>
                  <a:lnTo>
                    <a:pt x="110" y="3925"/>
                  </a:lnTo>
                  <a:lnTo>
                    <a:pt x="147" y="3998"/>
                  </a:lnTo>
                  <a:lnTo>
                    <a:pt x="367" y="4329"/>
                  </a:lnTo>
                  <a:lnTo>
                    <a:pt x="624" y="4732"/>
                  </a:lnTo>
                  <a:lnTo>
                    <a:pt x="807" y="4915"/>
                  </a:lnTo>
                  <a:lnTo>
                    <a:pt x="954" y="5062"/>
                  </a:lnTo>
                  <a:lnTo>
                    <a:pt x="1137" y="5172"/>
                  </a:lnTo>
                  <a:lnTo>
                    <a:pt x="1321" y="5246"/>
                  </a:lnTo>
                  <a:lnTo>
                    <a:pt x="1321" y="5282"/>
                  </a:lnTo>
                  <a:lnTo>
                    <a:pt x="1394" y="5356"/>
                  </a:lnTo>
                  <a:lnTo>
                    <a:pt x="1834" y="5759"/>
                  </a:lnTo>
                  <a:lnTo>
                    <a:pt x="1651" y="6126"/>
                  </a:lnTo>
                  <a:lnTo>
                    <a:pt x="1504" y="6493"/>
                  </a:lnTo>
                  <a:lnTo>
                    <a:pt x="1394" y="6896"/>
                  </a:lnTo>
                  <a:lnTo>
                    <a:pt x="1321" y="6933"/>
                  </a:lnTo>
                  <a:lnTo>
                    <a:pt x="1321" y="7043"/>
                  </a:lnTo>
                  <a:lnTo>
                    <a:pt x="1321" y="7153"/>
                  </a:lnTo>
                  <a:lnTo>
                    <a:pt x="1357" y="7263"/>
                  </a:lnTo>
                  <a:lnTo>
                    <a:pt x="1431" y="7373"/>
                  </a:lnTo>
                  <a:lnTo>
                    <a:pt x="1467" y="7410"/>
                  </a:lnTo>
                  <a:lnTo>
                    <a:pt x="1541" y="7447"/>
                  </a:lnTo>
                  <a:lnTo>
                    <a:pt x="1651" y="7593"/>
                  </a:lnTo>
                  <a:lnTo>
                    <a:pt x="2311" y="8217"/>
                  </a:lnTo>
                  <a:lnTo>
                    <a:pt x="2164" y="8327"/>
                  </a:lnTo>
                  <a:lnTo>
                    <a:pt x="2018" y="8437"/>
                  </a:lnTo>
                  <a:lnTo>
                    <a:pt x="1761" y="8694"/>
                  </a:lnTo>
                  <a:lnTo>
                    <a:pt x="1394" y="9207"/>
                  </a:lnTo>
                  <a:lnTo>
                    <a:pt x="990" y="9721"/>
                  </a:lnTo>
                  <a:lnTo>
                    <a:pt x="220" y="10748"/>
                  </a:lnTo>
                  <a:lnTo>
                    <a:pt x="73" y="10968"/>
                  </a:lnTo>
                  <a:lnTo>
                    <a:pt x="0" y="11151"/>
                  </a:lnTo>
                  <a:lnTo>
                    <a:pt x="0" y="11225"/>
                  </a:lnTo>
                  <a:lnTo>
                    <a:pt x="37" y="11335"/>
                  </a:lnTo>
                  <a:lnTo>
                    <a:pt x="183" y="11518"/>
                  </a:lnTo>
                  <a:lnTo>
                    <a:pt x="257" y="11592"/>
                  </a:lnTo>
                  <a:lnTo>
                    <a:pt x="367" y="11628"/>
                  </a:lnTo>
                  <a:lnTo>
                    <a:pt x="550" y="11665"/>
                  </a:lnTo>
                  <a:lnTo>
                    <a:pt x="770" y="11628"/>
                  </a:lnTo>
                  <a:lnTo>
                    <a:pt x="990" y="11592"/>
                  </a:lnTo>
                  <a:lnTo>
                    <a:pt x="2348" y="11188"/>
                  </a:lnTo>
                  <a:lnTo>
                    <a:pt x="3595" y="10821"/>
                  </a:lnTo>
                  <a:lnTo>
                    <a:pt x="4072" y="10711"/>
                  </a:lnTo>
                  <a:lnTo>
                    <a:pt x="4292" y="10638"/>
                  </a:lnTo>
                  <a:lnTo>
                    <a:pt x="4512" y="10491"/>
                  </a:lnTo>
                  <a:lnTo>
                    <a:pt x="5025" y="11005"/>
                  </a:lnTo>
                  <a:lnTo>
                    <a:pt x="5539" y="11518"/>
                  </a:lnTo>
                  <a:lnTo>
                    <a:pt x="6089" y="11995"/>
                  </a:lnTo>
                  <a:lnTo>
                    <a:pt x="6676" y="12398"/>
                  </a:lnTo>
                  <a:lnTo>
                    <a:pt x="7006" y="12619"/>
                  </a:lnTo>
                  <a:lnTo>
                    <a:pt x="7373" y="12802"/>
                  </a:lnTo>
                  <a:lnTo>
                    <a:pt x="7740" y="12985"/>
                  </a:lnTo>
                  <a:lnTo>
                    <a:pt x="8070" y="13132"/>
                  </a:lnTo>
                  <a:lnTo>
                    <a:pt x="8474" y="13242"/>
                  </a:lnTo>
                  <a:lnTo>
                    <a:pt x="8840" y="13352"/>
                  </a:lnTo>
                  <a:lnTo>
                    <a:pt x="9207" y="13426"/>
                  </a:lnTo>
                  <a:lnTo>
                    <a:pt x="9611" y="13499"/>
                  </a:lnTo>
                  <a:lnTo>
                    <a:pt x="9977" y="13536"/>
                  </a:lnTo>
                  <a:lnTo>
                    <a:pt x="10381" y="13572"/>
                  </a:lnTo>
                  <a:lnTo>
                    <a:pt x="11115" y="13536"/>
                  </a:lnTo>
                  <a:lnTo>
                    <a:pt x="11812" y="13426"/>
                  </a:lnTo>
                  <a:lnTo>
                    <a:pt x="12215" y="13316"/>
                  </a:lnTo>
                  <a:lnTo>
                    <a:pt x="12362" y="13279"/>
                  </a:lnTo>
                  <a:lnTo>
                    <a:pt x="12435" y="13279"/>
                  </a:lnTo>
                  <a:lnTo>
                    <a:pt x="12435" y="13316"/>
                  </a:lnTo>
                  <a:lnTo>
                    <a:pt x="12509" y="13352"/>
                  </a:lnTo>
                  <a:lnTo>
                    <a:pt x="12545" y="13352"/>
                  </a:lnTo>
                  <a:lnTo>
                    <a:pt x="12582" y="13316"/>
                  </a:lnTo>
                  <a:lnTo>
                    <a:pt x="12619" y="13279"/>
                  </a:lnTo>
                  <a:lnTo>
                    <a:pt x="12655" y="13169"/>
                  </a:lnTo>
                  <a:lnTo>
                    <a:pt x="12655" y="13022"/>
                  </a:lnTo>
                  <a:lnTo>
                    <a:pt x="12545" y="12949"/>
                  </a:lnTo>
                  <a:lnTo>
                    <a:pt x="12435" y="12912"/>
                  </a:lnTo>
                  <a:lnTo>
                    <a:pt x="12178" y="12912"/>
                  </a:lnTo>
                  <a:lnTo>
                    <a:pt x="11702" y="13022"/>
                  </a:lnTo>
                  <a:lnTo>
                    <a:pt x="11188" y="13095"/>
                  </a:lnTo>
                  <a:lnTo>
                    <a:pt x="10748" y="13132"/>
                  </a:lnTo>
                  <a:lnTo>
                    <a:pt x="10308" y="13095"/>
                  </a:lnTo>
                  <a:lnTo>
                    <a:pt x="9867" y="13095"/>
                  </a:lnTo>
                  <a:lnTo>
                    <a:pt x="9464" y="13022"/>
                  </a:lnTo>
                  <a:lnTo>
                    <a:pt x="9024" y="12949"/>
                  </a:lnTo>
                  <a:lnTo>
                    <a:pt x="8584" y="12802"/>
                  </a:lnTo>
                  <a:lnTo>
                    <a:pt x="8180" y="12655"/>
                  </a:lnTo>
                  <a:lnTo>
                    <a:pt x="7777" y="12509"/>
                  </a:lnTo>
                  <a:lnTo>
                    <a:pt x="7300" y="12252"/>
                  </a:lnTo>
                  <a:lnTo>
                    <a:pt x="6860" y="11958"/>
                  </a:lnTo>
                  <a:lnTo>
                    <a:pt x="6419" y="11628"/>
                  </a:lnTo>
                  <a:lnTo>
                    <a:pt x="6016" y="11298"/>
                  </a:lnTo>
                  <a:lnTo>
                    <a:pt x="5246" y="10564"/>
                  </a:lnTo>
                  <a:lnTo>
                    <a:pt x="4512" y="9794"/>
                  </a:lnTo>
                  <a:lnTo>
                    <a:pt x="3008" y="8290"/>
                  </a:lnTo>
                  <a:lnTo>
                    <a:pt x="2274" y="7520"/>
                  </a:lnTo>
                  <a:lnTo>
                    <a:pt x="2091" y="7300"/>
                  </a:lnTo>
                  <a:lnTo>
                    <a:pt x="1871" y="7080"/>
                  </a:lnTo>
                  <a:lnTo>
                    <a:pt x="1944" y="6713"/>
                  </a:lnTo>
                  <a:lnTo>
                    <a:pt x="2054" y="6383"/>
                  </a:lnTo>
                  <a:lnTo>
                    <a:pt x="2238" y="6053"/>
                  </a:lnTo>
                  <a:lnTo>
                    <a:pt x="2421" y="5722"/>
                  </a:lnTo>
                  <a:lnTo>
                    <a:pt x="2641" y="5429"/>
                  </a:lnTo>
                  <a:lnTo>
                    <a:pt x="2898" y="5172"/>
                  </a:lnTo>
                  <a:lnTo>
                    <a:pt x="3411" y="4622"/>
                  </a:lnTo>
                  <a:lnTo>
                    <a:pt x="4475" y="3558"/>
                  </a:lnTo>
                  <a:lnTo>
                    <a:pt x="5025" y="3045"/>
                  </a:lnTo>
                  <a:lnTo>
                    <a:pt x="5246" y="2825"/>
                  </a:lnTo>
                  <a:lnTo>
                    <a:pt x="5392" y="2678"/>
                  </a:lnTo>
                  <a:lnTo>
                    <a:pt x="5502" y="2605"/>
                  </a:lnTo>
                  <a:lnTo>
                    <a:pt x="5612" y="2715"/>
                  </a:lnTo>
                  <a:lnTo>
                    <a:pt x="5392" y="2825"/>
                  </a:lnTo>
                  <a:lnTo>
                    <a:pt x="5246" y="2971"/>
                  </a:lnTo>
                  <a:lnTo>
                    <a:pt x="4952" y="3301"/>
                  </a:lnTo>
                  <a:lnTo>
                    <a:pt x="4805" y="3485"/>
                  </a:lnTo>
                  <a:lnTo>
                    <a:pt x="4695" y="3668"/>
                  </a:lnTo>
                  <a:lnTo>
                    <a:pt x="4585" y="3888"/>
                  </a:lnTo>
                  <a:lnTo>
                    <a:pt x="4585" y="3962"/>
                  </a:lnTo>
                  <a:lnTo>
                    <a:pt x="4622" y="4072"/>
                  </a:lnTo>
                  <a:lnTo>
                    <a:pt x="4659" y="4145"/>
                  </a:lnTo>
                  <a:lnTo>
                    <a:pt x="4732" y="4145"/>
                  </a:lnTo>
                  <a:lnTo>
                    <a:pt x="4915" y="4035"/>
                  </a:lnTo>
                  <a:lnTo>
                    <a:pt x="5025" y="3888"/>
                  </a:lnTo>
                  <a:lnTo>
                    <a:pt x="5209" y="3558"/>
                  </a:lnTo>
                  <a:lnTo>
                    <a:pt x="5502" y="3228"/>
                  </a:lnTo>
                  <a:lnTo>
                    <a:pt x="5759" y="2898"/>
                  </a:lnTo>
                  <a:lnTo>
                    <a:pt x="6016" y="3118"/>
                  </a:lnTo>
                  <a:lnTo>
                    <a:pt x="5832" y="3301"/>
                  </a:lnTo>
                  <a:lnTo>
                    <a:pt x="5612" y="3522"/>
                  </a:lnTo>
                  <a:lnTo>
                    <a:pt x="5466" y="3742"/>
                  </a:lnTo>
                  <a:lnTo>
                    <a:pt x="5356" y="3962"/>
                  </a:lnTo>
                  <a:lnTo>
                    <a:pt x="5319" y="4072"/>
                  </a:lnTo>
                  <a:lnTo>
                    <a:pt x="5392" y="4182"/>
                  </a:lnTo>
                  <a:lnTo>
                    <a:pt x="5502" y="4219"/>
                  </a:lnTo>
                  <a:lnTo>
                    <a:pt x="5539" y="4219"/>
                  </a:lnTo>
                  <a:lnTo>
                    <a:pt x="5612" y="4182"/>
                  </a:lnTo>
                  <a:lnTo>
                    <a:pt x="5796" y="3998"/>
                  </a:lnTo>
                  <a:lnTo>
                    <a:pt x="5942" y="3778"/>
                  </a:lnTo>
                  <a:lnTo>
                    <a:pt x="6089" y="3558"/>
                  </a:lnTo>
                  <a:lnTo>
                    <a:pt x="6199" y="3301"/>
                  </a:lnTo>
                  <a:lnTo>
                    <a:pt x="6309" y="3375"/>
                  </a:lnTo>
                  <a:lnTo>
                    <a:pt x="6456" y="3485"/>
                  </a:lnTo>
                  <a:lnTo>
                    <a:pt x="6346" y="3595"/>
                  </a:lnTo>
                  <a:lnTo>
                    <a:pt x="6236" y="3705"/>
                  </a:lnTo>
                  <a:lnTo>
                    <a:pt x="6089" y="3962"/>
                  </a:lnTo>
                  <a:lnTo>
                    <a:pt x="5869" y="4255"/>
                  </a:lnTo>
                  <a:lnTo>
                    <a:pt x="5796" y="4402"/>
                  </a:lnTo>
                  <a:lnTo>
                    <a:pt x="5722" y="4585"/>
                  </a:lnTo>
                  <a:lnTo>
                    <a:pt x="5722" y="4622"/>
                  </a:lnTo>
                  <a:lnTo>
                    <a:pt x="5722" y="4695"/>
                  </a:lnTo>
                  <a:lnTo>
                    <a:pt x="5796" y="4732"/>
                  </a:lnTo>
                  <a:lnTo>
                    <a:pt x="5906" y="4769"/>
                  </a:lnTo>
                  <a:lnTo>
                    <a:pt x="6016" y="4695"/>
                  </a:lnTo>
                  <a:lnTo>
                    <a:pt x="6126" y="4585"/>
                  </a:lnTo>
                  <a:lnTo>
                    <a:pt x="6199" y="4439"/>
                  </a:lnTo>
                  <a:lnTo>
                    <a:pt x="6383" y="4145"/>
                  </a:lnTo>
                  <a:lnTo>
                    <a:pt x="6456" y="3962"/>
                  </a:lnTo>
                  <a:lnTo>
                    <a:pt x="6603" y="3632"/>
                  </a:lnTo>
                  <a:lnTo>
                    <a:pt x="7300" y="4145"/>
                  </a:lnTo>
                  <a:lnTo>
                    <a:pt x="7116" y="4292"/>
                  </a:lnTo>
                  <a:lnTo>
                    <a:pt x="6933" y="4439"/>
                  </a:lnTo>
                  <a:lnTo>
                    <a:pt x="6713" y="4695"/>
                  </a:lnTo>
                  <a:lnTo>
                    <a:pt x="6529" y="5026"/>
                  </a:lnTo>
                  <a:lnTo>
                    <a:pt x="6529" y="5099"/>
                  </a:lnTo>
                  <a:lnTo>
                    <a:pt x="6529" y="5172"/>
                  </a:lnTo>
                  <a:lnTo>
                    <a:pt x="6566" y="5209"/>
                  </a:lnTo>
                  <a:lnTo>
                    <a:pt x="6639" y="5246"/>
                  </a:lnTo>
                  <a:lnTo>
                    <a:pt x="6676" y="5282"/>
                  </a:lnTo>
                  <a:lnTo>
                    <a:pt x="6749" y="5282"/>
                  </a:lnTo>
                  <a:lnTo>
                    <a:pt x="6823" y="5246"/>
                  </a:lnTo>
                  <a:lnTo>
                    <a:pt x="6860" y="5172"/>
                  </a:lnTo>
                  <a:lnTo>
                    <a:pt x="7153" y="4695"/>
                  </a:lnTo>
                  <a:lnTo>
                    <a:pt x="7410" y="4255"/>
                  </a:lnTo>
                  <a:lnTo>
                    <a:pt x="7740" y="4475"/>
                  </a:lnTo>
                  <a:lnTo>
                    <a:pt x="7483" y="4732"/>
                  </a:lnTo>
                  <a:lnTo>
                    <a:pt x="7116" y="5136"/>
                  </a:lnTo>
                  <a:lnTo>
                    <a:pt x="7080" y="5209"/>
                  </a:lnTo>
                  <a:lnTo>
                    <a:pt x="7043" y="5246"/>
                  </a:lnTo>
                  <a:lnTo>
                    <a:pt x="7080" y="5319"/>
                  </a:lnTo>
                  <a:lnTo>
                    <a:pt x="7116" y="5356"/>
                  </a:lnTo>
                  <a:lnTo>
                    <a:pt x="7190" y="5392"/>
                  </a:lnTo>
                  <a:lnTo>
                    <a:pt x="7263" y="5429"/>
                  </a:lnTo>
                  <a:lnTo>
                    <a:pt x="7336" y="5429"/>
                  </a:lnTo>
                  <a:lnTo>
                    <a:pt x="7373" y="5356"/>
                  </a:lnTo>
                  <a:lnTo>
                    <a:pt x="7556" y="5172"/>
                  </a:lnTo>
                  <a:lnTo>
                    <a:pt x="7740" y="4989"/>
                  </a:lnTo>
                  <a:lnTo>
                    <a:pt x="7813" y="4805"/>
                  </a:lnTo>
                  <a:lnTo>
                    <a:pt x="7850" y="4695"/>
                  </a:lnTo>
                  <a:lnTo>
                    <a:pt x="7887" y="4585"/>
                  </a:lnTo>
                  <a:lnTo>
                    <a:pt x="8474" y="4989"/>
                  </a:lnTo>
                  <a:lnTo>
                    <a:pt x="8107" y="5319"/>
                  </a:lnTo>
                  <a:lnTo>
                    <a:pt x="7813" y="5722"/>
                  </a:lnTo>
                  <a:lnTo>
                    <a:pt x="7777" y="5796"/>
                  </a:lnTo>
                  <a:lnTo>
                    <a:pt x="7777" y="5833"/>
                  </a:lnTo>
                  <a:lnTo>
                    <a:pt x="7813" y="5943"/>
                  </a:lnTo>
                  <a:lnTo>
                    <a:pt x="7887" y="5979"/>
                  </a:lnTo>
                  <a:lnTo>
                    <a:pt x="7997" y="5979"/>
                  </a:lnTo>
                  <a:lnTo>
                    <a:pt x="8033" y="5943"/>
                  </a:lnTo>
                  <a:lnTo>
                    <a:pt x="8327" y="5502"/>
                  </a:lnTo>
                  <a:lnTo>
                    <a:pt x="8584" y="5062"/>
                  </a:lnTo>
                  <a:lnTo>
                    <a:pt x="9024" y="5356"/>
                  </a:lnTo>
                  <a:lnTo>
                    <a:pt x="8767" y="5612"/>
                  </a:lnTo>
                  <a:lnTo>
                    <a:pt x="8584" y="5796"/>
                  </a:lnTo>
                  <a:lnTo>
                    <a:pt x="8510" y="5906"/>
                  </a:lnTo>
                  <a:lnTo>
                    <a:pt x="8474" y="6053"/>
                  </a:lnTo>
                  <a:lnTo>
                    <a:pt x="8253" y="6383"/>
                  </a:lnTo>
                  <a:lnTo>
                    <a:pt x="8217" y="6456"/>
                  </a:lnTo>
                  <a:lnTo>
                    <a:pt x="8253" y="6566"/>
                  </a:lnTo>
                  <a:lnTo>
                    <a:pt x="8290" y="6603"/>
                  </a:lnTo>
                  <a:lnTo>
                    <a:pt x="8363" y="6640"/>
                  </a:lnTo>
                  <a:lnTo>
                    <a:pt x="8474" y="6640"/>
                  </a:lnTo>
                  <a:lnTo>
                    <a:pt x="8547" y="6566"/>
                  </a:lnTo>
                  <a:lnTo>
                    <a:pt x="8804" y="6199"/>
                  </a:lnTo>
                  <a:lnTo>
                    <a:pt x="8877" y="6126"/>
                  </a:lnTo>
                  <a:lnTo>
                    <a:pt x="8950" y="6016"/>
                  </a:lnTo>
                  <a:lnTo>
                    <a:pt x="9097" y="5796"/>
                  </a:lnTo>
                  <a:lnTo>
                    <a:pt x="9244" y="5539"/>
                  </a:lnTo>
                  <a:lnTo>
                    <a:pt x="9537" y="5722"/>
                  </a:lnTo>
                  <a:lnTo>
                    <a:pt x="9354" y="5906"/>
                  </a:lnTo>
                  <a:lnTo>
                    <a:pt x="9207" y="6126"/>
                  </a:lnTo>
                  <a:lnTo>
                    <a:pt x="8950" y="6419"/>
                  </a:lnTo>
                  <a:lnTo>
                    <a:pt x="8877" y="6566"/>
                  </a:lnTo>
                  <a:lnTo>
                    <a:pt x="8840" y="6750"/>
                  </a:lnTo>
                  <a:lnTo>
                    <a:pt x="8914" y="6823"/>
                  </a:lnTo>
                  <a:lnTo>
                    <a:pt x="8950" y="6860"/>
                  </a:lnTo>
                  <a:lnTo>
                    <a:pt x="8987" y="6860"/>
                  </a:lnTo>
                  <a:lnTo>
                    <a:pt x="9134" y="6786"/>
                  </a:lnTo>
                  <a:lnTo>
                    <a:pt x="9244" y="6640"/>
                  </a:lnTo>
                  <a:lnTo>
                    <a:pt x="9391" y="6383"/>
                  </a:lnTo>
                  <a:lnTo>
                    <a:pt x="9537" y="6126"/>
                  </a:lnTo>
                  <a:lnTo>
                    <a:pt x="9721" y="5869"/>
                  </a:lnTo>
                  <a:lnTo>
                    <a:pt x="10198" y="6236"/>
                  </a:lnTo>
                  <a:lnTo>
                    <a:pt x="10051" y="6419"/>
                  </a:lnTo>
                  <a:lnTo>
                    <a:pt x="9867" y="6640"/>
                  </a:lnTo>
                  <a:lnTo>
                    <a:pt x="9684" y="6860"/>
                  </a:lnTo>
                  <a:lnTo>
                    <a:pt x="9611" y="7006"/>
                  </a:lnTo>
                  <a:lnTo>
                    <a:pt x="9574" y="7116"/>
                  </a:lnTo>
                  <a:lnTo>
                    <a:pt x="9574" y="7190"/>
                  </a:lnTo>
                  <a:lnTo>
                    <a:pt x="9611" y="7263"/>
                  </a:lnTo>
                  <a:lnTo>
                    <a:pt x="9757" y="7263"/>
                  </a:lnTo>
                  <a:lnTo>
                    <a:pt x="9867" y="7190"/>
                  </a:lnTo>
                  <a:lnTo>
                    <a:pt x="9941" y="7080"/>
                  </a:lnTo>
                  <a:lnTo>
                    <a:pt x="10124" y="6823"/>
                  </a:lnTo>
                  <a:lnTo>
                    <a:pt x="10271" y="6603"/>
                  </a:lnTo>
                  <a:lnTo>
                    <a:pt x="10381" y="6383"/>
                  </a:lnTo>
                  <a:lnTo>
                    <a:pt x="10895" y="6823"/>
                  </a:lnTo>
                  <a:lnTo>
                    <a:pt x="10931" y="6860"/>
                  </a:lnTo>
                  <a:lnTo>
                    <a:pt x="10638" y="7226"/>
                  </a:lnTo>
                  <a:lnTo>
                    <a:pt x="10381" y="7593"/>
                  </a:lnTo>
                  <a:lnTo>
                    <a:pt x="10271" y="7703"/>
                  </a:lnTo>
                  <a:lnTo>
                    <a:pt x="10271" y="7777"/>
                  </a:lnTo>
                  <a:lnTo>
                    <a:pt x="10271" y="7813"/>
                  </a:lnTo>
                  <a:lnTo>
                    <a:pt x="10344" y="7923"/>
                  </a:lnTo>
                  <a:lnTo>
                    <a:pt x="10418" y="7960"/>
                  </a:lnTo>
                  <a:lnTo>
                    <a:pt x="10491" y="7923"/>
                  </a:lnTo>
                  <a:lnTo>
                    <a:pt x="10528" y="7887"/>
                  </a:lnTo>
                  <a:lnTo>
                    <a:pt x="10821" y="7483"/>
                  </a:lnTo>
                  <a:lnTo>
                    <a:pt x="11115" y="7043"/>
                  </a:lnTo>
                  <a:lnTo>
                    <a:pt x="11445" y="7447"/>
                  </a:lnTo>
                  <a:lnTo>
                    <a:pt x="11298" y="7703"/>
                  </a:lnTo>
                  <a:lnTo>
                    <a:pt x="11151" y="7960"/>
                  </a:lnTo>
                  <a:lnTo>
                    <a:pt x="10968" y="8253"/>
                  </a:lnTo>
                  <a:lnTo>
                    <a:pt x="10931" y="8437"/>
                  </a:lnTo>
                  <a:lnTo>
                    <a:pt x="10931" y="8510"/>
                  </a:lnTo>
                  <a:lnTo>
                    <a:pt x="10931" y="8584"/>
                  </a:lnTo>
                  <a:lnTo>
                    <a:pt x="10968" y="8657"/>
                  </a:lnTo>
                  <a:lnTo>
                    <a:pt x="11041" y="8657"/>
                  </a:lnTo>
                  <a:lnTo>
                    <a:pt x="11188" y="8584"/>
                  </a:lnTo>
                  <a:lnTo>
                    <a:pt x="11261" y="8474"/>
                  </a:lnTo>
                  <a:lnTo>
                    <a:pt x="11408" y="8180"/>
                  </a:lnTo>
                  <a:lnTo>
                    <a:pt x="11628" y="7703"/>
                  </a:lnTo>
                  <a:lnTo>
                    <a:pt x="11812" y="7997"/>
                  </a:lnTo>
                  <a:lnTo>
                    <a:pt x="11995" y="8290"/>
                  </a:lnTo>
                  <a:lnTo>
                    <a:pt x="11812" y="8694"/>
                  </a:lnTo>
                  <a:lnTo>
                    <a:pt x="11628" y="9097"/>
                  </a:lnTo>
                  <a:lnTo>
                    <a:pt x="11518" y="9097"/>
                  </a:lnTo>
                  <a:lnTo>
                    <a:pt x="11408" y="9317"/>
                  </a:lnTo>
                  <a:lnTo>
                    <a:pt x="11335" y="9501"/>
                  </a:lnTo>
                  <a:lnTo>
                    <a:pt x="11335" y="9574"/>
                  </a:lnTo>
                  <a:lnTo>
                    <a:pt x="11335" y="9647"/>
                  </a:lnTo>
                  <a:lnTo>
                    <a:pt x="11408" y="9721"/>
                  </a:lnTo>
                  <a:lnTo>
                    <a:pt x="11591" y="9721"/>
                  </a:lnTo>
                  <a:lnTo>
                    <a:pt x="11628" y="9684"/>
                  </a:lnTo>
                  <a:lnTo>
                    <a:pt x="11812" y="9427"/>
                  </a:lnTo>
                  <a:lnTo>
                    <a:pt x="11958" y="9171"/>
                  </a:lnTo>
                  <a:lnTo>
                    <a:pt x="12105" y="8914"/>
                  </a:lnTo>
                  <a:lnTo>
                    <a:pt x="12178" y="8657"/>
                  </a:lnTo>
                  <a:lnTo>
                    <a:pt x="12325" y="9024"/>
                  </a:lnTo>
                  <a:lnTo>
                    <a:pt x="12472" y="9427"/>
                  </a:lnTo>
                  <a:lnTo>
                    <a:pt x="12068" y="10088"/>
                  </a:lnTo>
                  <a:lnTo>
                    <a:pt x="11995" y="10088"/>
                  </a:lnTo>
                  <a:lnTo>
                    <a:pt x="11922" y="10271"/>
                  </a:lnTo>
                  <a:lnTo>
                    <a:pt x="11848" y="10418"/>
                  </a:lnTo>
                  <a:lnTo>
                    <a:pt x="11848" y="10491"/>
                  </a:lnTo>
                  <a:lnTo>
                    <a:pt x="11848" y="10528"/>
                  </a:lnTo>
                  <a:lnTo>
                    <a:pt x="11922" y="10601"/>
                  </a:lnTo>
                  <a:lnTo>
                    <a:pt x="12068" y="10601"/>
                  </a:lnTo>
                  <a:lnTo>
                    <a:pt x="12142" y="10564"/>
                  </a:lnTo>
                  <a:lnTo>
                    <a:pt x="12362" y="10198"/>
                  </a:lnTo>
                  <a:lnTo>
                    <a:pt x="12582" y="9831"/>
                  </a:lnTo>
                  <a:lnTo>
                    <a:pt x="12692" y="10454"/>
                  </a:lnTo>
                  <a:lnTo>
                    <a:pt x="12509" y="10638"/>
                  </a:lnTo>
                  <a:lnTo>
                    <a:pt x="12362" y="10858"/>
                  </a:lnTo>
                  <a:lnTo>
                    <a:pt x="12215" y="11078"/>
                  </a:lnTo>
                  <a:lnTo>
                    <a:pt x="12178" y="11225"/>
                  </a:lnTo>
                  <a:lnTo>
                    <a:pt x="12178" y="11371"/>
                  </a:lnTo>
                  <a:lnTo>
                    <a:pt x="12215" y="11408"/>
                  </a:lnTo>
                  <a:lnTo>
                    <a:pt x="12252" y="11408"/>
                  </a:lnTo>
                  <a:lnTo>
                    <a:pt x="12362" y="11371"/>
                  </a:lnTo>
                  <a:lnTo>
                    <a:pt x="12472" y="11298"/>
                  </a:lnTo>
                  <a:lnTo>
                    <a:pt x="12582" y="11078"/>
                  </a:lnTo>
                  <a:lnTo>
                    <a:pt x="12692" y="10858"/>
                  </a:lnTo>
                  <a:lnTo>
                    <a:pt x="12729" y="11188"/>
                  </a:lnTo>
                  <a:lnTo>
                    <a:pt x="12655" y="11775"/>
                  </a:lnTo>
                  <a:lnTo>
                    <a:pt x="12509" y="11922"/>
                  </a:lnTo>
                  <a:lnTo>
                    <a:pt x="12362" y="12068"/>
                  </a:lnTo>
                  <a:lnTo>
                    <a:pt x="12325" y="12215"/>
                  </a:lnTo>
                  <a:lnTo>
                    <a:pt x="12325" y="12288"/>
                  </a:lnTo>
                  <a:lnTo>
                    <a:pt x="12362" y="12362"/>
                  </a:lnTo>
                  <a:lnTo>
                    <a:pt x="12435" y="12398"/>
                  </a:lnTo>
                  <a:lnTo>
                    <a:pt x="12472" y="12398"/>
                  </a:lnTo>
                  <a:lnTo>
                    <a:pt x="12619" y="12288"/>
                  </a:lnTo>
                  <a:lnTo>
                    <a:pt x="12655" y="12655"/>
                  </a:lnTo>
                  <a:lnTo>
                    <a:pt x="12692" y="12692"/>
                  </a:lnTo>
                  <a:lnTo>
                    <a:pt x="12729" y="12655"/>
                  </a:lnTo>
                  <a:lnTo>
                    <a:pt x="12802" y="12545"/>
                  </a:lnTo>
                  <a:lnTo>
                    <a:pt x="12912" y="12398"/>
                  </a:lnTo>
                  <a:lnTo>
                    <a:pt x="13022" y="12068"/>
                  </a:lnTo>
                  <a:lnTo>
                    <a:pt x="13095" y="11738"/>
                  </a:lnTo>
                  <a:lnTo>
                    <a:pt x="13132" y="11408"/>
                  </a:lnTo>
                  <a:lnTo>
                    <a:pt x="13132" y="11005"/>
                  </a:lnTo>
                  <a:lnTo>
                    <a:pt x="13132" y="10638"/>
                  </a:lnTo>
                  <a:lnTo>
                    <a:pt x="13095" y="10234"/>
                  </a:lnTo>
                  <a:lnTo>
                    <a:pt x="13022" y="9867"/>
                  </a:lnTo>
                  <a:lnTo>
                    <a:pt x="12949" y="9464"/>
                  </a:lnTo>
                  <a:lnTo>
                    <a:pt x="12839" y="9060"/>
                  </a:lnTo>
                  <a:lnTo>
                    <a:pt x="12692" y="8694"/>
                  </a:lnTo>
                  <a:lnTo>
                    <a:pt x="12545" y="8327"/>
                  </a:lnTo>
                  <a:lnTo>
                    <a:pt x="12325" y="7960"/>
                  </a:lnTo>
                  <a:lnTo>
                    <a:pt x="12142" y="7630"/>
                  </a:lnTo>
                  <a:lnTo>
                    <a:pt x="11885" y="7300"/>
                  </a:lnTo>
                  <a:lnTo>
                    <a:pt x="11628" y="6970"/>
                  </a:lnTo>
                  <a:lnTo>
                    <a:pt x="11335" y="6640"/>
                  </a:lnTo>
                  <a:lnTo>
                    <a:pt x="11041" y="6346"/>
                  </a:lnTo>
                  <a:lnTo>
                    <a:pt x="10344" y="5759"/>
                  </a:lnTo>
                  <a:lnTo>
                    <a:pt x="9647" y="5246"/>
                  </a:lnTo>
                  <a:lnTo>
                    <a:pt x="8914" y="4732"/>
                  </a:lnTo>
                  <a:lnTo>
                    <a:pt x="8987" y="4439"/>
                  </a:lnTo>
                  <a:lnTo>
                    <a:pt x="9024" y="4182"/>
                  </a:lnTo>
                  <a:lnTo>
                    <a:pt x="9060" y="3558"/>
                  </a:lnTo>
                  <a:lnTo>
                    <a:pt x="9097" y="2898"/>
                  </a:lnTo>
                  <a:lnTo>
                    <a:pt x="9281" y="220"/>
                  </a:lnTo>
                  <a:lnTo>
                    <a:pt x="9244" y="110"/>
                  </a:lnTo>
                  <a:lnTo>
                    <a:pt x="9207" y="37"/>
                  </a:lnTo>
                  <a:lnTo>
                    <a:pt x="9097"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 name="Google Shape;337;p6"/>
            <p:cNvSpPr/>
            <p:nvPr/>
          </p:nvSpPr>
          <p:spPr>
            <a:xfrm>
              <a:off x="6537275" y="2750650"/>
              <a:ext cx="459450" cy="475050"/>
            </a:xfrm>
            <a:custGeom>
              <a:avLst/>
              <a:gdLst/>
              <a:ahLst/>
              <a:cxnLst/>
              <a:rect l="l" t="t" r="r" b="b"/>
              <a:pathLst>
                <a:path w="18378" h="19002" extrusionOk="0">
                  <a:moveTo>
                    <a:pt x="13793" y="5429"/>
                  </a:moveTo>
                  <a:lnTo>
                    <a:pt x="13682" y="5466"/>
                  </a:lnTo>
                  <a:lnTo>
                    <a:pt x="13572" y="5502"/>
                  </a:lnTo>
                  <a:lnTo>
                    <a:pt x="13499" y="5576"/>
                  </a:lnTo>
                  <a:lnTo>
                    <a:pt x="13352" y="5759"/>
                  </a:lnTo>
                  <a:lnTo>
                    <a:pt x="13352" y="5869"/>
                  </a:lnTo>
                  <a:lnTo>
                    <a:pt x="13352" y="5979"/>
                  </a:lnTo>
                  <a:lnTo>
                    <a:pt x="13389" y="6016"/>
                  </a:lnTo>
                  <a:lnTo>
                    <a:pt x="13426" y="6053"/>
                  </a:lnTo>
                  <a:lnTo>
                    <a:pt x="13499" y="6053"/>
                  </a:lnTo>
                  <a:lnTo>
                    <a:pt x="13572" y="5979"/>
                  </a:lnTo>
                  <a:lnTo>
                    <a:pt x="13646" y="5943"/>
                  </a:lnTo>
                  <a:lnTo>
                    <a:pt x="13719" y="5796"/>
                  </a:lnTo>
                  <a:lnTo>
                    <a:pt x="13829" y="5649"/>
                  </a:lnTo>
                  <a:lnTo>
                    <a:pt x="13903" y="5502"/>
                  </a:lnTo>
                  <a:lnTo>
                    <a:pt x="13903" y="5466"/>
                  </a:lnTo>
                  <a:lnTo>
                    <a:pt x="13903" y="5429"/>
                  </a:lnTo>
                  <a:close/>
                  <a:moveTo>
                    <a:pt x="13242" y="6089"/>
                  </a:moveTo>
                  <a:lnTo>
                    <a:pt x="13169" y="6126"/>
                  </a:lnTo>
                  <a:lnTo>
                    <a:pt x="13022" y="6309"/>
                  </a:lnTo>
                  <a:lnTo>
                    <a:pt x="12912" y="6493"/>
                  </a:lnTo>
                  <a:lnTo>
                    <a:pt x="12875" y="6529"/>
                  </a:lnTo>
                  <a:lnTo>
                    <a:pt x="12875" y="6603"/>
                  </a:lnTo>
                  <a:lnTo>
                    <a:pt x="12949" y="6676"/>
                  </a:lnTo>
                  <a:lnTo>
                    <a:pt x="13022" y="6713"/>
                  </a:lnTo>
                  <a:lnTo>
                    <a:pt x="13096" y="6676"/>
                  </a:lnTo>
                  <a:lnTo>
                    <a:pt x="13132" y="6639"/>
                  </a:lnTo>
                  <a:lnTo>
                    <a:pt x="13242" y="6456"/>
                  </a:lnTo>
                  <a:lnTo>
                    <a:pt x="13352" y="6273"/>
                  </a:lnTo>
                  <a:lnTo>
                    <a:pt x="13389" y="6199"/>
                  </a:lnTo>
                  <a:lnTo>
                    <a:pt x="13316" y="6126"/>
                  </a:lnTo>
                  <a:lnTo>
                    <a:pt x="13242" y="6089"/>
                  </a:lnTo>
                  <a:close/>
                  <a:moveTo>
                    <a:pt x="17241" y="6419"/>
                  </a:moveTo>
                  <a:lnTo>
                    <a:pt x="17534" y="6713"/>
                  </a:lnTo>
                  <a:lnTo>
                    <a:pt x="17497" y="6713"/>
                  </a:lnTo>
                  <a:lnTo>
                    <a:pt x="17387" y="6823"/>
                  </a:lnTo>
                  <a:lnTo>
                    <a:pt x="17351" y="6676"/>
                  </a:lnTo>
                  <a:lnTo>
                    <a:pt x="17241" y="6419"/>
                  </a:lnTo>
                  <a:close/>
                  <a:moveTo>
                    <a:pt x="12692" y="6786"/>
                  </a:moveTo>
                  <a:lnTo>
                    <a:pt x="12582" y="6860"/>
                  </a:lnTo>
                  <a:lnTo>
                    <a:pt x="12435" y="6970"/>
                  </a:lnTo>
                  <a:lnTo>
                    <a:pt x="12399" y="7116"/>
                  </a:lnTo>
                  <a:lnTo>
                    <a:pt x="12362" y="7190"/>
                  </a:lnTo>
                  <a:lnTo>
                    <a:pt x="12399" y="7226"/>
                  </a:lnTo>
                  <a:lnTo>
                    <a:pt x="12472" y="7300"/>
                  </a:lnTo>
                  <a:lnTo>
                    <a:pt x="12582" y="7300"/>
                  </a:lnTo>
                  <a:lnTo>
                    <a:pt x="12619" y="7263"/>
                  </a:lnTo>
                  <a:lnTo>
                    <a:pt x="12655" y="7190"/>
                  </a:lnTo>
                  <a:lnTo>
                    <a:pt x="12729" y="7043"/>
                  </a:lnTo>
                  <a:lnTo>
                    <a:pt x="12802" y="7006"/>
                  </a:lnTo>
                  <a:lnTo>
                    <a:pt x="12839" y="6933"/>
                  </a:lnTo>
                  <a:lnTo>
                    <a:pt x="12875" y="6860"/>
                  </a:lnTo>
                  <a:lnTo>
                    <a:pt x="12875" y="6823"/>
                  </a:lnTo>
                  <a:lnTo>
                    <a:pt x="12839" y="6823"/>
                  </a:lnTo>
                  <a:lnTo>
                    <a:pt x="12765" y="6786"/>
                  </a:lnTo>
                  <a:close/>
                  <a:moveTo>
                    <a:pt x="17571" y="6750"/>
                  </a:moveTo>
                  <a:lnTo>
                    <a:pt x="17828" y="7043"/>
                  </a:lnTo>
                  <a:lnTo>
                    <a:pt x="18048" y="7373"/>
                  </a:lnTo>
                  <a:lnTo>
                    <a:pt x="17828" y="7593"/>
                  </a:lnTo>
                  <a:lnTo>
                    <a:pt x="17828" y="7520"/>
                  </a:lnTo>
                  <a:lnTo>
                    <a:pt x="17864" y="7336"/>
                  </a:lnTo>
                  <a:lnTo>
                    <a:pt x="17828" y="7116"/>
                  </a:lnTo>
                  <a:lnTo>
                    <a:pt x="17828" y="7080"/>
                  </a:lnTo>
                  <a:lnTo>
                    <a:pt x="17754" y="7006"/>
                  </a:lnTo>
                  <a:lnTo>
                    <a:pt x="17681" y="7006"/>
                  </a:lnTo>
                  <a:lnTo>
                    <a:pt x="17644" y="7043"/>
                  </a:lnTo>
                  <a:lnTo>
                    <a:pt x="17681" y="7080"/>
                  </a:lnTo>
                  <a:lnTo>
                    <a:pt x="17644" y="7226"/>
                  </a:lnTo>
                  <a:lnTo>
                    <a:pt x="17607" y="7446"/>
                  </a:lnTo>
                  <a:lnTo>
                    <a:pt x="17534" y="7667"/>
                  </a:lnTo>
                  <a:lnTo>
                    <a:pt x="17534" y="7887"/>
                  </a:lnTo>
                  <a:lnTo>
                    <a:pt x="17534" y="7960"/>
                  </a:lnTo>
                  <a:lnTo>
                    <a:pt x="17131" y="8584"/>
                  </a:lnTo>
                  <a:lnTo>
                    <a:pt x="17167" y="8217"/>
                  </a:lnTo>
                  <a:lnTo>
                    <a:pt x="17241" y="7850"/>
                  </a:lnTo>
                  <a:lnTo>
                    <a:pt x="17387" y="7630"/>
                  </a:lnTo>
                  <a:lnTo>
                    <a:pt x="17387" y="7593"/>
                  </a:lnTo>
                  <a:lnTo>
                    <a:pt x="17387" y="7520"/>
                  </a:lnTo>
                  <a:lnTo>
                    <a:pt x="17461" y="7483"/>
                  </a:lnTo>
                  <a:lnTo>
                    <a:pt x="17497" y="7446"/>
                  </a:lnTo>
                  <a:lnTo>
                    <a:pt x="17534" y="7373"/>
                  </a:lnTo>
                  <a:lnTo>
                    <a:pt x="17534" y="7263"/>
                  </a:lnTo>
                  <a:lnTo>
                    <a:pt x="17497" y="7080"/>
                  </a:lnTo>
                  <a:lnTo>
                    <a:pt x="17571" y="6750"/>
                  </a:lnTo>
                  <a:close/>
                  <a:moveTo>
                    <a:pt x="16874" y="8840"/>
                  </a:moveTo>
                  <a:lnTo>
                    <a:pt x="16947" y="8877"/>
                  </a:lnTo>
                  <a:lnTo>
                    <a:pt x="16874" y="8950"/>
                  </a:lnTo>
                  <a:lnTo>
                    <a:pt x="16874" y="8877"/>
                  </a:lnTo>
                  <a:lnTo>
                    <a:pt x="16874" y="8840"/>
                  </a:lnTo>
                  <a:close/>
                  <a:moveTo>
                    <a:pt x="11445" y="8584"/>
                  </a:moveTo>
                  <a:lnTo>
                    <a:pt x="11408" y="8620"/>
                  </a:lnTo>
                  <a:lnTo>
                    <a:pt x="11298" y="8657"/>
                  </a:lnTo>
                  <a:lnTo>
                    <a:pt x="11188" y="8804"/>
                  </a:lnTo>
                  <a:lnTo>
                    <a:pt x="11188" y="8840"/>
                  </a:lnTo>
                  <a:lnTo>
                    <a:pt x="11188" y="8914"/>
                  </a:lnTo>
                  <a:lnTo>
                    <a:pt x="11188" y="8987"/>
                  </a:lnTo>
                  <a:lnTo>
                    <a:pt x="11225" y="9024"/>
                  </a:lnTo>
                  <a:lnTo>
                    <a:pt x="11408" y="9024"/>
                  </a:lnTo>
                  <a:lnTo>
                    <a:pt x="11445" y="8987"/>
                  </a:lnTo>
                  <a:lnTo>
                    <a:pt x="11555" y="8804"/>
                  </a:lnTo>
                  <a:lnTo>
                    <a:pt x="11555" y="8730"/>
                  </a:lnTo>
                  <a:lnTo>
                    <a:pt x="11555" y="8657"/>
                  </a:lnTo>
                  <a:lnTo>
                    <a:pt x="11518" y="8620"/>
                  </a:lnTo>
                  <a:lnTo>
                    <a:pt x="11445" y="8584"/>
                  </a:lnTo>
                  <a:close/>
                  <a:moveTo>
                    <a:pt x="16580" y="8804"/>
                  </a:moveTo>
                  <a:lnTo>
                    <a:pt x="16580" y="8877"/>
                  </a:lnTo>
                  <a:lnTo>
                    <a:pt x="16580" y="9060"/>
                  </a:lnTo>
                  <a:lnTo>
                    <a:pt x="16617" y="9170"/>
                  </a:lnTo>
                  <a:lnTo>
                    <a:pt x="16654" y="9244"/>
                  </a:lnTo>
                  <a:lnTo>
                    <a:pt x="16397" y="9611"/>
                  </a:lnTo>
                  <a:lnTo>
                    <a:pt x="16360" y="9391"/>
                  </a:lnTo>
                  <a:lnTo>
                    <a:pt x="16324" y="9170"/>
                  </a:lnTo>
                  <a:lnTo>
                    <a:pt x="16324" y="9097"/>
                  </a:lnTo>
                  <a:lnTo>
                    <a:pt x="16580" y="8804"/>
                  </a:lnTo>
                  <a:close/>
                  <a:moveTo>
                    <a:pt x="16067" y="9391"/>
                  </a:moveTo>
                  <a:lnTo>
                    <a:pt x="16067" y="9684"/>
                  </a:lnTo>
                  <a:lnTo>
                    <a:pt x="16103" y="9794"/>
                  </a:lnTo>
                  <a:lnTo>
                    <a:pt x="16177" y="9941"/>
                  </a:lnTo>
                  <a:lnTo>
                    <a:pt x="15993" y="10161"/>
                  </a:lnTo>
                  <a:lnTo>
                    <a:pt x="15920" y="10308"/>
                  </a:lnTo>
                  <a:lnTo>
                    <a:pt x="15957" y="9867"/>
                  </a:lnTo>
                  <a:lnTo>
                    <a:pt x="15920" y="9794"/>
                  </a:lnTo>
                  <a:lnTo>
                    <a:pt x="15847" y="9757"/>
                  </a:lnTo>
                  <a:lnTo>
                    <a:pt x="15810" y="9721"/>
                  </a:lnTo>
                  <a:lnTo>
                    <a:pt x="16067" y="9391"/>
                  </a:lnTo>
                  <a:close/>
                  <a:moveTo>
                    <a:pt x="9611" y="2348"/>
                  </a:moveTo>
                  <a:lnTo>
                    <a:pt x="9574" y="2421"/>
                  </a:lnTo>
                  <a:lnTo>
                    <a:pt x="9134" y="2861"/>
                  </a:lnTo>
                  <a:lnTo>
                    <a:pt x="8767" y="3375"/>
                  </a:lnTo>
                  <a:lnTo>
                    <a:pt x="7997" y="4365"/>
                  </a:lnTo>
                  <a:lnTo>
                    <a:pt x="7630" y="4879"/>
                  </a:lnTo>
                  <a:lnTo>
                    <a:pt x="7227" y="5356"/>
                  </a:lnTo>
                  <a:lnTo>
                    <a:pt x="6823" y="5832"/>
                  </a:lnTo>
                  <a:lnTo>
                    <a:pt x="6346" y="6273"/>
                  </a:lnTo>
                  <a:lnTo>
                    <a:pt x="6273" y="6346"/>
                  </a:lnTo>
                  <a:lnTo>
                    <a:pt x="6273" y="6456"/>
                  </a:lnTo>
                  <a:lnTo>
                    <a:pt x="6236" y="6456"/>
                  </a:lnTo>
                  <a:lnTo>
                    <a:pt x="6163" y="6493"/>
                  </a:lnTo>
                  <a:lnTo>
                    <a:pt x="6163" y="6566"/>
                  </a:lnTo>
                  <a:lnTo>
                    <a:pt x="6199" y="6603"/>
                  </a:lnTo>
                  <a:lnTo>
                    <a:pt x="6309" y="6786"/>
                  </a:lnTo>
                  <a:lnTo>
                    <a:pt x="6493" y="6970"/>
                  </a:lnTo>
                  <a:lnTo>
                    <a:pt x="6823" y="7263"/>
                  </a:lnTo>
                  <a:lnTo>
                    <a:pt x="7593" y="7813"/>
                  </a:lnTo>
                  <a:lnTo>
                    <a:pt x="8437" y="8363"/>
                  </a:lnTo>
                  <a:lnTo>
                    <a:pt x="8620" y="8510"/>
                  </a:lnTo>
                  <a:lnTo>
                    <a:pt x="8767" y="8694"/>
                  </a:lnTo>
                  <a:lnTo>
                    <a:pt x="9061" y="9060"/>
                  </a:lnTo>
                  <a:lnTo>
                    <a:pt x="9207" y="9207"/>
                  </a:lnTo>
                  <a:lnTo>
                    <a:pt x="9391" y="9354"/>
                  </a:lnTo>
                  <a:lnTo>
                    <a:pt x="9758" y="9574"/>
                  </a:lnTo>
                  <a:lnTo>
                    <a:pt x="10638" y="10161"/>
                  </a:lnTo>
                  <a:lnTo>
                    <a:pt x="11482" y="10784"/>
                  </a:lnTo>
                  <a:lnTo>
                    <a:pt x="12289" y="11408"/>
                  </a:lnTo>
                  <a:lnTo>
                    <a:pt x="12362" y="11445"/>
                  </a:lnTo>
                  <a:lnTo>
                    <a:pt x="12472" y="11445"/>
                  </a:lnTo>
                  <a:lnTo>
                    <a:pt x="12545" y="11408"/>
                  </a:lnTo>
                  <a:lnTo>
                    <a:pt x="12582" y="11371"/>
                  </a:lnTo>
                  <a:lnTo>
                    <a:pt x="12619" y="11298"/>
                  </a:lnTo>
                  <a:lnTo>
                    <a:pt x="12655" y="11188"/>
                  </a:lnTo>
                  <a:lnTo>
                    <a:pt x="12619" y="11115"/>
                  </a:lnTo>
                  <a:lnTo>
                    <a:pt x="12545" y="11041"/>
                  </a:lnTo>
                  <a:lnTo>
                    <a:pt x="11775" y="10418"/>
                  </a:lnTo>
                  <a:lnTo>
                    <a:pt x="11812" y="10381"/>
                  </a:lnTo>
                  <a:lnTo>
                    <a:pt x="11922" y="10198"/>
                  </a:lnTo>
                  <a:lnTo>
                    <a:pt x="11995" y="10014"/>
                  </a:lnTo>
                  <a:lnTo>
                    <a:pt x="11995" y="9941"/>
                  </a:lnTo>
                  <a:lnTo>
                    <a:pt x="11958" y="9904"/>
                  </a:lnTo>
                  <a:lnTo>
                    <a:pt x="11885" y="9904"/>
                  </a:lnTo>
                  <a:lnTo>
                    <a:pt x="11738" y="10051"/>
                  </a:lnTo>
                  <a:lnTo>
                    <a:pt x="11592" y="10234"/>
                  </a:lnTo>
                  <a:lnTo>
                    <a:pt x="11555" y="10271"/>
                  </a:lnTo>
                  <a:lnTo>
                    <a:pt x="11005" y="9867"/>
                  </a:lnTo>
                  <a:lnTo>
                    <a:pt x="10821" y="9757"/>
                  </a:lnTo>
                  <a:lnTo>
                    <a:pt x="10858" y="9684"/>
                  </a:lnTo>
                  <a:lnTo>
                    <a:pt x="10895" y="9611"/>
                  </a:lnTo>
                  <a:lnTo>
                    <a:pt x="11041" y="9464"/>
                  </a:lnTo>
                  <a:lnTo>
                    <a:pt x="11078" y="9427"/>
                  </a:lnTo>
                  <a:lnTo>
                    <a:pt x="11078" y="9354"/>
                  </a:lnTo>
                  <a:lnTo>
                    <a:pt x="11078" y="9317"/>
                  </a:lnTo>
                  <a:lnTo>
                    <a:pt x="11005" y="9281"/>
                  </a:lnTo>
                  <a:lnTo>
                    <a:pt x="10968" y="9317"/>
                  </a:lnTo>
                  <a:lnTo>
                    <a:pt x="10895" y="9281"/>
                  </a:lnTo>
                  <a:lnTo>
                    <a:pt x="10821" y="9317"/>
                  </a:lnTo>
                  <a:lnTo>
                    <a:pt x="10711" y="9427"/>
                  </a:lnTo>
                  <a:lnTo>
                    <a:pt x="10601" y="9574"/>
                  </a:lnTo>
                  <a:lnTo>
                    <a:pt x="10124" y="9281"/>
                  </a:lnTo>
                  <a:lnTo>
                    <a:pt x="10051" y="9207"/>
                  </a:lnTo>
                  <a:lnTo>
                    <a:pt x="10234" y="8914"/>
                  </a:lnTo>
                  <a:lnTo>
                    <a:pt x="10234" y="8840"/>
                  </a:lnTo>
                  <a:lnTo>
                    <a:pt x="10234" y="8804"/>
                  </a:lnTo>
                  <a:lnTo>
                    <a:pt x="10198" y="8730"/>
                  </a:lnTo>
                  <a:lnTo>
                    <a:pt x="10088" y="8694"/>
                  </a:lnTo>
                  <a:lnTo>
                    <a:pt x="10051" y="8730"/>
                  </a:lnTo>
                  <a:lnTo>
                    <a:pt x="10014" y="8767"/>
                  </a:lnTo>
                  <a:lnTo>
                    <a:pt x="9758" y="9060"/>
                  </a:lnTo>
                  <a:lnTo>
                    <a:pt x="9537" y="8877"/>
                  </a:lnTo>
                  <a:lnTo>
                    <a:pt x="9354" y="8694"/>
                  </a:lnTo>
                  <a:lnTo>
                    <a:pt x="9134" y="8437"/>
                  </a:lnTo>
                  <a:lnTo>
                    <a:pt x="9207" y="8327"/>
                  </a:lnTo>
                  <a:lnTo>
                    <a:pt x="9281" y="8217"/>
                  </a:lnTo>
                  <a:lnTo>
                    <a:pt x="9354" y="7960"/>
                  </a:lnTo>
                  <a:lnTo>
                    <a:pt x="9354" y="7887"/>
                  </a:lnTo>
                  <a:lnTo>
                    <a:pt x="9317" y="7850"/>
                  </a:lnTo>
                  <a:lnTo>
                    <a:pt x="9244" y="7850"/>
                  </a:lnTo>
                  <a:lnTo>
                    <a:pt x="9171" y="7887"/>
                  </a:lnTo>
                  <a:lnTo>
                    <a:pt x="8987" y="8107"/>
                  </a:lnTo>
                  <a:lnTo>
                    <a:pt x="8951" y="8180"/>
                  </a:lnTo>
                  <a:lnTo>
                    <a:pt x="8767" y="8033"/>
                  </a:lnTo>
                  <a:lnTo>
                    <a:pt x="8327" y="7740"/>
                  </a:lnTo>
                  <a:lnTo>
                    <a:pt x="8364" y="7446"/>
                  </a:lnTo>
                  <a:lnTo>
                    <a:pt x="8364" y="7410"/>
                  </a:lnTo>
                  <a:lnTo>
                    <a:pt x="8327" y="7336"/>
                  </a:lnTo>
                  <a:lnTo>
                    <a:pt x="8290" y="7300"/>
                  </a:lnTo>
                  <a:lnTo>
                    <a:pt x="8180" y="7300"/>
                  </a:lnTo>
                  <a:lnTo>
                    <a:pt x="8107" y="7336"/>
                  </a:lnTo>
                  <a:lnTo>
                    <a:pt x="8070" y="7446"/>
                  </a:lnTo>
                  <a:lnTo>
                    <a:pt x="8034" y="7556"/>
                  </a:lnTo>
                  <a:lnTo>
                    <a:pt x="7960" y="7520"/>
                  </a:lnTo>
                  <a:lnTo>
                    <a:pt x="7410" y="7116"/>
                  </a:lnTo>
                  <a:lnTo>
                    <a:pt x="7447" y="7080"/>
                  </a:lnTo>
                  <a:lnTo>
                    <a:pt x="7520" y="6970"/>
                  </a:lnTo>
                  <a:lnTo>
                    <a:pt x="7520" y="6896"/>
                  </a:lnTo>
                  <a:lnTo>
                    <a:pt x="7520" y="6860"/>
                  </a:lnTo>
                  <a:lnTo>
                    <a:pt x="7557" y="6750"/>
                  </a:lnTo>
                  <a:lnTo>
                    <a:pt x="7520" y="6713"/>
                  </a:lnTo>
                  <a:lnTo>
                    <a:pt x="7483" y="6713"/>
                  </a:lnTo>
                  <a:lnTo>
                    <a:pt x="7410" y="6750"/>
                  </a:lnTo>
                  <a:lnTo>
                    <a:pt x="7337" y="6750"/>
                  </a:lnTo>
                  <a:lnTo>
                    <a:pt x="7227" y="6823"/>
                  </a:lnTo>
                  <a:lnTo>
                    <a:pt x="7116" y="6896"/>
                  </a:lnTo>
                  <a:lnTo>
                    <a:pt x="6640" y="6639"/>
                  </a:lnTo>
                  <a:lnTo>
                    <a:pt x="6640" y="6603"/>
                  </a:lnTo>
                  <a:lnTo>
                    <a:pt x="7116" y="6163"/>
                  </a:lnTo>
                  <a:lnTo>
                    <a:pt x="7557" y="5649"/>
                  </a:lnTo>
                  <a:lnTo>
                    <a:pt x="7593" y="5722"/>
                  </a:lnTo>
                  <a:lnTo>
                    <a:pt x="7630" y="5759"/>
                  </a:lnTo>
                  <a:lnTo>
                    <a:pt x="7740" y="5759"/>
                  </a:lnTo>
                  <a:lnTo>
                    <a:pt x="8034" y="5576"/>
                  </a:lnTo>
                  <a:lnTo>
                    <a:pt x="8327" y="5392"/>
                  </a:lnTo>
                  <a:lnTo>
                    <a:pt x="8620" y="5209"/>
                  </a:lnTo>
                  <a:lnTo>
                    <a:pt x="8914" y="5025"/>
                  </a:lnTo>
                  <a:lnTo>
                    <a:pt x="9244" y="4879"/>
                  </a:lnTo>
                  <a:lnTo>
                    <a:pt x="9574" y="4732"/>
                  </a:lnTo>
                  <a:lnTo>
                    <a:pt x="9941" y="4659"/>
                  </a:lnTo>
                  <a:lnTo>
                    <a:pt x="10308" y="4622"/>
                  </a:lnTo>
                  <a:lnTo>
                    <a:pt x="10491" y="4622"/>
                  </a:lnTo>
                  <a:lnTo>
                    <a:pt x="10675" y="4659"/>
                  </a:lnTo>
                  <a:lnTo>
                    <a:pt x="10821" y="4732"/>
                  </a:lnTo>
                  <a:lnTo>
                    <a:pt x="10931" y="4842"/>
                  </a:lnTo>
                  <a:lnTo>
                    <a:pt x="11041" y="4989"/>
                  </a:lnTo>
                  <a:lnTo>
                    <a:pt x="11078" y="5136"/>
                  </a:lnTo>
                  <a:lnTo>
                    <a:pt x="11151" y="5502"/>
                  </a:lnTo>
                  <a:lnTo>
                    <a:pt x="11151" y="5906"/>
                  </a:lnTo>
                  <a:lnTo>
                    <a:pt x="11151" y="6309"/>
                  </a:lnTo>
                  <a:lnTo>
                    <a:pt x="11151" y="6676"/>
                  </a:lnTo>
                  <a:lnTo>
                    <a:pt x="11188" y="7006"/>
                  </a:lnTo>
                  <a:lnTo>
                    <a:pt x="11261" y="7373"/>
                  </a:lnTo>
                  <a:lnTo>
                    <a:pt x="11445" y="7703"/>
                  </a:lnTo>
                  <a:lnTo>
                    <a:pt x="11408" y="7813"/>
                  </a:lnTo>
                  <a:lnTo>
                    <a:pt x="11372" y="7923"/>
                  </a:lnTo>
                  <a:lnTo>
                    <a:pt x="11372" y="8033"/>
                  </a:lnTo>
                  <a:lnTo>
                    <a:pt x="11372" y="8143"/>
                  </a:lnTo>
                  <a:lnTo>
                    <a:pt x="11445" y="8253"/>
                  </a:lnTo>
                  <a:lnTo>
                    <a:pt x="11482" y="8327"/>
                  </a:lnTo>
                  <a:lnTo>
                    <a:pt x="11592" y="8400"/>
                  </a:lnTo>
                  <a:lnTo>
                    <a:pt x="11665" y="8474"/>
                  </a:lnTo>
                  <a:lnTo>
                    <a:pt x="11775" y="8510"/>
                  </a:lnTo>
                  <a:lnTo>
                    <a:pt x="12105" y="8510"/>
                  </a:lnTo>
                  <a:lnTo>
                    <a:pt x="12435" y="8694"/>
                  </a:lnTo>
                  <a:lnTo>
                    <a:pt x="12765" y="8840"/>
                  </a:lnTo>
                  <a:lnTo>
                    <a:pt x="13022" y="8877"/>
                  </a:lnTo>
                  <a:lnTo>
                    <a:pt x="13316" y="8877"/>
                  </a:lnTo>
                  <a:lnTo>
                    <a:pt x="13646" y="8804"/>
                  </a:lnTo>
                  <a:lnTo>
                    <a:pt x="13939" y="8694"/>
                  </a:lnTo>
                  <a:lnTo>
                    <a:pt x="14233" y="8584"/>
                  </a:lnTo>
                  <a:lnTo>
                    <a:pt x="14489" y="8400"/>
                  </a:lnTo>
                  <a:lnTo>
                    <a:pt x="14746" y="8217"/>
                  </a:lnTo>
                  <a:lnTo>
                    <a:pt x="14930" y="8033"/>
                  </a:lnTo>
                  <a:lnTo>
                    <a:pt x="14966" y="7997"/>
                  </a:lnTo>
                  <a:lnTo>
                    <a:pt x="14966" y="7923"/>
                  </a:lnTo>
                  <a:lnTo>
                    <a:pt x="14930" y="7813"/>
                  </a:lnTo>
                  <a:lnTo>
                    <a:pt x="14820" y="7777"/>
                  </a:lnTo>
                  <a:lnTo>
                    <a:pt x="14710" y="7777"/>
                  </a:lnTo>
                  <a:lnTo>
                    <a:pt x="14123" y="8143"/>
                  </a:lnTo>
                  <a:lnTo>
                    <a:pt x="13829" y="8290"/>
                  </a:lnTo>
                  <a:lnTo>
                    <a:pt x="13462" y="8400"/>
                  </a:lnTo>
                  <a:lnTo>
                    <a:pt x="13206" y="8474"/>
                  </a:lnTo>
                  <a:lnTo>
                    <a:pt x="12912" y="8437"/>
                  </a:lnTo>
                  <a:lnTo>
                    <a:pt x="12692" y="8363"/>
                  </a:lnTo>
                  <a:lnTo>
                    <a:pt x="12472" y="8217"/>
                  </a:lnTo>
                  <a:lnTo>
                    <a:pt x="12545" y="8107"/>
                  </a:lnTo>
                  <a:lnTo>
                    <a:pt x="12582" y="7960"/>
                  </a:lnTo>
                  <a:lnTo>
                    <a:pt x="12582" y="7850"/>
                  </a:lnTo>
                  <a:lnTo>
                    <a:pt x="12545" y="7777"/>
                  </a:lnTo>
                  <a:lnTo>
                    <a:pt x="12509" y="7740"/>
                  </a:lnTo>
                  <a:lnTo>
                    <a:pt x="12325" y="7630"/>
                  </a:lnTo>
                  <a:lnTo>
                    <a:pt x="12142" y="7520"/>
                  </a:lnTo>
                  <a:lnTo>
                    <a:pt x="11812" y="7520"/>
                  </a:lnTo>
                  <a:lnTo>
                    <a:pt x="11628" y="7116"/>
                  </a:lnTo>
                  <a:lnTo>
                    <a:pt x="11518" y="6713"/>
                  </a:lnTo>
                  <a:lnTo>
                    <a:pt x="11518" y="6346"/>
                  </a:lnTo>
                  <a:lnTo>
                    <a:pt x="11518" y="6016"/>
                  </a:lnTo>
                  <a:lnTo>
                    <a:pt x="11555" y="5649"/>
                  </a:lnTo>
                  <a:lnTo>
                    <a:pt x="11518" y="5282"/>
                  </a:lnTo>
                  <a:lnTo>
                    <a:pt x="11445" y="4989"/>
                  </a:lnTo>
                  <a:lnTo>
                    <a:pt x="11335" y="4732"/>
                  </a:lnTo>
                  <a:lnTo>
                    <a:pt x="11188" y="4549"/>
                  </a:lnTo>
                  <a:lnTo>
                    <a:pt x="11005" y="4402"/>
                  </a:lnTo>
                  <a:lnTo>
                    <a:pt x="10785" y="4329"/>
                  </a:lnTo>
                  <a:lnTo>
                    <a:pt x="10565" y="4255"/>
                  </a:lnTo>
                  <a:lnTo>
                    <a:pt x="10051" y="4255"/>
                  </a:lnTo>
                  <a:lnTo>
                    <a:pt x="9758" y="4292"/>
                  </a:lnTo>
                  <a:lnTo>
                    <a:pt x="9464" y="4365"/>
                  </a:lnTo>
                  <a:lnTo>
                    <a:pt x="8914" y="4585"/>
                  </a:lnTo>
                  <a:lnTo>
                    <a:pt x="8400" y="4879"/>
                  </a:lnTo>
                  <a:lnTo>
                    <a:pt x="7960" y="5209"/>
                  </a:lnTo>
                  <a:lnTo>
                    <a:pt x="8290" y="4769"/>
                  </a:lnTo>
                  <a:lnTo>
                    <a:pt x="9061" y="3742"/>
                  </a:lnTo>
                  <a:lnTo>
                    <a:pt x="9464" y="3191"/>
                  </a:lnTo>
                  <a:lnTo>
                    <a:pt x="9831" y="2641"/>
                  </a:lnTo>
                  <a:lnTo>
                    <a:pt x="9868" y="2568"/>
                  </a:lnTo>
                  <a:lnTo>
                    <a:pt x="9868" y="2531"/>
                  </a:lnTo>
                  <a:lnTo>
                    <a:pt x="9794" y="2421"/>
                  </a:lnTo>
                  <a:lnTo>
                    <a:pt x="9721" y="2384"/>
                  </a:lnTo>
                  <a:lnTo>
                    <a:pt x="9684" y="2348"/>
                  </a:lnTo>
                  <a:close/>
                  <a:moveTo>
                    <a:pt x="15663" y="9867"/>
                  </a:moveTo>
                  <a:lnTo>
                    <a:pt x="15700" y="9904"/>
                  </a:lnTo>
                  <a:lnTo>
                    <a:pt x="15627" y="10381"/>
                  </a:lnTo>
                  <a:lnTo>
                    <a:pt x="15663" y="10418"/>
                  </a:lnTo>
                  <a:lnTo>
                    <a:pt x="15663" y="10454"/>
                  </a:lnTo>
                  <a:lnTo>
                    <a:pt x="15773" y="10491"/>
                  </a:lnTo>
                  <a:lnTo>
                    <a:pt x="15443" y="10895"/>
                  </a:lnTo>
                  <a:lnTo>
                    <a:pt x="15443" y="10821"/>
                  </a:lnTo>
                  <a:lnTo>
                    <a:pt x="15333" y="10491"/>
                  </a:lnTo>
                  <a:lnTo>
                    <a:pt x="15296" y="10454"/>
                  </a:lnTo>
                  <a:lnTo>
                    <a:pt x="15260" y="10454"/>
                  </a:lnTo>
                  <a:lnTo>
                    <a:pt x="15223" y="10491"/>
                  </a:lnTo>
                  <a:lnTo>
                    <a:pt x="15223" y="10528"/>
                  </a:lnTo>
                  <a:lnTo>
                    <a:pt x="15186" y="10821"/>
                  </a:lnTo>
                  <a:lnTo>
                    <a:pt x="15186" y="11188"/>
                  </a:lnTo>
                  <a:lnTo>
                    <a:pt x="15223" y="11225"/>
                  </a:lnTo>
                  <a:lnTo>
                    <a:pt x="14746" y="11848"/>
                  </a:lnTo>
                  <a:lnTo>
                    <a:pt x="14746" y="11591"/>
                  </a:lnTo>
                  <a:lnTo>
                    <a:pt x="14746" y="11371"/>
                  </a:lnTo>
                  <a:lnTo>
                    <a:pt x="14746" y="11115"/>
                  </a:lnTo>
                  <a:lnTo>
                    <a:pt x="14710" y="11078"/>
                  </a:lnTo>
                  <a:lnTo>
                    <a:pt x="15333" y="10308"/>
                  </a:lnTo>
                  <a:lnTo>
                    <a:pt x="15663" y="9867"/>
                  </a:lnTo>
                  <a:close/>
                  <a:moveTo>
                    <a:pt x="14526" y="11298"/>
                  </a:moveTo>
                  <a:lnTo>
                    <a:pt x="14453" y="11555"/>
                  </a:lnTo>
                  <a:lnTo>
                    <a:pt x="14416" y="11775"/>
                  </a:lnTo>
                  <a:lnTo>
                    <a:pt x="14453" y="11885"/>
                  </a:lnTo>
                  <a:lnTo>
                    <a:pt x="14489" y="11958"/>
                  </a:lnTo>
                  <a:lnTo>
                    <a:pt x="14563" y="11995"/>
                  </a:lnTo>
                  <a:lnTo>
                    <a:pt x="14600" y="11995"/>
                  </a:lnTo>
                  <a:lnTo>
                    <a:pt x="14123" y="12619"/>
                  </a:lnTo>
                  <a:lnTo>
                    <a:pt x="14049" y="12655"/>
                  </a:lnTo>
                  <a:lnTo>
                    <a:pt x="14049" y="12362"/>
                  </a:lnTo>
                  <a:lnTo>
                    <a:pt x="14049" y="12142"/>
                  </a:lnTo>
                  <a:lnTo>
                    <a:pt x="14049" y="12032"/>
                  </a:lnTo>
                  <a:lnTo>
                    <a:pt x="14013" y="11922"/>
                  </a:lnTo>
                  <a:lnTo>
                    <a:pt x="14526" y="11298"/>
                  </a:lnTo>
                  <a:close/>
                  <a:moveTo>
                    <a:pt x="4806" y="7997"/>
                  </a:moveTo>
                  <a:lnTo>
                    <a:pt x="4769" y="8033"/>
                  </a:lnTo>
                  <a:lnTo>
                    <a:pt x="4769" y="8070"/>
                  </a:lnTo>
                  <a:lnTo>
                    <a:pt x="4952" y="8217"/>
                  </a:lnTo>
                  <a:lnTo>
                    <a:pt x="5099" y="8327"/>
                  </a:lnTo>
                  <a:lnTo>
                    <a:pt x="5576" y="8584"/>
                  </a:lnTo>
                  <a:lnTo>
                    <a:pt x="6126" y="8840"/>
                  </a:lnTo>
                  <a:lnTo>
                    <a:pt x="6640" y="9134"/>
                  </a:lnTo>
                  <a:lnTo>
                    <a:pt x="7116" y="9501"/>
                  </a:lnTo>
                  <a:lnTo>
                    <a:pt x="7557" y="9831"/>
                  </a:lnTo>
                  <a:lnTo>
                    <a:pt x="8437" y="10638"/>
                  </a:lnTo>
                  <a:lnTo>
                    <a:pt x="9244" y="11371"/>
                  </a:lnTo>
                  <a:lnTo>
                    <a:pt x="10088" y="12105"/>
                  </a:lnTo>
                  <a:lnTo>
                    <a:pt x="10344" y="12325"/>
                  </a:lnTo>
                  <a:lnTo>
                    <a:pt x="10748" y="12655"/>
                  </a:lnTo>
                  <a:lnTo>
                    <a:pt x="10931" y="12765"/>
                  </a:lnTo>
                  <a:lnTo>
                    <a:pt x="11115" y="12839"/>
                  </a:lnTo>
                  <a:lnTo>
                    <a:pt x="11225" y="12839"/>
                  </a:lnTo>
                  <a:lnTo>
                    <a:pt x="11298" y="12802"/>
                  </a:lnTo>
                  <a:lnTo>
                    <a:pt x="11335" y="12765"/>
                  </a:lnTo>
                  <a:lnTo>
                    <a:pt x="11372" y="12692"/>
                  </a:lnTo>
                  <a:lnTo>
                    <a:pt x="11372" y="12582"/>
                  </a:lnTo>
                  <a:lnTo>
                    <a:pt x="11335" y="12472"/>
                  </a:lnTo>
                  <a:lnTo>
                    <a:pt x="11151" y="12325"/>
                  </a:lnTo>
                  <a:lnTo>
                    <a:pt x="10711" y="11995"/>
                  </a:lnTo>
                  <a:lnTo>
                    <a:pt x="10271" y="11628"/>
                  </a:lnTo>
                  <a:lnTo>
                    <a:pt x="9391" y="10858"/>
                  </a:lnTo>
                  <a:lnTo>
                    <a:pt x="8547" y="10051"/>
                  </a:lnTo>
                  <a:lnTo>
                    <a:pt x="8107" y="9684"/>
                  </a:lnTo>
                  <a:lnTo>
                    <a:pt x="7703" y="9354"/>
                  </a:lnTo>
                  <a:lnTo>
                    <a:pt x="7227" y="9024"/>
                  </a:lnTo>
                  <a:lnTo>
                    <a:pt x="6786" y="8694"/>
                  </a:lnTo>
                  <a:lnTo>
                    <a:pt x="6309" y="8437"/>
                  </a:lnTo>
                  <a:lnTo>
                    <a:pt x="5833" y="8217"/>
                  </a:lnTo>
                  <a:lnTo>
                    <a:pt x="5356" y="8033"/>
                  </a:lnTo>
                  <a:lnTo>
                    <a:pt x="5209" y="7997"/>
                  </a:lnTo>
                  <a:close/>
                  <a:moveTo>
                    <a:pt x="954" y="12582"/>
                  </a:moveTo>
                  <a:lnTo>
                    <a:pt x="1101" y="12692"/>
                  </a:lnTo>
                  <a:lnTo>
                    <a:pt x="1064" y="12765"/>
                  </a:lnTo>
                  <a:lnTo>
                    <a:pt x="1064" y="12839"/>
                  </a:lnTo>
                  <a:lnTo>
                    <a:pt x="1064" y="12875"/>
                  </a:lnTo>
                  <a:lnTo>
                    <a:pt x="1101" y="12839"/>
                  </a:lnTo>
                  <a:lnTo>
                    <a:pt x="1211" y="12912"/>
                  </a:lnTo>
                  <a:lnTo>
                    <a:pt x="1247" y="12985"/>
                  </a:lnTo>
                  <a:lnTo>
                    <a:pt x="1247" y="13059"/>
                  </a:lnTo>
                  <a:lnTo>
                    <a:pt x="1284" y="13242"/>
                  </a:lnTo>
                  <a:lnTo>
                    <a:pt x="991" y="13095"/>
                  </a:lnTo>
                  <a:lnTo>
                    <a:pt x="844" y="13059"/>
                  </a:lnTo>
                  <a:lnTo>
                    <a:pt x="697" y="13022"/>
                  </a:lnTo>
                  <a:lnTo>
                    <a:pt x="844" y="12765"/>
                  </a:lnTo>
                  <a:lnTo>
                    <a:pt x="954" y="12582"/>
                  </a:lnTo>
                  <a:close/>
                  <a:moveTo>
                    <a:pt x="2715" y="10858"/>
                  </a:moveTo>
                  <a:lnTo>
                    <a:pt x="2641" y="10931"/>
                  </a:lnTo>
                  <a:lnTo>
                    <a:pt x="2641" y="10968"/>
                  </a:lnTo>
                  <a:lnTo>
                    <a:pt x="2788" y="11151"/>
                  </a:lnTo>
                  <a:lnTo>
                    <a:pt x="2935" y="11261"/>
                  </a:lnTo>
                  <a:lnTo>
                    <a:pt x="3302" y="11445"/>
                  </a:lnTo>
                  <a:lnTo>
                    <a:pt x="3778" y="11775"/>
                  </a:lnTo>
                  <a:lnTo>
                    <a:pt x="4255" y="12105"/>
                  </a:lnTo>
                  <a:lnTo>
                    <a:pt x="5099" y="12765"/>
                  </a:lnTo>
                  <a:lnTo>
                    <a:pt x="5539" y="13095"/>
                  </a:lnTo>
                  <a:lnTo>
                    <a:pt x="5759" y="13242"/>
                  </a:lnTo>
                  <a:lnTo>
                    <a:pt x="5869" y="13279"/>
                  </a:lnTo>
                  <a:lnTo>
                    <a:pt x="6053" y="13279"/>
                  </a:lnTo>
                  <a:lnTo>
                    <a:pt x="6126" y="13242"/>
                  </a:lnTo>
                  <a:lnTo>
                    <a:pt x="6163" y="13169"/>
                  </a:lnTo>
                  <a:lnTo>
                    <a:pt x="6126" y="13059"/>
                  </a:lnTo>
                  <a:lnTo>
                    <a:pt x="6089" y="12985"/>
                  </a:lnTo>
                  <a:lnTo>
                    <a:pt x="6016" y="12875"/>
                  </a:lnTo>
                  <a:lnTo>
                    <a:pt x="5869" y="12729"/>
                  </a:lnTo>
                  <a:lnTo>
                    <a:pt x="5502" y="12472"/>
                  </a:lnTo>
                  <a:lnTo>
                    <a:pt x="4512" y="11738"/>
                  </a:lnTo>
                  <a:lnTo>
                    <a:pt x="4035" y="11408"/>
                  </a:lnTo>
                  <a:lnTo>
                    <a:pt x="3522" y="11078"/>
                  </a:lnTo>
                  <a:lnTo>
                    <a:pt x="3338" y="11005"/>
                  </a:lnTo>
                  <a:lnTo>
                    <a:pt x="3118" y="10895"/>
                  </a:lnTo>
                  <a:lnTo>
                    <a:pt x="2935" y="10858"/>
                  </a:lnTo>
                  <a:close/>
                  <a:moveTo>
                    <a:pt x="13756" y="12252"/>
                  </a:moveTo>
                  <a:lnTo>
                    <a:pt x="13719" y="12362"/>
                  </a:lnTo>
                  <a:lnTo>
                    <a:pt x="13719" y="12619"/>
                  </a:lnTo>
                  <a:lnTo>
                    <a:pt x="13719" y="12912"/>
                  </a:lnTo>
                  <a:lnTo>
                    <a:pt x="13756" y="12985"/>
                  </a:lnTo>
                  <a:lnTo>
                    <a:pt x="13793" y="13022"/>
                  </a:lnTo>
                  <a:lnTo>
                    <a:pt x="13719" y="13095"/>
                  </a:lnTo>
                  <a:lnTo>
                    <a:pt x="13389" y="13536"/>
                  </a:lnTo>
                  <a:lnTo>
                    <a:pt x="13426" y="13132"/>
                  </a:lnTo>
                  <a:lnTo>
                    <a:pt x="13462" y="12912"/>
                  </a:lnTo>
                  <a:lnTo>
                    <a:pt x="13462" y="12765"/>
                  </a:lnTo>
                  <a:lnTo>
                    <a:pt x="13426" y="12655"/>
                  </a:lnTo>
                  <a:lnTo>
                    <a:pt x="13756" y="12252"/>
                  </a:lnTo>
                  <a:close/>
                  <a:moveTo>
                    <a:pt x="4402" y="8694"/>
                  </a:moveTo>
                  <a:lnTo>
                    <a:pt x="4329" y="8730"/>
                  </a:lnTo>
                  <a:lnTo>
                    <a:pt x="4255" y="8804"/>
                  </a:lnTo>
                  <a:lnTo>
                    <a:pt x="4255" y="8877"/>
                  </a:lnTo>
                  <a:lnTo>
                    <a:pt x="4255" y="8987"/>
                  </a:lnTo>
                  <a:lnTo>
                    <a:pt x="4292" y="9060"/>
                  </a:lnTo>
                  <a:lnTo>
                    <a:pt x="4365" y="9134"/>
                  </a:lnTo>
                  <a:lnTo>
                    <a:pt x="4512" y="9207"/>
                  </a:lnTo>
                  <a:lnTo>
                    <a:pt x="4842" y="9354"/>
                  </a:lnTo>
                  <a:lnTo>
                    <a:pt x="5136" y="9501"/>
                  </a:lnTo>
                  <a:lnTo>
                    <a:pt x="5392" y="9647"/>
                  </a:lnTo>
                  <a:lnTo>
                    <a:pt x="5869" y="10014"/>
                  </a:lnTo>
                  <a:lnTo>
                    <a:pt x="6346" y="10418"/>
                  </a:lnTo>
                  <a:lnTo>
                    <a:pt x="6786" y="10858"/>
                  </a:lnTo>
                  <a:lnTo>
                    <a:pt x="8584" y="12398"/>
                  </a:lnTo>
                  <a:lnTo>
                    <a:pt x="9501" y="13169"/>
                  </a:lnTo>
                  <a:lnTo>
                    <a:pt x="9721" y="13315"/>
                  </a:lnTo>
                  <a:lnTo>
                    <a:pt x="9941" y="13462"/>
                  </a:lnTo>
                  <a:lnTo>
                    <a:pt x="10161" y="13572"/>
                  </a:lnTo>
                  <a:lnTo>
                    <a:pt x="10271" y="13609"/>
                  </a:lnTo>
                  <a:lnTo>
                    <a:pt x="10381" y="13609"/>
                  </a:lnTo>
                  <a:lnTo>
                    <a:pt x="10454" y="13572"/>
                  </a:lnTo>
                  <a:lnTo>
                    <a:pt x="10491" y="13536"/>
                  </a:lnTo>
                  <a:lnTo>
                    <a:pt x="10528" y="13462"/>
                  </a:lnTo>
                  <a:lnTo>
                    <a:pt x="10491" y="13389"/>
                  </a:lnTo>
                  <a:lnTo>
                    <a:pt x="10418" y="13242"/>
                  </a:lnTo>
                  <a:lnTo>
                    <a:pt x="10271" y="13132"/>
                  </a:lnTo>
                  <a:lnTo>
                    <a:pt x="9978" y="12949"/>
                  </a:lnTo>
                  <a:lnTo>
                    <a:pt x="9537" y="12619"/>
                  </a:lnTo>
                  <a:lnTo>
                    <a:pt x="9134" y="12288"/>
                  </a:lnTo>
                  <a:lnTo>
                    <a:pt x="7557" y="10931"/>
                  </a:lnTo>
                  <a:lnTo>
                    <a:pt x="6823" y="10271"/>
                  </a:lnTo>
                  <a:lnTo>
                    <a:pt x="6089" y="9647"/>
                  </a:lnTo>
                  <a:lnTo>
                    <a:pt x="5686" y="9354"/>
                  </a:lnTo>
                  <a:lnTo>
                    <a:pt x="5246" y="9097"/>
                  </a:lnTo>
                  <a:lnTo>
                    <a:pt x="4769" y="8950"/>
                  </a:lnTo>
                  <a:lnTo>
                    <a:pt x="4549" y="8840"/>
                  </a:lnTo>
                  <a:lnTo>
                    <a:pt x="4475" y="8767"/>
                  </a:lnTo>
                  <a:lnTo>
                    <a:pt x="4439" y="8694"/>
                  </a:lnTo>
                  <a:close/>
                  <a:moveTo>
                    <a:pt x="1541" y="13022"/>
                  </a:moveTo>
                  <a:lnTo>
                    <a:pt x="2091" y="13389"/>
                  </a:lnTo>
                  <a:lnTo>
                    <a:pt x="2091" y="13572"/>
                  </a:lnTo>
                  <a:lnTo>
                    <a:pt x="2126" y="13749"/>
                  </a:lnTo>
                  <a:lnTo>
                    <a:pt x="1504" y="13389"/>
                  </a:lnTo>
                  <a:lnTo>
                    <a:pt x="1578" y="13352"/>
                  </a:lnTo>
                  <a:lnTo>
                    <a:pt x="1614" y="13315"/>
                  </a:lnTo>
                  <a:lnTo>
                    <a:pt x="1614" y="13279"/>
                  </a:lnTo>
                  <a:lnTo>
                    <a:pt x="1614" y="13205"/>
                  </a:lnTo>
                  <a:lnTo>
                    <a:pt x="1541" y="13095"/>
                  </a:lnTo>
                  <a:lnTo>
                    <a:pt x="1541" y="13022"/>
                  </a:lnTo>
                  <a:close/>
                  <a:moveTo>
                    <a:pt x="13206" y="12949"/>
                  </a:moveTo>
                  <a:lnTo>
                    <a:pt x="13169" y="13022"/>
                  </a:lnTo>
                  <a:lnTo>
                    <a:pt x="13059" y="13756"/>
                  </a:lnTo>
                  <a:lnTo>
                    <a:pt x="13059" y="13829"/>
                  </a:lnTo>
                  <a:lnTo>
                    <a:pt x="13096" y="13866"/>
                  </a:lnTo>
                  <a:lnTo>
                    <a:pt x="12912" y="14086"/>
                  </a:lnTo>
                  <a:lnTo>
                    <a:pt x="12912" y="13719"/>
                  </a:lnTo>
                  <a:lnTo>
                    <a:pt x="12875" y="13352"/>
                  </a:lnTo>
                  <a:lnTo>
                    <a:pt x="13206" y="12949"/>
                  </a:lnTo>
                  <a:close/>
                  <a:moveTo>
                    <a:pt x="2458" y="13646"/>
                  </a:moveTo>
                  <a:lnTo>
                    <a:pt x="2641" y="13792"/>
                  </a:lnTo>
                  <a:lnTo>
                    <a:pt x="2788" y="13902"/>
                  </a:lnTo>
                  <a:lnTo>
                    <a:pt x="2788" y="14086"/>
                  </a:lnTo>
                  <a:lnTo>
                    <a:pt x="2825" y="14233"/>
                  </a:lnTo>
                  <a:lnTo>
                    <a:pt x="2605" y="14086"/>
                  </a:lnTo>
                  <a:lnTo>
                    <a:pt x="2385" y="13939"/>
                  </a:lnTo>
                  <a:lnTo>
                    <a:pt x="2495" y="13939"/>
                  </a:lnTo>
                  <a:lnTo>
                    <a:pt x="2568" y="13866"/>
                  </a:lnTo>
                  <a:lnTo>
                    <a:pt x="2568" y="13829"/>
                  </a:lnTo>
                  <a:lnTo>
                    <a:pt x="2568" y="13756"/>
                  </a:lnTo>
                  <a:lnTo>
                    <a:pt x="2458" y="13646"/>
                  </a:lnTo>
                  <a:close/>
                  <a:moveTo>
                    <a:pt x="3595" y="9794"/>
                  </a:moveTo>
                  <a:lnTo>
                    <a:pt x="3558" y="9831"/>
                  </a:lnTo>
                  <a:lnTo>
                    <a:pt x="3522" y="9867"/>
                  </a:lnTo>
                  <a:lnTo>
                    <a:pt x="3558" y="9977"/>
                  </a:lnTo>
                  <a:lnTo>
                    <a:pt x="3595" y="10088"/>
                  </a:lnTo>
                  <a:lnTo>
                    <a:pt x="3815" y="10234"/>
                  </a:lnTo>
                  <a:lnTo>
                    <a:pt x="4659" y="10821"/>
                  </a:lnTo>
                  <a:lnTo>
                    <a:pt x="5466" y="11518"/>
                  </a:lnTo>
                  <a:lnTo>
                    <a:pt x="6236" y="12178"/>
                  </a:lnTo>
                  <a:lnTo>
                    <a:pt x="7080" y="12839"/>
                  </a:lnTo>
                  <a:lnTo>
                    <a:pt x="7923" y="13462"/>
                  </a:lnTo>
                  <a:lnTo>
                    <a:pt x="8730" y="14049"/>
                  </a:lnTo>
                  <a:lnTo>
                    <a:pt x="9134" y="14343"/>
                  </a:lnTo>
                  <a:lnTo>
                    <a:pt x="9574" y="14563"/>
                  </a:lnTo>
                  <a:lnTo>
                    <a:pt x="9684" y="14563"/>
                  </a:lnTo>
                  <a:lnTo>
                    <a:pt x="9794" y="14526"/>
                  </a:lnTo>
                  <a:lnTo>
                    <a:pt x="9868" y="14453"/>
                  </a:lnTo>
                  <a:lnTo>
                    <a:pt x="9904" y="14416"/>
                  </a:lnTo>
                  <a:lnTo>
                    <a:pt x="9904" y="14379"/>
                  </a:lnTo>
                  <a:lnTo>
                    <a:pt x="9904" y="14306"/>
                  </a:lnTo>
                  <a:lnTo>
                    <a:pt x="9868" y="14269"/>
                  </a:lnTo>
                  <a:lnTo>
                    <a:pt x="9794" y="14196"/>
                  </a:lnTo>
                  <a:lnTo>
                    <a:pt x="9721" y="14159"/>
                  </a:lnTo>
                  <a:lnTo>
                    <a:pt x="9501" y="14012"/>
                  </a:lnTo>
                  <a:lnTo>
                    <a:pt x="9281" y="13866"/>
                  </a:lnTo>
                  <a:lnTo>
                    <a:pt x="8290" y="13205"/>
                  </a:lnTo>
                  <a:lnTo>
                    <a:pt x="7373" y="12508"/>
                  </a:lnTo>
                  <a:lnTo>
                    <a:pt x="6493" y="11812"/>
                  </a:lnTo>
                  <a:lnTo>
                    <a:pt x="5649" y="11115"/>
                  </a:lnTo>
                  <a:lnTo>
                    <a:pt x="4769" y="10418"/>
                  </a:lnTo>
                  <a:lnTo>
                    <a:pt x="4549" y="10234"/>
                  </a:lnTo>
                  <a:lnTo>
                    <a:pt x="4145" y="9977"/>
                  </a:lnTo>
                  <a:lnTo>
                    <a:pt x="3925" y="9867"/>
                  </a:lnTo>
                  <a:lnTo>
                    <a:pt x="3742" y="9794"/>
                  </a:lnTo>
                  <a:close/>
                  <a:moveTo>
                    <a:pt x="3155" y="14122"/>
                  </a:moveTo>
                  <a:lnTo>
                    <a:pt x="3778" y="14563"/>
                  </a:lnTo>
                  <a:lnTo>
                    <a:pt x="3742" y="14746"/>
                  </a:lnTo>
                  <a:lnTo>
                    <a:pt x="3742" y="14856"/>
                  </a:lnTo>
                  <a:lnTo>
                    <a:pt x="3338" y="14563"/>
                  </a:lnTo>
                  <a:lnTo>
                    <a:pt x="3338" y="14489"/>
                  </a:lnTo>
                  <a:lnTo>
                    <a:pt x="3302" y="14416"/>
                  </a:lnTo>
                  <a:lnTo>
                    <a:pt x="3192" y="14269"/>
                  </a:lnTo>
                  <a:lnTo>
                    <a:pt x="3155" y="14122"/>
                  </a:lnTo>
                  <a:close/>
                  <a:moveTo>
                    <a:pt x="12692" y="13536"/>
                  </a:moveTo>
                  <a:lnTo>
                    <a:pt x="12619" y="13976"/>
                  </a:lnTo>
                  <a:lnTo>
                    <a:pt x="12582" y="14416"/>
                  </a:lnTo>
                  <a:lnTo>
                    <a:pt x="12582" y="14489"/>
                  </a:lnTo>
                  <a:lnTo>
                    <a:pt x="12142" y="15040"/>
                  </a:lnTo>
                  <a:lnTo>
                    <a:pt x="12142" y="14893"/>
                  </a:lnTo>
                  <a:lnTo>
                    <a:pt x="12142" y="14563"/>
                  </a:lnTo>
                  <a:lnTo>
                    <a:pt x="12105" y="14269"/>
                  </a:lnTo>
                  <a:lnTo>
                    <a:pt x="12692" y="13536"/>
                  </a:lnTo>
                  <a:close/>
                  <a:moveTo>
                    <a:pt x="4035" y="14746"/>
                  </a:moveTo>
                  <a:lnTo>
                    <a:pt x="4402" y="15003"/>
                  </a:lnTo>
                  <a:lnTo>
                    <a:pt x="4402" y="15040"/>
                  </a:lnTo>
                  <a:lnTo>
                    <a:pt x="4402" y="15150"/>
                  </a:lnTo>
                  <a:lnTo>
                    <a:pt x="4439" y="15223"/>
                  </a:lnTo>
                  <a:lnTo>
                    <a:pt x="4549" y="15370"/>
                  </a:lnTo>
                  <a:lnTo>
                    <a:pt x="4659" y="15553"/>
                  </a:lnTo>
                  <a:lnTo>
                    <a:pt x="4255" y="15223"/>
                  </a:lnTo>
                  <a:lnTo>
                    <a:pt x="4255" y="15150"/>
                  </a:lnTo>
                  <a:lnTo>
                    <a:pt x="4219" y="15076"/>
                  </a:lnTo>
                  <a:lnTo>
                    <a:pt x="4109" y="14966"/>
                  </a:lnTo>
                  <a:lnTo>
                    <a:pt x="4035" y="14856"/>
                  </a:lnTo>
                  <a:lnTo>
                    <a:pt x="4035" y="14746"/>
                  </a:lnTo>
                  <a:close/>
                  <a:moveTo>
                    <a:pt x="11922" y="14489"/>
                  </a:moveTo>
                  <a:lnTo>
                    <a:pt x="11885" y="14856"/>
                  </a:lnTo>
                  <a:lnTo>
                    <a:pt x="11848" y="15113"/>
                  </a:lnTo>
                  <a:lnTo>
                    <a:pt x="11848" y="15260"/>
                  </a:lnTo>
                  <a:lnTo>
                    <a:pt x="11848" y="15370"/>
                  </a:lnTo>
                  <a:lnTo>
                    <a:pt x="11555" y="15700"/>
                  </a:lnTo>
                  <a:lnTo>
                    <a:pt x="11592" y="15480"/>
                  </a:lnTo>
                  <a:lnTo>
                    <a:pt x="11555" y="15223"/>
                  </a:lnTo>
                  <a:lnTo>
                    <a:pt x="11555" y="15150"/>
                  </a:lnTo>
                  <a:lnTo>
                    <a:pt x="11482" y="15113"/>
                  </a:lnTo>
                  <a:lnTo>
                    <a:pt x="11445" y="15113"/>
                  </a:lnTo>
                  <a:lnTo>
                    <a:pt x="11922" y="14489"/>
                  </a:lnTo>
                  <a:close/>
                  <a:moveTo>
                    <a:pt x="4769" y="15223"/>
                  </a:moveTo>
                  <a:lnTo>
                    <a:pt x="5026" y="15406"/>
                  </a:lnTo>
                  <a:lnTo>
                    <a:pt x="5576" y="15810"/>
                  </a:lnTo>
                  <a:lnTo>
                    <a:pt x="5576" y="15883"/>
                  </a:lnTo>
                  <a:lnTo>
                    <a:pt x="5576" y="16177"/>
                  </a:lnTo>
                  <a:lnTo>
                    <a:pt x="5576" y="16287"/>
                  </a:lnTo>
                  <a:lnTo>
                    <a:pt x="4916" y="15773"/>
                  </a:lnTo>
                  <a:lnTo>
                    <a:pt x="4952" y="15663"/>
                  </a:lnTo>
                  <a:lnTo>
                    <a:pt x="4952" y="15553"/>
                  </a:lnTo>
                  <a:lnTo>
                    <a:pt x="4916" y="15480"/>
                  </a:lnTo>
                  <a:lnTo>
                    <a:pt x="4879" y="15370"/>
                  </a:lnTo>
                  <a:lnTo>
                    <a:pt x="4769" y="15223"/>
                  </a:lnTo>
                  <a:close/>
                  <a:moveTo>
                    <a:pt x="5833" y="15993"/>
                  </a:moveTo>
                  <a:lnTo>
                    <a:pt x="6456" y="16507"/>
                  </a:lnTo>
                  <a:lnTo>
                    <a:pt x="6420" y="16580"/>
                  </a:lnTo>
                  <a:lnTo>
                    <a:pt x="6383" y="16690"/>
                  </a:lnTo>
                  <a:lnTo>
                    <a:pt x="6346" y="16874"/>
                  </a:lnTo>
                  <a:lnTo>
                    <a:pt x="5869" y="16507"/>
                  </a:lnTo>
                  <a:lnTo>
                    <a:pt x="5869" y="16323"/>
                  </a:lnTo>
                  <a:lnTo>
                    <a:pt x="5869" y="16140"/>
                  </a:lnTo>
                  <a:lnTo>
                    <a:pt x="5833" y="15993"/>
                  </a:lnTo>
                  <a:close/>
                  <a:moveTo>
                    <a:pt x="11298" y="15260"/>
                  </a:moveTo>
                  <a:lnTo>
                    <a:pt x="11298" y="15443"/>
                  </a:lnTo>
                  <a:lnTo>
                    <a:pt x="11225" y="15957"/>
                  </a:lnTo>
                  <a:lnTo>
                    <a:pt x="11225" y="16030"/>
                  </a:lnTo>
                  <a:lnTo>
                    <a:pt x="11261" y="16067"/>
                  </a:lnTo>
                  <a:lnTo>
                    <a:pt x="10088" y="17387"/>
                  </a:lnTo>
                  <a:lnTo>
                    <a:pt x="10088" y="17130"/>
                  </a:lnTo>
                  <a:lnTo>
                    <a:pt x="10088" y="16984"/>
                  </a:lnTo>
                  <a:lnTo>
                    <a:pt x="10308" y="16653"/>
                  </a:lnTo>
                  <a:lnTo>
                    <a:pt x="10821" y="15920"/>
                  </a:lnTo>
                  <a:lnTo>
                    <a:pt x="10785" y="16067"/>
                  </a:lnTo>
                  <a:lnTo>
                    <a:pt x="10711" y="16287"/>
                  </a:lnTo>
                  <a:lnTo>
                    <a:pt x="10711" y="16397"/>
                  </a:lnTo>
                  <a:lnTo>
                    <a:pt x="10711" y="16507"/>
                  </a:lnTo>
                  <a:lnTo>
                    <a:pt x="10748" y="16543"/>
                  </a:lnTo>
                  <a:lnTo>
                    <a:pt x="10785" y="16543"/>
                  </a:lnTo>
                  <a:lnTo>
                    <a:pt x="10895" y="16470"/>
                  </a:lnTo>
                  <a:lnTo>
                    <a:pt x="10968" y="16360"/>
                  </a:lnTo>
                  <a:lnTo>
                    <a:pt x="11005" y="16103"/>
                  </a:lnTo>
                  <a:lnTo>
                    <a:pt x="11005" y="15663"/>
                  </a:lnTo>
                  <a:lnTo>
                    <a:pt x="11225" y="15370"/>
                  </a:lnTo>
                  <a:lnTo>
                    <a:pt x="11298" y="15260"/>
                  </a:lnTo>
                  <a:close/>
                  <a:moveTo>
                    <a:pt x="6566" y="16580"/>
                  </a:moveTo>
                  <a:lnTo>
                    <a:pt x="7006" y="17020"/>
                  </a:lnTo>
                  <a:lnTo>
                    <a:pt x="7006" y="17240"/>
                  </a:lnTo>
                  <a:lnTo>
                    <a:pt x="7006" y="17460"/>
                  </a:lnTo>
                  <a:lnTo>
                    <a:pt x="6896" y="17350"/>
                  </a:lnTo>
                  <a:lnTo>
                    <a:pt x="6640" y="17130"/>
                  </a:lnTo>
                  <a:lnTo>
                    <a:pt x="6640" y="17020"/>
                  </a:lnTo>
                  <a:lnTo>
                    <a:pt x="6603" y="16800"/>
                  </a:lnTo>
                  <a:lnTo>
                    <a:pt x="6566" y="16580"/>
                  </a:lnTo>
                  <a:close/>
                  <a:moveTo>
                    <a:pt x="9464" y="404"/>
                  </a:moveTo>
                  <a:lnTo>
                    <a:pt x="9684" y="440"/>
                  </a:lnTo>
                  <a:lnTo>
                    <a:pt x="9868" y="477"/>
                  </a:lnTo>
                  <a:lnTo>
                    <a:pt x="10051" y="587"/>
                  </a:lnTo>
                  <a:lnTo>
                    <a:pt x="10418" y="844"/>
                  </a:lnTo>
                  <a:lnTo>
                    <a:pt x="10711" y="1064"/>
                  </a:lnTo>
                  <a:lnTo>
                    <a:pt x="12582" y="2421"/>
                  </a:lnTo>
                  <a:lnTo>
                    <a:pt x="14489" y="3815"/>
                  </a:lnTo>
                  <a:lnTo>
                    <a:pt x="15443" y="4512"/>
                  </a:lnTo>
                  <a:lnTo>
                    <a:pt x="15700" y="4732"/>
                  </a:lnTo>
                  <a:lnTo>
                    <a:pt x="15847" y="4805"/>
                  </a:lnTo>
                  <a:lnTo>
                    <a:pt x="15993" y="4879"/>
                  </a:lnTo>
                  <a:lnTo>
                    <a:pt x="15590" y="5356"/>
                  </a:lnTo>
                  <a:lnTo>
                    <a:pt x="15223" y="5869"/>
                  </a:lnTo>
                  <a:lnTo>
                    <a:pt x="15040" y="6089"/>
                  </a:lnTo>
                  <a:lnTo>
                    <a:pt x="14856" y="6383"/>
                  </a:lnTo>
                  <a:lnTo>
                    <a:pt x="14783" y="6529"/>
                  </a:lnTo>
                  <a:lnTo>
                    <a:pt x="14746" y="6639"/>
                  </a:lnTo>
                  <a:lnTo>
                    <a:pt x="14746" y="6786"/>
                  </a:lnTo>
                  <a:lnTo>
                    <a:pt x="14856" y="6896"/>
                  </a:lnTo>
                  <a:lnTo>
                    <a:pt x="14966" y="7006"/>
                  </a:lnTo>
                  <a:lnTo>
                    <a:pt x="15076" y="7080"/>
                  </a:lnTo>
                  <a:lnTo>
                    <a:pt x="15370" y="7190"/>
                  </a:lnTo>
                  <a:lnTo>
                    <a:pt x="15957" y="7300"/>
                  </a:lnTo>
                  <a:lnTo>
                    <a:pt x="16727" y="7446"/>
                  </a:lnTo>
                  <a:lnTo>
                    <a:pt x="17021" y="7520"/>
                  </a:lnTo>
                  <a:lnTo>
                    <a:pt x="16984" y="7593"/>
                  </a:lnTo>
                  <a:lnTo>
                    <a:pt x="16470" y="8143"/>
                  </a:lnTo>
                  <a:lnTo>
                    <a:pt x="15993" y="8730"/>
                  </a:lnTo>
                  <a:lnTo>
                    <a:pt x="15040" y="9904"/>
                  </a:lnTo>
                  <a:lnTo>
                    <a:pt x="12912" y="12508"/>
                  </a:lnTo>
                  <a:lnTo>
                    <a:pt x="11848" y="13792"/>
                  </a:lnTo>
                  <a:lnTo>
                    <a:pt x="10821" y="15113"/>
                  </a:lnTo>
                  <a:lnTo>
                    <a:pt x="10344" y="15736"/>
                  </a:lnTo>
                  <a:lnTo>
                    <a:pt x="9904" y="16397"/>
                  </a:lnTo>
                  <a:lnTo>
                    <a:pt x="9464" y="17057"/>
                  </a:lnTo>
                  <a:lnTo>
                    <a:pt x="9317" y="17277"/>
                  </a:lnTo>
                  <a:lnTo>
                    <a:pt x="9207" y="17497"/>
                  </a:lnTo>
                  <a:lnTo>
                    <a:pt x="8987" y="17387"/>
                  </a:lnTo>
                  <a:lnTo>
                    <a:pt x="8767" y="17350"/>
                  </a:lnTo>
                  <a:lnTo>
                    <a:pt x="8290" y="17204"/>
                  </a:lnTo>
                  <a:lnTo>
                    <a:pt x="7997" y="17094"/>
                  </a:lnTo>
                  <a:lnTo>
                    <a:pt x="7740" y="16910"/>
                  </a:lnTo>
                  <a:lnTo>
                    <a:pt x="7483" y="16727"/>
                  </a:lnTo>
                  <a:lnTo>
                    <a:pt x="7227" y="16507"/>
                  </a:lnTo>
                  <a:lnTo>
                    <a:pt x="6750" y="16067"/>
                  </a:lnTo>
                  <a:lnTo>
                    <a:pt x="6273" y="15663"/>
                  </a:lnTo>
                  <a:lnTo>
                    <a:pt x="5723" y="15296"/>
                  </a:lnTo>
                  <a:lnTo>
                    <a:pt x="5209" y="14929"/>
                  </a:lnTo>
                  <a:lnTo>
                    <a:pt x="3045" y="13462"/>
                  </a:lnTo>
                  <a:lnTo>
                    <a:pt x="1908" y="12619"/>
                  </a:lnTo>
                  <a:lnTo>
                    <a:pt x="1321" y="12215"/>
                  </a:lnTo>
                  <a:lnTo>
                    <a:pt x="697" y="11848"/>
                  </a:lnTo>
                  <a:lnTo>
                    <a:pt x="624" y="11812"/>
                  </a:lnTo>
                  <a:lnTo>
                    <a:pt x="1614" y="10381"/>
                  </a:lnTo>
                  <a:lnTo>
                    <a:pt x="2641" y="8950"/>
                  </a:lnTo>
                  <a:lnTo>
                    <a:pt x="3668" y="7556"/>
                  </a:lnTo>
                  <a:lnTo>
                    <a:pt x="4732" y="6163"/>
                  </a:lnTo>
                  <a:lnTo>
                    <a:pt x="6970" y="3338"/>
                  </a:lnTo>
                  <a:lnTo>
                    <a:pt x="8144" y="1944"/>
                  </a:lnTo>
                  <a:lnTo>
                    <a:pt x="8730" y="1284"/>
                  </a:lnTo>
                  <a:lnTo>
                    <a:pt x="9244" y="550"/>
                  </a:lnTo>
                  <a:lnTo>
                    <a:pt x="9281" y="477"/>
                  </a:lnTo>
                  <a:lnTo>
                    <a:pt x="9281" y="404"/>
                  </a:lnTo>
                  <a:close/>
                  <a:moveTo>
                    <a:pt x="7227" y="17204"/>
                  </a:moveTo>
                  <a:lnTo>
                    <a:pt x="7667" y="17460"/>
                  </a:lnTo>
                  <a:lnTo>
                    <a:pt x="8107" y="17681"/>
                  </a:lnTo>
                  <a:lnTo>
                    <a:pt x="8070" y="17937"/>
                  </a:lnTo>
                  <a:lnTo>
                    <a:pt x="8107" y="18194"/>
                  </a:lnTo>
                  <a:lnTo>
                    <a:pt x="7850" y="18084"/>
                  </a:lnTo>
                  <a:lnTo>
                    <a:pt x="7447" y="17791"/>
                  </a:lnTo>
                  <a:lnTo>
                    <a:pt x="7410" y="17644"/>
                  </a:lnTo>
                  <a:lnTo>
                    <a:pt x="7337" y="17497"/>
                  </a:lnTo>
                  <a:lnTo>
                    <a:pt x="7227" y="17204"/>
                  </a:lnTo>
                  <a:close/>
                  <a:moveTo>
                    <a:pt x="9831" y="17460"/>
                  </a:moveTo>
                  <a:lnTo>
                    <a:pt x="9868" y="17534"/>
                  </a:lnTo>
                  <a:lnTo>
                    <a:pt x="9904" y="17571"/>
                  </a:lnTo>
                  <a:lnTo>
                    <a:pt x="9464" y="18084"/>
                  </a:lnTo>
                  <a:lnTo>
                    <a:pt x="9207" y="18341"/>
                  </a:lnTo>
                  <a:lnTo>
                    <a:pt x="9171" y="18231"/>
                  </a:lnTo>
                  <a:lnTo>
                    <a:pt x="9134" y="18121"/>
                  </a:lnTo>
                  <a:lnTo>
                    <a:pt x="9134" y="17974"/>
                  </a:lnTo>
                  <a:lnTo>
                    <a:pt x="9317" y="17974"/>
                  </a:lnTo>
                  <a:lnTo>
                    <a:pt x="9317" y="17937"/>
                  </a:lnTo>
                  <a:lnTo>
                    <a:pt x="9391" y="17937"/>
                  </a:lnTo>
                  <a:lnTo>
                    <a:pt x="9464" y="17901"/>
                  </a:lnTo>
                  <a:lnTo>
                    <a:pt x="9574" y="17827"/>
                  </a:lnTo>
                  <a:lnTo>
                    <a:pt x="9647" y="17681"/>
                  </a:lnTo>
                  <a:lnTo>
                    <a:pt x="9794" y="17460"/>
                  </a:lnTo>
                  <a:close/>
                  <a:moveTo>
                    <a:pt x="9464" y="0"/>
                  </a:moveTo>
                  <a:lnTo>
                    <a:pt x="9281" y="37"/>
                  </a:lnTo>
                  <a:lnTo>
                    <a:pt x="9134" y="110"/>
                  </a:lnTo>
                  <a:lnTo>
                    <a:pt x="9024" y="147"/>
                  </a:lnTo>
                  <a:lnTo>
                    <a:pt x="8951" y="257"/>
                  </a:lnTo>
                  <a:lnTo>
                    <a:pt x="8914" y="294"/>
                  </a:lnTo>
                  <a:lnTo>
                    <a:pt x="8914" y="330"/>
                  </a:lnTo>
                  <a:lnTo>
                    <a:pt x="8327" y="954"/>
                  </a:lnTo>
                  <a:lnTo>
                    <a:pt x="7740" y="1614"/>
                  </a:lnTo>
                  <a:lnTo>
                    <a:pt x="6640" y="2971"/>
                  </a:lnTo>
                  <a:lnTo>
                    <a:pt x="5502" y="4365"/>
                  </a:lnTo>
                  <a:lnTo>
                    <a:pt x="4402" y="5759"/>
                  </a:lnTo>
                  <a:lnTo>
                    <a:pt x="2421" y="8400"/>
                  </a:lnTo>
                  <a:lnTo>
                    <a:pt x="477" y="11041"/>
                  </a:lnTo>
                  <a:lnTo>
                    <a:pt x="330" y="11261"/>
                  </a:lnTo>
                  <a:lnTo>
                    <a:pt x="37" y="11701"/>
                  </a:lnTo>
                  <a:lnTo>
                    <a:pt x="0" y="11775"/>
                  </a:lnTo>
                  <a:lnTo>
                    <a:pt x="0" y="11885"/>
                  </a:lnTo>
                  <a:lnTo>
                    <a:pt x="37" y="11958"/>
                  </a:lnTo>
                  <a:lnTo>
                    <a:pt x="74" y="12032"/>
                  </a:lnTo>
                  <a:lnTo>
                    <a:pt x="147" y="12068"/>
                  </a:lnTo>
                  <a:lnTo>
                    <a:pt x="220" y="12105"/>
                  </a:lnTo>
                  <a:lnTo>
                    <a:pt x="294" y="12105"/>
                  </a:lnTo>
                  <a:lnTo>
                    <a:pt x="404" y="12068"/>
                  </a:lnTo>
                  <a:lnTo>
                    <a:pt x="440" y="12142"/>
                  </a:lnTo>
                  <a:lnTo>
                    <a:pt x="697" y="12398"/>
                  </a:lnTo>
                  <a:lnTo>
                    <a:pt x="587" y="12508"/>
                  </a:lnTo>
                  <a:lnTo>
                    <a:pt x="514" y="12655"/>
                  </a:lnTo>
                  <a:lnTo>
                    <a:pt x="440" y="12802"/>
                  </a:lnTo>
                  <a:lnTo>
                    <a:pt x="404" y="12949"/>
                  </a:lnTo>
                  <a:lnTo>
                    <a:pt x="404" y="13022"/>
                  </a:lnTo>
                  <a:lnTo>
                    <a:pt x="440" y="13059"/>
                  </a:lnTo>
                  <a:lnTo>
                    <a:pt x="514" y="13095"/>
                  </a:lnTo>
                  <a:lnTo>
                    <a:pt x="550" y="13095"/>
                  </a:lnTo>
                  <a:lnTo>
                    <a:pt x="624" y="13205"/>
                  </a:lnTo>
                  <a:lnTo>
                    <a:pt x="697" y="13315"/>
                  </a:lnTo>
                  <a:lnTo>
                    <a:pt x="881" y="13462"/>
                  </a:lnTo>
                  <a:lnTo>
                    <a:pt x="1284" y="13719"/>
                  </a:lnTo>
                  <a:lnTo>
                    <a:pt x="2385" y="14416"/>
                  </a:lnTo>
                  <a:lnTo>
                    <a:pt x="3558" y="15223"/>
                  </a:lnTo>
                  <a:lnTo>
                    <a:pt x="4659" y="16103"/>
                  </a:lnTo>
                  <a:lnTo>
                    <a:pt x="6420" y="17534"/>
                  </a:lnTo>
                  <a:lnTo>
                    <a:pt x="6420" y="17571"/>
                  </a:lnTo>
                  <a:lnTo>
                    <a:pt x="6493" y="17644"/>
                  </a:lnTo>
                  <a:lnTo>
                    <a:pt x="6566" y="17644"/>
                  </a:lnTo>
                  <a:lnTo>
                    <a:pt x="6823" y="17864"/>
                  </a:lnTo>
                  <a:lnTo>
                    <a:pt x="7300" y="18231"/>
                  </a:lnTo>
                  <a:lnTo>
                    <a:pt x="7777" y="18561"/>
                  </a:lnTo>
                  <a:lnTo>
                    <a:pt x="8034" y="18671"/>
                  </a:lnTo>
                  <a:lnTo>
                    <a:pt x="8254" y="18781"/>
                  </a:lnTo>
                  <a:lnTo>
                    <a:pt x="8510" y="18854"/>
                  </a:lnTo>
                  <a:lnTo>
                    <a:pt x="8620" y="18854"/>
                  </a:lnTo>
                  <a:lnTo>
                    <a:pt x="8767" y="18818"/>
                  </a:lnTo>
                  <a:lnTo>
                    <a:pt x="8804" y="18744"/>
                  </a:lnTo>
                  <a:lnTo>
                    <a:pt x="8840" y="18708"/>
                  </a:lnTo>
                  <a:lnTo>
                    <a:pt x="8840" y="18634"/>
                  </a:lnTo>
                  <a:lnTo>
                    <a:pt x="8804" y="18561"/>
                  </a:lnTo>
                  <a:lnTo>
                    <a:pt x="8730" y="18488"/>
                  </a:lnTo>
                  <a:lnTo>
                    <a:pt x="8620" y="18414"/>
                  </a:lnTo>
                  <a:lnTo>
                    <a:pt x="8437" y="18341"/>
                  </a:lnTo>
                  <a:lnTo>
                    <a:pt x="8400" y="18341"/>
                  </a:lnTo>
                  <a:lnTo>
                    <a:pt x="8400" y="18157"/>
                  </a:lnTo>
                  <a:lnTo>
                    <a:pt x="8400" y="17974"/>
                  </a:lnTo>
                  <a:lnTo>
                    <a:pt x="8364" y="17791"/>
                  </a:lnTo>
                  <a:lnTo>
                    <a:pt x="8620" y="17864"/>
                  </a:lnTo>
                  <a:lnTo>
                    <a:pt x="8951" y="17937"/>
                  </a:lnTo>
                  <a:lnTo>
                    <a:pt x="8877" y="18121"/>
                  </a:lnTo>
                  <a:lnTo>
                    <a:pt x="8877" y="18267"/>
                  </a:lnTo>
                  <a:lnTo>
                    <a:pt x="8914" y="18451"/>
                  </a:lnTo>
                  <a:lnTo>
                    <a:pt x="8987" y="18598"/>
                  </a:lnTo>
                  <a:lnTo>
                    <a:pt x="8877" y="18781"/>
                  </a:lnTo>
                  <a:lnTo>
                    <a:pt x="8877" y="18854"/>
                  </a:lnTo>
                  <a:lnTo>
                    <a:pt x="8914" y="18964"/>
                  </a:lnTo>
                  <a:lnTo>
                    <a:pt x="9024" y="19001"/>
                  </a:lnTo>
                  <a:lnTo>
                    <a:pt x="9097" y="18964"/>
                  </a:lnTo>
                  <a:lnTo>
                    <a:pt x="9281" y="18854"/>
                  </a:lnTo>
                  <a:lnTo>
                    <a:pt x="9427" y="18708"/>
                  </a:lnTo>
                  <a:lnTo>
                    <a:pt x="9721" y="18414"/>
                  </a:lnTo>
                  <a:lnTo>
                    <a:pt x="10344" y="17717"/>
                  </a:lnTo>
                  <a:lnTo>
                    <a:pt x="11555" y="16397"/>
                  </a:lnTo>
                  <a:lnTo>
                    <a:pt x="12802" y="14929"/>
                  </a:lnTo>
                  <a:lnTo>
                    <a:pt x="14013" y="13462"/>
                  </a:lnTo>
                  <a:lnTo>
                    <a:pt x="15150" y="11958"/>
                  </a:lnTo>
                  <a:lnTo>
                    <a:pt x="16214" y="10454"/>
                  </a:lnTo>
                  <a:lnTo>
                    <a:pt x="17314" y="8950"/>
                  </a:lnTo>
                  <a:lnTo>
                    <a:pt x="17791" y="8253"/>
                  </a:lnTo>
                  <a:lnTo>
                    <a:pt x="18011" y="7887"/>
                  </a:lnTo>
                  <a:lnTo>
                    <a:pt x="18231" y="7483"/>
                  </a:lnTo>
                  <a:lnTo>
                    <a:pt x="18304" y="7483"/>
                  </a:lnTo>
                  <a:lnTo>
                    <a:pt x="18341" y="7446"/>
                  </a:lnTo>
                  <a:lnTo>
                    <a:pt x="18378" y="7373"/>
                  </a:lnTo>
                  <a:lnTo>
                    <a:pt x="18378" y="7300"/>
                  </a:lnTo>
                  <a:lnTo>
                    <a:pt x="18268" y="7080"/>
                  </a:lnTo>
                  <a:lnTo>
                    <a:pt x="18158" y="6860"/>
                  </a:lnTo>
                  <a:lnTo>
                    <a:pt x="17828" y="6493"/>
                  </a:lnTo>
                  <a:lnTo>
                    <a:pt x="17644" y="6346"/>
                  </a:lnTo>
                  <a:lnTo>
                    <a:pt x="17424" y="6199"/>
                  </a:lnTo>
                  <a:lnTo>
                    <a:pt x="17277" y="6126"/>
                  </a:lnTo>
                  <a:lnTo>
                    <a:pt x="17131" y="6089"/>
                  </a:lnTo>
                  <a:lnTo>
                    <a:pt x="16910" y="5576"/>
                  </a:lnTo>
                  <a:lnTo>
                    <a:pt x="16837" y="5319"/>
                  </a:lnTo>
                  <a:lnTo>
                    <a:pt x="16800" y="5062"/>
                  </a:lnTo>
                  <a:lnTo>
                    <a:pt x="16800" y="4915"/>
                  </a:lnTo>
                  <a:lnTo>
                    <a:pt x="16727" y="4769"/>
                  </a:lnTo>
                  <a:lnTo>
                    <a:pt x="16654" y="4695"/>
                  </a:lnTo>
                  <a:lnTo>
                    <a:pt x="16470" y="4695"/>
                  </a:lnTo>
                  <a:lnTo>
                    <a:pt x="16397" y="4732"/>
                  </a:lnTo>
                  <a:lnTo>
                    <a:pt x="16360" y="4769"/>
                  </a:lnTo>
                  <a:lnTo>
                    <a:pt x="16397" y="4842"/>
                  </a:lnTo>
                  <a:lnTo>
                    <a:pt x="16434" y="4879"/>
                  </a:lnTo>
                  <a:lnTo>
                    <a:pt x="16434" y="4915"/>
                  </a:lnTo>
                  <a:lnTo>
                    <a:pt x="16434" y="5099"/>
                  </a:lnTo>
                  <a:lnTo>
                    <a:pt x="16434" y="5356"/>
                  </a:lnTo>
                  <a:lnTo>
                    <a:pt x="16470" y="5539"/>
                  </a:lnTo>
                  <a:lnTo>
                    <a:pt x="16544" y="5759"/>
                  </a:lnTo>
                  <a:lnTo>
                    <a:pt x="16690" y="6126"/>
                  </a:lnTo>
                  <a:lnTo>
                    <a:pt x="16984" y="7006"/>
                  </a:lnTo>
                  <a:lnTo>
                    <a:pt x="17021" y="7080"/>
                  </a:lnTo>
                  <a:lnTo>
                    <a:pt x="16544" y="6970"/>
                  </a:lnTo>
                  <a:lnTo>
                    <a:pt x="15920" y="6860"/>
                  </a:lnTo>
                  <a:lnTo>
                    <a:pt x="15296" y="6713"/>
                  </a:lnTo>
                  <a:lnTo>
                    <a:pt x="15186" y="6639"/>
                  </a:lnTo>
                  <a:lnTo>
                    <a:pt x="15223" y="6603"/>
                  </a:lnTo>
                  <a:lnTo>
                    <a:pt x="15333" y="6419"/>
                  </a:lnTo>
                  <a:lnTo>
                    <a:pt x="15700" y="5906"/>
                  </a:lnTo>
                  <a:lnTo>
                    <a:pt x="16030" y="5392"/>
                  </a:lnTo>
                  <a:lnTo>
                    <a:pt x="16287" y="4915"/>
                  </a:lnTo>
                  <a:lnTo>
                    <a:pt x="16360" y="4842"/>
                  </a:lnTo>
                  <a:lnTo>
                    <a:pt x="16360" y="4732"/>
                  </a:lnTo>
                  <a:lnTo>
                    <a:pt x="16324" y="4622"/>
                  </a:lnTo>
                  <a:lnTo>
                    <a:pt x="16250" y="4512"/>
                  </a:lnTo>
                  <a:lnTo>
                    <a:pt x="16067" y="4329"/>
                  </a:lnTo>
                  <a:lnTo>
                    <a:pt x="15590" y="4035"/>
                  </a:lnTo>
                  <a:lnTo>
                    <a:pt x="14526" y="3265"/>
                  </a:lnTo>
                  <a:lnTo>
                    <a:pt x="12435" y="1724"/>
                  </a:lnTo>
                  <a:lnTo>
                    <a:pt x="11445" y="1027"/>
                  </a:lnTo>
                  <a:lnTo>
                    <a:pt x="10454" y="330"/>
                  </a:lnTo>
                  <a:lnTo>
                    <a:pt x="10124" y="147"/>
                  </a:lnTo>
                  <a:lnTo>
                    <a:pt x="9794" y="37"/>
                  </a:lnTo>
                  <a:lnTo>
                    <a:pt x="9611"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 name="Google Shape;338;p6"/>
            <p:cNvSpPr/>
            <p:nvPr/>
          </p:nvSpPr>
          <p:spPr>
            <a:xfrm>
              <a:off x="6855475" y="1544725"/>
              <a:ext cx="444800" cy="353100"/>
            </a:xfrm>
            <a:custGeom>
              <a:avLst/>
              <a:gdLst/>
              <a:ahLst/>
              <a:cxnLst/>
              <a:rect l="l" t="t" r="r" b="b"/>
              <a:pathLst>
                <a:path w="17792" h="14124" extrusionOk="0">
                  <a:moveTo>
                    <a:pt x="10565" y="2275"/>
                  </a:moveTo>
                  <a:lnTo>
                    <a:pt x="10785" y="2312"/>
                  </a:lnTo>
                  <a:lnTo>
                    <a:pt x="11189" y="2422"/>
                  </a:lnTo>
                  <a:lnTo>
                    <a:pt x="11555" y="2605"/>
                  </a:lnTo>
                  <a:lnTo>
                    <a:pt x="11445" y="2605"/>
                  </a:lnTo>
                  <a:lnTo>
                    <a:pt x="10638" y="2899"/>
                  </a:lnTo>
                  <a:lnTo>
                    <a:pt x="9868" y="3192"/>
                  </a:lnTo>
                  <a:lnTo>
                    <a:pt x="9245" y="3449"/>
                  </a:lnTo>
                  <a:lnTo>
                    <a:pt x="8584" y="3706"/>
                  </a:lnTo>
                  <a:lnTo>
                    <a:pt x="7961" y="4036"/>
                  </a:lnTo>
                  <a:lnTo>
                    <a:pt x="7667" y="4219"/>
                  </a:lnTo>
                  <a:lnTo>
                    <a:pt x="7410" y="4439"/>
                  </a:lnTo>
                  <a:lnTo>
                    <a:pt x="7631" y="4073"/>
                  </a:lnTo>
                  <a:lnTo>
                    <a:pt x="7887" y="3743"/>
                  </a:lnTo>
                  <a:lnTo>
                    <a:pt x="8144" y="3412"/>
                  </a:lnTo>
                  <a:lnTo>
                    <a:pt x="8438" y="3156"/>
                  </a:lnTo>
                  <a:lnTo>
                    <a:pt x="8768" y="2899"/>
                  </a:lnTo>
                  <a:lnTo>
                    <a:pt x="9098" y="2679"/>
                  </a:lnTo>
                  <a:lnTo>
                    <a:pt x="9501" y="2495"/>
                  </a:lnTo>
                  <a:lnTo>
                    <a:pt x="9905" y="2349"/>
                  </a:lnTo>
                  <a:lnTo>
                    <a:pt x="10125" y="2312"/>
                  </a:lnTo>
                  <a:lnTo>
                    <a:pt x="10345" y="2275"/>
                  </a:lnTo>
                  <a:close/>
                  <a:moveTo>
                    <a:pt x="1285" y="2129"/>
                  </a:moveTo>
                  <a:lnTo>
                    <a:pt x="1248" y="2165"/>
                  </a:lnTo>
                  <a:lnTo>
                    <a:pt x="1101" y="2275"/>
                  </a:lnTo>
                  <a:lnTo>
                    <a:pt x="991" y="2422"/>
                  </a:lnTo>
                  <a:lnTo>
                    <a:pt x="808" y="2715"/>
                  </a:lnTo>
                  <a:lnTo>
                    <a:pt x="588" y="2605"/>
                  </a:lnTo>
                  <a:lnTo>
                    <a:pt x="441" y="2422"/>
                  </a:lnTo>
                  <a:lnTo>
                    <a:pt x="258" y="2239"/>
                  </a:lnTo>
                  <a:lnTo>
                    <a:pt x="184" y="2202"/>
                  </a:lnTo>
                  <a:lnTo>
                    <a:pt x="111" y="2202"/>
                  </a:lnTo>
                  <a:lnTo>
                    <a:pt x="37" y="2239"/>
                  </a:lnTo>
                  <a:lnTo>
                    <a:pt x="1" y="2312"/>
                  </a:lnTo>
                  <a:lnTo>
                    <a:pt x="1" y="2495"/>
                  </a:lnTo>
                  <a:lnTo>
                    <a:pt x="74" y="2642"/>
                  </a:lnTo>
                  <a:lnTo>
                    <a:pt x="147" y="2789"/>
                  </a:lnTo>
                  <a:lnTo>
                    <a:pt x="258" y="2936"/>
                  </a:lnTo>
                  <a:lnTo>
                    <a:pt x="404" y="3046"/>
                  </a:lnTo>
                  <a:lnTo>
                    <a:pt x="588" y="3119"/>
                  </a:lnTo>
                  <a:lnTo>
                    <a:pt x="294" y="3706"/>
                  </a:lnTo>
                  <a:lnTo>
                    <a:pt x="74" y="4293"/>
                  </a:lnTo>
                  <a:lnTo>
                    <a:pt x="74" y="4403"/>
                  </a:lnTo>
                  <a:lnTo>
                    <a:pt x="74" y="4476"/>
                  </a:lnTo>
                  <a:lnTo>
                    <a:pt x="147" y="4549"/>
                  </a:lnTo>
                  <a:lnTo>
                    <a:pt x="221" y="4586"/>
                  </a:lnTo>
                  <a:lnTo>
                    <a:pt x="294" y="4623"/>
                  </a:lnTo>
                  <a:lnTo>
                    <a:pt x="368" y="4586"/>
                  </a:lnTo>
                  <a:lnTo>
                    <a:pt x="441" y="4549"/>
                  </a:lnTo>
                  <a:lnTo>
                    <a:pt x="514" y="4476"/>
                  </a:lnTo>
                  <a:lnTo>
                    <a:pt x="991" y="3339"/>
                  </a:lnTo>
                  <a:lnTo>
                    <a:pt x="1248" y="2789"/>
                  </a:lnTo>
                  <a:lnTo>
                    <a:pt x="1321" y="2495"/>
                  </a:lnTo>
                  <a:lnTo>
                    <a:pt x="1395" y="2202"/>
                  </a:lnTo>
                  <a:lnTo>
                    <a:pt x="1358" y="2165"/>
                  </a:lnTo>
                  <a:lnTo>
                    <a:pt x="1321" y="2129"/>
                  </a:lnTo>
                  <a:close/>
                  <a:moveTo>
                    <a:pt x="11702" y="2715"/>
                  </a:moveTo>
                  <a:lnTo>
                    <a:pt x="11959" y="2936"/>
                  </a:lnTo>
                  <a:lnTo>
                    <a:pt x="12142" y="3156"/>
                  </a:lnTo>
                  <a:lnTo>
                    <a:pt x="12216" y="3266"/>
                  </a:lnTo>
                  <a:lnTo>
                    <a:pt x="11812" y="3412"/>
                  </a:lnTo>
                  <a:lnTo>
                    <a:pt x="11445" y="3559"/>
                  </a:lnTo>
                  <a:lnTo>
                    <a:pt x="9758" y="4183"/>
                  </a:lnTo>
                  <a:lnTo>
                    <a:pt x="8254" y="4770"/>
                  </a:lnTo>
                  <a:lnTo>
                    <a:pt x="7484" y="5100"/>
                  </a:lnTo>
                  <a:lnTo>
                    <a:pt x="7117" y="5283"/>
                  </a:lnTo>
                  <a:lnTo>
                    <a:pt x="6787" y="5503"/>
                  </a:lnTo>
                  <a:lnTo>
                    <a:pt x="7337" y="4549"/>
                  </a:lnTo>
                  <a:lnTo>
                    <a:pt x="7374" y="4549"/>
                  </a:lnTo>
                  <a:lnTo>
                    <a:pt x="8364" y="4073"/>
                  </a:lnTo>
                  <a:lnTo>
                    <a:pt x="9355" y="3632"/>
                  </a:lnTo>
                  <a:lnTo>
                    <a:pt x="11409" y="2862"/>
                  </a:lnTo>
                  <a:lnTo>
                    <a:pt x="11445" y="2936"/>
                  </a:lnTo>
                  <a:lnTo>
                    <a:pt x="11519" y="2972"/>
                  </a:lnTo>
                  <a:lnTo>
                    <a:pt x="11592" y="3009"/>
                  </a:lnTo>
                  <a:lnTo>
                    <a:pt x="11666" y="2972"/>
                  </a:lnTo>
                  <a:lnTo>
                    <a:pt x="11739" y="2899"/>
                  </a:lnTo>
                  <a:lnTo>
                    <a:pt x="11739" y="2789"/>
                  </a:lnTo>
                  <a:lnTo>
                    <a:pt x="11702" y="2715"/>
                  </a:lnTo>
                  <a:close/>
                  <a:moveTo>
                    <a:pt x="12326" y="3522"/>
                  </a:moveTo>
                  <a:lnTo>
                    <a:pt x="12399" y="3596"/>
                  </a:lnTo>
                  <a:lnTo>
                    <a:pt x="12436" y="3596"/>
                  </a:lnTo>
                  <a:lnTo>
                    <a:pt x="12583" y="3926"/>
                  </a:lnTo>
                  <a:lnTo>
                    <a:pt x="12546" y="3926"/>
                  </a:lnTo>
                  <a:lnTo>
                    <a:pt x="12473" y="3963"/>
                  </a:lnTo>
                  <a:lnTo>
                    <a:pt x="12289" y="4109"/>
                  </a:lnTo>
                  <a:lnTo>
                    <a:pt x="12106" y="4219"/>
                  </a:lnTo>
                  <a:lnTo>
                    <a:pt x="11702" y="4403"/>
                  </a:lnTo>
                  <a:lnTo>
                    <a:pt x="11262" y="4586"/>
                  </a:lnTo>
                  <a:lnTo>
                    <a:pt x="10822" y="4733"/>
                  </a:lnTo>
                  <a:lnTo>
                    <a:pt x="9941" y="5026"/>
                  </a:lnTo>
                  <a:lnTo>
                    <a:pt x="9061" y="5393"/>
                  </a:lnTo>
                  <a:lnTo>
                    <a:pt x="8217" y="5723"/>
                  </a:lnTo>
                  <a:lnTo>
                    <a:pt x="7374" y="6127"/>
                  </a:lnTo>
                  <a:lnTo>
                    <a:pt x="6750" y="6384"/>
                  </a:lnTo>
                  <a:lnTo>
                    <a:pt x="6420" y="6567"/>
                  </a:lnTo>
                  <a:lnTo>
                    <a:pt x="6090" y="6750"/>
                  </a:lnTo>
                  <a:lnTo>
                    <a:pt x="6310" y="6384"/>
                  </a:lnTo>
                  <a:lnTo>
                    <a:pt x="6677" y="5650"/>
                  </a:lnTo>
                  <a:lnTo>
                    <a:pt x="7410" y="5467"/>
                  </a:lnTo>
                  <a:lnTo>
                    <a:pt x="8107" y="5173"/>
                  </a:lnTo>
                  <a:lnTo>
                    <a:pt x="9465" y="4623"/>
                  </a:lnTo>
                  <a:lnTo>
                    <a:pt x="10932" y="4073"/>
                  </a:lnTo>
                  <a:lnTo>
                    <a:pt x="11629" y="3816"/>
                  </a:lnTo>
                  <a:lnTo>
                    <a:pt x="12326" y="3522"/>
                  </a:lnTo>
                  <a:close/>
                  <a:moveTo>
                    <a:pt x="5100" y="8401"/>
                  </a:moveTo>
                  <a:lnTo>
                    <a:pt x="4989" y="8438"/>
                  </a:lnTo>
                  <a:lnTo>
                    <a:pt x="4953" y="8474"/>
                  </a:lnTo>
                  <a:lnTo>
                    <a:pt x="4953" y="8511"/>
                  </a:lnTo>
                  <a:lnTo>
                    <a:pt x="4916" y="8768"/>
                  </a:lnTo>
                  <a:lnTo>
                    <a:pt x="4879" y="8988"/>
                  </a:lnTo>
                  <a:lnTo>
                    <a:pt x="4879" y="9245"/>
                  </a:lnTo>
                  <a:lnTo>
                    <a:pt x="4916" y="9355"/>
                  </a:lnTo>
                  <a:lnTo>
                    <a:pt x="4989" y="9465"/>
                  </a:lnTo>
                  <a:lnTo>
                    <a:pt x="5026" y="9501"/>
                  </a:lnTo>
                  <a:lnTo>
                    <a:pt x="5173" y="9501"/>
                  </a:lnTo>
                  <a:lnTo>
                    <a:pt x="5210" y="9465"/>
                  </a:lnTo>
                  <a:lnTo>
                    <a:pt x="5283" y="9391"/>
                  </a:lnTo>
                  <a:lnTo>
                    <a:pt x="5320" y="9281"/>
                  </a:lnTo>
                  <a:lnTo>
                    <a:pt x="5320" y="9061"/>
                  </a:lnTo>
                  <a:lnTo>
                    <a:pt x="5320" y="8768"/>
                  </a:lnTo>
                  <a:lnTo>
                    <a:pt x="5283" y="8511"/>
                  </a:lnTo>
                  <a:lnTo>
                    <a:pt x="5246" y="8474"/>
                  </a:lnTo>
                  <a:lnTo>
                    <a:pt x="5210" y="8438"/>
                  </a:lnTo>
                  <a:lnTo>
                    <a:pt x="5100" y="8401"/>
                  </a:lnTo>
                  <a:close/>
                  <a:moveTo>
                    <a:pt x="5210" y="9685"/>
                  </a:moveTo>
                  <a:lnTo>
                    <a:pt x="5136" y="9722"/>
                  </a:lnTo>
                  <a:lnTo>
                    <a:pt x="5063" y="9758"/>
                  </a:lnTo>
                  <a:lnTo>
                    <a:pt x="5026" y="9795"/>
                  </a:lnTo>
                  <a:lnTo>
                    <a:pt x="4989" y="9905"/>
                  </a:lnTo>
                  <a:lnTo>
                    <a:pt x="4989" y="9978"/>
                  </a:lnTo>
                  <a:lnTo>
                    <a:pt x="4916" y="10308"/>
                  </a:lnTo>
                  <a:lnTo>
                    <a:pt x="4916" y="10639"/>
                  </a:lnTo>
                  <a:lnTo>
                    <a:pt x="4953" y="10749"/>
                  </a:lnTo>
                  <a:lnTo>
                    <a:pt x="4989" y="10785"/>
                  </a:lnTo>
                  <a:lnTo>
                    <a:pt x="5063" y="10822"/>
                  </a:lnTo>
                  <a:lnTo>
                    <a:pt x="5173" y="10822"/>
                  </a:lnTo>
                  <a:lnTo>
                    <a:pt x="5246" y="10785"/>
                  </a:lnTo>
                  <a:lnTo>
                    <a:pt x="5283" y="10749"/>
                  </a:lnTo>
                  <a:lnTo>
                    <a:pt x="5283" y="10639"/>
                  </a:lnTo>
                  <a:lnTo>
                    <a:pt x="5283" y="10272"/>
                  </a:lnTo>
                  <a:lnTo>
                    <a:pt x="5356" y="9905"/>
                  </a:lnTo>
                  <a:lnTo>
                    <a:pt x="5356" y="9832"/>
                  </a:lnTo>
                  <a:lnTo>
                    <a:pt x="5320" y="9758"/>
                  </a:lnTo>
                  <a:lnTo>
                    <a:pt x="5283" y="9722"/>
                  </a:lnTo>
                  <a:lnTo>
                    <a:pt x="5210" y="9685"/>
                  </a:lnTo>
                  <a:close/>
                  <a:moveTo>
                    <a:pt x="14600" y="9501"/>
                  </a:moveTo>
                  <a:lnTo>
                    <a:pt x="14563" y="9575"/>
                  </a:lnTo>
                  <a:lnTo>
                    <a:pt x="14490" y="9868"/>
                  </a:lnTo>
                  <a:lnTo>
                    <a:pt x="14417" y="10125"/>
                  </a:lnTo>
                  <a:lnTo>
                    <a:pt x="14380" y="10712"/>
                  </a:lnTo>
                  <a:lnTo>
                    <a:pt x="14417" y="10785"/>
                  </a:lnTo>
                  <a:lnTo>
                    <a:pt x="14453" y="10859"/>
                  </a:lnTo>
                  <a:lnTo>
                    <a:pt x="14527" y="10895"/>
                  </a:lnTo>
                  <a:lnTo>
                    <a:pt x="14600" y="10932"/>
                  </a:lnTo>
                  <a:lnTo>
                    <a:pt x="14673" y="10932"/>
                  </a:lnTo>
                  <a:lnTo>
                    <a:pt x="14747" y="10895"/>
                  </a:lnTo>
                  <a:lnTo>
                    <a:pt x="14783" y="10859"/>
                  </a:lnTo>
                  <a:lnTo>
                    <a:pt x="14820" y="10785"/>
                  </a:lnTo>
                  <a:lnTo>
                    <a:pt x="14820" y="10639"/>
                  </a:lnTo>
                  <a:lnTo>
                    <a:pt x="14820" y="10088"/>
                  </a:lnTo>
                  <a:lnTo>
                    <a:pt x="14820" y="9832"/>
                  </a:lnTo>
                  <a:lnTo>
                    <a:pt x="14747" y="9575"/>
                  </a:lnTo>
                  <a:lnTo>
                    <a:pt x="14710" y="9501"/>
                  </a:lnTo>
                  <a:close/>
                  <a:moveTo>
                    <a:pt x="12729" y="4183"/>
                  </a:moveTo>
                  <a:lnTo>
                    <a:pt x="12986" y="4880"/>
                  </a:lnTo>
                  <a:lnTo>
                    <a:pt x="12766" y="4990"/>
                  </a:lnTo>
                  <a:lnTo>
                    <a:pt x="12509" y="5100"/>
                  </a:lnTo>
                  <a:lnTo>
                    <a:pt x="12032" y="5320"/>
                  </a:lnTo>
                  <a:lnTo>
                    <a:pt x="10969" y="5833"/>
                  </a:lnTo>
                  <a:lnTo>
                    <a:pt x="9978" y="6310"/>
                  </a:lnTo>
                  <a:lnTo>
                    <a:pt x="8988" y="6714"/>
                  </a:lnTo>
                  <a:lnTo>
                    <a:pt x="8071" y="7007"/>
                  </a:lnTo>
                  <a:lnTo>
                    <a:pt x="7117" y="7301"/>
                  </a:lnTo>
                  <a:lnTo>
                    <a:pt x="6677" y="7484"/>
                  </a:lnTo>
                  <a:lnTo>
                    <a:pt x="6237" y="7704"/>
                  </a:lnTo>
                  <a:lnTo>
                    <a:pt x="5796" y="7924"/>
                  </a:lnTo>
                  <a:lnTo>
                    <a:pt x="5430" y="8218"/>
                  </a:lnTo>
                  <a:lnTo>
                    <a:pt x="5393" y="8254"/>
                  </a:lnTo>
                  <a:lnTo>
                    <a:pt x="5393" y="8291"/>
                  </a:lnTo>
                  <a:lnTo>
                    <a:pt x="5430" y="8328"/>
                  </a:lnTo>
                  <a:lnTo>
                    <a:pt x="5466" y="8328"/>
                  </a:lnTo>
                  <a:lnTo>
                    <a:pt x="6420" y="7961"/>
                  </a:lnTo>
                  <a:lnTo>
                    <a:pt x="7337" y="7594"/>
                  </a:lnTo>
                  <a:lnTo>
                    <a:pt x="8364" y="7264"/>
                  </a:lnTo>
                  <a:lnTo>
                    <a:pt x="9391" y="6897"/>
                  </a:lnTo>
                  <a:lnTo>
                    <a:pt x="10345" y="6530"/>
                  </a:lnTo>
                  <a:lnTo>
                    <a:pt x="11262" y="6090"/>
                  </a:lnTo>
                  <a:lnTo>
                    <a:pt x="12326" y="5577"/>
                  </a:lnTo>
                  <a:lnTo>
                    <a:pt x="12729" y="5393"/>
                  </a:lnTo>
                  <a:lnTo>
                    <a:pt x="12913" y="5283"/>
                  </a:lnTo>
                  <a:lnTo>
                    <a:pt x="13133" y="5210"/>
                  </a:lnTo>
                  <a:lnTo>
                    <a:pt x="13169" y="5356"/>
                  </a:lnTo>
                  <a:lnTo>
                    <a:pt x="13426" y="5870"/>
                  </a:lnTo>
                  <a:lnTo>
                    <a:pt x="13390" y="5870"/>
                  </a:lnTo>
                  <a:lnTo>
                    <a:pt x="13353" y="5797"/>
                  </a:lnTo>
                  <a:lnTo>
                    <a:pt x="13280" y="5760"/>
                  </a:lnTo>
                  <a:lnTo>
                    <a:pt x="13206" y="5723"/>
                  </a:lnTo>
                  <a:lnTo>
                    <a:pt x="13133" y="5760"/>
                  </a:lnTo>
                  <a:lnTo>
                    <a:pt x="12216" y="6237"/>
                  </a:lnTo>
                  <a:lnTo>
                    <a:pt x="11299" y="6677"/>
                  </a:lnTo>
                  <a:lnTo>
                    <a:pt x="10345" y="7081"/>
                  </a:lnTo>
                  <a:lnTo>
                    <a:pt x="9428" y="7484"/>
                  </a:lnTo>
                  <a:lnTo>
                    <a:pt x="8474" y="7851"/>
                  </a:lnTo>
                  <a:lnTo>
                    <a:pt x="7520" y="8181"/>
                  </a:lnTo>
                  <a:lnTo>
                    <a:pt x="6640" y="8474"/>
                  </a:lnTo>
                  <a:lnTo>
                    <a:pt x="6163" y="8658"/>
                  </a:lnTo>
                  <a:lnTo>
                    <a:pt x="5980" y="8768"/>
                  </a:lnTo>
                  <a:lnTo>
                    <a:pt x="5760" y="8878"/>
                  </a:lnTo>
                  <a:lnTo>
                    <a:pt x="5760" y="8915"/>
                  </a:lnTo>
                  <a:lnTo>
                    <a:pt x="5760" y="8951"/>
                  </a:lnTo>
                  <a:lnTo>
                    <a:pt x="6273" y="8951"/>
                  </a:lnTo>
                  <a:lnTo>
                    <a:pt x="6713" y="8805"/>
                  </a:lnTo>
                  <a:lnTo>
                    <a:pt x="7631" y="8511"/>
                  </a:lnTo>
                  <a:lnTo>
                    <a:pt x="8621" y="8144"/>
                  </a:lnTo>
                  <a:lnTo>
                    <a:pt x="9611" y="7777"/>
                  </a:lnTo>
                  <a:lnTo>
                    <a:pt x="10528" y="7411"/>
                  </a:lnTo>
                  <a:lnTo>
                    <a:pt x="11409" y="7007"/>
                  </a:lnTo>
                  <a:lnTo>
                    <a:pt x="12289" y="6604"/>
                  </a:lnTo>
                  <a:lnTo>
                    <a:pt x="13133" y="6163"/>
                  </a:lnTo>
                  <a:lnTo>
                    <a:pt x="13206" y="6200"/>
                  </a:lnTo>
                  <a:lnTo>
                    <a:pt x="13316" y="6200"/>
                  </a:lnTo>
                  <a:lnTo>
                    <a:pt x="13390" y="6163"/>
                  </a:lnTo>
                  <a:lnTo>
                    <a:pt x="13463" y="6090"/>
                  </a:lnTo>
                  <a:lnTo>
                    <a:pt x="13500" y="6053"/>
                  </a:lnTo>
                  <a:lnTo>
                    <a:pt x="13866" y="6714"/>
                  </a:lnTo>
                  <a:lnTo>
                    <a:pt x="13646" y="6787"/>
                  </a:lnTo>
                  <a:lnTo>
                    <a:pt x="13463" y="6860"/>
                  </a:lnTo>
                  <a:lnTo>
                    <a:pt x="12913" y="7081"/>
                  </a:lnTo>
                  <a:lnTo>
                    <a:pt x="12399" y="7337"/>
                  </a:lnTo>
                  <a:lnTo>
                    <a:pt x="11225" y="7961"/>
                  </a:lnTo>
                  <a:lnTo>
                    <a:pt x="10675" y="8254"/>
                  </a:lnTo>
                  <a:lnTo>
                    <a:pt x="10052" y="8548"/>
                  </a:lnTo>
                  <a:lnTo>
                    <a:pt x="9428" y="8768"/>
                  </a:lnTo>
                  <a:lnTo>
                    <a:pt x="8804" y="8951"/>
                  </a:lnTo>
                  <a:lnTo>
                    <a:pt x="7520" y="9318"/>
                  </a:lnTo>
                  <a:lnTo>
                    <a:pt x="6200" y="9722"/>
                  </a:lnTo>
                  <a:lnTo>
                    <a:pt x="5796" y="9868"/>
                  </a:lnTo>
                  <a:lnTo>
                    <a:pt x="5650" y="10015"/>
                  </a:lnTo>
                  <a:lnTo>
                    <a:pt x="5576" y="10052"/>
                  </a:lnTo>
                  <a:lnTo>
                    <a:pt x="5576" y="10015"/>
                  </a:lnTo>
                  <a:lnTo>
                    <a:pt x="5540" y="9978"/>
                  </a:lnTo>
                  <a:lnTo>
                    <a:pt x="5540" y="10015"/>
                  </a:lnTo>
                  <a:lnTo>
                    <a:pt x="5503" y="10088"/>
                  </a:lnTo>
                  <a:lnTo>
                    <a:pt x="5503" y="10198"/>
                  </a:lnTo>
                  <a:lnTo>
                    <a:pt x="5540" y="10235"/>
                  </a:lnTo>
                  <a:lnTo>
                    <a:pt x="5576" y="10235"/>
                  </a:lnTo>
                  <a:lnTo>
                    <a:pt x="5796" y="10125"/>
                  </a:lnTo>
                  <a:lnTo>
                    <a:pt x="6017" y="10052"/>
                  </a:lnTo>
                  <a:lnTo>
                    <a:pt x="6530" y="9942"/>
                  </a:lnTo>
                  <a:lnTo>
                    <a:pt x="7704" y="9575"/>
                  </a:lnTo>
                  <a:lnTo>
                    <a:pt x="8878" y="9281"/>
                  </a:lnTo>
                  <a:lnTo>
                    <a:pt x="9465" y="9098"/>
                  </a:lnTo>
                  <a:lnTo>
                    <a:pt x="10015" y="8878"/>
                  </a:lnTo>
                  <a:lnTo>
                    <a:pt x="10528" y="8695"/>
                  </a:lnTo>
                  <a:lnTo>
                    <a:pt x="11005" y="8438"/>
                  </a:lnTo>
                  <a:lnTo>
                    <a:pt x="11959" y="7924"/>
                  </a:lnTo>
                  <a:lnTo>
                    <a:pt x="12473" y="7667"/>
                  </a:lnTo>
                  <a:lnTo>
                    <a:pt x="12986" y="7411"/>
                  </a:lnTo>
                  <a:lnTo>
                    <a:pt x="13573" y="7191"/>
                  </a:lnTo>
                  <a:lnTo>
                    <a:pt x="13756" y="7117"/>
                  </a:lnTo>
                  <a:lnTo>
                    <a:pt x="14013" y="7044"/>
                  </a:lnTo>
                  <a:lnTo>
                    <a:pt x="14050" y="7081"/>
                  </a:lnTo>
                  <a:lnTo>
                    <a:pt x="14160" y="7081"/>
                  </a:lnTo>
                  <a:lnTo>
                    <a:pt x="14197" y="7191"/>
                  </a:lnTo>
                  <a:lnTo>
                    <a:pt x="13830" y="7374"/>
                  </a:lnTo>
                  <a:lnTo>
                    <a:pt x="13500" y="7594"/>
                  </a:lnTo>
                  <a:lnTo>
                    <a:pt x="12436" y="8218"/>
                  </a:lnTo>
                  <a:lnTo>
                    <a:pt x="11335" y="8768"/>
                  </a:lnTo>
                  <a:lnTo>
                    <a:pt x="10198" y="9245"/>
                  </a:lnTo>
                  <a:lnTo>
                    <a:pt x="9061" y="9685"/>
                  </a:lnTo>
                  <a:lnTo>
                    <a:pt x="7887" y="10088"/>
                  </a:lnTo>
                  <a:lnTo>
                    <a:pt x="6750" y="10455"/>
                  </a:lnTo>
                  <a:lnTo>
                    <a:pt x="6200" y="10639"/>
                  </a:lnTo>
                  <a:lnTo>
                    <a:pt x="5906" y="10749"/>
                  </a:lnTo>
                  <a:lnTo>
                    <a:pt x="5650" y="10895"/>
                  </a:lnTo>
                  <a:lnTo>
                    <a:pt x="5613" y="10932"/>
                  </a:lnTo>
                  <a:lnTo>
                    <a:pt x="5613" y="10969"/>
                  </a:lnTo>
                  <a:lnTo>
                    <a:pt x="5613" y="11005"/>
                  </a:lnTo>
                  <a:lnTo>
                    <a:pt x="5686" y="11042"/>
                  </a:lnTo>
                  <a:lnTo>
                    <a:pt x="5943" y="11005"/>
                  </a:lnTo>
                  <a:lnTo>
                    <a:pt x="6200" y="10969"/>
                  </a:lnTo>
                  <a:lnTo>
                    <a:pt x="6713" y="10822"/>
                  </a:lnTo>
                  <a:lnTo>
                    <a:pt x="7337" y="10602"/>
                  </a:lnTo>
                  <a:lnTo>
                    <a:pt x="7961" y="10419"/>
                  </a:lnTo>
                  <a:lnTo>
                    <a:pt x="9208" y="10015"/>
                  </a:lnTo>
                  <a:lnTo>
                    <a:pt x="10418" y="9538"/>
                  </a:lnTo>
                  <a:lnTo>
                    <a:pt x="11445" y="9061"/>
                  </a:lnTo>
                  <a:lnTo>
                    <a:pt x="12473" y="8584"/>
                  </a:lnTo>
                  <a:lnTo>
                    <a:pt x="13573" y="7961"/>
                  </a:lnTo>
                  <a:lnTo>
                    <a:pt x="14013" y="7741"/>
                  </a:lnTo>
                  <a:lnTo>
                    <a:pt x="14233" y="7594"/>
                  </a:lnTo>
                  <a:lnTo>
                    <a:pt x="14417" y="7447"/>
                  </a:lnTo>
                  <a:lnTo>
                    <a:pt x="14527" y="7594"/>
                  </a:lnTo>
                  <a:lnTo>
                    <a:pt x="14527" y="7631"/>
                  </a:lnTo>
                  <a:lnTo>
                    <a:pt x="14417" y="7961"/>
                  </a:lnTo>
                  <a:lnTo>
                    <a:pt x="14417" y="8328"/>
                  </a:lnTo>
                  <a:lnTo>
                    <a:pt x="14343" y="8254"/>
                  </a:lnTo>
                  <a:lnTo>
                    <a:pt x="14233" y="8254"/>
                  </a:lnTo>
                  <a:lnTo>
                    <a:pt x="13830" y="8438"/>
                  </a:lnTo>
                  <a:lnTo>
                    <a:pt x="13426" y="8658"/>
                  </a:lnTo>
                  <a:lnTo>
                    <a:pt x="12693" y="9135"/>
                  </a:lnTo>
                  <a:lnTo>
                    <a:pt x="12252" y="9428"/>
                  </a:lnTo>
                  <a:lnTo>
                    <a:pt x="11776" y="9685"/>
                  </a:lnTo>
                  <a:lnTo>
                    <a:pt x="11299" y="9942"/>
                  </a:lnTo>
                  <a:lnTo>
                    <a:pt x="10822" y="10125"/>
                  </a:lnTo>
                  <a:lnTo>
                    <a:pt x="8658" y="10822"/>
                  </a:lnTo>
                  <a:lnTo>
                    <a:pt x="7741" y="11115"/>
                  </a:lnTo>
                  <a:lnTo>
                    <a:pt x="7300" y="11262"/>
                  </a:lnTo>
                  <a:lnTo>
                    <a:pt x="6860" y="11446"/>
                  </a:lnTo>
                  <a:lnTo>
                    <a:pt x="5283" y="11409"/>
                  </a:lnTo>
                  <a:lnTo>
                    <a:pt x="5246" y="11189"/>
                  </a:lnTo>
                  <a:lnTo>
                    <a:pt x="5173" y="11115"/>
                  </a:lnTo>
                  <a:lnTo>
                    <a:pt x="5026" y="11115"/>
                  </a:lnTo>
                  <a:lnTo>
                    <a:pt x="4989" y="11189"/>
                  </a:lnTo>
                  <a:lnTo>
                    <a:pt x="4953" y="11409"/>
                  </a:lnTo>
                  <a:lnTo>
                    <a:pt x="4182" y="11336"/>
                  </a:lnTo>
                  <a:lnTo>
                    <a:pt x="3816" y="11336"/>
                  </a:lnTo>
                  <a:lnTo>
                    <a:pt x="3412" y="11372"/>
                  </a:lnTo>
                  <a:lnTo>
                    <a:pt x="3119" y="11409"/>
                  </a:lnTo>
                  <a:lnTo>
                    <a:pt x="2862" y="11556"/>
                  </a:lnTo>
                  <a:lnTo>
                    <a:pt x="2825" y="11005"/>
                  </a:lnTo>
                  <a:lnTo>
                    <a:pt x="2715" y="9428"/>
                  </a:lnTo>
                  <a:lnTo>
                    <a:pt x="2715" y="9171"/>
                  </a:lnTo>
                  <a:lnTo>
                    <a:pt x="2972" y="9171"/>
                  </a:lnTo>
                  <a:lnTo>
                    <a:pt x="3265" y="9135"/>
                  </a:lnTo>
                  <a:lnTo>
                    <a:pt x="3522" y="9061"/>
                  </a:lnTo>
                  <a:lnTo>
                    <a:pt x="3779" y="8988"/>
                  </a:lnTo>
                  <a:lnTo>
                    <a:pt x="4036" y="8841"/>
                  </a:lnTo>
                  <a:lnTo>
                    <a:pt x="4293" y="8695"/>
                  </a:lnTo>
                  <a:lnTo>
                    <a:pt x="4733" y="8401"/>
                  </a:lnTo>
                  <a:lnTo>
                    <a:pt x="5063" y="8108"/>
                  </a:lnTo>
                  <a:lnTo>
                    <a:pt x="5356" y="7777"/>
                  </a:lnTo>
                  <a:lnTo>
                    <a:pt x="5613" y="7447"/>
                  </a:lnTo>
                  <a:lnTo>
                    <a:pt x="5870" y="7117"/>
                  </a:lnTo>
                  <a:lnTo>
                    <a:pt x="6273" y="7007"/>
                  </a:lnTo>
                  <a:lnTo>
                    <a:pt x="6640" y="6824"/>
                  </a:lnTo>
                  <a:lnTo>
                    <a:pt x="7410" y="6420"/>
                  </a:lnTo>
                  <a:lnTo>
                    <a:pt x="8401" y="5980"/>
                  </a:lnTo>
                  <a:lnTo>
                    <a:pt x="9355" y="5577"/>
                  </a:lnTo>
                  <a:lnTo>
                    <a:pt x="10308" y="5246"/>
                  </a:lnTo>
                  <a:lnTo>
                    <a:pt x="11262" y="4880"/>
                  </a:lnTo>
                  <a:lnTo>
                    <a:pt x="12032" y="4623"/>
                  </a:lnTo>
                  <a:lnTo>
                    <a:pt x="12436" y="4403"/>
                  </a:lnTo>
                  <a:lnTo>
                    <a:pt x="12619" y="4219"/>
                  </a:lnTo>
                  <a:lnTo>
                    <a:pt x="12729" y="4183"/>
                  </a:lnTo>
                  <a:close/>
                  <a:moveTo>
                    <a:pt x="2385" y="1"/>
                  </a:moveTo>
                  <a:lnTo>
                    <a:pt x="2238" y="38"/>
                  </a:lnTo>
                  <a:lnTo>
                    <a:pt x="2202" y="74"/>
                  </a:lnTo>
                  <a:lnTo>
                    <a:pt x="2165" y="111"/>
                  </a:lnTo>
                  <a:lnTo>
                    <a:pt x="2055" y="368"/>
                  </a:lnTo>
                  <a:lnTo>
                    <a:pt x="1982" y="515"/>
                  </a:lnTo>
                  <a:lnTo>
                    <a:pt x="1578" y="1432"/>
                  </a:lnTo>
                  <a:lnTo>
                    <a:pt x="1541" y="1542"/>
                  </a:lnTo>
                  <a:lnTo>
                    <a:pt x="1578" y="1615"/>
                  </a:lnTo>
                  <a:lnTo>
                    <a:pt x="1615" y="1688"/>
                  </a:lnTo>
                  <a:lnTo>
                    <a:pt x="1688" y="1762"/>
                  </a:lnTo>
                  <a:lnTo>
                    <a:pt x="1761" y="1798"/>
                  </a:lnTo>
                  <a:lnTo>
                    <a:pt x="1835" y="1798"/>
                  </a:lnTo>
                  <a:lnTo>
                    <a:pt x="1908" y="1762"/>
                  </a:lnTo>
                  <a:lnTo>
                    <a:pt x="1982" y="1652"/>
                  </a:lnTo>
                  <a:lnTo>
                    <a:pt x="2128" y="1358"/>
                  </a:lnTo>
                  <a:lnTo>
                    <a:pt x="2092" y="2165"/>
                  </a:lnTo>
                  <a:lnTo>
                    <a:pt x="2092" y="2972"/>
                  </a:lnTo>
                  <a:lnTo>
                    <a:pt x="2055" y="4073"/>
                  </a:lnTo>
                  <a:lnTo>
                    <a:pt x="1982" y="4109"/>
                  </a:lnTo>
                  <a:lnTo>
                    <a:pt x="1835" y="4073"/>
                  </a:lnTo>
                  <a:lnTo>
                    <a:pt x="1725" y="3999"/>
                  </a:lnTo>
                  <a:lnTo>
                    <a:pt x="1615" y="3999"/>
                  </a:lnTo>
                  <a:lnTo>
                    <a:pt x="1541" y="4036"/>
                  </a:lnTo>
                  <a:lnTo>
                    <a:pt x="1505" y="4109"/>
                  </a:lnTo>
                  <a:lnTo>
                    <a:pt x="1541" y="4219"/>
                  </a:lnTo>
                  <a:lnTo>
                    <a:pt x="1651" y="4293"/>
                  </a:lnTo>
                  <a:lnTo>
                    <a:pt x="1761" y="4366"/>
                  </a:lnTo>
                  <a:lnTo>
                    <a:pt x="1908" y="4403"/>
                  </a:lnTo>
                  <a:lnTo>
                    <a:pt x="2055" y="4439"/>
                  </a:lnTo>
                  <a:lnTo>
                    <a:pt x="2055" y="5540"/>
                  </a:lnTo>
                  <a:lnTo>
                    <a:pt x="1908" y="5577"/>
                  </a:lnTo>
                  <a:lnTo>
                    <a:pt x="1651" y="5613"/>
                  </a:lnTo>
                  <a:lnTo>
                    <a:pt x="1615" y="5687"/>
                  </a:lnTo>
                  <a:lnTo>
                    <a:pt x="1541" y="5723"/>
                  </a:lnTo>
                  <a:lnTo>
                    <a:pt x="1541" y="5760"/>
                  </a:lnTo>
                  <a:lnTo>
                    <a:pt x="1505" y="5797"/>
                  </a:lnTo>
                  <a:lnTo>
                    <a:pt x="1541" y="5833"/>
                  </a:lnTo>
                  <a:lnTo>
                    <a:pt x="1578" y="5833"/>
                  </a:lnTo>
                  <a:lnTo>
                    <a:pt x="1651" y="5907"/>
                  </a:lnTo>
                  <a:lnTo>
                    <a:pt x="2055" y="5907"/>
                  </a:lnTo>
                  <a:lnTo>
                    <a:pt x="2092" y="6200"/>
                  </a:lnTo>
                  <a:lnTo>
                    <a:pt x="2092" y="7154"/>
                  </a:lnTo>
                  <a:lnTo>
                    <a:pt x="1835" y="7227"/>
                  </a:lnTo>
                  <a:lnTo>
                    <a:pt x="1541" y="7374"/>
                  </a:lnTo>
                  <a:lnTo>
                    <a:pt x="1505" y="7411"/>
                  </a:lnTo>
                  <a:lnTo>
                    <a:pt x="1505" y="7447"/>
                  </a:lnTo>
                  <a:lnTo>
                    <a:pt x="1541" y="7484"/>
                  </a:lnTo>
                  <a:lnTo>
                    <a:pt x="1578" y="7521"/>
                  </a:lnTo>
                  <a:lnTo>
                    <a:pt x="2092" y="7521"/>
                  </a:lnTo>
                  <a:lnTo>
                    <a:pt x="2165" y="8951"/>
                  </a:lnTo>
                  <a:lnTo>
                    <a:pt x="2165" y="8988"/>
                  </a:lnTo>
                  <a:lnTo>
                    <a:pt x="1982" y="8951"/>
                  </a:lnTo>
                  <a:lnTo>
                    <a:pt x="1578" y="8951"/>
                  </a:lnTo>
                  <a:lnTo>
                    <a:pt x="1505" y="8988"/>
                  </a:lnTo>
                  <a:lnTo>
                    <a:pt x="1468" y="9061"/>
                  </a:lnTo>
                  <a:lnTo>
                    <a:pt x="1468" y="9135"/>
                  </a:lnTo>
                  <a:lnTo>
                    <a:pt x="1541" y="9208"/>
                  </a:lnTo>
                  <a:lnTo>
                    <a:pt x="1688" y="9245"/>
                  </a:lnTo>
                  <a:lnTo>
                    <a:pt x="1835" y="9318"/>
                  </a:lnTo>
                  <a:lnTo>
                    <a:pt x="2202" y="9391"/>
                  </a:lnTo>
                  <a:lnTo>
                    <a:pt x="2238" y="10419"/>
                  </a:lnTo>
                  <a:lnTo>
                    <a:pt x="2018" y="10419"/>
                  </a:lnTo>
                  <a:lnTo>
                    <a:pt x="1798" y="10455"/>
                  </a:lnTo>
                  <a:lnTo>
                    <a:pt x="1725" y="10529"/>
                  </a:lnTo>
                  <a:lnTo>
                    <a:pt x="1651" y="10602"/>
                  </a:lnTo>
                  <a:lnTo>
                    <a:pt x="1578" y="10675"/>
                  </a:lnTo>
                  <a:lnTo>
                    <a:pt x="1615" y="10749"/>
                  </a:lnTo>
                  <a:lnTo>
                    <a:pt x="1688" y="10822"/>
                  </a:lnTo>
                  <a:lnTo>
                    <a:pt x="2128" y="10822"/>
                  </a:lnTo>
                  <a:lnTo>
                    <a:pt x="2275" y="10859"/>
                  </a:lnTo>
                  <a:lnTo>
                    <a:pt x="2275" y="10895"/>
                  </a:lnTo>
                  <a:lnTo>
                    <a:pt x="2312" y="11702"/>
                  </a:lnTo>
                  <a:lnTo>
                    <a:pt x="2348" y="11959"/>
                  </a:lnTo>
                  <a:lnTo>
                    <a:pt x="2385" y="12106"/>
                  </a:lnTo>
                  <a:lnTo>
                    <a:pt x="2495" y="12216"/>
                  </a:lnTo>
                  <a:lnTo>
                    <a:pt x="2568" y="12253"/>
                  </a:lnTo>
                  <a:lnTo>
                    <a:pt x="2679" y="12253"/>
                  </a:lnTo>
                  <a:lnTo>
                    <a:pt x="2752" y="12216"/>
                  </a:lnTo>
                  <a:lnTo>
                    <a:pt x="2789" y="12143"/>
                  </a:lnTo>
                  <a:lnTo>
                    <a:pt x="2825" y="12106"/>
                  </a:lnTo>
                  <a:lnTo>
                    <a:pt x="3009" y="11959"/>
                  </a:lnTo>
                  <a:lnTo>
                    <a:pt x="3265" y="11886"/>
                  </a:lnTo>
                  <a:lnTo>
                    <a:pt x="3486" y="11849"/>
                  </a:lnTo>
                  <a:lnTo>
                    <a:pt x="3742" y="11849"/>
                  </a:lnTo>
                  <a:lnTo>
                    <a:pt x="3742" y="12033"/>
                  </a:lnTo>
                  <a:lnTo>
                    <a:pt x="3742" y="12216"/>
                  </a:lnTo>
                  <a:lnTo>
                    <a:pt x="3816" y="12363"/>
                  </a:lnTo>
                  <a:lnTo>
                    <a:pt x="3889" y="12509"/>
                  </a:lnTo>
                  <a:lnTo>
                    <a:pt x="3962" y="12583"/>
                  </a:lnTo>
                  <a:lnTo>
                    <a:pt x="4036" y="12546"/>
                  </a:lnTo>
                  <a:lnTo>
                    <a:pt x="4109" y="12509"/>
                  </a:lnTo>
                  <a:lnTo>
                    <a:pt x="4146" y="12436"/>
                  </a:lnTo>
                  <a:lnTo>
                    <a:pt x="4072" y="12216"/>
                  </a:lnTo>
                  <a:lnTo>
                    <a:pt x="4036" y="12069"/>
                  </a:lnTo>
                  <a:lnTo>
                    <a:pt x="4036" y="11886"/>
                  </a:lnTo>
                  <a:lnTo>
                    <a:pt x="5063" y="11922"/>
                  </a:lnTo>
                  <a:lnTo>
                    <a:pt x="5063" y="12143"/>
                  </a:lnTo>
                  <a:lnTo>
                    <a:pt x="5100" y="12619"/>
                  </a:lnTo>
                  <a:lnTo>
                    <a:pt x="5136" y="12693"/>
                  </a:lnTo>
                  <a:lnTo>
                    <a:pt x="5173" y="12766"/>
                  </a:lnTo>
                  <a:lnTo>
                    <a:pt x="5320" y="12766"/>
                  </a:lnTo>
                  <a:lnTo>
                    <a:pt x="5466" y="12729"/>
                  </a:lnTo>
                  <a:lnTo>
                    <a:pt x="5503" y="12619"/>
                  </a:lnTo>
                  <a:lnTo>
                    <a:pt x="5540" y="12473"/>
                  </a:lnTo>
                  <a:lnTo>
                    <a:pt x="5466" y="12363"/>
                  </a:lnTo>
                  <a:lnTo>
                    <a:pt x="5393" y="12326"/>
                  </a:lnTo>
                  <a:lnTo>
                    <a:pt x="5356" y="12106"/>
                  </a:lnTo>
                  <a:lnTo>
                    <a:pt x="5283" y="11922"/>
                  </a:lnTo>
                  <a:lnTo>
                    <a:pt x="5906" y="11959"/>
                  </a:lnTo>
                  <a:lnTo>
                    <a:pt x="6493" y="11959"/>
                  </a:lnTo>
                  <a:lnTo>
                    <a:pt x="6493" y="11996"/>
                  </a:lnTo>
                  <a:lnTo>
                    <a:pt x="6457" y="12179"/>
                  </a:lnTo>
                  <a:lnTo>
                    <a:pt x="6420" y="12399"/>
                  </a:lnTo>
                  <a:lnTo>
                    <a:pt x="6457" y="12583"/>
                  </a:lnTo>
                  <a:lnTo>
                    <a:pt x="6567" y="12766"/>
                  </a:lnTo>
                  <a:lnTo>
                    <a:pt x="6603" y="12840"/>
                  </a:lnTo>
                  <a:lnTo>
                    <a:pt x="6677" y="12876"/>
                  </a:lnTo>
                  <a:lnTo>
                    <a:pt x="6750" y="12876"/>
                  </a:lnTo>
                  <a:lnTo>
                    <a:pt x="6824" y="12840"/>
                  </a:lnTo>
                  <a:lnTo>
                    <a:pt x="6897" y="12766"/>
                  </a:lnTo>
                  <a:lnTo>
                    <a:pt x="6897" y="12729"/>
                  </a:lnTo>
                  <a:lnTo>
                    <a:pt x="6897" y="12656"/>
                  </a:lnTo>
                  <a:lnTo>
                    <a:pt x="6824" y="12619"/>
                  </a:lnTo>
                  <a:lnTo>
                    <a:pt x="6787" y="12583"/>
                  </a:lnTo>
                  <a:lnTo>
                    <a:pt x="6713" y="12399"/>
                  </a:lnTo>
                  <a:lnTo>
                    <a:pt x="6677" y="12216"/>
                  </a:lnTo>
                  <a:lnTo>
                    <a:pt x="6640" y="11996"/>
                  </a:lnTo>
                  <a:lnTo>
                    <a:pt x="6640" y="11959"/>
                  </a:lnTo>
                  <a:lnTo>
                    <a:pt x="7924" y="11996"/>
                  </a:lnTo>
                  <a:lnTo>
                    <a:pt x="7851" y="12033"/>
                  </a:lnTo>
                  <a:lnTo>
                    <a:pt x="7814" y="12106"/>
                  </a:lnTo>
                  <a:lnTo>
                    <a:pt x="7777" y="12253"/>
                  </a:lnTo>
                  <a:lnTo>
                    <a:pt x="7777" y="12399"/>
                  </a:lnTo>
                  <a:lnTo>
                    <a:pt x="7777" y="12509"/>
                  </a:lnTo>
                  <a:lnTo>
                    <a:pt x="7814" y="12619"/>
                  </a:lnTo>
                  <a:lnTo>
                    <a:pt x="7887" y="12729"/>
                  </a:lnTo>
                  <a:lnTo>
                    <a:pt x="7961" y="12766"/>
                  </a:lnTo>
                  <a:lnTo>
                    <a:pt x="8034" y="12729"/>
                  </a:lnTo>
                  <a:lnTo>
                    <a:pt x="8107" y="12693"/>
                  </a:lnTo>
                  <a:lnTo>
                    <a:pt x="8144" y="12619"/>
                  </a:lnTo>
                  <a:lnTo>
                    <a:pt x="8107" y="12473"/>
                  </a:lnTo>
                  <a:lnTo>
                    <a:pt x="8071" y="12289"/>
                  </a:lnTo>
                  <a:lnTo>
                    <a:pt x="8071" y="12179"/>
                  </a:lnTo>
                  <a:lnTo>
                    <a:pt x="8034" y="12106"/>
                  </a:lnTo>
                  <a:lnTo>
                    <a:pt x="8034" y="12033"/>
                  </a:lnTo>
                  <a:lnTo>
                    <a:pt x="8034" y="11996"/>
                  </a:lnTo>
                  <a:lnTo>
                    <a:pt x="9391" y="11996"/>
                  </a:lnTo>
                  <a:lnTo>
                    <a:pt x="9318" y="12216"/>
                  </a:lnTo>
                  <a:lnTo>
                    <a:pt x="9318" y="12473"/>
                  </a:lnTo>
                  <a:lnTo>
                    <a:pt x="9355" y="12546"/>
                  </a:lnTo>
                  <a:lnTo>
                    <a:pt x="9428" y="12583"/>
                  </a:lnTo>
                  <a:lnTo>
                    <a:pt x="9611" y="12583"/>
                  </a:lnTo>
                  <a:lnTo>
                    <a:pt x="9685" y="12546"/>
                  </a:lnTo>
                  <a:lnTo>
                    <a:pt x="9721" y="12473"/>
                  </a:lnTo>
                  <a:lnTo>
                    <a:pt x="9721" y="12436"/>
                  </a:lnTo>
                  <a:lnTo>
                    <a:pt x="9721" y="12363"/>
                  </a:lnTo>
                  <a:lnTo>
                    <a:pt x="9611" y="12326"/>
                  </a:lnTo>
                  <a:lnTo>
                    <a:pt x="9611" y="11996"/>
                  </a:lnTo>
                  <a:lnTo>
                    <a:pt x="10638" y="11996"/>
                  </a:lnTo>
                  <a:lnTo>
                    <a:pt x="10675" y="12253"/>
                  </a:lnTo>
                  <a:lnTo>
                    <a:pt x="10748" y="12509"/>
                  </a:lnTo>
                  <a:lnTo>
                    <a:pt x="10822" y="12583"/>
                  </a:lnTo>
                  <a:lnTo>
                    <a:pt x="10969" y="12583"/>
                  </a:lnTo>
                  <a:lnTo>
                    <a:pt x="11005" y="12509"/>
                  </a:lnTo>
                  <a:lnTo>
                    <a:pt x="11042" y="12399"/>
                  </a:lnTo>
                  <a:lnTo>
                    <a:pt x="10969" y="12179"/>
                  </a:lnTo>
                  <a:lnTo>
                    <a:pt x="10895" y="11996"/>
                  </a:lnTo>
                  <a:lnTo>
                    <a:pt x="12106" y="11996"/>
                  </a:lnTo>
                  <a:lnTo>
                    <a:pt x="12069" y="12069"/>
                  </a:lnTo>
                  <a:lnTo>
                    <a:pt x="12032" y="12143"/>
                  </a:lnTo>
                  <a:lnTo>
                    <a:pt x="11996" y="12363"/>
                  </a:lnTo>
                  <a:lnTo>
                    <a:pt x="12032" y="12473"/>
                  </a:lnTo>
                  <a:lnTo>
                    <a:pt x="12069" y="12619"/>
                  </a:lnTo>
                  <a:lnTo>
                    <a:pt x="12142" y="12729"/>
                  </a:lnTo>
                  <a:lnTo>
                    <a:pt x="12216" y="12803"/>
                  </a:lnTo>
                  <a:lnTo>
                    <a:pt x="12289" y="12840"/>
                  </a:lnTo>
                  <a:lnTo>
                    <a:pt x="12362" y="12803"/>
                  </a:lnTo>
                  <a:lnTo>
                    <a:pt x="12399" y="12766"/>
                  </a:lnTo>
                  <a:lnTo>
                    <a:pt x="12399" y="12693"/>
                  </a:lnTo>
                  <a:lnTo>
                    <a:pt x="12362" y="12546"/>
                  </a:lnTo>
                  <a:lnTo>
                    <a:pt x="12289" y="12363"/>
                  </a:lnTo>
                  <a:lnTo>
                    <a:pt x="12252" y="12179"/>
                  </a:lnTo>
                  <a:lnTo>
                    <a:pt x="12252" y="11959"/>
                  </a:lnTo>
                  <a:lnTo>
                    <a:pt x="13353" y="11959"/>
                  </a:lnTo>
                  <a:lnTo>
                    <a:pt x="13280" y="12106"/>
                  </a:lnTo>
                  <a:lnTo>
                    <a:pt x="13243" y="12253"/>
                  </a:lnTo>
                  <a:lnTo>
                    <a:pt x="13243" y="12436"/>
                  </a:lnTo>
                  <a:lnTo>
                    <a:pt x="13316" y="12583"/>
                  </a:lnTo>
                  <a:lnTo>
                    <a:pt x="13353" y="12619"/>
                  </a:lnTo>
                  <a:lnTo>
                    <a:pt x="13426" y="12656"/>
                  </a:lnTo>
                  <a:lnTo>
                    <a:pt x="13500" y="12656"/>
                  </a:lnTo>
                  <a:lnTo>
                    <a:pt x="13573" y="12583"/>
                  </a:lnTo>
                  <a:lnTo>
                    <a:pt x="13610" y="12436"/>
                  </a:lnTo>
                  <a:lnTo>
                    <a:pt x="13536" y="12216"/>
                  </a:lnTo>
                  <a:lnTo>
                    <a:pt x="13536" y="12069"/>
                  </a:lnTo>
                  <a:lnTo>
                    <a:pt x="13573" y="11922"/>
                  </a:lnTo>
                  <a:lnTo>
                    <a:pt x="14563" y="11886"/>
                  </a:lnTo>
                  <a:lnTo>
                    <a:pt x="14563" y="11886"/>
                  </a:lnTo>
                  <a:lnTo>
                    <a:pt x="14527" y="12363"/>
                  </a:lnTo>
                  <a:lnTo>
                    <a:pt x="14563" y="12436"/>
                  </a:lnTo>
                  <a:lnTo>
                    <a:pt x="14637" y="12509"/>
                  </a:lnTo>
                  <a:lnTo>
                    <a:pt x="14747" y="12509"/>
                  </a:lnTo>
                  <a:lnTo>
                    <a:pt x="14820" y="12473"/>
                  </a:lnTo>
                  <a:lnTo>
                    <a:pt x="14893" y="12399"/>
                  </a:lnTo>
                  <a:lnTo>
                    <a:pt x="14967" y="12289"/>
                  </a:lnTo>
                  <a:lnTo>
                    <a:pt x="14967" y="12179"/>
                  </a:lnTo>
                  <a:lnTo>
                    <a:pt x="14967" y="12069"/>
                  </a:lnTo>
                  <a:lnTo>
                    <a:pt x="14930" y="11996"/>
                  </a:lnTo>
                  <a:lnTo>
                    <a:pt x="14857" y="11959"/>
                  </a:lnTo>
                  <a:lnTo>
                    <a:pt x="14857" y="11886"/>
                  </a:lnTo>
                  <a:lnTo>
                    <a:pt x="16618" y="11776"/>
                  </a:lnTo>
                  <a:lnTo>
                    <a:pt x="16654" y="11812"/>
                  </a:lnTo>
                  <a:lnTo>
                    <a:pt x="16544" y="11996"/>
                  </a:lnTo>
                  <a:lnTo>
                    <a:pt x="16361" y="12179"/>
                  </a:lnTo>
                  <a:lnTo>
                    <a:pt x="16287" y="12289"/>
                  </a:lnTo>
                  <a:lnTo>
                    <a:pt x="16251" y="12363"/>
                  </a:lnTo>
                  <a:lnTo>
                    <a:pt x="16287" y="12436"/>
                  </a:lnTo>
                  <a:lnTo>
                    <a:pt x="16324" y="12509"/>
                  </a:lnTo>
                  <a:lnTo>
                    <a:pt x="16397" y="12546"/>
                  </a:lnTo>
                  <a:lnTo>
                    <a:pt x="16471" y="12583"/>
                  </a:lnTo>
                  <a:lnTo>
                    <a:pt x="16544" y="12583"/>
                  </a:lnTo>
                  <a:lnTo>
                    <a:pt x="16581" y="12546"/>
                  </a:lnTo>
                  <a:lnTo>
                    <a:pt x="16728" y="12473"/>
                  </a:lnTo>
                  <a:lnTo>
                    <a:pt x="16801" y="12363"/>
                  </a:lnTo>
                  <a:lnTo>
                    <a:pt x="16984" y="12106"/>
                  </a:lnTo>
                  <a:lnTo>
                    <a:pt x="17461" y="11482"/>
                  </a:lnTo>
                  <a:lnTo>
                    <a:pt x="17461" y="11409"/>
                  </a:lnTo>
                  <a:lnTo>
                    <a:pt x="17461" y="11336"/>
                  </a:lnTo>
                  <a:lnTo>
                    <a:pt x="17461" y="11262"/>
                  </a:lnTo>
                  <a:lnTo>
                    <a:pt x="17425" y="11189"/>
                  </a:lnTo>
                  <a:lnTo>
                    <a:pt x="17058" y="10895"/>
                  </a:lnTo>
                  <a:lnTo>
                    <a:pt x="16728" y="10639"/>
                  </a:lnTo>
                  <a:lnTo>
                    <a:pt x="16654" y="10602"/>
                  </a:lnTo>
                  <a:lnTo>
                    <a:pt x="16581" y="10602"/>
                  </a:lnTo>
                  <a:lnTo>
                    <a:pt x="16544" y="10639"/>
                  </a:lnTo>
                  <a:lnTo>
                    <a:pt x="16471" y="10675"/>
                  </a:lnTo>
                  <a:lnTo>
                    <a:pt x="16434" y="10785"/>
                  </a:lnTo>
                  <a:lnTo>
                    <a:pt x="16434" y="10859"/>
                  </a:lnTo>
                  <a:lnTo>
                    <a:pt x="16471" y="10932"/>
                  </a:lnTo>
                  <a:lnTo>
                    <a:pt x="16801" y="11226"/>
                  </a:lnTo>
                  <a:lnTo>
                    <a:pt x="13940" y="11372"/>
                  </a:lnTo>
                  <a:lnTo>
                    <a:pt x="14050" y="11336"/>
                  </a:lnTo>
                  <a:lnTo>
                    <a:pt x="14270" y="11189"/>
                  </a:lnTo>
                  <a:lnTo>
                    <a:pt x="14343" y="11115"/>
                  </a:lnTo>
                  <a:lnTo>
                    <a:pt x="14417" y="11005"/>
                  </a:lnTo>
                  <a:lnTo>
                    <a:pt x="14417" y="10932"/>
                  </a:lnTo>
                  <a:lnTo>
                    <a:pt x="14380" y="10895"/>
                  </a:lnTo>
                  <a:lnTo>
                    <a:pt x="14233" y="10895"/>
                  </a:lnTo>
                  <a:lnTo>
                    <a:pt x="14123" y="10932"/>
                  </a:lnTo>
                  <a:lnTo>
                    <a:pt x="13903" y="11079"/>
                  </a:lnTo>
                  <a:lnTo>
                    <a:pt x="13720" y="11226"/>
                  </a:lnTo>
                  <a:lnTo>
                    <a:pt x="13573" y="11409"/>
                  </a:lnTo>
                  <a:lnTo>
                    <a:pt x="12289" y="11446"/>
                  </a:lnTo>
                  <a:lnTo>
                    <a:pt x="12546" y="11336"/>
                  </a:lnTo>
                  <a:lnTo>
                    <a:pt x="12839" y="11226"/>
                  </a:lnTo>
                  <a:lnTo>
                    <a:pt x="13169" y="11079"/>
                  </a:lnTo>
                  <a:lnTo>
                    <a:pt x="13500" y="10895"/>
                  </a:lnTo>
                  <a:lnTo>
                    <a:pt x="13793" y="10675"/>
                  </a:lnTo>
                  <a:lnTo>
                    <a:pt x="14050" y="10419"/>
                  </a:lnTo>
                  <a:lnTo>
                    <a:pt x="14087" y="10308"/>
                  </a:lnTo>
                  <a:lnTo>
                    <a:pt x="14050" y="10235"/>
                  </a:lnTo>
                  <a:lnTo>
                    <a:pt x="13976" y="10198"/>
                  </a:lnTo>
                  <a:lnTo>
                    <a:pt x="13903" y="10235"/>
                  </a:lnTo>
                  <a:lnTo>
                    <a:pt x="13646" y="10382"/>
                  </a:lnTo>
                  <a:lnTo>
                    <a:pt x="13390" y="10565"/>
                  </a:lnTo>
                  <a:lnTo>
                    <a:pt x="13133" y="10749"/>
                  </a:lnTo>
                  <a:lnTo>
                    <a:pt x="12876" y="10895"/>
                  </a:lnTo>
                  <a:lnTo>
                    <a:pt x="12583" y="11042"/>
                  </a:lnTo>
                  <a:lnTo>
                    <a:pt x="12289" y="11152"/>
                  </a:lnTo>
                  <a:lnTo>
                    <a:pt x="11996" y="11299"/>
                  </a:lnTo>
                  <a:lnTo>
                    <a:pt x="11702" y="11446"/>
                  </a:lnTo>
                  <a:lnTo>
                    <a:pt x="10162" y="11482"/>
                  </a:lnTo>
                  <a:lnTo>
                    <a:pt x="10602" y="11299"/>
                  </a:lnTo>
                  <a:lnTo>
                    <a:pt x="12216" y="10639"/>
                  </a:lnTo>
                  <a:lnTo>
                    <a:pt x="12766" y="10455"/>
                  </a:lnTo>
                  <a:lnTo>
                    <a:pt x="13316" y="10162"/>
                  </a:lnTo>
                  <a:lnTo>
                    <a:pt x="13573" y="10015"/>
                  </a:lnTo>
                  <a:lnTo>
                    <a:pt x="13793" y="9832"/>
                  </a:lnTo>
                  <a:lnTo>
                    <a:pt x="13976" y="9612"/>
                  </a:lnTo>
                  <a:lnTo>
                    <a:pt x="14087" y="9355"/>
                  </a:lnTo>
                  <a:lnTo>
                    <a:pt x="14087" y="9245"/>
                  </a:lnTo>
                  <a:lnTo>
                    <a:pt x="14050" y="9208"/>
                  </a:lnTo>
                  <a:lnTo>
                    <a:pt x="13940" y="9171"/>
                  </a:lnTo>
                  <a:lnTo>
                    <a:pt x="13866" y="9208"/>
                  </a:lnTo>
                  <a:lnTo>
                    <a:pt x="13463" y="9612"/>
                  </a:lnTo>
                  <a:lnTo>
                    <a:pt x="13243" y="9795"/>
                  </a:lnTo>
                  <a:lnTo>
                    <a:pt x="12986" y="9978"/>
                  </a:lnTo>
                  <a:lnTo>
                    <a:pt x="12693" y="10125"/>
                  </a:lnTo>
                  <a:lnTo>
                    <a:pt x="12399" y="10235"/>
                  </a:lnTo>
                  <a:lnTo>
                    <a:pt x="11776" y="10492"/>
                  </a:lnTo>
                  <a:lnTo>
                    <a:pt x="10418" y="11042"/>
                  </a:lnTo>
                  <a:lnTo>
                    <a:pt x="9905" y="11262"/>
                  </a:lnTo>
                  <a:lnTo>
                    <a:pt x="9428" y="11482"/>
                  </a:lnTo>
                  <a:lnTo>
                    <a:pt x="7667" y="11482"/>
                  </a:lnTo>
                  <a:lnTo>
                    <a:pt x="8621" y="11152"/>
                  </a:lnTo>
                  <a:lnTo>
                    <a:pt x="10895" y="10419"/>
                  </a:lnTo>
                  <a:lnTo>
                    <a:pt x="11335" y="10235"/>
                  </a:lnTo>
                  <a:lnTo>
                    <a:pt x="11776" y="10052"/>
                  </a:lnTo>
                  <a:lnTo>
                    <a:pt x="12179" y="9832"/>
                  </a:lnTo>
                  <a:lnTo>
                    <a:pt x="12583" y="9575"/>
                  </a:lnTo>
                  <a:lnTo>
                    <a:pt x="13426" y="9025"/>
                  </a:lnTo>
                  <a:lnTo>
                    <a:pt x="13866" y="8768"/>
                  </a:lnTo>
                  <a:lnTo>
                    <a:pt x="14307" y="8548"/>
                  </a:lnTo>
                  <a:lnTo>
                    <a:pt x="14380" y="8511"/>
                  </a:lnTo>
                  <a:lnTo>
                    <a:pt x="14417" y="8474"/>
                  </a:lnTo>
                  <a:lnTo>
                    <a:pt x="14417" y="8841"/>
                  </a:lnTo>
                  <a:lnTo>
                    <a:pt x="14453" y="8915"/>
                  </a:lnTo>
                  <a:lnTo>
                    <a:pt x="14490" y="8951"/>
                  </a:lnTo>
                  <a:lnTo>
                    <a:pt x="14527" y="8988"/>
                  </a:lnTo>
                  <a:lnTo>
                    <a:pt x="14600" y="9025"/>
                  </a:lnTo>
                  <a:lnTo>
                    <a:pt x="14673" y="8988"/>
                  </a:lnTo>
                  <a:lnTo>
                    <a:pt x="14747" y="8951"/>
                  </a:lnTo>
                  <a:lnTo>
                    <a:pt x="14783" y="8915"/>
                  </a:lnTo>
                  <a:lnTo>
                    <a:pt x="14783" y="8841"/>
                  </a:lnTo>
                  <a:lnTo>
                    <a:pt x="14783" y="8291"/>
                  </a:lnTo>
                  <a:lnTo>
                    <a:pt x="14747" y="8034"/>
                  </a:lnTo>
                  <a:lnTo>
                    <a:pt x="14673" y="7777"/>
                  </a:lnTo>
                  <a:lnTo>
                    <a:pt x="15077" y="8181"/>
                  </a:lnTo>
                  <a:lnTo>
                    <a:pt x="15517" y="8584"/>
                  </a:lnTo>
                  <a:lnTo>
                    <a:pt x="15737" y="8768"/>
                  </a:lnTo>
                  <a:lnTo>
                    <a:pt x="15847" y="8841"/>
                  </a:lnTo>
                  <a:lnTo>
                    <a:pt x="15994" y="8878"/>
                  </a:lnTo>
                  <a:lnTo>
                    <a:pt x="16361" y="8915"/>
                  </a:lnTo>
                  <a:lnTo>
                    <a:pt x="16764" y="8915"/>
                  </a:lnTo>
                  <a:lnTo>
                    <a:pt x="17204" y="8878"/>
                  </a:lnTo>
                  <a:lnTo>
                    <a:pt x="17608" y="8731"/>
                  </a:lnTo>
                  <a:lnTo>
                    <a:pt x="17681" y="8695"/>
                  </a:lnTo>
                  <a:lnTo>
                    <a:pt x="17755" y="8584"/>
                  </a:lnTo>
                  <a:lnTo>
                    <a:pt x="17791" y="8511"/>
                  </a:lnTo>
                  <a:lnTo>
                    <a:pt x="17755" y="8438"/>
                  </a:lnTo>
                  <a:lnTo>
                    <a:pt x="17718" y="8328"/>
                  </a:lnTo>
                  <a:lnTo>
                    <a:pt x="17681" y="8291"/>
                  </a:lnTo>
                  <a:lnTo>
                    <a:pt x="17571" y="8254"/>
                  </a:lnTo>
                  <a:lnTo>
                    <a:pt x="17461" y="8254"/>
                  </a:lnTo>
                  <a:lnTo>
                    <a:pt x="17131" y="8364"/>
                  </a:lnTo>
                  <a:lnTo>
                    <a:pt x="16764" y="8401"/>
                  </a:lnTo>
                  <a:lnTo>
                    <a:pt x="16397" y="8438"/>
                  </a:lnTo>
                  <a:lnTo>
                    <a:pt x="16177" y="8401"/>
                  </a:lnTo>
                  <a:lnTo>
                    <a:pt x="16031" y="8364"/>
                  </a:lnTo>
                  <a:lnTo>
                    <a:pt x="15480" y="7888"/>
                  </a:lnTo>
                  <a:lnTo>
                    <a:pt x="15004" y="7374"/>
                  </a:lnTo>
                  <a:lnTo>
                    <a:pt x="14563" y="6824"/>
                  </a:lnTo>
                  <a:lnTo>
                    <a:pt x="14160" y="6237"/>
                  </a:lnTo>
                  <a:lnTo>
                    <a:pt x="13830" y="5613"/>
                  </a:lnTo>
                  <a:lnTo>
                    <a:pt x="13536" y="4990"/>
                  </a:lnTo>
                  <a:lnTo>
                    <a:pt x="13096" y="3926"/>
                  </a:lnTo>
                  <a:lnTo>
                    <a:pt x="12803" y="3412"/>
                  </a:lnTo>
                  <a:lnTo>
                    <a:pt x="12509" y="2936"/>
                  </a:lnTo>
                  <a:lnTo>
                    <a:pt x="12326" y="2752"/>
                  </a:lnTo>
                  <a:lnTo>
                    <a:pt x="12142" y="2532"/>
                  </a:lnTo>
                  <a:lnTo>
                    <a:pt x="11959" y="2349"/>
                  </a:lnTo>
                  <a:lnTo>
                    <a:pt x="11739" y="2202"/>
                  </a:lnTo>
                  <a:lnTo>
                    <a:pt x="11482" y="2092"/>
                  </a:lnTo>
                  <a:lnTo>
                    <a:pt x="11225" y="1982"/>
                  </a:lnTo>
                  <a:lnTo>
                    <a:pt x="10932" y="1908"/>
                  </a:lnTo>
                  <a:lnTo>
                    <a:pt x="10602" y="1872"/>
                  </a:lnTo>
                  <a:lnTo>
                    <a:pt x="10308" y="1872"/>
                  </a:lnTo>
                  <a:lnTo>
                    <a:pt x="9978" y="1908"/>
                  </a:lnTo>
                  <a:lnTo>
                    <a:pt x="9685" y="1982"/>
                  </a:lnTo>
                  <a:lnTo>
                    <a:pt x="9391" y="2055"/>
                  </a:lnTo>
                  <a:lnTo>
                    <a:pt x="9098" y="2202"/>
                  </a:lnTo>
                  <a:lnTo>
                    <a:pt x="8841" y="2349"/>
                  </a:lnTo>
                  <a:lnTo>
                    <a:pt x="8584" y="2495"/>
                  </a:lnTo>
                  <a:lnTo>
                    <a:pt x="8327" y="2715"/>
                  </a:lnTo>
                  <a:lnTo>
                    <a:pt x="7887" y="3119"/>
                  </a:lnTo>
                  <a:lnTo>
                    <a:pt x="7484" y="3632"/>
                  </a:lnTo>
                  <a:lnTo>
                    <a:pt x="7117" y="4146"/>
                  </a:lnTo>
                  <a:lnTo>
                    <a:pt x="6787" y="4660"/>
                  </a:lnTo>
                  <a:lnTo>
                    <a:pt x="6127" y="5833"/>
                  </a:lnTo>
                  <a:lnTo>
                    <a:pt x="5796" y="6457"/>
                  </a:lnTo>
                  <a:lnTo>
                    <a:pt x="5430" y="7044"/>
                  </a:lnTo>
                  <a:lnTo>
                    <a:pt x="4989" y="7594"/>
                  </a:lnTo>
                  <a:lnTo>
                    <a:pt x="4769" y="7851"/>
                  </a:lnTo>
                  <a:lnTo>
                    <a:pt x="4513" y="8071"/>
                  </a:lnTo>
                  <a:lnTo>
                    <a:pt x="4256" y="8291"/>
                  </a:lnTo>
                  <a:lnTo>
                    <a:pt x="3962" y="8474"/>
                  </a:lnTo>
                  <a:lnTo>
                    <a:pt x="3669" y="8621"/>
                  </a:lnTo>
                  <a:lnTo>
                    <a:pt x="3339" y="8731"/>
                  </a:lnTo>
                  <a:lnTo>
                    <a:pt x="3009" y="8841"/>
                  </a:lnTo>
                  <a:lnTo>
                    <a:pt x="2715" y="8915"/>
                  </a:lnTo>
                  <a:lnTo>
                    <a:pt x="2605" y="6200"/>
                  </a:lnTo>
                  <a:lnTo>
                    <a:pt x="2568" y="3119"/>
                  </a:lnTo>
                  <a:lnTo>
                    <a:pt x="2605" y="1505"/>
                  </a:lnTo>
                  <a:lnTo>
                    <a:pt x="2568" y="1138"/>
                  </a:lnTo>
                  <a:lnTo>
                    <a:pt x="2715" y="1395"/>
                  </a:lnTo>
                  <a:lnTo>
                    <a:pt x="2862" y="1652"/>
                  </a:lnTo>
                  <a:lnTo>
                    <a:pt x="2899" y="1725"/>
                  </a:lnTo>
                  <a:lnTo>
                    <a:pt x="2972" y="1762"/>
                  </a:lnTo>
                  <a:lnTo>
                    <a:pt x="3119" y="1762"/>
                  </a:lnTo>
                  <a:lnTo>
                    <a:pt x="3192" y="1688"/>
                  </a:lnTo>
                  <a:lnTo>
                    <a:pt x="3229" y="1652"/>
                  </a:lnTo>
                  <a:lnTo>
                    <a:pt x="3265" y="1578"/>
                  </a:lnTo>
                  <a:lnTo>
                    <a:pt x="3265" y="1505"/>
                  </a:lnTo>
                  <a:lnTo>
                    <a:pt x="3155" y="1138"/>
                  </a:lnTo>
                  <a:lnTo>
                    <a:pt x="2972" y="771"/>
                  </a:lnTo>
                  <a:lnTo>
                    <a:pt x="2568" y="111"/>
                  </a:lnTo>
                  <a:lnTo>
                    <a:pt x="2495" y="38"/>
                  </a:lnTo>
                  <a:lnTo>
                    <a:pt x="2385" y="1"/>
                  </a:lnTo>
                  <a:close/>
                  <a:moveTo>
                    <a:pt x="15554" y="12546"/>
                  </a:moveTo>
                  <a:lnTo>
                    <a:pt x="15480" y="12583"/>
                  </a:lnTo>
                  <a:lnTo>
                    <a:pt x="15370" y="12619"/>
                  </a:lnTo>
                  <a:lnTo>
                    <a:pt x="15224" y="12766"/>
                  </a:lnTo>
                  <a:lnTo>
                    <a:pt x="15077" y="12913"/>
                  </a:lnTo>
                  <a:lnTo>
                    <a:pt x="15077" y="12950"/>
                  </a:lnTo>
                  <a:lnTo>
                    <a:pt x="14820" y="12803"/>
                  </a:lnTo>
                  <a:lnTo>
                    <a:pt x="14527" y="12693"/>
                  </a:lnTo>
                  <a:lnTo>
                    <a:pt x="14453" y="12693"/>
                  </a:lnTo>
                  <a:lnTo>
                    <a:pt x="14417" y="12729"/>
                  </a:lnTo>
                  <a:lnTo>
                    <a:pt x="14380" y="12803"/>
                  </a:lnTo>
                  <a:lnTo>
                    <a:pt x="14380" y="12876"/>
                  </a:lnTo>
                  <a:lnTo>
                    <a:pt x="14563" y="13096"/>
                  </a:lnTo>
                  <a:lnTo>
                    <a:pt x="14783" y="13316"/>
                  </a:lnTo>
                  <a:lnTo>
                    <a:pt x="14673" y="13463"/>
                  </a:lnTo>
                  <a:lnTo>
                    <a:pt x="14490" y="13720"/>
                  </a:lnTo>
                  <a:lnTo>
                    <a:pt x="14417" y="13867"/>
                  </a:lnTo>
                  <a:lnTo>
                    <a:pt x="14417" y="14013"/>
                  </a:lnTo>
                  <a:lnTo>
                    <a:pt x="14453" y="14087"/>
                  </a:lnTo>
                  <a:lnTo>
                    <a:pt x="14490" y="14123"/>
                  </a:lnTo>
                  <a:lnTo>
                    <a:pt x="14600" y="14123"/>
                  </a:lnTo>
                  <a:lnTo>
                    <a:pt x="14673" y="14087"/>
                  </a:lnTo>
                  <a:lnTo>
                    <a:pt x="14783" y="14050"/>
                  </a:lnTo>
                  <a:lnTo>
                    <a:pt x="14893" y="13903"/>
                  </a:lnTo>
                  <a:lnTo>
                    <a:pt x="15150" y="13573"/>
                  </a:lnTo>
                  <a:lnTo>
                    <a:pt x="15590" y="13903"/>
                  </a:lnTo>
                  <a:lnTo>
                    <a:pt x="15700" y="13940"/>
                  </a:lnTo>
                  <a:lnTo>
                    <a:pt x="15774" y="13940"/>
                  </a:lnTo>
                  <a:lnTo>
                    <a:pt x="15847" y="13903"/>
                  </a:lnTo>
                  <a:lnTo>
                    <a:pt x="15884" y="13830"/>
                  </a:lnTo>
                  <a:lnTo>
                    <a:pt x="15921" y="13757"/>
                  </a:lnTo>
                  <a:lnTo>
                    <a:pt x="15921" y="13647"/>
                  </a:lnTo>
                  <a:lnTo>
                    <a:pt x="15921" y="13573"/>
                  </a:lnTo>
                  <a:lnTo>
                    <a:pt x="15847" y="13500"/>
                  </a:lnTo>
                  <a:lnTo>
                    <a:pt x="15407" y="13170"/>
                  </a:lnTo>
                  <a:lnTo>
                    <a:pt x="15480" y="13096"/>
                  </a:lnTo>
                  <a:lnTo>
                    <a:pt x="15590" y="12876"/>
                  </a:lnTo>
                  <a:lnTo>
                    <a:pt x="15664" y="12803"/>
                  </a:lnTo>
                  <a:lnTo>
                    <a:pt x="15737" y="12766"/>
                  </a:lnTo>
                  <a:lnTo>
                    <a:pt x="15774" y="12729"/>
                  </a:lnTo>
                  <a:lnTo>
                    <a:pt x="15811" y="12693"/>
                  </a:lnTo>
                  <a:lnTo>
                    <a:pt x="15811" y="12656"/>
                  </a:lnTo>
                  <a:lnTo>
                    <a:pt x="15774" y="12656"/>
                  </a:lnTo>
                  <a:lnTo>
                    <a:pt x="15664" y="12583"/>
                  </a:lnTo>
                  <a:lnTo>
                    <a:pt x="15554" y="12546"/>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 name="Google Shape;339;p6"/>
            <p:cNvSpPr/>
            <p:nvPr/>
          </p:nvSpPr>
          <p:spPr>
            <a:xfrm>
              <a:off x="6844475" y="1037625"/>
              <a:ext cx="414525" cy="389750"/>
            </a:xfrm>
            <a:custGeom>
              <a:avLst/>
              <a:gdLst/>
              <a:ahLst/>
              <a:cxnLst/>
              <a:rect l="l" t="t" r="r" b="b"/>
              <a:pathLst>
                <a:path w="16581" h="15590" extrusionOk="0">
                  <a:moveTo>
                    <a:pt x="13793" y="2568"/>
                  </a:moveTo>
                  <a:lnTo>
                    <a:pt x="14123" y="2641"/>
                  </a:lnTo>
                  <a:lnTo>
                    <a:pt x="14123" y="2678"/>
                  </a:lnTo>
                  <a:lnTo>
                    <a:pt x="14086" y="2825"/>
                  </a:lnTo>
                  <a:lnTo>
                    <a:pt x="14013" y="2935"/>
                  </a:lnTo>
                  <a:lnTo>
                    <a:pt x="13866" y="3045"/>
                  </a:lnTo>
                  <a:lnTo>
                    <a:pt x="13756" y="3081"/>
                  </a:lnTo>
                  <a:lnTo>
                    <a:pt x="13573" y="2971"/>
                  </a:lnTo>
                  <a:lnTo>
                    <a:pt x="13609" y="2788"/>
                  </a:lnTo>
                  <a:lnTo>
                    <a:pt x="13683" y="2678"/>
                  </a:lnTo>
                  <a:lnTo>
                    <a:pt x="13720" y="2605"/>
                  </a:lnTo>
                  <a:lnTo>
                    <a:pt x="13793" y="2568"/>
                  </a:lnTo>
                  <a:close/>
                  <a:moveTo>
                    <a:pt x="9428" y="3705"/>
                  </a:moveTo>
                  <a:lnTo>
                    <a:pt x="9831" y="4475"/>
                  </a:lnTo>
                  <a:lnTo>
                    <a:pt x="10161" y="5246"/>
                  </a:lnTo>
                  <a:lnTo>
                    <a:pt x="8327" y="4402"/>
                  </a:lnTo>
                  <a:lnTo>
                    <a:pt x="8878" y="4035"/>
                  </a:lnTo>
                  <a:lnTo>
                    <a:pt x="9428" y="3705"/>
                  </a:lnTo>
                  <a:close/>
                  <a:moveTo>
                    <a:pt x="5283" y="3668"/>
                  </a:moveTo>
                  <a:lnTo>
                    <a:pt x="6383" y="4072"/>
                  </a:lnTo>
                  <a:lnTo>
                    <a:pt x="7410" y="4512"/>
                  </a:lnTo>
                  <a:lnTo>
                    <a:pt x="6383" y="5319"/>
                  </a:lnTo>
                  <a:lnTo>
                    <a:pt x="5393" y="6163"/>
                  </a:lnTo>
                  <a:lnTo>
                    <a:pt x="5319" y="5282"/>
                  </a:lnTo>
                  <a:lnTo>
                    <a:pt x="5283" y="4365"/>
                  </a:lnTo>
                  <a:lnTo>
                    <a:pt x="5283" y="3668"/>
                  </a:lnTo>
                  <a:close/>
                  <a:moveTo>
                    <a:pt x="13096" y="2494"/>
                  </a:moveTo>
                  <a:lnTo>
                    <a:pt x="13023" y="2641"/>
                  </a:lnTo>
                  <a:lnTo>
                    <a:pt x="12986" y="2825"/>
                  </a:lnTo>
                  <a:lnTo>
                    <a:pt x="12949" y="3008"/>
                  </a:lnTo>
                  <a:lnTo>
                    <a:pt x="12986" y="3191"/>
                  </a:lnTo>
                  <a:lnTo>
                    <a:pt x="13096" y="3412"/>
                  </a:lnTo>
                  <a:lnTo>
                    <a:pt x="13243" y="3595"/>
                  </a:lnTo>
                  <a:lnTo>
                    <a:pt x="13426" y="3705"/>
                  </a:lnTo>
                  <a:lnTo>
                    <a:pt x="13646" y="3778"/>
                  </a:lnTo>
                  <a:lnTo>
                    <a:pt x="13793" y="3815"/>
                  </a:lnTo>
                  <a:lnTo>
                    <a:pt x="13536" y="4512"/>
                  </a:lnTo>
                  <a:lnTo>
                    <a:pt x="13243" y="5209"/>
                  </a:lnTo>
                  <a:lnTo>
                    <a:pt x="12913" y="5869"/>
                  </a:lnTo>
                  <a:lnTo>
                    <a:pt x="12546" y="6529"/>
                  </a:lnTo>
                  <a:lnTo>
                    <a:pt x="11665" y="6016"/>
                  </a:lnTo>
                  <a:lnTo>
                    <a:pt x="10785" y="5576"/>
                  </a:lnTo>
                  <a:lnTo>
                    <a:pt x="10602" y="5026"/>
                  </a:lnTo>
                  <a:lnTo>
                    <a:pt x="10345" y="4475"/>
                  </a:lnTo>
                  <a:lnTo>
                    <a:pt x="10125" y="3962"/>
                  </a:lnTo>
                  <a:lnTo>
                    <a:pt x="9831" y="3448"/>
                  </a:lnTo>
                  <a:lnTo>
                    <a:pt x="10602" y="3045"/>
                  </a:lnTo>
                  <a:lnTo>
                    <a:pt x="11005" y="2898"/>
                  </a:lnTo>
                  <a:lnTo>
                    <a:pt x="11409" y="2751"/>
                  </a:lnTo>
                  <a:lnTo>
                    <a:pt x="11849" y="2641"/>
                  </a:lnTo>
                  <a:lnTo>
                    <a:pt x="12252" y="2568"/>
                  </a:lnTo>
                  <a:lnTo>
                    <a:pt x="12692" y="2494"/>
                  </a:lnTo>
                  <a:close/>
                  <a:moveTo>
                    <a:pt x="2605" y="6713"/>
                  </a:moveTo>
                  <a:lnTo>
                    <a:pt x="2678" y="6750"/>
                  </a:lnTo>
                  <a:lnTo>
                    <a:pt x="2752" y="6823"/>
                  </a:lnTo>
                  <a:lnTo>
                    <a:pt x="2788" y="6970"/>
                  </a:lnTo>
                  <a:lnTo>
                    <a:pt x="2752" y="7116"/>
                  </a:lnTo>
                  <a:lnTo>
                    <a:pt x="2715" y="7153"/>
                  </a:lnTo>
                  <a:lnTo>
                    <a:pt x="2605" y="7226"/>
                  </a:lnTo>
                  <a:lnTo>
                    <a:pt x="2458" y="7336"/>
                  </a:lnTo>
                  <a:lnTo>
                    <a:pt x="2165" y="7116"/>
                  </a:lnTo>
                  <a:lnTo>
                    <a:pt x="2275" y="6970"/>
                  </a:lnTo>
                  <a:lnTo>
                    <a:pt x="2275" y="6896"/>
                  </a:lnTo>
                  <a:lnTo>
                    <a:pt x="2458" y="6860"/>
                  </a:lnTo>
                  <a:lnTo>
                    <a:pt x="2715" y="6860"/>
                  </a:lnTo>
                  <a:lnTo>
                    <a:pt x="2715" y="6823"/>
                  </a:lnTo>
                  <a:lnTo>
                    <a:pt x="2678" y="6786"/>
                  </a:lnTo>
                  <a:lnTo>
                    <a:pt x="2605" y="6713"/>
                  </a:lnTo>
                  <a:close/>
                  <a:moveTo>
                    <a:pt x="8364" y="6529"/>
                  </a:moveTo>
                  <a:lnTo>
                    <a:pt x="8547" y="6566"/>
                  </a:lnTo>
                  <a:lnTo>
                    <a:pt x="8657" y="6603"/>
                  </a:lnTo>
                  <a:lnTo>
                    <a:pt x="8657" y="6713"/>
                  </a:lnTo>
                  <a:lnTo>
                    <a:pt x="8694" y="6860"/>
                  </a:lnTo>
                  <a:lnTo>
                    <a:pt x="8694" y="6970"/>
                  </a:lnTo>
                  <a:lnTo>
                    <a:pt x="8694" y="7116"/>
                  </a:lnTo>
                  <a:lnTo>
                    <a:pt x="8657" y="7226"/>
                  </a:lnTo>
                  <a:lnTo>
                    <a:pt x="8621" y="7336"/>
                  </a:lnTo>
                  <a:lnTo>
                    <a:pt x="8547" y="7446"/>
                  </a:lnTo>
                  <a:lnTo>
                    <a:pt x="8364" y="7446"/>
                  </a:lnTo>
                  <a:lnTo>
                    <a:pt x="8107" y="7520"/>
                  </a:lnTo>
                  <a:lnTo>
                    <a:pt x="7850" y="7593"/>
                  </a:lnTo>
                  <a:lnTo>
                    <a:pt x="7704" y="7483"/>
                  </a:lnTo>
                  <a:lnTo>
                    <a:pt x="7630" y="7336"/>
                  </a:lnTo>
                  <a:lnTo>
                    <a:pt x="7557" y="7190"/>
                  </a:lnTo>
                  <a:lnTo>
                    <a:pt x="7594" y="7006"/>
                  </a:lnTo>
                  <a:lnTo>
                    <a:pt x="7667" y="6750"/>
                  </a:lnTo>
                  <a:lnTo>
                    <a:pt x="7777" y="6750"/>
                  </a:lnTo>
                  <a:lnTo>
                    <a:pt x="7850" y="6786"/>
                  </a:lnTo>
                  <a:lnTo>
                    <a:pt x="7924" y="6750"/>
                  </a:lnTo>
                  <a:lnTo>
                    <a:pt x="7960" y="6713"/>
                  </a:lnTo>
                  <a:lnTo>
                    <a:pt x="8071" y="6566"/>
                  </a:lnTo>
                  <a:lnTo>
                    <a:pt x="8364" y="6529"/>
                  </a:lnTo>
                  <a:close/>
                  <a:moveTo>
                    <a:pt x="3155" y="3191"/>
                  </a:moveTo>
                  <a:lnTo>
                    <a:pt x="3595" y="3228"/>
                  </a:lnTo>
                  <a:lnTo>
                    <a:pt x="4036" y="3301"/>
                  </a:lnTo>
                  <a:lnTo>
                    <a:pt x="4439" y="3412"/>
                  </a:lnTo>
                  <a:lnTo>
                    <a:pt x="4879" y="3522"/>
                  </a:lnTo>
                  <a:lnTo>
                    <a:pt x="4843" y="4072"/>
                  </a:lnTo>
                  <a:lnTo>
                    <a:pt x="4843" y="4659"/>
                  </a:lnTo>
                  <a:lnTo>
                    <a:pt x="4879" y="5282"/>
                  </a:lnTo>
                  <a:lnTo>
                    <a:pt x="4989" y="6529"/>
                  </a:lnTo>
                  <a:lnTo>
                    <a:pt x="4182" y="7263"/>
                  </a:lnTo>
                  <a:lnTo>
                    <a:pt x="3779" y="7630"/>
                  </a:lnTo>
                  <a:lnTo>
                    <a:pt x="3375" y="8033"/>
                  </a:lnTo>
                  <a:lnTo>
                    <a:pt x="3265" y="7960"/>
                  </a:lnTo>
                  <a:lnTo>
                    <a:pt x="2898" y="7667"/>
                  </a:lnTo>
                  <a:lnTo>
                    <a:pt x="3008" y="7520"/>
                  </a:lnTo>
                  <a:lnTo>
                    <a:pt x="3119" y="7410"/>
                  </a:lnTo>
                  <a:lnTo>
                    <a:pt x="3155" y="7336"/>
                  </a:lnTo>
                  <a:lnTo>
                    <a:pt x="3192" y="7300"/>
                  </a:lnTo>
                  <a:lnTo>
                    <a:pt x="3192" y="7153"/>
                  </a:lnTo>
                  <a:lnTo>
                    <a:pt x="3229" y="6933"/>
                  </a:lnTo>
                  <a:lnTo>
                    <a:pt x="3192" y="6823"/>
                  </a:lnTo>
                  <a:lnTo>
                    <a:pt x="3155" y="6676"/>
                  </a:lnTo>
                  <a:lnTo>
                    <a:pt x="3119" y="6566"/>
                  </a:lnTo>
                  <a:lnTo>
                    <a:pt x="3045" y="6456"/>
                  </a:lnTo>
                  <a:lnTo>
                    <a:pt x="2972" y="6383"/>
                  </a:lnTo>
                  <a:lnTo>
                    <a:pt x="2862" y="6309"/>
                  </a:lnTo>
                  <a:lnTo>
                    <a:pt x="2752" y="6273"/>
                  </a:lnTo>
                  <a:lnTo>
                    <a:pt x="2605" y="6236"/>
                  </a:lnTo>
                  <a:lnTo>
                    <a:pt x="2495" y="6236"/>
                  </a:lnTo>
                  <a:lnTo>
                    <a:pt x="2348" y="6273"/>
                  </a:lnTo>
                  <a:lnTo>
                    <a:pt x="2128" y="6383"/>
                  </a:lnTo>
                  <a:lnTo>
                    <a:pt x="1908" y="6529"/>
                  </a:lnTo>
                  <a:lnTo>
                    <a:pt x="1761" y="6713"/>
                  </a:lnTo>
                  <a:lnTo>
                    <a:pt x="1321" y="6309"/>
                  </a:lnTo>
                  <a:lnTo>
                    <a:pt x="954" y="5833"/>
                  </a:lnTo>
                  <a:lnTo>
                    <a:pt x="734" y="5502"/>
                  </a:lnTo>
                  <a:lnTo>
                    <a:pt x="624" y="5172"/>
                  </a:lnTo>
                  <a:lnTo>
                    <a:pt x="551" y="4805"/>
                  </a:lnTo>
                  <a:lnTo>
                    <a:pt x="514" y="4439"/>
                  </a:lnTo>
                  <a:lnTo>
                    <a:pt x="551" y="4255"/>
                  </a:lnTo>
                  <a:lnTo>
                    <a:pt x="624" y="4072"/>
                  </a:lnTo>
                  <a:lnTo>
                    <a:pt x="734" y="3925"/>
                  </a:lnTo>
                  <a:lnTo>
                    <a:pt x="844" y="3778"/>
                  </a:lnTo>
                  <a:lnTo>
                    <a:pt x="991" y="3668"/>
                  </a:lnTo>
                  <a:lnTo>
                    <a:pt x="1174" y="3558"/>
                  </a:lnTo>
                  <a:lnTo>
                    <a:pt x="1541" y="3412"/>
                  </a:lnTo>
                  <a:lnTo>
                    <a:pt x="1908" y="3265"/>
                  </a:lnTo>
                  <a:lnTo>
                    <a:pt x="2312" y="3191"/>
                  </a:lnTo>
                  <a:close/>
                  <a:moveTo>
                    <a:pt x="11005" y="6199"/>
                  </a:moveTo>
                  <a:lnTo>
                    <a:pt x="12289" y="6896"/>
                  </a:lnTo>
                  <a:lnTo>
                    <a:pt x="11885" y="7483"/>
                  </a:lnTo>
                  <a:lnTo>
                    <a:pt x="11482" y="8033"/>
                  </a:lnTo>
                  <a:lnTo>
                    <a:pt x="11335" y="7410"/>
                  </a:lnTo>
                  <a:lnTo>
                    <a:pt x="11188" y="6750"/>
                  </a:lnTo>
                  <a:lnTo>
                    <a:pt x="11005" y="6199"/>
                  </a:lnTo>
                  <a:close/>
                  <a:moveTo>
                    <a:pt x="7264" y="8180"/>
                  </a:moveTo>
                  <a:lnTo>
                    <a:pt x="7410" y="8253"/>
                  </a:lnTo>
                  <a:lnTo>
                    <a:pt x="7594" y="8290"/>
                  </a:lnTo>
                  <a:lnTo>
                    <a:pt x="7960" y="8290"/>
                  </a:lnTo>
                  <a:lnTo>
                    <a:pt x="7704" y="8327"/>
                  </a:lnTo>
                  <a:lnTo>
                    <a:pt x="7557" y="8327"/>
                  </a:lnTo>
                  <a:lnTo>
                    <a:pt x="7447" y="8290"/>
                  </a:lnTo>
                  <a:lnTo>
                    <a:pt x="7337" y="8253"/>
                  </a:lnTo>
                  <a:lnTo>
                    <a:pt x="7264" y="8180"/>
                  </a:lnTo>
                  <a:close/>
                  <a:moveTo>
                    <a:pt x="8181" y="5979"/>
                  </a:moveTo>
                  <a:lnTo>
                    <a:pt x="7997" y="6016"/>
                  </a:lnTo>
                  <a:lnTo>
                    <a:pt x="7814" y="6089"/>
                  </a:lnTo>
                  <a:lnTo>
                    <a:pt x="7667" y="6236"/>
                  </a:lnTo>
                  <a:lnTo>
                    <a:pt x="7410" y="6346"/>
                  </a:lnTo>
                  <a:lnTo>
                    <a:pt x="7190" y="6529"/>
                  </a:lnTo>
                  <a:lnTo>
                    <a:pt x="6970" y="6713"/>
                  </a:lnTo>
                  <a:lnTo>
                    <a:pt x="6787" y="6933"/>
                  </a:lnTo>
                  <a:lnTo>
                    <a:pt x="6677" y="7080"/>
                  </a:lnTo>
                  <a:lnTo>
                    <a:pt x="6640" y="7263"/>
                  </a:lnTo>
                  <a:lnTo>
                    <a:pt x="6567" y="7410"/>
                  </a:lnTo>
                  <a:lnTo>
                    <a:pt x="6567" y="7593"/>
                  </a:lnTo>
                  <a:lnTo>
                    <a:pt x="6567" y="7923"/>
                  </a:lnTo>
                  <a:lnTo>
                    <a:pt x="6677" y="8253"/>
                  </a:lnTo>
                  <a:lnTo>
                    <a:pt x="6787" y="8437"/>
                  </a:lnTo>
                  <a:lnTo>
                    <a:pt x="6897" y="8584"/>
                  </a:lnTo>
                  <a:lnTo>
                    <a:pt x="7043" y="8694"/>
                  </a:lnTo>
                  <a:lnTo>
                    <a:pt x="7190" y="8767"/>
                  </a:lnTo>
                  <a:lnTo>
                    <a:pt x="7374" y="8804"/>
                  </a:lnTo>
                  <a:lnTo>
                    <a:pt x="7557" y="8840"/>
                  </a:lnTo>
                  <a:lnTo>
                    <a:pt x="7924" y="8840"/>
                  </a:lnTo>
                  <a:lnTo>
                    <a:pt x="8254" y="8767"/>
                  </a:lnTo>
                  <a:lnTo>
                    <a:pt x="8584" y="8620"/>
                  </a:lnTo>
                  <a:lnTo>
                    <a:pt x="8914" y="8364"/>
                  </a:lnTo>
                  <a:lnTo>
                    <a:pt x="9208" y="8070"/>
                  </a:lnTo>
                  <a:lnTo>
                    <a:pt x="9464" y="7740"/>
                  </a:lnTo>
                  <a:lnTo>
                    <a:pt x="9538" y="7593"/>
                  </a:lnTo>
                  <a:lnTo>
                    <a:pt x="9611" y="7410"/>
                  </a:lnTo>
                  <a:lnTo>
                    <a:pt x="9648" y="7226"/>
                  </a:lnTo>
                  <a:lnTo>
                    <a:pt x="9648" y="7043"/>
                  </a:lnTo>
                  <a:lnTo>
                    <a:pt x="9648" y="6860"/>
                  </a:lnTo>
                  <a:lnTo>
                    <a:pt x="9574" y="6713"/>
                  </a:lnTo>
                  <a:lnTo>
                    <a:pt x="9464" y="6529"/>
                  </a:lnTo>
                  <a:lnTo>
                    <a:pt x="9354" y="6419"/>
                  </a:lnTo>
                  <a:lnTo>
                    <a:pt x="9208" y="6273"/>
                  </a:lnTo>
                  <a:lnTo>
                    <a:pt x="9061" y="6199"/>
                  </a:lnTo>
                  <a:lnTo>
                    <a:pt x="8731" y="6053"/>
                  </a:lnTo>
                  <a:lnTo>
                    <a:pt x="8364" y="5979"/>
                  </a:lnTo>
                  <a:close/>
                  <a:moveTo>
                    <a:pt x="5063" y="7080"/>
                  </a:moveTo>
                  <a:lnTo>
                    <a:pt x="5246" y="8180"/>
                  </a:lnTo>
                  <a:lnTo>
                    <a:pt x="5466" y="9281"/>
                  </a:lnTo>
                  <a:lnTo>
                    <a:pt x="4622" y="8804"/>
                  </a:lnTo>
                  <a:lnTo>
                    <a:pt x="3779" y="8290"/>
                  </a:lnTo>
                  <a:lnTo>
                    <a:pt x="4439" y="7667"/>
                  </a:lnTo>
                  <a:lnTo>
                    <a:pt x="5063" y="7080"/>
                  </a:lnTo>
                  <a:close/>
                  <a:moveTo>
                    <a:pt x="7887" y="4732"/>
                  </a:moveTo>
                  <a:lnTo>
                    <a:pt x="9171" y="5282"/>
                  </a:lnTo>
                  <a:lnTo>
                    <a:pt x="10381" y="5869"/>
                  </a:lnTo>
                  <a:lnTo>
                    <a:pt x="10602" y="6529"/>
                  </a:lnTo>
                  <a:lnTo>
                    <a:pt x="10785" y="7190"/>
                  </a:lnTo>
                  <a:lnTo>
                    <a:pt x="10932" y="7850"/>
                  </a:lnTo>
                  <a:lnTo>
                    <a:pt x="11078" y="8547"/>
                  </a:lnTo>
                  <a:lnTo>
                    <a:pt x="10565" y="9097"/>
                  </a:lnTo>
                  <a:lnTo>
                    <a:pt x="10015" y="9647"/>
                  </a:lnTo>
                  <a:lnTo>
                    <a:pt x="9428" y="10161"/>
                  </a:lnTo>
                  <a:lnTo>
                    <a:pt x="8841" y="10674"/>
                  </a:lnTo>
                  <a:lnTo>
                    <a:pt x="8107" y="10418"/>
                  </a:lnTo>
                  <a:lnTo>
                    <a:pt x="7374" y="10161"/>
                  </a:lnTo>
                  <a:lnTo>
                    <a:pt x="6677" y="9867"/>
                  </a:lnTo>
                  <a:lnTo>
                    <a:pt x="5980" y="9537"/>
                  </a:lnTo>
                  <a:lnTo>
                    <a:pt x="5723" y="8143"/>
                  </a:lnTo>
                  <a:lnTo>
                    <a:pt x="5466" y="6713"/>
                  </a:lnTo>
                  <a:lnTo>
                    <a:pt x="6677" y="5722"/>
                  </a:lnTo>
                  <a:lnTo>
                    <a:pt x="7887" y="4732"/>
                  </a:lnTo>
                  <a:close/>
                  <a:moveTo>
                    <a:pt x="11152" y="9171"/>
                  </a:moveTo>
                  <a:lnTo>
                    <a:pt x="11225" y="10161"/>
                  </a:lnTo>
                  <a:lnTo>
                    <a:pt x="11225" y="11188"/>
                  </a:lnTo>
                  <a:lnTo>
                    <a:pt x="11225" y="11225"/>
                  </a:lnTo>
                  <a:lnTo>
                    <a:pt x="10308" y="11041"/>
                  </a:lnTo>
                  <a:lnTo>
                    <a:pt x="9391" y="10821"/>
                  </a:lnTo>
                  <a:lnTo>
                    <a:pt x="10015" y="10308"/>
                  </a:lnTo>
                  <a:lnTo>
                    <a:pt x="10565" y="9794"/>
                  </a:lnTo>
                  <a:lnTo>
                    <a:pt x="11152" y="9171"/>
                  </a:lnTo>
                  <a:close/>
                  <a:moveTo>
                    <a:pt x="12729" y="7153"/>
                  </a:moveTo>
                  <a:lnTo>
                    <a:pt x="13243" y="7483"/>
                  </a:lnTo>
                  <a:lnTo>
                    <a:pt x="13756" y="7813"/>
                  </a:lnTo>
                  <a:lnTo>
                    <a:pt x="14233" y="8180"/>
                  </a:lnTo>
                  <a:lnTo>
                    <a:pt x="14673" y="8584"/>
                  </a:lnTo>
                  <a:lnTo>
                    <a:pt x="15113" y="9024"/>
                  </a:lnTo>
                  <a:lnTo>
                    <a:pt x="15480" y="9464"/>
                  </a:lnTo>
                  <a:lnTo>
                    <a:pt x="15810" y="9941"/>
                  </a:lnTo>
                  <a:lnTo>
                    <a:pt x="16067" y="10454"/>
                  </a:lnTo>
                  <a:lnTo>
                    <a:pt x="16251" y="11005"/>
                  </a:lnTo>
                  <a:lnTo>
                    <a:pt x="16177" y="11041"/>
                  </a:lnTo>
                  <a:lnTo>
                    <a:pt x="15957" y="11188"/>
                  </a:lnTo>
                  <a:lnTo>
                    <a:pt x="15700" y="11298"/>
                  </a:lnTo>
                  <a:lnTo>
                    <a:pt x="15444" y="11371"/>
                  </a:lnTo>
                  <a:lnTo>
                    <a:pt x="15187" y="11445"/>
                  </a:lnTo>
                  <a:lnTo>
                    <a:pt x="15113" y="11371"/>
                  </a:lnTo>
                  <a:lnTo>
                    <a:pt x="15077" y="11408"/>
                  </a:lnTo>
                  <a:lnTo>
                    <a:pt x="14233" y="11445"/>
                  </a:lnTo>
                  <a:lnTo>
                    <a:pt x="13389" y="11408"/>
                  </a:lnTo>
                  <a:lnTo>
                    <a:pt x="12582" y="11371"/>
                  </a:lnTo>
                  <a:lnTo>
                    <a:pt x="11739" y="11298"/>
                  </a:lnTo>
                  <a:lnTo>
                    <a:pt x="11702" y="10198"/>
                  </a:lnTo>
                  <a:lnTo>
                    <a:pt x="11665" y="9464"/>
                  </a:lnTo>
                  <a:lnTo>
                    <a:pt x="11592" y="8694"/>
                  </a:lnTo>
                  <a:lnTo>
                    <a:pt x="12179" y="7923"/>
                  </a:lnTo>
                  <a:lnTo>
                    <a:pt x="12729" y="7153"/>
                  </a:lnTo>
                  <a:close/>
                  <a:moveTo>
                    <a:pt x="6126" y="10161"/>
                  </a:moveTo>
                  <a:lnTo>
                    <a:pt x="6787" y="10454"/>
                  </a:lnTo>
                  <a:lnTo>
                    <a:pt x="7447" y="10711"/>
                  </a:lnTo>
                  <a:lnTo>
                    <a:pt x="8327" y="11005"/>
                  </a:lnTo>
                  <a:lnTo>
                    <a:pt x="7557" y="11555"/>
                  </a:lnTo>
                  <a:lnTo>
                    <a:pt x="6713" y="11995"/>
                  </a:lnTo>
                  <a:lnTo>
                    <a:pt x="6603" y="12068"/>
                  </a:lnTo>
                  <a:lnTo>
                    <a:pt x="6346" y="11078"/>
                  </a:lnTo>
                  <a:lnTo>
                    <a:pt x="6126" y="10161"/>
                  </a:lnTo>
                  <a:close/>
                  <a:moveTo>
                    <a:pt x="3449" y="8657"/>
                  </a:moveTo>
                  <a:lnTo>
                    <a:pt x="3889" y="8950"/>
                  </a:lnTo>
                  <a:lnTo>
                    <a:pt x="4733" y="9427"/>
                  </a:lnTo>
                  <a:lnTo>
                    <a:pt x="5613" y="9904"/>
                  </a:lnTo>
                  <a:lnTo>
                    <a:pt x="5870" y="11078"/>
                  </a:lnTo>
                  <a:lnTo>
                    <a:pt x="6016" y="11665"/>
                  </a:lnTo>
                  <a:lnTo>
                    <a:pt x="6200" y="12288"/>
                  </a:lnTo>
                  <a:lnTo>
                    <a:pt x="5686" y="12509"/>
                  </a:lnTo>
                  <a:lnTo>
                    <a:pt x="5136" y="12729"/>
                  </a:lnTo>
                  <a:lnTo>
                    <a:pt x="4622" y="12875"/>
                  </a:lnTo>
                  <a:lnTo>
                    <a:pt x="4072" y="12985"/>
                  </a:lnTo>
                  <a:lnTo>
                    <a:pt x="3705" y="12985"/>
                  </a:lnTo>
                  <a:lnTo>
                    <a:pt x="3375" y="12949"/>
                  </a:lnTo>
                  <a:lnTo>
                    <a:pt x="3045" y="12875"/>
                  </a:lnTo>
                  <a:lnTo>
                    <a:pt x="2715" y="12692"/>
                  </a:lnTo>
                  <a:lnTo>
                    <a:pt x="2568" y="12582"/>
                  </a:lnTo>
                  <a:lnTo>
                    <a:pt x="2458" y="12435"/>
                  </a:lnTo>
                  <a:lnTo>
                    <a:pt x="2348" y="12288"/>
                  </a:lnTo>
                  <a:lnTo>
                    <a:pt x="2275" y="12105"/>
                  </a:lnTo>
                  <a:lnTo>
                    <a:pt x="2165" y="11775"/>
                  </a:lnTo>
                  <a:lnTo>
                    <a:pt x="2165" y="11371"/>
                  </a:lnTo>
                  <a:lnTo>
                    <a:pt x="2201" y="11005"/>
                  </a:lnTo>
                  <a:lnTo>
                    <a:pt x="2275" y="10638"/>
                  </a:lnTo>
                  <a:lnTo>
                    <a:pt x="2385" y="10271"/>
                  </a:lnTo>
                  <a:lnTo>
                    <a:pt x="2532" y="9941"/>
                  </a:lnTo>
                  <a:lnTo>
                    <a:pt x="2715" y="9574"/>
                  </a:lnTo>
                  <a:lnTo>
                    <a:pt x="2935" y="9281"/>
                  </a:lnTo>
                  <a:lnTo>
                    <a:pt x="3192" y="8950"/>
                  </a:lnTo>
                  <a:lnTo>
                    <a:pt x="3449" y="8657"/>
                  </a:lnTo>
                  <a:close/>
                  <a:moveTo>
                    <a:pt x="8291" y="14049"/>
                  </a:moveTo>
                  <a:lnTo>
                    <a:pt x="8401" y="14086"/>
                  </a:lnTo>
                  <a:lnTo>
                    <a:pt x="8401" y="14196"/>
                  </a:lnTo>
                  <a:lnTo>
                    <a:pt x="8401" y="14343"/>
                  </a:lnTo>
                  <a:lnTo>
                    <a:pt x="8364" y="14489"/>
                  </a:lnTo>
                  <a:lnTo>
                    <a:pt x="8291" y="14599"/>
                  </a:lnTo>
                  <a:lnTo>
                    <a:pt x="8181" y="14673"/>
                  </a:lnTo>
                  <a:lnTo>
                    <a:pt x="7960" y="14489"/>
                  </a:lnTo>
                  <a:lnTo>
                    <a:pt x="7777" y="14306"/>
                  </a:lnTo>
                  <a:lnTo>
                    <a:pt x="7850" y="14159"/>
                  </a:lnTo>
                  <a:lnTo>
                    <a:pt x="7997" y="14086"/>
                  </a:lnTo>
                  <a:lnTo>
                    <a:pt x="8144" y="14049"/>
                  </a:lnTo>
                  <a:close/>
                  <a:moveTo>
                    <a:pt x="8914" y="11188"/>
                  </a:moveTo>
                  <a:lnTo>
                    <a:pt x="10051" y="11481"/>
                  </a:lnTo>
                  <a:lnTo>
                    <a:pt x="11225" y="11702"/>
                  </a:lnTo>
                  <a:lnTo>
                    <a:pt x="11188" y="12288"/>
                  </a:lnTo>
                  <a:lnTo>
                    <a:pt x="11115" y="12839"/>
                  </a:lnTo>
                  <a:lnTo>
                    <a:pt x="10968" y="13426"/>
                  </a:lnTo>
                  <a:lnTo>
                    <a:pt x="10822" y="13976"/>
                  </a:lnTo>
                  <a:lnTo>
                    <a:pt x="10638" y="14269"/>
                  </a:lnTo>
                  <a:lnTo>
                    <a:pt x="10455" y="14563"/>
                  </a:lnTo>
                  <a:lnTo>
                    <a:pt x="10198" y="14819"/>
                  </a:lnTo>
                  <a:lnTo>
                    <a:pt x="9905" y="15003"/>
                  </a:lnTo>
                  <a:lnTo>
                    <a:pt x="9648" y="15113"/>
                  </a:lnTo>
                  <a:lnTo>
                    <a:pt x="9391" y="15150"/>
                  </a:lnTo>
                  <a:lnTo>
                    <a:pt x="9098" y="15113"/>
                  </a:lnTo>
                  <a:lnTo>
                    <a:pt x="8841" y="15040"/>
                  </a:lnTo>
                  <a:lnTo>
                    <a:pt x="8951" y="14856"/>
                  </a:lnTo>
                  <a:lnTo>
                    <a:pt x="8988" y="14673"/>
                  </a:lnTo>
                  <a:lnTo>
                    <a:pt x="9061" y="14453"/>
                  </a:lnTo>
                  <a:lnTo>
                    <a:pt x="9061" y="14269"/>
                  </a:lnTo>
                  <a:lnTo>
                    <a:pt x="9024" y="14086"/>
                  </a:lnTo>
                  <a:lnTo>
                    <a:pt x="8951" y="13976"/>
                  </a:lnTo>
                  <a:lnTo>
                    <a:pt x="8841" y="13829"/>
                  </a:lnTo>
                  <a:lnTo>
                    <a:pt x="8731" y="13756"/>
                  </a:lnTo>
                  <a:lnTo>
                    <a:pt x="8547" y="13646"/>
                  </a:lnTo>
                  <a:lnTo>
                    <a:pt x="8401" y="13609"/>
                  </a:lnTo>
                  <a:lnTo>
                    <a:pt x="8254" y="13572"/>
                  </a:lnTo>
                  <a:lnTo>
                    <a:pt x="8071" y="13572"/>
                  </a:lnTo>
                  <a:lnTo>
                    <a:pt x="7887" y="13609"/>
                  </a:lnTo>
                  <a:lnTo>
                    <a:pt x="7740" y="13682"/>
                  </a:lnTo>
                  <a:lnTo>
                    <a:pt x="7594" y="13792"/>
                  </a:lnTo>
                  <a:lnTo>
                    <a:pt x="7447" y="13902"/>
                  </a:lnTo>
                  <a:lnTo>
                    <a:pt x="7264" y="13609"/>
                  </a:lnTo>
                  <a:lnTo>
                    <a:pt x="7080" y="13242"/>
                  </a:lnTo>
                  <a:lnTo>
                    <a:pt x="6897" y="12912"/>
                  </a:lnTo>
                  <a:lnTo>
                    <a:pt x="6750" y="12545"/>
                  </a:lnTo>
                  <a:lnTo>
                    <a:pt x="7814" y="11958"/>
                  </a:lnTo>
                  <a:lnTo>
                    <a:pt x="8364" y="11591"/>
                  </a:lnTo>
                  <a:lnTo>
                    <a:pt x="8914" y="11188"/>
                  </a:lnTo>
                  <a:close/>
                  <a:moveTo>
                    <a:pt x="6493" y="0"/>
                  </a:moveTo>
                  <a:lnTo>
                    <a:pt x="6163" y="294"/>
                  </a:lnTo>
                  <a:lnTo>
                    <a:pt x="5870" y="624"/>
                  </a:lnTo>
                  <a:lnTo>
                    <a:pt x="5613" y="991"/>
                  </a:lnTo>
                  <a:lnTo>
                    <a:pt x="5429" y="1394"/>
                  </a:lnTo>
                  <a:lnTo>
                    <a:pt x="5246" y="1798"/>
                  </a:lnTo>
                  <a:lnTo>
                    <a:pt x="5099" y="2201"/>
                  </a:lnTo>
                  <a:lnTo>
                    <a:pt x="5026" y="2641"/>
                  </a:lnTo>
                  <a:lnTo>
                    <a:pt x="4953" y="3081"/>
                  </a:lnTo>
                  <a:lnTo>
                    <a:pt x="4219" y="2898"/>
                  </a:lnTo>
                  <a:lnTo>
                    <a:pt x="3485" y="2788"/>
                  </a:lnTo>
                  <a:lnTo>
                    <a:pt x="2752" y="2715"/>
                  </a:lnTo>
                  <a:lnTo>
                    <a:pt x="2385" y="2751"/>
                  </a:lnTo>
                  <a:lnTo>
                    <a:pt x="2055" y="2788"/>
                  </a:lnTo>
                  <a:lnTo>
                    <a:pt x="1725" y="2825"/>
                  </a:lnTo>
                  <a:lnTo>
                    <a:pt x="1394" y="2898"/>
                  </a:lnTo>
                  <a:lnTo>
                    <a:pt x="1101" y="3045"/>
                  </a:lnTo>
                  <a:lnTo>
                    <a:pt x="808" y="3191"/>
                  </a:lnTo>
                  <a:lnTo>
                    <a:pt x="551" y="3338"/>
                  </a:lnTo>
                  <a:lnTo>
                    <a:pt x="367" y="3558"/>
                  </a:lnTo>
                  <a:lnTo>
                    <a:pt x="184" y="3815"/>
                  </a:lnTo>
                  <a:lnTo>
                    <a:pt x="74" y="4108"/>
                  </a:lnTo>
                  <a:lnTo>
                    <a:pt x="1" y="4402"/>
                  </a:lnTo>
                  <a:lnTo>
                    <a:pt x="1" y="4732"/>
                  </a:lnTo>
                  <a:lnTo>
                    <a:pt x="37" y="5026"/>
                  </a:lnTo>
                  <a:lnTo>
                    <a:pt x="147" y="5356"/>
                  </a:lnTo>
                  <a:lnTo>
                    <a:pt x="257" y="5649"/>
                  </a:lnTo>
                  <a:lnTo>
                    <a:pt x="441" y="5943"/>
                  </a:lnTo>
                  <a:lnTo>
                    <a:pt x="624" y="6236"/>
                  </a:lnTo>
                  <a:lnTo>
                    <a:pt x="844" y="6493"/>
                  </a:lnTo>
                  <a:lnTo>
                    <a:pt x="1211" y="6860"/>
                  </a:lnTo>
                  <a:lnTo>
                    <a:pt x="1615" y="7263"/>
                  </a:lnTo>
                  <a:lnTo>
                    <a:pt x="1615" y="7300"/>
                  </a:lnTo>
                  <a:lnTo>
                    <a:pt x="1615" y="7520"/>
                  </a:lnTo>
                  <a:lnTo>
                    <a:pt x="1688" y="7777"/>
                  </a:lnTo>
                  <a:lnTo>
                    <a:pt x="1725" y="7887"/>
                  </a:lnTo>
                  <a:lnTo>
                    <a:pt x="1835" y="7960"/>
                  </a:lnTo>
                  <a:lnTo>
                    <a:pt x="1908" y="8033"/>
                  </a:lnTo>
                  <a:lnTo>
                    <a:pt x="2055" y="8070"/>
                  </a:lnTo>
                  <a:lnTo>
                    <a:pt x="2165" y="8107"/>
                  </a:lnTo>
                  <a:lnTo>
                    <a:pt x="2275" y="8070"/>
                  </a:lnTo>
                  <a:lnTo>
                    <a:pt x="2532" y="7997"/>
                  </a:lnTo>
                  <a:lnTo>
                    <a:pt x="3045" y="8400"/>
                  </a:lnTo>
                  <a:lnTo>
                    <a:pt x="2642" y="8914"/>
                  </a:lnTo>
                  <a:lnTo>
                    <a:pt x="2312" y="9464"/>
                  </a:lnTo>
                  <a:lnTo>
                    <a:pt x="2018" y="10051"/>
                  </a:lnTo>
                  <a:lnTo>
                    <a:pt x="1871" y="10344"/>
                  </a:lnTo>
                  <a:lnTo>
                    <a:pt x="1798" y="10674"/>
                  </a:lnTo>
                  <a:lnTo>
                    <a:pt x="1725" y="10968"/>
                  </a:lnTo>
                  <a:lnTo>
                    <a:pt x="1688" y="11261"/>
                  </a:lnTo>
                  <a:lnTo>
                    <a:pt x="1688" y="11555"/>
                  </a:lnTo>
                  <a:lnTo>
                    <a:pt x="1725" y="11885"/>
                  </a:lnTo>
                  <a:lnTo>
                    <a:pt x="1798" y="12142"/>
                  </a:lnTo>
                  <a:lnTo>
                    <a:pt x="1908" y="12435"/>
                  </a:lnTo>
                  <a:lnTo>
                    <a:pt x="2055" y="12692"/>
                  </a:lnTo>
                  <a:lnTo>
                    <a:pt x="2238" y="12912"/>
                  </a:lnTo>
                  <a:lnTo>
                    <a:pt x="2495" y="13132"/>
                  </a:lnTo>
                  <a:lnTo>
                    <a:pt x="2788" y="13279"/>
                  </a:lnTo>
                  <a:lnTo>
                    <a:pt x="3045" y="13389"/>
                  </a:lnTo>
                  <a:lnTo>
                    <a:pt x="3375" y="13426"/>
                  </a:lnTo>
                  <a:lnTo>
                    <a:pt x="3669" y="13462"/>
                  </a:lnTo>
                  <a:lnTo>
                    <a:pt x="3999" y="13462"/>
                  </a:lnTo>
                  <a:lnTo>
                    <a:pt x="4292" y="13426"/>
                  </a:lnTo>
                  <a:lnTo>
                    <a:pt x="4586" y="13389"/>
                  </a:lnTo>
                  <a:lnTo>
                    <a:pt x="5026" y="13242"/>
                  </a:lnTo>
                  <a:lnTo>
                    <a:pt x="5503" y="13095"/>
                  </a:lnTo>
                  <a:lnTo>
                    <a:pt x="5906" y="12949"/>
                  </a:lnTo>
                  <a:lnTo>
                    <a:pt x="6346" y="12729"/>
                  </a:lnTo>
                  <a:lnTo>
                    <a:pt x="6530" y="13169"/>
                  </a:lnTo>
                  <a:lnTo>
                    <a:pt x="6713" y="13572"/>
                  </a:lnTo>
                  <a:lnTo>
                    <a:pt x="6970" y="13976"/>
                  </a:lnTo>
                  <a:lnTo>
                    <a:pt x="7227" y="14343"/>
                  </a:lnTo>
                  <a:lnTo>
                    <a:pt x="7153" y="14526"/>
                  </a:lnTo>
                  <a:lnTo>
                    <a:pt x="7117" y="14709"/>
                  </a:lnTo>
                  <a:lnTo>
                    <a:pt x="7153" y="14893"/>
                  </a:lnTo>
                  <a:lnTo>
                    <a:pt x="7227" y="15076"/>
                  </a:lnTo>
                  <a:lnTo>
                    <a:pt x="7337" y="15223"/>
                  </a:lnTo>
                  <a:lnTo>
                    <a:pt x="7484" y="15333"/>
                  </a:lnTo>
                  <a:lnTo>
                    <a:pt x="7630" y="15406"/>
                  </a:lnTo>
                  <a:lnTo>
                    <a:pt x="7777" y="15480"/>
                  </a:lnTo>
                  <a:lnTo>
                    <a:pt x="7924" y="15516"/>
                  </a:lnTo>
                  <a:lnTo>
                    <a:pt x="8107" y="15516"/>
                  </a:lnTo>
                  <a:lnTo>
                    <a:pt x="8254" y="15480"/>
                  </a:lnTo>
                  <a:lnTo>
                    <a:pt x="8437" y="15406"/>
                  </a:lnTo>
                  <a:lnTo>
                    <a:pt x="8474" y="15406"/>
                  </a:lnTo>
                  <a:lnTo>
                    <a:pt x="8804" y="15516"/>
                  </a:lnTo>
                  <a:lnTo>
                    <a:pt x="9171" y="15590"/>
                  </a:lnTo>
                  <a:lnTo>
                    <a:pt x="9501" y="15590"/>
                  </a:lnTo>
                  <a:lnTo>
                    <a:pt x="9868" y="15516"/>
                  </a:lnTo>
                  <a:lnTo>
                    <a:pt x="10161" y="15406"/>
                  </a:lnTo>
                  <a:lnTo>
                    <a:pt x="10418" y="15260"/>
                  </a:lnTo>
                  <a:lnTo>
                    <a:pt x="10675" y="15040"/>
                  </a:lnTo>
                  <a:lnTo>
                    <a:pt x="10858" y="14819"/>
                  </a:lnTo>
                  <a:lnTo>
                    <a:pt x="11042" y="14563"/>
                  </a:lnTo>
                  <a:lnTo>
                    <a:pt x="11188" y="14269"/>
                  </a:lnTo>
                  <a:lnTo>
                    <a:pt x="11299" y="13976"/>
                  </a:lnTo>
                  <a:lnTo>
                    <a:pt x="11409" y="13682"/>
                  </a:lnTo>
                  <a:lnTo>
                    <a:pt x="11519" y="13242"/>
                  </a:lnTo>
                  <a:lnTo>
                    <a:pt x="11629" y="12765"/>
                  </a:lnTo>
                  <a:lnTo>
                    <a:pt x="11665" y="12252"/>
                  </a:lnTo>
                  <a:lnTo>
                    <a:pt x="11702" y="11775"/>
                  </a:lnTo>
                  <a:lnTo>
                    <a:pt x="12619" y="11848"/>
                  </a:lnTo>
                  <a:lnTo>
                    <a:pt x="13499" y="11922"/>
                  </a:lnTo>
                  <a:lnTo>
                    <a:pt x="14416" y="11922"/>
                  </a:lnTo>
                  <a:lnTo>
                    <a:pt x="15297" y="11885"/>
                  </a:lnTo>
                  <a:lnTo>
                    <a:pt x="15333" y="11848"/>
                  </a:lnTo>
                  <a:lnTo>
                    <a:pt x="15333" y="11775"/>
                  </a:lnTo>
                  <a:lnTo>
                    <a:pt x="15590" y="11702"/>
                  </a:lnTo>
                  <a:lnTo>
                    <a:pt x="15884" y="11628"/>
                  </a:lnTo>
                  <a:lnTo>
                    <a:pt x="16140" y="11481"/>
                  </a:lnTo>
                  <a:lnTo>
                    <a:pt x="16397" y="11335"/>
                  </a:lnTo>
                  <a:lnTo>
                    <a:pt x="16507" y="11335"/>
                  </a:lnTo>
                  <a:lnTo>
                    <a:pt x="16544" y="11298"/>
                  </a:lnTo>
                  <a:lnTo>
                    <a:pt x="16581" y="11225"/>
                  </a:lnTo>
                  <a:lnTo>
                    <a:pt x="16544" y="10931"/>
                  </a:lnTo>
                  <a:lnTo>
                    <a:pt x="16471" y="10638"/>
                  </a:lnTo>
                  <a:lnTo>
                    <a:pt x="16397" y="10344"/>
                  </a:lnTo>
                  <a:lnTo>
                    <a:pt x="16287" y="10088"/>
                  </a:lnTo>
                  <a:lnTo>
                    <a:pt x="15994" y="9537"/>
                  </a:lnTo>
                  <a:lnTo>
                    <a:pt x="15627" y="9060"/>
                  </a:lnTo>
                  <a:lnTo>
                    <a:pt x="15223" y="8584"/>
                  </a:lnTo>
                  <a:lnTo>
                    <a:pt x="14783" y="8143"/>
                  </a:lnTo>
                  <a:lnTo>
                    <a:pt x="14306" y="7740"/>
                  </a:lnTo>
                  <a:lnTo>
                    <a:pt x="13793" y="7336"/>
                  </a:lnTo>
                  <a:lnTo>
                    <a:pt x="12949" y="6786"/>
                  </a:lnTo>
                  <a:lnTo>
                    <a:pt x="13353" y="6053"/>
                  </a:lnTo>
                  <a:lnTo>
                    <a:pt x="13720" y="5319"/>
                  </a:lnTo>
                  <a:lnTo>
                    <a:pt x="14050" y="4549"/>
                  </a:lnTo>
                  <a:lnTo>
                    <a:pt x="14306" y="3778"/>
                  </a:lnTo>
                  <a:lnTo>
                    <a:pt x="14306" y="3632"/>
                  </a:lnTo>
                  <a:lnTo>
                    <a:pt x="14453" y="3522"/>
                  </a:lnTo>
                  <a:lnTo>
                    <a:pt x="14600" y="3375"/>
                  </a:lnTo>
                  <a:lnTo>
                    <a:pt x="14747" y="3155"/>
                  </a:lnTo>
                  <a:lnTo>
                    <a:pt x="14820" y="2935"/>
                  </a:lnTo>
                  <a:lnTo>
                    <a:pt x="14820" y="2678"/>
                  </a:lnTo>
                  <a:lnTo>
                    <a:pt x="14747" y="2421"/>
                  </a:lnTo>
                  <a:lnTo>
                    <a:pt x="14637" y="2238"/>
                  </a:lnTo>
                  <a:lnTo>
                    <a:pt x="14490" y="2054"/>
                  </a:lnTo>
                  <a:lnTo>
                    <a:pt x="14270" y="1944"/>
                  </a:lnTo>
                  <a:lnTo>
                    <a:pt x="14160" y="1908"/>
                  </a:lnTo>
                  <a:lnTo>
                    <a:pt x="14013" y="1908"/>
                  </a:lnTo>
                  <a:lnTo>
                    <a:pt x="13830" y="1944"/>
                  </a:lnTo>
                  <a:lnTo>
                    <a:pt x="13683" y="2018"/>
                  </a:lnTo>
                  <a:lnTo>
                    <a:pt x="13536" y="2091"/>
                  </a:lnTo>
                  <a:lnTo>
                    <a:pt x="13389" y="2201"/>
                  </a:lnTo>
                  <a:lnTo>
                    <a:pt x="12949" y="2128"/>
                  </a:lnTo>
                  <a:lnTo>
                    <a:pt x="12472" y="2164"/>
                  </a:lnTo>
                  <a:lnTo>
                    <a:pt x="12032" y="2201"/>
                  </a:lnTo>
                  <a:lnTo>
                    <a:pt x="11592" y="2274"/>
                  </a:lnTo>
                  <a:lnTo>
                    <a:pt x="11115" y="2421"/>
                  </a:lnTo>
                  <a:lnTo>
                    <a:pt x="10675" y="2568"/>
                  </a:lnTo>
                  <a:lnTo>
                    <a:pt x="10271" y="2751"/>
                  </a:lnTo>
                  <a:lnTo>
                    <a:pt x="9831" y="2971"/>
                  </a:lnTo>
                  <a:lnTo>
                    <a:pt x="9611" y="3081"/>
                  </a:lnTo>
                  <a:lnTo>
                    <a:pt x="9208" y="2421"/>
                  </a:lnTo>
                  <a:lnTo>
                    <a:pt x="8767" y="1761"/>
                  </a:lnTo>
                  <a:lnTo>
                    <a:pt x="8254" y="1137"/>
                  </a:lnTo>
                  <a:lnTo>
                    <a:pt x="7740" y="550"/>
                  </a:lnTo>
                  <a:lnTo>
                    <a:pt x="7630" y="477"/>
                  </a:lnTo>
                  <a:lnTo>
                    <a:pt x="7520" y="477"/>
                  </a:lnTo>
                  <a:lnTo>
                    <a:pt x="7117" y="624"/>
                  </a:lnTo>
                  <a:lnTo>
                    <a:pt x="6713" y="807"/>
                  </a:lnTo>
                  <a:lnTo>
                    <a:pt x="6640" y="844"/>
                  </a:lnTo>
                  <a:lnTo>
                    <a:pt x="6603" y="881"/>
                  </a:lnTo>
                  <a:lnTo>
                    <a:pt x="6640" y="991"/>
                  </a:lnTo>
                  <a:lnTo>
                    <a:pt x="6677" y="1064"/>
                  </a:lnTo>
                  <a:lnTo>
                    <a:pt x="6787" y="1064"/>
                  </a:lnTo>
                  <a:lnTo>
                    <a:pt x="7153" y="1027"/>
                  </a:lnTo>
                  <a:lnTo>
                    <a:pt x="7484" y="991"/>
                  </a:lnTo>
                  <a:lnTo>
                    <a:pt x="7960" y="1541"/>
                  </a:lnTo>
                  <a:lnTo>
                    <a:pt x="8401" y="2091"/>
                  </a:lnTo>
                  <a:lnTo>
                    <a:pt x="8841" y="2715"/>
                  </a:lnTo>
                  <a:lnTo>
                    <a:pt x="9208" y="3301"/>
                  </a:lnTo>
                  <a:lnTo>
                    <a:pt x="8511" y="3742"/>
                  </a:lnTo>
                  <a:lnTo>
                    <a:pt x="7850" y="4219"/>
                  </a:lnTo>
                  <a:lnTo>
                    <a:pt x="6603" y="3668"/>
                  </a:lnTo>
                  <a:lnTo>
                    <a:pt x="5980" y="3412"/>
                  </a:lnTo>
                  <a:lnTo>
                    <a:pt x="5319" y="3191"/>
                  </a:lnTo>
                  <a:lnTo>
                    <a:pt x="5393" y="2788"/>
                  </a:lnTo>
                  <a:lnTo>
                    <a:pt x="5466" y="2384"/>
                  </a:lnTo>
                  <a:lnTo>
                    <a:pt x="5576" y="1981"/>
                  </a:lnTo>
                  <a:lnTo>
                    <a:pt x="5723" y="1577"/>
                  </a:lnTo>
                  <a:lnTo>
                    <a:pt x="5906" y="1211"/>
                  </a:lnTo>
                  <a:lnTo>
                    <a:pt x="6126" y="844"/>
                  </a:lnTo>
                  <a:lnTo>
                    <a:pt x="6383" y="514"/>
                  </a:lnTo>
                  <a:lnTo>
                    <a:pt x="6640" y="184"/>
                  </a:lnTo>
                  <a:lnTo>
                    <a:pt x="6677" y="110"/>
                  </a:lnTo>
                  <a:lnTo>
                    <a:pt x="6677" y="37"/>
                  </a:lnTo>
                  <a:lnTo>
                    <a:pt x="6603"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 name="Google Shape;340;p6"/>
            <p:cNvSpPr/>
            <p:nvPr/>
          </p:nvSpPr>
          <p:spPr>
            <a:xfrm>
              <a:off x="6553775" y="1840025"/>
              <a:ext cx="234775" cy="276975"/>
            </a:xfrm>
            <a:custGeom>
              <a:avLst/>
              <a:gdLst/>
              <a:ahLst/>
              <a:cxnLst/>
              <a:rect l="l" t="t" r="r" b="b"/>
              <a:pathLst>
                <a:path w="9391" h="11079" extrusionOk="0">
                  <a:moveTo>
                    <a:pt x="4916" y="441"/>
                  </a:moveTo>
                  <a:lnTo>
                    <a:pt x="5026" y="477"/>
                  </a:lnTo>
                  <a:lnTo>
                    <a:pt x="5099" y="551"/>
                  </a:lnTo>
                  <a:lnTo>
                    <a:pt x="5099" y="771"/>
                  </a:lnTo>
                  <a:lnTo>
                    <a:pt x="5026" y="954"/>
                  </a:lnTo>
                  <a:lnTo>
                    <a:pt x="4953" y="1064"/>
                  </a:lnTo>
                  <a:lnTo>
                    <a:pt x="4842" y="1138"/>
                  </a:lnTo>
                  <a:lnTo>
                    <a:pt x="4732" y="1174"/>
                  </a:lnTo>
                  <a:lnTo>
                    <a:pt x="4622" y="1138"/>
                  </a:lnTo>
                  <a:lnTo>
                    <a:pt x="4366" y="1028"/>
                  </a:lnTo>
                  <a:lnTo>
                    <a:pt x="4439" y="917"/>
                  </a:lnTo>
                  <a:lnTo>
                    <a:pt x="4439" y="771"/>
                  </a:lnTo>
                  <a:lnTo>
                    <a:pt x="4402" y="697"/>
                  </a:lnTo>
                  <a:lnTo>
                    <a:pt x="4366" y="661"/>
                  </a:lnTo>
                  <a:lnTo>
                    <a:pt x="4476" y="551"/>
                  </a:lnTo>
                  <a:lnTo>
                    <a:pt x="4622" y="477"/>
                  </a:lnTo>
                  <a:lnTo>
                    <a:pt x="4769" y="441"/>
                  </a:lnTo>
                  <a:close/>
                  <a:moveTo>
                    <a:pt x="3375" y="6493"/>
                  </a:moveTo>
                  <a:lnTo>
                    <a:pt x="3375" y="6530"/>
                  </a:lnTo>
                  <a:lnTo>
                    <a:pt x="3339" y="6530"/>
                  </a:lnTo>
                  <a:lnTo>
                    <a:pt x="3375" y="6493"/>
                  </a:lnTo>
                  <a:close/>
                  <a:moveTo>
                    <a:pt x="4292" y="6933"/>
                  </a:moveTo>
                  <a:lnTo>
                    <a:pt x="4256" y="7007"/>
                  </a:lnTo>
                  <a:lnTo>
                    <a:pt x="4219" y="6970"/>
                  </a:lnTo>
                  <a:lnTo>
                    <a:pt x="4292" y="6933"/>
                  </a:lnTo>
                  <a:close/>
                  <a:moveTo>
                    <a:pt x="5209" y="4219"/>
                  </a:moveTo>
                  <a:lnTo>
                    <a:pt x="5429" y="4329"/>
                  </a:lnTo>
                  <a:lnTo>
                    <a:pt x="5649" y="4439"/>
                  </a:lnTo>
                  <a:lnTo>
                    <a:pt x="5686" y="4549"/>
                  </a:lnTo>
                  <a:lnTo>
                    <a:pt x="5723" y="4586"/>
                  </a:lnTo>
                  <a:lnTo>
                    <a:pt x="5796" y="4586"/>
                  </a:lnTo>
                  <a:lnTo>
                    <a:pt x="6016" y="4879"/>
                  </a:lnTo>
                  <a:lnTo>
                    <a:pt x="6163" y="5173"/>
                  </a:lnTo>
                  <a:lnTo>
                    <a:pt x="6200" y="5503"/>
                  </a:lnTo>
                  <a:lnTo>
                    <a:pt x="6200" y="5833"/>
                  </a:lnTo>
                  <a:lnTo>
                    <a:pt x="6090" y="6126"/>
                  </a:lnTo>
                  <a:lnTo>
                    <a:pt x="5943" y="6420"/>
                  </a:lnTo>
                  <a:lnTo>
                    <a:pt x="5796" y="6603"/>
                  </a:lnTo>
                  <a:lnTo>
                    <a:pt x="5649" y="6750"/>
                  </a:lnTo>
                  <a:lnTo>
                    <a:pt x="5649" y="6713"/>
                  </a:lnTo>
                  <a:lnTo>
                    <a:pt x="5649" y="6566"/>
                  </a:lnTo>
                  <a:lnTo>
                    <a:pt x="5649" y="6383"/>
                  </a:lnTo>
                  <a:lnTo>
                    <a:pt x="5613" y="6346"/>
                  </a:lnTo>
                  <a:lnTo>
                    <a:pt x="5576" y="6310"/>
                  </a:lnTo>
                  <a:lnTo>
                    <a:pt x="5539" y="6310"/>
                  </a:lnTo>
                  <a:lnTo>
                    <a:pt x="5503" y="6346"/>
                  </a:lnTo>
                  <a:lnTo>
                    <a:pt x="5393" y="6493"/>
                  </a:lnTo>
                  <a:lnTo>
                    <a:pt x="5356" y="6676"/>
                  </a:lnTo>
                  <a:lnTo>
                    <a:pt x="5319" y="6933"/>
                  </a:lnTo>
                  <a:lnTo>
                    <a:pt x="5099" y="7007"/>
                  </a:lnTo>
                  <a:lnTo>
                    <a:pt x="5099" y="6860"/>
                  </a:lnTo>
                  <a:lnTo>
                    <a:pt x="5099" y="6713"/>
                  </a:lnTo>
                  <a:lnTo>
                    <a:pt x="5136" y="6566"/>
                  </a:lnTo>
                  <a:lnTo>
                    <a:pt x="5209" y="6456"/>
                  </a:lnTo>
                  <a:lnTo>
                    <a:pt x="5246" y="6420"/>
                  </a:lnTo>
                  <a:lnTo>
                    <a:pt x="5209" y="6383"/>
                  </a:lnTo>
                  <a:lnTo>
                    <a:pt x="5173" y="6346"/>
                  </a:lnTo>
                  <a:lnTo>
                    <a:pt x="5136" y="6346"/>
                  </a:lnTo>
                  <a:lnTo>
                    <a:pt x="4953" y="6456"/>
                  </a:lnTo>
                  <a:lnTo>
                    <a:pt x="4842" y="6640"/>
                  </a:lnTo>
                  <a:lnTo>
                    <a:pt x="4769" y="6823"/>
                  </a:lnTo>
                  <a:lnTo>
                    <a:pt x="4769" y="7043"/>
                  </a:lnTo>
                  <a:lnTo>
                    <a:pt x="4696" y="7043"/>
                  </a:lnTo>
                  <a:lnTo>
                    <a:pt x="4659" y="7007"/>
                  </a:lnTo>
                  <a:lnTo>
                    <a:pt x="4622" y="6970"/>
                  </a:lnTo>
                  <a:lnTo>
                    <a:pt x="4586" y="6970"/>
                  </a:lnTo>
                  <a:lnTo>
                    <a:pt x="5026" y="6016"/>
                  </a:lnTo>
                  <a:lnTo>
                    <a:pt x="5026" y="5943"/>
                  </a:lnTo>
                  <a:lnTo>
                    <a:pt x="4989" y="5906"/>
                  </a:lnTo>
                  <a:lnTo>
                    <a:pt x="4953" y="5906"/>
                  </a:lnTo>
                  <a:lnTo>
                    <a:pt x="4916" y="5943"/>
                  </a:lnTo>
                  <a:lnTo>
                    <a:pt x="4402" y="6750"/>
                  </a:lnTo>
                  <a:lnTo>
                    <a:pt x="4366" y="6676"/>
                  </a:lnTo>
                  <a:lnTo>
                    <a:pt x="4329" y="6640"/>
                  </a:lnTo>
                  <a:lnTo>
                    <a:pt x="4256" y="6640"/>
                  </a:lnTo>
                  <a:lnTo>
                    <a:pt x="4439" y="6236"/>
                  </a:lnTo>
                  <a:lnTo>
                    <a:pt x="4659" y="5796"/>
                  </a:lnTo>
                  <a:lnTo>
                    <a:pt x="4696" y="5759"/>
                  </a:lnTo>
                  <a:lnTo>
                    <a:pt x="4659" y="5723"/>
                  </a:lnTo>
                  <a:lnTo>
                    <a:pt x="4586" y="5723"/>
                  </a:lnTo>
                  <a:lnTo>
                    <a:pt x="4182" y="6273"/>
                  </a:lnTo>
                  <a:lnTo>
                    <a:pt x="3999" y="6566"/>
                  </a:lnTo>
                  <a:lnTo>
                    <a:pt x="3852" y="6860"/>
                  </a:lnTo>
                  <a:lnTo>
                    <a:pt x="3669" y="6786"/>
                  </a:lnTo>
                  <a:lnTo>
                    <a:pt x="3779" y="6750"/>
                  </a:lnTo>
                  <a:lnTo>
                    <a:pt x="3852" y="6640"/>
                  </a:lnTo>
                  <a:lnTo>
                    <a:pt x="3889" y="6566"/>
                  </a:lnTo>
                  <a:lnTo>
                    <a:pt x="3889" y="6420"/>
                  </a:lnTo>
                  <a:lnTo>
                    <a:pt x="3889" y="6383"/>
                  </a:lnTo>
                  <a:lnTo>
                    <a:pt x="3815" y="6383"/>
                  </a:lnTo>
                  <a:lnTo>
                    <a:pt x="3999" y="6163"/>
                  </a:lnTo>
                  <a:lnTo>
                    <a:pt x="4512" y="5539"/>
                  </a:lnTo>
                  <a:lnTo>
                    <a:pt x="4512" y="5466"/>
                  </a:lnTo>
                  <a:lnTo>
                    <a:pt x="4476" y="5429"/>
                  </a:lnTo>
                  <a:lnTo>
                    <a:pt x="4402" y="5429"/>
                  </a:lnTo>
                  <a:lnTo>
                    <a:pt x="3779" y="6016"/>
                  </a:lnTo>
                  <a:lnTo>
                    <a:pt x="3632" y="6126"/>
                  </a:lnTo>
                  <a:lnTo>
                    <a:pt x="3595" y="6090"/>
                  </a:lnTo>
                  <a:lnTo>
                    <a:pt x="3559" y="6090"/>
                  </a:lnTo>
                  <a:lnTo>
                    <a:pt x="3485" y="6126"/>
                  </a:lnTo>
                  <a:lnTo>
                    <a:pt x="3669" y="5869"/>
                  </a:lnTo>
                  <a:lnTo>
                    <a:pt x="3889" y="5649"/>
                  </a:lnTo>
                  <a:lnTo>
                    <a:pt x="4146" y="5466"/>
                  </a:lnTo>
                  <a:lnTo>
                    <a:pt x="4402" y="5283"/>
                  </a:lnTo>
                  <a:lnTo>
                    <a:pt x="4439" y="5246"/>
                  </a:lnTo>
                  <a:lnTo>
                    <a:pt x="4402" y="5209"/>
                  </a:lnTo>
                  <a:lnTo>
                    <a:pt x="4402" y="5173"/>
                  </a:lnTo>
                  <a:lnTo>
                    <a:pt x="4329" y="5136"/>
                  </a:lnTo>
                  <a:lnTo>
                    <a:pt x="3962" y="5319"/>
                  </a:lnTo>
                  <a:lnTo>
                    <a:pt x="3632" y="5539"/>
                  </a:lnTo>
                  <a:lnTo>
                    <a:pt x="3339" y="5796"/>
                  </a:lnTo>
                  <a:lnTo>
                    <a:pt x="3082" y="6126"/>
                  </a:lnTo>
                  <a:lnTo>
                    <a:pt x="3045" y="6016"/>
                  </a:lnTo>
                  <a:lnTo>
                    <a:pt x="3082" y="5980"/>
                  </a:lnTo>
                  <a:lnTo>
                    <a:pt x="3339" y="5613"/>
                  </a:lnTo>
                  <a:lnTo>
                    <a:pt x="3632" y="5283"/>
                  </a:lnTo>
                  <a:lnTo>
                    <a:pt x="3962" y="4952"/>
                  </a:lnTo>
                  <a:lnTo>
                    <a:pt x="4292" y="4659"/>
                  </a:lnTo>
                  <a:lnTo>
                    <a:pt x="4292" y="4622"/>
                  </a:lnTo>
                  <a:lnTo>
                    <a:pt x="4256" y="4586"/>
                  </a:lnTo>
                  <a:lnTo>
                    <a:pt x="4219" y="4586"/>
                  </a:lnTo>
                  <a:lnTo>
                    <a:pt x="3925" y="4732"/>
                  </a:lnTo>
                  <a:lnTo>
                    <a:pt x="3632" y="4879"/>
                  </a:lnTo>
                  <a:lnTo>
                    <a:pt x="3375" y="5099"/>
                  </a:lnTo>
                  <a:lnTo>
                    <a:pt x="3155" y="5356"/>
                  </a:lnTo>
                  <a:lnTo>
                    <a:pt x="3228" y="5209"/>
                  </a:lnTo>
                  <a:lnTo>
                    <a:pt x="3339" y="5062"/>
                  </a:lnTo>
                  <a:lnTo>
                    <a:pt x="3559" y="4842"/>
                  </a:lnTo>
                  <a:lnTo>
                    <a:pt x="3852" y="4622"/>
                  </a:lnTo>
                  <a:lnTo>
                    <a:pt x="4146" y="4476"/>
                  </a:lnTo>
                  <a:lnTo>
                    <a:pt x="4402" y="4366"/>
                  </a:lnTo>
                  <a:lnTo>
                    <a:pt x="4659" y="4292"/>
                  </a:lnTo>
                  <a:lnTo>
                    <a:pt x="4953" y="4219"/>
                  </a:lnTo>
                  <a:close/>
                  <a:moveTo>
                    <a:pt x="807" y="8767"/>
                  </a:moveTo>
                  <a:lnTo>
                    <a:pt x="807" y="8841"/>
                  </a:lnTo>
                  <a:lnTo>
                    <a:pt x="844" y="8914"/>
                  </a:lnTo>
                  <a:lnTo>
                    <a:pt x="918" y="8951"/>
                  </a:lnTo>
                  <a:lnTo>
                    <a:pt x="1138" y="8951"/>
                  </a:lnTo>
                  <a:lnTo>
                    <a:pt x="1211" y="8987"/>
                  </a:lnTo>
                  <a:lnTo>
                    <a:pt x="1321" y="8987"/>
                  </a:lnTo>
                  <a:lnTo>
                    <a:pt x="1321" y="9061"/>
                  </a:lnTo>
                  <a:lnTo>
                    <a:pt x="1321" y="9097"/>
                  </a:lnTo>
                  <a:lnTo>
                    <a:pt x="1248" y="9171"/>
                  </a:lnTo>
                  <a:lnTo>
                    <a:pt x="1174" y="9207"/>
                  </a:lnTo>
                  <a:lnTo>
                    <a:pt x="954" y="9244"/>
                  </a:lnTo>
                  <a:lnTo>
                    <a:pt x="844" y="9207"/>
                  </a:lnTo>
                  <a:lnTo>
                    <a:pt x="697" y="9134"/>
                  </a:lnTo>
                  <a:lnTo>
                    <a:pt x="587" y="9061"/>
                  </a:lnTo>
                  <a:lnTo>
                    <a:pt x="551" y="8951"/>
                  </a:lnTo>
                  <a:lnTo>
                    <a:pt x="661" y="8841"/>
                  </a:lnTo>
                  <a:lnTo>
                    <a:pt x="807" y="8767"/>
                  </a:lnTo>
                  <a:close/>
                  <a:moveTo>
                    <a:pt x="8511" y="8657"/>
                  </a:moveTo>
                  <a:lnTo>
                    <a:pt x="8621" y="8694"/>
                  </a:lnTo>
                  <a:lnTo>
                    <a:pt x="8731" y="8731"/>
                  </a:lnTo>
                  <a:lnTo>
                    <a:pt x="8841" y="8804"/>
                  </a:lnTo>
                  <a:lnTo>
                    <a:pt x="8951" y="8877"/>
                  </a:lnTo>
                  <a:lnTo>
                    <a:pt x="8987" y="8987"/>
                  </a:lnTo>
                  <a:lnTo>
                    <a:pt x="9024" y="9097"/>
                  </a:lnTo>
                  <a:lnTo>
                    <a:pt x="9024" y="9134"/>
                  </a:lnTo>
                  <a:lnTo>
                    <a:pt x="8987" y="9134"/>
                  </a:lnTo>
                  <a:lnTo>
                    <a:pt x="8877" y="9097"/>
                  </a:lnTo>
                  <a:lnTo>
                    <a:pt x="8804" y="9134"/>
                  </a:lnTo>
                  <a:lnTo>
                    <a:pt x="8731" y="9171"/>
                  </a:lnTo>
                  <a:lnTo>
                    <a:pt x="8621" y="9281"/>
                  </a:lnTo>
                  <a:lnTo>
                    <a:pt x="8474" y="9354"/>
                  </a:lnTo>
                  <a:lnTo>
                    <a:pt x="8327" y="9318"/>
                  </a:lnTo>
                  <a:lnTo>
                    <a:pt x="8254" y="9244"/>
                  </a:lnTo>
                  <a:lnTo>
                    <a:pt x="8217" y="9171"/>
                  </a:lnTo>
                  <a:lnTo>
                    <a:pt x="8217" y="9024"/>
                  </a:lnTo>
                  <a:lnTo>
                    <a:pt x="8254" y="8841"/>
                  </a:lnTo>
                  <a:lnTo>
                    <a:pt x="8254" y="8694"/>
                  </a:lnTo>
                  <a:lnTo>
                    <a:pt x="8511" y="8657"/>
                  </a:lnTo>
                  <a:close/>
                  <a:moveTo>
                    <a:pt x="5026" y="9501"/>
                  </a:moveTo>
                  <a:lnTo>
                    <a:pt x="5063" y="9574"/>
                  </a:lnTo>
                  <a:lnTo>
                    <a:pt x="4989" y="9538"/>
                  </a:lnTo>
                  <a:lnTo>
                    <a:pt x="5026" y="9501"/>
                  </a:lnTo>
                  <a:close/>
                  <a:moveTo>
                    <a:pt x="4696" y="9868"/>
                  </a:moveTo>
                  <a:lnTo>
                    <a:pt x="4953" y="9941"/>
                  </a:lnTo>
                  <a:lnTo>
                    <a:pt x="4916" y="10014"/>
                  </a:lnTo>
                  <a:lnTo>
                    <a:pt x="4879" y="10271"/>
                  </a:lnTo>
                  <a:lnTo>
                    <a:pt x="4842" y="10308"/>
                  </a:lnTo>
                  <a:lnTo>
                    <a:pt x="4549" y="10308"/>
                  </a:lnTo>
                  <a:lnTo>
                    <a:pt x="4439" y="10235"/>
                  </a:lnTo>
                  <a:lnTo>
                    <a:pt x="4329" y="10125"/>
                  </a:lnTo>
                  <a:lnTo>
                    <a:pt x="4292" y="10051"/>
                  </a:lnTo>
                  <a:lnTo>
                    <a:pt x="4256" y="9941"/>
                  </a:lnTo>
                  <a:lnTo>
                    <a:pt x="4329" y="9904"/>
                  </a:lnTo>
                  <a:lnTo>
                    <a:pt x="4439" y="9868"/>
                  </a:lnTo>
                  <a:close/>
                  <a:moveTo>
                    <a:pt x="4806" y="0"/>
                  </a:moveTo>
                  <a:lnTo>
                    <a:pt x="4622" y="37"/>
                  </a:lnTo>
                  <a:lnTo>
                    <a:pt x="4476" y="110"/>
                  </a:lnTo>
                  <a:lnTo>
                    <a:pt x="4292" y="147"/>
                  </a:lnTo>
                  <a:lnTo>
                    <a:pt x="4146" y="257"/>
                  </a:lnTo>
                  <a:lnTo>
                    <a:pt x="3999" y="367"/>
                  </a:lnTo>
                  <a:lnTo>
                    <a:pt x="3889" y="477"/>
                  </a:lnTo>
                  <a:lnTo>
                    <a:pt x="3779" y="624"/>
                  </a:lnTo>
                  <a:lnTo>
                    <a:pt x="3705" y="807"/>
                  </a:lnTo>
                  <a:lnTo>
                    <a:pt x="3669" y="954"/>
                  </a:lnTo>
                  <a:lnTo>
                    <a:pt x="3669" y="1138"/>
                  </a:lnTo>
                  <a:lnTo>
                    <a:pt x="3705" y="1321"/>
                  </a:lnTo>
                  <a:lnTo>
                    <a:pt x="3815" y="1578"/>
                  </a:lnTo>
                  <a:lnTo>
                    <a:pt x="3999" y="1761"/>
                  </a:lnTo>
                  <a:lnTo>
                    <a:pt x="4182" y="1871"/>
                  </a:lnTo>
                  <a:lnTo>
                    <a:pt x="4402" y="1945"/>
                  </a:lnTo>
                  <a:lnTo>
                    <a:pt x="4366" y="2055"/>
                  </a:lnTo>
                  <a:lnTo>
                    <a:pt x="4329" y="2165"/>
                  </a:lnTo>
                  <a:lnTo>
                    <a:pt x="4329" y="2531"/>
                  </a:lnTo>
                  <a:lnTo>
                    <a:pt x="4329" y="2898"/>
                  </a:lnTo>
                  <a:lnTo>
                    <a:pt x="4329" y="3522"/>
                  </a:lnTo>
                  <a:lnTo>
                    <a:pt x="4329" y="3669"/>
                  </a:lnTo>
                  <a:lnTo>
                    <a:pt x="4366" y="3779"/>
                  </a:lnTo>
                  <a:lnTo>
                    <a:pt x="4072" y="3925"/>
                  </a:lnTo>
                  <a:lnTo>
                    <a:pt x="3815" y="4109"/>
                  </a:lnTo>
                  <a:lnTo>
                    <a:pt x="3742" y="4182"/>
                  </a:lnTo>
                  <a:lnTo>
                    <a:pt x="3742" y="4255"/>
                  </a:lnTo>
                  <a:lnTo>
                    <a:pt x="3522" y="4402"/>
                  </a:lnTo>
                  <a:lnTo>
                    <a:pt x="3339" y="4549"/>
                  </a:lnTo>
                  <a:lnTo>
                    <a:pt x="3155" y="4696"/>
                  </a:lnTo>
                  <a:lnTo>
                    <a:pt x="3008" y="4879"/>
                  </a:lnTo>
                  <a:lnTo>
                    <a:pt x="2862" y="5062"/>
                  </a:lnTo>
                  <a:lnTo>
                    <a:pt x="2752" y="5283"/>
                  </a:lnTo>
                  <a:lnTo>
                    <a:pt x="2678" y="5503"/>
                  </a:lnTo>
                  <a:lnTo>
                    <a:pt x="2642" y="5686"/>
                  </a:lnTo>
                  <a:lnTo>
                    <a:pt x="2642" y="5906"/>
                  </a:lnTo>
                  <a:lnTo>
                    <a:pt x="2678" y="6126"/>
                  </a:lnTo>
                  <a:lnTo>
                    <a:pt x="2752" y="6346"/>
                  </a:lnTo>
                  <a:lnTo>
                    <a:pt x="2825" y="6566"/>
                  </a:lnTo>
                  <a:lnTo>
                    <a:pt x="2898" y="6676"/>
                  </a:lnTo>
                  <a:lnTo>
                    <a:pt x="2421" y="7080"/>
                  </a:lnTo>
                  <a:lnTo>
                    <a:pt x="1908" y="7447"/>
                  </a:lnTo>
                  <a:lnTo>
                    <a:pt x="1431" y="7850"/>
                  </a:lnTo>
                  <a:lnTo>
                    <a:pt x="1211" y="8070"/>
                  </a:lnTo>
                  <a:lnTo>
                    <a:pt x="991" y="8327"/>
                  </a:lnTo>
                  <a:lnTo>
                    <a:pt x="771" y="8364"/>
                  </a:lnTo>
                  <a:lnTo>
                    <a:pt x="624" y="8327"/>
                  </a:lnTo>
                  <a:lnTo>
                    <a:pt x="477" y="8327"/>
                  </a:lnTo>
                  <a:lnTo>
                    <a:pt x="367" y="8364"/>
                  </a:lnTo>
                  <a:lnTo>
                    <a:pt x="257" y="8437"/>
                  </a:lnTo>
                  <a:lnTo>
                    <a:pt x="184" y="8511"/>
                  </a:lnTo>
                  <a:lnTo>
                    <a:pt x="111" y="8584"/>
                  </a:lnTo>
                  <a:lnTo>
                    <a:pt x="37" y="8804"/>
                  </a:lnTo>
                  <a:lnTo>
                    <a:pt x="0" y="9061"/>
                  </a:lnTo>
                  <a:lnTo>
                    <a:pt x="0" y="9318"/>
                  </a:lnTo>
                  <a:lnTo>
                    <a:pt x="74" y="9538"/>
                  </a:lnTo>
                  <a:lnTo>
                    <a:pt x="257" y="9684"/>
                  </a:lnTo>
                  <a:lnTo>
                    <a:pt x="477" y="9831"/>
                  </a:lnTo>
                  <a:lnTo>
                    <a:pt x="697" y="9904"/>
                  </a:lnTo>
                  <a:lnTo>
                    <a:pt x="954" y="9941"/>
                  </a:lnTo>
                  <a:lnTo>
                    <a:pt x="1174" y="9904"/>
                  </a:lnTo>
                  <a:lnTo>
                    <a:pt x="1431" y="9868"/>
                  </a:lnTo>
                  <a:lnTo>
                    <a:pt x="1651" y="9794"/>
                  </a:lnTo>
                  <a:lnTo>
                    <a:pt x="1798" y="9648"/>
                  </a:lnTo>
                  <a:lnTo>
                    <a:pt x="1908" y="9574"/>
                  </a:lnTo>
                  <a:lnTo>
                    <a:pt x="1945" y="9464"/>
                  </a:lnTo>
                  <a:lnTo>
                    <a:pt x="1981" y="9354"/>
                  </a:lnTo>
                  <a:lnTo>
                    <a:pt x="1981" y="9207"/>
                  </a:lnTo>
                  <a:lnTo>
                    <a:pt x="1908" y="8987"/>
                  </a:lnTo>
                  <a:lnTo>
                    <a:pt x="1798" y="8767"/>
                  </a:lnTo>
                  <a:lnTo>
                    <a:pt x="1651" y="8584"/>
                  </a:lnTo>
                  <a:lnTo>
                    <a:pt x="1431" y="8437"/>
                  </a:lnTo>
                  <a:lnTo>
                    <a:pt x="1394" y="8437"/>
                  </a:lnTo>
                  <a:lnTo>
                    <a:pt x="1578" y="8254"/>
                  </a:lnTo>
                  <a:lnTo>
                    <a:pt x="1761" y="8070"/>
                  </a:lnTo>
                  <a:lnTo>
                    <a:pt x="2165" y="7777"/>
                  </a:lnTo>
                  <a:lnTo>
                    <a:pt x="2421" y="7557"/>
                  </a:lnTo>
                  <a:lnTo>
                    <a:pt x="2642" y="7337"/>
                  </a:lnTo>
                  <a:lnTo>
                    <a:pt x="2862" y="7080"/>
                  </a:lnTo>
                  <a:lnTo>
                    <a:pt x="3008" y="6786"/>
                  </a:lnTo>
                  <a:lnTo>
                    <a:pt x="3118" y="6897"/>
                  </a:lnTo>
                  <a:lnTo>
                    <a:pt x="3302" y="7043"/>
                  </a:lnTo>
                  <a:lnTo>
                    <a:pt x="3632" y="7227"/>
                  </a:lnTo>
                  <a:lnTo>
                    <a:pt x="3999" y="7337"/>
                  </a:lnTo>
                  <a:lnTo>
                    <a:pt x="4366" y="7410"/>
                  </a:lnTo>
                  <a:lnTo>
                    <a:pt x="4439" y="7410"/>
                  </a:lnTo>
                  <a:lnTo>
                    <a:pt x="4402" y="7887"/>
                  </a:lnTo>
                  <a:lnTo>
                    <a:pt x="4402" y="8364"/>
                  </a:lnTo>
                  <a:lnTo>
                    <a:pt x="4439" y="9318"/>
                  </a:lnTo>
                  <a:lnTo>
                    <a:pt x="4256" y="9391"/>
                  </a:lnTo>
                  <a:lnTo>
                    <a:pt x="4109" y="9464"/>
                  </a:lnTo>
                  <a:lnTo>
                    <a:pt x="3999" y="9574"/>
                  </a:lnTo>
                  <a:lnTo>
                    <a:pt x="3925" y="9684"/>
                  </a:lnTo>
                  <a:lnTo>
                    <a:pt x="3889" y="9794"/>
                  </a:lnTo>
                  <a:lnTo>
                    <a:pt x="3852" y="9941"/>
                  </a:lnTo>
                  <a:lnTo>
                    <a:pt x="3815" y="10125"/>
                  </a:lnTo>
                  <a:lnTo>
                    <a:pt x="3852" y="10271"/>
                  </a:lnTo>
                  <a:lnTo>
                    <a:pt x="3925" y="10565"/>
                  </a:lnTo>
                  <a:lnTo>
                    <a:pt x="4072" y="10821"/>
                  </a:lnTo>
                  <a:lnTo>
                    <a:pt x="4182" y="10895"/>
                  </a:lnTo>
                  <a:lnTo>
                    <a:pt x="4329" y="10968"/>
                  </a:lnTo>
                  <a:lnTo>
                    <a:pt x="4439" y="11042"/>
                  </a:lnTo>
                  <a:lnTo>
                    <a:pt x="4586" y="11078"/>
                  </a:lnTo>
                  <a:lnTo>
                    <a:pt x="4879" y="11078"/>
                  </a:lnTo>
                  <a:lnTo>
                    <a:pt x="5173" y="11005"/>
                  </a:lnTo>
                  <a:lnTo>
                    <a:pt x="5283" y="10932"/>
                  </a:lnTo>
                  <a:lnTo>
                    <a:pt x="5393" y="10821"/>
                  </a:lnTo>
                  <a:lnTo>
                    <a:pt x="5466" y="10711"/>
                  </a:lnTo>
                  <a:lnTo>
                    <a:pt x="5503" y="10601"/>
                  </a:lnTo>
                  <a:lnTo>
                    <a:pt x="5576" y="10308"/>
                  </a:lnTo>
                  <a:lnTo>
                    <a:pt x="5539" y="10051"/>
                  </a:lnTo>
                  <a:lnTo>
                    <a:pt x="5503" y="9904"/>
                  </a:lnTo>
                  <a:lnTo>
                    <a:pt x="5393" y="9794"/>
                  </a:lnTo>
                  <a:lnTo>
                    <a:pt x="5319" y="9684"/>
                  </a:lnTo>
                  <a:lnTo>
                    <a:pt x="5173" y="9611"/>
                  </a:lnTo>
                  <a:lnTo>
                    <a:pt x="5136" y="9428"/>
                  </a:lnTo>
                  <a:lnTo>
                    <a:pt x="5099" y="9354"/>
                  </a:lnTo>
                  <a:lnTo>
                    <a:pt x="4842" y="9354"/>
                  </a:lnTo>
                  <a:lnTo>
                    <a:pt x="4806" y="8474"/>
                  </a:lnTo>
                  <a:lnTo>
                    <a:pt x="4806" y="7960"/>
                  </a:lnTo>
                  <a:lnTo>
                    <a:pt x="4769" y="7447"/>
                  </a:lnTo>
                  <a:lnTo>
                    <a:pt x="5136" y="7410"/>
                  </a:lnTo>
                  <a:lnTo>
                    <a:pt x="5503" y="7300"/>
                  </a:lnTo>
                  <a:lnTo>
                    <a:pt x="5833" y="7117"/>
                  </a:lnTo>
                  <a:lnTo>
                    <a:pt x="6126" y="6860"/>
                  </a:lnTo>
                  <a:lnTo>
                    <a:pt x="6200" y="6786"/>
                  </a:lnTo>
                  <a:lnTo>
                    <a:pt x="6310" y="6933"/>
                  </a:lnTo>
                  <a:lnTo>
                    <a:pt x="6493" y="7080"/>
                  </a:lnTo>
                  <a:lnTo>
                    <a:pt x="6677" y="7190"/>
                  </a:lnTo>
                  <a:lnTo>
                    <a:pt x="6860" y="7300"/>
                  </a:lnTo>
                  <a:lnTo>
                    <a:pt x="7043" y="7630"/>
                  </a:lnTo>
                  <a:lnTo>
                    <a:pt x="7263" y="7997"/>
                  </a:lnTo>
                  <a:lnTo>
                    <a:pt x="7557" y="8437"/>
                  </a:lnTo>
                  <a:lnTo>
                    <a:pt x="7667" y="8584"/>
                  </a:lnTo>
                  <a:lnTo>
                    <a:pt x="7557" y="8767"/>
                  </a:lnTo>
                  <a:lnTo>
                    <a:pt x="7484" y="8951"/>
                  </a:lnTo>
                  <a:lnTo>
                    <a:pt x="7447" y="9097"/>
                  </a:lnTo>
                  <a:lnTo>
                    <a:pt x="7447" y="9281"/>
                  </a:lnTo>
                  <a:lnTo>
                    <a:pt x="7484" y="9428"/>
                  </a:lnTo>
                  <a:lnTo>
                    <a:pt x="7520" y="9611"/>
                  </a:lnTo>
                  <a:lnTo>
                    <a:pt x="7594" y="9758"/>
                  </a:lnTo>
                  <a:lnTo>
                    <a:pt x="7704" y="9904"/>
                  </a:lnTo>
                  <a:lnTo>
                    <a:pt x="7850" y="10014"/>
                  </a:lnTo>
                  <a:lnTo>
                    <a:pt x="7960" y="10125"/>
                  </a:lnTo>
                  <a:lnTo>
                    <a:pt x="8107" y="10161"/>
                  </a:lnTo>
                  <a:lnTo>
                    <a:pt x="8254" y="10198"/>
                  </a:lnTo>
                  <a:lnTo>
                    <a:pt x="8547" y="10198"/>
                  </a:lnTo>
                  <a:lnTo>
                    <a:pt x="8694" y="10125"/>
                  </a:lnTo>
                  <a:lnTo>
                    <a:pt x="8877" y="10051"/>
                  </a:lnTo>
                  <a:lnTo>
                    <a:pt x="9098" y="9831"/>
                  </a:lnTo>
                  <a:lnTo>
                    <a:pt x="9281" y="9538"/>
                  </a:lnTo>
                  <a:lnTo>
                    <a:pt x="9354" y="9391"/>
                  </a:lnTo>
                  <a:lnTo>
                    <a:pt x="9391" y="9244"/>
                  </a:lnTo>
                  <a:lnTo>
                    <a:pt x="9391" y="9061"/>
                  </a:lnTo>
                  <a:lnTo>
                    <a:pt x="9391" y="8914"/>
                  </a:lnTo>
                  <a:lnTo>
                    <a:pt x="9318" y="8767"/>
                  </a:lnTo>
                  <a:lnTo>
                    <a:pt x="9244" y="8621"/>
                  </a:lnTo>
                  <a:lnTo>
                    <a:pt x="9134" y="8511"/>
                  </a:lnTo>
                  <a:lnTo>
                    <a:pt x="8987" y="8437"/>
                  </a:lnTo>
                  <a:lnTo>
                    <a:pt x="8841" y="8364"/>
                  </a:lnTo>
                  <a:lnTo>
                    <a:pt x="8694" y="8327"/>
                  </a:lnTo>
                  <a:lnTo>
                    <a:pt x="8364" y="8290"/>
                  </a:lnTo>
                  <a:lnTo>
                    <a:pt x="8180" y="8290"/>
                  </a:lnTo>
                  <a:lnTo>
                    <a:pt x="7997" y="8364"/>
                  </a:lnTo>
                  <a:lnTo>
                    <a:pt x="7924" y="8217"/>
                  </a:lnTo>
                  <a:lnTo>
                    <a:pt x="7814" y="8070"/>
                  </a:lnTo>
                  <a:lnTo>
                    <a:pt x="7557" y="7667"/>
                  </a:lnTo>
                  <a:lnTo>
                    <a:pt x="7300" y="7300"/>
                  </a:lnTo>
                  <a:lnTo>
                    <a:pt x="7227" y="7153"/>
                  </a:lnTo>
                  <a:lnTo>
                    <a:pt x="7153" y="7007"/>
                  </a:lnTo>
                  <a:lnTo>
                    <a:pt x="7043" y="6933"/>
                  </a:lnTo>
                  <a:lnTo>
                    <a:pt x="6897" y="6897"/>
                  </a:lnTo>
                  <a:lnTo>
                    <a:pt x="6640" y="6750"/>
                  </a:lnTo>
                  <a:lnTo>
                    <a:pt x="6346" y="6530"/>
                  </a:lnTo>
                  <a:lnTo>
                    <a:pt x="6530" y="6236"/>
                  </a:lnTo>
                  <a:lnTo>
                    <a:pt x="6603" y="5869"/>
                  </a:lnTo>
                  <a:lnTo>
                    <a:pt x="6603" y="5503"/>
                  </a:lnTo>
                  <a:lnTo>
                    <a:pt x="6567" y="5173"/>
                  </a:lnTo>
                  <a:lnTo>
                    <a:pt x="6456" y="4842"/>
                  </a:lnTo>
                  <a:lnTo>
                    <a:pt x="6310" y="4586"/>
                  </a:lnTo>
                  <a:lnTo>
                    <a:pt x="6126" y="4329"/>
                  </a:lnTo>
                  <a:lnTo>
                    <a:pt x="5870" y="4109"/>
                  </a:lnTo>
                  <a:lnTo>
                    <a:pt x="5613" y="3962"/>
                  </a:lnTo>
                  <a:lnTo>
                    <a:pt x="5356" y="3815"/>
                  </a:lnTo>
                  <a:lnTo>
                    <a:pt x="5026" y="3742"/>
                  </a:lnTo>
                  <a:lnTo>
                    <a:pt x="4732" y="3742"/>
                  </a:lnTo>
                  <a:lnTo>
                    <a:pt x="4732" y="3522"/>
                  </a:lnTo>
                  <a:lnTo>
                    <a:pt x="4696" y="2678"/>
                  </a:lnTo>
                  <a:lnTo>
                    <a:pt x="4732" y="2385"/>
                  </a:lnTo>
                  <a:lnTo>
                    <a:pt x="4696" y="2165"/>
                  </a:lnTo>
                  <a:lnTo>
                    <a:pt x="4659" y="1981"/>
                  </a:lnTo>
                  <a:lnTo>
                    <a:pt x="4842" y="1945"/>
                  </a:lnTo>
                  <a:lnTo>
                    <a:pt x="5063" y="1871"/>
                  </a:lnTo>
                  <a:lnTo>
                    <a:pt x="5246" y="1761"/>
                  </a:lnTo>
                  <a:lnTo>
                    <a:pt x="5393" y="1651"/>
                  </a:lnTo>
                  <a:lnTo>
                    <a:pt x="5539" y="1468"/>
                  </a:lnTo>
                  <a:lnTo>
                    <a:pt x="5613" y="1284"/>
                  </a:lnTo>
                  <a:lnTo>
                    <a:pt x="5686" y="1101"/>
                  </a:lnTo>
                  <a:lnTo>
                    <a:pt x="5686" y="844"/>
                  </a:lnTo>
                  <a:lnTo>
                    <a:pt x="5613" y="624"/>
                  </a:lnTo>
                  <a:lnTo>
                    <a:pt x="5503" y="404"/>
                  </a:lnTo>
                  <a:lnTo>
                    <a:pt x="5466" y="257"/>
                  </a:lnTo>
                  <a:lnTo>
                    <a:pt x="5429" y="184"/>
                  </a:lnTo>
                  <a:lnTo>
                    <a:pt x="5356" y="147"/>
                  </a:lnTo>
                  <a:lnTo>
                    <a:pt x="5209" y="147"/>
                  </a:lnTo>
                  <a:lnTo>
                    <a:pt x="5063" y="110"/>
                  </a:lnTo>
                  <a:lnTo>
                    <a:pt x="4989" y="37"/>
                  </a:lnTo>
                  <a:lnTo>
                    <a:pt x="4806"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 name="Google Shape;341;p6"/>
            <p:cNvSpPr/>
            <p:nvPr/>
          </p:nvSpPr>
          <p:spPr>
            <a:xfrm>
              <a:off x="6618875" y="2550725"/>
              <a:ext cx="408125" cy="156850"/>
            </a:xfrm>
            <a:custGeom>
              <a:avLst/>
              <a:gdLst/>
              <a:ahLst/>
              <a:cxnLst/>
              <a:rect l="l" t="t" r="r" b="b"/>
              <a:pathLst>
                <a:path w="16325" h="6274" extrusionOk="0">
                  <a:moveTo>
                    <a:pt x="14710" y="1"/>
                  </a:moveTo>
                  <a:lnTo>
                    <a:pt x="14527" y="74"/>
                  </a:lnTo>
                  <a:lnTo>
                    <a:pt x="14380" y="147"/>
                  </a:lnTo>
                  <a:lnTo>
                    <a:pt x="14270" y="221"/>
                  </a:lnTo>
                  <a:lnTo>
                    <a:pt x="14270" y="257"/>
                  </a:lnTo>
                  <a:lnTo>
                    <a:pt x="14197" y="221"/>
                  </a:lnTo>
                  <a:lnTo>
                    <a:pt x="14087" y="221"/>
                  </a:lnTo>
                  <a:lnTo>
                    <a:pt x="14013" y="294"/>
                  </a:lnTo>
                  <a:lnTo>
                    <a:pt x="13977" y="331"/>
                  </a:lnTo>
                  <a:lnTo>
                    <a:pt x="13977" y="441"/>
                  </a:lnTo>
                  <a:lnTo>
                    <a:pt x="14013" y="551"/>
                  </a:lnTo>
                  <a:lnTo>
                    <a:pt x="14050" y="587"/>
                  </a:lnTo>
                  <a:lnTo>
                    <a:pt x="14123" y="624"/>
                  </a:lnTo>
                  <a:lnTo>
                    <a:pt x="14343" y="624"/>
                  </a:lnTo>
                  <a:lnTo>
                    <a:pt x="14527" y="551"/>
                  </a:lnTo>
                  <a:lnTo>
                    <a:pt x="14710" y="477"/>
                  </a:lnTo>
                  <a:lnTo>
                    <a:pt x="14894" y="441"/>
                  </a:lnTo>
                  <a:lnTo>
                    <a:pt x="14967" y="477"/>
                  </a:lnTo>
                  <a:lnTo>
                    <a:pt x="15004" y="514"/>
                  </a:lnTo>
                  <a:lnTo>
                    <a:pt x="14967" y="587"/>
                  </a:lnTo>
                  <a:lnTo>
                    <a:pt x="14930" y="661"/>
                  </a:lnTo>
                  <a:lnTo>
                    <a:pt x="14747" y="881"/>
                  </a:lnTo>
                  <a:lnTo>
                    <a:pt x="14123" y="1725"/>
                  </a:lnTo>
                  <a:lnTo>
                    <a:pt x="14123" y="1798"/>
                  </a:lnTo>
                  <a:lnTo>
                    <a:pt x="14087" y="1871"/>
                  </a:lnTo>
                  <a:lnTo>
                    <a:pt x="14123" y="1981"/>
                  </a:lnTo>
                  <a:lnTo>
                    <a:pt x="14233" y="2055"/>
                  </a:lnTo>
                  <a:lnTo>
                    <a:pt x="14343" y="2091"/>
                  </a:lnTo>
                  <a:lnTo>
                    <a:pt x="14820" y="2091"/>
                  </a:lnTo>
                  <a:lnTo>
                    <a:pt x="15260" y="2055"/>
                  </a:lnTo>
                  <a:lnTo>
                    <a:pt x="15774" y="1945"/>
                  </a:lnTo>
                  <a:lnTo>
                    <a:pt x="16031" y="1871"/>
                  </a:lnTo>
                  <a:lnTo>
                    <a:pt x="16251" y="1761"/>
                  </a:lnTo>
                  <a:lnTo>
                    <a:pt x="16324" y="1651"/>
                  </a:lnTo>
                  <a:lnTo>
                    <a:pt x="16324" y="1541"/>
                  </a:lnTo>
                  <a:lnTo>
                    <a:pt x="16288" y="1468"/>
                  </a:lnTo>
                  <a:lnTo>
                    <a:pt x="16214" y="1431"/>
                  </a:lnTo>
                  <a:lnTo>
                    <a:pt x="16141" y="1394"/>
                  </a:lnTo>
                  <a:lnTo>
                    <a:pt x="15957" y="1431"/>
                  </a:lnTo>
                  <a:lnTo>
                    <a:pt x="15774" y="1468"/>
                  </a:lnTo>
                  <a:lnTo>
                    <a:pt x="15370" y="1541"/>
                  </a:lnTo>
                  <a:lnTo>
                    <a:pt x="14820" y="1615"/>
                  </a:lnTo>
                  <a:lnTo>
                    <a:pt x="14820" y="1615"/>
                  </a:lnTo>
                  <a:lnTo>
                    <a:pt x="15260" y="1028"/>
                  </a:lnTo>
                  <a:lnTo>
                    <a:pt x="15370" y="844"/>
                  </a:lnTo>
                  <a:lnTo>
                    <a:pt x="15481" y="698"/>
                  </a:lnTo>
                  <a:lnTo>
                    <a:pt x="15517" y="477"/>
                  </a:lnTo>
                  <a:lnTo>
                    <a:pt x="15517" y="404"/>
                  </a:lnTo>
                  <a:lnTo>
                    <a:pt x="15481" y="294"/>
                  </a:lnTo>
                  <a:lnTo>
                    <a:pt x="15370" y="184"/>
                  </a:lnTo>
                  <a:lnTo>
                    <a:pt x="15224" y="74"/>
                  </a:lnTo>
                  <a:lnTo>
                    <a:pt x="15077" y="37"/>
                  </a:lnTo>
                  <a:lnTo>
                    <a:pt x="14894" y="1"/>
                  </a:lnTo>
                  <a:close/>
                  <a:moveTo>
                    <a:pt x="6604" y="2788"/>
                  </a:moveTo>
                  <a:lnTo>
                    <a:pt x="6163" y="2898"/>
                  </a:lnTo>
                  <a:lnTo>
                    <a:pt x="5576" y="2972"/>
                  </a:lnTo>
                  <a:lnTo>
                    <a:pt x="5283" y="3045"/>
                  </a:lnTo>
                  <a:lnTo>
                    <a:pt x="4990" y="3118"/>
                  </a:lnTo>
                  <a:lnTo>
                    <a:pt x="4953" y="3155"/>
                  </a:lnTo>
                  <a:lnTo>
                    <a:pt x="4880" y="3229"/>
                  </a:lnTo>
                  <a:lnTo>
                    <a:pt x="4880" y="3302"/>
                  </a:lnTo>
                  <a:lnTo>
                    <a:pt x="4880" y="3339"/>
                  </a:lnTo>
                  <a:lnTo>
                    <a:pt x="4880" y="3412"/>
                  </a:lnTo>
                  <a:lnTo>
                    <a:pt x="4916" y="3485"/>
                  </a:lnTo>
                  <a:lnTo>
                    <a:pt x="4990" y="3522"/>
                  </a:lnTo>
                  <a:lnTo>
                    <a:pt x="5063" y="3522"/>
                  </a:lnTo>
                  <a:lnTo>
                    <a:pt x="5613" y="3485"/>
                  </a:lnTo>
                  <a:lnTo>
                    <a:pt x="6163" y="3412"/>
                  </a:lnTo>
                  <a:lnTo>
                    <a:pt x="6640" y="3339"/>
                  </a:lnTo>
                  <a:lnTo>
                    <a:pt x="6860" y="3265"/>
                  </a:lnTo>
                  <a:lnTo>
                    <a:pt x="6970" y="3192"/>
                  </a:lnTo>
                  <a:lnTo>
                    <a:pt x="7044" y="3118"/>
                  </a:lnTo>
                  <a:lnTo>
                    <a:pt x="7044" y="3008"/>
                  </a:lnTo>
                  <a:lnTo>
                    <a:pt x="7044" y="2972"/>
                  </a:lnTo>
                  <a:lnTo>
                    <a:pt x="7007" y="2898"/>
                  </a:lnTo>
                  <a:lnTo>
                    <a:pt x="6897" y="2862"/>
                  </a:lnTo>
                  <a:lnTo>
                    <a:pt x="6824" y="2825"/>
                  </a:lnTo>
                  <a:lnTo>
                    <a:pt x="6604" y="2788"/>
                  </a:lnTo>
                  <a:close/>
                  <a:moveTo>
                    <a:pt x="13500" y="1945"/>
                  </a:moveTo>
                  <a:lnTo>
                    <a:pt x="13280" y="1981"/>
                  </a:lnTo>
                  <a:lnTo>
                    <a:pt x="13060" y="2018"/>
                  </a:lnTo>
                  <a:lnTo>
                    <a:pt x="12876" y="2055"/>
                  </a:lnTo>
                  <a:lnTo>
                    <a:pt x="12693" y="2201"/>
                  </a:lnTo>
                  <a:lnTo>
                    <a:pt x="12546" y="2275"/>
                  </a:lnTo>
                  <a:lnTo>
                    <a:pt x="12436" y="2422"/>
                  </a:lnTo>
                  <a:lnTo>
                    <a:pt x="12289" y="2678"/>
                  </a:lnTo>
                  <a:lnTo>
                    <a:pt x="12179" y="3008"/>
                  </a:lnTo>
                  <a:lnTo>
                    <a:pt x="12179" y="3339"/>
                  </a:lnTo>
                  <a:lnTo>
                    <a:pt x="12179" y="3522"/>
                  </a:lnTo>
                  <a:lnTo>
                    <a:pt x="12216" y="3669"/>
                  </a:lnTo>
                  <a:lnTo>
                    <a:pt x="12289" y="3815"/>
                  </a:lnTo>
                  <a:lnTo>
                    <a:pt x="12363" y="3962"/>
                  </a:lnTo>
                  <a:lnTo>
                    <a:pt x="12473" y="4109"/>
                  </a:lnTo>
                  <a:lnTo>
                    <a:pt x="12583" y="4219"/>
                  </a:lnTo>
                  <a:lnTo>
                    <a:pt x="12729" y="4292"/>
                  </a:lnTo>
                  <a:lnTo>
                    <a:pt x="12876" y="4366"/>
                  </a:lnTo>
                  <a:lnTo>
                    <a:pt x="12986" y="4402"/>
                  </a:lnTo>
                  <a:lnTo>
                    <a:pt x="13096" y="4402"/>
                  </a:lnTo>
                  <a:lnTo>
                    <a:pt x="13353" y="4329"/>
                  </a:lnTo>
                  <a:lnTo>
                    <a:pt x="13757" y="4146"/>
                  </a:lnTo>
                  <a:lnTo>
                    <a:pt x="14197" y="3999"/>
                  </a:lnTo>
                  <a:lnTo>
                    <a:pt x="14417" y="3852"/>
                  </a:lnTo>
                  <a:lnTo>
                    <a:pt x="14564" y="3705"/>
                  </a:lnTo>
                  <a:lnTo>
                    <a:pt x="14600" y="3632"/>
                  </a:lnTo>
                  <a:lnTo>
                    <a:pt x="14564" y="3559"/>
                  </a:lnTo>
                  <a:lnTo>
                    <a:pt x="14527" y="3485"/>
                  </a:lnTo>
                  <a:lnTo>
                    <a:pt x="14453" y="3449"/>
                  </a:lnTo>
                  <a:lnTo>
                    <a:pt x="14343" y="3412"/>
                  </a:lnTo>
                  <a:lnTo>
                    <a:pt x="14197" y="3449"/>
                  </a:lnTo>
                  <a:lnTo>
                    <a:pt x="13940" y="3522"/>
                  </a:lnTo>
                  <a:lnTo>
                    <a:pt x="13426" y="3742"/>
                  </a:lnTo>
                  <a:lnTo>
                    <a:pt x="13280" y="3815"/>
                  </a:lnTo>
                  <a:lnTo>
                    <a:pt x="13133" y="3852"/>
                  </a:lnTo>
                  <a:lnTo>
                    <a:pt x="12986" y="3852"/>
                  </a:lnTo>
                  <a:lnTo>
                    <a:pt x="12839" y="3779"/>
                  </a:lnTo>
                  <a:lnTo>
                    <a:pt x="12766" y="3669"/>
                  </a:lnTo>
                  <a:lnTo>
                    <a:pt x="12729" y="3559"/>
                  </a:lnTo>
                  <a:lnTo>
                    <a:pt x="12656" y="3339"/>
                  </a:lnTo>
                  <a:lnTo>
                    <a:pt x="12656" y="3118"/>
                  </a:lnTo>
                  <a:lnTo>
                    <a:pt x="12729" y="2898"/>
                  </a:lnTo>
                  <a:lnTo>
                    <a:pt x="12839" y="2715"/>
                  </a:lnTo>
                  <a:lnTo>
                    <a:pt x="12986" y="2532"/>
                  </a:lnTo>
                  <a:lnTo>
                    <a:pt x="13133" y="2458"/>
                  </a:lnTo>
                  <a:lnTo>
                    <a:pt x="13280" y="2422"/>
                  </a:lnTo>
                  <a:lnTo>
                    <a:pt x="13610" y="2385"/>
                  </a:lnTo>
                  <a:lnTo>
                    <a:pt x="13940" y="2348"/>
                  </a:lnTo>
                  <a:lnTo>
                    <a:pt x="14307" y="2348"/>
                  </a:lnTo>
                  <a:lnTo>
                    <a:pt x="14307" y="2311"/>
                  </a:lnTo>
                  <a:lnTo>
                    <a:pt x="14307" y="2275"/>
                  </a:lnTo>
                  <a:lnTo>
                    <a:pt x="14307" y="2238"/>
                  </a:lnTo>
                  <a:lnTo>
                    <a:pt x="14123" y="2128"/>
                  </a:lnTo>
                  <a:lnTo>
                    <a:pt x="13903" y="2055"/>
                  </a:lnTo>
                  <a:lnTo>
                    <a:pt x="13720" y="1981"/>
                  </a:lnTo>
                  <a:lnTo>
                    <a:pt x="13500" y="1945"/>
                  </a:lnTo>
                  <a:close/>
                  <a:moveTo>
                    <a:pt x="6787" y="4182"/>
                  </a:moveTo>
                  <a:lnTo>
                    <a:pt x="6347" y="4292"/>
                  </a:lnTo>
                  <a:lnTo>
                    <a:pt x="5907" y="4366"/>
                  </a:lnTo>
                  <a:lnTo>
                    <a:pt x="5466" y="4439"/>
                  </a:lnTo>
                  <a:lnTo>
                    <a:pt x="5063" y="4549"/>
                  </a:lnTo>
                  <a:lnTo>
                    <a:pt x="4990" y="4622"/>
                  </a:lnTo>
                  <a:lnTo>
                    <a:pt x="4953" y="4696"/>
                  </a:lnTo>
                  <a:lnTo>
                    <a:pt x="4953" y="4806"/>
                  </a:lnTo>
                  <a:lnTo>
                    <a:pt x="5063" y="4843"/>
                  </a:lnTo>
                  <a:lnTo>
                    <a:pt x="5283" y="4879"/>
                  </a:lnTo>
                  <a:lnTo>
                    <a:pt x="5980" y="4879"/>
                  </a:lnTo>
                  <a:lnTo>
                    <a:pt x="6457" y="4769"/>
                  </a:lnTo>
                  <a:lnTo>
                    <a:pt x="6897" y="4659"/>
                  </a:lnTo>
                  <a:lnTo>
                    <a:pt x="6970" y="4622"/>
                  </a:lnTo>
                  <a:lnTo>
                    <a:pt x="7044" y="4586"/>
                  </a:lnTo>
                  <a:lnTo>
                    <a:pt x="7080" y="4512"/>
                  </a:lnTo>
                  <a:lnTo>
                    <a:pt x="7117" y="4439"/>
                  </a:lnTo>
                  <a:lnTo>
                    <a:pt x="7080" y="4292"/>
                  </a:lnTo>
                  <a:lnTo>
                    <a:pt x="7007" y="4219"/>
                  </a:lnTo>
                  <a:lnTo>
                    <a:pt x="6934" y="4182"/>
                  </a:lnTo>
                  <a:close/>
                  <a:moveTo>
                    <a:pt x="11079" y="2055"/>
                  </a:moveTo>
                  <a:lnTo>
                    <a:pt x="10785" y="2091"/>
                  </a:lnTo>
                  <a:lnTo>
                    <a:pt x="10565" y="2165"/>
                  </a:lnTo>
                  <a:lnTo>
                    <a:pt x="10382" y="2311"/>
                  </a:lnTo>
                  <a:lnTo>
                    <a:pt x="10235" y="2495"/>
                  </a:lnTo>
                  <a:lnTo>
                    <a:pt x="10198" y="2385"/>
                  </a:lnTo>
                  <a:lnTo>
                    <a:pt x="10088" y="2348"/>
                  </a:lnTo>
                  <a:lnTo>
                    <a:pt x="9942" y="2311"/>
                  </a:lnTo>
                  <a:lnTo>
                    <a:pt x="9611" y="2311"/>
                  </a:lnTo>
                  <a:lnTo>
                    <a:pt x="9501" y="2348"/>
                  </a:lnTo>
                  <a:lnTo>
                    <a:pt x="9208" y="2495"/>
                  </a:lnTo>
                  <a:lnTo>
                    <a:pt x="8988" y="2678"/>
                  </a:lnTo>
                  <a:lnTo>
                    <a:pt x="8951" y="2568"/>
                  </a:lnTo>
                  <a:lnTo>
                    <a:pt x="8915" y="2532"/>
                  </a:lnTo>
                  <a:lnTo>
                    <a:pt x="8878" y="2532"/>
                  </a:lnTo>
                  <a:lnTo>
                    <a:pt x="8804" y="2568"/>
                  </a:lnTo>
                  <a:lnTo>
                    <a:pt x="8731" y="2752"/>
                  </a:lnTo>
                  <a:lnTo>
                    <a:pt x="8658" y="2935"/>
                  </a:lnTo>
                  <a:lnTo>
                    <a:pt x="8621" y="3339"/>
                  </a:lnTo>
                  <a:lnTo>
                    <a:pt x="8584" y="3705"/>
                  </a:lnTo>
                  <a:lnTo>
                    <a:pt x="8621" y="4072"/>
                  </a:lnTo>
                  <a:lnTo>
                    <a:pt x="8694" y="4439"/>
                  </a:lnTo>
                  <a:lnTo>
                    <a:pt x="8768" y="4806"/>
                  </a:lnTo>
                  <a:lnTo>
                    <a:pt x="8804" y="4879"/>
                  </a:lnTo>
                  <a:lnTo>
                    <a:pt x="8878" y="4953"/>
                  </a:lnTo>
                  <a:lnTo>
                    <a:pt x="8951" y="4989"/>
                  </a:lnTo>
                  <a:lnTo>
                    <a:pt x="9061" y="4953"/>
                  </a:lnTo>
                  <a:lnTo>
                    <a:pt x="9135" y="4916"/>
                  </a:lnTo>
                  <a:lnTo>
                    <a:pt x="9208" y="4879"/>
                  </a:lnTo>
                  <a:lnTo>
                    <a:pt x="9245" y="4769"/>
                  </a:lnTo>
                  <a:lnTo>
                    <a:pt x="9208" y="4659"/>
                  </a:lnTo>
                  <a:lnTo>
                    <a:pt x="9135" y="4182"/>
                  </a:lnTo>
                  <a:lnTo>
                    <a:pt x="9098" y="3669"/>
                  </a:lnTo>
                  <a:lnTo>
                    <a:pt x="9135" y="3339"/>
                  </a:lnTo>
                  <a:lnTo>
                    <a:pt x="9208" y="3118"/>
                  </a:lnTo>
                  <a:lnTo>
                    <a:pt x="9391" y="2972"/>
                  </a:lnTo>
                  <a:lnTo>
                    <a:pt x="9575" y="2825"/>
                  </a:lnTo>
                  <a:lnTo>
                    <a:pt x="9795" y="2788"/>
                  </a:lnTo>
                  <a:lnTo>
                    <a:pt x="9868" y="4072"/>
                  </a:lnTo>
                  <a:lnTo>
                    <a:pt x="9905" y="4146"/>
                  </a:lnTo>
                  <a:lnTo>
                    <a:pt x="9942" y="4219"/>
                  </a:lnTo>
                  <a:lnTo>
                    <a:pt x="10015" y="4292"/>
                  </a:lnTo>
                  <a:lnTo>
                    <a:pt x="10125" y="4292"/>
                  </a:lnTo>
                  <a:lnTo>
                    <a:pt x="10198" y="4329"/>
                  </a:lnTo>
                  <a:lnTo>
                    <a:pt x="10272" y="4292"/>
                  </a:lnTo>
                  <a:lnTo>
                    <a:pt x="10308" y="4219"/>
                  </a:lnTo>
                  <a:lnTo>
                    <a:pt x="10345" y="4146"/>
                  </a:lnTo>
                  <a:lnTo>
                    <a:pt x="10455" y="3559"/>
                  </a:lnTo>
                  <a:lnTo>
                    <a:pt x="10565" y="3008"/>
                  </a:lnTo>
                  <a:lnTo>
                    <a:pt x="10602" y="2862"/>
                  </a:lnTo>
                  <a:lnTo>
                    <a:pt x="10675" y="2752"/>
                  </a:lnTo>
                  <a:lnTo>
                    <a:pt x="10785" y="2642"/>
                  </a:lnTo>
                  <a:lnTo>
                    <a:pt x="10895" y="2568"/>
                  </a:lnTo>
                  <a:lnTo>
                    <a:pt x="11079" y="2568"/>
                  </a:lnTo>
                  <a:lnTo>
                    <a:pt x="11115" y="2642"/>
                  </a:lnTo>
                  <a:lnTo>
                    <a:pt x="11115" y="2752"/>
                  </a:lnTo>
                  <a:lnTo>
                    <a:pt x="11115" y="2862"/>
                  </a:lnTo>
                  <a:lnTo>
                    <a:pt x="11189" y="3449"/>
                  </a:lnTo>
                  <a:lnTo>
                    <a:pt x="11299" y="4036"/>
                  </a:lnTo>
                  <a:lnTo>
                    <a:pt x="11372" y="4256"/>
                  </a:lnTo>
                  <a:lnTo>
                    <a:pt x="11446" y="4512"/>
                  </a:lnTo>
                  <a:lnTo>
                    <a:pt x="11556" y="4732"/>
                  </a:lnTo>
                  <a:lnTo>
                    <a:pt x="11629" y="4806"/>
                  </a:lnTo>
                  <a:lnTo>
                    <a:pt x="11739" y="4843"/>
                  </a:lnTo>
                  <a:lnTo>
                    <a:pt x="11849" y="4843"/>
                  </a:lnTo>
                  <a:lnTo>
                    <a:pt x="11922" y="4806"/>
                  </a:lnTo>
                  <a:lnTo>
                    <a:pt x="11996" y="4769"/>
                  </a:lnTo>
                  <a:lnTo>
                    <a:pt x="12032" y="4696"/>
                  </a:lnTo>
                  <a:lnTo>
                    <a:pt x="12069" y="4586"/>
                  </a:lnTo>
                  <a:lnTo>
                    <a:pt x="11996" y="4476"/>
                  </a:lnTo>
                  <a:lnTo>
                    <a:pt x="11922" y="4402"/>
                  </a:lnTo>
                  <a:lnTo>
                    <a:pt x="11886" y="4256"/>
                  </a:lnTo>
                  <a:lnTo>
                    <a:pt x="11812" y="4072"/>
                  </a:lnTo>
                  <a:lnTo>
                    <a:pt x="11776" y="3779"/>
                  </a:lnTo>
                  <a:lnTo>
                    <a:pt x="11666" y="3339"/>
                  </a:lnTo>
                  <a:lnTo>
                    <a:pt x="11629" y="2862"/>
                  </a:lnTo>
                  <a:lnTo>
                    <a:pt x="11629" y="2532"/>
                  </a:lnTo>
                  <a:lnTo>
                    <a:pt x="11592" y="2385"/>
                  </a:lnTo>
                  <a:lnTo>
                    <a:pt x="11482" y="2275"/>
                  </a:lnTo>
                  <a:lnTo>
                    <a:pt x="11299" y="2128"/>
                  </a:lnTo>
                  <a:lnTo>
                    <a:pt x="11189" y="2091"/>
                  </a:lnTo>
                  <a:lnTo>
                    <a:pt x="11079" y="2055"/>
                  </a:lnTo>
                  <a:close/>
                  <a:moveTo>
                    <a:pt x="2715" y="1138"/>
                  </a:moveTo>
                  <a:lnTo>
                    <a:pt x="2569" y="1174"/>
                  </a:lnTo>
                  <a:lnTo>
                    <a:pt x="2422" y="1284"/>
                  </a:lnTo>
                  <a:lnTo>
                    <a:pt x="2385" y="1358"/>
                  </a:lnTo>
                  <a:lnTo>
                    <a:pt x="2165" y="1284"/>
                  </a:lnTo>
                  <a:lnTo>
                    <a:pt x="1762" y="1284"/>
                  </a:lnTo>
                  <a:lnTo>
                    <a:pt x="1542" y="1358"/>
                  </a:lnTo>
                  <a:lnTo>
                    <a:pt x="771" y="1504"/>
                  </a:lnTo>
                  <a:lnTo>
                    <a:pt x="368" y="1651"/>
                  </a:lnTo>
                  <a:lnTo>
                    <a:pt x="184" y="1725"/>
                  </a:lnTo>
                  <a:lnTo>
                    <a:pt x="38" y="1835"/>
                  </a:lnTo>
                  <a:lnTo>
                    <a:pt x="1" y="1908"/>
                  </a:lnTo>
                  <a:lnTo>
                    <a:pt x="1" y="1981"/>
                  </a:lnTo>
                  <a:lnTo>
                    <a:pt x="38" y="2018"/>
                  </a:lnTo>
                  <a:lnTo>
                    <a:pt x="111" y="2055"/>
                  </a:lnTo>
                  <a:lnTo>
                    <a:pt x="74" y="2348"/>
                  </a:lnTo>
                  <a:lnTo>
                    <a:pt x="74" y="2642"/>
                  </a:lnTo>
                  <a:lnTo>
                    <a:pt x="74" y="3705"/>
                  </a:lnTo>
                  <a:lnTo>
                    <a:pt x="111" y="4843"/>
                  </a:lnTo>
                  <a:lnTo>
                    <a:pt x="148" y="5980"/>
                  </a:lnTo>
                  <a:lnTo>
                    <a:pt x="184" y="6090"/>
                  </a:lnTo>
                  <a:lnTo>
                    <a:pt x="294" y="6200"/>
                  </a:lnTo>
                  <a:lnTo>
                    <a:pt x="404" y="6236"/>
                  </a:lnTo>
                  <a:lnTo>
                    <a:pt x="514" y="6200"/>
                  </a:lnTo>
                  <a:lnTo>
                    <a:pt x="624" y="6236"/>
                  </a:lnTo>
                  <a:lnTo>
                    <a:pt x="845" y="6273"/>
                  </a:lnTo>
                  <a:lnTo>
                    <a:pt x="1028" y="6236"/>
                  </a:lnTo>
                  <a:lnTo>
                    <a:pt x="1395" y="6163"/>
                  </a:lnTo>
                  <a:lnTo>
                    <a:pt x="2385" y="5980"/>
                  </a:lnTo>
                  <a:lnTo>
                    <a:pt x="2605" y="5943"/>
                  </a:lnTo>
                  <a:lnTo>
                    <a:pt x="2752" y="5906"/>
                  </a:lnTo>
                  <a:lnTo>
                    <a:pt x="2899" y="5833"/>
                  </a:lnTo>
                  <a:lnTo>
                    <a:pt x="2972" y="5686"/>
                  </a:lnTo>
                  <a:lnTo>
                    <a:pt x="2972" y="5576"/>
                  </a:lnTo>
                  <a:lnTo>
                    <a:pt x="2935" y="5503"/>
                  </a:lnTo>
                  <a:lnTo>
                    <a:pt x="2825" y="5429"/>
                  </a:lnTo>
                  <a:lnTo>
                    <a:pt x="2679" y="5393"/>
                  </a:lnTo>
                  <a:lnTo>
                    <a:pt x="2532" y="5393"/>
                  </a:lnTo>
                  <a:lnTo>
                    <a:pt x="2385" y="5429"/>
                  </a:lnTo>
                  <a:lnTo>
                    <a:pt x="2055" y="5503"/>
                  </a:lnTo>
                  <a:lnTo>
                    <a:pt x="1762" y="5576"/>
                  </a:lnTo>
                  <a:lnTo>
                    <a:pt x="1028" y="5723"/>
                  </a:lnTo>
                  <a:lnTo>
                    <a:pt x="698" y="5796"/>
                  </a:lnTo>
                  <a:lnTo>
                    <a:pt x="661" y="4953"/>
                  </a:lnTo>
                  <a:lnTo>
                    <a:pt x="624" y="4109"/>
                  </a:lnTo>
                  <a:lnTo>
                    <a:pt x="845" y="4109"/>
                  </a:lnTo>
                  <a:lnTo>
                    <a:pt x="1028" y="4072"/>
                  </a:lnTo>
                  <a:lnTo>
                    <a:pt x="1431" y="3962"/>
                  </a:lnTo>
                  <a:lnTo>
                    <a:pt x="2459" y="3742"/>
                  </a:lnTo>
                  <a:lnTo>
                    <a:pt x="2495" y="3779"/>
                  </a:lnTo>
                  <a:lnTo>
                    <a:pt x="2605" y="3779"/>
                  </a:lnTo>
                  <a:lnTo>
                    <a:pt x="2679" y="3742"/>
                  </a:lnTo>
                  <a:lnTo>
                    <a:pt x="2752" y="3705"/>
                  </a:lnTo>
                  <a:lnTo>
                    <a:pt x="2789" y="3669"/>
                  </a:lnTo>
                  <a:lnTo>
                    <a:pt x="2862" y="3559"/>
                  </a:lnTo>
                  <a:lnTo>
                    <a:pt x="2899" y="3485"/>
                  </a:lnTo>
                  <a:lnTo>
                    <a:pt x="2899" y="3412"/>
                  </a:lnTo>
                  <a:lnTo>
                    <a:pt x="2862" y="3339"/>
                  </a:lnTo>
                  <a:lnTo>
                    <a:pt x="2825" y="3265"/>
                  </a:lnTo>
                  <a:lnTo>
                    <a:pt x="2715" y="3155"/>
                  </a:lnTo>
                  <a:lnTo>
                    <a:pt x="2532" y="3155"/>
                  </a:lnTo>
                  <a:lnTo>
                    <a:pt x="1431" y="3449"/>
                  </a:lnTo>
                  <a:lnTo>
                    <a:pt x="1028" y="3522"/>
                  </a:lnTo>
                  <a:lnTo>
                    <a:pt x="808" y="3595"/>
                  </a:lnTo>
                  <a:lnTo>
                    <a:pt x="624" y="3632"/>
                  </a:lnTo>
                  <a:lnTo>
                    <a:pt x="588" y="2788"/>
                  </a:lnTo>
                  <a:lnTo>
                    <a:pt x="588" y="2458"/>
                  </a:lnTo>
                  <a:lnTo>
                    <a:pt x="551" y="2091"/>
                  </a:lnTo>
                  <a:lnTo>
                    <a:pt x="1065" y="1981"/>
                  </a:lnTo>
                  <a:lnTo>
                    <a:pt x="1615" y="1835"/>
                  </a:lnTo>
                  <a:lnTo>
                    <a:pt x="1798" y="1798"/>
                  </a:lnTo>
                  <a:lnTo>
                    <a:pt x="2055" y="1798"/>
                  </a:lnTo>
                  <a:lnTo>
                    <a:pt x="2165" y="1871"/>
                  </a:lnTo>
                  <a:lnTo>
                    <a:pt x="2238" y="1908"/>
                  </a:lnTo>
                  <a:lnTo>
                    <a:pt x="2312" y="1945"/>
                  </a:lnTo>
                  <a:lnTo>
                    <a:pt x="2422" y="1945"/>
                  </a:lnTo>
                  <a:lnTo>
                    <a:pt x="2495" y="1908"/>
                  </a:lnTo>
                  <a:lnTo>
                    <a:pt x="3009" y="1651"/>
                  </a:lnTo>
                  <a:lnTo>
                    <a:pt x="3082" y="1615"/>
                  </a:lnTo>
                  <a:lnTo>
                    <a:pt x="3119" y="1578"/>
                  </a:lnTo>
                  <a:lnTo>
                    <a:pt x="3156" y="1431"/>
                  </a:lnTo>
                  <a:lnTo>
                    <a:pt x="3119" y="1284"/>
                  </a:lnTo>
                  <a:lnTo>
                    <a:pt x="3082" y="1248"/>
                  </a:lnTo>
                  <a:lnTo>
                    <a:pt x="3009" y="1174"/>
                  </a:lnTo>
                  <a:lnTo>
                    <a:pt x="2862" y="1138"/>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 name="Google Shape;342;p6"/>
            <p:cNvSpPr/>
            <p:nvPr/>
          </p:nvSpPr>
          <p:spPr>
            <a:xfrm>
              <a:off x="6336425" y="4507675"/>
              <a:ext cx="520000" cy="365000"/>
            </a:xfrm>
            <a:custGeom>
              <a:avLst/>
              <a:gdLst/>
              <a:ahLst/>
              <a:cxnLst/>
              <a:rect l="l" t="t" r="r" b="b"/>
              <a:pathLst>
                <a:path w="20800" h="14600" extrusionOk="0">
                  <a:moveTo>
                    <a:pt x="5466" y="441"/>
                  </a:moveTo>
                  <a:lnTo>
                    <a:pt x="5650" y="478"/>
                  </a:lnTo>
                  <a:lnTo>
                    <a:pt x="5577" y="478"/>
                  </a:lnTo>
                  <a:lnTo>
                    <a:pt x="5466" y="441"/>
                  </a:lnTo>
                  <a:close/>
                  <a:moveTo>
                    <a:pt x="4843" y="478"/>
                  </a:moveTo>
                  <a:lnTo>
                    <a:pt x="4806" y="514"/>
                  </a:lnTo>
                  <a:lnTo>
                    <a:pt x="4586" y="551"/>
                  </a:lnTo>
                  <a:lnTo>
                    <a:pt x="4843" y="478"/>
                  </a:lnTo>
                  <a:close/>
                  <a:moveTo>
                    <a:pt x="5173" y="808"/>
                  </a:moveTo>
                  <a:lnTo>
                    <a:pt x="5210" y="844"/>
                  </a:lnTo>
                  <a:lnTo>
                    <a:pt x="5246" y="918"/>
                  </a:lnTo>
                  <a:lnTo>
                    <a:pt x="5356" y="991"/>
                  </a:lnTo>
                  <a:lnTo>
                    <a:pt x="5503" y="1028"/>
                  </a:lnTo>
                  <a:lnTo>
                    <a:pt x="5760" y="1028"/>
                  </a:lnTo>
                  <a:lnTo>
                    <a:pt x="5870" y="991"/>
                  </a:lnTo>
                  <a:lnTo>
                    <a:pt x="5980" y="991"/>
                  </a:lnTo>
                  <a:lnTo>
                    <a:pt x="6017" y="1028"/>
                  </a:lnTo>
                  <a:lnTo>
                    <a:pt x="6053" y="1101"/>
                  </a:lnTo>
                  <a:lnTo>
                    <a:pt x="6163" y="1431"/>
                  </a:lnTo>
                  <a:lnTo>
                    <a:pt x="6163" y="1725"/>
                  </a:lnTo>
                  <a:lnTo>
                    <a:pt x="6127" y="2055"/>
                  </a:lnTo>
                  <a:lnTo>
                    <a:pt x="6053" y="2348"/>
                  </a:lnTo>
                  <a:lnTo>
                    <a:pt x="5980" y="2532"/>
                  </a:lnTo>
                  <a:lnTo>
                    <a:pt x="5907" y="2715"/>
                  </a:lnTo>
                  <a:lnTo>
                    <a:pt x="5650" y="3009"/>
                  </a:lnTo>
                  <a:lnTo>
                    <a:pt x="5393" y="3229"/>
                  </a:lnTo>
                  <a:lnTo>
                    <a:pt x="5063" y="3412"/>
                  </a:lnTo>
                  <a:lnTo>
                    <a:pt x="5063" y="3375"/>
                  </a:lnTo>
                  <a:lnTo>
                    <a:pt x="5063" y="3302"/>
                  </a:lnTo>
                  <a:lnTo>
                    <a:pt x="5026" y="3265"/>
                  </a:lnTo>
                  <a:lnTo>
                    <a:pt x="4953" y="3229"/>
                  </a:lnTo>
                  <a:lnTo>
                    <a:pt x="4880" y="3229"/>
                  </a:lnTo>
                  <a:lnTo>
                    <a:pt x="5063" y="2789"/>
                  </a:lnTo>
                  <a:lnTo>
                    <a:pt x="5063" y="2715"/>
                  </a:lnTo>
                  <a:lnTo>
                    <a:pt x="4990" y="2679"/>
                  </a:lnTo>
                  <a:lnTo>
                    <a:pt x="4953" y="2679"/>
                  </a:lnTo>
                  <a:lnTo>
                    <a:pt x="4880" y="2715"/>
                  </a:lnTo>
                  <a:lnTo>
                    <a:pt x="4549" y="3229"/>
                  </a:lnTo>
                  <a:lnTo>
                    <a:pt x="4329" y="3559"/>
                  </a:lnTo>
                  <a:lnTo>
                    <a:pt x="4109" y="3522"/>
                  </a:lnTo>
                  <a:lnTo>
                    <a:pt x="3853" y="3486"/>
                  </a:lnTo>
                  <a:lnTo>
                    <a:pt x="3706" y="3449"/>
                  </a:lnTo>
                  <a:lnTo>
                    <a:pt x="3999" y="3192"/>
                  </a:lnTo>
                  <a:lnTo>
                    <a:pt x="4586" y="2642"/>
                  </a:lnTo>
                  <a:lnTo>
                    <a:pt x="4586" y="2568"/>
                  </a:lnTo>
                  <a:lnTo>
                    <a:pt x="4586" y="2495"/>
                  </a:lnTo>
                  <a:lnTo>
                    <a:pt x="4513" y="2458"/>
                  </a:lnTo>
                  <a:lnTo>
                    <a:pt x="4439" y="2458"/>
                  </a:lnTo>
                  <a:lnTo>
                    <a:pt x="3486" y="3119"/>
                  </a:lnTo>
                  <a:lnTo>
                    <a:pt x="3302" y="3265"/>
                  </a:lnTo>
                  <a:lnTo>
                    <a:pt x="3229" y="3192"/>
                  </a:lnTo>
                  <a:lnTo>
                    <a:pt x="3266" y="3082"/>
                  </a:lnTo>
                  <a:lnTo>
                    <a:pt x="3302" y="3009"/>
                  </a:lnTo>
                  <a:lnTo>
                    <a:pt x="3266" y="2935"/>
                  </a:lnTo>
                  <a:lnTo>
                    <a:pt x="3229" y="2899"/>
                  </a:lnTo>
                  <a:lnTo>
                    <a:pt x="3339" y="2935"/>
                  </a:lnTo>
                  <a:lnTo>
                    <a:pt x="3669" y="2752"/>
                  </a:lnTo>
                  <a:lnTo>
                    <a:pt x="4733" y="2055"/>
                  </a:lnTo>
                  <a:lnTo>
                    <a:pt x="4770" y="1982"/>
                  </a:lnTo>
                  <a:lnTo>
                    <a:pt x="4770" y="1945"/>
                  </a:lnTo>
                  <a:lnTo>
                    <a:pt x="4733" y="1872"/>
                  </a:lnTo>
                  <a:lnTo>
                    <a:pt x="4660" y="1872"/>
                  </a:lnTo>
                  <a:lnTo>
                    <a:pt x="4329" y="1982"/>
                  </a:lnTo>
                  <a:lnTo>
                    <a:pt x="3816" y="2202"/>
                  </a:lnTo>
                  <a:lnTo>
                    <a:pt x="3302" y="2458"/>
                  </a:lnTo>
                  <a:lnTo>
                    <a:pt x="3082" y="2642"/>
                  </a:lnTo>
                  <a:lnTo>
                    <a:pt x="2935" y="2789"/>
                  </a:lnTo>
                  <a:lnTo>
                    <a:pt x="2899" y="2605"/>
                  </a:lnTo>
                  <a:lnTo>
                    <a:pt x="2899" y="2458"/>
                  </a:lnTo>
                  <a:lnTo>
                    <a:pt x="3082" y="2385"/>
                  </a:lnTo>
                  <a:lnTo>
                    <a:pt x="3266" y="2238"/>
                  </a:lnTo>
                  <a:lnTo>
                    <a:pt x="3632" y="2018"/>
                  </a:lnTo>
                  <a:lnTo>
                    <a:pt x="4109" y="1725"/>
                  </a:lnTo>
                  <a:lnTo>
                    <a:pt x="4586" y="1505"/>
                  </a:lnTo>
                  <a:lnTo>
                    <a:pt x="4660" y="1431"/>
                  </a:lnTo>
                  <a:lnTo>
                    <a:pt x="4660" y="1358"/>
                  </a:lnTo>
                  <a:lnTo>
                    <a:pt x="4586" y="1321"/>
                  </a:lnTo>
                  <a:lnTo>
                    <a:pt x="4513" y="1285"/>
                  </a:lnTo>
                  <a:lnTo>
                    <a:pt x="4256" y="1358"/>
                  </a:lnTo>
                  <a:lnTo>
                    <a:pt x="3963" y="1431"/>
                  </a:lnTo>
                  <a:lnTo>
                    <a:pt x="3706" y="1505"/>
                  </a:lnTo>
                  <a:lnTo>
                    <a:pt x="3449" y="1651"/>
                  </a:lnTo>
                  <a:lnTo>
                    <a:pt x="3156" y="1798"/>
                  </a:lnTo>
                  <a:lnTo>
                    <a:pt x="3302" y="1578"/>
                  </a:lnTo>
                  <a:lnTo>
                    <a:pt x="3486" y="1358"/>
                  </a:lnTo>
                  <a:lnTo>
                    <a:pt x="3779" y="1211"/>
                  </a:lnTo>
                  <a:lnTo>
                    <a:pt x="4109" y="1065"/>
                  </a:lnTo>
                  <a:lnTo>
                    <a:pt x="4733" y="844"/>
                  </a:lnTo>
                  <a:lnTo>
                    <a:pt x="4770" y="918"/>
                  </a:lnTo>
                  <a:lnTo>
                    <a:pt x="4843" y="991"/>
                  </a:lnTo>
                  <a:lnTo>
                    <a:pt x="4916" y="991"/>
                  </a:lnTo>
                  <a:lnTo>
                    <a:pt x="4990" y="1028"/>
                  </a:lnTo>
                  <a:lnTo>
                    <a:pt x="5063" y="991"/>
                  </a:lnTo>
                  <a:lnTo>
                    <a:pt x="5100" y="955"/>
                  </a:lnTo>
                  <a:lnTo>
                    <a:pt x="5173" y="881"/>
                  </a:lnTo>
                  <a:lnTo>
                    <a:pt x="5173" y="808"/>
                  </a:lnTo>
                  <a:close/>
                  <a:moveTo>
                    <a:pt x="9648" y="3302"/>
                  </a:moveTo>
                  <a:lnTo>
                    <a:pt x="9905" y="3375"/>
                  </a:lnTo>
                  <a:lnTo>
                    <a:pt x="9905" y="3412"/>
                  </a:lnTo>
                  <a:lnTo>
                    <a:pt x="10125" y="3632"/>
                  </a:lnTo>
                  <a:lnTo>
                    <a:pt x="10308" y="3889"/>
                  </a:lnTo>
                  <a:lnTo>
                    <a:pt x="10162" y="4036"/>
                  </a:lnTo>
                  <a:lnTo>
                    <a:pt x="9978" y="4182"/>
                  </a:lnTo>
                  <a:lnTo>
                    <a:pt x="9795" y="4293"/>
                  </a:lnTo>
                  <a:lnTo>
                    <a:pt x="9612" y="4329"/>
                  </a:lnTo>
                  <a:lnTo>
                    <a:pt x="9501" y="4293"/>
                  </a:lnTo>
                  <a:lnTo>
                    <a:pt x="9428" y="4256"/>
                  </a:lnTo>
                  <a:lnTo>
                    <a:pt x="9501" y="4146"/>
                  </a:lnTo>
                  <a:lnTo>
                    <a:pt x="9501" y="4072"/>
                  </a:lnTo>
                  <a:lnTo>
                    <a:pt x="9465" y="3999"/>
                  </a:lnTo>
                  <a:lnTo>
                    <a:pt x="9391" y="3926"/>
                  </a:lnTo>
                  <a:lnTo>
                    <a:pt x="9245" y="3926"/>
                  </a:lnTo>
                  <a:lnTo>
                    <a:pt x="9465" y="3816"/>
                  </a:lnTo>
                  <a:lnTo>
                    <a:pt x="9501" y="3779"/>
                  </a:lnTo>
                  <a:lnTo>
                    <a:pt x="9538" y="3742"/>
                  </a:lnTo>
                  <a:lnTo>
                    <a:pt x="9538" y="3632"/>
                  </a:lnTo>
                  <a:lnTo>
                    <a:pt x="9465" y="3559"/>
                  </a:lnTo>
                  <a:lnTo>
                    <a:pt x="9391" y="3522"/>
                  </a:lnTo>
                  <a:lnTo>
                    <a:pt x="9355" y="3522"/>
                  </a:lnTo>
                  <a:lnTo>
                    <a:pt x="9061" y="3632"/>
                  </a:lnTo>
                  <a:lnTo>
                    <a:pt x="9208" y="3375"/>
                  </a:lnTo>
                  <a:lnTo>
                    <a:pt x="9281" y="3412"/>
                  </a:lnTo>
                  <a:lnTo>
                    <a:pt x="9355" y="3412"/>
                  </a:lnTo>
                  <a:lnTo>
                    <a:pt x="9501" y="3375"/>
                  </a:lnTo>
                  <a:lnTo>
                    <a:pt x="9648" y="3302"/>
                  </a:lnTo>
                  <a:close/>
                  <a:moveTo>
                    <a:pt x="1505" y="4329"/>
                  </a:moveTo>
                  <a:lnTo>
                    <a:pt x="1615" y="4366"/>
                  </a:lnTo>
                  <a:lnTo>
                    <a:pt x="1725" y="4439"/>
                  </a:lnTo>
                  <a:lnTo>
                    <a:pt x="1872" y="4586"/>
                  </a:lnTo>
                  <a:lnTo>
                    <a:pt x="1908" y="4769"/>
                  </a:lnTo>
                  <a:lnTo>
                    <a:pt x="1945" y="4916"/>
                  </a:lnTo>
                  <a:lnTo>
                    <a:pt x="1908" y="5100"/>
                  </a:lnTo>
                  <a:lnTo>
                    <a:pt x="1872" y="5246"/>
                  </a:lnTo>
                  <a:lnTo>
                    <a:pt x="1762" y="5393"/>
                  </a:lnTo>
                  <a:lnTo>
                    <a:pt x="1615" y="5503"/>
                  </a:lnTo>
                  <a:lnTo>
                    <a:pt x="1468" y="5576"/>
                  </a:lnTo>
                  <a:lnTo>
                    <a:pt x="1432" y="5430"/>
                  </a:lnTo>
                  <a:lnTo>
                    <a:pt x="1432" y="5283"/>
                  </a:lnTo>
                  <a:lnTo>
                    <a:pt x="1432" y="5210"/>
                  </a:lnTo>
                  <a:lnTo>
                    <a:pt x="1395" y="5136"/>
                  </a:lnTo>
                  <a:lnTo>
                    <a:pt x="1395" y="5063"/>
                  </a:lnTo>
                  <a:lnTo>
                    <a:pt x="1321" y="4989"/>
                  </a:lnTo>
                  <a:lnTo>
                    <a:pt x="1285" y="4953"/>
                  </a:lnTo>
                  <a:lnTo>
                    <a:pt x="1175" y="4989"/>
                  </a:lnTo>
                  <a:lnTo>
                    <a:pt x="1028" y="5063"/>
                  </a:lnTo>
                  <a:lnTo>
                    <a:pt x="1138" y="4989"/>
                  </a:lnTo>
                  <a:lnTo>
                    <a:pt x="1321" y="4879"/>
                  </a:lnTo>
                  <a:lnTo>
                    <a:pt x="1468" y="4769"/>
                  </a:lnTo>
                  <a:lnTo>
                    <a:pt x="1542" y="4696"/>
                  </a:lnTo>
                  <a:lnTo>
                    <a:pt x="1505" y="4623"/>
                  </a:lnTo>
                  <a:lnTo>
                    <a:pt x="1468" y="4549"/>
                  </a:lnTo>
                  <a:lnTo>
                    <a:pt x="1395" y="4513"/>
                  </a:lnTo>
                  <a:lnTo>
                    <a:pt x="1432" y="4476"/>
                  </a:lnTo>
                  <a:lnTo>
                    <a:pt x="1468" y="4439"/>
                  </a:lnTo>
                  <a:lnTo>
                    <a:pt x="1468" y="4403"/>
                  </a:lnTo>
                  <a:lnTo>
                    <a:pt x="1432" y="4329"/>
                  </a:lnTo>
                  <a:close/>
                  <a:moveTo>
                    <a:pt x="1138" y="5576"/>
                  </a:moveTo>
                  <a:lnTo>
                    <a:pt x="1138" y="5650"/>
                  </a:lnTo>
                  <a:lnTo>
                    <a:pt x="1028" y="5613"/>
                  </a:lnTo>
                  <a:lnTo>
                    <a:pt x="1138" y="5576"/>
                  </a:lnTo>
                  <a:close/>
                  <a:moveTo>
                    <a:pt x="7887" y="5907"/>
                  </a:moveTo>
                  <a:lnTo>
                    <a:pt x="8218" y="5980"/>
                  </a:lnTo>
                  <a:lnTo>
                    <a:pt x="8291" y="6090"/>
                  </a:lnTo>
                  <a:lnTo>
                    <a:pt x="8401" y="6163"/>
                  </a:lnTo>
                  <a:lnTo>
                    <a:pt x="8511" y="6273"/>
                  </a:lnTo>
                  <a:lnTo>
                    <a:pt x="8621" y="6383"/>
                  </a:lnTo>
                  <a:lnTo>
                    <a:pt x="8694" y="6530"/>
                  </a:lnTo>
                  <a:lnTo>
                    <a:pt x="8768" y="6677"/>
                  </a:lnTo>
                  <a:lnTo>
                    <a:pt x="8805" y="6934"/>
                  </a:lnTo>
                  <a:lnTo>
                    <a:pt x="8768" y="7154"/>
                  </a:lnTo>
                  <a:lnTo>
                    <a:pt x="8658" y="7374"/>
                  </a:lnTo>
                  <a:lnTo>
                    <a:pt x="8548" y="7557"/>
                  </a:lnTo>
                  <a:lnTo>
                    <a:pt x="8438" y="7704"/>
                  </a:lnTo>
                  <a:lnTo>
                    <a:pt x="8291" y="7814"/>
                  </a:lnTo>
                  <a:lnTo>
                    <a:pt x="8144" y="7887"/>
                  </a:lnTo>
                  <a:lnTo>
                    <a:pt x="7998" y="7961"/>
                  </a:lnTo>
                  <a:lnTo>
                    <a:pt x="8071" y="7594"/>
                  </a:lnTo>
                  <a:lnTo>
                    <a:pt x="8071" y="7520"/>
                  </a:lnTo>
                  <a:lnTo>
                    <a:pt x="8034" y="7484"/>
                  </a:lnTo>
                  <a:lnTo>
                    <a:pt x="7961" y="7484"/>
                  </a:lnTo>
                  <a:lnTo>
                    <a:pt x="7924" y="7520"/>
                  </a:lnTo>
                  <a:lnTo>
                    <a:pt x="7741" y="7741"/>
                  </a:lnTo>
                  <a:lnTo>
                    <a:pt x="7557" y="7997"/>
                  </a:lnTo>
                  <a:lnTo>
                    <a:pt x="7264" y="7924"/>
                  </a:lnTo>
                  <a:lnTo>
                    <a:pt x="7484" y="7594"/>
                  </a:lnTo>
                  <a:lnTo>
                    <a:pt x="7741" y="7337"/>
                  </a:lnTo>
                  <a:lnTo>
                    <a:pt x="7741" y="7264"/>
                  </a:lnTo>
                  <a:lnTo>
                    <a:pt x="7741" y="7227"/>
                  </a:lnTo>
                  <a:lnTo>
                    <a:pt x="7631" y="7227"/>
                  </a:lnTo>
                  <a:lnTo>
                    <a:pt x="7447" y="7337"/>
                  </a:lnTo>
                  <a:lnTo>
                    <a:pt x="7264" y="7447"/>
                  </a:lnTo>
                  <a:lnTo>
                    <a:pt x="7080" y="7594"/>
                  </a:lnTo>
                  <a:lnTo>
                    <a:pt x="6934" y="7777"/>
                  </a:lnTo>
                  <a:lnTo>
                    <a:pt x="6860" y="7704"/>
                  </a:lnTo>
                  <a:lnTo>
                    <a:pt x="6714" y="7557"/>
                  </a:lnTo>
                  <a:lnTo>
                    <a:pt x="7227" y="7264"/>
                  </a:lnTo>
                  <a:lnTo>
                    <a:pt x="7741" y="6934"/>
                  </a:lnTo>
                  <a:lnTo>
                    <a:pt x="7741" y="6897"/>
                  </a:lnTo>
                  <a:lnTo>
                    <a:pt x="7704" y="6860"/>
                  </a:lnTo>
                  <a:lnTo>
                    <a:pt x="7411" y="6860"/>
                  </a:lnTo>
                  <a:lnTo>
                    <a:pt x="7080" y="6934"/>
                  </a:lnTo>
                  <a:lnTo>
                    <a:pt x="6787" y="7044"/>
                  </a:lnTo>
                  <a:lnTo>
                    <a:pt x="6530" y="7227"/>
                  </a:lnTo>
                  <a:lnTo>
                    <a:pt x="6494" y="7007"/>
                  </a:lnTo>
                  <a:lnTo>
                    <a:pt x="6494" y="6750"/>
                  </a:lnTo>
                  <a:lnTo>
                    <a:pt x="6604" y="6713"/>
                  </a:lnTo>
                  <a:lnTo>
                    <a:pt x="6970" y="6603"/>
                  </a:lnTo>
                  <a:lnTo>
                    <a:pt x="7117" y="6530"/>
                  </a:lnTo>
                  <a:lnTo>
                    <a:pt x="7301" y="6420"/>
                  </a:lnTo>
                  <a:lnTo>
                    <a:pt x="7337" y="6347"/>
                  </a:lnTo>
                  <a:lnTo>
                    <a:pt x="7337" y="6310"/>
                  </a:lnTo>
                  <a:lnTo>
                    <a:pt x="7301" y="6310"/>
                  </a:lnTo>
                  <a:lnTo>
                    <a:pt x="7007" y="6273"/>
                  </a:lnTo>
                  <a:lnTo>
                    <a:pt x="6750" y="6310"/>
                  </a:lnTo>
                  <a:lnTo>
                    <a:pt x="6750" y="6310"/>
                  </a:lnTo>
                  <a:lnTo>
                    <a:pt x="6860" y="6200"/>
                  </a:lnTo>
                  <a:lnTo>
                    <a:pt x="6970" y="6090"/>
                  </a:lnTo>
                  <a:lnTo>
                    <a:pt x="7117" y="6017"/>
                  </a:lnTo>
                  <a:lnTo>
                    <a:pt x="7264" y="5943"/>
                  </a:lnTo>
                  <a:lnTo>
                    <a:pt x="7557" y="5907"/>
                  </a:lnTo>
                  <a:close/>
                  <a:moveTo>
                    <a:pt x="4953" y="1"/>
                  </a:moveTo>
                  <a:lnTo>
                    <a:pt x="4733" y="37"/>
                  </a:lnTo>
                  <a:lnTo>
                    <a:pt x="4476" y="111"/>
                  </a:lnTo>
                  <a:lnTo>
                    <a:pt x="4256" y="184"/>
                  </a:lnTo>
                  <a:lnTo>
                    <a:pt x="4036" y="294"/>
                  </a:lnTo>
                  <a:lnTo>
                    <a:pt x="3632" y="551"/>
                  </a:lnTo>
                  <a:lnTo>
                    <a:pt x="3302" y="881"/>
                  </a:lnTo>
                  <a:lnTo>
                    <a:pt x="2972" y="1248"/>
                  </a:lnTo>
                  <a:lnTo>
                    <a:pt x="2679" y="1651"/>
                  </a:lnTo>
                  <a:lnTo>
                    <a:pt x="2569" y="1872"/>
                  </a:lnTo>
                  <a:lnTo>
                    <a:pt x="2495" y="2092"/>
                  </a:lnTo>
                  <a:lnTo>
                    <a:pt x="2422" y="2348"/>
                  </a:lnTo>
                  <a:lnTo>
                    <a:pt x="2385" y="2568"/>
                  </a:lnTo>
                  <a:lnTo>
                    <a:pt x="2422" y="2789"/>
                  </a:lnTo>
                  <a:lnTo>
                    <a:pt x="2459" y="2935"/>
                  </a:lnTo>
                  <a:lnTo>
                    <a:pt x="2532" y="3119"/>
                  </a:lnTo>
                  <a:lnTo>
                    <a:pt x="2605" y="3265"/>
                  </a:lnTo>
                  <a:lnTo>
                    <a:pt x="2495" y="3339"/>
                  </a:lnTo>
                  <a:lnTo>
                    <a:pt x="2018" y="3559"/>
                  </a:lnTo>
                  <a:lnTo>
                    <a:pt x="1798" y="3706"/>
                  </a:lnTo>
                  <a:lnTo>
                    <a:pt x="1688" y="3779"/>
                  </a:lnTo>
                  <a:lnTo>
                    <a:pt x="1578" y="3852"/>
                  </a:lnTo>
                  <a:lnTo>
                    <a:pt x="1065" y="3852"/>
                  </a:lnTo>
                  <a:lnTo>
                    <a:pt x="881" y="3926"/>
                  </a:lnTo>
                  <a:lnTo>
                    <a:pt x="735" y="3999"/>
                  </a:lnTo>
                  <a:lnTo>
                    <a:pt x="588" y="4109"/>
                  </a:lnTo>
                  <a:lnTo>
                    <a:pt x="478" y="4256"/>
                  </a:lnTo>
                  <a:lnTo>
                    <a:pt x="368" y="4403"/>
                  </a:lnTo>
                  <a:lnTo>
                    <a:pt x="184" y="4623"/>
                  </a:lnTo>
                  <a:lnTo>
                    <a:pt x="74" y="4879"/>
                  </a:lnTo>
                  <a:lnTo>
                    <a:pt x="38" y="4989"/>
                  </a:lnTo>
                  <a:lnTo>
                    <a:pt x="1" y="5136"/>
                  </a:lnTo>
                  <a:lnTo>
                    <a:pt x="38" y="5283"/>
                  </a:lnTo>
                  <a:lnTo>
                    <a:pt x="74" y="5430"/>
                  </a:lnTo>
                  <a:lnTo>
                    <a:pt x="184" y="5576"/>
                  </a:lnTo>
                  <a:lnTo>
                    <a:pt x="258" y="5723"/>
                  </a:lnTo>
                  <a:lnTo>
                    <a:pt x="404" y="5833"/>
                  </a:lnTo>
                  <a:lnTo>
                    <a:pt x="514" y="5943"/>
                  </a:lnTo>
                  <a:lnTo>
                    <a:pt x="661" y="6017"/>
                  </a:lnTo>
                  <a:lnTo>
                    <a:pt x="845" y="6053"/>
                  </a:lnTo>
                  <a:lnTo>
                    <a:pt x="1175" y="6127"/>
                  </a:lnTo>
                  <a:lnTo>
                    <a:pt x="1358" y="6127"/>
                  </a:lnTo>
                  <a:lnTo>
                    <a:pt x="1505" y="6090"/>
                  </a:lnTo>
                  <a:lnTo>
                    <a:pt x="1688" y="6053"/>
                  </a:lnTo>
                  <a:lnTo>
                    <a:pt x="1835" y="5980"/>
                  </a:lnTo>
                  <a:lnTo>
                    <a:pt x="2055" y="5760"/>
                  </a:lnTo>
                  <a:lnTo>
                    <a:pt x="2275" y="5503"/>
                  </a:lnTo>
                  <a:lnTo>
                    <a:pt x="2385" y="5210"/>
                  </a:lnTo>
                  <a:lnTo>
                    <a:pt x="2422" y="5063"/>
                  </a:lnTo>
                  <a:lnTo>
                    <a:pt x="2422" y="4879"/>
                  </a:lnTo>
                  <a:lnTo>
                    <a:pt x="2385" y="4733"/>
                  </a:lnTo>
                  <a:lnTo>
                    <a:pt x="2349" y="4586"/>
                  </a:lnTo>
                  <a:lnTo>
                    <a:pt x="2275" y="4403"/>
                  </a:lnTo>
                  <a:lnTo>
                    <a:pt x="2202" y="4256"/>
                  </a:lnTo>
                  <a:lnTo>
                    <a:pt x="2092" y="4146"/>
                  </a:lnTo>
                  <a:lnTo>
                    <a:pt x="2055" y="4109"/>
                  </a:lnTo>
                  <a:lnTo>
                    <a:pt x="2165" y="4036"/>
                  </a:lnTo>
                  <a:lnTo>
                    <a:pt x="2495" y="3816"/>
                  </a:lnTo>
                  <a:lnTo>
                    <a:pt x="2679" y="3669"/>
                  </a:lnTo>
                  <a:lnTo>
                    <a:pt x="2862" y="3522"/>
                  </a:lnTo>
                  <a:lnTo>
                    <a:pt x="3119" y="3706"/>
                  </a:lnTo>
                  <a:lnTo>
                    <a:pt x="3156" y="3779"/>
                  </a:lnTo>
                  <a:lnTo>
                    <a:pt x="3229" y="3816"/>
                  </a:lnTo>
                  <a:lnTo>
                    <a:pt x="3339" y="3816"/>
                  </a:lnTo>
                  <a:lnTo>
                    <a:pt x="3706" y="3962"/>
                  </a:lnTo>
                  <a:lnTo>
                    <a:pt x="4109" y="4036"/>
                  </a:lnTo>
                  <a:lnTo>
                    <a:pt x="4513" y="4072"/>
                  </a:lnTo>
                  <a:lnTo>
                    <a:pt x="4880" y="3999"/>
                  </a:lnTo>
                  <a:lnTo>
                    <a:pt x="5246" y="3889"/>
                  </a:lnTo>
                  <a:lnTo>
                    <a:pt x="5283" y="3962"/>
                  </a:lnTo>
                  <a:lnTo>
                    <a:pt x="5320" y="4036"/>
                  </a:lnTo>
                  <a:lnTo>
                    <a:pt x="5540" y="4219"/>
                  </a:lnTo>
                  <a:lnTo>
                    <a:pt x="5723" y="4439"/>
                  </a:lnTo>
                  <a:lnTo>
                    <a:pt x="5980" y="4916"/>
                  </a:lnTo>
                  <a:lnTo>
                    <a:pt x="6200" y="5430"/>
                  </a:lnTo>
                  <a:lnTo>
                    <a:pt x="6347" y="5650"/>
                  </a:lnTo>
                  <a:lnTo>
                    <a:pt x="6530" y="5870"/>
                  </a:lnTo>
                  <a:lnTo>
                    <a:pt x="6347" y="6017"/>
                  </a:lnTo>
                  <a:lnTo>
                    <a:pt x="6237" y="6200"/>
                  </a:lnTo>
                  <a:lnTo>
                    <a:pt x="6127" y="6383"/>
                  </a:lnTo>
                  <a:lnTo>
                    <a:pt x="6053" y="6567"/>
                  </a:lnTo>
                  <a:lnTo>
                    <a:pt x="5797" y="6713"/>
                  </a:lnTo>
                  <a:lnTo>
                    <a:pt x="5723" y="6824"/>
                  </a:lnTo>
                  <a:lnTo>
                    <a:pt x="5723" y="6934"/>
                  </a:lnTo>
                  <a:lnTo>
                    <a:pt x="5760" y="7044"/>
                  </a:lnTo>
                  <a:lnTo>
                    <a:pt x="5833" y="7080"/>
                  </a:lnTo>
                  <a:lnTo>
                    <a:pt x="6017" y="7080"/>
                  </a:lnTo>
                  <a:lnTo>
                    <a:pt x="6053" y="7300"/>
                  </a:lnTo>
                  <a:lnTo>
                    <a:pt x="6127" y="7520"/>
                  </a:lnTo>
                  <a:lnTo>
                    <a:pt x="6127" y="7631"/>
                  </a:lnTo>
                  <a:lnTo>
                    <a:pt x="6127" y="7741"/>
                  </a:lnTo>
                  <a:lnTo>
                    <a:pt x="6200" y="7814"/>
                  </a:lnTo>
                  <a:lnTo>
                    <a:pt x="6310" y="7851"/>
                  </a:lnTo>
                  <a:lnTo>
                    <a:pt x="6347" y="7851"/>
                  </a:lnTo>
                  <a:lnTo>
                    <a:pt x="6494" y="8034"/>
                  </a:lnTo>
                  <a:lnTo>
                    <a:pt x="6640" y="8144"/>
                  </a:lnTo>
                  <a:lnTo>
                    <a:pt x="6787" y="8254"/>
                  </a:lnTo>
                  <a:lnTo>
                    <a:pt x="6860" y="8291"/>
                  </a:lnTo>
                  <a:lnTo>
                    <a:pt x="6934" y="8327"/>
                  </a:lnTo>
                  <a:lnTo>
                    <a:pt x="7191" y="8438"/>
                  </a:lnTo>
                  <a:lnTo>
                    <a:pt x="7447" y="8474"/>
                  </a:lnTo>
                  <a:lnTo>
                    <a:pt x="7741" y="8474"/>
                  </a:lnTo>
                  <a:lnTo>
                    <a:pt x="7998" y="8438"/>
                  </a:lnTo>
                  <a:lnTo>
                    <a:pt x="8254" y="8364"/>
                  </a:lnTo>
                  <a:lnTo>
                    <a:pt x="8511" y="8254"/>
                  </a:lnTo>
                  <a:lnTo>
                    <a:pt x="8731" y="8071"/>
                  </a:lnTo>
                  <a:lnTo>
                    <a:pt x="8915" y="7887"/>
                  </a:lnTo>
                  <a:lnTo>
                    <a:pt x="9098" y="7631"/>
                  </a:lnTo>
                  <a:lnTo>
                    <a:pt x="9245" y="7300"/>
                  </a:lnTo>
                  <a:lnTo>
                    <a:pt x="9281" y="7007"/>
                  </a:lnTo>
                  <a:lnTo>
                    <a:pt x="9318" y="6824"/>
                  </a:lnTo>
                  <a:lnTo>
                    <a:pt x="9281" y="6677"/>
                  </a:lnTo>
                  <a:lnTo>
                    <a:pt x="9208" y="6457"/>
                  </a:lnTo>
                  <a:lnTo>
                    <a:pt x="9135" y="6200"/>
                  </a:lnTo>
                  <a:lnTo>
                    <a:pt x="8951" y="5980"/>
                  </a:lnTo>
                  <a:lnTo>
                    <a:pt x="8878" y="5907"/>
                  </a:lnTo>
                  <a:lnTo>
                    <a:pt x="8768" y="5833"/>
                  </a:lnTo>
                  <a:lnTo>
                    <a:pt x="8805" y="5686"/>
                  </a:lnTo>
                  <a:lnTo>
                    <a:pt x="9025" y="5246"/>
                  </a:lnTo>
                  <a:lnTo>
                    <a:pt x="9208" y="4769"/>
                  </a:lnTo>
                  <a:lnTo>
                    <a:pt x="9428" y="4806"/>
                  </a:lnTo>
                  <a:lnTo>
                    <a:pt x="9648" y="4806"/>
                  </a:lnTo>
                  <a:lnTo>
                    <a:pt x="9832" y="4733"/>
                  </a:lnTo>
                  <a:lnTo>
                    <a:pt x="10052" y="4659"/>
                  </a:lnTo>
                  <a:lnTo>
                    <a:pt x="10235" y="4549"/>
                  </a:lnTo>
                  <a:lnTo>
                    <a:pt x="10419" y="4403"/>
                  </a:lnTo>
                  <a:lnTo>
                    <a:pt x="10712" y="4109"/>
                  </a:lnTo>
                  <a:lnTo>
                    <a:pt x="10785" y="3962"/>
                  </a:lnTo>
                  <a:lnTo>
                    <a:pt x="10785" y="3816"/>
                  </a:lnTo>
                  <a:lnTo>
                    <a:pt x="10639" y="3559"/>
                  </a:lnTo>
                  <a:lnTo>
                    <a:pt x="10492" y="3339"/>
                  </a:lnTo>
                  <a:lnTo>
                    <a:pt x="10345" y="3155"/>
                  </a:lnTo>
                  <a:lnTo>
                    <a:pt x="10125" y="2972"/>
                  </a:lnTo>
                  <a:lnTo>
                    <a:pt x="9905" y="2825"/>
                  </a:lnTo>
                  <a:lnTo>
                    <a:pt x="9795" y="2789"/>
                  </a:lnTo>
                  <a:lnTo>
                    <a:pt x="9685" y="2752"/>
                  </a:lnTo>
                  <a:lnTo>
                    <a:pt x="9501" y="2862"/>
                  </a:lnTo>
                  <a:lnTo>
                    <a:pt x="9391" y="2825"/>
                  </a:lnTo>
                  <a:lnTo>
                    <a:pt x="9318" y="2862"/>
                  </a:lnTo>
                  <a:lnTo>
                    <a:pt x="9025" y="3009"/>
                  </a:lnTo>
                  <a:lnTo>
                    <a:pt x="8768" y="3192"/>
                  </a:lnTo>
                  <a:lnTo>
                    <a:pt x="8658" y="3302"/>
                  </a:lnTo>
                  <a:lnTo>
                    <a:pt x="8548" y="3449"/>
                  </a:lnTo>
                  <a:lnTo>
                    <a:pt x="8474" y="3559"/>
                  </a:lnTo>
                  <a:lnTo>
                    <a:pt x="8438" y="3742"/>
                  </a:lnTo>
                  <a:lnTo>
                    <a:pt x="8438" y="3852"/>
                  </a:lnTo>
                  <a:lnTo>
                    <a:pt x="8438" y="3962"/>
                  </a:lnTo>
                  <a:lnTo>
                    <a:pt x="8474" y="4182"/>
                  </a:lnTo>
                  <a:lnTo>
                    <a:pt x="8621" y="4403"/>
                  </a:lnTo>
                  <a:lnTo>
                    <a:pt x="8768" y="4549"/>
                  </a:lnTo>
                  <a:lnTo>
                    <a:pt x="8878" y="4623"/>
                  </a:lnTo>
                  <a:lnTo>
                    <a:pt x="8694" y="4879"/>
                  </a:lnTo>
                  <a:lnTo>
                    <a:pt x="8548" y="5136"/>
                  </a:lnTo>
                  <a:lnTo>
                    <a:pt x="8291" y="5613"/>
                  </a:lnTo>
                  <a:lnTo>
                    <a:pt x="8144" y="5540"/>
                  </a:lnTo>
                  <a:lnTo>
                    <a:pt x="7961" y="5503"/>
                  </a:lnTo>
                  <a:lnTo>
                    <a:pt x="7777" y="5466"/>
                  </a:lnTo>
                  <a:lnTo>
                    <a:pt x="7411" y="5466"/>
                  </a:lnTo>
                  <a:lnTo>
                    <a:pt x="7227" y="5503"/>
                  </a:lnTo>
                  <a:lnTo>
                    <a:pt x="7044" y="5540"/>
                  </a:lnTo>
                  <a:lnTo>
                    <a:pt x="6860" y="5650"/>
                  </a:lnTo>
                  <a:lnTo>
                    <a:pt x="6750" y="5320"/>
                  </a:lnTo>
                  <a:lnTo>
                    <a:pt x="6604" y="5026"/>
                  </a:lnTo>
                  <a:lnTo>
                    <a:pt x="6273" y="4476"/>
                  </a:lnTo>
                  <a:lnTo>
                    <a:pt x="6163" y="4256"/>
                  </a:lnTo>
                  <a:lnTo>
                    <a:pt x="6053" y="4072"/>
                  </a:lnTo>
                  <a:lnTo>
                    <a:pt x="5870" y="3889"/>
                  </a:lnTo>
                  <a:lnTo>
                    <a:pt x="5687" y="3779"/>
                  </a:lnTo>
                  <a:lnTo>
                    <a:pt x="5723" y="3706"/>
                  </a:lnTo>
                  <a:lnTo>
                    <a:pt x="5723" y="3632"/>
                  </a:lnTo>
                  <a:lnTo>
                    <a:pt x="5907" y="3486"/>
                  </a:lnTo>
                  <a:lnTo>
                    <a:pt x="6053" y="3339"/>
                  </a:lnTo>
                  <a:lnTo>
                    <a:pt x="6200" y="3155"/>
                  </a:lnTo>
                  <a:lnTo>
                    <a:pt x="6347" y="2972"/>
                  </a:lnTo>
                  <a:lnTo>
                    <a:pt x="6457" y="2752"/>
                  </a:lnTo>
                  <a:lnTo>
                    <a:pt x="6530" y="2532"/>
                  </a:lnTo>
                  <a:lnTo>
                    <a:pt x="6604" y="2312"/>
                  </a:lnTo>
                  <a:lnTo>
                    <a:pt x="6677" y="2055"/>
                  </a:lnTo>
                  <a:lnTo>
                    <a:pt x="6677" y="1615"/>
                  </a:lnTo>
                  <a:lnTo>
                    <a:pt x="6677" y="1358"/>
                  </a:lnTo>
                  <a:lnTo>
                    <a:pt x="6640" y="1138"/>
                  </a:lnTo>
                  <a:lnTo>
                    <a:pt x="6567" y="881"/>
                  </a:lnTo>
                  <a:lnTo>
                    <a:pt x="6457" y="698"/>
                  </a:lnTo>
                  <a:lnTo>
                    <a:pt x="6273" y="551"/>
                  </a:lnTo>
                  <a:lnTo>
                    <a:pt x="6200" y="478"/>
                  </a:lnTo>
                  <a:lnTo>
                    <a:pt x="6090" y="478"/>
                  </a:lnTo>
                  <a:lnTo>
                    <a:pt x="6017" y="331"/>
                  </a:lnTo>
                  <a:lnTo>
                    <a:pt x="5907" y="221"/>
                  </a:lnTo>
                  <a:lnTo>
                    <a:pt x="5760" y="148"/>
                  </a:lnTo>
                  <a:lnTo>
                    <a:pt x="5613" y="74"/>
                  </a:lnTo>
                  <a:lnTo>
                    <a:pt x="5283" y="1"/>
                  </a:lnTo>
                  <a:close/>
                  <a:moveTo>
                    <a:pt x="15114" y="6750"/>
                  </a:moveTo>
                  <a:lnTo>
                    <a:pt x="15187" y="6787"/>
                  </a:lnTo>
                  <a:lnTo>
                    <a:pt x="15481" y="6897"/>
                  </a:lnTo>
                  <a:lnTo>
                    <a:pt x="15591" y="6970"/>
                  </a:lnTo>
                  <a:lnTo>
                    <a:pt x="15737" y="7044"/>
                  </a:lnTo>
                  <a:lnTo>
                    <a:pt x="15847" y="7190"/>
                  </a:lnTo>
                  <a:lnTo>
                    <a:pt x="15921" y="7337"/>
                  </a:lnTo>
                  <a:lnTo>
                    <a:pt x="16068" y="7667"/>
                  </a:lnTo>
                  <a:lnTo>
                    <a:pt x="16141" y="8034"/>
                  </a:lnTo>
                  <a:lnTo>
                    <a:pt x="16178" y="8438"/>
                  </a:lnTo>
                  <a:lnTo>
                    <a:pt x="16178" y="8621"/>
                  </a:lnTo>
                  <a:lnTo>
                    <a:pt x="16141" y="8804"/>
                  </a:lnTo>
                  <a:lnTo>
                    <a:pt x="16068" y="8988"/>
                  </a:lnTo>
                  <a:lnTo>
                    <a:pt x="15957" y="9134"/>
                  </a:lnTo>
                  <a:lnTo>
                    <a:pt x="15701" y="9355"/>
                  </a:lnTo>
                  <a:lnTo>
                    <a:pt x="15407" y="9575"/>
                  </a:lnTo>
                  <a:lnTo>
                    <a:pt x="15077" y="9758"/>
                  </a:lnTo>
                  <a:lnTo>
                    <a:pt x="14710" y="9905"/>
                  </a:lnTo>
                  <a:lnTo>
                    <a:pt x="14710" y="9905"/>
                  </a:lnTo>
                  <a:lnTo>
                    <a:pt x="15187" y="9208"/>
                  </a:lnTo>
                  <a:lnTo>
                    <a:pt x="15187" y="9134"/>
                  </a:lnTo>
                  <a:lnTo>
                    <a:pt x="15150" y="9098"/>
                  </a:lnTo>
                  <a:lnTo>
                    <a:pt x="15114" y="9061"/>
                  </a:lnTo>
                  <a:lnTo>
                    <a:pt x="15040" y="9098"/>
                  </a:lnTo>
                  <a:lnTo>
                    <a:pt x="14564" y="9538"/>
                  </a:lnTo>
                  <a:lnTo>
                    <a:pt x="14123" y="9978"/>
                  </a:lnTo>
                  <a:lnTo>
                    <a:pt x="13940" y="9978"/>
                  </a:lnTo>
                  <a:lnTo>
                    <a:pt x="13757" y="9905"/>
                  </a:lnTo>
                  <a:lnTo>
                    <a:pt x="13940" y="9648"/>
                  </a:lnTo>
                  <a:lnTo>
                    <a:pt x="14160" y="9391"/>
                  </a:lnTo>
                  <a:lnTo>
                    <a:pt x="14380" y="9134"/>
                  </a:lnTo>
                  <a:lnTo>
                    <a:pt x="14637" y="8914"/>
                  </a:lnTo>
                  <a:lnTo>
                    <a:pt x="14674" y="8841"/>
                  </a:lnTo>
                  <a:lnTo>
                    <a:pt x="14674" y="8804"/>
                  </a:lnTo>
                  <a:lnTo>
                    <a:pt x="14637" y="8731"/>
                  </a:lnTo>
                  <a:lnTo>
                    <a:pt x="14564" y="8731"/>
                  </a:lnTo>
                  <a:lnTo>
                    <a:pt x="14784" y="8584"/>
                  </a:lnTo>
                  <a:lnTo>
                    <a:pt x="14820" y="8511"/>
                  </a:lnTo>
                  <a:lnTo>
                    <a:pt x="14784" y="8438"/>
                  </a:lnTo>
                  <a:lnTo>
                    <a:pt x="14710" y="8401"/>
                  </a:lnTo>
                  <a:lnTo>
                    <a:pt x="14637" y="8401"/>
                  </a:lnTo>
                  <a:lnTo>
                    <a:pt x="14233" y="8621"/>
                  </a:lnTo>
                  <a:lnTo>
                    <a:pt x="13867" y="8841"/>
                  </a:lnTo>
                  <a:lnTo>
                    <a:pt x="13500" y="9061"/>
                  </a:lnTo>
                  <a:lnTo>
                    <a:pt x="13170" y="9318"/>
                  </a:lnTo>
                  <a:lnTo>
                    <a:pt x="13060" y="9098"/>
                  </a:lnTo>
                  <a:lnTo>
                    <a:pt x="13720" y="8658"/>
                  </a:lnTo>
                  <a:lnTo>
                    <a:pt x="14417" y="8291"/>
                  </a:lnTo>
                  <a:lnTo>
                    <a:pt x="14454" y="8217"/>
                  </a:lnTo>
                  <a:lnTo>
                    <a:pt x="14454" y="8144"/>
                  </a:lnTo>
                  <a:lnTo>
                    <a:pt x="14417" y="8107"/>
                  </a:lnTo>
                  <a:lnTo>
                    <a:pt x="14343" y="8107"/>
                  </a:lnTo>
                  <a:lnTo>
                    <a:pt x="13647" y="8364"/>
                  </a:lnTo>
                  <a:lnTo>
                    <a:pt x="12986" y="8658"/>
                  </a:lnTo>
                  <a:lnTo>
                    <a:pt x="12986" y="8474"/>
                  </a:lnTo>
                  <a:lnTo>
                    <a:pt x="13133" y="8401"/>
                  </a:lnTo>
                  <a:lnTo>
                    <a:pt x="13243" y="8327"/>
                  </a:lnTo>
                  <a:lnTo>
                    <a:pt x="13500" y="8144"/>
                  </a:lnTo>
                  <a:lnTo>
                    <a:pt x="14013" y="7924"/>
                  </a:lnTo>
                  <a:lnTo>
                    <a:pt x="14307" y="7814"/>
                  </a:lnTo>
                  <a:lnTo>
                    <a:pt x="14564" y="7777"/>
                  </a:lnTo>
                  <a:lnTo>
                    <a:pt x="14600" y="7741"/>
                  </a:lnTo>
                  <a:lnTo>
                    <a:pt x="14600" y="7704"/>
                  </a:lnTo>
                  <a:lnTo>
                    <a:pt x="14564" y="7667"/>
                  </a:lnTo>
                  <a:lnTo>
                    <a:pt x="14233" y="7667"/>
                  </a:lnTo>
                  <a:lnTo>
                    <a:pt x="13903" y="7704"/>
                  </a:lnTo>
                  <a:lnTo>
                    <a:pt x="13573" y="7777"/>
                  </a:lnTo>
                  <a:lnTo>
                    <a:pt x="13280" y="7851"/>
                  </a:lnTo>
                  <a:lnTo>
                    <a:pt x="13500" y="7594"/>
                  </a:lnTo>
                  <a:lnTo>
                    <a:pt x="14087" y="7484"/>
                  </a:lnTo>
                  <a:lnTo>
                    <a:pt x="14380" y="7410"/>
                  </a:lnTo>
                  <a:lnTo>
                    <a:pt x="14674" y="7264"/>
                  </a:lnTo>
                  <a:lnTo>
                    <a:pt x="14710" y="7227"/>
                  </a:lnTo>
                  <a:lnTo>
                    <a:pt x="14710" y="7190"/>
                  </a:lnTo>
                  <a:lnTo>
                    <a:pt x="14710" y="7154"/>
                  </a:lnTo>
                  <a:lnTo>
                    <a:pt x="14637" y="7117"/>
                  </a:lnTo>
                  <a:lnTo>
                    <a:pt x="14343" y="7080"/>
                  </a:lnTo>
                  <a:lnTo>
                    <a:pt x="14013" y="7080"/>
                  </a:lnTo>
                  <a:lnTo>
                    <a:pt x="14270" y="6934"/>
                  </a:lnTo>
                  <a:lnTo>
                    <a:pt x="14527" y="6824"/>
                  </a:lnTo>
                  <a:lnTo>
                    <a:pt x="14820" y="6750"/>
                  </a:lnTo>
                  <a:close/>
                  <a:moveTo>
                    <a:pt x="5246" y="9098"/>
                  </a:moveTo>
                  <a:lnTo>
                    <a:pt x="5320" y="9208"/>
                  </a:lnTo>
                  <a:lnTo>
                    <a:pt x="5393" y="9245"/>
                  </a:lnTo>
                  <a:lnTo>
                    <a:pt x="5577" y="9245"/>
                  </a:lnTo>
                  <a:lnTo>
                    <a:pt x="5650" y="9281"/>
                  </a:lnTo>
                  <a:lnTo>
                    <a:pt x="5760" y="9318"/>
                  </a:lnTo>
                  <a:lnTo>
                    <a:pt x="5833" y="9391"/>
                  </a:lnTo>
                  <a:lnTo>
                    <a:pt x="5870" y="9465"/>
                  </a:lnTo>
                  <a:lnTo>
                    <a:pt x="5907" y="9538"/>
                  </a:lnTo>
                  <a:lnTo>
                    <a:pt x="5907" y="9648"/>
                  </a:lnTo>
                  <a:lnTo>
                    <a:pt x="5870" y="9758"/>
                  </a:lnTo>
                  <a:lnTo>
                    <a:pt x="5797" y="9831"/>
                  </a:lnTo>
                  <a:lnTo>
                    <a:pt x="5723" y="9905"/>
                  </a:lnTo>
                  <a:lnTo>
                    <a:pt x="5650" y="9978"/>
                  </a:lnTo>
                  <a:lnTo>
                    <a:pt x="5540" y="10015"/>
                  </a:lnTo>
                  <a:lnTo>
                    <a:pt x="5466" y="9868"/>
                  </a:lnTo>
                  <a:lnTo>
                    <a:pt x="5356" y="9758"/>
                  </a:lnTo>
                  <a:lnTo>
                    <a:pt x="5210" y="9685"/>
                  </a:lnTo>
                  <a:lnTo>
                    <a:pt x="5026" y="9648"/>
                  </a:lnTo>
                  <a:lnTo>
                    <a:pt x="5063" y="9648"/>
                  </a:lnTo>
                  <a:lnTo>
                    <a:pt x="5210" y="9575"/>
                  </a:lnTo>
                  <a:lnTo>
                    <a:pt x="5283" y="9538"/>
                  </a:lnTo>
                  <a:lnTo>
                    <a:pt x="5283" y="9501"/>
                  </a:lnTo>
                  <a:lnTo>
                    <a:pt x="5283" y="9355"/>
                  </a:lnTo>
                  <a:lnTo>
                    <a:pt x="5210" y="9245"/>
                  </a:lnTo>
                  <a:lnTo>
                    <a:pt x="5100" y="9245"/>
                  </a:lnTo>
                  <a:lnTo>
                    <a:pt x="4953" y="9281"/>
                  </a:lnTo>
                  <a:lnTo>
                    <a:pt x="4806" y="9355"/>
                  </a:lnTo>
                  <a:lnTo>
                    <a:pt x="4806" y="9355"/>
                  </a:lnTo>
                  <a:lnTo>
                    <a:pt x="4843" y="9281"/>
                  </a:lnTo>
                  <a:lnTo>
                    <a:pt x="4880" y="9208"/>
                  </a:lnTo>
                  <a:lnTo>
                    <a:pt x="4843" y="9171"/>
                  </a:lnTo>
                  <a:lnTo>
                    <a:pt x="5026" y="9134"/>
                  </a:lnTo>
                  <a:lnTo>
                    <a:pt x="5246" y="9098"/>
                  </a:lnTo>
                  <a:close/>
                  <a:moveTo>
                    <a:pt x="6347" y="8034"/>
                  </a:moveTo>
                  <a:lnTo>
                    <a:pt x="6347" y="8071"/>
                  </a:lnTo>
                  <a:lnTo>
                    <a:pt x="6310" y="8181"/>
                  </a:lnTo>
                  <a:lnTo>
                    <a:pt x="6127" y="8254"/>
                  </a:lnTo>
                  <a:lnTo>
                    <a:pt x="5980" y="8364"/>
                  </a:lnTo>
                  <a:lnTo>
                    <a:pt x="5687" y="8621"/>
                  </a:lnTo>
                  <a:lnTo>
                    <a:pt x="5577" y="8621"/>
                  </a:lnTo>
                  <a:lnTo>
                    <a:pt x="5466" y="8694"/>
                  </a:lnTo>
                  <a:lnTo>
                    <a:pt x="5393" y="8768"/>
                  </a:lnTo>
                  <a:lnTo>
                    <a:pt x="5246" y="8731"/>
                  </a:lnTo>
                  <a:lnTo>
                    <a:pt x="4806" y="8731"/>
                  </a:lnTo>
                  <a:lnTo>
                    <a:pt x="4549" y="8841"/>
                  </a:lnTo>
                  <a:lnTo>
                    <a:pt x="4293" y="9024"/>
                  </a:lnTo>
                  <a:lnTo>
                    <a:pt x="4183" y="9171"/>
                  </a:lnTo>
                  <a:lnTo>
                    <a:pt x="4073" y="9355"/>
                  </a:lnTo>
                  <a:lnTo>
                    <a:pt x="4073" y="9501"/>
                  </a:lnTo>
                  <a:lnTo>
                    <a:pt x="4073" y="9648"/>
                  </a:lnTo>
                  <a:lnTo>
                    <a:pt x="4073" y="9721"/>
                  </a:lnTo>
                  <a:lnTo>
                    <a:pt x="4146" y="9831"/>
                  </a:lnTo>
                  <a:lnTo>
                    <a:pt x="4256" y="9978"/>
                  </a:lnTo>
                  <a:lnTo>
                    <a:pt x="4439" y="10162"/>
                  </a:lnTo>
                  <a:lnTo>
                    <a:pt x="4623" y="10308"/>
                  </a:lnTo>
                  <a:lnTo>
                    <a:pt x="4843" y="10382"/>
                  </a:lnTo>
                  <a:lnTo>
                    <a:pt x="5026" y="10455"/>
                  </a:lnTo>
                  <a:lnTo>
                    <a:pt x="5246" y="10492"/>
                  </a:lnTo>
                  <a:lnTo>
                    <a:pt x="5466" y="10492"/>
                  </a:lnTo>
                  <a:lnTo>
                    <a:pt x="5723" y="10455"/>
                  </a:lnTo>
                  <a:lnTo>
                    <a:pt x="5907" y="10345"/>
                  </a:lnTo>
                  <a:lnTo>
                    <a:pt x="6090" y="10235"/>
                  </a:lnTo>
                  <a:lnTo>
                    <a:pt x="6237" y="10052"/>
                  </a:lnTo>
                  <a:lnTo>
                    <a:pt x="6347" y="9868"/>
                  </a:lnTo>
                  <a:lnTo>
                    <a:pt x="6384" y="9575"/>
                  </a:lnTo>
                  <a:lnTo>
                    <a:pt x="6310" y="9355"/>
                  </a:lnTo>
                  <a:lnTo>
                    <a:pt x="6200" y="9134"/>
                  </a:lnTo>
                  <a:lnTo>
                    <a:pt x="6017" y="8951"/>
                  </a:lnTo>
                  <a:lnTo>
                    <a:pt x="6310" y="8658"/>
                  </a:lnTo>
                  <a:lnTo>
                    <a:pt x="6420" y="8548"/>
                  </a:lnTo>
                  <a:lnTo>
                    <a:pt x="6567" y="8401"/>
                  </a:lnTo>
                  <a:lnTo>
                    <a:pt x="6567" y="8327"/>
                  </a:lnTo>
                  <a:lnTo>
                    <a:pt x="6567" y="8254"/>
                  </a:lnTo>
                  <a:lnTo>
                    <a:pt x="6530" y="8217"/>
                  </a:lnTo>
                  <a:lnTo>
                    <a:pt x="6494" y="8181"/>
                  </a:lnTo>
                  <a:lnTo>
                    <a:pt x="6384" y="8071"/>
                  </a:lnTo>
                  <a:lnTo>
                    <a:pt x="6347" y="8034"/>
                  </a:lnTo>
                  <a:close/>
                  <a:moveTo>
                    <a:pt x="19992" y="10418"/>
                  </a:moveTo>
                  <a:lnTo>
                    <a:pt x="20139" y="10492"/>
                  </a:lnTo>
                  <a:lnTo>
                    <a:pt x="20139" y="10602"/>
                  </a:lnTo>
                  <a:lnTo>
                    <a:pt x="20176" y="10638"/>
                  </a:lnTo>
                  <a:lnTo>
                    <a:pt x="20213" y="10638"/>
                  </a:lnTo>
                  <a:lnTo>
                    <a:pt x="20249" y="10602"/>
                  </a:lnTo>
                  <a:lnTo>
                    <a:pt x="20286" y="10785"/>
                  </a:lnTo>
                  <a:lnTo>
                    <a:pt x="20286" y="11042"/>
                  </a:lnTo>
                  <a:lnTo>
                    <a:pt x="20286" y="11189"/>
                  </a:lnTo>
                  <a:lnTo>
                    <a:pt x="20213" y="11372"/>
                  </a:lnTo>
                  <a:lnTo>
                    <a:pt x="20139" y="11519"/>
                  </a:lnTo>
                  <a:lnTo>
                    <a:pt x="20066" y="11665"/>
                  </a:lnTo>
                  <a:lnTo>
                    <a:pt x="19956" y="11812"/>
                  </a:lnTo>
                  <a:lnTo>
                    <a:pt x="19809" y="11886"/>
                  </a:lnTo>
                  <a:lnTo>
                    <a:pt x="19662" y="11959"/>
                  </a:lnTo>
                  <a:lnTo>
                    <a:pt x="19479" y="11959"/>
                  </a:lnTo>
                  <a:lnTo>
                    <a:pt x="19442" y="11886"/>
                  </a:lnTo>
                  <a:lnTo>
                    <a:pt x="19222" y="11776"/>
                  </a:lnTo>
                  <a:lnTo>
                    <a:pt x="19626" y="11702"/>
                  </a:lnTo>
                  <a:lnTo>
                    <a:pt x="19662" y="11665"/>
                  </a:lnTo>
                  <a:lnTo>
                    <a:pt x="19736" y="11629"/>
                  </a:lnTo>
                  <a:lnTo>
                    <a:pt x="19736" y="11482"/>
                  </a:lnTo>
                  <a:lnTo>
                    <a:pt x="19699" y="11372"/>
                  </a:lnTo>
                  <a:lnTo>
                    <a:pt x="19626" y="11335"/>
                  </a:lnTo>
                  <a:lnTo>
                    <a:pt x="19406" y="11335"/>
                  </a:lnTo>
                  <a:lnTo>
                    <a:pt x="19662" y="11152"/>
                  </a:lnTo>
                  <a:lnTo>
                    <a:pt x="19736" y="11115"/>
                  </a:lnTo>
                  <a:lnTo>
                    <a:pt x="19736" y="11042"/>
                  </a:lnTo>
                  <a:lnTo>
                    <a:pt x="19736" y="10969"/>
                  </a:lnTo>
                  <a:lnTo>
                    <a:pt x="19736" y="10932"/>
                  </a:lnTo>
                  <a:lnTo>
                    <a:pt x="19699" y="10858"/>
                  </a:lnTo>
                  <a:lnTo>
                    <a:pt x="19626" y="10822"/>
                  </a:lnTo>
                  <a:lnTo>
                    <a:pt x="19552" y="10822"/>
                  </a:lnTo>
                  <a:lnTo>
                    <a:pt x="19479" y="10858"/>
                  </a:lnTo>
                  <a:lnTo>
                    <a:pt x="19332" y="10895"/>
                  </a:lnTo>
                  <a:lnTo>
                    <a:pt x="19185" y="10932"/>
                  </a:lnTo>
                  <a:lnTo>
                    <a:pt x="19185" y="10932"/>
                  </a:lnTo>
                  <a:lnTo>
                    <a:pt x="19626" y="10748"/>
                  </a:lnTo>
                  <a:lnTo>
                    <a:pt x="19662" y="10712"/>
                  </a:lnTo>
                  <a:lnTo>
                    <a:pt x="19662" y="10675"/>
                  </a:lnTo>
                  <a:lnTo>
                    <a:pt x="19626" y="10638"/>
                  </a:lnTo>
                  <a:lnTo>
                    <a:pt x="19479" y="10602"/>
                  </a:lnTo>
                  <a:lnTo>
                    <a:pt x="19295" y="10602"/>
                  </a:lnTo>
                  <a:lnTo>
                    <a:pt x="19369" y="10565"/>
                  </a:lnTo>
                  <a:lnTo>
                    <a:pt x="19589" y="10455"/>
                  </a:lnTo>
                  <a:lnTo>
                    <a:pt x="19772" y="10418"/>
                  </a:lnTo>
                  <a:close/>
                  <a:moveTo>
                    <a:pt x="16691" y="13390"/>
                  </a:moveTo>
                  <a:lnTo>
                    <a:pt x="16801" y="13463"/>
                  </a:lnTo>
                  <a:lnTo>
                    <a:pt x="16874" y="13536"/>
                  </a:lnTo>
                  <a:lnTo>
                    <a:pt x="16728" y="13646"/>
                  </a:lnTo>
                  <a:lnTo>
                    <a:pt x="16581" y="13756"/>
                  </a:lnTo>
                  <a:lnTo>
                    <a:pt x="16434" y="13903"/>
                  </a:lnTo>
                  <a:lnTo>
                    <a:pt x="16361" y="14050"/>
                  </a:lnTo>
                  <a:lnTo>
                    <a:pt x="16104" y="14013"/>
                  </a:lnTo>
                  <a:lnTo>
                    <a:pt x="16068" y="13976"/>
                  </a:lnTo>
                  <a:lnTo>
                    <a:pt x="16691" y="13390"/>
                  </a:lnTo>
                  <a:close/>
                  <a:moveTo>
                    <a:pt x="16654" y="11959"/>
                  </a:moveTo>
                  <a:lnTo>
                    <a:pt x="17058" y="12326"/>
                  </a:lnTo>
                  <a:lnTo>
                    <a:pt x="17278" y="12546"/>
                  </a:lnTo>
                  <a:lnTo>
                    <a:pt x="17498" y="12803"/>
                  </a:lnTo>
                  <a:lnTo>
                    <a:pt x="17681" y="13059"/>
                  </a:lnTo>
                  <a:lnTo>
                    <a:pt x="17755" y="13169"/>
                  </a:lnTo>
                  <a:lnTo>
                    <a:pt x="17792" y="13279"/>
                  </a:lnTo>
                  <a:lnTo>
                    <a:pt x="17792" y="13426"/>
                  </a:lnTo>
                  <a:lnTo>
                    <a:pt x="17755" y="13536"/>
                  </a:lnTo>
                  <a:lnTo>
                    <a:pt x="17718" y="13646"/>
                  </a:lnTo>
                  <a:lnTo>
                    <a:pt x="17608" y="13756"/>
                  </a:lnTo>
                  <a:lnTo>
                    <a:pt x="17498" y="13866"/>
                  </a:lnTo>
                  <a:lnTo>
                    <a:pt x="17351" y="13940"/>
                  </a:lnTo>
                  <a:lnTo>
                    <a:pt x="17278" y="13866"/>
                  </a:lnTo>
                  <a:lnTo>
                    <a:pt x="17168" y="13866"/>
                  </a:lnTo>
                  <a:lnTo>
                    <a:pt x="17095" y="13903"/>
                  </a:lnTo>
                  <a:lnTo>
                    <a:pt x="17058" y="13940"/>
                  </a:lnTo>
                  <a:lnTo>
                    <a:pt x="17021" y="13940"/>
                  </a:lnTo>
                  <a:lnTo>
                    <a:pt x="16948" y="13976"/>
                  </a:lnTo>
                  <a:lnTo>
                    <a:pt x="16911" y="14050"/>
                  </a:lnTo>
                  <a:lnTo>
                    <a:pt x="16874" y="14050"/>
                  </a:lnTo>
                  <a:lnTo>
                    <a:pt x="16948" y="13940"/>
                  </a:lnTo>
                  <a:lnTo>
                    <a:pt x="17095" y="13793"/>
                  </a:lnTo>
                  <a:lnTo>
                    <a:pt x="17168" y="13683"/>
                  </a:lnTo>
                  <a:lnTo>
                    <a:pt x="17205" y="13573"/>
                  </a:lnTo>
                  <a:lnTo>
                    <a:pt x="17168" y="13500"/>
                  </a:lnTo>
                  <a:lnTo>
                    <a:pt x="17131" y="13426"/>
                  </a:lnTo>
                  <a:lnTo>
                    <a:pt x="17021" y="13316"/>
                  </a:lnTo>
                  <a:lnTo>
                    <a:pt x="16874" y="13206"/>
                  </a:lnTo>
                  <a:lnTo>
                    <a:pt x="16691" y="13169"/>
                  </a:lnTo>
                  <a:lnTo>
                    <a:pt x="16618" y="13169"/>
                  </a:lnTo>
                  <a:lnTo>
                    <a:pt x="16581" y="13206"/>
                  </a:lnTo>
                  <a:lnTo>
                    <a:pt x="15627" y="13793"/>
                  </a:lnTo>
                  <a:lnTo>
                    <a:pt x="15517" y="13756"/>
                  </a:lnTo>
                  <a:lnTo>
                    <a:pt x="15407" y="13646"/>
                  </a:lnTo>
                  <a:lnTo>
                    <a:pt x="15884" y="13353"/>
                  </a:lnTo>
                  <a:lnTo>
                    <a:pt x="16361" y="13096"/>
                  </a:lnTo>
                  <a:lnTo>
                    <a:pt x="16398" y="13023"/>
                  </a:lnTo>
                  <a:lnTo>
                    <a:pt x="16398" y="12986"/>
                  </a:lnTo>
                  <a:lnTo>
                    <a:pt x="16361" y="12913"/>
                  </a:lnTo>
                  <a:lnTo>
                    <a:pt x="16288" y="12913"/>
                  </a:lnTo>
                  <a:lnTo>
                    <a:pt x="15994" y="12949"/>
                  </a:lnTo>
                  <a:lnTo>
                    <a:pt x="15701" y="13059"/>
                  </a:lnTo>
                  <a:lnTo>
                    <a:pt x="15407" y="13169"/>
                  </a:lnTo>
                  <a:lnTo>
                    <a:pt x="15150" y="13279"/>
                  </a:lnTo>
                  <a:lnTo>
                    <a:pt x="15040" y="13023"/>
                  </a:lnTo>
                  <a:lnTo>
                    <a:pt x="15077" y="12986"/>
                  </a:lnTo>
                  <a:lnTo>
                    <a:pt x="16068" y="12399"/>
                  </a:lnTo>
                  <a:lnTo>
                    <a:pt x="16104" y="12362"/>
                  </a:lnTo>
                  <a:lnTo>
                    <a:pt x="16104" y="12326"/>
                  </a:lnTo>
                  <a:lnTo>
                    <a:pt x="16068" y="12289"/>
                  </a:lnTo>
                  <a:lnTo>
                    <a:pt x="15994" y="12252"/>
                  </a:lnTo>
                  <a:lnTo>
                    <a:pt x="15554" y="12362"/>
                  </a:lnTo>
                  <a:lnTo>
                    <a:pt x="15150" y="12472"/>
                  </a:lnTo>
                  <a:lnTo>
                    <a:pt x="15150" y="12472"/>
                  </a:lnTo>
                  <a:lnTo>
                    <a:pt x="15297" y="12326"/>
                  </a:lnTo>
                  <a:lnTo>
                    <a:pt x="15517" y="12179"/>
                  </a:lnTo>
                  <a:lnTo>
                    <a:pt x="15737" y="12069"/>
                  </a:lnTo>
                  <a:lnTo>
                    <a:pt x="15994" y="11996"/>
                  </a:lnTo>
                  <a:lnTo>
                    <a:pt x="16324" y="11959"/>
                  </a:lnTo>
                  <a:close/>
                  <a:moveTo>
                    <a:pt x="14857" y="6310"/>
                  </a:moveTo>
                  <a:lnTo>
                    <a:pt x="14600" y="6347"/>
                  </a:lnTo>
                  <a:lnTo>
                    <a:pt x="14380" y="6383"/>
                  </a:lnTo>
                  <a:lnTo>
                    <a:pt x="14197" y="6457"/>
                  </a:lnTo>
                  <a:lnTo>
                    <a:pt x="13793" y="6677"/>
                  </a:lnTo>
                  <a:lnTo>
                    <a:pt x="13426" y="6970"/>
                  </a:lnTo>
                  <a:lnTo>
                    <a:pt x="13243" y="7154"/>
                  </a:lnTo>
                  <a:lnTo>
                    <a:pt x="12950" y="7190"/>
                  </a:lnTo>
                  <a:lnTo>
                    <a:pt x="12840" y="7227"/>
                  </a:lnTo>
                  <a:lnTo>
                    <a:pt x="12803" y="7300"/>
                  </a:lnTo>
                  <a:lnTo>
                    <a:pt x="12766" y="7374"/>
                  </a:lnTo>
                  <a:lnTo>
                    <a:pt x="12766" y="7447"/>
                  </a:lnTo>
                  <a:lnTo>
                    <a:pt x="11042" y="7631"/>
                  </a:lnTo>
                  <a:lnTo>
                    <a:pt x="10052" y="7667"/>
                  </a:lnTo>
                  <a:lnTo>
                    <a:pt x="9575" y="7704"/>
                  </a:lnTo>
                  <a:lnTo>
                    <a:pt x="9098" y="7741"/>
                  </a:lnTo>
                  <a:lnTo>
                    <a:pt x="9025" y="7777"/>
                  </a:lnTo>
                  <a:lnTo>
                    <a:pt x="8988" y="7814"/>
                  </a:lnTo>
                  <a:lnTo>
                    <a:pt x="8951" y="7924"/>
                  </a:lnTo>
                  <a:lnTo>
                    <a:pt x="9025" y="8034"/>
                  </a:lnTo>
                  <a:lnTo>
                    <a:pt x="9061" y="8071"/>
                  </a:lnTo>
                  <a:lnTo>
                    <a:pt x="9135" y="8107"/>
                  </a:lnTo>
                  <a:lnTo>
                    <a:pt x="9612" y="8144"/>
                  </a:lnTo>
                  <a:lnTo>
                    <a:pt x="10125" y="8144"/>
                  </a:lnTo>
                  <a:lnTo>
                    <a:pt x="11152" y="8071"/>
                  </a:lnTo>
                  <a:lnTo>
                    <a:pt x="11922" y="8034"/>
                  </a:lnTo>
                  <a:lnTo>
                    <a:pt x="12693" y="7961"/>
                  </a:lnTo>
                  <a:lnTo>
                    <a:pt x="12546" y="8254"/>
                  </a:lnTo>
                  <a:lnTo>
                    <a:pt x="12473" y="8438"/>
                  </a:lnTo>
                  <a:lnTo>
                    <a:pt x="12473" y="8584"/>
                  </a:lnTo>
                  <a:lnTo>
                    <a:pt x="12509" y="8914"/>
                  </a:lnTo>
                  <a:lnTo>
                    <a:pt x="12363" y="9024"/>
                  </a:lnTo>
                  <a:lnTo>
                    <a:pt x="12253" y="9134"/>
                  </a:lnTo>
                  <a:lnTo>
                    <a:pt x="12253" y="9245"/>
                  </a:lnTo>
                  <a:lnTo>
                    <a:pt x="12289" y="9355"/>
                  </a:lnTo>
                  <a:lnTo>
                    <a:pt x="12399" y="9428"/>
                  </a:lnTo>
                  <a:lnTo>
                    <a:pt x="12546" y="9465"/>
                  </a:lnTo>
                  <a:lnTo>
                    <a:pt x="12693" y="9465"/>
                  </a:lnTo>
                  <a:lnTo>
                    <a:pt x="12803" y="9685"/>
                  </a:lnTo>
                  <a:lnTo>
                    <a:pt x="12950" y="9868"/>
                  </a:lnTo>
                  <a:lnTo>
                    <a:pt x="13096" y="10052"/>
                  </a:lnTo>
                  <a:lnTo>
                    <a:pt x="13243" y="10198"/>
                  </a:lnTo>
                  <a:lnTo>
                    <a:pt x="13426" y="10308"/>
                  </a:lnTo>
                  <a:lnTo>
                    <a:pt x="13647" y="10418"/>
                  </a:lnTo>
                  <a:lnTo>
                    <a:pt x="13867" y="10455"/>
                  </a:lnTo>
                  <a:lnTo>
                    <a:pt x="14087" y="10492"/>
                  </a:lnTo>
                  <a:lnTo>
                    <a:pt x="14233" y="10492"/>
                  </a:lnTo>
                  <a:lnTo>
                    <a:pt x="14600" y="10418"/>
                  </a:lnTo>
                  <a:lnTo>
                    <a:pt x="14967" y="10345"/>
                  </a:lnTo>
                  <a:lnTo>
                    <a:pt x="14930" y="10455"/>
                  </a:lnTo>
                  <a:lnTo>
                    <a:pt x="14930" y="10602"/>
                  </a:lnTo>
                  <a:lnTo>
                    <a:pt x="15004" y="10895"/>
                  </a:lnTo>
                  <a:lnTo>
                    <a:pt x="15077" y="11079"/>
                  </a:lnTo>
                  <a:lnTo>
                    <a:pt x="15150" y="11299"/>
                  </a:lnTo>
                  <a:lnTo>
                    <a:pt x="15297" y="11482"/>
                  </a:lnTo>
                  <a:lnTo>
                    <a:pt x="15481" y="11629"/>
                  </a:lnTo>
                  <a:lnTo>
                    <a:pt x="15481" y="11665"/>
                  </a:lnTo>
                  <a:lnTo>
                    <a:pt x="15261" y="11739"/>
                  </a:lnTo>
                  <a:lnTo>
                    <a:pt x="15077" y="11886"/>
                  </a:lnTo>
                  <a:lnTo>
                    <a:pt x="14894" y="11996"/>
                  </a:lnTo>
                  <a:lnTo>
                    <a:pt x="14784" y="12142"/>
                  </a:lnTo>
                  <a:lnTo>
                    <a:pt x="14674" y="12326"/>
                  </a:lnTo>
                  <a:lnTo>
                    <a:pt x="14600" y="12509"/>
                  </a:lnTo>
                  <a:lnTo>
                    <a:pt x="14564" y="12693"/>
                  </a:lnTo>
                  <a:lnTo>
                    <a:pt x="14527" y="12876"/>
                  </a:lnTo>
                  <a:lnTo>
                    <a:pt x="14527" y="12986"/>
                  </a:lnTo>
                  <a:lnTo>
                    <a:pt x="14527" y="13059"/>
                  </a:lnTo>
                  <a:lnTo>
                    <a:pt x="14600" y="13353"/>
                  </a:lnTo>
                  <a:lnTo>
                    <a:pt x="14747" y="13610"/>
                  </a:lnTo>
                  <a:lnTo>
                    <a:pt x="14747" y="13720"/>
                  </a:lnTo>
                  <a:lnTo>
                    <a:pt x="14784" y="13830"/>
                  </a:lnTo>
                  <a:lnTo>
                    <a:pt x="14930" y="13903"/>
                  </a:lnTo>
                  <a:lnTo>
                    <a:pt x="15004" y="13976"/>
                  </a:lnTo>
                  <a:lnTo>
                    <a:pt x="15297" y="14197"/>
                  </a:lnTo>
                  <a:lnTo>
                    <a:pt x="15627" y="14380"/>
                  </a:lnTo>
                  <a:lnTo>
                    <a:pt x="15994" y="14527"/>
                  </a:lnTo>
                  <a:lnTo>
                    <a:pt x="16398" y="14600"/>
                  </a:lnTo>
                  <a:lnTo>
                    <a:pt x="16801" y="14600"/>
                  </a:lnTo>
                  <a:lnTo>
                    <a:pt x="17205" y="14527"/>
                  </a:lnTo>
                  <a:lnTo>
                    <a:pt x="17571" y="14417"/>
                  </a:lnTo>
                  <a:lnTo>
                    <a:pt x="17902" y="14233"/>
                  </a:lnTo>
                  <a:lnTo>
                    <a:pt x="18122" y="14013"/>
                  </a:lnTo>
                  <a:lnTo>
                    <a:pt x="18268" y="13793"/>
                  </a:lnTo>
                  <a:lnTo>
                    <a:pt x="18305" y="13536"/>
                  </a:lnTo>
                  <a:lnTo>
                    <a:pt x="18305" y="13316"/>
                  </a:lnTo>
                  <a:lnTo>
                    <a:pt x="18232" y="13059"/>
                  </a:lnTo>
                  <a:lnTo>
                    <a:pt x="18122" y="12803"/>
                  </a:lnTo>
                  <a:lnTo>
                    <a:pt x="17975" y="12546"/>
                  </a:lnTo>
                  <a:lnTo>
                    <a:pt x="17792" y="12326"/>
                  </a:lnTo>
                  <a:lnTo>
                    <a:pt x="17902" y="12289"/>
                  </a:lnTo>
                  <a:lnTo>
                    <a:pt x="18232" y="12106"/>
                  </a:lnTo>
                  <a:lnTo>
                    <a:pt x="18599" y="11849"/>
                  </a:lnTo>
                  <a:lnTo>
                    <a:pt x="18709" y="12032"/>
                  </a:lnTo>
                  <a:lnTo>
                    <a:pt x="18855" y="12179"/>
                  </a:lnTo>
                  <a:lnTo>
                    <a:pt x="19002" y="12289"/>
                  </a:lnTo>
                  <a:lnTo>
                    <a:pt x="19149" y="12362"/>
                  </a:lnTo>
                  <a:lnTo>
                    <a:pt x="19406" y="12436"/>
                  </a:lnTo>
                  <a:lnTo>
                    <a:pt x="19662" y="12399"/>
                  </a:lnTo>
                  <a:lnTo>
                    <a:pt x="19919" y="12326"/>
                  </a:lnTo>
                  <a:lnTo>
                    <a:pt x="20139" y="12179"/>
                  </a:lnTo>
                  <a:lnTo>
                    <a:pt x="20359" y="11996"/>
                  </a:lnTo>
                  <a:lnTo>
                    <a:pt x="20543" y="11776"/>
                  </a:lnTo>
                  <a:lnTo>
                    <a:pt x="20653" y="11519"/>
                  </a:lnTo>
                  <a:lnTo>
                    <a:pt x="20726" y="11225"/>
                  </a:lnTo>
                  <a:lnTo>
                    <a:pt x="20799" y="10858"/>
                  </a:lnTo>
                  <a:lnTo>
                    <a:pt x="20763" y="10675"/>
                  </a:lnTo>
                  <a:lnTo>
                    <a:pt x="20726" y="10528"/>
                  </a:lnTo>
                  <a:lnTo>
                    <a:pt x="20689" y="10382"/>
                  </a:lnTo>
                  <a:lnTo>
                    <a:pt x="20579" y="10272"/>
                  </a:lnTo>
                  <a:lnTo>
                    <a:pt x="20359" y="10088"/>
                  </a:lnTo>
                  <a:lnTo>
                    <a:pt x="20066" y="9978"/>
                  </a:lnTo>
                  <a:lnTo>
                    <a:pt x="19919" y="9941"/>
                  </a:lnTo>
                  <a:lnTo>
                    <a:pt x="19626" y="9941"/>
                  </a:lnTo>
                  <a:lnTo>
                    <a:pt x="19516" y="10015"/>
                  </a:lnTo>
                  <a:lnTo>
                    <a:pt x="19479" y="10088"/>
                  </a:lnTo>
                  <a:lnTo>
                    <a:pt x="19185" y="10198"/>
                  </a:lnTo>
                  <a:lnTo>
                    <a:pt x="18929" y="10308"/>
                  </a:lnTo>
                  <a:lnTo>
                    <a:pt x="18819" y="10418"/>
                  </a:lnTo>
                  <a:lnTo>
                    <a:pt x="18672" y="10528"/>
                  </a:lnTo>
                  <a:lnTo>
                    <a:pt x="18599" y="10675"/>
                  </a:lnTo>
                  <a:lnTo>
                    <a:pt x="18525" y="10822"/>
                  </a:lnTo>
                  <a:lnTo>
                    <a:pt x="18452" y="11115"/>
                  </a:lnTo>
                  <a:lnTo>
                    <a:pt x="18452" y="11409"/>
                  </a:lnTo>
                  <a:lnTo>
                    <a:pt x="18048" y="11702"/>
                  </a:lnTo>
                  <a:lnTo>
                    <a:pt x="17645" y="11996"/>
                  </a:lnTo>
                  <a:lnTo>
                    <a:pt x="17608" y="12032"/>
                  </a:lnTo>
                  <a:lnTo>
                    <a:pt x="17608" y="12106"/>
                  </a:lnTo>
                  <a:lnTo>
                    <a:pt x="17241" y="11776"/>
                  </a:lnTo>
                  <a:lnTo>
                    <a:pt x="16911" y="11519"/>
                  </a:lnTo>
                  <a:lnTo>
                    <a:pt x="16838" y="11482"/>
                  </a:lnTo>
                  <a:lnTo>
                    <a:pt x="16691" y="11482"/>
                  </a:lnTo>
                  <a:lnTo>
                    <a:pt x="16654" y="11555"/>
                  </a:lnTo>
                  <a:lnTo>
                    <a:pt x="16434" y="11519"/>
                  </a:lnTo>
                  <a:lnTo>
                    <a:pt x="16214" y="11519"/>
                  </a:lnTo>
                  <a:lnTo>
                    <a:pt x="15774" y="11555"/>
                  </a:lnTo>
                  <a:lnTo>
                    <a:pt x="15811" y="11445"/>
                  </a:lnTo>
                  <a:lnTo>
                    <a:pt x="15774" y="11335"/>
                  </a:lnTo>
                  <a:lnTo>
                    <a:pt x="15664" y="11152"/>
                  </a:lnTo>
                  <a:lnTo>
                    <a:pt x="15554" y="11005"/>
                  </a:lnTo>
                  <a:lnTo>
                    <a:pt x="15444" y="10822"/>
                  </a:lnTo>
                  <a:lnTo>
                    <a:pt x="15371" y="10602"/>
                  </a:lnTo>
                  <a:lnTo>
                    <a:pt x="15334" y="10418"/>
                  </a:lnTo>
                  <a:lnTo>
                    <a:pt x="15297" y="10308"/>
                  </a:lnTo>
                  <a:lnTo>
                    <a:pt x="15224" y="10235"/>
                  </a:lnTo>
                  <a:lnTo>
                    <a:pt x="15627" y="10015"/>
                  </a:lnTo>
                  <a:lnTo>
                    <a:pt x="16031" y="9758"/>
                  </a:lnTo>
                  <a:lnTo>
                    <a:pt x="16361" y="9428"/>
                  </a:lnTo>
                  <a:lnTo>
                    <a:pt x="16471" y="9281"/>
                  </a:lnTo>
                  <a:lnTo>
                    <a:pt x="16581" y="9098"/>
                  </a:lnTo>
                  <a:lnTo>
                    <a:pt x="16654" y="8878"/>
                  </a:lnTo>
                  <a:lnTo>
                    <a:pt x="16691" y="8621"/>
                  </a:lnTo>
                  <a:lnTo>
                    <a:pt x="16691" y="8364"/>
                  </a:lnTo>
                  <a:lnTo>
                    <a:pt x="16691" y="8107"/>
                  </a:lnTo>
                  <a:lnTo>
                    <a:pt x="16581" y="7631"/>
                  </a:lnTo>
                  <a:lnTo>
                    <a:pt x="16398" y="7190"/>
                  </a:lnTo>
                  <a:lnTo>
                    <a:pt x="16251" y="6897"/>
                  </a:lnTo>
                  <a:lnTo>
                    <a:pt x="16031" y="6640"/>
                  </a:lnTo>
                  <a:lnTo>
                    <a:pt x="15884" y="6530"/>
                  </a:lnTo>
                  <a:lnTo>
                    <a:pt x="15737" y="6457"/>
                  </a:lnTo>
                  <a:lnTo>
                    <a:pt x="15591" y="6420"/>
                  </a:lnTo>
                  <a:lnTo>
                    <a:pt x="15407" y="6383"/>
                  </a:lnTo>
                  <a:lnTo>
                    <a:pt x="15077" y="631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 name="Google Shape;343;p6"/>
            <p:cNvSpPr/>
            <p:nvPr/>
          </p:nvSpPr>
          <p:spPr>
            <a:xfrm>
              <a:off x="6425400" y="3728200"/>
              <a:ext cx="342075" cy="360425"/>
            </a:xfrm>
            <a:custGeom>
              <a:avLst/>
              <a:gdLst/>
              <a:ahLst/>
              <a:cxnLst/>
              <a:rect l="l" t="t" r="r" b="b"/>
              <a:pathLst>
                <a:path w="13683" h="14417" extrusionOk="0">
                  <a:moveTo>
                    <a:pt x="9281" y="2311"/>
                  </a:moveTo>
                  <a:lnTo>
                    <a:pt x="9170" y="2385"/>
                  </a:lnTo>
                  <a:lnTo>
                    <a:pt x="9134" y="2495"/>
                  </a:lnTo>
                  <a:lnTo>
                    <a:pt x="9097" y="2568"/>
                  </a:lnTo>
                  <a:lnTo>
                    <a:pt x="9097" y="2678"/>
                  </a:lnTo>
                  <a:lnTo>
                    <a:pt x="9134" y="2862"/>
                  </a:lnTo>
                  <a:lnTo>
                    <a:pt x="9207" y="3082"/>
                  </a:lnTo>
                  <a:lnTo>
                    <a:pt x="9464" y="3742"/>
                  </a:lnTo>
                  <a:lnTo>
                    <a:pt x="9721" y="4402"/>
                  </a:lnTo>
                  <a:lnTo>
                    <a:pt x="9647" y="4439"/>
                  </a:lnTo>
                  <a:lnTo>
                    <a:pt x="9060" y="5283"/>
                  </a:lnTo>
                  <a:lnTo>
                    <a:pt x="8804" y="5649"/>
                  </a:lnTo>
                  <a:lnTo>
                    <a:pt x="8694" y="5833"/>
                  </a:lnTo>
                  <a:lnTo>
                    <a:pt x="8657" y="5943"/>
                  </a:lnTo>
                  <a:lnTo>
                    <a:pt x="8694" y="6053"/>
                  </a:lnTo>
                  <a:lnTo>
                    <a:pt x="8804" y="6016"/>
                  </a:lnTo>
                  <a:lnTo>
                    <a:pt x="8877" y="5980"/>
                  </a:lnTo>
                  <a:lnTo>
                    <a:pt x="9024" y="5833"/>
                  </a:lnTo>
                  <a:lnTo>
                    <a:pt x="9281" y="5503"/>
                  </a:lnTo>
                  <a:lnTo>
                    <a:pt x="9941" y="4659"/>
                  </a:lnTo>
                  <a:lnTo>
                    <a:pt x="10014" y="4659"/>
                  </a:lnTo>
                  <a:lnTo>
                    <a:pt x="10124" y="4622"/>
                  </a:lnTo>
                  <a:lnTo>
                    <a:pt x="10161" y="4549"/>
                  </a:lnTo>
                  <a:lnTo>
                    <a:pt x="10161" y="4439"/>
                  </a:lnTo>
                  <a:lnTo>
                    <a:pt x="9684" y="3229"/>
                  </a:lnTo>
                  <a:lnTo>
                    <a:pt x="9427" y="2715"/>
                  </a:lnTo>
                  <a:lnTo>
                    <a:pt x="9354" y="2532"/>
                  </a:lnTo>
                  <a:lnTo>
                    <a:pt x="9317" y="2422"/>
                  </a:lnTo>
                  <a:lnTo>
                    <a:pt x="9317" y="2348"/>
                  </a:lnTo>
                  <a:lnTo>
                    <a:pt x="9317" y="2311"/>
                  </a:lnTo>
                  <a:close/>
                  <a:moveTo>
                    <a:pt x="8694" y="1615"/>
                  </a:moveTo>
                  <a:lnTo>
                    <a:pt x="8767" y="1798"/>
                  </a:lnTo>
                  <a:lnTo>
                    <a:pt x="8804" y="1908"/>
                  </a:lnTo>
                  <a:lnTo>
                    <a:pt x="8914" y="1981"/>
                  </a:lnTo>
                  <a:lnTo>
                    <a:pt x="9024" y="2055"/>
                  </a:lnTo>
                  <a:lnTo>
                    <a:pt x="9170" y="2018"/>
                  </a:lnTo>
                  <a:lnTo>
                    <a:pt x="9391" y="1908"/>
                  </a:lnTo>
                  <a:lnTo>
                    <a:pt x="9611" y="1725"/>
                  </a:lnTo>
                  <a:lnTo>
                    <a:pt x="9867" y="2275"/>
                  </a:lnTo>
                  <a:lnTo>
                    <a:pt x="10161" y="2752"/>
                  </a:lnTo>
                  <a:lnTo>
                    <a:pt x="10454" y="3265"/>
                  </a:lnTo>
                  <a:lnTo>
                    <a:pt x="10674" y="3779"/>
                  </a:lnTo>
                  <a:lnTo>
                    <a:pt x="10528" y="3925"/>
                  </a:lnTo>
                  <a:lnTo>
                    <a:pt x="10381" y="4072"/>
                  </a:lnTo>
                  <a:lnTo>
                    <a:pt x="10271" y="4256"/>
                  </a:lnTo>
                  <a:lnTo>
                    <a:pt x="10234" y="4476"/>
                  </a:lnTo>
                  <a:lnTo>
                    <a:pt x="10271" y="4586"/>
                  </a:lnTo>
                  <a:lnTo>
                    <a:pt x="10344" y="4659"/>
                  </a:lnTo>
                  <a:lnTo>
                    <a:pt x="10344" y="4806"/>
                  </a:lnTo>
                  <a:lnTo>
                    <a:pt x="10381" y="4879"/>
                  </a:lnTo>
                  <a:lnTo>
                    <a:pt x="10491" y="4916"/>
                  </a:lnTo>
                  <a:lnTo>
                    <a:pt x="10491" y="4953"/>
                  </a:lnTo>
                  <a:lnTo>
                    <a:pt x="10344" y="5173"/>
                  </a:lnTo>
                  <a:lnTo>
                    <a:pt x="9977" y="5649"/>
                  </a:lnTo>
                  <a:lnTo>
                    <a:pt x="9647" y="6163"/>
                  </a:lnTo>
                  <a:lnTo>
                    <a:pt x="9501" y="6090"/>
                  </a:lnTo>
                  <a:lnTo>
                    <a:pt x="9317" y="6053"/>
                  </a:lnTo>
                  <a:lnTo>
                    <a:pt x="9134" y="6126"/>
                  </a:lnTo>
                  <a:lnTo>
                    <a:pt x="8950" y="6200"/>
                  </a:lnTo>
                  <a:lnTo>
                    <a:pt x="8840" y="6346"/>
                  </a:lnTo>
                  <a:lnTo>
                    <a:pt x="8730" y="6493"/>
                  </a:lnTo>
                  <a:lnTo>
                    <a:pt x="8327" y="6493"/>
                  </a:lnTo>
                  <a:lnTo>
                    <a:pt x="7556" y="6530"/>
                  </a:lnTo>
                  <a:lnTo>
                    <a:pt x="7520" y="6456"/>
                  </a:lnTo>
                  <a:lnTo>
                    <a:pt x="7410" y="6383"/>
                  </a:lnTo>
                  <a:lnTo>
                    <a:pt x="7080" y="6273"/>
                  </a:lnTo>
                  <a:lnTo>
                    <a:pt x="7043" y="6273"/>
                  </a:lnTo>
                  <a:lnTo>
                    <a:pt x="6970" y="6236"/>
                  </a:lnTo>
                  <a:lnTo>
                    <a:pt x="6786" y="6236"/>
                  </a:lnTo>
                  <a:lnTo>
                    <a:pt x="6639" y="6200"/>
                  </a:lnTo>
                  <a:lnTo>
                    <a:pt x="5832" y="5429"/>
                  </a:lnTo>
                  <a:lnTo>
                    <a:pt x="5246" y="4879"/>
                  </a:lnTo>
                  <a:lnTo>
                    <a:pt x="5319" y="4696"/>
                  </a:lnTo>
                  <a:lnTo>
                    <a:pt x="5319" y="4512"/>
                  </a:lnTo>
                  <a:lnTo>
                    <a:pt x="5282" y="4439"/>
                  </a:lnTo>
                  <a:lnTo>
                    <a:pt x="5246" y="4366"/>
                  </a:lnTo>
                  <a:lnTo>
                    <a:pt x="5099" y="4256"/>
                  </a:lnTo>
                  <a:lnTo>
                    <a:pt x="5282" y="3815"/>
                  </a:lnTo>
                  <a:lnTo>
                    <a:pt x="5796" y="2715"/>
                  </a:lnTo>
                  <a:lnTo>
                    <a:pt x="6126" y="2018"/>
                  </a:lnTo>
                  <a:lnTo>
                    <a:pt x="6273" y="2018"/>
                  </a:lnTo>
                  <a:lnTo>
                    <a:pt x="6419" y="1981"/>
                  </a:lnTo>
                  <a:lnTo>
                    <a:pt x="6566" y="1908"/>
                  </a:lnTo>
                  <a:lnTo>
                    <a:pt x="6713" y="1798"/>
                  </a:lnTo>
                  <a:lnTo>
                    <a:pt x="6823" y="1688"/>
                  </a:lnTo>
                  <a:lnTo>
                    <a:pt x="7483" y="1651"/>
                  </a:lnTo>
                  <a:lnTo>
                    <a:pt x="8694" y="1615"/>
                  </a:lnTo>
                  <a:close/>
                  <a:moveTo>
                    <a:pt x="6823" y="6823"/>
                  </a:moveTo>
                  <a:lnTo>
                    <a:pt x="6933" y="6897"/>
                  </a:lnTo>
                  <a:lnTo>
                    <a:pt x="6749" y="6897"/>
                  </a:lnTo>
                  <a:lnTo>
                    <a:pt x="6713" y="6860"/>
                  </a:lnTo>
                  <a:lnTo>
                    <a:pt x="6823" y="6823"/>
                  </a:lnTo>
                  <a:close/>
                  <a:moveTo>
                    <a:pt x="2714" y="5393"/>
                  </a:moveTo>
                  <a:lnTo>
                    <a:pt x="2641" y="5429"/>
                  </a:lnTo>
                  <a:lnTo>
                    <a:pt x="2531" y="5503"/>
                  </a:lnTo>
                  <a:lnTo>
                    <a:pt x="2458" y="5576"/>
                  </a:lnTo>
                  <a:lnTo>
                    <a:pt x="2274" y="5796"/>
                  </a:lnTo>
                  <a:lnTo>
                    <a:pt x="1981" y="6310"/>
                  </a:lnTo>
                  <a:lnTo>
                    <a:pt x="1651" y="6860"/>
                  </a:lnTo>
                  <a:lnTo>
                    <a:pt x="1504" y="7080"/>
                  </a:lnTo>
                  <a:lnTo>
                    <a:pt x="1431" y="7190"/>
                  </a:lnTo>
                  <a:lnTo>
                    <a:pt x="1394" y="7263"/>
                  </a:lnTo>
                  <a:lnTo>
                    <a:pt x="1394" y="7337"/>
                  </a:lnTo>
                  <a:lnTo>
                    <a:pt x="1321" y="7374"/>
                  </a:lnTo>
                  <a:lnTo>
                    <a:pt x="1321" y="7410"/>
                  </a:lnTo>
                  <a:lnTo>
                    <a:pt x="1321" y="7520"/>
                  </a:lnTo>
                  <a:lnTo>
                    <a:pt x="1394" y="7557"/>
                  </a:lnTo>
                  <a:lnTo>
                    <a:pt x="1504" y="7594"/>
                  </a:lnTo>
                  <a:lnTo>
                    <a:pt x="1614" y="7520"/>
                  </a:lnTo>
                  <a:lnTo>
                    <a:pt x="1724" y="7447"/>
                  </a:lnTo>
                  <a:lnTo>
                    <a:pt x="1834" y="7337"/>
                  </a:lnTo>
                  <a:lnTo>
                    <a:pt x="2018" y="7043"/>
                  </a:lnTo>
                  <a:lnTo>
                    <a:pt x="2128" y="6823"/>
                  </a:lnTo>
                  <a:lnTo>
                    <a:pt x="2568" y="6200"/>
                  </a:lnTo>
                  <a:lnTo>
                    <a:pt x="2751" y="5870"/>
                  </a:lnTo>
                  <a:lnTo>
                    <a:pt x="2861" y="5723"/>
                  </a:lnTo>
                  <a:lnTo>
                    <a:pt x="2861" y="5539"/>
                  </a:lnTo>
                  <a:lnTo>
                    <a:pt x="2861" y="5466"/>
                  </a:lnTo>
                  <a:lnTo>
                    <a:pt x="2788" y="5429"/>
                  </a:lnTo>
                  <a:lnTo>
                    <a:pt x="2714" y="5393"/>
                  </a:lnTo>
                  <a:close/>
                  <a:moveTo>
                    <a:pt x="4072" y="4843"/>
                  </a:moveTo>
                  <a:lnTo>
                    <a:pt x="4182" y="5026"/>
                  </a:lnTo>
                  <a:lnTo>
                    <a:pt x="4328" y="5173"/>
                  </a:lnTo>
                  <a:lnTo>
                    <a:pt x="4475" y="5209"/>
                  </a:lnTo>
                  <a:lnTo>
                    <a:pt x="4622" y="5246"/>
                  </a:lnTo>
                  <a:lnTo>
                    <a:pt x="4769" y="5246"/>
                  </a:lnTo>
                  <a:lnTo>
                    <a:pt x="4915" y="5209"/>
                  </a:lnTo>
                  <a:lnTo>
                    <a:pt x="5319" y="5576"/>
                  </a:lnTo>
                  <a:lnTo>
                    <a:pt x="6163" y="6456"/>
                  </a:lnTo>
                  <a:lnTo>
                    <a:pt x="6126" y="6530"/>
                  </a:lnTo>
                  <a:lnTo>
                    <a:pt x="6089" y="6640"/>
                  </a:lnTo>
                  <a:lnTo>
                    <a:pt x="6126" y="6787"/>
                  </a:lnTo>
                  <a:lnTo>
                    <a:pt x="6163" y="6897"/>
                  </a:lnTo>
                  <a:lnTo>
                    <a:pt x="6236" y="7007"/>
                  </a:lnTo>
                  <a:lnTo>
                    <a:pt x="6236" y="7080"/>
                  </a:lnTo>
                  <a:lnTo>
                    <a:pt x="5942" y="7410"/>
                  </a:lnTo>
                  <a:lnTo>
                    <a:pt x="5686" y="7777"/>
                  </a:lnTo>
                  <a:lnTo>
                    <a:pt x="5172" y="8511"/>
                  </a:lnTo>
                  <a:lnTo>
                    <a:pt x="4695" y="9134"/>
                  </a:lnTo>
                  <a:lnTo>
                    <a:pt x="4585" y="9061"/>
                  </a:lnTo>
                  <a:lnTo>
                    <a:pt x="4439" y="9061"/>
                  </a:lnTo>
                  <a:lnTo>
                    <a:pt x="4255" y="9098"/>
                  </a:lnTo>
                  <a:lnTo>
                    <a:pt x="4108" y="9208"/>
                  </a:lnTo>
                  <a:lnTo>
                    <a:pt x="3998" y="9354"/>
                  </a:lnTo>
                  <a:lnTo>
                    <a:pt x="3925" y="9538"/>
                  </a:lnTo>
                  <a:lnTo>
                    <a:pt x="3595" y="9501"/>
                  </a:lnTo>
                  <a:lnTo>
                    <a:pt x="2825" y="9538"/>
                  </a:lnTo>
                  <a:lnTo>
                    <a:pt x="2788" y="9354"/>
                  </a:lnTo>
                  <a:lnTo>
                    <a:pt x="2678" y="9208"/>
                  </a:lnTo>
                  <a:lnTo>
                    <a:pt x="2531" y="9098"/>
                  </a:lnTo>
                  <a:lnTo>
                    <a:pt x="2384" y="9061"/>
                  </a:lnTo>
                  <a:lnTo>
                    <a:pt x="2238" y="9061"/>
                  </a:lnTo>
                  <a:lnTo>
                    <a:pt x="2054" y="9098"/>
                  </a:lnTo>
                  <a:lnTo>
                    <a:pt x="1577" y="8437"/>
                  </a:lnTo>
                  <a:lnTo>
                    <a:pt x="1394" y="8107"/>
                  </a:lnTo>
                  <a:lnTo>
                    <a:pt x="1137" y="7777"/>
                  </a:lnTo>
                  <a:lnTo>
                    <a:pt x="1211" y="7594"/>
                  </a:lnTo>
                  <a:lnTo>
                    <a:pt x="1247" y="7447"/>
                  </a:lnTo>
                  <a:lnTo>
                    <a:pt x="1211" y="7263"/>
                  </a:lnTo>
                  <a:lnTo>
                    <a:pt x="1174" y="7117"/>
                  </a:lnTo>
                  <a:lnTo>
                    <a:pt x="1064" y="7007"/>
                  </a:lnTo>
                  <a:lnTo>
                    <a:pt x="1101" y="6933"/>
                  </a:lnTo>
                  <a:lnTo>
                    <a:pt x="1174" y="6823"/>
                  </a:lnTo>
                  <a:lnTo>
                    <a:pt x="1247" y="6640"/>
                  </a:lnTo>
                  <a:lnTo>
                    <a:pt x="1614" y="5980"/>
                  </a:lnTo>
                  <a:lnTo>
                    <a:pt x="1944" y="5356"/>
                  </a:lnTo>
                  <a:lnTo>
                    <a:pt x="2164" y="5356"/>
                  </a:lnTo>
                  <a:lnTo>
                    <a:pt x="2384" y="5283"/>
                  </a:lnTo>
                  <a:lnTo>
                    <a:pt x="2531" y="5136"/>
                  </a:lnTo>
                  <a:lnTo>
                    <a:pt x="2604" y="5063"/>
                  </a:lnTo>
                  <a:lnTo>
                    <a:pt x="2641" y="4953"/>
                  </a:lnTo>
                  <a:lnTo>
                    <a:pt x="2678" y="4916"/>
                  </a:lnTo>
                  <a:lnTo>
                    <a:pt x="3118" y="4953"/>
                  </a:lnTo>
                  <a:lnTo>
                    <a:pt x="3705" y="4916"/>
                  </a:lnTo>
                  <a:lnTo>
                    <a:pt x="4072" y="4843"/>
                  </a:lnTo>
                  <a:close/>
                  <a:moveTo>
                    <a:pt x="8877" y="7740"/>
                  </a:moveTo>
                  <a:lnTo>
                    <a:pt x="8877" y="7777"/>
                  </a:lnTo>
                  <a:lnTo>
                    <a:pt x="8877" y="7814"/>
                  </a:lnTo>
                  <a:lnTo>
                    <a:pt x="8914" y="7997"/>
                  </a:lnTo>
                  <a:lnTo>
                    <a:pt x="8914" y="8070"/>
                  </a:lnTo>
                  <a:lnTo>
                    <a:pt x="8950" y="8181"/>
                  </a:lnTo>
                  <a:lnTo>
                    <a:pt x="9391" y="8731"/>
                  </a:lnTo>
                  <a:lnTo>
                    <a:pt x="9794" y="9281"/>
                  </a:lnTo>
                  <a:lnTo>
                    <a:pt x="9941" y="9464"/>
                  </a:lnTo>
                  <a:lnTo>
                    <a:pt x="10014" y="9538"/>
                  </a:lnTo>
                  <a:lnTo>
                    <a:pt x="10124" y="9574"/>
                  </a:lnTo>
                  <a:lnTo>
                    <a:pt x="10234" y="9574"/>
                  </a:lnTo>
                  <a:lnTo>
                    <a:pt x="10308" y="9538"/>
                  </a:lnTo>
                  <a:lnTo>
                    <a:pt x="10381" y="9501"/>
                  </a:lnTo>
                  <a:lnTo>
                    <a:pt x="10418" y="9391"/>
                  </a:lnTo>
                  <a:lnTo>
                    <a:pt x="10418" y="9354"/>
                  </a:lnTo>
                  <a:lnTo>
                    <a:pt x="10418" y="9244"/>
                  </a:lnTo>
                  <a:lnTo>
                    <a:pt x="10381" y="9171"/>
                  </a:lnTo>
                  <a:lnTo>
                    <a:pt x="10308" y="9134"/>
                  </a:lnTo>
                  <a:lnTo>
                    <a:pt x="10198" y="9098"/>
                  </a:lnTo>
                  <a:lnTo>
                    <a:pt x="10088" y="8951"/>
                  </a:lnTo>
                  <a:lnTo>
                    <a:pt x="10014" y="8841"/>
                  </a:lnTo>
                  <a:lnTo>
                    <a:pt x="9647" y="8401"/>
                  </a:lnTo>
                  <a:lnTo>
                    <a:pt x="9281" y="7924"/>
                  </a:lnTo>
                  <a:lnTo>
                    <a:pt x="9207" y="7850"/>
                  </a:lnTo>
                  <a:lnTo>
                    <a:pt x="9134" y="7814"/>
                  </a:lnTo>
                  <a:lnTo>
                    <a:pt x="8950" y="7740"/>
                  </a:lnTo>
                  <a:close/>
                  <a:moveTo>
                    <a:pt x="2128" y="9721"/>
                  </a:moveTo>
                  <a:lnTo>
                    <a:pt x="2054" y="9758"/>
                  </a:lnTo>
                  <a:lnTo>
                    <a:pt x="2054" y="9721"/>
                  </a:lnTo>
                  <a:close/>
                  <a:moveTo>
                    <a:pt x="5612" y="9281"/>
                  </a:moveTo>
                  <a:lnTo>
                    <a:pt x="5576" y="9318"/>
                  </a:lnTo>
                  <a:lnTo>
                    <a:pt x="5576" y="9354"/>
                  </a:lnTo>
                  <a:lnTo>
                    <a:pt x="5576" y="9538"/>
                  </a:lnTo>
                  <a:lnTo>
                    <a:pt x="5649" y="9684"/>
                  </a:lnTo>
                  <a:lnTo>
                    <a:pt x="5796" y="9941"/>
                  </a:lnTo>
                  <a:lnTo>
                    <a:pt x="6163" y="10455"/>
                  </a:lnTo>
                  <a:lnTo>
                    <a:pt x="6456" y="10895"/>
                  </a:lnTo>
                  <a:lnTo>
                    <a:pt x="6603" y="11115"/>
                  </a:lnTo>
                  <a:lnTo>
                    <a:pt x="6823" y="11298"/>
                  </a:lnTo>
                  <a:lnTo>
                    <a:pt x="6860" y="11372"/>
                  </a:lnTo>
                  <a:lnTo>
                    <a:pt x="6970" y="11482"/>
                  </a:lnTo>
                  <a:lnTo>
                    <a:pt x="7043" y="11519"/>
                  </a:lnTo>
                  <a:lnTo>
                    <a:pt x="7116" y="11519"/>
                  </a:lnTo>
                  <a:lnTo>
                    <a:pt x="7190" y="11482"/>
                  </a:lnTo>
                  <a:lnTo>
                    <a:pt x="7226" y="11408"/>
                  </a:lnTo>
                  <a:lnTo>
                    <a:pt x="7263" y="11188"/>
                  </a:lnTo>
                  <a:lnTo>
                    <a:pt x="7226" y="11078"/>
                  </a:lnTo>
                  <a:lnTo>
                    <a:pt x="7153" y="10968"/>
                  </a:lnTo>
                  <a:lnTo>
                    <a:pt x="7080" y="10932"/>
                  </a:lnTo>
                  <a:lnTo>
                    <a:pt x="7006" y="10895"/>
                  </a:lnTo>
                  <a:lnTo>
                    <a:pt x="6933" y="10785"/>
                  </a:lnTo>
                  <a:lnTo>
                    <a:pt x="6860" y="10675"/>
                  </a:lnTo>
                  <a:lnTo>
                    <a:pt x="6713" y="10455"/>
                  </a:lnTo>
                  <a:lnTo>
                    <a:pt x="6273" y="9831"/>
                  </a:lnTo>
                  <a:lnTo>
                    <a:pt x="6016" y="9501"/>
                  </a:lnTo>
                  <a:lnTo>
                    <a:pt x="5869" y="9391"/>
                  </a:lnTo>
                  <a:lnTo>
                    <a:pt x="5722" y="9281"/>
                  </a:lnTo>
                  <a:close/>
                  <a:moveTo>
                    <a:pt x="8730" y="6970"/>
                  </a:moveTo>
                  <a:lnTo>
                    <a:pt x="8804" y="7080"/>
                  </a:lnTo>
                  <a:lnTo>
                    <a:pt x="8914" y="7153"/>
                  </a:lnTo>
                  <a:lnTo>
                    <a:pt x="8987" y="7227"/>
                  </a:lnTo>
                  <a:lnTo>
                    <a:pt x="9097" y="7263"/>
                  </a:lnTo>
                  <a:lnTo>
                    <a:pt x="9391" y="7227"/>
                  </a:lnTo>
                  <a:lnTo>
                    <a:pt x="9501" y="7263"/>
                  </a:lnTo>
                  <a:lnTo>
                    <a:pt x="9574" y="7300"/>
                  </a:lnTo>
                  <a:lnTo>
                    <a:pt x="9721" y="7557"/>
                  </a:lnTo>
                  <a:lnTo>
                    <a:pt x="9867" y="7814"/>
                  </a:lnTo>
                  <a:lnTo>
                    <a:pt x="10234" y="8364"/>
                  </a:lnTo>
                  <a:lnTo>
                    <a:pt x="10711" y="9098"/>
                  </a:lnTo>
                  <a:lnTo>
                    <a:pt x="10638" y="9281"/>
                  </a:lnTo>
                  <a:lnTo>
                    <a:pt x="10601" y="9428"/>
                  </a:lnTo>
                  <a:lnTo>
                    <a:pt x="10564" y="9758"/>
                  </a:lnTo>
                  <a:lnTo>
                    <a:pt x="10528" y="9941"/>
                  </a:lnTo>
                  <a:lnTo>
                    <a:pt x="10528" y="10125"/>
                  </a:lnTo>
                  <a:lnTo>
                    <a:pt x="10528" y="10235"/>
                  </a:lnTo>
                  <a:lnTo>
                    <a:pt x="10564" y="10271"/>
                  </a:lnTo>
                  <a:lnTo>
                    <a:pt x="10344" y="10638"/>
                  </a:lnTo>
                  <a:lnTo>
                    <a:pt x="9794" y="11555"/>
                  </a:lnTo>
                  <a:lnTo>
                    <a:pt x="9684" y="11519"/>
                  </a:lnTo>
                  <a:lnTo>
                    <a:pt x="9537" y="11519"/>
                  </a:lnTo>
                  <a:lnTo>
                    <a:pt x="9391" y="11555"/>
                  </a:lnTo>
                  <a:lnTo>
                    <a:pt x="9281" y="11629"/>
                  </a:lnTo>
                  <a:lnTo>
                    <a:pt x="9170" y="11702"/>
                  </a:lnTo>
                  <a:lnTo>
                    <a:pt x="9097" y="11812"/>
                  </a:lnTo>
                  <a:lnTo>
                    <a:pt x="9024" y="11922"/>
                  </a:lnTo>
                  <a:lnTo>
                    <a:pt x="8987" y="12032"/>
                  </a:lnTo>
                  <a:lnTo>
                    <a:pt x="8400" y="12069"/>
                  </a:lnTo>
                  <a:lnTo>
                    <a:pt x="7483" y="12142"/>
                  </a:lnTo>
                  <a:lnTo>
                    <a:pt x="7006" y="12142"/>
                  </a:lnTo>
                  <a:lnTo>
                    <a:pt x="6970" y="11959"/>
                  </a:lnTo>
                  <a:lnTo>
                    <a:pt x="6823" y="11775"/>
                  </a:lnTo>
                  <a:lnTo>
                    <a:pt x="6749" y="11739"/>
                  </a:lnTo>
                  <a:lnTo>
                    <a:pt x="6676" y="11702"/>
                  </a:lnTo>
                  <a:lnTo>
                    <a:pt x="6493" y="11665"/>
                  </a:lnTo>
                  <a:lnTo>
                    <a:pt x="6419" y="11629"/>
                  </a:lnTo>
                  <a:lnTo>
                    <a:pt x="6346" y="11665"/>
                  </a:lnTo>
                  <a:lnTo>
                    <a:pt x="6273" y="11739"/>
                  </a:lnTo>
                  <a:lnTo>
                    <a:pt x="6199" y="11739"/>
                  </a:lnTo>
                  <a:lnTo>
                    <a:pt x="5979" y="11225"/>
                  </a:lnTo>
                  <a:lnTo>
                    <a:pt x="5722" y="10712"/>
                  </a:lnTo>
                  <a:lnTo>
                    <a:pt x="5466" y="10308"/>
                  </a:lnTo>
                  <a:lnTo>
                    <a:pt x="5172" y="9868"/>
                  </a:lnTo>
                  <a:lnTo>
                    <a:pt x="5209" y="9758"/>
                  </a:lnTo>
                  <a:lnTo>
                    <a:pt x="5246" y="9648"/>
                  </a:lnTo>
                  <a:lnTo>
                    <a:pt x="5246" y="9501"/>
                  </a:lnTo>
                  <a:lnTo>
                    <a:pt x="5209" y="9391"/>
                  </a:lnTo>
                  <a:lnTo>
                    <a:pt x="5135" y="9318"/>
                  </a:lnTo>
                  <a:lnTo>
                    <a:pt x="5099" y="9318"/>
                  </a:lnTo>
                  <a:lnTo>
                    <a:pt x="5209" y="9171"/>
                  </a:lnTo>
                  <a:lnTo>
                    <a:pt x="5759" y="8401"/>
                  </a:lnTo>
                  <a:lnTo>
                    <a:pt x="6163" y="7850"/>
                  </a:lnTo>
                  <a:lnTo>
                    <a:pt x="6383" y="7594"/>
                  </a:lnTo>
                  <a:lnTo>
                    <a:pt x="6529" y="7300"/>
                  </a:lnTo>
                  <a:lnTo>
                    <a:pt x="6676" y="7337"/>
                  </a:lnTo>
                  <a:lnTo>
                    <a:pt x="6933" y="7337"/>
                  </a:lnTo>
                  <a:lnTo>
                    <a:pt x="7080" y="7300"/>
                  </a:lnTo>
                  <a:lnTo>
                    <a:pt x="7190" y="7263"/>
                  </a:lnTo>
                  <a:lnTo>
                    <a:pt x="7300" y="7153"/>
                  </a:lnTo>
                  <a:lnTo>
                    <a:pt x="7410" y="7080"/>
                  </a:lnTo>
                  <a:lnTo>
                    <a:pt x="7483" y="6970"/>
                  </a:lnTo>
                  <a:close/>
                  <a:moveTo>
                    <a:pt x="4769" y="1"/>
                  </a:moveTo>
                  <a:lnTo>
                    <a:pt x="4769" y="37"/>
                  </a:lnTo>
                  <a:lnTo>
                    <a:pt x="4805" y="184"/>
                  </a:lnTo>
                  <a:lnTo>
                    <a:pt x="4879" y="294"/>
                  </a:lnTo>
                  <a:lnTo>
                    <a:pt x="4989" y="367"/>
                  </a:lnTo>
                  <a:lnTo>
                    <a:pt x="5099" y="404"/>
                  </a:lnTo>
                  <a:lnTo>
                    <a:pt x="5172" y="551"/>
                  </a:lnTo>
                  <a:lnTo>
                    <a:pt x="5282" y="697"/>
                  </a:lnTo>
                  <a:lnTo>
                    <a:pt x="5466" y="991"/>
                  </a:lnTo>
                  <a:lnTo>
                    <a:pt x="5539" y="1101"/>
                  </a:lnTo>
                  <a:lnTo>
                    <a:pt x="5466" y="1284"/>
                  </a:lnTo>
                  <a:lnTo>
                    <a:pt x="5466" y="1468"/>
                  </a:lnTo>
                  <a:lnTo>
                    <a:pt x="5539" y="1688"/>
                  </a:lnTo>
                  <a:lnTo>
                    <a:pt x="5649" y="1835"/>
                  </a:lnTo>
                  <a:lnTo>
                    <a:pt x="5722" y="1908"/>
                  </a:lnTo>
                  <a:lnTo>
                    <a:pt x="5356" y="2605"/>
                  </a:lnTo>
                  <a:lnTo>
                    <a:pt x="4879" y="3595"/>
                  </a:lnTo>
                  <a:lnTo>
                    <a:pt x="4769" y="3852"/>
                  </a:lnTo>
                  <a:lnTo>
                    <a:pt x="4622" y="4072"/>
                  </a:lnTo>
                  <a:lnTo>
                    <a:pt x="4402" y="4072"/>
                  </a:lnTo>
                  <a:lnTo>
                    <a:pt x="4292" y="4109"/>
                  </a:lnTo>
                  <a:lnTo>
                    <a:pt x="4182" y="4182"/>
                  </a:lnTo>
                  <a:lnTo>
                    <a:pt x="4108" y="4292"/>
                  </a:lnTo>
                  <a:lnTo>
                    <a:pt x="4072" y="4402"/>
                  </a:lnTo>
                  <a:lnTo>
                    <a:pt x="3485" y="4476"/>
                  </a:lnTo>
                  <a:lnTo>
                    <a:pt x="3045" y="4512"/>
                  </a:lnTo>
                  <a:lnTo>
                    <a:pt x="2678" y="4549"/>
                  </a:lnTo>
                  <a:lnTo>
                    <a:pt x="2568" y="4366"/>
                  </a:lnTo>
                  <a:lnTo>
                    <a:pt x="2458" y="4219"/>
                  </a:lnTo>
                  <a:lnTo>
                    <a:pt x="2274" y="4146"/>
                  </a:lnTo>
                  <a:lnTo>
                    <a:pt x="2091" y="4109"/>
                  </a:lnTo>
                  <a:lnTo>
                    <a:pt x="1907" y="4109"/>
                  </a:lnTo>
                  <a:lnTo>
                    <a:pt x="1797" y="4182"/>
                  </a:lnTo>
                  <a:lnTo>
                    <a:pt x="1651" y="4292"/>
                  </a:lnTo>
                  <a:lnTo>
                    <a:pt x="1577" y="4402"/>
                  </a:lnTo>
                  <a:lnTo>
                    <a:pt x="1504" y="4512"/>
                  </a:lnTo>
                  <a:lnTo>
                    <a:pt x="1504" y="4622"/>
                  </a:lnTo>
                  <a:lnTo>
                    <a:pt x="1431" y="4769"/>
                  </a:lnTo>
                  <a:lnTo>
                    <a:pt x="1431" y="4953"/>
                  </a:lnTo>
                  <a:lnTo>
                    <a:pt x="1467" y="5099"/>
                  </a:lnTo>
                  <a:lnTo>
                    <a:pt x="1504" y="5173"/>
                  </a:lnTo>
                  <a:lnTo>
                    <a:pt x="1504" y="5209"/>
                  </a:lnTo>
                  <a:lnTo>
                    <a:pt x="1247" y="5760"/>
                  </a:lnTo>
                  <a:lnTo>
                    <a:pt x="880" y="6420"/>
                  </a:lnTo>
                  <a:lnTo>
                    <a:pt x="770" y="6640"/>
                  </a:lnTo>
                  <a:lnTo>
                    <a:pt x="770" y="6713"/>
                  </a:lnTo>
                  <a:lnTo>
                    <a:pt x="734" y="6823"/>
                  </a:lnTo>
                  <a:lnTo>
                    <a:pt x="734" y="6787"/>
                  </a:lnTo>
                  <a:lnTo>
                    <a:pt x="624" y="6787"/>
                  </a:lnTo>
                  <a:lnTo>
                    <a:pt x="550" y="6823"/>
                  </a:lnTo>
                  <a:lnTo>
                    <a:pt x="404" y="6933"/>
                  </a:lnTo>
                  <a:lnTo>
                    <a:pt x="330" y="6970"/>
                  </a:lnTo>
                  <a:lnTo>
                    <a:pt x="257" y="7007"/>
                  </a:lnTo>
                  <a:lnTo>
                    <a:pt x="183" y="7117"/>
                  </a:lnTo>
                  <a:lnTo>
                    <a:pt x="110" y="7227"/>
                  </a:lnTo>
                  <a:lnTo>
                    <a:pt x="110" y="7447"/>
                  </a:lnTo>
                  <a:lnTo>
                    <a:pt x="0" y="7777"/>
                  </a:lnTo>
                  <a:lnTo>
                    <a:pt x="37" y="7850"/>
                  </a:lnTo>
                  <a:lnTo>
                    <a:pt x="73" y="7887"/>
                  </a:lnTo>
                  <a:lnTo>
                    <a:pt x="110" y="7960"/>
                  </a:lnTo>
                  <a:lnTo>
                    <a:pt x="183" y="7960"/>
                  </a:lnTo>
                  <a:lnTo>
                    <a:pt x="367" y="8034"/>
                  </a:lnTo>
                  <a:lnTo>
                    <a:pt x="660" y="8034"/>
                  </a:lnTo>
                  <a:lnTo>
                    <a:pt x="660" y="7997"/>
                  </a:lnTo>
                  <a:lnTo>
                    <a:pt x="770" y="7997"/>
                  </a:lnTo>
                  <a:lnTo>
                    <a:pt x="880" y="8181"/>
                  </a:lnTo>
                  <a:lnTo>
                    <a:pt x="990" y="8364"/>
                  </a:lnTo>
                  <a:lnTo>
                    <a:pt x="1211" y="8657"/>
                  </a:lnTo>
                  <a:lnTo>
                    <a:pt x="1651" y="9281"/>
                  </a:lnTo>
                  <a:lnTo>
                    <a:pt x="1687" y="9354"/>
                  </a:lnTo>
                  <a:lnTo>
                    <a:pt x="1651" y="9501"/>
                  </a:lnTo>
                  <a:lnTo>
                    <a:pt x="1614" y="9648"/>
                  </a:lnTo>
                  <a:lnTo>
                    <a:pt x="1577" y="9831"/>
                  </a:lnTo>
                  <a:lnTo>
                    <a:pt x="1577" y="9941"/>
                  </a:lnTo>
                  <a:lnTo>
                    <a:pt x="1614" y="10051"/>
                  </a:lnTo>
                  <a:lnTo>
                    <a:pt x="1541" y="10235"/>
                  </a:lnTo>
                  <a:lnTo>
                    <a:pt x="1431" y="10418"/>
                  </a:lnTo>
                  <a:lnTo>
                    <a:pt x="1357" y="10601"/>
                  </a:lnTo>
                  <a:lnTo>
                    <a:pt x="1211" y="10785"/>
                  </a:lnTo>
                  <a:lnTo>
                    <a:pt x="1137" y="10858"/>
                  </a:lnTo>
                  <a:lnTo>
                    <a:pt x="1137" y="10968"/>
                  </a:lnTo>
                  <a:lnTo>
                    <a:pt x="1174" y="11078"/>
                  </a:lnTo>
                  <a:lnTo>
                    <a:pt x="1247" y="11152"/>
                  </a:lnTo>
                  <a:lnTo>
                    <a:pt x="1357" y="11188"/>
                  </a:lnTo>
                  <a:lnTo>
                    <a:pt x="1467" y="11152"/>
                  </a:lnTo>
                  <a:lnTo>
                    <a:pt x="1541" y="11078"/>
                  </a:lnTo>
                  <a:lnTo>
                    <a:pt x="1577" y="10968"/>
                  </a:lnTo>
                  <a:lnTo>
                    <a:pt x="1614" y="10932"/>
                  </a:lnTo>
                  <a:lnTo>
                    <a:pt x="1687" y="10822"/>
                  </a:lnTo>
                  <a:lnTo>
                    <a:pt x="1761" y="10638"/>
                  </a:lnTo>
                  <a:lnTo>
                    <a:pt x="1834" y="10491"/>
                  </a:lnTo>
                  <a:lnTo>
                    <a:pt x="1907" y="10198"/>
                  </a:lnTo>
                  <a:lnTo>
                    <a:pt x="2164" y="10198"/>
                  </a:lnTo>
                  <a:lnTo>
                    <a:pt x="2348" y="10161"/>
                  </a:lnTo>
                  <a:lnTo>
                    <a:pt x="2494" y="10088"/>
                  </a:lnTo>
                  <a:lnTo>
                    <a:pt x="2641" y="10015"/>
                  </a:lnTo>
                  <a:lnTo>
                    <a:pt x="2714" y="9905"/>
                  </a:lnTo>
                  <a:lnTo>
                    <a:pt x="3338" y="9905"/>
                  </a:lnTo>
                  <a:lnTo>
                    <a:pt x="3998" y="9941"/>
                  </a:lnTo>
                  <a:lnTo>
                    <a:pt x="4035" y="10051"/>
                  </a:lnTo>
                  <a:lnTo>
                    <a:pt x="4072" y="10088"/>
                  </a:lnTo>
                  <a:lnTo>
                    <a:pt x="4145" y="10161"/>
                  </a:lnTo>
                  <a:lnTo>
                    <a:pt x="4292" y="10235"/>
                  </a:lnTo>
                  <a:lnTo>
                    <a:pt x="4439" y="10308"/>
                  </a:lnTo>
                  <a:lnTo>
                    <a:pt x="4622" y="10308"/>
                  </a:lnTo>
                  <a:lnTo>
                    <a:pt x="4805" y="10271"/>
                  </a:lnTo>
                  <a:lnTo>
                    <a:pt x="4879" y="10235"/>
                  </a:lnTo>
                  <a:lnTo>
                    <a:pt x="5282" y="10822"/>
                  </a:lnTo>
                  <a:lnTo>
                    <a:pt x="5429" y="11115"/>
                  </a:lnTo>
                  <a:lnTo>
                    <a:pt x="5576" y="11408"/>
                  </a:lnTo>
                  <a:lnTo>
                    <a:pt x="5796" y="11995"/>
                  </a:lnTo>
                  <a:lnTo>
                    <a:pt x="5759" y="12105"/>
                  </a:lnTo>
                  <a:lnTo>
                    <a:pt x="5759" y="12215"/>
                  </a:lnTo>
                  <a:lnTo>
                    <a:pt x="5759" y="12362"/>
                  </a:lnTo>
                  <a:lnTo>
                    <a:pt x="5759" y="12472"/>
                  </a:lnTo>
                  <a:lnTo>
                    <a:pt x="5759" y="12509"/>
                  </a:lnTo>
                  <a:lnTo>
                    <a:pt x="5722" y="12619"/>
                  </a:lnTo>
                  <a:lnTo>
                    <a:pt x="5722" y="12692"/>
                  </a:lnTo>
                  <a:lnTo>
                    <a:pt x="5759" y="12766"/>
                  </a:lnTo>
                  <a:lnTo>
                    <a:pt x="5979" y="12876"/>
                  </a:lnTo>
                  <a:lnTo>
                    <a:pt x="5759" y="13169"/>
                  </a:lnTo>
                  <a:lnTo>
                    <a:pt x="5612" y="13463"/>
                  </a:lnTo>
                  <a:lnTo>
                    <a:pt x="5502" y="13793"/>
                  </a:lnTo>
                  <a:lnTo>
                    <a:pt x="5429" y="14123"/>
                  </a:lnTo>
                  <a:lnTo>
                    <a:pt x="5392" y="14196"/>
                  </a:lnTo>
                  <a:lnTo>
                    <a:pt x="5429" y="14270"/>
                  </a:lnTo>
                  <a:lnTo>
                    <a:pt x="5502" y="14343"/>
                  </a:lnTo>
                  <a:lnTo>
                    <a:pt x="5576" y="14380"/>
                  </a:lnTo>
                  <a:lnTo>
                    <a:pt x="5649" y="14416"/>
                  </a:lnTo>
                  <a:lnTo>
                    <a:pt x="5722" y="14416"/>
                  </a:lnTo>
                  <a:lnTo>
                    <a:pt x="5759" y="14380"/>
                  </a:lnTo>
                  <a:lnTo>
                    <a:pt x="5832" y="14306"/>
                  </a:lnTo>
                  <a:lnTo>
                    <a:pt x="5832" y="14233"/>
                  </a:lnTo>
                  <a:lnTo>
                    <a:pt x="5869" y="14086"/>
                  </a:lnTo>
                  <a:lnTo>
                    <a:pt x="5979" y="13793"/>
                  </a:lnTo>
                  <a:lnTo>
                    <a:pt x="6089" y="13463"/>
                  </a:lnTo>
                  <a:lnTo>
                    <a:pt x="6309" y="13022"/>
                  </a:lnTo>
                  <a:lnTo>
                    <a:pt x="6566" y="13022"/>
                  </a:lnTo>
                  <a:lnTo>
                    <a:pt x="6713" y="12986"/>
                  </a:lnTo>
                  <a:lnTo>
                    <a:pt x="6786" y="12876"/>
                  </a:lnTo>
                  <a:lnTo>
                    <a:pt x="6860" y="12582"/>
                  </a:lnTo>
                  <a:lnTo>
                    <a:pt x="7593" y="12582"/>
                  </a:lnTo>
                  <a:lnTo>
                    <a:pt x="8253" y="12546"/>
                  </a:lnTo>
                  <a:lnTo>
                    <a:pt x="8914" y="12509"/>
                  </a:lnTo>
                  <a:lnTo>
                    <a:pt x="8950" y="12509"/>
                  </a:lnTo>
                  <a:lnTo>
                    <a:pt x="8950" y="12619"/>
                  </a:lnTo>
                  <a:lnTo>
                    <a:pt x="9024" y="12692"/>
                  </a:lnTo>
                  <a:lnTo>
                    <a:pt x="9170" y="12802"/>
                  </a:lnTo>
                  <a:lnTo>
                    <a:pt x="9354" y="12876"/>
                  </a:lnTo>
                  <a:lnTo>
                    <a:pt x="9537" y="12912"/>
                  </a:lnTo>
                  <a:lnTo>
                    <a:pt x="9647" y="13279"/>
                  </a:lnTo>
                  <a:lnTo>
                    <a:pt x="9794" y="13829"/>
                  </a:lnTo>
                  <a:lnTo>
                    <a:pt x="9904" y="14050"/>
                  </a:lnTo>
                  <a:lnTo>
                    <a:pt x="9977" y="14160"/>
                  </a:lnTo>
                  <a:lnTo>
                    <a:pt x="10051" y="14270"/>
                  </a:lnTo>
                  <a:lnTo>
                    <a:pt x="10198" y="14270"/>
                  </a:lnTo>
                  <a:lnTo>
                    <a:pt x="10271" y="14233"/>
                  </a:lnTo>
                  <a:lnTo>
                    <a:pt x="10308" y="14160"/>
                  </a:lnTo>
                  <a:lnTo>
                    <a:pt x="10308" y="14013"/>
                  </a:lnTo>
                  <a:lnTo>
                    <a:pt x="10308" y="13903"/>
                  </a:lnTo>
                  <a:lnTo>
                    <a:pt x="10198" y="13609"/>
                  </a:lnTo>
                  <a:lnTo>
                    <a:pt x="9977" y="12949"/>
                  </a:lnTo>
                  <a:lnTo>
                    <a:pt x="9904" y="12729"/>
                  </a:lnTo>
                  <a:lnTo>
                    <a:pt x="9977" y="12619"/>
                  </a:lnTo>
                  <a:lnTo>
                    <a:pt x="10088" y="12399"/>
                  </a:lnTo>
                  <a:lnTo>
                    <a:pt x="10124" y="12215"/>
                  </a:lnTo>
                  <a:lnTo>
                    <a:pt x="10161" y="12032"/>
                  </a:lnTo>
                  <a:lnTo>
                    <a:pt x="10161" y="11885"/>
                  </a:lnTo>
                  <a:lnTo>
                    <a:pt x="10124" y="11849"/>
                  </a:lnTo>
                  <a:lnTo>
                    <a:pt x="10601" y="11042"/>
                  </a:lnTo>
                  <a:lnTo>
                    <a:pt x="11115" y="10235"/>
                  </a:lnTo>
                  <a:lnTo>
                    <a:pt x="11371" y="10088"/>
                  </a:lnTo>
                  <a:lnTo>
                    <a:pt x="11518" y="9978"/>
                  </a:lnTo>
                  <a:lnTo>
                    <a:pt x="11628" y="9868"/>
                  </a:lnTo>
                  <a:lnTo>
                    <a:pt x="11665" y="9831"/>
                  </a:lnTo>
                  <a:lnTo>
                    <a:pt x="11738" y="9758"/>
                  </a:lnTo>
                  <a:lnTo>
                    <a:pt x="11812" y="9611"/>
                  </a:lnTo>
                  <a:lnTo>
                    <a:pt x="11885" y="9464"/>
                  </a:lnTo>
                  <a:lnTo>
                    <a:pt x="12068" y="9501"/>
                  </a:lnTo>
                  <a:lnTo>
                    <a:pt x="12288" y="9501"/>
                  </a:lnTo>
                  <a:lnTo>
                    <a:pt x="12875" y="9538"/>
                  </a:lnTo>
                  <a:lnTo>
                    <a:pt x="13426" y="9501"/>
                  </a:lnTo>
                  <a:lnTo>
                    <a:pt x="13499" y="9501"/>
                  </a:lnTo>
                  <a:lnTo>
                    <a:pt x="13572" y="9464"/>
                  </a:lnTo>
                  <a:lnTo>
                    <a:pt x="13646" y="9391"/>
                  </a:lnTo>
                  <a:lnTo>
                    <a:pt x="13646" y="9318"/>
                  </a:lnTo>
                  <a:lnTo>
                    <a:pt x="13682" y="9244"/>
                  </a:lnTo>
                  <a:lnTo>
                    <a:pt x="13646" y="9171"/>
                  </a:lnTo>
                  <a:lnTo>
                    <a:pt x="13609" y="9098"/>
                  </a:lnTo>
                  <a:lnTo>
                    <a:pt x="13536" y="9024"/>
                  </a:lnTo>
                  <a:lnTo>
                    <a:pt x="13426" y="9024"/>
                  </a:lnTo>
                  <a:lnTo>
                    <a:pt x="13059" y="8988"/>
                  </a:lnTo>
                  <a:lnTo>
                    <a:pt x="12655" y="8988"/>
                  </a:lnTo>
                  <a:lnTo>
                    <a:pt x="11885" y="9024"/>
                  </a:lnTo>
                  <a:lnTo>
                    <a:pt x="11812" y="8951"/>
                  </a:lnTo>
                  <a:lnTo>
                    <a:pt x="11738" y="8877"/>
                  </a:lnTo>
                  <a:lnTo>
                    <a:pt x="11518" y="8767"/>
                  </a:lnTo>
                  <a:lnTo>
                    <a:pt x="11445" y="8767"/>
                  </a:lnTo>
                  <a:lnTo>
                    <a:pt x="11335" y="8804"/>
                  </a:lnTo>
                  <a:lnTo>
                    <a:pt x="11225" y="8767"/>
                  </a:lnTo>
                  <a:lnTo>
                    <a:pt x="11078" y="8804"/>
                  </a:lnTo>
                  <a:lnTo>
                    <a:pt x="10638" y="8107"/>
                  </a:lnTo>
                  <a:lnTo>
                    <a:pt x="10271" y="7594"/>
                  </a:lnTo>
                  <a:lnTo>
                    <a:pt x="10088" y="7300"/>
                  </a:lnTo>
                  <a:lnTo>
                    <a:pt x="9904" y="7080"/>
                  </a:lnTo>
                  <a:lnTo>
                    <a:pt x="9977" y="6970"/>
                  </a:lnTo>
                  <a:lnTo>
                    <a:pt x="10051" y="6823"/>
                  </a:lnTo>
                  <a:lnTo>
                    <a:pt x="10088" y="6713"/>
                  </a:lnTo>
                  <a:lnTo>
                    <a:pt x="10124" y="6567"/>
                  </a:lnTo>
                  <a:lnTo>
                    <a:pt x="10088" y="6493"/>
                  </a:lnTo>
                  <a:lnTo>
                    <a:pt x="10051" y="6456"/>
                  </a:lnTo>
                  <a:lnTo>
                    <a:pt x="9941" y="6456"/>
                  </a:lnTo>
                  <a:lnTo>
                    <a:pt x="10124" y="6236"/>
                  </a:lnTo>
                  <a:lnTo>
                    <a:pt x="10308" y="5980"/>
                  </a:lnTo>
                  <a:lnTo>
                    <a:pt x="10638" y="5503"/>
                  </a:lnTo>
                  <a:lnTo>
                    <a:pt x="11005" y="4953"/>
                  </a:lnTo>
                  <a:lnTo>
                    <a:pt x="11078" y="4953"/>
                  </a:lnTo>
                  <a:lnTo>
                    <a:pt x="11151" y="4916"/>
                  </a:lnTo>
                  <a:lnTo>
                    <a:pt x="11225" y="4843"/>
                  </a:lnTo>
                  <a:lnTo>
                    <a:pt x="11298" y="4769"/>
                  </a:lnTo>
                  <a:lnTo>
                    <a:pt x="11518" y="4586"/>
                  </a:lnTo>
                  <a:lnTo>
                    <a:pt x="11591" y="4476"/>
                  </a:lnTo>
                  <a:lnTo>
                    <a:pt x="11665" y="4366"/>
                  </a:lnTo>
                  <a:lnTo>
                    <a:pt x="11702" y="4256"/>
                  </a:lnTo>
                  <a:lnTo>
                    <a:pt x="11702" y="4146"/>
                  </a:lnTo>
                  <a:lnTo>
                    <a:pt x="11665" y="3999"/>
                  </a:lnTo>
                  <a:lnTo>
                    <a:pt x="11591" y="3889"/>
                  </a:lnTo>
                  <a:lnTo>
                    <a:pt x="11518" y="3779"/>
                  </a:lnTo>
                  <a:lnTo>
                    <a:pt x="11408" y="3742"/>
                  </a:lnTo>
                  <a:lnTo>
                    <a:pt x="11298" y="3705"/>
                  </a:lnTo>
                  <a:lnTo>
                    <a:pt x="11151" y="3669"/>
                  </a:lnTo>
                  <a:lnTo>
                    <a:pt x="10931" y="3192"/>
                  </a:lnTo>
                  <a:lnTo>
                    <a:pt x="10674" y="2752"/>
                  </a:lnTo>
                  <a:lnTo>
                    <a:pt x="10344" y="2091"/>
                  </a:lnTo>
                  <a:lnTo>
                    <a:pt x="10124" y="1725"/>
                  </a:lnTo>
                  <a:lnTo>
                    <a:pt x="9904" y="1431"/>
                  </a:lnTo>
                  <a:lnTo>
                    <a:pt x="9941" y="1284"/>
                  </a:lnTo>
                  <a:lnTo>
                    <a:pt x="9941" y="1211"/>
                  </a:lnTo>
                  <a:lnTo>
                    <a:pt x="9977" y="1064"/>
                  </a:lnTo>
                  <a:lnTo>
                    <a:pt x="9941" y="954"/>
                  </a:lnTo>
                  <a:lnTo>
                    <a:pt x="9904" y="844"/>
                  </a:lnTo>
                  <a:lnTo>
                    <a:pt x="9831" y="697"/>
                  </a:lnTo>
                  <a:lnTo>
                    <a:pt x="9721" y="587"/>
                  </a:lnTo>
                  <a:lnTo>
                    <a:pt x="9574" y="514"/>
                  </a:lnTo>
                  <a:lnTo>
                    <a:pt x="9427" y="477"/>
                  </a:lnTo>
                  <a:lnTo>
                    <a:pt x="9244" y="514"/>
                  </a:lnTo>
                  <a:lnTo>
                    <a:pt x="9097" y="551"/>
                  </a:lnTo>
                  <a:lnTo>
                    <a:pt x="8987" y="661"/>
                  </a:lnTo>
                  <a:lnTo>
                    <a:pt x="8914" y="808"/>
                  </a:lnTo>
                  <a:lnTo>
                    <a:pt x="8877" y="954"/>
                  </a:lnTo>
                  <a:lnTo>
                    <a:pt x="8840" y="1028"/>
                  </a:lnTo>
                  <a:lnTo>
                    <a:pt x="7887" y="1101"/>
                  </a:lnTo>
                  <a:lnTo>
                    <a:pt x="7080" y="1174"/>
                  </a:lnTo>
                  <a:lnTo>
                    <a:pt x="6933" y="1174"/>
                  </a:lnTo>
                  <a:lnTo>
                    <a:pt x="6860" y="1064"/>
                  </a:lnTo>
                  <a:lnTo>
                    <a:pt x="6749" y="918"/>
                  </a:lnTo>
                  <a:lnTo>
                    <a:pt x="6713" y="881"/>
                  </a:lnTo>
                  <a:lnTo>
                    <a:pt x="6639" y="808"/>
                  </a:lnTo>
                  <a:lnTo>
                    <a:pt x="6529" y="771"/>
                  </a:lnTo>
                  <a:lnTo>
                    <a:pt x="6456" y="771"/>
                  </a:lnTo>
                  <a:lnTo>
                    <a:pt x="6383" y="808"/>
                  </a:lnTo>
                  <a:lnTo>
                    <a:pt x="5942" y="808"/>
                  </a:lnTo>
                  <a:lnTo>
                    <a:pt x="5686" y="477"/>
                  </a:lnTo>
                  <a:lnTo>
                    <a:pt x="5576" y="294"/>
                  </a:lnTo>
                  <a:lnTo>
                    <a:pt x="5466" y="111"/>
                  </a:lnTo>
                  <a:lnTo>
                    <a:pt x="5429" y="37"/>
                  </a:lnTo>
                  <a:lnTo>
                    <a:pt x="5356" y="1"/>
                  </a:lnTo>
                  <a:lnTo>
                    <a:pt x="5209" y="1"/>
                  </a:lnTo>
                  <a:lnTo>
                    <a:pt x="5025" y="37"/>
                  </a:lnTo>
                  <a:lnTo>
                    <a:pt x="4915" y="1"/>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 name="Google Shape;344;p6"/>
            <p:cNvSpPr/>
            <p:nvPr/>
          </p:nvSpPr>
          <p:spPr>
            <a:xfrm>
              <a:off x="6789450" y="3384325"/>
              <a:ext cx="262300" cy="186175"/>
            </a:xfrm>
            <a:custGeom>
              <a:avLst/>
              <a:gdLst/>
              <a:ahLst/>
              <a:cxnLst/>
              <a:rect l="l" t="t" r="r" b="b"/>
              <a:pathLst>
                <a:path w="10492" h="7447" extrusionOk="0">
                  <a:moveTo>
                    <a:pt x="7300" y="1761"/>
                  </a:moveTo>
                  <a:lnTo>
                    <a:pt x="7117" y="1797"/>
                  </a:lnTo>
                  <a:lnTo>
                    <a:pt x="6897" y="1834"/>
                  </a:lnTo>
                  <a:lnTo>
                    <a:pt x="6713" y="1907"/>
                  </a:lnTo>
                  <a:lnTo>
                    <a:pt x="6530" y="2017"/>
                  </a:lnTo>
                  <a:lnTo>
                    <a:pt x="6383" y="2128"/>
                  </a:lnTo>
                  <a:lnTo>
                    <a:pt x="6273" y="2274"/>
                  </a:lnTo>
                  <a:lnTo>
                    <a:pt x="6200" y="2458"/>
                  </a:lnTo>
                  <a:lnTo>
                    <a:pt x="6200" y="2531"/>
                  </a:lnTo>
                  <a:lnTo>
                    <a:pt x="6237" y="2604"/>
                  </a:lnTo>
                  <a:lnTo>
                    <a:pt x="6310" y="2641"/>
                  </a:lnTo>
                  <a:lnTo>
                    <a:pt x="6383" y="2641"/>
                  </a:lnTo>
                  <a:lnTo>
                    <a:pt x="6530" y="2604"/>
                  </a:lnTo>
                  <a:lnTo>
                    <a:pt x="6640" y="2531"/>
                  </a:lnTo>
                  <a:lnTo>
                    <a:pt x="6860" y="2384"/>
                  </a:lnTo>
                  <a:lnTo>
                    <a:pt x="7007" y="2348"/>
                  </a:lnTo>
                  <a:lnTo>
                    <a:pt x="7154" y="2274"/>
                  </a:lnTo>
                  <a:lnTo>
                    <a:pt x="7484" y="2274"/>
                  </a:lnTo>
                  <a:lnTo>
                    <a:pt x="7667" y="2311"/>
                  </a:lnTo>
                  <a:lnTo>
                    <a:pt x="7851" y="2384"/>
                  </a:lnTo>
                  <a:lnTo>
                    <a:pt x="7924" y="2458"/>
                  </a:lnTo>
                  <a:lnTo>
                    <a:pt x="7961" y="2531"/>
                  </a:lnTo>
                  <a:lnTo>
                    <a:pt x="7997" y="2641"/>
                  </a:lnTo>
                  <a:lnTo>
                    <a:pt x="7997" y="2751"/>
                  </a:lnTo>
                  <a:lnTo>
                    <a:pt x="7961" y="2898"/>
                  </a:lnTo>
                  <a:lnTo>
                    <a:pt x="7887" y="3045"/>
                  </a:lnTo>
                  <a:lnTo>
                    <a:pt x="7667" y="3338"/>
                  </a:lnTo>
                  <a:lnTo>
                    <a:pt x="7190" y="3998"/>
                  </a:lnTo>
                  <a:lnTo>
                    <a:pt x="6713" y="4622"/>
                  </a:lnTo>
                  <a:lnTo>
                    <a:pt x="5686" y="5869"/>
                  </a:lnTo>
                  <a:lnTo>
                    <a:pt x="5613" y="6016"/>
                  </a:lnTo>
                  <a:lnTo>
                    <a:pt x="5650" y="6162"/>
                  </a:lnTo>
                  <a:lnTo>
                    <a:pt x="5686" y="6236"/>
                  </a:lnTo>
                  <a:lnTo>
                    <a:pt x="5723" y="6273"/>
                  </a:lnTo>
                  <a:lnTo>
                    <a:pt x="5796" y="6309"/>
                  </a:lnTo>
                  <a:lnTo>
                    <a:pt x="5870" y="6309"/>
                  </a:lnTo>
                  <a:lnTo>
                    <a:pt x="6567" y="6273"/>
                  </a:lnTo>
                  <a:lnTo>
                    <a:pt x="7264" y="6309"/>
                  </a:lnTo>
                  <a:lnTo>
                    <a:pt x="8034" y="6346"/>
                  </a:lnTo>
                  <a:lnTo>
                    <a:pt x="8401" y="6419"/>
                  </a:lnTo>
                  <a:lnTo>
                    <a:pt x="8547" y="6419"/>
                  </a:lnTo>
                  <a:lnTo>
                    <a:pt x="8731" y="6383"/>
                  </a:lnTo>
                  <a:lnTo>
                    <a:pt x="8841" y="6309"/>
                  </a:lnTo>
                  <a:lnTo>
                    <a:pt x="8878" y="6199"/>
                  </a:lnTo>
                  <a:lnTo>
                    <a:pt x="8878" y="6089"/>
                  </a:lnTo>
                  <a:lnTo>
                    <a:pt x="8768" y="6016"/>
                  </a:lnTo>
                  <a:lnTo>
                    <a:pt x="8658" y="5942"/>
                  </a:lnTo>
                  <a:lnTo>
                    <a:pt x="8474" y="5869"/>
                  </a:lnTo>
                  <a:lnTo>
                    <a:pt x="8107" y="5796"/>
                  </a:lnTo>
                  <a:lnTo>
                    <a:pt x="7410" y="5759"/>
                  </a:lnTo>
                  <a:lnTo>
                    <a:pt x="6457" y="5759"/>
                  </a:lnTo>
                  <a:lnTo>
                    <a:pt x="7557" y="4365"/>
                  </a:lnTo>
                  <a:lnTo>
                    <a:pt x="7851" y="3998"/>
                  </a:lnTo>
                  <a:lnTo>
                    <a:pt x="8144" y="3595"/>
                  </a:lnTo>
                  <a:lnTo>
                    <a:pt x="8291" y="3375"/>
                  </a:lnTo>
                  <a:lnTo>
                    <a:pt x="8401" y="3191"/>
                  </a:lnTo>
                  <a:lnTo>
                    <a:pt x="8474" y="2935"/>
                  </a:lnTo>
                  <a:lnTo>
                    <a:pt x="8511" y="2714"/>
                  </a:lnTo>
                  <a:lnTo>
                    <a:pt x="8511" y="2494"/>
                  </a:lnTo>
                  <a:lnTo>
                    <a:pt x="8437" y="2311"/>
                  </a:lnTo>
                  <a:lnTo>
                    <a:pt x="8327" y="2164"/>
                  </a:lnTo>
                  <a:lnTo>
                    <a:pt x="8217" y="2017"/>
                  </a:lnTo>
                  <a:lnTo>
                    <a:pt x="8071" y="1907"/>
                  </a:lnTo>
                  <a:lnTo>
                    <a:pt x="7887" y="1834"/>
                  </a:lnTo>
                  <a:lnTo>
                    <a:pt x="7667" y="1797"/>
                  </a:lnTo>
                  <a:lnTo>
                    <a:pt x="7484" y="1761"/>
                  </a:lnTo>
                  <a:close/>
                  <a:moveTo>
                    <a:pt x="954" y="0"/>
                  </a:moveTo>
                  <a:lnTo>
                    <a:pt x="771" y="37"/>
                  </a:lnTo>
                  <a:lnTo>
                    <a:pt x="624" y="110"/>
                  </a:lnTo>
                  <a:lnTo>
                    <a:pt x="441" y="183"/>
                  </a:lnTo>
                  <a:lnTo>
                    <a:pt x="294" y="257"/>
                  </a:lnTo>
                  <a:lnTo>
                    <a:pt x="147" y="404"/>
                  </a:lnTo>
                  <a:lnTo>
                    <a:pt x="37" y="514"/>
                  </a:lnTo>
                  <a:lnTo>
                    <a:pt x="1" y="587"/>
                  </a:lnTo>
                  <a:lnTo>
                    <a:pt x="1" y="660"/>
                  </a:lnTo>
                  <a:lnTo>
                    <a:pt x="74" y="770"/>
                  </a:lnTo>
                  <a:lnTo>
                    <a:pt x="184" y="844"/>
                  </a:lnTo>
                  <a:lnTo>
                    <a:pt x="257" y="844"/>
                  </a:lnTo>
                  <a:lnTo>
                    <a:pt x="331" y="807"/>
                  </a:lnTo>
                  <a:lnTo>
                    <a:pt x="661" y="660"/>
                  </a:lnTo>
                  <a:lnTo>
                    <a:pt x="844" y="624"/>
                  </a:lnTo>
                  <a:lnTo>
                    <a:pt x="1028" y="587"/>
                  </a:lnTo>
                  <a:lnTo>
                    <a:pt x="991" y="624"/>
                  </a:lnTo>
                  <a:lnTo>
                    <a:pt x="991" y="844"/>
                  </a:lnTo>
                  <a:lnTo>
                    <a:pt x="991" y="1064"/>
                  </a:lnTo>
                  <a:lnTo>
                    <a:pt x="1101" y="1467"/>
                  </a:lnTo>
                  <a:lnTo>
                    <a:pt x="1358" y="2641"/>
                  </a:lnTo>
                  <a:lnTo>
                    <a:pt x="2312" y="7263"/>
                  </a:lnTo>
                  <a:lnTo>
                    <a:pt x="2348" y="7336"/>
                  </a:lnTo>
                  <a:lnTo>
                    <a:pt x="2422" y="7410"/>
                  </a:lnTo>
                  <a:lnTo>
                    <a:pt x="2495" y="7446"/>
                  </a:lnTo>
                  <a:lnTo>
                    <a:pt x="2678" y="7446"/>
                  </a:lnTo>
                  <a:lnTo>
                    <a:pt x="2752" y="7410"/>
                  </a:lnTo>
                  <a:lnTo>
                    <a:pt x="2825" y="7336"/>
                  </a:lnTo>
                  <a:lnTo>
                    <a:pt x="2862" y="7263"/>
                  </a:lnTo>
                  <a:lnTo>
                    <a:pt x="4072" y="4108"/>
                  </a:lnTo>
                  <a:lnTo>
                    <a:pt x="5246" y="990"/>
                  </a:lnTo>
                  <a:lnTo>
                    <a:pt x="6457" y="917"/>
                  </a:lnTo>
                  <a:lnTo>
                    <a:pt x="7667" y="880"/>
                  </a:lnTo>
                  <a:lnTo>
                    <a:pt x="8988" y="917"/>
                  </a:lnTo>
                  <a:lnTo>
                    <a:pt x="9648" y="990"/>
                  </a:lnTo>
                  <a:lnTo>
                    <a:pt x="9978" y="990"/>
                  </a:lnTo>
                  <a:lnTo>
                    <a:pt x="10308" y="954"/>
                  </a:lnTo>
                  <a:lnTo>
                    <a:pt x="10382" y="917"/>
                  </a:lnTo>
                  <a:lnTo>
                    <a:pt x="10455" y="880"/>
                  </a:lnTo>
                  <a:lnTo>
                    <a:pt x="10492" y="807"/>
                  </a:lnTo>
                  <a:lnTo>
                    <a:pt x="10492" y="734"/>
                  </a:lnTo>
                  <a:lnTo>
                    <a:pt x="10418" y="587"/>
                  </a:lnTo>
                  <a:lnTo>
                    <a:pt x="10382" y="514"/>
                  </a:lnTo>
                  <a:lnTo>
                    <a:pt x="10308" y="477"/>
                  </a:lnTo>
                  <a:lnTo>
                    <a:pt x="10015" y="404"/>
                  </a:lnTo>
                  <a:lnTo>
                    <a:pt x="9721" y="367"/>
                  </a:lnTo>
                  <a:lnTo>
                    <a:pt x="9134" y="330"/>
                  </a:lnTo>
                  <a:lnTo>
                    <a:pt x="7814" y="293"/>
                  </a:lnTo>
                  <a:lnTo>
                    <a:pt x="6420" y="330"/>
                  </a:lnTo>
                  <a:lnTo>
                    <a:pt x="5026" y="404"/>
                  </a:lnTo>
                  <a:lnTo>
                    <a:pt x="4916" y="440"/>
                  </a:lnTo>
                  <a:lnTo>
                    <a:pt x="4843" y="477"/>
                  </a:lnTo>
                  <a:lnTo>
                    <a:pt x="4806" y="550"/>
                  </a:lnTo>
                  <a:lnTo>
                    <a:pt x="4733" y="624"/>
                  </a:lnTo>
                  <a:lnTo>
                    <a:pt x="2678" y="6162"/>
                  </a:lnTo>
                  <a:lnTo>
                    <a:pt x="2128" y="3705"/>
                  </a:lnTo>
                  <a:lnTo>
                    <a:pt x="1725" y="1981"/>
                  </a:lnTo>
                  <a:lnTo>
                    <a:pt x="1541" y="1210"/>
                  </a:lnTo>
                  <a:lnTo>
                    <a:pt x="1468" y="844"/>
                  </a:lnTo>
                  <a:lnTo>
                    <a:pt x="1431" y="660"/>
                  </a:lnTo>
                  <a:lnTo>
                    <a:pt x="1395" y="550"/>
                  </a:lnTo>
                  <a:lnTo>
                    <a:pt x="1431" y="550"/>
                  </a:lnTo>
                  <a:lnTo>
                    <a:pt x="1468" y="514"/>
                  </a:lnTo>
                  <a:lnTo>
                    <a:pt x="1468" y="477"/>
                  </a:lnTo>
                  <a:lnTo>
                    <a:pt x="1505" y="367"/>
                  </a:lnTo>
                  <a:lnTo>
                    <a:pt x="1505" y="220"/>
                  </a:lnTo>
                  <a:lnTo>
                    <a:pt x="1468" y="110"/>
                  </a:lnTo>
                  <a:lnTo>
                    <a:pt x="1395" y="73"/>
                  </a:lnTo>
                  <a:lnTo>
                    <a:pt x="1321" y="37"/>
                  </a:lnTo>
                  <a:lnTo>
                    <a:pt x="1138"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 name="Google Shape;345;p6"/>
            <p:cNvSpPr/>
            <p:nvPr/>
          </p:nvSpPr>
          <p:spPr>
            <a:xfrm>
              <a:off x="6950850" y="4617725"/>
              <a:ext cx="254050" cy="162350"/>
            </a:xfrm>
            <a:custGeom>
              <a:avLst/>
              <a:gdLst/>
              <a:ahLst/>
              <a:cxnLst/>
              <a:rect l="l" t="t" r="r" b="b"/>
              <a:pathLst>
                <a:path w="10162" h="6494" extrusionOk="0">
                  <a:moveTo>
                    <a:pt x="8291" y="587"/>
                  </a:moveTo>
                  <a:lnTo>
                    <a:pt x="8291" y="698"/>
                  </a:lnTo>
                  <a:lnTo>
                    <a:pt x="8327" y="771"/>
                  </a:lnTo>
                  <a:lnTo>
                    <a:pt x="8401" y="808"/>
                  </a:lnTo>
                  <a:lnTo>
                    <a:pt x="8474" y="808"/>
                  </a:lnTo>
                  <a:lnTo>
                    <a:pt x="8768" y="771"/>
                  </a:lnTo>
                  <a:lnTo>
                    <a:pt x="8914" y="771"/>
                  </a:lnTo>
                  <a:lnTo>
                    <a:pt x="8988" y="808"/>
                  </a:lnTo>
                  <a:lnTo>
                    <a:pt x="9024" y="844"/>
                  </a:lnTo>
                  <a:lnTo>
                    <a:pt x="9208" y="1101"/>
                  </a:lnTo>
                  <a:lnTo>
                    <a:pt x="9318" y="1321"/>
                  </a:lnTo>
                  <a:lnTo>
                    <a:pt x="9465" y="1615"/>
                  </a:lnTo>
                  <a:lnTo>
                    <a:pt x="9538" y="1871"/>
                  </a:lnTo>
                  <a:lnTo>
                    <a:pt x="9611" y="2165"/>
                  </a:lnTo>
                  <a:lnTo>
                    <a:pt x="9648" y="2458"/>
                  </a:lnTo>
                  <a:lnTo>
                    <a:pt x="9648" y="2715"/>
                  </a:lnTo>
                  <a:lnTo>
                    <a:pt x="9575" y="2972"/>
                  </a:lnTo>
                  <a:lnTo>
                    <a:pt x="9501" y="3229"/>
                  </a:lnTo>
                  <a:lnTo>
                    <a:pt x="9354" y="3485"/>
                  </a:lnTo>
                  <a:lnTo>
                    <a:pt x="9171" y="3669"/>
                  </a:lnTo>
                  <a:lnTo>
                    <a:pt x="8988" y="3852"/>
                  </a:lnTo>
                  <a:lnTo>
                    <a:pt x="8731" y="3962"/>
                  </a:lnTo>
                  <a:lnTo>
                    <a:pt x="8474" y="3999"/>
                  </a:lnTo>
                  <a:lnTo>
                    <a:pt x="8327" y="3999"/>
                  </a:lnTo>
                  <a:lnTo>
                    <a:pt x="8217" y="3925"/>
                  </a:lnTo>
                  <a:lnTo>
                    <a:pt x="8107" y="3852"/>
                  </a:lnTo>
                  <a:lnTo>
                    <a:pt x="7997" y="3742"/>
                  </a:lnTo>
                  <a:lnTo>
                    <a:pt x="7851" y="3485"/>
                  </a:lnTo>
                  <a:lnTo>
                    <a:pt x="7740" y="3229"/>
                  </a:lnTo>
                  <a:lnTo>
                    <a:pt x="7630" y="2935"/>
                  </a:lnTo>
                  <a:lnTo>
                    <a:pt x="7594" y="2605"/>
                  </a:lnTo>
                  <a:lnTo>
                    <a:pt x="7557" y="2311"/>
                  </a:lnTo>
                  <a:lnTo>
                    <a:pt x="7594" y="1981"/>
                  </a:lnTo>
                  <a:lnTo>
                    <a:pt x="7630" y="1578"/>
                  </a:lnTo>
                  <a:lnTo>
                    <a:pt x="7777" y="1211"/>
                  </a:lnTo>
                  <a:lnTo>
                    <a:pt x="7887" y="1028"/>
                  </a:lnTo>
                  <a:lnTo>
                    <a:pt x="7997" y="844"/>
                  </a:lnTo>
                  <a:lnTo>
                    <a:pt x="8107" y="698"/>
                  </a:lnTo>
                  <a:lnTo>
                    <a:pt x="8291" y="587"/>
                  </a:lnTo>
                  <a:close/>
                  <a:moveTo>
                    <a:pt x="8401" y="147"/>
                  </a:moveTo>
                  <a:lnTo>
                    <a:pt x="8181" y="221"/>
                  </a:lnTo>
                  <a:lnTo>
                    <a:pt x="7961" y="294"/>
                  </a:lnTo>
                  <a:lnTo>
                    <a:pt x="7814" y="404"/>
                  </a:lnTo>
                  <a:lnTo>
                    <a:pt x="7667" y="551"/>
                  </a:lnTo>
                  <a:lnTo>
                    <a:pt x="7520" y="698"/>
                  </a:lnTo>
                  <a:lnTo>
                    <a:pt x="7410" y="881"/>
                  </a:lnTo>
                  <a:lnTo>
                    <a:pt x="7264" y="1284"/>
                  </a:lnTo>
                  <a:lnTo>
                    <a:pt x="7154" y="1688"/>
                  </a:lnTo>
                  <a:lnTo>
                    <a:pt x="7117" y="2055"/>
                  </a:lnTo>
                  <a:lnTo>
                    <a:pt x="7080" y="2458"/>
                  </a:lnTo>
                  <a:lnTo>
                    <a:pt x="7154" y="2935"/>
                  </a:lnTo>
                  <a:lnTo>
                    <a:pt x="7264" y="3375"/>
                  </a:lnTo>
                  <a:lnTo>
                    <a:pt x="7410" y="3779"/>
                  </a:lnTo>
                  <a:lnTo>
                    <a:pt x="7520" y="3962"/>
                  </a:lnTo>
                  <a:lnTo>
                    <a:pt x="7667" y="4146"/>
                  </a:lnTo>
                  <a:lnTo>
                    <a:pt x="7814" y="4292"/>
                  </a:lnTo>
                  <a:lnTo>
                    <a:pt x="7961" y="4402"/>
                  </a:lnTo>
                  <a:lnTo>
                    <a:pt x="8144" y="4476"/>
                  </a:lnTo>
                  <a:lnTo>
                    <a:pt x="8364" y="4512"/>
                  </a:lnTo>
                  <a:lnTo>
                    <a:pt x="8584" y="4512"/>
                  </a:lnTo>
                  <a:lnTo>
                    <a:pt x="8768" y="4476"/>
                  </a:lnTo>
                  <a:lnTo>
                    <a:pt x="8988" y="4439"/>
                  </a:lnTo>
                  <a:lnTo>
                    <a:pt x="9134" y="4366"/>
                  </a:lnTo>
                  <a:lnTo>
                    <a:pt x="9318" y="4256"/>
                  </a:lnTo>
                  <a:lnTo>
                    <a:pt x="9465" y="4146"/>
                  </a:lnTo>
                  <a:lnTo>
                    <a:pt x="9721" y="3852"/>
                  </a:lnTo>
                  <a:lnTo>
                    <a:pt x="9905" y="3522"/>
                  </a:lnTo>
                  <a:lnTo>
                    <a:pt x="10051" y="3118"/>
                  </a:lnTo>
                  <a:lnTo>
                    <a:pt x="10161" y="2752"/>
                  </a:lnTo>
                  <a:lnTo>
                    <a:pt x="10161" y="2348"/>
                  </a:lnTo>
                  <a:lnTo>
                    <a:pt x="10125" y="2091"/>
                  </a:lnTo>
                  <a:lnTo>
                    <a:pt x="10051" y="1761"/>
                  </a:lnTo>
                  <a:lnTo>
                    <a:pt x="9941" y="1394"/>
                  </a:lnTo>
                  <a:lnTo>
                    <a:pt x="9758" y="1064"/>
                  </a:lnTo>
                  <a:lnTo>
                    <a:pt x="9575" y="734"/>
                  </a:lnTo>
                  <a:lnTo>
                    <a:pt x="9354" y="441"/>
                  </a:lnTo>
                  <a:lnTo>
                    <a:pt x="9244" y="331"/>
                  </a:lnTo>
                  <a:lnTo>
                    <a:pt x="9098" y="257"/>
                  </a:lnTo>
                  <a:lnTo>
                    <a:pt x="8988" y="221"/>
                  </a:lnTo>
                  <a:lnTo>
                    <a:pt x="8841" y="184"/>
                  </a:lnTo>
                  <a:lnTo>
                    <a:pt x="8621" y="147"/>
                  </a:lnTo>
                  <a:close/>
                  <a:moveTo>
                    <a:pt x="3999" y="1"/>
                  </a:moveTo>
                  <a:lnTo>
                    <a:pt x="3926" y="37"/>
                  </a:lnTo>
                  <a:lnTo>
                    <a:pt x="3852" y="111"/>
                  </a:lnTo>
                  <a:lnTo>
                    <a:pt x="3816" y="404"/>
                  </a:lnTo>
                  <a:lnTo>
                    <a:pt x="3779" y="734"/>
                  </a:lnTo>
                  <a:lnTo>
                    <a:pt x="3705" y="1321"/>
                  </a:lnTo>
                  <a:lnTo>
                    <a:pt x="3632" y="2458"/>
                  </a:lnTo>
                  <a:lnTo>
                    <a:pt x="2898" y="2385"/>
                  </a:lnTo>
                  <a:lnTo>
                    <a:pt x="2128" y="2385"/>
                  </a:lnTo>
                  <a:lnTo>
                    <a:pt x="1395" y="2422"/>
                  </a:lnTo>
                  <a:lnTo>
                    <a:pt x="1028" y="2495"/>
                  </a:lnTo>
                  <a:lnTo>
                    <a:pt x="661" y="2568"/>
                  </a:lnTo>
                  <a:lnTo>
                    <a:pt x="661" y="2495"/>
                  </a:lnTo>
                  <a:lnTo>
                    <a:pt x="588" y="2458"/>
                  </a:lnTo>
                  <a:lnTo>
                    <a:pt x="551" y="2495"/>
                  </a:lnTo>
                  <a:lnTo>
                    <a:pt x="478" y="1651"/>
                  </a:lnTo>
                  <a:lnTo>
                    <a:pt x="441" y="918"/>
                  </a:lnTo>
                  <a:lnTo>
                    <a:pt x="404" y="551"/>
                  </a:lnTo>
                  <a:lnTo>
                    <a:pt x="367" y="184"/>
                  </a:lnTo>
                  <a:lnTo>
                    <a:pt x="331" y="111"/>
                  </a:lnTo>
                  <a:lnTo>
                    <a:pt x="147" y="111"/>
                  </a:lnTo>
                  <a:lnTo>
                    <a:pt x="111" y="184"/>
                  </a:lnTo>
                  <a:lnTo>
                    <a:pt x="37" y="514"/>
                  </a:lnTo>
                  <a:lnTo>
                    <a:pt x="1" y="881"/>
                  </a:lnTo>
                  <a:lnTo>
                    <a:pt x="1" y="1578"/>
                  </a:lnTo>
                  <a:lnTo>
                    <a:pt x="37" y="2275"/>
                  </a:lnTo>
                  <a:lnTo>
                    <a:pt x="111" y="2972"/>
                  </a:lnTo>
                  <a:lnTo>
                    <a:pt x="184" y="3632"/>
                  </a:lnTo>
                  <a:lnTo>
                    <a:pt x="294" y="4329"/>
                  </a:lnTo>
                  <a:lnTo>
                    <a:pt x="404" y="4989"/>
                  </a:lnTo>
                  <a:lnTo>
                    <a:pt x="478" y="5356"/>
                  </a:lnTo>
                  <a:lnTo>
                    <a:pt x="551" y="5503"/>
                  </a:lnTo>
                  <a:lnTo>
                    <a:pt x="588" y="5650"/>
                  </a:lnTo>
                  <a:lnTo>
                    <a:pt x="551" y="5723"/>
                  </a:lnTo>
                  <a:lnTo>
                    <a:pt x="588" y="5833"/>
                  </a:lnTo>
                  <a:lnTo>
                    <a:pt x="661" y="5906"/>
                  </a:lnTo>
                  <a:lnTo>
                    <a:pt x="734" y="5943"/>
                  </a:lnTo>
                  <a:lnTo>
                    <a:pt x="881" y="5943"/>
                  </a:lnTo>
                  <a:lnTo>
                    <a:pt x="954" y="5906"/>
                  </a:lnTo>
                  <a:lnTo>
                    <a:pt x="1028" y="5833"/>
                  </a:lnTo>
                  <a:lnTo>
                    <a:pt x="1064" y="5760"/>
                  </a:lnTo>
                  <a:lnTo>
                    <a:pt x="1064" y="5650"/>
                  </a:lnTo>
                  <a:lnTo>
                    <a:pt x="1064" y="5466"/>
                  </a:lnTo>
                  <a:lnTo>
                    <a:pt x="881" y="4696"/>
                  </a:lnTo>
                  <a:lnTo>
                    <a:pt x="734" y="3889"/>
                  </a:lnTo>
                  <a:lnTo>
                    <a:pt x="624" y="3082"/>
                  </a:lnTo>
                  <a:lnTo>
                    <a:pt x="588" y="2935"/>
                  </a:lnTo>
                  <a:lnTo>
                    <a:pt x="991" y="2972"/>
                  </a:lnTo>
                  <a:lnTo>
                    <a:pt x="1358" y="2935"/>
                  </a:lnTo>
                  <a:lnTo>
                    <a:pt x="2128" y="2898"/>
                  </a:lnTo>
                  <a:lnTo>
                    <a:pt x="2862" y="2898"/>
                  </a:lnTo>
                  <a:lnTo>
                    <a:pt x="3632" y="2972"/>
                  </a:lnTo>
                  <a:lnTo>
                    <a:pt x="3559" y="4256"/>
                  </a:lnTo>
                  <a:lnTo>
                    <a:pt x="3485" y="4843"/>
                  </a:lnTo>
                  <a:lnTo>
                    <a:pt x="3485" y="4989"/>
                  </a:lnTo>
                  <a:lnTo>
                    <a:pt x="3522" y="5173"/>
                  </a:lnTo>
                  <a:lnTo>
                    <a:pt x="3559" y="5283"/>
                  </a:lnTo>
                  <a:lnTo>
                    <a:pt x="3632" y="5393"/>
                  </a:lnTo>
                  <a:lnTo>
                    <a:pt x="3669" y="5429"/>
                  </a:lnTo>
                  <a:lnTo>
                    <a:pt x="3742" y="5466"/>
                  </a:lnTo>
                  <a:lnTo>
                    <a:pt x="3852" y="5393"/>
                  </a:lnTo>
                  <a:lnTo>
                    <a:pt x="3926" y="5319"/>
                  </a:lnTo>
                  <a:lnTo>
                    <a:pt x="3999" y="5209"/>
                  </a:lnTo>
                  <a:lnTo>
                    <a:pt x="4036" y="4916"/>
                  </a:lnTo>
                  <a:lnTo>
                    <a:pt x="4036" y="4366"/>
                  </a:lnTo>
                  <a:lnTo>
                    <a:pt x="4109" y="2935"/>
                  </a:lnTo>
                  <a:lnTo>
                    <a:pt x="4146" y="1468"/>
                  </a:lnTo>
                  <a:lnTo>
                    <a:pt x="4182" y="771"/>
                  </a:lnTo>
                  <a:lnTo>
                    <a:pt x="4182" y="441"/>
                  </a:lnTo>
                  <a:lnTo>
                    <a:pt x="4146" y="111"/>
                  </a:lnTo>
                  <a:lnTo>
                    <a:pt x="4072" y="37"/>
                  </a:lnTo>
                  <a:lnTo>
                    <a:pt x="3999" y="1"/>
                  </a:lnTo>
                  <a:close/>
                  <a:moveTo>
                    <a:pt x="5503" y="3779"/>
                  </a:moveTo>
                  <a:lnTo>
                    <a:pt x="5246" y="3815"/>
                  </a:lnTo>
                  <a:lnTo>
                    <a:pt x="5026" y="3925"/>
                  </a:lnTo>
                  <a:lnTo>
                    <a:pt x="4879" y="3999"/>
                  </a:lnTo>
                  <a:lnTo>
                    <a:pt x="4806" y="4109"/>
                  </a:lnTo>
                  <a:lnTo>
                    <a:pt x="4806" y="4146"/>
                  </a:lnTo>
                  <a:lnTo>
                    <a:pt x="4843" y="4182"/>
                  </a:lnTo>
                  <a:lnTo>
                    <a:pt x="4916" y="4256"/>
                  </a:lnTo>
                  <a:lnTo>
                    <a:pt x="5246" y="4256"/>
                  </a:lnTo>
                  <a:lnTo>
                    <a:pt x="5723" y="4219"/>
                  </a:lnTo>
                  <a:lnTo>
                    <a:pt x="5723" y="4219"/>
                  </a:lnTo>
                  <a:lnTo>
                    <a:pt x="5686" y="4329"/>
                  </a:lnTo>
                  <a:lnTo>
                    <a:pt x="5576" y="4439"/>
                  </a:lnTo>
                  <a:lnTo>
                    <a:pt x="5393" y="4622"/>
                  </a:lnTo>
                  <a:lnTo>
                    <a:pt x="5026" y="5099"/>
                  </a:lnTo>
                  <a:lnTo>
                    <a:pt x="4659" y="5613"/>
                  </a:lnTo>
                  <a:lnTo>
                    <a:pt x="4366" y="6126"/>
                  </a:lnTo>
                  <a:lnTo>
                    <a:pt x="4329" y="6273"/>
                  </a:lnTo>
                  <a:lnTo>
                    <a:pt x="4366" y="6420"/>
                  </a:lnTo>
                  <a:lnTo>
                    <a:pt x="4476" y="6493"/>
                  </a:lnTo>
                  <a:lnTo>
                    <a:pt x="4623" y="6493"/>
                  </a:lnTo>
                  <a:lnTo>
                    <a:pt x="6310" y="6126"/>
                  </a:lnTo>
                  <a:lnTo>
                    <a:pt x="6383" y="6090"/>
                  </a:lnTo>
                  <a:lnTo>
                    <a:pt x="6457" y="6016"/>
                  </a:lnTo>
                  <a:lnTo>
                    <a:pt x="6493" y="5943"/>
                  </a:lnTo>
                  <a:lnTo>
                    <a:pt x="6457" y="5833"/>
                  </a:lnTo>
                  <a:lnTo>
                    <a:pt x="6420" y="5760"/>
                  </a:lnTo>
                  <a:lnTo>
                    <a:pt x="6383" y="5686"/>
                  </a:lnTo>
                  <a:lnTo>
                    <a:pt x="6273" y="5650"/>
                  </a:lnTo>
                  <a:lnTo>
                    <a:pt x="6163" y="5650"/>
                  </a:lnTo>
                  <a:lnTo>
                    <a:pt x="5026" y="5906"/>
                  </a:lnTo>
                  <a:lnTo>
                    <a:pt x="5319" y="5466"/>
                  </a:lnTo>
                  <a:lnTo>
                    <a:pt x="5650" y="5063"/>
                  </a:lnTo>
                  <a:lnTo>
                    <a:pt x="5870" y="4806"/>
                  </a:lnTo>
                  <a:lnTo>
                    <a:pt x="6053" y="4549"/>
                  </a:lnTo>
                  <a:lnTo>
                    <a:pt x="6126" y="4402"/>
                  </a:lnTo>
                  <a:lnTo>
                    <a:pt x="6200" y="4256"/>
                  </a:lnTo>
                  <a:lnTo>
                    <a:pt x="6200" y="4109"/>
                  </a:lnTo>
                  <a:lnTo>
                    <a:pt x="6200" y="3925"/>
                  </a:lnTo>
                  <a:lnTo>
                    <a:pt x="6163" y="3889"/>
                  </a:lnTo>
                  <a:lnTo>
                    <a:pt x="6126" y="3815"/>
                  </a:lnTo>
                  <a:lnTo>
                    <a:pt x="5980" y="3779"/>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 name="Google Shape;346;p6"/>
            <p:cNvSpPr/>
            <p:nvPr/>
          </p:nvSpPr>
          <p:spPr>
            <a:xfrm>
              <a:off x="6051225" y="1090800"/>
              <a:ext cx="285225" cy="283400"/>
            </a:xfrm>
            <a:custGeom>
              <a:avLst/>
              <a:gdLst/>
              <a:ahLst/>
              <a:cxnLst/>
              <a:rect l="l" t="t" r="r" b="b"/>
              <a:pathLst>
                <a:path w="11409" h="11336" extrusionOk="0">
                  <a:moveTo>
                    <a:pt x="5173" y="4219"/>
                  </a:moveTo>
                  <a:lnTo>
                    <a:pt x="5136" y="4256"/>
                  </a:lnTo>
                  <a:lnTo>
                    <a:pt x="5100" y="4292"/>
                  </a:lnTo>
                  <a:lnTo>
                    <a:pt x="4990" y="4366"/>
                  </a:lnTo>
                  <a:lnTo>
                    <a:pt x="4916" y="4476"/>
                  </a:lnTo>
                  <a:lnTo>
                    <a:pt x="4916" y="4512"/>
                  </a:lnTo>
                  <a:lnTo>
                    <a:pt x="4843" y="4659"/>
                  </a:lnTo>
                  <a:lnTo>
                    <a:pt x="4843" y="4769"/>
                  </a:lnTo>
                  <a:lnTo>
                    <a:pt x="4880" y="4843"/>
                  </a:lnTo>
                  <a:lnTo>
                    <a:pt x="4990" y="4916"/>
                  </a:lnTo>
                  <a:lnTo>
                    <a:pt x="5100" y="4989"/>
                  </a:lnTo>
                  <a:lnTo>
                    <a:pt x="5283" y="4989"/>
                  </a:lnTo>
                  <a:lnTo>
                    <a:pt x="5430" y="4916"/>
                  </a:lnTo>
                  <a:lnTo>
                    <a:pt x="5540" y="4769"/>
                  </a:lnTo>
                  <a:lnTo>
                    <a:pt x="5577" y="4696"/>
                  </a:lnTo>
                  <a:lnTo>
                    <a:pt x="5613" y="4623"/>
                  </a:lnTo>
                  <a:lnTo>
                    <a:pt x="5577" y="4549"/>
                  </a:lnTo>
                  <a:lnTo>
                    <a:pt x="5577" y="4476"/>
                  </a:lnTo>
                  <a:lnTo>
                    <a:pt x="5430" y="4402"/>
                  </a:lnTo>
                  <a:lnTo>
                    <a:pt x="5320" y="4366"/>
                  </a:lnTo>
                  <a:lnTo>
                    <a:pt x="5320" y="4292"/>
                  </a:lnTo>
                  <a:lnTo>
                    <a:pt x="5246" y="4256"/>
                  </a:lnTo>
                  <a:lnTo>
                    <a:pt x="5173" y="4219"/>
                  </a:lnTo>
                  <a:close/>
                  <a:moveTo>
                    <a:pt x="5980" y="6016"/>
                  </a:moveTo>
                  <a:lnTo>
                    <a:pt x="6017" y="6053"/>
                  </a:lnTo>
                  <a:lnTo>
                    <a:pt x="6053" y="6126"/>
                  </a:lnTo>
                  <a:lnTo>
                    <a:pt x="6053" y="6200"/>
                  </a:lnTo>
                  <a:lnTo>
                    <a:pt x="5907" y="6237"/>
                  </a:lnTo>
                  <a:lnTo>
                    <a:pt x="5943" y="6090"/>
                  </a:lnTo>
                  <a:lnTo>
                    <a:pt x="5980" y="6016"/>
                  </a:lnTo>
                  <a:close/>
                  <a:moveTo>
                    <a:pt x="5833" y="5613"/>
                  </a:moveTo>
                  <a:lnTo>
                    <a:pt x="5723" y="5650"/>
                  </a:lnTo>
                  <a:lnTo>
                    <a:pt x="5650" y="5723"/>
                  </a:lnTo>
                  <a:lnTo>
                    <a:pt x="5613" y="5796"/>
                  </a:lnTo>
                  <a:lnTo>
                    <a:pt x="5613" y="5870"/>
                  </a:lnTo>
                  <a:lnTo>
                    <a:pt x="5687" y="5943"/>
                  </a:lnTo>
                  <a:lnTo>
                    <a:pt x="5577" y="6163"/>
                  </a:lnTo>
                  <a:lnTo>
                    <a:pt x="5540" y="6420"/>
                  </a:lnTo>
                  <a:lnTo>
                    <a:pt x="5577" y="6530"/>
                  </a:lnTo>
                  <a:lnTo>
                    <a:pt x="5687" y="6567"/>
                  </a:lnTo>
                  <a:lnTo>
                    <a:pt x="5833" y="6603"/>
                  </a:lnTo>
                  <a:lnTo>
                    <a:pt x="5980" y="6603"/>
                  </a:lnTo>
                  <a:lnTo>
                    <a:pt x="6090" y="6567"/>
                  </a:lnTo>
                  <a:lnTo>
                    <a:pt x="6237" y="6530"/>
                  </a:lnTo>
                  <a:lnTo>
                    <a:pt x="6347" y="6457"/>
                  </a:lnTo>
                  <a:lnTo>
                    <a:pt x="6420" y="6347"/>
                  </a:lnTo>
                  <a:lnTo>
                    <a:pt x="6457" y="6200"/>
                  </a:lnTo>
                  <a:lnTo>
                    <a:pt x="6457" y="6053"/>
                  </a:lnTo>
                  <a:lnTo>
                    <a:pt x="6420" y="5943"/>
                  </a:lnTo>
                  <a:lnTo>
                    <a:pt x="6347" y="5833"/>
                  </a:lnTo>
                  <a:lnTo>
                    <a:pt x="6274" y="5760"/>
                  </a:lnTo>
                  <a:lnTo>
                    <a:pt x="6163" y="5686"/>
                  </a:lnTo>
                  <a:lnTo>
                    <a:pt x="6053" y="5650"/>
                  </a:lnTo>
                  <a:lnTo>
                    <a:pt x="5943" y="5613"/>
                  </a:lnTo>
                  <a:close/>
                  <a:moveTo>
                    <a:pt x="3926" y="441"/>
                  </a:moveTo>
                  <a:lnTo>
                    <a:pt x="4623" y="478"/>
                  </a:lnTo>
                  <a:lnTo>
                    <a:pt x="5356" y="478"/>
                  </a:lnTo>
                  <a:lnTo>
                    <a:pt x="6824" y="551"/>
                  </a:lnTo>
                  <a:lnTo>
                    <a:pt x="7631" y="551"/>
                  </a:lnTo>
                  <a:lnTo>
                    <a:pt x="7704" y="734"/>
                  </a:lnTo>
                  <a:lnTo>
                    <a:pt x="7777" y="1064"/>
                  </a:lnTo>
                  <a:lnTo>
                    <a:pt x="7521" y="1174"/>
                  </a:lnTo>
                  <a:lnTo>
                    <a:pt x="7191" y="1211"/>
                  </a:lnTo>
                  <a:lnTo>
                    <a:pt x="7044" y="1211"/>
                  </a:lnTo>
                  <a:lnTo>
                    <a:pt x="6860" y="1174"/>
                  </a:lnTo>
                  <a:lnTo>
                    <a:pt x="6714" y="1174"/>
                  </a:lnTo>
                  <a:lnTo>
                    <a:pt x="6530" y="1211"/>
                  </a:lnTo>
                  <a:lnTo>
                    <a:pt x="6494" y="1248"/>
                  </a:lnTo>
                  <a:lnTo>
                    <a:pt x="6457" y="1321"/>
                  </a:lnTo>
                  <a:lnTo>
                    <a:pt x="6420" y="1395"/>
                  </a:lnTo>
                  <a:lnTo>
                    <a:pt x="6457" y="1468"/>
                  </a:lnTo>
                  <a:lnTo>
                    <a:pt x="6457" y="1505"/>
                  </a:lnTo>
                  <a:lnTo>
                    <a:pt x="6494" y="1578"/>
                  </a:lnTo>
                  <a:lnTo>
                    <a:pt x="6567" y="1651"/>
                  </a:lnTo>
                  <a:lnTo>
                    <a:pt x="6567" y="1871"/>
                  </a:lnTo>
                  <a:lnTo>
                    <a:pt x="6567" y="2092"/>
                  </a:lnTo>
                  <a:lnTo>
                    <a:pt x="6640" y="2642"/>
                  </a:lnTo>
                  <a:lnTo>
                    <a:pt x="6677" y="3192"/>
                  </a:lnTo>
                  <a:lnTo>
                    <a:pt x="6714" y="3632"/>
                  </a:lnTo>
                  <a:lnTo>
                    <a:pt x="6714" y="4072"/>
                  </a:lnTo>
                  <a:lnTo>
                    <a:pt x="6677" y="4586"/>
                  </a:lnTo>
                  <a:lnTo>
                    <a:pt x="6640" y="4843"/>
                  </a:lnTo>
                  <a:lnTo>
                    <a:pt x="6640" y="5099"/>
                  </a:lnTo>
                  <a:lnTo>
                    <a:pt x="6677" y="5246"/>
                  </a:lnTo>
                  <a:lnTo>
                    <a:pt x="6640" y="5319"/>
                  </a:lnTo>
                  <a:lnTo>
                    <a:pt x="6640" y="5393"/>
                  </a:lnTo>
                  <a:lnTo>
                    <a:pt x="6640" y="5466"/>
                  </a:lnTo>
                  <a:lnTo>
                    <a:pt x="6714" y="5540"/>
                  </a:lnTo>
                  <a:lnTo>
                    <a:pt x="7117" y="5796"/>
                  </a:lnTo>
                  <a:lnTo>
                    <a:pt x="7484" y="6016"/>
                  </a:lnTo>
                  <a:lnTo>
                    <a:pt x="7851" y="6310"/>
                  </a:lnTo>
                  <a:lnTo>
                    <a:pt x="8218" y="6640"/>
                  </a:lnTo>
                  <a:lnTo>
                    <a:pt x="8915" y="7300"/>
                  </a:lnTo>
                  <a:lnTo>
                    <a:pt x="8621" y="7337"/>
                  </a:lnTo>
                  <a:lnTo>
                    <a:pt x="8328" y="7300"/>
                  </a:lnTo>
                  <a:lnTo>
                    <a:pt x="8108" y="7227"/>
                  </a:lnTo>
                  <a:lnTo>
                    <a:pt x="7887" y="7154"/>
                  </a:lnTo>
                  <a:lnTo>
                    <a:pt x="7484" y="6933"/>
                  </a:lnTo>
                  <a:lnTo>
                    <a:pt x="7117" y="6823"/>
                  </a:lnTo>
                  <a:lnTo>
                    <a:pt x="6750" y="6787"/>
                  </a:lnTo>
                  <a:lnTo>
                    <a:pt x="6384" y="6823"/>
                  </a:lnTo>
                  <a:lnTo>
                    <a:pt x="5980" y="6933"/>
                  </a:lnTo>
                  <a:lnTo>
                    <a:pt x="5577" y="7044"/>
                  </a:lnTo>
                  <a:lnTo>
                    <a:pt x="5210" y="7227"/>
                  </a:lnTo>
                  <a:lnTo>
                    <a:pt x="4843" y="7374"/>
                  </a:lnTo>
                  <a:lnTo>
                    <a:pt x="4439" y="7520"/>
                  </a:lnTo>
                  <a:lnTo>
                    <a:pt x="4109" y="7557"/>
                  </a:lnTo>
                  <a:lnTo>
                    <a:pt x="3816" y="7594"/>
                  </a:lnTo>
                  <a:lnTo>
                    <a:pt x="3889" y="7557"/>
                  </a:lnTo>
                  <a:lnTo>
                    <a:pt x="3926" y="7484"/>
                  </a:lnTo>
                  <a:lnTo>
                    <a:pt x="3926" y="7374"/>
                  </a:lnTo>
                  <a:lnTo>
                    <a:pt x="3926" y="7300"/>
                  </a:lnTo>
                  <a:lnTo>
                    <a:pt x="3889" y="7227"/>
                  </a:lnTo>
                  <a:lnTo>
                    <a:pt x="3816" y="7190"/>
                  </a:lnTo>
                  <a:lnTo>
                    <a:pt x="2789" y="7190"/>
                  </a:lnTo>
                  <a:lnTo>
                    <a:pt x="2935" y="7044"/>
                  </a:lnTo>
                  <a:lnTo>
                    <a:pt x="3266" y="6677"/>
                  </a:lnTo>
                  <a:lnTo>
                    <a:pt x="3559" y="6713"/>
                  </a:lnTo>
                  <a:lnTo>
                    <a:pt x="3853" y="6713"/>
                  </a:lnTo>
                  <a:lnTo>
                    <a:pt x="4403" y="6677"/>
                  </a:lnTo>
                  <a:lnTo>
                    <a:pt x="4549" y="6640"/>
                  </a:lnTo>
                  <a:lnTo>
                    <a:pt x="4623" y="6530"/>
                  </a:lnTo>
                  <a:lnTo>
                    <a:pt x="4623" y="6457"/>
                  </a:lnTo>
                  <a:lnTo>
                    <a:pt x="4586" y="6383"/>
                  </a:lnTo>
                  <a:lnTo>
                    <a:pt x="4513" y="6310"/>
                  </a:lnTo>
                  <a:lnTo>
                    <a:pt x="4403" y="6273"/>
                  </a:lnTo>
                  <a:lnTo>
                    <a:pt x="3669" y="6273"/>
                  </a:lnTo>
                  <a:lnTo>
                    <a:pt x="3926" y="6016"/>
                  </a:lnTo>
                  <a:lnTo>
                    <a:pt x="4183" y="5723"/>
                  </a:lnTo>
                  <a:lnTo>
                    <a:pt x="4293" y="5723"/>
                  </a:lnTo>
                  <a:lnTo>
                    <a:pt x="4366" y="5686"/>
                  </a:lnTo>
                  <a:lnTo>
                    <a:pt x="4439" y="5576"/>
                  </a:lnTo>
                  <a:lnTo>
                    <a:pt x="4476" y="5466"/>
                  </a:lnTo>
                  <a:lnTo>
                    <a:pt x="4403" y="3449"/>
                  </a:lnTo>
                  <a:lnTo>
                    <a:pt x="4366" y="2495"/>
                  </a:lnTo>
                  <a:lnTo>
                    <a:pt x="4329" y="2018"/>
                  </a:lnTo>
                  <a:lnTo>
                    <a:pt x="4293" y="1541"/>
                  </a:lnTo>
                  <a:lnTo>
                    <a:pt x="4256" y="1431"/>
                  </a:lnTo>
                  <a:lnTo>
                    <a:pt x="4549" y="1505"/>
                  </a:lnTo>
                  <a:lnTo>
                    <a:pt x="4953" y="1578"/>
                  </a:lnTo>
                  <a:lnTo>
                    <a:pt x="5173" y="1578"/>
                  </a:lnTo>
                  <a:lnTo>
                    <a:pt x="5356" y="1505"/>
                  </a:lnTo>
                  <a:lnTo>
                    <a:pt x="5393" y="1468"/>
                  </a:lnTo>
                  <a:lnTo>
                    <a:pt x="5430" y="1431"/>
                  </a:lnTo>
                  <a:lnTo>
                    <a:pt x="5430" y="1358"/>
                  </a:lnTo>
                  <a:lnTo>
                    <a:pt x="5393" y="1321"/>
                  </a:lnTo>
                  <a:lnTo>
                    <a:pt x="5246" y="1211"/>
                  </a:lnTo>
                  <a:lnTo>
                    <a:pt x="5063" y="1174"/>
                  </a:lnTo>
                  <a:lnTo>
                    <a:pt x="4733" y="1138"/>
                  </a:lnTo>
                  <a:lnTo>
                    <a:pt x="4219" y="1064"/>
                  </a:lnTo>
                  <a:lnTo>
                    <a:pt x="4183" y="1028"/>
                  </a:lnTo>
                  <a:lnTo>
                    <a:pt x="4146" y="991"/>
                  </a:lnTo>
                  <a:lnTo>
                    <a:pt x="3999" y="991"/>
                  </a:lnTo>
                  <a:lnTo>
                    <a:pt x="3853" y="1028"/>
                  </a:lnTo>
                  <a:lnTo>
                    <a:pt x="3706" y="1064"/>
                  </a:lnTo>
                  <a:lnTo>
                    <a:pt x="3596" y="1064"/>
                  </a:lnTo>
                  <a:lnTo>
                    <a:pt x="3522" y="1028"/>
                  </a:lnTo>
                  <a:lnTo>
                    <a:pt x="3486" y="991"/>
                  </a:lnTo>
                  <a:lnTo>
                    <a:pt x="3412" y="881"/>
                  </a:lnTo>
                  <a:lnTo>
                    <a:pt x="3412" y="771"/>
                  </a:lnTo>
                  <a:lnTo>
                    <a:pt x="3412" y="698"/>
                  </a:lnTo>
                  <a:lnTo>
                    <a:pt x="3486" y="624"/>
                  </a:lnTo>
                  <a:lnTo>
                    <a:pt x="3559" y="551"/>
                  </a:lnTo>
                  <a:lnTo>
                    <a:pt x="3742" y="478"/>
                  </a:lnTo>
                  <a:lnTo>
                    <a:pt x="3926" y="441"/>
                  </a:lnTo>
                  <a:close/>
                  <a:moveTo>
                    <a:pt x="6090" y="8071"/>
                  </a:moveTo>
                  <a:lnTo>
                    <a:pt x="6127" y="8144"/>
                  </a:lnTo>
                  <a:lnTo>
                    <a:pt x="6127" y="8217"/>
                  </a:lnTo>
                  <a:lnTo>
                    <a:pt x="6090" y="8291"/>
                  </a:lnTo>
                  <a:lnTo>
                    <a:pt x="6053" y="8364"/>
                  </a:lnTo>
                  <a:lnTo>
                    <a:pt x="5980" y="8401"/>
                  </a:lnTo>
                  <a:lnTo>
                    <a:pt x="5907" y="8401"/>
                  </a:lnTo>
                  <a:lnTo>
                    <a:pt x="5833" y="8364"/>
                  </a:lnTo>
                  <a:lnTo>
                    <a:pt x="5760" y="8291"/>
                  </a:lnTo>
                  <a:lnTo>
                    <a:pt x="5760" y="8181"/>
                  </a:lnTo>
                  <a:lnTo>
                    <a:pt x="5833" y="8144"/>
                  </a:lnTo>
                  <a:lnTo>
                    <a:pt x="5943" y="8071"/>
                  </a:lnTo>
                  <a:lnTo>
                    <a:pt x="6017" y="8107"/>
                  </a:lnTo>
                  <a:lnTo>
                    <a:pt x="6053" y="8107"/>
                  </a:lnTo>
                  <a:lnTo>
                    <a:pt x="6090" y="8071"/>
                  </a:lnTo>
                  <a:close/>
                  <a:moveTo>
                    <a:pt x="5907" y="7630"/>
                  </a:moveTo>
                  <a:lnTo>
                    <a:pt x="5797" y="7667"/>
                  </a:lnTo>
                  <a:lnTo>
                    <a:pt x="5687" y="7704"/>
                  </a:lnTo>
                  <a:lnTo>
                    <a:pt x="5577" y="7777"/>
                  </a:lnTo>
                  <a:lnTo>
                    <a:pt x="5467" y="7887"/>
                  </a:lnTo>
                  <a:lnTo>
                    <a:pt x="5467" y="7924"/>
                  </a:lnTo>
                  <a:lnTo>
                    <a:pt x="5430" y="7997"/>
                  </a:lnTo>
                  <a:lnTo>
                    <a:pt x="5503" y="8071"/>
                  </a:lnTo>
                  <a:lnTo>
                    <a:pt x="5430" y="8217"/>
                  </a:lnTo>
                  <a:lnTo>
                    <a:pt x="5430" y="8364"/>
                  </a:lnTo>
                  <a:lnTo>
                    <a:pt x="5467" y="8474"/>
                  </a:lnTo>
                  <a:lnTo>
                    <a:pt x="5540" y="8584"/>
                  </a:lnTo>
                  <a:lnTo>
                    <a:pt x="5650" y="8694"/>
                  </a:lnTo>
                  <a:lnTo>
                    <a:pt x="5797" y="8731"/>
                  </a:lnTo>
                  <a:lnTo>
                    <a:pt x="5907" y="8768"/>
                  </a:lnTo>
                  <a:lnTo>
                    <a:pt x="6053" y="8768"/>
                  </a:lnTo>
                  <a:lnTo>
                    <a:pt x="6200" y="8731"/>
                  </a:lnTo>
                  <a:lnTo>
                    <a:pt x="6310" y="8658"/>
                  </a:lnTo>
                  <a:lnTo>
                    <a:pt x="6384" y="8584"/>
                  </a:lnTo>
                  <a:lnTo>
                    <a:pt x="6457" y="8474"/>
                  </a:lnTo>
                  <a:lnTo>
                    <a:pt x="6494" y="8327"/>
                  </a:lnTo>
                  <a:lnTo>
                    <a:pt x="6494" y="8217"/>
                  </a:lnTo>
                  <a:lnTo>
                    <a:pt x="6494" y="8071"/>
                  </a:lnTo>
                  <a:lnTo>
                    <a:pt x="6457" y="7961"/>
                  </a:lnTo>
                  <a:lnTo>
                    <a:pt x="6384" y="7851"/>
                  </a:lnTo>
                  <a:lnTo>
                    <a:pt x="6310" y="7777"/>
                  </a:lnTo>
                  <a:lnTo>
                    <a:pt x="6200" y="7704"/>
                  </a:lnTo>
                  <a:lnTo>
                    <a:pt x="6053" y="7667"/>
                  </a:lnTo>
                  <a:lnTo>
                    <a:pt x="5907" y="7630"/>
                  </a:lnTo>
                  <a:close/>
                  <a:moveTo>
                    <a:pt x="4476" y="9134"/>
                  </a:moveTo>
                  <a:lnTo>
                    <a:pt x="4513" y="9281"/>
                  </a:lnTo>
                  <a:lnTo>
                    <a:pt x="4476" y="9391"/>
                  </a:lnTo>
                  <a:lnTo>
                    <a:pt x="4403" y="9538"/>
                  </a:lnTo>
                  <a:lnTo>
                    <a:pt x="4256" y="9648"/>
                  </a:lnTo>
                  <a:lnTo>
                    <a:pt x="4183" y="9685"/>
                  </a:lnTo>
                  <a:lnTo>
                    <a:pt x="4109" y="9685"/>
                  </a:lnTo>
                  <a:lnTo>
                    <a:pt x="4036" y="9648"/>
                  </a:lnTo>
                  <a:lnTo>
                    <a:pt x="3963" y="9575"/>
                  </a:lnTo>
                  <a:lnTo>
                    <a:pt x="3926" y="9501"/>
                  </a:lnTo>
                  <a:lnTo>
                    <a:pt x="3926" y="9428"/>
                  </a:lnTo>
                  <a:lnTo>
                    <a:pt x="3963" y="9354"/>
                  </a:lnTo>
                  <a:lnTo>
                    <a:pt x="4036" y="9281"/>
                  </a:lnTo>
                  <a:lnTo>
                    <a:pt x="4219" y="9208"/>
                  </a:lnTo>
                  <a:lnTo>
                    <a:pt x="4403" y="9171"/>
                  </a:lnTo>
                  <a:lnTo>
                    <a:pt x="4439" y="9171"/>
                  </a:lnTo>
                  <a:lnTo>
                    <a:pt x="4476" y="9134"/>
                  </a:lnTo>
                  <a:close/>
                  <a:moveTo>
                    <a:pt x="7741" y="9391"/>
                  </a:moveTo>
                  <a:lnTo>
                    <a:pt x="7814" y="9464"/>
                  </a:lnTo>
                  <a:lnTo>
                    <a:pt x="7851" y="9575"/>
                  </a:lnTo>
                  <a:lnTo>
                    <a:pt x="7851" y="9685"/>
                  </a:lnTo>
                  <a:lnTo>
                    <a:pt x="7814" y="9795"/>
                  </a:lnTo>
                  <a:lnTo>
                    <a:pt x="7704" y="9868"/>
                  </a:lnTo>
                  <a:lnTo>
                    <a:pt x="7557" y="9905"/>
                  </a:lnTo>
                  <a:lnTo>
                    <a:pt x="7447" y="9905"/>
                  </a:lnTo>
                  <a:lnTo>
                    <a:pt x="7301" y="9868"/>
                  </a:lnTo>
                  <a:lnTo>
                    <a:pt x="7227" y="9795"/>
                  </a:lnTo>
                  <a:lnTo>
                    <a:pt x="7301" y="9648"/>
                  </a:lnTo>
                  <a:lnTo>
                    <a:pt x="7374" y="9538"/>
                  </a:lnTo>
                  <a:lnTo>
                    <a:pt x="7484" y="9464"/>
                  </a:lnTo>
                  <a:lnTo>
                    <a:pt x="7631" y="9428"/>
                  </a:lnTo>
                  <a:lnTo>
                    <a:pt x="7704" y="9391"/>
                  </a:lnTo>
                  <a:close/>
                  <a:moveTo>
                    <a:pt x="4439" y="8658"/>
                  </a:moveTo>
                  <a:lnTo>
                    <a:pt x="4293" y="8694"/>
                  </a:lnTo>
                  <a:lnTo>
                    <a:pt x="4146" y="8694"/>
                  </a:lnTo>
                  <a:lnTo>
                    <a:pt x="4073" y="8731"/>
                  </a:lnTo>
                  <a:lnTo>
                    <a:pt x="3999" y="8804"/>
                  </a:lnTo>
                  <a:lnTo>
                    <a:pt x="3963" y="8951"/>
                  </a:lnTo>
                  <a:lnTo>
                    <a:pt x="3742" y="9061"/>
                  </a:lnTo>
                  <a:lnTo>
                    <a:pt x="3596" y="9244"/>
                  </a:lnTo>
                  <a:lnTo>
                    <a:pt x="3559" y="9354"/>
                  </a:lnTo>
                  <a:lnTo>
                    <a:pt x="3522" y="9501"/>
                  </a:lnTo>
                  <a:lnTo>
                    <a:pt x="3559" y="9611"/>
                  </a:lnTo>
                  <a:lnTo>
                    <a:pt x="3596" y="9758"/>
                  </a:lnTo>
                  <a:lnTo>
                    <a:pt x="3706" y="9868"/>
                  </a:lnTo>
                  <a:lnTo>
                    <a:pt x="3779" y="9978"/>
                  </a:lnTo>
                  <a:lnTo>
                    <a:pt x="3926" y="10051"/>
                  </a:lnTo>
                  <a:lnTo>
                    <a:pt x="4036" y="10088"/>
                  </a:lnTo>
                  <a:lnTo>
                    <a:pt x="4366" y="10088"/>
                  </a:lnTo>
                  <a:lnTo>
                    <a:pt x="4513" y="10015"/>
                  </a:lnTo>
                  <a:lnTo>
                    <a:pt x="4623" y="9905"/>
                  </a:lnTo>
                  <a:lnTo>
                    <a:pt x="4733" y="9795"/>
                  </a:lnTo>
                  <a:lnTo>
                    <a:pt x="4843" y="9648"/>
                  </a:lnTo>
                  <a:lnTo>
                    <a:pt x="4880" y="9501"/>
                  </a:lnTo>
                  <a:lnTo>
                    <a:pt x="4916" y="9354"/>
                  </a:lnTo>
                  <a:lnTo>
                    <a:pt x="4916" y="9171"/>
                  </a:lnTo>
                  <a:lnTo>
                    <a:pt x="4880" y="9024"/>
                  </a:lnTo>
                  <a:lnTo>
                    <a:pt x="4806" y="8878"/>
                  </a:lnTo>
                  <a:lnTo>
                    <a:pt x="4733" y="8768"/>
                  </a:lnTo>
                  <a:lnTo>
                    <a:pt x="4586" y="8694"/>
                  </a:lnTo>
                  <a:lnTo>
                    <a:pt x="4439" y="8658"/>
                  </a:lnTo>
                  <a:close/>
                  <a:moveTo>
                    <a:pt x="7447" y="8951"/>
                  </a:moveTo>
                  <a:lnTo>
                    <a:pt x="7337" y="8988"/>
                  </a:lnTo>
                  <a:lnTo>
                    <a:pt x="7264" y="9061"/>
                  </a:lnTo>
                  <a:lnTo>
                    <a:pt x="7227" y="9134"/>
                  </a:lnTo>
                  <a:lnTo>
                    <a:pt x="7227" y="9208"/>
                  </a:lnTo>
                  <a:lnTo>
                    <a:pt x="7117" y="9318"/>
                  </a:lnTo>
                  <a:lnTo>
                    <a:pt x="7007" y="9391"/>
                  </a:lnTo>
                  <a:lnTo>
                    <a:pt x="6934" y="9501"/>
                  </a:lnTo>
                  <a:lnTo>
                    <a:pt x="6897" y="9611"/>
                  </a:lnTo>
                  <a:lnTo>
                    <a:pt x="6897" y="9575"/>
                  </a:lnTo>
                  <a:lnTo>
                    <a:pt x="6860" y="9611"/>
                  </a:lnTo>
                  <a:lnTo>
                    <a:pt x="6824" y="9758"/>
                  </a:lnTo>
                  <a:lnTo>
                    <a:pt x="6824" y="9905"/>
                  </a:lnTo>
                  <a:lnTo>
                    <a:pt x="6860" y="9978"/>
                  </a:lnTo>
                  <a:lnTo>
                    <a:pt x="6897" y="10051"/>
                  </a:lnTo>
                  <a:lnTo>
                    <a:pt x="7007" y="10125"/>
                  </a:lnTo>
                  <a:lnTo>
                    <a:pt x="7044" y="10161"/>
                  </a:lnTo>
                  <a:lnTo>
                    <a:pt x="7044" y="10198"/>
                  </a:lnTo>
                  <a:lnTo>
                    <a:pt x="7227" y="10271"/>
                  </a:lnTo>
                  <a:lnTo>
                    <a:pt x="7374" y="10345"/>
                  </a:lnTo>
                  <a:lnTo>
                    <a:pt x="7704" y="10345"/>
                  </a:lnTo>
                  <a:lnTo>
                    <a:pt x="7851" y="10271"/>
                  </a:lnTo>
                  <a:lnTo>
                    <a:pt x="7998" y="10198"/>
                  </a:lnTo>
                  <a:lnTo>
                    <a:pt x="8108" y="10088"/>
                  </a:lnTo>
                  <a:lnTo>
                    <a:pt x="8181" y="9941"/>
                  </a:lnTo>
                  <a:lnTo>
                    <a:pt x="8254" y="9795"/>
                  </a:lnTo>
                  <a:lnTo>
                    <a:pt x="8291" y="9611"/>
                  </a:lnTo>
                  <a:lnTo>
                    <a:pt x="8254" y="9464"/>
                  </a:lnTo>
                  <a:lnTo>
                    <a:pt x="8218" y="9318"/>
                  </a:lnTo>
                  <a:lnTo>
                    <a:pt x="8144" y="9171"/>
                  </a:lnTo>
                  <a:lnTo>
                    <a:pt x="7998" y="9024"/>
                  </a:lnTo>
                  <a:lnTo>
                    <a:pt x="7924" y="8988"/>
                  </a:lnTo>
                  <a:lnTo>
                    <a:pt x="7851" y="8951"/>
                  </a:lnTo>
                  <a:close/>
                  <a:moveTo>
                    <a:pt x="6970" y="7227"/>
                  </a:moveTo>
                  <a:lnTo>
                    <a:pt x="7227" y="7300"/>
                  </a:lnTo>
                  <a:lnTo>
                    <a:pt x="7741" y="7520"/>
                  </a:lnTo>
                  <a:lnTo>
                    <a:pt x="8071" y="7667"/>
                  </a:lnTo>
                  <a:lnTo>
                    <a:pt x="8474" y="7740"/>
                  </a:lnTo>
                  <a:lnTo>
                    <a:pt x="8658" y="7777"/>
                  </a:lnTo>
                  <a:lnTo>
                    <a:pt x="8878" y="7777"/>
                  </a:lnTo>
                  <a:lnTo>
                    <a:pt x="9061" y="7740"/>
                  </a:lnTo>
                  <a:lnTo>
                    <a:pt x="9245" y="7667"/>
                  </a:lnTo>
                  <a:lnTo>
                    <a:pt x="9575" y="8071"/>
                  </a:lnTo>
                  <a:lnTo>
                    <a:pt x="10125" y="8841"/>
                  </a:lnTo>
                  <a:lnTo>
                    <a:pt x="10639" y="9648"/>
                  </a:lnTo>
                  <a:lnTo>
                    <a:pt x="10785" y="9868"/>
                  </a:lnTo>
                  <a:lnTo>
                    <a:pt x="10822" y="10015"/>
                  </a:lnTo>
                  <a:lnTo>
                    <a:pt x="10785" y="10161"/>
                  </a:lnTo>
                  <a:lnTo>
                    <a:pt x="10749" y="10235"/>
                  </a:lnTo>
                  <a:lnTo>
                    <a:pt x="10639" y="10345"/>
                  </a:lnTo>
                  <a:lnTo>
                    <a:pt x="10455" y="10455"/>
                  </a:lnTo>
                  <a:lnTo>
                    <a:pt x="10235" y="10602"/>
                  </a:lnTo>
                  <a:lnTo>
                    <a:pt x="9758" y="10565"/>
                  </a:lnTo>
                  <a:lnTo>
                    <a:pt x="9281" y="10492"/>
                  </a:lnTo>
                  <a:lnTo>
                    <a:pt x="8328" y="10455"/>
                  </a:lnTo>
                  <a:lnTo>
                    <a:pt x="7374" y="10492"/>
                  </a:lnTo>
                  <a:lnTo>
                    <a:pt x="6420" y="10528"/>
                  </a:lnTo>
                  <a:lnTo>
                    <a:pt x="2092" y="10675"/>
                  </a:lnTo>
                  <a:lnTo>
                    <a:pt x="1065" y="10712"/>
                  </a:lnTo>
                  <a:lnTo>
                    <a:pt x="735" y="10712"/>
                  </a:lnTo>
                  <a:lnTo>
                    <a:pt x="625" y="10638"/>
                  </a:lnTo>
                  <a:lnTo>
                    <a:pt x="588" y="10602"/>
                  </a:lnTo>
                  <a:lnTo>
                    <a:pt x="551" y="10565"/>
                  </a:lnTo>
                  <a:lnTo>
                    <a:pt x="588" y="10418"/>
                  </a:lnTo>
                  <a:lnTo>
                    <a:pt x="735" y="10198"/>
                  </a:lnTo>
                  <a:lnTo>
                    <a:pt x="1065" y="9685"/>
                  </a:lnTo>
                  <a:lnTo>
                    <a:pt x="1542" y="9575"/>
                  </a:lnTo>
                  <a:lnTo>
                    <a:pt x="1762" y="9538"/>
                  </a:lnTo>
                  <a:lnTo>
                    <a:pt x="2018" y="9501"/>
                  </a:lnTo>
                  <a:lnTo>
                    <a:pt x="2092" y="9464"/>
                  </a:lnTo>
                  <a:lnTo>
                    <a:pt x="2128" y="9428"/>
                  </a:lnTo>
                  <a:lnTo>
                    <a:pt x="2165" y="9281"/>
                  </a:lnTo>
                  <a:lnTo>
                    <a:pt x="2128" y="9171"/>
                  </a:lnTo>
                  <a:lnTo>
                    <a:pt x="2092" y="9134"/>
                  </a:lnTo>
                  <a:lnTo>
                    <a:pt x="2018" y="9098"/>
                  </a:lnTo>
                  <a:lnTo>
                    <a:pt x="1872" y="9061"/>
                  </a:lnTo>
                  <a:lnTo>
                    <a:pt x="1725" y="9061"/>
                  </a:lnTo>
                  <a:lnTo>
                    <a:pt x="1395" y="9134"/>
                  </a:lnTo>
                  <a:lnTo>
                    <a:pt x="1395" y="9134"/>
                  </a:lnTo>
                  <a:lnTo>
                    <a:pt x="1798" y="8547"/>
                  </a:lnTo>
                  <a:lnTo>
                    <a:pt x="1835" y="8511"/>
                  </a:lnTo>
                  <a:lnTo>
                    <a:pt x="1945" y="8547"/>
                  </a:lnTo>
                  <a:lnTo>
                    <a:pt x="2092" y="8584"/>
                  </a:lnTo>
                  <a:lnTo>
                    <a:pt x="2459" y="8621"/>
                  </a:lnTo>
                  <a:lnTo>
                    <a:pt x="2972" y="8621"/>
                  </a:lnTo>
                  <a:lnTo>
                    <a:pt x="3082" y="8584"/>
                  </a:lnTo>
                  <a:lnTo>
                    <a:pt x="3156" y="8511"/>
                  </a:lnTo>
                  <a:lnTo>
                    <a:pt x="3192" y="8401"/>
                  </a:lnTo>
                  <a:lnTo>
                    <a:pt x="3156" y="8291"/>
                  </a:lnTo>
                  <a:lnTo>
                    <a:pt x="3082" y="8217"/>
                  </a:lnTo>
                  <a:lnTo>
                    <a:pt x="2972" y="8181"/>
                  </a:lnTo>
                  <a:lnTo>
                    <a:pt x="2055" y="8181"/>
                  </a:lnTo>
                  <a:lnTo>
                    <a:pt x="2532" y="7520"/>
                  </a:lnTo>
                  <a:lnTo>
                    <a:pt x="2752" y="7557"/>
                  </a:lnTo>
                  <a:lnTo>
                    <a:pt x="2899" y="7704"/>
                  </a:lnTo>
                  <a:lnTo>
                    <a:pt x="3046" y="7777"/>
                  </a:lnTo>
                  <a:lnTo>
                    <a:pt x="3192" y="7851"/>
                  </a:lnTo>
                  <a:lnTo>
                    <a:pt x="3376" y="7924"/>
                  </a:lnTo>
                  <a:lnTo>
                    <a:pt x="3742" y="7961"/>
                  </a:lnTo>
                  <a:lnTo>
                    <a:pt x="4073" y="7961"/>
                  </a:lnTo>
                  <a:lnTo>
                    <a:pt x="4549" y="7887"/>
                  </a:lnTo>
                  <a:lnTo>
                    <a:pt x="4953" y="7777"/>
                  </a:lnTo>
                  <a:lnTo>
                    <a:pt x="5797" y="7410"/>
                  </a:lnTo>
                  <a:lnTo>
                    <a:pt x="6237" y="7264"/>
                  </a:lnTo>
                  <a:lnTo>
                    <a:pt x="6494" y="7227"/>
                  </a:lnTo>
                  <a:close/>
                  <a:moveTo>
                    <a:pt x="4036" y="1"/>
                  </a:moveTo>
                  <a:lnTo>
                    <a:pt x="3816" y="37"/>
                  </a:lnTo>
                  <a:lnTo>
                    <a:pt x="3596" y="74"/>
                  </a:lnTo>
                  <a:lnTo>
                    <a:pt x="3412" y="147"/>
                  </a:lnTo>
                  <a:lnTo>
                    <a:pt x="3229" y="257"/>
                  </a:lnTo>
                  <a:lnTo>
                    <a:pt x="3119" y="404"/>
                  </a:lnTo>
                  <a:lnTo>
                    <a:pt x="3009" y="551"/>
                  </a:lnTo>
                  <a:lnTo>
                    <a:pt x="2972" y="771"/>
                  </a:lnTo>
                  <a:lnTo>
                    <a:pt x="3009" y="991"/>
                  </a:lnTo>
                  <a:lnTo>
                    <a:pt x="3082" y="1174"/>
                  </a:lnTo>
                  <a:lnTo>
                    <a:pt x="3156" y="1285"/>
                  </a:lnTo>
                  <a:lnTo>
                    <a:pt x="3266" y="1358"/>
                  </a:lnTo>
                  <a:lnTo>
                    <a:pt x="3412" y="1431"/>
                  </a:lnTo>
                  <a:lnTo>
                    <a:pt x="3559" y="1468"/>
                  </a:lnTo>
                  <a:lnTo>
                    <a:pt x="3706" y="1468"/>
                  </a:lnTo>
                  <a:lnTo>
                    <a:pt x="3853" y="1431"/>
                  </a:lnTo>
                  <a:lnTo>
                    <a:pt x="3999" y="1395"/>
                  </a:lnTo>
                  <a:lnTo>
                    <a:pt x="4073" y="1395"/>
                  </a:lnTo>
                  <a:lnTo>
                    <a:pt x="3963" y="1468"/>
                  </a:lnTo>
                  <a:lnTo>
                    <a:pt x="3926" y="1578"/>
                  </a:lnTo>
                  <a:lnTo>
                    <a:pt x="3889" y="2055"/>
                  </a:lnTo>
                  <a:lnTo>
                    <a:pt x="3889" y="2532"/>
                  </a:lnTo>
                  <a:lnTo>
                    <a:pt x="3926" y="3449"/>
                  </a:lnTo>
                  <a:lnTo>
                    <a:pt x="3926" y="5099"/>
                  </a:lnTo>
                  <a:lnTo>
                    <a:pt x="3926" y="5283"/>
                  </a:lnTo>
                  <a:lnTo>
                    <a:pt x="3963" y="5466"/>
                  </a:lnTo>
                  <a:lnTo>
                    <a:pt x="3963" y="5503"/>
                  </a:lnTo>
                  <a:lnTo>
                    <a:pt x="3742" y="5613"/>
                  </a:lnTo>
                  <a:lnTo>
                    <a:pt x="3559" y="5723"/>
                  </a:lnTo>
                  <a:lnTo>
                    <a:pt x="3229" y="6016"/>
                  </a:lnTo>
                  <a:lnTo>
                    <a:pt x="2899" y="6347"/>
                  </a:lnTo>
                  <a:lnTo>
                    <a:pt x="2605" y="6677"/>
                  </a:lnTo>
                  <a:lnTo>
                    <a:pt x="2239" y="7080"/>
                  </a:lnTo>
                  <a:lnTo>
                    <a:pt x="1908" y="7484"/>
                  </a:lnTo>
                  <a:lnTo>
                    <a:pt x="1285" y="8364"/>
                  </a:lnTo>
                  <a:lnTo>
                    <a:pt x="698" y="9244"/>
                  </a:lnTo>
                  <a:lnTo>
                    <a:pt x="148" y="10125"/>
                  </a:lnTo>
                  <a:lnTo>
                    <a:pt x="38" y="10308"/>
                  </a:lnTo>
                  <a:lnTo>
                    <a:pt x="1" y="10492"/>
                  </a:lnTo>
                  <a:lnTo>
                    <a:pt x="38" y="10675"/>
                  </a:lnTo>
                  <a:lnTo>
                    <a:pt x="111" y="10858"/>
                  </a:lnTo>
                  <a:lnTo>
                    <a:pt x="221" y="11005"/>
                  </a:lnTo>
                  <a:lnTo>
                    <a:pt x="368" y="11115"/>
                  </a:lnTo>
                  <a:lnTo>
                    <a:pt x="551" y="11225"/>
                  </a:lnTo>
                  <a:lnTo>
                    <a:pt x="771" y="11262"/>
                  </a:lnTo>
                  <a:lnTo>
                    <a:pt x="1321" y="11299"/>
                  </a:lnTo>
                  <a:lnTo>
                    <a:pt x="1872" y="11262"/>
                  </a:lnTo>
                  <a:lnTo>
                    <a:pt x="3009" y="11189"/>
                  </a:lnTo>
                  <a:lnTo>
                    <a:pt x="5503" y="11115"/>
                  </a:lnTo>
                  <a:lnTo>
                    <a:pt x="7447" y="11042"/>
                  </a:lnTo>
                  <a:lnTo>
                    <a:pt x="8401" y="11005"/>
                  </a:lnTo>
                  <a:lnTo>
                    <a:pt x="9355" y="11042"/>
                  </a:lnTo>
                  <a:lnTo>
                    <a:pt x="9391" y="11152"/>
                  </a:lnTo>
                  <a:lnTo>
                    <a:pt x="9465" y="11225"/>
                  </a:lnTo>
                  <a:lnTo>
                    <a:pt x="9612" y="11299"/>
                  </a:lnTo>
                  <a:lnTo>
                    <a:pt x="9795" y="11335"/>
                  </a:lnTo>
                  <a:lnTo>
                    <a:pt x="9978" y="11335"/>
                  </a:lnTo>
                  <a:lnTo>
                    <a:pt x="10125" y="11299"/>
                  </a:lnTo>
                  <a:lnTo>
                    <a:pt x="10272" y="11299"/>
                  </a:lnTo>
                  <a:lnTo>
                    <a:pt x="10382" y="11262"/>
                  </a:lnTo>
                  <a:lnTo>
                    <a:pt x="10455" y="11189"/>
                  </a:lnTo>
                  <a:lnTo>
                    <a:pt x="10565" y="11115"/>
                  </a:lnTo>
                  <a:lnTo>
                    <a:pt x="10785" y="10968"/>
                  </a:lnTo>
                  <a:lnTo>
                    <a:pt x="10969" y="10785"/>
                  </a:lnTo>
                  <a:lnTo>
                    <a:pt x="11152" y="10602"/>
                  </a:lnTo>
                  <a:lnTo>
                    <a:pt x="11299" y="10455"/>
                  </a:lnTo>
                  <a:lnTo>
                    <a:pt x="11336" y="10308"/>
                  </a:lnTo>
                  <a:lnTo>
                    <a:pt x="11372" y="10198"/>
                  </a:lnTo>
                  <a:lnTo>
                    <a:pt x="11409" y="10051"/>
                  </a:lnTo>
                  <a:lnTo>
                    <a:pt x="11372" y="9941"/>
                  </a:lnTo>
                  <a:lnTo>
                    <a:pt x="11299" y="9685"/>
                  </a:lnTo>
                  <a:lnTo>
                    <a:pt x="11189" y="9464"/>
                  </a:lnTo>
                  <a:lnTo>
                    <a:pt x="10859" y="8914"/>
                  </a:lnTo>
                  <a:lnTo>
                    <a:pt x="10492" y="8364"/>
                  </a:lnTo>
                  <a:lnTo>
                    <a:pt x="10125" y="7887"/>
                  </a:lnTo>
                  <a:lnTo>
                    <a:pt x="9722" y="7410"/>
                  </a:lnTo>
                  <a:lnTo>
                    <a:pt x="9318" y="6933"/>
                  </a:lnTo>
                  <a:lnTo>
                    <a:pt x="8878" y="6493"/>
                  </a:lnTo>
                  <a:lnTo>
                    <a:pt x="8474" y="6126"/>
                  </a:lnTo>
                  <a:lnTo>
                    <a:pt x="8071" y="5760"/>
                  </a:lnTo>
                  <a:lnTo>
                    <a:pt x="7851" y="5576"/>
                  </a:lnTo>
                  <a:lnTo>
                    <a:pt x="7594" y="5430"/>
                  </a:lnTo>
                  <a:lnTo>
                    <a:pt x="7374" y="5319"/>
                  </a:lnTo>
                  <a:lnTo>
                    <a:pt x="7117" y="5209"/>
                  </a:lnTo>
                  <a:lnTo>
                    <a:pt x="7117" y="5173"/>
                  </a:lnTo>
                  <a:lnTo>
                    <a:pt x="7191" y="4953"/>
                  </a:lnTo>
                  <a:lnTo>
                    <a:pt x="7227" y="4696"/>
                  </a:lnTo>
                  <a:lnTo>
                    <a:pt x="7227" y="4182"/>
                  </a:lnTo>
                  <a:lnTo>
                    <a:pt x="7227" y="3669"/>
                  </a:lnTo>
                  <a:lnTo>
                    <a:pt x="7191" y="3192"/>
                  </a:lnTo>
                  <a:lnTo>
                    <a:pt x="7154" y="2825"/>
                  </a:lnTo>
                  <a:lnTo>
                    <a:pt x="7117" y="2385"/>
                  </a:lnTo>
                  <a:lnTo>
                    <a:pt x="7044" y="2165"/>
                  </a:lnTo>
                  <a:lnTo>
                    <a:pt x="7007" y="1945"/>
                  </a:lnTo>
                  <a:lnTo>
                    <a:pt x="6934" y="1761"/>
                  </a:lnTo>
                  <a:lnTo>
                    <a:pt x="6824" y="1615"/>
                  </a:lnTo>
                  <a:lnTo>
                    <a:pt x="7191" y="1651"/>
                  </a:lnTo>
                  <a:lnTo>
                    <a:pt x="7521" y="1651"/>
                  </a:lnTo>
                  <a:lnTo>
                    <a:pt x="7851" y="1541"/>
                  </a:lnTo>
                  <a:lnTo>
                    <a:pt x="7998" y="1468"/>
                  </a:lnTo>
                  <a:lnTo>
                    <a:pt x="8144" y="1358"/>
                  </a:lnTo>
                  <a:lnTo>
                    <a:pt x="8254" y="1248"/>
                  </a:lnTo>
                  <a:lnTo>
                    <a:pt x="8254" y="1174"/>
                  </a:lnTo>
                  <a:lnTo>
                    <a:pt x="8254" y="1101"/>
                  </a:lnTo>
                  <a:lnTo>
                    <a:pt x="8144" y="624"/>
                  </a:lnTo>
                  <a:lnTo>
                    <a:pt x="8071" y="404"/>
                  </a:lnTo>
                  <a:lnTo>
                    <a:pt x="7998" y="294"/>
                  </a:lnTo>
                  <a:lnTo>
                    <a:pt x="7924" y="221"/>
                  </a:lnTo>
                  <a:lnTo>
                    <a:pt x="7851" y="147"/>
                  </a:lnTo>
                  <a:lnTo>
                    <a:pt x="7777" y="147"/>
                  </a:lnTo>
                  <a:lnTo>
                    <a:pt x="7631" y="111"/>
                  </a:lnTo>
                  <a:lnTo>
                    <a:pt x="6824" y="74"/>
                  </a:lnTo>
                  <a:lnTo>
                    <a:pt x="4036" y="1"/>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 name="Google Shape;347;p6"/>
            <p:cNvSpPr/>
            <p:nvPr/>
          </p:nvSpPr>
          <p:spPr>
            <a:xfrm>
              <a:off x="6849975" y="3631900"/>
              <a:ext cx="270550" cy="339350"/>
            </a:xfrm>
            <a:custGeom>
              <a:avLst/>
              <a:gdLst/>
              <a:ahLst/>
              <a:cxnLst/>
              <a:rect l="l" t="t" r="r" b="b"/>
              <a:pathLst>
                <a:path w="10822" h="13574" extrusionOk="0">
                  <a:moveTo>
                    <a:pt x="10235" y="1358"/>
                  </a:moveTo>
                  <a:lnTo>
                    <a:pt x="10345" y="1652"/>
                  </a:lnTo>
                  <a:lnTo>
                    <a:pt x="10345" y="1982"/>
                  </a:lnTo>
                  <a:lnTo>
                    <a:pt x="10345" y="2312"/>
                  </a:lnTo>
                  <a:lnTo>
                    <a:pt x="10235" y="2605"/>
                  </a:lnTo>
                  <a:lnTo>
                    <a:pt x="10235" y="2569"/>
                  </a:lnTo>
                  <a:lnTo>
                    <a:pt x="10198" y="1945"/>
                  </a:lnTo>
                  <a:lnTo>
                    <a:pt x="10235" y="1358"/>
                  </a:lnTo>
                  <a:close/>
                  <a:moveTo>
                    <a:pt x="9538" y="2092"/>
                  </a:moveTo>
                  <a:lnTo>
                    <a:pt x="9538" y="2422"/>
                  </a:lnTo>
                  <a:lnTo>
                    <a:pt x="9538" y="2789"/>
                  </a:lnTo>
                  <a:lnTo>
                    <a:pt x="9465" y="2202"/>
                  </a:lnTo>
                  <a:lnTo>
                    <a:pt x="9538" y="2092"/>
                  </a:lnTo>
                  <a:close/>
                  <a:moveTo>
                    <a:pt x="9941" y="1285"/>
                  </a:moveTo>
                  <a:lnTo>
                    <a:pt x="9868" y="1835"/>
                  </a:lnTo>
                  <a:lnTo>
                    <a:pt x="9831" y="2129"/>
                  </a:lnTo>
                  <a:lnTo>
                    <a:pt x="9831" y="2459"/>
                  </a:lnTo>
                  <a:lnTo>
                    <a:pt x="9831" y="2642"/>
                  </a:lnTo>
                  <a:lnTo>
                    <a:pt x="9868" y="2789"/>
                  </a:lnTo>
                  <a:lnTo>
                    <a:pt x="9941" y="2936"/>
                  </a:lnTo>
                  <a:lnTo>
                    <a:pt x="10015" y="3046"/>
                  </a:lnTo>
                  <a:lnTo>
                    <a:pt x="10051" y="3046"/>
                  </a:lnTo>
                  <a:lnTo>
                    <a:pt x="9941" y="3229"/>
                  </a:lnTo>
                  <a:lnTo>
                    <a:pt x="9648" y="3632"/>
                  </a:lnTo>
                  <a:lnTo>
                    <a:pt x="9575" y="3046"/>
                  </a:lnTo>
                  <a:lnTo>
                    <a:pt x="9611" y="3119"/>
                  </a:lnTo>
                  <a:lnTo>
                    <a:pt x="9648" y="3156"/>
                  </a:lnTo>
                  <a:lnTo>
                    <a:pt x="9721" y="3192"/>
                  </a:lnTo>
                  <a:lnTo>
                    <a:pt x="9795" y="3156"/>
                  </a:lnTo>
                  <a:lnTo>
                    <a:pt x="9868" y="3156"/>
                  </a:lnTo>
                  <a:lnTo>
                    <a:pt x="9905" y="3082"/>
                  </a:lnTo>
                  <a:lnTo>
                    <a:pt x="9905" y="3046"/>
                  </a:lnTo>
                  <a:lnTo>
                    <a:pt x="9905" y="2972"/>
                  </a:lnTo>
                  <a:lnTo>
                    <a:pt x="9868" y="2936"/>
                  </a:lnTo>
                  <a:lnTo>
                    <a:pt x="9831" y="2899"/>
                  </a:lnTo>
                  <a:lnTo>
                    <a:pt x="9758" y="2899"/>
                  </a:lnTo>
                  <a:lnTo>
                    <a:pt x="9758" y="2642"/>
                  </a:lnTo>
                  <a:lnTo>
                    <a:pt x="9721" y="2092"/>
                  </a:lnTo>
                  <a:lnTo>
                    <a:pt x="9685" y="2018"/>
                  </a:lnTo>
                  <a:lnTo>
                    <a:pt x="9587" y="2018"/>
                  </a:lnTo>
                  <a:lnTo>
                    <a:pt x="9611" y="1982"/>
                  </a:lnTo>
                  <a:lnTo>
                    <a:pt x="9721" y="1762"/>
                  </a:lnTo>
                  <a:lnTo>
                    <a:pt x="9831" y="1542"/>
                  </a:lnTo>
                  <a:lnTo>
                    <a:pt x="9941" y="1285"/>
                  </a:lnTo>
                  <a:close/>
                  <a:moveTo>
                    <a:pt x="9318" y="2385"/>
                  </a:moveTo>
                  <a:lnTo>
                    <a:pt x="9281" y="3119"/>
                  </a:lnTo>
                  <a:lnTo>
                    <a:pt x="9318" y="3889"/>
                  </a:lnTo>
                  <a:lnTo>
                    <a:pt x="9354" y="3963"/>
                  </a:lnTo>
                  <a:lnTo>
                    <a:pt x="9098" y="4183"/>
                  </a:lnTo>
                  <a:lnTo>
                    <a:pt x="9098" y="3963"/>
                  </a:lnTo>
                  <a:lnTo>
                    <a:pt x="9098" y="3743"/>
                  </a:lnTo>
                  <a:lnTo>
                    <a:pt x="9024" y="3302"/>
                  </a:lnTo>
                  <a:lnTo>
                    <a:pt x="8988" y="2715"/>
                  </a:lnTo>
                  <a:lnTo>
                    <a:pt x="9134" y="2569"/>
                  </a:lnTo>
                  <a:lnTo>
                    <a:pt x="9318" y="2385"/>
                  </a:lnTo>
                  <a:close/>
                  <a:moveTo>
                    <a:pt x="8107" y="3596"/>
                  </a:moveTo>
                  <a:lnTo>
                    <a:pt x="7997" y="3889"/>
                  </a:lnTo>
                  <a:lnTo>
                    <a:pt x="7924" y="4219"/>
                  </a:lnTo>
                  <a:lnTo>
                    <a:pt x="7887" y="3779"/>
                  </a:lnTo>
                  <a:lnTo>
                    <a:pt x="8107" y="3596"/>
                  </a:lnTo>
                  <a:close/>
                  <a:moveTo>
                    <a:pt x="8731" y="2972"/>
                  </a:moveTo>
                  <a:lnTo>
                    <a:pt x="8731" y="3302"/>
                  </a:lnTo>
                  <a:lnTo>
                    <a:pt x="8731" y="3816"/>
                  </a:lnTo>
                  <a:lnTo>
                    <a:pt x="8768" y="4109"/>
                  </a:lnTo>
                  <a:lnTo>
                    <a:pt x="8841" y="4366"/>
                  </a:lnTo>
                  <a:lnTo>
                    <a:pt x="8841" y="4403"/>
                  </a:lnTo>
                  <a:lnTo>
                    <a:pt x="8621" y="4586"/>
                  </a:lnTo>
                  <a:lnTo>
                    <a:pt x="8621" y="4586"/>
                  </a:lnTo>
                  <a:lnTo>
                    <a:pt x="8658" y="4219"/>
                  </a:lnTo>
                  <a:lnTo>
                    <a:pt x="8694" y="3816"/>
                  </a:lnTo>
                  <a:lnTo>
                    <a:pt x="8694" y="3449"/>
                  </a:lnTo>
                  <a:lnTo>
                    <a:pt x="8658" y="3082"/>
                  </a:lnTo>
                  <a:lnTo>
                    <a:pt x="8731" y="2972"/>
                  </a:lnTo>
                  <a:close/>
                  <a:moveTo>
                    <a:pt x="8364" y="3339"/>
                  </a:moveTo>
                  <a:lnTo>
                    <a:pt x="8254" y="4733"/>
                  </a:lnTo>
                  <a:lnTo>
                    <a:pt x="8291" y="4806"/>
                  </a:lnTo>
                  <a:lnTo>
                    <a:pt x="8291" y="4843"/>
                  </a:lnTo>
                  <a:lnTo>
                    <a:pt x="8217" y="4916"/>
                  </a:lnTo>
                  <a:lnTo>
                    <a:pt x="8181" y="4880"/>
                  </a:lnTo>
                  <a:lnTo>
                    <a:pt x="8327" y="3522"/>
                  </a:lnTo>
                  <a:lnTo>
                    <a:pt x="8291" y="3486"/>
                  </a:lnTo>
                  <a:lnTo>
                    <a:pt x="8254" y="3449"/>
                  </a:lnTo>
                  <a:lnTo>
                    <a:pt x="8364" y="3339"/>
                  </a:lnTo>
                  <a:close/>
                  <a:moveTo>
                    <a:pt x="7704" y="3963"/>
                  </a:moveTo>
                  <a:lnTo>
                    <a:pt x="7667" y="4329"/>
                  </a:lnTo>
                  <a:lnTo>
                    <a:pt x="7594" y="4696"/>
                  </a:lnTo>
                  <a:lnTo>
                    <a:pt x="7520" y="5026"/>
                  </a:lnTo>
                  <a:lnTo>
                    <a:pt x="7410" y="5393"/>
                  </a:lnTo>
                  <a:lnTo>
                    <a:pt x="7410" y="5467"/>
                  </a:lnTo>
                  <a:lnTo>
                    <a:pt x="7337" y="5430"/>
                  </a:lnTo>
                  <a:lnTo>
                    <a:pt x="7300" y="5430"/>
                  </a:lnTo>
                  <a:lnTo>
                    <a:pt x="7300" y="4990"/>
                  </a:lnTo>
                  <a:lnTo>
                    <a:pt x="7264" y="4696"/>
                  </a:lnTo>
                  <a:lnTo>
                    <a:pt x="7227" y="4366"/>
                  </a:lnTo>
                  <a:lnTo>
                    <a:pt x="7704" y="3963"/>
                  </a:lnTo>
                  <a:close/>
                  <a:moveTo>
                    <a:pt x="7044" y="4513"/>
                  </a:moveTo>
                  <a:lnTo>
                    <a:pt x="6970" y="5026"/>
                  </a:lnTo>
                  <a:lnTo>
                    <a:pt x="6970" y="5320"/>
                  </a:lnTo>
                  <a:lnTo>
                    <a:pt x="6970" y="5540"/>
                  </a:lnTo>
                  <a:lnTo>
                    <a:pt x="7007" y="5650"/>
                  </a:lnTo>
                  <a:lnTo>
                    <a:pt x="7080" y="5760"/>
                  </a:lnTo>
                  <a:lnTo>
                    <a:pt x="6677" y="6053"/>
                  </a:lnTo>
                  <a:lnTo>
                    <a:pt x="6677" y="6053"/>
                  </a:lnTo>
                  <a:lnTo>
                    <a:pt x="6713" y="5797"/>
                  </a:lnTo>
                  <a:lnTo>
                    <a:pt x="6750" y="5540"/>
                  </a:lnTo>
                  <a:lnTo>
                    <a:pt x="6750" y="5173"/>
                  </a:lnTo>
                  <a:lnTo>
                    <a:pt x="6677" y="4843"/>
                  </a:lnTo>
                  <a:lnTo>
                    <a:pt x="7044" y="4513"/>
                  </a:lnTo>
                  <a:close/>
                  <a:moveTo>
                    <a:pt x="6603" y="4916"/>
                  </a:moveTo>
                  <a:lnTo>
                    <a:pt x="6567" y="5173"/>
                  </a:lnTo>
                  <a:lnTo>
                    <a:pt x="6530" y="5430"/>
                  </a:lnTo>
                  <a:lnTo>
                    <a:pt x="6457" y="5613"/>
                  </a:lnTo>
                  <a:lnTo>
                    <a:pt x="6383" y="5760"/>
                  </a:lnTo>
                  <a:lnTo>
                    <a:pt x="6310" y="5943"/>
                  </a:lnTo>
                  <a:lnTo>
                    <a:pt x="6310" y="6127"/>
                  </a:lnTo>
                  <a:lnTo>
                    <a:pt x="6310" y="6200"/>
                  </a:lnTo>
                  <a:lnTo>
                    <a:pt x="6383" y="6237"/>
                  </a:lnTo>
                  <a:lnTo>
                    <a:pt x="5980" y="6494"/>
                  </a:lnTo>
                  <a:lnTo>
                    <a:pt x="6053" y="6090"/>
                  </a:lnTo>
                  <a:lnTo>
                    <a:pt x="6053" y="5760"/>
                  </a:lnTo>
                  <a:lnTo>
                    <a:pt x="6016" y="5393"/>
                  </a:lnTo>
                  <a:lnTo>
                    <a:pt x="6603" y="4916"/>
                  </a:lnTo>
                  <a:close/>
                  <a:moveTo>
                    <a:pt x="5870" y="5540"/>
                  </a:moveTo>
                  <a:lnTo>
                    <a:pt x="5796" y="5943"/>
                  </a:lnTo>
                  <a:lnTo>
                    <a:pt x="5686" y="6347"/>
                  </a:lnTo>
                  <a:lnTo>
                    <a:pt x="5613" y="6567"/>
                  </a:lnTo>
                  <a:lnTo>
                    <a:pt x="5613" y="6677"/>
                  </a:lnTo>
                  <a:lnTo>
                    <a:pt x="5613" y="6750"/>
                  </a:lnTo>
                  <a:lnTo>
                    <a:pt x="5173" y="7081"/>
                  </a:lnTo>
                  <a:lnTo>
                    <a:pt x="5393" y="5943"/>
                  </a:lnTo>
                  <a:lnTo>
                    <a:pt x="5870" y="5540"/>
                  </a:lnTo>
                  <a:close/>
                  <a:moveTo>
                    <a:pt x="9134" y="478"/>
                  </a:moveTo>
                  <a:lnTo>
                    <a:pt x="9428" y="588"/>
                  </a:lnTo>
                  <a:lnTo>
                    <a:pt x="9318" y="735"/>
                  </a:lnTo>
                  <a:lnTo>
                    <a:pt x="9318" y="845"/>
                  </a:lnTo>
                  <a:lnTo>
                    <a:pt x="9354" y="918"/>
                  </a:lnTo>
                  <a:lnTo>
                    <a:pt x="9428" y="955"/>
                  </a:lnTo>
                  <a:lnTo>
                    <a:pt x="9538" y="955"/>
                  </a:lnTo>
                  <a:lnTo>
                    <a:pt x="9538" y="1101"/>
                  </a:lnTo>
                  <a:lnTo>
                    <a:pt x="9465" y="1285"/>
                  </a:lnTo>
                  <a:lnTo>
                    <a:pt x="9318" y="1615"/>
                  </a:lnTo>
                  <a:lnTo>
                    <a:pt x="9134" y="1908"/>
                  </a:lnTo>
                  <a:lnTo>
                    <a:pt x="8914" y="2202"/>
                  </a:lnTo>
                  <a:lnTo>
                    <a:pt x="8841" y="2165"/>
                  </a:lnTo>
                  <a:lnTo>
                    <a:pt x="8804" y="2202"/>
                  </a:lnTo>
                  <a:lnTo>
                    <a:pt x="8768" y="2202"/>
                  </a:lnTo>
                  <a:lnTo>
                    <a:pt x="8731" y="2275"/>
                  </a:lnTo>
                  <a:lnTo>
                    <a:pt x="8731" y="2349"/>
                  </a:lnTo>
                  <a:lnTo>
                    <a:pt x="8364" y="2715"/>
                  </a:lnTo>
                  <a:lnTo>
                    <a:pt x="7740" y="3339"/>
                  </a:lnTo>
                  <a:lnTo>
                    <a:pt x="7667" y="3339"/>
                  </a:lnTo>
                  <a:lnTo>
                    <a:pt x="7667" y="3412"/>
                  </a:lnTo>
                  <a:lnTo>
                    <a:pt x="6493" y="4439"/>
                  </a:lnTo>
                  <a:lnTo>
                    <a:pt x="5650" y="5173"/>
                  </a:lnTo>
                  <a:lnTo>
                    <a:pt x="4806" y="5870"/>
                  </a:lnTo>
                  <a:lnTo>
                    <a:pt x="4769" y="5870"/>
                  </a:lnTo>
                  <a:lnTo>
                    <a:pt x="4733" y="5907"/>
                  </a:lnTo>
                  <a:lnTo>
                    <a:pt x="4623" y="6017"/>
                  </a:lnTo>
                  <a:lnTo>
                    <a:pt x="3889" y="6567"/>
                  </a:lnTo>
                  <a:lnTo>
                    <a:pt x="3852" y="6567"/>
                  </a:lnTo>
                  <a:lnTo>
                    <a:pt x="3816" y="6604"/>
                  </a:lnTo>
                  <a:lnTo>
                    <a:pt x="3632" y="6714"/>
                  </a:lnTo>
                  <a:lnTo>
                    <a:pt x="3339" y="6897"/>
                  </a:lnTo>
                  <a:lnTo>
                    <a:pt x="3155" y="7007"/>
                  </a:lnTo>
                  <a:lnTo>
                    <a:pt x="3045" y="7154"/>
                  </a:lnTo>
                  <a:lnTo>
                    <a:pt x="2972" y="7117"/>
                  </a:lnTo>
                  <a:lnTo>
                    <a:pt x="2605" y="6824"/>
                  </a:lnTo>
                  <a:lnTo>
                    <a:pt x="2312" y="6457"/>
                  </a:lnTo>
                  <a:lnTo>
                    <a:pt x="2128" y="6274"/>
                  </a:lnTo>
                  <a:lnTo>
                    <a:pt x="1945" y="6090"/>
                  </a:lnTo>
                  <a:lnTo>
                    <a:pt x="2202" y="5943"/>
                  </a:lnTo>
                  <a:lnTo>
                    <a:pt x="2458" y="5723"/>
                  </a:lnTo>
                  <a:lnTo>
                    <a:pt x="2605" y="5943"/>
                  </a:lnTo>
                  <a:lnTo>
                    <a:pt x="2825" y="6127"/>
                  </a:lnTo>
                  <a:lnTo>
                    <a:pt x="2935" y="6200"/>
                  </a:lnTo>
                  <a:lnTo>
                    <a:pt x="3082" y="6237"/>
                  </a:lnTo>
                  <a:lnTo>
                    <a:pt x="3229" y="6237"/>
                  </a:lnTo>
                  <a:lnTo>
                    <a:pt x="3339" y="6127"/>
                  </a:lnTo>
                  <a:lnTo>
                    <a:pt x="3375" y="6090"/>
                  </a:lnTo>
                  <a:lnTo>
                    <a:pt x="3412" y="6017"/>
                  </a:lnTo>
                  <a:lnTo>
                    <a:pt x="3375" y="5870"/>
                  </a:lnTo>
                  <a:lnTo>
                    <a:pt x="3339" y="5797"/>
                  </a:lnTo>
                  <a:lnTo>
                    <a:pt x="3265" y="5760"/>
                  </a:lnTo>
                  <a:lnTo>
                    <a:pt x="3119" y="5760"/>
                  </a:lnTo>
                  <a:lnTo>
                    <a:pt x="3082" y="5797"/>
                  </a:lnTo>
                  <a:lnTo>
                    <a:pt x="3082" y="5760"/>
                  </a:lnTo>
                  <a:lnTo>
                    <a:pt x="2935" y="5650"/>
                  </a:lnTo>
                  <a:lnTo>
                    <a:pt x="2752" y="5503"/>
                  </a:lnTo>
                  <a:lnTo>
                    <a:pt x="2825" y="5430"/>
                  </a:lnTo>
                  <a:lnTo>
                    <a:pt x="3302" y="4990"/>
                  </a:lnTo>
                  <a:lnTo>
                    <a:pt x="3375" y="5173"/>
                  </a:lnTo>
                  <a:lnTo>
                    <a:pt x="3449" y="5283"/>
                  </a:lnTo>
                  <a:lnTo>
                    <a:pt x="3559" y="5393"/>
                  </a:lnTo>
                  <a:lnTo>
                    <a:pt x="3669" y="5503"/>
                  </a:lnTo>
                  <a:lnTo>
                    <a:pt x="3816" y="5540"/>
                  </a:lnTo>
                  <a:lnTo>
                    <a:pt x="3926" y="5540"/>
                  </a:lnTo>
                  <a:lnTo>
                    <a:pt x="3999" y="5467"/>
                  </a:lnTo>
                  <a:lnTo>
                    <a:pt x="4036" y="5393"/>
                  </a:lnTo>
                  <a:lnTo>
                    <a:pt x="4036" y="5283"/>
                  </a:lnTo>
                  <a:lnTo>
                    <a:pt x="3889" y="5136"/>
                  </a:lnTo>
                  <a:lnTo>
                    <a:pt x="3742" y="4990"/>
                  </a:lnTo>
                  <a:lnTo>
                    <a:pt x="3632" y="4843"/>
                  </a:lnTo>
                  <a:lnTo>
                    <a:pt x="3595" y="4770"/>
                  </a:lnTo>
                  <a:lnTo>
                    <a:pt x="3595" y="4733"/>
                  </a:lnTo>
                  <a:lnTo>
                    <a:pt x="3926" y="4439"/>
                  </a:lnTo>
                  <a:lnTo>
                    <a:pt x="4146" y="4256"/>
                  </a:lnTo>
                  <a:lnTo>
                    <a:pt x="4182" y="4403"/>
                  </a:lnTo>
                  <a:lnTo>
                    <a:pt x="4256" y="4513"/>
                  </a:lnTo>
                  <a:lnTo>
                    <a:pt x="4329" y="4623"/>
                  </a:lnTo>
                  <a:lnTo>
                    <a:pt x="4439" y="4770"/>
                  </a:lnTo>
                  <a:lnTo>
                    <a:pt x="4586" y="4843"/>
                  </a:lnTo>
                  <a:lnTo>
                    <a:pt x="4696" y="4880"/>
                  </a:lnTo>
                  <a:lnTo>
                    <a:pt x="4806" y="4843"/>
                  </a:lnTo>
                  <a:lnTo>
                    <a:pt x="4843" y="4770"/>
                  </a:lnTo>
                  <a:lnTo>
                    <a:pt x="4879" y="4733"/>
                  </a:lnTo>
                  <a:lnTo>
                    <a:pt x="4879" y="4623"/>
                  </a:lnTo>
                  <a:lnTo>
                    <a:pt x="4843" y="4549"/>
                  </a:lnTo>
                  <a:lnTo>
                    <a:pt x="4769" y="4476"/>
                  </a:lnTo>
                  <a:lnTo>
                    <a:pt x="4623" y="4329"/>
                  </a:lnTo>
                  <a:lnTo>
                    <a:pt x="4513" y="4219"/>
                  </a:lnTo>
                  <a:lnTo>
                    <a:pt x="4476" y="4073"/>
                  </a:lnTo>
                  <a:lnTo>
                    <a:pt x="4476" y="3999"/>
                  </a:lnTo>
                  <a:lnTo>
                    <a:pt x="4989" y="3522"/>
                  </a:lnTo>
                  <a:lnTo>
                    <a:pt x="5063" y="3632"/>
                  </a:lnTo>
                  <a:lnTo>
                    <a:pt x="5173" y="3853"/>
                  </a:lnTo>
                  <a:lnTo>
                    <a:pt x="5356" y="4036"/>
                  </a:lnTo>
                  <a:lnTo>
                    <a:pt x="5430" y="4073"/>
                  </a:lnTo>
                  <a:lnTo>
                    <a:pt x="5503" y="4109"/>
                  </a:lnTo>
                  <a:lnTo>
                    <a:pt x="5576" y="4073"/>
                  </a:lnTo>
                  <a:lnTo>
                    <a:pt x="5650" y="4036"/>
                  </a:lnTo>
                  <a:lnTo>
                    <a:pt x="5686" y="3963"/>
                  </a:lnTo>
                  <a:lnTo>
                    <a:pt x="5686" y="3926"/>
                  </a:lnTo>
                  <a:lnTo>
                    <a:pt x="5686" y="3853"/>
                  </a:lnTo>
                  <a:lnTo>
                    <a:pt x="5650" y="3779"/>
                  </a:lnTo>
                  <a:lnTo>
                    <a:pt x="5246" y="3302"/>
                  </a:lnTo>
                  <a:lnTo>
                    <a:pt x="5980" y="2642"/>
                  </a:lnTo>
                  <a:lnTo>
                    <a:pt x="6016" y="2715"/>
                  </a:lnTo>
                  <a:lnTo>
                    <a:pt x="6163" y="3082"/>
                  </a:lnTo>
                  <a:lnTo>
                    <a:pt x="6200" y="3156"/>
                  </a:lnTo>
                  <a:lnTo>
                    <a:pt x="6237" y="3192"/>
                  </a:lnTo>
                  <a:lnTo>
                    <a:pt x="6383" y="3192"/>
                  </a:lnTo>
                  <a:lnTo>
                    <a:pt x="6457" y="3156"/>
                  </a:lnTo>
                  <a:lnTo>
                    <a:pt x="6493" y="3082"/>
                  </a:lnTo>
                  <a:lnTo>
                    <a:pt x="6530" y="3009"/>
                  </a:lnTo>
                  <a:lnTo>
                    <a:pt x="6493" y="2936"/>
                  </a:lnTo>
                  <a:lnTo>
                    <a:pt x="6383" y="2605"/>
                  </a:lnTo>
                  <a:lnTo>
                    <a:pt x="6273" y="2422"/>
                  </a:lnTo>
                  <a:lnTo>
                    <a:pt x="7007" y="1725"/>
                  </a:lnTo>
                  <a:lnTo>
                    <a:pt x="7044" y="1945"/>
                  </a:lnTo>
                  <a:lnTo>
                    <a:pt x="7080" y="2129"/>
                  </a:lnTo>
                  <a:lnTo>
                    <a:pt x="7154" y="2349"/>
                  </a:lnTo>
                  <a:lnTo>
                    <a:pt x="7227" y="2532"/>
                  </a:lnTo>
                  <a:lnTo>
                    <a:pt x="7300" y="2605"/>
                  </a:lnTo>
                  <a:lnTo>
                    <a:pt x="7410" y="2642"/>
                  </a:lnTo>
                  <a:lnTo>
                    <a:pt x="7557" y="2569"/>
                  </a:lnTo>
                  <a:lnTo>
                    <a:pt x="7630" y="2495"/>
                  </a:lnTo>
                  <a:lnTo>
                    <a:pt x="7667" y="2385"/>
                  </a:lnTo>
                  <a:lnTo>
                    <a:pt x="7667" y="2312"/>
                  </a:lnTo>
                  <a:lnTo>
                    <a:pt x="7630" y="2239"/>
                  </a:lnTo>
                  <a:lnTo>
                    <a:pt x="7557" y="2165"/>
                  </a:lnTo>
                  <a:lnTo>
                    <a:pt x="7484" y="2165"/>
                  </a:lnTo>
                  <a:lnTo>
                    <a:pt x="7337" y="1835"/>
                  </a:lnTo>
                  <a:lnTo>
                    <a:pt x="7227" y="1542"/>
                  </a:lnTo>
                  <a:lnTo>
                    <a:pt x="7740" y="1101"/>
                  </a:lnTo>
                  <a:lnTo>
                    <a:pt x="8217" y="735"/>
                  </a:lnTo>
                  <a:lnTo>
                    <a:pt x="8364" y="625"/>
                  </a:lnTo>
                  <a:lnTo>
                    <a:pt x="8511" y="551"/>
                  </a:lnTo>
                  <a:lnTo>
                    <a:pt x="8841" y="478"/>
                  </a:lnTo>
                  <a:close/>
                  <a:moveTo>
                    <a:pt x="3485" y="7264"/>
                  </a:moveTo>
                  <a:lnTo>
                    <a:pt x="3449" y="7447"/>
                  </a:lnTo>
                  <a:lnTo>
                    <a:pt x="3302" y="7337"/>
                  </a:lnTo>
                  <a:lnTo>
                    <a:pt x="3485" y="7264"/>
                  </a:lnTo>
                  <a:close/>
                  <a:moveTo>
                    <a:pt x="5099" y="6163"/>
                  </a:moveTo>
                  <a:lnTo>
                    <a:pt x="4733" y="7264"/>
                  </a:lnTo>
                  <a:lnTo>
                    <a:pt x="4733" y="7337"/>
                  </a:lnTo>
                  <a:lnTo>
                    <a:pt x="4586" y="7447"/>
                  </a:lnTo>
                  <a:lnTo>
                    <a:pt x="4586" y="7337"/>
                  </a:lnTo>
                  <a:lnTo>
                    <a:pt x="4586" y="7301"/>
                  </a:lnTo>
                  <a:lnTo>
                    <a:pt x="4623" y="6860"/>
                  </a:lnTo>
                  <a:lnTo>
                    <a:pt x="4733" y="6457"/>
                  </a:lnTo>
                  <a:lnTo>
                    <a:pt x="5026" y="6237"/>
                  </a:lnTo>
                  <a:lnTo>
                    <a:pt x="5099" y="6163"/>
                  </a:lnTo>
                  <a:close/>
                  <a:moveTo>
                    <a:pt x="4292" y="6750"/>
                  </a:moveTo>
                  <a:lnTo>
                    <a:pt x="4219" y="7117"/>
                  </a:lnTo>
                  <a:lnTo>
                    <a:pt x="4219" y="7484"/>
                  </a:lnTo>
                  <a:lnTo>
                    <a:pt x="4219" y="7594"/>
                  </a:lnTo>
                  <a:lnTo>
                    <a:pt x="4292" y="7631"/>
                  </a:lnTo>
                  <a:lnTo>
                    <a:pt x="3889" y="7924"/>
                  </a:lnTo>
                  <a:lnTo>
                    <a:pt x="3816" y="7851"/>
                  </a:lnTo>
                  <a:lnTo>
                    <a:pt x="3889" y="7777"/>
                  </a:lnTo>
                  <a:lnTo>
                    <a:pt x="3926" y="7667"/>
                  </a:lnTo>
                  <a:lnTo>
                    <a:pt x="3926" y="7594"/>
                  </a:lnTo>
                  <a:lnTo>
                    <a:pt x="3889" y="7521"/>
                  </a:lnTo>
                  <a:lnTo>
                    <a:pt x="3852" y="7484"/>
                  </a:lnTo>
                  <a:lnTo>
                    <a:pt x="3816" y="7484"/>
                  </a:lnTo>
                  <a:lnTo>
                    <a:pt x="3889" y="7227"/>
                  </a:lnTo>
                  <a:lnTo>
                    <a:pt x="3926" y="7007"/>
                  </a:lnTo>
                  <a:lnTo>
                    <a:pt x="3926" y="6970"/>
                  </a:lnTo>
                  <a:lnTo>
                    <a:pt x="4292" y="6750"/>
                  </a:lnTo>
                  <a:close/>
                  <a:moveTo>
                    <a:pt x="1101" y="6127"/>
                  </a:moveTo>
                  <a:lnTo>
                    <a:pt x="1358" y="6200"/>
                  </a:lnTo>
                  <a:lnTo>
                    <a:pt x="1578" y="6310"/>
                  </a:lnTo>
                  <a:lnTo>
                    <a:pt x="1761" y="6457"/>
                  </a:lnTo>
                  <a:lnTo>
                    <a:pt x="1945" y="6677"/>
                  </a:lnTo>
                  <a:lnTo>
                    <a:pt x="2312" y="7081"/>
                  </a:lnTo>
                  <a:lnTo>
                    <a:pt x="2715" y="7447"/>
                  </a:lnTo>
                  <a:lnTo>
                    <a:pt x="3155" y="7777"/>
                  </a:lnTo>
                  <a:lnTo>
                    <a:pt x="3339" y="7961"/>
                  </a:lnTo>
                  <a:lnTo>
                    <a:pt x="3522" y="8144"/>
                  </a:lnTo>
                  <a:lnTo>
                    <a:pt x="3522" y="8181"/>
                  </a:lnTo>
                  <a:lnTo>
                    <a:pt x="3485" y="8291"/>
                  </a:lnTo>
                  <a:lnTo>
                    <a:pt x="3485" y="8401"/>
                  </a:lnTo>
                  <a:lnTo>
                    <a:pt x="3559" y="8474"/>
                  </a:lnTo>
                  <a:lnTo>
                    <a:pt x="3669" y="8511"/>
                  </a:lnTo>
                  <a:lnTo>
                    <a:pt x="3669" y="8621"/>
                  </a:lnTo>
                  <a:lnTo>
                    <a:pt x="3669" y="8658"/>
                  </a:lnTo>
                  <a:lnTo>
                    <a:pt x="3595" y="8695"/>
                  </a:lnTo>
                  <a:lnTo>
                    <a:pt x="3229" y="8731"/>
                  </a:lnTo>
                  <a:lnTo>
                    <a:pt x="3009" y="8474"/>
                  </a:lnTo>
                  <a:lnTo>
                    <a:pt x="2825" y="8254"/>
                  </a:lnTo>
                  <a:lnTo>
                    <a:pt x="2165" y="7484"/>
                  </a:lnTo>
                  <a:lnTo>
                    <a:pt x="1615" y="6897"/>
                  </a:lnTo>
                  <a:lnTo>
                    <a:pt x="1321" y="6604"/>
                  </a:lnTo>
                  <a:lnTo>
                    <a:pt x="1174" y="6494"/>
                  </a:lnTo>
                  <a:lnTo>
                    <a:pt x="991" y="6420"/>
                  </a:lnTo>
                  <a:lnTo>
                    <a:pt x="1101" y="6127"/>
                  </a:lnTo>
                  <a:close/>
                  <a:moveTo>
                    <a:pt x="8731" y="1"/>
                  </a:moveTo>
                  <a:lnTo>
                    <a:pt x="8474" y="74"/>
                  </a:lnTo>
                  <a:lnTo>
                    <a:pt x="8217" y="184"/>
                  </a:lnTo>
                  <a:lnTo>
                    <a:pt x="7997" y="331"/>
                  </a:lnTo>
                  <a:lnTo>
                    <a:pt x="7777" y="478"/>
                  </a:lnTo>
                  <a:lnTo>
                    <a:pt x="7154" y="1028"/>
                  </a:lnTo>
                  <a:lnTo>
                    <a:pt x="6530" y="1578"/>
                  </a:lnTo>
                  <a:lnTo>
                    <a:pt x="4036" y="3779"/>
                  </a:lnTo>
                  <a:lnTo>
                    <a:pt x="2825" y="4843"/>
                  </a:lnTo>
                  <a:lnTo>
                    <a:pt x="2312" y="5283"/>
                  </a:lnTo>
                  <a:lnTo>
                    <a:pt x="2092" y="5540"/>
                  </a:lnTo>
                  <a:lnTo>
                    <a:pt x="1871" y="5797"/>
                  </a:lnTo>
                  <a:lnTo>
                    <a:pt x="1761" y="5833"/>
                  </a:lnTo>
                  <a:lnTo>
                    <a:pt x="1725" y="5943"/>
                  </a:lnTo>
                  <a:lnTo>
                    <a:pt x="1541" y="5833"/>
                  </a:lnTo>
                  <a:lnTo>
                    <a:pt x="1358" y="5797"/>
                  </a:lnTo>
                  <a:lnTo>
                    <a:pt x="1174" y="5760"/>
                  </a:lnTo>
                  <a:lnTo>
                    <a:pt x="954" y="5760"/>
                  </a:lnTo>
                  <a:lnTo>
                    <a:pt x="844" y="5797"/>
                  </a:lnTo>
                  <a:lnTo>
                    <a:pt x="771" y="5907"/>
                  </a:lnTo>
                  <a:lnTo>
                    <a:pt x="624" y="6420"/>
                  </a:lnTo>
                  <a:lnTo>
                    <a:pt x="624" y="6494"/>
                  </a:lnTo>
                  <a:lnTo>
                    <a:pt x="661" y="6567"/>
                  </a:lnTo>
                  <a:lnTo>
                    <a:pt x="698" y="6604"/>
                  </a:lnTo>
                  <a:lnTo>
                    <a:pt x="771" y="6640"/>
                  </a:lnTo>
                  <a:lnTo>
                    <a:pt x="918" y="6860"/>
                  </a:lnTo>
                  <a:lnTo>
                    <a:pt x="1101" y="7081"/>
                  </a:lnTo>
                  <a:lnTo>
                    <a:pt x="1505" y="7484"/>
                  </a:lnTo>
                  <a:lnTo>
                    <a:pt x="2385" y="8511"/>
                  </a:lnTo>
                  <a:lnTo>
                    <a:pt x="2715" y="8951"/>
                  </a:lnTo>
                  <a:lnTo>
                    <a:pt x="2935" y="9171"/>
                  </a:lnTo>
                  <a:lnTo>
                    <a:pt x="3155" y="9318"/>
                  </a:lnTo>
                  <a:lnTo>
                    <a:pt x="3302" y="9355"/>
                  </a:lnTo>
                  <a:lnTo>
                    <a:pt x="3412" y="9355"/>
                  </a:lnTo>
                  <a:lnTo>
                    <a:pt x="3522" y="9281"/>
                  </a:lnTo>
                  <a:lnTo>
                    <a:pt x="3595" y="9171"/>
                  </a:lnTo>
                  <a:lnTo>
                    <a:pt x="3816" y="9135"/>
                  </a:lnTo>
                  <a:lnTo>
                    <a:pt x="3962" y="9061"/>
                  </a:lnTo>
                  <a:lnTo>
                    <a:pt x="4072" y="8951"/>
                  </a:lnTo>
                  <a:lnTo>
                    <a:pt x="4146" y="8805"/>
                  </a:lnTo>
                  <a:lnTo>
                    <a:pt x="4146" y="8548"/>
                  </a:lnTo>
                  <a:lnTo>
                    <a:pt x="4109" y="8328"/>
                  </a:lnTo>
                  <a:lnTo>
                    <a:pt x="5320" y="7557"/>
                  </a:lnTo>
                  <a:lnTo>
                    <a:pt x="6530" y="6750"/>
                  </a:lnTo>
                  <a:lnTo>
                    <a:pt x="7667" y="5907"/>
                  </a:lnTo>
                  <a:lnTo>
                    <a:pt x="8804" y="5026"/>
                  </a:lnTo>
                  <a:lnTo>
                    <a:pt x="9281" y="4660"/>
                  </a:lnTo>
                  <a:lnTo>
                    <a:pt x="9721" y="4219"/>
                  </a:lnTo>
                  <a:lnTo>
                    <a:pt x="10125" y="3743"/>
                  </a:lnTo>
                  <a:lnTo>
                    <a:pt x="10308" y="3486"/>
                  </a:lnTo>
                  <a:lnTo>
                    <a:pt x="10455" y="3229"/>
                  </a:lnTo>
                  <a:lnTo>
                    <a:pt x="10602" y="2972"/>
                  </a:lnTo>
                  <a:lnTo>
                    <a:pt x="10712" y="2679"/>
                  </a:lnTo>
                  <a:lnTo>
                    <a:pt x="10785" y="2385"/>
                  </a:lnTo>
                  <a:lnTo>
                    <a:pt x="10822" y="2129"/>
                  </a:lnTo>
                  <a:lnTo>
                    <a:pt x="10822" y="1835"/>
                  </a:lnTo>
                  <a:lnTo>
                    <a:pt x="10785" y="1542"/>
                  </a:lnTo>
                  <a:lnTo>
                    <a:pt x="10675" y="1248"/>
                  </a:lnTo>
                  <a:lnTo>
                    <a:pt x="10528" y="955"/>
                  </a:lnTo>
                  <a:lnTo>
                    <a:pt x="10382" y="735"/>
                  </a:lnTo>
                  <a:lnTo>
                    <a:pt x="10198" y="515"/>
                  </a:lnTo>
                  <a:lnTo>
                    <a:pt x="9978" y="368"/>
                  </a:lnTo>
                  <a:lnTo>
                    <a:pt x="9758" y="221"/>
                  </a:lnTo>
                  <a:lnTo>
                    <a:pt x="9501" y="111"/>
                  </a:lnTo>
                  <a:lnTo>
                    <a:pt x="9281" y="38"/>
                  </a:lnTo>
                  <a:lnTo>
                    <a:pt x="8988" y="1"/>
                  </a:lnTo>
                  <a:close/>
                  <a:moveTo>
                    <a:pt x="1981" y="12399"/>
                  </a:moveTo>
                  <a:lnTo>
                    <a:pt x="1981" y="12509"/>
                  </a:lnTo>
                  <a:lnTo>
                    <a:pt x="1981" y="12656"/>
                  </a:lnTo>
                  <a:lnTo>
                    <a:pt x="1908" y="12913"/>
                  </a:lnTo>
                  <a:lnTo>
                    <a:pt x="1798" y="12913"/>
                  </a:lnTo>
                  <a:lnTo>
                    <a:pt x="1871" y="12656"/>
                  </a:lnTo>
                  <a:lnTo>
                    <a:pt x="1981" y="12399"/>
                  </a:lnTo>
                  <a:close/>
                  <a:moveTo>
                    <a:pt x="1651" y="9391"/>
                  </a:moveTo>
                  <a:lnTo>
                    <a:pt x="1688" y="9575"/>
                  </a:lnTo>
                  <a:lnTo>
                    <a:pt x="1908" y="10198"/>
                  </a:lnTo>
                  <a:lnTo>
                    <a:pt x="2348" y="11372"/>
                  </a:lnTo>
                  <a:lnTo>
                    <a:pt x="2422" y="11739"/>
                  </a:lnTo>
                  <a:lnTo>
                    <a:pt x="2458" y="12106"/>
                  </a:lnTo>
                  <a:lnTo>
                    <a:pt x="2422" y="12436"/>
                  </a:lnTo>
                  <a:lnTo>
                    <a:pt x="2348" y="12619"/>
                  </a:lnTo>
                  <a:lnTo>
                    <a:pt x="2275" y="12766"/>
                  </a:lnTo>
                  <a:lnTo>
                    <a:pt x="2312" y="12583"/>
                  </a:lnTo>
                  <a:lnTo>
                    <a:pt x="2275" y="12436"/>
                  </a:lnTo>
                  <a:lnTo>
                    <a:pt x="2202" y="12326"/>
                  </a:lnTo>
                  <a:lnTo>
                    <a:pt x="2128" y="12216"/>
                  </a:lnTo>
                  <a:lnTo>
                    <a:pt x="2018" y="12179"/>
                  </a:lnTo>
                  <a:lnTo>
                    <a:pt x="1871" y="12179"/>
                  </a:lnTo>
                  <a:lnTo>
                    <a:pt x="1835" y="12253"/>
                  </a:lnTo>
                  <a:lnTo>
                    <a:pt x="1835" y="12326"/>
                  </a:lnTo>
                  <a:lnTo>
                    <a:pt x="1578" y="12656"/>
                  </a:lnTo>
                  <a:lnTo>
                    <a:pt x="1505" y="12840"/>
                  </a:lnTo>
                  <a:lnTo>
                    <a:pt x="1431" y="13023"/>
                  </a:lnTo>
                  <a:lnTo>
                    <a:pt x="1358" y="13023"/>
                  </a:lnTo>
                  <a:lnTo>
                    <a:pt x="1578" y="12509"/>
                  </a:lnTo>
                  <a:lnTo>
                    <a:pt x="1761" y="11996"/>
                  </a:lnTo>
                  <a:lnTo>
                    <a:pt x="1761" y="11959"/>
                  </a:lnTo>
                  <a:lnTo>
                    <a:pt x="1725" y="11922"/>
                  </a:lnTo>
                  <a:lnTo>
                    <a:pt x="1688" y="11922"/>
                  </a:lnTo>
                  <a:lnTo>
                    <a:pt x="1651" y="11959"/>
                  </a:lnTo>
                  <a:lnTo>
                    <a:pt x="1321" y="12399"/>
                  </a:lnTo>
                  <a:lnTo>
                    <a:pt x="1028" y="12913"/>
                  </a:lnTo>
                  <a:lnTo>
                    <a:pt x="881" y="12840"/>
                  </a:lnTo>
                  <a:lnTo>
                    <a:pt x="881" y="12729"/>
                  </a:lnTo>
                  <a:lnTo>
                    <a:pt x="1028" y="12436"/>
                  </a:lnTo>
                  <a:lnTo>
                    <a:pt x="1174" y="12143"/>
                  </a:lnTo>
                  <a:lnTo>
                    <a:pt x="1358" y="11849"/>
                  </a:lnTo>
                  <a:lnTo>
                    <a:pt x="1541" y="11556"/>
                  </a:lnTo>
                  <a:lnTo>
                    <a:pt x="1541" y="11519"/>
                  </a:lnTo>
                  <a:lnTo>
                    <a:pt x="1505" y="11482"/>
                  </a:lnTo>
                  <a:lnTo>
                    <a:pt x="1468" y="11519"/>
                  </a:lnTo>
                  <a:lnTo>
                    <a:pt x="1138" y="11812"/>
                  </a:lnTo>
                  <a:lnTo>
                    <a:pt x="954" y="11996"/>
                  </a:lnTo>
                  <a:lnTo>
                    <a:pt x="808" y="12179"/>
                  </a:lnTo>
                  <a:lnTo>
                    <a:pt x="698" y="12399"/>
                  </a:lnTo>
                  <a:lnTo>
                    <a:pt x="588" y="12619"/>
                  </a:lnTo>
                  <a:lnTo>
                    <a:pt x="551" y="12583"/>
                  </a:lnTo>
                  <a:lnTo>
                    <a:pt x="624" y="12473"/>
                  </a:lnTo>
                  <a:lnTo>
                    <a:pt x="661" y="12363"/>
                  </a:lnTo>
                  <a:lnTo>
                    <a:pt x="1138" y="11629"/>
                  </a:lnTo>
                  <a:lnTo>
                    <a:pt x="1321" y="11262"/>
                  </a:lnTo>
                  <a:lnTo>
                    <a:pt x="1468" y="10859"/>
                  </a:lnTo>
                  <a:lnTo>
                    <a:pt x="1431" y="10822"/>
                  </a:lnTo>
                  <a:lnTo>
                    <a:pt x="1395" y="10822"/>
                  </a:lnTo>
                  <a:lnTo>
                    <a:pt x="1064" y="11189"/>
                  </a:lnTo>
                  <a:lnTo>
                    <a:pt x="734" y="11556"/>
                  </a:lnTo>
                  <a:lnTo>
                    <a:pt x="844" y="11372"/>
                  </a:lnTo>
                  <a:lnTo>
                    <a:pt x="1248" y="10749"/>
                  </a:lnTo>
                  <a:lnTo>
                    <a:pt x="1651" y="10125"/>
                  </a:lnTo>
                  <a:lnTo>
                    <a:pt x="1651" y="10052"/>
                  </a:lnTo>
                  <a:lnTo>
                    <a:pt x="1615" y="9978"/>
                  </a:lnTo>
                  <a:lnTo>
                    <a:pt x="1505" y="9978"/>
                  </a:lnTo>
                  <a:lnTo>
                    <a:pt x="1321" y="10162"/>
                  </a:lnTo>
                  <a:lnTo>
                    <a:pt x="1505" y="9795"/>
                  </a:lnTo>
                  <a:lnTo>
                    <a:pt x="1651" y="9391"/>
                  </a:lnTo>
                  <a:close/>
                  <a:moveTo>
                    <a:pt x="1541" y="8768"/>
                  </a:moveTo>
                  <a:lnTo>
                    <a:pt x="1468" y="8805"/>
                  </a:lnTo>
                  <a:lnTo>
                    <a:pt x="1395" y="8915"/>
                  </a:lnTo>
                  <a:lnTo>
                    <a:pt x="1395" y="9025"/>
                  </a:lnTo>
                  <a:lnTo>
                    <a:pt x="1395" y="9061"/>
                  </a:lnTo>
                  <a:lnTo>
                    <a:pt x="1211" y="9355"/>
                  </a:lnTo>
                  <a:lnTo>
                    <a:pt x="1101" y="9648"/>
                  </a:lnTo>
                  <a:lnTo>
                    <a:pt x="661" y="10602"/>
                  </a:lnTo>
                  <a:lnTo>
                    <a:pt x="294" y="11409"/>
                  </a:lnTo>
                  <a:lnTo>
                    <a:pt x="147" y="11812"/>
                  </a:lnTo>
                  <a:lnTo>
                    <a:pt x="37" y="12253"/>
                  </a:lnTo>
                  <a:lnTo>
                    <a:pt x="1" y="12399"/>
                  </a:lnTo>
                  <a:lnTo>
                    <a:pt x="1" y="12509"/>
                  </a:lnTo>
                  <a:lnTo>
                    <a:pt x="74" y="12729"/>
                  </a:lnTo>
                  <a:lnTo>
                    <a:pt x="221" y="12913"/>
                  </a:lnTo>
                  <a:lnTo>
                    <a:pt x="404" y="13096"/>
                  </a:lnTo>
                  <a:lnTo>
                    <a:pt x="441" y="13170"/>
                  </a:lnTo>
                  <a:lnTo>
                    <a:pt x="514" y="13206"/>
                  </a:lnTo>
                  <a:lnTo>
                    <a:pt x="588" y="13243"/>
                  </a:lnTo>
                  <a:lnTo>
                    <a:pt x="661" y="13243"/>
                  </a:lnTo>
                  <a:lnTo>
                    <a:pt x="734" y="13280"/>
                  </a:lnTo>
                  <a:lnTo>
                    <a:pt x="881" y="13353"/>
                  </a:lnTo>
                  <a:lnTo>
                    <a:pt x="954" y="13426"/>
                  </a:lnTo>
                  <a:lnTo>
                    <a:pt x="1101" y="13426"/>
                  </a:lnTo>
                  <a:lnTo>
                    <a:pt x="1431" y="13536"/>
                  </a:lnTo>
                  <a:lnTo>
                    <a:pt x="1468" y="13573"/>
                  </a:lnTo>
                  <a:lnTo>
                    <a:pt x="1688" y="13573"/>
                  </a:lnTo>
                  <a:lnTo>
                    <a:pt x="1908" y="13536"/>
                  </a:lnTo>
                  <a:lnTo>
                    <a:pt x="2128" y="13463"/>
                  </a:lnTo>
                  <a:lnTo>
                    <a:pt x="2312" y="13390"/>
                  </a:lnTo>
                  <a:lnTo>
                    <a:pt x="2495" y="13280"/>
                  </a:lnTo>
                  <a:lnTo>
                    <a:pt x="2605" y="13133"/>
                  </a:lnTo>
                  <a:lnTo>
                    <a:pt x="2715" y="12986"/>
                  </a:lnTo>
                  <a:lnTo>
                    <a:pt x="2788" y="12840"/>
                  </a:lnTo>
                  <a:lnTo>
                    <a:pt x="2862" y="12693"/>
                  </a:lnTo>
                  <a:lnTo>
                    <a:pt x="2935" y="12326"/>
                  </a:lnTo>
                  <a:lnTo>
                    <a:pt x="2935" y="11959"/>
                  </a:lnTo>
                  <a:lnTo>
                    <a:pt x="2862" y="11592"/>
                  </a:lnTo>
                  <a:lnTo>
                    <a:pt x="2788" y="11226"/>
                  </a:lnTo>
                  <a:lnTo>
                    <a:pt x="2678" y="10895"/>
                  </a:lnTo>
                  <a:lnTo>
                    <a:pt x="2055" y="9061"/>
                  </a:lnTo>
                  <a:lnTo>
                    <a:pt x="1981" y="8951"/>
                  </a:lnTo>
                  <a:lnTo>
                    <a:pt x="1871" y="8878"/>
                  </a:lnTo>
                  <a:lnTo>
                    <a:pt x="1761" y="8805"/>
                  </a:lnTo>
                  <a:lnTo>
                    <a:pt x="1651" y="8768"/>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 name="Google Shape;348;p6"/>
            <p:cNvSpPr/>
            <p:nvPr/>
          </p:nvSpPr>
          <p:spPr>
            <a:xfrm>
              <a:off x="6351100" y="3281600"/>
              <a:ext cx="366850" cy="361350"/>
            </a:xfrm>
            <a:custGeom>
              <a:avLst/>
              <a:gdLst/>
              <a:ahLst/>
              <a:cxnLst/>
              <a:rect l="l" t="t" r="r" b="b"/>
              <a:pathLst>
                <a:path w="14674" h="14454" extrusionOk="0">
                  <a:moveTo>
                    <a:pt x="7887" y="3779"/>
                  </a:moveTo>
                  <a:lnTo>
                    <a:pt x="7961" y="3816"/>
                  </a:lnTo>
                  <a:lnTo>
                    <a:pt x="8071" y="3889"/>
                  </a:lnTo>
                  <a:lnTo>
                    <a:pt x="8218" y="4072"/>
                  </a:lnTo>
                  <a:lnTo>
                    <a:pt x="8291" y="4292"/>
                  </a:lnTo>
                  <a:lnTo>
                    <a:pt x="8364" y="4513"/>
                  </a:lnTo>
                  <a:lnTo>
                    <a:pt x="8401" y="4696"/>
                  </a:lnTo>
                  <a:lnTo>
                    <a:pt x="8401" y="4916"/>
                  </a:lnTo>
                  <a:lnTo>
                    <a:pt x="8401" y="5099"/>
                  </a:lnTo>
                  <a:lnTo>
                    <a:pt x="8291" y="5283"/>
                  </a:lnTo>
                  <a:lnTo>
                    <a:pt x="8144" y="4659"/>
                  </a:lnTo>
                  <a:lnTo>
                    <a:pt x="8034" y="4219"/>
                  </a:lnTo>
                  <a:lnTo>
                    <a:pt x="7961" y="3999"/>
                  </a:lnTo>
                  <a:lnTo>
                    <a:pt x="7887" y="3779"/>
                  </a:lnTo>
                  <a:close/>
                  <a:moveTo>
                    <a:pt x="4329" y="5063"/>
                  </a:moveTo>
                  <a:lnTo>
                    <a:pt x="4476" y="5209"/>
                  </a:lnTo>
                  <a:lnTo>
                    <a:pt x="4586" y="5356"/>
                  </a:lnTo>
                  <a:lnTo>
                    <a:pt x="4696" y="5503"/>
                  </a:lnTo>
                  <a:lnTo>
                    <a:pt x="4769" y="5686"/>
                  </a:lnTo>
                  <a:lnTo>
                    <a:pt x="4769" y="5870"/>
                  </a:lnTo>
                  <a:lnTo>
                    <a:pt x="4769" y="6053"/>
                  </a:lnTo>
                  <a:lnTo>
                    <a:pt x="4659" y="6126"/>
                  </a:lnTo>
                  <a:lnTo>
                    <a:pt x="4549" y="6237"/>
                  </a:lnTo>
                  <a:lnTo>
                    <a:pt x="4439" y="5980"/>
                  </a:lnTo>
                  <a:lnTo>
                    <a:pt x="4329" y="5686"/>
                  </a:lnTo>
                  <a:lnTo>
                    <a:pt x="4293" y="5393"/>
                  </a:lnTo>
                  <a:lnTo>
                    <a:pt x="4293" y="5209"/>
                  </a:lnTo>
                  <a:lnTo>
                    <a:pt x="4293" y="5136"/>
                  </a:lnTo>
                  <a:lnTo>
                    <a:pt x="4329" y="5063"/>
                  </a:lnTo>
                  <a:close/>
                  <a:moveTo>
                    <a:pt x="6604" y="7594"/>
                  </a:moveTo>
                  <a:lnTo>
                    <a:pt x="6714" y="7667"/>
                  </a:lnTo>
                  <a:lnTo>
                    <a:pt x="6787" y="7814"/>
                  </a:lnTo>
                  <a:lnTo>
                    <a:pt x="6934" y="8071"/>
                  </a:lnTo>
                  <a:lnTo>
                    <a:pt x="7337" y="8694"/>
                  </a:lnTo>
                  <a:lnTo>
                    <a:pt x="7117" y="8878"/>
                  </a:lnTo>
                  <a:lnTo>
                    <a:pt x="7080" y="8768"/>
                  </a:lnTo>
                  <a:lnTo>
                    <a:pt x="6860" y="8474"/>
                  </a:lnTo>
                  <a:lnTo>
                    <a:pt x="6677" y="8144"/>
                  </a:lnTo>
                  <a:lnTo>
                    <a:pt x="6567" y="7887"/>
                  </a:lnTo>
                  <a:lnTo>
                    <a:pt x="6420" y="7667"/>
                  </a:lnTo>
                  <a:lnTo>
                    <a:pt x="6604" y="7594"/>
                  </a:lnTo>
                  <a:close/>
                  <a:moveTo>
                    <a:pt x="5283" y="8107"/>
                  </a:moveTo>
                  <a:lnTo>
                    <a:pt x="5356" y="8144"/>
                  </a:lnTo>
                  <a:lnTo>
                    <a:pt x="5833" y="9428"/>
                  </a:lnTo>
                  <a:lnTo>
                    <a:pt x="5650" y="9501"/>
                  </a:lnTo>
                  <a:lnTo>
                    <a:pt x="5686" y="9318"/>
                  </a:lnTo>
                  <a:lnTo>
                    <a:pt x="5650" y="9208"/>
                  </a:lnTo>
                  <a:lnTo>
                    <a:pt x="5613" y="9061"/>
                  </a:lnTo>
                  <a:lnTo>
                    <a:pt x="5503" y="8768"/>
                  </a:lnTo>
                  <a:lnTo>
                    <a:pt x="5246" y="8107"/>
                  </a:lnTo>
                  <a:close/>
                  <a:moveTo>
                    <a:pt x="7337" y="9905"/>
                  </a:moveTo>
                  <a:lnTo>
                    <a:pt x="7337" y="10235"/>
                  </a:lnTo>
                  <a:lnTo>
                    <a:pt x="7190" y="9978"/>
                  </a:lnTo>
                  <a:lnTo>
                    <a:pt x="7337" y="9905"/>
                  </a:lnTo>
                  <a:close/>
                  <a:moveTo>
                    <a:pt x="9721" y="9061"/>
                  </a:moveTo>
                  <a:lnTo>
                    <a:pt x="9832" y="9281"/>
                  </a:lnTo>
                  <a:lnTo>
                    <a:pt x="9942" y="9501"/>
                  </a:lnTo>
                  <a:lnTo>
                    <a:pt x="10052" y="9685"/>
                  </a:lnTo>
                  <a:lnTo>
                    <a:pt x="10162" y="9868"/>
                  </a:lnTo>
                  <a:lnTo>
                    <a:pt x="10198" y="10015"/>
                  </a:lnTo>
                  <a:lnTo>
                    <a:pt x="10198" y="10161"/>
                  </a:lnTo>
                  <a:lnTo>
                    <a:pt x="10198" y="10308"/>
                  </a:lnTo>
                  <a:lnTo>
                    <a:pt x="10125" y="10455"/>
                  </a:lnTo>
                  <a:lnTo>
                    <a:pt x="10052" y="10345"/>
                  </a:lnTo>
                  <a:lnTo>
                    <a:pt x="9978" y="10308"/>
                  </a:lnTo>
                  <a:lnTo>
                    <a:pt x="9758" y="9758"/>
                  </a:lnTo>
                  <a:lnTo>
                    <a:pt x="9685" y="9464"/>
                  </a:lnTo>
                  <a:lnTo>
                    <a:pt x="9575" y="9171"/>
                  </a:lnTo>
                  <a:lnTo>
                    <a:pt x="9648" y="9134"/>
                  </a:lnTo>
                  <a:lnTo>
                    <a:pt x="9721" y="9061"/>
                  </a:lnTo>
                  <a:close/>
                  <a:moveTo>
                    <a:pt x="7667" y="9758"/>
                  </a:moveTo>
                  <a:lnTo>
                    <a:pt x="7777" y="9795"/>
                  </a:lnTo>
                  <a:lnTo>
                    <a:pt x="7924" y="9868"/>
                  </a:lnTo>
                  <a:lnTo>
                    <a:pt x="8071" y="10015"/>
                  </a:lnTo>
                  <a:lnTo>
                    <a:pt x="8181" y="10235"/>
                  </a:lnTo>
                  <a:lnTo>
                    <a:pt x="8291" y="10638"/>
                  </a:lnTo>
                  <a:lnTo>
                    <a:pt x="8328" y="10822"/>
                  </a:lnTo>
                  <a:lnTo>
                    <a:pt x="8328" y="10968"/>
                  </a:lnTo>
                  <a:lnTo>
                    <a:pt x="8291" y="11115"/>
                  </a:lnTo>
                  <a:lnTo>
                    <a:pt x="8181" y="11189"/>
                  </a:lnTo>
                  <a:lnTo>
                    <a:pt x="8181" y="11115"/>
                  </a:lnTo>
                  <a:lnTo>
                    <a:pt x="8144" y="11005"/>
                  </a:lnTo>
                  <a:lnTo>
                    <a:pt x="8071" y="10968"/>
                  </a:lnTo>
                  <a:lnTo>
                    <a:pt x="7997" y="10895"/>
                  </a:lnTo>
                  <a:lnTo>
                    <a:pt x="7887" y="10675"/>
                  </a:lnTo>
                  <a:lnTo>
                    <a:pt x="7814" y="10382"/>
                  </a:lnTo>
                  <a:lnTo>
                    <a:pt x="7741" y="9831"/>
                  </a:lnTo>
                  <a:lnTo>
                    <a:pt x="7667" y="9758"/>
                  </a:lnTo>
                  <a:close/>
                  <a:moveTo>
                    <a:pt x="10162" y="1321"/>
                  </a:moveTo>
                  <a:lnTo>
                    <a:pt x="10198" y="1541"/>
                  </a:lnTo>
                  <a:lnTo>
                    <a:pt x="10272" y="1725"/>
                  </a:lnTo>
                  <a:lnTo>
                    <a:pt x="10455" y="2092"/>
                  </a:lnTo>
                  <a:lnTo>
                    <a:pt x="10932" y="3229"/>
                  </a:lnTo>
                  <a:lnTo>
                    <a:pt x="10969" y="3302"/>
                  </a:lnTo>
                  <a:lnTo>
                    <a:pt x="10749" y="3375"/>
                  </a:lnTo>
                  <a:lnTo>
                    <a:pt x="10528" y="3449"/>
                  </a:lnTo>
                  <a:lnTo>
                    <a:pt x="9758" y="3742"/>
                  </a:lnTo>
                  <a:lnTo>
                    <a:pt x="8988" y="4146"/>
                  </a:lnTo>
                  <a:lnTo>
                    <a:pt x="8841" y="4219"/>
                  </a:lnTo>
                  <a:lnTo>
                    <a:pt x="8731" y="4329"/>
                  </a:lnTo>
                  <a:lnTo>
                    <a:pt x="8658" y="4072"/>
                  </a:lnTo>
                  <a:lnTo>
                    <a:pt x="8511" y="3816"/>
                  </a:lnTo>
                  <a:lnTo>
                    <a:pt x="8364" y="3595"/>
                  </a:lnTo>
                  <a:lnTo>
                    <a:pt x="8254" y="3522"/>
                  </a:lnTo>
                  <a:lnTo>
                    <a:pt x="8144" y="3449"/>
                  </a:lnTo>
                  <a:lnTo>
                    <a:pt x="7997" y="3412"/>
                  </a:lnTo>
                  <a:lnTo>
                    <a:pt x="7851" y="3375"/>
                  </a:lnTo>
                  <a:lnTo>
                    <a:pt x="7777" y="3375"/>
                  </a:lnTo>
                  <a:lnTo>
                    <a:pt x="7704" y="3412"/>
                  </a:lnTo>
                  <a:lnTo>
                    <a:pt x="7667" y="3485"/>
                  </a:lnTo>
                  <a:lnTo>
                    <a:pt x="7667" y="3559"/>
                  </a:lnTo>
                  <a:lnTo>
                    <a:pt x="7484" y="3595"/>
                  </a:lnTo>
                  <a:lnTo>
                    <a:pt x="7337" y="3706"/>
                  </a:lnTo>
                  <a:lnTo>
                    <a:pt x="7190" y="3852"/>
                  </a:lnTo>
                  <a:lnTo>
                    <a:pt x="7044" y="3999"/>
                  </a:lnTo>
                  <a:lnTo>
                    <a:pt x="7007" y="4109"/>
                  </a:lnTo>
                  <a:lnTo>
                    <a:pt x="7044" y="4219"/>
                  </a:lnTo>
                  <a:lnTo>
                    <a:pt x="7264" y="4696"/>
                  </a:lnTo>
                  <a:lnTo>
                    <a:pt x="7080" y="4769"/>
                  </a:lnTo>
                  <a:lnTo>
                    <a:pt x="6310" y="5026"/>
                  </a:lnTo>
                  <a:lnTo>
                    <a:pt x="5576" y="5283"/>
                  </a:lnTo>
                  <a:lnTo>
                    <a:pt x="5320" y="5356"/>
                  </a:lnTo>
                  <a:lnTo>
                    <a:pt x="5210" y="5393"/>
                  </a:lnTo>
                  <a:lnTo>
                    <a:pt x="5136" y="5466"/>
                  </a:lnTo>
                  <a:lnTo>
                    <a:pt x="5100" y="5356"/>
                  </a:lnTo>
                  <a:lnTo>
                    <a:pt x="4916" y="5063"/>
                  </a:lnTo>
                  <a:lnTo>
                    <a:pt x="4806" y="4879"/>
                  </a:lnTo>
                  <a:lnTo>
                    <a:pt x="4659" y="4733"/>
                  </a:lnTo>
                  <a:lnTo>
                    <a:pt x="4513" y="4623"/>
                  </a:lnTo>
                  <a:lnTo>
                    <a:pt x="4329" y="4549"/>
                  </a:lnTo>
                  <a:lnTo>
                    <a:pt x="4183" y="4513"/>
                  </a:lnTo>
                  <a:lnTo>
                    <a:pt x="4036" y="4586"/>
                  </a:lnTo>
                  <a:lnTo>
                    <a:pt x="3852" y="4586"/>
                  </a:lnTo>
                  <a:lnTo>
                    <a:pt x="3779" y="4623"/>
                  </a:lnTo>
                  <a:lnTo>
                    <a:pt x="3742" y="4696"/>
                  </a:lnTo>
                  <a:lnTo>
                    <a:pt x="3706" y="4989"/>
                  </a:lnTo>
                  <a:lnTo>
                    <a:pt x="3706" y="5283"/>
                  </a:lnTo>
                  <a:lnTo>
                    <a:pt x="3742" y="5576"/>
                  </a:lnTo>
                  <a:lnTo>
                    <a:pt x="3816" y="5870"/>
                  </a:lnTo>
                  <a:lnTo>
                    <a:pt x="3596" y="5833"/>
                  </a:lnTo>
                  <a:lnTo>
                    <a:pt x="3376" y="5870"/>
                  </a:lnTo>
                  <a:lnTo>
                    <a:pt x="2972" y="6016"/>
                  </a:lnTo>
                  <a:lnTo>
                    <a:pt x="2422" y="6163"/>
                  </a:lnTo>
                  <a:lnTo>
                    <a:pt x="2165" y="6273"/>
                  </a:lnTo>
                  <a:lnTo>
                    <a:pt x="2055" y="6347"/>
                  </a:lnTo>
                  <a:lnTo>
                    <a:pt x="1945" y="6457"/>
                  </a:lnTo>
                  <a:lnTo>
                    <a:pt x="1945" y="6530"/>
                  </a:lnTo>
                  <a:lnTo>
                    <a:pt x="1982" y="6567"/>
                  </a:lnTo>
                  <a:lnTo>
                    <a:pt x="2238" y="6603"/>
                  </a:lnTo>
                  <a:lnTo>
                    <a:pt x="2459" y="6567"/>
                  </a:lnTo>
                  <a:lnTo>
                    <a:pt x="2972" y="6457"/>
                  </a:lnTo>
                  <a:lnTo>
                    <a:pt x="3449" y="6347"/>
                  </a:lnTo>
                  <a:lnTo>
                    <a:pt x="3706" y="6237"/>
                  </a:lnTo>
                  <a:lnTo>
                    <a:pt x="3816" y="6163"/>
                  </a:lnTo>
                  <a:lnTo>
                    <a:pt x="3889" y="6090"/>
                  </a:lnTo>
                  <a:lnTo>
                    <a:pt x="4073" y="6383"/>
                  </a:lnTo>
                  <a:lnTo>
                    <a:pt x="4256" y="6677"/>
                  </a:lnTo>
                  <a:lnTo>
                    <a:pt x="4293" y="6713"/>
                  </a:lnTo>
                  <a:lnTo>
                    <a:pt x="4366" y="6823"/>
                  </a:lnTo>
                  <a:lnTo>
                    <a:pt x="4549" y="6970"/>
                  </a:lnTo>
                  <a:lnTo>
                    <a:pt x="4659" y="7007"/>
                  </a:lnTo>
                  <a:lnTo>
                    <a:pt x="4733" y="7044"/>
                  </a:lnTo>
                  <a:lnTo>
                    <a:pt x="4806" y="7007"/>
                  </a:lnTo>
                  <a:lnTo>
                    <a:pt x="4879" y="6933"/>
                  </a:lnTo>
                  <a:lnTo>
                    <a:pt x="5063" y="6640"/>
                  </a:lnTo>
                  <a:lnTo>
                    <a:pt x="5173" y="6347"/>
                  </a:lnTo>
                  <a:lnTo>
                    <a:pt x="5210" y="6053"/>
                  </a:lnTo>
                  <a:lnTo>
                    <a:pt x="5210" y="5760"/>
                  </a:lnTo>
                  <a:lnTo>
                    <a:pt x="5320" y="5760"/>
                  </a:lnTo>
                  <a:lnTo>
                    <a:pt x="5430" y="5723"/>
                  </a:lnTo>
                  <a:lnTo>
                    <a:pt x="5686" y="5650"/>
                  </a:lnTo>
                  <a:lnTo>
                    <a:pt x="6457" y="5430"/>
                  </a:lnTo>
                  <a:lnTo>
                    <a:pt x="7190" y="5173"/>
                  </a:lnTo>
                  <a:lnTo>
                    <a:pt x="7447" y="5063"/>
                  </a:lnTo>
                  <a:lnTo>
                    <a:pt x="7631" y="5430"/>
                  </a:lnTo>
                  <a:lnTo>
                    <a:pt x="7704" y="5613"/>
                  </a:lnTo>
                  <a:lnTo>
                    <a:pt x="7814" y="5760"/>
                  </a:lnTo>
                  <a:lnTo>
                    <a:pt x="7924" y="5833"/>
                  </a:lnTo>
                  <a:lnTo>
                    <a:pt x="8218" y="5833"/>
                  </a:lnTo>
                  <a:lnTo>
                    <a:pt x="8328" y="5760"/>
                  </a:lnTo>
                  <a:lnTo>
                    <a:pt x="8548" y="5576"/>
                  </a:lnTo>
                  <a:lnTo>
                    <a:pt x="8731" y="5356"/>
                  </a:lnTo>
                  <a:lnTo>
                    <a:pt x="8804" y="5173"/>
                  </a:lnTo>
                  <a:lnTo>
                    <a:pt x="8841" y="4989"/>
                  </a:lnTo>
                  <a:lnTo>
                    <a:pt x="8841" y="4806"/>
                  </a:lnTo>
                  <a:lnTo>
                    <a:pt x="8804" y="4586"/>
                  </a:lnTo>
                  <a:lnTo>
                    <a:pt x="8914" y="4586"/>
                  </a:lnTo>
                  <a:lnTo>
                    <a:pt x="9061" y="4513"/>
                  </a:lnTo>
                  <a:lnTo>
                    <a:pt x="9942" y="4109"/>
                  </a:lnTo>
                  <a:lnTo>
                    <a:pt x="10639" y="3852"/>
                  </a:lnTo>
                  <a:lnTo>
                    <a:pt x="10895" y="3742"/>
                  </a:lnTo>
                  <a:lnTo>
                    <a:pt x="11115" y="3669"/>
                  </a:lnTo>
                  <a:lnTo>
                    <a:pt x="11519" y="4586"/>
                  </a:lnTo>
                  <a:lnTo>
                    <a:pt x="11849" y="5540"/>
                  </a:lnTo>
                  <a:lnTo>
                    <a:pt x="12069" y="6237"/>
                  </a:lnTo>
                  <a:lnTo>
                    <a:pt x="12032" y="6347"/>
                  </a:lnTo>
                  <a:lnTo>
                    <a:pt x="11996" y="6457"/>
                  </a:lnTo>
                  <a:lnTo>
                    <a:pt x="11959" y="6457"/>
                  </a:lnTo>
                  <a:lnTo>
                    <a:pt x="11592" y="6603"/>
                  </a:lnTo>
                  <a:lnTo>
                    <a:pt x="10969" y="6787"/>
                  </a:lnTo>
                  <a:lnTo>
                    <a:pt x="9685" y="7227"/>
                  </a:lnTo>
                  <a:lnTo>
                    <a:pt x="8438" y="7630"/>
                  </a:lnTo>
                  <a:lnTo>
                    <a:pt x="7887" y="7777"/>
                  </a:lnTo>
                  <a:lnTo>
                    <a:pt x="7631" y="7924"/>
                  </a:lnTo>
                  <a:lnTo>
                    <a:pt x="7521" y="7997"/>
                  </a:lnTo>
                  <a:lnTo>
                    <a:pt x="7447" y="8107"/>
                  </a:lnTo>
                  <a:lnTo>
                    <a:pt x="7447" y="8144"/>
                  </a:lnTo>
                  <a:lnTo>
                    <a:pt x="7631" y="8181"/>
                  </a:lnTo>
                  <a:lnTo>
                    <a:pt x="7997" y="8181"/>
                  </a:lnTo>
                  <a:lnTo>
                    <a:pt x="8181" y="8107"/>
                  </a:lnTo>
                  <a:lnTo>
                    <a:pt x="8914" y="7887"/>
                  </a:lnTo>
                  <a:lnTo>
                    <a:pt x="10565" y="7374"/>
                  </a:lnTo>
                  <a:lnTo>
                    <a:pt x="12216" y="6860"/>
                  </a:lnTo>
                  <a:lnTo>
                    <a:pt x="12289" y="6823"/>
                  </a:lnTo>
                  <a:lnTo>
                    <a:pt x="12546" y="7777"/>
                  </a:lnTo>
                  <a:lnTo>
                    <a:pt x="12766" y="8474"/>
                  </a:lnTo>
                  <a:lnTo>
                    <a:pt x="12729" y="8511"/>
                  </a:lnTo>
                  <a:lnTo>
                    <a:pt x="12693" y="8584"/>
                  </a:lnTo>
                  <a:lnTo>
                    <a:pt x="11629" y="8988"/>
                  </a:lnTo>
                  <a:lnTo>
                    <a:pt x="11042" y="9208"/>
                  </a:lnTo>
                  <a:lnTo>
                    <a:pt x="10859" y="9281"/>
                  </a:lnTo>
                  <a:lnTo>
                    <a:pt x="10749" y="9391"/>
                  </a:lnTo>
                  <a:lnTo>
                    <a:pt x="10455" y="9575"/>
                  </a:lnTo>
                  <a:lnTo>
                    <a:pt x="10455" y="9611"/>
                  </a:lnTo>
                  <a:lnTo>
                    <a:pt x="10418" y="9501"/>
                  </a:lnTo>
                  <a:lnTo>
                    <a:pt x="10198" y="9024"/>
                  </a:lnTo>
                  <a:lnTo>
                    <a:pt x="10052" y="8804"/>
                  </a:lnTo>
                  <a:lnTo>
                    <a:pt x="9942" y="8731"/>
                  </a:lnTo>
                  <a:lnTo>
                    <a:pt x="9832" y="8694"/>
                  </a:lnTo>
                  <a:lnTo>
                    <a:pt x="9758" y="8694"/>
                  </a:lnTo>
                  <a:lnTo>
                    <a:pt x="9721" y="8768"/>
                  </a:lnTo>
                  <a:lnTo>
                    <a:pt x="9685" y="8841"/>
                  </a:lnTo>
                  <a:lnTo>
                    <a:pt x="9501" y="8841"/>
                  </a:lnTo>
                  <a:lnTo>
                    <a:pt x="9355" y="8804"/>
                  </a:lnTo>
                  <a:lnTo>
                    <a:pt x="9208" y="8841"/>
                  </a:lnTo>
                  <a:lnTo>
                    <a:pt x="9061" y="8878"/>
                  </a:lnTo>
                  <a:lnTo>
                    <a:pt x="8988" y="8988"/>
                  </a:lnTo>
                  <a:lnTo>
                    <a:pt x="8914" y="9098"/>
                  </a:lnTo>
                  <a:lnTo>
                    <a:pt x="8914" y="9208"/>
                  </a:lnTo>
                  <a:lnTo>
                    <a:pt x="9025" y="9611"/>
                  </a:lnTo>
                  <a:lnTo>
                    <a:pt x="9135" y="10051"/>
                  </a:lnTo>
                  <a:lnTo>
                    <a:pt x="8694" y="10161"/>
                  </a:lnTo>
                  <a:lnTo>
                    <a:pt x="8658" y="10198"/>
                  </a:lnTo>
                  <a:lnTo>
                    <a:pt x="8621" y="10235"/>
                  </a:lnTo>
                  <a:lnTo>
                    <a:pt x="8584" y="10345"/>
                  </a:lnTo>
                  <a:lnTo>
                    <a:pt x="8511" y="10125"/>
                  </a:lnTo>
                  <a:lnTo>
                    <a:pt x="8401" y="9905"/>
                  </a:lnTo>
                  <a:lnTo>
                    <a:pt x="8254" y="9685"/>
                  </a:lnTo>
                  <a:lnTo>
                    <a:pt x="8034" y="9501"/>
                  </a:lnTo>
                  <a:lnTo>
                    <a:pt x="7777" y="9391"/>
                  </a:lnTo>
                  <a:lnTo>
                    <a:pt x="7557" y="9391"/>
                  </a:lnTo>
                  <a:lnTo>
                    <a:pt x="7411" y="9428"/>
                  </a:lnTo>
                  <a:lnTo>
                    <a:pt x="7300" y="9464"/>
                  </a:lnTo>
                  <a:lnTo>
                    <a:pt x="7190" y="9538"/>
                  </a:lnTo>
                  <a:lnTo>
                    <a:pt x="7080" y="9611"/>
                  </a:lnTo>
                  <a:lnTo>
                    <a:pt x="7044" y="9721"/>
                  </a:lnTo>
                  <a:lnTo>
                    <a:pt x="7007" y="9868"/>
                  </a:lnTo>
                  <a:lnTo>
                    <a:pt x="7044" y="9941"/>
                  </a:lnTo>
                  <a:lnTo>
                    <a:pt x="7117" y="9978"/>
                  </a:lnTo>
                  <a:lnTo>
                    <a:pt x="7044" y="10235"/>
                  </a:lnTo>
                  <a:lnTo>
                    <a:pt x="7080" y="10492"/>
                  </a:lnTo>
                  <a:lnTo>
                    <a:pt x="4806" y="11152"/>
                  </a:lnTo>
                  <a:lnTo>
                    <a:pt x="4219" y="11335"/>
                  </a:lnTo>
                  <a:lnTo>
                    <a:pt x="3632" y="11519"/>
                  </a:lnTo>
                  <a:lnTo>
                    <a:pt x="3449" y="11629"/>
                  </a:lnTo>
                  <a:lnTo>
                    <a:pt x="3192" y="10602"/>
                  </a:lnTo>
                  <a:lnTo>
                    <a:pt x="2862" y="9611"/>
                  </a:lnTo>
                  <a:lnTo>
                    <a:pt x="3339" y="9538"/>
                  </a:lnTo>
                  <a:lnTo>
                    <a:pt x="3816" y="9428"/>
                  </a:lnTo>
                  <a:lnTo>
                    <a:pt x="4769" y="9134"/>
                  </a:lnTo>
                  <a:lnTo>
                    <a:pt x="4843" y="9318"/>
                  </a:lnTo>
                  <a:lnTo>
                    <a:pt x="4953" y="9501"/>
                  </a:lnTo>
                  <a:lnTo>
                    <a:pt x="5063" y="9685"/>
                  </a:lnTo>
                  <a:lnTo>
                    <a:pt x="5246" y="9831"/>
                  </a:lnTo>
                  <a:lnTo>
                    <a:pt x="5356" y="9868"/>
                  </a:lnTo>
                  <a:lnTo>
                    <a:pt x="5466" y="9905"/>
                  </a:lnTo>
                  <a:lnTo>
                    <a:pt x="5613" y="9905"/>
                  </a:lnTo>
                  <a:lnTo>
                    <a:pt x="5723" y="9868"/>
                  </a:lnTo>
                  <a:lnTo>
                    <a:pt x="5980" y="9758"/>
                  </a:lnTo>
                  <a:lnTo>
                    <a:pt x="6163" y="9648"/>
                  </a:lnTo>
                  <a:lnTo>
                    <a:pt x="6237" y="9538"/>
                  </a:lnTo>
                  <a:lnTo>
                    <a:pt x="6273" y="9501"/>
                  </a:lnTo>
                  <a:lnTo>
                    <a:pt x="6237" y="9428"/>
                  </a:lnTo>
                  <a:lnTo>
                    <a:pt x="5980" y="8731"/>
                  </a:lnTo>
                  <a:lnTo>
                    <a:pt x="6200" y="8731"/>
                  </a:lnTo>
                  <a:lnTo>
                    <a:pt x="6383" y="8658"/>
                  </a:lnTo>
                  <a:lnTo>
                    <a:pt x="6604" y="9244"/>
                  </a:lnTo>
                  <a:lnTo>
                    <a:pt x="6677" y="9318"/>
                  </a:lnTo>
                  <a:lnTo>
                    <a:pt x="6714" y="9354"/>
                  </a:lnTo>
                  <a:lnTo>
                    <a:pt x="6787" y="9354"/>
                  </a:lnTo>
                  <a:lnTo>
                    <a:pt x="7044" y="9318"/>
                  </a:lnTo>
                  <a:lnTo>
                    <a:pt x="7300" y="9208"/>
                  </a:lnTo>
                  <a:lnTo>
                    <a:pt x="7521" y="9061"/>
                  </a:lnTo>
                  <a:lnTo>
                    <a:pt x="7704" y="8878"/>
                  </a:lnTo>
                  <a:lnTo>
                    <a:pt x="7741" y="8841"/>
                  </a:lnTo>
                  <a:lnTo>
                    <a:pt x="7777" y="8768"/>
                  </a:lnTo>
                  <a:lnTo>
                    <a:pt x="7741" y="8658"/>
                  </a:lnTo>
                  <a:lnTo>
                    <a:pt x="7264" y="7887"/>
                  </a:lnTo>
                  <a:lnTo>
                    <a:pt x="7080" y="7520"/>
                  </a:lnTo>
                  <a:lnTo>
                    <a:pt x="6970" y="7337"/>
                  </a:lnTo>
                  <a:lnTo>
                    <a:pt x="6824" y="7227"/>
                  </a:lnTo>
                  <a:lnTo>
                    <a:pt x="6640" y="7154"/>
                  </a:lnTo>
                  <a:lnTo>
                    <a:pt x="6457" y="7190"/>
                  </a:lnTo>
                  <a:lnTo>
                    <a:pt x="6383" y="7227"/>
                  </a:lnTo>
                  <a:lnTo>
                    <a:pt x="6310" y="7264"/>
                  </a:lnTo>
                  <a:lnTo>
                    <a:pt x="6237" y="7337"/>
                  </a:lnTo>
                  <a:lnTo>
                    <a:pt x="6200" y="7410"/>
                  </a:lnTo>
                  <a:lnTo>
                    <a:pt x="6017" y="7447"/>
                  </a:lnTo>
                  <a:lnTo>
                    <a:pt x="5980" y="7484"/>
                  </a:lnTo>
                  <a:lnTo>
                    <a:pt x="5943" y="7520"/>
                  </a:lnTo>
                  <a:lnTo>
                    <a:pt x="5907" y="7594"/>
                  </a:lnTo>
                  <a:lnTo>
                    <a:pt x="5907" y="7667"/>
                  </a:lnTo>
                  <a:lnTo>
                    <a:pt x="6200" y="8291"/>
                  </a:lnTo>
                  <a:lnTo>
                    <a:pt x="6163" y="8364"/>
                  </a:lnTo>
                  <a:lnTo>
                    <a:pt x="6127" y="8401"/>
                  </a:lnTo>
                  <a:lnTo>
                    <a:pt x="6090" y="8401"/>
                  </a:lnTo>
                  <a:lnTo>
                    <a:pt x="6053" y="8437"/>
                  </a:lnTo>
                  <a:lnTo>
                    <a:pt x="5943" y="8474"/>
                  </a:lnTo>
                  <a:lnTo>
                    <a:pt x="5907" y="8511"/>
                  </a:lnTo>
                  <a:lnTo>
                    <a:pt x="5613" y="7814"/>
                  </a:lnTo>
                  <a:lnTo>
                    <a:pt x="5576" y="7777"/>
                  </a:lnTo>
                  <a:lnTo>
                    <a:pt x="5540" y="7704"/>
                  </a:lnTo>
                  <a:lnTo>
                    <a:pt x="5393" y="7704"/>
                  </a:lnTo>
                  <a:lnTo>
                    <a:pt x="5356" y="7667"/>
                  </a:lnTo>
                  <a:lnTo>
                    <a:pt x="5173" y="7667"/>
                  </a:lnTo>
                  <a:lnTo>
                    <a:pt x="4990" y="7704"/>
                  </a:lnTo>
                  <a:lnTo>
                    <a:pt x="4843" y="7814"/>
                  </a:lnTo>
                  <a:lnTo>
                    <a:pt x="4733" y="7961"/>
                  </a:lnTo>
                  <a:lnTo>
                    <a:pt x="4659" y="8144"/>
                  </a:lnTo>
                  <a:lnTo>
                    <a:pt x="4623" y="8327"/>
                  </a:lnTo>
                  <a:lnTo>
                    <a:pt x="4623" y="8511"/>
                  </a:lnTo>
                  <a:lnTo>
                    <a:pt x="4623" y="8694"/>
                  </a:lnTo>
                  <a:lnTo>
                    <a:pt x="3669" y="8951"/>
                  </a:lnTo>
                  <a:lnTo>
                    <a:pt x="3229" y="9134"/>
                  </a:lnTo>
                  <a:lnTo>
                    <a:pt x="2752" y="9318"/>
                  </a:lnTo>
                  <a:lnTo>
                    <a:pt x="2348" y="7997"/>
                  </a:lnTo>
                  <a:lnTo>
                    <a:pt x="1908" y="6677"/>
                  </a:lnTo>
                  <a:lnTo>
                    <a:pt x="1541" y="5356"/>
                  </a:lnTo>
                  <a:lnTo>
                    <a:pt x="1395" y="4696"/>
                  </a:lnTo>
                  <a:lnTo>
                    <a:pt x="1285" y="3999"/>
                  </a:lnTo>
                  <a:lnTo>
                    <a:pt x="1505" y="3962"/>
                  </a:lnTo>
                  <a:lnTo>
                    <a:pt x="1725" y="3926"/>
                  </a:lnTo>
                  <a:lnTo>
                    <a:pt x="2165" y="3816"/>
                  </a:lnTo>
                  <a:lnTo>
                    <a:pt x="3302" y="3485"/>
                  </a:lnTo>
                  <a:lnTo>
                    <a:pt x="5760" y="2825"/>
                  </a:lnTo>
                  <a:lnTo>
                    <a:pt x="6934" y="2495"/>
                  </a:lnTo>
                  <a:lnTo>
                    <a:pt x="8071" y="2092"/>
                  </a:lnTo>
                  <a:lnTo>
                    <a:pt x="9135" y="1725"/>
                  </a:lnTo>
                  <a:lnTo>
                    <a:pt x="9758" y="1505"/>
                  </a:lnTo>
                  <a:lnTo>
                    <a:pt x="9978" y="1395"/>
                  </a:lnTo>
                  <a:lnTo>
                    <a:pt x="10088" y="1358"/>
                  </a:lnTo>
                  <a:lnTo>
                    <a:pt x="10162" y="1321"/>
                  </a:lnTo>
                  <a:close/>
                  <a:moveTo>
                    <a:pt x="12876" y="8988"/>
                  </a:moveTo>
                  <a:lnTo>
                    <a:pt x="13023" y="9575"/>
                  </a:lnTo>
                  <a:lnTo>
                    <a:pt x="13096" y="9905"/>
                  </a:lnTo>
                  <a:lnTo>
                    <a:pt x="13206" y="10198"/>
                  </a:lnTo>
                  <a:lnTo>
                    <a:pt x="12619" y="10271"/>
                  </a:lnTo>
                  <a:lnTo>
                    <a:pt x="12069" y="10418"/>
                  </a:lnTo>
                  <a:lnTo>
                    <a:pt x="11519" y="10565"/>
                  </a:lnTo>
                  <a:lnTo>
                    <a:pt x="10969" y="10748"/>
                  </a:lnTo>
                  <a:lnTo>
                    <a:pt x="9685" y="11225"/>
                  </a:lnTo>
                  <a:lnTo>
                    <a:pt x="8438" y="11702"/>
                  </a:lnTo>
                  <a:lnTo>
                    <a:pt x="5980" y="12619"/>
                  </a:lnTo>
                  <a:lnTo>
                    <a:pt x="4879" y="13023"/>
                  </a:lnTo>
                  <a:lnTo>
                    <a:pt x="4329" y="13243"/>
                  </a:lnTo>
                  <a:lnTo>
                    <a:pt x="3816" y="13499"/>
                  </a:lnTo>
                  <a:lnTo>
                    <a:pt x="3669" y="12692"/>
                  </a:lnTo>
                  <a:lnTo>
                    <a:pt x="3522" y="11885"/>
                  </a:lnTo>
                  <a:lnTo>
                    <a:pt x="3742" y="11885"/>
                  </a:lnTo>
                  <a:lnTo>
                    <a:pt x="3999" y="11812"/>
                  </a:lnTo>
                  <a:lnTo>
                    <a:pt x="5173" y="11482"/>
                  </a:lnTo>
                  <a:lnTo>
                    <a:pt x="7190" y="10932"/>
                  </a:lnTo>
                  <a:lnTo>
                    <a:pt x="7374" y="11335"/>
                  </a:lnTo>
                  <a:lnTo>
                    <a:pt x="7594" y="11702"/>
                  </a:lnTo>
                  <a:lnTo>
                    <a:pt x="7631" y="11775"/>
                  </a:lnTo>
                  <a:lnTo>
                    <a:pt x="7814" y="11775"/>
                  </a:lnTo>
                  <a:lnTo>
                    <a:pt x="7887" y="11702"/>
                  </a:lnTo>
                  <a:lnTo>
                    <a:pt x="7961" y="11629"/>
                  </a:lnTo>
                  <a:lnTo>
                    <a:pt x="8107" y="11592"/>
                  </a:lnTo>
                  <a:lnTo>
                    <a:pt x="8401" y="11519"/>
                  </a:lnTo>
                  <a:lnTo>
                    <a:pt x="8474" y="11445"/>
                  </a:lnTo>
                  <a:lnTo>
                    <a:pt x="8548" y="11372"/>
                  </a:lnTo>
                  <a:lnTo>
                    <a:pt x="8658" y="11189"/>
                  </a:lnTo>
                  <a:lnTo>
                    <a:pt x="8694" y="11005"/>
                  </a:lnTo>
                  <a:lnTo>
                    <a:pt x="8694" y="10785"/>
                  </a:lnTo>
                  <a:lnTo>
                    <a:pt x="8658" y="10602"/>
                  </a:lnTo>
                  <a:lnTo>
                    <a:pt x="8621" y="10418"/>
                  </a:lnTo>
                  <a:lnTo>
                    <a:pt x="8658" y="10492"/>
                  </a:lnTo>
                  <a:lnTo>
                    <a:pt x="8768" y="10528"/>
                  </a:lnTo>
                  <a:lnTo>
                    <a:pt x="9025" y="10492"/>
                  </a:lnTo>
                  <a:lnTo>
                    <a:pt x="9281" y="10418"/>
                  </a:lnTo>
                  <a:lnTo>
                    <a:pt x="9428" y="10638"/>
                  </a:lnTo>
                  <a:lnTo>
                    <a:pt x="9611" y="10822"/>
                  </a:lnTo>
                  <a:lnTo>
                    <a:pt x="9758" y="10895"/>
                  </a:lnTo>
                  <a:lnTo>
                    <a:pt x="9942" y="10932"/>
                  </a:lnTo>
                  <a:lnTo>
                    <a:pt x="10088" y="10932"/>
                  </a:lnTo>
                  <a:lnTo>
                    <a:pt x="10235" y="10858"/>
                  </a:lnTo>
                  <a:lnTo>
                    <a:pt x="10382" y="10785"/>
                  </a:lnTo>
                  <a:lnTo>
                    <a:pt x="10492" y="10638"/>
                  </a:lnTo>
                  <a:lnTo>
                    <a:pt x="10565" y="10492"/>
                  </a:lnTo>
                  <a:lnTo>
                    <a:pt x="10602" y="10345"/>
                  </a:lnTo>
                  <a:lnTo>
                    <a:pt x="10639" y="10161"/>
                  </a:lnTo>
                  <a:lnTo>
                    <a:pt x="10602" y="9978"/>
                  </a:lnTo>
                  <a:lnTo>
                    <a:pt x="10492" y="9648"/>
                  </a:lnTo>
                  <a:lnTo>
                    <a:pt x="10749" y="9648"/>
                  </a:lnTo>
                  <a:lnTo>
                    <a:pt x="11005" y="9611"/>
                  </a:lnTo>
                  <a:lnTo>
                    <a:pt x="11629" y="9428"/>
                  </a:lnTo>
                  <a:lnTo>
                    <a:pt x="12876" y="8988"/>
                  </a:lnTo>
                  <a:close/>
                  <a:moveTo>
                    <a:pt x="13206" y="10675"/>
                  </a:moveTo>
                  <a:lnTo>
                    <a:pt x="13096" y="10712"/>
                  </a:lnTo>
                  <a:lnTo>
                    <a:pt x="11592" y="11262"/>
                  </a:lnTo>
                  <a:lnTo>
                    <a:pt x="8731" y="12362"/>
                  </a:lnTo>
                  <a:lnTo>
                    <a:pt x="7300" y="12876"/>
                  </a:lnTo>
                  <a:lnTo>
                    <a:pt x="6604" y="13133"/>
                  </a:lnTo>
                  <a:lnTo>
                    <a:pt x="5870" y="13316"/>
                  </a:lnTo>
                  <a:lnTo>
                    <a:pt x="4696" y="13573"/>
                  </a:lnTo>
                  <a:lnTo>
                    <a:pt x="5393" y="13279"/>
                  </a:lnTo>
                  <a:lnTo>
                    <a:pt x="6090" y="13023"/>
                  </a:lnTo>
                  <a:lnTo>
                    <a:pt x="8438" y="12179"/>
                  </a:lnTo>
                  <a:lnTo>
                    <a:pt x="9611" y="11702"/>
                  </a:lnTo>
                  <a:lnTo>
                    <a:pt x="10822" y="11299"/>
                  </a:lnTo>
                  <a:lnTo>
                    <a:pt x="11409" y="11078"/>
                  </a:lnTo>
                  <a:lnTo>
                    <a:pt x="11996" y="10895"/>
                  </a:lnTo>
                  <a:lnTo>
                    <a:pt x="12619" y="10748"/>
                  </a:lnTo>
                  <a:lnTo>
                    <a:pt x="13206" y="10675"/>
                  </a:lnTo>
                  <a:close/>
                  <a:moveTo>
                    <a:pt x="10492" y="478"/>
                  </a:moveTo>
                  <a:lnTo>
                    <a:pt x="10712" y="1064"/>
                  </a:lnTo>
                  <a:lnTo>
                    <a:pt x="10969" y="1688"/>
                  </a:lnTo>
                  <a:lnTo>
                    <a:pt x="11482" y="2862"/>
                  </a:lnTo>
                  <a:lnTo>
                    <a:pt x="11996" y="4182"/>
                  </a:lnTo>
                  <a:lnTo>
                    <a:pt x="12473" y="5466"/>
                  </a:lnTo>
                  <a:lnTo>
                    <a:pt x="12876" y="6713"/>
                  </a:lnTo>
                  <a:lnTo>
                    <a:pt x="13280" y="7924"/>
                  </a:lnTo>
                  <a:lnTo>
                    <a:pt x="13683" y="9171"/>
                  </a:lnTo>
                  <a:lnTo>
                    <a:pt x="14013" y="10418"/>
                  </a:lnTo>
                  <a:lnTo>
                    <a:pt x="13793" y="10418"/>
                  </a:lnTo>
                  <a:lnTo>
                    <a:pt x="13573" y="10492"/>
                  </a:lnTo>
                  <a:lnTo>
                    <a:pt x="13573" y="10418"/>
                  </a:lnTo>
                  <a:lnTo>
                    <a:pt x="13573" y="10308"/>
                  </a:lnTo>
                  <a:lnTo>
                    <a:pt x="13646" y="10235"/>
                  </a:lnTo>
                  <a:lnTo>
                    <a:pt x="13646" y="10125"/>
                  </a:lnTo>
                  <a:lnTo>
                    <a:pt x="13610" y="9831"/>
                  </a:lnTo>
                  <a:lnTo>
                    <a:pt x="13610" y="9758"/>
                  </a:lnTo>
                  <a:lnTo>
                    <a:pt x="13610" y="9721"/>
                  </a:lnTo>
                  <a:lnTo>
                    <a:pt x="13426" y="9024"/>
                  </a:lnTo>
                  <a:lnTo>
                    <a:pt x="13096" y="7777"/>
                  </a:lnTo>
                  <a:lnTo>
                    <a:pt x="12693" y="6603"/>
                  </a:lnTo>
                  <a:lnTo>
                    <a:pt x="12289" y="5430"/>
                  </a:lnTo>
                  <a:lnTo>
                    <a:pt x="11849" y="4256"/>
                  </a:lnTo>
                  <a:lnTo>
                    <a:pt x="11372" y="3119"/>
                  </a:lnTo>
                  <a:lnTo>
                    <a:pt x="10859" y="1981"/>
                  </a:lnTo>
                  <a:lnTo>
                    <a:pt x="10675" y="1651"/>
                  </a:lnTo>
                  <a:lnTo>
                    <a:pt x="10492" y="1358"/>
                  </a:lnTo>
                  <a:lnTo>
                    <a:pt x="10602" y="1285"/>
                  </a:lnTo>
                  <a:lnTo>
                    <a:pt x="10639" y="1174"/>
                  </a:lnTo>
                  <a:lnTo>
                    <a:pt x="10602" y="1064"/>
                  </a:lnTo>
                  <a:lnTo>
                    <a:pt x="10565" y="991"/>
                  </a:lnTo>
                  <a:lnTo>
                    <a:pt x="10528" y="954"/>
                  </a:lnTo>
                  <a:lnTo>
                    <a:pt x="10455" y="918"/>
                  </a:lnTo>
                  <a:lnTo>
                    <a:pt x="10272" y="881"/>
                  </a:lnTo>
                  <a:lnTo>
                    <a:pt x="10088" y="918"/>
                  </a:lnTo>
                  <a:lnTo>
                    <a:pt x="9391" y="1138"/>
                  </a:lnTo>
                  <a:lnTo>
                    <a:pt x="8658" y="1431"/>
                  </a:lnTo>
                  <a:lnTo>
                    <a:pt x="7924" y="1688"/>
                  </a:lnTo>
                  <a:lnTo>
                    <a:pt x="7190" y="1945"/>
                  </a:lnTo>
                  <a:lnTo>
                    <a:pt x="5650" y="2422"/>
                  </a:lnTo>
                  <a:lnTo>
                    <a:pt x="4109" y="2862"/>
                  </a:lnTo>
                  <a:lnTo>
                    <a:pt x="2569" y="3265"/>
                  </a:lnTo>
                  <a:lnTo>
                    <a:pt x="1762" y="3485"/>
                  </a:lnTo>
                  <a:lnTo>
                    <a:pt x="1358" y="3632"/>
                  </a:lnTo>
                  <a:lnTo>
                    <a:pt x="1175" y="3706"/>
                  </a:lnTo>
                  <a:lnTo>
                    <a:pt x="1028" y="3816"/>
                  </a:lnTo>
                  <a:lnTo>
                    <a:pt x="991" y="3816"/>
                  </a:lnTo>
                  <a:lnTo>
                    <a:pt x="955" y="3889"/>
                  </a:lnTo>
                  <a:lnTo>
                    <a:pt x="918" y="3962"/>
                  </a:lnTo>
                  <a:lnTo>
                    <a:pt x="991" y="4586"/>
                  </a:lnTo>
                  <a:lnTo>
                    <a:pt x="1101" y="5209"/>
                  </a:lnTo>
                  <a:lnTo>
                    <a:pt x="1248" y="5796"/>
                  </a:lnTo>
                  <a:lnTo>
                    <a:pt x="1395" y="6420"/>
                  </a:lnTo>
                  <a:lnTo>
                    <a:pt x="1725" y="7594"/>
                  </a:lnTo>
                  <a:lnTo>
                    <a:pt x="2128" y="8768"/>
                  </a:lnTo>
                  <a:lnTo>
                    <a:pt x="2532" y="9978"/>
                  </a:lnTo>
                  <a:lnTo>
                    <a:pt x="2899" y="11152"/>
                  </a:lnTo>
                  <a:lnTo>
                    <a:pt x="3045" y="11739"/>
                  </a:lnTo>
                  <a:lnTo>
                    <a:pt x="3192" y="12362"/>
                  </a:lnTo>
                  <a:lnTo>
                    <a:pt x="3302" y="12949"/>
                  </a:lnTo>
                  <a:lnTo>
                    <a:pt x="3412" y="13573"/>
                  </a:lnTo>
                  <a:lnTo>
                    <a:pt x="3412" y="13683"/>
                  </a:lnTo>
                  <a:lnTo>
                    <a:pt x="3486" y="13720"/>
                  </a:lnTo>
                  <a:lnTo>
                    <a:pt x="3559" y="13756"/>
                  </a:lnTo>
                  <a:lnTo>
                    <a:pt x="3632" y="13793"/>
                  </a:lnTo>
                  <a:lnTo>
                    <a:pt x="3669" y="13830"/>
                  </a:lnTo>
                  <a:lnTo>
                    <a:pt x="3742" y="13830"/>
                  </a:lnTo>
                  <a:lnTo>
                    <a:pt x="4036" y="13756"/>
                  </a:lnTo>
                  <a:lnTo>
                    <a:pt x="3706" y="13903"/>
                  </a:lnTo>
                  <a:lnTo>
                    <a:pt x="3412" y="14086"/>
                  </a:lnTo>
                  <a:lnTo>
                    <a:pt x="2569" y="11115"/>
                  </a:lnTo>
                  <a:lnTo>
                    <a:pt x="2128" y="9611"/>
                  </a:lnTo>
                  <a:lnTo>
                    <a:pt x="1725" y="8144"/>
                  </a:lnTo>
                  <a:lnTo>
                    <a:pt x="955" y="5136"/>
                  </a:lnTo>
                  <a:lnTo>
                    <a:pt x="808" y="4439"/>
                  </a:lnTo>
                  <a:lnTo>
                    <a:pt x="661" y="3999"/>
                  </a:lnTo>
                  <a:lnTo>
                    <a:pt x="588" y="3779"/>
                  </a:lnTo>
                  <a:lnTo>
                    <a:pt x="478" y="3632"/>
                  </a:lnTo>
                  <a:lnTo>
                    <a:pt x="1065" y="3522"/>
                  </a:lnTo>
                  <a:lnTo>
                    <a:pt x="1652" y="3412"/>
                  </a:lnTo>
                  <a:lnTo>
                    <a:pt x="2825" y="3045"/>
                  </a:lnTo>
                  <a:lnTo>
                    <a:pt x="4183" y="2642"/>
                  </a:lnTo>
                  <a:lnTo>
                    <a:pt x="5503" y="2202"/>
                  </a:lnTo>
                  <a:lnTo>
                    <a:pt x="8034" y="1358"/>
                  </a:lnTo>
                  <a:lnTo>
                    <a:pt x="9281" y="918"/>
                  </a:lnTo>
                  <a:lnTo>
                    <a:pt x="9905" y="734"/>
                  </a:lnTo>
                  <a:lnTo>
                    <a:pt x="10198" y="624"/>
                  </a:lnTo>
                  <a:lnTo>
                    <a:pt x="10492" y="478"/>
                  </a:lnTo>
                  <a:close/>
                  <a:moveTo>
                    <a:pt x="10455" y="1"/>
                  </a:moveTo>
                  <a:lnTo>
                    <a:pt x="10162" y="37"/>
                  </a:lnTo>
                  <a:lnTo>
                    <a:pt x="9832" y="147"/>
                  </a:lnTo>
                  <a:lnTo>
                    <a:pt x="9245" y="367"/>
                  </a:lnTo>
                  <a:lnTo>
                    <a:pt x="7997" y="808"/>
                  </a:lnTo>
                  <a:lnTo>
                    <a:pt x="5503" y="1651"/>
                  </a:lnTo>
                  <a:lnTo>
                    <a:pt x="2935" y="2495"/>
                  </a:lnTo>
                  <a:lnTo>
                    <a:pt x="1615" y="2899"/>
                  </a:lnTo>
                  <a:lnTo>
                    <a:pt x="918" y="3082"/>
                  </a:lnTo>
                  <a:lnTo>
                    <a:pt x="258" y="3339"/>
                  </a:lnTo>
                  <a:lnTo>
                    <a:pt x="184" y="3412"/>
                  </a:lnTo>
                  <a:lnTo>
                    <a:pt x="148" y="3522"/>
                  </a:lnTo>
                  <a:lnTo>
                    <a:pt x="38" y="3559"/>
                  </a:lnTo>
                  <a:lnTo>
                    <a:pt x="1" y="3595"/>
                  </a:lnTo>
                  <a:lnTo>
                    <a:pt x="1" y="3632"/>
                  </a:lnTo>
                  <a:lnTo>
                    <a:pt x="38" y="3779"/>
                  </a:lnTo>
                  <a:lnTo>
                    <a:pt x="111" y="3926"/>
                  </a:lnTo>
                  <a:lnTo>
                    <a:pt x="184" y="4036"/>
                  </a:lnTo>
                  <a:lnTo>
                    <a:pt x="221" y="4146"/>
                  </a:lnTo>
                  <a:lnTo>
                    <a:pt x="294" y="4366"/>
                  </a:lnTo>
                  <a:lnTo>
                    <a:pt x="588" y="5796"/>
                  </a:lnTo>
                  <a:lnTo>
                    <a:pt x="955" y="7227"/>
                  </a:lnTo>
                  <a:lnTo>
                    <a:pt x="1285" y="8658"/>
                  </a:lnTo>
                  <a:lnTo>
                    <a:pt x="2055" y="11482"/>
                  </a:lnTo>
                  <a:lnTo>
                    <a:pt x="2459" y="12876"/>
                  </a:lnTo>
                  <a:lnTo>
                    <a:pt x="2899" y="14233"/>
                  </a:lnTo>
                  <a:lnTo>
                    <a:pt x="2935" y="14380"/>
                  </a:lnTo>
                  <a:lnTo>
                    <a:pt x="3045" y="14416"/>
                  </a:lnTo>
                  <a:lnTo>
                    <a:pt x="3155" y="14453"/>
                  </a:lnTo>
                  <a:lnTo>
                    <a:pt x="3302" y="14416"/>
                  </a:lnTo>
                  <a:lnTo>
                    <a:pt x="3596" y="14343"/>
                  </a:lnTo>
                  <a:lnTo>
                    <a:pt x="3889" y="14270"/>
                  </a:lnTo>
                  <a:lnTo>
                    <a:pt x="4513" y="14086"/>
                  </a:lnTo>
                  <a:lnTo>
                    <a:pt x="5980" y="13793"/>
                  </a:lnTo>
                  <a:lnTo>
                    <a:pt x="6714" y="13610"/>
                  </a:lnTo>
                  <a:lnTo>
                    <a:pt x="7447" y="13353"/>
                  </a:lnTo>
                  <a:lnTo>
                    <a:pt x="8878" y="12839"/>
                  </a:lnTo>
                  <a:lnTo>
                    <a:pt x="11739" y="11775"/>
                  </a:lnTo>
                  <a:lnTo>
                    <a:pt x="13133" y="11225"/>
                  </a:lnTo>
                  <a:lnTo>
                    <a:pt x="13646" y="11078"/>
                  </a:lnTo>
                  <a:lnTo>
                    <a:pt x="13903" y="10968"/>
                  </a:lnTo>
                  <a:lnTo>
                    <a:pt x="14160" y="10822"/>
                  </a:lnTo>
                  <a:lnTo>
                    <a:pt x="14197" y="10932"/>
                  </a:lnTo>
                  <a:lnTo>
                    <a:pt x="14270" y="10968"/>
                  </a:lnTo>
                  <a:lnTo>
                    <a:pt x="14380" y="11005"/>
                  </a:lnTo>
                  <a:lnTo>
                    <a:pt x="14490" y="11005"/>
                  </a:lnTo>
                  <a:lnTo>
                    <a:pt x="14563" y="10932"/>
                  </a:lnTo>
                  <a:lnTo>
                    <a:pt x="14637" y="10895"/>
                  </a:lnTo>
                  <a:lnTo>
                    <a:pt x="14674" y="10785"/>
                  </a:lnTo>
                  <a:lnTo>
                    <a:pt x="14637" y="10675"/>
                  </a:lnTo>
                  <a:lnTo>
                    <a:pt x="14270" y="9318"/>
                  </a:lnTo>
                  <a:lnTo>
                    <a:pt x="13867" y="7997"/>
                  </a:lnTo>
                  <a:lnTo>
                    <a:pt x="13426" y="6640"/>
                  </a:lnTo>
                  <a:lnTo>
                    <a:pt x="12949" y="5356"/>
                  </a:lnTo>
                  <a:lnTo>
                    <a:pt x="12473" y="4036"/>
                  </a:lnTo>
                  <a:lnTo>
                    <a:pt x="11922" y="2752"/>
                  </a:lnTo>
                  <a:lnTo>
                    <a:pt x="11409" y="1468"/>
                  </a:lnTo>
                  <a:lnTo>
                    <a:pt x="11115" y="881"/>
                  </a:lnTo>
                  <a:lnTo>
                    <a:pt x="10785" y="257"/>
                  </a:lnTo>
                  <a:lnTo>
                    <a:pt x="10749" y="221"/>
                  </a:lnTo>
                  <a:lnTo>
                    <a:pt x="10675" y="184"/>
                  </a:lnTo>
                  <a:lnTo>
                    <a:pt x="10639" y="111"/>
                  </a:lnTo>
                  <a:lnTo>
                    <a:pt x="10602" y="74"/>
                  </a:lnTo>
                  <a:lnTo>
                    <a:pt x="10528" y="37"/>
                  </a:lnTo>
                  <a:lnTo>
                    <a:pt x="10455" y="1"/>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 name="Google Shape;349;p6"/>
            <p:cNvSpPr/>
            <p:nvPr/>
          </p:nvSpPr>
          <p:spPr>
            <a:xfrm>
              <a:off x="6316250" y="3040425"/>
              <a:ext cx="137600" cy="122000"/>
            </a:xfrm>
            <a:custGeom>
              <a:avLst/>
              <a:gdLst/>
              <a:ahLst/>
              <a:cxnLst/>
              <a:rect l="l" t="t" r="r" b="b"/>
              <a:pathLst>
                <a:path w="5504" h="4880" extrusionOk="0">
                  <a:moveTo>
                    <a:pt x="5173" y="0"/>
                  </a:moveTo>
                  <a:lnTo>
                    <a:pt x="5063" y="37"/>
                  </a:lnTo>
                  <a:lnTo>
                    <a:pt x="4990" y="110"/>
                  </a:lnTo>
                  <a:lnTo>
                    <a:pt x="4770" y="404"/>
                  </a:lnTo>
                  <a:lnTo>
                    <a:pt x="4513" y="624"/>
                  </a:lnTo>
                  <a:lnTo>
                    <a:pt x="4219" y="844"/>
                  </a:lnTo>
                  <a:lnTo>
                    <a:pt x="3926" y="991"/>
                  </a:lnTo>
                  <a:lnTo>
                    <a:pt x="3742" y="1064"/>
                  </a:lnTo>
                  <a:lnTo>
                    <a:pt x="3559" y="1101"/>
                  </a:lnTo>
                  <a:lnTo>
                    <a:pt x="3229" y="1101"/>
                  </a:lnTo>
                  <a:lnTo>
                    <a:pt x="2862" y="1028"/>
                  </a:lnTo>
                  <a:lnTo>
                    <a:pt x="2532" y="917"/>
                  </a:lnTo>
                  <a:lnTo>
                    <a:pt x="2239" y="807"/>
                  </a:lnTo>
                  <a:lnTo>
                    <a:pt x="1908" y="734"/>
                  </a:lnTo>
                  <a:lnTo>
                    <a:pt x="1578" y="661"/>
                  </a:lnTo>
                  <a:lnTo>
                    <a:pt x="1248" y="624"/>
                  </a:lnTo>
                  <a:lnTo>
                    <a:pt x="918" y="661"/>
                  </a:lnTo>
                  <a:lnTo>
                    <a:pt x="625" y="771"/>
                  </a:lnTo>
                  <a:lnTo>
                    <a:pt x="478" y="844"/>
                  </a:lnTo>
                  <a:lnTo>
                    <a:pt x="368" y="954"/>
                  </a:lnTo>
                  <a:lnTo>
                    <a:pt x="258" y="1064"/>
                  </a:lnTo>
                  <a:lnTo>
                    <a:pt x="148" y="1211"/>
                  </a:lnTo>
                  <a:lnTo>
                    <a:pt x="111" y="1284"/>
                  </a:lnTo>
                  <a:lnTo>
                    <a:pt x="111" y="1321"/>
                  </a:lnTo>
                  <a:lnTo>
                    <a:pt x="148" y="1431"/>
                  </a:lnTo>
                  <a:lnTo>
                    <a:pt x="258" y="1468"/>
                  </a:lnTo>
                  <a:lnTo>
                    <a:pt x="368" y="1468"/>
                  </a:lnTo>
                  <a:lnTo>
                    <a:pt x="698" y="1284"/>
                  </a:lnTo>
                  <a:lnTo>
                    <a:pt x="1028" y="1174"/>
                  </a:lnTo>
                  <a:lnTo>
                    <a:pt x="1028" y="2531"/>
                  </a:lnTo>
                  <a:lnTo>
                    <a:pt x="955" y="3228"/>
                  </a:lnTo>
                  <a:lnTo>
                    <a:pt x="881" y="3925"/>
                  </a:lnTo>
                  <a:lnTo>
                    <a:pt x="698" y="3852"/>
                  </a:lnTo>
                  <a:lnTo>
                    <a:pt x="551" y="3742"/>
                  </a:lnTo>
                  <a:lnTo>
                    <a:pt x="368" y="3632"/>
                  </a:lnTo>
                  <a:lnTo>
                    <a:pt x="184" y="3522"/>
                  </a:lnTo>
                  <a:lnTo>
                    <a:pt x="111" y="3522"/>
                  </a:lnTo>
                  <a:lnTo>
                    <a:pt x="38" y="3595"/>
                  </a:lnTo>
                  <a:lnTo>
                    <a:pt x="1" y="3669"/>
                  </a:lnTo>
                  <a:lnTo>
                    <a:pt x="1" y="3779"/>
                  </a:lnTo>
                  <a:lnTo>
                    <a:pt x="38" y="3962"/>
                  </a:lnTo>
                  <a:lnTo>
                    <a:pt x="148" y="4145"/>
                  </a:lnTo>
                  <a:lnTo>
                    <a:pt x="294" y="4256"/>
                  </a:lnTo>
                  <a:lnTo>
                    <a:pt x="514" y="4402"/>
                  </a:lnTo>
                  <a:lnTo>
                    <a:pt x="735" y="4476"/>
                  </a:lnTo>
                  <a:lnTo>
                    <a:pt x="1175" y="4476"/>
                  </a:lnTo>
                  <a:lnTo>
                    <a:pt x="1248" y="4439"/>
                  </a:lnTo>
                  <a:lnTo>
                    <a:pt x="1321" y="4402"/>
                  </a:lnTo>
                  <a:lnTo>
                    <a:pt x="1395" y="4256"/>
                  </a:lnTo>
                  <a:lnTo>
                    <a:pt x="1505" y="3485"/>
                  </a:lnTo>
                  <a:lnTo>
                    <a:pt x="1578" y="2715"/>
                  </a:lnTo>
                  <a:lnTo>
                    <a:pt x="1578" y="1908"/>
                  </a:lnTo>
                  <a:lnTo>
                    <a:pt x="1542" y="1504"/>
                  </a:lnTo>
                  <a:lnTo>
                    <a:pt x="1505" y="1138"/>
                  </a:lnTo>
                  <a:lnTo>
                    <a:pt x="1762" y="1174"/>
                  </a:lnTo>
                  <a:lnTo>
                    <a:pt x="2128" y="1321"/>
                  </a:lnTo>
                  <a:lnTo>
                    <a:pt x="2459" y="1431"/>
                  </a:lnTo>
                  <a:lnTo>
                    <a:pt x="2825" y="1578"/>
                  </a:lnTo>
                  <a:lnTo>
                    <a:pt x="3192" y="1651"/>
                  </a:lnTo>
                  <a:lnTo>
                    <a:pt x="3486" y="1651"/>
                  </a:lnTo>
                  <a:lnTo>
                    <a:pt x="3449" y="2531"/>
                  </a:lnTo>
                  <a:lnTo>
                    <a:pt x="3412" y="3449"/>
                  </a:lnTo>
                  <a:lnTo>
                    <a:pt x="3412" y="3999"/>
                  </a:lnTo>
                  <a:lnTo>
                    <a:pt x="3412" y="4256"/>
                  </a:lnTo>
                  <a:lnTo>
                    <a:pt x="3412" y="4366"/>
                  </a:lnTo>
                  <a:lnTo>
                    <a:pt x="3412" y="4402"/>
                  </a:lnTo>
                  <a:lnTo>
                    <a:pt x="3449" y="4402"/>
                  </a:lnTo>
                  <a:lnTo>
                    <a:pt x="3412" y="4476"/>
                  </a:lnTo>
                  <a:lnTo>
                    <a:pt x="3376" y="4512"/>
                  </a:lnTo>
                  <a:lnTo>
                    <a:pt x="3376" y="4659"/>
                  </a:lnTo>
                  <a:lnTo>
                    <a:pt x="3376" y="4696"/>
                  </a:lnTo>
                  <a:lnTo>
                    <a:pt x="3412" y="4806"/>
                  </a:lnTo>
                  <a:lnTo>
                    <a:pt x="3522" y="4879"/>
                  </a:lnTo>
                  <a:lnTo>
                    <a:pt x="3632" y="4879"/>
                  </a:lnTo>
                  <a:lnTo>
                    <a:pt x="3742" y="4842"/>
                  </a:lnTo>
                  <a:lnTo>
                    <a:pt x="3853" y="4732"/>
                  </a:lnTo>
                  <a:lnTo>
                    <a:pt x="3926" y="4586"/>
                  </a:lnTo>
                  <a:lnTo>
                    <a:pt x="3926" y="4439"/>
                  </a:lnTo>
                  <a:lnTo>
                    <a:pt x="3926" y="4256"/>
                  </a:lnTo>
                  <a:lnTo>
                    <a:pt x="3963" y="3045"/>
                  </a:lnTo>
                  <a:lnTo>
                    <a:pt x="3963" y="1871"/>
                  </a:lnTo>
                  <a:lnTo>
                    <a:pt x="3963" y="1541"/>
                  </a:lnTo>
                  <a:lnTo>
                    <a:pt x="4366" y="1394"/>
                  </a:lnTo>
                  <a:lnTo>
                    <a:pt x="4733" y="1138"/>
                  </a:lnTo>
                  <a:lnTo>
                    <a:pt x="5063" y="844"/>
                  </a:lnTo>
                  <a:lnTo>
                    <a:pt x="5320" y="551"/>
                  </a:lnTo>
                  <a:lnTo>
                    <a:pt x="5467" y="367"/>
                  </a:lnTo>
                  <a:lnTo>
                    <a:pt x="5503" y="257"/>
                  </a:lnTo>
                  <a:lnTo>
                    <a:pt x="5503" y="184"/>
                  </a:lnTo>
                  <a:lnTo>
                    <a:pt x="5430" y="74"/>
                  </a:lnTo>
                  <a:lnTo>
                    <a:pt x="5356" y="37"/>
                  </a:lnTo>
                  <a:lnTo>
                    <a:pt x="5283"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 name="Google Shape;350;p6"/>
            <p:cNvSpPr/>
            <p:nvPr/>
          </p:nvSpPr>
          <p:spPr>
            <a:xfrm>
              <a:off x="6879325" y="4294925"/>
              <a:ext cx="344825" cy="254975"/>
            </a:xfrm>
            <a:custGeom>
              <a:avLst/>
              <a:gdLst/>
              <a:ahLst/>
              <a:cxnLst/>
              <a:rect l="l" t="t" r="r" b="b"/>
              <a:pathLst>
                <a:path w="13793" h="10199" extrusionOk="0">
                  <a:moveTo>
                    <a:pt x="5649" y="2128"/>
                  </a:moveTo>
                  <a:lnTo>
                    <a:pt x="5503" y="2165"/>
                  </a:lnTo>
                  <a:lnTo>
                    <a:pt x="5356" y="2238"/>
                  </a:lnTo>
                  <a:lnTo>
                    <a:pt x="5209" y="2312"/>
                  </a:lnTo>
                  <a:lnTo>
                    <a:pt x="5099" y="2422"/>
                  </a:lnTo>
                  <a:lnTo>
                    <a:pt x="4989" y="2532"/>
                  </a:lnTo>
                  <a:lnTo>
                    <a:pt x="4916" y="2642"/>
                  </a:lnTo>
                  <a:lnTo>
                    <a:pt x="4879" y="2788"/>
                  </a:lnTo>
                  <a:lnTo>
                    <a:pt x="4842" y="2935"/>
                  </a:lnTo>
                  <a:lnTo>
                    <a:pt x="4842" y="3119"/>
                  </a:lnTo>
                  <a:lnTo>
                    <a:pt x="4879" y="3265"/>
                  </a:lnTo>
                  <a:lnTo>
                    <a:pt x="4916" y="3375"/>
                  </a:lnTo>
                  <a:lnTo>
                    <a:pt x="5026" y="3485"/>
                  </a:lnTo>
                  <a:lnTo>
                    <a:pt x="5136" y="3522"/>
                  </a:lnTo>
                  <a:lnTo>
                    <a:pt x="5209" y="3522"/>
                  </a:lnTo>
                  <a:lnTo>
                    <a:pt x="5319" y="3449"/>
                  </a:lnTo>
                  <a:lnTo>
                    <a:pt x="5356" y="3375"/>
                  </a:lnTo>
                  <a:lnTo>
                    <a:pt x="5393" y="3119"/>
                  </a:lnTo>
                  <a:lnTo>
                    <a:pt x="5393" y="2899"/>
                  </a:lnTo>
                  <a:lnTo>
                    <a:pt x="5429" y="3045"/>
                  </a:lnTo>
                  <a:lnTo>
                    <a:pt x="5466" y="3229"/>
                  </a:lnTo>
                  <a:lnTo>
                    <a:pt x="5503" y="3632"/>
                  </a:lnTo>
                  <a:lnTo>
                    <a:pt x="5576" y="3926"/>
                  </a:lnTo>
                  <a:lnTo>
                    <a:pt x="5613" y="4072"/>
                  </a:lnTo>
                  <a:lnTo>
                    <a:pt x="5723" y="4219"/>
                  </a:lnTo>
                  <a:lnTo>
                    <a:pt x="5796" y="4256"/>
                  </a:lnTo>
                  <a:lnTo>
                    <a:pt x="5833" y="4256"/>
                  </a:lnTo>
                  <a:lnTo>
                    <a:pt x="5906" y="4219"/>
                  </a:lnTo>
                  <a:lnTo>
                    <a:pt x="5943" y="4146"/>
                  </a:lnTo>
                  <a:lnTo>
                    <a:pt x="5980" y="4036"/>
                  </a:lnTo>
                  <a:lnTo>
                    <a:pt x="5980" y="3926"/>
                  </a:lnTo>
                  <a:lnTo>
                    <a:pt x="5943" y="3669"/>
                  </a:lnTo>
                  <a:lnTo>
                    <a:pt x="5833" y="3082"/>
                  </a:lnTo>
                  <a:lnTo>
                    <a:pt x="5759" y="2825"/>
                  </a:lnTo>
                  <a:lnTo>
                    <a:pt x="5686" y="2715"/>
                  </a:lnTo>
                  <a:lnTo>
                    <a:pt x="5613" y="2642"/>
                  </a:lnTo>
                  <a:lnTo>
                    <a:pt x="5723" y="2605"/>
                  </a:lnTo>
                  <a:lnTo>
                    <a:pt x="6016" y="2605"/>
                  </a:lnTo>
                  <a:lnTo>
                    <a:pt x="6163" y="2642"/>
                  </a:lnTo>
                  <a:lnTo>
                    <a:pt x="6310" y="3045"/>
                  </a:lnTo>
                  <a:lnTo>
                    <a:pt x="6456" y="3522"/>
                  </a:lnTo>
                  <a:lnTo>
                    <a:pt x="6603" y="3999"/>
                  </a:lnTo>
                  <a:lnTo>
                    <a:pt x="6640" y="4072"/>
                  </a:lnTo>
                  <a:lnTo>
                    <a:pt x="6677" y="4109"/>
                  </a:lnTo>
                  <a:lnTo>
                    <a:pt x="6750" y="4146"/>
                  </a:lnTo>
                  <a:lnTo>
                    <a:pt x="6823" y="4109"/>
                  </a:lnTo>
                  <a:lnTo>
                    <a:pt x="6897" y="4072"/>
                  </a:lnTo>
                  <a:lnTo>
                    <a:pt x="6970" y="4036"/>
                  </a:lnTo>
                  <a:lnTo>
                    <a:pt x="7007" y="3926"/>
                  </a:lnTo>
                  <a:lnTo>
                    <a:pt x="7007" y="3852"/>
                  </a:lnTo>
                  <a:lnTo>
                    <a:pt x="6860" y="3412"/>
                  </a:lnTo>
                  <a:lnTo>
                    <a:pt x="6750" y="3009"/>
                  </a:lnTo>
                  <a:lnTo>
                    <a:pt x="6677" y="2862"/>
                  </a:lnTo>
                  <a:lnTo>
                    <a:pt x="6970" y="3045"/>
                  </a:lnTo>
                  <a:lnTo>
                    <a:pt x="7227" y="3229"/>
                  </a:lnTo>
                  <a:lnTo>
                    <a:pt x="7227" y="3449"/>
                  </a:lnTo>
                  <a:lnTo>
                    <a:pt x="7263" y="3669"/>
                  </a:lnTo>
                  <a:lnTo>
                    <a:pt x="7410" y="4072"/>
                  </a:lnTo>
                  <a:lnTo>
                    <a:pt x="7484" y="4146"/>
                  </a:lnTo>
                  <a:lnTo>
                    <a:pt x="7520" y="4182"/>
                  </a:lnTo>
                  <a:lnTo>
                    <a:pt x="7667" y="4182"/>
                  </a:lnTo>
                  <a:lnTo>
                    <a:pt x="7740" y="4146"/>
                  </a:lnTo>
                  <a:lnTo>
                    <a:pt x="7777" y="4109"/>
                  </a:lnTo>
                  <a:lnTo>
                    <a:pt x="7814" y="4036"/>
                  </a:lnTo>
                  <a:lnTo>
                    <a:pt x="7777" y="3926"/>
                  </a:lnTo>
                  <a:lnTo>
                    <a:pt x="7704" y="3669"/>
                  </a:lnTo>
                  <a:lnTo>
                    <a:pt x="8034" y="3962"/>
                  </a:lnTo>
                  <a:lnTo>
                    <a:pt x="8070" y="3999"/>
                  </a:lnTo>
                  <a:lnTo>
                    <a:pt x="8107" y="3999"/>
                  </a:lnTo>
                  <a:lnTo>
                    <a:pt x="8144" y="3962"/>
                  </a:lnTo>
                  <a:lnTo>
                    <a:pt x="8144" y="3926"/>
                  </a:lnTo>
                  <a:lnTo>
                    <a:pt x="8144" y="3742"/>
                  </a:lnTo>
                  <a:lnTo>
                    <a:pt x="8107" y="3595"/>
                  </a:lnTo>
                  <a:lnTo>
                    <a:pt x="7960" y="3302"/>
                  </a:lnTo>
                  <a:lnTo>
                    <a:pt x="7740" y="3009"/>
                  </a:lnTo>
                  <a:lnTo>
                    <a:pt x="7484" y="2788"/>
                  </a:lnTo>
                  <a:lnTo>
                    <a:pt x="7190" y="2568"/>
                  </a:lnTo>
                  <a:lnTo>
                    <a:pt x="6897" y="2422"/>
                  </a:lnTo>
                  <a:lnTo>
                    <a:pt x="6566" y="2275"/>
                  </a:lnTo>
                  <a:lnTo>
                    <a:pt x="6273" y="2165"/>
                  </a:lnTo>
                  <a:lnTo>
                    <a:pt x="5943" y="2128"/>
                  </a:lnTo>
                  <a:close/>
                  <a:moveTo>
                    <a:pt x="12215" y="3485"/>
                  </a:moveTo>
                  <a:lnTo>
                    <a:pt x="12142" y="3522"/>
                  </a:lnTo>
                  <a:lnTo>
                    <a:pt x="12142" y="3559"/>
                  </a:lnTo>
                  <a:lnTo>
                    <a:pt x="12142" y="3742"/>
                  </a:lnTo>
                  <a:lnTo>
                    <a:pt x="12142" y="3926"/>
                  </a:lnTo>
                  <a:lnTo>
                    <a:pt x="12252" y="4292"/>
                  </a:lnTo>
                  <a:lnTo>
                    <a:pt x="12436" y="4769"/>
                  </a:lnTo>
                  <a:lnTo>
                    <a:pt x="12582" y="5136"/>
                  </a:lnTo>
                  <a:lnTo>
                    <a:pt x="12546" y="5209"/>
                  </a:lnTo>
                  <a:lnTo>
                    <a:pt x="12546" y="5320"/>
                  </a:lnTo>
                  <a:lnTo>
                    <a:pt x="12582" y="5356"/>
                  </a:lnTo>
                  <a:lnTo>
                    <a:pt x="12582" y="5430"/>
                  </a:lnTo>
                  <a:lnTo>
                    <a:pt x="11885" y="5613"/>
                  </a:lnTo>
                  <a:lnTo>
                    <a:pt x="11885" y="5430"/>
                  </a:lnTo>
                  <a:lnTo>
                    <a:pt x="11849" y="5246"/>
                  </a:lnTo>
                  <a:lnTo>
                    <a:pt x="11702" y="4843"/>
                  </a:lnTo>
                  <a:lnTo>
                    <a:pt x="11629" y="4549"/>
                  </a:lnTo>
                  <a:lnTo>
                    <a:pt x="11482" y="4256"/>
                  </a:lnTo>
                  <a:lnTo>
                    <a:pt x="11335" y="3999"/>
                  </a:lnTo>
                  <a:lnTo>
                    <a:pt x="11115" y="3742"/>
                  </a:lnTo>
                  <a:lnTo>
                    <a:pt x="11005" y="3742"/>
                  </a:lnTo>
                  <a:lnTo>
                    <a:pt x="10968" y="3779"/>
                  </a:lnTo>
                  <a:lnTo>
                    <a:pt x="10932" y="3852"/>
                  </a:lnTo>
                  <a:lnTo>
                    <a:pt x="10968" y="4109"/>
                  </a:lnTo>
                  <a:lnTo>
                    <a:pt x="11078" y="4366"/>
                  </a:lnTo>
                  <a:lnTo>
                    <a:pt x="11262" y="4879"/>
                  </a:lnTo>
                  <a:lnTo>
                    <a:pt x="11372" y="5320"/>
                  </a:lnTo>
                  <a:lnTo>
                    <a:pt x="11445" y="5540"/>
                  </a:lnTo>
                  <a:lnTo>
                    <a:pt x="11555" y="5686"/>
                  </a:lnTo>
                  <a:lnTo>
                    <a:pt x="11482" y="5723"/>
                  </a:lnTo>
                  <a:lnTo>
                    <a:pt x="11372" y="5723"/>
                  </a:lnTo>
                  <a:lnTo>
                    <a:pt x="11262" y="5686"/>
                  </a:lnTo>
                  <a:lnTo>
                    <a:pt x="11152" y="5650"/>
                  </a:lnTo>
                  <a:lnTo>
                    <a:pt x="11078" y="5576"/>
                  </a:lnTo>
                  <a:lnTo>
                    <a:pt x="10895" y="5393"/>
                  </a:lnTo>
                  <a:lnTo>
                    <a:pt x="10785" y="5209"/>
                  </a:lnTo>
                  <a:lnTo>
                    <a:pt x="10712" y="5173"/>
                  </a:lnTo>
                  <a:lnTo>
                    <a:pt x="10675" y="4916"/>
                  </a:lnTo>
                  <a:lnTo>
                    <a:pt x="10601" y="4696"/>
                  </a:lnTo>
                  <a:lnTo>
                    <a:pt x="10418" y="4292"/>
                  </a:lnTo>
                  <a:lnTo>
                    <a:pt x="10381" y="4256"/>
                  </a:lnTo>
                  <a:lnTo>
                    <a:pt x="10345" y="4219"/>
                  </a:lnTo>
                  <a:lnTo>
                    <a:pt x="10198" y="4219"/>
                  </a:lnTo>
                  <a:lnTo>
                    <a:pt x="10125" y="4292"/>
                  </a:lnTo>
                  <a:lnTo>
                    <a:pt x="10088" y="4366"/>
                  </a:lnTo>
                  <a:lnTo>
                    <a:pt x="10088" y="4402"/>
                  </a:lnTo>
                  <a:lnTo>
                    <a:pt x="10125" y="4659"/>
                  </a:lnTo>
                  <a:lnTo>
                    <a:pt x="10051" y="4623"/>
                  </a:lnTo>
                  <a:lnTo>
                    <a:pt x="9941" y="4586"/>
                  </a:lnTo>
                  <a:lnTo>
                    <a:pt x="9868" y="4623"/>
                  </a:lnTo>
                  <a:lnTo>
                    <a:pt x="9794" y="4696"/>
                  </a:lnTo>
                  <a:lnTo>
                    <a:pt x="9721" y="4806"/>
                  </a:lnTo>
                  <a:lnTo>
                    <a:pt x="9684" y="4916"/>
                  </a:lnTo>
                  <a:lnTo>
                    <a:pt x="9721" y="5026"/>
                  </a:lnTo>
                  <a:lnTo>
                    <a:pt x="9758" y="5099"/>
                  </a:lnTo>
                  <a:lnTo>
                    <a:pt x="9905" y="5246"/>
                  </a:lnTo>
                  <a:lnTo>
                    <a:pt x="10125" y="5356"/>
                  </a:lnTo>
                  <a:lnTo>
                    <a:pt x="10271" y="5430"/>
                  </a:lnTo>
                  <a:lnTo>
                    <a:pt x="10345" y="5540"/>
                  </a:lnTo>
                  <a:lnTo>
                    <a:pt x="10528" y="5796"/>
                  </a:lnTo>
                  <a:lnTo>
                    <a:pt x="10712" y="5980"/>
                  </a:lnTo>
                  <a:lnTo>
                    <a:pt x="10932" y="6163"/>
                  </a:lnTo>
                  <a:lnTo>
                    <a:pt x="11078" y="6200"/>
                  </a:lnTo>
                  <a:lnTo>
                    <a:pt x="11225" y="6237"/>
                  </a:lnTo>
                  <a:lnTo>
                    <a:pt x="11519" y="6237"/>
                  </a:lnTo>
                  <a:lnTo>
                    <a:pt x="11849" y="6163"/>
                  </a:lnTo>
                  <a:lnTo>
                    <a:pt x="12142" y="6090"/>
                  </a:lnTo>
                  <a:lnTo>
                    <a:pt x="12986" y="5833"/>
                  </a:lnTo>
                  <a:lnTo>
                    <a:pt x="13353" y="5686"/>
                  </a:lnTo>
                  <a:lnTo>
                    <a:pt x="13536" y="5613"/>
                  </a:lnTo>
                  <a:lnTo>
                    <a:pt x="13719" y="5540"/>
                  </a:lnTo>
                  <a:lnTo>
                    <a:pt x="13793" y="5466"/>
                  </a:lnTo>
                  <a:lnTo>
                    <a:pt x="13793" y="5356"/>
                  </a:lnTo>
                  <a:lnTo>
                    <a:pt x="13756" y="5283"/>
                  </a:lnTo>
                  <a:lnTo>
                    <a:pt x="13646" y="5246"/>
                  </a:lnTo>
                  <a:lnTo>
                    <a:pt x="13353" y="5246"/>
                  </a:lnTo>
                  <a:lnTo>
                    <a:pt x="13059" y="5320"/>
                  </a:lnTo>
                  <a:lnTo>
                    <a:pt x="13059" y="5099"/>
                  </a:lnTo>
                  <a:lnTo>
                    <a:pt x="12986" y="4879"/>
                  </a:lnTo>
                  <a:lnTo>
                    <a:pt x="12839" y="4513"/>
                  </a:lnTo>
                  <a:lnTo>
                    <a:pt x="12619" y="3962"/>
                  </a:lnTo>
                  <a:lnTo>
                    <a:pt x="12509" y="3706"/>
                  </a:lnTo>
                  <a:lnTo>
                    <a:pt x="12326" y="3485"/>
                  </a:lnTo>
                  <a:close/>
                  <a:moveTo>
                    <a:pt x="12069" y="1"/>
                  </a:moveTo>
                  <a:lnTo>
                    <a:pt x="11702" y="37"/>
                  </a:lnTo>
                  <a:lnTo>
                    <a:pt x="11335" y="147"/>
                  </a:lnTo>
                  <a:lnTo>
                    <a:pt x="10638" y="368"/>
                  </a:lnTo>
                  <a:lnTo>
                    <a:pt x="9905" y="588"/>
                  </a:lnTo>
                  <a:lnTo>
                    <a:pt x="9538" y="698"/>
                  </a:lnTo>
                  <a:lnTo>
                    <a:pt x="9171" y="844"/>
                  </a:lnTo>
                  <a:lnTo>
                    <a:pt x="8914" y="1028"/>
                  </a:lnTo>
                  <a:lnTo>
                    <a:pt x="8694" y="1211"/>
                  </a:lnTo>
                  <a:lnTo>
                    <a:pt x="8547" y="1431"/>
                  </a:lnTo>
                  <a:lnTo>
                    <a:pt x="8437" y="1688"/>
                  </a:lnTo>
                  <a:lnTo>
                    <a:pt x="8401" y="1945"/>
                  </a:lnTo>
                  <a:lnTo>
                    <a:pt x="8401" y="2238"/>
                  </a:lnTo>
                  <a:lnTo>
                    <a:pt x="8401" y="2532"/>
                  </a:lnTo>
                  <a:lnTo>
                    <a:pt x="8474" y="2825"/>
                  </a:lnTo>
                  <a:lnTo>
                    <a:pt x="8804" y="4402"/>
                  </a:lnTo>
                  <a:lnTo>
                    <a:pt x="8951" y="5173"/>
                  </a:lnTo>
                  <a:lnTo>
                    <a:pt x="9098" y="5980"/>
                  </a:lnTo>
                  <a:lnTo>
                    <a:pt x="9134" y="6347"/>
                  </a:lnTo>
                  <a:lnTo>
                    <a:pt x="9134" y="6713"/>
                  </a:lnTo>
                  <a:lnTo>
                    <a:pt x="8914" y="6126"/>
                  </a:lnTo>
                  <a:lnTo>
                    <a:pt x="8841" y="5796"/>
                  </a:lnTo>
                  <a:lnTo>
                    <a:pt x="8731" y="5430"/>
                  </a:lnTo>
                  <a:lnTo>
                    <a:pt x="8657" y="5246"/>
                  </a:lnTo>
                  <a:lnTo>
                    <a:pt x="8547" y="5099"/>
                  </a:lnTo>
                  <a:lnTo>
                    <a:pt x="8437" y="4953"/>
                  </a:lnTo>
                  <a:lnTo>
                    <a:pt x="8327" y="4879"/>
                  </a:lnTo>
                  <a:lnTo>
                    <a:pt x="8254" y="4879"/>
                  </a:lnTo>
                  <a:lnTo>
                    <a:pt x="8217" y="4916"/>
                  </a:lnTo>
                  <a:lnTo>
                    <a:pt x="8180" y="5026"/>
                  </a:lnTo>
                  <a:lnTo>
                    <a:pt x="8180" y="5136"/>
                  </a:lnTo>
                  <a:lnTo>
                    <a:pt x="8217" y="5393"/>
                  </a:lnTo>
                  <a:lnTo>
                    <a:pt x="8364" y="5906"/>
                  </a:lnTo>
                  <a:lnTo>
                    <a:pt x="8584" y="6567"/>
                  </a:lnTo>
                  <a:lnTo>
                    <a:pt x="8767" y="7227"/>
                  </a:lnTo>
                  <a:lnTo>
                    <a:pt x="8731" y="7374"/>
                  </a:lnTo>
                  <a:lnTo>
                    <a:pt x="8731" y="7447"/>
                  </a:lnTo>
                  <a:lnTo>
                    <a:pt x="8731" y="7520"/>
                  </a:lnTo>
                  <a:lnTo>
                    <a:pt x="8804" y="7594"/>
                  </a:lnTo>
                  <a:lnTo>
                    <a:pt x="8694" y="7740"/>
                  </a:lnTo>
                  <a:lnTo>
                    <a:pt x="8547" y="7887"/>
                  </a:lnTo>
                  <a:lnTo>
                    <a:pt x="8401" y="7997"/>
                  </a:lnTo>
                  <a:lnTo>
                    <a:pt x="8180" y="8107"/>
                  </a:lnTo>
                  <a:lnTo>
                    <a:pt x="8144" y="8034"/>
                  </a:lnTo>
                  <a:lnTo>
                    <a:pt x="8144" y="7997"/>
                  </a:lnTo>
                  <a:lnTo>
                    <a:pt x="8070" y="7961"/>
                  </a:lnTo>
                  <a:lnTo>
                    <a:pt x="7630" y="6530"/>
                  </a:lnTo>
                  <a:lnTo>
                    <a:pt x="7337" y="5650"/>
                  </a:lnTo>
                  <a:lnTo>
                    <a:pt x="7153" y="5283"/>
                  </a:lnTo>
                  <a:lnTo>
                    <a:pt x="7080" y="5026"/>
                  </a:lnTo>
                  <a:lnTo>
                    <a:pt x="7080" y="4953"/>
                  </a:lnTo>
                  <a:lnTo>
                    <a:pt x="7080" y="4879"/>
                  </a:lnTo>
                  <a:lnTo>
                    <a:pt x="7117" y="4806"/>
                  </a:lnTo>
                  <a:lnTo>
                    <a:pt x="7153" y="4733"/>
                  </a:lnTo>
                  <a:lnTo>
                    <a:pt x="7117" y="4659"/>
                  </a:lnTo>
                  <a:lnTo>
                    <a:pt x="7080" y="4623"/>
                  </a:lnTo>
                  <a:lnTo>
                    <a:pt x="6860" y="4476"/>
                  </a:lnTo>
                  <a:lnTo>
                    <a:pt x="6750" y="4439"/>
                  </a:lnTo>
                  <a:lnTo>
                    <a:pt x="6640" y="4476"/>
                  </a:lnTo>
                  <a:lnTo>
                    <a:pt x="6603" y="4549"/>
                  </a:lnTo>
                  <a:lnTo>
                    <a:pt x="6603" y="4623"/>
                  </a:lnTo>
                  <a:lnTo>
                    <a:pt x="6640" y="4659"/>
                  </a:lnTo>
                  <a:lnTo>
                    <a:pt x="6677" y="4769"/>
                  </a:lnTo>
                  <a:lnTo>
                    <a:pt x="6640" y="4879"/>
                  </a:lnTo>
                  <a:lnTo>
                    <a:pt x="6640" y="5063"/>
                  </a:lnTo>
                  <a:lnTo>
                    <a:pt x="6713" y="5320"/>
                  </a:lnTo>
                  <a:lnTo>
                    <a:pt x="6787" y="5576"/>
                  </a:lnTo>
                  <a:lnTo>
                    <a:pt x="6970" y="6090"/>
                  </a:lnTo>
                  <a:lnTo>
                    <a:pt x="7667" y="8254"/>
                  </a:lnTo>
                  <a:lnTo>
                    <a:pt x="7300" y="8254"/>
                  </a:lnTo>
                  <a:lnTo>
                    <a:pt x="6970" y="8181"/>
                  </a:lnTo>
                  <a:lnTo>
                    <a:pt x="6970" y="8107"/>
                  </a:lnTo>
                  <a:lnTo>
                    <a:pt x="6970" y="8034"/>
                  </a:lnTo>
                  <a:lnTo>
                    <a:pt x="6897" y="7997"/>
                  </a:lnTo>
                  <a:lnTo>
                    <a:pt x="6530" y="6383"/>
                  </a:lnTo>
                  <a:lnTo>
                    <a:pt x="6310" y="5503"/>
                  </a:lnTo>
                  <a:lnTo>
                    <a:pt x="6200" y="5099"/>
                  </a:lnTo>
                  <a:lnTo>
                    <a:pt x="6090" y="4916"/>
                  </a:lnTo>
                  <a:lnTo>
                    <a:pt x="5980" y="4733"/>
                  </a:lnTo>
                  <a:lnTo>
                    <a:pt x="5943" y="4696"/>
                  </a:lnTo>
                  <a:lnTo>
                    <a:pt x="5906" y="4696"/>
                  </a:lnTo>
                  <a:lnTo>
                    <a:pt x="5833" y="4733"/>
                  </a:lnTo>
                  <a:lnTo>
                    <a:pt x="5833" y="4769"/>
                  </a:lnTo>
                  <a:lnTo>
                    <a:pt x="5796" y="4989"/>
                  </a:lnTo>
                  <a:lnTo>
                    <a:pt x="5796" y="5173"/>
                  </a:lnTo>
                  <a:lnTo>
                    <a:pt x="5870" y="5576"/>
                  </a:lnTo>
                  <a:lnTo>
                    <a:pt x="6053" y="6383"/>
                  </a:lnTo>
                  <a:lnTo>
                    <a:pt x="6420" y="7887"/>
                  </a:lnTo>
                  <a:lnTo>
                    <a:pt x="6420" y="7887"/>
                  </a:lnTo>
                  <a:lnTo>
                    <a:pt x="6163" y="7740"/>
                  </a:lnTo>
                  <a:lnTo>
                    <a:pt x="5980" y="7520"/>
                  </a:lnTo>
                  <a:lnTo>
                    <a:pt x="5759" y="7227"/>
                  </a:lnTo>
                  <a:lnTo>
                    <a:pt x="5576" y="6897"/>
                  </a:lnTo>
                  <a:lnTo>
                    <a:pt x="5466" y="6567"/>
                  </a:lnTo>
                  <a:lnTo>
                    <a:pt x="5393" y="6237"/>
                  </a:lnTo>
                  <a:lnTo>
                    <a:pt x="5246" y="5540"/>
                  </a:lnTo>
                  <a:lnTo>
                    <a:pt x="5173" y="5209"/>
                  </a:lnTo>
                  <a:lnTo>
                    <a:pt x="5063" y="4879"/>
                  </a:lnTo>
                  <a:lnTo>
                    <a:pt x="4916" y="4586"/>
                  </a:lnTo>
                  <a:lnTo>
                    <a:pt x="4732" y="4366"/>
                  </a:lnTo>
                  <a:lnTo>
                    <a:pt x="4512" y="4146"/>
                  </a:lnTo>
                  <a:lnTo>
                    <a:pt x="4292" y="3962"/>
                  </a:lnTo>
                  <a:lnTo>
                    <a:pt x="4035" y="3816"/>
                  </a:lnTo>
                  <a:lnTo>
                    <a:pt x="3779" y="3706"/>
                  </a:lnTo>
                  <a:lnTo>
                    <a:pt x="3485" y="3595"/>
                  </a:lnTo>
                  <a:lnTo>
                    <a:pt x="3192" y="3522"/>
                  </a:lnTo>
                  <a:lnTo>
                    <a:pt x="2862" y="3449"/>
                  </a:lnTo>
                  <a:lnTo>
                    <a:pt x="2128" y="3449"/>
                  </a:lnTo>
                  <a:lnTo>
                    <a:pt x="1798" y="3522"/>
                  </a:lnTo>
                  <a:lnTo>
                    <a:pt x="1101" y="3669"/>
                  </a:lnTo>
                  <a:lnTo>
                    <a:pt x="404" y="3889"/>
                  </a:lnTo>
                  <a:lnTo>
                    <a:pt x="184" y="3962"/>
                  </a:lnTo>
                  <a:lnTo>
                    <a:pt x="74" y="4036"/>
                  </a:lnTo>
                  <a:lnTo>
                    <a:pt x="0" y="4109"/>
                  </a:lnTo>
                  <a:lnTo>
                    <a:pt x="0" y="4182"/>
                  </a:lnTo>
                  <a:lnTo>
                    <a:pt x="0" y="4219"/>
                  </a:lnTo>
                  <a:lnTo>
                    <a:pt x="0" y="4402"/>
                  </a:lnTo>
                  <a:lnTo>
                    <a:pt x="37" y="4439"/>
                  </a:lnTo>
                  <a:lnTo>
                    <a:pt x="74" y="4513"/>
                  </a:lnTo>
                  <a:lnTo>
                    <a:pt x="257" y="4586"/>
                  </a:lnTo>
                  <a:lnTo>
                    <a:pt x="404" y="4586"/>
                  </a:lnTo>
                  <a:lnTo>
                    <a:pt x="514" y="4513"/>
                  </a:lnTo>
                  <a:lnTo>
                    <a:pt x="624" y="4439"/>
                  </a:lnTo>
                  <a:lnTo>
                    <a:pt x="881" y="4329"/>
                  </a:lnTo>
                  <a:lnTo>
                    <a:pt x="881" y="4366"/>
                  </a:lnTo>
                  <a:lnTo>
                    <a:pt x="881" y="4549"/>
                  </a:lnTo>
                  <a:lnTo>
                    <a:pt x="881" y="4696"/>
                  </a:lnTo>
                  <a:lnTo>
                    <a:pt x="954" y="5026"/>
                  </a:lnTo>
                  <a:lnTo>
                    <a:pt x="1211" y="5686"/>
                  </a:lnTo>
                  <a:lnTo>
                    <a:pt x="1468" y="6493"/>
                  </a:lnTo>
                  <a:lnTo>
                    <a:pt x="1761" y="7300"/>
                  </a:lnTo>
                  <a:lnTo>
                    <a:pt x="1798" y="7374"/>
                  </a:lnTo>
                  <a:lnTo>
                    <a:pt x="1871" y="7447"/>
                  </a:lnTo>
                  <a:lnTo>
                    <a:pt x="2055" y="7447"/>
                  </a:lnTo>
                  <a:lnTo>
                    <a:pt x="2128" y="7410"/>
                  </a:lnTo>
                  <a:lnTo>
                    <a:pt x="2165" y="7337"/>
                  </a:lnTo>
                  <a:lnTo>
                    <a:pt x="2201" y="7227"/>
                  </a:lnTo>
                  <a:lnTo>
                    <a:pt x="2201" y="7154"/>
                  </a:lnTo>
                  <a:lnTo>
                    <a:pt x="1945" y="6383"/>
                  </a:lnTo>
                  <a:lnTo>
                    <a:pt x="1688" y="5650"/>
                  </a:lnTo>
                  <a:lnTo>
                    <a:pt x="1468" y="4989"/>
                  </a:lnTo>
                  <a:lnTo>
                    <a:pt x="1321" y="4696"/>
                  </a:lnTo>
                  <a:lnTo>
                    <a:pt x="1138" y="4402"/>
                  </a:lnTo>
                  <a:lnTo>
                    <a:pt x="1211" y="4329"/>
                  </a:lnTo>
                  <a:lnTo>
                    <a:pt x="1248" y="4329"/>
                  </a:lnTo>
                  <a:lnTo>
                    <a:pt x="1248" y="4292"/>
                  </a:lnTo>
                  <a:lnTo>
                    <a:pt x="1211" y="4292"/>
                  </a:lnTo>
                  <a:lnTo>
                    <a:pt x="1174" y="4256"/>
                  </a:lnTo>
                  <a:lnTo>
                    <a:pt x="1138" y="4256"/>
                  </a:lnTo>
                  <a:lnTo>
                    <a:pt x="1504" y="4182"/>
                  </a:lnTo>
                  <a:lnTo>
                    <a:pt x="1871" y="4109"/>
                  </a:lnTo>
                  <a:lnTo>
                    <a:pt x="1945" y="4256"/>
                  </a:lnTo>
                  <a:lnTo>
                    <a:pt x="2055" y="4439"/>
                  </a:lnTo>
                  <a:lnTo>
                    <a:pt x="2238" y="4879"/>
                  </a:lnTo>
                  <a:lnTo>
                    <a:pt x="2421" y="5320"/>
                  </a:lnTo>
                  <a:lnTo>
                    <a:pt x="2495" y="5760"/>
                  </a:lnTo>
                  <a:lnTo>
                    <a:pt x="2605" y="6200"/>
                  </a:lnTo>
                  <a:lnTo>
                    <a:pt x="2715" y="6420"/>
                  </a:lnTo>
                  <a:lnTo>
                    <a:pt x="2788" y="6603"/>
                  </a:lnTo>
                  <a:lnTo>
                    <a:pt x="2935" y="6787"/>
                  </a:lnTo>
                  <a:lnTo>
                    <a:pt x="3082" y="6933"/>
                  </a:lnTo>
                  <a:lnTo>
                    <a:pt x="3228" y="6970"/>
                  </a:lnTo>
                  <a:lnTo>
                    <a:pt x="3302" y="6933"/>
                  </a:lnTo>
                  <a:lnTo>
                    <a:pt x="3375" y="6860"/>
                  </a:lnTo>
                  <a:lnTo>
                    <a:pt x="3375" y="6750"/>
                  </a:lnTo>
                  <a:lnTo>
                    <a:pt x="3302" y="6530"/>
                  </a:lnTo>
                  <a:lnTo>
                    <a:pt x="3192" y="6347"/>
                  </a:lnTo>
                  <a:lnTo>
                    <a:pt x="3082" y="6126"/>
                  </a:lnTo>
                  <a:lnTo>
                    <a:pt x="3008" y="5943"/>
                  </a:lnTo>
                  <a:lnTo>
                    <a:pt x="2898" y="5503"/>
                  </a:lnTo>
                  <a:lnTo>
                    <a:pt x="2788" y="5063"/>
                  </a:lnTo>
                  <a:lnTo>
                    <a:pt x="2605" y="4549"/>
                  </a:lnTo>
                  <a:lnTo>
                    <a:pt x="2458" y="4292"/>
                  </a:lnTo>
                  <a:lnTo>
                    <a:pt x="2311" y="4036"/>
                  </a:lnTo>
                  <a:lnTo>
                    <a:pt x="2752" y="4036"/>
                  </a:lnTo>
                  <a:lnTo>
                    <a:pt x="3192" y="4109"/>
                  </a:lnTo>
                  <a:lnTo>
                    <a:pt x="3192" y="4219"/>
                  </a:lnTo>
                  <a:lnTo>
                    <a:pt x="3228" y="4366"/>
                  </a:lnTo>
                  <a:lnTo>
                    <a:pt x="3302" y="4623"/>
                  </a:lnTo>
                  <a:lnTo>
                    <a:pt x="3522" y="5063"/>
                  </a:lnTo>
                  <a:lnTo>
                    <a:pt x="3779" y="5833"/>
                  </a:lnTo>
                  <a:lnTo>
                    <a:pt x="3852" y="5943"/>
                  </a:lnTo>
                  <a:lnTo>
                    <a:pt x="3889" y="6016"/>
                  </a:lnTo>
                  <a:lnTo>
                    <a:pt x="3962" y="6090"/>
                  </a:lnTo>
                  <a:lnTo>
                    <a:pt x="4109" y="6126"/>
                  </a:lnTo>
                  <a:lnTo>
                    <a:pt x="4146" y="6090"/>
                  </a:lnTo>
                  <a:lnTo>
                    <a:pt x="4219" y="6053"/>
                  </a:lnTo>
                  <a:lnTo>
                    <a:pt x="4292" y="5943"/>
                  </a:lnTo>
                  <a:lnTo>
                    <a:pt x="4292" y="5796"/>
                  </a:lnTo>
                  <a:lnTo>
                    <a:pt x="4256" y="5686"/>
                  </a:lnTo>
                  <a:lnTo>
                    <a:pt x="4182" y="5540"/>
                  </a:lnTo>
                  <a:lnTo>
                    <a:pt x="3852" y="4659"/>
                  </a:lnTo>
                  <a:lnTo>
                    <a:pt x="3669" y="4292"/>
                  </a:lnTo>
                  <a:lnTo>
                    <a:pt x="4035" y="4513"/>
                  </a:lnTo>
                  <a:lnTo>
                    <a:pt x="4182" y="4623"/>
                  </a:lnTo>
                  <a:lnTo>
                    <a:pt x="4329" y="4769"/>
                  </a:lnTo>
                  <a:lnTo>
                    <a:pt x="4439" y="4953"/>
                  </a:lnTo>
                  <a:lnTo>
                    <a:pt x="4512" y="5136"/>
                  </a:lnTo>
                  <a:lnTo>
                    <a:pt x="4659" y="5540"/>
                  </a:lnTo>
                  <a:lnTo>
                    <a:pt x="4806" y="6347"/>
                  </a:lnTo>
                  <a:lnTo>
                    <a:pt x="4842" y="6640"/>
                  </a:lnTo>
                  <a:lnTo>
                    <a:pt x="4952" y="6933"/>
                  </a:lnTo>
                  <a:lnTo>
                    <a:pt x="5063" y="7190"/>
                  </a:lnTo>
                  <a:lnTo>
                    <a:pt x="5209" y="7447"/>
                  </a:lnTo>
                  <a:lnTo>
                    <a:pt x="5393" y="7704"/>
                  </a:lnTo>
                  <a:lnTo>
                    <a:pt x="5576" y="7924"/>
                  </a:lnTo>
                  <a:lnTo>
                    <a:pt x="5759" y="8144"/>
                  </a:lnTo>
                  <a:lnTo>
                    <a:pt x="5980" y="8327"/>
                  </a:lnTo>
                  <a:lnTo>
                    <a:pt x="6236" y="8474"/>
                  </a:lnTo>
                  <a:lnTo>
                    <a:pt x="6493" y="8621"/>
                  </a:lnTo>
                  <a:lnTo>
                    <a:pt x="6750" y="8694"/>
                  </a:lnTo>
                  <a:lnTo>
                    <a:pt x="7043" y="8768"/>
                  </a:lnTo>
                  <a:lnTo>
                    <a:pt x="7300" y="8804"/>
                  </a:lnTo>
                  <a:lnTo>
                    <a:pt x="7924" y="8804"/>
                  </a:lnTo>
                  <a:lnTo>
                    <a:pt x="8217" y="8694"/>
                  </a:lnTo>
                  <a:lnTo>
                    <a:pt x="8511" y="8621"/>
                  </a:lnTo>
                  <a:lnTo>
                    <a:pt x="8731" y="8474"/>
                  </a:lnTo>
                  <a:lnTo>
                    <a:pt x="8951" y="8291"/>
                  </a:lnTo>
                  <a:lnTo>
                    <a:pt x="9171" y="8107"/>
                  </a:lnTo>
                  <a:lnTo>
                    <a:pt x="9354" y="7887"/>
                  </a:lnTo>
                  <a:lnTo>
                    <a:pt x="9464" y="7667"/>
                  </a:lnTo>
                  <a:lnTo>
                    <a:pt x="9611" y="7410"/>
                  </a:lnTo>
                  <a:lnTo>
                    <a:pt x="9684" y="7117"/>
                  </a:lnTo>
                  <a:lnTo>
                    <a:pt x="9721" y="6787"/>
                  </a:lnTo>
                  <a:lnTo>
                    <a:pt x="9758" y="6457"/>
                  </a:lnTo>
                  <a:lnTo>
                    <a:pt x="9721" y="6090"/>
                  </a:lnTo>
                  <a:lnTo>
                    <a:pt x="9684" y="5760"/>
                  </a:lnTo>
                  <a:lnTo>
                    <a:pt x="9538" y="5063"/>
                  </a:lnTo>
                  <a:lnTo>
                    <a:pt x="9354" y="4366"/>
                  </a:lnTo>
                  <a:lnTo>
                    <a:pt x="9024" y="2788"/>
                  </a:lnTo>
                  <a:lnTo>
                    <a:pt x="8951" y="2422"/>
                  </a:lnTo>
                  <a:lnTo>
                    <a:pt x="8951" y="2238"/>
                  </a:lnTo>
                  <a:lnTo>
                    <a:pt x="8951" y="2055"/>
                  </a:lnTo>
                  <a:lnTo>
                    <a:pt x="9024" y="2348"/>
                  </a:lnTo>
                  <a:lnTo>
                    <a:pt x="9098" y="2568"/>
                  </a:lnTo>
                  <a:lnTo>
                    <a:pt x="9244" y="2788"/>
                  </a:lnTo>
                  <a:lnTo>
                    <a:pt x="9391" y="3009"/>
                  </a:lnTo>
                  <a:lnTo>
                    <a:pt x="9501" y="3082"/>
                  </a:lnTo>
                  <a:lnTo>
                    <a:pt x="9611" y="3119"/>
                  </a:lnTo>
                  <a:lnTo>
                    <a:pt x="9684" y="3119"/>
                  </a:lnTo>
                  <a:lnTo>
                    <a:pt x="9758" y="3082"/>
                  </a:lnTo>
                  <a:lnTo>
                    <a:pt x="9794" y="3045"/>
                  </a:lnTo>
                  <a:lnTo>
                    <a:pt x="9831" y="2972"/>
                  </a:lnTo>
                  <a:lnTo>
                    <a:pt x="9758" y="2788"/>
                  </a:lnTo>
                  <a:lnTo>
                    <a:pt x="9648" y="2605"/>
                  </a:lnTo>
                  <a:lnTo>
                    <a:pt x="9464" y="2275"/>
                  </a:lnTo>
                  <a:lnTo>
                    <a:pt x="9318" y="1908"/>
                  </a:lnTo>
                  <a:lnTo>
                    <a:pt x="9244" y="1725"/>
                  </a:lnTo>
                  <a:lnTo>
                    <a:pt x="9134" y="1541"/>
                  </a:lnTo>
                  <a:lnTo>
                    <a:pt x="9171" y="1505"/>
                  </a:lnTo>
                  <a:lnTo>
                    <a:pt x="9354" y="1358"/>
                  </a:lnTo>
                  <a:lnTo>
                    <a:pt x="9538" y="1248"/>
                  </a:lnTo>
                  <a:lnTo>
                    <a:pt x="9978" y="1101"/>
                  </a:lnTo>
                  <a:lnTo>
                    <a:pt x="10051" y="1395"/>
                  </a:lnTo>
                  <a:lnTo>
                    <a:pt x="10125" y="1688"/>
                  </a:lnTo>
                  <a:lnTo>
                    <a:pt x="10345" y="2238"/>
                  </a:lnTo>
                  <a:lnTo>
                    <a:pt x="10418" y="2495"/>
                  </a:lnTo>
                  <a:lnTo>
                    <a:pt x="10491" y="2825"/>
                  </a:lnTo>
                  <a:lnTo>
                    <a:pt x="10565" y="2972"/>
                  </a:lnTo>
                  <a:lnTo>
                    <a:pt x="10638" y="3082"/>
                  </a:lnTo>
                  <a:lnTo>
                    <a:pt x="10748" y="3192"/>
                  </a:lnTo>
                  <a:lnTo>
                    <a:pt x="10858" y="3229"/>
                  </a:lnTo>
                  <a:lnTo>
                    <a:pt x="10968" y="3229"/>
                  </a:lnTo>
                  <a:lnTo>
                    <a:pt x="11042" y="3192"/>
                  </a:lnTo>
                  <a:lnTo>
                    <a:pt x="11115" y="3119"/>
                  </a:lnTo>
                  <a:lnTo>
                    <a:pt x="11115" y="3009"/>
                  </a:lnTo>
                  <a:lnTo>
                    <a:pt x="11115" y="2972"/>
                  </a:lnTo>
                  <a:lnTo>
                    <a:pt x="11078" y="2899"/>
                  </a:lnTo>
                  <a:lnTo>
                    <a:pt x="11005" y="2825"/>
                  </a:lnTo>
                  <a:lnTo>
                    <a:pt x="10932" y="2642"/>
                  </a:lnTo>
                  <a:lnTo>
                    <a:pt x="10895" y="2458"/>
                  </a:lnTo>
                  <a:lnTo>
                    <a:pt x="10675" y="1835"/>
                  </a:lnTo>
                  <a:lnTo>
                    <a:pt x="10528" y="1395"/>
                  </a:lnTo>
                  <a:lnTo>
                    <a:pt x="10418" y="1174"/>
                  </a:lnTo>
                  <a:lnTo>
                    <a:pt x="10308" y="991"/>
                  </a:lnTo>
                  <a:lnTo>
                    <a:pt x="10455" y="918"/>
                  </a:lnTo>
                  <a:lnTo>
                    <a:pt x="11005" y="734"/>
                  </a:lnTo>
                  <a:lnTo>
                    <a:pt x="11152" y="1174"/>
                  </a:lnTo>
                  <a:lnTo>
                    <a:pt x="11298" y="1615"/>
                  </a:lnTo>
                  <a:lnTo>
                    <a:pt x="11555" y="2348"/>
                  </a:lnTo>
                  <a:lnTo>
                    <a:pt x="11702" y="2678"/>
                  </a:lnTo>
                  <a:lnTo>
                    <a:pt x="11775" y="2788"/>
                  </a:lnTo>
                  <a:lnTo>
                    <a:pt x="11922" y="2899"/>
                  </a:lnTo>
                  <a:lnTo>
                    <a:pt x="11959" y="2935"/>
                  </a:lnTo>
                  <a:lnTo>
                    <a:pt x="12032" y="2899"/>
                  </a:lnTo>
                  <a:lnTo>
                    <a:pt x="12069" y="2899"/>
                  </a:lnTo>
                  <a:lnTo>
                    <a:pt x="12105" y="2825"/>
                  </a:lnTo>
                  <a:lnTo>
                    <a:pt x="12142" y="2715"/>
                  </a:lnTo>
                  <a:lnTo>
                    <a:pt x="12142" y="2568"/>
                  </a:lnTo>
                  <a:lnTo>
                    <a:pt x="12069" y="2275"/>
                  </a:lnTo>
                  <a:lnTo>
                    <a:pt x="11812" y="1688"/>
                  </a:lnTo>
                  <a:lnTo>
                    <a:pt x="11592" y="1101"/>
                  </a:lnTo>
                  <a:lnTo>
                    <a:pt x="11445" y="698"/>
                  </a:lnTo>
                  <a:lnTo>
                    <a:pt x="11372" y="588"/>
                  </a:lnTo>
                  <a:lnTo>
                    <a:pt x="11665" y="441"/>
                  </a:lnTo>
                  <a:lnTo>
                    <a:pt x="11922" y="294"/>
                  </a:lnTo>
                  <a:lnTo>
                    <a:pt x="12105" y="147"/>
                  </a:lnTo>
                  <a:lnTo>
                    <a:pt x="12142" y="111"/>
                  </a:lnTo>
                  <a:lnTo>
                    <a:pt x="12142" y="74"/>
                  </a:lnTo>
                  <a:lnTo>
                    <a:pt x="12105" y="37"/>
                  </a:lnTo>
                  <a:lnTo>
                    <a:pt x="12069" y="1"/>
                  </a:lnTo>
                  <a:close/>
                  <a:moveTo>
                    <a:pt x="4072" y="7080"/>
                  </a:moveTo>
                  <a:lnTo>
                    <a:pt x="4035" y="7117"/>
                  </a:lnTo>
                  <a:lnTo>
                    <a:pt x="3999" y="7154"/>
                  </a:lnTo>
                  <a:lnTo>
                    <a:pt x="3999" y="7337"/>
                  </a:lnTo>
                  <a:lnTo>
                    <a:pt x="3999" y="7557"/>
                  </a:lnTo>
                  <a:lnTo>
                    <a:pt x="4072" y="7961"/>
                  </a:lnTo>
                  <a:lnTo>
                    <a:pt x="4219" y="8327"/>
                  </a:lnTo>
                  <a:lnTo>
                    <a:pt x="4366" y="8731"/>
                  </a:lnTo>
                  <a:lnTo>
                    <a:pt x="4439" y="8804"/>
                  </a:lnTo>
                  <a:lnTo>
                    <a:pt x="4182" y="8988"/>
                  </a:lnTo>
                  <a:lnTo>
                    <a:pt x="3889" y="9098"/>
                  </a:lnTo>
                  <a:lnTo>
                    <a:pt x="3852" y="8951"/>
                  </a:lnTo>
                  <a:lnTo>
                    <a:pt x="3815" y="8804"/>
                  </a:lnTo>
                  <a:lnTo>
                    <a:pt x="3669" y="8511"/>
                  </a:lnTo>
                  <a:lnTo>
                    <a:pt x="3522" y="8071"/>
                  </a:lnTo>
                  <a:lnTo>
                    <a:pt x="3449" y="7887"/>
                  </a:lnTo>
                  <a:lnTo>
                    <a:pt x="3339" y="7667"/>
                  </a:lnTo>
                  <a:lnTo>
                    <a:pt x="3228" y="7630"/>
                  </a:lnTo>
                  <a:lnTo>
                    <a:pt x="3155" y="7630"/>
                  </a:lnTo>
                  <a:lnTo>
                    <a:pt x="3045" y="7704"/>
                  </a:lnTo>
                  <a:lnTo>
                    <a:pt x="3045" y="7777"/>
                  </a:lnTo>
                  <a:lnTo>
                    <a:pt x="3082" y="7997"/>
                  </a:lnTo>
                  <a:lnTo>
                    <a:pt x="3118" y="8217"/>
                  </a:lnTo>
                  <a:lnTo>
                    <a:pt x="3265" y="8658"/>
                  </a:lnTo>
                  <a:lnTo>
                    <a:pt x="3339" y="8951"/>
                  </a:lnTo>
                  <a:lnTo>
                    <a:pt x="3412" y="9098"/>
                  </a:lnTo>
                  <a:lnTo>
                    <a:pt x="3485" y="9244"/>
                  </a:lnTo>
                  <a:lnTo>
                    <a:pt x="2825" y="9428"/>
                  </a:lnTo>
                  <a:lnTo>
                    <a:pt x="2788" y="9281"/>
                  </a:lnTo>
                  <a:lnTo>
                    <a:pt x="2642" y="8768"/>
                  </a:lnTo>
                  <a:lnTo>
                    <a:pt x="2532" y="8547"/>
                  </a:lnTo>
                  <a:lnTo>
                    <a:pt x="2385" y="8327"/>
                  </a:lnTo>
                  <a:lnTo>
                    <a:pt x="2385" y="8254"/>
                  </a:lnTo>
                  <a:lnTo>
                    <a:pt x="2385" y="8217"/>
                  </a:lnTo>
                  <a:lnTo>
                    <a:pt x="2421" y="8181"/>
                  </a:lnTo>
                  <a:lnTo>
                    <a:pt x="2421" y="8144"/>
                  </a:lnTo>
                  <a:lnTo>
                    <a:pt x="2421" y="8107"/>
                  </a:lnTo>
                  <a:lnTo>
                    <a:pt x="2385" y="8107"/>
                  </a:lnTo>
                  <a:lnTo>
                    <a:pt x="2275" y="8144"/>
                  </a:lnTo>
                  <a:lnTo>
                    <a:pt x="2128" y="8144"/>
                  </a:lnTo>
                  <a:lnTo>
                    <a:pt x="2055" y="8181"/>
                  </a:lnTo>
                  <a:lnTo>
                    <a:pt x="2018" y="8254"/>
                  </a:lnTo>
                  <a:lnTo>
                    <a:pt x="1981" y="8327"/>
                  </a:lnTo>
                  <a:lnTo>
                    <a:pt x="1981" y="8401"/>
                  </a:lnTo>
                  <a:lnTo>
                    <a:pt x="2165" y="8841"/>
                  </a:lnTo>
                  <a:lnTo>
                    <a:pt x="2348" y="9318"/>
                  </a:lnTo>
                  <a:lnTo>
                    <a:pt x="2385" y="9575"/>
                  </a:lnTo>
                  <a:lnTo>
                    <a:pt x="1945" y="9685"/>
                  </a:lnTo>
                  <a:lnTo>
                    <a:pt x="1871" y="9721"/>
                  </a:lnTo>
                  <a:lnTo>
                    <a:pt x="1798" y="9795"/>
                  </a:lnTo>
                  <a:lnTo>
                    <a:pt x="1798" y="9868"/>
                  </a:lnTo>
                  <a:lnTo>
                    <a:pt x="1761" y="9941"/>
                  </a:lnTo>
                  <a:lnTo>
                    <a:pt x="1798" y="10015"/>
                  </a:lnTo>
                  <a:lnTo>
                    <a:pt x="1835" y="10088"/>
                  </a:lnTo>
                  <a:lnTo>
                    <a:pt x="1908" y="10161"/>
                  </a:lnTo>
                  <a:lnTo>
                    <a:pt x="1981" y="10198"/>
                  </a:lnTo>
                  <a:lnTo>
                    <a:pt x="2275" y="10198"/>
                  </a:lnTo>
                  <a:lnTo>
                    <a:pt x="2385" y="10125"/>
                  </a:lnTo>
                  <a:lnTo>
                    <a:pt x="2495" y="10088"/>
                  </a:lnTo>
                  <a:lnTo>
                    <a:pt x="2532" y="10051"/>
                  </a:lnTo>
                  <a:lnTo>
                    <a:pt x="2568" y="10088"/>
                  </a:lnTo>
                  <a:lnTo>
                    <a:pt x="2605" y="10125"/>
                  </a:lnTo>
                  <a:lnTo>
                    <a:pt x="2678" y="10125"/>
                  </a:lnTo>
                  <a:lnTo>
                    <a:pt x="2788" y="10088"/>
                  </a:lnTo>
                  <a:lnTo>
                    <a:pt x="2825" y="9978"/>
                  </a:lnTo>
                  <a:lnTo>
                    <a:pt x="3265" y="9868"/>
                  </a:lnTo>
                  <a:lnTo>
                    <a:pt x="3742" y="9721"/>
                  </a:lnTo>
                  <a:lnTo>
                    <a:pt x="4146" y="9575"/>
                  </a:lnTo>
                  <a:lnTo>
                    <a:pt x="4549" y="9354"/>
                  </a:lnTo>
                  <a:lnTo>
                    <a:pt x="4732" y="9208"/>
                  </a:lnTo>
                  <a:lnTo>
                    <a:pt x="4879" y="9061"/>
                  </a:lnTo>
                  <a:lnTo>
                    <a:pt x="5026" y="8841"/>
                  </a:lnTo>
                  <a:lnTo>
                    <a:pt x="5136" y="8621"/>
                  </a:lnTo>
                  <a:lnTo>
                    <a:pt x="5209" y="8401"/>
                  </a:lnTo>
                  <a:lnTo>
                    <a:pt x="5173" y="8181"/>
                  </a:lnTo>
                  <a:lnTo>
                    <a:pt x="5099" y="7997"/>
                  </a:lnTo>
                  <a:lnTo>
                    <a:pt x="5026" y="7887"/>
                  </a:lnTo>
                  <a:lnTo>
                    <a:pt x="4952" y="7814"/>
                  </a:lnTo>
                  <a:lnTo>
                    <a:pt x="4842" y="7814"/>
                  </a:lnTo>
                  <a:lnTo>
                    <a:pt x="4806" y="7851"/>
                  </a:lnTo>
                  <a:lnTo>
                    <a:pt x="4806" y="7887"/>
                  </a:lnTo>
                  <a:lnTo>
                    <a:pt x="4732" y="8327"/>
                  </a:lnTo>
                  <a:lnTo>
                    <a:pt x="4512" y="7667"/>
                  </a:lnTo>
                  <a:lnTo>
                    <a:pt x="4366" y="7374"/>
                  </a:lnTo>
                  <a:lnTo>
                    <a:pt x="4182" y="7117"/>
                  </a:lnTo>
                  <a:lnTo>
                    <a:pt x="4146" y="708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 name="Google Shape;351;p6"/>
            <p:cNvSpPr/>
            <p:nvPr/>
          </p:nvSpPr>
          <p:spPr>
            <a:xfrm>
              <a:off x="6114500" y="2324225"/>
              <a:ext cx="158675" cy="329225"/>
            </a:xfrm>
            <a:custGeom>
              <a:avLst/>
              <a:gdLst/>
              <a:ahLst/>
              <a:cxnLst/>
              <a:rect l="l" t="t" r="r" b="b"/>
              <a:pathLst>
                <a:path w="6347" h="13169" extrusionOk="0">
                  <a:moveTo>
                    <a:pt x="588" y="330"/>
                  </a:moveTo>
                  <a:lnTo>
                    <a:pt x="808" y="367"/>
                  </a:lnTo>
                  <a:lnTo>
                    <a:pt x="1028" y="440"/>
                  </a:lnTo>
                  <a:lnTo>
                    <a:pt x="1211" y="550"/>
                  </a:lnTo>
                  <a:lnTo>
                    <a:pt x="1395" y="734"/>
                  </a:lnTo>
                  <a:lnTo>
                    <a:pt x="1578" y="917"/>
                  </a:lnTo>
                  <a:lnTo>
                    <a:pt x="1688" y="1101"/>
                  </a:lnTo>
                  <a:lnTo>
                    <a:pt x="1798" y="1321"/>
                  </a:lnTo>
                  <a:lnTo>
                    <a:pt x="1908" y="1541"/>
                  </a:lnTo>
                  <a:lnTo>
                    <a:pt x="1982" y="1761"/>
                  </a:lnTo>
                  <a:lnTo>
                    <a:pt x="2018" y="2018"/>
                  </a:lnTo>
                  <a:lnTo>
                    <a:pt x="2018" y="2458"/>
                  </a:lnTo>
                  <a:lnTo>
                    <a:pt x="2018" y="2495"/>
                  </a:lnTo>
                  <a:lnTo>
                    <a:pt x="1982" y="2421"/>
                  </a:lnTo>
                  <a:lnTo>
                    <a:pt x="1762" y="1944"/>
                  </a:lnTo>
                  <a:lnTo>
                    <a:pt x="1615" y="1724"/>
                  </a:lnTo>
                  <a:lnTo>
                    <a:pt x="1432" y="1504"/>
                  </a:lnTo>
                  <a:lnTo>
                    <a:pt x="1395" y="1467"/>
                  </a:lnTo>
                  <a:lnTo>
                    <a:pt x="1322" y="1467"/>
                  </a:lnTo>
                  <a:lnTo>
                    <a:pt x="1285" y="1504"/>
                  </a:lnTo>
                  <a:lnTo>
                    <a:pt x="1285" y="1578"/>
                  </a:lnTo>
                  <a:lnTo>
                    <a:pt x="1322" y="1834"/>
                  </a:lnTo>
                  <a:lnTo>
                    <a:pt x="1395" y="2128"/>
                  </a:lnTo>
                  <a:lnTo>
                    <a:pt x="1615" y="2641"/>
                  </a:lnTo>
                  <a:lnTo>
                    <a:pt x="1725" y="2935"/>
                  </a:lnTo>
                  <a:lnTo>
                    <a:pt x="1615" y="2861"/>
                  </a:lnTo>
                  <a:lnTo>
                    <a:pt x="1468" y="2715"/>
                  </a:lnTo>
                  <a:lnTo>
                    <a:pt x="1248" y="2348"/>
                  </a:lnTo>
                  <a:lnTo>
                    <a:pt x="1065" y="1981"/>
                  </a:lnTo>
                  <a:lnTo>
                    <a:pt x="955" y="1724"/>
                  </a:lnTo>
                  <a:lnTo>
                    <a:pt x="845" y="1394"/>
                  </a:lnTo>
                  <a:lnTo>
                    <a:pt x="735" y="1027"/>
                  </a:lnTo>
                  <a:lnTo>
                    <a:pt x="661" y="697"/>
                  </a:lnTo>
                  <a:lnTo>
                    <a:pt x="588" y="330"/>
                  </a:lnTo>
                  <a:close/>
                  <a:moveTo>
                    <a:pt x="3706" y="2825"/>
                  </a:moveTo>
                  <a:lnTo>
                    <a:pt x="3926" y="2861"/>
                  </a:lnTo>
                  <a:lnTo>
                    <a:pt x="4109" y="2935"/>
                  </a:lnTo>
                  <a:lnTo>
                    <a:pt x="4733" y="3118"/>
                  </a:lnTo>
                  <a:lnTo>
                    <a:pt x="4990" y="3228"/>
                  </a:lnTo>
                  <a:lnTo>
                    <a:pt x="5283" y="3375"/>
                  </a:lnTo>
                  <a:lnTo>
                    <a:pt x="5503" y="3522"/>
                  </a:lnTo>
                  <a:lnTo>
                    <a:pt x="5687" y="3668"/>
                  </a:lnTo>
                  <a:lnTo>
                    <a:pt x="5687" y="3668"/>
                  </a:lnTo>
                  <a:lnTo>
                    <a:pt x="5540" y="3632"/>
                  </a:lnTo>
                  <a:lnTo>
                    <a:pt x="5467" y="3632"/>
                  </a:lnTo>
                  <a:lnTo>
                    <a:pt x="5393" y="3705"/>
                  </a:lnTo>
                  <a:lnTo>
                    <a:pt x="5356" y="3778"/>
                  </a:lnTo>
                  <a:lnTo>
                    <a:pt x="5393" y="3888"/>
                  </a:lnTo>
                  <a:lnTo>
                    <a:pt x="5026" y="4035"/>
                  </a:lnTo>
                  <a:lnTo>
                    <a:pt x="4660" y="4109"/>
                  </a:lnTo>
                  <a:lnTo>
                    <a:pt x="4293" y="4182"/>
                  </a:lnTo>
                  <a:lnTo>
                    <a:pt x="3889" y="4182"/>
                  </a:lnTo>
                  <a:lnTo>
                    <a:pt x="3449" y="4109"/>
                  </a:lnTo>
                  <a:lnTo>
                    <a:pt x="3046" y="3999"/>
                  </a:lnTo>
                  <a:lnTo>
                    <a:pt x="2862" y="3925"/>
                  </a:lnTo>
                  <a:lnTo>
                    <a:pt x="2642" y="3815"/>
                  </a:lnTo>
                  <a:lnTo>
                    <a:pt x="2459" y="3668"/>
                  </a:lnTo>
                  <a:lnTo>
                    <a:pt x="2349" y="3595"/>
                  </a:lnTo>
                  <a:lnTo>
                    <a:pt x="2312" y="3522"/>
                  </a:lnTo>
                  <a:lnTo>
                    <a:pt x="2532" y="3668"/>
                  </a:lnTo>
                  <a:lnTo>
                    <a:pt x="2789" y="3815"/>
                  </a:lnTo>
                  <a:lnTo>
                    <a:pt x="3046" y="3888"/>
                  </a:lnTo>
                  <a:lnTo>
                    <a:pt x="3339" y="3999"/>
                  </a:lnTo>
                  <a:lnTo>
                    <a:pt x="3596" y="4035"/>
                  </a:lnTo>
                  <a:lnTo>
                    <a:pt x="3889" y="4109"/>
                  </a:lnTo>
                  <a:lnTo>
                    <a:pt x="4073" y="4109"/>
                  </a:lnTo>
                  <a:lnTo>
                    <a:pt x="4183" y="4072"/>
                  </a:lnTo>
                  <a:lnTo>
                    <a:pt x="4329" y="4035"/>
                  </a:lnTo>
                  <a:lnTo>
                    <a:pt x="4439" y="3962"/>
                  </a:lnTo>
                  <a:lnTo>
                    <a:pt x="4476" y="3888"/>
                  </a:lnTo>
                  <a:lnTo>
                    <a:pt x="4439" y="3778"/>
                  </a:lnTo>
                  <a:lnTo>
                    <a:pt x="4329" y="3705"/>
                  </a:lnTo>
                  <a:lnTo>
                    <a:pt x="4219" y="3632"/>
                  </a:lnTo>
                  <a:lnTo>
                    <a:pt x="3963" y="3595"/>
                  </a:lnTo>
                  <a:lnTo>
                    <a:pt x="3706" y="3558"/>
                  </a:lnTo>
                  <a:lnTo>
                    <a:pt x="3449" y="3522"/>
                  </a:lnTo>
                  <a:lnTo>
                    <a:pt x="2715" y="3338"/>
                  </a:lnTo>
                  <a:lnTo>
                    <a:pt x="2862" y="3228"/>
                  </a:lnTo>
                  <a:lnTo>
                    <a:pt x="3082" y="3081"/>
                  </a:lnTo>
                  <a:lnTo>
                    <a:pt x="3302" y="2935"/>
                  </a:lnTo>
                  <a:lnTo>
                    <a:pt x="3486" y="2861"/>
                  </a:lnTo>
                  <a:lnTo>
                    <a:pt x="3706" y="2825"/>
                  </a:lnTo>
                  <a:close/>
                  <a:moveTo>
                    <a:pt x="1285" y="5686"/>
                  </a:moveTo>
                  <a:lnTo>
                    <a:pt x="1725" y="5723"/>
                  </a:lnTo>
                  <a:lnTo>
                    <a:pt x="1762" y="5723"/>
                  </a:lnTo>
                  <a:lnTo>
                    <a:pt x="1835" y="5869"/>
                  </a:lnTo>
                  <a:lnTo>
                    <a:pt x="1908" y="5943"/>
                  </a:lnTo>
                  <a:lnTo>
                    <a:pt x="2018" y="5943"/>
                  </a:lnTo>
                  <a:lnTo>
                    <a:pt x="2129" y="5869"/>
                  </a:lnTo>
                  <a:lnTo>
                    <a:pt x="2165" y="5759"/>
                  </a:lnTo>
                  <a:lnTo>
                    <a:pt x="2642" y="5796"/>
                  </a:lnTo>
                  <a:lnTo>
                    <a:pt x="3082" y="5796"/>
                  </a:lnTo>
                  <a:lnTo>
                    <a:pt x="3339" y="5833"/>
                  </a:lnTo>
                  <a:lnTo>
                    <a:pt x="3522" y="5869"/>
                  </a:lnTo>
                  <a:lnTo>
                    <a:pt x="3522" y="6016"/>
                  </a:lnTo>
                  <a:lnTo>
                    <a:pt x="3376" y="5979"/>
                  </a:lnTo>
                  <a:lnTo>
                    <a:pt x="3266" y="6016"/>
                  </a:lnTo>
                  <a:lnTo>
                    <a:pt x="3119" y="6089"/>
                  </a:lnTo>
                  <a:lnTo>
                    <a:pt x="3082" y="6163"/>
                  </a:lnTo>
                  <a:lnTo>
                    <a:pt x="3082" y="6236"/>
                  </a:lnTo>
                  <a:lnTo>
                    <a:pt x="2752" y="6236"/>
                  </a:lnTo>
                  <a:lnTo>
                    <a:pt x="1322" y="6163"/>
                  </a:lnTo>
                  <a:lnTo>
                    <a:pt x="808" y="6089"/>
                  </a:lnTo>
                  <a:lnTo>
                    <a:pt x="515" y="6053"/>
                  </a:lnTo>
                  <a:lnTo>
                    <a:pt x="258" y="6089"/>
                  </a:lnTo>
                  <a:lnTo>
                    <a:pt x="368" y="5943"/>
                  </a:lnTo>
                  <a:lnTo>
                    <a:pt x="515" y="5833"/>
                  </a:lnTo>
                  <a:lnTo>
                    <a:pt x="661" y="5723"/>
                  </a:lnTo>
                  <a:lnTo>
                    <a:pt x="808" y="5686"/>
                  </a:lnTo>
                  <a:close/>
                  <a:moveTo>
                    <a:pt x="2239" y="6676"/>
                  </a:moveTo>
                  <a:lnTo>
                    <a:pt x="3009" y="6713"/>
                  </a:lnTo>
                  <a:lnTo>
                    <a:pt x="3156" y="6750"/>
                  </a:lnTo>
                  <a:lnTo>
                    <a:pt x="3156" y="7997"/>
                  </a:lnTo>
                  <a:lnTo>
                    <a:pt x="3119" y="9244"/>
                  </a:lnTo>
                  <a:lnTo>
                    <a:pt x="2422" y="9354"/>
                  </a:lnTo>
                  <a:lnTo>
                    <a:pt x="2422" y="8951"/>
                  </a:lnTo>
                  <a:lnTo>
                    <a:pt x="2312" y="7630"/>
                  </a:lnTo>
                  <a:lnTo>
                    <a:pt x="2275" y="6933"/>
                  </a:lnTo>
                  <a:lnTo>
                    <a:pt x="2239" y="6676"/>
                  </a:lnTo>
                  <a:close/>
                  <a:moveTo>
                    <a:pt x="1065" y="6566"/>
                  </a:moveTo>
                  <a:lnTo>
                    <a:pt x="1872" y="6676"/>
                  </a:lnTo>
                  <a:lnTo>
                    <a:pt x="1835" y="6786"/>
                  </a:lnTo>
                  <a:lnTo>
                    <a:pt x="1835" y="6933"/>
                  </a:lnTo>
                  <a:lnTo>
                    <a:pt x="1872" y="7226"/>
                  </a:lnTo>
                  <a:lnTo>
                    <a:pt x="1945" y="8804"/>
                  </a:lnTo>
                  <a:lnTo>
                    <a:pt x="1982" y="9391"/>
                  </a:lnTo>
                  <a:lnTo>
                    <a:pt x="1542" y="9391"/>
                  </a:lnTo>
                  <a:lnTo>
                    <a:pt x="1101" y="9427"/>
                  </a:lnTo>
                  <a:lnTo>
                    <a:pt x="1028" y="8254"/>
                  </a:lnTo>
                  <a:lnTo>
                    <a:pt x="955" y="7410"/>
                  </a:lnTo>
                  <a:lnTo>
                    <a:pt x="918" y="6970"/>
                  </a:lnTo>
                  <a:lnTo>
                    <a:pt x="808" y="6566"/>
                  </a:lnTo>
                  <a:close/>
                  <a:moveTo>
                    <a:pt x="3082" y="9721"/>
                  </a:moveTo>
                  <a:lnTo>
                    <a:pt x="3009" y="10454"/>
                  </a:lnTo>
                  <a:lnTo>
                    <a:pt x="2972" y="10454"/>
                  </a:lnTo>
                  <a:lnTo>
                    <a:pt x="2862" y="10418"/>
                  </a:lnTo>
                  <a:lnTo>
                    <a:pt x="2752" y="10418"/>
                  </a:lnTo>
                  <a:lnTo>
                    <a:pt x="2605" y="10454"/>
                  </a:lnTo>
                  <a:lnTo>
                    <a:pt x="2495" y="10528"/>
                  </a:lnTo>
                  <a:lnTo>
                    <a:pt x="2495" y="10418"/>
                  </a:lnTo>
                  <a:lnTo>
                    <a:pt x="2459" y="9831"/>
                  </a:lnTo>
                  <a:lnTo>
                    <a:pt x="2789" y="9794"/>
                  </a:lnTo>
                  <a:lnTo>
                    <a:pt x="3082" y="9721"/>
                  </a:lnTo>
                  <a:close/>
                  <a:moveTo>
                    <a:pt x="1138" y="9758"/>
                  </a:moveTo>
                  <a:lnTo>
                    <a:pt x="1358" y="9831"/>
                  </a:lnTo>
                  <a:lnTo>
                    <a:pt x="1542" y="9831"/>
                  </a:lnTo>
                  <a:lnTo>
                    <a:pt x="1982" y="9868"/>
                  </a:lnTo>
                  <a:lnTo>
                    <a:pt x="2018" y="10088"/>
                  </a:lnTo>
                  <a:lnTo>
                    <a:pt x="1982" y="10124"/>
                  </a:lnTo>
                  <a:lnTo>
                    <a:pt x="1688" y="10088"/>
                  </a:lnTo>
                  <a:lnTo>
                    <a:pt x="1615" y="10124"/>
                  </a:lnTo>
                  <a:lnTo>
                    <a:pt x="1542" y="10161"/>
                  </a:lnTo>
                  <a:lnTo>
                    <a:pt x="1542" y="10234"/>
                  </a:lnTo>
                  <a:lnTo>
                    <a:pt x="1578" y="10308"/>
                  </a:lnTo>
                  <a:lnTo>
                    <a:pt x="1725" y="10454"/>
                  </a:lnTo>
                  <a:lnTo>
                    <a:pt x="1945" y="10491"/>
                  </a:lnTo>
                  <a:lnTo>
                    <a:pt x="2018" y="10491"/>
                  </a:lnTo>
                  <a:lnTo>
                    <a:pt x="2018" y="10748"/>
                  </a:lnTo>
                  <a:lnTo>
                    <a:pt x="1798" y="10785"/>
                  </a:lnTo>
                  <a:lnTo>
                    <a:pt x="1798" y="10748"/>
                  </a:lnTo>
                  <a:lnTo>
                    <a:pt x="1762" y="10748"/>
                  </a:lnTo>
                  <a:lnTo>
                    <a:pt x="1688" y="10785"/>
                  </a:lnTo>
                  <a:lnTo>
                    <a:pt x="1615" y="10821"/>
                  </a:lnTo>
                  <a:lnTo>
                    <a:pt x="1542" y="10895"/>
                  </a:lnTo>
                  <a:lnTo>
                    <a:pt x="1505" y="11005"/>
                  </a:lnTo>
                  <a:lnTo>
                    <a:pt x="1542" y="11078"/>
                  </a:lnTo>
                  <a:lnTo>
                    <a:pt x="1652" y="11151"/>
                  </a:lnTo>
                  <a:lnTo>
                    <a:pt x="2055" y="11151"/>
                  </a:lnTo>
                  <a:lnTo>
                    <a:pt x="2129" y="11408"/>
                  </a:lnTo>
                  <a:lnTo>
                    <a:pt x="2239" y="11592"/>
                  </a:lnTo>
                  <a:lnTo>
                    <a:pt x="2275" y="11628"/>
                  </a:lnTo>
                  <a:lnTo>
                    <a:pt x="2349" y="11628"/>
                  </a:lnTo>
                  <a:lnTo>
                    <a:pt x="2422" y="11592"/>
                  </a:lnTo>
                  <a:lnTo>
                    <a:pt x="2459" y="11555"/>
                  </a:lnTo>
                  <a:lnTo>
                    <a:pt x="2532" y="11371"/>
                  </a:lnTo>
                  <a:lnTo>
                    <a:pt x="2569" y="11188"/>
                  </a:lnTo>
                  <a:lnTo>
                    <a:pt x="2569" y="11005"/>
                  </a:lnTo>
                  <a:lnTo>
                    <a:pt x="2532" y="10785"/>
                  </a:lnTo>
                  <a:lnTo>
                    <a:pt x="2679" y="10821"/>
                  </a:lnTo>
                  <a:lnTo>
                    <a:pt x="3009" y="10821"/>
                  </a:lnTo>
                  <a:lnTo>
                    <a:pt x="2936" y="11408"/>
                  </a:lnTo>
                  <a:lnTo>
                    <a:pt x="2862" y="11812"/>
                  </a:lnTo>
                  <a:lnTo>
                    <a:pt x="2825" y="11995"/>
                  </a:lnTo>
                  <a:lnTo>
                    <a:pt x="2752" y="12178"/>
                  </a:lnTo>
                  <a:lnTo>
                    <a:pt x="2642" y="12362"/>
                  </a:lnTo>
                  <a:lnTo>
                    <a:pt x="2532" y="12472"/>
                  </a:lnTo>
                  <a:lnTo>
                    <a:pt x="2349" y="12582"/>
                  </a:lnTo>
                  <a:lnTo>
                    <a:pt x="2129" y="12619"/>
                  </a:lnTo>
                  <a:lnTo>
                    <a:pt x="1945" y="12619"/>
                  </a:lnTo>
                  <a:lnTo>
                    <a:pt x="1798" y="12582"/>
                  </a:lnTo>
                  <a:lnTo>
                    <a:pt x="1652" y="12472"/>
                  </a:lnTo>
                  <a:lnTo>
                    <a:pt x="1505" y="12362"/>
                  </a:lnTo>
                  <a:lnTo>
                    <a:pt x="1432" y="12215"/>
                  </a:lnTo>
                  <a:lnTo>
                    <a:pt x="1322" y="12068"/>
                  </a:lnTo>
                  <a:lnTo>
                    <a:pt x="1211" y="11738"/>
                  </a:lnTo>
                  <a:lnTo>
                    <a:pt x="1138" y="11335"/>
                  </a:lnTo>
                  <a:lnTo>
                    <a:pt x="1138" y="10858"/>
                  </a:lnTo>
                  <a:lnTo>
                    <a:pt x="1138" y="10014"/>
                  </a:lnTo>
                  <a:lnTo>
                    <a:pt x="1138" y="9758"/>
                  </a:lnTo>
                  <a:close/>
                  <a:moveTo>
                    <a:pt x="625" y="0"/>
                  </a:moveTo>
                  <a:lnTo>
                    <a:pt x="478" y="37"/>
                  </a:lnTo>
                  <a:lnTo>
                    <a:pt x="331" y="110"/>
                  </a:lnTo>
                  <a:lnTo>
                    <a:pt x="294" y="184"/>
                  </a:lnTo>
                  <a:lnTo>
                    <a:pt x="294" y="220"/>
                  </a:lnTo>
                  <a:lnTo>
                    <a:pt x="294" y="294"/>
                  </a:lnTo>
                  <a:lnTo>
                    <a:pt x="331" y="330"/>
                  </a:lnTo>
                  <a:lnTo>
                    <a:pt x="294" y="587"/>
                  </a:lnTo>
                  <a:lnTo>
                    <a:pt x="294" y="844"/>
                  </a:lnTo>
                  <a:lnTo>
                    <a:pt x="331" y="1101"/>
                  </a:lnTo>
                  <a:lnTo>
                    <a:pt x="368" y="1321"/>
                  </a:lnTo>
                  <a:lnTo>
                    <a:pt x="551" y="1834"/>
                  </a:lnTo>
                  <a:lnTo>
                    <a:pt x="735" y="2274"/>
                  </a:lnTo>
                  <a:lnTo>
                    <a:pt x="918" y="2641"/>
                  </a:lnTo>
                  <a:lnTo>
                    <a:pt x="1175" y="3008"/>
                  </a:lnTo>
                  <a:lnTo>
                    <a:pt x="1322" y="3155"/>
                  </a:lnTo>
                  <a:lnTo>
                    <a:pt x="1505" y="3265"/>
                  </a:lnTo>
                  <a:lnTo>
                    <a:pt x="1652" y="3375"/>
                  </a:lnTo>
                  <a:lnTo>
                    <a:pt x="1872" y="3375"/>
                  </a:lnTo>
                  <a:lnTo>
                    <a:pt x="1798" y="3815"/>
                  </a:lnTo>
                  <a:lnTo>
                    <a:pt x="1725" y="4365"/>
                  </a:lnTo>
                  <a:lnTo>
                    <a:pt x="1725" y="4659"/>
                  </a:lnTo>
                  <a:lnTo>
                    <a:pt x="1762" y="4806"/>
                  </a:lnTo>
                  <a:lnTo>
                    <a:pt x="1798" y="4916"/>
                  </a:lnTo>
                  <a:lnTo>
                    <a:pt x="1762" y="5319"/>
                  </a:lnTo>
                  <a:lnTo>
                    <a:pt x="1615" y="5319"/>
                  </a:lnTo>
                  <a:lnTo>
                    <a:pt x="1138" y="5282"/>
                  </a:lnTo>
                  <a:lnTo>
                    <a:pt x="918" y="5246"/>
                  </a:lnTo>
                  <a:lnTo>
                    <a:pt x="698" y="5282"/>
                  </a:lnTo>
                  <a:lnTo>
                    <a:pt x="404" y="5392"/>
                  </a:lnTo>
                  <a:lnTo>
                    <a:pt x="294" y="5466"/>
                  </a:lnTo>
                  <a:lnTo>
                    <a:pt x="184" y="5576"/>
                  </a:lnTo>
                  <a:lnTo>
                    <a:pt x="111" y="5686"/>
                  </a:lnTo>
                  <a:lnTo>
                    <a:pt x="74" y="5796"/>
                  </a:lnTo>
                  <a:lnTo>
                    <a:pt x="38" y="5943"/>
                  </a:lnTo>
                  <a:lnTo>
                    <a:pt x="1" y="6089"/>
                  </a:lnTo>
                  <a:lnTo>
                    <a:pt x="38" y="6163"/>
                  </a:lnTo>
                  <a:lnTo>
                    <a:pt x="111" y="6199"/>
                  </a:lnTo>
                  <a:lnTo>
                    <a:pt x="38" y="6273"/>
                  </a:lnTo>
                  <a:lnTo>
                    <a:pt x="38" y="6346"/>
                  </a:lnTo>
                  <a:lnTo>
                    <a:pt x="38" y="6456"/>
                  </a:lnTo>
                  <a:lnTo>
                    <a:pt x="111" y="6530"/>
                  </a:lnTo>
                  <a:lnTo>
                    <a:pt x="184" y="6566"/>
                  </a:lnTo>
                  <a:lnTo>
                    <a:pt x="294" y="6566"/>
                  </a:lnTo>
                  <a:lnTo>
                    <a:pt x="368" y="6493"/>
                  </a:lnTo>
                  <a:lnTo>
                    <a:pt x="441" y="6493"/>
                  </a:lnTo>
                  <a:lnTo>
                    <a:pt x="441" y="6530"/>
                  </a:lnTo>
                  <a:lnTo>
                    <a:pt x="441" y="6786"/>
                  </a:lnTo>
                  <a:lnTo>
                    <a:pt x="441" y="7080"/>
                  </a:lnTo>
                  <a:lnTo>
                    <a:pt x="515" y="7593"/>
                  </a:lnTo>
                  <a:lnTo>
                    <a:pt x="588" y="8657"/>
                  </a:lnTo>
                  <a:lnTo>
                    <a:pt x="625" y="9721"/>
                  </a:lnTo>
                  <a:lnTo>
                    <a:pt x="625" y="10785"/>
                  </a:lnTo>
                  <a:lnTo>
                    <a:pt x="661" y="11225"/>
                  </a:lnTo>
                  <a:lnTo>
                    <a:pt x="698" y="11665"/>
                  </a:lnTo>
                  <a:lnTo>
                    <a:pt x="808" y="12105"/>
                  </a:lnTo>
                  <a:lnTo>
                    <a:pt x="881" y="12289"/>
                  </a:lnTo>
                  <a:lnTo>
                    <a:pt x="991" y="12509"/>
                  </a:lnTo>
                  <a:lnTo>
                    <a:pt x="1065" y="12655"/>
                  </a:lnTo>
                  <a:lnTo>
                    <a:pt x="1175" y="12765"/>
                  </a:lnTo>
                  <a:lnTo>
                    <a:pt x="1322" y="12912"/>
                  </a:lnTo>
                  <a:lnTo>
                    <a:pt x="1468" y="12985"/>
                  </a:lnTo>
                  <a:lnTo>
                    <a:pt x="1615" y="13059"/>
                  </a:lnTo>
                  <a:lnTo>
                    <a:pt x="1798" y="13096"/>
                  </a:lnTo>
                  <a:lnTo>
                    <a:pt x="1945" y="13132"/>
                  </a:lnTo>
                  <a:lnTo>
                    <a:pt x="2129" y="13169"/>
                  </a:lnTo>
                  <a:lnTo>
                    <a:pt x="2349" y="13132"/>
                  </a:lnTo>
                  <a:lnTo>
                    <a:pt x="2569" y="13096"/>
                  </a:lnTo>
                  <a:lnTo>
                    <a:pt x="2752" y="12985"/>
                  </a:lnTo>
                  <a:lnTo>
                    <a:pt x="2899" y="12875"/>
                  </a:lnTo>
                  <a:lnTo>
                    <a:pt x="3009" y="12765"/>
                  </a:lnTo>
                  <a:lnTo>
                    <a:pt x="3119" y="12582"/>
                  </a:lnTo>
                  <a:lnTo>
                    <a:pt x="3302" y="12215"/>
                  </a:lnTo>
                  <a:lnTo>
                    <a:pt x="3412" y="11812"/>
                  </a:lnTo>
                  <a:lnTo>
                    <a:pt x="3449" y="11408"/>
                  </a:lnTo>
                  <a:lnTo>
                    <a:pt x="3522" y="10601"/>
                  </a:lnTo>
                  <a:lnTo>
                    <a:pt x="3632" y="9647"/>
                  </a:lnTo>
                  <a:lnTo>
                    <a:pt x="3669" y="8657"/>
                  </a:lnTo>
                  <a:lnTo>
                    <a:pt x="3669" y="7667"/>
                  </a:lnTo>
                  <a:lnTo>
                    <a:pt x="3669" y="6676"/>
                  </a:lnTo>
                  <a:lnTo>
                    <a:pt x="3743" y="6603"/>
                  </a:lnTo>
                  <a:lnTo>
                    <a:pt x="3779" y="6530"/>
                  </a:lnTo>
                  <a:lnTo>
                    <a:pt x="3779" y="6456"/>
                  </a:lnTo>
                  <a:lnTo>
                    <a:pt x="3889" y="6273"/>
                  </a:lnTo>
                  <a:lnTo>
                    <a:pt x="3963" y="6053"/>
                  </a:lnTo>
                  <a:lnTo>
                    <a:pt x="3999" y="5833"/>
                  </a:lnTo>
                  <a:lnTo>
                    <a:pt x="3963" y="5723"/>
                  </a:lnTo>
                  <a:lnTo>
                    <a:pt x="3926" y="5612"/>
                  </a:lnTo>
                  <a:lnTo>
                    <a:pt x="3816" y="5502"/>
                  </a:lnTo>
                  <a:lnTo>
                    <a:pt x="3669" y="5429"/>
                  </a:lnTo>
                  <a:lnTo>
                    <a:pt x="3486" y="5392"/>
                  </a:lnTo>
                  <a:lnTo>
                    <a:pt x="3266" y="5356"/>
                  </a:lnTo>
                  <a:lnTo>
                    <a:pt x="2532" y="5356"/>
                  </a:lnTo>
                  <a:lnTo>
                    <a:pt x="2165" y="5319"/>
                  </a:lnTo>
                  <a:lnTo>
                    <a:pt x="2092" y="4806"/>
                  </a:lnTo>
                  <a:lnTo>
                    <a:pt x="2165" y="4585"/>
                  </a:lnTo>
                  <a:lnTo>
                    <a:pt x="2165" y="4365"/>
                  </a:lnTo>
                  <a:lnTo>
                    <a:pt x="2202" y="3962"/>
                  </a:lnTo>
                  <a:lnTo>
                    <a:pt x="2459" y="4145"/>
                  </a:lnTo>
                  <a:lnTo>
                    <a:pt x="2715" y="4292"/>
                  </a:lnTo>
                  <a:lnTo>
                    <a:pt x="2972" y="4402"/>
                  </a:lnTo>
                  <a:lnTo>
                    <a:pt x="3266" y="4475"/>
                  </a:lnTo>
                  <a:lnTo>
                    <a:pt x="3522" y="4549"/>
                  </a:lnTo>
                  <a:lnTo>
                    <a:pt x="3816" y="4585"/>
                  </a:lnTo>
                  <a:lnTo>
                    <a:pt x="4403" y="4585"/>
                  </a:lnTo>
                  <a:lnTo>
                    <a:pt x="4660" y="4549"/>
                  </a:lnTo>
                  <a:lnTo>
                    <a:pt x="4953" y="4475"/>
                  </a:lnTo>
                  <a:lnTo>
                    <a:pt x="5210" y="4402"/>
                  </a:lnTo>
                  <a:lnTo>
                    <a:pt x="5503" y="4292"/>
                  </a:lnTo>
                  <a:lnTo>
                    <a:pt x="5760" y="4182"/>
                  </a:lnTo>
                  <a:lnTo>
                    <a:pt x="5833" y="4109"/>
                  </a:lnTo>
                  <a:lnTo>
                    <a:pt x="5833" y="3999"/>
                  </a:lnTo>
                  <a:lnTo>
                    <a:pt x="5833" y="3888"/>
                  </a:lnTo>
                  <a:lnTo>
                    <a:pt x="5797" y="3778"/>
                  </a:lnTo>
                  <a:lnTo>
                    <a:pt x="5797" y="3778"/>
                  </a:lnTo>
                  <a:lnTo>
                    <a:pt x="5833" y="3815"/>
                  </a:lnTo>
                  <a:lnTo>
                    <a:pt x="5980" y="3962"/>
                  </a:lnTo>
                  <a:lnTo>
                    <a:pt x="6053" y="3999"/>
                  </a:lnTo>
                  <a:lnTo>
                    <a:pt x="6200" y="4035"/>
                  </a:lnTo>
                  <a:lnTo>
                    <a:pt x="6237" y="4035"/>
                  </a:lnTo>
                  <a:lnTo>
                    <a:pt x="6274" y="3999"/>
                  </a:lnTo>
                  <a:lnTo>
                    <a:pt x="6347" y="3888"/>
                  </a:lnTo>
                  <a:lnTo>
                    <a:pt x="6310" y="3742"/>
                  </a:lnTo>
                  <a:lnTo>
                    <a:pt x="6274" y="3632"/>
                  </a:lnTo>
                  <a:lnTo>
                    <a:pt x="6200" y="3522"/>
                  </a:lnTo>
                  <a:lnTo>
                    <a:pt x="6090" y="3375"/>
                  </a:lnTo>
                  <a:lnTo>
                    <a:pt x="5833" y="3192"/>
                  </a:lnTo>
                  <a:lnTo>
                    <a:pt x="5613" y="3045"/>
                  </a:lnTo>
                  <a:lnTo>
                    <a:pt x="5283" y="2861"/>
                  </a:lnTo>
                  <a:lnTo>
                    <a:pt x="4953" y="2715"/>
                  </a:lnTo>
                  <a:lnTo>
                    <a:pt x="4256" y="2495"/>
                  </a:lnTo>
                  <a:lnTo>
                    <a:pt x="3926" y="2421"/>
                  </a:lnTo>
                  <a:lnTo>
                    <a:pt x="3596" y="2385"/>
                  </a:lnTo>
                  <a:lnTo>
                    <a:pt x="3302" y="2458"/>
                  </a:lnTo>
                  <a:lnTo>
                    <a:pt x="2972" y="2605"/>
                  </a:lnTo>
                  <a:lnTo>
                    <a:pt x="2679" y="2788"/>
                  </a:lnTo>
                  <a:lnTo>
                    <a:pt x="2349" y="3081"/>
                  </a:lnTo>
                  <a:lnTo>
                    <a:pt x="2349" y="3045"/>
                  </a:lnTo>
                  <a:lnTo>
                    <a:pt x="2385" y="2788"/>
                  </a:lnTo>
                  <a:lnTo>
                    <a:pt x="2459" y="2568"/>
                  </a:lnTo>
                  <a:lnTo>
                    <a:pt x="2495" y="2458"/>
                  </a:lnTo>
                  <a:lnTo>
                    <a:pt x="2495" y="2311"/>
                  </a:lnTo>
                  <a:lnTo>
                    <a:pt x="2495" y="2201"/>
                  </a:lnTo>
                  <a:lnTo>
                    <a:pt x="2422" y="2128"/>
                  </a:lnTo>
                  <a:lnTo>
                    <a:pt x="2385" y="1871"/>
                  </a:lnTo>
                  <a:lnTo>
                    <a:pt x="2312" y="1614"/>
                  </a:lnTo>
                  <a:lnTo>
                    <a:pt x="2129" y="1137"/>
                  </a:lnTo>
                  <a:lnTo>
                    <a:pt x="2018" y="917"/>
                  </a:lnTo>
                  <a:lnTo>
                    <a:pt x="1835" y="661"/>
                  </a:lnTo>
                  <a:lnTo>
                    <a:pt x="1652" y="440"/>
                  </a:lnTo>
                  <a:lnTo>
                    <a:pt x="1395" y="220"/>
                  </a:lnTo>
                  <a:lnTo>
                    <a:pt x="1138" y="74"/>
                  </a:lnTo>
                  <a:lnTo>
                    <a:pt x="881"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 name="Google Shape;352;p6"/>
            <p:cNvSpPr/>
            <p:nvPr/>
          </p:nvSpPr>
          <p:spPr>
            <a:xfrm>
              <a:off x="6335525" y="1405350"/>
              <a:ext cx="442025" cy="375100"/>
            </a:xfrm>
            <a:custGeom>
              <a:avLst/>
              <a:gdLst/>
              <a:ahLst/>
              <a:cxnLst/>
              <a:rect l="l" t="t" r="r" b="b"/>
              <a:pathLst>
                <a:path w="17681" h="15004" extrusionOk="0">
                  <a:moveTo>
                    <a:pt x="6823" y="1981"/>
                  </a:moveTo>
                  <a:lnTo>
                    <a:pt x="6676" y="2018"/>
                  </a:lnTo>
                  <a:lnTo>
                    <a:pt x="6566" y="2055"/>
                  </a:lnTo>
                  <a:lnTo>
                    <a:pt x="6493" y="2201"/>
                  </a:lnTo>
                  <a:lnTo>
                    <a:pt x="6420" y="2385"/>
                  </a:lnTo>
                  <a:lnTo>
                    <a:pt x="6383" y="2531"/>
                  </a:lnTo>
                  <a:lnTo>
                    <a:pt x="6383" y="2641"/>
                  </a:lnTo>
                  <a:lnTo>
                    <a:pt x="6420" y="2752"/>
                  </a:lnTo>
                  <a:lnTo>
                    <a:pt x="6493" y="2825"/>
                  </a:lnTo>
                  <a:lnTo>
                    <a:pt x="6566" y="2862"/>
                  </a:lnTo>
                  <a:lnTo>
                    <a:pt x="6713" y="2862"/>
                  </a:lnTo>
                  <a:lnTo>
                    <a:pt x="6860" y="2825"/>
                  </a:lnTo>
                  <a:lnTo>
                    <a:pt x="6933" y="2752"/>
                  </a:lnTo>
                  <a:lnTo>
                    <a:pt x="7006" y="2641"/>
                  </a:lnTo>
                  <a:lnTo>
                    <a:pt x="7080" y="2531"/>
                  </a:lnTo>
                  <a:lnTo>
                    <a:pt x="7080" y="2421"/>
                  </a:lnTo>
                  <a:lnTo>
                    <a:pt x="7080" y="2275"/>
                  </a:lnTo>
                  <a:lnTo>
                    <a:pt x="7006" y="2165"/>
                  </a:lnTo>
                  <a:lnTo>
                    <a:pt x="6933" y="2055"/>
                  </a:lnTo>
                  <a:lnTo>
                    <a:pt x="6823" y="1981"/>
                  </a:lnTo>
                  <a:close/>
                  <a:moveTo>
                    <a:pt x="5282" y="2641"/>
                  </a:moveTo>
                  <a:lnTo>
                    <a:pt x="5209" y="2678"/>
                  </a:lnTo>
                  <a:lnTo>
                    <a:pt x="5136" y="2715"/>
                  </a:lnTo>
                  <a:lnTo>
                    <a:pt x="5062" y="2788"/>
                  </a:lnTo>
                  <a:lnTo>
                    <a:pt x="5062" y="2898"/>
                  </a:lnTo>
                  <a:lnTo>
                    <a:pt x="5062" y="2935"/>
                  </a:lnTo>
                  <a:lnTo>
                    <a:pt x="4989" y="2972"/>
                  </a:lnTo>
                  <a:lnTo>
                    <a:pt x="4952" y="3045"/>
                  </a:lnTo>
                  <a:lnTo>
                    <a:pt x="4952" y="3118"/>
                  </a:lnTo>
                  <a:lnTo>
                    <a:pt x="4952" y="3228"/>
                  </a:lnTo>
                  <a:lnTo>
                    <a:pt x="5026" y="3338"/>
                  </a:lnTo>
                  <a:lnTo>
                    <a:pt x="5099" y="3412"/>
                  </a:lnTo>
                  <a:lnTo>
                    <a:pt x="5319" y="3412"/>
                  </a:lnTo>
                  <a:lnTo>
                    <a:pt x="5429" y="3338"/>
                  </a:lnTo>
                  <a:lnTo>
                    <a:pt x="5502" y="3265"/>
                  </a:lnTo>
                  <a:lnTo>
                    <a:pt x="5576" y="3155"/>
                  </a:lnTo>
                  <a:lnTo>
                    <a:pt x="5613" y="3008"/>
                  </a:lnTo>
                  <a:lnTo>
                    <a:pt x="5576" y="2862"/>
                  </a:lnTo>
                  <a:lnTo>
                    <a:pt x="5502" y="2752"/>
                  </a:lnTo>
                  <a:lnTo>
                    <a:pt x="5392" y="2678"/>
                  </a:lnTo>
                  <a:lnTo>
                    <a:pt x="5282" y="2641"/>
                  </a:lnTo>
                  <a:close/>
                  <a:moveTo>
                    <a:pt x="6786" y="3559"/>
                  </a:moveTo>
                  <a:lnTo>
                    <a:pt x="6640" y="3595"/>
                  </a:lnTo>
                  <a:lnTo>
                    <a:pt x="6493" y="3705"/>
                  </a:lnTo>
                  <a:lnTo>
                    <a:pt x="6383" y="3815"/>
                  </a:lnTo>
                  <a:lnTo>
                    <a:pt x="6309" y="3962"/>
                  </a:lnTo>
                  <a:lnTo>
                    <a:pt x="6273" y="4109"/>
                  </a:lnTo>
                  <a:lnTo>
                    <a:pt x="6273" y="4255"/>
                  </a:lnTo>
                  <a:lnTo>
                    <a:pt x="6273" y="4366"/>
                  </a:lnTo>
                  <a:lnTo>
                    <a:pt x="6383" y="4439"/>
                  </a:lnTo>
                  <a:lnTo>
                    <a:pt x="6493" y="4476"/>
                  </a:lnTo>
                  <a:lnTo>
                    <a:pt x="6603" y="4439"/>
                  </a:lnTo>
                  <a:lnTo>
                    <a:pt x="6750" y="4329"/>
                  </a:lnTo>
                  <a:lnTo>
                    <a:pt x="6860" y="4329"/>
                  </a:lnTo>
                  <a:lnTo>
                    <a:pt x="6970" y="4292"/>
                  </a:lnTo>
                  <a:lnTo>
                    <a:pt x="7080" y="4182"/>
                  </a:lnTo>
                  <a:lnTo>
                    <a:pt x="7153" y="4035"/>
                  </a:lnTo>
                  <a:lnTo>
                    <a:pt x="7153" y="3852"/>
                  </a:lnTo>
                  <a:lnTo>
                    <a:pt x="7080" y="3705"/>
                  </a:lnTo>
                  <a:lnTo>
                    <a:pt x="7043" y="3632"/>
                  </a:lnTo>
                  <a:lnTo>
                    <a:pt x="6970" y="3595"/>
                  </a:lnTo>
                  <a:lnTo>
                    <a:pt x="6786" y="3559"/>
                  </a:lnTo>
                  <a:close/>
                  <a:moveTo>
                    <a:pt x="4806" y="5979"/>
                  </a:moveTo>
                  <a:lnTo>
                    <a:pt x="4622" y="6090"/>
                  </a:lnTo>
                  <a:lnTo>
                    <a:pt x="4439" y="6200"/>
                  </a:lnTo>
                  <a:lnTo>
                    <a:pt x="4402" y="6236"/>
                  </a:lnTo>
                  <a:lnTo>
                    <a:pt x="4329" y="6310"/>
                  </a:lnTo>
                  <a:lnTo>
                    <a:pt x="4255" y="6383"/>
                  </a:lnTo>
                  <a:lnTo>
                    <a:pt x="4219" y="6493"/>
                  </a:lnTo>
                  <a:lnTo>
                    <a:pt x="4219" y="6566"/>
                  </a:lnTo>
                  <a:lnTo>
                    <a:pt x="4255" y="6713"/>
                  </a:lnTo>
                  <a:lnTo>
                    <a:pt x="4329" y="6860"/>
                  </a:lnTo>
                  <a:lnTo>
                    <a:pt x="4365" y="6897"/>
                  </a:lnTo>
                  <a:lnTo>
                    <a:pt x="4475" y="6970"/>
                  </a:lnTo>
                  <a:lnTo>
                    <a:pt x="4585" y="7007"/>
                  </a:lnTo>
                  <a:lnTo>
                    <a:pt x="4696" y="7043"/>
                  </a:lnTo>
                  <a:lnTo>
                    <a:pt x="4842" y="7007"/>
                  </a:lnTo>
                  <a:lnTo>
                    <a:pt x="4952" y="6970"/>
                  </a:lnTo>
                  <a:lnTo>
                    <a:pt x="5026" y="6897"/>
                  </a:lnTo>
                  <a:lnTo>
                    <a:pt x="5209" y="6750"/>
                  </a:lnTo>
                  <a:lnTo>
                    <a:pt x="5282" y="6640"/>
                  </a:lnTo>
                  <a:lnTo>
                    <a:pt x="5319" y="6493"/>
                  </a:lnTo>
                  <a:lnTo>
                    <a:pt x="5356" y="6346"/>
                  </a:lnTo>
                  <a:lnTo>
                    <a:pt x="5356" y="6236"/>
                  </a:lnTo>
                  <a:lnTo>
                    <a:pt x="5282" y="6126"/>
                  </a:lnTo>
                  <a:lnTo>
                    <a:pt x="5209" y="6053"/>
                  </a:lnTo>
                  <a:lnTo>
                    <a:pt x="5136" y="5979"/>
                  </a:lnTo>
                  <a:close/>
                  <a:moveTo>
                    <a:pt x="4219" y="4916"/>
                  </a:moveTo>
                  <a:lnTo>
                    <a:pt x="4219" y="5062"/>
                  </a:lnTo>
                  <a:lnTo>
                    <a:pt x="4255" y="5136"/>
                  </a:lnTo>
                  <a:lnTo>
                    <a:pt x="4292" y="5173"/>
                  </a:lnTo>
                  <a:lnTo>
                    <a:pt x="4439" y="5209"/>
                  </a:lnTo>
                  <a:lnTo>
                    <a:pt x="4549" y="5173"/>
                  </a:lnTo>
                  <a:lnTo>
                    <a:pt x="4585" y="5136"/>
                  </a:lnTo>
                  <a:lnTo>
                    <a:pt x="4622" y="5062"/>
                  </a:lnTo>
                  <a:lnTo>
                    <a:pt x="4659" y="5026"/>
                  </a:lnTo>
                  <a:lnTo>
                    <a:pt x="4989" y="5136"/>
                  </a:lnTo>
                  <a:lnTo>
                    <a:pt x="5319" y="5209"/>
                  </a:lnTo>
                  <a:lnTo>
                    <a:pt x="5392" y="5319"/>
                  </a:lnTo>
                  <a:lnTo>
                    <a:pt x="5466" y="5429"/>
                  </a:lnTo>
                  <a:lnTo>
                    <a:pt x="5686" y="5613"/>
                  </a:lnTo>
                  <a:lnTo>
                    <a:pt x="5869" y="5833"/>
                  </a:lnTo>
                  <a:lnTo>
                    <a:pt x="5979" y="6053"/>
                  </a:lnTo>
                  <a:lnTo>
                    <a:pt x="6016" y="6273"/>
                  </a:lnTo>
                  <a:lnTo>
                    <a:pt x="5979" y="6530"/>
                  </a:lnTo>
                  <a:lnTo>
                    <a:pt x="5943" y="6676"/>
                  </a:lnTo>
                  <a:lnTo>
                    <a:pt x="5869" y="6823"/>
                  </a:lnTo>
                  <a:lnTo>
                    <a:pt x="5686" y="7080"/>
                  </a:lnTo>
                  <a:lnTo>
                    <a:pt x="5466" y="7227"/>
                  </a:lnTo>
                  <a:lnTo>
                    <a:pt x="5209" y="7373"/>
                  </a:lnTo>
                  <a:lnTo>
                    <a:pt x="4916" y="7447"/>
                  </a:lnTo>
                  <a:lnTo>
                    <a:pt x="4622" y="7483"/>
                  </a:lnTo>
                  <a:lnTo>
                    <a:pt x="4329" y="7520"/>
                  </a:lnTo>
                  <a:lnTo>
                    <a:pt x="4035" y="7483"/>
                  </a:lnTo>
                  <a:lnTo>
                    <a:pt x="3778" y="7447"/>
                  </a:lnTo>
                  <a:lnTo>
                    <a:pt x="3485" y="7337"/>
                  </a:lnTo>
                  <a:lnTo>
                    <a:pt x="3338" y="7227"/>
                  </a:lnTo>
                  <a:lnTo>
                    <a:pt x="3228" y="7080"/>
                  </a:lnTo>
                  <a:lnTo>
                    <a:pt x="3155" y="6897"/>
                  </a:lnTo>
                  <a:lnTo>
                    <a:pt x="3118" y="6713"/>
                  </a:lnTo>
                  <a:lnTo>
                    <a:pt x="3082" y="6383"/>
                  </a:lnTo>
                  <a:lnTo>
                    <a:pt x="3155" y="6090"/>
                  </a:lnTo>
                  <a:lnTo>
                    <a:pt x="3228" y="5796"/>
                  </a:lnTo>
                  <a:lnTo>
                    <a:pt x="3375" y="5539"/>
                  </a:lnTo>
                  <a:lnTo>
                    <a:pt x="3558" y="5319"/>
                  </a:lnTo>
                  <a:lnTo>
                    <a:pt x="3742" y="5173"/>
                  </a:lnTo>
                  <a:lnTo>
                    <a:pt x="3962" y="5026"/>
                  </a:lnTo>
                  <a:lnTo>
                    <a:pt x="4219" y="4916"/>
                  </a:lnTo>
                  <a:close/>
                  <a:moveTo>
                    <a:pt x="11628" y="7190"/>
                  </a:moveTo>
                  <a:lnTo>
                    <a:pt x="11958" y="7263"/>
                  </a:lnTo>
                  <a:lnTo>
                    <a:pt x="12252" y="7263"/>
                  </a:lnTo>
                  <a:lnTo>
                    <a:pt x="12362" y="7227"/>
                  </a:lnTo>
                  <a:lnTo>
                    <a:pt x="12435" y="7447"/>
                  </a:lnTo>
                  <a:lnTo>
                    <a:pt x="12509" y="7704"/>
                  </a:lnTo>
                  <a:lnTo>
                    <a:pt x="12509" y="7814"/>
                  </a:lnTo>
                  <a:lnTo>
                    <a:pt x="12472" y="7814"/>
                  </a:lnTo>
                  <a:lnTo>
                    <a:pt x="12399" y="7850"/>
                  </a:lnTo>
                  <a:lnTo>
                    <a:pt x="12399" y="7887"/>
                  </a:lnTo>
                  <a:lnTo>
                    <a:pt x="12252" y="7814"/>
                  </a:lnTo>
                  <a:lnTo>
                    <a:pt x="11738" y="7557"/>
                  </a:lnTo>
                  <a:lnTo>
                    <a:pt x="11702" y="7483"/>
                  </a:lnTo>
                  <a:lnTo>
                    <a:pt x="11628" y="7373"/>
                  </a:lnTo>
                  <a:lnTo>
                    <a:pt x="11628" y="7190"/>
                  </a:lnTo>
                  <a:close/>
                  <a:moveTo>
                    <a:pt x="4329" y="4402"/>
                  </a:moveTo>
                  <a:lnTo>
                    <a:pt x="4255" y="4476"/>
                  </a:lnTo>
                  <a:lnTo>
                    <a:pt x="4035" y="4512"/>
                  </a:lnTo>
                  <a:lnTo>
                    <a:pt x="3815" y="4622"/>
                  </a:lnTo>
                  <a:lnTo>
                    <a:pt x="3632" y="4732"/>
                  </a:lnTo>
                  <a:lnTo>
                    <a:pt x="3448" y="4842"/>
                  </a:lnTo>
                  <a:lnTo>
                    <a:pt x="3265" y="4989"/>
                  </a:lnTo>
                  <a:lnTo>
                    <a:pt x="3082" y="5173"/>
                  </a:lnTo>
                  <a:lnTo>
                    <a:pt x="2971" y="5356"/>
                  </a:lnTo>
                  <a:lnTo>
                    <a:pt x="2825" y="5576"/>
                  </a:lnTo>
                  <a:lnTo>
                    <a:pt x="2715" y="5906"/>
                  </a:lnTo>
                  <a:lnTo>
                    <a:pt x="2641" y="6236"/>
                  </a:lnTo>
                  <a:lnTo>
                    <a:pt x="2641" y="6603"/>
                  </a:lnTo>
                  <a:lnTo>
                    <a:pt x="2678" y="6933"/>
                  </a:lnTo>
                  <a:lnTo>
                    <a:pt x="2825" y="7263"/>
                  </a:lnTo>
                  <a:lnTo>
                    <a:pt x="3008" y="7520"/>
                  </a:lnTo>
                  <a:lnTo>
                    <a:pt x="3118" y="7667"/>
                  </a:lnTo>
                  <a:lnTo>
                    <a:pt x="3265" y="7740"/>
                  </a:lnTo>
                  <a:lnTo>
                    <a:pt x="3412" y="7850"/>
                  </a:lnTo>
                  <a:lnTo>
                    <a:pt x="3595" y="7887"/>
                  </a:lnTo>
                  <a:lnTo>
                    <a:pt x="3962" y="7997"/>
                  </a:lnTo>
                  <a:lnTo>
                    <a:pt x="4292" y="8034"/>
                  </a:lnTo>
                  <a:lnTo>
                    <a:pt x="4659" y="7997"/>
                  </a:lnTo>
                  <a:lnTo>
                    <a:pt x="5026" y="7960"/>
                  </a:lnTo>
                  <a:lnTo>
                    <a:pt x="5356" y="7850"/>
                  </a:lnTo>
                  <a:lnTo>
                    <a:pt x="5686" y="7704"/>
                  </a:lnTo>
                  <a:lnTo>
                    <a:pt x="5979" y="7483"/>
                  </a:lnTo>
                  <a:lnTo>
                    <a:pt x="6236" y="7227"/>
                  </a:lnTo>
                  <a:lnTo>
                    <a:pt x="6383" y="6933"/>
                  </a:lnTo>
                  <a:lnTo>
                    <a:pt x="6456" y="6640"/>
                  </a:lnTo>
                  <a:lnTo>
                    <a:pt x="6530" y="6346"/>
                  </a:lnTo>
                  <a:lnTo>
                    <a:pt x="6493" y="6016"/>
                  </a:lnTo>
                  <a:lnTo>
                    <a:pt x="6420" y="5759"/>
                  </a:lnTo>
                  <a:lnTo>
                    <a:pt x="6273" y="5503"/>
                  </a:lnTo>
                  <a:lnTo>
                    <a:pt x="6163" y="5393"/>
                  </a:lnTo>
                  <a:lnTo>
                    <a:pt x="5979" y="5246"/>
                  </a:lnTo>
                  <a:lnTo>
                    <a:pt x="5833" y="5099"/>
                  </a:lnTo>
                  <a:lnTo>
                    <a:pt x="5796" y="5026"/>
                  </a:lnTo>
                  <a:lnTo>
                    <a:pt x="5796" y="4952"/>
                  </a:lnTo>
                  <a:lnTo>
                    <a:pt x="5759" y="4879"/>
                  </a:lnTo>
                  <a:lnTo>
                    <a:pt x="5723" y="4806"/>
                  </a:lnTo>
                  <a:lnTo>
                    <a:pt x="5649" y="4732"/>
                  </a:lnTo>
                  <a:lnTo>
                    <a:pt x="5539" y="4696"/>
                  </a:lnTo>
                  <a:lnTo>
                    <a:pt x="5209" y="4659"/>
                  </a:lnTo>
                  <a:lnTo>
                    <a:pt x="5136" y="4586"/>
                  </a:lnTo>
                  <a:lnTo>
                    <a:pt x="5136" y="4512"/>
                  </a:lnTo>
                  <a:lnTo>
                    <a:pt x="5062" y="4439"/>
                  </a:lnTo>
                  <a:lnTo>
                    <a:pt x="4585" y="4439"/>
                  </a:lnTo>
                  <a:lnTo>
                    <a:pt x="4475" y="4402"/>
                  </a:lnTo>
                  <a:close/>
                  <a:moveTo>
                    <a:pt x="1761" y="7447"/>
                  </a:moveTo>
                  <a:lnTo>
                    <a:pt x="1908" y="7483"/>
                  </a:lnTo>
                  <a:lnTo>
                    <a:pt x="2054" y="7520"/>
                  </a:lnTo>
                  <a:lnTo>
                    <a:pt x="2164" y="7630"/>
                  </a:lnTo>
                  <a:lnTo>
                    <a:pt x="2275" y="7740"/>
                  </a:lnTo>
                  <a:lnTo>
                    <a:pt x="2348" y="7887"/>
                  </a:lnTo>
                  <a:lnTo>
                    <a:pt x="2348" y="8070"/>
                  </a:lnTo>
                  <a:lnTo>
                    <a:pt x="2348" y="8107"/>
                  </a:lnTo>
                  <a:lnTo>
                    <a:pt x="2311" y="8144"/>
                  </a:lnTo>
                  <a:lnTo>
                    <a:pt x="2238" y="8144"/>
                  </a:lnTo>
                  <a:lnTo>
                    <a:pt x="2128" y="8070"/>
                  </a:lnTo>
                  <a:lnTo>
                    <a:pt x="2018" y="7960"/>
                  </a:lnTo>
                  <a:lnTo>
                    <a:pt x="1908" y="7814"/>
                  </a:lnTo>
                  <a:lnTo>
                    <a:pt x="1724" y="7520"/>
                  </a:lnTo>
                  <a:lnTo>
                    <a:pt x="1651" y="7447"/>
                  </a:lnTo>
                  <a:close/>
                  <a:moveTo>
                    <a:pt x="14233" y="7630"/>
                  </a:moveTo>
                  <a:lnTo>
                    <a:pt x="14159" y="7667"/>
                  </a:lnTo>
                  <a:lnTo>
                    <a:pt x="14123" y="7740"/>
                  </a:lnTo>
                  <a:lnTo>
                    <a:pt x="14013" y="7960"/>
                  </a:lnTo>
                  <a:lnTo>
                    <a:pt x="14013" y="8070"/>
                  </a:lnTo>
                  <a:lnTo>
                    <a:pt x="14049" y="8180"/>
                  </a:lnTo>
                  <a:lnTo>
                    <a:pt x="14086" y="8254"/>
                  </a:lnTo>
                  <a:lnTo>
                    <a:pt x="14159" y="8290"/>
                  </a:lnTo>
                  <a:lnTo>
                    <a:pt x="14306" y="8290"/>
                  </a:lnTo>
                  <a:lnTo>
                    <a:pt x="14416" y="8254"/>
                  </a:lnTo>
                  <a:lnTo>
                    <a:pt x="14453" y="8180"/>
                  </a:lnTo>
                  <a:lnTo>
                    <a:pt x="14490" y="8107"/>
                  </a:lnTo>
                  <a:lnTo>
                    <a:pt x="14490" y="7997"/>
                  </a:lnTo>
                  <a:lnTo>
                    <a:pt x="14490" y="7924"/>
                  </a:lnTo>
                  <a:lnTo>
                    <a:pt x="14490" y="7777"/>
                  </a:lnTo>
                  <a:lnTo>
                    <a:pt x="14453" y="7704"/>
                  </a:lnTo>
                  <a:lnTo>
                    <a:pt x="14416" y="7667"/>
                  </a:lnTo>
                  <a:lnTo>
                    <a:pt x="14306" y="7630"/>
                  </a:lnTo>
                  <a:close/>
                  <a:moveTo>
                    <a:pt x="7410" y="6236"/>
                  </a:moveTo>
                  <a:lnTo>
                    <a:pt x="7300" y="6310"/>
                  </a:lnTo>
                  <a:lnTo>
                    <a:pt x="7227" y="6346"/>
                  </a:lnTo>
                  <a:lnTo>
                    <a:pt x="7190" y="6420"/>
                  </a:lnTo>
                  <a:lnTo>
                    <a:pt x="7153" y="6566"/>
                  </a:lnTo>
                  <a:lnTo>
                    <a:pt x="7153" y="6750"/>
                  </a:lnTo>
                  <a:lnTo>
                    <a:pt x="7190" y="6933"/>
                  </a:lnTo>
                  <a:lnTo>
                    <a:pt x="7227" y="7007"/>
                  </a:lnTo>
                  <a:lnTo>
                    <a:pt x="7300" y="7080"/>
                  </a:lnTo>
                  <a:lnTo>
                    <a:pt x="7667" y="7153"/>
                  </a:lnTo>
                  <a:lnTo>
                    <a:pt x="7410" y="7373"/>
                  </a:lnTo>
                  <a:lnTo>
                    <a:pt x="7263" y="7520"/>
                  </a:lnTo>
                  <a:lnTo>
                    <a:pt x="7190" y="7593"/>
                  </a:lnTo>
                  <a:lnTo>
                    <a:pt x="7153" y="7704"/>
                  </a:lnTo>
                  <a:lnTo>
                    <a:pt x="7153" y="7887"/>
                  </a:lnTo>
                  <a:lnTo>
                    <a:pt x="7227" y="8070"/>
                  </a:lnTo>
                  <a:lnTo>
                    <a:pt x="7337" y="8180"/>
                  </a:lnTo>
                  <a:lnTo>
                    <a:pt x="7483" y="8290"/>
                  </a:lnTo>
                  <a:lnTo>
                    <a:pt x="7520" y="8400"/>
                  </a:lnTo>
                  <a:lnTo>
                    <a:pt x="7557" y="8474"/>
                  </a:lnTo>
                  <a:lnTo>
                    <a:pt x="7593" y="8511"/>
                  </a:lnTo>
                  <a:lnTo>
                    <a:pt x="7740" y="8511"/>
                  </a:lnTo>
                  <a:lnTo>
                    <a:pt x="7813" y="8437"/>
                  </a:lnTo>
                  <a:lnTo>
                    <a:pt x="7850" y="8364"/>
                  </a:lnTo>
                  <a:lnTo>
                    <a:pt x="7923" y="8217"/>
                  </a:lnTo>
                  <a:lnTo>
                    <a:pt x="7923" y="8144"/>
                  </a:lnTo>
                  <a:lnTo>
                    <a:pt x="7887" y="8070"/>
                  </a:lnTo>
                  <a:lnTo>
                    <a:pt x="7850" y="7997"/>
                  </a:lnTo>
                  <a:lnTo>
                    <a:pt x="7777" y="7960"/>
                  </a:lnTo>
                  <a:lnTo>
                    <a:pt x="7667" y="7924"/>
                  </a:lnTo>
                  <a:lnTo>
                    <a:pt x="7630" y="7887"/>
                  </a:lnTo>
                  <a:lnTo>
                    <a:pt x="7630" y="7814"/>
                  </a:lnTo>
                  <a:lnTo>
                    <a:pt x="7630" y="7777"/>
                  </a:lnTo>
                  <a:lnTo>
                    <a:pt x="7703" y="7667"/>
                  </a:lnTo>
                  <a:lnTo>
                    <a:pt x="7850" y="7593"/>
                  </a:lnTo>
                  <a:lnTo>
                    <a:pt x="7997" y="7410"/>
                  </a:lnTo>
                  <a:lnTo>
                    <a:pt x="8107" y="7190"/>
                  </a:lnTo>
                  <a:lnTo>
                    <a:pt x="8107" y="7080"/>
                  </a:lnTo>
                  <a:lnTo>
                    <a:pt x="8070" y="6970"/>
                  </a:lnTo>
                  <a:lnTo>
                    <a:pt x="8034" y="6897"/>
                  </a:lnTo>
                  <a:lnTo>
                    <a:pt x="7960" y="6823"/>
                  </a:lnTo>
                  <a:lnTo>
                    <a:pt x="7740" y="6750"/>
                  </a:lnTo>
                  <a:lnTo>
                    <a:pt x="7520" y="6713"/>
                  </a:lnTo>
                  <a:lnTo>
                    <a:pt x="7557" y="6566"/>
                  </a:lnTo>
                  <a:lnTo>
                    <a:pt x="7593" y="6493"/>
                  </a:lnTo>
                  <a:lnTo>
                    <a:pt x="7667" y="6456"/>
                  </a:lnTo>
                  <a:lnTo>
                    <a:pt x="7703" y="6383"/>
                  </a:lnTo>
                  <a:lnTo>
                    <a:pt x="7667" y="6310"/>
                  </a:lnTo>
                  <a:lnTo>
                    <a:pt x="7593" y="6236"/>
                  </a:lnTo>
                  <a:close/>
                  <a:moveTo>
                    <a:pt x="1651" y="6897"/>
                  </a:moveTo>
                  <a:lnTo>
                    <a:pt x="1578" y="6933"/>
                  </a:lnTo>
                  <a:lnTo>
                    <a:pt x="1541" y="7007"/>
                  </a:lnTo>
                  <a:lnTo>
                    <a:pt x="1504" y="7080"/>
                  </a:lnTo>
                  <a:lnTo>
                    <a:pt x="1504" y="7227"/>
                  </a:lnTo>
                  <a:lnTo>
                    <a:pt x="1541" y="7300"/>
                  </a:lnTo>
                  <a:lnTo>
                    <a:pt x="1578" y="7373"/>
                  </a:lnTo>
                  <a:lnTo>
                    <a:pt x="1541" y="7410"/>
                  </a:lnTo>
                  <a:lnTo>
                    <a:pt x="1504" y="7410"/>
                  </a:lnTo>
                  <a:lnTo>
                    <a:pt x="1468" y="7483"/>
                  </a:lnTo>
                  <a:lnTo>
                    <a:pt x="1431" y="7557"/>
                  </a:lnTo>
                  <a:lnTo>
                    <a:pt x="1468" y="7814"/>
                  </a:lnTo>
                  <a:lnTo>
                    <a:pt x="1578" y="8034"/>
                  </a:lnTo>
                  <a:lnTo>
                    <a:pt x="1724" y="8254"/>
                  </a:lnTo>
                  <a:lnTo>
                    <a:pt x="1908" y="8437"/>
                  </a:lnTo>
                  <a:lnTo>
                    <a:pt x="2128" y="8547"/>
                  </a:lnTo>
                  <a:lnTo>
                    <a:pt x="2238" y="8584"/>
                  </a:lnTo>
                  <a:lnTo>
                    <a:pt x="2348" y="8621"/>
                  </a:lnTo>
                  <a:lnTo>
                    <a:pt x="2458" y="8621"/>
                  </a:lnTo>
                  <a:lnTo>
                    <a:pt x="2568" y="8547"/>
                  </a:lnTo>
                  <a:lnTo>
                    <a:pt x="2641" y="8474"/>
                  </a:lnTo>
                  <a:lnTo>
                    <a:pt x="2715" y="8364"/>
                  </a:lnTo>
                  <a:lnTo>
                    <a:pt x="2788" y="8144"/>
                  </a:lnTo>
                  <a:lnTo>
                    <a:pt x="2788" y="7960"/>
                  </a:lnTo>
                  <a:lnTo>
                    <a:pt x="2751" y="7740"/>
                  </a:lnTo>
                  <a:lnTo>
                    <a:pt x="2678" y="7557"/>
                  </a:lnTo>
                  <a:lnTo>
                    <a:pt x="2531" y="7373"/>
                  </a:lnTo>
                  <a:lnTo>
                    <a:pt x="2385" y="7227"/>
                  </a:lnTo>
                  <a:lnTo>
                    <a:pt x="2201" y="7117"/>
                  </a:lnTo>
                  <a:lnTo>
                    <a:pt x="1981" y="7043"/>
                  </a:lnTo>
                  <a:lnTo>
                    <a:pt x="1908" y="6933"/>
                  </a:lnTo>
                  <a:lnTo>
                    <a:pt x="1834" y="6897"/>
                  </a:lnTo>
                  <a:close/>
                  <a:moveTo>
                    <a:pt x="14306" y="7227"/>
                  </a:moveTo>
                  <a:lnTo>
                    <a:pt x="14453" y="7263"/>
                  </a:lnTo>
                  <a:lnTo>
                    <a:pt x="14563" y="7300"/>
                  </a:lnTo>
                  <a:lnTo>
                    <a:pt x="14636" y="7410"/>
                  </a:lnTo>
                  <a:lnTo>
                    <a:pt x="14673" y="7520"/>
                  </a:lnTo>
                  <a:lnTo>
                    <a:pt x="14673" y="7667"/>
                  </a:lnTo>
                  <a:lnTo>
                    <a:pt x="14673" y="7814"/>
                  </a:lnTo>
                  <a:lnTo>
                    <a:pt x="14600" y="8070"/>
                  </a:lnTo>
                  <a:lnTo>
                    <a:pt x="14490" y="8290"/>
                  </a:lnTo>
                  <a:lnTo>
                    <a:pt x="14343" y="8511"/>
                  </a:lnTo>
                  <a:lnTo>
                    <a:pt x="14269" y="8584"/>
                  </a:lnTo>
                  <a:lnTo>
                    <a:pt x="14196" y="8621"/>
                  </a:lnTo>
                  <a:lnTo>
                    <a:pt x="14123" y="8621"/>
                  </a:lnTo>
                  <a:lnTo>
                    <a:pt x="14049" y="8584"/>
                  </a:lnTo>
                  <a:lnTo>
                    <a:pt x="14013" y="8547"/>
                  </a:lnTo>
                  <a:lnTo>
                    <a:pt x="13976" y="8474"/>
                  </a:lnTo>
                  <a:lnTo>
                    <a:pt x="13903" y="8290"/>
                  </a:lnTo>
                  <a:lnTo>
                    <a:pt x="13939" y="8034"/>
                  </a:lnTo>
                  <a:lnTo>
                    <a:pt x="13976" y="7777"/>
                  </a:lnTo>
                  <a:lnTo>
                    <a:pt x="14086" y="7263"/>
                  </a:lnTo>
                  <a:lnTo>
                    <a:pt x="14306" y="7227"/>
                  </a:lnTo>
                  <a:close/>
                  <a:moveTo>
                    <a:pt x="14233" y="6750"/>
                  </a:moveTo>
                  <a:lnTo>
                    <a:pt x="14123" y="6786"/>
                  </a:lnTo>
                  <a:lnTo>
                    <a:pt x="13866" y="6786"/>
                  </a:lnTo>
                  <a:lnTo>
                    <a:pt x="13829" y="6823"/>
                  </a:lnTo>
                  <a:lnTo>
                    <a:pt x="13756" y="6933"/>
                  </a:lnTo>
                  <a:lnTo>
                    <a:pt x="13609" y="7373"/>
                  </a:lnTo>
                  <a:lnTo>
                    <a:pt x="13499" y="7850"/>
                  </a:lnTo>
                  <a:lnTo>
                    <a:pt x="13462" y="8107"/>
                  </a:lnTo>
                  <a:lnTo>
                    <a:pt x="13462" y="8327"/>
                  </a:lnTo>
                  <a:lnTo>
                    <a:pt x="13499" y="8584"/>
                  </a:lnTo>
                  <a:lnTo>
                    <a:pt x="13572" y="8804"/>
                  </a:lnTo>
                  <a:lnTo>
                    <a:pt x="13683" y="8914"/>
                  </a:lnTo>
                  <a:lnTo>
                    <a:pt x="13829" y="9024"/>
                  </a:lnTo>
                  <a:lnTo>
                    <a:pt x="13976" y="9097"/>
                  </a:lnTo>
                  <a:lnTo>
                    <a:pt x="14123" y="9134"/>
                  </a:lnTo>
                  <a:lnTo>
                    <a:pt x="14343" y="9097"/>
                  </a:lnTo>
                  <a:lnTo>
                    <a:pt x="14490" y="9024"/>
                  </a:lnTo>
                  <a:lnTo>
                    <a:pt x="14600" y="8877"/>
                  </a:lnTo>
                  <a:lnTo>
                    <a:pt x="14746" y="8731"/>
                  </a:lnTo>
                  <a:lnTo>
                    <a:pt x="14966" y="8400"/>
                  </a:lnTo>
                  <a:lnTo>
                    <a:pt x="15076" y="8180"/>
                  </a:lnTo>
                  <a:lnTo>
                    <a:pt x="15113" y="7997"/>
                  </a:lnTo>
                  <a:lnTo>
                    <a:pt x="15150" y="7814"/>
                  </a:lnTo>
                  <a:lnTo>
                    <a:pt x="15150" y="7593"/>
                  </a:lnTo>
                  <a:lnTo>
                    <a:pt x="15113" y="7410"/>
                  </a:lnTo>
                  <a:lnTo>
                    <a:pt x="15040" y="7190"/>
                  </a:lnTo>
                  <a:lnTo>
                    <a:pt x="15003" y="7080"/>
                  </a:lnTo>
                  <a:lnTo>
                    <a:pt x="14893" y="7007"/>
                  </a:lnTo>
                  <a:lnTo>
                    <a:pt x="14673" y="6823"/>
                  </a:lnTo>
                  <a:lnTo>
                    <a:pt x="14526" y="6786"/>
                  </a:lnTo>
                  <a:lnTo>
                    <a:pt x="14379" y="6750"/>
                  </a:lnTo>
                  <a:close/>
                  <a:moveTo>
                    <a:pt x="6273" y="7887"/>
                  </a:moveTo>
                  <a:lnTo>
                    <a:pt x="6199" y="7924"/>
                  </a:lnTo>
                  <a:lnTo>
                    <a:pt x="6126" y="7997"/>
                  </a:lnTo>
                  <a:lnTo>
                    <a:pt x="5979" y="8107"/>
                  </a:lnTo>
                  <a:lnTo>
                    <a:pt x="5869" y="8290"/>
                  </a:lnTo>
                  <a:lnTo>
                    <a:pt x="5796" y="8474"/>
                  </a:lnTo>
                  <a:lnTo>
                    <a:pt x="5796" y="8584"/>
                  </a:lnTo>
                  <a:lnTo>
                    <a:pt x="5833" y="8657"/>
                  </a:lnTo>
                  <a:lnTo>
                    <a:pt x="5906" y="8694"/>
                  </a:lnTo>
                  <a:lnTo>
                    <a:pt x="6236" y="8694"/>
                  </a:lnTo>
                  <a:lnTo>
                    <a:pt x="6420" y="8767"/>
                  </a:lnTo>
                  <a:lnTo>
                    <a:pt x="6199" y="9024"/>
                  </a:lnTo>
                  <a:lnTo>
                    <a:pt x="6199" y="9061"/>
                  </a:lnTo>
                  <a:lnTo>
                    <a:pt x="6199" y="9134"/>
                  </a:lnTo>
                  <a:lnTo>
                    <a:pt x="6236" y="9244"/>
                  </a:lnTo>
                  <a:lnTo>
                    <a:pt x="6346" y="9354"/>
                  </a:lnTo>
                  <a:lnTo>
                    <a:pt x="6456" y="9391"/>
                  </a:lnTo>
                  <a:lnTo>
                    <a:pt x="6713" y="9391"/>
                  </a:lnTo>
                  <a:lnTo>
                    <a:pt x="6786" y="9318"/>
                  </a:lnTo>
                  <a:lnTo>
                    <a:pt x="6860" y="9207"/>
                  </a:lnTo>
                  <a:lnTo>
                    <a:pt x="6823" y="9097"/>
                  </a:lnTo>
                  <a:lnTo>
                    <a:pt x="6750" y="9024"/>
                  </a:lnTo>
                  <a:lnTo>
                    <a:pt x="6860" y="8951"/>
                  </a:lnTo>
                  <a:lnTo>
                    <a:pt x="6933" y="8877"/>
                  </a:lnTo>
                  <a:lnTo>
                    <a:pt x="6933" y="8804"/>
                  </a:lnTo>
                  <a:lnTo>
                    <a:pt x="6933" y="8731"/>
                  </a:lnTo>
                  <a:lnTo>
                    <a:pt x="6896" y="8621"/>
                  </a:lnTo>
                  <a:lnTo>
                    <a:pt x="6750" y="8511"/>
                  </a:lnTo>
                  <a:lnTo>
                    <a:pt x="6603" y="8437"/>
                  </a:lnTo>
                  <a:lnTo>
                    <a:pt x="6456" y="8364"/>
                  </a:lnTo>
                  <a:lnTo>
                    <a:pt x="6273" y="8327"/>
                  </a:lnTo>
                  <a:lnTo>
                    <a:pt x="6346" y="8180"/>
                  </a:lnTo>
                  <a:lnTo>
                    <a:pt x="6420" y="8034"/>
                  </a:lnTo>
                  <a:lnTo>
                    <a:pt x="6420" y="7960"/>
                  </a:lnTo>
                  <a:lnTo>
                    <a:pt x="6383" y="7924"/>
                  </a:lnTo>
                  <a:lnTo>
                    <a:pt x="6346" y="7924"/>
                  </a:lnTo>
                  <a:lnTo>
                    <a:pt x="6273" y="7887"/>
                  </a:lnTo>
                  <a:close/>
                  <a:moveTo>
                    <a:pt x="7630" y="551"/>
                  </a:moveTo>
                  <a:lnTo>
                    <a:pt x="7777" y="587"/>
                  </a:lnTo>
                  <a:lnTo>
                    <a:pt x="7923" y="661"/>
                  </a:lnTo>
                  <a:lnTo>
                    <a:pt x="8437" y="1101"/>
                  </a:lnTo>
                  <a:lnTo>
                    <a:pt x="8657" y="1321"/>
                  </a:lnTo>
                  <a:lnTo>
                    <a:pt x="8877" y="1578"/>
                  </a:lnTo>
                  <a:lnTo>
                    <a:pt x="9061" y="1834"/>
                  </a:lnTo>
                  <a:lnTo>
                    <a:pt x="9207" y="2128"/>
                  </a:lnTo>
                  <a:lnTo>
                    <a:pt x="9281" y="2421"/>
                  </a:lnTo>
                  <a:lnTo>
                    <a:pt x="9317" y="2752"/>
                  </a:lnTo>
                  <a:lnTo>
                    <a:pt x="9281" y="3082"/>
                  </a:lnTo>
                  <a:lnTo>
                    <a:pt x="9244" y="3375"/>
                  </a:lnTo>
                  <a:lnTo>
                    <a:pt x="9024" y="3962"/>
                  </a:lnTo>
                  <a:lnTo>
                    <a:pt x="8804" y="4512"/>
                  </a:lnTo>
                  <a:lnTo>
                    <a:pt x="8584" y="5099"/>
                  </a:lnTo>
                  <a:lnTo>
                    <a:pt x="8547" y="5356"/>
                  </a:lnTo>
                  <a:lnTo>
                    <a:pt x="8510" y="5613"/>
                  </a:lnTo>
                  <a:lnTo>
                    <a:pt x="8510" y="5869"/>
                  </a:lnTo>
                  <a:lnTo>
                    <a:pt x="8547" y="6163"/>
                  </a:lnTo>
                  <a:lnTo>
                    <a:pt x="8584" y="6310"/>
                  </a:lnTo>
                  <a:lnTo>
                    <a:pt x="8657" y="6493"/>
                  </a:lnTo>
                  <a:lnTo>
                    <a:pt x="8804" y="6823"/>
                  </a:lnTo>
                  <a:lnTo>
                    <a:pt x="8987" y="7117"/>
                  </a:lnTo>
                  <a:lnTo>
                    <a:pt x="9134" y="7447"/>
                  </a:lnTo>
                  <a:lnTo>
                    <a:pt x="9207" y="7777"/>
                  </a:lnTo>
                  <a:lnTo>
                    <a:pt x="9244" y="8144"/>
                  </a:lnTo>
                  <a:lnTo>
                    <a:pt x="9207" y="8474"/>
                  </a:lnTo>
                  <a:lnTo>
                    <a:pt x="9097" y="8804"/>
                  </a:lnTo>
                  <a:lnTo>
                    <a:pt x="8951" y="9134"/>
                  </a:lnTo>
                  <a:lnTo>
                    <a:pt x="8767" y="9428"/>
                  </a:lnTo>
                  <a:lnTo>
                    <a:pt x="8510" y="9684"/>
                  </a:lnTo>
                  <a:lnTo>
                    <a:pt x="8254" y="9904"/>
                  </a:lnTo>
                  <a:lnTo>
                    <a:pt x="7960" y="10051"/>
                  </a:lnTo>
                  <a:lnTo>
                    <a:pt x="7667" y="10198"/>
                  </a:lnTo>
                  <a:lnTo>
                    <a:pt x="7373" y="10308"/>
                  </a:lnTo>
                  <a:lnTo>
                    <a:pt x="7043" y="10345"/>
                  </a:lnTo>
                  <a:lnTo>
                    <a:pt x="6676" y="10418"/>
                  </a:lnTo>
                  <a:lnTo>
                    <a:pt x="6493" y="10381"/>
                  </a:lnTo>
                  <a:lnTo>
                    <a:pt x="6309" y="10345"/>
                  </a:lnTo>
                  <a:lnTo>
                    <a:pt x="6163" y="10235"/>
                  </a:lnTo>
                  <a:lnTo>
                    <a:pt x="6016" y="10088"/>
                  </a:lnTo>
                  <a:lnTo>
                    <a:pt x="5906" y="9941"/>
                  </a:lnTo>
                  <a:lnTo>
                    <a:pt x="5759" y="9831"/>
                  </a:lnTo>
                  <a:lnTo>
                    <a:pt x="5649" y="9758"/>
                  </a:lnTo>
                  <a:lnTo>
                    <a:pt x="5502" y="9684"/>
                  </a:lnTo>
                  <a:lnTo>
                    <a:pt x="5209" y="9611"/>
                  </a:lnTo>
                  <a:lnTo>
                    <a:pt x="4916" y="9611"/>
                  </a:lnTo>
                  <a:lnTo>
                    <a:pt x="4622" y="9684"/>
                  </a:lnTo>
                  <a:lnTo>
                    <a:pt x="3999" y="9868"/>
                  </a:lnTo>
                  <a:lnTo>
                    <a:pt x="3705" y="9978"/>
                  </a:lnTo>
                  <a:lnTo>
                    <a:pt x="3412" y="10051"/>
                  </a:lnTo>
                  <a:lnTo>
                    <a:pt x="3118" y="10088"/>
                  </a:lnTo>
                  <a:lnTo>
                    <a:pt x="2825" y="10051"/>
                  </a:lnTo>
                  <a:lnTo>
                    <a:pt x="2495" y="10014"/>
                  </a:lnTo>
                  <a:lnTo>
                    <a:pt x="2201" y="9904"/>
                  </a:lnTo>
                  <a:lnTo>
                    <a:pt x="1944" y="9794"/>
                  </a:lnTo>
                  <a:lnTo>
                    <a:pt x="1651" y="9648"/>
                  </a:lnTo>
                  <a:lnTo>
                    <a:pt x="1394" y="9464"/>
                  </a:lnTo>
                  <a:lnTo>
                    <a:pt x="1174" y="9281"/>
                  </a:lnTo>
                  <a:lnTo>
                    <a:pt x="954" y="8987"/>
                  </a:lnTo>
                  <a:lnTo>
                    <a:pt x="771" y="8694"/>
                  </a:lnTo>
                  <a:lnTo>
                    <a:pt x="624" y="8364"/>
                  </a:lnTo>
                  <a:lnTo>
                    <a:pt x="550" y="8034"/>
                  </a:lnTo>
                  <a:lnTo>
                    <a:pt x="514" y="7667"/>
                  </a:lnTo>
                  <a:lnTo>
                    <a:pt x="514" y="7337"/>
                  </a:lnTo>
                  <a:lnTo>
                    <a:pt x="587" y="6970"/>
                  </a:lnTo>
                  <a:lnTo>
                    <a:pt x="661" y="6640"/>
                  </a:lnTo>
                  <a:lnTo>
                    <a:pt x="807" y="6310"/>
                  </a:lnTo>
                  <a:lnTo>
                    <a:pt x="991" y="6016"/>
                  </a:lnTo>
                  <a:lnTo>
                    <a:pt x="1211" y="5759"/>
                  </a:lnTo>
                  <a:lnTo>
                    <a:pt x="1468" y="5539"/>
                  </a:lnTo>
                  <a:lnTo>
                    <a:pt x="2018" y="5099"/>
                  </a:lnTo>
                  <a:lnTo>
                    <a:pt x="2568" y="4622"/>
                  </a:lnTo>
                  <a:lnTo>
                    <a:pt x="2788" y="4366"/>
                  </a:lnTo>
                  <a:lnTo>
                    <a:pt x="2971" y="4109"/>
                  </a:lnTo>
                  <a:lnTo>
                    <a:pt x="3082" y="3815"/>
                  </a:lnTo>
                  <a:lnTo>
                    <a:pt x="3192" y="3485"/>
                  </a:lnTo>
                  <a:lnTo>
                    <a:pt x="3265" y="3118"/>
                  </a:lnTo>
                  <a:lnTo>
                    <a:pt x="3302" y="2715"/>
                  </a:lnTo>
                  <a:lnTo>
                    <a:pt x="3375" y="2348"/>
                  </a:lnTo>
                  <a:lnTo>
                    <a:pt x="3448" y="2165"/>
                  </a:lnTo>
                  <a:lnTo>
                    <a:pt x="3558" y="1981"/>
                  </a:lnTo>
                  <a:lnTo>
                    <a:pt x="3705" y="1798"/>
                  </a:lnTo>
                  <a:lnTo>
                    <a:pt x="3852" y="1651"/>
                  </a:lnTo>
                  <a:lnTo>
                    <a:pt x="4072" y="1541"/>
                  </a:lnTo>
                  <a:lnTo>
                    <a:pt x="4292" y="1468"/>
                  </a:lnTo>
                  <a:lnTo>
                    <a:pt x="4512" y="1431"/>
                  </a:lnTo>
                  <a:lnTo>
                    <a:pt x="4769" y="1394"/>
                  </a:lnTo>
                  <a:lnTo>
                    <a:pt x="4989" y="1394"/>
                  </a:lnTo>
                  <a:lnTo>
                    <a:pt x="5209" y="1468"/>
                  </a:lnTo>
                  <a:lnTo>
                    <a:pt x="4952" y="1688"/>
                  </a:lnTo>
                  <a:lnTo>
                    <a:pt x="4916" y="1761"/>
                  </a:lnTo>
                  <a:lnTo>
                    <a:pt x="4879" y="1834"/>
                  </a:lnTo>
                  <a:lnTo>
                    <a:pt x="4916" y="1981"/>
                  </a:lnTo>
                  <a:lnTo>
                    <a:pt x="4989" y="2091"/>
                  </a:lnTo>
                  <a:lnTo>
                    <a:pt x="5062" y="2128"/>
                  </a:lnTo>
                  <a:lnTo>
                    <a:pt x="5136" y="2128"/>
                  </a:lnTo>
                  <a:lnTo>
                    <a:pt x="5319" y="2091"/>
                  </a:lnTo>
                  <a:lnTo>
                    <a:pt x="5429" y="2018"/>
                  </a:lnTo>
                  <a:lnTo>
                    <a:pt x="5539" y="1945"/>
                  </a:lnTo>
                  <a:lnTo>
                    <a:pt x="5613" y="1798"/>
                  </a:lnTo>
                  <a:lnTo>
                    <a:pt x="5759" y="1651"/>
                  </a:lnTo>
                  <a:lnTo>
                    <a:pt x="5833" y="1614"/>
                  </a:lnTo>
                  <a:lnTo>
                    <a:pt x="5869" y="1578"/>
                  </a:lnTo>
                  <a:lnTo>
                    <a:pt x="6420" y="1138"/>
                  </a:lnTo>
                  <a:lnTo>
                    <a:pt x="7006" y="771"/>
                  </a:lnTo>
                  <a:lnTo>
                    <a:pt x="7337" y="624"/>
                  </a:lnTo>
                  <a:lnTo>
                    <a:pt x="7483" y="551"/>
                  </a:lnTo>
                  <a:close/>
                  <a:moveTo>
                    <a:pt x="10821" y="9281"/>
                  </a:moveTo>
                  <a:lnTo>
                    <a:pt x="10968" y="9538"/>
                  </a:lnTo>
                  <a:lnTo>
                    <a:pt x="11115" y="9758"/>
                  </a:lnTo>
                  <a:lnTo>
                    <a:pt x="11335" y="9978"/>
                  </a:lnTo>
                  <a:lnTo>
                    <a:pt x="11592" y="10161"/>
                  </a:lnTo>
                  <a:lnTo>
                    <a:pt x="11408" y="10418"/>
                  </a:lnTo>
                  <a:lnTo>
                    <a:pt x="11188" y="10198"/>
                  </a:lnTo>
                  <a:lnTo>
                    <a:pt x="10968" y="9978"/>
                  </a:lnTo>
                  <a:lnTo>
                    <a:pt x="10711" y="9831"/>
                  </a:lnTo>
                  <a:lnTo>
                    <a:pt x="10455" y="9648"/>
                  </a:lnTo>
                  <a:lnTo>
                    <a:pt x="10601" y="9464"/>
                  </a:lnTo>
                  <a:lnTo>
                    <a:pt x="10821" y="9281"/>
                  </a:lnTo>
                  <a:close/>
                  <a:moveTo>
                    <a:pt x="13903" y="9941"/>
                  </a:moveTo>
                  <a:lnTo>
                    <a:pt x="13829" y="9978"/>
                  </a:lnTo>
                  <a:lnTo>
                    <a:pt x="13756" y="10014"/>
                  </a:lnTo>
                  <a:lnTo>
                    <a:pt x="13719" y="10014"/>
                  </a:lnTo>
                  <a:lnTo>
                    <a:pt x="13719" y="10051"/>
                  </a:lnTo>
                  <a:lnTo>
                    <a:pt x="13646" y="10161"/>
                  </a:lnTo>
                  <a:lnTo>
                    <a:pt x="13609" y="10271"/>
                  </a:lnTo>
                  <a:lnTo>
                    <a:pt x="13646" y="10418"/>
                  </a:lnTo>
                  <a:lnTo>
                    <a:pt x="13719" y="10565"/>
                  </a:lnTo>
                  <a:lnTo>
                    <a:pt x="13829" y="10638"/>
                  </a:lnTo>
                  <a:lnTo>
                    <a:pt x="13939" y="10675"/>
                  </a:lnTo>
                  <a:lnTo>
                    <a:pt x="14049" y="10638"/>
                  </a:lnTo>
                  <a:lnTo>
                    <a:pt x="14159" y="10601"/>
                  </a:lnTo>
                  <a:lnTo>
                    <a:pt x="14269" y="10491"/>
                  </a:lnTo>
                  <a:lnTo>
                    <a:pt x="14343" y="10418"/>
                  </a:lnTo>
                  <a:lnTo>
                    <a:pt x="14379" y="10308"/>
                  </a:lnTo>
                  <a:lnTo>
                    <a:pt x="14379" y="10271"/>
                  </a:lnTo>
                  <a:lnTo>
                    <a:pt x="14379" y="10198"/>
                  </a:lnTo>
                  <a:lnTo>
                    <a:pt x="14306" y="10124"/>
                  </a:lnTo>
                  <a:lnTo>
                    <a:pt x="14233" y="10051"/>
                  </a:lnTo>
                  <a:lnTo>
                    <a:pt x="14159" y="10014"/>
                  </a:lnTo>
                  <a:lnTo>
                    <a:pt x="14086" y="9978"/>
                  </a:lnTo>
                  <a:lnTo>
                    <a:pt x="13939" y="9941"/>
                  </a:lnTo>
                  <a:close/>
                  <a:moveTo>
                    <a:pt x="7593" y="0"/>
                  </a:moveTo>
                  <a:lnTo>
                    <a:pt x="7447" y="37"/>
                  </a:lnTo>
                  <a:lnTo>
                    <a:pt x="7190" y="110"/>
                  </a:lnTo>
                  <a:lnTo>
                    <a:pt x="6970" y="221"/>
                  </a:lnTo>
                  <a:lnTo>
                    <a:pt x="6566" y="441"/>
                  </a:lnTo>
                  <a:lnTo>
                    <a:pt x="6199" y="697"/>
                  </a:lnTo>
                  <a:lnTo>
                    <a:pt x="5502" y="1211"/>
                  </a:lnTo>
                  <a:lnTo>
                    <a:pt x="5209" y="1064"/>
                  </a:lnTo>
                  <a:lnTo>
                    <a:pt x="4916" y="991"/>
                  </a:lnTo>
                  <a:lnTo>
                    <a:pt x="4585" y="991"/>
                  </a:lnTo>
                  <a:lnTo>
                    <a:pt x="4255" y="1027"/>
                  </a:lnTo>
                  <a:lnTo>
                    <a:pt x="3999" y="1101"/>
                  </a:lnTo>
                  <a:lnTo>
                    <a:pt x="3778" y="1211"/>
                  </a:lnTo>
                  <a:lnTo>
                    <a:pt x="3595" y="1358"/>
                  </a:lnTo>
                  <a:lnTo>
                    <a:pt x="3412" y="1504"/>
                  </a:lnTo>
                  <a:lnTo>
                    <a:pt x="3228" y="1688"/>
                  </a:lnTo>
                  <a:lnTo>
                    <a:pt x="3118" y="1908"/>
                  </a:lnTo>
                  <a:lnTo>
                    <a:pt x="3008" y="2128"/>
                  </a:lnTo>
                  <a:lnTo>
                    <a:pt x="2935" y="2348"/>
                  </a:lnTo>
                  <a:lnTo>
                    <a:pt x="2861" y="2678"/>
                  </a:lnTo>
                  <a:lnTo>
                    <a:pt x="2788" y="3008"/>
                  </a:lnTo>
                  <a:lnTo>
                    <a:pt x="2751" y="3338"/>
                  </a:lnTo>
                  <a:lnTo>
                    <a:pt x="2641" y="3669"/>
                  </a:lnTo>
                  <a:lnTo>
                    <a:pt x="2605" y="3852"/>
                  </a:lnTo>
                  <a:lnTo>
                    <a:pt x="2495" y="3999"/>
                  </a:lnTo>
                  <a:lnTo>
                    <a:pt x="2275" y="4255"/>
                  </a:lnTo>
                  <a:lnTo>
                    <a:pt x="2018" y="4476"/>
                  </a:lnTo>
                  <a:lnTo>
                    <a:pt x="1761" y="4696"/>
                  </a:lnTo>
                  <a:lnTo>
                    <a:pt x="1284" y="5062"/>
                  </a:lnTo>
                  <a:lnTo>
                    <a:pt x="844" y="5466"/>
                  </a:lnTo>
                  <a:lnTo>
                    <a:pt x="661" y="5649"/>
                  </a:lnTo>
                  <a:lnTo>
                    <a:pt x="514" y="5906"/>
                  </a:lnTo>
                  <a:lnTo>
                    <a:pt x="367" y="6126"/>
                  </a:lnTo>
                  <a:lnTo>
                    <a:pt x="220" y="6420"/>
                  </a:lnTo>
                  <a:lnTo>
                    <a:pt x="110" y="6713"/>
                  </a:lnTo>
                  <a:lnTo>
                    <a:pt x="37" y="7007"/>
                  </a:lnTo>
                  <a:lnTo>
                    <a:pt x="0" y="7263"/>
                  </a:lnTo>
                  <a:lnTo>
                    <a:pt x="0" y="7557"/>
                  </a:lnTo>
                  <a:lnTo>
                    <a:pt x="37" y="7850"/>
                  </a:lnTo>
                  <a:lnTo>
                    <a:pt x="74" y="8144"/>
                  </a:lnTo>
                  <a:lnTo>
                    <a:pt x="147" y="8400"/>
                  </a:lnTo>
                  <a:lnTo>
                    <a:pt x="220" y="8657"/>
                  </a:lnTo>
                  <a:lnTo>
                    <a:pt x="367" y="8914"/>
                  </a:lnTo>
                  <a:lnTo>
                    <a:pt x="514" y="9171"/>
                  </a:lnTo>
                  <a:lnTo>
                    <a:pt x="661" y="9391"/>
                  </a:lnTo>
                  <a:lnTo>
                    <a:pt x="844" y="9611"/>
                  </a:lnTo>
                  <a:lnTo>
                    <a:pt x="1064" y="9831"/>
                  </a:lnTo>
                  <a:lnTo>
                    <a:pt x="1284" y="10014"/>
                  </a:lnTo>
                  <a:lnTo>
                    <a:pt x="1541" y="10161"/>
                  </a:lnTo>
                  <a:lnTo>
                    <a:pt x="1798" y="10308"/>
                  </a:lnTo>
                  <a:lnTo>
                    <a:pt x="2054" y="10381"/>
                  </a:lnTo>
                  <a:lnTo>
                    <a:pt x="2348" y="10491"/>
                  </a:lnTo>
                  <a:lnTo>
                    <a:pt x="2641" y="10528"/>
                  </a:lnTo>
                  <a:lnTo>
                    <a:pt x="2898" y="10565"/>
                  </a:lnTo>
                  <a:lnTo>
                    <a:pt x="3192" y="10565"/>
                  </a:lnTo>
                  <a:lnTo>
                    <a:pt x="3485" y="10528"/>
                  </a:lnTo>
                  <a:lnTo>
                    <a:pt x="3742" y="10491"/>
                  </a:lnTo>
                  <a:lnTo>
                    <a:pt x="4035" y="10418"/>
                  </a:lnTo>
                  <a:lnTo>
                    <a:pt x="4365" y="10271"/>
                  </a:lnTo>
                  <a:lnTo>
                    <a:pt x="4696" y="10161"/>
                  </a:lnTo>
                  <a:lnTo>
                    <a:pt x="4879" y="10124"/>
                  </a:lnTo>
                  <a:lnTo>
                    <a:pt x="5209" y="10124"/>
                  </a:lnTo>
                  <a:lnTo>
                    <a:pt x="5392" y="10161"/>
                  </a:lnTo>
                  <a:lnTo>
                    <a:pt x="5502" y="10271"/>
                  </a:lnTo>
                  <a:lnTo>
                    <a:pt x="5613" y="10381"/>
                  </a:lnTo>
                  <a:lnTo>
                    <a:pt x="5833" y="10601"/>
                  </a:lnTo>
                  <a:lnTo>
                    <a:pt x="5979" y="10711"/>
                  </a:lnTo>
                  <a:lnTo>
                    <a:pt x="6089" y="10785"/>
                  </a:lnTo>
                  <a:lnTo>
                    <a:pt x="6273" y="10858"/>
                  </a:lnTo>
                  <a:lnTo>
                    <a:pt x="6420" y="10895"/>
                  </a:lnTo>
                  <a:lnTo>
                    <a:pt x="6933" y="10895"/>
                  </a:lnTo>
                  <a:lnTo>
                    <a:pt x="7227" y="10858"/>
                  </a:lnTo>
                  <a:lnTo>
                    <a:pt x="7483" y="10821"/>
                  </a:lnTo>
                  <a:lnTo>
                    <a:pt x="7740" y="10748"/>
                  </a:lnTo>
                  <a:lnTo>
                    <a:pt x="7997" y="10638"/>
                  </a:lnTo>
                  <a:lnTo>
                    <a:pt x="8217" y="10528"/>
                  </a:lnTo>
                  <a:lnTo>
                    <a:pt x="8437" y="10381"/>
                  </a:lnTo>
                  <a:lnTo>
                    <a:pt x="8657" y="10198"/>
                  </a:lnTo>
                  <a:lnTo>
                    <a:pt x="8877" y="10014"/>
                  </a:lnTo>
                  <a:lnTo>
                    <a:pt x="9061" y="9831"/>
                  </a:lnTo>
                  <a:lnTo>
                    <a:pt x="9207" y="9611"/>
                  </a:lnTo>
                  <a:lnTo>
                    <a:pt x="9354" y="9391"/>
                  </a:lnTo>
                  <a:lnTo>
                    <a:pt x="9501" y="9171"/>
                  </a:lnTo>
                  <a:lnTo>
                    <a:pt x="9574" y="8914"/>
                  </a:lnTo>
                  <a:lnTo>
                    <a:pt x="9684" y="8694"/>
                  </a:lnTo>
                  <a:lnTo>
                    <a:pt x="9721" y="8400"/>
                  </a:lnTo>
                  <a:lnTo>
                    <a:pt x="9721" y="8144"/>
                  </a:lnTo>
                  <a:lnTo>
                    <a:pt x="9721" y="7887"/>
                  </a:lnTo>
                  <a:lnTo>
                    <a:pt x="9684" y="7630"/>
                  </a:lnTo>
                  <a:lnTo>
                    <a:pt x="9611" y="7373"/>
                  </a:lnTo>
                  <a:lnTo>
                    <a:pt x="9537" y="7117"/>
                  </a:lnTo>
                  <a:lnTo>
                    <a:pt x="9281" y="6640"/>
                  </a:lnTo>
                  <a:lnTo>
                    <a:pt x="9171" y="6383"/>
                  </a:lnTo>
                  <a:lnTo>
                    <a:pt x="9061" y="6090"/>
                  </a:lnTo>
                  <a:lnTo>
                    <a:pt x="9061" y="5833"/>
                  </a:lnTo>
                  <a:lnTo>
                    <a:pt x="9061" y="5576"/>
                  </a:lnTo>
                  <a:lnTo>
                    <a:pt x="9097" y="5319"/>
                  </a:lnTo>
                  <a:lnTo>
                    <a:pt x="9134" y="5062"/>
                  </a:lnTo>
                  <a:lnTo>
                    <a:pt x="9317" y="4512"/>
                  </a:lnTo>
                  <a:lnTo>
                    <a:pt x="9501" y="4035"/>
                  </a:lnTo>
                  <a:lnTo>
                    <a:pt x="9684" y="3559"/>
                  </a:lnTo>
                  <a:lnTo>
                    <a:pt x="9794" y="3082"/>
                  </a:lnTo>
                  <a:lnTo>
                    <a:pt x="9831" y="2825"/>
                  </a:lnTo>
                  <a:lnTo>
                    <a:pt x="9831" y="2568"/>
                  </a:lnTo>
                  <a:lnTo>
                    <a:pt x="9794" y="2311"/>
                  </a:lnTo>
                  <a:lnTo>
                    <a:pt x="9721" y="2055"/>
                  </a:lnTo>
                  <a:lnTo>
                    <a:pt x="9611" y="1834"/>
                  </a:lnTo>
                  <a:lnTo>
                    <a:pt x="9501" y="1578"/>
                  </a:lnTo>
                  <a:lnTo>
                    <a:pt x="9354" y="1358"/>
                  </a:lnTo>
                  <a:lnTo>
                    <a:pt x="9207" y="1174"/>
                  </a:lnTo>
                  <a:lnTo>
                    <a:pt x="8841" y="771"/>
                  </a:lnTo>
                  <a:lnTo>
                    <a:pt x="8400" y="404"/>
                  </a:lnTo>
                  <a:lnTo>
                    <a:pt x="7960" y="110"/>
                  </a:lnTo>
                  <a:lnTo>
                    <a:pt x="7850" y="37"/>
                  </a:lnTo>
                  <a:lnTo>
                    <a:pt x="7703" y="0"/>
                  </a:lnTo>
                  <a:close/>
                  <a:moveTo>
                    <a:pt x="12912" y="10675"/>
                  </a:moveTo>
                  <a:lnTo>
                    <a:pt x="12839" y="10711"/>
                  </a:lnTo>
                  <a:lnTo>
                    <a:pt x="12765" y="10785"/>
                  </a:lnTo>
                  <a:lnTo>
                    <a:pt x="12729" y="10858"/>
                  </a:lnTo>
                  <a:lnTo>
                    <a:pt x="12729" y="11005"/>
                  </a:lnTo>
                  <a:lnTo>
                    <a:pt x="12765" y="11115"/>
                  </a:lnTo>
                  <a:lnTo>
                    <a:pt x="12876" y="11225"/>
                  </a:lnTo>
                  <a:lnTo>
                    <a:pt x="13022" y="11262"/>
                  </a:lnTo>
                  <a:lnTo>
                    <a:pt x="13132" y="11225"/>
                  </a:lnTo>
                  <a:lnTo>
                    <a:pt x="13242" y="11115"/>
                  </a:lnTo>
                  <a:lnTo>
                    <a:pt x="13279" y="11005"/>
                  </a:lnTo>
                  <a:lnTo>
                    <a:pt x="13279" y="10858"/>
                  </a:lnTo>
                  <a:lnTo>
                    <a:pt x="13242" y="10785"/>
                  </a:lnTo>
                  <a:lnTo>
                    <a:pt x="13169" y="10711"/>
                  </a:lnTo>
                  <a:lnTo>
                    <a:pt x="13096" y="10675"/>
                  </a:lnTo>
                  <a:close/>
                  <a:moveTo>
                    <a:pt x="13572" y="11262"/>
                  </a:moveTo>
                  <a:lnTo>
                    <a:pt x="13499" y="11298"/>
                  </a:lnTo>
                  <a:lnTo>
                    <a:pt x="13462" y="11372"/>
                  </a:lnTo>
                  <a:lnTo>
                    <a:pt x="13389" y="11408"/>
                  </a:lnTo>
                  <a:lnTo>
                    <a:pt x="13316" y="11445"/>
                  </a:lnTo>
                  <a:lnTo>
                    <a:pt x="13242" y="11555"/>
                  </a:lnTo>
                  <a:lnTo>
                    <a:pt x="13242" y="11702"/>
                  </a:lnTo>
                  <a:lnTo>
                    <a:pt x="13242" y="11775"/>
                  </a:lnTo>
                  <a:lnTo>
                    <a:pt x="13279" y="11849"/>
                  </a:lnTo>
                  <a:lnTo>
                    <a:pt x="13352" y="11959"/>
                  </a:lnTo>
                  <a:lnTo>
                    <a:pt x="13609" y="11959"/>
                  </a:lnTo>
                  <a:lnTo>
                    <a:pt x="13719" y="11922"/>
                  </a:lnTo>
                  <a:lnTo>
                    <a:pt x="13829" y="11849"/>
                  </a:lnTo>
                  <a:lnTo>
                    <a:pt x="13866" y="11738"/>
                  </a:lnTo>
                  <a:lnTo>
                    <a:pt x="13939" y="11628"/>
                  </a:lnTo>
                  <a:lnTo>
                    <a:pt x="13939" y="11555"/>
                  </a:lnTo>
                  <a:lnTo>
                    <a:pt x="13939" y="11518"/>
                  </a:lnTo>
                  <a:lnTo>
                    <a:pt x="13903" y="11445"/>
                  </a:lnTo>
                  <a:lnTo>
                    <a:pt x="13866" y="11372"/>
                  </a:lnTo>
                  <a:lnTo>
                    <a:pt x="13829" y="11298"/>
                  </a:lnTo>
                  <a:lnTo>
                    <a:pt x="13719" y="11262"/>
                  </a:lnTo>
                  <a:close/>
                  <a:moveTo>
                    <a:pt x="12215" y="11555"/>
                  </a:moveTo>
                  <a:lnTo>
                    <a:pt x="12142" y="11592"/>
                  </a:lnTo>
                  <a:lnTo>
                    <a:pt x="12069" y="11702"/>
                  </a:lnTo>
                  <a:lnTo>
                    <a:pt x="12032" y="11812"/>
                  </a:lnTo>
                  <a:lnTo>
                    <a:pt x="12032" y="11959"/>
                  </a:lnTo>
                  <a:lnTo>
                    <a:pt x="12032" y="12069"/>
                  </a:lnTo>
                  <a:lnTo>
                    <a:pt x="12105" y="12362"/>
                  </a:lnTo>
                  <a:lnTo>
                    <a:pt x="12252" y="12582"/>
                  </a:lnTo>
                  <a:lnTo>
                    <a:pt x="12325" y="12619"/>
                  </a:lnTo>
                  <a:lnTo>
                    <a:pt x="12399" y="12656"/>
                  </a:lnTo>
                  <a:lnTo>
                    <a:pt x="12509" y="12656"/>
                  </a:lnTo>
                  <a:lnTo>
                    <a:pt x="12582" y="12582"/>
                  </a:lnTo>
                  <a:lnTo>
                    <a:pt x="12619" y="12545"/>
                  </a:lnTo>
                  <a:lnTo>
                    <a:pt x="12692" y="12545"/>
                  </a:lnTo>
                  <a:lnTo>
                    <a:pt x="12802" y="12619"/>
                  </a:lnTo>
                  <a:lnTo>
                    <a:pt x="12876" y="12619"/>
                  </a:lnTo>
                  <a:lnTo>
                    <a:pt x="12949" y="12582"/>
                  </a:lnTo>
                  <a:lnTo>
                    <a:pt x="12986" y="12545"/>
                  </a:lnTo>
                  <a:lnTo>
                    <a:pt x="13022" y="12435"/>
                  </a:lnTo>
                  <a:lnTo>
                    <a:pt x="12986" y="12325"/>
                  </a:lnTo>
                  <a:lnTo>
                    <a:pt x="12912" y="12215"/>
                  </a:lnTo>
                  <a:lnTo>
                    <a:pt x="12802" y="12179"/>
                  </a:lnTo>
                  <a:lnTo>
                    <a:pt x="12655" y="12142"/>
                  </a:lnTo>
                  <a:lnTo>
                    <a:pt x="12545" y="12142"/>
                  </a:lnTo>
                  <a:lnTo>
                    <a:pt x="12472" y="12179"/>
                  </a:lnTo>
                  <a:lnTo>
                    <a:pt x="12399" y="12032"/>
                  </a:lnTo>
                  <a:lnTo>
                    <a:pt x="12399" y="11849"/>
                  </a:lnTo>
                  <a:lnTo>
                    <a:pt x="12399" y="11665"/>
                  </a:lnTo>
                  <a:lnTo>
                    <a:pt x="12362" y="11592"/>
                  </a:lnTo>
                  <a:lnTo>
                    <a:pt x="12289" y="11555"/>
                  </a:lnTo>
                  <a:close/>
                  <a:moveTo>
                    <a:pt x="14049" y="5466"/>
                  </a:moveTo>
                  <a:lnTo>
                    <a:pt x="14196" y="5503"/>
                  </a:lnTo>
                  <a:lnTo>
                    <a:pt x="14490" y="5649"/>
                  </a:lnTo>
                  <a:lnTo>
                    <a:pt x="14673" y="5723"/>
                  </a:lnTo>
                  <a:lnTo>
                    <a:pt x="14930" y="5906"/>
                  </a:lnTo>
                  <a:lnTo>
                    <a:pt x="15150" y="6090"/>
                  </a:lnTo>
                  <a:lnTo>
                    <a:pt x="15370" y="6310"/>
                  </a:lnTo>
                  <a:lnTo>
                    <a:pt x="15590" y="6566"/>
                  </a:lnTo>
                  <a:lnTo>
                    <a:pt x="15773" y="6860"/>
                  </a:lnTo>
                  <a:lnTo>
                    <a:pt x="15883" y="7190"/>
                  </a:lnTo>
                  <a:lnTo>
                    <a:pt x="15993" y="7520"/>
                  </a:lnTo>
                  <a:lnTo>
                    <a:pt x="16067" y="7850"/>
                  </a:lnTo>
                  <a:lnTo>
                    <a:pt x="16104" y="8217"/>
                  </a:lnTo>
                  <a:lnTo>
                    <a:pt x="16104" y="8547"/>
                  </a:lnTo>
                  <a:lnTo>
                    <a:pt x="16067" y="9244"/>
                  </a:lnTo>
                  <a:lnTo>
                    <a:pt x="15957" y="9941"/>
                  </a:lnTo>
                  <a:lnTo>
                    <a:pt x="15773" y="10601"/>
                  </a:lnTo>
                  <a:lnTo>
                    <a:pt x="15517" y="11225"/>
                  </a:lnTo>
                  <a:lnTo>
                    <a:pt x="15370" y="11555"/>
                  </a:lnTo>
                  <a:lnTo>
                    <a:pt x="15186" y="11849"/>
                  </a:lnTo>
                  <a:lnTo>
                    <a:pt x="15003" y="12105"/>
                  </a:lnTo>
                  <a:lnTo>
                    <a:pt x="14783" y="12362"/>
                  </a:lnTo>
                  <a:lnTo>
                    <a:pt x="14526" y="12619"/>
                  </a:lnTo>
                  <a:lnTo>
                    <a:pt x="14269" y="12839"/>
                  </a:lnTo>
                  <a:lnTo>
                    <a:pt x="14013" y="13022"/>
                  </a:lnTo>
                  <a:lnTo>
                    <a:pt x="13719" y="13169"/>
                  </a:lnTo>
                  <a:lnTo>
                    <a:pt x="13389" y="13316"/>
                  </a:lnTo>
                  <a:lnTo>
                    <a:pt x="13059" y="13463"/>
                  </a:lnTo>
                  <a:lnTo>
                    <a:pt x="12802" y="13499"/>
                  </a:lnTo>
                  <a:lnTo>
                    <a:pt x="12509" y="13536"/>
                  </a:lnTo>
                  <a:lnTo>
                    <a:pt x="12325" y="13499"/>
                  </a:lnTo>
                  <a:lnTo>
                    <a:pt x="12179" y="13426"/>
                  </a:lnTo>
                  <a:lnTo>
                    <a:pt x="12032" y="13279"/>
                  </a:lnTo>
                  <a:lnTo>
                    <a:pt x="11922" y="13169"/>
                  </a:lnTo>
                  <a:lnTo>
                    <a:pt x="11482" y="12692"/>
                  </a:lnTo>
                  <a:lnTo>
                    <a:pt x="11298" y="12435"/>
                  </a:lnTo>
                  <a:lnTo>
                    <a:pt x="11225" y="12289"/>
                  </a:lnTo>
                  <a:lnTo>
                    <a:pt x="11188" y="12105"/>
                  </a:lnTo>
                  <a:lnTo>
                    <a:pt x="11188" y="11922"/>
                  </a:lnTo>
                  <a:lnTo>
                    <a:pt x="11262" y="11738"/>
                  </a:lnTo>
                  <a:lnTo>
                    <a:pt x="11445" y="11408"/>
                  </a:lnTo>
                  <a:lnTo>
                    <a:pt x="11812" y="10785"/>
                  </a:lnTo>
                  <a:lnTo>
                    <a:pt x="12142" y="10161"/>
                  </a:lnTo>
                  <a:lnTo>
                    <a:pt x="12472" y="9501"/>
                  </a:lnTo>
                  <a:lnTo>
                    <a:pt x="12765" y="8877"/>
                  </a:lnTo>
                  <a:lnTo>
                    <a:pt x="12876" y="8547"/>
                  </a:lnTo>
                  <a:lnTo>
                    <a:pt x="12949" y="8217"/>
                  </a:lnTo>
                  <a:lnTo>
                    <a:pt x="12986" y="7887"/>
                  </a:lnTo>
                  <a:lnTo>
                    <a:pt x="12949" y="7593"/>
                  </a:lnTo>
                  <a:lnTo>
                    <a:pt x="12876" y="7263"/>
                  </a:lnTo>
                  <a:lnTo>
                    <a:pt x="12765" y="6970"/>
                  </a:lnTo>
                  <a:lnTo>
                    <a:pt x="12729" y="6750"/>
                  </a:lnTo>
                  <a:lnTo>
                    <a:pt x="12692" y="6566"/>
                  </a:lnTo>
                  <a:lnTo>
                    <a:pt x="12729" y="6346"/>
                  </a:lnTo>
                  <a:lnTo>
                    <a:pt x="12802" y="6200"/>
                  </a:lnTo>
                  <a:lnTo>
                    <a:pt x="12876" y="6016"/>
                  </a:lnTo>
                  <a:lnTo>
                    <a:pt x="12986" y="5869"/>
                  </a:lnTo>
                  <a:lnTo>
                    <a:pt x="13132" y="5723"/>
                  </a:lnTo>
                  <a:lnTo>
                    <a:pt x="13279" y="5613"/>
                  </a:lnTo>
                  <a:lnTo>
                    <a:pt x="13316" y="5686"/>
                  </a:lnTo>
                  <a:lnTo>
                    <a:pt x="13389" y="5723"/>
                  </a:lnTo>
                  <a:lnTo>
                    <a:pt x="13536" y="5759"/>
                  </a:lnTo>
                  <a:lnTo>
                    <a:pt x="13646" y="5686"/>
                  </a:lnTo>
                  <a:lnTo>
                    <a:pt x="13719" y="5649"/>
                  </a:lnTo>
                  <a:lnTo>
                    <a:pt x="13756" y="5576"/>
                  </a:lnTo>
                  <a:lnTo>
                    <a:pt x="13829" y="5503"/>
                  </a:lnTo>
                  <a:lnTo>
                    <a:pt x="13939" y="5466"/>
                  </a:lnTo>
                  <a:close/>
                  <a:moveTo>
                    <a:pt x="13646" y="3852"/>
                  </a:moveTo>
                  <a:lnTo>
                    <a:pt x="13609" y="3925"/>
                  </a:lnTo>
                  <a:lnTo>
                    <a:pt x="13499" y="4182"/>
                  </a:lnTo>
                  <a:lnTo>
                    <a:pt x="13462" y="4476"/>
                  </a:lnTo>
                  <a:lnTo>
                    <a:pt x="13462" y="4732"/>
                  </a:lnTo>
                  <a:lnTo>
                    <a:pt x="13499" y="5026"/>
                  </a:lnTo>
                  <a:lnTo>
                    <a:pt x="13316" y="5099"/>
                  </a:lnTo>
                  <a:lnTo>
                    <a:pt x="13132" y="5173"/>
                  </a:lnTo>
                  <a:lnTo>
                    <a:pt x="13022" y="4769"/>
                  </a:lnTo>
                  <a:lnTo>
                    <a:pt x="12839" y="4439"/>
                  </a:lnTo>
                  <a:lnTo>
                    <a:pt x="12802" y="4402"/>
                  </a:lnTo>
                  <a:lnTo>
                    <a:pt x="12729" y="4402"/>
                  </a:lnTo>
                  <a:lnTo>
                    <a:pt x="12692" y="4439"/>
                  </a:lnTo>
                  <a:lnTo>
                    <a:pt x="12692" y="4476"/>
                  </a:lnTo>
                  <a:lnTo>
                    <a:pt x="12655" y="4732"/>
                  </a:lnTo>
                  <a:lnTo>
                    <a:pt x="12692" y="4952"/>
                  </a:lnTo>
                  <a:lnTo>
                    <a:pt x="12802" y="5429"/>
                  </a:lnTo>
                  <a:lnTo>
                    <a:pt x="12582" y="5649"/>
                  </a:lnTo>
                  <a:lnTo>
                    <a:pt x="12399" y="5466"/>
                  </a:lnTo>
                  <a:lnTo>
                    <a:pt x="12142" y="5173"/>
                  </a:lnTo>
                  <a:lnTo>
                    <a:pt x="12105" y="5136"/>
                  </a:lnTo>
                  <a:lnTo>
                    <a:pt x="12032" y="5173"/>
                  </a:lnTo>
                  <a:lnTo>
                    <a:pt x="11995" y="5209"/>
                  </a:lnTo>
                  <a:lnTo>
                    <a:pt x="11995" y="5283"/>
                  </a:lnTo>
                  <a:lnTo>
                    <a:pt x="12032" y="5466"/>
                  </a:lnTo>
                  <a:lnTo>
                    <a:pt x="12142" y="5649"/>
                  </a:lnTo>
                  <a:lnTo>
                    <a:pt x="12252" y="5796"/>
                  </a:lnTo>
                  <a:lnTo>
                    <a:pt x="12435" y="5906"/>
                  </a:lnTo>
                  <a:lnTo>
                    <a:pt x="12399" y="6016"/>
                  </a:lnTo>
                  <a:lnTo>
                    <a:pt x="12362" y="6053"/>
                  </a:lnTo>
                  <a:lnTo>
                    <a:pt x="12142" y="6016"/>
                  </a:lnTo>
                  <a:lnTo>
                    <a:pt x="11738" y="5833"/>
                  </a:lnTo>
                  <a:lnTo>
                    <a:pt x="11665" y="5686"/>
                  </a:lnTo>
                  <a:lnTo>
                    <a:pt x="11628" y="5649"/>
                  </a:lnTo>
                  <a:lnTo>
                    <a:pt x="11592" y="5686"/>
                  </a:lnTo>
                  <a:lnTo>
                    <a:pt x="11555" y="5833"/>
                  </a:lnTo>
                  <a:lnTo>
                    <a:pt x="11518" y="5906"/>
                  </a:lnTo>
                  <a:lnTo>
                    <a:pt x="11518" y="5979"/>
                  </a:lnTo>
                  <a:lnTo>
                    <a:pt x="11555" y="6053"/>
                  </a:lnTo>
                  <a:lnTo>
                    <a:pt x="11628" y="6126"/>
                  </a:lnTo>
                  <a:lnTo>
                    <a:pt x="11775" y="6236"/>
                  </a:lnTo>
                  <a:lnTo>
                    <a:pt x="11995" y="6346"/>
                  </a:lnTo>
                  <a:lnTo>
                    <a:pt x="12289" y="6456"/>
                  </a:lnTo>
                  <a:lnTo>
                    <a:pt x="12252" y="6676"/>
                  </a:lnTo>
                  <a:lnTo>
                    <a:pt x="12289" y="6897"/>
                  </a:lnTo>
                  <a:lnTo>
                    <a:pt x="11555" y="6897"/>
                  </a:lnTo>
                  <a:lnTo>
                    <a:pt x="11445" y="6933"/>
                  </a:lnTo>
                  <a:lnTo>
                    <a:pt x="11408" y="7007"/>
                  </a:lnTo>
                  <a:lnTo>
                    <a:pt x="11408" y="7153"/>
                  </a:lnTo>
                  <a:lnTo>
                    <a:pt x="11408" y="7337"/>
                  </a:lnTo>
                  <a:lnTo>
                    <a:pt x="11482" y="7483"/>
                  </a:lnTo>
                  <a:lnTo>
                    <a:pt x="11555" y="7593"/>
                  </a:lnTo>
                  <a:lnTo>
                    <a:pt x="11592" y="7630"/>
                  </a:lnTo>
                  <a:lnTo>
                    <a:pt x="11922" y="7960"/>
                  </a:lnTo>
                  <a:lnTo>
                    <a:pt x="12142" y="8107"/>
                  </a:lnTo>
                  <a:lnTo>
                    <a:pt x="12252" y="8180"/>
                  </a:lnTo>
                  <a:lnTo>
                    <a:pt x="12362" y="8217"/>
                  </a:lnTo>
                  <a:lnTo>
                    <a:pt x="12472" y="8217"/>
                  </a:lnTo>
                  <a:lnTo>
                    <a:pt x="12362" y="8547"/>
                  </a:lnTo>
                  <a:lnTo>
                    <a:pt x="12252" y="8804"/>
                  </a:lnTo>
                  <a:lnTo>
                    <a:pt x="12215" y="8841"/>
                  </a:lnTo>
                  <a:lnTo>
                    <a:pt x="12179" y="8877"/>
                  </a:lnTo>
                  <a:lnTo>
                    <a:pt x="11812" y="8731"/>
                  </a:lnTo>
                  <a:lnTo>
                    <a:pt x="11555" y="8584"/>
                  </a:lnTo>
                  <a:lnTo>
                    <a:pt x="11335" y="8364"/>
                  </a:lnTo>
                  <a:lnTo>
                    <a:pt x="11225" y="8364"/>
                  </a:lnTo>
                  <a:lnTo>
                    <a:pt x="11188" y="8437"/>
                  </a:lnTo>
                  <a:lnTo>
                    <a:pt x="11188" y="8511"/>
                  </a:lnTo>
                  <a:lnTo>
                    <a:pt x="11335" y="8731"/>
                  </a:lnTo>
                  <a:lnTo>
                    <a:pt x="11555" y="8951"/>
                  </a:lnTo>
                  <a:lnTo>
                    <a:pt x="11812" y="9134"/>
                  </a:lnTo>
                  <a:lnTo>
                    <a:pt x="12069" y="9244"/>
                  </a:lnTo>
                  <a:lnTo>
                    <a:pt x="11848" y="9648"/>
                  </a:lnTo>
                  <a:lnTo>
                    <a:pt x="11738" y="9648"/>
                  </a:lnTo>
                  <a:lnTo>
                    <a:pt x="11665" y="9721"/>
                  </a:lnTo>
                  <a:lnTo>
                    <a:pt x="11262" y="9428"/>
                  </a:lnTo>
                  <a:lnTo>
                    <a:pt x="10895" y="9134"/>
                  </a:lnTo>
                  <a:lnTo>
                    <a:pt x="10858" y="9097"/>
                  </a:lnTo>
                  <a:lnTo>
                    <a:pt x="10821" y="9134"/>
                  </a:lnTo>
                  <a:lnTo>
                    <a:pt x="10601" y="9391"/>
                  </a:lnTo>
                  <a:lnTo>
                    <a:pt x="10381" y="9648"/>
                  </a:lnTo>
                  <a:lnTo>
                    <a:pt x="10308" y="9648"/>
                  </a:lnTo>
                  <a:lnTo>
                    <a:pt x="10234" y="9684"/>
                  </a:lnTo>
                  <a:lnTo>
                    <a:pt x="10198" y="9758"/>
                  </a:lnTo>
                  <a:lnTo>
                    <a:pt x="10234" y="9831"/>
                  </a:lnTo>
                  <a:lnTo>
                    <a:pt x="10748" y="10308"/>
                  </a:lnTo>
                  <a:lnTo>
                    <a:pt x="11188" y="10821"/>
                  </a:lnTo>
                  <a:lnTo>
                    <a:pt x="10968" y="11262"/>
                  </a:lnTo>
                  <a:lnTo>
                    <a:pt x="10785" y="11152"/>
                  </a:lnTo>
                  <a:lnTo>
                    <a:pt x="10601" y="11078"/>
                  </a:lnTo>
                  <a:lnTo>
                    <a:pt x="10381" y="11042"/>
                  </a:lnTo>
                  <a:lnTo>
                    <a:pt x="10308" y="11005"/>
                  </a:lnTo>
                  <a:lnTo>
                    <a:pt x="10198" y="10968"/>
                  </a:lnTo>
                  <a:lnTo>
                    <a:pt x="10161" y="10931"/>
                  </a:lnTo>
                  <a:lnTo>
                    <a:pt x="10088" y="10931"/>
                  </a:lnTo>
                  <a:lnTo>
                    <a:pt x="9978" y="10968"/>
                  </a:lnTo>
                  <a:lnTo>
                    <a:pt x="9941" y="11078"/>
                  </a:lnTo>
                  <a:lnTo>
                    <a:pt x="9941" y="11152"/>
                  </a:lnTo>
                  <a:lnTo>
                    <a:pt x="9978" y="11188"/>
                  </a:lnTo>
                  <a:lnTo>
                    <a:pt x="10124" y="11335"/>
                  </a:lnTo>
                  <a:lnTo>
                    <a:pt x="10308" y="11445"/>
                  </a:lnTo>
                  <a:lnTo>
                    <a:pt x="10565" y="11555"/>
                  </a:lnTo>
                  <a:lnTo>
                    <a:pt x="10675" y="11592"/>
                  </a:lnTo>
                  <a:lnTo>
                    <a:pt x="10785" y="11592"/>
                  </a:lnTo>
                  <a:lnTo>
                    <a:pt x="10748" y="11775"/>
                  </a:lnTo>
                  <a:lnTo>
                    <a:pt x="10711" y="11959"/>
                  </a:lnTo>
                  <a:lnTo>
                    <a:pt x="10675" y="12179"/>
                  </a:lnTo>
                  <a:lnTo>
                    <a:pt x="10711" y="12362"/>
                  </a:lnTo>
                  <a:lnTo>
                    <a:pt x="10785" y="12582"/>
                  </a:lnTo>
                  <a:lnTo>
                    <a:pt x="10638" y="12692"/>
                  </a:lnTo>
                  <a:lnTo>
                    <a:pt x="10455" y="12876"/>
                  </a:lnTo>
                  <a:lnTo>
                    <a:pt x="10381" y="12949"/>
                  </a:lnTo>
                  <a:lnTo>
                    <a:pt x="10308" y="12949"/>
                  </a:lnTo>
                  <a:lnTo>
                    <a:pt x="10271" y="12986"/>
                  </a:lnTo>
                  <a:lnTo>
                    <a:pt x="10234" y="13059"/>
                  </a:lnTo>
                  <a:lnTo>
                    <a:pt x="10234" y="13169"/>
                  </a:lnTo>
                  <a:lnTo>
                    <a:pt x="10271" y="13206"/>
                  </a:lnTo>
                  <a:lnTo>
                    <a:pt x="10308" y="13242"/>
                  </a:lnTo>
                  <a:lnTo>
                    <a:pt x="10455" y="13242"/>
                  </a:lnTo>
                  <a:lnTo>
                    <a:pt x="10565" y="13206"/>
                  </a:lnTo>
                  <a:lnTo>
                    <a:pt x="10748" y="13059"/>
                  </a:lnTo>
                  <a:lnTo>
                    <a:pt x="11005" y="12912"/>
                  </a:lnTo>
                  <a:lnTo>
                    <a:pt x="11408" y="13352"/>
                  </a:lnTo>
                  <a:lnTo>
                    <a:pt x="11482" y="13426"/>
                  </a:lnTo>
                  <a:lnTo>
                    <a:pt x="11335" y="13609"/>
                  </a:lnTo>
                  <a:lnTo>
                    <a:pt x="11262" y="13829"/>
                  </a:lnTo>
                  <a:lnTo>
                    <a:pt x="11188" y="13829"/>
                  </a:lnTo>
                  <a:lnTo>
                    <a:pt x="11115" y="13866"/>
                  </a:lnTo>
                  <a:lnTo>
                    <a:pt x="11005" y="13939"/>
                  </a:lnTo>
                  <a:lnTo>
                    <a:pt x="10968" y="14013"/>
                  </a:lnTo>
                  <a:lnTo>
                    <a:pt x="11005" y="14123"/>
                  </a:lnTo>
                  <a:lnTo>
                    <a:pt x="11041" y="14233"/>
                  </a:lnTo>
                  <a:lnTo>
                    <a:pt x="11151" y="14306"/>
                  </a:lnTo>
                  <a:lnTo>
                    <a:pt x="11262" y="14343"/>
                  </a:lnTo>
                  <a:lnTo>
                    <a:pt x="11372" y="14343"/>
                  </a:lnTo>
                  <a:lnTo>
                    <a:pt x="11482" y="14270"/>
                  </a:lnTo>
                  <a:lnTo>
                    <a:pt x="11555" y="14196"/>
                  </a:lnTo>
                  <a:lnTo>
                    <a:pt x="11628" y="14086"/>
                  </a:lnTo>
                  <a:lnTo>
                    <a:pt x="11665" y="13976"/>
                  </a:lnTo>
                  <a:lnTo>
                    <a:pt x="11665" y="13866"/>
                  </a:lnTo>
                  <a:lnTo>
                    <a:pt x="11738" y="13719"/>
                  </a:lnTo>
                  <a:lnTo>
                    <a:pt x="11848" y="13829"/>
                  </a:lnTo>
                  <a:lnTo>
                    <a:pt x="11995" y="13903"/>
                  </a:lnTo>
                  <a:lnTo>
                    <a:pt x="12142" y="13976"/>
                  </a:lnTo>
                  <a:lnTo>
                    <a:pt x="12325" y="14013"/>
                  </a:lnTo>
                  <a:lnTo>
                    <a:pt x="12362" y="14049"/>
                  </a:lnTo>
                  <a:lnTo>
                    <a:pt x="12252" y="14270"/>
                  </a:lnTo>
                  <a:lnTo>
                    <a:pt x="12179" y="14453"/>
                  </a:lnTo>
                  <a:lnTo>
                    <a:pt x="12105" y="14563"/>
                  </a:lnTo>
                  <a:lnTo>
                    <a:pt x="11995" y="14600"/>
                  </a:lnTo>
                  <a:lnTo>
                    <a:pt x="11958" y="14600"/>
                  </a:lnTo>
                  <a:lnTo>
                    <a:pt x="11885" y="14636"/>
                  </a:lnTo>
                  <a:lnTo>
                    <a:pt x="11848" y="14746"/>
                  </a:lnTo>
                  <a:lnTo>
                    <a:pt x="11848" y="14856"/>
                  </a:lnTo>
                  <a:lnTo>
                    <a:pt x="11922" y="14930"/>
                  </a:lnTo>
                  <a:lnTo>
                    <a:pt x="11995" y="15003"/>
                  </a:lnTo>
                  <a:lnTo>
                    <a:pt x="12069" y="15003"/>
                  </a:lnTo>
                  <a:lnTo>
                    <a:pt x="12215" y="14966"/>
                  </a:lnTo>
                  <a:lnTo>
                    <a:pt x="12362" y="14856"/>
                  </a:lnTo>
                  <a:lnTo>
                    <a:pt x="12472" y="14746"/>
                  </a:lnTo>
                  <a:lnTo>
                    <a:pt x="12545" y="14563"/>
                  </a:lnTo>
                  <a:lnTo>
                    <a:pt x="12619" y="14416"/>
                  </a:lnTo>
                  <a:lnTo>
                    <a:pt x="12692" y="14049"/>
                  </a:lnTo>
                  <a:lnTo>
                    <a:pt x="13132" y="13976"/>
                  </a:lnTo>
                  <a:lnTo>
                    <a:pt x="13536" y="13829"/>
                  </a:lnTo>
                  <a:lnTo>
                    <a:pt x="13279" y="14526"/>
                  </a:lnTo>
                  <a:lnTo>
                    <a:pt x="13206" y="14710"/>
                  </a:lnTo>
                  <a:lnTo>
                    <a:pt x="13206" y="14820"/>
                  </a:lnTo>
                  <a:lnTo>
                    <a:pt x="13242" y="14856"/>
                  </a:lnTo>
                  <a:lnTo>
                    <a:pt x="13279" y="14930"/>
                  </a:lnTo>
                  <a:lnTo>
                    <a:pt x="13352" y="14966"/>
                  </a:lnTo>
                  <a:lnTo>
                    <a:pt x="13426" y="14966"/>
                  </a:lnTo>
                  <a:lnTo>
                    <a:pt x="13499" y="14930"/>
                  </a:lnTo>
                  <a:lnTo>
                    <a:pt x="13572" y="14893"/>
                  </a:lnTo>
                  <a:lnTo>
                    <a:pt x="13609" y="14820"/>
                  </a:lnTo>
                  <a:lnTo>
                    <a:pt x="13719" y="14563"/>
                  </a:lnTo>
                  <a:lnTo>
                    <a:pt x="13793" y="14270"/>
                  </a:lnTo>
                  <a:lnTo>
                    <a:pt x="13829" y="13976"/>
                  </a:lnTo>
                  <a:lnTo>
                    <a:pt x="13829" y="13719"/>
                  </a:lnTo>
                  <a:lnTo>
                    <a:pt x="14269" y="13463"/>
                  </a:lnTo>
                  <a:lnTo>
                    <a:pt x="14306" y="13939"/>
                  </a:lnTo>
                  <a:lnTo>
                    <a:pt x="14343" y="14049"/>
                  </a:lnTo>
                  <a:lnTo>
                    <a:pt x="14379" y="14123"/>
                  </a:lnTo>
                  <a:lnTo>
                    <a:pt x="14379" y="14159"/>
                  </a:lnTo>
                  <a:lnTo>
                    <a:pt x="14416" y="14270"/>
                  </a:lnTo>
                  <a:lnTo>
                    <a:pt x="14490" y="14343"/>
                  </a:lnTo>
                  <a:lnTo>
                    <a:pt x="14673" y="14343"/>
                  </a:lnTo>
                  <a:lnTo>
                    <a:pt x="14673" y="14306"/>
                  </a:lnTo>
                  <a:lnTo>
                    <a:pt x="14746" y="14233"/>
                  </a:lnTo>
                  <a:lnTo>
                    <a:pt x="14783" y="14159"/>
                  </a:lnTo>
                  <a:lnTo>
                    <a:pt x="14710" y="13903"/>
                  </a:lnTo>
                  <a:lnTo>
                    <a:pt x="14673" y="13646"/>
                  </a:lnTo>
                  <a:lnTo>
                    <a:pt x="14563" y="13279"/>
                  </a:lnTo>
                  <a:lnTo>
                    <a:pt x="15003" y="12876"/>
                  </a:lnTo>
                  <a:lnTo>
                    <a:pt x="15113" y="13022"/>
                  </a:lnTo>
                  <a:lnTo>
                    <a:pt x="15223" y="13132"/>
                  </a:lnTo>
                  <a:lnTo>
                    <a:pt x="15370" y="13352"/>
                  </a:lnTo>
                  <a:lnTo>
                    <a:pt x="15480" y="13463"/>
                  </a:lnTo>
                  <a:lnTo>
                    <a:pt x="15590" y="13536"/>
                  </a:lnTo>
                  <a:lnTo>
                    <a:pt x="15663" y="13536"/>
                  </a:lnTo>
                  <a:lnTo>
                    <a:pt x="15737" y="13463"/>
                  </a:lnTo>
                  <a:lnTo>
                    <a:pt x="15773" y="13389"/>
                  </a:lnTo>
                  <a:lnTo>
                    <a:pt x="15773" y="13316"/>
                  </a:lnTo>
                  <a:lnTo>
                    <a:pt x="15737" y="13132"/>
                  </a:lnTo>
                  <a:lnTo>
                    <a:pt x="15627" y="12986"/>
                  </a:lnTo>
                  <a:lnTo>
                    <a:pt x="15480" y="12876"/>
                  </a:lnTo>
                  <a:lnTo>
                    <a:pt x="15370" y="12729"/>
                  </a:lnTo>
                  <a:lnTo>
                    <a:pt x="15260" y="12582"/>
                  </a:lnTo>
                  <a:lnTo>
                    <a:pt x="15480" y="12289"/>
                  </a:lnTo>
                  <a:lnTo>
                    <a:pt x="15700" y="11995"/>
                  </a:lnTo>
                  <a:lnTo>
                    <a:pt x="15773" y="12069"/>
                  </a:lnTo>
                  <a:lnTo>
                    <a:pt x="15993" y="12215"/>
                  </a:lnTo>
                  <a:lnTo>
                    <a:pt x="16177" y="12399"/>
                  </a:lnTo>
                  <a:lnTo>
                    <a:pt x="16250" y="12435"/>
                  </a:lnTo>
                  <a:lnTo>
                    <a:pt x="16397" y="12435"/>
                  </a:lnTo>
                  <a:lnTo>
                    <a:pt x="16434" y="12399"/>
                  </a:lnTo>
                  <a:lnTo>
                    <a:pt x="16470" y="12325"/>
                  </a:lnTo>
                  <a:lnTo>
                    <a:pt x="16507" y="12252"/>
                  </a:lnTo>
                  <a:lnTo>
                    <a:pt x="16507" y="12179"/>
                  </a:lnTo>
                  <a:lnTo>
                    <a:pt x="16434" y="12105"/>
                  </a:lnTo>
                  <a:lnTo>
                    <a:pt x="16250" y="11922"/>
                  </a:lnTo>
                  <a:lnTo>
                    <a:pt x="16030" y="11775"/>
                  </a:lnTo>
                  <a:lnTo>
                    <a:pt x="15883" y="11702"/>
                  </a:lnTo>
                  <a:lnTo>
                    <a:pt x="16140" y="11115"/>
                  </a:lnTo>
                  <a:lnTo>
                    <a:pt x="16324" y="11225"/>
                  </a:lnTo>
                  <a:lnTo>
                    <a:pt x="16617" y="11335"/>
                  </a:lnTo>
                  <a:lnTo>
                    <a:pt x="16984" y="11408"/>
                  </a:lnTo>
                  <a:lnTo>
                    <a:pt x="17057" y="11408"/>
                  </a:lnTo>
                  <a:lnTo>
                    <a:pt x="17094" y="11372"/>
                  </a:lnTo>
                  <a:lnTo>
                    <a:pt x="17131" y="11298"/>
                  </a:lnTo>
                  <a:lnTo>
                    <a:pt x="17167" y="11225"/>
                  </a:lnTo>
                  <a:lnTo>
                    <a:pt x="17167" y="11152"/>
                  </a:lnTo>
                  <a:lnTo>
                    <a:pt x="17131" y="11078"/>
                  </a:lnTo>
                  <a:lnTo>
                    <a:pt x="17094" y="11042"/>
                  </a:lnTo>
                  <a:lnTo>
                    <a:pt x="17021" y="11005"/>
                  </a:lnTo>
                  <a:lnTo>
                    <a:pt x="16764" y="10968"/>
                  </a:lnTo>
                  <a:lnTo>
                    <a:pt x="16544" y="10895"/>
                  </a:lnTo>
                  <a:lnTo>
                    <a:pt x="16250" y="10821"/>
                  </a:lnTo>
                  <a:lnTo>
                    <a:pt x="16397" y="10345"/>
                  </a:lnTo>
                  <a:lnTo>
                    <a:pt x="16507" y="9831"/>
                  </a:lnTo>
                  <a:lnTo>
                    <a:pt x="16727" y="9941"/>
                  </a:lnTo>
                  <a:lnTo>
                    <a:pt x="16984" y="9978"/>
                  </a:lnTo>
                  <a:lnTo>
                    <a:pt x="17131" y="10014"/>
                  </a:lnTo>
                  <a:lnTo>
                    <a:pt x="17277" y="10014"/>
                  </a:lnTo>
                  <a:lnTo>
                    <a:pt x="17424" y="9978"/>
                  </a:lnTo>
                  <a:lnTo>
                    <a:pt x="17461" y="9904"/>
                  </a:lnTo>
                  <a:lnTo>
                    <a:pt x="17497" y="9831"/>
                  </a:lnTo>
                  <a:lnTo>
                    <a:pt x="17497" y="9794"/>
                  </a:lnTo>
                  <a:lnTo>
                    <a:pt x="17497" y="9721"/>
                  </a:lnTo>
                  <a:lnTo>
                    <a:pt x="17387" y="9648"/>
                  </a:lnTo>
                  <a:lnTo>
                    <a:pt x="17277" y="9611"/>
                  </a:lnTo>
                  <a:lnTo>
                    <a:pt x="17167" y="9574"/>
                  </a:lnTo>
                  <a:lnTo>
                    <a:pt x="16544" y="9501"/>
                  </a:lnTo>
                  <a:lnTo>
                    <a:pt x="16544" y="9464"/>
                  </a:lnTo>
                  <a:lnTo>
                    <a:pt x="16580" y="8987"/>
                  </a:lnTo>
                  <a:lnTo>
                    <a:pt x="16617" y="8511"/>
                  </a:lnTo>
                  <a:lnTo>
                    <a:pt x="16800" y="8584"/>
                  </a:lnTo>
                  <a:lnTo>
                    <a:pt x="17021" y="8621"/>
                  </a:lnTo>
                  <a:lnTo>
                    <a:pt x="17204" y="8657"/>
                  </a:lnTo>
                  <a:lnTo>
                    <a:pt x="17424" y="8621"/>
                  </a:lnTo>
                  <a:lnTo>
                    <a:pt x="17571" y="8584"/>
                  </a:lnTo>
                  <a:lnTo>
                    <a:pt x="17644" y="8511"/>
                  </a:lnTo>
                  <a:lnTo>
                    <a:pt x="17681" y="8437"/>
                  </a:lnTo>
                  <a:lnTo>
                    <a:pt x="17681" y="8364"/>
                  </a:lnTo>
                  <a:lnTo>
                    <a:pt x="17644" y="8290"/>
                  </a:lnTo>
                  <a:lnTo>
                    <a:pt x="17534" y="8217"/>
                  </a:lnTo>
                  <a:lnTo>
                    <a:pt x="17387" y="8217"/>
                  </a:lnTo>
                  <a:lnTo>
                    <a:pt x="17094" y="8254"/>
                  </a:lnTo>
                  <a:lnTo>
                    <a:pt x="16617" y="8217"/>
                  </a:lnTo>
                  <a:lnTo>
                    <a:pt x="16580" y="7814"/>
                  </a:lnTo>
                  <a:lnTo>
                    <a:pt x="16507" y="7410"/>
                  </a:lnTo>
                  <a:lnTo>
                    <a:pt x="16507" y="7410"/>
                  </a:lnTo>
                  <a:lnTo>
                    <a:pt x="16690" y="7447"/>
                  </a:lnTo>
                  <a:lnTo>
                    <a:pt x="16874" y="7447"/>
                  </a:lnTo>
                  <a:lnTo>
                    <a:pt x="17021" y="7410"/>
                  </a:lnTo>
                  <a:lnTo>
                    <a:pt x="17204" y="7337"/>
                  </a:lnTo>
                  <a:lnTo>
                    <a:pt x="17351" y="7263"/>
                  </a:lnTo>
                  <a:lnTo>
                    <a:pt x="17387" y="7190"/>
                  </a:lnTo>
                  <a:lnTo>
                    <a:pt x="17424" y="7117"/>
                  </a:lnTo>
                  <a:lnTo>
                    <a:pt x="17424" y="7043"/>
                  </a:lnTo>
                  <a:lnTo>
                    <a:pt x="17424" y="7007"/>
                  </a:lnTo>
                  <a:lnTo>
                    <a:pt x="17351" y="6933"/>
                  </a:lnTo>
                  <a:lnTo>
                    <a:pt x="17314" y="6897"/>
                  </a:lnTo>
                  <a:lnTo>
                    <a:pt x="17131" y="6897"/>
                  </a:lnTo>
                  <a:lnTo>
                    <a:pt x="16947" y="6970"/>
                  </a:lnTo>
                  <a:lnTo>
                    <a:pt x="16764" y="7007"/>
                  </a:lnTo>
                  <a:lnTo>
                    <a:pt x="16397" y="7080"/>
                  </a:lnTo>
                  <a:lnTo>
                    <a:pt x="16324" y="6897"/>
                  </a:lnTo>
                  <a:lnTo>
                    <a:pt x="16140" y="6493"/>
                  </a:lnTo>
                  <a:lnTo>
                    <a:pt x="16397" y="6420"/>
                  </a:lnTo>
                  <a:lnTo>
                    <a:pt x="16764" y="6273"/>
                  </a:lnTo>
                  <a:lnTo>
                    <a:pt x="16947" y="6200"/>
                  </a:lnTo>
                  <a:lnTo>
                    <a:pt x="17094" y="6090"/>
                  </a:lnTo>
                  <a:lnTo>
                    <a:pt x="17131" y="6053"/>
                  </a:lnTo>
                  <a:lnTo>
                    <a:pt x="17131" y="5979"/>
                  </a:lnTo>
                  <a:lnTo>
                    <a:pt x="17131" y="5906"/>
                  </a:lnTo>
                  <a:lnTo>
                    <a:pt x="17021" y="5833"/>
                  </a:lnTo>
                  <a:lnTo>
                    <a:pt x="16910" y="5796"/>
                  </a:lnTo>
                  <a:lnTo>
                    <a:pt x="16764" y="5833"/>
                  </a:lnTo>
                  <a:lnTo>
                    <a:pt x="16580" y="5906"/>
                  </a:lnTo>
                  <a:lnTo>
                    <a:pt x="16250" y="6090"/>
                  </a:lnTo>
                  <a:lnTo>
                    <a:pt x="16104" y="6163"/>
                  </a:lnTo>
                  <a:lnTo>
                    <a:pt x="15957" y="6236"/>
                  </a:lnTo>
                  <a:lnTo>
                    <a:pt x="15957" y="6200"/>
                  </a:lnTo>
                  <a:lnTo>
                    <a:pt x="15957" y="6163"/>
                  </a:lnTo>
                  <a:lnTo>
                    <a:pt x="15920" y="6163"/>
                  </a:lnTo>
                  <a:lnTo>
                    <a:pt x="15590" y="5796"/>
                  </a:lnTo>
                  <a:lnTo>
                    <a:pt x="15920" y="5503"/>
                  </a:lnTo>
                  <a:lnTo>
                    <a:pt x="16250" y="5173"/>
                  </a:lnTo>
                  <a:lnTo>
                    <a:pt x="16287" y="5099"/>
                  </a:lnTo>
                  <a:lnTo>
                    <a:pt x="16324" y="4989"/>
                  </a:lnTo>
                  <a:lnTo>
                    <a:pt x="16287" y="4916"/>
                  </a:lnTo>
                  <a:lnTo>
                    <a:pt x="16250" y="4879"/>
                  </a:lnTo>
                  <a:lnTo>
                    <a:pt x="16177" y="4806"/>
                  </a:lnTo>
                  <a:lnTo>
                    <a:pt x="16030" y="4806"/>
                  </a:lnTo>
                  <a:lnTo>
                    <a:pt x="15957" y="4842"/>
                  </a:lnTo>
                  <a:lnTo>
                    <a:pt x="15627" y="5209"/>
                  </a:lnTo>
                  <a:lnTo>
                    <a:pt x="15333" y="5576"/>
                  </a:lnTo>
                  <a:lnTo>
                    <a:pt x="15076" y="5393"/>
                  </a:lnTo>
                  <a:lnTo>
                    <a:pt x="14820" y="5246"/>
                  </a:lnTo>
                  <a:lnTo>
                    <a:pt x="14673" y="5173"/>
                  </a:lnTo>
                  <a:lnTo>
                    <a:pt x="14746" y="5026"/>
                  </a:lnTo>
                  <a:lnTo>
                    <a:pt x="14966" y="4659"/>
                  </a:lnTo>
                  <a:lnTo>
                    <a:pt x="15003" y="4586"/>
                  </a:lnTo>
                  <a:lnTo>
                    <a:pt x="15003" y="4512"/>
                  </a:lnTo>
                  <a:lnTo>
                    <a:pt x="14930" y="4402"/>
                  </a:lnTo>
                  <a:lnTo>
                    <a:pt x="14856" y="4366"/>
                  </a:lnTo>
                  <a:lnTo>
                    <a:pt x="14746" y="4366"/>
                  </a:lnTo>
                  <a:lnTo>
                    <a:pt x="14673" y="4439"/>
                  </a:lnTo>
                  <a:lnTo>
                    <a:pt x="14526" y="4622"/>
                  </a:lnTo>
                  <a:lnTo>
                    <a:pt x="14416" y="4842"/>
                  </a:lnTo>
                  <a:lnTo>
                    <a:pt x="14343" y="5026"/>
                  </a:lnTo>
                  <a:lnTo>
                    <a:pt x="14159" y="4989"/>
                  </a:lnTo>
                  <a:lnTo>
                    <a:pt x="13939" y="4989"/>
                  </a:lnTo>
                  <a:lnTo>
                    <a:pt x="13903" y="4732"/>
                  </a:lnTo>
                  <a:lnTo>
                    <a:pt x="13866" y="4476"/>
                  </a:lnTo>
                  <a:lnTo>
                    <a:pt x="13829" y="3962"/>
                  </a:lnTo>
                  <a:lnTo>
                    <a:pt x="13829" y="3889"/>
                  </a:lnTo>
                  <a:lnTo>
                    <a:pt x="13756" y="3852"/>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 name="Google Shape;353;p6"/>
            <p:cNvSpPr/>
            <p:nvPr/>
          </p:nvSpPr>
          <p:spPr>
            <a:xfrm>
              <a:off x="6059500" y="3516375"/>
              <a:ext cx="268700" cy="232025"/>
            </a:xfrm>
            <a:custGeom>
              <a:avLst/>
              <a:gdLst/>
              <a:ahLst/>
              <a:cxnLst/>
              <a:rect l="l" t="t" r="r" b="b"/>
              <a:pathLst>
                <a:path w="10748" h="9281" extrusionOk="0">
                  <a:moveTo>
                    <a:pt x="4072" y="550"/>
                  </a:moveTo>
                  <a:lnTo>
                    <a:pt x="4329" y="587"/>
                  </a:lnTo>
                  <a:lnTo>
                    <a:pt x="4585" y="697"/>
                  </a:lnTo>
                  <a:lnTo>
                    <a:pt x="4842" y="844"/>
                  </a:lnTo>
                  <a:lnTo>
                    <a:pt x="5025" y="1064"/>
                  </a:lnTo>
                  <a:lnTo>
                    <a:pt x="5136" y="1211"/>
                  </a:lnTo>
                  <a:lnTo>
                    <a:pt x="5209" y="1394"/>
                  </a:lnTo>
                  <a:lnTo>
                    <a:pt x="5246" y="1541"/>
                  </a:lnTo>
                  <a:lnTo>
                    <a:pt x="5282" y="1724"/>
                  </a:lnTo>
                  <a:lnTo>
                    <a:pt x="5282" y="2091"/>
                  </a:lnTo>
                  <a:lnTo>
                    <a:pt x="5246" y="2458"/>
                  </a:lnTo>
                  <a:lnTo>
                    <a:pt x="5209" y="2641"/>
                  </a:lnTo>
                  <a:lnTo>
                    <a:pt x="4695" y="1761"/>
                  </a:lnTo>
                  <a:lnTo>
                    <a:pt x="4072" y="550"/>
                  </a:lnTo>
                  <a:close/>
                  <a:moveTo>
                    <a:pt x="1357" y="3008"/>
                  </a:moveTo>
                  <a:lnTo>
                    <a:pt x="1504" y="3265"/>
                  </a:lnTo>
                  <a:lnTo>
                    <a:pt x="1614" y="3558"/>
                  </a:lnTo>
                  <a:lnTo>
                    <a:pt x="1797" y="3852"/>
                  </a:lnTo>
                  <a:lnTo>
                    <a:pt x="1467" y="3778"/>
                  </a:lnTo>
                  <a:lnTo>
                    <a:pt x="1137" y="3742"/>
                  </a:lnTo>
                  <a:lnTo>
                    <a:pt x="1321" y="3118"/>
                  </a:lnTo>
                  <a:lnTo>
                    <a:pt x="1357" y="3008"/>
                  </a:lnTo>
                  <a:close/>
                  <a:moveTo>
                    <a:pt x="3815" y="550"/>
                  </a:moveTo>
                  <a:lnTo>
                    <a:pt x="4072" y="1174"/>
                  </a:lnTo>
                  <a:lnTo>
                    <a:pt x="4329" y="1798"/>
                  </a:lnTo>
                  <a:lnTo>
                    <a:pt x="4695" y="2531"/>
                  </a:lnTo>
                  <a:lnTo>
                    <a:pt x="5099" y="3265"/>
                  </a:lnTo>
                  <a:lnTo>
                    <a:pt x="4989" y="3852"/>
                  </a:lnTo>
                  <a:lnTo>
                    <a:pt x="4732" y="3191"/>
                  </a:lnTo>
                  <a:lnTo>
                    <a:pt x="4475" y="2531"/>
                  </a:lnTo>
                  <a:lnTo>
                    <a:pt x="4255" y="1981"/>
                  </a:lnTo>
                  <a:lnTo>
                    <a:pt x="4035" y="1467"/>
                  </a:lnTo>
                  <a:lnTo>
                    <a:pt x="3742" y="880"/>
                  </a:lnTo>
                  <a:lnTo>
                    <a:pt x="3558" y="587"/>
                  </a:lnTo>
                  <a:lnTo>
                    <a:pt x="3815" y="550"/>
                  </a:lnTo>
                  <a:close/>
                  <a:moveTo>
                    <a:pt x="1761" y="1724"/>
                  </a:moveTo>
                  <a:lnTo>
                    <a:pt x="1724" y="1798"/>
                  </a:lnTo>
                  <a:lnTo>
                    <a:pt x="1761" y="1944"/>
                  </a:lnTo>
                  <a:lnTo>
                    <a:pt x="1834" y="2018"/>
                  </a:lnTo>
                  <a:lnTo>
                    <a:pt x="1944" y="2054"/>
                  </a:lnTo>
                  <a:lnTo>
                    <a:pt x="2054" y="2054"/>
                  </a:lnTo>
                  <a:lnTo>
                    <a:pt x="2274" y="2531"/>
                  </a:lnTo>
                  <a:lnTo>
                    <a:pt x="2458" y="2971"/>
                  </a:lnTo>
                  <a:lnTo>
                    <a:pt x="3008" y="4182"/>
                  </a:lnTo>
                  <a:lnTo>
                    <a:pt x="3081" y="4329"/>
                  </a:lnTo>
                  <a:lnTo>
                    <a:pt x="2825" y="4255"/>
                  </a:lnTo>
                  <a:lnTo>
                    <a:pt x="2458" y="4072"/>
                  </a:lnTo>
                  <a:lnTo>
                    <a:pt x="2164" y="3742"/>
                  </a:lnTo>
                  <a:lnTo>
                    <a:pt x="1944" y="3375"/>
                  </a:lnTo>
                  <a:lnTo>
                    <a:pt x="1724" y="2935"/>
                  </a:lnTo>
                  <a:lnTo>
                    <a:pt x="1651" y="2715"/>
                  </a:lnTo>
                  <a:lnTo>
                    <a:pt x="1504" y="2494"/>
                  </a:lnTo>
                  <a:lnTo>
                    <a:pt x="1724" y="1761"/>
                  </a:lnTo>
                  <a:lnTo>
                    <a:pt x="1761" y="1724"/>
                  </a:lnTo>
                  <a:close/>
                  <a:moveTo>
                    <a:pt x="2604" y="1174"/>
                  </a:moveTo>
                  <a:lnTo>
                    <a:pt x="2715" y="1614"/>
                  </a:lnTo>
                  <a:lnTo>
                    <a:pt x="2861" y="2054"/>
                  </a:lnTo>
                  <a:lnTo>
                    <a:pt x="3228" y="2898"/>
                  </a:lnTo>
                  <a:lnTo>
                    <a:pt x="3998" y="4695"/>
                  </a:lnTo>
                  <a:lnTo>
                    <a:pt x="3632" y="4549"/>
                  </a:lnTo>
                  <a:lnTo>
                    <a:pt x="3522" y="4365"/>
                  </a:lnTo>
                  <a:lnTo>
                    <a:pt x="3301" y="3888"/>
                  </a:lnTo>
                  <a:lnTo>
                    <a:pt x="2861" y="2935"/>
                  </a:lnTo>
                  <a:lnTo>
                    <a:pt x="2274" y="1834"/>
                  </a:lnTo>
                  <a:lnTo>
                    <a:pt x="2311" y="1651"/>
                  </a:lnTo>
                  <a:lnTo>
                    <a:pt x="2421" y="1467"/>
                  </a:lnTo>
                  <a:lnTo>
                    <a:pt x="2604" y="1174"/>
                  </a:lnTo>
                  <a:close/>
                  <a:moveTo>
                    <a:pt x="3338" y="660"/>
                  </a:moveTo>
                  <a:lnTo>
                    <a:pt x="3375" y="770"/>
                  </a:lnTo>
                  <a:lnTo>
                    <a:pt x="3668" y="1467"/>
                  </a:lnTo>
                  <a:lnTo>
                    <a:pt x="3962" y="2164"/>
                  </a:lnTo>
                  <a:lnTo>
                    <a:pt x="4182" y="2788"/>
                  </a:lnTo>
                  <a:lnTo>
                    <a:pt x="4402" y="3412"/>
                  </a:lnTo>
                  <a:lnTo>
                    <a:pt x="4769" y="4659"/>
                  </a:lnTo>
                  <a:lnTo>
                    <a:pt x="4732" y="4805"/>
                  </a:lnTo>
                  <a:lnTo>
                    <a:pt x="4659" y="4805"/>
                  </a:lnTo>
                  <a:lnTo>
                    <a:pt x="4549" y="4842"/>
                  </a:lnTo>
                  <a:lnTo>
                    <a:pt x="3668" y="2971"/>
                  </a:lnTo>
                  <a:lnTo>
                    <a:pt x="3191" y="1981"/>
                  </a:lnTo>
                  <a:lnTo>
                    <a:pt x="2971" y="1504"/>
                  </a:lnTo>
                  <a:lnTo>
                    <a:pt x="2788" y="991"/>
                  </a:lnTo>
                  <a:lnTo>
                    <a:pt x="3045" y="807"/>
                  </a:lnTo>
                  <a:lnTo>
                    <a:pt x="3338" y="660"/>
                  </a:lnTo>
                  <a:close/>
                  <a:moveTo>
                    <a:pt x="7703" y="4952"/>
                  </a:moveTo>
                  <a:lnTo>
                    <a:pt x="7960" y="5246"/>
                  </a:lnTo>
                  <a:lnTo>
                    <a:pt x="7960" y="5246"/>
                  </a:lnTo>
                  <a:lnTo>
                    <a:pt x="7887" y="5209"/>
                  </a:lnTo>
                  <a:lnTo>
                    <a:pt x="7593" y="5319"/>
                  </a:lnTo>
                  <a:lnTo>
                    <a:pt x="7300" y="5466"/>
                  </a:lnTo>
                  <a:lnTo>
                    <a:pt x="7190" y="5356"/>
                  </a:lnTo>
                  <a:lnTo>
                    <a:pt x="7080" y="5246"/>
                  </a:lnTo>
                  <a:lnTo>
                    <a:pt x="7373" y="5099"/>
                  </a:lnTo>
                  <a:lnTo>
                    <a:pt x="7703" y="4952"/>
                  </a:lnTo>
                  <a:close/>
                  <a:moveTo>
                    <a:pt x="8070" y="5356"/>
                  </a:moveTo>
                  <a:lnTo>
                    <a:pt x="8180" y="5466"/>
                  </a:lnTo>
                  <a:lnTo>
                    <a:pt x="7923" y="5576"/>
                  </a:lnTo>
                  <a:lnTo>
                    <a:pt x="7923" y="5576"/>
                  </a:lnTo>
                  <a:lnTo>
                    <a:pt x="8033" y="5429"/>
                  </a:lnTo>
                  <a:lnTo>
                    <a:pt x="8070" y="5356"/>
                  </a:lnTo>
                  <a:close/>
                  <a:moveTo>
                    <a:pt x="7556" y="5612"/>
                  </a:moveTo>
                  <a:lnTo>
                    <a:pt x="7483" y="5722"/>
                  </a:lnTo>
                  <a:lnTo>
                    <a:pt x="7483" y="5686"/>
                  </a:lnTo>
                  <a:lnTo>
                    <a:pt x="7556" y="5612"/>
                  </a:lnTo>
                  <a:close/>
                  <a:moveTo>
                    <a:pt x="8327" y="5649"/>
                  </a:moveTo>
                  <a:lnTo>
                    <a:pt x="8327" y="5686"/>
                  </a:lnTo>
                  <a:lnTo>
                    <a:pt x="7850" y="6163"/>
                  </a:lnTo>
                  <a:lnTo>
                    <a:pt x="7740" y="6016"/>
                  </a:lnTo>
                  <a:lnTo>
                    <a:pt x="7997" y="5796"/>
                  </a:lnTo>
                  <a:lnTo>
                    <a:pt x="8327" y="5649"/>
                  </a:lnTo>
                  <a:close/>
                  <a:moveTo>
                    <a:pt x="8437" y="5796"/>
                  </a:moveTo>
                  <a:lnTo>
                    <a:pt x="8584" y="6053"/>
                  </a:lnTo>
                  <a:lnTo>
                    <a:pt x="8143" y="6163"/>
                  </a:lnTo>
                  <a:lnTo>
                    <a:pt x="8437" y="5796"/>
                  </a:lnTo>
                  <a:close/>
                  <a:moveTo>
                    <a:pt x="8437" y="6346"/>
                  </a:moveTo>
                  <a:lnTo>
                    <a:pt x="8180" y="6676"/>
                  </a:lnTo>
                  <a:lnTo>
                    <a:pt x="8107" y="6493"/>
                  </a:lnTo>
                  <a:lnTo>
                    <a:pt x="8437" y="6346"/>
                  </a:lnTo>
                  <a:close/>
                  <a:moveTo>
                    <a:pt x="8767" y="6309"/>
                  </a:moveTo>
                  <a:lnTo>
                    <a:pt x="8840" y="6419"/>
                  </a:lnTo>
                  <a:lnTo>
                    <a:pt x="8547" y="6676"/>
                  </a:lnTo>
                  <a:lnTo>
                    <a:pt x="8767" y="6309"/>
                  </a:lnTo>
                  <a:close/>
                  <a:moveTo>
                    <a:pt x="9024" y="4695"/>
                  </a:moveTo>
                  <a:lnTo>
                    <a:pt x="9244" y="4732"/>
                  </a:lnTo>
                  <a:lnTo>
                    <a:pt x="9464" y="4805"/>
                  </a:lnTo>
                  <a:lnTo>
                    <a:pt x="9647" y="4915"/>
                  </a:lnTo>
                  <a:lnTo>
                    <a:pt x="9831" y="5062"/>
                  </a:lnTo>
                  <a:lnTo>
                    <a:pt x="9904" y="5099"/>
                  </a:lnTo>
                  <a:lnTo>
                    <a:pt x="9941" y="5099"/>
                  </a:lnTo>
                  <a:lnTo>
                    <a:pt x="10051" y="5209"/>
                  </a:lnTo>
                  <a:lnTo>
                    <a:pt x="10161" y="5429"/>
                  </a:lnTo>
                  <a:lnTo>
                    <a:pt x="10198" y="5649"/>
                  </a:lnTo>
                  <a:lnTo>
                    <a:pt x="10234" y="5869"/>
                  </a:lnTo>
                  <a:lnTo>
                    <a:pt x="10198" y="6089"/>
                  </a:lnTo>
                  <a:lnTo>
                    <a:pt x="10161" y="6346"/>
                  </a:lnTo>
                  <a:lnTo>
                    <a:pt x="10088" y="6566"/>
                  </a:lnTo>
                  <a:lnTo>
                    <a:pt x="9941" y="7006"/>
                  </a:lnTo>
                  <a:lnTo>
                    <a:pt x="9904" y="7080"/>
                  </a:lnTo>
                  <a:lnTo>
                    <a:pt x="9647" y="6676"/>
                  </a:lnTo>
                  <a:lnTo>
                    <a:pt x="9024" y="5832"/>
                  </a:lnTo>
                  <a:lnTo>
                    <a:pt x="8620" y="5282"/>
                  </a:lnTo>
                  <a:lnTo>
                    <a:pt x="8400" y="5025"/>
                  </a:lnTo>
                  <a:lnTo>
                    <a:pt x="8143" y="4842"/>
                  </a:lnTo>
                  <a:lnTo>
                    <a:pt x="8584" y="4732"/>
                  </a:lnTo>
                  <a:lnTo>
                    <a:pt x="8804" y="4695"/>
                  </a:lnTo>
                  <a:close/>
                  <a:moveTo>
                    <a:pt x="1064" y="3962"/>
                  </a:moveTo>
                  <a:lnTo>
                    <a:pt x="1357" y="4182"/>
                  </a:lnTo>
                  <a:lnTo>
                    <a:pt x="1651" y="4329"/>
                  </a:lnTo>
                  <a:lnTo>
                    <a:pt x="2348" y="4585"/>
                  </a:lnTo>
                  <a:lnTo>
                    <a:pt x="2458" y="4659"/>
                  </a:lnTo>
                  <a:lnTo>
                    <a:pt x="2494" y="4695"/>
                  </a:lnTo>
                  <a:lnTo>
                    <a:pt x="2568" y="4732"/>
                  </a:lnTo>
                  <a:lnTo>
                    <a:pt x="2641" y="4695"/>
                  </a:lnTo>
                  <a:lnTo>
                    <a:pt x="4329" y="5319"/>
                  </a:lnTo>
                  <a:lnTo>
                    <a:pt x="4329" y="5356"/>
                  </a:lnTo>
                  <a:lnTo>
                    <a:pt x="4292" y="5319"/>
                  </a:lnTo>
                  <a:lnTo>
                    <a:pt x="3888" y="5172"/>
                  </a:lnTo>
                  <a:lnTo>
                    <a:pt x="3705" y="5136"/>
                  </a:lnTo>
                  <a:lnTo>
                    <a:pt x="3485" y="5099"/>
                  </a:lnTo>
                  <a:lnTo>
                    <a:pt x="3448" y="5136"/>
                  </a:lnTo>
                  <a:lnTo>
                    <a:pt x="3411" y="5172"/>
                  </a:lnTo>
                  <a:lnTo>
                    <a:pt x="3448" y="5246"/>
                  </a:lnTo>
                  <a:lnTo>
                    <a:pt x="3595" y="5392"/>
                  </a:lnTo>
                  <a:lnTo>
                    <a:pt x="3852" y="5539"/>
                  </a:lnTo>
                  <a:lnTo>
                    <a:pt x="4108" y="5686"/>
                  </a:lnTo>
                  <a:lnTo>
                    <a:pt x="4402" y="5759"/>
                  </a:lnTo>
                  <a:lnTo>
                    <a:pt x="4365" y="5906"/>
                  </a:lnTo>
                  <a:lnTo>
                    <a:pt x="4035" y="5906"/>
                  </a:lnTo>
                  <a:lnTo>
                    <a:pt x="3742" y="5869"/>
                  </a:lnTo>
                  <a:lnTo>
                    <a:pt x="3411" y="5759"/>
                  </a:lnTo>
                  <a:lnTo>
                    <a:pt x="3228" y="5686"/>
                  </a:lnTo>
                  <a:lnTo>
                    <a:pt x="3191" y="5612"/>
                  </a:lnTo>
                  <a:lnTo>
                    <a:pt x="3155" y="5576"/>
                  </a:lnTo>
                  <a:lnTo>
                    <a:pt x="3118" y="5539"/>
                  </a:lnTo>
                  <a:lnTo>
                    <a:pt x="3081" y="5502"/>
                  </a:lnTo>
                  <a:lnTo>
                    <a:pt x="3045" y="5502"/>
                  </a:lnTo>
                  <a:lnTo>
                    <a:pt x="3008" y="5539"/>
                  </a:lnTo>
                  <a:lnTo>
                    <a:pt x="2971" y="5649"/>
                  </a:lnTo>
                  <a:lnTo>
                    <a:pt x="2971" y="5722"/>
                  </a:lnTo>
                  <a:lnTo>
                    <a:pt x="3008" y="5796"/>
                  </a:lnTo>
                  <a:lnTo>
                    <a:pt x="3045" y="5869"/>
                  </a:lnTo>
                  <a:lnTo>
                    <a:pt x="3191" y="6016"/>
                  </a:lnTo>
                  <a:lnTo>
                    <a:pt x="3338" y="6126"/>
                  </a:lnTo>
                  <a:lnTo>
                    <a:pt x="3522" y="6199"/>
                  </a:lnTo>
                  <a:lnTo>
                    <a:pt x="3742" y="6273"/>
                  </a:lnTo>
                  <a:lnTo>
                    <a:pt x="3962" y="6309"/>
                  </a:lnTo>
                  <a:lnTo>
                    <a:pt x="4182" y="6309"/>
                  </a:lnTo>
                  <a:lnTo>
                    <a:pt x="3962" y="6676"/>
                  </a:lnTo>
                  <a:lnTo>
                    <a:pt x="3742" y="6603"/>
                  </a:lnTo>
                  <a:lnTo>
                    <a:pt x="3228" y="6456"/>
                  </a:lnTo>
                  <a:lnTo>
                    <a:pt x="2971" y="6419"/>
                  </a:lnTo>
                  <a:lnTo>
                    <a:pt x="2715" y="6383"/>
                  </a:lnTo>
                  <a:lnTo>
                    <a:pt x="2641" y="6383"/>
                  </a:lnTo>
                  <a:lnTo>
                    <a:pt x="2641" y="6456"/>
                  </a:lnTo>
                  <a:lnTo>
                    <a:pt x="2641" y="6493"/>
                  </a:lnTo>
                  <a:lnTo>
                    <a:pt x="2678" y="6529"/>
                  </a:lnTo>
                  <a:lnTo>
                    <a:pt x="2861" y="6676"/>
                  </a:lnTo>
                  <a:lnTo>
                    <a:pt x="3081" y="6786"/>
                  </a:lnTo>
                  <a:lnTo>
                    <a:pt x="3522" y="6970"/>
                  </a:lnTo>
                  <a:lnTo>
                    <a:pt x="3742" y="7080"/>
                  </a:lnTo>
                  <a:lnTo>
                    <a:pt x="3632" y="7226"/>
                  </a:lnTo>
                  <a:lnTo>
                    <a:pt x="3522" y="7336"/>
                  </a:lnTo>
                  <a:lnTo>
                    <a:pt x="2935" y="7080"/>
                  </a:lnTo>
                  <a:lnTo>
                    <a:pt x="2311" y="6823"/>
                  </a:lnTo>
                  <a:lnTo>
                    <a:pt x="2238" y="6823"/>
                  </a:lnTo>
                  <a:lnTo>
                    <a:pt x="2201" y="6860"/>
                  </a:lnTo>
                  <a:lnTo>
                    <a:pt x="2201" y="6896"/>
                  </a:lnTo>
                  <a:lnTo>
                    <a:pt x="2201" y="6970"/>
                  </a:lnTo>
                  <a:lnTo>
                    <a:pt x="2458" y="7190"/>
                  </a:lnTo>
                  <a:lnTo>
                    <a:pt x="2678" y="7410"/>
                  </a:lnTo>
                  <a:lnTo>
                    <a:pt x="2971" y="7557"/>
                  </a:lnTo>
                  <a:lnTo>
                    <a:pt x="3265" y="7703"/>
                  </a:lnTo>
                  <a:lnTo>
                    <a:pt x="2971" y="7960"/>
                  </a:lnTo>
                  <a:lnTo>
                    <a:pt x="2641" y="7960"/>
                  </a:lnTo>
                  <a:lnTo>
                    <a:pt x="2311" y="7887"/>
                  </a:lnTo>
                  <a:lnTo>
                    <a:pt x="1981" y="7777"/>
                  </a:lnTo>
                  <a:lnTo>
                    <a:pt x="1871" y="7777"/>
                  </a:lnTo>
                  <a:lnTo>
                    <a:pt x="1834" y="7813"/>
                  </a:lnTo>
                  <a:lnTo>
                    <a:pt x="1797" y="7850"/>
                  </a:lnTo>
                  <a:lnTo>
                    <a:pt x="1797" y="7923"/>
                  </a:lnTo>
                  <a:lnTo>
                    <a:pt x="1834" y="8070"/>
                  </a:lnTo>
                  <a:lnTo>
                    <a:pt x="1944" y="8143"/>
                  </a:lnTo>
                  <a:lnTo>
                    <a:pt x="2091" y="8217"/>
                  </a:lnTo>
                  <a:lnTo>
                    <a:pt x="2238" y="8290"/>
                  </a:lnTo>
                  <a:lnTo>
                    <a:pt x="2348" y="8327"/>
                  </a:lnTo>
                  <a:lnTo>
                    <a:pt x="2164" y="8364"/>
                  </a:lnTo>
                  <a:lnTo>
                    <a:pt x="1944" y="8364"/>
                  </a:lnTo>
                  <a:lnTo>
                    <a:pt x="1761" y="8327"/>
                  </a:lnTo>
                  <a:lnTo>
                    <a:pt x="1541" y="8253"/>
                  </a:lnTo>
                  <a:lnTo>
                    <a:pt x="1247" y="8070"/>
                  </a:lnTo>
                  <a:lnTo>
                    <a:pt x="1027" y="7850"/>
                  </a:lnTo>
                  <a:lnTo>
                    <a:pt x="844" y="7593"/>
                  </a:lnTo>
                  <a:lnTo>
                    <a:pt x="697" y="7300"/>
                  </a:lnTo>
                  <a:lnTo>
                    <a:pt x="624" y="6970"/>
                  </a:lnTo>
                  <a:lnTo>
                    <a:pt x="550" y="6676"/>
                  </a:lnTo>
                  <a:lnTo>
                    <a:pt x="550" y="6346"/>
                  </a:lnTo>
                  <a:lnTo>
                    <a:pt x="550" y="6016"/>
                  </a:lnTo>
                  <a:lnTo>
                    <a:pt x="624" y="5502"/>
                  </a:lnTo>
                  <a:lnTo>
                    <a:pt x="734" y="4989"/>
                  </a:lnTo>
                  <a:lnTo>
                    <a:pt x="1064" y="3962"/>
                  </a:lnTo>
                  <a:close/>
                  <a:moveTo>
                    <a:pt x="6786" y="5429"/>
                  </a:moveTo>
                  <a:lnTo>
                    <a:pt x="6860" y="5649"/>
                  </a:lnTo>
                  <a:lnTo>
                    <a:pt x="6970" y="5832"/>
                  </a:lnTo>
                  <a:lnTo>
                    <a:pt x="7006" y="5906"/>
                  </a:lnTo>
                  <a:lnTo>
                    <a:pt x="7043" y="5979"/>
                  </a:lnTo>
                  <a:lnTo>
                    <a:pt x="7116" y="6016"/>
                  </a:lnTo>
                  <a:lnTo>
                    <a:pt x="7813" y="7006"/>
                  </a:lnTo>
                  <a:lnTo>
                    <a:pt x="8143" y="7520"/>
                  </a:lnTo>
                  <a:lnTo>
                    <a:pt x="8143" y="7667"/>
                  </a:lnTo>
                  <a:lnTo>
                    <a:pt x="8143" y="7740"/>
                  </a:lnTo>
                  <a:lnTo>
                    <a:pt x="8217" y="7813"/>
                  </a:lnTo>
                  <a:lnTo>
                    <a:pt x="8290" y="7850"/>
                  </a:lnTo>
                  <a:lnTo>
                    <a:pt x="8363" y="7850"/>
                  </a:lnTo>
                  <a:lnTo>
                    <a:pt x="8400" y="7813"/>
                  </a:lnTo>
                  <a:lnTo>
                    <a:pt x="8510" y="7887"/>
                  </a:lnTo>
                  <a:lnTo>
                    <a:pt x="8584" y="7923"/>
                  </a:lnTo>
                  <a:lnTo>
                    <a:pt x="8694" y="7960"/>
                  </a:lnTo>
                  <a:lnTo>
                    <a:pt x="8767" y="7923"/>
                  </a:lnTo>
                  <a:lnTo>
                    <a:pt x="8877" y="7997"/>
                  </a:lnTo>
                  <a:lnTo>
                    <a:pt x="8987" y="7997"/>
                  </a:lnTo>
                  <a:lnTo>
                    <a:pt x="9060" y="8033"/>
                  </a:lnTo>
                  <a:lnTo>
                    <a:pt x="9134" y="7997"/>
                  </a:lnTo>
                  <a:lnTo>
                    <a:pt x="9207" y="7923"/>
                  </a:lnTo>
                  <a:lnTo>
                    <a:pt x="9207" y="7813"/>
                  </a:lnTo>
                  <a:lnTo>
                    <a:pt x="9207" y="7740"/>
                  </a:lnTo>
                  <a:lnTo>
                    <a:pt x="9134" y="7667"/>
                  </a:lnTo>
                  <a:lnTo>
                    <a:pt x="9170" y="7557"/>
                  </a:lnTo>
                  <a:lnTo>
                    <a:pt x="9207" y="7483"/>
                  </a:lnTo>
                  <a:lnTo>
                    <a:pt x="9244" y="7410"/>
                  </a:lnTo>
                  <a:lnTo>
                    <a:pt x="9244" y="7373"/>
                  </a:lnTo>
                  <a:lnTo>
                    <a:pt x="9207" y="7300"/>
                  </a:lnTo>
                  <a:lnTo>
                    <a:pt x="9170" y="7263"/>
                  </a:lnTo>
                  <a:lnTo>
                    <a:pt x="9134" y="7226"/>
                  </a:lnTo>
                  <a:lnTo>
                    <a:pt x="8987" y="7226"/>
                  </a:lnTo>
                  <a:lnTo>
                    <a:pt x="8694" y="7336"/>
                  </a:lnTo>
                  <a:lnTo>
                    <a:pt x="8694" y="7300"/>
                  </a:lnTo>
                  <a:lnTo>
                    <a:pt x="8877" y="7153"/>
                  </a:lnTo>
                  <a:lnTo>
                    <a:pt x="9060" y="6970"/>
                  </a:lnTo>
                  <a:lnTo>
                    <a:pt x="9134" y="6860"/>
                  </a:lnTo>
                  <a:lnTo>
                    <a:pt x="9244" y="7043"/>
                  </a:lnTo>
                  <a:lnTo>
                    <a:pt x="9501" y="7446"/>
                  </a:lnTo>
                  <a:lnTo>
                    <a:pt x="9537" y="7593"/>
                  </a:lnTo>
                  <a:lnTo>
                    <a:pt x="9317" y="7887"/>
                  </a:lnTo>
                  <a:lnTo>
                    <a:pt x="9024" y="8143"/>
                  </a:lnTo>
                  <a:lnTo>
                    <a:pt x="8730" y="8364"/>
                  </a:lnTo>
                  <a:lnTo>
                    <a:pt x="8400" y="8547"/>
                  </a:lnTo>
                  <a:lnTo>
                    <a:pt x="8070" y="8657"/>
                  </a:lnTo>
                  <a:lnTo>
                    <a:pt x="7703" y="8694"/>
                  </a:lnTo>
                  <a:lnTo>
                    <a:pt x="7520" y="8694"/>
                  </a:lnTo>
                  <a:lnTo>
                    <a:pt x="7373" y="8657"/>
                  </a:lnTo>
                  <a:lnTo>
                    <a:pt x="7190" y="8620"/>
                  </a:lnTo>
                  <a:lnTo>
                    <a:pt x="7006" y="8547"/>
                  </a:lnTo>
                  <a:lnTo>
                    <a:pt x="6823" y="8437"/>
                  </a:lnTo>
                  <a:lnTo>
                    <a:pt x="6676" y="8290"/>
                  </a:lnTo>
                  <a:lnTo>
                    <a:pt x="6419" y="7997"/>
                  </a:lnTo>
                  <a:lnTo>
                    <a:pt x="6199" y="7667"/>
                  </a:lnTo>
                  <a:lnTo>
                    <a:pt x="6053" y="7300"/>
                  </a:lnTo>
                  <a:lnTo>
                    <a:pt x="6016" y="6896"/>
                  </a:lnTo>
                  <a:lnTo>
                    <a:pt x="6016" y="6676"/>
                  </a:lnTo>
                  <a:lnTo>
                    <a:pt x="6053" y="6493"/>
                  </a:lnTo>
                  <a:lnTo>
                    <a:pt x="6089" y="6309"/>
                  </a:lnTo>
                  <a:lnTo>
                    <a:pt x="6163" y="6126"/>
                  </a:lnTo>
                  <a:lnTo>
                    <a:pt x="6273" y="5943"/>
                  </a:lnTo>
                  <a:lnTo>
                    <a:pt x="6383" y="5759"/>
                  </a:lnTo>
                  <a:lnTo>
                    <a:pt x="6566" y="5576"/>
                  </a:lnTo>
                  <a:lnTo>
                    <a:pt x="6786" y="5429"/>
                  </a:lnTo>
                  <a:close/>
                  <a:moveTo>
                    <a:pt x="3852" y="0"/>
                  </a:moveTo>
                  <a:lnTo>
                    <a:pt x="3522" y="37"/>
                  </a:lnTo>
                  <a:lnTo>
                    <a:pt x="3191" y="110"/>
                  </a:lnTo>
                  <a:lnTo>
                    <a:pt x="2898" y="257"/>
                  </a:lnTo>
                  <a:lnTo>
                    <a:pt x="2604" y="440"/>
                  </a:lnTo>
                  <a:lnTo>
                    <a:pt x="2348" y="660"/>
                  </a:lnTo>
                  <a:lnTo>
                    <a:pt x="2091" y="660"/>
                  </a:lnTo>
                  <a:lnTo>
                    <a:pt x="1871" y="734"/>
                  </a:lnTo>
                  <a:lnTo>
                    <a:pt x="1687" y="880"/>
                  </a:lnTo>
                  <a:lnTo>
                    <a:pt x="1541" y="1064"/>
                  </a:lnTo>
                  <a:lnTo>
                    <a:pt x="1394" y="1284"/>
                  </a:lnTo>
                  <a:lnTo>
                    <a:pt x="1321" y="1504"/>
                  </a:lnTo>
                  <a:lnTo>
                    <a:pt x="1137" y="1944"/>
                  </a:lnTo>
                  <a:lnTo>
                    <a:pt x="660" y="3522"/>
                  </a:lnTo>
                  <a:lnTo>
                    <a:pt x="404" y="4292"/>
                  </a:lnTo>
                  <a:lnTo>
                    <a:pt x="183" y="5062"/>
                  </a:lnTo>
                  <a:lnTo>
                    <a:pt x="37" y="5759"/>
                  </a:lnTo>
                  <a:lnTo>
                    <a:pt x="0" y="6126"/>
                  </a:lnTo>
                  <a:lnTo>
                    <a:pt x="0" y="6456"/>
                  </a:lnTo>
                  <a:lnTo>
                    <a:pt x="0" y="6786"/>
                  </a:lnTo>
                  <a:lnTo>
                    <a:pt x="73" y="7153"/>
                  </a:lnTo>
                  <a:lnTo>
                    <a:pt x="183" y="7483"/>
                  </a:lnTo>
                  <a:lnTo>
                    <a:pt x="330" y="7813"/>
                  </a:lnTo>
                  <a:lnTo>
                    <a:pt x="477" y="8033"/>
                  </a:lnTo>
                  <a:lnTo>
                    <a:pt x="660" y="8253"/>
                  </a:lnTo>
                  <a:lnTo>
                    <a:pt x="880" y="8474"/>
                  </a:lnTo>
                  <a:lnTo>
                    <a:pt x="1101" y="8657"/>
                  </a:lnTo>
                  <a:lnTo>
                    <a:pt x="1357" y="8767"/>
                  </a:lnTo>
                  <a:lnTo>
                    <a:pt x="1651" y="8877"/>
                  </a:lnTo>
                  <a:lnTo>
                    <a:pt x="1908" y="8914"/>
                  </a:lnTo>
                  <a:lnTo>
                    <a:pt x="2201" y="8950"/>
                  </a:lnTo>
                  <a:lnTo>
                    <a:pt x="2458" y="8914"/>
                  </a:lnTo>
                  <a:lnTo>
                    <a:pt x="2678" y="8840"/>
                  </a:lnTo>
                  <a:lnTo>
                    <a:pt x="2898" y="8730"/>
                  </a:lnTo>
                  <a:lnTo>
                    <a:pt x="3081" y="8620"/>
                  </a:lnTo>
                  <a:lnTo>
                    <a:pt x="3448" y="8290"/>
                  </a:lnTo>
                  <a:lnTo>
                    <a:pt x="3778" y="7923"/>
                  </a:lnTo>
                  <a:lnTo>
                    <a:pt x="3815" y="7960"/>
                  </a:lnTo>
                  <a:lnTo>
                    <a:pt x="3925" y="7960"/>
                  </a:lnTo>
                  <a:lnTo>
                    <a:pt x="4035" y="7887"/>
                  </a:lnTo>
                  <a:lnTo>
                    <a:pt x="4108" y="7813"/>
                  </a:lnTo>
                  <a:lnTo>
                    <a:pt x="4108" y="7740"/>
                  </a:lnTo>
                  <a:lnTo>
                    <a:pt x="4072" y="7593"/>
                  </a:lnTo>
                  <a:lnTo>
                    <a:pt x="4182" y="7446"/>
                  </a:lnTo>
                  <a:lnTo>
                    <a:pt x="4512" y="6896"/>
                  </a:lnTo>
                  <a:lnTo>
                    <a:pt x="4769" y="6309"/>
                  </a:lnTo>
                  <a:lnTo>
                    <a:pt x="5025" y="5722"/>
                  </a:lnTo>
                  <a:lnTo>
                    <a:pt x="5209" y="5099"/>
                  </a:lnTo>
                  <a:lnTo>
                    <a:pt x="5246" y="5062"/>
                  </a:lnTo>
                  <a:lnTo>
                    <a:pt x="5282" y="4989"/>
                  </a:lnTo>
                  <a:lnTo>
                    <a:pt x="5282" y="4915"/>
                  </a:lnTo>
                  <a:lnTo>
                    <a:pt x="5466" y="4292"/>
                  </a:lnTo>
                  <a:lnTo>
                    <a:pt x="5612" y="3632"/>
                  </a:lnTo>
                  <a:lnTo>
                    <a:pt x="5722" y="2971"/>
                  </a:lnTo>
                  <a:lnTo>
                    <a:pt x="5796" y="2311"/>
                  </a:lnTo>
                  <a:lnTo>
                    <a:pt x="5832" y="1981"/>
                  </a:lnTo>
                  <a:lnTo>
                    <a:pt x="5796" y="1651"/>
                  </a:lnTo>
                  <a:lnTo>
                    <a:pt x="5759" y="1357"/>
                  </a:lnTo>
                  <a:lnTo>
                    <a:pt x="5649" y="1064"/>
                  </a:lnTo>
                  <a:lnTo>
                    <a:pt x="5539" y="807"/>
                  </a:lnTo>
                  <a:lnTo>
                    <a:pt x="5356" y="587"/>
                  </a:lnTo>
                  <a:lnTo>
                    <a:pt x="5099" y="367"/>
                  </a:lnTo>
                  <a:lnTo>
                    <a:pt x="4842" y="184"/>
                  </a:lnTo>
                  <a:lnTo>
                    <a:pt x="4512" y="73"/>
                  </a:lnTo>
                  <a:lnTo>
                    <a:pt x="4182" y="0"/>
                  </a:lnTo>
                  <a:close/>
                  <a:moveTo>
                    <a:pt x="8730" y="3962"/>
                  </a:moveTo>
                  <a:lnTo>
                    <a:pt x="8584" y="4072"/>
                  </a:lnTo>
                  <a:lnTo>
                    <a:pt x="8437" y="4182"/>
                  </a:lnTo>
                  <a:lnTo>
                    <a:pt x="8327" y="4329"/>
                  </a:lnTo>
                  <a:lnTo>
                    <a:pt x="7887" y="4439"/>
                  </a:lnTo>
                  <a:lnTo>
                    <a:pt x="7336" y="4585"/>
                  </a:lnTo>
                  <a:lnTo>
                    <a:pt x="6786" y="4842"/>
                  </a:lnTo>
                  <a:lnTo>
                    <a:pt x="6566" y="4989"/>
                  </a:lnTo>
                  <a:lnTo>
                    <a:pt x="6309" y="5172"/>
                  </a:lnTo>
                  <a:lnTo>
                    <a:pt x="6089" y="5356"/>
                  </a:lnTo>
                  <a:lnTo>
                    <a:pt x="5906" y="5576"/>
                  </a:lnTo>
                  <a:lnTo>
                    <a:pt x="5759" y="5796"/>
                  </a:lnTo>
                  <a:lnTo>
                    <a:pt x="5612" y="6053"/>
                  </a:lnTo>
                  <a:lnTo>
                    <a:pt x="5539" y="6309"/>
                  </a:lnTo>
                  <a:lnTo>
                    <a:pt x="5502" y="6603"/>
                  </a:lnTo>
                  <a:lnTo>
                    <a:pt x="5466" y="6860"/>
                  </a:lnTo>
                  <a:lnTo>
                    <a:pt x="5502" y="7116"/>
                  </a:lnTo>
                  <a:lnTo>
                    <a:pt x="5539" y="7373"/>
                  </a:lnTo>
                  <a:lnTo>
                    <a:pt x="5612" y="7630"/>
                  </a:lnTo>
                  <a:lnTo>
                    <a:pt x="5722" y="7887"/>
                  </a:lnTo>
                  <a:lnTo>
                    <a:pt x="5869" y="8107"/>
                  </a:lnTo>
                  <a:lnTo>
                    <a:pt x="6016" y="8327"/>
                  </a:lnTo>
                  <a:lnTo>
                    <a:pt x="6199" y="8547"/>
                  </a:lnTo>
                  <a:lnTo>
                    <a:pt x="6419" y="8730"/>
                  </a:lnTo>
                  <a:lnTo>
                    <a:pt x="6639" y="8914"/>
                  </a:lnTo>
                  <a:lnTo>
                    <a:pt x="6860" y="9060"/>
                  </a:lnTo>
                  <a:lnTo>
                    <a:pt x="7116" y="9170"/>
                  </a:lnTo>
                  <a:lnTo>
                    <a:pt x="7410" y="9244"/>
                  </a:lnTo>
                  <a:lnTo>
                    <a:pt x="7703" y="9281"/>
                  </a:lnTo>
                  <a:lnTo>
                    <a:pt x="8033" y="9244"/>
                  </a:lnTo>
                  <a:lnTo>
                    <a:pt x="8327" y="9170"/>
                  </a:lnTo>
                  <a:lnTo>
                    <a:pt x="8620" y="9024"/>
                  </a:lnTo>
                  <a:lnTo>
                    <a:pt x="8877" y="8877"/>
                  </a:lnTo>
                  <a:lnTo>
                    <a:pt x="9391" y="8547"/>
                  </a:lnTo>
                  <a:lnTo>
                    <a:pt x="9611" y="8364"/>
                  </a:lnTo>
                  <a:lnTo>
                    <a:pt x="9794" y="8143"/>
                  </a:lnTo>
                  <a:lnTo>
                    <a:pt x="9977" y="7923"/>
                  </a:lnTo>
                  <a:lnTo>
                    <a:pt x="10161" y="7703"/>
                  </a:lnTo>
                  <a:lnTo>
                    <a:pt x="10418" y="7190"/>
                  </a:lnTo>
                  <a:lnTo>
                    <a:pt x="10638" y="6676"/>
                  </a:lnTo>
                  <a:lnTo>
                    <a:pt x="10711" y="6346"/>
                  </a:lnTo>
                  <a:lnTo>
                    <a:pt x="10748" y="6053"/>
                  </a:lnTo>
                  <a:lnTo>
                    <a:pt x="10748" y="5722"/>
                  </a:lnTo>
                  <a:lnTo>
                    <a:pt x="10711" y="5466"/>
                  </a:lnTo>
                  <a:lnTo>
                    <a:pt x="10601" y="5172"/>
                  </a:lnTo>
                  <a:lnTo>
                    <a:pt x="10454" y="4915"/>
                  </a:lnTo>
                  <a:lnTo>
                    <a:pt x="10271" y="4659"/>
                  </a:lnTo>
                  <a:lnTo>
                    <a:pt x="10051" y="4439"/>
                  </a:lnTo>
                  <a:lnTo>
                    <a:pt x="9794" y="4255"/>
                  </a:lnTo>
                  <a:lnTo>
                    <a:pt x="9537" y="4108"/>
                  </a:lnTo>
                  <a:lnTo>
                    <a:pt x="9244" y="3998"/>
                  </a:lnTo>
                  <a:lnTo>
                    <a:pt x="8950" y="3962"/>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 name="Google Shape;354;p6"/>
            <p:cNvSpPr/>
            <p:nvPr/>
          </p:nvSpPr>
          <p:spPr>
            <a:xfrm>
              <a:off x="6385050" y="4208725"/>
              <a:ext cx="422775" cy="298975"/>
            </a:xfrm>
            <a:custGeom>
              <a:avLst/>
              <a:gdLst/>
              <a:ahLst/>
              <a:cxnLst/>
              <a:rect l="l" t="t" r="r" b="b"/>
              <a:pathLst>
                <a:path w="16911" h="11959" extrusionOk="0">
                  <a:moveTo>
                    <a:pt x="12215" y="8951"/>
                  </a:moveTo>
                  <a:lnTo>
                    <a:pt x="12032" y="9098"/>
                  </a:lnTo>
                  <a:lnTo>
                    <a:pt x="11848" y="9244"/>
                  </a:lnTo>
                  <a:lnTo>
                    <a:pt x="11408" y="9538"/>
                  </a:lnTo>
                  <a:lnTo>
                    <a:pt x="11005" y="9685"/>
                  </a:lnTo>
                  <a:lnTo>
                    <a:pt x="10638" y="9868"/>
                  </a:lnTo>
                  <a:lnTo>
                    <a:pt x="10124" y="10051"/>
                  </a:lnTo>
                  <a:lnTo>
                    <a:pt x="9977" y="10125"/>
                  </a:lnTo>
                  <a:lnTo>
                    <a:pt x="9794" y="10161"/>
                  </a:lnTo>
                  <a:lnTo>
                    <a:pt x="9904" y="9978"/>
                  </a:lnTo>
                  <a:lnTo>
                    <a:pt x="10051" y="9795"/>
                  </a:lnTo>
                  <a:lnTo>
                    <a:pt x="10344" y="9758"/>
                  </a:lnTo>
                  <a:lnTo>
                    <a:pt x="10601" y="9648"/>
                  </a:lnTo>
                  <a:lnTo>
                    <a:pt x="10858" y="9538"/>
                  </a:lnTo>
                  <a:lnTo>
                    <a:pt x="11115" y="9354"/>
                  </a:lnTo>
                  <a:lnTo>
                    <a:pt x="11335" y="9171"/>
                  </a:lnTo>
                  <a:lnTo>
                    <a:pt x="11371" y="9061"/>
                  </a:lnTo>
                  <a:lnTo>
                    <a:pt x="11445" y="9061"/>
                  </a:lnTo>
                  <a:lnTo>
                    <a:pt x="11481" y="9024"/>
                  </a:lnTo>
                  <a:lnTo>
                    <a:pt x="11848" y="8951"/>
                  </a:lnTo>
                  <a:close/>
                  <a:moveTo>
                    <a:pt x="12619" y="8988"/>
                  </a:moveTo>
                  <a:lnTo>
                    <a:pt x="12839" y="9061"/>
                  </a:lnTo>
                  <a:lnTo>
                    <a:pt x="12839" y="9171"/>
                  </a:lnTo>
                  <a:lnTo>
                    <a:pt x="12215" y="9685"/>
                  </a:lnTo>
                  <a:lnTo>
                    <a:pt x="11518" y="10125"/>
                  </a:lnTo>
                  <a:lnTo>
                    <a:pt x="11115" y="10345"/>
                  </a:lnTo>
                  <a:lnTo>
                    <a:pt x="10711" y="10528"/>
                  </a:lnTo>
                  <a:lnTo>
                    <a:pt x="10308" y="10712"/>
                  </a:lnTo>
                  <a:lnTo>
                    <a:pt x="9904" y="10932"/>
                  </a:lnTo>
                  <a:lnTo>
                    <a:pt x="9831" y="10822"/>
                  </a:lnTo>
                  <a:lnTo>
                    <a:pt x="9794" y="10712"/>
                  </a:lnTo>
                  <a:lnTo>
                    <a:pt x="9757" y="10455"/>
                  </a:lnTo>
                  <a:lnTo>
                    <a:pt x="9904" y="10455"/>
                  </a:lnTo>
                  <a:lnTo>
                    <a:pt x="10051" y="10381"/>
                  </a:lnTo>
                  <a:lnTo>
                    <a:pt x="10344" y="10271"/>
                  </a:lnTo>
                  <a:lnTo>
                    <a:pt x="11078" y="10015"/>
                  </a:lnTo>
                  <a:lnTo>
                    <a:pt x="11481" y="9831"/>
                  </a:lnTo>
                  <a:lnTo>
                    <a:pt x="11922" y="9611"/>
                  </a:lnTo>
                  <a:lnTo>
                    <a:pt x="12288" y="9318"/>
                  </a:lnTo>
                  <a:lnTo>
                    <a:pt x="12435" y="9171"/>
                  </a:lnTo>
                  <a:lnTo>
                    <a:pt x="12619" y="8988"/>
                  </a:lnTo>
                  <a:close/>
                  <a:moveTo>
                    <a:pt x="9464" y="514"/>
                  </a:moveTo>
                  <a:lnTo>
                    <a:pt x="9721" y="551"/>
                  </a:lnTo>
                  <a:lnTo>
                    <a:pt x="9941" y="588"/>
                  </a:lnTo>
                  <a:lnTo>
                    <a:pt x="10161" y="661"/>
                  </a:lnTo>
                  <a:lnTo>
                    <a:pt x="10344" y="771"/>
                  </a:lnTo>
                  <a:lnTo>
                    <a:pt x="10491" y="918"/>
                  </a:lnTo>
                  <a:lnTo>
                    <a:pt x="10564" y="1101"/>
                  </a:lnTo>
                  <a:lnTo>
                    <a:pt x="10601" y="1101"/>
                  </a:lnTo>
                  <a:lnTo>
                    <a:pt x="10528" y="1211"/>
                  </a:lnTo>
                  <a:lnTo>
                    <a:pt x="10528" y="1321"/>
                  </a:lnTo>
                  <a:lnTo>
                    <a:pt x="10564" y="1615"/>
                  </a:lnTo>
                  <a:lnTo>
                    <a:pt x="10638" y="1871"/>
                  </a:lnTo>
                  <a:lnTo>
                    <a:pt x="10748" y="2091"/>
                  </a:lnTo>
                  <a:lnTo>
                    <a:pt x="10931" y="2348"/>
                  </a:lnTo>
                  <a:lnTo>
                    <a:pt x="11005" y="2495"/>
                  </a:lnTo>
                  <a:lnTo>
                    <a:pt x="11041" y="2678"/>
                  </a:lnTo>
                  <a:lnTo>
                    <a:pt x="11041" y="2752"/>
                  </a:lnTo>
                  <a:lnTo>
                    <a:pt x="11005" y="2788"/>
                  </a:lnTo>
                  <a:lnTo>
                    <a:pt x="10931" y="2788"/>
                  </a:lnTo>
                  <a:lnTo>
                    <a:pt x="10858" y="2752"/>
                  </a:lnTo>
                  <a:lnTo>
                    <a:pt x="10784" y="2642"/>
                  </a:lnTo>
                  <a:lnTo>
                    <a:pt x="10674" y="2312"/>
                  </a:lnTo>
                  <a:lnTo>
                    <a:pt x="10601" y="2128"/>
                  </a:lnTo>
                  <a:lnTo>
                    <a:pt x="10491" y="1981"/>
                  </a:lnTo>
                  <a:lnTo>
                    <a:pt x="10381" y="1798"/>
                  </a:lnTo>
                  <a:lnTo>
                    <a:pt x="10234" y="1651"/>
                  </a:lnTo>
                  <a:lnTo>
                    <a:pt x="10088" y="1541"/>
                  </a:lnTo>
                  <a:lnTo>
                    <a:pt x="9904" y="1431"/>
                  </a:lnTo>
                  <a:lnTo>
                    <a:pt x="9721" y="1358"/>
                  </a:lnTo>
                  <a:lnTo>
                    <a:pt x="9537" y="1321"/>
                  </a:lnTo>
                  <a:lnTo>
                    <a:pt x="9134" y="1321"/>
                  </a:lnTo>
                  <a:lnTo>
                    <a:pt x="8950" y="1358"/>
                  </a:lnTo>
                  <a:lnTo>
                    <a:pt x="8767" y="1431"/>
                  </a:lnTo>
                  <a:lnTo>
                    <a:pt x="8694" y="1468"/>
                  </a:lnTo>
                  <a:lnTo>
                    <a:pt x="8657" y="1505"/>
                  </a:lnTo>
                  <a:lnTo>
                    <a:pt x="8694" y="1615"/>
                  </a:lnTo>
                  <a:lnTo>
                    <a:pt x="8767" y="1688"/>
                  </a:lnTo>
                  <a:lnTo>
                    <a:pt x="8804" y="1725"/>
                  </a:lnTo>
                  <a:lnTo>
                    <a:pt x="8877" y="1725"/>
                  </a:lnTo>
                  <a:lnTo>
                    <a:pt x="9097" y="1688"/>
                  </a:lnTo>
                  <a:lnTo>
                    <a:pt x="9281" y="1688"/>
                  </a:lnTo>
                  <a:lnTo>
                    <a:pt x="9501" y="1725"/>
                  </a:lnTo>
                  <a:lnTo>
                    <a:pt x="9684" y="1798"/>
                  </a:lnTo>
                  <a:lnTo>
                    <a:pt x="9867" y="1871"/>
                  </a:lnTo>
                  <a:lnTo>
                    <a:pt x="10014" y="2018"/>
                  </a:lnTo>
                  <a:lnTo>
                    <a:pt x="10161" y="2165"/>
                  </a:lnTo>
                  <a:lnTo>
                    <a:pt x="10271" y="2348"/>
                  </a:lnTo>
                  <a:lnTo>
                    <a:pt x="10418" y="2788"/>
                  </a:lnTo>
                  <a:lnTo>
                    <a:pt x="10528" y="2972"/>
                  </a:lnTo>
                  <a:lnTo>
                    <a:pt x="10638" y="3119"/>
                  </a:lnTo>
                  <a:lnTo>
                    <a:pt x="10528" y="3192"/>
                  </a:lnTo>
                  <a:lnTo>
                    <a:pt x="10308" y="3375"/>
                  </a:lnTo>
                  <a:lnTo>
                    <a:pt x="10088" y="3595"/>
                  </a:lnTo>
                  <a:lnTo>
                    <a:pt x="9904" y="3816"/>
                  </a:lnTo>
                  <a:lnTo>
                    <a:pt x="9794" y="4072"/>
                  </a:lnTo>
                  <a:lnTo>
                    <a:pt x="9721" y="4292"/>
                  </a:lnTo>
                  <a:lnTo>
                    <a:pt x="9684" y="4512"/>
                  </a:lnTo>
                  <a:lnTo>
                    <a:pt x="9721" y="4733"/>
                  </a:lnTo>
                  <a:lnTo>
                    <a:pt x="9757" y="4953"/>
                  </a:lnTo>
                  <a:lnTo>
                    <a:pt x="9867" y="5136"/>
                  </a:lnTo>
                  <a:lnTo>
                    <a:pt x="10014" y="5283"/>
                  </a:lnTo>
                  <a:lnTo>
                    <a:pt x="10198" y="5429"/>
                  </a:lnTo>
                  <a:lnTo>
                    <a:pt x="10418" y="5503"/>
                  </a:lnTo>
                  <a:lnTo>
                    <a:pt x="10638" y="5576"/>
                  </a:lnTo>
                  <a:lnTo>
                    <a:pt x="10895" y="5540"/>
                  </a:lnTo>
                  <a:lnTo>
                    <a:pt x="11151" y="5503"/>
                  </a:lnTo>
                  <a:lnTo>
                    <a:pt x="11371" y="5393"/>
                  </a:lnTo>
                  <a:lnTo>
                    <a:pt x="12032" y="5063"/>
                  </a:lnTo>
                  <a:lnTo>
                    <a:pt x="12692" y="4659"/>
                  </a:lnTo>
                  <a:lnTo>
                    <a:pt x="12729" y="4586"/>
                  </a:lnTo>
                  <a:lnTo>
                    <a:pt x="12765" y="4512"/>
                  </a:lnTo>
                  <a:lnTo>
                    <a:pt x="12765" y="4439"/>
                  </a:lnTo>
                  <a:lnTo>
                    <a:pt x="12729" y="4402"/>
                  </a:lnTo>
                  <a:lnTo>
                    <a:pt x="12692" y="4329"/>
                  </a:lnTo>
                  <a:lnTo>
                    <a:pt x="12619" y="4292"/>
                  </a:lnTo>
                  <a:lnTo>
                    <a:pt x="12472" y="4292"/>
                  </a:lnTo>
                  <a:lnTo>
                    <a:pt x="12032" y="4549"/>
                  </a:lnTo>
                  <a:lnTo>
                    <a:pt x="11591" y="4843"/>
                  </a:lnTo>
                  <a:lnTo>
                    <a:pt x="11371" y="4953"/>
                  </a:lnTo>
                  <a:lnTo>
                    <a:pt x="11151" y="5063"/>
                  </a:lnTo>
                  <a:lnTo>
                    <a:pt x="10895" y="5136"/>
                  </a:lnTo>
                  <a:lnTo>
                    <a:pt x="10528" y="5136"/>
                  </a:lnTo>
                  <a:lnTo>
                    <a:pt x="10418" y="5099"/>
                  </a:lnTo>
                  <a:lnTo>
                    <a:pt x="10308" y="5026"/>
                  </a:lnTo>
                  <a:lnTo>
                    <a:pt x="10234" y="4953"/>
                  </a:lnTo>
                  <a:lnTo>
                    <a:pt x="10161" y="4843"/>
                  </a:lnTo>
                  <a:lnTo>
                    <a:pt x="10124" y="4733"/>
                  </a:lnTo>
                  <a:lnTo>
                    <a:pt x="10088" y="4476"/>
                  </a:lnTo>
                  <a:lnTo>
                    <a:pt x="10124" y="4366"/>
                  </a:lnTo>
                  <a:lnTo>
                    <a:pt x="10161" y="4219"/>
                  </a:lnTo>
                  <a:lnTo>
                    <a:pt x="10271" y="3999"/>
                  </a:lnTo>
                  <a:lnTo>
                    <a:pt x="10454" y="3816"/>
                  </a:lnTo>
                  <a:lnTo>
                    <a:pt x="10674" y="3632"/>
                  </a:lnTo>
                  <a:lnTo>
                    <a:pt x="10968" y="3375"/>
                  </a:lnTo>
                  <a:lnTo>
                    <a:pt x="11225" y="3119"/>
                  </a:lnTo>
                  <a:lnTo>
                    <a:pt x="11335" y="2972"/>
                  </a:lnTo>
                  <a:lnTo>
                    <a:pt x="11408" y="2825"/>
                  </a:lnTo>
                  <a:lnTo>
                    <a:pt x="11408" y="2642"/>
                  </a:lnTo>
                  <a:lnTo>
                    <a:pt x="11408" y="2422"/>
                  </a:lnTo>
                  <a:lnTo>
                    <a:pt x="11335" y="2275"/>
                  </a:lnTo>
                  <a:lnTo>
                    <a:pt x="11261" y="2165"/>
                  </a:lnTo>
                  <a:lnTo>
                    <a:pt x="11078" y="1871"/>
                  </a:lnTo>
                  <a:lnTo>
                    <a:pt x="10895" y="1578"/>
                  </a:lnTo>
                  <a:lnTo>
                    <a:pt x="10821" y="1431"/>
                  </a:lnTo>
                  <a:lnTo>
                    <a:pt x="10821" y="1284"/>
                  </a:lnTo>
                  <a:lnTo>
                    <a:pt x="10895" y="1248"/>
                  </a:lnTo>
                  <a:lnTo>
                    <a:pt x="11298" y="1138"/>
                  </a:lnTo>
                  <a:lnTo>
                    <a:pt x="11702" y="1028"/>
                  </a:lnTo>
                  <a:lnTo>
                    <a:pt x="12142" y="954"/>
                  </a:lnTo>
                  <a:lnTo>
                    <a:pt x="12582" y="918"/>
                  </a:lnTo>
                  <a:lnTo>
                    <a:pt x="12802" y="954"/>
                  </a:lnTo>
                  <a:lnTo>
                    <a:pt x="13022" y="1028"/>
                  </a:lnTo>
                  <a:lnTo>
                    <a:pt x="13205" y="1101"/>
                  </a:lnTo>
                  <a:lnTo>
                    <a:pt x="13352" y="1211"/>
                  </a:lnTo>
                  <a:lnTo>
                    <a:pt x="13499" y="1358"/>
                  </a:lnTo>
                  <a:lnTo>
                    <a:pt x="13609" y="1505"/>
                  </a:lnTo>
                  <a:lnTo>
                    <a:pt x="13829" y="1908"/>
                  </a:lnTo>
                  <a:lnTo>
                    <a:pt x="14012" y="2202"/>
                  </a:lnTo>
                  <a:lnTo>
                    <a:pt x="13866" y="2422"/>
                  </a:lnTo>
                  <a:lnTo>
                    <a:pt x="13682" y="2568"/>
                  </a:lnTo>
                  <a:lnTo>
                    <a:pt x="13499" y="2678"/>
                  </a:lnTo>
                  <a:lnTo>
                    <a:pt x="13279" y="2788"/>
                  </a:lnTo>
                  <a:lnTo>
                    <a:pt x="12839" y="2935"/>
                  </a:lnTo>
                  <a:lnTo>
                    <a:pt x="12362" y="3082"/>
                  </a:lnTo>
                  <a:lnTo>
                    <a:pt x="11995" y="3229"/>
                  </a:lnTo>
                  <a:lnTo>
                    <a:pt x="11518" y="3449"/>
                  </a:lnTo>
                  <a:lnTo>
                    <a:pt x="11298" y="3559"/>
                  </a:lnTo>
                  <a:lnTo>
                    <a:pt x="11151" y="3742"/>
                  </a:lnTo>
                  <a:lnTo>
                    <a:pt x="11041" y="3889"/>
                  </a:lnTo>
                  <a:lnTo>
                    <a:pt x="11005" y="3999"/>
                  </a:lnTo>
                  <a:lnTo>
                    <a:pt x="11005" y="4109"/>
                  </a:lnTo>
                  <a:lnTo>
                    <a:pt x="11005" y="4182"/>
                  </a:lnTo>
                  <a:lnTo>
                    <a:pt x="11041" y="4256"/>
                  </a:lnTo>
                  <a:lnTo>
                    <a:pt x="11115" y="4292"/>
                  </a:lnTo>
                  <a:lnTo>
                    <a:pt x="11335" y="4292"/>
                  </a:lnTo>
                  <a:lnTo>
                    <a:pt x="11371" y="4219"/>
                  </a:lnTo>
                  <a:lnTo>
                    <a:pt x="11408" y="4146"/>
                  </a:lnTo>
                  <a:lnTo>
                    <a:pt x="11445" y="4072"/>
                  </a:lnTo>
                  <a:lnTo>
                    <a:pt x="11555" y="3962"/>
                  </a:lnTo>
                  <a:lnTo>
                    <a:pt x="11775" y="3816"/>
                  </a:lnTo>
                  <a:lnTo>
                    <a:pt x="12068" y="3669"/>
                  </a:lnTo>
                  <a:lnTo>
                    <a:pt x="12288" y="3595"/>
                  </a:lnTo>
                  <a:lnTo>
                    <a:pt x="12802" y="3412"/>
                  </a:lnTo>
                  <a:lnTo>
                    <a:pt x="13279" y="3229"/>
                  </a:lnTo>
                  <a:lnTo>
                    <a:pt x="13572" y="3119"/>
                  </a:lnTo>
                  <a:lnTo>
                    <a:pt x="13866" y="2972"/>
                  </a:lnTo>
                  <a:lnTo>
                    <a:pt x="14086" y="2752"/>
                  </a:lnTo>
                  <a:lnTo>
                    <a:pt x="14159" y="2642"/>
                  </a:lnTo>
                  <a:lnTo>
                    <a:pt x="14233" y="2495"/>
                  </a:lnTo>
                  <a:lnTo>
                    <a:pt x="14306" y="2568"/>
                  </a:lnTo>
                  <a:lnTo>
                    <a:pt x="14489" y="2715"/>
                  </a:lnTo>
                  <a:lnTo>
                    <a:pt x="14673" y="2788"/>
                  </a:lnTo>
                  <a:lnTo>
                    <a:pt x="14893" y="2898"/>
                  </a:lnTo>
                  <a:lnTo>
                    <a:pt x="15076" y="3009"/>
                  </a:lnTo>
                  <a:lnTo>
                    <a:pt x="15296" y="3192"/>
                  </a:lnTo>
                  <a:lnTo>
                    <a:pt x="15480" y="3449"/>
                  </a:lnTo>
                  <a:lnTo>
                    <a:pt x="15626" y="3705"/>
                  </a:lnTo>
                  <a:lnTo>
                    <a:pt x="15700" y="3999"/>
                  </a:lnTo>
                  <a:lnTo>
                    <a:pt x="15480" y="4366"/>
                  </a:lnTo>
                  <a:lnTo>
                    <a:pt x="15370" y="4549"/>
                  </a:lnTo>
                  <a:lnTo>
                    <a:pt x="15186" y="4696"/>
                  </a:lnTo>
                  <a:lnTo>
                    <a:pt x="14966" y="4879"/>
                  </a:lnTo>
                  <a:lnTo>
                    <a:pt x="14709" y="5063"/>
                  </a:lnTo>
                  <a:lnTo>
                    <a:pt x="14416" y="5173"/>
                  </a:lnTo>
                  <a:lnTo>
                    <a:pt x="14123" y="5283"/>
                  </a:lnTo>
                  <a:lnTo>
                    <a:pt x="13572" y="5429"/>
                  </a:lnTo>
                  <a:lnTo>
                    <a:pt x="13022" y="5613"/>
                  </a:lnTo>
                  <a:lnTo>
                    <a:pt x="12765" y="5723"/>
                  </a:lnTo>
                  <a:lnTo>
                    <a:pt x="12509" y="5870"/>
                  </a:lnTo>
                  <a:lnTo>
                    <a:pt x="12288" y="6016"/>
                  </a:lnTo>
                  <a:lnTo>
                    <a:pt x="12105" y="6236"/>
                  </a:lnTo>
                  <a:lnTo>
                    <a:pt x="11958" y="6420"/>
                  </a:lnTo>
                  <a:lnTo>
                    <a:pt x="11922" y="6640"/>
                  </a:lnTo>
                  <a:lnTo>
                    <a:pt x="11922" y="6823"/>
                  </a:lnTo>
                  <a:lnTo>
                    <a:pt x="11958" y="7007"/>
                  </a:lnTo>
                  <a:lnTo>
                    <a:pt x="12032" y="7154"/>
                  </a:lnTo>
                  <a:lnTo>
                    <a:pt x="12178" y="7300"/>
                  </a:lnTo>
                  <a:lnTo>
                    <a:pt x="12325" y="7410"/>
                  </a:lnTo>
                  <a:lnTo>
                    <a:pt x="12545" y="7520"/>
                  </a:lnTo>
                  <a:lnTo>
                    <a:pt x="12765" y="7557"/>
                  </a:lnTo>
                  <a:lnTo>
                    <a:pt x="12985" y="7557"/>
                  </a:lnTo>
                  <a:lnTo>
                    <a:pt x="13205" y="7520"/>
                  </a:lnTo>
                  <a:lnTo>
                    <a:pt x="13426" y="7484"/>
                  </a:lnTo>
                  <a:lnTo>
                    <a:pt x="13682" y="7410"/>
                  </a:lnTo>
                  <a:lnTo>
                    <a:pt x="13976" y="7300"/>
                  </a:lnTo>
                  <a:lnTo>
                    <a:pt x="14196" y="7154"/>
                  </a:lnTo>
                  <a:lnTo>
                    <a:pt x="14306" y="7043"/>
                  </a:lnTo>
                  <a:lnTo>
                    <a:pt x="14343" y="6970"/>
                  </a:lnTo>
                  <a:lnTo>
                    <a:pt x="14379" y="6823"/>
                  </a:lnTo>
                  <a:lnTo>
                    <a:pt x="14343" y="6787"/>
                  </a:lnTo>
                  <a:lnTo>
                    <a:pt x="14269" y="6750"/>
                  </a:lnTo>
                  <a:lnTo>
                    <a:pt x="14086" y="6750"/>
                  </a:lnTo>
                  <a:lnTo>
                    <a:pt x="13902" y="6823"/>
                  </a:lnTo>
                  <a:lnTo>
                    <a:pt x="13536" y="6970"/>
                  </a:lnTo>
                  <a:lnTo>
                    <a:pt x="13316" y="7043"/>
                  </a:lnTo>
                  <a:lnTo>
                    <a:pt x="13095" y="7080"/>
                  </a:lnTo>
                  <a:lnTo>
                    <a:pt x="12655" y="7080"/>
                  </a:lnTo>
                  <a:lnTo>
                    <a:pt x="12509" y="7007"/>
                  </a:lnTo>
                  <a:lnTo>
                    <a:pt x="12435" y="6933"/>
                  </a:lnTo>
                  <a:lnTo>
                    <a:pt x="12362" y="6823"/>
                  </a:lnTo>
                  <a:lnTo>
                    <a:pt x="12362" y="6713"/>
                  </a:lnTo>
                  <a:lnTo>
                    <a:pt x="12398" y="6603"/>
                  </a:lnTo>
                  <a:lnTo>
                    <a:pt x="12472" y="6493"/>
                  </a:lnTo>
                  <a:lnTo>
                    <a:pt x="12655" y="6310"/>
                  </a:lnTo>
                  <a:lnTo>
                    <a:pt x="12875" y="6163"/>
                  </a:lnTo>
                  <a:lnTo>
                    <a:pt x="13132" y="6053"/>
                  </a:lnTo>
                  <a:lnTo>
                    <a:pt x="13609" y="5906"/>
                  </a:lnTo>
                  <a:lnTo>
                    <a:pt x="14453" y="5613"/>
                  </a:lnTo>
                  <a:lnTo>
                    <a:pt x="14893" y="5429"/>
                  </a:lnTo>
                  <a:lnTo>
                    <a:pt x="15076" y="5319"/>
                  </a:lnTo>
                  <a:lnTo>
                    <a:pt x="15260" y="5173"/>
                  </a:lnTo>
                  <a:lnTo>
                    <a:pt x="15516" y="4953"/>
                  </a:lnTo>
                  <a:lnTo>
                    <a:pt x="15736" y="4659"/>
                  </a:lnTo>
                  <a:lnTo>
                    <a:pt x="15736" y="4696"/>
                  </a:lnTo>
                  <a:lnTo>
                    <a:pt x="15700" y="4806"/>
                  </a:lnTo>
                  <a:lnTo>
                    <a:pt x="15773" y="4916"/>
                  </a:lnTo>
                  <a:lnTo>
                    <a:pt x="15847" y="4989"/>
                  </a:lnTo>
                  <a:lnTo>
                    <a:pt x="15957" y="5026"/>
                  </a:lnTo>
                  <a:lnTo>
                    <a:pt x="16103" y="5063"/>
                  </a:lnTo>
                  <a:lnTo>
                    <a:pt x="16177" y="5099"/>
                  </a:lnTo>
                  <a:lnTo>
                    <a:pt x="16250" y="5209"/>
                  </a:lnTo>
                  <a:lnTo>
                    <a:pt x="16323" y="5356"/>
                  </a:lnTo>
                  <a:lnTo>
                    <a:pt x="16140" y="5393"/>
                  </a:lnTo>
                  <a:lnTo>
                    <a:pt x="15920" y="5466"/>
                  </a:lnTo>
                  <a:lnTo>
                    <a:pt x="15553" y="5650"/>
                  </a:lnTo>
                  <a:lnTo>
                    <a:pt x="15003" y="5833"/>
                  </a:lnTo>
                  <a:lnTo>
                    <a:pt x="14783" y="5906"/>
                  </a:lnTo>
                  <a:lnTo>
                    <a:pt x="14709" y="5980"/>
                  </a:lnTo>
                  <a:lnTo>
                    <a:pt x="14636" y="6090"/>
                  </a:lnTo>
                  <a:lnTo>
                    <a:pt x="14599" y="6163"/>
                  </a:lnTo>
                  <a:lnTo>
                    <a:pt x="14673" y="6273"/>
                  </a:lnTo>
                  <a:lnTo>
                    <a:pt x="14783" y="6310"/>
                  </a:lnTo>
                  <a:lnTo>
                    <a:pt x="14893" y="6310"/>
                  </a:lnTo>
                  <a:lnTo>
                    <a:pt x="15150" y="6273"/>
                  </a:lnTo>
                  <a:lnTo>
                    <a:pt x="15406" y="6163"/>
                  </a:lnTo>
                  <a:lnTo>
                    <a:pt x="15626" y="6053"/>
                  </a:lnTo>
                  <a:lnTo>
                    <a:pt x="16030" y="5870"/>
                  </a:lnTo>
                  <a:lnTo>
                    <a:pt x="16213" y="5723"/>
                  </a:lnTo>
                  <a:lnTo>
                    <a:pt x="16397" y="5576"/>
                  </a:lnTo>
                  <a:lnTo>
                    <a:pt x="16397" y="5833"/>
                  </a:lnTo>
                  <a:lnTo>
                    <a:pt x="16397" y="6090"/>
                  </a:lnTo>
                  <a:lnTo>
                    <a:pt x="16397" y="6493"/>
                  </a:lnTo>
                  <a:lnTo>
                    <a:pt x="16397" y="6567"/>
                  </a:lnTo>
                  <a:lnTo>
                    <a:pt x="16323" y="6603"/>
                  </a:lnTo>
                  <a:lnTo>
                    <a:pt x="16177" y="6933"/>
                  </a:lnTo>
                  <a:lnTo>
                    <a:pt x="16067" y="7264"/>
                  </a:lnTo>
                  <a:lnTo>
                    <a:pt x="15076" y="7264"/>
                  </a:lnTo>
                  <a:lnTo>
                    <a:pt x="14783" y="7300"/>
                  </a:lnTo>
                  <a:lnTo>
                    <a:pt x="14526" y="7410"/>
                  </a:lnTo>
                  <a:lnTo>
                    <a:pt x="14343" y="7594"/>
                  </a:lnTo>
                  <a:lnTo>
                    <a:pt x="14196" y="7814"/>
                  </a:lnTo>
                  <a:lnTo>
                    <a:pt x="14086" y="8034"/>
                  </a:lnTo>
                  <a:lnTo>
                    <a:pt x="14049" y="8181"/>
                  </a:lnTo>
                  <a:lnTo>
                    <a:pt x="14012" y="8327"/>
                  </a:lnTo>
                  <a:lnTo>
                    <a:pt x="14049" y="8584"/>
                  </a:lnTo>
                  <a:lnTo>
                    <a:pt x="14159" y="8841"/>
                  </a:lnTo>
                  <a:lnTo>
                    <a:pt x="14306" y="9098"/>
                  </a:lnTo>
                  <a:lnTo>
                    <a:pt x="14489" y="9318"/>
                  </a:lnTo>
                  <a:lnTo>
                    <a:pt x="14673" y="9538"/>
                  </a:lnTo>
                  <a:lnTo>
                    <a:pt x="14856" y="9758"/>
                  </a:lnTo>
                  <a:lnTo>
                    <a:pt x="15003" y="9831"/>
                  </a:lnTo>
                  <a:lnTo>
                    <a:pt x="15150" y="9868"/>
                  </a:lnTo>
                  <a:lnTo>
                    <a:pt x="15223" y="9831"/>
                  </a:lnTo>
                  <a:lnTo>
                    <a:pt x="15260" y="9758"/>
                  </a:lnTo>
                  <a:lnTo>
                    <a:pt x="15260" y="9685"/>
                  </a:lnTo>
                  <a:lnTo>
                    <a:pt x="15260" y="9574"/>
                  </a:lnTo>
                  <a:lnTo>
                    <a:pt x="15150" y="9428"/>
                  </a:lnTo>
                  <a:lnTo>
                    <a:pt x="14893" y="9134"/>
                  </a:lnTo>
                  <a:lnTo>
                    <a:pt x="14709" y="8951"/>
                  </a:lnTo>
                  <a:lnTo>
                    <a:pt x="14563" y="8731"/>
                  </a:lnTo>
                  <a:lnTo>
                    <a:pt x="14489" y="8511"/>
                  </a:lnTo>
                  <a:lnTo>
                    <a:pt x="14453" y="8364"/>
                  </a:lnTo>
                  <a:lnTo>
                    <a:pt x="14453" y="8254"/>
                  </a:lnTo>
                  <a:lnTo>
                    <a:pt x="14489" y="8107"/>
                  </a:lnTo>
                  <a:lnTo>
                    <a:pt x="14563" y="7997"/>
                  </a:lnTo>
                  <a:lnTo>
                    <a:pt x="14673" y="7850"/>
                  </a:lnTo>
                  <a:lnTo>
                    <a:pt x="14893" y="7740"/>
                  </a:lnTo>
                  <a:lnTo>
                    <a:pt x="15113" y="7667"/>
                  </a:lnTo>
                  <a:lnTo>
                    <a:pt x="15333" y="7630"/>
                  </a:lnTo>
                  <a:lnTo>
                    <a:pt x="16103" y="7630"/>
                  </a:lnTo>
                  <a:lnTo>
                    <a:pt x="15993" y="7850"/>
                  </a:lnTo>
                  <a:lnTo>
                    <a:pt x="15957" y="7961"/>
                  </a:lnTo>
                  <a:lnTo>
                    <a:pt x="15993" y="8107"/>
                  </a:lnTo>
                  <a:lnTo>
                    <a:pt x="16030" y="8327"/>
                  </a:lnTo>
                  <a:lnTo>
                    <a:pt x="16030" y="8584"/>
                  </a:lnTo>
                  <a:lnTo>
                    <a:pt x="16030" y="8804"/>
                  </a:lnTo>
                  <a:lnTo>
                    <a:pt x="15993" y="9024"/>
                  </a:lnTo>
                  <a:lnTo>
                    <a:pt x="15920" y="8841"/>
                  </a:lnTo>
                  <a:lnTo>
                    <a:pt x="15847" y="8694"/>
                  </a:lnTo>
                  <a:lnTo>
                    <a:pt x="15736" y="8511"/>
                  </a:lnTo>
                  <a:lnTo>
                    <a:pt x="15590" y="8364"/>
                  </a:lnTo>
                  <a:lnTo>
                    <a:pt x="15516" y="8327"/>
                  </a:lnTo>
                  <a:lnTo>
                    <a:pt x="15370" y="8327"/>
                  </a:lnTo>
                  <a:lnTo>
                    <a:pt x="15296" y="8364"/>
                  </a:lnTo>
                  <a:lnTo>
                    <a:pt x="15260" y="8437"/>
                  </a:lnTo>
                  <a:lnTo>
                    <a:pt x="15260" y="8511"/>
                  </a:lnTo>
                  <a:lnTo>
                    <a:pt x="15260" y="8584"/>
                  </a:lnTo>
                  <a:lnTo>
                    <a:pt x="15296" y="8657"/>
                  </a:lnTo>
                  <a:lnTo>
                    <a:pt x="15480" y="8914"/>
                  </a:lnTo>
                  <a:lnTo>
                    <a:pt x="15590" y="9171"/>
                  </a:lnTo>
                  <a:lnTo>
                    <a:pt x="15626" y="9464"/>
                  </a:lnTo>
                  <a:lnTo>
                    <a:pt x="15590" y="9795"/>
                  </a:lnTo>
                  <a:lnTo>
                    <a:pt x="15590" y="9868"/>
                  </a:lnTo>
                  <a:lnTo>
                    <a:pt x="15626" y="9978"/>
                  </a:lnTo>
                  <a:lnTo>
                    <a:pt x="15370" y="10308"/>
                  </a:lnTo>
                  <a:lnTo>
                    <a:pt x="15040" y="10638"/>
                  </a:lnTo>
                  <a:lnTo>
                    <a:pt x="14893" y="10748"/>
                  </a:lnTo>
                  <a:lnTo>
                    <a:pt x="14673" y="10895"/>
                  </a:lnTo>
                  <a:lnTo>
                    <a:pt x="14269" y="11042"/>
                  </a:lnTo>
                  <a:lnTo>
                    <a:pt x="14306" y="10968"/>
                  </a:lnTo>
                  <a:lnTo>
                    <a:pt x="14343" y="10638"/>
                  </a:lnTo>
                  <a:lnTo>
                    <a:pt x="14306" y="10345"/>
                  </a:lnTo>
                  <a:lnTo>
                    <a:pt x="14233" y="10015"/>
                  </a:lnTo>
                  <a:lnTo>
                    <a:pt x="14086" y="9721"/>
                  </a:lnTo>
                  <a:lnTo>
                    <a:pt x="13902" y="9428"/>
                  </a:lnTo>
                  <a:lnTo>
                    <a:pt x="13682" y="9171"/>
                  </a:lnTo>
                  <a:lnTo>
                    <a:pt x="13499" y="9024"/>
                  </a:lnTo>
                  <a:lnTo>
                    <a:pt x="13426" y="8914"/>
                  </a:lnTo>
                  <a:lnTo>
                    <a:pt x="13352" y="8841"/>
                  </a:lnTo>
                  <a:lnTo>
                    <a:pt x="13169" y="8841"/>
                  </a:lnTo>
                  <a:lnTo>
                    <a:pt x="12839" y="8694"/>
                  </a:lnTo>
                  <a:lnTo>
                    <a:pt x="12875" y="8584"/>
                  </a:lnTo>
                  <a:lnTo>
                    <a:pt x="12875" y="8437"/>
                  </a:lnTo>
                  <a:lnTo>
                    <a:pt x="12875" y="8364"/>
                  </a:lnTo>
                  <a:lnTo>
                    <a:pt x="12839" y="8327"/>
                  </a:lnTo>
                  <a:lnTo>
                    <a:pt x="12765" y="8291"/>
                  </a:lnTo>
                  <a:lnTo>
                    <a:pt x="12655" y="8291"/>
                  </a:lnTo>
                  <a:lnTo>
                    <a:pt x="12582" y="8327"/>
                  </a:lnTo>
                  <a:lnTo>
                    <a:pt x="12545" y="8401"/>
                  </a:lnTo>
                  <a:lnTo>
                    <a:pt x="12472" y="8584"/>
                  </a:lnTo>
                  <a:lnTo>
                    <a:pt x="12252" y="8547"/>
                  </a:lnTo>
                  <a:lnTo>
                    <a:pt x="12032" y="8584"/>
                  </a:lnTo>
                  <a:lnTo>
                    <a:pt x="11812" y="8621"/>
                  </a:lnTo>
                  <a:lnTo>
                    <a:pt x="11628" y="8694"/>
                  </a:lnTo>
                  <a:lnTo>
                    <a:pt x="11555" y="8584"/>
                  </a:lnTo>
                  <a:lnTo>
                    <a:pt x="11445" y="8511"/>
                  </a:lnTo>
                  <a:lnTo>
                    <a:pt x="11261" y="8511"/>
                  </a:lnTo>
                  <a:lnTo>
                    <a:pt x="11188" y="8584"/>
                  </a:lnTo>
                  <a:lnTo>
                    <a:pt x="11115" y="8657"/>
                  </a:lnTo>
                  <a:lnTo>
                    <a:pt x="11041" y="8731"/>
                  </a:lnTo>
                  <a:lnTo>
                    <a:pt x="10895" y="8914"/>
                  </a:lnTo>
                  <a:lnTo>
                    <a:pt x="10748" y="9061"/>
                  </a:lnTo>
                  <a:lnTo>
                    <a:pt x="10454" y="9208"/>
                  </a:lnTo>
                  <a:lnTo>
                    <a:pt x="10124" y="9318"/>
                  </a:lnTo>
                  <a:lnTo>
                    <a:pt x="9794" y="9391"/>
                  </a:lnTo>
                  <a:lnTo>
                    <a:pt x="9464" y="9428"/>
                  </a:lnTo>
                  <a:lnTo>
                    <a:pt x="8767" y="9428"/>
                  </a:lnTo>
                  <a:lnTo>
                    <a:pt x="8327" y="9354"/>
                  </a:lnTo>
                  <a:lnTo>
                    <a:pt x="8180" y="9318"/>
                  </a:lnTo>
                  <a:lnTo>
                    <a:pt x="8143" y="9318"/>
                  </a:lnTo>
                  <a:lnTo>
                    <a:pt x="8143" y="9281"/>
                  </a:lnTo>
                  <a:lnTo>
                    <a:pt x="8143" y="9134"/>
                  </a:lnTo>
                  <a:lnTo>
                    <a:pt x="8033" y="9024"/>
                  </a:lnTo>
                  <a:lnTo>
                    <a:pt x="8290" y="8621"/>
                  </a:lnTo>
                  <a:lnTo>
                    <a:pt x="8547" y="8181"/>
                  </a:lnTo>
                  <a:lnTo>
                    <a:pt x="8767" y="7924"/>
                  </a:lnTo>
                  <a:lnTo>
                    <a:pt x="8987" y="7630"/>
                  </a:lnTo>
                  <a:lnTo>
                    <a:pt x="9244" y="7410"/>
                  </a:lnTo>
                  <a:lnTo>
                    <a:pt x="9501" y="7154"/>
                  </a:lnTo>
                  <a:lnTo>
                    <a:pt x="9794" y="6970"/>
                  </a:lnTo>
                  <a:lnTo>
                    <a:pt x="10088" y="6787"/>
                  </a:lnTo>
                  <a:lnTo>
                    <a:pt x="10234" y="6713"/>
                  </a:lnTo>
                  <a:lnTo>
                    <a:pt x="10418" y="6713"/>
                  </a:lnTo>
                  <a:lnTo>
                    <a:pt x="10491" y="6750"/>
                  </a:lnTo>
                  <a:lnTo>
                    <a:pt x="10528" y="6823"/>
                  </a:lnTo>
                  <a:lnTo>
                    <a:pt x="10528" y="6897"/>
                  </a:lnTo>
                  <a:lnTo>
                    <a:pt x="10528" y="7043"/>
                  </a:lnTo>
                  <a:lnTo>
                    <a:pt x="10454" y="7154"/>
                  </a:lnTo>
                  <a:lnTo>
                    <a:pt x="10308" y="7374"/>
                  </a:lnTo>
                  <a:lnTo>
                    <a:pt x="10051" y="7667"/>
                  </a:lnTo>
                  <a:lnTo>
                    <a:pt x="9757" y="7961"/>
                  </a:lnTo>
                  <a:lnTo>
                    <a:pt x="9501" y="8291"/>
                  </a:lnTo>
                  <a:lnTo>
                    <a:pt x="9281" y="8657"/>
                  </a:lnTo>
                  <a:lnTo>
                    <a:pt x="9281" y="8731"/>
                  </a:lnTo>
                  <a:lnTo>
                    <a:pt x="9317" y="8841"/>
                  </a:lnTo>
                  <a:lnTo>
                    <a:pt x="9391" y="8878"/>
                  </a:lnTo>
                  <a:lnTo>
                    <a:pt x="9501" y="8878"/>
                  </a:lnTo>
                  <a:lnTo>
                    <a:pt x="9721" y="8694"/>
                  </a:lnTo>
                  <a:lnTo>
                    <a:pt x="9941" y="8474"/>
                  </a:lnTo>
                  <a:lnTo>
                    <a:pt x="10271" y="7997"/>
                  </a:lnTo>
                  <a:lnTo>
                    <a:pt x="10601" y="7630"/>
                  </a:lnTo>
                  <a:lnTo>
                    <a:pt x="10748" y="7447"/>
                  </a:lnTo>
                  <a:lnTo>
                    <a:pt x="10858" y="7227"/>
                  </a:lnTo>
                  <a:lnTo>
                    <a:pt x="10895" y="7043"/>
                  </a:lnTo>
                  <a:lnTo>
                    <a:pt x="10895" y="6860"/>
                  </a:lnTo>
                  <a:lnTo>
                    <a:pt x="10858" y="6677"/>
                  </a:lnTo>
                  <a:lnTo>
                    <a:pt x="10784" y="6530"/>
                  </a:lnTo>
                  <a:lnTo>
                    <a:pt x="10674" y="6383"/>
                  </a:lnTo>
                  <a:lnTo>
                    <a:pt x="10491" y="6310"/>
                  </a:lnTo>
                  <a:lnTo>
                    <a:pt x="10344" y="6310"/>
                  </a:lnTo>
                  <a:lnTo>
                    <a:pt x="10124" y="6347"/>
                  </a:lnTo>
                  <a:lnTo>
                    <a:pt x="9904" y="6420"/>
                  </a:lnTo>
                  <a:lnTo>
                    <a:pt x="9684" y="6567"/>
                  </a:lnTo>
                  <a:lnTo>
                    <a:pt x="9281" y="6860"/>
                  </a:lnTo>
                  <a:lnTo>
                    <a:pt x="8914" y="7190"/>
                  </a:lnTo>
                  <a:lnTo>
                    <a:pt x="8584" y="7557"/>
                  </a:lnTo>
                  <a:lnTo>
                    <a:pt x="8290" y="7887"/>
                  </a:lnTo>
                  <a:lnTo>
                    <a:pt x="8033" y="8254"/>
                  </a:lnTo>
                  <a:lnTo>
                    <a:pt x="7850" y="8657"/>
                  </a:lnTo>
                  <a:lnTo>
                    <a:pt x="7777" y="8878"/>
                  </a:lnTo>
                  <a:lnTo>
                    <a:pt x="7740" y="9098"/>
                  </a:lnTo>
                  <a:lnTo>
                    <a:pt x="7703" y="9098"/>
                  </a:lnTo>
                  <a:lnTo>
                    <a:pt x="7667" y="9171"/>
                  </a:lnTo>
                  <a:lnTo>
                    <a:pt x="7556" y="9208"/>
                  </a:lnTo>
                  <a:lnTo>
                    <a:pt x="7300" y="9208"/>
                  </a:lnTo>
                  <a:lnTo>
                    <a:pt x="6823" y="9098"/>
                  </a:lnTo>
                  <a:lnTo>
                    <a:pt x="6236" y="9098"/>
                  </a:lnTo>
                  <a:lnTo>
                    <a:pt x="5686" y="9171"/>
                  </a:lnTo>
                  <a:lnTo>
                    <a:pt x="5612" y="9171"/>
                  </a:lnTo>
                  <a:lnTo>
                    <a:pt x="5612" y="8988"/>
                  </a:lnTo>
                  <a:lnTo>
                    <a:pt x="5612" y="8804"/>
                  </a:lnTo>
                  <a:lnTo>
                    <a:pt x="5686" y="8657"/>
                  </a:lnTo>
                  <a:lnTo>
                    <a:pt x="5759" y="8511"/>
                  </a:lnTo>
                  <a:lnTo>
                    <a:pt x="5869" y="8364"/>
                  </a:lnTo>
                  <a:lnTo>
                    <a:pt x="6016" y="8291"/>
                  </a:lnTo>
                  <a:lnTo>
                    <a:pt x="6163" y="8181"/>
                  </a:lnTo>
                  <a:lnTo>
                    <a:pt x="6383" y="8144"/>
                  </a:lnTo>
                  <a:lnTo>
                    <a:pt x="6749" y="8034"/>
                  </a:lnTo>
                  <a:lnTo>
                    <a:pt x="7080" y="7924"/>
                  </a:lnTo>
                  <a:lnTo>
                    <a:pt x="7410" y="7777"/>
                  </a:lnTo>
                  <a:lnTo>
                    <a:pt x="7703" y="7594"/>
                  </a:lnTo>
                  <a:lnTo>
                    <a:pt x="7960" y="7374"/>
                  </a:lnTo>
                  <a:lnTo>
                    <a:pt x="8217" y="7154"/>
                  </a:lnTo>
                  <a:lnTo>
                    <a:pt x="8437" y="6897"/>
                  </a:lnTo>
                  <a:lnTo>
                    <a:pt x="8620" y="6603"/>
                  </a:lnTo>
                  <a:lnTo>
                    <a:pt x="8767" y="6383"/>
                  </a:lnTo>
                  <a:lnTo>
                    <a:pt x="8914" y="6090"/>
                  </a:lnTo>
                  <a:lnTo>
                    <a:pt x="8950" y="5943"/>
                  </a:lnTo>
                  <a:lnTo>
                    <a:pt x="8987" y="5796"/>
                  </a:lnTo>
                  <a:lnTo>
                    <a:pt x="8950" y="5650"/>
                  </a:lnTo>
                  <a:lnTo>
                    <a:pt x="8914" y="5540"/>
                  </a:lnTo>
                  <a:lnTo>
                    <a:pt x="8804" y="5540"/>
                  </a:lnTo>
                  <a:lnTo>
                    <a:pt x="8694" y="5576"/>
                  </a:lnTo>
                  <a:lnTo>
                    <a:pt x="8620" y="5686"/>
                  </a:lnTo>
                  <a:lnTo>
                    <a:pt x="8510" y="5943"/>
                  </a:lnTo>
                  <a:lnTo>
                    <a:pt x="8327" y="6310"/>
                  </a:lnTo>
                  <a:lnTo>
                    <a:pt x="8107" y="6677"/>
                  </a:lnTo>
                  <a:lnTo>
                    <a:pt x="7813" y="7007"/>
                  </a:lnTo>
                  <a:lnTo>
                    <a:pt x="7483" y="7264"/>
                  </a:lnTo>
                  <a:lnTo>
                    <a:pt x="7116" y="7484"/>
                  </a:lnTo>
                  <a:lnTo>
                    <a:pt x="6713" y="7667"/>
                  </a:lnTo>
                  <a:lnTo>
                    <a:pt x="6346" y="7777"/>
                  </a:lnTo>
                  <a:lnTo>
                    <a:pt x="6016" y="7887"/>
                  </a:lnTo>
                  <a:lnTo>
                    <a:pt x="5832" y="7924"/>
                  </a:lnTo>
                  <a:lnTo>
                    <a:pt x="5686" y="8034"/>
                  </a:lnTo>
                  <a:lnTo>
                    <a:pt x="5539" y="8144"/>
                  </a:lnTo>
                  <a:lnTo>
                    <a:pt x="5429" y="8291"/>
                  </a:lnTo>
                  <a:lnTo>
                    <a:pt x="5282" y="8511"/>
                  </a:lnTo>
                  <a:lnTo>
                    <a:pt x="5209" y="8768"/>
                  </a:lnTo>
                  <a:lnTo>
                    <a:pt x="5209" y="9024"/>
                  </a:lnTo>
                  <a:lnTo>
                    <a:pt x="5282" y="9281"/>
                  </a:lnTo>
                  <a:lnTo>
                    <a:pt x="4915" y="9391"/>
                  </a:lnTo>
                  <a:lnTo>
                    <a:pt x="4512" y="9501"/>
                  </a:lnTo>
                  <a:lnTo>
                    <a:pt x="4365" y="9501"/>
                  </a:lnTo>
                  <a:lnTo>
                    <a:pt x="4218" y="9464"/>
                  </a:lnTo>
                  <a:lnTo>
                    <a:pt x="4072" y="9428"/>
                  </a:lnTo>
                  <a:lnTo>
                    <a:pt x="3962" y="9354"/>
                  </a:lnTo>
                  <a:lnTo>
                    <a:pt x="3852" y="9244"/>
                  </a:lnTo>
                  <a:lnTo>
                    <a:pt x="3778" y="9134"/>
                  </a:lnTo>
                  <a:lnTo>
                    <a:pt x="3742" y="9024"/>
                  </a:lnTo>
                  <a:lnTo>
                    <a:pt x="3778" y="8841"/>
                  </a:lnTo>
                  <a:lnTo>
                    <a:pt x="3815" y="8768"/>
                  </a:lnTo>
                  <a:lnTo>
                    <a:pt x="3778" y="8694"/>
                  </a:lnTo>
                  <a:lnTo>
                    <a:pt x="3888" y="8547"/>
                  </a:lnTo>
                  <a:lnTo>
                    <a:pt x="3962" y="8401"/>
                  </a:lnTo>
                  <a:lnTo>
                    <a:pt x="4108" y="8107"/>
                  </a:lnTo>
                  <a:lnTo>
                    <a:pt x="4255" y="7850"/>
                  </a:lnTo>
                  <a:lnTo>
                    <a:pt x="4439" y="7520"/>
                  </a:lnTo>
                  <a:lnTo>
                    <a:pt x="4475" y="7374"/>
                  </a:lnTo>
                  <a:lnTo>
                    <a:pt x="4512" y="7227"/>
                  </a:lnTo>
                  <a:lnTo>
                    <a:pt x="4475" y="7043"/>
                  </a:lnTo>
                  <a:lnTo>
                    <a:pt x="4439" y="6897"/>
                  </a:lnTo>
                  <a:lnTo>
                    <a:pt x="4328" y="6823"/>
                  </a:lnTo>
                  <a:lnTo>
                    <a:pt x="4218" y="6750"/>
                  </a:lnTo>
                  <a:lnTo>
                    <a:pt x="4108" y="6713"/>
                  </a:lnTo>
                  <a:lnTo>
                    <a:pt x="3962" y="6713"/>
                  </a:lnTo>
                  <a:lnTo>
                    <a:pt x="3705" y="6750"/>
                  </a:lnTo>
                  <a:lnTo>
                    <a:pt x="3485" y="6823"/>
                  </a:lnTo>
                  <a:lnTo>
                    <a:pt x="3191" y="7007"/>
                  </a:lnTo>
                  <a:lnTo>
                    <a:pt x="2935" y="7227"/>
                  </a:lnTo>
                  <a:lnTo>
                    <a:pt x="2751" y="7447"/>
                  </a:lnTo>
                  <a:lnTo>
                    <a:pt x="2568" y="7667"/>
                  </a:lnTo>
                  <a:lnTo>
                    <a:pt x="2494" y="7667"/>
                  </a:lnTo>
                  <a:lnTo>
                    <a:pt x="2421" y="7704"/>
                  </a:lnTo>
                  <a:lnTo>
                    <a:pt x="2348" y="7850"/>
                  </a:lnTo>
                  <a:lnTo>
                    <a:pt x="2348" y="7887"/>
                  </a:lnTo>
                  <a:lnTo>
                    <a:pt x="2348" y="7961"/>
                  </a:lnTo>
                  <a:lnTo>
                    <a:pt x="2384" y="8034"/>
                  </a:lnTo>
                  <a:lnTo>
                    <a:pt x="2458" y="8071"/>
                  </a:lnTo>
                  <a:lnTo>
                    <a:pt x="2568" y="8107"/>
                  </a:lnTo>
                  <a:lnTo>
                    <a:pt x="2678" y="8107"/>
                  </a:lnTo>
                  <a:lnTo>
                    <a:pt x="2788" y="8071"/>
                  </a:lnTo>
                  <a:lnTo>
                    <a:pt x="2861" y="7997"/>
                  </a:lnTo>
                  <a:lnTo>
                    <a:pt x="3191" y="7630"/>
                  </a:lnTo>
                  <a:lnTo>
                    <a:pt x="3338" y="7447"/>
                  </a:lnTo>
                  <a:lnTo>
                    <a:pt x="3521" y="7300"/>
                  </a:lnTo>
                  <a:lnTo>
                    <a:pt x="3742" y="7227"/>
                  </a:lnTo>
                  <a:lnTo>
                    <a:pt x="3962" y="7154"/>
                  </a:lnTo>
                  <a:lnTo>
                    <a:pt x="4035" y="7154"/>
                  </a:lnTo>
                  <a:lnTo>
                    <a:pt x="4035" y="7190"/>
                  </a:lnTo>
                  <a:lnTo>
                    <a:pt x="4035" y="7300"/>
                  </a:lnTo>
                  <a:lnTo>
                    <a:pt x="3925" y="7557"/>
                  </a:lnTo>
                  <a:lnTo>
                    <a:pt x="3668" y="8034"/>
                  </a:lnTo>
                  <a:lnTo>
                    <a:pt x="3558" y="8327"/>
                  </a:lnTo>
                  <a:lnTo>
                    <a:pt x="3485" y="8474"/>
                  </a:lnTo>
                  <a:lnTo>
                    <a:pt x="3411" y="8547"/>
                  </a:lnTo>
                  <a:lnTo>
                    <a:pt x="3301" y="8621"/>
                  </a:lnTo>
                  <a:lnTo>
                    <a:pt x="3301" y="8657"/>
                  </a:lnTo>
                  <a:lnTo>
                    <a:pt x="3265" y="8694"/>
                  </a:lnTo>
                  <a:lnTo>
                    <a:pt x="3118" y="8804"/>
                  </a:lnTo>
                  <a:lnTo>
                    <a:pt x="2935" y="8841"/>
                  </a:lnTo>
                  <a:lnTo>
                    <a:pt x="2751" y="8878"/>
                  </a:lnTo>
                  <a:lnTo>
                    <a:pt x="2531" y="8878"/>
                  </a:lnTo>
                  <a:lnTo>
                    <a:pt x="2348" y="8841"/>
                  </a:lnTo>
                  <a:lnTo>
                    <a:pt x="2164" y="8768"/>
                  </a:lnTo>
                  <a:lnTo>
                    <a:pt x="2018" y="8694"/>
                  </a:lnTo>
                  <a:lnTo>
                    <a:pt x="1871" y="8584"/>
                  </a:lnTo>
                  <a:lnTo>
                    <a:pt x="1724" y="8437"/>
                  </a:lnTo>
                  <a:lnTo>
                    <a:pt x="1651" y="8291"/>
                  </a:lnTo>
                  <a:lnTo>
                    <a:pt x="1577" y="8144"/>
                  </a:lnTo>
                  <a:lnTo>
                    <a:pt x="1504" y="7961"/>
                  </a:lnTo>
                  <a:lnTo>
                    <a:pt x="1504" y="7777"/>
                  </a:lnTo>
                  <a:lnTo>
                    <a:pt x="1504" y="7594"/>
                  </a:lnTo>
                  <a:lnTo>
                    <a:pt x="1504" y="7447"/>
                  </a:lnTo>
                  <a:lnTo>
                    <a:pt x="1577" y="7264"/>
                  </a:lnTo>
                  <a:lnTo>
                    <a:pt x="1614" y="7154"/>
                  </a:lnTo>
                  <a:lnTo>
                    <a:pt x="1651" y="7043"/>
                  </a:lnTo>
                  <a:lnTo>
                    <a:pt x="1614" y="6970"/>
                  </a:lnTo>
                  <a:lnTo>
                    <a:pt x="1687" y="6970"/>
                  </a:lnTo>
                  <a:lnTo>
                    <a:pt x="1944" y="6860"/>
                  </a:lnTo>
                  <a:lnTo>
                    <a:pt x="2201" y="6787"/>
                  </a:lnTo>
                  <a:lnTo>
                    <a:pt x="2788" y="6493"/>
                  </a:lnTo>
                  <a:lnTo>
                    <a:pt x="3375" y="6163"/>
                  </a:lnTo>
                  <a:lnTo>
                    <a:pt x="3815" y="5870"/>
                  </a:lnTo>
                  <a:lnTo>
                    <a:pt x="3998" y="5686"/>
                  </a:lnTo>
                  <a:lnTo>
                    <a:pt x="4145" y="5503"/>
                  </a:lnTo>
                  <a:lnTo>
                    <a:pt x="4292" y="5283"/>
                  </a:lnTo>
                  <a:lnTo>
                    <a:pt x="4402" y="5099"/>
                  </a:lnTo>
                  <a:lnTo>
                    <a:pt x="4475" y="4843"/>
                  </a:lnTo>
                  <a:lnTo>
                    <a:pt x="4512" y="4586"/>
                  </a:lnTo>
                  <a:lnTo>
                    <a:pt x="4512" y="4402"/>
                  </a:lnTo>
                  <a:lnTo>
                    <a:pt x="4475" y="4182"/>
                  </a:lnTo>
                  <a:lnTo>
                    <a:pt x="4365" y="3999"/>
                  </a:lnTo>
                  <a:lnTo>
                    <a:pt x="4292" y="3926"/>
                  </a:lnTo>
                  <a:lnTo>
                    <a:pt x="4218" y="3889"/>
                  </a:lnTo>
                  <a:lnTo>
                    <a:pt x="3962" y="3816"/>
                  </a:lnTo>
                  <a:lnTo>
                    <a:pt x="3742" y="3779"/>
                  </a:lnTo>
                  <a:lnTo>
                    <a:pt x="3485" y="3816"/>
                  </a:lnTo>
                  <a:lnTo>
                    <a:pt x="3228" y="3852"/>
                  </a:lnTo>
                  <a:lnTo>
                    <a:pt x="2935" y="3962"/>
                  </a:lnTo>
                  <a:lnTo>
                    <a:pt x="2678" y="4072"/>
                  </a:lnTo>
                  <a:lnTo>
                    <a:pt x="2164" y="4366"/>
                  </a:lnTo>
                  <a:lnTo>
                    <a:pt x="1504" y="4733"/>
                  </a:lnTo>
                  <a:lnTo>
                    <a:pt x="1211" y="4916"/>
                  </a:lnTo>
                  <a:lnTo>
                    <a:pt x="917" y="5099"/>
                  </a:lnTo>
                  <a:lnTo>
                    <a:pt x="844" y="5173"/>
                  </a:lnTo>
                  <a:lnTo>
                    <a:pt x="807" y="5246"/>
                  </a:lnTo>
                  <a:lnTo>
                    <a:pt x="807" y="5319"/>
                  </a:lnTo>
                  <a:lnTo>
                    <a:pt x="844" y="5356"/>
                  </a:lnTo>
                  <a:lnTo>
                    <a:pt x="880" y="5429"/>
                  </a:lnTo>
                  <a:lnTo>
                    <a:pt x="954" y="5466"/>
                  </a:lnTo>
                  <a:lnTo>
                    <a:pt x="1101" y="5466"/>
                  </a:lnTo>
                  <a:lnTo>
                    <a:pt x="1541" y="5246"/>
                  </a:lnTo>
                  <a:lnTo>
                    <a:pt x="1944" y="4989"/>
                  </a:lnTo>
                  <a:lnTo>
                    <a:pt x="2788" y="4512"/>
                  </a:lnTo>
                  <a:lnTo>
                    <a:pt x="3191" y="4329"/>
                  </a:lnTo>
                  <a:lnTo>
                    <a:pt x="3375" y="4256"/>
                  </a:lnTo>
                  <a:lnTo>
                    <a:pt x="3595" y="4219"/>
                  </a:lnTo>
                  <a:lnTo>
                    <a:pt x="3742" y="4182"/>
                  </a:lnTo>
                  <a:lnTo>
                    <a:pt x="3852" y="4219"/>
                  </a:lnTo>
                  <a:lnTo>
                    <a:pt x="3998" y="4256"/>
                  </a:lnTo>
                  <a:lnTo>
                    <a:pt x="4035" y="4292"/>
                  </a:lnTo>
                  <a:lnTo>
                    <a:pt x="4072" y="4366"/>
                  </a:lnTo>
                  <a:lnTo>
                    <a:pt x="4108" y="4476"/>
                  </a:lnTo>
                  <a:lnTo>
                    <a:pt x="4108" y="4586"/>
                  </a:lnTo>
                  <a:lnTo>
                    <a:pt x="4072" y="4843"/>
                  </a:lnTo>
                  <a:lnTo>
                    <a:pt x="3998" y="5026"/>
                  </a:lnTo>
                  <a:lnTo>
                    <a:pt x="3852" y="5246"/>
                  </a:lnTo>
                  <a:lnTo>
                    <a:pt x="3705" y="5393"/>
                  </a:lnTo>
                  <a:lnTo>
                    <a:pt x="3558" y="5576"/>
                  </a:lnTo>
                  <a:lnTo>
                    <a:pt x="3155" y="5833"/>
                  </a:lnTo>
                  <a:lnTo>
                    <a:pt x="2788" y="6053"/>
                  </a:lnTo>
                  <a:lnTo>
                    <a:pt x="2348" y="6310"/>
                  </a:lnTo>
                  <a:lnTo>
                    <a:pt x="1908" y="6530"/>
                  </a:lnTo>
                  <a:lnTo>
                    <a:pt x="1467" y="6750"/>
                  </a:lnTo>
                  <a:lnTo>
                    <a:pt x="1321" y="6823"/>
                  </a:lnTo>
                  <a:lnTo>
                    <a:pt x="1247" y="6860"/>
                  </a:lnTo>
                  <a:lnTo>
                    <a:pt x="1211" y="6933"/>
                  </a:lnTo>
                  <a:lnTo>
                    <a:pt x="1174" y="6933"/>
                  </a:lnTo>
                  <a:lnTo>
                    <a:pt x="1064" y="6860"/>
                  </a:lnTo>
                  <a:lnTo>
                    <a:pt x="880" y="6713"/>
                  </a:lnTo>
                  <a:lnTo>
                    <a:pt x="697" y="6457"/>
                  </a:lnTo>
                  <a:lnTo>
                    <a:pt x="587" y="6273"/>
                  </a:lnTo>
                  <a:lnTo>
                    <a:pt x="514" y="6053"/>
                  </a:lnTo>
                  <a:lnTo>
                    <a:pt x="477" y="5833"/>
                  </a:lnTo>
                  <a:lnTo>
                    <a:pt x="477" y="5613"/>
                  </a:lnTo>
                  <a:lnTo>
                    <a:pt x="477" y="5356"/>
                  </a:lnTo>
                  <a:lnTo>
                    <a:pt x="550" y="5136"/>
                  </a:lnTo>
                  <a:lnTo>
                    <a:pt x="660" y="4879"/>
                  </a:lnTo>
                  <a:lnTo>
                    <a:pt x="770" y="4659"/>
                  </a:lnTo>
                  <a:lnTo>
                    <a:pt x="917" y="4476"/>
                  </a:lnTo>
                  <a:lnTo>
                    <a:pt x="1101" y="4292"/>
                  </a:lnTo>
                  <a:lnTo>
                    <a:pt x="1504" y="3962"/>
                  </a:lnTo>
                  <a:lnTo>
                    <a:pt x="1908" y="3705"/>
                  </a:lnTo>
                  <a:lnTo>
                    <a:pt x="2384" y="3485"/>
                  </a:lnTo>
                  <a:lnTo>
                    <a:pt x="2458" y="3412"/>
                  </a:lnTo>
                  <a:lnTo>
                    <a:pt x="2494" y="3302"/>
                  </a:lnTo>
                  <a:lnTo>
                    <a:pt x="2568" y="3119"/>
                  </a:lnTo>
                  <a:lnTo>
                    <a:pt x="2715" y="2898"/>
                  </a:lnTo>
                  <a:lnTo>
                    <a:pt x="2898" y="2715"/>
                  </a:lnTo>
                  <a:lnTo>
                    <a:pt x="3045" y="2532"/>
                  </a:lnTo>
                  <a:lnTo>
                    <a:pt x="3228" y="2385"/>
                  </a:lnTo>
                  <a:lnTo>
                    <a:pt x="3448" y="2238"/>
                  </a:lnTo>
                  <a:lnTo>
                    <a:pt x="3632" y="2128"/>
                  </a:lnTo>
                  <a:lnTo>
                    <a:pt x="3852" y="2055"/>
                  </a:lnTo>
                  <a:lnTo>
                    <a:pt x="4108" y="1981"/>
                  </a:lnTo>
                  <a:lnTo>
                    <a:pt x="4328" y="1945"/>
                  </a:lnTo>
                  <a:lnTo>
                    <a:pt x="4549" y="1908"/>
                  </a:lnTo>
                  <a:lnTo>
                    <a:pt x="4695" y="2055"/>
                  </a:lnTo>
                  <a:lnTo>
                    <a:pt x="4879" y="2165"/>
                  </a:lnTo>
                  <a:lnTo>
                    <a:pt x="5135" y="2348"/>
                  </a:lnTo>
                  <a:lnTo>
                    <a:pt x="5356" y="2568"/>
                  </a:lnTo>
                  <a:lnTo>
                    <a:pt x="5466" y="2715"/>
                  </a:lnTo>
                  <a:lnTo>
                    <a:pt x="5539" y="2898"/>
                  </a:lnTo>
                  <a:lnTo>
                    <a:pt x="5649" y="3229"/>
                  </a:lnTo>
                  <a:lnTo>
                    <a:pt x="5722" y="3559"/>
                  </a:lnTo>
                  <a:lnTo>
                    <a:pt x="5686" y="3926"/>
                  </a:lnTo>
                  <a:lnTo>
                    <a:pt x="5612" y="4256"/>
                  </a:lnTo>
                  <a:lnTo>
                    <a:pt x="5466" y="4549"/>
                  </a:lnTo>
                  <a:lnTo>
                    <a:pt x="5062" y="5063"/>
                  </a:lnTo>
                  <a:lnTo>
                    <a:pt x="4879" y="5319"/>
                  </a:lnTo>
                  <a:lnTo>
                    <a:pt x="4732" y="5613"/>
                  </a:lnTo>
                  <a:lnTo>
                    <a:pt x="4659" y="5943"/>
                  </a:lnTo>
                  <a:lnTo>
                    <a:pt x="4659" y="6090"/>
                  </a:lnTo>
                  <a:lnTo>
                    <a:pt x="4659" y="6273"/>
                  </a:lnTo>
                  <a:lnTo>
                    <a:pt x="4695" y="6420"/>
                  </a:lnTo>
                  <a:lnTo>
                    <a:pt x="4769" y="6567"/>
                  </a:lnTo>
                  <a:lnTo>
                    <a:pt x="4805" y="6677"/>
                  </a:lnTo>
                  <a:lnTo>
                    <a:pt x="4915" y="6787"/>
                  </a:lnTo>
                  <a:lnTo>
                    <a:pt x="5135" y="6933"/>
                  </a:lnTo>
                  <a:lnTo>
                    <a:pt x="5392" y="7007"/>
                  </a:lnTo>
                  <a:lnTo>
                    <a:pt x="5649" y="7043"/>
                  </a:lnTo>
                  <a:lnTo>
                    <a:pt x="5942" y="7007"/>
                  </a:lnTo>
                  <a:lnTo>
                    <a:pt x="6199" y="6933"/>
                  </a:lnTo>
                  <a:lnTo>
                    <a:pt x="6456" y="6823"/>
                  </a:lnTo>
                  <a:lnTo>
                    <a:pt x="6676" y="6677"/>
                  </a:lnTo>
                  <a:lnTo>
                    <a:pt x="6896" y="6457"/>
                  </a:lnTo>
                  <a:lnTo>
                    <a:pt x="7043" y="6200"/>
                  </a:lnTo>
                  <a:lnTo>
                    <a:pt x="7226" y="5980"/>
                  </a:lnTo>
                  <a:lnTo>
                    <a:pt x="7667" y="5246"/>
                  </a:lnTo>
                  <a:lnTo>
                    <a:pt x="7887" y="4879"/>
                  </a:lnTo>
                  <a:lnTo>
                    <a:pt x="8107" y="4476"/>
                  </a:lnTo>
                  <a:lnTo>
                    <a:pt x="8143" y="4402"/>
                  </a:lnTo>
                  <a:lnTo>
                    <a:pt x="8107" y="4329"/>
                  </a:lnTo>
                  <a:lnTo>
                    <a:pt x="8070" y="4256"/>
                  </a:lnTo>
                  <a:lnTo>
                    <a:pt x="8033" y="4182"/>
                  </a:lnTo>
                  <a:lnTo>
                    <a:pt x="7777" y="4182"/>
                  </a:lnTo>
                  <a:lnTo>
                    <a:pt x="7703" y="4256"/>
                  </a:lnTo>
                  <a:lnTo>
                    <a:pt x="7520" y="4586"/>
                  </a:lnTo>
                  <a:lnTo>
                    <a:pt x="7300" y="4879"/>
                  </a:lnTo>
                  <a:lnTo>
                    <a:pt x="6933" y="5540"/>
                  </a:lnTo>
                  <a:lnTo>
                    <a:pt x="6749" y="5796"/>
                  </a:lnTo>
                  <a:lnTo>
                    <a:pt x="6566" y="6053"/>
                  </a:lnTo>
                  <a:lnTo>
                    <a:pt x="6383" y="6273"/>
                  </a:lnTo>
                  <a:lnTo>
                    <a:pt x="6126" y="6493"/>
                  </a:lnTo>
                  <a:lnTo>
                    <a:pt x="5942" y="6567"/>
                  </a:lnTo>
                  <a:lnTo>
                    <a:pt x="5796" y="6603"/>
                  </a:lnTo>
                  <a:lnTo>
                    <a:pt x="5612" y="6567"/>
                  </a:lnTo>
                  <a:lnTo>
                    <a:pt x="5466" y="6530"/>
                  </a:lnTo>
                  <a:lnTo>
                    <a:pt x="5319" y="6457"/>
                  </a:lnTo>
                  <a:lnTo>
                    <a:pt x="5209" y="6347"/>
                  </a:lnTo>
                  <a:lnTo>
                    <a:pt x="5135" y="6200"/>
                  </a:lnTo>
                  <a:lnTo>
                    <a:pt x="5099" y="6016"/>
                  </a:lnTo>
                  <a:lnTo>
                    <a:pt x="5135" y="5833"/>
                  </a:lnTo>
                  <a:lnTo>
                    <a:pt x="5172" y="5686"/>
                  </a:lnTo>
                  <a:lnTo>
                    <a:pt x="5356" y="5393"/>
                  </a:lnTo>
                  <a:lnTo>
                    <a:pt x="5759" y="4879"/>
                  </a:lnTo>
                  <a:lnTo>
                    <a:pt x="5906" y="4659"/>
                  </a:lnTo>
                  <a:lnTo>
                    <a:pt x="6016" y="4402"/>
                  </a:lnTo>
                  <a:lnTo>
                    <a:pt x="6126" y="4146"/>
                  </a:lnTo>
                  <a:lnTo>
                    <a:pt x="6163" y="3889"/>
                  </a:lnTo>
                  <a:lnTo>
                    <a:pt x="6163" y="3632"/>
                  </a:lnTo>
                  <a:lnTo>
                    <a:pt x="6163" y="3339"/>
                  </a:lnTo>
                  <a:lnTo>
                    <a:pt x="6089" y="3082"/>
                  </a:lnTo>
                  <a:lnTo>
                    <a:pt x="6016" y="2825"/>
                  </a:lnTo>
                  <a:lnTo>
                    <a:pt x="5832" y="2532"/>
                  </a:lnTo>
                  <a:lnTo>
                    <a:pt x="5576" y="2165"/>
                  </a:lnTo>
                  <a:lnTo>
                    <a:pt x="5429" y="2018"/>
                  </a:lnTo>
                  <a:lnTo>
                    <a:pt x="5282" y="1908"/>
                  </a:lnTo>
                  <a:lnTo>
                    <a:pt x="5099" y="1798"/>
                  </a:lnTo>
                  <a:lnTo>
                    <a:pt x="4915" y="1725"/>
                  </a:lnTo>
                  <a:lnTo>
                    <a:pt x="4915" y="1688"/>
                  </a:lnTo>
                  <a:lnTo>
                    <a:pt x="4915" y="1468"/>
                  </a:lnTo>
                  <a:lnTo>
                    <a:pt x="4989" y="1321"/>
                  </a:lnTo>
                  <a:lnTo>
                    <a:pt x="5062" y="1174"/>
                  </a:lnTo>
                  <a:lnTo>
                    <a:pt x="5172" y="1028"/>
                  </a:lnTo>
                  <a:lnTo>
                    <a:pt x="5319" y="918"/>
                  </a:lnTo>
                  <a:lnTo>
                    <a:pt x="5502" y="844"/>
                  </a:lnTo>
                  <a:lnTo>
                    <a:pt x="5686" y="808"/>
                  </a:lnTo>
                  <a:lnTo>
                    <a:pt x="5869" y="771"/>
                  </a:lnTo>
                  <a:lnTo>
                    <a:pt x="6016" y="771"/>
                  </a:lnTo>
                  <a:lnTo>
                    <a:pt x="6199" y="808"/>
                  </a:lnTo>
                  <a:lnTo>
                    <a:pt x="6529" y="918"/>
                  </a:lnTo>
                  <a:lnTo>
                    <a:pt x="7190" y="1211"/>
                  </a:lnTo>
                  <a:lnTo>
                    <a:pt x="7080" y="1321"/>
                  </a:lnTo>
                  <a:lnTo>
                    <a:pt x="7043" y="1431"/>
                  </a:lnTo>
                  <a:lnTo>
                    <a:pt x="7043" y="1541"/>
                  </a:lnTo>
                  <a:lnTo>
                    <a:pt x="7043" y="1651"/>
                  </a:lnTo>
                  <a:lnTo>
                    <a:pt x="7153" y="1871"/>
                  </a:lnTo>
                  <a:lnTo>
                    <a:pt x="7300" y="2018"/>
                  </a:lnTo>
                  <a:lnTo>
                    <a:pt x="7446" y="2165"/>
                  </a:lnTo>
                  <a:lnTo>
                    <a:pt x="7556" y="2275"/>
                  </a:lnTo>
                  <a:lnTo>
                    <a:pt x="7446" y="2495"/>
                  </a:lnTo>
                  <a:lnTo>
                    <a:pt x="7263" y="3045"/>
                  </a:lnTo>
                  <a:lnTo>
                    <a:pt x="7153" y="3265"/>
                  </a:lnTo>
                  <a:lnTo>
                    <a:pt x="7043" y="3485"/>
                  </a:lnTo>
                  <a:lnTo>
                    <a:pt x="6933" y="3705"/>
                  </a:lnTo>
                  <a:lnTo>
                    <a:pt x="6896" y="3926"/>
                  </a:lnTo>
                  <a:lnTo>
                    <a:pt x="6896" y="3999"/>
                  </a:lnTo>
                  <a:lnTo>
                    <a:pt x="6970" y="4036"/>
                  </a:lnTo>
                  <a:lnTo>
                    <a:pt x="7043" y="4072"/>
                  </a:lnTo>
                  <a:lnTo>
                    <a:pt x="7116" y="4036"/>
                  </a:lnTo>
                  <a:lnTo>
                    <a:pt x="7263" y="3889"/>
                  </a:lnTo>
                  <a:lnTo>
                    <a:pt x="7410" y="3705"/>
                  </a:lnTo>
                  <a:lnTo>
                    <a:pt x="7593" y="3265"/>
                  </a:lnTo>
                  <a:lnTo>
                    <a:pt x="7777" y="2715"/>
                  </a:lnTo>
                  <a:lnTo>
                    <a:pt x="7813" y="2458"/>
                  </a:lnTo>
                  <a:lnTo>
                    <a:pt x="7813" y="2422"/>
                  </a:lnTo>
                  <a:lnTo>
                    <a:pt x="8363" y="2678"/>
                  </a:lnTo>
                  <a:lnTo>
                    <a:pt x="8584" y="2862"/>
                  </a:lnTo>
                  <a:lnTo>
                    <a:pt x="8694" y="3009"/>
                  </a:lnTo>
                  <a:lnTo>
                    <a:pt x="8804" y="3155"/>
                  </a:lnTo>
                  <a:lnTo>
                    <a:pt x="8877" y="3302"/>
                  </a:lnTo>
                  <a:lnTo>
                    <a:pt x="8877" y="3449"/>
                  </a:lnTo>
                  <a:lnTo>
                    <a:pt x="8840" y="3595"/>
                  </a:lnTo>
                  <a:lnTo>
                    <a:pt x="8694" y="3705"/>
                  </a:lnTo>
                  <a:lnTo>
                    <a:pt x="8620" y="3779"/>
                  </a:lnTo>
                  <a:lnTo>
                    <a:pt x="8584" y="3852"/>
                  </a:lnTo>
                  <a:lnTo>
                    <a:pt x="8584" y="3926"/>
                  </a:lnTo>
                  <a:lnTo>
                    <a:pt x="8620" y="3999"/>
                  </a:lnTo>
                  <a:lnTo>
                    <a:pt x="8657" y="4072"/>
                  </a:lnTo>
                  <a:lnTo>
                    <a:pt x="8730" y="4109"/>
                  </a:lnTo>
                  <a:lnTo>
                    <a:pt x="8840" y="4109"/>
                  </a:lnTo>
                  <a:lnTo>
                    <a:pt x="8914" y="4072"/>
                  </a:lnTo>
                  <a:lnTo>
                    <a:pt x="9097" y="3926"/>
                  </a:lnTo>
                  <a:lnTo>
                    <a:pt x="9207" y="3779"/>
                  </a:lnTo>
                  <a:lnTo>
                    <a:pt x="9281" y="3595"/>
                  </a:lnTo>
                  <a:lnTo>
                    <a:pt x="9281" y="3412"/>
                  </a:lnTo>
                  <a:lnTo>
                    <a:pt x="9281" y="3192"/>
                  </a:lnTo>
                  <a:lnTo>
                    <a:pt x="9207" y="3009"/>
                  </a:lnTo>
                  <a:lnTo>
                    <a:pt x="9097" y="2825"/>
                  </a:lnTo>
                  <a:lnTo>
                    <a:pt x="8987" y="2642"/>
                  </a:lnTo>
                  <a:lnTo>
                    <a:pt x="8804" y="2458"/>
                  </a:lnTo>
                  <a:lnTo>
                    <a:pt x="8584" y="2348"/>
                  </a:lnTo>
                  <a:lnTo>
                    <a:pt x="8107" y="2091"/>
                  </a:lnTo>
                  <a:lnTo>
                    <a:pt x="7887" y="1981"/>
                  </a:lnTo>
                  <a:lnTo>
                    <a:pt x="7593" y="1798"/>
                  </a:lnTo>
                  <a:lnTo>
                    <a:pt x="7446" y="1651"/>
                  </a:lnTo>
                  <a:lnTo>
                    <a:pt x="7373" y="1541"/>
                  </a:lnTo>
                  <a:lnTo>
                    <a:pt x="7336" y="1431"/>
                  </a:lnTo>
                  <a:lnTo>
                    <a:pt x="7373" y="1284"/>
                  </a:lnTo>
                  <a:lnTo>
                    <a:pt x="7483" y="1358"/>
                  </a:lnTo>
                  <a:lnTo>
                    <a:pt x="7556" y="1358"/>
                  </a:lnTo>
                  <a:lnTo>
                    <a:pt x="7593" y="1321"/>
                  </a:lnTo>
                  <a:lnTo>
                    <a:pt x="7630" y="1248"/>
                  </a:lnTo>
                  <a:lnTo>
                    <a:pt x="7703" y="1138"/>
                  </a:lnTo>
                  <a:lnTo>
                    <a:pt x="7813" y="954"/>
                  </a:lnTo>
                  <a:lnTo>
                    <a:pt x="7923" y="808"/>
                  </a:lnTo>
                  <a:lnTo>
                    <a:pt x="8107" y="698"/>
                  </a:lnTo>
                  <a:lnTo>
                    <a:pt x="8290" y="624"/>
                  </a:lnTo>
                  <a:lnTo>
                    <a:pt x="8474" y="588"/>
                  </a:lnTo>
                  <a:lnTo>
                    <a:pt x="8694" y="551"/>
                  </a:lnTo>
                  <a:lnTo>
                    <a:pt x="9060" y="514"/>
                  </a:lnTo>
                  <a:close/>
                  <a:moveTo>
                    <a:pt x="13279" y="9318"/>
                  </a:moveTo>
                  <a:lnTo>
                    <a:pt x="13426" y="9428"/>
                  </a:lnTo>
                  <a:lnTo>
                    <a:pt x="13426" y="9464"/>
                  </a:lnTo>
                  <a:lnTo>
                    <a:pt x="13352" y="9464"/>
                  </a:lnTo>
                  <a:lnTo>
                    <a:pt x="13242" y="9538"/>
                  </a:lnTo>
                  <a:lnTo>
                    <a:pt x="12985" y="9868"/>
                  </a:lnTo>
                  <a:lnTo>
                    <a:pt x="12692" y="10198"/>
                  </a:lnTo>
                  <a:lnTo>
                    <a:pt x="12362" y="10492"/>
                  </a:lnTo>
                  <a:lnTo>
                    <a:pt x="12032" y="10748"/>
                  </a:lnTo>
                  <a:lnTo>
                    <a:pt x="11445" y="11078"/>
                  </a:lnTo>
                  <a:lnTo>
                    <a:pt x="10858" y="11409"/>
                  </a:lnTo>
                  <a:lnTo>
                    <a:pt x="10638" y="11372"/>
                  </a:lnTo>
                  <a:lnTo>
                    <a:pt x="10418" y="11299"/>
                  </a:lnTo>
                  <a:lnTo>
                    <a:pt x="10234" y="11188"/>
                  </a:lnTo>
                  <a:lnTo>
                    <a:pt x="10051" y="11078"/>
                  </a:lnTo>
                  <a:lnTo>
                    <a:pt x="10491" y="11005"/>
                  </a:lnTo>
                  <a:lnTo>
                    <a:pt x="10895" y="10858"/>
                  </a:lnTo>
                  <a:lnTo>
                    <a:pt x="11298" y="10675"/>
                  </a:lnTo>
                  <a:lnTo>
                    <a:pt x="11702" y="10492"/>
                  </a:lnTo>
                  <a:lnTo>
                    <a:pt x="12142" y="10235"/>
                  </a:lnTo>
                  <a:lnTo>
                    <a:pt x="12545" y="9941"/>
                  </a:lnTo>
                  <a:lnTo>
                    <a:pt x="12912" y="9648"/>
                  </a:lnTo>
                  <a:lnTo>
                    <a:pt x="13279" y="9318"/>
                  </a:lnTo>
                  <a:close/>
                  <a:moveTo>
                    <a:pt x="13609" y="9648"/>
                  </a:moveTo>
                  <a:lnTo>
                    <a:pt x="13719" y="9795"/>
                  </a:lnTo>
                  <a:lnTo>
                    <a:pt x="13792" y="9978"/>
                  </a:lnTo>
                  <a:lnTo>
                    <a:pt x="13939" y="10345"/>
                  </a:lnTo>
                  <a:lnTo>
                    <a:pt x="13939" y="10602"/>
                  </a:lnTo>
                  <a:lnTo>
                    <a:pt x="13939" y="10858"/>
                  </a:lnTo>
                  <a:lnTo>
                    <a:pt x="13866" y="10968"/>
                  </a:lnTo>
                  <a:lnTo>
                    <a:pt x="13829" y="10932"/>
                  </a:lnTo>
                  <a:lnTo>
                    <a:pt x="13719" y="10932"/>
                  </a:lnTo>
                  <a:lnTo>
                    <a:pt x="13719" y="10968"/>
                  </a:lnTo>
                  <a:lnTo>
                    <a:pt x="13609" y="11188"/>
                  </a:lnTo>
                  <a:lnTo>
                    <a:pt x="12765" y="11299"/>
                  </a:lnTo>
                  <a:lnTo>
                    <a:pt x="12912" y="11188"/>
                  </a:lnTo>
                  <a:lnTo>
                    <a:pt x="13316" y="10895"/>
                  </a:lnTo>
                  <a:lnTo>
                    <a:pt x="13682" y="10565"/>
                  </a:lnTo>
                  <a:lnTo>
                    <a:pt x="13756" y="10492"/>
                  </a:lnTo>
                  <a:lnTo>
                    <a:pt x="13756" y="10381"/>
                  </a:lnTo>
                  <a:lnTo>
                    <a:pt x="13719" y="10308"/>
                  </a:lnTo>
                  <a:lnTo>
                    <a:pt x="13609" y="10271"/>
                  </a:lnTo>
                  <a:lnTo>
                    <a:pt x="13536" y="10271"/>
                  </a:lnTo>
                  <a:lnTo>
                    <a:pt x="13462" y="10308"/>
                  </a:lnTo>
                  <a:lnTo>
                    <a:pt x="13059" y="10638"/>
                  </a:lnTo>
                  <a:lnTo>
                    <a:pt x="12655" y="10968"/>
                  </a:lnTo>
                  <a:lnTo>
                    <a:pt x="12398" y="11152"/>
                  </a:lnTo>
                  <a:lnTo>
                    <a:pt x="12325" y="11225"/>
                  </a:lnTo>
                  <a:lnTo>
                    <a:pt x="12252" y="11372"/>
                  </a:lnTo>
                  <a:lnTo>
                    <a:pt x="11665" y="11409"/>
                  </a:lnTo>
                  <a:lnTo>
                    <a:pt x="11481" y="11445"/>
                  </a:lnTo>
                  <a:lnTo>
                    <a:pt x="11775" y="11299"/>
                  </a:lnTo>
                  <a:lnTo>
                    <a:pt x="12068" y="11115"/>
                  </a:lnTo>
                  <a:lnTo>
                    <a:pt x="12362" y="10932"/>
                  </a:lnTo>
                  <a:lnTo>
                    <a:pt x="12655" y="10748"/>
                  </a:lnTo>
                  <a:lnTo>
                    <a:pt x="12912" y="10492"/>
                  </a:lnTo>
                  <a:lnTo>
                    <a:pt x="13132" y="10271"/>
                  </a:lnTo>
                  <a:lnTo>
                    <a:pt x="13352" y="10015"/>
                  </a:lnTo>
                  <a:lnTo>
                    <a:pt x="13572" y="9721"/>
                  </a:lnTo>
                  <a:lnTo>
                    <a:pt x="13609" y="9648"/>
                  </a:lnTo>
                  <a:close/>
                  <a:moveTo>
                    <a:pt x="9060" y="1"/>
                  </a:moveTo>
                  <a:lnTo>
                    <a:pt x="8804" y="37"/>
                  </a:lnTo>
                  <a:lnTo>
                    <a:pt x="8547" y="37"/>
                  </a:lnTo>
                  <a:lnTo>
                    <a:pt x="8290" y="111"/>
                  </a:lnTo>
                  <a:lnTo>
                    <a:pt x="8033" y="184"/>
                  </a:lnTo>
                  <a:lnTo>
                    <a:pt x="7813" y="294"/>
                  </a:lnTo>
                  <a:lnTo>
                    <a:pt x="7593" y="441"/>
                  </a:lnTo>
                  <a:lnTo>
                    <a:pt x="7410" y="624"/>
                  </a:lnTo>
                  <a:lnTo>
                    <a:pt x="7300" y="844"/>
                  </a:lnTo>
                  <a:lnTo>
                    <a:pt x="6896" y="624"/>
                  </a:lnTo>
                  <a:lnTo>
                    <a:pt x="6493" y="441"/>
                  </a:lnTo>
                  <a:lnTo>
                    <a:pt x="6273" y="367"/>
                  </a:lnTo>
                  <a:lnTo>
                    <a:pt x="6053" y="331"/>
                  </a:lnTo>
                  <a:lnTo>
                    <a:pt x="5612" y="331"/>
                  </a:lnTo>
                  <a:lnTo>
                    <a:pt x="5392" y="404"/>
                  </a:lnTo>
                  <a:lnTo>
                    <a:pt x="5209" y="477"/>
                  </a:lnTo>
                  <a:lnTo>
                    <a:pt x="5025" y="588"/>
                  </a:lnTo>
                  <a:lnTo>
                    <a:pt x="4842" y="734"/>
                  </a:lnTo>
                  <a:lnTo>
                    <a:pt x="4695" y="881"/>
                  </a:lnTo>
                  <a:lnTo>
                    <a:pt x="4585" y="1064"/>
                  </a:lnTo>
                  <a:lnTo>
                    <a:pt x="4512" y="1248"/>
                  </a:lnTo>
                  <a:lnTo>
                    <a:pt x="4475" y="1468"/>
                  </a:lnTo>
                  <a:lnTo>
                    <a:pt x="4182" y="1505"/>
                  </a:lnTo>
                  <a:lnTo>
                    <a:pt x="3888" y="1541"/>
                  </a:lnTo>
                  <a:lnTo>
                    <a:pt x="3595" y="1651"/>
                  </a:lnTo>
                  <a:lnTo>
                    <a:pt x="3338" y="1798"/>
                  </a:lnTo>
                  <a:lnTo>
                    <a:pt x="3081" y="1945"/>
                  </a:lnTo>
                  <a:lnTo>
                    <a:pt x="2861" y="2091"/>
                  </a:lnTo>
                  <a:lnTo>
                    <a:pt x="2641" y="2312"/>
                  </a:lnTo>
                  <a:lnTo>
                    <a:pt x="2421" y="2532"/>
                  </a:lnTo>
                  <a:lnTo>
                    <a:pt x="2238" y="2788"/>
                  </a:lnTo>
                  <a:lnTo>
                    <a:pt x="2091" y="3082"/>
                  </a:lnTo>
                  <a:lnTo>
                    <a:pt x="1981" y="3155"/>
                  </a:lnTo>
                  <a:lnTo>
                    <a:pt x="1834" y="3229"/>
                  </a:lnTo>
                  <a:lnTo>
                    <a:pt x="1504" y="3375"/>
                  </a:lnTo>
                  <a:lnTo>
                    <a:pt x="1211" y="3559"/>
                  </a:lnTo>
                  <a:lnTo>
                    <a:pt x="954" y="3779"/>
                  </a:lnTo>
                  <a:lnTo>
                    <a:pt x="697" y="3999"/>
                  </a:lnTo>
                  <a:lnTo>
                    <a:pt x="477" y="4256"/>
                  </a:lnTo>
                  <a:lnTo>
                    <a:pt x="330" y="4512"/>
                  </a:lnTo>
                  <a:lnTo>
                    <a:pt x="183" y="4769"/>
                  </a:lnTo>
                  <a:lnTo>
                    <a:pt x="73" y="5063"/>
                  </a:lnTo>
                  <a:lnTo>
                    <a:pt x="37" y="5319"/>
                  </a:lnTo>
                  <a:lnTo>
                    <a:pt x="0" y="5613"/>
                  </a:lnTo>
                  <a:lnTo>
                    <a:pt x="0" y="5906"/>
                  </a:lnTo>
                  <a:lnTo>
                    <a:pt x="73" y="6200"/>
                  </a:lnTo>
                  <a:lnTo>
                    <a:pt x="183" y="6493"/>
                  </a:lnTo>
                  <a:lnTo>
                    <a:pt x="294" y="6713"/>
                  </a:lnTo>
                  <a:lnTo>
                    <a:pt x="440" y="6933"/>
                  </a:lnTo>
                  <a:lnTo>
                    <a:pt x="660" y="7117"/>
                  </a:lnTo>
                  <a:lnTo>
                    <a:pt x="880" y="7300"/>
                  </a:lnTo>
                  <a:lnTo>
                    <a:pt x="1064" y="7374"/>
                  </a:lnTo>
                  <a:lnTo>
                    <a:pt x="1027" y="7594"/>
                  </a:lnTo>
                  <a:lnTo>
                    <a:pt x="1027" y="7814"/>
                  </a:lnTo>
                  <a:lnTo>
                    <a:pt x="1064" y="8034"/>
                  </a:lnTo>
                  <a:lnTo>
                    <a:pt x="1101" y="8217"/>
                  </a:lnTo>
                  <a:lnTo>
                    <a:pt x="1174" y="8437"/>
                  </a:lnTo>
                  <a:lnTo>
                    <a:pt x="1284" y="8621"/>
                  </a:lnTo>
                  <a:lnTo>
                    <a:pt x="1431" y="8804"/>
                  </a:lnTo>
                  <a:lnTo>
                    <a:pt x="1614" y="8988"/>
                  </a:lnTo>
                  <a:lnTo>
                    <a:pt x="1797" y="9098"/>
                  </a:lnTo>
                  <a:lnTo>
                    <a:pt x="1981" y="9208"/>
                  </a:lnTo>
                  <a:lnTo>
                    <a:pt x="2201" y="9281"/>
                  </a:lnTo>
                  <a:lnTo>
                    <a:pt x="2421" y="9318"/>
                  </a:lnTo>
                  <a:lnTo>
                    <a:pt x="2641" y="9354"/>
                  </a:lnTo>
                  <a:lnTo>
                    <a:pt x="2861" y="9318"/>
                  </a:lnTo>
                  <a:lnTo>
                    <a:pt x="3081" y="9281"/>
                  </a:lnTo>
                  <a:lnTo>
                    <a:pt x="3301" y="9208"/>
                  </a:lnTo>
                  <a:lnTo>
                    <a:pt x="3375" y="9354"/>
                  </a:lnTo>
                  <a:lnTo>
                    <a:pt x="3448" y="9501"/>
                  </a:lnTo>
                  <a:lnTo>
                    <a:pt x="3595" y="9648"/>
                  </a:lnTo>
                  <a:lnTo>
                    <a:pt x="3742" y="9758"/>
                  </a:lnTo>
                  <a:lnTo>
                    <a:pt x="3925" y="9868"/>
                  </a:lnTo>
                  <a:lnTo>
                    <a:pt x="4108" y="9905"/>
                  </a:lnTo>
                  <a:lnTo>
                    <a:pt x="4292" y="9941"/>
                  </a:lnTo>
                  <a:lnTo>
                    <a:pt x="4475" y="9941"/>
                  </a:lnTo>
                  <a:lnTo>
                    <a:pt x="4842" y="9905"/>
                  </a:lnTo>
                  <a:lnTo>
                    <a:pt x="5246" y="9795"/>
                  </a:lnTo>
                  <a:lnTo>
                    <a:pt x="5686" y="9648"/>
                  </a:lnTo>
                  <a:lnTo>
                    <a:pt x="6163" y="9574"/>
                  </a:lnTo>
                  <a:lnTo>
                    <a:pt x="6603" y="9574"/>
                  </a:lnTo>
                  <a:lnTo>
                    <a:pt x="7080" y="9611"/>
                  </a:lnTo>
                  <a:lnTo>
                    <a:pt x="7446" y="9648"/>
                  </a:lnTo>
                  <a:lnTo>
                    <a:pt x="7630" y="9648"/>
                  </a:lnTo>
                  <a:lnTo>
                    <a:pt x="7813" y="9611"/>
                  </a:lnTo>
                  <a:lnTo>
                    <a:pt x="7960" y="9721"/>
                  </a:lnTo>
                  <a:lnTo>
                    <a:pt x="8143" y="9795"/>
                  </a:lnTo>
                  <a:lnTo>
                    <a:pt x="8327" y="9831"/>
                  </a:lnTo>
                  <a:lnTo>
                    <a:pt x="8547" y="9868"/>
                  </a:lnTo>
                  <a:lnTo>
                    <a:pt x="9024" y="9905"/>
                  </a:lnTo>
                  <a:lnTo>
                    <a:pt x="9391" y="9868"/>
                  </a:lnTo>
                  <a:lnTo>
                    <a:pt x="9501" y="9868"/>
                  </a:lnTo>
                  <a:lnTo>
                    <a:pt x="9354" y="10161"/>
                  </a:lnTo>
                  <a:lnTo>
                    <a:pt x="9317" y="10308"/>
                  </a:lnTo>
                  <a:lnTo>
                    <a:pt x="9281" y="10492"/>
                  </a:lnTo>
                  <a:lnTo>
                    <a:pt x="9317" y="10638"/>
                  </a:lnTo>
                  <a:lnTo>
                    <a:pt x="9354" y="10785"/>
                  </a:lnTo>
                  <a:lnTo>
                    <a:pt x="9464" y="11078"/>
                  </a:lnTo>
                  <a:lnTo>
                    <a:pt x="9647" y="11335"/>
                  </a:lnTo>
                  <a:lnTo>
                    <a:pt x="9831" y="11519"/>
                  </a:lnTo>
                  <a:lnTo>
                    <a:pt x="9977" y="11629"/>
                  </a:lnTo>
                  <a:lnTo>
                    <a:pt x="10198" y="11739"/>
                  </a:lnTo>
                  <a:lnTo>
                    <a:pt x="10381" y="11812"/>
                  </a:lnTo>
                  <a:lnTo>
                    <a:pt x="10821" y="11922"/>
                  </a:lnTo>
                  <a:lnTo>
                    <a:pt x="11298" y="11959"/>
                  </a:lnTo>
                  <a:lnTo>
                    <a:pt x="11775" y="11922"/>
                  </a:lnTo>
                  <a:lnTo>
                    <a:pt x="12215" y="11885"/>
                  </a:lnTo>
                  <a:lnTo>
                    <a:pt x="13095" y="11775"/>
                  </a:lnTo>
                  <a:lnTo>
                    <a:pt x="13939" y="11665"/>
                  </a:lnTo>
                  <a:lnTo>
                    <a:pt x="14343" y="11555"/>
                  </a:lnTo>
                  <a:lnTo>
                    <a:pt x="14746" y="11409"/>
                  </a:lnTo>
                  <a:lnTo>
                    <a:pt x="15076" y="11262"/>
                  </a:lnTo>
                  <a:lnTo>
                    <a:pt x="15370" y="11042"/>
                  </a:lnTo>
                  <a:lnTo>
                    <a:pt x="15626" y="10785"/>
                  </a:lnTo>
                  <a:lnTo>
                    <a:pt x="15847" y="10528"/>
                  </a:lnTo>
                  <a:lnTo>
                    <a:pt x="16030" y="10235"/>
                  </a:lnTo>
                  <a:lnTo>
                    <a:pt x="16213" y="9941"/>
                  </a:lnTo>
                  <a:lnTo>
                    <a:pt x="16360" y="9648"/>
                  </a:lnTo>
                  <a:lnTo>
                    <a:pt x="16433" y="9318"/>
                  </a:lnTo>
                  <a:lnTo>
                    <a:pt x="16507" y="8988"/>
                  </a:lnTo>
                  <a:lnTo>
                    <a:pt x="16543" y="8657"/>
                  </a:lnTo>
                  <a:lnTo>
                    <a:pt x="16507" y="8327"/>
                  </a:lnTo>
                  <a:lnTo>
                    <a:pt x="16470" y="7997"/>
                  </a:lnTo>
                  <a:lnTo>
                    <a:pt x="16690" y="7447"/>
                  </a:lnTo>
                  <a:lnTo>
                    <a:pt x="16837" y="6933"/>
                  </a:lnTo>
                  <a:lnTo>
                    <a:pt x="16910" y="6347"/>
                  </a:lnTo>
                  <a:lnTo>
                    <a:pt x="16910" y="5796"/>
                  </a:lnTo>
                  <a:lnTo>
                    <a:pt x="16837" y="5429"/>
                  </a:lnTo>
                  <a:lnTo>
                    <a:pt x="16727" y="5063"/>
                  </a:lnTo>
                  <a:lnTo>
                    <a:pt x="16654" y="4916"/>
                  </a:lnTo>
                  <a:lnTo>
                    <a:pt x="16543" y="4769"/>
                  </a:lnTo>
                  <a:lnTo>
                    <a:pt x="16397" y="4659"/>
                  </a:lnTo>
                  <a:lnTo>
                    <a:pt x="16250" y="4586"/>
                  </a:lnTo>
                  <a:lnTo>
                    <a:pt x="16250" y="4146"/>
                  </a:lnTo>
                  <a:lnTo>
                    <a:pt x="16177" y="3742"/>
                  </a:lnTo>
                  <a:lnTo>
                    <a:pt x="16030" y="3375"/>
                  </a:lnTo>
                  <a:lnTo>
                    <a:pt x="15773" y="3009"/>
                  </a:lnTo>
                  <a:lnTo>
                    <a:pt x="15626" y="2825"/>
                  </a:lnTo>
                  <a:lnTo>
                    <a:pt x="15443" y="2642"/>
                  </a:lnTo>
                  <a:lnTo>
                    <a:pt x="15223" y="2495"/>
                  </a:lnTo>
                  <a:lnTo>
                    <a:pt x="15003" y="2385"/>
                  </a:lnTo>
                  <a:lnTo>
                    <a:pt x="14746" y="2238"/>
                  </a:lnTo>
                  <a:lnTo>
                    <a:pt x="14526" y="2055"/>
                  </a:lnTo>
                  <a:lnTo>
                    <a:pt x="14379" y="1835"/>
                  </a:lnTo>
                  <a:lnTo>
                    <a:pt x="14233" y="1578"/>
                  </a:lnTo>
                  <a:lnTo>
                    <a:pt x="14123" y="1358"/>
                  </a:lnTo>
                  <a:lnTo>
                    <a:pt x="13976" y="1138"/>
                  </a:lnTo>
                  <a:lnTo>
                    <a:pt x="13829" y="991"/>
                  </a:lnTo>
                  <a:lnTo>
                    <a:pt x="13682" y="808"/>
                  </a:lnTo>
                  <a:lnTo>
                    <a:pt x="13499" y="698"/>
                  </a:lnTo>
                  <a:lnTo>
                    <a:pt x="13279" y="588"/>
                  </a:lnTo>
                  <a:lnTo>
                    <a:pt x="13059" y="514"/>
                  </a:lnTo>
                  <a:lnTo>
                    <a:pt x="12802" y="441"/>
                  </a:lnTo>
                  <a:lnTo>
                    <a:pt x="12362" y="441"/>
                  </a:lnTo>
                  <a:lnTo>
                    <a:pt x="11885" y="477"/>
                  </a:lnTo>
                  <a:lnTo>
                    <a:pt x="11408" y="588"/>
                  </a:lnTo>
                  <a:lnTo>
                    <a:pt x="10968" y="698"/>
                  </a:lnTo>
                  <a:lnTo>
                    <a:pt x="10821" y="514"/>
                  </a:lnTo>
                  <a:lnTo>
                    <a:pt x="10601" y="331"/>
                  </a:lnTo>
                  <a:lnTo>
                    <a:pt x="10381" y="221"/>
                  </a:lnTo>
                  <a:lnTo>
                    <a:pt x="10124" y="147"/>
                  </a:lnTo>
                  <a:lnTo>
                    <a:pt x="9867" y="74"/>
                  </a:lnTo>
                  <a:lnTo>
                    <a:pt x="9574" y="37"/>
                  </a:lnTo>
                  <a:lnTo>
                    <a:pt x="9060" y="1"/>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 name="Google Shape;355;p6"/>
            <p:cNvSpPr/>
            <p:nvPr/>
          </p:nvSpPr>
          <p:spPr>
            <a:xfrm>
              <a:off x="7121425" y="2437925"/>
              <a:ext cx="246700" cy="315500"/>
            </a:xfrm>
            <a:custGeom>
              <a:avLst/>
              <a:gdLst/>
              <a:ahLst/>
              <a:cxnLst/>
              <a:rect l="l" t="t" r="r" b="b"/>
              <a:pathLst>
                <a:path w="9868" h="12620" extrusionOk="0">
                  <a:moveTo>
                    <a:pt x="4182" y="661"/>
                  </a:moveTo>
                  <a:lnTo>
                    <a:pt x="4182" y="918"/>
                  </a:lnTo>
                  <a:lnTo>
                    <a:pt x="4182" y="1431"/>
                  </a:lnTo>
                  <a:lnTo>
                    <a:pt x="4145" y="2202"/>
                  </a:lnTo>
                  <a:lnTo>
                    <a:pt x="3925" y="2165"/>
                  </a:lnTo>
                  <a:lnTo>
                    <a:pt x="3962" y="2018"/>
                  </a:lnTo>
                  <a:lnTo>
                    <a:pt x="3962" y="1835"/>
                  </a:lnTo>
                  <a:lnTo>
                    <a:pt x="3889" y="1468"/>
                  </a:lnTo>
                  <a:lnTo>
                    <a:pt x="3852" y="1101"/>
                  </a:lnTo>
                  <a:lnTo>
                    <a:pt x="3889" y="918"/>
                  </a:lnTo>
                  <a:lnTo>
                    <a:pt x="3962" y="771"/>
                  </a:lnTo>
                  <a:lnTo>
                    <a:pt x="3999" y="698"/>
                  </a:lnTo>
                  <a:lnTo>
                    <a:pt x="4072" y="661"/>
                  </a:lnTo>
                  <a:close/>
                  <a:moveTo>
                    <a:pt x="1541" y="404"/>
                  </a:moveTo>
                  <a:lnTo>
                    <a:pt x="1578" y="441"/>
                  </a:lnTo>
                  <a:lnTo>
                    <a:pt x="1614" y="514"/>
                  </a:lnTo>
                  <a:lnTo>
                    <a:pt x="1614" y="1138"/>
                  </a:lnTo>
                  <a:lnTo>
                    <a:pt x="1688" y="2202"/>
                  </a:lnTo>
                  <a:lnTo>
                    <a:pt x="1284" y="2238"/>
                  </a:lnTo>
                  <a:lnTo>
                    <a:pt x="1211" y="2238"/>
                  </a:lnTo>
                  <a:lnTo>
                    <a:pt x="1211" y="1871"/>
                  </a:lnTo>
                  <a:lnTo>
                    <a:pt x="1174" y="1505"/>
                  </a:lnTo>
                  <a:lnTo>
                    <a:pt x="1211" y="1211"/>
                  </a:lnTo>
                  <a:lnTo>
                    <a:pt x="1248" y="954"/>
                  </a:lnTo>
                  <a:lnTo>
                    <a:pt x="1358" y="404"/>
                  </a:lnTo>
                  <a:close/>
                  <a:moveTo>
                    <a:pt x="3815" y="2678"/>
                  </a:moveTo>
                  <a:lnTo>
                    <a:pt x="4439" y="2715"/>
                  </a:lnTo>
                  <a:lnTo>
                    <a:pt x="5026" y="2789"/>
                  </a:lnTo>
                  <a:lnTo>
                    <a:pt x="5026" y="2825"/>
                  </a:lnTo>
                  <a:lnTo>
                    <a:pt x="5136" y="3485"/>
                  </a:lnTo>
                  <a:lnTo>
                    <a:pt x="3925" y="3559"/>
                  </a:lnTo>
                  <a:lnTo>
                    <a:pt x="2678" y="3632"/>
                  </a:lnTo>
                  <a:lnTo>
                    <a:pt x="1358" y="3669"/>
                  </a:lnTo>
                  <a:lnTo>
                    <a:pt x="917" y="3706"/>
                  </a:lnTo>
                  <a:lnTo>
                    <a:pt x="477" y="3742"/>
                  </a:lnTo>
                  <a:lnTo>
                    <a:pt x="441" y="3229"/>
                  </a:lnTo>
                  <a:lnTo>
                    <a:pt x="441" y="2972"/>
                  </a:lnTo>
                  <a:lnTo>
                    <a:pt x="404" y="2862"/>
                  </a:lnTo>
                  <a:lnTo>
                    <a:pt x="331" y="2752"/>
                  </a:lnTo>
                  <a:lnTo>
                    <a:pt x="587" y="2789"/>
                  </a:lnTo>
                  <a:lnTo>
                    <a:pt x="807" y="2789"/>
                  </a:lnTo>
                  <a:lnTo>
                    <a:pt x="1284" y="2752"/>
                  </a:lnTo>
                  <a:lnTo>
                    <a:pt x="1945" y="2678"/>
                  </a:lnTo>
                  <a:close/>
                  <a:moveTo>
                    <a:pt x="4916" y="3999"/>
                  </a:moveTo>
                  <a:lnTo>
                    <a:pt x="4989" y="4072"/>
                  </a:lnTo>
                  <a:lnTo>
                    <a:pt x="5136" y="4109"/>
                  </a:lnTo>
                  <a:lnTo>
                    <a:pt x="5209" y="4072"/>
                  </a:lnTo>
                  <a:lnTo>
                    <a:pt x="5246" y="4623"/>
                  </a:lnTo>
                  <a:lnTo>
                    <a:pt x="5209" y="5173"/>
                  </a:lnTo>
                  <a:lnTo>
                    <a:pt x="5173" y="5430"/>
                  </a:lnTo>
                  <a:lnTo>
                    <a:pt x="5099" y="5723"/>
                  </a:lnTo>
                  <a:lnTo>
                    <a:pt x="4989" y="5980"/>
                  </a:lnTo>
                  <a:lnTo>
                    <a:pt x="4806" y="6200"/>
                  </a:lnTo>
                  <a:lnTo>
                    <a:pt x="4659" y="6310"/>
                  </a:lnTo>
                  <a:lnTo>
                    <a:pt x="4476" y="6420"/>
                  </a:lnTo>
                  <a:lnTo>
                    <a:pt x="4292" y="6457"/>
                  </a:lnTo>
                  <a:lnTo>
                    <a:pt x="4072" y="6493"/>
                  </a:lnTo>
                  <a:lnTo>
                    <a:pt x="3632" y="6530"/>
                  </a:lnTo>
                  <a:lnTo>
                    <a:pt x="3265" y="6567"/>
                  </a:lnTo>
                  <a:lnTo>
                    <a:pt x="2605" y="6567"/>
                  </a:lnTo>
                  <a:lnTo>
                    <a:pt x="2642" y="6493"/>
                  </a:lnTo>
                  <a:lnTo>
                    <a:pt x="2678" y="6383"/>
                  </a:lnTo>
                  <a:lnTo>
                    <a:pt x="2788" y="6310"/>
                  </a:lnTo>
                  <a:lnTo>
                    <a:pt x="2825" y="6273"/>
                  </a:lnTo>
                  <a:lnTo>
                    <a:pt x="2825" y="6237"/>
                  </a:lnTo>
                  <a:lnTo>
                    <a:pt x="2788" y="6200"/>
                  </a:lnTo>
                  <a:lnTo>
                    <a:pt x="2715" y="6200"/>
                  </a:lnTo>
                  <a:lnTo>
                    <a:pt x="2605" y="6237"/>
                  </a:lnTo>
                  <a:lnTo>
                    <a:pt x="2458" y="6310"/>
                  </a:lnTo>
                  <a:lnTo>
                    <a:pt x="2348" y="6420"/>
                  </a:lnTo>
                  <a:lnTo>
                    <a:pt x="2311" y="6567"/>
                  </a:lnTo>
                  <a:lnTo>
                    <a:pt x="1724" y="6493"/>
                  </a:lnTo>
                  <a:lnTo>
                    <a:pt x="1541" y="6457"/>
                  </a:lnTo>
                  <a:lnTo>
                    <a:pt x="1688" y="6420"/>
                  </a:lnTo>
                  <a:lnTo>
                    <a:pt x="2055" y="6383"/>
                  </a:lnTo>
                  <a:lnTo>
                    <a:pt x="2201" y="6310"/>
                  </a:lnTo>
                  <a:lnTo>
                    <a:pt x="2275" y="6237"/>
                  </a:lnTo>
                  <a:lnTo>
                    <a:pt x="2311" y="6163"/>
                  </a:lnTo>
                  <a:lnTo>
                    <a:pt x="2311" y="6090"/>
                  </a:lnTo>
                  <a:lnTo>
                    <a:pt x="2275" y="6016"/>
                  </a:lnTo>
                  <a:lnTo>
                    <a:pt x="2238" y="5980"/>
                  </a:lnTo>
                  <a:lnTo>
                    <a:pt x="2201" y="5943"/>
                  </a:lnTo>
                  <a:lnTo>
                    <a:pt x="2055" y="5943"/>
                  </a:lnTo>
                  <a:lnTo>
                    <a:pt x="1981" y="6016"/>
                  </a:lnTo>
                  <a:lnTo>
                    <a:pt x="1798" y="6053"/>
                  </a:lnTo>
                  <a:lnTo>
                    <a:pt x="1394" y="6127"/>
                  </a:lnTo>
                  <a:lnTo>
                    <a:pt x="1138" y="6200"/>
                  </a:lnTo>
                  <a:lnTo>
                    <a:pt x="917" y="6273"/>
                  </a:lnTo>
                  <a:lnTo>
                    <a:pt x="807" y="6200"/>
                  </a:lnTo>
                  <a:lnTo>
                    <a:pt x="697" y="6127"/>
                  </a:lnTo>
                  <a:lnTo>
                    <a:pt x="661" y="5980"/>
                  </a:lnTo>
                  <a:lnTo>
                    <a:pt x="624" y="5870"/>
                  </a:lnTo>
                  <a:lnTo>
                    <a:pt x="624" y="5870"/>
                  </a:lnTo>
                  <a:lnTo>
                    <a:pt x="844" y="5906"/>
                  </a:lnTo>
                  <a:lnTo>
                    <a:pt x="1504" y="5906"/>
                  </a:lnTo>
                  <a:lnTo>
                    <a:pt x="1724" y="5870"/>
                  </a:lnTo>
                  <a:lnTo>
                    <a:pt x="1945" y="5833"/>
                  </a:lnTo>
                  <a:lnTo>
                    <a:pt x="1981" y="5796"/>
                  </a:lnTo>
                  <a:lnTo>
                    <a:pt x="2018" y="5760"/>
                  </a:lnTo>
                  <a:lnTo>
                    <a:pt x="2055" y="5650"/>
                  </a:lnTo>
                  <a:lnTo>
                    <a:pt x="1981" y="5540"/>
                  </a:lnTo>
                  <a:lnTo>
                    <a:pt x="1945" y="5503"/>
                  </a:lnTo>
                  <a:lnTo>
                    <a:pt x="1504" y="5503"/>
                  </a:lnTo>
                  <a:lnTo>
                    <a:pt x="1101" y="5540"/>
                  </a:lnTo>
                  <a:lnTo>
                    <a:pt x="844" y="5576"/>
                  </a:lnTo>
                  <a:lnTo>
                    <a:pt x="587" y="5576"/>
                  </a:lnTo>
                  <a:lnTo>
                    <a:pt x="587" y="5356"/>
                  </a:lnTo>
                  <a:lnTo>
                    <a:pt x="734" y="5430"/>
                  </a:lnTo>
                  <a:lnTo>
                    <a:pt x="881" y="5466"/>
                  </a:lnTo>
                  <a:lnTo>
                    <a:pt x="1211" y="5466"/>
                  </a:lnTo>
                  <a:lnTo>
                    <a:pt x="1541" y="5393"/>
                  </a:lnTo>
                  <a:lnTo>
                    <a:pt x="1835" y="5246"/>
                  </a:lnTo>
                  <a:lnTo>
                    <a:pt x="1871" y="5173"/>
                  </a:lnTo>
                  <a:lnTo>
                    <a:pt x="1908" y="5099"/>
                  </a:lnTo>
                  <a:lnTo>
                    <a:pt x="1908" y="5026"/>
                  </a:lnTo>
                  <a:lnTo>
                    <a:pt x="1871" y="4953"/>
                  </a:lnTo>
                  <a:lnTo>
                    <a:pt x="1835" y="4916"/>
                  </a:lnTo>
                  <a:lnTo>
                    <a:pt x="1761" y="4879"/>
                  </a:lnTo>
                  <a:lnTo>
                    <a:pt x="1724" y="4879"/>
                  </a:lnTo>
                  <a:lnTo>
                    <a:pt x="1614" y="4916"/>
                  </a:lnTo>
                  <a:lnTo>
                    <a:pt x="1358" y="5026"/>
                  </a:lnTo>
                  <a:lnTo>
                    <a:pt x="1101" y="5099"/>
                  </a:lnTo>
                  <a:lnTo>
                    <a:pt x="844" y="5099"/>
                  </a:lnTo>
                  <a:lnTo>
                    <a:pt x="551" y="5063"/>
                  </a:lnTo>
                  <a:lnTo>
                    <a:pt x="551" y="4916"/>
                  </a:lnTo>
                  <a:lnTo>
                    <a:pt x="844" y="4879"/>
                  </a:lnTo>
                  <a:lnTo>
                    <a:pt x="1138" y="4879"/>
                  </a:lnTo>
                  <a:lnTo>
                    <a:pt x="1724" y="4769"/>
                  </a:lnTo>
                  <a:lnTo>
                    <a:pt x="1908" y="4696"/>
                  </a:lnTo>
                  <a:lnTo>
                    <a:pt x="2091" y="4586"/>
                  </a:lnTo>
                  <a:lnTo>
                    <a:pt x="2128" y="4513"/>
                  </a:lnTo>
                  <a:lnTo>
                    <a:pt x="2165" y="4439"/>
                  </a:lnTo>
                  <a:lnTo>
                    <a:pt x="2128" y="4329"/>
                  </a:lnTo>
                  <a:lnTo>
                    <a:pt x="2055" y="4256"/>
                  </a:lnTo>
                  <a:lnTo>
                    <a:pt x="1945" y="4182"/>
                  </a:lnTo>
                  <a:lnTo>
                    <a:pt x="1871" y="4182"/>
                  </a:lnTo>
                  <a:lnTo>
                    <a:pt x="1835" y="4219"/>
                  </a:lnTo>
                  <a:lnTo>
                    <a:pt x="1761" y="4256"/>
                  </a:lnTo>
                  <a:lnTo>
                    <a:pt x="1724" y="4329"/>
                  </a:lnTo>
                  <a:lnTo>
                    <a:pt x="1468" y="4403"/>
                  </a:lnTo>
                  <a:lnTo>
                    <a:pt x="991" y="4476"/>
                  </a:lnTo>
                  <a:lnTo>
                    <a:pt x="551" y="4586"/>
                  </a:lnTo>
                  <a:lnTo>
                    <a:pt x="514" y="4146"/>
                  </a:lnTo>
                  <a:lnTo>
                    <a:pt x="1358" y="4146"/>
                  </a:lnTo>
                  <a:lnTo>
                    <a:pt x="2678" y="4109"/>
                  </a:lnTo>
                  <a:lnTo>
                    <a:pt x="3815" y="4072"/>
                  </a:lnTo>
                  <a:lnTo>
                    <a:pt x="4916" y="3999"/>
                  </a:lnTo>
                  <a:close/>
                  <a:moveTo>
                    <a:pt x="1211" y="1"/>
                  </a:moveTo>
                  <a:lnTo>
                    <a:pt x="1101" y="37"/>
                  </a:lnTo>
                  <a:lnTo>
                    <a:pt x="1028" y="147"/>
                  </a:lnTo>
                  <a:lnTo>
                    <a:pt x="881" y="771"/>
                  </a:lnTo>
                  <a:lnTo>
                    <a:pt x="807" y="1395"/>
                  </a:lnTo>
                  <a:lnTo>
                    <a:pt x="807" y="1835"/>
                  </a:lnTo>
                  <a:lnTo>
                    <a:pt x="807" y="2092"/>
                  </a:lnTo>
                  <a:lnTo>
                    <a:pt x="881" y="2312"/>
                  </a:lnTo>
                  <a:lnTo>
                    <a:pt x="551" y="2385"/>
                  </a:lnTo>
                  <a:lnTo>
                    <a:pt x="367" y="2458"/>
                  </a:lnTo>
                  <a:lnTo>
                    <a:pt x="221" y="2568"/>
                  </a:lnTo>
                  <a:lnTo>
                    <a:pt x="184" y="2605"/>
                  </a:lnTo>
                  <a:lnTo>
                    <a:pt x="147" y="2678"/>
                  </a:lnTo>
                  <a:lnTo>
                    <a:pt x="37" y="2825"/>
                  </a:lnTo>
                  <a:lnTo>
                    <a:pt x="37" y="3009"/>
                  </a:lnTo>
                  <a:lnTo>
                    <a:pt x="37" y="3375"/>
                  </a:lnTo>
                  <a:lnTo>
                    <a:pt x="37" y="3852"/>
                  </a:lnTo>
                  <a:lnTo>
                    <a:pt x="37" y="3889"/>
                  </a:lnTo>
                  <a:lnTo>
                    <a:pt x="0" y="3962"/>
                  </a:lnTo>
                  <a:lnTo>
                    <a:pt x="37" y="4072"/>
                  </a:lnTo>
                  <a:lnTo>
                    <a:pt x="74" y="4439"/>
                  </a:lnTo>
                  <a:lnTo>
                    <a:pt x="110" y="5540"/>
                  </a:lnTo>
                  <a:lnTo>
                    <a:pt x="110" y="5943"/>
                  </a:lnTo>
                  <a:lnTo>
                    <a:pt x="184" y="6127"/>
                  </a:lnTo>
                  <a:lnTo>
                    <a:pt x="257" y="6310"/>
                  </a:lnTo>
                  <a:lnTo>
                    <a:pt x="367" y="6457"/>
                  </a:lnTo>
                  <a:lnTo>
                    <a:pt x="477" y="6567"/>
                  </a:lnTo>
                  <a:lnTo>
                    <a:pt x="624" y="6677"/>
                  </a:lnTo>
                  <a:lnTo>
                    <a:pt x="771" y="6750"/>
                  </a:lnTo>
                  <a:lnTo>
                    <a:pt x="1101" y="6860"/>
                  </a:lnTo>
                  <a:lnTo>
                    <a:pt x="1468" y="6934"/>
                  </a:lnTo>
                  <a:lnTo>
                    <a:pt x="2091" y="7007"/>
                  </a:lnTo>
                  <a:lnTo>
                    <a:pt x="2678" y="7044"/>
                  </a:lnTo>
                  <a:lnTo>
                    <a:pt x="2605" y="7264"/>
                  </a:lnTo>
                  <a:lnTo>
                    <a:pt x="2605" y="7484"/>
                  </a:lnTo>
                  <a:lnTo>
                    <a:pt x="2605" y="7887"/>
                  </a:lnTo>
                  <a:lnTo>
                    <a:pt x="2605" y="8548"/>
                  </a:lnTo>
                  <a:lnTo>
                    <a:pt x="2678" y="9208"/>
                  </a:lnTo>
                  <a:lnTo>
                    <a:pt x="2825" y="10455"/>
                  </a:lnTo>
                  <a:lnTo>
                    <a:pt x="3045" y="11665"/>
                  </a:lnTo>
                  <a:lnTo>
                    <a:pt x="3118" y="11922"/>
                  </a:lnTo>
                  <a:lnTo>
                    <a:pt x="3228" y="12106"/>
                  </a:lnTo>
                  <a:lnTo>
                    <a:pt x="3375" y="12252"/>
                  </a:lnTo>
                  <a:lnTo>
                    <a:pt x="3595" y="12399"/>
                  </a:lnTo>
                  <a:lnTo>
                    <a:pt x="3779" y="12472"/>
                  </a:lnTo>
                  <a:lnTo>
                    <a:pt x="3999" y="12546"/>
                  </a:lnTo>
                  <a:lnTo>
                    <a:pt x="4476" y="12619"/>
                  </a:lnTo>
                  <a:lnTo>
                    <a:pt x="4732" y="12582"/>
                  </a:lnTo>
                  <a:lnTo>
                    <a:pt x="4952" y="12509"/>
                  </a:lnTo>
                  <a:lnTo>
                    <a:pt x="5136" y="12399"/>
                  </a:lnTo>
                  <a:lnTo>
                    <a:pt x="5283" y="12216"/>
                  </a:lnTo>
                  <a:lnTo>
                    <a:pt x="5429" y="12032"/>
                  </a:lnTo>
                  <a:lnTo>
                    <a:pt x="5503" y="11812"/>
                  </a:lnTo>
                  <a:lnTo>
                    <a:pt x="5576" y="11592"/>
                  </a:lnTo>
                  <a:lnTo>
                    <a:pt x="5613" y="11372"/>
                  </a:lnTo>
                  <a:lnTo>
                    <a:pt x="5613" y="11079"/>
                  </a:lnTo>
                  <a:lnTo>
                    <a:pt x="5613" y="10785"/>
                  </a:lnTo>
                  <a:lnTo>
                    <a:pt x="5539" y="10162"/>
                  </a:lnTo>
                  <a:lnTo>
                    <a:pt x="5539" y="9538"/>
                  </a:lnTo>
                  <a:lnTo>
                    <a:pt x="5649" y="8951"/>
                  </a:lnTo>
                  <a:lnTo>
                    <a:pt x="5723" y="8658"/>
                  </a:lnTo>
                  <a:lnTo>
                    <a:pt x="5833" y="8364"/>
                  </a:lnTo>
                  <a:lnTo>
                    <a:pt x="5980" y="8071"/>
                  </a:lnTo>
                  <a:lnTo>
                    <a:pt x="6090" y="7961"/>
                  </a:lnTo>
                  <a:lnTo>
                    <a:pt x="6200" y="7851"/>
                  </a:lnTo>
                  <a:lnTo>
                    <a:pt x="6273" y="7814"/>
                  </a:lnTo>
                  <a:lnTo>
                    <a:pt x="6310" y="7814"/>
                  </a:lnTo>
                  <a:lnTo>
                    <a:pt x="6456" y="7887"/>
                  </a:lnTo>
                  <a:lnTo>
                    <a:pt x="6530" y="7997"/>
                  </a:lnTo>
                  <a:lnTo>
                    <a:pt x="6603" y="8144"/>
                  </a:lnTo>
                  <a:lnTo>
                    <a:pt x="6640" y="8291"/>
                  </a:lnTo>
                  <a:lnTo>
                    <a:pt x="6603" y="8474"/>
                  </a:lnTo>
                  <a:lnTo>
                    <a:pt x="6566" y="8804"/>
                  </a:lnTo>
                  <a:lnTo>
                    <a:pt x="6530" y="9208"/>
                  </a:lnTo>
                  <a:lnTo>
                    <a:pt x="6566" y="9428"/>
                  </a:lnTo>
                  <a:lnTo>
                    <a:pt x="6603" y="9648"/>
                  </a:lnTo>
                  <a:lnTo>
                    <a:pt x="6676" y="9868"/>
                  </a:lnTo>
                  <a:lnTo>
                    <a:pt x="6787" y="10051"/>
                  </a:lnTo>
                  <a:lnTo>
                    <a:pt x="6970" y="10162"/>
                  </a:lnTo>
                  <a:lnTo>
                    <a:pt x="7153" y="10272"/>
                  </a:lnTo>
                  <a:lnTo>
                    <a:pt x="7447" y="10345"/>
                  </a:lnTo>
                  <a:lnTo>
                    <a:pt x="7777" y="10382"/>
                  </a:lnTo>
                  <a:lnTo>
                    <a:pt x="8437" y="10382"/>
                  </a:lnTo>
                  <a:lnTo>
                    <a:pt x="9061" y="10308"/>
                  </a:lnTo>
                  <a:lnTo>
                    <a:pt x="9684" y="10162"/>
                  </a:lnTo>
                  <a:lnTo>
                    <a:pt x="9758" y="10125"/>
                  </a:lnTo>
                  <a:lnTo>
                    <a:pt x="9831" y="10051"/>
                  </a:lnTo>
                  <a:lnTo>
                    <a:pt x="9868" y="9941"/>
                  </a:lnTo>
                  <a:lnTo>
                    <a:pt x="9831" y="9868"/>
                  </a:lnTo>
                  <a:lnTo>
                    <a:pt x="9794" y="9758"/>
                  </a:lnTo>
                  <a:lnTo>
                    <a:pt x="9721" y="9685"/>
                  </a:lnTo>
                  <a:lnTo>
                    <a:pt x="9648" y="9648"/>
                  </a:lnTo>
                  <a:lnTo>
                    <a:pt x="9538" y="9648"/>
                  </a:lnTo>
                  <a:lnTo>
                    <a:pt x="8951" y="9758"/>
                  </a:lnTo>
                  <a:lnTo>
                    <a:pt x="8327" y="9831"/>
                  </a:lnTo>
                  <a:lnTo>
                    <a:pt x="7740" y="9831"/>
                  </a:lnTo>
                  <a:lnTo>
                    <a:pt x="7447" y="9795"/>
                  </a:lnTo>
                  <a:lnTo>
                    <a:pt x="7300" y="9721"/>
                  </a:lnTo>
                  <a:lnTo>
                    <a:pt x="7190" y="9648"/>
                  </a:lnTo>
                  <a:lnTo>
                    <a:pt x="7117" y="9575"/>
                  </a:lnTo>
                  <a:lnTo>
                    <a:pt x="7080" y="9465"/>
                  </a:lnTo>
                  <a:lnTo>
                    <a:pt x="7080" y="9208"/>
                  </a:lnTo>
                  <a:lnTo>
                    <a:pt x="7080" y="8914"/>
                  </a:lnTo>
                  <a:lnTo>
                    <a:pt x="7117" y="8694"/>
                  </a:lnTo>
                  <a:lnTo>
                    <a:pt x="7153" y="8474"/>
                  </a:lnTo>
                  <a:lnTo>
                    <a:pt x="7153" y="8254"/>
                  </a:lnTo>
                  <a:lnTo>
                    <a:pt x="7117" y="8034"/>
                  </a:lnTo>
                  <a:lnTo>
                    <a:pt x="7043" y="7851"/>
                  </a:lnTo>
                  <a:lnTo>
                    <a:pt x="6970" y="7667"/>
                  </a:lnTo>
                  <a:lnTo>
                    <a:pt x="6823" y="7520"/>
                  </a:lnTo>
                  <a:lnTo>
                    <a:pt x="6676" y="7410"/>
                  </a:lnTo>
                  <a:lnTo>
                    <a:pt x="6530" y="7337"/>
                  </a:lnTo>
                  <a:lnTo>
                    <a:pt x="6383" y="7300"/>
                  </a:lnTo>
                  <a:lnTo>
                    <a:pt x="6200" y="7300"/>
                  </a:lnTo>
                  <a:lnTo>
                    <a:pt x="6016" y="7337"/>
                  </a:lnTo>
                  <a:lnTo>
                    <a:pt x="5833" y="7447"/>
                  </a:lnTo>
                  <a:lnTo>
                    <a:pt x="5649" y="7594"/>
                  </a:lnTo>
                  <a:lnTo>
                    <a:pt x="5503" y="7814"/>
                  </a:lnTo>
                  <a:lnTo>
                    <a:pt x="5393" y="8034"/>
                  </a:lnTo>
                  <a:lnTo>
                    <a:pt x="5283" y="8291"/>
                  </a:lnTo>
                  <a:lnTo>
                    <a:pt x="5136" y="8768"/>
                  </a:lnTo>
                  <a:lnTo>
                    <a:pt x="5026" y="9281"/>
                  </a:lnTo>
                  <a:lnTo>
                    <a:pt x="4989" y="9795"/>
                  </a:lnTo>
                  <a:lnTo>
                    <a:pt x="5026" y="10308"/>
                  </a:lnTo>
                  <a:lnTo>
                    <a:pt x="5062" y="10858"/>
                  </a:lnTo>
                  <a:lnTo>
                    <a:pt x="5062" y="11372"/>
                  </a:lnTo>
                  <a:lnTo>
                    <a:pt x="5062" y="11519"/>
                  </a:lnTo>
                  <a:lnTo>
                    <a:pt x="5026" y="11665"/>
                  </a:lnTo>
                  <a:lnTo>
                    <a:pt x="4952" y="11775"/>
                  </a:lnTo>
                  <a:lnTo>
                    <a:pt x="4879" y="11886"/>
                  </a:lnTo>
                  <a:lnTo>
                    <a:pt x="4769" y="11959"/>
                  </a:lnTo>
                  <a:lnTo>
                    <a:pt x="4659" y="12032"/>
                  </a:lnTo>
                  <a:lnTo>
                    <a:pt x="4512" y="12069"/>
                  </a:lnTo>
                  <a:lnTo>
                    <a:pt x="4366" y="12069"/>
                  </a:lnTo>
                  <a:lnTo>
                    <a:pt x="4109" y="11996"/>
                  </a:lnTo>
                  <a:lnTo>
                    <a:pt x="3815" y="11922"/>
                  </a:lnTo>
                  <a:lnTo>
                    <a:pt x="3705" y="11849"/>
                  </a:lnTo>
                  <a:lnTo>
                    <a:pt x="3595" y="11739"/>
                  </a:lnTo>
                  <a:lnTo>
                    <a:pt x="3559" y="11592"/>
                  </a:lnTo>
                  <a:lnTo>
                    <a:pt x="3522" y="11445"/>
                  </a:lnTo>
                  <a:lnTo>
                    <a:pt x="3302" y="10272"/>
                  </a:lnTo>
                  <a:lnTo>
                    <a:pt x="3155" y="9061"/>
                  </a:lnTo>
                  <a:lnTo>
                    <a:pt x="3045" y="7887"/>
                  </a:lnTo>
                  <a:lnTo>
                    <a:pt x="3045" y="7484"/>
                  </a:lnTo>
                  <a:lnTo>
                    <a:pt x="3008" y="7264"/>
                  </a:lnTo>
                  <a:lnTo>
                    <a:pt x="2935" y="7044"/>
                  </a:lnTo>
                  <a:lnTo>
                    <a:pt x="3375" y="7044"/>
                  </a:lnTo>
                  <a:lnTo>
                    <a:pt x="3779" y="7007"/>
                  </a:lnTo>
                  <a:lnTo>
                    <a:pt x="4219" y="6970"/>
                  </a:lnTo>
                  <a:lnTo>
                    <a:pt x="4622" y="6860"/>
                  </a:lnTo>
                  <a:lnTo>
                    <a:pt x="4806" y="6787"/>
                  </a:lnTo>
                  <a:lnTo>
                    <a:pt x="4952" y="6677"/>
                  </a:lnTo>
                  <a:lnTo>
                    <a:pt x="5099" y="6603"/>
                  </a:lnTo>
                  <a:lnTo>
                    <a:pt x="5209" y="6493"/>
                  </a:lnTo>
                  <a:lnTo>
                    <a:pt x="5429" y="6200"/>
                  </a:lnTo>
                  <a:lnTo>
                    <a:pt x="5539" y="5906"/>
                  </a:lnTo>
                  <a:lnTo>
                    <a:pt x="5649" y="5576"/>
                  </a:lnTo>
                  <a:lnTo>
                    <a:pt x="5723" y="5210"/>
                  </a:lnTo>
                  <a:lnTo>
                    <a:pt x="5723" y="4806"/>
                  </a:lnTo>
                  <a:lnTo>
                    <a:pt x="5686" y="4036"/>
                  </a:lnTo>
                  <a:lnTo>
                    <a:pt x="5649" y="3559"/>
                  </a:lnTo>
                  <a:lnTo>
                    <a:pt x="5576" y="3082"/>
                  </a:lnTo>
                  <a:lnTo>
                    <a:pt x="5539" y="2789"/>
                  </a:lnTo>
                  <a:lnTo>
                    <a:pt x="5503" y="2678"/>
                  </a:lnTo>
                  <a:lnTo>
                    <a:pt x="5466" y="2568"/>
                  </a:lnTo>
                  <a:lnTo>
                    <a:pt x="5429" y="2422"/>
                  </a:lnTo>
                  <a:lnTo>
                    <a:pt x="5356" y="2348"/>
                  </a:lnTo>
                  <a:lnTo>
                    <a:pt x="5173" y="2238"/>
                  </a:lnTo>
                  <a:lnTo>
                    <a:pt x="5026" y="2202"/>
                  </a:lnTo>
                  <a:lnTo>
                    <a:pt x="4916" y="2202"/>
                  </a:lnTo>
                  <a:lnTo>
                    <a:pt x="4879" y="2238"/>
                  </a:lnTo>
                  <a:lnTo>
                    <a:pt x="4586" y="2238"/>
                  </a:lnTo>
                  <a:lnTo>
                    <a:pt x="4622" y="808"/>
                  </a:lnTo>
                  <a:lnTo>
                    <a:pt x="4586" y="551"/>
                  </a:lnTo>
                  <a:lnTo>
                    <a:pt x="4549" y="441"/>
                  </a:lnTo>
                  <a:lnTo>
                    <a:pt x="4512" y="331"/>
                  </a:lnTo>
                  <a:lnTo>
                    <a:pt x="4439" y="258"/>
                  </a:lnTo>
                  <a:lnTo>
                    <a:pt x="4329" y="221"/>
                  </a:lnTo>
                  <a:lnTo>
                    <a:pt x="4219" y="184"/>
                  </a:lnTo>
                  <a:lnTo>
                    <a:pt x="4072" y="221"/>
                  </a:lnTo>
                  <a:lnTo>
                    <a:pt x="3815" y="331"/>
                  </a:lnTo>
                  <a:lnTo>
                    <a:pt x="3705" y="404"/>
                  </a:lnTo>
                  <a:lnTo>
                    <a:pt x="3632" y="514"/>
                  </a:lnTo>
                  <a:lnTo>
                    <a:pt x="3522" y="734"/>
                  </a:lnTo>
                  <a:lnTo>
                    <a:pt x="3449" y="991"/>
                  </a:lnTo>
                  <a:lnTo>
                    <a:pt x="3485" y="1321"/>
                  </a:lnTo>
                  <a:lnTo>
                    <a:pt x="3522" y="1651"/>
                  </a:lnTo>
                  <a:lnTo>
                    <a:pt x="3559" y="1908"/>
                  </a:lnTo>
                  <a:lnTo>
                    <a:pt x="3669" y="2165"/>
                  </a:lnTo>
                  <a:lnTo>
                    <a:pt x="2091" y="2165"/>
                  </a:lnTo>
                  <a:lnTo>
                    <a:pt x="2055" y="1358"/>
                  </a:lnTo>
                  <a:lnTo>
                    <a:pt x="2018" y="514"/>
                  </a:lnTo>
                  <a:lnTo>
                    <a:pt x="2018" y="368"/>
                  </a:lnTo>
                  <a:lnTo>
                    <a:pt x="1945" y="221"/>
                  </a:lnTo>
                  <a:lnTo>
                    <a:pt x="1871" y="147"/>
                  </a:lnTo>
                  <a:lnTo>
                    <a:pt x="1761" y="74"/>
                  </a:lnTo>
                  <a:lnTo>
                    <a:pt x="1651" y="37"/>
                  </a:lnTo>
                  <a:lnTo>
                    <a:pt x="1504" y="1"/>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 name="Google Shape;356;p6"/>
            <p:cNvSpPr/>
            <p:nvPr/>
          </p:nvSpPr>
          <p:spPr>
            <a:xfrm>
              <a:off x="6062250" y="3853825"/>
              <a:ext cx="332900" cy="376025"/>
            </a:xfrm>
            <a:custGeom>
              <a:avLst/>
              <a:gdLst/>
              <a:ahLst/>
              <a:cxnLst/>
              <a:rect l="l" t="t" r="r" b="b"/>
              <a:pathLst>
                <a:path w="13316" h="15041" extrusionOk="0">
                  <a:moveTo>
                    <a:pt x="5466" y="1"/>
                  </a:moveTo>
                  <a:lnTo>
                    <a:pt x="5466" y="38"/>
                  </a:lnTo>
                  <a:lnTo>
                    <a:pt x="5576" y="1248"/>
                  </a:lnTo>
                  <a:lnTo>
                    <a:pt x="5612" y="1321"/>
                  </a:lnTo>
                  <a:lnTo>
                    <a:pt x="5649" y="1395"/>
                  </a:lnTo>
                  <a:lnTo>
                    <a:pt x="5759" y="1431"/>
                  </a:lnTo>
                  <a:lnTo>
                    <a:pt x="5833" y="1395"/>
                  </a:lnTo>
                  <a:lnTo>
                    <a:pt x="6713" y="881"/>
                  </a:lnTo>
                  <a:lnTo>
                    <a:pt x="6713" y="881"/>
                  </a:lnTo>
                  <a:lnTo>
                    <a:pt x="6640" y="1285"/>
                  </a:lnTo>
                  <a:lnTo>
                    <a:pt x="6603" y="1652"/>
                  </a:lnTo>
                  <a:lnTo>
                    <a:pt x="6603" y="2055"/>
                  </a:lnTo>
                  <a:lnTo>
                    <a:pt x="6640" y="2459"/>
                  </a:lnTo>
                  <a:lnTo>
                    <a:pt x="6676" y="2569"/>
                  </a:lnTo>
                  <a:lnTo>
                    <a:pt x="6750" y="2605"/>
                  </a:lnTo>
                  <a:lnTo>
                    <a:pt x="6823" y="2642"/>
                  </a:lnTo>
                  <a:lnTo>
                    <a:pt x="6896" y="2679"/>
                  </a:lnTo>
                  <a:lnTo>
                    <a:pt x="6970" y="2642"/>
                  </a:lnTo>
                  <a:lnTo>
                    <a:pt x="7043" y="2605"/>
                  </a:lnTo>
                  <a:lnTo>
                    <a:pt x="7080" y="2532"/>
                  </a:lnTo>
                  <a:lnTo>
                    <a:pt x="7080" y="2459"/>
                  </a:lnTo>
                  <a:lnTo>
                    <a:pt x="7043" y="2275"/>
                  </a:lnTo>
                  <a:lnTo>
                    <a:pt x="7006" y="1835"/>
                  </a:lnTo>
                  <a:lnTo>
                    <a:pt x="7043" y="1395"/>
                  </a:lnTo>
                  <a:lnTo>
                    <a:pt x="7116" y="955"/>
                  </a:lnTo>
                  <a:lnTo>
                    <a:pt x="7226" y="514"/>
                  </a:lnTo>
                  <a:lnTo>
                    <a:pt x="7190" y="404"/>
                  </a:lnTo>
                  <a:lnTo>
                    <a:pt x="7153" y="294"/>
                  </a:lnTo>
                  <a:lnTo>
                    <a:pt x="7043" y="258"/>
                  </a:lnTo>
                  <a:lnTo>
                    <a:pt x="6933" y="294"/>
                  </a:lnTo>
                  <a:lnTo>
                    <a:pt x="5906" y="918"/>
                  </a:lnTo>
                  <a:lnTo>
                    <a:pt x="5869" y="698"/>
                  </a:lnTo>
                  <a:lnTo>
                    <a:pt x="5796" y="478"/>
                  </a:lnTo>
                  <a:lnTo>
                    <a:pt x="5686" y="221"/>
                  </a:lnTo>
                  <a:lnTo>
                    <a:pt x="5576" y="1"/>
                  </a:lnTo>
                  <a:close/>
                  <a:moveTo>
                    <a:pt x="8840" y="3816"/>
                  </a:moveTo>
                  <a:lnTo>
                    <a:pt x="8730" y="3852"/>
                  </a:lnTo>
                  <a:lnTo>
                    <a:pt x="8657" y="3926"/>
                  </a:lnTo>
                  <a:lnTo>
                    <a:pt x="8510" y="4146"/>
                  </a:lnTo>
                  <a:lnTo>
                    <a:pt x="8364" y="4293"/>
                  </a:lnTo>
                  <a:lnTo>
                    <a:pt x="8143" y="4476"/>
                  </a:lnTo>
                  <a:lnTo>
                    <a:pt x="7997" y="4659"/>
                  </a:lnTo>
                  <a:lnTo>
                    <a:pt x="7997" y="4733"/>
                  </a:lnTo>
                  <a:lnTo>
                    <a:pt x="7997" y="4769"/>
                  </a:lnTo>
                  <a:lnTo>
                    <a:pt x="8033" y="4806"/>
                  </a:lnTo>
                  <a:lnTo>
                    <a:pt x="8070" y="4843"/>
                  </a:lnTo>
                  <a:lnTo>
                    <a:pt x="8253" y="4843"/>
                  </a:lnTo>
                  <a:lnTo>
                    <a:pt x="8400" y="4806"/>
                  </a:lnTo>
                  <a:lnTo>
                    <a:pt x="8547" y="4733"/>
                  </a:lnTo>
                  <a:lnTo>
                    <a:pt x="8694" y="4659"/>
                  </a:lnTo>
                  <a:lnTo>
                    <a:pt x="8914" y="4403"/>
                  </a:lnTo>
                  <a:lnTo>
                    <a:pt x="9097" y="4146"/>
                  </a:lnTo>
                  <a:lnTo>
                    <a:pt x="9134" y="4073"/>
                  </a:lnTo>
                  <a:lnTo>
                    <a:pt x="9134" y="3963"/>
                  </a:lnTo>
                  <a:lnTo>
                    <a:pt x="9097" y="3889"/>
                  </a:lnTo>
                  <a:lnTo>
                    <a:pt x="9024" y="3852"/>
                  </a:lnTo>
                  <a:lnTo>
                    <a:pt x="8914" y="3816"/>
                  </a:lnTo>
                  <a:close/>
                  <a:moveTo>
                    <a:pt x="147" y="2972"/>
                  </a:moveTo>
                  <a:lnTo>
                    <a:pt x="73" y="3009"/>
                  </a:lnTo>
                  <a:lnTo>
                    <a:pt x="37" y="3082"/>
                  </a:lnTo>
                  <a:lnTo>
                    <a:pt x="0" y="3229"/>
                  </a:lnTo>
                  <a:lnTo>
                    <a:pt x="37" y="3559"/>
                  </a:lnTo>
                  <a:lnTo>
                    <a:pt x="110" y="4073"/>
                  </a:lnTo>
                  <a:lnTo>
                    <a:pt x="220" y="4549"/>
                  </a:lnTo>
                  <a:lnTo>
                    <a:pt x="257" y="4623"/>
                  </a:lnTo>
                  <a:lnTo>
                    <a:pt x="330" y="4696"/>
                  </a:lnTo>
                  <a:lnTo>
                    <a:pt x="514" y="4696"/>
                  </a:lnTo>
                  <a:lnTo>
                    <a:pt x="1174" y="4219"/>
                  </a:lnTo>
                  <a:lnTo>
                    <a:pt x="1247" y="4843"/>
                  </a:lnTo>
                  <a:lnTo>
                    <a:pt x="1284" y="4990"/>
                  </a:lnTo>
                  <a:lnTo>
                    <a:pt x="1321" y="5173"/>
                  </a:lnTo>
                  <a:lnTo>
                    <a:pt x="1394" y="5320"/>
                  </a:lnTo>
                  <a:lnTo>
                    <a:pt x="1431" y="5356"/>
                  </a:lnTo>
                  <a:lnTo>
                    <a:pt x="1541" y="5393"/>
                  </a:lnTo>
                  <a:lnTo>
                    <a:pt x="1614" y="5393"/>
                  </a:lnTo>
                  <a:lnTo>
                    <a:pt x="1687" y="5356"/>
                  </a:lnTo>
                  <a:lnTo>
                    <a:pt x="1724" y="5320"/>
                  </a:lnTo>
                  <a:lnTo>
                    <a:pt x="1761" y="5246"/>
                  </a:lnTo>
                  <a:lnTo>
                    <a:pt x="1761" y="5173"/>
                  </a:lnTo>
                  <a:lnTo>
                    <a:pt x="1724" y="5063"/>
                  </a:lnTo>
                  <a:lnTo>
                    <a:pt x="1724" y="5026"/>
                  </a:lnTo>
                  <a:lnTo>
                    <a:pt x="1687" y="4953"/>
                  </a:lnTo>
                  <a:lnTo>
                    <a:pt x="1651" y="4549"/>
                  </a:lnTo>
                  <a:lnTo>
                    <a:pt x="1614" y="4183"/>
                  </a:lnTo>
                  <a:lnTo>
                    <a:pt x="1577" y="3816"/>
                  </a:lnTo>
                  <a:lnTo>
                    <a:pt x="1577" y="3706"/>
                  </a:lnTo>
                  <a:lnTo>
                    <a:pt x="1467" y="3632"/>
                  </a:lnTo>
                  <a:lnTo>
                    <a:pt x="1357" y="3632"/>
                  </a:lnTo>
                  <a:lnTo>
                    <a:pt x="1247" y="3669"/>
                  </a:lnTo>
                  <a:lnTo>
                    <a:pt x="880" y="3889"/>
                  </a:lnTo>
                  <a:lnTo>
                    <a:pt x="550" y="4146"/>
                  </a:lnTo>
                  <a:lnTo>
                    <a:pt x="330" y="3302"/>
                  </a:lnTo>
                  <a:lnTo>
                    <a:pt x="294" y="3082"/>
                  </a:lnTo>
                  <a:lnTo>
                    <a:pt x="220" y="2972"/>
                  </a:lnTo>
                  <a:close/>
                  <a:moveTo>
                    <a:pt x="8400" y="2679"/>
                  </a:moveTo>
                  <a:lnTo>
                    <a:pt x="10124" y="5173"/>
                  </a:lnTo>
                  <a:lnTo>
                    <a:pt x="10161" y="5210"/>
                  </a:lnTo>
                  <a:lnTo>
                    <a:pt x="10124" y="5246"/>
                  </a:lnTo>
                  <a:lnTo>
                    <a:pt x="9684" y="5613"/>
                  </a:lnTo>
                  <a:lnTo>
                    <a:pt x="9207" y="6017"/>
                  </a:lnTo>
                  <a:lnTo>
                    <a:pt x="8804" y="6310"/>
                  </a:lnTo>
                  <a:lnTo>
                    <a:pt x="8584" y="6017"/>
                  </a:lnTo>
                  <a:lnTo>
                    <a:pt x="6970" y="3852"/>
                  </a:lnTo>
                  <a:lnTo>
                    <a:pt x="7703" y="3339"/>
                  </a:lnTo>
                  <a:lnTo>
                    <a:pt x="8033" y="3045"/>
                  </a:lnTo>
                  <a:lnTo>
                    <a:pt x="8364" y="2752"/>
                  </a:lnTo>
                  <a:lnTo>
                    <a:pt x="8400" y="2679"/>
                  </a:lnTo>
                  <a:close/>
                  <a:moveTo>
                    <a:pt x="2494" y="7227"/>
                  </a:moveTo>
                  <a:lnTo>
                    <a:pt x="2421" y="7301"/>
                  </a:lnTo>
                  <a:lnTo>
                    <a:pt x="2421" y="7411"/>
                  </a:lnTo>
                  <a:lnTo>
                    <a:pt x="2678" y="7887"/>
                  </a:lnTo>
                  <a:lnTo>
                    <a:pt x="2494" y="8034"/>
                  </a:lnTo>
                  <a:lnTo>
                    <a:pt x="2458" y="8108"/>
                  </a:lnTo>
                  <a:lnTo>
                    <a:pt x="2421" y="8218"/>
                  </a:lnTo>
                  <a:lnTo>
                    <a:pt x="2421" y="8291"/>
                  </a:lnTo>
                  <a:lnTo>
                    <a:pt x="2494" y="8328"/>
                  </a:lnTo>
                  <a:lnTo>
                    <a:pt x="2605" y="8364"/>
                  </a:lnTo>
                  <a:lnTo>
                    <a:pt x="2678" y="8328"/>
                  </a:lnTo>
                  <a:lnTo>
                    <a:pt x="2861" y="8254"/>
                  </a:lnTo>
                  <a:lnTo>
                    <a:pt x="2935" y="8364"/>
                  </a:lnTo>
                  <a:lnTo>
                    <a:pt x="3155" y="8694"/>
                  </a:lnTo>
                  <a:lnTo>
                    <a:pt x="3301" y="8841"/>
                  </a:lnTo>
                  <a:lnTo>
                    <a:pt x="3375" y="8878"/>
                  </a:lnTo>
                  <a:lnTo>
                    <a:pt x="3485" y="8915"/>
                  </a:lnTo>
                  <a:lnTo>
                    <a:pt x="3558" y="8878"/>
                  </a:lnTo>
                  <a:lnTo>
                    <a:pt x="3595" y="8804"/>
                  </a:lnTo>
                  <a:lnTo>
                    <a:pt x="3632" y="8731"/>
                  </a:lnTo>
                  <a:lnTo>
                    <a:pt x="3595" y="8621"/>
                  </a:lnTo>
                  <a:lnTo>
                    <a:pt x="3558" y="8438"/>
                  </a:lnTo>
                  <a:lnTo>
                    <a:pt x="3301" y="8108"/>
                  </a:lnTo>
                  <a:lnTo>
                    <a:pt x="3228" y="7997"/>
                  </a:lnTo>
                  <a:lnTo>
                    <a:pt x="3558" y="7704"/>
                  </a:lnTo>
                  <a:lnTo>
                    <a:pt x="3595" y="7594"/>
                  </a:lnTo>
                  <a:lnTo>
                    <a:pt x="3595" y="7484"/>
                  </a:lnTo>
                  <a:lnTo>
                    <a:pt x="3558" y="7411"/>
                  </a:lnTo>
                  <a:lnTo>
                    <a:pt x="3485" y="7374"/>
                  </a:lnTo>
                  <a:lnTo>
                    <a:pt x="3412" y="7337"/>
                  </a:lnTo>
                  <a:lnTo>
                    <a:pt x="3338" y="7337"/>
                  </a:lnTo>
                  <a:lnTo>
                    <a:pt x="3228" y="7411"/>
                  </a:lnTo>
                  <a:lnTo>
                    <a:pt x="2971" y="7631"/>
                  </a:lnTo>
                  <a:lnTo>
                    <a:pt x="2641" y="7264"/>
                  </a:lnTo>
                  <a:lnTo>
                    <a:pt x="2568" y="7227"/>
                  </a:lnTo>
                  <a:close/>
                  <a:moveTo>
                    <a:pt x="3191" y="6090"/>
                  </a:moveTo>
                  <a:lnTo>
                    <a:pt x="3595" y="6860"/>
                  </a:lnTo>
                  <a:lnTo>
                    <a:pt x="3998" y="7594"/>
                  </a:lnTo>
                  <a:lnTo>
                    <a:pt x="4439" y="8328"/>
                  </a:lnTo>
                  <a:lnTo>
                    <a:pt x="4915" y="9025"/>
                  </a:lnTo>
                  <a:lnTo>
                    <a:pt x="4769" y="9098"/>
                  </a:lnTo>
                  <a:lnTo>
                    <a:pt x="4622" y="9171"/>
                  </a:lnTo>
                  <a:lnTo>
                    <a:pt x="4365" y="9355"/>
                  </a:lnTo>
                  <a:lnTo>
                    <a:pt x="3778" y="9721"/>
                  </a:lnTo>
                  <a:lnTo>
                    <a:pt x="3522" y="9905"/>
                  </a:lnTo>
                  <a:lnTo>
                    <a:pt x="3412" y="10015"/>
                  </a:lnTo>
                  <a:lnTo>
                    <a:pt x="3265" y="10052"/>
                  </a:lnTo>
                  <a:lnTo>
                    <a:pt x="3228" y="10052"/>
                  </a:lnTo>
                  <a:lnTo>
                    <a:pt x="3191" y="10088"/>
                  </a:lnTo>
                  <a:lnTo>
                    <a:pt x="3191" y="10162"/>
                  </a:lnTo>
                  <a:lnTo>
                    <a:pt x="2421" y="9025"/>
                  </a:lnTo>
                  <a:lnTo>
                    <a:pt x="1761" y="7997"/>
                  </a:lnTo>
                  <a:lnTo>
                    <a:pt x="1064" y="7007"/>
                  </a:lnTo>
                  <a:lnTo>
                    <a:pt x="1394" y="6897"/>
                  </a:lnTo>
                  <a:lnTo>
                    <a:pt x="1724" y="6714"/>
                  </a:lnTo>
                  <a:lnTo>
                    <a:pt x="2348" y="6383"/>
                  </a:lnTo>
                  <a:lnTo>
                    <a:pt x="2494" y="6310"/>
                  </a:lnTo>
                  <a:lnTo>
                    <a:pt x="2641" y="6273"/>
                  </a:lnTo>
                  <a:lnTo>
                    <a:pt x="2935" y="6237"/>
                  </a:lnTo>
                  <a:lnTo>
                    <a:pt x="3081" y="6200"/>
                  </a:lnTo>
                  <a:lnTo>
                    <a:pt x="3191" y="6090"/>
                  </a:lnTo>
                  <a:close/>
                  <a:moveTo>
                    <a:pt x="12729" y="11005"/>
                  </a:moveTo>
                  <a:lnTo>
                    <a:pt x="12655" y="11225"/>
                  </a:lnTo>
                  <a:lnTo>
                    <a:pt x="12582" y="11115"/>
                  </a:lnTo>
                  <a:lnTo>
                    <a:pt x="12729" y="11005"/>
                  </a:lnTo>
                  <a:close/>
                  <a:moveTo>
                    <a:pt x="9647" y="12949"/>
                  </a:moveTo>
                  <a:lnTo>
                    <a:pt x="9721" y="13096"/>
                  </a:lnTo>
                  <a:lnTo>
                    <a:pt x="9831" y="13280"/>
                  </a:lnTo>
                  <a:lnTo>
                    <a:pt x="9941" y="13463"/>
                  </a:lnTo>
                  <a:lnTo>
                    <a:pt x="10088" y="13573"/>
                  </a:lnTo>
                  <a:lnTo>
                    <a:pt x="10051" y="13573"/>
                  </a:lnTo>
                  <a:lnTo>
                    <a:pt x="9647" y="13756"/>
                  </a:lnTo>
                  <a:lnTo>
                    <a:pt x="9647" y="13646"/>
                  </a:lnTo>
                  <a:lnTo>
                    <a:pt x="9574" y="13536"/>
                  </a:lnTo>
                  <a:lnTo>
                    <a:pt x="9427" y="13426"/>
                  </a:lnTo>
                  <a:lnTo>
                    <a:pt x="9354" y="13280"/>
                  </a:lnTo>
                  <a:lnTo>
                    <a:pt x="9281" y="13133"/>
                  </a:lnTo>
                  <a:lnTo>
                    <a:pt x="9244" y="12986"/>
                  </a:lnTo>
                  <a:lnTo>
                    <a:pt x="9647" y="12949"/>
                  </a:lnTo>
                  <a:close/>
                  <a:moveTo>
                    <a:pt x="6640" y="12839"/>
                  </a:moveTo>
                  <a:lnTo>
                    <a:pt x="6493" y="13426"/>
                  </a:lnTo>
                  <a:lnTo>
                    <a:pt x="6419" y="14013"/>
                  </a:lnTo>
                  <a:lnTo>
                    <a:pt x="6419" y="14160"/>
                  </a:lnTo>
                  <a:lnTo>
                    <a:pt x="6163" y="13940"/>
                  </a:lnTo>
                  <a:lnTo>
                    <a:pt x="6126" y="13940"/>
                  </a:lnTo>
                  <a:lnTo>
                    <a:pt x="6126" y="13903"/>
                  </a:lnTo>
                  <a:lnTo>
                    <a:pt x="6126" y="13646"/>
                  </a:lnTo>
                  <a:lnTo>
                    <a:pt x="6163" y="13353"/>
                  </a:lnTo>
                  <a:lnTo>
                    <a:pt x="6236" y="13096"/>
                  </a:lnTo>
                  <a:lnTo>
                    <a:pt x="6346" y="12876"/>
                  </a:lnTo>
                  <a:lnTo>
                    <a:pt x="6640" y="12839"/>
                  </a:lnTo>
                  <a:close/>
                  <a:moveTo>
                    <a:pt x="7336" y="13170"/>
                  </a:moveTo>
                  <a:lnTo>
                    <a:pt x="7263" y="13206"/>
                  </a:lnTo>
                  <a:lnTo>
                    <a:pt x="7226" y="13243"/>
                  </a:lnTo>
                  <a:lnTo>
                    <a:pt x="7080" y="13720"/>
                  </a:lnTo>
                  <a:lnTo>
                    <a:pt x="7006" y="13977"/>
                  </a:lnTo>
                  <a:lnTo>
                    <a:pt x="7006" y="14233"/>
                  </a:lnTo>
                  <a:lnTo>
                    <a:pt x="7006" y="14307"/>
                  </a:lnTo>
                  <a:lnTo>
                    <a:pt x="7043" y="14380"/>
                  </a:lnTo>
                  <a:lnTo>
                    <a:pt x="7116" y="14453"/>
                  </a:lnTo>
                  <a:lnTo>
                    <a:pt x="7190" y="14490"/>
                  </a:lnTo>
                  <a:lnTo>
                    <a:pt x="7263" y="14527"/>
                  </a:lnTo>
                  <a:lnTo>
                    <a:pt x="7336" y="14527"/>
                  </a:lnTo>
                  <a:lnTo>
                    <a:pt x="7410" y="14453"/>
                  </a:lnTo>
                  <a:lnTo>
                    <a:pt x="7483" y="14380"/>
                  </a:lnTo>
                  <a:lnTo>
                    <a:pt x="7483" y="14270"/>
                  </a:lnTo>
                  <a:lnTo>
                    <a:pt x="7446" y="14160"/>
                  </a:lnTo>
                  <a:lnTo>
                    <a:pt x="7373" y="14123"/>
                  </a:lnTo>
                  <a:lnTo>
                    <a:pt x="7373" y="13830"/>
                  </a:lnTo>
                  <a:lnTo>
                    <a:pt x="7410" y="13280"/>
                  </a:lnTo>
                  <a:lnTo>
                    <a:pt x="7373" y="13206"/>
                  </a:lnTo>
                  <a:lnTo>
                    <a:pt x="7336" y="13170"/>
                  </a:lnTo>
                  <a:close/>
                  <a:moveTo>
                    <a:pt x="10418" y="5613"/>
                  </a:moveTo>
                  <a:lnTo>
                    <a:pt x="11188" y="6714"/>
                  </a:lnTo>
                  <a:lnTo>
                    <a:pt x="11555" y="7264"/>
                  </a:lnTo>
                  <a:lnTo>
                    <a:pt x="11922" y="7814"/>
                  </a:lnTo>
                  <a:lnTo>
                    <a:pt x="12252" y="8474"/>
                  </a:lnTo>
                  <a:lnTo>
                    <a:pt x="12399" y="8841"/>
                  </a:lnTo>
                  <a:lnTo>
                    <a:pt x="12545" y="9208"/>
                  </a:lnTo>
                  <a:lnTo>
                    <a:pt x="12619" y="9575"/>
                  </a:lnTo>
                  <a:lnTo>
                    <a:pt x="12692" y="9942"/>
                  </a:lnTo>
                  <a:lnTo>
                    <a:pt x="12729" y="10308"/>
                  </a:lnTo>
                  <a:lnTo>
                    <a:pt x="12729" y="10675"/>
                  </a:lnTo>
                  <a:lnTo>
                    <a:pt x="12325" y="10932"/>
                  </a:lnTo>
                  <a:lnTo>
                    <a:pt x="12288" y="10969"/>
                  </a:lnTo>
                  <a:lnTo>
                    <a:pt x="12252" y="11042"/>
                  </a:lnTo>
                  <a:lnTo>
                    <a:pt x="12288" y="11079"/>
                  </a:lnTo>
                  <a:lnTo>
                    <a:pt x="12325" y="11152"/>
                  </a:lnTo>
                  <a:lnTo>
                    <a:pt x="12435" y="11372"/>
                  </a:lnTo>
                  <a:lnTo>
                    <a:pt x="12509" y="11446"/>
                  </a:lnTo>
                  <a:lnTo>
                    <a:pt x="12582" y="11519"/>
                  </a:lnTo>
                  <a:lnTo>
                    <a:pt x="12472" y="11776"/>
                  </a:lnTo>
                  <a:lnTo>
                    <a:pt x="12325" y="12032"/>
                  </a:lnTo>
                  <a:lnTo>
                    <a:pt x="11848" y="11666"/>
                  </a:lnTo>
                  <a:lnTo>
                    <a:pt x="11775" y="11629"/>
                  </a:lnTo>
                  <a:lnTo>
                    <a:pt x="11702" y="11666"/>
                  </a:lnTo>
                  <a:lnTo>
                    <a:pt x="11665" y="11739"/>
                  </a:lnTo>
                  <a:lnTo>
                    <a:pt x="11702" y="11812"/>
                  </a:lnTo>
                  <a:lnTo>
                    <a:pt x="12142" y="12326"/>
                  </a:lnTo>
                  <a:lnTo>
                    <a:pt x="11848" y="12619"/>
                  </a:lnTo>
                  <a:lnTo>
                    <a:pt x="11812" y="12546"/>
                  </a:lnTo>
                  <a:lnTo>
                    <a:pt x="11665" y="12399"/>
                  </a:lnTo>
                  <a:lnTo>
                    <a:pt x="11518" y="12253"/>
                  </a:lnTo>
                  <a:lnTo>
                    <a:pt x="11371" y="12069"/>
                  </a:lnTo>
                  <a:lnTo>
                    <a:pt x="11298" y="11886"/>
                  </a:lnTo>
                  <a:lnTo>
                    <a:pt x="11225" y="11849"/>
                  </a:lnTo>
                  <a:lnTo>
                    <a:pt x="11188" y="11812"/>
                  </a:lnTo>
                  <a:lnTo>
                    <a:pt x="11115" y="11849"/>
                  </a:lnTo>
                  <a:lnTo>
                    <a:pt x="11078" y="11922"/>
                  </a:lnTo>
                  <a:lnTo>
                    <a:pt x="11078" y="12106"/>
                  </a:lnTo>
                  <a:lnTo>
                    <a:pt x="11115" y="12253"/>
                  </a:lnTo>
                  <a:lnTo>
                    <a:pt x="11188" y="12436"/>
                  </a:lnTo>
                  <a:lnTo>
                    <a:pt x="11261" y="12583"/>
                  </a:lnTo>
                  <a:lnTo>
                    <a:pt x="11371" y="12729"/>
                  </a:lnTo>
                  <a:lnTo>
                    <a:pt x="11518" y="12876"/>
                  </a:lnTo>
                  <a:lnTo>
                    <a:pt x="11115" y="13096"/>
                  </a:lnTo>
                  <a:lnTo>
                    <a:pt x="11151" y="12986"/>
                  </a:lnTo>
                  <a:lnTo>
                    <a:pt x="11151" y="12839"/>
                  </a:lnTo>
                  <a:lnTo>
                    <a:pt x="11078" y="12766"/>
                  </a:lnTo>
                  <a:lnTo>
                    <a:pt x="10968" y="12656"/>
                  </a:lnTo>
                  <a:lnTo>
                    <a:pt x="10931" y="12656"/>
                  </a:lnTo>
                  <a:lnTo>
                    <a:pt x="10858" y="12693"/>
                  </a:lnTo>
                  <a:lnTo>
                    <a:pt x="10858" y="12766"/>
                  </a:lnTo>
                  <a:lnTo>
                    <a:pt x="10821" y="12729"/>
                  </a:lnTo>
                  <a:lnTo>
                    <a:pt x="10491" y="12436"/>
                  </a:lnTo>
                  <a:lnTo>
                    <a:pt x="10418" y="12363"/>
                  </a:lnTo>
                  <a:lnTo>
                    <a:pt x="10344" y="12399"/>
                  </a:lnTo>
                  <a:lnTo>
                    <a:pt x="10308" y="12473"/>
                  </a:lnTo>
                  <a:lnTo>
                    <a:pt x="10308" y="12546"/>
                  </a:lnTo>
                  <a:lnTo>
                    <a:pt x="10491" y="12839"/>
                  </a:lnTo>
                  <a:lnTo>
                    <a:pt x="10711" y="13206"/>
                  </a:lnTo>
                  <a:lnTo>
                    <a:pt x="10785" y="13280"/>
                  </a:lnTo>
                  <a:lnTo>
                    <a:pt x="10381" y="13426"/>
                  </a:lnTo>
                  <a:lnTo>
                    <a:pt x="10381" y="13353"/>
                  </a:lnTo>
                  <a:lnTo>
                    <a:pt x="10344" y="13280"/>
                  </a:lnTo>
                  <a:lnTo>
                    <a:pt x="10234" y="13133"/>
                  </a:lnTo>
                  <a:lnTo>
                    <a:pt x="10051" y="12913"/>
                  </a:lnTo>
                  <a:lnTo>
                    <a:pt x="9904" y="12693"/>
                  </a:lnTo>
                  <a:lnTo>
                    <a:pt x="9831" y="12619"/>
                  </a:lnTo>
                  <a:lnTo>
                    <a:pt x="9721" y="12619"/>
                  </a:lnTo>
                  <a:lnTo>
                    <a:pt x="9391" y="12693"/>
                  </a:lnTo>
                  <a:lnTo>
                    <a:pt x="9097" y="12729"/>
                  </a:lnTo>
                  <a:lnTo>
                    <a:pt x="9024" y="12766"/>
                  </a:lnTo>
                  <a:lnTo>
                    <a:pt x="8987" y="12839"/>
                  </a:lnTo>
                  <a:lnTo>
                    <a:pt x="8987" y="12913"/>
                  </a:lnTo>
                  <a:lnTo>
                    <a:pt x="9024" y="12986"/>
                  </a:lnTo>
                  <a:lnTo>
                    <a:pt x="9024" y="13243"/>
                  </a:lnTo>
                  <a:lnTo>
                    <a:pt x="9097" y="13500"/>
                  </a:lnTo>
                  <a:lnTo>
                    <a:pt x="9134" y="13646"/>
                  </a:lnTo>
                  <a:lnTo>
                    <a:pt x="9207" y="13756"/>
                  </a:lnTo>
                  <a:lnTo>
                    <a:pt x="9317" y="13830"/>
                  </a:lnTo>
                  <a:lnTo>
                    <a:pt x="9427" y="13867"/>
                  </a:lnTo>
                  <a:lnTo>
                    <a:pt x="8987" y="14050"/>
                  </a:lnTo>
                  <a:lnTo>
                    <a:pt x="8950" y="13977"/>
                  </a:lnTo>
                  <a:lnTo>
                    <a:pt x="8804" y="13903"/>
                  </a:lnTo>
                  <a:lnTo>
                    <a:pt x="8767" y="13903"/>
                  </a:lnTo>
                  <a:lnTo>
                    <a:pt x="8620" y="13536"/>
                  </a:lnTo>
                  <a:lnTo>
                    <a:pt x="8510" y="13390"/>
                  </a:lnTo>
                  <a:lnTo>
                    <a:pt x="8364" y="13206"/>
                  </a:lnTo>
                  <a:lnTo>
                    <a:pt x="8327" y="13206"/>
                  </a:lnTo>
                  <a:lnTo>
                    <a:pt x="8327" y="13243"/>
                  </a:lnTo>
                  <a:lnTo>
                    <a:pt x="8327" y="13500"/>
                  </a:lnTo>
                  <a:lnTo>
                    <a:pt x="8364" y="13756"/>
                  </a:lnTo>
                  <a:lnTo>
                    <a:pt x="8510" y="14270"/>
                  </a:lnTo>
                  <a:lnTo>
                    <a:pt x="8070" y="14453"/>
                  </a:lnTo>
                  <a:lnTo>
                    <a:pt x="8033" y="14160"/>
                  </a:lnTo>
                  <a:lnTo>
                    <a:pt x="7960" y="13903"/>
                  </a:lnTo>
                  <a:lnTo>
                    <a:pt x="7923" y="13536"/>
                  </a:lnTo>
                  <a:lnTo>
                    <a:pt x="7923" y="13206"/>
                  </a:lnTo>
                  <a:lnTo>
                    <a:pt x="7887" y="13133"/>
                  </a:lnTo>
                  <a:lnTo>
                    <a:pt x="7813" y="13096"/>
                  </a:lnTo>
                  <a:lnTo>
                    <a:pt x="7777" y="13096"/>
                  </a:lnTo>
                  <a:lnTo>
                    <a:pt x="7703" y="13170"/>
                  </a:lnTo>
                  <a:lnTo>
                    <a:pt x="7667" y="13536"/>
                  </a:lnTo>
                  <a:lnTo>
                    <a:pt x="7630" y="13903"/>
                  </a:lnTo>
                  <a:lnTo>
                    <a:pt x="7667" y="14233"/>
                  </a:lnTo>
                  <a:lnTo>
                    <a:pt x="7667" y="14380"/>
                  </a:lnTo>
                  <a:lnTo>
                    <a:pt x="7740" y="14527"/>
                  </a:lnTo>
                  <a:lnTo>
                    <a:pt x="7483" y="14563"/>
                  </a:lnTo>
                  <a:lnTo>
                    <a:pt x="7190" y="14527"/>
                  </a:lnTo>
                  <a:lnTo>
                    <a:pt x="7006" y="14453"/>
                  </a:lnTo>
                  <a:lnTo>
                    <a:pt x="6786" y="14380"/>
                  </a:lnTo>
                  <a:lnTo>
                    <a:pt x="6823" y="14160"/>
                  </a:lnTo>
                  <a:lnTo>
                    <a:pt x="6860" y="13646"/>
                  </a:lnTo>
                  <a:lnTo>
                    <a:pt x="6860" y="13206"/>
                  </a:lnTo>
                  <a:lnTo>
                    <a:pt x="6860" y="12766"/>
                  </a:lnTo>
                  <a:lnTo>
                    <a:pt x="6823" y="12693"/>
                  </a:lnTo>
                  <a:lnTo>
                    <a:pt x="6713" y="12656"/>
                  </a:lnTo>
                  <a:lnTo>
                    <a:pt x="6346" y="12693"/>
                  </a:lnTo>
                  <a:lnTo>
                    <a:pt x="6309" y="12656"/>
                  </a:lnTo>
                  <a:lnTo>
                    <a:pt x="6236" y="12693"/>
                  </a:lnTo>
                  <a:lnTo>
                    <a:pt x="6089" y="12913"/>
                  </a:lnTo>
                  <a:lnTo>
                    <a:pt x="5943" y="13133"/>
                  </a:lnTo>
                  <a:lnTo>
                    <a:pt x="5869" y="13390"/>
                  </a:lnTo>
                  <a:lnTo>
                    <a:pt x="5796" y="13610"/>
                  </a:lnTo>
                  <a:lnTo>
                    <a:pt x="5392" y="13206"/>
                  </a:lnTo>
                  <a:lnTo>
                    <a:pt x="5686" y="12839"/>
                  </a:lnTo>
                  <a:lnTo>
                    <a:pt x="5943" y="12473"/>
                  </a:lnTo>
                  <a:lnTo>
                    <a:pt x="5943" y="12363"/>
                  </a:lnTo>
                  <a:lnTo>
                    <a:pt x="5943" y="12289"/>
                  </a:lnTo>
                  <a:lnTo>
                    <a:pt x="5869" y="12216"/>
                  </a:lnTo>
                  <a:lnTo>
                    <a:pt x="5686" y="12216"/>
                  </a:lnTo>
                  <a:lnTo>
                    <a:pt x="5612" y="12289"/>
                  </a:lnTo>
                  <a:lnTo>
                    <a:pt x="5209" y="12949"/>
                  </a:lnTo>
                  <a:lnTo>
                    <a:pt x="4952" y="12619"/>
                  </a:lnTo>
                  <a:lnTo>
                    <a:pt x="5136" y="12473"/>
                  </a:lnTo>
                  <a:lnTo>
                    <a:pt x="5319" y="12289"/>
                  </a:lnTo>
                  <a:lnTo>
                    <a:pt x="5466" y="12069"/>
                  </a:lnTo>
                  <a:lnTo>
                    <a:pt x="5576" y="11849"/>
                  </a:lnTo>
                  <a:lnTo>
                    <a:pt x="5576" y="11776"/>
                  </a:lnTo>
                  <a:lnTo>
                    <a:pt x="5576" y="11739"/>
                  </a:lnTo>
                  <a:lnTo>
                    <a:pt x="5539" y="11666"/>
                  </a:lnTo>
                  <a:lnTo>
                    <a:pt x="5502" y="11629"/>
                  </a:lnTo>
                  <a:lnTo>
                    <a:pt x="5319" y="11629"/>
                  </a:lnTo>
                  <a:lnTo>
                    <a:pt x="5282" y="11702"/>
                  </a:lnTo>
                  <a:lnTo>
                    <a:pt x="4805" y="12399"/>
                  </a:lnTo>
                  <a:lnTo>
                    <a:pt x="4439" y="11922"/>
                  </a:lnTo>
                  <a:lnTo>
                    <a:pt x="4549" y="11812"/>
                  </a:lnTo>
                  <a:lnTo>
                    <a:pt x="4879" y="11409"/>
                  </a:lnTo>
                  <a:lnTo>
                    <a:pt x="5209" y="10969"/>
                  </a:lnTo>
                  <a:lnTo>
                    <a:pt x="5209" y="10895"/>
                  </a:lnTo>
                  <a:lnTo>
                    <a:pt x="5246" y="10859"/>
                  </a:lnTo>
                  <a:lnTo>
                    <a:pt x="5282" y="10785"/>
                  </a:lnTo>
                  <a:lnTo>
                    <a:pt x="5282" y="10712"/>
                  </a:lnTo>
                  <a:lnTo>
                    <a:pt x="5209" y="10639"/>
                  </a:lnTo>
                  <a:lnTo>
                    <a:pt x="5099" y="10602"/>
                  </a:lnTo>
                  <a:lnTo>
                    <a:pt x="5026" y="10602"/>
                  </a:lnTo>
                  <a:lnTo>
                    <a:pt x="4952" y="10639"/>
                  </a:lnTo>
                  <a:lnTo>
                    <a:pt x="4549" y="11225"/>
                  </a:lnTo>
                  <a:lnTo>
                    <a:pt x="4329" y="11556"/>
                  </a:lnTo>
                  <a:lnTo>
                    <a:pt x="4292" y="11482"/>
                  </a:lnTo>
                  <a:lnTo>
                    <a:pt x="4145" y="11482"/>
                  </a:lnTo>
                  <a:lnTo>
                    <a:pt x="3888" y="11152"/>
                  </a:lnTo>
                  <a:lnTo>
                    <a:pt x="4329" y="10822"/>
                  </a:lnTo>
                  <a:lnTo>
                    <a:pt x="4549" y="10675"/>
                  </a:lnTo>
                  <a:lnTo>
                    <a:pt x="4732" y="10455"/>
                  </a:lnTo>
                  <a:lnTo>
                    <a:pt x="4769" y="10418"/>
                  </a:lnTo>
                  <a:lnTo>
                    <a:pt x="4805" y="10345"/>
                  </a:lnTo>
                  <a:lnTo>
                    <a:pt x="4732" y="10235"/>
                  </a:lnTo>
                  <a:lnTo>
                    <a:pt x="4659" y="10162"/>
                  </a:lnTo>
                  <a:lnTo>
                    <a:pt x="4585" y="10162"/>
                  </a:lnTo>
                  <a:lnTo>
                    <a:pt x="4512" y="10198"/>
                  </a:lnTo>
                  <a:lnTo>
                    <a:pt x="4292" y="10345"/>
                  </a:lnTo>
                  <a:lnTo>
                    <a:pt x="4072" y="10528"/>
                  </a:lnTo>
                  <a:lnTo>
                    <a:pt x="3705" y="10895"/>
                  </a:lnTo>
                  <a:lnTo>
                    <a:pt x="3256" y="10239"/>
                  </a:lnTo>
                  <a:lnTo>
                    <a:pt x="3256" y="10239"/>
                  </a:lnTo>
                  <a:lnTo>
                    <a:pt x="3485" y="10272"/>
                  </a:lnTo>
                  <a:lnTo>
                    <a:pt x="3742" y="10235"/>
                  </a:lnTo>
                  <a:lnTo>
                    <a:pt x="3888" y="10162"/>
                  </a:lnTo>
                  <a:lnTo>
                    <a:pt x="4072" y="10052"/>
                  </a:lnTo>
                  <a:lnTo>
                    <a:pt x="4365" y="9868"/>
                  </a:lnTo>
                  <a:lnTo>
                    <a:pt x="4769" y="9648"/>
                  </a:lnTo>
                  <a:lnTo>
                    <a:pt x="4989" y="9538"/>
                  </a:lnTo>
                  <a:lnTo>
                    <a:pt x="5172" y="9391"/>
                  </a:lnTo>
                  <a:lnTo>
                    <a:pt x="6053" y="10675"/>
                  </a:lnTo>
                  <a:lnTo>
                    <a:pt x="6383" y="11115"/>
                  </a:lnTo>
                  <a:lnTo>
                    <a:pt x="6713" y="11556"/>
                  </a:lnTo>
                  <a:lnTo>
                    <a:pt x="6896" y="11739"/>
                  </a:lnTo>
                  <a:lnTo>
                    <a:pt x="7116" y="11922"/>
                  </a:lnTo>
                  <a:lnTo>
                    <a:pt x="7336" y="12069"/>
                  </a:lnTo>
                  <a:lnTo>
                    <a:pt x="7593" y="12179"/>
                  </a:lnTo>
                  <a:lnTo>
                    <a:pt x="7813" y="12253"/>
                  </a:lnTo>
                  <a:lnTo>
                    <a:pt x="8070" y="12289"/>
                  </a:lnTo>
                  <a:lnTo>
                    <a:pt x="8547" y="12289"/>
                  </a:lnTo>
                  <a:lnTo>
                    <a:pt x="8767" y="12253"/>
                  </a:lnTo>
                  <a:lnTo>
                    <a:pt x="8987" y="12179"/>
                  </a:lnTo>
                  <a:lnTo>
                    <a:pt x="9207" y="12106"/>
                  </a:lnTo>
                  <a:lnTo>
                    <a:pt x="9427" y="11996"/>
                  </a:lnTo>
                  <a:lnTo>
                    <a:pt x="9684" y="11849"/>
                  </a:lnTo>
                  <a:lnTo>
                    <a:pt x="9867" y="11666"/>
                  </a:lnTo>
                  <a:lnTo>
                    <a:pt x="10051" y="11482"/>
                  </a:lnTo>
                  <a:lnTo>
                    <a:pt x="10198" y="11262"/>
                  </a:lnTo>
                  <a:lnTo>
                    <a:pt x="10308" y="11042"/>
                  </a:lnTo>
                  <a:lnTo>
                    <a:pt x="10418" y="10822"/>
                  </a:lnTo>
                  <a:lnTo>
                    <a:pt x="10491" y="10565"/>
                  </a:lnTo>
                  <a:lnTo>
                    <a:pt x="10528" y="10345"/>
                  </a:lnTo>
                  <a:lnTo>
                    <a:pt x="10564" y="9832"/>
                  </a:lnTo>
                  <a:lnTo>
                    <a:pt x="10528" y="9318"/>
                  </a:lnTo>
                  <a:lnTo>
                    <a:pt x="10418" y="8804"/>
                  </a:lnTo>
                  <a:lnTo>
                    <a:pt x="10234" y="8328"/>
                  </a:lnTo>
                  <a:lnTo>
                    <a:pt x="9978" y="7887"/>
                  </a:lnTo>
                  <a:lnTo>
                    <a:pt x="9684" y="7484"/>
                  </a:lnTo>
                  <a:lnTo>
                    <a:pt x="9097" y="6640"/>
                  </a:lnTo>
                  <a:lnTo>
                    <a:pt x="9354" y="6494"/>
                  </a:lnTo>
                  <a:lnTo>
                    <a:pt x="9574" y="6347"/>
                  </a:lnTo>
                  <a:lnTo>
                    <a:pt x="10014" y="5980"/>
                  </a:lnTo>
                  <a:lnTo>
                    <a:pt x="10418" y="5613"/>
                  </a:lnTo>
                  <a:close/>
                  <a:moveTo>
                    <a:pt x="8400" y="2055"/>
                  </a:moveTo>
                  <a:lnTo>
                    <a:pt x="8290" y="2092"/>
                  </a:lnTo>
                  <a:lnTo>
                    <a:pt x="8217" y="2165"/>
                  </a:lnTo>
                  <a:lnTo>
                    <a:pt x="8180" y="2202"/>
                  </a:lnTo>
                  <a:lnTo>
                    <a:pt x="8180" y="2312"/>
                  </a:lnTo>
                  <a:lnTo>
                    <a:pt x="8180" y="2385"/>
                  </a:lnTo>
                  <a:lnTo>
                    <a:pt x="8107" y="2422"/>
                  </a:lnTo>
                  <a:lnTo>
                    <a:pt x="8033" y="2459"/>
                  </a:lnTo>
                  <a:lnTo>
                    <a:pt x="7300" y="3045"/>
                  </a:lnTo>
                  <a:lnTo>
                    <a:pt x="6896" y="3339"/>
                  </a:lnTo>
                  <a:lnTo>
                    <a:pt x="6529" y="3596"/>
                  </a:lnTo>
                  <a:lnTo>
                    <a:pt x="6456" y="3669"/>
                  </a:lnTo>
                  <a:lnTo>
                    <a:pt x="6419" y="3742"/>
                  </a:lnTo>
                  <a:lnTo>
                    <a:pt x="6419" y="3852"/>
                  </a:lnTo>
                  <a:lnTo>
                    <a:pt x="6419" y="3926"/>
                  </a:lnTo>
                  <a:lnTo>
                    <a:pt x="8547" y="6677"/>
                  </a:lnTo>
                  <a:lnTo>
                    <a:pt x="8547" y="6750"/>
                  </a:lnTo>
                  <a:lnTo>
                    <a:pt x="8620" y="6787"/>
                  </a:lnTo>
                  <a:lnTo>
                    <a:pt x="9391" y="7851"/>
                  </a:lnTo>
                  <a:lnTo>
                    <a:pt x="9684" y="8291"/>
                  </a:lnTo>
                  <a:lnTo>
                    <a:pt x="9904" y="8768"/>
                  </a:lnTo>
                  <a:lnTo>
                    <a:pt x="10014" y="9025"/>
                  </a:lnTo>
                  <a:lnTo>
                    <a:pt x="10088" y="9281"/>
                  </a:lnTo>
                  <a:lnTo>
                    <a:pt x="10124" y="9538"/>
                  </a:lnTo>
                  <a:lnTo>
                    <a:pt x="10124" y="9832"/>
                  </a:lnTo>
                  <a:lnTo>
                    <a:pt x="10124" y="10088"/>
                  </a:lnTo>
                  <a:lnTo>
                    <a:pt x="10088" y="10308"/>
                  </a:lnTo>
                  <a:lnTo>
                    <a:pt x="10014" y="10565"/>
                  </a:lnTo>
                  <a:lnTo>
                    <a:pt x="9904" y="10785"/>
                  </a:lnTo>
                  <a:lnTo>
                    <a:pt x="9794" y="11005"/>
                  </a:lnTo>
                  <a:lnTo>
                    <a:pt x="9647" y="11189"/>
                  </a:lnTo>
                  <a:lnTo>
                    <a:pt x="9464" y="11372"/>
                  </a:lnTo>
                  <a:lnTo>
                    <a:pt x="9281" y="11556"/>
                  </a:lnTo>
                  <a:lnTo>
                    <a:pt x="9097" y="11666"/>
                  </a:lnTo>
                  <a:lnTo>
                    <a:pt x="8877" y="11739"/>
                  </a:lnTo>
                  <a:lnTo>
                    <a:pt x="8657" y="11776"/>
                  </a:lnTo>
                  <a:lnTo>
                    <a:pt x="8437" y="11812"/>
                  </a:lnTo>
                  <a:lnTo>
                    <a:pt x="7997" y="11812"/>
                  </a:lnTo>
                  <a:lnTo>
                    <a:pt x="7813" y="11739"/>
                  </a:lnTo>
                  <a:lnTo>
                    <a:pt x="7593" y="11666"/>
                  </a:lnTo>
                  <a:lnTo>
                    <a:pt x="7373" y="11519"/>
                  </a:lnTo>
                  <a:lnTo>
                    <a:pt x="7153" y="11372"/>
                  </a:lnTo>
                  <a:lnTo>
                    <a:pt x="6970" y="11152"/>
                  </a:lnTo>
                  <a:lnTo>
                    <a:pt x="6823" y="10932"/>
                  </a:lnTo>
                  <a:lnTo>
                    <a:pt x="6053" y="9905"/>
                  </a:lnTo>
                  <a:lnTo>
                    <a:pt x="5356" y="8878"/>
                  </a:lnTo>
                  <a:lnTo>
                    <a:pt x="4659" y="7814"/>
                  </a:lnTo>
                  <a:lnTo>
                    <a:pt x="4035" y="6714"/>
                  </a:lnTo>
                  <a:lnTo>
                    <a:pt x="3742" y="6163"/>
                  </a:lnTo>
                  <a:lnTo>
                    <a:pt x="3485" y="5613"/>
                  </a:lnTo>
                  <a:lnTo>
                    <a:pt x="3412" y="5540"/>
                  </a:lnTo>
                  <a:lnTo>
                    <a:pt x="3301" y="5503"/>
                  </a:lnTo>
                  <a:lnTo>
                    <a:pt x="3191" y="5503"/>
                  </a:lnTo>
                  <a:lnTo>
                    <a:pt x="3118" y="5576"/>
                  </a:lnTo>
                  <a:lnTo>
                    <a:pt x="3008" y="5687"/>
                  </a:lnTo>
                  <a:lnTo>
                    <a:pt x="2861" y="5760"/>
                  </a:lnTo>
                  <a:lnTo>
                    <a:pt x="2715" y="5833"/>
                  </a:lnTo>
                  <a:lnTo>
                    <a:pt x="2568" y="5833"/>
                  </a:lnTo>
                  <a:lnTo>
                    <a:pt x="2421" y="5870"/>
                  </a:lnTo>
                  <a:lnTo>
                    <a:pt x="2274" y="5907"/>
                  </a:lnTo>
                  <a:lnTo>
                    <a:pt x="2018" y="6053"/>
                  </a:lnTo>
                  <a:lnTo>
                    <a:pt x="1431" y="6420"/>
                  </a:lnTo>
                  <a:lnTo>
                    <a:pt x="1137" y="6604"/>
                  </a:lnTo>
                  <a:lnTo>
                    <a:pt x="880" y="6824"/>
                  </a:lnTo>
                  <a:lnTo>
                    <a:pt x="770" y="6824"/>
                  </a:lnTo>
                  <a:lnTo>
                    <a:pt x="697" y="6897"/>
                  </a:lnTo>
                  <a:lnTo>
                    <a:pt x="660" y="6970"/>
                  </a:lnTo>
                  <a:lnTo>
                    <a:pt x="697" y="7080"/>
                  </a:lnTo>
                  <a:lnTo>
                    <a:pt x="1101" y="7814"/>
                  </a:lnTo>
                  <a:lnTo>
                    <a:pt x="1541" y="8548"/>
                  </a:lnTo>
                  <a:lnTo>
                    <a:pt x="2458" y="9942"/>
                  </a:lnTo>
                  <a:lnTo>
                    <a:pt x="3412" y="11335"/>
                  </a:lnTo>
                  <a:lnTo>
                    <a:pt x="4402" y="12693"/>
                  </a:lnTo>
                  <a:lnTo>
                    <a:pt x="4989" y="13426"/>
                  </a:lnTo>
                  <a:lnTo>
                    <a:pt x="4952" y="13426"/>
                  </a:lnTo>
                  <a:lnTo>
                    <a:pt x="4952" y="13500"/>
                  </a:lnTo>
                  <a:lnTo>
                    <a:pt x="4989" y="13536"/>
                  </a:lnTo>
                  <a:lnTo>
                    <a:pt x="5026" y="13573"/>
                  </a:lnTo>
                  <a:lnTo>
                    <a:pt x="5099" y="13536"/>
                  </a:lnTo>
                  <a:lnTo>
                    <a:pt x="5429" y="13940"/>
                  </a:lnTo>
                  <a:lnTo>
                    <a:pt x="5796" y="14307"/>
                  </a:lnTo>
                  <a:lnTo>
                    <a:pt x="5833" y="14343"/>
                  </a:lnTo>
                  <a:lnTo>
                    <a:pt x="5906" y="14380"/>
                  </a:lnTo>
                  <a:lnTo>
                    <a:pt x="6126" y="14563"/>
                  </a:lnTo>
                  <a:lnTo>
                    <a:pt x="6383" y="14710"/>
                  </a:lnTo>
                  <a:lnTo>
                    <a:pt x="6640" y="14857"/>
                  </a:lnTo>
                  <a:lnTo>
                    <a:pt x="6933" y="14967"/>
                  </a:lnTo>
                  <a:lnTo>
                    <a:pt x="7226" y="15040"/>
                  </a:lnTo>
                  <a:lnTo>
                    <a:pt x="7850" y="15040"/>
                  </a:lnTo>
                  <a:lnTo>
                    <a:pt x="8180" y="14967"/>
                  </a:lnTo>
                  <a:lnTo>
                    <a:pt x="8510" y="14820"/>
                  </a:lnTo>
                  <a:lnTo>
                    <a:pt x="8877" y="14673"/>
                  </a:lnTo>
                  <a:lnTo>
                    <a:pt x="9574" y="14343"/>
                  </a:lnTo>
                  <a:lnTo>
                    <a:pt x="11115" y="13683"/>
                  </a:lnTo>
                  <a:lnTo>
                    <a:pt x="11592" y="13426"/>
                  </a:lnTo>
                  <a:lnTo>
                    <a:pt x="11995" y="13170"/>
                  </a:lnTo>
                  <a:lnTo>
                    <a:pt x="12399" y="12839"/>
                  </a:lnTo>
                  <a:lnTo>
                    <a:pt x="12729" y="12436"/>
                  </a:lnTo>
                  <a:lnTo>
                    <a:pt x="12912" y="12142"/>
                  </a:lnTo>
                  <a:lnTo>
                    <a:pt x="13059" y="11849"/>
                  </a:lnTo>
                  <a:lnTo>
                    <a:pt x="13169" y="11519"/>
                  </a:lnTo>
                  <a:lnTo>
                    <a:pt x="13242" y="11189"/>
                  </a:lnTo>
                  <a:lnTo>
                    <a:pt x="13279" y="10859"/>
                  </a:lnTo>
                  <a:lnTo>
                    <a:pt x="13316" y="10528"/>
                  </a:lnTo>
                  <a:lnTo>
                    <a:pt x="13279" y="10198"/>
                  </a:lnTo>
                  <a:lnTo>
                    <a:pt x="13242" y="9868"/>
                  </a:lnTo>
                  <a:lnTo>
                    <a:pt x="13169" y="9538"/>
                  </a:lnTo>
                  <a:lnTo>
                    <a:pt x="13095" y="9208"/>
                  </a:lnTo>
                  <a:lnTo>
                    <a:pt x="12875" y="8584"/>
                  </a:lnTo>
                  <a:lnTo>
                    <a:pt x="12582" y="7961"/>
                  </a:lnTo>
                  <a:lnTo>
                    <a:pt x="12252" y="7374"/>
                  </a:lnTo>
                  <a:lnTo>
                    <a:pt x="11885" y="6824"/>
                  </a:lnTo>
                  <a:lnTo>
                    <a:pt x="10271" y="4476"/>
                  </a:lnTo>
                  <a:lnTo>
                    <a:pt x="8657" y="2165"/>
                  </a:lnTo>
                  <a:lnTo>
                    <a:pt x="8584" y="2092"/>
                  </a:lnTo>
                  <a:lnTo>
                    <a:pt x="8474" y="2055"/>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 name="Google Shape;357;p6"/>
            <p:cNvSpPr/>
            <p:nvPr/>
          </p:nvSpPr>
          <p:spPr>
            <a:xfrm>
              <a:off x="6023725" y="3167900"/>
              <a:ext cx="340250" cy="227450"/>
            </a:xfrm>
            <a:custGeom>
              <a:avLst/>
              <a:gdLst/>
              <a:ahLst/>
              <a:cxnLst/>
              <a:rect l="l" t="t" r="r" b="b"/>
              <a:pathLst>
                <a:path w="13610" h="9098" extrusionOk="0">
                  <a:moveTo>
                    <a:pt x="4696" y="0"/>
                  </a:moveTo>
                  <a:lnTo>
                    <a:pt x="4586" y="74"/>
                  </a:lnTo>
                  <a:lnTo>
                    <a:pt x="4256" y="440"/>
                  </a:lnTo>
                  <a:lnTo>
                    <a:pt x="3999" y="844"/>
                  </a:lnTo>
                  <a:lnTo>
                    <a:pt x="3742" y="1247"/>
                  </a:lnTo>
                  <a:lnTo>
                    <a:pt x="3522" y="1688"/>
                  </a:lnTo>
                  <a:lnTo>
                    <a:pt x="3339" y="2128"/>
                  </a:lnTo>
                  <a:lnTo>
                    <a:pt x="3228" y="2605"/>
                  </a:lnTo>
                  <a:lnTo>
                    <a:pt x="3118" y="3081"/>
                  </a:lnTo>
                  <a:lnTo>
                    <a:pt x="3045" y="3595"/>
                  </a:lnTo>
                  <a:lnTo>
                    <a:pt x="3008" y="3852"/>
                  </a:lnTo>
                  <a:lnTo>
                    <a:pt x="2935" y="4072"/>
                  </a:lnTo>
                  <a:lnTo>
                    <a:pt x="2825" y="4329"/>
                  </a:lnTo>
                  <a:lnTo>
                    <a:pt x="2678" y="4512"/>
                  </a:lnTo>
                  <a:lnTo>
                    <a:pt x="2605" y="4622"/>
                  </a:lnTo>
                  <a:lnTo>
                    <a:pt x="2495" y="4659"/>
                  </a:lnTo>
                  <a:lnTo>
                    <a:pt x="2275" y="4732"/>
                  </a:lnTo>
                  <a:lnTo>
                    <a:pt x="1835" y="4732"/>
                  </a:lnTo>
                  <a:lnTo>
                    <a:pt x="1541" y="4659"/>
                  </a:lnTo>
                  <a:lnTo>
                    <a:pt x="991" y="4659"/>
                  </a:lnTo>
                  <a:lnTo>
                    <a:pt x="881" y="4732"/>
                  </a:lnTo>
                  <a:lnTo>
                    <a:pt x="771" y="4769"/>
                  </a:lnTo>
                  <a:lnTo>
                    <a:pt x="587" y="4732"/>
                  </a:lnTo>
                  <a:lnTo>
                    <a:pt x="404" y="4732"/>
                  </a:lnTo>
                  <a:lnTo>
                    <a:pt x="257" y="4805"/>
                  </a:lnTo>
                  <a:lnTo>
                    <a:pt x="74" y="4879"/>
                  </a:lnTo>
                  <a:lnTo>
                    <a:pt x="37" y="4952"/>
                  </a:lnTo>
                  <a:lnTo>
                    <a:pt x="0" y="5026"/>
                  </a:lnTo>
                  <a:lnTo>
                    <a:pt x="0" y="5172"/>
                  </a:lnTo>
                  <a:lnTo>
                    <a:pt x="37" y="5209"/>
                  </a:lnTo>
                  <a:lnTo>
                    <a:pt x="74" y="5246"/>
                  </a:lnTo>
                  <a:lnTo>
                    <a:pt x="147" y="5282"/>
                  </a:lnTo>
                  <a:lnTo>
                    <a:pt x="221" y="5246"/>
                  </a:lnTo>
                  <a:lnTo>
                    <a:pt x="514" y="5172"/>
                  </a:lnTo>
                  <a:lnTo>
                    <a:pt x="587" y="5282"/>
                  </a:lnTo>
                  <a:lnTo>
                    <a:pt x="697" y="5356"/>
                  </a:lnTo>
                  <a:lnTo>
                    <a:pt x="807" y="5356"/>
                  </a:lnTo>
                  <a:lnTo>
                    <a:pt x="881" y="5319"/>
                  </a:lnTo>
                  <a:lnTo>
                    <a:pt x="918" y="5282"/>
                  </a:lnTo>
                  <a:lnTo>
                    <a:pt x="991" y="5209"/>
                  </a:lnTo>
                  <a:lnTo>
                    <a:pt x="1064" y="5172"/>
                  </a:lnTo>
                  <a:lnTo>
                    <a:pt x="1248" y="5136"/>
                  </a:lnTo>
                  <a:lnTo>
                    <a:pt x="1431" y="5172"/>
                  </a:lnTo>
                  <a:lnTo>
                    <a:pt x="1614" y="5209"/>
                  </a:lnTo>
                  <a:lnTo>
                    <a:pt x="1981" y="5282"/>
                  </a:lnTo>
                  <a:lnTo>
                    <a:pt x="2201" y="5282"/>
                  </a:lnTo>
                  <a:lnTo>
                    <a:pt x="2385" y="5246"/>
                  </a:lnTo>
                  <a:lnTo>
                    <a:pt x="2605" y="5209"/>
                  </a:lnTo>
                  <a:lnTo>
                    <a:pt x="2752" y="5136"/>
                  </a:lnTo>
                  <a:lnTo>
                    <a:pt x="2935" y="5026"/>
                  </a:lnTo>
                  <a:lnTo>
                    <a:pt x="3082" y="4879"/>
                  </a:lnTo>
                  <a:lnTo>
                    <a:pt x="3192" y="4732"/>
                  </a:lnTo>
                  <a:lnTo>
                    <a:pt x="3302" y="4549"/>
                  </a:lnTo>
                  <a:lnTo>
                    <a:pt x="3449" y="4182"/>
                  </a:lnTo>
                  <a:lnTo>
                    <a:pt x="3522" y="3925"/>
                  </a:lnTo>
                  <a:lnTo>
                    <a:pt x="3559" y="3668"/>
                  </a:lnTo>
                  <a:lnTo>
                    <a:pt x="3632" y="3118"/>
                  </a:lnTo>
                  <a:lnTo>
                    <a:pt x="3742" y="2641"/>
                  </a:lnTo>
                  <a:lnTo>
                    <a:pt x="3889" y="2201"/>
                  </a:lnTo>
                  <a:lnTo>
                    <a:pt x="4035" y="1834"/>
                  </a:lnTo>
                  <a:lnTo>
                    <a:pt x="4219" y="1467"/>
                  </a:lnTo>
                  <a:lnTo>
                    <a:pt x="4402" y="1137"/>
                  </a:lnTo>
                  <a:lnTo>
                    <a:pt x="4659" y="844"/>
                  </a:lnTo>
                  <a:lnTo>
                    <a:pt x="5173" y="2861"/>
                  </a:lnTo>
                  <a:lnTo>
                    <a:pt x="5649" y="4842"/>
                  </a:lnTo>
                  <a:lnTo>
                    <a:pt x="6126" y="6860"/>
                  </a:lnTo>
                  <a:lnTo>
                    <a:pt x="6567" y="8914"/>
                  </a:lnTo>
                  <a:lnTo>
                    <a:pt x="6603" y="8987"/>
                  </a:lnTo>
                  <a:lnTo>
                    <a:pt x="6713" y="9061"/>
                  </a:lnTo>
                  <a:lnTo>
                    <a:pt x="6787" y="9097"/>
                  </a:lnTo>
                  <a:lnTo>
                    <a:pt x="6897" y="9097"/>
                  </a:lnTo>
                  <a:lnTo>
                    <a:pt x="7153" y="8987"/>
                  </a:lnTo>
                  <a:lnTo>
                    <a:pt x="7374" y="8804"/>
                  </a:lnTo>
                  <a:lnTo>
                    <a:pt x="7520" y="8620"/>
                  </a:lnTo>
                  <a:lnTo>
                    <a:pt x="7667" y="8364"/>
                  </a:lnTo>
                  <a:lnTo>
                    <a:pt x="7814" y="7997"/>
                  </a:lnTo>
                  <a:lnTo>
                    <a:pt x="7924" y="7593"/>
                  </a:lnTo>
                  <a:lnTo>
                    <a:pt x="8181" y="6823"/>
                  </a:lnTo>
                  <a:lnTo>
                    <a:pt x="9061" y="3962"/>
                  </a:lnTo>
                  <a:lnTo>
                    <a:pt x="9208" y="4439"/>
                  </a:lnTo>
                  <a:lnTo>
                    <a:pt x="9318" y="4952"/>
                  </a:lnTo>
                  <a:lnTo>
                    <a:pt x="9318" y="5062"/>
                  </a:lnTo>
                  <a:lnTo>
                    <a:pt x="9391" y="5136"/>
                  </a:lnTo>
                  <a:lnTo>
                    <a:pt x="9464" y="5209"/>
                  </a:lnTo>
                  <a:lnTo>
                    <a:pt x="9574" y="5209"/>
                  </a:lnTo>
                  <a:lnTo>
                    <a:pt x="12032" y="5062"/>
                  </a:lnTo>
                  <a:lnTo>
                    <a:pt x="12069" y="5136"/>
                  </a:lnTo>
                  <a:lnTo>
                    <a:pt x="12105" y="5209"/>
                  </a:lnTo>
                  <a:lnTo>
                    <a:pt x="12326" y="5356"/>
                  </a:lnTo>
                  <a:lnTo>
                    <a:pt x="12582" y="5429"/>
                  </a:lnTo>
                  <a:lnTo>
                    <a:pt x="12619" y="5466"/>
                  </a:lnTo>
                  <a:lnTo>
                    <a:pt x="12912" y="5466"/>
                  </a:lnTo>
                  <a:lnTo>
                    <a:pt x="13059" y="5429"/>
                  </a:lnTo>
                  <a:lnTo>
                    <a:pt x="13206" y="5319"/>
                  </a:lnTo>
                  <a:lnTo>
                    <a:pt x="13316" y="5209"/>
                  </a:lnTo>
                  <a:lnTo>
                    <a:pt x="13426" y="5062"/>
                  </a:lnTo>
                  <a:lnTo>
                    <a:pt x="13536" y="4915"/>
                  </a:lnTo>
                  <a:lnTo>
                    <a:pt x="13609" y="4732"/>
                  </a:lnTo>
                  <a:lnTo>
                    <a:pt x="13609" y="4659"/>
                  </a:lnTo>
                  <a:lnTo>
                    <a:pt x="13609" y="4549"/>
                  </a:lnTo>
                  <a:lnTo>
                    <a:pt x="13536" y="4439"/>
                  </a:lnTo>
                  <a:lnTo>
                    <a:pt x="13426" y="4292"/>
                  </a:lnTo>
                  <a:lnTo>
                    <a:pt x="13279" y="4219"/>
                  </a:lnTo>
                  <a:lnTo>
                    <a:pt x="13133" y="4145"/>
                  </a:lnTo>
                  <a:lnTo>
                    <a:pt x="12949" y="4072"/>
                  </a:lnTo>
                  <a:lnTo>
                    <a:pt x="12802" y="4072"/>
                  </a:lnTo>
                  <a:lnTo>
                    <a:pt x="12619" y="4108"/>
                  </a:lnTo>
                  <a:lnTo>
                    <a:pt x="12436" y="4182"/>
                  </a:lnTo>
                  <a:lnTo>
                    <a:pt x="12326" y="4255"/>
                  </a:lnTo>
                  <a:lnTo>
                    <a:pt x="12252" y="4329"/>
                  </a:lnTo>
                  <a:lnTo>
                    <a:pt x="12142" y="4512"/>
                  </a:lnTo>
                  <a:lnTo>
                    <a:pt x="9794" y="4659"/>
                  </a:lnTo>
                  <a:lnTo>
                    <a:pt x="9721" y="4255"/>
                  </a:lnTo>
                  <a:lnTo>
                    <a:pt x="9611" y="3852"/>
                  </a:lnTo>
                  <a:lnTo>
                    <a:pt x="9464" y="3448"/>
                  </a:lnTo>
                  <a:lnTo>
                    <a:pt x="9281" y="3045"/>
                  </a:lnTo>
                  <a:lnTo>
                    <a:pt x="9208" y="2971"/>
                  </a:lnTo>
                  <a:lnTo>
                    <a:pt x="9134" y="2935"/>
                  </a:lnTo>
                  <a:lnTo>
                    <a:pt x="8987" y="2935"/>
                  </a:lnTo>
                  <a:lnTo>
                    <a:pt x="8841" y="2971"/>
                  </a:lnTo>
                  <a:lnTo>
                    <a:pt x="8804" y="3045"/>
                  </a:lnTo>
                  <a:lnTo>
                    <a:pt x="8767" y="3118"/>
                  </a:lnTo>
                  <a:lnTo>
                    <a:pt x="7850" y="6016"/>
                  </a:lnTo>
                  <a:lnTo>
                    <a:pt x="7374" y="7557"/>
                  </a:lnTo>
                  <a:lnTo>
                    <a:pt x="7227" y="7997"/>
                  </a:lnTo>
                  <a:lnTo>
                    <a:pt x="7153" y="8217"/>
                  </a:lnTo>
                  <a:lnTo>
                    <a:pt x="7007" y="8400"/>
                  </a:lnTo>
                  <a:lnTo>
                    <a:pt x="6567" y="6346"/>
                  </a:lnTo>
                  <a:lnTo>
                    <a:pt x="6090" y="4292"/>
                  </a:lnTo>
                  <a:lnTo>
                    <a:pt x="5576" y="2238"/>
                  </a:lnTo>
                  <a:lnTo>
                    <a:pt x="5026" y="220"/>
                  </a:lnTo>
                  <a:lnTo>
                    <a:pt x="4953" y="74"/>
                  </a:lnTo>
                  <a:lnTo>
                    <a:pt x="4842" y="37"/>
                  </a:lnTo>
                  <a:lnTo>
                    <a:pt x="4696"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 name="Google Shape;358;p6"/>
            <p:cNvSpPr/>
            <p:nvPr/>
          </p:nvSpPr>
          <p:spPr>
            <a:xfrm>
              <a:off x="7109500" y="3449425"/>
              <a:ext cx="154100" cy="165100"/>
            </a:xfrm>
            <a:custGeom>
              <a:avLst/>
              <a:gdLst/>
              <a:ahLst/>
              <a:cxnLst/>
              <a:rect l="l" t="t" r="r" b="b"/>
              <a:pathLst>
                <a:path w="6164" h="6604" extrusionOk="0">
                  <a:moveTo>
                    <a:pt x="3962" y="0"/>
                  </a:moveTo>
                  <a:lnTo>
                    <a:pt x="3926" y="37"/>
                  </a:lnTo>
                  <a:lnTo>
                    <a:pt x="3889" y="74"/>
                  </a:lnTo>
                  <a:lnTo>
                    <a:pt x="3889" y="147"/>
                  </a:lnTo>
                  <a:lnTo>
                    <a:pt x="3522" y="477"/>
                  </a:lnTo>
                  <a:lnTo>
                    <a:pt x="3229" y="807"/>
                  </a:lnTo>
                  <a:lnTo>
                    <a:pt x="2788" y="1284"/>
                  </a:lnTo>
                  <a:lnTo>
                    <a:pt x="2458" y="1651"/>
                  </a:lnTo>
                  <a:lnTo>
                    <a:pt x="2201" y="1578"/>
                  </a:lnTo>
                  <a:lnTo>
                    <a:pt x="1321" y="1321"/>
                  </a:lnTo>
                  <a:lnTo>
                    <a:pt x="1138" y="1284"/>
                  </a:lnTo>
                  <a:lnTo>
                    <a:pt x="808" y="1211"/>
                  </a:lnTo>
                  <a:lnTo>
                    <a:pt x="661" y="1174"/>
                  </a:lnTo>
                  <a:lnTo>
                    <a:pt x="514" y="1211"/>
                  </a:lnTo>
                  <a:lnTo>
                    <a:pt x="441" y="1248"/>
                  </a:lnTo>
                  <a:lnTo>
                    <a:pt x="441" y="1284"/>
                  </a:lnTo>
                  <a:lnTo>
                    <a:pt x="441" y="1358"/>
                  </a:lnTo>
                  <a:lnTo>
                    <a:pt x="477" y="1468"/>
                  </a:lnTo>
                  <a:lnTo>
                    <a:pt x="551" y="1541"/>
                  </a:lnTo>
                  <a:lnTo>
                    <a:pt x="661" y="1614"/>
                  </a:lnTo>
                  <a:lnTo>
                    <a:pt x="771" y="1651"/>
                  </a:lnTo>
                  <a:lnTo>
                    <a:pt x="1064" y="1761"/>
                  </a:lnTo>
                  <a:lnTo>
                    <a:pt x="1284" y="1798"/>
                  </a:lnTo>
                  <a:lnTo>
                    <a:pt x="2055" y="2018"/>
                  </a:lnTo>
                  <a:lnTo>
                    <a:pt x="2055" y="2091"/>
                  </a:lnTo>
                  <a:lnTo>
                    <a:pt x="2091" y="2165"/>
                  </a:lnTo>
                  <a:lnTo>
                    <a:pt x="2165" y="2238"/>
                  </a:lnTo>
                  <a:lnTo>
                    <a:pt x="2201" y="2238"/>
                  </a:lnTo>
                  <a:lnTo>
                    <a:pt x="2275" y="2275"/>
                  </a:lnTo>
                  <a:lnTo>
                    <a:pt x="2385" y="2238"/>
                  </a:lnTo>
                  <a:lnTo>
                    <a:pt x="2532" y="2165"/>
                  </a:lnTo>
                  <a:lnTo>
                    <a:pt x="2678" y="2128"/>
                  </a:lnTo>
                  <a:lnTo>
                    <a:pt x="2752" y="2091"/>
                  </a:lnTo>
                  <a:lnTo>
                    <a:pt x="2788" y="2055"/>
                  </a:lnTo>
                  <a:lnTo>
                    <a:pt x="2788" y="1981"/>
                  </a:lnTo>
                  <a:lnTo>
                    <a:pt x="2788" y="1908"/>
                  </a:lnTo>
                  <a:lnTo>
                    <a:pt x="2935" y="1761"/>
                  </a:lnTo>
                  <a:lnTo>
                    <a:pt x="3375" y="1284"/>
                  </a:lnTo>
                  <a:lnTo>
                    <a:pt x="3815" y="771"/>
                  </a:lnTo>
                  <a:lnTo>
                    <a:pt x="3852" y="1394"/>
                  </a:lnTo>
                  <a:lnTo>
                    <a:pt x="3852" y="2091"/>
                  </a:lnTo>
                  <a:lnTo>
                    <a:pt x="3889" y="2421"/>
                  </a:lnTo>
                  <a:lnTo>
                    <a:pt x="3962" y="2605"/>
                  </a:lnTo>
                  <a:lnTo>
                    <a:pt x="4036" y="2751"/>
                  </a:lnTo>
                  <a:lnTo>
                    <a:pt x="4109" y="2825"/>
                  </a:lnTo>
                  <a:lnTo>
                    <a:pt x="4219" y="2825"/>
                  </a:lnTo>
                  <a:lnTo>
                    <a:pt x="4476" y="3008"/>
                  </a:lnTo>
                  <a:lnTo>
                    <a:pt x="4732" y="3155"/>
                  </a:lnTo>
                  <a:lnTo>
                    <a:pt x="5063" y="3265"/>
                  </a:lnTo>
                  <a:lnTo>
                    <a:pt x="5356" y="3338"/>
                  </a:lnTo>
                  <a:lnTo>
                    <a:pt x="5246" y="3412"/>
                  </a:lnTo>
                  <a:lnTo>
                    <a:pt x="4732" y="3669"/>
                  </a:lnTo>
                  <a:lnTo>
                    <a:pt x="4512" y="3779"/>
                  </a:lnTo>
                  <a:lnTo>
                    <a:pt x="4292" y="3925"/>
                  </a:lnTo>
                  <a:lnTo>
                    <a:pt x="4219" y="3925"/>
                  </a:lnTo>
                  <a:lnTo>
                    <a:pt x="4182" y="3962"/>
                  </a:lnTo>
                  <a:lnTo>
                    <a:pt x="4072" y="4072"/>
                  </a:lnTo>
                  <a:lnTo>
                    <a:pt x="3962" y="4292"/>
                  </a:lnTo>
                  <a:lnTo>
                    <a:pt x="3889" y="4549"/>
                  </a:lnTo>
                  <a:lnTo>
                    <a:pt x="3852" y="5283"/>
                  </a:lnTo>
                  <a:lnTo>
                    <a:pt x="3852" y="5649"/>
                  </a:lnTo>
                  <a:lnTo>
                    <a:pt x="3852" y="6053"/>
                  </a:lnTo>
                  <a:lnTo>
                    <a:pt x="3559" y="5723"/>
                  </a:lnTo>
                  <a:lnTo>
                    <a:pt x="3229" y="5393"/>
                  </a:lnTo>
                  <a:lnTo>
                    <a:pt x="2642" y="4769"/>
                  </a:lnTo>
                  <a:lnTo>
                    <a:pt x="2568" y="4659"/>
                  </a:lnTo>
                  <a:lnTo>
                    <a:pt x="2495" y="4586"/>
                  </a:lnTo>
                  <a:lnTo>
                    <a:pt x="2385" y="4586"/>
                  </a:lnTo>
                  <a:lnTo>
                    <a:pt x="2385" y="4622"/>
                  </a:lnTo>
                  <a:lnTo>
                    <a:pt x="2312" y="4622"/>
                  </a:lnTo>
                  <a:lnTo>
                    <a:pt x="1908" y="4769"/>
                  </a:lnTo>
                  <a:lnTo>
                    <a:pt x="1468" y="4842"/>
                  </a:lnTo>
                  <a:lnTo>
                    <a:pt x="1064" y="4916"/>
                  </a:lnTo>
                  <a:lnTo>
                    <a:pt x="624" y="4952"/>
                  </a:lnTo>
                  <a:lnTo>
                    <a:pt x="1138" y="4329"/>
                  </a:lnTo>
                  <a:lnTo>
                    <a:pt x="1358" y="3999"/>
                  </a:lnTo>
                  <a:lnTo>
                    <a:pt x="1541" y="3632"/>
                  </a:lnTo>
                  <a:lnTo>
                    <a:pt x="1688" y="3595"/>
                  </a:lnTo>
                  <a:lnTo>
                    <a:pt x="1725" y="3558"/>
                  </a:lnTo>
                  <a:lnTo>
                    <a:pt x="1761" y="3485"/>
                  </a:lnTo>
                  <a:lnTo>
                    <a:pt x="1798" y="3448"/>
                  </a:lnTo>
                  <a:lnTo>
                    <a:pt x="1798" y="3375"/>
                  </a:lnTo>
                  <a:lnTo>
                    <a:pt x="1761" y="3302"/>
                  </a:lnTo>
                  <a:lnTo>
                    <a:pt x="1725" y="3265"/>
                  </a:lnTo>
                  <a:lnTo>
                    <a:pt x="1651" y="3228"/>
                  </a:lnTo>
                  <a:lnTo>
                    <a:pt x="1541" y="3045"/>
                  </a:lnTo>
                  <a:lnTo>
                    <a:pt x="1211" y="2458"/>
                  </a:lnTo>
                  <a:lnTo>
                    <a:pt x="844" y="1908"/>
                  </a:lnTo>
                  <a:lnTo>
                    <a:pt x="624" y="1651"/>
                  </a:lnTo>
                  <a:lnTo>
                    <a:pt x="367" y="1431"/>
                  </a:lnTo>
                  <a:lnTo>
                    <a:pt x="257" y="1394"/>
                  </a:lnTo>
                  <a:lnTo>
                    <a:pt x="184" y="1431"/>
                  </a:lnTo>
                  <a:lnTo>
                    <a:pt x="111" y="1504"/>
                  </a:lnTo>
                  <a:lnTo>
                    <a:pt x="111" y="1578"/>
                  </a:lnTo>
                  <a:lnTo>
                    <a:pt x="111" y="1614"/>
                  </a:lnTo>
                  <a:lnTo>
                    <a:pt x="331" y="1945"/>
                  </a:lnTo>
                  <a:lnTo>
                    <a:pt x="551" y="2238"/>
                  </a:lnTo>
                  <a:lnTo>
                    <a:pt x="771" y="2531"/>
                  </a:lnTo>
                  <a:lnTo>
                    <a:pt x="954" y="2825"/>
                  </a:lnTo>
                  <a:lnTo>
                    <a:pt x="1101" y="3155"/>
                  </a:lnTo>
                  <a:lnTo>
                    <a:pt x="1174" y="3338"/>
                  </a:lnTo>
                  <a:lnTo>
                    <a:pt x="1284" y="3522"/>
                  </a:lnTo>
                  <a:lnTo>
                    <a:pt x="1101" y="3669"/>
                  </a:lnTo>
                  <a:lnTo>
                    <a:pt x="918" y="3815"/>
                  </a:lnTo>
                  <a:lnTo>
                    <a:pt x="587" y="4219"/>
                  </a:lnTo>
                  <a:lnTo>
                    <a:pt x="294" y="4622"/>
                  </a:lnTo>
                  <a:lnTo>
                    <a:pt x="37" y="5062"/>
                  </a:lnTo>
                  <a:lnTo>
                    <a:pt x="1" y="5172"/>
                  </a:lnTo>
                  <a:lnTo>
                    <a:pt x="1" y="5283"/>
                  </a:lnTo>
                  <a:lnTo>
                    <a:pt x="74" y="5356"/>
                  </a:lnTo>
                  <a:lnTo>
                    <a:pt x="184" y="5393"/>
                  </a:lnTo>
                  <a:lnTo>
                    <a:pt x="734" y="5393"/>
                  </a:lnTo>
                  <a:lnTo>
                    <a:pt x="1284" y="5356"/>
                  </a:lnTo>
                  <a:lnTo>
                    <a:pt x="1835" y="5246"/>
                  </a:lnTo>
                  <a:lnTo>
                    <a:pt x="2348" y="5062"/>
                  </a:lnTo>
                  <a:lnTo>
                    <a:pt x="2568" y="5356"/>
                  </a:lnTo>
                  <a:lnTo>
                    <a:pt x="2788" y="5576"/>
                  </a:lnTo>
                  <a:lnTo>
                    <a:pt x="3229" y="6163"/>
                  </a:lnTo>
                  <a:lnTo>
                    <a:pt x="3485" y="6383"/>
                  </a:lnTo>
                  <a:lnTo>
                    <a:pt x="3632" y="6493"/>
                  </a:lnTo>
                  <a:lnTo>
                    <a:pt x="3779" y="6566"/>
                  </a:lnTo>
                  <a:lnTo>
                    <a:pt x="3889" y="6566"/>
                  </a:lnTo>
                  <a:lnTo>
                    <a:pt x="4036" y="6530"/>
                  </a:lnTo>
                  <a:lnTo>
                    <a:pt x="4146" y="6603"/>
                  </a:lnTo>
                  <a:lnTo>
                    <a:pt x="4292" y="6603"/>
                  </a:lnTo>
                  <a:lnTo>
                    <a:pt x="4366" y="6530"/>
                  </a:lnTo>
                  <a:lnTo>
                    <a:pt x="4402" y="6456"/>
                  </a:lnTo>
                  <a:lnTo>
                    <a:pt x="4439" y="6383"/>
                  </a:lnTo>
                  <a:lnTo>
                    <a:pt x="4402" y="6310"/>
                  </a:lnTo>
                  <a:lnTo>
                    <a:pt x="4366" y="6273"/>
                  </a:lnTo>
                  <a:lnTo>
                    <a:pt x="4329" y="6236"/>
                  </a:lnTo>
                  <a:lnTo>
                    <a:pt x="4292" y="6053"/>
                  </a:lnTo>
                  <a:lnTo>
                    <a:pt x="4292" y="5833"/>
                  </a:lnTo>
                  <a:lnTo>
                    <a:pt x="4256" y="5172"/>
                  </a:lnTo>
                  <a:lnTo>
                    <a:pt x="4256" y="4769"/>
                  </a:lnTo>
                  <a:lnTo>
                    <a:pt x="4256" y="4402"/>
                  </a:lnTo>
                  <a:lnTo>
                    <a:pt x="4402" y="4402"/>
                  </a:lnTo>
                  <a:lnTo>
                    <a:pt x="4476" y="4365"/>
                  </a:lnTo>
                  <a:lnTo>
                    <a:pt x="4549" y="4292"/>
                  </a:lnTo>
                  <a:lnTo>
                    <a:pt x="4549" y="4255"/>
                  </a:lnTo>
                  <a:lnTo>
                    <a:pt x="4622" y="4219"/>
                  </a:lnTo>
                  <a:lnTo>
                    <a:pt x="5209" y="3889"/>
                  </a:lnTo>
                  <a:lnTo>
                    <a:pt x="5539" y="3705"/>
                  </a:lnTo>
                  <a:lnTo>
                    <a:pt x="5686" y="3595"/>
                  </a:lnTo>
                  <a:lnTo>
                    <a:pt x="5833" y="3485"/>
                  </a:lnTo>
                  <a:lnTo>
                    <a:pt x="5980" y="3485"/>
                  </a:lnTo>
                  <a:lnTo>
                    <a:pt x="6090" y="3448"/>
                  </a:lnTo>
                  <a:lnTo>
                    <a:pt x="6126" y="3375"/>
                  </a:lnTo>
                  <a:lnTo>
                    <a:pt x="6163" y="3302"/>
                  </a:lnTo>
                  <a:lnTo>
                    <a:pt x="6163" y="3228"/>
                  </a:lnTo>
                  <a:lnTo>
                    <a:pt x="6126" y="3118"/>
                  </a:lnTo>
                  <a:lnTo>
                    <a:pt x="6090" y="3045"/>
                  </a:lnTo>
                  <a:lnTo>
                    <a:pt x="5980" y="3008"/>
                  </a:lnTo>
                  <a:lnTo>
                    <a:pt x="5576" y="2935"/>
                  </a:lnTo>
                  <a:lnTo>
                    <a:pt x="5173" y="2788"/>
                  </a:lnTo>
                  <a:lnTo>
                    <a:pt x="4769" y="2678"/>
                  </a:lnTo>
                  <a:lnTo>
                    <a:pt x="4366" y="2568"/>
                  </a:lnTo>
                  <a:lnTo>
                    <a:pt x="4366" y="2275"/>
                  </a:lnTo>
                  <a:lnTo>
                    <a:pt x="4329" y="2018"/>
                  </a:lnTo>
                  <a:lnTo>
                    <a:pt x="4256" y="1468"/>
                  </a:lnTo>
                  <a:lnTo>
                    <a:pt x="4256" y="881"/>
                  </a:lnTo>
                  <a:lnTo>
                    <a:pt x="4219" y="551"/>
                  </a:lnTo>
                  <a:lnTo>
                    <a:pt x="4182" y="257"/>
                  </a:lnTo>
                  <a:lnTo>
                    <a:pt x="4219" y="184"/>
                  </a:lnTo>
                  <a:lnTo>
                    <a:pt x="4256" y="110"/>
                  </a:lnTo>
                  <a:lnTo>
                    <a:pt x="4219" y="37"/>
                  </a:lnTo>
                  <a:lnTo>
                    <a:pt x="4182"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cxnSp>
        <p:nvCxnSpPr>
          <p:cNvPr id="359" name="Google Shape;359;p6"/>
          <p:cNvCxnSpPr/>
          <p:nvPr/>
        </p:nvCxnSpPr>
        <p:spPr>
          <a:xfrm>
            <a:off x="850475" y="1031425"/>
            <a:ext cx="6037800" cy="0"/>
          </a:xfrm>
          <a:prstGeom prst="straightConnector1">
            <a:avLst/>
          </a:prstGeom>
          <a:noFill/>
          <a:ln w="19050" cap="rnd" cmpd="sng">
            <a:solidFill>
              <a:srgbClr val="A4C2F4"/>
            </a:solidFill>
            <a:prstDash val="dash"/>
            <a:round/>
            <a:headEnd type="none" w="med" len="med"/>
            <a:tailEnd type="none" w="med" len="med"/>
          </a:ln>
        </p:spPr>
      </p:cxnSp>
      <p:sp>
        <p:nvSpPr>
          <p:cNvPr id="360" name="Google Shape;360;p6"/>
          <p:cNvSpPr txBox="1">
            <a:spLocks noGrp="1"/>
          </p:cNvSpPr>
          <p:nvPr>
            <p:ph type="sldNum" idx="12"/>
          </p:nvPr>
        </p:nvSpPr>
        <p:spPr>
          <a:xfrm>
            <a:off x="90619" y="4722737"/>
            <a:ext cx="548700" cy="393600"/>
          </a:xfrm>
          <a:prstGeom prst="rect">
            <a:avLst/>
          </a:prstGeom>
        </p:spPr>
        <p:txBody>
          <a:bodyPr spcFirstLastPara="1" wrap="square" lIns="91425" tIns="91425" rIns="91425" bIns="91425" anchor="t"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l" rtl="0">
              <a:spcBef>
                <a:spcPts val="0"/>
              </a:spcBef>
              <a:spcAft>
                <a:spcPts val="0"/>
              </a:spcAft>
              <a:buNone/>
            </a:pPr>
            <a:fld id="{00000000-1234-1234-1234-123412341234}" type="slidenum">
              <a:rPr lang="en"/>
              <a:t>‹N°›</a:t>
            </a:fld>
            <a:endParaRPr/>
          </a:p>
        </p:txBody>
      </p:sp>
    </p:spTree>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matchingName="Diapositive de titre 1">
  <p:cSld name="TITLE_3">
    <p:spTree>
      <p:nvGrpSpPr>
        <p:cNvPr id="1" name="Shape 1202"/>
        <p:cNvGrpSpPr/>
        <p:nvPr/>
      </p:nvGrpSpPr>
      <p:grpSpPr>
        <a:xfrm>
          <a:off x="0" y="0"/>
          <a:ext cx="0" cy="0"/>
          <a:chOff x="0" y="0"/>
          <a:chExt cx="0" cy="0"/>
        </a:xfrm>
      </p:grpSpPr>
      <p:sp>
        <p:nvSpPr>
          <p:cNvPr id="1203" name="Google Shape;1203;p54"/>
          <p:cNvSpPr txBox="1">
            <a:spLocks noGrp="1"/>
          </p:cNvSpPr>
          <p:nvPr>
            <p:ph type="ctrTitle"/>
          </p:nvPr>
        </p:nvSpPr>
        <p:spPr>
          <a:xfrm>
            <a:off x="311708" y="744575"/>
            <a:ext cx="8520600" cy="2052600"/>
          </a:xfrm>
          <a:prstGeom prst="rect">
            <a:avLst/>
          </a:prstGeom>
          <a:noFill/>
          <a:ln>
            <a:noFill/>
          </a:ln>
        </p:spPr>
        <p:txBody>
          <a:bodyPr spcFirstLastPara="1" wrap="square" lIns="91425" tIns="91425" rIns="91425" bIns="91425" anchor="b" anchorCtr="0">
            <a:noAutofit/>
          </a:bodyPr>
          <a:lstStyle>
            <a:lvl1pPr lvl="0" algn="ctr" rtl="0">
              <a:lnSpc>
                <a:spcPct val="100000"/>
              </a:lnSpc>
              <a:spcBef>
                <a:spcPts val="0"/>
              </a:spcBef>
              <a:spcAft>
                <a:spcPts val="0"/>
              </a:spcAft>
              <a:buSzPts val="5200"/>
              <a:buFont typeface="Viga"/>
              <a:buNone/>
              <a:defRPr sz="5200">
                <a:latin typeface="Viga"/>
                <a:ea typeface="Viga"/>
                <a:cs typeface="Viga"/>
                <a:sym typeface="Viga"/>
              </a:defRPr>
            </a:lvl1pPr>
            <a:lvl2pPr lvl="1" algn="ctr" rtl="0">
              <a:lnSpc>
                <a:spcPct val="100000"/>
              </a:lnSpc>
              <a:spcBef>
                <a:spcPts val="0"/>
              </a:spcBef>
              <a:spcAft>
                <a:spcPts val="0"/>
              </a:spcAft>
              <a:buSzPts val="5200"/>
              <a:buNone/>
              <a:defRPr sz="5200"/>
            </a:lvl2pPr>
            <a:lvl3pPr lvl="2" algn="ctr" rtl="0">
              <a:lnSpc>
                <a:spcPct val="100000"/>
              </a:lnSpc>
              <a:spcBef>
                <a:spcPts val="0"/>
              </a:spcBef>
              <a:spcAft>
                <a:spcPts val="0"/>
              </a:spcAft>
              <a:buSzPts val="5200"/>
              <a:buNone/>
              <a:defRPr sz="5200"/>
            </a:lvl3pPr>
            <a:lvl4pPr lvl="3" algn="ctr" rtl="0">
              <a:lnSpc>
                <a:spcPct val="100000"/>
              </a:lnSpc>
              <a:spcBef>
                <a:spcPts val="0"/>
              </a:spcBef>
              <a:spcAft>
                <a:spcPts val="0"/>
              </a:spcAft>
              <a:buSzPts val="5200"/>
              <a:buNone/>
              <a:defRPr sz="5200"/>
            </a:lvl4pPr>
            <a:lvl5pPr lvl="4" algn="ctr" rtl="0">
              <a:lnSpc>
                <a:spcPct val="100000"/>
              </a:lnSpc>
              <a:spcBef>
                <a:spcPts val="0"/>
              </a:spcBef>
              <a:spcAft>
                <a:spcPts val="0"/>
              </a:spcAft>
              <a:buSzPts val="5200"/>
              <a:buNone/>
              <a:defRPr sz="5200"/>
            </a:lvl5pPr>
            <a:lvl6pPr lvl="5" algn="ctr" rtl="0">
              <a:lnSpc>
                <a:spcPct val="100000"/>
              </a:lnSpc>
              <a:spcBef>
                <a:spcPts val="0"/>
              </a:spcBef>
              <a:spcAft>
                <a:spcPts val="0"/>
              </a:spcAft>
              <a:buSzPts val="5200"/>
              <a:buNone/>
              <a:defRPr sz="5200"/>
            </a:lvl6pPr>
            <a:lvl7pPr lvl="6" algn="ctr" rtl="0">
              <a:lnSpc>
                <a:spcPct val="100000"/>
              </a:lnSpc>
              <a:spcBef>
                <a:spcPts val="0"/>
              </a:spcBef>
              <a:spcAft>
                <a:spcPts val="0"/>
              </a:spcAft>
              <a:buSzPts val="5200"/>
              <a:buNone/>
              <a:defRPr sz="5200"/>
            </a:lvl7pPr>
            <a:lvl8pPr lvl="7" algn="ctr" rtl="0">
              <a:lnSpc>
                <a:spcPct val="100000"/>
              </a:lnSpc>
              <a:spcBef>
                <a:spcPts val="0"/>
              </a:spcBef>
              <a:spcAft>
                <a:spcPts val="0"/>
              </a:spcAft>
              <a:buSzPts val="5200"/>
              <a:buNone/>
              <a:defRPr sz="5200"/>
            </a:lvl8pPr>
            <a:lvl9pPr lvl="8" algn="ctr" rtl="0">
              <a:lnSpc>
                <a:spcPct val="100000"/>
              </a:lnSpc>
              <a:spcBef>
                <a:spcPts val="0"/>
              </a:spcBef>
              <a:spcAft>
                <a:spcPts val="0"/>
              </a:spcAft>
              <a:buSzPts val="5200"/>
              <a:buNone/>
              <a:defRPr sz="5200"/>
            </a:lvl9pPr>
          </a:lstStyle>
          <a:p>
            <a:endParaRPr/>
          </a:p>
        </p:txBody>
      </p:sp>
      <p:sp>
        <p:nvSpPr>
          <p:cNvPr id="1204" name="Google Shape;1204;p54"/>
          <p:cNvSpPr txBox="1">
            <a:spLocks noGrp="1"/>
          </p:cNvSpPr>
          <p:nvPr>
            <p:ph type="subTitle" idx="1"/>
          </p:nvPr>
        </p:nvSpPr>
        <p:spPr>
          <a:xfrm>
            <a:off x="311700" y="2834125"/>
            <a:ext cx="8520600" cy="792600"/>
          </a:xfrm>
          <a:prstGeom prst="rect">
            <a:avLst/>
          </a:prstGeom>
          <a:noFill/>
          <a:ln>
            <a:noFill/>
          </a:ln>
        </p:spPr>
        <p:txBody>
          <a:bodyPr spcFirstLastPara="1" wrap="square" lIns="91425" tIns="91425" rIns="91425" bIns="91425" anchor="t" anchorCtr="0">
            <a:noAutofit/>
          </a:bodyPr>
          <a:lstStyle>
            <a:lvl1pPr lvl="0" algn="ctr" rtl="0">
              <a:lnSpc>
                <a:spcPct val="100000"/>
              </a:lnSpc>
              <a:spcBef>
                <a:spcPts val="600"/>
              </a:spcBef>
              <a:spcAft>
                <a:spcPts val="0"/>
              </a:spcAft>
              <a:buSzPts val="2800"/>
              <a:buFont typeface="Ubuntu"/>
              <a:buNone/>
              <a:defRPr sz="2800">
                <a:latin typeface="Ubuntu"/>
                <a:ea typeface="Ubuntu"/>
                <a:cs typeface="Ubuntu"/>
                <a:sym typeface="Ubuntu"/>
              </a:defRPr>
            </a:lvl1pPr>
            <a:lvl2pPr lvl="1" algn="ctr" rtl="0">
              <a:lnSpc>
                <a:spcPct val="100000"/>
              </a:lnSpc>
              <a:spcBef>
                <a:spcPts val="0"/>
              </a:spcBef>
              <a:spcAft>
                <a:spcPts val="0"/>
              </a:spcAft>
              <a:buSzPts val="2800"/>
              <a:buNone/>
              <a:defRPr sz="2800"/>
            </a:lvl2pPr>
            <a:lvl3pPr lvl="2" algn="ctr" rtl="0">
              <a:lnSpc>
                <a:spcPct val="100000"/>
              </a:lnSpc>
              <a:spcBef>
                <a:spcPts val="0"/>
              </a:spcBef>
              <a:spcAft>
                <a:spcPts val="0"/>
              </a:spcAft>
              <a:buSzPts val="2800"/>
              <a:buNone/>
              <a:defRPr sz="2800"/>
            </a:lvl3pPr>
            <a:lvl4pPr lvl="3" algn="ctr" rtl="0">
              <a:lnSpc>
                <a:spcPct val="100000"/>
              </a:lnSpc>
              <a:spcBef>
                <a:spcPts val="0"/>
              </a:spcBef>
              <a:spcAft>
                <a:spcPts val="0"/>
              </a:spcAft>
              <a:buSzPts val="2800"/>
              <a:buNone/>
              <a:defRPr sz="2800"/>
            </a:lvl4pPr>
            <a:lvl5pPr lvl="4" algn="ctr" rtl="0">
              <a:lnSpc>
                <a:spcPct val="100000"/>
              </a:lnSpc>
              <a:spcBef>
                <a:spcPts val="0"/>
              </a:spcBef>
              <a:spcAft>
                <a:spcPts val="0"/>
              </a:spcAft>
              <a:buSzPts val="2800"/>
              <a:buNone/>
              <a:defRPr sz="2800"/>
            </a:lvl5pPr>
            <a:lvl6pPr lvl="5" algn="ctr" rtl="0">
              <a:lnSpc>
                <a:spcPct val="100000"/>
              </a:lnSpc>
              <a:spcBef>
                <a:spcPts val="0"/>
              </a:spcBef>
              <a:spcAft>
                <a:spcPts val="0"/>
              </a:spcAft>
              <a:buSzPts val="2800"/>
              <a:buNone/>
              <a:defRPr sz="2800"/>
            </a:lvl6pPr>
            <a:lvl7pPr lvl="6" algn="ctr" rtl="0">
              <a:lnSpc>
                <a:spcPct val="100000"/>
              </a:lnSpc>
              <a:spcBef>
                <a:spcPts val="0"/>
              </a:spcBef>
              <a:spcAft>
                <a:spcPts val="0"/>
              </a:spcAft>
              <a:buSzPts val="2800"/>
              <a:buNone/>
              <a:defRPr sz="2800"/>
            </a:lvl7pPr>
            <a:lvl8pPr lvl="7" algn="ctr" rtl="0">
              <a:lnSpc>
                <a:spcPct val="100000"/>
              </a:lnSpc>
              <a:spcBef>
                <a:spcPts val="0"/>
              </a:spcBef>
              <a:spcAft>
                <a:spcPts val="0"/>
              </a:spcAft>
              <a:buSzPts val="2800"/>
              <a:buNone/>
              <a:defRPr sz="2800"/>
            </a:lvl8pPr>
            <a:lvl9pPr lvl="8" algn="ctr" rtl="0">
              <a:lnSpc>
                <a:spcPct val="100000"/>
              </a:lnSpc>
              <a:spcBef>
                <a:spcPts val="0"/>
              </a:spcBef>
              <a:spcAft>
                <a:spcPts val="0"/>
              </a:spcAft>
              <a:buSzPts val="2800"/>
              <a:buNone/>
              <a:defRPr sz="2800"/>
            </a:lvl9pPr>
          </a:lstStyle>
          <a:p>
            <a:endParaRPr/>
          </a:p>
        </p:txBody>
      </p:sp>
      <p:sp>
        <p:nvSpPr>
          <p:cNvPr id="1205" name="Google Shape;1205;p54"/>
          <p:cNvSpPr txBox="1">
            <a:spLocks noGrp="1"/>
          </p:cNvSpPr>
          <p:nvPr>
            <p:ph type="sldNum" idx="12"/>
          </p:nvPr>
        </p:nvSpPr>
        <p:spPr>
          <a:xfrm>
            <a:off x="8472458" y="4663217"/>
            <a:ext cx="548700" cy="393600"/>
          </a:xfrm>
          <a:prstGeom prst="rect">
            <a:avLst/>
          </a:prstGeom>
          <a:noFill/>
          <a:ln>
            <a:noFill/>
          </a:ln>
        </p:spPr>
        <p:txBody>
          <a:bodyPr spcFirstLastPara="1" wrap="square" lIns="91425" tIns="91425" rIns="91425" bIns="91425" anchor="t" anchorCtr="0">
            <a:noAutofit/>
          </a:bodyPr>
          <a:lstStyle>
            <a:lvl1pPr marL="0" marR="0" lvl="0" indent="0" algn="l" rtl="0">
              <a:lnSpc>
                <a:spcPct val="100000"/>
              </a:lnSpc>
              <a:spcBef>
                <a:spcPts val="0"/>
              </a:spcBef>
              <a:spcAft>
                <a:spcPts val="0"/>
              </a:spcAft>
              <a:buClr>
                <a:srgbClr val="000000"/>
              </a:buClr>
              <a:buSzPts val="1200"/>
              <a:buFont typeface="Arial"/>
              <a:buNone/>
              <a:defRPr sz="1200" b="0" i="0" u="none" strike="noStrike" cap="none">
                <a:solidFill>
                  <a:schemeClr val="accent1"/>
                </a:solidFill>
                <a:latin typeface="Sniglet"/>
                <a:ea typeface="Sniglet"/>
                <a:cs typeface="Sniglet"/>
                <a:sym typeface="Sniglet"/>
              </a:defRPr>
            </a:lvl1pPr>
            <a:lvl2pPr marL="0" marR="0" lvl="1" indent="0" algn="l" rtl="0">
              <a:lnSpc>
                <a:spcPct val="100000"/>
              </a:lnSpc>
              <a:spcBef>
                <a:spcPts val="0"/>
              </a:spcBef>
              <a:spcAft>
                <a:spcPts val="0"/>
              </a:spcAft>
              <a:buClr>
                <a:srgbClr val="000000"/>
              </a:buClr>
              <a:buSzPts val="1200"/>
              <a:buFont typeface="Arial"/>
              <a:buNone/>
              <a:defRPr sz="1200" b="0" i="0" u="none" strike="noStrike" cap="none">
                <a:solidFill>
                  <a:schemeClr val="accent1"/>
                </a:solidFill>
                <a:latin typeface="Sniglet"/>
                <a:ea typeface="Sniglet"/>
                <a:cs typeface="Sniglet"/>
                <a:sym typeface="Sniglet"/>
              </a:defRPr>
            </a:lvl2pPr>
            <a:lvl3pPr marL="0" marR="0" lvl="2" indent="0" algn="l" rtl="0">
              <a:lnSpc>
                <a:spcPct val="100000"/>
              </a:lnSpc>
              <a:spcBef>
                <a:spcPts val="0"/>
              </a:spcBef>
              <a:spcAft>
                <a:spcPts val="0"/>
              </a:spcAft>
              <a:buClr>
                <a:srgbClr val="000000"/>
              </a:buClr>
              <a:buSzPts val="1200"/>
              <a:buFont typeface="Arial"/>
              <a:buNone/>
              <a:defRPr sz="1200" b="0" i="0" u="none" strike="noStrike" cap="none">
                <a:solidFill>
                  <a:schemeClr val="accent1"/>
                </a:solidFill>
                <a:latin typeface="Sniglet"/>
                <a:ea typeface="Sniglet"/>
                <a:cs typeface="Sniglet"/>
                <a:sym typeface="Sniglet"/>
              </a:defRPr>
            </a:lvl3pPr>
            <a:lvl4pPr marL="0" marR="0" lvl="3" indent="0" algn="l" rtl="0">
              <a:lnSpc>
                <a:spcPct val="100000"/>
              </a:lnSpc>
              <a:spcBef>
                <a:spcPts val="0"/>
              </a:spcBef>
              <a:spcAft>
                <a:spcPts val="0"/>
              </a:spcAft>
              <a:buClr>
                <a:srgbClr val="000000"/>
              </a:buClr>
              <a:buSzPts val="1200"/>
              <a:buFont typeface="Arial"/>
              <a:buNone/>
              <a:defRPr sz="1200" b="0" i="0" u="none" strike="noStrike" cap="none">
                <a:solidFill>
                  <a:schemeClr val="accent1"/>
                </a:solidFill>
                <a:latin typeface="Sniglet"/>
                <a:ea typeface="Sniglet"/>
                <a:cs typeface="Sniglet"/>
                <a:sym typeface="Sniglet"/>
              </a:defRPr>
            </a:lvl4pPr>
            <a:lvl5pPr marL="0" marR="0" lvl="4" indent="0" algn="l" rtl="0">
              <a:lnSpc>
                <a:spcPct val="100000"/>
              </a:lnSpc>
              <a:spcBef>
                <a:spcPts val="0"/>
              </a:spcBef>
              <a:spcAft>
                <a:spcPts val="0"/>
              </a:spcAft>
              <a:buClr>
                <a:srgbClr val="000000"/>
              </a:buClr>
              <a:buSzPts val="1200"/>
              <a:buFont typeface="Arial"/>
              <a:buNone/>
              <a:defRPr sz="1200" b="0" i="0" u="none" strike="noStrike" cap="none">
                <a:solidFill>
                  <a:schemeClr val="accent1"/>
                </a:solidFill>
                <a:latin typeface="Sniglet"/>
                <a:ea typeface="Sniglet"/>
                <a:cs typeface="Sniglet"/>
                <a:sym typeface="Sniglet"/>
              </a:defRPr>
            </a:lvl5pPr>
            <a:lvl6pPr marL="0" marR="0" lvl="5" indent="0" algn="l" rtl="0">
              <a:lnSpc>
                <a:spcPct val="100000"/>
              </a:lnSpc>
              <a:spcBef>
                <a:spcPts val="0"/>
              </a:spcBef>
              <a:spcAft>
                <a:spcPts val="0"/>
              </a:spcAft>
              <a:buClr>
                <a:srgbClr val="000000"/>
              </a:buClr>
              <a:buSzPts val="1200"/>
              <a:buFont typeface="Arial"/>
              <a:buNone/>
              <a:defRPr sz="1200" b="0" i="0" u="none" strike="noStrike" cap="none">
                <a:solidFill>
                  <a:schemeClr val="accent1"/>
                </a:solidFill>
                <a:latin typeface="Sniglet"/>
                <a:ea typeface="Sniglet"/>
                <a:cs typeface="Sniglet"/>
                <a:sym typeface="Sniglet"/>
              </a:defRPr>
            </a:lvl6pPr>
            <a:lvl7pPr marL="0" marR="0" lvl="6" indent="0" algn="l" rtl="0">
              <a:lnSpc>
                <a:spcPct val="100000"/>
              </a:lnSpc>
              <a:spcBef>
                <a:spcPts val="0"/>
              </a:spcBef>
              <a:spcAft>
                <a:spcPts val="0"/>
              </a:spcAft>
              <a:buClr>
                <a:srgbClr val="000000"/>
              </a:buClr>
              <a:buSzPts val="1200"/>
              <a:buFont typeface="Arial"/>
              <a:buNone/>
              <a:defRPr sz="1200" b="0" i="0" u="none" strike="noStrike" cap="none">
                <a:solidFill>
                  <a:schemeClr val="accent1"/>
                </a:solidFill>
                <a:latin typeface="Sniglet"/>
                <a:ea typeface="Sniglet"/>
                <a:cs typeface="Sniglet"/>
                <a:sym typeface="Sniglet"/>
              </a:defRPr>
            </a:lvl7pPr>
            <a:lvl8pPr marL="0" marR="0" lvl="7" indent="0" algn="l" rtl="0">
              <a:lnSpc>
                <a:spcPct val="100000"/>
              </a:lnSpc>
              <a:spcBef>
                <a:spcPts val="0"/>
              </a:spcBef>
              <a:spcAft>
                <a:spcPts val="0"/>
              </a:spcAft>
              <a:buClr>
                <a:srgbClr val="000000"/>
              </a:buClr>
              <a:buSzPts val="1200"/>
              <a:buFont typeface="Arial"/>
              <a:buNone/>
              <a:defRPr sz="1200" b="0" i="0" u="none" strike="noStrike" cap="none">
                <a:solidFill>
                  <a:schemeClr val="accent1"/>
                </a:solidFill>
                <a:latin typeface="Sniglet"/>
                <a:ea typeface="Sniglet"/>
                <a:cs typeface="Sniglet"/>
                <a:sym typeface="Sniglet"/>
              </a:defRPr>
            </a:lvl8pPr>
            <a:lvl9pPr marL="0" marR="0" lvl="8" indent="0" algn="l" rtl="0">
              <a:lnSpc>
                <a:spcPct val="100000"/>
              </a:lnSpc>
              <a:spcBef>
                <a:spcPts val="0"/>
              </a:spcBef>
              <a:spcAft>
                <a:spcPts val="0"/>
              </a:spcAft>
              <a:buClr>
                <a:srgbClr val="000000"/>
              </a:buClr>
              <a:buSzPts val="1200"/>
              <a:buFont typeface="Arial"/>
              <a:buNone/>
              <a:defRPr sz="1200" b="0" i="0" u="none" strike="noStrike" cap="none">
                <a:solidFill>
                  <a:schemeClr val="accent1"/>
                </a:solidFill>
                <a:latin typeface="Sniglet"/>
                <a:ea typeface="Sniglet"/>
                <a:cs typeface="Sniglet"/>
                <a:sym typeface="Sniglet"/>
              </a:defRPr>
            </a:lvl9pPr>
          </a:lstStyle>
          <a:p>
            <a:pPr marL="0" lvl="0" indent="0" algn="l" rtl="0">
              <a:spcBef>
                <a:spcPts val="0"/>
              </a:spcBef>
              <a:spcAft>
                <a:spcPts val="0"/>
              </a:spcAft>
              <a:buNone/>
            </a:pPr>
            <a:fld id="{00000000-1234-1234-1234-123412341234}" type="slidenum">
              <a:rPr lang="en"/>
              <a:t>‹N°›</a:t>
            </a:fld>
            <a:endParaRPr/>
          </a:p>
        </p:txBody>
      </p:sp>
    </p:spTree>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matchingName="Title 1">
  <p:cSld name="TITLE_1_2">
    <p:spTree>
      <p:nvGrpSpPr>
        <p:cNvPr id="1" name="Shape 1206"/>
        <p:cNvGrpSpPr/>
        <p:nvPr/>
      </p:nvGrpSpPr>
      <p:grpSpPr>
        <a:xfrm>
          <a:off x="0" y="0"/>
          <a:ext cx="0" cy="0"/>
          <a:chOff x="0" y="0"/>
          <a:chExt cx="0" cy="0"/>
        </a:xfrm>
      </p:grpSpPr>
      <p:sp>
        <p:nvSpPr>
          <p:cNvPr id="1207" name="Google Shape;1207;p55"/>
          <p:cNvSpPr txBox="1">
            <a:spLocks noGrp="1"/>
          </p:cNvSpPr>
          <p:nvPr>
            <p:ph type="ctrTitle"/>
          </p:nvPr>
        </p:nvSpPr>
        <p:spPr>
          <a:xfrm>
            <a:off x="2305100" y="1161050"/>
            <a:ext cx="6153000" cy="1159800"/>
          </a:xfrm>
          <a:prstGeom prst="rect">
            <a:avLst/>
          </a:prstGeom>
          <a:noFill/>
          <a:ln>
            <a:noFill/>
          </a:ln>
        </p:spPr>
        <p:txBody>
          <a:bodyPr spcFirstLastPara="1" wrap="square" lIns="91425" tIns="91425" rIns="91425" bIns="91425" anchor="ctr" anchorCtr="0">
            <a:noAutofit/>
          </a:bodyPr>
          <a:lstStyle>
            <a:lvl1pPr lvl="0" algn="r" rtl="0">
              <a:lnSpc>
                <a:spcPct val="100000"/>
              </a:lnSpc>
              <a:spcBef>
                <a:spcPts val="0"/>
              </a:spcBef>
              <a:spcAft>
                <a:spcPts val="0"/>
              </a:spcAft>
              <a:buClr>
                <a:schemeClr val="dk2"/>
              </a:buClr>
              <a:buSzPts val="4800"/>
              <a:buNone/>
              <a:defRPr sz="4800" b="0">
                <a:solidFill>
                  <a:schemeClr val="dk2"/>
                </a:solidFill>
              </a:defRPr>
            </a:lvl1pPr>
            <a:lvl2pPr lvl="1" algn="r" rtl="0">
              <a:lnSpc>
                <a:spcPct val="100000"/>
              </a:lnSpc>
              <a:spcBef>
                <a:spcPts val="0"/>
              </a:spcBef>
              <a:spcAft>
                <a:spcPts val="0"/>
              </a:spcAft>
              <a:buClr>
                <a:schemeClr val="dk2"/>
              </a:buClr>
              <a:buSzPts val="4800"/>
              <a:buNone/>
              <a:defRPr sz="4800" b="0">
                <a:solidFill>
                  <a:schemeClr val="dk2"/>
                </a:solidFill>
              </a:defRPr>
            </a:lvl2pPr>
            <a:lvl3pPr lvl="2" algn="r" rtl="0">
              <a:lnSpc>
                <a:spcPct val="100000"/>
              </a:lnSpc>
              <a:spcBef>
                <a:spcPts val="0"/>
              </a:spcBef>
              <a:spcAft>
                <a:spcPts val="0"/>
              </a:spcAft>
              <a:buClr>
                <a:schemeClr val="dk2"/>
              </a:buClr>
              <a:buSzPts val="4800"/>
              <a:buNone/>
              <a:defRPr sz="4800" b="0">
                <a:solidFill>
                  <a:schemeClr val="dk2"/>
                </a:solidFill>
              </a:defRPr>
            </a:lvl3pPr>
            <a:lvl4pPr lvl="3" algn="r" rtl="0">
              <a:lnSpc>
                <a:spcPct val="100000"/>
              </a:lnSpc>
              <a:spcBef>
                <a:spcPts val="0"/>
              </a:spcBef>
              <a:spcAft>
                <a:spcPts val="0"/>
              </a:spcAft>
              <a:buClr>
                <a:schemeClr val="dk2"/>
              </a:buClr>
              <a:buSzPts val="4800"/>
              <a:buNone/>
              <a:defRPr sz="4800" b="0">
                <a:solidFill>
                  <a:schemeClr val="dk2"/>
                </a:solidFill>
              </a:defRPr>
            </a:lvl4pPr>
            <a:lvl5pPr lvl="4" algn="r" rtl="0">
              <a:lnSpc>
                <a:spcPct val="100000"/>
              </a:lnSpc>
              <a:spcBef>
                <a:spcPts val="0"/>
              </a:spcBef>
              <a:spcAft>
                <a:spcPts val="0"/>
              </a:spcAft>
              <a:buClr>
                <a:schemeClr val="dk2"/>
              </a:buClr>
              <a:buSzPts val="4800"/>
              <a:buNone/>
              <a:defRPr sz="4800" b="0">
                <a:solidFill>
                  <a:schemeClr val="dk2"/>
                </a:solidFill>
              </a:defRPr>
            </a:lvl5pPr>
            <a:lvl6pPr lvl="5" algn="r" rtl="0">
              <a:lnSpc>
                <a:spcPct val="100000"/>
              </a:lnSpc>
              <a:spcBef>
                <a:spcPts val="0"/>
              </a:spcBef>
              <a:spcAft>
                <a:spcPts val="0"/>
              </a:spcAft>
              <a:buClr>
                <a:schemeClr val="dk2"/>
              </a:buClr>
              <a:buSzPts val="4800"/>
              <a:buNone/>
              <a:defRPr sz="4800" b="0">
                <a:solidFill>
                  <a:schemeClr val="dk2"/>
                </a:solidFill>
              </a:defRPr>
            </a:lvl6pPr>
            <a:lvl7pPr lvl="6" algn="r" rtl="0">
              <a:lnSpc>
                <a:spcPct val="100000"/>
              </a:lnSpc>
              <a:spcBef>
                <a:spcPts val="0"/>
              </a:spcBef>
              <a:spcAft>
                <a:spcPts val="0"/>
              </a:spcAft>
              <a:buClr>
                <a:schemeClr val="dk2"/>
              </a:buClr>
              <a:buSzPts val="4800"/>
              <a:buNone/>
              <a:defRPr sz="4800" b="0">
                <a:solidFill>
                  <a:schemeClr val="dk2"/>
                </a:solidFill>
              </a:defRPr>
            </a:lvl7pPr>
            <a:lvl8pPr lvl="7" algn="r" rtl="0">
              <a:lnSpc>
                <a:spcPct val="100000"/>
              </a:lnSpc>
              <a:spcBef>
                <a:spcPts val="0"/>
              </a:spcBef>
              <a:spcAft>
                <a:spcPts val="0"/>
              </a:spcAft>
              <a:buClr>
                <a:schemeClr val="dk2"/>
              </a:buClr>
              <a:buSzPts val="4800"/>
              <a:buNone/>
              <a:defRPr sz="4800" b="0">
                <a:solidFill>
                  <a:schemeClr val="dk2"/>
                </a:solidFill>
              </a:defRPr>
            </a:lvl8pPr>
            <a:lvl9pPr lvl="8" algn="r" rtl="0">
              <a:lnSpc>
                <a:spcPct val="100000"/>
              </a:lnSpc>
              <a:spcBef>
                <a:spcPts val="0"/>
              </a:spcBef>
              <a:spcAft>
                <a:spcPts val="0"/>
              </a:spcAft>
              <a:buClr>
                <a:schemeClr val="dk2"/>
              </a:buClr>
              <a:buSzPts val="4800"/>
              <a:buNone/>
              <a:defRPr sz="4800" b="0">
                <a:solidFill>
                  <a:schemeClr val="dk2"/>
                </a:solidFill>
              </a:defRPr>
            </a:lvl9pPr>
          </a:lstStyle>
          <a:p>
            <a:endParaRPr/>
          </a:p>
        </p:txBody>
      </p:sp>
      <p:sp>
        <p:nvSpPr>
          <p:cNvPr id="1208" name="Google Shape;1208;p55"/>
          <p:cNvSpPr/>
          <p:nvPr/>
        </p:nvSpPr>
        <p:spPr>
          <a:xfrm>
            <a:off x="723692" y="4220091"/>
            <a:ext cx="794875" cy="985737"/>
          </a:xfrm>
          <a:custGeom>
            <a:avLst/>
            <a:gdLst/>
            <a:ahLst/>
            <a:cxnLst/>
            <a:rect l="l" t="t" r="r" b="b"/>
            <a:pathLst>
              <a:path w="15884" h="19698" extrusionOk="0">
                <a:moveTo>
                  <a:pt x="9355" y="4108"/>
                </a:moveTo>
                <a:lnTo>
                  <a:pt x="9465" y="4145"/>
                </a:lnTo>
                <a:lnTo>
                  <a:pt x="9538" y="4182"/>
                </a:lnTo>
                <a:lnTo>
                  <a:pt x="9648" y="4328"/>
                </a:lnTo>
                <a:lnTo>
                  <a:pt x="9721" y="4549"/>
                </a:lnTo>
                <a:lnTo>
                  <a:pt x="9721" y="4769"/>
                </a:lnTo>
                <a:lnTo>
                  <a:pt x="9721" y="4842"/>
                </a:lnTo>
                <a:lnTo>
                  <a:pt x="9685" y="4879"/>
                </a:lnTo>
                <a:lnTo>
                  <a:pt x="9575" y="4952"/>
                </a:lnTo>
                <a:lnTo>
                  <a:pt x="9391" y="4952"/>
                </a:lnTo>
                <a:lnTo>
                  <a:pt x="9355" y="4915"/>
                </a:lnTo>
                <a:lnTo>
                  <a:pt x="9281" y="4842"/>
                </a:lnTo>
                <a:lnTo>
                  <a:pt x="9208" y="4695"/>
                </a:lnTo>
                <a:lnTo>
                  <a:pt x="9171" y="4549"/>
                </a:lnTo>
                <a:lnTo>
                  <a:pt x="9171" y="4438"/>
                </a:lnTo>
                <a:lnTo>
                  <a:pt x="9171" y="4328"/>
                </a:lnTo>
                <a:lnTo>
                  <a:pt x="9245" y="4108"/>
                </a:lnTo>
                <a:close/>
                <a:moveTo>
                  <a:pt x="9355" y="3705"/>
                </a:moveTo>
                <a:lnTo>
                  <a:pt x="9245" y="3742"/>
                </a:lnTo>
                <a:lnTo>
                  <a:pt x="9135" y="3778"/>
                </a:lnTo>
                <a:lnTo>
                  <a:pt x="9025" y="3852"/>
                </a:lnTo>
                <a:lnTo>
                  <a:pt x="8988" y="3925"/>
                </a:lnTo>
                <a:lnTo>
                  <a:pt x="8914" y="3998"/>
                </a:lnTo>
                <a:lnTo>
                  <a:pt x="8841" y="4218"/>
                </a:lnTo>
                <a:lnTo>
                  <a:pt x="8804" y="4475"/>
                </a:lnTo>
                <a:lnTo>
                  <a:pt x="8804" y="4659"/>
                </a:lnTo>
                <a:lnTo>
                  <a:pt x="8841" y="4805"/>
                </a:lnTo>
                <a:lnTo>
                  <a:pt x="8878" y="4952"/>
                </a:lnTo>
                <a:lnTo>
                  <a:pt x="8988" y="5099"/>
                </a:lnTo>
                <a:lnTo>
                  <a:pt x="9098" y="5209"/>
                </a:lnTo>
                <a:lnTo>
                  <a:pt x="9245" y="5282"/>
                </a:lnTo>
                <a:lnTo>
                  <a:pt x="9391" y="5355"/>
                </a:lnTo>
                <a:lnTo>
                  <a:pt x="9538" y="5355"/>
                </a:lnTo>
                <a:lnTo>
                  <a:pt x="9721" y="5319"/>
                </a:lnTo>
                <a:lnTo>
                  <a:pt x="9868" y="5245"/>
                </a:lnTo>
                <a:lnTo>
                  <a:pt x="10015" y="5135"/>
                </a:lnTo>
                <a:lnTo>
                  <a:pt x="10088" y="4989"/>
                </a:lnTo>
                <a:lnTo>
                  <a:pt x="10125" y="4805"/>
                </a:lnTo>
                <a:lnTo>
                  <a:pt x="10125" y="4659"/>
                </a:lnTo>
                <a:lnTo>
                  <a:pt x="10088" y="4475"/>
                </a:lnTo>
                <a:lnTo>
                  <a:pt x="10052" y="4292"/>
                </a:lnTo>
                <a:lnTo>
                  <a:pt x="9978" y="4145"/>
                </a:lnTo>
                <a:lnTo>
                  <a:pt x="9905" y="3998"/>
                </a:lnTo>
                <a:lnTo>
                  <a:pt x="9795" y="3888"/>
                </a:lnTo>
                <a:lnTo>
                  <a:pt x="9648" y="3778"/>
                </a:lnTo>
                <a:lnTo>
                  <a:pt x="9501" y="3742"/>
                </a:lnTo>
                <a:lnTo>
                  <a:pt x="9355" y="3705"/>
                </a:lnTo>
                <a:close/>
                <a:moveTo>
                  <a:pt x="11262" y="6676"/>
                </a:moveTo>
                <a:lnTo>
                  <a:pt x="11262" y="6786"/>
                </a:lnTo>
                <a:lnTo>
                  <a:pt x="11225" y="6859"/>
                </a:lnTo>
                <a:lnTo>
                  <a:pt x="11152" y="6933"/>
                </a:lnTo>
                <a:lnTo>
                  <a:pt x="11042" y="7006"/>
                </a:lnTo>
                <a:lnTo>
                  <a:pt x="10785" y="7116"/>
                </a:lnTo>
                <a:lnTo>
                  <a:pt x="10602" y="7190"/>
                </a:lnTo>
                <a:lnTo>
                  <a:pt x="9795" y="7556"/>
                </a:lnTo>
                <a:lnTo>
                  <a:pt x="9721" y="7263"/>
                </a:lnTo>
                <a:lnTo>
                  <a:pt x="10639" y="6823"/>
                </a:lnTo>
                <a:lnTo>
                  <a:pt x="11079" y="6676"/>
                </a:lnTo>
                <a:close/>
                <a:moveTo>
                  <a:pt x="11115" y="6273"/>
                </a:moveTo>
                <a:lnTo>
                  <a:pt x="10859" y="6346"/>
                </a:lnTo>
                <a:lnTo>
                  <a:pt x="10052" y="6639"/>
                </a:lnTo>
                <a:lnTo>
                  <a:pt x="9648" y="6823"/>
                </a:lnTo>
                <a:lnTo>
                  <a:pt x="9281" y="7006"/>
                </a:lnTo>
                <a:lnTo>
                  <a:pt x="9208" y="7080"/>
                </a:lnTo>
                <a:lnTo>
                  <a:pt x="9208" y="7116"/>
                </a:lnTo>
                <a:lnTo>
                  <a:pt x="9208" y="7190"/>
                </a:lnTo>
                <a:lnTo>
                  <a:pt x="9208" y="7263"/>
                </a:lnTo>
                <a:lnTo>
                  <a:pt x="9318" y="7336"/>
                </a:lnTo>
                <a:lnTo>
                  <a:pt x="9465" y="7336"/>
                </a:lnTo>
                <a:lnTo>
                  <a:pt x="9465" y="7593"/>
                </a:lnTo>
                <a:lnTo>
                  <a:pt x="9538" y="7813"/>
                </a:lnTo>
                <a:lnTo>
                  <a:pt x="9575" y="7887"/>
                </a:lnTo>
                <a:lnTo>
                  <a:pt x="9648" y="7923"/>
                </a:lnTo>
                <a:lnTo>
                  <a:pt x="9758" y="7923"/>
                </a:lnTo>
                <a:lnTo>
                  <a:pt x="10492" y="7630"/>
                </a:lnTo>
                <a:lnTo>
                  <a:pt x="10859" y="7483"/>
                </a:lnTo>
                <a:lnTo>
                  <a:pt x="11225" y="7336"/>
                </a:lnTo>
                <a:lnTo>
                  <a:pt x="11409" y="7190"/>
                </a:lnTo>
                <a:lnTo>
                  <a:pt x="11556" y="7006"/>
                </a:lnTo>
                <a:lnTo>
                  <a:pt x="11629" y="6896"/>
                </a:lnTo>
                <a:lnTo>
                  <a:pt x="11629" y="6786"/>
                </a:lnTo>
                <a:lnTo>
                  <a:pt x="11629" y="6676"/>
                </a:lnTo>
                <a:lnTo>
                  <a:pt x="11592" y="6566"/>
                </a:lnTo>
                <a:lnTo>
                  <a:pt x="11556" y="6419"/>
                </a:lnTo>
                <a:lnTo>
                  <a:pt x="11482" y="6346"/>
                </a:lnTo>
                <a:lnTo>
                  <a:pt x="11372" y="6273"/>
                </a:lnTo>
                <a:close/>
                <a:moveTo>
                  <a:pt x="10198" y="2861"/>
                </a:moveTo>
                <a:lnTo>
                  <a:pt x="10235" y="3228"/>
                </a:lnTo>
                <a:lnTo>
                  <a:pt x="10345" y="3595"/>
                </a:lnTo>
                <a:lnTo>
                  <a:pt x="10565" y="4292"/>
                </a:lnTo>
                <a:lnTo>
                  <a:pt x="10822" y="5062"/>
                </a:lnTo>
                <a:lnTo>
                  <a:pt x="10895" y="5282"/>
                </a:lnTo>
                <a:lnTo>
                  <a:pt x="9025" y="6052"/>
                </a:lnTo>
                <a:lnTo>
                  <a:pt x="7154" y="6786"/>
                </a:lnTo>
                <a:lnTo>
                  <a:pt x="5173" y="7593"/>
                </a:lnTo>
                <a:lnTo>
                  <a:pt x="4146" y="7997"/>
                </a:lnTo>
                <a:lnTo>
                  <a:pt x="3816" y="8143"/>
                </a:lnTo>
                <a:lnTo>
                  <a:pt x="3486" y="8290"/>
                </a:lnTo>
                <a:lnTo>
                  <a:pt x="3266" y="7887"/>
                </a:lnTo>
                <a:lnTo>
                  <a:pt x="3045" y="7446"/>
                </a:lnTo>
                <a:lnTo>
                  <a:pt x="2679" y="6566"/>
                </a:lnTo>
                <a:lnTo>
                  <a:pt x="2532" y="6162"/>
                </a:lnTo>
                <a:lnTo>
                  <a:pt x="2385" y="5869"/>
                </a:lnTo>
                <a:lnTo>
                  <a:pt x="2238" y="5612"/>
                </a:lnTo>
                <a:lnTo>
                  <a:pt x="2715" y="5539"/>
                </a:lnTo>
                <a:lnTo>
                  <a:pt x="3192" y="5429"/>
                </a:lnTo>
                <a:lnTo>
                  <a:pt x="3669" y="5282"/>
                </a:lnTo>
                <a:lnTo>
                  <a:pt x="4146" y="5099"/>
                </a:lnTo>
                <a:lnTo>
                  <a:pt x="5210" y="4659"/>
                </a:lnTo>
                <a:lnTo>
                  <a:pt x="6273" y="4218"/>
                </a:lnTo>
                <a:lnTo>
                  <a:pt x="6824" y="4035"/>
                </a:lnTo>
                <a:lnTo>
                  <a:pt x="7374" y="3852"/>
                </a:lnTo>
                <a:lnTo>
                  <a:pt x="8474" y="3558"/>
                </a:lnTo>
                <a:lnTo>
                  <a:pt x="9025" y="3411"/>
                </a:lnTo>
                <a:lnTo>
                  <a:pt x="9538" y="3191"/>
                </a:lnTo>
                <a:lnTo>
                  <a:pt x="9868" y="3081"/>
                </a:lnTo>
                <a:lnTo>
                  <a:pt x="10015" y="2971"/>
                </a:lnTo>
                <a:lnTo>
                  <a:pt x="10198" y="2861"/>
                </a:lnTo>
                <a:close/>
                <a:moveTo>
                  <a:pt x="8658" y="7740"/>
                </a:moveTo>
                <a:lnTo>
                  <a:pt x="8694" y="7923"/>
                </a:lnTo>
                <a:lnTo>
                  <a:pt x="8071" y="8253"/>
                </a:lnTo>
                <a:lnTo>
                  <a:pt x="7704" y="8437"/>
                </a:lnTo>
                <a:lnTo>
                  <a:pt x="7594" y="8437"/>
                </a:lnTo>
                <a:lnTo>
                  <a:pt x="7557" y="8363"/>
                </a:lnTo>
                <a:lnTo>
                  <a:pt x="7557" y="8180"/>
                </a:lnTo>
                <a:lnTo>
                  <a:pt x="8658" y="7740"/>
                </a:lnTo>
                <a:close/>
                <a:moveTo>
                  <a:pt x="10198" y="2384"/>
                </a:moveTo>
                <a:lnTo>
                  <a:pt x="9978" y="2458"/>
                </a:lnTo>
                <a:lnTo>
                  <a:pt x="9795" y="2568"/>
                </a:lnTo>
                <a:lnTo>
                  <a:pt x="9391" y="2788"/>
                </a:lnTo>
                <a:lnTo>
                  <a:pt x="8841" y="2971"/>
                </a:lnTo>
                <a:lnTo>
                  <a:pt x="8328" y="3155"/>
                </a:lnTo>
                <a:lnTo>
                  <a:pt x="7264" y="3411"/>
                </a:lnTo>
                <a:lnTo>
                  <a:pt x="6750" y="3558"/>
                </a:lnTo>
                <a:lnTo>
                  <a:pt x="6237" y="3742"/>
                </a:lnTo>
                <a:lnTo>
                  <a:pt x="5210" y="4145"/>
                </a:lnTo>
                <a:lnTo>
                  <a:pt x="4219" y="4585"/>
                </a:lnTo>
                <a:lnTo>
                  <a:pt x="3669" y="4805"/>
                </a:lnTo>
                <a:lnTo>
                  <a:pt x="3119" y="4989"/>
                </a:lnTo>
                <a:lnTo>
                  <a:pt x="2018" y="5319"/>
                </a:lnTo>
                <a:lnTo>
                  <a:pt x="1945" y="5355"/>
                </a:lnTo>
                <a:lnTo>
                  <a:pt x="1908" y="5392"/>
                </a:lnTo>
                <a:lnTo>
                  <a:pt x="1908" y="5466"/>
                </a:lnTo>
                <a:lnTo>
                  <a:pt x="1945" y="5539"/>
                </a:lnTo>
                <a:lnTo>
                  <a:pt x="1982" y="5576"/>
                </a:lnTo>
                <a:lnTo>
                  <a:pt x="1945" y="5686"/>
                </a:lnTo>
                <a:lnTo>
                  <a:pt x="1945" y="5759"/>
                </a:lnTo>
                <a:lnTo>
                  <a:pt x="2018" y="5979"/>
                </a:lnTo>
                <a:lnTo>
                  <a:pt x="2165" y="6456"/>
                </a:lnTo>
                <a:lnTo>
                  <a:pt x="2385" y="6933"/>
                </a:lnTo>
                <a:lnTo>
                  <a:pt x="2752" y="7850"/>
                </a:lnTo>
                <a:lnTo>
                  <a:pt x="2972" y="8290"/>
                </a:lnTo>
                <a:lnTo>
                  <a:pt x="3192" y="8694"/>
                </a:lnTo>
                <a:lnTo>
                  <a:pt x="3266" y="8767"/>
                </a:lnTo>
                <a:lnTo>
                  <a:pt x="3302" y="8804"/>
                </a:lnTo>
                <a:lnTo>
                  <a:pt x="3412" y="8804"/>
                </a:lnTo>
                <a:lnTo>
                  <a:pt x="3522" y="8730"/>
                </a:lnTo>
                <a:lnTo>
                  <a:pt x="3596" y="8620"/>
                </a:lnTo>
                <a:lnTo>
                  <a:pt x="3999" y="8510"/>
                </a:lnTo>
                <a:lnTo>
                  <a:pt x="4403" y="8363"/>
                </a:lnTo>
                <a:lnTo>
                  <a:pt x="5173" y="8033"/>
                </a:lnTo>
                <a:lnTo>
                  <a:pt x="7300" y="7190"/>
                </a:lnTo>
                <a:lnTo>
                  <a:pt x="9281" y="6419"/>
                </a:lnTo>
                <a:lnTo>
                  <a:pt x="10235" y="6052"/>
                </a:lnTo>
                <a:lnTo>
                  <a:pt x="10712" y="5832"/>
                </a:lnTo>
                <a:lnTo>
                  <a:pt x="11152" y="5612"/>
                </a:lnTo>
                <a:lnTo>
                  <a:pt x="11262" y="5612"/>
                </a:lnTo>
                <a:lnTo>
                  <a:pt x="11335" y="5539"/>
                </a:lnTo>
                <a:lnTo>
                  <a:pt x="11372" y="5392"/>
                </a:lnTo>
                <a:lnTo>
                  <a:pt x="11372" y="5282"/>
                </a:lnTo>
                <a:lnTo>
                  <a:pt x="11299" y="5025"/>
                </a:lnTo>
                <a:lnTo>
                  <a:pt x="11042" y="4255"/>
                </a:lnTo>
                <a:lnTo>
                  <a:pt x="10785" y="3485"/>
                </a:lnTo>
                <a:lnTo>
                  <a:pt x="10639" y="3118"/>
                </a:lnTo>
                <a:lnTo>
                  <a:pt x="10455" y="2751"/>
                </a:lnTo>
                <a:lnTo>
                  <a:pt x="10418" y="2714"/>
                </a:lnTo>
                <a:lnTo>
                  <a:pt x="10345" y="2678"/>
                </a:lnTo>
                <a:lnTo>
                  <a:pt x="10382" y="2568"/>
                </a:lnTo>
                <a:lnTo>
                  <a:pt x="10382" y="2494"/>
                </a:lnTo>
                <a:lnTo>
                  <a:pt x="10308" y="2421"/>
                </a:lnTo>
                <a:lnTo>
                  <a:pt x="10198" y="2384"/>
                </a:lnTo>
                <a:close/>
                <a:moveTo>
                  <a:pt x="8694" y="7263"/>
                </a:moveTo>
                <a:lnTo>
                  <a:pt x="7337" y="7813"/>
                </a:lnTo>
                <a:lnTo>
                  <a:pt x="7264" y="7850"/>
                </a:lnTo>
                <a:lnTo>
                  <a:pt x="7227" y="7923"/>
                </a:lnTo>
                <a:lnTo>
                  <a:pt x="7190" y="7997"/>
                </a:lnTo>
                <a:lnTo>
                  <a:pt x="7227" y="8070"/>
                </a:lnTo>
                <a:lnTo>
                  <a:pt x="7190" y="8143"/>
                </a:lnTo>
                <a:lnTo>
                  <a:pt x="7154" y="8363"/>
                </a:lnTo>
                <a:lnTo>
                  <a:pt x="7190" y="8620"/>
                </a:lnTo>
                <a:lnTo>
                  <a:pt x="7227" y="8730"/>
                </a:lnTo>
                <a:lnTo>
                  <a:pt x="7300" y="8840"/>
                </a:lnTo>
                <a:lnTo>
                  <a:pt x="7411" y="8877"/>
                </a:lnTo>
                <a:lnTo>
                  <a:pt x="7557" y="8877"/>
                </a:lnTo>
                <a:lnTo>
                  <a:pt x="7704" y="8840"/>
                </a:lnTo>
                <a:lnTo>
                  <a:pt x="7887" y="8804"/>
                </a:lnTo>
                <a:lnTo>
                  <a:pt x="8218" y="8620"/>
                </a:lnTo>
                <a:lnTo>
                  <a:pt x="9061" y="8217"/>
                </a:lnTo>
                <a:lnTo>
                  <a:pt x="9098" y="8180"/>
                </a:lnTo>
                <a:lnTo>
                  <a:pt x="9171" y="8107"/>
                </a:lnTo>
                <a:lnTo>
                  <a:pt x="9171" y="8033"/>
                </a:lnTo>
                <a:lnTo>
                  <a:pt x="9171" y="7960"/>
                </a:lnTo>
                <a:lnTo>
                  <a:pt x="8951" y="7410"/>
                </a:lnTo>
                <a:lnTo>
                  <a:pt x="8914" y="7336"/>
                </a:lnTo>
                <a:lnTo>
                  <a:pt x="8841" y="7300"/>
                </a:lnTo>
                <a:lnTo>
                  <a:pt x="8768" y="7263"/>
                </a:lnTo>
                <a:close/>
                <a:moveTo>
                  <a:pt x="11702" y="8327"/>
                </a:moveTo>
                <a:lnTo>
                  <a:pt x="11886" y="8694"/>
                </a:lnTo>
                <a:lnTo>
                  <a:pt x="12106" y="9060"/>
                </a:lnTo>
                <a:lnTo>
                  <a:pt x="11702" y="9244"/>
                </a:lnTo>
                <a:lnTo>
                  <a:pt x="11335" y="9390"/>
                </a:lnTo>
                <a:lnTo>
                  <a:pt x="10932" y="9500"/>
                </a:lnTo>
                <a:lnTo>
                  <a:pt x="10528" y="9611"/>
                </a:lnTo>
                <a:lnTo>
                  <a:pt x="10382" y="9244"/>
                </a:lnTo>
                <a:lnTo>
                  <a:pt x="10198" y="8877"/>
                </a:lnTo>
                <a:lnTo>
                  <a:pt x="10162" y="8840"/>
                </a:lnTo>
                <a:lnTo>
                  <a:pt x="10565" y="8730"/>
                </a:lnTo>
                <a:lnTo>
                  <a:pt x="10932" y="8620"/>
                </a:lnTo>
                <a:lnTo>
                  <a:pt x="11702" y="8327"/>
                </a:lnTo>
                <a:close/>
                <a:moveTo>
                  <a:pt x="11776" y="7887"/>
                </a:moveTo>
                <a:lnTo>
                  <a:pt x="11299" y="8070"/>
                </a:lnTo>
                <a:lnTo>
                  <a:pt x="10822" y="8217"/>
                </a:lnTo>
                <a:lnTo>
                  <a:pt x="9868" y="8510"/>
                </a:lnTo>
                <a:lnTo>
                  <a:pt x="9832" y="8510"/>
                </a:lnTo>
                <a:lnTo>
                  <a:pt x="9795" y="8583"/>
                </a:lnTo>
                <a:lnTo>
                  <a:pt x="9758" y="8694"/>
                </a:lnTo>
                <a:lnTo>
                  <a:pt x="9832" y="8804"/>
                </a:lnTo>
                <a:lnTo>
                  <a:pt x="9868" y="8840"/>
                </a:lnTo>
                <a:lnTo>
                  <a:pt x="9942" y="8877"/>
                </a:lnTo>
                <a:lnTo>
                  <a:pt x="9905" y="8950"/>
                </a:lnTo>
                <a:lnTo>
                  <a:pt x="9905" y="9024"/>
                </a:lnTo>
                <a:lnTo>
                  <a:pt x="10088" y="9427"/>
                </a:lnTo>
                <a:lnTo>
                  <a:pt x="10198" y="9867"/>
                </a:lnTo>
                <a:lnTo>
                  <a:pt x="10235" y="9941"/>
                </a:lnTo>
                <a:lnTo>
                  <a:pt x="10272" y="9977"/>
                </a:lnTo>
                <a:lnTo>
                  <a:pt x="10308" y="10014"/>
                </a:lnTo>
                <a:lnTo>
                  <a:pt x="10382" y="10051"/>
                </a:lnTo>
                <a:lnTo>
                  <a:pt x="10932" y="9904"/>
                </a:lnTo>
                <a:lnTo>
                  <a:pt x="11446" y="9757"/>
                </a:lnTo>
                <a:lnTo>
                  <a:pt x="11959" y="9574"/>
                </a:lnTo>
                <a:lnTo>
                  <a:pt x="12436" y="9317"/>
                </a:lnTo>
                <a:lnTo>
                  <a:pt x="12509" y="9280"/>
                </a:lnTo>
                <a:lnTo>
                  <a:pt x="12583" y="9207"/>
                </a:lnTo>
                <a:lnTo>
                  <a:pt x="12583" y="9097"/>
                </a:lnTo>
                <a:lnTo>
                  <a:pt x="12546" y="9024"/>
                </a:lnTo>
                <a:lnTo>
                  <a:pt x="12253" y="8547"/>
                </a:lnTo>
                <a:lnTo>
                  <a:pt x="11996" y="7997"/>
                </a:lnTo>
                <a:lnTo>
                  <a:pt x="11959" y="7923"/>
                </a:lnTo>
                <a:lnTo>
                  <a:pt x="11922" y="7887"/>
                </a:lnTo>
                <a:close/>
                <a:moveTo>
                  <a:pt x="8914" y="9354"/>
                </a:moveTo>
                <a:lnTo>
                  <a:pt x="9061" y="9757"/>
                </a:lnTo>
                <a:lnTo>
                  <a:pt x="9281" y="10161"/>
                </a:lnTo>
                <a:lnTo>
                  <a:pt x="8658" y="10491"/>
                </a:lnTo>
                <a:lnTo>
                  <a:pt x="7961" y="10784"/>
                </a:lnTo>
                <a:lnTo>
                  <a:pt x="7814" y="10858"/>
                </a:lnTo>
                <a:lnTo>
                  <a:pt x="7741" y="10858"/>
                </a:lnTo>
                <a:lnTo>
                  <a:pt x="7704" y="10821"/>
                </a:lnTo>
                <a:lnTo>
                  <a:pt x="7631" y="10674"/>
                </a:lnTo>
                <a:lnTo>
                  <a:pt x="7594" y="10491"/>
                </a:lnTo>
                <a:lnTo>
                  <a:pt x="7521" y="10161"/>
                </a:lnTo>
                <a:lnTo>
                  <a:pt x="7374" y="9867"/>
                </a:lnTo>
                <a:lnTo>
                  <a:pt x="8914" y="9354"/>
                </a:lnTo>
                <a:close/>
                <a:moveTo>
                  <a:pt x="8951" y="8950"/>
                </a:moveTo>
                <a:lnTo>
                  <a:pt x="7154" y="9537"/>
                </a:lnTo>
                <a:lnTo>
                  <a:pt x="7117" y="9574"/>
                </a:lnTo>
                <a:lnTo>
                  <a:pt x="7080" y="9611"/>
                </a:lnTo>
                <a:lnTo>
                  <a:pt x="7044" y="9721"/>
                </a:lnTo>
                <a:lnTo>
                  <a:pt x="7080" y="9831"/>
                </a:lnTo>
                <a:lnTo>
                  <a:pt x="7190" y="9904"/>
                </a:lnTo>
                <a:lnTo>
                  <a:pt x="7190" y="10124"/>
                </a:lnTo>
                <a:lnTo>
                  <a:pt x="7227" y="10381"/>
                </a:lnTo>
                <a:lnTo>
                  <a:pt x="7374" y="10858"/>
                </a:lnTo>
                <a:lnTo>
                  <a:pt x="7411" y="11004"/>
                </a:lnTo>
                <a:lnTo>
                  <a:pt x="7521" y="11114"/>
                </a:lnTo>
                <a:lnTo>
                  <a:pt x="7631" y="11188"/>
                </a:lnTo>
                <a:lnTo>
                  <a:pt x="7777" y="11225"/>
                </a:lnTo>
                <a:lnTo>
                  <a:pt x="8034" y="11151"/>
                </a:lnTo>
                <a:lnTo>
                  <a:pt x="8291" y="11078"/>
                </a:lnTo>
                <a:lnTo>
                  <a:pt x="8768" y="10858"/>
                </a:lnTo>
                <a:lnTo>
                  <a:pt x="9245" y="10601"/>
                </a:lnTo>
                <a:lnTo>
                  <a:pt x="9685" y="10344"/>
                </a:lnTo>
                <a:lnTo>
                  <a:pt x="9721" y="10271"/>
                </a:lnTo>
                <a:lnTo>
                  <a:pt x="9758" y="10197"/>
                </a:lnTo>
                <a:lnTo>
                  <a:pt x="9758" y="10161"/>
                </a:lnTo>
                <a:lnTo>
                  <a:pt x="9721" y="10087"/>
                </a:lnTo>
                <a:lnTo>
                  <a:pt x="9538" y="9867"/>
                </a:lnTo>
                <a:lnTo>
                  <a:pt x="9391" y="9611"/>
                </a:lnTo>
                <a:lnTo>
                  <a:pt x="9281" y="9354"/>
                </a:lnTo>
                <a:lnTo>
                  <a:pt x="9208" y="9060"/>
                </a:lnTo>
                <a:lnTo>
                  <a:pt x="9171" y="8987"/>
                </a:lnTo>
                <a:lnTo>
                  <a:pt x="9098" y="8950"/>
                </a:lnTo>
                <a:close/>
                <a:moveTo>
                  <a:pt x="12473" y="10344"/>
                </a:moveTo>
                <a:lnTo>
                  <a:pt x="12619" y="10711"/>
                </a:lnTo>
                <a:lnTo>
                  <a:pt x="11959" y="11078"/>
                </a:lnTo>
                <a:lnTo>
                  <a:pt x="11299" y="11445"/>
                </a:lnTo>
                <a:lnTo>
                  <a:pt x="11152" y="10894"/>
                </a:lnTo>
                <a:lnTo>
                  <a:pt x="11189" y="10858"/>
                </a:lnTo>
                <a:lnTo>
                  <a:pt x="11189" y="10784"/>
                </a:lnTo>
                <a:lnTo>
                  <a:pt x="11482" y="10674"/>
                </a:lnTo>
                <a:lnTo>
                  <a:pt x="11776" y="10601"/>
                </a:lnTo>
                <a:lnTo>
                  <a:pt x="12473" y="10344"/>
                </a:lnTo>
                <a:close/>
                <a:moveTo>
                  <a:pt x="6273" y="10418"/>
                </a:moveTo>
                <a:lnTo>
                  <a:pt x="6347" y="10454"/>
                </a:lnTo>
                <a:lnTo>
                  <a:pt x="6420" y="10564"/>
                </a:lnTo>
                <a:lnTo>
                  <a:pt x="6567" y="10894"/>
                </a:lnTo>
                <a:lnTo>
                  <a:pt x="5797" y="11261"/>
                </a:lnTo>
                <a:lnTo>
                  <a:pt x="5100" y="11738"/>
                </a:lnTo>
                <a:lnTo>
                  <a:pt x="4953" y="11298"/>
                </a:lnTo>
                <a:lnTo>
                  <a:pt x="4843" y="11078"/>
                </a:lnTo>
                <a:lnTo>
                  <a:pt x="4733" y="10894"/>
                </a:lnTo>
                <a:lnTo>
                  <a:pt x="5613" y="10601"/>
                </a:lnTo>
                <a:lnTo>
                  <a:pt x="5943" y="10491"/>
                </a:lnTo>
                <a:lnTo>
                  <a:pt x="6237" y="10418"/>
                </a:lnTo>
                <a:close/>
                <a:moveTo>
                  <a:pt x="12583" y="9867"/>
                </a:moveTo>
                <a:lnTo>
                  <a:pt x="12509" y="9904"/>
                </a:lnTo>
                <a:lnTo>
                  <a:pt x="11519" y="10271"/>
                </a:lnTo>
                <a:lnTo>
                  <a:pt x="11115" y="10381"/>
                </a:lnTo>
                <a:lnTo>
                  <a:pt x="10932" y="10491"/>
                </a:lnTo>
                <a:lnTo>
                  <a:pt x="10859" y="10564"/>
                </a:lnTo>
                <a:lnTo>
                  <a:pt x="10785" y="10638"/>
                </a:lnTo>
                <a:lnTo>
                  <a:pt x="10785" y="10748"/>
                </a:lnTo>
                <a:lnTo>
                  <a:pt x="10822" y="10821"/>
                </a:lnTo>
                <a:lnTo>
                  <a:pt x="10859" y="10858"/>
                </a:lnTo>
                <a:lnTo>
                  <a:pt x="10859" y="10894"/>
                </a:lnTo>
                <a:lnTo>
                  <a:pt x="10895" y="11335"/>
                </a:lnTo>
                <a:lnTo>
                  <a:pt x="11005" y="11738"/>
                </a:lnTo>
                <a:lnTo>
                  <a:pt x="11005" y="11848"/>
                </a:lnTo>
                <a:lnTo>
                  <a:pt x="11079" y="11885"/>
                </a:lnTo>
                <a:lnTo>
                  <a:pt x="11152" y="11921"/>
                </a:lnTo>
                <a:lnTo>
                  <a:pt x="11225" y="11921"/>
                </a:lnTo>
                <a:lnTo>
                  <a:pt x="12142" y="11445"/>
                </a:lnTo>
                <a:lnTo>
                  <a:pt x="12986" y="10931"/>
                </a:lnTo>
                <a:lnTo>
                  <a:pt x="13060" y="10858"/>
                </a:lnTo>
                <a:lnTo>
                  <a:pt x="13096" y="10784"/>
                </a:lnTo>
                <a:lnTo>
                  <a:pt x="13096" y="10711"/>
                </a:lnTo>
                <a:lnTo>
                  <a:pt x="13060" y="10638"/>
                </a:lnTo>
                <a:lnTo>
                  <a:pt x="12876" y="10344"/>
                </a:lnTo>
                <a:lnTo>
                  <a:pt x="12766" y="10014"/>
                </a:lnTo>
                <a:lnTo>
                  <a:pt x="12729" y="9941"/>
                </a:lnTo>
                <a:lnTo>
                  <a:pt x="12656" y="9904"/>
                </a:lnTo>
                <a:lnTo>
                  <a:pt x="12583" y="9867"/>
                </a:lnTo>
                <a:close/>
                <a:moveTo>
                  <a:pt x="6200" y="9977"/>
                </a:moveTo>
                <a:lnTo>
                  <a:pt x="5980" y="10014"/>
                </a:lnTo>
                <a:lnTo>
                  <a:pt x="5760" y="10087"/>
                </a:lnTo>
                <a:lnTo>
                  <a:pt x="5356" y="10234"/>
                </a:lnTo>
                <a:lnTo>
                  <a:pt x="4843" y="10381"/>
                </a:lnTo>
                <a:lnTo>
                  <a:pt x="4329" y="10564"/>
                </a:lnTo>
                <a:lnTo>
                  <a:pt x="4293" y="10601"/>
                </a:lnTo>
                <a:lnTo>
                  <a:pt x="4256" y="10638"/>
                </a:lnTo>
                <a:lnTo>
                  <a:pt x="4219" y="10784"/>
                </a:lnTo>
                <a:lnTo>
                  <a:pt x="4256" y="10894"/>
                </a:lnTo>
                <a:lnTo>
                  <a:pt x="4293" y="10931"/>
                </a:lnTo>
                <a:lnTo>
                  <a:pt x="4366" y="10968"/>
                </a:lnTo>
                <a:lnTo>
                  <a:pt x="4513" y="11298"/>
                </a:lnTo>
                <a:lnTo>
                  <a:pt x="4659" y="11701"/>
                </a:lnTo>
                <a:lnTo>
                  <a:pt x="4769" y="12142"/>
                </a:lnTo>
                <a:lnTo>
                  <a:pt x="4843" y="12215"/>
                </a:lnTo>
                <a:lnTo>
                  <a:pt x="4916" y="12252"/>
                </a:lnTo>
                <a:lnTo>
                  <a:pt x="4990" y="12252"/>
                </a:lnTo>
                <a:lnTo>
                  <a:pt x="5100" y="12215"/>
                </a:lnTo>
                <a:lnTo>
                  <a:pt x="5540" y="11921"/>
                </a:lnTo>
                <a:lnTo>
                  <a:pt x="5980" y="11665"/>
                </a:lnTo>
                <a:lnTo>
                  <a:pt x="6420" y="11445"/>
                </a:lnTo>
                <a:lnTo>
                  <a:pt x="6934" y="11225"/>
                </a:lnTo>
                <a:lnTo>
                  <a:pt x="6970" y="11188"/>
                </a:lnTo>
                <a:lnTo>
                  <a:pt x="7044" y="11114"/>
                </a:lnTo>
                <a:lnTo>
                  <a:pt x="7044" y="11041"/>
                </a:lnTo>
                <a:lnTo>
                  <a:pt x="7044" y="10931"/>
                </a:lnTo>
                <a:lnTo>
                  <a:pt x="6897" y="10601"/>
                </a:lnTo>
                <a:lnTo>
                  <a:pt x="6750" y="10307"/>
                </a:lnTo>
                <a:lnTo>
                  <a:pt x="6677" y="10161"/>
                </a:lnTo>
                <a:lnTo>
                  <a:pt x="6530" y="10051"/>
                </a:lnTo>
                <a:lnTo>
                  <a:pt x="6383" y="10014"/>
                </a:lnTo>
                <a:lnTo>
                  <a:pt x="6200" y="9977"/>
                </a:lnTo>
                <a:close/>
                <a:moveTo>
                  <a:pt x="9832" y="11371"/>
                </a:moveTo>
                <a:lnTo>
                  <a:pt x="10125" y="11921"/>
                </a:lnTo>
                <a:lnTo>
                  <a:pt x="9721" y="12142"/>
                </a:lnTo>
                <a:lnTo>
                  <a:pt x="9318" y="12288"/>
                </a:lnTo>
                <a:lnTo>
                  <a:pt x="8914" y="12435"/>
                </a:lnTo>
                <a:lnTo>
                  <a:pt x="8511" y="12545"/>
                </a:lnTo>
                <a:lnTo>
                  <a:pt x="8328" y="12032"/>
                </a:lnTo>
                <a:lnTo>
                  <a:pt x="8694" y="11921"/>
                </a:lnTo>
                <a:lnTo>
                  <a:pt x="9098" y="11738"/>
                </a:lnTo>
                <a:lnTo>
                  <a:pt x="9832" y="11371"/>
                </a:lnTo>
                <a:close/>
                <a:moveTo>
                  <a:pt x="9868" y="10894"/>
                </a:moveTo>
                <a:lnTo>
                  <a:pt x="8951" y="11298"/>
                </a:lnTo>
                <a:lnTo>
                  <a:pt x="8474" y="11481"/>
                </a:lnTo>
                <a:lnTo>
                  <a:pt x="8071" y="11738"/>
                </a:lnTo>
                <a:lnTo>
                  <a:pt x="7997" y="11738"/>
                </a:lnTo>
                <a:lnTo>
                  <a:pt x="7924" y="11775"/>
                </a:lnTo>
                <a:lnTo>
                  <a:pt x="7887" y="11885"/>
                </a:lnTo>
                <a:lnTo>
                  <a:pt x="7887" y="11958"/>
                </a:lnTo>
                <a:lnTo>
                  <a:pt x="8034" y="12398"/>
                </a:lnTo>
                <a:lnTo>
                  <a:pt x="8181" y="12839"/>
                </a:lnTo>
                <a:lnTo>
                  <a:pt x="8254" y="12949"/>
                </a:lnTo>
                <a:lnTo>
                  <a:pt x="8328" y="12985"/>
                </a:lnTo>
                <a:lnTo>
                  <a:pt x="8364" y="12985"/>
                </a:lnTo>
                <a:lnTo>
                  <a:pt x="8951" y="12839"/>
                </a:lnTo>
                <a:lnTo>
                  <a:pt x="9465" y="12655"/>
                </a:lnTo>
                <a:lnTo>
                  <a:pt x="10015" y="12472"/>
                </a:lnTo>
                <a:lnTo>
                  <a:pt x="10528" y="12215"/>
                </a:lnTo>
                <a:lnTo>
                  <a:pt x="10565" y="12142"/>
                </a:lnTo>
                <a:lnTo>
                  <a:pt x="10602" y="12105"/>
                </a:lnTo>
                <a:lnTo>
                  <a:pt x="10602" y="12032"/>
                </a:lnTo>
                <a:lnTo>
                  <a:pt x="10602" y="11958"/>
                </a:lnTo>
                <a:lnTo>
                  <a:pt x="10125" y="11041"/>
                </a:lnTo>
                <a:lnTo>
                  <a:pt x="10088" y="10968"/>
                </a:lnTo>
                <a:lnTo>
                  <a:pt x="10015" y="10894"/>
                </a:lnTo>
                <a:close/>
                <a:moveTo>
                  <a:pt x="13133" y="12288"/>
                </a:moveTo>
                <a:lnTo>
                  <a:pt x="13243" y="12325"/>
                </a:lnTo>
                <a:lnTo>
                  <a:pt x="13353" y="12472"/>
                </a:lnTo>
                <a:lnTo>
                  <a:pt x="13610" y="12985"/>
                </a:lnTo>
                <a:lnTo>
                  <a:pt x="12839" y="13242"/>
                </a:lnTo>
                <a:lnTo>
                  <a:pt x="12106" y="13572"/>
                </a:lnTo>
                <a:lnTo>
                  <a:pt x="11996" y="13352"/>
                </a:lnTo>
                <a:lnTo>
                  <a:pt x="11886" y="13132"/>
                </a:lnTo>
                <a:lnTo>
                  <a:pt x="11739" y="12692"/>
                </a:lnTo>
                <a:lnTo>
                  <a:pt x="12032" y="12618"/>
                </a:lnTo>
                <a:lnTo>
                  <a:pt x="12289" y="12545"/>
                </a:lnTo>
                <a:lnTo>
                  <a:pt x="12839" y="12362"/>
                </a:lnTo>
                <a:lnTo>
                  <a:pt x="13023" y="12288"/>
                </a:lnTo>
                <a:close/>
                <a:moveTo>
                  <a:pt x="7044" y="12325"/>
                </a:moveTo>
                <a:lnTo>
                  <a:pt x="7337" y="13022"/>
                </a:lnTo>
                <a:lnTo>
                  <a:pt x="5833" y="13792"/>
                </a:lnTo>
                <a:lnTo>
                  <a:pt x="5613" y="13132"/>
                </a:lnTo>
                <a:lnTo>
                  <a:pt x="5943" y="12875"/>
                </a:lnTo>
                <a:lnTo>
                  <a:pt x="6273" y="12655"/>
                </a:lnTo>
                <a:lnTo>
                  <a:pt x="6677" y="12472"/>
                </a:lnTo>
                <a:lnTo>
                  <a:pt x="7044" y="12325"/>
                </a:lnTo>
                <a:close/>
                <a:moveTo>
                  <a:pt x="13060" y="11885"/>
                </a:moveTo>
                <a:lnTo>
                  <a:pt x="12839" y="11921"/>
                </a:lnTo>
                <a:lnTo>
                  <a:pt x="12473" y="12068"/>
                </a:lnTo>
                <a:lnTo>
                  <a:pt x="11922" y="12215"/>
                </a:lnTo>
                <a:lnTo>
                  <a:pt x="11666" y="12288"/>
                </a:lnTo>
                <a:lnTo>
                  <a:pt x="11446" y="12398"/>
                </a:lnTo>
                <a:lnTo>
                  <a:pt x="11372" y="12435"/>
                </a:lnTo>
                <a:lnTo>
                  <a:pt x="11372" y="12472"/>
                </a:lnTo>
                <a:lnTo>
                  <a:pt x="11372" y="12582"/>
                </a:lnTo>
                <a:lnTo>
                  <a:pt x="11446" y="12655"/>
                </a:lnTo>
                <a:lnTo>
                  <a:pt x="11519" y="12692"/>
                </a:lnTo>
                <a:lnTo>
                  <a:pt x="11482" y="12839"/>
                </a:lnTo>
                <a:lnTo>
                  <a:pt x="11482" y="13022"/>
                </a:lnTo>
                <a:lnTo>
                  <a:pt x="11519" y="13169"/>
                </a:lnTo>
                <a:lnTo>
                  <a:pt x="11556" y="13315"/>
                </a:lnTo>
                <a:lnTo>
                  <a:pt x="11702" y="13646"/>
                </a:lnTo>
                <a:lnTo>
                  <a:pt x="11886" y="13902"/>
                </a:lnTo>
                <a:lnTo>
                  <a:pt x="11996" y="13976"/>
                </a:lnTo>
                <a:lnTo>
                  <a:pt x="12106" y="13976"/>
                </a:lnTo>
                <a:lnTo>
                  <a:pt x="13023" y="13609"/>
                </a:lnTo>
                <a:lnTo>
                  <a:pt x="13940" y="13279"/>
                </a:lnTo>
                <a:lnTo>
                  <a:pt x="14013" y="13205"/>
                </a:lnTo>
                <a:lnTo>
                  <a:pt x="14050" y="13169"/>
                </a:lnTo>
                <a:lnTo>
                  <a:pt x="14087" y="13095"/>
                </a:lnTo>
                <a:lnTo>
                  <a:pt x="14050" y="13022"/>
                </a:lnTo>
                <a:lnTo>
                  <a:pt x="13646" y="12142"/>
                </a:lnTo>
                <a:lnTo>
                  <a:pt x="13573" y="12032"/>
                </a:lnTo>
                <a:lnTo>
                  <a:pt x="13463" y="11958"/>
                </a:lnTo>
                <a:lnTo>
                  <a:pt x="13353" y="11885"/>
                </a:lnTo>
                <a:close/>
                <a:moveTo>
                  <a:pt x="7190" y="11848"/>
                </a:moveTo>
                <a:lnTo>
                  <a:pt x="7117" y="11885"/>
                </a:lnTo>
                <a:lnTo>
                  <a:pt x="6640" y="12032"/>
                </a:lnTo>
                <a:lnTo>
                  <a:pt x="6163" y="12215"/>
                </a:lnTo>
                <a:lnTo>
                  <a:pt x="5723" y="12508"/>
                </a:lnTo>
                <a:lnTo>
                  <a:pt x="5320" y="12802"/>
                </a:lnTo>
                <a:lnTo>
                  <a:pt x="5246" y="12839"/>
                </a:lnTo>
                <a:lnTo>
                  <a:pt x="5210" y="12875"/>
                </a:lnTo>
                <a:lnTo>
                  <a:pt x="5173" y="12912"/>
                </a:lnTo>
                <a:lnTo>
                  <a:pt x="5173" y="12985"/>
                </a:lnTo>
                <a:lnTo>
                  <a:pt x="5246" y="13279"/>
                </a:lnTo>
                <a:lnTo>
                  <a:pt x="5320" y="13572"/>
                </a:lnTo>
                <a:lnTo>
                  <a:pt x="5540" y="14159"/>
                </a:lnTo>
                <a:lnTo>
                  <a:pt x="5576" y="14196"/>
                </a:lnTo>
                <a:lnTo>
                  <a:pt x="5650" y="14269"/>
                </a:lnTo>
                <a:lnTo>
                  <a:pt x="5797" y="14269"/>
                </a:lnTo>
                <a:lnTo>
                  <a:pt x="7667" y="13315"/>
                </a:lnTo>
                <a:lnTo>
                  <a:pt x="7741" y="13279"/>
                </a:lnTo>
                <a:lnTo>
                  <a:pt x="7777" y="13205"/>
                </a:lnTo>
                <a:lnTo>
                  <a:pt x="7814" y="13132"/>
                </a:lnTo>
                <a:lnTo>
                  <a:pt x="7777" y="13059"/>
                </a:lnTo>
                <a:lnTo>
                  <a:pt x="7374" y="11995"/>
                </a:lnTo>
                <a:lnTo>
                  <a:pt x="7337" y="11921"/>
                </a:lnTo>
                <a:lnTo>
                  <a:pt x="7264" y="11885"/>
                </a:lnTo>
                <a:lnTo>
                  <a:pt x="7190" y="11848"/>
                </a:lnTo>
                <a:close/>
                <a:moveTo>
                  <a:pt x="10528" y="13279"/>
                </a:moveTo>
                <a:lnTo>
                  <a:pt x="10895" y="13976"/>
                </a:lnTo>
                <a:lnTo>
                  <a:pt x="9318" y="14599"/>
                </a:lnTo>
                <a:lnTo>
                  <a:pt x="9025" y="13902"/>
                </a:lnTo>
                <a:lnTo>
                  <a:pt x="9098" y="13829"/>
                </a:lnTo>
                <a:lnTo>
                  <a:pt x="9098" y="13792"/>
                </a:lnTo>
                <a:lnTo>
                  <a:pt x="9135" y="13756"/>
                </a:lnTo>
                <a:lnTo>
                  <a:pt x="9465" y="13609"/>
                </a:lnTo>
                <a:lnTo>
                  <a:pt x="9758" y="13535"/>
                </a:lnTo>
                <a:lnTo>
                  <a:pt x="10528" y="13279"/>
                </a:lnTo>
                <a:close/>
                <a:moveTo>
                  <a:pt x="10639" y="12839"/>
                </a:moveTo>
                <a:lnTo>
                  <a:pt x="10565" y="12875"/>
                </a:lnTo>
                <a:lnTo>
                  <a:pt x="9501" y="13242"/>
                </a:lnTo>
                <a:lnTo>
                  <a:pt x="9061" y="13352"/>
                </a:lnTo>
                <a:lnTo>
                  <a:pt x="8878" y="13462"/>
                </a:lnTo>
                <a:lnTo>
                  <a:pt x="8768" y="13499"/>
                </a:lnTo>
                <a:lnTo>
                  <a:pt x="8731" y="13572"/>
                </a:lnTo>
                <a:lnTo>
                  <a:pt x="8658" y="13682"/>
                </a:lnTo>
                <a:lnTo>
                  <a:pt x="8694" y="13829"/>
                </a:lnTo>
                <a:lnTo>
                  <a:pt x="8731" y="13866"/>
                </a:lnTo>
                <a:lnTo>
                  <a:pt x="8731" y="13902"/>
                </a:lnTo>
                <a:lnTo>
                  <a:pt x="8768" y="14159"/>
                </a:lnTo>
                <a:lnTo>
                  <a:pt x="8841" y="14416"/>
                </a:lnTo>
                <a:lnTo>
                  <a:pt x="9025" y="14893"/>
                </a:lnTo>
                <a:lnTo>
                  <a:pt x="9098" y="14929"/>
                </a:lnTo>
                <a:lnTo>
                  <a:pt x="9135" y="14966"/>
                </a:lnTo>
                <a:lnTo>
                  <a:pt x="9208" y="15003"/>
                </a:lnTo>
                <a:lnTo>
                  <a:pt x="9281" y="15003"/>
                </a:lnTo>
                <a:lnTo>
                  <a:pt x="11225" y="14269"/>
                </a:lnTo>
                <a:lnTo>
                  <a:pt x="11262" y="14232"/>
                </a:lnTo>
                <a:lnTo>
                  <a:pt x="11299" y="14159"/>
                </a:lnTo>
                <a:lnTo>
                  <a:pt x="11335" y="14086"/>
                </a:lnTo>
                <a:lnTo>
                  <a:pt x="11335" y="14012"/>
                </a:lnTo>
                <a:lnTo>
                  <a:pt x="10822" y="12985"/>
                </a:lnTo>
                <a:lnTo>
                  <a:pt x="10785" y="12912"/>
                </a:lnTo>
                <a:lnTo>
                  <a:pt x="10712" y="12875"/>
                </a:lnTo>
                <a:lnTo>
                  <a:pt x="10639" y="12839"/>
                </a:lnTo>
                <a:close/>
                <a:moveTo>
                  <a:pt x="7997" y="14342"/>
                </a:moveTo>
                <a:lnTo>
                  <a:pt x="8107" y="14489"/>
                </a:lnTo>
                <a:lnTo>
                  <a:pt x="8144" y="14599"/>
                </a:lnTo>
                <a:lnTo>
                  <a:pt x="8107" y="14746"/>
                </a:lnTo>
                <a:lnTo>
                  <a:pt x="8034" y="14893"/>
                </a:lnTo>
                <a:lnTo>
                  <a:pt x="7924" y="15003"/>
                </a:lnTo>
                <a:lnTo>
                  <a:pt x="7814" y="15149"/>
                </a:lnTo>
                <a:lnTo>
                  <a:pt x="7557" y="15296"/>
                </a:lnTo>
                <a:lnTo>
                  <a:pt x="7044" y="15516"/>
                </a:lnTo>
                <a:lnTo>
                  <a:pt x="6787" y="15590"/>
                </a:lnTo>
                <a:lnTo>
                  <a:pt x="6567" y="15736"/>
                </a:lnTo>
                <a:lnTo>
                  <a:pt x="6310" y="15113"/>
                </a:lnTo>
                <a:lnTo>
                  <a:pt x="6383" y="15076"/>
                </a:lnTo>
                <a:lnTo>
                  <a:pt x="6457" y="14966"/>
                </a:lnTo>
                <a:lnTo>
                  <a:pt x="6457" y="14929"/>
                </a:lnTo>
                <a:lnTo>
                  <a:pt x="6530" y="15003"/>
                </a:lnTo>
                <a:lnTo>
                  <a:pt x="6604" y="14966"/>
                </a:lnTo>
                <a:lnTo>
                  <a:pt x="6787" y="14929"/>
                </a:lnTo>
                <a:lnTo>
                  <a:pt x="7227" y="14783"/>
                </a:lnTo>
                <a:lnTo>
                  <a:pt x="7631" y="14599"/>
                </a:lnTo>
                <a:lnTo>
                  <a:pt x="7997" y="14342"/>
                </a:lnTo>
                <a:close/>
                <a:moveTo>
                  <a:pt x="15150" y="15370"/>
                </a:moveTo>
                <a:lnTo>
                  <a:pt x="15150" y="15443"/>
                </a:lnTo>
                <a:lnTo>
                  <a:pt x="15224" y="15480"/>
                </a:lnTo>
                <a:lnTo>
                  <a:pt x="15260" y="15516"/>
                </a:lnTo>
                <a:lnTo>
                  <a:pt x="15150" y="15736"/>
                </a:lnTo>
                <a:lnTo>
                  <a:pt x="15004" y="15993"/>
                </a:lnTo>
                <a:lnTo>
                  <a:pt x="14857" y="15626"/>
                </a:lnTo>
                <a:lnTo>
                  <a:pt x="15150" y="15370"/>
                </a:lnTo>
                <a:close/>
                <a:moveTo>
                  <a:pt x="7997" y="13902"/>
                </a:moveTo>
                <a:lnTo>
                  <a:pt x="7887" y="13939"/>
                </a:lnTo>
                <a:lnTo>
                  <a:pt x="7631" y="14122"/>
                </a:lnTo>
                <a:lnTo>
                  <a:pt x="7337" y="14269"/>
                </a:lnTo>
                <a:lnTo>
                  <a:pt x="7044" y="14416"/>
                </a:lnTo>
                <a:lnTo>
                  <a:pt x="6750" y="14526"/>
                </a:lnTo>
                <a:lnTo>
                  <a:pt x="6347" y="14599"/>
                </a:lnTo>
                <a:lnTo>
                  <a:pt x="6163" y="14673"/>
                </a:lnTo>
                <a:lnTo>
                  <a:pt x="6090" y="14746"/>
                </a:lnTo>
                <a:lnTo>
                  <a:pt x="6017" y="14819"/>
                </a:lnTo>
                <a:lnTo>
                  <a:pt x="6017" y="14929"/>
                </a:lnTo>
                <a:lnTo>
                  <a:pt x="5943" y="15003"/>
                </a:lnTo>
                <a:lnTo>
                  <a:pt x="5943" y="15113"/>
                </a:lnTo>
                <a:lnTo>
                  <a:pt x="6127" y="15590"/>
                </a:lnTo>
                <a:lnTo>
                  <a:pt x="6273" y="16103"/>
                </a:lnTo>
                <a:lnTo>
                  <a:pt x="6347" y="16177"/>
                </a:lnTo>
                <a:lnTo>
                  <a:pt x="6420" y="16213"/>
                </a:lnTo>
                <a:lnTo>
                  <a:pt x="6493" y="16213"/>
                </a:lnTo>
                <a:lnTo>
                  <a:pt x="6567" y="16177"/>
                </a:lnTo>
                <a:lnTo>
                  <a:pt x="6787" y="16030"/>
                </a:lnTo>
                <a:lnTo>
                  <a:pt x="7007" y="15920"/>
                </a:lnTo>
                <a:lnTo>
                  <a:pt x="7484" y="15736"/>
                </a:lnTo>
                <a:lnTo>
                  <a:pt x="7704" y="15663"/>
                </a:lnTo>
                <a:lnTo>
                  <a:pt x="7924" y="15553"/>
                </a:lnTo>
                <a:lnTo>
                  <a:pt x="8144" y="15406"/>
                </a:lnTo>
                <a:lnTo>
                  <a:pt x="8328" y="15223"/>
                </a:lnTo>
                <a:lnTo>
                  <a:pt x="8438" y="15076"/>
                </a:lnTo>
                <a:lnTo>
                  <a:pt x="8511" y="14893"/>
                </a:lnTo>
                <a:lnTo>
                  <a:pt x="8511" y="14709"/>
                </a:lnTo>
                <a:lnTo>
                  <a:pt x="8511" y="14526"/>
                </a:lnTo>
                <a:lnTo>
                  <a:pt x="8474" y="14342"/>
                </a:lnTo>
                <a:lnTo>
                  <a:pt x="8364" y="14159"/>
                </a:lnTo>
                <a:lnTo>
                  <a:pt x="8254" y="14049"/>
                </a:lnTo>
                <a:lnTo>
                  <a:pt x="8071" y="13939"/>
                </a:lnTo>
                <a:lnTo>
                  <a:pt x="7997" y="13902"/>
                </a:lnTo>
                <a:close/>
                <a:moveTo>
                  <a:pt x="14710" y="15736"/>
                </a:moveTo>
                <a:lnTo>
                  <a:pt x="14747" y="15993"/>
                </a:lnTo>
                <a:lnTo>
                  <a:pt x="14820" y="16250"/>
                </a:lnTo>
                <a:lnTo>
                  <a:pt x="14490" y="16507"/>
                </a:lnTo>
                <a:lnTo>
                  <a:pt x="14417" y="16397"/>
                </a:lnTo>
                <a:lnTo>
                  <a:pt x="14307" y="15993"/>
                </a:lnTo>
                <a:lnTo>
                  <a:pt x="14380" y="15956"/>
                </a:lnTo>
                <a:lnTo>
                  <a:pt x="14710" y="15736"/>
                </a:lnTo>
                <a:close/>
                <a:moveTo>
                  <a:pt x="14123" y="16103"/>
                </a:moveTo>
                <a:lnTo>
                  <a:pt x="14160" y="16397"/>
                </a:lnTo>
                <a:lnTo>
                  <a:pt x="14233" y="16690"/>
                </a:lnTo>
                <a:lnTo>
                  <a:pt x="13830" y="16873"/>
                </a:lnTo>
                <a:lnTo>
                  <a:pt x="13720" y="16727"/>
                </a:lnTo>
                <a:lnTo>
                  <a:pt x="13500" y="16433"/>
                </a:lnTo>
                <a:lnTo>
                  <a:pt x="14123" y="16103"/>
                </a:lnTo>
                <a:close/>
                <a:moveTo>
                  <a:pt x="13426" y="16470"/>
                </a:moveTo>
                <a:lnTo>
                  <a:pt x="13500" y="16727"/>
                </a:lnTo>
                <a:lnTo>
                  <a:pt x="13536" y="16873"/>
                </a:lnTo>
                <a:lnTo>
                  <a:pt x="13573" y="16984"/>
                </a:lnTo>
                <a:lnTo>
                  <a:pt x="13096" y="17167"/>
                </a:lnTo>
                <a:lnTo>
                  <a:pt x="12986" y="17057"/>
                </a:lnTo>
                <a:lnTo>
                  <a:pt x="12876" y="16873"/>
                </a:lnTo>
                <a:lnTo>
                  <a:pt x="12839" y="16727"/>
                </a:lnTo>
                <a:lnTo>
                  <a:pt x="13426" y="16470"/>
                </a:lnTo>
                <a:close/>
                <a:moveTo>
                  <a:pt x="12583" y="16837"/>
                </a:moveTo>
                <a:lnTo>
                  <a:pt x="12656" y="17094"/>
                </a:lnTo>
                <a:lnTo>
                  <a:pt x="12803" y="17277"/>
                </a:lnTo>
                <a:lnTo>
                  <a:pt x="12399" y="17460"/>
                </a:lnTo>
                <a:lnTo>
                  <a:pt x="12326" y="17387"/>
                </a:lnTo>
                <a:lnTo>
                  <a:pt x="12253" y="17277"/>
                </a:lnTo>
                <a:lnTo>
                  <a:pt x="12216" y="17167"/>
                </a:lnTo>
                <a:lnTo>
                  <a:pt x="12216" y="17020"/>
                </a:lnTo>
                <a:lnTo>
                  <a:pt x="12583" y="16837"/>
                </a:lnTo>
                <a:close/>
                <a:moveTo>
                  <a:pt x="12032" y="17094"/>
                </a:moveTo>
                <a:lnTo>
                  <a:pt x="11996" y="17240"/>
                </a:lnTo>
                <a:lnTo>
                  <a:pt x="12032" y="17387"/>
                </a:lnTo>
                <a:lnTo>
                  <a:pt x="12106" y="17570"/>
                </a:lnTo>
                <a:lnTo>
                  <a:pt x="11812" y="17644"/>
                </a:lnTo>
                <a:lnTo>
                  <a:pt x="11776" y="17644"/>
                </a:lnTo>
                <a:lnTo>
                  <a:pt x="11739" y="17497"/>
                </a:lnTo>
                <a:lnTo>
                  <a:pt x="11666" y="17240"/>
                </a:lnTo>
                <a:lnTo>
                  <a:pt x="12032" y="17094"/>
                </a:lnTo>
                <a:close/>
                <a:moveTo>
                  <a:pt x="11446" y="17350"/>
                </a:moveTo>
                <a:lnTo>
                  <a:pt x="11482" y="17607"/>
                </a:lnTo>
                <a:lnTo>
                  <a:pt x="11519" y="17791"/>
                </a:lnTo>
                <a:lnTo>
                  <a:pt x="11189" y="17901"/>
                </a:lnTo>
                <a:lnTo>
                  <a:pt x="11115" y="17937"/>
                </a:lnTo>
                <a:lnTo>
                  <a:pt x="11115" y="17864"/>
                </a:lnTo>
                <a:lnTo>
                  <a:pt x="11115" y="17827"/>
                </a:lnTo>
                <a:lnTo>
                  <a:pt x="11115" y="17717"/>
                </a:lnTo>
                <a:lnTo>
                  <a:pt x="11005" y="17607"/>
                </a:lnTo>
                <a:lnTo>
                  <a:pt x="10969" y="17534"/>
                </a:lnTo>
                <a:lnTo>
                  <a:pt x="11446" y="17350"/>
                </a:lnTo>
                <a:close/>
                <a:moveTo>
                  <a:pt x="10639" y="17644"/>
                </a:moveTo>
                <a:lnTo>
                  <a:pt x="10749" y="17791"/>
                </a:lnTo>
                <a:lnTo>
                  <a:pt x="10859" y="17901"/>
                </a:lnTo>
                <a:lnTo>
                  <a:pt x="10932" y="17974"/>
                </a:lnTo>
                <a:lnTo>
                  <a:pt x="10969" y="17974"/>
                </a:lnTo>
                <a:lnTo>
                  <a:pt x="10455" y="18194"/>
                </a:lnTo>
                <a:lnTo>
                  <a:pt x="10418" y="18121"/>
                </a:lnTo>
                <a:lnTo>
                  <a:pt x="10345" y="18121"/>
                </a:lnTo>
                <a:lnTo>
                  <a:pt x="10235" y="18157"/>
                </a:lnTo>
                <a:lnTo>
                  <a:pt x="10162" y="17901"/>
                </a:lnTo>
                <a:lnTo>
                  <a:pt x="10125" y="17827"/>
                </a:lnTo>
                <a:lnTo>
                  <a:pt x="10639" y="17644"/>
                </a:lnTo>
                <a:close/>
                <a:moveTo>
                  <a:pt x="10272" y="440"/>
                </a:moveTo>
                <a:lnTo>
                  <a:pt x="10455" y="477"/>
                </a:lnTo>
                <a:lnTo>
                  <a:pt x="10565" y="550"/>
                </a:lnTo>
                <a:lnTo>
                  <a:pt x="10675" y="624"/>
                </a:lnTo>
                <a:lnTo>
                  <a:pt x="10785" y="734"/>
                </a:lnTo>
                <a:lnTo>
                  <a:pt x="10969" y="990"/>
                </a:lnTo>
                <a:lnTo>
                  <a:pt x="11005" y="1210"/>
                </a:lnTo>
                <a:lnTo>
                  <a:pt x="11042" y="1431"/>
                </a:lnTo>
                <a:lnTo>
                  <a:pt x="11335" y="2348"/>
                </a:lnTo>
                <a:lnTo>
                  <a:pt x="11886" y="3998"/>
                </a:lnTo>
                <a:lnTo>
                  <a:pt x="13060" y="7300"/>
                </a:lnTo>
                <a:lnTo>
                  <a:pt x="14233" y="10564"/>
                </a:lnTo>
                <a:lnTo>
                  <a:pt x="14857" y="12215"/>
                </a:lnTo>
                <a:lnTo>
                  <a:pt x="15187" y="13095"/>
                </a:lnTo>
                <a:lnTo>
                  <a:pt x="15407" y="13646"/>
                </a:lnTo>
                <a:lnTo>
                  <a:pt x="15334" y="13682"/>
                </a:lnTo>
                <a:lnTo>
                  <a:pt x="15297" y="13829"/>
                </a:lnTo>
                <a:lnTo>
                  <a:pt x="15297" y="13939"/>
                </a:lnTo>
                <a:lnTo>
                  <a:pt x="15260" y="14196"/>
                </a:lnTo>
                <a:lnTo>
                  <a:pt x="15224" y="14379"/>
                </a:lnTo>
                <a:lnTo>
                  <a:pt x="15187" y="14526"/>
                </a:lnTo>
                <a:lnTo>
                  <a:pt x="15004" y="14856"/>
                </a:lnTo>
                <a:lnTo>
                  <a:pt x="14747" y="15149"/>
                </a:lnTo>
                <a:lnTo>
                  <a:pt x="14453" y="15370"/>
                </a:lnTo>
                <a:lnTo>
                  <a:pt x="14123" y="15590"/>
                </a:lnTo>
                <a:lnTo>
                  <a:pt x="13793" y="15773"/>
                </a:lnTo>
                <a:lnTo>
                  <a:pt x="13060" y="16140"/>
                </a:lnTo>
                <a:lnTo>
                  <a:pt x="12326" y="16470"/>
                </a:lnTo>
                <a:lnTo>
                  <a:pt x="10859" y="17094"/>
                </a:lnTo>
                <a:lnTo>
                  <a:pt x="10015" y="17424"/>
                </a:lnTo>
                <a:lnTo>
                  <a:pt x="9978" y="17387"/>
                </a:lnTo>
                <a:lnTo>
                  <a:pt x="9942" y="17387"/>
                </a:lnTo>
                <a:lnTo>
                  <a:pt x="9905" y="17424"/>
                </a:lnTo>
                <a:lnTo>
                  <a:pt x="9905" y="17460"/>
                </a:lnTo>
                <a:lnTo>
                  <a:pt x="8841" y="17791"/>
                </a:lnTo>
                <a:lnTo>
                  <a:pt x="7777" y="18121"/>
                </a:lnTo>
                <a:lnTo>
                  <a:pt x="6970" y="18304"/>
                </a:lnTo>
                <a:lnTo>
                  <a:pt x="6163" y="18487"/>
                </a:lnTo>
                <a:lnTo>
                  <a:pt x="5797" y="18524"/>
                </a:lnTo>
                <a:lnTo>
                  <a:pt x="5613" y="18524"/>
                </a:lnTo>
                <a:lnTo>
                  <a:pt x="5430" y="18451"/>
                </a:lnTo>
                <a:lnTo>
                  <a:pt x="5283" y="18377"/>
                </a:lnTo>
                <a:lnTo>
                  <a:pt x="5173" y="18231"/>
                </a:lnTo>
                <a:lnTo>
                  <a:pt x="5063" y="18121"/>
                </a:lnTo>
                <a:lnTo>
                  <a:pt x="4953" y="17974"/>
                </a:lnTo>
                <a:lnTo>
                  <a:pt x="4879" y="17680"/>
                </a:lnTo>
                <a:lnTo>
                  <a:pt x="4769" y="17387"/>
                </a:lnTo>
                <a:lnTo>
                  <a:pt x="4476" y="16507"/>
                </a:lnTo>
                <a:lnTo>
                  <a:pt x="3926" y="14819"/>
                </a:lnTo>
                <a:lnTo>
                  <a:pt x="3376" y="13169"/>
                </a:lnTo>
                <a:lnTo>
                  <a:pt x="2752" y="11518"/>
                </a:lnTo>
                <a:lnTo>
                  <a:pt x="2165" y="9867"/>
                </a:lnTo>
                <a:lnTo>
                  <a:pt x="1505" y="8253"/>
                </a:lnTo>
                <a:lnTo>
                  <a:pt x="845" y="6603"/>
                </a:lnTo>
                <a:lnTo>
                  <a:pt x="588" y="6052"/>
                </a:lnTo>
                <a:lnTo>
                  <a:pt x="478" y="5796"/>
                </a:lnTo>
                <a:lnTo>
                  <a:pt x="331" y="5539"/>
                </a:lnTo>
                <a:lnTo>
                  <a:pt x="368" y="5502"/>
                </a:lnTo>
                <a:lnTo>
                  <a:pt x="404" y="5429"/>
                </a:lnTo>
                <a:lnTo>
                  <a:pt x="368" y="5209"/>
                </a:lnTo>
                <a:lnTo>
                  <a:pt x="404" y="5025"/>
                </a:lnTo>
                <a:lnTo>
                  <a:pt x="404" y="4879"/>
                </a:lnTo>
                <a:lnTo>
                  <a:pt x="478" y="4695"/>
                </a:lnTo>
                <a:lnTo>
                  <a:pt x="624" y="4402"/>
                </a:lnTo>
                <a:lnTo>
                  <a:pt x="845" y="4145"/>
                </a:lnTo>
                <a:lnTo>
                  <a:pt x="1101" y="3888"/>
                </a:lnTo>
                <a:lnTo>
                  <a:pt x="1395" y="3668"/>
                </a:lnTo>
                <a:lnTo>
                  <a:pt x="1725" y="3485"/>
                </a:lnTo>
                <a:lnTo>
                  <a:pt x="2018" y="3301"/>
                </a:lnTo>
                <a:lnTo>
                  <a:pt x="2789" y="2935"/>
                </a:lnTo>
                <a:lnTo>
                  <a:pt x="3596" y="2641"/>
                </a:lnTo>
                <a:lnTo>
                  <a:pt x="5210" y="2017"/>
                </a:lnTo>
                <a:lnTo>
                  <a:pt x="6787" y="1394"/>
                </a:lnTo>
                <a:lnTo>
                  <a:pt x="7557" y="1100"/>
                </a:lnTo>
                <a:lnTo>
                  <a:pt x="8364" y="807"/>
                </a:lnTo>
                <a:lnTo>
                  <a:pt x="9135" y="587"/>
                </a:lnTo>
                <a:lnTo>
                  <a:pt x="9538" y="514"/>
                </a:lnTo>
                <a:lnTo>
                  <a:pt x="9942" y="440"/>
                </a:lnTo>
                <a:close/>
                <a:moveTo>
                  <a:pt x="9868" y="17937"/>
                </a:moveTo>
                <a:lnTo>
                  <a:pt x="9868" y="17974"/>
                </a:lnTo>
                <a:lnTo>
                  <a:pt x="9905" y="18157"/>
                </a:lnTo>
                <a:lnTo>
                  <a:pt x="10015" y="18341"/>
                </a:lnTo>
                <a:lnTo>
                  <a:pt x="9575" y="18524"/>
                </a:lnTo>
                <a:lnTo>
                  <a:pt x="9575" y="18487"/>
                </a:lnTo>
                <a:lnTo>
                  <a:pt x="9538" y="18341"/>
                </a:lnTo>
                <a:lnTo>
                  <a:pt x="9465" y="18231"/>
                </a:lnTo>
                <a:lnTo>
                  <a:pt x="9391" y="18084"/>
                </a:lnTo>
                <a:lnTo>
                  <a:pt x="9868" y="17937"/>
                </a:lnTo>
                <a:close/>
                <a:moveTo>
                  <a:pt x="9098" y="18194"/>
                </a:moveTo>
                <a:lnTo>
                  <a:pt x="9171" y="18414"/>
                </a:lnTo>
                <a:lnTo>
                  <a:pt x="9245" y="18524"/>
                </a:lnTo>
                <a:lnTo>
                  <a:pt x="9318" y="18598"/>
                </a:lnTo>
                <a:lnTo>
                  <a:pt x="8841" y="18781"/>
                </a:lnTo>
                <a:lnTo>
                  <a:pt x="8768" y="18708"/>
                </a:lnTo>
                <a:lnTo>
                  <a:pt x="8694" y="18598"/>
                </a:lnTo>
                <a:lnTo>
                  <a:pt x="8621" y="18487"/>
                </a:lnTo>
                <a:lnTo>
                  <a:pt x="8584" y="18341"/>
                </a:lnTo>
                <a:lnTo>
                  <a:pt x="9098" y="18194"/>
                </a:lnTo>
                <a:close/>
                <a:moveTo>
                  <a:pt x="8254" y="18414"/>
                </a:moveTo>
                <a:lnTo>
                  <a:pt x="8291" y="18561"/>
                </a:lnTo>
                <a:lnTo>
                  <a:pt x="8364" y="18744"/>
                </a:lnTo>
                <a:lnTo>
                  <a:pt x="8511" y="18928"/>
                </a:lnTo>
                <a:lnTo>
                  <a:pt x="8181" y="19038"/>
                </a:lnTo>
                <a:lnTo>
                  <a:pt x="8144" y="18964"/>
                </a:lnTo>
                <a:lnTo>
                  <a:pt x="8107" y="18928"/>
                </a:lnTo>
                <a:lnTo>
                  <a:pt x="7997" y="18854"/>
                </a:lnTo>
                <a:lnTo>
                  <a:pt x="7961" y="18818"/>
                </a:lnTo>
                <a:lnTo>
                  <a:pt x="7851" y="18634"/>
                </a:lnTo>
                <a:lnTo>
                  <a:pt x="7851" y="18561"/>
                </a:lnTo>
                <a:lnTo>
                  <a:pt x="8254" y="18414"/>
                </a:lnTo>
                <a:close/>
                <a:moveTo>
                  <a:pt x="5246" y="18818"/>
                </a:moveTo>
                <a:lnTo>
                  <a:pt x="5430" y="18891"/>
                </a:lnTo>
                <a:lnTo>
                  <a:pt x="5650" y="18928"/>
                </a:lnTo>
                <a:lnTo>
                  <a:pt x="5870" y="18964"/>
                </a:lnTo>
                <a:lnTo>
                  <a:pt x="5943" y="19221"/>
                </a:lnTo>
                <a:lnTo>
                  <a:pt x="5760" y="19148"/>
                </a:lnTo>
                <a:lnTo>
                  <a:pt x="5576" y="19038"/>
                </a:lnTo>
                <a:lnTo>
                  <a:pt x="5393" y="18928"/>
                </a:lnTo>
                <a:lnTo>
                  <a:pt x="5246" y="18818"/>
                </a:lnTo>
                <a:close/>
                <a:moveTo>
                  <a:pt x="7557" y="18634"/>
                </a:moveTo>
                <a:lnTo>
                  <a:pt x="7557" y="18781"/>
                </a:lnTo>
                <a:lnTo>
                  <a:pt x="7631" y="18928"/>
                </a:lnTo>
                <a:lnTo>
                  <a:pt x="7704" y="19038"/>
                </a:lnTo>
                <a:lnTo>
                  <a:pt x="7777" y="19148"/>
                </a:lnTo>
                <a:lnTo>
                  <a:pt x="7704" y="19184"/>
                </a:lnTo>
                <a:lnTo>
                  <a:pt x="7227" y="19294"/>
                </a:lnTo>
                <a:lnTo>
                  <a:pt x="7154" y="19184"/>
                </a:lnTo>
                <a:lnTo>
                  <a:pt x="7080" y="19074"/>
                </a:lnTo>
                <a:lnTo>
                  <a:pt x="6970" y="18928"/>
                </a:lnTo>
                <a:lnTo>
                  <a:pt x="6897" y="18781"/>
                </a:lnTo>
                <a:lnTo>
                  <a:pt x="7117" y="18708"/>
                </a:lnTo>
                <a:lnTo>
                  <a:pt x="7557" y="18634"/>
                </a:lnTo>
                <a:close/>
                <a:moveTo>
                  <a:pt x="6604" y="18854"/>
                </a:moveTo>
                <a:lnTo>
                  <a:pt x="6677" y="19111"/>
                </a:lnTo>
                <a:lnTo>
                  <a:pt x="6750" y="19221"/>
                </a:lnTo>
                <a:lnTo>
                  <a:pt x="6824" y="19331"/>
                </a:lnTo>
                <a:lnTo>
                  <a:pt x="6493" y="19331"/>
                </a:lnTo>
                <a:lnTo>
                  <a:pt x="6493" y="19258"/>
                </a:lnTo>
                <a:lnTo>
                  <a:pt x="6493" y="19221"/>
                </a:lnTo>
                <a:lnTo>
                  <a:pt x="6420" y="19184"/>
                </a:lnTo>
                <a:lnTo>
                  <a:pt x="6383" y="19184"/>
                </a:lnTo>
                <a:lnTo>
                  <a:pt x="6310" y="19221"/>
                </a:lnTo>
                <a:lnTo>
                  <a:pt x="6273" y="19221"/>
                </a:lnTo>
                <a:lnTo>
                  <a:pt x="6200" y="19184"/>
                </a:lnTo>
                <a:lnTo>
                  <a:pt x="6163" y="19074"/>
                </a:lnTo>
                <a:lnTo>
                  <a:pt x="6127" y="18928"/>
                </a:lnTo>
                <a:lnTo>
                  <a:pt x="6604" y="18854"/>
                </a:lnTo>
                <a:close/>
                <a:moveTo>
                  <a:pt x="10125" y="0"/>
                </a:moveTo>
                <a:lnTo>
                  <a:pt x="9721" y="37"/>
                </a:lnTo>
                <a:lnTo>
                  <a:pt x="9318" y="110"/>
                </a:lnTo>
                <a:lnTo>
                  <a:pt x="8804" y="220"/>
                </a:lnTo>
                <a:lnTo>
                  <a:pt x="8291" y="403"/>
                </a:lnTo>
                <a:lnTo>
                  <a:pt x="7300" y="734"/>
                </a:lnTo>
                <a:lnTo>
                  <a:pt x="5320" y="1504"/>
                </a:lnTo>
                <a:lnTo>
                  <a:pt x="3376" y="2274"/>
                </a:lnTo>
                <a:lnTo>
                  <a:pt x="2422" y="2678"/>
                </a:lnTo>
                <a:lnTo>
                  <a:pt x="1945" y="2898"/>
                </a:lnTo>
                <a:lnTo>
                  <a:pt x="1505" y="3118"/>
                </a:lnTo>
                <a:lnTo>
                  <a:pt x="1248" y="3301"/>
                </a:lnTo>
                <a:lnTo>
                  <a:pt x="955" y="3485"/>
                </a:lnTo>
                <a:lnTo>
                  <a:pt x="698" y="3742"/>
                </a:lnTo>
                <a:lnTo>
                  <a:pt x="441" y="3998"/>
                </a:lnTo>
                <a:lnTo>
                  <a:pt x="221" y="4292"/>
                </a:lnTo>
                <a:lnTo>
                  <a:pt x="74" y="4622"/>
                </a:lnTo>
                <a:lnTo>
                  <a:pt x="38" y="4769"/>
                </a:lnTo>
                <a:lnTo>
                  <a:pt x="38" y="4915"/>
                </a:lnTo>
                <a:lnTo>
                  <a:pt x="38" y="5099"/>
                </a:lnTo>
                <a:lnTo>
                  <a:pt x="74" y="5245"/>
                </a:lnTo>
                <a:lnTo>
                  <a:pt x="1" y="5282"/>
                </a:lnTo>
                <a:lnTo>
                  <a:pt x="1" y="5319"/>
                </a:lnTo>
                <a:lnTo>
                  <a:pt x="38" y="5722"/>
                </a:lnTo>
                <a:lnTo>
                  <a:pt x="148" y="6052"/>
                </a:lnTo>
                <a:lnTo>
                  <a:pt x="441" y="6786"/>
                </a:lnTo>
                <a:lnTo>
                  <a:pt x="1065" y="8400"/>
                </a:lnTo>
                <a:lnTo>
                  <a:pt x="2348" y="11665"/>
                </a:lnTo>
                <a:lnTo>
                  <a:pt x="2935" y="13315"/>
                </a:lnTo>
                <a:lnTo>
                  <a:pt x="3522" y="15003"/>
                </a:lnTo>
                <a:lnTo>
                  <a:pt x="4072" y="16653"/>
                </a:lnTo>
                <a:lnTo>
                  <a:pt x="4293" y="17424"/>
                </a:lnTo>
                <a:lnTo>
                  <a:pt x="4439" y="17827"/>
                </a:lnTo>
                <a:lnTo>
                  <a:pt x="4513" y="18047"/>
                </a:lnTo>
                <a:lnTo>
                  <a:pt x="4623" y="18231"/>
                </a:lnTo>
                <a:lnTo>
                  <a:pt x="4659" y="18451"/>
                </a:lnTo>
                <a:lnTo>
                  <a:pt x="4733" y="18634"/>
                </a:lnTo>
                <a:lnTo>
                  <a:pt x="4806" y="18781"/>
                </a:lnTo>
                <a:lnTo>
                  <a:pt x="4916" y="18928"/>
                </a:lnTo>
                <a:lnTo>
                  <a:pt x="5026" y="19074"/>
                </a:lnTo>
                <a:lnTo>
                  <a:pt x="5173" y="19221"/>
                </a:lnTo>
                <a:lnTo>
                  <a:pt x="5503" y="19404"/>
                </a:lnTo>
                <a:lnTo>
                  <a:pt x="5833" y="19551"/>
                </a:lnTo>
                <a:lnTo>
                  <a:pt x="6237" y="19661"/>
                </a:lnTo>
                <a:lnTo>
                  <a:pt x="6604" y="19698"/>
                </a:lnTo>
                <a:lnTo>
                  <a:pt x="7007" y="19698"/>
                </a:lnTo>
                <a:lnTo>
                  <a:pt x="7484" y="19625"/>
                </a:lnTo>
                <a:lnTo>
                  <a:pt x="7924" y="19515"/>
                </a:lnTo>
                <a:lnTo>
                  <a:pt x="8841" y="19184"/>
                </a:lnTo>
                <a:lnTo>
                  <a:pt x="11079" y="18341"/>
                </a:lnTo>
                <a:lnTo>
                  <a:pt x="13206" y="17570"/>
                </a:lnTo>
                <a:lnTo>
                  <a:pt x="13830" y="17314"/>
                </a:lnTo>
                <a:lnTo>
                  <a:pt x="14417" y="17020"/>
                </a:lnTo>
                <a:lnTo>
                  <a:pt x="14527" y="17020"/>
                </a:lnTo>
                <a:lnTo>
                  <a:pt x="14674" y="16947"/>
                </a:lnTo>
                <a:lnTo>
                  <a:pt x="14710" y="16873"/>
                </a:lnTo>
                <a:lnTo>
                  <a:pt x="14710" y="16837"/>
                </a:lnTo>
                <a:lnTo>
                  <a:pt x="14894" y="16690"/>
                </a:lnTo>
                <a:lnTo>
                  <a:pt x="15187" y="16433"/>
                </a:lnTo>
                <a:lnTo>
                  <a:pt x="15407" y="16103"/>
                </a:lnTo>
                <a:lnTo>
                  <a:pt x="15554" y="15773"/>
                </a:lnTo>
                <a:lnTo>
                  <a:pt x="15701" y="15406"/>
                </a:lnTo>
                <a:lnTo>
                  <a:pt x="15774" y="15039"/>
                </a:lnTo>
                <a:lnTo>
                  <a:pt x="15811" y="14636"/>
                </a:lnTo>
                <a:lnTo>
                  <a:pt x="15847" y="13866"/>
                </a:lnTo>
                <a:lnTo>
                  <a:pt x="15884" y="13829"/>
                </a:lnTo>
                <a:lnTo>
                  <a:pt x="15884" y="13756"/>
                </a:lnTo>
                <a:lnTo>
                  <a:pt x="15847" y="13572"/>
                </a:lnTo>
                <a:lnTo>
                  <a:pt x="15811" y="13389"/>
                </a:lnTo>
                <a:lnTo>
                  <a:pt x="15664" y="13059"/>
                </a:lnTo>
                <a:lnTo>
                  <a:pt x="15334" y="12178"/>
                </a:lnTo>
                <a:lnTo>
                  <a:pt x="14710" y="10564"/>
                </a:lnTo>
                <a:lnTo>
                  <a:pt x="13500" y="7263"/>
                </a:lnTo>
                <a:lnTo>
                  <a:pt x="12326" y="3962"/>
                </a:lnTo>
                <a:lnTo>
                  <a:pt x="11776" y="2311"/>
                </a:lnTo>
                <a:lnTo>
                  <a:pt x="11446" y="1431"/>
                </a:lnTo>
                <a:lnTo>
                  <a:pt x="11372" y="1174"/>
                </a:lnTo>
                <a:lnTo>
                  <a:pt x="11409" y="1027"/>
                </a:lnTo>
                <a:lnTo>
                  <a:pt x="11409" y="917"/>
                </a:lnTo>
                <a:lnTo>
                  <a:pt x="11372" y="770"/>
                </a:lnTo>
                <a:lnTo>
                  <a:pt x="11299" y="624"/>
                </a:lnTo>
                <a:lnTo>
                  <a:pt x="11152" y="403"/>
                </a:lnTo>
                <a:lnTo>
                  <a:pt x="10895" y="220"/>
                </a:lnTo>
                <a:lnTo>
                  <a:pt x="10712" y="110"/>
                </a:lnTo>
                <a:lnTo>
                  <a:pt x="10528" y="37"/>
                </a:lnTo>
                <a:lnTo>
                  <a:pt x="10345" y="0"/>
                </a:lnTo>
                <a:close/>
              </a:path>
            </a:pathLst>
          </a:custGeom>
          <a:solidFill>
            <a:srgbClr val="6D9EE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A4C2F4"/>
              </a:solidFill>
              <a:latin typeface="Arial"/>
              <a:ea typeface="Arial"/>
              <a:cs typeface="Arial"/>
              <a:sym typeface="Arial"/>
            </a:endParaRPr>
          </a:p>
        </p:txBody>
      </p:sp>
      <p:sp>
        <p:nvSpPr>
          <p:cNvPr id="1209" name="Google Shape;1209;p55"/>
          <p:cNvSpPr/>
          <p:nvPr/>
        </p:nvSpPr>
        <p:spPr>
          <a:xfrm>
            <a:off x="-58319" y="3053287"/>
            <a:ext cx="782014" cy="890356"/>
          </a:xfrm>
          <a:custGeom>
            <a:avLst/>
            <a:gdLst/>
            <a:ahLst/>
            <a:cxnLst/>
            <a:rect l="l" t="t" r="r" b="b"/>
            <a:pathLst>
              <a:path w="15627" h="17792" extrusionOk="0">
                <a:moveTo>
                  <a:pt x="10528" y="1"/>
                </a:moveTo>
                <a:lnTo>
                  <a:pt x="10455" y="37"/>
                </a:lnTo>
                <a:lnTo>
                  <a:pt x="10308" y="221"/>
                </a:lnTo>
                <a:lnTo>
                  <a:pt x="10198" y="441"/>
                </a:lnTo>
                <a:lnTo>
                  <a:pt x="10015" y="881"/>
                </a:lnTo>
                <a:lnTo>
                  <a:pt x="9831" y="1468"/>
                </a:lnTo>
                <a:lnTo>
                  <a:pt x="9685" y="2091"/>
                </a:lnTo>
                <a:lnTo>
                  <a:pt x="9685" y="2201"/>
                </a:lnTo>
                <a:lnTo>
                  <a:pt x="9721" y="2311"/>
                </a:lnTo>
                <a:lnTo>
                  <a:pt x="9795" y="2348"/>
                </a:lnTo>
                <a:lnTo>
                  <a:pt x="9868" y="2385"/>
                </a:lnTo>
                <a:lnTo>
                  <a:pt x="9941" y="2421"/>
                </a:lnTo>
                <a:lnTo>
                  <a:pt x="10051" y="2385"/>
                </a:lnTo>
                <a:lnTo>
                  <a:pt x="10125" y="2311"/>
                </a:lnTo>
                <a:lnTo>
                  <a:pt x="10198" y="2238"/>
                </a:lnTo>
                <a:lnTo>
                  <a:pt x="10235" y="2055"/>
                </a:lnTo>
                <a:lnTo>
                  <a:pt x="10235" y="2018"/>
                </a:lnTo>
                <a:lnTo>
                  <a:pt x="10235" y="1981"/>
                </a:lnTo>
                <a:lnTo>
                  <a:pt x="10455" y="1138"/>
                </a:lnTo>
                <a:lnTo>
                  <a:pt x="10638" y="624"/>
                </a:lnTo>
                <a:lnTo>
                  <a:pt x="10675" y="367"/>
                </a:lnTo>
                <a:lnTo>
                  <a:pt x="10712" y="111"/>
                </a:lnTo>
                <a:lnTo>
                  <a:pt x="10675" y="37"/>
                </a:lnTo>
                <a:lnTo>
                  <a:pt x="10602" y="1"/>
                </a:lnTo>
                <a:close/>
                <a:moveTo>
                  <a:pt x="3559" y="1028"/>
                </a:moveTo>
                <a:lnTo>
                  <a:pt x="3522" y="1064"/>
                </a:lnTo>
                <a:lnTo>
                  <a:pt x="3485" y="1101"/>
                </a:lnTo>
                <a:lnTo>
                  <a:pt x="3485" y="1138"/>
                </a:lnTo>
                <a:lnTo>
                  <a:pt x="3559" y="1321"/>
                </a:lnTo>
                <a:lnTo>
                  <a:pt x="3669" y="1468"/>
                </a:lnTo>
                <a:lnTo>
                  <a:pt x="3889" y="1761"/>
                </a:lnTo>
                <a:lnTo>
                  <a:pt x="4109" y="2055"/>
                </a:lnTo>
                <a:lnTo>
                  <a:pt x="4366" y="2348"/>
                </a:lnTo>
                <a:lnTo>
                  <a:pt x="4476" y="2605"/>
                </a:lnTo>
                <a:lnTo>
                  <a:pt x="4586" y="2862"/>
                </a:lnTo>
                <a:lnTo>
                  <a:pt x="4696" y="2972"/>
                </a:lnTo>
                <a:lnTo>
                  <a:pt x="4769" y="3045"/>
                </a:lnTo>
                <a:lnTo>
                  <a:pt x="4916" y="3082"/>
                </a:lnTo>
                <a:lnTo>
                  <a:pt x="5063" y="3082"/>
                </a:lnTo>
                <a:lnTo>
                  <a:pt x="5136" y="3045"/>
                </a:lnTo>
                <a:lnTo>
                  <a:pt x="5209" y="3008"/>
                </a:lnTo>
                <a:lnTo>
                  <a:pt x="5246" y="2935"/>
                </a:lnTo>
                <a:lnTo>
                  <a:pt x="5246" y="2862"/>
                </a:lnTo>
                <a:lnTo>
                  <a:pt x="5209" y="2715"/>
                </a:lnTo>
                <a:lnTo>
                  <a:pt x="5173" y="2642"/>
                </a:lnTo>
                <a:lnTo>
                  <a:pt x="5099" y="2605"/>
                </a:lnTo>
                <a:lnTo>
                  <a:pt x="4989" y="2605"/>
                </a:lnTo>
                <a:lnTo>
                  <a:pt x="4989" y="2568"/>
                </a:lnTo>
                <a:lnTo>
                  <a:pt x="4989" y="2495"/>
                </a:lnTo>
                <a:lnTo>
                  <a:pt x="4953" y="2385"/>
                </a:lnTo>
                <a:lnTo>
                  <a:pt x="4806" y="2128"/>
                </a:lnTo>
                <a:lnTo>
                  <a:pt x="4623" y="1871"/>
                </a:lnTo>
                <a:lnTo>
                  <a:pt x="4402" y="1615"/>
                </a:lnTo>
                <a:lnTo>
                  <a:pt x="4146" y="1394"/>
                </a:lnTo>
                <a:lnTo>
                  <a:pt x="3889" y="1174"/>
                </a:lnTo>
                <a:lnTo>
                  <a:pt x="3595" y="1028"/>
                </a:lnTo>
                <a:close/>
                <a:moveTo>
                  <a:pt x="15334" y="3999"/>
                </a:moveTo>
                <a:lnTo>
                  <a:pt x="15260" y="4035"/>
                </a:lnTo>
                <a:lnTo>
                  <a:pt x="15187" y="4109"/>
                </a:lnTo>
                <a:lnTo>
                  <a:pt x="15077" y="4182"/>
                </a:lnTo>
                <a:lnTo>
                  <a:pt x="14967" y="4256"/>
                </a:lnTo>
                <a:lnTo>
                  <a:pt x="14820" y="4329"/>
                </a:lnTo>
                <a:lnTo>
                  <a:pt x="14673" y="4329"/>
                </a:lnTo>
                <a:lnTo>
                  <a:pt x="14527" y="4402"/>
                </a:lnTo>
                <a:lnTo>
                  <a:pt x="14490" y="4439"/>
                </a:lnTo>
                <a:lnTo>
                  <a:pt x="14453" y="4549"/>
                </a:lnTo>
                <a:lnTo>
                  <a:pt x="14417" y="4586"/>
                </a:lnTo>
                <a:lnTo>
                  <a:pt x="14380" y="4622"/>
                </a:lnTo>
                <a:lnTo>
                  <a:pt x="14233" y="4732"/>
                </a:lnTo>
                <a:lnTo>
                  <a:pt x="13940" y="4842"/>
                </a:lnTo>
                <a:lnTo>
                  <a:pt x="13720" y="4989"/>
                </a:lnTo>
                <a:lnTo>
                  <a:pt x="13536" y="5173"/>
                </a:lnTo>
                <a:lnTo>
                  <a:pt x="13499" y="5246"/>
                </a:lnTo>
                <a:lnTo>
                  <a:pt x="13499" y="5319"/>
                </a:lnTo>
                <a:lnTo>
                  <a:pt x="13573" y="5356"/>
                </a:lnTo>
                <a:lnTo>
                  <a:pt x="13830" y="5356"/>
                </a:lnTo>
                <a:lnTo>
                  <a:pt x="14013" y="5319"/>
                </a:lnTo>
                <a:lnTo>
                  <a:pt x="14380" y="5173"/>
                </a:lnTo>
                <a:lnTo>
                  <a:pt x="14673" y="5026"/>
                </a:lnTo>
                <a:lnTo>
                  <a:pt x="14783" y="4953"/>
                </a:lnTo>
                <a:lnTo>
                  <a:pt x="14857" y="4806"/>
                </a:lnTo>
                <a:lnTo>
                  <a:pt x="15077" y="4769"/>
                </a:lnTo>
                <a:lnTo>
                  <a:pt x="15260" y="4659"/>
                </a:lnTo>
                <a:lnTo>
                  <a:pt x="15370" y="4696"/>
                </a:lnTo>
                <a:lnTo>
                  <a:pt x="15444" y="4696"/>
                </a:lnTo>
                <a:lnTo>
                  <a:pt x="15554" y="4622"/>
                </a:lnTo>
                <a:lnTo>
                  <a:pt x="15627" y="4549"/>
                </a:lnTo>
                <a:lnTo>
                  <a:pt x="15627" y="4476"/>
                </a:lnTo>
                <a:lnTo>
                  <a:pt x="15590" y="4366"/>
                </a:lnTo>
                <a:lnTo>
                  <a:pt x="15627" y="4329"/>
                </a:lnTo>
                <a:lnTo>
                  <a:pt x="15627" y="4256"/>
                </a:lnTo>
                <a:lnTo>
                  <a:pt x="15590" y="4182"/>
                </a:lnTo>
                <a:lnTo>
                  <a:pt x="15554" y="4109"/>
                </a:lnTo>
                <a:lnTo>
                  <a:pt x="15480" y="4035"/>
                </a:lnTo>
                <a:lnTo>
                  <a:pt x="15407" y="4035"/>
                </a:lnTo>
                <a:lnTo>
                  <a:pt x="15334" y="3999"/>
                </a:lnTo>
                <a:close/>
                <a:moveTo>
                  <a:pt x="2238" y="7447"/>
                </a:moveTo>
                <a:lnTo>
                  <a:pt x="2128" y="7484"/>
                </a:lnTo>
                <a:lnTo>
                  <a:pt x="1064" y="7960"/>
                </a:lnTo>
                <a:lnTo>
                  <a:pt x="477" y="8217"/>
                </a:lnTo>
                <a:lnTo>
                  <a:pt x="257" y="8364"/>
                </a:lnTo>
                <a:lnTo>
                  <a:pt x="147" y="8474"/>
                </a:lnTo>
                <a:lnTo>
                  <a:pt x="111" y="8437"/>
                </a:lnTo>
                <a:lnTo>
                  <a:pt x="74" y="8437"/>
                </a:lnTo>
                <a:lnTo>
                  <a:pt x="1" y="8511"/>
                </a:lnTo>
                <a:lnTo>
                  <a:pt x="1" y="8584"/>
                </a:lnTo>
                <a:lnTo>
                  <a:pt x="37" y="8621"/>
                </a:lnTo>
                <a:lnTo>
                  <a:pt x="111" y="8694"/>
                </a:lnTo>
                <a:lnTo>
                  <a:pt x="221" y="8731"/>
                </a:lnTo>
                <a:lnTo>
                  <a:pt x="367" y="8694"/>
                </a:lnTo>
                <a:lnTo>
                  <a:pt x="514" y="8657"/>
                </a:lnTo>
                <a:lnTo>
                  <a:pt x="808" y="8547"/>
                </a:lnTo>
                <a:lnTo>
                  <a:pt x="1028" y="8474"/>
                </a:lnTo>
                <a:lnTo>
                  <a:pt x="2385" y="7887"/>
                </a:lnTo>
                <a:lnTo>
                  <a:pt x="2458" y="7850"/>
                </a:lnTo>
                <a:lnTo>
                  <a:pt x="2532" y="7777"/>
                </a:lnTo>
                <a:lnTo>
                  <a:pt x="2532" y="7667"/>
                </a:lnTo>
                <a:lnTo>
                  <a:pt x="2495" y="7594"/>
                </a:lnTo>
                <a:lnTo>
                  <a:pt x="2422" y="7520"/>
                </a:lnTo>
                <a:lnTo>
                  <a:pt x="2348" y="7484"/>
                </a:lnTo>
                <a:lnTo>
                  <a:pt x="2238" y="7447"/>
                </a:lnTo>
                <a:close/>
                <a:moveTo>
                  <a:pt x="6677" y="7814"/>
                </a:moveTo>
                <a:lnTo>
                  <a:pt x="6603" y="7887"/>
                </a:lnTo>
                <a:lnTo>
                  <a:pt x="6603" y="7960"/>
                </a:lnTo>
                <a:lnTo>
                  <a:pt x="6603" y="8070"/>
                </a:lnTo>
                <a:lnTo>
                  <a:pt x="6933" y="8474"/>
                </a:lnTo>
                <a:lnTo>
                  <a:pt x="7044" y="8694"/>
                </a:lnTo>
                <a:lnTo>
                  <a:pt x="7154" y="8914"/>
                </a:lnTo>
                <a:lnTo>
                  <a:pt x="7227" y="8951"/>
                </a:lnTo>
                <a:lnTo>
                  <a:pt x="7264" y="8987"/>
                </a:lnTo>
                <a:lnTo>
                  <a:pt x="7410" y="8987"/>
                </a:lnTo>
                <a:lnTo>
                  <a:pt x="7594" y="8877"/>
                </a:lnTo>
                <a:lnTo>
                  <a:pt x="7777" y="8767"/>
                </a:lnTo>
                <a:lnTo>
                  <a:pt x="7924" y="8621"/>
                </a:lnTo>
                <a:lnTo>
                  <a:pt x="7924" y="8657"/>
                </a:lnTo>
                <a:lnTo>
                  <a:pt x="7997" y="8767"/>
                </a:lnTo>
                <a:lnTo>
                  <a:pt x="8071" y="8877"/>
                </a:lnTo>
                <a:lnTo>
                  <a:pt x="8181" y="8951"/>
                </a:lnTo>
                <a:lnTo>
                  <a:pt x="8327" y="9024"/>
                </a:lnTo>
                <a:lnTo>
                  <a:pt x="8584" y="9061"/>
                </a:lnTo>
                <a:lnTo>
                  <a:pt x="8768" y="9061"/>
                </a:lnTo>
                <a:lnTo>
                  <a:pt x="8951" y="8987"/>
                </a:lnTo>
                <a:lnTo>
                  <a:pt x="9281" y="8841"/>
                </a:lnTo>
                <a:lnTo>
                  <a:pt x="9611" y="8657"/>
                </a:lnTo>
                <a:lnTo>
                  <a:pt x="9721" y="8547"/>
                </a:lnTo>
                <a:lnTo>
                  <a:pt x="9758" y="8474"/>
                </a:lnTo>
                <a:lnTo>
                  <a:pt x="9758" y="8364"/>
                </a:lnTo>
                <a:lnTo>
                  <a:pt x="9685" y="8254"/>
                </a:lnTo>
                <a:lnTo>
                  <a:pt x="9648" y="8217"/>
                </a:lnTo>
                <a:lnTo>
                  <a:pt x="9464" y="8217"/>
                </a:lnTo>
                <a:lnTo>
                  <a:pt x="9428" y="8291"/>
                </a:lnTo>
                <a:lnTo>
                  <a:pt x="9244" y="8437"/>
                </a:lnTo>
                <a:lnTo>
                  <a:pt x="8988" y="8547"/>
                </a:lnTo>
                <a:lnTo>
                  <a:pt x="8768" y="8621"/>
                </a:lnTo>
                <a:lnTo>
                  <a:pt x="8584" y="8657"/>
                </a:lnTo>
                <a:lnTo>
                  <a:pt x="8474" y="8657"/>
                </a:lnTo>
                <a:lnTo>
                  <a:pt x="8401" y="8621"/>
                </a:lnTo>
                <a:lnTo>
                  <a:pt x="8364" y="8584"/>
                </a:lnTo>
                <a:lnTo>
                  <a:pt x="8327" y="8547"/>
                </a:lnTo>
                <a:lnTo>
                  <a:pt x="8254" y="8254"/>
                </a:lnTo>
                <a:lnTo>
                  <a:pt x="8181" y="8144"/>
                </a:lnTo>
                <a:lnTo>
                  <a:pt x="8071" y="8107"/>
                </a:lnTo>
                <a:lnTo>
                  <a:pt x="7961" y="8107"/>
                </a:lnTo>
                <a:lnTo>
                  <a:pt x="7887" y="8144"/>
                </a:lnTo>
                <a:lnTo>
                  <a:pt x="7740" y="8254"/>
                </a:lnTo>
                <a:lnTo>
                  <a:pt x="7630" y="8401"/>
                </a:lnTo>
                <a:lnTo>
                  <a:pt x="7410" y="8547"/>
                </a:lnTo>
                <a:lnTo>
                  <a:pt x="7264" y="8364"/>
                </a:lnTo>
                <a:lnTo>
                  <a:pt x="7117" y="8180"/>
                </a:lnTo>
                <a:lnTo>
                  <a:pt x="6970" y="7997"/>
                </a:lnTo>
                <a:lnTo>
                  <a:pt x="6787" y="7850"/>
                </a:lnTo>
                <a:lnTo>
                  <a:pt x="6713" y="7814"/>
                </a:lnTo>
                <a:close/>
                <a:moveTo>
                  <a:pt x="12876" y="11005"/>
                </a:moveTo>
                <a:lnTo>
                  <a:pt x="12803" y="11042"/>
                </a:lnTo>
                <a:lnTo>
                  <a:pt x="12766" y="11078"/>
                </a:lnTo>
                <a:lnTo>
                  <a:pt x="12766" y="11152"/>
                </a:lnTo>
                <a:lnTo>
                  <a:pt x="12729" y="11225"/>
                </a:lnTo>
                <a:lnTo>
                  <a:pt x="12766" y="11298"/>
                </a:lnTo>
                <a:lnTo>
                  <a:pt x="12986" y="11702"/>
                </a:lnTo>
                <a:lnTo>
                  <a:pt x="13279" y="12069"/>
                </a:lnTo>
                <a:lnTo>
                  <a:pt x="13499" y="12399"/>
                </a:lnTo>
                <a:lnTo>
                  <a:pt x="13646" y="12509"/>
                </a:lnTo>
                <a:lnTo>
                  <a:pt x="13830" y="12619"/>
                </a:lnTo>
                <a:lnTo>
                  <a:pt x="13976" y="12619"/>
                </a:lnTo>
                <a:lnTo>
                  <a:pt x="14013" y="12582"/>
                </a:lnTo>
                <a:lnTo>
                  <a:pt x="14086" y="12546"/>
                </a:lnTo>
                <a:lnTo>
                  <a:pt x="14160" y="12436"/>
                </a:lnTo>
                <a:lnTo>
                  <a:pt x="14160" y="12325"/>
                </a:lnTo>
                <a:lnTo>
                  <a:pt x="14160" y="12252"/>
                </a:lnTo>
                <a:lnTo>
                  <a:pt x="14123" y="12142"/>
                </a:lnTo>
                <a:lnTo>
                  <a:pt x="14086" y="12069"/>
                </a:lnTo>
                <a:lnTo>
                  <a:pt x="14050" y="12032"/>
                </a:lnTo>
                <a:lnTo>
                  <a:pt x="13903" y="12032"/>
                </a:lnTo>
                <a:lnTo>
                  <a:pt x="13830" y="11885"/>
                </a:lnTo>
                <a:lnTo>
                  <a:pt x="13573" y="11592"/>
                </a:lnTo>
                <a:lnTo>
                  <a:pt x="13316" y="11298"/>
                </a:lnTo>
                <a:lnTo>
                  <a:pt x="13059" y="11042"/>
                </a:lnTo>
                <a:lnTo>
                  <a:pt x="13023" y="11005"/>
                </a:lnTo>
                <a:close/>
                <a:moveTo>
                  <a:pt x="8181" y="3192"/>
                </a:moveTo>
                <a:lnTo>
                  <a:pt x="8511" y="3228"/>
                </a:lnTo>
                <a:lnTo>
                  <a:pt x="8878" y="3265"/>
                </a:lnTo>
                <a:lnTo>
                  <a:pt x="9208" y="3339"/>
                </a:lnTo>
                <a:lnTo>
                  <a:pt x="9538" y="3412"/>
                </a:lnTo>
                <a:lnTo>
                  <a:pt x="9868" y="3522"/>
                </a:lnTo>
                <a:lnTo>
                  <a:pt x="10198" y="3669"/>
                </a:lnTo>
                <a:lnTo>
                  <a:pt x="10528" y="3852"/>
                </a:lnTo>
                <a:lnTo>
                  <a:pt x="10822" y="4035"/>
                </a:lnTo>
                <a:lnTo>
                  <a:pt x="11078" y="4256"/>
                </a:lnTo>
                <a:lnTo>
                  <a:pt x="11335" y="4476"/>
                </a:lnTo>
                <a:lnTo>
                  <a:pt x="11592" y="4732"/>
                </a:lnTo>
                <a:lnTo>
                  <a:pt x="11812" y="4989"/>
                </a:lnTo>
                <a:lnTo>
                  <a:pt x="11996" y="5319"/>
                </a:lnTo>
                <a:lnTo>
                  <a:pt x="12142" y="5576"/>
                </a:lnTo>
                <a:lnTo>
                  <a:pt x="12252" y="5870"/>
                </a:lnTo>
                <a:lnTo>
                  <a:pt x="12362" y="6200"/>
                </a:lnTo>
                <a:lnTo>
                  <a:pt x="12436" y="6530"/>
                </a:lnTo>
                <a:lnTo>
                  <a:pt x="12509" y="6823"/>
                </a:lnTo>
                <a:lnTo>
                  <a:pt x="12509" y="7153"/>
                </a:lnTo>
                <a:lnTo>
                  <a:pt x="12509" y="7484"/>
                </a:lnTo>
                <a:lnTo>
                  <a:pt x="12472" y="7814"/>
                </a:lnTo>
                <a:lnTo>
                  <a:pt x="12399" y="8144"/>
                </a:lnTo>
                <a:lnTo>
                  <a:pt x="12289" y="8511"/>
                </a:lnTo>
                <a:lnTo>
                  <a:pt x="12142" y="8804"/>
                </a:lnTo>
                <a:lnTo>
                  <a:pt x="11996" y="9134"/>
                </a:lnTo>
                <a:lnTo>
                  <a:pt x="11812" y="9428"/>
                </a:lnTo>
                <a:lnTo>
                  <a:pt x="11592" y="9721"/>
                </a:lnTo>
                <a:lnTo>
                  <a:pt x="11115" y="10271"/>
                </a:lnTo>
                <a:lnTo>
                  <a:pt x="10345" y="11115"/>
                </a:lnTo>
                <a:lnTo>
                  <a:pt x="9941" y="11555"/>
                </a:lnTo>
                <a:lnTo>
                  <a:pt x="9575" y="12032"/>
                </a:lnTo>
                <a:lnTo>
                  <a:pt x="9281" y="12509"/>
                </a:lnTo>
                <a:lnTo>
                  <a:pt x="8988" y="13022"/>
                </a:lnTo>
                <a:lnTo>
                  <a:pt x="8914" y="13279"/>
                </a:lnTo>
                <a:lnTo>
                  <a:pt x="8804" y="13573"/>
                </a:lnTo>
                <a:lnTo>
                  <a:pt x="8768" y="13829"/>
                </a:lnTo>
                <a:lnTo>
                  <a:pt x="8731" y="14123"/>
                </a:lnTo>
                <a:lnTo>
                  <a:pt x="8217" y="14013"/>
                </a:lnTo>
                <a:lnTo>
                  <a:pt x="7704" y="13939"/>
                </a:lnTo>
                <a:lnTo>
                  <a:pt x="8584" y="11665"/>
                </a:lnTo>
                <a:lnTo>
                  <a:pt x="9061" y="10418"/>
                </a:lnTo>
                <a:lnTo>
                  <a:pt x="9318" y="9831"/>
                </a:lnTo>
                <a:lnTo>
                  <a:pt x="9391" y="9538"/>
                </a:lnTo>
                <a:lnTo>
                  <a:pt x="9391" y="9391"/>
                </a:lnTo>
                <a:lnTo>
                  <a:pt x="9354" y="9244"/>
                </a:lnTo>
                <a:lnTo>
                  <a:pt x="9318" y="9208"/>
                </a:lnTo>
                <a:lnTo>
                  <a:pt x="9281" y="9208"/>
                </a:lnTo>
                <a:lnTo>
                  <a:pt x="9171" y="9281"/>
                </a:lnTo>
                <a:lnTo>
                  <a:pt x="9098" y="9391"/>
                </a:lnTo>
                <a:lnTo>
                  <a:pt x="8988" y="9611"/>
                </a:lnTo>
                <a:lnTo>
                  <a:pt x="8768" y="10088"/>
                </a:lnTo>
                <a:lnTo>
                  <a:pt x="8217" y="11445"/>
                </a:lnTo>
                <a:lnTo>
                  <a:pt x="7337" y="13719"/>
                </a:lnTo>
                <a:lnTo>
                  <a:pt x="7227" y="13903"/>
                </a:lnTo>
                <a:lnTo>
                  <a:pt x="6970" y="13829"/>
                </a:lnTo>
                <a:lnTo>
                  <a:pt x="6420" y="13683"/>
                </a:lnTo>
                <a:lnTo>
                  <a:pt x="6420" y="13646"/>
                </a:lnTo>
                <a:lnTo>
                  <a:pt x="6493" y="13389"/>
                </a:lnTo>
                <a:lnTo>
                  <a:pt x="6530" y="13096"/>
                </a:lnTo>
                <a:lnTo>
                  <a:pt x="6530" y="12546"/>
                </a:lnTo>
                <a:lnTo>
                  <a:pt x="6603" y="11372"/>
                </a:lnTo>
                <a:lnTo>
                  <a:pt x="6677" y="10125"/>
                </a:lnTo>
                <a:lnTo>
                  <a:pt x="6713" y="9501"/>
                </a:lnTo>
                <a:lnTo>
                  <a:pt x="6677" y="8877"/>
                </a:lnTo>
                <a:lnTo>
                  <a:pt x="6677" y="8804"/>
                </a:lnTo>
                <a:lnTo>
                  <a:pt x="6640" y="8767"/>
                </a:lnTo>
                <a:lnTo>
                  <a:pt x="6530" y="8694"/>
                </a:lnTo>
                <a:lnTo>
                  <a:pt x="6420" y="8731"/>
                </a:lnTo>
                <a:lnTo>
                  <a:pt x="6383" y="8767"/>
                </a:lnTo>
                <a:lnTo>
                  <a:pt x="6347" y="8841"/>
                </a:lnTo>
                <a:lnTo>
                  <a:pt x="6273" y="9391"/>
                </a:lnTo>
                <a:lnTo>
                  <a:pt x="6237" y="9978"/>
                </a:lnTo>
                <a:lnTo>
                  <a:pt x="6200" y="11115"/>
                </a:lnTo>
                <a:lnTo>
                  <a:pt x="6090" y="12289"/>
                </a:lnTo>
                <a:lnTo>
                  <a:pt x="6016" y="12912"/>
                </a:lnTo>
                <a:lnTo>
                  <a:pt x="6016" y="13206"/>
                </a:lnTo>
                <a:lnTo>
                  <a:pt x="6016" y="13536"/>
                </a:lnTo>
                <a:lnTo>
                  <a:pt x="5540" y="13353"/>
                </a:lnTo>
                <a:lnTo>
                  <a:pt x="5099" y="13206"/>
                </a:lnTo>
                <a:lnTo>
                  <a:pt x="4623" y="13132"/>
                </a:lnTo>
                <a:lnTo>
                  <a:pt x="4182" y="13132"/>
                </a:lnTo>
                <a:lnTo>
                  <a:pt x="4329" y="12876"/>
                </a:lnTo>
                <a:lnTo>
                  <a:pt x="4439" y="12619"/>
                </a:lnTo>
                <a:lnTo>
                  <a:pt x="4549" y="12362"/>
                </a:lnTo>
                <a:lnTo>
                  <a:pt x="4623" y="12069"/>
                </a:lnTo>
                <a:lnTo>
                  <a:pt x="4696" y="11482"/>
                </a:lnTo>
                <a:lnTo>
                  <a:pt x="4696" y="10895"/>
                </a:lnTo>
                <a:lnTo>
                  <a:pt x="4623" y="10161"/>
                </a:lnTo>
                <a:lnTo>
                  <a:pt x="4512" y="9428"/>
                </a:lnTo>
                <a:lnTo>
                  <a:pt x="4366" y="8694"/>
                </a:lnTo>
                <a:lnTo>
                  <a:pt x="4219" y="7960"/>
                </a:lnTo>
                <a:lnTo>
                  <a:pt x="4182" y="7594"/>
                </a:lnTo>
                <a:lnTo>
                  <a:pt x="4182" y="7190"/>
                </a:lnTo>
                <a:lnTo>
                  <a:pt x="4182" y="6823"/>
                </a:lnTo>
                <a:lnTo>
                  <a:pt x="4219" y="6456"/>
                </a:lnTo>
                <a:lnTo>
                  <a:pt x="4292" y="6090"/>
                </a:lnTo>
                <a:lnTo>
                  <a:pt x="4439" y="5760"/>
                </a:lnTo>
                <a:lnTo>
                  <a:pt x="4586" y="5429"/>
                </a:lnTo>
                <a:lnTo>
                  <a:pt x="4769" y="5063"/>
                </a:lnTo>
                <a:lnTo>
                  <a:pt x="5026" y="4769"/>
                </a:lnTo>
                <a:lnTo>
                  <a:pt x="5246" y="4476"/>
                </a:lnTo>
                <a:lnTo>
                  <a:pt x="5503" y="4219"/>
                </a:lnTo>
                <a:lnTo>
                  <a:pt x="5796" y="3999"/>
                </a:lnTo>
                <a:lnTo>
                  <a:pt x="6090" y="3779"/>
                </a:lnTo>
                <a:lnTo>
                  <a:pt x="6420" y="3595"/>
                </a:lnTo>
                <a:lnTo>
                  <a:pt x="6787" y="3449"/>
                </a:lnTo>
                <a:lnTo>
                  <a:pt x="7117" y="3339"/>
                </a:lnTo>
                <a:lnTo>
                  <a:pt x="7484" y="3265"/>
                </a:lnTo>
                <a:lnTo>
                  <a:pt x="7814" y="3228"/>
                </a:lnTo>
                <a:lnTo>
                  <a:pt x="8181" y="3192"/>
                </a:lnTo>
                <a:close/>
                <a:moveTo>
                  <a:pt x="3962" y="13426"/>
                </a:moveTo>
                <a:lnTo>
                  <a:pt x="4623" y="13536"/>
                </a:lnTo>
                <a:lnTo>
                  <a:pt x="5246" y="13719"/>
                </a:lnTo>
                <a:lnTo>
                  <a:pt x="5943" y="13939"/>
                </a:lnTo>
                <a:lnTo>
                  <a:pt x="6603" y="14196"/>
                </a:lnTo>
                <a:lnTo>
                  <a:pt x="6860" y="14270"/>
                </a:lnTo>
                <a:lnTo>
                  <a:pt x="7154" y="14306"/>
                </a:lnTo>
                <a:lnTo>
                  <a:pt x="7704" y="14380"/>
                </a:lnTo>
                <a:lnTo>
                  <a:pt x="8217" y="14490"/>
                </a:lnTo>
                <a:lnTo>
                  <a:pt x="8474" y="14563"/>
                </a:lnTo>
                <a:lnTo>
                  <a:pt x="8731" y="14636"/>
                </a:lnTo>
                <a:lnTo>
                  <a:pt x="8768" y="14783"/>
                </a:lnTo>
                <a:lnTo>
                  <a:pt x="8841" y="14857"/>
                </a:lnTo>
                <a:lnTo>
                  <a:pt x="8951" y="14893"/>
                </a:lnTo>
                <a:lnTo>
                  <a:pt x="9061" y="14893"/>
                </a:lnTo>
                <a:lnTo>
                  <a:pt x="9061" y="15003"/>
                </a:lnTo>
                <a:lnTo>
                  <a:pt x="9024" y="15150"/>
                </a:lnTo>
                <a:lnTo>
                  <a:pt x="8914" y="15223"/>
                </a:lnTo>
                <a:lnTo>
                  <a:pt x="8768" y="15333"/>
                </a:lnTo>
                <a:lnTo>
                  <a:pt x="8034" y="15040"/>
                </a:lnTo>
                <a:lnTo>
                  <a:pt x="6383" y="14490"/>
                </a:lnTo>
                <a:lnTo>
                  <a:pt x="5576" y="14270"/>
                </a:lnTo>
                <a:lnTo>
                  <a:pt x="4769" y="14086"/>
                </a:lnTo>
                <a:lnTo>
                  <a:pt x="4292" y="14013"/>
                </a:lnTo>
                <a:lnTo>
                  <a:pt x="4072" y="14013"/>
                </a:lnTo>
                <a:lnTo>
                  <a:pt x="3852" y="14050"/>
                </a:lnTo>
                <a:lnTo>
                  <a:pt x="3742" y="14013"/>
                </a:lnTo>
                <a:lnTo>
                  <a:pt x="3669" y="13939"/>
                </a:lnTo>
                <a:lnTo>
                  <a:pt x="3632" y="13829"/>
                </a:lnTo>
                <a:lnTo>
                  <a:pt x="3632" y="13719"/>
                </a:lnTo>
                <a:lnTo>
                  <a:pt x="3632" y="13609"/>
                </a:lnTo>
                <a:lnTo>
                  <a:pt x="3705" y="13536"/>
                </a:lnTo>
                <a:lnTo>
                  <a:pt x="3816" y="13463"/>
                </a:lnTo>
                <a:lnTo>
                  <a:pt x="3926" y="13426"/>
                </a:lnTo>
                <a:close/>
                <a:moveTo>
                  <a:pt x="4256" y="15737"/>
                </a:moveTo>
                <a:lnTo>
                  <a:pt x="4696" y="15847"/>
                </a:lnTo>
                <a:lnTo>
                  <a:pt x="4476" y="16067"/>
                </a:lnTo>
                <a:lnTo>
                  <a:pt x="4292" y="16287"/>
                </a:lnTo>
                <a:lnTo>
                  <a:pt x="4292" y="16250"/>
                </a:lnTo>
                <a:lnTo>
                  <a:pt x="4256" y="16140"/>
                </a:lnTo>
                <a:lnTo>
                  <a:pt x="4256" y="15994"/>
                </a:lnTo>
                <a:lnTo>
                  <a:pt x="4256" y="15737"/>
                </a:lnTo>
                <a:close/>
                <a:moveTo>
                  <a:pt x="4843" y="15920"/>
                </a:moveTo>
                <a:lnTo>
                  <a:pt x="4989" y="15957"/>
                </a:lnTo>
                <a:lnTo>
                  <a:pt x="5136" y="15994"/>
                </a:lnTo>
                <a:lnTo>
                  <a:pt x="4879" y="16140"/>
                </a:lnTo>
                <a:lnTo>
                  <a:pt x="4623" y="16360"/>
                </a:lnTo>
                <a:lnTo>
                  <a:pt x="4623" y="16360"/>
                </a:lnTo>
                <a:lnTo>
                  <a:pt x="4733" y="16140"/>
                </a:lnTo>
                <a:lnTo>
                  <a:pt x="4843" y="15920"/>
                </a:lnTo>
                <a:close/>
                <a:moveTo>
                  <a:pt x="4146" y="14453"/>
                </a:moveTo>
                <a:lnTo>
                  <a:pt x="4659" y="14490"/>
                </a:lnTo>
                <a:lnTo>
                  <a:pt x="5356" y="14673"/>
                </a:lnTo>
                <a:lnTo>
                  <a:pt x="6053" y="14857"/>
                </a:lnTo>
                <a:lnTo>
                  <a:pt x="7410" y="15333"/>
                </a:lnTo>
                <a:lnTo>
                  <a:pt x="8034" y="15553"/>
                </a:lnTo>
                <a:lnTo>
                  <a:pt x="8401" y="15663"/>
                </a:lnTo>
                <a:lnTo>
                  <a:pt x="8694" y="15774"/>
                </a:lnTo>
                <a:lnTo>
                  <a:pt x="8731" y="15847"/>
                </a:lnTo>
                <a:lnTo>
                  <a:pt x="8768" y="15884"/>
                </a:lnTo>
                <a:lnTo>
                  <a:pt x="8841" y="15957"/>
                </a:lnTo>
                <a:lnTo>
                  <a:pt x="8951" y="15957"/>
                </a:lnTo>
                <a:lnTo>
                  <a:pt x="8914" y="16067"/>
                </a:lnTo>
                <a:lnTo>
                  <a:pt x="8841" y="16214"/>
                </a:lnTo>
                <a:lnTo>
                  <a:pt x="8694" y="16397"/>
                </a:lnTo>
                <a:lnTo>
                  <a:pt x="8547" y="16507"/>
                </a:lnTo>
                <a:lnTo>
                  <a:pt x="8401" y="16581"/>
                </a:lnTo>
                <a:lnTo>
                  <a:pt x="7227" y="16140"/>
                </a:lnTo>
                <a:lnTo>
                  <a:pt x="6016" y="15774"/>
                </a:lnTo>
                <a:lnTo>
                  <a:pt x="4733" y="15370"/>
                </a:lnTo>
                <a:lnTo>
                  <a:pt x="4072" y="15223"/>
                </a:lnTo>
                <a:lnTo>
                  <a:pt x="3449" y="15113"/>
                </a:lnTo>
                <a:lnTo>
                  <a:pt x="3449" y="15040"/>
                </a:lnTo>
                <a:lnTo>
                  <a:pt x="3449" y="14857"/>
                </a:lnTo>
                <a:lnTo>
                  <a:pt x="3522" y="14673"/>
                </a:lnTo>
                <a:lnTo>
                  <a:pt x="3632" y="14563"/>
                </a:lnTo>
                <a:lnTo>
                  <a:pt x="3705" y="14490"/>
                </a:lnTo>
                <a:lnTo>
                  <a:pt x="3926" y="14490"/>
                </a:lnTo>
                <a:lnTo>
                  <a:pt x="3962" y="14526"/>
                </a:lnTo>
                <a:lnTo>
                  <a:pt x="3999" y="14526"/>
                </a:lnTo>
                <a:lnTo>
                  <a:pt x="4036" y="14490"/>
                </a:lnTo>
                <a:lnTo>
                  <a:pt x="4146" y="14453"/>
                </a:lnTo>
                <a:close/>
                <a:moveTo>
                  <a:pt x="5503" y="16067"/>
                </a:moveTo>
                <a:lnTo>
                  <a:pt x="5723" y="16140"/>
                </a:lnTo>
                <a:lnTo>
                  <a:pt x="5503" y="16287"/>
                </a:lnTo>
                <a:lnTo>
                  <a:pt x="5246" y="16434"/>
                </a:lnTo>
                <a:lnTo>
                  <a:pt x="5026" y="16617"/>
                </a:lnTo>
                <a:lnTo>
                  <a:pt x="4843" y="16837"/>
                </a:lnTo>
                <a:lnTo>
                  <a:pt x="4659" y="16764"/>
                </a:lnTo>
                <a:lnTo>
                  <a:pt x="4733" y="16691"/>
                </a:lnTo>
                <a:lnTo>
                  <a:pt x="5503" y="16067"/>
                </a:lnTo>
                <a:close/>
                <a:moveTo>
                  <a:pt x="5980" y="16214"/>
                </a:moveTo>
                <a:lnTo>
                  <a:pt x="6200" y="16287"/>
                </a:lnTo>
                <a:lnTo>
                  <a:pt x="6200" y="16324"/>
                </a:lnTo>
                <a:lnTo>
                  <a:pt x="5943" y="16434"/>
                </a:lnTo>
                <a:lnTo>
                  <a:pt x="5723" y="16581"/>
                </a:lnTo>
                <a:lnTo>
                  <a:pt x="5540" y="16727"/>
                </a:lnTo>
                <a:lnTo>
                  <a:pt x="5393" y="16947"/>
                </a:lnTo>
                <a:lnTo>
                  <a:pt x="5246" y="16911"/>
                </a:lnTo>
                <a:lnTo>
                  <a:pt x="5613" y="16544"/>
                </a:lnTo>
                <a:lnTo>
                  <a:pt x="5980" y="16214"/>
                </a:lnTo>
                <a:close/>
                <a:moveTo>
                  <a:pt x="6383" y="16360"/>
                </a:moveTo>
                <a:lnTo>
                  <a:pt x="6897" y="16544"/>
                </a:lnTo>
                <a:lnTo>
                  <a:pt x="6420" y="16801"/>
                </a:lnTo>
                <a:lnTo>
                  <a:pt x="6200" y="16947"/>
                </a:lnTo>
                <a:lnTo>
                  <a:pt x="5980" y="17131"/>
                </a:lnTo>
                <a:lnTo>
                  <a:pt x="5796" y="17057"/>
                </a:lnTo>
                <a:lnTo>
                  <a:pt x="5833" y="16984"/>
                </a:lnTo>
                <a:lnTo>
                  <a:pt x="5833" y="16911"/>
                </a:lnTo>
                <a:lnTo>
                  <a:pt x="5833" y="16874"/>
                </a:lnTo>
                <a:lnTo>
                  <a:pt x="6090" y="16617"/>
                </a:lnTo>
                <a:lnTo>
                  <a:pt x="6383" y="16397"/>
                </a:lnTo>
                <a:lnTo>
                  <a:pt x="6383" y="16360"/>
                </a:lnTo>
                <a:close/>
                <a:moveTo>
                  <a:pt x="7080" y="16581"/>
                </a:moveTo>
                <a:lnTo>
                  <a:pt x="7410" y="16691"/>
                </a:lnTo>
                <a:lnTo>
                  <a:pt x="7154" y="16911"/>
                </a:lnTo>
                <a:lnTo>
                  <a:pt x="6787" y="17314"/>
                </a:lnTo>
                <a:lnTo>
                  <a:pt x="6457" y="17241"/>
                </a:lnTo>
                <a:lnTo>
                  <a:pt x="6493" y="17167"/>
                </a:lnTo>
                <a:lnTo>
                  <a:pt x="6457" y="17131"/>
                </a:lnTo>
                <a:lnTo>
                  <a:pt x="6750" y="16837"/>
                </a:lnTo>
                <a:lnTo>
                  <a:pt x="7080" y="16581"/>
                </a:lnTo>
                <a:close/>
                <a:moveTo>
                  <a:pt x="8034" y="2678"/>
                </a:moveTo>
                <a:lnTo>
                  <a:pt x="7704" y="2715"/>
                </a:lnTo>
                <a:lnTo>
                  <a:pt x="7374" y="2752"/>
                </a:lnTo>
                <a:lnTo>
                  <a:pt x="7044" y="2825"/>
                </a:lnTo>
                <a:lnTo>
                  <a:pt x="6750" y="2898"/>
                </a:lnTo>
                <a:lnTo>
                  <a:pt x="6420" y="3008"/>
                </a:lnTo>
                <a:lnTo>
                  <a:pt x="6126" y="3155"/>
                </a:lnTo>
                <a:lnTo>
                  <a:pt x="5833" y="3302"/>
                </a:lnTo>
                <a:lnTo>
                  <a:pt x="5576" y="3522"/>
                </a:lnTo>
                <a:lnTo>
                  <a:pt x="5026" y="3962"/>
                </a:lnTo>
                <a:lnTo>
                  <a:pt x="4806" y="4219"/>
                </a:lnTo>
                <a:lnTo>
                  <a:pt x="4586" y="4512"/>
                </a:lnTo>
                <a:lnTo>
                  <a:pt x="4366" y="4769"/>
                </a:lnTo>
                <a:lnTo>
                  <a:pt x="4182" y="5099"/>
                </a:lnTo>
                <a:lnTo>
                  <a:pt x="3999" y="5393"/>
                </a:lnTo>
                <a:lnTo>
                  <a:pt x="3852" y="5723"/>
                </a:lnTo>
                <a:lnTo>
                  <a:pt x="3742" y="6163"/>
                </a:lnTo>
                <a:lnTo>
                  <a:pt x="3669" y="6603"/>
                </a:lnTo>
                <a:lnTo>
                  <a:pt x="3632" y="7043"/>
                </a:lnTo>
                <a:lnTo>
                  <a:pt x="3632" y="7520"/>
                </a:lnTo>
                <a:lnTo>
                  <a:pt x="3705" y="7960"/>
                </a:lnTo>
                <a:lnTo>
                  <a:pt x="3779" y="8437"/>
                </a:lnTo>
                <a:lnTo>
                  <a:pt x="3962" y="9318"/>
                </a:lnTo>
                <a:lnTo>
                  <a:pt x="4109" y="10308"/>
                </a:lnTo>
                <a:lnTo>
                  <a:pt x="4182" y="10785"/>
                </a:lnTo>
                <a:lnTo>
                  <a:pt x="4219" y="11262"/>
                </a:lnTo>
                <a:lnTo>
                  <a:pt x="4182" y="11739"/>
                </a:lnTo>
                <a:lnTo>
                  <a:pt x="4109" y="12215"/>
                </a:lnTo>
                <a:lnTo>
                  <a:pt x="3999" y="12619"/>
                </a:lnTo>
                <a:lnTo>
                  <a:pt x="3816" y="13059"/>
                </a:lnTo>
                <a:lnTo>
                  <a:pt x="3595" y="13132"/>
                </a:lnTo>
                <a:lnTo>
                  <a:pt x="3449" y="13279"/>
                </a:lnTo>
                <a:lnTo>
                  <a:pt x="3302" y="13426"/>
                </a:lnTo>
                <a:lnTo>
                  <a:pt x="3229" y="13646"/>
                </a:lnTo>
                <a:lnTo>
                  <a:pt x="3229" y="13829"/>
                </a:lnTo>
                <a:lnTo>
                  <a:pt x="3265" y="13976"/>
                </a:lnTo>
                <a:lnTo>
                  <a:pt x="3339" y="14160"/>
                </a:lnTo>
                <a:lnTo>
                  <a:pt x="3412" y="14270"/>
                </a:lnTo>
                <a:lnTo>
                  <a:pt x="3339" y="14343"/>
                </a:lnTo>
                <a:lnTo>
                  <a:pt x="3265" y="14416"/>
                </a:lnTo>
                <a:lnTo>
                  <a:pt x="3192" y="14526"/>
                </a:lnTo>
                <a:lnTo>
                  <a:pt x="3119" y="14673"/>
                </a:lnTo>
                <a:lnTo>
                  <a:pt x="3082" y="14857"/>
                </a:lnTo>
                <a:lnTo>
                  <a:pt x="3045" y="15040"/>
                </a:lnTo>
                <a:lnTo>
                  <a:pt x="3045" y="15187"/>
                </a:lnTo>
                <a:lnTo>
                  <a:pt x="3082" y="15370"/>
                </a:lnTo>
                <a:lnTo>
                  <a:pt x="3192" y="15480"/>
                </a:lnTo>
                <a:lnTo>
                  <a:pt x="3302" y="15590"/>
                </a:lnTo>
                <a:lnTo>
                  <a:pt x="3412" y="15627"/>
                </a:lnTo>
                <a:lnTo>
                  <a:pt x="3485" y="15590"/>
                </a:lnTo>
                <a:lnTo>
                  <a:pt x="3522" y="15553"/>
                </a:lnTo>
                <a:lnTo>
                  <a:pt x="3559" y="15553"/>
                </a:lnTo>
                <a:lnTo>
                  <a:pt x="4072" y="15700"/>
                </a:lnTo>
                <a:lnTo>
                  <a:pt x="3999" y="15810"/>
                </a:lnTo>
                <a:lnTo>
                  <a:pt x="3926" y="15957"/>
                </a:lnTo>
                <a:lnTo>
                  <a:pt x="3926" y="16140"/>
                </a:lnTo>
                <a:lnTo>
                  <a:pt x="3926" y="16324"/>
                </a:lnTo>
                <a:lnTo>
                  <a:pt x="3999" y="16507"/>
                </a:lnTo>
                <a:lnTo>
                  <a:pt x="4072" y="16654"/>
                </a:lnTo>
                <a:lnTo>
                  <a:pt x="4146" y="16801"/>
                </a:lnTo>
                <a:lnTo>
                  <a:pt x="4292" y="16874"/>
                </a:lnTo>
                <a:lnTo>
                  <a:pt x="4256" y="16947"/>
                </a:lnTo>
                <a:lnTo>
                  <a:pt x="4292" y="17021"/>
                </a:lnTo>
                <a:lnTo>
                  <a:pt x="4329" y="17057"/>
                </a:lnTo>
                <a:lnTo>
                  <a:pt x="4402" y="17094"/>
                </a:lnTo>
                <a:lnTo>
                  <a:pt x="4586" y="17167"/>
                </a:lnTo>
                <a:lnTo>
                  <a:pt x="4806" y="17277"/>
                </a:lnTo>
                <a:lnTo>
                  <a:pt x="5283" y="17388"/>
                </a:lnTo>
                <a:lnTo>
                  <a:pt x="5393" y="17424"/>
                </a:lnTo>
                <a:lnTo>
                  <a:pt x="5576" y="17461"/>
                </a:lnTo>
                <a:lnTo>
                  <a:pt x="6310" y="17681"/>
                </a:lnTo>
                <a:lnTo>
                  <a:pt x="6677" y="17754"/>
                </a:lnTo>
                <a:lnTo>
                  <a:pt x="6860" y="17791"/>
                </a:lnTo>
                <a:lnTo>
                  <a:pt x="7044" y="17754"/>
                </a:lnTo>
                <a:lnTo>
                  <a:pt x="7117" y="17718"/>
                </a:lnTo>
                <a:lnTo>
                  <a:pt x="7154" y="17681"/>
                </a:lnTo>
                <a:lnTo>
                  <a:pt x="7154" y="17608"/>
                </a:lnTo>
                <a:lnTo>
                  <a:pt x="7117" y="17534"/>
                </a:lnTo>
                <a:lnTo>
                  <a:pt x="7447" y="17204"/>
                </a:lnTo>
                <a:lnTo>
                  <a:pt x="7594" y="17021"/>
                </a:lnTo>
                <a:lnTo>
                  <a:pt x="7740" y="16837"/>
                </a:lnTo>
                <a:lnTo>
                  <a:pt x="8327" y="17021"/>
                </a:lnTo>
                <a:lnTo>
                  <a:pt x="8437" y="17021"/>
                </a:lnTo>
                <a:lnTo>
                  <a:pt x="8547" y="16984"/>
                </a:lnTo>
                <a:lnTo>
                  <a:pt x="8731" y="16911"/>
                </a:lnTo>
                <a:lnTo>
                  <a:pt x="8914" y="16764"/>
                </a:lnTo>
                <a:lnTo>
                  <a:pt x="9098" y="16581"/>
                </a:lnTo>
                <a:lnTo>
                  <a:pt x="9208" y="16360"/>
                </a:lnTo>
                <a:lnTo>
                  <a:pt x="9281" y="16140"/>
                </a:lnTo>
                <a:lnTo>
                  <a:pt x="9318" y="15884"/>
                </a:lnTo>
                <a:lnTo>
                  <a:pt x="9281" y="15700"/>
                </a:lnTo>
                <a:lnTo>
                  <a:pt x="9208" y="15590"/>
                </a:lnTo>
                <a:lnTo>
                  <a:pt x="9171" y="15517"/>
                </a:lnTo>
                <a:lnTo>
                  <a:pt x="9244" y="15407"/>
                </a:lnTo>
                <a:lnTo>
                  <a:pt x="9354" y="15260"/>
                </a:lnTo>
                <a:lnTo>
                  <a:pt x="9391" y="15113"/>
                </a:lnTo>
                <a:lnTo>
                  <a:pt x="9428" y="15003"/>
                </a:lnTo>
                <a:lnTo>
                  <a:pt x="9501" y="14930"/>
                </a:lnTo>
                <a:lnTo>
                  <a:pt x="9575" y="14857"/>
                </a:lnTo>
                <a:lnTo>
                  <a:pt x="9575" y="14783"/>
                </a:lnTo>
                <a:lnTo>
                  <a:pt x="9538" y="14673"/>
                </a:lnTo>
                <a:lnTo>
                  <a:pt x="9391" y="14526"/>
                </a:lnTo>
                <a:lnTo>
                  <a:pt x="9244" y="14380"/>
                </a:lnTo>
                <a:lnTo>
                  <a:pt x="9244" y="14050"/>
                </a:lnTo>
                <a:lnTo>
                  <a:pt x="9318" y="13683"/>
                </a:lnTo>
                <a:lnTo>
                  <a:pt x="9428" y="13353"/>
                </a:lnTo>
                <a:lnTo>
                  <a:pt x="9538" y="13059"/>
                </a:lnTo>
                <a:lnTo>
                  <a:pt x="9721" y="12766"/>
                </a:lnTo>
                <a:lnTo>
                  <a:pt x="9905" y="12472"/>
                </a:lnTo>
                <a:lnTo>
                  <a:pt x="10308" y="11885"/>
                </a:lnTo>
                <a:lnTo>
                  <a:pt x="10785" y="11335"/>
                </a:lnTo>
                <a:lnTo>
                  <a:pt x="11299" y="10822"/>
                </a:lnTo>
                <a:lnTo>
                  <a:pt x="11775" y="10308"/>
                </a:lnTo>
                <a:lnTo>
                  <a:pt x="12179" y="9758"/>
                </a:lnTo>
                <a:lnTo>
                  <a:pt x="12362" y="9501"/>
                </a:lnTo>
                <a:lnTo>
                  <a:pt x="12546" y="9208"/>
                </a:lnTo>
                <a:lnTo>
                  <a:pt x="12656" y="8951"/>
                </a:lnTo>
                <a:lnTo>
                  <a:pt x="12803" y="8657"/>
                </a:lnTo>
                <a:lnTo>
                  <a:pt x="12876" y="8364"/>
                </a:lnTo>
                <a:lnTo>
                  <a:pt x="12949" y="8034"/>
                </a:lnTo>
                <a:lnTo>
                  <a:pt x="12986" y="7740"/>
                </a:lnTo>
                <a:lnTo>
                  <a:pt x="13023" y="7447"/>
                </a:lnTo>
                <a:lnTo>
                  <a:pt x="13023" y="6823"/>
                </a:lnTo>
                <a:lnTo>
                  <a:pt x="12913" y="6236"/>
                </a:lnTo>
                <a:lnTo>
                  <a:pt x="12729" y="5613"/>
                </a:lnTo>
                <a:lnTo>
                  <a:pt x="12436" y="5026"/>
                </a:lnTo>
                <a:lnTo>
                  <a:pt x="12252" y="4769"/>
                </a:lnTo>
                <a:lnTo>
                  <a:pt x="12069" y="4476"/>
                </a:lnTo>
                <a:lnTo>
                  <a:pt x="11849" y="4256"/>
                </a:lnTo>
                <a:lnTo>
                  <a:pt x="11629" y="3999"/>
                </a:lnTo>
                <a:lnTo>
                  <a:pt x="11372" y="3815"/>
                </a:lnTo>
                <a:lnTo>
                  <a:pt x="11115" y="3595"/>
                </a:lnTo>
                <a:lnTo>
                  <a:pt x="10565" y="3265"/>
                </a:lnTo>
                <a:lnTo>
                  <a:pt x="9978" y="3008"/>
                </a:lnTo>
                <a:lnTo>
                  <a:pt x="9354" y="2825"/>
                </a:lnTo>
                <a:lnTo>
                  <a:pt x="8694" y="2715"/>
                </a:lnTo>
                <a:lnTo>
                  <a:pt x="8034" y="2678"/>
                </a:lnTo>
                <a:close/>
              </a:path>
            </a:pathLst>
          </a:custGeom>
          <a:solidFill>
            <a:srgbClr val="3C78D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A4C2F4"/>
              </a:solidFill>
              <a:latin typeface="Arial"/>
              <a:ea typeface="Arial"/>
              <a:cs typeface="Arial"/>
              <a:sym typeface="Arial"/>
            </a:endParaRPr>
          </a:p>
        </p:txBody>
      </p:sp>
      <p:sp>
        <p:nvSpPr>
          <p:cNvPr id="1210" name="Google Shape;1210;p55"/>
          <p:cNvSpPr/>
          <p:nvPr/>
        </p:nvSpPr>
        <p:spPr>
          <a:xfrm>
            <a:off x="4025101" y="3422420"/>
            <a:ext cx="370865" cy="809588"/>
          </a:xfrm>
          <a:custGeom>
            <a:avLst/>
            <a:gdLst/>
            <a:ahLst/>
            <a:cxnLst/>
            <a:rect l="l" t="t" r="r" b="b"/>
            <a:pathLst>
              <a:path w="7411" h="16178" extrusionOk="0">
                <a:moveTo>
                  <a:pt x="3339" y="147"/>
                </a:moveTo>
                <a:lnTo>
                  <a:pt x="3229" y="441"/>
                </a:lnTo>
                <a:lnTo>
                  <a:pt x="3155" y="734"/>
                </a:lnTo>
                <a:lnTo>
                  <a:pt x="3119" y="1358"/>
                </a:lnTo>
                <a:lnTo>
                  <a:pt x="3082" y="2972"/>
                </a:lnTo>
                <a:lnTo>
                  <a:pt x="3119" y="4476"/>
                </a:lnTo>
                <a:lnTo>
                  <a:pt x="3119" y="5283"/>
                </a:lnTo>
                <a:lnTo>
                  <a:pt x="3119" y="5576"/>
                </a:lnTo>
                <a:lnTo>
                  <a:pt x="3155" y="5723"/>
                </a:lnTo>
                <a:lnTo>
                  <a:pt x="3229" y="5870"/>
                </a:lnTo>
                <a:lnTo>
                  <a:pt x="3265" y="5906"/>
                </a:lnTo>
                <a:lnTo>
                  <a:pt x="3339" y="5943"/>
                </a:lnTo>
                <a:lnTo>
                  <a:pt x="3375" y="5943"/>
                </a:lnTo>
                <a:lnTo>
                  <a:pt x="3449" y="5870"/>
                </a:lnTo>
                <a:lnTo>
                  <a:pt x="3486" y="5760"/>
                </a:lnTo>
                <a:lnTo>
                  <a:pt x="3522" y="5649"/>
                </a:lnTo>
                <a:lnTo>
                  <a:pt x="3522" y="5393"/>
                </a:lnTo>
                <a:lnTo>
                  <a:pt x="3522" y="4586"/>
                </a:lnTo>
                <a:lnTo>
                  <a:pt x="3486" y="2972"/>
                </a:lnTo>
                <a:lnTo>
                  <a:pt x="3522" y="1504"/>
                </a:lnTo>
                <a:lnTo>
                  <a:pt x="3522" y="808"/>
                </a:lnTo>
                <a:lnTo>
                  <a:pt x="3486" y="477"/>
                </a:lnTo>
                <a:lnTo>
                  <a:pt x="3412" y="294"/>
                </a:lnTo>
                <a:lnTo>
                  <a:pt x="3375" y="147"/>
                </a:lnTo>
                <a:close/>
                <a:moveTo>
                  <a:pt x="1725" y="1"/>
                </a:moveTo>
                <a:lnTo>
                  <a:pt x="1688" y="37"/>
                </a:lnTo>
                <a:lnTo>
                  <a:pt x="1615" y="147"/>
                </a:lnTo>
                <a:lnTo>
                  <a:pt x="1578" y="294"/>
                </a:lnTo>
                <a:lnTo>
                  <a:pt x="1541" y="624"/>
                </a:lnTo>
                <a:lnTo>
                  <a:pt x="1578" y="1284"/>
                </a:lnTo>
                <a:lnTo>
                  <a:pt x="1615" y="2898"/>
                </a:lnTo>
                <a:lnTo>
                  <a:pt x="1725" y="6236"/>
                </a:lnTo>
                <a:lnTo>
                  <a:pt x="1761" y="6346"/>
                </a:lnTo>
                <a:lnTo>
                  <a:pt x="1798" y="6383"/>
                </a:lnTo>
                <a:lnTo>
                  <a:pt x="1872" y="6420"/>
                </a:lnTo>
                <a:lnTo>
                  <a:pt x="1945" y="6456"/>
                </a:lnTo>
                <a:lnTo>
                  <a:pt x="2018" y="6420"/>
                </a:lnTo>
                <a:lnTo>
                  <a:pt x="2092" y="6383"/>
                </a:lnTo>
                <a:lnTo>
                  <a:pt x="2165" y="6346"/>
                </a:lnTo>
                <a:lnTo>
                  <a:pt x="2165" y="6236"/>
                </a:lnTo>
                <a:lnTo>
                  <a:pt x="2165" y="5980"/>
                </a:lnTo>
                <a:lnTo>
                  <a:pt x="2165" y="5943"/>
                </a:lnTo>
                <a:lnTo>
                  <a:pt x="2055" y="3008"/>
                </a:lnTo>
                <a:lnTo>
                  <a:pt x="1982" y="1394"/>
                </a:lnTo>
                <a:lnTo>
                  <a:pt x="1945" y="587"/>
                </a:lnTo>
                <a:lnTo>
                  <a:pt x="1908" y="294"/>
                </a:lnTo>
                <a:lnTo>
                  <a:pt x="1872" y="147"/>
                </a:lnTo>
                <a:lnTo>
                  <a:pt x="1761" y="37"/>
                </a:lnTo>
                <a:lnTo>
                  <a:pt x="1725" y="1"/>
                </a:lnTo>
                <a:close/>
                <a:moveTo>
                  <a:pt x="4953" y="184"/>
                </a:moveTo>
                <a:lnTo>
                  <a:pt x="4879" y="221"/>
                </a:lnTo>
                <a:lnTo>
                  <a:pt x="4843" y="257"/>
                </a:lnTo>
                <a:lnTo>
                  <a:pt x="4843" y="331"/>
                </a:lnTo>
                <a:lnTo>
                  <a:pt x="4769" y="1101"/>
                </a:lnTo>
                <a:lnTo>
                  <a:pt x="4733" y="1908"/>
                </a:lnTo>
                <a:lnTo>
                  <a:pt x="4733" y="3522"/>
                </a:lnTo>
                <a:lnTo>
                  <a:pt x="4733" y="5136"/>
                </a:lnTo>
                <a:lnTo>
                  <a:pt x="4696" y="5870"/>
                </a:lnTo>
                <a:lnTo>
                  <a:pt x="4696" y="6273"/>
                </a:lnTo>
                <a:lnTo>
                  <a:pt x="4769" y="6640"/>
                </a:lnTo>
                <a:lnTo>
                  <a:pt x="4806" y="6713"/>
                </a:lnTo>
                <a:lnTo>
                  <a:pt x="4916" y="6750"/>
                </a:lnTo>
                <a:lnTo>
                  <a:pt x="5026" y="6713"/>
                </a:lnTo>
                <a:lnTo>
                  <a:pt x="5100" y="6640"/>
                </a:lnTo>
                <a:lnTo>
                  <a:pt x="5173" y="6273"/>
                </a:lnTo>
                <a:lnTo>
                  <a:pt x="5173" y="5870"/>
                </a:lnTo>
                <a:lnTo>
                  <a:pt x="5136" y="5136"/>
                </a:lnTo>
                <a:lnTo>
                  <a:pt x="5136" y="3522"/>
                </a:lnTo>
                <a:lnTo>
                  <a:pt x="5173" y="1908"/>
                </a:lnTo>
                <a:lnTo>
                  <a:pt x="5136" y="1138"/>
                </a:lnTo>
                <a:lnTo>
                  <a:pt x="5100" y="331"/>
                </a:lnTo>
                <a:lnTo>
                  <a:pt x="5100" y="257"/>
                </a:lnTo>
                <a:lnTo>
                  <a:pt x="5063" y="221"/>
                </a:lnTo>
                <a:lnTo>
                  <a:pt x="4953" y="184"/>
                </a:lnTo>
                <a:close/>
                <a:moveTo>
                  <a:pt x="6273" y="2678"/>
                </a:moveTo>
                <a:lnTo>
                  <a:pt x="6273" y="2715"/>
                </a:lnTo>
                <a:lnTo>
                  <a:pt x="6200" y="3008"/>
                </a:lnTo>
                <a:lnTo>
                  <a:pt x="6163" y="3302"/>
                </a:lnTo>
                <a:lnTo>
                  <a:pt x="6127" y="3925"/>
                </a:lnTo>
                <a:lnTo>
                  <a:pt x="6127" y="5173"/>
                </a:lnTo>
                <a:lnTo>
                  <a:pt x="6090" y="7667"/>
                </a:lnTo>
                <a:lnTo>
                  <a:pt x="6090" y="7887"/>
                </a:lnTo>
                <a:lnTo>
                  <a:pt x="6127" y="7960"/>
                </a:lnTo>
                <a:lnTo>
                  <a:pt x="6163" y="8034"/>
                </a:lnTo>
                <a:lnTo>
                  <a:pt x="6237" y="8070"/>
                </a:lnTo>
                <a:lnTo>
                  <a:pt x="6383" y="8070"/>
                </a:lnTo>
                <a:lnTo>
                  <a:pt x="6457" y="8034"/>
                </a:lnTo>
                <a:lnTo>
                  <a:pt x="6493" y="7960"/>
                </a:lnTo>
                <a:lnTo>
                  <a:pt x="6530" y="7887"/>
                </a:lnTo>
                <a:lnTo>
                  <a:pt x="6530" y="5283"/>
                </a:lnTo>
                <a:lnTo>
                  <a:pt x="6530" y="3962"/>
                </a:lnTo>
                <a:lnTo>
                  <a:pt x="6493" y="3339"/>
                </a:lnTo>
                <a:lnTo>
                  <a:pt x="6457" y="3008"/>
                </a:lnTo>
                <a:lnTo>
                  <a:pt x="6383" y="2715"/>
                </a:lnTo>
                <a:lnTo>
                  <a:pt x="6347" y="2678"/>
                </a:lnTo>
                <a:close/>
                <a:moveTo>
                  <a:pt x="3265" y="7887"/>
                </a:moveTo>
                <a:lnTo>
                  <a:pt x="3082" y="8107"/>
                </a:lnTo>
                <a:lnTo>
                  <a:pt x="2862" y="8291"/>
                </a:lnTo>
                <a:lnTo>
                  <a:pt x="2679" y="8401"/>
                </a:lnTo>
                <a:lnTo>
                  <a:pt x="2458" y="8474"/>
                </a:lnTo>
                <a:lnTo>
                  <a:pt x="2458" y="8474"/>
                </a:lnTo>
                <a:lnTo>
                  <a:pt x="2605" y="8291"/>
                </a:lnTo>
                <a:lnTo>
                  <a:pt x="2752" y="8144"/>
                </a:lnTo>
                <a:lnTo>
                  <a:pt x="2972" y="7997"/>
                </a:lnTo>
                <a:lnTo>
                  <a:pt x="3192" y="7924"/>
                </a:lnTo>
                <a:lnTo>
                  <a:pt x="3265" y="7887"/>
                </a:lnTo>
                <a:close/>
                <a:moveTo>
                  <a:pt x="4806" y="9501"/>
                </a:moveTo>
                <a:lnTo>
                  <a:pt x="4513" y="9538"/>
                </a:lnTo>
                <a:lnTo>
                  <a:pt x="4329" y="9574"/>
                </a:lnTo>
                <a:lnTo>
                  <a:pt x="4072" y="9574"/>
                </a:lnTo>
                <a:lnTo>
                  <a:pt x="4072" y="9611"/>
                </a:lnTo>
                <a:lnTo>
                  <a:pt x="4072" y="9684"/>
                </a:lnTo>
                <a:lnTo>
                  <a:pt x="4109" y="9758"/>
                </a:lnTo>
                <a:lnTo>
                  <a:pt x="4146" y="9831"/>
                </a:lnTo>
                <a:lnTo>
                  <a:pt x="4219" y="9868"/>
                </a:lnTo>
                <a:lnTo>
                  <a:pt x="4293" y="9905"/>
                </a:lnTo>
                <a:lnTo>
                  <a:pt x="4476" y="9941"/>
                </a:lnTo>
                <a:lnTo>
                  <a:pt x="4659" y="9905"/>
                </a:lnTo>
                <a:lnTo>
                  <a:pt x="4806" y="9941"/>
                </a:lnTo>
                <a:lnTo>
                  <a:pt x="4953" y="9978"/>
                </a:lnTo>
                <a:lnTo>
                  <a:pt x="5100" y="10015"/>
                </a:lnTo>
                <a:lnTo>
                  <a:pt x="5246" y="10125"/>
                </a:lnTo>
                <a:lnTo>
                  <a:pt x="5320" y="10235"/>
                </a:lnTo>
                <a:lnTo>
                  <a:pt x="5430" y="10381"/>
                </a:lnTo>
                <a:lnTo>
                  <a:pt x="5466" y="10528"/>
                </a:lnTo>
                <a:lnTo>
                  <a:pt x="5503" y="10675"/>
                </a:lnTo>
                <a:lnTo>
                  <a:pt x="5540" y="10748"/>
                </a:lnTo>
                <a:lnTo>
                  <a:pt x="5613" y="10822"/>
                </a:lnTo>
                <a:lnTo>
                  <a:pt x="5833" y="10822"/>
                </a:lnTo>
                <a:lnTo>
                  <a:pt x="5907" y="10748"/>
                </a:lnTo>
                <a:lnTo>
                  <a:pt x="5943" y="10711"/>
                </a:lnTo>
                <a:lnTo>
                  <a:pt x="5980" y="10601"/>
                </a:lnTo>
                <a:lnTo>
                  <a:pt x="5907" y="10308"/>
                </a:lnTo>
                <a:lnTo>
                  <a:pt x="5760" y="10051"/>
                </a:lnTo>
                <a:lnTo>
                  <a:pt x="5576" y="9831"/>
                </a:lnTo>
                <a:lnTo>
                  <a:pt x="5356" y="9648"/>
                </a:lnTo>
                <a:lnTo>
                  <a:pt x="5100" y="9538"/>
                </a:lnTo>
                <a:lnTo>
                  <a:pt x="4806" y="9501"/>
                </a:lnTo>
                <a:close/>
                <a:moveTo>
                  <a:pt x="4879" y="8547"/>
                </a:moveTo>
                <a:lnTo>
                  <a:pt x="5136" y="8621"/>
                </a:lnTo>
                <a:lnTo>
                  <a:pt x="5393" y="8731"/>
                </a:lnTo>
                <a:lnTo>
                  <a:pt x="5650" y="8877"/>
                </a:lnTo>
                <a:lnTo>
                  <a:pt x="5907" y="9061"/>
                </a:lnTo>
                <a:lnTo>
                  <a:pt x="6090" y="9244"/>
                </a:lnTo>
                <a:lnTo>
                  <a:pt x="6310" y="9464"/>
                </a:lnTo>
                <a:lnTo>
                  <a:pt x="6457" y="9684"/>
                </a:lnTo>
                <a:lnTo>
                  <a:pt x="6603" y="9941"/>
                </a:lnTo>
                <a:lnTo>
                  <a:pt x="6714" y="10198"/>
                </a:lnTo>
                <a:lnTo>
                  <a:pt x="6787" y="10491"/>
                </a:lnTo>
                <a:lnTo>
                  <a:pt x="6860" y="10748"/>
                </a:lnTo>
                <a:lnTo>
                  <a:pt x="6934" y="11078"/>
                </a:lnTo>
                <a:lnTo>
                  <a:pt x="6934" y="11372"/>
                </a:lnTo>
                <a:lnTo>
                  <a:pt x="6934" y="11665"/>
                </a:lnTo>
                <a:lnTo>
                  <a:pt x="6934" y="11995"/>
                </a:lnTo>
                <a:lnTo>
                  <a:pt x="6824" y="12619"/>
                </a:lnTo>
                <a:lnTo>
                  <a:pt x="6677" y="13206"/>
                </a:lnTo>
                <a:lnTo>
                  <a:pt x="6530" y="13499"/>
                </a:lnTo>
                <a:lnTo>
                  <a:pt x="6383" y="13793"/>
                </a:lnTo>
                <a:lnTo>
                  <a:pt x="6310" y="13939"/>
                </a:lnTo>
                <a:lnTo>
                  <a:pt x="6163" y="14050"/>
                </a:lnTo>
                <a:lnTo>
                  <a:pt x="5907" y="14270"/>
                </a:lnTo>
                <a:lnTo>
                  <a:pt x="5540" y="14526"/>
                </a:lnTo>
                <a:lnTo>
                  <a:pt x="5173" y="14857"/>
                </a:lnTo>
                <a:lnTo>
                  <a:pt x="5026" y="14967"/>
                </a:lnTo>
                <a:lnTo>
                  <a:pt x="4659" y="15187"/>
                </a:lnTo>
                <a:lnTo>
                  <a:pt x="4659" y="15187"/>
                </a:lnTo>
                <a:lnTo>
                  <a:pt x="4806" y="14857"/>
                </a:lnTo>
                <a:lnTo>
                  <a:pt x="4916" y="14636"/>
                </a:lnTo>
                <a:lnTo>
                  <a:pt x="4953" y="14490"/>
                </a:lnTo>
                <a:lnTo>
                  <a:pt x="4989" y="14380"/>
                </a:lnTo>
                <a:lnTo>
                  <a:pt x="4953" y="14270"/>
                </a:lnTo>
                <a:lnTo>
                  <a:pt x="4916" y="14160"/>
                </a:lnTo>
                <a:lnTo>
                  <a:pt x="4843" y="14123"/>
                </a:lnTo>
                <a:lnTo>
                  <a:pt x="4659" y="14123"/>
                </a:lnTo>
                <a:lnTo>
                  <a:pt x="4586" y="14160"/>
                </a:lnTo>
                <a:lnTo>
                  <a:pt x="4549" y="14233"/>
                </a:lnTo>
                <a:lnTo>
                  <a:pt x="4513" y="14343"/>
                </a:lnTo>
                <a:lnTo>
                  <a:pt x="4549" y="14453"/>
                </a:lnTo>
                <a:lnTo>
                  <a:pt x="4513" y="14526"/>
                </a:lnTo>
                <a:lnTo>
                  <a:pt x="4439" y="14783"/>
                </a:lnTo>
                <a:lnTo>
                  <a:pt x="4366" y="15003"/>
                </a:lnTo>
                <a:lnTo>
                  <a:pt x="4329" y="15260"/>
                </a:lnTo>
                <a:lnTo>
                  <a:pt x="4366" y="15333"/>
                </a:lnTo>
                <a:lnTo>
                  <a:pt x="4293" y="15370"/>
                </a:lnTo>
                <a:lnTo>
                  <a:pt x="3999" y="15480"/>
                </a:lnTo>
                <a:lnTo>
                  <a:pt x="3632" y="15590"/>
                </a:lnTo>
                <a:lnTo>
                  <a:pt x="3816" y="15333"/>
                </a:lnTo>
                <a:lnTo>
                  <a:pt x="4109" y="14746"/>
                </a:lnTo>
                <a:lnTo>
                  <a:pt x="4109" y="14673"/>
                </a:lnTo>
                <a:lnTo>
                  <a:pt x="4109" y="14600"/>
                </a:lnTo>
                <a:lnTo>
                  <a:pt x="4072" y="14526"/>
                </a:lnTo>
                <a:lnTo>
                  <a:pt x="4036" y="14490"/>
                </a:lnTo>
                <a:lnTo>
                  <a:pt x="3962" y="14453"/>
                </a:lnTo>
                <a:lnTo>
                  <a:pt x="3889" y="14453"/>
                </a:lnTo>
                <a:lnTo>
                  <a:pt x="3816" y="14490"/>
                </a:lnTo>
                <a:lnTo>
                  <a:pt x="3779" y="14563"/>
                </a:lnTo>
                <a:lnTo>
                  <a:pt x="3486" y="15150"/>
                </a:lnTo>
                <a:lnTo>
                  <a:pt x="3339" y="15407"/>
                </a:lnTo>
                <a:lnTo>
                  <a:pt x="3229" y="15663"/>
                </a:lnTo>
                <a:lnTo>
                  <a:pt x="2899" y="15700"/>
                </a:lnTo>
                <a:lnTo>
                  <a:pt x="2532" y="15627"/>
                </a:lnTo>
                <a:lnTo>
                  <a:pt x="2752" y="15407"/>
                </a:lnTo>
                <a:lnTo>
                  <a:pt x="2935" y="15187"/>
                </a:lnTo>
                <a:lnTo>
                  <a:pt x="3119" y="14893"/>
                </a:lnTo>
                <a:lnTo>
                  <a:pt x="3265" y="14600"/>
                </a:lnTo>
                <a:lnTo>
                  <a:pt x="3339" y="14600"/>
                </a:lnTo>
                <a:lnTo>
                  <a:pt x="3375" y="14526"/>
                </a:lnTo>
                <a:lnTo>
                  <a:pt x="3412" y="14490"/>
                </a:lnTo>
                <a:lnTo>
                  <a:pt x="3449" y="14380"/>
                </a:lnTo>
                <a:lnTo>
                  <a:pt x="3412" y="14343"/>
                </a:lnTo>
                <a:lnTo>
                  <a:pt x="3412" y="14270"/>
                </a:lnTo>
                <a:lnTo>
                  <a:pt x="3339" y="14233"/>
                </a:lnTo>
                <a:lnTo>
                  <a:pt x="3229" y="14196"/>
                </a:lnTo>
                <a:lnTo>
                  <a:pt x="3155" y="14196"/>
                </a:lnTo>
                <a:lnTo>
                  <a:pt x="3045" y="14233"/>
                </a:lnTo>
                <a:lnTo>
                  <a:pt x="2935" y="14380"/>
                </a:lnTo>
                <a:lnTo>
                  <a:pt x="2752" y="14673"/>
                </a:lnTo>
                <a:lnTo>
                  <a:pt x="2495" y="15077"/>
                </a:lnTo>
                <a:lnTo>
                  <a:pt x="2238" y="15443"/>
                </a:lnTo>
                <a:lnTo>
                  <a:pt x="2202" y="15553"/>
                </a:lnTo>
                <a:lnTo>
                  <a:pt x="1908" y="15370"/>
                </a:lnTo>
                <a:lnTo>
                  <a:pt x="1615" y="15187"/>
                </a:lnTo>
                <a:lnTo>
                  <a:pt x="1761" y="15077"/>
                </a:lnTo>
                <a:lnTo>
                  <a:pt x="1872" y="14967"/>
                </a:lnTo>
                <a:lnTo>
                  <a:pt x="2238" y="14563"/>
                </a:lnTo>
                <a:lnTo>
                  <a:pt x="2568" y="14196"/>
                </a:lnTo>
                <a:lnTo>
                  <a:pt x="2715" y="13976"/>
                </a:lnTo>
                <a:lnTo>
                  <a:pt x="2789" y="13756"/>
                </a:lnTo>
                <a:lnTo>
                  <a:pt x="2789" y="13683"/>
                </a:lnTo>
                <a:lnTo>
                  <a:pt x="2752" y="13609"/>
                </a:lnTo>
                <a:lnTo>
                  <a:pt x="2642" y="13609"/>
                </a:lnTo>
                <a:lnTo>
                  <a:pt x="2422" y="13719"/>
                </a:lnTo>
                <a:lnTo>
                  <a:pt x="2238" y="13866"/>
                </a:lnTo>
                <a:lnTo>
                  <a:pt x="1945" y="14233"/>
                </a:lnTo>
                <a:lnTo>
                  <a:pt x="1578" y="14673"/>
                </a:lnTo>
                <a:lnTo>
                  <a:pt x="1505" y="14820"/>
                </a:lnTo>
                <a:lnTo>
                  <a:pt x="1431" y="15003"/>
                </a:lnTo>
                <a:lnTo>
                  <a:pt x="1138" y="14636"/>
                </a:lnTo>
                <a:lnTo>
                  <a:pt x="1468" y="14306"/>
                </a:lnTo>
                <a:lnTo>
                  <a:pt x="1761" y="13939"/>
                </a:lnTo>
                <a:lnTo>
                  <a:pt x="2312" y="13206"/>
                </a:lnTo>
                <a:lnTo>
                  <a:pt x="2312" y="13132"/>
                </a:lnTo>
                <a:lnTo>
                  <a:pt x="2312" y="13059"/>
                </a:lnTo>
                <a:lnTo>
                  <a:pt x="2238" y="12949"/>
                </a:lnTo>
                <a:lnTo>
                  <a:pt x="2202" y="12912"/>
                </a:lnTo>
                <a:lnTo>
                  <a:pt x="2055" y="12912"/>
                </a:lnTo>
                <a:lnTo>
                  <a:pt x="1982" y="12949"/>
                </a:lnTo>
                <a:lnTo>
                  <a:pt x="1431" y="13646"/>
                </a:lnTo>
                <a:lnTo>
                  <a:pt x="1211" y="14013"/>
                </a:lnTo>
                <a:lnTo>
                  <a:pt x="991" y="14380"/>
                </a:lnTo>
                <a:lnTo>
                  <a:pt x="844" y="14050"/>
                </a:lnTo>
                <a:lnTo>
                  <a:pt x="698" y="13719"/>
                </a:lnTo>
                <a:lnTo>
                  <a:pt x="1028" y="13426"/>
                </a:lnTo>
                <a:lnTo>
                  <a:pt x="1358" y="13096"/>
                </a:lnTo>
                <a:lnTo>
                  <a:pt x="1872" y="12436"/>
                </a:lnTo>
                <a:lnTo>
                  <a:pt x="1908" y="12362"/>
                </a:lnTo>
                <a:lnTo>
                  <a:pt x="1908" y="12289"/>
                </a:lnTo>
                <a:lnTo>
                  <a:pt x="1872" y="12215"/>
                </a:lnTo>
                <a:lnTo>
                  <a:pt x="1835" y="12179"/>
                </a:lnTo>
                <a:lnTo>
                  <a:pt x="1761" y="12142"/>
                </a:lnTo>
                <a:lnTo>
                  <a:pt x="1688" y="12105"/>
                </a:lnTo>
                <a:lnTo>
                  <a:pt x="1615" y="12105"/>
                </a:lnTo>
                <a:lnTo>
                  <a:pt x="1541" y="12179"/>
                </a:lnTo>
                <a:lnTo>
                  <a:pt x="1065" y="12729"/>
                </a:lnTo>
                <a:lnTo>
                  <a:pt x="808" y="13022"/>
                </a:lnTo>
                <a:lnTo>
                  <a:pt x="624" y="13353"/>
                </a:lnTo>
                <a:lnTo>
                  <a:pt x="588" y="13206"/>
                </a:lnTo>
                <a:lnTo>
                  <a:pt x="551" y="12876"/>
                </a:lnTo>
                <a:lnTo>
                  <a:pt x="771" y="12656"/>
                </a:lnTo>
                <a:lnTo>
                  <a:pt x="1028" y="12399"/>
                </a:lnTo>
                <a:lnTo>
                  <a:pt x="1321" y="12069"/>
                </a:lnTo>
                <a:lnTo>
                  <a:pt x="1468" y="11885"/>
                </a:lnTo>
                <a:lnTo>
                  <a:pt x="1505" y="11775"/>
                </a:lnTo>
                <a:lnTo>
                  <a:pt x="1505" y="11665"/>
                </a:lnTo>
                <a:lnTo>
                  <a:pt x="1505" y="11592"/>
                </a:lnTo>
                <a:lnTo>
                  <a:pt x="1468" y="11555"/>
                </a:lnTo>
                <a:lnTo>
                  <a:pt x="1395" y="11518"/>
                </a:lnTo>
                <a:lnTo>
                  <a:pt x="1358" y="11555"/>
                </a:lnTo>
                <a:lnTo>
                  <a:pt x="1175" y="11629"/>
                </a:lnTo>
                <a:lnTo>
                  <a:pt x="1028" y="11775"/>
                </a:lnTo>
                <a:lnTo>
                  <a:pt x="771" y="12105"/>
                </a:lnTo>
                <a:lnTo>
                  <a:pt x="514" y="12436"/>
                </a:lnTo>
                <a:lnTo>
                  <a:pt x="514" y="11922"/>
                </a:lnTo>
                <a:lnTo>
                  <a:pt x="624" y="11812"/>
                </a:lnTo>
                <a:lnTo>
                  <a:pt x="734" y="11702"/>
                </a:lnTo>
                <a:lnTo>
                  <a:pt x="808" y="11482"/>
                </a:lnTo>
                <a:lnTo>
                  <a:pt x="991" y="11445"/>
                </a:lnTo>
                <a:lnTo>
                  <a:pt x="1138" y="11408"/>
                </a:lnTo>
                <a:lnTo>
                  <a:pt x="1248" y="11298"/>
                </a:lnTo>
                <a:lnTo>
                  <a:pt x="1358" y="11188"/>
                </a:lnTo>
                <a:lnTo>
                  <a:pt x="1468" y="11078"/>
                </a:lnTo>
                <a:lnTo>
                  <a:pt x="1505" y="10932"/>
                </a:lnTo>
                <a:lnTo>
                  <a:pt x="1505" y="10858"/>
                </a:lnTo>
                <a:lnTo>
                  <a:pt x="1505" y="10785"/>
                </a:lnTo>
                <a:lnTo>
                  <a:pt x="1468" y="10711"/>
                </a:lnTo>
                <a:lnTo>
                  <a:pt x="1395" y="10675"/>
                </a:lnTo>
                <a:lnTo>
                  <a:pt x="1175" y="10675"/>
                </a:lnTo>
                <a:lnTo>
                  <a:pt x="1101" y="10748"/>
                </a:lnTo>
                <a:lnTo>
                  <a:pt x="1065" y="10822"/>
                </a:lnTo>
                <a:lnTo>
                  <a:pt x="1028" y="10932"/>
                </a:lnTo>
                <a:lnTo>
                  <a:pt x="954" y="11005"/>
                </a:lnTo>
                <a:lnTo>
                  <a:pt x="844" y="11042"/>
                </a:lnTo>
                <a:lnTo>
                  <a:pt x="698" y="11078"/>
                </a:lnTo>
                <a:lnTo>
                  <a:pt x="881" y="10785"/>
                </a:lnTo>
                <a:lnTo>
                  <a:pt x="954" y="10675"/>
                </a:lnTo>
                <a:lnTo>
                  <a:pt x="1101" y="10565"/>
                </a:lnTo>
                <a:lnTo>
                  <a:pt x="1211" y="10455"/>
                </a:lnTo>
                <a:lnTo>
                  <a:pt x="1395" y="10418"/>
                </a:lnTo>
                <a:lnTo>
                  <a:pt x="1541" y="10345"/>
                </a:lnTo>
                <a:lnTo>
                  <a:pt x="1725" y="10345"/>
                </a:lnTo>
                <a:lnTo>
                  <a:pt x="2092" y="10308"/>
                </a:lnTo>
                <a:lnTo>
                  <a:pt x="2422" y="10271"/>
                </a:lnTo>
                <a:lnTo>
                  <a:pt x="2715" y="10161"/>
                </a:lnTo>
                <a:lnTo>
                  <a:pt x="3009" y="9978"/>
                </a:lnTo>
                <a:lnTo>
                  <a:pt x="3229" y="9721"/>
                </a:lnTo>
                <a:lnTo>
                  <a:pt x="3412" y="9464"/>
                </a:lnTo>
                <a:lnTo>
                  <a:pt x="3559" y="9171"/>
                </a:lnTo>
                <a:lnTo>
                  <a:pt x="3706" y="8841"/>
                </a:lnTo>
                <a:lnTo>
                  <a:pt x="3706" y="8804"/>
                </a:lnTo>
                <a:lnTo>
                  <a:pt x="3706" y="8767"/>
                </a:lnTo>
                <a:lnTo>
                  <a:pt x="3926" y="8731"/>
                </a:lnTo>
                <a:lnTo>
                  <a:pt x="4146" y="8657"/>
                </a:lnTo>
                <a:lnTo>
                  <a:pt x="4366" y="8584"/>
                </a:lnTo>
                <a:lnTo>
                  <a:pt x="4586" y="8547"/>
                </a:lnTo>
                <a:close/>
                <a:moveTo>
                  <a:pt x="3265" y="7484"/>
                </a:moveTo>
                <a:lnTo>
                  <a:pt x="3009" y="7557"/>
                </a:lnTo>
                <a:lnTo>
                  <a:pt x="2789" y="7704"/>
                </a:lnTo>
                <a:lnTo>
                  <a:pt x="2568" y="7850"/>
                </a:lnTo>
                <a:lnTo>
                  <a:pt x="2422" y="7997"/>
                </a:lnTo>
                <a:lnTo>
                  <a:pt x="2275" y="8180"/>
                </a:lnTo>
                <a:lnTo>
                  <a:pt x="2165" y="8364"/>
                </a:lnTo>
                <a:lnTo>
                  <a:pt x="2092" y="8584"/>
                </a:lnTo>
                <a:lnTo>
                  <a:pt x="2018" y="8254"/>
                </a:lnTo>
                <a:lnTo>
                  <a:pt x="1945" y="7924"/>
                </a:lnTo>
                <a:lnTo>
                  <a:pt x="1872" y="7850"/>
                </a:lnTo>
                <a:lnTo>
                  <a:pt x="1835" y="7850"/>
                </a:lnTo>
                <a:lnTo>
                  <a:pt x="1761" y="7887"/>
                </a:lnTo>
                <a:lnTo>
                  <a:pt x="1688" y="7997"/>
                </a:lnTo>
                <a:lnTo>
                  <a:pt x="1651" y="8107"/>
                </a:lnTo>
                <a:lnTo>
                  <a:pt x="1615" y="8364"/>
                </a:lnTo>
                <a:lnTo>
                  <a:pt x="1651" y="8657"/>
                </a:lnTo>
                <a:lnTo>
                  <a:pt x="1725" y="8914"/>
                </a:lnTo>
                <a:lnTo>
                  <a:pt x="1872" y="9208"/>
                </a:lnTo>
                <a:lnTo>
                  <a:pt x="2055" y="9428"/>
                </a:lnTo>
                <a:lnTo>
                  <a:pt x="2275" y="9611"/>
                </a:lnTo>
                <a:lnTo>
                  <a:pt x="2495" y="9758"/>
                </a:lnTo>
                <a:lnTo>
                  <a:pt x="2312" y="9831"/>
                </a:lnTo>
                <a:lnTo>
                  <a:pt x="2128" y="9868"/>
                </a:lnTo>
                <a:lnTo>
                  <a:pt x="1688" y="9868"/>
                </a:lnTo>
                <a:lnTo>
                  <a:pt x="1468" y="9905"/>
                </a:lnTo>
                <a:lnTo>
                  <a:pt x="1248" y="9941"/>
                </a:lnTo>
                <a:lnTo>
                  <a:pt x="1065" y="10015"/>
                </a:lnTo>
                <a:lnTo>
                  <a:pt x="881" y="10125"/>
                </a:lnTo>
                <a:lnTo>
                  <a:pt x="588" y="10381"/>
                </a:lnTo>
                <a:lnTo>
                  <a:pt x="441" y="10528"/>
                </a:lnTo>
                <a:lnTo>
                  <a:pt x="331" y="10711"/>
                </a:lnTo>
                <a:lnTo>
                  <a:pt x="221" y="10932"/>
                </a:lnTo>
                <a:lnTo>
                  <a:pt x="147" y="11115"/>
                </a:lnTo>
                <a:lnTo>
                  <a:pt x="37" y="11592"/>
                </a:lnTo>
                <a:lnTo>
                  <a:pt x="1" y="12069"/>
                </a:lnTo>
                <a:lnTo>
                  <a:pt x="1" y="12546"/>
                </a:lnTo>
                <a:lnTo>
                  <a:pt x="74" y="13022"/>
                </a:lnTo>
                <a:lnTo>
                  <a:pt x="147" y="13463"/>
                </a:lnTo>
                <a:lnTo>
                  <a:pt x="258" y="13903"/>
                </a:lnTo>
                <a:lnTo>
                  <a:pt x="404" y="14270"/>
                </a:lnTo>
                <a:lnTo>
                  <a:pt x="588" y="14673"/>
                </a:lnTo>
                <a:lnTo>
                  <a:pt x="844" y="15040"/>
                </a:lnTo>
                <a:lnTo>
                  <a:pt x="1101" y="15333"/>
                </a:lnTo>
                <a:lnTo>
                  <a:pt x="1431" y="15627"/>
                </a:lnTo>
                <a:lnTo>
                  <a:pt x="1761" y="15847"/>
                </a:lnTo>
                <a:lnTo>
                  <a:pt x="2165" y="16030"/>
                </a:lnTo>
                <a:lnTo>
                  <a:pt x="2568" y="16140"/>
                </a:lnTo>
                <a:lnTo>
                  <a:pt x="2789" y="16177"/>
                </a:lnTo>
                <a:lnTo>
                  <a:pt x="3009" y="16177"/>
                </a:lnTo>
                <a:lnTo>
                  <a:pt x="3486" y="16140"/>
                </a:lnTo>
                <a:lnTo>
                  <a:pt x="3926" y="16030"/>
                </a:lnTo>
                <a:lnTo>
                  <a:pt x="4329" y="15884"/>
                </a:lnTo>
                <a:lnTo>
                  <a:pt x="4696" y="15700"/>
                </a:lnTo>
                <a:lnTo>
                  <a:pt x="5100" y="15517"/>
                </a:lnTo>
                <a:lnTo>
                  <a:pt x="5430" y="15297"/>
                </a:lnTo>
                <a:lnTo>
                  <a:pt x="5613" y="15150"/>
                </a:lnTo>
                <a:lnTo>
                  <a:pt x="5723" y="15003"/>
                </a:lnTo>
                <a:lnTo>
                  <a:pt x="6310" y="14490"/>
                </a:lnTo>
                <a:lnTo>
                  <a:pt x="6567" y="14270"/>
                </a:lnTo>
                <a:lnTo>
                  <a:pt x="6714" y="14160"/>
                </a:lnTo>
                <a:lnTo>
                  <a:pt x="6787" y="14013"/>
                </a:lnTo>
                <a:lnTo>
                  <a:pt x="6970" y="13683"/>
                </a:lnTo>
                <a:lnTo>
                  <a:pt x="7117" y="13316"/>
                </a:lnTo>
                <a:lnTo>
                  <a:pt x="7227" y="12949"/>
                </a:lnTo>
                <a:lnTo>
                  <a:pt x="7300" y="12619"/>
                </a:lnTo>
                <a:lnTo>
                  <a:pt x="7374" y="12252"/>
                </a:lnTo>
                <a:lnTo>
                  <a:pt x="7410" y="11885"/>
                </a:lnTo>
                <a:lnTo>
                  <a:pt x="7410" y="11518"/>
                </a:lnTo>
                <a:lnTo>
                  <a:pt x="7374" y="11152"/>
                </a:lnTo>
                <a:lnTo>
                  <a:pt x="7337" y="10785"/>
                </a:lnTo>
                <a:lnTo>
                  <a:pt x="7264" y="10418"/>
                </a:lnTo>
                <a:lnTo>
                  <a:pt x="7154" y="10125"/>
                </a:lnTo>
                <a:lnTo>
                  <a:pt x="7007" y="9794"/>
                </a:lnTo>
                <a:lnTo>
                  <a:pt x="6860" y="9538"/>
                </a:lnTo>
                <a:lnTo>
                  <a:pt x="6677" y="9244"/>
                </a:lnTo>
                <a:lnTo>
                  <a:pt x="6457" y="8987"/>
                </a:lnTo>
                <a:lnTo>
                  <a:pt x="6237" y="8767"/>
                </a:lnTo>
                <a:lnTo>
                  <a:pt x="5980" y="8584"/>
                </a:lnTo>
                <a:lnTo>
                  <a:pt x="5686" y="8401"/>
                </a:lnTo>
                <a:lnTo>
                  <a:pt x="5393" y="8291"/>
                </a:lnTo>
                <a:lnTo>
                  <a:pt x="5100" y="8180"/>
                </a:lnTo>
                <a:lnTo>
                  <a:pt x="4769" y="8144"/>
                </a:lnTo>
                <a:lnTo>
                  <a:pt x="4476" y="8144"/>
                </a:lnTo>
                <a:lnTo>
                  <a:pt x="4219" y="8180"/>
                </a:lnTo>
                <a:lnTo>
                  <a:pt x="3926" y="8291"/>
                </a:lnTo>
                <a:lnTo>
                  <a:pt x="3816" y="8364"/>
                </a:lnTo>
                <a:lnTo>
                  <a:pt x="3706" y="8437"/>
                </a:lnTo>
                <a:lnTo>
                  <a:pt x="3632" y="8547"/>
                </a:lnTo>
                <a:lnTo>
                  <a:pt x="3559" y="8657"/>
                </a:lnTo>
                <a:lnTo>
                  <a:pt x="3559" y="8694"/>
                </a:lnTo>
                <a:lnTo>
                  <a:pt x="3522" y="8731"/>
                </a:lnTo>
                <a:lnTo>
                  <a:pt x="3486" y="8767"/>
                </a:lnTo>
                <a:lnTo>
                  <a:pt x="3192" y="9171"/>
                </a:lnTo>
                <a:lnTo>
                  <a:pt x="3009" y="9354"/>
                </a:lnTo>
                <a:lnTo>
                  <a:pt x="2825" y="9538"/>
                </a:lnTo>
                <a:lnTo>
                  <a:pt x="2789" y="9464"/>
                </a:lnTo>
                <a:lnTo>
                  <a:pt x="2458" y="9171"/>
                </a:lnTo>
                <a:lnTo>
                  <a:pt x="2348" y="9024"/>
                </a:lnTo>
                <a:lnTo>
                  <a:pt x="2202" y="8877"/>
                </a:lnTo>
                <a:lnTo>
                  <a:pt x="2275" y="8877"/>
                </a:lnTo>
                <a:lnTo>
                  <a:pt x="2312" y="8841"/>
                </a:lnTo>
                <a:lnTo>
                  <a:pt x="2532" y="8841"/>
                </a:lnTo>
                <a:lnTo>
                  <a:pt x="2715" y="8804"/>
                </a:lnTo>
                <a:lnTo>
                  <a:pt x="2899" y="8731"/>
                </a:lnTo>
                <a:lnTo>
                  <a:pt x="3045" y="8621"/>
                </a:lnTo>
                <a:lnTo>
                  <a:pt x="3265" y="8474"/>
                </a:lnTo>
                <a:lnTo>
                  <a:pt x="3486" y="8254"/>
                </a:lnTo>
                <a:lnTo>
                  <a:pt x="3669" y="8034"/>
                </a:lnTo>
                <a:lnTo>
                  <a:pt x="3816" y="7814"/>
                </a:lnTo>
                <a:lnTo>
                  <a:pt x="3852" y="7740"/>
                </a:lnTo>
                <a:lnTo>
                  <a:pt x="3852" y="7667"/>
                </a:lnTo>
                <a:lnTo>
                  <a:pt x="3779" y="7557"/>
                </a:lnTo>
                <a:lnTo>
                  <a:pt x="3669" y="7484"/>
                </a:lnTo>
                <a:lnTo>
                  <a:pt x="3596" y="7484"/>
                </a:lnTo>
                <a:lnTo>
                  <a:pt x="3522" y="7520"/>
                </a:lnTo>
                <a:lnTo>
                  <a:pt x="3412" y="7484"/>
                </a:lnTo>
                <a:close/>
              </a:path>
            </a:pathLst>
          </a:custGeom>
          <a:solidFill>
            <a:srgbClr val="6D9EE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A4C2F4"/>
              </a:solidFill>
              <a:latin typeface="Arial"/>
              <a:ea typeface="Arial"/>
              <a:cs typeface="Arial"/>
              <a:sym typeface="Arial"/>
            </a:endParaRPr>
          </a:p>
        </p:txBody>
      </p:sp>
      <p:sp>
        <p:nvSpPr>
          <p:cNvPr id="1211" name="Google Shape;1211;p55"/>
          <p:cNvSpPr/>
          <p:nvPr/>
        </p:nvSpPr>
        <p:spPr>
          <a:xfrm>
            <a:off x="3078045" y="3128354"/>
            <a:ext cx="730671" cy="895811"/>
          </a:xfrm>
          <a:custGeom>
            <a:avLst/>
            <a:gdLst/>
            <a:ahLst/>
            <a:cxnLst/>
            <a:rect l="l" t="t" r="r" b="b"/>
            <a:pathLst>
              <a:path w="14601" h="17901" extrusionOk="0">
                <a:moveTo>
                  <a:pt x="10492" y="4329"/>
                </a:moveTo>
                <a:lnTo>
                  <a:pt x="10859" y="4769"/>
                </a:lnTo>
                <a:lnTo>
                  <a:pt x="10712" y="4769"/>
                </a:lnTo>
                <a:lnTo>
                  <a:pt x="10712" y="4696"/>
                </a:lnTo>
                <a:lnTo>
                  <a:pt x="10675" y="4622"/>
                </a:lnTo>
                <a:lnTo>
                  <a:pt x="10639" y="4622"/>
                </a:lnTo>
                <a:lnTo>
                  <a:pt x="10602" y="4549"/>
                </a:lnTo>
                <a:lnTo>
                  <a:pt x="10565" y="4512"/>
                </a:lnTo>
                <a:lnTo>
                  <a:pt x="10455" y="4475"/>
                </a:lnTo>
                <a:lnTo>
                  <a:pt x="10345" y="4512"/>
                </a:lnTo>
                <a:lnTo>
                  <a:pt x="10308" y="4549"/>
                </a:lnTo>
                <a:lnTo>
                  <a:pt x="10272" y="4622"/>
                </a:lnTo>
                <a:lnTo>
                  <a:pt x="10272" y="4696"/>
                </a:lnTo>
                <a:lnTo>
                  <a:pt x="10052" y="4622"/>
                </a:lnTo>
                <a:lnTo>
                  <a:pt x="10492" y="4329"/>
                </a:lnTo>
                <a:close/>
                <a:moveTo>
                  <a:pt x="6897" y="3448"/>
                </a:moveTo>
                <a:lnTo>
                  <a:pt x="7044" y="3485"/>
                </a:lnTo>
                <a:lnTo>
                  <a:pt x="7227" y="3522"/>
                </a:lnTo>
                <a:lnTo>
                  <a:pt x="7374" y="3595"/>
                </a:lnTo>
                <a:lnTo>
                  <a:pt x="7484" y="3705"/>
                </a:lnTo>
                <a:lnTo>
                  <a:pt x="7521" y="3815"/>
                </a:lnTo>
                <a:lnTo>
                  <a:pt x="7521" y="3889"/>
                </a:lnTo>
                <a:lnTo>
                  <a:pt x="7484" y="3999"/>
                </a:lnTo>
                <a:lnTo>
                  <a:pt x="7447" y="4109"/>
                </a:lnTo>
                <a:lnTo>
                  <a:pt x="7264" y="4292"/>
                </a:lnTo>
                <a:lnTo>
                  <a:pt x="7154" y="4439"/>
                </a:lnTo>
                <a:lnTo>
                  <a:pt x="6934" y="4732"/>
                </a:lnTo>
                <a:lnTo>
                  <a:pt x="6714" y="4952"/>
                </a:lnTo>
                <a:lnTo>
                  <a:pt x="6494" y="5099"/>
                </a:lnTo>
                <a:lnTo>
                  <a:pt x="6384" y="5136"/>
                </a:lnTo>
                <a:lnTo>
                  <a:pt x="6310" y="5136"/>
                </a:lnTo>
                <a:lnTo>
                  <a:pt x="6237" y="5062"/>
                </a:lnTo>
                <a:lnTo>
                  <a:pt x="6200" y="4989"/>
                </a:lnTo>
                <a:lnTo>
                  <a:pt x="6163" y="4806"/>
                </a:lnTo>
                <a:lnTo>
                  <a:pt x="6163" y="4659"/>
                </a:lnTo>
                <a:lnTo>
                  <a:pt x="6163" y="4145"/>
                </a:lnTo>
                <a:lnTo>
                  <a:pt x="6127" y="3595"/>
                </a:lnTo>
                <a:lnTo>
                  <a:pt x="6273" y="3522"/>
                </a:lnTo>
                <a:lnTo>
                  <a:pt x="6420" y="3485"/>
                </a:lnTo>
                <a:lnTo>
                  <a:pt x="6567" y="3448"/>
                </a:lnTo>
                <a:close/>
                <a:moveTo>
                  <a:pt x="6457" y="3118"/>
                </a:moveTo>
                <a:lnTo>
                  <a:pt x="6237" y="3192"/>
                </a:lnTo>
                <a:lnTo>
                  <a:pt x="6017" y="3265"/>
                </a:lnTo>
                <a:lnTo>
                  <a:pt x="5833" y="3375"/>
                </a:lnTo>
                <a:lnTo>
                  <a:pt x="5723" y="3558"/>
                </a:lnTo>
                <a:lnTo>
                  <a:pt x="5723" y="3632"/>
                </a:lnTo>
                <a:lnTo>
                  <a:pt x="5760" y="3668"/>
                </a:lnTo>
                <a:lnTo>
                  <a:pt x="5797" y="3705"/>
                </a:lnTo>
                <a:lnTo>
                  <a:pt x="5870" y="3705"/>
                </a:lnTo>
                <a:lnTo>
                  <a:pt x="5980" y="3668"/>
                </a:lnTo>
                <a:lnTo>
                  <a:pt x="5943" y="4219"/>
                </a:lnTo>
                <a:lnTo>
                  <a:pt x="5943" y="4769"/>
                </a:lnTo>
                <a:lnTo>
                  <a:pt x="5943" y="4952"/>
                </a:lnTo>
                <a:lnTo>
                  <a:pt x="5980" y="5099"/>
                </a:lnTo>
                <a:lnTo>
                  <a:pt x="6053" y="5209"/>
                </a:lnTo>
                <a:lnTo>
                  <a:pt x="6163" y="5319"/>
                </a:lnTo>
                <a:lnTo>
                  <a:pt x="6237" y="5393"/>
                </a:lnTo>
                <a:lnTo>
                  <a:pt x="6530" y="5393"/>
                </a:lnTo>
                <a:lnTo>
                  <a:pt x="6714" y="5282"/>
                </a:lnTo>
                <a:lnTo>
                  <a:pt x="6897" y="5136"/>
                </a:lnTo>
                <a:lnTo>
                  <a:pt x="7227" y="4806"/>
                </a:lnTo>
                <a:lnTo>
                  <a:pt x="7447" y="4512"/>
                </a:lnTo>
                <a:lnTo>
                  <a:pt x="7594" y="4329"/>
                </a:lnTo>
                <a:lnTo>
                  <a:pt x="7741" y="4182"/>
                </a:lnTo>
                <a:lnTo>
                  <a:pt x="7814" y="3962"/>
                </a:lnTo>
                <a:lnTo>
                  <a:pt x="7851" y="3852"/>
                </a:lnTo>
                <a:lnTo>
                  <a:pt x="7851" y="3742"/>
                </a:lnTo>
                <a:lnTo>
                  <a:pt x="7777" y="3595"/>
                </a:lnTo>
                <a:lnTo>
                  <a:pt x="7667" y="3448"/>
                </a:lnTo>
                <a:lnTo>
                  <a:pt x="7521" y="3302"/>
                </a:lnTo>
                <a:lnTo>
                  <a:pt x="7374" y="3228"/>
                </a:lnTo>
                <a:lnTo>
                  <a:pt x="7190" y="3155"/>
                </a:lnTo>
                <a:lnTo>
                  <a:pt x="6970" y="3118"/>
                </a:lnTo>
                <a:close/>
                <a:moveTo>
                  <a:pt x="2789" y="3522"/>
                </a:moveTo>
                <a:lnTo>
                  <a:pt x="2935" y="3668"/>
                </a:lnTo>
                <a:lnTo>
                  <a:pt x="3082" y="3779"/>
                </a:lnTo>
                <a:lnTo>
                  <a:pt x="3449" y="3925"/>
                </a:lnTo>
                <a:lnTo>
                  <a:pt x="3632" y="3999"/>
                </a:lnTo>
                <a:lnTo>
                  <a:pt x="3669" y="4072"/>
                </a:lnTo>
                <a:lnTo>
                  <a:pt x="3706" y="4145"/>
                </a:lnTo>
                <a:lnTo>
                  <a:pt x="3706" y="4219"/>
                </a:lnTo>
                <a:lnTo>
                  <a:pt x="3742" y="4255"/>
                </a:lnTo>
                <a:lnTo>
                  <a:pt x="3779" y="4292"/>
                </a:lnTo>
                <a:lnTo>
                  <a:pt x="3852" y="4329"/>
                </a:lnTo>
                <a:lnTo>
                  <a:pt x="4036" y="4402"/>
                </a:lnTo>
                <a:lnTo>
                  <a:pt x="4219" y="4475"/>
                </a:lnTo>
                <a:lnTo>
                  <a:pt x="4403" y="4586"/>
                </a:lnTo>
                <a:lnTo>
                  <a:pt x="4549" y="4696"/>
                </a:lnTo>
                <a:lnTo>
                  <a:pt x="4843" y="5026"/>
                </a:lnTo>
                <a:lnTo>
                  <a:pt x="5100" y="5319"/>
                </a:lnTo>
                <a:lnTo>
                  <a:pt x="4770" y="5356"/>
                </a:lnTo>
                <a:lnTo>
                  <a:pt x="4476" y="5356"/>
                </a:lnTo>
                <a:lnTo>
                  <a:pt x="3816" y="5319"/>
                </a:lnTo>
                <a:lnTo>
                  <a:pt x="3486" y="5319"/>
                </a:lnTo>
                <a:lnTo>
                  <a:pt x="3156" y="5393"/>
                </a:lnTo>
                <a:lnTo>
                  <a:pt x="2972" y="5466"/>
                </a:lnTo>
                <a:lnTo>
                  <a:pt x="2789" y="5576"/>
                </a:lnTo>
                <a:lnTo>
                  <a:pt x="2605" y="5649"/>
                </a:lnTo>
                <a:lnTo>
                  <a:pt x="2495" y="5686"/>
                </a:lnTo>
                <a:lnTo>
                  <a:pt x="2349" y="5686"/>
                </a:lnTo>
                <a:lnTo>
                  <a:pt x="2312" y="5723"/>
                </a:lnTo>
                <a:lnTo>
                  <a:pt x="2275" y="5796"/>
                </a:lnTo>
                <a:lnTo>
                  <a:pt x="2275" y="5833"/>
                </a:lnTo>
                <a:lnTo>
                  <a:pt x="2349" y="6676"/>
                </a:lnTo>
                <a:lnTo>
                  <a:pt x="2128" y="6493"/>
                </a:lnTo>
                <a:lnTo>
                  <a:pt x="1908" y="6383"/>
                </a:lnTo>
                <a:lnTo>
                  <a:pt x="1908" y="6126"/>
                </a:lnTo>
                <a:lnTo>
                  <a:pt x="1835" y="5906"/>
                </a:lnTo>
                <a:lnTo>
                  <a:pt x="1725" y="5796"/>
                </a:lnTo>
                <a:lnTo>
                  <a:pt x="1578" y="5723"/>
                </a:lnTo>
                <a:lnTo>
                  <a:pt x="1285" y="5649"/>
                </a:lnTo>
                <a:lnTo>
                  <a:pt x="1101" y="5649"/>
                </a:lnTo>
                <a:lnTo>
                  <a:pt x="918" y="5686"/>
                </a:lnTo>
                <a:lnTo>
                  <a:pt x="918" y="5686"/>
                </a:lnTo>
                <a:lnTo>
                  <a:pt x="1101" y="5356"/>
                </a:lnTo>
                <a:lnTo>
                  <a:pt x="1285" y="5026"/>
                </a:lnTo>
                <a:lnTo>
                  <a:pt x="1468" y="4732"/>
                </a:lnTo>
                <a:lnTo>
                  <a:pt x="1688" y="4439"/>
                </a:lnTo>
                <a:lnTo>
                  <a:pt x="1945" y="4182"/>
                </a:lnTo>
                <a:lnTo>
                  <a:pt x="2202" y="3962"/>
                </a:lnTo>
                <a:lnTo>
                  <a:pt x="2495" y="3742"/>
                </a:lnTo>
                <a:lnTo>
                  <a:pt x="2789" y="3522"/>
                </a:lnTo>
                <a:close/>
                <a:moveTo>
                  <a:pt x="10639" y="7520"/>
                </a:moveTo>
                <a:lnTo>
                  <a:pt x="11042" y="7703"/>
                </a:lnTo>
                <a:lnTo>
                  <a:pt x="11336" y="7850"/>
                </a:lnTo>
                <a:lnTo>
                  <a:pt x="11482" y="7924"/>
                </a:lnTo>
                <a:lnTo>
                  <a:pt x="11629" y="7960"/>
                </a:lnTo>
                <a:lnTo>
                  <a:pt x="11556" y="8254"/>
                </a:lnTo>
                <a:lnTo>
                  <a:pt x="11225" y="8107"/>
                </a:lnTo>
                <a:lnTo>
                  <a:pt x="10895" y="7960"/>
                </a:lnTo>
                <a:lnTo>
                  <a:pt x="10785" y="7887"/>
                </a:lnTo>
                <a:lnTo>
                  <a:pt x="10639" y="7520"/>
                </a:lnTo>
                <a:close/>
                <a:moveTo>
                  <a:pt x="10272" y="8070"/>
                </a:moveTo>
                <a:lnTo>
                  <a:pt x="10382" y="8144"/>
                </a:lnTo>
                <a:lnTo>
                  <a:pt x="10529" y="8217"/>
                </a:lnTo>
                <a:lnTo>
                  <a:pt x="10565" y="8327"/>
                </a:lnTo>
                <a:lnTo>
                  <a:pt x="10602" y="8400"/>
                </a:lnTo>
                <a:lnTo>
                  <a:pt x="10712" y="8437"/>
                </a:lnTo>
                <a:lnTo>
                  <a:pt x="10932" y="8510"/>
                </a:lnTo>
                <a:lnTo>
                  <a:pt x="11042" y="8547"/>
                </a:lnTo>
                <a:lnTo>
                  <a:pt x="11042" y="8584"/>
                </a:lnTo>
                <a:lnTo>
                  <a:pt x="11042" y="8657"/>
                </a:lnTo>
                <a:lnTo>
                  <a:pt x="11079" y="8731"/>
                </a:lnTo>
                <a:lnTo>
                  <a:pt x="11152" y="8804"/>
                </a:lnTo>
                <a:lnTo>
                  <a:pt x="11336" y="8841"/>
                </a:lnTo>
                <a:lnTo>
                  <a:pt x="11152" y="9244"/>
                </a:lnTo>
                <a:lnTo>
                  <a:pt x="11079" y="9171"/>
                </a:lnTo>
                <a:lnTo>
                  <a:pt x="10602" y="8767"/>
                </a:lnTo>
                <a:lnTo>
                  <a:pt x="10602" y="8547"/>
                </a:lnTo>
                <a:lnTo>
                  <a:pt x="10565" y="8364"/>
                </a:lnTo>
                <a:lnTo>
                  <a:pt x="10492" y="8254"/>
                </a:lnTo>
                <a:lnTo>
                  <a:pt x="10345" y="8180"/>
                </a:lnTo>
                <a:lnTo>
                  <a:pt x="10272" y="8070"/>
                </a:lnTo>
                <a:close/>
                <a:moveTo>
                  <a:pt x="9135" y="4806"/>
                </a:moveTo>
                <a:lnTo>
                  <a:pt x="9501" y="4842"/>
                </a:lnTo>
                <a:lnTo>
                  <a:pt x="9575" y="4879"/>
                </a:lnTo>
                <a:lnTo>
                  <a:pt x="9611" y="4842"/>
                </a:lnTo>
                <a:lnTo>
                  <a:pt x="9905" y="4916"/>
                </a:lnTo>
                <a:lnTo>
                  <a:pt x="10198" y="5026"/>
                </a:lnTo>
                <a:lnTo>
                  <a:pt x="10015" y="5246"/>
                </a:lnTo>
                <a:lnTo>
                  <a:pt x="10015" y="5319"/>
                </a:lnTo>
                <a:lnTo>
                  <a:pt x="10052" y="5393"/>
                </a:lnTo>
                <a:lnTo>
                  <a:pt x="10125" y="5429"/>
                </a:lnTo>
                <a:lnTo>
                  <a:pt x="10198" y="5429"/>
                </a:lnTo>
                <a:lnTo>
                  <a:pt x="10418" y="5319"/>
                </a:lnTo>
                <a:lnTo>
                  <a:pt x="10639" y="5246"/>
                </a:lnTo>
                <a:lnTo>
                  <a:pt x="10859" y="5209"/>
                </a:lnTo>
                <a:lnTo>
                  <a:pt x="11115" y="5172"/>
                </a:lnTo>
                <a:lnTo>
                  <a:pt x="11336" y="5613"/>
                </a:lnTo>
                <a:lnTo>
                  <a:pt x="10859" y="5723"/>
                </a:lnTo>
                <a:lnTo>
                  <a:pt x="10602" y="5796"/>
                </a:lnTo>
                <a:lnTo>
                  <a:pt x="10382" y="5906"/>
                </a:lnTo>
                <a:lnTo>
                  <a:pt x="10345" y="5943"/>
                </a:lnTo>
                <a:lnTo>
                  <a:pt x="10345" y="5979"/>
                </a:lnTo>
                <a:lnTo>
                  <a:pt x="10345" y="6016"/>
                </a:lnTo>
                <a:lnTo>
                  <a:pt x="10382" y="6053"/>
                </a:lnTo>
                <a:lnTo>
                  <a:pt x="10639" y="6126"/>
                </a:lnTo>
                <a:lnTo>
                  <a:pt x="10932" y="6126"/>
                </a:lnTo>
                <a:lnTo>
                  <a:pt x="11225" y="6089"/>
                </a:lnTo>
                <a:lnTo>
                  <a:pt x="11482" y="6016"/>
                </a:lnTo>
                <a:lnTo>
                  <a:pt x="11629" y="6566"/>
                </a:lnTo>
                <a:lnTo>
                  <a:pt x="11666" y="6640"/>
                </a:lnTo>
                <a:lnTo>
                  <a:pt x="11666" y="6640"/>
                </a:lnTo>
                <a:lnTo>
                  <a:pt x="11262" y="6530"/>
                </a:lnTo>
                <a:lnTo>
                  <a:pt x="10932" y="6456"/>
                </a:lnTo>
                <a:lnTo>
                  <a:pt x="10749" y="6420"/>
                </a:lnTo>
                <a:lnTo>
                  <a:pt x="10565" y="6456"/>
                </a:lnTo>
                <a:lnTo>
                  <a:pt x="10529" y="6456"/>
                </a:lnTo>
                <a:lnTo>
                  <a:pt x="10565" y="6530"/>
                </a:lnTo>
                <a:lnTo>
                  <a:pt x="10712" y="6640"/>
                </a:lnTo>
                <a:lnTo>
                  <a:pt x="10895" y="6750"/>
                </a:lnTo>
                <a:lnTo>
                  <a:pt x="11336" y="6933"/>
                </a:lnTo>
                <a:lnTo>
                  <a:pt x="11702" y="7043"/>
                </a:lnTo>
                <a:lnTo>
                  <a:pt x="11666" y="7593"/>
                </a:lnTo>
                <a:lnTo>
                  <a:pt x="11482" y="7520"/>
                </a:lnTo>
                <a:lnTo>
                  <a:pt x="11299" y="7447"/>
                </a:lnTo>
                <a:lnTo>
                  <a:pt x="10785" y="7227"/>
                </a:lnTo>
                <a:lnTo>
                  <a:pt x="10529" y="7153"/>
                </a:lnTo>
                <a:lnTo>
                  <a:pt x="10235" y="7117"/>
                </a:lnTo>
                <a:lnTo>
                  <a:pt x="10198" y="7117"/>
                </a:lnTo>
                <a:lnTo>
                  <a:pt x="10198" y="7153"/>
                </a:lnTo>
                <a:lnTo>
                  <a:pt x="10198" y="7190"/>
                </a:lnTo>
                <a:lnTo>
                  <a:pt x="10198" y="7227"/>
                </a:lnTo>
                <a:lnTo>
                  <a:pt x="10492" y="7410"/>
                </a:lnTo>
                <a:lnTo>
                  <a:pt x="10418" y="7447"/>
                </a:lnTo>
                <a:lnTo>
                  <a:pt x="10015" y="7593"/>
                </a:lnTo>
                <a:lnTo>
                  <a:pt x="9905" y="7483"/>
                </a:lnTo>
                <a:lnTo>
                  <a:pt x="9832" y="7447"/>
                </a:lnTo>
                <a:lnTo>
                  <a:pt x="9795" y="7483"/>
                </a:lnTo>
                <a:lnTo>
                  <a:pt x="9758" y="7520"/>
                </a:lnTo>
                <a:lnTo>
                  <a:pt x="9722" y="7557"/>
                </a:lnTo>
                <a:lnTo>
                  <a:pt x="9722" y="7703"/>
                </a:lnTo>
                <a:lnTo>
                  <a:pt x="9685" y="7740"/>
                </a:lnTo>
                <a:lnTo>
                  <a:pt x="9685" y="7813"/>
                </a:lnTo>
                <a:lnTo>
                  <a:pt x="9722" y="7924"/>
                </a:lnTo>
                <a:lnTo>
                  <a:pt x="9942" y="8180"/>
                </a:lnTo>
                <a:lnTo>
                  <a:pt x="9611" y="7960"/>
                </a:lnTo>
                <a:lnTo>
                  <a:pt x="9281" y="7777"/>
                </a:lnTo>
                <a:lnTo>
                  <a:pt x="9245" y="7777"/>
                </a:lnTo>
                <a:lnTo>
                  <a:pt x="9208" y="7813"/>
                </a:lnTo>
                <a:lnTo>
                  <a:pt x="9171" y="7850"/>
                </a:lnTo>
                <a:lnTo>
                  <a:pt x="9171" y="7924"/>
                </a:lnTo>
                <a:lnTo>
                  <a:pt x="9391" y="8180"/>
                </a:lnTo>
                <a:lnTo>
                  <a:pt x="9648" y="8437"/>
                </a:lnTo>
                <a:lnTo>
                  <a:pt x="10162" y="8877"/>
                </a:lnTo>
                <a:lnTo>
                  <a:pt x="10235" y="8951"/>
                </a:lnTo>
                <a:lnTo>
                  <a:pt x="10162" y="9134"/>
                </a:lnTo>
                <a:lnTo>
                  <a:pt x="10052" y="9317"/>
                </a:lnTo>
                <a:lnTo>
                  <a:pt x="9905" y="9391"/>
                </a:lnTo>
                <a:lnTo>
                  <a:pt x="9832" y="9354"/>
                </a:lnTo>
                <a:lnTo>
                  <a:pt x="9428" y="9097"/>
                </a:lnTo>
                <a:lnTo>
                  <a:pt x="9318" y="8914"/>
                </a:lnTo>
                <a:lnTo>
                  <a:pt x="9171" y="8694"/>
                </a:lnTo>
                <a:lnTo>
                  <a:pt x="8951" y="8547"/>
                </a:lnTo>
                <a:lnTo>
                  <a:pt x="8768" y="8400"/>
                </a:lnTo>
                <a:lnTo>
                  <a:pt x="8658" y="8290"/>
                </a:lnTo>
                <a:lnTo>
                  <a:pt x="8548" y="8107"/>
                </a:lnTo>
                <a:lnTo>
                  <a:pt x="8511" y="7887"/>
                </a:lnTo>
                <a:lnTo>
                  <a:pt x="8474" y="7887"/>
                </a:lnTo>
                <a:lnTo>
                  <a:pt x="8474" y="7777"/>
                </a:lnTo>
                <a:lnTo>
                  <a:pt x="8438" y="7740"/>
                </a:lnTo>
                <a:lnTo>
                  <a:pt x="8364" y="7740"/>
                </a:lnTo>
                <a:lnTo>
                  <a:pt x="7887" y="7667"/>
                </a:lnTo>
                <a:lnTo>
                  <a:pt x="7374" y="7630"/>
                </a:lnTo>
                <a:lnTo>
                  <a:pt x="7117" y="7630"/>
                </a:lnTo>
                <a:lnTo>
                  <a:pt x="6860" y="7667"/>
                </a:lnTo>
                <a:lnTo>
                  <a:pt x="6640" y="7740"/>
                </a:lnTo>
                <a:lnTo>
                  <a:pt x="6457" y="7887"/>
                </a:lnTo>
                <a:lnTo>
                  <a:pt x="6384" y="7777"/>
                </a:lnTo>
                <a:lnTo>
                  <a:pt x="6347" y="7703"/>
                </a:lnTo>
                <a:lnTo>
                  <a:pt x="6384" y="7630"/>
                </a:lnTo>
                <a:lnTo>
                  <a:pt x="6420" y="7557"/>
                </a:lnTo>
                <a:lnTo>
                  <a:pt x="6604" y="7410"/>
                </a:lnTo>
                <a:lnTo>
                  <a:pt x="6787" y="7337"/>
                </a:lnTo>
                <a:lnTo>
                  <a:pt x="7080" y="7300"/>
                </a:lnTo>
                <a:lnTo>
                  <a:pt x="7374" y="7227"/>
                </a:lnTo>
                <a:lnTo>
                  <a:pt x="7521" y="7153"/>
                </a:lnTo>
                <a:lnTo>
                  <a:pt x="7704" y="7006"/>
                </a:lnTo>
                <a:lnTo>
                  <a:pt x="7741" y="6896"/>
                </a:lnTo>
                <a:lnTo>
                  <a:pt x="7777" y="6823"/>
                </a:lnTo>
                <a:lnTo>
                  <a:pt x="7741" y="6750"/>
                </a:lnTo>
                <a:lnTo>
                  <a:pt x="7667" y="6676"/>
                </a:lnTo>
                <a:lnTo>
                  <a:pt x="7594" y="6603"/>
                </a:lnTo>
                <a:lnTo>
                  <a:pt x="7484" y="6603"/>
                </a:lnTo>
                <a:lnTo>
                  <a:pt x="7227" y="6640"/>
                </a:lnTo>
                <a:lnTo>
                  <a:pt x="7007" y="6713"/>
                </a:lnTo>
                <a:lnTo>
                  <a:pt x="6787" y="6786"/>
                </a:lnTo>
                <a:lnTo>
                  <a:pt x="6714" y="6786"/>
                </a:lnTo>
                <a:lnTo>
                  <a:pt x="6640" y="6750"/>
                </a:lnTo>
                <a:lnTo>
                  <a:pt x="6640" y="6676"/>
                </a:lnTo>
                <a:lnTo>
                  <a:pt x="6677" y="6603"/>
                </a:lnTo>
                <a:lnTo>
                  <a:pt x="6750" y="6456"/>
                </a:lnTo>
                <a:lnTo>
                  <a:pt x="6824" y="6346"/>
                </a:lnTo>
                <a:lnTo>
                  <a:pt x="7080" y="6199"/>
                </a:lnTo>
                <a:lnTo>
                  <a:pt x="7337" y="6016"/>
                </a:lnTo>
                <a:lnTo>
                  <a:pt x="7704" y="5759"/>
                </a:lnTo>
                <a:lnTo>
                  <a:pt x="8108" y="5466"/>
                </a:lnTo>
                <a:lnTo>
                  <a:pt x="8181" y="5539"/>
                </a:lnTo>
                <a:lnTo>
                  <a:pt x="8218" y="5539"/>
                </a:lnTo>
                <a:lnTo>
                  <a:pt x="8254" y="5503"/>
                </a:lnTo>
                <a:lnTo>
                  <a:pt x="8511" y="5172"/>
                </a:lnTo>
                <a:lnTo>
                  <a:pt x="8731" y="4806"/>
                </a:lnTo>
                <a:close/>
                <a:moveTo>
                  <a:pt x="10492" y="9171"/>
                </a:moveTo>
                <a:lnTo>
                  <a:pt x="10749" y="9391"/>
                </a:lnTo>
                <a:lnTo>
                  <a:pt x="10969" y="9611"/>
                </a:lnTo>
                <a:lnTo>
                  <a:pt x="10675" y="10124"/>
                </a:lnTo>
                <a:lnTo>
                  <a:pt x="10602" y="10198"/>
                </a:lnTo>
                <a:lnTo>
                  <a:pt x="10565" y="10161"/>
                </a:lnTo>
                <a:lnTo>
                  <a:pt x="10529" y="10088"/>
                </a:lnTo>
                <a:lnTo>
                  <a:pt x="10418" y="9941"/>
                </a:lnTo>
                <a:lnTo>
                  <a:pt x="10308" y="9758"/>
                </a:lnTo>
                <a:lnTo>
                  <a:pt x="10162" y="9611"/>
                </a:lnTo>
                <a:lnTo>
                  <a:pt x="10272" y="9501"/>
                </a:lnTo>
                <a:lnTo>
                  <a:pt x="10345" y="9427"/>
                </a:lnTo>
                <a:lnTo>
                  <a:pt x="10492" y="9171"/>
                </a:lnTo>
                <a:close/>
                <a:moveTo>
                  <a:pt x="551" y="7300"/>
                </a:moveTo>
                <a:lnTo>
                  <a:pt x="808" y="7483"/>
                </a:lnTo>
                <a:lnTo>
                  <a:pt x="991" y="7703"/>
                </a:lnTo>
                <a:lnTo>
                  <a:pt x="1211" y="7924"/>
                </a:lnTo>
                <a:lnTo>
                  <a:pt x="1431" y="8144"/>
                </a:lnTo>
                <a:lnTo>
                  <a:pt x="1982" y="8584"/>
                </a:lnTo>
                <a:lnTo>
                  <a:pt x="2238" y="8841"/>
                </a:lnTo>
                <a:lnTo>
                  <a:pt x="2349" y="8987"/>
                </a:lnTo>
                <a:lnTo>
                  <a:pt x="2422" y="9134"/>
                </a:lnTo>
                <a:lnTo>
                  <a:pt x="2202" y="9281"/>
                </a:lnTo>
                <a:lnTo>
                  <a:pt x="2018" y="9464"/>
                </a:lnTo>
                <a:lnTo>
                  <a:pt x="1872" y="9684"/>
                </a:lnTo>
                <a:lnTo>
                  <a:pt x="1762" y="9978"/>
                </a:lnTo>
                <a:lnTo>
                  <a:pt x="1725" y="10344"/>
                </a:lnTo>
                <a:lnTo>
                  <a:pt x="1762" y="10675"/>
                </a:lnTo>
                <a:lnTo>
                  <a:pt x="1908" y="11408"/>
                </a:lnTo>
                <a:lnTo>
                  <a:pt x="1542" y="10968"/>
                </a:lnTo>
                <a:lnTo>
                  <a:pt x="1248" y="10528"/>
                </a:lnTo>
                <a:lnTo>
                  <a:pt x="991" y="10014"/>
                </a:lnTo>
                <a:lnTo>
                  <a:pt x="808" y="9501"/>
                </a:lnTo>
                <a:lnTo>
                  <a:pt x="661" y="8951"/>
                </a:lnTo>
                <a:lnTo>
                  <a:pt x="551" y="8400"/>
                </a:lnTo>
                <a:lnTo>
                  <a:pt x="514" y="7850"/>
                </a:lnTo>
                <a:lnTo>
                  <a:pt x="551" y="7300"/>
                </a:lnTo>
                <a:close/>
                <a:moveTo>
                  <a:pt x="6897" y="8620"/>
                </a:moveTo>
                <a:lnTo>
                  <a:pt x="6934" y="8694"/>
                </a:lnTo>
                <a:lnTo>
                  <a:pt x="7007" y="8731"/>
                </a:lnTo>
                <a:lnTo>
                  <a:pt x="7264" y="8877"/>
                </a:lnTo>
                <a:lnTo>
                  <a:pt x="7484" y="9024"/>
                </a:lnTo>
                <a:lnTo>
                  <a:pt x="7704" y="9207"/>
                </a:lnTo>
                <a:lnTo>
                  <a:pt x="7887" y="9427"/>
                </a:lnTo>
                <a:lnTo>
                  <a:pt x="8034" y="9648"/>
                </a:lnTo>
                <a:lnTo>
                  <a:pt x="8181" y="9904"/>
                </a:lnTo>
                <a:lnTo>
                  <a:pt x="8254" y="10161"/>
                </a:lnTo>
                <a:lnTo>
                  <a:pt x="8254" y="10418"/>
                </a:lnTo>
                <a:lnTo>
                  <a:pt x="8218" y="10638"/>
                </a:lnTo>
                <a:lnTo>
                  <a:pt x="7704" y="10088"/>
                </a:lnTo>
                <a:lnTo>
                  <a:pt x="7154" y="9611"/>
                </a:lnTo>
                <a:lnTo>
                  <a:pt x="7080" y="9611"/>
                </a:lnTo>
                <a:lnTo>
                  <a:pt x="7044" y="9648"/>
                </a:lnTo>
                <a:lnTo>
                  <a:pt x="7080" y="9684"/>
                </a:lnTo>
                <a:lnTo>
                  <a:pt x="7557" y="10344"/>
                </a:lnTo>
                <a:lnTo>
                  <a:pt x="8071" y="10968"/>
                </a:lnTo>
                <a:lnTo>
                  <a:pt x="7887" y="11188"/>
                </a:lnTo>
                <a:lnTo>
                  <a:pt x="7741" y="11408"/>
                </a:lnTo>
                <a:lnTo>
                  <a:pt x="7521" y="11628"/>
                </a:lnTo>
                <a:lnTo>
                  <a:pt x="7227" y="11372"/>
                </a:lnTo>
                <a:lnTo>
                  <a:pt x="6860" y="11005"/>
                </a:lnTo>
                <a:lnTo>
                  <a:pt x="6787" y="10748"/>
                </a:lnTo>
                <a:lnTo>
                  <a:pt x="6750" y="10491"/>
                </a:lnTo>
                <a:lnTo>
                  <a:pt x="6640" y="10234"/>
                </a:lnTo>
                <a:lnTo>
                  <a:pt x="6530" y="9978"/>
                </a:lnTo>
                <a:lnTo>
                  <a:pt x="6457" y="9868"/>
                </a:lnTo>
                <a:lnTo>
                  <a:pt x="6310" y="9868"/>
                </a:lnTo>
                <a:lnTo>
                  <a:pt x="5870" y="10014"/>
                </a:lnTo>
                <a:lnTo>
                  <a:pt x="5650" y="10088"/>
                </a:lnTo>
                <a:lnTo>
                  <a:pt x="5577" y="10088"/>
                </a:lnTo>
                <a:lnTo>
                  <a:pt x="5466" y="10014"/>
                </a:lnTo>
                <a:lnTo>
                  <a:pt x="5210" y="9904"/>
                </a:lnTo>
                <a:lnTo>
                  <a:pt x="5026" y="9758"/>
                </a:lnTo>
                <a:lnTo>
                  <a:pt x="4953" y="9648"/>
                </a:lnTo>
                <a:lnTo>
                  <a:pt x="4880" y="9538"/>
                </a:lnTo>
                <a:lnTo>
                  <a:pt x="4843" y="9427"/>
                </a:lnTo>
                <a:lnTo>
                  <a:pt x="4843" y="9281"/>
                </a:lnTo>
                <a:lnTo>
                  <a:pt x="4880" y="9134"/>
                </a:lnTo>
                <a:lnTo>
                  <a:pt x="4953" y="8987"/>
                </a:lnTo>
                <a:lnTo>
                  <a:pt x="5063" y="8877"/>
                </a:lnTo>
                <a:lnTo>
                  <a:pt x="5210" y="8804"/>
                </a:lnTo>
                <a:lnTo>
                  <a:pt x="5577" y="8694"/>
                </a:lnTo>
                <a:lnTo>
                  <a:pt x="5870" y="8657"/>
                </a:lnTo>
                <a:lnTo>
                  <a:pt x="6384" y="8657"/>
                </a:lnTo>
                <a:lnTo>
                  <a:pt x="6897" y="8620"/>
                </a:lnTo>
                <a:close/>
                <a:moveTo>
                  <a:pt x="8621" y="10088"/>
                </a:moveTo>
                <a:lnTo>
                  <a:pt x="9355" y="10565"/>
                </a:lnTo>
                <a:lnTo>
                  <a:pt x="9501" y="10711"/>
                </a:lnTo>
                <a:lnTo>
                  <a:pt x="9648" y="10858"/>
                </a:lnTo>
                <a:lnTo>
                  <a:pt x="9758" y="11005"/>
                </a:lnTo>
                <a:lnTo>
                  <a:pt x="9868" y="11151"/>
                </a:lnTo>
                <a:lnTo>
                  <a:pt x="9355" y="11628"/>
                </a:lnTo>
                <a:lnTo>
                  <a:pt x="9318" y="11592"/>
                </a:lnTo>
                <a:lnTo>
                  <a:pt x="9208" y="11482"/>
                </a:lnTo>
                <a:lnTo>
                  <a:pt x="9061" y="11408"/>
                </a:lnTo>
                <a:lnTo>
                  <a:pt x="8878" y="11298"/>
                </a:lnTo>
                <a:lnTo>
                  <a:pt x="8768" y="11188"/>
                </a:lnTo>
                <a:lnTo>
                  <a:pt x="8511" y="10931"/>
                </a:lnTo>
                <a:lnTo>
                  <a:pt x="8548" y="10821"/>
                </a:lnTo>
                <a:lnTo>
                  <a:pt x="8621" y="10638"/>
                </a:lnTo>
                <a:lnTo>
                  <a:pt x="8658" y="10455"/>
                </a:lnTo>
                <a:lnTo>
                  <a:pt x="8658" y="10271"/>
                </a:lnTo>
                <a:lnTo>
                  <a:pt x="8621" y="10088"/>
                </a:lnTo>
                <a:close/>
                <a:moveTo>
                  <a:pt x="6860" y="11555"/>
                </a:moveTo>
                <a:lnTo>
                  <a:pt x="7190" y="11885"/>
                </a:lnTo>
                <a:lnTo>
                  <a:pt x="7007" y="11958"/>
                </a:lnTo>
                <a:lnTo>
                  <a:pt x="6897" y="11958"/>
                </a:lnTo>
                <a:lnTo>
                  <a:pt x="6787" y="11922"/>
                </a:lnTo>
                <a:lnTo>
                  <a:pt x="6860" y="11555"/>
                </a:lnTo>
                <a:close/>
                <a:moveTo>
                  <a:pt x="8328" y="11262"/>
                </a:moveTo>
                <a:lnTo>
                  <a:pt x="8474" y="11445"/>
                </a:lnTo>
                <a:lnTo>
                  <a:pt x="8658" y="11628"/>
                </a:lnTo>
                <a:lnTo>
                  <a:pt x="8878" y="11775"/>
                </a:lnTo>
                <a:lnTo>
                  <a:pt x="8988" y="11812"/>
                </a:lnTo>
                <a:lnTo>
                  <a:pt x="9098" y="11848"/>
                </a:lnTo>
                <a:lnTo>
                  <a:pt x="8731" y="12105"/>
                </a:lnTo>
                <a:lnTo>
                  <a:pt x="8328" y="12325"/>
                </a:lnTo>
                <a:lnTo>
                  <a:pt x="8291" y="12289"/>
                </a:lnTo>
                <a:lnTo>
                  <a:pt x="7814" y="11885"/>
                </a:lnTo>
                <a:lnTo>
                  <a:pt x="8071" y="11592"/>
                </a:lnTo>
                <a:lnTo>
                  <a:pt x="8328" y="11262"/>
                </a:lnTo>
                <a:close/>
                <a:moveTo>
                  <a:pt x="6970" y="2678"/>
                </a:moveTo>
                <a:lnTo>
                  <a:pt x="7374" y="2715"/>
                </a:lnTo>
                <a:lnTo>
                  <a:pt x="7777" y="2788"/>
                </a:lnTo>
                <a:lnTo>
                  <a:pt x="8181" y="2898"/>
                </a:lnTo>
                <a:lnTo>
                  <a:pt x="8548" y="3008"/>
                </a:lnTo>
                <a:lnTo>
                  <a:pt x="8915" y="3192"/>
                </a:lnTo>
                <a:lnTo>
                  <a:pt x="9281" y="3375"/>
                </a:lnTo>
                <a:lnTo>
                  <a:pt x="9611" y="3595"/>
                </a:lnTo>
                <a:lnTo>
                  <a:pt x="9501" y="3632"/>
                </a:lnTo>
                <a:lnTo>
                  <a:pt x="9281" y="3815"/>
                </a:lnTo>
                <a:lnTo>
                  <a:pt x="9171" y="3925"/>
                </a:lnTo>
                <a:lnTo>
                  <a:pt x="9061" y="4035"/>
                </a:lnTo>
                <a:lnTo>
                  <a:pt x="9061" y="4072"/>
                </a:lnTo>
                <a:lnTo>
                  <a:pt x="9061" y="4109"/>
                </a:lnTo>
                <a:lnTo>
                  <a:pt x="9135" y="4109"/>
                </a:lnTo>
                <a:lnTo>
                  <a:pt x="9245" y="4072"/>
                </a:lnTo>
                <a:lnTo>
                  <a:pt x="9355" y="4072"/>
                </a:lnTo>
                <a:lnTo>
                  <a:pt x="9685" y="3925"/>
                </a:lnTo>
                <a:lnTo>
                  <a:pt x="9905" y="3815"/>
                </a:lnTo>
                <a:lnTo>
                  <a:pt x="10198" y="4035"/>
                </a:lnTo>
                <a:lnTo>
                  <a:pt x="9905" y="4255"/>
                </a:lnTo>
                <a:lnTo>
                  <a:pt x="9611" y="4512"/>
                </a:lnTo>
                <a:lnTo>
                  <a:pt x="9281" y="4475"/>
                </a:lnTo>
                <a:lnTo>
                  <a:pt x="8731" y="4475"/>
                </a:lnTo>
                <a:lnTo>
                  <a:pt x="8584" y="4512"/>
                </a:lnTo>
                <a:lnTo>
                  <a:pt x="8548" y="4549"/>
                </a:lnTo>
                <a:lnTo>
                  <a:pt x="8511" y="4622"/>
                </a:lnTo>
                <a:lnTo>
                  <a:pt x="8328" y="4989"/>
                </a:lnTo>
                <a:lnTo>
                  <a:pt x="8108" y="5356"/>
                </a:lnTo>
                <a:lnTo>
                  <a:pt x="7851" y="5466"/>
                </a:lnTo>
                <a:lnTo>
                  <a:pt x="7594" y="5613"/>
                </a:lnTo>
                <a:lnTo>
                  <a:pt x="7117" y="5906"/>
                </a:lnTo>
                <a:lnTo>
                  <a:pt x="6714" y="6163"/>
                </a:lnTo>
                <a:lnTo>
                  <a:pt x="6530" y="6310"/>
                </a:lnTo>
                <a:lnTo>
                  <a:pt x="6457" y="6383"/>
                </a:lnTo>
                <a:lnTo>
                  <a:pt x="6420" y="6493"/>
                </a:lnTo>
                <a:lnTo>
                  <a:pt x="6384" y="6676"/>
                </a:lnTo>
                <a:lnTo>
                  <a:pt x="6420" y="6786"/>
                </a:lnTo>
                <a:lnTo>
                  <a:pt x="6457" y="6896"/>
                </a:lnTo>
                <a:lnTo>
                  <a:pt x="6567" y="6970"/>
                </a:lnTo>
                <a:lnTo>
                  <a:pt x="6677" y="6970"/>
                </a:lnTo>
                <a:lnTo>
                  <a:pt x="6824" y="7006"/>
                </a:lnTo>
                <a:lnTo>
                  <a:pt x="7117" y="6933"/>
                </a:lnTo>
                <a:lnTo>
                  <a:pt x="7301" y="6860"/>
                </a:lnTo>
                <a:lnTo>
                  <a:pt x="7447" y="6823"/>
                </a:lnTo>
                <a:lnTo>
                  <a:pt x="7484" y="6860"/>
                </a:lnTo>
                <a:lnTo>
                  <a:pt x="7411" y="6896"/>
                </a:lnTo>
                <a:lnTo>
                  <a:pt x="7227" y="7006"/>
                </a:lnTo>
                <a:lnTo>
                  <a:pt x="6860" y="7080"/>
                </a:lnTo>
                <a:lnTo>
                  <a:pt x="6530" y="7153"/>
                </a:lnTo>
                <a:lnTo>
                  <a:pt x="6347" y="7227"/>
                </a:lnTo>
                <a:lnTo>
                  <a:pt x="6237" y="7337"/>
                </a:lnTo>
                <a:lnTo>
                  <a:pt x="6163" y="7483"/>
                </a:lnTo>
                <a:lnTo>
                  <a:pt x="6127" y="7630"/>
                </a:lnTo>
                <a:lnTo>
                  <a:pt x="6127" y="7777"/>
                </a:lnTo>
                <a:lnTo>
                  <a:pt x="6163" y="7924"/>
                </a:lnTo>
                <a:lnTo>
                  <a:pt x="6237" y="8070"/>
                </a:lnTo>
                <a:lnTo>
                  <a:pt x="6384" y="8180"/>
                </a:lnTo>
                <a:lnTo>
                  <a:pt x="6494" y="8180"/>
                </a:lnTo>
                <a:lnTo>
                  <a:pt x="6567" y="8144"/>
                </a:lnTo>
                <a:lnTo>
                  <a:pt x="6640" y="8070"/>
                </a:lnTo>
                <a:lnTo>
                  <a:pt x="6714" y="7997"/>
                </a:lnTo>
                <a:lnTo>
                  <a:pt x="6897" y="7924"/>
                </a:lnTo>
                <a:lnTo>
                  <a:pt x="7337" y="7924"/>
                </a:lnTo>
                <a:lnTo>
                  <a:pt x="8328" y="7997"/>
                </a:lnTo>
                <a:lnTo>
                  <a:pt x="8328" y="8144"/>
                </a:lnTo>
                <a:lnTo>
                  <a:pt x="8364" y="8327"/>
                </a:lnTo>
                <a:lnTo>
                  <a:pt x="8438" y="8474"/>
                </a:lnTo>
                <a:lnTo>
                  <a:pt x="8548" y="8584"/>
                </a:lnTo>
                <a:lnTo>
                  <a:pt x="8768" y="8767"/>
                </a:lnTo>
                <a:lnTo>
                  <a:pt x="8548" y="8694"/>
                </a:lnTo>
                <a:lnTo>
                  <a:pt x="8328" y="8657"/>
                </a:lnTo>
                <a:lnTo>
                  <a:pt x="8291" y="8657"/>
                </a:lnTo>
                <a:lnTo>
                  <a:pt x="8291" y="8731"/>
                </a:lnTo>
                <a:lnTo>
                  <a:pt x="8511" y="8951"/>
                </a:lnTo>
                <a:lnTo>
                  <a:pt x="8768" y="9171"/>
                </a:lnTo>
                <a:lnTo>
                  <a:pt x="9355" y="9501"/>
                </a:lnTo>
                <a:lnTo>
                  <a:pt x="9428" y="9574"/>
                </a:lnTo>
                <a:lnTo>
                  <a:pt x="9538" y="9648"/>
                </a:lnTo>
                <a:lnTo>
                  <a:pt x="9648" y="9684"/>
                </a:lnTo>
                <a:lnTo>
                  <a:pt x="9795" y="9794"/>
                </a:lnTo>
                <a:lnTo>
                  <a:pt x="9942" y="9941"/>
                </a:lnTo>
                <a:lnTo>
                  <a:pt x="10125" y="10198"/>
                </a:lnTo>
                <a:lnTo>
                  <a:pt x="10272" y="10344"/>
                </a:lnTo>
                <a:lnTo>
                  <a:pt x="10418" y="10491"/>
                </a:lnTo>
                <a:lnTo>
                  <a:pt x="10125" y="10858"/>
                </a:lnTo>
                <a:lnTo>
                  <a:pt x="9978" y="10638"/>
                </a:lnTo>
                <a:lnTo>
                  <a:pt x="9795" y="10455"/>
                </a:lnTo>
                <a:lnTo>
                  <a:pt x="9428" y="10161"/>
                </a:lnTo>
                <a:lnTo>
                  <a:pt x="8988" y="9904"/>
                </a:lnTo>
                <a:lnTo>
                  <a:pt x="8401" y="9501"/>
                </a:lnTo>
                <a:lnTo>
                  <a:pt x="8144" y="9171"/>
                </a:lnTo>
                <a:lnTo>
                  <a:pt x="7851" y="8877"/>
                </a:lnTo>
                <a:lnTo>
                  <a:pt x="7557" y="8657"/>
                </a:lnTo>
                <a:lnTo>
                  <a:pt x="7227" y="8437"/>
                </a:lnTo>
                <a:lnTo>
                  <a:pt x="7190" y="8437"/>
                </a:lnTo>
                <a:lnTo>
                  <a:pt x="7190" y="8400"/>
                </a:lnTo>
                <a:lnTo>
                  <a:pt x="7154" y="8400"/>
                </a:lnTo>
                <a:lnTo>
                  <a:pt x="7044" y="8364"/>
                </a:lnTo>
                <a:lnTo>
                  <a:pt x="6677" y="8327"/>
                </a:lnTo>
                <a:lnTo>
                  <a:pt x="6273" y="8290"/>
                </a:lnTo>
                <a:lnTo>
                  <a:pt x="5870" y="8327"/>
                </a:lnTo>
                <a:lnTo>
                  <a:pt x="5466" y="8364"/>
                </a:lnTo>
                <a:lnTo>
                  <a:pt x="5173" y="8437"/>
                </a:lnTo>
                <a:lnTo>
                  <a:pt x="4990" y="8510"/>
                </a:lnTo>
                <a:lnTo>
                  <a:pt x="4843" y="8620"/>
                </a:lnTo>
                <a:lnTo>
                  <a:pt x="4733" y="8731"/>
                </a:lnTo>
                <a:lnTo>
                  <a:pt x="4623" y="8841"/>
                </a:lnTo>
                <a:lnTo>
                  <a:pt x="4549" y="8987"/>
                </a:lnTo>
                <a:lnTo>
                  <a:pt x="4476" y="9171"/>
                </a:lnTo>
                <a:lnTo>
                  <a:pt x="4476" y="9317"/>
                </a:lnTo>
                <a:lnTo>
                  <a:pt x="4476" y="9464"/>
                </a:lnTo>
                <a:lnTo>
                  <a:pt x="4513" y="9611"/>
                </a:lnTo>
                <a:lnTo>
                  <a:pt x="4549" y="9721"/>
                </a:lnTo>
                <a:lnTo>
                  <a:pt x="4733" y="9978"/>
                </a:lnTo>
                <a:lnTo>
                  <a:pt x="4953" y="10161"/>
                </a:lnTo>
                <a:lnTo>
                  <a:pt x="5246" y="10344"/>
                </a:lnTo>
                <a:lnTo>
                  <a:pt x="5577" y="10491"/>
                </a:lnTo>
                <a:lnTo>
                  <a:pt x="5687" y="10491"/>
                </a:lnTo>
                <a:lnTo>
                  <a:pt x="5797" y="10418"/>
                </a:lnTo>
                <a:lnTo>
                  <a:pt x="6090" y="10308"/>
                </a:lnTo>
                <a:lnTo>
                  <a:pt x="6090" y="10418"/>
                </a:lnTo>
                <a:lnTo>
                  <a:pt x="6090" y="10528"/>
                </a:lnTo>
                <a:lnTo>
                  <a:pt x="6163" y="10785"/>
                </a:lnTo>
                <a:lnTo>
                  <a:pt x="6310" y="10968"/>
                </a:lnTo>
                <a:lnTo>
                  <a:pt x="6494" y="11188"/>
                </a:lnTo>
                <a:lnTo>
                  <a:pt x="6494" y="11592"/>
                </a:lnTo>
                <a:lnTo>
                  <a:pt x="6420" y="11958"/>
                </a:lnTo>
                <a:lnTo>
                  <a:pt x="6384" y="12105"/>
                </a:lnTo>
                <a:lnTo>
                  <a:pt x="6420" y="12142"/>
                </a:lnTo>
                <a:lnTo>
                  <a:pt x="6457" y="12179"/>
                </a:lnTo>
                <a:lnTo>
                  <a:pt x="6714" y="12289"/>
                </a:lnTo>
                <a:lnTo>
                  <a:pt x="6970" y="12325"/>
                </a:lnTo>
                <a:lnTo>
                  <a:pt x="7227" y="12252"/>
                </a:lnTo>
                <a:lnTo>
                  <a:pt x="7447" y="12142"/>
                </a:lnTo>
                <a:lnTo>
                  <a:pt x="7924" y="12509"/>
                </a:lnTo>
                <a:lnTo>
                  <a:pt x="7484" y="12655"/>
                </a:lnTo>
                <a:lnTo>
                  <a:pt x="7044" y="12802"/>
                </a:lnTo>
                <a:lnTo>
                  <a:pt x="6714" y="12876"/>
                </a:lnTo>
                <a:lnTo>
                  <a:pt x="6604" y="12765"/>
                </a:lnTo>
                <a:lnTo>
                  <a:pt x="6494" y="12582"/>
                </a:lnTo>
                <a:lnTo>
                  <a:pt x="6310" y="12289"/>
                </a:lnTo>
                <a:lnTo>
                  <a:pt x="6090" y="12032"/>
                </a:lnTo>
                <a:lnTo>
                  <a:pt x="5870" y="11812"/>
                </a:lnTo>
                <a:lnTo>
                  <a:pt x="5466" y="11372"/>
                </a:lnTo>
                <a:lnTo>
                  <a:pt x="5100" y="10895"/>
                </a:lnTo>
                <a:lnTo>
                  <a:pt x="5063" y="10858"/>
                </a:lnTo>
                <a:lnTo>
                  <a:pt x="4990" y="10858"/>
                </a:lnTo>
                <a:lnTo>
                  <a:pt x="4953" y="10895"/>
                </a:lnTo>
                <a:lnTo>
                  <a:pt x="4953" y="10931"/>
                </a:lnTo>
                <a:lnTo>
                  <a:pt x="4953" y="11151"/>
                </a:lnTo>
                <a:lnTo>
                  <a:pt x="5026" y="11335"/>
                </a:lnTo>
                <a:lnTo>
                  <a:pt x="5100" y="11518"/>
                </a:lnTo>
                <a:lnTo>
                  <a:pt x="5246" y="11702"/>
                </a:lnTo>
                <a:lnTo>
                  <a:pt x="5540" y="12032"/>
                </a:lnTo>
                <a:lnTo>
                  <a:pt x="5833" y="12325"/>
                </a:lnTo>
                <a:lnTo>
                  <a:pt x="6017" y="12582"/>
                </a:lnTo>
                <a:lnTo>
                  <a:pt x="6200" y="12912"/>
                </a:lnTo>
                <a:lnTo>
                  <a:pt x="5650" y="12949"/>
                </a:lnTo>
                <a:lnTo>
                  <a:pt x="5026" y="12362"/>
                </a:lnTo>
                <a:lnTo>
                  <a:pt x="4659" y="11995"/>
                </a:lnTo>
                <a:lnTo>
                  <a:pt x="4513" y="11812"/>
                </a:lnTo>
                <a:lnTo>
                  <a:pt x="4439" y="11555"/>
                </a:lnTo>
                <a:lnTo>
                  <a:pt x="4403" y="11518"/>
                </a:lnTo>
                <a:lnTo>
                  <a:pt x="4329" y="11482"/>
                </a:lnTo>
                <a:lnTo>
                  <a:pt x="4256" y="11482"/>
                </a:lnTo>
                <a:lnTo>
                  <a:pt x="4219" y="11555"/>
                </a:lnTo>
                <a:lnTo>
                  <a:pt x="4219" y="11665"/>
                </a:lnTo>
                <a:lnTo>
                  <a:pt x="4219" y="11812"/>
                </a:lnTo>
                <a:lnTo>
                  <a:pt x="4293" y="12032"/>
                </a:lnTo>
                <a:lnTo>
                  <a:pt x="4403" y="12252"/>
                </a:lnTo>
                <a:lnTo>
                  <a:pt x="4586" y="12435"/>
                </a:lnTo>
                <a:lnTo>
                  <a:pt x="4953" y="12876"/>
                </a:lnTo>
                <a:lnTo>
                  <a:pt x="4880" y="12876"/>
                </a:lnTo>
                <a:lnTo>
                  <a:pt x="4880" y="12839"/>
                </a:lnTo>
                <a:lnTo>
                  <a:pt x="4880" y="12802"/>
                </a:lnTo>
                <a:lnTo>
                  <a:pt x="4843" y="12765"/>
                </a:lnTo>
                <a:lnTo>
                  <a:pt x="4549" y="12692"/>
                </a:lnTo>
                <a:lnTo>
                  <a:pt x="4439" y="12655"/>
                </a:lnTo>
                <a:lnTo>
                  <a:pt x="4366" y="12545"/>
                </a:lnTo>
                <a:lnTo>
                  <a:pt x="4293" y="12362"/>
                </a:lnTo>
                <a:lnTo>
                  <a:pt x="4073" y="11995"/>
                </a:lnTo>
                <a:lnTo>
                  <a:pt x="3926" y="11848"/>
                </a:lnTo>
                <a:lnTo>
                  <a:pt x="3816" y="11738"/>
                </a:lnTo>
                <a:lnTo>
                  <a:pt x="3816" y="11665"/>
                </a:lnTo>
                <a:lnTo>
                  <a:pt x="3816" y="11592"/>
                </a:lnTo>
                <a:lnTo>
                  <a:pt x="3779" y="11555"/>
                </a:lnTo>
                <a:lnTo>
                  <a:pt x="3742" y="11518"/>
                </a:lnTo>
                <a:lnTo>
                  <a:pt x="3669" y="11555"/>
                </a:lnTo>
                <a:lnTo>
                  <a:pt x="3559" y="11628"/>
                </a:lnTo>
                <a:lnTo>
                  <a:pt x="3522" y="11702"/>
                </a:lnTo>
                <a:lnTo>
                  <a:pt x="3522" y="11848"/>
                </a:lnTo>
                <a:lnTo>
                  <a:pt x="3559" y="11958"/>
                </a:lnTo>
                <a:lnTo>
                  <a:pt x="3669" y="12105"/>
                </a:lnTo>
                <a:lnTo>
                  <a:pt x="3779" y="12252"/>
                </a:lnTo>
                <a:lnTo>
                  <a:pt x="3889" y="12435"/>
                </a:lnTo>
                <a:lnTo>
                  <a:pt x="3963" y="12655"/>
                </a:lnTo>
                <a:lnTo>
                  <a:pt x="3963" y="12655"/>
                </a:lnTo>
                <a:lnTo>
                  <a:pt x="3376" y="12435"/>
                </a:lnTo>
                <a:lnTo>
                  <a:pt x="2825" y="12105"/>
                </a:lnTo>
                <a:lnTo>
                  <a:pt x="2789" y="12069"/>
                </a:lnTo>
                <a:lnTo>
                  <a:pt x="2715" y="11958"/>
                </a:lnTo>
                <a:lnTo>
                  <a:pt x="2605" y="11885"/>
                </a:lnTo>
                <a:lnTo>
                  <a:pt x="2349" y="11812"/>
                </a:lnTo>
                <a:lnTo>
                  <a:pt x="2312" y="11738"/>
                </a:lnTo>
                <a:lnTo>
                  <a:pt x="2165" y="11115"/>
                </a:lnTo>
                <a:lnTo>
                  <a:pt x="2092" y="10748"/>
                </a:lnTo>
                <a:lnTo>
                  <a:pt x="2055" y="10381"/>
                </a:lnTo>
                <a:lnTo>
                  <a:pt x="2055" y="10051"/>
                </a:lnTo>
                <a:lnTo>
                  <a:pt x="2092" y="9868"/>
                </a:lnTo>
                <a:lnTo>
                  <a:pt x="2165" y="9758"/>
                </a:lnTo>
                <a:lnTo>
                  <a:pt x="2238" y="9611"/>
                </a:lnTo>
                <a:lnTo>
                  <a:pt x="2349" y="9538"/>
                </a:lnTo>
                <a:lnTo>
                  <a:pt x="2495" y="9464"/>
                </a:lnTo>
                <a:lnTo>
                  <a:pt x="2679" y="9391"/>
                </a:lnTo>
                <a:lnTo>
                  <a:pt x="2715" y="9391"/>
                </a:lnTo>
                <a:lnTo>
                  <a:pt x="2752" y="9354"/>
                </a:lnTo>
                <a:lnTo>
                  <a:pt x="2789" y="9281"/>
                </a:lnTo>
                <a:lnTo>
                  <a:pt x="2789" y="9207"/>
                </a:lnTo>
                <a:lnTo>
                  <a:pt x="2715" y="9024"/>
                </a:lnTo>
                <a:lnTo>
                  <a:pt x="2605" y="8841"/>
                </a:lnTo>
                <a:lnTo>
                  <a:pt x="2495" y="8694"/>
                </a:lnTo>
                <a:lnTo>
                  <a:pt x="2349" y="8510"/>
                </a:lnTo>
                <a:lnTo>
                  <a:pt x="2055" y="8254"/>
                </a:lnTo>
                <a:lnTo>
                  <a:pt x="1725" y="7960"/>
                </a:lnTo>
                <a:lnTo>
                  <a:pt x="1505" y="7813"/>
                </a:lnTo>
                <a:lnTo>
                  <a:pt x="1285" y="7630"/>
                </a:lnTo>
                <a:lnTo>
                  <a:pt x="1175" y="7447"/>
                </a:lnTo>
                <a:lnTo>
                  <a:pt x="991" y="7300"/>
                </a:lnTo>
                <a:lnTo>
                  <a:pt x="771" y="7153"/>
                </a:lnTo>
                <a:lnTo>
                  <a:pt x="551" y="7117"/>
                </a:lnTo>
                <a:lnTo>
                  <a:pt x="661" y="6566"/>
                </a:lnTo>
                <a:lnTo>
                  <a:pt x="771" y="6089"/>
                </a:lnTo>
                <a:lnTo>
                  <a:pt x="808" y="6016"/>
                </a:lnTo>
                <a:lnTo>
                  <a:pt x="955" y="5943"/>
                </a:lnTo>
                <a:lnTo>
                  <a:pt x="1101" y="5906"/>
                </a:lnTo>
                <a:lnTo>
                  <a:pt x="1248" y="5906"/>
                </a:lnTo>
                <a:lnTo>
                  <a:pt x="1395" y="5943"/>
                </a:lnTo>
                <a:lnTo>
                  <a:pt x="1505" y="6016"/>
                </a:lnTo>
                <a:lnTo>
                  <a:pt x="1615" y="6126"/>
                </a:lnTo>
                <a:lnTo>
                  <a:pt x="1652" y="6236"/>
                </a:lnTo>
                <a:lnTo>
                  <a:pt x="1652" y="6420"/>
                </a:lnTo>
                <a:lnTo>
                  <a:pt x="1652" y="6530"/>
                </a:lnTo>
                <a:lnTo>
                  <a:pt x="1688" y="6566"/>
                </a:lnTo>
                <a:lnTo>
                  <a:pt x="1725" y="6566"/>
                </a:lnTo>
                <a:lnTo>
                  <a:pt x="1945" y="6676"/>
                </a:lnTo>
                <a:lnTo>
                  <a:pt x="2128" y="6786"/>
                </a:lnTo>
                <a:lnTo>
                  <a:pt x="2275" y="6970"/>
                </a:lnTo>
                <a:lnTo>
                  <a:pt x="2385" y="7153"/>
                </a:lnTo>
                <a:lnTo>
                  <a:pt x="2459" y="7227"/>
                </a:lnTo>
                <a:lnTo>
                  <a:pt x="2532" y="7227"/>
                </a:lnTo>
                <a:lnTo>
                  <a:pt x="2605" y="7190"/>
                </a:lnTo>
                <a:lnTo>
                  <a:pt x="2642" y="7080"/>
                </a:lnTo>
                <a:lnTo>
                  <a:pt x="2532" y="5943"/>
                </a:lnTo>
                <a:lnTo>
                  <a:pt x="2752" y="5906"/>
                </a:lnTo>
                <a:lnTo>
                  <a:pt x="3009" y="5796"/>
                </a:lnTo>
                <a:lnTo>
                  <a:pt x="3229" y="5723"/>
                </a:lnTo>
                <a:lnTo>
                  <a:pt x="3449" y="5686"/>
                </a:lnTo>
                <a:lnTo>
                  <a:pt x="3669" y="5649"/>
                </a:lnTo>
                <a:lnTo>
                  <a:pt x="3889" y="5686"/>
                </a:lnTo>
                <a:lnTo>
                  <a:pt x="4293" y="5723"/>
                </a:lnTo>
                <a:lnTo>
                  <a:pt x="5100" y="5723"/>
                </a:lnTo>
                <a:lnTo>
                  <a:pt x="5283" y="5649"/>
                </a:lnTo>
                <a:lnTo>
                  <a:pt x="5503" y="5576"/>
                </a:lnTo>
                <a:lnTo>
                  <a:pt x="5577" y="5539"/>
                </a:lnTo>
                <a:lnTo>
                  <a:pt x="5613" y="5466"/>
                </a:lnTo>
                <a:lnTo>
                  <a:pt x="5613" y="5356"/>
                </a:lnTo>
                <a:lnTo>
                  <a:pt x="5577" y="5282"/>
                </a:lnTo>
                <a:lnTo>
                  <a:pt x="5246" y="4916"/>
                </a:lnTo>
                <a:lnTo>
                  <a:pt x="4880" y="4549"/>
                </a:lnTo>
                <a:lnTo>
                  <a:pt x="4696" y="4365"/>
                </a:lnTo>
                <a:lnTo>
                  <a:pt x="4513" y="4219"/>
                </a:lnTo>
                <a:lnTo>
                  <a:pt x="4293" y="4109"/>
                </a:lnTo>
                <a:lnTo>
                  <a:pt x="4036" y="3999"/>
                </a:lnTo>
                <a:lnTo>
                  <a:pt x="3999" y="3889"/>
                </a:lnTo>
                <a:lnTo>
                  <a:pt x="3963" y="3815"/>
                </a:lnTo>
                <a:lnTo>
                  <a:pt x="3852" y="3742"/>
                </a:lnTo>
                <a:lnTo>
                  <a:pt x="3742" y="3668"/>
                </a:lnTo>
                <a:lnTo>
                  <a:pt x="3376" y="3522"/>
                </a:lnTo>
                <a:lnTo>
                  <a:pt x="3192" y="3448"/>
                </a:lnTo>
                <a:lnTo>
                  <a:pt x="2972" y="3412"/>
                </a:lnTo>
                <a:lnTo>
                  <a:pt x="3412" y="3228"/>
                </a:lnTo>
                <a:lnTo>
                  <a:pt x="3816" y="3045"/>
                </a:lnTo>
                <a:lnTo>
                  <a:pt x="4256" y="2935"/>
                </a:lnTo>
                <a:lnTo>
                  <a:pt x="4696" y="2861"/>
                </a:lnTo>
                <a:lnTo>
                  <a:pt x="5136" y="2788"/>
                </a:lnTo>
                <a:lnTo>
                  <a:pt x="6494" y="2788"/>
                </a:lnTo>
                <a:lnTo>
                  <a:pt x="6567" y="2751"/>
                </a:lnTo>
                <a:lnTo>
                  <a:pt x="6567" y="2678"/>
                </a:lnTo>
                <a:close/>
                <a:moveTo>
                  <a:pt x="5100" y="15590"/>
                </a:moveTo>
                <a:lnTo>
                  <a:pt x="5246" y="15627"/>
                </a:lnTo>
                <a:lnTo>
                  <a:pt x="5503" y="15700"/>
                </a:lnTo>
                <a:lnTo>
                  <a:pt x="5393" y="15737"/>
                </a:lnTo>
                <a:lnTo>
                  <a:pt x="5320" y="15810"/>
                </a:lnTo>
                <a:lnTo>
                  <a:pt x="5246" y="15920"/>
                </a:lnTo>
                <a:lnTo>
                  <a:pt x="5246" y="16030"/>
                </a:lnTo>
                <a:lnTo>
                  <a:pt x="5210" y="16177"/>
                </a:lnTo>
                <a:lnTo>
                  <a:pt x="5246" y="16360"/>
                </a:lnTo>
                <a:lnTo>
                  <a:pt x="5246" y="16434"/>
                </a:lnTo>
                <a:lnTo>
                  <a:pt x="5283" y="16507"/>
                </a:lnTo>
                <a:lnTo>
                  <a:pt x="5356" y="16580"/>
                </a:lnTo>
                <a:lnTo>
                  <a:pt x="5430" y="16617"/>
                </a:lnTo>
                <a:lnTo>
                  <a:pt x="5540" y="16617"/>
                </a:lnTo>
                <a:lnTo>
                  <a:pt x="5870" y="16947"/>
                </a:lnTo>
                <a:lnTo>
                  <a:pt x="6237" y="17167"/>
                </a:lnTo>
                <a:lnTo>
                  <a:pt x="6567" y="17351"/>
                </a:lnTo>
                <a:lnTo>
                  <a:pt x="6750" y="17424"/>
                </a:lnTo>
                <a:lnTo>
                  <a:pt x="3449" y="17387"/>
                </a:lnTo>
                <a:lnTo>
                  <a:pt x="3596" y="17314"/>
                </a:lnTo>
                <a:lnTo>
                  <a:pt x="3926" y="17167"/>
                </a:lnTo>
                <a:lnTo>
                  <a:pt x="4256" y="16984"/>
                </a:lnTo>
                <a:lnTo>
                  <a:pt x="4476" y="16837"/>
                </a:lnTo>
                <a:lnTo>
                  <a:pt x="4696" y="16654"/>
                </a:lnTo>
                <a:lnTo>
                  <a:pt x="4770" y="16690"/>
                </a:lnTo>
                <a:lnTo>
                  <a:pt x="4880" y="16690"/>
                </a:lnTo>
                <a:lnTo>
                  <a:pt x="4953" y="16654"/>
                </a:lnTo>
                <a:lnTo>
                  <a:pt x="5026" y="16580"/>
                </a:lnTo>
                <a:lnTo>
                  <a:pt x="5136" y="16397"/>
                </a:lnTo>
                <a:lnTo>
                  <a:pt x="5210" y="16214"/>
                </a:lnTo>
                <a:lnTo>
                  <a:pt x="5173" y="16103"/>
                </a:lnTo>
                <a:lnTo>
                  <a:pt x="5100" y="16030"/>
                </a:lnTo>
                <a:lnTo>
                  <a:pt x="5063" y="15993"/>
                </a:lnTo>
                <a:lnTo>
                  <a:pt x="5100" y="15773"/>
                </a:lnTo>
                <a:lnTo>
                  <a:pt x="5100" y="15590"/>
                </a:lnTo>
                <a:close/>
                <a:moveTo>
                  <a:pt x="9795" y="0"/>
                </a:moveTo>
                <a:lnTo>
                  <a:pt x="9648" y="74"/>
                </a:lnTo>
                <a:lnTo>
                  <a:pt x="9391" y="110"/>
                </a:lnTo>
                <a:lnTo>
                  <a:pt x="9171" y="220"/>
                </a:lnTo>
                <a:lnTo>
                  <a:pt x="9061" y="294"/>
                </a:lnTo>
                <a:lnTo>
                  <a:pt x="8988" y="404"/>
                </a:lnTo>
                <a:lnTo>
                  <a:pt x="8951" y="514"/>
                </a:lnTo>
                <a:lnTo>
                  <a:pt x="8915" y="661"/>
                </a:lnTo>
                <a:lnTo>
                  <a:pt x="8915" y="771"/>
                </a:lnTo>
                <a:lnTo>
                  <a:pt x="8915" y="881"/>
                </a:lnTo>
                <a:lnTo>
                  <a:pt x="8988" y="1027"/>
                </a:lnTo>
                <a:lnTo>
                  <a:pt x="9025" y="1137"/>
                </a:lnTo>
                <a:lnTo>
                  <a:pt x="8254" y="2348"/>
                </a:lnTo>
                <a:lnTo>
                  <a:pt x="7631" y="2201"/>
                </a:lnTo>
                <a:lnTo>
                  <a:pt x="7007" y="2165"/>
                </a:lnTo>
                <a:lnTo>
                  <a:pt x="6384" y="2165"/>
                </a:lnTo>
                <a:lnTo>
                  <a:pt x="5797" y="2238"/>
                </a:lnTo>
                <a:lnTo>
                  <a:pt x="5650" y="2275"/>
                </a:lnTo>
                <a:lnTo>
                  <a:pt x="5577" y="2385"/>
                </a:lnTo>
                <a:lnTo>
                  <a:pt x="5100" y="2348"/>
                </a:lnTo>
                <a:lnTo>
                  <a:pt x="4623" y="2421"/>
                </a:lnTo>
                <a:lnTo>
                  <a:pt x="4109" y="2495"/>
                </a:lnTo>
                <a:lnTo>
                  <a:pt x="3632" y="2641"/>
                </a:lnTo>
                <a:lnTo>
                  <a:pt x="3192" y="2825"/>
                </a:lnTo>
                <a:lnTo>
                  <a:pt x="2715" y="3045"/>
                </a:lnTo>
                <a:lnTo>
                  <a:pt x="2312" y="3302"/>
                </a:lnTo>
                <a:lnTo>
                  <a:pt x="1945" y="3558"/>
                </a:lnTo>
                <a:lnTo>
                  <a:pt x="1505" y="3925"/>
                </a:lnTo>
                <a:lnTo>
                  <a:pt x="1138" y="4365"/>
                </a:lnTo>
                <a:lnTo>
                  <a:pt x="808" y="4806"/>
                </a:lnTo>
                <a:lnTo>
                  <a:pt x="551" y="5282"/>
                </a:lnTo>
                <a:lnTo>
                  <a:pt x="331" y="5796"/>
                </a:lnTo>
                <a:lnTo>
                  <a:pt x="184" y="6346"/>
                </a:lnTo>
                <a:lnTo>
                  <a:pt x="74" y="6896"/>
                </a:lnTo>
                <a:lnTo>
                  <a:pt x="1" y="7447"/>
                </a:lnTo>
                <a:lnTo>
                  <a:pt x="1" y="7997"/>
                </a:lnTo>
                <a:lnTo>
                  <a:pt x="38" y="8547"/>
                </a:lnTo>
                <a:lnTo>
                  <a:pt x="148" y="9097"/>
                </a:lnTo>
                <a:lnTo>
                  <a:pt x="294" y="9648"/>
                </a:lnTo>
                <a:lnTo>
                  <a:pt x="478" y="10161"/>
                </a:lnTo>
                <a:lnTo>
                  <a:pt x="698" y="10638"/>
                </a:lnTo>
                <a:lnTo>
                  <a:pt x="991" y="11115"/>
                </a:lnTo>
                <a:lnTo>
                  <a:pt x="1358" y="11555"/>
                </a:lnTo>
                <a:lnTo>
                  <a:pt x="1725" y="11958"/>
                </a:lnTo>
                <a:lnTo>
                  <a:pt x="2165" y="12325"/>
                </a:lnTo>
                <a:lnTo>
                  <a:pt x="2679" y="12655"/>
                </a:lnTo>
                <a:lnTo>
                  <a:pt x="3156" y="12912"/>
                </a:lnTo>
                <a:lnTo>
                  <a:pt x="3706" y="13132"/>
                </a:lnTo>
                <a:lnTo>
                  <a:pt x="4256" y="13279"/>
                </a:lnTo>
                <a:lnTo>
                  <a:pt x="4806" y="13389"/>
                </a:lnTo>
                <a:lnTo>
                  <a:pt x="5393" y="13462"/>
                </a:lnTo>
                <a:lnTo>
                  <a:pt x="5943" y="13462"/>
                </a:lnTo>
                <a:lnTo>
                  <a:pt x="6494" y="13426"/>
                </a:lnTo>
                <a:lnTo>
                  <a:pt x="7044" y="13352"/>
                </a:lnTo>
                <a:lnTo>
                  <a:pt x="7594" y="13206"/>
                </a:lnTo>
                <a:lnTo>
                  <a:pt x="8108" y="13022"/>
                </a:lnTo>
                <a:lnTo>
                  <a:pt x="8621" y="12802"/>
                </a:lnTo>
                <a:lnTo>
                  <a:pt x="9098" y="12509"/>
                </a:lnTo>
                <a:lnTo>
                  <a:pt x="9538" y="12215"/>
                </a:lnTo>
                <a:lnTo>
                  <a:pt x="10052" y="11775"/>
                </a:lnTo>
                <a:lnTo>
                  <a:pt x="10492" y="11262"/>
                </a:lnTo>
                <a:lnTo>
                  <a:pt x="10932" y="10711"/>
                </a:lnTo>
                <a:lnTo>
                  <a:pt x="11299" y="10161"/>
                </a:lnTo>
                <a:lnTo>
                  <a:pt x="11629" y="9538"/>
                </a:lnTo>
                <a:lnTo>
                  <a:pt x="11886" y="8914"/>
                </a:lnTo>
                <a:lnTo>
                  <a:pt x="12106" y="8290"/>
                </a:lnTo>
                <a:lnTo>
                  <a:pt x="12179" y="7924"/>
                </a:lnTo>
                <a:lnTo>
                  <a:pt x="12216" y="7593"/>
                </a:lnTo>
                <a:lnTo>
                  <a:pt x="12253" y="7080"/>
                </a:lnTo>
                <a:lnTo>
                  <a:pt x="12216" y="6603"/>
                </a:lnTo>
                <a:lnTo>
                  <a:pt x="12106" y="6126"/>
                </a:lnTo>
                <a:lnTo>
                  <a:pt x="11922" y="5649"/>
                </a:lnTo>
                <a:lnTo>
                  <a:pt x="11739" y="5172"/>
                </a:lnTo>
                <a:lnTo>
                  <a:pt x="11482" y="4732"/>
                </a:lnTo>
                <a:lnTo>
                  <a:pt x="11189" y="4329"/>
                </a:lnTo>
                <a:lnTo>
                  <a:pt x="10859" y="3962"/>
                </a:lnTo>
                <a:lnTo>
                  <a:pt x="10822" y="3852"/>
                </a:lnTo>
                <a:lnTo>
                  <a:pt x="10712" y="3815"/>
                </a:lnTo>
                <a:lnTo>
                  <a:pt x="10272" y="3375"/>
                </a:lnTo>
                <a:lnTo>
                  <a:pt x="10162" y="3302"/>
                </a:lnTo>
                <a:lnTo>
                  <a:pt x="9832" y="3082"/>
                </a:lnTo>
                <a:lnTo>
                  <a:pt x="9501" y="2861"/>
                </a:lnTo>
                <a:lnTo>
                  <a:pt x="9135" y="2678"/>
                </a:lnTo>
                <a:lnTo>
                  <a:pt x="8768" y="2531"/>
                </a:lnTo>
                <a:lnTo>
                  <a:pt x="8804" y="2458"/>
                </a:lnTo>
                <a:lnTo>
                  <a:pt x="8841" y="2421"/>
                </a:lnTo>
                <a:lnTo>
                  <a:pt x="8804" y="2348"/>
                </a:lnTo>
                <a:lnTo>
                  <a:pt x="9171" y="1871"/>
                </a:lnTo>
                <a:lnTo>
                  <a:pt x="9501" y="1394"/>
                </a:lnTo>
                <a:lnTo>
                  <a:pt x="9758" y="1394"/>
                </a:lnTo>
                <a:lnTo>
                  <a:pt x="9868" y="1358"/>
                </a:lnTo>
                <a:lnTo>
                  <a:pt x="9978" y="1284"/>
                </a:lnTo>
                <a:lnTo>
                  <a:pt x="10052" y="1211"/>
                </a:lnTo>
                <a:lnTo>
                  <a:pt x="10602" y="1468"/>
                </a:lnTo>
                <a:lnTo>
                  <a:pt x="11079" y="1798"/>
                </a:lnTo>
                <a:lnTo>
                  <a:pt x="11556" y="2128"/>
                </a:lnTo>
                <a:lnTo>
                  <a:pt x="11996" y="2531"/>
                </a:lnTo>
                <a:lnTo>
                  <a:pt x="12399" y="2972"/>
                </a:lnTo>
                <a:lnTo>
                  <a:pt x="12766" y="3412"/>
                </a:lnTo>
                <a:lnTo>
                  <a:pt x="13060" y="3925"/>
                </a:lnTo>
                <a:lnTo>
                  <a:pt x="13353" y="4439"/>
                </a:lnTo>
                <a:lnTo>
                  <a:pt x="13573" y="4989"/>
                </a:lnTo>
                <a:lnTo>
                  <a:pt x="13757" y="5539"/>
                </a:lnTo>
                <a:lnTo>
                  <a:pt x="13903" y="6126"/>
                </a:lnTo>
                <a:lnTo>
                  <a:pt x="14013" y="6713"/>
                </a:lnTo>
                <a:lnTo>
                  <a:pt x="14087" y="7300"/>
                </a:lnTo>
                <a:lnTo>
                  <a:pt x="14087" y="7887"/>
                </a:lnTo>
                <a:lnTo>
                  <a:pt x="14087" y="8510"/>
                </a:lnTo>
                <a:lnTo>
                  <a:pt x="14013" y="9097"/>
                </a:lnTo>
                <a:lnTo>
                  <a:pt x="13867" y="9758"/>
                </a:lnTo>
                <a:lnTo>
                  <a:pt x="13720" y="10381"/>
                </a:lnTo>
                <a:lnTo>
                  <a:pt x="13463" y="11005"/>
                </a:lnTo>
                <a:lnTo>
                  <a:pt x="13206" y="11592"/>
                </a:lnTo>
                <a:lnTo>
                  <a:pt x="12876" y="12179"/>
                </a:lnTo>
                <a:lnTo>
                  <a:pt x="12473" y="12692"/>
                </a:lnTo>
                <a:lnTo>
                  <a:pt x="12069" y="13206"/>
                </a:lnTo>
                <a:lnTo>
                  <a:pt x="11592" y="13683"/>
                </a:lnTo>
                <a:lnTo>
                  <a:pt x="11079" y="14049"/>
                </a:lnTo>
                <a:lnTo>
                  <a:pt x="10565" y="14416"/>
                </a:lnTo>
                <a:lnTo>
                  <a:pt x="9978" y="14710"/>
                </a:lnTo>
                <a:lnTo>
                  <a:pt x="9391" y="14966"/>
                </a:lnTo>
                <a:lnTo>
                  <a:pt x="8804" y="15150"/>
                </a:lnTo>
                <a:lnTo>
                  <a:pt x="8181" y="15260"/>
                </a:lnTo>
                <a:lnTo>
                  <a:pt x="7557" y="15333"/>
                </a:lnTo>
                <a:lnTo>
                  <a:pt x="6897" y="15370"/>
                </a:lnTo>
                <a:lnTo>
                  <a:pt x="6420" y="15333"/>
                </a:lnTo>
                <a:lnTo>
                  <a:pt x="5943" y="15296"/>
                </a:lnTo>
                <a:lnTo>
                  <a:pt x="5466" y="15186"/>
                </a:lnTo>
                <a:lnTo>
                  <a:pt x="5026" y="15076"/>
                </a:lnTo>
                <a:lnTo>
                  <a:pt x="4549" y="14893"/>
                </a:lnTo>
                <a:lnTo>
                  <a:pt x="4109" y="14673"/>
                </a:lnTo>
                <a:lnTo>
                  <a:pt x="3632" y="14453"/>
                </a:lnTo>
                <a:lnTo>
                  <a:pt x="3669" y="14416"/>
                </a:lnTo>
                <a:lnTo>
                  <a:pt x="3706" y="14343"/>
                </a:lnTo>
                <a:lnTo>
                  <a:pt x="3706" y="14269"/>
                </a:lnTo>
                <a:lnTo>
                  <a:pt x="3706" y="14196"/>
                </a:lnTo>
                <a:lnTo>
                  <a:pt x="3669" y="14123"/>
                </a:lnTo>
                <a:lnTo>
                  <a:pt x="3522" y="14013"/>
                </a:lnTo>
                <a:lnTo>
                  <a:pt x="3376" y="13939"/>
                </a:lnTo>
                <a:lnTo>
                  <a:pt x="3229" y="13903"/>
                </a:lnTo>
                <a:lnTo>
                  <a:pt x="3009" y="13903"/>
                </a:lnTo>
                <a:lnTo>
                  <a:pt x="2899" y="13939"/>
                </a:lnTo>
                <a:lnTo>
                  <a:pt x="2752" y="14013"/>
                </a:lnTo>
                <a:lnTo>
                  <a:pt x="2642" y="14123"/>
                </a:lnTo>
                <a:lnTo>
                  <a:pt x="2605" y="14269"/>
                </a:lnTo>
                <a:lnTo>
                  <a:pt x="2605" y="14416"/>
                </a:lnTo>
                <a:lnTo>
                  <a:pt x="2642" y="14563"/>
                </a:lnTo>
                <a:lnTo>
                  <a:pt x="2715" y="14710"/>
                </a:lnTo>
                <a:lnTo>
                  <a:pt x="2825" y="14820"/>
                </a:lnTo>
                <a:lnTo>
                  <a:pt x="2972" y="14856"/>
                </a:lnTo>
                <a:lnTo>
                  <a:pt x="3119" y="14893"/>
                </a:lnTo>
                <a:lnTo>
                  <a:pt x="3266" y="14856"/>
                </a:lnTo>
                <a:lnTo>
                  <a:pt x="3376" y="14746"/>
                </a:lnTo>
                <a:lnTo>
                  <a:pt x="3522" y="14856"/>
                </a:lnTo>
                <a:lnTo>
                  <a:pt x="4036" y="15150"/>
                </a:lnTo>
                <a:lnTo>
                  <a:pt x="4439" y="15333"/>
                </a:lnTo>
                <a:lnTo>
                  <a:pt x="4806" y="15480"/>
                </a:lnTo>
                <a:lnTo>
                  <a:pt x="4770" y="15553"/>
                </a:lnTo>
                <a:lnTo>
                  <a:pt x="4733" y="15590"/>
                </a:lnTo>
                <a:lnTo>
                  <a:pt x="4659" y="15810"/>
                </a:lnTo>
                <a:lnTo>
                  <a:pt x="4623" y="16030"/>
                </a:lnTo>
                <a:lnTo>
                  <a:pt x="4586" y="16470"/>
                </a:lnTo>
                <a:lnTo>
                  <a:pt x="3963" y="16654"/>
                </a:lnTo>
                <a:lnTo>
                  <a:pt x="3376" y="16910"/>
                </a:lnTo>
                <a:lnTo>
                  <a:pt x="2752" y="17167"/>
                </a:lnTo>
                <a:lnTo>
                  <a:pt x="2128" y="17387"/>
                </a:lnTo>
                <a:lnTo>
                  <a:pt x="2055" y="17424"/>
                </a:lnTo>
                <a:lnTo>
                  <a:pt x="2018" y="17497"/>
                </a:lnTo>
                <a:lnTo>
                  <a:pt x="1982" y="17571"/>
                </a:lnTo>
                <a:lnTo>
                  <a:pt x="1982" y="17644"/>
                </a:lnTo>
                <a:lnTo>
                  <a:pt x="2018" y="17717"/>
                </a:lnTo>
                <a:lnTo>
                  <a:pt x="2055" y="17791"/>
                </a:lnTo>
                <a:lnTo>
                  <a:pt x="2128" y="17828"/>
                </a:lnTo>
                <a:lnTo>
                  <a:pt x="2202" y="17864"/>
                </a:lnTo>
                <a:lnTo>
                  <a:pt x="8401" y="17901"/>
                </a:lnTo>
                <a:lnTo>
                  <a:pt x="8474" y="17901"/>
                </a:lnTo>
                <a:lnTo>
                  <a:pt x="8548" y="17864"/>
                </a:lnTo>
                <a:lnTo>
                  <a:pt x="8621" y="17791"/>
                </a:lnTo>
                <a:lnTo>
                  <a:pt x="8621" y="17717"/>
                </a:lnTo>
                <a:lnTo>
                  <a:pt x="8621" y="17644"/>
                </a:lnTo>
                <a:lnTo>
                  <a:pt x="8621" y="17571"/>
                </a:lnTo>
                <a:lnTo>
                  <a:pt x="8584" y="17497"/>
                </a:lnTo>
                <a:lnTo>
                  <a:pt x="8474" y="17424"/>
                </a:lnTo>
                <a:lnTo>
                  <a:pt x="8108" y="17277"/>
                </a:lnTo>
                <a:lnTo>
                  <a:pt x="7667" y="17167"/>
                </a:lnTo>
                <a:lnTo>
                  <a:pt x="7264" y="17057"/>
                </a:lnTo>
                <a:lnTo>
                  <a:pt x="6860" y="16947"/>
                </a:lnTo>
                <a:lnTo>
                  <a:pt x="6494" y="16764"/>
                </a:lnTo>
                <a:lnTo>
                  <a:pt x="6163" y="16544"/>
                </a:lnTo>
                <a:lnTo>
                  <a:pt x="5907" y="16324"/>
                </a:lnTo>
                <a:lnTo>
                  <a:pt x="5797" y="16214"/>
                </a:lnTo>
                <a:lnTo>
                  <a:pt x="5650" y="16140"/>
                </a:lnTo>
                <a:lnTo>
                  <a:pt x="5650" y="16103"/>
                </a:lnTo>
                <a:lnTo>
                  <a:pt x="5687" y="15920"/>
                </a:lnTo>
                <a:lnTo>
                  <a:pt x="5650" y="15737"/>
                </a:lnTo>
                <a:lnTo>
                  <a:pt x="6127" y="15810"/>
                </a:lnTo>
                <a:lnTo>
                  <a:pt x="6640" y="15847"/>
                </a:lnTo>
                <a:lnTo>
                  <a:pt x="7631" y="15847"/>
                </a:lnTo>
                <a:lnTo>
                  <a:pt x="8218" y="15773"/>
                </a:lnTo>
                <a:lnTo>
                  <a:pt x="8841" y="15627"/>
                </a:lnTo>
                <a:lnTo>
                  <a:pt x="9428" y="15480"/>
                </a:lnTo>
                <a:lnTo>
                  <a:pt x="10015" y="15260"/>
                </a:lnTo>
                <a:lnTo>
                  <a:pt x="10565" y="14966"/>
                </a:lnTo>
                <a:lnTo>
                  <a:pt x="11079" y="14673"/>
                </a:lnTo>
                <a:lnTo>
                  <a:pt x="11592" y="14306"/>
                </a:lnTo>
                <a:lnTo>
                  <a:pt x="12069" y="13903"/>
                </a:lnTo>
                <a:lnTo>
                  <a:pt x="12509" y="13462"/>
                </a:lnTo>
                <a:lnTo>
                  <a:pt x="12913" y="12986"/>
                </a:lnTo>
                <a:lnTo>
                  <a:pt x="13280" y="12472"/>
                </a:lnTo>
                <a:lnTo>
                  <a:pt x="13573" y="11922"/>
                </a:lnTo>
                <a:lnTo>
                  <a:pt x="13867" y="11372"/>
                </a:lnTo>
                <a:lnTo>
                  <a:pt x="14087" y="10785"/>
                </a:lnTo>
                <a:lnTo>
                  <a:pt x="14307" y="10198"/>
                </a:lnTo>
                <a:lnTo>
                  <a:pt x="14417" y="9574"/>
                </a:lnTo>
                <a:lnTo>
                  <a:pt x="14527" y="8951"/>
                </a:lnTo>
                <a:lnTo>
                  <a:pt x="14600" y="8327"/>
                </a:lnTo>
                <a:lnTo>
                  <a:pt x="14600" y="7703"/>
                </a:lnTo>
                <a:lnTo>
                  <a:pt x="14564" y="7080"/>
                </a:lnTo>
                <a:lnTo>
                  <a:pt x="14490" y="6456"/>
                </a:lnTo>
                <a:lnTo>
                  <a:pt x="14380" y="5833"/>
                </a:lnTo>
                <a:lnTo>
                  <a:pt x="14197" y="5209"/>
                </a:lnTo>
                <a:lnTo>
                  <a:pt x="13977" y="4622"/>
                </a:lnTo>
                <a:lnTo>
                  <a:pt x="13720" y="3999"/>
                </a:lnTo>
                <a:lnTo>
                  <a:pt x="13353" y="3412"/>
                </a:lnTo>
                <a:lnTo>
                  <a:pt x="12986" y="2861"/>
                </a:lnTo>
                <a:lnTo>
                  <a:pt x="12509" y="2311"/>
                </a:lnTo>
                <a:lnTo>
                  <a:pt x="12032" y="1834"/>
                </a:lnTo>
                <a:lnTo>
                  <a:pt x="11482" y="1394"/>
                </a:lnTo>
                <a:lnTo>
                  <a:pt x="10895" y="1027"/>
                </a:lnTo>
                <a:lnTo>
                  <a:pt x="10602" y="881"/>
                </a:lnTo>
                <a:lnTo>
                  <a:pt x="10272" y="734"/>
                </a:lnTo>
                <a:lnTo>
                  <a:pt x="10308" y="587"/>
                </a:lnTo>
                <a:lnTo>
                  <a:pt x="10308" y="441"/>
                </a:lnTo>
                <a:lnTo>
                  <a:pt x="10272" y="294"/>
                </a:lnTo>
                <a:lnTo>
                  <a:pt x="10198" y="147"/>
                </a:lnTo>
                <a:lnTo>
                  <a:pt x="10088" y="74"/>
                </a:lnTo>
                <a:lnTo>
                  <a:pt x="9942" y="0"/>
                </a:lnTo>
                <a:close/>
              </a:path>
            </a:pathLst>
          </a:custGeom>
          <a:solidFill>
            <a:srgbClr val="6D9EE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A4C2F4"/>
              </a:solidFill>
              <a:latin typeface="Arial"/>
              <a:ea typeface="Arial"/>
              <a:cs typeface="Arial"/>
              <a:sym typeface="Arial"/>
            </a:endParaRPr>
          </a:p>
        </p:txBody>
      </p:sp>
      <p:sp>
        <p:nvSpPr>
          <p:cNvPr id="1212" name="Google Shape;1212;p55"/>
          <p:cNvSpPr/>
          <p:nvPr/>
        </p:nvSpPr>
        <p:spPr>
          <a:xfrm>
            <a:off x="5401648" y="3285712"/>
            <a:ext cx="805934" cy="750838"/>
          </a:xfrm>
          <a:custGeom>
            <a:avLst/>
            <a:gdLst/>
            <a:ahLst/>
            <a:cxnLst/>
            <a:rect l="l" t="t" r="r" b="b"/>
            <a:pathLst>
              <a:path w="16105" h="15004" extrusionOk="0">
                <a:moveTo>
                  <a:pt x="13170" y="587"/>
                </a:moveTo>
                <a:lnTo>
                  <a:pt x="13206" y="624"/>
                </a:lnTo>
                <a:lnTo>
                  <a:pt x="13280" y="661"/>
                </a:lnTo>
                <a:lnTo>
                  <a:pt x="13353" y="697"/>
                </a:lnTo>
                <a:lnTo>
                  <a:pt x="13610" y="771"/>
                </a:lnTo>
                <a:lnTo>
                  <a:pt x="13830" y="844"/>
                </a:lnTo>
                <a:lnTo>
                  <a:pt x="14013" y="954"/>
                </a:lnTo>
                <a:lnTo>
                  <a:pt x="14160" y="1174"/>
                </a:lnTo>
                <a:lnTo>
                  <a:pt x="14307" y="1394"/>
                </a:lnTo>
                <a:lnTo>
                  <a:pt x="14343" y="1651"/>
                </a:lnTo>
                <a:lnTo>
                  <a:pt x="14307" y="1908"/>
                </a:lnTo>
                <a:lnTo>
                  <a:pt x="14233" y="2128"/>
                </a:lnTo>
                <a:lnTo>
                  <a:pt x="14087" y="2348"/>
                </a:lnTo>
                <a:lnTo>
                  <a:pt x="13903" y="2531"/>
                </a:lnTo>
                <a:lnTo>
                  <a:pt x="13683" y="2678"/>
                </a:lnTo>
                <a:lnTo>
                  <a:pt x="13463" y="2788"/>
                </a:lnTo>
                <a:lnTo>
                  <a:pt x="13170" y="2825"/>
                </a:lnTo>
                <a:lnTo>
                  <a:pt x="12840" y="2788"/>
                </a:lnTo>
                <a:lnTo>
                  <a:pt x="12656" y="2751"/>
                </a:lnTo>
                <a:lnTo>
                  <a:pt x="12546" y="2715"/>
                </a:lnTo>
                <a:lnTo>
                  <a:pt x="12436" y="2641"/>
                </a:lnTo>
                <a:lnTo>
                  <a:pt x="12363" y="2495"/>
                </a:lnTo>
                <a:lnTo>
                  <a:pt x="12289" y="2495"/>
                </a:lnTo>
                <a:lnTo>
                  <a:pt x="12253" y="2275"/>
                </a:lnTo>
                <a:lnTo>
                  <a:pt x="12253" y="2054"/>
                </a:lnTo>
                <a:lnTo>
                  <a:pt x="12253" y="1871"/>
                </a:lnTo>
                <a:lnTo>
                  <a:pt x="12289" y="1724"/>
                </a:lnTo>
                <a:lnTo>
                  <a:pt x="12399" y="1394"/>
                </a:lnTo>
                <a:lnTo>
                  <a:pt x="12583" y="1064"/>
                </a:lnTo>
                <a:lnTo>
                  <a:pt x="12840" y="807"/>
                </a:lnTo>
                <a:lnTo>
                  <a:pt x="12986" y="697"/>
                </a:lnTo>
                <a:lnTo>
                  <a:pt x="13170" y="587"/>
                </a:lnTo>
                <a:close/>
                <a:moveTo>
                  <a:pt x="9061" y="3338"/>
                </a:moveTo>
                <a:lnTo>
                  <a:pt x="9245" y="3412"/>
                </a:lnTo>
                <a:lnTo>
                  <a:pt x="9245" y="3448"/>
                </a:lnTo>
                <a:lnTo>
                  <a:pt x="9171" y="3632"/>
                </a:lnTo>
                <a:lnTo>
                  <a:pt x="9171" y="3668"/>
                </a:lnTo>
                <a:lnTo>
                  <a:pt x="9135" y="3632"/>
                </a:lnTo>
                <a:lnTo>
                  <a:pt x="9061" y="3522"/>
                </a:lnTo>
                <a:lnTo>
                  <a:pt x="8988" y="3448"/>
                </a:lnTo>
                <a:lnTo>
                  <a:pt x="8988" y="3412"/>
                </a:lnTo>
                <a:lnTo>
                  <a:pt x="8988" y="3375"/>
                </a:lnTo>
                <a:lnTo>
                  <a:pt x="9061" y="3338"/>
                </a:lnTo>
                <a:close/>
                <a:moveTo>
                  <a:pt x="14123" y="440"/>
                </a:moveTo>
                <a:lnTo>
                  <a:pt x="14233" y="477"/>
                </a:lnTo>
                <a:lnTo>
                  <a:pt x="14307" y="587"/>
                </a:lnTo>
                <a:lnTo>
                  <a:pt x="14417" y="661"/>
                </a:lnTo>
                <a:lnTo>
                  <a:pt x="14454" y="807"/>
                </a:lnTo>
                <a:lnTo>
                  <a:pt x="14527" y="807"/>
                </a:lnTo>
                <a:lnTo>
                  <a:pt x="14490" y="624"/>
                </a:lnTo>
                <a:lnTo>
                  <a:pt x="14454" y="477"/>
                </a:lnTo>
                <a:lnTo>
                  <a:pt x="14600" y="551"/>
                </a:lnTo>
                <a:lnTo>
                  <a:pt x="14784" y="624"/>
                </a:lnTo>
                <a:lnTo>
                  <a:pt x="14967" y="771"/>
                </a:lnTo>
                <a:lnTo>
                  <a:pt x="15114" y="881"/>
                </a:lnTo>
                <a:lnTo>
                  <a:pt x="15224" y="1064"/>
                </a:lnTo>
                <a:lnTo>
                  <a:pt x="15334" y="1211"/>
                </a:lnTo>
                <a:lnTo>
                  <a:pt x="15444" y="1578"/>
                </a:lnTo>
                <a:lnTo>
                  <a:pt x="15554" y="1944"/>
                </a:lnTo>
                <a:lnTo>
                  <a:pt x="15627" y="2385"/>
                </a:lnTo>
                <a:lnTo>
                  <a:pt x="15664" y="2568"/>
                </a:lnTo>
                <a:lnTo>
                  <a:pt x="15627" y="2788"/>
                </a:lnTo>
                <a:lnTo>
                  <a:pt x="15591" y="2972"/>
                </a:lnTo>
                <a:lnTo>
                  <a:pt x="15481" y="3118"/>
                </a:lnTo>
                <a:lnTo>
                  <a:pt x="15187" y="3412"/>
                </a:lnTo>
                <a:lnTo>
                  <a:pt x="14930" y="3595"/>
                </a:lnTo>
                <a:lnTo>
                  <a:pt x="14600" y="3705"/>
                </a:lnTo>
                <a:lnTo>
                  <a:pt x="14270" y="3779"/>
                </a:lnTo>
                <a:lnTo>
                  <a:pt x="13940" y="3815"/>
                </a:lnTo>
                <a:lnTo>
                  <a:pt x="13720" y="3779"/>
                </a:lnTo>
                <a:lnTo>
                  <a:pt x="13500" y="3742"/>
                </a:lnTo>
                <a:lnTo>
                  <a:pt x="13316" y="3668"/>
                </a:lnTo>
                <a:lnTo>
                  <a:pt x="13133" y="3595"/>
                </a:lnTo>
                <a:lnTo>
                  <a:pt x="12950" y="3485"/>
                </a:lnTo>
                <a:lnTo>
                  <a:pt x="12803" y="3338"/>
                </a:lnTo>
                <a:lnTo>
                  <a:pt x="12656" y="3192"/>
                </a:lnTo>
                <a:lnTo>
                  <a:pt x="12546" y="3045"/>
                </a:lnTo>
                <a:lnTo>
                  <a:pt x="12840" y="3118"/>
                </a:lnTo>
                <a:lnTo>
                  <a:pt x="13133" y="3155"/>
                </a:lnTo>
                <a:lnTo>
                  <a:pt x="13426" y="3118"/>
                </a:lnTo>
                <a:lnTo>
                  <a:pt x="13720" y="3045"/>
                </a:lnTo>
                <a:lnTo>
                  <a:pt x="13977" y="2935"/>
                </a:lnTo>
                <a:lnTo>
                  <a:pt x="14233" y="2751"/>
                </a:lnTo>
                <a:lnTo>
                  <a:pt x="14417" y="2495"/>
                </a:lnTo>
                <a:lnTo>
                  <a:pt x="14600" y="2238"/>
                </a:lnTo>
                <a:lnTo>
                  <a:pt x="14674" y="1981"/>
                </a:lnTo>
                <a:lnTo>
                  <a:pt x="14710" y="1724"/>
                </a:lnTo>
                <a:lnTo>
                  <a:pt x="14674" y="1468"/>
                </a:lnTo>
                <a:lnTo>
                  <a:pt x="14600" y="1211"/>
                </a:lnTo>
                <a:lnTo>
                  <a:pt x="14490" y="991"/>
                </a:lnTo>
                <a:lnTo>
                  <a:pt x="14343" y="771"/>
                </a:lnTo>
                <a:lnTo>
                  <a:pt x="14160" y="587"/>
                </a:lnTo>
                <a:lnTo>
                  <a:pt x="13940" y="440"/>
                </a:lnTo>
                <a:close/>
                <a:moveTo>
                  <a:pt x="13757" y="0"/>
                </a:moveTo>
                <a:lnTo>
                  <a:pt x="13610" y="74"/>
                </a:lnTo>
                <a:lnTo>
                  <a:pt x="13353" y="110"/>
                </a:lnTo>
                <a:lnTo>
                  <a:pt x="13133" y="147"/>
                </a:lnTo>
                <a:lnTo>
                  <a:pt x="12913" y="257"/>
                </a:lnTo>
                <a:lnTo>
                  <a:pt x="12729" y="404"/>
                </a:lnTo>
                <a:lnTo>
                  <a:pt x="12509" y="551"/>
                </a:lnTo>
                <a:lnTo>
                  <a:pt x="12363" y="734"/>
                </a:lnTo>
                <a:lnTo>
                  <a:pt x="12216" y="917"/>
                </a:lnTo>
                <a:lnTo>
                  <a:pt x="12069" y="1137"/>
                </a:lnTo>
                <a:lnTo>
                  <a:pt x="11996" y="1321"/>
                </a:lnTo>
                <a:lnTo>
                  <a:pt x="11922" y="1578"/>
                </a:lnTo>
                <a:lnTo>
                  <a:pt x="11849" y="1798"/>
                </a:lnTo>
                <a:lnTo>
                  <a:pt x="11849" y="2054"/>
                </a:lnTo>
                <a:lnTo>
                  <a:pt x="11849" y="2275"/>
                </a:lnTo>
                <a:lnTo>
                  <a:pt x="11886" y="2531"/>
                </a:lnTo>
                <a:lnTo>
                  <a:pt x="11959" y="2751"/>
                </a:lnTo>
                <a:lnTo>
                  <a:pt x="12033" y="2972"/>
                </a:lnTo>
                <a:lnTo>
                  <a:pt x="12143" y="3192"/>
                </a:lnTo>
                <a:lnTo>
                  <a:pt x="12253" y="3375"/>
                </a:lnTo>
                <a:lnTo>
                  <a:pt x="12399" y="3558"/>
                </a:lnTo>
                <a:lnTo>
                  <a:pt x="12583" y="3705"/>
                </a:lnTo>
                <a:lnTo>
                  <a:pt x="12766" y="3852"/>
                </a:lnTo>
                <a:lnTo>
                  <a:pt x="12986" y="3999"/>
                </a:lnTo>
                <a:lnTo>
                  <a:pt x="13206" y="4072"/>
                </a:lnTo>
                <a:lnTo>
                  <a:pt x="13426" y="4145"/>
                </a:lnTo>
                <a:lnTo>
                  <a:pt x="13683" y="4219"/>
                </a:lnTo>
                <a:lnTo>
                  <a:pt x="14123" y="4219"/>
                </a:lnTo>
                <a:lnTo>
                  <a:pt x="14564" y="4145"/>
                </a:lnTo>
                <a:lnTo>
                  <a:pt x="15004" y="3999"/>
                </a:lnTo>
                <a:lnTo>
                  <a:pt x="15371" y="3779"/>
                </a:lnTo>
                <a:lnTo>
                  <a:pt x="15591" y="3632"/>
                </a:lnTo>
                <a:lnTo>
                  <a:pt x="15737" y="3448"/>
                </a:lnTo>
                <a:lnTo>
                  <a:pt x="15884" y="3265"/>
                </a:lnTo>
                <a:lnTo>
                  <a:pt x="15994" y="3045"/>
                </a:lnTo>
                <a:lnTo>
                  <a:pt x="16067" y="2788"/>
                </a:lnTo>
                <a:lnTo>
                  <a:pt x="16104" y="2495"/>
                </a:lnTo>
                <a:lnTo>
                  <a:pt x="16067" y="2238"/>
                </a:lnTo>
                <a:lnTo>
                  <a:pt x="15994" y="1981"/>
                </a:lnTo>
                <a:lnTo>
                  <a:pt x="15884" y="1431"/>
                </a:lnTo>
                <a:lnTo>
                  <a:pt x="15774" y="1174"/>
                </a:lnTo>
                <a:lnTo>
                  <a:pt x="15664" y="954"/>
                </a:lnTo>
                <a:lnTo>
                  <a:pt x="15517" y="734"/>
                </a:lnTo>
                <a:lnTo>
                  <a:pt x="15371" y="551"/>
                </a:lnTo>
                <a:lnTo>
                  <a:pt x="15150" y="367"/>
                </a:lnTo>
                <a:lnTo>
                  <a:pt x="14930" y="220"/>
                </a:lnTo>
                <a:lnTo>
                  <a:pt x="14637" y="74"/>
                </a:lnTo>
                <a:lnTo>
                  <a:pt x="14270" y="0"/>
                </a:lnTo>
                <a:close/>
                <a:moveTo>
                  <a:pt x="11115" y="4549"/>
                </a:moveTo>
                <a:lnTo>
                  <a:pt x="11446" y="4842"/>
                </a:lnTo>
                <a:lnTo>
                  <a:pt x="11299" y="4952"/>
                </a:lnTo>
                <a:lnTo>
                  <a:pt x="11115" y="4916"/>
                </a:lnTo>
                <a:lnTo>
                  <a:pt x="10932" y="4916"/>
                </a:lnTo>
                <a:lnTo>
                  <a:pt x="10639" y="4952"/>
                </a:lnTo>
                <a:lnTo>
                  <a:pt x="10859" y="4732"/>
                </a:lnTo>
                <a:lnTo>
                  <a:pt x="11115" y="4549"/>
                </a:lnTo>
                <a:close/>
                <a:moveTo>
                  <a:pt x="6860" y="3632"/>
                </a:moveTo>
                <a:lnTo>
                  <a:pt x="7007" y="3668"/>
                </a:lnTo>
                <a:lnTo>
                  <a:pt x="7044" y="3705"/>
                </a:lnTo>
                <a:lnTo>
                  <a:pt x="7044" y="3742"/>
                </a:lnTo>
                <a:lnTo>
                  <a:pt x="7044" y="3779"/>
                </a:lnTo>
                <a:lnTo>
                  <a:pt x="7080" y="3852"/>
                </a:lnTo>
                <a:lnTo>
                  <a:pt x="7191" y="3889"/>
                </a:lnTo>
                <a:lnTo>
                  <a:pt x="7374" y="3889"/>
                </a:lnTo>
                <a:lnTo>
                  <a:pt x="7411" y="3925"/>
                </a:lnTo>
                <a:lnTo>
                  <a:pt x="7447" y="4035"/>
                </a:lnTo>
                <a:lnTo>
                  <a:pt x="7484" y="4145"/>
                </a:lnTo>
                <a:lnTo>
                  <a:pt x="7484" y="4255"/>
                </a:lnTo>
                <a:lnTo>
                  <a:pt x="7447" y="4512"/>
                </a:lnTo>
                <a:lnTo>
                  <a:pt x="7374" y="4769"/>
                </a:lnTo>
                <a:lnTo>
                  <a:pt x="7227" y="5026"/>
                </a:lnTo>
                <a:lnTo>
                  <a:pt x="7154" y="5136"/>
                </a:lnTo>
                <a:lnTo>
                  <a:pt x="7044" y="5209"/>
                </a:lnTo>
                <a:lnTo>
                  <a:pt x="6934" y="5246"/>
                </a:lnTo>
                <a:lnTo>
                  <a:pt x="6787" y="5246"/>
                </a:lnTo>
                <a:lnTo>
                  <a:pt x="6787" y="4989"/>
                </a:lnTo>
                <a:lnTo>
                  <a:pt x="6750" y="4769"/>
                </a:lnTo>
                <a:lnTo>
                  <a:pt x="6640" y="4549"/>
                </a:lnTo>
                <a:lnTo>
                  <a:pt x="6494" y="4329"/>
                </a:lnTo>
                <a:lnTo>
                  <a:pt x="6310" y="4145"/>
                </a:lnTo>
                <a:lnTo>
                  <a:pt x="6090" y="4035"/>
                </a:lnTo>
                <a:lnTo>
                  <a:pt x="6090" y="3925"/>
                </a:lnTo>
                <a:lnTo>
                  <a:pt x="6163" y="3852"/>
                </a:lnTo>
                <a:lnTo>
                  <a:pt x="6237" y="3779"/>
                </a:lnTo>
                <a:lnTo>
                  <a:pt x="6347" y="3742"/>
                </a:lnTo>
                <a:lnTo>
                  <a:pt x="6567" y="3705"/>
                </a:lnTo>
                <a:lnTo>
                  <a:pt x="6860" y="3632"/>
                </a:lnTo>
                <a:close/>
                <a:moveTo>
                  <a:pt x="6530" y="3192"/>
                </a:moveTo>
                <a:lnTo>
                  <a:pt x="6494" y="3228"/>
                </a:lnTo>
                <a:lnTo>
                  <a:pt x="6457" y="3302"/>
                </a:lnTo>
                <a:lnTo>
                  <a:pt x="6457" y="3338"/>
                </a:lnTo>
                <a:lnTo>
                  <a:pt x="6457" y="3412"/>
                </a:lnTo>
                <a:lnTo>
                  <a:pt x="6200" y="3485"/>
                </a:lnTo>
                <a:lnTo>
                  <a:pt x="5980" y="3558"/>
                </a:lnTo>
                <a:lnTo>
                  <a:pt x="5797" y="3742"/>
                </a:lnTo>
                <a:lnTo>
                  <a:pt x="5760" y="3815"/>
                </a:lnTo>
                <a:lnTo>
                  <a:pt x="5687" y="3925"/>
                </a:lnTo>
                <a:lnTo>
                  <a:pt x="5687" y="4035"/>
                </a:lnTo>
                <a:lnTo>
                  <a:pt x="5687" y="4072"/>
                </a:lnTo>
                <a:lnTo>
                  <a:pt x="5797" y="4219"/>
                </a:lnTo>
                <a:lnTo>
                  <a:pt x="5907" y="4292"/>
                </a:lnTo>
                <a:lnTo>
                  <a:pt x="6053" y="4365"/>
                </a:lnTo>
                <a:lnTo>
                  <a:pt x="6163" y="4439"/>
                </a:lnTo>
                <a:lnTo>
                  <a:pt x="6274" y="4512"/>
                </a:lnTo>
                <a:lnTo>
                  <a:pt x="6347" y="4622"/>
                </a:lnTo>
                <a:lnTo>
                  <a:pt x="6420" y="4769"/>
                </a:lnTo>
                <a:lnTo>
                  <a:pt x="6494" y="5026"/>
                </a:lnTo>
                <a:lnTo>
                  <a:pt x="6457" y="5282"/>
                </a:lnTo>
                <a:lnTo>
                  <a:pt x="6494" y="5392"/>
                </a:lnTo>
                <a:lnTo>
                  <a:pt x="6530" y="5466"/>
                </a:lnTo>
                <a:lnTo>
                  <a:pt x="6750" y="5539"/>
                </a:lnTo>
                <a:lnTo>
                  <a:pt x="6934" y="5539"/>
                </a:lnTo>
                <a:lnTo>
                  <a:pt x="7117" y="5503"/>
                </a:lnTo>
                <a:lnTo>
                  <a:pt x="7264" y="5429"/>
                </a:lnTo>
                <a:lnTo>
                  <a:pt x="7411" y="5282"/>
                </a:lnTo>
                <a:lnTo>
                  <a:pt x="7521" y="5136"/>
                </a:lnTo>
                <a:lnTo>
                  <a:pt x="7631" y="4952"/>
                </a:lnTo>
                <a:lnTo>
                  <a:pt x="7704" y="4769"/>
                </a:lnTo>
                <a:lnTo>
                  <a:pt x="7741" y="4585"/>
                </a:lnTo>
                <a:lnTo>
                  <a:pt x="7777" y="4365"/>
                </a:lnTo>
                <a:lnTo>
                  <a:pt x="7777" y="4145"/>
                </a:lnTo>
                <a:lnTo>
                  <a:pt x="7777" y="3925"/>
                </a:lnTo>
                <a:lnTo>
                  <a:pt x="7704" y="3779"/>
                </a:lnTo>
                <a:lnTo>
                  <a:pt x="7631" y="3668"/>
                </a:lnTo>
                <a:lnTo>
                  <a:pt x="7484" y="3595"/>
                </a:lnTo>
                <a:lnTo>
                  <a:pt x="7337" y="3595"/>
                </a:lnTo>
                <a:lnTo>
                  <a:pt x="7301" y="3485"/>
                </a:lnTo>
                <a:lnTo>
                  <a:pt x="7227" y="3448"/>
                </a:lnTo>
                <a:lnTo>
                  <a:pt x="7044" y="3375"/>
                </a:lnTo>
                <a:lnTo>
                  <a:pt x="6824" y="3302"/>
                </a:lnTo>
                <a:lnTo>
                  <a:pt x="6677" y="3228"/>
                </a:lnTo>
                <a:lnTo>
                  <a:pt x="6567" y="3192"/>
                </a:lnTo>
                <a:close/>
                <a:moveTo>
                  <a:pt x="11739" y="5136"/>
                </a:moveTo>
                <a:lnTo>
                  <a:pt x="12179" y="5686"/>
                </a:lnTo>
                <a:lnTo>
                  <a:pt x="11776" y="5796"/>
                </a:lnTo>
                <a:lnTo>
                  <a:pt x="11409" y="6016"/>
                </a:lnTo>
                <a:lnTo>
                  <a:pt x="11042" y="6236"/>
                </a:lnTo>
                <a:lnTo>
                  <a:pt x="10895" y="6383"/>
                </a:lnTo>
                <a:lnTo>
                  <a:pt x="10785" y="6566"/>
                </a:lnTo>
                <a:lnTo>
                  <a:pt x="10749" y="6640"/>
                </a:lnTo>
                <a:lnTo>
                  <a:pt x="10785" y="6676"/>
                </a:lnTo>
                <a:lnTo>
                  <a:pt x="10859" y="6713"/>
                </a:lnTo>
                <a:lnTo>
                  <a:pt x="10932" y="6713"/>
                </a:lnTo>
                <a:lnTo>
                  <a:pt x="11262" y="6493"/>
                </a:lnTo>
                <a:lnTo>
                  <a:pt x="11556" y="6310"/>
                </a:lnTo>
                <a:lnTo>
                  <a:pt x="11849" y="6199"/>
                </a:lnTo>
                <a:lnTo>
                  <a:pt x="12143" y="6089"/>
                </a:lnTo>
                <a:lnTo>
                  <a:pt x="12253" y="6053"/>
                </a:lnTo>
                <a:lnTo>
                  <a:pt x="12363" y="6016"/>
                </a:lnTo>
                <a:lnTo>
                  <a:pt x="12399" y="5979"/>
                </a:lnTo>
                <a:lnTo>
                  <a:pt x="12619" y="6456"/>
                </a:lnTo>
                <a:lnTo>
                  <a:pt x="12840" y="6896"/>
                </a:lnTo>
                <a:lnTo>
                  <a:pt x="12803" y="6933"/>
                </a:lnTo>
                <a:lnTo>
                  <a:pt x="12326" y="7043"/>
                </a:lnTo>
                <a:lnTo>
                  <a:pt x="11812" y="7117"/>
                </a:lnTo>
                <a:lnTo>
                  <a:pt x="11299" y="7117"/>
                </a:lnTo>
                <a:lnTo>
                  <a:pt x="10749" y="7080"/>
                </a:lnTo>
                <a:lnTo>
                  <a:pt x="10675" y="7117"/>
                </a:lnTo>
                <a:lnTo>
                  <a:pt x="10639" y="7153"/>
                </a:lnTo>
                <a:lnTo>
                  <a:pt x="10639" y="7227"/>
                </a:lnTo>
                <a:lnTo>
                  <a:pt x="10712" y="7300"/>
                </a:lnTo>
                <a:lnTo>
                  <a:pt x="10932" y="7373"/>
                </a:lnTo>
                <a:lnTo>
                  <a:pt x="11189" y="7447"/>
                </a:lnTo>
                <a:lnTo>
                  <a:pt x="11702" y="7483"/>
                </a:lnTo>
                <a:lnTo>
                  <a:pt x="11959" y="7483"/>
                </a:lnTo>
                <a:lnTo>
                  <a:pt x="12216" y="7447"/>
                </a:lnTo>
                <a:lnTo>
                  <a:pt x="12583" y="7373"/>
                </a:lnTo>
                <a:lnTo>
                  <a:pt x="12693" y="7373"/>
                </a:lnTo>
                <a:lnTo>
                  <a:pt x="12766" y="7337"/>
                </a:lnTo>
                <a:lnTo>
                  <a:pt x="12803" y="7410"/>
                </a:lnTo>
                <a:lnTo>
                  <a:pt x="12840" y="7447"/>
                </a:lnTo>
                <a:lnTo>
                  <a:pt x="12876" y="7483"/>
                </a:lnTo>
                <a:lnTo>
                  <a:pt x="12986" y="7520"/>
                </a:lnTo>
                <a:lnTo>
                  <a:pt x="13023" y="7777"/>
                </a:lnTo>
                <a:lnTo>
                  <a:pt x="13060" y="8070"/>
                </a:lnTo>
                <a:lnTo>
                  <a:pt x="12986" y="8107"/>
                </a:lnTo>
                <a:lnTo>
                  <a:pt x="12693" y="7997"/>
                </a:lnTo>
                <a:lnTo>
                  <a:pt x="12473" y="7887"/>
                </a:lnTo>
                <a:lnTo>
                  <a:pt x="12253" y="7777"/>
                </a:lnTo>
                <a:lnTo>
                  <a:pt x="11886" y="7777"/>
                </a:lnTo>
                <a:lnTo>
                  <a:pt x="11776" y="7813"/>
                </a:lnTo>
                <a:lnTo>
                  <a:pt x="11226" y="7777"/>
                </a:lnTo>
                <a:lnTo>
                  <a:pt x="10895" y="7740"/>
                </a:lnTo>
                <a:lnTo>
                  <a:pt x="10749" y="7740"/>
                </a:lnTo>
                <a:lnTo>
                  <a:pt x="10675" y="7703"/>
                </a:lnTo>
                <a:lnTo>
                  <a:pt x="10565" y="7483"/>
                </a:lnTo>
                <a:lnTo>
                  <a:pt x="10529" y="7483"/>
                </a:lnTo>
                <a:lnTo>
                  <a:pt x="10529" y="7520"/>
                </a:lnTo>
                <a:lnTo>
                  <a:pt x="10529" y="7887"/>
                </a:lnTo>
                <a:lnTo>
                  <a:pt x="10529" y="7960"/>
                </a:lnTo>
                <a:lnTo>
                  <a:pt x="10602" y="7997"/>
                </a:lnTo>
                <a:lnTo>
                  <a:pt x="11042" y="8107"/>
                </a:lnTo>
                <a:lnTo>
                  <a:pt x="11482" y="8144"/>
                </a:lnTo>
                <a:lnTo>
                  <a:pt x="11482" y="8327"/>
                </a:lnTo>
                <a:lnTo>
                  <a:pt x="11519" y="8474"/>
                </a:lnTo>
                <a:lnTo>
                  <a:pt x="11592" y="8547"/>
                </a:lnTo>
                <a:lnTo>
                  <a:pt x="11629" y="8584"/>
                </a:lnTo>
                <a:lnTo>
                  <a:pt x="11776" y="8657"/>
                </a:lnTo>
                <a:lnTo>
                  <a:pt x="11959" y="8767"/>
                </a:lnTo>
                <a:lnTo>
                  <a:pt x="11409" y="8657"/>
                </a:lnTo>
                <a:lnTo>
                  <a:pt x="10969" y="8474"/>
                </a:lnTo>
                <a:lnTo>
                  <a:pt x="10712" y="8437"/>
                </a:lnTo>
                <a:lnTo>
                  <a:pt x="10455" y="8400"/>
                </a:lnTo>
                <a:lnTo>
                  <a:pt x="10198" y="8217"/>
                </a:lnTo>
                <a:lnTo>
                  <a:pt x="10052" y="8180"/>
                </a:lnTo>
                <a:lnTo>
                  <a:pt x="9942" y="8144"/>
                </a:lnTo>
                <a:lnTo>
                  <a:pt x="9722" y="8180"/>
                </a:lnTo>
                <a:lnTo>
                  <a:pt x="9575" y="8254"/>
                </a:lnTo>
                <a:lnTo>
                  <a:pt x="9465" y="8364"/>
                </a:lnTo>
                <a:lnTo>
                  <a:pt x="9355" y="8510"/>
                </a:lnTo>
                <a:lnTo>
                  <a:pt x="9245" y="8584"/>
                </a:lnTo>
                <a:lnTo>
                  <a:pt x="9098" y="8620"/>
                </a:lnTo>
                <a:lnTo>
                  <a:pt x="8841" y="8584"/>
                </a:lnTo>
                <a:lnTo>
                  <a:pt x="8621" y="8620"/>
                </a:lnTo>
                <a:lnTo>
                  <a:pt x="8401" y="8694"/>
                </a:lnTo>
                <a:lnTo>
                  <a:pt x="8181" y="8804"/>
                </a:lnTo>
                <a:lnTo>
                  <a:pt x="7924" y="8804"/>
                </a:lnTo>
                <a:lnTo>
                  <a:pt x="7851" y="8767"/>
                </a:lnTo>
                <a:lnTo>
                  <a:pt x="7814" y="8730"/>
                </a:lnTo>
                <a:lnTo>
                  <a:pt x="7814" y="8694"/>
                </a:lnTo>
                <a:lnTo>
                  <a:pt x="7887" y="8620"/>
                </a:lnTo>
                <a:lnTo>
                  <a:pt x="7998" y="8510"/>
                </a:lnTo>
                <a:lnTo>
                  <a:pt x="8144" y="8437"/>
                </a:lnTo>
                <a:lnTo>
                  <a:pt x="8401" y="8327"/>
                </a:lnTo>
                <a:lnTo>
                  <a:pt x="8731" y="8180"/>
                </a:lnTo>
                <a:lnTo>
                  <a:pt x="8915" y="8070"/>
                </a:lnTo>
                <a:lnTo>
                  <a:pt x="9025" y="7924"/>
                </a:lnTo>
                <a:lnTo>
                  <a:pt x="9135" y="7777"/>
                </a:lnTo>
                <a:lnTo>
                  <a:pt x="9208" y="7630"/>
                </a:lnTo>
                <a:lnTo>
                  <a:pt x="9208" y="7447"/>
                </a:lnTo>
                <a:lnTo>
                  <a:pt x="9171" y="7227"/>
                </a:lnTo>
                <a:lnTo>
                  <a:pt x="9098" y="7117"/>
                </a:lnTo>
                <a:lnTo>
                  <a:pt x="8988" y="7006"/>
                </a:lnTo>
                <a:lnTo>
                  <a:pt x="8841" y="6896"/>
                </a:lnTo>
                <a:lnTo>
                  <a:pt x="8694" y="6860"/>
                </a:lnTo>
                <a:lnTo>
                  <a:pt x="8548" y="6823"/>
                </a:lnTo>
                <a:lnTo>
                  <a:pt x="8401" y="6823"/>
                </a:lnTo>
                <a:lnTo>
                  <a:pt x="8254" y="6860"/>
                </a:lnTo>
                <a:lnTo>
                  <a:pt x="8108" y="6933"/>
                </a:lnTo>
                <a:lnTo>
                  <a:pt x="7924" y="7117"/>
                </a:lnTo>
                <a:lnTo>
                  <a:pt x="7924" y="7117"/>
                </a:lnTo>
                <a:lnTo>
                  <a:pt x="7998" y="6970"/>
                </a:lnTo>
                <a:lnTo>
                  <a:pt x="8108" y="6860"/>
                </a:lnTo>
                <a:lnTo>
                  <a:pt x="8291" y="6603"/>
                </a:lnTo>
                <a:lnTo>
                  <a:pt x="8511" y="6383"/>
                </a:lnTo>
                <a:lnTo>
                  <a:pt x="8768" y="6126"/>
                </a:lnTo>
                <a:lnTo>
                  <a:pt x="8951" y="5943"/>
                </a:lnTo>
                <a:lnTo>
                  <a:pt x="9135" y="5796"/>
                </a:lnTo>
                <a:lnTo>
                  <a:pt x="9171" y="5796"/>
                </a:lnTo>
                <a:lnTo>
                  <a:pt x="9391" y="5759"/>
                </a:lnTo>
                <a:lnTo>
                  <a:pt x="9612" y="5686"/>
                </a:lnTo>
                <a:lnTo>
                  <a:pt x="10052" y="5539"/>
                </a:lnTo>
                <a:lnTo>
                  <a:pt x="10455" y="5356"/>
                </a:lnTo>
                <a:lnTo>
                  <a:pt x="10639" y="5282"/>
                </a:lnTo>
                <a:lnTo>
                  <a:pt x="10895" y="5246"/>
                </a:lnTo>
                <a:lnTo>
                  <a:pt x="10895" y="5246"/>
                </a:lnTo>
                <a:lnTo>
                  <a:pt x="10602" y="5503"/>
                </a:lnTo>
                <a:lnTo>
                  <a:pt x="10492" y="5649"/>
                </a:lnTo>
                <a:lnTo>
                  <a:pt x="10419" y="5833"/>
                </a:lnTo>
                <a:lnTo>
                  <a:pt x="10455" y="5869"/>
                </a:lnTo>
                <a:lnTo>
                  <a:pt x="10639" y="5796"/>
                </a:lnTo>
                <a:lnTo>
                  <a:pt x="10822" y="5723"/>
                </a:lnTo>
                <a:lnTo>
                  <a:pt x="11152" y="5503"/>
                </a:lnTo>
                <a:lnTo>
                  <a:pt x="11739" y="5136"/>
                </a:lnTo>
                <a:close/>
                <a:moveTo>
                  <a:pt x="11996" y="8254"/>
                </a:moveTo>
                <a:lnTo>
                  <a:pt x="12546" y="8400"/>
                </a:lnTo>
                <a:lnTo>
                  <a:pt x="12729" y="8584"/>
                </a:lnTo>
                <a:lnTo>
                  <a:pt x="12803" y="8620"/>
                </a:lnTo>
                <a:lnTo>
                  <a:pt x="12876" y="8657"/>
                </a:lnTo>
                <a:lnTo>
                  <a:pt x="12950" y="8620"/>
                </a:lnTo>
                <a:lnTo>
                  <a:pt x="13023" y="8584"/>
                </a:lnTo>
                <a:lnTo>
                  <a:pt x="12950" y="9024"/>
                </a:lnTo>
                <a:lnTo>
                  <a:pt x="12509" y="8914"/>
                </a:lnTo>
                <a:lnTo>
                  <a:pt x="12399" y="8657"/>
                </a:lnTo>
                <a:lnTo>
                  <a:pt x="12216" y="8474"/>
                </a:lnTo>
                <a:lnTo>
                  <a:pt x="12033" y="8327"/>
                </a:lnTo>
                <a:lnTo>
                  <a:pt x="11959" y="8290"/>
                </a:lnTo>
                <a:lnTo>
                  <a:pt x="11996" y="8254"/>
                </a:lnTo>
                <a:close/>
                <a:moveTo>
                  <a:pt x="10932" y="8841"/>
                </a:moveTo>
                <a:lnTo>
                  <a:pt x="11519" y="9097"/>
                </a:lnTo>
                <a:lnTo>
                  <a:pt x="12106" y="9244"/>
                </a:lnTo>
                <a:lnTo>
                  <a:pt x="12033" y="9391"/>
                </a:lnTo>
                <a:lnTo>
                  <a:pt x="11922" y="9537"/>
                </a:lnTo>
                <a:lnTo>
                  <a:pt x="11776" y="9611"/>
                </a:lnTo>
                <a:lnTo>
                  <a:pt x="11702" y="9611"/>
                </a:lnTo>
                <a:lnTo>
                  <a:pt x="11629" y="9574"/>
                </a:lnTo>
                <a:lnTo>
                  <a:pt x="11519" y="9537"/>
                </a:lnTo>
                <a:lnTo>
                  <a:pt x="11409" y="9427"/>
                </a:lnTo>
                <a:lnTo>
                  <a:pt x="11226" y="9244"/>
                </a:lnTo>
                <a:lnTo>
                  <a:pt x="10932" y="8841"/>
                </a:lnTo>
                <a:close/>
                <a:moveTo>
                  <a:pt x="12509" y="9354"/>
                </a:moveTo>
                <a:lnTo>
                  <a:pt x="12876" y="9391"/>
                </a:lnTo>
                <a:lnTo>
                  <a:pt x="12656" y="10161"/>
                </a:lnTo>
                <a:lnTo>
                  <a:pt x="12583" y="10088"/>
                </a:lnTo>
                <a:lnTo>
                  <a:pt x="12363" y="10088"/>
                </a:lnTo>
                <a:lnTo>
                  <a:pt x="12216" y="10051"/>
                </a:lnTo>
                <a:lnTo>
                  <a:pt x="11886" y="9978"/>
                </a:lnTo>
                <a:lnTo>
                  <a:pt x="12106" y="9868"/>
                </a:lnTo>
                <a:lnTo>
                  <a:pt x="12289" y="9758"/>
                </a:lnTo>
                <a:lnTo>
                  <a:pt x="12399" y="9574"/>
                </a:lnTo>
                <a:lnTo>
                  <a:pt x="12509" y="9354"/>
                </a:lnTo>
                <a:close/>
                <a:moveTo>
                  <a:pt x="10382" y="9721"/>
                </a:moveTo>
                <a:lnTo>
                  <a:pt x="11409" y="10161"/>
                </a:lnTo>
                <a:lnTo>
                  <a:pt x="11922" y="10381"/>
                </a:lnTo>
                <a:lnTo>
                  <a:pt x="12253" y="10491"/>
                </a:lnTo>
                <a:lnTo>
                  <a:pt x="12399" y="10491"/>
                </a:lnTo>
                <a:lnTo>
                  <a:pt x="12509" y="10455"/>
                </a:lnTo>
                <a:lnTo>
                  <a:pt x="12326" y="10968"/>
                </a:lnTo>
                <a:lnTo>
                  <a:pt x="12033" y="10858"/>
                </a:lnTo>
                <a:lnTo>
                  <a:pt x="11886" y="10785"/>
                </a:lnTo>
                <a:lnTo>
                  <a:pt x="11776" y="10711"/>
                </a:lnTo>
                <a:lnTo>
                  <a:pt x="11519" y="10528"/>
                </a:lnTo>
                <a:lnTo>
                  <a:pt x="11409" y="10418"/>
                </a:lnTo>
                <a:lnTo>
                  <a:pt x="11262" y="10344"/>
                </a:lnTo>
                <a:lnTo>
                  <a:pt x="11079" y="10308"/>
                </a:lnTo>
                <a:lnTo>
                  <a:pt x="10895" y="10271"/>
                </a:lnTo>
                <a:lnTo>
                  <a:pt x="10492" y="10234"/>
                </a:lnTo>
                <a:lnTo>
                  <a:pt x="10455" y="9978"/>
                </a:lnTo>
                <a:lnTo>
                  <a:pt x="10382" y="9721"/>
                </a:lnTo>
                <a:close/>
                <a:moveTo>
                  <a:pt x="10455" y="10528"/>
                </a:moveTo>
                <a:lnTo>
                  <a:pt x="10785" y="10601"/>
                </a:lnTo>
                <a:lnTo>
                  <a:pt x="10969" y="10638"/>
                </a:lnTo>
                <a:lnTo>
                  <a:pt x="11115" y="10711"/>
                </a:lnTo>
                <a:lnTo>
                  <a:pt x="11336" y="10821"/>
                </a:lnTo>
                <a:lnTo>
                  <a:pt x="11519" y="10968"/>
                </a:lnTo>
                <a:lnTo>
                  <a:pt x="11702" y="11115"/>
                </a:lnTo>
                <a:lnTo>
                  <a:pt x="11886" y="11262"/>
                </a:lnTo>
                <a:lnTo>
                  <a:pt x="12106" y="11335"/>
                </a:lnTo>
                <a:lnTo>
                  <a:pt x="11739" y="11922"/>
                </a:lnTo>
                <a:lnTo>
                  <a:pt x="11629" y="11922"/>
                </a:lnTo>
                <a:lnTo>
                  <a:pt x="11482" y="11885"/>
                </a:lnTo>
                <a:lnTo>
                  <a:pt x="11226" y="11738"/>
                </a:lnTo>
                <a:lnTo>
                  <a:pt x="10565" y="11482"/>
                </a:lnTo>
                <a:lnTo>
                  <a:pt x="10272" y="11335"/>
                </a:lnTo>
                <a:lnTo>
                  <a:pt x="10382" y="10968"/>
                </a:lnTo>
                <a:lnTo>
                  <a:pt x="10455" y="10601"/>
                </a:lnTo>
                <a:lnTo>
                  <a:pt x="10455" y="10528"/>
                </a:lnTo>
                <a:close/>
                <a:moveTo>
                  <a:pt x="10125" y="11665"/>
                </a:moveTo>
                <a:lnTo>
                  <a:pt x="10785" y="11958"/>
                </a:lnTo>
                <a:lnTo>
                  <a:pt x="11115" y="12142"/>
                </a:lnTo>
                <a:lnTo>
                  <a:pt x="11299" y="12215"/>
                </a:lnTo>
                <a:lnTo>
                  <a:pt x="11482" y="12289"/>
                </a:lnTo>
                <a:lnTo>
                  <a:pt x="11226" y="12655"/>
                </a:lnTo>
                <a:lnTo>
                  <a:pt x="10895" y="12545"/>
                </a:lnTo>
                <a:lnTo>
                  <a:pt x="10455" y="12399"/>
                </a:lnTo>
                <a:lnTo>
                  <a:pt x="10052" y="12252"/>
                </a:lnTo>
                <a:lnTo>
                  <a:pt x="9868" y="12142"/>
                </a:lnTo>
                <a:lnTo>
                  <a:pt x="10125" y="11665"/>
                </a:lnTo>
                <a:close/>
                <a:moveTo>
                  <a:pt x="9355" y="9574"/>
                </a:moveTo>
                <a:lnTo>
                  <a:pt x="9575" y="9611"/>
                </a:lnTo>
                <a:lnTo>
                  <a:pt x="9795" y="9648"/>
                </a:lnTo>
                <a:lnTo>
                  <a:pt x="9978" y="9758"/>
                </a:lnTo>
                <a:lnTo>
                  <a:pt x="10052" y="9868"/>
                </a:lnTo>
                <a:lnTo>
                  <a:pt x="10088" y="9941"/>
                </a:lnTo>
                <a:lnTo>
                  <a:pt x="10125" y="10088"/>
                </a:lnTo>
                <a:lnTo>
                  <a:pt x="10125" y="10198"/>
                </a:lnTo>
                <a:lnTo>
                  <a:pt x="9832" y="10161"/>
                </a:lnTo>
                <a:lnTo>
                  <a:pt x="9795" y="10198"/>
                </a:lnTo>
                <a:lnTo>
                  <a:pt x="9795" y="10234"/>
                </a:lnTo>
                <a:lnTo>
                  <a:pt x="9942" y="10344"/>
                </a:lnTo>
                <a:lnTo>
                  <a:pt x="10088" y="10455"/>
                </a:lnTo>
                <a:lnTo>
                  <a:pt x="10015" y="10785"/>
                </a:lnTo>
                <a:lnTo>
                  <a:pt x="9942" y="11078"/>
                </a:lnTo>
                <a:lnTo>
                  <a:pt x="9905" y="11188"/>
                </a:lnTo>
                <a:lnTo>
                  <a:pt x="9648" y="11115"/>
                </a:lnTo>
                <a:lnTo>
                  <a:pt x="9391" y="11078"/>
                </a:lnTo>
                <a:lnTo>
                  <a:pt x="9355" y="11078"/>
                </a:lnTo>
                <a:lnTo>
                  <a:pt x="9318" y="11115"/>
                </a:lnTo>
                <a:lnTo>
                  <a:pt x="9318" y="11151"/>
                </a:lnTo>
                <a:lnTo>
                  <a:pt x="9355" y="11188"/>
                </a:lnTo>
                <a:lnTo>
                  <a:pt x="9538" y="11372"/>
                </a:lnTo>
                <a:lnTo>
                  <a:pt x="9795" y="11518"/>
                </a:lnTo>
                <a:lnTo>
                  <a:pt x="9501" y="11995"/>
                </a:lnTo>
                <a:lnTo>
                  <a:pt x="9061" y="11812"/>
                </a:lnTo>
                <a:lnTo>
                  <a:pt x="8584" y="11628"/>
                </a:lnTo>
                <a:lnTo>
                  <a:pt x="8548" y="11628"/>
                </a:lnTo>
                <a:lnTo>
                  <a:pt x="8548" y="11702"/>
                </a:lnTo>
                <a:lnTo>
                  <a:pt x="8731" y="11848"/>
                </a:lnTo>
                <a:lnTo>
                  <a:pt x="8915" y="12032"/>
                </a:lnTo>
                <a:lnTo>
                  <a:pt x="9318" y="12289"/>
                </a:lnTo>
                <a:lnTo>
                  <a:pt x="9061" y="12582"/>
                </a:lnTo>
                <a:lnTo>
                  <a:pt x="8805" y="12802"/>
                </a:lnTo>
                <a:lnTo>
                  <a:pt x="8548" y="12692"/>
                </a:lnTo>
                <a:lnTo>
                  <a:pt x="8401" y="12069"/>
                </a:lnTo>
                <a:lnTo>
                  <a:pt x="8291" y="11445"/>
                </a:lnTo>
                <a:lnTo>
                  <a:pt x="8218" y="11298"/>
                </a:lnTo>
                <a:lnTo>
                  <a:pt x="8144" y="11188"/>
                </a:lnTo>
                <a:lnTo>
                  <a:pt x="8034" y="11115"/>
                </a:lnTo>
                <a:lnTo>
                  <a:pt x="7374" y="11115"/>
                </a:lnTo>
                <a:lnTo>
                  <a:pt x="7264" y="11078"/>
                </a:lnTo>
                <a:lnTo>
                  <a:pt x="7154" y="11041"/>
                </a:lnTo>
                <a:lnTo>
                  <a:pt x="7007" y="10895"/>
                </a:lnTo>
                <a:lnTo>
                  <a:pt x="6897" y="10675"/>
                </a:lnTo>
                <a:lnTo>
                  <a:pt x="6860" y="10455"/>
                </a:lnTo>
                <a:lnTo>
                  <a:pt x="6860" y="10344"/>
                </a:lnTo>
                <a:lnTo>
                  <a:pt x="6897" y="10234"/>
                </a:lnTo>
                <a:lnTo>
                  <a:pt x="6934" y="10124"/>
                </a:lnTo>
                <a:lnTo>
                  <a:pt x="7007" y="10051"/>
                </a:lnTo>
                <a:lnTo>
                  <a:pt x="7227" y="9978"/>
                </a:lnTo>
                <a:lnTo>
                  <a:pt x="7447" y="9904"/>
                </a:lnTo>
                <a:lnTo>
                  <a:pt x="8328" y="9721"/>
                </a:lnTo>
                <a:lnTo>
                  <a:pt x="8401" y="9758"/>
                </a:lnTo>
                <a:lnTo>
                  <a:pt x="8548" y="9758"/>
                </a:lnTo>
                <a:lnTo>
                  <a:pt x="8841" y="9648"/>
                </a:lnTo>
                <a:lnTo>
                  <a:pt x="9135" y="9574"/>
                </a:lnTo>
                <a:close/>
                <a:moveTo>
                  <a:pt x="1028" y="7373"/>
                </a:moveTo>
                <a:lnTo>
                  <a:pt x="1028" y="7887"/>
                </a:lnTo>
                <a:lnTo>
                  <a:pt x="1101" y="8437"/>
                </a:lnTo>
                <a:lnTo>
                  <a:pt x="1138" y="8474"/>
                </a:lnTo>
                <a:lnTo>
                  <a:pt x="1211" y="8510"/>
                </a:lnTo>
                <a:lnTo>
                  <a:pt x="1285" y="8510"/>
                </a:lnTo>
                <a:lnTo>
                  <a:pt x="1358" y="8474"/>
                </a:lnTo>
                <a:lnTo>
                  <a:pt x="1872" y="8070"/>
                </a:lnTo>
                <a:lnTo>
                  <a:pt x="1945" y="8951"/>
                </a:lnTo>
                <a:lnTo>
                  <a:pt x="1982" y="9611"/>
                </a:lnTo>
                <a:lnTo>
                  <a:pt x="1982" y="9758"/>
                </a:lnTo>
                <a:lnTo>
                  <a:pt x="1982" y="9904"/>
                </a:lnTo>
                <a:lnTo>
                  <a:pt x="1872" y="10014"/>
                </a:lnTo>
                <a:lnTo>
                  <a:pt x="1762" y="10088"/>
                </a:lnTo>
                <a:lnTo>
                  <a:pt x="1615" y="10271"/>
                </a:lnTo>
                <a:lnTo>
                  <a:pt x="1505" y="10455"/>
                </a:lnTo>
                <a:lnTo>
                  <a:pt x="1468" y="10638"/>
                </a:lnTo>
                <a:lnTo>
                  <a:pt x="1468" y="10858"/>
                </a:lnTo>
                <a:lnTo>
                  <a:pt x="1505" y="11078"/>
                </a:lnTo>
                <a:lnTo>
                  <a:pt x="1578" y="11298"/>
                </a:lnTo>
                <a:lnTo>
                  <a:pt x="1688" y="11702"/>
                </a:lnTo>
                <a:lnTo>
                  <a:pt x="2165" y="12876"/>
                </a:lnTo>
                <a:lnTo>
                  <a:pt x="1835" y="12509"/>
                </a:lnTo>
                <a:lnTo>
                  <a:pt x="1505" y="12142"/>
                </a:lnTo>
                <a:lnTo>
                  <a:pt x="1211" y="11665"/>
                </a:lnTo>
                <a:lnTo>
                  <a:pt x="918" y="11188"/>
                </a:lnTo>
                <a:lnTo>
                  <a:pt x="735" y="10675"/>
                </a:lnTo>
                <a:lnTo>
                  <a:pt x="588" y="10161"/>
                </a:lnTo>
                <a:lnTo>
                  <a:pt x="551" y="9831"/>
                </a:lnTo>
                <a:lnTo>
                  <a:pt x="514" y="9501"/>
                </a:lnTo>
                <a:lnTo>
                  <a:pt x="551" y="9171"/>
                </a:lnTo>
                <a:lnTo>
                  <a:pt x="588" y="8841"/>
                </a:lnTo>
                <a:lnTo>
                  <a:pt x="771" y="8180"/>
                </a:lnTo>
                <a:lnTo>
                  <a:pt x="955" y="7557"/>
                </a:lnTo>
                <a:lnTo>
                  <a:pt x="1028" y="7373"/>
                </a:lnTo>
                <a:close/>
                <a:moveTo>
                  <a:pt x="9612" y="12472"/>
                </a:moveTo>
                <a:lnTo>
                  <a:pt x="9942" y="12619"/>
                </a:lnTo>
                <a:lnTo>
                  <a:pt x="10675" y="12912"/>
                </a:lnTo>
                <a:lnTo>
                  <a:pt x="10895" y="12986"/>
                </a:lnTo>
                <a:lnTo>
                  <a:pt x="10529" y="13316"/>
                </a:lnTo>
                <a:lnTo>
                  <a:pt x="10162" y="13609"/>
                </a:lnTo>
                <a:lnTo>
                  <a:pt x="9685" y="13279"/>
                </a:lnTo>
                <a:lnTo>
                  <a:pt x="9171" y="12986"/>
                </a:lnTo>
                <a:lnTo>
                  <a:pt x="9391" y="12729"/>
                </a:lnTo>
                <a:lnTo>
                  <a:pt x="9612" y="12472"/>
                </a:lnTo>
                <a:close/>
                <a:moveTo>
                  <a:pt x="2569" y="5209"/>
                </a:moveTo>
                <a:lnTo>
                  <a:pt x="2899" y="5319"/>
                </a:lnTo>
                <a:lnTo>
                  <a:pt x="3266" y="5356"/>
                </a:lnTo>
                <a:lnTo>
                  <a:pt x="3999" y="5356"/>
                </a:lnTo>
                <a:lnTo>
                  <a:pt x="4733" y="5429"/>
                </a:lnTo>
                <a:lnTo>
                  <a:pt x="5467" y="5539"/>
                </a:lnTo>
                <a:lnTo>
                  <a:pt x="5320" y="5649"/>
                </a:lnTo>
                <a:lnTo>
                  <a:pt x="5173" y="5723"/>
                </a:lnTo>
                <a:lnTo>
                  <a:pt x="4880" y="5833"/>
                </a:lnTo>
                <a:lnTo>
                  <a:pt x="4696" y="5943"/>
                </a:lnTo>
                <a:lnTo>
                  <a:pt x="4513" y="6053"/>
                </a:lnTo>
                <a:lnTo>
                  <a:pt x="4366" y="6236"/>
                </a:lnTo>
                <a:lnTo>
                  <a:pt x="4293" y="6420"/>
                </a:lnTo>
                <a:lnTo>
                  <a:pt x="4256" y="6493"/>
                </a:lnTo>
                <a:lnTo>
                  <a:pt x="4293" y="6603"/>
                </a:lnTo>
                <a:lnTo>
                  <a:pt x="4329" y="6676"/>
                </a:lnTo>
                <a:lnTo>
                  <a:pt x="4366" y="6750"/>
                </a:lnTo>
                <a:lnTo>
                  <a:pt x="4439" y="6823"/>
                </a:lnTo>
                <a:lnTo>
                  <a:pt x="4549" y="6823"/>
                </a:lnTo>
                <a:lnTo>
                  <a:pt x="4660" y="6860"/>
                </a:lnTo>
                <a:lnTo>
                  <a:pt x="4696" y="6933"/>
                </a:lnTo>
                <a:lnTo>
                  <a:pt x="4733" y="7117"/>
                </a:lnTo>
                <a:lnTo>
                  <a:pt x="4770" y="7300"/>
                </a:lnTo>
                <a:lnTo>
                  <a:pt x="4770" y="7667"/>
                </a:lnTo>
                <a:lnTo>
                  <a:pt x="4806" y="7813"/>
                </a:lnTo>
                <a:lnTo>
                  <a:pt x="4586" y="7520"/>
                </a:lnTo>
                <a:lnTo>
                  <a:pt x="4366" y="7263"/>
                </a:lnTo>
                <a:lnTo>
                  <a:pt x="4256" y="7190"/>
                </a:lnTo>
                <a:lnTo>
                  <a:pt x="4146" y="7153"/>
                </a:lnTo>
                <a:lnTo>
                  <a:pt x="3999" y="7117"/>
                </a:lnTo>
                <a:lnTo>
                  <a:pt x="3889" y="7153"/>
                </a:lnTo>
                <a:lnTo>
                  <a:pt x="3632" y="7227"/>
                </a:lnTo>
                <a:lnTo>
                  <a:pt x="3412" y="7373"/>
                </a:lnTo>
                <a:lnTo>
                  <a:pt x="3192" y="7593"/>
                </a:lnTo>
                <a:lnTo>
                  <a:pt x="2972" y="7813"/>
                </a:lnTo>
                <a:lnTo>
                  <a:pt x="2825" y="8070"/>
                </a:lnTo>
                <a:lnTo>
                  <a:pt x="2715" y="8364"/>
                </a:lnTo>
                <a:lnTo>
                  <a:pt x="2642" y="8657"/>
                </a:lnTo>
                <a:lnTo>
                  <a:pt x="2605" y="8951"/>
                </a:lnTo>
                <a:lnTo>
                  <a:pt x="2605" y="9244"/>
                </a:lnTo>
                <a:lnTo>
                  <a:pt x="2679" y="9537"/>
                </a:lnTo>
                <a:lnTo>
                  <a:pt x="2679" y="9611"/>
                </a:lnTo>
                <a:lnTo>
                  <a:pt x="2752" y="9648"/>
                </a:lnTo>
                <a:lnTo>
                  <a:pt x="2789" y="9684"/>
                </a:lnTo>
                <a:lnTo>
                  <a:pt x="3156" y="9684"/>
                </a:lnTo>
                <a:lnTo>
                  <a:pt x="3449" y="9758"/>
                </a:lnTo>
                <a:lnTo>
                  <a:pt x="3706" y="9868"/>
                </a:lnTo>
                <a:lnTo>
                  <a:pt x="3963" y="10014"/>
                </a:lnTo>
                <a:lnTo>
                  <a:pt x="4183" y="10198"/>
                </a:lnTo>
                <a:lnTo>
                  <a:pt x="4403" y="10418"/>
                </a:lnTo>
                <a:lnTo>
                  <a:pt x="4770" y="10858"/>
                </a:lnTo>
                <a:lnTo>
                  <a:pt x="4403" y="11151"/>
                </a:lnTo>
                <a:lnTo>
                  <a:pt x="4109" y="11445"/>
                </a:lnTo>
                <a:lnTo>
                  <a:pt x="3816" y="11775"/>
                </a:lnTo>
                <a:lnTo>
                  <a:pt x="3596" y="12142"/>
                </a:lnTo>
                <a:lnTo>
                  <a:pt x="3412" y="12545"/>
                </a:lnTo>
                <a:lnTo>
                  <a:pt x="3266" y="12986"/>
                </a:lnTo>
                <a:lnTo>
                  <a:pt x="3192" y="13426"/>
                </a:lnTo>
                <a:lnTo>
                  <a:pt x="3156" y="13866"/>
                </a:lnTo>
                <a:lnTo>
                  <a:pt x="3082" y="13829"/>
                </a:lnTo>
                <a:lnTo>
                  <a:pt x="2972" y="13719"/>
                </a:lnTo>
                <a:lnTo>
                  <a:pt x="2899" y="13572"/>
                </a:lnTo>
                <a:lnTo>
                  <a:pt x="2459" y="12582"/>
                </a:lnTo>
                <a:lnTo>
                  <a:pt x="2092" y="11702"/>
                </a:lnTo>
                <a:lnTo>
                  <a:pt x="1945" y="11262"/>
                </a:lnTo>
                <a:lnTo>
                  <a:pt x="1872" y="10821"/>
                </a:lnTo>
                <a:lnTo>
                  <a:pt x="1872" y="10638"/>
                </a:lnTo>
                <a:lnTo>
                  <a:pt x="1945" y="10491"/>
                </a:lnTo>
                <a:lnTo>
                  <a:pt x="2055" y="10381"/>
                </a:lnTo>
                <a:lnTo>
                  <a:pt x="2202" y="10271"/>
                </a:lnTo>
                <a:lnTo>
                  <a:pt x="2312" y="10161"/>
                </a:lnTo>
                <a:lnTo>
                  <a:pt x="2385" y="10051"/>
                </a:lnTo>
                <a:lnTo>
                  <a:pt x="2385" y="9904"/>
                </a:lnTo>
                <a:lnTo>
                  <a:pt x="2385" y="9721"/>
                </a:lnTo>
                <a:lnTo>
                  <a:pt x="2312" y="8730"/>
                </a:lnTo>
                <a:lnTo>
                  <a:pt x="2165" y="7740"/>
                </a:lnTo>
                <a:lnTo>
                  <a:pt x="2165" y="7667"/>
                </a:lnTo>
                <a:lnTo>
                  <a:pt x="2092" y="7593"/>
                </a:lnTo>
                <a:lnTo>
                  <a:pt x="1945" y="7593"/>
                </a:lnTo>
                <a:lnTo>
                  <a:pt x="1358" y="8070"/>
                </a:lnTo>
                <a:lnTo>
                  <a:pt x="1321" y="7667"/>
                </a:lnTo>
                <a:lnTo>
                  <a:pt x="1358" y="7263"/>
                </a:lnTo>
                <a:lnTo>
                  <a:pt x="1395" y="6860"/>
                </a:lnTo>
                <a:lnTo>
                  <a:pt x="1505" y="6456"/>
                </a:lnTo>
                <a:lnTo>
                  <a:pt x="1505" y="6383"/>
                </a:lnTo>
                <a:lnTo>
                  <a:pt x="1468" y="6310"/>
                </a:lnTo>
                <a:lnTo>
                  <a:pt x="1725" y="5796"/>
                </a:lnTo>
                <a:lnTo>
                  <a:pt x="1982" y="5319"/>
                </a:lnTo>
                <a:lnTo>
                  <a:pt x="2239" y="5356"/>
                </a:lnTo>
                <a:lnTo>
                  <a:pt x="2495" y="5392"/>
                </a:lnTo>
                <a:lnTo>
                  <a:pt x="2569" y="5356"/>
                </a:lnTo>
                <a:lnTo>
                  <a:pt x="2605" y="5319"/>
                </a:lnTo>
                <a:lnTo>
                  <a:pt x="2605" y="5282"/>
                </a:lnTo>
                <a:lnTo>
                  <a:pt x="2569" y="5209"/>
                </a:lnTo>
                <a:close/>
                <a:moveTo>
                  <a:pt x="8805" y="13939"/>
                </a:moveTo>
                <a:lnTo>
                  <a:pt x="9098" y="13976"/>
                </a:lnTo>
                <a:lnTo>
                  <a:pt x="9391" y="14049"/>
                </a:lnTo>
                <a:lnTo>
                  <a:pt x="9208" y="14086"/>
                </a:lnTo>
                <a:lnTo>
                  <a:pt x="9171" y="14049"/>
                </a:lnTo>
                <a:lnTo>
                  <a:pt x="9061" y="14049"/>
                </a:lnTo>
                <a:lnTo>
                  <a:pt x="8988" y="13976"/>
                </a:lnTo>
                <a:lnTo>
                  <a:pt x="8805" y="13939"/>
                </a:lnTo>
                <a:close/>
                <a:moveTo>
                  <a:pt x="5815" y="14178"/>
                </a:moveTo>
                <a:lnTo>
                  <a:pt x="5797" y="14196"/>
                </a:lnTo>
                <a:lnTo>
                  <a:pt x="5760" y="14196"/>
                </a:lnTo>
                <a:lnTo>
                  <a:pt x="5815" y="14178"/>
                </a:lnTo>
                <a:close/>
                <a:moveTo>
                  <a:pt x="7154" y="2935"/>
                </a:moveTo>
                <a:lnTo>
                  <a:pt x="7594" y="3008"/>
                </a:lnTo>
                <a:lnTo>
                  <a:pt x="8034" y="3082"/>
                </a:lnTo>
                <a:lnTo>
                  <a:pt x="8438" y="3155"/>
                </a:lnTo>
                <a:lnTo>
                  <a:pt x="8401" y="3192"/>
                </a:lnTo>
                <a:lnTo>
                  <a:pt x="8401" y="3228"/>
                </a:lnTo>
                <a:lnTo>
                  <a:pt x="8401" y="3265"/>
                </a:lnTo>
                <a:lnTo>
                  <a:pt x="8438" y="3265"/>
                </a:lnTo>
                <a:lnTo>
                  <a:pt x="8621" y="3228"/>
                </a:lnTo>
                <a:lnTo>
                  <a:pt x="8768" y="3265"/>
                </a:lnTo>
                <a:lnTo>
                  <a:pt x="8805" y="3265"/>
                </a:lnTo>
                <a:lnTo>
                  <a:pt x="8768" y="3338"/>
                </a:lnTo>
                <a:lnTo>
                  <a:pt x="8768" y="3412"/>
                </a:lnTo>
                <a:lnTo>
                  <a:pt x="8768" y="3448"/>
                </a:lnTo>
                <a:lnTo>
                  <a:pt x="8805" y="3485"/>
                </a:lnTo>
                <a:lnTo>
                  <a:pt x="8841" y="3485"/>
                </a:lnTo>
                <a:lnTo>
                  <a:pt x="8915" y="3522"/>
                </a:lnTo>
                <a:lnTo>
                  <a:pt x="8988" y="3558"/>
                </a:lnTo>
                <a:lnTo>
                  <a:pt x="9098" y="3668"/>
                </a:lnTo>
                <a:lnTo>
                  <a:pt x="9208" y="3815"/>
                </a:lnTo>
                <a:lnTo>
                  <a:pt x="9245" y="3852"/>
                </a:lnTo>
                <a:lnTo>
                  <a:pt x="9281" y="3889"/>
                </a:lnTo>
                <a:lnTo>
                  <a:pt x="9318" y="3852"/>
                </a:lnTo>
                <a:lnTo>
                  <a:pt x="9391" y="3742"/>
                </a:lnTo>
                <a:lnTo>
                  <a:pt x="9465" y="3632"/>
                </a:lnTo>
                <a:lnTo>
                  <a:pt x="9538" y="3558"/>
                </a:lnTo>
                <a:lnTo>
                  <a:pt x="9758" y="3632"/>
                </a:lnTo>
                <a:lnTo>
                  <a:pt x="9612" y="3815"/>
                </a:lnTo>
                <a:lnTo>
                  <a:pt x="9501" y="3999"/>
                </a:lnTo>
                <a:lnTo>
                  <a:pt x="9465" y="4072"/>
                </a:lnTo>
                <a:lnTo>
                  <a:pt x="9465" y="4182"/>
                </a:lnTo>
                <a:lnTo>
                  <a:pt x="9575" y="4182"/>
                </a:lnTo>
                <a:lnTo>
                  <a:pt x="9648" y="4145"/>
                </a:lnTo>
                <a:lnTo>
                  <a:pt x="9795" y="4035"/>
                </a:lnTo>
                <a:lnTo>
                  <a:pt x="10052" y="3815"/>
                </a:lnTo>
                <a:lnTo>
                  <a:pt x="10308" y="3962"/>
                </a:lnTo>
                <a:lnTo>
                  <a:pt x="10235" y="4035"/>
                </a:lnTo>
                <a:lnTo>
                  <a:pt x="9978" y="4365"/>
                </a:lnTo>
                <a:lnTo>
                  <a:pt x="9868" y="4512"/>
                </a:lnTo>
                <a:lnTo>
                  <a:pt x="9795" y="4696"/>
                </a:lnTo>
                <a:lnTo>
                  <a:pt x="9795" y="4732"/>
                </a:lnTo>
                <a:lnTo>
                  <a:pt x="9832" y="4732"/>
                </a:lnTo>
                <a:lnTo>
                  <a:pt x="10015" y="4659"/>
                </a:lnTo>
                <a:lnTo>
                  <a:pt x="10198" y="4549"/>
                </a:lnTo>
                <a:lnTo>
                  <a:pt x="10492" y="4329"/>
                </a:lnTo>
                <a:lnTo>
                  <a:pt x="10639" y="4182"/>
                </a:lnTo>
                <a:lnTo>
                  <a:pt x="10822" y="4292"/>
                </a:lnTo>
                <a:lnTo>
                  <a:pt x="10565" y="4549"/>
                </a:lnTo>
                <a:lnTo>
                  <a:pt x="10272" y="4879"/>
                </a:lnTo>
                <a:lnTo>
                  <a:pt x="10052" y="5209"/>
                </a:lnTo>
                <a:lnTo>
                  <a:pt x="9942" y="5246"/>
                </a:lnTo>
                <a:lnTo>
                  <a:pt x="9648" y="5392"/>
                </a:lnTo>
                <a:lnTo>
                  <a:pt x="9391" y="5539"/>
                </a:lnTo>
                <a:lnTo>
                  <a:pt x="9281" y="5539"/>
                </a:lnTo>
                <a:lnTo>
                  <a:pt x="9135" y="5576"/>
                </a:lnTo>
                <a:lnTo>
                  <a:pt x="8805" y="5759"/>
                </a:lnTo>
                <a:lnTo>
                  <a:pt x="8548" y="5979"/>
                </a:lnTo>
                <a:lnTo>
                  <a:pt x="8364" y="6089"/>
                </a:lnTo>
                <a:lnTo>
                  <a:pt x="8071" y="6346"/>
                </a:lnTo>
                <a:lnTo>
                  <a:pt x="7924" y="6566"/>
                </a:lnTo>
                <a:lnTo>
                  <a:pt x="7741" y="6750"/>
                </a:lnTo>
                <a:lnTo>
                  <a:pt x="7631" y="6970"/>
                </a:lnTo>
                <a:lnTo>
                  <a:pt x="7594" y="7153"/>
                </a:lnTo>
                <a:lnTo>
                  <a:pt x="7631" y="7227"/>
                </a:lnTo>
                <a:lnTo>
                  <a:pt x="7667" y="7300"/>
                </a:lnTo>
                <a:lnTo>
                  <a:pt x="7741" y="7373"/>
                </a:lnTo>
                <a:lnTo>
                  <a:pt x="7851" y="7410"/>
                </a:lnTo>
                <a:lnTo>
                  <a:pt x="7998" y="7410"/>
                </a:lnTo>
                <a:lnTo>
                  <a:pt x="8144" y="7337"/>
                </a:lnTo>
                <a:lnTo>
                  <a:pt x="8401" y="7190"/>
                </a:lnTo>
                <a:lnTo>
                  <a:pt x="8548" y="7153"/>
                </a:lnTo>
                <a:lnTo>
                  <a:pt x="8731" y="7227"/>
                </a:lnTo>
                <a:lnTo>
                  <a:pt x="8805" y="7263"/>
                </a:lnTo>
                <a:lnTo>
                  <a:pt x="8878" y="7337"/>
                </a:lnTo>
                <a:lnTo>
                  <a:pt x="8915" y="7410"/>
                </a:lnTo>
                <a:lnTo>
                  <a:pt x="8915" y="7483"/>
                </a:lnTo>
                <a:lnTo>
                  <a:pt x="8841" y="7593"/>
                </a:lnTo>
                <a:lnTo>
                  <a:pt x="8731" y="7740"/>
                </a:lnTo>
                <a:lnTo>
                  <a:pt x="8584" y="7850"/>
                </a:lnTo>
                <a:lnTo>
                  <a:pt x="8401" y="7960"/>
                </a:lnTo>
                <a:lnTo>
                  <a:pt x="8144" y="8070"/>
                </a:lnTo>
                <a:lnTo>
                  <a:pt x="7961" y="8144"/>
                </a:lnTo>
                <a:lnTo>
                  <a:pt x="7741" y="8254"/>
                </a:lnTo>
                <a:lnTo>
                  <a:pt x="7557" y="8400"/>
                </a:lnTo>
                <a:lnTo>
                  <a:pt x="7521" y="8474"/>
                </a:lnTo>
                <a:lnTo>
                  <a:pt x="7484" y="8584"/>
                </a:lnTo>
                <a:lnTo>
                  <a:pt x="7447" y="8767"/>
                </a:lnTo>
                <a:lnTo>
                  <a:pt x="7521" y="8914"/>
                </a:lnTo>
                <a:lnTo>
                  <a:pt x="7631" y="9061"/>
                </a:lnTo>
                <a:lnTo>
                  <a:pt x="7777" y="9134"/>
                </a:lnTo>
                <a:lnTo>
                  <a:pt x="7887" y="9171"/>
                </a:lnTo>
                <a:lnTo>
                  <a:pt x="8034" y="9207"/>
                </a:lnTo>
                <a:lnTo>
                  <a:pt x="8254" y="9134"/>
                </a:lnTo>
                <a:lnTo>
                  <a:pt x="8694" y="8951"/>
                </a:lnTo>
                <a:lnTo>
                  <a:pt x="9208" y="8951"/>
                </a:lnTo>
                <a:lnTo>
                  <a:pt x="9391" y="8877"/>
                </a:lnTo>
                <a:lnTo>
                  <a:pt x="9575" y="8767"/>
                </a:lnTo>
                <a:lnTo>
                  <a:pt x="9685" y="8657"/>
                </a:lnTo>
                <a:lnTo>
                  <a:pt x="9795" y="8547"/>
                </a:lnTo>
                <a:lnTo>
                  <a:pt x="9905" y="8547"/>
                </a:lnTo>
                <a:lnTo>
                  <a:pt x="10052" y="8584"/>
                </a:lnTo>
                <a:lnTo>
                  <a:pt x="10088" y="8620"/>
                </a:lnTo>
                <a:lnTo>
                  <a:pt x="10125" y="8620"/>
                </a:lnTo>
                <a:lnTo>
                  <a:pt x="10198" y="8657"/>
                </a:lnTo>
                <a:lnTo>
                  <a:pt x="10382" y="8804"/>
                </a:lnTo>
                <a:lnTo>
                  <a:pt x="10565" y="8987"/>
                </a:lnTo>
                <a:lnTo>
                  <a:pt x="11115" y="9648"/>
                </a:lnTo>
                <a:lnTo>
                  <a:pt x="10382" y="9391"/>
                </a:lnTo>
                <a:lnTo>
                  <a:pt x="10015" y="9281"/>
                </a:lnTo>
                <a:lnTo>
                  <a:pt x="9648" y="9171"/>
                </a:lnTo>
                <a:lnTo>
                  <a:pt x="9612" y="9207"/>
                </a:lnTo>
                <a:lnTo>
                  <a:pt x="9281" y="9171"/>
                </a:lnTo>
                <a:lnTo>
                  <a:pt x="8951" y="9207"/>
                </a:lnTo>
                <a:lnTo>
                  <a:pt x="8621" y="9281"/>
                </a:lnTo>
                <a:lnTo>
                  <a:pt x="8328" y="9391"/>
                </a:lnTo>
                <a:lnTo>
                  <a:pt x="8291" y="9427"/>
                </a:lnTo>
                <a:lnTo>
                  <a:pt x="8144" y="9427"/>
                </a:lnTo>
                <a:lnTo>
                  <a:pt x="7631" y="9537"/>
                </a:lnTo>
                <a:lnTo>
                  <a:pt x="7117" y="9648"/>
                </a:lnTo>
                <a:lnTo>
                  <a:pt x="6934" y="9684"/>
                </a:lnTo>
                <a:lnTo>
                  <a:pt x="6787" y="9794"/>
                </a:lnTo>
                <a:lnTo>
                  <a:pt x="6677" y="9904"/>
                </a:lnTo>
                <a:lnTo>
                  <a:pt x="6567" y="10088"/>
                </a:lnTo>
                <a:lnTo>
                  <a:pt x="6494" y="10271"/>
                </a:lnTo>
                <a:lnTo>
                  <a:pt x="6494" y="10455"/>
                </a:lnTo>
                <a:lnTo>
                  <a:pt x="6494" y="10601"/>
                </a:lnTo>
                <a:lnTo>
                  <a:pt x="6530" y="10785"/>
                </a:lnTo>
                <a:lnTo>
                  <a:pt x="6604" y="10968"/>
                </a:lnTo>
                <a:lnTo>
                  <a:pt x="6714" y="11115"/>
                </a:lnTo>
                <a:lnTo>
                  <a:pt x="6824" y="11225"/>
                </a:lnTo>
                <a:lnTo>
                  <a:pt x="6970" y="11335"/>
                </a:lnTo>
                <a:lnTo>
                  <a:pt x="7117" y="11408"/>
                </a:lnTo>
                <a:lnTo>
                  <a:pt x="7301" y="11445"/>
                </a:lnTo>
                <a:lnTo>
                  <a:pt x="7484" y="11482"/>
                </a:lnTo>
                <a:lnTo>
                  <a:pt x="7777" y="11482"/>
                </a:lnTo>
                <a:lnTo>
                  <a:pt x="7851" y="11555"/>
                </a:lnTo>
                <a:lnTo>
                  <a:pt x="7924" y="11665"/>
                </a:lnTo>
                <a:lnTo>
                  <a:pt x="7961" y="11812"/>
                </a:lnTo>
                <a:lnTo>
                  <a:pt x="8034" y="12105"/>
                </a:lnTo>
                <a:lnTo>
                  <a:pt x="8071" y="12362"/>
                </a:lnTo>
                <a:lnTo>
                  <a:pt x="8108" y="12509"/>
                </a:lnTo>
                <a:lnTo>
                  <a:pt x="7851" y="12435"/>
                </a:lnTo>
                <a:lnTo>
                  <a:pt x="7631" y="12399"/>
                </a:lnTo>
                <a:lnTo>
                  <a:pt x="7557" y="12362"/>
                </a:lnTo>
                <a:lnTo>
                  <a:pt x="7521" y="12215"/>
                </a:lnTo>
                <a:lnTo>
                  <a:pt x="7521" y="12179"/>
                </a:lnTo>
                <a:lnTo>
                  <a:pt x="7447" y="12179"/>
                </a:lnTo>
                <a:lnTo>
                  <a:pt x="7447" y="12215"/>
                </a:lnTo>
                <a:lnTo>
                  <a:pt x="7411" y="12472"/>
                </a:lnTo>
                <a:lnTo>
                  <a:pt x="7411" y="12509"/>
                </a:lnTo>
                <a:lnTo>
                  <a:pt x="7447" y="12545"/>
                </a:lnTo>
                <a:lnTo>
                  <a:pt x="7851" y="12729"/>
                </a:lnTo>
                <a:lnTo>
                  <a:pt x="8254" y="12949"/>
                </a:lnTo>
                <a:lnTo>
                  <a:pt x="8438" y="13316"/>
                </a:lnTo>
                <a:lnTo>
                  <a:pt x="8474" y="13389"/>
                </a:lnTo>
                <a:lnTo>
                  <a:pt x="8548" y="13426"/>
                </a:lnTo>
                <a:lnTo>
                  <a:pt x="8621" y="13426"/>
                </a:lnTo>
                <a:lnTo>
                  <a:pt x="8694" y="13389"/>
                </a:lnTo>
                <a:lnTo>
                  <a:pt x="8841" y="13279"/>
                </a:lnTo>
                <a:lnTo>
                  <a:pt x="9428" y="13609"/>
                </a:lnTo>
                <a:lnTo>
                  <a:pt x="9281" y="13609"/>
                </a:lnTo>
                <a:lnTo>
                  <a:pt x="8548" y="13536"/>
                </a:lnTo>
                <a:lnTo>
                  <a:pt x="7851" y="13536"/>
                </a:lnTo>
                <a:lnTo>
                  <a:pt x="7374" y="13206"/>
                </a:lnTo>
                <a:lnTo>
                  <a:pt x="6860" y="12912"/>
                </a:lnTo>
                <a:lnTo>
                  <a:pt x="6824" y="12876"/>
                </a:lnTo>
                <a:lnTo>
                  <a:pt x="6750" y="12912"/>
                </a:lnTo>
                <a:lnTo>
                  <a:pt x="6750" y="12949"/>
                </a:lnTo>
                <a:lnTo>
                  <a:pt x="6750" y="13022"/>
                </a:lnTo>
                <a:lnTo>
                  <a:pt x="6970" y="13316"/>
                </a:lnTo>
                <a:lnTo>
                  <a:pt x="7227" y="13572"/>
                </a:lnTo>
                <a:lnTo>
                  <a:pt x="6897" y="13609"/>
                </a:lnTo>
                <a:lnTo>
                  <a:pt x="6567" y="13646"/>
                </a:lnTo>
                <a:lnTo>
                  <a:pt x="6310" y="13426"/>
                </a:lnTo>
                <a:lnTo>
                  <a:pt x="6090" y="13169"/>
                </a:lnTo>
                <a:lnTo>
                  <a:pt x="6017" y="13169"/>
                </a:lnTo>
                <a:lnTo>
                  <a:pt x="5943" y="13242"/>
                </a:lnTo>
                <a:lnTo>
                  <a:pt x="5907" y="13389"/>
                </a:lnTo>
                <a:lnTo>
                  <a:pt x="5943" y="13499"/>
                </a:lnTo>
                <a:lnTo>
                  <a:pt x="5980" y="13646"/>
                </a:lnTo>
                <a:lnTo>
                  <a:pt x="6090" y="13756"/>
                </a:lnTo>
                <a:lnTo>
                  <a:pt x="5760" y="13829"/>
                </a:lnTo>
                <a:lnTo>
                  <a:pt x="5430" y="13939"/>
                </a:lnTo>
                <a:lnTo>
                  <a:pt x="5393" y="13903"/>
                </a:lnTo>
                <a:lnTo>
                  <a:pt x="5173" y="13682"/>
                </a:lnTo>
                <a:lnTo>
                  <a:pt x="5026" y="13609"/>
                </a:lnTo>
                <a:lnTo>
                  <a:pt x="4916" y="13572"/>
                </a:lnTo>
                <a:lnTo>
                  <a:pt x="4880" y="13572"/>
                </a:lnTo>
                <a:lnTo>
                  <a:pt x="4880" y="13609"/>
                </a:lnTo>
                <a:lnTo>
                  <a:pt x="4880" y="13682"/>
                </a:lnTo>
                <a:lnTo>
                  <a:pt x="4916" y="13793"/>
                </a:lnTo>
                <a:lnTo>
                  <a:pt x="4990" y="13939"/>
                </a:lnTo>
                <a:lnTo>
                  <a:pt x="5100" y="14086"/>
                </a:lnTo>
                <a:lnTo>
                  <a:pt x="5136" y="14086"/>
                </a:lnTo>
                <a:lnTo>
                  <a:pt x="4843" y="14306"/>
                </a:lnTo>
                <a:lnTo>
                  <a:pt x="4623" y="14269"/>
                </a:lnTo>
                <a:lnTo>
                  <a:pt x="4109" y="14196"/>
                </a:lnTo>
                <a:lnTo>
                  <a:pt x="3853" y="14159"/>
                </a:lnTo>
                <a:lnTo>
                  <a:pt x="3596" y="14086"/>
                </a:lnTo>
                <a:lnTo>
                  <a:pt x="3669" y="14013"/>
                </a:lnTo>
                <a:lnTo>
                  <a:pt x="3706" y="13903"/>
                </a:lnTo>
                <a:lnTo>
                  <a:pt x="3706" y="13829"/>
                </a:lnTo>
                <a:lnTo>
                  <a:pt x="3669" y="13719"/>
                </a:lnTo>
                <a:lnTo>
                  <a:pt x="3632" y="13646"/>
                </a:lnTo>
                <a:lnTo>
                  <a:pt x="3559" y="13609"/>
                </a:lnTo>
                <a:lnTo>
                  <a:pt x="3632" y="13242"/>
                </a:lnTo>
                <a:lnTo>
                  <a:pt x="3742" y="12876"/>
                </a:lnTo>
                <a:lnTo>
                  <a:pt x="3889" y="12509"/>
                </a:lnTo>
                <a:lnTo>
                  <a:pt x="4073" y="12179"/>
                </a:lnTo>
                <a:lnTo>
                  <a:pt x="4293" y="11848"/>
                </a:lnTo>
                <a:lnTo>
                  <a:pt x="4549" y="11555"/>
                </a:lnTo>
                <a:lnTo>
                  <a:pt x="4843" y="11298"/>
                </a:lnTo>
                <a:lnTo>
                  <a:pt x="5173" y="11115"/>
                </a:lnTo>
                <a:lnTo>
                  <a:pt x="5246" y="11041"/>
                </a:lnTo>
                <a:lnTo>
                  <a:pt x="5283" y="10931"/>
                </a:lnTo>
                <a:lnTo>
                  <a:pt x="5283" y="10858"/>
                </a:lnTo>
                <a:lnTo>
                  <a:pt x="5210" y="10785"/>
                </a:lnTo>
                <a:lnTo>
                  <a:pt x="4770" y="10234"/>
                </a:lnTo>
                <a:lnTo>
                  <a:pt x="4549" y="9978"/>
                </a:lnTo>
                <a:lnTo>
                  <a:pt x="4293" y="9758"/>
                </a:lnTo>
                <a:lnTo>
                  <a:pt x="3999" y="9574"/>
                </a:lnTo>
                <a:lnTo>
                  <a:pt x="3706" y="9427"/>
                </a:lnTo>
                <a:lnTo>
                  <a:pt x="3376" y="9317"/>
                </a:lnTo>
                <a:lnTo>
                  <a:pt x="3046" y="9281"/>
                </a:lnTo>
                <a:lnTo>
                  <a:pt x="3046" y="8877"/>
                </a:lnTo>
                <a:lnTo>
                  <a:pt x="3119" y="8510"/>
                </a:lnTo>
                <a:lnTo>
                  <a:pt x="3266" y="8180"/>
                </a:lnTo>
                <a:lnTo>
                  <a:pt x="3486" y="7887"/>
                </a:lnTo>
                <a:lnTo>
                  <a:pt x="3632" y="7740"/>
                </a:lnTo>
                <a:lnTo>
                  <a:pt x="3816" y="7593"/>
                </a:lnTo>
                <a:lnTo>
                  <a:pt x="3889" y="7557"/>
                </a:lnTo>
                <a:lnTo>
                  <a:pt x="3963" y="7557"/>
                </a:lnTo>
                <a:lnTo>
                  <a:pt x="4036" y="7593"/>
                </a:lnTo>
                <a:lnTo>
                  <a:pt x="4109" y="7630"/>
                </a:lnTo>
                <a:lnTo>
                  <a:pt x="4219" y="7740"/>
                </a:lnTo>
                <a:lnTo>
                  <a:pt x="4329" y="7887"/>
                </a:lnTo>
                <a:lnTo>
                  <a:pt x="4916" y="8657"/>
                </a:lnTo>
                <a:lnTo>
                  <a:pt x="5026" y="8730"/>
                </a:lnTo>
                <a:lnTo>
                  <a:pt x="5136" y="8767"/>
                </a:lnTo>
                <a:lnTo>
                  <a:pt x="5210" y="8730"/>
                </a:lnTo>
                <a:lnTo>
                  <a:pt x="5246" y="8694"/>
                </a:lnTo>
                <a:lnTo>
                  <a:pt x="5283" y="8620"/>
                </a:lnTo>
                <a:lnTo>
                  <a:pt x="5283" y="8547"/>
                </a:lnTo>
                <a:lnTo>
                  <a:pt x="5136" y="7006"/>
                </a:lnTo>
                <a:lnTo>
                  <a:pt x="5100" y="6823"/>
                </a:lnTo>
                <a:lnTo>
                  <a:pt x="4990" y="6640"/>
                </a:lnTo>
                <a:lnTo>
                  <a:pt x="4880" y="6493"/>
                </a:lnTo>
                <a:lnTo>
                  <a:pt x="4660" y="6456"/>
                </a:lnTo>
                <a:lnTo>
                  <a:pt x="4733" y="6420"/>
                </a:lnTo>
                <a:lnTo>
                  <a:pt x="4843" y="6346"/>
                </a:lnTo>
                <a:lnTo>
                  <a:pt x="5026" y="6199"/>
                </a:lnTo>
                <a:lnTo>
                  <a:pt x="5430" y="6016"/>
                </a:lnTo>
                <a:lnTo>
                  <a:pt x="5613" y="5943"/>
                </a:lnTo>
                <a:lnTo>
                  <a:pt x="5760" y="5796"/>
                </a:lnTo>
                <a:lnTo>
                  <a:pt x="5870" y="5649"/>
                </a:lnTo>
                <a:lnTo>
                  <a:pt x="5980" y="5466"/>
                </a:lnTo>
                <a:lnTo>
                  <a:pt x="5980" y="5392"/>
                </a:lnTo>
                <a:lnTo>
                  <a:pt x="5943" y="5319"/>
                </a:lnTo>
                <a:lnTo>
                  <a:pt x="5907" y="5246"/>
                </a:lnTo>
                <a:lnTo>
                  <a:pt x="5833" y="5209"/>
                </a:lnTo>
                <a:lnTo>
                  <a:pt x="4990" y="5099"/>
                </a:lnTo>
                <a:lnTo>
                  <a:pt x="4109" y="4989"/>
                </a:lnTo>
                <a:lnTo>
                  <a:pt x="3742" y="4989"/>
                </a:lnTo>
                <a:lnTo>
                  <a:pt x="3302" y="4952"/>
                </a:lnTo>
                <a:lnTo>
                  <a:pt x="2899" y="4989"/>
                </a:lnTo>
                <a:lnTo>
                  <a:pt x="2715" y="5026"/>
                </a:lnTo>
                <a:lnTo>
                  <a:pt x="2532" y="5099"/>
                </a:lnTo>
                <a:lnTo>
                  <a:pt x="2495" y="5136"/>
                </a:lnTo>
                <a:lnTo>
                  <a:pt x="2532" y="5209"/>
                </a:lnTo>
                <a:lnTo>
                  <a:pt x="2165" y="5062"/>
                </a:lnTo>
                <a:lnTo>
                  <a:pt x="2459" y="4732"/>
                </a:lnTo>
                <a:lnTo>
                  <a:pt x="2752" y="4402"/>
                </a:lnTo>
                <a:lnTo>
                  <a:pt x="3082" y="4145"/>
                </a:lnTo>
                <a:lnTo>
                  <a:pt x="3449" y="3889"/>
                </a:lnTo>
                <a:lnTo>
                  <a:pt x="3816" y="3668"/>
                </a:lnTo>
                <a:lnTo>
                  <a:pt x="4219" y="3448"/>
                </a:lnTo>
                <a:lnTo>
                  <a:pt x="4623" y="3302"/>
                </a:lnTo>
                <a:lnTo>
                  <a:pt x="5026" y="3155"/>
                </a:lnTo>
                <a:lnTo>
                  <a:pt x="5467" y="3045"/>
                </a:lnTo>
                <a:lnTo>
                  <a:pt x="5907" y="2972"/>
                </a:lnTo>
                <a:lnTo>
                  <a:pt x="6310" y="2935"/>
                </a:lnTo>
                <a:close/>
                <a:moveTo>
                  <a:pt x="5393" y="14343"/>
                </a:moveTo>
                <a:lnTo>
                  <a:pt x="5430" y="14379"/>
                </a:lnTo>
                <a:lnTo>
                  <a:pt x="5356" y="14379"/>
                </a:lnTo>
                <a:lnTo>
                  <a:pt x="5393" y="14343"/>
                </a:lnTo>
                <a:close/>
                <a:moveTo>
                  <a:pt x="7704" y="13903"/>
                </a:moveTo>
                <a:lnTo>
                  <a:pt x="7961" y="14049"/>
                </a:lnTo>
                <a:lnTo>
                  <a:pt x="8291" y="14196"/>
                </a:lnTo>
                <a:lnTo>
                  <a:pt x="8584" y="14306"/>
                </a:lnTo>
                <a:lnTo>
                  <a:pt x="8181" y="14379"/>
                </a:lnTo>
                <a:lnTo>
                  <a:pt x="7741" y="14416"/>
                </a:lnTo>
                <a:lnTo>
                  <a:pt x="7704" y="14306"/>
                </a:lnTo>
                <a:lnTo>
                  <a:pt x="7631" y="14233"/>
                </a:lnTo>
                <a:lnTo>
                  <a:pt x="7264" y="14123"/>
                </a:lnTo>
                <a:lnTo>
                  <a:pt x="6970" y="13939"/>
                </a:lnTo>
                <a:lnTo>
                  <a:pt x="7521" y="13903"/>
                </a:lnTo>
                <a:close/>
                <a:moveTo>
                  <a:pt x="6420" y="14013"/>
                </a:moveTo>
                <a:lnTo>
                  <a:pt x="6567" y="14123"/>
                </a:lnTo>
                <a:lnTo>
                  <a:pt x="6787" y="14306"/>
                </a:lnTo>
                <a:lnTo>
                  <a:pt x="7007" y="14453"/>
                </a:lnTo>
                <a:lnTo>
                  <a:pt x="6053" y="14416"/>
                </a:lnTo>
                <a:lnTo>
                  <a:pt x="6053" y="14343"/>
                </a:lnTo>
                <a:lnTo>
                  <a:pt x="6053" y="14269"/>
                </a:lnTo>
                <a:lnTo>
                  <a:pt x="5980" y="14196"/>
                </a:lnTo>
                <a:lnTo>
                  <a:pt x="5907" y="14159"/>
                </a:lnTo>
                <a:lnTo>
                  <a:pt x="5870" y="14159"/>
                </a:lnTo>
                <a:lnTo>
                  <a:pt x="5980" y="14123"/>
                </a:lnTo>
                <a:lnTo>
                  <a:pt x="6420" y="14013"/>
                </a:lnTo>
                <a:close/>
                <a:moveTo>
                  <a:pt x="6824" y="2385"/>
                </a:moveTo>
                <a:lnTo>
                  <a:pt x="6750" y="2421"/>
                </a:lnTo>
                <a:lnTo>
                  <a:pt x="6677" y="2495"/>
                </a:lnTo>
                <a:lnTo>
                  <a:pt x="6127" y="2531"/>
                </a:lnTo>
                <a:lnTo>
                  <a:pt x="5540" y="2605"/>
                </a:lnTo>
                <a:lnTo>
                  <a:pt x="5026" y="2715"/>
                </a:lnTo>
                <a:lnTo>
                  <a:pt x="4476" y="2861"/>
                </a:lnTo>
                <a:lnTo>
                  <a:pt x="3926" y="3082"/>
                </a:lnTo>
                <a:lnTo>
                  <a:pt x="3376" y="3375"/>
                </a:lnTo>
                <a:lnTo>
                  <a:pt x="2899" y="3705"/>
                </a:lnTo>
                <a:lnTo>
                  <a:pt x="2459" y="4109"/>
                </a:lnTo>
                <a:lnTo>
                  <a:pt x="2018" y="4512"/>
                </a:lnTo>
                <a:lnTo>
                  <a:pt x="1652" y="4989"/>
                </a:lnTo>
                <a:lnTo>
                  <a:pt x="1321" y="5466"/>
                </a:lnTo>
                <a:lnTo>
                  <a:pt x="1065" y="6016"/>
                </a:lnTo>
                <a:lnTo>
                  <a:pt x="735" y="6713"/>
                </a:lnTo>
                <a:lnTo>
                  <a:pt x="478" y="7447"/>
                </a:lnTo>
                <a:lnTo>
                  <a:pt x="221" y="8180"/>
                </a:lnTo>
                <a:lnTo>
                  <a:pt x="74" y="8914"/>
                </a:lnTo>
                <a:lnTo>
                  <a:pt x="38" y="9244"/>
                </a:lnTo>
                <a:lnTo>
                  <a:pt x="1" y="9611"/>
                </a:lnTo>
                <a:lnTo>
                  <a:pt x="38" y="9941"/>
                </a:lnTo>
                <a:lnTo>
                  <a:pt x="74" y="10271"/>
                </a:lnTo>
                <a:lnTo>
                  <a:pt x="148" y="10601"/>
                </a:lnTo>
                <a:lnTo>
                  <a:pt x="258" y="10931"/>
                </a:lnTo>
                <a:lnTo>
                  <a:pt x="368" y="11262"/>
                </a:lnTo>
                <a:lnTo>
                  <a:pt x="514" y="11555"/>
                </a:lnTo>
                <a:lnTo>
                  <a:pt x="881" y="12142"/>
                </a:lnTo>
                <a:lnTo>
                  <a:pt x="1285" y="12692"/>
                </a:lnTo>
                <a:lnTo>
                  <a:pt x="1725" y="13206"/>
                </a:lnTo>
                <a:lnTo>
                  <a:pt x="2202" y="13719"/>
                </a:lnTo>
                <a:lnTo>
                  <a:pt x="2459" y="13976"/>
                </a:lnTo>
                <a:lnTo>
                  <a:pt x="2752" y="14233"/>
                </a:lnTo>
                <a:lnTo>
                  <a:pt x="2825" y="14343"/>
                </a:lnTo>
                <a:lnTo>
                  <a:pt x="2899" y="14416"/>
                </a:lnTo>
                <a:lnTo>
                  <a:pt x="3009" y="14453"/>
                </a:lnTo>
                <a:lnTo>
                  <a:pt x="3119" y="14453"/>
                </a:lnTo>
                <a:lnTo>
                  <a:pt x="3192" y="14526"/>
                </a:lnTo>
                <a:lnTo>
                  <a:pt x="3559" y="14636"/>
                </a:lnTo>
                <a:lnTo>
                  <a:pt x="3889" y="14746"/>
                </a:lnTo>
                <a:lnTo>
                  <a:pt x="4623" y="14820"/>
                </a:lnTo>
                <a:lnTo>
                  <a:pt x="6017" y="14966"/>
                </a:lnTo>
                <a:lnTo>
                  <a:pt x="6714" y="15003"/>
                </a:lnTo>
                <a:lnTo>
                  <a:pt x="7411" y="15003"/>
                </a:lnTo>
                <a:lnTo>
                  <a:pt x="8108" y="14930"/>
                </a:lnTo>
                <a:lnTo>
                  <a:pt x="8768" y="14783"/>
                </a:lnTo>
                <a:lnTo>
                  <a:pt x="9465" y="14600"/>
                </a:lnTo>
                <a:lnTo>
                  <a:pt x="9758" y="14453"/>
                </a:lnTo>
                <a:lnTo>
                  <a:pt x="10088" y="14306"/>
                </a:lnTo>
                <a:lnTo>
                  <a:pt x="10382" y="14159"/>
                </a:lnTo>
                <a:lnTo>
                  <a:pt x="10675" y="13976"/>
                </a:lnTo>
                <a:lnTo>
                  <a:pt x="11152" y="13536"/>
                </a:lnTo>
                <a:lnTo>
                  <a:pt x="11629" y="13059"/>
                </a:lnTo>
                <a:lnTo>
                  <a:pt x="12033" y="12509"/>
                </a:lnTo>
                <a:lnTo>
                  <a:pt x="12399" y="11958"/>
                </a:lnTo>
                <a:lnTo>
                  <a:pt x="12729" y="11372"/>
                </a:lnTo>
                <a:lnTo>
                  <a:pt x="12986" y="10748"/>
                </a:lnTo>
                <a:lnTo>
                  <a:pt x="13243" y="10161"/>
                </a:lnTo>
                <a:lnTo>
                  <a:pt x="13426" y="9464"/>
                </a:lnTo>
                <a:lnTo>
                  <a:pt x="13500" y="9097"/>
                </a:lnTo>
                <a:lnTo>
                  <a:pt x="13573" y="8730"/>
                </a:lnTo>
                <a:lnTo>
                  <a:pt x="13573" y="8400"/>
                </a:lnTo>
                <a:lnTo>
                  <a:pt x="13573" y="8034"/>
                </a:lnTo>
                <a:lnTo>
                  <a:pt x="13573" y="7667"/>
                </a:lnTo>
                <a:lnTo>
                  <a:pt x="13500" y="7300"/>
                </a:lnTo>
                <a:lnTo>
                  <a:pt x="13426" y="6970"/>
                </a:lnTo>
                <a:lnTo>
                  <a:pt x="13353" y="6640"/>
                </a:lnTo>
                <a:lnTo>
                  <a:pt x="13206" y="6346"/>
                </a:lnTo>
                <a:lnTo>
                  <a:pt x="13060" y="6053"/>
                </a:lnTo>
                <a:lnTo>
                  <a:pt x="12693" y="5466"/>
                </a:lnTo>
                <a:lnTo>
                  <a:pt x="12289" y="4916"/>
                </a:lnTo>
                <a:lnTo>
                  <a:pt x="11849" y="4475"/>
                </a:lnTo>
                <a:lnTo>
                  <a:pt x="11372" y="4035"/>
                </a:lnTo>
                <a:lnTo>
                  <a:pt x="10895" y="3668"/>
                </a:lnTo>
                <a:lnTo>
                  <a:pt x="10345" y="3338"/>
                </a:lnTo>
                <a:lnTo>
                  <a:pt x="9795" y="3045"/>
                </a:lnTo>
                <a:lnTo>
                  <a:pt x="9208" y="2788"/>
                </a:lnTo>
                <a:lnTo>
                  <a:pt x="8584" y="2605"/>
                </a:lnTo>
                <a:lnTo>
                  <a:pt x="7998" y="2458"/>
                </a:lnTo>
                <a:lnTo>
                  <a:pt x="7447" y="2385"/>
                </a:lnTo>
                <a:close/>
              </a:path>
            </a:pathLst>
          </a:custGeom>
          <a:solidFill>
            <a:srgbClr val="6D9EE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A4C2F4"/>
              </a:solidFill>
              <a:latin typeface="Arial"/>
              <a:ea typeface="Arial"/>
              <a:cs typeface="Arial"/>
              <a:sym typeface="Arial"/>
            </a:endParaRPr>
          </a:p>
        </p:txBody>
      </p:sp>
      <p:sp>
        <p:nvSpPr>
          <p:cNvPr id="1213" name="Google Shape;1213;p55"/>
          <p:cNvSpPr/>
          <p:nvPr/>
        </p:nvSpPr>
        <p:spPr>
          <a:xfrm>
            <a:off x="8364459" y="3346843"/>
            <a:ext cx="873792" cy="600260"/>
          </a:xfrm>
          <a:custGeom>
            <a:avLst/>
            <a:gdLst/>
            <a:ahLst/>
            <a:cxnLst/>
            <a:rect l="l" t="t" r="r" b="b"/>
            <a:pathLst>
              <a:path w="17461" h="11995" extrusionOk="0">
                <a:moveTo>
                  <a:pt x="9758" y="2238"/>
                </a:moveTo>
                <a:lnTo>
                  <a:pt x="9721" y="2274"/>
                </a:lnTo>
                <a:lnTo>
                  <a:pt x="9648" y="2311"/>
                </a:lnTo>
                <a:lnTo>
                  <a:pt x="9611" y="2458"/>
                </a:lnTo>
                <a:lnTo>
                  <a:pt x="9648" y="2568"/>
                </a:lnTo>
                <a:lnTo>
                  <a:pt x="9721" y="2605"/>
                </a:lnTo>
                <a:lnTo>
                  <a:pt x="9758" y="2641"/>
                </a:lnTo>
                <a:lnTo>
                  <a:pt x="9941" y="2641"/>
                </a:lnTo>
                <a:lnTo>
                  <a:pt x="9978" y="2605"/>
                </a:lnTo>
                <a:lnTo>
                  <a:pt x="10051" y="2531"/>
                </a:lnTo>
                <a:lnTo>
                  <a:pt x="10051" y="2458"/>
                </a:lnTo>
                <a:lnTo>
                  <a:pt x="10051" y="2348"/>
                </a:lnTo>
                <a:lnTo>
                  <a:pt x="9978" y="2274"/>
                </a:lnTo>
                <a:lnTo>
                  <a:pt x="9941" y="2238"/>
                </a:lnTo>
                <a:close/>
                <a:moveTo>
                  <a:pt x="9795" y="3191"/>
                </a:moveTo>
                <a:lnTo>
                  <a:pt x="9721" y="3265"/>
                </a:lnTo>
                <a:lnTo>
                  <a:pt x="9684" y="3301"/>
                </a:lnTo>
                <a:lnTo>
                  <a:pt x="9684" y="3375"/>
                </a:lnTo>
                <a:lnTo>
                  <a:pt x="9684" y="3485"/>
                </a:lnTo>
                <a:lnTo>
                  <a:pt x="9758" y="3522"/>
                </a:lnTo>
                <a:lnTo>
                  <a:pt x="9795" y="3558"/>
                </a:lnTo>
                <a:lnTo>
                  <a:pt x="9941" y="3558"/>
                </a:lnTo>
                <a:lnTo>
                  <a:pt x="9978" y="3522"/>
                </a:lnTo>
                <a:lnTo>
                  <a:pt x="10015" y="3485"/>
                </a:lnTo>
                <a:lnTo>
                  <a:pt x="10051" y="3375"/>
                </a:lnTo>
                <a:lnTo>
                  <a:pt x="10015" y="3301"/>
                </a:lnTo>
                <a:lnTo>
                  <a:pt x="9978" y="3228"/>
                </a:lnTo>
                <a:lnTo>
                  <a:pt x="9941" y="3191"/>
                </a:lnTo>
                <a:close/>
                <a:moveTo>
                  <a:pt x="11519" y="3045"/>
                </a:moveTo>
                <a:lnTo>
                  <a:pt x="11409" y="3081"/>
                </a:lnTo>
                <a:lnTo>
                  <a:pt x="11335" y="3118"/>
                </a:lnTo>
                <a:lnTo>
                  <a:pt x="11298" y="3191"/>
                </a:lnTo>
                <a:lnTo>
                  <a:pt x="11262" y="3265"/>
                </a:lnTo>
                <a:lnTo>
                  <a:pt x="11262" y="3338"/>
                </a:lnTo>
                <a:lnTo>
                  <a:pt x="11262" y="3412"/>
                </a:lnTo>
                <a:lnTo>
                  <a:pt x="11298" y="3485"/>
                </a:lnTo>
                <a:lnTo>
                  <a:pt x="11372" y="3522"/>
                </a:lnTo>
                <a:lnTo>
                  <a:pt x="11445" y="3595"/>
                </a:lnTo>
                <a:lnTo>
                  <a:pt x="11592" y="3595"/>
                </a:lnTo>
                <a:lnTo>
                  <a:pt x="11665" y="3522"/>
                </a:lnTo>
                <a:lnTo>
                  <a:pt x="11702" y="3485"/>
                </a:lnTo>
                <a:lnTo>
                  <a:pt x="11739" y="3412"/>
                </a:lnTo>
                <a:lnTo>
                  <a:pt x="11702" y="3265"/>
                </a:lnTo>
                <a:lnTo>
                  <a:pt x="11702" y="3155"/>
                </a:lnTo>
                <a:lnTo>
                  <a:pt x="11629" y="3081"/>
                </a:lnTo>
                <a:lnTo>
                  <a:pt x="11519" y="3045"/>
                </a:lnTo>
                <a:close/>
                <a:moveTo>
                  <a:pt x="15554" y="1541"/>
                </a:moveTo>
                <a:lnTo>
                  <a:pt x="15407" y="1871"/>
                </a:lnTo>
                <a:lnTo>
                  <a:pt x="15187" y="2164"/>
                </a:lnTo>
                <a:lnTo>
                  <a:pt x="14967" y="2458"/>
                </a:lnTo>
                <a:lnTo>
                  <a:pt x="14710" y="2715"/>
                </a:lnTo>
                <a:lnTo>
                  <a:pt x="14416" y="2935"/>
                </a:lnTo>
                <a:lnTo>
                  <a:pt x="14123" y="3155"/>
                </a:lnTo>
                <a:lnTo>
                  <a:pt x="13536" y="3595"/>
                </a:lnTo>
                <a:lnTo>
                  <a:pt x="13279" y="3265"/>
                </a:lnTo>
                <a:lnTo>
                  <a:pt x="12986" y="2971"/>
                </a:lnTo>
                <a:lnTo>
                  <a:pt x="13096" y="2935"/>
                </a:lnTo>
                <a:lnTo>
                  <a:pt x="13683" y="2531"/>
                </a:lnTo>
                <a:lnTo>
                  <a:pt x="14306" y="2164"/>
                </a:lnTo>
                <a:lnTo>
                  <a:pt x="14930" y="1834"/>
                </a:lnTo>
                <a:lnTo>
                  <a:pt x="15554" y="1541"/>
                </a:lnTo>
                <a:close/>
                <a:moveTo>
                  <a:pt x="8914" y="3228"/>
                </a:moveTo>
                <a:lnTo>
                  <a:pt x="8841" y="3301"/>
                </a:lnTo>
                <a:lnTo>
                  <a:pt x="8804" y="3375"/>
                </a:lnTo>
                <a:lnTo>
                  <a:pt x="8804" y="3485"/>
                </a:lnTo>
                <a:lnTo>
                  <a:pt x="8804" y="3558"/>
                </a:lnTo>
                <a:lnTo>
                  <a:pt x="8877" y="3632"/>
                </a:lnTo>
                <a:lnTo>
                  <a:pt x="8951" y="3668"/>
                </a:lnTo>
                <a:lnTo>
                  <a:pt x="9098" y="3668"/>
                </a:lnTo>
                <a:lnTo>
                  <a:pt x="9134" y="3632"/>
                </a:lnTo>
                <a:lnTo>
                  <a:pt x="9208" y="3558"/>
                </a:lnTo>
                <a:lnTo>
                  <a:pt x="9208" y="3485"/>
                </a:lnTo>
                <a:lnTo>
                  <a:pt x="9208" y="3375"/>
                </a:lnTo>
                <a:lnTo>
                  <a:pt x="9171" y="3338"/>
                </a:lnTo>
                <a:lnTo>
                  <a:pt x="9134" y="3265"/>
                </a:lnTo>
                <a:lnTo>
                  <a:pt x="9061" y="3228"/>
                </a:lnTo>
                <a:close/>
                <a:moveTo>
                  <a:pt x="16324" y="1101"/>
                </a:moveTo>
                <a:lnTo>
                  <a:pt x="16140" y="1541"/>
                </a:lnTo>
                <a:lnTo>
                  <a:pt x="15884" y="1944"/>
                </a:lnTo>
                <a:lnTo>
                  <a:pt x="15590" y="2348"/>
                </a:lnTo>
                <a:lnTo>
                  <a:pt x="15297" y="2751"/>
                </a:lnTo>
                <a:lnTo>
                  <a:pt x="14967" y="3081"/>
                </a:lnTo>
                <a:lnTo>
                  <a:pt x="14600" y="3412"/>
                </a:lnTo>
                <a:lnTo>
                  <a:pt x="13829" y="4072"/>
                </a:lnTo>
                <a:lnTo>
                  <a:pt x="13756" y="3925"/>
                </a:lnTo>
                <a:lnTo>
                  <a:pt x="13976" y="3778"/>
                </a:lnTo>
                <a:lnTo>
                  <a:pt x="14343" y="3558"/>
                </a:lnTo>
                <a:lnTo>
                  <a:pt x="14673" y="3301"/>
                </a:lnTo>
                <a:lnTo>
                  <a:pt x="15003" y="3008"/>
                </a:lnTo>
                <a:lnTo>
                  <a:pt x="15297" y="2715"/>
                </a:lnTo>
                <a:lnTo>
                  <a:pt x="15554" y="2384"/>
                </a:lnTo>
                <a:lnTo>
                  <a:pt x="15774" y="2018"/>
                </a:lnTo>
                <a:lnTo>
                  <a:pt x="15957" y="1651"/>
                </a:lnTo>
                <a:lnTo>
                  <a:pt x="16104" y="1211"/>
                </a:lnTo>
                <a:lnTo>
                  <a:pt x="16104" y="1137"/>
                </a:lnTo>
                <a:lnTo>
                  <a:pt x="16324" y="1101"/>
                </a:lnTo>
                <a:close/>
                <a:moveTo>
                  <a:pt x="10528" y="3962"/>
                </a:moveTo>
                <a:lnTo>
                  <a:pt x="10455" y="3998"/>
                </a:lnTo>
                <a:lnTo>
                  <a:pt x="10381" y="4072"/>
                </a:lnTo>
                <a:lnTo>
                  <a:pt x="10381" y="4108"/>
                </a:lnTo>
                <a:lnTo>
                  <a:pt x="10345" y="4219"/>
                </a:lnTo>
                <a:lnTo>
                  <a:pt x="10381" y="4329"/>
                </a:lnTo>
                <a:lnTo>
                  <a:pt x="10455" y="4402"/>
                </a:lnTo>
                <a:lnTo>
                  <a:pt x="10491" y="4439"/>
                </a:lnTo>
                <a:lnTo>
                  <a:pt x="10638" y="4439"/>
                </a:lnTo>
                <a:lnTo>
                  <a:pt x="10748" y="4365"/>
                </a:lnTo>
                <a:lnTo>
                  <a:pt x="10785" y="4292"/>
                </a:lnTo>
                <a:lnTo>
                  <a:pt x="10822" y="4219"/>
                </a:lnTo>
                <a:lnTo>
                  <a:pt x="10785" y="4108"/>
                </a:lnTo>
                <a:lnTo>
                  <a:pt x="10748" y="4072"/>
                </a:lnTo>
                <a:lnTo>
                  <a:pt x="10712" y="3998"/>
                </a:lnTo>
                <a:lnTo>
                  <a:pt x="10675" y="3962"/>
                </a:lnTo>
                <a:close/>
                <a:moveTo>
                  <a:pt x="16434" y="477"/>
                </a:moveTo>
                <a:lnTo>
                  <a:pt x="16617" y="514"/>
                </a:lnTo>
                <a:lnTo>
                  <a:pt x="16764" y="587"/>
                </a:lnTo>
                <a:lnTo>
                  <a:pt x="16837" y="734"/>
                </a:lnTo>
                <a:lnTo>
                  <a:pt x="16911" y="880"/>
                </a:lnTo>
                <a:lnTo>
                  <a:pt x="16947" y="1064"/>
                </a:lnTo>
                <a:lnTo>
                  <a:pt x="16947" y="1247"/>
                </a:lnTo>
                <a:lnTo>
                  <a:pt x="16911" y="1541"/>
                </a:lnTo>
                <a:lnTo>
                  <a:pt x="16764" y="1871"/>
                </a:lnTo>
                <a:lnTo>
                  <a:pt x="16544" y="2128"/>
                </a:lnTo>
                <a:lnTo>
                  <a:pt x="16104" y="2641"/>
                </a:lnTo>
                <a:lnTo>
                  <a:pt x="15077" y="3668"/>
                </a:lnTo>
                <a:lnTo>
                  <a:pt x="14086" y="4549"/>
                </a:lnTo>
                <a:lnTo>
                  <a:pt x="14013" y="4402"/>
                </a:lnTo>
                <a:lnTo>
                  <a:pt x="14123" y="4329"/>
                </a:lnTo>
                <a:lnTo>
                  <a:pt x="14967" y="3632"/>
                </a:lnTo>
                <a:lnTo>
                  <a:pt x="15370" y="3228"/>
                </a:lnTo>
                <a:lnTo>
                  <a:pt x="15737" y="2825"/>
                </a:lnTo>
                <a:lnTo>
                  <a:pt x="16067" y="2384"/>
                </a:lnTo>
                <a:lnTo>
                  <a:pt x="16361" y="1908"/>
                </a:lnTo>
                <a:lnTo>
                  <a:pt x="16617" y="1431"/>
                </a:lnTo>
                <a:lnTo>
                  <a:pt x="16764" y="880"/>
                </a:lnTo>
                <a:lnTo>
                  <a:pt x="16764" y="770"/>
                </a:lnTo>
                <a:lnTo>
                  <a:pt x="16727" y="697"/>
                </a:lnTo>
                <a:lnTo>
                  <a:pt x="16654" y="660"/>
                </a:lnTo>
                <a:lnTo>
                  <a:pt x="16544" y="660"/>
                </a:lnTo>
                <a:lnTo>
                  <a:pt x="15920" y="770"/>
                </a:lnTo>
                <a:lnTo>
                  <a:pt x="15333" y="954"/>
                </a:lnTo>
                <a:lnTo>
                  <a:pt x="15333" y="954"/>
                </a:lnTo>
                <a:lnTo>
                  <a:pt x="15590" y="807"/>
                </a:lnTo>
                <a:lnTo>
                  <a:pt x="15884" y="660"/>
                </a:lnTo>
                <a:lnTo>
                  <a:pt x="16177" y="550"/>
                </a:lnTo>
                <a:lnTo>
                  <a:pt x="16434" y="477"/>
                </a:lnTo>
                <a:close/>
                <a:moveTo>
                  <a:pt x="9354" y="4182"/>
                </a:moveTo>
                <a:lnTo>
                  <a:pt x="9208" y="4255"/>
                </a:lnTo>
                <a:lnTo>
                  <a:pt x="9134" y="4365"/>
                </a:lnTo>
                <a:lnTo>
                  <a:pt x="9134" y="4439"/>
                </a:lnTo>
                <a:lnTo>
                  <a:pt x="9171" y="4512"/>
                </a:lnTo>
                <a:lnTo>
                  <a:pt x="9208" y="4585"/>
                </a:lnTo>
                <a:lnTo>
                  <a:pt x="9281" y="4622"/>
                </a:lnTo>
                <a:lnTo>
                  <a:pt x="9428" y="4622"/>
                </a:lnTo>
                <a:lnTo>
                  <a:pt x="9538" y="4585"/>
                </a:lnTo>
                <a:lnTo>
                  <a:pt x="9611" y="4475"/>
                </a:lnTo>
                <a:lnTo>
                  <a:pt x="9648" y="4402"/>
                </a:lnTo>
                <a:lnTo>
                  <a:pt x="9648" y="4292"/>
                </a:lnTo>
                <a:lnTo>
                  <a:pt x="9611" y="4255"/>
                </a:lnTo>
                <a:lnTo>
                  <a:pt x="9538" y="4182"/>
                </a:lnTo>
                <a:close/>
                <a:moveTo>
                  <a:pt x="13243" y="6566"/>
                </a:moveTo>
                <a:lnTo>
                  <a:pt x="13169" y="6639"/>
                </a:lnTo>
                <a:lnTo>
                  <a:pt x="13133" y="6713"/>
                </a:lnTo>
                <a:lnTo>
                  <a:pt x="13133" y="6860"/>
                </a:lnTo>
                <a:lnTo>
                  <a:pt x="13133" y="6933"/>
                </a:lnTo>
                <a:lnTo>
                  <a:pt x="13206" y="6970"/>
                </a:lnTo>
                <a:lnTo>
                  <a:pt x="13316" y="7006"/>
                </a:lnTo>
                <a:lnTo>
                  <a:pt x="13463" y="6970"/>
                </a:lnTo>
                <a:lnTo>
                  <a:pt x="13536" y="6933"/>
                </a:lnTo>
                <a:lnTo>
                  <a:pt x="13536" y="6860"/>
                </a:lnTo>
                <a:lnTo>
                  <a:pt x="13573" y="6750"/>
                </a:lnTo>
                <a:lnTo>
                  <a:pt x="13536" y="6676"/>
                </a:lnTo>
                <a:lnTo>
                  <a:pt x="13463" y="6603"/>
                </a:lnTo>
                <a:lnTo>
                  <a:pt x="13316" y="6566"/>
                </a:lnTo>
                <a:close/>
                <a:moveTo>
                  <a:pt x="12216" y="7300"/>
                </a:moveTo>
                <a:lnTo>
                  <a:pt x="12105" y="7336"/>
                </a:lnTo>
                <a:lnTo>
                  <a:pt x="12032" y="7410"/>
                </a:lnTo>
                <a:lnTo>
                  <a:pt x="11995" y="7520"/>
                </a:lnTo>
                <a:lnTo>
                  <a:pt x="11995" y="7630"/>
                </a:lnTo>
                <a:lnTo>
                  <a:pt x="12032" y="7703"/>
                </a:lnTo>
                <a:lnTo>
                  <a:pt x="12105" y="7777"/>
                </a:lnTo>
                <a:lnTo>
                  <a:pt x="12216" y="7777"/>
                </a:lnTo>
                <a:lnTo>
                  <a:pt x="12289" y="7740"/>
                </a:lnTo>
                <a:lnTo>
                  <a:pt x="12362" y="7703"/>
                </a:lnTo>
                <a:lnTo>
                  <a:pt x="12436" y="7630"/>
                </a:lnTo>
                <a:lnTo>
                  <a:pt x="12436" y="7520"/>
                </a:lnTo>
                <a:lnTo>
                  <a:pt x="12436" y="7410"/>
                </a:lnTo>
                <a:lnTo>
                  <a:pt x="12326" y="7336"/>
                </a:lnTo>
                <a:lnTo>
                  <a:pt x="12216" y="7300"/>
                </a:lnTo>
                <a:close/>
                <a:moveTo>
                  <a:pt x="12729" y="8033"/>
                </a:moveTo>
                <a:lnTo>
                  <a:pt x="12656" y="8107"/>
                </a:lnTo>
                <a:lnTo>
                  <a:pt x="12656" y="8143"/>
                </a:lnTo>
                <a:lnTo>
                  <a:pt x="12619" y="8253"/>
                </a:lnTo>
                <a:lnTo>
                  <a:pt x="12619" y="8400"/>
                </a:lnTo>
                <a:lnTo>
                  <a:pt x="12656" y="8437"/>
                </a:lnTo>
                <a:lnTo>
                  <a:pt x="12692" y="8474"/>
                </a:lnTo>
                <a:lnTo>
                  <a:pt x="12729" y="8474"/>
                </a:lnTo>
                <a:lnTo>
                  <a:pt x="12802" y="8510"/>
                </a:lnTo>
                <a:lnTo>
                  <a:pt x="12912" y="8474"/>
                </a:lnTo>
                <a:lnTo>
                  <a:pt x="12986" y="8437"/>
                </a:lnTo>
                <a:lnTo>
                  <a:pt x="13022" y="8400"/>
                </a:lnTo>
                <a:lnTo>
                  <a:pt x="13022" y="8253"/>
                </a:lnTo>
                <a:lnTo>
                  <a:pt x="13022" y="8180"/>
                </a:lnTo>
                <a:lnTo>
                  <a:pt x="12949" y="8107"/>
                </a:lnTo>
                <a:lnTo>
                  <a:pt x="12912" y="8033"/>
                </a:lnTo>
                <a:close/>
                <a:moveTo>
                  <a:pt x="10051" y="2128"/>
                </a:moveTo>
                <a:lnTo>
                  <a:pt x="10455" y="2164"/>
                </a:lnTo>
                <a:lnTo>
                  <a:pt x="10858" y="2238"/>
                </a:lnTo>
                <a:lnTo>
                  <a:pt x="11262" y="2348"/>
                </a:lnTo>
                <a:lnTo>
                  <a:pt x="11225" y="2458"/>
                </a:lnTo>
                <a:lnTo>
                  <a:pt x="11262" y="2568"/>
                </a:lnTo>
                <a:lnTo>
                  <a:pt x="11335" y="2641"/>
                </a:lnTo>
                <a:lnTo>
                  <a:pt x="11445" y="2715"/>
                </a:lnTo>
                <a:lnTo>
                  <a:pt x="11629" y="2715"/>
                </a:lnTo>
                <a:lnTo>
                  <a:pt x="11775" y="2788"/>
                </a:lnTo>
                <a:lnTo>
                  <a:pt x="12105" y="2935"/>
                </a:lnTo>
                <a:lnTo>
                  <a:pt x="12179" y="2971"/>
                </a:lnTo>
                <a:lnTo>
                  <a:pt x="12252" y="3008"/>
                </a:lnTo>
                <a:lnTo>
                  <a:pt x="12472" y="3191"/>
                </a:lnTo>
                <a:lnTo>
                  <a:pt x="12692" y="3412"/>
                </a:lnTo>
                <a:lnTo>
                  <a:pt x="13096" y="3852"/>
                </a:lnTo>
                <a:lnTo>
                  <a:pt x="11482" y="4842"/>
                </a:lnTo>
                <a:lnTo>
                  <a:pt x="9868" y="5796"/>
                </a:lnTo>
                <a:lnTo>
                  <a:pt x="6090" y="8070"/>
                </a:lnTo>
                <a:lnTo>
                  <a:pt x="5209" y="8620"/>
                </a:lnTo>
                <a:lnTo>
                  <a:pt x="5356" y="8327"/>
                </a:lnTo>
                <a:lnTo>
                  <a:pt x="5649" y="7960"/>
                </a:lnTo>
                <a:lnTo>
                  <a:pt x="5943" y="7557"/>
                </a:lnTo>
                <a:lnTo>
                  <a:pt x="5906" y="7483"/>
                </a:lnTo>
                <a:lnTo>
                  <a:pt x="5870" y="7483"/>
                </a:lnTo>
                <a:lnTo>
                  <a:pt x="5686" y="7593"/>
                </a:lnTo>
                <a:lnTo>
                  <a:pt x="5539" y="7740"/>
                </a:lnTo>
                <a:lnTo>
                  <a:pt x="5209" y="8070"/>
                </a:lnTo>
                <a:lnTo>
                  <a:pt x="4989" y="8437"/>
                </a:lnTo>
                <a:lnTo>
                  <a:pt x="4769" y="8840"/>
                </a:lnTo>
                <a:lnTo>
                  <a:pt x="4732" y="8877"/>
                </a:lnTo>
                <a:lnTo>
                  <a:pt x="4622" y="8584"/>
                </a:lnTo>
                <a:lnTo>
                  <a:pt x="4916" y="8107"/>
                </a:lnTo>
                <a:lnTo>
                  <a:pt x="5283" y="7630"/>
                </a:lnTo>
                <a:lnTo>
                  <a:pt x="5649" y="7190"/>
                </a:lnTo>
                <a:lnTo>
                  <a:pt x="6016" y="6786"/>
                </a:lnTo>
                <a:lnTo>
                  <a:pt x="6016" y="6750"/>
                </a:lnTo>
                <a:lnTo>
                  <a:pt x="6016" y="6713"/>
                </a:lnTo>
                <a:lnTo>
                  <a:pt x="5943" y="6713"/>
                </a:lnTo>
                <a:lnTo>
                  <a:pt x="5539" y="7043"/>
                </a:lnTo>
                <a:lnTo>
                  <a:pt x="5173" y="7410"/>
                </a:lnTo>
                <a:lnTo>
                  <a:pt x="4842" y="7777"/>
                </a:lnTo>
                <a:lnTo>
                  <a:pt x="4512" y="8180"/>
                </a:lnTo>
                <a:lnTo>
                  <a:pt x="4476" y="7923"/>
                </a:lnTo>
                <a:lnTo>
                  <a:pt x="4439" y="7667"/>
                </a:lnTo>
                <a:lnTo>
                  <a:pt x="4659" y="7336"/>
                </a:lnTo>
                <a:lnTo>
                  <a:pt x="4879" y="7080"/>
                </a:lnTo>
                <a:lnTo>
                  <a:pt x="5686" y="6016"/>
                </a:lnTo>
                <a:lnTo>
                  <a:pt x="5723" y="5943"/>
                </a:lnTo>
                <a:lnTo>
                  <a:pt x="5686" y="5906"/>
                </a:lnTo>
                <a:lnTo>
                  <a:pt x="5576" y="5906"/>
                </a:lnTo>
                <a:lnTo>
                  <a:pt x="5283" y="6199"/>
                </a:lnTo>
                <a:lnTo>
                  <a:pt x="4953" y="6529"/>
                </a:lnTo>
                <a:lnTo>
                  <a:pt x="4402" y="7153"/>
                </a:lnTo>
                <a:lnTo>
                  <a:pt x="4402" y="6529"/>
                </a:lnTo>
                <a:lnTo>
                  <a:pt x="4622" y="6199"/>
                </a:lnTo>
                <a:lnTo>
                  <a:pt x="4953" y="5759"/>
                </a:lnTo>
                <a:lnTo>
                  <a:pt x="5136" y="5502"/>
                </a:lnTo>
                <a:lnTo>
                  <a:pt x="5246" y="5392"/>
                </a:lnTo>
                <a:lnTo>
                  <a:pt x="5393" y="5319"/>
                </a:lnTo>
                <a:lnTo>
                  <a:pt x="5429" y="5319"/>
                </a:lnTo>
                <a:lnTo>
                  <a:pt x="5429" y="5282"/>
                </a:lnTo>
                <a:lnTo>
                  <a:pt x="5393" y="5246"/>
                </a:lnTo>
                <a:lnTo>
                  <a:pt x="5393" y="5209"/>
                </a:lnTo>
                <a:lnTo>
                  <a:pt x="5173" y="5209"/>
                </a:lnTo>
                <a:lnTo>
                  <a:pt x="5063" y="5282"/>
                </a:lnTo>
                <a:lnTo>
                  <a:pt x="4953" y="5356"/>
                </a:lnTo>
                <a:lnTo>
                  <a:pt x="4769" y="5539"/>
                </a:lnTo>
                <a:lnTo>
                  <a:pt x="4622" y="5722"/>
                </a:lnTo>
                <a:lnTo>
                  <a:pt x="4476" y="5869"/>
                </a:lnTo>
                <a:lnTo>
                  <a:pt x="4586" y="5466"/>
                </a:lnTo>
                <a:lnTo>
                  <a:pt x="4732" y="5062"/>
                </a:lnTo>
                <a:lnTo>
                  <a:pt x="4879" y="4842"/>
                </a:lnTo>
                <a:lnTo>
                  <a:pt x="5026" y="4622"/>
                </a:lnTo>
                <a:lnTo>
                  <a:pt x="5209" y="4402"/>
                </a:lnTo>
                <a:lnTo>
                  <a:pt x="5393" y="4219"/>
                </a:lnTo>
                <a:lnTo>
                  <a:pt x="5796" y="3852"/>
                </a:lnTo>
                <a:lnTo>
                  <a:pt x="6236" y="3522"/>
                </a:lnTo>
                <a:lnTo>
                  <a:pt x="6677" y="3228"/>
                </a:lnTo>
                <a:lnTo>
                  <a:pt x="7117" y="2935"/>
                </a:lnTo>
                <a:lnTo>
                  <a:pt x="7594" y="2715"/>
                </a:lnTo>
                <a:lnTo>
                  <a:pt x="8070" y="2494"/>
                </a:lnTo>
                <a:lnTo>
                  <a:pt x="8474" y="2348"/>
                </a:lnTo>
                <a:lnTo>
                  <a:pt x="8841" y="2238"/>
                </a:lnTo>
                <a:lnTo>
                  <a:pt x="9244" y="2164"/>
                </a:lnTo>
                <a:lnTo>
                  <a:pt x="9648" y="2128"/>
                </a:lnTo>
                <a:close/>
                <a:moveTo>
                  <a:pt x="13316" y="4219"/>
                </a:moveTo>
                <a:lnTo>
                  <a:pt x="13426" y="4365"/>
                </a:lnTo>
                <a:lnTo>
                  <a:pt x="12582" y="5026"/>
                </a:lnTo>
                <a:lnTo>
                  <a:pt x="11702" y="5649"/>
                </a:lnTo>
                <a:lnTo>
                  <a:pt x="10785" y="6273"/>
                </a:lnTo>
                <a:lnTo>
                  <a:pt x="9868" y="6860"/>
                </a:lnTo>
                <a:lnTo>
                  <a:pt x="8877" y="7446"/>
                </a:lnTo>
                <a:lnTo>
                  <a:pt x="7887" y="8033"/>
                </a:lnTo>
                <a:lnTo>
                  <a:pt x="6860" y="8584"/>
                </a:lnTo>
                <a:lnTo>
                  <a:pt x="5796" y="9097"/>
                </a:lnTo>
                <a:lnTo>
                  <a:pt x="4989" y="9464"/>
                </a:lnTo>
                <a:lnTo>
                  <a:pt x="4916" y="9317"/>
                </a:lnTo>
                <a:lnTo>
                  <a:pt x="4953" y="9207"/>
                </a:lnTo>
                <a:lnTo>
                  <a:pt x="6053" y="8584"/>
                </a:lnTo>
                <a:lnTo>
                  <a:pt x="10198" y="6089"/>
                </a:lnTo>
                <a:lnTo>
                  <a:pt x="11775" y="5136"/>
                </a:lnTo>
                <a:lnTo>
                  <a:pt x="13316" y="4219"/>
                </a:lnTo>
                <a:close/>
                <a:moveTo>
                  <a:pt x="3962" y="7960"/>
                </a:moveTo>
                <a:lnTo>
                  <a:pt x="3999" y="8070"/>
                </a:lnTo>
                <a:lnTo>
                  <a:pt x="3999" y="8107"/>
                </a:lnTo>
                <a:lnTo>
                  <a:pt x="4146" y="8694"/>
                </a:lnTo>
                <a:lnTo>
                  <a:pt x="3962" y="9024"/>
                </a:lnTo>
                <a:lnTo>
                  <a:pt x="3925" y="9097"/>
                </a:lnTo>
                <a:lnTo>
                  <a:pt x="3925" y="9134"/>
                </a:lnTo>
                <a:lnTo>
                  <a:pt x="3999" y="9244"/>
                </a:lnTo>
                <a:lnTo>
                  <a:pt x="3339" y="9501"/>
                </a:lnTo>
                <a:lnTo>
                  <a:pt x="3008" y="9611"/>
                </a:lnTo>
                <a:lnTo>
                  <a:pt x="2642" y="9684"/>
                </a:lnTo>
                <a:lnTo>
                  <a:pt x="2898" y="9171"/>
                </a:lnTo>
                <a:lnTo>
                  <a:pt x="3229" y="8694"/>
                </a:lnTo>
                <a:lnTo>
                  <a:pt x="3559" y="8327"/>
                </a:lnTo>
                <a:lnTo>
                  <a:pt x="3962" y="7960"/>
                </a:lnTo>
                <a:close/>
                <a:moveTo>
                  <a:pt x="13609" y="4732"/>
                </a:moveTo>
                <a:lnTo>
                  <a:pt x="13683" y="4915"/>
                </a:lnTo>
                <a:lnTo>
                  <a:pt x="12986" y="5502"/>
                </a:lnTo>
                <a:lnTo>
                  <a:pt x="12105" y="6199"/>
                </a:lnTo>
                <a:lnTo>
                  <a:pt x="11225" y="6823"/>
                </a:lnTo>
                <a:lnTo>
                  <a:pt x="10308" y="7446"/>
                </a:lnTo>
                <a:lnTo>
                  <a:pt x="9354" y="8033"/>
                </a:lnTo>
                <a:lnTo>
                  <a:pt x="8401" y="8584"/>
                </a:lnTo>
                <a:lnTo>
                  <a:pt x="7447" y="9097"/>
                </a:lnTo>
                <a:lnTo>
                  <a:pt x="6456" y="9574"/>
                </a:lnTo>
                <a:lnTo>
                  <a:pt x="5429" y="10014"/>
                </a:lnTo>
                <a:lnTo>
                  <a:pt x="5246" y="9794"/>
                </a:lnTo>
                <a:lnTo>
                  <a:pt x="5466" y="9684"/>
                </a:lnTo>
                <a:lnTo>
                  <a:pt x="6603" y="9134"/>
                </a:lnTo>
                <a:lnTo>
                  <a:pt x="7740" y="8547"/>
                </a:lnTo>
                <a:lnTo>
                  <a:pt x="8877" y="7923"/>
                </a:lnTo>
                <a:lnTo>
                  <a:pt x="9978" y="7263"/>
                </a:lnTo>
                <a:lnTo>
                  <a:pt x="10895" y="6676"/>
                </a:lnTo>
                <a:lnTo>
                  <a:pt x="11812" y="6053"/>
                </a:lnTo>
                <a:lnTo>
                  <a:pt x="12729" y="5392"/>
                </a:lnTo>
                <a:lnTo>
                  <a:pt x="13609" y="4732"/>
                </a:lnTo>
                <a:close/>
                <a:moveTo>
                  <a:pt x="11995" y="9721"/>
                </a:moveTo>
                <a:lnTo>
                  <a:pt x="12472" y="9831"/>
                </a:lnTo>
                <a:lnTo>
                  <a:pt x="12436" y="9867"/>
                </a:lnTo>
                <a:lnTo>
                  <a:pt x="12032" y="10271"/>
                </a:lnTo>
                <a:lnTo>
                  <a:pt x="12032" y="10198"/>
                </a:lnTo>
                <a:lnTo>
                  <a:pt x="11995" y="9721"/>
                </a:lnTo>
                <a:close/>
                <a:moveTo>
                  <a:pt x="2715" y="8804"/>
                </a:moveTo>
                <a:lnTo>
                  <a:pt x="2422" y="9317"/>
                </a:lnTo>
                <a:lnTo>
                  <a:pt x="2165" y="9867"/>
                </a:lnTo>
                <a:lnTo>
                  <a:pt x="2165" y="9941"/>
                </a:lnTo>
                <a:lnTo>
                  <a:pt x="2201" y="10051"/>
                </a:lnTo>
                <a:lnTo>
                  <a:pt x="2275" y="10088"/>
                </a:lnTo>
                <a:lnTo>
                  <a:pt x="2348" y="10124"/>
                </a:lnTo>
                <a:lnTo>
                  <a:pt x="2898" y="10014"/>
                </a:lnTo>
                <a:lnTo>
                  <a:pt x="3449" y="9867"/>
                </a:lnTo>
                <a:lnTo>
                  <a:pt x="3925" y="9684"/>
                </a:lnTo>
                <a:lnTo>
                  <a:pt x="4439" y="9464"/>
                </a:lnTo>
                <a:lnTo>
                  <a:pt x="4549" y="9684"/>
                </a:lnTo>
                <a:lnTo>
                  <a:pt x="3559" y="10124"/>
                </a:lnTo>
                <a:lnTo>
                  <a:pt x="3082" y="10308"/>
                </a:lnTo>
                <a:lnTo>
                  <a:pt x="2568" y="10528"/>
                </a:lnTo>
                <a:lnTo>
                  <a:pt x="2275" y="10638"/>
                </a:lnTo>
                <a:lnTo>
                  <a:pt x="2018" y="10674"/>
                </a:lnTo>
                <a:lnTo>
                  <a:pt x="1761" y="10711"/>
                </a:lnTo>
                <a:lnTo>
                  <a:pt x="1468" y="10711"/>
                </a:lnTo>
                <a:lnTo>
                  <a:pt x="2091" y="9794"/>
                </a:lnTo>
                <a:lnTo>
                  <a:pt x="2348" y="9317"/>
                </a:lnTo>
                <a:lnTo>
                  <a:pt x="2642" y="8877"/>
                </a:lnTo>
                <a:lnTo>
                  <a:pt x="2715" y="8804"/>
                </a:lnTo>
                <a:close/>
                <a:moveTo>
                  <a:pt x="13829" y="5429"/>
                </a:moveTo>
                <a:lnTo>
                  <a:pt x="13940" y="5943"/>
                </a:lnTo>
                <a:lnTo>
                  <a:pt x="13940" y="6456"/>
                </a:lnTo>
                <a:lnTo>
                  <a:pt x="13940" y="6896"/>
                </a:lnTo>
                <a:lnTo>
                  <a:pt x="13866" y="7336"/>
                </a:lnTo>
                <a:lnTo>
                  <a:pt x="13756" y="7740"/>
                </a:lnTo>
                <a:lnTo>
                  <a:pt x="13609" y="8143"/>
                </a:lnTo>
                <a:lnTo>
                  <a:pt x="13426" y="8547"/>
                </a:lnTo>
                <a:lnTo>
                  <a:pt x="13206" y="8914"/>
                </a:lnTo>
                <a:lnTo>
                  <a:pt x="12949" y="9281"/>
                </a:lnTo>
                <a:lnTo>
                  <a:pt x="12656" y="9647"/>
                </a:lnTo>
                <a:lnTo>
                  <a:pt x="12289" y="9611"/>
                </a:lnTo>
                <a:lnTo>
                  <a:pt x="11922" y="9537"/>
                </a:lnTo>
                <a:lnTo>
                  <a:pt x="11849" y="9574"/>
                </a:lnTo>
                <a:lnTo>
                  <a:pt x="11812" y="9574"/>
                </a:lnTo>
                <a:lnTo>
                  <a:pt x="11775" y="9647"/>
                </a:lnTo>
                <a:lnTo>
                  <a:pt x="11702" y="10418"/>
                </a:lnTo>
                <a:lnTo>
                  <a:pt x="11702" y="10491"/>
                </a:lnTo>
                <a:lnTo>
                  <a:pt x="11409" y="10711"/>
                </a:lnTo>
                <a:lnTo>
                  <a:pt x="11188" y="10821"/>
                </a:lnTo>
                <a:lnTo>
                  <a:pt x="11152" y="10858"/>
                </a:lnTo>
                <a:lnTo>
                  <a:pt x="11042" y="10931"/>
                </a:lnTo>
                <a:lnTo>
                  <a:pt x="11042" y="10564"/>
                </a:lnTo>
                <a:lnTo>
                  <a:pt x="11115" y="10198"/>
                </a:lnTo>
                <a:lnTo>
                  <a:pt x="11188" y="9867"/>
                </a:lnTo>
                <a:lnTo>
                  <a:pt x="11298" y="9501"/>
                </a:lnTo>
                <a:lnTo>
                  <a:pt x="11298" y="9464"/>
                </a:lnTo>
                <a:lnTo>
                  <a:pt x="11262" y="9427"/>
                </a:lnTo>
                <a:lnTo>
                  <a:pt x="11225" y="9427"/>
                </a:lnTo>
                <a:lnTo>
                  <a:pt x="11188" y="9464"/>
                </a:lnTo>
                <a:lnTo>
                  <a:pt x="11078" y="9647"/>
                </a:lnTo>
                <a:lnTo>
                  <a:pt x="10968" y="9831"/>
                </a:lnTo>
                <a:lnTo>
                  <a:pt x="10785" y="10234"/>
                </a:lnTo>
                <a:lnTo>
                  <a:pt x="10712" y="10638"/>
                </a:lnTo>
                <a:lnTo>
                  <a:pt x="10712" y="11078"/>
                </a:lnTo>
                <a:lnTo>
                  <a:pt x="10271" y="11261"/>
                </a:lnTo>
                <a:lnTo>
                  <a:pt x="9831" y="11371"/>
                </a:lnTo>
                <a:lnTo>
                  <a:pt x="9868" y="11005"/>
                </a:lnTo>
                <a:lnTo>
                  <a:pt x="9978" y="10638"/>
                </a:lnTo>
                <a:lnTo>
                  <a:pt x="10051" y="10344"/>
                </a:lnTo>
                <a:lnTo>
                  <a:pt x="10161" y="10088"/>
                </a:lnTo>
                <a:lnTo>
                  <a:pt x="10418" y="9574"/>
                </a:lnTo>
                <a:lnTo>
                  <a:pt x="10418" y="9537"/>
                </a:lnTo>
                <a:lnTo>
                  <a:pt x="10381" y="9501"/>
                </a:lnTo>
                <a:lnTo>
                  <a:pt x="10345" y="9501"/>
                </a:lnTo>
                <a:lnTo>
                  <a:pt x="10345" y="9537"/>
                </a:lnTo>
                <a:lnTo>
                  <a:pt x="10015" y="9941"/>
                </a:lnTo>
                <a:lnTo>
                  <a:pt x="9758" y="10418"/>
                </a:lnTo>
                <a:lnTo>
                  <a:pt x="9538" y="10895"/>
                </a:lnTo>
                <a:lnTo>
                  <a:pt x="9501" y="11151"/>
                </a:lnTo>
                <a:lnTo>
                  <a:pt x="9428" y="11408"/>
                </a:lnTo>
                <a:lnTo>
                  <a:pt x="8951" y="11408"/>
                </a:lnTo>
                <a:lnTo>
                  <a:pt x="8951" y="11261"/>
                </a:lnTo>
                <a:lnTo>
                  <a:pt x="8914" y="11225"/>
                </a:lnTo>
                <a:lnTo>
                  <a:pt x="8877" y="11188"/>
                </a:lnTo>
                <a:lnTo>
                  <a:pt x="8841" y="11188"/>
                </a:lnTo>
                <a:lnTo>
                  <a:pt x="8804" y="11225"/>
                </a:lnTo>
                <a:lnTo>
                  <a:pt x="8731" y="11298"/>
                </a:lnTo>
                <a:lnTo>
                  <a:pt x="9171" y="10454"/>
                </a:lnTo>
                <a:lnTo>
                  <a:pt x="9391" y="10051"/>
                </a:lnTo>
                <a:lnTo>
                  <a:pt x="9684" y="9647"/>
                </a:lnTo>
                <a:lnTo>
                  <a:pt x="9684" y="9611"/>
                </a:lnTo>
                <a:lnTo>
                  <a:pt x="9648" y="9611"/>
                </a:lnTo>
                <a:lnTo>
                  <a:pt x="9648" y="9574"/>
                </a:lnTo>
                <a:lnTo>
                  <a:pt x="9611" y="9611"/>
                </a:lnTo>
                <a:lnTo>
                  <a:pt x="9244" y="10014"/>
                </a:lnTo>
                <a:lnTo>
                  <a:pt x="8914" y="10418"/>
                </a:lnTo>
                <a:lnTo>
                  <a:pt x="8621" y="10858"/>
                </a:lnTo>
                <a:lnTo>
                  <a:pt x="8327" y="11335"/>
                </a:lnTo>
                <a:lnTo>
                  <a:pt x="7960" y="11225"/>
                </a:lnTo>
                <a:lnTo>
                  <a:pt x="7997" y="11188"/>
                </a:lnTo>
                <a:lnTo>
                  <a:pt x="7997" y="11151"/>
                </a:lnTo>
                <a:lnTo>
                  <a:pt x="7960" y="11115"/>
                </a:lnTo>
                <a:lnTo>
                  <a:pt x="7960" y="11078"/>
                </a:lnTo>
                <a:lnTo>
                  <a:pt x="7924" y="10968"/>
                </a:lnTo>
                <a:lnTo>
                  <a:pt x="7960" y="10858"/>
                </a:lnTo>
                <a:lnTo>
                  <a:pt x="8034" y="10601"/>
                </a:lnTo>
                <a:lnTo>
                  <a:pt x="8181" y="10308"/>
                </a:lnTo>
                <a:lnTo>
                  <a:pt x="8474" y="9831"/>
                </a:lnTo>
                <a:lnTo>
                  <a:pt x="8767" y="9427"/>
                </a:lnTo>
                <a:lnTo>
                  <a:pt x="8804" y="9391"/>
                </a:lnTo>
                <a:lnTo>
                  <a:pt x="8767" y="9317"/>
                </a:lnTo>
                <a:lnTo>
                  <a:pt x="8694" y="9317"/>
                </a:lnTo>
                <a:lnTo>
                  <a:pt x="8364" y="9537"/>
                </a:lnTo>
                <a:lnTo>
                  <a:pt x="8107" y="9831"/>
                </a:lnTo>
                <a:lnTo>
                  <a:pt x="7887" y="10124"/>
                </a:lnTo>
                <a:lnTo>
                  <a:pt x="7704" y="10454"/>
                </a:lnTo>
                <a:lnTo>
                  <a:pt x="7594" y="10784"/>
                </a:lnTo>
                <a:lnTo>
                  <a:pt x="7557" y="10968"/>
                </a:lnTo>
                <a:lnTo>
                  <a:pt x="7594" y="11115"/>
                </a:lnTo>
                <a:lnTo>
                  <a:pt x="7153" y="10968"/>
                </a:lnTo>
                <a:lnTo>
                  <a:pt x="6713" y="10784"/>
                </a:lnTo>
                <a:lnTo>
                  <a:pt x="6933" y="10564"/>
                </a:lnTo>
                <a:lnTo>
                  <a:pt x="7080" y="10344"/>
                </a:lnTo>
                <a:lnTo>
                  <a:pt x="7153" y="10234"/>
                </a:lnTo>
                <a:lnTo>
                  <a:pt x="7190" y="10124"/>
                </a:lnTo>
                <a:lnTo>
                  <a:pt x="7190" y="10088"/>
                </a:lnTo>
                <a:lnTo>
                  <a:pt x="7153" y="10088"/>
                </a:lnTo>
                <a:lnTo>
                  <a:pt x="7080" y="10124"/>
                </a:lnTo>
                <a:lnTo>
                  <a:pt x="7007" y="10161"/>
                </a:lnTo>
                <a:lnTo>
                  <a:pt x="6823" y="10308"/>
                </a:lnTo>
                <a:lnTo>
                  <a:pt x="6493" y="10564"/>
                </a:lnTo>
                <a:lnTo>
                  <a:pt x="6420" y="10638"/>
                </a:lnTo>
                <a:lnTo>
                  <a:pt x="5906" y="10344"/>
                </a:lnTo>
                <a:lnTo>
                  <a:pt x="6897" y="9904"/>
                </a:lnTo>
                <a:lnTo>
                  <a:pt x="7887" y="9391"/>
                </a:lnTo>
                <a:lnTo>
                  <a:pt x="8877" y="8877"/>
                </a:lnTo>
                <a:lnTo>
                  <a:pt x="9795" y="8327"/>
                </a:lnTo>
                <a:lnTo>
                  <a:pt x="10748" y="7740"/>
                </a:lnTo>
                <a:lnTo>
                  <a:pt x="11665" y="7116"/>
                </a:lnTo>
                <a:lnTo>
                  <a:pt x="12546" y="6456"/>
                </a:lnTo>
                <a:lnTo>
                  <a:pt x="13426" y="5796"/>
                </a:lnTo>
                <a:lnTo>
                  <a:pt x="13829" y="5429"/>
                </a:lnTo>
                <a:close/>
                <a:moveTo>
                  <a:pt x="1651" y="9757"/>
                </a:moveTo>
                <a:lnTo>
                  <a:pt x="1028" y="10711"/>
                </a:lnTo>
                <a:lnTo>
                  <a:pt x="991" y="10784"/>
                </a:lnTo>
                <a:lnTo>
                  <a:pt x="1028" y="10858"/>
                </a:lnTo>
                <a:lnTo>
                  <a:pt x="1028" y="10931"/>
                </a:lnTo>
                <a:lnTo>
                  <a:pt x="1101" y="10968"/>
                </a:lnTo>
                <a:lnTo>
                  <a:pt x="1358" y="11041"/>
                </a:lnTo>
                <a:lnTo>
                  <a:pt x="1651" y="11078"/>
                </a:lnTo>
                <a:lnTo>
                  <a:pt x="1908" y="11078"/>
                </a:lnTo>
                <a:lnTo>
                  <a:pt x="2165" y="11041"/>
                </a:lnTo>
                <a:lnTo>
                  <a:pt x="2715" y="10858"/>
                </a:lnTo>
                <a:lnTo>
                  <a:pt x="3229" y="10638"/>
                </a:lnTo>
                <a:lnTo>
                  <a:pt x="4769" y="10014"/>
                </a:lnTo>
                <a:lnTo>
                  <a:pt x="4953" y="10198"/>
                </a:lnTo>
                <a:lnTo>
                  <a:pt x="4072" y="10564"/>
                </a:lnTo>
                <a:lnTo>
                  <a:pt x="3192" y="10895"/>
                </a:lnTo>
                <a:lnTo>
                  <a:pt x="2238" y="11188"/>
                </a:lnTo>
                <a:lnTo>
                  <a:pt x="1248" y="11445"/>
                </a:lnTo>
                <a:lnTo>
                  <a:pt x="1101" y="11518"/>
                </a:lnTo>
                <a:lnTo>
                  <a:pt x="844" y="11555"/>
                </a:lnTo>
                <a:lnTo>
                  <a:pt x="624" y="11555"/>
                </a:lnTo>
                <a:lnTo>
                  <a:pt x="551" y="11518"/>
                </a:lnTo>
                <a:lnTo>
                  <a:pt x="477" y="11481"/>
                </a:lnTo>
                <a:lnTo>
                  <a:pt x="477" y="11408"/>
                </a:lnTo>
                <a:lnTo>
                  <a:pt x="514" y="11298"/>
                </a:lnTo>
                <a:lnTo>
                  <a:pt x="661" y="11005"/>
                </a:lnTo>
                <a:lnTo>
                  <a:pt x="991" y="10601"/>
                </a:lnTo>
                <a:lnTo>
                  <a:pt x="1321" y="10161"/>
                </a:lnTo>
                <a:lnTo>
                  <a:pt x="1651" y="9757"/>
                </a:lnTo>
                <a:close/>
                <a:moveTo>
                  <a:pt x="16324" y="0"/>
                </a:moveTo>
                <a:lnTo>
                  <a:pt x="16140" y="37"/>
                </a:lnTo>
                <a:lnTo>
                  <a:pt x="15774" y="147"/>
                </a:lnTo>
                <a:lnTo>
                  <a:pt x="15480" y="330"/>
                </a:lnTo>
                <a:lnTo>
                  <a:pt x="14636" y="807"/>
                </a:lnTo>
                <a:lnTo>
                  <a:pt x="13866" y="1357"/>
                </a:lnTo>
                <a:lnTo>
                  <a:pt x="13059" y="1908"/>
                </a:lnTo>
                <a:lnTo>
                  <a:pt x="12289" y="2458"/>
                </a:lnTo>
                <a:lnTo>
                  <a:pt x="12032" y="2311"/>
                </a:lnTo>
                <a:lnTo>
                  <a:pt x="11812" y="2238"/>
                </a:lnTo>
                <a:lnTo>
                  <a:pt x="11629" y="2238"/>
                </a:lnTo>
                <a:lnTo>
                  <a:pt x="11372" y="2091"/>
                </a:lnTo>
                <a:lnTo>
                  <a:pt x="11115" y="1981"/>
                </a:lnTo>
                <a:lnTo>
                  <a:pt x="10858" y="1908"/>
                </a:lnTo>
                <a:lnTo>
                  <a:pt x="10565" y="1834"/>
                </a:lnTo>
                <a:lnTo>
                  <a:pt x="10015" y="1761"/>
                </a:lnTo>
                <a:lnTo>
                  <a:pt x="9464" y="1761"/>
                </a:lnTo>
                <a:lnTo>
                  <a:pt x="8914" y="1834"/>
                </a:lnTo>
                <a:lnTo>
                  <a:pt x="8364" y="1981"/>
                </a:lnTo>
                <a:lnTo>
                  <a:pt x="7814" y="2164"/>
                </a:lnTo>
                <a:lnTo>
                  <a:pt x="7300" y="2384"/>
                </a:lnTo>
                <a:lnTo>
                  <a:pt x="6677" y="2715"/>
                </a:lnTo>
                <a:lnTo>
                  <a:pt x="6090" y="3081"/>
                </a:lnTo>
                <a:lnTo>
                  <a:pt x="5503" y="3522"/>
                </a:lnTo>
                <a:lnTo>
                  <a:pt x="4989" y="3962"/>
                </a:lnTo>
                <a:lnTo>
                  <a:pt x="4769" y="4219"/>
                </a:lnTo>
                <a:lnTo>
                  <a:pt x="4549" y="4475"/>
                </a:lnTo>
                <a:lnTo>
                  <a:pt x="4402" y="4769"/>
                </a:lnTo>
                <a:lnTo>
                  <a:pt x="4256" y="5062"/>
                </a:lnTo>
                <a:lnTo>
                  <a:pt x="4146" y="5356"/>
                </a:lnTo>
                <a:lnTo>
                  <a:pt x="4035" y="5686"/>
                </a:lnTo>
                <a:lnTo>
                  <a:pt x="3999" y="6016"/>
                </a:lnTo>
                <a:lnTo>
                  <a:pt x="3925" y="6346"/>
                </a:lnTo>
                <a:lnTo>
                  <a:pt x="3889" y="6970"/>
                </a:lnTo>
                <a:lnTo>
                  <a:pt x="3925" y="7630"/>
                </a:lnTo>
                <a:lnTo>
                  <a:pt x="3339" y="7960"/>
                </a:lnTo>
                <a:lnTo>
                  <a:pt x="2752" y="8290"/>
                </a:lnTo>
                <a:lnTo>
                  <a:pt x="2238" y="8657"/>
                </a:lnTo>
                <a:lnTo>
                  <a:pt x="1725" y="9097"/>
                </a:lnTo>
                <a:lnTo>
                  <a:pt x="1248" y="9574"/>
                </a:lnTo>
                <a:lnTo>
                  <a:pt x="808" y="10051"/>
                </a:lnTo>
                <a:lnTo>
                  <a:pt x="404" y="10601"/>
                </a:lnTo>
                <a:lnTo>
                  <a:pt x="221" y="10858"/>
                </a:lnTo>
                <a:lnTo>
                  <a:pt x="74" y="11151"/>
                </a:lnTo>
                <a:lnTo>
                  <a:pt x="1" y="11371"/>
                </a:lnTo>
                <a:lnTo>
                  <a:pt x="37" y="11555"/>
                </a:lnTo>
                <a:lnTo>
                  <a:pt x="111" y="11738"/>
                </a:lnTo>
                <a:lnTo>
                  <a:pt x="184" y="11812"/>
                </a:lnTo>
                <a:lnTo>
                  <a:pt x="257" y="11885"/>
                </a:lnTo>
                <a:lnTo>
                  <a:pt x="477" y="11958"/>
                </a:lnTo>
                <a:lnTo>
                  <a:pt x="697" y="11995"/>
                </a:lnTo>
                <a:lnTo>
                  <a:pt x="918" y="11995"/>
                </a:lnTo>
                <a:lnTo>
                  <a:pt x="1174" y="11958"/>
                </a:lnTo>
                <a:lnTo>
                  <a:pt x="1835" y="11812"/>
                </a:lnTo>
                <a:lnTo>
                  <a:pt x="2495" y="11591"/>
                </a:lnTo>
                <a:lnTo>
                  <a:pt x="3815" y="11151"/>
                </a:lnTo>
                <a:lnTo>
                  <a:pt x="4586" y="10858"/>
                </a:lnTo>
                <a:lnTo>
                  <a:pt x="5356" y="10564"/>
                </a:lnTo>
                <a:lnTo>
                  <a:pt x="5760" y="10858"/>
                </a:lnTo>
                <a:lnTo>
                  <a:pt x="6200" y="11078"/>
                </a:lnTo>
                <a:lnTo>
                  <a:pt x="6236" y="11261"/>
                </a:lnTo>
                <a:lnTo>
                  <a:pt x="6273" y="11335"/>
                </a:lnTo>
                <a:lnTo>
                  <a:pt x="6346" y="11371"/>
                </a:lnTo>
                <a:lnTo>
                  <a:pt x="6493" y="11371"/>
                </a:lnTo>
                <a:lnTo>
                  <a:pt x="6603" y="11261"/>
                </a:lnTo>
                <a:lnTo>
                  <a:pt x="7410" y="11591"/>
                </a:lnTo>
                <a:lnTo>
                  <a:pt x="7814" y="11702"/>
                </a:lnTo>
                <a:lnTo>
                  <a:pt x="8217" y="11812"/>
                </a:lnTo>
                <a:lnTo>
                  <a:pt x="8291" y="11848"/>
                </a:lnTo>
                <a:lnTo>
                  <a:pt x="8364" y="11885"/>
                </a:lnTo>
                <a:lnTo>
                  <a:pt x="8474" y="11848"/>
                </a:lnTo>
                <a:lnTo>
                  <a:pt x="8547" y="11885"/>
                </a:lnTo>
                <a:lnTo>
                  <a:pt x="8877" y="11922"/>
                </a:lnTo>
                <a:lnTo>
                  <a:pt x="9574" y="11922"/>
                </a:lnTo>
                <a:lnTo>
                  <a:pt x="9905" y="11885"/>
                </a:lnTo>
                <a:lnTo>
                  <a:pt x="10235" y="11812"/>
                </a:lnTo>
                <a:lnTo>
                  <a:pt x="10565" y="11702"/>
                </a:lnTo>
                <a:lnTo>
                  <a:pt x="10895" y="11555"/>
                </a:lnTo>
                <a:lnTo>
                  <a:pt x="11225" y="11408"/>
                </a:lnTo>
                <a:lnTo>
                  <a:pt x="11555" y="11225"/>
                </a:lnTo>
                <a:lnTo>
                  <a:pt x="11885" y="11041"/>
                </a:lnTo>
                <a:lnTo>
                  <a:pt x="12179" y="10784"/>
                </a:lnTo>
                <a:lnTo>
                  <a:pt x="12472" y="10564"/>
                </a:lnTo>
                <a:lnTo>
                  <a:pt x="12766" y="10308"/>
                </a:lnTo>
                <a:lnTo>
                  <a:pt x="13022" y="10014"/>
                </a:lnTo>
                <a:lnTo>
                  <a:pt x="13279" y="9721"/>
                </a:lnTo>
                <a:lnTo>
                  <a:pt x="13499" y="9391"/>
                </a:lnTo>
                <a:lnTo>
                  <a:pt x="13719" y="9097"/>
                </a:lnTo>
                <a:lnTo>
                  <a:pt x="13903" y="8730"/>
                </a:lnTo>
                <a:lnTo>
                  <a:pt x="14050" y="8400"/>
                </a:lnTo>
                <a:lnTo>
                  <a:pt x="14196" y="8033"/>
                </a:lnTo>
                <a:lnTo>
                  <a:pt x="14306" y="7667"/>
                </a:lnTo>
                <a:lnTo>
                  <a:pt x="14380" y="7300"/>
                </a:lnTo>
                <a:lnTo>
                  <a:pt x="14453" y="6933"/>
                </a:lnTo>
                <a:lnTo>
                  <a:pt x="14490" y="6529"/>
                </a:lnTo>
                <a:lnTo>
                  <a:pt x="14490" y="6163"/>
                </a:lnTo>
                <a:lnTo>
                  <a:pt x="14453" y="5796"/>
                </a:lnTo>
                <a:lnTo>
                  <a:pt x="14380" y="5429"/>
                </a:lnTo>
                <a:lnTo>
                  <a:pt x="14270" y="5062"/>
                </a:lnTo>
                <a:lnTo>
                  <a:pt x="15113" y="4329"/>
                </a:lnTo>
                <a:lnTo>
                  <a:pt x="15920" y="3558"/>
                </a:lnTo>
                <a:lnTo>
                  <a:pt x="16434" y="3045"/>
                </a:lnTo>
                <a:lnTo>
                  <a:pt x="16691" y="2751"/>
                </a:lnTo>
                <a:lnTo>
                  <a:pt x="16947" y="2458"/>
                </a:lnTo>
                <a:lnTo>
                  <a:pt x="17168" y="2128"/>
                </a:lnTo>
                <a:lnTo>
                  <a:pt x="17351" y="1798"/>
                </a:lnTo>
                <a:lnTo>
                  <a:pt x="17461" y="1431"/>
                </a:lnTo>
                <a:lnTo>
                  <a:pt x="17461" y="1247"/>
                </a:lnTo>
                <a:lnTo>
                  <a:pt x="17461" y="1064"/>
                </a:lnTo>
                <a:lnTo>
                  <a:pt x="17388" y="770"/>
                </a:lnTo>
                <a:lnTo>
                  <a:pt x="17278" y="514"/>
                </a:lnTo>
                <a:lnTo>
                  <a:pt x="17094" y="257"/>
                </a:lnTo>
                <a:lnTo>
                  <a:pt x="16837" y="74"/>
                </a:lnTo>
                <a:lnTo>
                  <a:pt x="16691" y="37"/>
                </a:lnTo>
                <a:lnTo>
                  <a:pt x="16507" y="0"/>
                </a:lnTo>
                <a:close/>
              </a:path>
            </a:pathLst>
          </a:custGeom>
          <a:solidFill>
            <a:srgbClr val="A4C2F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A4C2F4"/>
              </a:solidFill>
              <a:latin typeface="Arial"/>
              <a:ea typeface="Arial"/>
              <a:cs typeface="Arial"/>
              <a:sym typeface="Arial"/>
            </a:endParaRPr>
          </a:p>
        </p:txBody>
      </p:sp>
      <p:sp>
        <p:nvSpPr>
          <p:cNvPr id="1214" name="Google Shape;1214;p55"/>
          <p:cNvSpPr/>
          <p:nvPr/>
        </p:nvSpPr>
        <p:spPr>
          <a:xfrm>
            <a:off x="4551116" y="3125540"/>
            <a:ext cx="657208" cy="679227"/>
          </a:xfrm>
          <a:custGeom>
            <a:avLst/>
            <a:gdLst/>
            <a:ahLst/>
            <a:cxnLst/>
            <a:rect l="l" t="t" r="r" b="b"/>
            <a:pathLst>
              <a:path w="13133" h="13573" extrusionOk="0">
                <a:moveTo>
                  <a:pt x="2714" y="1798"/>
                </a:moveTo>
                <a:lnTo>
                  <a:pt x="2971" y="1908"/>
                </a:lnTo>
                <a:lnTo>
                  <a:pt x="3118" y="2018"/>
                </a:lnTo>
                <a:lnTo>
                  <a:pt x="3265" y="2128"/>
                </a:lnTo>
                <a:lnTo>
                  <a:pt x="3411" y="2311"/>
                </a:lnTo>
                <a:lnTo>
                  <a:pt x="3485" y="2458"/>
                </a:lnTo>
                <a:lnTo>
                  <a:pt x="3375" y="2458"/>
                </a:lnTo>
                <a:lnTo>
                  <a:pt x="3301" y="2495"/>
                </a:lnTo>
                <a:lnTo>
                  <a:pt x="3265" y="2568"/>
                </a:lnTo>
                <a:lnTo>
                  <a:pt x="3228" y="2605"/>
                </a:lnTo>
                <a:lnTo>
                  <a:pt x="3155" y="2568"/>
                </a:lnTo>
                <a:lnTo>
                  <a:pt x="3008" y="2348"/>
                </a:lnTo>
                <a:lnTo>
                  <a:pt x="2825" y="1981"/>
                </a:lnTo>
                <a:lnTo>
                  <a:pt x="2714" y="1798"/>
                </a:lnTo>
                <a:close/>
                <a:moveTo>
                  <a:pt x="1908" y="2825"/>
                </a:moveTo>
                <a:lnTo>
                  <a:pt x="1797" y="2861"/>
                </a:lnTo>
                <a:lnTo>
                  <a:pt x="1761" y="2898"/>
                </a:lnTo>
                <a:lnTo>
                  <a:pt x="1687" y="2971"/>
                </a:lnTo>
                <a:lnTo>
                  <a:pt x="1687" y="3045"/>
                </a:lnTo>
                <a:lnTo>
                  <a:pt x="1687" y="3118"/>
                </a:lnTo>
                <a:lnTo>
                  <a:pt x="1724" y="3191"/>
                </a:lnTo>
                <a:lnTo>
                  <a:pt x="1797" y="3228"/>
                </a:lnTo>
                <a:lnTo>
                  <a:pt x="1944" y="3301"/>
                </a:lnTo>
                <a:lnTo>
                  <a:pt x="2054" y="3412"/>
                </a:lnTo>
                <a:lnTo>
                  <a:pt x="2164" y="3522"/>
                </a:lnTo>
                <a:lnTo>
                  <a:pt x="2201" y="3595"/>
                </a:lnTo>
                <a:lnTo>
                  <a:pt x="2274" y="3632"/>
                </a:lnTo>
                <a:lnTo>
                  <a:pt x="2384" y="3632"/>
                </a:lnTo>
                <a:lnTo>
                  <a:pt x="2458" y="3558"/>
                </a:lnTo>
                <a:lnTo>
                  <a:pt x="2494" y="3448"/>
                </a:lnTo>
                <a:lnTo>
                  <a:pt x="2494" y="3338"/>
                </a:lnTo>
                <a:lnTo>
                  <a:pt x="2421" y="3228"/>
                </a:lnTo>
                <a:lnTo>
                  <a:pt x="2348" y="3155"/>
                </a:lnTo>
                <a:lnTo>
                  <a:pt x="2164" y="2971"/>
                </a:lnTo>
                <a:lnTo>
                  <a:pt x="1981" y="2861"/>
                </a:lnTo>
                <a:lnTo>
                  <a:pt x="1908" y="2825"/>
                </a:lnTo>
                <a:close/>
                <a:moveTo>
                  <a:pt x="1137" y="2311"/>
                </a:moveTo>
                <a:lnTo>
                  <a:pt x="1614" y="2458"/>
                </a:lnTo>
                <a:lnTo>
                  <a:pt x="2054" y="2678"/>
                </a:lnTo>
                <a:lnTo>
                  <a:pt x="2201" y="2751"/>
                </a:lnTo>
                <a:lnTo>
                  <a:pt x="2348" y="2898"/>
                </a:lnTo>
                <a:lnTo>
                  <a:pt x="2458" y="3008"/>
                </a:lnTo>
                <a:lnTo>
                  <a:pt x="2531" y="3191"/>
                </a:lnTo>
                <a:lnTo>
                  <a:pt x="2568" y="3265"/>
                </a:lnTo>
                <a:lnTo>
                  <a:pt x="2568" y="3338"/>
                </a:lnTo>
                <a:lnTo>
                  <a:pt x="2531" y="3485"/>
                </a:lnTo>
                <a:lnTo>
                  <a:pt x="2384" y="3742"/>
                </a:lnTo>
                <a:lnTo>
                  <a:pt x="2274" y="3852"/>
                </a:lnTo>
                <a:lnTo>
                  <a:pt x="2164" y="3962"/>
                </a:lnTo>
                <a:lnTo>
                  <a:pt x="1834" y="3632"/>
                </a:lnTo>
                <a:lnTo>
                  <a:pt x="1541" y="3228"/>
                </a:lnTo>
                <a:lnTo>
                  <a:pt x="1321" y="2788"/>
                </a:lnTo>
                <a:lnTo>
                  <a:pt x="1137" y="2311"/>
                </a:lnTo>
                <a:close/>
                <a:moveTo>
                  <a:pt x="8804" y="514"/>
                </a:moveTo>
                <a:lnTo>
                  <a:pt x="8694" y="2531"/>
                </a:lnTo>
                <a:lnTo>
                  <a:pt x="8657" y="3632"/>
                </a:lnTo>
                <a:lnTo>
                  <a:pt x="8657" y="4549"/>
                </a:lnTo>
                <a:lnTo>
                  <a:pt x="7556" y="3778"/>
                </a:lnTo>
                <a:lnTo>
                  <a:pt x="7043" y="3375"/>
                </a:lnTo>
                <a:lnTo>
                  <a:pt x="6529" y="2971"/>
                </a:lnTo>
                <a:lnTo>
                  <a:pt x="6639" y="2788"/>
                </a:lnTo>
                <a:lnTo>
                  <a:pt x="6713" y="2678"/>
                </a:lnTo>
                <a:lnTo>
                  <a:pt x="7556" y="1798"/>
                </a:lnTo>
                <a:lnTo>
                  <a:pt x="8290" y="991"/>
                </a:lnTo>
                <a:lnTo>
                  <a:pt x="8510" y="734"/>
                </a:lnTo>
                <a:lnTo>
                  <a:pt x="8657" y="624"/>
                </a:lnTo>
                <a:lnTo>
                  <a:pt x="8804" y="514"/>
                </a:lnTo>
                <a:close/>
                <a:moveTo>
                  <a:pt x="660" y="4145"/>
                </a:moveTo>
                <a:lnTo>
                  <a:pt x="880" y="4219"/>
                </a:lnTo>
                <a:lnTo>
                  <a:pt x="1064" y="4255"/>
                </a:lnTo>
                <a:lnTo>
                  <a:pt x="1247" y="4329"/>
                </a:lnTo>
                <a:lnTo>
                  <a:pt x="1357" y="4439"/>
                </a:lnTo>
                <a:lnTo>
                  <a:pt x="1431" y="4585"/>
                </a:lnTo>
                <a:lnTo>
                  <a:pt x="1467" y="4659"/>
                </a:lnTo>
                <a:lnTo>
                  <a:pt x="1467" y="4732"/>
                </a:lnTo>
                <a:lnTo>
                  <a:pt x="1467" y="4805"/>
                </a:lnTo>
                <a:lnTo>
                  <a:pt x="1394" y="4842"/>
                </a:lnTo>
                <a:lnTo>
                  <a:pt x="1284" y="4805"/>
                </a:lnTo>
                <a:lnTo>
                  <a:pt x="1211" y="4769"/>
                </a:lnTo>
                <a:lnTo>
                  <a:pt x="990" y="4585"/>
                </a:lnTo>
                <a:lnTo>
                  <a:pt x="844" y="4402"/>
                </a:lnTo>
                <a:lnTo>
                  <a:pt x="660" y="4145"/>
                </a:lnTo>
                <a:close/>
                <a:moveTo>
                  <a:pt x="3962" y="2935"/>
                </a:moveTo>
                <a:lnTo>
                  <a:pt x="4218" y="3155"/>
                </a:lnTo>
                <a:lnTo>
                  <a:pt x="4035" y="3338"/>
                </a:lnTo>
                <a:lnTo>
                  <a:pt x="2641" y="4659"/>
                </a:lnTo>
                <a:lnTo>
                  <a:pt x="2311" y="5026"/>
                </a:lnTo>
                <a:lnTo>
                  <a:pt x="2054" y="5392"/>
                </a:lnTo>
                <a:lnTo>
                  <a:pt x="1797" y="5172"/>
                </a:lnTo>
                <a:lnTo>
                  <a:pt x="2971" y="4072"/>
                </a:lnTo>
                <a:lnTo>
                  <a:pt x="3485" y="3522"/>
                </a:lnTo>
                <a:lnTo>
                  <a:pt x="3742" y="3265"/>
                </a:lnTo>
                <a:lnTo>
                  <a:pt x="3962" y="2935"/>
                </a:lnTo>
                <a:close/>
                <a:moveTo>
                  <a:pt x="4989" y="5209"/>
                </a:moveTo>
                <a:lnTo>
                  <a:pt x="5356" y="5686"/>
                </a:lnTo>
                <a:lnTo>
                  <a:pt x="5686" y="6199"/>
                </a:lnTo>
                <a:lnTo>
                  <a:pt x="6199" y="7080"/>
                </a:lnTo>
                <a:lnTo>
                  <a:pt x="6199" y="7080"/>
                </a:lnTo>
                <a:lnTo>
                  <a:pt x="5282" y="6640"/>
                </a:lnTo>
                <a:lnTo>
                  <a:pt x="4365" y="6199"/>
                </a:lnTo>
                <a:lnTo>
                  <a:pt x="4512" y="5943"/>
                </a:lnTo>
                <a:lnTo>
                  <a:pt x="4989" y="5209"/>
                </a:lnTo>
                <a:close/>
                <a:moveTo>
                  <a:pt x="4879" y="4695"/>
                </a:moveTo>
                <a:lnTo>
                  <a:pt x="4805" y="4805"/>
                </a:lnTo>
                <a:lnTo>
                  <a:pt x="4218" y="5649"/>
                </a:lnTo>
                <a:lnTo>
                  <a:pt x="3962" y="6053"/>
                </a:lnTo>
                <a:lnTo>
                  <a:pt x="3852" y="6053"/>
                </a:lnTo>
                <a:lnTo>
                  <a:pt x="3778" y="6126"/>
                </a:lnTo>
                <a:lnTo>
                  <a:pt x="3742" y="6199"/>
                </a:lnTo>
                <a:lnTo>
                  <a:pt x="3705" y="6273"/>
                </a:lnTo>
                <a:lnTo>
                  <a:pt x="3742" y="6346"/>
                </a:lnTo>
                <a:lnTo>
                  <a:pt x="3778" y="6493"/>
                </a:lnTo>
                <a:lnTo>
                  <a:pt x="3852" y="6529"/>
                </a:lnTo>
                <a:lnTo>
                  <a:pt x="3925" y="6566"/>
                </a:lnTo>
                <a:lnTo>
                  <a:pt x="3998" y="6566"/>
                </a:lnTo>
                <a:lnTo>
                  <a:pt x="5172" y="7080"/>
                </a:lnTo>
                <a:lnTo>
                  <a:pt x="5722" y="7336"/>
                </a:lnTo>
                <a:lnTo>
                  <a:pt x="6053" y="7447"/>
                </a:lnTo>
                <a:lnTo>
                  <a:pt x="6346" y="7483"/>
                </a:lnTo>
                <a:lnTo>
                  <a:pt x="6419" y="7483"/>
                </a:lnTo>
                <a:lnTo>
                  <a:pt x="6493" y="7447"/>
                </a:lnTo>
                <a:lnTo>
                  <a:pt x="6529" y="7483"/>
                </a:lnTo>
                <a:lnTo>
                  <a:pt x="6603" y="7483"/>
                </a:lnTo>
                <a:lnTo>
                  <a:pt x="6639" y="7447"/>
                </a:lnTo>
                <a:lnTo>
                  <a:pt x="6639" y="7410"/>
                </a:lnTo>
                <a:lnTo>
                  <a:pt x="6566" y="7080"/>
                </a:lnTo>
                <a:lnTo>
                  <a:pt x="6456" y="6750"/>
                </a:lnTo>
                <a:lnTo>
                  <a:pt x="6273" y="6419"/>
                </a:lnTo>
                <a:lnTo>
                  <a:pt x="6089" y="6089"/>
                </a:lnTo>
                <a:lnTo>
                  <a:pt x="5649" y="5429"/>
                </a:lnTo>
                <a:lnTo>
                  <a:pt x="5135" y="4769"/>
                </a:lnTo>
                <a:lnTo>
                  <a:pt x="5062" y="4695"/>
                </a:lnTo>
                <a:close/>
                <a:moveTo>
                  <a:pt x="9757" y="9537"/>
                </a:moveTo>
                <a:lnTo>
                  <a:pt x="9794" y="9647"/>
                </a:lnTo>
                <a:lnTo>
                  <a:pt x="9831" y="9757"/>
                </a:lnTo>
                <a:lnTo>
                  <a:pt x="9867" y="9867"/>
                </a:lnTo>
                <a:lnTo>
                  <a:pt x="9867" y="9978"/>
                </a:lnTo>
                <a:lnTo>
                  <a:pt x="9831" y="10088"/>
                </a:lnTo>
                <a:lnTo>
                  <a:pt x="9794" y="9757"/>
                </a:lnTo>
                <a:lnTo>
                  <a:pt x="9757" y="9537"/>
                </a:lnTo>
                <a:close/>
                <a:moveTo>
                  <a:pt x="8950" y="8877"/>
                </a:moveTo>
                <a:lnTo>
                  <a:pt x="9207" y="9024"/>
                </a:lnTo>
                <a:lnTo>
                  <a:pt x="9207" y="9207"/>
                </a:lnTo>
                <a:lnTo>
                  <a:pt x="9281" y="9391"/>
                </a:lnTo>
                <a:lnTo>
                  <a:pt x="9391" y="9757"/>
                </a:lnTo>
                <a:lnTo>
                  <a:pt x="9574" y="10418"/>
                </a:lnTo>
                <a:lnTo>
                  <a:pt x="9464" y="10491"/>
                </a:lnTo>
                <a:lnTo>
                  <a:pt x="9391" y="10271"/>
                </a:lnTo>
                <a:lnTo>
                  <a:pt x="9281" y="10088"/>
                </a:lnTo>
                <a:lnTo>
                  <a:pt x="8914" y="9281"/>
                </a:lnTo>
                <a:lnTo>
                  <a:pt x="8840" y="9134"/>
                </a:lnTo>
                <a:lnTo>
                  <a:pt x="8767" y="9024"/>
                </a:lnTo>
                <a:lnTo>
                  <a:pt x="8950" y="8877"/>
                </a:lnTo>
                <a:close/>
                <a:moveTo>
                  <a:pt x="8547" y="9244"/>
                </a:moveTo>
                <a:lnTo>
                  <a:pt x="8547" y="9281"/>
                </a:lnTo>
                <a:lnTo>
                  <a:pt x="8657" y="9281"/>
                </a:lnTo>
                <a:lnTo>
                  <a:pt x="8694" y="9244"/>
                </a:lnTo>
                <a:lnTo>
                  <a:pt x="8657" y="9354"/>
                </a:lnTo>
                <a:lnTo>
                  <a:pt x="8657" y="9464"/>
                </a:lnTo>
                <a:lnTo>
                  <a:pt x="8767" y="9721"/>
                </a:lnTo>
                <a:lnTo>
                  <a:pt x="9024" y="10198"/>
                </a:lnTo>
                <a:lnTo>
                  <a:pt x="9170" y="10528"/>
                </a:lnTo>
                <a:lnTo>
                  <a:pt x="8804" y="10234"/>
                </a:lnTo>
                <a:lnTo>
                  <a:pt x="8804" y="10198"/>
                </a:lnTo>
                <a:lnTo>
                  <a:pt x="8767" y="9904"/>
                </a:lnTo>
                <a:lnTo>
                  <a:pt x="8657" y="9611"/>
                </a:lnTo>
                <a:lnTo>
                  <a:pt x="8584" y="9464"/>
                </a:lnTo>
                <a:lnTo>
                  <a:pt x="8474" y="9317"/>
                </a:lnTo>
                <a:lnTo>
                  <a:pt x="8547" y="9244"/>
                </a:lnTo>
                <a:close/>
                <a:moveTo>
                  <a:pt x="9464" y="10601"/>
                </a:moveTo>
                <a:lnTo>
                  <a:pt x="9574" y="10638"/>
                </a:lnTo>
                <a:lnTo>
                  <a:pt x="9464" y="10638"/>
                </a:lnTo>
                <a:lnTo>
                  <a:pt x="9464" y="10601"/>
                </a:lnTo>
                <a:close/>
                <a:moveTo>
                  <a:pt x="8877" y="8510"/>
                </a:moveTo>
                <a:lnTo>
                  <a:pt x="8584" y="8730"/>
                </a:lnTo>
                <a:lnTo>
                  <a:pt x="8327" y="8914"/>
                </a:lnTo>
                <a:lnTo>
                  <a:pt x="8143" y="9171"/>
                </a:lnTo>
                <a:lnTo>
                  <a:pt x="8070" y="9354"/>
                </a:lnTo>
                <a:lnTo>
                  <a:pt x="7997" y="9501"/>
                </a:lnTo>
                <a:lnTo>
                  <a:pt x="7997" y="9647"/>
                </a:lnTo>
                <a:lnTo>
                  <a:pt x="8033" y="9831"/>
                </a:lnTo>
                <a:lnTo>
                  <a:pt x="8070" y="9978"/>
                </a:lnTo>
                <a:lnTo>
                  <a:pt x="8143" y="10088"/>
                </a:lnTo>
                <a:lnTo>
                  <a:pt x="8363" y="10344"/>
                </a:lnTo>
                <a:lnTo>
                  <a:pt x="8584" y="10564"/>
                </a:lnTo>
                <a:lnTo>
                  <a:pt x="8914" y="10785"/>
                </a:lnTo>
                <a:lnTo>
                  <a:pt x="9244" y="10968"/>
                </a:lnTo>
                <a:lnTo>
                  <a:pt x="9391" y="11041"/>
                </a:lnTo>
                <a:lnTo>
                  <a:pt x="9537" y="11078"/>
                </a:lnTo>
                <a:lnTo>
                  <a:pt x="9684" y="11041"/>
                </a:lnTo>
                <a:lnTo>
                  <a:pt x="9867" y="10968"/>
                </a:lnTo>
                <a:lnTo>
                  <a:pt x="10051" y="10821"/>
                </a:lnTo>
                <a:lnTo>
                  <a:pt x="10234" y="10601"/>
                </a:lnTo>
                <a:lnTo>
                  <a:pt x="10271" y="10491"/>
                </a:lnTo>
                <a:lnTo>
                  <a:pt x="10271" y="10381"/>
                </a:lnTo>
                <a:lnTo>
                  <a:pt x="10271" y="10271"/>
                </a:lnTo>
                <a:lnTo>
                  <a:pt x="10198" y="10161"/>
                </a:lnTo>
                <a:lnTo>
                  <a:pt x="10198" y="9904"/>
                </a:lnTo>
                <a:lnTo>
                  <a:pt x="10161" y="9684"/>
                </a:lnTo>
                <a:lnTo>
                  <a:pt x="10088" y="9464"/>
                </a:lnTo>
                <a:lnTo>
                  <a:pt x="9977" y="9244"/>
                </a:lnTo>
                <a:lnTo>
                  <a:pt x="9831" y="9060"/>
                </a:lnTo>
                <a:lnTo>
                  <a:pt x="9647" y="8914"/>
                </a:lnTo>
                <a:lnTo>
                  <a:pt x="9464" y="8767"/>
                </a:lnTo>
                <a:lnTo>
                  <a:pt x="9060" y="8510"/>
                </a:lnTo>
                <a:close/>
                <a:moveTo>
                  <a:pt x="2604" y="8510"/>
                </a:moveTo>
                <a:lnTo>
                  <a:pt x="3815" y="9757"/>
                </a:lnTo>
                <a:lnTo>
                  <a:pt x="4292" y="10271"/>
                </a:lnTo>
                <a:lnTo>
                  <a:pt x="3852" y="10344"/>
                </a:lnTo>
                <a:lnTo>
                  <a:pt x="2678" y="10674"/>
                </a:lnTo>
                <a:lnTo>
                  <a:pt x="1577" y="10968"/>
                </a:lnTo>
                <a:lnTo>
                  <a:pt x="1064" y="11115"/>
                </a:lnTo>
                <a:lnTo>
                  <a:pt x="697" y="11188"/>
                </a:lnTo>
                <a:lnTo>
                  <a:pt x="587" y="11188"/>
                </a:lnTo>
                <a:lnTo>
                  <a:pt x="477" y="11151"/>
                </a:lnTo>
                <a:lnTo>
                  <a:pt x="1577" y="9721"/>
                </a:lnTo>
                <a:lnTo>
                  <a:pt x="1908" y="9317"/>
                </a:lnTo>
                <a:lnTo>
                  <a:pt x="2201" y="8914"/>
                </a:lnTo>
                <a:lnTo>
                  <a:pt x="2421" y="8730"/>
                </a:lnTo>
                <a:lnTo>
                  <a:pt x="2604" y="8510"/>
                </a:lnTo>
                <a:close/>
                <a:moveTo>
                  <a:pt x="8914" y="8180"/>
                </a:moveTo>
                <a:lnTo>
                  <a:pt x="9097" y="8217"/>
                </a:lnTo>
                <a:lnTo>
                  <a:pt x="9244" y="8253"/>
                </a:lnTo>
                <a:lnTo>
                  <a:pt x="9574" y="8400"/>
                </a:lnTo>
                <a:lnTo>
                  <a:pt x="9867" y="8584"/>
                </a:lnTo>
                <a:lnTo>
                  <a:pt x="10124" y="8840"/>
                </a:lnTo>
                <a:lnTo>
                  <a:pt x="10308" y="9171"/>
                </a:lnTo>
                <a:lnTo>
                  <a:pt x="10454" y="9464"/>
                </a:lnTo>
                <a:lnTo>
                  <a:pt x="10564" y="9794"/>
                </a:lnTo>
                <a:lnTo>
                  <a:pt x="10601" y="10161"/>
                </a:lnTo>
                <a:lnTo>
                  <a:pt x="10601" y="10528"/>
                </a:lnTo>
                <a:lnTo>
                  <a:pt x="10491" y="10858"/>
                </a:lnTo>
                <a:lnTo>
                  <a:pt x="10491" y="10895"/>
                </a:lnTo>
                <a:lnTo>
                  <a:pt x="10454" y="10858"/>
                </a:lnTo>
                <a:lnTo>
                  <a:pt x="10344" y="10785"/>
                </a:lnTo>
                <a:lnTo>
                  <a:pt x="10271" y="10785"/>
                </a:lnTo>
                <a:lnTo>
                  <a:pt x="10161" y="10821"/>
                </a:lnTo>
                <a:lnTo>
                  <a:pt x="10124" y="10931"/>
                </a:lnTo>
                <a:lnTo>
                  <a:pt x="10088" y="11078"/>
                </a:lnTo>
                <a:lnTo>
                  <a:pt x="10051" y="11188"/>
                </a:lnTo>
                <a:lnTo>
                  <a:pt x="9867" y="11298"/>
                </a:lnTo>
                <a:lnTo>
                  <a:pt x="9794" y="11371"/>
                </a:lnTo>
                <a:lnTo>
                  <a:pt x="9757" y="11445"/>
                </a:lnTo>
                <a:lnTo>
                  <a:pt x="9611" y="11481"/>
                </a:lnTo>
                <a:lnTo>
                  <a:pt x="9464" y="11481"/>
                </a:lnTo>
                <a:lnTo>
                  <a:pt x="9354" y="11445"/>
                </a:lnTo>
                <a:lnTo>
                  <a:pt x="9207" y="11408"/>
                </a:lnTo>
                <a:lnTo>
                  <a:pt x="8620" y="11078"/>
                </a:lnTo>
                <a:lnTo>
                  <a:pt x="8327" y="10895"/>
                </a:lnTo>
                <a:lnTo>
                  <a:pt x="8070" y="10674"/>
                </a:lnTo>
                <a:lnTo>
                  <a:pt x="7850" y="10418"/>
                </a:lnTo>
                <a:lnTo>
                  <a:pt x="7703" y="10124"/>
                </a:lnTo>
                <a:lnTo>
                  <a:pt x="7593" y="9794"/>
                </a:lnTo>
                <a:lnTo>
                  <a:pt x="7593" y="9501"/>
                </a:lnTo>
                <a:lnTo>
                  <a:pt x="7630" y="9171"/>
                </a:lnTo>
                <a:lnTo>
                  <a:pt x="7777" y="8877"/>
                </a:lnTo>
                <a:lnTo>
                  <a:pt x="7960" y="8620"/>
                </a:lnTo>
                <a:lnTo>
                  <a:pt x="8217" y="8400"/>
                </a:lnTo>
                <a:lnTo>
                  <a:pt x="8400" y="8290"/>
                </a:lnTo>
                <a:lnTo>
                  <a:pt x="8584" y="8217"/>
                </a:lnTo>
                <a:lnTo>
                  <a:pt x="8730" y="8180"/>
                </a:lnTo>
                <a:close/>
                <a:moveTo>
                  <a:pt x="8767" y="7777"/>
                </a:moveTo>
                <a:lnTo>
                  <a:pt x="8547" y="7813"/>
                </a:lnTo>
                <a:lnTo>
                  <a:pt x="8363" y="7850"/>
                </a:lnTo>
                <a:lnTo>
                  <a:pt x="8143" y="7960"/>
                </a:lnTo>
                <a:lnTo>
                  <a:pt x="7960" y="8033"/>
                </a:lnTo>
                <a:lnTo>
                  <a:pt x="7777" y="8180"/>
                </a:lnTo>
                <a:lnTo>
                  <a:pt x="7593" y="8364"/>
                </a:lnTo>
                <a:lnTo>
                  <a:pt x="7446" y="8510"/>
                </a:lnTo>
                <a:lnTo>
                  <a:pt x="7336" y="8657"/>
                </a:lnTo>
                <a:lnTo>
                  <a:pt x="7190" y="9024"/>
                </a:lnTo>
                <a:lnTo>
                  <a:pt x="7116" y="9427"/>
                </a:lnTo>
                <a:lnTo>
                  <a:pt x="7116" y="9831"/>
                </a:lnTo>
                <a:lnTo>
                  <a:pt x="7153" y="10051"/>
                </a:lnTo>
                <a:lnTo>
                  <a:pt x="7226" y="10271"/>
                </a:lnTo>
                <a:lnTo>
                  <a:pt x="7336" y="10454"/>
                </a:lnTo>
                <a:lnTo>
                  <a:pt x="7446" y="10638"/>
                </a:lnTo>
                <a:lnTo>
                  <a:pt x="7740" y="11005"/>
                </a:lnTo>
                <a:lnTo>
                  <a:pt x="8107" y="11298"/>
                </a:lnTo>
                <a:lnTo>
                  <a:pt x="8510" y="11555"/>
                </a:lnTo>
                <a:lnTo>
                  <a:pt x="8914" y="11775"/>
                </a:lnTo>
                <a:lnTo>
                  <a:pt x="9134" y="11885"/>
                </a:lnTo>
                <a:lnTo>
                  <a:pt x="9354" y="11958"/>
                </a:lnTo>
                <a:lnTo>
                  <a:pt x="9574" y="11958"/>
                </a:lnTo>
                <a:lnTo>
                  <a:pt x="9757" y="11922"/>
                </a:lnTo>
                <a:lnTo>
                  <a:pt x="9977" y="11848"/>
                </a:lnTo>
                <a:lnTo>
                  <a:pt x="10198" y="11702"/>
                </a:lnTo>
                <a:lnTo>
                  <a:pt x="10381" y="11555"/>
                </a:lnTo>
                <a:lnTo>
                  <a:pt x="10491" y="11371"/>
                </a:lnTo>
                <a:lnTo>
                  <a:pt x="10674" y="11298"/>
                </a:lnTo>
                <a:lnTo>
                  <a:pt x="10784" y="11151"/>
                </a:lnTo>
                <a:lnTo>
                  <a:pt x="10895" y="10968"/>
                </a:lnTo>
                <a:lnTo>
                  <a:pt x="10968" y="10785"/>
                </a:lnTo>
                <a:lnTo>
                  <a:pt x="11005" y="10601"/>
                </a:lnTo>
                <a:lnTo>
                  <a:pt x="11005" y="10381"/>
                </a:lnTo>
                <a:lnTo>
                  <a:pt x="11005" y="10124"/>
                </a:lnTo>
                <a:lnTo>
                  <a:pt x="10968" y="9684"/>
                </a:lnTo>
                <a:lnTo>
                  <a:pt x="10821" y="9207"/>
                </a:lnTo>
                <a:lnTo>
                  <a:pt x="10638" y="8804"/>
                </a:lnTo>
                <a:lnTo>
                  <a:pt x="10491" y="8620"/>
                </a:lnTo>
                <a:lnTo>
                  <a:pt x="10344" y="8437"/>
                </a:lnTo>
                <a:lnTo>
                  <a:pt x="10198" y="8290"/>
                </a:lnTo>
                <a:lnTo>
                  <a:pt x="10014" y="8143"/>
                </a:lnTo>
                <a:lnTo>
                  <a:pt x="9831" y="8033"/>
                </a:lnTo>
                <a:lnTo>
                  <a:pt x="9611" y="7923"/>
                </a:lnTo>
                <a:lnTo>
                  <a:pt x="9427" y="7850"/>
                </a:lnTo>
                <a:lnTo>
                  <a:pt x="9207" y="7813"/>
                </a:lnTo>
                <a:lnTo>
                  <a:pt x="8987" y="7777"/>
                </a:lnTo>
                <a:close/>
                <a:moveTo>
                  <a:pt x="9024" y="0"/>
                </a:moveTo>
                <a:lnTo>
                  <a:pt x="8767" y="37"/>
                </a:lnTo>
                <a:lnTo>
                  <a:pt x="8547" y="110"/>
                </a:lnTo>
                <a:lnTo>
                  <a:pt x="8363" y="257"/>
                </a:lnTo>
                <a:lnTo>
                  <a:pt x="8180" y="440"/>
                </a:lnTo>
                <a:lnTo>
                  <a:pt x="7593" y="1027"/>
                </a:lnTo>
                <a:lnTo>
                  <a:pt x="7006" y="1651"/>
                </a:lnTo>
                <a:lnTo>
                  <a:pt x="6639" y="2054"/>
                </a:lnTo>
                <a:lnTo>
                  <a:pt x="6383" y="2311"/>
                </a:lnTo>
                <a:lnTo>
                  <a:pt x="6199" y="2605"/>
                </a:lnTo>
                <a:lnTo>
                  <a:pt x="5796" y="2201"/>
                </a:lnTo>
                <a:lnTo>
                  <a:pt x="5722" y="2128"/>
                </a:lnTo>
                <a:lnTo>
                  <a:pt x="5502" y="2128"/>
                </a:lnTo>
                <a:lnTo>
                  <a:pt x="5392" y="2201"/>
                </a:lnTo>
                <a:lnTo>
                  <a:pt x="5356" y="2238"/>
                </a:lnTo>
                <a:lnTo>
                  <a:pt x="4915" y="2531"/>
                </a:lnTo>
                <a:lnTo>
                  <a:pt x="4512" y="2898"/>
                </a:lnTo>
                <a:lnTo>
                  <a:pt x="4292" y="2715"/>
                </a:lnTo>
                <a:lnTo>
                  <a:pt x="4072" y="2495"/>
                </a:lnTo>
                <a:lnTo>
                  <a:pt x="3998" y="2458"/>
                </a:lnTo>
                <a:lnTo>
                  <a:pt x="3888" y="2458"/>
                </a:lnTo>
                <a:lnTo>
                  <a:pt x="3815" y="2495"/>
                </a:lnTo>
                <a:lnTo>
                  <a:pt x="3778" y="2568"/>
                </a:lnTo>
                <a:lnTo>
                  <a:pt x="3778" y="2421"/>
                </a:lnTo>
                <a:lnTo>
                  <a:pt x="3778" y="2311"/>
                </a:lnTo>
                <a:lnTo>
                  <a:pt x="3668" y="2128"/>
                </a:lnTo>
                <a:lnTo>
                  <a:pt x="3521" y="1908"/>
                </a:lnTo>
                <a:lnTo>
                  <a:pt x="3338" y="1761"/>
                </a:lnTo>
                <a:lnTo>
                  <a:pt x="3118" y="1614"/>
                </a:lnTo>
                <a:lnTo>
                  <a:pt x="2861" y="1504"/>
                </a:lnTo>
                <a:lnTo>
                  <a:pt x="2458" y="1321"/>
                </a:lnTo>
                <a:lnTo>
                  <a:pt x="2348" y="1321"/>
                </a:lnTo>
                <a:lnTo>
                  <a:pt x="2238" y="1357"/>
                </a:lnTo>
                <a:lnTo>
                  <a:pt x="2201" y="1431"/>
                </a:lnTo>
                <a:lnTo>
                  <a:pt x="2201" y="1504"/>
                </a:lnTo>
                <a:lnTo>
                  <a:pt x="2531" y="2238"/>
                </a:lnTo>
                <a:lnTo>
                  <a:pt x="2678" y="2531"/>
                </a:lnTo>
                <a:lnTo>
                  <a:pt x="2751" y="2678"/>
                </a:lnTo>
                <a:lnTo>
                  <a:pt x="2861" y="2825"/>
                </a:lnTo>
                <a:lnTo>
                  <a:pt x="3008" y="2898"/>
                </a:lnTo>
                <a:lnTo>
                  <a:pt x="3191" y="2935"/>
                </a:lnTo>
                <a:lnTo>
                  <a:pt x="3338" y="2935"/>
                </a:lnTo>
                <a:lnTo>
                  <a:pt x="3485" y="2861"/>
                </a:lnTo>
                <a:lnTo>
                  <a:pt x="3632" y="2788"/>
                </a:lnTo>
                <a:lnTo>
                  <a:pt x="3301" y="3155"/>
                </a:lnTo>
                <a:lnTo>
                  <a:pt x="2971" y="3485"/>
                </a:lnTo>
                <a:lnTo>
                  <a:pt x="2935" y="3412"/>
                </a:lnTo>
                <a:lnTo>
                  <a:pt x="2935" y="3265"/>
                </a:lnTo>
                <a:lnTo>
                  <a:pt x="2898" y="3081"/>
                </a:lnTo>
                <a:lnTo>
                  <a:pt x="2825" y="2825"/>
                </a:lnTo>
                <a:lnTo>
                  <a:pt x="2678" y="2605"/>
                </a:lnTo>
                <a:lnTo>
                  <a:pt x="2458" y="2384"/>
                </a:lnTo>
                <a:lnTo>
                  <a:pt x="2238" y="2238"/>
                </a:lnTo>
                <a:lnTo>
                  <a:pt x="1981" y="2091"/>
                </a:lnTo>
                <a:lnTo>
                  <a:pt x="1687" y="1981"/>
                </a:lnTo>
                <a:lnTo>
                  <a:pt x="1431" y="1908"/>
                </a:lnTo>
                <a:lnTo>
                  <a:pt x="880" y="1834"/>
                </a:lnTo>
                <a:lnTo>
                  <a:pt x="770" y="1834"/>
                </a:lnTo>
                <a:lnTo>
                  <a:pt x="697" y="1871"/>
                </a:lnTo>
                <a:lnTo>
                  <a:pt x="624" y="1944"/>
                </a:lnTo>
                <a:lnTo>
                  <a:pt x="624" y="2054"/>
                </a:lnTo>
                <a:lnTo>
                  <a:pt x="697" y="2384"/>
                </a:lnTo>
                <a:lnTo>
                  <a:pt x="807" y="2751"/>
                </a:lnTo>
                <a:lnTo>
                  <a:pt x="917" y="3045"/>
                </a:lnTo>
                <a:lnTo>
                  <a:pt x="1101" y="3375"/>
                </a:lnTo>
                <a:lnTo>
                  <a:pt x="1284" y="3668"/>
                </a:lnTo>
                <a:lnTo>
                  <a:pt x="1504" y="3925"/>
                </a:lnTo>
                <a:lnTo>
                  <a:pt x="1724" y="4182"/>
                </a:lnTo>
                <a:lnTo>
                  <a:pt x="1981" y="4439"/>
                </a:lnTo>
                <a:lnTo>
                  <a:pt x="2018" y="4439"/>
                </a:lnTo>
                <a:lnTo>
                  <a:pt x="1761" y="4695"/>
                </a:lnTo>
                <a:lnTo>
                  <a:pt x="1761" y="4549"/>
                </a:lnTo>
                <a:lnTo>
                  <a:pt x="1724" y="4402"/>
                </a:lnTo>
                <a:lnTo>
                  <a:pt x="1614" y="4255"/>
                </a:lnTo>
                <a:lnTo>
                  <a:pt x="1467" y="4108"/>
                </a:lnTo>
                <a:lnTo>
                  <a:pt x="1321" y="3998"/>
                </a:lnTo>
                <a:lnTo>
                  <a:pt x="1101" y="3925"/>
                </a:lnTo>
                <a:lnTo>
                  <a:pt x="697" y="3815"/>
                </a:lnTo>
                <a:lnTo>
                  <a:pt x="330" y="3742"/>
                </a:lnTo>
                <a:lnTo>
                  <a:pt x="220" y="3742"/>
                </a:lnTo>
                <a:lnTo>
                  <a:pt x="147" y="3815"/>
                </a:lnTo>
                <a:lnTo>
                  <a:pt x="110" y="3925"/>
                </a:lnTo>
                <a:lnTo>
                  <a:pt x="147" y="3998"/>
                </a:lnTo>
                <a:lnTo>
                  <a:pt x="367" y="4329"/>
                </a:lnTo>
                <a:lnTo>
                  <a:pt x="624" y="4732"/>
                </a:lnTo>
                <a:lnTo>
                  <a:pt x="807" y="4915"/>
                </a:lnTo>
                <a:lnTo>
                  <a:pt x="954" y="5062"/>
                </a:lnTo>
                <a:lnTo>
                  <a:pt x="1137" y="5172"/>
                </a:lnTo>
                <a:lnTo>
                  <a:pt x="1321" y="5246"/>
                </a:lnTo>
                <a:lnTo>
                  <a:pt x="1321" y="5282"/>
                </a:lnTo>
                <a:lnTo>
                  <a:pt x="1394" y="5356"/>
                </a:lnTo>
                <a:lnTo>
                  <a:pt x="1834" y="5759"/>
                </a:lnTo>
                <a:lnTo>
                  <a:pt x="1651" y="6126"/>
                </a:lnTo>
                <a:lnTo>
                  <a:pt x="1504" y="6493"/>
                </a:lnTo>
                <a:lnTo>
                  <a:pt x="1394" y="6896"/>
                </a:lnTo>
                <a:lnTo>
                  <a:pt x="1321" y="6933"/>
                </a:lnTo>
                <a:lnTo>
                  <a:pt x="1321" y="7043"/>
                </a:lnTo>
                <a:lnTo>
                  <a:pt x="1321" y="7153"/>
                </a:lnTo>
                <a:lnTo>
                  <a:pt x="1357" y="7263"/>
                </a:lnTo>
                <a:lnTo>
                  <a:pt x="1431" y="7373"/>
                </a:lnTo>
                <a:lnTo>
                  <a:pt x="1467" y="7410"/>
                </a:lnTo>
                <a:lnTo>
                  <a:pt x="1541" y="7447"/>
                </a:lnTo>
                <a:lnTo>
                  <a:pt x="1651" y="7593"/>
                </a:lnTo>
                <a:lnTo>
                  <a:pt x="2311" y="8217"/>
                </a:lnTo>
                <a:lnTo>
                  <a:pt x="2164" y="8327"/>
                </a:lnTo>
                <a:lnTo>
                  <a:pt x="2018" y="8437"/>
                </a:lnTo>
                <a:lnTo>
                  <a:pt x="1761" y="8694"/>
                </a:lnTo>
                <a:lnTo>
                  <a:pt x="1394" y="9207"/>
                </a:lnTo>
                <a:lnTo>
                  <a:pt x="990" y="9721"/>
                </a:lnTo>
                <a:lnTo>
                  <a:pt x="220" y="10748"/>
                </a:lnTo>
                <a:lnTo>
                  <a:pt x="73" y="10968"/>
                </a:lnTo>
                <a:lnTo>
                  <a:pt x="0" y="11151"/>
                </a:lnTo>
                <a:lnTo>
                  <a:pt x="0" y="11225"/>
                </a:lnTo>
                <a:lnTo>
                  <a:pt x="37" y="11335"/>
                </a:lnTo>
                <a:lnTo>
                  <a:pt x="183" y="11518"/>
                </a:lnTo>
                <a:lnTo>
                  <a:pt x="257" y="11592"/>
                </a:lnTo>
                <a:lnTo>
                  <a:pt x="367" y="11628"/>
                </a:lnTo>
                <a:lnTo>
                  <a:pt x="550" y="11665"/>
                </a:lnTo>
                <a:lnTo>
                  <a:pt x="770" y="11628"/>
                </a:lnTo>
                <a:lnTo>
                  <a:pt x="990" y="11592"/>
                </a:lnTo>
                <a:lnTo>
                  <a:pt x="2348" y="11188"/>
                </a:lnTo>
                <a:lnTo>
                  <a:pt x="3595" y="10821"/>
                </a:lnTo>
                <a:lnTo>
                  <a:pt x="4072" y="10711"/>
                </a:lnTo>
                <a:lnTo>
                  <a:pt x="4292" y="10638"/>
                </a:lnTo>
                <a:lnTo>
                  <a:pt x="4512" y="10491"/>
                </a:lnTo>
                <a:lnTo>
                  <a:pt x="5025" y="11005"/>
                </a:lnTo>
                <a:lnTo>
                  <a:pt x="5539" y="11518"/>
                </a:lnTo>
                <a:lnTo>
                  <a:pt x="6089" y="11995"/>
                </a:lnTo>
                <a:lnTo>
                  <a:pt x="6676" y="12398"/>
                </a:lnTo>
                <a:lnTo>
                  <a:pt x="7006" y="12619"/>
                </a:lnTo>
                <a:lnTo>
                  <a:pt x="7373" y="12802"/>
                </a:lnTo>
                <a:lnTo>
                  <a:pt x="7740" y="12985"/>
                </a:lnTo>
                <a:lnTo>
                  <a:pt x="8070" y="13132"/>
                </a:lnTo>
                <a:lnTo>
                  <a:pt x="8474" y="13242"/>
                </a:lnTo>
                <a:lnTo>
                  <a:pt x="8840" y="13352"/>
                </a:lnTo>
                <a:lnTo>
                  <a:pt x="9207" y="13426"/>
                </a:lnTo>
                <a:lnTo>
                  <a:pt x="9611" y="13499"/>
                </a:lnTo>
                <a:lnTo>
                  <a:pt x="9977" y="13536"/>
                </a:lnTo>
                <a:lnTo>
                  <a:pt x="10381" y="13572"/>
                </a:lnTo>
                <a:lnTo>
                  <a:pt x="11115" y="13536"/>
                </a:lnTo>
                <a:lnTo>
                  <a:pt x="11812" y="13426"/>
                </a:lnTo>
                <a:lnTo>
                  <a:pt x="12215" y="13316"/>
                </a:lnTo>
                <a:lnTo>
                  <a:pt x="12362" y="13279"/>
                </a:lnTo>
                <a:lnTo>
                  <a:pt x="12435" y="13279"/>
                </a:lnTo>
                <a:lnTo>
                  <a:pt x="12435" y="13316"/>
                </a:lnTo>
                <a:lnTo>
                  <a:pt x="12509" y="13352"/>
                </a:lnTo>
                <a:lnTo>
                  <a:pt x="12545" y="13352"/>
                </a:lnTo>
                <a:lnTo>
                  <a:pt x="12582" y="13316"/>
                </a:lnTo>
                <a:lnTo>
                  <a:pt x="12619" y="13279"/>
                </a:lnTo>
                <a:lnTo>
                  <a:pt x="12655" y="13169"/>
                </a:lnTo>
                <a:lnTo>
                  <a:pt x="12655" y="13022"/>
                </a:lnTo>
                <a:lnTo>
                  <a:pt x="12545" y="12949"/>
                </a:lnTo>
                <a:lnTo>
                  <a:pt x="12435" y="12912"/>
                </a:lnTo>
                <a:lnTo>
                  <a:pt x="12178" y="12912"/>
                </a:lnTo>
                <a:lnTo>
                  <a:pt x="11702" y="13022"/>
                </a:lnTo>
                <a:lnTo>
                  <a:pt x="11188" y="13095"/>
                </a:lnTo>
                <a:lnTo>
                  <a:pt x="10748" y="13132"/>
                </a:lnTo>
                <a:lnTo>
                  <a:pt x="10308" y="13095"/>
                </a:lnTo>
                <a:lnTo>
                  <a:pt x="9867" y="13095"/>
                </a:lnTo>
                <a:lnTo>
                  <a:pt x="9464" y="13022"/>
                </a:lnTo>
                <a:lnTo>
                  <a:pt x="9024" y="12949"/>
                </a:lnTo>
                <a:lnTo>
                  <a:pt x="8584" y="12802"/>
                </a:lnTo>
                <a:lnTo>
                  <a:pt x="8180" y="12655"/>
                </a:lnTo>
                <a:lnTo>
                  <a:pt x="7777" y="12509"/>
                </a:lnTo>
                <a:lnTo>
                  <a:pt x="7300" y="12252"/>
                </a:lnTo>
                <a:lnTo>
                  <a:pt x="6860" y="11958"/>
                </a:lnTo>
                <a:lnTo>
                  <a:pt x="6419" y="11628"/>
                </a:lnTo>
                <a:lnTo>
                  <a:pt x="6016" y="11298"/>
                </a:lnTo>
                <a:lnTo>
                  <a:pt x="5246" y="10564"/>
                </a:lnTo>
                <a:lnTo>
                  <a:pt x="4512" y="9794"/>
                </a:lnTo>
                <a:lnTo>
                  <a:pt x="3008" y="8290"/>
                </a:lnTo>
                <a:lnTo>
                  <a:pt x="2274" y="7520"/>
                </a:lnTo>
                <a:lnTo>
                  <a:pt x="2091" y="7300"/>
                </a:lnTo>
                <a:lnTo>
                  <a:pt x="1871" y="7080"/>
                </a:lnTo>
                <a:lnTo>
                  <a:pt x="1944" y="6713"/>
                </a:lnTo>
                <a:lnTo>
                  <a:pt x="2054" y="6383"/>
                </a:lnTo>
                <a:lnTo>
                  <a:pt x="2238" y="6053"/>
                </a:lnTo>
                <a:lnTo>
                  <a:pt x="2421" y="5722"/>
                </a:lnTo>
                <a:lnTo>
                  <a:pt x="2641" y="5429"/>
                </a:lnTo>
                <a:lnTo>
                  <a:pt x="2898" y="5172"/>
                </a:lnTo>
                <a:lnTo>
                  <a:pt x="3411" y="4622"/>
                </a:lnTo>
                <a:lnTo>
                  <a:pt x="4475" y="3558"/>
                </a:lnTo>
                <a:lnTo>
                  <a:pt x="5025" y="3045"/>
                </a:lnTo>
                <a:lnTo>
                  <a:pt x="5246" y="2825"/>
                </a:lnTo>
                <a:lnTo>
                  <a:pt x="5392" y="2678"/>
                </a:lnTo>
                <a:lnTo>
                  <a:pt x="5502" y="2605"/>
                </a:lnTo>
                <a:lnTo>
                  <a:pt x="5612" y="2715"/>
                </a:lnTo>
                <a:lnTo>
                  <a:pt x="5392" y="2825"/>
                </a:lnTo>
                <a:lnTo>
                  <a:pt x="5246" y="2971"/>
                </a:lnTo>
                <a:lnTo>
                  <a:pt x="4952" y="3301"/>
                </a:lnTo>
                <a:lnTo>
                  <a:pt x="4805" y="3485"/>
                </a:lnTo>
                <a:lnTo>
                  <a:pt x="4695" y="3668"/>
                </a:lnTo>
                <a:lnTo>
                  <a:pt x="4585" y="3888"/>
                </a:lnTo>
                <a:lnTo>
                  <a:pt x="4585" y="3962"/>
                </a:lnTo>
                <a:lnTo>
                  <a:pt x="4622" y="4072"/>
                </a:lnTo>
                <a:lnTo>
                  <a:pt x="4659" y="4145"/>
                </a:lnTo>
                <a:lnTo>
                  <a:pt x="4732" y="4145"/>
                </a:lnTo>
                <a:lnTo>
                  <a:pt x="4915" y="4035"/>
                </a:lnTo>
                <a:lnTo>
                  <a:pt x="5025" y="3888"/>
                </a:lnTo>
                <a:lnTo>
                  <a:pt x="5209" y="3558"/>
                </a:lnTo>
                <a:lnTo>
                  <a:pt x="5502" y="3228"/>
                </a:lnTo>
                <a:lnTo>
                  <a:pt x="5759" y="2898"/>
                </a:lnTo>
                <a:lnTo>
                  <a:pt x="6016" y="3118"/>
                </a:lnTo>
                <a:lnTo>
                  <a:pt x="5832" y="3301"/>
                </a:lnTo>
                <a:lnTo>
                  <a:pt x="5612" y="3522"/>
                </a:lnTo>
                <a:lnTo>
                  <a:pt x="5466" y="3742"/>
                </a:lnTo>
                <a:lnTo>
                  <a:pt x="5356" y="3962"/>
                </a:lnTo>
                <a:lnTo>
                  <a:pt x="5319" y="4072"/>
                </a:lnTo>
                <a:lnTo>
                  <a:pt x="5392" y="4182"/>
                </a:lnTo>
                <a:lnTo>
                  <a:pt x="5502" y="4219"/>
                </a:lnTo>
                <a:lnTo>
                  <a:pt x="5539" y="4219"/>
                </a:lnTo>
                <a:lnTo>
                  <a:pt x="5612" y="4182"/>
                </a:lnTo>
                <a:lnTo>
                  <a:pt x="5796" y="3998"/>
                </a:lnTo>
                <a:lnTo>
                  <a:pt x="5942" y="3778"/>
                </a:lnTo>
                <a:lnTo>
                  <a:pt x="6089" y="3558"/>
                </a:lnTo>
                <a:lnTo>
                  <a:pt x="6199" y="3301"/>
                </a:lnTo>
                <a:lnTo>
                  <a:pt x="6309" y="3375"/>
                </a:lnTo>
                <a:lnTo>
                  <a:pt x="6456" y="3485"/>
                </a:lnTo>
                <a:lnTo>
                  <a:pt x="6346" y="3595"/>
                </a:lnTo>
                <a:lnTo>
                  <a:pt x="6236" y="3705"/>
                </a:lnTo>
                <a:lnTo>
                  <a:pt x="6089" y="3962"/>
                </a:lnTo>
                <a:lnTo>
                  <a:pt x="5869" y="4255"/>
                </a:lnTo>
                <a:lnTo>
                  <a:pt x="5796" y="4402"/>
                </a:lnTo>
                <a:lnTo>
                  <a:pt x="5722" y="4585"/>
                </a:lnTo>
                <a:lnTo>
                  <a:pt x="5722" y="4622"/>
                </a:lnTo>
                <a:lnTo>
                  <a:pt x="5722" y="4695"/>
                </a:lnTo>
                <a:lnTo>
                  <a:pt x="5796" y="4732"/>
                </a:lnTo>
                <a:lnTo>
                  <a:pt x="5906" y="4769"/>
                </a:lnTo>
                <a:lnTo>
                  <a:pt x="6016" y="4695"/>
                </a:lnTo>
                <a:lnTo>
                  <a:pt x="6126" y="4585"/>
                </a:lnTo>
                <a:lnTo>
                  <a:pt x="6199" y="4439"/>
                </a:lnTo>
                <a:lnTo>
                  <a:pt x="6383" y="4145"/>
                </a:lnTo>
                <a:lnTo>
                  <a:pt x="6456" y="3962"/>
                </a:lnTo>
                <a:lnTo>
                  <a:pt x="6603" y="3632"/>
                </a:lnTo>
                <a:lnTo>
                  <a:pt x="7300" y="4145"/>
                </a:lnTo>
                <a:lnTo>
                  <a:pt x="7116" y="4292"/>
                </a:lnTo>
                <a:lnTo>
                  <a:pt x="6933" y="4439"/>
                </a:lnTo>
                <a:lnTo>
                  <a:pt x="6713" y="4695"/>
                </a:lnTo>
                <a:lnTo>
                  <a:pt x="6529" y="5026"/>
                </a:lnTo>
                <a:lnTo>
                  <a:pt x="6529" y="5099"/>
                </a:lnTo>
                <a:lnTo>
                  <a:pt x="6529" y="5172"/>
                </a:lnTo>
                <a:lnTo>
                  <a:pt x="6566" y="5209"/>
                </a:lnTo>
                <a:lnTo>
                  <a:pt x="6639" y="5246"/>
                </a:lnTo>
                <a:lnTo>
                  <a:pt x="6676" y="5282"/>
                </a:lnTo>
                <a:lnTo>
                  <a:pt x="6749" y="5282"/>
                </a:lnTo>
                <a:lnTo>
                  <a:pt x="6823" y="5246"/>
                </a:lnTo>
                <a:lnTo>
                  <a:pt x="6860" y="5172"/>
                </a:lnTo>
                <a:lnTo>
                  <a:pt x="7153" y="4695"/>
                </a:lnTo>
                <a:lnTo>
                  <a:pt x="7410" y="4255"/>
                </a:lnTo>
                <a:lnTo>
                  <a:pt x="7740" y="4475"/>
                </a:lnTo>
                <a:lnTo>
                  <a:pt x="7483" y="4732"/>
                </a:lnTo>
                <a:lnTo>
                  <a:pt x="7116" y="5136"/>
                </a:lnTo>
                <a:lnTo>
                  <a:pt x="7080" y="5209"/>
                </a:lnTo>
                <a:lnTo>
                  <a:pt x="7043" y="5246"/>
                </a:lnTo>
                <a:lnTo>
                  <a:pt x="7080" y="5319"/>
                </a:lnTo>
                <a:lnTo>
                  <a:pt x="7116" y="5356"/>
                </a:lnTo>
                <a:lnTo>
                  <a:pt x="7190" y="5392"/>
                </a:lnTo>
                <a:lnTo>
                  <a:pt x="7263" y="5429"/>
                </a:lnTo>
                <a:lnTo>
                  <a:pt x="7336" y="5429"/>
                </a:lnTo>
                <a:lnTo>
                  <a:pt x="7373" y="5356"/>
                </a:lnTo>
                <a:lnTo>
                  <a:pt x="7556" y="5172"/>
                </a:lnTo>
                <a:lnTo>
                  <a:pt x="7740" y="4989"/>
                </a:lnTo>
                <a:lnTo>
                  <a:pt x="7813" y="4805"/>
                </a:lnTo>
                <a:lnTo>
                  <a:pt x="7850" y="4695"/>
                </a:lnTo>
                <a:lnTo>
                  <a:pt x="7887" y="4585"/>
                </a:lnTo>
                <a:lnTo>
                  <a:pt x="8474" y="4989"/>
                </a:lnTo>
                <a:lnTo>
                  <a:pt x="8107" y="5319"/>
                </a:lnTo>
                <a:lnTo>
                  <a:pt x="7813" y="5722"/>
                </a:lnTo>
                <a:lnTo>
                  <a:pt x="7777" y="5796"/>
                </a:lnTo>
                <a:lnTo>
                  <a:pt x="7777" y="5833"/>
                </a:lnTo>
                <a:lnTo>
                  <a:pt x="7813" y="5943"/>
                </a:lnTo>
                <a:lnTo>
                  <a:pt x="7887" y="5979"/>
                </a:lnTo>
                <a:lnTo>
                  <a:pt x="7997" y="5979"/>
                </a:lnTo>
                <a:lnTo>
                  <a:pt x="8033" y="5943"/>
                </a:lnTo>
                <a:lnTo>
                  <a:pt x="8327" y="5502"/>
                </a:lnTo>
                <a:lnTo>
                  <a:pt x="8584" y="5062"/>
                </a:lnTo>
                <a:lnTo>
                  <a:pt x="9024" y="5356"/>
                </a:lnTo>
                <a:lnTo>
                  <a:pt x="8767" y="5612"/>
                </a:lnTo>
                <a:lnTo>
                  <a:pt x="8584" y="5796"/>
                </a:lnTo>
                <a:lnTo>
                  <a:pt x="8510" y="5906"/>
                </a:lnTo>
                <a:lnTo>
                  <a:pt x="8474" y="6053"/>
                </a:lnTo>
                <a:lnTo>
                  <a:pt x="8253" y="6383"/>
                </a:lnTo>
                <a:lnTo>
                  <a:pt x="8217" y="6456"/>
                </a:lnTo>
                <a:lnTo>
                  <a:pt x="8253" y="6566"/>
                </a:lnTo>
                <a:lnTo>
                  <a:pt x="8290" y="6603"/>
                </a:lnTo>
                <a:lnTo>
                  <a:pt x="8363" y="6640"/>
                </a:lnTo>
                <a:lnTo>
                  <a:pt x="8474" y="6640"/>
                </a:lnTo>
                <a:lnTo>
                  <a:pt x="8547" y="6566"/>
                </a:lnTo>
                <a:lnTo>
                  <a:pt x="8804" y="6199"/>
                </a:lnTo>
                <a:lnTo>
                  <a:pt x="8877" y="6126"/>
                </a:lnTo>
                <a:lnTo>
                  <a:pt x="8950" y="6016"/>
                </a:lnTo>
                <a:lnTo>
                  <a:pt x="9097" y="5796"/>
                </a:lnTo>
                <a:lnTo>
                  <a:pt x="9244" y="5539"/>
                </a:lnTo>
                <a:lnTo>
                  <a:pt x="9537" y="5722"/>
                </a:lnTo>
                <a:lnTo>
                  <a:pt x="9354" y="5906"/>
                </a:lnTo>
                <a:lnTo>
                  <a:pt x="9207" y="6126"/>
                </a:lnTo>
                <a:lnTo>
                  <a:pt x="8950" y="6419"/>
                </a:lnTo>
                <a:lnTo>
                  <a:pt x="8877" y="6566"/>
                </a:lnTo>
                <a:lnTo>
                  <a:pt x="8840" y="6750"/>
                </a:lnTo>
                <a:lnTo>
                  <a:pt x="8914" y="6823"/>
                </a:lnTo>
                <a:lnTo>
                  <a:pt x="8950" y="6860"/>
                </a:lnTo>
                <a:lnTo>
                  <a:pt x="8987" y="6860"/>
                </a:lnTo>
                <a:lnTo>
                  <a:pt x="9134" y="6786"/>
                </a:lnTo>
                <a:lnTo>
                  <a:pt x="9244" y="6640"/>
                </a:lnTo>
                <a:lnTo>
                  <a:pt x="9391" y="6383"/>
                </a:lnTo>
                <a:lnTo>
                  <a:pt x="9537" y="6126"/>
                </a:lnTo>
                <a:lnTo>
                  <a:pt x="9721" y="5869"/>
                </a:lnTo>
                <a:lnTo>
                  <a:pt x="10198" y="6236"/>
                </a:lnTo>
                <a:lnTo>
                  <a:pt x="10051" y="6419"/>
                </a:lnTo>
                <a:lnTo>
                  <a:pt x="9867" y="6640"/>
                </a:lnTo>
                <a:lnTo>
                  <a:pt x="9684" y="6860"/>
                </a:lnTo>
                <a:lnTo>
                  <a:pt x="9611" y="7006"/>
                </a:lnTo>
                <a:lnTo>
                  <a:pt x="9574" y="7116"/>
                </a:lnTo>
                <a:lnTo>
                  <a:pt x="9574" y="7190"/>
                </a:lnTo>
                <a:lnTo>
                  <a:pt x="9611" y="7263"/>
                </a:lnTo>
                <a:lnTo>
                  <a:pt x="9757" y="7263"/>
                </a:lnTo>
                <a:lnTo>
                  <a:pt x="9867" y="7190"/>
                </a:lnTo>
                <a:lnTo>
                  <a:pt x="9941" y="7080"/>
                </a:lnTo>
                <a:lnTo>
                  <a:pt x="10124" y="6823"/>
                </a:lnTo>
                <a:lnTo>
                  <a:pt x="10271" y="6603"/>
                </a:lnTo>
                <a:lnTo>
                  <a:pt x="10381" y="6383"/>
                </a:lnTo>
                <a:lnTo>
                  <a:pt x="10895" y="6823"/>
                </a:lnTo>
                <a:lnTo>
                  <a:pt x="10931" y="6860"/>
                </a:lnTo>
                <a:lnTo>
                  <a:pt x="10638" y="7226"/>
                </a:lnTo>
                <a:lnTo>
                  <a:pt x="10381" y="7593"/>
                </a:lnTo>
                <a:lnTo>
                  <a:pt x="10271" y="7703"/>
                </a:lnTo>
                <a:lnTo>
                  <a:pt x="10271" y="7777"/>
                </a:lnTo>
                <a:lnTo>
                  <a:pt x="10271" y="7813"/>
                </a:lnTo>
                <a:lnTo>
                  <a:pt x="10344" y="7923"/>
                </a:lnTo>
                <a:lnTo>
                  <a:pt x="10418" y="7960"/>
                </a:lnTo>
                <a:lnTo>
                  <a:pt x="10491" y="7923"/>
                </a:lnTo>
                <a:lnTo>
                  <a:pt x="10528" y="7887"/>
                </a:lnTo>
                <a:lnTo>
                  <a:pt x="10821" y="7483"/>
                </a:lnTo>
                <a:lnTo>
                  <a:pt x="11115" y="7043"/>
                </a:lnTo>
                <a:lnTo>
                  <a:pt x="11445" y="7447"/>
                </a:lnTo>
                <a:lnTo>
                  <a:pt x="11298" y="7703"/>
                </a:lnTo>
                <a:lnTo>
                  <a:pt x="11151" y="7960"/>
                </a:lnTo>
                <a:lnTo>
                  <a:pt x="10968" y="8253"/>
                </a:lnTo>
                <a:lnTo>
                  <a:pt x="10931" y="8437"/>
                </a:lnTo>
                <a:lnTo>
                  <a:pt x="10931" y="8510"/>
                </a:lnTo>
                <a:lnTo>
                  <a:pt x="10931" y="8584"/>
                </a:lnTo>
                <a:lnTo>
                  <a:pt x="10968" y="8657"/>
                </a:lnTo>
                <a:lnTo>
                  <a:pt x="11041" y="8657"/>
                </a:lnTo>
                <a:lnTo>
                  <a:pt x="11188" y="8584"/>
                </a:lnTo>
                <a:lnTo>
                  <a:pt x="11261" y="8474"/>
                </a:lnTo>
                <a:lnTo>
                  <a:pt x="11408" y="8180"/>
                </a:lnTo>
                <a:lnTo>
                  <a:pt x="11628" y="7703"/>
                </a:lnTo>
                <a:lnTo>
                  <a:pt x="11812" y="7997"/>
                </a:lnTo>
                <a:lnTo>
                  <a:pt x="11995" y="8290"/>
                </a:lnTo>
                <a:lnTo>
                  <a:pt x="11812" y="8694"/>
                </a:lnTo>
                <a:lnTo>
                  <a:pt x="11628" y="9097"/>
                </a:lnTo>
                <a:lnTo>
                  <a:pt x="11518" y="9097"/>
                </a:lnTo>
                <a:lnTo>
                  <a:pt x="11408" y="9317"/>
                </a:lnTo>
                <a:lnTo>
                  <a:pt x="11335" y="9501"/>
                </a:lnTo>
                <a:lnTo>
                  <a:pt x="11335" y="9574"/>
                </a:lnTo>
                <a:lnTo>
                  <a:pt x="11335" y="9647"/>
                </a:lnTo>
                <a:lnTo>
                  <a:pt x="11408" y="9721"/>
                </a:lnTo>
                <a:lnTo>
                  <a:pt x="11591" y="9721"/>
                </a:lnTo>
                <a:lnTo>
                  <a:pt x="11628" y="9684"/>
                </a:lnTo>
                <a:lnTo>
                  <a:pt x="11812" y="9427"/>
                </a:lnTo>
                <a:lnTo>
                  <a:pt x="11958" y="9171"/>
                </a:lnTo>
                <a:lnTo>
                  <a:pt x="12105" y="8914"/>
                </a:lnTo>
                <a:lnTo>
                  <a:pt x="12178" y="8657"/>
                </a:lnTo>
                <a:lnTo>
                  <a:pt x="12325" y="9024"/>
                </a:lnTo>
                <a:lnTo>
                  <a:pt x="12472" y="9427"/>
                </a:lnTo>
                <a:lnTo>
                  <a:pt x="12068" y="10088"/>
                </a:lnTo>
                <a:lnTo>
                  <a:pt x="11995" y="10088"/>
                </a:lnTo>
                <a:lnTo>
                  <a:pt x="11922" y="10271"/>
                </a:lnTo>
                <a:lnTo>
                  <a:pt x="11848" y="10418"/>
                </a:lnTo>
                <a:lnTo>
                  <a:pt x="11848" y="10491"/>
                </a:lnTo>
                <a:lnTo>
                  <a:pt x="11848" y="10528"/>
                </a:lnTo>
                <a:lnTo>
                  <a:pt x="11922" y="10601"/>
                </a:lnTo>
                <a:lnTo>
                  <a:pt x="12068" y="10601"/>
                </a:lnTo>
                <a:lnTo>
                  <a:pt x="12142" y="10564"/>
                </a:lnTo>
                <a:lnTo>
                  <a:pt x="12362" y="10198"/>
                </a:lnTo>
                <a:lnTo>
                  <a:pt x="12582" y="9831"/>
                </a:lnTo>
                <a:lnTo>
                  <a:pt x="12692" y="10454"/>
                </a:lnTo>
                <a:lnTo>
                  <a:pt x="12509" y="10638"/>
                </a:lnTo>
                <a:lnTo>
                  <a:pt x="12362" y="10858"/>
                </a:lnTo>
                <a:lnTo>
                  <a:pt x="12215" y="11078"/>
                </a:lnTo>
                <a:lnTo>
                  <a:pt x="12178" y="11225"/>
                </a:lnTo>
                <a:lnTo>
                  <a:pt x="12178" y="11371"/>
                </a:lnTo>
                <a:lnTo>
                  <a:pt x="12215" y="11408"/>
                </a:lnTo>
                <a:lnTo>
                  <a:pt x="12252" y="11408"/>
                </a:lnTo>
                <a:lnTo>
                  <a:pt x="12362" y="11371"/>
                </a:lnTo>
                <a:lnTo>
                  <a:pt x="12472" y="11298"/>
                </a:lnTo>
                <a:lnTo>
                  <a:pt x="12582" y="11078"/>
                </a:lnTo>
                <a:lnTo>
                  <a:pt x="12692" y="10858"/>
                </a:lnTo>
                <a:lnTo>
                  <a:pt x="12729" y="11188"/>
                </a:lnTo>
                <a:lnTo>
                  <a:pt x="12655" y="11775"/>
                </a:lnTo>
                <a:lnTo>
                  <a:pt x="12509" y="11922"/>
                </a:lnTo>
                <a:lnTo>
                  <a:pt x="12362" y="12068"/>
                </a:lnTo>
                <a:lnTo>
                  <a:pt x="12325" y="12215"/>
                </a:lnTo>
                <a:lnTo>
                  <a:pt x="12325" y="12288"/>
                </a:lnTo>
                <a:lnTo>
                  <a:pt x="12362" y="12362"/>
                </a:lnTo>
                <a:lnTo>
                  <a:pt x="12435" y="12398"/>
                </a:lnTo>
                <a:lnTo>
                  <a:pt x="12472" y="12398"/>
                </a:lnTo>
                <a:lnTo>
                  <a:pt x="12619" y="12288"/>
                </a:lnTo>
                <a:lnTo>
                  <a:pt x="12655" y="12655"/>
                </a:lnTo>
                <a:lnTo>
                  <a:pt x="12692" y="12692"/>
                </a:lnTo>
                <a:lnTo>
                  <a:pt x="12729" y="12655"/>
                </a:lnTo>
                <a:lnTo>
                  <a:pt x="12802" y="12545"/>
                </a:lnTo>
                <a:lnTo>
                  <a:pt x="12912" y="12398"/>
                </a:lnTo>
                <a:lnTo>
                  <a:pt x="13022" y="12068"/>
                </a:lnTo>
                <a:lnTo>
                  <a:pt x="13095" y="11738"/>
                </a:lnTo>
                <a:lnTo>
                  <a:pt x="13132" y="11408"/>
                </a:lnTo>
                <a:lnTo>
                  <a:pt x="13132" y="11005"/>
                </a:lnTo>
                <a:lnTo>
                  <a:pt x="13132" y="10638"/>
                </a:lnTo>
                <a:lnTo>
                  <a:pt x="13095" y="10234"/>
                </a:lnTo>
                <a:lnTo>
                  <a:pt x="13022" y="9867"/>
                </a:lnTo>
                <a:lnTo>
                  <a:pt x="12949" y="9464"/>
                </a:lnTo>
                <a:lnTo>
                  <a:pt x="12839" y="9060"/>
                </a:lnTo>
                <a:lnTo>
                  <a:pt x="12692" y="8694"/>
                </a:lnTo>
                <a:lnTo>
                  <a:pt x="12545" y="8327"/>
                </a:lnTo>
                <a:lnTo>
                  <a:pt x="12325" y="7960"/>
                </a:lnTo>
                <a:lnTo>
                  <a:pt x="12142" y="7630"/>
                </a:lnTo>
                <a:lnTo>
                  <a:pt x="11885" y="7300"/>
                </a:lnTo>
                <a:lnTo>
                  <a:pt x="11628" y="6970"/>
                </a:lnTo>
                <a:lnTo>
                  <a:pt x="11335" y="6640"/>
                </a:lnTo>
                <a:lnTo>
                  <a:pt x="11041" y="6346"/>
                </a:lnTo>
                <a:lnTo>
                  <a:pt x="10344" y="5759"/>
                </a:lnTo>
                <a:lnTo>
                  <a:pt x="9647" y="5246"/>
                </a:lnTo>
                <a:lnTo>
                  <a:pt x="8914" y="4732"/>
                </a:lnTo>
                <a:lnTo>
                  <a:pt x="8987" y="4439"/>
                </a:lnTo>
                <a:lnTo>
                  <a:pt x="9024" y="4182"/>
                </a:lnTo>
                <a:lnTo>
                  <a:pt x="9060" y="3558"/>
                </a:lnTo>
                <a:lnTo>
                  <a:pt x="9097" y="2898"/>
                </a:lnTo>
                <a:lnTo>
                  <a:pt x="9281" y="220"/>
                </a:lnTo>
                <a:lnTo>
                  <a:pt x="9244" y="110"/>
                </a:lnTo>
                <a:lnTo>
                  <a:pt x="9207" y="37"/>
                </a:lnTo>
                <a:lnTo>
                  <a:pt x="9097" y="0"/>
                </a:lnTo>
                <a:close/>
              </a:path>
            </a:pathLst>
          </a:custGeom>
          <a:solidFill>
            <a:srgbClr val="A4C2F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A4C2F4"/>
              </a:solidFill>
              <a:latin typeface="Arial"/>
              <a:ea typeface="Arial"/>
              <a:cs typeface="Arial"/>
              <a:sym typeface="Arial"/>
            </a:endParaRPr>
          </a:p>
        </p:txBody>
      </p:sp>
      <p:sp>
        <p:nvSpPr>
          <p:cNvPr id="1215" name="Google Shape;1215;p55"/>
          <p:cNvSpPr/>
          <p:nvPr/>
        </p:nvSpPr>
        <p:spPr>
          <a:xfrm>
            <a:off x="4419881" y="3994834"/>
            <a:ext cx="919681" cy="950908"/>
          </a:xfrm>
          <a:custGeom>
            <a:avLst/>
            <a:gdLst/>
            <a:ahLst/>
            <a:cxnLst/>
            <a:rect l="l" t="t" r="r" b="b"/>
            <a:pathLst>
              <a:path w="18378" h="19002" extrusionOk="0">
                <a:moveTo>
                  <a:pt x="13793" y="5429"/>
                </a:moveTo>
                <a:lnTo>
                  <a:pt x="13682" y="5466"/>
                </a:lnTo>
                <a:lnTo>
                  <a:pt x="13572" y="5502"/>
                </a:lnTo>
                <a:lnTo>
                  <a:pt x="13499" y="5576"/>
                </a:lnTo>
                <a:lnTo>
                  <a:pt x="13352" y="5759"/>
                </a:lnTo>
                <a:lnTo>
                  <a:pt x="13352" y="5869"/>
                </a:lnTo>
                <a:lnTo>
                  <a:pt x="13352" y="5979"/>
                </a:lnTo>
                <a:lnTo>
                  <a:pt x="13389" y="6016"/>
                </a:lnTo>
                <a:lnTo>
                  <a:pt x="13426" y="6053"/>
                </a:lnTo>
                <a:lnTo>
                  <a:pt x="13499" y="6053"/>
                </a:lnTo>
                <a:lnTo>
                  <a:pt x="13572" y="5979"/>
                </a:lnTo>
                <a:lnTo>
                  <a:pt x="13646" y="5943"/>
                </a:lnTo>
                <a:lnTo>
                  <a:pt x="13719" y="5796"/>
                </a:lnTo>
                <a:lnTo>
                  <a:pt x="13829" y="5649"/>
                </a:lnTo>
                <a:lnTo>
                  <a:pt x="13903" y="5502"/>
                </a:lnTo>
                <a:lnTo>
                  <a:pt x="13903" y="5466"/>
                </a:lnTo>
                <a:lnTo>
                  <a:pt x="13903" y="5429"/>
                </a:lnTo>
                <a:close/>
                <a:moveTo>
                  <a:pt x="13242" y="6089"/>
                </a:moveTo>
                <a:lnTo>
                  <a:pt x="13169" y="6126"/>
                </a:lnTo>
                <a:lnTo>
                  <a:pt x="13022" y="6309"/>
                </a:lnTo>
                <a:lnTo>
                  <a:pt x="12912" y="6493"/>
                </a:lnTo>
                <a:lnTo>
                  <a:pt x="12875" y="6529"/>
                </a:lnTo>
                <a:lnTo>
                  <a:pt x="12875" y="6603"/>
                </a:lnTo>
                <a:lnTo>
                  <a:pt x="12949" y="6676"/>
                </a:lnTo>
                <a:lnTo>
                  <a:pt x="13022" y="6713"/>
                </a:lnTo>
                <a:lnTo>
                  <a:pt x="13096" y="6676"/>
                </a:lnTo>
                <a:lnTo>
                  <a:pt x="13132" y="6639"/>
                </a:lnTo>
                <a:lnTo>
                  <a:pt x="13242" y="6456"/>
                </a:lnTo>
                <a:lnTo>
                  <a:pt x="13352" y="6273"/>
                </a:lnTo>
                <a:lnTo>
                  <a:pt x="13389" y="6199"/>
                </a:lnTo>
                <a:lnTo>
                  <a:pt x="13316" y="6126"/>
                </a:lnTo>
                <a:lnTo>
                  <a:pt x="13242" y="6089"/>
                </a:lnTo>
                <a:close/>
                <a:moveTo>
                  <a:pt x="17241" y="6419"/>
                </a:moveTo>
                <a:lnTo>
                  <a:pt x="17534" y="6713"/>
                </a:lnTo>
                <a:lnTo>
                  <a:pt x="17497" y="6713"/>
                </a:lnTo>
                <a:lnTo>
                  <a:pt x="17387" y="6823"/>
                </a:lnTo>
                <a:lnTo>
                  <a:pt x="17351" y="6676"/>
                </a:lnTo>
                <a:lnTo>
                  <a:pt x="17241" y="6419"/>
                </a:lnTo>
                <a:close/>
                <a:moveTo>
                  <a:pt x="12692" y="6786"/>
                </a:moveTo>
                <a:lnTo>
                  <a:pt x="12582" y="6860"/>
                </a:lnTo>
                <a:lnTo>
                  <a:pt x="12435" y="6970"/>
                </a:lnTo>
                <a:lnTo>
                  <a:pt x="12399" y="7116"/>
                </a:lnTo>
                <a:lnTo>
                  <a:pt x="12362" y="7190"/>
                </a:lnTo>
                <a:lnTo>
                  <a:pt x="12399" y="7226"/>
                </a:lnTo>
                <a:lnTo>
                  <a:pt x="12472" y="7300"/>
                </a:lnTo>
                <a:lnTo>
                  <a:pt x="12582" y="7300"/>
                </a:lnTo>
                <a:lnTo>
                  <a:pt x="12619" y="7263"/>
                </a:lnTo>
                <a:lnTo>
                  <a:pt x="12655" y="7190"/>
                </a:lnTo>
                <a:lnTo>
                  <a:pt x="12729" y="7043"/>
                </a:lnTo>
                <a:lnTo>
                  <a:pt x="12802" y="7006"/>
                </a:lnTo>
                <a:lnTo>
                  <a:pt x="12839" y="6933"/>
                </a:lnTo>
                <a:lnTo>
                  <a:pt x="12875" y="6860"/>
                </a:lnTo>
                <a:lnTo>
                  <a:pt x="12875" y="6823"/>
                </a:lnTo>
                <a:lnTo>
                  <a:pt x="12839" y="6823"/>
                </a:lnTo>
                <a:lnTo>
                  <a:pt x="12765" y="6786"/>
                </a:lnTo>
                <a:close/>
                <a:moveTo>
                  <a:pt x="17571" y="6750"/>
                </a:moveTo>
                <a:lnTo>
                  <a:pt x="17828" y="7043"/>
                </a:lnTo>
                <a:lnTo>
                  <a:pt x="18048" y="7373"/>
                </a:lnTo>
                <a:lnTo>
                  <a:pt x="17828" y="7593"/>
                </a:lnTo>
                <a:lnTo>
                  <a:pt x="17828" y="7520"/>
                </a:lnTo>
                <a:lnTo>
                  <a:pt x="17864" y="7336"/>
                </a:lnTo>
                <a:lnTo>
                  <a:pt x="17828" y="7116"/>
                </a:lnTo>
                <a:lnTo>
                  <a:pt x="17828" y="7080"/>
                </a:lnTo>
                <a:lnTo>
                  <a:pt x="17754" y="7006"/>
                </a:lnTo>
                <a:lnTo>
                  <a:pt x="17681" y="7006"/>
                </a:lnTo>
                <a:lnTo>
                  <a:pt x="17644" y="7043"/>
                </a:lnTo>
                <a:lnTo>
                  <a:pt x="17681" y="7080"/>
                </a:lnTo>
                <a:lnTo>
                  <a:pt x="17644" y="7226"/>
                </a:lnTo>
                <a:lnTo>
                  <a:pt x="17607" y="7446"/>
                </a:lnTo>
                <a:lnTo>
                  <a:pt x="17534" y="7667"/>
                </a:lnTo>
                <a:lnTo>
                  <a:pt x="17534" y="7887"/>
                </a:lnTo>
                <a:lnTo>
                  <a:pt x="17534" y="7960"/>
                </a:lnTo>
                <a:lnTo>
                  <a:pt x="17131" y="8584"/>
                </a:lnTo>
                <a:lnTo>
                  <a:pt x="17167" y="8217"/>
                </a:lnTo>
                <a:lnTo>
                  <a:pt x="17241" y="7850"/>
                </a:lnTo>
                <a:lnTo>
                  <a:pt x="17387" y="7630"/>
                </a:lnTo>
                <a:lnTo>
                  <a:pt x="17387" y="7593"/>
                </a:lnTo>
                <a:lnTo>
                  <a:pt x="17387" y="7520"/>
                </a:lnTo>
                <a:lnTo>
                  <a:pt x="17461" y="7483"/>
                </a:lnTo>
                <a:lnTo>
                  <a:pt x="17497" y="7446"/>
                </a:lnTo>
                <a:lnTo>
                  <a:pt x="17534" y="7373"/>
                </a:lnTo>
                <a:lnTo>
                  <a:pt x="17534" y="7263"/>
                </a:lnTo>
                <a:lnTo>
                  <a:pt x="17497" y="7080"/>
                </a:lnTo>
                <a:lnTo>
                  <a:pt x="17571" y="6750"/>
                </a:lnTo>
                <a:close/>
                <a:moveTo>
                  <a:pt x="16874" y="8840"/>
                </a:moveTo>
                <a:lnTo>
                  <a:pt x="16947" y="8877"/>
                </a:lnTo>
                <a:lnTo>
                  <a:pt x="16874" y="8950"/>
                </a:lnTo>
                <a:lnTo>
                  <a:pt x="16874" y="8877"/>
                </a:lnTo>
                <a:lnTo>
                  <a:pt x="16874" y="8840"/>
                </a:lnTo>
                <a:close/>
                <a:moveTo>
                  <a:pt x="11445" y="8584"/>
                </a:moveTo>
                <a:lnTo>
                  <a:pt x="11408" y="8620"/>
                </a:lnTo>
                <a:lnTo>
                  <a:pt x="11298" y="8657"/>
                </a:lnTo>
                <a:lnTo>
                  <a:pt x="11188" y="8804"/>
                </a:lnTo>
                <a:lnTo>
                  <a:pt x="11188" y="8840"/>
                </a:lnTo>
                <a:lnTo>
                  <a:pt x="11188" y="8914"/>
                </a:lnTo>
                <a:lnTo>
                  <a:pt x="11188" y="8987"/>
                </a:lnTo>
                <a:lnTo>
                  <a:pt x="11225" y="9024"/>
                </a:lnTo>
                <a:lnTo>
                  <a:pt x="11408" y="9024"/>
                </a:lnTo>
                <a:lnTo>
                  <a:pt x="11445" y="8987"/>
                </a:lnTo>
                <a:lnTo>
                  <a:pt x="11555" y="8804"/>
                </a:lnTo>
                <a:lnTo>
                  <a:pt x="11555" y="8730"/>
                </a:lnTo>
                <a:lnTo>
                  <a:pt x="11555" y="8657"/>
                </a:lnTo>
                <a:lnTo>
                  <a:pt x="11518" y="8620"/>
                </a:lnTo>
                <a:lnTo>
                  <a:pt x="11445" y="8584"/>
                </a:lnTo>
                <a:close/>
                <a:moveTo>
                  <a:pt x="16580" y="8804"/>
                </a:moveTo>
                <a:lnTo>
                  <a:pt x="16580" y="8877"/>
                </a:lnTo>
                <a:lnTo>
                  <a:pt x="16580" y="9060"/>
                </a:lnTo>
                <a:lnTo>
                  <a:pt x="16617" y="9170"/>
                </a:lnTo>
                <a:lnTo>
                  <a:pt x="16654" y="9244"/>
                </a:lnTo>
                <a:lnTo>
                  <a:pt x="16397" y="9611"/>
                </a:lnTo>
                <a:lnTo>
                  <a:pt x="16360" y="9391"/>
                </a:lnTo>
                <a:lnTo>
                  <a:pt x="16324" y="9170"/>
                </a:lnTo>
                <a:lnTo>
                  <a:pt x="16324" y="9097"/>
                </a:lnTo>
                <a:lnTo>
                  <a:pt x="16580" y="8804"/>
                </a:lnTo>
                <a:close/>
                <a:moveTo>
                  <a:pt x="16067" y="9391"/>
                </a:moveTo>
                <a:lnTo>
                  <a:pt x="16067" y="9684"/>
                </a:lnTo>
                <a:lnTo>
                  <a:pt x="16103" y="9794"/>
                </a:lnTo>
                <a:lnTo>
                  <a:pt x="16177" y="9941"/>
                </a:lnTo>
                <a:lnTo>
                  <a:pt x="15993" y="10161"/>
                </a:lnTo>
                <a:lnTo>
                  <a:pt x="15920" y="10308"/>
                </a:lnTo>
                <a:lnTo>
                  <a:pt x="15957" y="9867"/>
                </a:lnTo>
                <a:lnTo>
                  <a:pt x="15920" y="9794"/>
                </a:lnTo>
                <a:lnTo>
                  <a:pt x="15847" y="9757"/>
                </a:lnTo>
                <a:lnTo>
                  <a:pt x="15810" y="9721"/>
                </a:lnTo>
                <a:lnTo>
                  <a:pt x="16067" y="9391"/>
                </a:lnTo>
                <a:close/>
                <a:moveTo>
                  <a:pt x="9611" y="2348"/>
                </a:moveTo>
                <a:lnTo>
                  <a:pt x="9574" y="2421"/>
                </a:lnTo>
                <a:lnTo>
                  <a:pt x="9134" y="2861"/>
                </a:lnTo>
                <a:lnTo>
                  <a:pt x="8767" y="3375"/>
                </a:lnTo>
                <a:lnTo>
                  <a:pt x="7997" y="4365"/>
                </a:lnTo>
                <a:lnTo>
                  <a:pt x="7630" y="4879"/>
                </a:lnTo>
                <a:lnTo>
                  <a:pt x="7227" y="5356"/>
                </a:lnTo>
                <a:lnTo>
                  <a:pt x="6823" y="5832"/>
                </a:lnTo>
                <a:lnTo>
                  <a:pt x="6346" y="6273"/>
                </a:lnTo>
                <a:lnTo>
                  <a:pt x="6273" y="6346"/>
                </a:lnTo>
                <a:lnTo>
                  <a:pt x="6273" y="6456"/>
                </a:lnTo>
                <a:lnTo>
                  <a:pt x="6236" y="6456"/>
                </a:lnTo>
                <a:lnTo>
                  <a:pt x="6163" y="6493"/>
                </a:lnTo>
                <a:lnTo>
                  <a:pt x="6163" y="6566"/>
                </a:lnTo>
                <a:lnTo>
                  <a:pt x="6199" y="6603"/>
                </a:lnTo>
                <a:lnTo>
                  <a:pt x="6309" y="6786"/>
                </a:lnTo>
                <a:lnTo>
                  <a:pt x="6493" y="6970"/>
                </a:lnTo>
                <a:lnTo>
                  <a:pt x="6823" y="7263"/>
                </a:lnTo>
                <a:lnTo>
                  <a:pt x="7593" y="7813"/>
                </a:lnTo>
                <a:lnTo>
                  <a:pt x="8437" y="8363"/>
                </a:lnTo>
                <a:lnTo>
                  <a:pt x="8620" y="8510"/>
                </a:lnTo>
                <a:lnTo>
                  <a:pt x="8767" y="8694"/>
                </a:lnTo>
                <a:lnTo>
                  <a:pt x="9061" y="9060"/>
                </a:lnTo>
                <a:lnTo>
                  <a:pt x="9207" y="9207"/>
                </a:lnTo>
                <a:lnTo>
                  <a:pt x="9391" y="9354"/>
                </a:lnTo>
                <a:lnTo>
                  <a:pt x="9758" y="9574"/>
                </a:lnTo>
                <a:lnTo>
                  <a:pt x="10638" y="10161"/>
                </a:lnTo>
                <a:lnTo>
                  <a:pt x="11482" y="10784"/>
                </a:lnTo>
                <a:lnTo>
                  <a:pt x="12289" y="11408"/>
                </a:lnTo>
                <a:lnTo>
                  <a:pt x="12362" y="11445"/>
                </a:lnTo>
                <a:lnTo>
                  <a:pt x="12472" y="11445"/>
                </a:lnTo>
                <a:lnTo>
                  <a:pt x="12545" y="11408"/>
                </a:lnTo>
                <a:lnTo>
                  <a:pt x="12582" y="11371"/>
                </a:lnTo>
                <a:lnTo>
                  <a:pt x="12619" y="11298"/>
                </a:lnTo>
                <a:lnTo>
                  <a:pt x="12655" y="11188"/>
                </a:lnTo>
                <a:lnTo>
                  <a:pt x="12619" y="11115"/>
                </a:lnTo>
                <a:lnTo>
                  <a:pt x="12545" y="11041"/>
                </a:lnTo>
                <a:lnTo>
                  <a:pt x="11775" y="10418"/>
                </a:lnTo>
                <a:lnTo>
                  <a:pt x="11812" y="10381"/>
                </a:lnTo>
                <a:lnTo>
                  <a:pt x="11922" y="10198"/>
                </a:lnTo>
                <a:lnTo>
                  <a:pt x="11995" y="10014"/>
                </a:lnTo>
                <a:lnTo>
                  <a:pt x="11995" y="9941"/>
                </a:lnTo>
                <a:lnTo>
                  <a:pt x="11958" y="9904"/>
                </a:lnTo>
                <a:lnTo>
                  <a:pt x="11885" y="9904"/>
                </a:lnTo>
                <a:lnTo>
                  <a:pt x="11738" y="10051"/>
                </a:lnTo>
                <a:lnTo>
                  <a:pt x="11592" y="10234"/>
                </a:lnTo>
                <a:lnTo>
                  <a:pt x="11555" y="10271"/>
                </a:lnTo>
                <a:lnTo>
                  <a:pt x="11005" y="9867"/>
                </a:lnTo>
                <a:lnTo>
                  <a:pt x="10821" y="9757"/>
                </a:lnTo>
                <a:lnTo>
                  <a:pt x="10858" y="9684"/>
                </a:lnTo>
                <a:lnTo>
                  <a:pt x="10895" y="9611"/>
                </a:lnTo>
                <a:lnTo>
                  <a:pt x="11041" y="9464"/>
                </a:lnTo>
                <a:lnTo>
                  <a:pt x="11078" y="9427"/>
                </a:lnTo>
                <a:lnTo>
                  <a:pt x="11078" y="9354"/>
                </a:lnTo>
                <a:lnTo>
                  <a:pt x="11078" y="9317"/>
                </a:lnTo>
                <a:lnTo>
                  <a:pt x="11005" y="9281"/>
                </a:lnTo>
                <a:lnTo>
                  <a:pt x="10968" y="9317"/>
                </a:lnTo>
                <a:lnTo>
                  <a:pt x="10895" y="9281"/>
                </a:lnTo>
                <a:lnTo>
                  <a:pt x="10821" y="9317"/>
                </a:lnTo>
                <a:lnTo>
                  <a:pt x="10711" y="9427"/>
                </a:lnTo>
                <a:lnTo>
                  <a:pt x="10601" y="9574"/>
                </a:lnTo>
                <a:lnTo>
                  <a:pt x="10124" y="9281"/>
                </a:lnTo>
                <a:lnTo>
                  <a:pt x="10051" y="9207"/>
                </a:lnTo>
                <a:lnTo>
                  <a:pt x="10234" y="8914"/>
                </a:lnTo>
                <a:lnTo>
                  <a:pt x="10234" y="8840"/>
                </a:lnTo>
                <a:lnTo>
                  <a:pt x="10234" y="8804"/>
                </a:lnTo>
                <a:lnTo>
                  <a:pt x="10198" y="8730"/>
                </a:lnTo>
                <a:lnTo>
                  <a:pt x="10088" y="8694"/>
                </a:lnTo>
                <a:lnTo>
                  <a:pt x="10051" y="8730"/>
                </a:lnTo>
                <a:lnTo>
                  <a:pt x="10014" y="8767"/>
                </a:lnTo>
                <a:lnTo>
                  <a:pt x="9758" y="9060"/>
                </a:lnTo>
                <a:lnTo>
                  <a:pt x="9537" y="8877"/>
                </a:lnTo>
                <a:lnTo>
                  <a:pt x="9354" y="8694"/>
                </a:lnTo>
                <a:lnTo>
                  <a:pt x="9134" y="8437"/>
                </a:lnTo>
                <a:lnTo>
                  <a:pt x="9207" y="8327"/>
                </a:lnTo>
                <a:lnTo>
                  <a:pt x="9281" y="8217"/>
                </a:lnTo>
                <a:lnTo>
                  <a:pt x="9354" y="7960"/>
                </a:lnTo>
                <a:lnTo>
                  <a:pt x="9354" y="7887"/>
                </a:lnTo>
                <a:lnTo>
                  <a:pt x="9317" y="7850"/>
                </a:lnTo>
                <a:lnTo>
                  <a:pt x="9244" y="7850"/>
                </a:lnTo>
                <a:lnTo>
                  <a:pt x="9171" y="7887"/>
                </a:lnTo>
                <a:lnTo>
                  <a:pt x="8987" y="8107"/>
                </a:lnTo>
                <a:lnTo>
                  <a:pt x="8951" y="8180"/>
                </a:lnTo>
                <a:lnTo>
                  <a:pt x="8767" y="8033"/>
                </a:lnTo>
                <a:lnTo>
                  <a:pt x="8327" y="7740"/>
                </a:lnTo>
                <a:lnTo>
                  <a:pt x="8364" y="7446"/>
                </a:lnTo>
                <a:lnTo>
                  <a:pt x="8364" y="7410"/>
                </a:lnTo>
                <a:lnTo>
                  <a:pt x="8327" y="7336"/>
                </a:lnTo>
                <a:lnTo>
                  <a:pt x="8290" y="7300"/>
                </a:lnTo>
                <a:lnTo>
                  <a:pt x="8180" y="7300"/>
                </a:lnTo>
                <a:lnTo>
                  <a:pt x="8107" y="7336"/>
                </a:lnTo>
                <a:lnTo>
                  <a:pt x="8070" y="7446"/>
                </a:lnTo>
                <a:lnTo>
                  <a:pt x="8034" y="7556"/>
                </a:lnTo>
                <a:lnTo>
                  <a:pt x="7960" y="7520"/>
                </a:lnTo>
                <a:lnTo>
                  <a:pt x="7410" y="7116"/>
                </a:lnTo>
                <a:lnTo>
                  <a:pt x="7447" y="7080"/>
                </a:lnTo>
                <a:lnTo>
                  <a:pt x="7520" y="6970"/>
                </a:lnTo>
                <a:lnTo>
                  <a:pt x="7520" y="6896"/>
                </a:lnTo>
                <a:lnTo>
                  <a:pt x="7520" y="6860"/>
                </a:lnTo>
                <a:lnTo>
                  <a:pt x="7557" y="6750"/>
                </a:lnTo>
                <a:lnTo>
                  <a:pt x="7520" y="6713"/>
                </a:lnTo>
                <a:lnTo>
                  <a:pt x="7483" y="6713"/>
                </a:lnTo>
                <a:lnTo>
                  <a:pt x="7410" y="6750"/>
                </a:lnTo>
                <a:lnTo>
                  <a:pt x="7337" y="6750"/>
                </a:lnTo>
                <a:lnTo>
                  <a:pt x="7227" y="6823"/>
                </a:lnTo>
                <a:lnTo>
                  <a:pt x="7116" y="6896"/>
                </a:lnTo>
                <a:lnTo>
                  <a:pt x="6640" y="6639"/>
                </a:lnTo>
                <a:lnTo>
                  <a:pt x="6640" y="6603"/>
                </a:lnTo>
                <a:lnTo>
                  <a:pt x="7116" y="6163"/>
                </a:lnTo>
                <a:lnTo>
                  <a:pt x="7557" y="5649"/>
                </a:lnTo>
                <a:lnTo>
                  <a:pt x="7593" y="5722"/>
                </a:lnTo>
                <a:lnTo>
                  <a:pt x="7630" y="5759"/>
                </a:lnTo>
                <a:lnTo>
                  <a:pt x="7740" y="5759"/>
                </a:lnTo>
                <a:lnTo>
                  <a:pt x="8034" y="5576"/>
                </a:lnTo>
                <a:lnTo>
                  <a:pt x="8327" y="5392"/>
                </a:lnTo>
                <a:lnTo>
                  <a:pt x="8620" y="5209"/>
                </a:lnTo>
                <a:lnTo>
                  <a:pt x="8914" y="5025"/>
                </a:lnTo>
                <a:lnTo>
                  <a:pt x="9244" y="4879"/>
                </a:lnTo>
                <a:lnTo>
                  <a:pt x="9574" y="4732"/>
                </a:lnTo>
                <a:lnTo>
                  <a:pt x="9941" y="4659"/>
                </a:lnTo>
                <a:lnTo>
                  <a:pt x="10308" y="4622"/>
                </a:lnTo>
                <a:lnTo>
                  <a:pt x="10491" y="4622"/>
                </a:lnTo>
                <a:lnTo>
                  <a:pt x="10675" y="4659"/>
                </a:lnTo>
                <a:lnTo>
                  <a:pt x="10821" y="4732"/>
                </a:lnTo>
                <a:lnTo>
                  <a:pt x="10931" y="4842"/>
                </a:lnTo>
                <a:lnTo>
                  <a:pt x="11041" y="4989"/>
                </a:lnTo>
                <a:lnTo>
                  <a:pt x="11078" y="5136"/>
                </a:lnTo>
                <a:lnTo>
                  <a:pt x="11151" y="5502"/>
                </a:lnTo>
                <a:lnTo>
                  <a:pt x="11151" y="5906"/>
                </a:lnTo>
                <a:lnTo>
                  <a:pt x="11151" y="6309"/>
                </a:lnTo>
                <a:lnTo>
                  <a:pt x="11151" y="6676"/>
                </a:lnTo>
                <a:lnTo>
                  <a:pt x="11188" y="7006"/>
                </a:lnTo>
                <a:lnTo>
                  <a:pt x="11261" y="7373"/>
                </a:lnTo>
                <a:lnTo>
                  <a:pt x="11445" y="7703"/>
                </a:lnTo>
                <a:lnTo>
                  <a:pt x="11408" y="7813"/>
                </a:lnTo>
                <a:lnTo>
                  <a:pt x="11372" y="7923"/>
                </a:lnTo>
                <a:lnTo>
                  <a:pt x="11372" y="8033"/>
                </a:lnTo>
                <a:lnTo>
                  <a:pt x="11372" y="8143"/>
                </a:lnTo>
                <a:lnTo>
                  <a:pt x="11445" y="8253"/>
                </a:lnTo>
                <a:lnTo>
                  <a:pt x="11482" y="8327"/>
                </a:lnTo>
                <a:lnTo>
                  <a:pt x="11592" y="8400"/>
                </a:lnTo>
                <a:lnTo>
                  <a:pt x="11665" y="8474"/>
                </a:lnTo>
                <a:lnTo>
                  <a:pt x="11775" y="8510"/>
                </a:lnTo>
                <a:lnTo>
                  <a:pt x="12105" y="8510"/>
                </a:lnTo>
                <a:lnTo>
                  <a:pt x="12435" y="8694"/>
                </a:lnTo>
                <a:lnTo>
                  <a:pt x="12765" y="8840"/>
                </a:lnTo>
                <a:lnTo>
                  <a:pt x="13022" y="8877"/>
                </a:lnTo>
                <a:lnTo>
                  <a:pt x="13316" y="8877"/>
                </a:lnTo>
                <a:lnTo>
                  <a:pt x="13646" y="8804"/>
                </a:lnTo>
                <a:lnTo>
                  <a:pt x="13939" y="8694"/>
                </a:lnTo>
                <a:lnTo>
                  <a:pt x="14233" y="8584"/>
                </a:lnTo>
                <a:lnTo>
                  <a:pt x="14489" y="8400"/>
                </a:lnTo>
                <a:lnTo>
                  <a:pt x="14746" y="8217"/>
                </a:lnTo>
                <a:lnTo>
                  <a:pt x="14930" y="8033"/>
                </a:lnTo>
                <a:lnTo>
                  <a:pt x="14966" y="7997"/>
                </a:lnTo>
                <a:lnTo>
                  <a:pt x="14966" y="7923"/>
                </a:lnTo>
                <a:lnTo>
                  <a:pt x="14930" y="7813"/>
                </a:lnTo>
                <a:lnTo>
                  <a:pt x="14820" y="7777"/>
                </a:lnTo>
                <a:lnTo>
                  <a:pt x="14710" y="7777"/>
                </a:lnTo>
                <a:lnTo>
                  <a:pt x="14123" y="8143"/>
                </a:lnTo>
                <a:lnTo>
                  <a:pt x="13829" y="8290"/>
                </a:lnTo>
                <a:lnTo>
                  <a:pt x="13462" y="8400"/>
                </a:lnTo>
                <a:lnTo>
                  <a:pt x="13206" y="8474"/>
                </a:lnTo>
                <a:lnTo>
                  <a:pt x="12912" y="8437"/>
                </a:lnTo>
                <a:lnTo>
                  <a:pt x="12692" y="8363"/>
                </a:lnTo>
                <a:lnTo>
                  <a:pt x="12472" y="8217"/>
                </a:lnTo>
                <a:lnTo>
                  <a:pt x="12545" y="8107"/>
                </a:lnTo>
                <a:lnTo>
                  <a:pt x="12582" y="7960"/>
                </a:lnTo>
                <a:lnTo>
                  <a:pt x="12582" y="7850"/>
                </a:lnTo>
                <a:lnTo>
                  <a:pt x="12545" y="7777"/>
                </a:lnTo>
                <a:lnTo>
                  <a:pt x="12509" y="7740"/>
                </a:lnTo>
                <a:lnTo>
                  <a:pt x="12325" y="7630"/>
                </a:lnTo>
                <a:lnTo>
                  <a:pt x="12142" y="7520"/>
                </a:lnTo>
                <a:lnTo>
                  <a:pt x="11812" y="7520"/>
                </a:lnTo>
                <a:lnTo>
                  <a:pt x="11628" y="7116"/>
                </a:lnTo>
                <a:lnTo>
                  <a:pt x="11518" y="6713"/>
                </a:lnTo>
                <a:lnTo>
                  <a:pt x="11518" y="6346"/>
                </a:lnTo>
                <a:lnTo>
                  <a:pt x="11518" y="6016"/>
                </a:lnTo>
                <a:lnTo>
                  <a:pt x="11555" y="5649"/>
                </a:lnTo>
                <a:lnTo>
                  <a:pt x="11518" y="5282"/>
                </a:lnTo>
                <a:lnTo>
                  <a:pt x="11445" y="4989"/>
                </a:lnTo>
                <a:lnTo>
                  <a:pt x="11335" y="4732"/>
                </a:lnTo>
                <a:lnTo>
                  <a:pt x="11188" y="4549"/>
                </a:lnTo>
                <a:lnTo>
                  <a:pt x="11005" y="4402"/>
                </a:lnTo>
                <a:lnTo>
                  <a:pt x="10785" y="4329"/>
                </a:lnTo>
                <a:lnTo>
                  <a:pt x="10565" y="4255"/>
                </a:lnTo>
                <a:lnTo>
                  <a:pt x="10051" y="4255"/>
                </a:lnTo>
                <a:lnTo>
                  <a:pt x="9758" y="4292"/>
                </a:lnTo>
                <a:lnTo>
                  <a:pt x="9464" y="4365"/>
                </a:lnTo>
                <a:lnTo>
                  <a:pt x="8914" y="4585"/>
                </a:lnTo>
                <a:lnTo>
                  <a:pt x="8400" y="4879"/>
                </a:lnTo>
                <a:lnTo>
                  <a:pt x="7960" y="5209"/>
                </a:lnTo>
                <a:lnTo>
                  <a:pt x="8290" y="4769"/>
                </a:lnTo>
                <a:lnTo>
                  <a:pt x="9061" y="3742"/>
                </a:lnTo>
                <a:lnTo>
                  <a:pt x="9464" y="3191"/>
                </a:lnTo>
                <a:lnTo>
                  <a:pt x="9831" y="2641"/>
                </a:lnTo>
                <a:lnTo>
                  <a:pt x="9868" y="2568"/>
                </a:lnTo>
                <a:lnTo>
                  <a:pt x="9868" y="2531"/>
                </a:lnTo>
                <a:lnTo>
                  <a:pt x="9794" y="2421"/>
                </a:lnTo>
                <a:lnTo>
                  <a:pt x="9721" y="2384"/>
                </a:lnTo>
                <a:lnTo>
                  <a:pt x="9684" y="2348"/>
                </a:lnTo>
                <a:close/>
                <a:moveTo>
                  <a:pt x="15663" y="9867"/>
                </a:moveTo>
                <a:lnTo>
                  <a:pt x="15700" y="9904"/>
                </a:lnTo>
                <a:lnTo>
                  <a:pt x="15627" y="10381"/>
                </a:lnTo>
                <a:lnTo>
                  <a:pt x="15663" y="10418"/>
                </a:lnTo>
                <a:lnTo>
                  <a:pt x="15663" y="10454"/>
                </a:lnTo>
                <a:lnTo>
                  <a:pt x="15773" y="10491"/>
                </a:lnTo>
                <a:lnTo>
                  <a:pt x="15443" y="10895"/>
                </a:lnTo>
                <a:lnTo>
                  <a:pt x="15443" y="10821"/>
                </a:lnTo>
                <a:lnTo>
                  <a:pt x="15333" y="10491"/>
                </a:lnTo>
                <a:lnTo>
                  <a:pt x="15296" y="10454"/>
                </a:lnTo>
                <a:lnTo>
                  <a:pt x="15260" y="10454"/>
                </a:lnTo>
                <a:lnTo>
                  <a:pt x="15223" y="10491"/>
                </a:lnTo>
                <a:lnTo>
                  <a:pt x="15223" y="10528"/>
                </a:lnTo>
                <a:lnTo>
                  <a:pt x="15186" y="10821"/>
                </a:lnTo>
                <a:lnTo>
                  <a:pt x="15186" y="11188"/>
                </a:lnTo>
                <a:lnTo>
                  <a:pt x="15223" y="11225"/>
                </a:lnTo>
                <a:lnTo>
                  <a:pt x="14746" y="11848"/>
                </a:lnTo>
                <a:lnTo>
                  <a:pt x="14746" y="11591"/>
                </a:lnTo>
                <a:lnTo>
                  <a:pt x="14746" y="11371"/>
                </a:lnTo>
                <a:lnTo>
                  <a:pt x="14746" y="11115"/>
                </a:lnTo>
                <a:lnTo>
                  <a:pt x="14710" y="11078"/>
                </a:lnTo>
                <a:lnTo>
                  <a:pt x="15333" y="10308"/>
                </a:lnTo>
                <a:lnTo>
                  <a:pt x="15663" y="9867"/>
                </a:lnTo>
                <a:close/>
                <a:moveTo>
                  <a:pt x="14526" y="11298"/>
                </a:moveTo>
                <a:lnTo>
                  <a:pt x="14453" y="11555"/>
                </a:lnTo>
                <a:lnTo>
                  <a:pt x="14416" y="11775"/>
                </a:lnTo>
                <a:lnTo>
                  <a:pt x="14453" y="11885"/>
                </a:lnTo>
                <a:lnTo>
                  <a:pt x="14489" y="11958"/>
                </a:lnTo>
                <a:lnTo>
                  <a:pt x="14563" y="11995"/>
                </a:lnTo>
                <a:lnTo>
                  <a:pt x="14600" y="11995"/>
                </a:lnTo>
                <a:lnTo>
                  <a:pt x="14123" y="12619"/>
                </a:lnTo>
                <a:lnTo>
                  <a:pt x="14049" y="12655"/>
                </a:lnTo>
                <a:lnTo>
                  <a:pt x="14049" y="12362"/>
                </a:lnTo>
                <a:lnTo>
                  <a:pt x="14049" y="12142"/>
                </a:lnTo>
                <a:lnTo>
                  <a:pt x="14049" y="12032"/>
                </a:lnTo>
                <a:lnTo>
                  <a:pt x="14013" y="11922"/>
                </a:lnTo>
                <a:lnTo>
                  <a:pt x="14526" y="11298"/>
                </a:lnTo>
                <a:close/>
                <a:moveTo>
                  <a:pt x="4806" y="7997"/>
                </a:moveTo>
                <a:lnTo>
                  <a:pt x="4769" y="8033"/>
                </a:lnTo>
                <a:lnTo>
                  <a:pt x="4769" y="8070"/>
                </a:lnTo>
                <a:lnTo>
                  <a:pt x="4952" y="8217"/>
                </a:lnTo>
                <a:lnTo>
                  <a:pt x="5099" y="8327"/>
                </a:lnTo>
                <a:lnTo>
                  <a:pt x="5576" y="8584"/>
                </a:lnTo>
                <a:lnTo>
                  <a:pt x="6126" y="8840"/>
                </a:lnTo>
                <a:lnTo>
                  <a:pt x="6640" y="9134"/>
                </a:lnTo>
                <a:lnTo>
                  <a:pt x="7116" y="9501"/>
                </a:lnTo>
                <a:lnTo>
                  <a:pt x="7557" y="9831"/>
                </a:lnTo>
                <a:lnTo>
                  <a:pt x="8437" y="10638"/>
                </a:lnTo>
                <a:lnTo>
                  <a:pt x="9244" y="11371"/>
                </a:lnTo>
                <a:lnTo>
                  <a:pt x="10088" y="12105"/>
                </a:lnTo>
                <a:lnTo>
                  <a:pt x="10344" y="12325"/>
                </a:lnTo>
                <a:lnTo>
                  <a:pt x="10748" y="12655"/>
                </a:lnTo>
                <a:lnTo>
                  <a:pt x="10931" y="12765"/>
                </a:lnTo>
                <a:lnTo>
                  <a:pt x="11115" y="12839"/>
                </a:lnTo>
                <a:lnTo>
                  <a:pt x="11225" y="12839"/>
                </a:lnTo>
                <a:lnTo>
                  <a:pt x="11298" y="12802"/>
                </a:lnTo>
                <a:lnTo>
                  <a:pt x="11335" y="12765"/>
                </a:lnTo>
                <a:lnTo>
                  <a:pt x="11372" y="12692"/>
                </a:lnTo>
                <a:lnTo>
                  <a:pt x="11372" y="12582"/>
                </a:lnTo>
                <a:lnTo>
                  <a:pt x="11335" y="12472"/>
                </a:lnTo>
                <a:lnTo>
                  <a:pt x="11151" y="12325"/>
                </a:lnTo>
                <a:lnTo>
                  <a:pt x="10711" y="11995"/>
                </a:lnTo>
                <a:lnTo>
                  <a:pt x="10271" y="11628"/>
                </a:lnTo>
                <a:lnTo>
                  <a:pt x="9391" y="10858"/>
                </a:lnTo>
                <a:lnTo>
                  <a:pt x="8547" y="10051"/>
                </a:lnTo>
                <a:lnTo>
                  <a:pt x="8107" y="9684"/>
                </a:lnTo>
                <a:lnTo>
                  <a:pt x="7703" y="9354"/>
                </a:lnTo>
                <a:lnTo>
                  <a:pt x="7227" y="9024"/>
                </a:lnTo>
                <a:lnTo>
                  <a:pt x="6786" y="8694"/>
                </a:lnTo>
                <a:lnTo>
                  <a:pt x="6309" y="8437"/>
                </a:lnTo>
                <a:lnTo>
                  <a:pt x="5833" y="8217"/>
                </a:lnTo>
                <a:lnTo>
                  <a:pt x="5356" y="8033"/>
                </a:lnTo>
                <a:lnTo>
                  <a:pt x="5209" y="7997"/>
                </a:lnTo>
                <a:close/>
                <a:moveTo>
                  <a:pt x="954" y="12582"/>
                </a:moveTo>
                <a:lnTo>
                  <a:pt x="1101" y="12692"/>
                </a:lnTo>
                <a:lnTo>
                  <a:pt x="1064" y="12765"/>
                </a:lnTo>
                <a:lnTo>
                  <a:pt x="1064" y="12839"/>
                </a:lnTo>
                <a:lnTo>
                  <a:pt x="1064" y="12875"/>
                </a:lnTo>
                <a:lnTo>
                  <a:pt x="1101" y="12839"/>
                </a:lnTo>
                <a:lnTo>
                  <a:pt x="1211" y="12912"/>
                </a:lnTo>
                <a:lnTo>
                  <a:pt x="1247" y="12985"/>
                </a:lnTo>
                <a:lnTo>
                  <a:pt x="1247" y="13059"/>
                </a:lnTo>
                <a:lnTo>
                  <a:pt x="1284" y="13242"/>
                </a:lnTo>
                <a:lnTo>
                  <a:pt x="991" y="13095"/>
                </a:lnTo>
                <a:lnTo>
                  <a:pt x="844" y="13059"/>
                </a:lnTo>
                <a:lnTo>
                  <a:pt x="697" y="13022"/>
                </a:lnTo>
                <a:lnTo>
                  <a:pt x="844" y="12765"/>
                </a:lnTo>
                <a:lnTo>
                  <a:pt x="954" y="12582"/>
                </a:lnTo>
                <a:close/>
                <a:moveTo>
                  <a:pt x="2715" y="10858"/>
                </a:moveTo>
                <a:lnTo>
                  <a:pt x="2641" y="10931"/>
                </a:lnTo>
                <a:lnTo>
                  <a:pt x="2641" y="10968"/>
                </a:lnTo>
                <a:lnTo>
                  <a:pt x="2788" y="11151"/>
                </a:lnTo>
                <a:lnTo>
                  <a:pt x="2935" y="11261"/>
                </a:lnTo>
                <a:lnTo>
                  <a:pt x="3302" y="11445"/>
                </a:lnTo>
                <a:lnTo>
                  <a:pt x="3778" y="11775"/>
                </a:lnTo>
                <a:lnTo>
                  <a:pt x="4255" y="12105"/>
                </a:lnTo>
                <a:lnTo>
                  <a:pt x="5099" y="12765"/>
                </a:lnTo>
                <a:lnTo>
                  <a:pt x="5539" y="13095"/>
                </a:lnTo>
                <a:lnTo>
                  <a:pt x="5759" y="13242"/>
                </a:lnTo>
                <a:lnTo>
                  <a:pt x="5869" y="13279"/>
                </a:lnTo>
                <a:lnTo>
                  <a:pt x="6053" y="13279"/>
                </a:lnTo>
                <a:lnTo>
                  <a:pt x="6126" y="13242"/>
                </a:lnTo>
                <a:lnTo>
                  <a:pt x="6163" y="13169"/>
                </a:lnTo>
                <a:lnTo>
                  <a:pt x="6126" y="13059"/>
                </a:lnTo>
                <a:lnTo>
                  <a:pt x="6089" y="12985"/>
                </a:lnTo>
                <a:lnTo>
                  <a:pt x="6016" y="12875"/>
                </a:lnTo>
                <a:lnTo>
                  <a:pt x="5869" y="12729"/>
                </a:lnTo>
                <a:lnTo>
                  <a:pt x="5502" y="12472"/>
                </a:lnTo>
                <a:lnTo>
                  <a:pt x="4512" y="11738"/>
                </a:lnTo>
                <a:lnTo>
                  <a:pt x="4035" y="11408"/>
                </a:lnTo>
                <a:lnTo>
                  <a:pt x="3522" y="11078"/>
                </a:lnTo>
                <a:lnTo>
                  <a:pt x="3338" y="11005"/>
                </a:lnTo>
                <a:lnTo>
                  <a:pt x="3118" y="10895"/>
                </a:lnTo>
                <a:lnTo>
                  <a:pt x="2935" y="10858"/>
                </a:lnTo>
                <a:close/>
                <a:moveTo>
                  <a:pt x="13756" y="12252"/>
                </a:moveTo>
                <a:lnTo>
                  <a:pt x="13719" y="12362"/>
                </a:lnTo>
                <a:lnTo>
                  <a:pt x="13719" y="12619"/>
                </a:lnTo>
                <a:lnTo>
                  <a:pt x="13719" y="12912"/>
                </a:lnTo>
                <a:lnTo>
                  <a:pt x="13756" y="12985"/>
                </a:lnTo>
                <a:lnTo>
                  <a:pt x="13793" y="13022"/>
                </a:lnTo>
                <a:lnTo>
                  <a:pt x="13719" y="13095"/>
                </a:lnTo>
                <a:lnTo>
                  <a:pt x="13389" y="13536"/>
                </a:lnTo>
                <a:lnTo>
                  <a:pt x="13426" y="13132"/>
                </a:lnTo>
                <a:lnTo>
                  <a:pt x="13462" y="12912"/>
                </a:lnTo>
                <a:lnTo>
                  <a:pt x="13462" y="12765"/>
                </a:lnTo>
                <a:lnTo>
                  <a:pt x="13426" y="12655"/>
                </a:lnTo>
                <a:lnTo>
                  <a:pt x="13756" y="12252"/>
                </a:lnTo>
                <a:close/>
                <a:moveTo>
                  <a:pt x="4402" y="8694"/>
                </a:moveTo>
                <a:lnTo>
                  <a:pt x="4329" y="8730"/>
                </a:lnTo>
                <a:lnTo>
                  <a:pt x="4255" y="8804"/>
                </a:lnTo>
                <a:lnTo>
                  <a:pt x="4255" y="8877"/>
                </a:lnTo>
                <a:lnTo>
                  <a:pt x="4255" y="8987"/>
                </a:lnTo>
                <a:lnTo>
                  <a:pt x="4292" y="9060"/>
                </a:lnTo>
                <a:lnTo>
                  <a:pt x="4365" y="9134"/>
                </a:lnTo>
                <a:lnTo>
                  <a:pt x="4512" y="9207"/>
                </a:lnTo>
                <a:lnTo>
                  <a:pt x="4842" y="9354"/>
                </a:lnTo>
                <a:lnTo>
                  <a:pt x="5136" y="9501"/>
                </a:lnTo>
                <a:lnTo>
                  <a:pt x="5392" y="9647"/>
                </a:lnTo>
                <a:lnTo>
                  <a:pt x="5869" y="10014"/>
                </a:lnTo>
                <a:lnTo>
                  <a:pt x="6346" y="10418"/>
                </a:lnTo>
                <a:lnTo>
                  <a:pt x="6786" y="10858"/>
                </a:lnTo>
                <a:lnTo>
                  <a:pt x="8584" y="12398"/>
                </a:lnTo>
                <a:lnTo>
                  <a:pt x="9501" y="13169"/>
                </a:lnTo>
                <a:lnTo>
                  <a:pt x="9721" y="13315"/>
                </a:lnTo>
                <a:lnTo>
                  <a:pt x="9941" y="13462"/>
                </a:lnTo>
                <a:lnTo>
                  <a:pt x="10161" y="13572"/>
                </a:lnTo>
                <a:lnTo>
                  <a:pt x="10271" y="13609"/>
                </a:lnTo>
                <a:lnTo>
                  <a:pt x="10381" y="13609"/>
                </a:lnTo>
                <a:lnTo>
                  <a:pt x="10454" y="13572"/>
                </a:lnTo>
                <a:lnTo>
                  <a:pt x="10491" y="13536"/>
                </a:lnTo>
                <a:lnTo>
                  <a:pt x="10528" y="13462"/>
                </a:lnTo>
                <a:lnTo>
                  <a:pt x="10491" y="13389"/>
                </a:lnTo>
                <a:lnTo>
                  <a:pt x="10418" y="13242"/>
                </a:lnTo>
                <a:lnTo>
                  <a:pt x="10271" y="13132"/>
                </a:lnTo>
                <a:lnTo>
                  <a:pt x="9978" y="12949"/>
                </a:lnTo>
                <a:lnTo>
                  <a:pt x="9537" y="12619"/>
                </a:lnTo>
                <a:lnTo>
                  <a:pt x="9134" y="12288"/>
                </a:lnTo>
                <a:lnTo>
                  <a:pt x="7557" y="10931"/>
                </a:lnTo>
                <a:lnTo>
                  <a:pt x="6823" y="10271"/>
                </a:lnTo>
                <a:lnTo>
                  <a:pt x="6089" y="9647"/>
                </a:lnTo>
                <a:lnTo>
                  <a:pt x="5686" y="9354"/>
                </a:lnTo>
                <a:lnTo>
                  <a:pt x="5246" y="9097"/>
                </a:lnTo>
                <a:lnTo>
                  <a:pt x="4769" y="8950"/>
                </a:lnTo>
                <a:lnTo>
                  <a:pt x="4549" y="8840"/>
                </a:lnTo>
                <a:lnTo>
                  <a:pt x="4475" y="8767"/>
                </a:lnTo>
                <a:lnTo>
                  <a:pt x="4439" y="8694"/>
                </a:lnTo>
                <a:close/>
                <a:moveTo>
                  <a:pt x="1541" y="13022"/>
                </a:moveTo>
                <a:lnTo>
                  <a:pt x="2091" y="13389"/>
                </a:lnTo>
                <a:lnTo>
                  <a:pt x="2091" y="13572"/>
                </a:lnTo>
                <a:lnTo>
                  <a:pt x="2126" y="13749"/>
                </a:lnTo>
                <a:lnTo>
                  <a:pt x="1504" y="13389"/>
                </a:lnTo>
                <a:lnTo>
                  <a:pt x="1578" y="13352"/>
                </a:lnTo>
                <a:lnTo>
                  <a:pt x="1614" y="13315"/>
                </a:lnTo>
                <a:lnTo>
                  <a:pt x="1614" y="13279"/>
                </a:lnTo>
                <a:lnTo>
                  <a:pt x="1614" y="13205"/>
                </a:lnTo>
                <a:lnTo>
                  <a:pt x="1541" y="13095"/>
                </a:lnTo>
                <a:lnTo>
                  <a:pt x="1541" y="13022"/>
                </a:lnTo>
                <a:close/>
                <a:moveTo>
                  <a:pt x="13206" y="12949"/>
                </a:moveTo>
                <a:lnTo>
                  <a:pt x="13169" y="13022"/>
                </a:lnTo>
                <a:lnTo>
                  <a:pt x="13059" y="13756"/>
                </a:lnTo>
                <a:lnTo>
                  <a:pt x="13059" y="13829"/>
                </a:lnTo>
                <a:lnTo>
                  <a:pt x="13096" y="13866"/>
                </a:lnTo>
                <a:lnTo>
                  <a:pt x="12912" y="14086"/>
                </a:lnTo>
                <a:lnTo>
                  <a:pt x="12912" y="13719"/>
                </a:lnTo>
                <a:lnTo>
                  <a:pt x="12875" y="13352"/>
                </a:lnTo>
                <a:lnTo>
                  <a:pt x="13206" y="12949"/>
                </a:lnTo>
                <a:close/>
                <a:moveTo>
                  <a:pt x="2458" y="13646"/>
                </a:moveTo>
                <a:lnTo>
                  <a:pt x="2641" y="13792"/>
                </a:lnTo>
                <a:lnTo>
                  <a:pt x="2788" y="13902"/>
                </a:lnTo>
                <a:lnTo>
                  <a:pt x="2788" y="14086"/>
                </a:lnTo>
                <a:lnTo>
                  <a:pt x="2825" y="14233"/>
                </a:lnTo>
                <a:lnTo>
                  <a:pt x="2605" y="14086"/>
                </a:lnTo>
                <a:lnTo>
                  <a:pt x="2385" y="13939"/>
                </a:lnTo>
                <a:lnTo>
                  <a:pt x="2495" y="13939"/>
                </a:lnTo>
                <a:lnTo>
                  <a:pt x="2568" y="13866"/>
                </a:lnTo>
                <a:lnTo>
                  <a:pt x="2568" y="13829"/>
                </a:lnTo>
                <a:lnTo>
                  <a:pt x="2568" y="13756"/>
                </a:lnTo>
                <a:lnTo>
                  <a:pt x="2458" y="13646"/>
                </a:lnTo>
                <a:close/>
                <a:moveTo>
                  <a:pt x="3595" y="9794"/>
                </a:moveTo>
                <a:lnTo>
                  <a:pt x="3558" y="9831"/>
                </a:lnTo>
                <a:lnTo>
                  <a:pt x="3522" y="9867"/>
                </a:lnTo>
                <a:lnTo>
                  <a:pt x="3558" y="9977"/>
                </a:lnTo>
                <a:lnTo>
                  <a:pt x="3595" y="10088"/>
                </a:lnTo>
                <a:lnTo>
                  <a:pt x="3815" y="10234"/>
                </a:lnTo>
                <a:lnTo>
                  <a:pt x="4659" y="10821"/>
                </a:lnTo>
                <a:lnTo>
                  <a:pt x="5466" y="11518"/>
                </a:lnTo>
                <a:lnTo>
                  <a:pt x="6236" y="12178"/>
                </a:lnTo>
                <a:lnTo>
                  <a:pt x="7080" y="12839"/>
                </a:lnTo>
                <a:lnTo>
                  <a:pt x="7923" y="13462"/>
                </a:lnTo>
                <a:lnTo>
                  <a:pt x="8730" y="14049"/>
                </a:lnTo>
                <a:lnTo>
                  <a:pt x="9134" y="14343"/>
                </a:lnTo>
                <a:lnTo>
                  <a:pt x="9574" y="14563"/>
                </a:lnTo>
                <a:lnTo>
                  <a:pt x="9684" y="14563"/>
                </a:lnTo>
                <a:lnTo>
                  <a:pt x="9794" y="14526"/>
                </a:lnTo>
                <a:lnTo>
                  <a:pt x="9868" y="14453"/>
                </a:lnTo>
                <a:lnTo>
                  <a:pt x="9904" y="14416"/>
                </a:lnTo>
                <a:lnTo>
                  <a:pt x="9904" y="14379"/>
                </a:lnTo>
                <a:lnTo>
                  <a:pt x="9904" y="14306"/>
                </a:lnTo>
                <a:lnTo>
                  <a:pt x="9868" y="14269"/>
                </a:lnTo>
                <a:lnTo>
                  <a:pt x="9794" y="14196"/>
                </a:lnTo>
                <a:lnTo>
                  <a:pt x="9721" y="14159"/>
                </a:lnTo>
                <a:lnTo>
                  <a:pt x="9501" y="14012"/>
                </a:lnTo>
                <a:lnTo>
                  <a:pt x="9281" y="13866"/>
                </a:lnTo>
                <a:lnTo>
                  <a:pt x="8290" y="13205"/>
                </a:lnTo>
                <a:lnTo>
                  <a:pt x="7373" y="12508"/>
                </a:lnTo>
                <a:lnTo>
                  <a:pt x="6493" y="11812"/>
                </a:lnTo>
                <a:lnTo>
                  <a:pt x="5649" y="11115"/>
                </a:lnTo>
                <a:lnTo>
                  <a:pt x="4769" y="10418"/>
                </a:lnTo>
                <a:lnTo>
                  <a:pt x="4549" y="10234"/>
                </a:lnTo>
                <a:lnTo>
                  <a:pt x="4145" y="9977"/>
                </a:lnTo>
                <a:lnTo>
                  <a:pt x="3925" y="9867"/>
                </a:lnTo>
                <a:lnTo>
                  <a:pt x="3742" y="9794"/>
                </a:lnTo>
                <a:close/>
                <a:moveTo>
                  <a:pt x="3155" y="14122"/>
                </a:moveTo>
                <a:lnTo>
                  <a:pt x="3778" y="14563"/>
                </a:lnTo>
                <a:lnTo>
                  <a:pt x="3742" y="14746"/>
                </a:lnTo>
                <a:lnTo>
                  <a:pt x="3742" y="14856"/>
                </a:lnTo>
                <a:lnTo>
                  <a:pt x="3338" y="14563"/>
                </a:lnTo>
                <a:lnTo>
                  <a:pt x="3338" y="14489"/>
                </a:lnTo>
                <a:lnTo>
                  <a:pt x="3302" y="14416"/>
                </a:lnTo>
                <a:lnTo>
                  <a:pt x="3192" y="14269"/>
                </a:lnTo>
                <a:lnTo>
                  <a:pt x="3155" y="14122"/>
                </a:lnTo>
                <a:close/>
                <a:moveTo>
                  <a:pt x="12692" y="13536"/>
                </a:moveTo>
                <a:lnTo>
                  <a:pt x="12619" y="13976"/>
                </a:lnTo>
                <a:lnTo>
                  <a:pt x="12582" y="14416"/>
                </a:lnTo>
                <a:lnTo>
                  <a:pt x="12582" y="14489"/>
                </a:lnTo>
                <a:lnTo>
                  <a:pt x="12142" y="15040"/>
                </a:lnTo>
                <a:lnTo>
                  <a:pt x="12142" y="14893"/>
                </a:lnTo>
                <a:lnTo>
                  <a:pt x="12142" y="14563"/>
                </a:lnTo>
                <a:lnTo>
                  <a:pt x="12105" y="14269"/>
                </a:lnTo>
                <a:lnTo>
                  <a:pt x="12692" y="13536"/>
                </a:lnTo>
                <a:close/>
                <a:moveTo>
                  <a:pt x="4035" y="14746"/>
                </a:moveTo>
                <a:lnTo>
                  <a:pt x="4402" y="15003"/>
                </a:lnTo>
                <a:lnTo>
                  <a:pt x="4402" y="15040"/>
                </a:lnTo>
                <a:lnTo>
                  <a:pt x="4402" y="15150"/>
                </a:lnTo>
                <a:lnTo>
                  <a:pt x="4439" y="15223"/>
                </a:lnTo>
                <a:lnTo>
                  <a:pt x="4549" y="15370"/>
                </a:lnTo>
                <a:lnTo>
                  <a:pt x="4659" y="15553"/>
                </a:lnTo>
                <a:lnTo>
                  <a:pt x="4255" y="15223"/>
                </a:lnTo>
                <a:lnTo>
                  <a:pt x="4255" y="15150"/>
                </a:lnTo>
                <a:lnTo>
                  <a:pt x="4219" y="15076"/>
                </a:lnTo>
                <a:lnTo>
                  <a:pt x="4109" y="14966"/>
                </a:lnTo>
                <a:lnTo>
                  <a:pt x="4035" y="14856"/>
                </a:lnTo>
                <a:lnTo>
                  <a:pt x="4035" y="14746"/>
                </a:lnTo>
                <a:close/>
                <a:moveTo>
                  <a:pt x="11922" y="14489"/>
                </a:moveTo>
                <a:lnTo>
                  <a:pt x="11885" y="14856"/>
                </a:lnTo>
                <a:lnTo>
                  <a:pt x="11848" y="15113"/>
                </a:lnTo>
                <a:lnTo>
                  <a:pt x="11848" y="15260"/>
                </a:lnTo>
                <a:lnTo>
                  <a:pt x="11848" y="15370"/>
                </a:lnTo>
                <a:lnTo>
                  <a:pt x="11555" y="15700"/>
                </a:lnTo>
                <a:lnTo>
                  <a:pt x="11592" y="15480"/>
                </a:lnTo>
                <a:lnTo>
                  <a:pt x="11555" y="15223"/>
                </a:lnTo>
                <a:lnTo>
                  <a:pt x="11555" y="15150"/>
                </a:lnTo>
                <a:lnTo>
                  <a:pt x="11482" y="15113"/>
                </a:lnTo>
                <a:lnTo>
                  <a:pt x="11445" y="15113"/>
                </a:lnTo>
                <a:lnTo>
                  <a:pt x="11922" y="14489"/>
                </a:lnTo>
                <a:close/>
                <a:moveTo>
                  <a:pt x="4769" y="15223"/>
                </a:moveTo>
                <a:lnTo>
                  <a:pt x="5026" y="15406"/>
                </a:lnTo>
                <a:lnTo>
                  <a:pt x="5576" y="15810"/>
                </a:lnTo>
                <a:lnTo>
                  <a:pt x="5576" y="15883"/>
                </a:lnTo>
                <a:lnTo>
                  <a:pt x="5576" y="16177"/>
                </a:lnTo>
                <a:lnTo>
                  <a:pt x="5576" y="16287"/>
                </a:lnTo>
                <a:lnTo>
                  <a:pt x="4916" y="15773"/>
                </a:lnTo>
                <a:lnTo>
                  <a:pt x="4952" y="15663"/>
                </a:lnTo>
                <a:lnTo>
                  <a:pt x="4952" y="15553"/>
                </a:lnTo>
                <a:lnTo>
                  <a:pt x="4916" y="15480"/>
                </a:lnTo>
                <a:lnTo>
                  <a:pt x="4879" y="15370"/>
                </a:lnTo>
                <a:lnTo>
                  <a:pt x="4769" y="15223"/>
                </a:lnTo>
                <a:close/>
                <a:moveTo>
                  <a:pt x="5833" y="15993"/>
                </a:moveTo>
                <a:lnTo>
                  <a:pt x="6456" y="16507"/>
                </a:lnTo>
                <a:lnTo>
                  <a:pt x="6420" y="16580"/>
                </a:lnTo>
                <a:lnTo>
                  <a:pt x="6383" y="16690"/>
                </a:lnTo>
                <a:lnTo>
                  <a:pt x="6346" y="16874"/>
                </a:lnTo>
                <a:lnTo>
                  <a:pt x="5869" y="16507"/>
                </a:lnTo>
                <a:lnTo>
                  <a:pt x="5869" y="16323"/>
                </a:lnTo>
                <a:lnTo>
                  <a:pt x="5869" y="16140"/>
                </a:lnTo>
                <a:lnTo>
                  <a:pt x="5833" y="15993"/>
                </a:lnTo>
                <a:close/>
                <a:moveTo>
                  <a:pt x="11298" y="15260"/>
                </a:moveTo>
                <a:lnTo>
                  <a:pt x="11298" y="15443"/>
                </a:lnTo>
                <a:lnTo>
                  <a:pt x="11225" y="15957"/>
                </a:lnTo>
                <a:lnTo>
                  <a:pt x="11225" y="16030"/>
                </a:lnTo>
                <a:lnTo>
                  <a:pt x="11261" y="16067"/>
                </a:lnTo>
                <a:lnTo>
                  <a:pt x="10088" y="17387"/>
                </a:lnTo>
                <a:lnTo>
                  <a:pt x="10088" y="17130"/>
                </a:lnTo>
                <a:lnTo>
                  <a:pt x="10088" y="16984"/>
                </a:lnTo>
                <a:lnTo>
                  <a:pt x="10308" y="16653"/>
                </a:lnTo>
                <a:lnTo>
                  <a:pt x="10821" y="15920"/>
                </a:lnTo>
                <a:lnTo>
                  <a:pt x="10785" y="16067"/>
                </a:lnTo>
                <a:lnTo>
                  <a:pt x="10711" y="16287"/>
                </a:lnTo>
                <a:lnTo>
                  <a:pt x="10711" y="16397"/>
                </a:lnTo>
                <a:lnTo>
                  <a:pt x="10711" y="16507"/>
                </a:lnTo>
                <a:lnTo>
                  <a:pt x="10748" y="16543"/>
                </a:lnTo>
                <a:lnTo>
                  <a:pt x="10785" y="16543"/>
                </a:lnTo>
                <a:lnTo>
                  <a:pt x="10895" y="16470"/>
                </a:lnTo>
                <a:lnTo>
                  <a:pt x="10968" y="16360"/>
                </a:lnTo>
                <a:lnTo>
                  <a:pt x="11005" y="16103"/>
                </a:lnTo>
                <a:lnTo>
                  <a:pt x="11005" y="15663"/>
                </a:lnTo>
                <a:lnTo>
                  <a:pt x="11225" y="15370"/>
                </a:lnTo>
                <a:lnTo>
                  <a:pt x="11298" y="15260"/>
                </a:lnTo>
                <a:close/>
                <a:moveTo>
                  <a:pt x="6566" y="16580"/>
                </a:moveTo>
                <a:lnTo>
                  <a:pt x="7006" y="17020"/>
                </a:lnTo>
                <a:lnTo>
                  <a:pt x="7006" y="17240"/>
                </a:lnTo>
                <a:lnTo>
                  <a:pt x="7006" y="17460"/>
                </a:lnTo>
                <a:lnTo>
                  <a:pt x="6896" y="17350"/>
                </a:lnTo>
                <a:lnTo>
                  <a:pt x="6640" y="17130"/>
                </a:lnTo>
                <a:lnTo>
                  <a:pt x="6640" y="17020"/>
                </a:lnTo>
                <a:lnTo>
                  <a:pt x="6603" y="16800"/>
                </a:lnTo>
                <a:lnTo>
                  <a:pt x="6566" y="16580"/>
                </a:lnTo>
                <a:close/>
                <a:moveTo>
                  <a:pt x="9464" y="404"/>
                </a:moveTo>
                <a:lnTo>
                  <a:pt x="9684" y="440"/>
                </a:lnTo>
                <a:lnTo>
                  <a:pt x="9868" y="477"/>
                </a:lnTo>
                <a:lnTo>
                  <a:pt x="10051" y="587"/>
                </a:lnTo>
                <a:lnTo>
                  <a:pt x="10418" y="844"/>
                </a:lnTo>
                <a:lnTo>
                  <a:pt x="10711" y="1064"/>
                </a:lnTo>
                <a:lnTo>
                  <a:pt x="12582" y="2421"/>
                </a:lnTo>
                <a:lnTo>
                  <a:pt x="14489" y="3815"/>
                </a:lnTo>
                <a:lnTo>
                  <a:pt x="15443" y="4512"/>
                </a:lnTo>
                <a:lnTo>
                  <a:pt x="15700" y="4732"/>
                </a:lnTo>
                <a:lnTo>
                  <a:pt x="15847" y="4805"/>
                </a:lnTo>
                <a:lnTo>
                  <a:pt x="15993" y="4879"/>
                </a:lnTo>
                <a:lnTo>
                  <a:pt x="15590" y="5356"/>
                </a:lnTo>
                <a:lnTo>
                  <a:pt x="15223" y="5869"/>
                </a:lnTo>
                <a:lnTo>
                  <a:pt x="15040" y="6089"/>
                </a:lnTo>
                <a:lnTo>
                  <a:pt x="14856" y="6383"/>
                </a:lnTo>
                <a:lnTo>
                  <a:pt x="14783" y="6529"/>
                </a:lnTo>
                <a:lnTo>
                  <a:pt x="14746" y="6639"/>
                </a:lnTo>
                <a:lnTo>
                  <a:pt x="14746" y="6786"/>
                </a:lnTo>
                <a:lnTo>
                  <a:pt x="14856" y="6896"/>
                </a:lnTo>
                <a:lnTo>
                  <a:pt x="14966" y="7006"/>
                </a:lnTo>
                <a:lnTo>
                  <a:pt x="15076" y="7080"/>
                </a:lnTo>
                <a:lnTo>
                  <a:pt x="15370" y="7190"/>
                </a:lnTo>
                <a:lnTo>
                  <a:pt x="15957" y="7300"/>
                </a:lnTo>
                <a:lnTo>
                  <a:pt x="16727" y="7446"/>
                </a:lnTo>
                <a:lnTo>
                  <a:pt x="17021" y="7520"/>
                </a:lnTo>
                <a:lnTo>
                  <a:pt x="16984" y="7593"/>
                </a:lnTo>
                <a:lnTo>
                  <a:pt x="16470" y="8143"/>
                </a:lnTo>
                <a:lnTo>
                  <a:pt x="15993" y="8730"/>
                </a:lnTo>
                <a:lnTo>
                  <a:pt x="15040" y="9904"/>
                </a:lnTo>
                <a:lnTo>
                  <a:pt x="12912" y="12508"/>
                </a:lnTo>
                <a:lnTo>
                  <a:pt x="11848" y="13792"/>
                </a:lnTo>
                <a:lnTo>
                  <a:pt x="10821" y="15113"/>
                </a:lnTo>
                <a:lnTo>
                  <a:pt x="10344" y="15736"/>
                </a:lnTo>
                <a:lnTo>
                  <a:pt x="9904" y="16397"/>
                </a:lnTo>
                <a:lnTo>
                  <a:pt x="9464" y="17057"/>
                </a:lnTo>
                <a:lnTo>
                  <a:pt x="9317" y="17277"/>
                </a:lnTo>
                <a:lnTo>
                  <a:pt x="9207" y="17497"/>
                </a:lnTo>
                <a:lnTo>
                  <a:pt x="8987" y="17387"/>
                </a:lnTo>
                <a:lnTo>
                  <a:pt x="8767" y="17350"/>
                </a:lnTo>
                <a:lnTo>
                  <a:pt x="8290" y="17204"/>
                </a:lnTo>
                <a:lnTo>
                  <a:pt x="7997" y="17094"/>
                </a:lnTo>
                <a:lnTo>
                  <a:pt x="7740" y="16910"/>
                </a:lnTo>
                <a:lnTo>
                  <a:pt x="7483" y="16727"/>
                </a:lnTo>
                <a:lnTo>
                  <a:pt x="7227" y="16507"/>
                </a:lnTo>
                <a:lnTo>
                  <a:pt x="6750" y="16067"/>
                </a:lnTo>
                <a:lnTo>
                  <a:pt x="6273" y="15663"/>
                </a:lnTo>
                <a:lnTo>
                  <a:pt x="5723" y="15296"/>
                </a:lnTo>
                <a:lnTo>
                  <a:pt x="5209" y="14929"/>
                </a:lnTo>
                <a:lnTo>
                  <a:pt x="3045" y="13462"/>
                </a:lnTo>
                <a:lnTo>
                  <a:pt x="1908" y="12619"/>
                </a:lnTo>
                <a:lnTo>
                  <a:pt x="1321" y="12215"/>
                </a:lnTo>
                <a:lnTo>
                  <a:pt x="697" y="11848"/>
                </a:lnTo>
                <a:lnTo>
                  <a:pt x="624" y="11812"/>
                </a:lnTo>
                <a:lnTo>
                  <a:pt x="1614" y="10381"/>
                </a:lnTo>
                <a:lnTo>
                  <a:pt x="2641" y="8950"/>
                </a:lnTo>
                <a:lnTo>
                  <a:pt x="3668" y="7556"/>
                </a:lnTo>
                <a:lnTo>
                  <a:pt x="4732" y="6163"/>
                </a:lnTo>
                <a:lnTo>
                  <a:pt x="6970" y="3338"/>
                </a:lnTo>
                <a:lnTo>
                  <a:pt x="8144" y="1944"/>
                </a:lnTo>
                <a:lnTo>
                  <a:pt x="8730" y="1284"/>
                </a:lnTo>
                <a:lnTo>
                  <a:pt x="9244" y="550"/>
                </a:lnTo>
                <a:lnTo>
                  <a:pt x="9281" y="477"/>
                </a:lnTo>
                <a:lnTo>
                  <a:pt x="9281" y="404"/>
                </a:lnTo>
                <a:close/>
                <a:moveTo>
                  <a:pt x="7227" y="17204"/>
                </a:moveTo>
                <a:lnTo>
                  <a:pt x="7667" y="17460"/>
                </a:lnTo>
                <a:lnTo>
                  <a:pt x="8107" y="17681"/>
                </a:lnTo>
                <a:lnTo>
                  <a:pt x="8070" y="17937"/>
                </a:lnTo>
                <a:lnTo>
                  <a:pt x="8107" y="18194"/>
                </a:lnTo>
                <a:lnTo>
                  <a:pt x="7850" y="18084"/>
                </a:lnTo>
                <a:lnTo>
                  <a:pt x="7447" y="17791"/>
                </a:lnTo>
                <a:lnTo>
                  <a:pt x="7410" y="17644"/>
                </a:lnTo>
                <a:lnTo>
                  <a:pt x="7337" y="17497"/>
                </a:lnTo>
                <a:lnTo>
                  <a:pt x="7227" y="17204"/>
                </a:lnTo>
                <a:close/>
                <a:moveTo>
                  <a:pt x="9831" y="17460"/>
                </a:moveTo>
                <a:lnTo>
                  <a:pt x="9868" y="17534"/>
                </a:lnTo>
                <a:lnTo>
                  <a:pt x="9904" y="17571"/>
                </a:lnTo>
                <a:lnTo>
                  <a:pt x="9464" y="18084"/>
                </a:lnTo>
                <a:lnTo>
                  <a:pt x="9207" y="18341"/>
                </a:lnTo>
                <a:lnTo>
                  <a:pt x="9171" y="18231"/>
                </a:lnTo>
                <a:lnTo>
                  <a:pt x="9134" y="18121"/>
                </a:lnTo>
                <a:lnTo>
                  <a:pt x="9134" y="17974"/>
                </a:lnTo>
                <a:lnTo>
                  <a:pt x="9317" y="17974"/>
                </a:lnTo>
                <a:lnTo>
                  <a:pt x="9317" y="17937"/>
                </a:lnTo>
                <a:lnTo>
                  <a:pt x="9391" y="17937"/>
                </a:lnTo>
                <a:lnTo>
                  <a:pt x="9464" y="17901"/>
                </a:lnTo>
                <a:lnTo>
                  <a:pt x="9574" y="17827"/>
                </a:lnTo>
                <a:lnTo>
                  <a:pt x="9647" y="17681"/>
                </a:lnTo>
                <a:lnTo>
                  <a:pt x="9794" y="17460"/>
                </a:lnTo>
                <a:close/>
                <a:moveTo>
                  <a:pt x="9464" y="0"/>
                </a:moveTo>
                <a:lnTo>
                  <a:pt x="9281" y="37"/>
                </a:lnTo>
                <a:lnTo>
                  <a:pt x="9134" y="110"/>
                </a:lnTo>
                <a:lnTo>
                  <a:pt x="9024" y="147"/>
                </a:lnTo>
                <a:lnTo>
                  <a:pt x="8951" y="257"/>
                </a:lnTo>
                <a:lnTo>
                  <a:pt x="8914" y="294"/>
                </a:lnTo>
                <a:lnTo>
                  <a:pt x="8914" y="330"/>
                </a:lnTo>
                <a:lnTo>
                  <a:pt x="8327" y="954"/>
                </a:lnTo>
                <a:lnTo>
                  <a:pt x="7740" y="1614"/>
                </a:lnTo>
                <a:lnTo>
                  <a:pt x="6640" y="2971"/>
                </a:lnTo>
                <a:lnTo>
                  <a:pt x="5502" y="4365"/>
                </a:lnTo>
                <a:lnTo>
                  <a:pt x="4402" y="5759"/>
                </a:lnTo>
                <a:lnTo>
                  <a:pt x="2421" y="8400"/>
                </a:lnTo>
                <a:lnTo>
                  <a:pt x="477" y="11041"/>
                </a:lnTo>
                <a:lnTo>
                  <a:pt x="330" y="11261"/>
                </a:lnTo>
                <a:lnTo>
                  <a:pt x="37" y="11701"/>
                </a:lnTo>
                <a:lnTo>
                  <a:pt x="0" y="11775"/>
                </a:lnTo>
                <a:lnTo>
                  <a:pt x="0" y="11885"/>
                </a:lnTo>
                <a:lnTo>
                  <a:pt x="37" y="11958"/>
                </a:lnTo>
                <a:lnTo>
                  <a:pt x="74" y="12032"/>
                </a:lnTo>
                <a:lnTo>
                  <a:pt x="147" y="12068"/>
                </a:lnTo>
                <a:lnTo>
                  <a:pt x="220" y="12105"/>
                </a:lnTo>
                <a:lnTo>
                  <a:pt x="294" y="12105"/>
                </a:lnTo>
                <a:lnTo>
                  <a:pt x="404" y="12068"/>
                </a:lnTo>
                <a:lnTo>
                  <a:pt x="440" y="12142"/>
                </a:lnTo>
                <a:lnTo>
                  <a:pt x="697" y="12398"/>
                </a:lnTo>
                <a:lnTo>
                  <a:pt x="587" y="12508"/>
                </a:lnTo>
                <a:lnTo>
                  <a:pt x="514" y="12655"/>
                </a:lnTo>
                <a:lnTo>
                  <a:pt x="440" y="12802"/>
                </a:lnTo>
                <a:lnTo>
                  <a:pt x="404" y="12949"/>
                </a:lnTo>
                <a:lnTo>
                  <a:pt x="404" y="13022"/>
                </a:lnTo>
                <a:lnTo>
                  <a:pt x="440" y="13059"/>
                </a:lnTo>
                <a:lnTo>
                  <a:pt x="514" y="13095"/>
                </a:lnTo>
                <a:lnTo>
                  <a:pt x="550" y="13095"/>
                </a:lnTo>
                <a:lnTo>
                  <a:pt x="624" y="13205"/>
                </a:lnTo>
                <a:lnTo>
                  <a:pt x="697" y="13315"/>
                </a:lnTo>
                <a:lnTo>
                  <a:pt x="881" y="13462"/>
                </a:lnTo>
                <a:lnTo>
                  <a:pt x="1284" y="13719"/>
                </a:lnTo>
                <a:lnTo>
                  <a:pt x="2385" y="14416"/>
                </a:lnTo>
                <a:lnTo>
                  <a:pt x="3558" y="15223"/>
                </a:lnTo>
                <a:lnTo>
                  <a:pt x="4659" y="16103"/>
                </a:lnTo>
                <a:lnTo>
                  <a:pt x="6420" y="17534"/>
                </a:lnTo>
                <a:lnTo>
                  <a:pt x="6420" y="17571"/>
                </a:lnTo>
                <a:lnTo>
                  <a:pt x="6493" y="17644"/>
                </a:lnTo>
                <a:lnTo>
                  <a:pt x="6566" y="17644"/>
                </a:lnTo>
                <a:lnTo>
                  <a:pt x="6823" y="17864"/>
                </a:lnTo>
                <a:lnTo>
                  <a:pt x="7300" y="18231"/>
                </a:lnTo>
                <a:lnTo>
                  <a:pt x="7777" y="18561"/>
                </a:lnTo>
                <a:lnTo>
                  <a:pt x="8034" y="18671"/>
                </a:lnTo>
                <a:lnTo>
                  <a:pt x="8254" y="18781"/>
                </a:lnTo>
                <a:lnTo>
                  <a:pt x="8510" y="18854"/>
                </a:lnTo>
                <a:lnTo>
                  <a:pt x="8620" y="18854"/>
                </a:lnTo>
                <a:lnTo>
                  <a:pt x="8767" y="18818"/>
                </a:lnTo>
                <a:lnTo>
                  <a:pt x="8804" y="18744"/>
                </a:lnTo>
                <a:lnTo>
                  <a:pt x="8840" y="18708"/>
                </a:lnTo>
                <a:lnTo>
                  <a:pt x="8840" y="18634"/>
                </a:lnTo>
                <a:lnTo>
                  <a:pt x="8804" y="18561"/>
                </a:lnTo>
                <a:lnTo>
                  <a:pt x="8730" y="18488"/>
                </a:lnTo>
                <a:lnTo>
                  <a:pt x="8620" y="18414"/>
                </a:lnTo>
                <a:lnTo>
                  <a:pt x="8437" y="18341"/>
                </a:lnTo>
                <a:lnTo>
                  <a:pt x="8400" y="18341"/>
                </a:lnTo>
                <a:lnTo>
                  <a:pt x="8400" y="18157"/>
                </a:lnTo>
                <a:lnTo>
                  <a:pt x="8400" y="17974"/>
                </a:lnTo>
                <a:lnTo>
                  <a:pt x="8364" y="17791"/>
                </a:lnTo>
                <a:lnTo>
                  <a:pt x="8620" y="17864"/>
                </a:lnTo>
                <a:lnTo>
                  <a:pt x="8951" y="17937"/>
                </a:lnTo>
                <a:lnTo>
                  <a:pt x="8877" y="18121"/>
                </a:lnTo>
                <a:lnTo>
                  <a:pt x="8877" y="18267"/>
                </a:lnTo>
                <a:lnTo>
                  <a:pt x="8914" y="18451"/>
                </a:lnTo>
                <a:lnTo>
                  <a:pt x="8987" y="18598"/>
                </a:lnTo>
                <a:lnTo>
                  <a:pt x="8877" y="18781"/>
                </a:lnTo>
                <a:lnTo>
                  <a:pt x="8877" y="18854"/>
                </a:lnTo>
                <a:lnTo>
                  <a:pt x="8914" y="18964"/>
                </a:lnTo>
                <a:lnTo>
                  <a:pt x="9024" y="19001"/>
                </a:lnTo>
                <a:lnTo>
                  <a:pt x="9097" y="18964"/>
                </a:lnTo>
                <a:lnTo>
                  <a:pt x="9281" y="18854"/>
                </a:lnTo>
                <a:lnTo>
                  <a:pt x="9427" y="18708"/>
                </a:lnTo>
                <a:lnTo>
                  <a:pt x="9721" y="18414"/>
                </a:lnTo>
                <a:lnTo>
                  <a:pt x="10344" y="17717"/>
                </a:lnTo>
                <a:lnTo>
                  <a:pt x="11555" y="16397"/>
                </a:lnTo>
                <a:lnTo>
                  <a:pt x="12802" y="14929"/>
                </a:lnTo>
                <a:lnTo>
                  <a:pt x="14013" y="13462"/>
                </a:lnTo>
                <a:lnTo>
                  <a:pt x="15150" y="11958"/>
                </a:lnTo>
                <a:lnTo>
                  <a:pt x="16214" y="10454"/>
                </a:lnTo>
                <a:lnTo>
                  <a:pt x="17314" y="8950"/>
                </a:lnTo>
                <a:lnTo>
                  <a:pt x="17791" y="8253"/>
                </a:lnTo>
                <a:lnTo>
                  <a:pt x="18011" y="7887"/>
                </a:lnTo>
                <a:lnTo>
                  <a:pt x="18231" y="7483"/>
                </a:lnTo>
                <a:lnTo>
                  <a:pt x="18304" y="7483"/>
                </a:lnTo>
                <a:lnTo>
                  <a:pt x="18341" y="7446"/>
                </a:lnTo>
                <a:lnTo>
                  <a:pt x="18378" y="7373"/>
                </a:lnTo>
                <a:lnTo>
                  <a:pt x="18378" y="7300"/>
                </a:lnTo>
                <a:lnTo>
                  <a:pt x="18268" y="7080"/>
                </a:lnTo>
                <a:lnTo>
                  <a:pt x="18158" y="6860"/>
                </a:lnTo>
                <a:lnTo>
                  <a:pt x="17828" y="6493"/>
                </a:lnTo>
                <a:lnTo>
                  <a:pt x="17644" y="6346"/>
                </a:lnTo>
                <a:lnTo>
                  <a:pt x="17424" y="6199"/>
                </a:lnTo>
                <a:lnTo>
                  <a:pt x="17277" y="6126"/>
                </a:lnTo>
                <a:lnTo>
                  <a:pt x="17131" y="6089"/>
                </a:lnTo>
                <a:lnTo>
                  <a:pt x="16910" y="5576"/>
                </a:lnTo>
                <a:lnTo>
                  <a:pt x="16837" y="5319"/>
                </a:lnTo>
                <a:lnTo>
                  <a:pt x="16800" y="5062"/>
                </a:lnTo>
                <a:lnTo>
                  <a:pt x="16800" y="4915"/>
                </a:lnTo>
                <a:lnTo>
                  <a:pt x="16727" y="4769"/>
                </a:lnTo>
                <a:lnTo>
                  <a:pt x="16654" y="4695"/>
                </a:lnTo>
                <a:lnTo>
                  <a:pt x="16470" y="4695"/>
                </a:lnTo>
                <a:lnTo>
                  <a:pt x="16397" y="4732"/>
                </a:lnTo>
                <a:lnTo>
                  <a:pt x="16360" y="4769"/>
                </a:lnTo>
                <a:lnTo>
                  <a:pt x="16397" y="4842"/>
                </a:lnTo>
                <a:lnTo>
                  <a:pt x="16434" y="4879"/>
                </a:lnTo>
                <a:lnTo>
                  <a:pt x="16434" y="4915"/>
                </a:lnTo>
                <a:lnTo>
                  <a:pt x="16434" y="5099"/>
                </a:lnTo>
                <a:lnTo>
                  <a:pt x="16434" y="5356"/>
                </a:lnTo>
                <a:lnTo>
                  <a:pt x="16470" y="5539"/>
                </a:lnTo>
                <a:lnTo>
                  <a:pt x="16544" y="5759"/>
                </a:lnTo>
                <a:lnTo>
                  <a:pt x="16690" y="6126"/>
                </a:lnTo>
                <a:lnTo>
                  <a:pt x="16984" y="7006"/>
                </a:lnTo>
                <a:lnTo>
                  <a:pt x="17021" y="7080"/>
                </a:lnTo>
                <a:lnTo>
                  <a:pt x="16544" y="6970"/>
                </a:lnTo>
                <a:lnTo>
                  <a:pt x="15920" y="6860"/>
                </a:lnTo>
                <a:lnTo>
                  <a:pt x="15296" y="6713"/>
                </a:lnTo>
                <a:lnTo>
                  <a:pt x="15186" y="6639"/>
                </a:lnTo>
                <a:lnTo>
                  <a:pt x="15223" y="6603"/>
                </a:lnTo>
                <a:lnTo>
                  <a:pt x="15333" y="6419"/>
                </a:lnTo>
                <a:lnTo>
                  <a:pt x="15700" y="5906"/>
                </a:lnTo>
                <a:lnTo>
                  <a:pt x="16030" y="5392"/>
                </a:lnTo>
                <a:lnTo>
                  <a:pt x="16287" y="4915"/>
                </a:lnTo>
                <a:lnTo>
                  <a:pt x="16360" y="4842"/>
                </a:lnTo>
                <a:lnTo>
                  <a:pt x="16360" y="4732"/>
                </a:lnTo>
                <a:lnTo>
                  <a:pt x="16324" y="4622"/>
                </a:lnTo>
                <a:lnTo>
                  <a:pt x="16250" y="4512"/>
                </a:lnTo>
                <a:lnTo>
                  <a:pt x="16067" y="4329"/>
                </a:lnTo>
                <a:lnTo>
                  <a:pt x="15590" y="4035"/>
                </a:lnTo>
                <a:lnTo>
                  <a:pt x="14526" y="3265"/>
                </a:lnTo>
                <a:lnTo>
                  <a:pt x="12435" y="1724"/>
                </a:lnTo>
                <a:lnTo>
                  <a:pt x="11445" y="1027"/>
                </a:lnTo>
                <a:lnTo>
                  <a:pt x="10454" y="330"/>
                </a:lnTo>
                <a:lnTo>
                  <a:pt x="10124" y="147"/>
                </a:lnTo>
                <a:lnTo>
                  <a:pt x="9794" y="37"/>
                </a:lnTo>
                <a:lnTo>
                  <a:pt x="9611" y="0"/>
                </a:lnTo>
                <a:close/>
              </a:path>
            </a:pathLst>
          </a:custGeom>
          <a:solidFill>
            <a:srgbClr val="3C78D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A4C2F4"/>
              </a:solidFill>
              <a:latin typeface="Arial"/>
              <a:ea typeface="Arial"/>
              <a:cs typeface="Arial"/>
              <a:sym typeface="Arial"/>
            </a:endParaRPr>
          </a:p>
        </p:txBody>
      </p:sp>
      <p:sp>
        <p:nvSpPr>
          <p:cNvPr id="1216" name="Google Shape;1216;p55"/>
          <p:cNvSpPr/>
          <p:nvPr/>
        </p:nvSpPr>
        <p:spPr>
          <a:xfrm>
            <a:off x="2644912" y="4036538"/>
            <a:ext cx="890356" cy="706800"/>
          </a:xfrm>
          <a:custGeom>
            <a:avLst/>
            <a:gdLst/>
            <a:ahLst/>
            <a:cxnLst/>
            <a:rect l="l" t="t" r="r" b="b"/>
            <a:pathLst>
              <a:path w="17792" h="14124" extrusionOk="0">
                <a:moveTo>
                  <a:pt x="10565" y="2275"/>
                </a:moveTo>
                <a:lnTo>
                  <a:pt x="10785" y="2312"/>
                </a:lnTo>
                <a:lnTo>
                  <a:pt x="11189" y="2422"/>
                </a:lnTo>
                <a:lnTo>
                  <a:pt x="11555" y="2605"/>
                </a:lnTo>
                <a:lnTo>
                  <a:pt x="11445" y="2605"/>
                </a:lnTo>
                <a:lnTo>
                  <a:pt x="10638" y="2899"/>
                </a:lnTo>
                <a:lnTo>
                  <a:pt x="9868" y="3192"/>
                </a:lnTo>
                <a:lnTo>
                  <a:pt x="9245" y="3449"/>
                </a:lnTo>
                <a:lnTo>
                  <a:pt x="8584" y="3706"/>
                </a:lnTo>
                <a:lnTo>
                  <a:pt x="7961" y="4036"/>
                </a:lnTo>
                <a:lnTo>
                  <a:pt x="7667" y="4219"/>
                </a:lnTo>
                <a:lnTo>
                  <a:pt x="7410" y="4439"/>
                </a:lnTo>
                <a:lnTo>
                  <a:pt x="7631" y="4073"/>
                </a:lnTo>
                <a:lnTo>
                  <a:pt x="7887" y="3743"/>
                </a:lnTo>
                <a:lnTo>
                  <a:pt x="8144" y="3412"/>
                </a:lnTo>
                <a:lnTo>
                  <a:pt x="8438" y="3156"/>
                </a:lnTo>
                <a:lnTo>
                  <a:pt x="8768" y="2899"/>
                </a:lnTo>
                <a:lnTo>
                  <a:pt x="9098" y="2679"/>
                </a:lnTo>
                <a:lnTo>
                  <a:pt x="9501" y="2495"/>
                </a:lnTo>
                <a:lnTo>
                  <a:pt x="9905" y="2349"/>
                </a:lnTo>
                <a:lnTo>
                  <a:pt x="10125" y="2312"/>
                </a:lnTo>
                <a:lnTo>
                  <a:pt x="10345" y="2275"/>
                </a:lnTo>
                <a:close/>
                <a:moveTo>
                  <a:pt x="1285" y="2129"/>
                </a:moveTo>
                <a:lnTo>
                  <a:pt x="1248" y="2165"/>
                </a:lnTo>
                <a:lnTo>
                  <a:pt x="1101" y="2275"/>
                </a:lnTo>
                <a:lnTo>
                  <a:pt x="991" y="2422"/>
                </a:lnTo>
                <a:lnTo>
                  <a:pt x="808" y="2715"/>
                </a:lnTo>
                <a:lnTo>
                  <a:pt x="588" y="2605"/>
                </a:lnTo>
                <a:lnTo>
                  <a:pt x="441" y="2422"/>
                </a:lnTo>
                <a:lnTo>
                  <a:pt x="258" y="2239"/>
                </a:lnTo>
                <a:lnTo>
                  <a:pt x="184" y="2202"/>
                </a:lnTo>
                <a:lnTo>
                  <a:pt x="111" y="2202"/>
                </a:lnTo>
                <a:lnTo>
                  <a:pt x="37" y="2239"/>
                </a:lnTo>
                <a:lnTo>
                  <a:pt x="1" y="2312"/>
                </a:lnTo>
                <a:lnTo>
                  <a:pt x="1" y="2495"/>
                </a:lnTo>
                <a:lnTo>
                  <a:pt x="74" y="2642"/>
                </a:lnTo>
                <a:lnTo>
                  <a:pt x="147" y="2789"/>
                </a:lnTo>
                <a:lnTo>
                  <a:pt x="258" y="2936"/>
                </a:lnTo>
                <a:lnTo>
                  <a:pt x="404" y="3046"/>
                </a:lnTo>
                <a:lnTo>
                  <a:pt x="588" y="3119"/>
                </a:lnTo>
                <a:lnTo>
                  <a:pt x="294" y="3706"/>
                </a:lnTo>
                <a:lnTo>
                  <a:pt x="74" y="4293"/>
                </a:lnTo>
                <a:lnTo>
                  <a:pt x="74" y="4403"/>
                </a:lnTo>
                <a:lnTo>
                  <a:pt x="74" y="4476"/>
                </a:lnTo>
                <a:lnTo>
                  <a:pt x="147" y="4549"/>
                </a:lnTo>
                <a:lnTo>
                  <a:pt x="221" y="4586"/>
                </a:lnTo>
                <a:lnTo>
                  <a:pt x="294" y="4623"/>
                </a:lnTo>
                <a:lnTo>
                  <a:pt x="368" y="4586"/>
                </a:lnTo>
                <a:lnTo>
                  <a:pt x="441" y="4549"/>
                </a:lnTo>
                <a:lnTo>
                  <a:pt x="514" y="4476"/>
                </a:lnTo>
                <a:lnTo>
                  <a:pt x="991" y="3339"/>
                </a:lnTo>
                <a:lnTo>
                  <a:pt x="1248" y="2789"/>
                </a:lnTo>
                <a:lnTo>
                  <a:pt x="1321" y="2495"/>
                </a:lnTo>
                <a:lnTo>
                  <a:pt x="1395" y="2202"/>
                </a:lnTo>
                <a:lnTo>
                  <a:pt x="1358" y="2165"/>
                </a:lnTo>
                <a:lnTo>
                  <a:pt x="1321" y="2129"/>
                </a:lnTo>
                <a:close/>
                <a:moveTo>
                  <a:pt x="11702" y="2715"/>
                </a:moveTo>
                <a:lnTo>
                  <a:pt x="11959" y="2936"/>
                </a:lnTo>
                <a:lnTo>
                  <a:pt x="12142" y="3156"/>
                </a:lnTo>
                <a:lnTo>
                  <a:pt x="12216" y="3266"/>
                </a:lnTo>
                <a:lnTo>
                  <a:pt x="11812" y="3412"/>
                </a:lnTo>
                <a:lnTo>
                  <a:pt x="11445" y="3559"/>
                </a:lnTo>
                <a:lnTo>
                  <a:pt x="9758" y="4183"/>
                </a:lnTo>
                <a:lnTo>
                  <a:pt x="8254" y="4770"/>
                </a:lnTo>
                <a:lnTo>
                  <a:pt x="7484" y="5100"/>
                </a:lnTo>
                <a:lnTo>
                  <a:pt x="7117" y="5283"/>
                </a:lnTo>
                <a:lnTo>
                  <a:pt x="6787" y="5503"/>
                </a:lnTo>
                <a:lnTo>
                  <a:pt x="7337" y="4549"/>
                </a:lnTo>
                <a:lnTo>
                  <a:pt x="7374" y="4549"/>
                </a:lnTo>
                <a:lnTo>
                  <a:pt x="8364" y="4073"/>
                </a:lnTo>
                <a:lnTo>
                  <a:pt x="9355" y="3632"/>
                </a:lnTo>
                <a:lnTo>
                  <a:pt x="11409" y="2862"/>
                </a:lnTo>
                <a:lnTo>
                  <a:pt x="11445" y="2936"/>
                </a:lnTo>
                <a:lnTo>
                  <a:pt x="11519" y="2972"/>
                </a:lnTo>
                <a:lnTo>
                  <a:pt x="11592" y="3009"/>
                </a:lnTo>
                <a:lnTo>
                  <a:pt x="11666" y="2972"/>
                </a:lnTo>
                <a:lnTo>
                  <a:pt x="11739" y="2899"/>
                </a:lnTo>
                <a:lnTo>
                  <a:pt x="11739" y="2789"/>
                </a:lnTo>
                <a:lnTo>
                  <a:pt x="11702" y="2715"/>
                </a:lnTo>
                <a:close/>
                <a:moveTo>
                  <a:pt x="12326" y="3522"/>
                </a:moveTo>
                <a:lnTo>
                  <a:pt x="12399" y="3596"/>
                </a:lnTo>
                <a:lnTo>
                  <a:pt x="12436" y="3596"/>
                </a:lnTo>
                <a:lnTo>
                  <a:pt x="12583" y="3926"/>
                </a:lnTo>
                <a:lnTo>
                  <a:pt x="12546" y="3926"/>
                </a:lnTo>
                <a:lnTo>
                  <a:pt x="12473" y="3963"/>
                </a:lnTo>
                <a:lnTo>
                  <a:pt x="12289" y="4109"/>
                </a:lnTo>
                <a:lnTo>
                  <a:pt x="12106" y="4219"/>
                </a:lnTo>
                <a:lnTo>
                  <a:pt x="11702" y="4403"/>
                </a:lnTo>
                <a:lnTo>
                  <a:pt x="11262" y="4586"/>
                </a:lnTo>
                <a:lnTo>
                  <a:pt x="10822" y="4733"/>
                </a:lnTo>
                <a:lnTo>
                  <a:pt x="9941" y="5026"/>
                </a:lnTo>
                <a:lnTo>
                  <a:pt x="9061" y="5393"/>
                </a:lnTo>
                <a:lnTo>
                  <a:pt x="8217" y="5723"/>
                </a:lnTo>
                <a:lnTo>
                  <a:pt x="7374" y="6127"/>
                </a:lnTo>
                <a:lnTo>
                  <a:pt x="6750" y="6384"/>
                </a:lnTo>
                <a:lnTo>
                  <a:pt x="6420" y="6567"/>
                </a:lnTo>
                <a:lnTo>
                  <a:pt x="6090" y="6750"/>
                </a:lnTo>
                <a:lnTo>
                  <a:pt x="6310" y="6384"/>
                </a:lnTo>
                <a:lnTo>
                  <a:pt x="6677" y="5650"/>
                </a:lnTo>
                <a:lnTo>
                  <a:pt x="7410" y="5467"/>
                </a:lnTo>
                <a:lnTo>
                  <a:pt x="8107" y="5173"/>
                </a:lnTo>
                <a:lnTo>
                  <a:pt x="9465" y="4623"/>
                </a:lnTo>
                <a:lnTo>
                  <a:pt x="10932" y="4073"/>
                </a:lnTo>
                <a:lnTo>
                  <a:pt x="11629" y="3816"/>
                </a:lnTo>
                <a:lnTo>
                  <a:pt x="12326" y="3522"/>
                </a:lnTo>
                <a:close/>
                <a:moveTo>
                  <a:pt x="5100" y="8401"/>
                </a:moveTo>
                <a:lnTo>
                  <a:pt x="4989" y="8438"/>
                </a:lnTo>
                <a:lnTo>
                  <a:pt x="4953" y="8474"/>
                </a:lnTo>
                <a:lnTo>
                  <a:pt x="4953" y="8511"/>
                </a:lnTo>
                <a:lnTo>
                  <a:pt x="4916" y="8768"/>
                </a:lnTo>
                <a:lnTo>
                  <a:pt x="4879" y="8988"/>
                </a:lnTo>
                <a:lnTo>
                  <a:pt x="4879" y="9245"/>
                </a:lnTo>
                <a:lnTo>
                  <a:pt x="4916" y="9355"/>
                </a:lnTo>
                <a:lnTo>
                  <a:pt x="4989" y="9465"/>
                </a:lnTo>
                <a:lnTo>
                  <a:pt x="5026" y="9501"/>
                </a:lnTo>
                <a:lnTo>
                  <a:pt x="5173" y="9501"/>
                </a:lnTo>
                <a:lnTo>
                  <a:pt x="5210" y="9465"/>
                </a:lnTo>
                <a:lnTo>
                  <a:pt x="5283" y="9391"/>
                </a:lnTo>
                <a:lnTo>
                  <a:pt x="5320" y="9281"/>
                </a:lnTo>
                <a:lnTo>
                  <a:pt x="5320" y="9061"/>
                </a:lnTo>
                <a:lnTo>
                  <a:pt x="5320" y="8768"/>
                </a:lnTo>
                <a:lnTo>
                  <a:pt x="5283" y="8511"/>
                </a:lnTo>
                <a:lnTo>
                  <a:pt x="5246" y="8474"/>
                </a:lnTo>
                <a:lnTo>
                  <a:pt x="5210" y="8438"/>
                </a:lnTo>
                <a:lnTo>
                  <a:pt x="5100" y="8401"/>
                </a:lnTo>
                <a:close/>
                <a:moveTo>
                  <a:pt x="5210" y="9685"/>
                </a:moveTo>
                <a:lnTo>
                  <a:pt x="5136" y="9722"/>
                </a:lnTo>
                <a:lnTo>
                  <a:pt x="5063" y="9758"/>
                </a:lnTo>
                <a:lnTo>
                  <a:pt x="5026" y="9795"/>
                </a:lnTo>
                <a:lnTo>
                  <a:pt x="4989" y="9905"/>
                </a:lnTo>
                <a:lnTo>
                  <a:pt x="4989" y="9978"/>
                </a:lnTo>
                <a:lnTo>
                  <a:pt x="4916" y="10308"/>
                </a:lnTo>
                <a:lnTo>
                  <a:pt x="4916" y="10639"/>
                </a:lnTo>
                <a:lnTo>
                  <a:pt x="4953" y="10749"/>
                </a:lnTo>
                <a:lnTo>
                  <a:pt x="4989" y="10785"/>
                </a:lnTo>
                <a:lnTo>
                  <a:pt x="5063" y="10822"/>
                </a:lnTo>
                <a:lnTo>
                  <a:pt x="5173" y="10822"/>
                </a:lnTo>
                <a:lnTo>
                  <a:pt x="5246" y="10785"/>
                </a:lnTo>
                <a:lnTo>
                  <a:pt x="5283" y="10749"/>
                </a:lnTo>
                <a:lnTo>
                  <a:pt x="5283" y="10639"/>
                </a:lnTo>
                <a:lnTo>
                  <a:pt x="5283" y="10272"/>
                </a:lnTo>
                <a:lnTo>
                  <a:pt x="5356" y="9905"/>
                </a:lnTo>
                <a:lnTo>
                  <a:pt x="5356" y="9832"/>
                </a:lnTo>
                <a:lnTo>
                  <a:pt x="5320" y="9758"/>
                </a:lnTo>
                <a:lnTo>
                  <a:pt x="5283" y="9722"/>
                </a:lnTo>
                <a:lnTo>
                  <a:pt x="5210" y="9685"/>
                </a:lnTo>
                <a:close/>
                <a:moveTo>
                  <a:pt x="14600" y="9501"/>
                </a:moveTo>
                <a:lnTo>
                  <a:pt x="14563" y="9575"/>
                </a:lnTo>
                <a:lnTo>
                  <a:pt x="14490" y="9868"/>
                </a:lnTo>
                <a:lnTo>
                  <a:pt x="14417" y="10125"/>
                </a:lnTo>
                <a:lnTo>
                  <a:pt x="14380" y="10712"/>
                </a:lnTo>
                <a:lnTo>
                  <a:pt x="14417" y="10785"/>
                </a:lnTo>
                <a:lnTo>
                  <a:pt x="14453" y="10859"/>
                </a:lnTo>
                <a:lnTo>
                  <a:pt x="14527" y="10895"/>
                </a:lnTo>
                <a:lnTo>
                  <a:pt x="14600" y="10932"/>
                </a:lnTo>
                <a:lnTo>
                  <a:pt x="14673" y="10932"/>
                </a:lnTo>
                <a:lnTo>
                  <a:pt x="14747" y="10895"/>
                </a:lnTo>
                <a:lnTo>
                  <a:pt x="14783" y="10859"/>
                </a:lnTo>
                <a:lnTo>
                  <a:pt x="14820" y="10785"/>
                </a:lnTo>
                <a:lnTo>
                  <a:pt x="14820" y="10639"/>
                </a:lnTo>
                <a:lnTo>
                  <a:pt x="14820" y="10088"/>
                </a:lnTo>
                <a:lnTo>
                  <a:pt x="14820" y="9832"/>
                </a:lnTo>
                <a:lnTo>
                  <a:pt x="14747" y="9575"/>
                </a:lnTo>
                <a:lnTo>
                  <a:pt x="14710" y="9501"/>
                </a:lnTo>
                <a:close/>
                <a:moveTo>
                  <a:pt x="12729" y="4183"/>
                </a:moveTo>
                <a:lnTo>
                  <a:pt x="12986" y="4880"/>
                </a:lnTo>
                <a:lnTo>
                  <a:pt x="12766" y="4990"/>
                </a:lnTo>
                <a:lnTo>
                  <a:pt x="12509" y="5100"/>
                </a:lnTo>
                <a:lnTo>
                  <a:pt x="12032" y="5320"/>
                </a:lnTo>
                <a:lnTo>
                  <a:pt x="10969" y="5833"/>
                </a:lnTo>
                <a:lnTo>
                  <a:pt x="9978" y="6310"/>
                </a:lnTo>
                <a:lnTo>
                  <a:pt x="8988" y="6714"/>
                </a:lnTo>
                <a:lnTo>
                  <a:pt x="8071" y="7007"/>
                </a:lnTo>
                <a:lnTo>
                  <a:pt x="7117" y="7301"/>
                </a:lnTo>
                <a:lnTo>
                  <a:pt x="6677" y="7484"/>
                </a:lnTo>
                <a:lnTo>
                  <a:pt x="6237" y="7704"/>
                </a:lnTo>
                <a:lnTo>
                  <a:pt x="5796" y="7924"/>
                </a:lnTo>
                <a:lnTo>
                  <a:pt x="5430" y="8218"/>
                </a:lnTo>
                <a:lnTo>
                  <a:pt x="5393" y="8254"/>
                </a:lnTo>
                <a:lnTo>
                  <a:pt x="5393" y="8291"/>
                </a:lnTo>
                <a:lnTo>
                  <a:pt x="5430" y="8328"/>
                </a:lnTo>
                <a:lnTo>
                  <a:pt x="5466" y="8328"/>
                </a:lnTo>
                <a:lnTo>
                  <a:pt x="6420" y="7961"/>
                </a:lnTo>
                <a:lnTo>
                  <a:pt x="7337" y="7594"/>
                </a:lnTo>
                <a:lnTo>
                  <a:pt x="8364" y="7264"/>
                </a:lnTo>
                <a:lnTo>
                  <a:pt x="9391" y="6897"/>
                </a:lnTo>
                <a:lnTo>
                  <a:pt x="10345" y="6530"/>
                </a:lnTo>
                <a:lnTo>
                  <a:pt x="11262" y="6090"/>
                </a:lnTo>
                <a:lnTo>
                  <a:pt x="12326" y="5577"/>
                </a:lnTo>
                <a:lnTo>
                  <a:pt x="12729" y="5393"/>
                </a:lnTo>
                <a:lnTo>
                  <a:pt x="12913" y="5283"/>
                </a:lnTo>
                <a:lnTo>
                  <a:pt x="13133" y="5210"/>
                </a:lnTo>
                <a:lnTo>
                  <a:pt x="13169" y="5356"/>
                </a:lnTo>
                <a:lnTo>
                  <a:pt x="13426" y="5870"/>
                </a:lnTo>
                <a:lnTo>
                  <a:pt x="13390" y="5870"/>
                </a:lnTo>
                <a:lnTo>
                  <a:pt x="13353" y="5797"/>
                </a:lnTo>
                <a:lnTo>
                  <a:pt x="13280" y="5760"/>
                </a:lnTo>
                <a:lnTo>
                  <a:pt x="13206" y="5723"/>
                </a:lnTo>
                <a:lnTo>
                  <a:pt x="13133" y="5760"/>
                </a:lnTo>
                <a:lnTo>
                  <a:pt x="12216" y="6237"/>
                </a:lnTo>
                <a:lnTo>
                  <a:pt x="11299" y="6677"/>
                </a:lnTo>
                <a:lnTo>
                  <a:pt x="10345" y="7081"/>
                </a:lnTo>
                <a:lnTo>
                  <a:pt x="9428" y="7484"/>
                </a:lnTo>
                <a:lnTo>
                  <a:pt x="8474" y="7851"/>
                </a:lnTo>
                <a:lnTo>
                  <a:pt x="7520" y="8181"/>
                </a:lnTo>
                <a:lnTo>
                  <a:pt x="6640" y="8474"/>
                </a:lnTo>
                <a:lnTo>
                  <a:pt x="6163" y="8658"/>
                </a:lnTo>
                <a:lnTo>
                  <a:pt x="5980" y="8768"/>
                </a:lnTo>
                <a:lnTo>
                  <a:pt x="5760" y="8878"/>
                </a:lnTo>
                <a:lnTo>
                  <a:pt x="5760" y="8915"/>
                </a:lnTo>
                <a:lnTo>
                  <a:pt x="5760" y="8951"/>
                </a:lnTo>
                <a:lnTo>
                  <a:pt x="6273" y="8951"/>
                </a:lnTo>
                <a:lnTo>
                  <a:pt x="6713" y="8805"/>
                </a:lnTo>
                <a:lnTo>
                  <a:pt x="7631" y="8511"/>
                </a:lnTo>
                <a:lnTo>
                  <a:pt x="8621" y="8144"/>
                </a:lnTo>
                <a:lnTo>
                  <a:pt x="9611" y="7777"/>
                </a:lnTo>
                <a:lnTo>
                  <a:pt x="10528" y="7411"/>
                </a:lnTo>
                <a:lnTo>
                  <a:pt x="11409" y="7007"/>
                </a:lnTo>
                <a:lnTo>
                  <a:pt x="12289" y="6604"/>
                </a:lnTo>
                <a:lnTo>
                  <a:pt x="13133" y="6163"/>
                </a:lnTo>
                <a:lnTo>
                  <a:pt x="13206" y="6200"/>
                </a:lnTo>
                <a:lnTo>
                  <a:pt x="13316" y="6200"/>
                </a:lnTo>
                <a:lnTo>
                  <a:pt x="13390" y="6163"/>
                </a:lnTo>
                <a:lnTo>
                  <a:pt x="13463" y="6090"/>
                </a:lnTo>
                <a:lnTo>
                  <a:pt x="13500" y="6053"/>
                </a:lnTo>
                <a:lnTo>
                  <a:pt x="13866" y="6714"/>
                </a:lnTo>
                <a:lnTo>
                  <a:pt x="13646" y="6787"/>
                </a:lnTo>
                <a:lnTo>
                  <a:pt x="13463" y="6860"/>
                </a:lnTo>
                <a:lnTo>
                  <a:pt x="12913" y="7081"/>
                </a:lnTo>
                <a:lnTo>
                  <a:pt x="12399" y="7337"/>
                </a:lnTo>
                <a:lnTo>
                  <a:pt x="11225" y="7961"/>
                </a:lnTo>
                <a:lnTo>
                  <a:pt x="10675" y="8254"/>
                </a:lnTo>
                <a:lnTo>
                  <a:pt x="10052" y="8548"/>
                </a:lnTo>
                <a:lnTo>
                  <a:pt x="9428" y="8768"/>
                </a:lnTo>
                <a:lnTo>
                  <a:pt x="8804" y="8951"/>
                </a:lnTo>
                <a:lnTo>
                  <a:pt x="7520" y="9318"/>
                </a:lnTo>
                <a:lnTo>
                  <a:pt x="6200" y="9722"/>
                </a:lnTo>
                <a:lnTo>
                  <a:pt x="5796" y="9868"/>
                </a:lnTo>
                <a:lnTo>
                  <a:pt x="5650" y="10015"/>
                </a:lnTo>
                <a:lnTo>
                  <a:pt x="5576" y="10052"/>
                </a:lnTo>
                <a:lnTo>
                  <a:pt x="5576" y="10015"/>
                </a:lnTo>
                <a:lnTo>
                  <a:pt x="5540" y="9978"/>
                </a:lnTo>
                <a:lnTo>
                  <a:pt x="5540" y="10015"/>
                </a:lnTo>
                <a:lnTo>
                  <a:pt x="5503" y="10088"/>
                </a:lnTo>
                <a:lnTo>
                  <a:pt x="5503" y="10198"/>
                </a:lnTo>
                <a:lnTo>
                  <a:pt x="5540" y="10235"/>
                </a:lnTo>
                <a:lnTo>
                  <a:pt x="5576" y="10235"/>
                </a:lnTo>
                <a:lnTo>
                  <a:pt x="5796" y="10125"/>
                </a:lnTo>
                <a:lnTo>
                  <a:pt x="6017" y="10052"/>
                </a:lnTo>
                <a:lnTo>
                  <a:pt x="6530" y="9942"/>
                </a:lnTo>
                <a:lnTo>
                  <a:pt x="7704" y="9575"/>
                </a:lnTo>
                <a:lnTo>
                  <a:pt x="8878" y="9281"/>
                </a:lnTo>
                <a:lnTo>
                  <a:pt x="9465" y="9098"/>
                </a:lnTo>
                <a:lnTo>
                  <a:pt x="10015" y="8878"/>
                </a:lnTo>
                <a:lnTo>
                  <a:pt x="10528" y="8695"/>
                </a:lnTo>
                <a:lnTo>
                  <a:pt x="11005" y="8438"/>
                </a:lnTo>
                <a:lnTo>
                  <a:pt x="11959" y="7924"/>
                </a:lnTo>
                <a:lnTo>
                  <a:pt x="12473" y="7667"/>
                </a:lnTo>
                <a:lnTo>
                  <a:pt x="12986" y="7411"/>
                </a:lnTo>
                <a:lnTo>
                  <a:pt x="13573" y="7191"/>
                </a:lnTo>
                <a:lnTo>
                  <a:pt x="13756" y="7117"/>
                </a:lnTo>
                <a:lnTo>
                  <a:pt x="14013" y="7044"/>
                </a:lnTo>
                <a:lnTo>
                  <a:pt x="14050" y="7081"/>
                </a:lnTo>
                <a:lnTo>
                  <a:pt x="14160" y="7081"/>
                </a:lnTo>
                <a:lnTo>
                  <a:pt x="14197" y="7191"/>
                </a:lnTo>
                <a:lnTo>
                  <a:pt x="13830" y="7374"/>
                </a:lnTo>
                <a:lnTo>
                  <a:pt x="13500" y="7594"/>
                </a:lnTo>
                <a:lnTo>
                  <a:pt x="12436" y="8218"/>
                </a:lnTo>
                <a:lnTo>
                  <a:pt x="11335" y="8768"/>
                </a:lnTo>
                <a:lnTo>
                  <a:pt x="10198" y="9245"/>
                </a:lnTo>
                <a:lnTo>
                  <a:pt x="9061" y="9685"/>
                </a:lnTo>
                <a:lnTo>
                  <a:pt x="7887" y="10088"/>
                </a:lnTo>
                <a:lnTo>
                  <a:pt x="6750" y="10455"/>
                </a:lnTo>
                <a:lnTo>
                  <a:pt x="6200" y="10639"/>
                </a:lnTo>
                <a:lnTo>
                  <a:pt x="5906" y="10749"/>
                </a:lnTo>
                <a:lnTo>
                  <a:pt x="5650" y="10895"/>
                </a:lnTo>
                <a:lnTo>
                  <a:pt x="5613" y="10932"/>
                </a:lnTo>
                <a:lnTo>
                  <a:pt x="5613" y="10969"/>
                </a:lnTo>
                <a:lnTo>
                  <a:pt x="5613" y="11005"/>
                </a:lnTo>
                <a:lnTo>
                  <a:pt x="5686" y="11042"/>
                </a:lnTo>
                <a:lnTo>
                  <a:pt x="5943" y="11005"/>
                </a:lnTo>
                <a:lnTo>
                  <a:pt x="6200" y="10969"/>
                </a:lnTo>
                <a:lnTo>
                  <a:pt x="6713" y="10822"/>
                </a:lnTo>
                <a:lnTo>
                  <a:pt x="7337" y="10602"/>
                </a:lnTo>
                <a:lnTo>
                  <a:pt x="7961" y="10419"/>
                </a:lnTo>
                <a:lnTo>
                  <a:pt x="9208" y="10015"/>
                </a:lnTo>
                <a:lnTo>
                  <a:pt x="10418" y="9538"/>
                </a:lnTo>
                <a:lnTo>
                  <a:pt x="11445" y="9061"/>
                </a:lnTo>
                <a:lnTo>
                  <a:pt x="12473" y="8584"/>
                </a:lnTo>
                <a:lnTo>
                  <a:pt x="13573" y="7961"/>
                </a:lnTo>
                <a:lnTo>
                  <a:pt x="14013" y="7741"/>
                </a:lnTo>
                <a:lnTo>
                  <a:pt x="14233" y="7594"/>
                </a:lnTo>
                <a:lnTo>
                  <a:pt x="14417" y="7447"/>
                </a:lnTo>
                <a:lnTo>
                  <a:pt x="14527" y="7594"/>
                </a:lnTo>
                <a:lnTo>
                  <a:pt x="14527" y="7631"/>
                </a:lnTo>
                <a:lnTo>
                  <a:pt x="14417" y="7961"/>
                </a:lnTo>
                <a:lnTo>
                  <a:pt x="14417" y="8328"/>
                </a:lnTo>
                <a:lnTo>
                  <a:pt x="14343" y="8254"/>
                </a:lnTo>
                <a:lnTo>
                  <a:pt x="14233" y="8254"/>
                </a:lnTo>
                <a:lnTo>
                  <a:pt x="13830" y="8438"/>
                </a:lnTo>
                <a:lnTo>
                  <a:pt x="13426" y="8658"/>
                </a:lnTo>
                <a:lnTo>
                  <a:pt x="12693" y="9135"/>
                </a:lnTo>
                <a:lnTo>
                  <a:pt x="12252" y="9428"/>
                </a:lnTo>
                <a:lnTo>
                  <a:pt x="11776" y="9685"/>
                </a:lnTo>
                <a:lnTo>
                  <a:pt x="11299" y="9942"/>
                </a:lnTo>
                <a:lnTo>
                  <a:pt x="10822" y="10125"/>
                </a:lnTo>
                <a:lnTo>
                  <a:pt x="8658" y="10822"/>
                </a:lnTo>
                <a:lnTo>
                  <a:pt x="7741" y="11115"/>
                </a:lnTo>
                <a:lnTo>
                  <a:pt x="7300" y="11262"/>
                </a:lnTo>
                <a:lnTo>
                  <a:pt x="6860" y="11446"/>
                </a:lnTo>
                <a:lnTo>
                  <a:pt x="5283" y="11409"/>
                </a:lnTo>
                <a:lnTo>
                  <a:pt x="5246" y="11189"/>
                </a:lnTo>
                <a:lnTo>
                  <a:pt x="5173" y="11115"/>
                </a:lnTo>
                <a:lnTo>
                  <a:pt x="5026" y="11115"/>
                </a:lnTo>
                <a:lnTo>
                  <a:pt x="4989" y="11189"/>
                </a:lnTo>
                <a:lnTo>
                  <a:pt x="4953" y="11409"/>
                </a:lnTo>
                <a:lnTo>
                  <a:pt x="4182" y="11336"/>
                </a:lnTo>
                <a:lnTo>
                  <a:pt x="3816" y="11336"/>
                </a:lnTo>
                <a:lnTo>
                  <a:pt x="3412" y="11372"/>
                </a:lnTo>
                <a:lnTo>
                  <a:pt x="3119" y="11409"/>
                </a:lnTo>
                <a:lnTo>
                  <a:pt x="2862" y="11556"/>
                </a:lnTo>
                <a:lnTo>
                  <a:pt x="2825" y="11005"/>
                </a:lnTo>
                <a:lnTo>
                  <a:pt x="2715" y="9428"/>
                </a:lnTo>
                <a:lnTo>
                  <a:pt x="2715" y="9171"/>
                </a:lnTo>
                <a:lnTo>
                  <a:pt x="2972" y="9171"/>
                </a:lnTo>
                <a:lnTo>
                  <a:pt x="3265" y="9135"/>
                </a:lnTo>
                <a:lnTo>
                  <a:pt x="3522" y="9061"/>
                </a:lnTo>
                <a:lnTo>
                  <a:pt x="3779" y="8988"/>
                </a:lnTo>
                <a:lnTo>
                  <a:pt x="4036" y="8841"/>
                </a:lnTo>
                <a:lnTo>
                  <a:pt x="4293" y="8695"/>
                </a:lnTo>
                <a:lnTo>
                  <a:pt x="4733" y="8401"/>
                </a:lnTo>
                <a:lnTo>
                  <a:pt x="5063" y="8108"/>
                </a:lnTo>
                <a:lnTo>
                  <a:pt x="5356" y="7777"/>
                </a:lnTo>
                <a:lnTo>
                  <a:pt x="5613" y="7447"/>
                </a:lnTo>
                <a:lnTo>
                  <a:pt x="5870" y="7117"/>
                </a:lnTo>
                <a:lnTo>
                  <a:pt x="6273" y="7007"/>
                </a:lnTo>
                <a:lnTo>
                  <a:pt x="6640" y="6824"/>
                </a:lnTo>
                <a:lnTo>
                  <a:pt x="7410" y="6420"/>
                </a:lnTo>
                <a:lnTo>
                  <a:pt x="8401" y="5980"/>
                </a:lnTo>
                <a:lnTo>
                  <a:pt x="9355" y="5577"/>
                </a:lnTo>
                <a:lnTo>
                  <a:pt x="10308" y="5246"/>
                </a:lnTo>
                <a:lnTo>
                  <a:pt x="11262" y="4880"/>
                </a:lnTo>
                <a:lnTo>
                  <a:pt x="12032" y="4623"/>
                </a:lnTo>
                <a:lnTo>
                  <a:pt x="12436" y="4403"/>
                </a:lnTo>
                <a:lnTo>
                  <a:pt x="12619" y="4219"/>
                </a:lnTo>
                <a:lnTo>
                  <a:pt x="12729" y="4183"/>
                </a:lnTo>
                <a:close/>
                <a:moveTo>
                  <a:pt x="2385" y="1"/>
                </a:moveTo>
                <a:lnTo>
                  <a:pt x="2238" y="38"/>
                </a:lnTo>
                <a:lnTo>
                  <a:pt x="2202" y="74"/>
                </a:lnTo>
                <a:lnTo>
                  <a:pt x="2165" y="111"/>
                </a:lnTo>
                <a:lnTo>
                  <a:pt x="2055" y="368"/>
                </a:lnTo>
                <a:lnTo>
                  <a:pt x="1982" y="515"/>
                </a:lnTo>
                <a:lnTo>
                  <a:pt x="1578" y="1432"/>
                </a:lnTo>
                <a:lnTo>
                  <a:pt x="1541" y="1542"/>
                </a:lnTo>
                <a:lnTo>
                  <a:pt x="1578" y="1615"/>
                </a:lnTo>
                <a:lnTo>
                  <a:pt x="1615" y="1688"/>
                </a:lnTo>
                <a:lnTo>
                  <a:pt x="1688" y="1762"/>
                </a:lnTo>
                <a:lnTo>
                  <a:pt x="1761" y="1798"/>
                </a:lnTo>
                <a:lnTo>
                  <a:pt x="1835" y="1798"/>
                </a:lnTo>
                <a:lnTo>
                  <a:pt x="1908" y="1762"/>
                </a:lnTo>
                <a:lnTo>
                  <a:pt x="1982" y="1652"/>
                </a:lnTo>
                <a:lnTo>
                  <a:pt x="2128" y="1358"/>
                </a:lnTo>
                <a:lnTo>
                  <a:pt x="2092" y="2165"/>
                </a:lnTo>
                <a:lnTo>
                  <a:pt x="2092" y="2972"/>
                </a:lnTo>
                <a:lnTo>
                  <a:pt x="2055" y="4073"/>
                </a:lnTo>
                <a:lnTo>
                  <a:pt x="1982" y="4109"/>
                </a:lnTo>
                <a:lnTo>
                  <a:pt x="1835" y="4073"/>
                </a:lnTo>
                <a:lnTo>
                  <a:pt x="1725" y="3999"/>
                </a:lnTo>
                <a:lnTo>
                  <a:pt x="1615" y="3999"/>
                </a:lnTo>
                <a:lnTo>
                  <a:pt x="1541" y="4036"/>
                </a:lnTo>
                <a:lnTo>
                  <a:pt x="1505" y="4109"/>
                </a:lnTo>
                <a:lnTo>
                  <a:pt x="1541" y="4219"/>
                </a:lnTo>
                <a:lnTo>
                  <a:pt x="1651" y="4293"/>
                </a:lnTo>
                <a:lnTo>
                  <a:pt x="1761" y="4366"/>
                </a:lnTo>
                <a:lnTo>
                  <a:pt x="1908" y="4403"/>
                </a:lnTo>
                <a:lnTo>
                  <a:pt x="2055" y="4439"/>
                </a:lnTo>
                <a:lnTo>
                  <a:pt x="2055" y="5540"/>
                </a:lnTo>
                <a:lnTo>
                  <a:pt x="1908" y="5577"/>
                </a:lnTo>
                <a:lnTo>
                  <a:pt x="1651" y="5613"/>
                </a:lnTo>
                <a:lnTo>
                  <a:pt x="1615" y="5687"/>
                </a:lnTo>
                <a:lnTo>
                  <a:pt x="1541" y="5723"/>
                </a:lnTo>
                <a:lnTo>
                  <a:pt x="1541" y="5760"/>
                </a:lnTo>
                <a:lnTo>
                  <a:pt x="1505" y="5797"/>
                </a:lnTo>
                <a:lnTo>
                  <a:pt x="1541" y="5833"/>
                </a:lnTo>
                <a:lnTo>
                  <a:pt x="1578" y="5833"/>
                </a:lnTo>
                <a:lnTo>
                  <a:pt x="1651" y="5907"/>
                </a:lnTo>
                <a:lnTo>
                  <a:pt x="2055" y="5907"/>
                </a:lnTo>
                <a:lnTo>
                  <a:pt x="2092" y="6200"/>
                </a:lnTo>
                <a:lnTo>
                  <a:pt x="2092" y="7154"/>
                </a:lnTo>
                <a:lnTo>
                  <a:pt x="1835" y="7227"/>
                </a:lnTo>
                <a:lnTo>
                  <a:pt x="1541" y="7374"/>
                </a:lnTo>
                <a:lnTo>
                  <a:pt x="1505" y="7411"/>
                </a:lnTo>
                <a:lnTo>
                  <a:pt x="1505" y="7447"/>
                </a:lnTo>
                <a:lnTo>
                  <a:pt x="1541" y="7484"/>
                </a:lnTo>
                <a:lnTo>
                  <a:pt x="1578" y="7521"/>
                </a:lnTo>
                <a:lnTo>
                  <a:pt x="2092" y="7521"/>
                </a:lnTo>
                <a:lnTo>
                  <a:pt x="2165" y="8951"/>
                </a:lnTo>
                <a:lnTo>
                  <a:pt x="2165" y="8988"/>
                </a:lnTo>
                <a:lnTo>
                  <a:pt x="1982" y="8951"/>
                </a:lnTo>
                <a:lnTo>
                  <a:pt x="1578" y="8951"/>
                </a:lnTo>
                <a:lnTo>
                  <a:pt x="1505" y="8988"/>
                </a:lnTo>
                <a:lnTo>
                  <a:pt x="1468" y="9061"/>
                </a:lnTo>
                <a:lnTo>
                  <a:pt x="1468" y="9135"/>
                </a:lnTo>
                <a:lnTo>
                  <a:pt x="1541" y="9208"/>
                </a:lnTo>
                <a:lnTo>
                  <a:pt x="1688" y="9245"/>
                </a:lnTo>
                <a:lnTo>
                  <a:pt x="1835" y="9318"/>
                </a:lnTo>
                <a:lnTo>
                  <a:pt x="2202" y="9391"/>
                </a:lnTo>
                <a:lnTo>
                  <a:pt x="2238" y="10419"/>
                </a:lnTo>
                <a:lnTo>
                  <a:pt x="2018" y="10419"/>
                </a:lnTo>
                <a:lnTo>
                  <a:pt x="1798" y="10455"/>
                </a:lnTo>
                <a:lnTo>
                  <a:pt x="1725" y="10529"/>
                </a:lnTo>
                <a:lnTo>
                  <a:pt x="1651" y="10602"/>
                </a:lnTo>
                <a:lnTo>
                  <a:pt x="1578" y="10675"/>
                </a:lnTo>
                <a:lnTo>
                  <a:pt x="1615" y="10749"/>
                </a:lnTo>
                <a:lnTo>
                  <a:pt x="1688" y="10822"/>
                </a:lnTo>
                <a:lnTo>
                  <a:pt x="2128" y="10822"/>
                </a:lnTo>
                <a:lnTo>
                  <a:pt x="2275" y="10859"/>
                </a:lnTo>
                <a:lnTo>
                  <a:pt x="2275" y="10895"/>
                </a:lnTo>
                <a:lnTo>
                  <a:pt x="2312" y="11702"/>
                </a:lnTo>
                <a:lnTo>
                  <a:pt x="2348" y="11959"/>
                </a:lnTo>
                <a:lnTo>
                  <a:pt x="2385" y="12106"/>
                </a:lnTo>
                <a:lnTo>
                  <a:pt x="2495" y="12216"/>
                </a:lnTo>
                <a:lnTo>
                  <a:pt x="2568" y="12253"/>
                </a:lnTo>
                <a:lnTo>
                  <a:pt x="2679" y="12253"/>
                </a:lnTo>
                <a:lnTo>
                  <a:pt x="2752" y="12216"/>
                </a:lnTo>
                <a:lnTo>
                  <a:pt x="2789" y="12143"/>
                </a:lnTo>
                <a:lnTo>
                  <a:pt x="2825" y="12106"/>
                </a:lnTo>
                <a:lnTo>
                  <a:pt x="3009" y="11959"/>
                </a:lnTo>
                <a:lnTo>
                  <a:pt x="3265" y="11886"/>
                </a:lnTo>
                <a:lnTo>
                  <a:pt x="3486" y="11849"/>
                </a:lnTo>
                <a:lnTo>
                  <a:pt x="3742" y="11849"/>
                </a:lnTo>
                <a:lnTo>
                  <a:pt x="3742" y="12033"/>
                </a:lnTo>
                <a:lnTo>
                  <a:pt x="3742" y="12216"/>
                </a:lnTo>
                <a:lnTo>
                  <a:pt x="3816" y="12363"/>
                </a:lnTo>
                <a:lnTo>
                  <a:pt x="3889" y="12509"/>
                </a:lnTo>
                <a:lnTo>
                  <a:pt x="3962" y="12583"/>
                </a:lnTo>
                <a:lnTo>
                  <a:pt x="4036" y="12546"/>
                </a:lnTo>
                <a:lnTo>
                  <a:pt x="4109" y="12509"/>
                </a:lnTo>
                <a:lnTo>
                  <a:pt x="4146" y="12436"/>
                </a:lnTo>
                <a:lnTo>
                  <a:pt x="4072" y="12216"/>
                </a:lnTo>
                <a:lnTo>
                  <a:pt x="4036" y="12069"/>
                </a:lnTo>
                <a:lnTo>
                  <a:pt x="4036" y="11886"/>
                </a:lnTo>
                <a:lnTo>
                  <a:pt x="5063" y="11922"/>
                </a:lnTo>
                <a:lnTo>
                  <a:pt x="5063" y="12143"/>
                </a:lnTo>
                <a:lnTo>
                  <a:pt x="5100" y="12619"/>
                </a:lnTo>
                <a:lnTo>
                  <a:pt x="5136" y="12693"/>
                </a:lnTo>
                <a:lnTo>
                  <a:pt x="5173" y="12766"/>
                </a:lnTo>
                <a:lnTo>
                  <a:pt x="5320" y="12766"/>
                </a:lnTo>
                <a:lnTo>
                  <a:pt x="5466" y="12729"/>
                </a:lnTo>
                <a:lnTo>
                  <a:pt x="5503" y="12619"/>
                </a:lnTo>
                <a:lnTo>
                  <a:pt x="5540" y="12473"/>
                </a:lnTo>
                <a:lnTo>
                  <a:pt x="5466" y="12363"/>
                </a:lnTo>
                <a:lnTo>
                  <a:pt x="5393" y="12326"/>
                </a:lnTo>
                <a:lnTo>
                  <a:pt x="5356" y="12106"/>
                </a:lnTo>
                <a:lnTo>
                  <a:pt x="5283" y="11922"/>
                </a:lnTo>
                <a:lnTo>
                  <a:pt x="5906" y="11959"/>
                </a:lnTo>
                <a:lnTo>
                  <a:pt x="6493" y="11959"/>
                </a:lnTo>
                <a:lnTo>
                  <a:pt x="6493" y="11996"/>
                </a:lnTo>
                <a:lnTo>
                  <a:pt x="6457" y="12179"/>
                </a:lnTo>
                <a:lnTo>
                  <a:pt x="6420" y="12399"/>
                </a:lnTo>
                <a:lnTo>
                  <a:pt x="6457" y="12583"/>
                </a:lnTo>
                <a:lnTo>
                  <a:pt x="6567" y="12766"/>
                </a:lnTo>
                <a:lnTo>
                  <a:pt x="6603" y="12840"/>
                </a:lnTo>
                <a:lnTo>
                  <a:pt x="6677" y="12876"/>
                </a:lnTo>
                <a:lnTo>
                  <a:pt x="6750" y="12876"/>
                </a:lnTo>
                <a:lnTo>
                  <a:pt x="6824" y="12840"/>
                </a:lnTo>
                <a:lnTo>
                  <a:pt x="6897" y="12766"/>
                </a:lnTo>
                <a:lnTo>
                  <a:pt x="6897" y="12729"/>
                </a:lnTo>
                <a:lnTo>
                  <a:pt x="6897" y="12656"/>
                </a:lnTo>
                <a:lnTo>
                  <a:pt x="6824" y="12619"/>
                </a:lnTo>
                <a:lnTo>
                  <a:pt x="6787" y="12583"/>
                </a:lnTo>
                <a:lnTo>
                  <a:pt x="6713" y="12399"/>
                </a:lnTo>
                <a:lnTo>
                  <a:pt x="6677" y="12216"/>
                </a:lnTo>
                <a:lnTo>
                  <a:pt x="6640" y="11996"/>
                </a:lnTo>
                <a:lnTo>
                  <a:pt x="6640" y="11959"/>
                </a:lnTo>
                <a:lnTo>
                  <a:pt x="7924" y="11996"/>
                </a:lnTo>
                <a:lnTo>
                  <a:pt x="7851" y="12033"/>
                </a:lnTo>
                <a:lnTo>
                  <a:pt x="7814" y="12106"/>
                </a:lnTo>
                <a:lnTo>
                  <a:pt x="7777" y="12253"/>
                </a:lnTo>
                <a:lnTo>
                  <a:pt x="7777" y="12399"/>
                </a:lnTo>
                <a:lnTo>
                  <a:pt x="7777" y="12509"/>
                </a:lnTo>
                <a:lnTo>
                  <a:pt x="7814" y="12619"/>
                </a:lnTo>
                <a:lnTo>
                  <a:pt x="7887" y="12729"/>
                </a:lnTo>
                <a:lnTo>
                  <a:pt x="7961" y="12766"/>
                </a:lnTo>
                <a:lnTo>
                  <a:pt x="8034" y="12729"/>
                </a:lnTo>
                <a:lnTo>
                  <a:pt x="8107" y="12693"/>
                </a:lnTo>
                <a:lnTo>
                  <a:pt x="8144" y="12619"/>
                </a:lnTo>
                <a:lnTo>
                  <a:pt x="8107" y="12473"/>
                </a:lnTo>
                <a:lnTo>
                  <a:pt x="8071" y="12289"/>
                </a:lnTo>
                <a:lnTo>
                  <a:pt x="8071" y="12179"/>
                </a:lnTo>
                <a:lnTo>
                  <a:pt x="8034" y="12106"/>
                </a:lnTo>
                <a:lnTo>
                  <a:pt x="8034" y="12033"/>
                </a:lnTo>
                <a:lnTo>
                  <a:pt x="8034" y="11996"/>
                </a:lnTo>
                <a:lnTo>
                  <a:pt x="9391" y="11996"/>
                </a:lnTo>
                <a:lnTo>
                  <a:pt x="9318" y="12216"/>
                </a:lnTo>
                <a:lnTo>
                  <a:pt x="9318" y="12473"/>
                </a:lnTo>
                <a:lnTo>
                  <a:pt x="9355" y="12546"/>
                </a:lnTo>
                <a:lnTo>
                  <a:pt x="9428" y="12583"/>
                </a:lnTo>
                <a:lnTo>
                  <a:pt x="9611" y="12583"/>
                </a:lnTo>
                <a:lnTo>
                  <a:pt x="9685" y="12546"/>
                </a:lnTo>
                <a:lnTo>
                  <a:pt x="9721" y="12473"/>
                </a:lnTo>
                <a:lnTo>
                  <a:pt x="9721" y="12436"/>
                </a:lnTo>
                <a:lnTo>
                  <a:pt x="9721" y="12363"/>
                </a:lnTo>
                <a:lnTo>
                  <a:pt x="9611" y="12326"/>
                </a:lnTo>
                <a:lnTo>
                  <a:pt x="9611" y="11996"/>
                </a:lnTo>
                <a:lnTo>
                  <a:pt x="10638" y="11996"/>
                </a:lnTo>
                <a:lnTo>
                  <a:pt x="10675" y="12253"/>
                </a:lnTo>
                <a:lnTo>
                  <a:pt x="10748" y="12509"/>
                </a:lnTo>
                <a:lnTo>
                  <a:pt x="10822" y="12583"/>
                </a:lnTo>
                <a:lnTo>
                  <a:pt x="10969" y="12583"/>
                </a:lnTo>
                <a:lnTo>
                  <a:pt x="11005" y="12509"/>
                </a:lnTo>
                <a:lnTo>
                  <a:pt x="11042" y="12399"/>
                </a:lnTo>
                <a:lnTo>
                  <a:pt x="10969" y="12179"/>
                </a:lnTo>
                <a:lnTo>
                  <a:pt x="10895" y="11996"/>
                </a:lnTo>
                <a:lnTo>
                  <a:pt x="12106" y="11996"/>
                </a:lnTo>
                <a:lnTo>
                  <a:pt x="12069" y="12069"/>
                </a:lnTo>
                <a:lnTo>
                  <a:pt x="12032" y="12143"/>
                </a:lnTo>
                <a:lnTo>
                  <a:pt x="11996" y="12363"/>
                </a:lnTo>
                <a:lnTo>
                  <a:pt x="12032" y="12473"/>
                </a:lnTo>
                <a:lnTo>
                  <a:pt x="12069" y="12619"/>
                </a:lnTo>
                <a:lnTo>
                  <a:pt x="12142" y="12729"/>
                </a:lnTo>
                <a:lnTo>
                  <a:pt x="12216" y="12803"/>
                </a:lnTo>
                <a:lnTo>
                  <a:pt x="12289" y="12840"/>
                </a:lnTo>
                <a:lnTo>
                  <a:pt x="12362" y="12803"/>
                </a:lnTo>
                <a:lnTo>
                  <a:pt x="12399" y="12766"/>
                </a:lnTo>
                <a:lnTo>
                  <a:pt x="12399" y="12693"/>
                </a:lnTo>
                <a:lnTo>
                  <a:pt x="12362" y="12546"/>
                </a:lnTo>
                <a:lnTo>
                  <a:pt x="12289" y="12363"/>
                </a:lnTo>
                <a:lnTo>
                  <a:pt x="12252" y="12179"/>
                </a:lnTo>
                <a:lnTo>
                  <a:pt x="12252" y="11959"/>
                </a:lnTo>
                <a:lnTo>
                  <a:pt x="13353" y="11959"/>
                </a:lnTo>
                <a:lnTo>
                  <a:pt x="13280" y="12106"/>
                </a:lnTo>
                <a:lnTo>
                  <a:pt x="13243" y="12253"/>
                </a:lnTo>
                <a:lnTo>
                  <a:pt x="13243" y="12436"/>
                </a:lnTo>
                <a:lnTo>
                  <a:pt x="13316" y="12583"/>
                </a:lnTo>
                <a:lnTo>
                  <a:pt x="13353" y="12619"/>
                </a:lnTo>
                <a:lnTo>
                  <a:pt x="13426" y="12656"/>
                </a:lnTo>
                <a:lnTo>
                  <a:pt x="13500" y="12656"/>
                </a:lnTo>
                <a:lnTo>
                  <a:pt x="13573" y="12583"/>
                </a:lnTo>
                <a:lnTo>
                  <a:pt x="13610" y="12436"/>
                </a:lnTo>
                <a:lnTo>
                  <a:pt x="13536" y="12216"/>
                </a:lnTo>
                <a:lnTo>
                  <a:pt x="13536" y="12069"/>
                </a:lnTo>
                <a:lnTo>
                  <a:pt x="13573" y="11922"/>
                </a:lnTo>
                <a:lnTo>
                  <a:pt x="14563" y="11886"/>
                </a:lnTo>
                <a:lnTo>
                  <a:pt x="14563" y="11886"/>
                </a:lnTo>
                <a:lnTo>
                  <a:pt x="14527" y="12363"/>
                </a:lnTo>
                <a:lnTo>
                  <a:pt x="14563" y="12436"/>
                </a:lnTo>
                <a:lnTo>
                  <a:pt x="14637" y="12509"/>
                </a:lnTo>
                <a:lnTo>
                  <a:pt x="14747" y="12509"/>
                </a:lnTo>
                <a:lnTo>
                  <a:pt x="14820" y="12473"/>
                </a:lnTo>
                <a:lnTo>
                  <a:pt x="14893" y="12399"/>
                </a:lnTo>
                <a:lnTo>
                  <a:pt x="14967" y="12289"/>
                </a:lnTo>
                <a:lnTo>
                  <a:pt x="14967" y="12179"/>
                </a:lnTo>
                <a:lnTo>
                  <a:pt x="14967" y="12069"/>
                </a:lnTo>
                <a:lnTo>
                  <a:pt x="14930" y="11996"/>
                </a:lnTo>
                <a:lnTo>
                  <a:pt x="14857" y="11959"/>
                </a:lnTo>
                <a:lnTo>
                  <a:pt x="14857" y="11886"/>
                </a:lnTo>
                <a:lnTo>
                  <a:pt x="16618" y="11776"/>
                </a:lnTo>
                <a:lnTo>
                  <a:pt x="16654" y="11812"/>
                </a:lnTo>
                <a:lnTo>
                  <a:pt x="16544" y="11996"/>
                </a:lnTo>
                <a:lnTo>
                  <a:pt x="16361" y="12179"/>
                </a:lnTo>
                <a:lnTo>
                  <a:pt x="16287" y="12289"/>
                </a:lnTo>
                <a:lnTo>
                  <a:pt x="16251" y="12363"/>
                </a:lnTo>
                <a:lnTo>
                  <a:pt x="16287" y="12436"/>
                </a:lnTo>
                <a:lnTo>
                  <a:pt x="16324" y="12509"/>
                </a:lnTo>
                <a:lnTo>
                  <a:pt x="16397" y="12546"/>
                </a:lnTo>
                <a:lnTo>
                  <a:pt x="16471" y="12583"/>
                </a:lnTo>
                <a:lnTo>
                  <a:pt x="16544" y="12583"/>
                </a:lnTo>
                <a:lnTo>
                  <a:pt x="16581" y="12546"/>
                </a:lnTo>
                <a:lnTo>
                  <a:pt x="16728" y="12473"/>
                </a:lnTo>
                <a:lnTo>
                  <a:pt x="16801" y="12363"/>
                </a:lnTo>
                <a:lnTo>
                  <a:pt x="16984" y="12106"/>
                </a:lnTo>
                <a:lnTo>
                  <a:pt x="17461" y="11482"/>
                </a:lnTo>
                <a:lnTo>
                  <a:pt x="17461" y="11409"/>
                </a:lnTo>
                <a:lnTo>
                  <a:pt x="17461" y="11336"/>
                </a:lnTo>
                <a:lnTo>
                  <a:pt x="17461" y="11262"/>
                </a:lnTo>
                <a:lnTo>
                  <a:pt x="17425" y="11189"/>
                </a:lnTo>
                <a:lnTo>
                  <a:pt x="17058" y="10895"/>
                </a:lnTo>
                <a:lnTo>
                  <a:pt x="16728" y="10639"/>
                </a:lnTo>
                <a:lnTo>
                  <a:pt x="16654" y="10602"/>
                </a:lnTo>
                <a:lnTo>
                  <a:pt x="16581" y="10602"/>
                </a:lnTo>
                <a:lnTo>
                  <a:pt x="16544" y="10639"/>
                </a:lnTo>
                <a:lnTo>
                  <a:pt x="16471" y="10675"/>
                </a:lnTo>
                <a:lnTo>
                  <a:pt x="16434" y="10785"/>
                </a:lnTo>
                <a:lnTo>
                  <a:pt x="16434" y="10859"/>
                </a:lnTo>
                <a:lnTo>
                  <a:pt x="16471" y="10932"/>
                </a:lnTo>
                <a:lnTo>
                  <a:pt x="16801" y="11226"/>
                </a:lnTo>
                <a:lnTo>
                  <a:pt x="13940" y="11372"/>
                </a:lnTo>
                <a:lnTo>
                  <a:pt x="14050" y="11336"/>
                </a:lnTo>
                <a:lnTo>
                  <a:pt x="14270" y="11189"/>
                </a:lnTo>
                <a:lnTo>
                  <a:pt x="14343" y="11115"/>
                </a:lnTo>
                <a:lnTo>
                  <a:pt x="14417" y="11005"/>
                </a:lnTo>
                <a:lnTo>
                  <a:pt x="14417" y="10932"/>
                </a:lnTo>
                <a:lnTo>
                  <a:pt x="14380" y="10895"/>
                </a:lnTo>
                <a:lnTo>
                  <a:pt x="14233" y="10895"/>
                </a:lnTo>
                <a:lnTo>
                  <a:pt x="14123" y="10932"/>
                </a:lnTo>
                <a:lnTo>
                  <a:pt x="13903" y="11079"/>
                </a:lnTo>
                <a:lnTo>
                  <a:pt x="13720" y="11226"/>
                </a:lnTo>
                <a:lnTo>
                  <a:pt x="13573" y="11409"/>
                </a:lnTo>
                <a:lnTo>
                  <a:pt x="12289" y="11446"/>
                </a:lnTo>
                <a:lnTo>
                  <a:pt x="12546" y="11336"/>
                </a:lnTo>
                <a:lnTo>
                  <a:pt x="12839" y="11226"/>
                </a:lnTo>
                <a:lnTo>
                  <a:pt x="13169" y="11079"/>
                </a:lnTo>
                <a:lnTo>
                  <a:pt x="13500" y="10895"/>
                </a:lnTo>
                <a:lnTo>
                  <a:pt x="13793" y="10675"/>
                </a:lnTo>
                <a:lnTo>
                  <a:pt x="14050" y="10419"/>
                </a:lnTo>
                <a:lnTo>
                  <a:pt x="14087" y="10308"/>
                </a:lnTo>
                <a:lnTo>
                  <a:pt x="14050" y="10235"/>
                </a:lnTo>
                <a:lnTo>
                  <a:pt x="13976" y="10198"/>
                </a:lnTo>
                <a:lnTo>
                  <a:pt x="13903" y="10235"/>
                </a:lnTo>
                <a:lnTo>
                  <a:pt x="13646" y="10382"/>
                </a:lnTo>
                <a:lnTo>
                  <a:pt x="13390" y="10565"/>
                </a:lnTo>
                <a:lnTo>
                  <a:pt x="13133" y="10749"/>
                </a:lnTo>
                <a:lnTo>
                  <a:pt x="12876" y="10895"/>
                </a:lnTo>
                <a:lnTo>
                  <a:pt x="12583" y="11042"/>
                </a:lnTo>
                <a:lnTo>
                  <a:pt x="12289" y="11152"/>
                </a:lnTo>
                <a:lnTo>
                  <a:pt x="11996" y="11299"/>
                </a:lnTo>
                <a:lnTo>
                  <a:pt x="11702" y="11446"/>
                </a:lnTo>
                <a:lnTo>
                  <a:pt x="10162" y="11482"/>
                </a:lnTo>
                <a:lnTo>
                  <a:pt x="10602" y="11299"/>
                </a:lnTo>
                <a:lnTo>
                  <a:pt x="12216" y="10639"/>
                </a:lnTo>
                <a:lnTo>
                  <a:pt x="12766" y="10455"/>
                </a:lnTo>
                <a:lnTo>
                  <a:pt x="13316" y="10162"/>
                </a:lnTo>
                <a:lnTo>
                  <a:pt x="13573" y="10015"/>
                </a:lnTo>
                <a:lnTo>
                  <a:pt x="13793" y="9832"/>
                </a:lnTo>
                <a:lnTo>
                  <a:pt x="13976" y="9612"/>
                </a:lnTo>
                <a:lnTo>
                  <a:pt x="14087" y="9355"/>
                </a:lnTo>
                <a:lnTo>
                  <a:pt x="14087" y="9245"/>
                </a:lnTo>
                <a:lnTo>
                  <a:pt x="14050" y="9208"/>
                </a:lnTo>
                <a:lnTo>
                  <a:pt x="13940" y="9171"/>
                </a:lnTo>
                <a:lnTo>
                  <a:pt x="13866" y="9208"/>
                </a:lnTo>
                <a:lnTo>
                  <a:pt x="13463" y="9612"/>
                </a:lnTo>
                <a:lnTo>
                  <a:pt x="13243" y="9795"/>
                </a:lnTo>
                <a:lnTo>
                  <a:pt x="12986" y="9978"/>
                </a:lnTo>
                <a:lnTo>
                  <a:pt x="12693" y="10125"/>
                </a:lnTo>
                <a:lnTo>
                  <a:pt x="12399" y="10235"/>
                </a:lnTo>
                <a:lnTo>
                  <a:pt x="11776" y="10492"/>
                </a:lnTo>
                <a:lnTo>
                  <a:pt x="10418" y="11042"/>
                </a:lnTo>
                <a:lnTo>
                  <a:pt x="9905" y="11262"/>
                </a:lnTo>
                <a:lnTo>
                  <a:pt x="9428" y="11482"/>
                </a:lnTo>
                <a:lnTo>
                  <a:pt x="7667" y="11482"/>
                </a:lnTo>
                <a:lnTo>
                  <a:pt x="8621" y="11152"/>
                </a:lnTo>
                <a:lnTo>
                  <a:pt x="10895" y="10419"/>
                </a:lnTo>
                <a:lnTo>
                  <a:pt x="11335" y="10235"/>
                </a:lnTo>
                <a:lnTo>
                  <a:pt x="11776" y="10052"/>
                </a:lnTo>
                <a:lnTo>
                  <a:pt x="12179" y="9832"/>
                </a:lnTo>
                <a:lnTo>
                  <a:pt x="12583" y="9575"/>
                </a:lnTo>
                <a:lnTo>
                  <a:pt x="13426" y="9025"/>
                </a:lnTo>
                <a:lnTo>
                  <a:pt x="13866" y="8768"/>
                </a:lnTo>
                <a:lnTo>
                  <a:pt x="14307" y="8548"/>
                </a:lnTo>
                <a:lnTo>
                  <a:pt x="14380" y="8511"/>
                </a:lnTo>
                <a:lnTo>
                  <a:pt x="14417" y="8474"/>
                </a:lnTo>
                <a:lnTo>
                  <a:pt x="14417" y="8841"/>
                </a:lnTo>
                <a:lnTo>
                  <a:pt x="14453" y="8915"/>
                </a:lnTo>
                <a:lnTo>
                  <a:pt x="14490" y="8951"/>
                </a:lnTo>
                <a:lnTo>
                  <a:pt x="14527" y="8988"/>
                </a:lnTo>
                <a:lnTo>
                  <a:pt x="14600" y="9025"/>
                </a:lnTo>
                <a:lnTo>
                  <a:pt x="14673" y="8988"/>
                </a:lnTo>
                <a:lnTo>
                  <a:pt x="14747" y="8951"/>
                </a:lnTo>
                <a:lnTo>
                  <a:pt x="14783" y="8915"/>
                </a:lnTo>
                <a:lnTo>
                  <a:pt x="14783" y="8841"/>
                </a:lnTo>
                <a:lnTo>
                  <a:pt x="14783" y="8291"/>
                </a:lnTo>
                <a:lnTo>
                  <a:pt x="14747" y="8034"/>
                </a:lnTo>
                <a:lnTo>
                  <a:pt x="14673" y="7777"/>
                </a:lnTo>
                <a:lnTo>
                  <a:pt x="15077" y="8181"/>
                </a:lnTo>
                <a:lnTo>
                  <a:pt x="15517" y="8584"/>
                </a:lnTo>
                <a:lnTo>
                  <a:pt x="15737" y="8768"/>
                </a:lnTo>
                <a:lnTo>
                  <a:pt x="15847" y="8841"/>
                </a:lnTo>
                <a:lnTo>
                  <a:pt x="15994" y="8878"/>
                </a:lnTo>
                <a:lnTo>
                  <a:pt x="16361" y="8915"/>
                </a:lnTo>
                <a:lnTo>
                  <a:pt x="16764" y="8915"/>
                </a:lnTo>
                <a:lnTo>
                  <a:pt x="17204" y="8878"/>
                </a:lnTo>
                <a:lnTo>
                  <a:pt x="17608" y="8731"/>
                </a:lnTo>
                <a:lnTo>
                  <a:pt x="17681" y="8695"/>
                </a:lnTo>
                <a:lnTo>
                  <a:pt x="17755" y="8584"/>
                </a:lnTo>
                <a:lnTo>
                  <a:pt x="17791" y="8511"/>
                </a:lnTo>
                <a:lnTo>
                  <a:pt x="17755" y="8438"/>
                </a:lnTo>
                <a:lnTo>
                  <a:pt x="17718" y="8328"/>
                </a:lnTo>
                <a:lnTo>
                  <a:pt x="17681" y="8291"/>
                </a:lnTo>
                <a:lnTo>
                  <a:pt x="17571" y="8254"/>
                </a:lnTo>
                <a:lnTo>
                  <a:pt x="17461" y="8254"/>
                </a:lnTo>
                <a:lnTo>
                  <a:pt x="17131" y="8364"/>
                </a:lnTo>
                <a:lnTo>
                  <a:pt x="16764" y="8401"/>
                </a:lnTo>
                <a:lnTo>
                  <a:pt x="16397" y="8438"/>
                </a:lnTo>
                <a:lnTo>
                  <a:pt x="16177" y="8401"/>
                </a:lnTo>
                <a:lnTo>
                  <a:pt x="16031" y="8364"/>
                </a:lnTo>
                <a:lnTo>
                  <a:pt x="15480" y="7888"/>
                </a:lnTo>
                <a:lnTo>
                  <a:pt x="15004" y="7374"/>
                </a:lnTo>
                <a:lnTo>
                  <a:pt x="14563" y="6824"/>
                </a:lnTo>
                <a:lnTo>
                  <a:pt x="14160" y="6237"/>
                </a:lnTo>
                <a:lnTo>
                  <a:pt x="13830" y="5613"/>
                </a:lnTo>
                <a:lnTo>
                  <a:pt x="13536" y="4990"/>
                </a:lnTo>
                <a:lnTo>
                  <a:pt x="13096" y="3926"/>
                </a:lnTo>
                <a:lnTo>
                  <a:pt x="12803" y="3412"/>
                </a:lnTo>
                <a:lnTo>
                  <a:pt x="12509" y="2936"/>
                </a:lnTo>
                <a:lnTo>
                  <a:pt x="12326" y="2752"/>
                </a:lnTo>
                <a:lnTo>
                  <a:pt x="12142" y="2532"/>
                </a:lnTo>
                <a:lnTo>
                  <a:pt x="11959" y="2349"/>
                </a:lnTo>
                <a:lnTo>
                  <a:pt x="11739" y="2202"/>
                </a:lnTo>
                <a:lnTo>
                  <a:pt x="11482" y="2092"/>
                </a:lnTo>
                <a:lnTo>
                  <a:pt x="11225" y="1982"/>
                </a:lnTo>
                <a:lnTo>
                  <a:pt x="10932" y="1908"/>
                </a:lnTo>
                <a:lnTo>
                  <a:pt x="10602" y="1872"/>
                </a:lnTo>
                <a:lnTo>
                  <a:pt x="10308" y="1872"/>
                </a:lnTo>
                <a:lnTo>
                  <a:pt x="9978" y="1908"/>
                </a:lnTo>
                <a:lnTo>
                  <a:pt x="9685" y="1982"/>
                </a:lnTo>
                <a:lnTo>
                  <a:pt x="9391" y="2055"/>
                </a:lnTo>
                <a:lnTo>
                  <a:pt x="9098" y="2202"/>
                </a:lnTo>
                <a:lnTo>
                  <a:pt x="8841" y="2349"/>
                </a:lnTo>
                <a:lnTo>
                  <a:pt x="8584" y="2495"/>
                </a:lnTo>
                <a:lnTo>
                  <a:pt x="8327" y="2715"/>
                </a:lnTo>
                <a:lnTo>
                  <a:pt x="7887" y="3119"/>
                </a:lnTo>
                <a:lnTo>
                  <a:pt x="7484" y="3632"/>
                </a:lnTo>
                <a:lnTo>
                  <a:pt x="7117" y="4146"/>
                </a:lnTo>
                <a:lnTo>
                  <a:pt x="6787" y="4660"/>
                </a:lnTo>
                <a:lnTo>
                  <a:pt x="6127" y="5833"/>
                </a:lnTo>
                <a:lnTo>
                  <a:pt x="5796" y="6457"/>
                </a:lnTo>
                <a:lnTo>
                  <a:pt x="5430" y="7044"/>
                </a:lnTo>
                <a:lnTo>
                  <a:pt x="4989" y="7594"/>
                </a:lnTo>
                <a:lnTo>
                  <a:pt x="4769" y="7851"/>
                </a:lnTo>
                <a:lnTo>
                  <a:pt x="4513" y="8071"/>
                </a:lnTo>
                <a:lnTo>
                  <a:pt x="4256" y="8291"/>
                </a:lnTo>
                <a:lnTo>
                  <a:pt x="3962" y="8474"/>
                </a:lnTo>
                <a:lnTo>
                  <a:pt x="3669" y="8621"/>
                </a:lnTo>
                <a:lnTo>
                  <a:pt x="3339" y="8731"/>
                </a:lnTo>
                <a:lnTo>
                  <a:pt x="3009" y="8841"/>
                </a:lnTo>
                <a:lnTo>
                  <a:pt x="2715" y="8915"/>
                </a:lnTo>
                <a:lnTo>
                  <a:pt x="2605" y="6200"/>
                </a:lnTo>
                <a:lnTo>
                  <a:pt x="2568" y="3119"/>
                </a:lnTo>
                <a:lnTo>
                  <a:pt x="2605" y="1505"/>
                </a:lnTo>
                <a:lnTo>
                  <a:pt x="2568" y="1138"/>
                </a:lnTo>
                <a:lnTo>
                  <a:pt x="2715" y="1395"/>
                </a:lnTo>
                <a:lnTo>
                  <a:pt x="2862" y="1652"/>
                </a:lnTo>
                <a:lnTo>
                  <a:pt x="2899" y="1725"/>
                </a:lnTo>
                <a:lnTo>
                  <a:pt x="2972" y="1762"/>
                </a:lnTo>
                <a:lnTo>
                  <a:pt x="3119" y="1762"/>
                </a:lnTo>
                <a:lnTo>
                  <a:pt x="3192" y="1688"/>
                </a:lnTo>
                <a:lnTo>
                  <a:pt x="3229" y="1652"/>
                </a:lnTo>
                <a:lnTo>
                  <a:pt x="3265" y="1578"/>
                </a:lnTo>
                <a:lnTo>
                  <a:pt x="3265" y="1505"/>
                </a:lnTo>
                <a:lnTo>
                  <a:pt x="3155" y="1138"/>
                </a:lnTo>
                <a:lnTo>
                  <a:pt x="2972" y="771"/>
                </a:lnTo>
                <a:lnTo>
                  <a:pt x="2568" y="111"/>
                </a:lnTo>
                <a:lnTo>
                  <a:pt x="2495" y="38"/>
                </a:lnTo>
                <a:lnTo>
                  <a:pt x="2385" y="1"/>
                </a:lnTo>
                <a:close/>
                <a:moveTo>
                  <a:pt x="15554" y="12546"/>
                </a:moveTo>
                <a:lnTo>
                  <a:pt x="15480" y="12583"/>
                </a:lnTo>
                <a:lnTo>
                  <a:pt x="15370" y="12619"/>
                </a:lnTo>
                <a:lnTo>
                  <a:pt x="15224" y="12766"/>
                </a:lnTo>
                <a:lnTo>
                  <a:pt x="15077" y="12913"/>
                </a:lnTo>
                <a:lnTo>
                  <a:pt x="15077" y="12950"/>
                </a:lnTo>
                <a:lnTo>
                  <a:pt x="14820" y="12803"/>
                </a:lnTo>
                <a:lnTo>
                  <a:pt x="14527" y="12693"/>
                </a:lnTo>
                <a:lnTo>
                  <a:pt x="14453" y="12693"/>
                </a:lnTo>
                <a:lnTo>
                  <a:pt x="14417" y="12729"/>
                </a:lnTo>
                <a:lnTo>
                  <a:pt x="14380" y="12803"/>
                </a:lnTo>
                <a:lnTo>
                  <a:pt x="14380" y="12876"/>
                </a:lnTo>
                <a:lnTo>
                  <a:pt x="14563" y="13096"/>
                </a:lnTo>
                <a:lnTo>
                  <a:pt x="14783" y="13316"/>
                </a:lnTo>
                <a:lnTo>
                  <a:pt x="14673" y="13463"/>
                </a:lnTo>
                <a:lnTo>
                  <a:pt x="14490" y="13720"/>
                </a:lnTo>
                <a:lnTo>
                  <a:pt x="14417" y="13867"/>
                </a:lnTo>
                <a:lnTo>
                  <a:pt x="14417" y="14013"/>
                </a:lnTo>
                <a:lnTo>
                  <a:pt x="14453" y="14087"/>
                </a:lnTo>
                <a:lnTo>
                  <a:pt x="14490" y="14123"/>
                </a:lnTo>
                <a:lnTo>
                  <a:pt x="14600" y="14123"/>
                </a:lnTo>
                <a:lnTo>
                  <a:pt x="14673" y="14087"/>
                </a:lnTo>
                <a:lnTo>
                  <a:pt x="14783" y="14050"/>
                </a:lnTo>
                <a:lnTo>
                  <a:pt x="14893" y="13903"/>
                </a:lnTo>
                <a:lnTo>
                  <a:pt x="15150" y="13573"/>
                </a:lnTo>
                <a:lnTo>
                  <a:pt x="15590" y="13903"/>
                </a:lnTo>
                <a:lnTo>
                  <a:pt x="15700" y="13940"/>
                </a:lnTo>
                <a:lnTo>
                  <a:pt x="15774" y="13940"/>
                </a:lnTo>
                <a:lnTo>
                  <a:pt x="15847" y="13903"/>
                </a:lnTo>
                <a:lnTo>
                  <a:pt x="15884" y="13830"/>
                </a:lnTo>
                <a:lnTo>
                  <a:pt x="15921" y="13757"/>
                </a:lnTo>
                <a:lnTo>
                  <a:pt x="15921" y="13647"/>
                </a:lnTo>
                <a:lnTo>
                  <a:pt x="15921" y="13573"/>
                </a:lnTo>
                <a:lnTo>
                  <a:pt x="15847" y="13500"/>
                </a:lnTo>
                <a:lnTo>
                  <a:pt x="15407" y="13170"/>
                </a:lnTo>
                <a:lnTo>
                  <a:pt x="15480" y="13096"/>
                </a:lnTo>
                <a:lnTo>
                  <a:pt x="15590" y="12876"/>
                </a:lnTo>
                <a:lnTo>
                  <a:pt x="15664" y="12803"/>
                </a:lnTo>
                <a:lnTo>
                  <a:pt x="15737" y="12766"/>
                </a:lnTo>
                <a:lnTo>
                  <a:pt x="15774" y="12729"/>
                </a:lnTo>
                <a:lnTo>
                  <a:pt x="15811" y="12693"/>
                </a:lnTo>
                <a:lnTo>
                  <a:pt x="15811" y="12656"/>
                </a:lnTo>
                <a:lnTo>
                  <a:pt x="15774" y="12656"/>
                </a:lnTo>
                <a:lnTo>
                  <a:pt x="15664" y="12583"/>
                </a:lnTo>
                <a:lnTo>
                  <a:pt x="15554" y="12546"/>
                </a:lnTo>
                <a:close/>
              </a:path>
            </a:pathLst>
          </a:custGeom>
          <a:solidFill>
            <a:srgbClr val="A4C2F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A4C2F4"/>
              </a:solidFill>
              <a:latin typeface="Arial"/>
              <a:ea typeface="Arial"/>
              <a:cs typeface="Arial"/>
              <a:sym typeface="Arial"/>
            </a:endParaRPr>
          </a:p>
        </p:txBody>
      </p:sp>
      <p:sp>
        <p:nvSpPr>
          <p:cNvPr id="1217" name="Google Shape;1217;p55"/>
          <p:cNvSpPr/>
          <p:nvPr/>
        </p:nvSpPr>
        <p:spPr>
          <a:xfrm>
            <a:off x="2116542" y="3186156"/>
            <a:ext cx="829755" cy="780163"/>
          </a:xfrm>
          <a:custGeom>
            <a:avLst/>
            <a:gdLst/>
            <a:ahLst/>
            <a:cxnLst/>
            <a:rect l="l" t="t" r="r" b="b"/>
            <a:pathLst>
              <a:path w="16581" h="15590" extrusionOk="0">
                <a:moveTo>
                  <a:pt x="13793" y="2568"/>
                </a:moveTo>
                <a:lnTo>
                  <a:pt x="14123" y="2641"/>
                </a:lnTo>
                <a:lnTo>
                  <a:pt x="14123" y="2678"/>
                </a:lnTo>
                <a:lnTo>
                  <a:pt x="14086" y="2825"/>
                </a:lnTo>
                <a:lnTo>
                  <a:pt x="14013" y="2935"/>
                </a:lnTo>
                <a:lnTo>
                  <a:pt x="13866" y="3045"/>
                </a:lnTo>
                <a:lnTo>
                  <a:pt x="13756" y="3081"/>
                </a:lnTo>
                <a:lnTo>
                  <a:pt x="13573" y="2971"/>
                </a:lnTo>
                <a:lnTo>
                  <a:pt x="13609" y="2788"/>
                </a:lnTo>
                <a:lnTo>
                  <a:pt x="13683" y="2678"/>
                </a:lnTo>
                <a:lnTo>
                  <a:pt x="13720" y="2605"/>
                </a:lnTo>
                <a:lnTo>
                  <a:pt x="13793" y="2568"/>
                </a:lnTo>
                <a:close/>
                <a:moveTo>
                  <a:pt x="9428" y="3705"/>
                </a:moveTo>
                <a:lnTo>
                  <a:pt x="9831" y="4475"/>
                </a:lnTo>
                <a:lnTo>
                  <a:pt x="10161" y="5246"/>
                </a:lnTo>
                <a:lnTo>
                  <a:pt x="8327" y="4402"/>
                </a:lnTo>
                <a:lnTo>
                  <a:pt x="8878" y="4035"/>
                </a:lnTo>
                <a:lnTo>
                  <a:pt x="9428" y="3705"/>
                </a:lnTo>
                <a:close/>
                <a:moveTo>
                  <a:pt x="5283" y="3668"/>
                </a:moveTo>
                <a:lnTo>
                  <a:pt x="6383" y="4072"/>
                </a:lnTo>
                <a:lnTo>
                  <a:pt x="7410" y="4512"/>
                </a:lnTo>
                <a:lnTo>
                  <a:pt x="6383" y="5319"/>
                </a:lnTo>
                <a:lnTo>
                  <a:pt x="5393" y="6163"/>
                </a:lnTo>
                <a:lnTo>
                  <a:pt x="5319" y="5282"/>
                </a:lnTo>
                <a:lnTo>
                  <a:pt x="5283" y="4365"/>
                </a:lnTo>
                <a:lnTo>
                  <a:pt x="5283" y="3668"/>
                </a:lnTo>
                <a:close/>
                <a:moveTo>
                  <a:pt x="13096" y="2494"/>
                </a:moveTo>
                <a:lnTo>
                  <a:pt x="13023" y="2641"/>
                </a:lnTo>
                <a:lnTo>
                  <a:pt x="12986" y="2825"/>
                </a:lnTo>
                <a:lnTo>
                  <a:pt x="12949" y="3008"/>
                </a:lnTo>
                <a:lnTo>
                  <a:pt x="12986" y="3191"/>
                </a:lnTo>
                <a:lnTo>
                  <a:pt x="13096" y="3412"/>
                </a:lnTo>
                <a:lnTo>
                  <a:pt x="13243" y="3595"/>
                </a:lnTo>
                <a:lnTo>
                  <a:pt x="13426" y="3705"/>
                </a:lnTo>
                <a:lnTo>
                  <a:pt x="13646" y="3778"/>
                </a:lnTo>
                <a:lnTo>
                  <a:pt x="13793" y="3815"/>
                </a:lnTo>
                <a:lnTo>
                  <a:pt x="13536" y="4512"/>
                </a:lnTo>
                <a:lnTo>
                  <a:pt x="13243" y="5209"/>
                </a:lnTo>
                <a:lnTo>
                  <a:pt x="12913" y="5869"/>
                </a:lnTo>
                <a:lnTo>
                  <a:pt x="12546" y="6529"/>
                </a:lnTo>
                <a:lnTo>
                  <a:pt x="11665" y="6016"/>
                </a:lnTo>
                <a:lnTo>
                  <a:pt x="10785" y="5576"/>
                </a:lnTo>
                <a:lnTo>
                  <a:pt x="10602" y="5026"/>
                </a:lnTo>
                <a:lnTo>
                  <a:pt x="10345" y="4475"/>
                </a:lnTo>
                <a:lnTo>
                  <a:pt x="10125" y="3962"/>
                </a:lnTo>
                <a:lnTo>
                  <a:pt x="9831" y="3448"/>
                </a:lnTo>
                <a:lnTo>
                  <a:pt x="10602" y="3045"/>
                </a:lnTo>
                <a:lnTo>
                  <a:pt x="11005" y="2898"/>
                </a:lnTo>
                <a:lnTo>
                  <a:pt x="11409" y="2751"/>
                </a:lnTo>
                <a:lnTo>
                  <a:pt x="11849" y="2641"/>
                </a:lnTo>
                <a:lnTo>
                  <a:pt x="12252" y="2568"/>
                </a:lnTo>
                <a:lnTo>
                  <a:pt x="12692" y="2494"/>
                </a:lnTo>
                <a:close/>
                <a:moveTo>
                  <a:pt x="2605" y="6713"/>
                </a:moveTo>
                <a:lnTo>
                  <a:pt x="2678" y="6750"/>
                </a:lnTo>
                <a:lnTo>
                  <a:pt x="2752" y="6823"/>
                </a:lnTo>
                <a:lnTo>
                  <a:pt x="2788" y="6970"/>
                </a:lnTo>
                <a:lnTo>
                  <a:pt x="2752" y="7116"/>
                </a:lnTo>
                <a:lnTo>
                  <a:pt x="2715" y="7153"/>
                </a:lnTo>
                <a:lnTo>
                  <a:pt x="2605" y="7226"/>
                </a:lnTo>
                <a:lnTo>
                  <a:pt x="2458" y="7336"/>
                </a:lnTo>
                <a:lnTo>
                  <a:pt x="2165" y="7116"/>
                </a:lnTo>
                <a:lnTo>
                  <a:pt x="2275" y="6970"/>
                </a:lnTo>
                <a:lnTo>
                  <a:pt x="2275" y="6896"/>
                </a:lnTo>
                <a:lnTo>
                  <a:pt x="2458" y="6860"/>
                </a:lnTo>
                <a:lnTo>
                  <a:pt x="2715" y="6860"/>
                </a:lnTo>
                <a:lnTo>
                  <a:pt x="2715" y="6823"/>
                </a:lnTo>
                <a:lnTo>
                  <a:pt x="2678" y="6786"/>
                </a:lnTo>
                <a:lnTo>
                  <a:pt x="2605" y="6713"/>
                </a:lnTo>
                <a:close/>
                <a:moveTo>
                  <a:pt x="8364" y="6529"/>
                </a:moveTo>
                <a:lnTo>
                  <a:pt x="8547" y="6566"/>
                </a:lnTo>
                <a:lnTo>
                  <a:pt x="8657" y="6603"/>
                </a:lnTo>
                <a:lnTo>
                  <a:pt x="8657" y="6713"/>
                </a:lnTo>
                <a:lnTo>
                  <a:pt x="8694" y="6860"/>
                </a:lnTo>
                <a:lnTo>
                  <a:pt x="8694" y="6970"/>
                </a:lnTo>
                <a:lnTo>
                  <a:pt x="8694" y="7116"/>
                </a:lnTo>
                <a:lnTo>
                  <a:pt x="8657" y="7226"/>
                </a:lnTo>
                <a:lnTo>
                  <a:pt x="8621" y="7336"/>
                </a:lnTo>
                <a:lnTo>
                  <a:pt x="8547" y="7446"/>
                </a:lnTo>
                <a:lnTo>
                  <a:pt x="8364" y="7446"/>
                </a:lnTo>
                <a:lnTo>
                  <a:pt x="8107" y="7520"/>
                </a:lnTo>
                <a:lnTo>
                  <a:pt x="7850" y="7593"/>
                </a:lnTo>
                <a:lnTo>
                  <a:pt x="7704" y="7483"/>
                </a:lnTo>
                <a:lnTo>
                  <a:pt x="7630" y="7336"/>
                </a:lnTo>
                <a:lnTo>
                  <a:pt x="7557" y="7190"/>
                </a:lnTo>
                <a:lnTo>
                  <a:pt x="7594" y="7006"/>
                </a:lnTo>
                <a:lnTo>
                  <a:pt x="7667" y="6750"/>
                </a:lnTo>
                <a:lnTo>
                  <a:pt x="7777" y="6750"/>
                </a:lnTo>
                <a:lnTo>
                  <a:pt x="7850" y="6786"/>
                </a:lnTo>
                <a:lnTo>
                  <a:pt x="7924" y="6750"/>
                </a:lnTo>
                <a:lnTo>
                  <a:pt x="7960" y="6713"/>
                </a:lnTo>
                <a:lnTo>
                  <a:pt x="8071" y="6566"/>
                </a:lnTo>
                <a:lnTo>
                  <a:pt x="8364" y="6529"/>
                </a:lnTo>
                <a:close/>
                <a:moveTo>
                  <a:pt x="3155" y="3191"/>
                </a:moveTo>
                <a:lnTo>
                  <a:pt x="3595" y="3228"/>
                </a:lnTo>
                <a:lnTo>
                  <a:pt x="4036" y="3301"/>
                </a:lnTo>
                <a:lnTo>
                  <a:pt x="4439" y="3412"/>
                </a:lnTo>
                <a:lnTo>
                  <a:pt x="4879" y="3522"/>
                </a:lnTo>
                <a:lnTo>
                  <a:pt x="4843" y="4072"/>
                </a:lnTo>
                <a:lnTo>
                  <a:pt x="4843" y="4659"/>
                </a:lnTo>
                <a:lnTo>
                  <a:pt x="4879" y="5282"/>
                </a:lnTo>
                <a:lnTo>
                  <a:pt x="4989" y="6529"/>
                </a:lnTo>
                <a:lnTo>
                  <a:pt x="4182" y="7263"/>
                </a:lnTo>
                <a:lnTo>
                  <a:pt x="3779" y="7630"/>
                </a:lnTo>
                <a:lnTo>
                  <a:pt x="3375" y="8033"/>
                </a:lnTo>
                <a:lnTo>
                  <a:pt x="3265" y="7960"/>
                </a:lnTo>
                <a:lnTo>
                  <a:pt x="2898" y="7667"/>
                </a:lnTo>
                <a:lnTo>
                  <a:pt x="3008" y="7520"/>
                </a:lnTo>
                <a:lnTo>
                  <a:pt x="3119" y="7410"/>
                </a:lnTo>
                <a:lnTo>
                  <a:pt x="3155" y="7336"/>
                </a:lnTo>
                <a:lnTo>
                  <a:pt x="3192" y="7300"/>
                </a:lnTo>
                <a:lnTo>
                  <a:pt x="3192" y="7153"/>
                </a:lnTo>
                <a:lnTo>
                  <a:pt x="3229" y="6933"/>
                </a:lnTo>
                <a:lnTo>
                  <a:pt x="3192" y="6823"/>
                </a:lnTo>
                <a:lnTo>
                  <a:pt x="3155" y="6676"/>
                </a:lnTo>
                <a:lnTo>
                  <a:pt x="3119" y="6566"/>
                </a:lnTo>
                <a:lnTo>
                  <a:pt x="3045" y="6456"/>
                </a:lnTo>
                <a:lnTo>
                  <a:pt x="2972" y="6383"/>
                </a:lnTo>
                <a:lnTo>
                  <a:pt x="2862" y="6309"/>
                </a:lnTo>
                <a:lnTo>
                  <a:pt x="2752" y="6273"/>
                </a:lnTo>
                <a:lnTo>
                  <a:pt x="2605" y="6236"/>
                </a:lnTo>
                <a:lnTo>
                  <a:pt x="2495" y="6236"/>
                </a:lnTo>
                <a:lnTo>
                  <a:pt x="2348" y="6273"/>
                </a:lnTo>
                <a:lnTo>
                  <a:pt x="2128" y="6383"/>
                </a:lnTo>
                <a:lnTo>
                  <a:pt x="1908" y="6529"/>
                </a:lnTo>
                <a:lnTo>
                  <a:pt x="1761" y="6713"/>
                </a:lnTo>
                <a:lnTo>
                  <a:pt x="1321" y="6309"/>
                </a:lnTo>
                <a:lnTo>
                  <a:pt x="954" y="5833"/>
                </a:lnTo>
                <a:lnTo>
                  <a:pt x="734" y="5502"/>
                </a:lnTo>
                <a:lnTo>
                  <a:pt x="624" y="5172"/>
                </a:lnTo>
                <a:lnTo>
                  <a:pt x="551" y="4805"/>
                </a:lnTo>
                <a:lnTo>
                  <a:pt x="514" y="4439"/>
                </a:lnTo>
                <a:lnTo>
                  <a:pt x="551" y="4255"/>
                </a:lnTo>
                <a:lnTo>
                  <a:pt x="624" y="4072"/>
                </a:lnTo>
                <a:lnTo>
                  <a:pt x="734" y="3925"/>
                </a:lnTo>
                <a:lnTo>
                  <a:pt x="844" y="3778"/>
                </a:lnTo>
                <a:lnTo>
                  <a:pt x="991" y="3668"/>
                </a:lnTo>
                <a:lnTo>
                  <a:pt x="1174" y="3558"/>
                </a:lnTo>
                <a:lnTo>
                  <a:pt x="1541" y="3412"/>
                </a:lnTo>
                <a:lnTo>
                  <a:pt x="1908" y="3265"/>
                </a:lnTo>
                <a:lnTo>
                  <a:pt x="2312" y="3191"/>
                </a:lnTo>
                <a:close/>
                <a:moveTo>
                  <a:pt x="11005" y="6199"/>
                </a:moveTo>
                <a:lnTo>
                  <a:pt x="12289" y="6896"/>
                </a:lnTo>
                <a:lnTo>
                  <a:pt x="11885" y="7483"/>
                </a:lnTo>
                <a:lnTo>
                  <a:pt x="11482" y="8033"/>
                </a:lnTo>
                <a:lnTo>
                  <a:pt x="11335" y="7410"/>
                </a:lnTo>
                <a:lnTo>
                  <a:pt x="11188" y="6750"/>
                </a:lnTo>
                <a:lnTo>
                  <a:pt x="11005" y="6199"/>
                </a:lnTo>
                <a:close/>
                <a:moveTo>
                  <a:pt x="7264" y="8180"/>
                </a:moveTo>
                <a:lnTo>
                  <a:pt x="7410" y="8253"/>
                </a:lnTo>
                <a:lnTo>
                  <a:pt x="7594" y="8290"/>
                </a:lnTo>
                <a:lnTo>
                  <a:pt x="7960" y="8290"/>
                </a:lnTo>
                <a:lnTo>
                  <a:pt x="7704" y="8327"/>
                </a:lnTo>
                <a:lnTo>
                  <a:pt x="7557" y="8327"/>
                </a:lnTo>
                <a:lnTo>
                  <a:pt x="7447" y="8290"/>
                </a:lnTo>
                <a:lnTo>
                  <a:pt x="7337" y="8253"/>
                </a:lnTo>
                <a:lnTo>
                  <a:pt x="7264" y="8180"/>
                </a:lnTo>
                <a:close/>
                <a:moveTo>
                  <a:pt x="8181" y="5979"/>
                </a:moveTo>
                <a:lnTo>
                  <a:pt x="7997" y="6016"/>
                </a:lnTo>
                <a:lnTo>
                  <a:pt x="7814" y="6089"/>
                </a:lnTo>
                <a:lnTo>
                  <a:pt x="7667" y="6236"/>
                </a:lnTo>
                <a:lnTo>
                  <a:pt x="7410" y="6346"/>
                </a:lnTo>
                <a:lnTo>
                  <a:pt x="7190" y="6529"/>
                </a:lnTo>
                <a:lnTo>
                  <a:pt x="6970" y="6713"/>
                </a:lnTo>
                <a:lnTo>
                  <a:pt x="6787" y="6933"/>
                </a:lnTo>
                <a:lnTo>
                  <a:pt x="6677" y="7080"/>
                </a:lnTo>
                <a:lnTo>
                  <a:pt x="6640" y="7263"/>
                </a:lnTo>
                <a:lnTo>
                  <a:pt x="6567" y="7410"/>
                </a:lnTo>
                <a:lnTo>
                  <a:pt x="6567" y="7593"/>
                </a:lnTo>
                <a:lnTo>
                  <a:pt x="6567" y="7923"/>
                </a:lnTo>
                <a:lnTo>
                  <a:pt x="6677" y="8253"/>
                </a:lnTo>
                <a:lnTo>
                  <a:pt x="6787" y="8437"/>
                </a:lnTo>
                <a:lnTo>
                  <a:pt x="6897" y="8584"/>
                </a:lnTo>
                <a:lnTo>
                  <a:pt x="7043" y="8694"/>
                </a:lnTo>
                <a:lnTo>
                  <a:pt x="7190" y="8767"/>
                </a:lnTo>
                <a:lnTo>
                  <a:pt x="7374" y="8804"/>
                </a:lnTo>
                <a:lnTo>
                  <a:pt x="7557" y="8840"/>
                </a:lnTo>
                <a:lnTo>
                  <a:pt x="7924" y="8840"/>
                </a:lnTo>
                <a:lnTo>
                  <a:pt x="8254" y="8767"/>
                </a:lnTo>
                <a:lnTo>
                  <a:pt x="8584" y="8620"/>
                </a:lnTo>
                <a:lnTo>
                  <a:pt x="8914" y="8364"/>
                </a:lnTo>
                <a:lnTo>
                  <a:pt x="9208" y="8070"/>
                </a:lnTo>
                <a:lnTo>
                  <a:pt x="9464" y="7740"/>
                </a:lnTo>
                <a:lnTo>
                  <a:pt x="9538" y="7593"/>
                </a:lnTo>
                <a:lnTo>
                  <a:pt x="9611" y="7410"/>
                </a:lnTo>
                <a:lnTo>
                  <a:pt x="9648" y="7226"/>
                </a:lnTo>
                <a:lnTo>
                  <a:pt x="9648" y="7043"/>
                </a:lnTo>
                <a:lnTo>
                  <a:pt x="9648" y="6860"/>
                </a:lnTo>
                <a:lnTo>
                  <a:pt x="9574" y="6713"/>
                </a:lnTo>
                <a:lnTo>
                  <a:pt x="9464" y="6529"/>
                </a:lnTo>
                <a:lnTo>
                  <a:pt x="9354" y="6419"/>
                </a:lnTo>
                <a:lnTo>
                  <a:pt x="9208" y="6273"/>
                </a:lnTo>
                <a:lnTo>
                  <a:pt x="9061" y="6199"/>
                </a:lnTo>
                <a:lnTo>
                  <a:pt x="8731" y="6053"/>
                </a:lnTo>
                <a:lnTo>
                  <a:pt x="8364" y="5979"/>
                </a:lnTo>
                <a:close/>
                <a:moveTo>
                  <a:pt x="5063" y="7080"/>
                </a:moveTo>
                <a:lnTo>
                  <a:pt x="5246" y="8180"/>
                </a:lnTo>
                <a:lnTo>
                  <a:pt x="5466" y="9281"/>
                </a:lnTo>
                <a:lnTo>
                  <a:pt x="4622" y="8804"/>
                </a:lnTo>
                <a:lnTo>
                  <a:pt x="3779" y="8290"/>
                </a:lnTo>
                <a:lnTo>
                  <a:pt x="4439" y="7667"/>
                </a:lnTo>
                <a:lnTo>
                  <a:pt x="5063" y="7080"/>
                </a:lnTo>
                <a:close/>
                <a:moveTo>
                  <a:pt x="7887" y="4732"/>
                </a:moveTo>
                <a:lnTo>
                  <a:pt x="9171" y="5282"/>
                </a:lnTo>
                <a:lnTo>
                  <a:pt x="10381" y="5869"/>
                </a:lnTo>
                <a:lnTo>
                  <a:pt x="10602" y="6529"/>
                </a:lnTo>
                <a:lnTo>
                  <a:pt x="10785" y="7190"/>
                </a:lnTo>
                <a:lnTo>
                  <a:pt x="10932" y="7850"/>
                </a:lnTo>
                <a:lnTo>
                  <a:pt x="11078" y="8547"/>
                </a:lnTo>
                <a:lnTo>
                  <a:pt x="10565" y="9097"/>
                </a:lnTo>
                <a:lnTo>
                  <a:pt x="10015" y="9647"/>
                </a:lnTo>
                <a:lnTo>
                  <a:pt x="9428" y="10161"/>
                </a:lnTo>
                <a:lnTo>
                  <a:pt x="8841" y="10674"/>
                </a:lnTo>
                <a:lnTo>
                  <a:pt x="8107" y="10418"/>
                </a:lnTo>
                <a:lnTo>
                  <a:pt x="7374" y="10161"/>
                </a:lnTo>
                <a:lnTo>
                  <a:pt x="6677" y="9867"/>
                </a:lnTo>
                <a:lnTo>
                  <a:pt x="5980" y="9537"/>
                </a:lnTo>
                <a:lnTo>
                  <a:pt x="5723" y="8143"/>
                </a:lnTo>
                <a:lnTo>
                  <a:pt x="5466" y="6713"/>
                </a:lnTo>
                <a:lnTo>
                  <a:pt x="6677" y="5722"/>
                </a:lnTo>
                <a:lnTo>
                  <a:pt x="7887" y="4732"/>
                </a:lnTo>
                <a:close/>
                <a:moveTo>
                  <a:pt x="11152" y="9171"/>
                </a:moveTo>
                <a:lnTo>
                  <a:pt x="11225" y="10161"/>
                </a:lnTo>
                <a:lnTo>
                  <a:pt x="11225" y="11188"/>
                </a:lnTo>
                <a:lnTo>
                  <a:pt x="11225" y="11225"/>
                </a:lnTo>
                <a:lnTo>
                  <a:pt x="10308" y="11041"/>
                </a:lnTo>
                <a:lnTo>
                  <a:pt x="9391" y="10821"/>
                </a:lnTo>
                <a:lnTo>
                  <a:pt x="10015" y="10308"/>
                </a:lnTo>
                <a:lnTo>
                  <a:pt x="10565" y="9794"/>
                </a:lnTo>
                <a:lnTo>
                  <a:pt x="11152" y="9171"/>
                </a:lnTo>
                <a:close/>
                <a:moveTo>
                  <a:pt x="12729" y="7153"/>
                </a:moveTo>
                <a:lnTo>
                  <a:pt x="13243" y="7483"/>
                </a:lnTo>
                <a:lnTo>
                  <a:pt x="13756" y="7813"/>
                </a:lnTo>
                <a:lnTo>
                  <a:pt x="14233" y="8180"/>
                </a:lnTo>
                <a:lnTo>
                  <a:pt x="14673" y="8584"/>
                </a:lnTo>
                <a:lnTo>
                  <a:pt x="15113" y="9024"/>
                </a:lnTo>
                <a:lnTo>
                  <a:pt x="15480" y="9464"/>
                </a:lnTo>
                <a:lnTo>
                  <a:pt x="15810" y="9941"/>
                </a:lnTo>
                <a:lnTo>
                  <a:pt x="16067" y="10454"/>
                </a:lnTo>
                <a:lnTo>
                  <a:pt x="16251" y="11005"/>
                </a:lnTo>
                <a:lnTo>
                  <a:pt x="16177" y="11041"/>
                </a:lnTo>
                <a:lnTo>
                  <a:pt x="15957" y="11188"/>
                </a:lnTo>
                <a:lnTo>
                  <a:pt x="15700" y="11298"/>
                </a:lnTo>
                <a:lnTo>
                  <a:pt x="15444" y="11371"/>
                </a:lnTo>
                <a:lnTo>
                  <a:pt x="15187" y="11445"/>
                </a:lnTo>
                <a:lnTo>
                  <a:pt x="15113" y="11371"/>
                </a:lnTo>
                <a:lnTo>
                  <a:pt x="15077" y="11408"/>
                </a:lnTo>
                <a:lnTo>
                  <a:pt x="14233" y="11445"/>
                </a:lnTo>
                <a:lnTo>
                  <a:pt x="13389" y="11408"/>
                </a:lnTo>
                <a:lnTo>
                  <a:pt x="12582" y="11371"/>
                </a:lnTo>
                <a:lnTo>
                  <a:pt x="11739" y="11298"/>
                </a:lnTo>
                <a:lnTo>
                  <a:pt x="11702" y="10198"/>
                </a:lnTo>
                <a:lnTo>
                  <a:pt x="11665" y="9464"/>
                </a:lnTo>
                <a:lnTo>
                  <a:pt x="11592" y="8694"/>
                </a:lnTo>
                <a:lnTo>
                  <a:pt x="12179" y="7923"/>
                </a:lnTo>
                <a:lnTo>
                  <a:pt x="12729" y="7153"/>
                </a:lnTo>
                <a:close/>
                <a:moveTo>
                  <a:pt x="6126" y="10161"/>
                </a:moveTo>
                <a:lnTo>
                  <a:pt x="6787" y="10454"/>
                </a:lnTo>
                <a:lnTo>
                  <a:pt x="7447" y="10711"/>
                </a:lnTo>
                <a:lnTo>
                  <a:pt x="8327" y="11005"/>
                </a:lnTo>
                <a:lnTo>
                  <a:pt x="7557" y="11555"/>
                </a:lnTo>
                <a:lnTo>
                  <a:pt x="6713" y="11995"/>
                </a:lnTo>
                <a:lnTo>
                  <a:pt x="6603" y="12068"/>
                </a:lnTo>
                <a:lnTo>
                  <a:pt x="6346" y="11078"/>
                </a:lnTo>
                <a:lnTo>
                  <a:pt x="6126" y="10161"/>
                </a:lnTo>
                <a:close/>
                <a:moveTo>
                  <a:pt x="3449" y="8657"/>
                </a:moveTo>
                <a:lnTo>
                  <a:pt x="3889" y="8950"/>
                </a:lnTo>
                <a:lnTo>
                  <a:pt x="4733" y="9427"/>
                </a:lnTo>
                <a:lnTo>
                  <a:pt x="5613" y="9904"/>
                </a:lnTo>
                <a:lnTo>
                  <a:pt x="5870" y="11078"/>
                </a:lnTo>
                <a:lnTo>
                  <a:pt x="6016" y="11665"/>
                </a:lnTo>
                <a:lnTo>
                  <a:pt x="6200" y="12288"/>
                </a:lnTo>
                <a:lnTo>
                  <a:pt x="5686" y="12509"/>
                </a:lnTo>
                <a:lnTo>
                  <a:pt x="5136" y="12729"/>
                </a:lnTo>
                <a:lnTo>
                  <a:pt x="4622" y="12875"/>
                </a:lnTo>
                <a:lnTo>
                  <a:pt x="4072" y="12985"/>
                </a:lnTo>
                <a:lnTo>
                  <a:pt x="3705" y="12985"/>
                </a:lnTo>
                <a:lnTo>
                  <a:pt x="3375" y="12949"/>
                </a:lnTo>
                <a:lnTo>
                  <a:pt x="3045" y="12875"/>
                </a:lnTo>
                <a:lnTo>
                  <a:pt x="2715" y="12692"/>
                </a:lnTo>
                <a:lnTo>
                  <a:pt x="2568" y="12582"/>
                </a:lnTo>
                <a:lnTo>
                  <a:pt x="2458" y="12435"/>
                </a:lnTo>
                <a:lnTo>
                  <a:pt x="2348" y="12288"/>
                </a:lnTo>
                <a:lnTo>
                  <a:pt x="2275" y="12105"/>
                </a:lnTo>
                <a:lnTo>
                  <a:pt x="2165" y="11775"/>
                </a:lnTo>
                <a:lnTo>
                  <a:pt x="2165" y="11371"/>
                </a:lnTo>
                <a:lnTo>
                  <a:pt x="2201" y="11005"/>
                </a:lnTo>
                <a:lnTo>
                  <a:pt x="2275" y="10638"/>
                </a:lnTo>
                <a:lnTo>
                  <a:pt x="2385" y="10271"/>
                </a:lnTo>
                <a:lnTo>
                  <a:pt x="2532" y="9941"/>
                </a:lnTo>
                <a:lnTo>
                  <a:pt x="2715" y="9574"/>
                </a:lnTo>
                <a:lnTo>
                  <a:pt x="2935" y="9281"/>
                </a:lnTo>
                <a:lnTo>
                  <a:pt x="3192" y="8950"/>
                </a:lnTo>
                <a:lnTo>
                  <a:pt x="3449" y="8657"/>
                </a:lnTo>
                <a:close/>
                <a:moveTo>
                  <a:pt x="8291" y="14049"/>
                </a:moveTo>
                <a:lnTo>
                  <a:pt x="8401" y="14086"/>
                </a:lnTo>
                <a:lnTo>
                  <a:pt x="8401" y="14196"/>
                </a:lnTo>
                <a:lnTo>
                  <a:pt x="8401" y="14343"/>
                </a:lnTo>
                <a:lnTo>
                  <a:pt x="8364" y="14489"/>
                </a:lnTo>
                <a:lnTo>
                  <a:pt x="8291" y="14599"/>
                </a:lnTo>
                <a:lnTo>
                  <a:pt x="8181" y="14673"/>
                </a:lnTo>
                <a:lnTo>
                  <a:pt x="7960" y="14489"/>
                </a:lnTo>
                <a:lnTo>
                  <a:pt x="7777" y="14306"/>
                </a:lnTo>
                <a:lnTo>
                  <a:pt x="7850" y="14159"/>
                </a:lnTo>
                <a:lnTo>
                  <a:pt x="7997" y="14086"/>
                </a:lnTo>
                <a:lnTo>
                  <a:pt x="8144" y="14049"/>
                </a:lnTo>
                <a:close/>
                <a:moveTo>
                  <a:pt x="8914" y="11188"/>
                </a:moveTo>
                <a:lnTo>
                  <a:pt x="10051" y="11481"/>
                </a:lnTo>
                <a:lnTo>
                  <a:pt x="11225" y="11702"/>
                </a:lnTo>
                <a:lnTo>
                  <a:pt x="11188" y="12288"/>
                </a:lnTo>
                <a:lnTo>
                  <a:pt x="11115" y="12839"/>
                </a:lnTo>
                <a:lnTo>
                  <a:pt x="10968" y="13426"/>
                </a:lnTo>
                <a:lnTo>
                  <a:pt x="10822" y="13976"/>
                </a:lnTo>
                <a:lnTo>
                  <a:pt x="10638" y="14269"/>
                </a:lnTo>
                <a:lnTo>
                  <a:pt x="10455" y="14563"/>
                </a:lnTo>
                <a:lnTo>
                  <a:pt x="10198" y="14819"/>
                </a:lnTo>
                <a:lnTo>
                  <a:pt x="9905" y="15003"/>
                </a:lnTo>
                <a:lnTo>
                  <a:pt x="9648" y="15113"/>
                </a:lnTo>
                <a:lnTo>
                  <a:pt x="9391" y="15150"/>
                </a:lnTo>
                <a:lnTo>
                  <a:pt x="9098" y="15113"/>
                </a:lnTo>
                <a:lnTo>
                  <a:pt x="8841" y="15040"/>
                </a:lnTo>
                <a:lnTo>
                  <a:pt x="8951" y="14856"/>
                </a:lnTo>
                <a:lnTo>
                  <a:pt x="8988" y="14673"/>
                </a:lnTo>
                <a:lnTo>
                  <a:pt x="9061" y="14453"/>
                </a:lnTo>
                <a:lnTo>
                  <a:pt x="9061" y="14269"/>
                </a:lnTo>
                <a:lnTo>
                  <a:pt x="9024" y="14086"/>
                </a:lnTo>
                <a:lnTo>
                  <a:pt x="8951" y="13976"/>
                </a:lnTo>
                <a:lnTo>
                  <a:pt x="8841" y="13829"/>
                </a:lnTo>
                <a:lnTo>
                  <a:pt x="8731" y="13756"/>
                </a:lnTo>
                <a:lnTo>
                  <a:pt x="8547" y="13646"/>
                </a:lnTo>
                <a:lnTo>
                  <a:pt x="8401" y="13609"/>
                </a:lnTo>
                <a:lnTo>
                  <a:pt x="8254" y="13572"/>
                </a:lnTo>
                <a:lnTo>
                  <a:pt x="8071" y="13572"/>
                </a:lnTo>
                <a:lnTo>
                  <a:pt x="7887" y="13609"/>
                </a:lnTo>
                <a:lnTo>
                  <a:pt x="7740" y="13682"/>
                </a:lnTo>
                <a:lnTo>
                  <a:pt x="7594" y="13792"/>
                </a:lnTo>
                <a:lnTo>
                  <a:pt x="7447" y="13902"/>
                </a:lnTo>
                <a:lnTo>
                  <a:pt x="7264" y="13609"/>
                </a:lnTo>
                <a:lnTo>
                  <a:pt x="7080" y="13242"/>
                </a:lnTo>
                <a:lnTo>
                  <a:pt x="6897" y="12912"/>
                </a:lnTo>
                <a:lnTo>
                  <a:pt x="6750" y="12545"/>
                </a:lnTo>
                <a:lnTo>
                  <a:pt x="7814" y="11958"/>
                </a:lnTo>
                <a:lnTo>
                  <a:pt x="8364" y="11591"/>
                </a:lnTo>
                <a:lnTo>
                  <a:pt x="8914" y="11188"/>
                </a:lnTo>
                <a:close/>
                <a:moveTo>
                  <a:pt x="6493" y="0"/>
                </a:moveTo>
                <a:lnTo>
                  <a:pt x="6163" y="294"/>
                </a:lnTo>
                <a:lnTo>
                  <a:pt x="5870" y="624"/>
                </a:lnTo>
                <a:lnTo>
                  <a:pt x="5613" y="991"/>
                </a:lnTo>
                <a:lnTo>
                  <a:pt x="5429" y="1394"/>
                </a:lnTo>
                <a:lnTo>
                  <a:pt x="5246" y="1798"/>
                </a:lnTo>
                <a:lnTo>
                  <a:pt x="5099" y="2201"/>
                </a:lnTo>
                <a:lnTo>
                  <a:pt x="5026" y="2641"/>
                </a:lnTo>
                <a:lnTo>
                  <a:pt x="4953" y="3081"/>
                </a:lnTo>
                <a:lnTo>
                  <a:pt x="4219" y="2898"/>
                </a:lnTo>
                <a:lnTo>
                  <a:pt x="3485" y="2788"/>
                </a:lnTo>
                <a:lnTo>
                  <a:pt x="2752" y="2715"/>
                </a:lnTo>
                <a:lnTo>
                  <a:pt x="2385" y="2751"/>
                </a:lnTo>
                <a:lnTo>
                  <a:pt x="2055" y="2788"/>
                </a:lnTo>
                <a:lnTo>
                  <a:pt x="1725" y="2825"/>
                </a:lnTo>
                <a:lnTo>
                  <a:pt x="1394" y="2898"/>
                </a:lnTo>
                <a:lnTo>
                  <a:pt x="1101" y="3045"/>
                </a:lnTo>
                <a:lnTo>
                  <a:pt x="808" y="3191"/>
                </a:lnTo>
                <a:lnTo>
                  <a:pt x="551" y="3338"/>
                </a:lnTo>
                <a:lnTo>
                  <a:pt x="367" y="3558"/>
                </a:lnTo>
                <a:lnTo>
                  <a:pt x="184" y="3815"/>
                </a:lnTo>
                <a:lnTo>
                  <a:pt x="74" y="4108"/>
                </a:lnTo>
                <a:lnTo>
                  <a:pt x="1" y="4402"/>
                </a:lnTo>
                <a:lnTo>
                  <a:pt x="1" y="4732"/>
                </a:lnTo>
                <a:lnTo>
                  <a:pt x="37" y="5026"/>
                </a:lnTo>
                <a:lnTo>
                  <a:pt x="147" y="5356"/>
                </a:lnTo>
                <a:lnTo>
                  <a:pt x="257" y="5649"/>
                </a:lnTo>
                <a:lnTo>
                  <a:pt x="441" y="5943"/>
                </a:lnTo>
                <a:lnTo>
                  <a:pt x="624" y="6236"/>
                </a:lnTo>
                <a:lnTo>
                  <a:pt x="844" y="6493"/>
                </a:lnTo>
                <a:lnTo>
                  <a:pt x="1211" y="6860"/>
                </a:lnTo>
                <a:lnTo>
                  <a:pt x="1615" y="7263"/>
                </a:lnTo>
                <a:lnTo>
                  <a:pt x="1615" y="7300"/>
                </a:lnTo>
                <a:lnTo>
                  <a:pt x="1615" y="7520"/>
                </a:lnTo>
                <a:lnTo>
                  <a:pt x="1688" y="7777"/>
                </a:lnTo>
                <a:lnTo>
                  <a:pt x="1725" y="7887"/>
                </a:lnTo>
                <a:lnTo>
                  <a:pt x="1835" y="7960"/>
                </a:lnTo>
                <a:lnTo>
                  <a:pt x="1908" y="8033"/>
                </a:lnTo>
                <a:lnTo>
                  <a:pt x="2055" y="8070"/>
                </a:lnTo>
                <a:lnTo>
                  <a:pt x="2165" y="8107"/>
                </a:lnTo>
                <a:lnTo>
                  <a:pt x="2275" y="8070"/>
                </a:lnTo>
                <a:lnTo>
                  <a:pt x="2532" y="7997"/>
                </a:lnTo>
                <a:lnTo>
                  <a:pt x="3045" y="8400"/>
                </a:lnTo>
                <a:lnTo>
                  <a:pt x="2642" y="8914"/>
                </a:lnTo>
                <a:lnTo>
                  <a:pt x="2312" y="9464"/>
                </a:lnTo>
                <a:lnTo>
                  <a:pt x="2018" y="10051"/>
                </a:lnTo>
                <a:lnTo>
                  <a:pt x="1871" y="10344"/>
                </a:lnTo>
                <a:lnTo>
                  <a:pt x="1798" y="10674"/>
                </a:lnTo>
                <a:lnTo>
                  <a:pt x="1725" y="10968"/>
                </a:lnTo>
                <a:lnTo>
                  <a:pt x="1688" y="11261"/>
                </a:lnTo>
                <a:lnTo>
                  <a:pt x="1688" y="11555"/>
                </a:lnTo>
                <a:lnTo>
                  <a:pt x="1725" y="11885"/>
                </a:lnTo>
                <a:lnTo>
                  <a:pt x="1798" y="12142"/>
                </a:lnTo>
                <a:lnTo>
                  <a:pt x="1908" y="12435"/>
                </a:lnTo>
                <a:lnTo>
                  <a:pt x="2055" y="12692"/>
                </a:lnTo>
                <a:lnTo>
                  <a:pt x="2238" y="12912"/>
                </a:lnTo>
                <a:lnTo>
                  <a:pt x="2495" y="13132"/>
                </a:lnTo>
                <a:lnTo>
                  <a:pt x="2788" y="13279"/>
                </a:lnTo>
                <a:lnTo>
                  <a:pt x="3045" y="13389"/>
                </a:lnTo>
                <a:lnTo>
                  <a:pt x="3375" y="13426"/>
                </a:lnTo>
                <a:lnTo>
                  <a:pt x="3669" y="13462"/>
                </a:lnTo>
                <a:lnTo>
                  <a:pt x="3999" y="13462"/>
                </a:lnTo>
                <a:lnTo>
                  <a:pt x="4292" y="13426"/>
                </a:lnTo>
                <a:lnTo>
                  <a:pt x="4586" y="13389"/>
                </a:lnTo>
                <a:lnTo>
                  <a:pt x="5026" y="13242"/>
                </a:lnTo>
                <a:lnTo>
                  <a:pt x="5503" y="13095"/>
                </a:lnTo>
                <a:lnTo>
                  <a:pt x="5906" y="12949"/>
                </a:lnTo>
                <a:lnTo>
                  <a:pt x="6346" y="12729"/>
                </a:lnTo>
                <a:lnTo>
                  <a:pt x="6530" y="13169"/>
                </a:lnTo>
                <a:lnTo>
                  <a:pt x="6713" y="13572"/>
                </a:lnTo>
                <a:lnTo>
                  <a:pt x="6970" y="13976"/>
                </a:lnTo>
                <a:lnTo>
                  <a:pt x="7227" y="14343"/>
                </a:lnTo>
                <a:lnTo>
                  <a:pt x="7153" y="14526"/>
                </a:lnTo>
                <a:lnTo>
                  <a:pt x="7117" y="14709"/>
                </a:lnTo>
                <a:lnTo>
                  <a:pt x="7153" y="14893"/>
                </a:lnTo>
                <a:lnTo>
                  <a:pt x="7227" y="15076"/>
                </a:lnTo>
                <a:lnTo>
                  <a:pt x="7337" y="15223"/>
                </a:lnTo>
                <a:lnTo>
                  <a:pt x="7484" y="15333"/>
                </a:lnTo>
                <a:lnTo>
                  <a:pt x="7630" y="15406"/>
                </a:lnTo>
                <a:lnTo>
                  <a:pt x="7777" y="15480"/>
                </a:lnTo>
                <a:lnTo>
                  <a:pt x="7924" y="15516"/>
                </a:lnTo>
                <a:lnTo>
                  <a:pt x="8107" y="15516"/>
                </a:lnTo>
                <a:lnTo>
                  <a:pt x="8254" y="15480"/>
                </a:lnTo>
                <a:lnTo>
                  <a:pt x="8437" y="15406"/>
                </a:lnTo>
                <a:lnTo>
                  <a:pt x="8474" y="15406"/>
                </a:lnTo>
                <a:lnTo>
                  <a:pt x="8804" y="15516"/>
                </a:lnTo>
                <a:lnTo>
                  <a:pt x="9171" y="15590"/>
                </a:lnTo>
                <a:lnTo>
                  <a:pt x="9501" y="15590"/>
                </a:lnTo>
                <a:lnTo>
                  <a:pt x="9868" y="15516"/>
                </a:lnTo>
                <a:lnTo>
                  <a:pt x="10161" y="15406"/>
                </a:lnTo>
                <a:lnTo>
                  <a:pt x="10418" y="15260"/>
                </a:lnTo>
                <a:lnTo>
                  <a:pt x="10675" y="15040"/>
                </a:lnTo>
                <a:lnTo>
                  <a:pt x="10858" y="14819"/>
                </a:lnTo>
                <a:lnTo>
                  <a:pt x="11042" y="14563"/>
                </a:lnTo>
                <a:lnTo>
                  <a:pt x="11188" y="14269"/>
                </a:lnTo>
                <a:lnTo>
                  <a:pt x="11299" y="13976"/>
                </a:lnTo>
                <a:lnTo>
                  <a:pt x="11409" y="13682"/>
                </a:lnTo>
                <a:lnTo>
                  <a:pt x="11519" y="13242"/>
                </a:lnTo>
                <a:lnTo>
                  <a:pt x="11629" y="12765"/>
                </a:lnTo>
                <a:lnTo>
                  <a:pt x="11665" y="12252"/>
                </a:lnTo>
                <a:lnTo>
                  <a:pt x="11702" y="11775"/>
                </a:lnTo>
                <a:lnTo>
                  <a:pt x="12619" y="11848"/>
                </a:lnTo>
                <a:lnTo>
                  <a:pt x="13499" y="11922"/>
                </a:lnTo>
                <a:lnTo>
                  <a:pt x="14416" y="11922"/>
                </a:lnTo>
                <a:lnTo>
                  <a:pt x="15297" y="11885"/>
                </a:lnTo>
                <a:lnTo>
                  <a:pt x="15333" y="11848"/>
                </a:lnTo>
                <a:lnTo>
                  <a:pt x="15333" y="11775"/>
                </a:lnTo>
                <a:lnTo>
                  <a:pt x="15590" y="11702"/>
                </a:lnTo>
                <a:lnTo>
                  <a:pt x="15884" y="11628"/>
                </a:lnTo>
                <a:lnTo>
                  <a:pt x="16140" y="11481"/>
                </a:lnTo>
                <a:lnTo>
                  <a:pt x="16397" y="11335"/>
                </a:lnTo>
                <a:lnTo>
                  <a:pt x="16507" y="11335"/>
                </a:lnTo>
                <a:lnTo>
                  <a:pt x="16544" y="11298"/>
                </a:lnTo>
                <a:lnTo>
                  <a:pt x="16581" y="11225"/>
                </a:lnTo>
                <a:lnTo>
                  <a:pt x="16544" y="10931"/>
                </a:lnTo>
                <a:lnTo>
                  <a:pt x="16471" y="10638"/>
                </a:lnTo>
                <a:lnTo>
                  <a:pt x="16397" y="10344"/>
                </a:lnTo>
                <a:lnTo>
                  <a:pt x="16287" y="10088"/>
                </a:lnTo>
                <a:lnTo>
                  <a:pt x="15994" y="9537"/>
                </a:lnTo>
                <a:lnTo>
                  <a:pt x="15627" y="9060"/>
                </a:lnTo>
                <a:lnTo>
                  <a:pt x="15223" y="8584"/>
                </a:lnTo>
                <a:lnTo>
                  <a:pt x="14783" y="8143"/>
                </a:lnTo>
                <a:lnTo>
                  <a:pt x="14306" y="7740"/>
                </a:lnTo>
                <a:lnTo>
                  <a:pt x="13793" y="7336"/>
                </a:lnTo>
                <a:lnTo>
                  <a:pt x="12949" y="6786"/>
                </a:lnTo>
                <a:lnTo>
                  <a:pt x="13353" y="6053"/>
                </a:lnTo>
                <a:lnTo>
                  <a:pt x="13720" y="5319"/>
                </a:lnTo>
                <a:lnTo>
                  <a:pt x="14050" y="4549"/>
                </a:lnTo>
                <a:lnTo>
                  <a:pt x="14306" y="3778"/>
                </a:lnTo>
                <a:lnTo>
                  <a:pt x="14306" y="3632"/>
                </a:lnTo>
                <a:lnTo>
                  <a:pt x="14453" y="3522"/>
                </a:lnTo>
                <a:lnTo>
                  <a:pt x="14600" y="3375"/>
                </a:lnTo>
                <a:lnTo>
                  <a:pt x="14747" y="3155"/>
                </a:lnTo>
                <a:lnTo>
                  <a:pt x="14820" y="2935"/>
                </a:lnTo>
                <a:lnTo>
                  <a:pt x="14820" y="2678"/>
                </a:lnTo>
                <a:lnTo>
                  <a:pt x="14747" y="2421"/>
                </a:lnTo>
                <a:lnTo>
                  <a:pt x="14637" y="2238"/>
                </a:lnTo>
                <a:lnTo>
                  <a:pt x="14490" y="2054"/>
                </a:lnTo>
                <a:lnTo>
                  <a:pt x="14270" y="1944"/>
                </a:lnTo>
                <a:lnTo>
                  <a:pt x="14160" y="1908"/>
                </a:lnTo>
                <a:lnTo>
                  <a:pt x="14013" y="1908"/>
                </a:lnTo>
                <a:lnTo>
                  <a:pt x="13830" y="1944"/>
                </a:lnTo>
                <a:lnTo>
                  <a:pt x="13683" y="2018"/>
                </a:lnTo>
                <a:lnTo>
                  <a:pt x="13536" y="2091"/>
                </a:lnTo>
                <a:lnTo>
                  <a:pt x="13389" y="2201"/>
                </a:lnTo>
                <a:lnTo>
                  <a:pt x="12949" y="2128"/>
                </a:lnTo>
                <a:lnTo>
                  <a:pt x="12472" y="2164"/>
                </a:lnTo>
                <a:lnTo>
                  <a:pt x="12032" y="2201"/>
                </a:lnTo>
                <a:lnTo>
                  <a:pt x="11592" y="2274"/>
                </a:lnTo>
                <a:lnTo>
                  <a:pt x="11115" y="2421"/>
                </a:lnTo>
                <a:lnTo>
                  <a:pt x="10675" y="2568"/>
                </a:lnTo>
                <a:lnTo>
                  <a:pt x="10271" y="2751"/>
                </a:lnTo>
                <a:lnTo>
                  <a:pt x="9831" y="2971"/>
                </a:lnTo>
                <a:lnTo>
                  <a:pt x="9611" y="3081"/>
                </a:lnTo>
                <a:lnTo>
                  <a:pt x="9208" y="2421"/>
                </a:lnTo>
                <a:lnTo>
                  <a:pt x="8767" y="1761"/>
                </a:lnTo>
                <a:lnTo>
                  <a:pt x="8254" y="1137"/>
                </a:lnTo>
                <a:lnTo>
                  <a:pt x="7740" y="550"/>
                </a:lnTo>
                <a:lnTo>
                  <a:pt x="7630" y="477"/>
                </a:lnTo>
                <a:lnTo>
                  <a:pt x="7520" y="477"/>
                </a:lnTo>
                <a:lnTo>
                  <a:pt x="7117" y="624"/>
                </a:lnTo>
                <a:lnTo>
                  <a:pt x="6713" y="807"/>
                </a:lnTo>
                <a:lnTo>
                  <a:pt x="6640" y="844"/>
                </a:lnTo>
                <a:lnTo>
                  <a:pt x="6603" y="881"/>
                </a:lnTo>
                <a:lnTo>
                  <a:pt x="6640" y="991"/>
                </a:lnTo>
                <a:lnTo>
                  <a:pt x="6677" y="1064"/>
                </a:lnTo>
                <a:lnTo>
                  <a:pt x="6787" y="1064"/>
                </a:lnTo>
                <a:lnTo>
                  <a:pt x="7153" y="1027"/>
                </a:lnTo>
                <a:lnTo>
                  <a:pt x="7484" y="991"/>
                </a:lnTo>
                <a:lnTo>
                  <a:pt x="7960" y="1541"/>
                </a:lnTo>
                <a:lnTo>
                  <a:pt x="8401" y="2091"/>
                </a:lnTo>
                <a:lnTo>
                  <a:pt x="8841" y="2715"/>
                </a:lnTo>
                <a:lnTo>
                  <a:pt x="9208" y="3301"/>
                </a:lnTo>
                <a:lnTo>
                  <a:pt x="8511" y="3742"/>
                </a:lnTo>
                <a:lnTo>
                  <a:pt x="7850" y="4219"/>
                </a:lnTo>
                <a:lnTo>
                  <a:pt x="6603" y="3668"/>
                </a:lnTo>
                <a:lnTo>
                  <a:pt x="5980" y="3412"/>
                </a:lnTo>
                <a:lnTo>
                  <a:pt x="5319" y="3191"/>
                </a:lnTo>
                <a:lnTo>
                  <a:pt x="5393" y="2788"/>
                </a:lnTo>
                <a:lnTo>
                  <a:pt x="5466" y="2384"/>
                </a:lnTo>
                <a:lnTo>
                  <a:pt x="5576" y="1981"/>
                </a:lnTo>
                <a:lnTo>
                  <a:pt x="5723" y="1577"/>
                </a:lnTo>
                <a:lnTo>
                  <a:pt x="5906" y="1211"/>
                </a:lnTo>
                <a:lnTo>
                  <a:pt x="6126" y="844"/>
                </a:lnTo>
                <a:lnTo>
                  <a:pt x="6383" y="514"/>
                </a:lnTo>
                <a:lnTo>
                  <a:pt x="6640" y="184"/>
                </a:lnTo>
                <a:lnTo>
                  <a:pt x="6677" y="110"/>
                </a:lnTo>
                <a:lnTo>
                  <a:pt x="6677" y="37"/>
                </a:lnTo>
                <a:lnTo>
                  <a:pt x="6603" y="0"/>
                </a:lnTo>
                <a:close/>
              </a:path>
            </a:pathLst>
          </a:custGeom>
          <a:solidFill>
            <a:srgbClr val="6D9EE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A4C2F4"/>
              </a:solidFill>
              <a:latin typeface="Arial"/>
              <a:ea typeface="Arial"/>
              <a:cs typeface="Arial"/>
              <a:sym typeface="Arial"/>
            </a:endParaRPr>
          </a:p>
        </p:txBody>
      </p:sp>
      <p:sp>
        <p:nvSpPr>
          <p:cNvPr id="1218" name="Google Shape;1218;p55"/>
          <p:cNvSpPr/>
          <p:nvPr/>
        </p:nvSpPr>
        <p:spPr>
          <a:xfrm>
            <a:off x="1347361" y="3186147"/>
            <a:ext cx="599146" cy="706813"/>
          </a:xfrm>
          <a:custGeom>
            <a:avLst/>
            <a:gdLst/>
            <a:ahLst/>
            <a:cxnLst/>
            <a:rect l="l" t="t" r="r" b="b"/>
            <a:pathLst>
              <a:path w="9391" h="11079" extrusionOk="0">
                <a:moveTo>
                  <a:pt x="4916" y="441"/>
                </a:moveTo>
                <a:lnTo>
                  <a:pt x="5026" y="477"/>
                </a:lnTo>
                <a:lnTo>
                  <a:pt x="5099" y="551"/>
                </a:lnTo>
                <a:lnTo>
                  <a:pt x="5099" y="771"/>
                </a:lnTo>
                <a:lnTo>
                  <a:pt x="5026" y="954"/>
                </a:lnTo>
                <a:lnTo>
                  <a:pt x="4953" y="1064"/>
                </a:lnTo>
                <a:lnTo>
                  <a:pt x="4842" y="1138"/>
                </a:lnTo>
                <a:lnTo>
                  <a:pt x="4732" y="1174"/>
                </a:lnTo>
                <a:lnTo>
                  <a:pt x="4622" y="1138"/>
                </a:lnTo>
                <a:lnTo>
                  <a:pt x="4366" y="1028"/>
                </a:lnTo>
                <a:lnTo>
                  <a:pt x="4439" y="917"/>
                </a:lnTo>
                <a:lnTo>
                  <a:pt x="4439" y="771"/>
                </a:lnTo>
                <a:lnTo>
                  <a:pt x="4402" y="697"/>
                </a:lnTo>
                <a:lnTo>
                  <a:pt x="4366" y="661"/>
                </a:lnTo>
                <a:lnTo>
                  <a:pt x="4476" y="551"/>
                </a:lnTo>
                <a:lnTo>
                  <a:pt x="4622" y="477"/>
                </a:lnTo>
                <a:lnTo>
                  <a:pt x="4769" y="441"/>
                </a:lnTo>
                <a:close/>
                <a:moveTo>
                  <a:pt x="3375" y="6493"/>
                </a:moveTo>
                <a:lnTo>
                  <a:pt x="3375" y="6530"/>
                </a:lnTo>
                <a:lnTo>
                  <a:pt x="3339" y="6530"/>
                </a:lnTo>
                <a:lnTo>
                  <a:pt x="3375" y="6493"/>
                </a:lnTo>
                <a:close/>
                <a:moveTo>
                  <a:pt x="4292" y="6933"/>
                </a:moveTo>
                <a:lnTo>
                  <a:pt x="4256" y="7007"/>
                </a:lnTo>
                <a:lnTo>
                  <a:pt x="4219" y="6970"/>
                </a:lnTo>
                <a:lnTo>
                  <a:pt x="4292" y="6933"/>
                </a:lnTo>
                <a:close/>
                <a:moveTo>
                  <a:pt x="5209" y="4219"/>
                </a:moveTo>
                <a:lnTo>
                  <a:pt x="5429" y="4329"/>
                </a:lnTo>
                <a:lnTo>
                  <a:pt x="5649" y="4439"/>
                </a:lnTo>
                <a:lnTo>
                  <a:pt x="5686" y="4549"/>
                </a:lnTo>
                <a:lnTo>
                  <a:pt x="5723" y="4586"/>
                </a:lnTo>
                <a:lnTo>
                  <a:pt x="5796" y="4586"/>
                </a:lnTo>
                <a:lnTo>
                  <a:pt x="6016" y="4879"/>
                </a:lnTo>
                <a:lnTo>
                  <a:pt x="6163" y="5173"/>
                </a:lnTo>
                <a:lnTo>
                  <a:pt x="6200" y="5503"/>
                </a:lnTo>
                <a:lnTo>
                  <a:pt x="6200" y="5833"/>
                </a:lnTo>
                <a:lnTo>
                  <a:pt x="6090" y="6126"/>
                </a:lnTo>
                <a:lnTo>
                  <a:pt x="5943" y="6420"/>
                </a:lnTo>
                <a:lnTo>
                  <a:pt x="5796" y="6603"/>
                </a:lnTo>
                <a:lnTo>
                  <a:pt x="5649" y="6750"/>
                </a:lnTo>
                <a:lnTo>
                  <a:pt x="5649" y="6713"/>
                </a:lnTo>
                <a:lnTo>
                  <a:pt x="5649" y="6566"/>
                </a:lnTo>
                <a:lnTo>
                  <a:pt x="5649" y="6383"/>
                </a:lnTo>
                <a:lnTo>
                  <a:pt x="5613" y="6346"/>
                </a:lnTo>
                <a:lnTo>
                  <a:pt x="5576" y="6310"/>
                </a:lnTo>
                <a:lnTo>
                  <a:pt x="5539" y="6310"/>
                </a:lnTo>
                <a:lnTo>
                  <a:pt x="5503" y="6346"/>
                </a:lnTo>
                <a:lnTo>
                  <a:pt x="5393" y="6493"/>
                </a:lnTo>
                <a:lnTo>
                  <a:pt x="5356" y="6676"/>
                </a:lnTo>
                <a:lnTo>
                  <a:pt x="5319" y="6933"/>
                </a:lnTo>
                <a:lnTo>
                  <a:pt x="5099" y="7007"/>
                </a:lnTo>
                <a:lnTo>
                  <a:pt x="5099" y="6860"/>
                </a:lnTo>
                <a:lnTo>
                  <a:pt x="5099" y="6713"/>
                </a:lnTo>
                <a:lnTo>
                  <a:pt x="5136" y="6566"/>
                </a:lnTo>
                <a:lnTo>
                  <a:pt x="5209" y="6456"/>
                </a:lnTo>
                <a:lnTo>
                  <a:pt x="5246" y="6420"/>
                </a:lnTo>
                <a:lnTo>
                  <a:pt x="5209" y="6383"/>
                </a:lnTo>
                <a:lnTo>
                  <a:pt x="5173" y="6346"/>
                </a:lnTo>
                <a:lnTo>
                  <a:pt x="5136" y="6346"/>
                </a:lnTo>
                <a:lnTo>
                  <a:pt x="4953" y="6456"/>
                </a:lnTo>
                <a:lnTo>
                  <a:pt x="4842" y="6640"/>
                </a:lnTo>
                <a:lnTo>
                  <a:pt x="4769" y="6823"/>
                </a:lnTo>
                <a:lnTo>
                  <a:pt x="4769" y="7043"/>
                </a:lnTo>
                <a:lnTo>
                  <a:pt x="4696" y="7043"/>
                </a:lnTo>
                <a:lnTo>
                  <a:pt x="4659" y="7007"/>
                </a:lnTo>
                <a:lnTo>
                  <a:pt x="4622" y="6970"/>
                </a:lnTo>
                <a:lnTo>
                  <a:pt x="4586" y="6970"/>
                </a:lnTo>
                <a:lnTo>
                  <a:pt x="5026" y="6016"/>
                </a:lnTo>
                <a:lnTo>
                  <a:pt x="5026" y="5943"/>
                </a:lnTo>
                <a:lnTo>
                  <a:pt x="4989" y="5906"/>
                </a:lnTo>
                <a:lnTo>
                  <a:pt x="4953" y="5906"/>
                </a:lnTo>
                <a:lnTo>
                  <a:pt x="4916" y="5943"/>
                </a:lnTo>
                <a:lnTo>
                  <a:pt x="4402" y="6750"/>
                </a:lnTo>
                <a:lnTo>
                  <a:pt x="4366" y="6676"/>
                </a:lnTo>
                <a:lnTo>
                  <a:pt x="4329" y="6640"/>
                </a:lnTo>
                <a:lnTo>
                  <a:pt x="4256" y="6640"/>
                </a:lnTo>
                <a:lnTo>
                  <a:pt x="4439" y="6236"/>
                </a:lnTo>
                <a:lnTo>
                  <a:pt x="4659" y="5796"/>
                </a:lnTo>
                <a:lnTo>
                  <a:pt x="4696" y="5759"/>
                </a:lnTo>
                <a:lnTo>
                  <a:pt x="4659" y="5723"/>
                </a:lnTo>
                <a:lnTo>
                  <a:pt x="4586" y="5723"/>
                </a:lnTo>
                <a:lnTo>
                  <a:pt x="4182" y="6273"/>
                </a:lnTo>
                <a:lnTo>
                  <a:pt x="3999" y="6566"/>
                </a:lnTo>
                <a:lnTo>
                  <a:pt x="3852" y="6860"/>
                </a:lnTo>
                <a:lnTo>
                  <a:pt x="3669" y="6786"/>
                </a:lnTo>
                <a:lnTo>
                  <a:pt x="3779" y="6750"/>
                </a:lnTo>
                <a:lnTo>
                  <a:pt x="3852" y="6640"/>
                </a:lnTo>
                <a:lnTo>
                  <a:pt x="3889" y="6566"/>
                </a:lnTo>
                <a:lnTo>
                  <a:pt x="3889" y="6420"/>
                </a:lnTo>
                <a:lnTo>
                  <a:pt x="3889" y="6383"/>
                </a:lnTo>
                <a:lnTo>
                  <a:pt x="3815" y="6383"/>
                </a:lnTo>
                <a:lnTo>
                  <a:pt x="3999" y="6163"/>
                </a:lnTo>
                <a:lnTo>
                  <a:pt x="4512" y="5539"/>
                </a:lnTo>
                <a:lnTo>
                  <a:pt x="4512" y="5466"/>
                </a:lnTo>
                <a:lnTo>
                  <a:pt x="4476" y="5429"/>
                </a:lnTo>
                <a:lnTo>
                  <a:pt x="4402" y="5429"/>
                </a:lnTo>
                <a:lnTo>
                  <a:pt x="3779" y="6016"/>
                </a:lnTo>
                <a:lnTo>
                  <a:pt x="3632" y="6126"/>
                </a:lnTo>
                <a:lnTo>
                  <a:pt x="3595" y="6090"/>
                </a:lnTo>
                <a:lnTo>
                  <a:pt x="3559" y="6090"/>
                </a:lnTo>
                <a:lnTo>
                  <a:pt x="3485" y="6126"/>
                </a:lnTo>
                <a:lnTo>
                  <a:pt x="3669" y="5869"/>
                </a:lnTo>
                <a:lnTo>
                  <a:pt x="3889" y="5649"/>
                </a:lnTo>
                <a:lnTo>
                  <a:pt x="4146" y="5466"/>
                </a:lnTo>
                <a:lnTo>
                  <a:pt x="4402" y="5283"/>
                </a:lnTo>
                <a:lnTo>
                  <a:pt x="4439" y="5246"/>
                </a:lnTo>
                <a:lnTo>
                  <a:pt x="4402" y="5209"/>
                </a:lnTo>
                <a:lnTo>
                  <a:pt x="4402" y="5173"/>
                </a:lnTo>
                <a:lnTo>
                  <a:pt x="4329" y="5136"/>
                </a:lnTo>
                <a:lnTo>
                  <a:pt x="3962" y="5319"/>
                </a:lnTo>
                <a:lnTo>
                  <a:pt x="3632" y="5539"/>
                </a:lnTo>
                <a:lnTo>
                  <a:pt x="3339" y="5796"/>
                </a:lnTo>
                <a:lnTo>
                  <a:pt x="3082" y="6126"/>
                </a:lnTo>
                <a:lnTo>
                  <a:pt x="3045" y="6016"/>
                </a:lnTo>
                <a:lnTo>
                  <a:pt x="3082" y="5980"/>
                </a:lnTo>
                <a:lnTo>
                  <a:pt x="3339" y="5613"/>
                </a:lnTo>
                <a:lnTo>
                  <a:pt x="3632" y="5283"/>
                </a:lnTo>
                <a:lnTo>
                  <a:pt x="3962" y="4952"/>
                </a:lnTo>
                <a:lnTo>
                  <a:pt x="4292" y="4659"/>
                </a:lnTo>
                <a:lnTo>
                  <a:pt x="4292" y="4622"/>
                </a:lnTo>
                <a:lnTo>
                  <a:pt x="4256" y="4586"/>
                </a:lnTo>
                <a:lnTo>
                  <a:pt x="4219" y="4586"/>
                </a:lnTo>
                <a:lnTo>
                  <a:pt x="3925" y="4732"/>
                </a:lnTo>
                <a:lnTo>
                  <a:pt x="3632" y="4879"/>
                </a:lnTo>
                <a:lnTo>
                  <a:pt x="3375" y="5099"/>
                </a:lnTo>
                <a:lnTo>
                  <a:pt x="3155" y="5356"/>
                </a:lnTo>
                <a:lnTo>
                  <a:pt x="3228" y="5209"/>
                </a:lnTo>
                <a:lnTo>
                  <a:pt x="3339" y="5062"/>
                </a:lnTo>
                <a:lnTo>
                  <a:pt x="3559" y="4842"/>
                </a:lnTo>
                <a:lnTo>
                  <a:pt x="3852" y="4622"/>
                </a:lnTo>
                <a:lnTo>
                  <a:pt x="4146" y="4476"/>
                </a:lnTo>
                <a:lnTo>
                  <a:pt x="4402" y="4366"/>
                </a:lnTo>
                <a:lnTo>
                  <a:pt x="4659" y="4292"/>
                </a:lnTo>
                <a:lnTo>
                  <a:pt x="4953" y="4219"/>
                </a:lnTo>
                <a:close/>
                <a:moveTo>
                  <a:pt x="807" y="8767"/>
                </a:moveTo>
                <a:lnTo>
                  <a:pt x="807" y="8841"/>
                </a:lnTo>
                <a:lnTo>
                  <a:pt x="844" y="8914"/>
                </a:lnTo>
                <a:lnTo>
                  <a:pt x="918" y="8951"/>
                </a:lnTo>
                <a:lnTo>
                  <a:pt x="1138" y="8951"/>
                </a:lnTo>
                <a:lnTo>
                  <a:pt x="1211" y="8987"/>
                </a:lnTo>
                <a:lnTo>
                  <a:pt x="1321" y="8987"/>
                </a:lnTo>
                <a:lnTo>
                  <a:pt x="1321" y="9061"/>
                </a:lnTo>
                <a:lnTo>
                  <a:pt x="1321" y="9097"/>
                </a:lnTo>
                <a:lnTo>
                  <a:pt x="1248" y="9171"/>
                </a:lnTo>
                <a:lnTo>
                  <a:pt x="1174" y="9207"/>
                </a:lnTo>
                <a:lnTo>
                  <a:pt x="954" y="9244"/>
                </a:lnTo>
                <a:lnTo>
                  <a:pt x="844" y="9207"/>
                </a:lnTo>
                <a:lnTo>
                  <a:pt x="697" y="9134"/>
                </a:lnTo>
                <a:lnTo>
                  <a:pt x="587" y="9061"/>
                </a:lnTo>
                <a:lnTo>
                  <a:pt x="551" y="8951"/>
                </a:lnTo>
                <a:lnTo>
                  <a:pt x="661" y="8841"/>
                </a:lnTo>
                <a:lnTo>
                  <a:pt x="807" y="8767"/>
                </a:lnTo>
                <a:close/>
                <a:moveTo>
                  <a:pt x="8511" y="8657"/>
                </a:moveTo>
                <a:lnTo>
                  <a:pt x="8621" y="8694"/>
                </a:lnTo>
                <a:lnTo>
                  <a:pt x="8731" y="8731"/>
                </a:lnTo>
                <a:lnTo>
                  <a:pt x="8841" y="8804"/>
                </a:lnTo>
                <a:lnTo>
                  <a:pt x="8951" y="8877"/>
                </a:lnTo>
                <a:lnTo>
                  <a:pt x="8987" y="8987"/>
                </a:lnTo>
                <a:lnTo>
                  <a:pt x="9024" y="9097"/>
                </a:lnTo>
                <a:lnTo>
                  <a:pt x="9024" y="9134"/>
                </a:lnTo>
                <a:lnTo>
                  <a:pt x="8987" y="9134"/>
                </a:lnTo>
                <a:lnTo>
                  <a:pt x="8877" y="9097"/>
                </a:lnTo>
                <a:lnTo>
                  <a:pt x="8804" y="9134"/>
                </a:lnTo>
                <a:lnTo>
                  <a:pt x="8731" y="9171"/>
                </a:lnTo>
                <a:lnTo>
                  <a:pt x="8621" y="9281"/>
                </a:lnTo>
                <a:lnTo>
                  <a:pt x="8474" y="9354"/>
                </a:lnTo>
                <a:lnTo>
                  <a:pt x="8327" y="9318"/>
                </a:lnTo>
                <a:lnTo>
                  <a:pt x="8254" y="9244"/>
                </a:lnTo>
                <a:lnTo>
                  <a:pt x="8217" y="9171"/>
                </a:lnTo>
                <a:lnTo>
                  <a:pt x="8217" y="9024"/>
                </a:lnTo>
                <a:lnTo>
                  <a:pt x="8254" y="8841"/>
                </a:lnTo>
                <a:lnTo>
                  <a:pt x="8254" y="8694"/>
                </a:lnTo>
                <a:lnTo>
                  <a:pt x="8511" y="8657"/>
                </a:lnTo>
                <a:close/>
                <a:moveTo>
                  <a:pt x="5026" y="9501"/>
                </a:moveTo>
                <a:lnTo>
                  <a:pt x="5063" y="9574"/>
                </a:lnTo>
                <a:lnTo>
                  <a:pt x="4989" y="9538"/>
                </a:lnTo>
                <a:lnTo>
                  <a:pt x="5026" y="9501"/>
                </a:lnTo>
                <a:close/>
                <a:moveTo>
                  <a:pt x="4696" y="9868"/>
                </a:moveTo>
                <a:lnTo>
                  <a:pt x="4953" y="9941"/>
                </a:lnTo>
                <a:lnTo>
                  <a:pt x="4916" y="10014"/>
                </a:lnTo>
                <a:lnTo>
                  <a:pt x="4879" y="10271"/>
                </a:lnTo>
                <a:lnTo>
                  <a:pt x="4842" y="10308"/>
                </a:lnTo>
                <a:lnTo>
                  <a:pt x="4549" y="10308"/>
                </a:lnTo>
                <a:lnTo>
                  <a:pt x="4439" y="10235"/>
                </a:lnTo>
                <a:lnTo>
                  <a:pt x="4329" y="10125"/>
                </a:lnTo>
                <a:lnTo>
                  <a:pt x="4292" y="10051"/>
                </a:lnTo>
                <a:lnTo>
                  <a:pt x="4256" y="9941"/>
                </a:lnTo>
                <a:lnTo>
                  <a:pt x="4329" y="9904"/>
                </a:lnTo>
                <a:lnTo>
                  <a:pt x="4439" y="9868"/>
                </a:lnTo>
                <a:close/>
                <a:moveTo>
                  <a:pt x="4806" y="0"/>
                </a:moveTo>
                <a:lnTo>
                  <a:pt x="4622" y="37"/>
                </a:lnTo>
                <a:lnTo>
                  <a:pt x="4476" y="110"/>
                </a:lnTo>
                <a:lnTo>
                  <a:pt x="4292" y="147"/>
                </a:lnTo>
                <a:lnTo>
                  <a:pt x="4146" y="257"/>
                </a:lnTo>
                <a:lnTo>
                  <a:pt x="3999" y="367"/>
                </a:lnTo>
                <a:lnTo>
                  <a:pt x="3889" y="477"/>
                </a:lnTo>
                <a:lnTo>
                  <a:pt x="3779" y="624"/>
                </a:lnTo>
                <a:lnTo>
                  <a:pt x="3705" y="807"/>
                </a:lnTo>
                <a:lnTo>
                  <a:pt x="3669" y="954"/>
                </a:lnTo>
                <a:lnTo>
                  <a:pt x="3669" y="1138"/>
                </a:lnTo>
                <a:lnTo>
                  <a:pt x="3705" y="1321"/>
                </a:lnTo>
                <a:lnTo>
                  <a:pt x="3815" y="1578"/>
                </a:lnTo>
                <a:lnTo>
                  <a:pt x="3999" y="1761"/>
                </a:lnTo>
                <a:lnTo>
                  <a:pt x="4182" y="1871"/>
                </a:lnTo>
                <a:lnTo>
                  <a:pt x="4402" y="1945"/>
                </a:lnTo>
                <a:lnTo>
                  <a:pt x="4366" y="2055"/>
                </a:lnTo>
                <a:lnTo>
                  <a:pt x="4329" y="2165"/>
                </a:lnTo>
                <a:lnTo>
                  <a:pt x="4329" y="2531"/>
                </a:lnTo>
                <a:lnTo>
                  <a:pt x="4329" y="2898"/>
                </a:lnTo>
                <a:lnTo>
                  <a:pt x="4329" y="3522"/>
                </a:lnTo>
                <a:lnTo>
                  <a:pt x="4329" y="3669"/>
                </a:lnTo>
                <a:lnTo>
                  <a:pt x="4366" y="3779"/>
                </a:lnTo>
                <a:lnTo>
                  <a:pt x="4072" y="3925"/>
                </a:lnTo>
                <a:lnTo>
                  <a:pt x="3815" y="4109"/>
                </a:lnTo>
                <a:lnTo>
                  <a:pt x="3742" y="4182"/>
                </a:lnTo>
                <a:lnTo>
                  <a:pt x="3742" y="4255"/>
                </a:lnTo>
                <a:lnTo>
                  <a:pt x="3522" y="4402"/>
                </a:lnTo>
                <a:lnTo>
                  <a:pt x="3339" y="4549"/>
                </a:lnTo>
                <a:lnTo>
                  <a:pt x="3155" y="4696"/>
                </a:lnTo>
                <a:lnTo>
                  <a:pt x="3008" y="4879"/>
                </a:lnTo>
                <a:lnTo>
                  <a:pt x="2862" y="5062"/>
                </a:lnTo>
                <a:lnTo>
                  <a:pt x="2752" y="5283"/>
                </a:lnTo>
                <a:lnTo>
                  <a:pt x="2678" y="5503"/>
                </a:lnTo>
                <a:lnTo>
                  <a:pt x="2642" y="5686"/>
                </a:lnTo>
                <a:lnTo>
                  <a:pt x="2642" y="5906"/>
                </a:lnTo>
                <a:lnTo>
                  <a:pt x="2678" y="6126"/>
                </a:lnTo>
                <a:lnTo>
                  <a:pt x="2752" y="6346"/>
                </a:lnTo>
                <a:lnTo>
                  <a:pt x="2825" y="6566"/>
                </a:lnTo>
                <a:lnTo>
                  <a:pt x="2898" y="6676"/>
                </a:lnTo>
                <a:lnTo>
                  <a:pt x="2421" y="7080"/>
                </a:lnTo>
                <a:lnTo>
                  <a:pt x="1908" y="7447"/>
                </a:lnTo>
                <a:lnTo>
                  <a:pt x="1431" y="7850"/>
                </a:lnTo>
                <a:lnTo>
                  <a:pt x="1211" y="8070"/>
                </a:lnTo>
                <a:lnTo>
                  <a:pt x="991" y="8327"/>
                </a:lnTo>
                <a:lnTo>
                  <a:pt x="771" y="8364"/>
                </a:lnTo>
                <a:lnTo>
                  <a:pt x="624" y="8327"/>
                </a:lnTo>
                <a:lnTo>
                  <a:pt x="477" y="8327"/>
                </a:lnTo>
                <a:lnTo>
                  <a:pt x="367" y="8364"/>
                </a:lnTo>
                <a:lnTo>
                  <a:pt x="257" y="8437"/>
                </a:lnTo>
                <a:lnTo>
                  <a:pt x="184" y="8511"/>
                </a:lnTo>
                <a:lnTo>
                  <a:pt x="111" y="8584"/>
                </a:lnTo>
                <a:lnTo>
                  <a:pt x="37" y="8804"/>
                </a:lnTo>
                <a:lnTo>
                  <a:pt x="0" y="9061"/>
                </a:lnTo>
                <a:lnTo>
                  <a:pt x="0" y="9318"/>
                </a:lnTo>
                <a:lnTo>
                  <a:pt x="74" y="9538"/>
                </a:lnTo>
                <a:lnTo>
                  <a:pt x="257" y="9684"/>
                </a:lnTo>
                <a:lnTo>
                  <a:pt x="477" y="9831"/>
                </a:lnTo>
                <a:lnTo>
                  <a:pt x="697" y="9904"/>
                </a:lnTo>
                <a:lnTo>
                  <a:pt x="954" y="9941"/>
                </a:lnTo>
                <a:lnTo>
                  <a:pt x="1174" y="9904"/>
                </a:lnTo>
                <a:lnTo>
                  <a:pt x="1431" y="9868"/>
                </a:lnTo>
                <a:lnTo>
                  <a:pt x="1651" y="9794"/>
                </a:lnTo>
                <a:lnTo>
                  <a:pt x="1798" y="9648"/>
                </a:lnTo>
                <a:lnTo>
                  <a:pt x="1908" y="9574"/>
                </a:lnTo>
                <a:lnTo>
                  <a:pt x="1945" y="9464"/>
                </a:lnTo>
                <a:lnTo>
                  <a:pt x="1981" y="9354"/>
                </a:lnTo>
                <a:lnTo>
                  <a:pt x="1981" y="9207"/>
                </a:lnTo>
                <a:lnTo>
                  <a:pt x="1908" y="8987"/>
                </a:lnTo>
                <a:lnTo>
                  <a:pt x="1798" y="8767"/>
                </a:lnTo>
                <a:lnTo>
                  <a:pt x="1651" y="8584"/>
                </a:lnTo>
                <a:lnTo>
                  <a:pt x="1431" y="8437"/>
                </a:lnTo>
                <a:lnTo>
                  <a:pt x="1394" y="8437"/>
                </a:lnTo>
                <a:lnTo>
                  <a:pt x="1578" y="8254"/>
                </a:lnTo>
                <a:lnTo>
                  <a:pt x="1761" y="8070"/>
                </a:lnTo>
                <a:lnTo>
                  <a:pt x="2165" y="7777"/>
                </a:lnTo>
                <a:lnTo>
                  <a:pt x="2421" y="7557"/>
                </a:lnTo>
                <a:lnTo>
                  <a:pt x="2642" y="7337"/>
                </a:lnTo>
                <a:lnTo>
                  <a:pt x="2862" y="7080"/>
                </a:lnTo>
                <a:lnTo>
                  <a:pt x="3008" y="6786"/>
                </a:lnTo>
                <a:lnTo>
                  <a:pt x="3118" y="6897"/>
                </a:lnTo>
                <a:lnTo>
                  <a:pt x="3302" y="7043"/>
                </a:lnTo>
                <a:lnTo>
                  <a:pt x="3632" y="7227"/>
                </a:lnTo>
                <a:lnTo>
                  <a:pt x="3999" y="7337"/>
                </a:lnTo>
                <a:lnTo>
                  <a:pt x="4366" y="7410"/>
                </a:lnTo>
                <a:lnTo>
                  <a:pt x="4439" y="7410"/>
                </a:lnTo>
                <a:lnTo>
                  <a:pt x="4402" y="7887"/>
                </a:lnTo>
                <a:lnTo>
                  <a:pt x="4402" y="8364"/>
                </a:lnTo>
                <a:lnTo>
                  <a:pt x="4439" y="9318"/>
                </a:lnTo>
                <a:lnTo>
                  <a:pt x="4256" y="9391"/>
                </a:lnTo>
                <a:lnTo>
                  <a:pt x="4109" y="9464"/>
                </a:lnTo>
                <a:lnTo>
                  <a:pt x="3999" y="9574"/>
                </a:lnTo>
                <a:lnTo>
                  <a:pt x="3925" y="9684"/>
                </a:lnTo>
                <a:lnTo>
                  <a:pt x="3889" y="9794"/>
                </a:lnTo>
                <a:lnTo>
                  <a:pt x="3852" y="9941"/>
                </a:lnTo>
                <a:lnTo>
                  <a:pt x="3815" y="10125"/>
                </a:lnTo>
                <a:lnTo>
                  <a:pt x="3852" y="10271"/>
                </a:lnTo>
                <a:lnTo>
                  <a:pt x="3925" y="10565"/>
                </a:lnTo>
                <a:lnTo>
                  <a:pt x="4072" y="10821"/>
                </a:lnTo>
                <a:lnTo>
                  <a:pt x="4182" y="10895"/>
                </a:lnTo>
                <a:lnTo>
                  <a:pt x="4329" y="10968"/>
                </a:lnTo>
                <a:lnTo>
                  <a:pt x="4439" y="11042"/>
                </a:lnTo>
                <a:lnTo>
                  <a:pt x="4586" y="11078"/>
                </a:lnTo>
                <a:lnTo>
                  <a:pt x="4879" y="11078"/>
                </a:lnTo>
                <a:lnTo>
                  <a:pt x="5173" y="11005"/>
                </a:lnTo>
                <a:lnTo>
                  <a:pt x="5283" y="10932"/>
                </a:lnTo>
                <a:lnTo>
                  <a:pt x="5393" y="10821"/>
                </a:lnTo>
                <a:lnTo>
                  <a:pt x="5466" y="10711"/>
                </a:lnTo>
                <a:lnTo>
                  <a:pt x="5503" y="10601"/>
                </a:lnTo>
                <a:lnTo>
                  <a:pt x="5576" y="10308"/>
                </a:lnTo>
                <a:lnTo>
                  <a:pt x="5539" y="10051"/>
                </a:lnTo>
                <a:lnTo>
                  <a:pt x="5503" y="9904"/>
                </a:lnTo>
                <a:lnTo>
                  <a:pt x="5393" y="9794"/>
                </a:lnTo>
                <a:lnTo>
                  <a:pt x="5319" y="9684"/>
                </a:lnTo>
                <a:lnTo>
                  <a:pt x="5173" y="9611"/>
                </a:lnTo>
                <a:lnTo>
                  <a:pt x="5136" y="9428"/>
                </a:lnTo>
                <a:lnTo>
                  <a:pt x="5099" y="9354"/>
                </a:lnTo>
                <a:lnTo>
                  <a:pt x="4842" y="9354"/>
                </a:lnTo>
                <a:lnTo>
                  <a:pt x="4806" y="8474"/>
                </a:lnTo>
                <a:lnTo>
                  <a:pt x="4806" y="7960"/>
                </a:lnTo>
                <a:lnTo>
                  <a:pt x="4769" y="7447"/>
                </a:lnTo>
                <a:lnTo>
                  <a:pt x="5136" y="7410"/>
                </a:lnTo>
                <a:lnTo>
                  <a:pt x="5503" y="7300"/>
                </a:lnTo>
                <a:lnTo>
                  <a:pt x="5833" y="7117"/>
                </a:lnTo>
                <a:lnTo>
                  <a:pt x="6126" y="6860"/>
                </a:lnTo>
                <a:lnTo>
                  <a:pt x="6200" y="6786"/>
                </a:lnTo>
                <a:lnTo>
                  <a:pt x="6310" y="6933"/>
                </a:lnTo>
                <a:lnTo>
                  <a:pt x="6493" y="7080"/>
                </a:lnTo>
                <a:lnTo>
                  <a:pt x="6677" y="7190"/>
                </a:lnTo>
                <a:lnTo>
                  <a:pt x="6860" y="7300"/>
                </a:lnTo>
                <a:lnTo>
                  <a:pt x="7043" y="7630"/>
                </a:lnTo>
                <a:lnTo>
                  <a:pt x="7263" y="7997"/>
                </a:lnTo>
                <a:lnTo>
                  <a:pt x="7557" y="8437"/>
                </a:lnTo>
                <a:lnTo>
                  <a:pt x="7667" y="8584"/>
                </a:lnTo>
                <a:lnTo>
                  <a:pt x="7557" y="8767"/>
                </a:lnTo>
                <a:lnTo>
                  <a:pt x="7484" y="8951"/>
                </a:lnTo>
                <a:lnTo>
                  <a:pt x="7447" y="9097"/>
                </a:lnTo>
                <a:lnTo>
                  <a:pt x="7447" y="9281"/>
                </a:lnTo>
                <a:lnTo>
                  <a:pt x="7484" y="9428"/>
                </a:lnTo>
                <a:lnTo>
                  <a:pt x="7520" y="9611"/>
                </a:lnTo>
                <a:lnTo>
                  <a:pt x="7594" y="9758"/>
                </a:lnTo>
                <a:lnTo>
                  <a:pt x="7704" y="9904"/>
                </a:lnTo>
                <a:lnTo>
                  <a:pt x="7850" y="10014"/>
                </a:lnTo>
                <a:lnTo>
                  <a:pt x="7960" y="10125"/>
                </a:lnTo>
                <a:lnTo>
                  <a:pt x="8107" y="10161"/>
                </a:lnTo>
                <a:lnTo>
                  <a:pt x="8254" y="10198"/>
                </a:lnTo>
                <a:lnTo>
                  <a:pt x="8547" y="10198"/>
                </a:lnTo>
                <a:lnTo>
                  <a:pt x="8694" y="10125"/>
                </a:lnTo>
                <a:lnTo>
                  <a:pt x="8877" y="10051"/>
                </a:lnTo>
                <a:lnTo>
                  <a:pt x="9098" y="9831"/>
                </a:lnTo>
                <a:lnTo>
                  <a:pt x="9281" y="9538"/>
                </a:lnTo>
                <a:lnTo>
                  <a:pt x="9354" y="9391"/>
                </a:lnTo>
                <a:lnTo>
                  <a:pt x="9391" y="9244"/>
                </a:lnTo>
                <a:lnTo>
                  <a:pt x="9391" y="9061"/>
                </a:lnTo>
                <a:lnTo>
                  <a:pt x="9391" y="8914"/>
                </a:lnTo>
                <a:lnTo>
                  <a:pt x="9318" y="8767"/>
                </a:lnTo>
                <a:lnTo>
                  <a:pt x="9244" y="8621"/>
                </a:lnTo>
                <a:lnTo>
                  <a:pt x="9134" y="8511"/>
                </a:lnTo>
                <a:lnTo>
                  <a:pt x="8987" y="8437"/>
                </a:lnTo>
                <a:lnTo>
                  <a:pt x="8841" y="8364"/>
                </a:lnTo>
                <a:lnTo>
                  <a:pt x="8694" y="8327"/>
                </a:lnTo>
                <a:lnTo>
                  <a:pt x="8364" y="8290"/>
                </a:lnTo>
                <a:lnTo>
                  <a:pt x="8180" y="8290"/>
                </a:lnTo>
                <a:lnTo>
                  <a:pt x="7997" y="8364"/>
                </a:lnTo>
                <a:lnTo>
                  <a:pt x="7924" y="8217"/>
                </a:lnTo>
                <a:lnTo>
                  <a:pt x="7814" y="8070"/>
                </a:lnTo>
                <a:lnTo>
                  <a:pt x="7557" y="7667"/>
                </a:lnTo>
                <a:lnTo>
                  <a:pt x="7300" y="7300"/>
                </a:lnTo>
                <a:lnTo>
                  <a:pt x="7227" y="7153"/>
                </a:lnTo>
                <a:lnTo>
                  <a:pt x="7153" y="7007"/>
                </a:lnTo>
                <a:lnTo>
                  <a:pt x="7043" y="6933"/>
                </a:lnTo>
                <a:lnTo>
                  <a:pt x="6897" y="6897"/>
                </a:lnTo>
                <a:lnTo>
                  <a:pt x="6640" y="6750"/>
                </a:lnTo>
                <a:lnTo>
                  <a:pt x="6346" y="6530"/>
                </a:lnTo>
                <a:lnTo>
                  <a:pt x="6530" y="6236"/>
                </a:lnTo>
                <a:lnTo>
                  <a:pt x="6603" y="5869"/>
                </a:lnTo>
                <a:lnTo>
                  <a:pt x="6603" y="5503"/>
                </a:lnTo>
                <a:lnTo>
                  <a:pt x="6567" y="5173"/>
                </a:lnTo>
                <a:lnTo>
                  <a:pt x="6456" y="4842"/>
                </a:lnTo>
                <a:lnTo>
                  <a:pt x="6310" y="4586"/>
                </a:lnTo>
                <a:lnTo>
                  <a:pt x="6126" y="4329"/>
                </a:lnTo>
                <a:lnTo>
                  <a:pt x="5870" y="4109"/>
                </a:lnTo>
                <a:lnTo>
                  <a:pt x="5613" y="3962"/>
                </a:lnTo>
                <a:lnTo>
                  <a:pt x="5356" y="3815"/>
                </a:lnTo>
                <a:lnTo>
                  <a:pt x="5026" y="3742"/>
                </a:lnTo>
                <a:lnTo>
                  <a:pt x="4732" y="3742"/>
                </a:lnTo>
                <a:lnTo>
                  <a:pt x="4732" y="3522"/>
                </a:lnTo>
                <a:lnTo>
                  <a:pt x="4696" y="2678"/>
                </a:lnTo>
                <a:lnTo>
                  <a:pt x="4732" y="2385"/>
                </a:lnTo>
                <a:lnTo>
                  <a:pt x="4696" y="2165"/>
                </a:lnTo>
                <a:lnTo>
                  <a:pt x="4659" y="1981"/>
                </a:lnTo>
                <a:lnTo>
                  <a:pt x="4842" y="1945"/>
                </a:lnTo>
                <a:lnTo>
                  <a:pt x="5063" y="1871"/>
                </a:lnTo>
                <a:lnTo>
                  <a:pt x="5246" y="1761"/>
                </a:lnTo>
                <a:lnTo>
                  <a:pt x="5393" y="1651"/>
                </a:lnTo>
                <a:lnTo>
                  <a:pt x="5539" y="1468"/>
                </a:lnTo>
                <a:lnTo>
                  <a:pt x="5613" y="1284"/>
                </a:lnTo>
                <a:lnTo>
                  <a:pt x="5686" y="1101"/>
                </a:lnTo>
                <a:lnTo>
                  <a:pt x="5686" y="844"/>
                </a:lnTo>
                <a:lnTo>
                  <a:pt x="5613" y="624"/>
                </a:lnTo>
                <a:lnTo>
                  <a:pt x="5503" y="404"/>
                </a:lnTo>
                <a:lnTo>
                  <a:pt x="5466" y="257"/>
                </a:lnTo>
                <a:lnTo>
                  <a:pt x="5429" y="184"/>
                </a:lnTo>
                <a:lnTo>
                  <a:pt x="5356" y="147"/>
                </a:lnTo>
                <a:lnTo>
                  <a:pt x="5209" y="147"/>
                </a:lnTo>
                <a:lnTo>
                  <a:pt x="5063" y="110"/>
                </a:lnTo>
                <a:lnTo>
                  <a:pt x="4989" y="37"/>
                </a:lnTo>
                <a:lnTo>
                  <a:pt x="4806" y="0"/>
                </a:lnTo>
                <a:close/>
              </a:path>
            </a:pathLst>
          </a:custGeom>
          <a:solidFill>
            <a:srgbClr val="6D9EE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A4C2F4"/>
              </a:solidFill>
              <a:latin typeface="Arial"/>
              <a:ea typeface="Arial"/>
              <a:cs typeface="Arial"/>
              <a:sym typeface="Arial"/>
            </a:endParaRPr>
          </a:p>
        </p:txBody>
      </p:sp>
      <p:sp>
        <p:nvSpPr>
          <p:cNvPr id="1219" name="Google Shape;1219;p55"/>
          <p:cNvSpPr/>
          <p:nvPr/>
        </p:nvSpPr>
        <p:spPr>
          <a:xfrm>
            <a:off x="2681615" y="4813558"/>
            <a:ext cx="816944" cy="313967"/>
          </a:xfrm>
          <a:custGeom>
            <a:avLst/>
            <a:gdLst/>
            <a:ahLst/>
            <a:cxnLst/>
            <a:rect l="l" t="t" r="r" b="b"/>
            <a:pathLst>
              <a:path w="16325" h="6274" extrusionOk="0">
                <a:moveTo>
                  <a:pt x="14710" y="1"/>
                </a:moveTo>
                <a:lnTo>
                  <a:pt x="14527" y="74"/>
                </a:lnTo>
                <a:lnTo>
                  <a:pt x="14380" y="147"/>
                </a:lnTo>
                <a:lnTo>
                  <a:pt x="14270" y="221"/>
                </a:lnTo>
                <a:lnTo>
                  <a:pt x="14270" y="257"/>
                </a:lnTo>
                <a:lnTo>
                  <a:pt x="14197" y="221"/>
                </a:lnTo>
                <a:lnTo>
                  <a:pt x="14087" y="221"/>
                </a:lnTo>
                <a:lnTo>
                  <a:pt x="14013" y="294"/>
                </a:lnTo>
                <a:lnTo>
                  <a:pt x="13977" y="331"/>
                </a:lnTo>
                <a:lnTo>
                  <a:pt x="13977" y="441"/>
                </a:lnTo>
                <a:lnTo>
                  <a:pt x="14013" y="551"/>
                </a:lnTo>
                <a:lnTo>
                  <a:pt x="14050" y="587"/>
                </a:lnTo>
                <a:lnTo>
                  <a:pt x="14123" y="624"/>
                </a:lnTo>
                <a:lnTo>
                  <a:pt x="14343" y="624"/>
                </a:lnTo>
                <a:lnTo>
                  <a:pt x="14527" y="551"/>
                </a:lnTo>
                <a:lnTo>
                  <a:pt x="14710" y="477"/>
                </a:lnTo>
                <a:lnTo>
                  <a:pt x="14894" y="441"/>
                </a:lnTo>
                <a:lnTo>
                  <a:pt x="14967" y="477"/>
                </a:lnTo>
                <a:lnTo>
                  <a:pt x="15004" y="514"/>
                </a:lnTo>
                <a:lnTo>
                  <a:pt x="14967" y="587"/>
                </a:lnTo>
                <a:lnTo>
                  <a:pt x="14930" y="661"/>
                </a:lnTo>
                <a:lnTo>
                  <a:pt x="14747" y="881"/>
                </a:lnTo>
                <a:lnTo>
                  <a:pt x="14123" y="1725"/>
                </a:lnTo>
                <a:lnTo>
                  <a:pt x="14123" y="1798"/>
                </a:lnTo>
                <a:lnTo>
                  <a:pt x="14087" y="1871"/>
                </a:lnTo>
                <a:lnTo>
                  <a:pt x="14123" y="1981"/>
                </a:lnTo>
                <a:lnTo>
                  <a:pt x="14233" y="2055"/>
                </a:lnTo>
                <a:lnTo>
                  <a:pt x="14343" y="2091"/>
                </a:lnTo>
                <a:lnTo>
                  <a:pt x="14820" y="2091"/>
                </a:lnTo>
                <a:lnTo>
                  <a:pt x="15260" y="2055"/>
                </a:lnTo>
                <a:lnTo>
                  <a:pt x="15774" y="1945"/>
                </a:lnTo>
                <a:lnTo>
                  <a:pt x="16031" y="1871"/>
                </a:lnTo>
                <a:lnTo>
                  <a:pt x="16251" y="1761"/>
                </a:lnTo>
                <a:lnTo>
                  <a:pt x="16324" y="1651"/>
                </a:lnTo>
                <a:lnTo>
                  <a:pt x="16324" y="1541"/>
                </a:lnTo>
                <a:lnTo>
                  <a:pt x="16288" y="1468"/>
                </a:lnTo>
                <a:lnTo>
                  <a:pt x="16214" y="1431"/>
                </a:lnTo>
                <a:lnTo>
                  <a:pt x="16141" y="1394"/>
                </a:lnTo>
                <a:lnTo>
                  <a:pt x="15957" y="1431"/>
                </a:lnTo>
                <a:lnTo>
                  <a:pt x="15774" y="1468"/>
                </a:lnTo>
                <a:lnTo>
                  <a:pt x="15370" y="1541"/>
                </a:lnTo>
                <a:lnTo>
                  <a:pt x="14820" y="1615"/>
                </a:lnTo>
                <a:lnTo>
                  <a:pt x="14820" y="1615"/>
                </a:lnTo>
                <a:lnTo>
                  <a:pt x="15260" y="1028"/>
                </a:lnTo>
                <a:lnTo>
                  <a:pt x="15370" y="844"/>
                </a:lnTo>
                <a:lnTo>
                  <a:pt x="15481" y="698"/>
                </a:lnTo>
                <a:lnTo>
                  <a:pt x="15517" y="477"/>
                </a:lnTo>
                <a:lnTo>
                  <a:pt x="15517" y="404"/>
                </a:lnTo>
                <a:lnTo>
                  <a:pt x="15481" y="294"/>
                </a:lnTo>
                <a:lnTo>
                  <a:pt x="15370" y="184"/>
                </a:lnTo>
                <a:lnTo>
                  <a:pt x="15224" y="74"/>
                </a:lnTo>
                <a:lnTo>
                  <a:pt x="15077" y="37"/>
                </a:lnTo>
                <a:lnTo>
                  <a:pt x="14894" y="1"/>
                </a:lnTo>
                <a:close/>
                <a:moveTo>
                  <a:pt x="6604" y="2788"/>
                </a:moveTo>
                <a:lnTo>
                  <a:pt x="6163" y="2898"/>
                </a:lnTo>
                <a:lnTo>
                  <a:pt x="5576" y="2972"/>
                </a:lnTo>
                <a:lnTo>
                  <a:pt x="5283" y="3045"/>
                </a:lnTo>
                <a:lnTo>
                  <a:pt x="4990" y="3118"/>
                </a:lnTo>
                <a:lnTo>
                  <a:pt x="4953" y="3155"/>
                </a:lnTo>
                <a:lnTo>
                  <a:pt x="4880" y="3229"/>
                </a:lnTo>
                <a:lnTo>
                  <a:pt x="4880" y="3302"/>
                </a:lnTo>
                <a:lnTo>
                  <a:pt x="4880" y="3339"/>
                </a:lnTo>
                <a:lnTo>
                  <a:pt x="4880" y="3412"/>
                </a:lnTo>
                <a:lnTo>
                  <a:pt x="4916" y="3485"/>
                </a:lnTo>
                <a:lnTo>
                  <a:pt x="4990" y="3522"/>
                </a:lnTo>
                <a:lnTo>
                  <a:pt x="5063" y="3522"/>
                </a:lnTo>
                <a:lnTo>
                  <a:pt x="5613" y="3485"/>
                </a:lnTo>
                <a:lnTo>
                  <a:pt x="6163" y="3412"/>
                </a:lnTo>
                <a:lnTo>
                  <a:pt x="6640" y="3339"/>
                </a:lnTo>
                <a:lnTo>
                  <a:pt x="6860" y="3265"/>
                </a:lnTo>
                <a:lnTo>
                  <a:pt x="6970" y="3192"/>
                </a:lnTo>
                <a:lnTo>
                  <a:pt x="7044" y="3118"/>
                </a:lnTo>
                <a:lnTo>
                  <a:pt x="7044" y="3008"/>
                </a:lnTo>
                <a:lnTo>
                  <a:pt x="7044" y="2972"/>
                </a:lnTo>
                <a:lnTo>
                  <a:pt x="7007" y="2898"/>
                </a:lnTo>
                <a:lnTo>
                  <a:pt x="6897" y="2862"/>
                </a:lnTo>
                <a:lnTo>
                  <a:pt x="6824" y="2825"/>
                </a:lnTo>
                <a:lnTo>
                  <a:pt x="6604" y="2788"/>
                </a:lnTo>
                <a:close/>
                <a:moveTo>
                  <a:pt x="13500" y="1945"/>
                </a:moveTo>
                <a:lnTo>
                  <a:pt x="13280" y="1981"/>
                </a:lnTo>
                <a:lnTo>
                  <a:pt x="13060" y="2018"/>
                </a:lnTo>
                <a:lnTo>
                  <a:pt x="12876" y="2055"/>
                </a:lnTo>
                <a:lnTo>
                  <a:pt x="12693" y="2201"/>
                </a:lnTo>
                <a:lnTo>
                  <a:pt x="12546" y="2275"/>
                </a:lnTo>
                <a:lnTo>
                  <a:pt x="12436" y="2422"/>
                </a:lnTo>
                <a:lnTo>
                  <a:pt x="12289" y="2678"/>
                </a:lnTo>
                <a:lnTo>
                  <a:pt x="12179" y="3008"/>
                </a:lnTo>
                <a:lnTo>
                  <a:pt x="12179" y="3339"/>
                </a:lnTo>
                <a:lnTo>
                  <a:pt x="12179" y="3522"/>
                </a:lnTo>
                <a:lnTo>
                  <a:pt x="12216" y="3669"/>
                </a:lnTo>
                <a:lnTo>
                  <a:pt x="12289" y="3815"/>
                </a:lnTo>
                <a:lnTo>
                  <a:pt x="12363" y="3962"/>
                </a:lnTo>
                <a:lnTo>
                  <a:pt x="12473" y="4109"/>
                </a:lnTo>
                <a:lnTo>
                  <a:pt x="12583" y="4219"/>
                </a:lnTo>
                <a:lnTo>
                  <a:pt x="12729" y="4292"/>
                </a:lnTo>
                <a:lnTo>
                  <a:pt x="12876" y="4366"/>
                </a:lnTo>
                <a:lnTo>
                  <a:pt x="12986" y="4402"/>
                </a:lnTo>
                <a:lnTo>
                  <a:pt x="13096" y="4402"/>
                </a:lnTo>
                <a:lnTo>
                  <a:pt x="13353" y="4329"/>
                </a:lnTo>
                <a:lnTo>
                  <a:pt x="13757" y="4146"/>
                </a:lnTo>
                <a:lnTo>
                  <a:pt x="14197" y="3999"/>
                </a:lnTo>
                <a:lnTo>
                  <a:pt x="14417" y="3852"/>
                </a:lnTo>
                <a:lnTo>
                  <a:pt x="14564" y="3705"/>
                </a:lnTo>
                <a:lnTo>
                  <a:pt x="14600" y="3632"/>
                </a:lnTo>
                <a:lnTo>
                  <a:pt x="14564" y="3559"/>
                </a:lnTo>
                <a:lnTo>
                  <a:pt x="14527" y="3485"/>
                </a:lnTo>
                <a:lnTo>
                  <a:pt x="14453" y="3449"/>
                </a:lnTo>
                <a:lnTo>
                  <a:pt x="14343" y="3412"/>
                </a:lnTo>
                <a:lnTo>
                  <a:pt x="14197" y="3449"/>
                </a:lnTo>
                <a:lnTo>
                  <a:pt x="13940" y="3522"/>
                </a:lnTo>
                <a:lnTo>
                  <a:pt x="13426" y="3742"/>
                </a:lnTo>
                <a:lnTo>
                  <a:pt x="13280" y="3815"/>
                </a:lnTo>
                <a:lnTo>
                  <a:pt x="13133" y="3852"/>
                </a:lnTo>
                <a:lnTo>
                  <a:pt x="12986" y="3852"/>
                </a:lnTo>
                <a:lnTo>
                  <a:pt x="12839" y="3779"/>
                </a:lnTo>
                <a:lnTo>
                  <a:pt x="12766" y="3669"/>
                </a:lnTo>
                <a:lnTo>
                  <a:pt x="12729" y="3559"/>
                </a:lnTo>
                <a:lnTo>
                  <a:pt x="12656" y="3339"/>
                </a:lnTo>
                <a:lnTo>
                  <a:pt x="12656" y="3118"/>
                </a:lnTo>
                <a:lnTo>
                  <a:pt x="12729" y="2898"/>
                </a:lnTo>
                <a:lnTo>
                  <a:pt x="12839" y="2715"/>
                </a:lnTo>
                <a:lnTo>
                  <a:pt x="12986" y="2532"/>
                </a:lnTo>
                <a:lnTo>
                  <a:pt x="13133" y="2458"/>
                </a:lnTo>
                <a:lnTo>
                  <a:pt x="13280" y="2422"/>
                </a:lnTo>
                <a:lnTo>
                  <a:pt x="13610" y="2385"/>
                </a:lnTo>
                <a:lnTo>
                  <a:pt x="13940" y="2348"/>
                </a:lnTo>
                <a:lnTo>
                  <a:pt x="14307" y="2348"/>
                </a:lnTo>
                <a:lnTo>
                  <a:pt x="14307" y="2311"/>
                </a:lnTo>
                <a:lnTo>
                  <a:pt x="14307" y="2275"/>
                </a:lnTo>
                <a:lnTo>
                  <a:pt x="14307" y="2238"/>
                </a:lnTo>
                <a:lnTo>
                  <a:pt x="14123" y="2128"/>
                </a:lnTo>
                <a:lnTo>
                  <a:pt x="13903" y="2055"/>
                </a:lnTo>
                <a:lnTo>
                  <a:pt x="13720" y="1981"/>
                </a:lnTo>
                <a:lnTo>
                  <a:pt x="13500" y="1945"/>
                </a:lnTo>
                <a:close/>
                <a:moveTo>
                  <a:pt x="6787" y="4182"/>
                </a:moveTo>
                <a:lnTo>
                  <a:pt x="6347" y="4292"/>
                </a:lnTo>
                <a:lnTo>
                  <a:pt x="5907" y="4366"/>
                </a:lnTo>
                <a:lnTo>
                  <a:pt x="5466" y="4439"/>
                </a:lnTo>
                <a:lnTo>
                  <a:pt x="5063" y="4549"/>
                </a:lnTo>
                <a:lnTo>
                  <a:pt x="4990" y="4622"/>
                </a:lnTo>
                <a:lnTo>
                  <a:pt x="4953" y="4696"/>
                </a:lnTo>
                <a:lnTo>
                  <a:pt x="4953" y="4806"/>
                </a:lnTo>
                <a:lnTo>
                  <a:pt x="5063" y="4843"/>
                </a:lnTo>
                <a:lnTo>
                  <a:pt x="5283" y="4879"/>
                </a:lnTo>
                <a:lnTo>
                  <a:pt x="5980" y="4879"/>
                </a:lnTo>
                <a:lnTo>
                  <a:pt x="6457" y="4769"/>
                </a:lnTo>
                <a:lnTo>
                  <a:pt x="6897" y="4659"/>
                </a:lnTo>
                <a:lnTo>
                  <a:pt x="6970" y="4622"/>
                </a:lnTo>
                <a:lnTo>
                  <a:pt x="7044" y="4586"/>
                </a:lnTo>
                <a:lnTo>
                  <a:pt x="7080" y="4512"/>
                </a:lnTo>
                <a:lnTo>
                  <a:pt x="7117" y="4439"/>
                </a:lnTo>
                <a:lnTo>
                  <a:pt x="7080" y="4292"/>
                </a:lnTo>
                <a:lnTo>
                  <a:pt x="7007" y="4219"/>
                </a:lnTo>
                <a:lnTo>
                  <a:pt x="6934" y="4182"/>
                </a:lnTo>
                <a:close/>
                <a:moveTo>
                  <a:pt x="11079" y="2055"/>
                </a:moveTo>
                <a:lnTo>
                  <a:pt x="10785" y="2091"/>
                </a:lnTo>
                <a:lnTo>
                  <a:pt x="10565" y="2165"/>
                </a:lnTo>
                <a:lnTo>
                  <a:pt x="10382" y="2311"/>
                </a:lnTo>
                <a:lnTo>
                  <a:pt x="10235" y="2495"/>
                </a:lnTo>
                <a:lnTo>
                  <a:pt x="10198" y="2385"/>
                </a:lnTo>
                <a:lnTo>
                  <a:pt x="10088" y="2348"/>
                </a:lnTo>
                <a:lnTo>
                  <a:pt x="9942" y="2311"/>
                </a:lnTo>
                <a:lnTo>
                  <a:pt x="9611" y="2311"/>
                </a:lnTo>
                <a:lnTo>
                  <a:pt x="9501" y="2348"/>
                </a:lnTo>
                <a:lnTo>
                  <a:pt x="9208" y="2495"/>
                </a:lnTo>
                <a:lnTo>
                  <a:pt x="8988" y="2678"/>
                </a:lnTo>
                <a:lnTo>
                  <a:pt x="8951" y="2568"/>
                </a:lnTo>
                <a:lnTo>
                  <a:pt x="8915" y="2532"/>
                </a:lnTo>
                <a:lnTo>
                  <a:pt x="8878" y="2532"/>
                </a:lnTo>
                <a:lnTo>
                  <a:pt x="8804" y="2568"/>
                </a:lnTo>
                <a:lnTo>
                  <a:pt x="8731" y="2752"/>
                </a:lnTo>
                <a:lnTo>
                  <a:pt x="8658" y="2935"/>
                </a:lnTo>
                <a:lnTo>
                  <a:pt x="8621" y="3339"/>
                </a:lnTo>
                <a:lnTo>
                  <a:pt x="8584" y="3705"/>
                </a:lnTo>
                <a:lnTo>
                  <a:pt x="8621" y="4072"/>
                </a:lnTo>
                <a:lnTo>
                  <a:pt x="8694" y="4439"/>
                </a:lnTo>
                <a:lnTo>
                  <a:pt x="8768" y="4806"/>
                </a:lnTo>
                <a:lnTo>
                  <a:pt x="8804" y="4879"/>
                </a:lnTo>
                <a:lnTo>
                  <a:pt x="8878" y="4953"/>
                </a:lnTo>
                <a:lnTo>
                  <a:pt x="8951" y="4989"/>
                </a:lnTo>
                <a:lnTo>
                  <a:pt x="9061" y="4953"/>
                </a:lnTo>
                <a:lnTo>
                  <a:pt x="9135" y="4916"/>
                </a:lnTo>
                <a:lnTo>
                  <a:pt x="9208" y="4879"/>
                </a:lnTo>
                <a:lnTo>
                  <a:pt x="9245" y="4769"/>
                </a:lnTo>
                <a:lnTo>
                  <a:pt x="9208" y="4659"/>
                </a:lnTo>
                <a:lnTo>
                  <a:pt x="9135" y="4182"/>
                </a:lnTo>
                <a:lnTo>
                  <a:pt x="9098" y="3669"/>
                </a:lnTo>
                <a:lnTo>
                  <a:pt x="9135" y="3339"/>
                </a:lnTo>
                <a:lnTo>
                  <a:pt x="9208" y="3118"/>
                </a:lnTo>
                <a:lnTo>
                  <a:pt x="9391" y="2972"/>
                </a:lnTo>
                <a:lnTo>
                  <a:pt x="9575" y="2825"/>
                </a:lnTo>
                <a:lnTo>
                  <a:pt x="9795" y="2788"/>
                </a:lnTo>
                <a:lnTo>
                  <a:pt x="9868" y="4072"/>
                </a:lnTo>
                <a:lnTo>
                  <a:pt x="9905" y="4146"/>
                </a:lnTo>
                <a:lnTo>
                  <a:pt x="9942" y="4219"/>
                </a:lnTo>
                <a:lnTo>
                  <a:pt x="10015" y="4292"/>
                </a:lnTo>
                <a:lnTo>
                  <a:pt x="10125" y="4292"/>
                </a:lnTo>
                <a:lnTo>
                  <a:pt x="10198" y="4329"/>
                </a:lnTo>
                <a:lnTo>
                  <a:pt x="10272" y="4292"/>
                </a:lnTo>
                <a:lnTo>
                  <a:pt x="10308" y="4219"/>
                </a:lnTo>
                <a:lnTo>
                  <a:pt x="10345" y="4146"/>
                </a:lnTo>
                <a:lnTo>
                  <a:pt x="10455" y="3559"/>
                </a:lnTo>
                <a:lnTo>
                  <a:pt x="10565" y="3008"/>
                </a:lnTo>
                <a:lnTo>
                  <a:pt x="10602" y="2862"/>
                </a:lnTo>
                <a:lnTo>
                  <a:pt x="10675" y="2752"/>
                </a:lnTo>
                <a:lnTo>
                  <a:pt x="10785" y="2642"/>
                </a:lnTo>
                <a:lnTo>
                  <a:pt x="10895" y="2568"/>
                </a:lnTo>
                <a:lnTo>
                  <a:pt x="11079" y="2568"/>
                </a:lnTo>
                <a:lnTo>
                  <a:pt x="11115" y="2642"/>
                </a:lnTo>
                <a:lnTo>
                  <a:pt x="11115" y="2752"/>
                </a:lnTo>
                <a:lnTo>
                  <a:pt x="11115" y="2862"/>
                </a:lnTo>
                <a:lnTo>
                  <a:pt x="11189" y="3449"/>
                </a:lnTo>
                <a:lnTo>
                  <a:pt x="11299" y="4036"/>
                </a:lnTo>
                <a:lnTo>
                  <a:pt x="11372" y="4256"/>
                </a:lnTo>
                <a:lnTo>
                  <a:pt x="11446" y="4512"/>
                </a:lnTo>
                <a:lnTo>
                  <a:pt x="11556" y="4732"/>
                </a:lnTo>
                <a:lnTo>
                  <a:pt x="11629" y="4806"/>
                </a:lnTo>
                <a:lnTo>
                  <a:pt x="11739" y="4843"/>
                </a:lnTo>
                <a:lnTo>
                  <a:pt x="11849" y="4843"/>
                </a:lnTo>
                <a:lnTo>
                  <a:pt x="11922" y="4806"/>
                </a:lnTo>
                <a:lnTo>
                  <a:pt x="11996" y="4769"/>
                </a:lnTo>
                <a:lnTo>
                  <a:pt x="12032" y="4696"/>
                </a:lnTo>
                <a:lnTo>
                  <a:pt x="12069" y="4586"/>
                </a:lnTo>
                <a:lnTo>
                  <a:pt x="11996" y="4476"/>
                </a:lnTo>
                <a:lnTo>
                  <a:pt x="11922" y="4402"/>
                </a:lnTo>
                <a:lnTo>
                  <a:pt x="11886" y="4256"/>
                </a:lnTo>
                <a:lnTo>
                  <a:pt x="11812" y="4072"/>
                </a:lnTo>
                <a:lnTo>
                  <a:pt x="11776" y="3779"/>
                </a:lnTo>
                <a:lnTo>
                  <a:pt x="11666" y="3339"/>
                </a:lnTo>
                <a:lnTo>
                  <a:pt x="11629" y="2862"/>
                </a:lnTo>
                <a:lnTo>
                  <a:pt x="11629" y="2532"/>
                </a:lnTo>
                <a:lnTo>
                  <a:pt x="11592" y="2385"/>
                </a:lnTo>
                <a:lnTo>
                  <a:pt x="11482" y="2275"/>
                </a:lnTo>
                <a:lnTo>
                  <a:pt x="11299" y="2128"/>
                </a:lnTo>
                <a:lnTo>
                  <a:pt x="11189" y="2091"/>
                </a:lnTo>
                <a:lnTo>
                  <a:pt x="11079" y="2055"/>
                </a:lnTo>
                <a:close/>
                <a:moveTo>
                  <a:pt x="2715" y="1138"/>
                </a:moveTo>
                <a:lnTo>
                  <a:pt x="2569" y="1174"/>
                </a:lnTo>
                <a:lnTo>
                  <a:pt x="2422" y="1284"/>
                </a:lnTo>
                <a:lnTo>
                  <a:pt x="2385" y="1358"/>
                </a:lnTo>
                <a:lnTo>
                  <a:pt x="2165" y="1284"/>
                </a:lnTo>
                <a:lnTo>
                  <a:pt x="1762" y="1284"/>
                </a:lnTo>
                <a:lnTo>
                  <a:pt x="1542" y="1358"/>
                </a:lnTo>
                <a:lnTo>
                  <a:pt x="771" y="1504"/>
                </a:lnTo>
                <a:lnTo>
                  <a:pt x="368" y="1651"/>
                </a:lnTo>
                <a:lnTo>
                  <a:pt x="184" y="1725"/>
                </a:lnTo>
                <a:lnTo>
                  <a:pt x="38" y="1835"/>
                </a:lnTo>
                <a:lnTo>
                  <a:pt x="1" y="1908"/>
                </a:lnTo>
                <a:lnTo>
                  <a:pt x="1" y="1981"/>
                </a:lnTo>
                <a:lnTo>
                  <a:pt x="38" y="2018"/>
                </a:lnTo>
                <a:lnTo>
                  <a:pt x="111" y="2055"/>
                </a:lnTo>
                <a:lnTo>
                  <a:pt x="74" y="2348"/>
                </a:lnTo>
                <a:lnTo>
                  <a:pt x="74" y="2642"/>
                </a:lnTo>
                <a:lnTo>
                  <a:pt x="74" y="3705"/>
                </a:lnTo>
                <a:lnTo>
                  <a:pt x="111" y="4843"/>
                </a:lnTo>
                <a:lnTo>
                  <a:pt x="148" y="5980"/>
                </a:lnTo>
                <a:lnTo>
                  <a:pt x="184" y="6090"/>
                </a:lnTo>
                <a:lnTo>
                  <a:pt x="294" y="6200"/>
                </a:lnTo>
                <a:lnTo>
                  <a:pt x="404" y="6236"/>
                </a:lnTo>
                <a:lnTo>
                  <a:pt x="514" y="6200"/>
                </a:lnTo>
                <a:lnTo>
                  <a:pt x="624" y="6236"/>
                </a:lnTo>
                <a:lnTo>
                  <a:pt x="845" y="6273"/>
                </a:lnTo>
                <a:lnTo>
                  <a:pt x="1028" y="6236"/>
                </a:lnTo>
                <a:lnTo>
                  <a:pt x="1395" y="6163"/>
                </a:lnTo>
                <a:lnTo>
                  <a:pt x="2385" y="5980"/>
                </a:lnTo>
                <a:lnTo>
                  <a:pt x="2605" y="5943"/>
                </a:lnTo>
                <a:lnTo>
                  <a:pt x="2752" y="5906"/>
                </a:lnTo>
                <a:lnTo>
                  <a:pt x="2899" y="5833"/>
                </a:lnTo>
                <a:lnTo>
                  <a:pt x="2972" y="5686"/>
                </a:lnTo>
                <a:lnTo>
                  <a:pt x="2972" y="5576"/>
                </a:lnTo>
                <a:lnTo>
                  <a:pt x="2935" y="5503"/>
                </a:lnTo>
                <a:lnTo>
                  <a:pt x="2825" y="5429"/>
                </a:lnTo>
                <a:lnTo>
                  <a:pt x="2679" y="5393"/>
                </a:lnTo>
                <a:lnTo>
                  <a:pt x="2532" y="5393"/>
                </a:lnTo>
                <a:lnTo>
                  <a:pt x="2385" y="5429"/>
                </a:lnTo>
                <a:lnTo>
                  <a:pt x="2055" y="5503"/>
                </a:lnTo>
                <a:lnTo>
                  <a:pt x="1762" y="5576"/>
                </a:lnTo>
                <a:lnTo>
                  <a:pt x="1028" y="5723"/>
                </a:lnTo>
                <a:lnTo>
                  <a:pt x="698" y="5796"/>
                </a:lnTo>
                <a:lnTo>
                  <a:pt x="661" y="4953"/>
                </a:lnTo>
                <a:lnTo>
                  <a:pt x="624" y="4109"/>
                </a:lnTo>
                <a:lnTo>
                  <a:pt x="845" y="4109"/>
                </a:lnTo>
                <a:lnTo>
                  <a:pt x="1028" y="4072"/>
                </a:lnTo>
                <a:lnTo>
                  <a:pt x="1431" y="3962"/>
                </a:lnTo>
                <a:lnTo>
                  <a:pt x="2459" y="3742"/>
                </a:lnTo>
                <a:lnTo>
                  <a:pt x="2495" y="3779"/>
                </a:lnTo>
                <a:lnTo>
                  <a:pt x="2605" y="3779"/>
                </a:lnTo>
                <a:lnTo>
                  <a:pt x="2679" y="3742"/>
                </a:lnTo>
                <a:lnTo>
                  <a:pt x="2752" y="3705"/>
                </a:lnTo>
                <a:lnTo>
                  <a:pt x="2789" y="3669"/>
                </a:lnTo>
                <a:lnTo>
                  <a:pt x="2862" y="3559"/>
                </a:lnTo>
                <a:lnTo>
                  <a:pt x="2899" y="3485"/>
                </a:lnTo>
                <a:lnTo>
                  <a:pt x="2899" y="3412"/>
                </a:lnTo>
                <a:lnTo>
                  <a:pt x="2862" y="3339"/>
                </a:lnTo>
                <a:lnTo>
                  <a:pt x="2825" y="3265"/>
                </a:lnTo>
                <a:lnTo>
                  <a:pt x="2715" y="3155"/>
                </a:lnTo>
                <a:lnTo>
                  <a:pt x="2532" y="3155"/>
                </a:lnTo>
                <a:lnTo>
                  <a:pt x="1431" y="3449"/>
                </a:lnTo>
                <a:lnTo>
                  <a:pt x="1028" y="3522"/>
                </a:lnTo>
                <a:lnTo>
                  <a:pt x="808" y="3595"/>
                </a:lnTo>
                <a:lnTo>
                  <a:pt x="624" y="3632"/>
                </a:lnTo>
                <a:lnTo>
                  <a:pt x="588" y="2788"/>
                </a:lnTo>
                <a:lnTo>
                  <a:pt x="588" y="2458"/>
                </a:lnTo>
                <a:lnTo>
                  <a:pt x="551" y="2091"/>
                </a:lnTo>
                <a:lnTo>
                  <a:pt x="1065" y="1981"/>
                </a:lnTo>
                <a:lnTo>
                  <a:pt x="1615" y="1835"/>
                </a:lnTo>
                <a:lnTo>
                  <a:pt x="1798" y="1798"/>
                </a:lnTo>
                <a:lnTo>
                  <a:pt x="2055" y="1798"/>
                </a:lnTo>
                <a:lnTo>
                  <a:pt x="2165" y="1871"/>
                </a:lnTo>
                <a:lnTo>
                  <a:pt x="2238" y="1908"/>
                </a:lnTo>
                <a:lnTo>
                  <a:pt x="2312" y="1945"/>
                </a:lnTo>
                <a:lnTo>
                  <a:pt x="2422" y="1945"/>
                </a:lnTo>
                <a:lnTo>
                  <a:pt x="2495" y="1908"/>
                </a:lnTo>
                <a:lnTo>
                  <a:pt x="3009" y="1651"/>
                </a:lnTo>
                <a:lnTo>
                  <a:pt x="3082" y="1615"/>
                </a:lnTo>
                <a:lnTo>
                  <a:pt x="3119" y="1578"/>
                </a:lnTo>
                <a:lnTo>
                  <a:pt x="3156" y="1431"/>
                </a:lnTo>
                <a:lnTo>
                  <a:pt x="3119" y="1284"/>
                </a:lnTo>
                <a:lnTo>
                  <a:pt x="3082" y="1248"/>
                </a:lnTo>
                <a:lnTo>
                  <a:pt x="3009" y="1174"/>
                </a:lnTo>
                <a:lnTo>
                  <a:pt x="2862" y="1138"/>
                </a:lnTo>
                <a:close/>
              </a:path>
            </a:pathLst>
          </a:custGeom>
          <a:solidFill>
            <a:srgbClr val="6D9EE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A4C2F4"/>
              </a:solidFill>
              <a:latin typeface="Arial"/>
              <a:ea typeface="Arial"/>
              <a:cs typeface="Arial"/>
              <a:sym typeface="Arial"/>
            </a:endParaRPr>
          </a:p>
        </p:txBody>
      </p:sp>
      <p:sp>
        <p:nvSpPr>
          <p:cNvPr id="1220" name="Google Shape;1220;p55"/>
          <p:cNvSpPr/>
          <p:nvPr/>
        </p:nvSpPr>
        <p:spPr>
          <a:xfrm>
            <a:off x="7146421" y="4508764"/>
            <a:ext cx="1040884" cy="730621"/>
          </a:xfrm>
          <a:custGeom>
            <a:avLst/>
            <a:gdLst/>
            <a:ahLst/>
            <a:cxnLst/>
            <a:rect l="l" t="t" r="r" b="b"/>
            <a:pathLst>
              <a:path w="20800" h="14600" extrusionOk="0">
                <a:moveTo>
                  <a:pt x="5466" y="441"/>
                </a:moveTo>
                <a:lnTo>
                  <a:pt x="5650" y="478"/>
                </a:lnTo>
                <a:lnTo>
                  <a:pt x="5577" y="478"/>
                </a:lnTo>
                <a:lnTo>
                  <a:pt x="5466" y="441"/>
                </a:lnTo>
                <a:close/>
                <a:moveTo>
                  <a:pt x="4843" y="478"/>
                </a:moveTo>
                <a:lnTo>
                  <a:pt x="4806" y="514"/>
                </a:lnTo>
                <a:lnTo>
                  <a:pt x="4586" y="551"/>
                </a:lnTo>
                <a:lnTo>
                  <a:pt x="4843" y="478"/>
                </a:lnTo>
                <a:close/>
                <a:moveTo>
                  <a:pt x="5173" y="808"/>
                </a:moveTo>
                <a:lnTo>
                  <a:pt x="5210" y="844"/>
                </a:lnTo>
                <a:lnTo>
                  <a:pt x="5246" y="918"/>
                </a:lnTo>
                <a:lnTo>
                  <a:pt x="5356" y="991"/>
                </a:lnTo>
                <a:lnTo>
                  <a:pt x="5503" y="1028"/>
                </a:lnTo>
                <a:lnTo>
                  <a:pt x="5760" y="1028"/>
                </a:lnTo>
                <a:lnTo>
                  <a:pt x="5870" y="991"/>
                </a:lnTo>
                <a:lnTo>
                  <a:pt x="5980" y="991"/>
                </a:lnTo>
                <a:lnTo>
                  <a:pt x="6017" y="1028"/>
                </a:lnTo>
                <a:lnTo>
                  <a:pt x="6053" y="1101"/>
                </a:lnTo>
                <a:lnTo>
                  <a:pt x="6163" y="1431"/>
                </a:lnTo>
                <a:lnTo>
                  <a:pt x="6163" y="1725"/>
                </a:lnTo>
                <a:lnTo>
                  <a:pt x="6127" y="2055"/>
                </a:lnTo>
                <a:lnTo>
                  <a:pt x="6053" y="2348"/>
                </a:lnTo>
                <a:lnTo>
                  <a:pt x="5980" y="2532"/>
                </a:lnTo>
                <a:lnTo>
                  <a:pt x="5907" y="2715"/>
                </a:lnTo>
                <a:lnTo>
                  <a:pt x="5650" y="3009"/>
                </a:lnTo>
                <a:lnTo>
                  <a:pt x="5393" y="3229"/>
                </a:lnTo>
                <a:lnTo>
                  <a:pt x="5063" y="3412"/>
                </a:lnTo>
                <a:lnTo>
                  <a:pt x="5063" y="3375"/>
                </a:lnTo>
                <a:lnTo>
                  <a:pt x="5063" y="3302"/>
                </a:lnTo>
                <a:lnTo>
                  <a:pt x="5026" y="3265"/>
                </a:lnTo>
                <a:lnTo>
                  <a:pt x="4953" y="3229"/>
                </a:lnTo>
                <a:lnTo>
                  <a:pt x="4880" y="3229"/>
                </a:lnTo>
                <a:lnTo>
                  <a:pt x="5063" y="2789"/>
                </a:lnTo>
                <a:lnTo>
                  <a:pt x="5063" y="2715"/>
                </a:lnTo>
                <a:lnTo>
                  <a:pt x="4990" y="2679"/>
                </a:lnTo>
                <a:lnTo>
                  <a:pt x="4953" y="2679"/>
                </a:lnTo>
                <a:lnTo>
                  <a:pt x="4880" y="2715"/>
                </a:lnTo>
                <a:lnTo>
                  <a:pt x="4549" y="3229"/>
                </a:lnTo>
                <a:lnTo>
                  <a:pt x="4329" y="3559"/>
                </a:lnTo>
                <a:lnTo>
                  <a:pt x="4109" y="3522"/>
                </a:lnTo>
                <a:lnTo>
                  <a:pt x="3853" y="3486"/>
                </a:lnTo>
                <a:lnTo>
                  <a:pt x="3706" y="3449"/>
                </a:lnTo>
                <a:lnTo>
                  <a:pt x="3999" y="3192"/>
                </a:lnTo>
                <a:lnTo>
                  <a:pt x="4586" y="2642"/>
                </a:lnTo>
                <a:lnTo>
                  <a:pt x="4586" y="2568"/>
                </a:lnTo>
                <a:lnTo>
                  <a:pt x="4586" y="2495"/>
                </a:lnTo>
                <a:lnTo>
                  <a:pt x="4513" y="2458"/>
                </a:lnTo>
                <a:lnTo>
                  <a:pt x="4439" y="2458"/>
                </a:lnTo>
                <a:lnTo>
                  <a:pt x="3486" y="3119"/>
                </a:lnTo>
                <a:lnTo>
                  <a:pt x="3302" y="3265"/>
                </a:lnTo>
                <a:lnTo>
                  <a:pt x="3229" y="3192"/>
                </a:lnTo>
                <a:lnTo>
                  <a:pt x="3266" y="3082"/>
                </a:lnTo>
                <a:lnTo>
                  <a:pt x="3302" y="3009"/>
                </a:lnTo>
                <a:lnTo>
                  <a:pt x="3266" y="2935"/>
                </a:lnTo>
                <a:lnTo>
                  <a:pt x="3229" y="2899"/>
                </a:lnTo>
                <a:lnTo>
                  <a:pt x="3339" y="2935"/>
                </a:lnTo>
                <a:lnTo>
                  <a:pt x="3669" y="2752"/>
                </a:lnTo>
                <a:lnTo>
                  <a:pt x="4733" y="2055"/>
                </a:lnTo>
                <a:lnTo>
                  <a:pt x="4770" y="1982"/>
                </a:lnTo>
                <a:lnTo>
                  <a:pt x="4770" y="1945"/>
                </a:lnTo>
                <a:lnTo>
                  <a:pt x="4733" y="1872"/>
                </a:lnTo>
                <a:lnTo>
                  <a:pt x="4660" y="1872"/>
                </a:lnTo>
                <a:lnTo>
                  <a:pt x="4329" y="1982"/>
                </a:lnTo>
                <a:lnTo>
                  <a:pt x="3816" y="2202"/>
                </a:lnTo>
                <a:lnTo>
                  <a:pt x="3302" y="2458"/>
                </a:lnTo>
                <a:lnTo>
                  <a:pt x="3082" y="2642"/>
                </a:lnTo>
                <a:lnTo>
                  <a:pt x="2935" y="2789"/>
                </a:lnTo>
                <a:lnTo>
                  <a:pt x="2899" y="2605"/>
                </a:lnTo>
                <a:lnTo>
                  <a:pt x="2899" y="2458"/>
                </a:lnTo>
                <a:lnTo>
                  <a:pt x="3082" y="2385"/>
                </a:lnTo>
                <a:lnTo>
                  <a:pt x="3266" y="2238"/>
                </a:lnTo>
                <a:lnTo>
                  <a:pt x="3632" y="2018"/>
                </a:lnTo>
                <a:lnTo>
                  <a:pt x="4109" y="1725"/>
                </a:lnTo>
                <a:lnTo>
                  <a:pt x="4586" y="1505"/>
                </a:lnTo>
                <a:lnTo>
                  <a:pt x="4660" y="1431"/>
                </a:lnTo>
                <a:lnTo>
                  <a:pt x="4660" y="1358"/>
                </a:lnTo>
                <a:lnTo>
                  <a:pt x="4586" y="1321"/>
                </a:lnTo>
                <a:lnTo>
                  <a:pt x="4513" y="1285"/>
                </a:lnTo>
                <a:lnTo>
                  <a:pt x="4256" y="1358"/>
                </a:lnTo>
                <a:lnTo>
                  <a:pt x="3963" y="1431"/>
                </a:lnTo>
                <a:lnTo>
                  <a:pt x="3706" y="1505"/>
                </a:lnTo>
                <a:lnTo>
                  <a:pt x="3449" y="1651"/>
                </a:lnTo>
                <a:lnTo>
                  <a:pt x="3156" y="1798"/>
                </a:lnTo>
                <a:lnTo>
                  <a:pt x="3302" y="1578"/>
                </a:lnTo>
                <a:lnTo>
                  <a:pt x="3486" y="1358"/>
                </a:lnTo>
                <a:lnTo>
                  <a:pt x="3779" y="1211"/>
                </a:lnTo>
                <a:lnTo>
                  <a:pt x="4109" y="1065"/>
                </a:lnTo>
                <a:lnTo>
                  <a:pt x="4733" y="844"/>
                </a:lnTo>
                <a:lnTo>
                  <a:pt x="4770" y="918"/>
                </a:lnTo>
                <a:lnTo>
                  <a:pt x="4843" y="991"/>
                </a:lnTo>
                <a:lnTo>
                  <a:pt x="4916" y="991"/>
                </a:lnTo>
                <a:lnTo>
                  <a:pt x="4990" y="1028"/>
                </a:lnTo>
                <a:lnTo>
                  <a:pt x="5063" y="991"/>
                </a:lnTo>
                <a:lnTo>
                  <a:pt x="5100" y="955"/>
                </a:lnTo>
                <a:lnTo>
                  <a:pt x="5173" y="881"/>
                </a:lnTo>
                <a:lnTo>
                  <a:pt x="5173" y="808"/>
                </a:lnTo>
                <a:close/>
                <a:moveTo>
                  <a:pt x="9648" y="3302"/>
                </a:moveTo>
                <a:lnTo>
                  <a:pt x="9905" y="3375"/>
                </a:lnTo>
                <a:lnTo>
                  <a:pt x="9905" y="3412"/>
                </a:lnTo>
                <a:lnTo>
                  <a:pt x="10125" y="3632"/>
                </a:lnTo>
                <a:lnTo>
                  <a:pt x="10308" y="3889"/>
                </a:lnTo>
                <a:lnTo>
                  <a:pt x="10162" y="4036"/>
                </a:lnTo>
                <a:lnTo>
                  <a:pt x="9978" y="4182"/>
                </a:lnTo>
                <a:lnTo>
                  <a:pt x="9795" y="4293"/>
                </a:lnTo>
                <a:lnTo>
                  <a:pt x="9612" y="4329"/>
                </a:lnTo>
                <a:lnTo>
                  <a:pt x="9501" y="4293"/>
                </a:lnTo>
                <a:lnTo>
                  <a:pt x="9428" y="4256"/>
                </a:lnTo>
                <a:lnTo>
                  <a:pt x="9501" y="4146"/>
                </a:lnTo>
                <a:lnTo>
                  <a:pt x="9501" y="4072"/>
                </a:lnTo>
                <a:lnTo>
                  <a:pt x="9465" y="3999"/>
                </a:lnTo>
                <a:lnTo>
                  <a:pt x="9391" y="3926"/>
                </a:lnTo>
                <a:lnTo>
                  <a:pt x="9245" y="3926"/>
                </a:lnTo>
                <a:lnTo>
                  <a:pt x="9465" y="3816"/>
                </a:lnTo>
                <a:lnTo>
                  <a:pt x="9501" y="3779"/>
                </a:lnTo>
                <a:lnTo>
                  <a:pt x="9538" y="3742"/>
                </a:lnTo>
                <a:lnTo>
                  <a:pt x="9538" y="3632"/>
                </a:lnTo>
                <a:lnTo>
                  <a:pt x="9465" y="3559"/>
                </a:lnTo>
                <a:lnTo>
                  <a:pt x="9391" y="3522"/>
                </a:lnTo>
                <a:lnTo>
                  <a:pt x="9355" y="3522"/>
                </a:lnTo>
                <a:lnTo>
                  <a:pt x="9061" y="3632"/>
                </a:lnTo>
                <a:lnTo>
                  <a:pt x="9208" y="3375"/>
                </a:lnTo>
                <a:lnTo>
                  <a:pt x="9281" y="3412"/>
                </a:lnTo>
                <a:lnTo>
                  <a:pt x="9355" y="3412"/>
                </a:lnTo>
                <a:lnTo>
                  <a:pt x="9501" y="3375"/>
                </a:lnTo>
                <a:lnTo>
                  <a:pt x="9648" y="3302"/>
                </a:lnTo>
                <a:close/>
                <a:moveTo>
                  <a:pt x="1505" y="4329"/>
                </a:moveTo>
                <a:lnTo>
                  <a:pt x="1615" y="4366"/>
                </a:lnTo>
                <a:lnTo>
                  <a:pt x="1725" y="4439"/>
                </a:lnTo>
                <a:lnTo>
                  <a:pt x="1872" y="4586"/>
                </a:lnTo>
                <a:lnTo>
                  <a:pt x="1908" y="4769"/>
                </a:lnTo>
                <a:lnTo>
                  <a:pt x="1945" y="4916"/>
                </a:lnTo>
                <a:lnTo>
                  <a:pt x="1908" y="5100"/>
                </a:lnTo>
                <a:lnTo>
                  <a:pt x="1872" y="5246"/>
                </a:lnTo>
                <a:lnTo>
                  <a:pt x="1762" y="5393"/>
                </a:lnTo>
                <a:lnTo>
                  <a:pt x="1615" y="5503"/>
                </a:lnTo>
                <a:lnTo>
                  <a:pt x="1468" y="5576"/>
                </a:lnTo>
                <a:lnTo>
                  <a:pt x="1432" y="5430"/>
                </a:lnTo>
                <a:lnTo>
                  <a:pt x="1432" y="5283"/>
                </a:lnTo>
                <a:lnTo>
                  <a:pt x="1432" y="5210"/>
                </a:lnTo>
                <a:lnTo>
                  <a:pt x="1395" y="5136"/>
                </a:lnTo>
                <a:lnTo>
                  <a:pt x="1395" y="5063"/>
                </a:lnTo>
                <a:lnTo>
                  <a:pt x="1321" y="4989"/>
                </a:lnTo>
                <a:lnTo>
                  <a:pt x="1285" y="4953"/>
                </a:lnTo>
                <a:lnTo>
                  <a:pt x="1175" y="4989"/>
                </a:lnTo>
                <a:lnTo>
                  <a:pt x="1028" y="5063"/>
                </a:lnTo>
                <a:lnTo>
                  <a:pt x="1138" y="4989"/>
                </a:lnTo>
                <a:lnTo>
                  <a:pt x="1321" y="4879"/>
                </a:lnTo>
                <a:lnTo>
                  <a:pt x="1468" y="4769"/>
                </a:lnTo>
                <a:lnTo>
                  <a:pt x="1542" y="4696"/>
                </a:lnTo>
                <a:lnTo>
                  <a:pt x="1505" y="4623"/>
                </a:lnTo>
                <a:lnTo>
                  <a:pt x="1468" y="4549"/>
                </a:lnTo>
                <a:lnTo>
                  <a:pt x="1395" y="4513"/>
                </a:lnTo>
                <a:lnTo>
                  <a:pt x="1432" y="4476"/>
                </a:lnTo>
                <a:lnTo>
                  <a:pt x="1468" y="4439"/>
                </a:lnTo>
                <a:lnTo>
                  <a:pt x="1468" y="4403"/>
                </a:lnTo>
                <a:lnTo>
                  <a:pt x="1432" y="4329"/>
                </a:lnTo>
                <a:close/>
                <a:moveTo>
                  <a:pt x="1138" y="5576"/>
                </a:moveTo>
                <a:lnTo>
                  <a:pt x="1138" y="5650"/>
                </a:lnTo>
                <a:lnTo>
                  <a:pt x="1028" y="5613"/>
                </a:lnTo>
                <a:lnTo>
                  <a:pt x="1138" y="5576"/>
                </a:lnTo>
                <a:close/>
                <a:moveTo>
                  <a:pt x="7887" y="5907"/>
                </a:moveTo>
                <a:lnTo>
                  <a:pt x="8218" y="5980"/>
                </a:lnTo>
                <a:lnTo>
                  <a:pt x="8291" y="6090"/>
                </a:lnTo>
                <a:lnTo>
                  <a:pt x="8401" y="6163"/>
                </a:lnTo>
                <a:lnTo>
                  <a:pt x="8511" y="6273"/>
                </a:lnTo>
                <a:lnTo>
                  <a:pt x="8621" y="6383"/>
                </a:lnTo>
                <a:lnTo>
                  <a:pt x="8694" y="6530"/>
                </a:lnTo>
                <a:lnTo>
                  <a:pt x="8768" y="6677"/>
                </a:lnTo>
                <a:lnTo>
                  <a:pt x="8805" y="6934"/>
                </a:lnTo>
                <a:lnTo>
                  <a:pt x="8768" y="7154"/>
                </a:lnTo>
                <a:lnTo>
                  <a:pt x="8658" y="7374"/>
                </a:lnTo>
                <a:lnTo>
                  <a:pt x="8548" y="7557"/>
                </a:lnTo>
                <a:lnTo>
                  <a:pt x="8438" y="7704"/>
                </a:lnTo>
                <a:lnTo>
                  <a:pt x="8291" y="7814"/>
                </a:lnTo>
                <a:lnTo>
                  <a:pt x="8144" y="7887"/>
                </a:lnTo>
                <a:lnTo>
                  <a:pt x="7998" y="7961"/>
                </a:lnTo>
                <a:lnTo>
                  <a:pt x="8071" y="7594"/>
                </a:lnTo>
                <a:lnTo>
                  <a:pt x="8071" y="7520"/>
                </a:lnTo>
                <a:lnTo>
                  <a:pt x="8034" y="7484"/>
                </a:lnTo>
                <a:lnTo>
                  <a:pt x="7961" y="7484"/>
                </a:lnTo>
                <a:lnTo>
                  <a:pt x="7924" y="7520"/>
                </a:lnTo>
                <a:lnTo>
                  <a:pt x="7741" y="7741"/>
                </a:lnTo>
                <a:lnTo>
                  <a:pt x="7557" y="7997"/>
                </a:lnTo>
                <a:lnTo>
                  <a:pt x="7264" y="7924"/>
                </a:lnTo>
                <a:lnTo>
                  <a:pt x="7484" y="7594"/>
                </a:lnTo>
                <a:lnTo>
                  <a:pt x="7741" y="7337"/>
                </a:lnTo>
                <a:lnTo>
                  <a:pt x="7741" y="7264"/>
                </a:lnTo>
                <a:lnTo>
                  <a:pt x="7741" y="7227"/>
                </a:lnTo>
                <a:lnTo>
                  <a:pt x="7631" y="7227"/>
                </a:lnTo>
                <a:lnTo>
                  <a:pt x="7447" y="7337"/>
                </a:lnTo>
                <a:lnTo>
                  <a:pt x="7264" y="7447"/>
                </a:lnTo>
                <a:lnTo>
                  <a:pt x="7080" y="7594"/>
                </a:lnTo>
                <a:lnTo>
                  <a:pt x="6934" y="7777"/>
                </a:lnTo>
                <a:lnTo>
                  <a:pt x="6860" y="7704"/>
                </a:lnTo>
                <a:lnTo>
                  <a:pt x="6714" y="7557"/>
                </a:lnTo>
                <a:lnTo>
                  <a:pt x="7227" y="7264"/>
                </a:lnTo>
                <a:lnTo>
                  <a:pt x="7741" y="6934"/>
                </a:lnTo>
                <a:lnTo>
                  <a:pt x="7741" y="6897"/>
                </a:lnTo>
                <a:lnTo>
                  <a:pt x="7704" y="6860"/>
                </a:lnTo>
                <a:lnTo>
                  <a:pt x="7411" y="6860"/>
                </a:lnTo>
                <a:lnTo>
                  <a:pt x="7080" y="6934"/>
                </a:lnTo>
                <a:lnTo>
                  <a:pt x="6787" y="7044"/>
                </a:lnTo>
                <a:lnTo>
                  <a:pt x="6530" y="7227"/>
                </a:lnTo>
                <a:lnTo>
                  <a:pt x="6494" y="7007"/>
                </a:lnTo>
                <a:lnTo>
                  <a:pt x="6494" y="6750"/>
                </a:lnTo>
                <a:lnTo>
                  <a:pt x="6604" y="6713"/>
                </a:lnTo>
                <a:lnTo>
                  <a:pt x="6970" y="6603"/>
                </a:lnTo>
                <a:lnTo>
                  <a:pt x="7117" y="6530"/>
                </a:lnTo>
                <a:lnTo>
                  <a:pt x="7301" y="6420"/>
                </a:lnTo>
                <a:lnTo>
                  <a:pt x="7337" y="6347"/>
                </a:lnTo>
                <a:lnTo>
                  <a:pt x="7337" y="6310"/>
                </a:lnTo>
                <a:lnTo>
                  <a:pt x="7301" y="6310"/>
                </a:lnTo>
                <a:lnTo>
                  <a:pt x="7007" y="6273"/>
                </a:lnTo>
                <a:lnTo>
                  <a:pt x="6750" y="6310"/>
                </a:lnTo>
                <a:lnTo>
                  <a:pt x="6750" y="6310"/>
                </a:lnTo>
                <a:lnTo>
                  <a:pt x="6860" y="6200"/>
                </a:lnTo>
                <a:lnTo>
                  <a:pt x="6970" y="6090"/>
                </a:lnTo>
                <a:lnTo>
                  <a:pt x="7117" y="6017"/>
                </a:lnTo>
                <a:lnTo>
                  <a:pt x="7264" y="5943"/>
                </a:lnTo>
                <a:lnTo>
                  <a:pt x="7557" y="5907"/>
                </a:lnTo>
                <a:close/>
                <a:moveTo>
                  <a:pt x="4953" y="1"/>
                </a:moveTo>
                <a:lnTo>
                  <a:pt x="4733" y="37"/>
                </a:lnTo>
                <a:lnTo>
                  <a:pt x="4476" y="111"/>
                </a:lnTo>
                <a:lnTo>
                  <a:pt x="4256" y="184"/>
                </a:lnTo>
                <a:lnTo>
                  <a:pt x="4036" y="294"/>
                </a:lnTo>
                <a:lnTo>
                  <a:pt x="3632" y="551"/>
                </a:lnTo>
                <a:lnTo>
                  <a:pt x="3302" y="881"/>
                </a:lnTo>
                <a:lnTo>
                  <a:pt x="2972" y="1248"/>
                </a:lnTo>
                <a:lnTo>
                  <a:pt x="2679" y="1651"/>
                </a:lnTo>
                <a:lnTo>
                  <a:pt x="2569" y="1872"/>
                </a:lnTo>
                <a:lnTo>
                  <a:pt x="2495" y="2092"/>
                </a:lnTo>
                <a:lnTo>
                  <a:pt x="2422" y="2348"/>
                </a:lnTo>
                <a:lnTo>
                  <a:pt x="2385" y="2568"/>
                </a:lnTo>
                <a:lnTo>
                  <a:pt x="2422" y="2789"/>
                </a:lnTo>
                <a:lnTo>
                  <a:pt x="2459" y="2935"/>
                </a:lnTo>
                <a:lnTo>
                  <a:pt x="2532" y="3119"/>
                </a:lnTo>
                <a:lnTo>
                  <a:pt x="2605" y="3265"/>
                </a:lnTo>
                <a:lnTo>
                  <a:pt x="2495" y="3339"/>
                </a:lnTo>
                <a:lnTo>
                  <a:pt x="2018" y="3559"/>
                </a:lnTo>
                <a:lnTo>
                  <a:pt x="1798" y="3706"/>
                </a:lnTo>
                <a:lnTo>
                  <a:pt x="1688" y="3779"/>
                </a:lnTo>
                <a:lnTo>
                  <a:pt x="1578" y="3852"/>
                </a:lnTo>
                <a:lnTo>
                  <a:pt x="1065" y="3852"/>
                </a:lnTo>
                <a:lnTo>
                  <a:pt x="881" y="3926"/>
                </a:lnTo>
                <a:lnTo>
                  <a:pt x="735" y="3999"/>
                </a:lnTo>
                <a:lnTo>
                  <a:pt x="588" y="4109"/>
                </a:lnTo>
                <a:lnTo>
                  <a:pt x="478" y="4256"/>
                </a:lnTo>
                <a:lnTo>
                  <a:pt x="368" y="4403"/>
                </a:lnTo>
                <a:lnTo>
                  <a:pt x="184" y="4623"/>
                </a:lnTo>
                <a:lnTo>
                  <a:pt x="74" y="4879"/>
                </a:lnTo>
                <a:lnTo>
                  <a:pt x="38" y="4989"/>
                </a:lnTo>
                <a:lnTo>
                  <a:pt x="1" y="5136"/>
                </a:lnTo>
                <a:lnTo>
                  <a:pt x="38" y="5283"/>
                </a:lnTo>
                <a:lnTo>
                  <a:pt x="74" y="5430"/>
                </a:lnTo>
                <a:lnTo>
                  <a:pt x="184" y="5576"/>
                </a:lnTo>
                <a:lnTo>
                  <a:pt x="258" y="5723"/>
                </a:lnTo>
                <a:lnTo>
                  <a:pt x="404" y="5833"/>
                </a:lnTo>
                <a:lnTo>
                  <a:pt x="514" y="5943"/>
                </a:lnTo>
                <a:lnTo>
                  <a:pt x="661" y="6017"/>
                </a:lnTo>
                <a:lnTo>
                  <a:pt x="845" y="6053"/>
                </a:lnTo>
                <a:lnTo>
                  <a:pt x="1175" y="6127"/>
                </a:lnTo>
                <a:lnTo>
                  <a:pt x="1358" y="6127"/>
                </a:lnTo>
                <a:lnTo>
                  <a:pt x="1505" y="6090"/>
                </a:lnTo>
                <a:lnTo>
                  <a:pt x="1688" y="6053"/>
                </a:lnTo>
                <a:lnTo>
                  <a:pt x="1835" y="5980"/>
                </a:lnTo>
                <a:lnTo>
                  <a:pt x="2055" y="5760"/>
                </a:lnTo>
                <a:lnTo>
                  <a:pt x="2275" y="5503"/>
                </a:lnTo>
                <a:lnTo>
                  <a:pt x="2385" y="5210"/>
                </a:lnTo>
                <a:lnTo>
                  <a:pt x="2422" y="5063"/>
                </a:lnTo>
                <a:lnTo>
                  <a:pt x="2422" y="4879"/>
                </a:lnTo>
                <a:lnTo>
                  <a:pt x="2385" y="4733"/>
                </a:lnTo>
                <a:lnTo>
                  <a:pt x="2349" y="4586"/>
                </a:lnTo>
                <a:lnTo>
                  <a:pt x="2275" y="4403"/>
                </a:lnTo>
                <a:lnTo>
                  <a:pt x="2202" y="4256"/>
                </a:lnTo>
                <a:lnTo>
                  <a:pt x="2092" y="4146"/>
                </a:lnTo>
                <a:lnTo>
                  <a:pt x="2055" y="4109"/>
                </a:lnTo>
                <a:lnTo>
                  <a:pt x="2165" y="4036"/>
                </a:lnTo>
                <a:lnTo>
                  <a:pt x="2495" y="3816"/>
                </a:lnTo>
                <a:lnTo>
                  <a:pt x="2679" y="3669"/>
                </a:lnTo>
                <a:lnTo>
                  <a:pt x="2862" y="3522"/>
                </a:lnTo>
                <a:lnTo>
                  <a:pt x="3119" y="3706"/>
                </a:lnTo>
                <a:lnTo>
                  <a:pt x="3156" y="3779"/>
                </a:lnTo>
                <a:lnTo>
                  <a:pt x="3229" y="3816"/>
                </a:lnTo>
                <a:lnTo>
                  <a:pt x="3339" y="3816"/>
                </a:lnTo>
                <a:lnTo>
                  <a:pt x="3706" y="3962"/>
                </a:lnTo>
                <a:lnTo>
                  <a:pt x="4109" y="4036"/>
                </a:lnTo>
                <a:lnTo>
                  <a:pt x="4513" y="4072"/>
                </a:lnTo>
                <a:lnTo>
                  <a:pt x="4880" y="3999"/>
                </a:lnTo>
                <a:lnTo>
                  <a:pt x="5246" y="3889"/>
                </a:lnTo>
                <a:lnTo>
                  <a:pt x="5283" y="3962"/>
                </a:lnTo>
                <a:lnTo>
                  <a:pt x="5320" y="4036"/>
                </a:lnTo>
                <a:lnTo>
                  <a:pt x="5540" y="4219"/>
                </a:lnTo>
                <a:lnTo>
                  <a:pt x="5723" y="4439"/>
                </a:lnTo>
                <a:lnTo>
                  <a:pt x="5980" y="4916"/>
                </a:lnTo>
                <a:lnTo>
                  <a:pt x="6200" y="5430"/>
                </a:lnTo>
                <a:lnTo>
                  <a:pt x="6347" y="5650"/>
                </a:lnTo>
                <a:lnTo>
                  <a:pt x="6530" y="5870"/>
                </a:lnTo>
                <a:lnTo>
                  <a:pt x="6347" y="6017"/>
                </a:lnTo>
                <a:lnTo>
                  <a:pt x="6237" y="6200"/>
                </a:lnTo>
                <a:lnTo>
                  <a:pt x="6127" y="6383"/>
                </a:lnTo>
                <a:lnTo>
                  <a:pt x="6053" y="6567"/>
                </a:lnTo>
                <a:lnTo>
                  <a:pt x="5797" y="6713"/>
                </a:lnTo>
                <a:lnTo>
                  <a:pt x="5723" y="6824"/>
                </a:lnTo>
                <a:lnTo>
                  <a:pt x="5723" y="6934"/>
                </a:lnTo>
                <a:lnTo>
                  <a:pt x="5760" y="7044"/>
                </a:lnTo>
                <a:lnTo>
                  <a:pt x="5833" y="7080"/>
                </a:lnTo>
                <a:lnTo>
                  <a:pt x="6017" y="7080"/>
                </a:lnTo>
                <a:lnTo>
                  <a:pt x="6053" y="7300"/>
                </a:lnTo>
                <a:lnTo>
                  <a:pt x="6127" y="7520"/>
                </a:lnTo>
                <a:lnTo>
                  <a:pt x="6127" y="7631"/>
                </a:lnTo>
                <a:lnTo>
                  <a:pt x="6127" y="7741"/>
                </a:lnTo>
                <a:lnTo>
                  <a:pt x="6200" y="7814"/>
                </a:lnTo>
                <a:lnTo>
                  <a:pt x="6310" y="7851"/>
                </a:lnTo>
                <a:lnTo>
                  <a:pt x="6347" y="7851"/>
                </a:lnTo>
                <a:lnTo>
                  <a:pt x="6494" y="8034"/>
                </a:lnTo>
                <a:lnTo>
                  <a:pt x="6640" y="8144"/>
                </a:lnTo>
                <a:lnTo>
                  <a:pt x="6787" y="8254"/>
                </a:lnTo>
                <a:lnTo>
                  <a:pt x="6860" y="8291"/>
                </a:lnTo>
                <a:lnTo>
                  <a:pt x="6934" y="8327"/>
                </a:lnTo>
                <a:lnTo>
                  <a:pt x="7191" y="8438"/>
                </a:lnTo>
                <a:lnTo>
                  <a:pt x="7447" y="8474"/>
                </a:lnTo>
                <a:lnTo>
                  <a:pt x="7741" y="8474"/>
                </a:lnTo>
                <a:lnTo>
                  <a:pt x="7998" y="8438"/>
                </a:lnTo>
                <a:lnTo>
                  <a:pt x="8254" y="8364"/>
                </a:lnTo>
                <a:lnTo>
                  <a:pt x="8511" y="8254"/>
                </a:lnTo>
                <a:lnTo>
                  <a:pt x="8731" y="8071"/>
                </a:lnTo>
                <a:lnTo>
                  <a:pt x="8915" y="7887"/>
                </a:lnTo>
                <a:lnTo>
                  <a:pt x="9098" y="7631"/>
                </a:lnTo>
                <a:lnTo>
                  <a:pt x="9245" y="7300"/>
                </a:lnTo>
                <a:lnTo>
                  <a:pt x="9281" y="7007"/>
                </a:lnTo>
                <a:lnTo>
                  <a:pt x="9318" y="6824"/>
                </a:lnTo>
                <a:lnTo>
                  <a:pt x="9281" y="6677"/>
                </a:lnTo>
                <a:lnTo>
                  <a:pt x="9208" y="6457"/>
                </a:lnTo>
                <a:lnTo>
                  <a:pt x="9135" y="6200"/>
                </a:lnTo>
                <a:lnTo>
                  <a:pt x="8951" y="5980"/>
                </a:lnTo>
                <a:lnTo>
                  <a:pt x="8878" y="5907"/>
                </a:lnTo>
                <a:lnTo>
                  <a:pt x="8768" y="5833"/>
                </a:lnTo>
                <a:lnTo>
                  <a:pt x="8805" y="5686"/>
                </a:lnTo>
                <a:lnTo>
                  <a:pt x="9025" y="5246"/>
                </a:lnTo>
                <a:lnTo>
                  <a:pt x="9208" y="4769"/>
                </a:lnTo>
                <a:lnTo>
                  <a:pt x="9428" y="4806"/>
                </a:lnTo>
                <a:lnTo>
                  <a:pt x="9648" y="4806"/>
                </a:lnTo>
                <a:lnTo>
                  <a:pt x="9832" y="4733"/>
                </a:lnTo>
                <a:lnTo>
                  <a:pt x="10052" y="4659"/>
                </a:lnTo>
                <a:lnTo>
                  <a:pt x="10235" y="4549"/>
                </a:lnTo>
                <a:lnTo>
                  <a:pt x="10419" y="4403"/>
                </a:lnTo>
                <a:lnTo>
                  <a:pt x="10712" y="4109"/>
                </a:lnTo>
                <a:lnTo>
                  <a:pt x="10785" y="3962"/>
                </a:lnTo>
                <a:lnTo>
                  <a:pt x="10785" y="3816"/>
                </a:lnTo>
                <a:lnTo>
                  <a:pt x="10639" y="3559"/>
                </a:lnTo>
                <a:lnTo>
                  <a:pt x="10492" y="3339"/>
                </a:lnTo>
                <a:lnTo>
                  <a:pt x="10345" y="3155"/>
                </a:lnTo>
                <a:lnTo>
                  <a:pt x="10125" y="2972"/>
                </a:lnTo>
                <a:lnTo>
                  <a:pt x="9905" y="2825"/>
                </a:lnTo>
                <a:lnTo>
                  <a:pt x="9795" y="2789"/>
                </a:lnTo>
                <a:lnTo>
                  <a:pt x="9685" y="2752"/>
                </a:lnTo>
                <a:lnTo>
                  <a:pt x="9501" y="2862"/>
                </a:lnTo>
                <a:lnTo>
                  <a:pt x="9391" y="2825"/>
                </a:lnTo>
                <a:lnTo>
                  <a:pt x="9318" y="2862"/>
                </a:lnTo>
                <a:lnTo>
                  <a:pt x="9025" y="3009"/>
                </a:lnTo>
                <a:lnTo>
                  <a:pt x="8768" y="3192"/>
                </a:lnTo>
                <a:lnTo>
                  <a:pt x="8658" y="3302"/>
                </a:lnTo>
                <a:lnTo>
                  <a:pt x="8548" y="3449"/>
                </a:lnTo>
                <a:lnTo>
                  <a:pt x="8474" y="3559"/>
                </a:lnTo>
                <a:lnTo>
                  <a:pt x="8438" y="3742"/>
                </a:lnTo>
                <a:lnTo>
                  <a:pt x="8438" y="3852"/>
                </a:lnTo>
                <a:lnTo>
                  <a:pt x="8438" y="3962"/>
                </a:lnTo>
                <a:lnTo>
                  <a:pt x="8474" y="4182"/>
                </a:lnTo>
                <a:lnTo>
                  <a:pt x="8621" y="4403"/>
                </a:lnTo>
                <a:lnTo>
                  <a:pt x="8768" y="4549"/>
                </a:lnTo>
                <a:lnTo>
                  <a:pt x="8878" y="4623"/>
                </a:lnTo>
                <a:lnTo>
                  <a:pt x="8694" y="4879"/>
                </a:lnTo>
                <a:lnTo>
                  <a:pt x="8548" y="5136"/>
                </a:lnTo>
                <a:lnTo>
                  <a:pt x="8291" y="5613"/>
                </a:lnTo>
                <a:lnTo>
                  <a:pt x="8144" y="5540"/>
                </a:lnTo>
                <a:lnTo>
                  <a:pt x="7961" y="5503"/>
                </a:lnTo>
                <a:lnTo>
                  <a:pt x="7777" y="5466"/>
                </a:lnTo>
                <a:lnTo>
                  <a:pt x="7411" y="5466"/>
                </a:lnTo>
                <a:lnTo>
                  <a:pt x="7227" y="5503"/>
                </a:lnTo>
                <a:lnTo>
                  <a:pt x="7044" y="5540"/>
                </a:lnTo>
                <a:lnTo>
                  <a:pt x="6860" y="5650"/>
                </a:lnTo>
                <a:lnTo>
                  <a:pt x="6750" y="5320"/>
                </a:lnTo>
                <a:lnTo>
                  <a:pt x="6604" y="5026"/>
                </a:lnTo>
                <a:lnTo>
                  <a:pt x="6273" y="4476"/>
                </a:lnTo>
                <a:lnTo>
                  <a:pt x="6163" y="4256"/>
                </a:lnTo>
                <a:lnTo>
                  <a:pt x="6053" y="4072"/>
                </a:lnTo>
                <a:lnTo>
                  <a:pt x="5870" y="3889"/>
                </a:lnTo>
                <a:lnTo>
                  <a:pt x="5687" y="3779"/>
                </a:lnTo>
                <a:lnTo>
                  <a:pt x="5723" y="3706"/>
                </a:lnTo>
                <a:lnTo>
                  <a:pt x="5723" y="3632"/>
                </a:lnTo>
                <a:lnTo>
                  <a:pt x="5907" y="3486"/>
                </a:lnTo>
                <a:lnTo>
                  <a:pt x="6053" y="3339"/>
                </a:lnTo>
                <a:lnTo>
                  <a:pt x="6200" y="3155"/>
                </a:lnTo>
                <a:lnTo>
                  <a:pt x="6347" y="2972"/>
                </a:lnTo>
                <a:lnTo>
                  <a:pt x="6457" y="2752"/>
                </a:lnTo>
                <a:lnTo>
                  <a:pt x="6530" y="2532"/>
                </a:lnTo>
                <a:lnTo>
                  <a:pt x="6604" y="2312"/>
                </a:lnTo>
                <a:lnTo>
                  <a:pt x="6677" y="2055"/>
                </a:lnTo>
                <a:lnTo>
                  <a:pt x="6677" y="1615"/>
                </a:lnTo>
                <a:lnTo>
                  <a:pt x="6677" y="1358"/>
                </a:lnTo>
                <a:lnTo>
                  <a:pt x="6640" y="1138"/>
                </a:lnTo>
                <a:lnTo>
                  <a:pt x="6567" y="881"/>
                </a:lnTo>
                <a:lnTo>
                  <a:pt x="6457" y="698"/>
                </a:lnTo>
                <a:lnTo>
                  <a:pt x="6273" y="551"/>
                </a:lnTo>
                <a:lnTo>
                  <a:pt x="6200" y="478"/>
                </a:lnTo>
                <a:lnTo>
                  <a:pt x="6090" y="478"/>
                </a:lnTo>
                <a:lnTo>
                  <a:pt x="6017" y="331"/>
                </a:lnTo>
                <a:lnTo>
                  <a:pt x="5907" y="221"/>
                </a:lnTo>
                <a:lnTo>
                  <a:pt x="5760" y="148"/>
                </a:lnTo>
                <a:lnTo>
                  <a:pt x="5613" y="74"/>
                </a:lnTo>
                <a:lnTo>
                  <a:pt x="5283" y="1"/>
                </a:lnTo>
                <a:close/>
                <a:moveTo>
                  <a:pt x="15114" y="6750"/>
                </a:moveTo>
                <a:lnTo>
                  <a:pt x="15187" y="6787"/>
                </a:lnTo>
                <a:lnTo>
                  <a:pt x="15481" y="6897"/>
                </a:lnTo>
                <a:lnTo>
                  <a:pt x="15591" y="6970"/>
                </a:lnTo>
                <a:lnTo>
                  <a:pt x="15737" y="7044"/>
                </a:lnTo>
                <a:lnTo>
                  <a:pt x="15847" y="7190"/>
                </a:lnTo>
                <a:lnTo>
                  <a:pt x="15921" y="7337"/>
                </a:lnTo>
                <a:lnTo>
                  <a:pt x="16068" y="7667"/>
                </a:lnTo>
                <a:lnTo>
                  <a:pt x="16141" y="8034"/>
                </a:lnTo>
                <a:lnTo>
                  <a:pt x="16178" y="8438"/>
                </a:lnTo>
                <a:lnTo>
                  <a:pt x="16178" y="8621"/>
                </a:lnTo>
                <a:lnTo>
                  <a:pt x="16141" y="8804"/>
                </a:lnTo>
                <a:lnTo>
                  <a:pt x="16068" y="8988"/>
                </a:lnTo>
                <a:lnTo>
                  <a:pt x="15957" y="9134"/>
                </a:lnTo>
                <a:lnTo>
                  <a:pt x="15701" y="9355"/>
                </a:lnTo>
                <a:lnTo>
                  <a:pt x="15407" y="9575"/>
                </a:lnTo>
                <a:lnTo>
                  <a:pt x="15077" y="9758"/>
                </a:lnTo>
                <a:lnTo>
                  <a:pt x="14710" y="9905"/>
                </a:lnTo>
                <a:lnTo>
                  <a:pt x="14710" y="9905"/>
                </a:lnTo>
                <a:lnTo>
                  <a:pt x="15187" y="9208"/>
                </a:lnTo>
                <a:lnTo>
                  <a:pt x="15187" y="9134"/>
                </a:lnTo>
                <a:lnTo>
                  <a:pt x="15150" y="9098"/>
                </a:lnTo>
                <a:lnTo>
                  <a:pt x="15114" y="9061"/>
                </a:lnTo>
                <a:lnTo>
                  <a:pt x="15040" y="9098"/>
                </a:lnTo>
                <a:lnTo>
                  <a:pt x="14564" y="9538"/>
                </a:lnTo>
                <a:lnTo>
                  <a:pt x="14123" y="9978"/>
                </a:lnTo>
                <a:lnTo>
                  <a:pt x="13940" y="9978"/>
                </a:lnTo>
                <a:lnTo>
                  <a:pt x="13757" y="9905"/>
                </a:lnTo>
                <a:lnTo>
                  <a:pt x="13940" y="9648"/>
                </a:lnTo>
                <a:lnTo>
                  <a:pt x="14160" y="9391"/>
                </a:lnTo>
                <a:lnTo>
                  <a:pt x="14380" y="9134"/>
                </a:lnTo>
                <a:lnTo>
                  <a:pt x="14637" y="8914"/>
                </a:lnTo>
                <a:lnTo>
                  <a:pt x="14674" y="8841"/>
                </a:lnTo>
                <a:lnTo>
                  <a:pt x="14674" y="8804"/>
                </a:lnTo>
                <a:lnTo>
                  <a:pt x="14637" y="8731"/>
                </a:lnTo>
                <a:lnTo>
                  <a:pt x="14564" y="8731"/>
                </a:lnTo>
                <a:lnTo>
                  <a:pt x="14784" y="8584"/>
                </a:lnTo>
                <a:lnTo>
                  <a:pt x="14820" y="8511"/>
                </a:lnTo>
                <a:lnTo>
                  <a:pt x="14784" y="8438"/>
                </a:lnTo>
                <a:lnTo>
                  <a:pt x="14710" y="8401"/>
                </a:lnTo>
                <a:lnTo>
                  <a:pt x="14637" y="8401"/>
                </a:lnTo>
                <a:lnTo>
                  <a:pt x="14233" y="8621"/>
                </a:lnTo>
                <a:lnTo>
                  <a:pt x="13867" y="8841"/>
                </a:lnTo>
                <a:lnTo>
                  <a:pt x="13500" y="9061"/>
                </a:lnTo>
                <a:lnTo>
                  <a:pt x="13170" y="9318"/>
                </a:lnTo>
                <a:lnTo>
                  <a:pt x="13060" y="9098"/>
                </a:lnTo>
                <a:lnTo>
                  <a:pt x="13720" y="8658"/>
                </a:lnTo>
                <a:lnTo>
                  <a:pt x="14417" y="8291"/>
                </a:lnTo>
                <a:lnTo>
                  <a:pt x="14454" y="8217"/>
                </a:lnTo>
                <a:lnTo>
                  <a:pt x="14454" y="8144"/>
                </a:lnTo>
                <a:lnTo>
                  <a:pt x="14417" y="8107"/>
                </a:lnTo>
                <a:lnTo>
                  <a:pt x="14343" y="8107"/>
                </a:lnTo>
                <a:lnTo>
                  <a:pt x="13647" y="8364"/>
                </a:lnTo>
                <a:lnTo>
                  <a:pt x="12986" y="8658"/>
                </a:lnTo>
                <a:lnTo>
                  <a:pt x="12986" y="8474"/>
                </a:lnTo>
                <a:lnTo>
                  <a:pt x="13133" y="8401"/>
                </a:lnTo>
                <a:lnTo>
                  <a:pt x="13243" y="8327"/>
                </a:lnTo>
                <a:lnTo>
                  <a:pt x="13500" y="8144"/>
                </a:lnTo>
                <a:lnTo>
                  <a:pt x="14013" y="7924"/>
                </a:lnTo>
                <a:lnTo>
                  <a:pt x="14307" y="7814"/>
                </a:lnTo>
                <a:lnTo>
                  <a:pt x="14564" y="7777"/>
                </a:lnTo>
                <a:lnTo>
                  <a:pt x="14600" y="7741"/>
                </a:lnTo>
                <a:lnTo>
                  <a:pt x="14600" y="7704"/>
                </a:lnTo>
                <a:lnTo>
                  <a:pt x="14564" y="7667"/>
                </a:lnTo>
                <a:lnTo>
                  <a:pt x="14233" y="7667"/>
                </a:lnTo>
                <a:lnTo>
                  <a:pt x="13903" y="7704"/>
                </a:lnTo>
                <a:lnTo>
                  <a:pt x="13573" y="7777"/>
                </a:lnTo>
                <a:lnTo>
                  <a:pt x="13280" y="7851"/>
                </a:lnTo>
                <a:lnTo>
                  <a:pt x="13500" y="7594"/>
                </a:lnTo>
                <a:lnTo>
                  <a:pt x="14087" y="7484"/>
                </a:lnTo>
                <a:lnTo>
                  <a:pt x="14380" y="7410"/>
                </a:lnTo>
                <a:lnTo>
                  <a:pt x="14674" y="7264"/>
                </a:lnTo>
                <a:lnTo>
                  <a:pt x="14710" y="7227"/>
                </a:lnTo>
                <a:lnTo>
                  <a:pt x="14710" y="7190"/>
                </a:lnTo>
                <a:lnTo>
                  <a:pt x="14710" y="7154"/>
                </a:lnTo>
                <a:lnTo>
                  <a:pt x="14637" y="7117"/>
                </a:lnTo>
                <a:lnTo>
                  <a:pt x="14343" y="7080"/>
                </a:lnTo>
                <a:lnTo>
                  <a:pt x="14013" y="7080"/>
                </a:lnTo>
                <a:lnTo>
                  <a:pt x="14270" y="6934"/>
                </a:lnTo>
                <a:lnTo>
                  <a:pt x="14527" y="6824"/>
                </a:lnTo>
                <a:lnTo>
                  <a:pt x="14820" y="6750"/>
                </a:lnTo>
                <a:close/>
                <a:moveTo>
                  <a:pt x="5246" y="9098"/>
                </a:moveTo>
                <a:lnTo>
                  <a:pt x="5320" y="9208"/>
                </a:lnTo>
                <a:lnTo>
                  <a:pt x="5393" y="9245"/>
                </a:lnTo>
                <a:lnTo>
                  <a:pt x="5577" y="9245"/>
                </a:lnTo>
                <a:lnTo>
                  <a:pt x="5650" y="9281"/>
                </a:lnTo>
                <a:lnTo>
                  <a:pt x="5760" y="9318"/>
                </a:lnTo>
                <a:lnTo>
                  <a:pt x="5833" y="9391"/>
                </a:lnTo>
                <a:lnTo>
                  <a:pt x="5870" y="9465"/>
                </a:lnTo>
                <a:lnTo>
                  <a:pt x="5907" y="9538"/>
                </a:lnTo>
                <a:lnTo>
                  <a:pt x="5907" y="9648"/>
                </a:lnTo>
                <a:lnTo>
                  <a:pt x="5870" y="9758"/>
                </a:lnTo>
                <a:lnTo>
                  <a:pt x="5797" y="9831"/>
                </a:lnTo>
                <a:lnTo>
                  <a:pt x="5723" y="9905"/>
                </a:lnTo>
                <a:lnTo>
                  <a:pt x="5650" y="9978"/>
                </a:lnTo>
                <a:lnTo>
                  <a:pt x="5540" y="10015"/>
                </a:lnTo>
                <a:lnTo>
                  <a:pt x="5466" y="9868"/>
                </a:lnTo>
                <a:lnTo>
                  <a:pt x="5356" y="9758"/>
                </a:lnTo>
                <a:lnTo>
                  <a:pt x="5210" y="9685"/>
                </a:lnTo>
                <a:lnTo>
                  <a:pt x="5026" y="9648"/>
                </a:lnTo>
                <a:lnTo>
                  <a:pt x="5063" y="9648"/>
                </a:lnTo>
                <a:lnTo>
                  <a:pt x="5210" y="9575"/>
                </a:lnTo>
                <a:lnTo>
                  <a:pt x="5283" y="9538"/>
                </a:lnTo>
                <a:lnTo>
                  <a:pt x="5283" y="9501"/>
                </a:lnTo>
                <a:lnTo>
                  <a:pt x="5283" y="9355"/>
                </a:lnTo>
                <a:lnTo>
                  <a:pt x="5210" y="9245"/>
                </a:lnTo>
                <a:lnTo>
                  <a:pt x="5100" y="9245"/>
                </a:lnTo>
                <a:lnTo>
                  <a:pt x="4953" y="9281"/>
                </a:lnTo>
                <a:lnTo>
                  <a:pt x="4806" y="9355"/>
                </a:lnTo>
                <a:lnTo>
                  <a:pt x="4806" y="9355"/>
                </a:lnTo>
                <a:lnTo>
                  <a:pt x="4843" y="9281"/>
                </a:lnTo>
                <a:lnTo>
                  <a:pt x="4880" y="9208"/>
                </a:lnTo>
                <a:lnTo>
                  <a:pt x="4843" y="9171"/>
                </a:lnTo>
                <a:lnTo>
                  <a:pt x="5026" y="9134"/>
                </a:lnTo>
                <a:lnTo>
                  <a:pt x="5246" y="9098"/>
                </a:lnTo>
                <a:close/>
                <a:moveTo>
                  <a:pt x="6347" y="8034"/>
                </a:moveTo>
                <a:lnTo>
                  <a:pt x="6347" y="8071"/>
                </a:lnTo>
                <a:lnTo>
                  <a:pt x="6310" y="8181"/>
                </a:lnTo>
                <a:lnTo>
                  <a:pt x="6127" y="8254"/>
                </a:lnTo>
                <a:lnTo>
                  <a:pt x="5980" y="8364"/>
                </a:lnTo>
                <a:lnTo>
                  <a:pt x="5687" y="8621"/>
                </a:lnTo>
                <a:lnTo>
                  <a:pt x="5577" y="8621"/>
                </a:lnTo>
                <a:lnTo>
                  <a:pt x="5466" y="8694"/>
                </a:lnTo>
                <a:lnTo>
                  <a:pt x="5393" y="8768"/>
                </a:lnTo>
                <a:lnTo>
                  <a:pt x="5246" y="8731"/>
                </a:lnTo>
                <a:lnTo>
                  <a:pt x="4806" y="8731"/>
                </a:lnTo>
                <a:lnTo>
                  <a:pt x="4549" y="8841"/>
                </a:lnTo>
                <a:lnTo>
                  <a:pt x="4293" y="9024"/>
                </a:lnTo>
                <a:lnTo>
                  <a:pt x="4183" y="9171"/>
                </a:lnTo>
                <a:lnTo>
                  <a:pt x="4073" y="9355"/>
                </a:lnTo>
                <a:lnTo>
                  <a:pt x="4073" y="9501"/>
                </a:lnTo>
                <a:lnTo>
                  <a:pt x="4073" y="9648"/>
                </a:lnTo>
                <a:lnTo>
                  <a:pt x="4073" y="9721"/>
                </a:lnTo>
                <a:lnTo>
                  <a:pt x="4146" y="9831"/>
                </a:lnTo>
                <a:lnTo>
                  <a:pt x="4256" y="9978"/>
                </a:lnTo>
                <a:lnTo>
                  <a:pt x="4439" y="10162"/>
                </a:lnTo>
                <a:lnTo>
                  <a:pt x="4623" y="10308"/>
                </a:lnTo>
                <a:lnTo>
                  <a:pt x="4843" y="10382"/>
                </a:lnTo>
                <a:lnTo>
                  <a:pt x="5026" y="10455"/>
                </a:lnTo>
                <a:lnTo>
                  <a:pt x="5246" y="10492"/>
                </a:lnTo>
                <a:lnTo>
                  <a:pt x="5466" y="10492"/>
                </a:lnTo>
                <a:lnTo>
                  <a:pt x="5723" y="10455"/>
                </a:lnTo>
                <a:lnTo>
                  <a:pt x="5907" y="10345"/>
                </a:lnTo>
                <a:lnTo>
                  <a:pt x="6090" y="10235"/>
                </a:lnTo>
                <a:lnTo>
                  <a:pt x="6237" y="10052"/>
                </a:lnTo>
                <a:lnTo>
                  <a:pt x="6347" y="9868"/>
                </a:lnTo>
                <a:lnTo>
                  <a:pt x="6384" y="9575"/>
                </a:lnTo>
                <a:lnTo>
                  <a:pt x="6310" y="9355"/>
                </a:lnTo>
                <a:lnTo>
                  <a:pt x="6200" y="9134"/>
                </a:lnTo>
                <a:lnTo>
                  <a:pt x="6017" y="8951"/>
                </a:lnTo>
                <a:lnTo>
                  <a:pt x="6310" y="8658"/>
                </a:lnTo>
                <a:lnTo>
                  <a:pt x="6420" y="8548"/>
                </a:lnTo>
                <a:lnTo>
                  <a:pt x="6567" y="8401"/>
                </a:lnTo>
                <a:lnTo>
                  <a:pt x="6567" y="8327"/>
                </a:lnTo>
                <a:lnTo>
                  <a:pt x="6567" y="8254"/>
                </a:lnTo>
                <a:lnTo>
                  <a:pt x="6530" y="8217"/>
                </a:lnTo>
                <a:lnTo>
                  <a:pt x="6494" y="8181"/>
                </a:lnTo>
                <a:lnTo>
                  <a:pt x="6384" y="8071"/>
                </a:lnTo>
                <a:lnTo>
                  <a:pt x="6347" y="8034"/>
                </a:lnTo>
                <a:close/>
                <a:moveTo>
                  <a:pt x="19992" y="10418"/>
                </a:moveTo>
                <a:lnTo>
                  <a:pt x="20139" y="10492"/>
                </a:lnTo>
                <a:lnTo>
                  <a:pt x="20139" y="10602"/>
                </a:lnTo>
                <a:lnTo>
                  <a:pt x="20176" y="10638"/>
                </a:lnTo>
                <a:lnTo>
                  <a:pt x="20213" y="10638"/>
                </a:lnTo>
                <a:lnTo>
                  <a:pt x="20249" y="10602"/>
                </a:lnTo>
                <a:lnTo>
                  <a:pt x="20286" y="10785"/>
                </a:lnTo>
                <a:lnTo>
                  <a:pt x="20286" y="11042"/>
                </a:lnTo>
                <a:lnTo>
                  <a:pt x="20286" y="11189"/>
                </a:lnTo>
                <a:lnTo>
                  <a:pt x="20213" y="11372"/>
                </a:lnTo>
                <a:lnTo>
                  <a:pt x="20139" y="11519"/>
                </a:lnTo>
                <a:lnTo>
                  <a:pt x="20066" y="11665"/>
                </a:lnTo>
                <a:lnTo>
                  <a:pt x="19956" y="11812"/>
                </a:lnTo>
                <a:lnTo>
                  <a:pt x="19809" y="11886"/>
                </a:lnTo>
                <a:lnTo>
                  <a:pt x="19662" y="11959"/>
                </a:lnTo>
                <a:lnTo>
                  <a:pt x="19479" y="11959"/>
                </a:lnTo>
                <a:lnTo>
                  <a:pt x="19442" y="11886"/>
                </a:lnTo>
                <a:lnTo>
                  <a:pt x="19222" y="11776"/>
                </a:lnTo>
                <a:lnTo>
                  <a:pt x="19626" y="11702"/>
                </a:lnTo>
                <a:lnTo>
                  <a:pt x="19662" y="11665"/>
                </a:lnTo>
                <a:lnTo>
                  <a:pt x="19736" y="11629"/>
                </a:lnTo>
                <a:lnTo>
                  <a:pt x="19736" y="11482"/>
                </a:lnTo>
                <a:lnTo>
                  <a:pt x="19699" y="11372"/>
                </a:lnTo>
                <a:lnTo>
                  <a:pt x="19626" y="11335"/>
                </a:lnTo>
                <a:lnTo>
                  <a:pt x="19406" y="11335"/>
                </a:lnTo>
                <a:lnTo>
                  <a:pt x="19662" y="11152"/>
                </a:lnTo>
                <a:lnTo>
                  <a:pt x="19736" y="11115"/>
                </a:lnTo>
                <a:lnTo>
                  <a:pt x="19736" y="11042"/>
                </a:lnTo>
                <a:lnTo>
                  <a:pt x="19736" y="10969"/>
                </a:lnTo>
                <a:lnTo>
                  <a:pt x="19736" y="10932"/>
                </a:lnTo>
                <a:lnTo>
                  <a:pt x="19699" y="10858"/>
                </a:lnTo>
                <a:lnTo>
                  <a:pt x="19626" y="10822"/>
                </a:lnTo>
                <a:lnTo>
                  <a:pt x="19552" y="10822"/>
                </a:lnTo>
                <a:lnTo>
                  <a:pt x="19479" y="10858"/>
                </a:lnTo>
                <a:lnTo>
                  <a:pt x="19332" y="10895"/>
                </a:lnTo>
                <a:lnTo>
                  <a:pt x="19185" y="10932"/>
                </a:lnTo>
                <a:lnTo>
                  <a:pt x="19185" y="10932"/>
                </a:lnTo>
                <a:lnTo>
                  <a:pt x="19626" y="10748"/>
                </a:lnTo>
                <a:lnTo>
                  <a:pt x="19662" y="10712"/>
                </a:lnTo>
                <a:lnTo>
                  <a:pt x="19662" y="10675"/>
                </a:lnTo>
                <a:lnTo>
                  <a:pt x="19626" y="10638"/>
                </a:lnTo>
                <a:lnTo>
                  <a:pt x="19479" y="10602"/>
                </a:lnTo>
                <a:lnTo>
                  <a:pt x="19295" y="10602"/>
                </a:lnTo>
                <a:lnTo>
                  <a:pt x="19369" y="10565"/>
                </a:lnTo>
                <a:lnTo>
                  <a:pt x="19589" y="10455"/>
                </a:lnTo>
                <a:lnTo>
                  <a:pt x="19772" y="10418"/>
                </a:lnTo>
                <a:close/>
                <a:moveTo>
                  <a:pt x="16691" y="13390"/>
                </a:moveTo>
                <a:lnTo>
                  <a:pt x="16801" y="13463"/>
                </a:lnTo>
                <a:lnTo>
                  <a:pt x="16874" y="13536"/>
                </a:lnTo>
                <a:lnTo>
                  <a:pt x="16728" y="13646"/>
                </a:lnTo>
                <a:lnTo>
                  <a:pt x="16581" y="13756"/>
                </a:lnTo>
                <a:lnTo>
                  <a:pt x="16434" y="13903"/>
                </a:lnTo>
                <a:lnTo>
                  <a:pt x="16361" y="14050"/>
                </a:lnTo>
                <a:lnTo>
                  <a:pt x="16104" y="14013"/>
                </a:lnTo>
                <a:lnTo>
                  <a:pt x="16068" y="13976"/>
                </a:lnTo>
                <a:lnTo>
                  <a:pt x="16691" y="13390"/>
                </a:lnTo>
                <a:close/>
                <a:moveTo>
                  <a:pt x="16654" y="11959"/>
                </a:moveTo>
                <a:lnTo>
                  <a:pt x="17058" y="12326"/>
                </a:lnTo>
                <a:lnTo>
                  <a:pt x="17278" y="12546"/>
                </a:lnTo>
                <a:lnTo>
                  <a:pt x="17498" y="12803"/>
                </a:lnTo>
                <a:lnTo>
                  <a:pt x="17681" y="13059"/>
                </a:lnTo>
                <a:lnTo>
                  <a:pt x="17755" y="13169"/>
                </a:lnTo>
                <a:lnTo>
                  <a:pt x="17792" y="13279"/>
                </a:lnTo>
                <a:lnTo>
                  <a:pt x="17792" y="13426"/>
                </a:lnTo>
                <a:lnTo>
                  <a:pt x="17755" y="13536"/>
                </a:lnTo>
                <a:lnTo>
                  <a:pt x="17718" y="13646"/>
                </a:lnTo>
                <a:lnTo>
                  <a:pt x="17608" y="13756"/>
                </a:lnTo>
                <a:lnTo>
                  <a:pt x="17498" y="13866"/>
                </a:lnTo>
                <a:lnTo>
                  <a:pt x="17351" y="13940"/>
                </a:lnTo>
                <a:lnTo>
                  <a:pt x="17278" y="13866"/>
                </a:lnTo>
                <a:lnTo>
                  <a:pt x="17168" y="13866"/>
                </a:lnTo>
                <a:lnTo>
                  <a:pt x="17095" y="13903"/>
                </a:lnTo>
                <a:lnTo>
                  <a:pt x="17058" y="13940"/>
                </a:lnTo>
                <a:lnTo>
                  <a:pt x="17021" y="13940"/>
                </a:lnTo>
                <a:lnTo>
                  <a:pt x="16948" y="13976"/>
                </a:lnTo>
                <a:lnTo>
                  <a:pt x="16911" y="14050"/>
                </a:lnTo>
                <a:lnTo>
                  <a:pt x="16874" y="14050"/>
                </a:lnTo>
                <a:lnTo>
                  <a:pt x="16948" y="13940"/>
                </a:lnTo>
                <a:lnTo>
                  <a:pt x="17095" y="13793"/>
                </a:lnTo>
                <a:lnTo>
                  <a:pt x="17168" y="13683"/>
                </a:lnTo>
                <a:lnTo>
                  <a:pt x="17205" y="13573"/>
                </a:lnTo>
                <a:lnTo>
                  <a:pt x="17168" y="13500"/>
                </a:lnTo>
                <a:lnTo>
                  <a:pt x="17131" y="13426"/>
                </a:lnTo>
                <a:lnTo>
                  <a:pt x="17021" y="13316"/>
                </a:lnTo>
                <a:lnTo>
                  <a:pt x="16874" y="13206"/>
                </a:lnTo>
                <a:lnTo>
                  <a:pt x="16691" y="13169"/>
                </a:lnTo>
                <a:lnTo>
                  <a:pt x="16618" y="13169"/>
                </a:lnTo>
                <a:lnTo>
                  <a:pt x="16581" y="13206"/>
                </a:lnTo>
                <a:lnTo>
                  <a:pt x="15627" y="13793"/>
                </a:lnTo>
                <a:lnTo>
                  <a:pt x="15517" y="13756"/>
                </a:lnTo>
                <a:lnTo>
                  <a:pt x="15407" y="13646"/>
                </a:lnTo>
                <a:lnTo>
                  <a:pt x="15884" y="13353"/>
                </a:lnTo>
                <a:lnTo>
                  <a:pt x="16361" y="13096"/>
                </a:lnTo>
                <a:lnTo>
                  <a:pt x="16398" y="13023"/>
                </a:lnTo>
                <a:lnTo>
                  <a:pt x="16398" y="12986"/>
                </a:lnTo>
                <a:lnTo>
                  <a:pt x="16361" y="12913"/>
                </a:lnTo>
                <a:lnTo>
                  <a:pt x="16288" y="12913"/>
                </a:lnTo>
                <a:lnTo>
                  <a:pt x="15994" y="12949"/>
                </a:lnTo>
                <a:lnTo>
                  <a:pt x="15701" y="13059"/>
                </a:lnTo>
                <a:lnTo>
                  <a:pt x="15407" y="13169"/>
                </a:lnTo>
                <a:lnTo>
                  <a:pt x="15150" y="13279"/>
                </a:lnTo>
                <a:lnTo>
                  <a:pt x="15040" y="13023"/>
                </a:lnTo>
                <a:lnTo>
                  <a:pt x="15077" y="12986"/>
                </a:lnTo>
                <a:lnTo>
                  <a:pt x="16068" y="12399"/>
                </a:lnTo>
                <a:lnTo>
                  <a:pt x="16104" y="12362"/>
                </a:lnTo>
                <a:lnTo>
                  <a:pt x="16104" y="12326"/>
                </a:lnTo>
                <a:lnTo>
                  <a:pt x="16068" y="12289"/>
                </a:lnTo>
                <a:lnTo>
                  <a:pt x="15994" y="12252"/>
                </a:lnTo>
                <a:lnTo>
                  <a:pt x="15554" y="12362"/>
                </a:lnTo>
                <a:lnTo>
                  <a:pt x="15150" y="12472"/>
                </a:lnTo>
                <a:lnTo>
                  <a:pt x="15150" y="12472"/>
                </a:lnTo>
                <a:lnTo>
                  <a:pt x="15297" y="12326"/>
                </a:lnTo>
                <a:lnTo>
                  <a:pt x="15517" y="12179"/>
                </a:lnTo>
                <a:lnTo>
                  <a:pt x="15737" y="12069"/>
                </a:lnTo>
                <a:lnTo>
                  <a:pt x="15994" y="11996"/>
                </a:lnTo>
                <a:lnTo>
                  <a:pt x="16324" y="11959"/>
                </a:lnTo>
                <a:close/>
                <a:moveTo>
                  <a:pt x="14857" y="6310"/>
                </a:moveTo>
                <a:lnTo>
                  <a:pt x="14600" y="6347"/>
                </a:lnTo>
                <a:lnTo>
                  <a:pt x="14380" y="6383"/>
                </a:lnTo>
                <a:lnTo>
                  <a:pt x="14197" y="6457"/>
                </a:lnTo>
                <a:lnTo>
                  <a:pt x="13793" y="6677"/>
                </a:lnTo>
                <a:lnTo>
                  <a:pt x="13426" y="6970"/>
                </a:lnTo>
                <a:lnTo>
                  <a:pt x="13243" y="7154"/>
                </a:lnTo>
                <a:lnTo>
                  <a:pt x="12950" y="7190"/>
                </a:lnTo>
                <a:lnTo>
                  <a:pt x="12840" y="7227"/>
                </a:lnTo>
                <a:lnTo>
                  <a:pt x="12803" y="7300"/>
                </a:lnTo>
                <a:lnTo>
                  <a:pt x="12766" y="7374"/>
                </a:lnTo>
                <a:lnTo>
                  <a:pt x="12766" y="7447"/>
                </a:lnTo>
                <a:lnTo>
                  <a:pt x="11042" y="7631"/>
                </a:lnTo>
                <a:lnTo>
                  <a:pt x="10052" y="7667"/>
                </a:lnTo>
                <a:lnTo>
                  <a:pt x="9575" y="7704"/>
                </a:lnTo>
                <a:lnTo>
                  <a:pt x="9098" y="7741"/>
                </a:lnTo>
                <a:lnTo>
                  <a:pt x="9025" y="7777"/>
                </a:lnTo>
                <a:lnTo>
                  <a:pt x="8988" y="7814"/>
                </a:lnTo>
                <a:lnTo>
                  <a:pt x="8951" y="7924"/>
                </a:lnTo>
                <a:lnTo>
                  <a:pt x="9025" y="8034"/>
                </a:lnTo>
                <a:lnTo>
                  <a:pt x="9061" y="8071"/>
                </a:lnTo>
                <a:lnTo>
                  <a:pt x="9135" y="8107"/>
                </a:lnTo>
                <a:lnTo>
                  <a:pt x="9612" y="8144"/>
                </a:lnTo>
                <a:lnTo>
                  <a:pt x="10125" y="8144"/>
                </a:lnTo>
                <a:lnTo>
                  <a:pt x="11152" y="8071"/>
                </a:lnTo>
                <a:lnTo>
                  <a:pt x="11922" y="8034"/>
                </a:lnTo>
                <a:lnTo>
                  <a:pt x="12693" y="7961"/>
                </a:lnTo>
                <a:lnTo>
                  <a:pt x="12546" y="8254"/>
                </a:lnTo>
                <a:lnTo>
                  <a:pt x="12473" y="8438"/>
                </a:lnTo>
                <a:lnTo>
                  <a:pt x="12473" y="8584"/>
                </a:lnTo>
                <a:lnTo>
                  <a:pt x="12509" y="8914"/>
                </a:lnTo>
                <a:lnTo>
                  <a:pt x="12363" y="9024"/>
                </a:lnTo>
                <a:lnTo>
                  <a:pt x="12253" y="9134"/>
                </a:lnTo>
                <a:lnTo>
                  <a:pt x="12253" y="9245"/>
                </a:lnTo>
                <a:lnTo>
                  <a:pt x="12289" y="9355"/>
                </a:lnTo>
                <a:lnTo>
                  <a:pt x="12399" y="9428"/>
                </a:lnTo>
                <a:lnTo>
                  <a:pt x="12546" y="9465"/>
                </a:lnTo>
                <a:lnTo>
                  <a:pt x="12693" y="9465"/>
                </a:lnTo>
                <a:lnTo>
                  <a:pt x="12803" y="9685"/>
                </a:lnTo>
                <a:lnTo>
                  <a:pt x="12950" y="9868"/>
                </a:lnTo>
                <a:lnTo>
                  <a:pt x="13096" y="10052"/>
                </a:lnTo>
                <a:lnTo>
                  <a:pt x="13243" y="10198"/>
                </a:lnTo>
                <a:lnTo>
                  <a:pt x="13426" y="10308"/>
                </a:lnTo>
                <a:lnTo>
                  <a:pt x="13647" y="10418"/>
                </a:lnTo>
                <a:lnTo>
                  <a:pt x="13867" y="10455"/>
                </a:lnTo>
                <a:lnTo>
                  <a:pt x="14087" y="10492"/>
                </a:lnTo>
                <a:lnTo>
                  <a:pt x="14233" y="10492"/>
                </a:lnTo>
                <a:lnTo>
                  <a:pt x="14600" y="10418"/>
                </a:lnTo>
                <a:lnTo>
                  <a:pt x="14967" y="10345"/>
                </a:lnTo>
                <a:lnTo>
                  <a:pt x="14930" y="10455"/>
                </a:lnTo>
                <a:lnTo>
                  <a:pt x="14930" y="10602"/>
                </a:lnTo>
                <a:lnTo>
                  <a:pt x="15004" y="10895"/>
                </a:lnTo>
                <a:lnTo>
                  <a:pt x="15077" y="11079"/>
                </a:lnTo>
                <a:lnTo>
                  <a:pt x="15150" y="11299"/>
                </a:lnTo>
                <a:lnTo>
                  <a:pt x="15297" y="11482"/>
                </a:lnTo>
                <a:lnTo>
                  <a:pt x="15481" y="11629"/>
                </a:lnTo>
                <a:lnTo>
                  <a:pt x="15481" y="11665"/>
                </a:lnTo>
                <a:lnTo>
                  <a:pt x="15261" y="11739"/>
                </a:lnTo>
                <a:lnTo>
                  <a:pt x="15077" y="11886"/>
                </a:lnTo>
                <a:lnTo>
                  <a:pt x="14894" y="11996"/>
                </a:lnTo>
                <a:lnTo>
                  <a:pt x="14784" y="12142"/>
                </a:lnTo>
                <a:lnTo>
                  <a:pt x="14674" y="12326"/>
                </a:lnTo>
                <a:lnTo>
                  <a:pt x="14600" y="12509"/>
                </a:lnTo>
                <a:lnTo>
                  <a:pt x="14564" y="12693"/>
                </a:lnTo>
                <a:lnTo>
                  <a:pt x="14527" y="12876"/>
                </a:lnTo>
                <a:lnTo>
                  <a:pt x="14527" y="12986"/>
                </a:lnTo>
                <a:lnTo>
                  <a:pt x="14527" y="13059"/>
                </a:lnTo>
                <a:lnTo>
                  <a:pt x="14600" y="13353"/>
                </a:lnTo>
                <a:lnTo>
                  <a:pt x="14747" y="13610"/>
                </a:lnTo>
                <a:lnTo>
                  <a:pt x="14747" y="13720"/>
                </a:lnTo>
                <a:lnTo>
                  <a:pt x="14784" y="13830"/>
                </a:lnTo>
                <a:lnTo>
                  <a:pt x="14930" y="13903"/>
                </a:lnTo>
                <a:lnTo>
                  <a:pt x="15004" y="13976"/>
                </a:lnTo>
                <a:lnTo>
                  <a:pt x="15297" y="14197"/>
                </a:lnTo>
                <a:lnTo>
                  <a:pt x="15627" y="14380"/>
                </a:lnTo>
                <a:lnTo>
                  <a:pt x="15994" y="14527"/>
                </a:lnTo>
                <a:lnTo>
                  <a:pt x="16398" y="14600"/>
                </a:lnTo>
                <a:lnTo>
                  <a:pt x="16801" y="14600"/>
                </a:lnTo>
                <a:lnTo>
                  <a:pt x="17205" y="14527"/>
                </a:lnTo>
                <a:lnTo>
                  <a:pt x="17571" y="14417"/>
                </a:lnTo>
                <a:lnTo>
                  <a:pt x="17902" y="14233"/>
                </a:lnTo>
                <a:lnTo>
                  <a:pt x="18122" y="14013"/>
                </a:lnTo>
                <a:lnTo>
                  <a:pt x="18268" y="13793"/>
                </a:lnTo>
                <a:lnTo>
                  <a:pt x="18305" y="13536"/>
                </a:lnTo>
                <a:lnTo>
                  <a:pt x="18305" y="13316"/>
                </a:lnTo>
                <a:lnTo>
                  <a:pt x="18232" y="13059"/>
                </a:lnTo>
                <a:lnTo>
                  <a:pt x="18122" y="12803"/>
                </a:lnTo>
                <a:lnTo>
                  <a:pt x="17975" y="12546"/>
                </a:lnTo>
                <a:lnTo>
                  <a:pt x="17792" y="12326"/>
                </a:lnTo>
                <a:lnTo>
                  <a:pt x="17902" y="12289"/>
                </a:lnTo>
                <a:lnTo>
                  <a:pt x="18232" y="12106"/>
                </a:lnTo>
                <a:lnTo>
                  <a:pt x="18599" y="11849"/>
                </a:lnTo>
                <a:lnTo>
                  <a:pt x="18709" y="12032"/>
                </a:lnTo>
                <a:lnTo>
                  <a:pt x="18855" y="12179"/>
                </a:lnTo>
                <a:lnTo>
                  <a:pt x="19002" y="12289"/>
                </a:lnTo>
                <a:lnTo>
                  <a:pt x="19149" y="12362"/>
                </a:lnTo>
                <a:lnTo>
                  <a:pt x="19406" y="12436"/>
                </a:lnTo>
                <a:lnTo>
                  <a:pt x="19662" y="12399"/>
                </a:lnTo>
                <a:lnTo>
                  <a:pt x="19919" y="12326"/>
                </a:lnTo>
                <a:lnTo>
                  <a:pt x="20139" y="12179"/>
                </a:lnTo>
                <a:lnTo>
                  <a:pt x="20359" y="11996"/>
                </a:lnTo>
                <a:lnTo>
                  <a:pt x="20543" y="11776"/>
                </a:lnTo>
                <a:lnTo>
                  <a:pt x="20653" y="11519"/>
                </a:lnTo>
                <a:lnTo>
                  <a:pt x="20726" y="11225"/>
                </a:lnTo>
                <a:lnTo>
                  <a:pt x="20799" y="10858"/>
                </a:lnTo>
                <a:lnTo>
                  <a:pt x="20763" y="10675"/>
                </a:lnTo>
                <a:lnTo>
                  <a:pt x="20726" y="10528"/>
                </a:lnTo>
                <a:lnTo>
                  <a:pt x="20689" y="10382"/>
                </a:lnTo>
                <a:lnTo>
                  <a:pt x="20579" y="10272"/>
                </a:lnTo>
                <a:lnTo>
                  <a:pt x="20359" y="10088"/>
                </a:lnTo>
                <a:lnTo>
                  <a:pt x="20066" y="9978"/>
                </a:lnTo>
                <a:lnTo>
                  <a:pt x="19919" y="9941"/>
                </a:lnTo>
                <a:lnTo>
                  <a:pt x="19626" y="9941"/>
                </a:lnTo>
                <a:lnTo>
                  <a:pt x="19516" y="10015"/>
                </a:lnTo>
                <a:lnTo>
                  <a:pt x="19479" y="10088"/>
                </a:lnTo>
                <a:lnTo>
                  <a:pt x="19185" y="10198"/>
                </a:lnTo>
                <a:lnTo>
                  <a:pt x="18929" y="10308"/>
                </a:lnTo>
                <a:lnTo>
                  <a:pt x="18819" y="10418"/>
                </a:lnTo>
                <a:lnTo>
                  <a:pt x="18672" y="10528"/>
                </a:lnTo>
                <a:lnTo>
                  <a:pt x="18599" y="10675"/>
                </a:lnTo>
                <a:lnTo>
                  <a:pt x="18525" y="10822"/>
                </a:lnTo>
                <a:lnTo>
                  <a:pt x="18452" y="11115"/>
                </a:lnTo>
                <a:lnTo>
                  <a:pt x="18452" y="11409"/>
                </a:lnTo>
                <a:lnTo>
                  <a:pt x="18048" y="11702"/>
                </a:lnTo>
                <a:lnTo>
                  <a:pt x="17645" y="11996"/>
                </a:lnTo>
                <a:lnTo>
                  <a:pt x="17608" y="12032"/>
                </a:lnTo>
                <a:lnTo>
                  <a:pt x="17608" y="12106"/>
                </a:lnTo>
                <a:lnTo>
                  <a:pt x="17241" y="11776"/>
                </a:lnTo>
                <a:lnTo>
                  <a:pt x="16911" y="11519"/>
                </a:lnTo>
                <a:lnTo>
                  <a:pt x="16838" y="11482"/>
                </a:lnTo>
                <a:lnTo>
                  <a:pt x="16691" y="11482"/>
                </a:lnTo>
                <a:lnTo>
                  <a:pt x="16654" y="11555"/>
                </a:lnTo>
                <a:lnTo>
                  <a:pt x="16434" y="11519"/>
                </a:lnTo>
                <a:lnTo>
                  <a:pt x="16214" y="11519"/>
                </a:lnTo>
                <a:lnTo>
                  <a:pt x="15774" y="11555"/>
                </a:lnTo>
                <a:lnTo>
                  <a:pt x="15811" y="11445"/>
                </a:lnTo>
                <a:lnTo>
                  <a:pt x="15774" y="11335"/>
                </a:lnTo>
                <a:lnTo>
                  <a:pt x="15664" y="11152"/>
                </a:lnTo>
                <a:lnTo>
                  <a:pt x="15554" y="11005"/>
                </a:lnTo>
                <a:lnTo>
                  <a:pt x="15444" y="10822"/>
                </a:lnTo>
                <a:lnTo>
                  <a:pt x="15371" y="10602"/>
                </a:lnTo>
                <a:lnTo>
                  <a:pt x="15334" y="10418"/>
                </a:lnTo>
                <a:lnTo>
                  <a:pt x="15297" y="10308"/>
                </a:lnTo>
                <a:lnTo>
                  <a:pt x="15224" y="10235"/>
                </a:lnTo>
                <a:lnTo>
                  <a:pt x="15627" y="10015"/>
                </a:lnTo>
                <a:lnTo>
                  <a:pt x="16031" y="9758"/>
                </a:lnTo>
                <a:lnTo>
                  <a:pt x="16361" y="9428"/>
                </a:lnTo>
                <a:lnTo>
                  <a:pt x="16471" y="9281"/>
                </a:lnTo>
                <a:lnTo>
                  <a:pt x="16581" y="9098"/>
                </a:lnTo>
                <a:lnTo>
                  <a:pt x="16654" y="8878"/>
                </a:lnTo>
                <a:lnTo>
                  <a:pt x="16691" y="8621"/>
                </a:lnTo>
                <a:lnTo>
                  <a:pt x="16691" y="8364"/>
                </a:lnTo>
                <a:lnTo>
                  <a:pt x="16691" y="8107"/>
                </a:lnTo>
                <a:lnTo>
                  <a:pt x="16581" y="7631"/>
                </a:lnTo>
                <a:lnTo>
                  <a:pt x="16398" y="7190"/>
                </a:lnTo>
                <a:lnTo>
                  <a:pt x="16251" y="6897"/>
                </a:lnTo>
                <a:lnTo>
                  <a:pt x="16031" y="6640"/>
                </a:lnTo>
                <a:lnTo>
                  <a:pt x="15884" y="6530"/>
                </a:lnTo>
                <a:lnTo>
                  <a:pt x="15737" y="6457"/>
                </a:lnTo>
                <a:lnTo>
                  <a:pt x="15591" y="6420"/>
                </a:lnTo>
                <a:lnTo>
                  <a:pt x="15407" y="6383"/>
                </a:lnTo>
                <a:lnTo>
                  <a:pt x="15077" y="6310"/>
                </a:lnTo>
                <a:close/>
              </a:path>
            </a:pathLst>
          </a:custGeom>
          <a:solidFill>
            <a:srgbClr val="A4C2F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A4C2F4"/>
              </a:solidFill>
              <a:latin typeface="Arial"/>
              <a:ea typeface="Arial"/>
              <a:cs typeface="Arial"/>
              <a:sym typeface="Arial"/>
            </a:endParaRPr>
          </a:p>
        </p:txBody>
      </p:sp>
      <p:sp>
        <p:nvSpPr>
          <p:cNvPr id="1221" name="Google Shape;1221;p55"/>
          <p:cNvSpPr/>
          <p:nvPr/>
        </p:nvSpPr>
        <p:spPr>
          <a:xfrm>
            <a:off x="7146430" y="3104432"/>
            <a:ext cx="684732" cy="721463"/>
          </a:xfrm>
          <a:custGeom>
            <a:avLst/>
            <a:gdLst/>
            <a:ahLst/>
            <a:cxnLst/>
            <a:rect l="l" t="t" r="r" b="b"/>
            <a:pathLst>
              <a:path w="13683" h="14417" extrusionOk="0">
                <a:moveTo>
                  <a:pt x="9281" y="2311"/>
                </a:moveTo>
                <a:lnTo>
                  <a:pt x="9170" y="2385"/>
                </a:lnTo>
                <a:lnTo>
                  <a:pt x="9134" y="2495"/>
                </a:lnTo>
                <a:lnTo>
                  <a:pt x="9097" y="2568"/>
                </a:lnTo>
                <a:lnTo>
                  <a:pt x="9097" y="2678"/>
                </a:lnTo>
                <a:lnTo>
                  <a:pt x="9134" y="2862"/>
                </a:lnTo>
                <a:lnTo>
                  <a:pt x="9207" y="3082"/>
                </a:lnTo>
                <a:lnTo>
                  <a:pt x="9464" y="3742"/>
                </a:lnTo>
                <a:lnTo>
                  <a:pt x="9721" y="4402"/>
                </a:lnTo>
                <a:lnTo>
                  <a:pt x="9647" y="4439"/>
                </a:lnTo>
                <a:lnTo>
                  <a:pt x="9060" y="5283"/>
                </a:lnTo>
                <a:lnTo>
                  <a:pt x="8804" y="5649"/>
                </a:lnTo>
                <a:lnTo>
                  <a:pt x="8694" y="5833"/>
                </a:lnTo>
                <a:lnTo>
                  <a:pt x="8657" y="5943"/>
                </a:lnTo>
                <a:lnTo>
                  <a:pt x="8694" y="6053"/>
                </a:lnTo>
                <a:lnTo>
                  <a:pt x="8804" y="6016"/>
                </a:lnTo>
                <a:lnTo>
                  <a:pt x="8877" y="5980"/>
                </a:lnTo>
                <a:lnTo>
                  <a:pt x="9024" y="5833"/>
                </a:lnTo>
                <a:lnTo>
                  <a:pt x="9281" y="5503"/>
                </a:lnTo>
                <a:lnTo>
                  <a:pt x="9941" y="4659"/>
                </a:lnTo>
                <a:lnTo>
                  <a:pt x="10014" y="4659"/>
                </a:lnTo>
                <a:lnTo>
                  <a:pt x="10124" y="4622"/>
                </a:lnTo>
                <a:lnTo>
                  <a:pt x="10161" y="4549"/>
                </a:lnTo>
                <a:lnTo>
                  <a:pt x="10161" y="4439"/>
                </a:lnTo>
                <a:lnTo>
                  <a:pt x="9684" y="3229"/>
                </a:lnTo>
                <a:lnTo>
                  <a:pt x="9427" y="2715"/>
                </a:lnTo>
                <a:lnTo>
                  <a:pt x="9354" y="2532"/>
                </a:lnTo>
                <a:lnTo>
                  <a:pt x="9317" y="2422"/>
                </a:lnTo>
                <a:lnTo>
                  <a:pt x="9317" y="2348"/>
                </a:lnTo>
                <a:lnTo>
                  <a:pt x="9317" y="2311"/>
                </a:lnTo>
                <a:close/>
                <a:moveTo>
                  <a:pt x="8694" y="1615"/>
                </a:moveTo>
                <a:lnTo>
                  <a:pt x="8767" y="1798"/>
                </a:lnTo>
                <a:lnTo>
                  <a:pt x="8804" y="1908"/>
                </a:lnTo>
                <a:lnTo>
                  <a:pt x="8914" y="1981"/>
                </a:lnTo>
                <a:lnTo>
                  <a:pt x="9024" y="2055"/>
                </a:lnTo>
                <a:lnTo>
                  <a:pt x="9170" y="2018"/>
                </a:lnTo>
                <a:lnTo>
                  <a:pt x="9391" y="1908"/>
                </a:lnTo>
                <a:lnTo>
                  <a:pt x="9611" y="1725"/>
                </a:lnTo>
                <a:lnTo>
                  <a:pt x="9867" y="2275"/>
                </a:lnTo>
                <a:lnTo>
                  <a:pt x="10161" y="2752"/>
                </a:lnTo>
                <a:lnTo>
                  <a:pt x="10454" y="3265"/>
                </a:lnTo>
                <a:lnTo>
                  <a:pt x="10674" y="3779"/>
                </a:lnTo>
                <a:lnTo>
                  <a:pt x="10528" y="3925"/>
                </a:lnTo>
                <a:lnTo>
                  <a:pt x="10381" y="4072"/>
                </a:lnTo>
                <a:lnTo>
                  <a:pt x="10271" y="4256"/>
                </a:lnTo>
                <a:lnTo>
                  <a:pt x="10234" y="4476"/>
                </a:lnTo>
                <a:lnTo>
                  <a:pt x="10271" y="4586"/>
                </a:lnTo>
                <a:lnTo>
                  <a:pt x="10344" y="4659"/>
                </a:lnTo>
                <a:lnTo>
                  <a:pt x="10344" y="4806"/>
                </a:lnTo>
                <a:lnTo>
                  <a:pt x="10381" y="4879"/>
                </a:lnTo>
                <a:lnTo>
                  <a:pt x="10491" y="4916"/>
                </a:lnTo>
                <a:lnTo>
                  <a:pt x="10491" y="4953"/>
                </a:lnTo>
                <a:lnTo>
                  <a:pt x="10344" y="5173"/>
                </a:lnTo>
                <a:lnTo>
                  <a:pt x="9977" y="5649"/>
                </a:lnTo>
                <a:lnTo>
                  <a:pt x="9647" y="6163"/>
                </a:lnTo>
                <a:lnTo>
                  <a:pt x="9501" y="6090"/>
                </a:lnTo>
                <a:lnTo>
                  <a:pt x="9317" y="6053"/>
                </a:lnTo>
                <a:lnTo>
                  <a:pt x="9134" y="6126"/>
                </a:lnTo>
                <a:lnTo>
                  <a:pt x="8950" y="6200"/>
                </a:lnTo>
                <a:lnTo>
                  <a:pt x="8840" y="6346"/>
                </a:lnTo>
                <a:lnTo>
                  <a:pt x="8730" y="6493"/>
                </a:lnTo>
                <a:lnTo>
                  <a:pt x="8327" y="6493"/>
                </a:lnTo>
                <a:lnTo>
                  <a:pt x="7556" y="6530"/>
                </a:lnTo>
                <a:lnTo>
                  <a:pt x="7520" y="6456"/>
                </a:lnTo>
                <a:lnTo>
                  <a:pt x="7410" y="6383"/>
                </a:lnTo>
                <a:lnTo>
                  <a:pt x="7080" y="6273"/>
                </a:lnTo>
                <a:lnTo>
                  <a:pt x="7043" y="6273"/>
                </a:lnTo>
                <a:lnTo>
                  <a:pt x="6970" y="6236"/>
                </a:lnTo>
                <a:lnTo>
                  <a:pt x="6786" y="6236"/>
                </a:lnTo>
                <a:lnTo>
                  <a:pt x="6639" y="6200"/>
                </a:lnTo>
                <a:lnTo>
                  <a:pt x="5832" y="5429"/>
                </a:lnTo>
                <a:lnTo>
                  <a:pt x="5246" y="4879"/>
                </a:lnTo>
                <a:lnTo>
                  <a:pt x="5319" y="4696"/>
                </a:lnTo>
                <a:lnTo>
                  <a:pt x="5319" y="4512"/>
                </a:lnTo>
                <a:lnTo>
                  <a:pt x="5282" y="4439"/>
                </a:lnTo>
                <a:lnTo>
                  <a:pt x="5246" y="4366"/>
                </a:lnTo>
                <a:lnTo>
                  <a:pt x="5099" y="4256"/>
                </a:lnTo>
                <a:lnTo>
                  <a:pt x="5282" y="3815"/>
                </a:lnTo>
                <a:lnTo>
                  <a:pt x="5796" y="2715"/>
                </a:lnTo>
                <a:lnTo>
                  <a:pt x="6126" y="2018"/>
                </a:lnTo>
                <a:lnTo>
                  <a:pt x="6273" y="2018"/>
                </a:lnTo>
                <a:lnTo>
                  <a:pt x="6419" y="1981"/>
                </a:lnTo>
                <a:lnTo>
                  <a:pt x="6566" y="1908"/>
                </a:lnTo>
                <a:lnTo>
                  <a:pt x="6713" y="1798"/>
                </a:lnTo>
                <a:lnTo>
                  <a:pt x="6823" y="1688"/>
                </a:lnTo>
                <a:lnTo>
                  <a:pt x="7483" y="1651"/>
                </a:lnTo>
                <a:lnTo>
                  <a:pt x="8694" y="1615"/>
                </a:lnTo>
                <a:close/>
                <a:moveTo>
                  <a:pt x="6823" y="6823"/>
                </a:moveTo>
                <a:lnTo>
                  <a:pt x="6933" y="6897"/>
                </a:lnTo>
                <a:lnTo>
                  <a:pt x="6749" y="6897"/>
                </a:lnTo>
                <a:lnTo>
                  <a:pt x="6713" y="6860"/>
                </a:lnTo>
                <a:lnTo>
                  <a:pt x="6823" y="6823"/>
                </a:lnTo>
                <a:close/>
                <a:moveTo>
                  <a:pt x="2714" y="5393"/>
                </a:moveTo>
                <a:lnTo>
                  <a:pt x="2641" y="5429"/>
                </a:lnTo>
                <a:lnTo>
                  <a:pt x="2531" y="5503"/>
                </a:lnTo>
                <a:lnTo>
                  <a:pt x="2458" y="5576"/>
                </a:lnTo>
                <a:lnTo>
                  <a:pt x="2274" y="5796"/>
                </a:lnTo>
                <a:lnTo>
                  <a:pt x="1981" y="6310"/>
                </a:lnTo>
                <a:lnTo>
                  <a:pt x="1651" y="6860"/>
                </a:lnTo>
                <a:lnTo>
                  <a:pt x="1504" y="7080"/>
                </a:lnTo>
                <a:lnTo>
                  <a:pt x="1431" y="7190"/>
                </a:lnTo>
                <a:lnTo>
                  <a:pt x="1394" y="7263"/>
                </a:lnTo>
                <a:lnTo>
                  <a:pt x="1394" y="7337"/>
                </a:lnTo>
                <a:lnTo>
                  <a:pt x="1321" y="7374"/>
                </a:lnTo>
                <a:lnTo>
                  <a:pt x="1321" y="7410"/>
                </a:lnTo>
                <a:lnTo>
                  <a:pt x="1321" y="7520"/>
                </a:lnTo>
                <a:lnTo>
                  <a:pt x="1394" y="7557"/>
                </a:lnTo>
                <a:lnTo>
                  <a:pt x="1504" y="7594"/>
                </a:lnTo>
                <a:lnTo>
                  <a:pt x="1614" y="7520"/>
                </a:lnTo>
                <a:lnTo>
                  <a:pt x="1724" y="7447"/>
                </a:lnTo>
                <a:lnTo>
                  <a:pt x="1834" y="7337"/>
                </a:lnTo>
                <a:lnTo>
                  <a:pt x="2018" y="7043"/>
                </a:lnTo>
                <a:lnTo>
                  <a:pt x="2128" y="6823"/>
                </a:lnTo>
                <a:lnTo>
                  <a:pt x="2568" y="6200"/>
                </a:lnTo>
                <a:lnTo>
                  <a:pt x="2751" y="5870"/>
                </a:lnTo>
                <a:lnTo>
                  <a:pt x="2861" y="5723"/>
                </a:lnTo>
                <a:lnTo>
                  <a:pt x="2861" y="5539"/>
                </a:lnTo>
                <a:lnTo>
                  <a:pt x="2861" y="5466"/>
                </a:lnTo>
                <a:lnTo>
                  <a:pt x="2788" y="5429"/>
                </a:lnTo>
                <a:lnTo>
                  <a:pt x="2714" y="5393"/>
                </a:lnTo>
                <a:close/>
                <a:moveTo>
                  <a:pt x="4072" y="4843"/>
                </a:moveTo>
                <a:lnTo>
                  <a:pt x="4182" y="5026"/>
                </a:lnTo>
                <a:lnTo>
                  <a:pt x="4328" y="5173"/>
                </a:lnTo>
                <a:lnTo>
                  <a:pt x="4475" y="5209"/>
                </a:lnTo>
                <a:lnTo>
                  <a:pt x="4622" y="5246"/>
                </a:lnTo>
                <a:lnTo>
                  <a:pt x="4769" y="5246"/>
                </a:lnTo>
                <a:lnTo>
                  <a:pt x="4915" y="5209"/>
                </a:lnTo>
                <a:lnTo>
                  <a:pt x="5319" y="5576"/>
                </a:lnTo>
                <a:lnTo>
                  <a:pt x="6163" y="6456"/>
                </a:lnTo>
                <a:lnTo>
                  <a:pt x="6126" y="6530"/>
                </a:lnTo>
                <a:lnTo>
                  <a:pt x="6089" y="6640"/>
                </a:lnTo>
                <a:lnTo>
                  <a:pt x="6126" y="6787"/>
                </a:lnTo>
                <a:lnTo>
                  <a:pt x="6163" y="6897"/>
                </a:lnTo>
                <a:lnTo>
                  <a:pt x="6236" y="7007"/>
                </a:lnTo>
                <a:lnTo>
                  <a:pt x="6236" y="7080"/>
                </a:lnTo>
                <a:lnTo>
                  <a:pt x="5942" y="7410"/>
                </a:lnTo>
                <a:lnTo>
                  <a:pt x="5686" y="7777"/>
                </a:lnTo>
                <a:lnTo>
                  <a:pt x="5172" y="8511"/>
                </a:lnTo>
                <a:lnTo>
                  <a:pt x="4695" y="9134"/>
                </a:lnTo>
                <a:lnTo>
                  <a:pt x="4585" y="9061"/>
                </a:lnTo>
                <a:lnTo>
                  <a:pt x="4439" y="9061"/>
                </a:lnTo>
                <a:lnTo>
                  <a:pt x="4255" y="9098"/>
                </a:lnTo>
                <a:lnTo>
                  <a:pt x="4108" y="9208"/>
                </a:lnTo>
                <a:lnTo>
                  <a:pt x="3998" y="9354"/>
                </a:lnTo>
                <a:lnTo>
                  <a:pt x="3925" y="9538"/>
                </a:lnTo>
                <a:lnTo>
                  <a:pt x="3595" y="9501"/>
                </a:lnTo>
                <a:lnTo>
                  <a:pt x="2825" y="9538"/>
                </a:lnTo>
                <a:lnTo>
                  <a:pt x="2788" y="9354"/>
                </a:lnTo>
                <a:lnTo>
                  <a:pt x="2678" y="9208"/>
                </a:lnTo>
                <a:lnTo>
                  <a:pt x="2531" y="9098"/>
                </a:lnTo>
                <a:lnTo>
                  <a:pt x="2384" y="9061"/>
                </a:lnTo>
                <a:lnTo>
                  <a:pt x="2238" y="9061"/>
                </a:lnTo>
                <a:lnTo>
                  <a:pt x="2054" y="9098"/>
                </a:lnTo>
                <a:lnTo>
                  <a:pt x="1577" y="8437"/>
                </a:lnTo>
                <a:lnTo>
                  <a:pt x="1394" y="8107"/>
                </a:lnTo>
                <a:lnTo>
                  <a:pt x="1137" y="7777"/>
                </a:lnTo>
                <a:lnTo>
                  <a:pt x="1211" y="7594"/>
                </a:lnTo>
                <a:lnTo>
                  <a:pt x="1247" y="7447"/>
                </a:lnTo>
                <a:lnTo>
                  <a:pt x="1211" y="7263"/>
                </a:lnTo>
                <a:lnTo>
                  <a:pt x="1174" y="7117"/>
                </a:lnTo>
                <a:lnTo>
                  <a:pt x="1064" y="7007"/>
                </a:lnTo>
                <a:lnTo>
                  <a:pt x="1101" y="6933"/>
                </a:lnTo>
                <a:lnTo>
                  <a:pt x="1174" y="6823"/>
                </a:lnTo>
                <a:lnTo>
                  <a:pt x="1247" y="6640"/>
                </a:lnTo>
                <a:lnTo>
                  <a:pt x="1614" y="5980"/>
                </a:lnTo>
                <a:lnTo>
                  <a:pt x="1944" y="5356"/>
                </a:lnTo>
                <a:lnTo>
                  <a:pt x="2164" y="5356"/>
                </a:lnTo>
                <a:lnTo>
                  <a:pt x="2384" y="5283"/>
                </a:lnTo>
                <a:lnTo>
                  <a:pt x="2531" y="5136"/>
                </a:lnTo>
                <a:lnTo>
                  <a:pt x="2604" y="5063"/>
                </a:lnTo>
                <a:lnTo>
                  <a:pt x="2641" y="4953"/>
                </a:lnTo>
                <a:lnTo>
                  <a:pt x="2678" y="4916"/>
                </a:lnTo>
                <a:lnTo>
                  <a:pt x="3118" y="4953"/>
                </a:lnTo>
                <a:lnTo>
                  <a:pt x="3705" y="4916"/>
                </a:lnTo>
                <a:lnTo>
                  <a:pt x="4072" y="4843"/>
                </a:lnTo>
                <a:close/>
                <a:moveTo>
                  <a:pt x="8877" y="7740"/>
                </a:moveTo>
                <a:lnTo>
                  <a:pt x="8877" y="7777"/>
                </a:lnTo>
                <a:lnTo>
                  <a:pt x="8877" y="7814"/>
                </a:lnTo>
                <a:lnTo>
                  <a:pt x="8914" y="7997"/>
                </a:lnTo>
                <a:lnTo>
                  <a:pt x="8914" y="8070"/>
                </a:lnTo>
                <a:lnTo>
                  <a:pt x="8950" y="8181"/>
                </a:lnTo>
                <a:lnTo>
                  <a:pt x="9391" y="8731"/>
                </a:lnTo>
                <a:lnTo>
                  <a:pt x="9794" y="9281"/>
                </a:lnTo>
                <a:lnTo>
                  <a:pt x="9941" y="9464"/>
                </a:lnTo>
                <a:lnTo>
                  <a:pt x="10014" y="9538"/>
                </a:lnTo>
                <a:lnTo>
                  <a:pt x="10124" y="9574"/>
                </a:lnTo>
                <a:lnTo>
                  <a:pt x="10234" y="9574"/>
                </a:lnTo>
                <a:lnTo>
                  <a:pt x="10308" y="9538"/>
                </a:lnTo>
                <a:lnTo>
                  <a:pt x="10381" y="9501"/>
                </a:lnTo>
                <a:lnTo>
                  <a:pt x="10418" y="9391"/>
                </a:lnTo>
                <a:lnTo>
                  <a:pt x="10418" y="9354"/>
                </a:lnTo>
                <a:lnTo>
                  <a:pt x="10418" y="9244"/>
                </a:lnTo>
                <a:lnTo>
                  <a:pt x="10381" y="9171"/>
                </a:lnTo>
                <a:lnTo>
                  <a:pt x="10308" y="9134"/>
                </a:lnTo>
                <a:lnTo>
                  <a:pt x="10198" y="9098"/>
                </a:lnTo>
                <a:lnTo>
                  <a:pt x="10088" y="8951"/>
                </a:lnTo>
                <a:lnTo>
                  <a:pt x="10014" y="8841"/>
                </a:lnTo>
                <a:lnTo>
                  <a:pt x="9647" y="8401"/>
                </a:lnTo>
                <a:lnTo>
                  <a:pt x="9281" y="7924"/>
                </a:lnTo>
                <a:lnTo>
                  <a:pt x="9207" y="7850"/>
                </a:lnTo>
                <a:lnTo>
                  <a:pt x="9134" y="7814"/>
                </a:lnTo>
                <a:lnTo>
                  <a:pt x="8950" y="7740"/>
                </a:lnTo>
                <a:close/>
                <a:moveTo>
                  <a:pt x="2128" y="9721"/>
                </a:moveTo>
                <a:lnTo>
                  <a:pt x="2054" y="9758"/>
                </a:lnTo>
                <a:lnTo>
                  <a:pt x="2054" y="9721"/>
                </a:lnTo>
                <a:close/>
                <a:moveTo>
                  <a:pt x="5612" y="9281"/>
                </a:moveTo>
                <a:lnTo>
                  <a:pt x="5576" y="9318"/>
                </a:lnTo>
                <a:lnTo>
                  <a:pt x="5576" y="9354"/>
                </a:lnTo>
                <a:lnTo>
                  <a:pt x="5576" y="9538"/>
                </a:lnTo>
                <a:lnTo>
                  <a:pt x="5649" y="9684"/>
                </a:lnTo>
                <a:lnTo>
                  <a:pt x="5796" y="9941"/>
                </a:lnTo>
                <a:lnTo>
                  <a:pt x="6163" y="10455"/>
                </a:lnTo>
                <a:lnTo>
                  <a:pt x="6456" y="10895"/>
                </a:lnTo>
                <a:lnTo>
                  <a:pt x="6603" y="11115"/>
                </a:lnTo>
                <a:lnTo>
                  <a:pt x="6823" y="11298"/>
                </a:lnTo>
                <a:lnTo>
                  <a:pt x="6860" y="11372"/>
                </a:lnTo>
                <a:lnTo>
                  <a:pt x="6970" y="11482"/>
                </a:lnTo>
                <a:lnTo>
                  <a:pt x="7043" y="11519"/>
                </a:lnTo>
                <a:lnTo>
                  <a:pt x="7116" y="11519"/>
                </a:lnTo>
                <a:lnTo>
                  <a:pt x="7190" y="11482"/>
                </a:lnTo>
                <a:lnTo>
                  <a:pt x="7226" y="11408"/>
                </a:lnTo>
                <a:lnTo>
                  <a:pt x="7263" y="11188"/>
                </a:lnTo>
                <a:lnTo>
                  <a:pt x="7226" y="11078"/>
                </a:lnTo>
                <a:lnTo>
                  <a:pt x="7153" y="10968"/>
                </a:lnTo>
                <a:lnTo>
                  <a:pt x="7080" y="10932"/>
                </a:lnTo>
                <a:lnTo>
                  <a:pt x="7006" y="10895"/>
                </a:lnTo>
                <a:lnTo>
                  <a:pt x="6933" y="10785"/>
                </a:lnTo>
                <a:lnTo>
                  <a:pt x="6860" y="10675"/>
                </a:lnTo>
                <a:lnTo>
                  <a:pt x="6713" y="10455"/>
                </a:lnTo>
                <a:lnTo>
                  <a:pt x="6273" y="9831"/>
                </a:lnTo>
                <a:lnTo>
                  <a:pt x="6016" y="9501"/>
                </a:lnTo>
                <a:lnTo>
                  <a:pt x="5869" y="9391"/>
                </a:lnTo>
                <a:lnTo>
                  <a:pt x="5722" y="9281"/>
                </a:lnTo>
                <a:close/>
                <a:moveTo>
                  <a:pt x="8730" y="6970"/>
                </a:moveTo>
                <a:lnTo>
                  <a:pt x="8804" y="7080"/>
                </a:lnTo>
                <a:lnTo>
                  <a:pt x="8914" y="7153"/>
                </a:lnTo>
                <a:lnTo>
                  <a:pt x="8987" y="7227"/>
                </a:lnTo>
                <a:lnTo>
                  <a:pt x="9097" y="7263"/>
                </a:lnTo>
                <a:lnTo>
                  <a:pt x="9391" y="7227"/>
                </a:lnTo>
                <a:lnTo>
                  <a:pt x="9501" y="7263"/>
                </a:lnTo>
                <a:lnTo>
                  <a:pt x="9574" y="7300"/>
                </a:lnTo>
                <a:lnTo>
                  <a:pt x="9721" y="7557"/>
                </a:lnTo>
                <a:lnTo>
                  <a:pt x="9867" y="7814"/>
                </a:lnTo>
                <a:lnTo>
                  <a:pt x="10234" y="8364"/>
                </a:lnTo>
                <a:lnTo>
                  <a:pt x="10711" y="9098"/>
                </a:lnTo>
                <a:lnTo>
                  <a:pt x="10638" y="9281"/>
                </a:lnTo>
                <a:lnTo>
                  <a:pt x="10601" y="9428"/>
                </a:lnTo>
                <a:lnTo>
                  <a:pt x="10564" y="9758"/>
                </a:lnTo>
                <a:lnTo>
                  <a:pt x="10528" y="9941"/>
                </a:lnTo>
                <a:lnTo>
                  <a:pt x="10528" y="10125"/>
                </a:lnTo>
                <a:lnTo>
                  <a:pt x="10528" y="10235"/>
                </a:lnTo>
                <a:lnTo>
                  <a:pt x="10564" y="10271"/>
                </a:lnTo>
                <a:lnTo>
                  <a:pt x="10344" y="10638"/>
                </a:lnTo>
                <a:lnTo>
                  <a:pt x="9794" y="11555"/>
                </a:lnTo>
                <a:lnTo>
                  <a:pt x="9684" y="11519"/>
                </a:lnTo>
                <a:lnTo>
                  <a:pt x="9537" y="11519"/>
                </a:lnTo>
                <a:lnTo>
                  <a:pt x="9391" y="11555"/>
                </a:lnTo>
                <a:lnTo>
                  <a:pt x="9281" y="11629"/>
                </a:lnTo>
                <a:lnTo>
                  <a:pt x="9170" y="11702"/>
                </a:lnTo>
                <a:lnTo>
                  <a:pt x="9097" y="11812"/>
                </a:lnTo>
                <a:lnTo>
                  <a:pt x="9024" y="11922"/>
                </a:lnTo>
                <a:lnTo>
                  <a:pt x="8987" y="12032"/>
                </a:lnTo>
                <a:lnTo>
                  <a:pt x="8400" y="12069"/>
                </a:lnTo>
                <a:lnTo>
                  <a:pt x="7483" y="12142"/>
                </a:lnTo>
                <a:lnTo>
                  <a:pt x="7006" y="12142"/>
                </a:lnTo>
                <a:lnTo>
                  <a:pt x="6970" y="11959"/>
                </a:lnTo>
                <a:lnTo>
                  <a:pt x="6823" y="11775"/>
                </a:lnTo>
                <a:lnTo>
                  <a:pt x="6749" y="11739"/>
                </a:lnTo>
                <a:lnTo>
                  <a:pt x="6676" y="11702"/>
                </a:lnTo>
                <a:lnTo>
                  <a:pt x="6493" y="11665"/>
                </a:lnTo>
                <a:lnTo>
                  <a:pt x="6419" y="11629"/>
                </a:lnTo>
                <a:lnTo>
                  <a:pt x="6346" y="11665"/>
                </a:lnTo>
                <a:lnTo>
                  <a:pt x="6273" y="11739"/>
                </a:lnTo>
                <a:lnTo>
                  <a:pt x="6199" y="11739"/>
                </a:lnTo>
                <a:lnTo>
                  <a:pt x="5979" y="11225"/>
                </a:lnTo>
                <a:lnTo>
                  <a:pt x="5722" y="10712"/>
                </a:lnTo>
                <a:lnTo>
                  <a:pt x="5466" y="10308"/>
                </a:lnTo>
                <a:lnTo>
                  <a:pt x="5172" y="9868"/>
                </a:lnTo>
                <a:lnTo>
                  <a:pt x="5209" y="9758"/>
                </a:lnTo>
                <a:lnTo>
                  <a:pt x="5246" y="9648"/>
                </a:lnTo>
                <a:lnTo>
                  <a:pt x="5246" y="9501"/>
                </a:lnTo>
                <a:lnTo>
                  <a:pt x="5209" y="9391"/>
                </a:lnTo>
                <a:lnTo>
                  <a:pt x="5135" y="9318"/>
                </a:lnTo>
                <a:lnTo>
                  <a:pt x="5099" y="9318"/>
                </a:lnTo>
                <a:lnTo>
                  <a:pt x="5209" y="9171"/>
                </a:lnTo>
                <a:lnTo>
                  <a:pt x="5759" y="8401"/>
                </a:lnTo>
                <a:lnTo>
                  <a:pt x="6163" y="7850"/>
                </a:lnTo>
                <a:lnTo>
                  <a:pt x="6383" y="7594"/>
                </a:lnTo>
                <a:lnTo>
                  <a:pt x="6529" y="7300"/>
                </a:lnTo>
                <a:lnTo>
                  <a:pt x="6676" y="7337"/>
                </a:lnTo>
                <a:lnTo>
                  <a:pt x="6933" y="7337"/>
                </a:lnTo>
                <a:lnTo>
                  <a:pt x="7080" y="7300"/>
                </a:lnTo>
                <a:lnTo>
                  <a:pt x="7190" y="7263"/>
                </a:lnTo>
                <a:lnTo>
                  <a:pt x="7300" y="7153"/>
                </a:lnTo>
                <a:lnTo>
                  <a:pt x="7410" y="7080"/>
                </a:lnTo>
                <a:lnTo>
                  <a:pt x="7483" y="6970"/>
                </a:lnTo>
                <a:close/>
                <a:moveTo>
                  <a:pt x="4769" y="1"/>
                </a:moveTo>
                <a:lnTo>
                  <a:pt x="4769" y="37"/>
                </a:lnTo>
                <a:lnTo>
                  <a:pt x="4805" y="184"/>
                </a:lnTo>
                <a:lnTo>
                  <a:pt x="4879" y="294"/>
                </a:lnTo>
                <a:lnTo>
                  <a:pt x="4989" y="367"/>
                </a:lnTo>
                <a:lnTo>
                  <a:pt x="5099" y="404"/>
                </a:lnTo>
                <a:lnTo>
                  <a:pt x="5172" y="551"/>
                </a:lnTo>
                <a:lnTo>
                  <a:pt x="5282" y="697"/>
                </a:lnTo>
                <a:lnTo>
                  <a:pt x="5466" y="991"/>
                </a:lnTo>
                <a:lnTo>
                  <a:pt x="5539" y="1101"/>
                </a:lnTo>
                <a:lnTo>
                  <a:pt x="5466" y="1284"/>
                </a:lnTo>
                <a:lnTo>
                  <a:pt x="5466" y="1468"/>
                </a:lnTo>
                <a:lnTo>
                  <a:pt x="5539" y="1688"/>
                </a:lnTo>
                <a:lnTo>
                  <a:pt x="5649" y="1835"/>
                </a:lnTo>
                <a:lnTo>
                  <a:pt x="5722" y="1908"/>
                </a:lnTo>
                <a:lnTo>
                  <a:pt x="5356" y="2605"/>
                </a:lnTo>
                <a:lnTo>
                  <a:pt x="4879" y="3595"/>
                </a:lnTo>
                <a:lnTo>
                  <a:pt x="4769" y="3852"/>
                </a:lnTo>
                <a:lnTo>
                  <a:pt x="4622" y="4072"/>
                </a:lnTo>
                <a:lnTo>
                  <a:pt x="4402" y="4072"/>
                </a:lnTo>
                <a:lnTo>
                  <a:pt x="4292" y="4109"/>
                </a:lnTo>
                <a:lnTo>
                  <a:pt x="4182" y="4182"/>
                </a:lnTo>
                <a:lnTo>
                  <a:pt x="4108" y="4292"/>
                </a:lnTo>
                <a:lnTo>
                  <a:pt x="4072" y="4402"/>
                </a:lnTo>
                <a:lnTo>
                  <a:pt x="3485" y="4476"/>
                </a:lnTo>
                <a:lnTo>
                  <a:pt x="3045" y="4512"/>
                </a:lnTo>
                <a:lnTo>
                  <a:pt x="2678" y="4549"/>
                </a:lnTo>
                <a:lnTo>
                  <a:pt x="2568" y="4366"/>
                </a:lnTo>
                <a:lnTo>
                  <a:pt x="2458" y="4219"/>
                </a:lnTo>
                <a:lnTo>
                  <a:pt x="2274" y="4146"/>
                </a:lnTo>
                <a:lnTo>
                  <a:pt x="2091" y="4109"/>
                </a:lnTo>
                <a:lnTo>
                  <a:pt x="1907" y="4109"/>
                </a:lnTo>
                <a:lnTo>
                  <a:pt x="1797" y="4182"/>
                </a:lnTo>
                <a:lnTo>
                  <a:pt x="1651" y="4292"/>
                </a:lnTo>
                <a:lnTo>
                  <a:pt x="1577" y="4402"/>
                </a:lnTo>
                <a:lnTo>
                  <a:pt x="1504" y="4512"/>
                </a:lnTo>
                <a:lnTo>
                  <a:pt x="1504" y="4622"/>
                </a:lnTo>
                <a:lnTo>
                  <a:pt x="1431" y="4769"/>
                </a:lnTo>
                <a:lnTo>
                  <a:pt x="1431" y="4953"/>
                </a:lnTo>
                <a:lnTo>
                  <a:pt x="1467" y="5099"/>
                </a:lnTo>
                <a:lnTo>
                  <a:pt x="1504" y="5173"/>
                </a:lnTo>
                <a:lnTo>
                  <a:pt x="1504" y="5209"/>
                </a:lnTo>
                <a:lnTo>
                  <a:pt x="1247" y="5760"/>
                </a:lnTo>
                <a:lnTo>
                  <a:pt x="880" y="6420"/>
                </a:lnTo>
                <a:lnTo>
                  <a:pt x="770" y="6640"/>
                </a:lnTo>
                <a:lnTo>
                  <a:pt x="770" y="6713"/>
                </a:lnTo>
                <a:lnTo>
                  <a:pt x="734" y="6823"/>
                </a:lnTo>
                <a:lnTo>
                  <a:pt x="734" y="6787"/>
                </a:lnTo>
                <a:lnTo>
                  <a:pt x="624" y="6787"/>
                </a:lnTo>
                <a:lnTo>
                  <a:pt x="550" y="6823"/>
                </a:lnTo>
                <a:lnTo>
                  <a:pt x="404" y="6933"/>
                </a:lnTo>
                <a:lnTo>
                  <a:pt x="330" y="6970"/>
                </a:lnTo>
                <a:lnTo>
                  <a:pt x="257" y="7007"/>
                </a:lnTo>
                <a:lnTo>
                  <a:pt x="183" y="7117"/>
                </a:lnTo>
                <a:lnTo>
                  <a:pt x="110" y="7227"/>
                </a:lnTo>
                <a:lnTo>
                  <a:pt x="110" y="7447"/>
                </a:lnTo>
                <a:lnTo>
                  <a:pt x="0" y="7777"/>
                </a:lnTo>
                <a:lnTo>
                  <a:pt x="37" y="7850"/>
                </a:lnTo>
                <a:lnTo>
                  <a:pt x="73" y="7887"/>
                </a:lnTo>
                <a:lnTo>
                  <a:pt x="110" y="7960"/>
                </a:lnTo>
                <a:lnTo>
                  <a:pt x="183" y="7960"/>
                </a:lnTo>
                <a:lnTo>
                  <a:pt x="367" y="8034"/>
                </a:lnTo>
                <a:lnTo>
                  <a:pt x="660" y="8034"/>
                </a:lnTo>
                <a:lnTo>
                  <a:pt x="660" y="7997"/>
                </a:lnTo>
                <a:lnTo>
                  <a:pt x="770" y="7997"/>
                </a:lnTo>
                <a:lnTo>
                  <a:pt x="880" y="8181"/>
                </a:lnTo>
                <a:lnTo>
                  <a:pt x="990" y="8364"/>
                </a:lnTo>
                <a:lnTo>
                  <a:pt x="1211" y="8657"/>
                </a:lnTo>
                <a:lnTo>
                  <a:pt x="1651" y="9281"/>
                </a:lnTo>
                <a:lnTo>
                  <a:pt x="1687" y="9354"/>
                </a:lnTo>
                <a:lnTo>
                  <a:pt x="1651" y="9501"/>
                </a:lnTo>
                <a:lnTo>
                  <a:pt x="1614" y="9648"/>
                </a:lnTo>
                <a:lnTo>
                  <a:pt x="1577" y="9831"/>
                </a:lnTo>
                <a:lnTo>
                  <a:pt x="1577" y="9941"/>
                </a:lnTo>
                <a:lnTo>
                  <a:pt x="1614" y="10051"/>
                </a:lnTo>
                <a:lnTo>
                  <a:pt x="1541" y="10235"/>
                </a:lnTo>
                <a:lnTo>
                  <a:pt x="1431" y="10418"/>
                </a:lnTo>
                <a:lnTo>
                  <a:pt x="1357" y="10601"/>
                </a:lnTo>
                <a:lnTo>
                  <a:pt x="1211" y="10785"/>
                </a:lnTo>
                <a:lnTo>
                  <a:pt x="1137" y="10858"/>
                </a:lnTo>
                <a:lnTo>
                  <a:pt x="1137" y="10968"/>
                </a:lnTo>
                <a:lnTo>
                  <a:pt x="1174" y="11078"/>
                </a:lnTo>
                <a:lnTo>
                  <a:pt x="1247" y="11152"/>
                </a:lnTo>
                <a:lnTo>
                  <a:pt x="1357" y="11188"/>
                </a:lnTo>
                <a:lnTo>
                  <a:pt x="1467" y="11152"/>
                </a:lnTo>
                <a:lnTo>
                  <a:pt x="1541" y="11078"/>
                </a:lnTo>
                <a:lnTo>
                  <a:pt x="1577" y="10968"/>
                </a:lnTo>
                <a:lnTo>
                  <a:pt x="1614" y="10932"/>
                </a:lnTo>
                <a:lnTo>
                  <a:pt x="1687" y="10822"/>
                </a:lnTo>
                <a:lnTo>
                  <a:pt x="1761" y="10638"/>
                </a:lnTo>
                <a:lnTo>
                  <a:pt x="1834" y="10491"/>
                </a:lnTo>
                <a:lnTo>
                  <a:pt x="1907" y="10198"/>
                </a:lnTo>
                <a:lnTo>
                  <a:pt x="2164" y="10198"/>
                </a:lnTo>
                <a:lnTo>
                  <a:pt x="2348" y="10161"/>
                </a:lnTo>
                <a:lnTo>
                  <a:pt x="2494" y="10088"/>
                </a:lnTo>
                <a:lnTo>
                  <a:pt x="2641" y="10015"/>
                </a:lnTo>
                <a:lnTo>
                  <a:pt x="2714" y="9905"/>
                </a:lnTo>
                <a:lnTo>
                  <a:pt x="3338" y="9905"/>
                </a:lnTo>
                <a:lnTo>
                  <a:pt x="3998" y="9941"/>
                </a:lnTo>
                <a:lnTo>
                  <a:pt x="4035" y="10051"/>
                </a:lnTo>
                <a:lnTo>
                  <a:pt x="4072" y="10088"/>
                </a:lnTo>
                <a:lnTo>
                  <a:pt x="4145" y="10161"/>
                </a:lnTo>
                <a:lnTo>
                  <a:pt x="4292" y="10235"/>
                </a:lnTo>
                <a:lnTo>
                  <a:pt x="4439" y="10308"/>
                </a:lnTo>
                <a:lnTo>
                  <a:pt x="4622" y="10308"/>
                </a:lnTo>
                <a:lnTo>
                  <a:pt x="4805" y="10271"/>
                </a:lnTo>
                <a:lnTo>
                  <a:pt x="4879" y="10235"/>
                </a:lnTo>
                <a:lnTo>
                  <a:pt x="5282" y="10822"/>
                </a:lnTo>
                <a:lnTo>
                  <a:pt x="5429" y="11115"/>
                </a:lnTo>
                <a:lnTo>
                  <a:pt x="5576" y="11408"/>
                </a:lnTo>
                <a:lnTo>
                  <a:pt x="5796" y="11995"/>
                </a:lnTo>
                <a:lnTo>
                  <a:pt x="5759" y="12105"/>
                </a:lnTo>
                <a:lnTo>
                  <a:pt x="5759" y="12215"/>
                </a:lnTo>
                <a:lnTo>
                  <a:pt x="5759" y="12362"/>
                </a:lnTo>
                <a:lnTo>
                  <a:pt x="5759" y="12472"/>
                </a:lnTo>
                <a:lnTo>
                  <a:pt x="5759" y="12509"/>
                </a:lnTo>
                <a:lnTo>
                  <a:pt x="5722" y="12619"/>
                </a:lnTo>
                <a:lnTo>
                  <a:pt x="5722" y="12692"/>
                </a:lnTo>
                <a:lnTo>
                  <a:pt x="5759" y="12766"/>
                </a:lnTo>
                <a:lnTo>
                  <a:pt x="5979" y="12876"/>
                </a:lnTo>
                <a:lnTo>
                  <a:pt x="5759" y="13169"/>
                </a:lnTo>
                <a:lnTo>
                  <a:pt x="5612" y="13463"/>
                </a:lnTo>
                <a:lnTo>
                  <a:pt x="5502" y="13793"/>
                </a:lnTo>
                <a:lnTo>
                  <a:pt x="5429" y="14123"/>
                </a:lnTo>
                <a:lnTo>
                  <a:pt x="5392" y="14196"/>
                </a:lnTo>
                <a:lnTo>
                  <a:pt x="5429" y="14270"/>
                </a:lnTo>
                <a:lnTo>
                  <a:pt x="5502" y="14343"/>
                </a:lnTo>
                <a:lnTo>
                  <a:pt x="5576" y="14380"/>
                </a:lnTo>
                <a:lnTo>
                  <a:pt x="5649" y="14416"/>
                </a:lnTo>
                <a:lnTo>
                  <a:pt x="5722" y="14416"/>
                </a:lnTo>
                <a:lnTo>
                  <a:pt x="5759" y="14380"/>
                </a:lnTo>
                <a:lnTo>
                  <a:pt x="5832" y="14306"/>
                </a:lnTo>
                <a:lnTo>
                  <a:pt x="5832" y="14233"/>
                </a:lnTo>
                <a:lnTo>
                  <a:pt x="5869" y="14086"/>
                </a:lnTo>
                <a:lnTo>
                  <a:pt x="5979" y="13793"/>
                </a:lnTo>
                <a:lnTo>
                  <a:pt x="6089" y="13463"/>
                </a:lnTo>
                <a:lnTo>
                  <a:pt x="6309" y="13022"/>
                </a:lnTo>
                <a:lnTo>
                  <a:pt x="6566" y="13022"/>
                </a:lnTo>
                <a:lnTo>
                  <a:pt x="6713" y="12986"/>
                </a:lnTo>
                <a:lnTo>
                  <a:pt x="6786" y="12876"/>
                </a:lnTo>
                <a:lnTo>
                  <a:pt x="6860" y="12582"/>
                </a:lnTo>
                <a:lnTo>
                  <a:pt x="7593" y="12582"/>
                </a:lnTo>
                <a:lnTo>
                  <a:pt x="8253" y="12546"/>
                </a:lnTo>
                <a:lnTo>
                  <a:pt x="8914" y="12509"/>
                </a:lnTo>
                <a:lnTo>
                  <a:pt x="8950" y="12509"/>
                </a:lnTo>
                <a:lnTo>
                  <a:pt x="8950" y="12619"/>
                </a:lnTo>
                <a:lnTo>
                  <a:pt x="9024" y="12692"/>
                </a:lnTo>
                <a:lnTo>
                  <a:pt x="9170" y="12802"/>
                </a:lnTo>
                <a:lnTo>
                  <a:pt x="9354" y="12876"/>
                </a:lnTo>
                <a:lnTo>
                  <a:pt x="9537" y="12912"/>
                </a:lnTo>
                <a:lnTo>
                  <a:pt x="9647" y="13279"/>
                </a:lnTo>
                <a:lnTo>
                  <a:pt x="9794" y="13829"/>
                </a:lnTo>
                <a:lnTo>
                  <a:pt x="9904" y="14050"/>
                </a:lnTo>
                <a:lnTo>
                  <a:pt x="9977" y="14160"/>
                </a:lnTo>
                <a:lnTo>
                  <a:pt x="10051" y="14270"/>
                </a:lnTo>
                <a:lnTo>
                  <a:pt x="10198" y="14270"/>
                </a:lnTo>
                <a:lnTo>
                  <a:pt x="10271" y="14233"/>
                </a:lnTo>
                <a:lnTo>
                  <a:pt x="10308" y="14160"/>
                </a:lnTo>
                <a:lnTo>
                  <a:pt x="10308" y="14013"/>
                </a:lnTo>
                <a:lnTo>
                  <a:pt x="10308" y="13903"/>
                </a:lnTo>
                <a:lnTo>
                  <a:pt x="10198" y="13609"/>
                </a:lnTo>
                <a:lnTo>
                  <a:pt x="9977" y="12949"/>
                </a:lnTo>
                <a:lnTo>
                  <a:pt x="9904" y="12729"/>
                </a:lnTo>
                <a:lnTo>
                  <a:pt x="9977" y="12619"/>
                </a:lnTo>
                <a:lnTo>
                  <a:pt x="10088" y="12399"/>
                </a:lnTo>
                <a:lnTo>
                  <a:pt x="10124" y="12215"/>
                </a:lnTo>
                <a:lnTo>
                  <a:pt x="10161" y="12032"/>
                </a:lnTo>
                <a:lnTo>
                  <a:pt x="10161" y="11885"/>
                </a:lnTo>
                <a:lnTo>
                  <a:pt x="10124" y="11849"/>
                </a:lnTo>
                <a:lnTo>
                  <a:pt x="10601" y="11042"/>
                </a:lnTo>
                <a:lnTo>
                  <a:pt x="11115" y="10235"/>
                </a:lnTo>
                <a:lnTo>
                  <a:pt x="11371" y="10088"/>
                </a:lnTo>
                <a:lnTo>
                  <a:pt x="11518" y="9978"/>
                </a:lnTo>
                <a:lnTo>
                  <a:pt x="11628" y="9868"/>
                </a:lnTo>
                <a:lnTo>
                  <a:pt x="11665" y="9831"/>
                </a:lnTo>
                <a:lnTo>
                  <a:pt x="11738" y="9758"/>
                </a:lnTo>
                <a:lnTo>
                  <a:pt x="11812" y="9611"/>
                </a:lnTo>
                <a:lnTo>
                  <a:pt x="11885" y="9464"/>
                </a:lnTo>
                <a:lnTo>
                  <a:pt x="12068" y="9501"/>
                </a:lnTo>
                <a:lnTo>
                  <a:pt x="12288" y="9501"/>
                </a:lnTo>
                <a:lnTo>
                  <a:pt x="12875" y="9538"/>
                </a:lnTo>
                <a:lnTo>
                  <a:pt x="13426" y="9501"/>
                </a:lnTo>
                <a:lnTo>
                  <a:pt x="13499" y="9501"/>
                </a:lnTo>
                <a:lnTo>
                  <a:pt x="13572" y="9464"/>
                </a:lnTo>
                <a:lnTo>
                  <a:pt x="13646" y="9391"/>
                </a:lnTo>
                <a:lnTo>
                  <a:pt x="13646" y="9318"/>
                </a:lnTo>
                <a:lnTo>
                  <a:pt x="13682" y="9244"/>
                </a:lnTo>
                <a:lnTo>
                  <a:pt x="13646" y="9171"/>
                </a:lnTo>
                <a:lnTo>
                  <a:pt x="13609" y="9098"/>
                </a:lnTo>
                <a:lnTo>
                  <a:pt x="13536" y="9024"/>
                </a:lnTo>
                <a:lnTo>
                  <a:pt x="13426" y="9024"/>
                </a:lnTo>
                <a:lnTo>
                  <a:pt x="13059" y="8988"/>
                </a:lnTo>
                <a:lnTo>
                  <a:pt x="12655" y="8988"/>
                </a:lnTo>
                <a:lnTo>
                  <a:pt x="11885" y="9024"/>
                </a:lnTo>
                <a:lnTo>
                  <a:pt x="11812" y="8951"/>
                </a:lnTo>
                <a:lnTo>
                  <a:pt x="11738" y="8877"/>
                </a:lnTo>
                <a:lnTo>
                  <a:pt x="11518" y="8767"/>
                </a:lnTo>
                <a:lnTo>
                  <a:pt x="11445" y="8767"/>
                </a:lnTo>
                <a:lnTo>
                  <a:pt x="11335" y="8804"/>
                </a:lnTo>
                <a:lnTo>
                  <a:pt x="11225" y="8767"/>
                </a:lnTo>
                <a:lnTo>
                  <a:pt x="11078" y="8804"/>
                </a:lnTo>
                <a:lnTo>
                  <a:pt x="10638" y="8107"/>
                </a:lnTo>
                <a:lnTo>
                  <a:pt x="10271" y="7594"/>
                </a:lnTo>
                <a:lnTo>
                  <a:pt x="10088" y="7300"/>
                </a:lnTo>
                <a:lnTo>
                  <a:pt x="9904" y="7080"/>
                </a:lnTo>
                <a:lnTo>
                  <a:pt x="9977" y="6970"/>
                </a:lnTo>
                <a:lnTo>
                  <a:pt x="10051" y="6823"/>
                </a:lnTo>
                <a:lnTo>
                  <a:pt x="10088" y="6713"/>
                </a:lnTo>
                <a:lnTo>
                  <a:pt x="10124" y="6567"/>
                </a:lnTo>
                <a:lnTo>
                  <a:pt x="10088" y="6493"/>
                </a:lnTo>
                <a:lnTo>
                  <a:pt x="10051" y="6456"/>
                </a:lnTo>
                <a:lnTo>
                  <a:pt x="9941" y="6456"/>
                </a:lnTo>
                <a:lnTo>
                  <a:pt x="10124" y="6236"/>
                </a:lnTo>
                <a:lnTo>
                  <a:pt x="10308" y="5980"/>
                </a:lnTo>
                <a:lnTo>
                  <a:pt x="10638" y="5503"/>
                </a:lnTo>
                <a:lnTo>
                  <a:pt x="11005" y="4953"/>
                </a:lnTo>
                <a:lnTo>
                  <a:pt x="11078" y="4953"/>
                </a:lnTo>
                <a:lnTo>
                  <a:pt x="11151" y="4916"/>
                </a:lnTo>
                <a:lnTo>
                  <a:pt x="11225" y="4843"/>
                </a:lnTo>
                <a:lnTo>
                  <a:pt x="11298" y="4769"/>
                </a:lnTo>
                <a:lnTo>
                  <a:pt x="11518" y="4586"/>
                </a:lnTo>
                <a:lnTo>
                  <a:pt x="11591" y="4476"/>
                </a:lnTo>
                <a:lnTo>
                  <a:pt x="11665" y="4366"/>
                </a:lnTo>
                <a:lnTo>
                  <a:pt x="11702" y="4256"/>
                </a:lnTo>
                <a:lnTo>
                  <a:pt x="11702" y="4146"/>
                </a:lnTo>
                <a:lnTo>
                  <a:pt x="11665" y="3999"/>
                </a:lnTo>
                <a:lnTo>
                  <a:pt x="11591" y="3889"/>
                </a:lnTo>
                <a:lnTo>
                  <a:pt x="11518" y="3779"/>
                </a:lnTo>
                <a:lnTo>
                  <a:pt x="11408" y="3742"/>
                </a:lnTo>
                <a:lnTo>
                  <a:pt x="11298" y="3705"/>
                </a:lnTo>
                <a:lnTo>
                  <a:pt x="11151" y="3669"/>
                </a:lnTo>
                <a:lnTo>
                  <a:pt x="10931" y="3192"/>
                </a:lnTo>
                <a:lnTo>
                  <a:pt x="10674" y="2752"/>
                </a:lnTo>
                <a:lnTo>
                  <a:pt x="10344" y="2091"/>
                </a:lnTo>
                <a:lnTo>
                  <a:pt x="10124" y="1725"/>
                </a:lnTo>
                <a:lnTo>
                  <a:pt x="9904" y="1431"/>
                </a:lnTo>
                <a:lnTo>
                  <a:pt x="9941" y="1284"/>
                </a:lnTo>
                <a:lnTo>
                  <a:pt x="9941" y="1211"/>
                </a:lnTo>
                <a:lnTo>
                  <a:pt x="9977" y="1064"/>
                </a:lnTo>
                <a:lnTo>
                  <a:pt x="9941" y="954"/>
                </a:lnTo>
                <a:lnTo>
                  <a:pt x="9904" y="844"/>
                </a:lnTo>
                <a:lnTo>
                  <a:pt x="9831" y="697"/>
                </a:lnTo>
                <a:lnTo>
                  <a:pt x="9721" y="587"/>
                </a:lnTo>
                <a:lnTo>
                  <a:pt x="9574" y="514"/>
                </a:lnTo>
                <a:lnTo>
                  <a:pt x="9427" y="477"/>
                </a:lnTo>
                <a:lnTo>
                  <a:pt x="9244" y="514"/>
                </a:lnTo>
                <a:lnTo>
                  <a:pt x="9097" y="551"/>
                </a:lnTo>
                <a:lnTo>
                  <a:pt x="8987" y="661"/>
                </a:lnTo>
                <a:lnTo>
                  <a:pt x="8914" y="808"/>
                </a:lnTo>
                <a:lnTo>
                  <a:pt x="8877" y="954"/>
                </a:lnTo>
                <a:lnTo>
                  <a:pt x="8840" y="1028"/>
                </a:lnTo>
                <a:lnTo>
                  <a:pt x="7887" y="1101"/>
                </a:lnTo>
                <a:lnTo>
                  <a:pt x="7080" y="1174"/>
                </a:lnTo>
                <a:lnTo>
                  <a:pt x="6933" y="1174"/>
                </a:lnTo>
                <a:lnTo>
                  <a:pt x="6860" y="1064"/>
                </a:lnTo>
                <a:lnTo>
                  <a:pt x="6749" y="918"/>
                </a:lnTo>
                <a:lnTo>
                  <a:pt x="6713" y="881"/>
                </a:lnTo>
                <a:lnTo>
                  <a:pt x="6639" y="808"/>
                </a:lnTo>
                <a:lnTo>
                  <a:pt x="6529" y="771"/>
                </a:lnTo>
                <a:lnTo>
                  <a:pt x="6456" y="771"/>
                </a:lnTo>
                <a:lnTo>
                  <a:pt x="6383" y="808"/>
                </a:lnTo>
                <a:lnTo>
                  <a:pt x="5942" y="808"/>
                </a:lnTo>
                <a:lnTo>
                  <a:pt x="5686" y="477"/>
                </a:lnTo>
                <a:lnTo>
                  <a:pt x="5576" y="294"/>
                </a:lnTo>
                <a:lnTo>
                  <a:pt x="5466" y="111"/>
                </a:lnTo>
                <a:lnTo>
                  <a:pt x="5429" y="37"/>
                </a:lnTo>
                <a:lnTo>
                  <a:pt x="5356" y="1"/>
                </a:lnTo>
                <a:lnTo>
                  <a:pt x="5209" y="1"/>
                </a:lnTo>
                <a:lnTo>
                  <a:pt x="5025" y="37"/>
                </a:lnTo>
                <a:lnTo>
                  <a:pt x="4915" y="1"/>
                </a:lnTo>
                <a:close/>
              </a:path>
            </a:pathLst>
          </a:custGeom>
          <a:solidFill>
            <a:srgbClr val="6D9EE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A4C2F4"/>
              </a:solidFill>
              <a:latin typeface="Arial"/>
              <a:ea typeface="Arial"/>
              <a:cs typeface="Arial"/>
              <a:sym typeface="Arial"/>
            </a:endParaRPr>
          </a:p>
        </p:txBody>
      </p:sp>
      <p:sp>
        <p:nvSpPr>
          <p:cNvPr id="1222" name="Google Shape;1222;p55"/>
          <p:cNvSpPr/>
          <p:nvPr/>
        </p:nvSpPr>
        <p:spPr>
          <a:xfrm>
            <a:off x="5262207" y="4729516"/>
            <a:ext cx="525046" cy="372666"/>
          </a:xfrm>
          <a:custGeom>
            <a:avLst/>
            <a:gdLst/>
            <a:ahLst/>
            <a:cxnLst/>
            <a:rect l="l" t="t" r="r" b="b"/>
            <a:pathLst>
              <a:path w="10492" h="7447" extrusionOk="0">
                <a:moveTo>
                  <a:pt x="7300" y="1761"/>
                </a:moveTo>
                <a:lnTo>
                  <a:pt x="7117" y="1797"/>
                </a:lnTo>
                <a:lnTo>
                  <a:pt x="6897" y="1834"/>
                </a:lnTo>
                <a:lnTo>
                  <a:pt x="6713" y="1907"/>
                </a:lnTo>
                <a:lnTo>
                  <a:pt x="6530" y="2017"/>
                </a:lnTo>
                <a:lnTo>
                  <a:pt x="6383" y="2128"/>
                </a:lnTo>
                <a:lnTo>
                  <a:pt x="6273" y="2274"/>
                </a:lnTo>
                <a:lnTo>
                  <a:pt x="6200" y="2458"/>
                </a:lnTo>
                <a:lnTo>
                  <a:pt x="6200" y="2531"/>
                </a:lnTo>
                <a:lnTo>
                  <a:pt x="6237" y="2604"/>
                </a:lnTo>
                <a:lnTo>
                  <a:pt x="6310" y="2641"/>
                </a:lnTo>
                <a:lnTo>
                  <a:pt x="6383" y="2641"/>
                </a:lnTo>
                <a:lnTo>
                  <a:pt x="6530" y="2604"/>
                </a:lnTo>
                <a:lnTo>
                  <a:pt x="6640" y="2531"/>
                </a:lnTo>
                <a:lnTo>
                  <a:pt x="6860" y="2384"/>
                </a:lnTo>
                <a:lnTo>
                  <a:pt x="7007" y="2348"/>
                </a:lnTo>
                <a:lnTo>
                  <a:pt x="7154" y="2274"/>
                </a:lnTo>
                <a:lnTo>
                  <a:pt x="7484" y="2274"/>
                </a:lnTo>
                <a:lnTo>
                  <a:pt x="7667" y="2311"/>
                </a:lnTo>
                <a:lnTo>
                  <a:pt x="7851" y="2384"/>
                </a:lnTo>
                <a:lnTo>
                  <a:pt x="7924" y="2458"/>
                </a:lnTo>
                <a:lnTo>
                  <a:pt x="7961" y="2531"/>
                </a:lnTo>
                <a:lnTo>
                  <a:pt x="7997" y="2641"/>
                </a:lnTo>
                <a:lnTo>
                  <a:pt x="7997" y="2751"/>
                </a:lnTo>
                <a:lnTo>
                  <a:pt x="7961" y="2898"/>
                </a:lnTo>
                <a:lnTo>
                  <a:pt x="7887" y="3045"/>
                </a:lnTo>
                <a:lnTo>
                  <a:pt x="7667" y="3338"/>
                </a:lnTo>
                <a:lnTo>
                  <a:pt x="7190" y="3998"/>
                </a:lnTo>
                <a:lnTo>
                  <a:pt x="6713" y="4622"/>
                </a:lnTo>
                <a:lnTo>
                  <a:pt x="5686" y="5869"/>
                </a:lnTo>
                <a:lnTo>
                  <a:pt x="5613" y="6016"/>
                </a:lnTo>
                <a:lnTo>
                  <a:pt x="5650" y="6162"/>
                </a:lnTo>
                <a:lnTo>
                  <a:pt x="5686" y="6236"/>
                </a:lnTo>
                <a:lnTo>
                  <a:pt x="5723" y="6273"/>
                </a:lnTo>
                <a:lnTo>
                  <a:pt x="5796" y="6309"/>
                </a:lnTo>
                <a:lnTo>
                  <a:pt x="5870" y="6309"/>
                </a:lnTo>
                <a:lnTo>
                  <a:pt x="6567" y="6273"/>
                </a:lnTo>
                <a:lnTo>
                  <a:pt x="7264" y="6309"/>
                </a:lnTo>
                <a:lnTo>
                  <a:pt x="8034" y="6346"/>
                </a:lnTo>
                <a:lnTo>
                  <a:pt x="8401" y="6419"/>
                </a:lnTo>
                <a:lnTo>
                  <a:pt x="8547" y="6419"/>
                </a:lnTo>
                <a:lnTo>
                  <a:pt x="8731" y="6383"/>
                </a:lnTo>
                <a:lnTo>
                  <a:pt x="8841" y="6309"/>
                </a:lnTo>
                <a:lnTo>
                  <a:pt x="8878" y="6199"/>
                </a:lnTo>
                <a:lnTo>
                  <a:pt x="8878" y="6089"/>
                </a:lnTo>
                <a:lnTo>
                  <a:pt x="8768" y="6016"/>
                </a:lnTo>
                <a:lnTo>
                  <a:pt x="8658" y="5942"/>
                </a:lnTo>
                <a:lnTo>
                  <a:pt x="8474" y="5869"/>
                </a:lnTo>
                <a:lnTo>
                  <a:pt x="8107" y="5796"/>
                </a:lnTo>
                <a:lnTo>
                  <a:pt x="7410" y="5759"/>
                </a:lnTo>
                <a:lnTo>
                  <a:pt x="6457" y="5759"/>
                </a:lnTo>
                <a:lnTo>
                  <a:pt x="7557" y="4365"/>
                </a:lnTo>
                <a:lnTo>
                  <a:pt x="7851" y="3998"/>
                </a:lnTo>
                <a:lnTo>
                  <a:pt x="8144" y="3595"/>
                </a:lnTo>
                <a:lnTo>
                  <a:pt x="8291" y="3375"/>
                </a:lnTo>
                <a:lnTo>
                  <a:pt x="8401" y="3191"/>
                </a:lnTo>
                <a:lnTo>
                  <a:pt x="8474" y="2935"/>
                </a:lnTo>
                <a:lnTo>
                  <a:pt x="8511" y="2714"/>
                </a:lnTo>
                <a:lnTo>
                  <a:pt x="8511" y="2494"/>
                </a:lnTo>
                <a:lnTo>
                  <a:pt x="8437" y="2311"/>
                </a:lnTo>
                <a:lnTo>
                  <a:pt x="8327" y="2164"/>
                </a:lnTo>
                <a:lnTo>
                  <a:pt x="8217" y="2017"/>
                </a:lnTo>
                <a:lnTo>
                  <a:pt x="8071" y="1907"/>
                </a:lnTo>
                <a:lnTo>
                  <a:pt x="7887" y="1834"/>
                </a:lnTo>
                <a:lnTo>
                  <a:pt x="7667" y="1797"/>
                </a:lnTo>
                <a:lnTo>
                  <a:pt x="7484" y="1761"/>
                </a:lnTo>
                <a:close/>
                <a:moveTo>
                  <a:pt x="954" y="0"/>
                </a:moveTo>
                <a:lnTo>
                  <a:pt x="771" y="37"/>
                </a:lnTo>
                <a:lnTo>
                  <a:pt x="624" y="110"/>
                </a:lnTo>
                <a:lnTo>
                  <a:pt x="441" y="183"/>
                </a:lnTo>
                <a:lnTo>
                  <a:pt x="294" y="257"/>
                </a:lnTo>
                <a:lnTo>
                  <a:pt x="147" y="404"/>
                </a:lnTo>
                <a:lnTo>
                  <a:pt x="37" y="514"/>
                </a:lnTo>
                <a:lnTo>
                  <a:pt x="1" y="587"/>
                </a:lnTo>
                <a:lnTo>
                  <a:pt x="1" y="660"/>
                </a:lnTo>
                <a:lnTo>
                  <a:pt x="74" y="770"/>
                </a:lnTo>
                <a:lnTo>
                  <a:pt x="184" y="844"/>
                </a:lnTo>
                <a:lnTo>
                  <a:pt x="257" y="844"/>
                </a:lnTo>
                <a:lnTo>
                  <a:pt x="331" y="807"/>
                </a:lnTo>
                <a:lnTo>
                  <a:pt x="661" y="660"/>
                </a:lnTo>
                <a:lnTo>
                  <a:pt x="844" y="624"/>
                </a:lnTo>
                <a:lnTo>
                  <a:pt x="1028" y="587"/>
                </a:lnTo>
                <a:lnTo>
                  <a:pt x="991" y="624"/>
                </a:lnTo>
                <a:lnTo>
                  <a:pt x="991" y="844"/>
                </a:lnTo>
                <a:lnTo>
                  <a:pt x="991" y="1064"/>
                </a:lnTo>
                <a:lnTo>
                  <a:pt x="1101" y="1467"/>
                </a:lnTo>
                <a:lnTo>
                  <a:pt x="1358" y="2641"/>
                </a:lnTo>
                <a:lnTo>
                  <a:pt x="2312" y="7263"/>
                </a:lnTo>
                <a:lnTo>
                  <a:pt x="2348" y="7336"/>
                </a:lnTo>
                <a:lnTo>
                  <a:pt x="2422" y="7410"/>
                </a:lnTo>
                <a:lnTo>
                  <a:pt x="2495" y="7446"/>
                </a:lnTo>
                <a:lnTo>
                  <a:pt x="2678" y="7446"/>
                </a:lnTo>
                <a:lnTo>
                  <a:pt x="2752" y="7410"/>
                </a:lnTo>
                <a:lnTo>
                  <a:pt x="2825" y="7336"/>
                </a:lnTo>
                <a:lnTo>
                  <a:pt x="2862" y="7263"/>
                </a:lnTo>
                <a:lnTo>
                  <a:pt x="4072" y="4108"/>
                </a:lnTo>
                <a:lnTo>
                  <a:pt x="5246" y="990"/>
                </a:lnTo>
                <a:lnTo>
                  <a:pt x="6457" y="917"/>
                </a:lnTo>
                <a:lnTo>
                  <a:pt x="7667" y="880"/>
                </a:lnTo>
                <a:lnTo>
                  <a:pt x="8988" y="917"/>
                </a:lnTo>
                <a:lnTo>
                  <a:pt x="9648" y="990"/>
                </a:lnTo>
                <a:lnTo>
                  <a:pt x="9978" y="990"/>
                </a:lnTo>
                <a:lnTo>
                  <a:pt x="10308" y="954"/>
                </a:lnTo>
                <a:lnTo>
                  <a:pt x="10382" y="917"/>
                </a:lnTo>
                <a:lnTo>
                  <a:pt x="10455" y="880"/>
                </a:lnTo>
                <a:lnTo>
                  <a:pt x="10492" y="807"/>
                </a:lnTo>
                <a:lnTo>
                  <a:pt x="10492" y="734"/>
                </a:lnTo>
                <a:lnTo>
                  <a:pt x="10418" y="587"/>
                </a:lnTo>
                <a:lnTo>
                  <a:pt x="10382" y="514"/>
                </a:lnTo>
                <a:lnTo>
                  <a:pt x="10308" y="477"/>
                </a:lnTo>
                <a:lnTo>
                  <a:pt x="10015" y="404"/>
                </a:lnTo>
                <a:lnTo>
                  <a:pt x="9721" y="367"/>
                </a:lnTo>
                <a:lnTo>
                  <a:pt x="9134" y="330"/>
                </a:lnTo>
                <a:lnTo>
                  <a:pt x="7814" y="293"/>
                </a:lnTo>
                <a:lnTo>
                  <a:pt x="6420" y="330"/>
                </a:lnTo>
                <a:lnTo>
                  <a:pt x="5026" y="404"/>
                </a:lnTo>
                <a:lnTo>
                  <a:pt x="4916" y="440"/>
                </a:lnTo>
                <a:lnTo>
                  <a:pt x="4843" y="477"/>
                </a:lnTo>
                <a:lnTo>
                  <a:pt x="4806" y="550"/>
                </a:lnTo>
                <a:lnTo>
                  <a:pt x="4733" y="624"/>
                </a:lnTo>
                <a:lnTo>
                  <a:pt x="2678" y="6162"/>
                </a:lnTo>
                <a:lnTo>
                  <a:pt x="2128" y="3705"/>
                </a:lnTo>
                <a:lnTo>
                  <a:pt x="1725" y="1981"/>
                </a:lnTo>
                <a:lnTo>
                  <a:pt x="1541" y="1210"/>
                </a:lnTo>
                <a:lnTo>
                  <a:pt x="1468" y="844"/>
                </a:lnTo>
                <a:lnTo>
                  <a:pt x="1431" y="660"/>
                </a:lnTo>
                <a:lnTo>
                  <a:pt x="1395" y="550"/>
                </a:lnTo>
                <a:lnTo>
                  <a:pt x="1431" y="550"/>
                </a:lnTo>
                <a:lnTo>
                  <a:pt x="1468" y="514"/>
                </a:lnTo>
                <a:lnTo>
                  <a:pt x="1468" y="477"/>
                </a:lnTo>
                <a:lnTo>
                  <a:pt x="1505" y="367"/>
                </a:lnTo>
                <a:lnTo>
                  <a:pt x="1505" y="220"/>
                </a:lnTo>
                <a:lnTo>
                  <a:pt x="1468" y="110"/>
                </a:lnTo>
                <a:lnTo>
                  <a:pt x="1395" y="73"/>
                </a:lnTo>
                <a:lnTo>
                  <a:pt x="1321" y="37"/>
                </a:lnTo>
                <a:lnTo>
                  <a:pt x="1138" y="0"/>
                </a:lnTo>
                <a:close/>
              </a:path>
            </a:pathLst>
          </a:custGeom>
          <a:solidFill>
            <a:srgbClr val="6D9EE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A4C2F4"/>
              </a:solidFill>
              <a:latin typeface="Arial"/>
              <a:ea typeface="Arial"/>
              <a:cs typeface="Arial"/>
              <a:sym typeface="Arial"/>
            </a:endParaRPr>
          </a:p>
        </p:txBody>
      </p:sp>
      <p:sp>
        <p:nvSpPr>
          <p:cNvPr id="1223" name="Google Shape;1223;p55"/>
          <p:cNvSpPr/>
          <p:nvPr/>
        </p:nvSpPr>
        <p:spPr>
          <a:xfrm>
            <a:off x="8376372" y="4729061"/>
            <a:ext cx="508532" cy="324976"/>
          </a:xfrm>
          <a:custGeom>
            <a:avLst/>
            <a:gdLst/>
            <a:ahLst/>
            <a:cxnLst/>
            <a:rect l="l" t="t" r="r" b="b"/>
            <a:pathLst>
              <a:path w="10162" h="6494" extrusionOk="0">
                <a:moveTo>
                  <a:pt x="8291" y="587"/>
                </a:moveTo>
                <a:lnTo>
                  <a:pt x="8291" y="698"/>
                </a:lnTo>
                <a:lnTo>
                  <a:pt x="8327" y="771"/>
                </a:lnTo>
                <a:lnTo>
                  <a:pt x="8401" y="808"/>
                </a:lnTo>
                <a:lnTo>
                  <a:pt x="8474" y="808"/>
                </a:lnTo>
                <a:lnTo>
                  <a:pt x="8768" y="771"/>
                </a:lnTo>
                <a:lnTo>
                  <a:pt x="8914" y="771"/>
                </a:lnTo>
                <a:lnTo>
                  <a:pt x="8988" y="808"/>
                </a:lnTo>
                <a:lnTo>
                  <a:pt x="9024" y="844"/>
                </a:lnTo>
                <a:lnTo>
                  <a:pt x="9208" y="1101"/>
                </a:lnTo>
                <a:lnTo>
                  <a:pt x="9318" y="1321"/>
                </a:lnTo>
                <a:lnTo>
                  <a:pt x="9465" y="1615"/>
                </a:lnTo>
                <a:lnTo>
                  <a:pt x="9538" y="1871"/>
                </a:lnTo>
                <a:lnTo>
                  <a:pt x="9611" y="2165"/>
                </a:lnTo>
                <a:lnTo>
                  <a:pt x="9648" y="2458"/>
                </a:lnTo>
                <a:lnTo>
                  <a:pt x="9648" y="2715"/>
                </a:lnTo>
                <a:lnTo>
                  <a:pt x="9575" y="2972"/>
                </a:lnTo>
                <a:lnTo>
                  <a:pt x="9501" y="3229"/>
                </a:lnTo>
                <a:lnTo>
                  <a:pt x="9354" y="3485"/>
                </a:lnTo>
                <a:lnTo>
                  <a:pt x="9171" y="3669"/>
                </a:lnTo>
                <a:lnTo>
                  <a:pt x="8988" y="3852"/>
                </a:lnTo>
                <a:lnTo>
                  <a:pt x="8731" y="3962"/>
                </a:lnTo>
                <a:lnTo>
                  <a:pt x="8474" y="3999"/>
                </a:lnTo>
                <a:lnTo>
                  <a:pt x="8327" y="3999"/>
                </a:lnTo>
                <a:lnTo>
                  <a:pt x="8217" y="3925"/>
                </a:lnTo>
                <a:lnTo>
                  <a:pt x="8107" y="3852"/>
                </a:lnTo>
                <a:lnTo>
                  <a:pt x="7997" y="3742"/>
                </a:lnTo>
                <a:lnTo>
                  <a:pt x="7851" y="3485"/>
                </a:lnTo>
                <a:lnTo>
                  <a:pt x="7740" y="3229"/>
                </a:lnTo>
                <a:lnTo>
                  <a:pt x="7630" y="2935"/>
                </a:lnTo>
                <a:lnTo>
                  <a:pt x="7594" y="2605"/>
                </a:lnTo>
                <a:lnTo>
                  <a:pt x="7557" y="2311"/>
                </a:lnTo>
                <a:lnTo>
                  <a:pt x="7594" y="1981"/>
                </a:lnTo>
                <a:lnTo>
                  <a:pt x="7630" y="1578"/>
                </a:lnTo>
                <a:lnTo>
                  <a:pt x="7777" y="1211"/>
                </a:lnTo>
                <a:lnTo>
                  <a:pt x="7887" y="1028"/>
                </a:lnTo>
                <a:lnTo>
                  <a:pt x="7997" y="844"/>
                </a:lnTo>
                <a:lnTo>
                  <a:pt x="8107" y="698"/>
                </a:lnTo>
                <a:lnTo>
                  <a:pt x="8291" y="587"/>
                </a:lnTo>
                <a:close/>
                <a:moveTo>
                  <a:pt x="8401" y="147"/>
                </a:moveTo>
                <a:lnTo>
                  <a:pt x="8181" y="221"/>
                </a:lnTo>
                <a:lnTo>
                  <a:pt x="7961" y="294"/>
                </a:lnTo>
                <a:lnTo>
                  <a:pt x="7814" y="404"/>
                </a:lnTo>
                <a:lnTo>
                  <a:pt x="7667" y="551"/>
                </a:lnTo>
                <a:lnTo>
                  <a:pt x="7520" y="698"/>
                </a:lnTo>
                <a:lnTo>
                  <a:pt x="7410" y="881"/>
                </a:lnTo>
                <a:lnTo>
                  <a:pt x="7264" y="1284"/>
                </a:lnTo>
                <a:lnTo>
                  <a:pt x="7154" y="1688"/>
                </a:lnTo>
                <a:lnTo>
                  <a:pt x="7117" y="2055"/>
                </a:lnTo>
                <a:lnTo>
                  <a:pt x="7080" y="2458"/>
                </a:lnTo>
                <a:lnTo>
                  <a:pt x="7154" y="2935"/>
                </a:lnTo>
                <a:lnTo>
                  <a:pt x="7264" y="3375"/>
                </a:lnTo>
                <a:lnTo>
                  <a:pt x="7410" y="3779"/>
                </a:lnTo>
                <a:lnTo>
                  <a:pt x="7520" y="3962"/>
                </a:lnTo>
                <a:lnTo>
                  <a:pt x="7667" y="4146"/>
                </a:lnTo>
                <a:lnTo>
                  <a:pt x="7814" y="4292"/>
                </a:lnTo>
                <a:lnTo>
                  <a:pt x="7961" y="4402"/>
                </a:lnTo>
                <a:lnTo>
                  <a:pt x="8144" y="4476"/>
                </a:lnTo>
                <a:lnTo>
                  <a:pt x="8364" y="4512"/>
                </a:lnTo>
                <a:lnTo>
                  <a:pt x="8584" y="4512"/>
                </a:lnTo>
                <a:lnTo>
                  <a:pt x="8768" y="4476"/>
                </a:lnTo>
                <a:lnTo>
                  <a:pt x="8988" y="4439"/>
                </a:lnTo>
                <a:lnTo>
                  <a:pt x="9134" y="4366"/>
                </a:lnTo>
                <a:lnTo>
                  <a:pt x="9318" y="4256"/>
                </a:lnTo>
                <a:lnTo>
                  <a:pt x="9465" y="4146"/>
                </a:lnTo>
                <a:lnTo>
                  <a:pt x="9721" y="3852"/>
                </a:lnTo>
                <a:lnTo>
                  <a:pt x="9905" y="3522"/>
                </a:lnTo>
                <a:lnTo>
                  <a:pt x="10051" y="3118"/>
                </a:lnTo>
                <a:lnTo>
                  <a:pt x="10161" y="2752"/>
                </a:lnTo>
                <a:lnTo>
                  <a:pt x="10161" y="2348"/>
                </a:lnTo>
                <a:lnTo>
                  <a:pt x="10125" y="2091"/>
                </a:lnTo>
                <a:lnTo>
                  <a:pt x="10051" y="1761"/>
                </a:lnTo>
                <a:lnTo>
                  <a:pt x="9941" y="1394"/>
                </a:lnTo>
                <a:lnTo>
                  <a:pt x="9758" y="1064"/>
                </a:lnTo>
                <a:lnTo>
                  <a:pt x="9575" y="734"/>
                </a:lnTo>
                <a:lnTo>
                  <a:pt x="9354" y="441"/>
                </a:lnTo>
                <a:lnTo>
                  <a:pt x="9244" y="331"/>
                </a:lnTo>
                <a:lnTo>
                  <a:pt x="9098" y="257"/>
                </a:lnTo>
                <a:lnTo>
                  <a:pt x="8988" y="221"/>
                </a:lnTo>
                <a:lnTo>
                  <a:pt x="8841" y="184"/>
                </a:lnTo>
                <a:lnTo>
                  <a:pt x="8621" y="147"/>
                </a:lnTo>
                <a:close/>
                <a:moveTo>
                  <a:pt x="3999" y="1"/>
                </a:moveTo>
                <a:lnTo>
                  <a:pt x="3926" y="37"/>
                </a:lnTo>
                <a:lnTo>
                  <a:pt x="3852" y="111"/>
                </a:lnTo>
                <a:lnTo>
                  <a:pt x="3816" y="404"/>
                </a:lnTo>
                <a:lnTo>
                  <a:pt x="3779" y="734"/>
                </a:lnTo>
                <a:lnTo>
                  <a:pt x="3705" y="1321"/>
                </a:lnTo>
                <a:lnTo>
                  <a:pt x="3632" y="2458"/>
                </a:lnTo>
                <a:lnTo>
                  <a:pt x="2898" y="2385"/>
                </a:lnTo>
                <a:lnTo>
                  <a:pt x="2128" y="2385"/>
                </a:lnTo>
                <a:lnTo>
                  <a:pt x="1395" y="2422"/>
                </a:lnTo>
                <a:lnTo>
                  <a:pt x="1028" y="2495"/>
                </a:lnTo>
                <a:lnTo>
                  <a:pt x="661" y="2568"/>
                </a:lnTo>
                <a:lnTo>
                  <a:pt x="661" y="2495"/>
                </a:lnTo>
                <a:lnTo>
                  <a:pt x="588" y="2458"/>
                </a:lnTo>
                <a:lnTo>
                  <a:pt x="551" y="2495"/>
                </a:lnTo>
                <a:lnTo>
                  <a:pt x="478" y="1651"/>
                </a:lnTo>
                <a:lnTo>
                  <a:pt x="441" y="918"/>
                </a:lnTo>
                <a:lnTo>
                  <a:pt x="404" y="551"/>
                </a:lnTo>
                <a:lnTo>
                  <a:pt x="367" y="184"/>
                </a:lnTo>
                <a:lnTo>
                  <a:pt x="331" y="111"/>
                </a:lnTo>
                <a:lnTo>
                  <a:pt x="147" y="111"/>
                </a:lnTo>
                <a:lnTo>
                  <a:pt x="111" y="184"/>
                </a:lnTo>
                <a:lnTo>
                  <a:pt x="37" y="514"/>
                </a:lnTo>
                <a:lnTo>
                  <a:pt x="1" y="881"/>
                </a:lnTo>
                <a:lnTo>
                  <a:pt x="1" y="1578"/>
                </a:lnTo>
                <a:lnTo>
                  <a:pt x="37" y="2275"/>
                </a:lnTo>
                <a:lnTo>
                  <a:pt x="111" y="2972"/>
                </a:lnTo>
                <a:lnTo>
                  <a:pt x="184" y="3632"/>
                </a:lnTo>
                <a:lnTo>
                  <a:pt x="294" y="4329"/>
                </a:lnTo>
                <a:lnTo>
                  <a:pt x="404" y="4989"/>
                </a:lnTo>
                <a:lnTo>
                  <a:pt x="478" y="5356"/>
                </a:lnTo>
                <a:lnTo>
                  <a:pt x="551" y="5503"/>
                </a:lnTo>
                <a:lnTo>
                  <a:pt x="588" y="5650"/>
                </a:lnTo>
                <a:lnTo>
                  <a:pt x="551" y="5723"/>
                </a:lnTo>
                <a:lnTo>
                  <a:pt x="588" y="5833"/>
                </a:lnTo>
                <a:lnTo>
                  <a:pt x="661" y="5906"/>
                </a:lnTo>
                <a:lnTo>
                  <a:pt x="734" y="5943"/>
                </a:lnTo>
                <a:lnTo>
                  <a:pt x="881" y="5943"/>
                </a:lnTo>
                <a:lnTo>
                  <a:pt x="954" y="5906"/>
                </a:lnTo>
                <a:lnTo>
                  <a:pt x="1028" y="5833"/>
                </a:lnTo>
                <a:lnTo>
                  <a:pt x="1064" y="5760"/>
                </a:lnTo>
                <a:lnTo>
                  <a:pt x="1064" y="5650"/>
                </a:lnTo>
                <a:lnTo>
                  <a:pt x="1064" y="5466"/>
                </a:lnTo>
                <a:lnTo>
                  <a:pt x="881" y="4696"/>
                </a:lnTo>
                <a:lnTo>
                  <a:pt x="734" y="3889"/>
                </a:lnTo>
                <a:lnTo>
                  <a:pt x="624" y="3082"/>
                </a:lnTo>
                <a:lnTo>
                  <a:pt x="588" y="2935"/>
                </a:lnTo>
                <a:lnTo>
                  <a:pt x="991" y="2972"/>
                </a:lnTo>
                <a:lnTo>
                  <a:pt x="1358" y="2935"/>
                </a:lnTo>
                <a:lnTo>
                  <a:pt x="2128" y="2898"/>
                </a:lnTo>
                <a:lnTo>
                  <a:pt x="2862" y="2898"/>
                </a:lnTo>
                <a:lnTo>
                  <a:pt x="3632" y="2972"/>
                </a:lnTo>
                <a:lnTo>
                  <a:pt x="3559" y="4256"/>
                </a:lnTo>
                <a:lnTo>
                  <a:pt x="3485" y="4843"/>
                </a:lnTo>
                <a:lnTo>
                  <a:pt x="3485" y="4989"/>
                </a:lnTo>
                <a:lnTo>
                  <a:pt x="3522" y="5173"/>
                </a:lnTo>
                <a:lnTo>
                  <a:pt x="3559" y="5283"/>
                </a:lnTo>
                <a:lnTo>
                  <a:pt x="3632" y="5393"/>
                </a:lnTo>
                <a:lnTo>
                  <a:pt x="3669" y="5429"/>
                </a:lnTo>
                <a:lnTo>
                  <a:pt x="3742" y="5466"/>
                </a:lnTo>
                <a:lnTo>
                  <a:pt x="3852" y="5393"/>
                </a:lnTo>
                <a:lnTo>
                  <a:pt x="3926" y="5319"/>
                </a:lnTo>
                <a:lnTo>
                  <a:pt x="3999" y="5209"/>
                </a:lnTo>
                <a:lnTo>
                  <a:pt x="4036" y="4916"/>
                </a:lnTo>
                <a:lnTo>
                  <a:pt x="4036" y="4366"/>
                </a:lnTo>
                <a:lnTo>
                  <a:pt x="4109" y="2935"/>
                </a:lnTo>
                <a:lnTo>
                  <a:pt x="4146" y="1468"/>
                </a:lnTo>
                <a:lnTo>
                  <a:pt x="4182" y="771"/>
                </a:lnTo>
                <a:lnTo>
                  <a:pt x="4182" y="441"/>
                </a:lnTo>
                <a:lnTo>
                  <a:pt x="4146" y="111"/>
                </a:lnTo>
                <a:lnTo>
                  <a:pt x="4072" y="37"/>
                </a:lnTo>
                <a:lnTo>
                  <a:pt x="3999" y="1"/>
                </a:lnTo>
                <a:close/>
                <a:moveTo>
                  <a:pt x="5503" y="3779"/>
                </a:moveTo>
                <a:lnTo>
                  <a:pt x="5246" y="3815"/>
                </a:lnTo>
                <a:lnTo>
                  <a:pt x="5026" y="3925"/>
                </a:lnTo>
                <a:lnTo>
                  <a:pt x="4879" y="3999"/>
                </a:lnTo>
                <a:lnTo>
                  <a:pt x="4806" y="4109"/>
                </a:lnTo>
                <a:lnTo>
                  <a:pt x="4806" y="4146"/>
                </a:lnTo>
                <a:lnTo>
                  <a:pt x="4843" y="4182"/>
                </a:lnTo>
                <a:lnTo>
                  <a:pt x="4916" y="4256"/>
                </a:lnTo>
                <a:lnTo>
                  <a:pt x="5246" y="4256"/>
                </a:lnTo>
                <a:lnTo>
                  <a:pt x="5723" y="4219"/>
                </a:lnTo>
                <a:lnTo>
                  <a:pt x="5723" y="4219"/>
                </a:lnTo>
                <a:lnTo>
                  <a:pt x="5686" y="4329"/>
                </a:lnTo>
                <a:lnTo>
                  <a:pt x="5576" y="4439"/>
                </a:lnTo>
                <a:lnTo>
                  <a:pt x="5393" y="4622"/>
                </a:lnTo>
                <a:lnTo>
                  <a:pt x="5026" y="5099"/>
                </a:lnTo>
                <a:lnTo>
                  <a:pt x="4659" y="5613"/>
                </a:lnTo>
                <a:lnTo>
                  <a:pt x="4366" y="6126"/>
                </a:lnTo>
                <a:lnTo>
                  <a:pt x="4329" y="6273"/>
                </a:lnTo>
                <a:lnTo>
                  <a:pt x="4366" y="6420"/>
                </a:lnTo>
                <a:lnTo>
                  <a:pt x="4476" y="6493"/>
                </a:lnTo>
                <a:lnTo>
                  <a:pt x="4623" y="6493"/>
                </a:lnTo>
                <a:lnTo>
                  <a:pt x="6310" y="6126"/>
                </a:lnTo>
                <a:lnTo>
                  <a:pt x="6383" y="6090"/>
                </a:lnTo>
                <a:lnTo>
                  <a:pt x="6457" y="6016"/>
                </a:lnTo>
                <a:lnTo>
                  <a:pt x="6493" y="5943"/>
                </a:lnTo>
                <a:lnTo>
                  <a:pt x="6457" y="5833"/>
                </a:lnTo>
                <a:lnTo>
                  <a:pt x="6420" y="5760"/>
                </a:lnTo>
                <a:lnTo>
                  <a:pt x="6383" y="5686"/>
                </a:lnTo>
                <a:lnTo>
                  <a:pt x="6273" y="5650"/>
                </a:lnTo>
                <a:lnTo>
                  <a:pt x="6163" y="5650"/>
                </a:lnTo>
                <a:lnTo>
                  <a:pt x="5026" y="5906"/>
                </a:lnTo>
                <a:lnTo>
                  <a:pt x="5319" y="5466"/>
                </a:lnTo>
                <a:lnTo>
                  <a:pt x="5650" y="5063"/>
                </a:lnTo>
                <a:lnTo>
                  <a:pt x="5870" y="4806"/>
                </a:lnTo>
                <a:lnTo>
                  <a:pt x="6053" y="4549"/>
                </a:lnTo>
                <a:lnTo>
                  <a:pt x="6126" y="4402"/>
                </a:lnTo>
                <a:lnTo>
                  <a:pt x="6200" y="4256"/>
                </a:lnTo>
                <a:lnTo>
                  <a:pt x="6200" y="4109"/>
                </a:lnTo>
                <a:lnTo>
                  <a:pt x="6200" y="3925"/>
                </a:lnTo>
                <a:lnTo>
                  <a:pt x="6163" y="3889"/>
                </a:lnTo>
                <a:lnTo>
                  <a:pt x="6126" y="3815"/>
                </a:lnTo>
                <a:lnTo>
                  <a:pt x="5980" y="3779"/>
                </a:lnTo>
                <a:close/>
              </a:path>
            </a:pathLst>
          </a:custGeom>
          <a:solidFill>
            <a:srgbClr val="6D9EE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A4C2F4"/>
              </a:solidFill>
              <a:latin typeface="Arial"/>
              <a:ea typeface="Arial"/>
              <a:cs typeface="Arial"/>
              <a:sym typeface="Arial"/>
            </a:endParaRPr>
          </a:p>
        </p:txBody>
      </p:sp>
      <p:sp>
        <p:nvSpPr>
          <p:cNvPr id="1224" name="Google Shape;1224;p55"/>
          <p:cNvSpPr/>
          <p:nvPr/>
        </p:nvSpPr>
        <p:spPr>
          <a:xfrm>
            <a:off x="3808716" y="4429326"/>
            <a:ext cx="570935" cy="567282"/>
          </a:xfrm>
          <a:custGeom>
            <a:avLst/>
            <a:gdLst/>
            <a:ahLst/>
            <a:cxnLst/>
            <a:rect l="l" t="t" r="r" b="b"/>
            <a:pathLst>
              <a:path w="11409" h="11336" extrusionOk="0">
                <a:moveTo>
                  <a:pt x="5173" y="4219"/>
                </a:moveTo>
                <a:lnTo>
                  <a:pt x="5136" y="4256"/>
                </a:lnTo>
                <a:lnTo>
                  <a:pt x="5100" y="4292"/>
                </a:lnTo>
                <a:lnTo>
                  <a:pt x="4990" y="4366"/>
                </a:lnTo>
                <a:lnTo>
                  <a:pt x="4916" y="4476"/>
                </a:lnTo>
                <a:lnTo>
                  <a:pt x="4916" y="4512"/>
                </a:lnTo>
                <a:lnTo>
                  <a:pt x="4843" y="4659"/>
                </a:lnTo>
                <a:lnTo>
                  <a:pt x="4843" y="4769"/>
                </a:lnTo>
                <a:lnTo>
                  <a:pt x="4880" y="4843"/>
                </a:lnTo>
                <a:lnTo>
                  <a:pt x="4990" y="4916"/>
                </a:lnTo>
                <a:lnTo>
                  <a:pt x="5100" y="4989"/>
                </a:lnTo>
                <a:lnTo>
                  <a:pt x="5283" y="4989"/>
                </a:lnTo>
                <a:lnTo>
                  <a:pt x="5430" y="4916"/>
                </a:lnTo>
                <a:lnTo>
                  <a:pt x="5540" y="4769"/>
                </a:lnTo>
                <a:lnTo>
                  <a:pt x="5577" y="4696"/>
                </a:lnTo>
                <a:lnTo>
                  <a:pt x="5613" y="4623"/>
                </a:lnTo>
                <a:lnTo>
                  <a:pt x="5577" y="4549"/>
                </a:lnTo>
                <a:lnTo>
                  <a:pt x="5577" y="4476"/>
                </a:lnTo>
                <a:lnTo>
                  <a:pt x="5430" y="4402"/>
                </a:lnTo>
                <a:lnTo>
                  <a:pt x="5320" y="4366"/>
                </a:lnTo>
                <a:lnTo>
                  <a:pt x="5320" y="4292"/>
                </a:lnTo>
                <a:lnTo>
                  <a:pt x="5246" y="4256"/>
                </a:lnTo>
                <a:lnTo>
                  <a:pt x="5173" y="4219"/>
                </a:lnTo>
                <a:close/>
                <a:moveTo>
                  <a:pt x="5980" y="6016"/>
                </a:moveTo>
                <a:lnTo>
                  <a:pt x="6017" y="6053"/>
                </a:lnTo>
                <a:lnTo>
                  <a:pt x="6053" y="6126"/>
                </a:lnTo>
                <a:lnTo>
                  <a:pt x="6053" y="6200"/>
                </a:lnTo>
                <a:lnTo>
                  <a:pt x="5907" y="6237"/>
                </a:lnTo>
                <a:lnTo>
                  <a:pt x="5943" y="6090"/>
                </a:lnTo>
                <a:lnTo>
                  <a:pt x="5980" y="6016"/>
                </a:lnTo>
                <a:close/>
                <a:moveTo>
                  <a:pt x="5833" y="5613"/>
                </a:moveTo>
                <a:lnTo>
                  <a:pt x="5723" y="5650"/>
                </a:lnTo>
                <a:lnTo>
                  <a:pt x="5650" y="5723"/>
                </a:lnTo>
                <a:lnTo>
                  <a:pt x="5613" y="5796"/>
                </a:lnTo>
                <a:lnTo>
                  <a:pt x="5613" y="5870"/>
                </a:lnTo>
                <a:lnTo>
                  <a:pt x="5687" y="5943"/>
                </a:lnTo>
                <a:lnTo>
                  <a:pt x="5577" y="6163"/>
                </a:lnTo>
                <a:lnTo>
                  <a:pt x="5540" y="6420"/>
                </a:lnTo>
                <a:lnTo>
                  <a:pt x="5577" y="6530"/>
                </a:lnTo>
                <a:lnTo>
                  <a:pt x="5687" y="6567"/>
                </a:lnTo>
                <a:lnTo>
                  <a:pt x="5833" y="6603"/>
                </a:lnTo>
                <a:lnTo>
                  <a:pt x="5980" y="6603"/>
                </a:lnTo>
                <a:lnTo>
                  <a:pt x="6090" y="6567"/>
                </a:lnTo>
                <a:lnTo>
                  <a:pt x="6237" y="6530"/>
                </a:lnTo>
                <a:lnTo>
                  <a:pt x="6347" y="6457"/>
                </a:lnTo>
                <a:lnTo>
                  <a:pt x="6420" y="6347"/>
                </a:lnTo>
                <a:lnTo>
                  <a:pt x="6457" y="6200"/>
                </a:lnTo>
                <a:lnTo>
                  <a:pt x="6457" y="6053"/>
                </a:lnTo>
                <a:lnTo>
                  <a:pt x="6420" y="5943"/>
                </a:lnTo>
                <a:lnTo>
                  <a:pt x="6347" y="5833"/>
                </a:lnTo>
                <a:lnTo>
                  <a:pt x="6274" y="5760"/>
                </a:lnTo>
                <a:lnTo>
                  <a:pt x="6163" y="5686"/>
                </a:lnTo>
                <a:lnTo>
                  <a:pt x="6053" y="5650"/>
                </a:lnTo>
                <a:lnTo>
                  <a:pt x="5943" y="5613"/>
                </a:lnTo>
                <a:close/>
                <a:moveTo>
                  <a:pt x="3926" y="441"/>
                </a:moveTo>
                <a:lnTo>
                  <a:pt x="4623" y="478"/>
                </a:lnTo>
                <a:lnTo>
                  <a:pt x="5356" y="478"/>
                </a:lnTo>
                <a:lnTo>
                  <a:pt x="6824" y="551"/>
                </a:lnTo>
                <a:lnTo>
                  <a:pt x="7631" y="551"/>
                </a:lnTo>
                <a:lnTo>
                  <a:pt x="7704" y="734"/>
                </a:lnTo>
                <a:lnTo>
                  <a:pt x="7777" y="1064"/>
                </a:lnTo>
                <a:lnTo>
                  <a:pt x="7521" y="1174"/>
                </a:lnTo>
                <a:lnTo>
                  <a:pt x="7191" y="1211"/>
                </a:lnTo>
                <a:lnTo>
                  <a:pt x="7044" y="1211"/>
                </a:lnTo>
                <a:lnTo>
                  <a:pt x="6860" y="1174"/>
                </a:lnTo>
                <a:lnTo>
                  <a:pt x="6714" y="1174"/>
                </a:lnTo>
                <a:lnTo>
                  <a:pt x="6530" y="1211"/>
                </a:lnTo>
                <a:lnTo>
                  <a:pt x="6494" y="1248"/>
                </a:lnTo>
                <a:lnTo>
                  <a:pt x="6457" y="1321"/>
                </a:lnTo>
                <a:lnTo>
                  <a:pt x="6420" y="1395"/>
                </a:lnTo>
                <a:lnTo>
                  <a:pt x="6457" y="1468"/>
                </a:lnTo>
                <a:lnTo>
                  <a:pt x="6457" y="1505"/>
                </a:lnTo>
                <a:lnTo>
                  <a:pt x="6494" y="1578"/>
                </a:lnTo>
                <a:lnTo>
                  <a:pt x="6567" y="1651"/>
                </a:lnTo>
                <a:lnTo>
                  <a:pt x="6567" y="1871"/>
                </a:lnTo>
                <a:lnTo>
                  <a:pt x="6567" y="2092"/>
                </a:lnTo>
                <a:lnTo>
                  <a:pt x="6640" y="2642"/>
                </a:lnTo>
                <a:lnTo>
                  <a:pt x="6677" y="3192"/>
                </a:lnTo>
                <a:lnTo>
                  <a:pt x="6714" y="3632"/>
                </a:lnTo>
                <a:lnTo>
                  <a:pt x="6714" y="4072"/>
                </a:lnTo>
                <a:lnTo>
                  <a:pt x="6677" y="4586"/>
                </a:lnTo>
                <a:lnTo>
                  <a:pt x="6640" y="4843"/>
                </a:lnTo>
                <a:lnTo>
                  <a:pt x="6640" y="5099"/>
                </a:lnTo>
                <a:lnTo>
                  <a:pt x="6677" y="5246"/>
                </a:lnTo>
                <a:lnTo>
                  <a:pt x="6640" y="5319"/>
                </a:lnTo>
                <a:lnTo>
                  <a:pt x="6640" y="5393"/>
                </a:lnTo>
                <a:lnTo>
                  <a:pt x="6640" y="5466"/>
                </a:lnTo>
                <a:lnTo>
                  <a:pt x="6714" y="5540"/>
                </a:lnTo>
                <a:lnTo>
                  <a:pt x="7117" y="5796"/>
                </a:lnTo>
                <a:lnTo>
                  <a:pt x="7484" y="6016"/>
                </a:lnTo>
                <a:lnTo>
                  <a:pt x="7851" y="6310"/>
                </a:lnTo>
                <a:lnTo>
                  <a:pt x="8218" y="6640"/>
                </a:lnTo>
                <a:lnTo>
                  <a:pt x="8915" y="7300"/>
                </a:lnTo>
                <a:lnTo>
                  <a:pt x="8621" y="7337"/>
                </a:lnTo>
                <a:lnTo>
                  <a:pt x="8328" y="7300"/>
                </a:lnTo>
                <a:lnTo>
                  <a:pt x="8108" y="7227"/>
                </a:lnTo>
                <a:lnTo>
                  <a:pt x="7887" y="7154"/>
                </a:lnTo>
                <a:lnTo>
                  <a:pt x="7484" y="6933"/>
                </a:lnTo>
                <a:lnTo>
                  <a:pt x="7117" y="6823"/>
                </a:lnTo>
                <a:lnTo>
                  <a:pt x="6750" y="6787"/>
                </a:lnTo>
                <a:lnTo>
                  <a:pt x="6384" y="6823"/>
                </a:lnTo>
                <a:lnTo>
                  <a:pt x="5980" y="6933"/>
                </a:lnTo>
                <a:lnTo>
                  <a:pt x="5577" y="7044"/>
                </a:lnTo>
                <a:lnTo>
                  <a:pt x="5210" y="7227"/>
                </a:lnTo>
                <a:lnTo>
                  <a:pt x="4843" y="7374"/>
                </a:lnTo>
                <a:lnTo>
                  <a:pt x="4439" y="7520"/>
                </a:lnTo>
                <a:lnTo>
                  <a:pt x="4109" y="7557"/>
                </a:lnTo>
                <a:lnTo>
                  <a:pt x="3816" y="7594"/>
                </a:lnTo>
                <a:lnTo>
                  <a:pt x="3889" y="7557"/>
                </a:lnTo>
                <a:lnTo>
                  <a:pt x="3926" y="7484"/>
                </a:lnTo>
                <a:lnTo>
                  <a:pt x="3926" y="7374"/>
                </a:lnTo>
                <a:lnTo>
                  <a:pt x="3926" y="7300"/>
                </a:lnTo>
                <a:lnTo>
                  <a:pt x="3889" y="7227"/>
                </a:lnTo>
                <a:lnTo>
                  <a:pt x="3816" y="7190"/>
                </a:lnTo>
                <a:lnTo>
                  <a:pt x="2789" y="7190"/>
                </a:lnTo>
                <a:lnTo>
                  <a:pt x="2935" y="7044"/>
                </a:lnTo>
                <a:lnTo>
                  <a:pt x="3266" y="6677"/>
                </a:lnTo>
                <a:lnTo>
                  <a:pt x="3559" y="6713"/>
                </a:lnTo>
                <a:lnTo>
                  <a:pt x="3853" y="6713"/>
                </a:lnTo>
                <a:lnTo>
                  <a:pt x="4403" y="6677"/>
                </a:lnTo>
                <a:lnTo>
                  <a:pt x="4549" y="6640"/>
                </a:lnTo>
                <a:lnTo>
                  <a:pt x="4623" y="6530"/>
                </a:lnTo>
                <a:lnTo>
                  <a:pt x="4623" y="6457"/>
                </a:lnTo>
                <a:lnTo>
                  <a:pt x="4586" y="6383"/>
                </a:lnTo>
                <a:lnTo>
                  <a:pt x="4513" y="6310"/>
                </a:lnTo>
                <a:lnTo>
                  <a:pt x="4403" y="6273"/>
                </a:lnTo>
                <a:lnTo>
                  <a:pt x="3669" y="6273"/>
                </a:lnTo>
                <a:lnTo>
                  <a:pt x="3926" y="6016"/>
                </a:lnTo>
                <a:lnTo>
                  <a:pt x="4183" y="5723"/>
                </a:lnTo>
                <a:lnTo>
                  <a:pt x="4293" y="5723"/>
                </a:lnTo>
                <a:lnTo>
                  <a:pt x="4366" y="5686"/>
                </a:lnTo>
                <a:lnTo>
                  <a:pt x="4439" y="5576"/>
                </a:lnTo>
                <a:lnTo>
                  <a:pt x="4476" y="5466"/>
                </a:lnTo>
                <a:lnTo>
                  <a:pt x="4403" y="3449"/>
                </a:lnTo>
                <a:lnTo>
                  <a:pt x="4366" y="2495"/>
                </a:lnTo>
                <a:lnTo>
                  <a:pt x="4329" y="2018"/>
                </a:lnTo>
                <a:lnTo>
                  <a:pt x="4293" y="1541"/>
                </a:lnTo>
                <a:lnTo>
                  <a:pt x="4256" y="1431"/>
                </a:lnTo>
                <a:lnTo>
                  <a:pt x="4549" y="1505"/>
                </a:lnTo>
                <a:lnTo>
                  <a:pt x="4953" y="1578"/>
                </a:lnTo>
                <a:lnTo>
                  <a:pt x="5173" y="1578"/>
                </a:lnTo>
                <a:lnTo>
                  <a:pt x="5356" y="1505"/>
                </a:lnTo>
                <a:lnTo>
                  <a:pt x="5393" y="1468"/>
                </a:lnTo>
                <a:lnTo>
                  <a:pt x="5430" y="1431"/>
                </a:lnTo>
                <a:lnTo>
                  <a:pt x="5430" y="1358"/>
                </a:lnTo>
                <a:lnTo>
                  <a:pt x="5393" y="1321"/>
                </a:lnTo>
                <a:lnTo>
                  <a:pt x="5246" y="1211"/>
                </a:lnTo>
                <a:lnTo>
                  <a:pt x="5063" y="1174"/>
                </a:lnTo>
                <a:lnTo>
                  <a:pt x="4733" y="1138"/>
                </a:lnTo>
                <a:lnTo>
                  <a:pt x="4219" y="1064"/>
                </a:lnTo>
                <a:lnTo>
                  <a:pt x="4183" y="1028"/>
                </a:lnTo>
                <a:lnTo>
                  <a:pt x="4146" y="991"/>
                </a:lnTo>
                <a:lnTo>
                  <a:pt x="3999" y="991"/>
                </a:lnTo>
                <a:lnTo>
                  <a:pt x="3853" y="1028"/>
                </a:lnTo>
                <a:lnTo>
                  <a:pt x="3706" y="1064"/>
                </a:lnTo>
                <a:lnTo>
                  <a:pt x="3596" y="1064"/>
                </a:lnTo>
                <a:lnTo>
                  <a:pt x="3522" y="1028"/>
                </a:lnTo>
                <a:lnTo>
                  <a:pt x="3486" y="991"/>
                </a:lnTo>
                <a:lnTo>
                  <a:pt x="3412" y="881"/>
                </a:lnTo>
                <a:lnTo>
                  <a:pt x="3412" y="771"/>
                </a:lnTo>
                <a:lnTo>
                  <a:pt x="3412" y="698"/>
                </a:lnTo>
                <a:lnTo>
                  <a:pt x="3486" y="624"/>
                </a:lnTo>
                <a:lnTo>
                  <a:pt x="3559" y="551"/>
                </a:lnTo>
                <a:lnTo>
                  <a:pt x="3742" y="478"/>
                </a:lnTo>
                <a:lnTo>
                  <a:pt x="3926" y="441"/>
                </a:lnTo>
                <a:close/>
                <a:moveTo>
                  <a:pt x="6090" y="8071"/>
                </a:moveTo>
                <a:lnTo>
                  <a:pt x="6127" y="8144"/>
                </a:lnTo>
                <a:lnTo>
                  <a:pt x="6127" y="8217"/>
                </a:lnTo>
                <a:lnTo>
                  <a:pt x="6090" y="8291"/>
                </a:lnTo>
                <a:lnTo>
                  <a:pt x="6053" y="8364"/>
                </a:lnTo>
                <a:lnTo>
                  <a:pt x="5980" y="8401"/>
                </a:lnTo>
                <a:lnTo>
                  <a:pt x="5907" y="8401"/>
                </a:lnTo>
                <a:lnTo>
                  <a:pt x="5833" y="8364"/>
                </a:lnTo>
                <a:lnTo>
                  <a:pt x="5760" y="8291"/>
                </a:lnTo>
                <a:lnTo>
                  <a:pt x="5760" y="8181"/>
                </a:lnTo>
                <a:lnTo>
                  <a:pt x="5833" y="8144"/>
                </a:lnTo>
                <a:lnTo>
                  <a:pt x="5943" y="8071"/>
                </a:lnTo>
                <a:lnTo>
                  <a:pt x="6017" y="8107"/>
                </a:lnTo>
                <a:lnTo>
                  <a:pt x="6053" y="8107"/>
                </a:lnTo>
                <a:lnTo>
                  <a:pt x="6090" y="8071"/>
                </a:lnTo>
                <a:close/>
                <a:moveTo>
                  <a:pt x="5907" y="7630"/>
                </a:moveTo>
                <a:lnTo>
                  <a:pt x="5797" y="7667"/>
                </a:lnTo>
                <a:lnTo>
                  <a:pt x="5687" y="7704"/>
                </a:lnTo>
                <a:lnTo>
                  <a:pt x="5577" y="7777"/>
                </a:lnTo>
                <a:lnTo>
                  <a:pt x="5467" y="7887"/>
                </a:lnTo>
                <a:lnTo>
                  <a:pt x="5467" y="7924"/>
                </a:lnTo>
                <a:lnTo>
                  <a:pt x="5430" y="7997"/>
                </a:lnTo>
                <a:lnTo>
                  <a:pt x="5503" y="8071"/>
                </a:lnTo>
                <a:lnTo>
                  <a:pt x="5430" y="8217"/>
                </a:lnTo>
                <a:lnTo>
                  <a:pt x="5430" y="8364"/>
                </a:lnTo>
                <a:lnTo>
                  <a:pt x="5467" y="8474"/>
                </a:lnTo>
                <a:lnTo>
                  <a:pt x="5540" y="8584"/>
                </a:lnTo>
                <a:lnTo>
                  <a:pt x="5650" y="8694"/>
                </a:lnTo>
                <a:lnTo>
                  <a:pt x="5797" y="8731"/>
                </a:lnTo>
                <a:lnTo>
                  <a:pt x="5907" y="8768"/>
                </a:lnTo>
                <a:lnTo>
                  <a:pt x="6053" y="8768"/>
                </a:lnTo>
                <a:lnTo>
                  <a:pt x="6200" y="8731"/>
                </a:lnTo>
                <a:lnTo>
                  <a:pt x="6310" y="8658"/>
                </a:lnTo>
                <a:lnTo>
                  <a:pt x="6384" y="8584"/>
                </a:lnTo>
                <a:lnTo>
                  <a:pt x="6457" y="8474"/>
                </a:lnTo>
                <a:lnTo>
                  <a:pt x="6494" y="8327"/>
                </a:lnTo>
                <a:lnTo>
                  <a:pt x="6494" y="8217"/>
                </a:lnTo>
                <a:lnTo>
                  <a:pt x="6494" y="8071"/>
                </a:lnTo>
                <a:lnTo>
                  <a:pt x="6457" y="7961"/>
                </a:lnTo>
                <a:lnTo>
                  <a:pt x="6384" y="7851"/>
                </a:lnTo>
                <a:lnTo>
                  <a:pt x="6310" y="7777"/>
                </a:lnTo>
                <a:lnTo>
                  <a:pt x="6200" y="7704"/>
                </a:lnTo>
                <a:lnTo>
                  <a:pt x="6053" y="7667"/>
                </a:lnTo>
                <a:lnTo>
                  <a:pt x="5907" y="7630"/>
                </a:lnTo>
                <a:close/>
                <a:moveTo>
                  <a:pt x="4476" y="9134"/>
                </a:moveTo>
                <a:lnTo>
                  <a:pt x="4513" y="9281"/>
                </a:lnTo>
                <a:lnTo>
                  <a:pt x="4476" y="9391"/>
                </a:lnTo>
                <a:lnTo>
                  <a:pt x="4403" y="9538"/>
                </a:lnTo>
                <a:lnTo>
                  <a:pt x="4256" y="9648"/>
                </a:lnTo>
                <a:lnTo>
                  <a:pt x="4183" y="9685"/>
                </a:lnTo>
                <a:lnTo>
                  <a:pt x="4109" y="9685"/>
                </a:lnTo>
                <a:lnTo>
                  <a:pt x="4036" y="9648"/>
                </a:lnTo>
                <a:lnTo>
                  <a:pt x="3963" y="9575"/>
                </a:lnTo>
                <a:lnTo>
                  <a:pt x="3926" y="9501"/>
                </a:lnTo>
                <a:lnTo>
                  <a:pt x="3926" y="9428"/>
                </a:lnTo>
                <a:lnTo>
                  <a:pt x="3963" y="9354"/>
                </a:lnTo>
                <a:lnTo>
                  <a:pt x="4036" y="9281"/>
                </a:lnTo>
                <a:lnTo>
                  <a:pt x="4219" y="9208"/>
                </a:lnTo>
                <a:lnTo>
                  <a:pt x="4403" y="9171"/>
                </a:lnTo>
                <a:lnTo>
                  <a:pt x="4439" y="9171"/>
                </a:lnTo>
                <a:lnTo>
                  <a:pt x="4476" y="9134"/>
                </a:lnTo>
                <a:close/>
                <a:moveTo>
                  <a:pt x="7741" y="9391"/>
                </a:moveTo>
                <a:lnTo>
                  <a:pt x="7814" y="9464"/>
                </a:lnTo>
                <a:lnTo>
                  <a:pt x="7851" y="9575"/>
                </a:lnTo>
                <a:lnTo>
                  <a:pt x="7851" y="9685"/>
                </a:lnTo>
                <a:lnTo>
                  <a:pt x="7814" y="9795"/>
                </a:lnTo>
                <a:lnTo>
                  <a:pt x="7704" y="9868"/>
                </a:lnTo>
                <a:lnTo>
                  <a:pt x="7557" y="9905"/>
                </a:lnTo>
                <a:lnTo>
                  <a:pt x="7447" y="9905"/>
                </a:lnTo>
                <a:lnTo>
                  <a:pt x="7301" y="9868"/>
                </a:lnTo>
                <a:lnTo>
                  <a:pt x="7227" y="9795"/>
                </a:lnTo>
                <a:lnTo>
                  <a:pt x="7301" y="9648"/>
                </a:lnTo>
                <a:lnTo>
                  <a:pt x="7374" y="9538"/>
                </a:lnTo>
                <a:lnTo>
                  <a:pt x="7484" y="9464"/>
                </a:lnTo>
                <a:lnTo>
                  <a:pt x="7631" y="9428"/>
                </a:lnTo>
                <a:lnTo>
                  <a:pt x="7704" y="9391"/>
                </a:lnTo>
                <a:close/>
                <a:moveTo>
                  <a:pt x="4439" y="8658"/>
                </a:moveTo>
                <a:lnTo>
                  <a:pt x="4293" y="8694"/>
                </a:lnTo>
                <a:lnTo>
                  <a:pt x="4146" y="8694"/>
                </a:lnTo>
                <a:lnTo>
                  <a:pt x="4073" y="8731"/>
                </a:lnTo>
                <a:lnTo>
                  <a:pt x="3999" y="8804"/>
                </a:lnTo>
                <a:lnTo>
                  <a:pt x="3963" y="8951"/>
                </a:lnTo>
                <a:lnTo>
                  <a:pt x="3742" y="9061"/>
                </a:lnTo>
                <a:lnTo>
                  <a:pt x="3596" y="9244"/>
                </a:lnTo>
                <a:lnTo>
                  <a:pt x="3559" y="9354"/>
                </a:lnTo>
                <a:lnTo>
                  <a:pt x="3522" y="9501"/>
                </a:lnTo>
                <a:lnTo>
                  <a:pt x="3559" y="9611"/>
                </a:lnTo>
                <a:lnTo>
                  <a:pt x="3596" y="9758"/>
                </a:lnTo>
                <a:lnTo>
                  <a:pt x="3706" y="9868"/>
                </a:lnTo>
                <a:lnTo>
                  <a:pt x="3779" y="9978"/>
                </a:lnTo>
                <a:lnTo>
                  <a:pt x="3926" y="10051"/>
                </a:lnTo>
                <a:lnTo>
                  <a:pt x="4036" y="10088"/>
                </a:lnTo>
                <a:lnTo>
                  <a:pt x="4366" y="10088"/>
                </a:lnTo>
                <a:lnTo>
                  <a:pt x="4513" y="10015"/>
                </a:lnTo>
                <a:lnTo>
                  <a:pt x="4623" y="9905"/>
                </a:lnTo>
                <a:lnTo>
                  <a:pt x="4733" y="9795"/>
                </a:lnTo>
                <a:lnTo>
                  <a:pt x="4843" y="9648"/>
                </a:lnTo>
                <a:lnTo>
                  <a:pt x="4880" y="9501"/>
                </a:lnTo>
                <a:lnTo>
                  <a:pt x="4916" y="9354"/>
                </a:lnTo>
                <a:lnTo>
                  <a:pt x="4916" y="9171"/>
                </a:lnTo>
                <a:lnTo>
                  <a:pt x="4880" y="9024"/>
                </a:lnTo>
                <a:lnTo>
                  <a:pt x="4806" y="8878"/>
                </a:lnTo>
                <a:lnTo>
                  <a:pt x="4733" y="8768"/>
                </a:lnTo>
                <a:lnTo>
                  <a:pt x="4586" y="8694"/>
                </a:lnTo>
                <a:lnTo>
                  <a:pt x="4439" y="8658"/>
                </a:lnTo>
                <a:close/>
                <a:moveTo>
                  <a:pt x="7447" y="8951"/>
                </a:moveTo>
                <a:lnTo>
                  <a:pt x="7337" y="8988"/>
                </a:lnTo>
                <a:lnTo>
                  <a:pt x="7264" y="9061"/>
                </a:lnTo>
                <a:lnTo>
                  <a:pt x="7227" y="9134"/>
                </a:lnTo>
                <a:lnTo>
                  <a:pt x="7227" y="9208"/>
                </a:lnTo>
                <a:lnTo>
                  <a:pt x="7117" y="9318"/>
                </a:lnTo>
                <a:lnTo>
                  <a:pt x="7007" y="9391"/>
                </a:lnTo>
                <a:lnTo>
                  <a:pt x="6934" y="9501"/>
                </a:lnTo>
                <a:lnTo>
                  <a:pt x="6897" y="9611"/>
                </a:lnTo>
                <a:lnTo>
                  <a:pt x="6897" y="9575"/>
                </a:lnTo>
                <a:lnTo>
                  <a:pt x="6860" y="9611"/>
                </a:lnTo>
                <a:lnTo>
                  <a:pt x="6824" y="9758"/>
                </a:lnTo>
                <a:lnTo>
                  <a:pt x="6824" y="9905"/>
                </a:lnTo>
                <a:lnTo>
                  <a:pt x="6860" y="9978"/>
                </a:lnTo>
                <a:lnTo>
                  <a:pt x="6897" y="10051"/>
                </a:lnTo>
                <a:lnTo>
                  <a:pt x="7007" y="10125"/>
                </a:lnTo>
                <a:lnTo>
                  <a:pt x="7044" y="10161"/>
                </a:lnTo>
                <a:lnTo>
                  <a:pt x="7044" y="10198"/>
                </a:lnTo>
                <a:lnTo>
                  <a:pt x="7227" y="10271"/>
                </a:lnTo>
                <a:lnTo>
                  <a:pt x="7374" y="10345"/>
                </a:lnTo>
                <a:lnTo>
                  <a:pt x="7704" y="10345"/>
                </a:lnTo>
                <a:lnTo>
                  <a:pt x="7851" y="10271"/>
                </a:lnTo>
                <a:lnTo>
                  <a:pt x="7998" y="10198"/>
                </a:lnTo>
                <a:lnTo>
                  <a:pt x="8108" y="10088"/>
                </a:lnTo>
                <a:lnTo>
                  <a:pt x="8181" y="9941"/>
                </a:lnTo>
                <a:lnTo>
                  <a:pt x="8254" y="9795"/>
                </a:lnTo>
                <a:lnTo>
                  <a:pt x="8291" y="9611"/>
                </a:lnTo>
                <a:lnTo>
                  <a:pt x="8254" y="9464"/>
                </a:lnTo>
                <a:lnTo>
                  <a:pt x="8218" y="9318"/>
                </a:lnTo>
                <a:lnTo>
                  <a:pt x="8144" y="9171"/>
                </a:lnTo>
                <a:lnTo>
                  <a:pt x="7998" y="9024"/>
                </a:lnTo>
                <a:lnTo>
                  <a:pt x="7924" y="8988"/>
                </a:lnTo>
                <a:lnTo>
                  <a:pt x="7851" y="8951"/>
                </a:lnTo>
                <a:close/>
                <a:moveTo>
                  <a:pt x="6970" y="7227"/>
                </a:moveTo>
                <a:lnTo>
                  <a:pt x="7227" y="7300"/>
                </a:lnTo>
                <a:lnTo>
                  <a:pt x="7741" y="7520"/>
                </a:lnTo>
                <a:lnTo>
                  <a:pt x="8071" y="7667"/>
                </a:lnTo>
                <a:lnTo>
                  <a:pt x="8474" y="7740"/>
                </a:lnTo>
                <a:lnTo>
                  <a:pt x="8658" y="7777"/>
                </a:lnTo>
                <a:lnTo>
                  <a:pt x="8878" y="7777"/>
                </a:lnTo>
                <a:lnTo>
                  <a:pt x="9061" y="7740"/>
                </a:lnTo>
                <a:lnTo>
                  <a:pt x="9245" y="7667"/>
                </a:lnTo>
                <a:lnTo>
                  <a:pt x="9575" y="8071"/>
                </a:lnTo>
                <a:lnTo>
                  <a:pt x="10125" y="8841"/>
                </a:lnTo>
                <a:lnTo>
                  <a:pt x="10639" y="9648"/>
                </a:lnTo>
                <a:lnTo>
                  <a:pt x="10785" y="9868"/>
                </a:lnTo>
                <a:lnTo>
                  <a:pt x="10822" y="10015"/>
                </a:lnTo>
                <a:lnTo>
                  <a:pt x="10785" y="10161"/>
                </a:lnTo>
                <a:lnTo>
                  <a:pt x="10749" y="10235"/>
                </a:lnTo>
                <a:lnTo>
                  <a:pt x="10639" y="10345"/>
                </a:lnTo>
                <a:lnTo>
                  <a:pt x="10455" y="10455"/>
                </a:lnTo>
                <a:lnTo>
                  <a:pt x="10235" y="10602"/>
                </a:lnTo>
                <a:lnTo>
                  <a:pt x="9758" y="10565"/>
                </a:lnTo>
                <a:lnTo>
                  <a:pt x="9281" y="10492"/>
                </a:lnTo>
                <a:lnTo>
                  <a:pt x="8328" y="10455"/>
                </a:lnTo>
                <a:lnTo>
                  <a:pt x="7374" y="10492"/>
                </a:lnTo>
                <a:lnTo>
                  <a:pt x="6420" y="10528"/>
                </a:lnTo>
                <a:lnTo>
                  <a:pt x="2092" y="10675"/>
                </a:lnTo>
                <a:lnTo>
                  <a:pt x="1065" y="10712"/>
                </a:lnTo>
                <a:lnTo>
                  <a:pt x="735" y="10712"/>
                </a:lnTo>
                <a:lnTo>
                  <a:pt x="625" y="10638"/>
                </a:lnTo>
                <a:lnTo>
                  <a:pt x="588" y="10602"/>
                </a:lnTo>
                <a:lnTo>
                  <a:pt x="551" y="10565"/>
                </a:lnTo>
                <a:lnTo>
                  <a:pt x="588" y="10418"/>
                </a:lnTo>
                <a:lnTo>
                  <a:pt x="735" y="10198"/>
                </a:lnTo>
                <a:lnTo>
                  <a:pt x="1065" y="9685"/>
                </a:lnTo>
                <a:lnTo>
                  <a:pt x="1542" y="9575"/>
                </a:lnTo>
                <a:lnTo>
                  <a:pt x="1762" y="9538"/>
                </a:lnTo>
                <a:lnTo>
                  <a:pt x="2018" y="9501"/>
                </a:lnTo>
                <a:lnTo>
                  <a:pt x="2092" y="9464"/>
                </a:lnTo>
                <a:lnTo>
                  <a:pt x="2128" y="9428"/>
                </a:lnTo>
                <a:lnTo>
                  <a:pt x="2165" y="9281"/>
                </a:lnTo>
                <a:lnTo>
                  <a:pt x="2128" y="9171"/>
                </a:lnTo>
                <a:lnTo>
                  <a:pt x="2092" y="9134"/>
                </a:lnTo>
                <a:lnTo>
                  <a:pt x="2018" y="9098"/>
                </a:lnTo>
                <a:lnTo>
                  <a:pt x="1872" y="9061"/>
                </a:lnTo>
                <a:lnTo>
                  <a:pt x="1725" y="9061"/>
                </a:lnTo>
                <a:lnTo>
                  <a:pt x="1395" y="9134"/>
                </a:lnTo>
                <a:lnTo>
                  <a:pt x="1395" y="9134"/>
                </a:lnTo>
                <a:lnTo>
                  <a:pt x="1798" y="8547"/>
                </a:lnTo>
                <a:lnTo>
                  <a:pt x="1835" y="8511"/>
                </a:lnTo>
                <a:lnTo>
                  <a:pt x="1945" y="8547"/>
                </a:lnTo>
                <a:lnTo>
                  <a:pt x="2092" y="8584"/>
                </a:lnTo>
                <a:lnTo>
                  <a:pt x="2459" y="8621"/>
                </a:lnTo>
                <a:lnTo>
                  <a:pt x="2972" y="8621"/>
                </a:lnTo>
                <a:lnTo>
                  <a:pt x="3082" y="8584"/>
                </a:lnTo>
                <a:lnTo>
                  <a:pt x="3156" y="8511"/>
                </a:lnTo>
                <a:lnTo>
                  <a:pt x="3192" y="8401"/>
                </a:lnTo>
                <a:lnTo>
                  <a:pt x="3156" y="8291"/>
                </a:lnTo>
                <a:lnTo>
                  <a:pt x="3082" y="8217"/>
                </a:lnTo>
                <a:lnTo>
                  <a:pt x="2972" y="8181"/>
                </a:lnTo>
                <a:lnTo>
                  <a:pt x="2055" y="8181"/>
                </a:lnTo>
                <a:lnTo>
                  <a:pt x="2532" y="7520"/>
                </a:lnTo>
                <a:lnTo>
                  <a:pt x="2752" y="7557"/>
                </a:lnTo>
                <a:lnTo>
                  <a:pt x="2899" y="7704"/>
                </a:lnTo>
                <a:lnTo>
                  <a:pt x="3046" y="7777"/>
                </a:lnTo>
                <a:lnTo>
                  <a:pt x="3192" y="7851"/>
                </a:lnTo>
                <a:lnTo>
                  <a:pt x="3376" y="7924"/>
                </a:lnTo>
                <a:lnTo>
                  <a:pt x="3742" y="7961"/>
                </a:lnTo>
                <a:lnTo>
                  <a:pt x="4073" y="7961"/>
                </a:lnTo>
                <a:lnTo>
                  <a:pt x="4549" y="7887"/>
                </a:lnTo>
                <a:lnTo>
                  <a:pt x="4953" y="7777"/>
                </a:lnTo>
                <a:lnTo>
                  <a:pt x="5797" y="7410"/>
                </a:lnTo>
                <a:lnTo>
                  <a:pt x="6237" y="7264"/>
                </a:lnTo>
                <a:lnTo>
                  <a:pt x="6494" y="7227"/>
                </a:lnTo>
                <a:close/>
                <a:moveTo>
                  <a:pt x="4036" y="1"/>
                </a:moveTo>
                <a:lnTo>
                  <a:pt x="3816" y="37"/>
                </a:lnTo>
                <a:lnTo>
                  <a:pt x="3596" y="74"/>
                </a:lnTo>
                <a:lnTo>
                  <a:pt x="3412" y="147"/>
                </a:lnTo>
                <a:lnTo>
                  <a:pt x="3229" y="257"/>
                </a:lnTo>
                <a:lnTo>
                  <a:pt x="3119" y="404"/>
                </a:lnTo>
                <a:lnTo>
                  <a:pt x="3009" y="551"/>
                </a:lnTo>
                <a:lnTo>
                  <a:pt x="2972" y="771"/>
                </a:lnTo>
                <a:lnTo>
                  <a:pt x="3009" y="991"/>
                </a:lnTo>
                <a:lnTo>
                  <a:pt x="3082" y="1174"/>
                </a:lnTo>
                <a:lnTo>
                  <a:pt x="3156" y="1285"/>
                </a:lnTo>
                <a:lnTo>
                  <a:pt x="3266" y="1358"/>
                </a:lnTo>
                <a:lnTo>
                  <a:pt x="3412" y="1431"/>
                </a:lnTo>
                <a:lnTo>
                  <a:pt x="3559" y="1468"/>
                </a:lnTo>
                <a:lnTo>
                  <a:pt x="3706" y="1468"/>
                </a:lnTo>
                <a:lnTo>
                  <a:pt x="3853" y="1431"/>
                </a:lnTo>
                <a:lnTo>
                  <a:pt x="3999" y="1395"/>
                </a:lnTo>
                <a:lnTo>
                  <a:pt x="4073" y="1395"/>
                </a:lnTo>
                <a:lnTo>
                  <a:pt x="3963" y="1468"/>
                </a:lnTo>
                <a:lnTo>
                  <a:pt x="3926" y="1578"/>
                </a:lnTo>
                <a:lnTo>
                  <a:pt x="3889" y="2055"/>
                </a:lnTo>
                <a:lnTo>
                  <a:pt x="3889" y="2532"/>
                </a:lnTo>
                <a:lnTo>
                  <a:pt x="3926" y="3449"/>
                </a:lnTo>
                <a:lnTo>
                  <a:pt x="3926" y="5099"/>
                </a:lnTo>
                <a:lnTo>
                  <a:pt x="3926" y="5283"/>
                </a:lnTo>
                <a:lnTo>
                  <a:pt x="3963" y="5466"/>
                </a:lnTo>
                <a:lnTo>
                  <a:pt x="3963" y="5503"/>
                </a:lnTo>
                <a:lnTo>
                  <a:pt x="3742" y="5613"/>
                </a:lnTo>
                <a:lnTo>
                  <a:pt x="3559" y="5723"/>
                </a:lnTo>
                <a:lnTo>
                  <a:pt x="3229" y="6016"/>
                </a:lnTo>
                <a:lnTo>
                  <a:pt x="2899" y="6347"/>
                </a:lnTo>
                <a:lnTo>
                  <a:pt x="2605" y="6677"/>
                </a:lnTo>
                <a:lnTo>
                  <a:pt x="2239" y="7080"/>
                </a:lnTo>
                <a:lnTo>
                  <a:pt x="1908" y="7484"/>
                </a:lnTo>
                <a:lnTo>
                  <a:pt x="1285" y="8364"/>
                </a:lnTo>
                <a:lnTo>
                  <a:pt x="698" y="9244"/>
                </a:lnTo>
                <a:lnTo>
                  <a:pt x="148" y="10125"/>
                </a:lnTo>
                <a:lnTo>
                  <a:pt x="38" y="10308"/>
                </a:lnTo>
                <a:lnTo>
                  <a:pt x="1" y="10492"/>
                </a:lnTo>
                <a:lnTo>
                  <a:pt x="38" y="10675"/>
                </a:lnTo>
                <a:lnTo>
                  <a:pt x="111" y="10858"/>
                </a:lnTo>
                <a:lnTo>
                  <a:pt x="221" y="11005"/>
                </a:lnTo>
                <a:lnTo>
                  <a:pt x="368" y="11115"/>
                </a:lnTo>
                <a:lnTo>
                  <a:pt x="551" y="11225"/>
                </a:lnTo>
                <a:lnTo>
                  <a:pt x="771" y="11262"/>
                </a:lnTo>
                <a:lnTo>
                  <a:pt x="1321" y="11299"/>
                </a:lnTo>
                <a:lnTo>
                  <a:pt x="1872" y="11262"/>
                </a:lnTo>
                <a:lnTo>
                  <a:pt x="3009" y="11189"/>
                </a:lnTo>
                <a:lnTo>
                  <a:pt x="5503" y="11115"/>
                </a:lnTo>
                <a:lnTo>
                  <a:pt x="7447" y="11042"/>
                </a:lnTo>
                <a:lnTo>
                  <a:pt x="8401" y="11005"/>
                </a:lnTo>
                <a:lnTo>
                  <a:pt x="9355" y="11042"/>
                </a:lnTo>
                <a:lnTo>
                  <a:pt x="9391" y="11152"/>
                </a:lnTo>
                <a:lnTo>
                  <a:pt x="9465" y="11225"/>
                </a:lnTo>
                <a:lnTo>
                  <a:pt x="9612" y="11299"/>
                </a:lnTo>
                <a:lnTo>
                  <a:pt x="9795" y="11335"/>
                </a:lnTo>
                <a:lnTo>
                  <a:pt x="9978" y="11335"/>
                </a:lnTo>
                <a:lnTo>
                  <a:pt x="10125" y="11299"/>
                </a:lnTo>
                <a:lnTo>
                  <a:pt x="10272" y="11299"/>
                </a:lnTo>
                <a:lnTo>
                  <a:pt x="10382" y="11262"/>
                </a:lnTo>
                <a:lnTo>
                  <a:pt x="10455" y="11189"/>
                </a:lnTo>
                <a:lnTo>
                  <a:pt x="10565" y="11115"/>
                </a:lnTo>
                <a:lnTo>
                  <a:pt x="10785" y="10968"/>
                </a:lnTo>
                <a:lnTo>
                  <a:pt x="10969" y="10785"/>
                </a:lnTo>
                <a:lnTo>
                  <a:pt x="11152" y="10602"/>
                </a:lnTo>
                <a:lnTo>
                  <a:pt x="11299" y="10455"/>
                </a:lnTo>
                <a:lnTo>
                  <a:pt x="11336" y="10308"/>
                </a:lnTo>
                <a:lnTo>
                  <a:pt x="11372" y="10198"/>
                </a:lnTo>
                <a:lnTo>
                  <a:pt x="11409" y="10051"/>
                </a:lnTo>
                <a:lnTo>
                  <a:pt x="11372" y="9941"/>
                </a:lnTo>
                <a:lnTo>
                  <a:pt x="11299" y="9685"/>
                </a:lnTo>
                <a:lnTo>
                  <a:pt x="11189" y="9464"/>
                </a:lnTo>
                <a:lnTo>
                  <a:pt x="10859" y="8914"/>
                </a:lnTo>
                <a:lnTo>
                  <a:pt x="10492" y="8364"/>
                </a:lnTo>
                <a:lnTo>
                  <a:pt x="10125" y="7887"/>
                </a:lnTo>
                <a:lnTo>
                  <a:pt x="9722" y="7410"/>
                </a:lnTo>
                <a:lnTo>
                  <a:pt x="9318" y="6933"/>
                </a:lnTo>
                <a:lnTo>
                  <a:pt x="8878" y="6493"/>
                </a:lnTo>
                <a:lnTo>
                  <a:pt x="8474" y="6126"/>
                </a:lnTo>
                <a:lnTo>
                  <a:pt x="8071" y="5760"/>
                </a:lnTo>
                <a:lnTo>
                  <a:pt x="7851" y="5576"/>
                </a:lnTo>
                <a:lnTo>
                  <a:pt x="7594" y="5430"/>
                </a:lnTo>
                <a:lnTo>
                  <a:pt x="7374" y="5319"/>
                </a:lnTo>
                <a:lnTo>
                  <a:pt x="7117" y="5209"/>
                </a:lnTo>
                <a:lnTo>
                  <a:pt x="7117" y="5173"/>
                </a:lnTo>
                <a:lnTo>
                  <a:pt x="7191" y="4953"/>
                </a:lnTo>
                <a:lnTo>
                  <a:pt x="7227" y="4696"/>
                </a:lnTo>
                <a:lnTo>
                  <a:pt x="7227" y="4182"/>
                </a:lnTo>
                <a:lnTo>
                  <a:pt x="7227" y="3669"/>
                </a:lnTo>
                <a:lnTo>
                  <a:pt x="7191" y="3192"/>
                </a:lnTo>
                <a:lnTo>
                  <a:pt x="7154" y="2825"/>
                </a:lnTo>
                <a:lnTo>
                  <a:pt x="7117" y="2385"/>
                </a:lnTo>
                <a:lnTo>
                  <a:pt x="7044" y="2165"/>
                </a:lnTo>
                <a:lnTo>
                  <a:pt x="7007" y="1945"/>
                </a:lnTo>
                <a:lnTo>
                  <a:pt x="6934" y="1761"/>
                </a:lnTo>
                <a:lnTo>
                  <a:pt x="6824" y="1615"/>
                </a:lnTo>
                <a:lnTo>
                  <a:pt x="7191" y="1651"/>
                </a:lnTo>
                <a:lnTo>
                  <a:pt x="7521" y="1651"/>
                </a:lnTo>
                <a:lnTo>
                  <a:pt x="7851" y="1541"/>
                </a:lnTo>
                <a:lnTo>
                  <a:pt x="7998" y="1468"/>
                </a:lnTo>
                <a:lnTo>
                  <a:pt x="8144" y="1358"/>
                </a:lnTo>
                <a:lnTo>
                  <a:pt x="8254" y="1248"/>
                </a:lnTo>
                <a:lnTo>
                  <a:pt x="8254" y="1174"/>
                </a:lnTo>
                <a:lnTo>
                  <a:pt x="8254" y="1101"/>
                </a:lnTo>
                <a:lnTo>
                  <a:pt x="8144" y="624"/>
                </a:lnTo>
                <a:lnTo>
                  <a:pt x="8071" y="404"/>
                </a:lnTo>
                <a:lnTo>
                  <a:pt x="7998" y="294"/>
                </a:lnTo>
                <a:lnTo>
                  <a:pt x="7924" y="221"/>
                </a:lnTo>
                <a:lnTo>
                  <a:pt x="7851" y="147"/>
                </a:lnTo>
                <a:lnTo>
                  <a:pt x="7777" y="147"/>
                </a:lnTo>
                <a:lnTo>
                  <a:pt x="7631" y="111"/>
                </a:lnTo>
                <a:lnTo>
                  <a:pt x="6824" y="74"/>
                </a:lnTo>
                <a:lnTo>
                  <a:pt x="4036" y="1"/>
                </a:lnTo>
                <a:close/>
              </a:path>
            </a:pathLst>
          </a:custGeom>
          <a:solidFill>
            <a:srgbClr val="6D9EE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A4C2F4"/>
              </a:solidFill>
              <a:latin typeface="Arial"/>
              <a:ea typeface="Arial"/>
              <a:cs typeface="Arial"/>
              <a:sym typeface="Arial"/>
            </a:endParaRPr>
          </a:p>
        </p:txBody>
      </p:sp>
      <p:sp>
        <p:nvSpPr>
          <p:cNvPr id="1225" name="Google Shape;1225;p55"/>
          <p:cNvSpPr/>
          <p:nvPr/>
        </p:nvSpPr>
        <p:spPr>
          <a:xfrm>
            <a:off x="7975391" y="3053272"/>
            <a:ext cx="541560" cy="679277"/>
          </a:xfrm>
          <a:custGeom>
            <a:avLst/>
            <a:gdLst/>
            <a:ahLst/>
            <a:cxnLst/>
            <a:rect l="l" t="t" r="r" b="b"/>
            <a:pathLst>
              <a:path w="10822" h="13574" extrusionOk="0">
                <a:moveTo>
                  <a:pt x="10235" y="1358"/>
                </a:moveTo>
                <a:lnTo>
                  <a:pt x="10345" y="1652"/>
                </a:lnTo>
                <a:lnTo>
                  <a:pt x="10345" y="1982"/>
                </a:lnTo>
                <a:lnTo>
                  <a:pt x="10345" y="2312"/>
                </a:lnTo>
                <a:lnTo>
                  <a:pt x="10235" y="2605"/>
                </a:lnTo>
                <a:lnTo>
                  <a:pt x="10235" y="2569"/>
                </a:lnTo>
                <a:lnTo>
                  <a:pt x="10198" y="1945"/>
                </a:lnTo>
                <a:lnTo>
                  <a:pt x="10235" y="1358"/>
                </a:lnTo>
                <a:close/>
                <a:moveTo>
                  <a:pt x="9538" y="2092"/>
                </a:moveTo>
                <a:lnTo>
                  <a:pt x="9538" y="2422"/>
                </a:lnTo>
                <a:lnTo>
                  <a:pt x="9538" y="2789"/>
                </a:lnTo>
                <a:lnTo>
                  <a:pt x="9465" y="2202"/>
                </a:lnTo>
                <a:lnTo>
                  <a:pt x="9538" y="2092"/>
                </a:lnTo>
                <a:close/>
                <a:moveTo>
                  <a:pt x="9941" y="1285"/>
                </a:moveTo>
                <a:lnTo>
                  <a:pt x="9868" y="1835"/>
                </a:lnTo>
                <a:lnTo>
                  <a:pt x="9831" y="2129"/>
                </a:lnTo>
                <a:lnTo>
                  <a:pt x="9831" y="2459"/>
                </a:lnTo>
                <a:lnTo>
                  <a:pt x="9831" y="2642"/>
                </a:lnTo>
                <a:lnTo>
                  <a:pt x="9868" y="2789"/>
                </a:lnTo>
                <a:lnTo>
                  <a:pt x="9941" y="2936"/>
                </a:lnTo>
                <a:lnTo>
                  <a:pt x="10015" y="3046"/>
                </a:lnTo>
                <a:lnTo>
                  <a:pt x="10051" y="3046"/>
                </a:lnTo>
                <a:lnTo>
                  <a:pt x="9941" y="3229"/>
                </a:lnTo>
                <a:lnTo>
                  <a:pt x="9648" y="3632"/>
                </a:lnTo>
                <a:lnTo>
                  <a:pt x="9575" y="3046"/>
                </a:lnTo>
                <a:lnTo>
                  <a:pt x="9611" y="3119"/>
                </a:lnTo>
                <a:lnTo>
                  <a:pt x="9648" y="3156"/>
                </a:lnTo>
                <a:lnTo>
                  <a:pt x="9721" y="3192"/>
                </a:lnTo>
                <a:lnTo>
                  <a:pt x="9795" y="3156"/>
                </a:lnTo>
                <a:lnTo>
                  <a:pt x="9868" y="3156"/>
                </a:lnTo>
                <a:lnTo>
                  <a:pt x="9905" y="3082"/>
                </a:lnTo>
                <a:lnTo>
                  <a:pt x="9905" y="3046"/>
                </a:lnTo>
                <a:lnTo>
                  <a:pt x="9905" y="2972"/>
                </a:lnTo>
                <a:lnTo>
                  <a:pt x="9868" y="2936"/>
                </a:lnTo>
                <a:lnTo>
                  <a:pt x="9831" y="2899"/>
                </a:lnTo>
                <a:lnTo>
                  <a:pt x="9758" y="2899"/>
                </a:lnTo>
                <a:lnTo>
                  <a:pt x="9758" y="2642"/>
                </a:lnTo>
                <a:lnTo>
                  <a:pt x="9721" y="2092"/>
                </a:lnTo>
                <a:lnTo>
                  <a:pt x="9685" y="2018"/>
                </a:lnTo>
                <a:lnTo>
                  <a:pt x="9587" y="2018"/>
                </a:lnTo>
                <a:lnTo>
                  <a:pt x="9611" y="1982"/>
                </a:lnTo>
                <a:lnTo>
                  <a:pt x="9721" y="1762"/>
                </a:lnTo>
                <a:lnTo>
                  <a:pt x="9831" y="1542"/>
                </a:lnTo>
                <a:lnTo>
                  <a:pt x="9941" y="1285"/>
                </a:lnTo>
                <a:close/>
                <a:moveTo>
                  <a:pt x="9318" y="2385"/>
                </a:moveTo>
                <a:lnTo>
                  <a:pt x="9281" y="3119"/>
                </a:lnTo>
                <a:lnTo>
                  <a:pt x="9318" y="3889"/>
                </a:lnTo>
                <a:lnTo>
                  <a:pt x="9354" y="3963"/>
                </a:lnTo>
                <a:lnTo>
                  <a:pt x="9098" y="4183"/>
                </a:lnTo>
                <a:lnTo>
                  <a:pt x="9098" y="3963"/>
                </a:lnTo>
                <a:lnTo>
                  <a:pt x="9098" y="3743"/>
                </a:lnTo>
                <a:lnTo>
                  <a:pt x="9024" y="3302"/>
                </a:lnTo>
                <a:lnTo>
                  <a:pt x="8988" y="2715"/>
                </a:lnTo>
                <a:lnTo>
                  <a:pt x="9134" y="2569"/>
                </a:lnTo>
                <a:lnTo>
                  <a:pt x="9318" y="2385"/>
                </a:lnTo>
                <a:close/>
                <a:moveTo>
                  <a:pt x="8107" y="3596"/>
                </a:moveTo>
                <a:lnTo>
                  <a:pt x="7997" y="3889"/>
                </a:lnTo>
                <a:lnTo>
                  <a:pt x="7924" y="4219"/>
                </a:lnTo>
                <a:lnTo>
                  <a:pt x="7887" y="3779"/>
                </a:lnTo>
                <a:lnTo>
                  <a:pt x="8107" y="3596"/>
                </a:lnTo>
                <a:close/>
                <a:moveTo>
                  <a:pt x="8731" y="2972"/>
                </a:moveTo>
                <a:lnTo>
                  <a:pt x="8731" y="3302"/>
                </a:lnTo>
                <a:lnTo>
                  <a:pt x="8731" y="3816"/>
                </a:lnTo>
                <a:lnTo>
                  <a:pt x="8768" y="4109"/>
                </a:lnTo>
                <a:lnTo>
                  <a:pt x="8841" y="4366"/>
                </a:lnTo>
                <a:lnTo>
                  <a:pt x="8841" y="4403"/>
                </a:lnTo>
                <a:lnTo>
                  <a:pt x="8621" y="4586"/>
                </a:lnTo>
                <a:lnTo>
                  <a:pt x="8621" y="4586"/>
                </a:lnTo>
                <a:lnTo>
                  <a:pt x="8658" y="4219"/>
                </a:lnTo>
                <a:lnTo>
                  <a:pt x="8694" y="3816"/>
                </a:lnTo>
                <a:lnTo>
                  <a:pt x="8694" y="3449"/>
                </a:lnTo>
                <a:lnTo>
                  <a:pt x="8658" y="3082"/>
                </a:lnTo>
                <a:lnTo>
                  <a:pt x="8731" y="2972"/>
                </a:lnTo>
                <a:close/>
                <a:moveTo>
                  <a:pt x="8364" y="3339"/>
                </a:moveTo>
                <a:lnTo>
                  <a:pt x="8254" y="4733"/>
                </a:lnTo>
                <a:lnTo>
                  <a:pt x="8291" y="4806"/>
                </a:lnTo>
                <a:lnTo>
                  <a:pt x="8291" y="4843"/>
                </a:lnTo>
                <a:lnTo>
                  <a:pt x="8217" y="4916"/>
                </a:lnTo>
                <a:lnTo>
                  <a:pt x="8181" y="4880"/>
                </a:lnTo>
                <a:lnTo>
                  <a:pt x="8327" y="3522"/>
                </a:lnTo>
                <a:lnTo>
                  <a:pt x="8291" y="3486"/>
                </a:lnTo>
                <a:lnTo>
                  <a:pt x="8254" y="3449"/>
                </a:lnTo>
                <a:lnTo>
                  <a:pt x="8364" y="3339"/>
                </a:lnTo>
                <a:close/>
                <a:moveTo>
                  <a:pt x="7704" y="3963"/>
                </a:moveTo>
                <a:lnTo>
                  <a:pt x="7667" y="4329"/>
                </a:lnTo>
                <a:lnTo>
                  <a:pt x="7594" y="4696"/>
                </a:lnTo>
                <a:lnTo>
                  <a:pt x="7520" y="5026"/>
                </a:lnTo>
                <a:lnTo>
                  <a:pt x="7410" y="5393"/>
                </a:lnTo>
                <a:lnTo>
                  <a:pt x="7410" y="5467"/>
                </a:lnTo>
                <a:lnTo>
                  <a:pt x="7337" y="5430"/>
                </a:lnTo>
                <a:lnTo>
                  <a:pt x="7300" y="5430"/>
                </a:lnTo>
                <a:lnTo>
                  <a:pt x="7300" y="4990"/>
                </a:lnTo>
                <a:lnTo>
                  <a:pt x="7264" y="4696"/>
                </a:lnTo>
                <a:lnTo>
                  <a:pt x="7227" y="4366"/>
                </a:lnTo>
                <a:lnTo>
                  <a:pt x="7704" y="3963"/>
                </a:lnTo>
                <a:close/>
                <a:moveTo>
                  <a:pt x="7044" y="4513"/>
                </a:moveTo>
                <a:lnTo>
                  <a:pt x="6970" y="5026"/>
                </a:lnTo>
                <a:lnTo>
                  <a:pt x="6970" y="5320"/>
                </a:lnTo>
                <a:lnTo>
                  <a:pt x="6970" y="5540"/>
                </a:lnTo>
                <a:lnTo>
                  <a:pt x="7007" y="5650"/>
                </a:lnTo>
                <a:lnTo>
                  <a:pt x="7080" y="5760"/>
                </a:lnTo>
                <a:lnTo>
                  <a:pt x="6677" y="6053"/>
                </a:lnTo>
                <a:lnTo>
                  <a:pt x="6677" y="6053"/>
                </a:lnTo>
                <a:lnTo>
                  <a:pt x="6713" y="5797"/>
                </a:lnTo>
                <a:lnTo>
                  <a:pt x="6750" y="5540"/>
                </a:lnTo>
                <a:lnTo>
                  <a:pt x="6750" y="5173"/>
                </a:lnTo>
                <a:lnTo>
                  <a:pt x="6677" y="4843"/>
                </a:lnTo>
                <a:lnTo>
                  <a:pt x="7044" y="4513"/>
                </a:lnTo>
                <a:close/>
                <a:moveTo>
                  <a:pt x="6603" y="4916"/>
                </a:moveTo>
                <a:lnTo>
                  <a:pt x="6567" y="5173"/>
                </a:lnTo>
                <a:lnTo>
                  <a:pt x="6530" y="5430"/>
                </a:lnTo>
                <a:lnTo>
                  <a:pt x="6457" y="5613"/>
                </a:lnTo>
                <a:lnTo>
                  <a:pt x="6383" y="5760"/>
                </a:lnTo>
                <a:lnTo>
                  <a:pt x="6310" y="5943"/>
                </a:lnTo>
                <a:lnTo>
                  <a:pt x="6310" y="6127"/>
                </a:lnTo>
                <a:lnTo>
                  <a:pt x="6310" y="6200"/>
                </a:lnTo>
                <a:lnTo>
                  <a:pt x="6383" y="6237"/>
                </a:lnTo>
                <a:lnTo>
                  <a:pt x="5980" y="6494"/>
                </a:lnTo>
                <a:lnTo>
                  <a:pt x="6053" y="6090"/>
                </a:lnTo>
                <a:lnTo>
                  <a:pt x="6053" y="5760"/>
                </a:lnTo>
                <a:lnTo>
                  <a:pt x="6016" y="5393"/>
                </a:lnTo>
                <a:lnTo>
                  <a:pt x="6603" y="4916"/>
                </a:lnTo>
                <a:close/>
                <a:moveTo>
                  <a:pt x="5870" y="5540"/>
                </a:moveTo>
                <a:lnTo>
                  <a:pt x="5796" y="5943"/>
                </a:lnTo>
                <a:lnTo>
                  <a:pt x="5686" y="6347"/>
                </a:lnTo>
                <a:lnTo>
                  <a:pt x="5613" y="6567"/>
                </a:lnTo>
                <a:lnTo>
                  <a:pt x="5613" y="6677"/>
                </a:lnTo>
                <a:lnTo>
                  <a:pt x="5613" y="6750"/>
                </a:lnTo>
                <a:lnTo>
                  <a:pt x="5173" y="7081"/>
                </a:lnTo>
                <a:lnTo>
                  <a:pt x="5393" y="5943"/>
                </a:lnTo>
                <a:lnTo>
                  <a:pt x="5870" y="5540"/>
                </a:lnTo>
                <a:close/>
                <a:moveTo>
                  <a:pt x="9134" y="478"/>
                </a:moveTo>
                <a:lnTo>
                  <a:pt x="9428" y="588"/>
                </a:lnTo>
                <a:lnTo>
                  <a:pt x="9318" y="735"/>
                </a:lnTo>
                <a:lnTo>
                  <a:pt x="9318" y="845"/>
                </a:lnTo>
                <a:lnTo>
                  <a:pt x="9354" y="918"/>
                </a:lnTo>
                <a:lnTo>
                  <a:pt x="9428" y="955"/>
                </a:lnTo>
                <a:lnTo>
                  <a:pt x="9538" y="955"/>
                </a:lnTo>
                <a:lnTo>
                  <a:pt x="9538" y="1101"/>
                </a:lnTo>
                <a:lnTo>
                  <a:pt x="9465" y="1285"/>
                </a:lnTo>
                <a:lnTo>
                  <a:pt x="9318" y="1615"/>
                </a:lnTo>
                <a:lnTo>
                  <a:pt x="9134" y="1908"/>
                </a:lnTo>
                <a:lnTo>
                  <a:pt x="8914" y="2202"/>
                </a:lnTo>
                <a:lnTo>
                  <a:pt x="8841" y="2165"/>
                </a:lnTo>
                <a:lnTo>
                  <a:pt x="8804" y="2202"/>
                </a:lnTo>
                <a:lnTo>
                  <a:pt x="8768" y="2202"/>
                </a:lnTo>
                <a:lnTo>
                  <a:pt x="8731" y="2275"/>
                </a:lnTo>
                <a:lnTo>
                  <a:pt x="8731" y="2349"/>
                </a:lnTo>
                <a:lnTo>
                  <a:pt x="8364" y="2715"/>
                </a:lnTo>
                <a:lnTo>
                  <a:pt x="7740" y="3339"/>
                </a:lnTo>
                <a:lnTo>
                  <a:pt x="7667" y="3339"/>
                </a:lnTo>
                <a:lnTo>
                  <a:pt x="7667" y="3412"/>
                </a:lnTo>
                <a:lnTo>
                  <a:pt x="6493" y="4439"/>
                </a:lnTo>
                <a:lnTo>
                  <a:pt x="5650" y="5173"/>
                </a:lnTo>
                <a:lnTo>
                  <a:pt x="4806" y="5870"/>
                </a:lnTo>
                <a:lnTo>
                  <a:pt x="4769" y="5870"/>
                </a:lnTo>
                <a:lnTo>
                  <a:pt x="4733" y="5907"/>
                </a:lnTo>
                <a:lnTo>
                  <a:pt x="4623" y="6017"/>
                </a:lnTo>
                <a:lnTo>
                  <a:pt x="3889" y="6567"/>
                </a:lnTo>
                <a:lnTo>
                  <a:pt x="3852" y="6567"/>
                </a:lnTo>
                <a:lnTo>
                  <a:pt x="3816" y="6604"/>
                </a:lnTo>
                <a:lnTo>
                  <a:pt x="3632" y="6714"/>
                </a:lnTo>
                <a:lnTo>
                  <a:pt x="3339" y="6897"/>
                </a:lnTo>
                <a:lnTo>
                  <a:pt x="3155" y="7007"/>
                </a:lnTo>
                <a:lnTo>
                  <a:pt x="3045" y="7154"/>
                </a:lnTo>
                <a:lnTo>
                  <a:pt x="2972" y="7117"/>
                </a:lnTo>
                <a:lnTo>
                  <a:pt x="2605" y="6824"/>
                </a:lnTo>
                <a:lnTo>
                  <a:pt x="2312" y="6457"/>
                </a:lnTo>
                <a:lnTo>
                  <a:pt x="2128" y="6274"/>
                </a:lnTo>
                <a:lnTo>
                  <a:pt x="1945" y="6090"/>
                </a:lnTo>
                <a:lnTo>
                  <a:pt x="2202" y="5943"/>
                </a:lnTo>
                <a:lnTo>
                  <a:pt x="2458" y="5723"/>
                </a:lnTo>
                <a:lnTo>
                  <a:pt x="2605" y="5943"/>
                </a:lnTo>
                <a:lnTo>
                  <a:pt x="2825" y="6127"/>
                </a:lnTo>
                <a:lnTo>
                  <a:pt x="2935" y="6200"/>
                </a:lnTo>
                <a:lnTo>
                  <a:pt x="3082" y="6237"/>
                </a:lnTo>
                <a:lnTo>
                  <a:pt x="3229" y="6237"/>
                </a:lnTo>
                <a:lnTo>
                  <a:pt x="3339" y="6127"/>
                </a:lnTo>
                <a:lnTo>
                  <a:pt x="3375" y="6090"/>
                </a:lnTo>
                <a:lnTo>
                  <a:pt x="3412" y="6017"/>
                </a:lnTo>
                <a:lnTo>
                  <a:pt x="3375" y="5870"/>
                </a:lnTo>
                <a:lnTo>
                  <a:pt x="3339" y="5797"/>
                </a:lnTo>
                <a:lnTo>
                  <a:pt x="3265" y="5760"/>
                </a:lnTo>
                <a:lnTo>
                  <a:pt x="3119" y="5760"/>
                </a:lnTo>
                <a:lnTo>
                  <a:pt x="3082" y="5797"/>
                </a:lnTo>
                <a:lnTo>
                  <a:pt x="3082" y="5760"/>
                </a:lnTo>
                <a:lnTo>
                  <a:pt x="2935" y="5650"/>
                </a:lnTo>
                <a:lnTo>
                  <a:pt x="2752" y="5503"/>
                </a:lnTo>
                <a:lnTo>
                  <a:pt x="2825" y="5430"/>
                </a:lnTo>
                <a:lnTo>
                  <a:pt x="3302" y="4990"/>
                </a:lnTo>
                <a:lnTo>
                  <a:pt x="3375" y="5173"/>
                </a:lnTo>
                <a:lnTo>
                  <a:pt x="3449" y="5283"/>
                </a:lnTo>
                <a:lnTo>
                  <a:pt x="3559" y="5393"/>
                </a:lnTo>
                <a:lnTo>
                  <a:pt x="3669" y="5503"/>
                </a:lnTo>
                <a:lnTo>
                  <a:pt x="3816" y="5540"/>
                </a:lnTo>
                <a:lnTo>
                  <a:pt x="3926" y="5540"/>
                </a:lnTo>
                <a:lnTo>
                  <a:pt x="3999" y="5467"/>
                </a:lnTo>
                <a:lnTo>
                  <a:pt x="4036" y="5393"/>
                </a:lnTo>
                <a:lnTo>
                  <a:pt x="4036" y="5283"/>
                </a:lnTo>
                <a:lnTo>
                  <a:pt x="3889" y="5136"/>
                </a:lnTo>
                <a:lnTo>
                  <a:pt x="3742" y="4990"/>
                </a:lnTo>
                <a:lnTo>
                  <a:pt x="3632" y="4843"/>
                </a:lnTo>
                <a:lnTo>
                  <a:pt x="3595" y="4770"/>
                </a:lnTo>
                <a:lnTo>
                  <a:pt x="3595" y="4733"/>
                </a:lnTo>
                <a:lnTo>
                  <a:pt x="3926" y="4439"/>
                </a:lnTo>
                <a:lnTo>
                  <a:pt x="4146" y="4256"/>
                </a:lnTo>
                <a:lnTo>
                  <a:pt x="4182" y="4403"/>
                </a:lnTo>
                <a:lnTo>
                  <a:pt x="4256" y="4513"/>
                </a:lnTo>
                <a:lnTo>
                  <a:pt x="4329" y="4623"/>
                </a:lnTo>
                <a:lnTo>
                  <a:pt x="4439" y="4770"/>
                </a:lnTo>
                <a:lnTo>
                  <a:pt x="4586" y="4843"/>
                </a:lnTo>
                <a:lnTo>
                  <a:pt x="4696" y="4880"/>
                </a:lnTo>
                <a:lnTo>
                  <a:pt x="4806" y="4843"/>
                </a:lnTo>
                <a:lnTo>
                  <a:pt x="4843" y="4770"/>
                </a:lnTo>
                <a:lnTo>
                  <a:pt x="4879" y="4733"/>
                </a:lnTo>
                <a:lnTo>
                  <a:pt x="4879" y="4623"/>
                </a:lnTo>
                <a:lnTo>
                  <a:pt x="4843" y="4549"/>
                </a:lnTo>
                <a:lnTo>
                  <a:pt x="4769" y="4476"/>
                </a:lnTo>
                <a:lnTo>
                  <a:pt x="4623" y="4329"/>
                </a:lnTo>
                <a:lnTo>
                  <a:pt x="4513" y="4219"/>
                </a:lnTo>
                <a:lnTo>
                  <a:pt x="4476" y="4073"/>
                </a:lnTo>
                <a:lnTo>
                  <a:pt x="4476" y="3999"/>
                </a:lnTo>
                <a:lnTo>
                  <a:pt x="4989" y="3522"/>
                </a:lnTo>
                <a:lnTo>
                  <a:pt x="5063" y="3632"/>
                </a:lnTo>
                <a:lnTo>
                  <a:pt x="5173" y="3853"/>
                </a:lnTo>
                <a:lnTo>
                  <a:pt x="5356" y="4036"/>
                </a:lnTo>
                <a:lnTo>
                  <a:pt x="5430" y="4073"/>
                </a:lnTo>
                <a:lnTo>
                  <a:pt x="5503" y="4109"/>
                </a:lnTo>
                <a:lnTo>
                  <a:pt x="5576" y="4073"/>
                </a:lnTo>
                <a:lnTo>
                  <a:pt x="5650" y="4036"/>
                </a:lnTo>
                <a:lnTo>
                  <a:pt x="5686" y="3963"/>
                </a:lnTo>
                <a:lnTo>
                  <a:pt x="5686" y="3926"/>
                </a:lnTo>
                <a:lnTo>
                  <a:pt x="5686" y="3853"/>
                </a:lnTo>
                <a:lnTo>
                  <a:pt x="5650" y="3779"/>
                </a:lnTo>
                <a:lnTo>
                  <a:pt x="5246" y="3302"/>
                </a:lnTo>
                <a:lnTo>
                  <a:pt x="5980" y="2642"/>
                </a:lnTo>
                <a:lnTo>
                  <a:pt x="6016" y="2715"/>
                </a:lnTo>
                <a:lnTo>
                  <a:pt x="6163" y="3082"/>
                </a:lnTo>
                <a:lnTo>
                  <a:pt x="6200" y="3156"/>
                </a:lnTo>
                <a:lnTo>
                  <a:pt x="6237" y="3192"/>
                </a:lnTo>
                <a:lnTo>
                  <a:pt x="6383" y="3192"/>
                </a:lnTo>
                <a:lnTo>
                  <a:pt x="6457" y="3156"/>
                </a:lnTo>
                <a:lnTo>
                  <a:pt x="6493" y="3082"/>
                </a:lnTo>
                <a:lnTo>
                  <a:pt x="6530" y="3009"/>
                </a:lnTo>
                <a:lnTo>
                  <a:pt x="6493" y="2936"/>
                </a:lnTo>
                <a:lnTo>
                  <a:pt x="6383" y="2605"/>
                </a:lnTo>
                <a:lnTo>
                  <a:pt x="6273" y="2422"/>
                </a:lnTo>
                <a:lnTo>
                  <a:pt x="7007" y="1725"/>
                </a:lnTo>
                <a:lnTo>
                  <a:pt x="7044" y="1945"/>
                </a:lnTo>
                <a:lnTo>
                  <a:pt x="7080" y="2129"/>
                </a:lnTo>
                <a:lnTo>
                  <a:pt x="7154" y="2349"/>
                </a:lnTo>
                <a:lnTo>
                  <a:pt x="7227" y="2532"/>
                </a:lnTo>
                <a:lnTo>
                  <a:pt x="7300" y="2605"/>
                </a:lnTo>
                <a:lnTo>
                  <a:pt x="7410" y="2642"/>
                </a:lnTo>
                <a:lnTo>
                  <a:pt x="7557" y="2569"/>
                </a:lnTo>
                <a:lnTo>
                  <a:pt x="7630" y="2495"/>
                </a:lnTo>
                <a:lnTo>
                  <a:pt x="7667" y="2385"/>
                </a:lnTo>
                <a:lnTo>
                  <a:pt x="7667" y="2312"/>
                </a:lnTo>
                <a:lnTo>
                  <a:pt x="7630" y="2239"/>
                </a:lnTo>
                <a:lnTo>
                  <a:pt x="7557" y="2165"/>
                </a:lnTo>
                <a:lnTo>
                  <a:pt x="7484" y="2165"/>
                </a:lnTo>
                <a:lnTo>
                  <a:pt x="7337" y="1835"/>
                </a:lnTo>
                <a:lnTo>
                  <a:pt x="7227" y="1542"/>
                </a:lnTo>
                <a:lnTo>
                  <a:pt x="7740" y="1101"/>
                </a:lnTo>
                <a:lnTo>
                  <a:pt x="8217" y="735"/>
                </a:lnTo>
                <a:lnTo>
                  <a:pt x="8364" y="625"/>
                </a:lnTo>
                <a:lnTo>
                  <a:pt x="8511" y="551"/>
                </a:lnTo>
                <a:lnTo>
                  <a:pt x="8841" y="478"/>
                </a:lnTo>
                <a:close/>
                <a:moveTo>
                  <a:pt x="3485" y="7264"/>
                </a:moveTo>
                <a:lnTo>
                  <a:pt x="3449" y="7447"/>
                </a:lnTo>
                <a:lnTo>
                  <a:pt x="3302" y="7337"/>
                </a:lnTo>
                <a:lnTo>
                  <a:pt x="3485" y="7264"/>
                </a:lnTo>
                <a:close/>
                <a:moveTo>
                  <a:pt x="5099" y="6163"/>
                </a:moveTo>
                <a:lnTo>
                  <a:pt x="4733" y="7264"/>
                </a:lnTo>
                <a:lnTo>
                  <a:pt x="4733" y="7337"/>
                </a:lnTo>
                <a:lnTo>
                  <a:pt x="4586" y="7447"/>
                </a:lnTo>
                <a:lnTo>
                  <a:pt x="4586" y="7337"/>
                </a:lnTo>
                <a:lnTo>
                  <a:pt x="4586" y="7301"/>
                </a:lnTo>
                <a:lnTo>
                  <a:pt x="4623" y="6860"/>
                </a:lnTo>
                <a:lnTo>
                  <a:pt x="4733" y="6457"/>
                </a:lnTo>
                <a:lnTo>
                  <a:pt x="5026" y="6237"/>
                </a:lnTo>
                <a:lnTo>
                  <a:pt x="5099" y="6163"/>
                </a:lnTo>
                <a:close/>
                <a:moveTo>
                  <a:pt x="4292" y="6750"/>
                </a:moveTo>
                <a:lnTo>
                  <a:pt x="4219" y="7117"/>
                </a:lnTo>
                <a:lnTo>
                  <a:pt x="4219" y="7484"/>
                </a:lnTo>
                <a:lnTo>
                  <a:pt x="4219" y="7594"/>
                </a:lnTo>
                <a:lnTo>
                  <a:pt x="4292" y="7631"/>
                </a:lnTo>
                <a:lnTo>
                  <a:pt x="3889" y="7924"/>
                </a:lnTo>
                <a:lnTo>
                  <a:pt x="3816" y="7851"/>
                </a:lnTo>
                <a:lnTo>
                  <a:pt x="3889" y="7777"/>
                </a:lnTo>
                <a:lnTo>
                  <a:pt x="3926" y="7667"/>
                </a:lnTo>
                <a:lnTo>
                  <a:pt x="3926" y="7594"/>
                </a:lnTo>
                <a:lnTo>
                  <a:pt x="3889" y="7521"/>
                </a:lnTo>
                <a:lnTo>
                  <a:pt x="3852" y="7484"/>
                </a:lnTo>
                <a:lnTo>
                  <a:pt x="3816" y="7484"/>
                </a:lnTo>
                <a:lnTo>
                  <a:pt x="3889" y="7227"/>
                </a:lnTo>
                <a:lnTo>
                  <a:pt x="3926" y="7007"/>
                </a:lnTo>
                <a:lnTo>
                  <a:pt x="3926" y="6970"/>
                </a:lnTo>
                <a:lnTo>
                  <a:pt x="4292" y="6750"/>
                </a:lnTo>
                <a:close/>
                <a:moveTo>
                  <a:pt x="1101" y="6127"/>
                </a:moveTo>
                <a:lnTo>
                  <a:pt x="1358" y="6200"/>
                </a:lnTo>
                <a:lnTo>
                  <a:pt x="1578" y="6310"/>
                </a:lnTo>
                <a:lnTo>
                  <a:pt x="1761" y="6457"/>
                </a:lnTo>
                <a:lnTo>
                  <a:pt x="1945" y="6677"/>
                </a:lnTo>
                <a:lnTo>
                  <a:pt x="2312" y="7081"/>
                </a:lnTo>
                <a:lnTo>
                  <a:pt x="2715" y="7447"/>
                </a:lnTo>
                <a:lnTo>
                  <a:pt x="3155" y="7777"/>
                </a:lnTo>
                <a:lnTo>
                  <a:pt x="3339" y="7961"/>
                </a:lnTo>
                <a:lnTo>
                  <a:pt x="3522" y="8144"/>
                </a:lnTo>
                <a:lnTo>
                  <a:pt x="3522" y="8181"/>
                </a:lnTo>
                <a:lnTo>
                  <a:pt x="3485" y="8291"/>
                </a:lnTo>
                <a:lnTo>
                  <a:pt x="3485" y="8401"/>
                </a:lnTo>
                <a:lnTo>
                  <a:pt x="3559" y="8474"/>
                </a:lnTo>
                <a:lnTo>
                  <a:pt x="3669" y="8511"/>
                </a:lnTo>
                <a:lnTo>
                  <a:pt x="3669" y="8621"/>
                </a:lnTo>
                <a:lnTo>
                  <a:pt x="3669" y="8658"/>
                </a:lnTo>
                <a:lnTo>
                  <a:pt x="3595" y="8695"/>
                </a:lnTo>
                <a:lnTo>
                  <a:pt x="3229" y="8731"/>
                </a:lnTo>
                <a:lnTo>
                  <a:pt x="3009" y="8474"/>
                </a:lnTo>
                <a:lnTo>
                  <a:pt x="2825" y="8254"/>
                </a:lnTo>
                <a:lnTo>
                  <a:pt x="2165" y="7484"/>
                </a:lnTo>
                <a:lnTo>
                  <a:pt x="1615" y="6897"/>
                </a:lnTo>
                <a:lnTo>
                  <a:pt x="1321" y="6604"/>
                </a:lnTo>
                <a:lnTo>
                  <a:pt x="1174" y="6494"/>
                </a:lnTo>
                <a:lnTo>
                  <a:pt x="991" y="6420"/>
                </a:lnTo>
                <a:lnTo>
                  <a:pt x="1101" y="6127"/>
                </a:lnTo>
                <a:close/>
                <a:moveTo>
                  <a:pt x="8731" y="1"/>
                </a:moveTo>
                <a:lnTo>
                  <a:pt x="8474" y="74"/>
                </a:lnTo>
                <a:lnTo>
                  <a:pt x="8217" y="184"/>
                </a:lnTo>
                <a:lnTo>
                  <a:pt x="7997" y="331"/>
                </a:lnTo>
                <a:lnTo>
                  <a:pt x="7777" y="478"/>
                </a:lnTo>
                <a:lnTo>
                  <a:pt x="7154" y="1028"/>
                </a:lnTo>
                <a:lnTo>
                  <a:pt x="6530" y="1578"/>
                </a:lnTo>
                <a:lnTo>
                  <a:pt x="4036" y="3779"/>
                </a:lnTo>
                <a:lnTo>
                  <a:pt x="2825" y="4843"/>
                </a:lnTo>
                <a:lnTo>
                  <a:pt x="2312" y="5283"/>
                </a:lnTo>
                <a:lnTo>
                  <a:pt x="2092" y="5540"/>
                </a:lnTo>
                <a:lnTo>
                  <a:pt x="1871" y="5797"/>
                </a:lnTo>
                <a:lnTo>
                  <a:pt x="1761" y="5833"/>
                </a:lnTo>
                <a:lnTo>
                  <a:pt x="1725" y="5943"/>
                </a:lnTo>
                <a:lnTo>
                  <a:pt x="1541" y="5833"/>
                </a:lnTo>
                <a:lnTo>
                  <a:pt x="1358" y="5797"/>
                </a:lnTo>
                <a:lnTo>
                  <a:pt x="1174" y="5760"/>
                </a:lnTo>
                <a:lnTo>
                  <a:pt x="954" y="5760"/>
                </a:lnTo>
                <a:lnTo>
                  <a:pt x="844" y="5797"/>
                </a:lnTo>
                <a:lnTo>
                  <a:pt x="771" y="5907"/>
                </a:lnTo>
                <a:lnTo>
                  <a:pt x="624" y="6420"/>
                </a:lnTo>
                <a:lnTo>
                  <a:pt x="624" y="6494"/>
                </a:lnTo>
                <a:lnTo>
                  <a:pt x="661" y="6567"/>
                </a:lnTo>
                <a:lnTo>
                  <a:pt x="698" y="6604"/>
                </a:lnTo>
                <a:lnTo>
                  <a:pt x="771" y="6640"/>
                </a:lnTo>
                <a:lnTo>
                  <a:pt x="918" y="6860"/>
                </a:lnTo>
                <a:lnTo>
                  <a:pt x="1101" y="7081"/>
                </a:lnTo>
                <a:lnTo>
                  <a:pt x="1505" y="7484"/>
                </a:lnTo>
                <a:lnTo>
                  <a:pt x="2385" y="8511"/>
                </a:lnTo>
                <a:lnTo>
                  <a:pt x="2715" y="8951"/>
                </a:lnTo>
                <a:lnTo>
                  <a:pt x="2935" y="9171"/>
                </a:lnTo>
                <a:lnTo>
                  <a:pt x="3155" y="9318"/>
                </a:lnTo>
                <a:lnTo>
                  <a:pt x="3302" y="9355"/>
                </a:lnTo>
                <a:lnTo>
                  <a:pt x="3412" y="9355"/>
                </a:lnTo>
                <a:lnTo>
                  <a:pt x="3522" y="9281"/>
                </a:lnTo>
                <a:lnTo>
                  <a:pt x="3595" y="9171"/>
                </a:lnTo>
                <a:lnTo>
                  <a:pt x="3816" y="9135"/>
                </a:lnTo>
                <a:lnTo>
                  <a:pt x="3962" y="9061"/>
                </a:lnTo>
                <a:lnTo>
                  <a:pt x="4072" y="8951"/>
                </a:lnTo>
                <a:lnTo>
                  <a:pt x="4146" y="8805"/>
                </a:lnTo>
                <a:lnTo>
                  <a:pt x="4146" y="8548"/>
                </a:lnTo>
                <a:lnTo>
                  <a:pt x="4109" y="8328"/>
                </a:lnTo>
                <a:lnTo>
                  <a:pt x="5320" y="7557"/>
                </a:lnTo>
                <a:lnTo>
                  <a:pt x="6530" y="6750"/>
                </a:lnTo>
                <a:lnTo>
                  <a:pt x="7667" y="5907"/>
                </a:lnTo>
                <a:lnTo>
                  <a:pt x="8804" y="5026"/>
                </a:lnTo>
                <a:lnTo>
                  <a:pt x="9281" y="4660"/>
                </a:lnTo>
                <a:lnTo>
                  <a:pt x="9721" y="4219"/>
                </a:lnTo>
                <a:lnTo>
                  <a:pt x="10125" y="3743"/>
                </a:lnTo>
                <a:lnTo>
                  <a:pt x="10308" y="3486"/>
                </a:lnTo>
                <a:lnTo>
                  <a:pt x="10455" y="3229"/>
                </a:lnTo>
                <a:lnTo>
                  <a:pt x="10602" y="2972"/>
                </a:lnTo>
                <a:lnTo>
                  <a:pt x="10712" y="2679"/>
                </a:lnTo>
                <a:lnTo>
                  <a:pt x="10785" y="2385"/>
                </a:lnTo>
                <a:lnTo>
                  <a:pt x="10822" y="2129"/>
                </a:lnTo>
                <a:lnTo>
                  <a:pt x="10822" y="1835"/>
                </a:lnTo>
                <a:lnTo>
                  <a:pt x="10785" y="1542"/>
                </a:lnTo>
                <a:lnTo>
                  <a:pt x="10675" y="1248"/>
                </a:lnTo>
                <a:lnTo>
                  <a:pt x="10528" y="955"/>
                </a:lnTo>
                <a:lnTo>
                  <a:pt x="10382" y="735"/>
                </a:lnTo>
                <a:lnTo>
                  <a:pt x="10198" y="515"/>
                </a:lnTo>
                <a:lnTo>
                  <a:pt x="9978" y="368"/>
                </a:lnTo>
                <a:lnTo>
                  <a:pt x="9758" y="221"/>
                </a:lnTo>
                <a:lnTo>
                  <a:pt x="9501" y="111"/>
                </a:lnTo>
                <a:lnTo>
                  <a:pt x="9281" y="38"/>
                </a:lnTo>
                <a:lnTo>
                  <a:pt x="8988" y="1"/>
                </a:lnTo>
                <a:close/>
                <a:moveTo>
                  <a:pt x="1981" y="12399"/>
                </a:moveTo>
                <a:lnTo>
                  <a:pt x="1981" y="12509"/>
                </a:lnTo>
                <a:lnTo>
                  <a:pt x="1981" y="12656"/>
                </a:lnTo>
                <a:lnTo>
                  <a:pt x="1908" y="12913"/>
                </a:lnTo>
                <a:lnTo>
                  <a:pt x="1798" y="12913"/>
                </a:lnTo>
                <a:lnTo>
                  <a:pt x="1871" y="12656"/>
                </a:lnTo>
                <a:lnTo>
                  <a:pt x="1981" y="12399"/>
                </a:lnTo>
                <a:close/>
                <a:moveTo>
                  <a:pt x="1651" y="9391"/>
                </a:moveTo>
                <a:lnTo>
                  <a:pt x="1688" y="9575"/>
                </a:lnTo>
                <a:lnTo>
                  <a:pt x="1908" y="10198"/>
                </a:lnTo>
                <a:lnTo>
                  <a:pt x="2348" y="11372"/>
                </a:lnTo>
                <a:lnTo>
                  <a:pt x="2422" y="11739"/>
                </a:lnTo>
                <a:lnTo>
                  <a:pt x="2458" y="12106"/>
                </a:lnTo>
                <a:lnTo>
                  <a:pt x="2422" y="12436"/>
                </a:lnTo>
                <a:lnTo>
                  <a:pt x="2348" y="12619"/>
                </a:lnTo>
                <a:lnTo>
                  <a:pt x="2275" y="12766"/>
                </a:lnTo>
                <a:lnTo>
                  <a:pt x="2312" y="12583"/>
                </a:lnTo>
                <a:lnTo>
                  <a:pt x="2275" y="12436"/>
                </a:lnTo>
                <a:lnTo>
                  <a:pt x="2202" y="12326"/>
                </a:lnTo>
                <a:lnTo>
                  <a:pt x="2128" y="12216"/>
                </a:lnTo>
                <a:lnTo>
                  <a:pt x="2018" y="12179"/>
                </a:lnTo>
                <a:lnTo>
                  <a:pt x="1871" y="12179"/>
                </a:lnTo>
                <a:lnTo>
                  <a:pt x="1835" y="12253"/>
                </a:lnTo>
                <a:lnTo>
                  <a:pt x="1835" y="12326"/>
                </a:lnTo>
                <a:lnTo>
                  <a:pt x="1578" y="12656"/>
                </a:lnTo>
                <a:lnTo>
                  <a:pt x="1505" y="12840"/>
                </a:lnTo>
                <a:lnTo>
                  <a:pt x="1431" y="13023"/>
                </a:lnTo>
                <a:lnTo>
                  <a:pt x="1358" y="13023"/>
                </a:lnTo>
                <a:lnTo>
                  <a:pt x="1578" y="12509"/>
                </a:lnTo>
                <a:lnTo>
                  <a:pt x="1761" y="11996"/>
                </a:lnTo>
                <a:lnTo>
                  <a:pt x="1761" y="11959"/>
                </a:lnTo>
                <a:lnTo>
                  <a:pt x="1725" y="11922"/>
                </a:lnTo>
                <a:lnTo>
                  <a:pt x="1688" y="11922"/>
                </a:lnTo>
                <a:lnTo>
                  <a:pt x="1651" y="11959"/>
                </a:lnTo>
                <a:lnTo>
                  <a:pt x="1321" y="12399"/>
                </a:lnTo>
                <a:lnTo>
                  <a:pt x="1028" y="12913"/>
                </a:lnTo>
                <a:lnTo>
                  <a:pt x="881" y="12840"/>
                </a:lnTo>
                <a:lnTo>
                  <a:pt x="881" y="12729"/>
                </a:lnTo>
                <a:lnTo>
                  <a:pt x="1028" y="12436"/>
                </a:lnTo>
                <a:lnTo>
                  <a:pt x="1174" y="12143"/>
                </a:lnTo>
                <a:lnTo>
                  <a:pt x="1358" y="11849"/>
                </a:lnTo>
                <a:lnTo>
                  <a:pt x="1541" y="11556"/>
                </a:lnTo>
                <a:lnTo>
                  <a:pt x="1541" y="11519"/>
                </a:lnTo>
                <a:lnTo>
                  <a:pt x="1505" y="11482"/>
                </a:lnTo>
                <a:lnTo>
                  <a:pt x="1468" y="11519"/>
                </a:lnTo>
                <a:lnTo>
                  <a:pt x="1138" y="11812"/>
                </a:lnTo>
                <a:lnTo>
                  <a:pt x="954" y="11996"/>
                </a:lnTo>
                <a:lnTo>
                  <a:pt x="808" y="12179"/>
                </a:lnTo>
                <a:lnTo>
                  <a:pt x="698" y="12399"/>
                </a:lnTo>
                <a:lnTo>
                  <a:pt x="588" y="12619"/>
                </a:lnTo>
                <a:lnTo>
                  <a:pt x="551" y="12583"/>
                </a:lnTo>
                <a:lnTo>
                  <a:pt x="624" y="12473"/>
                </a:lnTo>
                <a:lnTo>
                  <a:pt x="661" y="12363"/>
                </a:lnTo>
                <a:lnTo>
                  <a:pt x="1138" y="11629"/>
                </a:lnTo>
                <a:lnTo>
                  <a:pt x="1321" y="11262"/>
                </a:lnTo>
                <a:lnTo>
                  <a:pt x="1468" y="10859"/>
                </a:lnTo>
                <a:lnTo>
                  <a:pt x="1431" y="10822"/>
                </a:lnTo>
                <a:lnTo>
                  <a:pt x="1395" y="10822"/>
                </a:lnTo>
                <a:lnTo>
                  <a:pt x="1064" y="11189"/>
                </a:lnTo>
                <a:lnTo>
                  <a:pt x="734" y="11556"/>
                </a:lnTo>
                <a:lnTo>
                  <a:pt x="844" y="11372"/>
                </a:lnTo>
                <a:lnTo>
                  <a:pt x="1248" y="10749"/>
                </a:lnTo>
                <a:lnTo>
                  <a:pt x="1651" y="10125"/>
                </a:lnTo>
                <a:lnTo>
                  <a:pt x="1651" y="10052"/>
                </a:lnTo>
                <a:lnTo>
                  <a:pt x="1615" y="9978"/>
                </a:lnTo>
                <a:lnTo>
                  <a:pt x="1505" y="9978"/>
                </a:lnTo>
                <a:lnTo>
                  <a:pt x="1321" y="10162"/>
                </a:lnTo>
                <a:lnTo>
                  <a:pt x="1505" y="9795"/>
                </a:lnTo>
                <a:lnTo>
                  <a:pt x="1651" y="9391"/>
                </a:lnTo>
                <a:close/>
                <a:moveTo>
                  <a:pt x="1541" y="8768"/>
                </a:moveTo>
                <a:lnTo>
                  <a:pt x="1468" y="8805"/>
                </a:lnTo>
                <a:lnTo>
                  <a:pt x="1395" y="8915"/>
                </a:lnTo>
                <a:lnTo>
                  <a:pt x="1395" y="9025"/>
                </a:lnTo>
                <a:lnTo>
                  <a:pt x="1395" y="9061"/>
                </a:lnTo>
                <a:lnTo>
                  <a:pt x="1211" y="9355"/>
                </a:lnTo>
                <a:lnTo>
                  <a:pt x="1101" y="9648"/>
                </a:lnTo>
                <a:lnTo>
                  <a:pt x="661" y="10602"/>
                </a:lnTo>
                <a:lnTo>
                  <a:pt x="294" y="11409"/>
                </a:lnTo>
                <a:lnTo>
                  <a:pt x="147" y="11812"/>
                </a:lnTo>
                <a:lnTo>
                  <a:pt x="37" y="12253"/>
                </a:lnTo>
                <a:lnTo>
                  <a:pt x="1" y="12399"/>
                </a:lnTo>
                <a:lnTo>
                  <a:pt x="1" y="12509"/>
                </a:lnTo>
                <a:lnTo>
                  <a:pt x="74" y="12729"/>
                </a:lnTo>
                <a:lnTo>
                  <a:pt x="221" y="12913"/>
                </a:lnTo>
                <a:lnTo>
                  <a:pt x="404" y="13096"/>
                </a:lnTo>
                <a:lnTo>
                  <a:pt x="441" y="13170"/>
                </a:lnTo>
                <a:lnTo>
                  <a:pt x="514" y="13206"/>
                </a:lnTo>
                <a:lnTo>
                  <a:pt x="588" y="13243"/>
                </a:lnTo>
                <a:lnTo>
                  <a:pt x="661" y="13243"/>
                </a:lnTo>
                <a:lnTo>
                  <a:pt x="734" y="13280"/>
                </a:lnTo>
                <a:lnTo>
                  <a:pt x="881" y="13353"/>
                </a:lnTo>
                <a:lnTo>
                  <a:pt x="954" y="13426"/>
                </a:lnTo>
                <a:lnTo>
                  <a:pt x="1101" y="13426"/>
                </a:lnTo>
                <a:lnTo>
                  <a:pt x="1431" y="13536"/>
                </a:lnTo>
                <a:lnTo>
                  <a:pt x="1468" y="13573"/>
                </a:lnTo>
                <a:lnTo>
                  <a:pt x="1688" y="13573"/>
                </a:lnTo>
                <a:lnTo>
                  <a:pt x="1908" y="13536"/>
                </a:lnTo>
                <a:lnTo>
                  <a:pt x="2128" y="13463"/>
                </a:lnTo>
                <a:lnTo>
                  <a:pt x="2312" y="13390"/>
                </a:lnTo>
                <a:lnTo>
                  <a:pt x="2495" y="13280"/>
                </a:lnTo>
                <a:lnTo>
                  <a:pt x="2605" y="13133"/>
                </a:lnTo>
                <a:lnTo>
                  <a:pt x="2715" y="12986"/>
                </a:lnTo>
                <a:lnTo>
                  <a:pt x="2788" y="12840"/>
                </a:lnTo>
                <a:lnTo>
                  <a:pt x="2862" y="12693"/>
                </a:lnTo>
                <a:lnTo>
                  <a:pt x="2935" y="12326"/>
                </a:lnTo>
                <a:lnTo>
                  <a:pt x="2935" y="11959"/>
                </a:lnTo>
                <a:lnTo>
                  <a:pt x="2862" y="11592"/>
                </a:lnTo>
                <a:lnTo>
                  <a:pt x="2788" y="11226"/>
                </a:lnTo>
                <a:lnTo>
                  <a:pt x="2678" y="10895"/>
                </a:lnTo>
                <a:lnTo>
                  <a:pt x="2055" y="9061"/>
                </a:lnTo>
                <a:lnTo>
                  <a:pt x="1981" y="8951"/>
                </a:lnTo>
                <a:lnTo>
                  <a:pt x="1871" y="8878"/>
                </a:lnTo>
                <a:lnTo>
                  <a:pt x="1761" y="8805"/>
                </a:lnTo>
                <a:lnTo>
                  <a:pt x="1651" y="8768"/>
                </a:lnTo>
                <a:close/>
              </a:path>
            </a:pathLst>
          </a:custGeom>
          <a:solidFill>
            <a:srgbClr val="6D9EE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A4C2F4"/>
              </a:solidFill>
              <a:latin typeface="Arial"/>
              <a:ea typeface="Arial"/>
              <a:cs typeface="Arial"/>
              <a:sym typeface="Arial"/>
            </a:endParaRPr>
          </a:p>
        </p:txBody>
      </p:sp>
      <p:sp>
        <p:nvSpPr>
          <p:cNvPr id="1226" name="Google Shape;1226;p55"/>
          <p:cNvSpPr/>
          <p:nvPr/>
        </p:nvSpPr>
        <p:spPr>
          <a:xfrm>
            <a:off x="1570785" y="4028295"/>
            <a:ext cx="734324" cy="723314"/>
          </a:xfrm>
          <a:custGeom>
            <a:avLst/>
            <a:gdLst/>
            <a:ahLst/>
            <a:cxnLst/>
            <a:rect l="l" t="t" r="r" b="b"/>
            <a:pathLst>
              <a:path w="14674" h="14454" extrusionOk="0">
                <a:moveTo>
                  <a:pt x="7887" y="3779"/>
                </a:moveTo>
                <a:lnTo>
                  <a:pt x="7961" y="3816"/>
                </a:lnTo>
                <a:lnTo>
                  <a:pt x="8071" y="3889"/>
                </a:lnTo>
                <a:lnTo>
                  <a:pt x="8218" y="4072"/>
                </a:lnTo>
                <a:lnTo>
                  <a:pt x="8291" y="4292"/>
                </a:lnTo>
                <a:lnTo>
                  <a:pt x="8364" y="4513"/>
                </a:lnTo>
                <a:lnTo>
                  <a:pt x="8401" y="4696"/>
                </a:lnTo>
                <a:lnTo>
                  <a:pt x="8401" y="4916"/>
                </a:lnTo>
                <a:lnTo>
                  <a:pt x="8401" y="5099"/>
                </a:lnTo>
                <a:lnTo>
                  <a:pt x="8291" y="5283"/>
                </a:lnTo>
                <a:lnTo>
                  <a:pt x="8144" y="4659"/>
                </a:lnTo>
                <a:lnTo>
                  <a:pt x="8034" y="4219"/>
                </a:lnTo>
                <a:lnTo>
                  <a:pt x="7961" y="3999"/>
                </a:lnTo>
                <a:lnTo>
                  <a:pt x="7887" y="3779"/>
                </a:lnTo>
                <a:close/>
                <a:moveTo>
                  <a:pt x="4329" y="5063"/>
                </a:moveTo>
                <a:lnTo>
                  <a:pt x="4476" y="5209"/>
                </a:lnTo>
                <a:lnTo>
                  <a:pt x="4586" y="5356"/>
                </a:lnTo>
                <a:lnTo>
                  <a:pt x="4696" y="5503"/>
                </a:lnTo>
                <a:lnTo>
                  <a:pt x="4769" y="5686"/>
                </a:lnTo>
                <a:lnTo>
                  <a:pt x="4769" y="5870"/>
                </a:lnTo>
                <a:lnTo>
                  <a:pt x="4769" y="6053"/>
                </a:lnTo>
                <a:lnTo>
                  <a:pt x="4659" y="6126"/>
                </a:lnTo>
                <a:lnTo>
                  <a:pt x="4549" y="6237"/>
                </a:lnTo>
                <a:lnTo>
                  <a:pt x="4439" y="5980"/>
                </a:lnTo>
                <a:lnTo>
                  <a:pt x="4329" y="5686"/>
                </a:lnTo>
                <a:lnTo>
                  <a:pt x="4293" y="5393"/>
                </a:lnTo>
                <a:lnTo>
                  <a:pt x="4293" y="5209"/>
                </a:lnTo>
                <a:lnTo>
                  <a:pt x="4293" y="5136"/>
                </a:lnTo>
                <a:lnTo>
                  <a:pt x="4329" y="5063"/>
                </a:lnTo>
                <a:close/>
                <a:moveTo>
                  <a:pt x="6604" y="7594"/>
                </a:moveTo>
                <a:lnTo>
                  <a:pt x="6714" y="7667"/>
                </a:lnTo>
                <a:lnTo>
                  <a:pt x="6787" y="7814"/>
                </a:lnTo>
                <a:lnTo>
                  <a:pt x="6934" y="8071"/>
                </a:lnTo>
                <a:lnTo>
                  <a:pt x="7337" y="8694"/>
                </a:lnTo>
                <a:lnTo>
                  <a:pt x="7117" y="8878"/>
                </a:lnTo>
                <a:lnTo>
                  <a:pt x="7080" y="8768"/>
                </a:lnTo>
                <a:lnTo>
                  <a:pt x="6860" y="8474"/>
                </a:lnTo>
                <a:lnTo>
                  <a:pt x="6677" y="8144"/>
                </a:lnTo>
                <a:lnTo>
                  <a:pt x="6567" y="7887"/>
                </a:lnTo>
                <a:lnTo>
                  <a:pt x="6420" y="7667"/>
                </a:lnTo>
                <a:lnTo>
                  <a:pt x="6604" y="7594"/>
                </a:lnTo>
                <a:close/>
                <a:moveTo>
                  <a:pt x="5283" y="8107"/>
                </a:moveTo>
                <a:lnTo>
                  <a:pt x="5356" y="8144"/>
                </a:lnTo>
                <a:lnTo>
                  <a:pt x="5833" y="9428"/>
                </a:lnTo>
                <a:lnTo>
                  <a:pt x="5650" y="9501"/>
                </a:lnTo>
                <a:lnTo>
                  <a:pt x="5686" y="9318"/>
                </a:lnTo>
                <a:lnTo>
                  <a:pt x="5650" y="9208"/>
                </a:lnTo>
                <a:lnTo>
                  <a:pt x="5613" y="9061"/>
                </a:lnTo>
                <a:lnTo>
                  <a:pt x="5503" y="8768"/>
                </a:lnTo>
                <a:lnTo>
                  <a:pt x="5246" y="8107"/>
                </a:lnTo>
                <a:close/>
                <a:moveTo>
                  <a:pt x="7337" y="9905"/>
                </a:moveTo>
                <a:lnTo>
                  <a:pt x="7337" y="10235"/>
                </a:lnTo>
                <a:lnTo>
                  <a:pt x="7190" y="9978"/>
                </a:lnTo>
                <a:lnTo>
                  <a:pt x="7337" y="9905"/>
                </a:lnTo>
                <a:close/>
                <a:moveTo>
                  <a:pt x="9721" y="9061"/>
                </a:moveTo>
                <a:lnTo>
                  <a:pt x="9832" y="9281"/>
                </a:lnTo>
                <a:lnTo>
                  <a:pt x="9942" y="9501"/>
                </a:lnTo>
                <a:lnTo>
                  <a:pt x="10052" y="9685"/>
                </a:lnTo>
                <a:lnTo>
                  <a:pt x="10162" y="9868"/>
                </a:lnTo>
                <a:lnTo>
                  <a:pt x="10198" y="10015"/>
                </a:lnTo>
                <a:lnTo>
                  <a:pt x="10198" y="10161"/>
                </a:lnTo>
                <a:lnTo>
                  <a:pt x="10198" y="10308"/>
                </a:lnTo>
                <a:lnTo>
                  <a:pt x="10125" y="10455"/>
                </a:lnTo>
                <a:lnTo>
                  <a:pt x="10052" y="10345"/>
                </a:lnTo>
                <a:lnTo>
                  <a:pt x="9978" y="10308"/>
                </a:lnTo>
                <a:lnTo>
                  <a:pt x="9758" y="9758"/>
                </a:lnTo>
                <a:lnTo>
                  <a:pt x="9685" y="9464"/>
                </a:lnTo>
                <a:lnTo>
                  <a:pt x="9575" y="9171"/>
                </a:lnTo>
                <a:lnTo>
                  <a:pt x="9648" y="9134"/>
                </a:lnTo>
                <a:lnTo>
                  <a:pt x="9721" y="9061"/>
                </a:lnTo>
                <a:close/>
                <a:moveTo>
                  <a:pt x="7667" y="9758"/>
                </a:moveTo>
                <a:lnTo>
                  <a:pt x="7777" y="9795"/>
                </a:lnTo>
                <a:lnTo>
                  <a:pt x="7924" y="9868"/>
                </a:lnTo>
                <a:lnTo>
                  <a:pt x="8071" y="10015"/>
                </a:lnTo>
                <a:lnTo>
                  <a:pt x="8181" y="10235"/>
                </a:lnTo>
                <a:lnTo>
                  <a:pt x="8291" y="10638"/>
                </a:lnTo>
                <a:lnTo>
                  <a:pt x="8328" y="10822"/>
                </a:lnTo>
                <a:lnTo>
                  <a:pt x="8328" y="10968"/>
                </a:lnTo>
                <a:lnTo>
                  <a:pt x="8291" y="11115"/>
                </a:lnTo>
                <a:lnTo>
                  <a:pt x="8181" y="11189"/>
                </a:lnTo>
                <a:lnTo>
                  <a:pt x="8181" y="11115"/>
                </a:lnTo>
                <a:lnTo>
                  <a:pt x="8144" y="11005"/>
                </a:lnTo>
                <a:lnTo>
                  <a:pt x="8071" y="10968"/>
                </a:lnTo>
                <a:lnTo>
                  <a:pt x="7997" y="10895"/>
                </a:lnTo>
                <a:lnTo>
                  <a:pt x="7887" y="10675"/>
                </a:lnTo>
                <a:lnTo>
                  <a:pt x="7814" y="10382"/>
                </a:lnTo>
                <a:lnTo>
                  <a:pt x="7741" y="9831"/>
                </a:lnTo>
                <a:lnTo>
                  <a:pt x="7667" y="9758"/>
                </a:lnTo>
                <a:close/>
                <a:moveTo>
                  <a:pt x="10162" y="1321"/>
                </a:moveTo>
                <a:lnTo>
                  <a:pt x="10198" y="1541"/>
                </a:lnTo>
                <a:lnTo>
                  <a:pt x="10272" y="1725"/>
                </a:lnTo>
                <a:lnTo>
                  <a:pt x="10455" y="2092"/>
                </a:lnTo>
                <a:lnTo>
                  <a:pt x="10932" y="3229"/>
                </a:lnTo>
                <a:lnTo>
                  <a:pt x="10969" y="3302"/>
                </a:lnTo>
                <a:lnTo>
                  <a:pt x="10749" y="3375"/>
                </a:lnTo>
                <a:lnTo>
                  <a:pt x="10528" y="3449"/>
                </a:lnTo>
                <a:lnTo>
                  <a:pt x="9758" y="3742"/>
                </a:lnTo>
                <a:lnTo>
                  <a:pt x="8988" y="4146"/>
                </a:lnTo>
                <a:lnTo>
                  <a:pt x="8841" y="4219"/>
                </a:lnTo>
                <a:lnTo>
                  <a:pt x="8731" y="4329"/>
                </a:lnTo>
                <a:lnTo>
                  <a:pt x="8658" y="4072"/>
                </a:lnTo>
                <a:lnTo>
                  <a:pt x="8511" y="3816"/>
                </a:lnTo>
                <a:lnTo>
                  <a:pt x="8364" y="3595"/>
                </a:lnTo>
                <a:lnTo>
                  <a:pt x="8254" y="3522"/>
                </a:lnTo>
                <a:lnTo>
                  <a:pt x="8144" y="3449"/>
                </a:lnTo>
                <a:lnTo>
                  <a:pt x="7997" y="3412"/>
                </a:lnTo>
                <a:lnTo>
                  <a:pt x="7851" y="3375"/>
                </a:lnTo>
                <a:lnTo>
                  <a:pt x="7777" y="3375"/>
                </a:lnTo>
                <a:lnTo>
                  <a:pt x="7704" y="3412"/>
                </a:lnTo>
                <a:lnTo>
                  <a:pt x="7667" y="3485"/>
                </a:lnTo>
                <a:lnTo>
                  <a:pt x="7667" y="3559"/>
                </a:lnTo>
                <a:lnTo>
                  <a:pt x="7484" y="3595"/>
                </a:lnTo>
                <a:lnTo>
                  <a:pt x="7337" y="3706"/>
                </a:lnTo>
                <a:lnTo>
                  <a:pt x="7190" y="3852"/>
                </a:lnTo>
                <a:lnTo>
                  <a:pt x="7044" y="3999"/>
                </a:lnTo>
                <a:lnTo>
                  <a:pt x="7007" y="4109"/>
                </a:lnTo>
                <a:lnTo>
                  <a:pt x="7044" y="4219"/>
                </a:lnTo>
                <a:lnTo>
                  <a:pt x="7264" y="4696"/>
                </a:lnTo>
                <a:lnTo>
                  <a:pt x="7080" y="4769"/>
                </a:lnTo>
                <a:lnTo>
                  <a:pt x="6310" y="5026"/>
                </a:lnTo>
                <a:lnTo>
                  <a:pt x="5576" y="5283"/>
                </a:lnTo>
                <a:lnTo>
                  <a:pt x="5320" y="5356"/>
                </a:lnTo>
                <a:lnTo>
                  <a:pt x="5210" y="5393"/>
                </a:lnTo>
                <a:lnTo>
                  <a:pt x="5136" y="5466"/>
                </a:lnTo>
                <a:lnTo>
                  <a:pt x="5100" y="5356"/>
                </a:lnTo>
                <a:lnTo>
                  <a:pt x="4916" y="5063"/>
                </a:lnTo>
                <a:lnTo>
                  <a:pt x="4806" y="4879"/>
                </a:lnTo>
                <a:lnTo>
                  <a:pt x="4659" y="4733"/>
                </a:lnTo>
                <a:lnTo>
                  <a:pt x="4513" y="4623"/>
                </a:lnTo>
                <a:lnTo>
                  <a:pt x="4329" y="4549"/>
                </a:lnTo>
                <a:lnTo>
                  <a:pt x="4183" y="4513"/>
                </a:lnTo>
                <a:lnTo>
                  <a:pt x="4036" y="4586"/>
                </a:lnTo>
                <a:lnTo>
                  <a:pt x="3852" y="4586"/>
                </a:lnTo>
                <a:lnTo>
                  <a:pt x="3779" y="4623"/>
                </a:lnTo>
                <a:lnTo>
                  <a:pt x="3742" y="4696"/>
                </a:lnTo>
                <a:lnTo>
                  <a:pt x="3706" y="4989"/>
                </a:lnTo>
                <a:lnTo>
                  <a:pt x="3706" y="5283"/>
                </a:lnTo>
                <a:lnTo>
                  <a:pt x="3742" y="5576"/>
                </a:lnTo>
                <a:lnTo>
                  <a:pt x="3816" y="5870"/>
                </a:lnTo>
                <a:lnTo>
                  <a:pt x="3596" y="5833"/>
                </a:lnTo>
                <a:lnTo>
                  <a:pt x="3376" y="5870"/>
                </a:lnTo>
                <a:lnTo>
                  <a:pt x="2972" y="6016"/>
                </a:lnTo>
                <a:lnTo>
                  <a:pt x="2422" y="6163"/>
                </a:lnTo>
                <a:lnTo>
                  <a:pt x="2165" y="6273"/>
                </a:lnTo>
                <a:lnTo>
                  <a:pt x="2055" y="6347"/>
                </a:lnTo>
                <a:lnTo>
                  <a:pt x="1945" y="6457"/>
                </a:lnTo>
                <a:lnTo>
                  <a:pt x="1945" y="6530"/>
                </a:lnTo>
                <a:lnTo>
                  <a:pt x="1982" y="6567"/>
                </a:lnTo>
                <a:lnTo>
                  <a:pt x="2238" y="6603"/>
                </a:lnTo>
                <a:lnTo>
                  <a:pt x="2459" y="6567"/>
                </a:lnTo>
                <a:lnTo>
                  <a:pt x="2972" y="6457"/>
                </a:lnTo>
                <a:lnTo>
                  <a:pt x="3449" y="6347"/>
                </a:lnTo>
                <a:lnTo>
                  <a:pt x="3706" y="6237"/>
                </a:lnTo>
                <a:lnTo>
                  <a:pt x="3816" y="6163"/>
                </a:lnTo>
                <a:lnTo>
                  <a:pt x="3889" y="6090"/>
                </a:lnTo>
                <a:lnTo>
                  <a:pt x="4073" y="6383"/>
                </a:lnTo>
                <a:lnTo>
                  <a:pt x="4256" y="6677"/>
                </a:lnTo>
                <a:lnTo>
                  <a:pt x="4293" y="6713"/>
                </a:lnTo>
                <a:lnTo>
                  <a:pt x="4366" y="6823"/>
                </a:lnTo>
                <a:lnTo>
                  <a:pt x="4549" y="6970"/>
                </a:lnTo>
                <a:lnTo>
                  <a:pt x="4659" y="7007"/>
                </a:lnTo>
                <a:lnTo>
                  <a:pt x="4733" y="7044"/>
                </a:lnTo>
                <a:lnTo>
                  <a:pt x="4806" y="7007"/>
                </a:lnTo>
                <a:lnTo>
                  <a:pt x="4879" y="6933"/>
                </a:lnTo>
                <a:lnTo>
                  <a:pt x="5063" y="6640"/>
                </a:lnTo>
                <a:lnTo>
                  <a:pt x="5173" y="6347"/>
                </a:lnTo>
                <a:lnTo>
                  <a:pt x="5210" y="6053"/>
                </a:lnTo>
                <a:lnTo>
                  <a:pt x="5210" y="5760"/>
                </a:lnTo>
                <a:lnTo>
                  <a:pt x="5320" y="5760"/>
                </a:lnTo>
                <a:lnTo>
                  <a:pt x="5430" y="5723"/>
                </a:lnTo>
                <a:lnTo>
                  <a:pt x="5686" y="5650"/>
                </a:lnTo>
                <a:lnTo>
                  <a:pt x="6457" y="5430"/>
                </a:lnTo>
                <a:lnTo>
                  <a:pt x="7190" y="5173"/>
                </a:lnTo>
                <a:lnTo>
                  <a:pt x="7447" y="5063"/>
                </a:lnTo>
                <a:lnTo>
                  <a:pt x="7631" y="5430"/>
                </a:lnTo>
                <a:lnTo>
                  <a:pt x="7704" y="5613"/>
                </a:lnTo>
                <a:lnTo>
                  <a:pt x="7814" y="5760"/>
                </a:lnTo>
                <a:lnTo>
                  <a:pt x="7924" y="5833"/>
                </a:lnTo>
                <a:lnTo>
                  <a:pt x="8218" y="5833"/>
                </a:lnTo>
                <a:lnTo>
                  <a:pt x="8328" y="5760"/>
                </a:lnTo>
                <a:lnTo>
                  <a:pt x="8548" y="5576"/>
                </a:lnTo>
                <a:lnTo>
                  <a:pt x="8731" y="5356"/>
                </a:lnTo>
                <a:lnTo>
                  <a:pt x="8804" y="5173"/>
                </a:lnTo>
                <a:lnTo>
                  <a:pt x="8841" y="4989"/>
                </a:lnTo>
                <a:lnTo>
                  <a:pt x="8841" y="4806"/>
                </a:lnTo>
                <a:lnTo>
                  <a:pt x="8804" y="4586"/>
                </a:lnTo>
                <a:lnTo>
                  <a:pt x="8914" y="4586"/>
                </a:lnTo>
                <a:lnTo>
                  <a:pt x="9061" y="4513"/>
                </a:lnTo>
                <a:lnTo>
                  <a:pt x="9942" y="4109"/>
                </a:lnTo>
                <a:lnTo>
                  <a:pt x="10639" y="3852"/>
                </a:lnTo>
                <a:lnTo>
                  <a:pt x="10895" y="3742"/>
                </a:lnTo>
                <a:lnTo>
                  <a:pt x="11115" y="3669"/>
                </a:lnTo>
                <a:lnTo>
                  <a:pt x="11519" y="4586"/>
                </a:lnTo>
                <a:lnTo>
                  <a:pt x="11849" y="5540"/>
                </a:lnTo>
                <a:lnTo>
                  <a:pt x="12069" y="6237"/>
                </a:lnTo>
                <a:lnTo>
                  <a:pt x="12032" y="6347"/>
                </a:lnTo>
                <a:lnTo>
                  <a:pt x="11996" y="6457"/>
                </a:lnTo>
                <a:lnTo>
                  <a:pt x="11959" y="6457"/>
                </a:lnTo>
                <a:lnTo>
                  <a:pt x="11592" y="6603"/>
                </a:lnTo>
                <a:lnTo>
                  <a:pt x="10969" y="6787"/>
                </a:lnTo>
                <a:lnTo>
                  <a:pt x="9685" y="7227"/>
                </a:lnTo>
                <a:lnTo>
                  <a:pt x="8438" y="7630"/>
                </a:lnTo>
                <a:lnTo>
                  <a:pt x="7887" y="7777"/>
                </a:lnTo>
                <a:lnTo>
                  <a:pt x="7631" y="7924"/>
                </a:lnTo>
                <a:lnTo>
                  <a:pt x="7521" y="7997"/>
                </a:lnTo>
                <a:lnTo>
                  <a:pt x="7447" y="8107"/>
                </a:lnTo>
                <a:lnTo>
                  <a:pt x="7447" y="8144"/>
                </a:lnTo>
                <a:lnTo>
                  <a:pt x="7631" y="8181"/>
                </a:lnTo>
                <a:lnTo>
                  <a:pt x="7997" y="8181"/>
                </a:lnTo>
                <a:lnTo>
                  <a:pt x="8181" y="8107"/>
                </a:lnTo>
                <a:lnTo>
                  <a:pt x="8914" y="7887"/>
                </a:lnTo>
                <a:lnTo>
                  <a:pt x="10565" y="7374"/>
                </a:lnTo>
                <a:lnTo>
                  <a:pt x="12216" y="6860"/>
                </a:lnTo>
                <a:lnTo>
                  <a:pt x="12289" y="6823"/>
                </a:lnTo>
                <a:lnTo>
                  <a:pt x="12546" y="7777"/>
                </a:lnTo>
                <a:lnTo>
                  <a:pt x="12766" y="8474"/>
                </a:lnTo>
                <a:lnTo>
                  <a:pt x="12729" y="8511"/>
                </a:lnTo>
                <a:lnTo>
                  <a:pt x="12693" y="8584"/>
                </a:lnTo>
                <a:lnTo>
                  <a:pt x="11629" y="8988"/>
                </a:lnTo>
                <a:lnTo>
                  <a:pt x="11042" y="9208"/>
                </a:lnTo>
                <a:lnTo>
                  <a:pt x="10859" y="9281"/>
                </a:lnTo>
                <a:lnTo>
                  <a:pt x="10749" y="9391"/>
                </a:lnTo>
                <a:lnTo>
                  <a:pt x="10455" y="9575"/>
                </a:lnTo>
                <a:lnTo>
                  <a:pt x="10455" y="9611"/>
                </a:lnTo>
                <a:lnTo>
                  <a:pt x="10418" y="9501"/>
                </a:lnTo>
                <a:lnTo>
                  <a:pt x="10198" y="9024"/>
                </a:lnTo>
                <a:lnTo>
                  <a:pt x="10052" y="8804"/>
                </a:lnTo>
                <a:lnTo>
                  <a:pt x="9942" y="8731"/>
                </a:lnTo>
                <a:lnTo>
                  <a:pt x="9832" y="8694"/>
                </a:lnTo>
                <a:lnTo>
                  <a:pt x="9758" y="8694"/>
                </a:lnTo>
                <a:lnTo>
                  <a:pt x="9721" y="8768"/>
                </a:lnTo>
                <a:lnTo>
                  <a:pt x="9685" y="8841"/>
                </a:lnTo>
                <a:lnTo>
                  <a:pt x="9501" y="8841"/>
                </a:lnTo>
                <a:lnTo>
                  <a:pt x="9355" y="8804"/>
                </a:lnTo>
                <a:lnTo>
                  <a:pt x="9208" y="8841"/>
                </a:lnTo>
                <a:lnTo>
                  <a:pt x="9061" y="8878"/>
                </a:lnTo>
                <a:lnTo>
                  <a:pt x="8988" y="8988"/>
                </a:lnTo>
                <a:lnTo>
                  <a:pt x="8914" y="9098"/>
                </a:lnTo>
                <a:lnTo>
                  <a:pt x="8914" y="9208"/>
                </a:lnTo>
                <a:lnTo>
                  <a:pt x="9025" y="9611"/>
                </a:lnTo>
                <a:lnTo>
                  <a:pt x="9135" y="10051"/>
                </a:lnTo>
                <a:lnTo>
                  <a:pt x="8694" y="10161"/>
                </a:lnTo>
                <a:lnTo>
                  <a:pt x="8658" y="10198"/>
                </a:lnTo>
                <a:lnTo>
                  <a:pt x="8621" y="10235"/>
                </a:lnTo>
                <a:lnTo>
                  <a:pt x="8584" y="10345"/>
                </a:lnTo>
                <a:lnTo>
                  <a:pt x="8511" y="10125"/>
                </a:lnTo>
                <a:lnTo>
                  <a:pt x="8401" y="9905"/>
                </a:lnTo>
                <a:lnTo>
                  <a:pt x="8254" y="9685"/>
                </a:lnTo>
                <a:lnTo>
                  <a:pt x="8034" y="9501"/>
                </a:lnTo>
                <a:lnTo>
                  <a:pt x="7777" y="9391"/>
                </a:lnTo>
                <a:lnTo>
                  <a:pt x="7557" y="9391"/>
                </a:lnTo>
                <a:lnTo>
                  <a:pt x="7411" y="9428"/>
                </a:lnTo>
                <a:lnTo>
                  <a:pt x="7300" y="9464"/>
                </a:lnTo>
                <a:lnTo>
                  <a:pt x="7190" y="9538"/>
                </a:lnTo>
                <a:lnTo>
                  <a:pt x="7080" y="9611"/>
                </a:lnTo>
                <a:lnTo>
                  <a:pt x="7044" y="9721"/>
                </a:lnTo>
                <a:lnTo>
                  <a:pt x="7007" y="9868"/>
                </a:lnTo>
                <a:lnTo>
                  <a:pt x="7044" y="9941"/>
                </a:lnTo>
                <a:lnTo>
                  <a:pt x="7117" y="9978"/>
                </a:lnTo>
                <a:lnTo>
                  <a:pt x="7044" y="10235"/>
                </a:lnTo>
                <a:lnTo>
                  <a:pt x="7080" y="10492"/>
                </a:lnTo>
                <a:lnTo>
                  <a:pt x="4806" y="11152"/>
                </a:lnTo>
                <a:lnTo>
                  <a:pt x="4219" y="11335"/>
                </a:lnTo>
                <a:lnTo>
                  <a:pt x="3632" y="11519"/>
                </a:lnTo>
                <a:lnTo>
                  <a:pt x="3449" y="11629"/>
                </a:lnTo>
                <a:lnTo>
                  <a:pt x="3192" y="10602"/>
                </a:lnTo>
                <a:lnTo>
                  <a:pt x="2862" y="9611"/>
                </a:lnTo>
                <a:lnTo>
                  <a:pt x="3339" y="9538"/>
                </a:lnTo>
                <a:lnTo>
                  <a:pt x="3816" y="9428"/>
                </a:lnTo>
                <a:lnTo>
                  <a:pt x="4769" y="9134"/>
                </a:lnTo>
                <a:lnTo>
                  <a:pt x="4843" y="9318"/>
                </a:lnTo>
                <a:lnTo>
                  <a:pt x="4953" y="9501"/>
                </a:lnTo>
                <a:lnTo>
                  <a:pt x="5063" y="9685"/>
                </a:lnTo>
                <a:lnTo>
                  <a:pt x="5246" y="9831"/>
                </a:lnTo>
                <a:lnTo>
                  <a:pt x="5356" y="9868"/>
                </a:lnTo>
                <a:lnTo>
                  <a:pt x="5466" y="9905"/>
                </a:lnTo>
                <a:lnTo>
                  <a:pt x="5613" y="9905"/>
                </a:lnTo>
                <a:lnTo>
                  <a:pt x="5723" y="9868"/>
                </a:lnTo>
                <a:lnTo>
                  <a:pt x="5980" y="9758"/>
                </a:lnTo>
                <a:lnTo>
                  <a:pt x="6163" y="9648"/>
                </a:lnTo>
                <a:lnTo>
                  <a:pt x="6237" y="9538"/>
                </a:lnTo>
                <a:lnTo>
                  <a:pt x="6273" y="9501"/>
                </a:lnTo>
                <a:lnTo>
                  <a:pt x="6237" y="9428"/>
                </a:lnTo>
                <a:lnTo>
                  <a:pt x="5980" y="8731"/>
                </a:lnTo>
                <a:lnTo>
                  <a:pt x="6200" y="8731"/>
                </a:lnTo>
                <a:lnTo>
                  <a:pt x="6383" y="8658"/>
                </a:lnTo>
                <a:lnTo>
                  <a:pt x="6604" y="9244"/>
                </a:lnTo>
                <a:lnTo>
                  <a:pt x="6677" y="9318"/>
                </a:lnTo>
                <a:lnTo>
                  <a:pt x="6714" y="9354"/>
                </a:lnTo>
                <a:lnTo>
                  <a:pt x="6787" y="9354"/>
                </a:lnTo>
                <a:lnTo>
                  <a:pt x="7044" y="9318"/>
                </a:lnTo>
                <a:lnTo>
                  <a:pt x="7300" y="9208"/>
                </a:lnTo>
                <a:lnTo>
                  <a:pt x="7521" y="9061"/>
                </a:lnTo>
                <a:lnTo>
                  <a:pt x="7704" y="8878"/>
                </a:lnTo>
                <a:lnTo>
                  <a:pt x="7741" y="8841"/>
                </a:lnTo>
                <a:lnTo>
                  <a:pt x="7777" y="8768"/>
                </a:lnTo>
                <a:lnTo>
                  <a:pt x="7741" y="8658"/>
                </a:lnTo>
                <a:lnTo>
                  <a:pt x="7264" y="7887"/>
                </a:lnTo>
                <a:lnTo>
                  <a:pt x="7080" y="7520"/>
                </a:lnTo>
                <a:lnTo>
                  <a:pt x="6970" y="7337"/>
                </a:lnTo>
                <a:lnTo>
                  <a:pt x="6824" y="7227"/>
                </a:lnTo>
                <a:lnTo>
                  <a:pt x="6640" y="7154"/>
                </a:lnTo>
                <a:lnTo>
                  <a:pt x="6457" y="7190"/>
                </a:lnTo>
                <a:lnTo>
                  <a:pt x="6383" y="7227"/>
                </a:lnTo>
                <a:lnTo>
                  <a:pt x="6310" y="7264"/>
                </a:lnTo>
                <a:lnTo>
                  <a:pt x="6237" y="7337"/>
                </a:lnTo>
                <a:lnTo>
                  <a:pt x="6200" y="7410"/>
                </a:lnTo>
                <a:lnTo>
                  <a:pt x="6017" y="7447"/>
                </a:lnTo>
                <a:lnTo>
                  <a:pt x="5980" y="7484"/>
                </a:lnTo>
                <a:lnTo>
                  <a:pt x="5943" y="7520"/>
                </a:lnTo>
                <a:lnTo>
                  <a:pt x="5907" y="7594"/>
                </a:lnTo>
                <a:lnTo>
                  <a:pt x="5907" y="7667"/>
                </a:lnTo>
                <a:lnTo>
                  <a:pt x="6200" y="8291"/>
                </a:lnTo>
                <a:lnTo>
                  <a:pt x="6163" y="8364"/>
                </a:lnTo>
                <a:lnTo>
                  <a:pt x="6127" y="8401"/>
                </a:lnTo>
                <a:lnTo>
                  <a:pt x="6090" y="8401"/>
                </a:lnTo>
                <a:lnTo>
                  <a:pt x="6053" y="8437"/>
                </a:lnTo>
                <a:lnTo>
                  <a:pt x="5943" y="8474"/>
                </a:lnTo>
                <a:lnTo>
                  <a:pt x="5907" y="8511"/>
                </a:lnTo>
                <a:lnTo>
                  <a:pt x="5613" y="7814"/>
                </a:lnTo>
                <a:lnTo>
                  <a:pt x="5576" y="7777"/>
                </a:lnTo>
                <a:lnTo>
                  <a:pt x="5540" y="7704"/>
                </a:lnTo>
                <a:lnTo>
                  <a:pt x="5393" y="7704"/>
                </a:lnTo>
                <a:lnTo>
                  <a:pt x="5356" y="7667"/>
                </a:lnTo>
                <a:lnTo>
                  <a:pt x="5173" y="7667"/>
                </a:lnTo>
                <a:lnTo>
                  <a:pt x="4990" y="7704"/>
                </a:lnTo>
                <a:lnTo>
                  <a:pt x="4843" y="7814"/>
                </a:lnTo>
                <a:lnTo>
                  <a:pt x="4733" y="7961"/>
                </a:lnTo>
                <a:lnTo>
                  <a:pt x="4659" y="8144"/>
                </a:lnTo>
                <a:lnTo>
                  <a:pt x="4623" y="8327"/>
                </a:lnTo>
                <a:lnTo>
                  <a:pt x="4623" y="8511"/>
                </a:lnTo>
                <a:lnTo>
                  <a:pt x="4623" y="8694"/>
                </a:lnTo>
                <a:lnTo>
                  <a:pt x="3669" y="8951"/>
                </a:lnTo>
                <a:lnTo>
                  <a:pt x="3229" y="9134"/>
                </a:lnTo>
                <a:lnTo>
                  <a:pt x="2752" y="9318"/>
                </a:lnTo>
                <a:lnTo>
                  <a:pt x="2348" y="7997"/>
                </a:lnTo>
                <a:lnTo>
                  <a:pt x="1908" y="6677"/>
                </a:lnTo>
                <a:lnTo>
                  <a:pt x="1541" y="5356"/>
                </a:lnTo>
                <a:lnTo>
                  <a:pt x="1395" y="4696"/>
                </a:lnTo>
                <a:lnTo>
                  <a:pt x="1285" y="3999"/>
                </a:lnTo>
                <a:lnTo>
                  <a:pt x="1505" y="3962"/>
                </a:lnTo>
                <a:lnTo>
                  <a:pt x="1725" y="3926"/>
                </a:lnTo>
                <a:lnTo>
                  <a:pt x="2165" y="3816"/>
                </a:lnTo>
                <a:lnTo>
                  <a:pt x="3302" y="3485"/>
                </a:lnTo>
                <a:lnTo>
                  <a:pt x="5760" y="2825"/>
                </a:lnTo>
                <a:lnTo>
                  <a:pt x="6934" y="2495"/>
                </a:lnTo>
                <a:lnTo>
                  <a:pt x="8071" y="2092"/>
                </a:lnTo>
                <a:lnTo>
                  <a:pt x="9135" y="1725"/>
                </a:lnTo>
                <a:lnTo>
                  <a:pt x="9758" y="1505"/>
                </a:lnTo>
                <a:lnTo>
                  <a:pt x="9978" y="1395"/>
                </a:lnTo>
                <a:lnTo>
                  <a:pt x="10088" y="1358"/>
                </a:lnTo>
                <a:lnTo>
                  <a:pt x="10162" y="1321"/>
                </a:lnTo>
                <a:close/>
                <a:moveTo>
                  <a:pt x="12876" y="8988"/>
                </a:moveTo>
                <a:lnTo>
                  <a:pt x="13023" y="9575"/>
                </a:lnTo>
                <a:lnTo>
                  <a:pt x="13096" y="9905"/>
                </a:lnTo>
                <a:lnTo>
                  <a:pt x="13206" y="10198"/>
                </a:lnTo>
                <a:lnTo>
                  <a:pt x="12619" y="10271"/>
                </a:lnTo>
                <a:lnTo>
                  <a:pt x="12069" y="10418"/>
                </a:lnTo>
                <a:lnTo>
                  <a:pt x="11519" y="10565"/>
                </a:lnTo>
                <a:lnTo>
                  <a:pt x="10969" y="10748"/>
                </a:lnTo>
                <a:lnTo>
                  <a:pt x="9685" y="11225"/>
                </a:lnTo>
                <a:lnTo>
                  <a:pt x="8438" y="11702"/>
                </a:lnTo>
                <a:lnTo>
                  <a:pt x="5980" y="12619"/>
                </a:lnTo>
                <a:lnTo>
                  <a:pt x="4879" y="13023"/>
                </a:lnTo>
                <a:lnTo>
                  <a:pt x="4329" y="13243"/>
                </a:lnTo>
                <a:lnTo>
                  <a:pt x="3816" y="13499"/>
                </a:lnTo>
                <a:lnTo>
                  <a:pt x="3669" y="12692"/>
                </a:lnTo>
                <a:lnTo>
                  <a:pt x="3522" y="11885"/>
                </a:lnTo>
                <a:lnTo>
                  <a:pt x="3742" y="11885"/>
                </a:lnTo>
                <a:lnTo>
                  <a:pt x="3999" y="11812"/>
                </a:lnTo>
                <a:lnTo>
                  <a:pt x="5173" y="11482"/>
                </a:lnTo>
                <a:lnTo>
                  <a:pt x="7190" y="10932"/>
                </a:lnTo>
                <a:lnTo>
                  <a:pt x="7374" y="11335"/>
                </a:lnTo>
                <a:lnTo>
                  <a:pt x="7594" y="11702"/>
                </a:lnTo>
                <a:lnTo>
                  <a:pt x="7631" y="11775"/>
                </a:lnTo>
                <a:lnTo>
                  <a:pt x="7814" y="11775"/>
                </a:lnTo>
                <a:lnTo>
                  <a:pt x="7887" y="11702"/>
                </a:lnTo>
                <a:lnTo>
                  <a:pt x="7961" y="11629"/>
                </a:lnTo>
                <a:lnTo>
                  <a:pt x="8107" y="11592"/>
                </a:lnTo>
                <a:lnTo>
                  <a:pt x="8401" y="11519"/>
                </a:lnTo>
                <a:lnTo>
                  <a:pt x="8474" y="11445"/>
                </a:lnTo>
                <a:lnTo>
                  <a:pt x="8548" y="11372"/>
                </a:lnTo>
                <a:lnTo>
                  <a:pt x="8658" y="11189"/>
                </a:lnTo>
                <a:lnTo>
                  <a:pt x="8694" y="11005"/>
                </a:lnTo>
                <a:lnTo>
                  <a:pt x="8694" y="10785"/>
                </a:lnTo>
                <a:lnTo>
                  <a:pt x="8658" y="10602"/>
                </a:lnTo>
                <a:lnTo>
                  <a:pt x="8621" y="10418"/>
                </a:lnTo>
                <a:lnTo>
                  <a:pt x="8658" y="10492"/>
                </a:lnTo>
                <a:lnTo>
                  <a:pt x="8768" y="10528"/>
                </a:lnTo>
                <a:lnTo>
                  <a:pt x="9025" y="10492"/>
                </a:lnTo>
                <a:lnTo>
                  <a:pt x="9281" y="10418"/>
                </a:lnTo>
                <a:lnTo>
                  <a:pt x="9428" y="10638"/>
                </a:lnTo>
                <a:lnTo>
                  <a:pt x="9611" y="10822"/>
                </a:lnTo>
                <a:lnTo>
                  <a:pt x="9758" y="10895"/>
                </a:lnTo>
                <a:lnTo>
                  <a:pt x="9942" y="10932"/>
                </a:lnTo>
                <a:lnTo>
                  <a:pt x="10088" y="10932"/>
                </a:lnTo>
                <a:lnTo>
                  <a:pt x="10235" y="10858"/>
                </a:lnTo>
                <a:lnTo>
                  <a:pt x="10382" y="10785"/>
                </a:lnTo>
                <a:lnTo>
                  <a:pt x="10492" y="10638"/>
                </a:lnTo>
                <a:lnTo>
                  <a:pt x="10565" y="10492"/>
                </a:lnTo>
                <a:lnTo>
                  <a:pt x="10602" y="10345"/>
                </a:lnTo>
                <a:lnTo>
                  <a:pt x="10639" y="10161"/>
                </a:lnTo>
                <a:lnTo>
                  <a:pt x="10602" y="9978"/>
                </a:lnTo>
                <a:lnTo>
                  <a:pt x="10492" y="9648"/>
                </a:lnTo>
                <a:lnTo>
                  <a:pt x="10749" y="9648"/>
                </a:lnTo>
                <a:lnTo>
                  <a:pt x="11005" y="9611"/>
                </a:lnTo>
                <a:lnTo>
                  <a:pt x="11629" y="9428"/>
                </a:lnTo>
                <a:lnTo>
                  <a:pt x="12876" y="8988"/>
                </a:lnTo>
                <a:close/>
                <a:moveTo>
                  <a:pt x="13206" y="10675"/>
                </a:moveTo>
                <a:lnTo>
                  <a:pt x="13096" y="10712"/>
                </a:lnTo>
                <a:lnTo>
                  <a:pt x="11592" y="11262"/>
                </a:lnTo>
                <a:lnTo>
                  <a:pt x="8731" y="12362"/>
                </a:lnTo>
                <a:lnTo>
                  <a:pt x="7300" y="12876"/>
                </a:lnTo>
                <a:lnTo>
                  <a:pt x="6604" y="13133"/>
                </a:lnTo>
                <a:lnTo>
                  <a:pt x="5870" y="13316"/>
                </a:lnTo>
                <a:lnTo>
                  <a:pt x="4696" y="13573"/>
                </a:lnTo>
                <a:lnTo>
                  <a:pt x="5393" y="13279"/>
                </a:lnTo>
                <a:lnTo>
                  <a:pt x="6090" y="13023"/>
                </a:lnTo>
                <a:lnTo>
                  <a:pt x="8438" y="12179"/>
                </a:lnTo>
                <a:lnTo>
                  <a:pt x="9611" y="11702"/>
                </a:lnTo>
                <a:lnTo>
                  <a:pt x="10822" y="11299"/>
                </a:lnTo>
                <a:lnTo>
                  <a:pt x="11409" y="11078"/>
                </a:lnTo>
                <a:lnTo>
                  <a:pt x="11996" y="10895"/>
                </a:lnTo>
                <a:lnTo>
                  <a:pt x="12619" y="10748"/>
                </a:lnTo>
                <a:lnTo>
                  <a:pt x="13206" y="10675"/>
                </a:lnTo>
                <a:close/>
                <a:moveTo>
                  <a:pt x="10492" y="478"/>
                </a:moveTo>
                <a:lnTo>
                  <a:pt x="10712" y="1064"/>
                </a:lnTo>
                <a:lnTo>
                  <a:pt x="10969" y="1688"/>
                </a:lnTo>
                <a:lnTo>
                  <a:pt x="11482" y="2862"/>
                </a:lnTo>
                <a:lnTo>
                  <a:pt x="11996" y="4182"/>
                </a:lnTo>
                <a:lnTo>
                  <a:pt x="12473" y="5466"/>
                </a:lnTo>
                <a:lnTo>
                  <a:pt x="12876" y="6713"/>
                </a:lnTo>
                <a:lnTo>
                  <a:pt x="13280" y="7924"/>
                </a:lnTo>
                <a:lnTo>
                  <a:pt x="13683" y="9171"/>
                </a:lnTo>
                <a:lnTo>
                  <a:pt x="14013" y="10418"/>
                </a:lnTo>
                <a:lnTo>
                  <a:pt x="13793" y="10418"/>
                </a:lnTo>
                <a:lnTo>
                  <a:pt x="13573" y="10492"/>
                </a:lnTo>
                <a:lnTo>
                  <a:pt x="13573" y="10418"/>
                </a:lnTo>
                <a:lnTo>
                  <a:pt x="13573" y="10308"/>
                </a:lnTo>
                <a:lnTo>
                  <a:pt x="13646" y="10235"/>
                </a:lnTo>
                <a:lnTo>
                  <a:pt x="13646" y="10125"/>
                </a:lnTo>
                <a:lnTo>
                  <a:pt x="13610" y="9831"/>
                </a:lnTo>
                <a:lnTo>
                  <a:pt x="13610" y="9758"/>
                </a:lnTo>
                <a:lnTo>
                  <a:pt x="13610" y="9721"/>
                </a:lnTo>
                <a:lnTo>
                  <a:pt x="13426" y="9024"/>
                </a:lnTo>
                <a:lnTo>
                  <a:pt x="13096" y="7777"/>
                </a:lnTo>
                <a:lnTo>
                  <a:pt x="12693" y="6603"/>
                </a:lnTo>
                <a:lnTo>
                  <a:pt x="12289" y="5430"/>
                </a:lnTo>
                <a:lnTo>
                  <a:pt x="11849" y="4256"/>
                </a:lnTo>
                <a:lnTo>
                  <a:pt x="11372" y="3119"/>
                </a:lnTo>
                <a:lnTo>
                  <a:pt x="10859" y="1981"/>
                </a:lnTo>
                <a:lnTo>
                  <a:pt x="10675" y="1651"/>
                </a:lnTo>
                <a:lnTo>
                  <a:pt x="10492" y="1358"/>
                </a:lnTo>
                <a:lnTo>
                  <a:pt x="10602" y="1285"/>
                </a:lnTo>
                <a:lnTo>
                  <a:pt x="10639" y="1174"/>
                </a:lnTo>
                <a:lnTo>
                  <a:pt x="10602" y="1064"/>
                </a:lnTo>
                <a:lnTo>
                  <a:pt x="10565" y="991"/>
                </a:lnTo>
                <a:lnTo>
                  <a:pt x="10528" y="954"/>
                </a:lnTo>
                <a:lnTo>
                  <a:pt x="10455" y="918"/>
                </a:lnTo>
                <a:lnTo>
                  <a:pt x="10272" y="881"/>
                </a:lnTo>
                <a:lnTo>
                  <a:pt x="10088" y="918"/>
                </a:lnTo>
                <a:lnTo>
                  <a:pt x="9391" y="1138"/>
                </a:lnTo>
                <a:lnTo>
                  <a:pt x="8658" y="1431"/>
                </a:lnTo>
                <a:lnTo>
                  <a:pt x="7924" y="1688"/>
                </a:lnTo>
                <a:lnTo>
                  <a:pt x="7190" y="1945"/>
                </a:lnTo>
                <a:lnTo>
                  <a:pt x="5650" y="2422"/>
                </a:lnTo>
                <a:lnTo>
                  <a:pt x="4109" y="2862"/>
                </a:lnTo>
                <a:lnTo>
                  <a:pt x="2569" y="3265"/>
                </a:lnTo>
                <a:lnTo>
                  <a:pt x="1762" y="3485"/>
                </a:lnTo>
                <a:lnTo>
                  <a:pt x="1358" y="3632"/>
                </a:lnTo>
                <a:lnTo>
                  <a:pt x="1175" y="3706"/>
                </a:lnTo>
                <a:lnTo>
                  <a:pt x="1028" y="3816"/>
                </a:lnTo>
                <a:lnTo>
                  <a:pt x="991" y="3816"/>
                </a:lnTo>
                <a:lnTo>
                  <a:pt x="955" y="3889"/>
                </a:lnTo>
                <a:lnTo>
                  <a:pt x="918" y="3962"/>
                </a:lnTo>
                <a:lnTo>
                  <a:pt x="991" y="4586"/>
                </a:lnTo>
                <a:lnTo>
                  <a:pt x="1101" y="5209"/>
                </a:lnTo>
                <a:lnTo>
                  <a:pt x="1248" y="5796"/>
                </a:lnTo>
                <a:lnTo>
                  <a:pt x="1395" y="6420"/>
                </a:lnTo>
                <a:lnTo>
                  <a:pt x="1725" y="7594"/>
                </a:lnTo>
                <a:lnTo>
                  <a:pt x="2128" y="8768"/>
                </a:lnTo>
                <a:lnTo>
                  <a:pt x="2532" y="9978"/>
                </a:lnTo>
                <a:lnTo>
                  <a:pt x="2899" y="11152"/>
                </a:lnTo>
                <a:lnTo>
                  <a:pt x="3045" y="11739"/>
                </a:lnTo>
                <a:lnTo>
                  <a:pt x="3192" y="12362"/>
                </a:lnTo>
                <a:lnTo>
                  <a:pt x="3302" y="12949"/>
                </a:lnTo>
                <a:lnTo>
                  <a:pt x="3412" y="13573"/>
                </a:lnTo>
                <a:lnTo>
                  <a:pt x="3412" y="13683"/>
                </a:lnTo>
                <a:lnTo>
                  <a:pt x="3486" y="13720"/>
                </a:lnTo>
                <a:lnTo>
                  <a:pt x="3559" y="13756"/>
                </a:lnTo>
                <a:lnTo>
                  <a:pt x="3632" y="13793"/>
                </a:lnTo>
                <a:lnTo>
                  <a:pt x="3669" y="13830"/>
                </a:lnTo>
                <a:lnTo>
                  <a:pt x="3742" y="13830"/>
                </a:lnTo>
                <a:lnTo>
                  <a:pt x="4036" y="13756"/>
                </a:lnTo>
                <a:lnTo>
                  <a:pt x="3706" y="13903"/>
                </a:lnTo>
                <a:lnTo>
                  <a:pt x="3412" y="14086"/>
                </a:lnTo>
                <a:lnTo>
                  <a:pt x="2569" y="11115"/>
                </a:lnTo>
                <a:lnTo>
                  <a:pt x="2128" y="9611"/>
                </a:lnTo>
                <a:lnTo>
                  <a:pt x="1725" y="8144"/>
                </a:lnTo>
                <a:lnTo>
                  <a:pt x="955" y="5136"/>
                </a:lnTo>
                <a:lnTo>
                  <a:pt x="808" y="4439"/>
                </a:lnTo>
                <a:lnTo>
                  <a:pt x="661" y="3999"/>
                </a:lnTo>
                <a:lnTo>
                  <a:pt x="588" y="3779"/>
                </a:lnTo>
                <a:lnTo>
                  <a:pt x="478" y="3632"/>
                </a:lnTo>
                <a:lnTo>
                  <a:pt x="1065" y="3522"/>
                </a:lnTo>
                <a:lnTo>
                  <a:pt x="1652" y="3412"/>
                </a:lnTo>
                <a:lnTo>
                  <a:pt x="2825" y="3045"/>
                </a:lnTo>
                <a:lnTo>
                  <a:pt x="4183" y="2642"/>
                </a:lnTo>
                <a:lnTo>
                  <a:pt x="5503" y="2202"/>
                </a:lnTo>
                <a:lnTo>
                  <a:pt x="8034" y="1358"/>
                </a:lnTo>
                <a:lnTo>
                  <a:pt x="9281" y="918"/>
                </a:lnTo>
                <a:lnTo>
                  <a:pt x="9905" y="734"/>
                </a:lnTo>
                <a:lnTo>
                  <a:pt x="10198" y="624"/>
                </a:lnTo>
                <a:lnTo>
                  <a:pt x="10492" y="478"/>
                </a:lnTo>
                <a:close/>
                <a:moveTo>
                  <a:pt x="10455" y="1"/>
                </a:moveTo>
                <a:lnTo>
                  <a:pt x="10162" y="37"/>
                </a:lnTo>
                <a:lnTo>
                  <a:pt x="9832" y="147"/>
                </a:lnTo>
                <a:lnTo>
                  <a:pt x="9245" y="367"/>
                </a:lnTo>
                <a:lnTo>
                  <a:pt x="7997" y="808"/>
                </a:lnTo>
                <a:lnTo>
                  <a:pt x="5503" y="1651"/>
                </a:lnTo>
                <a:lnTo>
                  <a:pt x="2935" y="2495"/>
                </a:lnTo>
                <a:lnTo>
                  <a:pt x="1615" y="2899"/>
                </a:lnTo>
                <a:lnTo>
                  <a:pt x="918" y="3082"/>
                </a:lnTo>
                <a:lnTo>
                  <a:pt x="258" y="3339"/>
                </a:lnTo>
                <a:lnTo>
                  <a:pt x="184" y="3412"/>
                </a:lnTo>
                <a:lnTo>
                  <a:pt x="148" y="3522"/>
                </a:lnTo>
                <a:lnTo>
                  <a:pt x="38" y="3559"/>
                </a:lnTo>
                <a:lnTo>
                  <a:pt x="1" y="3595"/>
                </a:lnTo>
                <a:lnTo>
                  <a:pt x="1" y="3632"/>
                </a:lnTo>
                <a:lnTo>
                  <a:pt x="38" y="3779"/>
                </a:lnTo>
                <a:lnTo>
                  <a:pt x="111" y="3926"/>
                </a:lnTo>
                <a:lnTo>
                  <a:pt x="184" y="4036"/>
                </a:lnTo>
                <a:lnTo>
                  <a:pt x="221" y="4146"/>
                </a:lnTo>
                <a:lnTo>
                  <a:pt x="294" y="4366"/>
                </a:lnTo>
                <a:lnTo>
                  <a:pt x="588" y="5796"/>
                </a:lnTo>
                <a:lnTo>
                  <a:pt x="955" y="7227"/>
                </a:lnTo>
                <a:lnTo>
                  <a:pt x="1285" y="8658"/>
                </a:lnTo>
                <a:lnTo>
                  <a:pt x="2055" y="11482"/>
                </a:lnTo>
                <a:lnTo>
                  <a:pt x="2459" y="12876"/>
                </a:lnTo>
                <a:lnTo>
                  <a:pt x="2899" y="14233"/>
                </a:lnTo>
                <a:lnTo>
                  <a:pt x="2935" y="14380"/>
                </a:lnTo>
                <a:lnTo>
                  <a:pt x="3045" y="14416"/>
                </a:lnTo>
                <a:lnTo>
                  <a:pt x="3155" y="14453"/>
                </a:lnTo>
                <a:lnTo>
                  <a:pt x="3302" y="14416"/>
                </a:lnTo>
                <a:lnTo>
                  <a:pt x="3596" y="14343"/>
                </a:lnTo>
                <a:lnTo>
                  <a:pt x="3889" y="14270"/>
                </a:lnTo>
                <a:lnTo>
                  <a:pt x="4513" y="14086"/>
                </a:lnTo>
                <a:lnTo>
                  <a:pt x="5980" y="13793"/>
                </a:lnTo>
                <a:lnTo>
                  <a:pt x="6714" y="13610"/>
                </a:lnTo>
                <a:lnTo>
                  <a:pt x="7447" y="13353"/>
                </a:lnTo>
                <a:lnTo>
                  <a:pt x="8878" y="12839"/>
                </a:lnTo>
                <a:lnTo>
                  <a:pt x="11739" y="11775"/>
                </a:lnTo>
                <a:lnTo>
                  <a:pt x="13133" y="11225"/>
                </a:lnTo>
                <a:lnTo>
                  <a:pt x="13646" y="11078"/>
                </a:lnTo>
                <a:lnTo>
                  <a:pt x="13903" y="10968"/>
                </a:lnTo>
                <a:lnTo>
                  <a:pt x="14160" y="10822"/>
                </a:lnTo>
                <a:lnTo>
                  <a:pt x="14197" y="10932"/>
                </a:lnTo>
                <a:lnTo>
                  <a:pt x="14270" y="10968"/>
                </a:lnTo>
                <a:lnTo>
                  <a:pt x="14380" y="11005"/>
                </a:lnTo>
                <a:lnTo>
                  <a:pt x="14490" y="11005"/>
                </a:lnTo>
                <a:lnTo>
                  <a:pt x="14563" y="10932"/>
                </a:lnTo>
                <a:lnTo>
                  <a:pt x="14637" y="10895"/>
                </a:lnTo>
                <a:lnTo>
                  <a:pt x="14674" y="10785"/>
                </a:lnTo>
                <a:lnTo>
                  <a:pt x="14637" y="10675"/>
                </a:lnTo>
                <a:lnTo>
                  <a:pt x="14270" y="9318"/>
                </a:lnTo>
                <a:lnTo>
                  <a:pt x="13867" y="7997"/>
                </a:lnTo>
                <a:lnTo>
                  <a:pt x="13426" y="6640"/>
                </a:lnTo>
                <a:lnTo>
                  <a:pt x="12949" y="5356"/>
                </a:lnTo>
                <a:lnTo>
                  <a:pt x="12473" y="4036"/>
                </a:lnTo>
                <a:lnTo>
                  <a:pt x="11922" y="2752"/>
                </a:lnTo>
                <a:lnTo>
                  <a:pt x="11409" y="1468"/>
                </a:lnTo>
                <a:lnTo>
                  <a:pt x="11115" y="881"/>
                </a:lnTo>
                <a:lnTo>
                  <a:pt x="10785" y="257"/>
                </a:lnTo>
                <a:lnTo>
                  <a:pt x="10749" y="221"/>
                </a:lnTo>
                <a:lnTo>
                  <a:pt x="10675" y="184"/>
                </a:lnTo>
                <a:lnTo>
                  <a:pt x="10639" y="111"/>
                </a:lnTo>
                <a:lnTo>
                  <a:pt x="10602" y="74"/>
                </a:lnTo>
                <a:lnTo>
                  <a:pt x="10528" y="37"/>
                </a:lnTo>
                <a:lnTo>
                  <a:pt x="10455" y="1"/>
                </a:lnTo>
                <a:close/>
              </a:path>
            </a:pathLst>
          </a:custGeom>
          <a:solidFill>
            <a:srgbClr val="3C78D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A4C2F4"/>
              </a:solidFill>
              <a:latin typeface="Arial"/>
              <a:ea typeface="Arial"/>
              <a:cs typeface="Arial"/>
              <a:sym typeface="Arial"/>
            </a:endParaRPr>
          </a:p>
        </p:txBody>
      </p:sp>
      <p:sp>
        <p:nvSpPr>
          <p:cNvPr id="1227" name="Google Shape;1227;p55"/>
          <p:cNvSpPr/>
          <p:nvPr/>
        </p:nvSpPr>
        <p:spPr>
          <a:xfrm>
            <a:off x="247060" y="4094875"/>
            <a:ext cx="275434" cy="244207"/>
          </a:xfrm>
          <a:custGeom>
            <a:avLst/>
            <a:gdLst/>
            <a:ahLst/>
            <a:cxnLst/>
            <a:rect l="l" t="t" r="r" b="b"/>
            <a:pathLst>
              <a:path w="5504" h="4880" extrusionOk="0">
                <a:moveTo>
                  <a:pt x="5173" y="0"/>
                </a:moveTo>
                <a:lnTo>
                  <a:pt x="5063" y="37"/>
                </a:lnTo>
                <a:lnTo>
                  <a:pt x="4990" y="110"/>
                </a:lnTo>
                <a:lnTo>
                  <a:pt x="4770" y="404"/>
                </a:lnTo>
                <a:lnTo>
                  <a:pt x="4513" y="624"/>
                </a:lnTo>
                <a:lnTo>
                  <a:pt x="4219" y="844"/>
                </a:lnTo>
                <a:lnTo>
                  <a:pt x="3926" y="991"/>
                </a:lnTo>
                <a:lnTo>
                  <a:pt x="3742" y="1064"/>
                </a:lnTo>
                <a:lnTo>
                  <a:pt x="3559" y="1101"/>
                </a:lnTo>
                <a:lnTo>
                  <a:pt x="3229" y="1101"/>
                </a:lnTo>
                <a:lnTo>
                  <a:pt x="2862" y="1028"/>
                </a:lnTo>
                <a:lnTo>
                  <a:pt x="2532" y="917"/>
                </a:lnTo>
                <a:lnTo>
                  <a:pt x="2239" y="807"/>
                </a:lnTo>
                <a:lnTo>
                  <a:pt x="1908" y="734"/>
                </a:lnTo>
                <a:lnTo>
                  <a:pt x="1578" y="661"/>
                </a:lnTo>
                <a:lnTo>
                  <a:pt x="1248" y="624"/>
                </a:lnTo>
                <a:lnTo>
                  <a:pt x="918" y="661"/>
                </a:lnTo>
                <a:lnTo>
                  <a:pt x="625" y="771"/>
                </a:lnTo>
                <a:lnTo>
                  <a:pt x="478" y="844"/>
                </a:lnTo>
                <a:lnTo>
                  <a:pt x="368" y="954"/>
                </a:lnTo>
                <a:lnTo>
                  <a:pt x="258" y="1064"/>
                </a:lnTo>
                <a:lnTo>
                  <a:pt x="148" y="1211"/>
                </a:lnTo>
                <a:lnTo>
                  <a:pt x="111" y="1284"/>
                </a:lnTo>
                <a:lnTo>
                  <a:pt x="111" y="1321"/>
                </a:lnTo>
                <a:lnTo>
                  <a:pt x="148" y="1431"/>
                </a:lnTo>
                <a:lnTo>
                  <a:pt x="258" y="1468"/>
                </a:lnTo>
                <a:lnTo>
                  <a:pt x="368" y="1468"/>
                </a:lnTo>
                <a:lnTo>
                  <a:pt x="698" y="1284"/>
                </a:lnTo>
                <a:lnTo>
                  <a:pt x="1028" y="1174"/>
                </a:lnTo>
                <a:lnTo>
                  <a:pt x="1028" y="2531"/>
                </a:lnTo>
                <a:lnTo>
                  <a:pt x="955" y="3228"/>
                </a:lnTo>
                <a:lnTo>
                  <a:pt x="881" y="3925"/>
                </a:lnTo>
                <a:lnTo>
                  <a:pt x="698" y="3852"/>
                </a:lnTo>
                <a:lnTo>
                  <a:pt x="551" y="3742"/>
                </a:lnTo>
                <a:lnTo>
                  <a:pt x="368" y="3632"/>
                </a:lnTo>
                <a:lnTo>
                  <a:pt x="184" y="3522"/>
                </a:lnTo>
                <a:lnTo>
                  <a:pt x="111" y="3522"/>
                </a:lnTo>
                <a:lnTo>
                  <a:pt x="38" y="3595"/>
                </a:lnTo>
                <a:lnTo>
                  <a:pt x="1" y="3669"/>
                </a:lnTo>
                <a:lnTo>
                  <a:pt x="1" y="3779"/>
                </a:lnTo>
                <a:lnTo>
                  <a:pt x="38" y="3962"/>
                </a:lnTo>
                <a:lnTo>
                  <a:pt x="148" y="4145"/>
                </a:lnTo>
                <a:lnTo>
                  <a:pt x="294" y="4256"/>
                </a:lnTo>
                <a:lnTo>
                  <a:pt x="514" y="4402"/>
                </a:lnTo>
                <a:lnTo>
                  <a:pt x="735" y="4476"/>
                </a:lnTo>
                <a:lnTo>
                  <a:pt x="1175" y="4476"/>
                </a:lnTo>
                <a:lnTo>
                  <a:pt x="1248" y="4439"/>
                </a:lnTo>
                <a:lnTo>
                  <a:pt x="1321" y="4402"/>
                </a:lnTo>
                <a:lnTo>
                  <a:pt x="1395" y="4256"/>
                </a:lnTo>
                <a:lnTo>
                  <a:pt x="1505" y="3485"/>
                </a:lnTo>
                <a:lnTo>
                  <a:pt x="1578" y="2715"/>
                </a:lnTo>
                <a:lnTo>
                  <a:pt x="1578" y="1908"/>
                </a:lnTo>
                <a:lnTo>
                  <a:pt x="1542" y="1504"/>
                </a:lnTo>
                <a:lnTo>
                  <a:pt x="1505" y="1138"/>
                </a:lnTo>
                <a:lnTo>
                  <a:pt x="1762" y="1174"/>
                </a:lnTo>
                <a:lnTo>
                  <a:pt x="2128" y="1321"/>
                </a:lnTo>
                <a:lnTo>
                  <a:pt x="2459" y="1431"/>
                </a:lnTo>
                <a:lnTo>
                  <a:pt x="2825" y="1578"/>
                </a:lnTo>
                <a:lnTo>
                  <a:pt x="3192" y="1651"/>
                </a:lnTo>
                <a:lnTo>
                  <a:pt x="3486" y="1651"/>
                </a:lnTo>
                <a:lnTo>
                  <a:pt x="3449" y="2531"/>
                </a:lnTo>
                <a:lnTo>
                  <a:pt x="3412" y="3449"/>
                </a:lnTo>
                <a:lnTo>
                  <a:pt x="3412" y="3999"/>
                </a:lnTo>
                <a:lnTo>
                  <a:pt x="3412" y="4256"/>
                </a:lnTo>
                <a:lnTo>
                  <a:pt x="3412" y="4366"/>
                </a:lnTo>
                <a:lnTo>
                  <a:pt x="3412" y="4402"/>
                </a:lnTo>
                <a:lnTo>
                  <a:pt x="3449" y="4402"/>
                </a:lnTo>
                <a:lnTo>
                  <a:pt x="3412" y="4476"/>
                </a:lnTo>
                <a:lnTo>
                  <a:pt x="3376" y="4512"/>
                </a:lnTo>
                <a:lnTo>
                  <a:pt x="3376" y="4659"/>
                </a:lnTo>
                <a:lnTo>
                  <a:pt x="3376" y="4696"/>
                </a:lnTo>
                <a:lnTo>
                  <a:pt x="3412" y="4806"/>
                </a:lnTo>
                <a:lnTo>
                  <a:pt x="3522" y="4879"/>
                </a:lnTo>
                <a:lnTo>
                  <a:pt x="3632" y="4879"/>
                </a:lnTo>
                <a:lnTo>
                  <a:pt x="3742" y="4842"/>
                </a:lnTo>
                <a:lnTo>
                  <a:pt x="3853" y="4732"/>
                </a:lnTo>
                <a:lnTo>
                  <a:pt x="3926" y="4586"/>
                </a:lnTo>
                <a:lnTo>
                  <a:pt x="3926" y="4439"/>
                </a:lnTo>
                <a:lnTo>
                  <a:pt x="3926" y="4256"/>
                </a:lnTo>
                <a:lnTo>
                  <a:pt x="3963" y="3045"/>
                </a:lnTo>
                <a:lnTo>
                  <a:pt x="3963" y="1871"/>
                </a:lnTo>
                <a:lnTo>
                  <a:pt x="3963" y="1541"/>
                </a:lnTo>
                <a:lnTo>
                  <a:pt x="4366" y="1394"/>
                </a:lnTo>
                <a:lnTo>
                  <a:pt x="4733" y="1138"/>
                </a:lnTo>
                <a:lnTo>
                  <a:pt x="5063" y="844"/>
                </a:lnTo>
                <a:lnTo>
                  <a:pt x="5320" y="551"/>
                </a:lnTo>
                <a:lnTo>
                  <a:pt x="5467" y="367"/>
                </a:lnTo>
                <a:lnTo>
                  <a:pt x="5503" y="257"/>
                </a:lnTo>
                <a:lnTo>
                  <a:pt x="5503" y="184"/>
                </a:lnTo>
                <a:lnTo>
                  <a:pt x="5430" y="74"/>
                </a:lnTo>
                <a:lnTo>
                  <a:pt x="5356" y="37"/>
                </a:lnTo>
                <a:lnTo>
                  <a:pt x="5283" y="0"/>
                </a:lnTo>
                <a:close/>
              </a:path>
            </a:pathLst>
          </a:custGeom>
          <a:solidFill>
            <a:srgbClr val="6D9EE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A4C2F4"/>
              </a:solidFill>
              <a:latin typeface="Arial"/>
              <a:ea typeface="Arial"/>
              <a:cs typeface="Arial"/>
              <a:sym typeface="Arial"/>
            </a:endParaRPr>
          </a:p>
        </p:txBody>
      </p:sp>
      <p:sp>
        <p:nvSpPr>
          <p:cNvPr id="1228" name="Google Shape;1228;p55"/>
          <p:cNvSpPr/>
          <p:nvPr/>
        </p:nvSpPr>
        <p:spPr>
          <a:xfrm>
            <a:off x="8516944" y="4082884"/>
            <a:ext cx="690236" cy="510383"/>
          </a:xfrm>
          <a:custGeom>
            <a:avLst/>
            <a:gdLst/>
            <a:ahLst/>
            <a:cxnLst/>
            <a:rect l="l" t="t" r="r" b="b"/>
            <a:pathLst>
              <a:path w="13793" h="10199" extrusionOk="0">
                <a:moveTo>
                  <a:pt x="5649" y="2128"/>
                </a:moveTo>
                <a:lnTo>
                  <a:pt x="5503" y="2165"/>
                </a:lnTo>
                <a:lnTo>
                  <a:pt x="5356" y="2238"/>
                </a:lnTo>
                <a:lnTo>
                  <a:pt x="5209" y="2312"/>
                </a:lnTo>
                <a:lnTo>
                  <a:pt x="5099" y="2422"/>
                </a:lnTo>
                <a:lnTo>
                  <a:pt x="4989" y="2532"/>
                </a:lnTo>
                <a:lnTo>
                  <a:pt x="4916" y="2642"/>
                </a:lnTo>
                <a:lnTo>
                  <a:pt x="4879" y="2788"/>
                </a:lnTo>
                <a:lnTo>
                  <a:pt x="4842" y="2935"/>
                </a:lnTo>
                <a:lnTo>
                  <a:pt x="4842" y="3119"/>
                </a:lnTo>
                <a:lnTo>
                  <a:pt x="4879" y="3265"/>
                </a:lnTo>
                <a:lnTo>
                  <a:pt x="4916" y="3375"/>
                </a:lnTo>
                <a:lnTo>
                  <a:pt x="5026" y="3485"/>
                </a:lnTo>
                <a:lnTo>
                  <a:pt x="5136" y="3522"/>
                </a:lnTo>
                <a:lnTo>
                  <a:pt x="5209" y="3522"/>
                </a:lnTo>
                <a:lnTo>
                  <a:pt x="5319" y="3449"/>
                </a:lnTo>
                <a:lnTo>
                  <a:pt x="5356" y="3375"/>
                </a:lnTo>
                <a:lnTo>
                  <a:pt x="5393" y="3119"/>
                </a:lnTo>
                <a:lnTo>
                  <a:pt x="5393" y="2899"/>
                </a:lnTo>
                <a:lnTo>
                  <a:pt x="5429" y="3045"/>
                </a:lnTo>
                <a:lnTo>
                  <a:pt x="5466" y="3229"/>
                </a:lnTo>
                <a:lnTo>
                  <a:pt x="5503" y="3632"/>
                </a:lnTo>
                <a:lnTo>
                  <a:pt x="5576" y="3926"/>
                </a:lnTo>
                <a:lnTo>
                  <a:pt x="5613" y="4072"/>
                </a:lnTo>
                <a:lnTo>
                  <a:pt x="5723" y="4219"/>
                </a:lnTo>
                <a:lnTo>
                  <a:pt x="5796" y="4256"/>
                </a:lnTo>
                <a:lnTo>
                  <a:pt x="5833" y="4256"/>
                </a:lnTo>
                <a:lnTo>
                  <a:pt x="5906" y="4219"/>
                </a:lnTo>
                <a:lnTo>
                  <a:pt x="5943" y="4146"/>
                </a:lnTo>
                <a:lnTo>
                  <a:pt x="5980" y="4036"/>
                </a:lnTo>
                <a:lnTo>
                  <a:pt x="5980" y="3926"/>
                </a:lnTo>
                <a:lnTo>
                  <a:pt x="5943" y="3669"/>
                </a:lnTo>
                <a:lnTo>
                  <a:pt x="5833" y="3082"/>
                </a:lnTo>
                <a:lnTo>
                  <a:pt x="5759" y="2825"/>
                </a:lnTo>
                <a:lnTo>
                  <a:pt x="5686" y="2715"/>
                </a:lnTo>
                <a:lnTo>
                  <a:pt x="5613" y="2642"/>
                </a:lnTo>
                <a:lnTo>
                  <a:pt x="5723" y="2605"/>
                </a:lnTo>
                <a:lnTo>
                  <a:pt x="6016" y="2605"/>
                </a:lnTo>
                <a:lnTo>
                  <a:pt x="6163" y="2642"/>
                </a:lnTo>
                <a:lnTo>
                  <a:pt x="6310" y="3045"/>
                </a:lnTo>
                <a:lnTo>
                  <a:pt x="6456" y="3522"/>
                </a:lnTo>
                <a:lnTo>
                  <a:pt x="6603" y="3999"/>
                </a:lnTo>
                <a:lnTo>
                  <a:pt x="6640" y="4072"/>
                </a:lnTo>
                <a:lnTo>
                  <a:pt x="6677" y="4109"/>
                </a:lnTo>
                <a:lnTo>
                  <a:pt x="6750" y="4146"/>
                </a:lnTo>
                <a:lnTo>
                  <a:pt x="6823" y="4109"/>
                </a:lnTo>
                <a:lnTo>
                  <a:pt x="6897" y="4072"/>
                </a:lnTo>
                <a:lnTo>
                  <a:pt x="6970" y="4036"/>
                </a:lnTo>
                <a:lnTo>
                  <a:pt x="7007" y="3926"/>
                </a:lnTo>
                <a:lnTo>
                  <a:pt x="7007" y="3852"/>
                </a:lnTo>
                <a:lnTo>
                  <a:pt x="6860" y="3412"/>
                </a:lnTo>
                <a:lnTo>
                  <a:pt x="6750" y="3009"/>
                </a:lnTo>
                <a:lnTo>
                  <a:pt x="6677" y="2862"/>
                </a:lnTo>
                <a:lnTo>
                  <a:pt x="6970" y="3045"/>
                </a:lnTo>
                <a:lnTo>
                  <a:pt x="7227" y="3229"/>
                </a:lnTo>
                <a:lnTo>
                  <a:pt x="7227" y="3449"/>
                </a:lnTo>
                <a:lnTo>
                  <a:pt x="7263" y="3669"/>
                </a:lnTo>
                <a:lnTo>
                  <a:pt x="7410" y="4072"/>
                </a:lnTo>
                <a:lnTo>
                  <a:pt x="7484" y="4146"/>
                </a:lnTo>
                <a:lnTo>
                  <a:pt x="7520" y="4182"/>
                </a:lnTo>
                <a:lnTo>
                  <a:pt x="7667" y="4182"/>
                </a:lnTo>
                <a:lnTo>
                  <a:pt x="7740" y="4146"/>
                </a:lnTo>
                <a:lnTo>
                  <a:pt x="7777" y="4109"/>
                </a:lnTo>
                <a:lnTo>
                  <a:pt x="7814" y="4036"/>
                </a:lnTo>
                <a:lnTo>
                  <a:pt x="7777" y="3926"/>
                </a:lnTo>
                <a:lnTo>
                  <a:pt x="7704" y="3669"/>
                </a:lnTo>
                <a:lnTo>
                  <a:pt x="8034" y="3962"/>
                </a:lnTo>
                <a:lnTo>
                  <a:pt x="8070" y="3999"/>
                </a:lnTo>
                <a:lnTo>
                  <a:pt x="8107" y="3999"/>
                </a:lnTo>
                <a:lnTo>
                  <a:pt x="8144" y="3962"/>
                </a:lnTo>
                <a:lnTo>
                  <a:pt x="8144" y="3926"/>
                </a:lnTo>
                <a:lnTo>
                  <a:pt x="8144" y="3742"/>
                </a:lnTo>
                <a:lnTo>
                  <a:pt x="8107" y="3595"/>
                </a:lnTo>
                <a:lnTo>
                  <a:pt x="7960" y="3302"/>
                </a:lnTo>
                <a:lnTo>
                  <a:pt x="7740" y="3009"/>
                </a:lnTo>
                <a:lnTo>
                  <a:pt x="7484" y="2788"/>
                </a:lnTo>
                <a:lnTo>
                  <a:pt x="7190" y="2568"/>
                </a:lnTo>
                <a:lnTo>
                  <a:pt x="6897" y="2422"/>
                </a:lnTo>
                <a:lnTo>
                  <a:pt x="6566" y="2275"/>
                </a:lnTo>
                <a:lnTo>
                  <a:pt x="6273" y="2165"/>
                </a:lnTo>
                <a:lnTo>
                  <a:pt x="5943" y="2128"/>
                </a:lnTo>
                <a:close/>
                <a:moveTo>
                  <a:pt x="12215" y="3485"/>
                </a:moveTo>
                <a:lnTo>
                  <a:pt x="12142" y="3522"/>
                </a:lnTo>
                <a:lnTo>
                  <a:pt x="12142" y="3559"/>
                </a:lnTo>
                <a:lnTo>
                  <a:pt x="12142" y="3742"/>
                </a:lnTo>
                <a:lnTo>
                  <a:pt x="12142" y="3926"/>
                </a:lnTo>
                <a:lnTo>
                  <a:pt x="12252" y="4292"/>
                </a:lnTo>
                <a:lnTo>
                  <a:pt x="12436" y="4769"/>
                </a:lnTo>
                <a:lnTo>
                  <a:pt x="12582" y="5136"/>
                </a:lnTo>
                <a:lnTo>
                  <a:pt x="12546" y="5209"/>
                </a:lnTo>
                <a:lnTo>
                  <a:pt x="12546" y="5320"/>
                </a:lnTo>
                <a:lnTo>
                  <a:pt x="12582" y="5356"/>
                </a:lnTo>
                <a:lnTo>
                  <a:pt x="12582" y="5430"/>
                </a:lnTo>
                <a:lnTo>
                  <a:pt x="11885" y="5613"/>
                </a:lnTo>
                <a:lnTo>
                  <a:pt x="11885" y="5430"/>
                </a:lnTo>
                <a:lnTo>
                  <a:pt x="11849" y="5246"/>
                </a:lnTo>
                <a:lnTo>
                  <a:pt x="11702" y="4843"/>
                </a:lnTo>
                <a:lnTo>
                  <a:pt x="11629" y="4549"/>
                </a:lnTo>
                <a:lnTo>
                  <a:pt x="11482" y="4256"/>
                </a:lnTo>
                <a:lnTo>
                  <a:pt x="11335" y="3999"/>
                </a:lnTo>
                <a:lnTo>
                  <a:pt x="11115" y="3742"/>
                </a:lnTo>
                <a:lnTo>
                  <a:pt x="11005" y="3742"/>
                </a:lnTo>
                <a:lnTo>
                  <a:pt x="10968" y="3779"/>
                </a:lnTo>
                <a:lnTo>
                  <a:pt x="10932" y="3852"/>
                </a:lnTo>
                <a:lnTo>
                  <a:pt x="10968" y="4109"/>
                </a:lnTo>
                <a:lnTo>
                  <a:pt x="11078" y="4366"/>
                </a:lnTo>
                <a:lnTo>
                  <a:pt x="11262" y="4879"/>
                </a:lnTo>
                <a:lnTo>
                  <a:pt x="11372" y="5320"/>
                </a:lnTo>
                <a:lnTo>
                  <a:pt x="11445" y="5540"/>
                </a:lnTo>
                <a:lnTo>
                  <a:pt x="11555" y="5686"/>
                </a:lnTo>
                <a:lnTo>
                  <a:pt x="11482" y="5723"/>
                </a:lnTo>
                <a:lnTo>
                  <a:pt x="11372" y="5723"/>
                </a:lnTo>
                <a:lnTo>
                  <a:pt x="11262" y="5686"/>
                </a:lnTo>
                <a:lnTo>
                  <a:pt x="11152" y="5650"/>
                </a:lnTo>
                <a:lnTo>
                  <a:pt x="11078" y="5576"/>
                </a:lnTo>
                <a:lnTo>
                  <a:pt x="10895" y="5393"/>
                </a:lnTo>
                <a:lnTo>
                  <a:pt x="10785" y="5209"/>
                </a:lnTo>
                <a:lnTo>
                  <a:pt x="10712" y="5173"/>
                </a:lnTo>
                <a:lnTo>
                  <a:pt x="10675" y="4916"/>
                </a:lnTo>
                <a:lnTo>
                  <a:pt x="10601" y="4696"/>
                </a:lnTo>
                <a:lnTo>
                  <a:pt x="10418" y="4292"/>
                </a:lnTo>
                <a:lnTo>
                  <a:pt x="10381" y="4256"/>
                </a:lnTo>
                <a:lnTo>
                  <a:pt x="10345" y="4219"/>
                </a:lnTo>
                <a:lnTo>
                  <a:pt x="10198" y="4219"/>
                </a:lnTo>
                <a:lnTo>
                  <a:pt x="10125" y="4292"/>
                </a:lnTo>
                <a:lnTo>
                  <a:pt x="10088" y="4366"/>
                </a:lnTo>
                <a:lnTo>
                  <a:pt x="10088" y="4402"/>
                </a:lnTo>
                <a:lnTo>
                  <a:pt x="10125" y="4659"/>
                </a:lnTo>
                <a:lnTo>
                  <a:pt x="10051" y="4623"/>
                </a:lnTo>
                <a:lnTo>
                  <a:pt x="9941" y="4586"/>
                </a:lnTo>
                <a:lnTo>
                  <a:pt x="9868" y="4623"/>
                </a:lnTo>
                <a:lnTo>
                  <a:pt x="9794" y="4696"/>
                </a:lnTo>
                <a:lnTo>
                  <a:pt x="9721" y="4806"/>
                </a:lnTo>
                <a:lnTo>
                  <a:pt x="9684" y="4916"/>
                </a:lnTo>
                <a:lnTo>
                  <a:pt x="9721" y="5026"/>
                </a:lnTo>
                <a:lnTo>
                  <a:pt x="9758" y="5099"/>
                </a:lnTo>
                <a:lnTo>
                  <a:pt x="9905" y="5246"/>
                </a:lnTo>
                <a:lnTo>
                  <a:pt x="10125" y="5356"/>
                </a:lnTo>
                <a:lnTo>
                  <a:pt x="10271" y="5430"/>
                </a:lnTo>
                <a:lnTo>
                  <a:pt x="10345" y="5540"/>
                </a:lnTo>
                <a:lnTo>
                  <a:pt x="10528" y="5796"/>
                </a:lnTo>
                <a:lnTo>
                  <a:pt x="10712" y="5980"/>
                </a:lnTo>
                <a:lnTo>
                  <a:pt x="10932" y="6163"/>
                </a:lnTo>
                <a:lnTo>
                  <a:pt x="11078" y="6200"/>
                </a:lnTo>
                <a:lnTo>
                  <a:pt x="11225" y="6237"/>
                </a:lnTo>
                <a:lnTo>
                  <a:pt x="11519" y="6237"/>
                </a:lnTo>
                <a:lnTo>
                  <a:pt x="11849" y="6163"/>
                </a:lnTo>
                <a:lnTo>
                  <a:pt x="12142" y="6090"/>
                </a:lnTo>
                <a:lnTo>
                  <a:pt x="12986" y="5833"/>
                </a:lnTo>
                <a:lnTo>
                  <a:pt x="13353" y="5686"/>
                </a:lnTo>
                <a:lnTo>
                  <a:pt x="13536" y="5613"/>
                </a:lnTo>
                <a:lnTo>
                  <a:pt x="13719" y="5540"/>
                </a:lnTo>
                <a:lnTo>
                  <a:pt x="13793" y="5466"/>
                </a:lnTo>
                <a:lnTo>
                  <a:pt x="13793" y="5356"/>
                </a:lnTo>
                <a:lnTo>
                  <a:pt x="13756" y="5283"/>
                </a:lnTo>
                <a:lnTo>
                  <a:pt x="13646" y="5246"/>
                </a:lnTo>
                <a:lnTo>
                  <a:pt x="13353" y="5246"/>
                </a:lnTo>
                <a:lnTo>
                  <a:pt x="13059" y="5320"/>
                </a:lnTo>
                <a:lnTo>
                  <a:pt x="13059" y="5099"/>
                </a:lnTo>
                <a:lnTo>
                  <a:pt x="12986" y="4879"/>
                </a:lnTo>
                <a:lnTo>
                  <a:pt x="12839" y="4513"/>
                </a:lnTo>
                <a:lnTo>
                  <a:pt x="12619" y="3962"/>
                </a:lnTo>
                <a:lnTo>
                  <a:pt x="12509" y="3706"/>
                </a:lnTo>
                <a:lnTo>
                  <a:pt x="12326" y="3485"/>
                </a:lnTo>
                <a:close/>
                <a:moveTo>
                  <a:pt x="12069" y="1"/>
                </a:moveTo>
                <a:lnTo>
                  <a:pt x="11702" y="37"/>
                </a:lnTo>
                <a:lnTo>
                  <a:pt x="11335" y="147"/>
                </a:lnTo>
                <a:lnTo>
                  <a:pt x="10638" y="368"/>
                </a:lnTo>
                <a:lnTo>
                  <a:pt x="9905" y="588"/>
                </a:lnTo>
                <a:lnTo>
                  <a:pt x="9538" y="698"/>
                </a:lnTo>
                <a:lnTo>
                  <a:pt x="9171" y="844"/>
                </a:lnTo>
                <a:lnTo>
                  <a:pt x="8914" y="1028"/>
                </a:lnTo>
                <a:lnTo>
                  <a:pt x="8694" y="1211"/>
                </a:lnTo>
                <a:lnTo>
                  <a:pt x="8547" y="1431"/>
                </a:lnTo>
                <a:lnTo>
                  <a:pt x="8437" y="1688"/>
                </a:lnTo>
                <a:lnTo>
                  <a:pt x="8401" y="1945"/>
                </a:lnTo>
                <a:lnTo>
                  <a:pt x="8401" y="2238"/>
                </a:lnTo>
                <a:lnTo>
                  <a:pt x="8401" y="2532"/>
                </a:lnTo>
                <a:lnTo>
                  <a:pt x="8474" y="2825"/>
                </a:lnTo>
                <a:lnTo>
                  <a:pt x="8804" y="4402"/>
                </a:lnTo>
                <a:lnTo>
                  <a:pt x="8951" y="5173"/>
                </a:lnTo>
                <a:lnTo>
                  <a:pt x="9098" y="5980"/>
                </a:lnTo>
                <a:lnTo>
                  <a:pt x="9134" y="6347"/>
                </a:lnTo>
                <a:lnTo>
                  <a:pt x="9134" y="6713"/>
                </a:lnTo>
                <a:lnTo>
                  <a:pt x="8914" y="6126"/>
                </a:lnTo>
                <a:lnTo>
                  <a:pt x="8841" y="5796"/>
                </a:lnTo>
                <a:lnTo>
                  <a:pt x="8731" y="5430"/>
                </a:lnTo>
                <a:lnTo>
                  <a:pt x="8657" y="5246"/>
                </a:lnTo>
                <a:lnTo>
                  <a:pt x="8547" y="5099"/>
                </a:lnTo>
                <a:lnTo>
                  <a:pt x="8437" y="4953"/>
                </a:lnTo>
                <a:lnTo>
                  <a:pt x="8327" y="4879"/>
                </a:lnTo>
                <a:lnTo>
                  <a:pt x="8254" y="4879"/>
                </a:lnTo>
                <a:lnTo>
                  <a:pt x="8217" y="4916"/>
                </a:lnTo>
                <a:lnTo>
                  <a:pt x="8180" y="5026"/>
                </a:lnTo>
                <a:lnTo>
                  <a:pt x="8180" y="5136"/>
                </a:lnTo>
                <a:lnTo>
                  <a:pt x="8217" y="5393"/>
                </a:lnTo>
                <a:lnTo>
                  <a:pt x="8364" y="5906"/>
                </a:lnTo>
                <a:lnTo>
                  <a:pt x="8584" y="6567"/>
                </a:lnTo>
                <a:lnTo>
                  <a:pt x="8767" y="7227"/>
                </a:lnTo>
                <a:lnTo>
                  <a:pt x="8731" y="7374"/>
                </a:lnTo>
                <a:lnTo>
                  <a:pt x="8731" y="7447"/>
                </a:lnTo>
                <a:lnTo>
                  <a:pt x="8731" y="7520"/>
                </a:lnTo>
                <a:lnTo>
                  <a:pt x="8804" y="7594"/>
                </a:lnTo>
                <a:lnTo>
                  <a:pt x="8694" y="7740"/>
                </a:lnTo>
                <a:lnTo>
                  <a:pt x="8547" y="7887"/>
                </a:lnTo>
                <a:lnTo>
                  <a:pt x="8401" y="7997"/>
                </a:lnTo>
                <a:lnTo>
                  <a:pt x="8180" y="8107"/>
                </a:lnTo>
                <a:lnTo>
                  <a:pt x="8144" y="8034"/>
                </a:lnTo>
                <a:lnTo>
                  <a:pt x="8144" y="7997"/>
                </a:lnTo>
                <a:lnTo>
                  <a:pt x="8070" y="7961"/>
                </a:lnTo>
                <a:lnTo>
                  <a:pt x="7630" y="6530"/>
                </a:lnTo>
                <a:lnTo>
                  <a:pt x="7337" y="5650"/>
                </a:lnTo>
                <a:lnTo>
                  <a:pt x="7153" y="5283"/>
                </a:lnTo>
                <a:lnTo>
                  <a:pt x="7080" y="5026"/>
                </a:lnTo>
                <a:lnTo>
                  <a:pt x="7080" y="4953"/>
                </a:lnTo>
                <a:lnTo>
                  <a:pt x="7080" y="4879"/>
                </a:lnTo>
                <a:lnTo>
                  <a:pt x="7117" y="4806"/>
                </a:lnTo>
                <a:lnTo>
                  <a:pt x="7153" y="4733"/>
                </a:lnTo>
                <a:lnTo>
                  <a:pt x="7117" y="4659"/>
                </a:lnTo>
                <a:lnTo>
                  <a:pt x="7080" y="4623"/>
                </a:lnTo>
                <a:lnTo>
                  <a:pt x="6860" y="4476"/>
                </a:lnTo>
                <a:lnTo>
                  <a:pt x="6750" y="4439"/>
                </a:lnTo>
                <a:lnTo>
                  <a:pt x="6640" y="4476"/>
                </a:lnTo>
                <a:lnTo>
                  <a:pt x="6603" y="4549"/>
                </a:lnTo>
                <a:lnTo>
                  <a:pt x="6603" y="4623"/>
                </a:lnTo>
                <a:lnTo>
                  <a:pt x="6640" y="4659"/>
                </a:lnTo>
                <a:lnTo>
                  <a:pt x="6677" y="4769"/>
                </a:lnTo>
                <a:lnTo>
                  <a:pt x="6640" y="4879"/>
                </a:lnTo>
                <a:lnTo>
                  <a:pt x="6640" y="5063"/>
                </a:lnTo>
                <a:lnTo>
                  <a:pt x="6713" y="5320"/>
                </a:lnTo>
                <a:lnTo>
                  <a:pt x="6787" y="5576"/>
                </a:lnTo>
                <a:lnTo>
                  <a:pt x="6970" y="6090"/>
                </a:lnTo>
                <a:lnTo>
                  <a:pt x="7667" y="8254"/>
                </a:lnTo>
                <a:lnTo>
                  <a:pt x="7300" y="8254"/>
                </a:lnTo>
                <a:lnTo>
                  <a:pt x="6970" y="8181"/>
                </a:lnTo>
                <a:lnTo>
                  <a:pt x="6970" y="8107"/>
                </a:lnTo>
                <a:lnTo>
                  <a:pt x="6970" y="8034"/>
                </a:lnTo>
                <a:lnTo>
                  <a:pt x="6897" y="7997"/>
                </a:lnTo>
                <a:lnTo>
                  <a:pt x="6530" y="6383"/>
                </a:lnTo>
                <a:lnTo>
                  <a:pt x="6310" y="5503"/>
                </a:lnTo>
                <a:lnTo>
                  <a:pt x="6200" y="5099"/>
                </a:lnTo>
                <a:lnTo>
                  <a:pt x="6090" y="4916"/>
                </a:lnTo>
                <a:lnTo>
                  <a:pt x="5980" y="4733"/>
                </a:lnTo>
                <a:lnTo>
                  <a:pt x="5943" y="4696"/>
                </a:lnTo>
                <a:lnTo>
                  <a:pt x="5906" y="4696"/>
                </a:lnTo>
                <a:lnTo>
                  <a:pt x="5833" y="4733"/>
                </a:lnTo>
                <a:lnTo>
                  <a:pt x="5833" y="4769"/>
                </a:lnTo>
                <a:lnTo>
                  <a:pt x="5796" y="4989"/>
                </a:lnTo>
                <a:lnTo>
                  <a:pt x="5796" y="5173"/>
                </a:lnTo>
                <a:lnTo>
                  <a:pt x="5870" y="5576"/>
                </a:lnTo>
                <a:lnTo>
                  <a:pt x="6053" y="6383"/>
                </a:lnTo>
                <a:lnTo>
                  <a:pt x="6420" y="7887"/>
                </a:lnTo>
                <a:lnTo>
                  <a:pt x="6420" y="7887"/>
                </a:lnTo>
                <a:lnTo>
                  <a:pt x="6163" y="7740"/>
                </a:lnTo>
                <a:lnTo>
                  <a:pt x="5980" y="7520"/>
                </a:lnTo>
                <a:lnTo>
                  <a:pt x="5759" y="7227"/>
                </a:lnTo>
                <a:lnTo>
                  <a:pt x="5576" y="6897"/>
                </a:lnTo>
                <a:lnTo>
                  <a:pt x="5466" y="6567"/>
                </a:lnTo>
                <a:lnTo>
                  <a:pt x="5393" y="6237"/>
                </a:lnTo>
                <a:lnTo>
                  <a:pt x="5246" y="5540"/>
                </a:lnTo>
                <a:lnTo>
                  <a:pt x="5173" y="5209"/>
                </a:lnTo>
                <a:lnTo>
                  <a:pt x="5063" y="4879"/>
                </a:lnTo>
                <a:lnTo>
                  <a:pt x="4916" y="4586"/>
                </a:lnTo>
                <a:lnTo>
                  <a:pt x="4732" y="4366"/>
                </a:lnTo>
                <a:lnTo>
                  <a:pt x="4512" y="4146"/>
                </a:lnTo>
                <a:lnTo>
                  <a:pt x="4292" y="3962"/>
                </a:lnTo>
                <a:lnTo>
                  <a:pt x="4035" y="3816"/>
                </a:lnTo>
                <a:lnTo>
                  <a:pt x="3779" y="3706"/>
                </a:lnTo>
                <a:lnTo>
                  <a:pt x="3485" y="3595"/>
                </a:lnTo>
                <a:lnTo>
                  <a:pt x="3192" y="3522"/>
                </a:lnTo>
                <a:lnTo>
                  <a:pt x="2862" y="3449"/>
                </a:lnTo>
                <a:lnTo>
                  <a:pt x="2128" y="3449"/>
                </a:lnTo>
                <a:lnTo>
                  <a:pt x="1798" y="3522"/>
                </a:lnTo>
                <a:lnTo>
                  <a:pt x="1101" y="3669"/>
                </a:lnTo>
                <a:lnTo>
                  <a:pt x="404" y="3889"/>
                </a:lnTo>
                <a:lnTo>
                  <a:pt x="184" y="3962"/>
                </a:lnTo>
                <a:lnTo>
                  <a:pt x="74" y="4036"/>
                </a:lnTo>
                <a:lnTo>
                  <a:pt x="0" y="4109"/>
                </a:lnTo>
                <a:lnTo>
                  <a:pt x="0" y="4182"/>
                </a:lnTo>
                <a:lnTo>
                  <a:pt x="0" y="4219"/>
                </a:lnTo>
                <a:lnTo>
                  <a:pt x="0" y="4402"/>
                </a:lnTo>
                <a:lnTo>
                  <a:pt x="37" y="4439"/>
                </a:lnTo>
                <a:lnTo>
                  <a:pt x="74" y="4513"/>
                </a:lnTo>
                <a:lnTo>
                  <a:pt x="257" y="4586"/>
                </a:lnTo>
                <a:lnTo>
                  <a:pt x="404" y="4586"/>
                </a:lnTo>
                <a:lnTo>
                  <a:pt x="514" y="4513"/>
                </a:lnTo>
                <a:lnTo>
                  <a:pt x="624" y="4439"/>
                </a:lnTo>
                <a:lnTo>
                  <a:pt x="881" y="4329"/>
                </a:lnTo>
                <a:lnTo>
                  <a:pt x="881" y="4366"/>
                </a:lnTo>
                <a:lnTo>
                  <a:pt x="881" y="4549"/>
                </a:lnTo>
                <a:lnTo>
                  <a:pt x="881" y="4696"/>
                </a:lnTo>
                <a:lnTo>
                  <a:pt x="954" y="5026"/>
                </a:lnTo>
                <a:lnTo>
                  <a:pt x="1211" y="5686"/>
                </a:lnTo>
                <a:lnTo>
                  <a:pt x="1468" y="6493"/>
                </a:lnTo>
                <a:lnTo>
                  <a:pt x="1761" y="7300"/>
                </a:lnTo>
                <a:lnTo>
                  <a:pt x="1798" y="7374"/>
                </a:lnTo>
                <a:lnTo>
                  <a:pt x="1871" y="7447"/>
                </a:lnTo>
                <a:lnTo>
                  <a:pt x="2055" y="7447"/>
                </a:lnTo>
                <a:lnTo>
                  <a:pt x="2128" y="7410"/>
                </a:lnTo>
                <a:lnTo>
                  <a:pt x="2165" y="7337"/>
                </a:lnTo>
                <a:lnTo>
                  <a:pt x="2201" y="7227"/>
                </a:lnTo>
                <a:lnTo>
                  <a:pt x="2201" y="7154"/>
                </a:lnTo>
                <a:lnTo>
                  <a:pt x="1945" y="6383"/>
                </a:lnTo>
                <a:lnTo>
                  <a:pt x="1688" y="5650"/>
                </a:lnTo>
                <a:lnTo>
                  <a:pt x="1468" y="4989"/>
                </a:lnTo>
                <a:lnTo>
                  <a:pt x="1321" y="4696"/>
                </a:lnTo>
                <a:lnTo>
                  <a:pt x="1138" y="4402"/>
                </a:lnTo>
                <a:lnTo>
                  <a:pt x="1211" y="4329"/>
                </a:lnTo>
                <a:lnTo>
                  <a:pt x="1248" y="4329"/>
                </a:lnTo>
                <a:lnTo>
                  <a:pt x="1248" y="4292"/>
                </a:lnTo>
                <a:lnTo>
                  <a:pt x="1211" y="4292"/>
                </a:lnTo>
                <a:lnTo>
                  <a:pt x="1174" y="4256"/>
                </a:lnTo>
                <a:lnTo>
                  <a:pt x="1138" y="4256"/>
                </a:lnTo>
                <a:lnTo>
                  <a:pt x="1504" y="4182"/>
                </a:lnTo>
                <a:lnTo>
                  <a:pt x="1871" y="4109"/>
                </a:lnTo>
                <a:lnTo>
                  <a:pt x="1945" y="4256"/>
                </a:lnTo>
                <a:lnTo>
                  <a:pt x="2055" y="4439"/>
                </a:lnTo>
                <a:lnTo>
                  <a:pt x="2238" y="4879"/>
                </a:lnTo>
                <a:lnTo>
                  <a:pt x="2421" y="5320"/>
                </a:lnTo>
                <a:lnTo>
                  <a:pt x="2495" y="5760"/>
                </a:lnTo>
                <a:lnTo>
                  <a:pt x="2605" y="6200"/>
                </a:lnTo>
                <a:lnTo>
                  <a:pt x="2715" y="6420"/>
                </a:lnTo>
                <a:lnTo>
                  <a:pt x="2788" y="6603"/>
                </a:lnTo>
                <a:lnTo>
                  <a:pt x="2935" y="6787"/>
                </a:lnTo>
                <a:lnTo>
                  <a:pt x="3082" y="6933"/>
                </a:lnTo>
                <a:lnTo>
                  <a:pt x="3228" y="6970"/>
                </a:lnTo>
                <a:lnTo>
                  <a:pt x="3302" y="6933"/>
                </a:lnTo>
                <a:lnTo>
                  <a:pt x="3375" y="6860"/>
                </a:lnTo>
                <a:lnTo>
                  <a:pt x="3375" y="6750"/>
                </a:lnTo>
                <a:lnTo>
                  <a:pt x="3302" y="6530"/>
                </a:lnTo>
                <a:lnTo>
                  <a:pt x="3192" y="6347"/>
                </a:lnTo>
                <a:lnTo>
                  <a:pt x="3082" y="6126"/>
                </a:lnTo>
                <a:lnTo>
                  <a:pt x="3008" y="5943"/>
                </a:lnTo>
                <a:lnTo>
                  <a:pt x="2898" y="5503"/>
                </a:lnTo>
                <a:lnTo>
                  <a:pt x="2788" y="5063"/>
                </a:lnTo>
                <a:lnTo>
                  <a:pt x="2605" y="4549"/>
                </a:lnTo>
                <a:lnTo>
                  <a:pt x="2458" y="4292"/>
                </a:lnTo>
                <a:lnTo>
                  <a:pt x="2311" y="4036"/>
                </a:lnTo>
                <a:lnTo>
                  <a:pt x="2752" y="4036"/>
                </a:lnTo>
                <a:lnTo>
                  <a:pt x="3192" y="4109"/>
                </a:lnTo>
                <a:lnTo>
                  <a:pt x="3192" y="4219"/>
                </a:lnTo>
                <a:lnTo>
                  <a:pt x="3228" y="4366"/>
                </a:lnTo>
                <a:lnTo>
                  <a:pt x="3302" y="4623"/>
                </a:lnTo>
                <a:lnTo>
                  <a:pt x="3522" y="5063"/>
                </a:lnTo>
                <a:lnTo>
                  <a:pt x="3779" y="5833"/>
                </a:lnTo>
                <a:lnTo>
                  <a:pt x="3852" y="5943"/>
                </a:lnTo>
                <a:lnTo>
                  <a:pt x="3889" y="6016"/>
                </a:lnTo>
                <a:lnTo>
                  <a:pt x="3962" y="6090"/>
                </a:lnTo>
                <a:lnTo>
                  <a:pt x="4109" y="6126"/>
                </a:lnTo>
                <a:lnTo>
                  <a:pt x="4146" y="6090"/>
                </a:lnTo>
                <a:lnTo>
                  <a:pt x="4219" y="6053"/>
                </a:lnTo>
                <a:lnTo>
                  <a:pt x="4292" y="5943"/>
                </a:lnTo>
                <a:lnTo>
                  <a:pt x="4292" y="5796"/>
                </a:lnTo>
                <a:lnTo>
                  <a:pt x="4256" y="5686"/>
                </a:lnTo>
                <a:lnTo>
                  <a:pt x="4182" y="5540"/>
                </a:lnTo>
                <a:lnTo>
                  <a:pt x="3852" y="4659"/>
                </a:lnTo>
                <a:lnTo>
                  <a:pt x="3669" y="4292"/>
                </a:lnTo>
                <a:lnTo>
                  <a:pt x="4035" y="4513"/>
                </a:lnTo>
                <a:lnTo>
                  <a:pt x="4182" y="4623"/>
                </a:lnTo>
                <a:lnTo>
                  <a:pt x="4329" y="4769"/>
                </a:lnTo>
                <a:lnTo>
                  <a:pt x="4439" y="4953"/>
                </a:lnTo>
                <a:lnTo>
                  <a:pt x="4512" y="5136"/>
                </a:lnTo>
                <a:lnTo>
                  <a:pt x="4659" y="5540"/>
                </a:lnTo>
                <a:lnTo>
                  <a:pt x="4806" y="6347"/>
                </a:lnTo>
                <a:lnTo>
                  <a:pt x="4842" y="6640"/>
                </a:lnTo>
                <a:lnTo>
                  <a:pt x="4952" y="6933"/>
                </a:lnTo>
                <a:lnTo>
                  <a:pt x="5063" y="7190"/>
                </a:lnTo>
                <a:lnTo>
                  <a:pt x="5209" y="7447"/>
                </a:lnTo>
                <a:lnTo>
                  <a:pt x="5393" y="7704"/>
                </a:lnTo>
                <a:lnTo>
                  <a:pt x="5576" y="7924"/>
                </a:lnTo>
                <a:lnTo>
                  <a:pt x="5759" y="8144"/>
                </a:lnTo>
                <a:lnTo>
                  <a:pt x="5980" y="8327"/>
                </a:lnTo>
                <a:lnTo>
                  <a:pt x="6236" y="8474"/>
                </a:lnTo>
                <a:lnTo>
                  <a:pt x="6493" y="8621"/>
                </a:lnTo>
                <a:lnTo>
                  <a:pt x="6750" y="8694"/>
                </a:lnTo>
                <a:lnTo>
                  <a:pt x="7043" y="8768"/>
                </a:lnTo>
                <a:lnTo>
                  <a:pt x="7300" y="8804"/>
                </a:lnTo>
                <a:lnTo>
                  <a:pt x="7924" y="8804"/>
                </a:lnTo>
                <a:lnTo>
                  <a:pt x="8217" y="8694"/>
                </a:lnTo>
                <a:lnTo>
                  <a:pt x="8511" y="8621"/>
                </a:lnTo>
                <a:lnTo>
                  <a:pt x="8731" y="8474"/>
                </a:lnTo>
                <a:lnTo>
                  <a:pt x="8951" y="8291"/>
                </a:lnTo>
                <a:lnTo>
                  <a:pt x="9171" y="8107"/>
                </a:lnTo>
                <a:lnTo>
                  <a:pt x="9354" y="7887"/>
                </a:lnTo>
                <a:lnTo>
                  <a:pt x="9464" y="7667"/>
                </a:lnTo>
                <a:lnTo>
                  <a:pt x="9611" y="7410"/>
                </a:lnTo>
                <a:lnTo>
                  <a:pt x="9684" y="7117"/>
                </a:lnTo>
                <a:lnTo>
                  <a:pt x="9721" y="6787"/>
                </a:lnTo>
                <a:lnTo>
                  <a:pt x="9758" y="6457"/>
                </a:lnTo>
                <a:lnTo>
                  <a:pt x="9721" y="6090"/>
                </a:lnTo>
                <a:lnTo>
                  <a:pt x="9684" y="5760"/>
                </a:lnTo>
                <a:lnTo>
                  <a:pt x="9538" y="5063"/>
                </a:lnTo>
                <a:lnTo>
                  <a:pt x="9354" y="4366"/>
                </a:lnTo>
                <a:lnTo>
                  <a:pt x="9024" y="2788"/>
                </a:lnTo>
                <a:lnTo>
                  <a:pt x="8951" y="2422"/>
                </a:lnTo>
                <a:lnTo>
                  <a:pt x="8951" y="2238"/>
                </a:lnTo>
                <a:lnTo>
                  <a:pt x="8951" y="2055"/>
                </a:lnTo>
                <a:lnTo>
                  <a:pt x="9024" y="2348"/>
                </a:lnTo>
                <a:lnTo>
                  <a:pt x="9098" y="2568"/>
                </a:lnTo>
                <a:lnTo>
                  <a:pt x="9244" y="2788"/>
                </a:lnTo>
                <a:lnTo>
                  <a:pt x="9391" y="3009"/>
                </a:lnTo>
                <a:lnTo>
                  <a:pt x="9501" y="3082"/>
                </a:lnTo>
                <a:lnTo>
                  <a:pt x="9611" y="3119"/>
                </a:lnTo>
                <a:lnTo>
                  <a:pt x="9684" y="3119"/>
                </a:lnTo>
                <a:lnTo>
                  <a:pt x="9758" y="3082"/>
                </a:lnTo>
                <a:lnTo>
                  <a:pt x="9794" y="3045"/>
                </a:lnTo>
                <a:lnTo>
                  <a:pt x="9831" y="2972"/>
                </a:lnTo>
                <a:lnTo>
                  <a:pt x="9758" y="2788"/>
                </a:lnTo>
                <a:lnTo>
                  <a:pt x="9648" y="2605"/>
                </a:lnTo>
                <a:lnTo>
                  <a:pt x="9464" y="2275"/>
                </a:lnTo>
                <a:lnTo>
                  <a:pt x="9318" y="1908"/>
                </a:lnTo>
                <a:lnTo>
                  <a:pt x="9244" y="1725"/>
                </a:lnTo>
                <a:lnTo>
                  <a:pt x="9134" y="1541"/>
                </a:lnTo>
                <a:lnTo>
                  <a:pt x="9171" y="1505"/>
                </a:lnTo>
                <a:lnTo>
                  <a:pt x="9354" y="1358"/>
                </a:lnTo>
                <a:lnTo>
                  <a:pt x="9538" y="1248"/>
                </a:lnTo>
                <a:lnTo>
                  <a:pt x="9978" y="1101"/>
                </a:lnTo>
                <a:lnTo>
                  <a:pt x="10051" y="1395"/>
                </a:lnTo>
                <a:lnTo>
                  <a:pt x="10125" y="1688"/>
                </a:lnTo>
                <a:lnTo>
                  <a:pt x="10345" y="2238"/>
                </a:lnTo>
                <a:lnTo>
                  <a:pt x="10418" y="2495"/>
                </a:lnTo>
                <a:lnTo>
                  <a:pt x="10491" y="2825"/>
                </a:lnTo>
                <a:lnTo>
                  <a:pt x="10565" y="2972"/>
                </a:lnTo>
                <a:lnTo>
                  <a:pt x="10638" y="3082"/>
                </a:lnTo>
                <a:lnTo>
                  <a:pt x="10748" y="3192"/>
                </a:lnTo>
                <a:lnTo>
                  <a:pt x="10858" y="3229"/>
                </a:lnTo>
                <a:lnTo>
                  <a:pt x="10968" y="3229"/>
                </a:lnTo>
                <a:lnTo>
                  <a:pt x="11042" y="3192"/>
                </a:lnTo>
                <a:lnTo>
                  <a:pt x="11115" y="3119"/>
                </a:lnTo>
                <a:lnTo>
                  <a:pt x="11115" y="3009"/>
                </a:lnTo>
                <a:lnTo>
                  <a:pt x="11115" y="2972"/>
                </a:lnTo>
                <a:lnTo>
                  <a:pt x="11078" y="2899"/>
                </a:lnTo>
                <a:lnTo>
                  <a:pt x="11005" y="2825"/>
                </a:lnTo>
                <a:lnTo>
                  <a:pt x="10932" y="2642"/>
                </a:lnTo>
                <a:lnTo>
                  <a:pt x="10895" y="2458"/>
                </a:lnTo>
                <a:lnTo>
                  <a:pt x="10675" y="1835"/>
                </a:lnTo>
                <a:lnTo>
                  <a:pt x="10528" y="1395"/>
                </a:lnTo>
                <a:lnTo>
                  <a:pt x="10418" y="1174"/>
                </a:lnTo>
                <a:lnTo>
                  <a:pt x="10308" y="991"/>
                </a:lnTo>
                <a:lnTo>
                  <a:pt x="10455" y="918"/>
                </a:lnTo>
                <a:lnTo>
                  <a:pt x="11005" y="734"/>
                </a:lnTo>
                <a:lnTo>
                  <a:pt x="11152" y="1174"/>
                </a:lnTo>
                <a:lnTo>
                  <a:pt x="11298" y="1615"/>
                </a:lnTo>
                <a:lnTo>
                  <a:pt x="11555" y="2348"/>
                </a:lnTo>
                <a:lnTo>
                  <a:pt x="11702" y="2678"/>
                </a:lnTo>
                <a:lnTo>
                  <a:pt x="11775" y="2788"/>
                </a:lnTo>
                <a:lnTo>
                  <a:pt x="11922" y="2899"/>
                </a:lnTo>
                <a:lnTo>
                  <a:pt x="11959" y="2935"/>
                </a:lnTo>
                <a:lnTo>
                  <a:pt x="12032" y="2899"/>
                </a:lnTo>
                <a:lnTo>
                  <a:pt x="12069" y="2899"/>
                </a:lnTo>
                <a:lnTo>
                  <a:pt x="12105" y="2825"/>
                </a:lnTo>
                <a:lnTo>
                  <a:pt x="12142" y="2715"/>
                </a:lnTo>
                <a:lnTo>
                  <a:pt x="12142" y="2568"/>
                </a:lnTo>
                <a:lnTo>
                  <a:pt x="12069" y="2275"/>
                </a:lnTo>
                <a:lnTo>
                  <a:pt x="11812" y="1688"/>
                </a:lnTo>
                <a:lnTo>
                  <a:pt x="11592" y="1101"/>
                </a:lnTo>
                <a:lnTo>
                  <a:pt x="11445" y="698"/>
                </a:lnTo>
                <a:lnTo>
                  <a:pt x="11372" y="588"/>
                </a:lnTo>
                <a:lnTo>
                  <a:pt x="11665" y="441"/>
                </a:lnTo>
                <a:lnTo>
                  <a:pt x="11922" y="294"/>
                </a:lnTo>
                <a:lnTo>
                  <a:pt x="12105" y="147"/>
                </a:lnTo>
                <a:lnTo>
                  <a:pt x="12142" y="111"/>
                </a:lnTo>
                <a:lnTo>
                  <a:pt x="12142" y="74"/>
                </a:lnTo>
                <a:lnTo>
                  <a:pt x="12105" y="37"/>
                </a:lnTo>
                <a:lnTo>
                  <a:pt x="12069" y="1"/>
                </a:lnTo>
                <a:close/>
                <a:moveTo>
                  <a:pt x="4072" y="7080"/>
                </a:moveTo>
                <a:lnTo>
                  <a:pt x="4035" y="7117"/>
                </a:lnTo>
                <a:lnTo>
                  <a:pt x="3999" y="7154"/>
                </a:lnTo>
                <a:lnTo>
                  <a:pt x="3999" y="7337"/>
                </a:lnTo>
                <a:lnTo>
                  <a:pt x="3999" y="7557"/>
                </a:lnTo>
                <a:lnTo>
                  <a:pt x="4072" y="7961"/>
                </a:lnTo>
                <a:lnTo>
                  <a:pt x="4219" y="8327"/>
                </a:lnTo>
                <a:lnTo>
                  <a:pt x="4366" y="8731"/>
                </a:lnTo>
                <a:lnTo>
                  <a:pt x="4439" y="8804"/>
                </a:lnTo>
                <a:lnTo>
                  <a:pt x="4182" y="8988"/>
                </a:lnTo>
                <a:lnTo>
                  <a:pt x="3889" y="9098"/>
                </a:lnTo>
                <a:lnTo>
                  <a:pt x="3852" y="8951"/>
                </a:lnTo>
                <a:lnTo>
                  <a:pt x="3815" y="8804"/>
                </a:lnTo>
                <a:lnTo>
                  <a:pt x="3669" y="8511"/>
                </a:lnTo>
                <a:lnTo>
                  <a:pt x="3522" y="8071"/>
                </a:lnTo>
                <a:lnTo>
                  <a:pt x="3449" y="7887"/>
                </a:lnTo>
                <a:lnTo>
                  <a:pt x="3339" y="7667"/>
                </a:lnTo>
                <a:lnTo>
                  <a:pt x="3228" y="7630"/>
                </a:lnTo>
                <a:lnTo>
                  <a:pt x="3155" y="7630"/>
                </a:lnTo>
                <a:lnTo>
                  <a:pt x="3045" y="7704"/>
                </a:lnTo>
                <a:lnTo>
                  <a:pt x="3045" y="7777"/>
                </a:lnTo>
                <a:lnTo>
                  <a:pt x="3082" y="7997"/>
                </a:lnTo>
                <a:lnTo>
                  <a:pt x="3118" y="8217"/>
                </a:lnTo>
                <a:lnTo>
                  <a:pt x="3265" y="8658"/>
                </a:lnTo>
                <a:lnTo>
                  <a:pt x="3339" y="8951"/>
                </a:lnTo>
                <a:lnTo>
                  <a:pt x="3412" y="9098"/>
                </a:lnTo>
                <a:lnTo>
                  <a:pt x="3485" y="9244"/>
                </a:lnTo>
                <a:lnTo>
                  <a:pt x="2825" y="9428"/>
                </a:lnTo>
                <a:lnTo>
                  <a:pt x="2788" y="9281"/>
                </a:lnTo>
                <a:lnTo>
                  <a:pt x="2642" y="8768"/>
                </a:lnTo>
                <a:lnTo>
                  <a:pt x="2532" y="8547"/>
                </a:lnTo>
                <a:lnTo>
                  <a:pt x="2385" y="8327"/>
                </a:lnTo>
                <a:lnTo>
                  <a:pt x="2385" y="8254"/>
                </a:lnTo>
                <a:lnTo>
                  <a:pt x="2385" y="8217"/>
                </a:lnTo>
                <a:lnTo>
                  <a:pt x="2421" y="8181"/>
                </a:lnTo>
                <a:lnTo>
                  <a:pt x="2421" y="8144"/>
                </a:lnTo>
                <a:lnTo>
                  <a:pt x="2421" y="8107"/>
                </a:lnTo>
                <a:lnTo>
                  <a:pt x="2385" y="8107"/>
                </a:lnTo>
                <a:lnTo>
                  <a:pt x="2275" y="8144"/>
                </a:lnTo>
                <a:lnTo>
                  <a:pt x="2128" y="8144"/>
                </a:lnTo>
                <a:lnTo>
                  <a:pt x="2055" y="8181"/>
                </a:lnTo>
                <a:lnTo>
                  <a:pt x="2018" y="8254"/>
                </a:lnTo>
                <a:lnTo>
                  <a:pt x="1981" y="8327"/>
                </a:lnTo>
                <a:lnTo>
                  <a:pt x="1981" y="8401"/>
                </a:lnTo>
                <a:lnTo>
                  <a:pt x="2165" y="8841"/>
                </a:lnTo>
                <a:lnTo>
                  <a:pt x="2348" y="9318"/>
                </a:lnTo>
                <a:lnTo>
                  <a:pt x="2385" y="9575"/>
                </a:lnTo>
                <a:lnTo>
                  <a:pt x="1945" y="9685"/>
                </a:lnTo>
                <a:lnTo>
                  <a:pt x="1871" y="9721"/>
                </a:lnTo>
                <a:lnTo>
                  <a:pt x="1798" y="9795"/>
                </a:lnTo>
                <a:lnTo>
                  <a:pt x="1798" y="9868"/>
                </a:lnTo>
                <a:lnTo>
                  <a:pt x="1761" y="9941"/>
                </a:lnTo>
                <a:lnTo>
                  <a:pt x="1798" y="10015"/>
                </a:lnTo>
                <a:lnTo>
                  <a:pt x="1835" y="10088"/>
                </a:lnTo>
                <a:lnTo>
                  <a:pt x="1908" y="10161"/>
                </a:lnTo>
                <a:lnTo>
                  <a:pt x="1981" y="10198"/>
                </a:lnTo>
                <a:lnTo>
                  <a:pt x="2275" y="10198"/>
                </a:lnTo>
                <a:lnTo>
                  <a:pt x="2385" y="10125"/>
                </a:lnTo>
                <a:lnTo>
                  <a:pt x="2495" y="10088"/>
                </a:lnTo>
                <a:lnTo>
                  <a:pt x="2532" y="10051"/>
                </a:lnTo>
                <a:lnTo>
                  <a:pt x="2568" y="10088"/>
                </a:lnTo>
                <a:lnTo>
                  <a:pt x="2605" y="10125"/>
                </a:lnTo>
                <a:lnTo>
                  <a:pt x="2678" y="10125"/>
                </a:lnTo>
                <a:lnTo>
                  <a:pt x="2788" y="10088"/>
                </a:lnTo>
                <a:lnTo>
                  <a:pt x="2825" y="9978"/>
                </a:lnTo>
                <a:lnTo>
                  <a:pt x="3265" y="9868"/>
                </a:lnTo>
                <a:lnTo>
                  <a:pt x="3742" y="9721"/>
                </a:lnTo>
                <a:lnTo>
                  <a:pt x="4146" y="9575"/>
                </a:lnTo>
                <a:lnTo>
                  <a:pt x="4549" y="9354"/>
                </a:lnTo>
                <a:lnTo>
                  <a:pt x="4732" y="9208"/>
                </a:lnTo>
                <a:lnTo>
                  <a:pt x="4879" y="9061"/>
                </a:lnTo>
                <a:lnTo>
                  <a:pt x="5026" y="8841"/>
                </a:lnTo>
                <a:lnTo>
                  <a:pt x="5136" y="8621"/>
                </a:lnTo>
                <a:lnTo>
                  <a:pt x="5209" y="8401"/>
                </a:lnTo>
                <a:lnTo>
                  <a:pt x="5173" y="8181"/>
                </a:lnTo>
                <a:lnTo>
                  <a:pt x="5099" y="7997"/>
                </a:lnTo>
                <a:lnTo>
                  <a:pt x="5026" y="7887"/>
                </a:lnTo>
                <a:lnTo>
                  <a:pt x="4952" y="7814"/>
                </a:lnTo>
                <a:lnTo>
                  <a:pt x="4842" y="7814"/>
                </a:lnTo>
                <a:lnTo>
                  <a:pt x="4806" y="7851"/>
                </a:lnTo>
                <a:lnTo>
                  <a:pt x="4806" y="7887"/>
                </a:lnTo>
                <a:lnTo>
                  <a:pt x="4732" y="8327"/>
                </a:lnTo>
                <a:lnTo>
                  <a:pt x="4512" y="7667"/>
                </a:lnTo>
                <a:lnTo>
                  <a:pt x="4366" y="7374"/>
                </a:lnTo>
                <a:lnTo>
                  <a:pt x="4182" y="7117"/>
                </a:lnTo>
                <a:lnTo>
                  <a:pt x="4146" y="7080"/>
                </a:lnTo>
                <a:close/>
              </a:path>
            </a:pathLst>
          </a:custGeom>
          <a:solidFill>
            <a:srgbClr val="6D9EE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A4C2F4"/>
              </a:solidFill>
              <a:latin typeface="Arial"/>
              <a:ea typeface="Arial"/>
              <a:cs typeface="Arial"/>
              <a:sym typeface="Arial"/>
            </a:endParaRPr>
          </a:p>
        </p:txBody>
      </p:sp>
      <p:sp>
        <p:nvSpPr>
          <p:cNvPr id="1229" name="Google Shape;1229;p55"/>
          <p:cNvSpPr/>
          <p:nvPr/>
        </p:nvSpPr>
        <p:spPr>
          <a:xfrm>
            <a:off x="859713" y="3417443"/>
            <a:ext cx="317620" cy="659010"/>
          </a:xfrm>
          <a:custGeom>
            <a:avLst/>
            <a:gdLst/>
            <a:ahLst/>
            <a:cxnLst/>
            <a:rect l="l" t="t" r="r" b="b"/>
            <a:pathLst>
              <a:path w="6347" h="13169" extrusionOk="0">
                <a:moveTo>
                  <a:pt x="588" y="330"/>
                </a:moveTo>
                <a:lnTo>
                  <a:pt x="808" y="367"/>
                </a:lnTo>
                <a:lnTo>
                  <a:pt x="1028" y="440"/>
                </a:lnTo>
                <a:lnTo>
                  <a:pt x="1211" y="550"/>
                </a:lnTo>
                <a:lnTo>
                  <a:pt x="1395" y="734"/>
                </a:lnTo>
                <a:lnTo>
                  <a:pt x="1578" y="917"/>
                </a:lnTo>
                <a:lnTo>
                  <a:pt x="1688" y="1101"/>
                </a:lnTo>
                <a:lnTo>
                  <a:pt x="1798" y="1321"/>
                </a:lnTo>
                <a:lnTo>
                  <a:pt x="1908" y="1541"/>
                </a:lnTo>
                <a:lnTo>
                  <a:pt x="1982" y="1761"/>
                </a:lnTo>
                <a:lnTo>
                  <a:pt x="2018" y="2018"/>
                </a:lnTo>
                <a:lnTo>
                  <a:pt x="2018" y="2458"/>
                </a:lnTo>
                <a:lnTo>
                  <a:pt x="2018" y="2495"/>
                </a:lnTo>
                <a:lnTo>
                  <a:pt x="1982" y="2421"/>
                </a:lnTo>
                <a:lnTo>
                  <a:pt x="1762" y="1944"/>
                </a:lnTo>
                <a:lnTo>
                  <a:pt x="1615" y="1724"/>
                </a:lnTo>
                <a:lnTo>
                  <a:pt x="1432" y="1504"/>
                </a:lnTo>
                <a:lnTo>
                  <a:pt x="1395" y="1467"/>
                </a:lnTo>
                <a:lnTo>
                  <a:pt x="1322" y="1467"/>
                </a:lnTo>
                <a:lnTo>
                  <a:pt x="1285" y="1504"/>
                </a:lnTo>
                <a:lnTo>
                  <a:pt x="1285" y="1578"/>
                </a:lnTo>
                <a:lnTo>
                  <a:pt x="1322" y="1834"/>
                </a:lnTo>
                <a:lnTo>
                  <a:pt x="1395" y="2128"/>
                </a:lnTo>
                <a:lnTo>
                  <a:pt x="1615" y="2641"/>
                </a:lnTo>
                <a:lnTo>
                  <a:pt x="1725" y="2935"/>
                </a:lnTo>
                <a:lnTo>
                  <a:pt x="1615" y="2861"/>
                </a:lnTo>
                <a:lnTo>
                  <a:pt x="1468" y="2715"/>
                </a:lnTo>
                <a:lnTo>
                  <a:pt x="1248" y="2348"/>
                </a:lnTo>
                <a:lnTo>
                  <a:pt x="1065" y="1981"/>
                </a:lnTo>
                <a:lnTo>
                  <a:pt x="955" y="1724"/>
                </a:lnTo>
                <a:lnTo>
                  <a:pt x="845" y="1394"/>
                </a:lnTo>
                <a:lnTo>
                  <a:pt x="735" y="1027"/>
                </a:lnTo>
                <a:lnTo>
                  <a:pt x="661" y="697"/>
                </a:lnTo>
                <a:lnTo>
                  <a:pt x="588" y="330"/>
                </a:lnTo>
                <a:close/>
                <a:moveTo>
                  <a:pt x="3706" y="2825"/>
                </a:moveTo>
                <a:lnTo>
                  <a:pt x="3926" y="2861"/>
                </a:lnTo>
                <a:lnTo>
                  <a:pt x="4109" y="2935"/>
                </a:lnTo>
                <a:lnTo>
                  <a:pt x="4733" y="3118"/>
                </a:lnTo>
                <a:lnTo>
                  <a:pt x="4990" y="3228"/>
                </a:lnTo>
                <a:lnTo>
                  <a:pt x="5283" y="3375"/>
                </a:lnTo>
                <a:lnTo>
                  <a:pt x="5503" y="3522"/>
                </a:lnTo>
                <a:lnTo>
                  <a:pt x="5687" y="3668"/>
                </a:lnTo>
                <a:lnTo>
                  <a:pt x="5687" y="3668"/>
                </a:lnTo>
                <a:lnTo>
                  <a:pt x="5540" y="3632"/>
                </a:lnTo>
                <a:lnTo>
                  <a:pt x="5467" y="3632"/>
                </a:lnTo>
                <a:lnTo>
                  <a:pt x="5393" y="3705"/>
                </a:lnTo>
                <a:lnTo>
                  <a:pt x="5356" y="3778"/>
                </a:lnTo>
                <a:lnTo>
                  <a:pt x="5393" y="3888"/>
                </a:lnTo>
                <a:lnTo>
                  <a:pt x="5026" y="4035"/>
                </a:lnTo>
                <a:lnTo>
                  <a:pt x="4660" y="4109"/>
                </a:lnTo>
                <a:lnTo>
                  <a:pt x="4293" y="4182"/>
                </a:lnTo>
                <a:lnTo>
                  <a:pt x="3889" y="4182"/>
                </a:lnTo>
                <a:lnTo>
                  <a:pt x="3449" y="4109"/>
                </a:lnTo>
                <a:lnTo>
                  <a:pt x="3046" y="3999"/>
                </a:lnTo>
                <a:lnTo>
                  <a:pt x="2862" y="3925"/>
                </a:lnTo>
                <a:lnTo>
                  <a:pt x="2642" y="3815"/>
                </a:lnTo>
                <a:lnTo>
                  <a:pt x="2459" y="3668"/>
                </a:lnTo>
                <a:lnTo>
                  <a:pt x="2349" y="3595"/>
                </a:lnTo>
                <a:lnTo>
                  <a:pt x="2312" y="3522"/>
                </a:lnTo>
                <a:lnTo>
                  <a:pt x="2532" y="3668"/>
                </a:lnTo>
                <a:lnTo>
                  <a:pt x="2789" y="3815"/>
                </a:lnTo>
                <a:lnTo>
                  <a:pt x="3046" y="3888"/>
                </a:lnTo>
                <a:lnTo>
                  <a:pt x="3339" y="3999"/>
                </a:lnTo>
                <a:lnTo>
                  <a:pt x="3596" y="4035"/>
                </a:lnTo>
                <a:lnTo>
                  <a:pt x="3889" y="4109"/>
                </a:lnTo>
                <a:lnTo>
                  <a:pt x="4073" y="4109"/>
                </a:lnTo>
                <a:lnTo>
                  <a:pt x="4183" y="4072"/>
                </a:lnTo>
                <a:lnTo>
                  <a:pt x="4329" y="4035"/>
                </a:lnTo>
                <a:lnTo>
                  <a:pt x="4439" y="3962"/>
                </a:lnTo>
                <a:lnTo>
                  <a:pt x="4476" y="3888"/>
                </a:lnTo>
                <a:lnTo>
                  <a:pt x="4439" y="3778"/>
                </a:lnTo>
                <a:lnTo>
                  <a:pt x="4329" y="3705"/>
                </a:lnTo>
                <a:lnTo>
                  <a:pt x="4219" y="3632"/>
                </a:lnTo>
                <a:lnTo>
                  <a:pt x="3963" y="3595"/>
                </a:lnTo>
                <a:lnTo>
                  <a:pt x="3706" y="3558"/>
                </a:lnTo>
                <a:lnTo>
                  <a:pt x="3449" y="3522"/>
                </a:lnTo>
                <a:lnTo>
                  <a:pt x="2715" y="3338"/>
                </a:lnTo>
                <a:lnTo>
                  <a:pt x="2862" y="3228"/>
                </a:lnTo>
                <a:lnTo>
                  <a:pt x="3082" y="3081"/>
                </a:lnTo>
                <a:lnTo>
                  <a:pt x="3302" y="2935"/>
                </a:lnTo>
                <a:lnTo>
                  <a:pt x="3486" y="2861"/>
                </a:lnTo>
                <a:lnTo>
                  <a:pt x="3706" y="2825"/>
                </a:lnTo>
                <a:close/>
                <a:moveTo>
                  <a:pt x="1285" y="5686"/>
                </a:moveTo>
                <a:lnTo>
                  <a:pt x="1725" y="5723"/>
                </a:lnTo>
                <a:lnTo>
                  <a:pt x="1762" y="5723"/>
                </a:lnTo>
                <a:lnTo>
                  <a:pt x="1835" y="5869"/>
                </a:lnTo>
                <a:lnTo>
                  <a:pt x="1908" y="5943"/>
                </a:lnTo>
                <a:lnTo>
                  <a:pt x="2018" y="5943"/>
                </a:lnTo>
                <a:lnTo>
                  <a:pt x="2129" y="5869"/>
                </a:lnTo>
                <a:lnTo>
                  <a:pt x="2165" y="5759"/>
                </a:lnTo>
                <a:lnTo>
                  <a:pt x="2642" y="5796"/>
                </a:lnTo>
                <a:lnTo>
                  <a:pt x="3082" y="5796"/>
                </a:lnTo>
                <a:lnTo>
                  <a:pt x="3339" y="5833"/>
                </a:lnTo>
                <a:lnTo>
                  <a:pt x="3522" y="5869"/>
                </a:lnTo>
                <a:lnTo>
                  <a:pt x="3522" y="6016"/>
                </a:lnTo>
                <a:lnTo>
                  <a:pt x="3376" y="5979"/>
                </a:lnTo>
                <a:lnTo>
                  <a:pt x="3266" y="6016"/>
                </a:lnTo>
                <a:lnTo>
                  <a:pt x="3119" y="6089"/>
                </a:lnTo>
                <a:lnTo>
                  <a:pt x="3082" y="6163"/>
                </a:lnTo>
                <a:lnTo>
                  <a:pt x="3082" y="6236"/>
                </a:lnTo>
                <a:lnTo>
                  <a:pt x="2752" y="6236"/>
                </a:lnTo>
                <a:lnTo>
                  <a:pt x="1322" y="6163"/>
                </a:lnTo>
                <a:lnTo>
                  <a:pt x="808" y="6089"/>
                </a:lnTo>
                <a:lnTo>
                  <a:pt x="515" y="6053"/>
                </a:lnTo>
                <a:lnTo>
                  <a:pt x="258" y="6089"/>
                </a:lnTo>
                <a:lnTo>
                  <a:pt x="368" y="5943"/>
                </a:lnTo>
                <a:lnTo>
                  <a:pt x="515" y="5833"/>
                </a:lnTo>
                <a:lnTo>
                  <a:pt x="661" y="5723"/>
                </a:lnTo>
                <a:lnTo>
                  <a:pt x="808" y="5686"/>
                </a:lnTo>
                <a:close/>
                <a:moveTo>
                  <a:pt x="2239" y="6676"/>
                </a:moveTo>
                <a:lnTo>
                  <a:pt x="3009" y="6713"/>
                </a:lnTo>
                <a:lnTo>
                  <a:pt x="3156" y="6750"/>
                </a:lnTo>
                <a:lnTo>
                  <a:pt x="3156" y="7997"/>
                </a:lnTo>
                <a:lnTo>
                  <a:pt x="3119" y="9244"/>
                </a:lnTo>
                <a:lnTo>
                  <a:pt x="2422" y="9354"/>
                </a:lnTo>
                <a:lnTo>
                  <a:pt x="2422" y="8951"/>
                </a:lnTo>
                <a:lnTo>
                  <a:pt x="2312" y="7630"/>
                </a:lnTo>
                <a:lnTo>
                  <a:pt x="2275" y="6933"/>
                </a:lnTo>
                <a:lnTo>
                  <a:pt x="2239" y="6676"/>
                </a:lnTo>
                <a:close/>
                <a:moveTo>
                  <a:pt x="1065" y="6566"/>
                </a:moveTo>
                <a:lnTo>
                  <a:pt x="1872" y="6676"/>
                </a:lnTo>
                <a:lnTo>
                  <a:pt x="1835" y="6786"/>
                </a:lnTo>
                <a:lnTo>
                  <a:pt x="1835" y="6933"/>
                </a:lnTo>
                <a:lnTo>
                  <a:pt x="1872" y="7226"/>
                </a:lnTo>
                <a:lnTo>
                  <a:pt x="1945" y="8804"/>
                </a:lnTo>
                <a:lnTo>
                  <a:pt x="1982" y="9391"/>
                </a:lnTo>
                <a:lnTo>
                  <a:pt x="1542" y="9391"/>
                </a:lnTo>
                <a:lnTo>
                  <a:pt x="1101" y="9427"/>
                </a:lnTo>
                <a:lnTo>
                  <a:pt x="1028" y="8254"/>
                </a:lnTo>
                <a:lnTo>
                  <a:pt x="955" y="7410"/>
                </a:lnTo>
                <a:lnTo>
                  <a:pt x="918" y="6970"/>
                </a:lnTo>
                <a:lnTo>
                  <a:pt x="808" y="6566"/>
                </a:lnTo>
                <a:close/>
                <a:moveTo>
                  <a:pt x="3082" y="9721"/>
                </a:moveTo>
                <a:lnTo>
                  <a:pt x="3009" y="10454"/>
                </a:lnTo>
                <a:lnTo>
                  <a:pt x="2972" y="10454"/>
                </a:lnTo>
                <a:lnTo>
                  <a:pt x="2862" y="10418"/>
                </a:lnTo>
                <a:lnTo>
                  <a:pt x="2752" y="10418"/>
                </a:lnTo>
                <a:lnTo>
                  <a:pt x="2605" y="10454"/>
                </a:lnTo>
                <a:lnTo>
                  <a:pt x="2495" y="10528"/>
                </a:lnTo>
                <a:lnTo>
                  <a:pt x="2495" y="10418"/>
                </a:lnTo>
                <a:lnTo>
                  <a:pt x="2459" y="9831"/>
                </a:lnTo>
                <a:lnTo>
                  <a:pt x="2789" y="9794"/>
                </a:lnTo>
                <a:lnTo>
                  <a:pt x="3082" y="9721"/>
                </a:lnTo>
                <a:close/>
                <a:moveTo>
                  <a:pt x="1138" y="9758"/>
                </a:moveTo>
                <a:lnTo>
                  <a:pt x="1358" y="9831"/>
                </a:lnTo>
                <a:lnTo>
                  <a:pt x="1542" y="9831"/>
                </a:lnTo>
                <a:lnTo>
                  <a:pt x="1982" y="9868"/>
                </a:lnTo>
                <a:lnTo>
                  <a:pt x="2018" y="10088"/>
                </a:lnTo>
                <a:lnTo>
                  <a:pt x="1982" y="10124"/>
                </a:lnTo>
                <a:lnTo>
                  <a:pt x="1688" y="10088"/>
                </a:lnTo>
                <a:lnTo>
                  <a:pt x="1615" y="10124"/>
                </a:lnTo>
                <a:lnTo>
                  <a:pt x="1542" y="10161"/>
                </a:lnTo>
                <a:lnTo>
                  <a:pt x="1542" y="10234"/>
                </a:lnTo>
                <a:lnTo>
                  <a:pt x="1578" y="10308"/>
                </a:lnTo>
                <a:lnTo>
                  <a:pt x="1725" y="10454"/>
                </a:lnTo>
                <a:lnTo>
                  <a:pt x="1945" y="10491"/>
                </a:lnTo>
                <a:lnTo>
                  <a:pt x="2018" y="10491"/>
                </a:lnTo>
                <a:lnTo>
                  <a:pt x="2018" y="10748"/>
                </a:lnTo>
                <a:lnTo>
                  <a:pt x="1798" y="10785"/>
                </a:lnTo>
                <a:lnTo>
                  <a:pt x="1798" y="10748"/>
                </a:lnTo>
                <a:lnTo>
                  <a:pt x="1762" y="10748"/>
                </a:lnTo>
                <a:lnTo>
                  <a:pt x="1688" y="10785"/>
                </a:lnTo>
                <a:lnTo>
                  <a:pt x="1615" y="10821"/>
                </a:lnTo>
                <a:lnTo>
                  <a:pt x="1542" y="10895"/>
                </a:lnTo>
                <a:lnTo>
                  <a:pt x="1505" y="11005"/>
                </a:lnTo>
                <a:lnTo>
                  <a:pt x="1542" y="11078"/>
                </a:lnTo>
                <a:lnTo>
                  <a:pt x="1652" y="11151"/>
                </a:lnTo>
                <a:lnTo>
                  <a:pt x="2055" y="11151"/>
                </a:lnTo>
                <a:lnTo>
                  <a:pt x="2129" y="11408"/>
                </a:lnTo>
                <a:lnTo>
                  <a:pt x="2239" y="11592"/>
                </a:lnTo>
                <a:lnTo>
                  <a:pt x="2275" y="11628"/>
                </a:lnTo>
                <a:lnTo>
                  <a:pt x="2349" y="11628"/>
                </a:lnTo>
                <a:lnTo>
                  <a:pt x="2422" y="11592"/>
                </a:lnTo>
                <a:lnTo>
                  <a:pt x="2459" y="11555"/>
                </a:lnTo>
                <a:lnTo>
                  <a:pt x="2532" y="11371"/>
                </a:lnTo>
                <a:lnTo>
                  <a:pt x="2569" y="11188"/>
                </a:lnTo>
                <a:lnTo>
                  <a:pt x="2569" y="11005"/>
                </a:lnTo>
                <a:lnTo>
                  <a:pt x="2532" y="10785"/>
                </a:lnTo>
                <a:lnTo>
                  <a:pt x="2679" y="10821"/>
                </a:lnTo>
                <a:lnTo>
                  <a:pt x="3009" y="10821"/>
                </a:lnTo>
                <a:lnTo>
                  <a:pt x="2936" y="11408"/>
                </a:lnTo>
                <a:lnTo>
                  <a:pt x="2862" y="11812"/>
                </a:lnTo>
                <a:lnTo>
                  <a:pt x="2825" y="11995"/>
                </a:lnTo>
                <a:lnTo>
                  <a:pt x="2752" y="12178"/>
                </a:lnTo>
                <a:lnTo>
                  <a:pt x="2642" y="12362"/>
                </a:lnTo>
                <a:lnTo>
                  <a:pt x="2532" y="12472"/>
                </a:lnTo>
                <a:lnTo>
                  <a:pt x="2349" y="12582"/>
                </a:lnTo>
                <a:lnTo>
                  <a:pt x="2129" y="12619"/>
                </a:lnTo>
                <a:lnTo>
                  <a:pt x="1945" y="12619"/>
                </a:lnTo>
                <a:lnTo>
                  <a:pt x="1798" y="12582"/>
                </a:lnTo>
                <a:lnTo>
                  <a:pt x="1652" y="12472"/>
                </a:lnTo>
                <a:lnTo>
                  <a:pt x="1505" y="12362"/>
                </a:lnTo>
                <a:lnTo>
                  <a:pt x="1432" y="12215"/>
                </a:lnTo>
                <a:lnTo>
                  <a:pt x="1322" y="12068"/>
                </a:lnTo>
                <a:lnTo>
                  <a:pt x="1211" y="11738"/>
                </a:lnTo>
                <a:lnTo>
                  <a:pt x="1138" y="11335"/>
                </a:lnTo>
                <a:lnTo>
                  <a:pt x="1138" y="10858"/>
                </a:lnTo>
                <a:lnTo>
                  <a:pt x="1138" y="10014"/>
                </a:lnTo>
                <a:lnTo>
                  <a:pt x="1138" y="9758"/>
                </a:lnTo>
                <a:close/>
                <a:moveTo>
                  <a:pt x="625" y="0"/>
                </a:moveTo>
                <a:lnTo>
                  <a:pt x="478" y="37"/>
                </a:lnTo>
                <a:lnTo>
                  <a:pt x="331" y="110"/>
                </a:lnTo>
                <a:lnTo>
                  <a:pt x="294" y="184"/>
                </a:lnTo>
                <a:lnTo>
                  <a:pt x="294" y="220"/>
                </a:lnTo>
                <a:lnTo>
                  <a:pt x="294" y="294"/>
                </a:lnTo>
                <a:lnTo>
                  <a:pt x="331" y="330"/>
                </a:lnTo>
                <a:lnTo>
                  <a:pt x="294" y="587"/>
                </a:lnTo>
                <a:lnTo>
                  <a:pt x="294" y="844"/>
                </a:lnTo>
                <a:lnTo>
                  <a:pt x="331" y="1101"/>
                </a:lnTo>
                <a:lnTo>
                  <a:pt x="368" y="1321"/>
                </a:lnTo>
                <a:lnTo>
                  <a:pt x="551" y="1834"/>
                </a:lnTo>
                <a:lnTo>
                  <a:pt x="735" y="2274"/>
                </a:lnTo>
                <a:lnTo>
                  <a:pt x="918" y="2641"/>
                </a:lnTo>
                <a:lnTo>
                  <a:pt x="1175" y="3008"/>
                </a:lnTo>
                <a:lnTo>
                  <a:pt x="1322" y="3155"/>
                </a:lnTo>
                <a:lnTo>
                  <a:pt x="1505" y="3265"/>
                </a:lnTo>
                <a:lnTo>
                  <a:pt x="1652" y="3375"/>
                </a:lnTo>
                <a:lnTo>
                  <a:pt x="1872" y="3375"/>
                </a:lnTo>
                <a:lnTo>
                  <a:pt x="1798" y="3815"/>
                </a:lnTo>
                <a:lnTo>
                  <a:pt x="1725" y="4365"/>
                </a:lnTo>
                <a:lnTo>
                  <a:pt x="1725" y="4659"/>
                </a:lnTo>
                <a:lnTo>
                  <a:pt x="1762" y="4806"/>
                </a:lnTo>
                <a:lnTo>
                  <a:pt x="1798" y="4916"/>
                </a:lnTo>
                <a:lnTo>
                  <a:pt x="1762" y="5319"/>
                </a:lnTo>
                <a:lnTo>
                  <a:pt x="1615" y="5319"/>
                </a:lnTo>
                <a:lnTo>
                  <a:pt x="1138" y="5282"/>
                </a:lnTo>
                <a:lnTo>
                  <a:pt x="918" y="5246"/>
                </a:lnTo>
                <a:lnTo>
                  <a:pt x="698" y="5282"/>
                </a:lnTo>
                <a:lnTo>
                  <a:pt x="404" y="5392"/>
                </a:lnTo>
                <a:lnTo>
                  <a:pt x="294" y="5466"/>
                </a:lnTo>
                <a:lnTo>
                  <a:pt x="184" y="5576"/>
                </a:lnTo>
                <a:lnTo>
                  <a:pt x="111" y="5686"/>
                </a:lnTo>
                <a:lnTo>
                  <a:pt x="74" y="5796"/>
                </a:lnTo>
                <a:lnTo>
                  <a:pt x="38" y="5943"/>
                </a:lnTo>
                <a:lnTo>
                  <a:pt x="1" y="6089"/>
                </a:lnTo>
                <a:lnTo>
                  <a:pt x="38" y="6163"/>
                </a:lnTo>
                <a:lnTo>
                  <a:pt x="111" y="6199"/>
                </a:lnTo>
                <a:lnTo>
                  <a:pt x="38" y="6273"/>
                </a:lnTo>
                <a:lnTo>
                  <a:pt x="38" y="6346"/>
                </a:lnTo>
                <a:lnTo>
                  <a:pt x="38" y="6456"/>
                </a:lnTo>
                <a:lnTo>
                  <a:pt x="111" y="6530"/>
                </a:lnTo>
                <a:lnTo>
                  <a:pt x="184" y="6566"/>
                </a:lnTo>
                <a:lnTo>
                  <a:pt x="294" y="6566"/>
                </a:lnTo>
                <a:lnTo>
                  <a:pt x="368" y="6493"/>
                </a:lnTo>
                <a:lnTo>
                  <a:pt x="441" y="6493"/>
                </a:lnTo>
                <a:lnTo>
                  <a:pt x="441" y="6530"/>
                </a:lnTo>
                <a:lnTo>
                  <a:pt x="441" y="6786"/>
                </a:lnTo>
                <a:lnTo>
                  <a:pt x="441" y="7080"/>
                </a:lnTo>
                <a:lnTo>
                  <a:pt x="515" y="7593"/>
                </a:lnTo>
                <a:lnTo>
                  <a:pt x="588" y="8657"/>
                </a:lnTo>
                <a:lnTo>
                  <a:pt x="625" y="9721"/>
                </a:lnTo>
                <a:lnTo>
                  <a:pt x="625" y="10785"/>
                </a:lnTo>
                <a:lnTo>
                  <a:pt x="661" y="11225"/>
                </a:lnTo>
                <a:lnTo>
                  <a:pt x="698" y="11665"/>
                </a:lnTo>
                <a:lnTo>
                  <a:pt x="808" y="12105"/>
                </a:lnTo>
                <a:lnTo>
                  <a:pt x="881" y="12289"/>
                </a:lnTo>
                <a:lnTo>
                  <a:pt x="991" y="12509"/>
                </a:lnTo>
                <a:lnTo>
                  <a:pt x="1065" y="12655"/>
                </a:lnTo>
                <a:lnTo>
                  <a:pt x="1175" y="12765"/>
                </a:lnTo>
                <a:lnTo>
                  <a:pt x="1322" y="12912"/>
                </a:lnTo>
                <a:lnTo>
                  <a:pt x="1468" y="12985"/>
                </a:lnTo>
                <a:lnTo>
                  <a:pt x="1615" y="13059"/>
                </a:lnTo>
                <a:lnTo>
                  <a:pt x="1798" y="13096"/>
                </a:lnTo>
                <a:lnTo>
                  <a:pt x="1945" y="13132"/>
                </a:lnTo>
                <a:lnTo>
                  <a:pt x="2129" y="13169"/>
                </a:lnTo>
                <a:lnTo>
                  <a:pt x="2349" y="13132"/>
                </a:lnTo>
                <a:lnTo>
                  <a:pt x="2569" y="13096"/>
                </a:lnTo>
                <a:lnTo>
                  <a:pt x="2752" y="12985"/>
                </a:lnTo>
                <a:lnTo>
                  <a:pt x="2899" y="12875"/>
                </a:lnTo>
                <a:lnTo>
                  <a:pt x="3009" y="12765"/>
                </a:lnTo>
                <a:lnTo>
                  <a:pt x="3119" y="12582"/>
                </a:lnTo>
                <a:lnTo>
                  <a:pt x="3302" y="12215"/>
                </a:lnTo>
                <a:lnTo>
                  <a:pt x="3412" y="11812"/>
                </a:lnTo>
                <a:lnTo>
                  <a:pt x="3449" y="11408"/>
                </a:lnTo>
                <a:lnTo>
                  <a:pt x="3522" y="10601"/>
                </a:lnTo>
                <a:lnTo>
                  <a:pt x="3632" y="9647"/>
                </a:lnTo>
                <a:lnTo>
                  <a:pt x="3669" y="8657"/>
                </a:lnTo>
                <a:lnTo>
                  <a:pt x="3669" y="7667"/>
                </a:lnTo>
                <a:lnTo>
                  <a:pt x="3669" y="6676"/>
                </a:lnTo>
                <a:lnTo>
                  <a:pt x="3743" y="6603"/>
                </a:lnTo>
                <a:lnTo>
                  <a:pt x="3779" y="6530"/>
                </a:lnTo>
                <a:lnTo>
                  <a:pt x="3779" y="6456"/>
                </a:lnTo>
                <a:lnTo>
                  <a:pt x="3889" y="6273"/>
                </a:lnTo>
                <a:lnTo>
                  <a:pt x="3963" y="6053"/>
                </a:lnTo>
                <a:lnTo>
                  <a:pt x="3999" y="5833"/>
                </a:lnTo>
                <a:lnTo>
                  <a:pt x="3963" y="5723"/>
                </a:lnTo>
                <a:lnTo>
                  <a:pt x="3926" y="5612"/>
                </a:lnTo>
                <a:lnTo>
                  <a:pt x="3816" y="5502"/>
                </a:lnTo>
                <a:lnTo>
                  <a:pt x="3669" y="5429"/>
                </a:lnTo>
                <a:lnTo>
                  <a:pt x="3486" y="5392"/>
                </a:lnTo>
                <a:lnTo>
                  <a:pt x="3266" y="5356"/>
                </a:lnTo>
                <a:lnTo>
                  <a:pt x="2532" y="5356"/>
                </a:lnTo>
                <a:lnTo>
                  <a:pt x="2165" y="5319"/>
                </a:lnTo>
                <a:lnTo>
                  <a:pt x="2092" y="4806"/>
                </a:lnTo>
                <a:lnTo>
                  <a:pt x="2165" y="4585"/>
                </a:lnTo>
                <a:lnTo>
                  <a:pt x="2165" y="4365"/>
                </a:lnTo>
                <a:lnTo>
                  <a:pt x="2202" y="3962"/>
                </a:lnTo>
                <a:lnTo>
                  <a:pt x="2459" y="4145"/>
                </a:lnTo>
                <a:lnTo>
                  <a:pt x="2715" y="4292"/>
                </a:lnTo>
                <a:lnTo>
                  <a:pt x="2972" y="4402"/>
                </a:lnTo>
                <a:lnTo>
                  <a:pt x="3266" y="4475"/>
                </a:lnTo>
                <a:lnTo>
                  <a:pt x="3522" y="4549"/>
                </a:lnTo>
                <a:lnTo>
                  <a:pt x="3816" y="4585"/>
                </a:lnTo>
                <a:lnTo>
                  <a:pt x="4403" y="4585"/>
                </a:lnTo>
                <a:lnTo>
                  <a:pt x="4660" y="4549"/>
                </a:lnTo>
                <a:lnTo>
                  <a:pt x="4953" y="4475"/>
                </a:lnTo>
                <a:lnTo>
                  <a:pt x="5210" y="4402"/>
                </a:lnTo>
                <a:lnTo>
                  <a:pt x="5503" y="4292"/>
                </a:lnTo>
                <a:lnTo>
                  <a:pt x="5760" y="4182"/>
                </a:lnTo>
                <a:lnTo>
                  <a:pt x="5833" y="4109"/>
                </a:lnTo>
                <a:lnTo>
                  <a:pt x="5833" y="3999"/>
                </a:lnTo>
                <a:lnTo>
                  <a:pt x="5833" y="3888"/>
                </a:lnTo>
                <a:lnTo>
                  <a:pt x="5797" y="3778"/>
                </a:lnTo>
                <a:lnTo>
                  <a:pt x="5797" y="3778"/>
                </a:lnTo>
                <a:lnTo>
                  <a:pt x="5833" y="3815"/>
                </a:lnTo>
                <a:lnTo>
                  <a:pt x="5980" y="3962"/>
                </a:lnTo>
                <a:lnTo>
                  <a:pt x="6053" y="3999"/>
                </a:lnTo>
                <a:lnTo>
                  <a:pt x="6200" y="4035"/>
                </a:lnTo>
                <a:lnTo>
                  <a:pt x="6237" y="4035"/>
                </a:lnTo>
                <a:lnTo>
                  <a:pt x="6274" y="3999"/>
                </a:lnTo>
                <a:lnTo>
                  <a:pt x="6347" y="3888"/>
                </a:lnTo>
                <a:lnTo>
                  <a:pt x="6310" y="3742"/>
                </a:lnTo>
                <a:lnTo>
                  <a:pt x="6274" y="3632"/>
                </a:lnTo>
                <a:lnTo>
                  <a:pt x="6200" y="3522"/>
                </a:lnTo>
                <a:lnTo>
                  <a:pt x="6090" y="3375"/>
                </a:lnTo>
                <a:lnTo>
                  <a:pt x="5833" y="3192"/>
                </a:lnTo>
                <a:lnTo>
                  <a:pt x="5613" y="3045"/>
                </a:lnTo>
                <a:lnTo>
                  <a:pt x="5283" y="2861"/>
                </a:lnTo>
                <a:lnTo>
                  <a:pt x="4953" y="2715"/>
                </a:lnTo>
                <a:lnTo>
                  <a:pt x="4256" y="2495"/>
                </a:lnTo>
                <a:lnTo>
                  <a:pt x="3926" y="2421"/>
                </a:lnTo>
                <a:lnTo>
                  <a:pt x="3596" y="2385"/>
                </a:lnTo>
                <a:lnTo>
                  <a:pt x="3302" y="2458"/>
                </a:lnTo>
                <a:lnTo>
                  <a:pt x="2972" y="2605"/>
                </a:lnTo>
                <a:lnTo>
                  <a:pt x="2679" y="2788"/>
                </a:lnTo>
                <a:lnTo>
                  <a:pt x="2349" y="3081"/>
                </a:lnTo>
                <a:lnTo>
                  <a:pt x="2349" y="3045"/>
                </a:lnTo>
                <a:lnTo>
                  <a:pt x="2385" y="2788"/>
                </a:lnTo>
                <a:lnTo>
                  <a:pt x="2459" y="2568"/>
                </a:lnTo>
                <a:lnTo>
                  <a:pt x="2495" y="2458"/>
                </a:lnTo>
                <a:lnTo>
                  <a:pt x="2495" y="2311"/>
                </a:lnTo>
                <a:lnTo>
                  <a:pt x="2495" y="2201"/>
                </a:lnTo>
                <a:lnTo>
                  <a:pt x="2422" y="2128"/>
                </a:lnTo>
                <a:lnTo>
                  <a:pt x="2385" y="1871"/>
                </a:lnTo>
                <a:lnTo>
                  <a:pt x="2312" y="1614"/>
                </a:lnTo>
                <a:lnTo>
                  <a:pt x="2129" y="1137"/>
                </a:lnTo>
                <a:lnTo>
                  <a:pt x="2018" y="917"/>
                </a:lnTo>
                <a:lnTo>
                  <a:pt x="1835" y="661"/>
                </a:lnTo>
                <a:lnTo>
                  <a:pt x="1652" y="440"/>
                </a:lnTo>
                <a:lnTo>
                  <a:pt x="1395" y="220"/>
                </a:lnTo>
                <a:lnTo>
                  <a:pt x="1138" y="74"/>
                </a:lnTo>
                <a:lnTo>
                  <a:pt x="881" y="0"/>
                </a:lnTo>
                <a:close/>
              </a:path>
            </a:pathLst>
          </a:custGeom>
          <a:solidFill>
            <a:srgbClr val="6D9EE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A4C2F4"/>
              </a:solidFill>
              <a:latin typeface="Arial"/>
              <a:ea typeface="Arial"/>
              <a:cs typeface="Arial"/>
              <a:sym typeface="Arial"/>
            </a:endParaRPr>
          </a:p>
        </p:txBody>
      </p:sp>
      <p:sp>
        <p:nvSpPr>
          <p:cNvPr id="1230" name="Google Shape;1230;p55"/>
          <p:cNvSpPr/>
          <p:nvPr/>
        </p:nvSpPr>
        <p:spPr>
          <a:xfrm rot="1920742">
            <a:off x="5707038" y="4213989"/>
            <a:ext cx="884797" cy="750834"/>
          </a:xfrm>
          <a:custGeom>
            <a:avLst/>
            <a:gdLst/>
            <a:ahLst/>
            <a:cxnLst/>
            <a:rect l="l" t="t" r="r" b="b"/>
            <a:pathLst>
              <a:path w="17681" h="15004" extrusionOk="0">
                <a:moveTo>
                  <a:pt x="6823" y="1981"/>
                </a:moveTo>
                <a:lnTo>
                  <a:pt x="6676" y="2018"/>
                </a:lnTo>
                <a:lnTo>
                  <a:pt x="6566" y="2055"/>
                </a:lnTo>
                <a:lnTo>
                  <a:pt x="6493" y="2201"/>
                </a:lnTo>
                <a:lnTo>
                  <a:pt x="6420" y="2385"/>
                </a:lnTo>
                <a:lnTo>
                  <a:pt x="6383" y="2531"/>
                </a:lnTo>
                <a:lnTo>
                  <a:pt x="6383" y="2641"/>
                </a:lnTo>
                <a:lnTo>
                  <a:pt x="6420" y="2752"/>
                </a:lnTo>
                <a:lnTo>
                  <a:pt x="6493" y="2825"/>
                </a:lnTo>
                <a:lnTo>
                  <a:pt x="6566" y="2862"/>
                </a:lnTo>
                <a:lnTo>
                  <a:pt x="6713" y="2862"/>
                </a:lnTo>
                <a:lnTo>
                  <a:pt x="6860" y="2825"/>
                </a:lnTo>
                <a:lnTo>
                  <a:pt x="6933" y="2752"/>
                </a:lnTo>
                <a:lnTo>
                  <a:pt x="7006" y="2641"/>
                </a:lnTo>
                <a:lnTo>
                  <a:pt x="7080" y="2531"/>
                </a:lnTo>
                <a:lnTo>
                  <a:pt x="7080" y="2421"/>
                </a:lnTo>
                <a:lnTo>
                  <a:pt x="7080" y="2275"/>
                </a:lnTo>
                <a:lnTo>
                  <a:pt x="7006" y="2165"/>
                </a:lnTo>
                <a:lnTo>
                  <a:pt x="6933" y="2055"/>
                </a:lnTo>
                <a:lnTo>
                  <a:pt x="6823" y="1981"/>
                </a:lnTo>
                <a:close/>
                <a:moveTo>
                  <a:pt x="5282" y="2641"/>
                </a:moveTo>
                <a:lnTo>
                  <a:pt x="5209" y="2678"/>
                </a:lnTo>
                <a:lnTo>
                  <a:pt x="5136" y="2715"/>
                </a:lnTo>
                <a:lnTo>
                  <a:pt x="5062" y="2788"/>
                </a:lnTo>
                <a:lnTo>
                  <a:pt x="5062" y="2898"/>
                </a:lnTo>
                <a:lnTo>
                  <a:pt x="5062" y="2935"/>
                </a:lnTo>
                <a:lnTo>
                  <a:pt x="4989" y="2972"/>
                </a:lnTo>
                <a:lnTo>
                  <a:pt x="4952" y="3045"/>
                </a:lnTo>
                <a:lnTo>
                  <a:pt x="4952" y="3118"/>
                </a:lnTo>
                <a:lnTo>
                  <a:pt x="4952" y="3228"/>
                </a:lnTo>
                <a:lnTo>
                  <a:pt x="5026" y="3338"/>
                </a:lnTo>
                <a:lnTo>
                  <a:pt x="5099" y="3412"/>
                </a:lnTo>
                <a:lnTo>
                  <a:pt x="5319" y="3412"/>
                </a:lnTo>
                <a:lnTo>
                  <a:pt x="5429" y="3338"/>
                </a:lnTo>
                <a:lnTo>
                  <a:pt x="5502" y="3265"/>
                </a:lnTo>
                <a:lnTo>
                  <a:pt x="5576" y="3155"/>
                </a:lnTo>
                <a:lnTo>
                  <a:pt x="5613" y="3008"/>
                </a:lnTo>
                <a:lnTo>
                  <a:pt x="5576" y="2862"/>
                </a:lnTo>
                <a:lnTo>
                  <a:pt x="5502" y="2752"/>
                </a:lnTo>
                <a:lnTo>
                  <a:pt x="5392" y="2678"/>
                </a:lnTo>
                <a:lnTo>
                  <a:pt x="5282" y="2641"/>
                </a:lnTo>
                <a:close/>
                <a:moveTo>
                  <a:pt x="6786" y="3559"/>
                </a:moveTo>
                <a:lnTo>
                  <a:pt x="6640" y="3595"/>
                </a:lnTo>
                <a:lnTo>
                  <a:pt x="6493" y="3705"/>
                </a:lnTo>
                <a:lnTo>
                  <a:pt x="6383" y="3815"/>
                </a:lnTo>
                <a:lnTo>
                  <a:pt x="6309" y="3962"/>
                </a:lnTo>
                <a:lnTo>
                  <a:pt x="6273" y="4109"/>
                </a:lnTo>
                <a:lnTo>
                  <a:pt x="6273" y="4255"/>
                </a:lnTo>
                <a:lnTo>
                  <a:pt x="6273" y="4366"/>
                </a:lnTo>
                <a:lnTo>
                  <a:pt x="6383" y="4439"/>
                </a:lnTo>
                <a:lnTo>
                  <a:pt x="6493" y="4476"/>
                </a:lnTo>
                <a:lnTo>
                  <a:pt x="6603" y="4439"/>
                </a:lnTo>
                <a:lnTo>
                  <a:pt x="6750" y="4329"/>
                </a:lnTo>
                <a:lnTo>
                  <a:pt x="6860" y="4329"/>
                </a:lnTo>
                <a:lnTo>
                  <a:pt x="6970" y="4292"/>
                </a:lnTo>
                <a:lnTo>
                  <a:pt x="7080" y="4182"/>
                </a:lnTo>
                <a:lnTo>
                  <a:pt x="7153" y="4035"/>
                </a:lnTo>
                <a:lnTo>
                  <a:pt x="7153" y="3852"/>
                </a:lnTo>
                <a:lnTo>
                  <a:pt x="7080" y="3705"/>
                </a:lnTo>
                <a:lnTo>
                  <a:pt x="7043" y="3632"/>
                </a:lnTo>
                <a:lnTo>
                  <a:pt x="6970" y="3595"/>
                </a:lnTo>
                <a:lnTo>
                  <a:pt x="6786" y="3559"/>
                </a:lnTo>
                <a:close/>
                <a:moveTo>
                  <a:pt x="4806" y="5979"/>
                </a:moveTo>
                <a:lnTo>
                  <a:pt x="4622" y="6090"/>
                </a:lnTo>
                <a:lnTo>
                  <a:pt x="4439" y="6200"/>
                </a:lnTo>
                <a:lnTo>
                  <a:pt x="4402" y="6236"/>
                </a:lnTo>
                <a:lnTo>
                  <a:pt x="4329" y="6310"/>
                </a:lnTo>
                <a:lnTo>
                  <a:pt x="4255" y="6383"/>
                </a:lnTo>
                <a:lnTo>
                  <a:pt x="4219" y="6493"/>
                </a:lnTo>
                <a:lnTo>
                  <a:pt x="4219" y="6566"/>
                </a:lnTo>
                <a:lnTo>
                  <a:pt x="4255" y="6713"/>
                </a:lnTo>
                <a:lnTo>
                  <a:pt x="4329" y="6860"/>
                </a:lnTo>
                <a:lnTo>
                  <a:pt x="4365" y="6897"/>
                </a:lnTo>
                <a:lnTo>
                  <a:pt x="4475" y="6970"/>
                </a:lnTo>
                <a:lnTo>
                  <a:pt x="4585" y="7007"/>
                </a:lnTo>
                <a:lnTo>
                  <a:pt x="4696" y="7043"/>
                </a:lnTo>
                <a:lnTo>
                  <a:pt x="4842" y="7007"/>
                </a:lnTo>
                <a:lnTo>
                  <a:pt x="4952" y="6970"/>
                </a:lnTo>
                <a:lnTo>
                  <a:pt x="5026" y="6897"/>
                </a:lnTo>
                <a:lnTo>
                  <a:pt x="5209" y="6750"/>
                </a:lnTo>
                <a:lnTo>
                  <a:pt x="5282" y="6640"/>
                </a:lnTo>
                <a:lnTo>
                  <a:pt x="5319" y="6493"/>
                </a:lnTo>
                <a:lnTo>
                  <a:pt x="5356" y="6346"/>
                </a:lnTo>
                <a:lnTo>
                  <a:pt x="5356" y="6236"/>
                </a:lnTo>
                <a:lnTo>
                  <a:pt x="5282" y="6126"/>
                </a:lnTo>
                <a:lnTo>
                  <a:pt x="5209" y="6053"/>
                </a:lnTo>
                <a:lnTo>
                  <a:pt x="5136" y="5979"/>
                </a:lnTo>
                <a:close/>
                <a:moveTo>
                  <a:pt x="4219" y="4916"/>
                </a:moveTo>
                <a:lnTo>
                  <a:pt x="4219" y="5062"/>
                </a:lnTo>
                <a:lnTo>
                  <a:pt x="4255" y="5136"/>
                </a:lnTo>
                <a:lnTo>
                  <a:pt x="4292" y="5173"/>
                </a:lnTo>
                <a:lnTo>
                  <a:pt x="4439" y="5209"/>
                </a:lnTo>
                <a:lnTo>
                  <a:pt x="4549" y="5173"/>
                </a:lnTo>
                <a:lnTo>
                  <a:pt x="4585" y="5136"/>
                </a:lnTo>
                <a:lnTo>
                  <a:pt x="4622" y="5062"/>
                </a:lnTo>
                <a:lnTo>
                  <a:pt x="4659" y="5026"/>
                </a:lnTo>
                <a:lnTo>
                  <a:pt x="4989" y="5136"/>
                </a:lnTo>
                <a:lnTo>
                  <a:pt x="5319" y="5209"/>
                </a:lnTo>
                <a:lnTo>
                  <a:pt x="5392" y="5319"/>
                </a:lnTo>
                <a:lnTo>
                  <a:pt x="5466" y="5429"/>
                </a:lnTo>
                <a:lnTo>
                  <a:pt x="5686" y="5613"/>
                </a:lnTo>
                <a:lnTo>
                  <a:pt x="5869" y="5833"/>
                </a:lnTo>
                <a:lnTo>
                  <a:pt x="5979" y="6053"/>
                </a:lnTo>
                <a:lnTo>
                  <a:pt x="6016" y="6273"/>
                </a:lnTo>
                <a:lnTo>
                  <a:pt x="5979" y="6530"/>
                </a:lnTo>
                <a:lnTo>
                  <a:pt x="5943" y="6676"/>
                </a:lnTo>
                <a:lnTo>
                  <a:pt x="5869" y="6823"/>
                </a:lnTo>
                <a:lnTo>
                  <a:pt x="5686" y="7080"/>
                </a:lnTo>
                <a:lnTo>
                  <a:pt x="5466" y="7227"/>
                </a:lnTo>
                <a:lnTo>
                  <a:pt x="5209" y="7373"/>
                </a:lnTo>
                <a:lnTo>
                  <a:pt x="4916" y="7447"/>
                </a:lnTo>
                <a:lnTo>
                  <a:pt x="4622" y="7483"/>
                </a:lnTo>
                <a:lnTo>
                  <a:pt x="4329" y="7520"/>
                </a:lnTo>
                <a:lnTo>
                  <a:pt x="4035" y="7483"/>
                </a:lnTo>
                <a:lnTo>
                  <a:pt x="3778" y="7447"/>
                </a:lnTo>
                <a:lnTo>
                  <a:pt x="3485" y="7337"/>
                </a:lnTo>
                <a:lnTo>
                  <a:pt x="3338" y="7227"/>
                </a:lnTo>
                <a:lnTo>
                  <a:pt x="3228" y="7080"/>
                </a:lnTo>
                <a:lnTo>
                  <a:pt x="3155" y="6897"/>
                </a:lnTo>
                <a:lnTo>
                  <a:pt x="3118" y="6713"/>
                </a:lnTo>
                <a:lnTo>
                  <a:pt x="3082" y="6383"/>
                </a:lnTo>
                <a:lnTo>
                  <a:pt x="3155" y="6090"/>
                </a:lnTo>
                <a:lnTo>
                  <a:pt x="3228" y="5796"/>
                </a:lnTo>
                <a:lnTo>
                  <a:pt x="3375" y="5539"/>
                </a:lnTo>
                <a:lnTo>
                  <a:pt x="3558" y="5319"/>
                </a:lnTo>
                <a:lnTo>
                  <a:pt x="3742" y="5173"/>
                </a:lnTo>
                <a:lnTo>
                  <a:pt x="3962" y="5026"/>
                </a:lnTo>
                <a:lnTo>
                  <a:pt x="4219" y="4916"/>
                </a:lnTo>
                <a:close/>
                <a:moveTo>
                  <a:pt x="11628" y="7190"/>
                </a:moveTo>
                <a:lnTo>
                  <a:pt x="11958" y="7263"/>
                </a:lnTo>
                <a:lnTo>
                  <a:pt x="12252" y="7263"/>
                </a:lnTo>
                <a:lnTo>
                  <a:pt x="12362" y="7227"/>
                </a:lnTo>
                <a:lnTo>
                  <a:pt x="12435" y="7447"/>
                </a:lnTo>
                <a:lnTo>
                  <a:pt x="12509" y="7704"/>
                </a:lnTo>
                <a:lnTo>
                  <a:pt x="12509" y="7814"/>
                </a:lnTo>
                <a:lnTo>
                  <a:pt x="12472" y="7814"/>
                </a:lnTo>
                <a:lnTo>
                  <a:pt x="12399" y="7850"/>
                </a:lnTo>
                <a:lnTo>
                  <a:pt x="12399" y="7887"/>
                </a:lnTo>
                <a:lnTo>
                  <a:pt x="12252" y="7814"/>
                </a:lnTo>
                <a:lnTo>
                  <a:pt x="11738" y="7557"/>
                </a:lnTo>
                <a:lnTo>
                  <a:pt x="11702" y="7483"/>
                </a:lnTo>
                <a:lnTo>
                  <a:pt x="11628" y="7373"/>
                </a:lnTo>
                <a:lnTo>
                  <a:pt x="11628" y="7190"/>
                </a:lnTo>
                <a:close/>
                <a:moveTo>
                  <a:pt x="4329" y="4402"/>
                </a:moveTo>
                <a:lnTo>
                  <a:pt x="4255" y="4476"/>
                </a:lnTo>
                <a:lnTo>
                  <a:pt x="4035" y="4512"/>
                </a:lnTo>
                <a:lnTo>
                  <a:pt x="3815" y="4622"/>
                </a:lnTo>
                <a:lnTo>
                  <a:pt x="3632" y="4732"/>
                </a:lnTo>
                <a:lnTo>
                  <a:pt x="3448" y="4842"/>
                </a:lnTo>
                <a:lnTo>
                  <a:pt x="3265" y="4989"/>
                </a:lnTo>
                <a:lnTo>
                  <a:pt x="3082" y="5173"/>
                </a:lnTo>
                <a:lnTo>
                  <a:pt x="2971" y="5356"/>
                </a:lnTo>
                <a:lnTo>
                  <a:pt x="2825" y="5576"/>
                </a:lnTo>
                <a:lnTo>
                  <a:pt x="2715" y="5906"/>
                </a:lnTo>
                <a:lnTo>
                  <a:pt x="2641" y="6236"/>
                </a:lnTo>
                <a:lnTo>
                  <a:pt x="2641" y="6603"/>
                </a:lnTo>
                <a:lnTo>
                  <a:pt x="2678" y="6933"/>
                </a:lnTo>
                <a:lnTo>
                  <a:pt x="2825" y="7263"/>
                </a:lnTo>
                <a:lnTo>
                  <a:pt x="3008" y="7520"/>
                </a:lnTo>
                <a:lnTo>
                  <a:pt x="3118" y="7667"/>
                </a:lnTo>
                <a:lnTo>
                  <a:pt x="3265" y="7740"/>
                </a:lnTo>
                <a:lnTo>
                  <a:pt x="3412" y="7850"/>
                </a:lnTo>
                <a:lnTo>
                  <a:pt x="3595" y="7887"/>
                </a:lnTo>
                <a:lnTo>
                  <a:pt x="3962" y="7997"/>
                </a:lnTo>
                <a:lnTo>
                  <a:pt x="4292" y="8034"/>
                </a:lnTo>
                <a:lnTo>
                  <a:pt x="4659" y="7997"/>
                </a:lnTo>
                <a:lnTo>
                  <a:pt x="5026" y="7960"/>
                </a:lnTo>
                <a:lnTo>
                  <a:pt x="5356" y="7850"/>
                </a:lnTo>
                <a:lnTo>
                  <a:pt x="5686" y="7704"/>
                </a:lnTo>
                <a:lnTo>
                  <a:pt x="5979" y="7483"/>
                </a:lnTo>
                <a:lnTo>
                  <a:pt x="6236" y="7227"/>
                </a:lnTo>
                <a:lnTo>
                  <a:pt x="6383" y="6933"/>
                </a:lnTo>
                <a:lnTo>
                  <a:pt x="6456" y="6640"/>
                </a:lnTo>
                <a:lnTo>
                  <a:pt x="6530" y="6346"/>
                </a:lnTo>
                <a:lnTo>
                  <a:pt x="6493" y="6016"/>
                </a:lnTo>
                <a:lnTo>
                  <a:pt x="6420" y="5759"/>
                </a:lnTo>
                <a:lnTo>
                  <a:pt x="6273" y="5503"/>
                </a:lnTo>
                <a:lnTo>
                  <a:pt x="6163" y="5393"/>
                </a:lnTo>
                <a:lnTo>
                  <a:pt x="5979" y="5246"/>
                </a:lnTo>
                <a:lnTo>
                  <a:pt x="5833" y="5099"/>
                </a:lnTo>
                <a:lnTo>
                  <a:pt x="5796" y="5026"/>
                </a:lnTo>
                <a:lnTo>
                  <a:pt x="5796" y="4952"/>
                </a:lnTo>
                <a:lnTo>
                  <a:pt x="5759" y="4879"/>
                </a:lnTo>
                <a:lnTo>
                  <a:pt x="5723" y="4806"/>
                </a:lnTo>
                <a:lnTo>
                  <a:pt x="5649" y="4732"/>
                </a:lnTo>
                <a:lnTo>
                  <a:pt x="5539" y="4696"/>
                </a:lnTo>
                <a:lnTo>
                  <a:pt x="5209" y="4659"/>
                </a:lnTo>
                <a:lnTo>
                  <a:pt x="5136" y="4586"/>
                </a:lnTo>
                <a:lnTo>
                  <a:pt x="5136" y="4512"/>
                </a:lnTo>
                <a:lnTo>
                  <a:pt x="5062" y="4439"/>
                </a:lnTo>
                <a:lnTo>
                  <a:pt x="4585" y="4439"/>
                </a:lnTo>
                <a:lnTo>
                  <a:pt x="4475" y="4402"/>
                </a:lnTo>
                <a:close/>
                <a:moveTo>
                  <a:pt x="1761" y="7447"/>
                </a:moveTo>
                <a:lnTo>
                  <a:pt x="1908" y="7483"/>
                </a:lnTo>
                <a:lnTo>
                  <a:pt x="2054" y="7520"/>
                </a:lnTo>
                <a:lnTo>
                  <a:pt x="2164" y="7630"/>
                </a:lnTo>
                <a:lnTo>
                  <a:pt x="2275" y="7740"/>
                </a:lnTo>
                <a:lnTo>
                  <a:pt x="2348" y="7887"/>
                </a:lnTo>
                <a:lnTo>
                  <a:pt x="2348" y="8070"/>
                </a:lnTo>
                <a:lnTo>
                  <a:pt x="2348" y="8107"/>
                </a:lnTo>
                <a:lnTo>
                  <a:pt x="2311" y="8144"/>
                </a:lnTo>
                <a:lnTo>
                  <a:pt x="2238" y="8144"/>
                </a:lnTo>
                <a:lnTo>
                  <a:pt x="2128" y="8070"/>
                </a:lnTo>
                <a:lnTo>
                  <a:pt x="2018" y="7960"/>
                </a:lnTo>
                <a:lnTo>
                  <a:pt x="1908" y="7814"/>
                </a:lnTo>
                <a:lnTo>
                  <a:pt x="1724" y="7520"/>
                </a:lnTo>
                <a:lnTo>
                  <a:pt x="1651" y="7447"/>
                </a:lnTo>
                <a:close/>
                <a:moveTo>
                  <a:pt x="14233" y="7630"/>
                </a:moveTo>
                <a:lnTo>
                  <a:pt x="14159" y="7667"/>
                </a:lnTo>
                <a:lnTo>
                  <a:pt x="14123" y="7740"/>
                </a:lnTo>
                <a:lnTo>
                  <a:pt x="14013" y="7960"/>
                </a:lnTo>
                <a:lnTo>
                  <a:pt x="14013" y="8070"/>
                </a:lnTo>
                <a:lnTo>
                  <a:pt x="14049" y="8180"/>
                </a:lnTo>
                <a:lnTo>
                  <a:pt x="14086" y="8254"/>
                </a:lnTo>
                <a:lnTo>
                  <a:pt x="14159" y="8290"/>
                </a:lnTo>
                <a:lnTo>
                  <a:pt x="14306" y="8290"/>
                </a:lnTo>
                <a:lnTo>
                  <a:pt x="14416" y="8254"/>
                </a:lnTo>
                <a:lnTo>
                  <a:pt x="14453" y="8180"/>
                </a:lnTo>
                <a:lnTo>
                  <a:pt x="14490" y="8107"/>
                </a:lnTo>
                <a:lnTo>
                  <a:pt x="14490" y="7997"/>
                </a:lnTo>
                <a:lnTo>
                  <a:pt x="14490" y="7924"/>
                </a:lnTo>
                <a:lnTo>
                  <a:pt x="14490" y="7777"/>
                </a:lnTo>
                <a:lnTo>
                  <a:pt x="14453" y="7704"/>
                </a:lnTo>
                <a:lnTo>
                  <a:pt x="14416" y="7667"/>
                </a:lnTo>
                <a:lnTo>
                  <a:pt x="14306" y="7630"/>
                </a:lnTo>
                <a:close/>
                <a:moveTo>
                  <a:pt x="7410" y="6236"/>
                </a:moveTo>
                <a:lnTo>
                  <a:pt x="7300" y="6310"/>
                </a:lnTo>
                <a:lnTo>
                  <a:pt x="7227" y="6346"/>
                </a:lnTo>
                <a:lnTo>
                  <a:pt x="7190" y="6420"/>
                </a:lnTo>
                <a:lnTo>
                  <a:pt x="7153" y="6566"/>
                </a:lnTo>
                <a:lnTo>
                  <a:pt x="7153" y="6750"/>
                </a:lnTo>
                <a:lnTo>
                  <a:pt x="7190" y="6933"/>
                </a:lnTo>
                <a:lnTo>
                  <a:pt x="7227" y="7007"/>
                </a:lnTo>
                <a:lnTo>
                  <a:pt x="7300" y="7080"/>
                </a:lnTo>
                <a:lnTo>
                  <a:pt x="7667" y="7153"/>
                </a:lnTo>
                <a:lnTo>
                  <a:pt x="7410" y="7373"/>
                </a:lnTo>
                <a:lnTo>
                  <a:pt x="7263" y="7520"/>
                </a:lnTo>
                <a:lnTo>
                  <a:pt x="7190" y="7593"/>
                </a:lnTo>
                <a:lnTo>
                  <a:pt x="7153" y="7704"/>
                </a:lnTo>
                <a:lnTo>
                  <a:pt x="7153" y="7887"/>
                </a:lnTo>
                <a:lnTo>
                  <a:pt x="7227" y="8070"/>
                </a:lnTo>
                <a:lnTo>
                  <a:pt x="7337" y="8180"/>
                </a:lnTo>
                <a:lnTo>
                  <a:pt x="7483" y="8290"/>
                </a:lnTo>
                <a:lnTo>
                  <a:pt x="7520" y="8400"/>
                </a:lnTo>
                <a:lnTo>
                  <a:pt x="7557" y="8474"/>
                </a:lnTo>
                <a:lnTo>
                  <a:pt x="7593" y="8511"/>
                </a:lnTo>
                <a:lnTo>
                  <a:pt x="7740" y="8511"/>
                </a:lnTo>
                <a:lnTo>
                  <a:pt x="7813" y="8437"/>
                </a:lnTo>
                <a:lnTo>
                  <a:pt x="7850" y="8364"/>
                </a:lnTo>
                <a:lnTo>
                  <a:pt x="7923" y="8217"/>
                </a:lnTo>
                <a:lnTo>
                  <a:pt x="7923" y="8144"/>
                </a:lnTo>
                <a:lnTo>
                  <a:pt x="7887" y="8070"/>
                </a:lnTo>
                <a:lnTo>
                  <a:pt x="7850" y="7997"/>
                </a:lnTo>
                <a:lnTo>
                  <a:pt x="7777" y="7960"/>
                </a:lnTo>
                <a:lnTo>
                  <a:pt x="7667" y="7924"/>
                </a:lnTo>
                <a:lnTo>
                  <a:pt x="7630" y="7887"/>
                </a:lnTo>
                <a:lnTo>
                  <a:pt x="7630" y="7814"/>
                </a:lnTo>
                <a:lnTo>
                  <a:pt x="7630" y="7777"/>
                </a:lnTo>
                <a:lnTo>
                  <a:pt x="7703" y="7667"/>
                </a:lnTo>
                <a:lnTo>
                  <a:pt x="7850" y="7593"/>
                </a:lnTo>
                <a:lnTo>
                  <a:pt x="7997" y="7410"/>
                </a:lnTo>
                <a:lnTo>
                  <a:pt x="8107" y="7190"/>
                </a:lnTo>
                <a:lnTo>
                  <a:pt x="8107" y="7080"/>
                </a:lnTo>
                <a:lnTo>
                  <a:pt x="8070" y="6970"/>
                </a:lnTo>
                <a:lnTo>
                  <a:pt x="8034" y="6897"/>
                </a:lnTo>
                <a:lnTo>
                  <a:pt x="7960" y="6823"/>
                </a:lnTo>
                <a:lnTo>
                  <a:pt x="7740" y="6750"/>
                </a:lnTo>
                <a:lnTo>
                  <a:pt x="7520" y="6713"/>
                </a:lnTo>
                <a:lnTo>
                  <a:pt x="7557" y="6566"/>
                </a:lnTo>
                <a:lnTo>
                  <a:pt x="7593" y="6493"/>
                </a:lnTo>
                <a:lnTo>
                  <a:pt x="7667" y="6456"/>
                </a:lnTo>
                <a:lnTo>
                  <a:pt x="7703" y="6383"/>
                </a:lnTo>
                <a:lnTo>
                  <a:pt x="7667" y="6310"/>
                </a:lnTo>
                <a:lnTo>
                  <a:pt x="7593" y="6236"/>
                </a:lnTo>
                <a:close/>
                <a:moveTo>
                  <a:pt x="1651" y="6897"/>
                </a:moveTo>
                <a:lnTo>
                  <a:pt x="1578" y="6933"/>
                </a:lnTo>
                <a:lnTo>
                  <a:pt x="1541" y="7007"/>
                </a:lnTo>
                <a:lnTo>
                  <a:pt x="1504" y="7080"/>
                </a:lnTo>
                <a:lnTo>
                  <a:pt x="1504" y="7227"/>
                </a:lnTo>
                <a:lnTo>
                  <a:pt x="1541" y="7300"/>
                </a:lnTo>
                <a:lnTo>
                  <a:pt x="1578" y="7373"/>
                </a:lnTo>
                <a:lnTo>
                  <a:pt x="1541" y="7410"/>
                </a:lnTo>
                <a:lnTo>
                  <a:pt x="1504" y="7410"/>
                </a:lnTo>
                <a:lnTo>
                  <a:pt x="1468" y="7483"/>
                </a:lnTo>
                <a:lnTo>
                  <a:pt x="1431" y="7557"/>
                </a:lnTo>
                <a:lnTo>
                  <a:pt x="1468" y="7814"/>
                </a:lnTo>
                <a:lnTo>
                  <a:pt x="1578" y="8034"/>
                </a:lnTo>
                <a:lnTo>
                  <a:pt x="1724" y="8254"/>
                </a:lnTo>
                <a:lnTo>
                  <a:pt x="1908" y="8437"/>
                </a:lnTo>
                <a:lnTo>
                  <a:pt x="2128" y="8547"/>
                </a:lnTo>
                <a:lnTo>
                  <a:pt x="2238" y="8584"/>
                </a:lnTo>
                <a:lnTo>
                  <a:pt x="2348" y="8621"/>
                </a:lnTo>
                <a:lnTo>
                  <a:pt x="2458" y="8621"/>
                </a:lnTo>
                <a:lnTo>
                  <a:pt x="2568" y="8547"/>
                </a:lnTo>
                <a:lnTo>
                  <a:pt x="2641" y="8474"/>
                </a:lnTo>
                <a:lnTo>
                  <a:pt x="2715" y="8364"/>
                </a:lnTo>
                <a:lnTo>
                  <a:pt x="2788" y="8144"/>
                </a:lnTo>
                <a:lnTo>
                  <a:pt x="2788" y="7960"/>
                </a:lnTo>
                <a:lnTo>
                  <a:pt x="2751" y="7740"/>
                </a:lnTo>
                <a:lnTo>
                  <a:pt x="2678" y="7557"/>
                </a:lnTo>
                <a:lnTo>
                  <a:pt x="2531" y="7373"/>
                </a:lnTo>
                <a:lnTo>
                  <a:pt x="2385" y="7227"/>
                </a:lnTo>
                <a:lnTo>
                  <a:pt x="2201" y="7117"/>
                </a:lnTo>
                <a:lnTo>
                  <a:pt x="1981" y="7043"/>
                </a:lnTo>
                <a:lnTo>
                  <a:pt x="1908" y="6933"/>
                </a:lnTo>
                <a:lnTo>
                  <a:pt x="1834" y="6897"/>
                </a:lnTo>
                <a:close/>
                <a:moveTo>
                  <a:pt x="14306" y="7227"/>
                </a:moveTo>
                <a:lnTo>
                  <a:pt x="14453" y="7263"/>
                </a:lnTo>
                <a:lnTo>
                  <a:pt x="14563" y="7300"/>
                </a:lnTo>
                <a:lnTo>
                  <a:pt x="14636" y="7410"/>
                </a:lnTo>
                <a:lnTo>
                  <a:pt x="14673" y="7520"/>
                </a:lnTo>
                <a:lnTo>
                  <a:pt x="14673" y="7667"/>
                </a:lnTo>
                <a:lnTo>
                  <a:pt x="14673" y="7814"/>
                </a:lnTo>
                <a:lnTo>
                  <a:pt x="14600" y="8070"/>
                </a:lnTo>
                <a:lnTo>
                  <a:pt x="14490" y="8290"/>
                </a:lnTo>
                <a:lnTo>
                  <a:pt x="14343" y="8511"/>
                </a:lnTo>
                <a:lnTo>
                  <a:pt x="14269" y="8584"/>
                </a:lnTo>
                <a:lnTo>
                  <a:pt x="14196" y="8621"/>
                </a:lnTo>
                <a:lnTo>
                  <a:pt x="14123" y="8621"/>
                </a:lnTo>
                <a:lnTo>
                  <a:pt x="14049" y="8584"/>
                </a:lnTo>
                <a:lnTo>
                  <a:pt x="14013" y="8547"/>
                </a:lnTo>
                <a:lnTo>
                  <a:pt x="13976" y="8474"/>
                </a:lnTo>
                <a:lnTo>
                  <a:pt x="13903" y="8290"/>
                </a:lnTo>
                <a:lnTo>
                  <a:pt x="13939" y="8034"/>
                </a:lnTo>
                <a:lnTo>
                  <a:pt x="13976" y="7777"/>
                </a:lnTo>
                <a:lnTo>
                  <a:pt x="14086" y="7263"/>
                </a:lnTo>
                <a:lnTo>
                  <a:pt x="14306" y="7227"/>
                </a:lnTo>
                <a:close/>
                <a:moveTo>
                  <a:pt x="14233" y="6750"/>
                </a:moveTo>
                <a:lnTo>
                  <a:pt x="14123" y="6786"/>
                </a:lnTo>
                <a:lnTo>
                  <a:pt x="13866" y="6786"/>
                </a:lnTo>
                <a:lnTo>
                  <a:pt x="13829" y="6823"/>
                </a:lnTo>
                <a:lnTo>
                  <a:pt x="13756" y="6933"/>
                </a:lnTo>
                <a:lnTo>
                  <a:pt x="13609" y="7373"/>
                </a:lnTo>
                <a:lnTo>
                  <a:pt x="13499" y="7850"/>
                </a:lnTo>
                <a:lnTo>
                  <a:pt x="13462" y="8107"/>
                </a:lnTo>
                <a:lnTo>
                  <a:pt x="13462" y="8327"/>
                </a:lnTo>
                <a:lnTo>
                  <a:pt x="13499" y="8584"/>
                </a:lnTo>
                <a:lnTo>
                  <a:pt x="13572" y="8804"/>
                </a:lnTo>
                <a:lnTo>
                  <a:pt x="13683" y="8914"/>
                </a:lnTo>
                <a:lnTo>
                  <a:pt x="13829" y="9024"/>
                </a:lnTo>
                <a:lnTo>
                  <a:pt x="13976" y="9097"/>
                </a:lnTo>
                <a:lnTo>
                  <a:pt x="14123" y="9134"/>
                </a:lnTo>
                <a:lnTo>
                  <a:pt x="14343" y="9097"/>
                </a:lnTo>
                <a:lnTo>
                  <a:pt x="14490" y="9024"/>
                </a:lnTo>
                <a:lnTo>
                  <a:pt x="14600" y="8877"/>
                </a:lnTo>
                <a:lnTo>
                  <a:pt x="14746" y="8731"/>
                </a:lnTo>
                <a:lnTo>
                  <a:pt x="14966" y="8400"/>
                </a:lnTo>
                <a:lnTo>
                  <a:pt x="15076" y="8180"/>
                </a:lnTo>
                <a:lnTo>
                  <a:pt x="15113" y="7997"/>
                </a:lnTo>
                <a:lnTo>
                  <a:pt x="15150" y="7814"/>
                </a:lnTo>
                <a:lnTo>
                  <a:pt x="15150" y="7593"/>
                </a:lnTo>
                <a:lnTo>
                  <a:pt x="15113" y="7410"/>
                </a:lnTo>
                <a:lnTo>
                  <a:pt x="15040" y="7190"/>
                </a:lnTo>
                <a:lnTo>
                  <a:pt x="15003" y="7080"/>
                </a:lnTo>
                <a:lnTo>
                  <a:pt x="14893" y="7007"/>
                </a:lnTo>
                <a:lnTo>
                  <a:pt x="14673" y="6823"/>
                </a:lnTo>
                <a:lnTo>
                  <a:pt x="14526" y="6786"/>
                </a:lnTo>
                <a:lnTo>
                  <a:pt x="14379" y="6750"/>
                </a:lnTo>
                <a:close/>
                <a:moveTo>
                  <a:pt x="6273" y="7887"/>
                </a:moveTo>
                <a:lnTo>
                  <a:pt x="6199" y="7924"/>
                </a:lnTo>
                <a:lnTo>
                  <a:pt x="6126" y="7997"/>
                </a:lnTo>
                <a:lnTo>
                  <a:pt x="5979" y="8107"/>
                </a:lnTo>
                <a:lnTo>
                  <a:pt x="5869" y="8290"/>
                </a:lnTo>
                <a:lnTo>
                  <a:pt x="5796" y="8474"/>
                </a:lnTo>
                <a:lnTo>
                  <a:pt x="5796" y="8584"/>
                </a:lnTo>
                <a:lnTo>
                  <a:pt x="5833" y="8657"/>
                </a:lnTo>
                <a:lnTo>
                  <a:pt x="5906" y="8694"/>
                </a:lnTo>
                <a:lnTo>
                  <a:pt x="6236" y="8694"/>
                </a:lnTo>
                <a:lnTo>
                  <a:pt x="6420" y="8767"/>
                </a:lnTo>
                <a:lnTo>
                  <a:pt x="6199" y="9024"/>
                </a:lnTo>
                <a:lnTo>
                  <a:pt x="6199" y="9061"/>
                </a:lnTo>
                <a:lnTo>
                  <a:pt x="6199" y="9134"/>
                </a:lnTo>
                <a:lnTo>
                  <a:pt x="6236" y="9244"/>
                </a:lnTo>
                <a:lnTo>
                  <a:pt x="6346" y="9354"/>
                </a:lnTo>
                <a:lnTo>
                  <a:pt x="6456" y="9391"/>
                </a:lnTo>
                <a:lnTo>
                  <a:pt x="6713" y="9391"/>
                </a:lnTo>
                <a:lnTo>
                  <a:pt x="6786" y="9318"/>
                </a:lnTo>
                <a:lnTo>
                  <a:pt x="6860" y="9207"/>
                </a:lnTo>
                <a:lnTo>
                  <a:pt x="6823" y="9097"/>
                </a:lnTo>
                <a:lnTo>
                  <a:pt x="6750" y="9024"/>
                </a:lnTo>
                <a:lnTo>
                  <a:pt x="6860" y="8951"/>
                </a:lnTo>
                <a:lnTo>
                  <a:pt x="6933" y="8877"/>
                </a:lnTo>
                <a:lnTo>
                  <a:pt x="6933" y="8804"/>
                </a:lnTo>
                <a:lnTo>
                  <a:pt x="6933" y="8731"/>
                </a:lnTo>
                <a:lnTo>
                  <a:pt x="6896" y="8621"/>
                </a:lnTo>
                <a:lnTo>
                  <a:pt x="6750" y="8511"/>
                </a:lnTo>
                <a:lnTo>
                  <a:pt x="6603" y="8437"/>
                </a:lnTo>
                <a:lnTo>
                  <a:pt x="6456" y="8364"/>
                </a:lnTo>
                <a:lnTo>
                  <a:pt x="6273" y="8327"/>
                </a:lnTo>
                <a:lnTo>
                  <a:pt x="6346" y="8180"/>
                </a:lnTo>
                <a:lnTo>
                  <a:pt x="6420" y="8034"/>
                </a:lnTo>
                <a:lnTo>
                  <a:pt x="6420" y="7960"/>
                </a:lnTo>
                <a:lnTo>
                  <a:pt x="6383" y="7924"/>
                </a:lnTo>
                <a:lnTo>
                  <a:pt x="6346" y="7924"/>
                </a:lnTo>
                <a:lnTo>
                  <a:pt x="6273" y="7887"/>
                </a:lnTo>
                <a:close/>
                <a:moveTo>
                  <a:pt x="7630" y="551"/>
                </a:moveTo>
                <a:lnTo>
                  <a:pt x="7777" y="587"/>
                </a:lnTo>
                <a:lnTo>
                  <a:pt x="7923" y="661"/>
                </a:lnTo>
                <a:lnTo>
                  <a:pt x="8437" y="1101"/>
                </a:lnTo>
                <a:lnTo>
                  <a:pt x="8657" y="1321"/>
                </a:lnTo>
                <a:lnTo>
                  <a:pt x="8877" y="1578"/>
                </a:lnTo>
                <a:lnTo>
                  <a:pt x="9061" y="1834"/>
                </a:lnTo>
                <a:lnTo>
                  <a:pt x="9207" y="2128"/>
                </a:lnTo>
                <a:lnTo>
                  <a:pt x="9281" y="2421"/>
                </a:lnTo>
                <a:lnTo>
                  <a:pt x="9317" y="2752"/>
                </a:lnTo>
                <a:lnTo>
                  <a:pt x="9281" y="3082"/>
                </a:lnTo>
                <a:lnTo>
                  <a:pt x="9244" y="3375"/>
                </a:lnTo>
                <a:lnTo>
                  <a:pt x="9024" y="3962"/>
                </a:lnTo>
                <a:lnTo>
                  <a:pt x="8804" y="4512"/>
                </a:lnTo>
                <a:lnTo>
                  <a:pt x="8584" y="5099"/>
                </a:lnTo>
                <a:lnTo>
                  <a:pt x="8547" y="5356"/>
                </a:lnTo>
                <a:lnTo>
                  <a:pt x="8510" y="5613"/>
                </a:lnTo>
                <a:lnTo>
                  <a:pt x="8510" y="5869"/>
                </a:lnTo>
                <a:lnTo>
                  <a:pt x="8547" y="6163"/>
                </a:lnTo>
                <a:lnTo>
                  <a:pt x="8584" y="6310"/>
                </a:lnTo>
                <a:lnTo>
                  <a:pt x="8657" y="6493"/>
                </a:lnTo>
                <a:lnTo>
                  <a:pt x="8804" y="6823"/>
                </a:lnTo>
                <a:lnTo>
                  <a:pt x="8987" y="7117"/>
                </a:lnTo>
                <a:lnTo>
                  <a:pt x="9134" y="7447"/>
                </a:lnTo>
                <a:lnTo>
                  <a:pt x="9207" y="7777"/>
                </a:lnTo>
                <a:lnTo>
                  <a:pt x="9244" y="8144"/>
                </a:lnTo>
                <a:lnTo>
                  <a:pt x="9207" y="8474"/>
                </a:lnTo>
                <a:lnTo>
                  <a:pt x="9097" y="8804"/>
                </a:lnTo>
                <a:lnTo>
                  <a:pt x="8951" y="9134"/>
                </a:lnTo>
                <a:lnTo>
                  <a:pt x="8767" y="9428"/>
                </a:lnTo>
                <a:lnTo>
                  <a:pt x="8510" y="9684"/>
                </a:lnTo>
                <a:lnTo>
                  <a:pt x="8254" y="9904"/>
                </a:lnTo>
                <a:lnTo>
                  <a:pt x="7960" y="10051"/>
                </a:lnTo>
                <a:lnTo>
                  <a:pt x="7667" y="10198"/>
                </a:lnTo>
                <a:lnTo>
                  <a:pt x="7373" y="10308"/>
                </a:lnTo>
                <a:lnTo>
                  <a:pt x="7043" y="10345"/>
                </a:lnTo>
                <a:lnTo>
                  <a:pt x="6676" y="10418"/>
                </a:lnTo>
                <a:lnTo>
                  <a:pt x="6493" y="10381"/>
                </a:lnTo>
                <a:lnTo>
                  <a:pt x="6309" y="10345"/>
                </a:lnTo>
                <a:lnTo>
                  <a:pt x="6163" y="10235"/>
                </a:lnTo>
                <a:lnTo>
                  <a:pt x="6016" y="10088"/>
                </a:lnTo>
                <a:lnTo>
                  <a:pt x="5906" y="9941"/>
                </a:lnTo>
                <a:lnTo>
                  <a:pt x="5759" y="9831"/>
                </a:lnTo>
                <a:lnTo>
                  <a:pt x="5649" y="9758"/>
                </a:lnTo>
                <a:lnTo>
                  <a:pt x="5502" y="9684"/>
                </a:lnTo>
                <a:lnTo>
                  <a:pt x="5209" y="9611"/>
                </a:lnTo>
                <a:lnTo>
                  <a:pt x="4916" y="9611"/>
                </a:lnTo>
                <a:lnTo>
                  <a:pt x="4622" y="9684"/>
                </a:lnTo>
                <a:lnTo>
                  <a:pt x="3999" y="9868"/>
                </a:lnTo>
                <a:lnTo>
                  <a:pt x="3705" y="9978"/>
                </a:lnTo>
                <a:lnTo>
                  <a:pt x="3412" y="10051"/>
                </a:lnTo>
                <a:lnTo>
                  <a:pt x="3118" y="10088"/>
                </a:lnTo>
                <a:lnTo>
                  <a:pt x="2825" y="10051"/>
                </a:lnTo>
                <a:lnTo>
                  <a:pt x="2495" y="10014"/>
                </a:lnTo>
                <a:lnTo>
                  <a:pt x="2201" y="9904"/>
                </a:lnTo>
                <a:lnTo>
                  <a:pt x="1944" y="9794"/>
                </a:lnTo>
                <a:lnTo>
                  <a:pt x="1651" y="9648"/>
                </a:lnTo>
                <a:lnTo>
                  <a:pt x="1394" y="9464"/>
                </a:lnTo>
                <a:lnTo>
                  <a:pt x="1174" y="9281"/>
                </a:lnTo>
                <a:lnTo>
                  <a:pt x="954" y="8987"/>
                </a:lnTo>
                <a:lnTo>
                  <a:pt x="771" y="8694"/>
                </a:lnTo>
                <a:lnTo>
                  <a:pt x="624" y="8364"/>
                </a:lnTo>
                <a:lnTo>
                  <a:pt x="550" y="8034"/>
                </a:lnTo>
                <a:lnTo>
                  <a:pt x="514" y="7667"/>
                </a:lnTo>
                <a:lnTo>
                  <a:pt x="514" y="7337"/>
                </a:lnTo>
                <a:lnTo>
                  <a:pt x="587" y="6970"/>
                </a:lnTo>
                <a:lnTo>
                  <a:pt x="661" y="6640"/>
                </a:lnTo>
                <a:lnTo>
                  <a:pt x="807" y="6310"/>
                </a:lnTo>
                <a:lnTo>
                  <a:pt x="991" y="6016"/>
                </a:lnTo>
                <a:lnTo>
                  <a:pt x="1211" y="5759"/>
                </a:lnTo>
                <a:lnTo>
                  <a:pt x="1468" y="5539"/>
                </a:lnTo>
                <a:lnTo>
                  <a:pt x="2018" y="5099"/>
                </a:lnTo>
                <a:lnTo>
                  <a:pt x="2568" y="4622"/>
                </a:lnTo>
                <a:lnTo>
                  <a:pt x="2788" y="4366"/>
                </a:lnTo>
                <a:lnTo>
                  <a:pt x="2971" y="4109"/>
                </a:lnTo>
                <a:lnTo>
                  <a:pt x="3082" y="3815"/>
                </a:lnTo>
                <a:lnTo>
                  <a:pt x="3192" y="3485"/>
                </a:lnTo>
                <a:lnTo>
                  <a:pt x="3265" y="3118"/>
                </a:lnTo>
                <a:lnTo>
                  <a:pt x="3302" y="2715"/>
                </a:lnTo>
                <a:lnTo>
                  <a:pt x="3375" y="2348"/>
                </a:lnTo>
                <a:lnTo>
                  <a:pt x="3448" y="2165"/>
                </a:lnTo>
                <a:lnTo>
                  <a:pt x="3558" y="1981"/>
                </a:lnTo>
                <a:lnTo>
                  <a:pt x="3705" y="1798"/>
                </a:lnTo>
                <a:lnTo>
                  <a:pt x="3852" y="1651"/>
                </a:lnTo>
                <a:lnTo>
                  <a:pt x="4072" y="1541"/>
                </a:lnTo>
                <a:lnTo>
                  <a:pt x="4292" y="1468"/>
                </a:lnTo>
                <a:lnTo>
                  <a:pt x="4512" y="1431"/>
                </a:lnTo>
                <a:lnTo>
                  <a:pt x="4769" y="1394"/>
                </a:lnTo>
                <a:lnTo>
                  <a:pt x="4989" y="1394"/>
                </a:lnTo>
                <a:lnTo>
                  <a:pt x="5209" y="1468"/>
                </a:lnTo>
                <a:lnTo>
                  <a:pt x="4952" y="1688"/>
                </a:lnTo>
                <a:lnTo>
                  <a:pt x="4916" y="1761"/>
                </a:lnTo>
                <a:lnTo>
                  <a:pt x="4879" y="1834"/>
                </a:lnTo>
                <a:lnTo>
                  <a:pt x="4916" y="1981"/>
                </a:lnTo>
                <a:lnTo>
                  <a:pt x="4989" y="2091"/>
                </a:lnTo>
                <a:lnTo>
                  <a:pt x="5062" y="2128"/>
                </a:lnTo>
                <a:lnTo>
                  <a:pt x="5136" y="2128"/>
                </a:lnTo>
                <a:lnTo>
                  <a:pt x="5319" y="2091"/>
                </a:lnTo>
                <a:lnTo>
                  <a:pt x="5429" y="2018"/>
                </a:lnTo>
                <a:lnTo>
                  <a:pt x="5539" y="1945"/>
                </a:lnTo>
                <a:lnTo>
                  <a:pt x="5613" y="1798"/>
                </a:lnTo>
                <a:lnTo>
                  <a:pt x="5759" y="1651"/>
                </a:lnTo>
                <a:lnTo>
                  <a:pt x="5833" y="1614"/>
                </a:lnTo>
                <a:lnTo>
                  <a:pt x="5869" y="1578"/>
                </a:lnTo>
                <a:lnTo>
                  <a:pt x="6420" y="1138"/>
                </a:lnTo>
                <a:lnTo>
                  <a:pt x="7006" y="771"/>
                </a:lnTo>
                <a:lnTo>
                  <a:pt x="7337" y="624"/>
                </a:lnTo>
                <a:lnTo>
                  <a:pt x="7483" y="551"/>
                </a:lnTo>
                <a:close/>
                <a:moveTo>
                  <a:pt x="10821" y="9281"/>
                </a:moveTo>
                <a:lnTo>
                  <a:pt x="10968" y="9538"/>
                </a:lnTo>
                <a:lnTo>
                  <a:pt x="11115" y="9758"/>
                </a:lnTo>
                <a:lnTo>
                  <a:pt x="11335" y="9978"/>
                </a:lnTo>
                <a:lnTo>
                  <a:pt x="11592" y="10161"/>
                </a:lnTo>
                <a:lnTo>
                  <a:pt x="11408" y="10418"/>
                </a:lnTo>
                <a:lnTo>
                  <a:pt x="11188" y="10198"/>
                </a:lnTo>
                <a:lnTo>
                  <a:pt x="10968" y="9978"/>
                </a:lnTo>
                <a:lnTo>
                  <a:pt x="10711" y="9831"/>
                </a:lnTo>
                <a:lnTo>
                  <a:pt x="10455" y="9648"/>
                </a:lnTo>
                <a:lnTo>
                  <a:pt x="10601" y="9464"/>
                </a:lnTo>
                <a:lnTo>
                  <a:pt x="10821" y="9281"/>
                </a:lnTo>
                <a:close/>
                <a:moveTo>
                  <a:pt x="13903" y="9941"/>
                </a:moveTo>
                <a:lnTo>
                  <a:pt x="13829" y="9978"/>
                </a:lnTo>
                <a:lnTo>
                  <a:pt x="13756" y="10014"/>
                </a:lnTo>
                <a:lnTo>
                  <a:pt x="13719" y="10014"/>
                </a:lnTo>
                <a:lnTo>
                  <a:pt x="13719" y="10051"/>
                </a:lnTo>
                <a:lnTo>
                  <a:pt x="13646" y="10161"/>
                </a:lnTo>
                <a:lnTo>
                  <a:pt x="13609" y="10271"/>
                </a:lnTo>
                <a:lnTo>
                  <a:pt x="13646" y="10418"/>
                </a:lnTo>
                <a:lnTo>
                  <a:pt x="13719" y="10565"/>
                </a:lnTo>
                <a:lnTo>
                  <a:pt x="13829" y="10638"/>
                </a:lnTo>
                <a:lnTo>
                  <a:pt x="13939" y="10675"/>
                </a:lnTo>
                <a:lnTo>
                  <a:pt x="14049" y="10638"/>
                </a:lnTo>
                <a:lnTo>
                  <a:pt x="14159" y="10601"/>
                </a:lnTo>
                <a:lnTo>
                  <a:pt x="14269" y="10491"/>
                </a:lnTo>
                <a:lnTo>
                  <a:pt x="14343" y="10418"/>
                </a:lnTo>
                <a:lnTo>
                  <a:pt x="14379" y="10308"/>
                </a:lnTo>
                <a:lnTo>
                  <a:pt x="14379" y="10271"/>
                </a:lnTo>
                <a:lnTo>
                  <a:pt x="14379" y="10198"/>
                </a:lnTo>
                <a:lnTo>
                  <a:pt x="14306" y="10124"/>
                </a:lnTo>
                <a:lnTo>
                  <a:pt x="14233" y="10051"/>
                </a:lnTo>
                <a:lnTo>
                  <a:pt x="14159" y="10014"/>
                </a:lnTo>
                <a:lnTo>
                  <a:pt x="14086" y="9978"/>
                </a:lnTo>
                <a:lnTo>
                  <a:pt x="13939" y="9941"/>
                </a:lnTo>
                <a:close/>
                <a:moveTo>
                  <a:pt x="7593" y="0"/>
                </a:moveTo>
                <a:lnTo>
                  <a:pt x="7447" y="37"/>
                </a:lnTo>
                <a:lnTo>
                  <a:pt x="7190" y="110"/>
                </a:lnTo>
                <a:lnTo>
                  <a:pt x="6970" y="221"/>
                </a:lnTo>
                <a:lnTo>
                  <a:pt x="6566" y="441"/>
                </a:lnTo>
                <a:lnTo>
                  <a:pt x="6199" y="697"/>
                </a:lnTo>
                <a:lnTo>
                  <a:pt x="5502" y="1211"/>
                </a:lnTo>
                <a:lnTo>
                  <a:pt x="5209" y="1064"/>
                </a:lnTo>
                <a:lnTo>
                  <a:pt x="4916" y="991"/>
                </a:lnTo>
                <a:lnTo>
                  <a:pt x="4585" y="991"/>
                </a:lnTo>
                <a:lnTo>
                  <a:pt x="4255" y="1027"/>
                </a:lnTo>
                <a:lnTo>
                  <a:pt x="3999" y="1101"/>
                </a:lnTo>
                <a:lnTo>
                  <a:pt x="3778" y="1211"/>
                </a:lnTo>
                <a:lnTo>
                  <a:pt x="3595" y="1358"/>
                </a:lnTo>
                <a:lnTo>
                  <a:pt x="3412" y="1504"/>
                </a:lnTo>
                <a:lnTo>
                  <a:pt x="3228" y="1688"/>
                </a:lnTo>
                <a:lnTo>
                  <a:pt x="3118" y="1908"/>
                </a:lnTo>
                <a:lnTo>
                  <a:pt x="3008" y="2128"/>
                </a:lnTo>
                <a:lnTo>
                  <a:pt x="2935" y="2348"/>
                </a:lnTo>
                <a:lnTo>
                  <a:pt x="2861" y="2678"/>
                </a:lnTo>
                <a:lnTo>
                  <a:pt x="2788" y="3008"/>
                </a:lnTo>
                <a:lnTo>
                  <a:pt x="2751" y="3338"/>
                </a:lnTo>
                <a:lnTo>
                  <a:pt x="2641" y="3669"/>
                </a:lnTo>
                <a:lnTo>
                  <a:pt x="2605" y="3852"/>
                </a:lnTo>
                <a:lnTo>
                  <a:pt x="2495" y="3999"/>
                </a:lnTo>
                <a:lnTo>
                  <a:pt x="2275" y="4255"/>
                </a:lnTo>
                <a:lnTo>
                  <a:pt x="2018" y="4476"/>
                </a:lnTo>
                <a:lnTo>
                  <a:pt x="1761" y="4696"/>
                </a:lnTo>
                <a:lnTo>
                  <a:pt x="1284" y="5062"/>
                </a:lnTo>
                <a:lnTo>
                  <a:pt x="844" y="5466"/>
                </a:lnTo>
                <a:lnTo>
                  <a:pt x="661" y="5649"/>
                </a:lnTo>
                <a:lnTo>
                  <a:pt x="514" y="5906"/>
                </a:lnTo>
                <a:lnTo>
                  <a:pt x="367" y="6126"/>
                </a:lnTo>
                <a:lnTo>
                  <a:pt x="220" y="6420"/>
                </a:lnTo>
                <a:lnTo>
                  <a:pt x="110" y="6713"/>
                </a:lnTo>
                <a:lnTo>
                  <a:pt x="37" y="7007"/>
                </a:lnTo>
                <a:lnTo>
                  <a:pt x="0" y="7263"/>
                </a:lnTo>
                <a:lnTo>
                  <a:pt x="0" y="7557"/>
                </a:lnTo>
                <a:lnTo>
                  <a:pt x="37" y="7850"/>
                </a:lnTo>
                <a:lnTo>
                  <a:pt x="74" y="8144"/>
                </a:lnTo>
                <a:lnTo>
                  <a:pt x="147" y="8400"/>
                </a:lnTo>
                <a:lnTo>
                  <a:pt x="220" y="8657"/>
                </a:lnTo>
                <a:lnTo>
                  <a:pt x="367" y="8914"/>
                </a:lnTo>
                <a:lnTo>
                  <a:pt x="514" y="9171"/>
                </a:lnTo>
                <a:lnTo>
                  <a:pt x="661" y="9391"/>
                </a:lnTo>
                <a:lnTo>
                  <a:pt x="844" y="9611"/>
                </a:lnTo>
                <a:lnTo>
                  <a:pt x="1064" y="9831"/>
                </a:lnTo>
                <a:lnTo>
                  <a:pt x="1284" y="10014"/>
                </a:lnTo>
                <a:lnTo>
                  <a:pt x="1541" y="10161"/>
                </a:lnTo>
                <a:lnTo>
                  <a:pt x="1798" y="10308"/>
                </a:lnTo>
                <a:lnTo>
                  <a:pt x="2054" y="10381"/>
                </a:lnTo>
                <a:lnTo>
                  <a:pt x="2348" y="10491"/>
                </a:lnTo>
                <a:lnTo>
                  <a:pt x="2641" y="10528"/>
                </a:lnTo>
                <a:lnTo>
                  <a:pt x="2898" y="10565"/>
                </a:lnTo>
                <a:lnTo>
                  <a:pt x="3192" y="10565"/>
                </a:lnTo>
                <a:lnTo>
                  <a:pt x="3485" y="10528"/>
                </a:lnTo>
                <a:lnTo>
                  <a:pt x="3742" y="10491"/>
                </a:lnTo>
                <a:lnTo>
                  <a:pt x="4035" y="10418"/>
                </a:lnTo>
                <a:lnTo>
                  <a:pt x="4365" y="10271"/>
                </a:lnTo>
                <a:lnTo>
                  <a:pt x="4696" y="10161"/>
                </a:lnTo>
                <a:lnTo>
                  <a:pt x="4879" y="10124"/>
                </a:lnTo>
                <a:lnTo>
                  <a:pt x="5209" y="10124"/>
                </a:lnTo>
                <a:lnTo>
                  <a:pt x="5392" y="10161"/>
                </a:lnTo>
                <a:lnTo>
                  <a:pt x="5502" y="10271"/>
                </a:lnTo>
                <a:lnTo>
                  <a:pt x="5613" y="10381"/>
                </a:lnTo>
                <a:lnTo>
                  <a:pt x="5833" y="10601"/>
                </a:lnTo>
                <a:lnTo>
                  <a:pt x="5979" y="10711"/>
                </a:lnTo>
                <a:lnTo>
                  <a:pt x="6089" y="10785"/>
                </a:lnTo>
                <a:lnTo>
                  <a:pt x="6273" y="10858"/>
                </a:lnTo>
                <a:lnTo>
                  <a:pt x="6420" y="10895"/>
                </a:lnTo>
                <a:lnTo>
                  <a:pt x="6933" y="10895"/>
                </a:lnTo>
                <a:lnTo>
                  <a:pt x="7227" y="10858"/>
                </a:lnTo>
                <a:lnTo>
                  <a:pt x="7483" y="10821"/>
                </a:lnTo>
                <a:lnTo>
                  <a:pt x="7740" y="10748"/>
                </a:lnTo>
                <a:lnTo>
                  <a:pt x="7997" y="10638"/>
                </a:lnTo>
                <a:lnTo>
                  <a:pt x="8217" y="10528"/>
                </a:lnTo>
                <a:lnTo>
                  <a:pt x="8437" y="10381"/>
                </a:lnTo>
                <a:lnTo>
                  <a:pt x="8657" y="10198"/>
                </a:lnTo>
                <a:lnTo>
                  <a:pt x="8877" y="10014"/>
                </a:lnTo>
                <a:lnTo>
                  <a:pt x="9061" y="9831"/>
                </a:lnTo>
                <a:lnTo>
                  <a:pt x="9207" y="9611"/>
                </a:lnTo>
                <a:lnTo>
                  <a:pt x="9354" y="9391"/>
                </a:lnTo>
                <a:lnTo>
                  <a:pt x="9501" y="9171"/>
                </a:lnTo>
                <a:lnTo>
                  <a:pt x="9574" y="8914"/>
                </a:lnTo>
                <a:lnTo>
                  <a:pt x="9684" y="8694"/>
                </a:lnTo>
                <a:lnTo>
                  <a:pt x="9721" y="8400"/>
                </a:lnTo>
                <a:lnTo>
                  <a:pt x="9721" y="8144"/>
                </a:lnTo>
                <a:lnTo>
                  <a:pt x="9721" y="7887"/>
                </a:lnTo>
                <a:lnTo>
                  <a:pt x="9684" y="7630"/>
                </a:lnTo>
                <a:lnTo>
                  <a:pt x="9611" y="7373"/>
                </a:lnTo>
                <a:lnTo>
                  <a:pt x="9537" y="7117"/>
                </a:lnTo>
                <a:lnTo>
                  <a:pt x="9281" y="6640"/>
                </a:lnTo>
                <a:lnTo>
                  <a:pt x="9171" y="6383"/>
                </a:lnTo>
                <a:lnTo>
                  <a:pt x="9061" y="6090"/>
                </a:lnTo>
                <a:lnTo>
                  <a:pt x="9061" y="5833"/>
                </a:lnTo>
                <a:lnTo>
                  <a:pt x="9061" y="5576"/>
                </a:lnTo>
                <a:lnTo>
                  <a:pt x="9097" y="5319"/>
                </a:lnTo>
                <a:lnTo>
                  <a:pt x="9134" y="5062"/>
                </a:lnTo>
                <a:lnTo>
                  <a:pt x="9317" y="4512"/>
                </a:lnTo>
                <a:lnTo>
                  <a:pt x="9501" y="4035"/>
                </a:lnTo>
                <a:lnTo>
                  <a:pt x="9684" y="3559"/>
                </a:lnTo>
                <a:lnTo>
                  <a:pt x="9794" y="3082"/>
                </a:lnTo>
                <a:lnTo>
                  <a:pt x="9831" y="2825"/>
                </a:lnTo>
                <a:lnTo>
                  <a:pt x="9831" y="2568"/>
                </a:lnTo>
                <a:lnTo>
                  <a:pt x="9794" y="2311"/>
                </a:lnTo>
                <a:lnTo>
                  <a:pt x="9721" y="2055"/>
                </a:lnTo>
                <a:lnTo>
                  <a:pt x="9611" y="1834"/>
                </a:lnTo>
                <a:lnTo>
                  <a:pt x="9501" y="1578"/>
                </a:lnTo>
                <a:lnTo>
                  <a:pt x="9354" y="1358"/>
                </a:lnTo>
                <a:lnTo>
                  <a:pt x="9207" y="1174"/>
                </a:lnTo>
                <a:lnTo>
                  <a:pt x="8841" y="771"/>
                </a:lnTo>
                <a:lnTo>
                  <a:pt x="8400" y="404"/>
                </a:lnTo>
                <a:lnTo>
                  <a:pt x="7960" y="110"/>
                </a:lnTo>
                <a:lnTo>
                  <a:pt x="7850" y="37"/>
                </a:lnTo>
                <a:lnTo>
                  <a:pt x="7703" y="0"/>
                </a:lnTo>
                <a:close/>
                <a:moveTo>
                  <a:pt x="12912" y="10675"/>
                </a:moveTo>
                <a:lnTo>
                  <a:pt x="12839" y="10711"/>
                </a:lnTo>
                <a:lnTo>
                  <a:pt x="12765" y="10785"/>
                </a:lnTo>
                <a:lnTo>
                  <a:pt x="12729" y="10858"/>
                </a:lnTo>
                <a:lnTo>
                  <a:pt x="12729" y="11005"/>
                </a:lnTo>
                <a:lnTo>
                  <a:pt x="12765" y="11115"/>
                </a:lnTo>
                <a:lnTo>
                  <a:pt x="12876" y="11225"/>
                </a:lnTo>
                <a:lnTo>
                  <a:pt x="13022" y="11262"/>
                </a:lnTo>
                <a:lnTo>
                  <a:pt x="13132" y="11225"/>
                </a:lnTo>
                <a:lnTo>
                  <a:pt x="13242" y="11115"/>
                </a:lnTo>
                <a:lnTo>
                  <a:pt x="13279" y="11005"/>
                </a:lnTo>
                <a:lnTo>
                  <a:pt x="13279" y="10858"/>
                </a:lnTo>
                <a:lnTo>
                  <a:pt x="13242" y="10785"/>
                </a:lnTo>
                <a:lnTo>
                  <a:pt x="13169" y="10711"/>
                </a:lnTo>
                <a:lnTo>
                  <a:pt x="13096" y="10675"/>
                </a:lnTo>
                <a:close/>
                <a:moveTo>
                  <a:pt x="13572" y="11262"/>
                </a:moveTo>
                <a:lnTo>
                  <a:pt x="13499" y="11298"/>
                </a:lnTo>
                <a:lnTo>
                  <a:pt x="13462" y="11372"/>
                </a:lnTo>
                <a:lnTo>
                  <a:pt x="13389" y="11408"/>
                </a:lnTo>
                <a:lnTo>
                  <a:pt x="13316" y="11445"/>
                </a:lnTo>
                <a:lnTo>
                  <a:pt x="13242" y="11555"/>
                </a:lnTo>
                <a:lnTo>
                  <a:pt x="13242" y="11702"/>
                </a:lnTo>
                <a:lnTo>
                  <a:pt x="13242" y="11775"/>
                </a:lnTo>
                <a:lnTo>
                  <a:pt x="13279" y="11849"/>
                </a:lnTo>
                <a:lnTo>
                  <a:pt x="13352" y="11959"/>
                </a:lnTo>
                <a:lnTo>
                  <a:pt x="13609" y="11959"/>
                </a:lnTo>
                <a:lnTo>
                  <a:pt x="13719" y="11922"/>
                </a:lnTo>
                <a:lnTo>
                  <a:pt x="13829" y="11849"/>
                </a:lnTo>
                <a:lnTo>
                  <a:pt x="13866" y="11738"/>
                </a:lnTo>
                <a:lnTo>
                  <a:pt x="13939" y="11628"/>
                </a:lnTo>
                <a:lnTo>
                  <a:pt x="13939" y="11555"/>
                </a:lnTo>
                <a:lnTo>
                  <a:pt x="13939" y="11518"/>
                </a:lnTo>
                <a:lnTo>
                  <a:pt x="13903" y="11445"/>
                </a:lnTo>
                <a:lnTo>
                  <a:pt x="13866" y="11372"/>
                </a:lnTo>
                <a:lnTo>
                  <a:pt x="13829" y="11298"/>
                </a:lnTo>
                <a:lnTo>
                  <a:pt x="13719" y="11262"/>
                </a:lnTo>
                <a:close/>
                <a:moveTo>
                  <a:pt x="12215" y="11555"/>
                </a:moveTo>
                <a:lnTo>
                  <a:pt x="12142" y="11592"/>
                </a:lnTo>
                <a:lnTo>
                  <a:pt x="12069" y="11702"/>
                </a:lnTo>
                <a:lnTo>
                  <a:pt x="12032" y="11812"/>
                </a:lnTo>
                <a:lnTo>
                  <a:pt x="12032" y="11959"/>
                </a:lnTo>
                <a:lnTo>
                  <a:pt x="12032" y="12069"/>
                </a:lnTo>
                <a:lnTo>
                  <a:pt x="12105" y="12362"/>
                </a:lnTo>
                <a:lnTo>
                  <a:pt x="12252" y="12582"/>
                </a:lnTo>
                <a:lnTo>
                  <a:pt x="12325" y="12619"/>
                </a:lnTo>
                <a:lnTo>
                  <a:pt x="12399" y="12656"/>
                </a:lnTo>
                <a:lnTo>
                  <a:pt x="12509" y="12656"/>
                </a:lnTo>
                <a:lnTo>
                  <a:pt x="12582" y="12582"/>
                </a:lnTo>
                <a:lnTo>
                  <a:pt x="12619" y="12545"/>
                </a:lnTo>
                <a:lnTo>
                  <a:pt x="12692" y="12545"/>
                </a:lnTo>
                <a:lnTo>
                  <a:pt x="12802" y="12619"/>
                </a:lnTo>
                <a:lnTo>
                  <a:pt x="12876" y="12619"/>
                </a:lnTo>
                <a:lnTo>
                  <a:pt x="12949" y="12582"/>
                </a:lnTo>
                <a:lnTo>
                  <a:pt x="12986" y="12545"/>
                </a:lnTo>
                <a:lnTo>
                  <a:pt x="13022" y="12435"/>
                </a:lnTo>
                <a:lnTo>
                  <a:pt x="12986" y="12325"/>
                </a:lnTo>
                <a:lnTo>
                  <a:pt x="12912" y="12215"/>
                </a:lnTo>
                <a:lnTo>
                  <a:pt x="12802" y="12179"/>
                </a:lnTo>
                <a:lnTo>
                  <a:pt x="12655" y="12142"/>
                </a:lnTo>
                <a:lnTo>
                  <a:pt x="12545" y="12142"/>
                </a:lnTo>
                <a:lnTo>
                  <a:pt x="12472" y="12179"/>
                </a:lnTo>
                <a:lnTo>
                  <a:pt x="12399" y="12032"/>
                </a:lnTo>
                <a:lnTo>
                  <a:pt x="12399" y="11849"/>
                </a:lnTo>
                <a:lnTo>
                  <a:pt x="12399" y="11665"/>
                </a:lnTo>
                <a:lnTo>
                  <a:pt x="12362" y="11592"/>
                </a:lnTo>
                <a:lnTo>
                  <a:pt x="12289" y="11555"/>
                </a:lnTo>
                <a:close/>
                <a:moveTo>
                  <a:pt x="14049" y="5466"/>
                </a:moveTo>
                <a:lnTo>
                  <a:pt x="14196" y="5503"/>
                </a:lnTo>
                <a:lnTo>
                  <a:pt x="14490" y="5649"/>
                </a:lnTo>
                <a:lnTo>
                  <a:pt x="14673" y="5723"/>
                </a:lnTo>
                <a:lnTo>
                  <a:pt x="14930" y="5906"/>
                </a:lnTo>
                <a:lnTo>
                  <a:pt x="15150" y="6090"/>
                </a:lnTo>
                <a:lnTo>
                  <a:pt x="15370" y="6310"/>
                </a:lnTo>
                <a:lnTo>
                  <a:pt x="15590" y="6566"/>
                </a:lnTo>
                <a:lnTo>
                  <a:pt x="15773" y="6860"/>
                </a:lnTo>
                <a:lnTo>
                  <a:pt x="15883" y="7190"/>
                </a:lnTo>
                <a:lnTo>
                  <a:pt x="15993" y="7520"/>
                </a:lnTo>
                <a:lnTo>
                  <a:pt x="16067" y="7850"/>
                </a:lnTo>
                <a:lnTo>
                  <a:pt x="16104" y="8217"/>
                </a:lnTo>
                <a:lnTo>
                  <a:pt x="16104" y="8547"/>
                </a:lnTo>
                <a:lnTo>
                  <a:pt x="16067" y="9244"/>
                </a:lnTo>
                <a:lnTo>
                  <a:pt x="15957" y="9941"/>
                </a:lnTo>
                <a:lnTo>
                  <a:pt x="15773" y="10601"/>
                </a:lnTo>
                <a:lnTo>
                  <a:pt x="15517" y="11225"/>
                </a:lnTo>
                <a:lnTo>
                  <a:pt x="15370" y="11555"/>
                </a:lnTo>
                <a:lnTo>
                  <a:pt x="15186" y="11849"/>
                </a:lnTo>
                <a:lnTo>
                  <a:pt x="15003" y="12105"/>
                </a:lnTo>
                <a:lnTo>
                  <a:pt x="14783" y="12362"/>
                </a:lnTo>
                <a:lnTo>
                  <a:pt x="14526" y="12619"/>
                </a:lnTo>
                <a:lnTo>
                  <a:pt x="14269" y="12839"/>
                </a:lnTo>
                <a:lnTo>
                  <a:pt x="14013" y="13022"/>
                </a:lnTo>
                <a:lnTo>
                  <a:pt x="13719" y="13169"/>
                </a:lnTo>
                <a:lnTo>
                  <a:pt x="13389" y="13316"/>
                </a:lnTo>
                <a:lnTo>
                  <a:pt x="13059" y="13463"/>
                </a:lnTo>
                <a:lnTo>
                  <a:pt x="12802" y="13499"/>
                </a:lnTo>
                <a:lnTo>
                  <a:pt x="12509" y="13536"/>
                </a:lnTo>
                <a:lnTo>
                  <a:pt x="12325" y="13499"/>
                </a:lnTo>
                <a:lnTo>
                  <a:pt x="12179" y="13426"/>
                </a:lnTo>
                <a:lnTo>
                  <a:pt x="12032" y="13279"/>
                </a:lnTo>
                <a:lnTo>
                  <a:pt x="11922" y="13169"/>
                </a:lnTo>
                <a:lnTo>
                  <a:pt x="11482" y="12692"/>
                </a:lnTo>
                <a:lnTo>
                  <a:pt x="11298" y="12435"/>
                </a:lnTo>
                <a:lnTo>
                  <a:pt x="11225" y="12289"/>
                </a:lnTo>
                <a:lnTo>
                  <a:pt x="11188" y="12105"/>
                </a:lnTo>
                <a:lnTo>
                  <a:pt x="11188" y="11922"/>
                </a:lnTo>
                <a:lnTo>
                  <a:pt x="11262" y="11738"/>
                </a:lnTo>
                <a:lnTo>
                  <a:pt x="11445" y="11408"/>
                </a:lnTo>
                <a:lnTo>
                  <a:pt x="11812" y="10785"/>
                </a:lnTo>
                <a:lnTo>
                  <a:pt x="12142" y="10161"/>
                </a:lnTo>
                <a:lnTo>
                  <a:pt x="12472" y="9501"/>
                </a:lnTo>
                <a:lnTo>
                  <a:pt x="12765" y="8877"/>
                </a:lnTo>
                <a:lnTo>
                  <a:pt x="12876" y="8547"/>
                </a:lnTo>
                <a:lnTo>
                  <a:pt x="12949" y="8217"/>
                </a:lnTo>
                <a:lnTo>
                  <a:pt x="12986" y="7887"/>
                </a:lnTo>
                <a:lnTo>
                  <a:pt x="12949" y="7593"/>
                </a:lnTo>
                <a:lnTo>
                  <a:pt x="12876" y="7263"/>
                </a:lnTo>
                <a:lnTo>
                  <a:pt x="12765" y="6970"/>
                </a:lnTo>
                <a:lnTo>
                  <a:pt x="12729" y="6750"/>
                </a:lnTo>
                <a:lnTo>
                  <a:pt x="12692" y="6566"/>
                </a:lnTo>
                <a:lnTo>
                  <a:pt x="12729" y="6346"/>
                </a:lnTo>
                <a:lnTo>
                  <a:pt x="12802" y="6200"/>
                </a:lnTo>
                <a:lnTo>
                  <a:pt x="12876" y="6016"/>
                </a:lnTo>
                <a:lnTo>
                  <a:pt x="12986" y="5869"/>
                </a:lnTo>
                <a:lnTo>
                  <a:pt x="13132" y="5723"/>
                </a:lnTo>
                <a:lnTo>
                  <a:pt x="13279" y="5613"/>
                </a:lnTo>
                <a:lnTo>
                  <a:pt x="13316" y="5686"/>
                </a:lnTo>
                <a:lnTo>
                  <a:pt x="13389" y="5723"/>
                </a:lnTo>
                <a:lnTo>
                  <a:pt x="13536" y="5759"/>
                </a:lnTo>
                <a:lnTo>
                  <a:pt x="13646" y="5686"/>
                </a:lnTo>
                <a:lnTo>
                  <a:pt x="13719" y="5649"/>
                </a:lnTo>
                <a:lnTo>
                  <a:pt x="13756" y="5576"/>
                </a:lnTo>
                <a:lnTo>
                  <a:pt x="13829" y="5503"/>
                </a:lnTo>
                <a:lnTo>
                  <a:pt x="13939" y="5466"/>
                </a:lnTo>
                <a:close/>
                <a:moveTo>
                  <a:pt x="13646" y="3852"/>
                </a:moveTo>
                <a:lnTo>
                  <a:pt x="13609" y="3925"/>
                </a:lnTo>
                <a:lnTo>
                  <a:pt x="13499" y="4182"/>
                </a:lnTo>
                <a:lnTo>
                  <a:pt x="13462" y="4476"/>
                </a:lnTo>
                <a:lnTo>
                  <a:pt x="13462" y="4732"/>
                </a:lnTo>
                <a:lnTo>
                  <a:pt x="13499" y="5026"/>
                </a:lnTo>
                <a:lnTo>
                  <a:pt x="13316" y="5099"/>
                </a:lnTo>
                <a:lnTo>
                  <a:pt x="13132" y="5173"/>
                </a:lnTo>
                <a:lnTo>
                  <a:pt x="13022" y="4769"/>
                </a:lnTo>
                <a:lnTo>
                  <a:pt x="12839" y="4439"/>
                </a:lnTo>
                <a:lnTo>
                  <a:pt x="12802" y="4402"/>
                </a:lnTo>
                <a:lnTo>
                  <a:pt x="12729" y="4402"/>
                </a:lnTo>
                <a:lnTo>
                  <a:pt x="12692" y="4439"/>
                </a:lnTo>
                <a:lnTo>
                  <a:pt x="12692" y="4476"/>
                </a:lnTo>
                <a:lnTo>
                  <a:pt x="12655" y="4732"/>
                </a:lnTo>
                <a:lnTo>
                  <a:pt x="12692" y="4952"/>
                </a:lnTo>
                <a:lnTo>
                  <a:pt x="12802" y="5429"/>
                </a:lnTo>
                <a:lnTo>
                  <a:pt x="12582" y="5649"/>
                </a:lnTo>
                <a:lnTo>
                  <a:pt x="12399" y="5466"/>
                </a:lnTo>
                <a:lnTo>
                  <a:pt x="12142" y="5173"/>
                </a:lnTo>
                <a:lnTo>
                  <a:pt x="12105" y="5136"/>
                </a:lnTo>
                <a:lnTo>
                  <a:pt x="12032" y="5173"/>
                </a:lnTo>
                <a:lnTo>
                  <a:pt x="11995" y="5209"/>
                </a:lnTo>
                <a:lnTo>
                  <a:pt x="11995" y="5283"/>
                </a:lnTo>
                <a:lnTo>
                  <a:pt x="12032" y="5466"/>
                </a:lnTo>
                <a:lnTo>
                  <a:pt x="12142" y="5649"/>
                </a:lnTo>
                <a:lnTo>
                  <a:pt x="12252" y="5796"/>
                </a:lnTo>
                <a:lnTo>
                  <a:pt x="12435" y="5906"/>
                </a:lnTo>
                <a:lnTo>
                  <a:pt x="12399" y="6016"/>
                </a:lnTo>
                <a:lnTo>
                  <a:pt x="12362" y="6053"/>
                </a:lnTo>
                <a:lnTo>
                  <a:pt x="12142" y="6016"/>
                </a:lnTo>
                <a:lnTo>
                  <a:pt x="11738" y="5833"/>
                </a:lnTo>
                <a:lnTo>
                  <a:pt x="11665" y="5686"/>
                </a:lnTo>
                <a:lnTo>
                  <a:pt x="11628" y="5649"/>
                </a:lnTo>
                <a:lnTo>
                  <a:pt x="11592" y="5686"/>
                </a:lnTo>
                <a:lnTo>
                  <a:pt x="11555" y="5833"/>
                </a:lnTo>
                <a:lnTo>
                  <a:pt x="11518" y="5906"/>
                </a:lnTo>
                <a:lnTo>
                  <a:pt x="11518" y="5979"/>
                </a:lnTo>
                <a:lnTo>
                  <a:pt x="11555" y="6053"/>
                </a:lnTo>
                <a:lnTo>
                  <a:pt x="11628" y="6126"/>
                </a:lnTo>
                <a:lnTo>
                  <a:pt x="11775" y="6236"/>
                </a:lnTo>
                <a:lnTo>
                  <a:pt x="11995" y="6346"/>
                </a:lnTo>
                <a:lnTo>
                  <a:pt x="12289" y="6456"/>
                </a:lnTo>
                <a:lnTo>
                  <a:pt x="12252" y="6676"/>
                </a:lnTo>
                <a:lnTo>
                  <a:pt x="12289" y="6897"/>
                </a:lnTo>
                <a:lnTo>
                  <a:pt x="11555" y="6897"/>
                </a:lnTo>
                <a:lnTo>
                  <a:pt x="11445" y="6933"/>
                </a:lnTo>
                <a:lnTo>
                  <a:pt x="11408" y="7007"/>
                </a:lnTo>
                <a:lnTo>
                  <a:pt x="11408" y="7153"/>
                </a:lnTo>
                <a:lnTo>
                  <a:pt x="11408" y="7337"/>
                </a:lnTo>
                <a:lnTo>
                  <a:pt x="11482" y="7483"/>
                </a:lnTo>
                <a:lnTo>
                  <a:pt x="11555" y="7593"/>
                </a:lnTo>
                <a:lnTo>
                  <a:pt x="11592" y="7630"/>
                </a:lnTo>
                <a:lnTo>
                  <a:pt x="11922" y="7960"/>
                </a:lnTo>
                <a:lnTo>
                  <a:pt x="12142" y="8107"/>
                </a:lnTo>
                <a:lnTo>
                  <a:pt x="12252" y="8180"/>
                </a:lnTo>
                <a:lnTo>
                  <a:pt x="12362" y="8217"/>
                </a:lnTo>
                <a:lnTo>
                  <a:pt x="12472" y="8217"/>
                </a:lnTo>
                <a:lnTo>
                  <a:pt x="12362" y="8547"/>
                </a:lnTo>
                <a:lnTo>
                  <a:pt x="12252" y="8804"/>
                </a:lnTo>
                <a:lnTo>
                  <a:pt x="12215" y="8841"/>
                </a:lnTo>
                <a:lnTo>
                  <a:pt x="12179" y="8877"/>
                </a:lnTo>
                <a:lnTo>
                  <a:pt x="11812" y="8731"/>
                </a:lnTo>
                <a:lnTo>
                  <a:pt x="11555" y="8584"/>
                </a:lnTo>
                <a:lnTo>
                  <a:pt x="11335" y="8364"/>
                </a:lnTo>
                <a:lnTo>
                  <a:pt x="11225" y="8364"/>
                </a:lnTo>
                <a:lnTo>
                  <a:pt x="11188" y="8437"/>
                </a:lnTo>
                <a:lnTo>
                  <a:pt x="11188" y="8511"/>
                </a:lnTo>
                <a:lnTo>
                  <a:pt x="11335" y="8731"/>
                </a:lnTo>
                <a:lnTo>
                  <a:pt x="11555" y="8951"/>
                </a:lnTo>
                <a:lnTo>
                  <a:pt x="11812" y="9134"/>
                </a:lnTo>
                <a:lnTo>
                  <a:pt x="12069" y="9244"/>
                </a:lnTo>
                <a:lnTo>
                  <a:pt x="11848" y="9648"/>
                </a:lnTo>
                <a:lnTo>
                  <a:pt x="11738" y="9648"/>
                </a:lnTo>
                <a:lnTo>
                  <a:pt x="11665" y="9721"/>
                </a:lnTo>
                <a:lnTo>
                  <a:pt x="11262" y="9428"/>
                </a:lnTo>
                <a:lnTo>
                  <a:pt x="10895" y="9134"/>
                </a:lnTo>
                <a:lnTo>
                  <a:pt x="10858" y="9097"/>
                </a:lnTo>
                <a:lnTo>
                  <a:pt x="10821" y="9134"/>
                </a:lnTo>
                <a:lnTo>
                  <a:pt x="10601" y="9391"/>
                </a:lnTo>
                <a:lnTo>
                  <a:pt x="10381" y="9648"/>
                </a:lnTo>
                <a:lnTo>
                  <a:pt x="10308" y="9648"/>
                </a:lnTo>
                <a:lnTo>
                  <a:pt x="10234" y="9684"/>
                </a:lnTo>
                <a:lnTo>
                  <a:pt x="10198" y="9758"/>
                </a:lnTo>
                <a:lnTo>
                  <a:pt x="10234" y="9831"/>
                </a:lnTo>
                <a:lnTo>
                  <a:pt x="10748" y="10308"/>
                </a:lnTo>
                <a:lnTo>
                  <a:pt x="11188" y="10821"/>
                </a:lnTo>
                <a:lnTo>
                  <a:pt x="10968" y="11262"/>
                </a:lnTo>
                <a:lnTo>
                  <a:pt x="10785" y="11152"/>
                </a:lnTo>
                <a:lnTo>
                  <a:pt x="10601" y="11078"/>
                </a:lnTo>
                <a:lnTo>
                  <a:pt x="10381" y="11042"/>
                </a:lnTo>
                <a:lnTo>
                  <a:pt x="10308" y="11005"/>
                </a:lnTo>
                <a:lnTo>
                  <a:pt x="10198" y="10968"/>
                </a:lnTo>
                <a:lnTo>
                  <a:pt x="10161" y="10931"/>
                </a:lnTo>
                <a:lnTo>
                  <a:pt x="10088" y="10931"/>
                </a:lnTo>
                <a:lnTo>
                  <a:pt x="9978" y="10968"/>
                </a:lnTo>
                <a:lnTo>
                  <a:pt x="9941" y="11078"/>
                </a:lnTo>
                <a:lnTo>
                  <a:pt x="9941" y="11152"/>
                </a:lnTo>
                <a:lnTo>
                  <a:pt x="9978" y="11188"/>
                </a:lnTo>
                <a:lnTo>
                  <a:pt x="10124" y="11335"/>
                </a:lnTo>
                <a:lnTo>
                  <a:pt x="10308" y="11445"/>
                </a:lnTo>
                <a:lnTo>
                  <a:pt x="10565" y="11555"/>
                </a:lnTo>
                <a:lnTo>
                  <a:pt x="10675" y="11592"/>
                </a:lnTo>
                <a:lnTo>
                  <a:pt x="10785" y="11592"/>
                </a:lnTo>
                <a:lnTo>
                  <a:pt x="10748" y="11775"/>
                </a:lnTo>
                <a:lnTo>
                  <a:pt x="10711" y="11959"/>
                </a:lnTo>
                <a:lnTo>
                  <a:pt x="10675" y="12179"/>
                </a:lnTo>
                <a:lnTo>
                  <a:pt x="10711" y="12362"/>
                </a:lnTo>
                <a:lnTo>
                  <a:pt x="10785" y="12582"/>
                </a:lnTo>
                <a:lnTo>
                  <a:pt x="10638" y="12692"/>
                </a:lnTo>
                <a:lnTo>
                  <a:pt x="10455" y="12876"/>
                </a:lnTo>
                <a:lnTo>
                  <a:pt x="10381" y="12949"/>
                </a:lnTo>
                <a:lnTo>
                  <a:pt x="10308" y="12949"/>
                </a:lnTo>
                <a:lnTo>
                  <a:pt x="10271" y="12986"/>
                </a:lnTo>
                <a:lnTo>
                  <a:pt x="10234" y="13059"/>
                </a:lnTo>
                <a:lnTo>
                  <a:pt x="10234" y="13169"/>
                </a:lnTo>
                <a:lnTo>
                  <a:pt x="10271" y="13206"/>
                </a:lnTo>
                <a:lnTo>
                  <a:pt x="10308" y="13242"/>
                </a:lnTo>
                <a:lnTo>
                  <a:pt x="10455" y="13242"/>
                </a:lnTo>
                <a:lnTo>
                  <a:pt x="10565" y="13206"/>
                </a:lnTo>
                <a:lnTo>
                  <a:pt x="10748" y="13059"/>
                </a:lnTo>
                <a:lnTo>
                  <a:pt x="11005" y="12912"/>
                </a:lnTo>
                <a:lnTo>
                  <a:pt x="11408" y="13352"/>
                </a:lnTo>
                <a:lnTo>
                  <a:pt x="11482" y="13426"/>
                </a:lnTo>
                <a:lnTo>
                  <a:pt x="11335" y="13609"/>
                </a:lnTo>
                <a:lnTo>
                  <a:pt x="11262" y="13829"/>
                </a:lnTo>
                <a:lnTo>
                  <a:pt x="11188" y="13829"/>
                </a:lnTo>
                <a:lnTo>
                  <a:pt x="11115" y="13866"/>
                </a:lnTo>
                <a:lnTo>
                  <a:pt x="11005" y="13939"/>
                </a:lnTo>
                <a:lnTo>
                  <a:pt x="10968" y="14013"/>
                </a:lnTo>
                <a:lnTo>
                  <a:pt x="11005" y="14123"/>
                </a:lnTo>
                <a:lnTo>
                  <a:pt x="11041" y="14233"/>
                </a:lnTo>
                <a:lnTo>
                  <a:pt x="11151" y="14306"/>
                </a:lnTo>
                <a:lnTo>
                  <a:pt x="11262" y="14343"/>
                </a:lnTo>
                <a:lnTo>
                  <a:pt x="11372" y="14343"/>
                </a:lnTo>
                <a:lnTo>
                  <a:pt x="11482" y="14270"/>
                </a:lnTo>
                <a:lnTo>
                  <a:pt x="11555" y="14196"/>
                </a:lnTo>
                <a:lnTo>
                  <a:pt x="11628" y="14086"/>
                </a:lnTo>
                <a:lnTo>
                  <a:pt x="11665" y="13976"/>
                </a:lnTo>
                <a:lnTo>
                  <a:pt x="11665" y="13866"/>
                </a:lnTo>
                <a:lnTo>
                  <a:pt x="11738" y="13719"/>
                </a:lnTo>
                <a:lnTo>
                  <a:pt x="11848" y="13829"/>
                </a:lnTo>
                <a:lnTo>
                  <a:pt x="11995" y="13903"/>
                </a:lnTo>
                <a:lnTo>
                  <a:pt x="12142" y="13976"/>
                </a:lnTo>
                <a:lnTo>
                  <a:pt x="12325" y="14013"/>
                </a:lnTo>
                <a:lnTo>
                  <a:pt x="12362" y="14049"/>
                </a:lnTo>
                <a:lnTo>
                  <a:pt x="12252" y="14270"/>
                </a:lnTo>
                <a:lnTo>
                  <a:pt x="12179" y="14453"/>
                </a:lnTo>
                <a:lnTo>
                  <a:pt x="12105" y="14563"/>
                </a:lnTo>
                <a:lnTo>
                  <a:pt x="11995" y="14600"/>
                </a:lnTo>
                <a:lnTo>
                  <a:pt x="11958" y="14600"/>
                </a:lnTo>
                <a:lnTo>
                  <a:pt x="11885" y="14636"/>
                </a:lnTo>
                <a:lnTo>
                  <a:pt x="11848" y="14746"/>
                </a:lnTo>
                <a:lnTo>
                  <a:pt x="11848" y="14856"/>
                </a:lnTo>
                <a:lnTo>
                  <a:pt x="11922" y="14930"/>
                </a:lnTo>
                <a:lnTo>
                  <a:pt x="11995" y="15003"/>
                </a:lnTo>
                <a:lnTo>
                  <a:pt x="12069" y="15003"/>
                </a:lnTo>
                <a:lnTo>
                  <a:pt x="12215" y="14966"/>
                </a:lnTo>
                <a:lnTo>
                  <a:pt x="12362" y="14856"/>
                </a:lnTo>
                <a:lnTo>
                  <a:pt x="12472" y="14746"/>
                </a:lnTo>
                <a:lnTo>
                  <a:pt x="12545" y="14563"/>
                </a:lnTo>
                <a:lnTo>
                  <a:pt x="12619" y="14416"/>
                </a:lnTo>
                <a:lnTo>
                  <a:pt x="12692" y="14049"/>
                </a:lnTo>
                <a:lnTo>
                  <a:pt x="13132" y="13976"/>
                </a:lnTo>
                <a:lnTo>
                  <a:pt x="13536" y="13829"/>
                </a:lnTo>
                <a:lnTo>
                  <a:pt x="13279" y="14526"/>
                </a:lnTo>
                <a:lnTo>
                  <a:pt x="13206" y="14710"/>
                </a:lnTo>
                <a:lnTo>
                  <a:pt x="13206" y="14820"/>
                </a:lnTo>
                <a:lnTo>
                  <a:pt x="13242" y="14856"/>
                </a:lnTo>
                <a:lnTo>
                  <a:pt x="13279" y="14930"/>
                </a:lnTo>
                <a:lnTo>
                  <a:pt x="13352" y="14966"/>
                </a:lnTo>
                <a:lnTo>
                  <a:pt x="13426" y="14966"/>
                </a:lnTo>
                <a:lnTo>
                  <a:pt x="13499" y="14930"/>
                </a:lnTo>
                <a:lnTo>
                  <a:pt x="13572" y="14893"/>
                </a:lnTo>
                <a:lnTo>
                  <a:pt x="13609" y="14820"/>
                </a:lnTo>
                <a:lnTo>
                  <a:pt x="13719" y="14563"/>
                </a:lnTo>
                <a:lnTo>
                  <a:pt x="13793" y="14270"/>
                </a:lnTo>
                <a:lnTo>
                  <a:pt x="13829" y="13976"/>
                </a:lnTo>
                <a:lnTo>
                  <a:pt x="13829" y="13719"/>
                </a:lnTo>
                <a:lnTo>
                  <a:pt x="14269" y="13463"/>
                </a:lnTo>
                <a:lnTo>
                  <a:pt x="14306" y="13939"/>
                </a:lnTo>
                <a:lnTo>
                  <a:pt x="14343" y="14049"/>
                </a:lnTo>
                <a:lnTo>
                  <a:pt x="14379" y="14123"/>
                </a:lnTo>
                <a:lnTo>
                  <a:pt x="14379" y="14159"/>
                </a:lnTo>
                <a:lnTo>
                  <a:pt x="14416" y="14270"/>
                </a:lnTo>
                <a:lnTo>
                  <a:pt x="14490" y="14343"/>
                </a:lnTo>
                <a:lnTo>
                  <a:pt x="14673" y="14343"/>
                </a:lnTo>
                <a:lnTo>
                  <a:pt x="14673" y="14306"/>
                </a:lnTo>
                <a:lnTo>
                  <a:pt x="14746" y="14233"/>
                </a:lnTo>
                <a:lnTo>
                  <a:pt x="14783" y="14159"/>
                </a:lnTo>
                <a:lnTo>
                  <a:pt x="14710" y="13903"/>
                </a:lnTo>
                <a:lnTo>
                  <a:pt x="14673" y="13646"/>
                </a:lnTo>
                <a:lnTo>
                  <a:pt x="14563" y="13279"/>
                </a:lnTo>
                <a:lnTo>
                  <a:pt x="15003" y="12876"/>
                </a:lnTo>
                <a:lnTo>
                  <a:pt x="15113" y="13022"/>
                </a:lnTo>
                <a:lnTo>
                  <a:pt x="15223" y="13132"/>
                </a:lnTo>
                <a:lnTo>
                  <a:pt x="15370" y="13352"/>
                </a:lnTo>
                <a:lnTo>
                  <a:pt x="15480" y="13463"/>
                </a:lnTo>
                <a:lnTo>
                  <a:pt x="15590" y="13536"/>
                </a:lnTo>
                <a:lnTo>
                  <a:pt x="15663" y="13536"/>
                </a:lnTo>
                <a:lnTo>
                  <a:pt x="15737" y="13463"/>
                </a:lnTo>
                <a:lnTo>
                  <a:pt x="15773" y="13389"/>
                </a:lnTo>
                <a:lnTo>
                  <a:pt x="15773" y="13316"/>
                </a:lnTo>
                <a:lnTo>
                  <a:pt x="15737" y="13132"/>
                </a:lnTo>
                <a:lnTo>
                  <a:pt x="15627" y="12986"/>
                </a:lnTo>
                <a:lnTo>
                  <a:pt x="15480" y="12876"/>
                </a:lnTo>
                <a:lnTo>
                  <a:pt x="15370" y="12729"/>
                </a:lnTo>
                <a:lnTo>
                  <a:pt x="15260" y="12582"/>
                </a:lnTo>
                <a:lnTo>
                  <a:pt x="15480" y="12289"/>
                </a:lnTo>
                <a:lnTo>
                  <a:pt x="15700" y="11995"/>
                </a:lnTo>
                <a:lnTo>
                  <a:pt x="15773" y="12069"/>
                </a:lnTo>
                <a:lnTo>
                  <a:pt x="15993" y="12215"/>
                </a:lnTo>
                <a:lnTo>
                  <a:pt x="16177" y="12399"/>
                </a:lnTo>
                <a:lnTo>
                  <a:pt x="16250" y="12435"/>
                </a:lnTo>
                <a:lnTo>
                  <a:pt x="16397" y="12435"/>
                </a:lnTo>
                <a:lnTo>
                  <a:pt x="16434" y="12399"/>
                </a:lnTo>
                <a:lnTo>
                  <a:pt x="16470" y="12325"/>
                </a:lnTo>
                <a:lnTo>
                  <a:pt x="16507" y="12252"/>
                </a:lnTo>
                <a:lnTo>
                  <a:pt x="16507" y="12179"/>
                </a:lnTo>
                <a:lnTo>
                  <a:pt x="16434" y="12105"/>
                </a:lnTo>
                <a:lnTo>
                  <a:pt x="16250" y="11922"/>
                </a:lnTo>
                <a:lnTo>
                  <a:pt x="16030" y="11775"/>
                </a:lnTo>
                <a:lnTo>
                  <a:pt x="15883" y="11702"/>
                </a:lnTo>
                <a:lnTo>
                  <a:pt x="16140" y="11115"/>
                </a:lnTo>
                <a:lnTo>
                  <a:pt x="16324" y="11225"/>
                </a:lnTo>
                <a:lnTo>
                  <a:pt x="16617" y="11335"/>
                </a:lnTo>
                <a:lnTo>
                  <a:pt x="16984" y="11408"/>
                </a:lnTo>
                <a:lnTo>
                  <a:pt x="17057" y="11408"/>
                </a:lnTo>
                <a:lnTo>
                  <a:pt x="17094" y="11372"/>
                </a:lnTo>
                <a:lnTo>
                  <a:pt x="17131" y="11298"/>
                </a:lnTo>
                <a:lnTo>
                  <a:pt x="17167" y="11225"/>
                </a:lnTo>
                <a:lnTo>
                  <a:pt x="17167" y="11152"/>
                </a:lnTo>
                <a:lnTo>
                  <a:pt x="17131" y="11078"/>
                </a:lnTo>
                <a:lnTo>
                  <a:pt x="17094" y="11042"/>
                </a:lnTo>
                <a:lnTo>
                  <a:pt x="17021" y="11005"/>
                </a:lnTo>
                <a:lnTo>
                  <a:pt x="16764" y="10968"/>
                </a:lnTo>
                <a:lnTo>
                  <a:pt x="16544" y="10895"/>
                </a:lnTo>
                <a:lnTo>
                  <a:pt x="16250" y="10821"/>
                </a:lnTo>
                <a:lnTo>
                  <a:pt x="16397" y="10345"/>
                </a:lnTo>
                <a:lnTo>
                  <a:pt x="16507" y="9831"/>
                </a:lnTo>
                <a:lnTo>
                  <a:pt x="16727" y="9941"/>
                </a:lnTo>
                <a:lnTo>
                  <a:pt x="16984" y="9978"/>
                </a:lnTo>
                <a:lnTo>
                  <a:pt x="17131" y="10014"/>
                </a:lnTo>
                <a:lnTo>
                  <a:pt x="17277" y="10014"/>
                </a:lnTo>
                <a:lnTo>
                  <a:pt x="17424" y="9978"/>
                </a:lnTo>
                <a:lnTo>
                  <a:pt x="17461" y="9904"/>
                </a:lnTo>
                <a:lnTo>
                  <a:pt x="17497" y="9831"/>
                </a:lnTo>
                <a:lnTo>
                  <a:pt x="17497" y="9794"/>
                </a:lnTo>
                <a:lnTo>
                  <a:pt x="17497" y="9721"/>
                </a:lnTo>
                <a:lnTo>
                  <a:pt x="17387" y="9648"/>
                </a:lnTo>
                <a:lnTo>
                  <a:pt x="17277" y="9611"/>
                </a:lnTo>
                <a:lnTo>
                  <a:pt x="17167" y="9574"/>
                </a:lnTo>
                <a:lnTo>
                  <a:pt x="16544" y="9501"/>
                </a:lnTo>
                <a:lnTo>
                  <a:pt x="16544" y="9464"/>
                </a:lnTo>
                <a:lnTo>
                  <a:pt x="16580" y="8987"/>
                </a:lnTo>
                <a:lnTo>
                  <a:pt x="16617" y="8511"/>
                </a:lnTo>
                <a:lnTo>
                  <a:pt x="16800" y="8584"/>
                </a:lnTo>
                <a:lnTo>
                  <a:pt x="17021" y="8621"/>
                </a:lnTo>
                <a:lnTo>
                  <a:pt x="17204" y="8657"/>
                </a:lnTo>
                <a:lnTo>
                  <a:pt x="17424" y="8621"/>
                </a:lnTo>
                <a:lnTo>
                  <a:pt x="17571" y="8584"/>
                </a:lnTo>
                <a:lnTo>
                  <a:pt x="17644" y="8511"/>
                </a:lnTo>
                <a:lnTo>
                  <a:pt x="17681" y="8437"/>
                </a:lnTo>
                <a:lnTo>
                  <a:pt x="17681" y="8364"/>
                </a:lnTo>
                <a:lnTo>
                  <a:pt x="17644" y="8290"/>
                </a:lnTo>
                <a:lnTo>
                  <a:pt x="17534" y="8217"/>
                </a:lnTo>
                <a:lnTo>
                  <a:pt x="17387" y="8217"/>
                </a:lnTo>
                <a:lnTo>
                  <a:pt x="17094" y="8254"/>
                </a:lnTo>
                <a:lnTo>
                  <a:pt x="16617" y="8217"/>
                </a:lnTo>
                <a:lnTo>
                  <a:pt x="16580" y="7814"/>
                </a:lnTo>
                <a:lnTo>
                  <a:pt x="16507" y="7410"/>
                </a:lnTo>
                <a:lnTo>
                  <a:pt x="16507" y="7410"/>
                </a:lnTo>
                <a:lnTo>
                  <a:pt x="16690" y="7447"/>
                </a:lnTo>
                <a:lnTo>
                  <a:pt x="16874" y="7447"/>
                </a:lnTo>
                <a:lnTo>
                  <a:pt x="17021" y="7410"/>
                </a:lnTo>
                <a:lnTo>
                  <a:pt x="17204" y="7337"/>
                </a:lnTo>
                <a:lnTo>
                  <a:pt x="17351" y="7263"/>
                </a:lnTo>
                <a:lnTo>
                  <a:pt x="17387" y="7190"/>
                </a:lnTo>
                <a:lnTo>
                  <a:pt x="17424" y="7117"/>
                </a:lnTo>
                <a:lnTo>
                  <a:pt x="17424" y="7043"/>
                </a:lnTo>
                <a:lnTo>
                  <a:pt x="17424" y="7007"/>
                </a:lnTo>
                <a:lnTo>
                  <a:pt x="17351" y="6933"/>
                </a:lnTo>
                <a:lnTo>
                  <a:pt x="17314" y="6897"/>
                </a:lnTo>
                <a:lnTo>
                  <a:pt x="17131" y="6897"/>
                </a:lnTo>
                <a:lnTo>
                  <a:pt x="16947" y="6970"/>
                </a:lnTo>
                <a:lnTo>
                  <a:pt x="16764" y="7007"/>
                </a:lnTo>
                <a:lnTo>
                  <a:pt x="16397" y="7080"/>
                </a:lnTo>
                <a:lnTo>
                  <a:pt x="16324" y="6897"/>
                </a:lnTo>
                <a:lnTo>
                  <a:pt x="16140" y="6493"/>
                </a:lnTo>
                <a:lnTo>
                  <a:pt x="16397" y="6420"/>
                </a:lnTo>
                <a:lnTo>
                  <a:pt x="16764" y="6273"/>
                </a:lnTo>
                <a:lnTo>
                  <a:pt x="16947" y="6200"/>
                </a:lnTo>
                <a:lnTo>
                  <a:pt x="17094" y="6090"/>
                </a:lnTo>
                <a:lnTo>
                  <a:pt x="17131" y="6053"/>
                </a:lnTo>
                <a:lnTo>
                  <a:pt x="17131" y="5979"/>
                </a:lnTo>
                <a:lnTo>
                  <a:pt x="17131" y="5906"/>
                </a:lnTo>
                <a:lnTo>
                  <a:pt x="17021" y="5833"/>
                </a:lnTo>
                <a:lnTo>
                  <a:pt x="16910" y="5796"/>
                </a:lnTo>
                <a:lnTo>
                  <a:pt x="16764" y="5833"/>
                </a:lnTo>
                <a:lnTo>
                  <a:pt x="16580" y="5906"/>
                </a:lnTo>
                <a:lnTo>
                  <a:pt x="16250" y="6090"/>
                </a:lnTo>
                <a:lnTo>
                  <a:pt x="16104" y="6163"/>
                </a:lnTo>
                <a:lnTo>
                  <a:pt x="15957" y="6236"/>
                </a:lnTo>
                <a:lnTo>
                  <a:pt x="15957" y="6200"/>
                </a:lnTo>
                <a:lnTo>
                  <a:pt x="15957" y="6163"/>
                </a:lnTo>
                <a:lnTo>
                  <a:pt x="15920" y="6163"/>
                </a:lnTo>
                <a:lnTo>
                  <a:pt x="15590" y="5796"/>
                </a:lnTo>
                <a:lnTo>
                  <a:pt x="15920" y="5503"/>
                </a:lnTo>
                <a:lnTo>
                  <a:pt x="16250" y="5173"/>
                </a:lnTo>
                <a:lnTo>
                  <a:pt x="16287" y="5099"/>
                </a:lnTo>
                <a:lnTo>
                  <a:pt x="16324" y="4989"/>
                </a:lnTo>
                <a:lnTo>
                  <a:pt x="16287" y="4916"/>
                </a:lnTo>
                <a:lnTo>
                  <a:pt x="16250" y="4879"/>
                </a:lnTo>
                <a:lnTo>
                  <a:pt x="16177" y="4806"/>
                </a:lnTo>
                <a:lnTo>
                  <a:pt x="16030" y="4806"/>
                </a:lnTo>
                <a:lnTo>
                  <a:pt x="15957" y="4842"/>
                </a:lnTo>
                <a:lnTo>
                  <a:pt x="15627" y="5209"/>
                </a:lnTo>
                <a:lnTo>
                  <a:pt x="15333" y="5576"/>
                </a:lnTo>
                <a:lnTo>
                  <a:pt x="15076" y="5393"/>
                </a:lnTo>
                <a:lnTo>
                  <a:pt x="14820" y="5246"/>
                </a:lnTo>
                <a:lnTo>
                  <a:pt x="14673" y="5173"/>
                </a:lnTo>
                <a:lnTo>
                  <a:pt x="14746" y="5026"/>
                </a:lnTo>
                <a:lnTo>
                  <a:pt x="14966" y="4659"/>
                </a:lnTo>
                <a:lnTo>
                  <a:pt x="15003" y="4586"/>
                </a:lnTo>
                <a:lnTo>
                  <a:pt x="15003" y="4512"/>
                </a:lnTo>
                <a:lnTo>
                  <a:pt x="14930" y="4402"/>
                </a:lnTo>
                <a:lnTo>
                  <a:pt x="14856" y="4366"/>
                </a:lnTo>
                <a:lnTo>
                  <a:pt x="14746" y="4366"/>
                </a:lnTo>
                <a:lnTo>
                  <a:pt x="14673" y="4439"/>
                </a:lnTo>
                <a:lnTo>
                  <a:pt x="14526" y="4622"/>
                </a:lnTo>
                <a:lnTo>
                  <a:pt x="14416" y="4842"/>
                </a:lnTo>
                <a:lnTo>
                  <a:pt x="14343" y="5026"/>
                </a:lnTo>
                <a:lnTo>
                  <a:pt x="14159" y="4989"/>
                </a:lnTo>
                <a:lnTo>
                  <a:pt x="13939" y="4989"/>
                </a:lnTo>
                <a:lnTo>
                  <a:pt x="13903" y="4732"/>
                </a:lnTo>
                <a:lnTo>
                  <a:pt x="13866" y="4476"/>
                </a:lnTo>
                <a:lnTo>
                  <a:pt x="13829" y="3962"/>
                </a:lnTo>
                <a:lnTo>
                  <a:pt x="13829" y="3889"/>
                </a:lnTo>
                <a:lnTo>
                  <a:pt x="13756" y="3852"/>
                </a:lnTo>
                <a:close/>
              </a:path>
            </a:pathLst>
          </a:custGeom>
          <a:solidFill>
            <a:srgbClr val="6D9EE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A4C2F4"/>
              </a:solidFill>
              <a:latin typeface="Arial"/>
              <a:ea typeface="Arial"/>
              <a:cs typeface="Arial"/>
              <a:sym typeface="Arial"/>
            </a:endParaRPr>
          </a:p>
        </p:txBody>
      </p:sp>
      <p:sp>
        <p:nvSpPr>
          <p:cNvPr id="1231" name="Google Shape;1231;p55"/>
          <p:cNvSpPr/>
          <p:nvPr/>
        </p:nvSpPr>
        <p:spPr>
          <a:xfrm rot="-3496844">
            <a:off x="115839" y="4509560"/>
            <a:ext cx="537852" cy="464440"/>
          </a:xfrm>
          <a:custGeom>
            <a:avLst/>
            <a:gdLst/>
            <a:ahLst/>
            <a:cxnLst/>
            <a:rect l="l" t="t" r="r" b="b"/>
            <a:pathLst>
              <a:path w="10748" h="9281" extrusionOk="0">
                <a:moveTo>
                  <a:pt x="4072" y="550"/>
                </a:moveTo>
                <a:lnTo>
                  <a:pt x="4329" y="587"/>
                </a:lnTo>
                <a:lnTo>
                  <a:pt x="4585" y="697"/>
                </a:lnTo>
                <a:lnTo>
                  <a:pt x="4842" y="844"/>
                </a:lnTo>
                <a:lnTo>
                  <a:pt x="5025" y="1064"/>
                </a:lnTo>
                <a:lnTo>
                  <a:pt x="5136" y="1211"/>
                </a:lnTo>
                <a:lnTo>
                  <a:pt x="5209" y="1394"/>
                </a:lnTo>
                <a:lnTo>
                  <a:pt x="5246" y="1541"/>
                </a:lnTo>
                <a:lnTo>
                  <a:pt x="5282" y="1724"/>
                </a:lnTo>
                <a:lnTo>
                  <a:pt x="5282" y="2091"/>
                </a:lnTo>
                <a:lnTo>
                  <a:pt x="5246" y="2458"/>
                </a:lnTo>
                <a:lnTo>
                  <a:pt x="5209" y="2641"/>
                </a:lnTo>
                <a:lnTo>
                  <a:pt x="4695" y="1761"/>
                </a:lnTo>
                <a:lnTo>
                  <a:pt x="4072" y="550"/>
                </a:lnTo>
                <a:close/>
                <a:moveTo>
                  <a:pt x="1357" y="3008"/>
                </a:moveTo>
                <a:lnTo>
                  <a:pt x="1504" y="3265"/>
                </a:lnTo>
                <a:lnTo>
                  <a:pt x="1614" y="3558"/>
                </a:lnTo>
                <a:lnTo>
                  <a:pt x="1797" y="3852"/>
                </a:lnTo>
                <a:lnTo>
                  <a:pt x="1467" y="3778"/>
                </a:lnTo>
                <a:lnTo>
                  <a:pt x="1137" y="3742"/>
                </a:lnTo>
                <a:lnTo>
                  <a:pt x="1321" y="3118"/>
                </a:lnTo>
                <a:lnTo>
                  <a:pt x="1357" y="3008"/>
                </a:lnTo>
                <a:close/>
                <a:moveTo>
                  <a:pt x="3815" y="550"/>
                </a:moveTo>
                <a:lnTo>
                  <a:pt x="4072" y="1174"/>
                </a:lnTo>
                <a:lnTo>
                  <a:pt x="4329" y="1798"/>
                </a:lnTo>
                <a:lnTo>
                  <a:pt x="4695" y="2531"/>
                </a:lnTo>
                <a:lnTo>
                  <a:pt x="5099" y="3265"/>
                </a:lnTo>
                <a:lnTo>
                  <a:pt x="4989" y="3852"/>
                </a:lnTo>
                <a:lnTo>
                  <a:pt x="4732" y="3191"/>
                </a:lnTo>
                <a:lnTo>
                  <a:pt x="4475" y="2531"/>
                </a:lnTo>
                <a:lnTo>
                  <a:pt x="4255" y="1981"/>
                </a:lnTo>
                <a:lnTo>
                  <a:pt x="4035" y="1467"/>
                </a:lnTo>
                <a:lnTo>
                  <a:pt x="3742" y="880"/>
                </a:lnTo>
                <a:lnTo>
                  <a:pt x="3558" y="587"/>
                </a:lnTo>
                <a:lnTo>
                  <a:pt x="3815" y="550"/>
                </a:lnTo>
                <a:close/>
                <a:moveTo>
                  <a:pt x="1761" y="1724"/>
                </a:moveTo>
                <a:lnTo>
                  <a:pt x="1724" y="1798"/>
                </a:lnTo>
                <a:lnTo>
                  <a:pt x="1761" y="1944"/>
                </a:lnTo>
                <a:lnTo>
                  <a:pt x="1834" y="2018"/>
                </a:lnTo>
                <a:lnTo>
                  <a:pt x="1944" y="2054"/>
                </a:lnTo>
                <a:lnTo>
                  <a:pt x="2054" y="2054"/>
                </a:lnTo>
                <a:lnTo>
                  <a:pt x="2274" y="2531"/>
                </a:lnTo>
                <a:lnTo>
                  <a:pt x="2458" y="2971"/>
                </a:lnTo>
                <a:lnTo>
                  <a:pt x="3008" y="4182"/>
                </a:lnTo>
                <a:lnTo>
                  <a:pt x="3081" y="4329"/>
                </a:lnTo>
                <a:lnTo>
                  <a:pt x="2825" y="4255"/>
                </a:lnTo>
                <a:lnTo>
                  <a:pt x="2458" y="4072"/>
                </a:lnTo>
                <a:lnTo>
                  <a:pt x="2164" y="3742"/>
                </a:lnTo>
                <a:lnTo>
                  <a:pt x="1944" y="3375"/>
                </a:lnTo>
                <a:lnTo>
                  <a:pt x="1724" y="2935"/>
                </a:lnTo>
                <a:lnTo>
                  <a:pt x="1651" y="2715"/>
                </a:lnTo>
                <a:lnTo>
                  <a:pt x="1504" y="2494"/>
                </a:lnTo>
                <a:lnTo>
                  <a:pt x="1724" y="1761"/>
                </a:lnTo>
                <a:lnTo>
                  <a:pt x="1761" y="1724"/>
                </a:lnTo>
                <a:close/>
                <a:moveTo>
                  <a:pt x="2604" y="1174"/>
                </a:moveTo>
                <a:lnTo>
                  <a:pt x="2715" y="1614"/>
                </a:lnTo>
                <a:lnTo>
                  <a:pt x="2861" y="2054"/>
                </a:lnTo>
                <a:lnTo>
                  <a:pt x="3228" y="2898"/>
                </a:lnTo>
                <a:lnTo>
                  <a:pt x="3998" y="4695"/>
                </a:lnTo>
                <a:lnTo>
                  <a:pt x="3632" y="4549"/>
                </a:lnTo>
                <a:lnTo>
                  <a:pt x="3522" y="4365"/>
                </a:lnTo>
                <a:lnTo>
                  <a:pt x="3301" y="3888"/>
                </a:lnTo>
                <a:lnTo>
                  <a:pt x="2861" y="2935"/>
                </a:lnTo>
                <a:lnTo>
                  <a:pt x="2274" y="1834"/>
                </a:lnTo>
                <a:lnTo>
                  <a:pt x="2311" y="1651"/>
                </a:lnTo>
                <a:lnTo>
                  <a:pt x="2421" y="1467"/>
                </a:lnTo>
                <a:lnTo>
                  <a:pt x="2604" y="1174"/>
                </a:lnTo>
                <a:close/>
                <a:moveTo>
                  <a:pt x="3338" y="660"/>
                </a:moveTo>
                <a:lnTo>
                  <a:pt x="3375" y="770"/>
                </a:lnTo>
                <a:lnTo>
                  <a:pt x="3668" y="1467"/>
                </a:lnTo>
                <a:lnTo>
                  <a:pt x="3962" y="2164"/>
                </a:lnTo>
                <a:lnTo>
                  <a:pt x="4182" y="2788"/>
                </a:lnTo>
                <a:lnTo>
                  <a:pt x="4402" y="3412"/>
                </a:lnTo>
                <a:lnTo>
                  <a:pt x="4769" y="4659"/>
                </a:lnTo>
                <a:lnTo>
                  <a:pt x="4732" y="4805"/>
                </a:lnTo>
                <a:lnTo>
                  <a:pt x="4659" y="4805"/>
                </a:lnTo>
                <a:lnTo>
                  <a:pt x="4549" y="4842"/>
                </a:lnTo>
                <a:lnTo>
                  <a:pt x="3668" y="2971"/>
                </a:lnTo>
                <a:lnTo>
                  <a:pt x="3191" y="1981"/>
                </a:lnTo>
                <a:lnTo>
                  <a:pt x="2971" y="1504"/>
                </a:lnTo>
                <a:lnTo>
                  <a:pt x="2788" y="991"/>
                </a:lnTo>
                <a:lnTo>
                  <a:pt x="3045" y="807"/>
                </a:lnTo>
                <a:lnTo>
                  <a:pt x="3338" y="660"/>
                </a:lnTo>
                <a:close/>
                <a:moveTo>
                  <a:pt x="7703" y="4952"/>
                </a:moveTo>
                <a:lnTo>
                  <a:pt x="7960" y="5246"/>
                </a:lnTo>
                <a:lnTo>
                  <a:pt x="7960" y="5246"/>
                </a:lnTo>
                <a:lnTo>
                  <a:pt x="7887" y="5209"/>
                </a:lnTo>
                <a:lnTo>
                  <a:pt x="7593" y="5319"/>
                </a:lnTo>
                <a:lnTo>
                  <a:pt x="7300" y="5466"/>
                </a:lnTo>
                <a:lnTo>
                  <a:pt x="7190" y="5356"/>
                </a:lnTo>
                <a:lnTo>
                  <a:pt x="7080" y="5246"/>
                </a:lnTo>
                <a:lnTo>
                  <a:pt x="7373" y="5099"/>
                </a:lnTo>
                <a:lnTo>
                  <a:pt x="7703" y="4952"/>
                </a:lnTo>
                <a:close/>
                <a:moveTo>
                  <a:pt x="8070" y="5356"/>
                </a:moveTo>
                <a:lnTo>
                  <a:pt x="8180" y="5466"/>
                </a:lnTo>
                <a:lnTo>
                  <a:pt x="7923" y="5576"/>
                </a:lnTo>
                <a:lnTo>
                  <a:pt x="7923" y="5576"/>
                </a:lnTo>
                <a:lnTo>
                  <a:pt x="8033" y="5429"/>
                </a:lnTo>
                <a:lnTo>
                  <a:pt x="8070" y="5356"/>
                </a:lnTo>
                <a:close/>
                <a:moveTo>
                  <a:pt x="7556" y="5612"/>
                </a:moveTo>
                <a:lnTo>
                  <a:pt x="7483" y="5722"/>
                </a:lnTo>
                <a:lnTo>
                  <a:pt x="7483" y="5686"/>
                </a:lnTo>
                <a:lnTo>
                  <a:pt x="7556" y="5612"/>
                </a:lnTo>
                <a:close/>
                <a:moveTo>
                  <a:pt x="8327" y="5649"/>
                </a:moveTo>
                <a:lnTo>
                  <a:pt x="8327" y="5686"/>
                </a:lnTo>
                <a:lnTo>
                  <a:pt x="7850" y="6163"/>
                </a:lnTo>
                <a:lnTo>
                  <a:pt x="7740" y="6016"/>
                </a:lnTo>
                <a:lnTo>
                  <a:pt x="7997" y="5796"/>
                </a:lnTo>
                <a:lnTo>
                  <a:pt x="8327" y="5649"/>
                </a:lnTo>
                <a:close/>
                <a:moveTo>
                  <a:pt x="8437" y="5796"/>
                </a:moveTo>
                <a:lnTo>
                  <a:pt x="8584" y="6053"/>
                </a:lnTo>
                <a:lnTo>
                  <a:pt x="8143" y="6163"/>
                </a:lnTo>
                <a:lnTo>
                  <a:pt x="8437" y="5796"/>
                </a:lnTo>
                <a:close/>
                <a:moveTo>
                  <a:pt x="8437" y="6346"/>
                </a:moveTo>
                <a:lnTo>
                  <a:pt x="8180" y="6676"/>
                </a:lnTo>
                <a:lnTo>
                  <a:pt x="8107" y="6493"/>
                </a:lnTo>
                <a:lnTo>
                  <a:pt x="8437" y="6346"/>
                </a:lnTo>
                <a:close/>
                <a:moveTo>
                  <a:pt x="8767" y="6309"/>
                </a:moveTo>
                <a:lnTo>
                  <a:pt x="8840" y="6419"/>
                </a:lnTo>
                <a:lnTo>
                  <a:pt x="8547" y="6676"/>
                </a:lnTo>
                <a:lnTo>
                  <a:pt x="8767" y="6309"/>
                </a:lnTo>
                <a:close/>
                <a:moveTo>
                  <a:pt x="9024" y="4695"/>
                </a:moveTo>
                <a:lnTo>
                  <a:pt x="9244" y="4732"/>
                </a:lnTo>
                <a:lnTo>
                  <a:pt x="9464" y="4805"/>
                </a:lnTo>
                <a:lnTo>
                  <a:pt x="9647" y="4915"/>
                </a:lnTo>
                <a:lnTo>
                  <a:pt x="9831" y="5062"/>
                </a:lnTo>
                <a:lnTo>
                  <a:pt x="9904" y="5099"/>
                </a:lnTo>
                <a:lnTo>
                  <a:pt x="9941" y="5099"/>
                </a:lnTo>
                <a:lnTo>
                  <a:pt x="10051" y="5209"/>
                </a:lnTo>
                <a:lnTo>
                  <a:pt x="10161" y="5429"/>
                </a:lnTo>
                <a:lnTo>
                  <a:pt x="10198" y="5649"/>
                </a:lnTo>
                <a:lnTo>
                  <a:pt x="10234" y="5869"/>
                </a:lnTo>
                <a:lnTo>
                  <a:pt x="10198" y="6089"/>
                </a:lnTo>
                <a:lnTo>
                  <a:pt x="10161" y="6346"/>
                </a:lnTo>
                <a:lnTo>
                  <a:pt x="10088" y="6566"/>
                </a:lnTo>
                <a:lnTo>
                  <a:pt x="9941" y="7006"/>
                </a:lnTo>
                <a:lnTo>
                  <a:pt x="9904" y="7080"/>
                </a:lnTo>
                <a:lnTo>
                  <a:pt x="9647" y="6676"/>
                </a:lnTo>
                <a:lnTo>
                  <a:pt x="9024" y="5832"/>
                </a:lnTo>
                <a:lnTo>
                  <a:pt x="8620" y="5282"/>
                </a:lnTo>
                <a:lnTo>
                  <a:pt x="8400" y="5025"/>
                </a:lnTo>
                <a:lnTo>
                  <a:pt x="8143" y="4842"/>
                </a:lnTo>
                <a:lnTo>
                  <a:pt x="8584" y="4732"/>
                </a:lnTo>
                <a:lnTo>
                  <a:pt x="8804" y="4695"/>
                </a:lnTo>
                <a:close/>
                <a:moveTo>
                  <a:pt x="1064" y="3962"/>
                </a:moveTo>
                <a:lnTo>
                  <a:pt x="1357" y="4182"/>
                </a:lnTo>
                <a:lnTo>
                  <a:pt x="1651" y="4329"/>
                </a:lnTo>
                <a:lnTo>
                  <a:pt x="2348" y="4585"/>
                </a:lnTo>
                <a:lnTo>
                  <a:pt x="2458" y="4659"/>
                </a:lnTo>
                <a:lnTo>
                  <a:pt x="2494" y="4695"/>
                </a:lnTo>
                <a:lnTo>
                  <a:pt x="2568" y="4732"/>
                </a:lnTo>
                <a:lnTo>
                  <a:pt x="2641" y="4695"/>
                </a:lnTo>
                <a:lnTo>
                  <a:pt x="4329" y="5319"/>
                </a:lnTo>
                <a:lnTo>
                  <a:pt x="4329" y="5356"/>
                </a:lnTo>
                <a:lnTo>
                  <a:pt x="4292" y="5319"/>
                </a:lnTo>
                <a:lnTo>
                  <a:pt x="3888" y="5172"/>
                </a:lnTo>
                <a:lnTo>
                  <a:pt x="3705" y="5136"/>
                </a:lnTo>
                <a:lnTo>
                  <a:pt x="3485" y="5099"/>
                </a:lnTo>
                <a:lnTo>
                  <a:pt x="3448" y="5136"/>
                </a:lnTo>
                <a:lnTo>
                  <a:pt x="3411" y="5172"/>
                </a:lnTo>
                <a:lnTo>
                  <a:pt x="3448" y="5246"/>
                </a:lnTo>
                <a:lnTo>
                  <a:pt x="3595" y="5392"/>
                </a:lnTo>
                <a:lnTo>
                  <a:pt x="3852" y="5539"/>
                </a:lnTo>
                <a:lnTo>
                  <a:pt x="4108" y="5686"/>
                </a:lnTo>
                <a:lnTo>
                  <a:pt x="4402" y="5759"/>
                </a:lnTo>
                <a:lnTo>
                  <a:pt x="4365" y="5906"/>
                </a:lnTo>
                <a:lnTo>
                  <a:pt x="4035" y="5906"/>
                </a:lnTo>
                <a:lnTo>
                  <a:pt x="3742" y="5869"/>
                </a:lnTo>
                <a:lnTo>
                  <a:pt x="3411" y="5759"/>
                </a:lnTo>
                <a:lnTo>
                  <a:pt x="3228" y="5686"/>
                </a:lnTo>
                <a:lnTo>
                  <a:pt x="3191" y="5612"/>
                </a:lnTo>
                <a:lnTo>
                  <a:pt x="3155" y="5576"/>
                </a:lnTo>
                <a:lnTo>
                  <a:pt x="3118" y="5539"/>
                </a:lnTo>
                <a:lnTo>
                  <a:pt x="3081" y="5502"/>
                </a:lnTo>
                <a:lnTo>
                  <a:pt x="3045" y="5502"/>
                </a:lnTo>
                <a:lnTo>
                  <a:pt x="3008" y="5539"/>
                </a:lnTo>
                <a:lnTo>
                  <a:pt x="2971" y="5649"/>
                </a:lnTo>
                <a:lnTo>
                  <a:pt x="2971" y="5722"/>
                </a:lnTo>
                <a:lnTo>
                  <a:pt x="3008" y="5796"/>
                </a:lnTo>
                <a:lnTo>
                  <a:pt x="3045" y="5869"/>
                </a:lnTo>
                <a:lnTo>
                  <a:pt x="3191" y="6016"/>
                </a:lnTo>
                <a:lnTo>
                  <a:pt x="3338" y="6126"/>
                </a:lnTo>
                <a:lnTo>
                  <a:pt x="3522" y="6199"/>
                </a:lnTo>
                <a:lnTo>
                  <a:pt x="3742" y="6273"/>
                </a:lnTo>
                <a:lnTo>
                  <a:pt x="3962" y="6309"/>
                </a:lnTo>
                <a:lnTo>
                  <a:pt x="4182" y="6309"/>
                </a:lnTo>
                <a:lnTo>
                  <a:pt x="3962" y="6676"/>
                </a:lnTo>
                <a:lnTo>
                  <a:pt x="3742" y="6603"/>
                </a:lnTo>
                <a:lnTo>
                  <a:pt x="3228" y="6456"/>
                </a:lnTo>
                <a:lnTo>
                  <a:pt x="2971" y="6419"/>
                </a:lnTo>
                <a:lnTo>
                  <a:pt x="2715" y="6383"/>
                </a:lnTo>
                <a:lnTo>
                  <a:pt x="2641" y="6383"/>
                </a:lnTo>
                <a:lnTo>
                  <a:pt x="2641" y="6456"/>
                </a:lnTo>
                <a:lnTo>
                  <a:pt x="2641" y="6493"/>
                </a:lnTo>
                <a:lnTo>
                  <a:pt x="2678" y="6529"/>
                </a:lnTo>
                <a:lnTo>
                  <a:pt x="2861" y="6676"/>
                </a:lnTo>
                <a:lnTo>
                  <a:pt x="3081" y="6786"/>
                </a:lnTo>
                <a:lnTo>
                  <a:pt x="3522" y="6970"/>
                </a:lnTo>
                <a:lnTo>
                  <a:pt x="3742" y="7080"/>
                </a:lnTo>
                <a:lnTo>
                  <a:pt x="3632" y="7226"/>
                </a:lnTo>
                <a:lnTo>
                  <a:pt x="3522" y="7336"/>
                </a:lnTo>
                <a:lnTo>
                  <a:pt x="2935" y="7080"/>
                </a:lnTo>
                <a:lnTo>
                  <a:pt x="2311" y="6823"/>
                </a:lnTo>
                <a:lnTo>
                  <a:pt x="2238" y="6823"/>
                </a:lnTo>
                <a:lnTo>
                  <a:pt x="2201" y="6860"/>
                </a:lnTo>
                <a:lnTo>
                  <a:pt x="2201" y="6896"/>
                </a:lnTo>
                <a:lnTo>
                  <a:pt x="2201" y="6970"/>
                </a:lnTo>
                <a:lnTo>
                  <a:pt x="2458" y="7190"/>
                </a:lnTo>
                <a:lnTo>
                  <a:pt x="2678" y="7410"/>
                </a:lnTo>
                <a:lnTo>
                  <a:pt x="2971" y="7557"/>
                </a:lnTo>
                <a:lnTo>
                  <a:pt x="3265" y="7703"/>
                </a:lnTo>
                <a:lnTo>
                  <a:pt x="2971" y="7960"/>
                </a:lnTo>
                <a:lnTo>
                  <a:pt x="2641" y="7960"/>
                </a:lnTo>
                <a:lnTo>
                  <a:pt x="2311" y="7887"/>
                </a:lnTo>
                <a:lnTo>
                  <a:pt x="1981" y="7777"/>
                </a:lnTo>
                <a:lnTo>
                  <a:pt x="1871" y="7777"/>
                </a:lnTo>
                <a:lnTo>
                  <a:pt x="1834" y="7813"/>
                </a:lnTo>
                <a:lnTo>
                  <a:pt x="1797" y="7850"/>
                </a:lnTo>
                <a:lnTo>
                  <a:pt x="1797" y="7923"/>
                </a:lnTo>
                <a:lnTo>
                  <a:pt x="1834" y="8070"/>
                </a:lnTo>
                <a:lnTo>
                  <a:pt x="1944" y="8143"/>
                </a:lnTo>
                <a:lnTo>
                  <a:pt x="2091" y="8217"/>
                </a:lnTo>
                <a:lnTo>
                  <a:pt x="2238" y="8290"/>
                </a:lnTo>
                <a:lnTo>
                  <a:pt x="2348" y="8327"/>
                </a:lnTo>
                <a:lnTo>
                  <a:pt x="2164" y="8364"/>
                </a:lnTo>
                <a:lnTo>
                  <a:pt x="1944" y="8364"/>
                </a:lnTo>
                <a:lnTo>
                  <a:pt x="1761" y="8327"/>
                </a:lnTo>
                <a:lnTo>
                  <a:pt x="1541" y="8253"/>
                </a:lnTo>
                <a:lnTo>
                  <a:pt x="1247" y="8070"/>
                </a:lnTo>
                <a:lnTo>
                  <a:pt x="1027" y="7850"/>
                </a:lnTo>
                <a:lnTo>
                  <a:pt x="844" y="7593"/>
                </a:lnTo>
                <a:lnTo>
                  <a:pt x="697" y="7300"/>
                </a:lnTo>
                <a:lnTo>
                  <a:pt x="624" y="6970"/>
                </a:lnTo>
                <a:lnTo>
                  <a:pt x="550" y="6676"/>
                </a:lnTo>
                <a:lnTo>
                  <a:pt x="550" y="6346"/>
                </a:lnTo>
                <a:lnTo>
                  <a:pt x="550" y="6016"/>
                </a:lnTo>
                <a:lnTo>
                  <a:pt x="624" y="5502"/>
                </a:lnTo>
                <a:lnTo>
                  <a:pt x="734" y="4989"/>
                </a:lnTo>
                <a:lnTo>
                  <a:pt x="1064" y="3962"/>
                </a:lnTo>
                <a:close/>
                <a:moveTo>
                  <a:pt x="6786" y="5429"/>
                </a:moveTo>
                <a:lnTo>
                  <a:pt x="6860" y="5649"/>
                </a:lnTo>
                <a:lnTo>
                  <a:pt x="6970" y="5832"/>
                </a:lnTo>
                <a:lnTo>
                  <a:pt x="7006" y="5906"/>
                </a:lnTo>
                <a:lnTo>
                  <a:pt x="7043" y="5979"/>
                </a:lnTo>
                <a:lnTo>
                  <a:pt x="7116" y="6016"/>
                </a:lnTo>
                <a:lnTo>
                  <a:pt x="7813" y="7006"/>
                </a:lnTo>
                <a:lnTo>
                  <a:pt x="8143" y="7520"/>
                </a:lnTo>
                <a:lnTo>
                  <a:pt x="8143" y="7667"/>
                </a:lnTo>
                <a:lnTo>
                  <a:pt x="8143" y="7740"/>
                </a:lnTo>
                <a:lnTo>
                  <a:pt x="8217" y="7813"/>
                </a:lnTo>
                <a:lnTo>
                  <a:pt x="8290" y="7850"/>
                </a:lnTo>
                <a:lnTo>
                  <a:pt x="8363" y="7850"/>
                </a:lnTo>
                <a:lnTo>
                  <a:pt x="8400" y="7813"/>
                </a:lnTo>
                <a:lnTo>
                  <a:pt x="8510" y="7887"/>
                </a:lnTo>
                <a:lnTo>
                  <a:pt x="8584" y="7923"/>
                </a:lnTo>
                <a:lnTo>
                  <a:pt x="8694" y="7960"/>
                </a:lnTo>
                <a:lnTo>
                  <a:pt x="8767" y="7923"/>
                </a:lnTo>
                <a:lnTo>
                  <a:pt x="8877" y="7997"/>
                </a:lnTo>
                <a:lnTo>
                  <a:pt x="8987" y="7997"/>
                </a:lnTo>
                <a:lnTo>
                  <a:pt x="9060" y="8033"/>
                </a:lnTo>
                <a:lnTo>
                  <a:pt x="9134" y="7997"/>
                </a:lnTo>
                <a:lnTo>
                  <a:pt x="9207" y="7923"/>
                </a:lnTo>
                <a:lnTo>
                  <a:pt x="9207" y="7813"/>
                </a:lnTo>
                <a:lnTo>
                  <a:pt x="9207" y="7740"/>
                </a:lnTo>
                <a:lnTo>
                  <a:pt x="9134" y="7667"/>
                </a:lnTo>
                <a:lnTo>
                  <a:pt x="9170" y="7557"/>
                </a:lnTo>
                <a:lnTo>
                  <a:pt x="9207" y="7483"/>
                </a:lnTo>
                <a:lnTo>
                  <a:pt x="9244" y="7410"/>
                </a:lnTo>
                <a:lnTo>
                  <a:pt x="9244" y="7373"/>
                </a:lnTo>
                <a:lnTo>
                  <a:pt x="9207" y="7300"/>
                </a:lnTo>
                <a:lnTo>
                  <a:pt x="9170" y="7263"/>
                </a:lnTo>
                <a:lnTo>
                  <a:pt x="9134" y="7226"/>
                </a:lnTo>
                <a:lnTo>
                  <a:pt x="8987" y="7226"/>
                </a:lnTo>
                <a:lnTo>
                  <a:pt x="8694" y="7336"/>
                </a:lnTo>
                <a:lnTo>
                  <a:pt x="8694" y="7300"/>
                </a:lnTo>
                <a:lnTo>
                  <a:pt x="8877" y="7153"/>
                </a:lnTo>
                <a:lnTo>
                  <a:pt x="9060" y="6970"/>
                </a:lnTo>
                <a:lnTo>
                  <a:pt x="9134" y="6860"/>
                </a:lnTo>
                <a:lnTo>
                  <a:pt x="9244" y="7043"/>
                </a:lnTo>
                <a:lnTo>
                  <a:pt x="9501" y="7446"/>
                </a:lnTo>
                <a:lnTo>
                  <a:pt x="9537" y="7593"/>
                </a:lnTo>
                <a:lnTo>
                  <a:pt x="9317" y="7887"/>
                </a:lnTo>
                <a:lnTo>
                  <a:pt x="9024" y="8143"/>
                </a:lnTo>
                <a:lnTo>
                  <a:pt x="8730" y="8364"/>
                </a:lnTo>
                <a:lnTo>
                  <a:pt x="8400" y="8547"/>
                </a:lnTo>
                <a:lnTo>
                  <a:pt x="8070" y="8657"/>
                </a:lnTo>
                <a:lnTo>
                  <a:pt x="7703" y="8694"/>
                </a:lnTo>
                <a:lnTo>
                  <a:pt x="7520" y="8694"/>
                </a:lnTo>
                <a:lnTo>
                  <a:pt x="7373" y="8657"/>
                </a:lnTo>
                <a:lnTo>
                  <a:pt x="7190" y="8620"/>
                </a:lnTo>
                <a:lnTo>
                  <a:pt x="7006" y="8547"/>
                </a:lnTo>
                <a:lnTo>
                  <a:pt x="6823" y="8437"/>
                </a:lnTo>
                <a:lnTo>
                  <a:pt x="6676" y="8290"/>
                </a:lnTo>
                <a:lnTo>
                  <a:pt x="6419" y="7997"/>
                </a:lnTo>
                <a:lnTo>
                  <a:pt x="6199" y="7667"/>
                </a:lnTo>
                <a:lnTo>
                  <a:pt x="6053" y="7300"/>
                </a:lnTo>
                <a:lnTo>
                  <a:pt x="6016" y="6896"/>
                </a:lnTo>
                <a:lnTo>
                  <a:pt x="6016" y="6676"/>
                </a:lnTo>
                <a:lnTo>
                  <a:pt x="6053" y="6493"/>
                </a:lnTo>
                <a:lnTo>
                  <a:pt x="6089" y="6309"/>
                </a:lnTo>
                <a:lnTo>
                  <a:pt x="6163" y="6126"/>
                </a:lnTo>
                <a:lnTo>
                  <a:pt x="6273" y="5943"/>
                </a:lnTo>
                <a:lnTo>
                  <a:pt x="6383" y="5759"/>
                </a:lnTo>
                <a:lnTo>
                  <a:pt x="6566" y="5576"/>
                </a:lnTo>
                <a:lnTo>
                  <a:pt x="6786" y="5429"/>
                </a:lnTo>
                <a:close/>
                <a:moveTo>
                  <a:pt x="3852" y="0"/>
                </a:moveTo>
                <a:lnTo>
                  <a:pt x="3522" y="37"/>
                </a:lnTo>
                <a:lnTo>
                  <a:pt x="3191" y="110"/>
                </a:lnTo>
                <a:lnTo>
                  <a:pt x="2898" y="257"/>
                </a:lnTo>
                <a:lnTo>
                  <a:pt x="2604" y="440"/>
                </a:lnTo>
                <a:lnTo>
                  <a:pt x="2348" y="660"/>
                </a:lnTo>
                <a:lnTo>
                  <a:pt x="2091" y="660"/>
                </a:lnTo>
                <a:lnTo>
                  <a:pt x="1871" y="734"/>
                </a:lnTo>
                <a:lnTo>
                  <a:pt x="1687" y="880"/>
                </a:lnTo>
                <a:lnTo>
                  <a:pt x="1541" y="1064"/>
                </a:lnTo>
                <a:lnTo>
                  <a:pt x="1394" y="1284"/>
                </a:lnTo>
                <a:lnTo>
                  <a:pt x="1321" y="1504"/>
                </a:lnTo>
                <a:lnTo>
                  <a:pt x="1137" y="1944"/>
                </a:lnTo>
                <a:lnTo>
                  <a:pt x="660" y="3522"/>
                </a:lnTo>
                <a:lnTo>
                  <a:pt x="404" y="4292"/>
                </a:lnTo>
                <a:lnTo>
                  <a:pt x="183" y="5062"/>
                </a:lnTo>
                <a:lnTo>
                  <a:pt x="37" y="5759"/>
                </a:lnTo>
                <a:lnTo>
                  <a:pt x="0" y="6126"/>
                </a:lnTo>
                <a:lnTo>
                  <a:pt x="0" y="6456"/>
                </a:lnTo>
                <a:lnTo>
                  <a:pt x="0" y="6786"/>
                </a:lnTo>
                <a:lnTo>
                  <a:pt x="73" y="7153"/>
                </a:lnTo>
                <a:lnTo>
                  <a:pt x="183" y="7483"/>
                </a:lnTo>
                <a:lnTo>
                  <a:pt x="330" y="7813"/>
                </a:lnTo>
                <a:lnTo>
                  <a:pt x="477" y="8033"/>
                </a:lnTo>
                <a:lnTo>
                  <a:pt x="660" y="8253"/>
                </a:lnTo>
                <a:lnTo>
                  <a:pt x="880" y="8474"/>
                </a:lnTo>
                <a:lnTo>
                  <a:pt x="1101" y="8657"/>
                </a:lnTo>
                <a:lnTo>
                  <a:pt x="1357" y="8767"/>
                </a:lnTo>
                <a:lnTo>
                  <a:pt x="1651" y="8877"/>
                </a:lnTo>
                <a:lnTo>
                  <a:pt x="1908" y="8914"/>
                </a:lnTo>
                <a:lnTo>
                  <a:pt x="2201" y="8950"/>
                </a:lnTo>
                <a:lnTo>
                  <a:pt x="2458" y="8914"/>
                </a:lnTo>
                <a:lnTo>
                  <a:pt x="2678" y="8840"/>
                </a:lnTo>
                <a:lnTo>
                  <a:pt x="2898" y="8730"/>
                </a:lnTo>
                <a:lnTo>
                  <a:pt x="3081" y="8620"/>
                </a:lnTo>
                <a:lnTo>
                  <a:pt x="3448" y="8290"/>
                </a:lnTo>
                <a:lnTo>
                  <a:pt x="3778" y="7923"/>
                </a:lnTo>
                <a:lnTo>
                  <a:pt x="3815" y="7960"/>
                </a:lnTo>
                <a:lnTo>
                  <a:pt x="3925" y="7960"/>
                </a:lnTo>
                <a:lnTo>
                  <a:pt x="4035" y="7887"/>
                </a:lnTo>
                <a:lnTo>
                  <a:pt x="4108" y="7813"/>
                </a:lnTo>
                <a:lnTo>
                  <a:pt x="4108" y="7740"/>
                </a:lnTo>
                <a:lnTo>
                  <a:pt x="4072" y="7593"/>
                </a:lnTo>
                <a:lnTo>
                  <a:pt x="4182" y="7446"/>
                </a:lnTo>
                <a:lnTo>
                  <a:pt x="4512" y="6896"/>
                </a:lnTo>
                <a:lnTo>
                  <a:pt x="4769" y="6309"/>
                </a:lnTo>
                <a:lnTo>
                  <a:pt x="5025" y="5722"/>
                </a:lnTo>
                <a:lnTo>
                  <a:pt x="5209" y="5099"/>
                </a:lnTo>
                <a:lnTo>
                  <a:pt x="5246" y="5062"/>
                </a:lnTo>
                <a:lnTo>
                  <a:pt x="5282" y="4989"/>
                </a:lnTo>
                <a:lnTo>
                  <a:pt x="5282" y="4915"/>
                </a:lnTo>
                <a:lnTo>
                  <a:pt x="5466" y="4292"/>
                </a:lnTo>
                <a:lnTo>
                  <a:pt x="5612" y="3632"/>
                </a:lnTo>
                <a:lnTo>
                  <a:pt x="5722" y="2971"/>
                </a:lnTo>
                <a:lnTo>
                  <a:pt x="5796" y="2311"/>
                </a:lnTo>
                <a:lnTo>
                  <a:pt x="5832" y="1981"/>
                </a:lnTo>
                <a:lnTo>
                  <a:pt x="5796" y="1651"/>
                </a:lnTo>
                <a:lnTo>
                  <a:pt x="5759" y="1357"/>
                </a:lnTo>
                <a:lnTo>
                  <a:pt x="5649" y="1064"/>
                </a:lnTo>
                <a:lnTo>
                  <a:pt x="5539" y="807"/>
                </a:lnTo>
                <a:lnTo>
                  <a:pt x="5356" y="587"/>
                </a:lnTo>
                <a:lnTo>
                  <a:pt x="5099" y="367"/>
                </a:lnTo>
                <a:lnTo>
                  <a:pt x="4842" y="184"/>
                </a:lnTo>
                <a:lnTo>
                  <a:pt x="4512" y="73"/>
                </a:lnTo>
                <a:lnTo>
                  <a:pt x="4182" y="0"/>
                </a:lnTo>
                <a:close/>
                <a:moveTo>
                  <a:pt x="8730" y="3962"/>
                </a:moveTo>
                <a:lnTo>
                  <a:pt x="8584" y="4072"/>
                </a:lnTo>
                <a:lnTo>
                  <a:pt x="8437" y="4182"/>
                </a:lnTo>
                <a:lnTo>
                  <a:pt x="8327" y="4329"/>
                </a:lnTo>
                <a:lnTo>
                  <a:pt x="7887" y="4439"/>
                </a:lnTo>
                <a:lnTo>
                  <a:pt x="7336" y="4585"/>
                </a:lnTo>
                <a:lnTo>
                  <a:pt x="6786" y="4842"/>
                </a:lnTo>
                <a:lnTo>
                  <a:pt x="6566" y="4989"/>
                </a:lnTo>
                <a:lnTo>
                  <a:pt x="6309" y="5172"/>
                </a:lnTo>
                <a:lnTo>
                  <a:pt x="6089" y="5356"/>
                </a:lnTo>
                <a:lnTo>
                  <a:pt x="5906" y="5576"/>
                </a:lnTo>
                <a:lnTo>
                  <a:pt x="5759" y="5796"/>
                </a:lnTo>
                <a:lnTo>
                  <a:pt x="5612" y="6053"/>
                </a:lnTo>
                <a:lnTo>
                  <a:pt x="5539" y="6309"/>
                </a:lnTo>
                <a:lnTo>
                  <a:pt x="5502" y="6603"/>
                </a:lnTo>
                <a:lnTo>
                  <a:pt x="5466" y="6860"/>
                </a:lnTo>
                <a:lnTo>
                  <a:pt x="5502" y="7116"/>
                </a:lnTo>
                <a:lnTo>
                  <a:pt x="5539" y="7373"/>
                </a:lnTo>
                <a:lnTo>
                  <a:pt x="5612" y="7630"/>
                </a:lnTo>
                <a:lnTo>
                  <a:pt x="5722" y="7887"/>
                </a:lnTo>
                <a:lnTo>
                  <a:pt x="5869" y="8107"/>
                </a:lnTo>
                <a:lnTo>
                  <a:pt x="6016" y="8327"/>
                </a:lnTo>
                <a:lnTo>
                  <a:pt x="6199" y="8547"/>
                </a:lnTo>
                <a:lnTo>
                  <a:pt x="6419" y="8730"/>
                </a:lnTo>
                <a:lnTo>
                  <a:pt x="6639" y="8914"/>
                </a:lnTo>
                <a:lnTo>
                  <a:pt x="6860" y="9060"/>
                </a:lnTo>
                <a:lnTo>
                  <a:pt x="7116" y="9170"/>
                </a:lnTo>
                <a:lnTo>
                  <a:pt x="7410" y="9244"/>
                </a:lnTo>
                <a:lnTo>
                  <a:pt x="7703" y="9281"/>
                </a:lnTo>
                <a:lnTo>
                  <a:pt x="8033" y="9244"/>
                </a:lnTo>
                <a:lnTo>
                  <a:pt x="8327" y="9170"/>
                </a:lnTo>
                <a:lnTo>
                  <a:pt x="8620" y="9024"/>
                </a:lnTo>
                <a:lnTo>
                  <a:pt x="8877" y="8877"/>
                </a:lnTo>
                <a:lnTo>
                  <a:pt x="9391" y="8547"/>
                </a:lnTo>
                <a:lnTo>
                  <a:pt x="9611" y="8364"/>
                </a:lnTo>
                <a:lnTo>
                  <a:pt x="9794" y="8143"/>
                </a:lnTo>
                <a:lnTo>
                  <a:pt x="9977" y="7923"/>
                </a:lnTo>
                <a:lnTo>
                  <a:pt x="10161" y="7703"/>
                </a:lnTo>
                <a:lnTo>
                  <a:pt x="10418" y="7190"/>
                </a:lnTo>
                <a:lnTo>
                  <a:pt x="10638" y="6676"/>
                </a:lnTo>
                <a:lnTo>
                  <a:pt x="10711" y="6346"/>
                </a:lnTo>
                <a:lnTo>
                  <a:pt x="10748" y="6053"/>
                </a:lnTo>
                <a:lnTo>
                  <a:pt x="10748" y="5722"/>
                </a:lnTo>
                <a:lnTo>
                  <a:pt x="10711" y="5466"/>
                </a:lnTo>
                <a:lnTo>
                  <a:pt x="10601" y="5172"/>
                </a:lnTo>
                <a:lnTo>
                  <a:pt x="10454" y="4915"/>
                </a:lnTo>
                <a:lnTo>
                  <a:pt x="10271" y="4659"/>
                </a:lnTo>
                <a:lnTo>
                  <a:pt x="10051" y="4439"/>
                </a:lnTo>
                <a:lnTo>
                  <a:pt x="9794" y="4255"/>
                </a:lnTo>
                <a:lnTo>
                  <a:pt x="9537" y="4108"/>
                </a:lnTo>
                <a:lnTo>
                  <a:pt x="9244" y="3998"/>
                </a:lnTo>
                <a:lnTo>
                  <a:pt x="8950" y="3962"/>
                </a:lnTo>
                <a:close/>
              </a:path>
            </a:pathLst>
          </a:custGeom>
          <a:solidFill>
            <a:srgbClr val="A4C2F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A4C2F4"/>
              </a:solidFill>
              <a:latin typeface="Arial"/>
              <a:ea typeface="Arial"/>
              <a:cs typeface="Arial"/>
              <a:sym typeface="Arial"/>
            </a:endParaRPr>
          </a:p>
        </p:txBody>
      </p:sp>
      <p:sp>
        <p:nvSpPr>
          <p:cNvPr id="1232" name="Google Shape;1232;p55"/>
          <p:cNvSpPr/>
          <p:nvPr/>
        </p:nvSpPr>
        <p:spPr>
          <a:xfrm>
            <a:off x="7518184" y="3966329"/>
            <a:ext cx="846269" cy="598458"/>
          </a:xfrm>
          <a:custGeom>
            <a:avLst/>
            <a:gdLst/>
            <a:ahLst/>
            <a:cxnLst/>
            <a:rect l="l" t="t" r="r" b="b"/>
            <a:pathLst>
              <a:path w="16911" h="11959" extrusionOk="0">
                <a:moveTo>
                  <a:pt x="12215" y="8951"/>
                </a:moveTo>
                <a:lnTo>
                  <a:pt x="12032" y="9098"/>
                </a:lnTo>
                <a:lnTo>
                  <a:pt x="11848" y="9244"/>
                </a:lnTo>
                <a:lnTo>
                  <a:pt x="11408" y="9538"/>
                </a:lnTo>
                <a:lnTo>
                  <a:pt x="11005" y="9685"/>
                </a:lnTo>
                <a:lnTo>
                  <a:pt x="10638" y="9868"/>
                </a:lnTo>
                <a:lnTo>
                  <a:pt x="10124" y="10051"/>
                </a:lnTo>
                <a:lnTo>
                  <a:pt x="9977" y="10125"/>
                </a:lnTo>
                <a:lnTo>
                  <a:pt x="9794" y="10161"/>
                </a:lnTo>
                <a:lnTo>
                  <a:pt x="9904" y="9978"/>
                </a:lnTo>
                <a:lnTo>
                  <a:pt x="10051" y="9795"/>
                </a:lnTo>
                <a:lnTo>
                  <a:pt x="10344" y="9758"/>
                </a:lnTo>
                <a:lnTo>
                  <a:pt x="10601" y="9648"/>
                </a:lnTo>
                <a:lnTo>
                  <a:pt x="10858" y="9538"/>
                </a:lnTo>
                <a:lnTo>
                  <a:pt x="11115" y="9354"/>
                </a:lnTo>
                <a:lnTo>
                  <a:pt x="11335" y="9171"/>
                </a:lnTo>
                <a:lnTo>
                  <a:pt x="11371" y="9061"/>
                </a:lnTo>
                <a:lnTo>
                  <a:pt x="11445" y="9061"/>
                </a:lnTo>
                <a:lnTo>
                  <a:pt x="11481" y="9024"/>
                </a:lnTo>
                <a:lnTo>
                  <a:pt x="11848" y="8951"/>
                </a:lnTo>
                <a:close/>
                <a:moveTo>
                  <a:pt x="12619" y="8988"/>
                </a:moveTo>
                <a:lnTo>
                  <a:pt x="12839" y="9061"/>
                </a:lnTo>
                <a:lnTo>
                  <a:pt x="12839" y="9171"/>
                </a:lnTo>
                <a:lnTo>
                  <a:pt x="12215" y="9685"/>
                </a:lnTo>
                <a:lnTo>
                  <a:pt x="11518" y="10125"/>
                </a:lnTo>
                <a:lnTo>
                  <a:pt x="11115" y="10345"/>
                </a:lnTo>
                <a:lnTo>
                  <a:pt x="10711" y="10528"/>
                </a:lnTo>
                <a:lnTo>
                  <a:pt x="10308" y="10712"/>
                </a:lnTo>
                <a:lnTo>
                  <a:pt x="9904" y="10932"/>
                </a:lnTo>
                <a:lnTo>
                  <a:pt x="9831" y="10822"/>
                </a:lnTo>
                <a:lnTo>
                  <a:pt x="9794" y="10712"/>
                </a:lnTo>
                <a:lnTo>
                  <a:pt x="9757" y="10455"/>
                </a:lnTo>
                <a:lnTo>
                  <a:pt x="9904" y="10455"/>
                </a:lnTo>
                <a:lnTo>
                  <a:pt x="10051" y="10381"/>
                </a:lnTo>
                <a:lnTo>
                  <a:pt x="10344" y="10271"/>
                </a:lnTo>
                <a:lnTo>
                  <a:pt x="11078" y="10015"/>
                </a:lnTo>
                <a:lnTo>
                  <a:pt x="11481" y="9831"/>
                </a:lnTo>
                <a:lnTo>
                  <a:pt x="11922" y="9611"/>
                </a:lnTo>
                <a:lnTo>
                  <a:pt x="12288" y="9318"/>
                </a:lnTo>
                <a:lnTo>
                  <a:pt x="12435" y="9171"/>
                </a:lnTo>
                <a:lnTo>
                  <a:pt x="12619" y="8988"/>
                </a:lnTo>
                <a:close/>
                <a:moveTo>
                  <a:pt x="9464" y="514"/>
                </a:moveTo>
                <a:lnTo>
                  <a:pt x="9721" y="551"/>
                </a:lnTo>
                <a:lnTo>
                  <a:pt x="9941" y="588"/>
                </a:lnTo>
                <a:lnTo>
                  <a:pt x="10161" y="661"/>
                </a:lnTo>
                <a:lnTo>
                  <a:pt x="10344" y="771"/>
                </a:lnTo>
                <a:lnTo>
                  <a:pt x="10491" y="918"/>
                </a:lnTo>
                <a:lnTo>
                  <a:pt x="10564" y="1101"/>
                </a:lnTo>
                <a:lnTo>
                  <a:pt x="10601" y="1101"/>
                </a:lnTo>
                <a:lnTo>
                  <a:pt x="10528" y="1211"/>
                </a:lnTo>
                <a:lnTo>
                  <a:pt x="10528" y="1321"/>
                </a:lnTo>
                <a:lnTo>
                  <a:pt x="10564" y="1615"/>
                </a:lnTo>
                <a:lnTo>
                  <a:pt x="10638" y="1871"/>
                </a:lnTo>
                <a:lnTo>
                  <a:pt x="10748" y="2091"/>
                </a:lnTo>
                <a:lnTo>
                  <a:pt x="10931" y="2348"/>
                </a:lnTo>
                <a:lnTo>
                  <a:pt x="11005" y="2495"/>
                </a:lnTo>
                <a:lnTo>
                  <a:pt x="11041" y="2678"/>
                </a:lnTo>
                <a:lnTo>
                  <a:pt x="11041" y="2752"/>
                </a:lnTo>
                <a:lnTo>
                  <a:pt x="11005" y="2788"/>
                </a:lnTo>
                <a:lnTo>
                  <a:pt x="10931" y="2788"/>
                </a:lnTo>
                <a:lnTo>
                  <a:pt x="10858" y="2752"/>
                </a:lnTo>
                <a:lnTo>
                  <a:pt x="10784" y="2642"/>
                </a:lnTo>
                <a:lnTo>
                  <a:pt x="10674" y="2312"/>
                </a:lnTo>
                <a:lnTo>
                  <a:pt x="10601" y="2128"/>
                </a:lnTo>
                <a:lnTo>
                  <a:pt x="10491" y="1981"/>
                </a:lnTo>
                <a:lnTo>
                  <a:pt x="10381" y="1798"/>
                </a:lnTo>
                <a:lnTo>
                  <a:pt x="10234" y="1651"/>
                </a:lnTo>
                <a:lnTo>
                  <a:pt x="10088" y="1541"/>
                </a:lnTo>
                <a:lnTo>
                  <a:pt x="9904" y="1431"/>
                </a:lnTo>
                <a:lnTo>
                  <a:pt x="9721" y="1358"/>
                </a:lnTo>
                <a:lnTo>
                  <a:pt x="9537" y="1321"/>
                </a:lnTo>
                <a:lnTo>
                  <a:pt x="9134" y="1321"/>
                </a:lnTo>
                <a:lnTo>
                  <a:pt x="8950" y="1358"/>
                </a:lnTo>
                <a:lnTo>
                  <a:pt x="8767" y="1431"/>
                </a:lnTo>
                <a:lnTo>
                  <a:pt x="8694" y="1468"/>
                </a:lnTo>
                <a:lnTo>
                  <a:pt x="8657" y="1505"/>
                </a:lnTo>
                <a:lnTo>
                  <a:pt x="8694" y="1615"/>
                </a:lnTo>
                <a:lnTo>
                  <a:pt x="8767" y="1688"/>
                </a:lnTo>
                <a:lnTo>
                  <a:pt x="8804" y="1725"/>
                </a:lnTo>
                <a:lnTo>
                  <a:pt x="8877" y="1725"/>
                </a:lnTo>
                <a:lnTo>
                  <a:pt x="9097" y="1688"/>
                </a:lnTo>
                <a:lnTo>
                  <a:pt x="9281" y="1688"/>
                </a:lnTo>
                <a:lnTo>
                  <a:pt x="9501" y="1725"/>
                </a:lnTo>
                <a:lnTo>
                  <a:pt x="9684" y="1798"/>
                </a:lnTo>
                <a:lnTo>
                  <a:pt x="9867" y="1871"/>
                </a:lnTo>
                <a:lnTo>
                  <a:pt x="10014" y="2018"/>
                </a:lnTo>
                <a:lnTo>
                  <a:pt x="10161" y="2165"/>
                </a:lnTo>
                <a:lnTo>
                  <a:pt x="10271" y="2348"/>
                </a:lnTo>
                <a:lnTo>
                  <a:pt x="10418" y="2788"/>
                </a:lnTo>
                <a:lnTo>
                  <a:pt x="10528" y="2972"/>
                </a:lnTo>
                <a:lnTo>
                  <a:pt x="10638" y="3119"/>
                </a:lnTo>
                <a:lnTo>
                  <a:pt x="10528" y="3192"/>
                </a:lnTo>
                <a:lnTo>
                  <a:pt x="10308" y="3375"/>
                </a:lnTo>
                <a:lnTo>
                  <a:pt x="10088" y="3595"/>
                </a:lnTo>
                <a:lnTo>
                  <a:pt x="9904" y="3816"/>
                </a:lnTo>
                <a:lnTo>
                  <a:pt x="9794" y="4072"/>
                </a:lnTo>
                <a:lnTo>
                  <a:pt x="9721" y="4292"/>
                </a:lnTo>
                <a:lnTo>
                  <a:pt x="9684" y="4512"/>
                </a:lnTo>
                <a:lnTo>
                  <a:pt x="9721" y="4733"/>
                </a:lnTo>
                <a:lnTo>
                  <a:pt x="9757" y="4953"/>
                </a:lnTo>
                <a:lnTo>
                  <a:pt x="9867" y="5136"/>
                </a:lnTo>
                <a:lnTo>
                  <a:pt x="10014" y="5283"/>
                </a:lnTo>
                <a:lnTo>
                  <a:pt x="10198" y="5429"/>
                </a:lnTo>
                <a:lnTo>
                  <a:pt x="10418" y="5503"/>
                </a:lnTo>
                <a:lnTo>
                  <a:pt x="10638" y="5576"/>
                </a:lnTo>
                <a:lnTo>
                  <a:pt x="10895" y="5540"/>
                </a:lnTo>
                <a:lnTo>
                  <a:pt x="11151" y="5503"/>
                </a:lnTo>
                <a:lnTo>
                  <a:pt x="11371" y="5393"/>
                </a:lnTo>
                <a:lnTo>
                  <a:pt x="12032" y="5063"/>
                </a:lnTo>
                <a:lnTo>
                  <a:pt x="12692" y="4659"/>
                </a:lnTo>
                <a:lnTo>
                  <a:pt x="12729" y="4586"/>
                </a:lnTo>
                <a:lnTo>
                  <a:pt x="12765" y="4512"/>
                </a:lnTo>
                <a:lnTo>
                  <a:pt x="12765" y="4439"/>
                </a:lnTo>
                <a:lnTo>
                  <a:pt x="12729" y="4402"/>
                </a:lnTo>
                <a:lnTo>
                  <a:pt x="12692" y="4329"/>
                </a:lnTo>
                <a:lnTo>
                  <a:pt x="12619" y="4292"/>
                </a:lnTo>
                <a:lnTo>
                  <a:pt x="12472" y="4292"/>
                </a:lnTo>
                <a:lnTo>
                  <a:pt x="12032" y="4549"/>
                </a:lnTo>
                <a:lnTo>
                  <a:pt x="11591" y="4843"/>
                </a:lnTo>
                <a:lnTo>
                  <a:pt x="11371" y="4953"/>
                </a:lnTo>
                <a:lnTo>
                  <a:pt x="11151" y="5063"/>
                </a:lnTo>
                <a:lnTo>
                  <a:pt x="10895" y="5136"/>
                </a:lnTo>
                <a:lnTo>
                  <a:pt x="10528" y="5136"/>
                </a:lnTo>
                <a:lnTo>
                  <a:pt x="10418" y="5099"/>
                </a:lnTo>
                <a:lnTo>
                  <a:pt x="10308" y="5026"/>
                </a:lnTo>
                <a:lnTo>
                  <a:pt x="10234" y="4953"/>
                </a:lnTo>
                <a:lnTo>
                  <a:pt x="10161" y="4843"/>
                </a:lnTo>
                <a:lnTo>
                  <a:pt x="10124" y="4733"/>
                </a:lnTo>
                <a:lnTo>
                  <a:pt x="10088" y="4476"/>
                </a:lnTo>
                <a:lnTo>
                  <a:pt x="10124" y="4366"/>
                </a:lnTo>
                <a:lnTo>
                  <a:pt x="10161" y="4219"/>
                </a:lnTo>
                <a:lnTo>
                  <a:pt x="10271" y="3999"/>
                </a:lnTo>
                <a:lnTo>
                  <a:pt x="10454" y="3816"/>
                </a:lnTo>
                <a:lnTo>
                  <a:pt x="10674" y="3632"/>
                </a:lnTo>
                <a:lnTo>
                  <a:pt x="10968" y="3375"/>
                </a:lnTo>
                <a:lnTo>
                  <a:pt x="11225" y="3119"/>
                </a:lnTo>
                <a:lnTo>
                  <a:pt x="11335" y="2972"/>
                </a:lnTo>
                <a:lnTo>
                  <a:pt x="11408" y="2825"/>
                </a:lnTo>
                <a:lnTo>
                  <a:pt x="11408" y="2642"/>
                </a:lnTo>
                <a:lnTo>
                  <a:pt x="11408" y="2422"/>
                </a:lnTo>
                <a:lnTo>
                  <a:pt x="11335" y="2275"/>
                </a:lnTo>
                <a:lnTo>
                  <a:pt x="11261" y="2165"/>
                </a:lnTo>
                <a:lnTo>
                  <a:pt x="11078" y="1871"/>
                </a:lnTo>
                <a:lnTo>
                  <a:pt x="10895" y="1578"/>
                </a:lnTo>
                <a:lnTo>
                  <a:pt x="10821" y="1431"/>
                </a:lnTo>
                <a:lnTo>
                  <a:pt x="10821" y="1284"/>
                </a:lnTo>
                <a:lnTo>
                  <a:pt x="10895" y="1248"/>
                </a:lnTo>
                <a:lnTo>
                  <a:pt x="11298" y="1138"/>
                </a:lnTo>
                <a:lnTo>
                  <a:pt x="11702" y="1028"/>
                </a:lnTo>
                <a:lnTo>
                  <a:pt x="12142" y="954"/>
                </a:lnTo>
                <a:lnTo>
                  <a:pt x="12582" y="918"/>
                </a:lnTo>
                <a:lnTo>
                  <a:pt x="12802" y="954"/>
                </a:lnTo>
                <a:lnTo>
                  <a:pt x="13022" y="1028"/>
                </a:lnTo>
                <a:lnTo>
                  <a:pt x="13205" y="1101"/>
                </a:lnTo>
                <a:lnTo>
                  <a:pt x="13352" y="1211"/>
                </a:lnTo>
                <a:lnTo>
                  <a:pt x="13499" y="1358"/>
                </a:lnTo>
                <a:lnTo>
                  <a:pt x="13609" y="1505"/>
                </a:lnTo>
                <a:lnTo>
                  <a:pt x="13829" y="1908"/>
                </a:lnTo>
                <a:lnTo>
                  <a:pt x="14012" y="2202"/>
                </a:lnTo>
                <a:lnTo>
                  <a:pt x="13866" y="2422"/>
                </a:lnTo>
                <a:lnTo>
                  <a:pt x="13682" y="2568"/>
                </a:lnTo>
                <a:lnTo>
                  <a:pt x="13499" y="2678"/>
                </a:lnTo>
                <a:lnTo>
                  <a:pt x="13279" y="2788"/>
                </a:lnTo>
                <a:lnTo>
                  <a:pt x="12839" y="2935"/>
                </a:lnTo>
                <a:lnTo>
                  <a:pt x="12362" y="3082"/>
                </a:lnTo>
                <a:lnTo>
                  <a:pt x="11995" y="3229"/>
                </a:lnTo>
                <a:lnTo>
                  <a:pt x="11518" y="3449"/>
                </a:lnTo>
                <a:lnTo>
                  <a:pt x="11298" y="3559"/>
                </a:lnTo>
                <a:lnTo>
                  <a:pt x="11151" y="3742"/>
                </a:lnTo>
                <a:lnTo>
                  <a:pt x="11041" y="3889"/>
                </a:lnTo>
                <a:lnTo>
                  <a:pt x="11005" y="3999"/>
                </a:lnTo>
                <a:lnTo>
                  <a:pt x="11005" y="4109"/>
                </a:lnTo>
                <a:lnTo>
                  <a:pt x="11005" y="4182"/>
                </a:lnTo>
                <a:lnTo>
                  <a:pt x="11041" y="4256"/>
                </a:lnTo>
                <a:lnTo>
                  <a:pt x="11115" y="4292"/>
                </a:lnTo>
                <a:lnTo>
                  <a:pt x="11335" y="4292"/>
                </a:lnTo>
                <a:lnTo>
                  <a:pt x="11371" y="4219"/>
                </a:lnTo>
                <a:lnTo>
                  <a:pt x="11408" y="4146"/>
                </a:lnTo>
                <a:lnTo>
                  <a:pt x="11445" y="4072"/>
                </a:lnTo>
                <a:lnTo>
                  <a:pt x="11555" y="3962"/>
                </a:lnTo>
                <a:lnTo>
                  <a:pt x="11775" y="3816"/>
                </a:lnTo>
                <a:lnTo>
                  <a:pt x="12068" y="3669"/>
                </a:lnTo>
                <a:lnTo>
                  <a:pt x="12288" y="3595"/>
                </a:lnTo>
                <a:lnTo>
                  <a:pt x="12802" y="3412"/>
                </a:lnTo>
                <a:lnTo>
                  <a:pt x="13279" y="3229"/>
                </a:lnTo>
                <a:lnTo>
                  <a:pt x="13572" y="3119"/>
                </a:lnTo>
                <a:lnTo>
                  <a:pt x="13866" y="2972"/>
                </a:lnTo>
                <a:lnTo>
                  <a:pt x="14086" y="2752"/>
                </a:lnTo>
                <a:lnTo>
                  <a:pt x="14159" y="2642"/>
                </a:lnTo>
                <a:lnTo>
                  <a:pt x="14233" y="2495"/>
                </a:lnTo>
                <a:lnTo>
                  <a:pt x="14306" y="2568"/>
                </a:lnTo>
                <a:lnTo>
                  <a:pt x="14489" y="2715"/>
                </a:lnTo>
                <a:lnTo>
                  <a:pt x="14673" y="2788"/>
                </a:lnTo>
                <a:lnTo>
                  <a:pt x="14893" y="2898"/>
                </a:lnTo>
                <a:lnTo>
                  <a:pt x="15076" y="3009"/>
                </a:lnTo>
                <a:lnTo>
                  <a:pt x="15296" y="3192"/>
                </a:lnTo>
                <a:lnTo>
                  <a:pt x="15480" y="3449"/>
                </a:lnTo>
                <a:lnTo>
                  <a:pt x="15626" y="3705"/>
                </a:lnTo>
                <a:lnTo>
                  <a:pt x="15700" y="3999"/>
                </a:lnTo>
                <a:lnTo>
                  <a:pt x="15480" y="4366"/>
                </a:lnTo>
                <a:lnTo>
                  <a:pt x="15370" y="4549"/>
                </a:lnTo>
                <a:lnTo>
                  <a:pt x="15186" y="4696"/>
                </a:lnTo>
                <a:lnTo>
                  <a:pt x="14966" y="4879"/>
                </a:lnTo>
                <a:lnTo>
                  <a:pt x="14709" y="5063"/>
                </a:lnTo>
                <a:lnTo>
                  <a:pt x="14416" y="5173"/>
                </a:lnTo>
                <a:lnTo>
                  <a:pt x="14123" y="5283"/>
                </a:lnTo>
                <a:lnTo>
                  <a:pt x="13572" y="5429"/>
                </a:lnTo>
                <a:lnTo>
                  <a:pt x="13022" y="5613"/>
                </a:lnTo>
                <a:lnTo>
                  <a:pt x="12765" y="5723"/>
                </a:lnTo>
                <a:lnTo>
                  <a:pt x="12509" y="5870"/>
                </a:lnTo>
                <a:lnTo>
                  <a:pt x="12288" y="6016"/>
                </a:lnTo>
                <a:lnTo>
                  <a:pt x="12105" y="6236"/>
                </a:lnTo>
                <a:lnTo>
                  <a:pt x="11958" y="6420"/>
                </a:lnTo>
                <a:lnTo>
                  <a:pt x="11922" y="6640"/>
                </a:lnTo>
                <a:lnTo>
                  <a:pt x="11922" y="6823"/>
                </a:lnTo>
                <a:lnTo>
                  <a:pt x="11958" y="7007"/>
                </a:lnTo>
                <a:lnTo>
                  <a:pt x="12032" y="7154"/>
                </a:lnTo>
                <a:lnTo>
                  <a:pt x="12178" y="7300"/>
                </a:lnTo>
                <a:lnTo>
                  <a:pt x="12325" y="7410"/>
                </a:lnTo>
                <a:lnTo>
                  <a:pt x="12545" y="7520"/>
                </a:lnTo>
                <a:lnTo>
                  <a:pt x="12765" y="7557"/>
                </a:lnTo>
                <a:lnTo>
                  <a:pt x="12985" y="7557"/>
                </a:lnTo>
                <a:lnTo>
                  <a:pt x="13205" y="7520"/>
                </a:lnTo>
                <a:lnTo>
                  <a:pt x="13426" y="7484"/>
                </a:lnTo>
                <a:lnTo>
                  <a:pt x="13682" y="7410"/>
                </a:lnTo>
                <a:lnTo>
                  <a:pt x="13976" y="7300"/>
                </a:lnTo>
                <a:lnTo>
                  <a:pt x="14196" y="7154"/>
                </a:lnTo>
                <a:lnTo>
                  <a:pt x="14306" y="7043"/>
                </a:lnTo>
                <a:lnTo>
                  <a:pt x="14343" y="6970"/>
                </a:lnTo>
                <a:lnTo>
                  <a:pt x="14379" y="6823"/>
                </a:lnTo>
                <a:lnTo>
                  <a:pt x="14343" y="6787"/>
                </a:lnTo>
                <a:lnTo>
                  <a:pt x="14269" y="6750"/>
                </a:lnTo>
                <a:lnTo>
                  <a:pt x="14086" y="6750"/>
                </a:lnTo>
                <a:lnTo>
                  <a:pt x="13902" y="6823"/>
                </a:lnTo>
                <a:lnTo>
                  <a:pt x="13536" y="6970"/>
                </a:lnTo>
                <a:lnTo>
                  <a:pt x="13316" y="7043"/>
                </a:lnTo>
                <a:lnTo>
                  <a:pt x="13095" y="7080"/>
                </a:lnTo>
                <a:lnTo>
                  <a:pt x="12655" y="7080"/>
                </a:lnTo>
                <a:lnTo>
                  <a:pt x="12509" y="7007"/>
                </a:lnTo>
                <a:lnTo>
                  <a:pt x="12435" y="6933"/>
                </a:lnTo>
                <a:lnTo>
                  <a:pt x="12362" y="6823"/>
                </a:lnTo>
                <a:lnTo>
                  <a:pt x="12362" y="6713"/>
                </a:lnTo>
                <a:lnTo>
                  <a:pt x="12398" y="6603"/>
                </a:lnTo>
                <a:lnTo>
                  <a:pt x="12472" y="6493"/>
                </a:lnTo>
                <a:lnTo>
                  <a:pt x="12655" y="6310"/>
                </a:lnTo>
                <a:lnTo>
                  <a:pt x="12875" y="6163"/>
                </a:lnTo>
                <a:lnTo>
                  <a:pt x="13132" y="6053"/>
                </a:lnTo>
                <a:lnTo>
                  <a:pt x="13609" y="5906"/>
                </a:lnTo>
                <a:lnTo>
                  <a:pt x="14453" y="5613"/>
                </a:lnTo>
                <a:lnTo>
                  <a:pt x="14893" y="5429"/>
                </a:lnTo>
                <a:lnTo>
                  <a:pt x="15076" y="5319"/>
                </a:lnTo>
                <a:lnTo>
                  <a:pt x="15260" y="5173"/>
                </a:lnTo>
                <a:lnTo>
                  <a:pt x="15516" y="4953"/>
                </a:lnTo>
                <a:lnTo>
                  <a:pt x="15736" y="4659"/>
                </a:lnTo>
                <a:lnTo>
                  <a:pt x="15736" y="4696"/>
                </a:lnTo>
                <a:lnTo>
                  <a:pt x="15700" y="4806"/>
                </a:lnTo>
                <a:lnTo>
                  <a:pt x="15773" y="4916"/>
                </a:lnTo>
                <a:lnTo>
                  <a:pt x="15847" y="4989"/>
                </a:lnTo>
                <a:lnTo>
                  <a:pt x="15957" y="5026"/>
                </a:lnTo>
                <a:lnTo>
                  <a:pt x="16103" y="5063"/>
                </a:lnTo>
                <a:lnTo>
                  <a:pt x="16177" y="5099"/>
                </a:lnTo>
                <a:lnTo>
                  <a:pt x="16250" y="5209"/>
                </a:lnTo>
                <a:lnTo>
                  <a:pt x="16323" y="5356"/>
                </a:lnTo>
                <a:lnTo>
                  <a:pt x="16140" y="5393"/>
                </a:lnTo>
                <a:lnTo>
                  <a:pt x="15920" y="5466"/>
                </a:lnTo>
                <a:lnTo>
                  <a:pt x="15553" y="5650"/>
                </a:lnTo>
                <a:lnTo>
                  <a:pt x="15003" y="5833"/>
                </a:lnTo>
                <a:lnTo>
                  <a:pt x="14783" y="5906"/>
                </a:lnTo>
                <a:lnTo>
                  <a:pt x="14709" y="5980"/>
                </a:lnTo>
                <a:lnTo>
                  <a:pt x="14636" y="6090"/>
                </a:lnTo>
                <a:lnTo>
                  <a:pt x="14599" y="6163"/>
                </a:lnTo>
                <a:lnTo>
                  <a:pt x="14673" y="6273"/>
                </a:lnTo>
                <a:lnTo>
                  <a:pt x="14783" y="6310"/>
                </a:lnTo>
                <a:lnTo>
                  <a:pt x="14893" y="6310"/>
                </a:lnTo>
                <a:lnTo>
                  <a:pt x="15150" y="6273"/>
                </a:lnTo>
                <a:lnTo>
                  <a:pt x="15406" y="6163"/>
                </a:lnTo>
                <a:lnTo>
                  <a:pt x="15626" y="6053"/>
                </a:lnTo>
                <a:lnTo>
                  <a:pt x="16030" y="5870"/>
                </a:lnTo>
                <a:lnTo>
                  <a:pt x="16213" y="5723"/>
                </a:lnTo>
                <a:lnTo>
                  <a:pt x="16397" y="5576"/>
                </a:lnTo>
                <a:lnTo>
                  <a:pt x="16397" y="5833"/>
                </a:lnTo>
                <a:lnTo>
                  <a:pt x="16397" y="6090"/>
                </a:lnTo>
                <a:lnTo>
                  <a:pt x="16397" y="6493"/>
                </a:lnTo>
                <a:lnTo>
                  <a:pt x="16397" y="6567"/>
                </a:lnTo>
                <a:lnTo>
                  <a:pt x="16323" y="6603"/>
                </a:lnTo>
                <a:lnTo>
                  <a:pt x="16177" y="6933"/>
                </a:lnTo>
                <a:lnTo>
                  <a:pt x="16067" y="7264"/>
                </a:lnTo>
                <a:lnTo>
                  <a:pt x="15076" y="7264"/>
                </a:lnTo>
                <a:lnTo>
                  <a:pt x="14783" y="7300"/>
                </a:lnTo>
                <a:lnTo>
                  <a:pt x="14526" y="7410"/>
                </a:lnTo>
                <a:lnTo>
                  <a:pt x="14343" y="7594"/>
                </a:lnTo>
                <a:lnTo>
                  <a:pt x="14196" y="7814"/>
                </a:lnTo>
                <a:lnTo>
                  <a:pt x="14086" y="8034"/>
                </a:lnTo>
                <a:lnTo>
                  <a:pt x="14049" y="8181"/>
                </a:lnTo>
                <a:lnTo>
                  <a:pt x="14012" y="8327"/>
                </a:lnTo>
                <a:lnTo>
                  <a:pt x="14049" y="8584"/>
                </a:lnTo>
                <a:lnTo>
                  <a:pt x="14159" y="8841"/>
                </a:lnTo>
                <a:lnTo>
                  <a:pt x="14306" y="9098"/>
                </a:lnTo>
                <a:lnTo>
                  <a:pt x="14489" y="9318"/>
                </a:lnTo>
                <a:lnTo>
                  <a:pt x="14673" y="9538"/>
                </a:lnTo>
                <a:lnTo>
                  <a:pt x="14856" y="9758"/>
                </a:lnTo>
                <a:lnTo>
                  <a:pt x="15003" y="9831"/>
                </a:lnTo>
                <a:lnTo>
                  <a:pt x="15150" y="9868"/>
                </a:lnTo>
                <a:lnTo>
                  <a:pt x="15223" y="9831"/>
                </a:lnTo>
                <a:lnTo>
                  <a:pt x="15260" y="9758"/>
                </a:lnTo>
                <a:lnTo>
                  <a:pt x="15260" y="9685"/>
                </a:lnTo>
                <a:lnTo>
                  <a:pt x="15260" y="9574"/>
                </a:lnTo>
                <a:lnTo>
                  <a:pt x="15150" y="9428"/>
                </a:lnTo>
                <a:lnTo>
                  <a:pt x="14893" y="9134"/>
                </a:lnTo>
                <a:lnTo>
                  <a:pt x="14709" y="8951"/>
                </a:lnTo>
                <a:lnTo>
                  <a:pt x="14563" y="8731"/>
                </a:lnTo>
                <a:lnTo>
                  <a:pt x="14489" y="8511"/>
                </a:lnTo>
                <a:lnTo>
                  <a:pt x="14453" y="8364"/>
                </a:lnTo>
                <a:lnTo>
                  <a:pt x="14453" y="8254"/>
                </a:lnTo>
                <a:lnTo>
                  <a:pt x="14489" y="8107"/>
                </a:lnTo>
                <a:lnTo>
                  <a:pt x="14563" y="7997"/>
                </a:lnTo>
                <a:lnTo>
                  <a:pt x="14673" y="7850"/>
                </a:lnTo>
                <a:lnTo>
                  <a:pt x="14893" y="7740"/>
                </a:lnTo>
                <a:lnTo>
                  <a:pt x="15113" y="7667"/>
                </a:lnTo>
                <a:lnTo>
                  <a:pt x="15333" y="7630"/>
                </a:lnTo>
                <a:lnTo>
                  <a:pt x="16103" y="7630"/>
                </a:lnTo>
                <a:lnTo>
                  <a:pt x="15993" y="7850"/>
                </a:lnTo>
                <a:lnTo>
                  <a:pt x="15957" y="7961"/>
                </a:lnTo>
                <a:lnTo>
                  <a:pt x="15993" y="8107"/>
                </a:lnTo>
                <a:lnTo>
                  <a:pt x="16030" y="8327"/>
                </a:lnTo>
                <a:lnTo>
                  <a:pt x="16030" y="8584"/>
                </a:lnTo>
                <a:lnTo>
                  <a:pt x="16030" y="8804"/>
                </a:lnTo>
                <a:lnTo>
                  <a:pt x="15993" y="9024"/>
                </a:lnTo>
                <a:lnTo>
                  <a:pt x="15920" y="8841"/>
                </a:lnTo>
                <a:lnTo>
                  <a:pt x="15847" y="8694"/>
                </a:lnTo>
                <a:lnTo>
                  <a:pt x="15736" y="8511"/>
                </a:lnTo>
                <a:lnTo>
                  <a:pt x="15590" y="8364"/>
                </a:lnTo>
                <a:lnTo>
                  <a:pt x="15516" y="8327"/>
                </a:lnTo>
                <a:lnTo>
                  <a:pt x="15370" y="8327"/>
                </a:lnTo>
                <a:lnTo>
                  <a:pt x="15296" y="8364"/>
                </a:lnTo>
                <a:lnTo>
                  <a:pt x="15260" y="8437"/>
                </a:lnTo>
                <a:lnTo>
                  <a:pt x="15260" y="8511"/>
                </a:lnTo>
                <a:lnTo>
                  <a:pt x="15260" y="8584"/>
                </a:lnTo>
                <a:lnTo>
                  <a:pt x="15296" y="8657"/>
                </a:lnTo>
                <a:lnTo>
                  <a:pt x="15480" y="8914"/>
                </a:lnTo>
                <a:lnTo>
                  <a:pt x="15590" y="9171"/>
                </a:lnTo>
                <a:lnTo>
                  <a:pt x="15626" y="9464"/>
                </a:lnTo>
                <a:lnTo>
                  <a:pt x="15590" y="9795"/>
                </a:lnTo>
                <a:lnTo>
                  <a:pt x="15590" y="9868"/>
                </a:lnTo>
                <a:lnTo>
                  <a:pt x="15626" y="9978"/>
                </a:lnTo>
                <a:lnTo>
                  <a:pt x="15370" y="10308"/>
                </a:lnTo>
                <a:lnTo>
                  <a:pt x="15040" y="10638"/>
                </a:lnTo>
                <a:lnTo>
                  <a:pt x="14893" y="10748"/>
                </a:lnTo>
                <a:lnTo>
                  <a:pt x="14673" y="10895"/>
                </a:lnTo>
                <a:lnTo>
                  <a:pt x="14269" y="11042"/>
                </a:lnTo>
                <a:lnTo>
                  <a:pt x="14306" y="10968"/>
                </a:lnTo>
                <a:lnTo>
                  <a:pt x="14343" y="10638"/>
                </a:lnTo>
                <a:lnTo>
                  <a:pt x="14306" y="10345"/>
                </a:lnTo>
                <a:lnTo>
                  <a:pt x="14233" y="10015"/>
                </a:lnTo>
                <a:lnTo>
                  <a:pt x="14086" y="9721"/>
                </a:lnTo>
                <a:lnTo>
                  <a:pt x="13902" y="9428"/>
                </a:lnTo>
                <a:lnTo>
                  <a:pt x="13682" y="9171"/>
                </a:lnTo>
                <a:lnTo>
                  <a:pt x="13499" y="9024"/>
                </a:lnTo>
                <a:lnTo>
                  <a:pt x="13426" y="8914"/>
                </a:lnTo>
                <a:lnTo>
                  <a:pt x="13352" y="8841"/>
                </a:lnTo>
                <a:lnTo>
                  <a:pt x="13169" y="8841"/>
                </a:lnTo>
                <a:lnTo>
                  <a:pt x="12839" y="8694"/>
                </a:lnTo>
                <a:lnTo>
                  <a:pt x="12875" y="8584"/>
                </a:lnTo>
                <a:lnTo>
                  <a:pt x="12875" y="8437"/>
                </a:lnTo>
                <a:lnTo>
                  <a:pt x="12875" y="8364"/>
                </a:lnTo>
                <a:lnTo>
                  <a:pt x="12839" y="8327"/>
                </a:lnTo>
                <a:lnTo>
                  <a:pt x="12765" y="8291"/>
                </a:lnTo>
                <a:lnTo>
                  <a:pt x="12655" y="8291"/>
                </a:lnTo>
                <a:lnTo>
                  <a:pt x="12582" y="8327"/>
                </a:lnTo>
                <a:lnTo>
                  <a:pt x="12545" y="8401"/>
                </a:lnTo>
                <a:lnTo>
                  <a:pt x="12472" y="8584"/>
                </a:lnTo>
                <a:lnTo>
                  <a:pt x="12252" y="8547"/>
                </a:lnTo>
                <a:lnTo>
                  <a:pt x="12032" y="8584"/>
                </a:lnTo>
                <a:lnTo>
                  <a:pt x="11812" y="8621"/>
                </a:lnTo>
                <a:lnTo>
                  <a:pt x="11628" y="8694"/>
                </a:lnTo>
                <a:lnTo>
                  <a:pt x="11555" y="8584"/>
                </a:lnTo>
                <a:lnTo>
                  <a:pt x="11445" y="8511"/>
                </a:lnTo>
                <a:lnTo>
                  <a:pt x="11261" y="8511"/>
                </a:lnTo>
                <a:lnTo>
                  <a:pt x="11188" y="8584"/>
                </a:lnTo>
                <a:lnTo>
                  <a:pt x="11115" y="8657"/>
                </a:lnTo>
                <a:lnTo>
                  <a:pt x="11041" y="8731"/>
                </a:lnTo>
                <a:lnTo>
                  <a:pt x="10895" y="8914"/>
                </a:lnTo>
                <a:lnTo>
                  <a:pt x="10748" y="9061"/>
                </a:lnTo>
                <a:lnTo>
                  <a:pt x="10454" y="9208"/>
                </a:lnTo>
                <a:lnTo>
                  <a:pt x="10124" y="9318"/>
                </a:lnTo>
                <a:lnTo>
                  <a:pt x="9794" y="9391"/>
                </a:lnTo>
                <a:lnTo>
                  <a:pt x="9464" y="9428"/>
                </a:lnTo>
                <a:lnTo>
                  <a:pt x="8767" y="9428"/>
                </a:lnTo>
                <a:lnTo>
                  <a:pt x="8327" y="9354"/>
                </a:lnTo>
                <a:lnTo>
                  <a:pt x="8180" y="9318"/>
                </a:lnTo>
                <a:lnTo>
                  <a:pt x="8143" y="9318"/>
                </a:lnTo>
                <a:lnTo>
                  <a:pt x="8143" y="9281"/>
                </a:lnTo>
                <a:lnTo>
                  <a:pt x="8143" y="9134"/>
                </a:lnTo>
                <a:lnTo>
                  <a:pt x="8033" y="9024"/>
                </a:lnTo>
                <a:lnTo>
                  <a:pt x="8290" y="8621"/>
                </a:lnTo>
                <a:lnTo>
                  <a:pt x="8547" y="8181"/>
                </a:lnTo>
                <a:lnTo>
                  <a:pt x="8767" y="7924"/>
                </a:lnTo>
                <a:lnTo>
                  <a:pt x="8987" y="7630"/>
                </a:lnTo>
                <a:lnTo>
                  <a:pt x="9244" y="7410"/>
                </a:lnTo>
                <a:lnTo>
                  <a:pt x="9501" y="7154"/>
                </a:lnTo>
                <a:lnTo>
                  <a:pt x="9794" y="6970"/>
                </a:lnTo>
                <a:lnTo>
                  <a:pt x="10088" y="6787"/>
                </a:lnTo>
                <a:lnTo>
                  <a:pt x="10234" y="6713"/>
                </a:lnTo>
                <a:lnTo>
                  <a:pt x="10418" y="6713"/>
                </a:lnTo>
                <a:lnTo>
                  <a:pt x="10491" y="6750"/>
                </a:lnTo>
                <a:lnTo>
                  <a:pt x="10528" y="6823"/>
                </a:lnTo>
                <a:lnTo>
                  <a:pt x="10528" y="6897"/>
                </a:lnTo>
                <a:lnTo>
                  <a:pt x="10528" y="7043"/>
                </a:lnTo>
                <a:lnTo>
                  <a:pt x="10454" y="7154"/>
                </a:lnTo>
                <a:lnTo>
                  <a:pt x="10308" y="7374"/>
                </a:lnTo>
                <a:lnTo>
                  <a:pt x="10051" y="7667"/>
                </a:lnTo>
                <a:lnTo>
                  <a:pt x="9757" y="7961"/>
                </a:lnTo>
                <a:lnTo>
                  <a:pt x="9501" y="8291"/>
                </a:lnTo>
                <a:lnTo>
                  <a:pt x="9281" y="8657"/>
                </a:lnTo>
                <a:lnTo>
                  <a:pt x="9281" y="8731"/>
                </a:lnTo>
                <a:lnTo>
                  <a:pt x="9317" y="8841"/>
                </a:lnTo>
                <a:lnTo>
                  <a:pt x="9391" y="8878"/>
                </a:lnTo>
                <a:lnTo>
                  <a:pt x="9501" y="8878"/>
                </a:lnTo>
                <a:lnTo>
                  <a:pt x="9721" y="8694"/>
                </a:lnTo>
                <a:lnTo>
                  <a:pt x="9941" y="8474"/>
                </a:lnTo>
                <a:lnTo>
                  <a:pt x="10271" y="7997"/>
                </a:lnTo>
                <a:lnTo>
                  <a:pt x="10601" y="7630"/>
                </a:lnTo>
                <a:lnTo>
                  <a:pt x="10748" y="7447"/>
                </a:lnTo>
                <a:lnTo>
                  <a:pt x="10858" y="7227"/>
                </a:lnTo>
                <a:lnTo>
                  <a:pt x="10895" y="7043"/>
                </a:lnTo>
                <a:lnTo>
                  <a:pt x="10895" y="6860"/>
                </a:lnTo>
                <a:lnTo>
                  <a:pt x="10858" y="6677"/>
                </a:lnTo>
                <a:lnTo>
                  <a:pt x="10784" y="6530"/>
                </a:lnTo>
                <a:lnTo>
                  <a:pt x="10674" y="6383"/>
                </a:lnTo>
                <a:lnTo>
                  <a:pt x="10491" y="6310"/>
                </a:lnTo>
                <a:lnTo>
                  <a:pt x="10344" y="6310"/>
                </a:lnTo>
                <a:lnTo>
                  <a:pt x="10124" y="6347"/>
                </a:lnTo>
                <a:lnTo>
                  <a:pt x="9904" y="6420"/>
                </a:lnTo>
                <a:lnTo>
                  <a:pt x="9684" y="6567"/>
                </a:lnTo>
                <a:lnTo>
                  <a:pt x="9281" y="6860"/>
                </a:lnTo>
                <a:lnTo>
                  <a:pt x="8914" y="7190"/>
                </a:lnTo>
                <a:lnTo>
                  <a:pt x="8584" y="7557"/>
                </a:lnTo>
                <a:lnTo>
                  <a:pt x="8290" y="7887"/>
                </a:lnTo>
                <a:lnTo>
                  <a:pt x="8033" y="8254"/>
                </a:lnTo>
                <a:lnTo>
                  <a:pt x="7850" y="8657"/>
                </a:lnTo>
                <a:lnTo>
                  <a:pt x="7777" y="8878"/>
                </a:lnTo>
                <a:lnTo>
                  <a:pt x="7740" y="9098"/>
                </a:lnTo>
                <a:lnTo>
                  <a:pt x="7703" y="9098"/>
                </a:lnTo>
                <a:lnTo>
                  <a:pt x="7667" y="9171"/>
                </a:lnTo>
                <a:lnTo>
                  <a:pt x="7556" y="9208"/>
                </a:lnTo>
                <a:lnTo>
                  <a:pt x="7300" y="9208"/>
                </a:lnTo>
                <a:lnTo>
                  <a:pt x="6823" y="9098"/>
                </a:lnTo>
                <a:lnTo>
                  <a:pt x="6236" y="9098"/>
                </a:lnTo>
                <a:lnTo>
                  <a:pt x="5686" y="9171"/>
                </a:lnTo>
                <a:lnTo>
                  <a:pt x="5612" y="9171"/>
                </a:lnTo>
                <a:lnTo>
                  <a:pt x="5612" y="8988"/>
                </a:lnTo>
                <a:lnTo>
                  <a:pt x="5612" y="8804"/>
                </a:lnTo>
                <a:lnTo>
                  <a:pt x="5686" y="8657"/>
                </a:lnTo>
                <a:lnTo>
                  <a:pt x="5759" y="8511"/>
                </a:lnTo>
                <a:lnTo>
                  <a:pt x="5869" y="8364"/>
                </a:lnTo>
                <a:lnTo>
                  <a:pt x="6016" y="8291"/>
                </a:lnTo>
                <a:lnTo>
                  <a:pt x="6163" y="8181"/>
                </a:lnTo>
                <a:lnTo>
                  <a:pt x="6383" y="8144"/>
                </a:lnTo>
                <a:lnTo>
                  <a:pt x="6749" y="8034"/>
                </a:lnTo>
                <a:lnTo>
                  <a:pt x="7080" y="7924"/>
                </a:lnTo>
                <a:lnTo>
                  <a:pt x="7410" y="7777"/>
                </a:lnTo>
                <a:lnTo>
                  <a:pt x="7703" y="7594"/>
                </a:lnTo>
                <a:lnTo>
                  <a:pt x="7960" y="7374"/>
                </a:lnTo>
                <a:lnTo>
                  <a:pt x="8217" y="7154"/>
                </a:lnTo>
                <a:lnTo>
                  <a:pt x="8437" y="6897"/>
                </a:lnTo>
                <a:lnTo>
                  <a:pt x="8620" y="6603"/>
                </a:lnTo>
                <a:lnTo>
                  <a:pt x="8767" y="6383"/>
                </a:lnTo>
                <a:lnTo>
                  <a:pt x="8914" y="6090"/>
                </a:lnTo>
                <a:lnTo>
                  <a:pt x="8950" y="5943"/>
                </a:lnTo>
                <a:lnTo>
                  <a:pt x="8987" y="5796"/>
                </a:lnTo>
                <a:lnTo>
                  <a:pt x="8950" y="5650"/>
                </a:lnTo>
                <a:lnTo>
                  <a:pt x="8914" y="5540"/>
                </a:lnTo>
                <a:lnTo>
                  <a:pt x="8804" y="5540"/>
                </a:lnTo>
                <a:lnTo>
                  <a:pt x="8694" y="5576"/>
                </a:lnTo>
                <a:lnTo>
                  <a:pt x="8620" y="5686"/>
                </a:lnTo>
                <a:lnTo>
                  <a:pt x="8510" y="5943"/>
                </a:lnTo>
                <a:lnTo>
                  <a:pt x="8327" y="6310"/>
                </a:lnTo>
                <a:lnTo>
                  <a:pt x="8107" y="6677"/>
                </a:lnTo>
                <a:lnTo>
                  <a:pt x="7813" y="7007"/>
                </a:lnTo>
                <a:lnTo>
                  <a:pt x="7483" y="7264"/>
                </a:lnTo>
                <a:lnTo>
                  <a:pt x="7116" y="7484"/>
                </a:lnTo>
                <a:lnTo>
                  <a:pt x="6713" y="7667"/>
                </a:lnTo>
                <a:lnTo>
                  <a:pt x="6346" y="7777"/>
                </a:lnTo>
                <a:lnTo>
                  <a:pt x="6016" y="7887"/>
                </a:lnTo>
                <a:lnTo>
                  <a:pt x="5832" y="7924"/>
                </a:lnTo>
                <a:lnTo>
                  <a:pt x="5686" y="8034"/>
                </a:lnTo>
                <a:lnTo>
                  <a:pt x="5539" y="8144"/>
                </a:lnTo>
                <a:lnTo>
                  <a:pt x="5429" y="8291"/>
                </a:lnTo>
                <a:lnTo>
                  <a:pt x="5282" y="8511"/>
                </a:lnTo>
                <a:lnTo>
                  <a:pt x="5209" y="8768"/>
                </a:lnTo>
                <a:lnTo>
                  <a:pt x="5209" y="9024"/>
                </a:lnTo>
                <a:lnTo>
                  <a:pt x="5282" y="9281"/>
                </a:lnTo>
                <a:lnTo>
                  <a:pt x="4915" y="9391"/>
                </a:lnTo>
                <a:lnTo>
                  <a:pt x="4512" y="9501"/>
                </a:lnTo>
                <a:lnTo>
                  <a:pt x="4365" y="9501"/>
                </a:lnTo>
                <a:lnTo>
                  <a:pt x="4218" y="9464"/>
                </a:lnTo>
                <a:lnTo>
                  <a:pt x="4072" y="9428"/>
                </a:lnTo>
                <a:lnTo>
                  <a:pt x="3962" y="9354"/>
                </a:lnTo>
                <a:lnTo>
                  <a:pt x="3852" y="9244"/>
                </a:lnTo>
                <a:lnTo>
                  <a:pt x="3778" y="9134"/>
                </a:lnTo>
                <a:lnTo>
                  <a:pt x="3742" y="9024"/>
                </a:lnTo>
                <a:lnTo>
                  <a:pt x="3778" y="8841"/>
                </a:lnTo>
                <a:lnTo>
                  <a:pt x="3815" y="8768"/>
                </a:lnTo>
                <a:lnTo>
                  <a:pt x="3778" y="8694"/>
                </a:lnTo>
                <a:lnTo>
                  <a:pt x="3888" y="8547"/>
                </a:lnTo>
                <a:lnTo>
                  <a:pt x="3962" y="8401"/>
                </a:lnTo>
                <a:lnTo>
                  <a:pt x="4108" y="8107"/>
                </a:lnTo>
                <a:lnTo>
                  <a:pt x="4255" y="7850"/>
                </a:lnTo>
                <a:lnTo>
                  <a:pt x="4439" y="7520"/>
                </a:lnTo>
                <a:lnTo>
                  <a:pt x="4475" y="7374"/>
                </a:lnTo>
                <a:lnTo>
                  <a:pt x="4512" y="7227"/>
                </a:lnTo>
                <a:lnTo>
                  <a:pt x="4475" y="7043"/>
                </a:lnTo>
                <a:lnTo>
                  <a:pt x="4439" y="6897"/>
                </a:lnTo>
                <a:lnTo>
                  <a:pt x="4328" y="6823"/>
                </a:lnTo>
                <a:lnTo>
                  <a:pt x="4218" y="6750"/>
                </a:lnTo>
                <a:lnTo>
                  <a:pt x="4108" y="6713"/>
                </a:lnTo>
                <a:lnTo>
                  <a:pt x="3962" y="6713"/>
                </a:lnTo>
                <a:lnTo>
                  <a:pt x="3705" y="6750"/>
                </a:lnTo>
                <a:lnTo>
                  <a:pt x="3485" y="6823"/>
                </a:lnTo>
                <a:lnTo>
                  <a:pt x="3191" y="7007"/>
                </a:lnTo>
                <a:lnTo>
                  <a:pt x="2935" y="7227"/>
                </a:lnTo>
                <a:lnTo>
                  <a:pt x="2751" y="7447"/>
                </a:lnTo>
                <a:lnTo>
                  <a:pt x="2568" y="7667"/>
                </a:lnTo>
                <a:lnTo>
                  <a:pt x="2494" y="7667"/>
                </a:lnTo>
                <a:lnTo>
                  <a:pt x="2421" y="7704"/>
                </a:lnTo>
                <a:lnTo>
                  <a:pt x="2348" y="7850"/>
                </a:lnTo>
                <a:lnTo>
                  <a:pt x="2348" y="7887"/>
                </a:lnTo>
                <a:lnTo>
                  <a:pt x="2348" y="7961"/>
                </a:lnTo>
                <a:lnTo>
                  <a:pt x="2384" y="8034"/>
                </a:lnTo>
                <a:lnTo>
                  <a:pt x="2458" y="8071"/>
                </a:lnTo>
                <a:lnTo>
                  <a:pt x="2568" y="8107"/>
                </a:lnTo>
                <a:lnTo>
                  <a:pt x="2678" y="8107"/>
                </a:lnTo>
                <a:lnTo>
                  <a:pt x="2788" y="8071"/>
                </a:lnTo>
                <a:lnTo>
                  <a:pt x="2861" y="7997"/>
                </a:lnTo>
                <a:lnTo>
                  <a:pt x="3191" y="7630"/>
                </a:lnTo>
                <a:lnTo>
                  <a:pt x="3338" y="7447"/>
                </a:lnTo>
                <a:lnTo>
                  <a:pt x="3521" y="7300"/>
                </a:lnTo>
                <a:lnTo>
                  <a:pt x="3742" y="7227"/>
                </a:lnTo>
                <a:lnTo>
                  <a:pt x="3962" y="7154"/>
                </a:lnTo>
                <a:lnTo>
                  <a:pt x="4035" y="7154"/>
                </a:lnTo>
                <a:lnTo>
                  <a:pt x="4035" y="7190"/>
                </a:lnTo>
                <a:lnTo>
                  <a:pt x="4035" y="7300"/>
                </a:lnTo>
                <a:lnTo>
                  <a:pt x="3925" y="7557"/>
                </a:lnTo>
                <a:lnTo>
                  <a:pt x="3668" y="8034"/>
                </a:lnTo>
                <a:lnTo>
                  <a:pt x="3558" y="8327"/>
                </a:lnTo>
                <a:lnTo>
                  <a:pt x="3485" y="8474"/>
                </a:lnTo>
                <a:lnTo>
                  <a:pt x="3411" y="8547"/>
                </a:lnTo>
                <a:lnTo>
                  <a:pt x="3301" y="8621"/>
                </a:lnTo>
                <a:lnTo>
                  <a:pt x="3301" y="8657"/>
                </a:lnTo>
                <a:lnTo>
                  <a:pt x="3265" y="8694"/>
                </a:lnTo>
                <a:lnTo>
                  <a:pt x="3118" y="8804"/>
                </a:lnTo>
                <a:lnTo>
                  <a:pt x="2935" y="8841"/>
                </a:lnTo>
                <a:lnTo>
                  <a:pt x="2751" y="8878"/>
                </a:lnTo>
                <a:lnTo>
                  <a:pt x="2531" y="8878"/>
                </a:lnTo>
                <a:lnTo>
                  <a:pt x="2348" y="8841"/>
                </a:lnTo>
                <a:lnTo>
                  <a:pt x="2164" y="8768"/>
                </a:lnTo>
                <a:lnTo>
                  <a:pt x="2018" y="8694"/>
                </a:lnTo>
                <a:lnTo>
                  <a:pt x="1871" y="8584"/>
                </a:lnTo>
                <a:lnTo>
                  <a:pt x="1724" y="8437"/>
                </a:lnTo>
                <a:lnTo>
                  <a:pt x="1651" y="8291"/>
                </a:lnTo>
                <a:lnTo>
                  <a:pt x="1577" y="8144"/>
                </a:lnTo>
                <a:lnTo>
                  <a:pt x="1504" y="7961"/>
                </a:lnTo>
                <a:lnTo>
                  <a:pt x="1504" y="7777"/>
                </a:lnTo>
                <a:lnTo>
                  <a:pt x="1504" y="7594"/>
                </a:lnTo>
                <a:lnTo>
                  <a:pt x="1504" y="7447"/>
                </a:lnTo>
                <a:lnTo>
                  <a:pt x="1577" y="7264"/>
                </a:lnTo>
                <a:lnTo>
                  <a:pt x="1614" y="7154"/>
                </a:lnTo>
                <a:lnTo>
                  <a:pt x="1651" y="7043"/>
                </a:lnTo>
                <a:lnTo>
                  <a:pt x="1614" y="6970"/>
                </a:lnTo>
                <a:lnTo>
                  <a:pt x="1687" y="6970"/>
                </a:lnTo>
                <a:lnTo>
                  <a:pt x="1944" y="6860"/>
                </a:lnTo>
                <a:lnTo>
                  <a:pt x="2201" y="6787"/>
                </a:lnTo>
                <a:lnTo>
                  <a:pt x="2788" y="6493"/>
                </a:lnTo>
                <a:lnTo>
                  <a:pt x="3375" y="6163"/>
                </a:lnTo>
                <a:lnTo>
                  <a:pt x="3815" y="5870"/>
                </a:lnTo>
                <a:lnTo>
                  <a:pt x="3998" y="5686"/>
                </a:lnTo>
                <a:lnTo>
                  <a:pt x="4145" y="5503"/>
                </a:lnTo>
                <a:lnTo>
                  <a:pt x="4292" y="5283"/>
                </a:lnTo>
                <a:lnTo>
                  <a:pt x="4402" y="5099"/>
                </a:lnTo>
                <a:lnTo>
                  <a:pt x="4475" y="4843"/>
                </a:lnTo>
                <a:lnTo>
                  <a:pt x="4512" y="4586"/>
                </a:lnTo>
                <a:lnTo>
                  <a:pt x="4512" y="4402"/>
                </a:lnTo>
                <a:lnTo>
                  <a:pt x="4475" y="4182"/>
                </a:lnTo>
                <a:lnTo>
                  <a:pt x="4365" y="3999"/>
                </a:lnTo>
                <a:lnTo>
                  <a:pt x="4292" y="3926"/>
                </a:lnTo>
                <a:lnTo>
                  <a:pt x="4218" y="3889"/>
                </a:lnTo>
                <a:lnTo>
                  <a:pt x="3962" y="3816"/>
                </a:lnTo>
                <a:lnTo>
                  <a:pt x="3742" y="3779"/>
                </a:lnTo>
                <a:lnTo>
                  <a:pt x="3485" y="3816"/>
                </a:lnTo>
                <a:lnTo>
                  <a:pt x="3228" y="3852"/>
                </a:lnTo>
                <a:lnTo>
                  <a:pt x="2935" y="3962"/>
                </a:lnTo>
                <a:lnTo>
                  <a:pt x="2678" y="4072"/>
                </a:lnTo>
                <a:lnTo>
                  <a:pt x="2164" y="4366"/>
                </a:lnTo>
                <a:lnTo>
                  <a:pt x="1504" y="4733"/>
                </a:lnTo>
                <a:lnTo>
                  <a:pt x="1211" y="4916"/>
                </a:lnTo>
                <a:lnTo>
                  <a:pt x="917" y="5099"/>
                </a:lnTo>
                <a:lnTo>
                  <a:pt x="844" y="5173"/>
                </a:lnTo>
                <a:lnTo>
                  <a:pt x="807" y="5246"/>
                </a:lnTo>
                <a:lnTo>
                  <a:pt x="807" y="5319"/>
                </a:lnTo>
                <a:lnTo>
                  <a:pt x="844" y="5356"/>
                </a:lnTo>
                <a:lnTo>
                  <a:pt x="880" y="5429"/>
                </a:lnTo>
                <a:lnTo>
                  <a:pt x="954" y="5466"/>
                </a:lnTo>
                <a:lnTo>
                  <a:pt x="1101" y="5466"/>
                </a:lnTo>
                <a:lnTo>
                  <a:pt x="1541" y="5246"/>
                </a:lnTo>
                <a:lnTo>
                  <a:pt x="1944" y="4989"/>
                </a:lnTo>
                <a:lnTo>
                  <a:pt x="2788" y="4512"/>
                </a:lnTo>
                <a:lnTo>
                  <a:pt x="3191" y="4329"/>
                </a:lnTo>
                <a:lnTo>
                  <a:pt x="3375" y="4256"/>
                </a:lnTo>
                <a:lnTo>
                  <a:pt x="3595" y="4219"/>
                </a:lnTo>
                <a:lnTo>
                  <a:pt x="3742" y="4182"/>
                </a:lnTo>
                <a:lnTo>
                  <a:pt x="3852" y="4219"/>
                </a:lnTo>
                <a:lnTo>
                  <a:pt x="3998" y="4256"/>
                </a:lnTo>
                <a:lnTo>
                  <a:pt x="4035" y="4292"/>
                </a:lnTo>
                <a:lnTo>
                  <a:pt x="4072" y="4366"/>
                </a:lnTo>
                <a:lnTo>
                  <a:pt x="4108" y="4476"/>
                </a:lnTo>
                <a:lnTo>
                  <a:pt x="4108" y="4586"/>
                </a:lnTo>
                <a:lnTo>
                  <a:pt x="4072" y="4843"/>
                </a:lnTo>
                <a:lnTo>
                  <a:pt x="3998" y="5026"/>
                </a:lnTo>
                <a:lnTo>
                  <a:pt x="3852" y="5246"/>
                </a:lnTo>
                <a:lnTo>
                  <a:pt x="3705" y="5393"/>
                </a:lnTo>
                <a:lnTo>
                  <a:pt x="3558" y="5576"/>
                </a:lnTo>
                <a:lnTo>
                  <a:pt x="3155" y="5833"/>
                </a:lnTo>
                <a:lnTo>
                  <a:pt x="2788" y="6053"/>
                </a:lnTo>
                <a:lnTo>
                  <a:pt x="2348" y="6310"/>
                </a:lnTo>
                <a:lnTo>
                  <a:pt x="1908" y="6530"/>
                </a:lnTo>
                <a:lnTo>
                  <a:pt x="1467" y="6750"/>
                </a:lnTo>
                <a:lnTo>
                  <a:pt x="1321" y="6823"/>
                </a:lnTo>
                <a:lnTo>
                  <a:pt x="1247" y="6860"/>
                </a:lnTo>
                <a:lnTo>
                  <a:pt x="1211" y="6933"/>
                </a:lnTo>
                <a:lnTo>
                  <a:pt x="1174" y="6933"/>
                </a:lnTo>
                <a:lnTo>
                  <a:pt x="1064" y="6860"/>
                </a:lnTo>
                <a:lnTo>
                  <a:pt x="880" y="6713"/>
                </a:lnTo>
                <a:lnTo>
                  <a:pt x="697" y="6457"/>
                </a:lnTo>
                <a:lnTo>
                  <a:pt x="587" y="6273"/>
                </a:lnTo>
                <a:lnTo>
                  <a:pt x="514" y="6053"/>
                </a:lnTo>
                <a:lnTo>
                  <a:pt x="477" y="5833"/>
                </a:lnTo>
                <a:lnTo>
                  <a:pt x="477" y="5613"/>
                </a:lnTo>
                <a:lnTo>
                  <a:pt x="477" y="5356"/>
                </a:lnTo>
                <a:lnTo>
                  <a:pt x="550" y="5136"/>
                </a:lnTo>
                <a:lnTo>
                  <a:pt x="660" y="4879"/>
                </a:lnTo>
                <a:lnTo>
                  <a:pt x="770" y="4659"/>
                </a:lnTo>
                <a:lnTo>
                  <a:pt x="917" y="4476"/>
                </a:lnTo>
                <a:lnTo>
                  <a:pt x="1101" y="4292"/>
                </a:lnTo>
                <a:lnTo>
                  <a:pt x="1504" y="3962"/>
                </a:lnTo>
                <a:lnTo>
                  <a:pt x="1908" y="3705"/>
                </a:lnTo>
                <a:lnTo>
                  <a:pt x="2384" y="3485"/>
                </a:lnTo>
                <a:lnTo>
                  <a:pt x="2458" y="3412"/>
                </a:lnTo>
                <a:lnTo>
                  <a:pt x="2494" y="3302"/>
                </a:lnTo>
                <a:lnTo>
                  <a:pt x="2568" y="3119"/>
                </a:lnTo>
                <a:lnTo>
                  <a:pt x="2715" y="2898"/>
                </a:lnTo>
                <a:lnTo>
                  <a:pt x="2898" y="2715"/>
                </a:lnTo>
                <a:lnTo>
                  <a:pt x="3045" y="2532"/>
                </a:lnTo>
                <a:lnTo>
                  <a:pt x="3228" y="2385"/>
                </a:lnTo>
                <a:lnTo>
                  <a:pt x="3448" y="2238"/>
                </a:lnTo>
                <a:lnTo>
                  <a:pt x="3632" y="2128"/>
                </a:lnTo>
                <a:lnTo>
                  <a:pt x="3852" y="2055"/>
                </a:lnTo>
                <a:lnTo>
                  <a:pt x="4108" y="1981"/>
                </a:lnTo>
                <a:lnTo>
                  <a:pt x="4328" y="1945"/>
                </a:lnTo>
                <a:lnTo>
                  <a:pt x="4549" y="1908"/>
                </a:lnTo>
                <a:lnTo>
                  <a:pt x="4695" y="2055"/>
                </a:lnTo>
                <a:lnTo>
                  <a:pt x="4879" y="2165"/>
                </a:lnTo>
                <a:lnTo>
                  <a:pt x="5135" y="2348"/>
                </a:lnTo>
                <a:lnTo>
                  <a:pt x="5356" y="2568"/>
                </a:lnTo>
                <a:lnTo>
                  <a:pt x="5466" y="2715"/>
                </a:lnTo>
                <a:lnTo>
                  <a:pt x="5539" y="2898"/>
                </a:lnTo>
                <a:lnTo>
                  <a:pt x="5649" y="3229"/>
                </a:lnTo>
                <a:lnTo>
                  <a:pt x="5722" y="3559"/>
                </a:lnTo>
                <a:lnTo>
                  <a:pt x="5686" y="3926"/>
                </a:lnTo>
                <a:lnTo>
                  <a:pt x="5612" y="4256"/>
                </a:lnTo>
                <a:lnTo>
                  <a:pt x="5466" y="4549"/>
                </a:lnTo>
                <a:lnTo>
                  <a:pt x="5062" y="5063"/>
                </a:lnTo>
                <a:lnTo>
                  <a:pt x="4879" y="5319"/>
                </a:lnTo>
                <a:lnTo>
                  <a:pt x="4732" y="5613"/>
                </a:lnTo>
                <a:lnTo>
                  <a:pt x="4659" y="5943"/>
                </a:lnTo>
                <a:lnTo>
                  <a:pt x="4659" y="6090"/>
                </a:lnTo>
                <a:lnTo>
                  <a:pt x="4659" y="6273"/>
                </a:lnTo>
                <a:lnTo>
                  <a:pt x="4695" y="6420"/>
                </a:lnTo>
                <a:lnTo>
                  <a:pt x="4769" y="6567"/>
                </a:lnTo>
                <a:lnTo>
                  <a:pt x="4805" y="6677"/>
                </a:lnTo>
                <a:lnTo>
                  <a:pt x="4915" y="6787"/>
                </a:lnTo>
                <a:lnTo>
                  <a:pt x="5135" y="6933"/>
                </a:lnTo>
                <a:lnTo>
                  <a:pt x="5392" y="7007"/>
                </a:lnTo>
                <a:lnTo>
                  <a:pt x="5649" y="7043"/>
                </a:lnTo>
                <a:lnTo>
                  <a:pt x="5942" y="7007"/>
                </a:lnTo>
                <a:lnTo>
                  <a:pt x="6199" y="6933"/>
                </a:lnTo>
                <a:lnTo>
                  <a:pt x="6456" y="6823"/>
                </a:lnTo>
                <a:lnTo>
                  <a:pt x="6676" y="6677"/>
                </a:lnTo>
                <a:lnTo>
                  <a:pt x="6896" y="6457"/>
                </a:lnTo>
                <a:lnTo>
                  <a:pt x="7043" y="6200"/>
                </a:lnTo>
                <a:lnTo>
                  <a:pt x="7226" y="5980"/>
                </a:lnTo>
                <a:lnTo>
                  <a:pt x="7667" y="5246"/>
                </a:lnTo>
                <a:lnTo>
                  <a:pt x="7887" y="4879"/>
                </a:lnTo>
                <a:lnTo>
                  <a:pt x="8107" y="4476"/>
                </a:lnTo>
                <a:lnTo>
                  <a:pt x="8143" y="4402"/>
                </a:lnTo>
                <a:lnTo>
                  <a:pt x="8107" y="4329"/>
                </a:lnTo>
                <a:lnTo>
                  <a:pt x="8070" y="4256"/>
                </a:lnTo>
                <a:lnTo>
                  <a:pt x="8033" y="4182"/>
                </a:lnTo>
                <a:lnTo>
                  <a:pt x="7777" y="4182"/>
                </a:lnTo>
                <a:lnTo>
                  <a:pt x="7703" y="4256"/>
                </a:lnTo>
                <a:lnTo>
                  <a:pt x="7520" y="4586"/>
                </a:lnTo>
                <a:lnTo>
                  <a:pt x="7300" y="4879"/>
                </a:lnTo>
                <a:lnTo>
                  <a:pt x="6933" y="5540"/>
                </a:lnTo>
                <a:lnTo>
                  <a:pt x="6749" y="5796"/>
                </a:lnTo>
                <a:lnTo>
                  <a:pt x="6566" y="6053"/>
                </a:lnTo>
                <a:lnTo>
                  <a:pt x="6383" y="6273"/>
                </a:lnTo>
                <a:lnTo>
                  <a:pt x="6126" y="6493"/>
                </a:lnTo>
                <a:lnTo>
                  <a:pt x="5942" y="6567"/>
                </a:lnTo>
                <a:lnTo>
                  <a:pt x="5796" y="6603"/>
                </a:lnTo>
                <a:lnTo>
                  <a:pt x="5612" y="6567"/>
                </a:lnTo>
                <a:lnTo>
                  <a:pt x="5466" y="6530"/>
                </a:lnTo>
                <a:lnTo>
                  <a:pt x="5319" y="6457"/>
                </a:lnTo>
                <a:lnTo>
                  <a:pt x="5209" y="6347"/>
                </a:lnTo>
                <a:lnTo>
                  <a:pt x="5135" y="6200"/>
                </a:lnTo>
                <a:lnTo>
                  <a:pt x="5099" y="6016"/>
                </a:lnTo>
                <a:lnTo>
                  <a:pt x="5135" y="5833"/>
                </a:lnTo>
                <a:lnTo>
                  <a:pt x="5172" y="5686"/>
                </a:lnTo>
                <a:lnTo>
                  <a:pt x="5356" y="5393"/>
                </a:lnTo>
                <a:lnTo>
                  <a:pt x="5759" y="4879"/>
                </a:lnTo>
                <a:lnTo>
                  <a:pt x="5906" y="4659"/>
                </a:lnTo>
                <a:lnTo>
                  <a:pt x="6016" y="4402"/>
                </a:lnTo>
                <a:lnTo>
                  <a:pt x="6126" y="4146"/>
                </a:lnTo>
                <a:lnTo>
                  <a:pt x="6163" y="3889"/>
                </a:lnTo>
                <a:lnTo>
                  <a:pt x="6163" y="3632"/>
                </a:lnTo>
                <a:lnTo>
                  <a:pt x="6163" y="3339"/>
                </a:lnTo>
                <a:lnTo>
                  <a:pt x="6089" y="3082"/>
                </a:lnTo>
                <a:lnTo>
                  <a:pt x="6016" y="2825"/>
                </a:lnTo>
                <a:lnTo>
                  <a:pt x="5832" y="2532"/>
                </a:lnTo>
                <a:lnTo>
                  <a:pt x="5576" y="2165"/>
                </a:lnTo>
                <a:lnTo>
                  <a:pt x="5429" y="2018"/>
                </a:lnTo>
                <a:lnTo>
                  <a:pt x="5282" y="1908"/>
                </a:lnTo>
                <a:lnTo>
                  <a:pt x="5099" y="1798"/>
                </a:lnTo>
                <a:lnTo>
                  <a:pt x="4915" y="1725"/>
                </a:lnTo>
                <a:lnTo>
                  <a:pt x="4915" y="1688"/>
                </a:lnTo>
                <a:lnTo>
                  <a:pt x="4915" y="1468"/>
                </a:lnTo>
                <a:lnTo>
                  <a:pt x="4989" y="1321"/>
                </a:lnTo>
                <a:lnTo>
                  <a:pt x="5062" y="1174"/>
                </a:lnTo>
                <a:lnTo>
                  <a:pt x="5172" y="1028"/>
                </a:lnTo>
                <a:lnTo>
                  <a:pt x="5319" y="918"/>
                </a:lnTo>
                <a:lnTo>
                  <a:pt x="5502" y="844"/>
                </a:lnTo>
                <a:lnTo>
                  <a:pt x="5686" y="808"/>
                </a:lnTo>
                <a:lnTo>
                  <a:pt x="5869" y="771"/>
                </a:lnTo>
                <a:lnTo>
                  <a:pt x="6016" y="771"/>
                </a:lnTo>
                <a:lnTo>
                  <a:pt x="6199" y="808"/>
                </a:lnTo>
                <a:lnTo>
                  <a:pt x="6529" y="918"/>
                </a:lnTo>
                <a:lnTo>
                  <a:pt x="7190" y="1211"/>
                </a:lnTo>
                <a:lnTo>
                  <a:pt x="7080" y="1321"/>
                </a:lnTo>
                <a:lnTo>
                  <a:pt x="7043" y="1431"/>
                </a:lnTo>
                <a:lnTo>
                  <a:pt x="7043" y="1541"/>
                </a:lnTo>
                <a:lnTo>
                  <a:pt x="7043" y="1651"/>
                </a:lnTo>
                <a:lnTo>
                  <a:pt x="7153" y="1871"/>
                </a:lnTo>
                <a:lnTo>
                  <a:pt x="7300" y="2018"/>
                </a:lnTo>
                <a:lnTo>
                  <a:pt x="7446" y="2165"/>
                </a:lnTo>
                <a:lnTo>
                  <a:pt x="7556" y="2275"/>
                </a:lnTo>
                <a:lnTo>
                  <a:pt x="7446" y="2495"/>
                </a:lnTo>
                <a:lnTo>
                  <a:pt x="7263" y="3045"/>
                </a:lnTo>
                <a:lnTo>
                  <a:pt x="7153" y="3265"/>
                </a:lnTo>
                <a:lnTo>
                  <a:pt x="7043" y="3485"/>
                </a:lnTo>
                <a:lnTo>
                  <a:pt x="6933" y="3705"/>
                </a:lnTo>
                <a:lnTo>
                  <a:pt x="6896" y="3926"/>
                </a:lnTo>
                <a:lnTo>
                  <a:pt x="6896" y="3999"/>
                </a:lnTo>
                <a:lnTo>
                  <a:pt x="6970" y="4036"/>
                </a:lnTo>
                <a:lnTo>
                  <a:pt x="7043" y="4072"/>
                </a:lnTo>
                <a:lnTo>
                  <a:pt x="7116" y="4036"/>
                </a:lnTo>
                <a:lnTo>
                  <a:pt x="7263" y="3889"/>
                </a:lnTo>
                <a:lnTo>
                  <a:pt x="7410" y="3705"/>
                </a:lnTo>
                <a:lnTo>
                  <a:pt x="7593" y="3265"/>
                </a:lnTo>
                <a:lnTo>
                  <a:pt x="7777" y="2715"/>
                </a:lnTo>
                <a:lnTo>
                  <a:pt x="7813" y="2458"/>
                </a:lnTo>
                <a:lnTo>
                  <a:pt x="7813" y="2422"/>
                </a:lnTo>
                <a:lnTo>
                  <a:pt x="8363" y="2678"/>
                </a:lnTo>
                <a:lnTo>
                  <a:pt x="8584" y="2862"/>
                </a:lnTo>
                <a:lnTo>
                  <a:pt x="8694" y="3009"/>
                </a:lnTo>
                <a:lnTo>
                  <a:pt x="8804" y="3155"/>
                </a:lnTo>
                <a:lnTo>
                  <a:pt x="8877" y="3302"/>
                </a:lnTo>
                <a:lnTo>
                  <a:pt x="8877" y="3449"/>
                </a:lnTo>
                <a:lnTo>
                  <a:pt x="8840" y="3595"/>
                </a:lnTo>
                <a:lnTo>
                  <a:pt x="8694" y="3705"/>
                </a:lnTo>
                <a:lnTo>
                  <a:pt x="8620" y="3779"/>
                </a:lnTo>
                <a:lnTo>
                  <a:pt x="8584" y="3852"/>
                </a:lnTo>
                <a:lnTo>
                  <a:pt x="8584" y="3926"/>
                </a:lnTo>
                <a:lnTo>
                  <a:pt x="8620" y="3999"/>
                </a:lnTo>
                <a:lnTo>
                  <a:pt x="8657" y="4072"/>
                </a:lnTo>
                <a:lnTo>
                  <a:pt x="8730" y="4109"/>
                </a:lnTo>
                <a:lnTo>
                  <a:pt x="8840" y="4109"/>
                </a:lnTo>
                <a:lnTo>
                  <a:pt x="8914" y="4072"/>
                </a:lnTo>
                <a:lnTo>
                  <a:pt x="9097" y="3926"/>
                </a:lnTo>
                <a:lnTo>
                  <a:pt x="9207" y="3779"/>
                </a:lnTo>
                <a:lnTo>
                  <a:pt x="9281" y="3595"/>
                </a:lnTo>
                <a:lnTo>
                  <a:pt x="9281" y="3412"/>
                </a:lnTo>
                <a:lnTo>
                  <a:pt x="9281" y="3192"/>
                </a:lnTo>
                <a:lnTo>
                  <a:pt x="9207" y="3009"/>
                </a:lnTo>
                <a:lnTo>
                  <a:pt x="9097" y="2825"/>
                </a:lnTo>
                <a:lnTo>
                  <a:pt x="8987" y="2642"/>
                </a:lnTo>
                <a:lnTo>
                  <a:pt x="8804" y="2458"/>
                </a:lnTo>
                <a:lnTo>
                  <a:pt x="8584" y="2348"/>
                </a:lnTo>
                <a:lnTo>
                  <a:pt x="8107" y="2091"/>
                </a:lnTo>
                <a:lnTo>
                  <a:pt x="7887" y="1981"/>
                </a:lnTo>
                <a:lnTo>
                  <a:pt x="7593" y="1798"/>
                </a:lnTo>
                <a:lnTo>
                  <a:pt x="7446" y="1651"/>
                </a:lnTo>
                <a:lnTo>
                  <a:pt x="7373" y="1541"/>
                </a:lnTo>
                <a:lnTo>
                  <a:pt x="7336" y="1431"/>
                </a:lnTo>
                <a:lnTo>
                  <a:pt x="7373" y="1284"/>
                </a:lnTo>
                <a:lnTo>
                  <a:pt x="7483" y="1358"/>
                </a:lnTo>
                <a:lnTo>
                  <a:pt x="7556" y="1358"/>
                </a:lnTo>
                <a:lnTo>
                  <a:pt x="7593" y="1321"/>
                </a:lnTo>
                <a:lnTo>
                  <a:pt x="7630" y="1248"/>
                </a:lnTo>
                <a:lnTo>
                  <a:pt x="7703" y="1138"/>
                </a:lnTo>
                <a:lnTo>
                  <a:pt x="7813" y="954"/>
                </a:lnTo>
                <a:lnTo>
                  <a:pt x="7923" y="808"/>
                </a:lnTo>
                <a:lnTo>
                  <a:pt x="8107" y="698"/>
                </a:lnTo>
                <a:lnTo>
                  <a:pt x="8290" y="624"/>
                </a:lnTo>
                <a:lnTo>
                  <a:pt x="8474" y="588"/>
                </a:lnTo>
                <a:lnTo>
                  <a:pt x="8694" y="551"/>
                </a:lnTo>
                <a:lnTo>
                  <a:pt x="9060" y="514"/>
                </a:lnTo>
                <a:close/>
                <a:moveTo>
                  <a:pt x="13279" y="9318"/>
                </a:moveTo>
                <a:lnTo>
                  <a:pt x="13426" y="9428"/>
                </a:lnTo>
                <a:lnTo>
                  <a:pt x="13426" y="9464"/>
                </a:lnTo>
                <a:lnTo>
                  <a:pt x="13352" y="9464"/>
                </a:lnTo>
                <a:lnTo>
                  <a:pt x="13242" y="9538"/>
                </a:lnTo>
                <a:lnTo>
                  <a:pt x="12985" y="9868"/>
                </a:lnTo>
                <a:lnTo>
                  <a:pt x="12692" y="10198"/>
                </a:lnTo>
                <a:lnTo>
                  <a:pt x="12362" y="10492"/>
                </a:lnTo>
                <a:lnTo>
                  <a:pt x="12032" y="10748"/>
                </a:lnTo>
                <a:lnTo>
                  <a:pt x="11445" y="11078"/>
                </a:lnTo>
                <a:lnTo>
                  <a:pt x="10858" y="11409"/>
                </a:lnTo>
                <a:lnTo>
                  <a:pt x="10638" y="11372"/>
                </a:lnTo>
                <a:lnTo>
                  <a:pt x="10418" y="11299"/>
                </a:lnTo>
                <a:lnTo>
                  <a:pt x="10234" y="11188"/>
                </a:lnTo>
                <a:lnTo>
                  <a:pt x="10051" y="11078"/>
                </a:lnTo>
                <a:lnTo>
                  <a:pt x="10491" y="11005"/>
                </a:lnTo>
                <a:lnTo>
                  <a:pt x="10895" y="10858"/>
                </a:lnTo>
                <a:lnTo>
                  <a:pt x="11298" y="10675"/>
                </a:lnTo>
                <a:lnTo>
                  <a:pt x="11702" y="10492"/>
                </a:lnTo>
                <a:lnTo>
                  <a:pt x="12142" y="10235"/>
                </a:lnTo>
                <a:lnTo>
                  <a:pt x="12545" y="9941"/>
                </a:lnTo>
                <a:lnTo>
                  <a:pt x="12912" y="9648"/>
                </a:lnTo>
                <a:lnTo>
                  <a:pt x="13279" y="9318"/>
                </a:lnTo>
                <a:close/>
                <a:moveTo>
                  <a:pt x="13609" y="9648"/>
                </a:moveTo>
                <a:lnTo>
                  <a:pt x="13719" y="9795"/>
                </a:lnTo>
                <a:lnTo>
                  <a:pt x="13792" y="9978"/>
                </a:lnTo>
                <a:lnTo>
                  <a:pt x="13939" y="10345"/>
                </a:lnTo>
                <a:lnTo>
                  <a:pt x="13939" y="10602"/>
                </a:lnTo>
                <a:lnTo>
                  <a:pt x="13939" y="10858"/>
                </a:lnTo>
                <a:lnTo>
                  <a:pt x="13866" y="10968"/>
                </a:lnTo>
                <a:lnTo>
                  <a:pt x="13829" y="10932"/>
                </a:lnTo>
                <a:lnTo>
                  <a:pt x="13719" y="10932"/>
                </a:lnTo>
                <a:lnTo>
                  <a:pt x="13719" y="10968"/>
                </a:lnTo>
                <a:lnTo>
                  <a:pt x="13609" y="11188"/>
                </a:lnTo>
                <a:lnTo>
                  <a:pt x="12765" y="11299"/>
                </a:lnTo>
                <a:lnTo>
                  <a:pt x="12912" y="11188"/>
                </a:lnTo>
                <a:lnTo>
                  <a:pt x="13316" y="10895"/>
                </a:lnTo>
                <a:lnTo>
                  <a:pt x="13682" y="10565"/>
                </a:lnTo>
                <a:lnTo>
                  <a:pt x="13756" y="10492"/>
                </a:lnTo>
                <a:lnTo>
                  <a:pt x="13756" y="10381"/>
                </a:lnTo>
                <a:lnTo>
                  <a:pt x="13719" y="10308"/>
                </a:lnTo>
                <a:lnTo>
                  <a:pt x="13609" y="10271"/>
                </a:lnTo>
                <a:lnTo>
                  <a:pt x="13536" y="10271"/>
                </a:lnTo>
                <a:lnTo>
                  <a:pt x="13462" y="10308"/>
                </a:lnTo>
                <a:lnTo>
                  <a:pt x="13059" y="10638"/>
                </a:lnTo>
                <a:lnTo>
                  <a:pt x="12655" y="10968"/>
                </a:lnTo>
                <a:lnTo>
                  <a:pt x="12398" y="11152"/>
                </a:lnTo>
                <a:lnTo>
                  <a:pt x="12325" y="11225"/>
                </a:lnTo>
                <a:lnTo>
                  <a:pt x="12252" y="11372"/>
                </a:lnTo>
                <a:lnTo>
                  <a:pt x="11665" y="11409"/>
                </a:lnTo>
                <a:lnTo>
                  <a:pt x="11481" y="11445"/>
                </a:lnTo>
                <a:lnTo>
                  <a:pt x="11775" y="11299"/>
                </a:lnTo>
                <a:lnTo>
                  <a:pt x="12068" y="11115"/>
                </a:lnTo>
                <a:lnTo>
                  <a:pt x="12362" y="10932"/>
                </a:lnTo>
                <a:lnTo>
                  <a:pt x="12655" y="10748"/>
                </a:lnTo>
                <a:lnTo>
                  <a:pt x="12912" y="10492"/>
                </a:lnTo>
                <a:lnTo>
                  <a:pt x="13132" y="10271"/>
                </a:lnTo>
                <a:lnTo>
                  <a:pt x="13352" y="10015"/>
                </a:lnTo>
                <a:lnTo>
                  <a:pt x="13572" y="9721"/>
                </a:lnTo>
                <a:lnTo>
                  <a:pt x="13609" y="9648"/>
                </a:lnTo>
                <a:close/>
                <a:moveTo>
                  <a:pt x="9060" y="1"/>
                </a:moveTo>
                <a:lnTo>
                  <a:pt x="8804" y="37"/>
                </a:lnTo>
                <a:lnTo>
                  <a:pt x="8547" y="37"/>
                </a:lnTo>
                <a:lnTo>
                  <a:pt x="8290" y="111"/>
                </a:lnTo>
                <a:lnTo>
                  <a:pt x="8033" y="184"/>
                </a:lnTo>
                <a:lnTo>
                  <a:pt x="7813" y="294"/>
                </a:lnTo>
                <a:lnTo>
                  <a:pt x="7593" y="441"/>
                </a:lnTo>
                <a:lnTo>
                  <a:pt x="7410" y="624"/>
                </a:lnTo>
                <a:lnTo>
                  <a:pt x="7300" y="844"/>
                </a:lnTo>
                <a:lnTo>
                  <a:pt x="6896" y="624"/>
                </a:lnTo>
                <a:lnTo>
                  <a:pt x="6493" y="441"/>
                </a:lnTo>
                <a:lnTo>
                  <a:pt x="6273" y="367"/>
                </a:lnTo>
                <a:lnTo>
                  <a:pt x="6053" y="331"/>
                </a:lnTo>
                <a:lnTo>
                  <a:pt x="5612" y="331"/>
                </a:lnTo>
                <a:lnTo>
                  <a:pt x="5392" y="404"/>
                </a:lnTo>
                <a:lnTo>
                  <a:pt x="5209" y="477"/>
                </a:lnTo>
                <a:lnTo>
                  <a:pt x="5025" y="588"/>
                </a:lnTo>
                <a:lnTo>
                  <a:pt x="4842" y="734"/>
                </a:lnTo>
                <a:lnTo>
                  <a:pt x="4695" y="881"/>
                </a:lnTo>
                <a:lnTo>
                  <a:pt x="4585" y="1064"/>
                </a:lnTo>
                <a:lnTo>
                  <a:pt x="4512" y="1248"/>
                </a:lnTo>
                <a:lnTo>
                  <a:pt x="4475" y="1468"/>
                </a:lnTo>
                <a:lnTo>
                  <a:pt x="4182" y="1505"/>
                </a:lnTo>
                <a:lnTo>
                  <a:pt x="3888" y="1541"/>
                </a:lnTo>
                <a:lnTo>
                  <a:pt x="3595" y="1651"/>
                </a:lnTo>
                <a:lnTo>
                  <a:pt x="3338" y="1798"/>
                </a:lnTo>
                <a:lnTo>
                  <a:pt x="3081" y="1945"/>
                </a:lnTo>
                <a:lnTo>
                  <a:pt x="2861" y="2091"/>
                </a:lnTo>
                <a:lnTo>
                  <a:pt x="2641" y="2312"/>
                </a:lnTo>
                <a:lnTo>
                  <a:pt x="2421" y="2532"/>
                </a:lnTo>
                <a:lnTo>
                  <a:pt x="2238" y="2788"/>
                </a:lnTo>
                <a:lnTo>
                  <a:pt x="2091" y="3082"/>
                </a:lnTo>
                <a:lnTo>
                  <a:pt x="1981" y="3155"/>
                </a:lnTo>
                <a:lnTo>
                  <a:pt x="1834" y="3229"/>
                </a:lnTo>
                <a:lnTo>
                  <a:pt x="1504" y="3375"/>
                </a:lnTo>
                <a:lnTo>
                  <a:pt x="1211" y="3559"/>
                </a:lnTo>
                <a:lnTo>
                  <a:pt x="954" y="3779"/>
                </a:lnTo>
                <a:lnTo>
                  <a:pt x="697" y="3999"/>
                </a:lnTo>
                <a:lnTo>
                  <a:pt x="477" y="4256"/>
                </a:lnTo>
                <a:lnTo>
                  <a:pt x="330" y="4512"/>
                </a:lnTo>
                <a:lnTo>
                  <a:pt x="183" y="4769"/>
                </a:lnTo>
                <a:lnTo>
                  <a:pt x="73" y="5063"/>
                </a:lnTo>
                <a:lnTo>
                  <a:pt x="37" y="5319"/>
                </a:lnTo>
                <a:lnTo>
                  <a:pt x="0" y="5613"/>
                </a:lnTo>
                <a:lnTo>
                  <a:pt x="0" y="5906"/>
                </a:lnTo>
                <a:lnTo>
                  <a:pt x="73" y="6200"/>
                </a:lnTo>
                <a:lnTo>
                  <a:pt x="183" y="6493"/>
                </a:lnTo>
                <a:lnTo>
                  <a:pt x="294" y="6713"/>
                </a:lnTo>
                <a:lnTo>
                  <a:pt x="440" y="6933"/>
                </a:lnTo>
                <a:lnTo>
                  <a:pt x="660" y="7117"/>
                </a:lnTo>
                <a:lnTo>
                  <a:pt x="880" y="7300"/>
                </a:lnTo>
                <a:lnTo>
                  <a:pt x="1064" y="7374"/>
                </a:lnTo>
                <a:lnTo>
                  <a:pt x="1027" y="7594"/>
                </a:lnTo>
                <a:lnTo>
                  <a:pt x="1027" y="7814"/>
                </a:lnTo>
                <a:lnTo>
                  <a:pt x="1064" y="8034"/>
                </a:lnTo>
                <a:lnTo>
                  <a:pt x="1101" y="8217"/>
                </a:lnTo>
                <a:lnTo>
                  <a:pt x="1174" y="8437"/>
                </a:lnTo>
                <a:lnTo>
                  <a:pt x="1284" y="8621"/>
                </a:lnTo>
                <a:lnTo>
                  <a:pt x="1431" y="8804"/>
                </a:lnTo>
                <a:lnTo>
                  <a:pt x="1614" y="8988"/>
                </a:lnTo>
                <a:lnTo>
                  <a:pt x="1797" y="9098"/>
                </a:lnTo>
                <a:lnTo>
                  <a:pt x="1981" y="9208"/>
                </a:lnTo>
                <a:lnTo>
                  <a:pt x="2201" y="9281"/>
                </a:lnTo>
                <a:lnTo>
                  <a:pt x="2421" y="9318"/>
                </a:lnTo>
                <a:lnTo>
                  <a:pt x="2641" y="9354"/>
                </a:lnTo>
                <a:lnTo>
                  <a:pt x="2861" y="9318"/>
                </a:lnTo>
                <a:lnTo>
                  <a:pt x="3081" y="9281"/>
                </a:lnTo>
                <a:lnTo>
                  <a:pt x="3301" y="9208"/>
                </a:lnTo>
                <a:lnTo>
                  <a:pt x="3375" y="9354"/>
                </a:lnTo>
                <a:lnTo>
                  <a:pt x="3448" y="9501"/>
                </a:lnTo>
                <a:lnTo>
                  <a:pt x="3595" y="9648"/>
                </a:lnTo>
                <a:lnTo>
                  <a:pt x="3742" y="9758"/>
                </a:lnTo>
                <a:lnTo>
                  <a:pt x="3925" y="9868"/>
                </a:lnTo>
                <a:lnTo>
                  <a:pt x="4108" y="9905"/>
                </a:lnTo>
                <a:lnTo>
                  <a:pt x="4292" y="9941"/>
                </a:lnTo>
                <a:lnTo>
                  <a:pt x="4475" y="9941"/>
                </a:lnTo>
                <a:lnTo>
                  <a:pt x="4842" y="9905"/>
                </a:lnTo>
                <a:lnTo>
                  <a:pt x="5246" y="9795"/>
                </a:lnTo>
                <a:lnTo>
                  <a:pt x="5686" y="9648"/>
                </a:lnTo>
                <a:lnTo>
                  <a:pt x="6163" y="9574"/>
                </a:lnTo>
                <a:lnTo>
                  <a:pt x="6603" y="9574"/>
                </a:lnTo>
                <a:lnTo>
                  <a:pt x="7080" y="9611"/>
                </a:lnTo>
                <a:lnTo>
                  <a:pt x="7446" y="9648"/>
                </a:lnTo>
                <a:lnTo>
                  <a:pt x="7630" y="9648"/>
                </a:lnTo>
                <a:lnTo>
                  <a:pt x="7813" y="9611"/>
                </a:lnTo>
                <a:lnTo>
                  <a:pt x="7960" y="9721"/>
                </a:lnTo>
                <a:lnTo>
                  <a:pt x="8143" y="9795"/>
                </a:lnTo>
                <a:lnTo>
                  <a:pt x="8327" y="9831"/>
                </a:lnTo>
                <a:lnTo>
                  <a:pt x="8547" y="9868"/>
                </a:lnTo>
                <a:lnTo>
                  <a:pt x="9024" y="9905"/>
                </a:lnTo>
                <a:lnTo>
                  <a:pt x="9391" y="9868"/>
                </a:lnTo>
                <a:lnTo>
                  <a:pt x="9501" y="9868"/>
                </a:lnTo>
                <a:lnTo>
                  <a:pt x="9354" y="10161"/>
                </a:lnTo>
                <a:lnTo>
                  <a:pt x="9317" y="10308"/>
                </a:lnTo>
                <a:lnTo>
                  <a:pt x="9281" y="10492"/>
                </a:lnTo>
                <a:lnTo>
                  <a:pt x="9317" y="10638"/>
                </a:lnTo>
                <a:lnTo>
                  <a:pt x="9354" y="10785"/>
                </a:lnTo>
                <a:lnTo>
                  <a:pt x="9464" y="11078"/>
                </a:lnTo>
                <a:lnTo>
                  <a:pt x="9647" y="11335"/>
                </a:lnTo>
                <a:lnTo>
                  <a:pt x="9831" y="11519"/>
                </a:lnTo>
                <a:lnTo>
                  <a:pt x="9977" y="11629"/>
                </a:lnTo>
                <a:lnTo>
                  <a:pt x="10198" y="11739"/>
                </a:lnTo>
                <a:lnTo>
                  <a:pt x="10381" y="11812"/>
                </a:lnTo>
                <a:lnTo>
                  <a:pt x="10821" y="11922"/>
                </a:lnTo>
                <a:lnTo>
                  <a:pt x="11298" y="11959"/>
                </a:lnTo>
                <a:lnTo>
                  <a:pt x="11775" y="11922"/>
                </a:lnTo>
                <a:lnTo>
                  <a:pt x="12215" y="11885"/>
                </a:lnTo>
                <a:lnTo>
                  <a:pt x="13095" y="11775"/>
                </a:lnTo>
                <a:lnTo>
                  <a:pt x="13939" y="11665"/>
                </a:lnTo>
                <a:lnTo>
                  <a:pt x="14343" y="11555"/>
                </a:lnTo>
                <a:lnTo>
                  <a:pt x="14746" y="11409"/>
                </a:lnTo>
                <a:lnTo>
                  <a:pt x="15076" y="11262"/>
                </a:lnTo>
                <a:lnTo>
                  <a:pt x="15370" y="11042"/>
                </a:lnTo>
                <a:lnTo>
                  <a:pt x="15626" y="10785"/>
                </a:lnTo>
                <a:lnTo>
                  <a:pt x="15847" y="10528"/>
                </a:lnTo>
                <a:lnTo>
                  <a:pt x="16030" y="10235"/>
                </a:lnTo>
                <a:lnTo>
                  <a:pt x="16213" y="9941"/>
                </a:lnTo>
                <a:lnTo>
                  <a:pt x="16360" y="9648"/>
                </a:lnTo>
                <a:lnTo>
                  <a:pt x="16433" y="9318"/>
                </a:lnTo>
                <a:lnTo>
                  <a:pt x="16507" y="8988"/>
                </a:lnTo>
                <a:lnTo>
                  <a:pt x="16543" y="8657"/>
                </a:lnTo>
                <a:lnTo>
                  <a:pt x="16507" y="8327"/>
                </a:lnTo>
                <a:lnTo>
                  <a:pt x="16470" y="7997"/>
                </a:lnTo>
                <a:lnTo>
                  <a:pt x="16690" y="7447"/>
                </a:lnTo>
                <a:lnTo>
                  <a:pt x="16837" y="6933"/>
                </a:lnTo>
                <a:lnTo>
                  <a:pt x="16910" y="6347"/>
                </a:lnTo>
                <a:lnTo>
                  <a:pt x="16910" y="5796"/>
                </a:lnTo>
                <a:lnTo>
                  <a:pt x="16837" y="5429"/>
                </a:lnTo>
                <a:lnTo>
                  <a:pt x="16727" y="5063"/>
                </a:lnTo>
                <a:lnTo>
                  <a:pt x="16654" y="4916"/>
                </a:lnTo>
                <a:lnTo>
                  <a:pt x="16543" y="4769"/>
                </a:lnTo>
                <a:lnTo>
                  <a:pt x="16397" y="4659"/>
                </a:lnTo>
                <a:lnTo>
                  <a:pt x="16250" y="4586"/>
                </a:lnTo>
                <a:lnTo>
                  <a:pt x="16250" y="4146"/>
                </a:lnTo>
                <a:lnTo>
                  <a:pt x="16177" y="3742"/>
                </a:lnTo>
                <a:lnTo>
                  <a:pt x="16030" y="3375"/>
                </a:lnTo>
                <a:lnTo>
                  <a:pt x="15773" y="3009"/>
                </a:lnTo>
                <a:lnTo>
                  <a:pt x="15626" y="2825"/>
                </a:lnTo>
                <a:lnTo>
                  <a:pt x="15443" y="2642"/>
                </a:lnTo>
                <a:lnTo>
                  <a:pt x="15223" y="2495"/>
                </a:lnTo>
                <a:lnTo>
                  <a:pt x="15003" y="2385"/>
                </a:lnTo>
                <a:lnTo>
                  <a:pt x="14746" y="2238"/>
                </a:lnTo>
                <a:lnTo>
                  <a:pt x="14526" y="2055"/>
                </a:lnTo>
                <a:lnTo>
                  <a:pt x="14379" y="1835"/>
                </a:lnTo>
                <a:lnTo>
                  <a:pt x="14233" y="1578"/>
                </a:lnTo>
                <a:lnTo>
                  <a:pt x="14123" y="1358"/>
                </a:lnTo>
                <a:lnTo>
                  <a:pt x="13976" y="1138"/>
                </a:lnTo>
                <a:lnTo>
                  <a:pt x="13829" y="991"/>
                </a:lnTo>
                <a:lnTo>
                  <a:pt x="13682" y="808"/>
                </a:lnTo>
                <a:lnTo>
                  <a:pt x="13499" y="698"/>
                </a:lnTo>
                <a:lnTo>
                  <a:pt x="13279" y="588"/>
                </a:lnTo>
                <a:lnTo>
                  <a:pt x="13059" y="514"/>
                </a:lnTo>
                <a:lnTo>
                  <a:pt x="12802" y="441"/>
                </a:lnTo>
                <a:lnTo>
                  <a:pt x="12362" y="441"/>
                </a:lnTo>
                <a:lnTo>
                  <a:pt x="11885" y="477"/>
                </a:lnTo>
                <a:lnTo>
                  <a:pt x="11408" y="588"/>
                </a:lnTo>
                <a:lnTo>
                  <a:pt x="10968" y="698"/>
                </a:lnTo>
                <a:lnTo>
                  <a:pt x="10821" y="514"/>
                </a:lnTo>
                <a:lnTo>
                  <a:pt x="10601" y="331"/>
                </a:lnTo>
                <a:lnTo>
                  <a:pt x="10381" y="221"/>
                </a:lnTo>
                <a:lnTo>
                  <a:pt x="10124" y="147"/>
                </a:lnTo>
                <a:lnTo>
                  <a:pt x="9867" y="74"/>
                </a:lnTo>
                <a:lnTo>
                  <a:pt x="9574" y="37"/>
                </a:lnTo>
                <a:lnTo>
                  <a:pt x="9060" y="1"/>
                </a:lnTo>
                <a:close/>
              </a:path>
            </a:pathLst>
          </a:custGeom>
          <a:solidFill>
            <a:srgbClr val="3C78D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A4C2F4"/>
              </a:solidFill>
              <a:latin typeface="Arial"/>
              <a:ea typeface="Arial"/>
              <a:cs typeface="Arial"/>
              <a:sym typeface="Arial"/>
            </a:endParaRPr>
          </a:p>
        </p:txBody>
      </p:sp>
      <p:sp>
        <p:nvSpPr>
          <p:cNvPr id="1233" name="Google Shape;1233;p55"/>
          <p:cNvSpPr/>
          <p:nvPr/>
        </p:nvSpPr>
        <p:spPr>
          <a:xfrm rot="-5400000">
            <a:off x="6496794" y="3021440"/>
            <a:ext cx="493819" cy="631536"/>
          </a:xfrm>
          <a:custGeom>
            <a:avLst/>
            <a:gdLst/>
            <a:ahLst/>
            <a:cxnLst/>
            <a:rect l="l" t="t" r="r" b="b"/>
            <a:pathLst>
              <a:path w="9868" h="12620" extrusionOk="0">
                <a:moveTo>
                  <a:pt x="4182" y="661"/>
                </a:moveTo>
                <a:lnTo>
                  <a:pt x="4182" y="918"/>
                </a:lnTo>
                <a:lnTo>
                  <a:pt x="4182" y="1431"/>
                </a:lnTo>
                <a:lnTo>
                  <a:pt x="4145" y="2202"/>
                </a:lnTo>
                <a:lnTo>
                  <a:pt x="3925" y="2165"/>
                </a:lnTo>
                <a:lnTo>
                  <a:pt x="3962" y="2018"/>
                </a:lnTo>
                <a:lnTo>
                  <a:pt x="3962" y="1835"/>
                </a:lnTo>
                <a:lnTo>
                  <a:pt x="3889" y="1468"/>
                </a:lnTo>
                <a:lnTo>
                  <a:pt x="3852" y="1101"/>
                </a:lnTo>
                <a:lnTo>
                  <a:pt x="3889" y="918"/>
                </a:lnTo>
                <a:lnTo>
                  <a:pt x="3962" y="771"/>
                </a:lnTo>
                <a:lnTo>
                  <a:pt x="3999" y="698"/>
                </a:lnTo>
                <a:lnTo>
                  <a:pt x="4072" y="661"/>
                </a:lnTo>
                <a:close/>
                <a:moveTo>
                  <a:pt x="1541" y="404"/>
                </a:moveTo>
                <a:lnTo>
                  <a:pt x="1578" y="441"/>
                </a:lnTo>
                <a:lnTo>
                  <a:pt x="1614" y="514"/>
                </a:lnTo>
                <a:lnTo>
                  <a:pt x="1614" y="1138"/>
                </a:lnTo>
                <a:lnTo>
                  <a:pt x="1688" y="2202"/>
                </a:lnTo>
                <a:lnTo>
                  <a:pt x="1284" y="2238"/>
                </a:lnTo>
                <a:lnTo>
                  <a:pt x="1211" y="2238"/>
                </a:lnTo>
                <a:lnTo>
                  <a:pt x="1211" y="1871"/>
                </a:lnTo>
                <a:lnTo>
                  <a:pt x="1174" y="1505"/>
                </a:lnTo>
                <a:lnTo>
                  <a:pt x="1211" y="1211"/>
                </a:lnTo>
                <a:lnTo>
                  <a:pt x="1248" y="954"/>
                </a:lnTo>
                <a:lnTo>
                  <a:pt x="1358" y="404"/>
                </a:lnTo>
                <a:close/>
                <a:moveTo>
                  <a:pt x="3815" y="2678"/>
                </a:moveTo>
                <a:lnTo>
                  <a:pt x="4439" y="2715"/>
                </a:lnTo>
                <a:lnTo>
                  <a:pt x="5026" y="2789"/>
                </a:lnTo>
                <a:lnTo>
                  <a:pt x="5026" y="2825"/>
                </a:lnTo>
                <a:lnTo>
                  <a:pt x="5136" y="3485"/>
                </a:lnTo>
                <a:lnTo>
                  <a:pt x="3925" y="3559"/>
                </a:lnTo>
                <a:lnTo>
                  <a:pt x="2678" y="3632"/>
                </a:lnTo>
                <a:lnTo>
                  <a:pt x="1358" y="3669"/>
                </a:lnTo>
                <a:lnTo>
                  <a:pt x="917" y="3706"/>
                </a:lnTo>
                <a:lnTo>
                  <a:pt x="477" y="3742"/>
                </a:lnTo>
                <a:lnTo>
                  <a:pt x="441" y="3229"/>
                </a:lnTo>
                <a:lnTo>
                  <a:pt x="441" y="2972"/>
                </a:lnTo>
                <a:lnTo>
                  <a:pt x="404" y="2862"/>
                </a:lnTo>
                <a:lnTo>
                  <a:pt x="331" y="2752"/>
                </a:lnTo>
                <a:lnTo>
                  <a:pt x="587" y="2789"/>
                </a:lnTo>
                <a:lnTo>
                  <a:pt x="807" y="2789"/>
                </a:lnTo>
                <a:lnTo>
                  <a:pt x="1284" y="2752"/>
                </a:lnTo>
                <a:lnTo>
                  <a:pt x="1945" y="2678"/>
                </a:lnTo>
                <a:close/>
                <a:moveTo>
                  <a:pt x="4916" y="3999"/>
                </a:moveTo>
                <a:lnTo>
                  <a:pt x="4989" y="4072"/>
                </a:lnTo>
                <a:lnTo>
                  <a:pt x="5136" y="4109"/>
                </a:lnTo>
                <a:lnTo>
                  <a:pt x="5209" y="4072"/>
                </a:lnTo>
                <a:lnTo>
                  <a:pt x="5246" y="4623"/>
                </a:lnTo>
                <a:lnTo>
                  <a:pt x="5209" y="5173"/>
                </a:lnTo>
                <a:lnTo>
                  <a:pt x="5173" y="5430"/>
                </a:lnTo>
                <a:lnTo>
                  <a:pt x="5099" y="5723"/>
                </a:lnTo>
                <a:lnTo>
                  <a:pt x="4989" y="5980"/>
                </a:lnTo>
                <a:lnTo>
                  <a:pt x="4806" y="6200"/>
                </a:lnTo>
                <a:lnTo>
                  <a:pt x="4659" y="6310"/>
                </a:lnTo>
                <a:lnTo>
                  <a:pt x="4476" y="6420"/>
                </a:lnTo>
                <a:lnTo>
                  <a:pt x="4292" y="6457"/>
                </a:lnTo>
                <a:lnTo>
                  <a:pt x="4072" y="6493"/>
                </a:lnTo>
                <a:lnTo>
                  <a:pt x="3632" y="6530"/>
                </a:lnTo>
                <a:lnTo>
                  <a:pt x="3265" y="6567"/>
                </a:lnTo>
                <a:lnTo>
                  <a:pt x="2605" y="6567"/>
                </a:lnTo>
                <a:lnTo>
                  <a:pt x="2642" y="6493"/>
                </a:lnTo>
                <a:lnTo>
                  <a:pt x="2678" y="6383"/>
                </a:lnTo>
                <a:lnTo>
                  <a:pt x="2788" y="6310"/>
                </a:lnTo>
                <a:lnTo>
                  <a:pt x="2825" y="6273"/>
                </a:lnTo>
                <a:lnTo>
                  <a:pt x="2825" y="6237"/>
                </a:lnTo>
                <a:lnTo>
                  <a:pt x="2788" y="6200"/>
                </a:lnTo>
                <a:lnTo>
                  <a:pt x="2715" y="6200"/>
                </a:lnTo>
                <a:lnTo>
                  <a:pt x="2605" y="6237"/>
                </a:lnTo>
                <a:lnTo>
                  <a:pt x="2458" y="6310"/>
                </a:lnTo>
                <a:lnTo>
                  <a:pt x="2348" y="6420"/>
                </a:lnTo>
                <a:lnTo>
                  <a:pt x="2311" y="6567"/>
                </a:lnTo>
                <a:lnTo>
                  <a:pt x="1724" y="6493"/>
                </a:lnTo>
                <a:lnTo>
                  <a:pt x="1541" y="6457"/>
                </a:lnTo>
                <a:lnTo>
                  <a:pt x="1688" y="6420"/>
                </a:lnTo>
                <a:lnTo>
                  <a:pt x="2055" y="6383"/>
                </a:lnTo>
                <a:lnTo>
                  <a:pt x="2201" y="6310"/>
                </a:lnTo>
                <a:lnTo>
                  <a:pt x="2275" y="6237"/>
                </a:lnTo>
                <a:lnTo>
                  <a:pt x="2311" y="6163"/>
                </a:lnTo>
                <a:lnTo>
                  <a:pt x="2311" y="6090"/>
                </a:lnTo>
                <a:lnTo>
                  <a:pt x="2275" y="6016"/>
                </a:lnTo>
                <a:lnTo>
                  <a:pt x="2238" y="5980"/>
                </a:lnTo>
                <a:lnTo>
                  <a:pt x="2201" y="5943"/>
                </a:lnTo>
                <a:lnTo>
                  <a:pt x="2055" y="5943"/>
                </a:lnTo>
                <a:lnTo>
                  <a:pt x="1981" y="6016"/>
                </a:lnTo>
                <a:lnTo>
                  <a:pt x="1798" y="6053"/>
                </a:lnTo>
                <a:lnTo>
                  <a:pt x="1394" y="6127"/>
                </a:lnTo>
                <a:lnTo>
                  <a:pt x="1138" y="6200"/>
                </a:lnTo>
                <a:lnTo>
                  <a:pt x="917" y="6273"/>
                </a:lnTo>
                <a:lnTo>
                  <a:pt x="807" y="6200"/>
                </a:lnTo>
                <a:lnTo>
                  <a:pt x="697" y="6127"/>
                </a:lnTo>
                <a:lnTo>
                  <a:pt x="661" y="5980"/>
                </a:lnTo>
                <a:lnTo>
                  <a:pt x="624" y="5870"/>
                </a:lnTo>
                <a:lnTo>
                  <a:pt x="624" y="5870"/>
                </a:lnTo>
                <a:lnTo>
                  <a:pt x="844" y="5906"/>
                </a:lnTo>
                <a:lnTo>
                  <a:pt x="1504" y="5906"/>
                </a:lnTo>
                <a:lnTo>
                  <a:pt x="1724" y="5870"/>
                </a:lnTo>
                <a:lnTo>
                  <a:pt x="1945" y="5833"/>
                </a:lnTo>
                <a:lnTo>
                  <a:pt x="1981" y="5796"/>
                </a:lnTo>
                <a:lnTo>
                  <a:pt x="2018" y="5760"/>
                </a:lnTo>
                <a:lnTo>
                  <a:pt x="2055" y="5650"/>
                </a:lnTo>
                <a:lnTo>
                  <a:pt x="1981" y="5540"/>
                </a:lnTo>
                <a:lnTo>
                  <a:pt x="1945" y="5503"/>
                </a:lnTo>
                <a:lnTo>
                  <a:pt x="1504" y="5503"/>
                </a:lnTo>
                <a:lnTo>
                  <a:pt x="1101" y="5540"/>
                </a:lnTo>
                <a:lnTo>
                  <a:pt x="844" y="5576"/>
                </a:lnTo>
                <a:lnTo>
                  <a:pt x="587" y="5576"/>
                </a:lnTo>
                <a:lnTo>
                  <a:pt x="587" y="5356"/>
                </a:lnTo>
                <a:lnTo>
                  <a:pt x="734" y="5430"/>
                </a:lnTo>
                <a:lnTo>
                  <a:pt x="881" y="5466"/>
                </a:lnTo>
                <a:lnTo>
                  <a:pt x="1211" y="5466"/>
                </a:lnTo>
                <a:lnTo>
                  <a:pt x="1541" y="5393"/>
                </a:lnTo>
                <a:lnTo>
                  <a:pt x="1835" y="5246"/>
                </a:lnTo>
                <a:lnTo>
                  <a:pt x="1871" y="5173"/>
                </a:lnTo>
                <a:lnTo>
                  <a:pt x="1908" y="5099"/>
                </a:lnTo>
                <a:lnTo>
                  <a:pt x="1908" y="5026"/>
                </a:lnTo>
                <a:lnTo>
                  <a:pt x="1871" y="4953"/>
                </a:lnTo>
                <a:lnTo>
                  <a:pt x="1835" y="4916"/>
                </a:lnTo>
                <a:lnTo>
                  <a:pt x="1761" y="4879"/>
                </a:lnTo>
                <a:lnTo>
                  <a:pt x="1724" y="4879"/>
                </a:lnTo>
                <a:lnTo>
                  <a:pt x="1614" y="4916"/>
                </a:lnTo>
                <a:lnTo>
                  <a:pt x="1358" y="5026"/>
                </a:lnTo>
                <a:lnTo>
                  <a:pt x="1101" y="5099"/>
                </a:lnTo>
                <a:lnTo>
                  <a:pt x="844" y="5099"/>
                </a:lnTo>
                <a:lnTo>
                  <a:pt x="551" y="5063"/>
                </a:lnTo>
                <a:lnTo>
                  <a:pt x="551" y="4916"/>
                </a:lnTo>
                <a:lnTo>
                  <a:pt x="844" y="4879"/>
                </a:lnTo>
                <a:lnTo>
                  <a:pt x="1138" y="4879"/>
                </a:lnTo>
                <a:lnTo>
                  <a:pt x="1724" y="4769"/>
                </a:lnTo>
                <a:lnTo>
                  <a:pt x="1908" y="4696"/>
                </a:lnTo>
                <a:lnTo>
                  <a:pt x="2091" y="4586"/>
                </a:lnTo>
                <a:lnTo>
                  <a:pt x="2128" y="4513"/>
                </a:lnTo>
                <a:lnTo>
                  <a:pt x="2165" y="4439"/>
                </a:lnTo>
                <a:lnTo>
                  <a:pt x="2128" y="4329"/>
                </a:lnTo>
                <a:lnTo>
                  <a:pt x="2055" y="4256"/>
                </a:lnTo>
                <a:lnTo>
                  <a:pt x="1945" y="4182"/>
                </a:lnTo>
                <a:lnTo>
                  <a:pt x="1871" y="4182"/>
                </a:lnTo>
                <a:lnTo>
                  <a:pt x="1835" y="4219"/>
                </a:lnTo>
                <a:lnTo>
                  <a:pt x="1761" y="4256"/>
                </a:lnTo>
                <a:lnTo>
                  <a:pt x="1724" y="4329"/>
                </a:lnTo>
                <a:lnTo>
                  <a:pt x="1468" y="4403"/>
                </a:lnTo>
                <a:lnTo>
                  <a:pt x="991" y="4476"/>
                </a:lnTo>
                <a:lnTo>
                  <a:pt x="551" y="4586"/>
                </a:lnTo>
                <a:lnTo>
                  <a:pt x="514" y="4146"/>
                </a:lnTo>
                <a:lnTo>
                  <a:pt x="1358" y="4146"/>
                </a:lnTo>
                <a:lnTo>
                  <a:pt x="2678" y="4109"/>
                </a:lnTo>
                <a:lnTo>
                  <a:pt x="3815" y="4072"/>
                </a:lnTo>
                <a:lnTo>
                  <a:pt x="4916" y="3999"/>
                </a:lnTo>
                <a:close/>
                <a:moveTo>
                  <a:pt x="1211" y="1"/>
                </a:moveTo>
                <a:lnTo>
                  <a:pt x="1101" y="37"/>
                </a:lnTo>
                <a:lnTo>
                  <a:pt x="1028" y="147"/>
                </a:lnTo>
                <a:lnTo>
                  <a:pt x="881" y="771"/>
                </a:lnTo>
                <a:lnTo>
                  <a:pt x="807" y="1395"/>
                </a:lnTo>
                <a:lnTo>
                  <a:pt x="807" y="1835"/>
                </a:lnTo>
                <a:lnTo>
                  <a:pt x="807" y="2092"/>
                </a:lnTo>
                <a:lnTo>
                  <a:pt x="881" y="2312"/>
                </a:lnTo>
                <a:lnTo>
                  <a:pt x="551" y="2385"/>
                </a:lnTo>
                <a:lnTo>
                  <a:pt x="367" y="2458"/>
                </a:lnTo>
                <a:lnTo>
                  <a:pt x="221" y="2568"/>
                </a:lnTo>
                <a:lnTo>
                  <a:pt x="184" y="2605"/>
                </a:lnTo>
                <a:lnTo>
                  <a:pt x="147" y="2678"/>
                </a:lnTo>
                <a:lnTo>
                  <a:pt x="37" y="2825"/>
                </a:lnTo>
                <a:lnTo>
                  <a:pt x="37" y="3009"/>
                </a:lnTo>
                <a:lnTo>
                  <a:pt x="37" y="3375"/>
                </a:lnTo>
                <a:lnTo>
                  <a:pt x="37" y="3852"/>
                </a:lnTo>
                <a:lnTo>
                  <a:pt x="37" y="3889"/>
                </a:lnTo>
                <a:lnTo>
                  <a:pt x="0" y="3962"/>
                </a:lnTo>
                <a:lnTo>
                  <a:pt x="37" y="4072"/>
                </a:lnTo>
                <a:lnTo>
                  <a:pt x="74" y="4439"/>
                </a:lnTo>
                <a:lnTo>
                  <a:pt x="110" y="5540"/>
                </a:lnTo>
                <a:lnTo>
                  <a:pt x="110" y="5943"/>
                </a:lnTo>
                <a:lnTo>
                  <a:pt x="184" y="6127"/>
                </a:lnTo>
                <a:lnTo>
                  <a:pt x="257" y="6310"/>
                </a:lnTo>
                <a:lnTo>
                  <a:pt x="367" y="6457"/>
                </a:lnTo>
                <a:lnTo>
                  <a:pt x="477" y="6567"/>
                </a:lnTo>
                <a:lnTo>
                  <a:pt x="624" y="6677"/>
                </a:lnTo>
                <a:lnTo>
                  <a:pt x="771" y="6750"/>
                </a:lnTo>
                <a:lnTo>
                  <a:pt x="1101" y="6860"/>
                </a:lnTo>
                <a:lnTo>
                  <a:pt x="1468" y="6934"/>
                </a:lnTo>
                <a:lnTo>
                  <a:pt x="2091" y="7007"/>
                </a:lnTo>
                <a:lnTo>
                  <a:pt x="2678" y="7044"/>
                </a:lnTo>
                <a:lnTo>
                  <a:pt x="2605" y="7264"/>
                </a:lnTo>
                <a:lnTo>
                  <a:pt x="2605" y="7484"/>
                </a:lnTo>
                <a:lnTo>
                  <a:pt x="2605" y="7887"/>
                </a:lnTo>
                <a:lnTo>
                  <a:pt x="2605" y="8548"/>
                </a:lnTo>
                <a:lnTo>
                  <a:pt x="2678" y="9208"/>
                </a:lnTo>
                <a:lnTo>
                  <a:pt x="2825" y="10455"/>
                </a:lnTo>
                <a:lnTo>
                  <a:pt x="3045" y="11665"/>
                </a:lnTo>
                <a:lnTo>
                  <a:pt x="3118" y="11922"/>
                </a:lnTo>
                <a:lnTo>
                  <a:pt x="3228" y="12106"/>
                </a:lnTo>
                <a:lnTo>
                  <a:pt x="3375" y="12252"/>
                </a:lnTo>
                <a:lnTo>
                  <a:pt x="3595" y="12399"/>
                </a:lnTo>
                <a:lnTo>
                  <a:pt x="3779" y="12472"/>
                </a:lnTo>
                <a:lnTo>
                  <a:pt x="3999" y="12546"/>
                </a:lnTo>
                <a:lnTo>
                  <a:pt x="4476" y="12619"/>
                </a:lnTo>
                <a:lnTo>
                  <a:pt x="4732" y="12582"/>
                </a:lnTo>
                <a:lnTo>
                  <a:pt x="4952" y="12509"/>
                </a:lnTo>
                <a:lnTo>
                  <a:pt x="5136" y="12399"/>
                </a:lnTo>
                <a:lnTo>
                  <a:pt x="5283" y="12216"/>
                </a:lnTo>
                <a:lnTo>
                  <a:pt x="5429" y="12032"/>
                </a:lnTo>
                <a:lnTo>
                  <a:pt x="5503" y="11812"/>
                </a:lnTo>
                <a:lnTo>
                  <a:pt x="5576" y="11592"/>
                </a:lnTo>
                <a:lnTo>
                  <a:pt x="5613" y="11372"/>
                </a:lnTo>
                <a:lnTo>
                  <a:pt x="5613" y="11079"/>
                </a:lnTo>
                <a:lnTo>
                  <a:pt x="5613" y="10785"/>
                </a:lnTo>
                <a:lnTo>
                  <a:pt x="5539" y="10162"/>
                </a:lnTo>
                <a:lnTo>
                  <a:pt x="5539" y="9538"/>
                </a:lnTo>
                <a:lnTo>
                  <a:pt x="5649" y="8951"/>
                </a:lnTo>
                <a:lnTo>
                  <a:pt x="5723" y="8658"/>
                </a:lnTo>
                <a:lnTo>
                  <a:pt x="5833" y="8364"/>
                </a:lnTo>
                <a:lnTo>
                  <a:pt x="5980" y="8071"/>
                </a:lnTo>
                <a:lnTo>
                  <a:pt x="6090" y="7961"/>
                </a:lnTo>
                <a:lnTo>
                  <a:pt x="6200" y="7851"/>
                </a:lnTo>
                <a:lnTo>
                  <a:pt x="6273" y="7814"/>
                </a:lnTo>
                <a:lnTo>
                  <a:pt x="6310" y="7814"/>
                </a:lnTo>
                <a:lnTo>
                  <a:pt x="6456" y="7887"/>
                </a:lnTo>
                <a:lnTo>
                  <a:pt x="6530" y="7997"/>
                </a:lnTo>
                <a:lnTo>
                  <a:pt x="6603" y="8144"/>
                </a:lnTo>
                <a:lnTo>
                  <a:pt x="6640" y="8291"/>
                </a:lnTo>
                <a:lnTo>
                  <a:pt x="6603" y="8474"/>
                </a:lnTo>
                <a:lnTo>
                  <a:pt x="6566" y="8804"/>
                </a:lnTo>
                <a:lnTo>
                  <a:pt x="6530" y="9208"/>
                </a:lnTo>
                <a:lnTo>
                  <a:pt x="6566" y="9428"/>
                </a:lnTo>
                <a:lnTo>
                  <a:pt x="6603" y="9648"/>
                </a:lnTo>
                <a:lnTo>
                  <a:pt x="6676" y="9868"/>
                </a:lnTo>
                <a:lnTo>
                  <a:pt x="6787" y="10051"/>
                </a:lnTo>
                <a:lnTo>
                  <a:pt x="6970" y="10162"/>
                </a:lnTo>
                <a:lnTo>
                  <a:pt x="7153" y="10272"/>
                </a:lnTo>
                <a:lnTo>
                  <a:pt x="7447" y="10345"/>
                </a:lnTo>
                <a:lnTo>
                  <a:pt x="7777" y="10382"/>
                </a:lnTo>
                <a:lnTo>
                  <a:pt x="8437" y="10382"/>
                </a:lnTo>
                <a:lnTo>
                  <a:pt x="9061" y="10308"/>
                </a:lnTo>
                <a:lnTo>
                  <a:pt x="9684" y="10162"/>
                </a:lnTo>
                <a:lnTo>
                  <a:pt x="9758" y="10125"/>
                </a:lnTo>
                <a:lnTo>
                  <a:pt x="9831" y="10051"/>
                </a:lnTo>
                <a:lnTo>
                  <a:pt x="9868" y="9941"/>
                </a:lnTo>
                <a:lnTo>
                  <a:pt x="9831" y="9868"/>
                </a:lnTo>
                <a:lnTo>
                  <a:pt x="9794" y="9758"/>
                </a:lnTo>
                <a:lnTo>
                  <a:pt x="9721" y="9685"/>
                </a:lnTo>
                <a:lnTo>
                  <a:pt x="9648" y="9648"/>
                </a:lnTo>
                <a:lnTo>
                  <a:pt x="9538" y="9648"/>
                </a:lnTo>
                <a:lnTo>
                  <a:pt x="8951" y="9758"/>
                </a:lnTo>
                <a:lnTo>
                  <a:pt x="8327" y="9831"/>
                </a:lnTo>
                <a:lnTo>
                  <a:pt x="7740" y="9831"/>
                </a:lnTo>
                <a:lnTo>
                  <a:pt x="7447" y="9795"/>
                </a:lnTo>
                <a:lnTo>
                  <a:pt x="7300" y="9721"/>
                </a:lnTo>
                <a:lnTo>
                  <a:pt x="7190" y="9648"/>
                </a:lnTo>
                <a:lnTo>
                  <a:pt x="7117" y="9575"/>
                </a:lnTo>
                <a:lnTo>
                  <a:pt x="7080" y="9465"/>
                </a:lnTo>
                <a:lnTo>
                  <a:pt x="7080" y="9208"/>
                </a:lnTo>
                <a:lnTo>
                  <a:pt x="7080" y="8914"/>
                </a:lnTo>
                <a:lnTo>
                  <a:pt x="7117" y="8694"/>
                </a:lnTo>
                <a:lnTo>
                  <a:pt x="7153" y="8474"/>
                </a:lnTo>
                <a:lnTo>
                  <a:pt x="7153" y="8254"/>
                </a:lnTo>
                <a:lnTo>
                  <a:pt x="7117" y="8034"/>
                </a:lnTo>
                <a:lnTo>
                  <a:pt x="7043" y="7851"/>
                </a:lnTo>
                <a:lnTo>
                  <a:pt x="6970" y="7667"/>
                </a:lnTo>
                <a:lnTo>
                  <a:pt x="6823" y="7520"/>
                </a:lnTo>
                <a:lnTo>
                  <a:pt x="6676" y="7410"/>
                </a:lnTo>
                <a:lnTo>
                  <a:pt x="6530" y="7337"/>
                </a:lnTo>
                <a:lnTo>
                  <a:pt x="6383" y="7300"/>
                </a:lnTo>
                <a:lnTo>
                  <a:pt x="6200" y="7300"/>
                </a:lnTo>
                <a:lnTo>
                  <a:pt x="6016" y="7337"/>
                </a:lnTo>
                <a:lnTo>
                  <a:pt x="5833" y="7447"/>
                </a:lnTo>
                <a:lnTo>
                  <a:pt x="5649" y="7594"/>
                </a:lnTo>
                <a:lnTo>
                  <a:pt x="5503" y="7814"/>
                </a:lnTo>
                <a:lnTo>
                  <a:pt x="5393" y="8034"/>
                </a:lnTo>
                <a:lnTo>
                  <a:pt x="5283" y="8291"/>
                </a:lnTo>
                <a:lnTo>
                  <a:pt x="5136" y="8768"/>
                </a:lnTo>
                <a:lnTo>
                  <a:pt x="5026" y="9281"/>
                </a:lnTo>
                <a:lnTo>
                  <a:pt x="4989" y="9795"/>
                </a:lnTo>
                <a:lnTo>
                  <a:pt x="5026" y="10308"/>
                </a:lnTo>
                <a:lnTo>
                  <a:pt x="5062" y="10858"/>
                </a:lnTo>
                <a:lnTo>
                  <a:pt x="5062" y="11372"/>
                </a:lnTo>
                <a:lnTo>
                  <a:pt x="5062" y="11519"/>
                </a:lnTo>
                <a:lnTo>
                  <a:pt x="5026" y="11665"/>
                </a:lnTo>
                <a:lnTo>
                  <a:pt x="4952" y="11775"/>
                </a:lnTo>
                <a:lnTo>
                  <a:pt x="4879" y="11886"/>
                </a:lnTo>
                <a:lnTo>
                  <a:pt x="4769" y="11959"/>
                </a:lnTo>
                <a:lnTo>
                  <a:pt x="4659" y="12032"/>
                </a:lnTo>
                <a:lnTo>
                  <a:pt x="4512" y="12069"/>
                </a:lnTo>
                <a:lnTo>
                  <a:pt x="4366" y="12069"/>
                </a:lnTo>
                <a:lnTo>
                  <a:pt x="4109" y="11996"/>
                </a:lnTo>
                <a:lnTo>
                  <a:pt x="3815" y="11922"/>
                </a:lnTo>
                <a:lnTo>
                  <a:pt x="3705" y="11849"/>
                </a:lnTo>
                <a:lnTo>
                  <a:pt x="3595" y="11739"/>
                </a:lnTo>
                <a:lnTo>
                  <a:pt x="3559" y="11592"/>
                </a:lnTo>
                <a:lnTo>
                  <a:pt x="3522" y="11445"/>
                </a:lnTo>
                <a:lnTo>
                  <a:pt x="3302" y="10272"/>
                </a:lnTo>
                <a:lnTo>
                  <a:pt x="3155" y="9061"/>
                </a:lnTo>
                <a:lnTo>
                  <a:pt x="3045" y="7887"/>
                </a:lnTo>
                <a:lnTo>
                  <a:pt x="3045" y="7484"/>
                </a:lnTo>
                <a:lnTo>
                  <a:pt x="3008" y="7264"/>
                </a:lnTo>
                <a:lnTo>
                  <a:pt x="2935" y="7044"/>
                </a:lnTo>
                <a:lnTo>
                  <a:pt x="3375" y="7044"/>
                </a:lnTo>
                <a:lnTo>
                  <a:pt x="3779" y="7007"/>
                </a:lnTo>
                <a:lnTo>
                  <a:pt x="4219" y="6970"/>
                </a:lnTo>
                <a:lnTo>
                  <a:pt x="4622" y="6860"/>
                </a:lnTo>
                <a:lnTo>
                  <a:pt x="4806" y="6787"/>
                </a:lnTo>
                <a:lnTo>
                  <a:pt x="4952" y="6677"/>
                </a:lnTo>
                <a:lnTo>
                  <a:pt x="5099" y="6603"/>
                </a:lnTo>
                <a:lnTo>
                  <a:pt x="5209" y="6493"/>
                </a:lnTo>
                <a:lnTo>
                  <a:pt x="5429" y="6200"/>
                </a:lnTo>
                <a:lnTo>
                  <a:pt x="5539" y="5906"/>
                </a:lnTo>
                <a:lnTo>
                  <a:pt x="5649" y="5576"/>
                </a:lnTo>
                <a:lnTo>
                  <a:pt x="5723" y="5210"/>
                </a:lnTo>
                <a:lnTo>
                  <a:pt x="5723" y="4806"/>
                </a:lnTo>
                <a:lnTo>
                  <a:pt x="5686" y="4036"/>
                </a:lnTo>
                <a:lnTo>
                  <a:pt x="5649" y="3559"/>
                </a:lnTo>
                <a:lnTo>
                  <a:pt x="5576" y="3082"/>
                </a:lnTo>
                <a:lnTo>
                  <a:pt x="5539" y="2789"/>
                </a:lnTo>
                <a:lnTo>
                  <a:pt x="5503" y="2678"/>
                </a:lnTo>
                <a:lnTo>
                  <a:pt x="5466" y="2568"/>
                </a:lnTo>
                <a:lnTo>
                  <a:pt x="5429" y="2422"/>
                </a:lnTo>
                <a:lnTo>
                  <a:pt x="5356" y="2348"/>
                </a:lnTo>
                <a:lnTo>
                  <a:pt x="5173" y="2238"/>
                </a:lnTo>
                <a:lnTo>
                  <a:pt x="5026" y="2202"/>
                </a:lnTo>
                <a:lnTo>
                  <a:pt x="4916" y="2202"/>
                </a:lnTo>
                <a:lnTo>
                  <a:pt x="4879" y="2238"/>
                </a:lnTo>
                <a:lnTo>
                  <a:pt x="4586" y="2238"/>
                </a:lnTo>
                <a:lnTo>
                  <a:pt x="4622" y="808"/>
                </a:lnTo>
                <a:lnTo>
                  <a:pt x="4586" y="551"/>
                </a:lnTo>
                <a:lnTo>
                  <a:pt x="4549" y="441"/>
                </a:lnTo>
                <a:lnTo>
                  <a:pt x="4512" y="331"/>
                </a:lnTo>
                <a:lnTo>
                  <a:pt x="4439" y="258"/>
                </a:lnTo>
                <a:lnTo>
                  <a:pt x="4329" y="221"/>
                </a:lnTo>
                <a:lnTo>
                  <a:pt x="4219" y="184"/>
                </a:lnTo>
                <a:lnTo>
                  <a:pt x="4072" y="221"/>
                </a:lnTo>
                <a:lnTo>
                  <a:pt x="3815" y="331"/>
                </a:lnTo>
                <a:lnTo>
                  <a:pt x="3705" y="404"/>
                </a:lnTo>
                <a:lnTo>
                  <a:pt x="3632" y="514"/>
                </a:lnTo>
                <a:lnTo>
                  <a:pt x="3522" y="734"/>
                </a:lnTo>
                <a:lnTo>
                  <a:pt x="3449" y="991"/>
                </a:lnTo>
                <a:lnTo>
                  <a:pt x="3485" y="1321"/>
                </a:lnTo>
                <a:lnTo>
                  <a:pt x="3522" y="1651"/>
                </a:lnTo>
                <a:lnTo>
                  <a:pt x="3559" y="1908"/>
                </a:lnTo>
                <a:lnTo>
                  <a:pt x="3669" y="2165"/>
                </a:lnTo>
                <a:lnTo>
                  <a:pt x="2091" y="2165"/>
                </a:lnTo>
                <a:lnTo>
                  <a:pt x="2055" y="1358"/>
                </a:lnTo>
                <a:lnTo>
                  <a:pt x="2018" y="514"/>
                </a:lnTo>
                <a:lnTo>
                  <a:pt x="2018" y="368"/>
                </a:lnTo>
                <a:lnTo>
                  <a:pt x="1945" y="221"/>
                </a:lnTo>
                <a:lnTo>
                  <a:pt x="1871" y="147"/>
                </a:lnTo>
                <a:lnTo>
                  <a:pt x="1761" y="74"/>
                </a:lnTo>
                <a:lnTo>
                  <a:pt x="1651" y="37"/>
                </a:lnTo>
                <a:lnTo>
                  <a:pt x="1504" y="1"/>
                </a:lnTo>
                <a:close/>
              </a:path>
            </a:pathLst>
          </a:custGeom>
          <a:solidFill>
            <a:srgbClr val="3C78D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A4C2F4"/>
              </a:solidFill>
              <a:latin typeface="Arial"/>
              <a:ea typeface="Arial"/>
              <a:cs typeface="Arial"/>
              <a:sym typeface="Arial"/>
            </a:endParaRPr>
          </a:p>
        </p:txBody>
      </p:sp>
      <p:sp>
        <p:nvSpPr>
          <p:cNvPr id="1234" name="Google Shape;1234;p55"/>
          <p:cNvSpPr/>
          <p:nvPr/>
        </p:nvSpPr>
        <p:spPr>
          <a:xfrm>
            <a:off x="6453205" y="3705907"/>
            <a:ext cx="666366" cy="752689"/>
          </a:xfrm>
          <a:custGeom>
            <a:avLst/>
            <a:gdLst/>
            <a:ahLst/>
            <a:cxnLst/>
            <a:rect l="l" t="t" r="r" b="b"/>
            <a:pathLst>
              <a:path w="13316" h="15041" extrusionOk="0">
                <a:moveTo>
                  <a:pt x="5466" y="1"/>
                </a:moveTo>
                <a:lnTo>
                  <a:pt x="5466" y="38"/>
                </a:lnTo>
                <a:lnTo>
                  <a:pt x="5576" y="1248"/>
                </a:lnTo>
                <a:lnTo>
                  <a:pt x="5612" y="1321"/>
                </a:lnTo>
                <a:lnTo>
                  <a:pt x="5649" y="1395"/>
                </a:lnTo>
                <a:lnTo>
                  <a:pt x="5759" y="1431"/>
                </a:lnTo>
                <a:lnTo>
                  <a:pt x="5833" y="1395"/>
                </a:lnTo>
                <a:lnTo>
                  <a:pt x="6713" y="881"/>
                </a:lnTo>
                <a:lnTo>
                  <a:pt x="6713" y="881"/>
                </a:lnTo>
                <a:lnTo>
                  <a:pt x="6640" y="1285"/>
                </a:lnTo>
                <a:lnTo>
                  <a:pt x="6603" y="1652"/>
                </a:lnTo>
                <a:lnTo>
                  <a:pt x="6603" y="2055"/>
                </a:lnTo>
                <a:lnTo>
                  <a:pt x="6640" y="2459"/>
                </a:lnTo>
                <a:lnTo>
                  <a:pt x="6676" y="2569"/>
                </a:lnTo>
                <a:lnTo>
                  <a:pt x="6750" y="2605"/>
                </a:lnTo>
                <a:lnTo>
                  <a:pt x="6823" y="2642"/>
                </a:lnTo>
                <a:lnTo>
                  <a:pt x="6896" y="2679"/>
                </a:lnTo>
                <a:lnTo>
                  <a:pt x="6970" y="2642"/>
                </a:lnTo>
                <a:lnTo>
                  <a:pt x="7043" y="2605"/>
                </a:lnTo>
                <a:lnTo>
                  <a:pt x="7080" y="2532"/>
                </a:lnTo>
                <a:lnTo>
                  <a:pt x="7080" y="2459"/>
                </a:lnTo>
                <a:lnTo>
                  <a:pt x="7043" y="2275"/>
                </a:lnTo>
                <a:lnTo>
                  <a:pt x="7006" y="1835"/>
                </a:lnTo>
                <a:lnTo>
                  <a:pt x="7043" y="1395"/>
                </a:lnTo>
                <a:lnTo>
                  <a:pt x="7116" y="955"/>
                </a:lnTo>
                <a:lnTo>
                  <a:pt x="7226" y="514"/>
                </a:lnTo>
                <a:lnTo>
                  <a:pt x="7190" y="404"/>
                </a:lnTo>
                <a:lnTo>
                  <a:pt x="7153" y="294"/>
                </a:lnTo>
                <a:lnTo>
                  <a:pt x="7043" y="258"/>
                </a:lnTo>
                <a:lnTo>
                  <a:pt x="6933" y="294"/>
                </a:lnTo>
                <a:lnTo>
                  <a:pt x="5906" y="918"/>
                </a:lnTo>
                <a:lnTo>
                  <a:pt x="5869" y="698"/>
                </a:lnTo>
                <a:lnTo>
                  <a:pt x="5796" y="478"/>
                </a:lnTo>
                <a:lnTo>
                  <a:pt x="5686" y="221"/>
                </a:lnTo>
                <a:lnTo>
                  <a:pt x="5576" y="1"/>
                </a:lnTo>
                <a:close/>
                <a:moveTo>
                  <a:pt x="8840" y="3816"/>
                </a:moveTo>
                <a:lnTo>
                  <a:pt x="8730" y="3852"/>
                </a:lnTo>
                <a:lnTo>
                  <a:pt x="8657" y="3926"/>
                </a:lnTo>
                <a:lnTo>
                  <a:pt x="8510" y="4146"/>
                </a:lnTo>
                <a:lnTo>
                  <a:pt x="8364" y="4293"/>
                </a:lnTo>
                <a:lnTo>
                  <a:pt x="8143" y="4476"/>
                </a:lnTo>
                <a:lnTo>
                  <a:pt x="7997" y="4659"/>
                </a:lnTo>
                <a:lnTo>
                  <a:pt x="7997" y="4733"/>
                </a:lnTo>
                <a:lnTo>
                  <a:pt x="7997" y="4769"/>
                </a:lnTo>
                <a:lnTo>
                  <a:pt x="8033" y="4806"/>
                </a:lnTo>
                <a:lnTo>
                  <a:pt x="8070" y="4843"/>
                </a:lnTo>
                <a:lnTo>
                  <a:pt x="8253" y="4843"/>
                </a:lnTo>
                <a:lnTo>
                  <a:pt x="8400" y="4806"/>
                </a:lnTo>
                <a:lnTo>
                  <a:pt x="8547" y="4733"/>
                </a:lnTo>
                <a:lnTo>
                  <a:pt x="8694" y="4659"/>
                </a:lnTo>
                <a:lnTo>
                  <a:pt x="8914" y="4403"/>
                </a:lnTo>
                <a:lnTo>
                  <a:pt x="9097" y="4146"/>
                </a:lnTo>
                <a:lnTo>
                  <a:pt x="9134" y="4073"/>
                </a:lnTo>
                <a:lnTo>
                  <a:pt x="9134" y="3963"/>
                </a:lnTo>
                <a:lnTo>
                  <a:pt x="9097" y="3889"/>
                </a:lnTo>
                <a:lnTo>
                  <a:pt x="9024" y="3852"/>
                </a:lnTo>
                <a:lnTo>
                  <a:pt x="8914" y="3816"/>
                </a:lnTo>
                <a:close/>
                <a:moveTo>
                  <a:pt x="147" y="2972"/>
                </a:moveTo>
                <a:lnTo>
                  <a:pt x="73" y="3009"/>
                </a:lnTo>
                <a:lnTo>
                  <a:pt x="37" y="3082"/>
                </a:lnTo>
                <a:lnTo>
                  <a:pt x="0" y="3229"/>
                </a:lnTo>
                <a:lnTo>
                  <a:pt x="37" y="3559"/>
                </a:lnTo>
                <a:lnTo>
                  <a:pt x="110" y="4073"/>
                </a:lnTo>
                <a:lnTo>
                  <a:pt x="220" y="4549"/>
                </a:lnTo>
                <a:lnTo>
                  <a:pt x="257" y="4623"/>
                </a:lnTo>
                <a:lnTo>
                  <a:pt x="330" y="4696"/>
                </a:lnTo>
                <a:lnTo>
                  <a:pt x="514" y="4696"/>
                </a:lnTo>
                <a:lnTo>
                  <a:pt x="1174" y="4219"/>
                </a:lnTo>
                <a:lnTo>
                  <a:pt x="1247" y="4843"/>
                </a:lnTo>
                <a:lnTo>
                  <a:pt x="1284" y="4990"/>
                </a:lnTo>
                <a:lnTo>
                  <a:pt x="1321" y="5173"/>
                </a:lnTo>
                <a:lnTo>
                  <a:pt x="1394" y="5320"/>
                </a:lnTo>
                <a:lnTo>
                  <a:pt x="1431" y="5356"/>
                </a:lnTo>
                <a:lnTo>
                  <a:pt x="1541" y="5393"/>
                </a:lnTo>
                <a:lnTo>
                  <a:pt x="1614" y="5393"/>
                </a:lnTo>
                <a:lnTo>
                  <a:pt x="1687" y="5356"/>
                </a:lnTo>
                <a:lnTo>
                  <a:pt x="1724" y="5320"/>
                </a:lnTo>
                <a:lnTo>
                  <a:pt x="1761" y="5246"/>
                </a:lnTo>
                <a:lnTo>
                  <a:pt x="1761" y="5173"/>
                </a:lnTo>
                <a:lnTo>
                  <a:pt x="1724" y="5063"/>
                </a:lnTo>
                <a:lnTo>
                  <a:pt x="1724" y="5026"/>
                </a:lnTo>
                <a:lnTo>
                  <a:pt x="1687" y="4953"/>
                </a:lnTo>
                <a:lnTo>
                  <a:pt x="1651" y="4549"/>
                </a:lnTo>
                <a:lnTo>
                  <a:pt x="1614" y="4183"/>
                </a:lnTo>
                <a:lnTo>
                  <a:pt x="1577" y="3816"/>
                </a:lnTo>
                <a:lnTo>
                  <a:pt x="1577" y="3706"/>
                </a:lnTo>
                <a:lnTo>
                  <a:pt x="1467" y="3632"/>
                </a:lnTo>
                <a:lnTo>
                  <a:pt x="1357" y="3632"/>
                </a:lnTo>
                <a:lnTo>
                  <a:pt x="1247" y="3669"/>
                </a:lnTo>
                <a:lnTo>
                  <a:pt x="880" y="3889"/>
                </a:lnTo>
                <a:lnTo>
                  <a:pt x="550" y="4146"/>
                </a:lnTo>
                <a:lnTo>
                  <a:pt x="330" y="3302"/>
                </a:lnTo>
                <a:lnTo>
                  <a:pt x="294" y="3082"/>
                </a:lnTo>
                <a:lnTo>
                  <a:pt x="220" y="2972"/>
                </a:lnTo>
                <a:close/>
                <a:moveTo>
                  <a:pt x="8400" y="2679"/>
                </a:moveTo>
                <a:lnTo>
                  <a:pt x="10124" y="5173"/>
                </a:lnTo>
                <a:lnTo>
                  <a:pt x="10161" y="5210"/>
                </a:lnTo>
                <a:lnTo>
                  <a:pt x="10124" y="5246"/>
                </a:lnTo>
                <a:lnTo>
                  <a:pt x="9684" y="5613"/>
                </a:lnTo>
                <a:lnTo>
                  <a:pt x="9207" y="6017"/>
                </a:lnTo>
                <a:lnTo>
                  <a:pt x="8804" y="6310"/>
                </a:lnTo>
                <a:lnTo>
                  <a:pt x="8584" y="6017"/>
                </a:lnTo>
                <a:lnTo>
                  <a:pt x="6970" y="3852"/>
                </a:lnTo>
                <a:lnTo>
                  <a:pt x="7703" y="3339"/>
                </a:lnTo>
                <a:lnTo>
                  <a:pt x="8033" y="3045"/>
                </a:lnTo>
                <a:lnTo>
                  <a:pt x="8364" y="2752"/>
                </a:lnTo>
                <a:lnTo>
                  <a:pt x="8400" y="2679"/>
                </a:lnTo>
                <a:close/>
                <a:moveTo>
                  <a:pt x="2494" y="7227"/>
                </a:moveTo>
                <a:lnTo>
                  <a:pt x="2421" y="7301"/>
                </a:lnTo>
                <a:lnTo>
                  <a:pt x="2421" y="7411"/>
                </a:lnTo>
                <a:lnTo>
                  <a:pt x="2678" y="7887"/>
                </a:lnTo>
                <a:lnTo>
                  <a:pt x="2494" y="8034"/>
                </a:lnTo>
                <a:lnTo>
                  <a:pt x="2458" y="8108"/>
                </a:lnTo>
                <a:lnTo>
                  <a:pt x="2421" y="8218"/>
                </a:lnTo>
                <a:lnTo>
                  <a:pt x="2421" y="8291"/>
                </a:lnTo>
                <a:lnTo>
                  <a:pt x="2494" y="8328"/>
                </a:lnTo>
                <a:lnTo>
                  <a:pt x="2605" y="8364"/>
                </a:lnTo>
                <a:lnTo>
                  <a:pt x="2678" y="8328"/>
                </a:lnTo>
                <a:lnTo>
                  <a:pt x="2861" y="8254"/>
                </a:lnTo>
                <a:lnTo>
                  <a:pt x="2935" y="8364"/>
                </a:lnTo>
                <a:lnTo>
                  <a:pt x="3155" y="8694"/>
                </a:lnTo>
                <a:lnTo>
                  <a:pt x="3301" y="8841"/>
                </a:lnTo>
                <a:lnTo>
                  <a:pt x="3375" y="8878"/>
                </a:lnTo>
                <a:lnTo>
                  <a:pt x="3485" y="8915"/>
                </a:lnTo>
                <a:lnTo>
                  <a:pt x="3558" y="8878"/>
                </a:lnTo>
                <a:lnTo>
                  <a:pt x="3595" y="8804"/>
                </a:lnTo>
                <a:lnTo>
                  <a:pt x="3632" y="8731"/>
                </a:lnTo>
                <a:lnTo>
                  <a:pt x="3595" y="8621"/>
                </a:lnTo>
                <a:lnTo>
                  <a:pt x="3558" y="8438"/>
                </a:lnTo>
                <a:lnTo>
                  <a:pt x="3301" y="8108"/>
                </a:lnTo>
                <a:lnTo>
                  <a:pt x="3228" y="7997"/>
                </a:lnTo>
                <a:lnTo>
                  <a:pt x="3558" y="7704"/>
                </a:lnTo>
                <a:lnTo>
                  <a:pt x="3595" y="7594"/>
                </a:lnTo>
                <a:lnTo>
                  <a:pt x="3595" y="7484"/>
                </a:lnTo>
                <a:lnTo>
                  <a:pt x="3558" y="7411"/>
                </a:lnTo>
                <a:lnTo>
                  <a:pt x="3485" y="7374"/>
                </a:lnTo>
                <a:lnTo>
                  <a:pt x="3412" y="7337"/>
                </a:lnTo>
                <a:lnTo>
                  <a:pt x="3338" y="7337"/>
                </a:lnTo>
                <a:lnTo>
                  <a:pt x="3228" y="7411"/>
                </a:lnTo>
                <a:lnTo>
                  <a:pt x="2971" y="7631"/>
                </a:lnTo>
                <a:lnTo>
                  <a:pt x="2641" y="7264"/>
                </a:lnTo>
                <a:lnTo>
                  <a:pt x="2568" y="7227"/>
                </a:lnTo>
                <a:close/>
                <a:moveTo>
                  <a:pt x="3191" y="6090"/>
                </a:moveTo>
                <a:lnTo>
                  <a:pt x="3595" y="6860"/>
                </a:lnTo>
                <a:lnTo>
                  <a:pt x="3998" y="7594"/>
                </a:lnTo>
                <a:lnTo>
                  <a:pt x="4439" y="8328"/>
                </a:lnTo>
                <a:lnTo>
                  <a:pt x="4915" y="9025"/>
                </a:lnTo>
                <a:lnTo>
                  <a:pt x="4769" y="9098"/>
                </a:lnTo>
                <a:lnTo>
                  <a:pt x="4622" y="9171"/>
                </a:lnTo>
                <a:lnTo>
                  <a:pt x="4365" y="9355"/>
                </a:lnTo>
                <a:lnTo>
                  <a:pt x="3778" y="9721"/>
                </a:lnTo>
                <a:lnTo>
                  <a:pt x="3522" y="9905"/>
                </a:lnTo>
                <a:lnTo>
                  <a:pt x="3412" y="10015"/>
                </a:lnTo>
                <a:lnTo>
                  <a:pt x="3265" y="10052"/>
                </a:lnTo>
                <a:lnTo>
                  <a:pt x="3228" y="10052"/>
                </a:lnTo>
                <a:lnTo>
                  <a:pt x="3191" y="10088"/>
                </a:lnTo>
                <a:lnTo>
                  <a:pt x="3191" y="10162"/>
                </a:lnTo>
                <a:lnTo>
                  <a:pt x="2421" y="9025"/>
                </a:lnTo>
                <a:lnTo>
                  <a:pt x="1761" y="7997"/>
                </a:lnTo>
                <a:lnTo>
                  <a:pt x="1064" y="7007"/>
                </a:lnTo>
                <a:lnTo>
                  <a:pt x="1394" y="6897"/>
                </a:lnTo>
                <a:lnTo>
                  <a:pt x="1724" y="6714"/>
                </a:lnTo>
                <a:lnTo>
                  <a:pt x="2348" y="6383"/>
                </a:lnTo>
                <a:lnTo>
                  <a:pt x="2494" y="6310"/>
                </a:lnTo>
                <a:lnTo>
                  <a:pt x="2641" y="6273"/>
                </a:lnTo>
                <a:lnTo>
                  <a:pt x="2935" y="6237"/>
                </a:lnTo>
                <a:lnTo>
                  <a:pt x="3081" y="6200"/>
                </a:lnTo>
                <a:lnTo>
                  <a:pt x="3191" y="6090"/>
                </a:lnTo>
                <a:close/>
                <a:moveTo>
                  <a:pt x="12729" y="11005"/>
                </a:moveTo>
                <a:lnTo>
                  <a:pt x="12655" y="11225"/>
                </a:lnTo>
                <a:lnTo>
                  <a:pt x="12582" y="11115"/>
                </a:lnTo>
                <a:lnTo>
                  <a:pt x="12729" y="11005"/>
                </a:lnTo>
                <a:close/>
                <a:moveTo>
                  <a:pt x="9647" y="12949"/>
                </a:moveTo>
                <a:lnTo>
                  <a:pt x="9721" y="13096"/>
                </a:lnTo>
                <a:lnTo>
                  <a:pt x="9831" y="13280"/>
                </a:lnTo>
                <a:lnTo>
                  <a:pt x="9941" y="13463"/>
                </a:lnTo>
                <a:lnTo>
                  <a:pt x="10088" y="13573"/>
                </a:lnTo>
                <a:lnTo>
                  <a:pt x="10051" y="13573"/>
                </a:lnTo>
                <a:lnTo>
                  <a:pt x="9647" y="13756"/>
                </a:lnTo>
                <a:lnTo>
                  <a:pt x="9647" y="13646"/>
                </a:lnTo>
                <a:lnTo>
                  <a:pt x="9574" y="13536"/>
                </a:lnTo>
                <a:lnTo>
                  <a:pt x="9427" y="13426"/>
                </a:lnTo>
                <a:lnTo>
                  <a:pt x="9354" y="13280"/>
                </a:lnTo>
                <a:lnTo>
                  <a:pt x="9281" y="13133"/>
                </a:lnTo>
                <a:lnTo>
                  <a:pt x="9244" y="12986"/>
                </a:lnTo>
                <a:lnTo>
                  <a:pt x="9647" y="12949"/>
                </a:lnTo>
                <a:close/>
                <a:moveTo>
                  <a:pt x="6640" y="12839"/>
                </a:moveTo>
                <a:lnTo>
                  <a:pt x="6493" y="13426"/>
                </a:lnTo>
                <a:lnTo>
                  <a:pt x="6419" y="14013"/>
                </a:lnTo>
                <a:lnTo>
                  <a:pt x="6419" y="14160"/>
                </a:lnTo>
                <a:lnTo>
                  <a:pt x="6163" y="13940"/>
                </a:lnTo>
                <a:lnTo>
                  <a:pt x="6126" y="13940"/>
                </a:lnTo>
                <a:lnTo>
                  <a:pt x="6126" y="13903"/>
                </a:lnTo>
                <a:lnTo>
                  <a:pt x="6126" y="13646"/>
                </a:lnTo>
                <a:lnTo>
                  <a:pt x="6163" y="13353"/>
                </a:lnTo>
                <a:lnTo>
                  <a:pt x="6236" y="13096"/>
                </a:lnTo>
                <a:lnTo>
                  <a:pt x="6346" y="12876"/>
                </a:lnTo>
                <a:lnTo>
                  <a:pt x="6640" y="12839"/>
                </a:lnTo>
                <a:close/>
                <a:moveTo>
                  <a:pt x="7336" y="13170"/>
                </a:moveTo>
                <a:lnTo>
                  <a:pt x="7263" y="13206"/>
                </a:lnTo>
                <a:lnTo>
                  <a:pt x="7226" y="13243"/>
                </a:lnTo>
                <a:lnTo>
                  <a:pt x="7080" y="13720"/>
                </a:lnTo>
                <a:lnTo>
                  <a:pt x="7006" y="13977"/>
                </a:lnTo>
                <a:lnTo>
                  <a:pt x="7006" y="14233"/>
                </a:lnTo>
                <a:lnTo>
                  <a:pt x="7006" y="14307"/>
                </a:lnTo>
                <a:lnTo>
                  <a:pt x="7043" y="14380"/>
                </a:lnTo>
                <a:lnTo>
                  <a:pt x="7116" y="14453"/>
                </a:lnTo>
                <a:lnTo>
                  <a:pt x="7190" y="14490"/>
                </a:lnTo>
                <a:lnTo>
                  <a:pt x="7263" y="14527"/>
                </a:lnTo>
                <a:lnTo>
                  <a:pt x="7336" y="14527"/>
                </a:lnTo>
                <a:lnTo>
                  <a:pt x="7410" y="14453"/>
                </a:lnTo>
                <a:lnTo>
                  <a:pt x="7483" y="14380"/>
                </a:lnTo>
                <a:lnTo>
                  <a:pt x="7483" y="14270"/>
                </a:lnTo>
                <a:lnTo>
                  <a:pt x="7446" y="14160"/>
                </a:lnTo>
                <a:lnTo>
                  <a:pt x="7373" y="14123"/>
                </a:lnTo>
                <a:lnTo>
                  <a:pt x="7373" y="13830"/>
                </a:lnTo>
                <a:lnTo>
                  <a:pt x="7410" y="13280"/>
                </a:lnTo>
                <a:lnTo>
                  <a:pt x="7373" y="13206"/>
                </a:lnTo>
                <a:lnTo>
                  <a:pt x="7336" y="13170"/>
                </a:lnTo>
                <a:close/>
                <a:moveTo>
                  <a:pt x="10418" y="5613"/>
                </a:moveTo>
                <a:lnTo>
                  <a:pt x="11188" y="6714"/>
                </a:lnTo>
                <a:lnTo>
                  <a:pt x="11555" y="7264"/>
                </a:lnTo>
                <a:lnTo>
                  <a:pt x="11922" y="7814"/>
                </a:lnTo>
                <a:lnTo>
                  <a:pt x="12252" y="8474"/>
                </a:lnTo>
                <a:lnTo>
                  <a:pt x="12399" y="8841"/>
                </a:lnTo>
                <a:lnTo>
                  <a:pt x="12545" y="9208"/>
                </a:lnTo>
                <a:lnTo>
                  <a:pt x="12619" y="9575"/>
                </a:lnTo>
                <a:lnTo>
                  <a:pt x="12692" y="9942"/>
                </a:lnTo>
                <a:lnTo>
                  <a:pt x="12729" y="10308"/>
                </a:lnTo>
                <a:lnTo>
                  <a:pt x="12729" y="10675"/>
                </a:lnTo>
                <a:lnTo>
                  <a:pt x="12325" y="10932"/>
                </a:lnTo>
                <a:lnTo>
                  <a:pt x="12288" y="10969"/>
                </a:lnTo>
                <a:lnTo>
                  <a:pt x="12252" y="11042"/>
                </a:lnTo>
                <a:lnTo>
                  <a:pt x="12288" y="11079"/>
                </a:lnTo>
                <a:lnTo>
                  <a:pt x="12325" y="11152"/>
                </a:lnTo>
                <a:lnTo>
                  <a:pt x="12435" y="11372"/>
                </a:lnTo>
                <a:lnTo>
                  <a:pt x="12509" y="11446"/>
                </a:lnTo>
                <a:lnTo>
                  <a:pt x="12582" y="11519"/>
                </a:lnTo>
                <a:lnTo>
                  <a:pt x="12472" y="11776"/>
                </a:lnTo>
                <a:lnTo>
                  <a:pt x="12325" y="12032"/>
                </a:lnTo>
                <a:lnTo>
                  <a:pt x="11848" y="11666"/>
                </a:lnTo>
                <a:lnTo>
                  <a:pt x="11775" y="11629"/>
                </a:lnTo>
                <a:lnTo>
                  <a:pt x="11702" y="11666"/>
                </a:lnTo>
                <a:lnTo>
                  <a:pt x="11665" y="11739"/>
                </a:lnTo>
                <a:lnTo>
                  <a:pt x="11702" y="11812"/>
                </a:lnTo>
                <a:lnTo>
                  <a:pt x="12142" y="12326"/>
                </a:lnTo>
                <a:lnTo>
                  <a:pt x="11848" y="12619"/>
                </a:lnTo>
                <a:lnTo>
                  <a:pt x="11812" y="12546"/>
                </a:lnTo>
                <a:lnTo>
                  <a:pt x="11665" y="12399"/>
                </a:lnTo>
                <a:lnTo>
                  <a:pt x="11518" y="12253"/>
                </a:lnTo>
                <a:lnTo>
                  <a:pt x="11371" y="12069"/>
                </a:lnTo>
                <a:lnTo>
                  <a:pt x="11298" y="11886"/>
                </a:lnTo>
                <a:lnTo>
                  <a:pt x="11225" y="11849"/>
                </a:lnTo>
                <a:lnTo>
                  <a:pt x="11188" y="11812"/>
                </a:lnTo>
                <a:lnTo>
                  <a:pt x="11115" y="11849"/>
                </a:lnTo>
                <a:lnTo>
                  <a:pt x="11078" y="11922"/>
                </a:lnTo>
                <a:lnTo>
                  <a:pt x="11078" y="12106"/>
                </a:lnTo>
                <a:lnTo>
                  <a:pt x="11115" y="12253"/>
                </a:lnTo>
                <a:lnTo>
                  <a:pt x="11188" y="12436"/>
                </a:lnTo>
                <a:lnTo>
                  <a:pt x="11261" y="12583"/>
                </a:lnTo>
                <a:lnTo>
                  <a:pt x="11371" y="12729"/>
                </a:lnTo>
                <a:lnTo>
                  <a:pt x="11518" y="12876"/>
                </a:lnTo>
                <a:lnTo>
                  <a:pt x="11115" y="13096"/>
                </a:lnTo>
                <a:lnTo>
                  <a:pt x="11151" y="12986"/>
                </a:lnTo>
                <a:lnTo>
                  <a:pt x="11151" y="12839"/>
                </a:lnTo>
                <a:lnTo>
                  <a:pt x="11078" y="12766"/>
                </a:lnTo>
                <a:lnTo>
                  <a:pt x="10968" y="12656"/>
                </a:lnTo>
                <a:lnTo>
                  <a:pt x="10931" y="12656"/>
                </a:lnTo>
                <a:lnTo>
                  <a:pt x="10858" y="12693"/>
                </a:lnTo>
                <a:lnTo>
                  <a:pt x="10858" y="12766"/>
                </a:lnTo>
                <a:lnTo>
                  <a:pt x="10821" y="12729"/>
                </a:lnTo>
                <a:lnTo>
                  <a:pt x="10491" y="12436"/>
                </a:lnTo>
                <a:lnTo>
                  <a:pt x="10418" y="12363"/>
                </a:lnTo>
                <a:lnTo>
                  <a:pt x="10344" y="12399"/>
                </a:lnTo>
                <a:lnTo>
                  <a:pt x="10308" y="12473"/>
                </a:lnTo>
                <a:lnTo>
                  <a:pt x="10308" y="12546"/>
                </a:lnTo>
                <a:lnTo>
                  <a:pt x="10491" y="12839"/>
                </a:lnTo>
                <a:lnTo>
                  <a:pt x="10711" y="13206"/>
                </a:lnTo>
                <a:lnTo>
                  <a:pt x="10785" y="13280"/>
                </a:lnTo>
                <a:lnTo>
                  <a:pt x="10381" y="13426"/>
                </a:lnTo>
                <a:lnTo>
                  <a:pt x="10381" y="13353"/>
                </a:lnTo>
                <a:lnTo>
                  <a:pt x="10344" y="13280"/>
                </a:lnTo>
                <a:lnTo>
                  <a:pt x="10234" y="13133"/>
                </a:lnTo>
                <a:lnTo>
                  <a:pt x="10051" y="12913"/>
                </a:lnTo>
                <a:lnTo>
                  <a:pt x="9904" y="12693"/>
                </a:lnTo>
                <a:lnTo>
                  <a:pt x="9831" y="12619"/>
                </a:lnTo>
                <a:lnTo>
                  <a:pt x="9721" y="12619"/>
                </a:lnTo>
                <a:lnTo>
                  <a:pt x="9391" y="12693"/>
                </a:lnTo>
                <a:lnTo>
                  <a:pt x="9097" y="12729"/>
                </a:lnTo>
                <a:lnTo>
                  <a:pt x="9024" y="12766"/>
                </a:lnTo>
                <a:lnTo>
                  <a:pt x="8987" y="12839"/>
                </a:lnTo>
                <a:lnTo>
                  <a:pt x="8987" y="12913"/>
                </a:lnTo>
                <a:lnTo>
                  <a:pt x="9024" y="12986"/>
                </a:lnTo>
                <a:lnTo>
                  <a:pt x="9024" y="13243"/>
                </a:lnTo>
                <a:lnTo>
                  <a:pt x="9097" y="13500"/>
                </a:lnTo>
                <a:lnTo>
                  <a:pt x="9134" y="13646"/>
                </a:lnTo>
                <a:lnTo>
                  <a:pt x="9207" y="13756"/>
                </a:lnTo>
                <a:lnTo>
                  <a:pt x="9317" y="13830"/>
                </a:lnTo>
                <a:lnTo>
                  <a:pt x="9427" y="13867"/>
                </a:lnTo>
                <a:lnTo>
                  <a:pt x="8987" y="14050"/>
                </a:lnTo>
                <a:lnTo>
                  <a:pt x="8950" y="13977"/>
                </a:lnTo>
                <a:lnTo>
                  <a:pt x="8804" y="13903"/>
                </a:lnTo>
                <a:lnTo>
                  <a:pt x="8767" y="13903"/>
                </a:lnTo>
                <a:lnTo>
                  <a:pt x="8620" y="13536"/>
                </a:lnTo>
                <a:lnTo>
                  <a:pt x="8510" y="13390"/>
                </a:lnTo>
                <a:lnTo>
                  <a:pt x="8364" y="13206"/>
                </a:lnTo>
                <a:lnTo>
                  <a:pt x="8327" y="13206"/>
                </a:lnTo>
                <a:lnTo>
                  <a:pt x="8327" y="13243"/>
                </a:lnTo>
                <a:lnTo>
                  <a:pt x="8327" y="13500"/>
                </a:lnTo>
                <a:lnTo>
                  <a:pt x="8364" y="13756"/>
                </a:lnTo>
                <a:lnTo>
                  <a:pt x="8510" y="14270"/>
                </a:lnTo>
                <a:lnTo>
                  <a:pt x="8070" y="14453"/>
                </a:lnTo>
                <a:lnTo>
                  <a:pt x="8033" y="14160"/>
                </a:lnTo>
                <a:lnTo>
                  <a:pt x="7960" y="13903"/>
                </a:lnTo>
                <a:lnTo>
                  <a:pt x="7923" y="13536"/>
                </a:lnTo>
                <a:lnTo>
                  <a:pt x="7923" y="13206"/>
                </a:lnTo>
                <a:lnTo>
                  <a:pt x="7887" y="13133"/>
                </a:lnTo>
                <a:lnTo>
                  <a:pt x="7813" y="13096"/>
                </a:lnTo>
                <a:lnTo>
                  <a:pt x="7777" y="13096"/>
                </a:lnTo>
                <a:lnTo>
                  <a:pt x="7703" y="13170"/>
                </a:lnTo>
                <a:lnTo>
                  <a:pt x="7667" y="13536"/>
                </a:lnTo>
                <a:lnTo>
                  <a:pt x="7630" y="13903"/>
                </a:lnTo>
                <a:lnTo>
                  <a:pt x="7667" y="14233"/>
                </a:lnTo>
                <a:lnTo>
                  <a:pt x="7667" y="14380"/>
                </a:lnTo>
                <a:lnTo>
                  <a:pt x="7740" y="14527"/>
                </a:lnTo>
                <a:lnTo>
                  <a:pt x="7483" y="14563"/>
                </a:lnTo>
                <a:lnTo>
                  <a:pt x="7190" y="14527"/>
                </a:lnTo>
                <a:lnTo>
                  <a:pt x="7006" y="14453"/>
                </a:lnTo>
                <a:lnTo>
                  <a:pt x="6786" y="14380"/>
                </a:lnTo>
                <a:lnTo>
                  <a:pt x="6823" y="14160"/>
                </a:lnTo>
                <a:lnTo>
                  <a:pt x="6860" y="13646"/>
                </a:lnTo>
                <a:lnTo>
                  <a:pt x="6860" y="13206"/>
                </a:lnTo>
                <a:lnTo>
                  <a:pt x="6860" y="12766"/>
                </a:lnTo>
                <a:lnTo>
                  <a:pt x="6823" y="12693"/>
                </a:lnTo>
                <a:lnTo>
                  <a:pt x="6713" y="12656"/>
                </a:lnTo>
                <a:lnTo>
                  <a:pt x="6346" y="12693"/>
                </a:lnTo>
                <a:lnTo>
                  <a:pt x="6309" y="12656"/>
                </a:lnTo>
                <a:lnTo>
                  <a:pt x="6236" y="12693"/>
                </a:lnTo>
                <a:lnTo>
                  <a:pt x="6089" y="12913"/>
                </a:lnTo>
                <a:lnTo>
                  <a:pt x="5943" y="13133"/>
                </a:lnTo>
                <a:lnTo>
                  <a:pt x="5869" y="13390"/>
                </a:lnTo>
                <a:lnTo>
                  <a:pt x="5796" y="13610"/>
                </a:lnTo>
                <a:lnTo>
                  <a:pt x="5392" y="13206"/>
                </a:lnTo>
                <a:lnTo>
                  <a:pt x="5686" y="12839"/>
                </a:lnTo>
                <a:lnTo>
                  <a:pt x="5943" y="12473"/>
                </a:lnTo>
                <a:lnTo>
                  <a:pt x="5943" y="12363"/>
                </a:lnTo>
                <a:lnTo>
                  <a:pt x="5943" y="12289"/>
                </a:lnTo>
                <a:lnTo>
                  <a:pt x="5869" y="12216"/>
                </a:lnTo>
                <a:lnTo>
                  <a:pt x="5686" y="12216"/>
                </a:lnTo>
                <a:lnTo>
                  <a:pt x="5612" y="12289"/>
                </a:lnTo>
                <a:lnTo>
                  <a:pt x="5209" y="12949"/>
                </a:lnTo>
                <a:lnTo>
                  <a:pt x="4952" y="12619"/>
                </a:lnTo>
                <a:lnTo>
                  <a:pt x="5136" y="12473"/>
                </a:lnTo>
                <a:lnTo>
                  <a:pt x="5319" y="12289"/>
                </a:lnTo>
                <a:lnTo>
                  <a:pt x="5466" y="12069"/>
                </a:lnTo>
                <a:lnTo>
                  <a:pt x="5576" y="11849"/>
                </a:lnTo>
                <a:lnTo>
                  <a:pt x="5576" y="11776"/>
                </a:lnTo>
                <a:lnTo>
                  <a:pt x="5576" y="11739"/>
                </a:lnTo>
                <a:lnTo>
                  <a:pt x="5539" y="11666"/>
                </a:lnTo>
                <a:lnTo>
                  <a:pt x="5502" y="11629"/>
                </a:lnTo>
                <a:lnTo>
                  <a:pt x="5319" y="11629"/>
                </a:lnTo>
                <a:lnTo>
                  <a:pt x="5282" y="11702"/>
                </a:lnTo>
                <a:lnTo>
                  <a:pt x="4805" y="12399"/>
                </a:lnTo>
                <a:lnTo>
                  <a:pt x="4439" y="11922"/>
                </a:lnTo>
                <a:lnTo>
                  <a:pt x="4549" y="11812"/>
                </a:lnTo>
                <a:lnTo>
                  <a:pt x="4879" y="11409"/>
                </a:lnTo>
                <a:lnTo>
                  <a:pt x="5209" y="10969"/>
                </a:lnTo>
                <a:lnTo>
                  <a:pt x="5209" y="10895"/>
                </a:lnTo>
                <a:lnTo>
                  <a:pt x="5246" y="10859"/>
                </a:lnTo>
                <a:lnTo>
                  <a:pt x="5282" y="10785"/>
                </a:lnTo>
                <a:lnTo>
                  <a:pt x="5282" y="10712"/>
                </a:lnTo>
                <a:lnTo>
                  <a:pt x="5209" y="10639"/>
                </a:lnTo>
                <a:lnTo>
                  <a:pt x="5099" y="10602"/>
                </a:lnTo>
                <a:lnTo>
                  <a:pt x="5026" y="10602"/>
                </a:lnTo>
                <a:lnTo>
                  <a:pt x="4952" y="10639"/>
                </a:lnTo>
                <a:lnTo>
                  <a:pt x="4549" y="11225"/>
                </a:lnTo>
                <a:lnTo>
                  <a:pt x="4329" y="11556"/>
                </a:lnTo>
                <a:lnTo>
                  <a:pt x="4292" y="11482"/>
                </a:lnTo>
                <a:lnTo>
                  <a:pt x="4145" y="11482"/>
                </a:lnTo>
                <a:lnTo>
                  <a:pt x="3888" y="11152"/>
                </a:lnTo>
                <a:lnTo>
                  <a:pt x="4329" y="10822"/>
                </a:lnTo>
                <a:lnTo>
                  <a:pt x="4549" y="10675"/>
                </a:lnTo>
                <a:lnTo>
                  <a:pt x="4732" y="10455"/>
                </a:lnTo>
                <a:lnTo>
                  <a:pt x="4769" y="10418"/>
                </a:lnTo>
                <a:lnTo>
                  <a:pt x="4805" y="10345"/>
                </a:lnTo>
                <a:lnTo>
                  <a:pt x="4732" y="10235"/>
                </a:lnTo>
                <a:lnTo>
                  <a:pt x="4659" y="10162"/>
                </a:lnTo>
                <a:lnTo>
                  <a:pt x="4585" y="10162"/>
                </a:lnTo>
                <a:lnTo>
                  <a:pt x="4512" y="10198"/>
                </a:lnTo>
                <a:lnTo>
                  <a:pt x="4292" y="10345"/>
                </a:lnTo>
                <a:lnTo>
                  <a:pt x="4072" y="10528"/>
                </a:lnTo>
                <a:lnTo>
                  <a:pt x="3705" y="10895"/>
                </a:lnTo>
                <a:lnTo>
                  <a:pt x="3256" y="10239"/>
                </a:lnTo>
                <a:lnTo>
                  <a:pt x="3256" y="10239"/>
                </a:lnTo>
                <a:lnTo>
                  <a:pt x="3485" y="10272"/>
                </a:lnTo>
                <a:lnTo>
                  <a:pt x="3742" y="10235"/>
                </a:lnTo>
                <a:lnTo>
                  <a:pt x="3888" y="10162"/>
                </a:lnTo>
                <a:lnTo>
                  <a:pt x="4072" y="10052"/>
                </a:lnTo>
                <a:lnTo>
                  <a:pt x="4365" y="9868"/>
                </a:lnTo>
                <a:lnTo>
                  <a:pt x="4769" y="9648"/>
                </a:lnTo>
                <a:lnTo>
                  <a:pt x="4989" y="9538"/>
                </a:lnTo>
                <a:lnTo>
                  <a:pt x="5172" y="9391"/>
                </a:lnTo>
                <a:lnTo>
                  <a:pt x="6053" y="10675"/>
                </a:lnTo>
                <a:lnTo>
                  <a:pt x="6383" y="11115"/>
                </a:lnTo>
                <a:lnTo>
                  <a:pt x="6713" y="11556"/>
                </a:lnTo>
                <a:lnTo>
                  <a:pt x="6896" y="11739"/>
                </a:lnTo>
                <a:lnTo>
                  <a:pt x="7116" y="11922"/>
                </a:lnTo>
                <a:lnTo>
                  <a:pt x="7336" y="12069"/>
                </a:lnTo>
                <a:lnTo>
                  <a:pt x="7593" y="12179"/>
                </a:lnTo>
                <a:lnTo>
                  <a:pt x="7813" y="12253"/>
                </a:lnTo>
                <a:lnTo>
                  <a:pt x="8070" y="12289"/>
                </a:lnTo>
                <a:lnTo>
                  <a:pt x="8547" y="12289"/>
                </a:lnTo>
                <a:lnTo>
                  <a:pt x="8767" y="12253"/>
                </a:lnTo>
                <a:lnTo>
                  <a:pt x="8987" y="12179"/>
                </a:lnTo>
                <a:lnTo>
                  <a:pt x="9207" y="12106"/>
                </a:lnTo>
                <a:lnTo>
                  <a:pt x="9427" y="11996"/>
                </a:lnTo>
                <a:lnTo>
                  <a:pt x="9684" y="11849"/>
                </a:lnTo>
                <a:lnTo>
                  <a:pt x="9867" y="11666"/>
                </a:lnTo>
                <a:lnTo>
                  <a:pt x="10051" y="11482"/>
                </a:lnTo>
                <a:lnTo>
                  <a:pt x="10198" y="11262"/>
                </a:lnTo>
                <a:lnTo>
                  <a:pt x="10308" y="11042"/>
                </a:lnTo>
                <a:lnTo>
                  <a:pt x="10418" y="10822"/>
                </a:lnTo>
                <a:lnTo>
                  <a:pt x="10491" y="10565"/>
                </a:lnTo>
                <a:lnTo>
                  <a:pt x="10528" y="10345"/>
                </a:lnTo>
                <a:lnTo>
                  <a:pt x="10564" y="9832"/>
                </a:lnTo>
                <a:lnTo>
                  <a:pt x="10528" y="9318"/>
                </a:lnTo>
                <a:lnTo>
                  <a:pt x="10418" y="8804"/>
                </a:lnTo>
                <a:lnTo>
                  <a:pt x="10234" y="8328"/>
                </a:lnTo>
                <a:lnTo>
                  <a:pt x="9978" y="7887"/>
                </a:lnTo>
                <a:lnTo>
                  <a:pt x="9684" y="7484"/>
                </a:lnTo>
                <a:lnTo>
                  <a:pt x="9097" y="6640"/>
                </a:lnTo>
                <a:lnTo>
                  <a:pt x="9354" y="6494"/>
                </a:lnTo>
                <a:lnTo>
                  <a:pt x="9574" y="6347"/>
                </a:lnTo>
                <a:lnTo>
                  <a:pt x="10014" y="5980"/>
                </a:lnTo>
                <a:lnTo>
                  <a:pt x="10418" y="5613"/>
                </a:lnTo>
                <a:close/>
                <a:moveTo>
                  <a:pt x="8400" y="2055"/>
                </a:moveTo>
                <a:lnTo>
                  <a:pt x="8290" y="2092"/>
                </a:lnTo>
                <a:lnTo>
                  <a:pt x="8217" y="2165"/>
                </a:lnTo>
                <a:lnTo>
                  <a:pt x="8180" y="2202"/>
                </a:lnTo>
                <a:lnTo>
                  <a:pt x="8180" y="2312"/>
                </a:lnTo>
                <a:lnTo>
                  <a:pt x="8180" y="2385"/>
                </a:lnTo>
                <a:lnTo>
                  <a:pt x="8107" y="2422"/>
                </a:lnTo>
                <a:lnTo>
                  <a:pt x="8033" y="2459"/>
                </a:lnTo>
                <a:lnTo>
                  <a:pt x="7300" y="3045"/>
                </a:lnTo>
                <a:lnTo>
                  <a:pt x="6896" y="3339"/>
                </a:lnTo>
                <a:lnTo>
                  <a:pt x="6529" y="3596"/>
                </a:lnTo>
                <a:lnTo>
                  <a:pt x="6456" y="3669"/>
                </a:lnTo>
                <a:lnTo>
                  <a:pt x="6419" y="3742"/>
                </a:lnTo>
                <a:lnTo>
                  <a:pt x="6419" y="3852"/>
                </a:lnTo>
                <a:lnTo>
                  <a:pt x="6419" y="3926"/>
                </a:lnTo>
                <a:lnTo>
                  <a:pt x="8547" y="6677"/>
                </a:lnTo>
                <a:lnTo>
                  <a:pt x="8547" y="6750"/>
                </a:lnTo>
                <a:lnTo>
                  <a:pt x="8620" y="6787"/>
                </a:lnTo>
                <a:lnTo>
                  <a:pt x="9391" y="7851"/>
                </a:lnTo>
                <a:lnTo>
                  <a:pt x="9684" y="8291"/>
                </a:lnTo>
                <a:lnTo>
                  <a:pt x="9904" y="8768"/>
                </a:lnTo>
                <a:lnTo>
                  <a:pt x="10014" y="9025"/>
                </a:lnTo>
                <a:lnTo>
                  <a:pt x="10088" y="9281"/>
                </a:lnTo>
                <a:lnTo>
                  <a:pt x="10124" y="9538"/>
                </a:lnTo>
                <a:lnTo>
                  <a:pt x="10124" y="9832"/>
                </a:lnTo>
                <a:lnTo>
                  <a:pt x="10124" y="10088"/>
                </a:lnTo>
                <a:lnTo>
                  <a:pt x="10088" y="10308"/>
                </a:lnTo>
                <a:lnTo>
                  <a:pt x="10014" y="10565"/>
                </a:lnTo>
                <a:lnTo>
                  <a:pt x="9904" y="10785"/>
                </a:lnTo>
                <a:lnTo>
                  <a:pt x="9794" y="11005"/>
                </a:lnTo>
                <a:lnTo>
                  <a:pt x="9647" y="11189"/>
                </a:lnTo>
                <a:lnTo>
                  <a:pt x="9464" y="11372"/>
                </a:lnTo>
                <a:lnTo>
                  <a:pt x="9281" y="11556"/>
                </a:lnTo>
                <a:lnTo>
                  <a:pt x="9097" y="11666"/>
                </a:lnTo>
                <a:lnTo>
                  <a:pt x="8877" y="11739"/>
                </a:lnTo>
                <a:lnTo>
                  <a:pt x="8657" y="11776"/>
                </a:lnTo>
                <a:lnTo>
                  <a:pt x="8437" y="11812"/>
                </a:lnTo>
                <a:lnTo>
                  <a:pt x="7997" y="11812"/>
                </a:lnTo>
                <a:lnTo>
                  <a:pt x="7813" y="11739"/>
                </a:lnTo>
                <a:lnTo>
                  <a:pt x="7593" y="11666"/>
                </a:lnTo>
                <a:lnTo>
                  <a:pt x="7373" y="11519"/>
                </a:lnTo>
                <a:lnTo>
                  <a:pt x="7153" y="11372"/>
                </a:lnTo>
                <a:lnTo>
                  <a:pt x="6970" y="11152"/>
                </a:lnTo>
                <a:lnTo>
                  <a:pt x="6823" y="10932"/>
                </a:lnTo>
                <a:lnTo>
                  <a:pt x="6053" y="9905"/>
                </a:lnTo>
                <a:lnTo>
                  <a:pt x="5356" y="8878"/>
                </a:lnTo>
                <a:lnTo>
                  <a:pt x="4659" y="7814"/>
                </a:lnTo>
                <a:lnTo>
                  <a:pt x="4035" y="6714"/>
                </a:lnTo>
                <a:lnTo>
                  <a:pt x="3742" y="6163"/>
                </a:lnTo>
                <a:lnTo>
                  <a:pt x="3485" y="5613"/>
                </a:lnTo>
                <a:lnTo>
                  <a:pt x="3412" y="5540"/>
                </a:lnTo>
                <a:lnTo>
                  <a:pt x="3301" y="5503"/>
                </a:lnTo>
                <a:lnTo>
                  <a:pt x="3191" y="5503"/>
                </a:lnTo>
                <a:lnTo>
                  <a:pt x="3118" y="5576"/>
                </a:lnTo>
                <a:lnTo>
                  <a:pt x="3008" y="5687"/>
                </a:lnTo>
                <a:lnTo>
                  <a:pt x="2861" y="5760"/>
                </a:lnTo>
                <a:lnTo>
                  <a:pt x="2715" y="5833"/>
                </a:lnTo>
                <a:lnTo>
                  <a:pt x="2568" y="5833"/>
                </a:lnTo>
                <a:lnTo>
                  <a:pt x="2421" y="5870"/>
                </a:lnTo>
                <a:lnTo>
                  <a:pt x="2274" y="5907"/>
                </a:lnTo>
                <a:lnTo>
                  <a:pt x="2018" y="6053"/>
                </a:lnTo>
                <a:lnTo>
                  <a:pt x="1431" y="6420"/>
                </a:lnTo>
                <a:lnTo>
                  <a:pt x="1137" y="6604"/>
                </a:lnTo>
                <a:lnTo>
                  <a:pt x="880" y="6824"/>
                </a:lnTo>
                <a:lnTo>
                  <a:pt x="770" y="6824"/>
                </a:lnTo>
                <a:lnTo>
                  <a:pt x="697" y="6897"/>
                </a:lnTo>
                <a:lnTo>
                  <a:pt x="660" y="6970"/>
                </a:lnTo>
                <a:lnTo>
                  <a:pt x="697" y="7080"/>
                </a:lnTo>
                <a:lnTo>
                  <a:pt x="1101" y="7814"/>
                </a:lnTo>
                <a:lnTo>
                  <a:pt x="1541" y="8548"/>
                </a:lnTo>
                <a:lnTo>
                  <a:pt x="2458" y="9942"/>
                </a:lnTo>
                <a:lnTo>
                  <a:pt x="3412" y="11335"/>
                </a:lnTo>
                <a:lnTo>
                  <a:pt x="4402" y="12693"/>
                </a:lnTo>
                <a:lnTo>
                  <a:pt x="4989" y="13426"/>
                </a:lnTo>
                <a:lnTo>
                  <a:pt x="4952" y="13426"/>
                </a:lnTo>
                <a:lnTo>
                  <a:pt x="4952" y="13500"/>
                </a:lnTo>
                <a:lnTo>
                  <a:pt x="4989" y="13536"/>
                </a:lnTo>
                <a:lnTo>
                  <a:pt x="5026" y="13573"/>
                </a:lnTo>
                <a:lnTo>
                  <a:pt x="5099" y="13536"/>
                </a:lnTo>
                <a:lnTo>
                  <a:pt x="5429" y="13940"/>
                </a:lnTo>
                <a:lnTo>
                  <a:pt x="5796" y="14307"/>
                </a:lnTo>
                <a:lnTo>
                  <a:pt x="5833" y="14343"/>
                </a:lnTo>
                <a:lnTo>
                  <a:pt x="5906" y="14380"/>
                </a:lnTo>
                <a:lnTo>
                  <a:pt x="6126" y="14563"/>
                </a:lnTo>
                <a:lnTo>
                  <a:pt x="6383" y="14710"/>
                </a:lnTo>
                <a:lnTo>
                  <a:pt x="6640" y="14857"/>
                </a:lnTo>
                <a:lnTo>
                  <a:pt x="6933" y="14967"/>
                </a:lnTo>
                <a:lnTo>
                  <a:pt x="7226" y="15040"/>
                </a:lnTo>
                <a:lnTo>
                  <a:pt x="7850" y="15040"/>
                </a:lnTo>
                <a:lnTo>
                  <a:pt x="8180" y="14967"/>
                </a:lnTo>
                <a:lnTo>
                  <a:pt x="8510" y="14820"/>
                </a:lnTo>
                <a:lnTo>
                  <a:pt x="8877" y="14673"/>
                </a:lnTo>
                <a:lnTo>
                  <a:pt x="9574" y="14343"/>
                </a:lnTo>
                <a:lnTo>
                  <a:pt x="11115" y="13683"/>
                </a:lnTo>
                <a:lnTo>
                  <a:pt x="11592" y="13426"/>
                </a:lnTo>
                <a:lnTo>
                  <a:pt x="11995" y="13170"/>
                </a:lnTo>
                <a:lnTo>
                  <a:pt x="12399" y="12839"/>
                </a:lnTo>
                <a:lnTo>
                  <a:pt x="12729" y="12436"/>
                </a:lnTo>
                <a:lnTo>
                  <a:pt x="12912" y="12142"/>
                </a:lnTo>
                <a:lnTo>
                  <a:pt x="13059" y="11849"/>
                </a:lnTo>
                <a:lnTo>
                  <a:pt x="13169" y="11519"/>
                </a:lnTo>
                <a:lnTo>
                  <a:pt x="13242" y="11189"/>
                </a:lnTo>
                <a:lnTo>
                  <a:pt x="13279" y="10859"/>
                </a:lnTo>
                <a:lnTo>
                  <a:pt x="13316" y="10528"/>
                </a:lnTo>
                <a:lnTo>
                  <a:pt x="13279" y="10198"/>
                </a:lnTo>
                <a:lnTo>
                  <a:pt x="13242" y="9868"/>
                </a:lnTo>
                <a:lnTo>
                  <a:pt x="13169" y="9538"/>
                </a:lnTo>
                <a:lnTo>
                  <a:pt x="13095" y="9208"/>
                </a:lnTo>
                <a:lnTo>
                  <a:pt x="12875" y="8584"/>
                </a:lnTo>
                <a:lnTo>
                  <a:pt x="12582" y="7961"/>
                </a:lnTo>
                <a:lnTo>
                  <a:pt x="12252" y="7374"/>
                </a:lnTo>
                <a:lnTo>
                  <a:pt x="11885" y="6824"/>
                </a:lnTo>
                <a:lnTo>
                  <a:pt x="10271" y="4476"/>
                </a:lnTo>
                <a:lnTo>
                  <a:pt x="8657" y="2165"/>
                </a:lnTo>
                <a:lnTo>
                  <a:pt x="8584" y="2092"/>
                </a:lnTo>
                <a:lnTo>
                  <a:pt x="8474" y="2055"/>
                </a:lnTo>
                <a:close/>
              </a:path>
            </a:pathLst>
          </a:custGeom>
          <a:solidFill>
            <a:srgbClr val="6D9EE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A4C2F4"/>
              </a:solidFill>
              <a:latin typeface="Arial"/>
              <a:ea typeface="Arial"/>
              <a:cs typeface="Arial"/>
              <a:sym typeface="Arial"/>
            </a:endParaRPr>
          </a:p>
        </p:txBody>
      </p:sp>
      <p:sp>
        <p:nvSpPr>
          <p:cNvPr id="1235" name="Google Shape;1235;p55"/>
          <p:cNvSpPr/>
          <p:nvPr/>
        </p:nvSpPr>
        <p:spPr>
          <a:xfrm>
            <a:off x="1866011" y="4742879"/>
            <a:ext cx="681078" cy="455287"/>
          </a:xfrm>
          <a:custGeom>
            <a:avLst/>
            <a:gdLst/>
            <a:ahLst/>
            <a:cxnLst/>
            <a:rect l="l" t="t" r="r" b="b"/>
            <a:pathLst>
              <a:path w="13610" h="9098" extrusionOk="0">
                <a:moveTo>
                  <a:pt x="4696" y="0"/>
                </a:moveTo>
                <a:lnTo>
                  <a:pt x="4586" y="74"/>
                </a:lnTo>
                <a:lnTo>
                  <a:pt x="4256" y="440"/>
                </a:lnTo>
                <a:lnTo>
                  <a:pt x="3999" y="844"/>
                </a:lnTo>
                <a:lnTo>
                  <a:pt x="3742" y="1247"/>
                </a:lnTo>
                <a:lnTo>
                  <a:pt x="3522" y="1688"/>
                </a:lnTo>
                <a:lnTo>
                  <a:pt x="3339" y="2128"/>
                </a:lnTo>
                <a:lnTo>
                  <a:pt x="3228" y="2605"/>
                </a:lnTo>
                <a:lnTo>
                  <a:pt x="3118" y="3081"/>
                </a:lnTo>
                <a:lnTo>
                  <a:pt x="3045" y="3595"/>
                </a:lnTo>
                <a:lnTo>
                  <a:pt x="3008" y="3852"/>
                </a:lnTo>
                <a:lnTo>
                  <a:pt x="2935" y="4072"/>
                </a:lnTo>
                <a:lnTo>
                  <a:pt x="2825" y="4329"/>
                </a:lnTo>
                <a:lnTo>
                  <a:pt x="2678" y="4512"/>
                </a:lnTo>
                <a:lnTo>
                  <a:pt x="2605" y="4622"/>
                </a:lnTo>
                <a:lnTo>
                  <a:pt x="2495" y="4659"/>
                </a:lnTo>
                <a:lnTo>
                  <a:pt x="2275" y="4732"/>
                </a:lnTo>
                <a:lnTo>
                  <a:pt x="1835" y="4732"/>
                </a:lnTo>
                <a:lnTo>
                  <a:pt x="1541" y="4659"/>
                </a:lnTo>
                <a:lnTo>
                  <a:pt x="991" y="4659"/>
                </a:lnTo>
                <a:lnTo>
                  <a:pt x="881" y="4732"/>
                </a:lnTo>
                <a:lnTo>
                  <a:pt x="771" y="4769"/>
                </a:lnTo>
                <a:lnTo>
                  <a:pt x="587" y="4732"/>
                </a:lnTo>
                <a:lnTo>
                  <a:pt x="404" y="4732"/>
                </a:lnTo>
                <a:lnTo>
                  <a:pt x="257" y="4805"/>
                </a:lnTo>
                <a:lnTo>
                  <a:pt x="74" y="4879"/>
                </a:lnTo>
                <a:lnTo>
                  <a:pt x="37" y="4952"/>
                </a:lnTo>
                <a:lnTo>
                  <a:pt x="0" y="5026"/>
                </a:lnTo>
                <a:lnTo>
                  <a:pt x="0" y="5172"/>
                </a:lnTo>
                <a:lnTo>
                  <a:pt x="37" y="5209"/>
                </a:lnTo>
                <a:lnTo>
                  <a:pt x="74" y="5246"/>
                </a:lnTo>
                <a:lnTo>
                  <a:pt x="147" y="5282"/>
                </a:lnTo>
                <a:lnTo>
                  <a:pt x="221" y="5246"/>
                </a:lnTo>
                <a:lnTo>
                  <a:pt x="514" y="5172"/>
                </a:lnTo>
                <a:lnTo>
                  <a:pt x="587" y="5282"/>
                </a:lnTo>
                <a:lnTo>
                  <a:pt x="697" y="5356"/>
                </a:lnTo>
                <a:lnTo>
                  <a:pt x="807" y="5356"/>
                </a:lnTo>
                <a:lnTo>
                  <a:pt x="881" y="5319"/>
                </a:lnTo>
                <a:lnTo>
                  <a:pt x="918" y="5282"/>
                </a:lnTo>
                <a:lnTo>
                  <a:pt x="991" y="5209"/>
                </a:lnTo>
                <a:lnTo>
                  <a:pt x="1064" y="5172"/>
                </a:lnTo>
                <a:lnTo>
                  <a:pt x="1248" y="5136"/>
                </a:lnTo>
                <a:lnTo>
                  <a:pt x="1431" y="5172"/>
                </a:lnTo>
                <a:lnTo>
                  <a:pt x="1614" y="5209"/>
                </a:lnTo>
                <a:lnTo>
                  <a:pt x="1981" y="5282"/>
                </a:lnTo>
                <a:lnTo>
                  <a:pt x="2201" y="5282"/>
                </a:lnTo>
                <a:lnTo>
                  <a:pt x="2385" y="5246"/>
                </a:lnTo>
                <a:lnTo>
                  <a:pt x="2605" y="5209"/>
                </a:lnTo>
                <a:lnTo>
                  <a:pt x="2752" y="5136"/>
                </a:lnTo>
                <a:lnTo>
                  <a:pt x="2935" y="5026"/>
                </a:lnTo>
                <a:lnTo>
                  <a:pt x="3082" y="4879"/>
                </a:lnTo>
                <a:lnTo>
                  <a:pt x="3192" y="4732"/>
                </a:lnTo>
                <a:lnTo>
                  <a:pt x="3302" y="4549"/>
                </a:lnTo>
                <a:lnTo>
                  <a:pt x="3449" y="4182"/>
                </a:lnTo>
                <a:lnTo>
                  <a:pt x="3522" y="3925"/>
                </a:lnTo>
                <a:lnTo>
                  <a:pt x="3559" y="3668"/>
                </a:lnTo>
                <a:lnTo>
                  <a:pt x="3632" y="3118"/>
                </a:lnTo>
                <a:lnTo>
                  <a:pt x="3742" y="2641"/>
                </a:lnTo>
                <a:lnTo>
                  <a:pt x="3889" y="2201"/>
                </a:lnTo>
                <a:lnTo>
                  <a:pt x="4035" y="1834"/>
                </a:lnTo>
                <a:lnTo>
                  <a:pt x="4219" y="1467"/>
                </a:lnTo>
                <a:lnTo>
                  <a:pt x="4402" y="1137"/>
                </a:lnTo>
                <a:lnTo>
                  <a:pt x="4659" y="844"/>
                </a:lnTo>
                <a:lnTo>
                  <a:pt x="5173" y="2861"/>
                </a:lnTo>
                <a:lnTo>
                  <a:pt x="5649" y="4842"/>
                </a:lnTo>
                <a:lnTo>
                  <a:pt x="6126" y="6860"/>
                </a:lnTo>
                <a:lnTo>
                  <a:pt x="6567" y="8914"/>
                </a:lnTo>
                <a:lnTo>
                  <a:pt x="6603" y="8987"/>
                </a:lnTo>
                <a:lnTo>
                  <a:pt x="6713" y="9061"/>
                </a:lnTo>
                <a:lnTo>
                  <a:pt x="6787" y="9097"/>
                </a:lnTo>
                <a:lnTo>
                  <a:pt x="6897" y="9097"/>
                </a:lnTo>
                <a:lnTo>
                  <a:pt x="7153" y="8987"/>
                </a:lnTo>
                <a:lnTo>
                  <a:pt x="7374" y="8804"/>
                </a:lnTo>
                <a:lnTo>
                  <a:pt x="7520" y="8620"/>
                </a:lnTo>
                <a:lnTo>
                  <a:pt x="7667" y="8364"/>
                </a:lnTo>
                <a:lnTo>
                  <a:pt x="7814" y="7997"/>
                </a:lnTo>
                <a:lnTo>
                  <a:pt x="7924" y="7593"/>
                </a:lnTo>
                <a:lnTo>
                  <a:pt x="8181" y="6823"/>
                </a:lnTo>
                <a:lnTo>
                  <a:pt x="9061" y="3962"/>
                </a:lnTo>
                <a:lnTo>
                  <a:pt x="9208" y="4439"/>
                </a:lnTo>
                <a:lnTo>
                  <a:pt x="9318" y="4952"/>
                </a:lnTo>
                <a:lnTo>
                  <a:pt x="9318" y="5062"/>
                </a:lnTo>
                <a:lnTo>
                  <a:pt x="9391" y="5136"/>
                </a:lnTo>
                <a:lnTo>
                  <a:pt x="9464" y="5209"/>
                </a:lnTo>
                <a:lnTo>
                  <a:pt x="9574" y="5209"/>
                </a:lnTo>
                <a:lnTo>
                  <a:pt x="12032" y="5062"/>
                </a:lnTo>
                <a:lnTo>
                  <a:pt x="12069" y="5136"/>
                </a:lnTo>
                <a:lnTo>
                  <a:pt x="12105" y="5209"/>
                </a:lnTo>
                <a:lnTo>
                  <a:pt x="12326" y="5356"/>
                </a:lnTo>
                <a:lnTo>
                  <a:pt x="12582" y="5429"/>
                </a:lnTo>
                <a:lnTo>
                  <a:pt x="12619" y="5466"/>
                </a:lnTo>
                <a:lnTo>
                  <a:pt x="12912" y="5466"/>
                </a:lnTo>
                <a:lnTo>
                  <a:pt x="13059" y="5429"/>
                </a:lnTo>
                <a:lnTo>
                  <a:pt x="13206" y="5319"/>
                </a:lnTo>
                <a:lnTo>
                  <a:pt x="13316" y="5209"/>
                </a:lnTo>
                <a:lnTo>
                  <a:pt x="13426" y="5062"/>
                </a:lnTo>
                <a:lnTo>
                  <a:pt x="13536" y="4915"/>
                </a:lnTo>
                <a:lnTo>
                  <a:pt x="13609" y="4732"/>
                </a:lnTo>
                <a:lnTo>
                  <a:pt x="13609" y="4659"/>
                </a:lnTo>
                <a:lnTo>
                  <a:pt x="13609" y="4549"/>
                </a:lnTo>
                <a:lnTo>
                  <a:pt x="13536" y="4439"/>
                </a:lnTo>
                <a:lnTo>
                  <a:pt x="13426" y="4292"/>
                </a:lnTo>
                <a:lnTo>
                  <a:pt x="13279" y="4219"/>
                </a:lnTo>
                <a:lnTo>
                  <a:pt x="13133" y="4145"/>
                </a:lnTo>
                <a:lnTo>
                  <a:pt x="12949" y="4072"/>
                </a:lnTo>
                <a:lnTo>
                  <a:pt x="12802" y="4072"/>
                </a:lnTo>
                <a:lnTo>
                  <a:pt x="12619" y="4108"/>
                </a:lnTo>
                <a:lnTo>
                  <a:pt x="12436" y="4182"/>
                </a:lnTo>
                <a:lnTo>
                  <a:pt x="12326" y="4255"/>
                </a:lnTo>
                <a:lnTo>
                  <a:pt x="12252" y="4329"/>
                </a:lnTo>
                <a:lnTo>
                  <a:pt x="12142" y="4512"/>
                </a:lnTo>
                <a:lnTo>
                  <a:pt x="9794" y="4659"/>
                </a:lnTo>
                <a:lnTo>
                  <a:pt x="9721" y="4255"/>
                </a:lnTo>
                <a:lnTo>
                  <a:pt x="9611" y="3852"/>
                </a:lnTo>
                <a:lnTo>
                  <a:pt x="9464" y="3448"/>
                </a:lnTo>
                <a:lnTo>
                  <a:pt x="9281" y="3045"/>
                </a:lnTo>
                <a:lnTo>
                  <a:pt x="9208" y="2971"/>
                </a:lnTo>
                <a:lnTo>
                  <a:pt x="9134" y="2935"/>
                </a:lnTo>
                <a:lnTo>
                  <a:pt x="8987" y="2935"/>
                </a:lnTo>
                <a:lnTo>
                  <a:pt x="8841" y="2971"/>
                </a:lnTo>
                <a:lnTo>
                  <a:pt x="8804" y="3045"/>
                </a:lnTo>
                <a:lnTo>
                  <a:pt x="8767" y="3118"/>
                </a:lnTo>
                <a:lnTo>
                  <a:pt x="7850" y="6016"/>
                </a:lnTo>
                <a:lnTo>
                  <a:pt x="7374" y="7557"/>
                </a:lnTo>
                <a:lnTo>
                  <a:pt x="7227" y="7997"/>
                </a:lnTo>
                <a:lnTo>
                  <a:pt x="7153" y="8217"/>
                </a:lnTo>
                <a:lnTo>
                  <a:pt x="7007" y="8400"/>
                </a:lnTo>
                <a:lnTo>
                  <a:pt x="6567" y="6346"/>
                </a:lnTo>
                <a:lnTo>
                  <a:pt x="6090" y="4292"/>
                </a:lnTo>
                <a:lnTo>
                  <a:pt x="5576" y="2238"/>
                </a:lnTo>
                <a:lnTo>
                  <a:pt x="5026" y="220"/>
                </a:lnTo>
                <a:lnTo>
                  <a:pt x="4953" y="74"/>
                </a:lnTo>
                <a:lnTo>
                  <a:pt x="4842" y="37"/>
                </a:lnTo>
                <a:lnTo>
                  <a:pt x="4696" y="0"/>
                </a:lnTo>
                <a:close/>
              </a:path>
            </a:pathLst>
          </a:custGeom>
          <a:solidFill>
            <a:srgbClr val="6D9EE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A4C2F4"/>
              </a:solidFill>
              <a:latin typeface="Arial"/>
              <a:ea typeface="Arial"/>
              <a:cs typeface="Arial"/>
              <a:sym typeface="Arial"/>
            </a:endParaRPr>
          </a:p>
        </p:txBody>
      </p:sp>
      <p:sp>
        <p:nvSpPr>
          <p:cNvPr id="1236" name="Google Shape;1236;p55"/>
          <p:cNvSpPr/>
          <p:nvPr/>
        </p:nvSpPr>
        <p:spPr>
          <a:xfrm>
            <a:off x="6669805" y="4614395"/>
            <a:ext cx="308462" cy="330481"/>
          </a:xfrm>
          <a:custGeom>
            <a:avLst/>
            <a:gdLst/>
            <a:ahLst/>
            <a:cxnLst/>
            <a:rect l="l" t="t" r="r" b="b"/>
            <a:pathLst>
              <a:path w="6164" h="6604" extrusionOk="0">
                <a:moveTo>
                  <a:pt x="3962" y="0"/>
                </a:moveTo>
                <a:lnTo>
                  <a:pt x="3926" y="37"/>
                </a:lnTo>
                <a:lnTo>
                  <a:pt x="3889" y="74"/>
                </a:lnTo>
                <a:lnTo>
                  <a:pt x="3889" y="147"/>
                </a:lnTo>
                <a:lnTo>
                  <a:pt x="3522" y="477"/>
                </a:lnTo>
                <a:lnTo>
                  <a:pt x="3229" y="807"/>
                </a:lnTo>
                <a:lnTo>
                  <a:pt x="2788" y="1284"/>
                </a:lnTo>
                <a:lnTo>
                  <a:pt x="2458" y="1651"/>
                </a:lnTo>
                <a:lnTo>
                  <a:pt x="2201" y="1578"/>
                </a:lnTo>
                <a:lnTo>
                  <a:pt x="1321" y="1321"/>
                </a:lnTo>
                <a:lnTo>
                  <a:pt x="1138" y="1284"/>
                </a:lnTo>
                <a:lnTo>
                  <a:pt x="808" y="1211"/>
                </a:lnTo>
                <a:lnTo>
                  <a:pt x="661" y="1174"/>
                </a:lnTo>
                <a:lnTo>
                  <a:pt x="514" y="1211"/>
                </a:lnTo>
                <a:lnTo>
                  <a:pt x="441" y="1248"/>
                </a:lnTo>
                <a:lnTo>
                  <a:pt x="441" y="1284"/>
                </a:lnTo>
                <a:lnTo>
                  <a:pt x="441" y="1358"/>
                </a:lnTo>
                <a:lnTo>
                  <a:pt x="477" y="1468"/>
                </a:lnTo>
                <a:lnTo>
                  <a:pt x="551" y="1541"/>
                </a:lnTo>
                <a:lnTo>
                  <a:pt x="661" y="1614"/>
                </a:lnTo>
                <a:lnTo>
                  <a:pt x="771" y="1651"/>
                </a:lnTo>
                <a:lnTo>
                  <a:pt x="1064" y="1761"/>
                </a:lnTo>
                <a:lnTo>
                  <a:pt x="1284" y="1798"/>
                </a:lnTo>
                <a:lnTo>
                  <a:pt x="2055" y="2018"/>
                </a:lnTo>
                <a:lnTo>
                  <a:pt x="2055" y="2091"/>
                </a:lnTo>
                <a:lnTo>
                  <a:pt x="2091" y="2165"/>
                </a:lnTo>
                <a:lnTo>
                  <a:pt x="2165" y="2238"/>
                </a:lnTo>
                <a:lnTo>
                  <a:pt x="2201" y="2238"/>
                </a:lnTo>
                <a:lnTo>
                  <a:pt x="2275" y="2275"/>
                </a:lnTo>
                <a:lnTo>
                  <a:pt x="2385" y="2238"/>
                </a:lnTo>
                <a:lnTo>
                  <a:pt x="2532" y="2165"/>
                </a:lnTo>
                <a:lnTo>
                  <a:pt x="2678" y="2128"/>
                </a:lnTo>
                <a:lnTo>
                  <a:pt x="2752" y="2091"/>
                </a:lnTo>
                <a:lnTo>
                  <a:pt x="2788" y="2055"/>
                </a:lnTo>
                <a:lnTo>
                  <a:pt x="2788" y="1981"/>
                </a:lnTo>
                <a:lnTo>
                  <a:pt x="2788" y="1908"/>
                </a:lnTo>
                <a:lnTo>
                  <a:pt x="2935" y="1761"/>
                </a:lnTo>
                <a:lnTo>
                  <a:pt x="3375" y="1284"/>
                </a:lnTo>
                <a:lnTo>
                  <a:pt x="3815" y="771"/>
                </a:lnTo>
                <a:lnTo>
                  <a:pt x="3852" y="1394"/>
                </a:lnTo>
                <a:lnTo>
                  <a:pt x="3852" y="2091"/>
                </a:lnTo>
                <a:lnTo>
                  <a:pt x="3889" y="2421"/>
                </a:lnTo>
                <a:lnTo>
                  <a:pt x="3962" y="2605"/>
                </a:lnTo>
                <a:lnTo>
                  <a:pt x="4036" y="2751"/>
                </a:lnTo>
                <a:lnTo>
                  <a:pt x="4109" y="2825"/>
                </a:lnTo>
                <a:lnTo>
                  <a:pt x="4219" y="2825"/>
                </a:lnTo>
                <a:lnTo>
                  <a:pt x="4476" y="3008"/>
                </a:lnTo>
                <a:lnTo>
                  <a:pt x="4732" y="3155"/>
                </a:lnTo>
                <a:lnTo>
                  <a:pt x="5063" y="3265"/>
                </a:lnTo>
                <a:lnTo>
                  <a:pt x="5356" y="3338"/>
                </a:lnTo>
                <a:lnTo>
                  <a:pt x="5246" y="3412"/>
                </a:lnTo>
                <a:lnTo>
                  <a:pt x="4732" y="3669"/>
                </a:lnTo>
                <a:lnTo>
                  <a:pt x="4512" y="3779"/>
                </a:lnTo>
                <a:lnTo>
                  <a:pt x="4292" y="3925"/>
                </a:lnTo>
                <a:lnTo>
                  <a:pt x="4219" y="3925"/>
                </a:lnTo>
                <a:lnTo>
                  <a:pt x="4182" y="3962"/>
                </a:lnTo>
                <a:lnTo>
                  <a:pt x="4072" y="4072"/>
                </a:lnTo>
                <a:lnTo>
                  <a:pt x="3962" y="4292"/>
                </a:lnTo>
                <a:lnTo>
                  <a:pt x="3889" y="4549"/>
                </a:lnTo>
                <a:lnTo>
                  <a:pt x="3852" y="5283"/>
                </a:lnTo>
                <a:lnTo>
                  <a:pt x="3852" y="5649"/>
                </a:lnTo>
                <a:lnTo>
                  <a:pt x="3852" y="6053"/>
                </a:lnTo>
                <a:lnTo>
                  <a:pt x="3559" y="5723"/>
                </a:lnTo>
                <a:lnTo>
                  <a:pt x="3229" y="5393"/>
                </a:lnTo>
                <a:lnTo>
                  <a:pt x="2642" y="4769"/>
                </a:lnTo>
                <a:lnTo>
                  <a:pt x="2568" y="4659"/>
                </a:lnTo>
                <a:lnTo>
                  <a:pt x="2495" y="4586"/>
                </a:lnTo>
                <a:lnTo>
                  <a:pt x="2385" y="4586"/>
                </a:lnTo>
                <a:lnTo>
                  <a:pt x="2385" y="4622"/>
                </a:lnTo>
                <a:lnTo>
                  <a:pt x="2312" y="4622"/>
                </a:lnTo>
                <a:lnTo>
                  <a:pt x="1908" y="4769"/>
                </a:lnTo>
                <a:lnTo>
                  <a:pt x="1468" y="4842"/>
                </a:lnTo>
                <a:lnTo>
                  <a:pt x="1064" y="4916"/>
                </a:lnTo>
                <a:lnTo>
                  <a:pt x="624" y="4952"/>
                </a:lnTo>
                <a:lnTo>
                  <a:pt x="1138" y="4329"/>
                </a:lnTo>
                <a:lnTo>
                  <a:pt x="1358" y="3999"/>
                </a:lnTo>
                <a:lnTo>
                  <a:pt x="1541" y="3632"/>
                </a:lnTo>
                <a:lnTo>
                  <a:pt x="1688" y="3595"/>
                </a:lnTo>
                <a:lnTo>
                  <a:pt x="1725" y="3558"/>
                </a:lnTo>
                <a:lnTo>
                  <a:pt x="1761" y="3485"/>
                </a:lnTo>
                <a:lnTo>
                  <a:pt x="1798" y="3448"/>
                </a:lnTo>
                <a:lnTo>
                  <a:pt x="1798" y="3375"/>
                </a:lnTo>
                <a:lnTo>
                  <a:pt x="1761" y="3302"/>
                </a:lnTo>
                <a:lnTo>
                  <a:pt x="1725" y="3265"/>
                </a:lnTo>
                <a:lnTo>
                  <a:pt x="1651" y="3228"/>
                </a:lnTo>
                <a:lnTo>
                  <a:pt x="1541" y="3045"/>
                </a:lnTo>
                <a:lnTo>
                  <a:pt x="1211" y="2458"/>
                </a:lnTo>
                <a:lnTo>
                  <a:pt x="844" y="1908"/>
                </a:lnTo>
                <a:lnTo>
                  <a:pt x="624" y="1651"/>
                </a:lnTo>
                <a:lnTo>
                  <a:pt x="367" y="1431"/>
                </a:lnTo>
                <a:lnTo>
                  <a:pt x="257" y="1394"/>
                </a:lnTo>
                <a:lnTo>
                  <a:pt x="184" y="1431"/>
                </a:lnTo>
                <a:lnTo>
                  <a:pt x="111" y="1504"/>
                </a:lnTo>
                <a:lnTo>
                  <a:pt x="111" y="1578"/>
                </a:lnTo>
                <a:lnTo>
                  <a:pt x="111" y="1614"/>
                </a:lnTo>
                <a:lnTo>
                  <a:pt x="331" y="1945"/>
                </a:lnTo>
                <a:lnTo>
                  <a:pt x="551" y="2238"/>
                </a:lnTo>
                <a:lnTo>
                  <a:pt x="771" y="2531"/>
                </a:lnTo>
                <a:lnTo>
                  <a:pt x="954" y="2825"/>
                </a:lnTo>
                <a:lnTo>
                  <a:pt x="1101" y="3155"/>
                </a:lnTo>
                <a:lnTo>
                  <a:pt x="1174" y="3338"/>
                </a:lnTo>
                <a:lnTo>
                  <a:pt x="1284" y="3522"/>
                </a:lnTo>
                <a:lnTo>
                  <a:pt x="1101" y="3669"/>
                </a:lnTo>
                <a:lnTo>
                  <a:pt x="918" y="3815"/>
                </a:lnTo>
                <a:lnTo>
                  <a:pt x="587" y="4219"/>
                </a:lnTo>
                <a:lnTo>
                  <a:pt x="294" y="4622"/>
                </a:lnTo>
                <a:lnTo>
                  <a:pt x="37" y="5062"/>
                </a:lnTo>
                <a:lnTo>
                  <a:pt x="1" y="5172"/>
                </a:lnTo>
                <a:lnTo>
                  <a:pt x="1" y="5283"/>
                </a:lnTo>
                <a:lnTo>
                  <a:pt x="74" y="5356"/>
                </a:lnTo>
                <a:lnTo>
                  <a:pt x="184" y="5393"/>
                </a:lnTo>
                <a:lnTo>
                  <a:pt x="734" y="5393"/>
                </a:lnTo>
                <a:lnTo>
                  <a:pt x="1284" y="5356"/>
                </a:lnTo>
                <a:lnTo>
                  <a:pt x="1835" y="5246"/>
                </a:lnTo>
                <a:lnTo>
                  <a:pt x="2348" y="5062"/>
                </a:lnTo>
                <a:lnTo>
                  <a:pt x="2568" y="5356"/>
                </a:lnTo>
                <a:lnTo>
                  <a:pt x="2788" y="5576"/>
                </a:lnTo>
                <a:lnTo>
                  <a:pt x="3229" y="6163"/>
                </a:lnTo>
                <a:lnTo>
                  <a:pt x="3485" y="6383"/>
                </a:lnTo>
                <a:lnTo>
                  <a:pt x="3632" y="6493"/>
                </a:lnTo>
                <a:lnTo>
                  <a:pt x="3779" y="6566"/>
                </a:lnTo>
                <a:lnTo>
                  <a:pt x="3889" y="6566"/>
                </a:lnTo>
                <a:lnTo>
                  <a:pt x="4036" y="6530"/>
                </a:lnTo>
                <a:lnTo>
                  <a:pt x="4146" y="6603"/>
                </a:lnTo>
                <a:lnTo>
                  <a:pt x="4292" y="6603"/>
                </a:lnTo>
                <a:lnTo>
                  <a:pt x="4366" y="6530"/>
                </a:lnTo>
                <a:lnTo>
                  <a:pt x="4402" y="6456"/>
                </a:lnTo>
                <a:lnTo>
                  <a:pt x="4439" y="6383"/>
                </a:lnTo>
                <a:lnTo>
                  <a:pt x="4402" y="6310"/>
                </a:lnTo>
                <a:lnTo>
                  <a:pt x="4366" y="6273"/>
                </a:lnTo>
                <a:lnTo>
                  <a:pt x="4329" y="6236"/>
                </a:lnTo>
                <a:lnTo>
                  <a:pt x="4292" y="6053"/>
                </a:lnTo>
                <a:lnTo>
                  <a:pt x="4292" y="5833"/>
                </a:lnTo>
                <a:lnTo>
                  <a:pt x="4256" y="5172"/>
                </a:lnTo>
                <a:lnTo>
                  <a:pt x="4256" y="4769"/>
                </a:lnTo>
                <a:lnTo>
                  <a:pt x="4256" y="4402"/>
                </a:lnTo>
                <a:lnTo>
                  <a:pt x="4402" y="4402"/>
                </a:lnTo>
                <a:lnTo>
                  <a:pt x="4476" y="4365"/>
                </a:lnTo>
                <a:lnTo>
                  <a:pt x="4549" y="4292"/>
                </a:lnTo>
                <a:lnTo>
                  <a:pt x="4549" y="4255"/>
                </a:lnTo>
                <a:lnTo>
                  <a:pt x="4622" y="4219"/>
                </a:lnTo>
                <a:lnTo>
                  <a:pt x="5209" y="3889"/>
                </a:lnTo>
                <a:lnTo>
                  <a:pt x="5539" y="3705"/>
                </a:lnTo>
                <a:lnTo>
                  <a:pt x="5686" y="3595"/>
                </a:lnTo>
                <a:lnTo>
                  <a:pt x="5833" y="3485"/>
                </a:lnTo>
                <a:lnTo>
                  <a:pt x="5980" y="3485"/>
                </a:lnTo>
                <a:lnTo>
                  <a:pt x="6090" y="3448"/>
                </a:lnTo>
                <a:lnTo>
                  <a:pt x="6126" y="3375"/>
                </a:lnTo>
                <a:lnTo>
                  <a:pt x="6163" y="3302"/>
                </a:lnTo>
                <a:lnTo>
                  <a:pt x="6163" y="3228"/>
                </a:lnTo>
                <a:lnTo>
                  <a:pt x="6126" y="3118"/>
                </a:lnTo>
                <a:lnTo>
                  <a:pt x="6090" y="3045"/>
                </a:lnTo>
                <a:lnTo>
                  <a:pt x="5980" y="3008"/>
                </a:lnTo>
                <a:lnTo>
                  <a:pt x="5576" y="2935"/>
                </a:lnTo>
                <a:lnTo>
                  <a:pt x="5173" y="2788"/>
                </a:lnTo>
                <a:lnTo>
                  <a:pt x="4769" y="2678"/>
                </a:lnTo>
                <a:lnTo>
                  <a:pt x="4366" y="2568"/>
                </a:lnTo>
                <a:lnTo>
                  <a:pt x="4366" y="2275"/>
                </a:lnTo>
                <a:lnTo>
                  <a:pt x="4329" y="2018"/>
                </a:lnTo>
                <a:lnTo>
                  <a:pt x="4256" y="1468"/>
                </a:lnTo>
                <a:lnTo>
                  <a:pt x="4256" y="881"/>
                </a:lnTo>
                <a:lnTo>
                  <a:pt x="4219" y="551"/>
                </a:lnTo>
                <a:lnTo>
                  <a:pt x="4182" y="257"/>
                </a:lnTo>
                <a:lnTo>
                  <a:pt x="4219" y="184"/>
                </a:lnTo>
                <a:lnTo>
                  <a:pt x="4256" y="110"/>
                </a:lnTo>
                <a:lnTo>
                  <a:pt x="4219" y="37"/>
                </a:lnTo>
                <a:lnTo>
                  <a:pt x="4182" y="0"/>
                </a:lnTo>
                <a:close/>
              </a:path>
            </a:pathLst>
          </a:custGeom>
          <a:solidFill>
            <a:srgbClr val="6D9EE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A4C2F4"/>
              </a:solidFill>
              <a:latin typeface="Arial"/>
              <a:ea typeface="Arial"/>
              <a:cs typeface="Arial"/>
              <a:sym typeface="Arial"/>
            </a:endParaRPr>
          </a:p>
        </p:txBody>
      </p:sp>
    </p:spTree>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matchingName="Contenu avec légende" type="objTx">
  <p:cSld name="OBJECT_WITH_CAPTION_TEXT">
    <p:spTree>
      <p:nvGrpSpPr>
        <p:cNvPr id="1" name="Shape 1237"/>
        <p:cNvGrpSpPr/>
        <p:nvPr/>
      </p:nvGrpSpPr>
      <p:grpSpPr>
        <a:xfrm>
          <a:off x="0" y="0"/>
          <a:ext cx="0" cy="0"/>
          <a:chOff x="0" y="0"/>
          <a:chExt cx="0" cy="0"/>
        </a:xfrm>
      </p:grpSpPr>
      <p:sp>
        <p:nvSpPr>
          <p:cNvPr id="1238" name="Google Shape;1238;p56"/>
          <p:cNvSpPr txBox="1">
            <a:spLocks noGrp="1"/>
          </p:cNvSpPr>
          <p:nvPr>
            <p:ph type="title"/>
          </p:nvPr>
        </p:nvSpPr>
        <p:spPr>
          <a:xfrm>
            <a:off x="629841" y="342900"/>
            <a:ext cx="2949000" cy="1200300"/>
          </a:xfrm>
          <a:prstGeom prst="rect">
            <a:avLst/>
          </a:prstGeom>
          <a:noFill/>
          <a:ln>
            <a:noFill/>
          </a:ln>
        </p:spPr>
        <p:txBody>
          <a:bodyPr spcFirstLastPara="1" wrap="square" lIns="68575" tIns="34275" rIns="68575" bIns="34275" anchor="b" anchorCtr="0">
            <a:noAutofit/>
          </a:bodyPr>
          <a:lstStyle>
            <a:lvl1pPr lvl="0" algn="l" rtl="0">
              <a:lnSpc>
                <a:spcPct val="90000"/>
              </a:lnSpc>
              <a:spcBef>
                <a:spcPts val="0"/>
              </a:spcBef>
              <a:spcAft>
                <a:spcPts val="0"/>
              </a:spcAft>
              <a:buClr>
                <a:schemeClr val="dk1"/>
              </a:buClr>
              <a:buSzPts val="2400"/>
              <a:buFont typeface="Calibri"/>
              <a:buNone/>
              <a:defRPr sz="2400"/>
            </a:lvl1pPr>
            <a:lvl2pPr lvl="1" algn="l" rtl="0">
              <a:lnSpc>
                <a:spcPct val="100000"/>
              </a:lnSpc>
              <a:spcBef>
                <a:spcPts val="0"/>
              </a:spcBef>
              <a:spcAft>
                <a:spcPts val="0"/>
              </a:spcAft>
              <a:buSzPts val="1800"/>
              <a:buNone/>
              <a:defRPr/>
            </a:lvl2pPr>
            <a:lvl3pPr lvl="2" algn="l" rtl="0">
              <a:lnSpc>
                <a:spcPct val="100000"/>
              </a:lnSpc>
              <a:spcBef>
                <a:spcPts val="0"/>
              </a:spcBef>
              <a:spcAft>
                <a:spcPts val="0"/>
              </a:spcAft>
              <a:buSzPts val="1800"/>
              <a:buNone/>
              <a:defRPr/>
            </a:lvl3pPr>
            <a:lvl4pPr lvl="3" algn="l" rtl="0">
              <a:lnSpc>
                <a:spcPct val="100000"/>
              </a:lnSpc>
              <a:spcBef>
                <a:spcPts val="0"/>
              </a:spcBef>
              <a:spcAft>
                <a:spcPts val="0"/>
              </a:spcAft>
              <a:buSzPts val="1800"/>
              <a:buNone/>
              <a:defRPr/>
            </a:lvl4pPr>
            <a:lvl5pPr lvl="4" algn="l" rtl="0">
              <a:lnSpc>
                <a:spcPct val="100000"/>
              </a:lnSpc>
              <a:spcBef>
                <a:spcPts val="0"/>
              </a:spcBef>
              <a:spcAft>
                <a:spcPts val="0"/>
              </a:spcAft>
              <a:buSzPts val="1800"/>
              <a:buNone/>
              <a:defRPr/>
            </a:lvl5pPr>
            <a:lvl6pPr lvl="5" algn="l" rtl="0">
              <a:lnSpc>
                <a:spcPct val="100000"/>
              </a:lnSpc>
              <a:spcBef>
                <a:spcPts val="0"/>
              </a:spcBef>
              <a:spcAft>
                <a:spcPts val="0"/>
              </a:spcAft>
              <a:buSzPts val="1800"/>
              <a:buNone/>
              <a:defRPr/>
            </a:lvl6pPr>
            <a:lvl7pPr lvl="6" algn="l" rtl="0">
              <a:lnSpc>
                <a:spcPct val="100000"/>
              </a:lnSpc>
              <a:spcBef>
                <a:spcPts val="0"/>
              </a:spcBef>
              <a:spcAft>
                <a:spcPts val="0"/>
              </a:spcAft>
              <a:buSzPts val="1800"/>
              <a:buNone/>
              <a:defRPr/>
            </a:lvl7pPr>
            <a:lvl8pPr lvl="7" algn="l" rtl="0">
              <a:lnSpc>
                <a:spcPct val="100000"/>
              </a:lnSpc>
              <a:spcBef>
                <a:spcPts val="0"/>
              </a:spcBef>
              <a:spcAft>
                <a:spcPts val="0"/>
              </a:spcAft>
              <a:buSzPts val="1800"/>
              <a:buNone/>
              <a:defRPr/>
            </a:lvl8pPr>
            <a:lvl9pPr lvl="8" algn="l" rtl="0">
              <a:lnSpc>
                <a:spcPct val="100000"/>
              </a:lnSpc>
              <a:spcBef>
                <a:spcPts val="0"/>
              </a:spcBef>
              <a:spcAft>
                <a:spcPts val="0"/>
              </a:spcAft>
              <a:buSzPts val="1800"/>
              <a:buNone/>
              <a:defRPr/>
            </a:lvl9pPr>
          </a:lstStyle>
          <a:p>
            <a:endParaRPr/>
          </a:p>
        </p:txBody>
      </p:sp>
      <p:sp>
        <p:nvSpPr>
          <p:cNvPr id="1239" name="Google Shape;1239;p56"/>
          <p:cNvSpPr txBox="1">
            <a:spLocks noGrp="1"/>
          </p:cNvSpPr>
          <p:nvPr>
            <p:ph type="body" idx="1"/>
          </p:nvPr>
        </p:nvSpPr>
        <p:spPr>
          <a:xfrm>
            <a:off x="3887391" y="740569"/>
            <a:ext cx="4629300" cy="3655200"/>
          </a:xfrm>
          <a:prstGeom prst="rect">
            <a:avLst/>
          </a:prstGeom>
          <a:noFill/>
          <a:ln>
            <a:noFill/>
          </a:ln>
        </p:spPr>
        <p:txBody>
          <a:bodyPr spcFirstLastPara="1" wrap="square" lIns="68575" tIns="34275" rIns="68575" bIns="34275" anchor="t" anchorCtr="0">
            <a:noAutofit/>
          </a:bodyPr>
          <a:lstStyle>
            <a:lvl1pPr marL="457200" lvl="0" indent="-381000" algn="l" rtl="0">
              <a:lnSpc>
                <a:spcPct val="90000"/>
              </a:lnSpc>
              <a:spcBef>
                <a:spcPts val="800"/>
              </a:spcBef>
              <a:spcAft>
                <a:spcPts val="0"/>
              </a:spcAft>
              <a:buClr>
                <a:schemeClr val="dk1"/>
              </a:buClr>
              <a:buSzPts val="2400"/>
              <a:buChar char="✘"/>
              <a:defRPr sz="2400"/>
            </a:lvl1pPr>
            <a:lvl2pPr marL="914400" lvl="1" indent="-361950" algn="l" rtl="0">
              <a:lnSpc>
                <a:spcPct val="90000"/>
              </a:lnSpc>
              <a:spcBef>
                <a:spcPts val="400"/>
              </a:spcBef>
              <a:spcAft>
                <a:spcPts val="0"/>
              </a:spcAft>
              <a:buClr>
                <a:schemeClr val="dk1"/>
              </a:buClr>
              <a:buSzPts val="2100"/>
              <a:buChar char="✗"/>
              <a:defRPr sz="2100"/>
            </a:lvl2pPr>
            <a:lvl3pPr marL="1371600" lvl="2" indent="-342900" algn="l" rtl="0">
              <a:lnSpc>
                <a:spcPct val="90000"/>
              </a:lnSpc>
              <a:spcBef>
                <a:spcPts val="400"/>
              </a:spcBef>
              <a:spcAft>
                <a:spcPts val="0"/>
              </a:spcAft>
              <a:buClr>
                <a:schemeClr val="dk1"/>
              </a:buClr>
              <a:buSzPts val="1800"/>
              <a:buChar char="■"/>
              <a:defRPr sz="1800"/>
            </a:lvl3pPr>
            <a:lvl4pPr marL="1828800" lvl="3" indent="-323850" algn="l" rtl="0">
              <a:lnSpc>
                <a:spcPct val="90000"/>
              </a:lnSpc>
              <a:spcBef>
                <a:spcPts val="400"/>
              </a:spcBef>
              <a:spcAft>
                <a:spcPts val="0"/>
              </a:spcAft>
              <a:buClr>
                <a:schemeClr val="dk1"/>
              </a:buClr>
              <a:buSzPts val="1500"/>
              <a:buChar char="●"/>
              <a:defRPr sz="1500"/>
            </a:lvl4pPr>
            <a:lvl5pPr marL="2286000" lvl="4" indent="-323850" algn="l" rtl="0">
              <a:lnSpc>
                <a:spcPct val="90000"/>
              </a:lnSpc>
              <a:spcBef>
                <a:spcPts val="400"/>
              </a:spcBef>
              <a:spcAft>
                <a:spcPts val="0"/>
              </a:spcAft>
              <a:buClr>
                <a:schemeClr val="dk1"/>
              </a:buClr>
              <a:buSzPts val="1500"/>
              <a:buChar char="○"/>
              <a:defRPr sz="1500"/>
            </a:lvl5pPr>
            <a:lvl6pPr marL="2743200" lvl="5" indent="-323850" algn="l" rtl="0">
              <a:lnSpc>
                <a:spcPct val="90000"/>
              </a:lnSpc>
              <a:spcBef>
                <a:spcPts val="400"/>
              </a:spcBef>
              <a:spcAft>
                <a:spcPts val="0"/>
              </a:spcAft>
              <a:buClr>
                <a:schemeClr val="dk1"/>
              </a:buClr>
              <a:buSzPts val="1500"/>
              <a:buChar char="■"/>
              <a:defRPr sz="1500"/>
            </a:lvl6pPr>
            <a:lvl7pPr marL="3200400" lvl="6" indent="-323850" algn="l" rtl="0">
              <a:lnSpc>
                <a:spcPct val="90000"/>
              </a:lnSpc>
              <a:spcBef>
                <a:spcPts val="400"/>
              </a:spcBef>
              <a:spcAft>
                <a:spcPts val="0"/>
              </a:spcAft>
              <a:buClr>
                <a:schemeClr val="dk1"/>
              </a:buClr>
              <a:buSzPts val="1500"/>
              <a:buChar char="●"/>
              <a:defRPr sz="1500"/>
            </a:lvl7pPr>
            <a:lvl8pPr marL="3657600" lvl="7" indent="-323850" algn="l" rtl="0">
              <a:lnSpc>
                <a:spcPct val="90000"/>
              </a:lnSpc>
              <a:spcBef>
                <a:spcPts val="400"/>
              </a:spcBef>
              <a:spcAft>
                <a:spcPts val="0"/>
              </a:spcAft>
              <a:buClr>
                <a:schemeClr val="dk1"/>
              </a:buClr>
              <a:buSzPts val="1500"/>
              <a:buChar char="○"/>
              <a:defRPr sz="1500"/>
            </a:lvl8pPr>
            <a:lvl9pPr marL="4114800" lvl="8" indent="-323850" algn="l" rtl="0">
              <a:lnSpc>
                <a:spcPct val="90000"/>
              </a:lnSpc>
              <a:spcBef>
                <a:spcPts val="400"/>
              </a:spcBef>
              <a:spcAft>
                <a:spcPts val="0"/>
              </a:spcAft>
              <a:buClr>
                <a:schemeClr val="dk1"/>
              </a:buClr>
              <a:buSzPts val="1500"/>
              <a:buChar char="■"/>
              <a:defRPr sz="1500"/>
            </a:lvl9pPr>
          </a:lstStyle>
          <a:p>
            <a:endParaRPr/>
          </a:p>
        </p:txBody>
      </p:sp>
      <p:sp>
        <p:nvSpPr>
          <p:cNvPr id="1240" name="Google Shape;1240;p56"/>
          <p:cNvSpPr txBox="1">
            <a:spLocks noGrp="1"/>
          </p:cNvSpPr>
          <p:nvPr>
            <p:ph type="body" idx="2"/>
          </p:nvPr>
        </p:nvSpPr>
        <p:spPr>
          <a:xfrm>
            <a:off x="629841" y="1543050"/>
            <a:ext cx="2949000" cy="2858700"/>
          </a:xfrm>
          <a:prstGeom prst="rect">
            <a:avLst/>
          </a:prstGeom>
          <a:noFill/>
          <a:ln>
            <a:noFill/>
          </a:ln>
        </p:spPr>
        <p:txBody>
          <a:bodyPr spcFirstLastPara="1" wrap="square" lIns="68575" tIns="34275" rIns="68575" bIns="34275" anchor="t" anchorCtr="0">
            <a:noAutofit/>
          </a:bodyPr>
          <a:lstStyle>
            <a:lvl1pPr marL="457200" lvl="0" indent="-228600" algn="l" rtl="0">
              <a:lnSpc>
                <a:spcPct val="90000"/>
              </a:lnSpc>
              <a:spcBef>
                <a:spcPts val="800"/>
              </a:spcBef>
              <a:spcAft>
                <a:spcPts val="0"/>
              </a:spcAft>
              <a:buClr>
                <a:schemeClr val="dk1"/>
              </a:buClr>
              <a:buSzPts val="1200"/>
              <a:buNone/>
              <a:defRPr sz="1200"/>
            </a:lvl1pPr>
            <a:lvl2pPr marL="914400" lvl="1" indent="-228600" algn="l" rtl="0">
              <a:lnSpc>
                <a:spcPct val="90000"/>
              </a:lnSpc>
              <a:spcBef>
                <a:spcPts val="400"/>
              </a:spcBef>
              <a:spcAft>
                <a:spcPts val="0"/>
              </a:spcAft>
              <a:buClr>
                <a:schemeClr val="dk1"/>
              </a:buClr>
              <a:buSzPts val="1100"/>
              <a:buNone/>
              <a:defRPr sz="1100"/>
            </a:lvl2pPr>
            <a:lvl3pPr marL="1371600" lvl="2" indent="-228600" algn="l" rtl="0">
              <a:lnSpc>
                <a:spcPct val="90000"/>
              </a:lnSpc>
              <a:spcBef>
                <a:spcPts val="400"/>
              </a:spcBef>
              <a:spcAft>
                <a:spcPts val="0"/>
              </a:spcAft>
              <a:buClr>
                <a:schemeClr val="dk1"/>
              </a:buClr>
              <a:buSzPts val="900"/>
              <a:buNone/>
              <a:defRPr sz="900"/>
            </a:lvl3pPr>
            <a:lvl4pPr marL="1828800" lvl="3" indent="-228600" algn="l" rtl="0">
              <a:lnSpc>
                <a:spcPct val="90000"/>
              </a:lnSpc>
              <a:spcBef>
                <a:spcPts val="400"/>
              </a:spcBef>
              <a:spcAft>
                <a:spcPts val="0"/>
              </a:spcAft>
              <a:buClr>
                <a:schemeClr val="dk1"/>
              </a:buClr>
              <a:buSzPts val="800"/>
              <a:buNone/>
              <a:defRPr sz="800"/>
            </a:lvl4pPr>
            <a:lvl5pPr marL="2286000" lvl="4" indent="-228600" algn="l" rtl="0">
              <a:lnSpc>
                <a:spcPct val="90000"/>
              </a:lnSpc>
              <a:spcBef>
                <a:spcPts val="400"/>
              </a:spcBef>
              <a:spcAft>
                <a:spcPts val="0"/>
              </a:spcAft>
              <a:buClr>
                <a:schemeClr val="dk1"/>
              </a:buClr>
              <a:buSzPts val="800"/>
              <a:buNone/>
              <a:defRPr sz="800"/>
            </a:lvl5pPr>
            <a:lvl6pPr marL="2743200" lvl="5" indent="-228600" algn="l" rtl="0">
              <a:lnSpc>
                <a:spcPct val="90000"/>
              </a:lnSpc>
              <a:spcBef>
                <a:spcPts val="400"/>
              </a:spcBef>
              <a:spcAft>
                <a:spcPts val="0"/>
              </a:spcAft>
              <a:buClr>
                <a:schemeClr val="dk1"/>
              </a:buClr>
              <a:buSzPts val="800"/>
              <a:buNone/>
              <a:defRPr sz="800"/>
            </a:lvl6pPr>
            <a:lvl7pPr marL="3200400" lvl="6" indent="-228600" algn="l" rtl="0">
              <a:lnSpc>
                <a:spcPct val="90000"/>
              </a:lnSpc>
              <a:spcBef>
                <a:spcPts val="400"/>
              </a:spcBef>
              <a:spcAft>
                <a:spcPts val="0"/>
              </a:spcAft>
              <a:buClr>
                <a:schemeClr val="dk1"/>
              </a:buClr>
              <a:buSzPts val="800"/>
              <a:buNone/>
              <a:defRPr sz="800"/>
            </a:lvl7pPr>
            <a:lvl8pPr marL="3657600" lvl="7" indent="-228600" algn="l" rtl="0">
              <a:lnSpc>
                <a:spcPct val="90000"/>
              </a:lnSpc>
              <a:spcBef>
                <a:spcPts val="400"/>
              </a:spcBef>
              <a:spcAft>
                <a:spcPts val="0"/>
              </a:spcAft>
              <a:buClr>
                <a:schemeClr val="dk1"/>
              </a:buClr>
              <a:buSzPts val="800"/>
              <a:buNone/>
              <a:defRPr sz="800"/>
            </a:lvl8pPr>
            <a:lvl9pPr marL="4114800" lvl="8" indent="-228600" algn="l" rtl="0">
              <a:lnSpc>
                <a:spcPct val="90000"/>
              </a:lnSpc>
              <a:spcBef>
                <a:spcPts val="400"/>
              </a:spcBef>
              <a:spcAft>
                <a:spcPts val="0"/>
              </a:spcAft>
              <a:buClr>
                <a:schemeClr val="dk1"/>
              </a:buClr>
              <a:buSzPts val="800"/>
              <a:buNone/>
              <a:defRPr sz="800"/>
            </a:lvl9pPr>
          </a:lstStyle>
          <a:p>
            <a:endParaRPr/>
          </a:p>
        </p:txBody>
      </p:sp>
      <p:sp>
        <p:nvSpPr>
          <p:cNvPr id="1241" name="Google Shape;1241;p56"/>
          <p:cNvSpPr txBox="1">
            <a:spLocks noGrp="1"/>
          </p:cNvSpPr>
          <p:nvPr>
            <p:ph type="dt" idx="10"/>
          </p:nvPr>
        </p:nvSpPr>
        <p:spPr>
          <a:xfrm>
            <a:off x="628650" y="4767263"/>
            <a:ext cx="2057400" cy="273900"/>
          </a:xfrm>
          <a:prstGeom prst="rect">
            <a:avLst/>
          </a:prstGeom>
          <a:noFill/>
          <a:ln>
            <a:noFill/>
          </a:ln>
        </p:spPr>
        <p:txBody>
          <a:bodyPr spcFirstLastPara="1" wrap="square" lIns="68575" tIns="34275" rIns="68575" bIns="34275" anchor="ctr" anchorCtr="0">
            <a:noAutofit/>
          </a:bodyPr>
          <a:lstStyle>
            <a:lvl1pPr marR="0" lvl="0" algn="l" rtl="0">
              <a:lnSpc>
                <a:spcPct val="100000"/>
              </a:lnSpc>
              <a:spcBef>
                <a:spcPts val="0"/>
              </a:spcBef>
              <a:spcAft>
                <a:spcPts val="0"/>
              </a:spcAft>
              <a:buClr>
                <a:srgbClr val="000000"/>
              </a:buClr>
              <a:buSzPts val="1100"/>
              <a:buFont typeface="Arial"/>
              <a:buNone/>
              <a:defRPr sz="11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SzPts val="1100"/>
              <a:buFont typeface="Arial"/>
              <a:buNone/>
              <a:defRPr sz="11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SzPts val="1100"/>
              <a:buFont typeface="Arial"/>
              <a:buNone/>
              <a:defRPr sz="11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SzPts val="1100"/>
              <a:buFont typeface="Arial"/>
              <a:buNone/>
              <a:defRPr sz="11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SzPts val="1100"/>
              <a:buFont typeface="Arial"/>
              <a:buNone/>
              <a:defRPr sz="11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SzPts val="1100"/>
              <a:buFont typeface="Arial"/>
              <a:buNone/>
              <a:defRPr sz="11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SzPts val="1100"/>
              <a:buFont typeface="Arial"/>
              <a:buNone/>
              <a:defRPr sz="11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SzPts val="1100"/>
              <a:buFont typeface="Arial"/>
              <a:buNone/>
              <a:defRPr sz="11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SzPts val="1100"/>
              <a:buFont typeface="Arial"/>
              <a:buNone/>
              <a:defRPr sz="1100" b="0" i="0" u="none" strike="noStrike" cap="none">
                <a:solidFill>
                  <a:srgbClr val="000000"/>
                </a:solidFill>
                <a:latin typeface="Arial"/>
                <a:ea typeface="Arial"/>
                <a:cs typeface="Arial"/>
                <a:sym typeface="Arial"/>
              </a:defRPr>
            </a:lvl9pPr>
          </a:lstStyle>
          <a:p>
            <a:endParaRPr/>
          </a:p>
        </p:txBody>
      </p:sp>
      <p:sp>
        <p:nvSpPr>
          <p:cNvPr id="1242" name="Google Shape;1242;p56"/>
          <p:cNvSpPr txBox="1">
            <a:spLocks noGrp="1"/>
          </p:cNvSpPr>
          <p:nvPr>
            <p:ph type="ftr" idx="11"/>
          </p:nvPr>
        </p:nvSpPr>
        <p:spPr>
          <a:xfrm>
            <a:off x="3028950" y="4767263"/>
            <a:ext cx="3086100" cy="273900"/>
          </a:xfrm>
          <a:prstGeom prst="rect">
            <a:avLst/>
          </a:prstGeom>
          <a:noFill/>
          <a:ln>
            <a:noFill/>
          </a:ln>
        </p:spPr>
        <p:txBody>
          <a:bodyPr spcFirstLastPara="1" wrap="square" lIns="68575" tIns="34275" rIns="68575" bIns="34275" anchor="ctr" anchorCtr="0">
            <a:noAutofit/>
          </a:bodyPr>
          <a:lstStyle>
            <a:lvl1pPr marR="0" lvl="0" algn="ctr" rtl="0">
              <a:lnSpc>
                <a:spcPct val="100000"/>
              </a:lnSpc>
              <a:spcBef>
                <a:spcPts val="0"/>
              </a:spcBef>
              <a:spcAft>
                <a:spcPts val="0"/>
              </a:spcAft>
              <a:buClr>
                <a:srgbClr val="000000"/>
              </a:buClr>
              <a:buSzPts val="1100"/>
              <a:buFont typeface="Arial"/>
              <a:buNone/>
              <a:defRPr sz="11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SzPts val="1100"/>
              <a:buFont typeface="Arial"/>
              <a:buNone/>
              <a:defRPr sz="11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SzPts val="1100"/>
              <a:buFont typeface="Arial"/>
              <a:buNone/>
              <a:defRPr sz="11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SzPts val="1100"/>
              <a:buFont typeface="Arial"/>
              <a:buNone/>
              <a:defRPr sz="11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SzPts val="1100"/>
              <a:buFont typeface="Arial"/>
              <a:buNone/>
              <a:defRPr sz="11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SzPts val="1100"/>
              <a:buFont typeface="Arial"/>
              <a:buNone/>
              <a:defRPr sz="11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SzPts val="1100"/>
              <a:buFont typeface="Arial"/>
              <a:buNone/>
              <a:defRPr sz="11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SzPts val="1100"/>
              <a:buFont typeface="Arial"/>
              <a:buNone/>
              <a:defRPr sz="11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SzPts val="1100"/>
              <a:buFont typeface="Arial"/>
              <a:buNone/>
              <a:defRPr sz="1100" b="0" i="0" u="none" strike="noStrike" cap="none">
                <a:solidFill>
                  <a:srgbClr val="000000"/>
                </a:solidFill>
                <a:latin typeface="Arial"/>
                <a:ea typeface="Arial"/>
                <a:cs typeface="Arial"/>
                <a:sym typeface="Arial"/>
              </a:defRPr>
            </a:lvl9pPr>
          </a:lstStyle>
          <a:p>
            <a:endParaRPr/>
          </a:p>
        </p:txBody>
      </p:sp>
      <p:sp>
        <p:nvSpPr>
          <p:cNvPr id="1243" name="Google Shape;1243;p56"/>
          <p:cNvSpPr txBox="1">
            <a:spLocks noGrp="1"/>
          </p:cNvSpPr>
          <p:nvPr>
            <p:ph type="sldNum" idx="12"/>
          </p:nvPr>
        </p:nvSpPr>
        <p:spPr>
          <a:xfrm>
            <a:off x="6457950" y="4767263"/>
            <a:ext cx="2057400" cy="273900"/>
          </a:xfrm>
          <a:prstGeom prst="rect">
            <a:avLst/>
          </a:prstGeom>
          <a:noFill/>
          <a:ln>
            <a:noFill/>
          </a:ln>
        </p:spPr>
        <p:txBody>
          <a:bodyPr spcFirstLastPara="1" wrap="square" lIns="68575" tIns="34275" rIns="68575" bIns="34275" anchor="ctr" anchorCtr="0">
            <a:noAutofit/>
          </a:bodyPr>
          <a:lstStyle>
            <a:lvl1pPr marL="0" marR="0" lvl="0" indent="0" algn="r" rtl="0">
              <a:lnSpc>
                <a:spcPct val="100000"/>
              </a:lnSpc>
              <a:spcBef>
                <a:spcPts val="0"/>
              </a:spcBef>
              <a:spcAft>
                <a:spcPts val="0"/>
              </a:spcAft>
              <a:buClr>
                <a:srgbClr val="888888"/>
              </a:buClr>
              <a:buSzPts val="900"/>
              <a:buFont typeface="Calibri"/>
              <a:buNone/>
              <a:defRPr sz="1200" b="0" i="0" u="none" strike="noStrike" cap="none">
                <a:solidFill>
                  <a:schemeClr val="accent1"/>
                </a:solidFill>
                <a:latin typeface="Sniglet"/>
                <a:ea typeface="Sniglet"/>
                <a:cs typeface="Sniglet"/>
                <a:sym typeface="Sniglet"/>
              </a:defRPr>
            </a:lvl1pPr>
            <a:lvl2pPr marL="0" marR="0" lvl="1" indent="0" algn="r" rtl="0">
              <a:lnSpc>
                <a:spcPct val="100000"/>
              </a:lnSpc>
              <a:spcBef>
                <a:spcPts val="0"/>
              </a:spcBef>
              <a:spcAft>
                <a:spcPts val="0"/>
              </a:spcAft>
              <a:buClr>
                <a:srgbClr val="888888"/>
              </a:buClr>
              <a:buSzPts val="900"/>
              <a:buFont typeface="Calibri"/>
              <a:buNone/>
              <a:defRPr sz="1200" b="0" i="0" u="none" strike="noStrike" cap="none">
                <a:solidFill>
                  <a:schemeClr val="accent1"/>
                </a:solidFill>
                <a:latin typeface="Sniglet"/>
                <a:ea typeface="Sniglet"/>
                <a:cs typeface="Sniglet"/>
                <a:sym typeface="Sniglet"/>
              </a:defRPr>
            </a:lvl2pPr>
            <a:lvl3pPr marL="0" marR="0" lvl="2" indent="0" algn="r" rtl="0">
              <a:lnSpc>
                <a:spcPct val="100000"/>
              </a:lnSpc>
              <a:spcBef>
                <a:spcPts val="0"/>
              </a:spcBef>
              <a:spcAft>
                <a:spcPts val="0"/>
              </a:spcAft>
              <a:buClr>
                <a:srgbClr val="888888"/>
              </a:buClr>
              <a:buSzPts val="900"/>
              <a:buFont typeface="Calibri"/>
              <a:buNone/>
              <a:defRPr sz="1200" b="0" i="0" u="none" strike="noStrike" cap="none">
                <a:solidFill>
                  <a:schemeClr val="accent1"/>
                </a:solidFill>
                <a:latin typeface="Sniglet"/>
                <a:ea typeface="Sniglet"/>
                <a:cs typeface="Sniglet"/>
                <a:sym typeface="Sniglet"/>
              </a:defRPr>
            </a:lvl3pPr>
            <a:lvl4pPr marL="0" marR="0" lvl="3" indent="0" algn="r" rtl="0">
              <a:lnSpc>
                <a:spcPct val="100000"/>
              </a:lnSpc>
              <a:spcBef>
                <a:spcPts val="0"/>
              </a:spcBef>
              <a:spcAft>
                <a:spcPts val="0"/>
              </a:spcAft>
              <a:buClr>
                <a:srgbClr val="888888"/>
              </a:buClr>
              <a:buSzPts val="900"/>
              <a:buFont typeface="Calibri"/>
              <a:buNone/>
              <a:defRPr sz="1200" b="0" i="0" u="none" strike="noStrike" cap="none">
                <a:solidFill>
                  <a:schemeClr val="accent1"/>
                </a:solidFill>
                <a:latin typeface="Sniglet"/>
                <a:ea typeface="Sniglet"/>
                <a:cs typeface="Sniglet"/>
                <a:sym typeface="Sniglet"/>
              </a:defRPr>
            </a:lvl4pPr>
            <a:lvl5pPr marL="0" marR="0" lvl="4" indent="0" algn="r" rtl="0">
              <a:lnSpc>
                <a:spcPct val="100000"/>
              </a:lnSpc>
              <a:spcBef>
                <a:spcPts val="0"/>
              </a:spcBef>
              <a:spcAft>
                <a:spcPts val="0"/>
              </a:spcAft>
              <a:buClr>
                <a:srgbClr val="888888"/>
              </a:buClr>
              <a:buSzPts val="900"/>
              <a:buFont typeface="Calibri"/>
              <a:buNone/>
              <a:defRPr sz="1200" b="0" i="0" u="none" strike="noStrike" cap="none">
                <a:solidFill>
                  <a:schemeClr val="accent1"/>
                </a:solidFill>
                <a:latin typeface="Sniglet"/>
                <a:ea typeface="Sniglet"/>
                <a:cs typeface="Sniglet"/>
                <a:sym typeface="Sniglet"/>
              </a:defRPr>
            </a:lvl5pPr>
            <a:lvl6pPr marL="0" marR="0" lvl="5" indent="0" algn="r" rtl="0">
              <a:lnSpc>
                <a:spcPct val="100000"/>
              </a:lnSpc>
              <a:spcBef>
                <a:spcPts val="0"/>
              </a:spcBef>
              <a:spcAft>
                <a:spcPts val="0"/>
              </a:spcAft>
              <a:buClr>
                <a:srgbClr val="888888"/>
              </a:buClr>
              <a:buSzPts val="900"/>
              <a:buFont typeface="Calibri"/>
              <a:buNone/>
              <a:defRPr sz="1200" b="0" i="0" u="none" strike="noStrike" cap="none">
                <a:solidFill>
                  <a:schemeClr val="accent1"/>
                </a:solidFill>
                <a:latin typeface="Sniglet"/>
                <a:ea typeface="Sniglet"/>
                <a:cs typeface="Sniglet"/>
                <a:sym typeface="Sniglet"/>
              </a:defRPr>
            </a:lvl6pPr>
            <a:lvl7pPr marL="0" marR="0" lvl="6" indent="0" algn="r" rtl="0">
              <a:lnSpc>
                <a:spcPct val="100000"/>
              </a:lnSpc>
              <a:spcBef>
                <a:spcPts val="0"/>
              </a:spcBef>
              <a:spcAft>
                <a:spcPts val="0"/>
              </a:spcAft>
              <a:buClr>
                <a:srgbClr val="888888"/>
              </a:buClr>
              <a:buSzPts val="900"/>
              <a:buFont typeface="Calibri"/>
              <a:buNone/>
              <a:defRPr sz="1200" b="0" i="0" u="none" strike="noStrike" cap="none">
                <a:solidFill>
                  <a:schemeClr val="accent1"/>
                </a:solidFill>
                <a:latin typeface="Sniglet"/>
                <a:ea typeface="Sniglet"/>
                <a:cs typeface="Sniglet"/>
                <a:sym typeface="Sniglet"/>
              </a:defRPr>
            </a:lvl7pPr>
            <a:lvl8pPr marL="0" marR="0" lvl="7" indent="0" algn="r" rtl="0">
              <a:lnSpc>
                <a:spcPct val="100000"/>
              </a:lnSpc>
              <a:spcBef>
                <a:spcPts val="0"/>
              </a:spcBef>
              <a:spcAft>
                <a:spcPts val="0"/>
              </a:spcAft>
              <a:buClr>
                <a:srgbClr val="888888"/>
              </a:buClr>
              <a:buSzPts val="900"/>
              <a:buFont typeface="Calibri"/>
              <a:buNone/>
              <a:defRPr sz="1200" b="0" i="0" u="none" strike="noStrike" cap="none">
                <a:solidFill>
                  <a:schemeClr val="accent1"/>
                </a:solidFill>
                <a:latin typeface="Sniglet"/>
                <a:ea typeface="Sniglet"/>
                <a:cs typeface="Sniglet"/>
                <a:sym typeface="Sniglet"/>
              </a:defRPr>
            </a:lvl8pPr>
            <a:lvl9pPr marL="0" marR="0" lvl="8" indent="0" algn="r" rtl="0">
              <a:lnSpc>
                <a:spcPct val="100000"/>
              </a:lnSpc>
              <a:spcBef>
                <a:spcPts val="0"/>
              </a:spcBef>
              <a:spcAft>
                <a:spcPts val="0"/>
              </a:spcAft>
              <a:buClr>
                <a:srgbClr val="888888"/>
              </a:buClr>
              <a:buSzPts val="900"/>
              <a:buFont typeface="Calibri"/>
              <a:buNone/>
              <a:defRPr sz="1200" b="0" i="0" u="none" strike="noStrike" cap="none">
                <a:solidFill>
                  <a:schemeClr val="accent1"/>
                </a:solidFill>
                <a:latin typeface="Sniglet"/>
                <a:ea typeface="Sniglet"/>
                <a:cs typeface="Sniglet"/>
                <a:sym typeface="Sniglet"/>
              </a:defRPr>
            </a:lvl9pPr>
          </a:lstStyle>
          <a:p>
            <a:pPr marL="0" lvl="0" indent="0" algn="r" rtl="0">
              <a:spcBef>
                <a:spcPts val="0"/>
              </a:spcBef>
              <a:spcAft>
                <a:spcPts val="0"/>
              </a:spcAft>
              <a:buNone/>
            </a:pPr>
            <a:fld id="{00000000-1234-1234-1234-123412341234}" type="slidenum">
              <a:rPr lang="en"/>
              <a:t>‹N°›</a:t>
            </a:fld>
            <a:endParaRPr/>
          </a:p>
        </p:txBody>
      </p:sp>
    </p:spTree>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matchingName="Titre de section 1">
  <p:cSld name="1_Titre de section">
    <p:spTree>
      <p:nvGrpSpPr>
        <p:cNvPr id="1" name="Shape 1244"/>
        <p:cNvGrpSpPr/>
        <p:nvPr/>
      </p:nvGrpSpPr>
      <p:grpSpPr>
        <a:xfrm>
          <a:off x="0" y="0"/>
          <a:ext cx="0" cy="0"/>
          <a:chOff x="0" y="0"/>
          <a:chExt cx="0" cy="0"/>
        </a:xfrm>
      </p:grpSpPr>
      <p:sp>
        <p:nvSpPr>
          <p:cNvPr id="1245" name="Google Shape;1245;p57"/>
          <p:cNvSpPr txBox="1">
            <a:spLocks noGrp="1"/>
          </p:cNvSpPr>
          <p:nvPr>
            <p:ph type="title"/>
          </p:nvPr>
        </p:nvSpPr>
        <p:spPr>
          <a:xfrm>
            <a:off x="829818" y="880181"/>
            <a:ext cx="7475100" cy="2194800"/>
          </a:xfrm>
          <a:prstGeom prst="rect">
            <a:avLst/>
          </a:prstGeom>
          <a:noFill/>
          <a:ln>
            <a:noFill/>
          </a:ln>
        </p:spPr>
        <p:txBody>
          <a:bodyPr spcFirstLastPara="1" wrap="square" lIns="68575" tIns="34275" rIns="68575" bIns="34275" anchor="b" anchorCtr="0">
            <a:noAutofit/>
          </a:bodyPr>
          <a:lstStyle>
            <a:lvl1pPr lvl="0" algn="ctr" rtl="0">
              <a:lnSpc>
                <a:spcPct val="85000"/>
              </a:lnSpc>
              <a:spcBef>
                <a:spcPts val="0"/>
              </a:spcBef>
              <a:spcAft>
                <a:spcPts val="0"/>
              </a:spcAft>
              <a:buClr>
                <a:schemeClr val="accent1"/>
              </a:buClr>
              <a:buSzPts val="5400"/>
              <a:buFont typeface="Corbel"/>
              <a:buNone/>
              <a:defRPr sz="5400" b="0" cap="none"/>
            </a:lvl1pPr>
            <a:lvl2pPr lvl="1" algn="l" rtl="0">
              <a:lnSpc>
                <a:spcPct val="100000"/>
              </a:lnSpc>
              <a:spcBef>
                <a:spcPts val="0"/>
              </a:spcBef>
              <a:spcAft>
                <a:spcPts val="0"/>
              </a:spcAft>
              <a:buSzPts val="2800"/>
              <a:buNone/>
              <a:defRPr/>
            </a:lvl2pPr>
            <a:lvl3pPr lvl="2" algn="l" rtl="0">
              <a:lnSpc>
                <a:spcPct val="100000"/>
              </a:lnSpc>
              <a:spcBef>
                <a:spcPts val="0"/>
              </a:spcBef>
              <a:spcAft>
                <a:spcPts val="0"/>
              </a:spcAft>
              <a:buSzPts val="2800"/>
              <a:buNone/>
              <a:defRPr/>
            </a:lvl3pPr>
            <a:lvl4pPr lvl="3" algn="l" rtl="0">
              <a:lnSpc>
                <a:spcPct val="100000"/>
              </a:lnSpc>
              <a:spcBef>
                <a:spcPts val="0"/>
              </a:spcBef>
              <a:spcAft>
                <a:spcPts val="0"/>
              </a:spcAft>
              <a:buSzPts val="2800"/>
              <a:buNone/>
              <a:defRPr/>
            </a:lvl4pPr>
            <a:lvl5pPr lvl="4" algn="l" rtl="0">
              <a:lnSpc>
                <a:spcPct val="100000"/>
              </a:lnSpc>
              <a:spcBef>
                <a:spcPts val="0"/>
              </a:spcBef>
              <a:spcAft>
                <a:spcPts val="0"/>
              </a:spcAft>
              <a:buSzPts val="2800"/>
              <a:buNone/>
              <a:defRPr/>
            </a:lvl5pPr>
            <a:lvl6pPr lvl="5" algn="l" rtl="0">
              <a:lnSpc>
                <a:spcPct val="100000"/>
              </a:lnSpc>
              <a:spcBef>
                <a:spcPts val="0"/>
              </a:spcBef>
              <a:spcAft>
                <a:spcPts val="0"/>
              </a:spcAft>
              <a:buSzPts val="2800"/>
              <a:buNone/>
              <a:defRPr/>
            </a:lvl6pPr>
            <a:lvl7pPr lvl="6" algn="l" rtl="0">
              <a:lnSpc>
                <a:spcPct val="100000"/>
              </a:lnSpc>
              <a:spcBef>
                <a:spcPts val="0"/>
              </a:spcBef>
              <a:spcAft>
                <a:spcPts val="0"/>
              </a:spcAft>
              <a:buSzPts val="2800"/>
              <a:buNone/>
              <a:defRPr/>
            </a:lvl7pPr>
            <a:lvl8pPr lvl="7" algn="l" rtl="0">
              <a:lnSpc>
                <a:spcPct val="100000"/>
              </a:lnSpc>
              <a:spcBef>
                <a:spcPts val="0"/>
              </a:spcBef>
              <a:spcAft>
                <a:spcPts val="0"/>
              </a:spcAft>
              <a:buSzPts val="2800"/>
              <a:buNone/>
              <a:defRPr/>
            </a:lvl8pPr>
            <a:lvl9pPr lvl="8" algn="l" rtl="0">
              <a:lnSpc>
                <a:spcPct val="100000"/>
              </a:lnSpc>
              <a:spcBef>
                <a:spcPts val="0"/>
              </a:spcBef>
              <a:spcAft>
                <a:spcPts val="0"/>
              </a:spcAft>
              <a:buSzPts val="2800"/>
              <a:buNone/>
              <a:defRPr/>
            </a:lvl9pPr>
          </a:lstStyle>
          <a:p>
            <a:endParaRPr/>
          </a:p>
        </p:txBody>
      </p:sp>
      <p:sp>
        <p:nvSpPr>
          <p:cNvPr id="1246" name="Google Shape;1246;p57"/>
          <p:cNvSpPr txBox="1">
            <a:spLocks noGrp="1"/>
          </p:cNvSpPr>
          <p:nvPr>
            <p:ph type="body" idx="1"/>
          </p:nvPr>
        </p:nvSpPr>
        <p:spPr>
          <a:xfrm>
            <a:off x="1282446" y="3115890"/>
            <a:ext cx="6576900" cy="1022700"/>
          </a:xfrm>
          <a:prstGeom prst="rect">
            <a:avLst/>
          </a:prstGeom>
          <a:noFill/>
          <a:ln>
            <a:noFill/>
          </a:ln>
        </p:spPr>
        <p:txBody>
          <a:bodyPr spcFirstLastPara="1" wrap="square" lIns="68575" tIns="34275" rIns="68575" bIns="34275" anchor="t" anchorCtr="0">
            <a:noAutofit/>
          </a:bodyPr>
          <a:lstStyle>
            <a:lvl1pPr marL="457200" lvl="0" indent="-228600" algn="ctr" rtl="0">
              <a:lnSpc>
                <a:spcPct val="90000"/>
              </a:lnSpc>
              <a:spcBef>
                <a:spcPts val="1100"/>
              </a:spcBef>
              <a:spcAft>
                <a:spcPts val="0"/>
              </a:spcAft>
              <a:buClr>
                <a:schemeClr val="accent1"/>
              </a:buClr>
              <a:buSzPts val="1300"/>
              <a:buNone/>
              <a:defRPr sz="1700">
                <a:solidFill>
                  <a:schemeClr val="accent1"/>
                </a:solidFill>
              </a:defRPr>
            </a:lvl1pPr>
            <a:lvl2pPr marL="914400" lvl="1" indent="-228600" algn="l" rtl="0">
              <a:lnSpc>
                <a:spcPct val="90000"/>
              </a:lnSpc>
              <a:spcBef>
                <a:spcPts val="1600"/>
              </a:spcBef>
              <a:spcAft>
                <a:spcPts val="0"/>
              </a:spcAft>
              <a:buClr>
                <a:srgbClr val="888888"/>
              </a:buClr>
              <a:buSzPts val="1100"/>
              <a:buNone/>
              <a:defRPr sz="1400">
                <a:solidFill>
                  <a:srgbClr val="888888"/>
                </a:solidFill>
              </a:defRPr>
            </a:lvl2pPr>
            <a:lvl3pPr marL="1371600" lvl="2" indent="-228600" algn="l" rtl="0">
              <a:lnSpc>
                <a:spcPct val="90000"/>
              </a:lnSpc>
              <a:spcBef>
                <a:spcPts val="300"/>
              </a:spcBef>
              <a:spcAft>
                <a:spcPts val="0"/>
              </a:spcAft>
              <a:buClr>
                <a:srgbClr val="888888"/>
              </a:buClr>
              <a:buSzPts val="1000"/>
              <a:buNone/>
              <a:defRPr sz="1200">
                <a:solidFill>
                  <a:srgbClr val="888888"/>
                </a:solidFill>
              </a:defRPr>
            </a:lvl3pPr>
            <a:lvl4pPr marL="1828800" lvl="3" indent="-228600" algn="l" rtl="0">
              <a:lnSpc>
                <a:spcPct val="90000"/>
              </a:lnSpc>
              <a:spcBef>
                <a:spcPts val="300"/>
              </a:spcBef>
              <a:spcAft>
                <a:spcPts val="0"/>
              </a:spcAft>
              <a:buClr>
                <a:srgbClr val="888888"/>
              </a:buClr>
              <a:buSzPts val="800"/>
              <a:buNone/>
              <a:defRPr sz="1100">
                <a:solidFill>
                  <a:srgbClr val="888888"/>
                </a:solidFill>
              </a:defRPr>
            </a:lvl4pPr>
            <a:lvl5pPr marL="2286000" lvl="4" indent="-228600" algn="l" rtl="0">
              <a:lnSpc>
                <a:spcPct val="90000"/>
              </a:lnSpc>
              <a:spcBef>
                <a:spcPts val="300"/>
              </a:spcBef>
              <a:spcAft>
                <a:spcPts val="0"/>
              </a:spcAft>
              <a:buClr>
                <a:srgbClr val="888888"/>
              </a:buClr>
              <a:buSzPts val="800"/>
              <a:buNone/>
              <a:defRPr sz="1100">
                <a:solidFill>
                  <a:srgbClr val="888888"/>
                </a:solidFill>
              </a:defRPr>
            </a:lvl5pPr>
            <a:lvl6pPr marL="2743200" lvl="5" indent="-228600" algn="l" rtl="0">
              <a:lnSpc>
                <a:spcPct val="90000"/>
              </a:lnSpc>
              <a:spcBef>
                <a:spcPts val="300"/>
              </a:spcBef>
              <a:spcAft>
                <a:spcPts val="0"/>
              </a:spcAft>
              <a:buClr>
                <a:srgbClr val="888888"/>
              </a:buClr>
              <a:buSzPts val="800"/>
              <a:buNone/>
              <a:defRPr sz="1100">
                <a:solidFill>
                  <a:srgbClr val="888888"/>
                </a:solidFill>
              </a:defRPr>
            </a:lvl6pPr>
            <a:lvl7pPr marL="3200400" lvl="6" indent="-228600" algn="l" rtl="0">
              <a:lnSpc>
                <a:spcPct val="90000"/>
              </a:lnSpc>
              <a:spcBef>
                <a:spcPts val="300"/>
              </a:spcBef>
              <a:spcAft>
                <a:spcPts val="0"/>
              </a:spcAft>
              <a:buClr>
                <a:srgbClr val="888888"/>
              </a:buClr>
              <a:buSzPts val="800"/>
              <a:buNone/>
              <a:defRPr sz="1100">
                <a:solidFill>
                  <a:srgbClr val="888888"/>
                </a:solidFill>
              </a:defRPr>
            </a:lvl7pPr>
            <a:lvl8pPr marL="3657600" lvl="7" indent="-228600" algn="l" rtl="0">
              <a:lnSpc>
                <a:spcPct val="90000"/>
              </a:lnSpc>
              <a:spcBef>
                <a:spcPts val="300"/>
              </a:spcBef>
              <a:spcAft>
                <a:spcPts val="0"/>
              </a:spcAft>
              <a:buClr>
                <a:srgbClr val="888888"/>
              </a:buClr>
              <a:buSzPts val="800"/>
              <a:buNone/>
              <a:defRPr sz="1100">
                <a:solidFill>
                  <a:srgbClr val="888888"/>
                </a:solidFill>
              </a:defRPr>
            </a:lvl8pPr>
            <a:lvl9pPr marL="4114800" lvl="8" indent="-228600" algn="l" rtl="0">
              <a:lnSpc>
                <a:spcPct val="90000"/>
              </a:lnSpc>
              <a:spcBef>
                <a:spcPts val="300"/>
              </a:spcBef>
              <a:spcAft>
                <a:spcPts val="300"/>
              </a:spcAft>
              <a:buClr>
                <a:srgbClr val="888888"/>
              </a:buClr>
              <a:buSzPts val="800"/>
              <a:buNone/>
              <a:defRPr sz="1100">
                <a:solidFill>
                  <a:srgbClr val="888888"/>
                </a:solidFill>
              </a:defRPr>
            </a:lvl9pPr>
          </a:lstStyle>
          <a:p>
            <a:endParaRPr/>
          </a:p>
        </p:txBody>
      </p:sp>
      <p:sp>
        <p:nvSpPr>
          <p:cNvPr id="1247" name="Google Shape;1247;p57"/>
          <p:cNvSpPr txBox="1">
            <a:spLocks noGrp="1"/>
          </p:cNvSpPr>
          <p:nvPr>
            <p:ph type="dt" idx="10"/>
          </p:nvPr>
        </p:nvSpPr>
        <p:spPr>
          <a:xfrm>
            <a:off x="857247" y="4667871"/>
            <a:ext cx="1746900" cy="273900"/>
          </a:xfrm>
          <a:prstGeom prst="rect">
            <a:avLst/>
          </a:prstGeom>
          <a:noFill/>
          <a:ln>
            <a:noFill/>
          </a:ln>
        </p:spPr>
        <p:txBody>
          <a:bodyPr spcFirstLastPara="1" wrap="square" lIns="68575" tIns="34275" rIns="68575" bIns="34275" anchor="ctr" anchorCtr="0">
            <a:noAutofit/>
          </a:bodyPr>
          <a:lstStyle>
            <a:lvl1pPr marR="0" lvl="0" algn="l" rtl="0">
              <a:lnSpc>
                <a:spcPct val="100000"/>
              </a:lnSpc>
              <a:spcBef>
                <a:spcPts val="0"/>
              </a:spcBef>
              <a:spcAft>
                <a:spcPts val="0"/>
              </a:spcAft>
              <a:buClr>
                <a:srgbClr val="888888"/>
              </a:buClr>
              <a:buSzPts val="1100"/>
              <a:buFont typeface="Calibri"/>
              <a:buNone/>
              <a:defRPr sz="11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chemeClr val="dk1"/>
              </a:buClr>
              <a:buSzPts val="1100"/>
              <a:buFont typeface="Calibri"/>
              <a:buNone/>
              <a:defRPr sz="11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chemeClr val="dk1"/>
              </a:buClr>
              <a:buSzPts val="1100"/>
              <a:buFont typeface="Calibri"/>
              <a:buNone/>
              <a:defRPr sz="11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chemeClr val="dk1"/>
              </a:buClr>
              <a:buSzPts val="1100"/>
              <a:buFont typeface="Calibri"/>
              <a:buNone/>
              <a:defRPr sz="11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chemeClr val="dk1"/>
              </a:buClr>
              <a:buSzPts val="1100"/>
              <a:buFont typeface="Calibri"/>
              <a:buNone/>
              <a:defRPr sz="11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chemeClr val="dk1"/>
              </a:buClr>
              <a:buSzPts val="1100"/>
              <a:buFont typeface="Calibri"/>
              <a:buNone/>
              <a:defRPr sz="11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chemeClr val="dk1"/>
              </a:buClr>
              <a:buSzPts val="1100"/>
              <a:buFont typeface="Calibri"/>
              <a:buNone/>
              <a:defRPr sz="11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chemeClr val="dk1"/>
              </a:buClr>
              <a:buSzPts val="1100"/>
              <a:buFont typeface="Calibri"/>
              <a:buNone/>
              <a:defRPr sz="11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chemeClr val="dk1"/>
              </a:buClr>
              <a:buSzPts val="1100"/>
              <a:buFont typeface="Calibri"/>
              <a:buNone/>
              <a:defRPr sz="1100" b="0" i="0" u="none" strike="noStrike" cap="none">
                <a:solidFill>
                  <a:srgbClr val="000000"/>
                </a:solidFill>
                <a:latin typeface="Arial"/>
                <a:ea typeface="Arial"/>
                <a:cs typeface="Arial"/>
                <a:sym typeface="Arial"/>
              </a:defRPr>
            </a:lvl9pPr>
          </a:lstStyle>
          <a:p>
            <a:endParaRPr/>
          </a:p>
        </p:txBody>
      </p:sp>
      <p:sp>
        <p:nvSpPr>
          <p:cNvPr id="1248" name="Google Shape;1248;p57"/>
          <p:cNvSpPr txBox="1">
            <a:spLocks noGrp="1"/>
          </p:cNvSpPr>
          <p:nvPr>
            <p:ph type="ftr" idx="11"/>
          </p:nvPr>
        </p:nvSpPr>
        <p:spPr>
          <a:xfrm>
            <a:off x="2961861" y="4667871"/>
            <a:ext cx="3538500" cy="273900"/>
          </a:xfrm>
          <a:prstGeom prst="rect">
            <a:avLst/>
          </a:prstGeom>
          <a:noFill/>
          <a:ln>
            <a:noFill/>
          </a:ln>
        </p:spPr>
        <p:txBody>
          <a:bodyPr spcFirstLastPara="1" wrap="square" lIns="68575" tIns="34275" rIns="68575" bIns="34275" anchor="ctr" anchorCtr="0">
            <a:noAutofit/>
          </a:bodyPr>
          <a:lstStyle>
            <a:lvl1pPr marR="0" lvl="0" algn="ctr" rtl="0">
              <a:lnSpc>
                <a:spcPct val="100000"/>
              </a:lnSpc>
              <a:spcBef>
                <a:spcPts val="0"/>
              </a:spcBef>
              <a:spcAft>
                <a:spcPts val="0"/>
              </a:spcAft>
              <a:buClr>
                <a:srgbClr val="888888"/>
              </a:buClr>
              <a:buSzPts val="1100"/>
              <a:buFont typeface="Calibri"/>
              <a:buNone/>
              <a:defRPr sz="11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chemeClr val="dk1"/>
              </a:buClr>
              <a:buSzPts val="1100"/>
              <a:buFont typeface="Calibri"/>
              <a:buNone/>
              <a:defRPr sz="11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chemeClr val="dk1"/>
              </a:buClr>
              <a:buSzPts val="1100"/>
              <a:buFont typeface="Calibri"/>
              <a:buNone/>
              <a:defRPr sz="11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chemeClr val="dk1"/>
              </a:buClr>
              <a:buSzPts val="1100"/>
              <a:buFont typeface="Calibri"/>
              <a:buNone/>
              <a:defRPr sz="11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chemeClr val="dk1"/>
              </a:buClr>
              <a:buSzPts val="1100"/>
              <a:buFont typeface="Calibri"/>
              <a:buNone/>
              <a:defRPr sz="11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chemeClr val="dk1"/>
              </a:buClr>
              <a:buSzPts val="1100"/>
              <a:buFont typeface="Calibri"/>
              <a:buNone/>
              <a:defRPr sz="11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chemeClr val="dk1"/>
              </a:buClr>
              <a:buSzPts val="1100"/>
              <a:buFont typeface="Calibri"/>
              <a:buNone/>
              <a:defRPr sz="11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chemeClr val="dk1"/>
              </a:buClr>
              <a:buSzPts val="1100"/>
              <a:buFont typeface="Calibri"/>
              <a:buNone/>
              <a:defRPr sz="11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chemeClr val="dk1"/>
              </a:buClr>
              <a:buSzPts val="1100"/>
              <a:buFont typeface="Calibri"/>
              <a:buNone/>
              <a:defRPr sz="1100" b="0" i="0" u="none" strike="noStrike" cap="none">
                <a:solidFill>
                  <a:srgbClr val="000000"/>
                </a:solidFill>
                <a:latin typeface="Arial"/>
                <a:ea typeface="Arial"/>
                <a:cs typeface="Arial"/>
                <a:sym typeface="Arial"/>
              </a:defRPr>
            </a:lvl9pPr>
          </a:lstStyle>
          <a:p>
            <a:endParaRPr/>
          </a:p>
        </p:txBody>
      </p:sp>
      <p:sp>
        <p:nvSpPr>
          <p:cNvPr id="1249" name="Google Shape;1249;p57"/>
          <p:cNvSpPr txBox="1">
            <a:spLocks noGrp="1"/>
          </p:cNvSpPr>
          <p:nvPr>
            <p:ph type="sldNum" idx="12"/>
          </p:nvPr>
        </p:nvSpPr>
        <p:spPr>
          <a:xfrm>
            <a:off x="6997147" y="4667871"/>
            <a:ext cx="1279500" cy="273900"/>
          </a:xfrm>
          <a:prstGeom prst="rect">
            <a:avLst/>
          </a:prstGeom>
          <a:noFill/>
          <a:ln>
            <a:noFill/>
          </a:ln>
        </p:spPr>
        <p:txBody>
          <a:bodyPr spcFirstLastPara="1" wrap="square" lIns="68575" tIns="34275" rIns="68575" bIns="34275" anchor="ctr" anchorCtr="0">
            <a:noAutofit/>
          </a:bodyPr>
          <a:lstStyle>
            <a:lvl1pPr marL="0" marR="0" lvl="0" indent="0" algn="r" rtl="0">
              <a:lnSpc>
                <a:spcPct val="100000"/>
              </a:lnSpc>
              <a:spcBef>
                <a:spcPts val="0"/>
              </a:spcBef>
              <a:spcAft>
                <a:spcPts val="0"/>
              </a:spcAft>
              <a:buClr>
                <a:srgbClr val="888888"/>
              </a:buClr>
              <a:buSzPts val="900"/>
              <a:buFont typeface="Calibri"/>
              <a:buNone/>
              <a:defRPr sz="900" b="0" i="0" u="none" strike="noStrike" cap="none">
                <a:solidFill>
                  <a:srgbClr val="888888"/>
                </a:solidFill>
                <a:latin typeface="Calibri"/>
                <a:ea typeface="Calibri"/>
                <a:cs typeface="Calibri"/>
                <a:sym typeface="Calibri"/>
              </a:defRPr>
            </a:lvl1pPr>
            <a:lvl2pPr marL="0" marR="0" lvl="1" indent="0" algn="r" rtl="0">
              <a:lnSpc>
                <a:spcPct val="100000"/>
              </a:lnSpc>
              <a:spcBef>
                <a:spcPts val="0"/>
              </a:spcBef>
              <a:spcAft>
                <a:spcPts val="0"/>
              </a:spcAft>
              <a:buClr>
                <a:srgbClr val="888888"/>
              </a:buClr>
              <a:buSzPts val="900"/>
              <a:buFont typeface="Calibri"/>
              <a:buNone/>
              <a:defRPr sz="900" b="0" i="0" u="none" strike="noStrike" cap="none">
                <a:solidFill>
                  <a:srgbClr val="888888"/>
                </a:solidFill>
                <a:latin typeface="Calibri"/>
                <a:ea typeface="Calibri"/>
                <a:cs typeface="Calibri"/>
                <a:sym typeface="Calibri"/>
              </a:defRPr>
            </a:lvl2pPr>
            <a:lvl3pPr marL="0" marR="0" lvl="2" indent="0" algn="r" rtl="0">
              <a:lnSpc>
                <a:spcPct val="100000"/>
              </a:lnSpc>
              <a:spcBef>
                <a:spcPts val="0"/>
              </a:spcBef>
              <a:spcAft>
                <a:spcPts val="0"/>
              </a:spcAft>
              <a:buClr>
                <a:srgbClr val="888888"/>
              </a:buClr>
              <a:buSzPts val="900"/>
              <a:buFont typeface="Calibri"/>
              <a:buNone/>
              <a:defRPr sz="900" b="0" i="0" u="none" strike="noStrike" cap="none">
                <a:solidFill>
                  <a:srgbClr val="888888"/>
                </a:solidFill>
                <a:latin typeface="Calibri"/>
                <a:ea typeface="Calibri"/>
                <a:cs typeface="Calibri"/>
                <a:sym typeface="Calibri"/>
              </a:defRPr>
            </a:lvl3pPr>
            <a:lvl4pPr marL="0" marR="0" lvl="3" indent="0" algn="r" rtl="0">
              <a:lnSpc>
                <a:spcPct val="100000"/>
              </a:lnSpc>
              <a:spcBef>
                <a:spcPts val="0"/>
              </a:spcBef>
              <a:spcAft>
                <a:spcPts val="0"/>
              </a:spcAft>
              <a:buClr>
                <a:srgbClr val="888888"/>
              </a:buClr>
              <a:buSzPts val="900"/>
              <a:buFont typeface="Calibri"/>
              <a:buNone/>
              <a:defRPr sz="900" b="0" i="0" u="none" strike="noStrike" cap="none">
                <a:solidFill>
                  <a:srgbClr val="888888"/>
                </a:solidFill>
                <a:latin typeface="Calibri"/>
                <a:ea typeface="Calibri"/>
                <a:cs typeface="Calibri"/>
                <a:sym typeface="Calibri"/>
              </a:defRPr>
            </a:lvl4pPr>
            <a:lvl5pPr marL="0" marR="0" lvl="4" indent="0" algn="r" rtl="0">
              <a:lnSpc>
                <a:spcPct val="100000"/>
              </a:lnSpc>
              <a:spcBef>
                <a:spcPts val="0"/>
              </a:spcBef>
              <a:spcAft>
                <a:spcPts val="0"/>
              </a:spcAft>
              <a:buClr>
                <a:srgbClr val="888888"/>
              </a:buClr>
              <a:buSzPts val="900"/>
              <a:buFont typeface="Calibri"/>
              <a:buNone/>
              <a:defRPr sz="900" b="0" i="0" u="none" strike="noStrike" cap="none">
                <a:solidFill>
                  <a:srgbClr val="888888"/>
                </a:solidFill>
                <a:latin typeface="Calibri"/>
                <a:ea typeface="Calibri"/>
                <a:cs typeface="Calibri"/>
                <a:sym typeface="Calibri"/>
              </a:defRPr>
            </a:lvl5pPr>
            <a:lvl6pPr marL="0" marR="0" lvl="5" indent="0" algn="r" rtl="0">
              <a:lnSpc>
                <a:spcPct val="100000"/>
              </a:lnSpc>
              <a:spcBef>
                <a:spcPts val="0"/>
              </a:spcBef>
              <a:spcAft>
                <a:spcPts val="0"/>
              </a:spcAft>
              <a:buClr>
                <a:srgbClr val="888888"/>
              </a:buClr>
              <a:buSzPts val="900"/>
              <a:buFont typeface="Calibri"/>
              <a:buNone/>
              <a:defRPr sz="900" b="0" i="0" u="none" strike="noStrike" cap="none">
                <a:solidFill>
                  <a:srgbClr val="888888"/>
                </a:solidFill>
                <a:latin typeface="Calibri"/>
                <a:ea typeface="Calibri"/>
                <a:cs typeface="Calibri"/>
                <a:sym typeface="Calibri"/>
              </a:defRPr>
            </a:lvl6pPr>
            <a:lvl7pPr marL="0" marR="0" lvl="6" indent="0" algn="r" rtl="0">
              <a:lnSpc>
                <a:spcPct val="100000"/>
              </a:lnSpc>
              <a:spcBef>
                <a:spcPts val="0"/>
              </a:spcBef>
              <a:spcAft>
                <a:spcPts val="0"/>
              </a:spcAft>
              <a:buClr>
                <a:srgbClr val="888888"/>
              </a:buClr>
              <a:buSzPts val="900"/>
              <a:buFont typeface="Calibri"/>
              <a:buNone/>
              <a:defRPr sz="900" b="0" i="0" u="none" strike="noStrike" cap="none">
                <a:solidFill>
                  <a:srgbClr val="888888"/>
                </a:solidFill>
                <a:latin typeface="Calibri"/>
                <a:ea typeface="Calibri"/>
                <a:cs typeface="Calibri"/>
                <a:sym typeface="Calibri"/>
              </a:defRPr>
            </a:lvl7pPr>
            <a:lvl8pPr marL="0" marR="0" lvl="7" indent="0" algn="r" rtl="0">
              <a:lnSpc>
                <a:spcPct val="100000"/>
              </a:lnSpc>
              <a:spcBef>
                <a:spcPts val="0"/>
              </a:spcBef>
              <a:spcAft>
                <a:spcPts val="0"/>
              </a:spcAft>
              <a:buClr>
                <a:srgbClr val="888888"/>
              </a:buClr>
              <a:buSzPts val="900"/>
              <a:buFont typeface="Calibri"/>
              <a:buNone/>
              <a:defRPr sz="900" b="0" i="0" u="none" strike="noStrike" cap="none">
                <a:solidFill>
                  <a:srgbClr val="888888"/>
                </a:solidFill>
                <a:latin typeface="Calibri"/>
                <a:ea typeface="Calibri"/>
                <a:cs typeface="Calibri"/>
                <a:sym typeface="Calibri"/>
              </a:defRPr>
            </a:lvl8pPr>
            <a:lvl9pPr marL="0" marR="0" lvl="8" indent="0" algn="r" rtl="0">
              <a:lnSpc>
                <a:spcPct val="100000"/>
              </a:lnSpc>
              <a:spcBef>
                <a:spcPts val="0"/>
              </a:spcBef>
              <a:spcAft>
                <a:spcPts val="0"/>
              </a:spcAft>
              <a:buClr>
                <a:srgbClr val="888888"/>
              </a:buClr>
              <a:buSzPts val="900"/>
              <a:buFont typeface="Calibri"/>
              <a:buNone/>
              <a:defRPr sz="900" b="0" i="0" u="none" strike="noStrike" cap="none">
                <a:solidFill>
                  <a:srgbClr val="888888"/>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
              <a:t>‹N°›</a:t>
            </a:fld>
            <a:endParaRPr/>
          </a:p>
        </p:txBody>
      </p:sp>
    </p:spTree>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matchingName="Title slide">
  <p:cSld name="TITLE_4">
    <p:spTree>
      <p:nvGrpSpPr>
        <p:cNvPr id="1" name="Shape 1250"/>
        <p:cNvGrpSpPr/>
        <p:nvPr/>
      </p:nvGrpSpPr>
      <p:grpSpPr>
        <a:xfrm>
          <a:off x="0" y="0"/>
          <a:ext cx="0" cy="0"/>
          <a:chOff x="0" y="0"/>
          <a:chExt cx="0" cy="0"/>
        </a:xfrm>
      </p:grpSpPr>
      <p:sp>
        <p:nvSpPr>
          <p:cNvPr id="1251" name="Google Shape;1251;p58"/>
          <p:cNvSpPr txBox="1">
            <a:spLocks noGrp="1"/>
          </p:cNvSpPr>
          <p:nvPr>
            <p:ph type="ctrTitle"/>
          </p:nvPr>
        </p:nvSpPr>
        <p:spPr>
          <a:xfrm>
            <a:off x="311708" y="744575"/>
            <a:ext cx="8520600" cy="2052600"/>
          </a:xfrm>
          <a:prstGeom prst="rect">
            <a:avLst/>
          </a:prstGeom>
          <a:noFill/>
          <a:ln>
            <a:noFill/>
          </a:ln>
        </p:spPr>
        <p:txBody>
          <a:bodyPr spcFirstLastPara="1" wrap="square" lIns="91425" tIns="91425" rIns="91425" bIns="91425" anchor="b" anchorCtr="0">
            <a:noAutofit/>
          </a:bodyPr>
          <a:lstStyle>
            <a:lvl1pPr lvl="0" algn="ctr" rtl="0">
              <a:lnSpc>
                <a:spcPct val="100000"/>
              </a:lnSpc>
              <a:spcBef>
                <a:spcPts val="0"/>
              </a:spcBef>
              <a:spcAft>
                <a:spcPts val="0"/>
              </a:spcAft>
              <a:buSzPts val="5200"/>
              <a:buNone/>
              <a:defRPr sz="5200"/>
            </a:lvl1pPr>
            <a:lvl2pPr lvl="1" algn="ctr" rtl="0">
              <a:lnSpc>
                <a:spcPct val="100000"/>
              </a:lnSpc>
              <a:spcBef>
                <a:spcPts val="0"/>
              </a:spcBef>
              <a:spcAft>
                <a:spcPts val="0"/>
              </a:spcAft>
              <a:buSzPts val="5200"/>
              <a:buNone/>
              <a:defRPr sz="5200"/>
            </a:lvl2pPr>
            <a:lvl3pPr lvl="2" algn="ctr" rtl="0">
              <a:lnSpc>
                <a:spcPct val="100000"/>
              </a:lnSpc>
              <a:spcBef>
                <a:spcPts val="0"/>
              </a:spcBef>
              <a:spcAft>
                <a:spcPts val="0"/>
              </a:spcAft>
              <a:buSzPts val="5200"/>
              <a:buNone/>
              <a:defRPr sz="5200"/>
            </a:lvl3pPr>
            <a:lvl4pPr lvl="3" algn="ctr" rtl="0">
              <a:lnSpc>
                <a:spcPct val="100000"/>
              </a:lnSpc>
              <a:spcBef>
                <a:spcPts val="0"/>
              </a:spcBef>
              <a:spcAft>
                <a:spcPts val="0"/>
              </a:spcAft>
              <a:buSzPts val="5200"/>
              <a:buNone/>
              <a:defRPr sz="5200"/>
            </a:lvl4pPr>
            <a:lvl5pPr lvl="4" algn="ctr" rtl="0">
              <a:lnSpc>
                <a:spcPct val="100000"/>
              </a:lnSpc>
              <a:spcBef>
                <a:spcPts val="0"/>
              </a:spcBef>
              <a:spcAft>
                <a:spcPts val="0"/>
              </a:spcAft>
              <a:buSzPts val="5200"/>
              <a:buNone/>
              <a:defRPr sz="5200"/>
            </a:lvl5pPr>
            <a:lvl6pPr lvl="5" algn="ctr" rtl="0">
              <a:lnSpc>
                <a:spcPct val="100000"/>
              </a:lnSpc>
              <a:spcBef>
                <a:spcPts val="0"/>
              </a:spcBef>
              <a:spcAft>
                <a:spcPts val="0"/>
              </a:spcAft>
              <a:buSzPts val="5200"/>
              <a:buNone/>
              <a:defRPr sz="5200"/>
            </a:lvl6pPr>
            <a:lvl7pPr lvl="6" algn="ctr" rtl="0">
              <a:lnSpc>
                <a:spcPct val="100000"/>
              </a:lnSpc>
              <a:spcBef>
                <a:spcPts val="0"/>
              </a:spcBef>
              <a:spcAft>
                <a:spcPts val="0"/>
              </a:spcAft>
              <a:buSzPts val="5200"/>
              <a:buNone/>
              <a:defRPr sz="5200"/>
            </a:lvl7pPr>
            <a:lvl8pPr lvl="7" algn="ctr" rtl="0">
              <a:lnSpc>
                <a:spcPct val="100000"/>
              </a:lnSpc>
              <a:spcBef>
                <a:spcPts val="0"/>
              </a:spcBef>
              <a:spcAft>
                <a:spcPts val="0"/>
              </a:spcAft>
              <a:buSzPts val="5200"/>
              <a:buNone/>
              <a:defRPr sz="5200"/>
            </a:lvl8pPr>
            <a:lvl9pPr lvl="8" algn="ctr" rtl="0">
              <a:lnSpc>
                <a:spcPct val="100000"/>
              </a:lnSpc>
              <a:spcBef>
                <a:spcPts val="0"/>
              </a:spcBef>
              <a:spcAft>
                <a:spcPts val="0"/>
              </a:spcAft>
              <a:buSzPts val="5200"/>
              <a:buNone/>
              <a:defRPr sz="5200"/>
            </a:lvl9pPr>
          </a:lstStyle>
          <a:p>
            <a:endParaRPr/>
          </a:p>
        </p:txBody>
      </p:sp>
      <p:sp>
        <p:nvSpPr>
          <p:cNvPr id="1252" name="Google Shape;1252;p58"/>
          <p:cNvSpPr txBox="1">
            <a:spLocks noGrp="1"/>
          </p:cNvSpPr>
          <p:nvPr>
            <p:ph type="subTitle" idx="1"/>
          </p:nvPr>
        </p:nvSpPr>
        <p:spPr>
          <a:xfrm>
            <a:off x="311700" y="2834125"/>
            <a:ext cx="8520600" cy="792600"/>
          </a:xfrm>
          <a:prstGeom prst="rect">
            <a:avLst/>
          </a:prstGeom>
          <a:noFill/>
          <a:ln>
            <a:noFill/>
          </a:ln>
        </p:spPr>
        <p:txBody>
          <a:bodyPr spcFirstLastPara="1" wrap="square" lIns="91425" tIns="91425" rIns="91425" bIns="91425" anchor="t" anchorCtr="0">
            <a:noAutofit/>
          </a:bodyPr>
          <a:lstStyle>
            <a:lvl1pPr lvl="0" algn="ctr" rtl="0">
              <a:lnSpc>
                <a:spcPct val="100000"/>
              </a:lnSpc>
              <a:spcBef>
                <a:spcPts val="0"/>
              </a:spcBef>
              <a:spcAft>
                <a:spcPts val="0"/>
              </a:spcAft>
              <a:buSzPts val="2800"/>
              <a:buNone/>
              <a:defRPr sz="2800"/>
            </a:lvl1pPr>
            <a:lvl2pPr lvl="1" algn="ctr" rtl="0">
              <a:lnSpc>
                <a:spcPct val="100000"/>
              </a:lnSpc>
              <a:spcBef>
                <a:spcPts val="0"/>
              </a:spcBef>
              <a:spcAft>
                <a:spcPts val="0"/>
              </a:spcAft>
              <a:buSzPts val="2800"/>
              <a:buNone/>
              <a:defRPr sz="2800"/>
            </a:lvl2pPr>
            <a:lvl3pPr lvl="2" algn="ctr" rtl="0">
              <a:lnSpc>
                <a:spcPct val="100000"/>
              </a:lnSpc>
              <a:spcBef>
                <a:spcPts val="0"/>
              </a:spcBef>
              <a:spcAft>
                <a:spcPts val="0"/>
              </a:spcAft>
              <a:buSzPts val="2800"/>
              <a:buNone/>
              <a:defRPr sz="2800"/>
            </a:lvl3pPr>
            <a:lvl4pPr lvl="3" algn="ctr" rtl="0">
              <a:lnSpc>
                <a:spcPct val="100000"/>
              </a:lnSpc>
              <a:spcBef>
                <a:spcPts val="0"/>
              </a:spcBef>
              <a:spcAft>
                <a:spcPts val="0"/>
              </a:spcAft>
              <a:buSzPts val="2800"/>
              <a:buNone/>
              <a:defRPr sz="2800"/>
            </a:lvl4pPr>
            <a:lvl5pPr lvl="4" algn="ctr" rtl="0">
              <a:lnSpc>
                <a:spcPct val="100000"/>
              </a:lnSpc>
              <a:spcBef>
                <a:spcPts val="0"/>
              </a:spcBef>
              <a:spcAft>
                <a:spcPts val="0"/>
              </a:spcAft>
              <a:buSzPts val="2800"/>
              <a:buNone/>
              <a:defRPr sz="2800"/>
            </a:lvl5pPr>
            <a:lvl6pPr lvl="5" algn="ctr" rtl="0">
              <a:lnSpc>
                <a:spcPct val="100000"/>
              </a:lnSpc>
              <a:spcBef>
                <a:spcPts val="0"/>
              </a:spcBef>
              <a:spcAft>
                <a:spcPts val="0"/>
              </a:spcAft>
              <a:buSzPts val="2800"/>
              <a:buNone/>
              <a:defRPr sz="2800"/>
            </a:lvl6pPr>
            <a:lvl7pPr lvl="6" algn="ctr" rtl="0">
              <a:lnSpc>
                <a:spcPct val="100000"/>
              </a:lnSpc>
              <a:spcBef>
                <a:spcPts val="0"/>
              </a:spcBef>
              <a:spcAft>
                <a:spcPts val="0"/>
              </a:spcAft>
              <a:buSzPts val="2800"/>
              <a:buNone/>
              <a:defRPr sz="2800"/>
            </a:lvl7pPr>
            <a:lvl8pPr lvl="7" algn="ctr" rtl="0">
              <a:lnSpc>
                <a:spcPct val="100000"/>
              </a:lnSpc>
              <a:spcBef>
                <a:spcPts val="0"/>
              </a:spcBef>
              <a:spcAft>
                <a:spcPts val="0"/>
              </a:spcAft>
              <a:buSzPts val="2800"/>
              <a:buNone/>
              <a:defRPr sz="2800"/>
            </a:lvl8pPr>
            <a:lvl9pPr lvl="8" algn="ctr" rtl="0">
              <a:lnSpc>
                <a:spcPct val="100000"/>
              </a:lnSpc>
              <a:spcBef>
                <a:spcPts val="0"/>
              </a:spcBef>
              <a:spcAft>
                <a:spcPts val="0"/>
              </a:spcAft>
              <a:buSzPts val="2800"/>
              <a:buNone/>
              <a:defRPr sz="2800"/>
            </a:lvl9pPr>
          </a:lstStyle>
          <a:p>
            <a:endParaRPr/>
          </a:p>
        </p:txBody>
      </p:sp>
      <p:sp>
        <p:nvSpPr>
          <p:cNvPr id="1253" name="Google Shape;1253;p58"/>
          <p:cNvSpPr txBox="1">
            <a:spLocks noGrp="1"/>
          </p:cNvSpPr>
          <p:nvPr>
            <p:ph type="sldNum" idx="12"/>
          </p:nvPr>
        </p:nvSpPr>
        <p:spPr>
          <a:xfrm>
            <a:off x="8472458" y="4663217"/>
            <a:ext cx="548700" cy="393600"/>
          </a:xfrm>
          <a:prstGeom prst="rect">
            <a:avLst/>
          </a:prstGeom>
          <a:noFill/>
          <a:ln>
            <a:noFill/>
          </a:ln>
        </p:spPr>
        <p:txBody>
          <a:bodyPr spcFirstLastPara="1" wrap="square" lIns="91425" tIns="91425" rIns="91425" bIns="91425" anchor="ctr" anchorCtr="0">
            <a:noAutofit/>
          </a:bodyPr>
          <a:lstStyle>
            <a:lvl1pPr marL="0" marR="0" lvl="0" indent="0" algn="r" rtl="0">
              <a:lnSpc>
                <a:spcPct val="100000"/>
              </a:lnSpc>
              <a:spcBef>
                <a:spcPts val="0"/>
              </a:spcBef>
              <a:spcAft>
                <a:spcPts val="0"/>
              </a:spcAft>
              <a:buClr>
                <a:srgbClr val="000000"/>
              </a:buClr>
              <a:buSzPts val="1000"/>
              <a:buFont typeface="Arial"/>
              <a:buNone/>
              <a:defRPr sz="1000" b="0" i="0" u="none" strike="noStrike" cap="none">
                <a:solidFill>
                  <a:schemeClr val="dk2"/>
                </a:solidFill>
                <a:latin typeface="Arial"/>
                <a:ea typeface="Arial"/>
                <a:cs typeface="Arial"/>
                <a:sym typeface="Arial"/>
              </a:defRPr>
            </a:lvl1pPr>
            <a:lvl2pPr marL="0" marR="0" lvl="1" indent="0" algn="r" rtl="0">
              <a:lnSpc>
                <a:spcPct val="100000"/>
              </a:lnSpc>
              <a:spcBef>
                <a:spcPts val="0"/>
              </a:spcBef>
              <a:spcAft>
                <a:spcPts val="0"/>
              </a:spcAft>
              <a:buClr>
                <a:srgbClr val="000000"/>
              </a:buClr>
              <a:buSzPts val="1000"/>
              <a:buFont typeface="Arial"/>
              <a:buNone/>
              <a:defRPr sz="1000" b="0" i="0" u="none" strike="noStrike" cap="none">
                <a:solidFill>
                  <a:schemeClr val="dk2"/>
                </a:solidFill>
                <a:latin typeface="Arial"/>
                <a:ea typeface="Arial"/>
                <a:cs typeface="Arial"/>
                <a:sym typeface="Arial"/>
              </a:defRPr>
            </a:lvl2pPr>
            <a:lvl3pPr marL="0" marR="0" lvl="2" indent="0" algn="r" rtl="0">
              <a:lnSpc>
                <a:spcPct val="100000"/>
              </a:lnSpc>
              <a:spcBef>
                <a:spcPts val="0"/>
              </a:spcBef>
              <a:spcAft>
                <a:spcPts val="0"/>
              </a:spcAft>
              <a:buClr>
                <a:srgbClr val="000000"/>
              </a:buClr>
              <a:buSzPts val="1000"/>
              <a:buFont typeface="Arial"/>
              <a:buNone/>
              <a:defRPr sz="1000" b="0" i="0" u="none" strike="noStrike" cap="none">
                <a:solidFill>
                  <a:schemeClr val="dk2"/>
                </a:solidFill>
                <a:latin typeface="Arial"/>
                <a:ea typeface="Arial"/>
                <a:cs typeface="Arial"/>
                <a:sym typeface="Arial"/>
              </a:defRPr>
            </a:lvl3pPr>
            <a:lvl4pPr marL="0" marR="0" lvl="3" indent="0" algn="r" rtl="0">
              <a:lnSpc>
                <a:spcPct val="100000"/>
              </a:lnSpc>
              <a:spcBef>
                <a:spcPts val="0"/>
              </a:spcBef>
              <a:spcAft>
                <a:spcPts val="0"/>
              </a:spcAft>
              <a:buClr>
                <a:srgbClr val="000000"/>
              </a:buClr>
              <a:buSzPts val="1000"/>
              <a:buFont typeface="Arial"/>
              <a:buNone/>
              <a:defRPr sz="1000" b="0" i="0" u="none" strike="noStrike" cap="none">
                <a:solidFill>
                  <a:schemeClr val="dk2"/>
                </a:solidFill>
                <a:latin typeface="Arial"/>
                <a:ea typeface="Arial"/>
                <a:cs typeface="Arial"/>
                <a:sym typeface="Arial"/>
              </a:defRPr>
            </a:lvl4pPr>
            <a:lvl5pPr marL="0" marR="0" lvl="4" indent="0" algn="r" rtl="0">
              <a:lnSpc>
                <a:spcPct val="100000"/>
              </a:lnSpc>
              <a:spcBef>
                <a:spcPts val="0"/>
              </a:spcBef>
              <a:spcAft>
                <a:spcPts val="0"/>
              </a:spcAft>
              <a:buClr>
                <a:srgbClr val="000000"/>
              </a:buClr>
              <a:buSzPts val="1000"/>
              <a:buFont typeface="Arial"/>
              <a:buNone/>
              <a:defRPr sz="1000" b="0" i="0" u="none" strike="noStrike" cap="none">
                <a:solidFill>
                  <a:schemeClr val="dk2"/>
                </a:solidFill>
                <a:latin typeface="Arial"/>
                <a:ea typeface="Arial"/>
                <a:cs typeface="Arial"/>
                <a:sym typeface="Arial"/>
              </a:defRPr>
            </a:lvl5pPr>
            <a:lvl6pPr marL="0" marR="0" lvl="5" indent="0" algn="r" rtl="0">
              <a:lnSpc>
                <a:spcPct val="100000"/>
              </a:lnSpc>
              <a:spcBef>
                <a:spcPts val="0"/>
              </a:spcBef>
              <a:spcAft>
                <a:spcPts val="0"/>
              </a:spcAft>
              <a:buClr>
                <a:srgbClr val="000000"/>
              </a:buClr>
              <a:buSzPts val="1000"/>
              <a:buFont typeface="Arial"/>
              <a:buNone/>
              <a:defRPr sz="1000" b="0" i="0" u="none" strike="noStrike" cap="none">
                <a:solidFill>
                  <a:schemeClr val="dk2"/>
                </a:solidFill>
                <a:latin typeface="Arial"/>
                <a:ea typeface="Arial"/>
                <a:cs typeface="Arial"/>
                <a:sym typeface="Arial"/>
              </a:defRPr>
            </a:lvl6pPr>
            <a:lvl7pPr marL="0" marR="0" lvl="6" indent="0" algn="r" rtl="0">
              <a:lnSpc>
                <a:spcPct val="100000"/>
              </a:lnSpc>
              <a:spcBef>
                <a:spcPts val="0"/>
              </a:spcBef>
              <a:spcAft>
                <a:spcPts val="0"/>
              </a:spcAft>
              <a:buClr>
                <a:srgbClr val="000000"/>
              </a:buClr>
              <a:buSzPts val="1000"/>
              <a:buFont typeface="Arial"/>
              <a:buNone/>
              <a:defRPr sz="1000" b="0" i="0" u="none" strike="noStrike" cap="none">
                <a:solidFill>
                  <a:schemeClr val="dk2"/>
                </a:solidFill>
                <a:latin typeface="Arial"/>
                <a:ea typeface="Arial"/>
                <a:cs typeface="Arial"/>
                <a:sym typeface="Arial"/>
              </a:defRPr>
            </a:lvl7pPr>
            <a:lvl8pPr marL="0" marR="0" lvl="7" indent="0" algn="r" rtl="0">
              <a:lnSpc>
                <a:spcPct val="100000"/>
              </a:lnSpc>
              <a:spcBef>
                <a:spcPts val="0"/>
              </a:spcBef>
              <a:spcAft>
                <a:spcPts val="0"/>
              </a:spcAft>
              <a:buClr>
                <a:srgbClr val="000000"/>
              </a:buClr>
              <a:buSzPts val="1000"/>
              <a:buFont typeface="Arial"/>
              <a:buNone/>
              <a:defRPr sz="1000" b="0" i="0" u="none" strike="noStrike" cap="none">
                <a:solidFill>
                  <a:schemeClr val="dk2"/>
                </a:solidFill>
                <a:latin typeface="Arial"/>
                <a:ea typeface="Arial"/>
                <a:cs typeface="Arial"/>
                <a:sym typeface="Arial"/>
              </a:defRPr>
            </a:lvl8pPr>
            <a:lvl9pPr marL="0" marR="0" lvl="8" indent="0" algn="r" rtl="0">
              <a:lnSpc>
                <a:spcPct val="100000"/>
              </a:lnSpc>
              <a:spcBef>
                <a:spcPts val="0"/>
              </a:spcBef>
              <a:spcAft>
                <a:spcPts val="0"/>
              </a:spcAft>
              <a:buClr>
                <a:srgbClr val="000000"/>
              </a:buClr>
              <a:buSzPts val="1000"/>
              <a:buFont typeface="Arial"/>
              <a:buNone/>
              <a:defRPr sz="1000" b="0" i="0" u="none" strike="noStrike" cap="none">
                <a:solidFill>
                  <a:schemeClr val="dk2"/>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
              <a:t>‹N°›</a:t>
            </a:fld>
            <a:endParaRPr/>
          </a:p>
        </p:txBody>
      </p:sp>
    </p:spTree>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matchingName="Title slide" type="title">
  <p:cSld name="TITLE">
    <p:spTree>
      <p:nvGrpSpPr>
        <p:cNvPr id="1" name="Shape 1258"/>
        <p:cNvGrpSpPr/>
        <p:nvPr/>
      </p:nvGrpSpPr>
      <p:grpSpPr>
        <a:xfrm>
          <a:off x="0" y="0"/>
          <a:ext cx="0" cy="0"/>
          <a:chOff x="0" y="0"/>
          <a:chExt cx="0" cy="0"/>
        </a:xfrm>
      </p:grpSpPr>
      <p:sp>
        <p:nvSpPr>
          <p:cNvPr id="1259" name="Google Shape;1259;p60"/>
          <p:cNvSpPr txBox="1">
            <a:spLocks noGrp="1"/>
          </p:cNvSpPr>
          <p:nvPr>
            <p:ph type="ctrTitle"/>
          </p:nvPr>
        </p:nvSpPr>
        <p:spPr>
          <a:xfrm>
            <a:off x="311708" y="744575"/>
            <a:ext cx="8520600" cy="2052600"/>
          </a:xfrm>
          <a:prstGeom prst="rect">
            <a:avLst/>
          </a:prstGeom>
        </p:spPr>
        <p:txBody>
          <a:bodyPr spcFirstLastPara="1" wrap="square" lIns="91425" tIns="91425" rIns="91425" bIns="91425" anchor="b" anchorCtr="0">
            <a:normAutofit/>
          </a:bodyPr>
          <a:lstStyle>
            <a:lvl1pPr lvl="0" algn="ctr" rtl="0">
              <a:spcBef>
                <a:spcPts val="0"/>
              </a:spcBef>
              <a:spcAft>
                <a:spcPts val="0"/>
              </a:spcAft>
              <a:buSzPts val="5200"/>
              <a:buNone/>
              <a:defRPr sz="5200"/>
            </a:lvl1pPr>
            <a:lvl2pPr lvl="1" algn="ctr" rtl="0">
              <a:spcBef>
                <a:spcPts val="0"/>
              </a:spcBef>
              <a:spcAft>
                <a:spcPts val="0"/>
              </a:spcAft>
              <a:buSzPts val="5200"/>
              <a:buNone/>
              <a:defRPr sz="5200"/>
            </a:lvl2pPr>
            <a:lvl3pPr lvl="2" algn="ctr" rtl="0">
              <a:spcBef>
                <a:spcPts val="0"/>
              </a:spcBef>
              <a:spcAft>
                <a:spcPts val="0"/>
              </a:spcAft>
              <a:buSzPts val="5200"/>
              <a:buNone/>
              <a:defRPr sz="5200"/>
            </a:lvl3pPr>
            <a:lvl4pPr lvl="3" algn="ctr" rtl="0">
              <a:spcBef>
                <a:spcPts val="0"/>
              </a:spcBef>
              <a:spcAft>
                <a:spcPts val="0"/>
              </a:spcAft>
              <a:buSzPts val="5200"/>
              <a:buNone/>
              <a:defRPr sz="5200"/>
            </a:lvl4pPr>
            <a:lvl5pPr lvl="4" algn="ctr" rtl="0">
              <a:spcBef>
                <a:spcPts val="0"/>
              </a:spcBef>
              <a:spcAft>
                <a:spcPts val="0"/>
              </a:spcAft>
              <a:buSzPts val="5200"/>
              <a:buNone/>
              <a:defRPr sz="5200"/>
            </a:lvl5pPr>
            <a:lvl6pPr lvl="5" algn="ctr" rtl="0">
              <a:spcBef>
                <a:spcPts val="0"/>
              </a:spcBef>
              <a:spcAft>
                <a:spcPts val="0"/>
              </a:spcAft>
              <a:buSzPts val="5200"/>
              <a:buNone/>
              <a:defRPr sz="5200"/>
            </a:lvl6pPr>
            <a:lvl7pPr lvl="6" algn="ctr" rtl="0">
              <a:spcBef>
                <a:spcPts val="0"/>
              </a:spcBef>
              <a:spcAft>
                <a:spcPts val="0"/>
              </a:spcAft>
              <a:buSzPts val="5200"/>
              <a:buNone/>
              <a:defRPr sz="5200"/>
            </a:lvl7pPr>
            <a:lvl8pPr lvl="7" algn="ctr" rtl="0">
              <a:spcBef>
                <a:spcPts val="0"/>
              </a:spcBef>
              <a:spcAft>
                <a:spcPts val="0"/>
              </a:spcAft>
              <a:buSzPts val="5200"/>
              <a:buNone/>
              <a:defRPr sz="5200"/>
            </a:lvl8pPr>
            <a:lvl9pPr lvl="8" algn="ctr" rtl="0">
              <a:spcBef>
                <a:spcPts val="0"/>
              </a:spcBef>
              <a:spcAft>
                <a:spcPts val="0"/>
              </a:spcAft>
              <a:buSzPts val="5200"/>
              <a:buNone/>
              <a:defRPr sz="5200"/>
            </a:lvl9pPr>
          </a:lstStyle>
          <a:p>
            <a:endParaRPr/>
          </a:p>
        </p:txBody>
      </p:sp>
      <p:sp>
        <p:nvSpPr>
          <p:cNvPr id="1260" name="Google Shape;1260;p60"/>
          <p:cNvSpPr txBox="1">
            <a:spLocks noGrp="1"/>
          </p:cNvSpPr>
          <p:nvPr>
            <p:ph type="subTitle" idx="1"/>
          </p:nvPr>
        </p:nvSpPr>
        <p:spPr>
          <a:xfrm>
            <a:off x="311700" y="2834125"/>
            <a:ext cx="8520600" cy="792600"/>
          </a:xfrm>
          <a:prstGeom prst="rect">
            <a:avLst/>
          </a:prstGeom>
        </p:spPr>
        <p:txBody>
          <a:bodyPr spcFirstLastPara="1" wrap="square" lIns="91425" tIns="91425" rIns="91425" bIns="91425" anchor="t" anchorCtr="0">
            <a:normAutofit/>
          </a:bodyPr>
          <a:lstStyle>
            <a:lvl1pPr lvl="0" algn="ctr" rtl="0">
              <a:lnSpc>
                <a:spcPct val="100000"/>
              </a:lnSpc>
              <a:spcBef>
                <a:spcPts val="0"/>
              </a:spcBef>
              <a:spcAft>
                <a:spcPts val="0"/>
              </a:spcAft>
              <a:buSzPts val="2800"/>
              <a:buNone/>
              <a:defRPr sz="2800"/>
            </a:lvl1pPr>
            <a:lvl2pPr lvl="1" algn="ctr" rtl="0">
              <a:lnSpc>
                <a:spcPct val="100000"/>
              </a:lnSpc>
              <a:spcBef>
                <a:spcPts val="0"/>
              </a:spcBef>
              <a:spcAft>
                <a:spcPts val="0"/>
              </a:spcAft>
              <a:buSzPts val="2800"/>
              <a:buNone/>
              <a:defRPr sz="2800"/>
            </a:lvl2pPr>
            <a:lvl3pPr lvl="2" algn="ctr" rtl="0">
              <a:lnSpc>
                <a:spcPct val="100000"/>
              </a:lnSpc>
              <a:spcBef>
                <a:spcPts val="0"/>
              </a:spcBef>
              <a:spcAft>
                <a:spcPts val="0"/>
              </a:spcAft>
              <a:buSzPts val="2800"/>
              <a:buNone/>
              <a:defRPr sz="2800"/>
            </a:lvl3pPr>
            <a:lvl4pPr lvl="3" algn="ctr" rtl="0">
              <a:lnSpc>
                <a:spcPct val="100000"/>
              </a:lnSpc>
              <a:spcBef>
                <a:spcPts val="0"/>
              </a:spcBef>
              <a:spcAft>
                <a:spcPts val="0"/>
              </a:spcAft>
              <a:buSzPts val="2800"/>
              <a:buNone/>
              <a:defRPr sz="2800"/>
            </a:lvl4pPr>
            <a:lvl5pPr lvl="4" algn="ctr" rtl="0">
              <a:lnSpc>
                <a:spcPct val="100000"/>
              </a:lnSpc>
              <a:spcBef>
                <a:spcPts val="0"/>
              </a:spcBef>
              <a:spcAft>
                <a:spcPts val="0"/>
              </a:spcAft>
              <a:buSzPts val="2800"/>
              <a:buNone/>
              <a:defRPr sz="2800"/>
            </a:lvl5pPr>
            <a:lvl6pPr lvl="5" algn="ctr" rtl="0">
              <a:lnSpc>
                <a:spcPct val="100000"/>
              </a:lnSpc>
              <a:spcBef>
                <a:spcPts val="0"/>
              </a:spcBef>
              <a:spcAft>
                <a:spcPts val="0"/>
              </a:spcAft>
              <a:buSzPts val="2800"/>
              <a:buNone/>
              <a:defRPr sz="2800"/>
            </a:lvl6pPr>
            <a:lvl7pPr lvl="6" algn="ctr" rtl="0">
              <a:lnSpc>
                <a:spcPct val="100000"/>
              </a:lnSpc>
              <a:spcBef>
                <a:spcPts val="0"/>
              </a:spcBef>
              <a:spcAft>
                <a:spcPts val="0"/>
              </a:spcAft>
              <a:buSzPts val="2800"/>
              <a:buNone/>
              <a:defRPr sz="2800"/>
            </a:lvl7pPr>
            <a:lvl8pPr lvl="7" algn="ctr" rtl="0">
              <a:lnSpc>
                <a:spcPct val="100000"/>
              </a:lnSpc>
              <a:spcBef>
                <a:spcPts val="0"/>
              </a:spcBef>
              <a:spcAft>
                <a:spcPts val="0"/>
              </a:spcAft>
              <a:buSzPts val="2800"/>
              <a:buNone/>
              <a:defRPr sz="2800"/>
            </a:lvl8pPr>
            <a:lvl9pPr lvl="8" algn="ctr" rtl="0">
              <a:lnSpc>
                <a:spcPct val="100000"/>
              </a:lnSpc>
              <a:spcBef>
                <a:spcPts val="0"/>
              </a:spcBef>
              <a:spcAft>
                <a:spcPts val="0"/>
              </a:spcAft>
              <a:buSzPts val="2800"/>
              <a:buNone/>
              <a:defRPr sz="2800"/>
            </a:lvl9pPr>
          </a:lstStyle>
          <a:p>
            <a:endParaRPr/>
          </a:p>
        </p:txBody>
      </p:sp>
      <p:sp>
        <p:nvSpPr>
          <p:cNvPr id="1261" name="Google Shape;1261;p60"/>
          <p:cNvSpPr txBox="1">
            <a:spLocks noGrp="1"/>
          </p:cNvSpPr>
          <p:nvPr>
            <p:ph type="sldNum" idx="12"/>
          </p:nvPr>
        </p:nvSpPr>
        <p:spPr>
          <a:xfrm>
            <a:off x="8472458" y="4663217"/>
            <a:ext cx="548700" cy="393600"/>
          </a:xfrm>
          <a:prstGeom prst="rect">
            <a:avLst/>
          </a:prstGeom>
        </p:spPr>
        <p:txBody>
          <a:bodyPr spcFirstLastPara="1" wrap="square" lIns="91425" tIns="91425" rIns="91425" bIns="91425" anchor="ctr" anchorCtr="0">
            <a:norm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r" rtl="0">
              <a:spcBef>
                <a:spcPts val="0"/>
              </a:spcBef>
              <a:spcAft>
                <a:spcPts val="0"/>
              </a:spcAft>
              <a:buNone/>
            </a:pPr>
            <a:fld id="{00000000-1234-1234-1234-123412341234}" type="slidenum">
              <a:rPr lang="en"/>
              <a:t>‹N°›</a:t>
            </a:fld>
            <a:endParaRPr/>
          </a:p>
        </p:txBody>
      </p:sp>
    </p:spTree>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spTree>
      <p:nvGrpSpPr>
        <p:cNvPr id="1" name="Shape 1262"/>
        <p:cNvGrpSpPr/>
        <p:nvPr/>
      </p:nvGrpSpPr>
      <p:grpSpPr>
        <a:xfrm>
          <a:off x="0" y="0"/>
          <a:ext cx="0" cy="0"/>
          <a:chOff x="0" y="0"/>
          <a:chExt cx="0" cy="0"/>
        </a:xfrm>
      </p:grpSpPr>
      <p:sp>
        <p:nvSpPr>
          <p:cNvPr id="1263" name="Google Shape;1263;p61"/>
          <p:cNvSpPr txBox="1">
            <a:spLocks noGrp="1"/>
          </p:cNvSpPr>
          <p:nvPr>
            <p:ph type="title"/>
          </p:nvPr>
        </p:nvSpPr>
        <p:spPr>
          <a:xfrm>
            <a:off x="311700" y="2150850"/>
            <a:ext cx="8520600" cy="841800"/>
          </a:xfrm>
          <a:prstGeom prst="rect">
            <a:avLst/>
          </a:prstGeom>
        </p:spPr>
        <p:txBody>
          <a:bodyPr spcFirstLastPara="1" wrap="square" lIns="91425" tIns="91425" rIns="91425" bIns="91425" anchor="ctr" anchorCtr="0">
            <a:normAutofit/>
          </a:bodyPr>
          <a:lstStyle>
            <a:lvl1pPr lvl="0" algn="ctr" rtl="0">
              <a:spcBef>
                <a:spcPts val="0"/>
              </a:spcBef>
              <a:spcAft>
                <a:spcPts val="0"/>
              </a:spcAft>
              <a:buSzPts val="3600"/>
              <a:buNone/>
              <a:defRPr sz="3600"/>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1264" name="Google Shape;1264;p61"/>
          <p:cNvSpPr txBox="1">
            <a:spLocks noGrp="1"/>
          </p:cNvSpPr>
          <p:nvPr>
            <p:ph type="sldNum" idx="12"/>
          </p:nvPr>
        </p:nvSpPr>
        <p:spPr>
          <a:xfrm>
            <a:off x="8472458" y="4663217"/>
            <a:ext cx="548700" cy="393600"/>
          </a:xfrm>
          <a:prstGeom prst="rect">
            <a:avLst/>
          </a:prstGeom>
        </p:spPr>
        <p:txBody>
          <a:bodyPr spcFirstLastPara="1" wrap="square" lIns="91425" tIns="91425" rIns="91425" bIns="91425" anchor="ctr" anchorCtr="0">
            <a:norm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r" rtl="0">
              <a:spcBef>
                <a:spcPts val="0"/>
              </a:spcBef>
              <a:spcAft>
                <a:spcPts val="0"/>
              </a:spcAft>
              <a:buNone/>
            </a:pPr>
            <a:fld id="{00000000-1234-1234-1234-123412341234}" type="slidenum">
              <a:rPr lang="en"/>
              <a:t>‹N°›</a:t>
            </a:fld>
            <a:endParaRPr/>
          </a:p>
        </p:txBody>
      </p:sp>
    </p:spTree>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matchingName="Title and body" type="tx">
  <p:cSld name="TITLE_AND_BODY">
    <p:spTree>
      <p:nvGrpSpPr>
        <p:cNvPr id="1" name="Shape 1265"/>
        <p:cNvGrpSpPr/>
        <p:nvPr/>
      </p:nvGrpSpPr>
      <p:grpSpPr>
        <a:xfrm>
          <a:off x="0" y="0"/>
          <a:ext cx="0" cy="0"/>
          <a:chOff x="0" y="0"/>
          <a:chExt cx="0" cy="0"/>
        </a:xfrm>
      </p:grpSpPr>
      <p:sp>
        <p:nvSpPr>
          <p:cNvPr id="1266" name="Google Shape;1266;p62"/>
          <p:cNvSpPr txBox="1">
            <a:spLocks noGrp="1"/>
          </p:cNvSpPr>
          <p:nvPr>
            <p:ph type="title"/>
          </p:nvPr>
        </p:nvSpPr>
        <p:spPr>
          <a:xfrm>
            <a:off x="311700" y="445025"/>
            <a:ext cx="8520600" cy="572700"/>
          </a:xfrm>
          <a:prstGeom prst="rect">
            <a:avLst/>
          </a:prstGeom>
        </p:spPr>
        <p:txBody>
          <a:bodyPr spcFirstLastPara="1" wrap="square" lIns="91425" tIns="91425" rIns="91425" bIns="91425" anchor="t" anchorCtr="0">
            <a:norm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1267" name="Google Shape;1267;p62"/>
          <p:cNvSpPr txBox="1">
            <a:spLocks noGrp="1"/>
          </p:cNvSpPr>
          <p:nvPr>
            <p:ph type="body" idx="1"/>
          </p:nvPr>
        </p:nvSpPr>
        <p:spPr>
          <a:xfrm>
            <a:off x="311700" y="1152475"/>
            <a:ext cx="8520600" cy="3416400"/>
          </a:xfrm>
          <a:prstGeom prst="rect">
            <a:avLst/>
          </a:prstGeom>
        </p:spPr>
        <p:txBody>
          <a:bodyPr spcFirstLastPara="1" wrap="square" lIns="91425" tIns="91425" rIns="91425" bIns="91425" anchor="t" anchorCtr="0">
            <a:normAutofit/>
          </a:bodyPr>
          <a:lstStyle>
            <a:lvl1pPr marL="457200" lvl="0" indent="-342900" rtl="0">
              <a:spcBef>
                <a:spcPts val="0"/>
              </a:spcBef>
              <a:spcAft>
                <a:spcPts val="0"/>
              </a:spcAft>
              <a:buSzPts val="1800"/>
              <a:buChar char="●"/>
              <a:defRPr/>
            </a:lvl1pPr>
            <a:lvl2pPr marL="914400" lvl="1" indent="-317500" rtl="0">
              <a:spcBef>
                <a:spcPts val="0"/>
              </a:spcBef>
              <a:spcAft>
                <a:spcPts val="0"/>
              </a:spcAft>
              <a:buSzPts val="1400"/>
              <a:buChar char="○"/>
              <a:defRPr/>
            </a:lvl2pPr>
            <a:lvl3pPr marL="1371600" lvl="2" indent="-317500" rtl="0">
              <a:spcBef>
                <a:spcPts val="0"/>
              </a:spcBef>
              <a:spcAft>
                <a:spcPts val="0"/>
              </a:spcAft>
              <a:buSzPts val="1400"/>
              <a:buChar char="■"/>
              <a:defRPr/>
            </a:lvl3pPr>
            <a:lvl4pPr marL="1828800" lvl="3" indent="-317500" rtl="0">
              <a:spcBef>
                <a:spcPts val="0"/>
              </a:spcBef>
              <a:spcAft>
                <a:spcPts val="0"/>
              </a:spcAft>
              <a:buSzPts val="1400"/>
              <a:buChar char="●"/>
              <a:defRPr/>
            </a:lvl4pPr>
            <a:lvl5pPr marL="2286000" lvl="4" indent="-317500" rtl="0">
              <a:spcBef>
                <a:spcPts val="0"/>
              </a:spcBef>
              <a:spcAft>
                <a:spcPts val="0"/>
              </a:spcAft>
              <a:buSzPts val="1400"/>
              <a:buChar char="○"/>
              <a:defRPr/>
            </a:lvl5pPr>
            <a:lvl6pPr marL="2743200" lvl="5" indent="-317500" rtl="0">
              <a:spcBef>
                <a:spcPts val="0"/>
              </a:spcBef>
              <a:spcAft>
                <a:spcPts val="0"/>
              </a:spcAft>
              <a:buSzPts val="1400"/>
              <a:buChar char="■"/>
              <a:defRPr/>
            </a:lvl6pPr>
            <a:lvl7pPr marL="3200400" lvl="6" indent="-317500" rtl="0">
              <a:spcBef>
                <a:spcPts val="0"/>
              </a:spcBef>
              <a:spcAft>
                <a:spcPts val="0"/>
              </a:spcAft>
              <a:buSzPts val="1400"/>
              <a:buChar char="●"/>
              <a:defRPr/>
            </a:lvl7pPr>
            <a:lvl8pPr marL="3657600" lvl="7" indent="-317500" rtl="0">
              <a:spcBef>
                <a:spcPts val="0"/>
              </a:spcBef>
              <a:spcAft>
                <a:spcPts val="0"/>
              </a:spcAft>
              <a:buSzPts val="1400"/>
              <a:buChar char="○"/>
              <a:defRPr/>
            </a:lvl8pPr>
            <a:lvl9pPr marL="4114800" lvl="8" indent="-317500" rtl="0">
              <a:spcBef>
                <a:spcPts val="0"/>
              </a:spcBef>
              <a:spcAft>
                <a:spcPts val="0"/>
              </a:spcAft>
              <a:buSzPts val="1400"/>
              <a:buChar char="■"/>
              <a:defRPr/>
            </a:lvl9pPr>
          </a:lstStyle>
          <a:p>
            <a:endParaRPr/>
          </a:p>
        </p:txBody>
      </p:sp>
      <p:sp>
        <p:nvSpPr>
          <p:cNvPr id="1268" name="Google Shape;1268;p62"/>
          <p:cNvSpPr txBox="1">
            <a:spLocks noGrp="1"/>
          </p:cNvSpPr>
          <p:nvPr>
            <p:ph type="sldNum" idx="12"/>
          </p:nvPr>
        </p:nvSpPr>
        <p:spPr>
          <a:xfrm>
            <a:off x="8472458" y="4663217"/>
            <a:ext cx="548700" cy="393600"/>
          </a:xfrm>
          <a:prstGeom prst="rect">
            <a:avLst/>
          </a:prstGeom>
        </p:spPr>
        <p:txBody>
          <a:bodyPr spcFirstLastPara="1" wrap="square" lIns="91425" tIns="91425" rIns="91425" bIns="91425" anchor="ctr" anchorCtr="0">
            <a:norm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r" rtl="0">
              <a:spcBef>
                <a:spcPts val="0"/>
              </a:spcBef>
              <a:spcAft>
                <a:spcPts val="0"/>
              </a:spcAft>
              <a:buNone/>
            </a:pPr>
            <a:fld id="{00000000-1234-1234-1234-123412341234}" type="slidenum">
              <a:rPr lang="en"/>
              <a:t>‹N°›</a:t>
            </a:fld>
            <a:endParaRPr/>
          </a:p>
        </p:txBody>
      </p:sp>
    </p:spTree>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matchingName="Title and two columns" type="twoColTx">
  <p:cSld name="TITLE_AND_TWO_COLUMNS">
    <p:spTree>
      <p:nvGrpSpPr>
        <p:cNvPr id="1" name="Shape 1269"/>
        <p:cNvGrpSpPr/>
        <p:nvPr/>
      </p:nvGrpSpPr>
      <p:grpSpPr>
        <a:xfrm>
          <a:off x="0" y="0"/>
          <a:ext cx="0" cy="0"/>
          <a:chOff x="0" y="0"/>
          <a:chExt cx="0" cy="0"/>
        </a:xfrm>
      </p:grpSpPr>
      <p:sp>
        <p:nvSpPr>
          <p:cNvPr id="1270" name="Google Shape;1270;p63"/>
          <p:cNvSpPr txBox="1">
            <a:spLocks noGrp="1"/>
          </p:cNvSpPr>
          <p:nvPr>
            <p:ph type="title"/>
          </p:nvPr>
        </p:nvSpPr>
        <p:spPr>
          <a:xfrm>
            <a:off x="311700" y="445025"/>
            <a:ext cx="8520600" cy="572700"/>
          </a:xfrm>
          <a:prstGeom prst="rect">
            <a:avLst/>
          </a:prstGeom>
        </p:spPr>
        <p:txBody>
          <a:bodyPr spcFirstLastPara="1" wrap="square" lIns="91425" tIns="91425" rIns="91425" bIns="91425" anchor="t" anchorCtr="0">
            <a:norm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1271" name="Google Shape;1271;p63"/>
          <p:cNvSpPr txBox="1">
            <a:spLocks noGrp="1"/>
          </p:cNvSpPr>
          <p:nvPr>
            <p:ph type="body" idx="1"/>
          </p:nvPr>
        </p:nvSpPr>
        <p:spPr>
          <a:xfrm>
            <a:off x="311700" y="1152475"/>
            <a:ext cx="3999900" cy="3416400"/>
          </a:xfrm>
          <a:prstGeom prst="rect">
            <a:avLst/>
          </a:prstGeom>
        </p:spPr>
        <p:txBody>
          <a:bodyPr spcFirstLastPara="1" wrap="square" lIns="91425" tIns="91425" rIns="91425" bIns="91425" anchor="t" anchorCtr="0">
            <a:normAutofit/>
          </a:bodyPr>
          <a:lstStyle>
            <a:lvl1pPr marL="457200" lvl="0" indent="-317500" rtl="0">
              <a:spcBef>
                <a:spcPts val="0"/>
              </a:spcBef>
              <a:spcAft>
                <a:spcPts val="0"/>
              </a:spcAft>
              <a:buSzPts val="1400"/>
              <a:buChar char="●"/>
              <a:defRPr sz="1400"/>
            </a:lvl1pPr>
            <a:lvl2pPr marL="914400" lvl="1" indent="-304800" rtl="0">
              <a:spcBef>
                <a:spcPts val="0"/>
              </a:spcBef>
              <a:spcAft>
                <a:spcPts val="0"/>
              </a:spcAft>
              <a:buSzPts val="1200"/>
              <a:buChar char="○"/>
              <a:defRPr sz="1200"/>
            </a:lvl2pPr>
            <a:lvl3pPr marL="1371600" lvl="2" indent="-304800" rtl="0">
              <a:spcBef>
                <a:spcPts val="0"/>
              </a:spcBef>
              <a:spcAft>
                <a:spcPts val="0"/>
              </a:spcAft>
              <a:buSzPts val="1200"/>
              <a:buChar char="■"/>
              <a:defRPr sz="1200"/>
            </a:lvl3pPr>
            <a:lvl4pPr marL="1828800" lvl="3" indent="-304800" rtl="0">
              <a:spcBef>
                <a:spcPts val="0"/>
              </a:spcBef>
              <a:spcAft>
                <a:spcPts val="0"/>
              </a:spcAft>
              <a:buSzPts val="1200"/>
              <a:buChar char="●"/>
              <a:defRPr sz="1200"/>
            </a:lvl4pPr>
            <a:lvl5pPr marL="2286000" lvl="4" indent="-304800" rtl="0">
              <a:spcBef>
                <a:spcPts val="0"/>
              </a:spcBef>
              <a:spcAft>
                <a:spcPts val="0"/>
              </a:spcAft>
              <a:buSzPts val="1200"/>
              <a:buChar char="○"/>
              <a:defRPr sz="1200"/>
            </a:lvl5pPr>
            <a:lvl6pPr marL="2743200" lvl="5" indent="-304800" rtl="0">
              <a:spcBef>
                <a:spcPts val="0"/>
              </a:spcBef>
              <a:spcAft>
                <a:spcPts val="0"/>
              </a:spcAft>
              <a:buSzPts val="1200"/>
              <a:buChar char="■"/>
              <a:defRPr sz="1200"/>
            </a:lvl6pPr>
            <a:lvl7pPr marL="3200400" lvl="6" indent="-304800" rtl="0">
              <a:spcBef>
                <a:spcPts val="0"/>
              </a:spcBef>
              <a:spcAft>
                <a:spcPts val="0"/>
              </a:spcAft>
              <a:buSzPts val="1200"/>
              <a:buChar char="●"/>
              <a:defRPr sz="1200"/>
            </a:lvl7pPr>
            <a:lvl8pPr marL="3657600" lvl="7" indent="-304800" rtl="0">
              <a:spcBef>
                <a:spcPts val="0"/>
              </a:spcBef>
              <a:spcAft>
                <a:spcPts val="0"/>
              </a:spcAft>
              <a:buSzPts val="1200"/>
              <a:buChar char="○"/>
              <a:defRPr sz="1200"/>
            </a:lvl8pPr>
            <a:lvl9pPr marL="4114800" lvl="8" indent="-304800" rtl="0">
              <a:spcBef>
                <a:spcPts val="0"/>
              </a:spcBef>
              <a:spcAft>
                <a:spcPts val="0"/>
              </a:spcAft>
              <a:buSzPts val="1200"/>
              <a:buChar char="■"/>
              <a:defRPr sz="1200"/>
            </a:lvl9pPr>
          </a:lstStyle>
          <a:p>
            <a:endParaRPr/>
          </a:p>
        </p:txBody>
      </p:sp>
      <p:sp>
        <p:nvSpPr>
          <p:cNvPr id="1272" name="Google Shape;1272;p63"/>
          <p:cNvSpPr txBox="1">
            <a:spLocks noGrp="1"/>
          </p:cNvSpPr>
          <p:nvPr>
            <p:ph type="body" idx="2"/>
          </p:nvPr>
        </p:nvSpPr>
        <p:spPr>
          <a:xfrm>
            <a:off x="4832400" y="1152475"/>
            <a:ext cx="3999900" cy="3416400"/>
          </a:xfrm>
          <a:prstGeom prst="rect">
            <a:avLst/>
          </a:prstGeom>
        </p:spPr>
        <p:txBody>
          <a:bodyPr spcFirstLastPara="1" wrap="square" lIns="91425" tIns="91425" rIns="91425" bIns="91425" anchor="t" anchorCtr="0">
            <a:normAutofit/>
          </a:bodyPr>
          <a:lstStyle>
            <a:lvl1pPr marL="457200" lvl="0" indent="-317500" rtl="0">
              <a:spcBef>
                <a:spcPts val="0"/>
              </a:spcBef>
              <a:spcAft>
                <a:spcPts val="0"/>
              </a:spcAft>
              <a:buSzPts val="1400"/>
              <a:buChar char="●"/>
              <a:defRPr sz="1400"/>
            </a:lvl1pPr>
            <a:lvl2pPr marL="914400" lvl="1" indent="-304800" rtl="0">
              <a:spcBef>
                <a:spcPts val="0"/>
              </a:spcBef>
              <a:spcAft>
                <a:spcPts val="0"/>
              </a:spcAft>
              <a:buSzPts val="1200"/>
              <a:buChar char="○"/>
              <a:defRPr sz="1200"/>
            </a:lvl2pPr>
            <a:lvl3pPr marL="1371600" lvl="2" indent="-304800" rtl="0">
              <a:spcBef>
                <a:spcPts val="0"/>
              </a:spcBef>
              <a:spcAft>
                <a:spcPts val="0"/>
              </a:spcAft>
              <a:buSzPts val="1200"/>
              <a:buChar char="■"/>
              <a:defRPr sz="1200"/>
            </a:lvl3pPr>
            <a:lvl4pPr marL="1828800" lvl="3" indent="-304800" rtl="0">
              <a:spcBef>
                <a:spcPts val="0"/>
              </a:spcBef>
              <a:spcAft>
                <a:spcPts val="0"/>
              </a:spcAft>
              <a:buSzPts val="1200"/>
              <a:buChar char="●"/>
              <a:defRPr sz="1200"/>
            </a:lvl4pPr>
            <a:lvl5pPr marL="2286000" lvl="4" indent="-304800" rtl="0">
              <a:spcBef>
                <a:spcPts val="0"/>
              </a:spcBef>
              <a:spcAft>
                <a:spcPts val="0"/>
              </a:spcAft>
              <a:buSzPts val="1200"/>
              <a:buChar char="○"/>
              <a:defRPr sz="1200"/>
            </a:lvl5pPr>
            <a:lvl6pPr marL="2743200" lvl="5" indent="-304800" rtl="0">
              <a:spcBef>
                <a:spcPts val="0"/>
              </a:spcBef>
              <a:spcAft>
                <a:spcPts val="0"/>
              </a:spcAft>
              <a:buSzPts val="1200"/>
              <a:buChar char="■"/>
              <a:defRPr sz="1200"/>
            </a:lvl6pPr>
            <a:lvl7pPr marL="3200400" lvl="6" indent="-304800" rtl="0">
              <a:spcBef>
                <a:spcPts val="0"/>
              </a:spcBef>
              <a:spcAft>
                <a:spcPts val="0"/>
              </a:spcAft>
              <a:buSzPts val="1200"/>
              <a:buChar char="●"/>
              <a:defRPr sz="1200"/>
            </a:lvl7pPr>
            <a:lvl8pPr marL="3657600" lvl="7" indent="-304800" rtl="0">
              <a:spcBef>
                <a:spcPts val="0"/>
              </a:spcBef>
              <a:spcAft>
                <a:spcPts val="0"/>
              </a:spcAft>
              <a:buSzPts val="1200"/>
              <a:buChar char="○"/>
              <a:defRPr sz="1200"/>
            </a:lvl8pPr>
            <a:lvl9pPr marL="4114800" lvl="8" indent="-304800" rtl="0">
              <a:spcBef>
                <a:spcPts val="0"/>
              </a:spcBef>
              <a:spcAft>
                <a:spcPts val="0"/>
              </a:spcAft>
              <a:buSzPts val="1200"/>
              <a:buChar char="■"/>
              <a:defRPr sz="1200"/>
            </a:lvl9pPr>
          </a:lstStyle>
          <a:p>
            <a:endParaRPr/>
          </a:p>
        </p:txBody>
      </p:sp>
      <p:sp>
        <p:nvSpPr>
          <p:cNvPr id="1273" name="Google Shape;1273;p63"/>
          <p:cNvSpPr txBox="1">
            <a:spLocks noGrp="1"/>
          </p:cNvSpPr>
          <p:nvPr>
            <p:ph type="sldNum" idx="12"/>
          </p:nvPr>
        </p:nvSpPr>
        <p:spPr>
          <a:xfrm>
            <a:off x="8472458" y="4663217"/>
            <a:ext cx="548700" cy="393600"/>
          </a:xfrm>
          <a:prstGeom prst="rect">
            <a:avLst/>
          </a:prstGeom>
        </p:spPr>
        <p:txBody>
          <a:bodyPr spcFirstLastPara="1" wrap="square" lIns="91425" tIns="91425" rIns="91425" bIns="91425" anchor="ctr" anchorCtr="0">
            <a:norm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r" rtl="0">
              <a:spcBef>
                <a:spcPts val="0"/>
              </a:spcBef>
              <a:spcAft>
                <a:spcPts val="0"/>
              </a:spcAft>
              <a:buNone/>
            </a:pPr>
            <a:fld id="{00000000-1234-1234-1234-123412341234}" type="slidenum">
              <a:rPr lang="en"/>
              <a:t>‹N°›</a:t>
            </a:fld>
            <a:endParaRPr/>
          </a:p>
        </p:txBody>
      </p:sp>
    </p:spTree>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1274"/>
        <p:cNvGrpSpPr/>
        <p:nvPr/>
      </p:nvGrpSpPr>
      <p:grpSpPr>
        <a:xfrm>
          <a:off x="0" y="0"/>
          <a:ext cx="0" cy="0"/>
          <a:chOff x="0" y="0"/>
          <a:chExt cx="0" cy="0"/>
        </a:xfrm>
      </p:grpSpPr>
      <p:sp>
        <p:nvSpPr>
          <p:cNvPr id="1275" name="Google Shape;1275;p64"/>
          <p:cNvSpPr txBox="1">
            <a:spLocks noGrp="1"/>
          </p:cNvSpPr>
          <p:nvPr>
            <p:ph type="title"/>
          </p:nvPr>
        </p:nvSpPr>
        <p:spPr>
          <a:xfrm>
            <a:off x="311700" y="445025"/>
            <a:ext cx="8520600" cy="572700"/>
          </a:xfrm>
          <a:prstGeom prst="rect">
            <a:avLst/>
          </a:prstGeom>
        </p:spPr>
        <p:txBody>
          <a:bodyPr spcFirstLastPara="1" wrap="square" lIns="91425" tIns="91425" rIns="91425" bIns="91425" anchor="t" anchorCtr="0">
            <a:norm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1276" name="Google Shape;1276;p64"/>
          <p:cNvSpPr txBox="1">
            <a:spLocks noGrp="1"/>
          </p:cNvSpPr>
          <p:nvPr>
            <p:ph type="sldNum" idx="12"/>
          </p:nvPr>
        </p:nvSpPr>
        <p:spPr>
          <a:xfrm>
            <a:off x="8472458" y="4663217"/>
            <a:ext cx="548700" cy="393600"/>
          </a:xfrm>
          <a:prstGeom prst="rect">
            <a:avLst/>
          </a:prstGeom>
        </p:spPr>
        <p:txBody>
          <a:bodyPr spcFirstLastPara="1" wrap="square" lIns="91425" tIns="91425" rIns="91425" bIns="91425" anchor="ctr" anchorCtr="0">
            <a:norm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r" rtl="0">
              <a:spcBef>
                <a:spcPts val="0"/>
              </a:spcBef>
              <a:spcAft>
                <a:spcPts val="0"/>
              </a:spcAft>
              <a:buNone/>
            </a:pPr>
            <a:fld id="{00000000-1234-1234-1234-123412341234}" type="slidenum">
              <a:rPr lang="en"/>
              <a:t>‹N°›</a:t>
            </a:fld>
            <a:endParaRPr/>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Title + 3 columns">
  <p:cSld name="TITLE_AND_TWO_COLUMNS_1">
    <p:spTree>
      <p:nvGrpSpPr>
        <p:cNvPr id="1" name="Shape 361"/>
        <p:cNvGrpSpPr/>
        <p:nvPr/>
      </p:nvGrpSpPr>
      <p:grpSpPr>
        <a:xfrm>
          <a:off x="0" y="0"/>
          <a:ext cx="0" cy="0"/>
          <a:chOff x="0" y="0"/>
          <a:chExt cx="0" cy="0"/>
        </a:xfrm>
      </p:grpSpPr>
      <p:sp>
        <p:nvSpPr>
          <p:cNvPr id="362" name="Google Shape;362;p7"/>
          <p:cNvSpPr txBox="1">
            <a:spLocks noGrp="1"/>
          </p:cNvSpPr>
          <p:nvPr>
            <p:ph type="title"/>
          </p:nvPr>
        </p:nvSpPr>
        <p:spPr>
          <a:xfrm>
            <a:off x="747925" y="225025"/>
            <a:ext cx="6140400" cy="857400"/>
          </a:xfrm>
          <a:prstGeom prst="rect">
            <a:avLst/>
          </a:prstGeom>
        </p:spPr>
        <p:txBody>
          <a:bodyPr spcFirstLastPara="1" wrap="square" lIns="91425" tIns="91425" rIns="91425" bIns="91425" anchor="b" anchorCtr="0">
            <a:noAutofit/>
          </a:bodyPr>
          <a:lstStyle>
            <a:lvl1pPr lvl="0" rtl="0">
              <a:spcBef>
                <a:spcPts val="0"/>
              </a:spcBef>
              <a:spcAft>
                <a:spcPts val="0"/>
              </a:spcAft>
              <a:buSzPts val="1800"/>
              <a:buNone/>
              <a:defRPr/>
            </a:lvl1pPr>
            <a:lvl2pPr lvl="1" rtl="0">
              <a:spcBef>
                <a:spcPts val="0"/>
              </a:spcBef>
              <a:spcAft>
                <a:spcPts val="0"/>
              </a:spcAft>
              <a:buSzPts val="1800"/>
              <a:buNone/>
              <a:defRPr/>
            </a:lvl2pPr>
            <a:lvl3pPr lvl="2" rtl="0">
              <a:spcBef>
                <a:spcPts val="0"/>
              </a:spcBef>
              <a:spcAft>
                <a:spcPts val="0"/>
              </a:spcAft>
              <a:buSzPts val="1800"/>
              <a:buNone/>
              <a:defRPr/>
            </a:lvl3pPr>
            <a:lvl4pPr lvl="3" rtl="0">
              <a:spcBef>
                <a:spcPts val="0"/>
              </a:spcBef>
              <a:spcAft>
                <a:spcPts val="0"/>
              </a:spcAft>
              <a:buSzPts val="1800"/>
              <a:buNone/>
              <a:defRPr/>
            </a:lvl4pPr>
            <a:lvl5pPr lvl="4" rtl="0">
              <a:spcBef>
                <a:spcPts val="0"/>
              </a:spcBef>
              <a:spcAft>
                <a:spcPts val="0"/>
              </a:spcAft>
              <a:buSzPts val="1800"/>
              <a:buNone/>
              <a:defRPr/>
            </a:lvl5pPr>
            <a:lvl6pPr lvl="5" rtl="0">
              <a:spcBef>
                <a:spcPts val="0"/>
              </a:spcBef>
              <a:spcAft>
                <a:spcPts val="0"/>
              </a:spcAft>
              <a:buSzPts val="1800"/>
              <a:buNone/>
              <a:defRPr/>
            </a:lvl6pPr>
            <a:lvl7pPr lvl="6" rtl="0">
              <a:spcBef>
                <a:spcPts val="0"/>
              </a:spcBef>
              <a:spcAft>
                <a:spcPts val="0"/>
              </a:spcAft>
              <a:buSzPts val="1800"/>
              <a:buNone/>
              <a:defRPr/>
            </a:lvl7pPr>
            <a:lvl8pPr lvl="7" rtl="0">
              <a:spcBef>
                <a:spcPts val="0"/>
              </a:spcBef>
              <a:spcAft>
                <a:spcPts val="0"/>
              </a:spcAft>
              <a:buSzPts val="1800"/>
              <a:buNone/>
              <a:defRPr/>
            </a:lvl8pPr>
            <a:lvl9pPr lvl="8" rtl="0">
              <a:spcBef>
                <a:spcPts val="0"/>
              </a:spcBef>
              <a:spcAft>
                <a:spcPts val="0"/>
              </a:spcAft>
              <a:buSzPts val="1800"/>
              <a:buNone/>
              <a:defRPr/>
            </a:lvl9pPr>
          </a:lstStyle>
          <a:p>
            <a:endParaRPr/>
          </a:p>
        </p:txBody>
      </p:sp>
      <p:sp>
        <p:nvSpPr>
          <p:cNvPr id="363" name="Google Shape;363;p7"/>
          <p:cNvSpPr txBox="1">
            <a:spLocks noGrp="1"/>
          </p:cNvSpPr>
          <p:nvPr>
            <p:ph type="body" idx="1"/>
          </p:nvPr>
        </p:nvSpPr>
        <p:spPr>
          <a:xfrm>
            <a:off x="747925" y="1308875"/>
            <a:ext cx="2097900" cy="3617100"/>
          </a:xfrm>
          <a:prstGeom prst="rect">
            <a:avLst/>
          </a:prstGeom>
        </p:spPr>
        <p:txBody>
          <a:bodyPr spcFirstLastPara="1" wrap="square" lIns="91425" tIns="91425" rIns="91425" bIns="91425" anchor="t" anchorCtr="0">
            <a:noAutofit/>
          </a:bodyPr>
          <a:lstStyle>
            <a:lvl1pPr marL="457200" lvl="0" indent="-342900" rtl="0">
              <a:spcBef>
                <a:spcPts val="600"/>
              </a:spcBef>
              <a:spcAft>
                <a:spcPts val="0"/>
              </a:spcAft>
              <a:buSzPts val="1800"/>
              <a:buChar char="✘"/>
              <a:defRPr sz="1800"/>
            </a:lvl1pPr>
            <a:lvl2pPr marL="914400" lvl="1" indent="-342900" rtl="0">
              <a:spcBef>
                <a:spcPts val="0"/>
              </a:spcBef>
              <a:spcAft>
                <a:spcPts val="0"/>
              </a:spcAft>
              <a:buSzPts val="1800"/>
              <a:buChar char="✗"/>
              <a:defRPr sz="1800"/>
            </a:lvl2pPr>
            <a:lvl3pPr marL="1371600" lvl="2" indent="-342900" rtl="0">
              <a:spcBef>
                <a:spcPts val="0"/>
              </a:spcBef>
              <a:spcAft>
                <a:spcPts val="0"/>
              </a:spcAft>
              <a:buSzPts val="1800"/>
              <a:buChar char="■"/>
              <a:defRPr sz="1800"/>
            </a:lvl3pPr>
            <a:lvl4pPr marL="1828800" lvl="3" indent="-342900" rtl="0">
              <a:spcBef>
                <a:spcPts val="0"/>
              </a:spcBef>
              <a:spcAft>
                <a:spcPts val="0"/>
              </a:spcAft>
              <a:buSzPts val="1800"/>
              <a:buChar char="●"/>
              <a:defRPr/>
            </a:lvl4pPr>
            <a:lvl5pPr marL="2286000" lvl="4" indent="-342900" rtl="0">
              <a:spcBef>
                <a:spcPts val="0"/>
              </a:spcBef>
              <a:spcAft>
                <a:spcPts val="0"/>
              </a:spcAft>
              <a:buSzPts val="1800"/>
              <a:buChar char="○"/>
              <a:defRPr/>
            </a:lvl5pPr>
            <a:lvl6pPr marL="2743200" lvl="5" indent="-342900" rtl="0">
              <a:spcBef>
                <a:spcPts val="0"/>
              </a:spcBef>
              <a:spcAft>
                <a:spcPts val="0"/>
              </a:spcAft>
              <a:buSzPts val="1800"/>
              <a:buChar char="■"/>
              <a:defRPr/>
            </a:lvl6pPr>
            <a:lvl7pPr marL="3200400" lvl="6" indent="-342900" rtl="0">
              <a:spcBef>
                <a:spcPts val="0"/>
              </a:spcBef>
              <a:spcAft>
                <a:spcPts val="0"/>
              </a:spcAft>
              <a:buSzPts val="1800"/>
              <a:buChar char="●"/>
              <a:defRPr/>
            </a:lvl7pPr>
            <a:lvl8pPr marL="3657600" lvl="7" indent="-342900" rtl="0">
              <a:spcBef>
                <a:spcPts val="0"/>
              </a:spcBef>
              <a:spcAft>
                <a:spcPts val="0"/>
              </a:spcAft>
              <a:buSzPts val="1800"/>
              <a:buChar char="○"/>
              <a:defRPr/>
            </a:lvl8pPr>
            <a:lvl9pPr marL="4114800" lvl="8" indent="-342900" rtl="0">
              <a:spcBef>
                <a:spcPts val="0"/>
              </a:spcBef>
              <a:spcAft>
                <a:spcPts val="0"/>
              </a:spcAft>
              <a:buSzPts val="1800"/>
              <a:buChar char="■"/>
              <a:defRPr/>
            </a:lvl9pPr>
          </a:lstStyle>
          <a:p>
            <a:endParaRPr/>
          </a:p>
        </p:txBody>
      </p:sp>
      <p:sp>
        <p:nvSpPr>
          <p:cNvPr id="364" name="Google Shape;364;p7"/>
          <p:cNvSpPr txBox="1">
            <a:spLocks noGrp="1"/>
          </p:cNvSpPr>
          <p:nvPr>
            <p:ph type="body" idx="2"/>
          </p:nvPr>
        </p:nvSpPr>
        <p:spPr>
          <a:xfrm>
            <a:off x="2953087" y="1308875"/>
            <a:ext cx="2097900" cy="3617100"/>
          </a:xfrm>
          <a:prstGeom prst="rect">
            <a:avLst/>
          </a:prstGeom>
        </p:spPr>
        <p:txBody>
          <a:bodyPr spcFirstLastPara="1" wrap="square" lIns="91425" tIns="91425" rIns="91425" bIns="91425" anchor="t" anchorCtr="0">
            <a:noAutofit/>
          </a:bodyPr>
          <a:lstStyle>
            <a:lvl1pPr marL="457200" lvl="0" indent="-342900" rtl="0">
              <a:spcBef>
                <a:spcPts val="600"/>
              </a:spcBef>
              <a:spcAft>
                <a:spcPts val="0"/>
              </a:spcAft>
              <a:buSzPts val="1800"/>
              <a:buChar char="✘"/>
              <a:defRPr sz="1800"/>
            </a:lvl1pPr>
            <a:lvl2pPr marL="914400" lvl="1" indent="-342900" rtl="0">
              <a:spcBef>
                <a:spcPts val="0"/>
              </a:spcBef>
              <a:spcAft>
                <a:spcPts val="0"/>
              </a:spcAft>
              <a:buSzPts val="1800"/>
              <a:buChar char="✗"/>
              <a:defRPr sz="1800"/>
            </a:lvl2pPr>
            <a:lvl3pPr marL="1371600" lvl="2" indent="-342900" rtl="0">
              <a:spcBef>
                <a:spcPts val="0"/>
              </a:spcBef>
              <a:spcAft>
                <a:spcPts val="0"/>
              </a:spcAft>
              <a:buSzPts val="1800"/>
              <a:buChar char="■"/>
              <a:defRPr sz="1800"/>
            </a:lvl3pPr>
            <a:lvl4pPr marL="1828800" lvl="3" indent="-342900" rtl="0">
              <a:spcBef>
                <a:spcPts val="0"/>
              </a:spcBef>
              <a:spcAft>
                <a:spcPts val="0"/>
              </a:spcAft>
              <a:buSzPts val="1800"/>
              <a:buChar char="●"/>
              <a:defRPr/>
            </a:lvl4pPr>
            <a:lvl5pPr marL="2286000" lvl="4" indent="-342900" rtl="0">
              <a:spcBef>
                <a:spcPts val="0"/>
              </a:spcBef>
              <a:spcAft>
                <a:spcPts val="0"/>
              </a:spcAft>
              <a:buSzPts val="1800"/>
              <a:buChar char="○"/>
              <a:defRPr/>
            </a:lvl5pPr>
            <a:lvl6pPr marL="2743200" lvl="5" indent="-342900" rtl="0">
              <a:spcBef>
                <a:spcPts val="0"/>
              </a:spcBef>
              <a:spcAft>
                <a:spcPts val="0"/>
              </a:spcAft>
              <a:buSzPts val="1800"/>
              <a:buChar char="■"/>
              <a:defRPr/>
            </a:lvl6pPr>
            <a:lvl7pPr marL="3200400" lvl="6" indent="-342900" rtl="0">
              <a:spcBef>
                <a:spcPts val="0"/>
              </a:spcBef>
              <a:spcAft>
                <a:spcPts val="0"/>
              </a:spcAft>
              <a:buSzPts val="1800"/>
              <a:buChar char="●"/>
              <a:defRPr/>
            </a:lvl7pPr>
            <a:lvl8pPr marL="3657600" lvl="7" indent="-342900" rtl="0">
              <a:spcBef>
                <a:spcPts val="0"/>
              </a:spcBef>
              <a:spcAft>
                <a:spcPts val="0"/>
              </a:spcAft>
              <a:buSzPts val="1800"/>
              <a:buChar char="○"/>
              <a:defRPr/>
            </a:lvl8pPr>
            <a:lvl9pPr marL="4114800" lvl="8" indent="-342900" rtl="0">
              <a:spcBef>
                <a:spcPts val="0"/>
              </a:spcBef>
              <a:spcAft>
                <a:spcPts val="0"/>
              </a:spcAft>
              <a:buSzPts val="1800"/>
              <a:buChar char="■"/>
              <a:defRPr/>
            </a:lvl9pPr>
          </a:lstStyle>
          <a:p>
            <a:endParaRPr/>
          </a:p>
        </p:txBody>
      </p:sp>
      <p:sp>
        <p:nvSpPr>
          <p:cNvPr id="365" name="Google Shape;365;p7"/>
          <p:cNvSpPr txBox="1">
            <a:spLocks noGrp="1"/>
          </p:cNvSpPr>
          <p:nvPr>
            <p:ph type="body" idx="3"/>
          </p:nvPr>
        </p:nvSpPr>
        <p:spPr>
          <a:xfrm>
            <a:off x="5158248" y="1308875"/>
            <a:ext cx="2097900" cy="3617100"/>
          </a:xfrm>
          <a:prstGeom prst="rect">
            <a:avLst/>
          </a:prstGeom>
        </p:spPr>
        <p:txBody>
          <a:bodyPr spcFirstLastPara="1" wrap="square" lIns="91425" tIns="91425" rIns="91425" bIns="91425" anchor="t" anchorCtr="0">
            <a:noAutofit/>
          </a:bodyPr>
          <a:lstStyle>
            <a:lvl1pPr marL="457200" lvl="0" indent="-342900" rtl="0">
              <a:spcBef>
                <a:spcPts val="600"/>
              </a:spcBef>
              <a:spcAft>
                <a:spcPts val="0"/>
              </a:spcAft>
              <a:buSzPts val="1800"/>
              <a:buChar char="✘"/>
              <a:defRPr sz="1800"/>
            </a:lvl1pPr>
            <a:lvl2pPr marL="914400" lvl="1" indent="-342900" rtl="0">
              <a:spcBef>
                <a:spcPts val="0"/>
              </a:spcBef>
              <a:spcAft>
                <a:spcPts val="0"/>
              </a:spcAft>
              <a:buSzPts val="1800"/>
              <a:buChar char="✗"/>
              <a:defRPr sz="1800"/>
            </a:lvl2pPr>
            <a:lvl3pPr marL="1371600" lvl="2" indent="-342900" rtl="0">
              <a:spcBef>
                <a:spcPts val="0"/>
              </a:spcBef>
              <a:spcAft>
                <a:spcPts val="0"/>
              </a:spcAft>
              <a:buSzPts val="1800"/>
              <a:buChar char="■"/>
              <a:defRPr sz="1800"/>
            </a:lvl3pPr>
            <a:lvl4pPr marL="1828800" lvl="3" indent="-342900" rtl="0">
              <a:spcBef>
                <a:spcPts val="0"/>
              </a:spcBef>
              <a:spcAft>
                <a:spcPts val="0"/>
              </a:spcAft>
              <a:buSzPts val="1800"/>
              <a:buChar char="●"/>
              <a:defRPr/>
            </a:lvl4pPr>
            <a:lvl5pPr marL="2286000" lvl="4" indent="-342900" rtl="0">
              <a:spcBef>
                <a:spcPts val="0"/>
              </a:spcBef>
              <a:spcAft>
                <a:spcPts val="0"/>
              </a:spcAft>
              <a:buSzPts val="1800"/>
              <a:buChar char="○"/>
              <a:defRPr/>
            </a:lvl5pPr>
            <a:lvl6pPr marL="2743200" lvl="5" indent="-342900" rtl="0">
              <a:spcBef>
                <a:spcPts val="0"/>
              </a:spcBef>
              <a:spcAft>
                <a:spcPts val="0"/>
              </a:spcAft>
              <a:buSzPts val="1800"/>
              <a:buChar char="■"/>
              <a:defRPr/>
            </a:lvl6pPr>
            <a:lvl7pPr marL="3200400" lvl="6" indent="-342900" rtl="0">
              <a:spcBef>
                <a:spcPts val="0"/>
              </a:spcBef>
              <a:spcAft>
                <a:spcPts val="0"/>
              </a:spcAft>
              <a:buSzPts val="1800"/>
              <a:buChar char="●"/>
              <a:defRPr/>
            </a:lvl7pPr>
            <a:lvl8pPr marL="3657600" lvl="7" indent="-342900" rtl="0">
              <a:spcBef>
                <a:spcPts val="0"/>
              </a:spcBef>
              <a:spcAft>
                <a:spcPts val="0"/>
              </a:spcAft>
              <a:buSzPts val="1800"/>
              <a:buChar char="○"/>
              <a:defRPr/>
            </a:lvl8pPr>
            <a:lvl9pPr marL="4114800" lvl="8" indent="-342900" rtl="0">
              <a:spcBef>
                <a:spcPts val="0"/>
              </a:spcBef>
              <a:spcAft>
                <a:spcPts val="0"/>
              </a:spcAft>
              <a:buSzPts val="1800"/>
              <a:buChar char="■"/>
              <a:defRPr/>
            </a:lvl9pPr>
          </a:lstStyle>
          <a:p>
            <a:endParaRPr/>
          </a:p>
        </p:txBody>
      </p:sp>
      <p:grpSp>
        <p:nvGrpSpPr>
          <p:cNvPr id="366" name="Google Shape;366;p7"/>
          <p:cNvGrpSpPr/>
          <p:nvPr/>
        </p:nvGrpSpPr>
        <p:grpSpPr>
          <a:xfrm>
            <a:off x="7442902" y="-91154"/>
            <a:ext cx="1796289" cy="5330574"/>
            <a:chOff x="6023725" y="842300"/>
            <a:chExt cx="1358150" cy="4030375"/>
          </a:xfrm>
        </p:grpSpPr>
        <p:sp>
          <p:nvSpPr>
            <p:cNvPr id="367" name="Google Shape;367;p7"/>
            <p:cNvSpPr/>
            <p:nvPr/>
          </p:nvSpPr>
          <p:spPr>
            <a:xfrm>
              <a:off x="6371275" y="842300"/>
              <a:ext cx="397100" cy="492450"/>
            </a:xfrm>
            <a:custGeom>
              <a:avLst/>
              <a:gdLst/>
              <a:ahLst/>
              <a:cxnLst/>
              <a:rect l="l" t="t" r="r" b="b"/>
              <a:pathLst>
                <a:path w="15884" h="19698" extrusionOk="0">
                  <a:moveTo>
                    <a:pt x="9355" y="4108"/>
                  </a:moveTo>
                  <a:lnTo>
                    <a:pt x="9465" y="4145"/>
                  </a:lnTo>
                  <a:lnTo>
                    <a:pt x="9538" y="4182"/>
                  </a:lnTo>
                  <a:lnTo>
                    <a:pt x="9648" y="4328"/>
                  </a:lnTo>
                  <a:lnTo>
                    <a:pt x="9721" y="4549"/>
                  </a:lnTo>
                  <a:lnTo>
                    <a:pt x="9721" y="4769"/>
                  </a:lnTo>
                  <a:lnTo>
                    <a:pt x="9721" y="4842"/>
                  </a:lnTo>
                  <a:lnTo>
                    <a:pt x="9685" y="4879"/>
                  </a:lnTo>
                  <a:lnTo>
                    <a:pt x="9575" y="4952"/>
                  </a:lnTo>
                  <a:lnTo>
                    <a:pt x="9391" y="4952"/>
                  </a:lnTo>
                  <a:lnTo>
                    <a:pt x="9355" y="4915"/>
                  </a:lnTo>
                  <a:lnTo>
                    <a:pt x="9281" y="4842"/>
                  </a:lnTo>
                  <a:lnTo>
                    <a:pt x="9208" y="4695"/>
                  </a:lnTo>
                  <a:lnTo>
                    <a:pt x="9171" y="4549"/>
                  </a:lnTo>
                  <a:lnTo>
                    <a:pt x="9171" y="4438"/>
                  </a:lnTo>
                  <a:lnTo>
                    <a:pt x="9171" y="4328"/>
                  </a:lnTo>
                  <a:lnTo>
                    <a:pt x="9245" y="4108"/>
                  </a:lnTo>
                  <a:close/>
                  <a:moveTo>
                    <a:pt x="9355" y="3705"/>
                  </a:moveTo>
                  <a:lnTo>
                    <a:pt x="9245" y="3742"/>
                  </a:lnTo>
                  <a:lnTo>
                    <a:pt x="9135" y="3778"/>
                  </a:lnTo>
                  <a:lnTo>
                    <a:pt x="9025" y="3852"/>
                  </a:lnTo>
                  <a:lnTo>
                    <a:pt x="8988" y="3925"/>
                  </a:lnTo>
                  <a:lnTo>
                    <a:pt x="8914" y="3998"/>
                  </a:lnTo>
                  <a:lnTo>
                    <a:pt x="8841" y="4218"/>
                  </a:lnTo>
                  <a:lnTo>
                    <a:pt x="8804" y="4475"/>
                  </a:lnTo>
                  <a:lnTo>
                    <a:pt x="8804" y="4659"/>
                  </a:lnTo>
                  <a:lnTo>
                    <a:pt x="8841" y="4805"/>
                  </a:lnTo>
                  <a:lnTo>
                    <a:pt x="8878" y="4952"/>
                  </a:lnTo>
                  <a:lnTo>
                    <a:pt x="8988" y="5099"/>
                  </a:lnTo>
                  <a:lnTo>
                    <a:pt x="9098" y="5209"/>
                  </a:lnTo>
                  <a:lnTo>
                    <a:pt x="9245" y="5282"/>
                  </a:lnTo>
                  <a:lnTo>
                    <a:pt x="9391" y="5355"/>
                  </a:lnTo>
                  <a:lnTo>
                    <a:pt x="9538" y="5355"/>
                  </a:lnTo>
                  <a:lnTo>
                    <a:pt x="9721" y="5319"/>
                  </a:lnTo>
                  <a:lnTo>
                    <a:pt x="9868" y="5245"/>
                  </a:lnTo>
                  <a:lnTo>
                    <a:pt x="10015" y="5135"/>
                  </a:lnTo>
                  <a:lnTo>
                    <a:pt x="10088" y="4989"/>
                  </a:lnTo>
                  <a:lnTo>
                    <a:pt x="10125" y="4805"/>
                  </a:lnTo>
                  <a:lnTo>
                    <a:pt x="10125" y="4659"/>
                  </a:lnTo>
                  <a:lnTo>
                    <a:pt x="10088" y="4475"/>
                  </a:lnTo>
                  <a:lnTo>
                    <a:pt x="10052" y="4292"/>
                  </a:lnTo>
                  <a:lnTo>
                    <a:pt x="9978" y="4145"/>
                  </a:lnTo>
                  <a:lnTo>
                    <a:pt x="9905" y="3998"/>
                  </a:lnTo>
                  <a:lnTo>
                    <a:pt x="9795" y="3888"/>
                  </a:lnTo>
                  <a:lnTo>
                    <a:pt x="9648" y="3778"/>
                  </a:lnTo>
                  <a:lnTo>
                    <a:pt x="9501" y="3742"/>
                  </a:lnTo>
                  <a:lnTo>
                    <a:pt x="9355" y="3705"/>
                  </a:lnTo>
                  <a:close/>
                  <a:moveTo>
                    <a:pt x="11262" y="6676"/>
                  </a:moveTo>
                  <a:lnTo>
                    <a:pt x="11262" y="6786"/>
                  </a:lnTo>
                  <a:lnTo>
                    <a:pt x="11225" y="6859"/>
                  </a:lnTo>
                  <a:lnTo>
                    <a:pt x="11152" y="6933"/>
                  </a:lnTo>
                  <a:lnTo>
                    <a:pt x="11042" y="7006"/>
                  </a:lnTo>
                  <a:lnTo>
                    <a:pt x="10785" y="7116"/>
                  </a:lnTo>
                  <a:lnTo>
                    <a:pt x="10602" y="7190"/>
                  </a:lnTo>
                  <a:lnTo>
                    <a:pt x="9795" y="7556"/>
                  </a:lnTo>
                  <a:lnTo>
                    <a:pt x="9721" y="7263"/>
                  </a:lnTo>
                  <a:lnTo>
                    <a:pt x="10639" y="6823"/>
                  </a:lnTo>
                  <a:lnTo>
                    <a:pt x="11079" y="6676"/>
                  </a:lnTo>
                  <a:close/>
                  <a:moveTo>
                    <a:pt x="11115" y="6273"/>
                  </a:moveTo>
                  <a:lnTo>
                    <a:pt x="10859" y="6346"/>
                  </a:lnTo>
                  <a:lnTo>
                    <a:pt x="10052" y="6639"/>
                  </a:lnTo>
                  <a:lnTo>
                    <a:pt x="9648" y="6823"/>
                  </a:lnTo>
                  <a:lnTo>
                    <a:pt x="9281" y="7006"/>
                  </a:lnTo>
                  <a:lnTo>
                    <a:pt x="9208" y="7080"/>
                  </a:lnTo>
                  <a:lnTo>
                    <a:pt x="9208" y="7116"/>
                  </a:lnTo>
                  <a:lnTo>
                    <a:pt x="9208" y="7190"/>
                  </a:lnTo>
                  <a:lnTo>
                    <a:pt x="9208" y="7263"/>
                  </a:lnTo>
                  <a:lnTo>
                    <a:pt x="9318" y="7336"/>
                  </a:lnTo>
                  <a:lnTo>
                    <a:pt x="9465" y="7336"/>
                  </a:lnTo>
                  <a:lnTo>
                    <a:pt x="9465" y="7593"/>
                  </a:lnTo>
                  <a:lnTo>
                    <a:pt x="9538" y="7813"/>
                  </a:lnTo>
                  <a:lnTo>
                    <a:pt x="9575" y="7887"/>
                  </a:lnTo>
                  <a:lnTo>
                    <a:pt x="9648" y="7923"/>
                  </a:lnTo>
                  <a:lnTo>
                    <a:pt x="9758" y="7923"/>
                  </a:lnTo>
                  <a:lnTo>
                    <a:pt x="10492" y="7630"/>
                  </a:lnTo>
                  <a:lnTo>
                    <a:pt x="10859" y="7483"/>
                  </a:lnTo>
                  <a:lnTo>
                    <a:pt x="11225" y="7336"/>
                  </a:lnTo>
                  <a:lnTo>
                    <a:pt x="11409" y="7190"/>
                  </a:lnTo>
                  <a:lnTo>
                    <a:pt x="11556" y="7006"/>
                  </a:lnTo>
                  <a:lnTo>
                    <a:pt x="11629" y="6896"/>
                  </a:lnTo>
                  <a:lnTo>
                    <a:pt x="11629" y="6786"/>
                  </a:lnTo>
                  <a:lnTo>
                    <a:pt x="11629" y="6676"/>
                  </a:lnTo>
                  <a:lnTo>
                    <a:pt x="11592" y="6566"/>
                  </a:lnTo>
                  <a:lnTo>
                    <a:pt x="11556" y="6419"/>
                  </a:lnTo>
                  <a:lnTo>
                    <a:pt x="11482" y="6346"/>
                  </a:lnTo>
                  <a:lnTo>
                    <a:pt x="11372" y="6273"/>
                  </a:lnTo>
                  <a:close/>
                  <a:moveTo>
                    <a:pt x="10198" y="2861"/>
                  </a:moveTo>
                  <a:lnTo>
                    <a:pt x="10235" y="3228"/>
                  </a:lnTo>
                  <a:lnTo>
                    <a:pt x="10345" y="3595"/>
                  </a:lnTo>
                  <a:lnTo>
                    <a:pt x="10565" y="4292"/>
                  </a:lnTo>
                  <a:lnTo>
                    <a:pt x="10822" y="5062"/>
                  </a:lnTo>
                  <a:lnTo>
                    <a:pt x="10895" y="5282"/>
                  </a:lnTo>
                  <a:lnTo>
                    <a:pt x="9025" y="6052"/>
                  </a:lnTo>
                  <a:lnTo>
                    <a:pt x="7154" y="6786"/>
                  </a:lnTo>
                  <a:lnTo>
                    <a:pt x="5173" y="7593"/>
                  </a:lnTo>
                  <a:lnTo>
                    <a:pt x="4146" y="7997"/>
                  </a:lnTo>
                  <a:lnTo>
                    <a:pt x="3816" y="8143"/>
                  </a:lnTo>
                  <a:lnTo>
                    <a:pt x="3486" y="8290"/>
                  </a:lnTo>
                  <a:lnTo>
                    <a:pt x="3266" y="7887"/>
                  </a:lnTo>
                  <a:lnTo>
                    <a:pt x="3045" y="7446"/>
                  </a:lnTo>
                  <a:lnTo>
                    <a:pt x="2679" y="6566"/>
                  </a:lnTo>
                  <a:lnTo>
                    <a:pt x="2532" y="6162"/>
                  </a:lnTo>
                  <a:lnTo>
                    <a:pt x="2385" y="5869"/>
                  </a:lnTo>
                  <a:lnTo>
                    <a:pt x="2238" y="5612"/>
                  </a:lnTo>
                  <a:lnTo>
                    <a:pt x="2715" y="5539"/>
                  </a:lnTo>
                  <a:lnTo>
                    <a:pt x="3192" y="5429"/>
                  </a:lnTo>
                  <a:lnTo>
                    <a:pt x="3669" y="5282"/>
                  </a:lnTo>
                  <a:lnTo>
                    <a:pt x="4146" y="5099"/>
                  </a:lnTo>
                  <a:lnTo>
                    <a:pt x="5210" y="4659"/>
                  </a:lnTo>
                  <a:lnTo>
                    <a:pt x="6273" y="4218"/>
                  </a:lnTo>
                  <a:lnTo>
                    <a:pt x="6824" y="4035"/>
                  </a:lnTo>
                  <a:lnTo>
                    <a:pt x="7374" y="3852"/>
                  </a:lnTo>
                  <a:lnTo>
                    <a:pt x="8474" y="3558"/>
                  </a:lnTo>
                  <a:lnTo>
                    <a:pt x="9025" y="3411"/>
                  </a:lnTo>
                  <a:lnTo>
                    <a:pt x="9538" y="3191"/>
                  </a:lnTo>
                  <a:lnTo>
                    <a:pt x="9868" y="3081"/>
                  </a:lnTo>
                  <a:lnTo>
                    <a:pt x="10015" y="2971"/>
                  </a:lnTo>
                  <a:lnTo>
                    <a:pt x="10198" y="2861"/>
                  </a:lnTo>
                  <a:close/>
                  <a:moveTo>
                    <a:pt x="8658" y="7740"/>
                  </a:moveTo>
                  <a:lnTo>
                    <a:pt x="8694" y="7923"/>
                  </a:lnTo>
                  <a:lnTo>
                    <a:pt x="8071" y="8253"/>
                  </a:lnTo>
                  <a:lnTo>
                    <a:pt x="7704" y="8437"/>
                  </a:lnTo>
                  <a:lnTo>
                    <a:pt x="7594" y="8437"/>
                  </a:lnTo>
                  <a:lnTo>
                    <a:pt x="7557" y="8363"/>
                  </a:lnTo>
                  <a:lnTo>
                    <a:pt x="7557" y="8180"/>
                  </a:lnTo>
                  <a:lnTo>
                    <a:pt x="8658" y="7740"/>
                  </a:lnTo>
                  <a:close/>
                  <a:moveTo>
                    <a:pt x="10198" y="2384"/>
                  </a:moveTo>
                  <a:lnTo>
                    <a:pt x="9978" y="2458"/>
                  </a:lnTo>
                  <a:lnTo>
                    <a:pt x="9795" y="2568"/>
                  </a:lnTo>
                  <a:lnTo>
                    <a:pt x="9391" y="2788"/>
                  </a:lnTo>
                  <a:lnTo>
                    <a:pt x="8841" y="2971"/>
                  </a:lnTo>
                  <a:lnTo>
                    <a:pt x="8328" y="3155"/>
                  </a:lnTo>
                  <a:lnTo>
                    <a:pt x="7264" y="3411"/>
                  </a:lnTo>
                  <a:lnTo>
                    <a:pt x="6750" y="3558"/>
                  </a:lnTo>
                  <a:lnTo>
                    <a:pt x="6237" y="3742"/>
                  </a:lnTo>
                  <a:lnTo>
                    <a:pt x="5210" y="4145"/>
                  </a:lnTo>
                  <a:lnTo>
                    <a:pt x="4219" y="4585"/>
                  </a:lnTo>
                  <a:lnTo>
                    <a:pt x="3669" y="4805"/>
                  </a:lnTo>
                  <a:lnTo>
                    <a:pt x="3119" y="4989"/>
                  </a:lnTo>
                  <a:lnTo>
                    <a:pt x="2018" y="5319"/>
                  </a:lnTo>
                  <a:lnTo>
                    <a:pt x="1945" y="5355"/>
                  </a:lnTo>
                  <a:lnTo>
                    <a:pt x="1908" y="5392"/>
                  </a:lnTo>
                  <a:lnTo>
                    <a:pt x="1908" y="5466"/>
                  </a:lnTo>
                  <a:lnTo>
                    <a:pt x="1945" y="5539"/>
                  </a:lnTo>
                  <a:lnTo>
                    <a:pt x="1982" y="5576"/>
                  </a:lnTo>
                  <a:lnTo>
                    <a:pt x="1945" y="5686"/>
                  </a:lnTo>
                  <a:lnTo>
                    <a:pt x="1945" y="5759"/>
                  </a:lnTo>
                  <a:lnTo>
                    <a:pt x="2018" y="5979"/>
                  </a:lnTo>
                  <a:lnTo>
                    <a:pt x="2165" y="6456"/>
                  </a:lnTo>
                  <a:lnTo>
                    <a:pt x="2385" y="6933"/>
                  </a:lnTo>
                  <a:lnTo>
                    <a:pt x="2752" y="7850"/>
                  </a:lnTo>
                  <a:lnTo>
                    <a:pt x="2972" y="8290"/>
                  </a:lnTo>
                  <a:lnTo>
                    <a:pt x="3192" y="8694"/>
                  </a:lnTo>
                  <a:lnTo>
                    <a:pt x="3266" y="8767"/>
                  </a:lnTo>
                  <a:lnTo>
                    <a:pt x="3302" y="8804"/>
                  </a:lnTo>
                  <a:lnTo>
                    <a:pt x="3412" y="8804"/>
                  </a:lnTo>
                  <a:lnTo>
                    <a:pt x="3522" y="8730"/>
                  </a:lnTo>
                  <a:lnTo>
                    <a:pt x="3596" y="8620"/>
                  </a:lnTo>
                  <a:lnTo>
                    <a:pt x="3999" y="8510"/>
                  </a:lnTo>
                  <a:lnTo>
                    <a:pt x="4403" y="8363"/>
                  </a:lnTo>
                  <a:lnTo>
                    <a:pt x="5173" y="8033"/>
                  </a:lnTo>
                  <a:lnTo>
                    <a:pt x="7300" y="7190"/>
                  </a:lnTo>
                  <a:lnTo>
                    <a:pt x="9281" y="6419"/>
                  </a:lnTo>
                  <a:lnTo>
                    <a:pt x="10235" y="6052"/>
                  </a:lnTo>
                  <a:lnTo>
                    <a:pt x="10712" y="5832"/>
                  </a:lnTo>
                  <a:lnTo>
                    <a:pt x="11152" y="5612"/>
                  </a:lnTo>
                  <a:lnTo>
                    <a:pt x="11262" y="5612"/>
                  </a:lnTo>
                  <a:lnTo>
                    <a:pt x="11335" y="5539"/>
                  </a:lnTo>
                  <a:lnTo>
                    <a:pt x="11372" y="5392"/>
                  </a:lnTo>
                  <a:lnTo>
                    <a:pt x="11372" y="5282"/>
                  </a:lnTo>
                  <a:lnTo>
                    <a:pt x="11299" y="5025"/>
                  </a:lnTo>
                  <a:lnTo>
                    <a:pt x="11042" y="4255"/>
                  </a:lnTo>
                  <a:lnTo>
                    <a:pt x="10785" y="3485"/>
                  </a:lnTo>
                  <a:lnTo>
                    <a:pt x="10639" y="3118"/>
                  </a:lnTo>
                  <a:lnTo>
                    <a:pt x="10455" y="2751"/>
                  </a:lnTo>
                  <a:lnTo>
                    <a:pt x="10418" y="2714"/>
                  </a:lnTo>
                  <a:lnTo>
                    <a:pt x="10345" y="2678"/>
                  </a:lnTo>
                  <a:lnTo>
                    <a:pt x="10382" y="2568"/>
                  </a:lnTo>
                  <a:lnTo>
                    <a:pt x="10382" y="2494"/>
                  </a:lnTo>
                  <a:lnTo>
                    <a:pt x="10308" y="2421"/>
                  </a:lnTo>
                  <a:lnTo>
                    <a:pt x="10198" y="2384"/>
                  </a:lnTo>
                  <a:close/>
                  <a:moveTo>
                    <a:pt x="8694" y="7263"/>
                  </a:moveTo>
                  <a:lnTo>
                    <a:pt x="7337" y="7813"/>
                  </a:lnTo>
                  <a:lnTo>
                    <a:pt x="7264" y="7850"/>
                  </a:lnTo>
                  <a:lnTo>
                    <a:pt x="7227" y="7923"/>
                  </a:lnTo>
                  <a:lnTo>
                    <a:pt x="7190" y="7997"/>
                  </a:lnTo>
                  <a:lnTo>
                    <a:pt x="7227" y="8070"/>
                  </a:lnTo>
                  <a:lnTo>
                    <a:pt x="7190" y="8143"/>
                  </a:lnTo>
                  <a:lnTo>
                    <a:pt x="7154" y="8363"/>
                  </a:lnTo>
                  <a:lnTo>
                    <a:pt x="7190" y="8620"/>
                  </a:lnTo>
                  <a:lnTo>
                    <a:pt x="7227" y="8730"/>
                  </a:lnTo>
                  <a:lnTo>
                    <a:pt x="7300" y="8840"/>
                  </a:lnTo>
                  <a:lnTo>
                    <a:pt x="7411" y="8877"/>
                  </a:lnTo>
                  <a:lnTo>
                    <a:pt x="7557" y="8877"/>
                  </a:lnTo>
                  <a:lnTo>
                    <a:pt x="7704" y="8840"/>
                  </a:lnTo>
                  <a:lnTo>
                    <a:pt x="7887" y="8804"/>
                  </a:lnTo>
                  <a:lnTo>
                    <a:pt x="8218" y="8620"/>
                  </a:lnTo>
                  <a:lnTo>
                    <a:pt x="9061" y="8217"/>
                  </a:lnTo>
                  <a:lnTo>
                    <a:pt x="9098" y="8180"/>
                  </a:lnTo>
                  <a:lnTo>
                    <a:pt x="9171" y="8107"/>
                  </a:lnTo>
                  <a:lnTo>
                    <a:pt x="9171" y="8033"/>
                  </a:lnTo>
                  <a:lnTo>
                    <a:pt x="9171" y="7960"/>
                  </a:lnTo>
                  <a:lnTo>
                    <a:pt x="8951" y="7410"/>
                  </a:lnTo>
                  <a:lnTo>
                    <a:pt x="8914" y="7336"/>
                  </a:lnTo>
                  <a:lnTo>
                    <a:pt x="8841" y="7300"/>
                  </a:lnTo>
                  <a:lnTo>
                    <a:pt x="8768" y="7263"/>
                  </a:lnTo>
                  <a:close/>
                  <a:moveTo>
                    <a:pt x="11702" y="8327"/>
                  </a:moveTo>
                  <a:lnTo>
                    <a:pt x="11886" y="8694"/>
                  </a:lnTo>
                  <a:lnTo>
                    <a:pt x="12106" y="9060"/>
                  </a:lnTo>
                  <a:lnTo>
                    <a:pt x="11702" y="9244"/>
                  </a:lnTo>
                  <a:lnTo>
                    <a:pt x="11335" y="9390"/>
                  </a:lnTo>
                  <a:lnTo>
                    <a:pt x="10932" y="9500"/>
                  </a:lnTo>
                  <a:lnTo>
                    <a:pt x="10528" y="9611"/>
                  </a:lnTo>
                  <a:lnTo>
                    <a:pt x="10382" y="9244"/>
                  </a:lnTo>
                  <a:lnTo>
                    <a:pt x="10198" y="8877"/>
                  </a:lnTo>
                  <a:lnTo>
                    <a:pt x="10162" y="8840"/>
                  </a:lnTo>
                  <a:lnTo>
                    <a:pt x="10565" y="8730"/>
                  </a:lnTo>
                  <a:lnTo>
                    <a:pt x="10932" y="8620"/>
                  </a:lnTo>
                  <a:lnTo>
                    <a:pt x="11702" y="8327"/>
                  </a:lnTo>
                  <a:close/>
                  <a:moveTo>
                    <a:pt x="11776" y="7887"/>
                  </a:moveTo>
                  <a:lnTo>
                    <a:pt x="11299" y="8070"/>
                  </a:lnTo>
                  <a:lnTo>
                    <a:pt x="10822" y="8217"/>
                  </a:lnTo>
                  <a:lnTo>
                    <a:pt x="9868" y="8510"/>
                  </a:lnTo>
                  <a:lnTo>
                    <a:pt x="9832" y="8510"/>
                  </a:lnTo>
                  <a:lnTo>
                    <a:pt x="9795" y="8583"/>
                  </a:lnTo>
                  <a:lnTo>
                    <a:pt x="9758" y="8694"/>
                  </a:lnTo>
                  <a:lnTo>
                    <a:pt x="9832" y="8804"/>
                  </a:lnTo>
                  <a:lnTo>
                    <a:pt x="9868" y="8840"/>
                  </a:lnTo>
                  <a:lnTo>
                    <a:pt x="9942" y="8877"/>
                  </a:lnTo>
                  <a:lnTo>
                    <a:pt x="9905" y="8950"/>
                  </a:lnTo>
                  <a:lnTo>
                    <a:pt x="9905" y="9024"/>
                  </a:lnTo>
                  <a:lnTo>
                    <a:pt x="10088" y="9427"/>
                  </a:lnTo>
                  <a:lnTo>
                    <a:pt x="10198" y="9867"/>
                  </a:lnTo>
                  <a:lnTo>
                    <a:pt x="10235" y="9941"/>
                  </a:lnTo>
                  <a:lnTo>
                    <a:pt x="10272" y="9977"/>
                  </a:lnTo>
                  <a:lnTo>
                    <a:pt x="10308" y="10014"/>
                  </a:lnTo>
                  <a:lnTo>
                    <a:pt x="10382" y="10051"/>
                  </a:lnTo>
                  <a:lnTo>
                    <a:pt x="10932" y="9904"/>
                  </a:lnTo>
                  <a:lnTo>
                    <a:pt x="11446" y="9757"/>
                  </a:lnTo>
                  <a:lnTo>
                    <a:pt x="11959" y="9574"/>
                  </a:lnTo>
                  <a:lnTo>
                    <a:pt x="12436" y="9317"/>
                  </a:lnTo>
                  <a:lnTo>
                    <a:pt x="12509" y="9280"/>
                  </a:lnTo>
                  <a:lnTo>
                    <a:pt x="12583" y="9207"/>
                  </a:lnTo>
                  <a:lnTo>
                    <a:pt x="12583" y="9097"/>
                  </a:lnTo>
                  <a:lnTo>
                    <a:pt x="12546" y="9024"/>
                  </a:lnTo>
                  <a:lnTo>
                    <a:pt x="12253" y="8547"/>
                  </a:lnTo>
                  <a:lnTo>
                    <a:pt x="11996" y="7997"/>
                  </a:lnTo>
                  <a:lnTo>
                    <a:pt x="11959" y="7923"/>
                  </a:lnTo>
                  <a:lnTo>
                    <a:pt x="11922" y="7887"/>
                  </a:lnTo>
                  <a:close/>
                  <a:moveTo>
                    <a:pt x="8914" y="9354"/>
                  </a:moveTo>
                  <a:lnTo>
                    <a:pt x="9061" y="9757"/>
                  </a:lnTo>
                  <a:lnTo>
                    <a:pt x="9281" y="10161"/>
                  </a:lnTo>
                  <a:lnTo>
                    <a:pt x="8658" y="10491"/>
                  </a:lnTo>
                  <a:lnTo>
                    <a:pt x="7961" y="10784"/>
                  </a:lnTo>
                  <a:lnTo>
                    <a:pt x="7814" y="10858"/>
                  </a:lnTo>
                  <a:lnTo>
                    <a:pt x="7741" y="10858"/>
                  </a:lnTo>
                  <a:lnTo>
                    <a:pt x="7704" y="10821"/>
                  </a:lnTo>
                  <a:lnTo>
                    <a:pt x="7631" y="10674"/>
                  </a:lnTo>
                  <a:lnTo>
                    <a:pt x="7594" y="10491"/>
                  </a:lnTo>
                  <a:lnTo>
                    <a:pt x="7521" y="10161"/>
                  </a:lnTo>
                  <a:lnTo>
                    <a:pt x="7374" y="9867"/>
                  </a:lnTo>
                  <a:lnTo>
                    <a:pt x="8914" y="9354"/>
                  </a:lnTo>
                  <a:close/>
                  <a:moveTo>
                    <a:pt x="8951" y="8950"/>
                  </a:moveTo>
                  <a:lnTo>
                    <a:pt x="7154" y="9537"/>
                  </a:lnTo>
                  <a:lnTo>
                    <a:pt x="7117" y="9574"/>
                  </a:lnTo>
                  <a:lnTo>
                    <a:pt x="7080" y="9611"/>
                  </a:lnTo>
                  <a:lnTo>
                    <a:pt x="7044" y="9721"/>
                  </a:lnTo>
                  <a:lnTo>
                    <a:pt x="7080" y="9831"/>
                  </a:lnTo>
                  <a:lnTo>
                    <a:pt x="7190" y="9904"/>
                  </a:lnTo>
                  <a:lnTo>
                    <a:pt x="7190" y="10124"/>
                  </a:lnTo>
                  <a:lnTo>
                    <a:pt x="7227" y="10381"/>
                  </a:lnTo>
                  <a:lnTo>
                    <a:pt x="7374" y="10858"/>
                  </a:lnTo>
                  <a:lnTo>
                    <a:pt x="7411" y="11004"/>
                  </a:lnTo>
                  <a:lnTo>
                    <a:pt x="7521" y="11114"/>
                  </a:lnTo>
                  <a:lnTo>
                    <a:pt x="7631" y="11188"/>
                  </a:lnTo>
                  <a:lnTo>
                    <a:pt x="7777" y="11225"/>
                  </a:lnTo>
                  <a:lnTo>
                    <a:pt x="8034" y="11151"/>
                  </a:lnTo>
                  <a:lnTo>
                    <a:pt x="8291" y="11078"/>
                  </a:lnTo>
                  <a:lnTo>
                    <a:pt x="8768" y="10858"/>
                  </a:lnTo>
                  <a:lnTo>
                    <a:pt x="9245" y="10601"/>
                  </a:lnTo>
                  <a:lnTo>
                    <a:pt x="9685" y="10344"/>
                  </a:lnTo>
                  <a:lnTo>
                    <a:pt x="9721" y="10271"/>
                  </a:lnTo>
                  <a:lnTo>
                    <a:pt x="9758" y="10197"/>
                  </a:lnTo>
                  <a:lnTo>
                    <a:pt x="9758" y="10161"/>
                  </a:lnTo>
                  <a:lnTo>
                    <a:pt x="9721" y="10087"/>
                  </a:lnTo>
                  <a:lnTo>
                    <a:pt x="9538" y="9867"/>
                  </a:lnTo>
                  <a:lnTo>
                    <a:pt x="9391" y="9611"/>
                  </a:lnTo>
                  <a:lnTo>
                    <a:pt x="9281" y="9354"/>
                  </a:lnTo>
                  <a:lnTo>
                    <a:pt x="9208" y="9060"/>
                  </a:lnTo>
                  <a:lnTo>
                    <a:pt x="9171" y="8987"/>
                  </a:lnTo>
                  <a:lnTo>
                    <a:pt x="9098" y="8950"/>
                  </a:lnTo>
                  <a:close/>
                  <a:moveTo>
                    <a:pt x="12473" y="10344"/>
                  </a:moveTo>
                  <a:lnTo>
                    <a:pt x="12619" y="10711"/>
                  </a:lnTo>
                  <a:lnTo>
                    <a:pt x="11959" y="11078"/>
                  </a:lnTo>
                  <a:lnTo>
                    <a:pt x="11299" y="11445"/>
                  </a:lnTo>
                  <a:lnTo>
                    <a:pt x="11152" y="10894"/>
                  </a:lnTo>
                  <a:lnTo>
                    <a:pt x="11189" y="10858"/>
                  </a:lnTo>
                  <a:lnTo>
                    <a:pt x="11189" y="10784"/>
                  </a:lnTo>
                  <a:lnTo>
                    <a:pt x="11482" y="10674"/>
                  </a:lnTo>
                  <a:lnTo>
                    <a:pt x="11776" y="10601"/>
                  </a:lnTo>
                  <a:lnTo>
                    <a:pt x="12473" y="10344"/>
                  </a:lnTo>
                  <a:close/>
                  <a:moveTo>
                    <a:pt x="6273" y="10418"/>
                  </a:moveTo>
                  <a:lnTo>
                    <a:pt x="6347" y="10454"/>
                  </a:lnTo>
                  <a:lnTo>
                    <a:pt x="6420" y="10564"/>
                  </a:lnTo>
                  <a:lnTo>
                    <a:pt x="6567" y="10894"/>
                  </a:lnTo>
                  <a:lnTo>
                    <a:pt x="5797" y="11261"/>
                  </a:lnTo>
                  <a:lnTo>
                    <a:pt x="5100" y="11738"/>
                  </a:lnTo>
                  <a:lnTo>
                    <a:pt x="4953" y="11298"/>
                  </a:lnTo>
                  <a:lnTo>
                    <a:pt x="4843" y="11078"/>
                  </a:lnTo>
                  <a:lnTo>
                    <a:pt x="4733" y="10894"/>
                  </a:lnTo>
                  <a:lnTo>
                    <a:pt x="5613" y="10601"/>
                  </a:lnTo>
                  <a:lnTo>
                    <a:pt x="5943" y="10491"/>
                  </a:lnTo>
                  <a:lnTo>
                    <a:pt x="6237" y="10418"/>
                  </a:lnTo>
                  <a:close/>
                  <a:moveTo>
                    <a:pt x="12583" y="9867"/>
                  </a:moveTo>
                  <a:lnTo>
                    <a:pt x="12509" y="9904"/>
                  </a:lnTo>
                  <a:lnTo>
                    <a:pt x="11519" y="10271"/>
                  </a:lnTo>
                  <a:lnTo>
                    <a:pt x="11115" y="10381"/>
                  </a:lnTo>
                  <a:lnTo>
                    <a:pt x="10932" y="10491"/>
                  </a:lnTo>
                  <a:lnTo>
                    <a:pt x="10859" y="10564"/>
                  </a:lnTo>
                  <a:lnTo>
                    <a:pt x="10785" y="10638"/>
                  </a:lnTo>
                  <a:lnTo>
                    <a:pt x="10785" y="10748"/>
                  </a:lnTo>
                  <a:lnTo>
                    <a:pt x="10822" y="10821"/>
                  </a:lnTo>
                  <a:lnTo>
                    <a:pt x="10859" y="10858"/>
                  </a:lnTo>
                  <a:lnTo>
                    <a:pt x="10859" y="10894"/>
                  </a:lnTo>
                  <a:lnTo>
                    <a:pt x="10895" y="11335"/>
                  </a:lnTo>
                  <a:lnTo>
                    <a:pt x="11005" y="11738"/>
                  </a:lnTo>
                  <a:lnTo>
                    <a:pt x="11005" y="11848"/>
                  </a:lnTo>
                  <a:lnTo>
                    <a:pt x="11079" y="11885"/>
                  </a:lnTo>
                  <a:lnTo>
                    <a:pt x="11152" y="11921"/>
                  </a:lnTo>
                  <a:lnTo>
                    <a:pt x="11225" y="11921"/>
                  </a:lnTo>
                  <a:lnTo>
                    <a:pt x="12142" y="11445"/>
                  </a:lnTo>
                  <a:lnTo>
                    <a:pt x="12986" y="10931"/>
                  </a:lnTo>
                  <a:lnTo>
                    <a:pt x="13060" y="10858"/>
                  </a:lnTo>
                  <a:lnTo>
                    <a:pt x="13096" y="10784"/>
                  </a:lnTo>
                  <a:lnTo>
                    <a:pt x="13096" y="10711"/>
                  </a:lnTo>
                  <a:lnTo>
                    <a:pt x="13060" y="10638"/>
                  </a:lnTo>
                  <a:lnTo>
                    <a:pt x="12876" y="10344"/>
                  </a:lnTo>
                  <a:lnTo>
                    <a:pt x="12766" y="10014"/>
                  </a:lnTo>
                  <a:lnTo>
                    <a:pt x="12729" y="9941"/>
                  </a:lnTo>
                  <a:lnTo>
                    <a:pt x="12656" y="9904"/>
                  </a:lnTo>
                  <a:lnTo>
                    <a:pt x="12583" y="9867"/>
                  </a:lnTo>
                  <a:close/>
                  <a:moveTo>
                    <a:pt x="6200" y="9977"/>
                  </a:moveTo>
                  <a:lnTo>
                    <a:pt x="5980" y="10014"/>
                  </a:lnTo>
                  <a:lnTo>
                    <a:pt x="5760" y="10087"/>
                  </a:lnTo>
                  <a:lnTo>
                    <a:pt x="5356" y="10234"/>
                  </a:lnTo>
                  <a:lnTo>
                    <a:pt x="4843" y="10381"/>
                  </a:lnTo>
                  <a:lnTo>
                    <a:pt x="4329" y="10564"/>
                  </a:lnTo>
                  <a:lnTo>
                    <a:pt x="4293" y="10601"/>
                  </a:lnTo>
                  <a:lnTo>
                    <a:pt x="4256" y="10638"/>
                  </a:lnTo>
                  <a:lnTo>
                    <a:pt x="4219" y="10784"/>
                  </a:lnTo>
                  <a:lnTo>
                    <a:pt x="4256" y="10894"/>
                  </a:lnTo>
                  <a:lnTo>
                    <a:pt x="4293" y="10931"/>
                  </a:lnTo>
                  <a:lnTo>
                    <a:pt x="4366" y="10968"/>
                  </a:lnTo>
                  <a:lnTo>
                    <a:pt x="4513" y="11298"/>
                  </a:lnTo>
                  <a:lnTo>
                    <a:pt x="4659" y="11701"/>
                  </a:lnTo>
                  <a:lnTo>
                    <a:pt x="4769" y="12142"/>
                  </a:lnTo>
                  <a:lnTo>
                    <a:pt x="4843" y="12215"/>
                  </a:lnTo>
                  <a:lnTo>
                    <a:pt x="4916" y="12252"/>
                  </a:lnTo>
                  <a:lnTo>
                    <a:pt x="4990" y="12252"/>
                  </a:lnTo>
                  <a:lnTo>
                    <a:pt x="5100" y="12215"/>
                  </a:lnTo>
                  <a:lnTo>
                    <a:pt x="5540" y="11921"/>
                  </a:lnTo>
                  <a:lnTo>
                    <a:pt x="5980" y="11665"/>
                  </a:lnTo>
                  <a:lnTo>
                    <a:pt x="6420" y="11445"/>
                  </a:lnTo>
                  <a:lnTo>
                    <a:pt x="6934" y="11225"/>
                  </a:lnTo>
                  <a:lnTo>
                    <a:pt x="6970" y="11188"/>
                  </a:lnTo>
                  <a:lnTo>
                    <a:pt x="7044" y="11114"/>
                  </a:lnTo>
                  <a:lnTo>
                    <a:pt x="7044" y="11041"/>
                  </a:lnTo>
                  <a:lnTo>
                    <a:pt x="7044" y="10931"/>
                  </a:lnTo>
                  <a:lnTo>
                    <a:pt x="6897" y="10601"/>
                  </a:lnTo>
                  <a:lnTo>
                    <a:pt x="6750" y="10307"/>
                  </a:lnTo>
                  <a:lnTo>
                    <a:pt x="6677" y="10161"/>
                  </a:lnTo>
                  <a:lnTo>
                    <a:pt x="6530" y="10051"/>
                  </a:lnTo>
                  <a:lnTo>
                    <a:pt x="6383" y="10014"/>
                  </a:lnTo>
                  <a:lnTo>
                    <a:pt x="6200" y="9977"/>
                  </a:lnTo>
                  <a:close/>
                  <a:moveTo>
                    <a:pt x="9832" y="11371"/>
                  </a:moveTo>
                  <a:lnTo>
                    <a:pt x="10125" y="11921"/>
                  </a:lnTo>
                  <a:lnTo>
                    <a:pt x="9721" y="12142"/>
                  </a:lnTo>
                  <a:lnTo>
                    <a:pt x="9318" y="12288"/>
                  </a:lnTo>
                  <a:lnTo>
                    <a:pt x="8914" y="12435"/>
                  </a:lnTo>
                  <a:lnTo>
                    <a:pt x="8511" y="12545"/>
                  </a:lnTo>
                  <a:lnTo>
                    <a:pt x="8328" y="12032"/>
                  </a:lnTo>
                  <a:lnTo>
                    <a:pt x="8694" y="11921"/>
                  </a:lnTo>
                  <a:lnTo>
                    <a:pt x="9098" y="11738"/>
                  </a:lnTo>
                  <a:lnTo>
                    <a:pt x="9832" y="11371"/>
                  </a:lnTo>
                  <a:close/>
                  <a:moveTo>
                    <a:pt x="9868" y="10894"/>
                  </a:moveTo>
                  <a:lnTo>
                    <a:pt x="8951" y="11298"/>
                  </a:lnTo>
                  <a:lnTo>
                    <a:pt x="8474" y="11481"/>
                  </a:lnTo>
                  <a:lnTo>
                    <a:pt x="8071" y="11738"/>
                  </a:lnTo>
                  <a:lnTo>
                    <a:pt x="7997" y="11738"/>
                  </a:lnTo>
                  <a:lnTo>
                    <a:pt x="7924" y="11775"/>
                  </a:lnTo>
                  <a:lnTo>
                    <a:pt x="7887" y="11885"/>
                  </a:lnTo>
                  <a:lnTo>
                    <a:pt x="7887" y="11958"/>
                  </a:lnTo>
                  <a:lnTo>
                    <a:pt x="8034" y="12398"/>
                  </a:lnTo>
                  <a:lnTo>
                    <a:pt x="8181" y="12839"/>
                  </a:lnTo>
                  <a:lnTo>
                    <a:pt x="8254" y="12949"/>
                  </a:lnTo>
                  <a:lnTo>
                    <a:pt x="8328" y="12985"/>
                  </a:lnTo>
                  <a:lnTo>
                    <a:pt x="8364" y="12985"/>
                  </a:lnTo>
                  <a:lnTo>
                    <a:pt x="8951" y="12839"/>
                  </a:lnTo>
                  <a:lnTo>
                    <a:pt x="9465" y="12655"/>
                  </a:lnTo>
                  <a:lnTo>
                    <a:pt x="10015" y="12472"/>
                  </a:lnTo>
                  <a:lnTo>
                    <a:pt x="10528" y="12215"/>
                  </a:lnTo>
                  <a:lnTo>
                    <a:pt x="10565" y="12142"/>
                  </a:lnTo>
                  <a:lnTo>
                    <a:pt x="10602" y="12105"/>
                  </a:lnTo>
                  <a:lnTo>
                    <a:pt x="10602" y="12032"/>
                  </a:lnTo>
                  <a:lnTo>
                    <a:pt x="10602" y="11958"/>
                  </a:lnTo>
                  <a:lnTo>
                    <a:pt x="10125" y="11041"/>
                  </a:lnTo>
                  <a:lnTo>
                    <a:pt x="10088" y="10968"/>
                  </a:lnTo>
                  <a:lnTo>
                    <a:pt x="10015" y="10894"/>
                  </a:lnTo>
                  <a:close/>
                  <a:moveTo>
                    <a:pt x="13133" y="12288"/>
                  </a:moveTo>
                  <a:lnTo>
                    <a:pt x="13243" y="12325"/>
                  </a:lnTo>
                  <a:lnTo>
                    <a:pt x="13353" y="12472"/>
                  </a:lnTo>
                  <a:lnTo>
                    <a:pt x="13610" y="12985"/>
                  </a:lnTo>
                  <a:lnTo>
                    <a:pt x="12839" y="13242"/>
                  </a:lnTo>
                  <a:lnTo>
                    <a:pt x="12106" y="13572"/>
                  </a:lnTo>
                  <a:lnTo>
                    <a:pt x="11996" y="13352"/>
                  </a:lnTo>
                  <a:lnTo>
                    <a:pt x="11886" y="13132"/>
                  </a:lnTo>
                  <a:lnTo>
                    <a:pt x="11739" y="12692"/>
                  </a:lnTo>
                  <a:lnTo>
                    <a:pt x="12032" y="12618"/>
                  </a:lnTo>
                  <a:lnTo>
                    <a:pt x="12289" y="12545"/>
                  </a:lnTo>
                  <a:lnTo>
                    <a:pt x="12839" y="12362"/>
                  </a:lnTo>
                  <a:lnTo>
                    <a:pt x="13023" y="12288"/>
                  </a:lnTo>
                  <a:close/>
                  <a:moveTo>
                    <a:pt x="7044" y="12325"/>
                  </a:moveTo>
                  <a:lnTo>
                    <a:pt x="7337" y="13022"/>
                  </a:lnTo>
                  <a:lnTo>
                    <a:pt x="5833" y="13792"/>
                  </a:lnTo>
                  <a:lnTo>
                    <a:pt x="5613" y="13132"/>
                  </a:lnTo>
                  <a:lnTo>
                    <a:pt x="5943" y="12875"/>
                  </a:lnTo>
                  <a:lnTo>
                    <a:pt x="6273" y="12655"/>
                  </a:lnTo>
                  <a:lnTo>
                    <a:pt x="6677" y="12472"/>
                  </a:lnTo>
                  <a:lnTo>
                    <a:pt x="7044" y="12325"/>
                  </a:lnTo>
                  <a:close/>
                  <a:moveTo>
                    <a:pt x="13060" y="11885"/>
                  </a:moveTo>
                  <a:lnTo>
                    <a:pt x="12839" y="11921"/>
                  </a:lnTo>
                  <a:lnTo>
                    <a:pt x="12473" y="12068"/>
                  </a:lnTo>
                  <a:lnTo>
                    <a:pt x="11922" y="12215"/>
                  </a:lnTo>
                  <a:lnTo>
                    <a:pt x="11666" y="12288"/>
                  </a:lnTo>
                  <a:lnTo>
                    <a:pt x="11446" y="12398"/>
                  </a:lnTo>
                  <a:lnTo>
                    <a:pt x="11372" y="12435"/>
                  </a:lnTo>
                  <a:lnTo>
                    <a:pt x="11372" y="12472"/>
                  </a:lnTo>
                  <a:lnTo>
                    <a:pt x="11372" y="12582"/>
                  </a:lnTo>
                  <a:lnTo>
                    <a:pt x="11446" y="12655"/>
                  </a:lnTo>
                  <a:lnTo>
                    <a:pt x="11519" y="12692"/>
                  </a:lnTo>
                  <a:lnTo>
                    <a:pt x="11482" y="12839"/>
                  </a:lnTo>
                  <a:lnTo>
                    <a:pt x="11482" y="13022"/>
                  </a:lnTo>
                  <a:lnTo>
                    <a:pt x="11519" y="13169"/>
                  </a:lnTo>
                  <a:lnTo>
                    <a:pt x="11556" y="13315"/>
                  </a:lnTo>
                  <a:lnTo>
                    <a:pt x="11702" y="13646"/>
                  </a:lnTo>
                  <a:lnTo>
                    <a:pt x="11886" y="13902"/>
                  </a:lnTo>
                  <a:lnTo>
                    <a:pt x="11996" y="13976"/>
                  </a:lnTo>
                  <a:lnTo>
                    <a:pt x="12106" y="13976"/>
                  </a:lnTo>
                  <a:lnTo>
                    <a:pt x="13023" y="13609"/>
                  </a:lnTo>
                  <a:lnTo>
                    <a:pt x="13940" y="13279"/>
                  </a:lnTo>
                  <a:lnTo>
                    <a:pt x="14013" y="13205"/>
                  </a:lnTo>
                  <a:lnTo>
                    <a:pt x="14050" y="13169"/>
                  </a:lnTo>
                  <a:lnTo>
                    <a:pt x="14087" y="13095"/>
                  </a:lnTo>
                  <a:lnTo>
                    <a:pt x="14050" y="13022"/>
                  </a:lnTo>
                  <a:lnTo>
                    <a:pt x="13646" y="12142"/>
                  </a:lnTo>
                  <a:lnTo>
                    <a:pt x="13573" y="12032"/>
                  </a:lnTo>
                  <a:lnTo>
                    <a:pt x="13463" y="11958"/>
                  </a:lnTo>
                  <a:lnTo>
                    <a:pt x="13353" y="11885"/>
                  </a:lnTo>
                  <a:close/>
                  <a:moveTo>
                    <a:pt x="7190" y="11848"/>
                  </a:moveTo>
                  <a:lnTo>
                    <a:pt x="7117" y="11885"/>
                  </a:lnTo>
                  <a:lnTo>
                    <a:pt x="6640" y="12032"/>
                  </a:lnTo>
                  <a:lnTo>
                    <a:pt x="6163" y="12215"/>
                  </a:lnTo>
                  <a:lnTo>
                    <a:pt x="5723" y="12508"/>
                  </a:lnTo>
                  <a:lnTo>
                    <a:pt x="5320" y="12802"/>
                  </a:lnTo>
                  <a:lnTo>
                    <a:pt x="5246" y="12839"/>
                  </a:lnTo>
                  <a:lnTo>
                    <a:pt x="5210" y="12875"/>
                  </a:lnTo>
                  <a:lnTo>
                    <a:pt x="5173" y="12912"/>
                  </a:lnTo>
                  <a:lnTo>
                    <a:pt x="5173" y="12985"/>
                  </a:lnTo>
                  <a:lnTo>
                    <a:pt x="5246" y="13279"/>
                  </a:lnTo>
                  <a:lnTo>
                    <a:pt x="5320" y="13572"/>
                  </a:lnTo>
                  <a:lnTo>
                    <a:pt x="5540" y="14159"/>
                  </a:lnTo>
                  <a:lnTo>
                    <a:pt x="5576" y="14196"/>
                  </a:lnTo>
                  <a:lnTo>
                    <a:pt x="5650" y="14269"/>
                  </a:lnTo>
                  <a:lnTo>
                    <a:pt x="5797" y="14269"/>
                  </a:lnTo>
                  <a:lnTo>
                    <a:pt x="7667" y="13315"/>
                  </a:lnTo>
                  <a:lnTo>
                    <a:pt x="7741" y="13279"/>
                  </a:lnTo>
                  <a:lnTo>
                    <a:pt x="7777" y="13205"/>
                  </a:lnTo>
                  <a:lnTo>
                    <a:pt x="7814" y="13132"/>
                  </a:lnTo>
                  <a:lnTo>
                    <a:pt x="7777" y="13059"/>
                  </a:lnTo>
                  <a:lnTo>
                    <a:pt x="7374" y="11995"/>
                  </a:lnTo>
                  <a:lnTo>
                    <a:pt x="7337" y="11921"/>
                  </a:lnTo>
                  <a:lnTo>
                    <a:pt x="7264" y="11885"/>
                  </a:lnTo>
                  <a:lnTo>
                    <a:pt x="7190" y="11848"/>
                  </a:lnTo>
                  <a:close/>
                  <a:moveTo>
                    <a:pt x="10528" y="13279"/>
                  </a:moveTo>
                  <a:lnTo>
                    <a:pt x="10895" y="13976"/>
                  </a:lnTo>
                  <a:lnTo>
                    <a:pt x="9318" y="14599"/>
                  </a:lnTo>
                  <a:lnTo>
                    <a:pt x="9025" y="13902"/>
                  </a:lnTo>
                  <a:lnTo>
                    <a:pt x="9098" y="13829"/>
                  </a:lnTo>
                  <a:lnTo>
                    <a:pt x="9098" y="13792"/>
                  </a:lnTo>
                  <a:lnTo>
                    <a:pt x="9135" y="13756"/>
                  </a:lnTo>
                  <a:lnTo>
                    <a:pt x="9465" y="13609"/>
                  </a:lnTo>
                  <a:lnTo>
                    <a:pt x="9758" y="13535"/>
                  </a:lnTo>
                  <a:lnTo>
                    <a:pt x="10528" y="13279"/>
                  </a:lnTo>
                  <a:close/>
                  <a:moveTo>
                    <a:pt x="10639" y="12839"/>
                  </a:moveTo>
                  <a:lnTo>
                    <a:pt x="10565" y="12875"/>
                  </a:lnTo>
                  <a:lnTo>
                    <a:pt x="9501" y="13242"/>
                  </a:lnTo>
                  <a:lnTo>
                    <a:pt x="9061" y="13352"/>
                  </a:lnTo>
                  <a:lnTo>
                    <a:pt x="8878" y="13462"/>
                  </a:lnTo>
                  <a:lnTo>
                    <a:pt x="8768" y="13499"/>
                  </a:lnTo>
                  <a:lnTo>
                    <a:pt x="8731" y="13572"/>
                  </a:lnTo>
                  <a:lnTo>
                    <a:pt x="8658" y="13682"/>
                  </a:lnTo>
                  <a:lnTo>
                    <a:pt x="8694" y="13829"/>
                  </a:lnTo>
                  <a:lnTo>
                    <a:pt x="8731" y="13866"/>
                  </a:lnTo>
                  <a:lnTo>
                    <a:pt x="8731" y="13902"/>
                  </a:lnTo>
                  <a:lnTo>
                    <a:pt x="8768" y="14159"/>
                  </a:lnTo>
                  <a:lnTo>
                    <a:pt x="8841" y="14416"/>
                  </a:lnTo>
                  <a:lnTo>
                    <a:pt x="9025" y="14893"/>
                  </a:lnTo>
                  <a:lnTo>
                    <a:pt x="9098" y="14929"/>
                  </a:lnTo>
                  <a:lnTo>
                    <a:pt x="9135" y="14966"/>
                  </a:lnTo>
                  <a:lnTo>
                    <a:pt x="9208" y="15003"/>
                  </a:lnTo>
                  <a:lnTo>
                    <a:pt x="9281" y="15003"/>
                  </a:lnTo>
                  <a:lnTo>
                    <a:pt x="11225" y="14269"/>
                  </a:lnTo>
                  <a:lnTo>
                    <a:pt x="11262" y="14232"/>
                  </a:lnTo>
                  <a:lnTo>
                    <a:pt x="11299" y="14159"/>
                  </a:lnTo>
                  <a:lnTo>
                    <a:pt x="11335" y="14086"/>
                  </a:lnTo>
                  <a:lnTo>
                    <a:pt x="11335" y="14012"/>
                  </a:lnTo>
                  <a:lnTo>
                    <a:pt x="10822" y="12985"/>
                  </a:lnTo>
                  <a:lnTo>
                    <a:pt x="10785" y="12912"/>
                  </a:lnTo>
                  <a:lnTo>
                    <a:pt x="10712" y="12875"/>
                  </a:lnTo>
                  <a:lnTo>
                    <a:pt x="10639" y="12839"/>
                  </a:lnTo>
                  <a:close/>
                  <a:moveTo>
                    <a:pt x="7997" y="14342"/>
                  </a:moveTo>
                  <a:lnTo>
                    <a:pt x="8107" y="14489"/>
                  </a:lnTo>
                  <a:lnTo>
                    <a:pt x="8144" y="14599"/>
                  </a:lnTo>
                  <a:lnTo>
                    <a:pt x="8107" y="14746"/>
                  </a:lnTo>
                  <a:lnTo>
                    <a:pt x="8034" y="14893"/>
                  </a:lnTo>
                  <a:lnTo>
                    <a:pt x="7924" y="15003"/>
                  </a:lnTo>
                  <a:lnTo>
                    <a:pt x="7814" y="15149"/>
                  </a:lnTo>
                  <a:lnTo>
                    <a:pt x="7557" y="15296"/>
                  </a:lnTo>
                  <a:lnTo>
                    <a:pt x="7044" y="15516"/>
                  </a:lnTo>
                  <a:lnTo>
                    <a:pt x="6787" y="15590"/>
                  </a:lnTo>
                  <a:lnTo>
                    <a:pt x="6567" y="15736"/>
                  </a:lnTo>
                  <a:lnTo>
                    <a:pt x="6310" y="15113"/>
                  </a:lnTo>
                  <a:lnTo>
                    <a:pt x="6383" y="15076"/>
                  </a:lnTo>
                  <a:lnTo>
                    <a:pt x="6457" y="14966"/>
                  </a:lnTo>
                  <a:lnTo>
                    <a:pt x="6457" y="14929"/>
                  </a:lnTo>
                  <a:lnTo>
                    <a:pt x="6530" y="15003"/>
                  </a:lnTo>
                  <a:lnTo>
                    <a:pt x="6604" y="14966"/>
                  </a:lnTo>
                  <a:lnTo>
                    <a:pt x="6787" y="14929"/>
                  </a:lnTo>
                  <a:lnTo>
                    <a:pt x="7227" y="14783"/>
                  </a:lnTo>
                  <a:lnTo>
                    <a:pt x="7631" y="14599"/>
                  </a:lnTo>
                  <a:lnTo>
                    <a:pt x="7997" y="14342"/>
                  </a:lnTo>
                  <a:close/>
                  <a:moveTo>
                    <a:pt x="15150" y="15370"/>
                  </a:moveTo>
                  <a:lnTo>
                    <a:pt x="15150" y="15443"/>
                  </a:lnTo>
                  <a:lnTo>
                    <a:pt x="15224" y="15480"/>
                  </a:lnTo>
                  <a:lnTo>
                    <a:pt x="15260" y="15516"/>
                  </a:lnTo>
                  <a:lnTo>
                    <a:pt x="15150" y="15736"/>
                  </a:lnTo>
                  <a:lnTo>
                    <a:pt x="15004" y="15993"/>
                  </a:lnTo>
                  <a:lnTo>
                    <a:pt x="14857" y="15626"/>
                  </a:lnTo>
                  <a:lnTo>
                    <a:pt x="15150" y="15370"/>
                  </a:lnTo>
                  <a:close/>
                  <a:moveTo>
                    <a:pt x="7997" y="13902"/>
                  </a:moveTo>
                  <a:lnTo>
                    <a:pt x="7887" y="13939"/>
                  </a:lnTo>
                  <a:lnTo>
                    <a:pt x="7631" y="14122"/>
                  </a:lnTo>
                  <a:lnTo>
                    <a:pt x="7337" y="14269"/>
                  </a:lnTo>
                  <a:lnTo>
                    <a:pt x="7044" y="14416"/>
                  </a:lnTo>
                  <a:lnTo>
                    <a:pt x="6750" y="14526"/>
                  </a:lnTo>
                  <a:lnTo>
                    <a:pt x="6347" y="14599"/>
                  </a:lnTo>
                  <a:lnTo>
                    <a:pt x="6163" y="14673"/>
                  </a:lnTo>
                  <a:lnTo>
                    <a:pt x="6090" y="14746"/>
                  </a:lnTo>
                  <a:lnTo>
                    <a:pt x="6017" y="14819"/>
                  </a:lnTo>
                  <a:lnTo>
                    <a:pt x="6017" y="14929"/>
                  </a:lnTo>
                  <a:lnTo>
                    <a:pt x="5943" y="15003"/>
                  </a:lnTo>
                  <a:lnTo>
                    <a:pt x="5943" y="15113"/>
                  </a:lnTo>
                  <a:lnTo>
                    <a:pt x="6127" y="15590"/>
                  </a:lnTo>
                  <a:lnTo>
                    <a:pt x="6273" y="16103"/>
                  </a:lnTo>
                  <a:lnTo>
                    <a:pt x="6347" y="16177"/>
                  </a:lnTo>
                  <a:lnTo>
                    <a:pt x="6420" y="16213"/>
                  </a:lnTo>
                  <a:lnTo>
                    <a:pt x="6493" y="16213"/>
                  </a:lnTo>
                  <a:lnTo>
                    <a:pt x="6567" y="16177"/>
                  </a:lnTo>
                  <a:lnTo>
                    <a:pt x="6787" y="16030"/>
                  </a:lnTo>
                  <a:lnTo>
                    <a:pt x="7007" y="15920"/>
                  </a:lnTo>
                  <a:lnTo>
                    <a:pt x="7484" y="15736"/>
                  </a:lnTo>
                  <a:lnTo>
                    <a:pt x="7704" y="15663"/>
                  </a:lnTo>
                  <a:lnTo>
                    <a:pt x="7924" y="15553"/>
                  </a:lnTo>
                  <a:lnTo>
                    <a:pt x="8144" y="15406"/>
                  </a:lnTo>
                  <a:lnTo>
                    <a:pt x="8328" y="15223"/>
                  </a:lnTo>
                  <a:lnTo>
                    <a:pt x="8438" y="15076"/>
                  </a:lnTo>
                  <a:lnTo>
                    <a:pt x="8511" y="14893"/>
                  </a:lnTo>
                  <a:lnTo>
                    <a:pt x="8511" y="14709"/>
                  </a:lnTo>
                  <a:lnTo>
                    <a:pt x="8511" y="14526"/>
                  </a:lnTo>
                  <a:lnTo>
                    <a:pt x="8474" y="14342"/>
                  </a:lnTo>
                  <a:lnTo>
                    <a:pt x="8364" y="14159"/>
                  </a:lnTo>
                  <a:lnTo>
                    <a:pt x="8254" y="14049"/>
                  </a:lnTo>
                  <a:lnTo>
                    <a:pt x="8071" y="13939"/>
                  </a:lnTo>
                  <a:lnTo>
                    <a:pt x="7997" y="13902"/>
                  </a:lnTo>
                  <a:close/>
                  <a:moveTo>
                    <a:pt x="14710" y="15736"/>
                  </a:moveTo>
                  <a:lnTo>
                    <a:pt x="14747" y="15993"/>
                  </a:lnTo>
                  <a:lnTo>
                    <a:pt x="14820" y="16250"/>
                  </a:lnTo>
                  <a:lnTo>
                    <a:pt x="14490" y="16507"/>
                  </a:lnTo>
                  <a:lnTo>
                    <a:pt x="14417" y="16397"/>
                  </a:lnTo>
                  <a:lnTo>
                    <a:pt x="14307" y="15993"/>
                  </a:lnTo>
                  <a:lnTo>
                    <a:pt x="14380" y="15956"/>
                  </a:lnTo>
                  <a:lnTo>
                    <a:pt x="14710" y="15736"/>
                  </a:lnTo>
                  <a:close/>
                  <a:moveTo>
                    <a:pt x="14123" y="16103"/>
                  </a:moveTo>
                  <a:lnTo>
                    <a:pt x="14160" y="16397"/>
                  </a:lnTo>
                  <a:lnTo>
                    <a:pt x="14233" y="16690"/>
                  </a:lnTo>
                  <a:lnTo>
                    <a:pt x="13830" y="16873"/>
                  </a:lnTo>
                  <a:lnTo>
                    <a:pt x="13720" y="16727"/>
                  </a:lnTo>
                  <a:lnTo>
                    <a:pt x="13500" y="16433"/>
                  </a:lnTo>
                  <a:lnTo>
                    <a:pt x="14123" y="16103"/>
                  </a:lnTo>
                  <a:close/>
                  <a:moveTo>
                    <a:pt x="13426" y="16470"/>
                  </a:moveTo>
                  <a:lnTo>
                    <a:pt x="13500" y="16727"/>
                  </a:lnTo>
                  <a:lnTo>
                    <a:pt x="13536" y="16873"/>
                  </a:lnTo>
                  <a:lnTo>
                    <a:pt x="13573" y="16984"/>
                  </a:lnTo>
                  <a:lnTo>
                    <a:pt x="13096" y="17167"/>
                  </a:lnTo>
                  <a:lnTo>
                    <a:pt x="12986" y="17057"/>
                  </a:lnTo>
                  <a:lnTo>
                    <a:pt x="12876" y="16873"/>
                  </a:lnTo>
                  <a:lnTo>
                    <a:pt x="12839" y="16727"/>
                  </a:lnTo>
                  <a:lnTo>
                    <a:pt x="13426" y="16470"/>
                  </a:lnTo>
                  <a:close/>
                  <a:moveTo>
                    <a:pt x="12583" y="16837"/>
                  </a:moveTo>
                  <a:lnTo>
                    <a:pt x="12656" y="17094"/>
                  </a:lnTo>
                  <a:lnTo>
                    <a:pt x="12803" y="17277"/>
                  </a:lnTo>
                  <a:lnTo>
                    <a:pt x="12399" y="17460"/>
                  </a:lnTo>
                  <a:lnTo>
                    <a:pt x="12326" y="17387"/>
                  </a:lnTo>
                  <a:lnTo>
                    <a:pt x="12253" y="17277"/>
                  </a:lnTo>
                  <a:lnTo>
                    <a:pt x="12216" y="17167"/>
                  </a:lnTo>
                  <a:lnTo>
                    <a:pt x="12216" y="17020"/>
                  </a:lnTo>
                  <a:lnTo>
                    <a:pt x="12583" y="16837"/>
                  </a:lnTo>
                  <a:close/>
                  <a:moveTo>
                    <a:pt x="12032" y="17094"/>
                  </a:moveTo>
                  <a:lnTo>
                    <a:pt x="11996" y="17240"/>
                  </a:lnTo>
                  <a:lnTo>
                    <a:pt x="12032" y="17387"/>
                  </a:lnTo>
                  <a:lnTo>
                    <a:pt x="12106" y="17570"/>
                  </a:lnTo>
                  <a:lnTo>
                    <a:pt x="11812" y="17644"/>
                  </a:lnTo>
                  <a:lnTo>
                    <a:pt x="11776" y="17644"/>
                  </a:lnTo>
                  <a:lnTo>
                    <a:pt x="11739" y="17497"/>
                  </a:lnTo>
                  <a:lnTo>
                    <a:pt x="11666" y="17240"/>
                  </a:lnTo>
                  <a:lnTo>
                    <a:pt x="12032" y="17094"/>
                  </a:lnTo>
                  <a:close/>
                  <a:moveTo>
                    <a:pt x="11446" y="17350"/>
                  </a:moveTo>
                  <a:lnTo>
                    <a:pt x="11482" y="17607"/>
                  </a:lnTo>
                  <a:lnTo>
                    <a:pt x="11519" y="17791"/>
                  </a:lnTo>
                  <a:lnTo>
                    <a:pt x="11189" y="17901"/>
                  </a:lnTo>
                  <a:lnTo>
                    <a:pt x="11115" y="17937"/>
                  </a:lnTo>
                  <a:lnTo>
                    <a:pt x="11115" y="17864"/>
                  </a:lnTo>
                  <a:lnTo>
                    <a:pt x="11115" y="17827"/>
                  </a:lnTo>
                  <a:lnTo>
                    <a:pt x="11115" y="17717"/>
                  </a:lnTo>
                  <a:lnTo>
                    <a:pt x="11005" y="17607"/>
                  </a:lnTo>
                  <a:lnTo>
                    <a:pt x="10969" y="17534"/>
                  </a:lnTo>
                  <a:lnTo>
                    <a:pt x="11446" y="17350"/>
                  </a:lnTo>
                  <a:close/>
                  <a:moveTo>
                    <a:pt x="10639" y="17644"/>
                  </a:moveTo>
                  <a:lnTo>
                    <a:pt x="10749" y="17791"/>
                  </a:lnTo>
                  <a:lnTo>
                    <a:pt x="10859" y="17901"/>
                  </a:lnTo>
                  <a:lnTo>
                    <a:pt x="10932" y="17974"/>
                  </a:lnTo>
                  <a:lnTo>
                    <a:pt x="10969" y="17974"/>
                  </a:lnTo>
                  <a:lnTo>
                    <a:pt x="10455" y="18194"/>
                  </a:lnTo>
                  <a:lnTo>
                    <a:pt x="10418" y="18121"/>
                  </a:lnTo>
                  <a:lnTo>
                    <a:pt x="10345" y="18121"/>
                  </a:lnTo>
                  <a:lnTo>
                    <a:pt x="10235" y="18157"/>
                  </a:lnTo>
                  <a:lnTo>
                    <a:pt x="10162" y="17901"/>
                  </a:lnTo>
                  <a:lnTo>
                    <a:pt x="10125" y="17827"/>
                  </a:lnTo>
                  <a:lnTo>
                    <a:pt x="10639" y="17644"/>
                  </a:lnTo>
                  <a:close/>
                  <a:moveTo>
                    <a:pt x="10272" y="440"/>
                  </a:moveTo>
                  <a:lnTo>
                    <a:pt x="10455" y="477"/>
                  </a:lnTo>
                  <a:lnTo>
                    <a:pt x="10565" y="550"/>
                  </a:lnTo>
                  <a:lnTo>
                    <a:pt x="10675" y="624"/>
                  </a:lnTo>
                  <a:lnTo>
                    <a:pt x="10785" y="734"/>
                  </a:lnTo>
                  <a:lnTo>
                    <a:pt x="10969" y="990"/>
                  </a:lnTo>
                  <a:lnTo>
                    <a:pt x="11005" y="1210"/>
                  </a:lnTo>
                  <a:lnTo>
                    <a:pt x="11042" y="1431"/>
                  </a:lnTo>
                  <a:lnTo>
                    <a:pt x="11335" y="2348"/>
                  </a:lnTo>
                  <a:lnTo>
                    <a:pt x="11886" y="3998"/>
                  </a:lnTo>
                  <a:lnTo>
                    <a:pt x="13060" y="7300"/>
                  </a:lnTo>
                  <a:lnTo>
                    <a:pt x="14233" y="10564"/>
                  </a:lnTo>
                  <a:lnTo>
                    <a:pt x="14857" y="12215"/>
                  </a:lnTo>
                  <a:lnTo>
                    <a:pt x="15187" y="13095"/>
                  </a:lnTo>
                  <a:lnTo>
                    <a:pt x="15407" y="13646"/>
                  </a:lnTo>
                  <a:lnTo>
                    <a:pt x="15334" y="13682"/>
                  </a:lnTo>
                  <a:lnTo>
                    <a:pt x="15297" y="13829"/>
                  </a:lnTo>
                  <a:lnTo>
                    <a:pt x="15297" y="13939"/>
                  </a:lnTo>
                  <a:lnTo>
                    <a:pt x="15260" y="14196"/>
                  </a:lnTo>
                  <a:lnTo>
                    <a:pt x="15224" y="14379"/>
                  </a:lnTo>
                  <a:lnTo>
                    <a:pt x="15187" y="14526"/>
                  </a:lnTo>
                  <a:lnTo>
                    <a:pt x="15004" y="14856"/>
                  </a:lnTo>
                  <a:lnTo>
                    <a:pt x="14747" y="15149"/>
                  </a:lnTo>
                  <a:lnTo>
                    <a:pt x="14453" y="15370"/>
                  </a:lnTo>
                  <a:lnTo>
                    <a:pt x="14123" y="15590"/>
                  </a:lnTo>
                  <a:lnTo>
                    <a:pt x="13793" y="15773"/>
                  </a:lnTo>
                  <a:lnTo>
                    <a:pt x="13060" y="16140"/>
                  </a:lnTo>
                  <a:lnTo>
                    <a:pt x="12326" y="16470"/>
                  </a:lnTo>
                  <a:lnTo>
                    <a:pt x="10859" y="17094"/>
                  </a:lnTo>
                  <a:lnTo>
                    <a:pt x="10015" y="17424"/>
                  </a:lnTo>
                  <a:lnTo>
                    <a:pt x="9978" y="17387"/>
                  </a:lnTo>
                  <a:lnTo>
                    <a:pt x="9942" y="17387"/>
                  </a:lnTo>
                  <a:lnTo>
                    <a:pt x="9905" y="17424"/>
                  </a:lnTo>
                  <a:lnTo>
                    <a:pt x="9905" y="17460"/>
                  </a:lnTo>
                  <a:lnTo>
                    <a:pt x="8841" y="17791"/>
                  </a:lnTo>
                  <a:lnTo>
                    <a:pt x="7777" y="18121"/>
                  </a:lnTo>
                  <a:lnTo>
                    <a:pt x="6970" y="18304"/>
                  </a:lnTo>
                  <a:lnTo>
                    <a:pt x="6163" y="18487"/>
                  </a:lnTo>
                  <a:lnTo>
                    <a:pt x="5797" y="18524"/>
                  </a:lnTo>
                  <a:lnTo>
                    <a:pt x="5613" y="18524"/>
                  </a:lnTo>
                  <a:lnTo>
                    <a:pt x="5430" y="18451"/>
                  </a:lnTo>
                  <a:lnTo>
                    <a:pt x="5283" y="18377"/>
                  </a:lnTo>
                  <a:lnTo>
                    <a:pt x="5173" y="18231"/>
                  </a:lnTo>
                  <a:lnTo>
                    <a:pt x="5063" y="18121"/>
                  </a:lnTo>
                  <a:lnTo>
                    <a:pt x="4953" y="17974"/>
                  </a:lnTo>
                  <a:lnTo>
                    <a:pt x="4879" y="17680"/>
                  </a:lnTo>
                  <a:lnTo>
                    <a:pt x="4769" y="17387"/>
                  </a:lnTo>
                  <a:lnTo>
                    <a:pt x="4476" y="16507"/>
                  </a:lnTo>
                  <a:lnTo>
                    <a:pt x="3926" y="14819"/>
                  </a:lnTo>
                  <a:lnTo>
                    <a:pt x="3376" y="13169"/>
                  </a:lnTo>
                  <a:lnTo>
                    <a:pt x="2752" y="11518"/>
                  </a:lnTo>
                  <a:lnTo>
                    <a:pt x="2165" y="9867"/>
                  </a:lnTo>
                  <a:lnTo>
                    <a:pt x="1505" y="8253"/>
                  </a:lnTo>
                  <a:lnTo>
                    <a:pt x="845" y="6603"/>
                  </a:lnTo>
                  <a:lnTo>
                    <a:pt x="588" y="6052"/>
                  </a:lnTo>
                  <a:lnTo>
                    <a:pt x="478" y="5796"/>
                  </a:lnTo>
                  <a:lnTo>
                    <a:pt x="331" y="5539"/>
                  </a:lnTo>
                  <a:lnTo>
                    <a:pt x="368" y="5502"/>
                  </a:lnTo>
                  <a:lnTo>
                    <a:pt x="404" y="5429"/>
                  </a:lnTo>
                  <a:lnTo>
                    <a:pt x="368" y="5209"/>
                  </a:lnTo>
                  <a:lnTo>
                    <a:pt x="404" y="5025"/>
                  </a:lnTo>
                  <a:lnTo>
                    <a:pt x="404" y="4879"/>
                  </a:lnTo>
                  <a:lnTo>
                    <a:pt x="478" y="4695"/>
                  </a:lnTo>
                  <a:lnTo>
                    <a:pt x="624" y="4402"/>
                  </a:lnTo>
                  <a:lnTo>
                    <a:pt x="845" y="4145"/>
                  </a:lnTo>
                  <a:lnTo>
                    <a:pt x="1101" y="3888"/>
                  </a:lnTo>
                  <a:lnTo>
                    <a:pt x="1395" y="3668"/>
                  </a:lnTo>
                  <a:lnTo>
                    <a:pt x="1725" y="3485"/>
                  </a:lnTo>
                  <a:lnTo>
                    <a:pt x="2018" y="3301"/>
                  </a:lnTo>
                  <a:lnTo>
                    <a:pt x="2789" y="2935"/>
                  </a:lnTo>
                  <a:lnTo>
                    <a:pt x="3596" y="2641"/>
                  </a:lnTo>
                  <a:lnTo>
                    <a:pt x="5210" y="2017"/>
                  </a:lnTo>
                  <a:lnTo>
                    <a:pt x="6787" y="1394"/>
                  </a:lnTo>
                  <a:lnTo>
                    <a:pt x="7557" y="1100"/>
                  </a:lnTo>
                  <a:lnTo>
                    <a:pt x="8364" y="807"/>
                  </a:lnTo>
                  <a:lnTo>
                    <a:pt x="9135" y="587"/>
                  </a:lnTo>
                  <a:lnTo>
                    <a:pt x="9538" y="514"/>
                  </a:lnTo>
                  <a:lnTo>
                    <a:pt x="9942" y="440"/>
                  </a:lnTo>
                  <a:close/>
                  <a:moveTo>
                    <a:pt x="9868" y="17937"/>
                  </a:moveTo>
                  <a:lnTo>
                    <a:pt x="9868" y="17974"/>
                  </a:lnTo>
                  <a:lnTo>
                    <a:pt x="9905" y="18157"/>
                  </a:lnTo>
                  <a:lnTo>
                    <a:pt x="10015" y="18341"/>
                  </a:lnTo>
                  <a:lnTo>
                    <a:pt x="9575" y="18524"/>
                  </a:lnTo>
                  <a:lnTo>
                    <a:pt x="9575" y="18487"/>
                  </a:lnTo>
                  <a:lnTo>
                    <a:pt x="9538" y="18341"/>
                  </a:lnTo>
                  <a:lnTo>
                    <a:pt x="9465" y="18231"/>
                  </a:lnTo>
                  <a:lnTo>
                    <a:pt x="9391" y="18084"/>
                  </a:lnTo>
                  <a:lnTo>
                    <a:pt x="9868" y="17937"/>
                  </a:lnTo>
                  <a:close/>
                  <a:moveTo>
                    <a:pt x="9098" y="18194"/>
                  </a:moveTo>
                  <a:lnTo>
                    <a:pt x="9171" y="18414"/>
                  </a:lnTo>
                  <a:lnTo>
                    <a:pt x="9245" y="18524"/>
                  </a:lnTo>
                  <a:lnTo>
                    <a:pt x="9318" y="18598"/>
                  </a:lnTo>
                  <a:lnTo>
                    <a:pt x="8841" y="18781"/>
                  </a:lnTo>
                  <a:lnTo>
                    <a:pt x="8768" y="18708"/>
                  </a:lnTo>
                  <a:lnTo>
                    <a:pt x="8694" y="18598"/>
                  </a:lnTo>
                  <a:lnTo>
                    <a:pt x="8621" y="18487"/>
                  </a:lnTo>
                  <a:lnTo>
                    <a:pt x="8584" y="18341"/>
                  </a:lnTo>
                  <a:lnTo>
                    <a:pt x="9098" y="18194"/>
                  </a:lnTo>
                  <a:close/>
                  <a:moveTo>
                    <a:pt x="8254" y="18414"/>
                  </a:moveTo>
                  <a:lnTo>
                    <a:pt x="8291" y="18561"/>
                  </a:lnTo>
                  <a:lnTo>
                    <a:pt x="8364" y="18744"/>
                  </a:lnTo>
                  <a:lnTo>
                    <a:pt x="8511" y="18928"/>
                  </a:lnTo>
                  <a:lnTo>
                    <a:pt x="8181" y="19038"/>
                  </a:lnTo>
                  <a:lnTo>
                    <a:pt x="8144" y="18964"/>
                  </a:lnTo>
                  <a:lnTo>
                    <a:pt x="8107" y="18928"/>
                  </a:lnTo>
                  <a:lnTo>
                    <a:pt x="7997" y="18854"/>
                  </a:lnTo>
                  <a:lnTo>
                    <a:pt x="7961" y="18818"/>
                  </a:lnTo>
                  <a:lnTo>
                    <a:pt x="7851" y="18634"/>
                  </a:lnTo>
                  <a:lnTo>
                    <a:pt x="7851" y="18561"/>
                  </a:lnTo>
                  <a:lnTo>
                    <a:pt x="8254" y="18414"/>
                  </a:lnTo>
                  <a:close/>
                  <a:moveTo>
                    <a:pt x="5246" y="18818"/>
                  </a:moveTo>
                  <a:lnTo>
                    <a:pt x="5430" y="18891"/>
                  </a:lnTo>
                  <a:lnTo>
                    <a:pt x="5650" y="18928"/>
                  </a:lnTo>
                  <a:lnTo>
                    <a:pt x="5870" y="18964"/>
                  </a:lnTo>
                  <a:lnTo>
                    <a:pt x="5943" y="19221"/>
                  </a:lnTo>
                  <a:lnTo>
                    <a:pt x="5760" y="19148"/>
                  </a:lnTo>
                  <a:lnTo>
                    <a:pt x="5576" y="19038"/>
                  </a:lnTo>
                  <a:lnTo>
                    <a:pt x="5393" y="18928"/>
                  </a:lnTo>
                  <a:lnTo>
                    <a:pt x="5246" y="18818"/>
                  </a:lnTo>
                  <a:close/>
                  <a:moveTo>
                    <a:pt x="7557" y="18634"/>
                  </a:moveTo>
                  <a:lnTo>
                    <a:pt x="7557" y="18781"/>
                  </a:lnTo>
                  <a:lnTo>
                    <a:pt x="7631" y="18928"/>
                  </a:lnTo>
                  <a:lnTo>
                    <a:pt x="7704" y="19038"/>
                  </a:lnTo>
                  <a:lnTo>
                    <a:pt x="7777" y="19148"/>
                  </a:lnTo>
                  <a:lnTo>
                    <a:pt x="7704" y="19184"/>
                  </a:lnTo>
                  <a:lnTo>
                    <a:pt x="7227" y="19294"/>
                  </a:lnTo>
                  <a:lnTo>
                    <a:pt x="7154" y="19184"/>
                  </a:lnTo>
                  <a:lnTo>
                    <a:pt x="7080" y="19074"/>
                  </a:lnTo>
                  <a:lnTo>
                    <a:pt x="6970" y="18928"/>
                  </a:lnTo>
                  <a:lnTo>
                    <a:pt x="6897" y="18781"/>
                  </a:lnTo>
                  <a:lnTo>
                    <a:pt x="7117" y="18708"/>
                  </a:lnTo>
                  <a:lnTo>
                    <a:pt x="7557" y="18634"/>
                  </a:lnTo>
                  <a:close/>
                  <a:moveTo>
                    <a:pt x="6604" y="18854"/>
                  </a:moveTo>
                  <a:lnTo>
                    <a:pt x="6677" y="19111"/>
                  </a:lnTo>
                  <a:lnTo>
                    <a:pt x="6750" y="19221"/>
                  </a:lnTo>
                  <a:lnTo>
                    <a:pt x="6824" y="19331"/>
                  </a:lnTo>
                  <a:lnTo>
                    <a:pt x="6493" y="19331"/>
                  </a:lnTo>
                  <a:lnTo>
                    <a:pt x="6493" y="19258"/>
                  </a:lnTo>
                  <a:lnTo>
                    <a:pt x="6493" y="19221"/>
                  </a:lnTo>
                  <a:lnTo>
                    <a:pt x="6420" y="19184"/>
                  </a:lnTo>
                  <a:lnTo>
                    <a:pt x="6383" y="19184"/>
                  </a:lnTo>
                  <a:lnTo>
                    <a:pt x="6310" y="19221"/>
                  </a:lnTo>
                  <a:lnTo>
                    <a:pt x="6273" y="19221"/>
                  </a:lnTo>
                  <a:lnTo>
                    <a:pt x="6200" y="19184"/>
                  </a:lnTo>
                  <a:lnTo>
                    <a:pt x="6163" y="19074"/>
                  </a:lnTo>
                  <a:lnTo>
                    <a:pt x="6127" y="18928"/>
                  </a:lnTo>
                  <a:lnTo>
                    <a:pt x="6604" y="18854"/>
                  </a:lnTo>
                  <a:close/>
                  <a:moveTo>
                    <a:pt x="10125" y="0"/>
                  </a:moveTo>
                  <a:lnTo>
                    <a:pt x="9721" y="37"/>
                  </a:lnTo>
                  <a:lnTo>
                    <a:pt x="9318" y="110"/>
                  </a:lnTo>
                  <a:lnTo>
                    <a:pt x="8804" y="220"/>
                  </a:lnTo>
                  <a:lnTo>
                    <a:pt x="8291" y="403"/>
                  </a:lnTo>
                  <a:lnTo>
                    <a:pt x="7300" y="734"/>
                  </a:lnTo>
                  <a:lnTo>
                    <a:pt x="5320" y="1504"/>
                  </a:lnTo>
                  <a:lnTo>
                    <a:pt x="3376" y="2274"/>
                  </a:lnTo>
                  <a:lnTo>
                    <a:pt x="2422" y="2678"/>
                  </a:lnTo>
                  <a:lnTo>
                    <a:pt x="1945" y="2898"/>
                  </a:lnTo>
                  <a:lnTo>
                    <a:pt x="1505" y="3118"/>
                  </a:lnTo>
                  <a:lnTo>
                    <a:pt x="1248" y="3301"/>
                  </a:lnTo>
                  <a:lnTo>
                    <a:pt x="955" y="3485"/>
                  </a:lnTo>
                  <a:lnTo>
                    <a:pt x="698" y="3742"/>
                  </a:lnTo>
                  <a:lnTo>
                    <a:pt x="441" y="3998"/>
                  </a:lnTo>
                  <a:lnTo>
                    <a:pt x="221" y="4292"/>
                  </a:lnTo>
                  <a:lnTo>
                    <a:pt x="74" y="4622"/>
                  </a:lnTo>
                  <a:lnTo>
                    <a:pt x="38" y="4769"/>
                  </a:lnTo>
                  <a:lnTo>
                    <a:pt x="38" y="4915"/>
                  </a:lnTo>
                  <a:lnTo>
                    <a:pt x="38" y="5099"/>
                  </a:lnTo>
                  <a:lnTo>
                    <a:pt x="74" y="5245"/>
                  </a:lnTo>
                  <a:lnTo>
                    <a:pt x="1" y="5282"/>
                  </a:lnTo>
                  <a:lnTo>
                    <a:pt x="1" y="5319"/>
                  </a:lnTo>
                  <a:lnTo>
                    <a:pt x="38" y="5722"/>
                  </a:lnTo>
                  <a:lnTo>
                    <a:pt x="148" y="6052"/>
                  </a:lnTo>
                  <a:lnTo>
                    <a:pt x="441" y="6786"/>
                  </a:lnTo>
                  <a:lnTo>
                    <a:pt x="1065" y="8400"/>
                  </a:lnTo>
                  <a:lnTo>
                    <a:pt x="2348" y="11665"/>
                  </a:lnTo>
                  <a:lnTo>
                    <a:pt x="2935" y="13315"/>
                  </a:lnTo>
                  <a:lnTo>
                    <a:pt x="3522" y="15003"/>
                  </a:lnTo>
                  <a:lnTo>
                    <a:pt x="4072" y="16653"/>
                  </a:lnTo>
                  <a:lnTo>
                    <a:pt x="4293" y="17424"/>
                  </a:lnTo>
                  <a:lnTo>
                    <a:pt x="4439" y="17827"/>
                  </a:lnTo>
                  <a:lnTo>
                    <a:pt x="4513" y="18047"/>
                  </a:lnTo>
                  <a:lnTo>
                    <a:pt x="4623" y="18231"/>
                  </a:lnTo>
                  <a:lnTo>
                    <a:pt x="4659" y="18451"/>
                  </a:lnTo>
                  <a:lnTo>
                    <a:pt x="4733" y="18634"/>
                  </a:lnTo>
                  <a:lnTo>
                    <a:pt x="4806" y="18781"/>
                  </a:lnTo>
                  <a:lnTo>
                    <a:pt x="4916" y="18928"/>
                  </a:lnTo>
                  <a:lnTo>
                    <a:pt x="5026" y="19074"/>
                  </a:lnTo>
                  <a:lnTo>
                    <a:pt x="5173" y="19221"/>
                  </a:lnTo>
                  <a:lnTo>
                    <a:pt x="5503" y="19404"/>
                  </a:lnTo>
                  <a:lnTo>
                    <a:pt x="5833" y="19551"/>
                  </a:lnTo>
                  <a:lnTo>
                    <a:pt x="6237" y="19661"/>
                  </a:lnTo>
                  <a:lnTo>
                    <a:pt x="6604" y="19698"/>
                  </a:lnTo>
                  <a:lnTo>
                    <a:pt x="7007" y="19698"/>
                  </a:lnTo>
                  <a:lnTo>
                    <a:pt x="7484" y="19625"/>
                  </a:lnTo>
                  <a:lnTo>
                    <a:pt x="7924" y="19515"/>
                  </a:lnTo>
                  <a:lnTo>
                    <a:pt x="8841" y="19184"/>
                  </a:lnTo>
                  <a:lnTo>
                    <a:pt x="11079" y="18341"/>
                  </a:lnTo>
                  <a:lnTo>
                    <a:pt x="13206" y="17570"/>
                  </a:lnTo>
                  <a:lnTo>
                    <a:pt x="13830" y="17314"/>
                  </a:lnTo>
                  <a:lnTo>
                    <a:pt x="14417" y="17020"/>
                  </a:lnTo>
                  <a:lnTo>
                    <a:pt x="14527" y="17020"/>
                  </a:lnTo>
                  <a:lnTo>
                    <a:pt x="14674" y="16947"/>
                  </a:lnTo>
                  <a:lnTo>
                    <a:pt x="14710" y="16873"/>
                  </a:lnTo>
                  <a:lnTo>
                    <a:pt x="14710" y="16837"/>
                  </a:lnTo>
                  <a:lnTo>
                    <a:pt x="14894" y="16690"/>
                  </a:lnTo>
                  <a:lnTo>
                    <a:pt x="15187" y="16433"/>
                  </a:lnTo>
                  <a:lnTo>
                    <a:pt x="15407" y="16103"/>
                  </a:lnTo>
                  <a:lnTo>
                    <a:pt x="15554" y="15773"/>
                  </a:lnTo>
                  <a:lnTo>
                    <a:pt x="15701" y="15406"/>
                  </a:lnTo>
                  <a:lnTo>
                    <a:pt x="15774" y="15039"/>
                  </a:lnTo>
                  <a:lnTo>
                    <a:pt x="15811" y="14636"/>
                  </a:lnTo>
                  <a:lnTo>
                    <a:pt x="15847" y="13866"/>
                  </a:lnTo>
                  <a:lnTo>
                    <a:pt x="15884" y="13829"/>
                  </a:lnTo>
                  <a:lnTo>
                    <a:pt x="15884" y="13756"/>
                  </a:lnTo>
                  <a:lnTo>
                    <a:pt x="15847" y="13572"/>
                  </a:lnTo>
                  <a:lnTo>
                    <a:pt x="15811" y="13389"/>
                  </a:lnTo>
                  <a:lnTo>
                    <a:pt x="15664" y="13059"/>
                  </a:lnTo>
                  <a:lnTo>
                    <a:pt x="15334" y="12178"/>
                  </a:lnTo>
                  <a:lnTo>
                    <a:pt x="14710" y="10564"/>
                  </a:lnTo>
                  <a:lnTo>
                    <a:pt x="13500" y="7263"/>
                  </a:lnTo>
                  <a:lnTo>
                    <a:pt x="12326" y="3962"/>
                  </a:lnTo>
                  <a:lnTo>
                    <a:pt x="11776" y="2311"/>
                  </a:lnTo>
                  <a:lnTo>
                    <a:pt x="11446" y="1431"/>
                  </a:lnTo>
                  <a:lnTo>
                    <a:pt x="11372" y="1174"/>
                  </a:lnTo>
                  <a:lnTo>
                    <a:pt x="11409" y="1027"/>
                  </a:lnTo>
                  <a:lnTo>
                    <a:pt x="11409" y="917"/>
                  </a:lnTo>
                  <a:lnTo>
                    <a:pt x="11372" y="770"/>
                  </a:lnTo>
                  <a:lnTo>
                    <a:pt x="11299" y="624"/>
                  </a:lnTo>
                  <a:lnTo>
                    <a:pt x="11152" y="403"/>
                  </a:lnTo>
                  <a:lnTo>
                    <a:pt x="10895" y="220"/>
                  </a:lnTo>
                  <a:lnTo>
                    <a:pt x="10712" y="110"/>
                  </a:lnTo>
                  <a:lnTo>
                    <a:pt x="10528" y="37"/>
                  </a:lnTo>
                  <a:lnTo>
                    <a:pt x="10345"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 name="Google Shape;368;p7"/>
            <p:cNvSpPr/>
            <p:nvPr/>
          </p:nvSpPr>
          <p:spPr>
            <a:xfrm>
              <a:off x="6991200" y="2879025"/>
              <a:ext cx="390675" cy="444800"/>
            </a:xfrm>
            <a:custGeom>
              <a:avLst/>
              <a:gdLst/>
              <a:ahLst/>
              <a:cxnLst/>
              <a:rect l="l" t="t" r="r" b="b"/>
              <a:pathLst>
                <a:path w="15627" h="17792" extrusionOk="0">
                  <a:moveTo>
                    <a:pt x="10528" y="1"/>
                  </a:moveTo>
                  <a:lnTo>
                    <a:pt x="10455" y="37"/>
                  </a:lnTo>
                  <a:lnTo>
                    <a:pt x="10308" y="221"/>
                  </a:lnTo>
                  <a:lnTo>
                    <a:pt x="10198" y="441"/>
                  </a:lnTo>
                  <a:lnTo>
                    <a:pt x="10015" y="881"/>
                  </a:lnTo>
                  <a:lnTo>
                    <a:pt x="9831" y="1468"/>
                  </a:lnTo>
                  <a:lnTo>
                    <a:pt x="9685" y="2091"/>
                  </a:lnTo>
                  <a:lnTo>
                    <a:pt x="9685" y="2201"/>
                  </a:lnTo>
                  <a:lnTo>
                    <a:pt x="9721" y="2311"/>
                  </a:lnTo>
                  <a:lnTo>
                    <a:pt x="9795" y="2348"/>
                  </a:lnTo>
                  <a:lnTo>
                    <a:pt x="9868" y="2385"/>
                  </a:lnTo>
                  <a:lnTo>
                    <a:pt x="9941" y="2421"/>
                  </a:lnTo>
                  <a:lnTo>
                    <a:pt x="10051" y="2385"/>
                  </a:lnTo>
                  <a:lnTo>
                    <a:pt x="10125" y="2311"/>
                  </a:lnTo>
                  <a:lnTo>
                    <a:pt x="10198" y="2238"/>
                  </a:lnTo>
                  <a:lnTo>
                    <a:pt x="10235" y="2055"/>
                  </a:lnTo>
                  <a:lnTo>
                    <a:pt x="10235" y="2018"/>
                  </a:lnTo>
                  <a:lnTo>
                    <a:pt x="10235" y="1981"/>
                  </a:lnTo>
                  <a:lnTo>
                    <a:pt x="10455" y="1138"/>
                  </a:lnTo>
                  <a:lnTo>
                    <a:pt x="10638" y="624"/>
                  </a:lnTo>
                  <a:lnTo>
                    <a:pt x="10675" y="367"/>
                  </a:lnTo>
                  <a:lnTo>
                    <a:pt x="10712" y="111"/>
                  </a:lnTo>
                  <a:lnTo>
                    <a:pt x="10675" y="37"/>
                  </a:lnTo>
                  <a:lnTo>
                    <a:pt x="10602" y="1"/>
                  </a:lnTo>
                  <a:close/>
                  <a:moveTo>
                    <a:pt x="3559" y="1028"/>
                  </a:moveTo>
                  <a:lnTo>
                    <a:pt x="3522" y="1064"/>
                  </a:lnTo>
                  <a:lnTo>
                    <a:pt x="3485" y="1101"/>
                  </a:lnTo>
                  <a:lnTo>
                    <a:pt x="3485" y="1138"/>
                  </a:lnTo>
                  <a:lnTo>
                    <a:pt x="3559" y="1321"/>
                  </a:lnTo>
                  <a:lnTo>
                    <a:pt x="3669" y="1468"/>
                  </a:lnTo>
                  <a:lnTo>
                    <a:pt x="3889" y="1761"/>
                  </a:lnTo>
                  <a:lnTo>
                    <a:pt x="4109" y="2055"/>
                  </a:lnTo>
                  <a:lnTo>
                    <a:pt x="4366" y="2348"/>
                  </a:lnTo>
                  <a:lnTo>
                    <a:pt x="4476" y="2605"/>
                  </a:lnTo>
                  <a:lnTo>
                    <a:pt x="4586" y="2862"/>
                  </a:lnTo>
                  <a:lnTo>
                    <a:pt x="4696" y="2972"/>
                  </a:lnTo>
                  <a:lnTo>
                    <a:pt x="4769" y="3045"/>
                  </a:lnTo>
                  <a:lnTo>
                    <a:pt x="4916" y="3082"/>
                  </a:lnTo>
                  <a:lnTo>
                    <a:pt x="5063" y="3082"/>
                  </a:lnTo>
                  <a:lnTo>
                    <a:pt x="5136" y="3045"/>
                  </a:lnTo>
                  <a:lnTo>
                    <a:pt x="5209" y="3008"/>
                  </a:lnTo>
                  <a:lnTo>
                    <a:pt x="5246" y="2935"/>
                  </a:lnTo>
                  <a:lnTo>
                    <a:pt x="5246" y="2862"/>
                  </a:lnTo>
                  <a:lnTo>
                    <a:pt x="5209" y="2715"/>
                  </a:lnTo>
                  <a:lnTo>
                    <a:pt x="5173" y="2642"/>
                  </a:lnTo>
                  <a:lnTo>
                    <a:pt x="5099" y="2605"/>
                  </a:lnTo>
                  <a:lnTo>
                    <a:pt x="4989" y="2605"/>
                  </a:lnTo>
                  <a:lnTo>
                    <a:pt x="4989" y="2568"/>
                  </a:lnTo>
                  <a:lnTo>
                    <a:pt x="4989" y="2495"/>
                  </a:lnTo>
                  <a:lnTo>
                    <a:pt x="4953" y="2385"/>
                  </a:lnTo>
                  <a:lnTo>
                    <a:pt x="4806" y="2128"/>
                  </a:lnTo>
                  <a:lnTo>
                    <a:pt x="4623" y="1871"/>
                  </a:lnTo>
                  <a:lnTo>
                    <a:pt x="4402" y="1615"/>
                  </a:lnTo>
                  <a:lnTo>
                    <a:pt x="4146" y="1394"/>
                  </a:lnTo>
                  <a:lnTo>
                    <a:pt x="3889" y="1174"/>
                  </a:lnTo>
                  <a:lnTo>
                    <a:pt x="3595" y="1028"/>
                  </a:lnTo>
                  <a:close/>
                  <a:moveTo>
                    <a:pt x="15334" y="3999"/>
                  </a:moveTo>
                  <a:lnTo>
                    <a:pt x="15260" y="4035"/>
                  </a:lnTo>
                  <a:lnTo>
                    <a:pt x="15187" y="4109"/>
                  </a:lnTo>
                  <a:lnTo>
                    <a:pt x="15077" y="4182"/>
                  </a:lnTo>
                  <a:lnTo>
                    <a:pt x="14967" y="4256"/>
                  </a:lnTo>
                  <a:lnTo>
                    <a:pt x="14820" y="4329"/>
                  </a:lnTo>
                  <a:lnTo>
                    <a:pt x="14673" y="4329"/>
                  </a:lnTo>
                  <a:lnTo>
                    <a:pt x="14527" y="4402"/>
                  </a:lnTo>
                  <a:lnTo>
                    <a:pt x="14490" y="4439"/>
                  </a:lnTo>
                  <a:lnTo>
                    <a:pt x="14453" y="4549"/>
                  </a:lnTo>
                  <a:lnTo>
                    <a:pt x="14417" y="4586"/>
                  </a:lnTo>
                  <a:lnTo>
                    <a:pt x="14380" y="4622"/>
                  </a:lnTo>
                  <a:lnTo>
                    <a:pt x="14233" y="4732"/>
                  </a:lnTo>
                  <a:lnTo>
                    <a:pt x="13940" y="4842"/>
                  </a:lnTo>
                  <a:lnTo>
                    <a:pt x="13720" y="4989"/>
                  </a:lnTo>
                  <a:lnTo>
                    <a:pt x="13536" y="5173"/>
                  </a:lnTo>
                  <a:lnTo>
                    <a:pt x="13499" y="5246"/>
                  </a:lnTo>
                  <a:lnTo>
                    <a:pt x="13499" y="5319"/>
                  </a:lnTo>
                  <a:lnTo>
                    <a:pt x="13573" y="5356"/>
                  </a:lnTo>
                  <a:lnTo>
                    <a:pt x="13830" y="5356"/>
                  </a:lnTo>
                  <a:lnTo>
                    <a:pt x="14013" y="5319"/>
                  </a:lnTo>
                  <a:lnTo>
                    <a:pt x="14380" y="5173"/>
                  </a:lnTo>
                  <a:lnTo>
                    <a:pt x="14673" y="5026"/>
                  </a:lnTo>
                  <a:lnTo>
                    <a:pt x="14783" y="4953"/>
                  </a:lnTo>
                  <a:lnTo>
                    <a:pt x="14857" y="4806"/>
                  </a:lnTo>
                  <a:lnTo>
                    <a:pt x="15077" y="4769"/>
                  </a:lnTo>
                  <a:lnTo>
                    <a:pt x="15260" y="4659"/>
                  </a:lnTo>
                  <a:lnTo>
                    <a:pt x="15370" y="4696"/>
                  </a:lnTo>
                  <a:lnTo>
                    <a:pt x="15444" y="4696"/>
                  </a:lnTo>
                  <a:lnTo>
                    <a:pt x="15554" y="4622"/>
                  </a:lnTo>
                  <a:lnTo>
                    <a:pt x="15627" y="4549"/>
                  </a:lnTo>
                  <a:lnTo>
                    <a:pt x="15627" y="4476"/>
                  </a:lnTo>
                  <a:lnTo>
                    <a:pt x="15590" y="4366"/>
                  </a:lnTo>
                  <a:lnTo>
                    <a:pt x="15627" y="4329"/>
                  </a:lnTo>
                  <a:lnTo>
                    <a:pt x="15627" y="4256"/>
                  </a:lnTo>
                  <a:lnTo>
                    <a:pt x="15590" y="4182"/>
                  </a:lnTo>
                  <a:lnTo>
                    <a:pt x="15554" y="4109"/>
                  </a:lnTo>
                  <a:lnTo>
                    <a:pt x="15480" y="4035"/>
                  </a:lnTo>
                  <a:lnTo>
                    <a:pt x="15407" y="4035"/>
                  </a:lnTo>
                  <a:lnTo>
                    <a:pt x="15334" y="3999"/>
                  </a:lnTo>
                  <a:close/>
                  <a:moveTo>
                    <a:pt x="2238" y="7447"/>
                  </a:moveTo>
                  <a:lnTo>
                    <a:pt x="2128" y="7484"/>
                  </a:lnTo>
                  <a:lnTo>
                    <a:pt x="1064" y="7960"/>
                  </a:lnTo>
                  <a:lnTo>
                    <a:pt x="477" y="8217"/>
                  </a:lnTo>
                  <a:lnTo>
                    <a:pt x="257" y="8364"/>
                  </a:lnTo>
                  <a:lnTo>
                    <a:pt x="147" y="8474"/>
                  </a:lnTo>
                  <a:lnTo>
                    <a:pt x="111" y="8437"/>
                  </a:lnTo>
                  <a:lnTo>
                    <a:pt x="74" y="8437"/>
                  </a:lnTo>
                  <a:lnTo>
                    <a:pt x="1" y="8511"/>
                  </a:lnTo>
                  <a:lnTo>
                    <a:pt x="1" y="8584"/>
                  </a:lnTo>
                  <a:lnTo>
                    <a:pt x="37" y="8621"/>
                  </a:lnTo>
                  <a:lnTo>
                    <a:pt x="111" y="8694"/>
                  </a:lnTo>
                  <a:lnTo>
                    <a:pt x="221" y="8731"/>
                  </a:lnTo>
                  <a:lnTo>
                    <a:pt x="367" y="8694"/>
                  </a:lnTo>
                  <a:lnTo>
                    <a:pt x="514" y="8657"/>
                  </a:lnTo>
                  <a:lnTo>
                    <a:pt x="808" y="8547"/>
                  </a:lnTo>
                  <a:lnTo>
                    <a:pt x="1028" y="8474"/>
                  </a:lnTo>
                  <a:lnTo>
                    <a:pt x="2385" y="7887"/>
                  </a:lnTo>
                  <a:lnTo>
                    <a:pt x="2458" y="7850"/>
                  </a:lnTo>
                  <a:lnTo>
                    <a:pt x="2532" y="7777"/>
                  </a:lnTo>
                  <a:lnTo>
                    <a:pt x="2532" y="7667"/>
                  </a:lnTo>
                  <a:lnTo>
                    <a:pt x="2495" y="7594"/>
                  </a:lnTo>
                  <a:lnTo>
                    <a:pt x="2422" y="7520"/>
                  </a:lnTo>
                  <a:lnTo>
                    <a:pt x="2348" y="7484"/>
                  </a:lnTo>
                  <a:lnTo>
                    <a:pt x="2238" y="7447"/>
                  </a:lnTo>
                  <a:close/>
                  <a:moveTo>
                    <a:pt x="6677" y="7814"/>
                  </a:moveTo>
                  <a:lnTo>
                    <a:pt x="6603" y="7887"/>
                  </a:lnTo>
                  <a:lnTo>
                    <a:pt x="6603" y="7960"/>
                  </a:lnTo>
                  <a:lnTo>
                    <a:pt x="6603" y="8070"/>
                  </a:lnTo>
                  <a:lnTo>
                    <a:pt x="6933" y="8474"/>
                  </a:lnTo>
                  <a:lnTo>
                    <a:pt x="7044" y="8694"/>
                  </a:lnTo>
                  <a:lnTo>
                    <a:pt x="7154" y="8914"/>
                  </a:lnTo>
                  <a:lnTo>
                    <a:pt x="7227" y="8951"/>
                  </a:lnTo>
                  <a:lnTo>
                    <a:pt x="7264" y="8987"/>
                  </a:lnTo>
                  <a:lnTo>
                    <a:pt x="7410" y="8987"/>
                  </a:lnTo>
                  <a:lnTo>
                    <a:pt x="7594" y="8877"/>
                  </a:lnTo>
                  <a:lnTo>
                    <a:pt x="7777" y="8767"/>
                  </a:lnTo>
                  <a:lnTo>
                    <a:pt x="7924" y="8621"/>
                  </a:lnTo>
                  <a:lnTo>
                    <a:pt x="7924" y="8657"/>
                  </a:lnTo>
                  <a:lnTo>
                    <a:pt x="7997" y="8767"/>
                  </a:lnTo>
                  <a:lnTo>
                    <a:pt x="8071" y="8877"/>
                  </a:lnTo>
                  <a:lnTo>
                    <a:pt x="8181" y="8951"/>
                  </a:lnTo>
                  <a:lnTo>
                    <a:pt x="8327" y="9024"/>
                  </a:lnTo>
                  <a:lnTo>
                    <a:pt x="8584" y="9061"/>
                  </a:lnTo>
                  <a:lnTo>
                    <a:pt x="8768" y="9061"/>
                  </a:lnTo>
                  <a:lnTo>
                    <a:pt x="8951" y="8987"/>
                  </a:lnTo>
                  <a:lnTo>
                    <a:pt x="9281" y="8841"/>
                  </a:lnTo>
                  <a:lnTo>
                    <a:pt x="9611" y="8657"/>
                  </a:lnTo>
                  <a:lnTo>
                    <a:pt x="9721" y="8547"/>
                  </a:lnTo>
                  <a:lnTo>
                    <a:pt x="9758" y="8474"/>
                  </a:lnTo>
                  <a:lnTo>
                    <a:pt x="9758" y="8364"/>
                  </a:lnTo>
                  <a:lnTo>
                    <a:pt x="9685" y="8254"/>
                  </a:lnTo>
                  <a:lnTo>
                    <a:pt x="9648" y="8217"/>
                  </a:lnTo>
                  <a:lnTo>
                    <a:pt x="9464" y="8217"/>
                  </a:lnTo>
                  <a:lnTo>
                    <a:pt x="9428" y="8291"/>
                  </a:lnTo>
                  <a:lnTo>
                    <a:pt x="9244" y="8437"/>
                  </a:lnTo>
                  <a:lnTo>
                    <a:pt x="8988" y="8547"/>
                  </a:lnTo>
                  <a:lnTo>
                    <a:pt x="8768" y="8621"/>
                  </a:lnTo>
                  <a:lnTo>
                    <a:pt x="8584" y="8657"/>
                  </a:lnTo>
                  <a:lnTo>
                    <a:pt x="8474" y="8657"/>
                  </a:lnTo>
                  <a:lnTo>
                    <a:pt x="8401" y="8621"/>
                  </a:lnTo>
                  <a:lnTo>
                    <a:pt x="8364" y="8584"/>
                  </a:lnTo>
                  <a:lnTo>
                    <a:pt x="8327" y="8547"/>
                  </a:lnTo>
                  <a:lnTo>
                    <a:pt x="8254" y="8254"/>
                  </a:lnTo>
                  <a:lnTo>
                    <a:pt x="8181" y="8144"/>
                  </a:lnTo>
                  <a:lnTo>
                    <a:pt x="8071" y="8107"/>
                  </a:lnTo>
                  <a:lnTo>
                    <a:pt x="7961" y="8107"/>
                  </a:lnTo>
                  <a:lnTo>
                    <a:pt x="7887" y="8144"/>
                  </a:lnTo>
                  <a:lnTo>
                    <a:pt x="7740" y="8254"/>
                  </a:lnTo>
                  <a:lnTo>
                    <a:pt x="7630" y="8401"/>
                  </a:lnTo>
                  <a:lnTo>
                    <a:pt x="7410" y="8547"/>
                  </a:lnTo>
                  <a:lnTo>
                    <a:pt x="7264" y="8364"/>
                  </a:lnTo>
                  <a:lnTo>
                    <a:pt x="7117" y="8180"/>
                  </a:lnTo>
                  <a:lnTo>
                    <a:pt x="6970" y="7997"/>
                  </a:lnTo>
                  <a:lnTo>
                    <a:pt x="6787" y="7850"/>
                  </a:lnTo>
                  <a:lnTo>
                    <a:pt x="6713" y="7814"/>
                  </a:lnTo>
                  <a:close/>
                  <a:moveTo>
                    <a:pt x="12876" y="11005"/>
                  </a:moveTo>
                  <a:lnTo>
                    <a:pt x="12803" y="11042"/>
                  </a:lnTo>
                  <a:lnTo>
                    <a:pt x="12766" y="11078"/>
                  </a:lnTo>
                  <a:lnTo>
                    <a:pt x="12766" y="11152"/>
                  </a:lnTo>
                  <a:lnTo>
                    <a:pt x="12729" y="11225"/>
                  </a:lnTo>
                  <a:lnTo>
                    <a:pt x="12766" y="11298"/>
                  </a:lnTo>
                  <a:lnTo>
                    <a:pt x="12986" y="11702"/>
                  </a:lnTo>
                  <a:lnTo>
                    <a:pt x="13279" y="12069"/>
                  </a:lnTo>
                  <a:lnTo>
                    <a:pt x="13499" y="12399"/>
                  </a:lnTo>
                  <a:lnTo>
                    <a:pt x="13646" y="12509"/>
                  </a:lnTo>
                  <a:lnTo>
                    <a:pt x="13830" y="12619"/>
                  </a:lnTo>
                  <a:lnTo>
                    <a:pt x="13976" y="12619"/>
                  </a:lnTo>
                  <a:lnTo>
                    <a:pt x="14013" y="12582"/>
                  </a:lnTo>
                  <a:lnTo>
                    <a:pt x="14086" y="12546"/>
                  </a:lnTo>
                  <a:lnTo>
                    <a:pt x="14160" y="12436"/>
                  </a:lnTo>
                  <a:lnTo>
                    <a:pt x="14160" y="12325"/>
                  </a:lnTo>
                  <a:lnTo>
                    <a:pt x="14160" y="12252"/>
                  </a:lnTo>
                  <a:lnTo>
                    <a:pt x="14123" y="12142"/>
                  </a:lnTo>
                  <a:lnTo>
                    <a:pt x="14086" y="12069"/>
                  </a:lnTo>
                  <a:lnTo>
                    <a:pt x="14050" y="12032"/>
                  </a:lnTo>
                  <a:lnTo>
                    <a:pt x="13903" y="12032"/>
                  </a:lnTo>
                  <a:lnTo>
                    <a:pt x="13830" y="11885"/>
                  </a:lnTo>
                  <a:lnTo>
                    <a:pt x="13573" y="11592"/>
                  </a:lnTo>
                  <a:lnTo>
                    <a:pt x="13316" y="11298"/>
                  </a:lnTo>
                  <a:lnTo>
                    <a:pt x="13059" y="11042"/>
                  </a:lnTo>
                  <a:lnTo>
                    <a:pt x="13023" y="11005"/>
                  </a:lnTo>
                  <a:close/>
                  <a:moveTo>
                    <a:pt x="8181" y="3192"/>
                  </a:moveTo>
                  <a:lnTo>
                    <a:pt x="8511" y="3228"/>
                  </a:lnTo>
                  <a:lnTo>
                    <a:pt x="8878" y="3265"/>
                  </a:lnTo>
                  <a:lnTo>
                    <a:pt x="9208" y="3339"/>
                  </a:lnTo>
                  <a:lnTo>
                    <a:pt x="9538" y="3412"/>
                  </a:lnTo>
                  <a:lnTo>
                    <a:pt x="9868" y="3522"/>
                  </a:lnTo>
                  <a:lnTo>
                    <a:pt x="10198" y="3669"/>
                  </a:lnTo>
                  <a:lnTo>
                    <a:pt x="10528" y="3852"/>
                  </a:lnTo>
                  <a:lnTo>
                    <a:pt x="10822" y="4035"/>
                  </a:lnTo>
                  <a:lnTo>
                    <a:pt x="11078" y="4256"/>
                  </a:lnTo>
                  <a:lnTo>
                    <a:pt x="11335" y="4476"/>
                  </a:lnTo>
                  <a:lnTo>
                    <a:pt x="11592" y="4732"/>
                  </a:lnTo>
                  <a:lnTo>
                    <a:pt x="11812" y="4989"/>
                  </a:lnTo>
                  <a:lnTo>
                    <a:pt x="11996" y="5319"/>
                  </a:lnTo>
                  <a:lnTo>
                    <a:pt x="12142" y="5576"/>
                  </a:lnTo>
                  <a:lnTo>
                    <a:pt x="12252" y="5870"/>
                  </a:lnTo>
                  <a:lnTo>
                    <a:pt x="12362" y="6200"/>
                  </a:lnTo>
                  <a:lnTo>
                    <a:pt x="12436" y="6530"/>
                  </a:lnTo>
                  <a:lnTo>
                    <a:pt x="12509" y="6823"/>
                  </a:lnTo>
                  <a:lnTo>
                    <a:pt x="12509" y="7153"/>
                  </a:lnTo>
                  <a:lnTo>
                    <a:pt x="12509" y="7484"/>
                  </a:lnTo>
                  <a:lnTo>
                    <a:pt x="12472" y="7814"/>
                  </a:lnTo>
                  <a:lnTo>
                    <a:pt x="12399" y="8144"/>
                  </a:lnTo>
                  <a:lnTo>
                    <a:pt x="12289" y="8511"/>
                  </a:lnTo>
                  <a:lnTo>
                    <a:pt x="12142" y="8804"/>
                  </a:lnTo>
                  <a:lnTo>
                    <a:pt x="11996" y="9134"/>
                  </a:lnTo>
                  <a:lnTo>
                    <a:pt x="11812" y="9428"/>
                  </a:lnTo>
                  <a:lnTo>
                    <a:pt x="11592" y="9721"/>
                  </a:lnTo>
                  <a:lnTo>
                    <a:pt x="11115" y="10271"/>
                  </a:lnTo>
                  <a:lnTo>
                    <a:pt x="10345" y="11115"/>
                  </a:lnTo>
                  <a:lnTo>
                    <a:pt x="9941" y="11555"/>
                  </a:lnTo>
                  <a:lnTo>
                    <a:pt x="9575" y="12032"/>
                  </a:lnTo>
                  <a:lnTo>
                    <a:pt x="9281" y="12509"/>
                  </a:lnTo>
                  <a:lnTo>
                    <a:pt x="8988" y="13022"/>
                  </a:lnTo>
                  <a:lnTo>
                    <a:pt x="8914" y="13279"/>
                  </a:lnTo>
                  <a:lnTo>
                    <a:pt x="8804" y="13573"/>
                  </a:lnTo>
                  <a:lnTo>
                    <a:pt x="8768" y="13829"/>
                  </a:lnTo>
                  <a:lnTo>
                    <a:pt x="8731" y="14123"/>
                  </a:lnTo>
                  <a:lnTo>
                    <a:pt x="8217" y="14013"/>
                  </a:lnTo>
                  <a:lnTo>
                    <a:pt x="7704" y="13939"/>
                  </a:lnTo>
                  <a:lnTo>
                    <a:pt x="8584" y="11665"/>
                  </a:lnTo>
                  <a:lnTo>
                    <a:pt x="9061" y="10418"/>
                  </a:lnTo>
                  <a:lnTo>
                    <a:pt x="9318" y="9831"/>
                  </a:lnTo>
                  <a:lnTo>
                    <a:pt x="9391" y="9538"/>
                  </a:lnTo>
                  <a:lnTo>
                    <a:pt x="9391" y="9391"/>
                  </a:lnTo>
                  <a:lnTo>
                    <a:pt x="9354" y="9244"/>
                  </a:lnTo>
                  <a:lnTo>
                    <a:pt x="9318" y="9208"/>
                  </a:lnTo>
                  <a:lnTo>
                    <a:pt x="9281" y="9208"/>
                  </a:lnTo>
                  <a:lnTo>
                    <a:pt x="9171" y="9281"/>
                  </a:lnTo>
                  <a:lnTo>
                    <a:pt x="9098" y="9391"/>
                  </a:lnTo>
                  <a:lnTo>
                    <a:pt x="8988" y="9611"/>
                  </a:lnTo>
                  <a:lnTo>
                    <a:pt x="8768" y="10088"/>
                  </a:lnTo>
                  <a:lnTo>
                    <a:pt x="8217" y="11445"/>
                  </a:lnTo>
                  <a:lnTo>
                    <a:pt x="7337" y="13719"/>
                  </a:lnTo>
                  <a:lnTo>
                    <a:pt x="7227" y="13903"/>
                  </a:lnTo>
                  <a:lnTo>
                    <a:pt x="6970" y="13829"/>
                  </a:lnTo>
                  <a:lnTo>
                    <a:pt x="6420" y="13683"/>
                  </a:lnTo>
                  <a:lnTo>
                    <a:pt x="6420" y="13646"/>
                  </a:lnTo>
                  <a:lnTo>
                    <a:pt x="6493" y="13389"/>
                  </a:lnTo>
                  <a:lnTo>
                    <a:pt x="6530" y="13096"/>
                  </a:lnTo>
                  <a:lnTo>
                    <a:pt x="6530" y="12546"/>
                  </a:lnTo>
                  <a:lnTo>
                    <a:pt x="6603" y="11372"/>
                  </a:lnTo>
                  <a:lnTo>
                    <a:pt x="6677" y="10125"/>
                  </a:lnTo>
                  <a:lnTo>
                    <a:pt x="6713" y="9501"/>
                  </a:lnTo>
                  <a:lnTo>
                    <a:pt x="6677" y="8877"/>
                  </a:lnTo>
                  <a:lnTo>
                    <a:pt x="6677" y="8804"/>
                  </a:lnTo>
                  <a:lnTo>
                    <a:pt x="6640" y="8767"/>
                  </a:lnTo>
                  <a:lnTo>
                    <a:pt x="6530" y="8694"/>
                  </a:lnTo>
                  <a:lnTo>
                    <a:pt x="6420" y="8731"/>
                  </a:lnTo>
                  <a:lnTo>
                    <a:pt x="6383" y="8767"/>
                  </a:lnTo>
                  <a:lnTo>
                    <a:pt x="6347" y="8841"/>
                  </a:lnTo>
                  <a:lnTo>
                    <a:pt x="6273" y="9391"/>
                  </a:lnTo>
                  <a:lnTo>
                    <a:pt x="6237" y="9978"/>
                  </a:lnTo>
                  <a:lnTo>
                    <a:pt x="6200" y="11115"/>
                  </a:lnTo>
                  <a:lnTo>
                    <a:pt x="6090" y="12289"/>
                  </a:lnTo>
                  <a:lnTo>
                    <a:pt x="6016" y="12912"/>
                  </a:lnTo>
                  <a:lnTo>
                    <a:pt x="6016" y="13206"/>
                  </a:lnTo>
                  <a:lnTo>
                    <a:pt x="6016" y="13536"/>
                  </a:lnTo>
                  <a:lnTo>
                    <a:pt x="5540" y="13353"/>
                  </a:lnTo>
                  <a:lnTo>
                    <a:pt x="5099" y="13206"/>
                  </a:lnTo>
                  <a:lnTo>
                    <a:pt x="4623" y="13132"/>
                  </a:lnTo>
                  <a:lnTo>
                    <a:pt x="4182" y="13132"/>
                  </a:lnTo>
                  <a:lnTo>
                    <a:pt x="4329" y="12876"/>
                  </a:lnTo>
                  <a:lnTo>
                    <a:pt x="4439" y="12619"/>
                  </a:lnTo>
                  <a:lnTo>
                    <a:pt x="4549" y="12362"/>
                  </a:lnTo>
                  <a:lnTo>
                    <a:pt x="4623" y="12069"/>
                  </a:lnTo>
                  <a:lnTo>
                    <a:pt x="4696" y="11482"/>
                  </a:lnTo>
                  <a:lnTo>
                    <a:pt x="4696" y="10895"/>
                  </a:lnTo>
                  <a:lnTo>
                    <a:pt x="4623" y="10161"/>
                  </a:lnTo>
                  <a:lnTo>
                    <a:pt x="4512" y="9428"/>
                  </a:lnTo>
                  <a:lnTo>
                    <a:pt x="4366" y="8694"/>
                  </a:lnTo>
                  <a:lnTo>
                    <a:pt x="4219" y="7960"/>
                  </a:lnTo>
                  <a:lnTo>
                    <a:pt x="4182" y="7594"/>
                  </a:lnTo>
                  <a:lnTo>
                    <a:pt x="4182" y="7190"/>
                  </a:lnTo>
                  <a:lnTo>
                    <a:pt x="4182" y="6823"/>
                  </a:lnTo>
                  <a:lnTo>
                    <a:pt x="4219" y="6456"/>
                  </a:lnTo>
                  <a:lnTo>
                    <a:pt x="4292" y="6090"/>
                  </a:lnTo>
                  <a:lnTo>
                    <a:pt x="4439" y="5760"/>
                  </a:lnTo>
                  <a:lnTo>
                    <a:pt x="4586" y="5429"/>
                  </a:lnTo>
                  <a:lnTo>
                    <a:pt x="4769" y="5063"/>
                  </a:lnTo>
                  <a:lnTo>
                    <a:pt x="5026" y="4769"/>
                  </a:lnTo>
                  <a:lnTo>
                    <a:pt x="5246" y="4476"/>
                  </a:lnTo>
                  <a:lnTo>
                    <a:pt x="5503" y="4219"/>
                  </a:lnTo>
                  <a:lnTo>
                    <a:pt x="5796" y="3999"/>
                  </a:lnTo>
                  <a:lnTo>
                    <a:pt x="6090" y="3779"/>
                  </a:lnTo>
                  <a:lnTo>
                    <a:pt x="6420" y="3595"/>
                  </a:lnTo>
                  <a:lnTo>
                    <a:pt x="6787" y="3449"/>
                  </a:lnTo>
                  <a:lnTo>
                    <a:pt x="7117" y="3339"/>
                  </a:lnTo>
                  <a:lnTo>
                    <a:pt x="7484" y="3265"/>
                  </a:lnTo>
                  <a:lnTo>
                    <a:pt x="7814" y="3228"/>
                  </a:lnTo>
                  <a:lnTo>
                    <a:pt x="8181" y="3192"/>
                  </a:lnTo>
                  <a:close/>
                  <a:moveTo>
                    <a:pt x="3962" y="13426"/>
                  </a:moveTo>
                  <a:lnTo>
                    <a:pt x="4623" y="13536"/>
                  </a:lnTo>
                  <a:lnTo>
                    <a:pt x="5246" y="13719"/>
                  </a:lnTo>
                  <a:lnTo>
                    <a:pt x="5943" y="13939"/>
                  </a:lnTo>
                  <a:lnTo>
                    <a:pt x="6603" y="14196"/>
                  </a:lnTo>
                  <a:lnTo>
                    <a:pt x="6860" y="14270"/>
                  </a:lnTo>
                  <a:lnTo>
                    <a:pt x="7154" y="14306"/>
                  </a:lnTo>
                  <a:lnTo>
                    <a:pt x="7704" y="14380"/>
                  </a:lnTo>
                  <a:lnTo>
                    <a:pt x="8217" y="14490"/>
                  </a:lnTo>
                  <a:lnTo>
                    <a:pt x="8474" y="14563"/>
                  </a:lnTo>
                  <a:lnTo>
                    <a:pt x="8731" y="14636"/>
                  </a:lnTo>
                  <a:lnTo>
                    <a:pt x="8768" y="14783"/>
                  </a:lnTo>
                  <a:lnTo>
                    <a:pt x="8841" y="14857"/>
                  </a:lnTo>
                  <a:lnTo>
                    <a:pt x="8951" y="14893"/>
                  </a:lnTo>
                  <a:lnTo>
                    <a:pt x="9061" y="14893"/>
                  </a:lnTo>
                  <a:lnTo>
                    <a:pt x="9061" y="15003"/>
                  </a:lnTo>
                  <a:lnTo>
                    <a:pt x="9024" y="15150"/>
                  </a:lnTo>
                  <a:lnTo>
                    <a:pt x="8914" y="15223"/>
                  </a:lnTo>
                  <a:lnTo>
                    <a:pt x="8768" y="15333"/>
                  </a:lnTo>
                  <a:lnTo>
                    <a:pt x="8034" y="15040"/>
                  </a:lnTo>
                  <a:lnTo>
                    <a:pt x="6383" y="14490"/>
                  </a:lnTo>
                  <a:lnTo>
                    <a:pt x="5576" y="14270"/>
                  </a:lnTo>
                  <a:lnTo>
                    <a:pt x="4769" y="14086"/>
                  </a:lnTo>
                  <a:lnTo>
                    <a:pt x="4292" y="14013"/>
                  </a:lnTo>
                  <a:lnTo>
                    <a:pt x="4072" y="14013"/>
                  </a:lnTo>
                  <a:lnTo>
                    <a:pt x="3852" y="14050"/>
                  </a:lnTo>
                  <a:lnTo>
                    <a:pt x="3742" y="14013"/>
                  </a:lnTo>
                  <a:lnTo>
                    <a:pt x="3669" y="13939"/>
                  </a:lnTo>
                  <a:lnTo>
                    <a:pt x="3632" y="13829"/>
                  </a:lnTo>
                  <a:lnTo>
                    <a:pt x="3632" y="13719"/>
                  </a:lnTo>
                  <a:lnTo>
                    <a:pt x="3632" y="13609"/>
                  </a:lnTo>
                  <a:lnTo>
                    <a:pt x="3705" y="13536"/>
                  </a:lnTo>
                  <a:lnTo>
                    <a:pt x="3816" y="13463"/>
                  </a:lnTo>
                  <a:lnTo>
                    <a:pt x="3926" y="13426"/>
                  </a:lnTo>
                  <a:close/>
                  <a:moveTo>
                    <a:pt x="4256" y="15737"/>
                  </a:moveTo>
                  <a:lnTo>
                    <a:pt x="4696" y="15847"/>
                  </a:lnTo>
                  <a:lnTo>
                    <a:pt x="4476" y="16067"/>
                  </a:lnTo>
                  <a:lnTo>
                    <a:pt x="4292" y="16287"/>
                  </a:lnTo>
                  <a:lnTo>
                    <a:pt x="4292" y="16250"/>
                  </a:lnTo>
                  <a:lnTo>
                    <a:pt x="4256" y="16140"/>
                  </a:lnTo>
                  <a:lnTo>
                    <a:pt x="4256" y="15994"/>
                  </a:lnTo>
                  <a:lnTo>
                    <a:pt x="4256" y="15737"/>
                  </a:lnTo>
                  <a:close/>
                  <a:moveTo>
                    <a:pt x="4843" y="15920"/>
                  </a:moveTo>
                  <a:lnTo>
                    <a:pt x="4989" y="15957"/>
                  </a:lnTo>
                  <a:lnTo>
                    <a:pt x="5136" y="15994"/>
                  </a:lnTo>
                  <a:lnTo>
                    <a:pt x="4879" y="16140"/>
                  </a:lnTo>
                  <a:lnTo>
                    <a:pt x="4623" y="16360"/>
                  </a:lnTo>
                  <a:lnTo>
                    <a:pt x="4623" y="16360"/>
                  </a:lnTo>
                  <a:lnTo>
                    <a:pt x="4733" y="16140"/>
                  </a:lnTo>
                  <a:lnTo>
                    <a:pt x="4843" y="15920"/>
                  </a:lnTo>
                  <a:close/>
                  <a:moveTo>
                    <a:pt x="4146" y="14453"/>
                  </a:moveTo>
                  <a:lnTo>
                    <a:pt x="4659" y="14490"/>
                  </a:lnTo>
                  <a:lnTo>
                    <a:pt x="5356" y="14673"/>
                  </a:lnTo>
                  <a:lnTo>
                    <a:pt x="6053" y="14857"/>
                  </a:lnTo>
                  <a:lnTo>
                    <a:pt x="7410" y="15333"/>
                  </a:lnTo>
                  <a:lnTo>
                    <a:pt x="8034" y="15553"/>
                  </a:lnTo>
                  <a:lnTo>
                    <a:pt x="8401" y="15663"/>
                  </a:lnTo>
                  <a:lnTo>
                    <a:pt x="8694" y="15774"/>
                  </a:lnTo>
                  <a:lnTo>
                    <a:pt x="8731" y="15847"/>
                  </a:lnTo>
                  <a:lnTo>
                    <a:pt x="8768" y="15884"/>
                  </a:lnTo>
                  <a:lnTo>
                    <a:pt x="8841" y="15957"/>
                  </a:lnTo>
                  <a:lnTo>
                    <a:pt x="8951" y="15957"/>
                  </a:lnTo>
                  <a:lnTo>
                    <a:pt x="8914" y="16067"/>
                  </a:lnTo>
                  <a:lnTo>
                    <a:pt x="8841" y="16214"/>
                  </a:lnTo>
                  <a:lnTo>
                    <a:pt x="8694" y="16397"/>
                  </a:lnTo>
                  <a:lnTo>
                    <a:pt x="8547" y="16507"/>
                  </a:lnTo>
                  <a:lnTo>
                    <a:pt x="8401" y="16581"/>
                  </a:lnTo>
                  <a:lnTo>
                    <a:pt x="7227" y="16140"/>
                  </a:lnTo>
                  <a:lnTo>
                    <a:pt x="6016" y="15774"/>
                  </a:lnTo>
                  <a:lnTo>
                    <a:pt x="4733" y="15370"/>
                  </a:lnTo>
                  <a:lnTo>
                    <a:pt x="4072" y="15223"/>
                  </a:lnTo>
                  <a:lnTo>
                    <a:pt x="3449" y="15113"/>
                  </a:lnTo>
                  <a:lnTo>
                    <a:pt x="3449" y="15040"/>
                  </a:lnTo>
                  <a:lnTo>
                    <a:pt x="3449" y="14857"/>
                  </a:lnTo>
                  <a:lnTo>
                    <a:pt x="3522" y="14673"/>
                  </a:lnTo>
                  <a:lnTo>
                    <a:pt x="3632" y="14563"/>
                  </a:lnTo>
                  <a:lnTo>
                    <a:pt x="3705" y="14490"/>
                  </a:lnTo>
                  <a:lnTo>
                    <a:pt x="3926" y="14490"/>
                  </a:lnTo>
                  <a:lnTo>
                    <a:pt x="3962" y="14526"/>
                  </a:lnTo>
                  <a:lnTo>
                    <a:pt x="3999" y="14526"/>
                  </a:lnTo>
                  <a:lnTo>
                    <a:pt x="4036" y="14490"/>
                  </a:lnTo>
                  <a:lnTo>
                    <a:pt x="4146" y="14453"/>
                  </a:lnTo>
                  <a:close/>
                  <a:moveTo>
                    <a:pt x="5503" y="16067"/>
                  </a:moveTo>
                  <a:lnTo>
                    <a:pt x="5723" y="16140"/>
                  </a:lnTo>
                  <a:lnTo>
                    <a:pt x="5503" y="16287"/>
                  </a:lnTo>
                  <a:lnTo>
                    <a:pt x="5246" y="16434"/>
                  </a:lnTo>
                  <a:lnTo>
                    <a:pt x="5026" y="16617"/>
                  </a:lnTo>
                  <a:lnTo>
                    <a:pt x="4843" y="16837"/>
                  </a:lnTo>
                  <a:lnTo>
                    <a:pt x="4659" y="16764"/>
                  </a:lnTo>
                  <a:lnTo>
                    <a:pt x="4733" y="16691"/>
                  </a:lnTo>
                  <a:lnTo>
                    <a:pt x="5503" y="16067"/>
                  </a:lnTo>
                  <a:close/>
                  <a:moveTo>
                    <a:pt x="5980" y="16214"/>
                  </a:moveTo>
                  <a:lnTo>
                    <a:pt x="6200" y="16287"/>
                  </a:lnTo>
                  <a:lnTo>
                    <a:pt x="6200" y="16324"/>
                  </a:lnTo>
                  <a:lnTo>
                    <a:pt x="5943" y="16434"/>
                  </a:lnTo>
                  <a:lnTo>
                    <a:pt x="5723" y="16581"/>
                  </a:lnTo>
                  <a:lnTo>
                    <a:pt x="5540" y="16727"/>
                  </a:lnTo>
                  <a:lnTo>
                    <a:pt x="5393" y="16947"/>
                  </a:lnTo>
                  <a:lnTo>
                    <a:pt x="5246" y="16911"/>
                  </a:lnTo>
                  <a:lnTo>
                    <a:pt x="5613" y="16544"/>
                  </a:lnTo>
                  <a:lnTo>
                    <a:pt x="5980" y="16214"/>
                  </a:lnTo>
                  <a:close/>
                  <a:moveTo>
                    <a:pt x="6383" y="16360"/>
                  </a:moveTo>
                  <a:lnTo>
                    <a:pt x="6897" y="16544"/>
                  </a:lnTo>
                  <a:lnTo>
                    <a:pt x="6420" y="16801"/>
                  </a:lnTo>
                  <a:lnTo>
                    <a:pt x="6200" y="16947"/>
                  </a:lnTo>
                  <a:lnTo>
                    <a:pt x="5980" y="17131"/>
                  </a:lnTo>
                  <a:lnTo>
                    <a:pt x="5796" y="17057"/>
                  </a:lnTo>
                  <a:lnTo>
                    <a:pt x="5833" y="16984"/>
                  </a:lnTo>
                  <a:lnTo>
                    <a:pt x="5833" y="16911"/>
                  </a:lnTo>
                  <a:lnTo>
                    <a:pt x="5833" y="16874"/>
                  </a:lnTo>
                  <a:lnTo>
                    <a:pt x="6090" y="16617"/>
                  </a:lnTo>
                  <a:lnTo>
                    <a:pt x="6383" y="16397"/>
                  </a:lnTo>
                  <a:lnTo>
                    <a:pt x="6383" y="16360"/>
                  </a:lnTo>
                  <a:close/>
                  <a:moveTo>
                    <a:pt x="7080" y="16581"/>
                  </a:moveTo>
                  <a:lnTo>
                    <a:pt x="7410" y="16691"/>
                  </a:lnTo>
                  <a:lnTo>
                    <a:pt x="7154" y="16911"/>
                  </a:lnTo>
                  <a:lnTo>
                    <a:pt x="6787" y="17314"/>
                  </a:lnTo>
                  <a:lnTo>
                    <a:pt x="6457" y="17241"/>
                  </a:lnTo>
                  <a:lnTo>
                    <a:pt x="6493" y="17167"/>
                  </a:lnTo>
                  <a:lnTo>
                    <a:pt x="6457" y="17131"/>
                  </a:lnTo>
                  <a:lnTo>
                    <a:pt x="6750" y="16837"/>
                  </a:lnTo>
                  <a:lnTo>
                    <a:pt x="7080" y="16581"/>
                  </a:lnTo>
                  <a:close/>
                  <a:moveTo>
                    <a:pt x="8034" y="2678"/>
                  </a:moveTo>
                  <a:lnTo>
                    <a:pt x="7704" y="2715"/>
                  </a:lnTo>
                  <a:lnTo>
                    <a:pt x="7374" y="2752"/>
                  </a:lnTo>
                  <a:lnTo>
                    <a:pt x="7044" y="2825"/>
                  </a:lnTo>
                  <a:lnTo>
                    <a:pt x="6750" y="2898"/>
                  </a:lnTo>
                  <a:lnTo>
                    <a:pt x="6420" y="3008"/>
                  </a:lnTo>
                  <a:lnTo>
                    <a:pt x="6126" y="3155"/>
                  </a:lnTo>
                  <a:lnTo>
                    <a:pt x="5833" y="3302"/>
                  </a:lnTo>
                  <a:lnTo>
                    <a:pt x="5576" y="3522"/>
                  </a:lnTo>
                  <a:lnTo>
                    <a:pt x="5026" y="3962"/>
                  </a:lnTo>
                  <a:lnTo>
                    <a:pt x="4806" y="4219"/>
                  </a:lnTo>
                  <a:lnTo>
                    <a:pt x="4586" y="4512"/>
                  </a:lnTo>
                  <a:lnTo>
                    <a:pt x="4366" y="4769"/>
                  </a:lnTo>
                  <a:lnTo>
                    <a:pt x="4182" y="5099"/>
                  </a:lnTo>
                  <a:lnTo>
                    <a:pt x="3999" y="5393"/>
                  </a:lnTo>
                  <a:lnTo>
                    <a:pt x="3852" y="5723"/>
                  </a:lnTo>
                  <a:lnTo>
                    <a:pt x="3742" y="6163"/>
                  </a:lnTo>
                  <a:lnTo>
                    <a:pt x="3669" y="6603"/>
                  </a:lnTo>
                  <a:lnTo>
                    <a:pt x="3632" y="7043"/>
                  </a:lnTo>
                  <a:lnTo>
                    <a:pt x="3632" y="7520"/>
                  </a:lnTo>
                  <a:lnTo>
                    <a:pt x="3705" y="7960"/>
                  </a:lnTo>
                  <a:lnTo>
                    <a:pt x="3779" y="8437"/>
                  </a:lnTo>
                  <a:lnTo>
                    <a:pt x="3962" y="9318"/>
                  </a:lnTo>
                  <a:lnTo>
                    <a:pt x="4109" y="10308"/>
                  </a:lnTo>
                  <a:lnTo>
                    <a:pt x="4182" y="10785"/>
                  </a:lnTo>
                  <a:lnTo>
                    <a:pt x="4219" y="11262"/>
                  </a:lnTo>
                  <a:lnTo>
                    <a:pt x="4182" y="11739"/>
                  </a:lnTo>
                  <a:lnTo>
                    <a:pt x="4109" y="12215"/>
                  </a:lnTo>
                  <a:lnTo>
                    <a:pt x="3999" y="12619"/>
                  </a:lnTo>
                  <a:lnTo>
                    <a:pt x="3816" y="13059"/>
                  </a:lnTo>
                  <a:lnTo>
                    <a:pt x="3595" y="13132"/>
                  </a:lnTo>
                  <a:lnTo>
                    <a:pt x="3449" y="13279"/>
                  </a:lnTo>
                  <a:lnTo>
                    <a:pt x="3302" y="13426"/>
                  </a:lnTo>
                  <a:lnTo>
                    <a:pt x="3229" y="13646"/>
                  </a:lnTo>
                  <a:lnTo>
                    <a:pt x="3229" y="13829"/>
                  </a:lnTo>
                  <a:lnTo>
                    <a:pt x="3265" y="13976"/>
                  </a:lnTo>
                  <a:lnTo>
                    <a:pt x="3339" y="14160"/>
                  </a:lnTo>
                  <a:lnTo>
                    <a:pt x="3412" y="14270"/>
                  </a:lnTo>
                  <a:lnTo>
                    <a:pt x="3339" y="14343"/>
                  </a:lnTo>
                  <a:lnTo>
                    <a:pt x="3265" y="14416"/>
                  </a:lnTo>
                  <a:lnTo>
                    <a:pt x="3192" y="14526"/>
                  </a:lnTo>
                  <a:lnTo>
                    <a:pt x="3119" y="14673"/>
                  </a:lnTo>
                  <a:lnTo>
                    <a:pt x="3082" y="14857"/>
                  </a:lnTo>
                  <a:lnTo>
                    <a:pt x="3045" y="15040"/>
                  </a:lnTo>
                  <a:lnTo>
                    <a:pt x="3045" y="15187"/>
                  </a:lnTo>
                  <a:lnTo>
                    <a:pt x="3082" y="15370"/>
                  </a:lnTo>
                  <a:lnTo>
                    <a:pt x="3192" y="15480"/>
                  </a:lnTo>
                  <a:lnTo>
                    <a:pt x="3302" y="15590"/>
                  </a:lnTo>
                  <a:lnTo>
                    <a:pt x="3412" y="15627"/>
                  </a:lnTo>
                  <a:lnTo>
                    <a:pt x="3485" y="15590"/>
                  </a:lnTo>
                  <a:lnTo>
                    <a:pt x="3522" y="15553"/>
                  </a:lnTo>
                  <a:lnTo>
                    <a:pt x="3559" y="15553"/>
                  </a:lnTo>
                  <a:lnTo>
                    <a:pt x="4072" y="15700"/>
                  </a:lnTo>
                  <a:lnTo>
                    <a:pt x="3999" y="15810"/>
                  </a:lnTo>
                  <a:lnTo>
                    <a:pt x="3926" y="15957"/>
                  </a:lnTo>
                  <a:lnTo>
                    <a:pt x="3926" y="16140"/>
                  </a:lnTo>
                  <a:lnTo>
                    <a:pt x="3926" y="16324"/>
                  </a:lnTo>
                  <a:lnTo>
                    <a:pt x="3999" y="16507"/>
                  </a:lnTo>
                  <a:lnTo>
                    <a:pt x="4072" y="16654"/>
                  </a:lnTo>
                  <a:lnTo>
                    <a:pt x="4146" y="16801"/>
                  </a:lnTo>
                  <a:lnTo>
                    <a:pt x="4292" y="16874"/>
                  </a:lnTo>
                  <a:lnTo>
                    <a:pt x="4256" y="16947"/>
                  </a:lnTo>
                  <a:lnTo>
                    <a:pt x="4292" y="17021"/>
                  </a:lnTo>
                  <a:lnTo>
                    <a:pt x="4329" y="17057"/>
                  </a:lnTo>
                  <a:lnTo>
                    <a:pt x="4402" y="17094"/>
                  </a:lnTo>
                  <a:lnTo>
                    <a:pt x="4586" y="17167"/>
                  </a:lnTo>
                  <a:lnTo>
                    <a:pt x="4806" y="17277"/>
                  </a:lnTo>
                  <a:lnTo>
                    <a:pt x="5283" y="17388"/>
                  </a:lnTo>
                  <a:lnTo>
                    <a:pt x="5393" y="17424"/>
                  </a:lnTo>
                  <a:lnTo>
                    <a:pt x="5576" y="17461"/>
                  </a:lnTo>
                  <a:lnTo>
                    <a:pt x="6310" y="17681"/>
                  </a:lnTo>
                  <a:lnTo>
                    <a:pt x="6677" y="17754"/>
                  </a:lnTo>
                  <a:lnTo>
                    <a:pt x="6860" y="17791"/>
                  </a:lnTo>
                  <a:lnTo>
                    <a:pt x="7044" y="17754"/>
                  </a:lnTo>
                  <a:lnTo>
                    <a:pt x="7117" y="17718"/>
                  </a:lnTo>
                  <a:lnTo>
                    <a:pt x="7154" y="17681"/>
                  </a:lnTo>
                  <a:lnTo>
                    <a:pt x="7154" y="17608"/>
                  </a:lnTo>
                  <a:lnTo>
                    <a:pt x="7117" y="17534"/>
                  </a:lnTo>
                  <a:lnTo>
                    <a:pt x="7447" y="17204"/>
                  </a:lnTo>
                  <a:lnTo>
                    <a:pt x="7594" y="17021"/>
                  </a:lnTo>
                  <a:lnTo>
                    <a:pt x="7740" y="16837"/>
                  </a:lnTo>
                  <a:lnTo>
                    <a:pt x="8327" y="17021"/>
                  </a:lnTo>
                  <a:lnTo>
                    <a:pt x="8437" y="17021"/>
                  </a:lnTo>
                  <a:lnTo>
                    <a:pt x="8547" y="16984"/>
                  </a:lnTo>
                  <a:lnTo>
                    <a:pt x="8731" y="16911"/>
                  </a:lnTo>
                  <a:lnTo>
                    <a:pt x="8914" y="16764"/>
                  </a:lnTo>
                  <a:lnTo>
                    <a:pt x="9098" y="16581"/>
                  </a:lnTo>
                  <a:lnTo>
                    <a:pt x="9208" y="16360"/>
                  </a:lnTo>
                  <a:lnTo>
                    <a:pt x="9281" y="16140"/>
                  </a:lnTo>
                  <a:lnTo>
                    <a:pt x="9318" y="15884"/>
                  </a:lnTo>
                  <a:lnTo>
                    <a:pt x="9281" y="15700"/>
                  </a:lnTo>
                  <a:lnTo>
                    <a:pt x="9208" y="15590"/>
                  </a:lnTo>
                  <a:lnTo>
                    <a:pt x="9171" y="15517"/>
                  </a:lnTo>
                  <a:lnTo>
                    <a:pt x="9244" y="15407"/>
                  </a:lnTo>
                  <a:lnTo>
                    <a:pt x="9354" y="15260"/>
                  </a:lnTo>
                  <a:lnTo>
                    <a:pt x="9391" y="15113"/>
                  </a:lnTo>
                  <a:lnTo>
                    <a:pt x="9428" y="15003"/>
                  </a:lnTo>
                  <a:lnTo>
                    <a:pt x="9501" y="14930"/>
                  </a:lnTo>
                  <a:lnTo>
                    <a:pt x="9575" y="14857"/>
                  </a:lnTo>
                  <a:lnTo>
                    <a:pt x="9575" y="14783"/>
                  </a:lnTo>
                  <a:lnTo>
                    <a:pt x="9538" y="14673"/>
                  </a:lnTo>
                  <a:lnTo>
                    <a:pt x="9391" y="14526"/>
                  </a:lnTo>
                  <a:lnTo>
                    <a:pt x="9244" y="14380"/>
                  </a:lnTo>
                  <a:lnTo>
                    <a:pt x="9244" y="14050"/>
                  </a:lnTo>
                  <a:lnTo>
                    <a:pt x="9318" y="13683"/>
                  </a:lnTo>
                  <a:lnTo>
                    <a:pt x="9428" y="13353"/>
                  </a:lnTo>
                  <a:lnTo>
                    <a:pt x="9538" y="13059"/>
                  </a:lnTo>
                  <a:lnTo>
                    <a:pt x="9721" y="12766"/>
                  </a:lnTo>
                  <a:lnTo>
                    <a:pt x="9905" y="12472"/>
                  </a:lnTo>
                  <a:lnTo>
                    <a:pt x="10308" y="11885"/>
                  </a:lnTo>
                  <a:lnTo>
                    <a:pt x="10785" y="11335"/>
                  </a:lnTo>
                  <a:lnTo>
                    <a:pt x="11299" y="10822"/>
                  </a:lnTo>
                  <a:lnTo>
                    <a:pt x="11775" y="10308"/>
                  </a:lnTo>
                  <a:lnTo>
                    <a:pt x="12179" y="9758"/>
                  </a:lnTo>
                  <a:lnTo>
                    <a:pt x="12362" y="9501"/>
                  </a:lnTo>
                  <a:lnTo>
                    <a:pt x="12546" y="9208"/>
                  </a:lnTo>
                  <a:lnTo>
                    <a:pt x="12656" y="8951"/>
                  </a:lnTo>
                  <a:lnTo>
                    <a:pt x="12803" y="8657"/>
                  </a:lnTo>
                  <a:lnTo>
                    <a:pt x="12876" y="8364"/>
                  </a:lnTo>
                  <a:lnTo>
                    <a:pt x="12949" y="8034"/>
                  </a:lnTo>
                  <a:lnTo>
                    <a:pt x="12986" y="7740"/>
                  </a:lnTo>
                  <a:lnTo>
                    <a:pt x="13023" y="7447"/>
                  </a:lnTo>
                  <a:lnTo>
                    <a:pt x="13023" y="6823"/>
                  </a:lnTo>
                  <a:lnTo>
                    <a:pt x="12913" y="6236"/>
                  </a:lnTo>
                  <a:lnTo>
                    <a:pt x="12729" y="5613"/>
                  </a:lnTo>
                  <a:lnTo>
                    <a:pt x="12436" y="5026"/>
                  </a:lnTo>
                  <a:lnTo>
                    <a:pt x="12252" y="4769"/>
                  </a:lnTo>
                  <a:lnTo>
                    <a:pt x="12069" y="4476"/>
                  </a:lnTo>
                  <a:lnTo>
                    <a:pt x="11849" y="4256"/>
                  </a:lnTo>
                  <a:lnTo>
                    <a:pt x="11629" y="3999"/>
                  </a:lnTo>
                  <a:lnTo>
                    <a:pt x="11372" y="3815"/>
                  </a:lnTo>
                  <a:lnTo>
                    <a:pt x="11115" y="3595"/>
                  </a:lnTo>
                  <a:lnTo>
                    <a:pt x="10565" y="3265"/>
                  </a:lnTo>
                  <a:lnTo>
                    <a:pt x="9978" y="3008"/>
                  </a:lnTo>
                  <a:lnTo>
                    <a:pt x="9354" y="2825"/>
                  </a:lnTo>
                  <a:lnTo>
                    <a:pt x="8694" y="2715"/>
                  </a:lnTo>
                  <a:lnTo>
                    <a:pt x="8034" y="2678"/>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 name="Google Shape;369;p7"/>
            <p:cNvSpPr/>
            <p:nvPr/>
          </p:nvSpPr>
          <p:spPr>
            <a:xfrm>
              <a:off x="6244725" y="2547975"/>
              <a:ext cx="185275" cy="404450"/>
            </a:xfrm>
            <a:custGeom>
              <a:avLst/>
              <a:gdLst/>
              <a:ahLst/>
              <a:cxnLst/>
              <a:rect l="l" t="t" r="r" b="b"/>
              <a:pathLst>
                <a:path w="7411" h="16178" extrusionOk="0">
                  <a:moveTo>
                    <a:pt x="3339" y="147"/>
                  </a:moveTo>
                  <a:lnTo>
                    <a:pt x="3229" y="441"/>
                  </a:lnTo>
                  <a:lnTo>
                    <a:pt x="3155" y="734"/>
                  </a:lnTo>
                  <a:lnTo>
                    <a:pt x="3119" y="1358"/>
                  </a:lnTo>
                  <a:lnTo>
                    <a:pt x="3082" y="2972"/>
                  </a:lnTo>
                  <a:lnTo>
                    <a:pt x="3119" y="4476"/>
                  </a:lnTo>
                  <a:lnTo>
                    <a:pt x="3119" y="5283"/>
                  </a:lnTo>
                  <a:lnTo>
                    <a:pt x="3119" y="5576"/>
                  </a:lnTo>
                  <a:lnTo>
                    <a:pt x="3155" y="5723"/>
                  </a:lnTo>
                  <a:lnTo>
                    <a:pt x="3229" y="5870"/>
                  </a:lnTo>
                  <a:lnTo>
                    <a:pt x="3265" y="5906"/>
                  </a:lnTo>
                  <a:lnTo>
                    <a:pt x="3339" y="5943"/>
                  </a:lnTo>
                  <a:lnTo>
                    <a:pt x="3375" y="5943"/>
                  </a:lnTo>
                  <a:lnTo>
                    <a:pt x="3449" y="5870"/>
                  </a:lnTo>
                  <a:lnTo>
                    <a:pt x="3486" y="5760"/>
                  </a:lnTo>
                  <a:lnTo>
                    <a:pt x="3522" y="5649"/>
                  </a:lnTo>
                  <a:lnTo>
                    <a:pt x="3522" y="5393"/>
                  </a:lnTo>
                  <a:lnTo>
                    <a:pt x="3522" y="4586"/>
                  </a:lnTo>
                  <a:lnTo>
                    <a:pt x="3486" y="2972"/>
                  </a:lnTo>
                  <a:lnTo>
                    <a:pt x="3522" y="1504"/>
                  </a:lnTo>
                  <a:lnTo>
                    <a:pt x="3522" y="808"/>
                  </a:lnTo>
                  <a:lnTo>
                    <a:pt x="3486" y="477"/>
                  </a:lnTo>
                  <a:lnTo>
                    <a:pt x="3412" y="294"/>
                  </a:lnTo>
                  <a:lnTo>
                    <a:pt x="3375" y="147"/>
                  </a:lnTo>
                  <a:close/>
                  <a:moveTo>
                    <a:pt x="1725" y="1"/>
                  </a:moveTo>
                  <a:lnTo>
                    <a:pt x="1688" y="37"/>
                  </a:lnTo>
                  <a:lnTo>
                    <a:pt x="1615" y="147"/>
                  </a:lnTo>
                  <a:lnTo>
                    <a:pt x="1578" y="294"/>
                  </a:lnTo>
                  <a:lnTo>
                    <a:pt x="1541" y="624"/>
                  </a:lnTo>
                  <a:lnTo>
                    <a:pt x="1578" y="1284"/>
                  </a:lnTo>
                  <a:lnTo>
                    <a:pt x="1615" y="2898"/>
                  </a:lnTo>
                  <a:lnTo>
                    <a:pt x="1725" y="6236"/>
                  </a:lnTo>
                  <a:lnTo>
                    <a:pt x="1761" y="6346"/>
                  </a:lnTo>
                  <a:lnTo>
                    <a:pt x="1798" y="6383"/>
                  </a:lnTo>
                  <a:lnTo>
                    <a:pt x="1872" y="6420"/>
                  </a:lnTo>
                  <a:lnTo>
                    <a:pt x="1945" y="6456"/>
                  </a:lnTo>
                  <a:lnTo>
                    <a:pt x="2018" y="6420"/>
                  </a:lnTo>
                  <a:lnTo>
                    <a:pt x="2092" y="6383"/>
                  </a:lnTo>
                  <a:lnTo>
                    <a:pt x="2165" y="6346"/>
                  </a:lnTo>
                  <a:lnTo>
                    <a:pt x="2165" y="6236"/>
                  </a:lnTo>
                  <a:lnTo>
                    <a:pt x="2165" y="5980"/>
                  </a:lnTo>
                  <a:lnTo>
                    <a:pt x="2165" y="5943"/>
                  </a:lnTo>
                  <a:lnTo>
                    <a:pt x="2055" y="3008"/>
                  </a:lnTo>
                  <a:lnTo>
                    <a:pt x="1982" y="1394"/>
                  </a:lnTo>
                  <a:lnTo>
                    <a:pt x="1945" y="587"/>
                  </a:lnTo>
                  <a:lnTo>
                    <a:pt x="1908" y="294"/>
                  </a:lnTo>
                  <a:lnTo>
                    <a:pt x="1872" y="147"/>
                  </a:lnTo>
                  <a:lnTo>
                    <a:pt x="1761" y="37"/>
                  </a:lnTo>
                  <a:lnTo>
                    <a:pt x="1725" y="1"/>
                  </a:lnTo>
                  <a:close/>
                  <a:moveTo>
                    <a:pt x="4953" y="184"/>
                  </a:moveTo>
                  <a:lnTo>
                    <a:pt x="4879" y="221"/>
                  </a:lnTo>
                  <a:lnTo>
                    <a:pt x="4843" y="257"/>
                  </a:lnTo>
                  <a:lnTo>
                    <a:pt x="4843" y="331"/>
                  </a:lnTo>
                  <a:lnTo>
                    <a:pt x="4769" y="1101"/>
                  </a:lnTo>
                  <a:lnTo>
                    <a:pt x="4733" y="1908"/>
                  </a:lnTo>
                  <a:lnTo>
                    <a:pt x="4733" y="3522"/>
                  </a:lnTo>
                  <a:lnTo>
                    <a:pt x="4733" y="5136"/>
                  </a:lnTo>
                  <a:lnTo>
                    <a:pt x="4696" y="5870"/>
                  </a:lnTo>
                  <a:lnTo>
                    <a:pt x="4696" y="6273"/>
                  </a:lnTo>
                  <a:lnTo>
                    <a:pt x="4769" y="6640"/>
                  </a:lnTo>
                  <a:lnTo>
                    <a:pt x="4806" y="6713"/>
                  </a:lnTo>
                  <a:lnTo>
                    <a:pt x="4916" y="6750"/>
                  </a:lnTo>
                  <a:lnTo>
                    <a:pt x="5026" y="6713"/>
                  </a:lnTo>
                  <a:lnTo>
                    <a:pt x="5100" y="6640"/>
                  </a:lnTo>
                  <a:lnTo>
                    <a:pt x="5173" y="6273"/>
                  </a:lnTo>
                  <a:lnTo>
                    <a:pt x="5173" y="5870"/>
                  </a:lnTo>
                  <a:lnTo>
                    <a:pt x="5136" y="5136"/>
                  </a:lnTo>
                  <a:lnTo>
                    <a:pt x="5136" y="3522"/>
                  </a:lnTo>
                  <a:lnTo>
                    <a:pt x="5173" y="1908"/>
                  </a:lnTo>
                  <a:lnTo>
                    <a:pt x="5136" y="1138"/>
                  </a:lnTo>
                  <a:lnTo>
                    <a:pt x="5100" y="331"/>
                  </a:lnTo>
                  <a:lnTo>
                    <a:pt x="5100" y="257"/>
                  </a:lnTo>
                  <a:lnTo>
                    <a:pt x="5063" y="221"/>
                  </a:lnTo>
                  <a:lnTo>
                    <a:pt x="4953" y="184"/>
                  </a:lnTo>
                  <a:close/>
                  <a:moveTo>
                    <a:pt x="6273" y="2678"/>
                  </a:moveTo>
                  <a:lnTo>
                    <a:pt x="6273" y="2715"/>
                  </a:lnTo>
                  <a:lnTo>
                    <a:pt x="6200" y="3008"/>
                  </a:lnTo>
                  <a:lnTo>
                    <a:pt x="6163" y="3302"/>
                  </a:lnTo>
                  <a:lnTo>
                    <a:pt x="6127" y="3925"/>
                  </a:lnTo>
                  <a:lnTo>
                    <a:pt x="6127" y="5173"/>
                  </a:lnTo>
                  <a:lnTo>
                    <a:pt x="6090" y="7667"/>
                  </a:lnTo>
                  <a:lnTo>
                    <a:pt x="6090" y="7887"/>
                  </a:lnTo>
                  <a:lnTo>
                    <a:pt x="6127" y="7960"/>
                  </a:lnTo>
                  <a:lnTo>
                    <a:pt x="6163" y="8034"/>
                  </a:lnTo>
                  <a:lnTo>
                    <a:pt x="6237" y="8070"/>
                  </a:lnTo>
                  <a:lnTo>
                    <a:pt x="6383" y="8070"/>
                  </a:lnTo>
                  <a:lnTo>
                    <a:pt x="6457" y="8034"/>
                  </a:lnTo>
                  <a:lnTo>
                    <a:pt x="6493" y="7960"/>
                  </a:lnTo>
                  <a:lnTo>
                    <a:pt x="6530" y="7887"/>
                  </a:lnTo>
                  <a:lnTo>
                    <a:pt x="6530" y="5283"/>
                  </a:lnTo>
                  <a:lnTo>
                    <a:pt x="6530" y="3962"/>
                  </a:lnTo>
                  <a:lnTo>
                    <a:pt x="6493" y="3339"/>
                  </a:lnTo>
                  <a:lnTo>
                    <a:pt x="6457" y="3008"/>
                  </a:lnTo>
                  <a:lnTo>
                    <a:pt x="6383" y="2715"/>
                  </a:lnTo>
                  <a:lnTo>
                    <a:pt x="6347" y="2678"/>
                  </a:lnTo>
                  <a:close/>
                  <a:moveTo>
                    <a:pt x="3265" y="7887"/>
                  </a:moveTo>
                  <a:lnTo>
                    <a:pt x="3082" y="8107"/>
                  </a:lnTo>
                  <a:lnTo>
                    <a:pt x="2862" y="8291"/>
                  </a:lnTo>
                  <a:lnTo>
                    <a:pt x="2679" y="8401"/>
                  </a:lnTo>
                  <a:lnTo>
                    <a:pt x="2458" y="8474"/>
                  </a:lnTo>
                  <a:lnTo>
                    <a:pt x="2458" y="8474"/>
                  </a:lnTo>
                  <a:lnTo>
                    <a:pt x="2605" y="8291"/>
                  </a:lnTo>
                  <a:lnTo>
                    <a:pt x="2752" y="8144"/>
                  </a:lnTo>
                  <a:lnTo>
                    <a:pt x="2972" y="7997"/>
                  </a:lnTo>
                  <a:lnTo>
                    <a:pt x="3192" y="7924"/>
                  </a:lnTo>
                  <a:lnTo>
                    <a:pt x="3265" y="7887"/>
                  </a:lnTo>
                  <a:close/>
                  <a:moveTo>
                    <a:pt x="4806" y="9501"/>
                  </a:moveTo>
                  <a:lnTo>
                    <a:pt x="4513" y="9538"/>
                  </a:lnTo>
                  <a:lnTo>
                    <a:pt x="4329" y="9574"/>
                  </a:lnTo>
                  <a:lnTo>
                    <a:pt x="4072" y="9574"/>
                  </a:lnTo>
                  <a:lnTo>
                    <a:pt x="4072" y="9611"/>
                  </a:lnTo>
                  <a:lnTo>
                    <a:pt x="4072" y="9684"/>
                  </a:lnTo>
                  <a:lnTo>
                    <a:pt x="4109" y="9758"/>
                  </a:lnTo>
                  <a:lnTo>
                    <a:pt x="4146" y="9831"/>
                  </a:lnTo>
                  <a:lnTo>
                    <a:pt x="4219" y="9868"/>
                  </a:lnTo>
                  <a:lnTo>
                    <a:pt x="4293" y="9905"/>
                  </a:lnTo>
                  <a:lnTo>
                    <a:pt x="4476" y="9941"/>
                  </a:lnTo>
                  <a:lnTo>
                    <a:pt x="4659" y="9905"/>
                  </a:lnTo>
                  <a:lnTo>
                    <a:pt x="4806" y="9941"/>
                  </a:lnTo>
                  <a:lnTo>
                    <a:pt x="4953" y="9978"/>
                  </a:lnTo>
                  <a:lnTo>
                    <a:pt x="5100" y="10015"/>
                  </a:lnTo>
                  <a:lnTo>
                    <a:pt x="5246" y="10125"/>
                  </a:lnTo>
                  <a:lnTo>
                    <a:pt x="5320" y="10235"/>
                  </a:lnTo>
                  <a:lnTo>
                    <a:pt x="5430" y="10381"/>
                  </a:lnTo>
                  <a:lnTo>
                    <a:pt x="5466" y="10528"/>
                  </a:lnTo>
                  <a:lnTo>
                    <a:pt x="5503" y="10675"/>
                  </a:lnTo>
                  <a:lnTo>
                    <a:pt x="5540" y="10748"/>
                  </a:lnTo>
                  <a:lnTo>
                    <a:pt x="5613" y="10822"/>
                  </a:lnTo>
                  <a:lnTo>
                    <a:pt x="5833" y="10822"/>
                  </a:lnTo>
                  <a:lnTo>
                    <a:pt x="5907" y="10748"/>
                  </a:lnTo>
                  <a:lnTo>
                    <a:pt x="5943" y="10711"/>
                  </a:lnTo>
                  <a:lnTo>
                    <a:pt x="5980" y="10601"/>
                  </a:lnTo>
                  <a:lnTo>
                    <a:pt x="5907" y="10308"/>
                  </a:lnTo>
                  <a:lnTo>
                    <a:pt x="5760" y="10051"/>
                  </a:lnTo>
                  <a:lnTo>
                    <a:pt x="5576" y="9831"/>
                  </a:lnTo>
                  <a:lnTo>
                    <a:pt x="5356" y="9648"/>
                  </a:lnTo>
                  <a:lnTo>
                    <a:pt x="5100" y="9538"/>
                  </a:lnTo>
                  <a:lnTo>
                    <a:pt x="4806" y="9501"/>
                  </a:lnTo>
                  <a:close/>
                  <a:moveTo>
                    <a:pt x="4879" y="8547"/>
                  </a:moveTo>
                  <a:lnTo>
                    <a:pt x="5136" y="8621"/>
                  </a:lnTo>
                  <a:lnTo>
                    <a:pt x="5393" y="8731"/>
                  </a:lnTo>
                  <a:lnTo>
                    <a:pt x="5650" y="8877"/>
                  </a:lnTo>
                  <a:lnTo>
                    <a:pt x="5907" y="9061"/>
                  </a:lnTo>
                  <a:lnTo>
                    <a:pt x="6090" y="9244"/>
                  </a:lnTo>
                  <a:lnTo>
                    <a:pt x="6310" y="9464"/>
                  </a:lnTo>
                  <a:lnTo>
                    <a:pt x="6457" y="9684"/>
                  </a:lnTo>
                  <a:lnTo>
                    <a:pt x="6603" y="9941"/>
                  </a:lnTo>
                  <a:lnTo>
                    <a:pt x="6714" y="10198"/>
                  </a:lnTo>
                  <a:lnTo>
                    <a:pt x="6787" y="10491"/>
                  </a:lnTo>
                  <a:lnTo>
                    <a:pt x="6860" y="10748"/>
                  </a:lnTo>
                  <a:lnTo>
                    <a:pt x="6934" y="11078"/>
                  </a:lnTo>
                  <a:lnTo>
                    <a:pt x="6934" y="11372"/>
                  </a:lnTo>
                  <a:lnTo>
                    <a:pt x="6934" y="11665"/>
                  </a:lnTo>
                  <a:lnTo>
                    <a:pt x="6934" y="11995"/>
                  </a:lnTo>
                  <a:lnTo>
                    <a:pt x="6824" y="12619"/>
                  </a:lnTo>
                  <a:lnTo>
                    <a:pt x="6677" y="13206"/>
                  </a:lnTo>
                  <a:lnTo>
                    <a:pt x="6530" y="13499"/>
                  </a:lnTo>
                  <a:lnTo>
                    <a:pt x="6383" y="13793"/>
                  </a:lnTo>
                  <a:lnTo>
                    <a:pt x="6310" y="13939"/>
                  </a:lnTo>
                  <a:lnTo>
                    <a:pt x="6163" y="14050"/>
                  </a:lnTo>
                  <a:lnTo>
                    <a:pt x="5907" y="14270"/>
                  </a:lnTo>
                  <a:lnTo>
                    <a:pt x="5540" y="14526"/>
                  </a:lnTo>
                  <a:lnTo>
                    <a:pt x="5173" y="14857"/>
                  </a:lnTo>
                  <a:lnTo>
                    <a:pt x="5026" y="14967"/>
                  </a:lnTo>
                  <a:lnTo>
                    <a:pt x="4659" y="15187"/>
                  </a:lnTo>
                  <a:lnTo>
                    <a:pt x="4659" y="15187"/>
                  </a:lnTo>
                  <a:lnTo>
                    <a:pt x="4806" y="14857"/>
                  </a:lnTo>
                  <a:lnTo>
                    <a:pt x="4916" y="14636"/>
                  </a:lnTo>
                  <a:lnTo>
                    <a:pt x="4953" y="14490"/>
                  </a:lnTo>
                  <a:lnTo>
                    <a:pt x="4989" y="14380"/>
                  </a:lnTo>
                  <a:lnTo>
                    <a:pt x="4953" y="14270"/>
                  </a:lnTo>
                  <a:lnTo>
                    <a:pt x="4916" y="14160"/>
                  </a:lnTo>
                  <a:lnTo>
                    <a:pt x="4843" y="14123"/>
                  </a:lnTo>
                  <a:lnTo>
                    <a:pt x="4659" y="14123"/>
                  </a:lnTo>
                  <a:lnTo>
                    <a:pt x="4586" y="14160"/>
                  </a:lnTo>
                  <a:lnTo>
                    <a:pt x="4549" y="14233"/>
                  </a:lnTo>
                  <a:lnTo>
                    <a:pt x="4513" y="14343"/>
                  </a:lnTo>
                  <a:lnTo>
                    <a:pt x="4549" y="14453"/>
                  </a:lnTo>
                  <a:lnTo>
                    <a:pt x="4513" y="14526"/>
                  </a:lnTo>
                  <a:lnTo>
                    <a:pt x="4439" y="14783"/>
                  </a:lnTo>
                  <a:lnTo>
                    <a:pt x="4366" y="15003"/>
                  </a:lnTo>
                  <a:lnTo>
                    <a:pt x="4329" y="15260"/>
                  </a:lnTo>
                  <a:lnTo>
                    <a:pt x="4366" y="15333"/>
                  </a:lnTo>
                  <a:lnTo>
                    <a:pt x="4293" y="15370"/>
                  </a:lnTo>
                  <a:lnTo>
                    <a:pt x="3999" y="15480"/>
                  </a:lnTo>
                  <a:lnTo>
                    <a:pt x="3632" y="15590"/>
                  </a:lnTo>
                  <a:lnTo>
                    <a:pt x="3816" y="15333"/>
                  </a:lnTo>
                  <a:lnTo>
                    <a:pt x="4109" y="14746"/>
                  </a:lnTo>
                  <a:lnTo>
                    <a:pt x="4109" y="14673"/>
                  </a:lnTo>
                  <a:lnTo>
                    <a:pt x="4109" y="14600"/>
                  </a:lnTo>
                  <a:lnTo>
                    <a:pt x="4072" y="14526"/>
                  </a:lnTo>
                  <a:lnTo>
                    <a:pt x="4036" y="14490"/>
                  </a:lnTo>
                  <a:lnTo>
                    <a:pt x="3962" y="14453"/>
                  </a:lnTo>
                  <a:lnTo>
                    <a:pt x="3889" y="14453"/>
                  </a:lnTo>
                  <a:lnTo>
                    <a:pt x="3816" y="14490"/>
                  </a:lnTo>
                  <a:lnTo>
                    <a:pt x="3779" y="14563"/>
                  </a:lnTo>
                  <a:lnTo>
                    <a:pt x="3486" y="15150"/>
                  </a:lnTo>
                  <a:lnTo>
                    <a:pt x="3339" y="15407"/>
                  </a:lnTo>
                  <a:lnTo>
                    <a:pt x="3229" y="15663"/>
                  </a:lnTo>
                  <a:lnTo>
                    <a:pt x="2899" y="15700"/>
                  </a:lnTo>
                  <a:lnTo>
                    <a:pt x="2532" y="15627"/>
                  </a:lnTo>
                  <a:lnTo>
                    <a:pt x="2752" y="15407"/>
                  </a:lnTo>
                  <a:lnTo>
                    <a:pt x="2935" y="15187"/>
                  </a:lnTo>
                  <a:lnTo>
                    <a:pt x="3119" y="14893"/>
                  </a:lnTo>
                  <a:lnTo>
                    <a:pt x="3265" y="14600"/>
                  </a:lnTo>
                  <a:lnTo>
                    <a:pt x="3339" y="14600"/>
                  </a:lnTo>
                  <a:lnTo>
                    <a:pt x="3375" y="14526"/>
                  </a:lnTo>
                  <a:lnTo>
                    <a:pt x="3412" y="14490"/>
                  </a:lnTo>
                  <a:lnTo>
                    <a:pt x="3449" y="14380"/>
                  </a:lnTo>
                  <a:lnTo>
                    <a:pt x="3412" y="14343"/>
                  </a:lnTo>
                  <a:lnTo>
                    <a:pt x="3412" y="14270"/>
                  </a:lnTo>
                  <a:lnTo>
                    <a:pt x="3339" y="14233"/>
                  </a:lnTo>
                  <a:lnTo>
                    <a:pt x="3229" y="14196"/>
                  </a:lnTo>
                  <a:lnTo>
                    <a:pt x="3155" y="14196"/>
                  </a:lnTo>
                  <a:lnTo>
                    <a:pt x="3045" y="14233"/>
                  </a:lnTo>
                  <a:lnTo>
                    <a:pt x="2935" y="14380"/>
                  </a:lnTo>
                  <a:lnTo>
                    <a:pt x="2752" y="14673"/>
                  </a:lnTo>
                  <a:lnTo>
                    <a:pt x="2495" y="15077"/>
                  </a:lnTo>
                  <a:lnTo>
                    <a:pt x="2238" y="15443"/>
                  </a:lnTo>
                  <a:lnTo>
                    <a:pt x="2202" y="15553"/>
                  </a:lnTo>
                  <a:lnTo>
                    <a:pt x="1908" y="15370"/>
                  </a:lnTo>
                  <a:lnTo>
                    <a:pt x="1615" y="15187"/>
                  </a:lnTo>
                  <a:lnTo>
                    <a:pt x="1761" y="15077"/>
                  </a:lnTo>
                  <a:lnTo>
                    <a:pt x="1872" y="14967"/>
                  </a:lnTo>
                  <a:lnTo>
                    <a:pt x="2238" y="14563"/>
                  </a:lnTo>
                  <a:lnTo>
                    <a:pt x="2568" y="14196"/>
                  </a:lnTo>
                  <a:lnTo>
                    <a:pt x="2715" y="13976"/>
                  </a:lnTo>
                  <a:lnTo>
                    <a:pt x="2789" y="13756"/>
                  </a:lnTo>
                  <a:lnTo>
                    <a:pt x="2789" y="13683"/>
                  </a:lnTo>
                  <a:lnTo>
                    <a:pt x="2752" y="13609"/>
                  </a:lnTo>
                  <a:lnTo>
                    <a:pt x="2642" y="13609"/>
                  </a:lnTo>
                  <a:lnTo>
                    <a:pt x="2422" y="13719"/>
                  </a:lnTo>
                  <a:lnTo>
                    <a:pt x="2238" y="13866"/>
                  </a:lnTo>
                  <a:lnTo>
                    <a:pt x="1945" y="14233"/>
                  </a:lnTo>
                  <a:lnTo>
                    <a:pt x="1578" y="14673"/>
                  </a:lnTo>
                  <a:lnTo>
                    <a:pt x="1505" y="14820"/>
                  </a:lnTo>
                  <a:lnTo>
                    <a:pt x="1431" y="15003"/>
                  </a:lnTo>
                  <a:lnTo>
                    <a:pt x="1138" y="14636"/>
                  </a:lnTo>
                  <a:lnTo>
                    <a:pt x="1468" y="14306"/>
                  </a:lnTo>
                  <a:lnTo>
                    <a:pt x="1761" y="13939"/>
                  </a:lnTo>
                  <a:lnTo>
                    <a:pt x="2312" y="13206"/>
                  </a:lnTo>
                  <a:lnTo>
                    <a:pt x="2312" y="13132"/>
                  </a:lnTo>
                  <a:lnTo>
                    <a:pt x="2312" y="13059"/>
                  </a:lnTo>
                  <a:lnTo>
                    <a:pt x="2238" y="12949"/>
                  </a:lnTo>
                  <a:lnTo>
                    <a:pt x="2202" y="12912"/>
                  </a:lnTo>
                  <a:lnTo>
                    <a:pt x="2055" y="12912"/>
                  </a:lnTo>
                  <a:lnTo>
                    <a:pt x="1982" y="12949"/>
                  </a:lnTo>
                  <a:lnTo>
                    <a:pt x="1431" y="13646"/>
                  </a:lnTo>
                  <a:lnTo>
                    <a:pt x="1211" y="14013"/>
                  </a:lnTo>
                  <a:lnTo>
                    <a:pt x="991" y="14380"/>
                  </a:lnTo>
                  <a:lnTo>
                    <a:pt x="844" y="14050"/>
                  </a:lnTo>
                  <a:lnTo>
                    <a:pt x="698" y="13719"/>
                  </a:lnTo>
                  <a:lnTo>
                    <a:pt x="1028" y="13426"/>
                  </a:lnTo>
                  <a:lnTo>
                    <a:pt x="1358" y="13096"/>
                  </a:lnTo>
                  <a:lnTo>
                    <a:pt x="1872" y="12436"/>
                  </a:lnTo>
                  <a:lnTo>
                    <a:pt x="1908" y="12362"/>
                  </a:lnTo>
                  <a:lnTo>
                    <a:pt x="1908" y="12289"/>
                  </a:lnTo>
                  <a:lnTo>
                    <a:pt x="1872" y="12215"/>
                  </a:lnTo>
                  <a:lnTo>
                    <a:pt x="1835" y="12179"/>
                  </a:lnTo>
                  <a:lnTo>
                    <a:pt x="1761" y="12142"/>
                  </a:lnTo>
                  <a:lnTo>
                    <a:pt x="1688" y="12105"/>
                  </a:lnTo>
                  <a:lnTo>
                    <a:pt x="1615" y="12105"/>
                  </a:lnTo>
                  <a:lnTo>
                    <a:pt x="1541" y="12179"/>
                  </a:lnTo>
                  <a:lnTo>
                    <a:pt x="1065" y="12729"/>
                  </a:lnTo>
                  <a:lnTo>
                    <a:pt x="808" y="13022"/>
                  </a:lnTo>
                  <a:lnTo>
                    <a:pt x="624" y="13353"/>
                  </a:lnTo>
                  <a:lnTo>
                    <a:pt x="588" y="13206"/>
                  </a:lnTo>
                  <a:lnTo>
                    <a:pt x="551" y="12876"/>
                  </a:lnTo>
                  <a:lnTo>
                    <a:pt x="771" y="12656"/>
                  </a:lnTo>
                  <a:lnTo>
                    <a:pt x="1028" y="12399"/>
                  </a:lnTo>
                  <a:lnTo>
                    <a:pt x="1321" y="12069"/>
                  </a:lnTo>
                  <a:lnTo>
                    <a:pt x="1468" y="11885"/>
                  </a:lnTo>
                  <a:lnTo>
                    <a:pt x="1505" y="11775"/>
                  </a:lnTo>
                  <a:lnTo>
                    <a:pt x="1505" y="11665"/>
                  </a:lnTo>
                  <a:lnTo>
                    <a:pt x="1505" y="11592"/>
                  </a:lnTo>
                  <a:lnTo>
                    <a:pt x="1468" y="11555"/>
                  </a:lnTo>
                  <a:lnTo>
                    <a:pt x="1395" y="11518"/>
                  </a:lnTo>
                  <a:lnTo>
                    <a:pt x="1358" y="11555"/>
                  </a:lnTo>
                  <a:lnTo>
                    <a:pt x="1175" y="11629"/>
                  </a:lnTo>
                  <a:lnTo>
                    <a:pt x="1028" y="11775"/>
                  </a:lnTo>
                  <a:lnTo>
                    <a:pt x="771" y="12105"/>
                  </a:lnTo>
                  <a:lnTo>
                    <a:pt x="514" y="12436"/>
                  </a:lnTo>
                  <a:lnTo>
                    <a:pt x="514" y="11922"/>
                  </a:lnTo>
                  <a:lnTo>
                    <a:pt x="624" y="11812"/>
                  </a:lnTo>
                  <a:lnTo>
                    <a:pt x="734" y="11702"/>
                  </a:lnTo>
                  <a:lnTo>
                    <a:pt x="808" y="11482"/>
                  </a:lnTo>
                  <a:lnTo>
                    <a:pt x="991" y="11445"/>
                  </a:lnTo>
                  <a:lnTo>
                    <a:pt x="1138" y="11408"/>
                  </a:lnTo>
                  <a:lnTo>
                    <a:pt x="1248" y="11298"/>
                  </a:lnTo>
                  <a:lnTo>
                    <a:pt x="1358" y="11188"/>
                  </a:lnTo>
                  <a:lnTo>
                    <a:pt x="1468" y="11078"/>
                  </a:lnTo>
                  <a:lnTo>
                    <a:pt x="1505" y="10932"/>
                  </a:lnTo>
                  <a:lnTo>
                    <a:pt x="1505" y="10858"/>
                  </a:lnTo>
                  <a:lnTo>
                    <a:pt x="1505" y="10785"/>
                  </a:lnTo>
                  <a:lnTo>
                    <a:pt x="1468" y="10711"/>
                  </a:lnTo>
                  <a:lnTo>
                    <a:pt x="1395" y="10675"/>
                  </a:lnTo>
                  <a:lnTo>
                    <a:pt x="1175" y="10675"/>
                  </a:lnTo>
                  <a:lnTo>
                    <a:pt x="1101" y="10748"/>
                  </a:lnTo>
                  <a:lnTo>
                    <a:pt x="1065" y="10822"/>
                  </a:lnTo>
                  <a:lnTo>
                    <a:pt x="1028" y="10932"/>
                  </a:lnTo>
                  <a:lnTo>
                    <a:pt x="954" y="11005"/>
                  </a:lnTo>
                  <a:lnTo>
                    <a:pt x="844" y="11042"/>
                  </a:lnTo>
                  <a:lnTo>
                    <a:pt x="698" y="11078"/>
                  </a:lnTo>
                  <a:lnTo>
                    <a:pt x="881" y="10785"/>
                  </a:lnTo>
                  <a:lnTo>
                    <a:pt x="954" y="10675"/>
                  </a:lnTo>
                  <a:lnTo>
                    <a:pt x="1101" y="10565"/>
                  </a:lnTo>
                  <a:lnTo>
                    <a:pt x="1211" y="10455"/>
                  </a:lnTo>
                  <a:lnTo>
                    <a:pt x="1395" y="10418"/>
                  </a:lnTo>
                  <a:lnTo>
                    <a:pt x="1541" y="10345"/>
                  </a:lnTo>
                  <a:lnTo>
                    <a:pt x="1725" y="10345"/>
                  </a:lnTo>
                  <a:lnTo>
                    <a:pt x="2092" y="10308"/>
                  </a:lnTo>
                  <a:lnTo>
                    <a:pt x="2422" y="10271"/>
                  </a:lnTo>
                  <a:lnTo>
                    <a:pt x="2715" y="10161"/>
                  </a:lnTo>
                  <a:lnTo>
                    <a:pt x="3009" y="9978"/>
                  </a:lnTo>
                  <a:lnTo>
                    <a:pt x="3229" y="9721"/>
                  </a:lnTo>
                  <a:lnTo>
                    <a:pt x="3412" y="9464"/>
                  </a:lnTo>
                  <a:lnTo>
                    <a:pt x="3559" y="9171"/>
                  </a:lnTo>
                  <a:lnTo>
                    <a:pt x="3706" y="8841"/>
                  </a:lnTo>
                  <a:lnTo>
                    <a:pt x="3706" y="8804"/>
                  </a:lnTo>
                  <a:lnTo>
                    <a:pt x="3706" y="8767"/>
                  </a:lnTo>
                  <a:lnTo>
                    <a:pt x="3926" y="8731"/>
                  </a:lnTo>
                  <a:lnTo>
                    <a:pt x="4146" y="8657"/>
                  </a:lnTo>
                  <a:lnTo>
                    <a:pt x="4366" y="8584"/>
                  </a:lnTo>
                  <a:lnTo>
                    <a:pt x="4586" y="8547"/>
                  </a:lnTo>
                  <a:close/>
                  <a:moveTo>
                    <a:pt x="3265" y="7484"/>
                  </a:moveTo>
                  <a:lnTo>
                    <a:pt x="3009" y="7557"/>
                  </a:lnTo>
                  <a:lnTo>
                    <a:pt x="2789" y="7704"/>
                  </a:lnTo>
                  <a:lnTo>
                    <a:pt x="2568" y="7850"/>
                  </a:lnTo>
                  <a:lnTo>
                    <a:pt x="2422" y="7997"/>
                  </a:lnTo>
                  <a:lnTo>
                    <a:pt x="2275" y="8180"/>
                  </a:lnTo>
                  <a:lnTo>
                    <a:pt x="2165" y="8364"/>
                  </a:lnTo>
                  <a:lnTo>
                    <a:pt x="2092" y="8584"/>
                  </a:lnTo>
                  <a:lnTo>
                    <a:pt x="2018" y="8254"/>
                  </a:lnTo>
                  <a:lnTo>
                    <a:pt x="1945" y="7924"/>
                  </a:lnTo>
                  <a:lnTo>
                    <a:pt x="1872" y="7850"/>
                  </a:lnTo>
                  <a:lnTo>
                    <a:pt x="1835" y="7850"/>
                  </a:lnTo>
                  <a:lnTo>
                    <a:pt x="1761" y="7887"/>
                  </a:lnTo>
                  <a:lnTo>
                    <a:pt x="1688" y="7997"/>
                  </a:lnTo>
                  <a:lnTo>
                    <a:pt x="1651" y="8107"/>
                  </a:lnTo>
                  <a:lnTo>
                    <a:pt x="1615" y="8364"/>
                  </a:lnTo>
                  <a:lnTo>
                    <a:pt x="1651" y="8657"/>
                  </a:lnTo>
                  <a:lnTo>
                    <a:pt x="1725" y="8914"/>
                  </a:lnTo>
                  <a:lnTo>
                    <a:pt x="1872" y="9208"/>
                  </a:lnTo>
                  <a:lnTo>
                    <a:pt x="2055" y="9428"/>
                  </a:lnTo>
                  <a:lnTo>
                    <a:pt x="2275" y="9611"/>
                  </a:lnTo>
                  <a:lnTo>
                    <a:pt x="2495" y="9758"/>
                  </a:lnTo>
                  <a:lnTo>
                    <a:pt x="2312" y="9831"/>
                  </a:lnTo>
                  <a:lnTo>
                    <a:pt x="2128" y="9868"/>
                  </a:lnTo>
                  <a:lnTo>
                    <a:pt x="1688" y="9868"/>
                  </a:lnTo>
                  <a:lnTo>
                    <a:pt x="1468" y="9905"/>
                  </a:lnTo>
                  <a:lnTo>
                    <a:pt x="1248" y="9941"/>
                  </a:lnTo>
                  <a:lnTo>
                    <a:pt x="1065" y="10015"/>
                  </a:lnTo>
                  <a:lnTo>
                    <a:pt x="881" y="10125"/>
                  </a:lnTo>
                  <a:lnTo>
                    <a:pt x="588" y="10381"/>
                  </a:lnTo>
                  <a:lnTo>
                    <a:pt x="441" y="10528"/>
                  </a:lnTo>
                  <a:lnTo>
                    <a:pt x="331" y="10711"/>
                  </a:lnTo>
                  <a:lnTo>
                    <a:pt x="221" y="10932"/>
                  </a:lnTo>
                  <a:lnTo>
                    <a:pt x="147" y="11115"/>
                  </a:lnTo>
                  <a:lnTo>
                    <a:pt x="37" y="11592"/>
                  </a:lnTo>
                  <a:lnTo>
                    <a:pt x="1" y="12069"/>
                  </a:lnTo>
                  <a:lnTo>
                    <a:pt x="1" y="12546"/>
                  </a:lnTo>
                  <a:lnTo>
                    <a:pt x="74" y="13022"/>
                  </a:lnTo>
                  <a:lnTo>
                    <a:pt x="147" y="13463"/>
                  </a:lnTo>
                  <a:lnTo>
                    <a:pt x="258" y="13903"/>
                  </a:lnTo>
                  <a:lnTo>
                    <a:pt x="404" y="14270"/>
                  </a:lnTo>
                  <a:lnTo>
                    <a:pt x="588" y="14673"/>
                  </a:lnTo>
                  <a:lnTo>
                    <a:pt x="844" y="15040"/>
                  </a:lnTo>
                  <a:lnTo>
                    <a:pt x="1101" y="15333"/>
                  </a:lnTo>
                  <a:lnTo>
                    <a:pt x="1431" y="15627"/>
                  </a:lnTo>
                  <a:lnTo>
                    <a:pt x="1761" y="15847"/>
                  </a:lnTo>
                  <a:lnTo>
                    <a:pt x="2165" y="16030"/>
                  </a:lnTo>
                  <a:lnTo>
                    <a:pt x="2568" y="16140"/>
                  </a:lnTo>
                  <a:lnTo>
                    <a:pt x="2789" y="16177"/>
                  </a:lnTo>
                  <a:lnTo>
                    <a:pt x="3009" y="16177"/>
                  </a:lnTo>
                  <a:lnTo>
                    <a:pt x="3486" y="16140"/>
                  </a:lnTo>
                  <a:lnTo>
                    <a:pt x="3926" y="16030"/>
                  </a:lnTo>
                  <a:lnTo>
                    <a:pt x="4329" y="15884"/>
                  </a:lnTo>
                  <a:lnTo>
                    <a:pt x="4696" y="15700"/>
                  </a:lnTo>
                  <a:lnTo>
                    <a:pt x="5100" y="15517"/>
                  </a:lnTo>
                  <a:lnTo>
                    <a:pt x="5430" y="15297"/>
                  </a:lnTo>
                  <a:lnTo>
                    <a:pt x="5613" y="15150"/>
                  </a:lnTo>
                  <a:lnTo>
                    <a:pt x="5723" y="15003"/>
                  </a:lnTo>
                  <a:lnTo>
                    <a:pt x="6310" y="14490"/>
                  </a:lnTo>
                  <a:lnTo>
                    <a:pt x="6567" y="14270"/>
                  </a:lnTo>
                  <a:lnTo>
                    <a:pt x="6714" y="14160"/>
                  </a:lnTo>
                  <a:lnTo>
                    <a:pt x="6787" y="14013"/>
                  </a:lnTo>
                  <a:lnTo>
                    <a:pt x="6970" y="13683"/>
                  </a:lnTo>
                  <a:lnTo>
                    <a:pt x="7117" y="13316"/>
                  </a:lnTo>
                  <a:lnTo>
                    <a:pt x="7227" y="12949"/>
                  </a:lnTo>
                  <a:lnTo>
                    <a:pt x="7300" y="12619"/>
                  </a:lnTo>
                  <a:lnTo>
                    <a:pt x="7374" y="12252"/>
                  </a:lnTo>
                  <a:lnTo>
                    <a:pt x="7410" y="11885"/>
                  </a:lnTo>
                  <a:lnTo>
                    <a:pt x="7410" y="11518"/>
                  </a:lnTo>
                  <a:lnTo>
                    <a:pt x="7374" y="11152"/>
                  </a:lnTo>
                  <a:lnTo>
                    <a:pt x="7337" y="10785"/>
                  </a:lnTo>
                  <a:lnTo>
                    <a:pt x="7264" y="10418"/>
                  </a:lnTo>
                  <a:lnTo>
                    <a:pt x="7154" y="10125"/>
                  </a:lnTo>
                  <a:lnTo>
                    <a:pt x="7007" y="9794"/>
                  </a:lnTo>
                  <a:lnTo>
                    <a:pt x="6860" y="9538"/>
                  </a:lnTo>
                  <a:lnTo>
                    <a:pt x="6677" y="9244"/>
                  </a:lnTo>
                  <a:lnTo>
                    <a:pt x="6457" y="8987"/>
                  </a:lnTo>
                  <a:lnTo>
                    <a:pt x="6237" y="8767"/>
                  </a:lnTo>
                  <a:lnTo>
                    <a:pt x="5980" y="8584"/>
                  </a:lnTo>
                  <a:lnTo>
                    <a:pt x="5686" y="8401"/>
                  </a:lnTo>
                  <a:lnTo>
                    <a:pt x="5393" y="8291"/>
                  </a:lnTo>
                  <a:lnTo>
                    <a:pt x="5100" y="8180"/>
                  </a:lnTo>
                  <a:lnTo>
                    <a:pt x="4769" y="8144"/>
                  </a:lnTo>
                  <a:lnTo>
                    <a:pt x="4476" y="8144"/>
                  </a:lnTo>
                  <a:lnTo>
                    <a:pt x="4219" y="8180"/>
                  </a:lnTo>
                  <a:lnTo>
                    <a:pt x="3926" y="8291"/>
                  </a:lnTo>
                  <a:lnTo>
                    <a:pt x="3816" y="8364"/>
                  </a:lnTo>
                  <a:lnTo>
                    <a:pt x="3706" y="8437"/>
                  </a:lnTo>
                  <a:lnTo>
                    <a:pt x="3632" y="8547"/>
                  </a:lnTo>
                  <a:lnTo>
                    <a:pt x="3559" y="8657"/>
                  </a:lnTo>
                  <a:lnTo>
                    <a:pt x="3559" y="8694"/>
                  </a:lnTo>
                  <a:lnTo>
                    <a:pt x="3522" y="8731"/>
                  </a:lnTo>
                  <a:lnTo>
                    <a:pt x="3486" y="8767"/>
                  </a:lnTo>
                  <a:lnTo>
                    <a:pt x="3192" y="9171"/>
                  </a:lnTo>
                  <a:lnTo>
                    <a:pt x="3009" y="9354"/>
                  </a:lnTo>
                  <a:lnTo>
                    <a:pt x="2825" y="9538"/>
                  </a:lnTo>
                  <a:lnTo>
                    <a:pt x="2789" y="9464"/>
                  </a:lnTo>
                  <a:lnTo>
                    <a:pt x="2458" y="9171"/>
                  </a:lnTo>
                  <a:lnTo>
                    <a:pt x="2348" y="9024"/>
                  </a:lnTo>
                  <a:lnTo>
                    <a:pt x="2202" y="8877"/>
                  </a:lnTo>
                  <a:lnTo>
                    <a:pt x="2275" y="8877"/>
                  </a:lnTo>
                  <a:lnTo>
                    <a:pt x="2312" y="8841"/>
                  </a:lnTo>
                  <a:lnTo>
                    <a:pt x="2532" y="8841"/>
                  </a:lnTo>
                  <a:lnTo>
                    <a:pt x="2715" y="8804"/>
                  </a:lnTo>
                  <a:lnTo>
                    <a:pt x="2899" y="8731"/>
                  </a:lnTo>
                  <a:lnTo>
                    <a:pt x="3045" y="8621"/>
                  </a:lnTo>
                  <a:lnTo>
                    <a:pt x="3265" y="8474"/>
                  </a:lnTo>
                  <a:lnTo>
                    <a:pt x="3486" y="8254"/>
                  </a:lnTo>
                  <a:lnTo>
                    <a:pt x="3669" y="8034"/>
                  </a:lnTo>
                  <a:lnTo>
                    <a:pt x="3816" y="7814"/>
                  </a:lnTo>
                  <a:lnTo>
                    <a:pt x="3852" y="7740"/>
                  </a:lnTo>
                  <a:lnTo>
                    <a:pt x="3852" y="7667"/>
                  </a:lnTo>
                  <a:lnTo>
                    <a:pt x="3779" y="7557"/>
                  </a:lnTo>
                  <a:lnTo>
                    <a:pt x="3669" y="7484"/>
                  </a:lnTo>
                  <a:lnTo>
                    <a:pt x="3596" y="7484"/>
                  </a:lnTo>
                  <a:lnTo>
                    <a:pt x="3522" y="7520"/>
                  </a:lnTo>
                  <a:lnTo>
                    <a:pt x="3412" y="7484"/>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 name="Google Shape;370;p7"/>
            <p:cNvSpPr/>
            <p:nvPr/>
          </p:nvSpPr>
          <p:spPr>
            <a:xfrm>
              <a:off x="6823375" y="1978500"/>
              <a:ext cx="365025" cy="447525"/>
            </a:xfrm>
            <a:custGeom>
              <a:avLst/>
              <a:gdLst/>
              <a:ahLst/>
              <a:cxnLst/>
              <a:rect l="l" t="t" r="r" b="b"/>
              <a:pathLst>
                <a:path w="14601" h="17901" extrusionOk="0">
                  <a:moveTo>
                    <a:pt x="10492" y="4329"/>
                  </a:moveTo>
                  <a:lnTo>
                    <a:pt x="10859" y="4769"/>
                  </a:lnTo>
                  <a:lnTo>
                    <a:pt x="10712" y="4769"/>
                  </a:lnTo>
                  <a:lnTo>
                    <a:pt x="10712" y="4696"/>
                  </a:lnTo>
                  <a:lnTo>
                    <a:pt x="10675" y="4622"/>
                  </a:lnTo>
                  <a:lnTo>
                    <a:pt x="10639" y="4622"/>
                  </a:lnTo>
                  <a:lnTo>
                    <a:pt x="10602" y="4549"/>
                  </a:lnTo>
                  <a:lnTo>
                    <a:pt x="10565" y="4512"/>
                  </a:lnTo>
                  <a:lnTo>
                    <a:pt x="10455" y="4475"/>
                  </a:lnTo>
                  <a:lnTo>
                    <a:pt x="10345" y="4512"/>
                  </a:lnTo>
                  <a:lnTo>
                    <a:pt x="10308" y="4549"/>
                  </a:lnTo>
                  <a:lnTo>
                    <a:pt x="10272" y="4622"/>
                  </a:lnTo>
                  <a:lnTo>
                    <a:pt x="10272" y="4696"/>
                  </a:lnTo>
                  <a:lnTo>
                    <a:pt x="10052" y="4622"/>
                  </a:lnTo>
                  <a:lnTo>
                    <a:pt x="10492" y="4329"/>
                  </a:lnTo>
                  <a:close/>
                  <a:moveTo>
                    <a:pt x="6897" y="3448"/>
                  </a:moveTo>
                  <a:lnTo>
                    <a:pt x="7044" y="3485"/>
                  </a:lnTo>
                  <a:lnTo>
                    <a:pt x="7227" y="3522"/>
                  </a:lnTo>
                  <a:lnTo>
                    <a:pt x="7374" y="3595"/>
                  </a:lnTo>
                  <a:lnTo>
                    <a:pt x="7484" y="3705"/>
                  </a:lnTo>
                  <a:lnTo>
                    <a:pt x="7521" y="3815"/>
                  </a:lnTo>
                  <a:lnTo>
                    <a:pt x="7521" y="3889"/>
                  </a:lnTo>
                  <a:lnTo>
                    <a:pt x="7484" y="3999"/>
                  </a:lnTo>
                  <a:lnTo>
                    <a:pt x="7447" y="4109"/>
                  </a:lnTo>
                  <a:lnTo>
                    <a:pt x="7264" y="4292"/>
                  </a:lnTo>
                  <a:lnTo>
                    <a:pt x="7154" y="4439"/>
                  </a:lnTo>
                  <a:lnTo>
                    <a:pt x="6934" y="4732"/>
                  </a:lnTo>
                  <a:lnTo>
                    <a:pt x="6714" y="4952"/>
                  </a:lnTo>
                  <a:lnTo>
                    <a:pt x="6494" y="5099"/>
                  </a:lnTo>
                  <a:lnTo>
                    <a:pt x="6384" y="5136"/>
                  </a:lnTo>
                  <a:lnTo>
                    <a:pt x="6310" y="5136"/>
                  </a:lnTo>
                  <a:lnTo>
                    <a:pt x="6237" y="5062"/>
                  </a:lnTo>
                  <a:lnTo>
                    <a:pt x="6200" y="4989"/>
                  </a:lnTo>
                  <a:lnTo>
                    <a:pt x="6163" y="4806"/>
                  </a:lnTo>
                  <a:lnTo>
                    <a:pt x="6163" y="4659"/>
                  </a:lnTo>
                  <a:lnTo>
                    <a:pt x="6163" y="4145"/>
                  </a:lnTo>
                  <a:lnTo>
                    <a:pt x="6127" y="3595"/>
                  </a:lnTo>
                  <a:lnTo>
                    <a:pt x="6273" y="3522"/>
                  </a:lnTo>
                  <a:lnTo>
                    <a:pt x="6420" y="3485"/>
                  </a:lnTo>
                  <a:lnTo>
                    <a:pt x="6567" y="3448"/>
                  </a:lnTo>
                  <a:close/>
                  <a:moveTo>
                    <a:pt x="6457" y="3118"/>
                  </a:moveTo>
                  <a:lnTo>
                    <a:pt x="6237" y="3192"/>
                  </a:lnTo>
                  <a:lnTo>
                    <a:pt x="6017" y="3265"/>
                  </a:lnTo>
                  <a:lnTo>
                    <a:pt x="5833" y="3375"/>
                  </a:lnTo>
                  <a:lnTo>
                    <a:pt x="5723" y="3558"/>
                  </a:lnTo>
                  <a:lnTo>
                    <a:pt x="5723" y="3632"/>
                  </a:lnTo>
                  <a:lnTo>
                    <a:pt x="5760" y="3668"/>
                  </a:lnTo>
                  <a:lnTo>
                    <a:pt x="5797" y="3705"/>
                  </a:lnTo>
                  <a:lnTo>
                    <a:pt x="5870" y="3705"/>
                  </a:lnTo>
                  <a:lnTo>
                    <a:pt x="5980" y="3668"/>
                  </a:lnTo>
                  <a:lnTo>
                    <a:pt x="5943" y="4219"/>
                  </a:lnTo>
                  <a:lnTo>
                    <a:pt x="5943" y="4769"/>
                  </a:lnTo>
                  <a:lnTo>
                    <a:pt x="5943" y="4952"/>
                  </a:lnTo>
                  <a:lnTo>
                    <a:pt x="5980" y="5099"/>
                  </a:lnTo>
                  <a:lnTo>
                    <a:pt x="6053" y="5209"/>
                  </a:lnTo>
                  <a:lnTo>
                    <a:pt x="6163" y="5319"/>
                  </a:lnTo>
                  <a:lnTo>
                    <a:pt x="6237" y="5393"/>
                  </a:lnTo>
                  <a:lnTo>
                    <a:pt x="6530" y="5393"/>
                  </a:lnTo>
                  <a:lnTo>
                    <a:pt x="6714" y="5282"/>
                  </a:lnTo>
                  <a:lnTo>
                    <a:pt x="6897" y="5136"/>
                  </a:lnTo>
                  <a:lnTo>
                    <a:pt x="7227" y="4806"/>
                  </a:lnTo>
                  <a:lnTo>
                    <a:pt x="7447" y="4512"/>
                  </a:lnTo>
                  <a:lnTo>
                    <a:pt x="7594" y="4329"/>
                  </a:lnTo>
                  <a:lnTo>
                    <a:pt x="7741" y="4182"/>
                  </a:lnTo>
                  <a:lnTo>
                    <a:pt x="7814" y="3962"/>
                  </a:lnTo>
                  <a:lnTo>
                    <a:pt x="7851" y="3852"/>
                  </a:lnTo>
                  <a:lnTo>
                    <a:pt x="7851" y="3742"/>
                  </a:lnTo>
                  <a:lnTo>
                    <a:pt x="7777" y="3595"/>
                  </a:lnTo>
                  <a:lnTo>
                    <a:pt x="7667" y="3448"/>
                  </a:lnTo>
                  <a:lnTo>
                    <a:pt x="7521" y="3302"/>
                  </a:lnTo>
                  <a:lnTo>
                    <a:pt x="7374" y="3228"/>
                  </a:lnTo>
                  <a:lnTo>
                    <a:pt x="7190" y="3155"/>
                  </a:lnTo>
                  <a:lnTo>
                    <a:pt x="6970" y="3118"/>
                  </a:lnTo>
                  <a:close/>
                  <a:moveTo>
                    <a:pt x="2789" y="3522"/>
                  </a:moveTo>
                  <a:lnTo>
                    <a:pt x="2935" y="3668"/>
                  </a:lnTo>
                  <a:lnTo>
                    <a:pt x="3082" y="3779"/>
                  </a:lnTo>
                  <a:lnTo>
                    <a:pt x="3449" y="3925"/>
                  </a:lnTo>
                  <a:lnTo>
                    <a:pt x="3632" y="3999"/>
                  </a:lnTo>
                  <a:lnTo>
                    <a:pt x="3669" y="4072"/>
                  </a:lnTo>
                  <a:lnTo>
                    <a:pt x="3706" y="4145"/>
                  </a:lnTo>
                  <a:lnTo>
                    <a:pt x="3706" y="4219"/>
                  </a:lnTo>
                  <a:lnTo>
                    <a:pt x="3742" y="4255"/>
                  </a:lnTo>
                  <a:lnTo>
                    <a:pt x="3779" y="4292"/>
                  </a:lnTo>
                  <a:lnTo>
                    <a:pt x="3852" y="4329"/>
                  </a:lnTo>
                  <a:lnTo>
                    <a:pt x="4036" y="4402"/>
                  </a:lnTo>
                  <a:lnTo>
                    <a:pt x="4219" y="4475"/>
                  </a:lnTo>
                  <a:lnTo>
                    <a:pt x="4403" y="4586"/>
                  </a:lnTo>
                  <a:lnTo>
                    <a:pt x="4549" y="4696"/>
                  </a:lnTo>
                  <a:lnTo>
                    <a:pt x="4843" y="5026"/>
                  </a:lnTo>
                  <a:lnTo>
                    <a:pt x="5100" y="5319"/>
                  </a:lnTo>
                  <a:lnTo>
                    <a:pt x="4770" y="5356"/>
                  </a:lnTo>
                  <a:lnTo>
                    <a:pt x="4476" y="5356"/>
                  </a:lnTo>
                  <a:lnTo>
                    <a:pt x="3816" y="5319"/>
                  </a:lnTo>
                  <a:lnTo>
                    <a:pt x="3486" y="5319"/>
                  </a:lnTo>
                  <a:lnTo>
                    <a:pt x="3156" y="5393"/>
                  </a:lnTo>
                  <a:lnTo>
                    <a:pt x="2972" y="5466"/>
                  </a:lnTo>
                  <a:lnTo>
                    <a:pt x="2789" y="5576"/>
                  </a:lnTo>
                  <a:lnTo>
                    <a:pt x="2605" y="5649"/>
                  </a:lnTo>
                  <a:lnTo>
                    <a:pt x="2495" y="5686"/>
                  </a:lnTo>
                  <a:lnTo>
                    <a:pt x="2349" y="5686"/>
                  </a:lnTo>
                  <a:lnTo>
                    <a:pt x="2312" y="5723"/>
                  </a:lnTo>
                  <a:lnTo>
                    <a:pt x="2275" y="5796"/>
                  </a:lnTo>
                  <a:lnTo>
                    <a:pt x="2275" y="5833"/>
                  </a:lnTo>
                  <a:lnTo>
                    <a:pt x="2349" y="6676"/>
                  </a:lnTo>
                  <a:lnTo>
                    <a:pt x="2128" y="6493"/>
                  </a:lnTo>
                  <a:lnTo>
                    <a:pt x="1908" y="6383"/>
                  </a:lnTo>
                  <a:lnTo>
                    <a:pt x="1908" y="6126"/>
                  </a:lnTo>
                  <a:lnTo>
                    <a:pt x="1835" y="5906"/>
                  </a:lnTo>
                  <a:lnTo>
                    <a:pt x="1725" y="5796"/>
                  </a:lnTo>
                  <a:lnTo>
                    <a:pt x="1578" y="5723"/>
                  </a:lnTo>
                  <a:lnTo>
                    <a:pt x="1285" y="5649"/>
                  </a:lnTo>
                  <a:lnTo>
                    <a:pt x="1101" y="5649"/>
                  </a:lnTo>
                  <a:lnTo>
                    <a:pt x="918" y="5686"/>
                  </a:lnTo>
                  <a:lnTo>
                    <a:pt x="918" y="5686"/>
                  </a:lnTo>
                  <a:lnTo>
                    <a:pt x="1101" y="5356"/>
                  </a:lnTo>
                  <a:lnTo>
                    <a:pt x="1285" y="5026"/>
                  </a:lnTo>
                  <a:lnTo>
                    <a:pt x="1468" y="4732"/>
                  </a:lnTo>
                  <a:lnTo>
                    <a:pt x="1688" y="4439"/>
                  </a:lnTo>
                  <a:lnTo>
                    <a:pt x="1945" y="4182"/>
                  </a:lnTo>
                  <a:lnTo>
                    <a:pt x="2202" y="3962"/>
                  </a:lnTo>
                  <a:lnTo>
                    <a:pt x="2495" y="3742"/>
                  </a:lnTo>
                  <a:lnTo>
                    <a:pt x="2789" y="3522"/>
                  </a:lnTo>
                  <a:close/>
                  <a:moveTo>
                    <a:pt x="10639" y="7520"/>
                  </a:moveTo>
                  <a:lnTo>
                    <a:pt x="11042" y="7703"/>
                  </a:lnTo>
                  <a:lnTo>
                    <a:pt x="11336" y="7850"/>
                  </a:lnTo>
                  <a:lnTo>
                    <a:pt x="11482" y="7924"/>
                  </a:lnTo>
                  <a:lnTo>
                    <a:pt x="11629" y="7960"/>
                  </a:lnTo>
                  <a:lnTo>
                    <a:pt x="11556" y="8254"/>
                  </a:lnTo>
                  <a:lnTo>
                    <a:pt x="11225" y="8107"/>
                  </a:lnTo>
                  <a:lnTo>
                    <a:pt x="10895" y="7960"/>
                  </a:lnTo>
                  <a:lnTo>
                    <a:pt x="10785" y="7887"/>
                  </a:lnTo>
                  <a:lnTo>
                    <a:pt x="10639" y="7520"/>
                  </a:lnTo>
                  <a:close/>
                  <a:moveTo>
                    <a:pt x="10272" y="8070"/>
                  </a:moveTo>
                  <a:lnTo>
                    <a:pt x="10382" y="8144"/>
                  </a:lnTo>
                  <a:lnTo>
                    <a:pt x="10529" y="8217"/>
                  </a:lnTo>
                  <a:lnTo>
                    <a:pt x="10565" y="8327"/>
                  </a:lnTo>
                  <a:lnTo>
                    <a:pt x="10602" y="8400"/>
                  </a:lnTo>
                  <a:lnTo>
                    <a:pt x="10712" y="8437"/>
                  </a:lnTo>
                  <a:lnTo>
                    <a:pt x="10932" y="8510"/>
                  </a:lnTo>
                  <a:lnTo>
                    <a:pt x="11042" y="8547"/>
                  </a:lnTo>
                  <a:lnTo>
                    <a:pt x="11042" y="8584"/>
                  </a:lnTo>
                  <a:lnTo>
                    <a:pt x="11042" y="8657"/>
                  </a:lnTo>
                  <a:lnTo>
                    <a:pt x="11079" y="8731"/>
                  </a:lnTo>
                  <a:lnTo>
                    <a:pt x="11152" y="8804"/>
                  </a:lnTo>
                  <a:lnTo>
                    <a:pt x="11336" y="8841"/>
                  </a:lnTo>
                  <a:lnTo>
                    <a:pt x="11152" y="9244"/>
                  </a:lnTo>
                  <a:lnTo>
                    <a:pt x="11079" y="9171"/>
                  </a:lnTo>
                  <a:lnTo>
                    <a:pt x="10602" y="8767"/>
                  </a:lnTo>
                  <a:lnTo>
                    <a:pt x="10602" y="8547"/>
                  </a:lnTo>
                  <a:lnTo>
                    <a:pt x="10565" y="8364"/>
                  </a:lnTo>
                  <a:lnTo>
                    <a:pt x="10492" y="8254"/>
                  </a:lnTo>
                  <a:lnTo>
                    <a:pt x="10345" y="8180"/>
                  </a:lnTo>
                  <a:lnTo>
                    <a:pt x="10272" y="8070"/>
                  </a:lnTo>
                  <a:close/>
                  <a:moveTo>
                    <a:pt x="9135" y="4806"/>
                  </a:moveTo>
                  <a:lnTo>
                    <a:pt x="9501" y="4842"/>
                  </a:lnTo>
                  <a:lnTo>
                    <a:pt x="9575" y="4879"/>
                  </a:lnTo>
                  <a:lnTo>
                    <a:pt x="9611" y="4842"/>
                  </a:lnTo>
                  <a:lnTo>
                    <a:pt x="9905" y="4916"/>
                  </a:lnTo>
                  <a:lnTo>
                    <a:pt x="10198" y="5026"/>
                  </a:lnTo>
                  <a:lnTo>
                    <a:pt x="10015" y="5246"/>
                  </a:lnTo>
                  <a:lnTo>
                    <a:pt x="10015" y="5319"/>
                  </a:lnTo>
                  <a:lnTo>
                    <a:pt x="10052" y="5393"/>
                  </a:lnTo>
                  <a:lnTo>
                    <a:pt x="10125" y="5429"/>
                  </a:lnTo>
                  <a:lnTo>
                    <a:pt x="10198" y="5429"/>
                  </a:lnTo>
                  <a:lnTo>
                    <a:pt x="10418" y="5319"/>
                  </a:lnTo>
                  <a:lnTo>
                    <a:pt x="10639" y="5246"/>
                  </a:lnTo>
                  <a:lnTo>
                    <a:pt x="10859" y="5209"/>
                  </a:lnTo>
                  <a:lnTo>
                    <a:pt x="11115" y="5172"/>
                  </a:lnTo>
                  <a:lnTo>
                    <a:pt x="11336" y="5613"/>
                  </a:lnTo>
                  <a:lnTo>
                    <a:pt x="10859" y="5723"/>
                  </a:lnTo>
                  <a:lnTo>
                    <a:pt x="10602" y="5796"/>
                  </a:lnTo>
                  <a:lnTo>
                    <a:pt x="10382" y="5906"/>
                  </a:lnTo>
                  <a:lnTo>
                    <a:pt x="10345" y="5943"/>
                  </a:lnTo>
                  <a:lnTo>
                    <a:pt x="10345" y="5979"/>
                  </a:lnTo>
                  <a:lnTo>
                    <a:pt x="10345" y="6016"/>
                  </a:lnTo>
                  <a:lnTo>
                    <a:pt x="10382" y="6053"/>
                  </a:lnTo>
                  <a:lnTo>
                    <a:pt x="10639" y="6126"/>
                  </a:lnTo>
                  <a:lnTo>
                    <a:pt x="10932" y="6126"/>
                  </a:lnTo>
                  <a:lnTo>
                    <a:pt x="11225" y="6089"/>
                  </a:lnTo>
                  <a:lnTo>
                    <a:pt x="11482" y="6016"/>
                  </a:lnTo>
                  <a:lnTo>
                    <a:pt x="11629" y="6566"/>
                  </a:lnTo>
                  <a:lnTo>
                    <a:pt x="11666" y="6640"/>
                  </a:lnTo>
                  <a:lnTo>
                    <a:pt x="11666" y="6640"/>
                  </a:lnTo>
                  <a:lnTo>
                    <a:pt x="11262" y="6530"/>
                  </a:lnTo>
                  <a:lnTo>
                    <a:pt x="10932" y="6456"/>
                  </a:lnTo>
                  <a:lnTo>
                    <a:pt x="10749" y="6420"/>
                  </a:lnTo>
                  <a:lnTo>
                    <a:pt x="10565" y="6456"/>
                  </a:lnTo>
                  <a:lnTo>
                    <a:pt x="10529" y="6456"/>
                  </a:lnTo>
                  <a:lnTo>
                    <a:pt x="10565" y="6530"/>
                  </a:lnTo>
                  <a:lnTo>
                    <a:pt x="10712" y="6640"/>
                  </a:lnTo>
                  <a:lnTo>
                    <a:pt x="10895" y="6750"/>
                  </a:lnTo>
                  <a:lnTo>
                    <a:pt x="11336" y="6933"/>
                  </a:lnTo>
                  <a:lnTo>
                    <a:pt x="11702" y="7043"/>
                  </a:lnTo>
                  <a:lnTo>
                    <a:pt x="11666" y="7593"/>
                  </a:lnTo>
                  <a:lnTo>
                    <a:pt x="11482" y="7520"/>
                  </a:lnTo>
                  <a:lnTo>
                    <a:pt x="11299" y="7447"/>
                  </a:lnTo>
                  <a:lnTo>
                    <a:pt x="10785" y="7227"/>
                  </a:lnTo>
                  <a:lnTo>
                    <a:pt x="10529" y="7153"/>
                  </a:lnTo>
                  <a:lnTo>
                    <a:pt x="10235" y="7117"/>
                  </a:lnTo>
                  <a:lnTo>
                    <a:pt x="10198" y="7117"/>
                  </a:lnTo>
                  <a:lnTo>
                    <a:pt x="10198" y="7153"/>
                  </a:lnTo>
                  <a:lnTo>
                    <a:pt x="10198" y="7190"/>
                  </a:lnTo>
                  <a:lnTo>
                    <a:pt x="10198" y="7227"/>
                  </a:lnTo>
                  <a:lnTo>
                    <a:pt x="10492" y="7410"/>
                  </a:lnTo>
                  <a:lnTo>
                    <a:pt x="10418" y="7447"/>
                  </a:lnTo>
                  <a:lnTo>
                    <a:pt x="10015" y="7593"/>
                  </a:lnTo>
                  <a:lnTo>
                    <a:pt x="9905" y="7483"/>
                  </a:lnTo>
                  <a:lnTo>
                    <a:pt x="9832" y="7447"/>
                  </a:lnTo>
                  <a:lnTo>
                    <a:pt x="9795" y="7483"/>
                  </a:lnTo>
                  <a:lnTo>
                    <a:pt x="9758" y="7520"/>
                  </a:lnTo>
                  <a:lnTo>
                    <a:pt x="9722" y="7557"/>
                  </a:lnTo>
                  <a:lnTo>
                    <a:pt x="9722" y="7703"/>
                  </a:lnTo>
                  <a:lnTo>
                    <a:pt x="9685" y="7740"/>
                  </a:lnTo>
                  <a:lnTo>
                    <a:pt x="9685" y="7813"/>
                  </a:lnTo>
                  <a:lnTo>
                    <a:pt x="9722" y="7924"/>
                  </a:lnTo>
                  <a:lnTo>
                    <a:pt x="9942" y="8180"/>
                  </a:lnTo>
                  <a:lnTo>
                    <a:pt x="9611" y="7960"/>
                  </a:lnTo>
                  <a:lnTo>
                    <a:pt x="9281" y="7777"/>
                  </a:lnTo>
                  <a:lnTo>
                    <a:pt x="9245" y="7777"/>
                  </a:lnTo>
                  <a:lnTo>
                    <a:pt x="9208" y="7813"/>
                  </a:lnTo>
                  <a:lnTo>
                    <a:pt x="9171" y="7850"/>
                  </a:lnTo>
                  <a:lnTo>
                    <a:pt x="9171" y="7924"/>
                  </a:lnTo>
                  <a:lnTo>
                    <a:pt x="9391" y="8180"/>
                  </a:lnTo>
                  <a:lnTo>
                    <a:pt x="9648" y="8437"/>
                  </a:lnTo>
                  <a:lnTo>
                    <a:pt x="10162" y="8877"/>
                  </a:lnTo>
                  <a:lnTo>
                    <a:pt x="10235" y="8951"/>
                  </a:lnTo>
                  <a:lnTo>
                    <a:pt x="10162" y="9134"/>
                  </a:lnTo>
                  <a:lnTo>
                    <a:pt x="10052" y="9317"/>
                  </a:lnTo>
                  <a:lnTo>
                    <a:pt x="9905" y="9391"/>
                  </a:lnTo>
                  <a:lnTo>
                    <a:pt x="9832" y="9354"/>
                  </a:lnTo>
                  <a:lnTo>
                    <a:pt x="9428" y="9097"/>
                  </a:lnTo>
                  <a:lnTo>
                    <a:pt x="9318" y="8914"/>
                  </a:lnTo>
                  <a:lnTo>
                    <a:pt x="9171" y="8694"/>
                  </a:lnTo>
                  <a:lnTo>
                    <a:pt x="8951" y="8547"/>
                  </a:lnTo>
                  <a:lnTo>
                    <a:pt x="8768" y="8400"/>
                  </a:lnTo>
                  <a:lnTo>
                    <a:pt x="8658" y="8290"/>
                  </a:lnTo>
                  <a:lnTo>
                    <a:pt x="8548" y="8107"/>
                  </a:lnTo>
                  <a:lnTo>
                    <a:pt x="8511" y="7887"/>
                  </a:lnTo>
                  <a:lnTo>
                    <a:pt x="8474" y="7887"/>
                  </a:lnTo>
                  <a:lnTo>
                    <a:pt x="8474" y="7777"/>
                  </a:lnTo>
                  <a:lnTo>
                    <a:pt x="8438" y="7740"/>
                  </a:lnTo>
                  <a:lnTo>
                    <a:pt x="8364" y="7740"/>
                  </a:lnTo>
                  <a:lnTo>
                    <a:pt x="7887" y="7667"/>
                  </a:lnTo>
                  <a:lnTo>
                    <a:pt x="7374" y="7630"/>
                  </a:lnTo>
                  <a:lnTo>
                    <a:pt x="7117" y="7630"/>
                  </a:lnTo>
                  <a:lnTo>
                    <a:pt x="6860" y="7667"/>
                  </a:lnTo>
                  <a:lnTo>
                    <a:pt x="6640" y="7740"/>
                  </a:lnTo>
                  <a:lnTo>
                    <a:pt x="6457" y="7887"/>
                  </a:lnTo>
                  <a:lnTo>
                    <a:pt x="6384" y="7777"/>
                  </a:lnTo>
                  <a:lnTo>
                    <a:pt x="6347" y="7703"/>
                  </a:lnTo>
                  <a:lnTo>
                    <a:pt x="6384" y="7630"/>
                  </a:lnTo>
                  <a:lnTo>
                    <a:pt x="6420" y="7557"/>
                  </a:lnTo>
                  <a:lnTo>
                    <a:pt x="6604" y="7410"/>
                  </a:lnTo>
                  <a:lnTo>
                    <a:pt x="6787" y="7337"/>
                  </a:lnTo>
                  <a:lnTo>
                    <a:pt x="7080" y="7300"/>
                  </a:lnTo>
                  <a:lnTo>
                    <a:pt x="7374" y="7227"/>
                  </a:lnTo>
                  <a:lnTo>
                    <a:pt x="7521" y="7153"/>
                  </a:lnTo>
                  <a:lnTo>
                    <a:pt x="7704" y="7006"/>
                  </a:lnTo>
                  <a:lnTo>
                    <a:pt x="7741" y="6896"/>
                  </a:lnTo>
                  <a:lnTo>
                    <a:pt x="7777" y="6823"/>
                  </a:lnTo>
                  <a:lnTo>
                    <a:pt x="7741" y="6750"/>
                  </a:lnTo>
                  <a:lnTo>
                    <a:pt x="7667" y="6676"/>
                  </a:lnTo>
                  <a:lnTo>
                    <a:pt x="7594" y="6603"/>
                  </a:lnTo>
                  <a:lnTo>
                    <a:pt x="7484" y="6603"/>
                  </a:lnTo>
                  <a:lnTo>
                    <a:pt x="7227" y="6640"/>
                  </a:lnTo>
                  <a:lnTo>
                    <a:pt x="7007" y="6713"/>
                  </a:lnTo>
                  <a:lnTo>
                    <a:pt x="6787" y="6786"/>
                  </a:lnTo>
                  <a:lnTo>
                    <a:pt x="6714" y="6786"/>
                  </a:lnTo>
                  <a:lnTo>
                    <a:pt x="6640" y="6750"/>
                  </a:lnTo>
                  <a:lnTo>
                    <a:pt x="6640" y="6676"/>
                  </a:lnTo>
                  <a:lnTo>
                    <a:pt x="6677" y="6603"/>
                  </a:lnTo>
                  <a:lnTo>
                    <a:pt x="6750" y="6456"/>
                  </a:lnTo>
                  <a:lnTo>
                    <a:pt x="6824" y="6346"/>
                  </a:lnTo>
                  <a:lnTo>
                    <a:pt x="7080" y="6199"/>
                  </a:lnTo>
                  <a:lnTo>
                    <a:pt x="7337" y="6016"/>
                  </a:lnTo>
                  <a:lnTo>
                    <a:pt x="7704" y="5759"/>
                  </a:lnTo>
                  <a:lnTo>
                    <a:pt x="8108" y="5466"/>
                  </a:lnTo>
                  <a:lnTo>
                    <a:pt x="8181" y="5539"/>
                  </a:lnTo>
                  <a:lnTo>
                    <a:pt x="8218" y="5539"/>
                  </a:lnTo>
                  <a:lnTo>
                    <a:pt x="8254" y="5503"/>
                  </a:lnTo>
                  <a:lnTo>
                    <a:pt x="8511" y="5172"/>
                  </a:lnTo>
                  <a:lnTo>
                    <a:pt x="8731" y="4806"/>
                  </a:lnTo>
                  <a:close/>
                  <a:moveTo>
                    <a:pt x="10492" y="9171"/>
                  </a:moveTo>
                  <a:lnTo>
                    <a:pt x="10749" y="9391"/>
                  </a:lnTo>
                  <a:lnTo>
                    <a:pt x="10969" y="9611"/>
                  </a:lnTo>
                  <a:lnTo>
                    <a:pt x="10675" y="10124"/>
                  </a:lnTo>
                  <a:lnTo>
                    <a:pt x="10602" y="10198"/>
                  </a:lnTo>
                  <a:lnTo>
                    <a:pt x="10565" y="10161"/>
                  </a:lnTo>
                  <a:lnTo>
                    <a:pt x="10529" y="10088"/>
                  </a:lnTo>
                  <a:lnTo>
                    <a:pt x="10418" y="9941"/>
                  </a:lnTo>
                  <a:lnTo>
                    <a:pt x="10308" y="9758"/>
                  </a:lnTo>
                  <a:lnTo>
                    <a:pt x="10162" y="9611"/>
                  </a:lnTo>
                  <a:lnTo>
                    <a:pt x="10272" y="9501"/>
                  </a:lnTo>
                  <a:lnTo>
                    <a:pt x="10345" y="9427"/>
                  </a:lnTo>
                  <a:lnTo>
                    <a:pt x="10492" y="9171"/>
                  </a:lnTo>
                  <a:close/>
                  <a:moveTo>
                    <a:pt x="551" y="7300"/>
                  </a:moveTo>
                  <a:lnTo>
                    <a:pt x="808" y="7483"/>
                  </a:lnTo>
                  <a:lnTo>
                    <a:pt x="991" y="7703"/>
                  </a:lnTo>
                  <a:lnTo>
                    <a:pt x="1211" y="7924"/>
                  </a:lnTo>
                  <a:lnTo>
                    <a:pt x="1431" y="8144"/>
                  </a:lnTo>
                  <a:lnTo>
                    <a:pt x="1982" y="8584"/>
                  </a:lnTo>
                  <a:lnTo>
                    <a:pt x="2238" y="8841"/>
                  </a:lnTo>
                  <a:lnTo>
                    <a:pt x="2349" y="8987"/>
                  </a:lnTo>
                  <a:lnTo>
                    <a:pt x="2422" y="9134"/>
                  </a:lnTo>
                  <a:lnTo>
                    <a:pt x="2202" y="9281"/>
                  </a:lnTo>
                  <a:lnTo>
                    <a:pt x="2018" y="9464"/>
                  </a:lnTo>
                  <a:lnTo>
                    <a:pt x="1872" y="9684"/>
                  </a:lnTo>
                  <a:lnTo>
                    <a:pt x="1762" y="9978"/>
                  </a:lnTo>
                  <a:lnTo>
                    <a:pt x="1725" y="10344"/>
                  </a:lnTo>
                  <a:lnTo>
                    <a:pt x="1762" y="10675"/>
                  </a:lnTo>
                  <a:lnTo>
                    <a:pt x="1908" y="11408"/>
                  </a:lnTo>
                  <a:lnTo>
                    <a:pt x="1542" y="10968"/>
                  </a:lnTo>
                  <a:lnTo>
                    <a:pt x="1248" y="10528"/>
                  </a:lnTo>
                  <a:lnTo>
                    <a:pt x="991" y="10014"/>
                  </a:lnTo>
                  <a:lnTo>
                    <a:pt x="808" y="9501"/>
                  </a:lnTo>
                  <a:lnTo>
                    <a:pt x="661" y="8951"/>
                  </a:lnTo>
                  <a:lnTo>
                    <a:pt x="551" y="8400"/>
                  </a:lnTo>
                  <a:lnTo>
                    <a:pt x="514" y="7850"/>
                  </a:lnTo>
                  <a:lnTo>
                    <a:pt x="551" y="7300"/>
                  </a:lnTo>
                  <a:close/>
                  <a:moveTo>
                    <a:pt x="6897" y="8620"/>
                  </a:moveTo>
                  <a:lnTo>
                    <a:pt x="6934" y="8694"/>
                  </a:lnTo>
                  <a:lnTo>
                    <a:pt x="7007" y="8731"/>
                  </a:lnTo>
                  <a:lnTo>
                    <a:pt x="7264" y="8877"/>
                  </a:lnTo>
                  <a:lnTo>
                    <a:pt x="7484" y="9024"/>
                  </a:lnTo>
                  <a:lnTo>
                    <a:pt x="7704" y="9207"/>
                  </a:lnTo>
                  <a:lnTo>
                    <a:pt x="7887" y="9427"/>
                  </a:lnTo>
                  <a:lnTo>
                    <a:pt x="8034" y="9648"/>
                  </a:lnTo>
                  <a:lnTo>
                    <a:pt x="8181" y="9904"/>
                  </a:lnTo>
                  <a:lnTo>
                    <a:pt x="8254" y="10161"/>
                  </a:lnTo>
                  <a:lnTo>
                    <a:pt x="8254" y="10418"/>
                  </a:lnTo>
                  <a:lnTo>
                    <a:pt x="8218" y="10638"/>
                  </a:lnTo>
                  <a:lnTo>
                    <a:pt x="7704" y="10088"/>
                  </a:lnTo>
                  <a:lnTo>
                    <a:pt x="7154" y="9611"/>
                  </a:lnTo>
                  <a:lnTo>
                    <a:pt x="7080" y="9611"/>
                  </a:lnTo>
                  <a:lnTo>
                    <a:pt x="7044" y="9648"/>
                  </a:lnTo>
                  <a:lnTo>
                    <a:pt x="7080" y="9684"/>
                  </a:lnTo>
                  <a:lnTo>
                    <a:pt x="7557" y="10344"/>
                  </a:lnTo>
                  <a:lnTo>
                    <a:pt x="8071" y="10968"/>
                  </a:lnTo>
                  <a:lnTo>
                    <a:pt x="7887" y="11188"/>
                  </a:lnTo>
                  <a:lnTo>
                    <a:pt x="7741" y="11408"/>
                  </a:lnTo>
                  <a:lnTo>
                    <a:pt x="7521" y="11628"/>
                  </a:lnTo>
                  <a:lnTo>
                    <a:pt x="7227" y="11372"/>
                  </a:lnTo>
                  <a:lnTo>
                    <a:pt x="6860" y="11005"/>
                  </a:lnTo>
                  <a:lnTo>
                    <a:pt x="6787" y="10748"/>
                  </a:lnTo>
                  <a:lnTo>
                    <a:pt x="6750" y="10491"/>
                  </a:lnTo>
                  <a:lnTo>
                    <a:pt x="6640" y="10234"/>
                  </a:lnTo>
                  <a:lnTo>
                    <a:pt x="6530" y="9978"/>
                  </a:lnTo>
                  <a:lnTo>
                    <a:pt x="6457" y="9868"/>
                  </a:lnTo>
                  <a:lnTo>
                    <a:pt x="6310" y="9868"/>
                  </a:lnTo>
                  <a:lnTo>
                    <a:pt x="5870" y="10014"/>
                  </a:lnTo>
                  <a:lnTo>
                    <a:pt x="5650" y="10088"/>
                  </a:lnTo>
                  <a:lnTo>
                    <a:pt x="5577" y="10088"/>
                  </a:lnTo>
                  <a:lnTo>
                    <a:pt x="5466" y="10014"/>
                  </a:lnTo>
                  <a:lnTo>
                    <a:pt x="5210" y="9904"/>
                  </a:lnTo>
                  <a:lnTo>
                    <a:pt x="5026" y="9758"/>
                  </a:lnTo>
                  <a:lnTo>
                    <a:pt x="4953" y="9648"/>
                  </a:lnTo>
                  <a:lnTo>
                    <a:pt x="4880" y="9538"/>
                  </a:lnTo>
                  <a:lnTo>
                    <a:pt x="4843" y="9427"/>
                  </a:lnTo>
                  <a:lnTo>
                    <a:pt x="4843" y="9281"/>
                  </a:lnTo>
                  <a:lnTo>
                    <a:pt x="4880" y="9134"/>
                  </a:lnTo>
                  <a:lnTo>
                    <a:pt x="4953" y="8987"/>
                  </a:lnTo>
                  <a:lnTo>
                    <a:pt x="5063" y="8877"/>
                  </a:lnTo>
                  <a:lnTo>
                    <a:pt x="5210" y="8804"/>
                  </a:lnTo>
                  <a:lnTo>
                    <a:pt x="5577" y="8694"/>
                  </a:lnTo>
                  <a:lnTo>
                    <a:pt x="5870" y="8657"/>
                  </a:lnTo>
                  <a:lnTo>
                    <a:pt x="6384" y="8657"/>
                  </a:lnTo>
                  <a:lnTo>
                    <a:pt x="6897" y="8620"/>
                  </a:lnTo>
                  <a:close/>
                  <a:moveTo>
                    <a:pt x="8621" y="10088"/>
                  </a:moveTo>
                  <a:lnTo>
                    <a:pt x="9355" y="10565"/>
                  </a:lnTo>
                  <a:lnTo>
                    <a:pt x="9501" y="10711"/>
                  </a:lnTo>
                  <a:lnTo>
                    <a:pt x="9648" y="10858"/>
                  </a:lnTo>
                  <a:lnTo>
                    <a:pt x="9758" y="11005"/>
                  </a:lnTo>
                  <a:lnTo>
                    <a:pt x="9868" y="11151"/>
                  </a:lnTo>
                  <a:lnTo>
                    <a:pt x="9355" y="11628"/>
                  </a:lnTo>
                  <a:lnTo>
                    <a:pt x="9318" y="11592"/>
                  </a:lnTo>
                  <a:lnTo>
                    <a:pt x="9208" y="11482"/>
                  </a:lnTo>
                  <a:lnTo>
                    <a:pt x="9061" y="11408"/>
                  </a:lnTo>
                  <a:lnTo>
                    <a:pt x="8878" y="11298"/>
                  </a:lnTo>
                  <a:lnTo>
                    <a:pt x="8768" y="11188"/>
                  </a:lnTo>
                  <a:lnTo>
                    <a:pt x="8511" y="10931"/>
                  </a:lnTo>
                  <a:lnTo>
                    <a:pt x="8548" y="10821"/>
                  </a:lnTo>
                  <a:lnTo>
                    <a:pt x="8621" y="10638"/>
                  </a:lnTo>
                  <a:lnTo>
                    <a:pt x="8658" y="10455"/>
                  </a:lnTo>
                  <a:lnTo>
                    <a:pt x="8658" y="10271"/>
                  </a:lnTo>
                  <a:lnTo>
                    <a:pt x="8621" y="10088"/>
                  </a:lnTo>
                  <a:close/>
                  <a:moveTo>
                    <a:pt x="6860" y="11555"/>
                  </a:moveTo>
                  <a:lnTo>
                    <a:pt x="7190" y="11885"/>
                  </a:lnTo>
                  <a:lnTo>
                    <a:pt x="7007" y="11958"/>
                  </a:lnTo>
                  <a:lnTo>
                    <a:pt x="6897" y="11958"/>
                  </a:lnTo>
                  <a:lnTo>
                    <a:pt x="6787" y="11922"/>
                  </a:lnTo>
                  <a:lnTo>
                    <a:pt x="6860" y="11555"/>
                  </a:lnTo>
                  <a:close/>
                  <a:moveTo>
                    <a:pt x="8328" y="11262"/>
                  </a:moveTo>
                  <a:lnTo>
                    <a:pt x="8474" y="11445"/>
                  </a:lnTo>
                  <a:lnTo>
                    <a:pt x="8658" y="11628"/>
                  </a:lnTo>
                  <a:lnTo>
                    <a:pt x="8878" y="11775"/>
                  </a:lnTo>
                  <a:lnTo>
                    <a:pt x="8988" y="11812"/>
                  </a:lnTo>
                  <a:lnTo>
                    <a:pt x="9098" y="11848"/>
                  </a:lnTo>
                  <a:lnTo>
                    <a:pt x="8731" y="12105"/>
                  </a:lnTo>
                  <a:lnTo>
                    <a:pt x="8328" y="12325"/>
                  </a:lnTo>
                  <a:lnTo>
                    <a:pt x="8291" y="12289"/>
                  </a:lnTo>
                  <a:lnTo>
                    <a:pt x="7814" y="11885"/>
                  </a:lnTo>
                  <a:lnTo>
                    <a:pt x="8071" y="11592"/>
                  </a:lnTo>
                  <a:lnTo>
                    <a:pt x="8328" y="11262"/>
                  </a:lnTo>
                  <a:close/>
                  <a:moveTo>
                    <a:pt x="6970" y="2678"/>
                  </a:moveTo>
                  <a:lnTo>
                    <a:pt x="7374" y="2715"/>
                  </a:lnTo>
                  <a:lnTo>
                    <a:pt x="7777" y="2788"/>
                  </a:lnTo>
                  <a:lnTo>
                    <a:pt x="8181" y="2898"/>
                  </a:lnTo>
                  <a:lnTo>
                    <a:pt x="8548" y="3008"/>
                  </a:lnTo>
                  <a:lnTo>
                    <a:pt x="8915" y="3192"/>
                  </a:lnTo>
                  <a:lnTo>
                    <a:pt x="9281" y="3375"/>
                  </a:lnTo>
                  <a:lnTo>
                    <a:pt x="9611" y="3595"/>
                  </a:lnTo>
                  <a:lnTo>
                    <a:pt x="9501" y="3632"/>
                  </a:lnTo>
                  <a:lnTo>
                    <a:pt x="9281" y="3815"/>
                  </a:lnTo>
                  <a:lnTo>
                    <a:pt x="9171" y="3925"/>
                  </a:lnTo>
                  <a:lnTo>
                    <a:pt x="9061" y="4035"/>
                  </a:lnTo>
                  <a:lnTo>
                    <a:pt x="9061" y="4072"/>
                  </a:lnTo>
                  <a:lnTo>
                    <a:pt x="9061" y="4109"/>
                  </a:lnTo>
                  <a:lnTo>
                    <a:pt x="9135" y="4109"/>
                  </a:lnTo>
                  <a:lnTo>
                    <a:pt x="9245" y="4072"/>
                  </a:lnTo>
                  <a:lnTo>
                    <a:pt x="9355" y="4072"/>
                  </a:lnTo>
                  <a:lnTo>
                    <a:pt x="9685" y="3925"/>
                  </a:lnTo>
                  <a:lnTo>
                    <a:pt x="9905" y="3815"/>
                  </a:lnTo>
                  <a:lnTo>
                    <a:pt x="10198" y="4035"/>
                  </a:lnTo>
                  <a:lnTo>
                    <a:pt x="9905" y="4255"/>
                  </a:lnTo>
                  <a:lnTo>
                    <a:pt x="9611" y="4512"/>
                  </a:lnTo>
                  <a:lnTo>
                    <a:pt x="9281" y="4475"/>
                  </a:lnTo>
                  <a:lnTo>
                    <a:pt x="8731" y="4475"/>
                  </a:lnTo>
                  <a:lnTo>
                    <a:pt x="8584" y="4512"/>
                  </a:lnTo>
                  <a:lnTo>
                    <a:pt x="8548" y="4549"/>
                  </a:lnTo>
                  <a:lnTo>
                    <a:pt x="8511" y="4622"/>
                  </a:lnTo>
                  <a:lnTo>
                    <a:pt x="8328" y="4989"/>
                  </a:lnTo>
                  <a:lnTo>
                    <a:pt x="8108" y="5356"/>
                  </a:lnTo>
                  <a:lnTo>
                    <a:pt x="7851" y="5466"/>
                  </a:lnTo>
                  <a:lnTo>
                    <a:pt x="7594" y="5613"/>
                  </a:lnTo>
                  <a:lnTo>
                    <a:pt x="7117" y="5906"/>
                  </a:lnTo>
                  <a:lnTo>
                    <a:pt x="6714" y="6163"/>
                  </a:lnTo>
                  <a:lnTo>
                    <a:pt x="6530" y="6310"/>
                  </a:lnTo>
                  <a:lnTo>
                    <a:pt x="6457" y="6383"/>
                  </a:lnTo>
                  <a:lnTo>
                    <a:pt x="6420" y="6493"/>
                  </a:lnTo>
                  <a:lnTo>
                    <a:pt x="6384" y="6676"/>
                  </a:lnTo>
                  <a:lnTo>
                    <a:pt x="6420" y="6786"/>
                  </a:lnTo>
                  <a:lnTo>
                    <a:pt x="6457" y="6896"/>
                  </a:lnTo>
                  <a:lnTo>
                    <a:pt x="6567" y="6970"/>
                  </a:lnTo>
                  <a:lnTo>
                    <a:pt x="6677" y="6970"/>
                  </a:lnTo>
                  <a:lnTo>
                    <a:pt x="6824" y="7006"/>
                  </a:lnTo>
                  <a:lnTo>
                    <a:pt x="7117" y="6933"/>
                  </a:lnTo>
                  <a:lnTo>
                    <a:pt x="7301" y="6860"/>
                  </a:lnTo>
                  <a:lnTo>
                    <a:pt x="7447" y="6823"/>
                  </a:lnTo>
                  <a:lnTo>
                    <a:pt x="7484" y="6860"/>
                  </a:lnTo>
                  <a:lnTo>
                    <a:pt x="7411" y="6896"/>
                  </a:lnTo>
                  <a:lnTo>
                    <a:pt x="7227" y="7006"/>
                  </a:lnTo>
                  <a:lnTo>
                    <a:pt x="6860" y="7080"/>
                  </a:lnTo>
                  <a:lnTo>
                    <a:pt x="6530" y="7153"/>
                  </a:lnTo>
                  <a:lnTo>
                    <a:pt x="6347" y="7227"/>
                  </a:lnTo>
                  <a:lnTo>
                    <a:pt x="6237" y="7337"/>
                  </a:lnTo>
                  <a:lnTo>
                    <a:pt x="6163" y="7483"/>
                  </a:lnTo>
                  <a:lnTo>
                    <a:pt x="6127" y="7630"/>
                  </a:lnTo>
                  <a:lnTo>
                    <a:pt x="6127" y="7777"/>
                  </a:lnTo>
                  <a:lnTo>
                    <a:pt x="6163" y="7924"/>
                  </a:lnTo>
                  <a:lnTo>
                    <a:pt x="6237" y="8070"/>
                  </a:lnTo>
                  <a:lnTo>
                    <a:pt x="6384" y="8180"/>
                  </a:lnTo>
                  <a:lnTo>
                    <a:pt x="6494" y="8180"/>
                  </a:lnTo>
                  <a:lnTo>
                    <a:pt x="6567" y="8144"/>
                  </a:lnTo>
                  <a:lnTo>
                    <a:pt x="6640" y="8070"/>
                  </a:lnTo>
                  <a:lnTo>
                    <a:pt x="6714" y="7997"/>
                  </a:lnTo>
                  <a:lnTo>
                    <a:pt x="6897" y="7924"/>
                  </a:lnTo>
                  <a:lnTo>
                    <a:pt x="7337" y="7924"/>
                  </a:lnTo>
                  <a:lnTo>
                    <a:pt x="8328" y="7997"/>
                  </a:lnTo>
                  <a:lnTo>
                    <a:pt x="8328" y="8144"/>
                  </a:lnTo>
                  <a:lnTo>
                    <a:pt x="8364" y="8327"/>
                  </a:lnTo>
                  <a:lnTo>
                    <a:pt x="8438" y="8474"/>
                  </a:lnTo>
                  <a:lnTo>
                    <a:pt x="8548" y="8584"/>
                  </a:lnTo>
                  <a:lnTo>
                    <a:pt x="8768" y="8767"/>
                  </a:lnTo>
                  <a:lnTo>
                    <a:pt x="8548" y="8694"/>
                  </a:lnTo>
                  <a:lnTo>
                    <a:pt x="8328" y="8657"/>
                  </a:lnTo>
                  <a:lnTo>
                    <a:pt x="8291" y="8657"/>
                  </a:lnTo>
                  <a:lnTo>
                    <a:pt x="8291" y="8731"/>
                  </a:lnTo>
                  <a:lnTo>
                    <a:pt x="8511" y="8951"/>
                  </a:lnTo>
                  <a:lnTo>
                    <a:pt x="8768" y="9171"/>
                  </a:lnTo>
                  <a:lnTo>
                    <a:pt x="9355" y="9501"/>
                  </a:lnTo>
                  <a:lnTo>
                    <a:pt x="9428" y="9574"/>
                  </a:lnTo>
                  <a:lnTo>
                    <a:pt x="9538" y="9648"/>
                  </a:lnTo>
                  <a:lnTo>
                    <a:pt x="9648" y="9684"/>
                  </a:lnTo>
                  <a:lnTo>
                    <a:pt x="9795" y="9794"/>
                  </a:lnTo>
                  <a:lnTo>
                    <a:pt x="9942" y="9941"/>
                  </a:lnTo>
                  <a:lnTo>
                    <a:pt x="10125" y="10198"/>
                  </a:lnTo>
                  <a:lnTo>
                    <a:pt x="10272" y="10344"/>
                  </a:lnTo>
                  <a:lnTo>
                    <a:pt x="10418" y="10491"/>
                  </a:lnTo>
                  <a:lnTo>
                    <a:pt x="10125" y="10858"/>
                  </a:lnTo>
                  <a:lnTo>
                    <a:pt x="9978" y="10638"/>
                  </a:lnTo>
                  <a:lnTo>
                    <a:pt x="9795" y="10455"/>
                  </a:lnTo>
                  <a:lnTo>
                    <a:pt x="9428" y="10161"/>
                  </a:lnTo>
                  <a:lnTo>
                    <a:pt x="8988" y="9904"/>
                  </a:lnTo>
                  <a:lnTo>
                    <a:pt x="8401" y="9501"/>
                  </a:lnTo>
                  <a:lnTo>
                    <a:pt x="8144" y="9171"/>
                  </a:lnTo>
                  <a:lnTo>
                    <a:pt x="7851" y="8877"/>
                  </a:lnTo>
                  <a:lnTo>
                    <a:pt x="7557" y="8657"/>
                  </a:lnTo>
                  <a:lnTo>
                    <a:pt x="7227" y="8437"/>
                  </a:lnTo>
                  <a:lnTo>
                    <a:pt x="7190" y="8437"/>
                  </a:lnTo>
                  <a:lnTo>
                    <a:pt x="7190" y="8400"/>
                  </a:lnTo>
                  <a:lnTo>
                    <a:pt x="7154" y="8400"/>
                  </a:lnTo>
                  <a:lnTo>
                    <a:pt x="7044" y="8364"/>
                  </a:lnTo>
                  <a:lnTo>
                    <a:pt x="6677" y="8327"/>
                  </a:lnTo>
                  <a:lnTo>
                    <a:pt x="6273" y="8290"/>
                  </a:lnTo>
                  <a:lnTo>
                    <a:pt x="5870" y="8327"/>
                  </a:lnTo>
                  <a:lnTo>
                    <a:pt x="5466" y="8364"/>
                  </a:lnTo>
                  <a:lnTo>
                    <a:pt x="5173" y="8437"/>
                  </a:lnTo>
                  <a:lnTo>
                    <a:pt x="4990" y="8510"/>
                  </a:lnTo>
                  <a:lnTo>
                    <a:pt x="4843" y="8620"/>
                  </a:lnTo>
                  <a:lnTo>
                    <a:pt x="4733" y="8731"/>
                  </a:lnTo>
                  <a:lnTo>
                    <a:pt x="4623" y="8841"/>
                  </a:lnTo>
                  <a:lnTo>
                    <a:pt x="4549" y="8987"/>
                  </a:lnTo>
                  <a:lnTo>
                    <a:pt x="4476" y="9171"/>
                  </a:lnTo>
                  <a:lnTo>
                    <a:pt x="4476" y="9317"/>
                  </a:lnTo>
                  <a:lnTo>
                    <a:pt x="4476" y="9464"/>
                  </a:lnTo>
                  <a:lnTo>
                    <a:pt x="4513" y="9611"/>
                  </a:lnTo>
                  <a:lnTo>
                    <a:pt x="4549" y="9721"/>
                  </a:lnTo>
                  <a:lnTo>
                    <a:pt x="4733" y="9978"/>
                  </a:lnTo>
                  <a:lnTo>
                    <a:pt x="4953" y="10161"/>
                  </a:lnTo>
                  <a:lnTo>
                    <a:pt x="5246" y="10344"/>
                  </a:lnTo>
                  <a:lnTo>
                    <a:pt x="5577" y="10491"/>
                  </a:lnTo>
                  <a:lnTo>
                    <a:pt x="5687" y="10491"/>
                  </a:lnTo>
                  <a:lnTo>
                    <a:pt x="5797" y="10418"/>
                  </a:lnTo>
                  <a:lnTo>
                    <a:pt x="6090" y="10308"/>
                  </a:lnTo>
                  <a:lnTo>
                    <a:pt x="6090" y="10418"/>
                  </a:lnTo>
                  <a:lnTo>
                    <a:pt x="6090" y="10528"/>
                  </a:lnTo>
                  <a:lnTo>
                    <a:pt x="6163" y="10785"/>
                  </a:lnTo>
                  <a:lnTo>
                    <a:pt x="6310" y="10968"/>
                  </a:lnTo>
                  <a:lnTo>
                    <a:pt x="6494" y="11188"/>
                  </a:lnTo>
                  <a:lnTo>
                    <a:pt x="6494" y="11592"/>
                  </a:lnTo>
                  <a:lnTo>
                    <a:pt x="6420" y="11958"/>
                  </a:lnTo>
                  <a:lnTo>
                    <a:pt x="6384" y="12105"/>
                  </a:lnTo>
                  <a:lnTo>
                    <a:pt x="6420" y="12142"/>
                  </a:lnTo>
                  <a:lnTo>
                    <a:pt x="6457" y="12179"/>
                  </a:lnTo>
                  <a:lnTo>
                    <a:pt x="6714" y="12289"/>
                  </a:lnTo>
                  <a:lnTo>
                    <a:pt x="6970" y="12325"/>
                  </a:lnTo>
                  <a:lnTo>
                    <a:pt x="7227" y="12252"/>
                  </a:lnTo>
                  <a:lnTo>
                    <a:pt x="7447" y="12142"/>
                  </a:lnTo>
                  <a:lnTo>
                    <a:pt x="7924" y="12509"/>
                  </a:lnTo>
                  <a:lnTo>
                    <a:pt x="7484" y="12655"/>
                  </a:lnTo>
                  <a:lnTo>
                    <a:pt x="7044" y="12802"/>
                  </a:lnTo>
                  <a:lnTo>
                    <a:pt x="6714" y="12876"/>
                  </a:lnTo>
                  <a:lnTo>
                    <a:pt x="6604" y="12765"/>
                  </a:lnTo>
                  <a:lnTo>
                    <a:pt x="6494" y="12582"/>
                  </a:lnTo>
                  <a:lnTo>
                    <a:pt x="6310" y="12289"/>
                  </a:lnTo>
                  <a:lnTo>
                    <a:pt x="6090" y="12032"/>
                  </a:lnTo>
                  <a:lnTo>
                    <a:pt x="5870" y="11812"/>
                  </a:lnTo>
                  <a:lnTo>
                    <a:pt x="5466" y="11372"/>
                  </a:lnTo>
                  <a:lnTo>
                    <a:pt x="5100" y="10895"/>
                  </a:lnTo>
                  <a:lnTo>
                    <a:pt x="5063" y="10858"/>
                  </a:lnTo>
                  <a:lnTo>
                    <a:pt x="4990" y="10858"/>
                  </a:lnTo>
                  <a:lnTo>
                    <a:pt x="4953" y="10895"/>
                  </a:lnTo>
                  <a:lnTo>
                    <a:pt x="4953" y="10931"/>
                  </a:lnTo>
                  <a:lnTo>
                    <a:pt x="4953" y="11151"/>
                  </a:lnTo>
                  <a:lnTo>
                    <a:pt x="5026" y="11335"/>
                  </a:lnTo>
                  <a:lnTo>
                    <a:pt x="5100" y="11518"/>
                  </a:lnTo>
                  <a:lnTo>
                    <a:pt x="5246" y="11702"/>
                  </a:lnTo>
                  <a:lnTo>
                    <a:pt x="5540" y="12032"/>
                  </a:lnTo>
                  <a:lnTo>
                    <a:pt x="5833" y="12325"/>
                  </a:lnTo>
                  <a:lnTo>
                    <a:pt x="6017" y="12582"/>
                  </a:lnTo>
                  <a:lnTo>
                    <a:pt x="6200" y="12912"/>
                  </a:lnTo>
                  <a:lnTo>
                    <a:pt x="5650" y="12949"/>
                  </a:lnTo>
                  <a:lnTo>
                    <a:pt x="5026" y="12362"/>
                  </a:lnTo>
                  <a:lnTo>
                    <a:pt x="4659" y="11995"/>
                  </a:lnTo>
                  <a:lnTo>
                    <a:pt x="4513" y="11812"/>
                  </a:lnTo>
                  <a:lnTo>
                    <a:pt x="4439" y="11555"/>
                  </a:lnTo>
                  <a:lnTo>
                    <a:pt x="4403" y="11518"/>
                  </a:lnTo>
                  <a:lnTo>
                    <a:pt x="4329" y="11482"/>
                  </a:lnTo>
                  <a:lnTo>
                    <a:pt x="4256" y="11482"/>
                  </a:lnTo>
                  <a:lnTo>
                    <a:pt x="4219" y="11555"/>
                  </a:lnTo>
                  <a:lnTo>
                    <a:pt x="4219" y="11665"/>
                  </a:lnTo>
                  <a:lnTo>
                    <a:pt x="4219" y="11812"/>
                  </a:lnTo>
                  <a:lnTo>
                    <a:pt x="4293" y="12032"/>
                  </a:lnTo>
                  <a:lnTo>
                    <a:pt x="4403" y="12252"/>
                  </a:lnTo>
                  <a:lnTo>
                    <a:pt x="4586" y="12435"/>
                  </a:lnTo>
                  <a:lnTo>
                    <a:pt x="4953" y="12876"/>
                  </a:lnTo>
                  <a:lnTo>
                    <a:pt x="4880" y="12876"/>
                  </a:lnTo>
                  <a:lnTo>
                    <a:pt x="4880" y="12839"/>
                  </a:lnTo>
                  <a:lnTo>
                    <a:pt x="4880" y="12802"/>
                  </a:lnTo>
                  <a:lnTo>
                    <a:pt x="4843" y="12765"/>
                  </a:lnTo>
                  <a:lnTo>
                    <a:pt x="4549" y="12692"/>
                  </a:lnTo>
                  <a:lnTo>
                    <a:pt x="4439" y="12655"/>
                  </a:lnTo>
                  <a:lnTo>
                    <a:pt x="4366" y="12545"/>
                  </a:lnTo>
                  <a:lnTo>
                    <a:pt x="4293" y="12362"/>
                  </a:lnTo>
                  <a:lnTo>
                    <a:pt x="4073" y="11995"/>
                  </a:lnTo>
                  <a:lnTo>
                    <a:pt x="3926" y="11848"/>
                  </a:lnTo>
                  <a:lnTo>
                    <a:pt x="3816" y="11738"/>
                  </a:lnTo>
                  <a:lnTo>
                    <a:pt x="3816" y="11665"/>
                  </a:lnTo>
                  <a:lnTo>
                    <a:pt x="3816" y="11592"/>
                  </a:lnTo>
                  <a:lnTo>
                    <a:pt x="3779" y="11555"/>
                  </a:lnTo>
                  <a:lnTo>
                    <a:pt x="3742" y="11518"/>
                  </a:lnTo>
                  <a:lnTo>
                    <a:pt x="3669" y="11555"/>
                  </a:lnTo>
                  <a:lnTo>
                    <a:pt x="3559" y="11628"/>
                  </a:lnTo>
                  <a:lnTo>
                    <a:pt x="3522" y="11702"/>
                  </a:lnTo>
                  <a:lnTo>
                    <a:pt x="3522" y="11848"/>
                  </a:lnTo>
                  <a:lnTo>
                    <a:pt x="3559" y="11958"/>
                  </a:lnTo>
                  <a:lnTo>
                    <a:pt x="3669" y="12105"/>
                  </a:lnTo>
                  <a:lnTo>
                    <a:pt x="3779" y="12252"/>
                  </a:lnTo>
                  <a:lnTo>
                    <a:pt x="3889" y="12435"/>
                  </a:lnTo>
                  <a:lnTo>
                    <a:pt x="3963" y="12655"/>
                  </a:lnTo>
                  <a:lnTo>
                    <a:pt x="3963" y="12655"/>
                  </a:lnTo>
                  <a:lnTo>
                    <a:pt x="3376" y="12435"/>
                  </a:lnTo>
                  <a:lnTo>
                    <a:pt x="2825" y="12105"/>
                  </a:lnTo>
                  <a:lnTo>
                    <a:pt x="2789" y="12069"/>
                  </a:lnTo>
                  <a:lnTo>
                    <a:pt x="2715" y="11958"/>
                  </a:lnTo>
                  <a:lnTo>
                    <a:pt x="2605" y="11885"/>
                  </a:lnTo>
                  <a:lnTo>
                    <a:pt x="2349" y="11812"/>
                  </a:lnTo>
                  <a:lnTo>
                    <a:pt x="2312" y="11738"/>
                  </a:lnTo>
                  <a:lnTo>
                    <a:pt x="2165" y="11115"/>
                  </a:lnTo>
                  <a:lnTo>
                    <a:pt x="2092" y="10748"/>
                  </a:lnTo>
                  <a:lnTo>
                    <a:pt x="2055" y="10381"/>
                  </a:lnTo>
                  <a:lnTo>
                    <a:pt x="2055" y="10051"/>
                  </a:lnTo>
                  <a:lnTo>
                    <a:pt x="2092" y="9868"/>
                  </a:lnTo>
                  <a:lnTo>
                    <a:pt x="2165" y="9758"/>
                  </a:lnTo>
                  <a:lnTo>
                    <a:pt x="2238" y="9611"/>
                  </a:lnTo>
                  <a:lnTo>
                    <a:pt x="2349" y="9538"/>
                  </a:lnTo>
                  <a:lnTo>
                    <a:pt x="2495" y="9464"/>
                  </a:lnTo>
                  <a:lnTo>
                    <a:pt x="2679" y="9391"/>
                  </a:lnTo>
                  <a:lnTo>
                    <a:pt x="2715" y="9391"/>
                  </a:lnTo>
                  <a:lnTo>
                    <a:pt x="2752" y="9354"/>
                  </a:lnTo>
                  <a:lnTo>
                    <a:pt x="2789" y="9281"/>
                  </a:lnTo>
                  <a:lnTo>
                    <a:pt x="2789" y="9207"/>
                  </a:lnTo>
                  <a:lnTo>
                    <a:pt x="2715" y="9024"/>
                  </a:lnTo>
                  <a:lnTo>
                    <a:pt x="2605" y="8841"/>
                  </a:lnTo>
                  <a:lnTo>
                    <a:pt x="2495" y="8694"/>
                  </a:lnTo>
                  <a:lnTo>
                    <a:pt x="2349" y="8510"/>
                  </a:lnTo>
                  <a:lnTo>
                    <a:pt x="2055" y="8254"/>
                  </a:lnTo>
                  <a:lnTo>
                    <a:pt x="1725" y="7960"/>
                  </a:lnTo>
                  <a:lnTo>
                    <a:pt x="1505" y="7813"/>
                  </a:lnTo>
                  <a:lnTo>
                    <a:pt x="1285" y="7630"/>
                  </a:lnTo>
                  <a:lnTo>
                    <a:pt x="1175" y="7447"/>
                  </a:lnTo>
                  <a:lnTo>
                    <a:pt x="991" y="7300"/>
                  </a:lnTo>
                  <a:lnTo>
                    <a:pt x="771" y="7153"/>
                  </a:lnTo>
                  <a:lnTo>
                    <a:pt x="551" y="7117"/>
                  </a:lnTo>
                  <a:lnTo>
                    <a:pt x="661" y="6566"/>
                  </a:lnTo>
                  <a:lnTo>
                    <a:pt x="771" y="6089"/>
                  </a:lnTo>
                  <a:lnTo>
                    <a:pt x="808" y="6016"/>
                  </a:lnTo>
                  <a:lnTo>
                    <a:pt x="955" y="5943"/>
                  </a:lnTo>
                  <a:lnTo>
                    <a:pt x="1101" y="5906"/>
                  </a:lnTo>
                  <a:lnTo>
                    <a:pt x="1248" y="5906"/>
                  </a:lnTo>
                  <a:lnTo>
                    <a:pt x="1395" y="5943"/>
                  </a:lnTo>
                  <a:lnTo>
                    <a:pt x="1505" y="6016"/>
                  </a:lnTo>
                  <a:lnTo>
                    <a:pt x="1615" y="6126"/>
                  </a:lnTo>
                  <a:lnTo>
                    <a:pt x="1652" y="6236"/>
                  </a:lnTo>
                  <a:lnTo>
                    <a:pt x="1652" y="6420"/>
                  </a:lnTo>
                  <a:lnTo>
                    <a:pt x="1652" y="6530"/>
                  </a:lnTo>
                  <a:lnTo>
                    <a:pt x="1688" y="6566"/>
                  </a:lnTo>
                  <a:lnTo>
                    <a:pt x="1725" y="6566"/>
                  </a:lnTo>
                  <a:lnTo>
                    <a:pt x="1945" y="6676"/>
                  </a:lnTo>
                  <a:lnTo>
                    <a:pt x="2128" y="6786"/>
                  </a:lnTo>
                  <a:lnTo>
                    <a:pt x="2275" y="6970"/>
                  </a:lnTo>
                  <a:lnTo>
                    <a:pt x="2385" y="7153"/>
                  </a:lnTo>
                  <a:lnTo>
                    <a:pt x="2459" y="7227"/>
                  </a:lnTo>
                  <a:lnTo>
                    <a:pt x="2532" y="7227"/>
                  </a:lnTo>
                  <a:lnTo>
                    <a:pt x="2605" y="7190"/>
                  </a:lnTo>
                  <a:lnTo>
                    <a:pt x="2642" y="7080"/>
                  </a:lnTo>
                  <a:lnTo>
                    <a:pt x="2532" y="5943"/>
                  </a:lnTo>
                  <a:lnTo>
                    <a:pt x="2752" y="5906"/>
                  </a:lnTo>
                  <a:lnTo>
                    <a:pt x="3009" y="5796"/>
                  </a:lnTo>
                  <a:lnTo>
                    <a:pt x="3229" y="5723"/>
                  </a:lnTo>
                  <a:lnTo>
                    <a:pt x="3449" y="5686"/>
                  </a:lnTo>
                  <a:lnTo>
                    <a:pt x="3669" y="5649"/>
                  </a:lnTo>
                  <a:lnTo>
                    <a:pt x="3889" y="5686"/>
                  </a:lnTo>
                  <a:lnTo>
                    <a:pt x="4293" y="5723"/>
                  </a:lnTo>
                  <a:lnTo>
                    <a:pt x="5100" y="5723"/>
                  </a:lnTo>
                  <a:lnTo>
                    <a:pt x="5283" y="5649"/>
                  </a:lnTo>
                  <a:lnTo>
                    <a:pt x="5503" y="5576"/>
                  </a:lnTo>
                  <a:lnTo>
                    <a:pt x="5577" y="5539"/>
                  </a:lnTo>
                  <a:lnTo>
                    <a:pt x="5613" y="5466"/>
                  </a:lnTo>
                  <a:lnTo>
                    <a:pt x="5613" y="5356"/>
                  </a:lnTo>
                  <a:lnTo>
                    <a:pt x="5577" y="5282"/>
                  </a:lnTo>
                  <a:lnTo>
                    <a:pt x="5246" y="4916"/>
                  </a:lnTo>
                  <a:lnTo>
                    <a:pt x="4880" y="4549"/>
                  </a:lnTo>
                  <a:lnTo>
                    <a:pt x="4696" y="4365"/>
                  </a:lnTo>
                  <a:lnTo>
                    <a:pt x="4513" y="4219"/>
                  </a:lnTo>
                  <a:lnTo>
                    <a:pt x="4293" y="4109"/>
                  </a:lnTo>
                  <a:lnTo>
                    <a:pt x="4036" y="3999"/>
                  </a:lnTo>
                  <a:lnTo>
                    <a:pt x="3999" y="3889"/>
                  </a:lnTo>
                  <a:lnTo>
                    <a:pt x="3963" y="3815"/>
                  </a:lnTo>
                  <a:lnTo>
                    <a:pt x="3852" y="3742"/>
                  </a:lnTo>
                  <a:lnTo>
                    <a:pt x="3742" y="3668"/>
                  </a:lnTo>
                  <a:lnTo>
                    <a:pt x="3376" y="3522"/>
                  </a:lnTo>
                  <a:lnTo>
                    <a:pt x="3192" y="3448"/>
                  </a:lnTo>
                  <a:lnTo>
                    <a:pt x="2972" y="3412"/>
                  </a:lnTo>
                  <a:lnTo>
                    <a:pt x="3412" y="3228"/>
                  </a:lnTo>
                  <a:lnTo>
                    <a:pt x="3816" y="3045"/>
                  </a:lnTo>
                  <a:lnTo>
                    <a:pt x="4256" y="2935"/>
                  </a:lnTo>
                  <a:lnTo>
                    <a:pt x="4696" y="2861"/>
                  </a:lnTo>
                  <a:lnTo>
                    <a:pt x="5136" y="2788"/>
                  </a:lnTo>
                  <a:lnTo>
                    <a:pt x="6494" y="2788"/>
                  </a:lnTo>
                  <a:lnTo>
                    <a:pt x="6567" y="2751"/>
                  </a:lnTo>
                  <a:lnTo>
                    <a:pt x="6567" y="2678"/>
                  </a:lnTo>
                  <a:close/>
                  <a:moveTo>
                    <a:pt x="5100" y="15590"/>
                  </a:moveTo>
                  <a:lnTo>
                    <a:pt x="5246" y="15627"/>
                  </a:lnTo>
                  <a:lnTo>
                    <a:pt x="5503" y="15700"/>
                  </a:lnTo>
                  <a:lnTo>
                    <a:pt x="5393" y="15737"/>
                  </a:lnTo>
                  <a:lnTo>
                    <a:pt x="5320" y="15810"/>
                  </a:lnTo>
                  <a:lnTo>
                    <a:pt x="5246" y="15920"/>
                  </a:lnTo>
                  <a:lnTo>
                    <a:pt x="5246" y="16030"/>
                  </a:lnTo>
                  <a:lnTo>
                    <a:pt x="5210" y="16177"/>
                  </a:lnTo>
                  <a:lnTo>
                    <a:pt x="5246" y="16360"/>
                  </a:lnTo>
                  <a:lnTo>
                    <a:pt x="5246" y="16434"/>
                  </a:lnTo>
                  <a:lnTo>
                    <a:pt x="5283" y="16507"/>
                  </a:lnTo>
                  <a:lnTo>
                    <a:pt x="5356" y="16580"/>
                  </a:lnTo>
                  <a:lnTo>
                    <a:pt x="5430" y="16617"/>
                  </a:lnTo>
                  <a:lnTo>
                    <a:pt x="5540" y="16617"/>
                  </a:lnTo>
                  <a:lnTo>
                    <a:pt x="5870" y="16947"/>
                  </a:lnTo>
                  <a:lnTo>
                    <a:pt x="6237" y="17167"/>
                  </a:lnTo>
                  <a:lnTo>
                    <a:pt x="6567" y="17351"/>
                  </a:lnTo>
                  <a:lnTo>
                    <a:pt x="6750" y="17424"/>
                  </a:lnTo>
                  <a:lnTo>
                    <a:pt x="3449" y="17387"/>
                  </a:lnTo>
                  <a:lnTo>
                    <a:pt x="3596" y="17314"/>
                  </a:lnTo>
                  <a:lnTo>
                    <a:pt x="3926" y="17167"/>
                  </a:lnTo>
                  <a:lnTo>
                    <a:pt x="4256" y="16984"/>
                  </a:lnTo>
                  <a:lnTo>
                    <a:pt x="4476" y="16837"/>
                  </a:lnTo>
                  <a:lnTo>
                    <a:pt x="4696" y="16654"/>
                  </a:lnTo>
                  <a:lnTo>
                    <a:pt x="4770" y="16690"/>
                  </a:lnTo>
                  <a:lnTo>
                    <a:pt x="4880" y="16690"/>
                  </a:lnTo>
                  <a:lnTo>
                    <a:pt x="4953" y="16654"/>
                  </a:lnTo>
                  <a:lnTo>
                    <a:pt x="5026" y="16580"/>
                  </a:lnTo>
                  <a:lnTo>
                    <a:pt x="5136" y="16397"/>
                  </a:lnTo>
                  <a:lnTo>
                    <a:pt x="5210" y="16214"/>
                  </a:lnTo>
                  <a:lnTo>
                    <a:pt x="5173" y="16103"/>
                  </a:lnTo>
                  <a:lnTo>
                    <a:pt x="5100" y="16030"/>
                  </a:lnTo>
                  <a:lnTo>
                    <a:pt x="5063" y="15993"/>
                  </a:lnTo>
                  <a:lnTo>
                    <a:pt x="5100" y="15773"/>
                  </a:lnTo>
                  <a:lnTo>
                    <a:pt x="5100" y="15590"/>
                  </a:lnTo>
                  <a:close/>
                  <a:moveTo>
                    <a:pt x="9795" y="0"/>
                  </a:moveTo>
                  <a:lnTo>
                    <a:pt x="9648" y="74"/>
                  </a:lnTo>
                  <a:lnTo>
                    <a:pt x="9391" y="110"/>
                  </a:lnTo>
                  <a:lnTo>
                    <a:pt x="9171" y="220"/>
                  </a:lnTo>
                  <a:lnTo>
                    <a:pt x="9061" y="294"/>
                  </a:lnTo>
                  <a:lnTo>
                    <a:pt x="8988" y="404"/>
                  </a:lnTo>
                  <a:lnTo>
                    <a:pt x="8951" y="514"/>
                  </a:lnTo>
                  <a:lnTo>
                    <a:pt x="8915" y="661"/>
                  </a:lnTo>
                  <a:lnTo>
                    <a:pt x="8915" y="771"/>
                  </a:lnTo>
                  <a:lnTo>
                    <a:pt x="8915" y="881"/>
                  </a:lnTo>
                  <a:lnTo>
                    <a:pt x="8988" y="1027"/>
                  </a:lnTo>
                  <a:lnTo>
                    <a:pt x="9025" y="1137"/>
                  </a:lnTo>
                  <a:lnTo>
                    <a:pt x="8254" y="2348"/>
                  </a:lnTo>
                  <a:lnTo>
                    <a:pt x="7631" y="2201"/>
                  </a:lnTo>
                  <a:lnTo>
                    <a:pt x="7007" y="2165"/>
                  </a:lnTo>
                  <a:lnTo>
                    <a:pt x="6384" y="2165"/>
                  </a:lnTo>
                  <a:lnTo>
                    <a:pt x="5797" y="2238"/>
                  </a:lnTo>
                  <a:lnTo>
                    <a:pt x="5650" y="2275"/>
                  </a:lnTo>
                  <a:lnTo>
                    <a:pt x="5577" y="2385"/>
                  </a:lnTo>
                  <a:lnTo>
                    <a:pt x="5100" y="2348"/>
                  </a:lnTo>
                  <a:lnTo>
                    <a:pt x="4623" y="2421"/>
                  </a:lnTo>
                  <a:lnTo>
                    <a:pt x="4109" y="2495"/>
                  </a:lnTo>
                  <a:lnTo>
                    <a:pt x="3632" y="2641"/>
                  </a:lnTo>
                  <a:lnTo>
                    <a:pt x="3192" y="2825"/>
                  </a:lnTo>
                  <a:lnTo>
                    <a:pt x="2715" y="3045"/>
                  </a:lnTo>
                  <a:lnTo>
                    <a:pt x="2312" y="3302"/>
                  </a:lnTo>
                  <a:lnTo>
                    <a:pt x="1945" y="3558"/>
                  </a:lnTo>
                  <a:lnTo>
                    <a:pt x="1505" y="3925"/>
                  </a:lnTo>
                  <a:lnTo>
                    <a:pt x="1138" y="4365"/>
                  </a:lnTo>
                  <a:lnTo>
                    <a:pt x="808" y="4806"/>
                  </a:lnTo>
                  <a:lnTo>
                    <a:pt x="551" y="5282"/>
                  </a:lnTo>
                  <a:lnTo>
                    <a:pt x="331" y="5796"/>
                  </a:lnTo>
                  <a:lnTo>
                    <a:pt x="184" y="6346"/>
                  </a:lnTo>
                  <a:lnTo>
                    <a:pt x="74" y="6896"/>
                  </a:lnTo>
                  <a:lnTo>
                    <a:pt x="1" y="7447"/>
                  </a:lnTo>
                  <a:lnTo>
                    <a:pt x="1" y="7997"/>
                  </a:lnTo>
                  <a:lnTo>
                    <a:pt x="38" y="8547"/>
                  </a:lnTo>
                  <a:lnTo>
                    <a:pt x="148" y="9097"/>
                  </a:lnTo>
                  <a:lnTo>
                    <a:pt x="294" y="9648"/>
                  </a:lnTo>
                  <a:lnTo>
                    <a:pt x="478" y="10161"/>
                  </a:lnTo>
                  <a:lnTo>
                    <a:pt x="698" y="10638"/>
                  </a:lnTo>
                  <a:lnTo>
                    <a:pt x="991" y="11115"/>
                  </a:lnTo>
                  <a:lnTo>
                    <a:pt x="1358" y="11555"/>
                  </a:lnTo>
                  <a:lnTo>
                    <a:pt x="1725" y="11958"/>
                  </a:lnTo>
                  <a:lnTo>
                    <a:pt x="2165" y="12325"/>
                  </a:lnTo>
                  <a:lnTo>
                    <a:pt x="2679" y="12655"/>
                  </a:lnTo>
                  <a:lnTo>
                    <a:pt x="3156" y="12912"/>
                  </a:lnTo>
                  <a:lnTo>
                    <a:pt x="3706" y="13132"/>
                  </a:lnTo>
                  <a:lnTo>
                    <a:pt x="4256" y="13279"/>
                  </a:lnTo>
                  <a:lnTo>
                    <a:pt x="4806" y="13389"/>
                  </a:lnTo>
                  <a:lnTo>
                    <a:pt x="5393" y="13462"/>
                  </a:lnTo>
                  <a:lnTo>
                    <a:pt x="5943" y="13462"/>
                  </a:lnTo>
                  <a:lnTo>
                    <a:pt x="6494" y="13426"/>
                  </a:lnTo>
                  <a:lnTo>
                    <a:pt x="7044" y="13352"/>
                  </a:lnTo>
                  <a:lnTo>
                    <a:pt x="7594" y="13206"/>
                  </a:lnTo>
                  <a:lnTo>
                    <a:pt x="8108" y="13022"/>
                  </a:lnTo>
                  <a:lnTo>
                    <a:pt x="8621" y="12802"/>
                  </a:lnTo>
                  <a:lnTo>
                    <a:pt x="9098" y="12509"/>
                  </a:lnTo>
                  <a:lnTo>
                    <a:pt x="9538" y="12215"/>
                  </a:lnTo>
                  <a:lnTo>
                    <a:pt x="10052" y="11775"/>
                  </a:lnTo>
                  <a:lnTo>
                    <a:pt x="10492" y="11262"/>
                  </a:lnTo>
                  <a:lnTo>
                    <a:pt x="10932" y="10711"/>
                  </a:lnTo>
                  <a:lnTo>
                    <a:pt x="11299" y="10161"/>
                  </a:lnTo>
                  <a:lnTo>
                    <a:pt x="11629" y="9538"/>
                  </a:lnTo>
                  <a:lnTo>
                    <a:pt x="11886" y="8914"/>
                  </a:lnTo>
                  <a:lnTo>
                    <a:pt x="12106" y="8290"/>
                  </a:lnTo>
                  <a:lnTo>
                    <a:pt x="12179" y="7924"/>
                  </a:lnTo>
                  <a:lnTo>
                    <a:pt x="12216" y="7593"/>
                  </a:lnTo>
                  <a:lnTo>
                    <a:pt x="12253" y="7080"/>
                  </a:lnTo>
                  <a:lnTo>
                    <a:pt x="12216" y="6603"/>
                  </a:lnTo>
                  <a:lnTo>
                    <a:pt x="12106" y="6126"/>
                  </a:lnTo>
                  <a:lnTo>
                    <a:pt x="11922" y="5649"/>
                  </a:lnTo>
                  <a:lnTo>
                    <a:pt x="11739" y="5172"/>
                  </a:lnTo>
                  <a:lnTo>
                    <a:pt x="11482" y="4732"/>
                  </a:lnTo>
                  <a:lnTo>
                    <a:pt x="11189" y="4329"/>
                  </a:lnTo>
                  <a:lnTo>
                    <a:pt x="10859" y="3962"/>
                  </a:lnTo>
                  <a:lnTo>
                    <a:pt x="10822" y="3852"/>
                  </a:lnTo>
                  <a:lnTo>
                    <a:pt x="10712" y="3815"/>
                  </a:lnTo>
                  <a:lnTo>
                    <a:pt x="10272" y="3375"/>
                  </a:lnTo>
                  <a:lnTo>
                    <a:pt x="10162" y="3302"/>
                  </a:lnTo>
                  <a:lnTo>
                    <a:pt x="9832" y="3082"/>
                  </a:lnTo>
                  <a:lnTo>
                    <a:pt x="9501" y="2861"/>
                  </a:lnTo>
                  <a:lnTo>
                    <a:pt x="9135" y="2678"/>
                  </a:lnTo>
                  <a:lnTo>
                    <a:pt x="8768" y="2531"/>
                  </a:lnTo>
                  <a:lnTo>
                    <a:pt x="8804" y="2458"/>
                  </a:lnTo>
                  <a:lnTo>
                    <a:pt x="8841" y="2421"/>
                  </a:lnTo>
                  <a:lnTo>
                    <a:pt x="8804" y="2348"/>
                  </a:lnTo>
                  <a:lnTo>
                    <a:pt x="9171" y="1871"/>
                  </a:lnTo>
                  <a:lnTo>
                    <a:pt x="9501" y="1394"/>
                  </a:lnTo>
                  <a:lnTo>
                    <a:pt x="9758" y="1394"/>
                  </a:lnTo>
                  <a:lnTo>
                    <a:pt x="9868" y="1358"/>
                  </a:lnTo>
                  <a:lnTo>
                    <a:pt x="9978" y="1284"/>
                  </a:lnTo>
                  <a:lnTo>
                    <a:pt x="10052" y="1211"/>
                  </a:lnTo>
                  <a:lnTo>
                    <a:pt x="10602" y="1468"/>
                  </a:lnTo>
                  <a:lnTo>
                    <a:pt x="11079" y="1798"/>
                  </a:lnTo>
                  <a:lnTo>
                    <a:pt x="11556" y="2128"/>
                  </a:lnTo>
                  <a:lnTo>
                    <a:pt x="11996" y="2531"/>
                  </a:lnTo>
                  <a:lnTo>
                    <a:pt x="12399" y="2972"/>
                  </a:lnTo>
                  <a:lnTo>
                    <a:pt x="12766" y="3412"/>
                  </a:lnTo>
                  <a:lnTo>
                    <a:pt x="13060" y="3925"/>
                  </a:lnTo>
                  <a:lnTo>
                    <a:pt x="13353" y="4439"/>
                  </a:lnTo>
                  <a:lnTo>
                    <a:pt x="13573" y="4989"/>
                  </a:lnTo>
                  <a:lnTo>
                    <a:pt x="13757" y="5539"/>
                  </a:lnTo>
                  <a:lnTo>
                    <a:pt x="13903" y="6126"/>
                  </a:lnTo>
                  <a:lnTo>
                    <a:pt x="14013" y="6713"/>
                  </a:lnTo>
                  <a:lnTo>
                    <a:pt x="14087" y="7300"/>
                  </a:lnTo>
                  <a:lnTo>
                    <a:pt x="14087" y="7887"/>
                  </a:lnTo>
                  <a:lnTo>
                    <a:pt x="14087" y="8510"/>
                  </a:lnTo>
                  <a:lnTo>
                    <a:pt x="14013" y="9097"/>
                  </a:lnTo>
                  <a:lnTo>
                    <a:pt x="13867" y="9758"/>
                  </a:lnTo>
                  <a:lnTo>
                    <a:pt x="13720" y="10381"/>
                  </a:lnTo>
                  <a:lnTo>
                    <a:pt x="13463" y="11005"/>
                  </a:lnTo>
                  <a:lnTo>
                    <a:pt x="13206" y="11592"/>
                  </a:lnTo>
                  <a:lnTo>
                    <a:pt x="12876" y="12179"/>
                  </a:lnTo>
                  <a:lnTo>
                    <a:pt x="12473" y="12692"/>
                  </a:lnTo>
                  <a:lnTo>
                    <a:pt x="12069" y="13206"/>
                  </a:lnTo>
                  <a:lnTo>
                    <a:pt x="11592" y="13683"/>
                  </a:lnTo>
                  <a:lnTo>
                    <a:pt x="11079" y="14049"/>
                  </a:lnTo>
                  <a:lnTo>
                    <a:pt x="10565" y="14416"/>
                  </a:lnTo>
                  <a:lnTo>
                    <a:pt x="9978" y="14710"/>
                  </a:lnTo>
                  <a:lnTo>
                    <a:pt x="9391" y="14966"/>
                  </a:lnTo>
                  <a:lnTo>
                    <a:pt x="8804" y="15150"/>
                  </a:lnTo>
                  <a:lnTo>
                    <a:pt x="8181" y="15260"/>
                  </a:lnTo>
                  <a:lnTo>
                    <a:pt x="7557" y="15333"/>
                  </a:lnTo>
                  <a:lnTo>
                    <a:pt x="6897" y="15370"/>
                  </a:lnTo>
                  <a:lnTo>
                    <a:pt x="6420" y="15333"/>
                  </a:lnTo>
                  <a:lnTo>
                    <a:pt x="5943" y="15296"/>
                  </a:lnTo>
                  <a:lnTo>
                    <a:pt x="5466" y="15186"/>
                  </a:lnTo>
                  <a:lnTo>
                    <a:pt x="5026" y="15076"/>
                  </a:lnTo>
                  <a:lnTo>
                    <a:pt x="4549" y="14893"/>
                  </a:lnTo>
                  <a:lnTo>
                    <a:pt x="4109" y="14673"/>
                  </a:lnTo>
                  <a:lnTo>
                    <a:pt x="3632" y="14453"/>
                  </a:lnTo>
                  <a:lnTo>
                    <a:pt x="3669" y="14416"/>
                  </a:lnTo>
                  <a:lnTo>
                    <a:pt x="3706" y="14343"/>
                  </a:lnTo>
                  <a:lnTo>
                    <a:pt x="3706" y="14269"/>
                  </a:lnTo>
                  <a:lnTo>
                    <a:pt x="3706" y="14196"/>
                  </a:lnTo>
                  <a:lnTo>
                    <a:pt x="3669" y="14123"/>
                  </a:lnTo>
                  <a:lnTo>
                    <a:pt x="3522" y="14013"/>
                  </a:lnTo>
                  <a:lnTo>
                    <a:pt x="3376" y="13939"/>
                  </a:lnTo>
                  <a:lnTo>
                    <a:pt x="3229" y="13903"/>
                  </a:lnTo>
                  <a:lnTo>
                    <a:pt x="3009" y="13903"/>
                  </a:lnTo>
                  <a:lnTo>
                    <a:pt x="2899" y="13939"/>
                  </a:lnTo>
                  <a:lnTo>
                    <a:pt x="2752" y="14013"/>
                  </a:lnTo>
                  <a:lnTo>
                    <a:pt x="2642" y="14123"/>
                  </a:lnTo>
                  <a:lnTo>
                    <a:pt x="2605" y="14269"/>
                  </a:lnTo>
                  <a:lnTo>
                    <a:pt x="2605" y="14416"/>
                  </a:lnTo>
                  <a:lnTo>
                    <a:pt x="2642" y="14563"/>
                  </a:lnTo>
                  <a:lnTo>
                    <a:pt x="2715" y="14710"/>
                  </a:lnTo>
                  <a:lnTo>
                    <a:pt x="2825" y="14820"/>
                  </a:lnTo>
                  <a:lnTo>
                    <a:pt x="2972" y="14856"/>
                  </a:lnTo>
                  <a:lnTo>
                    <a:pt x="3119" y="14893"/>
                  </a:lnTo>
                  <a:lnTo>
                    <a:pt x="3266" y="14856"/>
                  </a:lnTo>
                  <a:lnTo>
                    <a:pt x="3376" y="14746"/>
                  </a:lnTo>
                  <a:lnTo>
                    <a:pt x="3522" y="14856"/>
                  </a:lnTo>
                  <a:lnTo>
                    <a:pt x="4036" y="15150"/>
                  </a:lnTo>
                  <a:lnTo>
                    <a:pt x="4439" y="15333"/>
                  </a:lnTo>
                  <a:lnTo>
                    <a:pt x="4806" y="15480"/>
                  </a:lnTo>
                  <a:lnTo>
                    <a:pt x="4770" y="15553"/>
                  </a:lnTo>
                  <a:lnTo>
                    <a:pt x="4733" y="15590"/>
                  </a:lnTo>
                  <a:lnTo>
                    <a:pt x="4659" y="15810"/>
                  </a:lnTo>
                  <a:lnTo>
                    <a:pt x="4623" y="16030"/>
                  </a:lnTo>
                  <a:lnTo>
                    <a:pt x="4586" y="16470"/>
                  </a:lnTo>
                  <a:lnTo>
                    <a:pt x="3963" y="16654"/>
                  </a:lnTo>
                  <a:lnTo>
                    <a:pt x="3376" y="16910"/>
                  </a:lnTo>
                  <a:lnTo>
                    <a:pt x="2752" y="17167"/>
                  </a:lnTo>
                  <a:lnTo>
                    <a:pt x="2128" y="17387"/>
                  </a:lnTo>
                  <a:lnTo>
                    <a:pt x="2055" y="17424"/>
                  </a:lnTo>
                  <a:lnTo>
                    <a:pt x="2018" y="17497"/>
                  </a:lnTo>
                  <a:lnTo>
                    <a:pt x="1982" y="17571"/>
                  </a:lnTo>
                  <a:lnTo>
                    <a:pt x="1982" y="17644"/>
                  </a:lnTo>
                  <a:lnTo>
                    <a:pt x="2018" y="17717"/>
                  </a:lnTo>
                  <a:lnTo>
                    <a:pt x="2055" y="17791"/>
                  </a:lnTo>
                  <a:lnTo>
                    <a:pt x="2128" y="17828"/>
                  </a:lnTo>
                  <a:lnTo>
                    <a:pt x="2202" y="17864"/>
                  </a:lnTo>
                  <a:lnTo>
                    <a:pt x="8401" y="17901"/>
                  </a:lnTo>
                  <a:lnTo>
                    <a:pt x="8474" y="17901"/>
                  </a:lnTo>
                  <a:lnTo>
                    <a:pt x="8548" y="17864"/>
                  </a:lnTo>
                  <a:lnTo>
                    <a:pt x="8621" y="17791"/>
                  </a:lnTo>
                  <a:lnTo>
                    <a:pt x="8621" y="17717"/>
                  </a:lnTo>
                  <a:lnTo>
                    <a:pt x="8621" y="17644"/>
                  </a:lnTo>
                  <a:lnTo>
                    <a:pt x="8621" y="17571"/>
                  </a:lnTo>
                  <a:lnTo>
                    <a:pt x="8584" y="17497"/>
                  </a:lnTo>
                  <a:lnTo>
                    <a:pt x="8474" y="17424"/>
                  </a:lnTo>
                  <a:lnTo>
                    <a:pt x="8108" y="17277"/>
                  </a:lnTo>
                  <a:lnTo>
                    <a:pt x="7667" y="17167"/>
                  </a:lnTo>
                  <a:lnTo>
                    <a:pt x="7264" y="17057"/>
                  </a:lnTo>
                  <a:lnTo>
                    <a:pt x="6860" y="16947"/>
                  </a:lnTo>
                  <a:lnTo>
                    <a:pt x="6494" y="16764"/>
                  </a:lnTo>
                  <a:lnTo>
                    <a:pt x="6163" y="16544"/>
                  </a:lnTo>
                  <a:lnTo>
                    <a:pt x="5907" y="16324"/>
                  </a:lnTo>
                  <a:lnTo>
                    <a:pt x="5797" y="16214"/>
                  </a:lnTo>
                  <a:lnTo>
                    <a:pt x="5650" y="16140"/>
                  </a:lnTo>
                  <a:lnTo>
                    <a:pt x="5650" y="16103"/>
                  </a:lnTo>
                  <a:lnTo>
                    <a:pt x="5687" y="15920"/>
                  </a:lnTo>
                  <a:lnTo>
                    <a:pt x="5650" y="15737"/>
                  </a:lnTo>
                  <a:lnTo>
                    <a:pt x="6127" y="15810"/>
                  </a:lnTo>
                  <a:lnTo>
                    <a:pt x="6640" y="15847"/>
                  </a:lnTo>
                  <a:lnTo>
                    <a:pt x="7631" y="15847"/>
                  </a:lnTo>
                  <a:lnTo>
                    <a:pt x="8218" y="15773"/>
                  </a:lnTo>
                  <a:lnTo>
                    <a:pt x="8841" y="15627"/>
                  </a:lnTo>
                  <a:lnTo>
                    <a:pt x="9428" y="15480"/>
                  </a:lnTo>
                  <a:lnTo>
                    <a:pt x="10015" y="15260"/>
                  </a:lnTo>
                  <a:lnTo>
                    <a:pt x="10565" y="14966"/>
                  </a:lnTo>
                  <a:lnTo>
                    <a:pt x="11079" y="14673"/>
                  </a:lnTo>
                  <a:lnTo>
                    <a:pt x="11592" y="14306"/>
                  </a:lnTo>
                  <a:lnTo>
                    <a:pt x="12069" y="13903"/>
                  </a:lnTo>
                  <a:lnTo>
                    <a:pt x="12509" y="13462"/>
                  </a:lnTo>
                  <a:lnTo>
                    <a:pt x="12913" y="12986"/>
                  </a:lnTo>
                  <a:lnTo>
                    <a:pt x="13280" y="12472"/>
                  </a:lnTo>
                  <a:lnTo>
                    <a:pt x="13573" y="11922"/>
                  </a:lnTo>
                  <a:lnTo>
                    <a:pt x="13867" y="11372"/>
                  </a:lnTo>
                  <a:lnTo>
                    <a:pt x="14087" y="10785"/>
                  </a:lnTo>
                  <a:lnTo>
                    <a:pt x="14307" y="10198"/>
                  </a:lnTo>
                  <a:lnTo>
                    <a:pt x="14417" y="9574"/>
                  </a:lnTo>
                  <a:lnTo>
                    <a:pt x="14527" y="8951"/>
                  </a:lnTo>
                  <a:lnTo>
                    <a:pt x="14600" y="8327"/>
                  </a:lnTo>
                  <a:lnTo>
                    <a:pt x="14600" y="7703"/>
                  </a:lnTo>
                  <a:lnTo>
                    <a:pt x="14564" y="7080"/>
                  </a:lnTo>
                  <a:lnTo>
                    <a:pt x="14490" y="6456"/>
                  </a:lnTo>
                  <a:lnTo>
                    <a:pt x="14380" y="5833"/>
                  </a:lnTo>
                  <a:lnTo>
                    <a:pt x="14197" y="5209"/>
                  </a:lnTo>
                  <a:lnTo>
                    <a:pt x="13977" y="4622"/>
                  </a:lnTo>
                  <a:lnTo>
                    <a:pt x="13720" y="3999"/>
                  </a:lnTo>
                  <a:lnTo>
                    <a:pt x="13353" y="3412"/>
                  </a:lnTo>
                  <a:lnTo>
                    <a:pt x="12986" y="2861"/>
                  </a:lnTo>
                  <a:lnTo>
                    <a:pt x="12509" y="2311"/>
                  </a:lnTo>
                  <a:lnTo>
                    <a:pt x="12032" y="1834"/>
                  </a:lnTo>
                  <a:lnTo>
                    <a:pt x="11482" y="1394"/>
                  </a:lnTo>
                  <a:lnTo>
                    <a:pt x="10895" y="1027"/>
                  </a:lnTo>
                  <a:lnTo>
                    <a:pt x="10602" y="881"/>
                  </a:lnTo>
                  <a:lnTo>
                    <a:pt x="10272" y="734"/>
                  </a:lnTo>
                  <a:lnTo>
                    <a:pt x="10308" y="587"/>
                  </a:lnTo>
                  <a:lnTo>
                    <a:pt x="10308" y="441"/>
                  </a:lnTo>
                  <a:lnTo>
                    <a:pt x="10272" y="294"/>
                  </a:lnTo>
                  <a:lnTo>
                    <a:pt x="10198" y="147"/>
                  </a:lnTo>
                  <a:lnTo>
                    <a:pt x="10088" y="74"/>
                  </a:lnTo>
                  <a:lnTo>
                    <a:pt x="9942"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 name="Google Shape;371;p7"/>
            <p:cNvSpPr/>
            <p:nvPr/>
          </p:nvSpPr>
          <p:spPr>
            <a:xfrm>
              <a:off x="6071400" y="1791425"/>
              <a:ext cx="402625" cy="375100"/>
            </a:xfrm>
            <a:custGeom>
              <a:avLst/>
              <a:gdLst/>
              <a:ahLst/>
              <a:cxnLst/>
              <a:rect l="l" t="t" r="r" b="b"/>
              <a:pathLst>
                <a:path w="16105" h="15004" extrusionOk="0">
                  <a:moveTo>
                    <a:pt x="13170" y="587"/>
                  </a:moveTo>
                  <a:lnTo>
                    <a:pt x="13206" y="624"/>
                  </a:lnTo>
                  <a:lnTo>
                    <a:pt x="13280" y="661"/>
                  </a:lnTo>
                  <a:lnTo>
                    <a:pt x="13353" y="697"/>
                  </a:lnTo>
                  <a:lnTo>
                    <a:pt x="13610" y="771"/>
                  </a:lnTo>
                  <a:lnTo>
                    <a:pt x="13830" y="844"/>
                  </a:lnTo>
                  <a:lnTo>
                    <a:pt x="14013" y="954"/>
                  </a:lnTo>
                  <a:lnTo>
                    <a:pt x="14160" y="1174"/>
                  </a:lnTo>
                  <a:lnTo>
                    <a:pt x="14307" y="1394"/>
                  </a:lnTo>
                  <a:lnTo>
                    <a:pt x="14343" y="1651"/>
                  </a:lnTo>
                  <a:lnTo>
                    <a:pt x="14307" y="1908"/>
                  </a:lnTo>
                  <a:lnTo>
                    <a:pt x="14233" y="2128"/>
                  </a:lnTo>
                  <a:lnTo>
                    <a:pt x="14087" y="2348"/>
                  </a:lnTo>
                  <a:lnTo>
                    <a:pt x="13903" y="2531"/>
                  </a:lnTo>
                  <a:lnTo>
                    <a:pt x="13683" y="2678"/>
                  </a:lnTo>
                  <a:lnTo>
                    <a:pt x="13463" y="2788"/>
                  </a:lnTo>
                  <a:lnTo>
                    <a:pt x="13170" y="2825"/>
                  </a:lnTo>
                  <a:lnTo>
                    <a:pt x="12840" y="2788"/>
                  </a:lnTo>
                  <a:lnTo>
                    <a:pt x="12656" y="2751"/>
                  </a:lnTo>
                  <a:lnTo>
                    <a:pt x="12546" y="2715"/>
                  </a:lnTo>
                  <a:lnTo>
                    <a:pt x="12436" y="2641"/>
                  </a:lnTo>
                  <a:lnTo>
                    <a:pt x="12363" y="2495"/>
                  </a:lnTo>
                  <a:lnTo>
                    <a:pt x="12289" y="2495"/>
                  </a:lnTo>
                  <a:lnTo>
                    <a:pt x="12253" y="2275"/>
                  </a:lnTo>
                  <a:lnTo>
                    <a:pt x="12253" y="2054"/>
                  </a:lnTo>
                  <a:lnTo>
                    <a:pt x="12253" y="1871"/>
                  </a:lnTo>
                  <a:lnTo>
                    <a:pt x="12289" y="1724"/>
                  </a:lnTo>
                  <a:lnTo>
                    <a:pt x="12399" y="1394"/>
                  </a:lnTo>
                  <a:lnTo>
                    <a:pt x="12583" y="1064"/>
                  </a:lnTo>
                  <a:lnTo>
                    <a:pt x="12840" y="807"/>
                  </a:lnTo>
                  <a:lnTo>
                    <a:pt x="12986" y="697"/>
                  </a:lnTo>
                  <a:lnTo>
                    <a:pt x="13170" y="587"/>
                  </a:lnTo>
                  <a:close/>
                  <a:moveTo>
                    <a:pt x="9061" y="3338"/>
                  </a:moveTo>
                  <a:lnTo>
                    <a:pt x="9245" y="3412"/>
                  </a:lnTo>
                  <a:lnTo>
                    <a:pt x="9245" y="3448"/>
                  </a:lnTo>
                  <a:lnTo>
                    <a:pt x="9171" y="3632"/>
                  </a:lnTo>
                  <a:lnTo>
                    <a:pt x="9171" y="3668"/>
                  </a:lnTo>
                  <a:lnTo>
                    <a:pt x="9135" y="3632"/>
                  </a:lnTo>
                  <a:lnTo>
                    <a:pt x="9061" y="3522"/>
                  </a:lnTo>
                  <a:lnTo>
                    <a:pt x="8988" y="3448"/>
                  </a:lnTo>
                  <a:lnTo>
                    <a:pt x="8988" y="3412"/>
                  </a:lnTo>
                  <a:lnTo>
                    <a:pt x="8988" y="3375"/>
                  </a:lnTo>
                  <a:lnTo>
                    <a:pt x="9061" y="3338"/>
                  </a:lnTo>
                  <a:close/>
                  <a:moveTo>
                    <a:pt x="14123" y="440"/>
                  </a:moveTo>
                  <a:lnTo>
                    <a:pt x="14233" y="477"/>
                  </a:lnTo>
                  <a:lnTo>
                    <a:pt x="14307" y="587"/>
                  </a:lnTo>
                  <a:lnTo>
                    <a:pt x="14417" y="661"/>
                  </a:lnTo>
                  <a:lnTo>
                    <a:pt x="14454" y="807"/>
                  </a:lnTo>
                  <a:lnTo>
                    <a:pt x="14527" y="807"/>
                  </a:lnTo>
                  <a:lnTo>
                    <a:pt x="14490" y="624"/>
                  </a:lnTo>
                  <a:lnTo>
                    <a:pt x="14454" y="477"/>
                  </a:lnTo>
                  <a:lnTo>
                    <a:pt x="14600" y="551"/>
                  </a:lnTo>
                  <a:lnTo>
                    <a:pt x="14784" y="624"/>
                  </a:lnTo>
                  <a:lnTo>
                    <a:pt x="14967" y="771"/>
                  </a:lnTo>
                  <a:lnTo>
                    <a:pt x="15114" y="881"/>
                  </a:lnTo>
                  <a:lnTo>
                    <a:pt x="15224" y="1064"/>
                  </a:lnTo>
                  <a:lnTo>
                    <a:pt x="15334" y="1211"/>
                  </a:lnTo>
                  <a:lnTo>
                    <a:pt x="15444" y="1578"/>
                  </a:lnTo>
                  <a:lnTo>
                    <a:pt x="15554" y="1944"/>
                  </a:lnTo>
                  <a:lnTo>
                    <a:pt x="15627" y="2385"/>
                  </a:lnTo>
                  <a:lnTo>
                    <a:pt x="15664" y="2568"/>
                  </a:lnTo>
                  <a:lnTo>
                    <a:pt x="15627" y="2788"/>
                  </a:lnTo>
                  <a:lnTo>
                    <a:pt x="15591" y="2972"/>
                  </a:lnTo>
                  <a:lnTo>
                    <a:pt x="15481" y="3118"/>
                  </a:lnTo>
                  <a:lnTo>
                    <a:pt x="15187" y="3412"/>
                  </a:lnTo>
                  <a:lnTo>
                    <a:pt x="14930" y="3595"/>
                  </a:lnTo>
                  <a:lnTo>
                    <a:pt x="14600" y="3705"/>
                  </a:lnTo>
                  <a:lnTo>
                    <a:pt x="14270" y="3779"/>
                  </a:lnTo>
                  <a:lnTo>
                    <a:pt x="13940" y="3815"/>
                  </a:lnTo>
                  <a:lnTo>
                    <a:pt x="13720" y="3779"/>
                  </a:lnTo>
                  <a:lnTo>
                    <a:pt x="13500" y="3742"/>
                  </a:lnTo>
                  <a:lnTo>
                    <a:pt x="13316" y="3668"/>
                  </a:lnTo>
                  <a:lnTo>
                    <a:pt x="13133" y="3595"/>
                  </a:lnTo>
                  <a:lnTo>
                    <a:pt x="12950" y="3485"/>
                  </a:lnTo>
                  <a:lnTo>
                    <a:pt x="12803" y="3338"/>
                  </a:lnTo>
                  <a:lnTo>
                    <a:pt x="12656" y="3192"/>
                  </a:lnTo>
                  <a:lnTo>
                    <a:pt x="12546" y="3045"/>
                  </a:lnTo>
                  <a:lnTo>
                    <a:pt x="12840" y="3118"/>
                  </a:lnTo>
                  <a:lnTo>
                    <a:pt x="13133" y="3155"/>
                  </a:lnTo>
                  <a:lnTo>
                    <a:pt x="13426" y="3118"/>
                  </a:lnTo>
                  <a:lnTo>
                    <a:pt x="13720" y="3045"/>
                  </a:lnTo>
                  <a:lnTo>
                    <a:pt x="13977" y="2935"/>
                  </a:lnTo>
                  <a:lnTo>
                    <a:pt x="14233" y="2751"/>
                  </a:lnTo>
                  <a:lnTo>
                    <a:pt x="14417" y="2495"/>
                  </a:lnTo>
                  <a:lnTo>
                    <a:pt x="14600" y="2238"/>
                  </a:lnTo>
                  <a:lnTo>
                    <a:pt x="14674" y="1981"/>
                  </a:lnTo>
                  <a:lnTo>
                    <a:pt x="14710" y="1724"/>
                  </a:lnTo>
                  <a:lnTo>
                    <a:pt x="14674" y="1468"/>
                  </a:lnTo>
                  <a:lnTo>
                    <a:pt x="14600" y="1211"/>
                  </a:lnTo>
                  <a:lnTo>
                    <a:pt x="14490" y="991"/>
                  </a:lnTo>
                  <a:lnTo>
                    <a:pt x="14343" y="771"/>
                  </a:lnTo>
                  <a:lnTo>
                    <a:pt x="14160" y="587"/>
                  </a:lnTo>
                  <a:lnTo>
                    <a:pt x="13940" y="440"/>
                  </a:lnTo>
                  <a:close/>
                  <a:moveTo>
                    <a:pt x="13757" y="0"/>
                  </a:moveTo>
                  <a:lnTo>
                    <a:pt x="13610" y="74"/>
                  </a:lnTo>
                  <a:lnTo>
                    <a:pt x="13353" y="110"/>
                  </a:lnTo>
                  <a:lnTo>
                    <a:pt x="13133" y="147"/>
                  </a:lnTo>
                  <a:lnTo>
                    <a:pt x="12913" y="257"/>
                  </a:lnTo>
                  <a:lnTo>
                    <a:pt x="12729" y="404"/>
                  </a:lnTo>
                  <a:lnTo>
                    <a:pt x="12509" y="551"/>
                  </a:lnTo>
                  <a:lnTo>
                    <a:pt x="12363" y="734"/>
                  </a:lnTo>
                  <a:lnTo>
                    <a:pt x="12216" y="917"/>
                  </a:lnTo>
                  <a:lnTo>
                    <a:pt x="12069" y="1137"/>
                  </a:lnTo>
                  <a:lnTo>
                    <a:pt x="11996" y="1321"/>
                  </a:lnTo>
                  <a:lnTo>
                    <a:pt x="11922" y="1578"/>
                  </a:lnTo>
                  <a:lnTo>
                    <a:pt x="11849" y="1798"/>
                  </a:lnTo>
                  <a:lnTo>
                    <a:pt x="11849" y="2054"/>
                  </a:lnTo>
                  <a:lnTo>
                    <a:pt x="11849" y="2275"/>
                  </a:lnTo>
                  <a:lnTo>
                    <a:pt x="11886" y="2531"/>
                  </a:lnTo>
                  <a:lnTo>
                    <a:pt x="11959" y="2751"/>
                  </a:lnTo>
                  <a:lnTo>
                    <a:pt x="12033" y="2972"/>
                  </a:lnTo>
                  <a:lnTo>
                    <a:pt x="12143" y="3192"/>
                  </a:lnTo>
                  <a:lnTo>
                    <a:pt x="12253" y="3375"/>
                  </a:lnTo>
                  <a:lnTo>
                    <a:pt x="12399" y="3558"/>
                  </a:lnTo>
                  <a:lnTo>
                    <a:pt x="12583" y="3705"/>
                  </a:lnTo>
                  <a:lnTo>
                    <a:pt x="12766" y="3852"/>
                  </a:lnTo>
                  <a:lnTo>
                    <a:pt x="12986" y="3999"/>
                  </a:lnTo>
                  <a:lnTo>
                    <a:pt x="13206" y="4072"/>
                  </a:lnTo>
                  <a:lnTo>
                    <a:pt x="13426" y="4145"/>
                  </a:lnTo>
                  <a:lnTo>
                    <a:pt x="13683" y="4219"/>
                  </a:lnTo>
                  <a:lnTo>
                    <a:pt x="14123" y="4219"/>
                  </a:lnTo>
                  <a:lnTo>
                    <a:pt x="14564" y="4145"/>
                  </a:lnTo>
                  <a:lnTo>
                    <a:pt x="15004" y="3999"/>
                  </a:lnTo>
                  <a:lnTo>
                    <a:pt x="15371" y="3779"/>
                  </a:lnTo>
                  <a:lnTo>
                    <a:pt x="15591" y="3632"/>
                  </a:lnTo>
                  <a:lnTo>
                    <a:pt x="15737" y="3448"/>
                  </a:lnTo>
                  <a:lnTo>
                    <a:pt x="15884" y="3265"/>
                  </a:lnTo>
                  <a:lnTo>
                    <a:pt x="15994" y="3045"/>
                  </a:lnTo>
                  <a:lnTo>
                    <a:pt x="16067" y="2788"/>
                  </a:lnTo>
                  <a:lnTo>
                    <a:pt x="16104" y="2495"/>
                  </a:lnTo>
                  <a:lnTo>
                    <a:pt x="16067" y="2238"/>
                  </a:lnTo>
                  <a:lnTo>
                    <a:pt x="15994" y="1981"/>
                  </a:lnTo>
                  <a:lnTo>
                    <a:pt x="15884" y="1431"/>
                  </a:lnTo>
                  <a:lnTo>
                    <a:pt x="15774" y="1174"/>
                  </a:lnTo>
                  <a:lnTo>
                    <a:pt x="15664" y="954"/>
                  </a:lnTo>
                  <a:lnTo>
                    <a:pt x="15517" y="734"/>
                  </a:lnTo>
                  <a:lnTo>
                    <a:pt x="15371" y="551"/>
                  </a:lnTo>
                  <a:lnTo>
                    <a:pt x="15150" y="367"/>
                  </a:lnTo>
                  <a:lnTo>
                    <a:pt x="14930" y="220"/>
                  </a:lnTo>
                  <a:lnTo>
                    <a:pt x="14637" y="74"/>
                  </a:lnTo>
                  <a:lnTo>
                    <a:pt x="14270" y="0"/>
                  </a:lnTo>
                  <a:close/>
                  <a:moveTo>
                    <a:pt x="11115" y="4549"/>
                  </a:moveTo>
                  <a:lnTo>
                    <a:pt x="11446" y="4842"/>
                  </a:lnTo>
                  <a:lnTo>
                    <a:pt x="11299" y="4952"/>
                  </a:lnTo>
                  <a:lnTo>
                    <a:pt x="11115" y="4916"/>
                  </a:lnTo>
                  <a:lnTo>
                    <a:pt x="10932" y="4916"/>
                  </a:lnTo>
                  <a:lnTo>
                    <a:pt x="10639" y="4952"/>
                  </a:lnTo>
                  <a:lnTo>
                    <a:pt x="10859" y="4732"/>
                  </a:lnTo>
                  <a:lnTo>
                    <a:pt x="11115" y="4549"/>
                  </a:lnTo>
                  <a:close/>
                  <a:moveTo>
                    <a:pt x="6860" y="3632"/>
                  </a:moveTo>
                  <a:lnTo>
                    <a:pt x="7007" y="3668"/>
                  </a:lnTo>
                  <a:lnTo>
                    <a:pt x="7044" y="3705"/>
                  </a:lnTo>
                  <a:lnTo>
                    <a:pt x="7044" y="3742"/>
                  </a:lnTo>
                  <a:lnTo>
                    <a:pt x="7044" y="3779"/>
                  </a:lnTo>
                  <a:lnTo>
                    <a:pt x="7080" y="3852"/>
                  </a:lnTo>
                  <a:lnTo>
                    <a:pt x="7191" y="3889"/>
                  </a:lnTo>
                  <a:lnTo>
                    <a:pt x="7374" y="3889"/>
                  </a:lnTo>
                  <a:lnTo>
                    <a:pt x="7411" y="3925"/>
                  </a:lnTo>
                  <a:lnTo>
                    <a:pt x="7447" y="4035"/>
                  </a:lnTo>
                  <a:lnTo>
                    <a:pt x="7484" y="4145"/>
                  </a:lnTo>
                  <a:lnTo>
                    <a:pt x="7484" y="4255"/>
                  </a:lnTo>
                  <a:lnTo>
                    <a:pt x="7447" y="4512"/>
                  </a:lnTo>
                  <a:lnTo>
                    <a:pt x="7374" y="4769"/>
                  </a:lnTo>
                  <a:lnTo>
                    <a:pt x="7227" y="5026"/>
                  </a:lnTo>
                  <a:lnTo>
                    <a:pt x="7154" y="5136"/>
                  </a:lnTo>
                  <a:lnTo>
                    <a:pt x="7044" y="5209"/>
                  </a:lnTo>
                  <a:lnTo>
                    <a:pt x="6934" y="5246"/>
                  </a:lnTo>
                  <a:lnTo>
                    <a:pt x="6787" y="5246"/>
                  </a:lnTo>
                  <a:lnTo>
                    <a:pt x="6787" y="4989"/>
                  </a:lnTo>
                  <a:lnTo>
                    <a:pt x="6750" y="4769"/>
                  </a:lnTo>
                  <a:lnTo>
                    <a:pt x="6640" y="4549"/>
                  </a:lnTo>
                  <a:lnTo>
                    <a:pt x="6494" y="4329"/>
                  </a:lnTo>
                  <a:lnTo>
                    <a:pt x="6310" y="4145"/>
                  </a:lnTo>
                  <a:lnTo>
                    <a:pt x="6090" y="4035"/>
                  </a:lnTo>
                  <a:lnTo>
                    <a:pt x="6090" y="3925"/>
                  </a:lnTo>
                  <a:lnTo>
                    <a:pt x="6163" y="3852"/>
                  </a:lnTo>
                  <a:lnTo>
                    <a:pt x="6237" y="3779"/>
                  </a:lnTo>
                  <a:lnTo>
                    <a:pt x="6347" y="3742"/>
                  </a:lnTo>
                  <a:lnTo>
                    <a:pt x="6567" y="3705"/>
                  </a:lnTo>
                  <a:lnTo>
                    <a:pt x="6860" y="3632"/>
                  </a:lnTo>
                  <a:close/>
                  <a:moveTo>
                    <a:pt x="6530" y="3192"/>
                  </a:moveTo>
                  <a:lnTo>
                    <a:pt x="6494" y="3228"/>
                  </a:lnTo>
                  <a:lnTo>
                    <a:pt x="6457" y="3302"/>
                  </a:lnTo>
                  <a:lnTo>
                    <a:pt x="6457" y="3338"/>
                  </a:lnTo>
                  <a:lnTo>
                    <a:pt x="6457" y="3412"/>
                  </a:lnTo>
                  <a:lnTo>
                    <a:pt x="6200" y="3485"/>
                  </a:lnTo>
                  <a:lnTo>
                    <a:pt x="5980" y="3558"/>
                  </a:lnTo>
                  <a:lnTo>
                    <a:pt x="5797" y="3742"/>
                  </a:lnTo>
                  <a:lnTo>
                    <a:pt x="5760" y="3815"/>
                  </a:lnTo>
                  <a:lnTo>
                    <a:pt x="5687" y="3925"/>
                  </a:lnTo>
                  <a:lnTo>
                    <a:pt x="5687" y="4035"/>
                  </a:lnTo>
                  <a:lnTo>
                    <a:pt x="5687" y="4072"/>
                  </a:lnTo>
                  <a:lnTo>
                    <a:pt x="5797" y="4219"/>
                  </a:lnTo>
                  <a:lnTo>
                    <a:pt x="5907" y="4292"/>
                  </a:lnTo>
                  <a:lnTo>
                    <a:pt x="6053" y="4365"/>
                  </a:lnTo>
                  <a:lnTo>
                    <a:pt x="6163" y="4439"/>
                  </a:lnTo>
                  <a:lnTo>
                    <a:pt x="6274" y="4512"/>
                  </a:lnTo>
                  <a:lnTo>
                    <a:pt x="6347" y="4622"/>
                  </a:lnTo>
                  <a:lnTo>
                    <a:pt x="6420" y="4769"/>
                  </a:lnTo>
                  <a:lnTo>
                    <a:pt x="6494" y="5026"/>
                  </a:lnTo>
                  <a:lnTo>
                    <a:pt x="6457" y="5282"/>
                  </a:lnTo>
                  <a:lnTo>
                    <a:pt x="6494" y="5392"/>
                  </a:lnTo>
                  <a:lnTo>
                    <a:pt x="6530" y="5466"/>
                  </a:lnTo>
                  <a:lnTo>
                    <a:pt x="6750" y="5539"/>
                  </a:lnTo>
                  <a:lnTo>
                    <a:pt x="6934" y="5539"/>
                  </a:lnTo>
                  <a:lnTo>
                    <a:pt x="7117" y="5503"/>
                  </a:lnTo>
                  <a:lnTo>
                    <a:pt x="7264" y="5429"/>
                  </a:lnTo>
                  <a:lnTo>
                    <a:pt x="7411" y="5282"/>
                  </a:lnTo>
                  <a:lnTo>
                    <a:pt x="7521" y="5136"/>
                  </a:lnTo>
                  <a:lnTo>
                    <a:pt x="7631" y="4952"/>
                  </a:lnTo>
                  <a:lnTo>
                    <a:pt x="7704" y="4769"/>
                  </a:lnTo>
                  <a:lnTo>
                    <a:pt x="7741" y="4585"/>
                  </a:lnTo>
                  <a:lnTo>
                    <a:pt x="7777" y="4365"/>
                  </a:lnTo>
                  <a:lnTo>
                    <a:pt x="7777" y="4145"/>
                  </a:lnTo>
                  <a:lnTo>
                    <a:pt x="7777" y="3925"/>
                  </a:lnTo>
                  <a:lnTo>
                    <a:pt x="7704" y="3779"/>
                  </a:lnTo>
                  <a:lnTo>
                    <a:pt x="7631" y="3668"/>
                  </a:lnTo>
                  <a:lnTo>
                    <a:pt x="7484" y="3595"/>
                  </a:lnTo>
                  <a:lnTo>
                    <a:pt x="7337" y="3595"/>
                  </a:lnTo>
                  <a:lnTo>
                    <a:pt x="7301" y="3485"/>
                  </a:lnTo>
                  <a:lnTo>
                    <a:pt x="7227" y="3448"/>
                  </a:lnTo>
                  <a:lnTo>
                    <a:pt x="7044" y="3375"/>
                  </a:lnTo>
                  <a:lnTo>
                    <a:pt x="6824" y="3302"/>
                  </a:lnTo>
                  <a:lnTo>
                    <a:pt x="6677" y="3228"/>
                  </a:lnTo>
                  <a:lnTo>
                    <a:pt x="6567" y="3192"/>
                  </a:lnTo>
                  <a:close/>
                  <a:moveTo>
                    <a:pt x="11739" y="5136"/>
                  </a:moveTo>
                  <a:lnTo>
                    <a:pt x="12179" y="5686"/>
                  </a:lnTo>
                  <a:lnTo>
                    <a:pt x="11776" y="5796"/>
                  </a:lnTo>
                  <a:lnTo>
                    <a:pt x="11409" y="6016"/>
                  </a:lnTo>
                  <a:lnTo>
                    <a:pt x="11042" y="6236"/>
                  </a:lnTo>
                  <a:lnTo>
                    <a:pt x="10895" y="6383"/>
                  </a:lnTo>
                  <a:lnTo>
                    <a:pt x="10785" y="6566"/>
                  </a:lnTo>
                  <a:lnTo>
                    <a:pt x="10749" y="6640"/>
                  </a:lnTo>
                  <a:lnTo>
                    <a:pt x="10785" y="6676"/>
                  </a:lnTo>
                  <a:lnTo>
                    <a:pt x="10859" y="6713"/>
                  </a:lnTo>
                  <a:lnTo>
                    <a:pt x="10932" y="6713"/>
                  </a:lnTo>
                  <a:lnTo>
                    <a:pt x="11262" y="6493"/>
                  </a:lnTo>
                  <a:lnTo>
                    <a:pt x="11556" y="6310"/>
                  </a:lnTo>
                  <a:lnTo>
                    <a:pt x="11849" y="6199"/>
                  </a:lnTo>
                  <a:lnTo>
                    <a:pt x="12143" y="6089"/>
                  </a:lnTo>
                  <a:lnTo>
                    <a:pt x="12253" y="6053"/>
                  </a:lnTo>
                  <a:lnTo>
                    <a:pt x="12363" y="6016"/>
                  </a:lnTo>
                  <a:lnTo>
                    <a:pt x="12399" y="5979"/>
                  </a:lnTo>
                  <a:lnTo>
                    <a:pt x="12619" y="6456"/>
                  </a:lnTo>
                  <a:lnTo>
                    <a:pt x="12840" y="6896"/>
                  </a:lnTo>
                  <a:lnTo>
                    <a:pt x="12803" y="6933"/>
                  </a:lnTo>
                  <a:lnTo>
                    <a:pt x="12326" y="7043"/>
                  </a:lnTo>
                  <a:lnTo>
                    <a:pt x="11812" y="7117"/>
                  </a:lnTo>
                  <a:lnTo>
                    <a:pt x="11299" y="7117"/>
                  </a:lnTo>
                  <a:lnTo>
                    <a:pt x="10749" y="7080"/>
                  </a:lnTo>
                  <a:lnTo>
                    <a:pt x="10675" y="7117"/>
                  </a:lnTo>
                  <a:lnTo>
                    <a:pt x="10639" y="7153"/>
                  </a:lnTo>
                  <a:lnTo>
                    <a:pt x="10639" y="7227"/>
                  </a:lnTo>
                  <a:lnTo>
                    <a:pt x="10712" y="7300"/>
                  </a:lnTo>
                  <a:lnTo>
                    <a:pt x="10932" y="7373"/>
                  </a:lnTo>
                  <a:lnTo>
                    <a:pt x="11189" y="7447"/>
                  </a:lnTo>
                  <a:lnTo>
                    <a:pt x="11702" y="7483"/>
                  </a:lnTo>
                  <a:lnTo>
                    <a:pt x="11959" y="7483"/>
                  </a:lnTo>
                  <a:lnTo>
                    <a:pt x="12216" y="7447"/>
                  </a:lnTo>
                  <a:lnTo>
                    <a:pt x="12583" y="7373"/>
                  </a:lnTo>
                  <a:lnTo>
                    <a:pt x="12693" y="7373"/>
                  </a:lnTo>
                  <a:lnTo>
                    <a:pt x="12766" y="7337"/>
                  </a:lnTo>
                  <a:lnTo>
                    <a:pt x="12803" y="7410"/>
                  </a:lnTo>
                  <a:lnTo>
                    <a:pt x="12840" y="7447"/>
                  </a:lnTo>
                  <a:lnTo>
                    <a:pt x="12876" y="7483"/>
                  </a:lnTo>
                  <a:lnTo>
                    <a:pt x="12986" y="7520"/>
                  </a:lnTo>
                  <a:lnTo>
                    <a:pt x="13023" y="7777"/>
                  </a:lnTo>
                  <a:lnTo>
                    <a:pt x="13060" y="8070"/>
                  </a:lnTo>
                  <a:lnTo>
                    <a:pt x="12986" y="8107"/>
                  </a:lnTo>
                  <a:lnTo>
                    <a:pt x="12693" y="7997"/>
                  </a:lnTo>
                  <a:lnTo>
                    <a:pt x="12473" y="7887"/>
                  </a:lnTo>
                  <a:lnTo>
                    <a:pt x="12253" y="7777"/>
                  </a:lnTo>
                  <a:lnTo>
                    <a:pt x="11886" y="7777"/>
                  </a:lnTo>
                  <a:lnTo>
                    <a:pt x="11776" y="7813"/>
                  </a:lnTo>
                  <a:lnTo>
                    <a:pt x="11226" y="7777"/>
                  </a:lnTo>
                  <a:lnTo>
                    <a:pt x="10895" y="7740"/>
                  </a:lnTo>
                  <a:lnTo>
                    <a:pt x="10749" y="7740"/>
                  </a:lnTo>
                  <a:lnTo>
                    <a:pt x="10675" y="7703"/>
                  </a:lnTo>
                  <a:lnTo>
                    <a:pt x="10565" y="7483"/>
                  </a:lnTo>
                  <a:lnTo>
                    <a:pt x="10529" y="7483"/>
                  </a:lnTo>
                  <a:lnTo>
                    <a:pt x="10529" y="7520"/>
                  </a:lnTo>
                  <a:lnTo>
                    <a:pt x="10529" y="7887"/>
                  </a:lnTo>
                  <a:lnTo>
                    <a:pt x="10529" y="7960"/>
                  </a:lnTo>
                  <a:lnTo>
                    <a:pt x="10602" y="7997"/>
                  </a:lnTo>
                  <a:lnTo>
                    <a:pt x="11042" y="8107"/>
                  </a:lnTo>
                  <a:lnTo>
                    <a:pt x="11482" y="8144"/>
                  </a:lnTo>
                  <a:lnTo>
                    <a:pt x="11482" y="8327"/>
                  </a:lnTo>
                  <a:lnTo>
                    <a:pt x="11519" y="8474"/>
                  </a:lnTo>
                  <a:lnTo>
                    <a:pt x="11592" y="8547"/>
                  </a:lnTo>
                  <a:lnTo>
                    <a:pt x="11629" y="8584"/>
                  </a:lnTo>
                  <a:lnTo>
                    <a:pt x="11776" y="8657"/>
                  </a:lnTo>
                  <a:lnTo>
                    <a:pt x="11959" y="8767"/>
                  </a:lnTo>
                  <a:lnTo>
                    <a:pt x="11409" y="8657"/>
                  </a:lnTo>
                  <a:lnTo>
                    <a:pt x="10969" y="8474"/>
                  </a:lnTo>
                  <a:lnTo>
                    <a:pt x="10712" y="8437"/>
                  </a:lnTo>
                  <a:lnTo>
                    <a:pt x="10455" y="8400"/>
                  </a:lnTo>
                  <a:lnTo>
                    <a:pt x="10198" y="8217"/>
                  </a:lnTo>
                  <a:lnTo>
                    <a:pt x="10052" y="8180"/>
                  </a:lnTo>
                  <a:lnTo>
                    <a:pt x="9942" y="8144"/>
                  </a:lnTo>
                  <a:lnTo>
                    <a:pt x="9722" y="8180"/>
                  </a:lnTo>
                  <a:lnTo>
                    <a:pt x="9575" y="8254"/>
                  </a:lnTo>
                  <a:lnTo>
                    <a:pt x="9465" y="8364"/>
                  </a:lnTo>
                  <a:lnTo>
                    <a:pt x="9355" y="8510"/>
                  </a:lnTo>
                  <a:lnTo>
                    <a:pt x="9245" y="8584"/>
                  </a:lnTo>
                  <a:lnTo>
                    <a:pt x="9098" y="8620"/>
                  </a:lnTo>
                  <a:lnTo>
                    <a:pt x="8841" y="8584"/>
                  </a:lnTo>
                  <a:lnTo>
                    <a:pt x="8621" y="8620"/>
                  </a:lnTo>
                  <a:lnTo>
                    <a:pt x="8401" y="8694"/>
                  </a:lnTo>
                  <a:lnTo>
                    <a:pt x="8181" y="8804"/>
                  </a:lnTo>
                  <a:lnTo>
                    <a:pt x="7924" y="8804"/>
                  </a:lnTo>
                  <a:lnTo>
                    <a:pt x="7851" y="8767"/>
                  </a:lnTo>
                  <a:lnTo>
                    <a:pt x="7814" y="8730"/>
                  </a:lnTo>
                  <a:lnTo>
                    <a:pt x="7814" y="8694"/>
                  </a:lnTo>
                  <a:lnTo>
                    <a:pt x="7887" y="8620"/>
                  </a:lnTo>
                  <a:lnTo>
                    <a:pt x="7998" y="8510"/>
                  </a:lnTo>
                  <a:lnTo>
                    <a:pt x="8144" y="8437"/>
                  </a:lnTo>
                  <a:lnTo>
                    <a:pt x="8401" y="8327"/>
                  </a:lnTo>
                  <a:lnTo>
                    <a:pt x="8731" y="8180"/>
                  </a:lnTo>
                  <a:lnTo>
                    <a:pt x="8915" y="8070"/>
                  </a:lnTo>
                  <a:lnTo>
                    <a:pt x="9025" y="7924"/>
                  </a:lnTo>
                  <a:lnTo>
                    <a:pt x="9135" y="7777"/>
                  </a:lnTo>
                  <a:lnTo>
                    <a:pt x="9208" y="7630"/>
                  </a:lnTo>
                  <a:lnTo>
                    <a:pt x="9208" y="7447"/>
                  </a:lnTo>
                  <a:lnTo>
                    <a:pt x="9171" y="7227"/>
                  </a:lnTo>
                  <a:lnTo>
                    <a:pt x="9098" y="7117"/>
                  </a:lnTo>
                  <a:lnTo>
                    <a:pt x="8988" y="7006"/>
                  </a:lnTo>
                  <a:lnTo>
                    <a:pt x="8841" y="6896"/>
                  </a:lnTo>
                  <a:lnTo>
                    <a:pt x="8694" y="6860"/>
                  </a:lnTo>
                  <a:lnTo>
                    <a:pt x="8548" y="6823"/>
                  </a:lnTo>
                  <a:lnTo>
                    <a:pt x="8401" y="6823"/>
                  </a:lnTo>
                  <a:lnTo>
                    <a:pt x="8254" y="6860"/>
                  </a:lnTo>
                  <a:lnTo>
                    <a:pt x="8108" y="6933"/>
                  </a:lnTo>
                  <a:lnTo>
                    <a:pt x="7924" y="7117"/>
                  </a:lnTo>
                  <a:lnTo>
                    <a:pt x="7924" y="7117"/>
                  </a:lnTo>
                  <a:lnTo>
                    <a:pt x="7998" y="6970"/>
                  </a:lnTo>
                  <a:lnTo>
                    <a:pt x="8108" y="6860"/>
                  </a:lnTo>
                  <a:lnTo>
                    <a:pt x="8291" y="6603"/>
                  </a:lnTo>
                  <a:lnTo>
                    <a:pt x="8511" y="6383"/>
                  </a:lnTo>
                  <a:lnTo>
                    <a:pt x="8768" y="6126"/>
                  </a:lnTo>
                  <a:lnTo>
                    <a:pt x="8951" y="5943"/>
                  </a:lnTo>
                  <a:lnTo>
                    <a:pt x="9135" y="5796"/>
                  </a:lnTo>
                  <a:lnTo>
                    <a:pt x="9171" y="5796"/>
                  </a:lnTo>
                  <a:lnTo>
                    <a:pt x="9391" y="5759"/>
                  </a:lnTo>
                  <a:lnTo>
                    <a:pt x="9612" y="5686"/>
                  </a:lnTo>
                  <a:lnTo>
                    <a:pt x="10052" y="5539"/>
                  </a:lnTo>
                  <a:lnTo>
                    <a:pt x="10455" y="5356"/>
                  </a:lnTo>
                  <a:lnTo>
                    <a:pt x="10639" y="5282"/>
                  </a:lnTo>
                  <a:lnTo>
                    <a:pt x="10895" y="5246"/>
                  </a:lnTo>
                  <a:lnTo>
                    <a:pt x="10895" y="5246"/>
                  </a:lnTo>
                  <a:lnTo>
                    <a:pt x="10602" y="5503"/>
                  </a:lnTo>
                  <a:lnTo>
                    <a:pt x="10492" y="5649"/>
                  </a:lnTo>
                  <a:lnTo>
                    <a:pt x="10419" y="5833"/>
                  </a:lnTo>
                  <a:lnTo>
                    <a:pt x="10455" y="5869"/>
                  </a:lnTo>
                  <a:lnTo>
                    <a:pt x="10639" y="5796"/>
                  </a:lnTo>
                  <a:lnTo>
                    <a:pt x="10822" y="5723"/>
                  </a:lnTo>
                  <a:lnTo>
                    <a:pt x="11152" y="5503"/>
                  </a:lnTo>
                  <a:lnTo>
                    <a:pt x="11739" y="5136"/>
                  </a:lnTo>
                  <a:close/>
                  <a:moveTo>
                    <a:pt x="11996" y="8254"/>
                  </a:moveTo>
                  <a:lnTo>
                    <a:pt x="12546" y="8400"/>
                  </a:lnTo>
                  <a:lnTo>
                    <a:pt x="12729" y="8584"/>
                  </a:lnTo>
                  <a:lnTo>
                    <a:pt x="12803" y="8620"/>
                  </a:lnTo>
                  <a:lnTo>
                    <a:pt x="12876" y="8657"/>
                  </a:lnTo>
                  <a:lnTo>
                    <a:pt x="12950" y="8620"/>
                  </a:lnTo>
                  <a:lnTo>
                    <a:pt x="13023" y="8584"/>
                  </a:lnTo>
                  <a:lnTo>
                    <a:pt x="12950" y="9024"/>
                  </a:lnTo>
                  <a:lnTo>
                    <a:pt x="12509" y="8914"/>
                  </a:lnTo>
                  <a:lnTo>
                    <a:pt x="12399" y="8657"/>
                  </a:lnTo>
                  <a:lnTo>
                    <a:pt x="12216" y="8474"/>
                  </a:lnTo>
                  <a:lnTo>
                    <a:pt x="12033" y="8327"/>
                  </a:lnTo>
                  <a:lnTo>
                    <a:pt x="11959" y="8290"/>
                  </a:lnTo>
                  <a:lnTo>
                    <a:pt x="11996" y="8254"/>
                  </a:lnTo>
                  <a:close/>
                  <a:moveTo>
                    <a:pt x="10932" y="8841"/>
                  </a:moveTo>
                  <a:lnTo>
                    <a:pt x="11519" y="9097"/>
                  </a:lnTo>
                  <a:lnTo>
                    <a:pt x="12106" y="9244"/>
                  </a:lnTo>
                  <a:lnTo>
                    <a:pt x="12033" y="9391"/>
                  </a:lnTo>
                  <a:lnTo>
                    <a:pt x="11922" y="9537"/>
                  </a:lnTo>
                  <a:lnTo>
                    <a:pt x="11776" y="9611"/>
                  </a:lnTo>
                  <a:lnTo>
                    <a:pt x="11702" y="9611"/>
                  </a:lnTo>
                  <a:lnTo>
                    <a:pt x="11629" y="9574"/>
                  </a:lnTo>
                  <a:lnTo>
                    <a:pt x="11519" y="9537"/>
                  </a:lnTo>
                  <a:lnTo>
                    <a:pt x="11409" y="9427"/>
                  </a:lnTo>
                  <a:lnTo>
                    <a:pt x="11226" y="9244"/>
                  </a:lnTo>
                  <a:lnTo>
                    <a:pt x="10932" y="8841"/>
                  </a:lnTo>
                  <a:close/>
                  <a:moveTo>
                    <a:pt x="12509" y="9354"/>
                  </a:moveTo>
                  <a:lnTo>
                    <a:pt x="12876" y="9391"/>
                  </a:lnTo>
                  <a:lnTo>
                    <a:pt x="12656" y="10161"/>
                  </a:lnTo>
                  <a:lnTo>
                    <a:pt x="12583" y="10088"/>
                  </a:lnTo>
                  <a:lnTo>
                    <a:pt x="12363" y="10088"/>
                  </a:lnTo>
                  <a:lnTo>
                    <a:pt x="12216" y="10051"/>
                  </a:lnTo>
                  <a:lnTo>
                    <a:pt x="11886" y="9978"/>
                  </a:lnTo>
                  <a:lnTo>
                    <a:pt x="12106" y="9868"/>
                  </a:lnTo>
                  <a:lnTo>
                    <a:pt x="12289" y="9758"/>
                  </a:lnTo>
                  <a:lnTo>
                    <a:pt x="12399" y="9574"/>
                  </a:lnTo>
                  <a:lnTo>
                    <a:pt x="12509" y="9354"/>
                  </a:lnTo>
                  <a:close/>
                  <a:moveTo>
                    <a:pt x="10382" y="9721"/>
                  </a:moveTo>
                  <a:lnTo>
                    <a:pt x="11409" y="10161"/>
                  </a:lnTo>
                  <a:lnTo>
                    <a:pt x="11922" y="10381"/>
                  </a:lnTo>
                  <a:lnTo>
                    <a:pt x="12253" y="10491"/>
                  </a:lnTo>
                  <a:lnTo>
                    <a:pt x="12399" y="10491"/>
                  </a:lnTo>
                  <a:lnTo>
                    <a:pt x="12509" y="10455"/>
                  </a:lnTo>
                  <a:lnTo>
                    <a:pt x="12326" y="10968"/>
                  </a:lnTo>
                  <a:lnTo>
                    <a:pt x="12033" y="10858"/>
                  </a:lnTo>
                  <a:lnTo>
                    <a:pt x="11886" y="10785"/>
                  </a:lnTo>
                  <a:lnTo>
                    <a:pt x="11776" y="10711"/>
                  </a:lnTo>
                  <a:lnTo>
                    <a:pt x="11519" y="10528"/>
                  </a:lnTo>
                  <a:lnTo>
                    <a:pt x="11409" y="10418"/>
                  </a:lnTo>
                  <a:lnTo>
                    <a:pt x="11262" y="10344"/>
                  </a:lnTo>
                  <a:lnTo>
                    <a:pt x="11079" y="10308"/>
                  </a:lnTo>
                  <a:lnTo>
                    <a:pt x="10895" y="10271"/>
                  </a:lnTo>
                  <a:lnTo>
                    <a:pt x="10492" y="10234"/>
                  </a:lnTo>
                  <a:lnTo>
                    <a:pt x="10455" y="9978"/>
                  </a:lnTo>
                  <a:lnTo>
                    <a:pt x="10382" y="9721"/>
                  </a:lnTo>
                  <a:close/>
                  <a:moveTo>
                    <a:pt x="10455" y="10528"/>
                  </a:moveTo>
                  <a:lnTo>
                    <a:pt x="10785" y="10601"/>
                  </a:lnTo>
                  <a:lnTo>
                    <a:pt x="10969" y="10638"/>
                  </a:lnTo>
                  <a:lnTo>
                    <a:pt x="11115" y="10711"/>
                  </a:lnTo>
                  <a:lnTo>
                    <a:pt x="11336" y="10821"/>
                  </a:lnTo>
                  <a:lnTo>
                    <a:pt x="11519" y="10968"/>
                  </a:lnTo>
                  <a:lnTo>
                    <a:pt x="11702" y="11115"/>
                  </a:lnTo>
                  <a:lnTo>
                    <a:pt x="11886" y="11262"/>
                  </a:lnTo>
                  <a:lnTo>
                    <a:pt x="12106" y="11335"/>
                  </a:lnTo>
                  <a:lnTo>
                    <a:pt x="11739" y="11922"/>
                  </a:lnTo>
                  <a:lnTo>
                    <a:pt x="11629" y="11922"/>
                  </a:lnTo>
                  <a:lnTo>
                    <a:pt x="11482" y="11885"/>
                  </a:lnTo>
                  <a:lnTo>
                    <a:pt x="11226" y="11738"/>
                  </a:lnTo>
                  <a:lnTo>
                    <a:pt x="10565" y="11482"/>
                  </a:lnTo>
                  <a:lnTo>
                    <a:pt x="10272" y="11335"/>
                  </a:lnTo>
                  <a:lnTo>
                    <a:pt x="10382" y="10968"/>
                  </a:lnTo>
                  <a:lnTo>
                    <a:pt x="10455" y="10601"/>
                  </a:lnTo>
                  <a:lnTo>
                    <a:pt x="10455" y="10528"/>
                  </a:lnTo>
                  <a:close/>
                  <a:moveTo>
                    <a:pt x="10125" y="11665"/>
                  </a:moveTo>
                  <a:lnTo>
                    <a:pt x="10785" y="11958"/>
                  </a:lnTo>
                  <a:lnTo>
                    <a:pt x="11115" y="12142"/>
                  </a:lnTo>
                  <a:lnTo>
                    <a:pt x="11299" y="12215"/>
                  </a:lnTo>
                  <a:lnTo>
                    <a:pt x="11482" y="12289"/>
                  </a:lnTo>
                  <a:lnTo>
                    <a:pt x="11226" y="12655"/>
                  </a:lnTo>
                  <a:lnTo>
                    <a:pt x="10895" y="12545"/>
                  </a:lnTo>
                  <a:lnTo>
                    <a:pt x="10455" y="12399"/>
                  </a:lnTo>
                  <a:lnTo>
                    <a:pt x="10052" y="12252"/>
                  </a:lnTo>
                  <a:lnTo>
                    <a:pt x="9868" y="12142"/>
                  </a:lnTo>
                  <a:lnTo>
                    <a:pt x="10125" y="11665"/>
                  </a:lnTo>
                  <a:close/>
                  <a:moveTo>
                    <a:pt x="9355" y="9574"/>
                  </a:moveTo>
                  <a:lnTo>
                    <a:pt x="9575" y="9611"/>
                  </a:lnTo>
                  <a:lnTo>
                    <a:pt x="9795" y="9648"/>
                  </a:lnTo>
                  <a:lnTo>
                    <a:pt x="9978" y="9758"/>
                  </a:lnTo>
                  <a:lnTo>
                    <a:pt x="10052" y="9868"/>
                  </a:lnTo>
                  <a:lnTo>
                    <a:pt x="10088" y="9941"/>
                  </a:lnTo>
                  <a:lnTo>
                    <a:pt x="10125" y="10088"/>
                  </a:lnTo>
                  <a:lnTo>
                    <a:pt x="10125" y="10198"/>
                  </a:lnTo>
                  <a:lnTo>
                    <a:pt x="9832" y="10161"/>
                  </a:lnTo>
                  <a:lnTo>
                    <a:pt x="9795" y="10198"/>
                  </a:lnTo>
                  <a:lnTo>
                    <a:pt x="9795" y="10234"/>
                  </a:lnTo>
                  <a:lnTo>
                    <a:pt x="9942" y="10344"/>
                  </a:lnTo>
                  <a:lnTo>
                    <a:pt x="10088" y="10455"/>
                  </a:lnTo>
                  <a:lnTo>
                    <a:pt x="10015" y="10785"/>
                  </a:lnTo>
                  <a:lnTo>
                    <a:pt x="9942" y="11078"/>
                  </a:lnTo>
                  <a:lnTo>
                    <a:pt x="9905" y="11188"/>
                  </a:lnTo>
                  <a:lnTo>
                    <a:pt x="9648" y="11115"/>
                  </a:lnTo>
                  <a:lnTo>
                    <a:pt x="9391" y="11078"/>
                  </a:lnTo>
                  <a:lnTo>
                    <a:pt x="9355" y="11078"/>
                  </a:lnTo>
                  <a:lnTo>
                    <a:pt x="9318" y="11115"/>
                  </a:lnTo>
                  <a:lnTo>
                    <a:pt x="9318" y="11151"/>
                  </a:lnTo>
                  <a:lnTo>
                    <a:pt x="9355" y="11188"/>
                  </a:lnTo>
                  <a:lnTo>
                    <a:pt x="9538" y="11372"/>
                  </a:lnTo>
                  <a:lnTo>
                    <a:pt x="9795" y="11518"/>
                  </a:lnTo>
                  <a:lnTo>
                    <a:pt x="9501" y="11995"/>
                  </a:lnTo>
                  <a:lnTo>
                    <a:pt x="9061" y="11812"/>
                  </a:lnTo>
                  <a:lnTo>
                    <a:pt x="8584" y="11628"/>
                  </a:lnTo>
                  <a:lnTo>
                    <a:pt x="8548" y="11628"/>
                  </a:lnTo>
                  <a:lnTo>
                    <a:pt x="8548" y="11702"/>
                  </a:lnTo>
                  <a:lnTo>
                    <a:pt x="8731" y="11848"/>
                  </a:lnTo>
                  <a:lnTo>
                    <a:pt x="8915" y="12032"/>
                  </a:lnTo>
                  <a:lnTo>
                    <a:pt x="9318" y="12289"/>
                  </a:lnTo>
                  <a:lnTo>
                    <a:pt x="9061" y="12582"/>
                  </a:lnTo>
                  <a:lnTo>
                    <a:pt x="8805" y="12802"/>
                  </a:lnTo>
                  <a:lnTo>
                    <a:pt x="8548" y="12692"/>
                  </a:lnTo>
                  <a:lnTo>
                    <a:pt x="8401" y="12069"/>
                  </a:lnTo>
                  <a:lnTo>
                    <a:pt x="8291" y="11445"/>
                  </a:lnTo>
                  <a:lnTo>
                    <a:pt x="8218" y="11298"/>
                  </a:lnTo>
                  <a:lnTo>
                    <a:pt x="8144" y="11188"/>
                  </a:lnTo>
                  <a:lnTo>
                    <a:pt x="8034" y="11115"/>
                  </a:lnTo>
                  <a:lnTo>
                    <a:pt x="7374" y="11115"/>
                  </a:lnTo>
                  <a:lnTo>
                    <a:pt x="7264" y="11078"/>
                  </a:lnTo>
                  <a:lnTo>
                    <a:pt x="7154" y="11041"/>
                  </a:lnTo>
                  <a:lnTo>
                    <a:pt x="7007" y="10895"/>
                  </a:lnTo>
                  <a:lnTo>
                    <a:pt x="6897" y="10675"/>
                  </a:lnTo>
                  <a:lnTo>
                    <a:pt x="6860" y="10455"/>
                  </a:lnTo>
                  <a:lnTo>
                    <a:pt x="6860" y="10344"/>
                  </a:lnTo>
                  <a:lnTo>
                    <a:pt x="6897" y="10234"/>
                  </a:lnTo>
                  <a:lnTo>
                    <a:pt x="6934" y="10124"/>
                  </a:lnTo>
                  <a:lnTo>
                    <a:pt x="7007" y="10051"/>
                  </a:lnTo>
                  <a:lnTo>
                    <a:pt x="7227" y="9978"/>
                  </a:lnTo>
                  <a:lnTo>
                    <a:pt x="7447" y="9904"/>
                  </a:lnTo>
                  <a:lnTo>
                    <a:pt x="8328" y="9721"/>
                  </a:lnTo>
                  <a:lnTo>
                    <a:pt x="8401" y="9758"/>
                  </a:lnTo>
                  <a:lnTo>
                    <a:pt x="8548" y="9758"/>
                  </a:lnTo>
                  <a:lnTo>
                    <a:pt x="8841" y="9648"/>
                  </a:lnTo>
                  <a:lnTo>
                    <a:pt x="9135" y="9574"/>
                  </a:lnTo>
                  <a:close/>
                  <a:moveTo>
                    <a:pt x="1028" y="7373"/>
                  </a:moveTo>
                  <a:lnTo>
                    <a:pt x="1028" y="7887"/>
                  </a:lnTo>
                  <a:lnTo>
                    <a:pt x="1101" y="8437"/>
                  </a:lnTo>
                  <a:lnTo>
                    <a:pt x="1138" y="8474"/>
                  </a:lnTo>
                  <a:lnTo>
                    <a:pt x="1211" y="8510"/>
                  </a:lnTo>
                  <a:lnTo>
                    <a:pt x="1285" y="8510"/>
                  </a:lnTo>
                  <a:lnTo>
                    <a:pt x="1358" y="8474"/>
                  </a:lnTo>
                  <a:lnTo>
                    <a:pt x="1872" y="8070"/>
                  </a:lnTo>
                  <a:lnTo>
                    <a:pt x="1945" y="8951"/>
                  </a:lnTo>
                  <a:lnTo>
                    <a:pt x="1982" y="9611"/>
                  </a:lnTo>
                  <a:lnTo>
                    <a:pt x="1982" y="9758"/>
                  </a:lnTo>
                  <a:lnTo>
                    <a:pt x="1982" y="9904"/>
                  </a:lnTo>
                  <a:lnTo>
                    <a:pt x="1872" y="10014"/>
                  </a:lnTo>
                  <a:lnTo>
                    <a:pt x="1762" y="10088"/>
                  </a:lnTo>
                  <a:lnTo>
                    <a:pt x="1615" y="10271"/>
                  </a:lnTo>
                  <a:lnTo>
                    <a:pt x="1505" y="10455"/>
                  </a:lnTo>
                  <a:lnTo>
                    <a:pt x="1468" y="10638"/>
                  </a:lnTo>
                  <a:lnTo>
                    <a:pt x="1468" y="10858"/>
                  </a:lnTo>
                  <a:lnTo>
                    <a:pt x="1505" y="11078"/>
                  </a:lnTo>
                  <a:lnTo>
                    <a:pt x="1578" y="11298"/>
                  </a:lnTo>
                  <a:lnTo>
                    <a:pt x="1688" y="11702"/>
                  </a:lnTo>
                  <a:lnTo>
                    <a:pt x="2165" y="12876"/>
                  </a:lnTo>
                  <a:lnTo>
                    <a:pt x="1835" y="12509"/>
                  </a:lnTo>
                  <a:lnTo>
                    <a:pt x="1505" y="12142"/>
                  </a:lnTo>
                  <a:lnTo>
                    <a:pt x="1211" y="11665"/>
                  </a:lnTo>
                  <a:lnTo>
                    <a:pt x="918" y="11188"/>
                  </a:lnTo>
                  <a:lnTo>
                    <a:pt x="735" y="10675"/>
                  </a:lnTo>
                  <a:lnTo>
                    <a:pt x="588" y="10161"/>
                  </a:lnTo>
                  <a:lnTo>
                    <a:pt x="551" y="9831"/>
                  </a:lnTo>
                  <a:lnTo>
                    <a:pt x="514" y="9501"/>
                  </a:lnTo>
                  <a:lnTo>
                    <a:pt x="551" y="9171"/>
                  </a:lnTo>
                  <a:lnTo>
                    <a:pt x="588" y="8841"/>
                  </a:lnTo>
                  <a:lnTo>
                    <a:pt x="771" y="8180"/>
                  </a:lnTo>
                  <a:lnTo>
                    <a:pt x="955" y="7557"/>
                  </a:lnTo>
                  <a:lnTo>
                    <a:pt x="1028" y="7373"/>
                  </a:lnTo>
                  <a:close/>
                  <a:moveTo>
                    <a:pt x="9612" y="12472"/>
                  </a:moveTo>
                  <a:lnTo>
                    <a:pt x="9942" y="12619"/>
                  </a:lnTo>
                  <a:lnTo>
                    <a:pt x="10675" y="12912"/>
                  </a:lnTo>
                  <a:lnTo>
                    <a:pt x="10895" y="12986"/>
                  </a:lnTo>
                  <a:lnTo>
                    <a:pt x="10529" y="13316"/>
                  </a:lnTo>
                  <a:lnTo>
                    <a:pt x="10162" y="13609"/>
                  </a:lnTo>
                  <a:lnTo>
                    <a:pt x="9685" y="13279"/>
                  </a:lnTo>
                  <a:lnTo>
                    <a:pt x="9171" y="12986"/>
                  </a:lnTo>
                  <a:lnTo>
                    <a:pt x="9391" y="12729"/>
                  </a:lnTo>
                  <a:lnTo>
                    <a:pt x="9612" y="12472"/>
                  </a:lnTo>
                  <a:close/>
                  <a:moveTo>
                    <a:pt x="2569" y="5209"/>
                  </a:moveTo>
                  <a:lnTo>
                    <a:pt x="2899" y="5319"/>
                  </a:lnTo>
                  <a:lnTo>
                    <a:pt x="3266" y="5356"/>
                  </a:lnTo>
                  <a:lnTo>
                    <a:pt x="3999" y="5356"/>
                  </a:lnTo>
                  <a:lnTo>
                    <a:pt x="4733" y="5429"/>
                  </a:lnTo>
                  <a:lnTo>
                    <a:pt x="5467" y="5539"/>
                  </a:lnTo>
                  <a:lnTo>
                    <a:pt x="5320" y="5649"/>
                  </a:lnTo>
                  <a:lnTo>
                    <a:pt x="5173" y="5723"/>
                  </a:lnTo>
                  <a:lnTo>
                    <a:pt x="4880" y="5833"/>
                  </a:lnTo>
                  <a:lnTo>
                    <a:pt x="4696" y="5943"/>
                  </a:lnTo>
                  <a:lnTo>
                    <a:pt x="4513" y="6053"/>
                  </a:lnTo>
                  <a:lnTo>
                    <a:pt x="4366" y="6236"/>
                  </a:lnTo>
                  <a:lnTo>
                    <a:pt x="4293" y="6420"/>
                  </a:lnTo>
                  <a:lnTo>
                    <a:pt x="4256" y="6493"/>
                  </a:lnTo>
                  <a:lnTo>
                    <a:pt x="4293" y="6603"/>
                  </a:lnTo>
                  <a:lnTo>
                    <a:pt x="4329" y="6676"/>
                  </a:lnTo>
                  <a:lnTo>
                    <a:pt x="4366" y="6750"/>
                  </a:lnTo>
                  <a:lnTo>
                    <a:pt x="4439" y="6823"/>
                  </a:lnTo>
                  <a:lnTo>
                    <a:pt x="4549" y="6823"/>
                  </a:lnTo>
                  <a:lnTo>
                    <a:pt x="4660" y="6860"/>
                  </a:lnTo>
                  <a:lnTo>
                    <a:pt x="4696" y="6933"/>
                  </a:lnTo>
                  <a:lnTo>
                    <a:pt x="4733" y="7117"/>
                  </a:lnTo>
                  <a:lnTo>
                    <a:pt x="4770" y="7300"/>
                  </a:lnTo>
                  <a:lnTo>
                    <a:pt x="4770" y="7667"/>
                  </a:lnTo>
                  <a:lnTo>
                    <a:pt x="4806" y="7813"/>
                  </a:lnTo>
                  <a:lnTo>
                    <a:pt x="4586" y="7520"/>
                  </a:lnTo>
                  <a:lnTo>
                    <a:pt x="4366" y="7263"/>
                  </a:lnTo>
                  <a:lnTo>
                    <a:pt x="4256" y="7190"/>
                  </a:lnTo>
                  <a:lnTo>
                    <a:pt x="4146" y="7153"/>
                  </a:lnTo>
                  <a:lnTo>
                    <a:pt x="3999" y="7117"/>
                  </a:lnTo>
                  <a:lnTo>
                    <a:pt x="3889" y="7153"/>
                  </a:lnTo>
                  <a:lnTo>
                    <a:pt x="3632" y="7227"/>
                  </a:lnTo>
                  <a:lnTo>
                    <a:pt x="3412" y="7373"/>
                  </a:lnTo>
                  <a:lnTo>
                    <a:pt x="3192" y="7593"/>
                  </a:lnTo>
                  <a:lnTo>
                    <a:pt x="2972" y="7813"/>
                  </a:lnTo>
                  <a:lnTo>
                    <a:pt x="2825" y="8070"/>
                  </a:lnTo>
                  <a:lnTo>
                    <a:pt x="2715" y="8364"/>
                  </a:lnTo>
                  <a:lnTo>
                    <a:pt x="2642" y="8657"/>
                  </a:lnTo>
                  <a:lnTo>
                    <a:pt x="2605" y="8951"/>
                  </a:lnTo>
                  <a:lnTo>
                    <a:pt x="2605" y="9244"/>
                  </a:lnTo>
                  <a:lnTo>
                    <a:pt x="2679" y="9537"/>
                  </a:lnTo>
                  <a:lnTo>
                    <a:pt x="2679" y="9611"/>
                  </a:lnTo>
                  <a:lnTo>
                    <a:pt x="2752" y="9648"/>
                  </a:lnTo>
                  <a:lnTo>
                    <a:pt x="2789" y="9684"/>
                  </a:lnTo>
                  <a:lnTo>
                    <a:pt x="3156" y="9684"/>
                  </a:lnTo>
                  <a:lnTo>
                    <a:pt x="3449" y="9758"/>
                  </a:lnTo>
                  <a:lnTo>
                    <a:pt x="3706" y="9868"/>
                  </a:lnTo>
                  <a:lnTo>
                    <a:pt x="3963" y="10014"/>
                  </a:lnTo>
                  <a:lnTo>
                    <a:pt x="4183" y="10198"/>
                  </a:lnTo>
                  <a:lnTo>
                    <a:pt x="4403" y="10418"/>
                  </a:lnTo>
                  <a:lnTo>
                    <a:pt x="4770" y="10858"/>
                  </a:lnTo>
                  <a:lnTo>
                    <a:pt x="4403" y="11151"/>
                  </a:lnTo>
                  <a:lnTo>
                    <a:pt x="4109" y="11445"/>
                  </a:lnTo>
                  <a:lnTo>
                    <a:pt x="3816" y="11775"/>
                  </a:lnTo>
                  <a:lnTo>
                    <a:pt x="3596" y="12142"/>
                  </a:lnTo>
                  <a:lnTo>
                    <a:pt x="3412" y="12545"/>
                  </a:lnTo>
                  <a:lnTo>
                    <a:pt x="3266" y="12986"/>
                  </a:lnTo>
                  <a:lnTo>
                    <a:pt x="3192" y="13426"/>
                  </a:lnTo>
                  <a:lnTo>
                    <a:pt x="3156" y="13866"/>
                  </a:lnTo>
                  <a:lnTo>
                    <a:pt x="3082" y="13829"/>
                  </a:lnTo>
                  <a:lnTo>
                    <a:pt x="2972" y="13719"/>
                  </a:lnTo>
                  <a:lnTo>
                    <a:pt x="2899" y="13572"/>
                  </a:lnTo>
                  <a:lnTo>
                    <a:pt x="2459" y="12582"/>
                  </a:lnTo>
                  <a:lnTo>
                    <a:pt x="2092" y="11702"/>
                  </a:lnTo>
                  <a:lnTo>
                    <a:pt x="1945" y="11262"/>
                  </a:lnTo>
                  <a:lnTo>
                    <a:pt x="1872" y="10821"/>
                  </a:lnTo>
                  <a:lnTo>
                    <a:pt x="1872" y="10638"/>
                  </a:lnTo>
                  <a:lnTo>
                    <a:pt x="1945" y="10491"/>
                  </a:lnTo>
                  <a:lnTo>
                    <a:pt x="2055" y="10381"/>
                  </a:lnTo>
                  <a:lnTo>
                    <a:pt x="2202" y="10271"/>
                  </a:lnTo>
                  <a:lnTo>
                    <a:pt x="2312" y="10161"/>
                  </a:lnTo>
                  <a:lnTo>
                    <a:pt x="2385" y="10051"/>
                  </a:lnTo>
                  <a:lnTo>
                    <a:pt x="2385" y="9904"/>
                  </a:lnTo>
                  <a:lnTo>
                    <a:pt x="2385" y="9721"/>
                  </a:lnTo>
                  <a:lnTo>
                    <a:pt x="2312" y="8730"/>
                  </a:lnTo>
                  <a:lnTo>
                    <a:pt x="2165" y="7740"/>
                  </a:lnTo>
                  <a:lnTo>
                    <a:pt x="2165" y="7667"/>
                  </a:lnTo>
                  <a:lnTo>
                    <a:pt x="2092" y="7593"/>
                  </a:lnTo>
                  <a:lnTo>
                    <a:pt x="1945" y="7593"/>
                  </a:lnTo>
                  <a:lnTo>
                    <a:pt x="1358" y="8070"/>
                  </a:lnTo>
                  <a:lnTo>
                    <a:pt x="1321" y="7667"/>
                  </a:lnTo>
                  <a:lnTo>
                    <a:pt x="1358" y="7263"/>
                  </a:lnTo>
                  <a:lnTo>
                    <a:pt x="1395" y="6860"/>
                  </a:lnTo>
                  <a:lnTo>
                    <a:pt x="1505" y="6456"/>
                  </a:lnTo>
                  <a:lnTo>
                    <a:pt x="1505" y="6383"/>
                  </a:lnTo>
                  <a:lnTo>
                    <a:pt x="1468" y="6310"/>
                  </a:lnTo>
                  <a:lnTo>
                    <a:pt x="1725" y="5796"/>
                  </a:lnTo>
                  <a:lnTo>
                    <a:pt x="1982" y="5319"/>
                  </a:lnTo>
                  <a:lnTo>
                    <a:pt x="2239" y="5356"/>
                  </a:lnTo>
                  <a:lnTo>
                    <a:pt x="2495" y="5392"/>
                  </a:lnTo>
                  <a:lnTo>
                    <a:pt x="2569" y="5356"/>
                  </a:lnTo>
                  <a:lnTo>
                    <a:pt x="2605" y="5319"/>
                  </a:lnTo>
                  <a:lnTo>
                    <a:pt x="2605" y="5282"/>
                  </a:lnTo>
                  <a:lnTo>
                    <a:pt x="2569" y="5209"/>
                  </a:lnTo>
                  <a:close/>
                  <a:moveTo>
                    <a:pt x="8805" y="13939"/>
                  </a:moveTo>
                  <a:lnTo>
                    <a:pt x="9098" y="13976"/>
                  </a:lnTo>
                  <a:lnTo>
                    <a:pt x="9391" y="14049"/>
                  </a:lnTo>
                  <a:lnTo>
                    <a:pt x="9208" y="14086"/>
                  </a:lnTo>
                  <a:lnTo>
                    <a:pt x="9171" y="14049"/>
                  </a:lnTo>
                  <a:lnTo>
                    <a:pt x="9061" y="14049"/>
                  </a:lnTo>
                  <a:lnTo>
                    <a:pt x="8988" y="13976"/>
                  </a:lnTo>
                  <a:lnTo>
                    <a:pt x="8805" y="13939"/>
                  </a:lnTo>
                  <a:close/>
                  <a:moveTo>
                    <a:pt x="5815" y="14178"/>
                  </a:moveTo>
                  <a:lnTo>
                    <a:pt x="5797" y="14196"/>
                  </a:lnTo>
                  <a:lnTo>
                    <a:pt x="5760" y="14196"/>
                  </a:lnTo>
                  <a:lnTo>
                    <a:pt x="5815" y="14178"/>
                  </a:lnTo>
                  <a:close/>
                  <a:moveTo>
                    <a:pt x="7154" y="2935"/>
                  </a:moveTo>
                  <a:lnTo>
                    <a:pt x="7594" y="3008"/>
                  </a:lnTo>
                  <a:lnTo>
                    <a:pt x="8034" y="3082"/>
                  </a:lnTo>
                  <a:lnTo>
                    <a:pt x="8438" y="3155"/>
                  </a:lnTo>
                  <a:lnTo>
                    <a:pt x="8401" y="3192"/>
                  </a:lnTo>
                  <a:lnTo>
                    <a:pt x="8401" y="3228"/>
                  </a:lnTo>
                  <a:lnTo>
                    <a:pt x="8401" y="3265"/>
                  </a:lnTo>
                  <a:lnTo>
                    <a:pt x="8438" y="3265"/>
                  </a:lnTo>
                  <a:lnTo>
                    <a:pt x="8621" y="3228"/>
                  </a:lnTo>
                  <a:lnTo>
                    <a:pt x="8768" y="3265"/>
                  </a:lnTo>
                  <a:lnTo>
                    <a:pt x="8805" y="3265"/>
                  </a:lnTo>
                  <a:lnTo>
                    <a:pt x="8768" y="3338"/>
                  </a:lnTo>
                  <a:lnTo>
                    <a:pt x="8768" y="3412"/>
                  </a:lnTo>
                  <a:lnTo>
                    <a:pt x="8768" y="3448"/>
                  </a:lnTo>
                  <a:lnTo>
                    <a:pt x="8805" y="3485"/>
                  </a:lnTo>
                  <a:lnTo>
                    <a:pt x="8841" y="3485"/>
                  </a:lnTo>
                  <a:lnTo>
                    <a:pt x="8915" y="3522"/>
                  </a:lnTo>
                  <a:lnTo>
                    <a:pt x="8988" y="3558"/>
                  </a:lnTo>
                  <a:lnTo>
                    <a:pt x="9098" y="3668"/>
                  </a:lnTo>
                  <a:lnTo>
                    <a:pt x="9208" y="3815"/>
                  </a:lnTo>
                  <a:lnTo>
                    <a:pt x="9245" y="3852"/>
                  </a:lnTo>
                  <a:lnTo>
                    <a:pt x="9281" y="3889"/>
                  </a:lnTo>
                  <a:lnTo>
                    <a:pt x="9318" y="3852"/>
                  </a:lnTo>
                  <a:lnTo>
                    <a:pt x="9391" y="3742"/>
                  </a:lnTo>
                  <a:lnTo>
                    <a:pt x="9465" y="3632"/>
                  </a:lnTo>
                  <a:lnTo>
                    <a:pt x="9538" y="3558"/>
                  </a:lnTo>
                  <a:lnTo>
                    <a:pt x="9758" y="3632"/>
                  </a:lnTo>
                  <a:lnTo>
                    <a:pt x="9612" y="3815"/>
                  </a:lnTo>
                  <a:lnTo>
                    <a:pt x="9501" y="3999"/>
                  </a:lnTo>
                  <a:lnTo>
                    <a:pt x="9465" y="4072"/>
                  </a:lnTo>
                  <a:lnTo>
                    <a:pt x="9465" y="4182"/>
                  </a:lnTo>
                  <a:lnTo>
                    <a:pt x="9575" y="4182"/>
                  </a:lnTo>
                  <a:lnTo>
                    <a:pt x="9648" y="4145"/>
                  </a:lnTo>
                  <a:lnTo>
                    <a:pt x="9795" y="4035"/>
                  </a:lnTo>
                  <a:lnTo>
                    <a:pt x="10052" y="3815"/>
                  </a:lnTo>
                  <a:lnTo>
                    <a:pt x="10308" y="3962"/>
                  </a:lnTo>
                  <a:lnTo>
                    <a:pt x="10235" y="4035"/>
                  </a:lnTo>
                  <a:lnTo>
                    <a:pt x="9978" y="4365"/>
                  </a:lnTo>
                  <a:lnTo>
                    <a:pt x="9868" y="4512"/>
                  </a:lnTo>
                  <a:lnTo>
                    <a:pt x="9795" y="4696"/>
                  </a:lnTo>
                  <a:lnTo>
                    <a:pt x="9795" y="4732"/>
                  </a:lnTo>
                  <a:lnTo>
                    <a:pt x="9832" y="4732"/>
                  </a:lnTo>
                  <a:lnTo>
                    <a:pt x="10015" y="4659"/>
                  </a:lnTo>
                  <a:lnTo>
                    <a:pt x="10198" y="4549"/>
                  </a:lnTo>
                  <a:lnTo>
                    <a:pt x="10492" y="4329"/>
                  </a:lnTo>
                  <a:lnTo>
                    <a:pt x="10639" y="4182"/>
                  </a:lnTo>
                  <a:lnTo>
                    <a:pt x="10822" y="4292"/>
                  </a:lnTo>
                  <a:lnTo>
                    <a:pt x="10565" y="4549"/>
                  </a:lnTo>
                  <a:lnTo>
                    <a:pt x="10272" y="4879"/>
                  </a:lnTo>
                  <a:lnTo>
                    <a:pt x="10052" y="5209"/>
                  </a:lnTo>
                  <a:lnTo>
                    <a:pt x="9942" y="5246"/>
                  </a:lnTo>
                  <a:lnTo>
                    <a:pt x="9648" y="5392"/>
                  </a:lnTo>
                  <a:lnTo>
                    <a:pt x="9391" y="5539"/>
                  </a:lnTo>
                  <a:lnTo>
                    <a:pt x="9281" y="5539"/>
                  </a:lnTo>
                  <a:lnTo>
                    <a:pt x="9135" y="5576"/>
                  </a:lnTo>
                  <a:lnTo>
                    <a:pt x="8805" y="5759"/>
                  </a:lnTo>
                  <a:lnTo>
                    <a:pt x="8548" y="5979"/>
                  </a:lnTo>
                  <a:lnTo>
                    <a:pt x="8364" y="6089"/>
                  </a:lnTo>
                  <a:lnTo>
                    <a:pt x="8071" y="6346"/>
                  </a:lnTo>
                  <a:lnTo>
                    <a:pt x="7924" y="6566"/>
                  </a:lnTo>
                  <a:lnTo>
                    <a:pt x="7741" y="6750"/>
                  </a:lnTo>
                  <a:lnTo>
                    <a:pt x="7631" y="6970"/>
                  </a:lnTo>
                  <a:lnTo>
                    <a:pt x="7594" y="7153"/>
                  </a:lnTo>
                  <a:lnTo>
                    <a:pt x="7631" y="7227"/>
                  </a:lnTo>
                  <a:lnTo>
                    <a:pt x="7667" y="7300"/>
                  </a:lnTo>
                  <a:lnTo>
                    <a:pt x="7741" y="7373"/>
                  </a:lnTo>
                  <a:lnTo>
                    <a:pt x="7851" y="7410"/>
                  </a:lnTo>
                  <a:lnTo>
                    <a:pt x="7998" y="7410"/>
                  </a:lnTo>
                  <a:lnTo>
                    <a:pt x="8144" y="7337"/>
                  </a:lnTo>
                  <a:lnTo>
                    <a:pt x="8401" y="7190"/>
                  </a:lnTo>
                  <a:lnTo>
                    <a:pt x="8548" y="7153"/>
                  </a:lnTo>
                  <a:lnTo>
                    <a:pt x="8731" y="7227"/>
                  </a:lnTo>
                  <a:lnTo>
                    <a:pt x="8805" y="7263"/>
                  </a:lnTo>
                  <a:lnTo>
                    <a:pt x="8878" y="7337"/>
                  </a:lnTo>
                  <a:lnTo>
                    <a:pt x="8915" y="7410"/>
                  </a:lnTo>
                  <a:lnTo>
                    <a:pt x="8915" y="7483"/>
                  </a:lnTo>
                  <a:lnTo>
                    <a:pt x="8841" y="7593"/>
                  </a:lnTo>
                  <a:lnTo>
                    <a:pt x="8731" y="7740"/>
                  </a:lnTo>
                  <a:lnTo>
                    <a:pt x="8584" y="7850"/>
                  </a:lnTo>
                  <a:lnTo>
                    <a:pt x="8401" y="7960"/>
                  </a:lnTo>
                  <a:lnTo>
                    <a:pt x="8144" y="8070"/>
                  </a:lnTo>
                  <a:lnTo>
                    <a:pt x="7961" y="8144"/>
                  </a:lnTo>
                  <a:lnTo>
                    <a:pt x="7741" y="8254"/>
                  </a:lnTo>
                  <a:lnTo>
                    <a:pt x="7557" y="8400"/>
                  </a:lnTo>
                  <a:lnTo>
                    <a:pt x="7521" y="8474"/>
                  </a:lnTo>
                  <a:lnTo>
                    <a:pt x="7484" y="8584"/>
                  </a:lnTo>
                  <a:lnTo>
                    <a:pt x="7447" y="8767"/>
                  </a:lnTo>
                  <a:lnTo>
                    <a:pt x="7521" y="8914"/>
                  </a:lnTo>
                  <a:lnTo>
                    <a:pt x="7631" y="9061"/>
                  </a:lnTo>
                  <a:lnTo>
                    <a:pt x="7777" y="9134"/>
                  </a:lnTo>
                  <a:lnTo>
                    <a:pt x="7887" y="9171"/>
                  </a:lnTo>
                  <a:lnTo>
                    <a:pt x="8034" y="9207"/>
                  </a:lnTo>
                  <a:lnTo>
                    <a:pt x="8254" y="9134"/>
                  </a:lnTo>
                  <a:lnTo>
                    <a:pt x="8694" y="8951"/>
                  </a:lnTo>
                  <a:lnTo>
                    <a:pt x="9208" y="8951"/>
                  </a:lnTo>
                  <a:lnTo>
                    <a:pt x="9391" y="8877"/>
                  </a:lnTo>
                  <a:lnTo>
                    <a:pt x="9575" y="8767"/>
                  </a:lnTo>
                  <a:lnTo>
                    <a:pt x="9685" y="8657"/>
                  </a:lnTo>
                  <a:lnTo>
                    <a:pt x="9795" y="8547"/>
                  </a:lnTo>
                  <a:lnTo>
                    <a:pt x="9905" y="8547"/>
                  </a:lnTo>
                  <a:lnTo>
                    <a:pt x="10052" y="8584"/>
                  </a:lnTo>
                  <a:lnTo>
                    <a:pt x="10088" y="8620"/>
                  </a:lnTo>
                  <a:lnTo>
                    <a:pt x="10125" y="8620"/>
                  </a:lnTo>
                  <a:lnTo>
                    <a:pt x="10198" y="8657"/>
                  </a:lnTo>
                  <a:lnTo>
                    <a:pt x="10382" y="8804"/>
                  </a:lnTo>
                  <a:lnTo>
                    <a:pt x="10565" y="8987"/>
                  </a:lnTo>
                  <a:lnTo>
                    <a:pt x="11115" y="9648"/>
                  </a:lnTo>
                  <a:lnTo>
                    <a:pt x="10382" y="9391"/>
                  </a:lnTo>
                  <a:lnTo>
                    <a:pt x="10015" y="9281"/>
                  </a:lnTo>
                  <a:lnTo>
                    <a:pt x="9648" y="9171"/>
                  </a:lnTo>
                  <a:lnTo>
                    <a:pt x="9612" y="9207"/>
                  </a:lnTo>
                  <a:lnTo>
                    <a:pt x="9281" y="9171"/>
                  </a:lnTo>
                  <a:lnTo>
                    <a:pt x="8951" y="9207"/>
                  </a:lnTo>
                  <a:lnTo>
                    <a:pt x="8621" y="9281"/>
                  </a:lnTo>
                  <a:lnTo>
                    <a:pt x="8328" y="9391"/>
                  </a:lnTo>
                  <a:lnTo>
                    <a:pt x="8291" y="9427"/>
                  </a:lnTo>
                  <a:lnTo>
                    <a:pt x="8144" y="9427"/>
                  </a:lnTo>
                  <a:lnTo>
                    <a:pt x="7631" y="9537"/>
                  </a:lnTo>
                  <a:lnTo>
                    <a:pt x="7117" y="9648"/>
                  </a:lnTo>
                  <a:lnTo>
                    <a:pt x="6934" y="9684"/>
                  </a:lnTo>
                  <a:lnTo>
                    <a:pt x="6787" y="9794"/>
                  </a:lnTo>
                  <a:lnTo>
                    <a:pt x="6677" y="9904"/>
                  </a:lnTo>
                  <a:lnTo>
                    <a:pt x="6567" y="10088"/>
                  </a:lnTo>
                  <a:lnTo>
                    <a:pt x="6494" y="10271"/>
                  </a:lnTo>
                  <a:lnTo>
                    <a:pt x="6494" y="10455"/>
                  </a:lnTo>
                  <a:lnTo>
                    <a:pt x="6494" y="10601"/>
                  </a:lnTo>
                  <a:lnTo>
                    <a:pt x="6530" y="10785"/>
                  </a:lnTo>
                  <a:lnTo>
                    <a:pt x="6604" y="10968"/>
                  </a:lnTo>
                  <a:lnTo>
                    <a:pt x="6714" y="11115"/>
                  </a:lnTo>
                  <a:lnTo>
                    <a:pt x="6824" y="11225"/>
                  </a:lnTo>
                  <a:lnTo>
                    <a:pt x="6970" y="11335"/>
                  </a:lnTo>
                  <a:lnTo>
                    <a:pt x="7117" y="11408"/>
                  </a:lnTo>
                  <a:lnTo>
                    <a:pt x="7301" y="11445"/>
                  </a:lnTo>
                  <a:lnTo>
                    <a:pt x="7484" y="11482"/>
                  </a:lnTo>
                  <a:lnTo>
                    <a:pt x="7777" y="11482"/>
                  </a:lnTo>
                  <a:lnTo>
                    <a:pt x="7851" y="11555"/>
                  </a:lnTo>
                  <a:lnTo>
                    <a:pt x="7924" y="11665"/>
                  </a:lnTo>
                  <a:lnTo>
                    <a:pt x="7961" y="11812"/>
                  </a:lnTo>
                  <a:lnTo>
                    <a:pt x="8034" y="12105"/>
                  </a:lnTo>
                  <a:lnTo>
                    <a:pt x="8071" y="12362"/>
                  </a:lnTo>
                  <a:lnTo>
                    <a:pt x="8108" y="12509"/>
                  </a:lnTo>
                  <a:lnTo>
                    <a:pt x="7851" y="12435"/>
                  </a:lnTo>
                  <a:lnTo>
                    <a:pt x="7631" y="12399"/>
                  </a:lnTo>
                  <a:lnTo>
                    <a:pt x="7557" y="12362"/>
                  </a:lnTo>
                  <a:lnTo>
                    <a:pt x="7521" y="12215"/>
                  </a:lnTo>
                  <a:lnTo>
                    <a:pt x="7521" y="12179"/>
                  </a:lnTo>
                  <a:lnTo>
                    <a:pt x="7447" y="12179"/>
                  </a:lnTo>
                  <a:lnTo>
                    <a:pt x="7447" y="12215"/>
                  </a:lnTo>
                  <a:lnTo>
                    <a:pt x="7411" y="12472"/>
                  </a:lnTo>
                  <a:lnTo>
                    <a:pt x="7411" y="12509"/>
                  </a:lnTo>
                  <a:lnTo>
                    <a:pt x="7447" y="12545"/>
                  </a:lnTo>
                  <a:lnTo>
                    <a:pt x="7851" y="12729"/>
                  </a:lnTo>
                  <a:lnTo>
                    <a:pt x="8254" y="12949"/>
                  </a:lnTo>
                  <a:lnTo>
                    <a:pt x="8438" y="13316"/>
                  </a:lnTo>
                  <a:lnTo>
                    <a:pt x="8474" y="13389"/>
                  </a:lnTo>
                  <a:lnTo>
                    <a:pt x="8548" y="13426"/>
                  </a:lnTo>
                  <a:lnTo>
                    <a:pt x="8621" y="13426"/>
                  </a:lnTo>
                  <a:lnTo>
                    <a:pt x="8694" y="13389"/>
                  </a:lnTo>
                  <a:lnTo>
                    <a:pt x="8841" y="13279"/>
                  </a:lnTo>
                  <a:lnTo>
                    <a:pt x="9428" y="13609"/>
                  </a:lnTo>
                  <a:lnTo>
                    <a:pt x="9281" y="13609"/>
                  </a:lnTo>
                  <a:lnTo>
                    <a:pt x="8548" y="13536"/>
                  </a:lnTo>
                  <a:lnTo>
                    <a:pt x="7851" y="13536"/>
                  </a:lnTo>
                  <a:lnTo>
                    <a:pt x="7374" y="13206"/>
                  </a:lnTo>
                  <a:lnTo>
                    <a:pt x="6860" y="12912"/>
                  </a:lnTo>
                  <a:lnTo>
                    <a:pt x="6824" y="12876"/>
                  </a:lnTo>
                  <a:lnTo>
                    <a:pt x="6750" y="12912"/>
                  </a:lnTo>
                  <a:lnTo>
                    <a:pt x="6750" y="12949"/>
                  </a:lnTo>
                  <a:lnTo>
                    <a:pt x="6750" y="13022"/>
                  </a:lnTo>
                  <a:lnTo>
                    <a:pt x="6970" y="13316"/>
                  </a:lnTo>
                  <a:lnTo>
                    <a:pt x="7227" y="13572"/>
                  </a:lnTo>
                  <a:lnTo>
                    <a:pt x="6897" y="13609"/>
                  </a:lnTo>
                  <a:lnTo>
                    <a:pt x="6567" y="13646"/>
                  </a:lnTo>
                  <a:lnTo>
                    <a:pt x="6310" y="13426"/>
                  </a:lnTo>
                  <a:lnTo>
                    <a:pt x="6090" y="13169"/>
                  </a:lnTo>
                  <a:lnTo>
                    <a:pt x="6017" y="13169"/>
                  </a:lnTo>
                  <a:lnTo>
                    <a:pt x="5943" y="13242"/>
                  </a:lnTo>
                  <a:lnTo>
                    <a:pt x="5907" y="13389"/>
                  </a:lnTo>
                  <a:lnTo>
                    <a:pt x="5943" y="13499"/>
                  </a:lnTo>
                  <a:lnTo>
                    <a:pt x="5980" y="13646"/>
                  </a:lnTo>
                  <a:lnTo>
                    <a:pt x="6090" y="13756"/>
                  </a:lnTo>
                  <a:lnTo>
                    <a:pt x="5760" y="13829"/>
                  </a:lnTo>
                  <a:lnTo>
                    <a:pt x="5430" y="13939"/>
                  </a:lnTo>
                  <a:lnTo>
                    <a:pt x="5393" y="13903"/>
                  </a:lnTo>
                  <a:lnTo>
                    <a:pt x="5173" y="13682"/>
                  </a:lnTo>
                  <a:lnTo>
                    <a:pt x="5026" y="13609"/>
                  </a:lnTo>
                  <a:lnTo>
                    <a:pt x="4916" y="13572"/>
                  </a:lnTo>
                  <a:lnTo>
                    <a:pt x="4880" y="13572"/>
                  </a:lnTo>
                  <a:lnTo>
                    <a:pt x="4880" y="13609"/>
                  </a:lnTo>
                  <a:lnTo>
                    <a:pt x="4880" y="13682"/>
                  </a:lnTo>
                  <a:lnTo>
                    <a:pt x="4916" y="13793"/>
                  </a:lnTo>
                  <a:lnTo>
                    <a:pt x="4990" y="13939"/>
                  </a:lnTo>
                  <a:lnTo>
                    <a:pt x="5100" y="14086"/>
                  </a:lnTo>
                  <a:lnTo>
                    <a:pt x="5136" y="14086"/>
                  </a:lnTo>
                  <a:lnTo>
                    <a:pt x="4843" y="14306"/>
                  </a:lnTo>
                  <a:lnTo>
                    <a:pt x="4623" y="14269"/>
                  </a:lnTo>
                  <a:lnTo>
                    <a:pt x="4109" y="14196"/>
                  </a:lnTo>
                  <a:lnTo>
                    <a:pt x="3853" y="14159"/>
                  </a:lnTo>
                  <a:lnTo>
                    <a:pt x="3596" y="14086"/>
                  </a:lnTo>
                  <a:lnTo>
                    <a:pt x="3669" y="14013"/>
                  </a:lnTo>
                  <a:lnTo>
                    <a:pt x="3706" y="13903"/>
                  </a:lnTo>
                  <a:lnTo>
                    <a:pt x="3706" y="13829"/>
                  </a:lnTo>
                  <a:lnTo>
                    <a:pt x="3669" y="13719"/>
                  </a:lnTo>
                  <a:lnTo>
                    <a:pt x="3632" y="13646"/>
                  </a:lnTo>
                  <a:lnTo>
                    <a:pt x="3559" y="13609"/>
                  </a:lnTo>
                  <a:lnTo>
                    <a:pt x="3632" y="13242"/>
                  </a:lnTo>
                  <a:lnTo>
                    <a:pt x="3742" y="12876"/>
                  </a:lnTo>
                  <a:lnTo>
                    <a:pt x="3889" y="12509"/>
                  </a:lnTo>
                  <a:lnTo>
                    <a:pt x="4073" y="12179"/>
                  </a:lnTo>
                  <a:lnTo>
                    <a:pt x="4293" y="11848"/>
                  </a:lnTo>
                  <a:lnTo>
                    <a:pt x="4549" y="11555"/>
                  </a:lnTo>
                  <a:lnTo>
                    <a:pt x="4843" y="11298"/>
                  </a:lnTo>
                  <a:lnTo>
                    <a:pt x="5173" y="11115"/>
                  </a:lnTo>
                  <a:lnTo>
                    <a:pt x="5246" y="11041"/>
                  </a:lnTo>
                  <a:lnTo>
                    <a:pt x="5283" y="10931"/>
                  </a:lnTo>
                  <a:lnTo>
                    <a:pt x="5283" y="10858"/>
                  </a:lnTo>
                  <a:lnTo>
                    <a:pt x="5210" y="10785"/>
                  </a:lnTo>
                  <a:lnTo>
                    <a:pt x="4770" y="10234"/>
                  </a:lnTo>
                  <a:lnTo>
                    <a:pt x="4549" y="9978"/>
                  </a:lnTo>
                  <a:lnTo>
                    <a:pt x="4293" y="9758"/>
                  </a:lnTo>
                  <a:lnTo>
                    <a:pt x="3999" y="9574"/>
                  </a:lnTo>
                  <a:lnTo>
                    <a:pt x="3706" y="9427"/>
                  </a:lnTo>
                  <a:lnTo>
                    <a:pt x="3376" y="9317"/>
                  </a:lnTo>
                  <a:lnTo>
                    <a:pt x="3046" y="9281"/>
                  </a:lnTo>
                  <a:lnTo>
                    <a:pt x="3046" y="8877"/>
                  </a:lnTo>
                  <a:lnTo>
                    <a:pt x="3119" y="8510"/>
                  </a:lnTo>
                  <a:lnTo>
                    <a:pt x="3266" y="8180"/>
                  </a:lnTo>
                  <a:lnTo>
                    <a:pt x="3486" y="7887"/>
                  </a:lnTo>
                  <a:lnTo>
                    <a:pt x="3632" y="7740"/>
                  </a:lnTo>
                  <a:lnTo>
                    <a:pt x="3816" y="7593"/>
                  </a:lnTo>
                  <a:lnTo>
                    <a:pt x="3889" y="7557"/>
                  </a:lnTo>
                  <a:lnTo>
                    <a:pt x="3963" y="7557"/>
                  </a:lnTo>
                  <a:lnTo>
                    <a:pt x="4036" y="7593"/>
                  </a:lnTo>
                  <a:lnTo>
                    <a:pt x="4109" y="7630"/>
                  </a:lnTo>
                  <a:lnTo>
                    <a:pt x="4219" y="7740"/>
                  </a:lnTo>
                  <a:lnTo>
                    <a:pt x="4329" y="7887"/>
                  </a:lnTo>
                  <a:lnTo>
                    <a:pt x="4916" y="8657"/>
                  </a:lnTo>
                  <a:lnTo>
                    <a:pt x="5026" y="8730"/>
                  </a:lnTo>
                  <a:lnTo>
                    <a:pt x="5136" y="8767"/>
                  </a:lnTo>
                  <a:lnTo>
                    <a:pt x="5210" y="8730"/>
                  </a:lnTo>
                  <a:lnTo>
                    <a:pt x="5246" y="8694"/>
                  </a:lnTo>
                  <a:lnTo>
                    <a:pt x="5283" y="8620"/>
                  </a:lnTo>
                  <a:lnTo>
                    <a:pt x="5283" y="8547"/>
                  </a:lnTo>
                  <a:lnTo>
                    <a:pt x="5136" y="7006"/>
                  </a:lnTo>
                  <a:lnTo>
                    <a:pt x="5100" y="6823"/>
                  </a:lnTo>
                  <a:lnTo>
                    <a:pt x="4990" y="6640"/>
                  </a:lnTo>
                  <a:lnTo>
                    <a:pt x="4880" y="6493"/>
                  </a:lnTo>
                  <a:lnTo>
                    <a:pt x="4660" y="6456"/>
                  </a:lnTo>
                  <a:lnTo>
                    <a:pt x="4733" y="6420"/>
                  </a:lnTo>
                  <a:lnTo>
                    <a:pt x="4843" y="6346"/>
                  </a:lnTo>
                  <a:lnTo>
                    <a:pt x="5026" y="6199"/>
                  </a:lnTo>
                  <a:lnTo>
                    <a:pt x="5430" y="6016"/>
                  </a:lnTo>
                  <a:lnTo>
                    <a:pt x="5613" y="5943"/>
                  </a:lnTo>
                  <a:lnTo>
                    <a:pt x="5760" y="5796"/>
                  </a:lnTo>
                  <a:lnTo>
                    <a:pt x="5870" y="5649"/>
                  </a:lnTo>
                  <a:lnTo>
                    <a:pt x="5980" y="5466"/>
                  </a:lnTo>
                  <a:lnTo>
                    <a:pt x="5980" y="5392"/>
                  </a:lnTo>
                  <a:lnTo>
                    <a:pt x="5943" y="5319"/>
                  </a:lnTo>
                  <a:lnTo>
                    <a:pt x="5907" y="5246"/>
                  </a:lnTo>
                  <a:lnTo>
                    <a:pt x="5833" y="5209"/>
                  </a:lnTo>
                  <a:lnTo>
                    <a:pt x="4990" y="5099"/>
                  </a:lnTo>
                  <a:lnTo>
                    <a:pt x="4109" y="4989"/>
                  </a:lnTo>
                  <a:lnTo>
                    <a:pt x="3742" y="4989"/>
                  </a:lnTo>
                  <a:lnTo>
                    <a:pt x="3302" y="4952"/>
                  </a:lnTo>
                  <a:lnTo>
                    <a:pt x="2899" y="4989"/>
                  </a:lnTo>
                  <a:lnTo>
                    <a:pt x="2715" y="5026"/>
                  </a:lnTo>
                  <a:lnTo>
                    <a:pt x="2532" y="5099"/>
                  </a:lnTo>
                  <a:lnTo>
                    <a:pt x="2495" y="5136"/>
                  </a:lnTo>
                  <a:lnTo>
                    <a:pt x="2532" y="5209"/>
                  </a:lnTo>
                  <a:lnTo>
                    <a:pt x="2165" y="5062"/>
                  </a:lnTo>
                  <a:lnTo>
                    <a:pt x="2459" y="4732"/>
                  </a:lnTo>
                  <a:lnTo>
                    <a:pt x="2752" y="4402"/>
                  </a:lnTo>
                  <a:lnTo>
                    <a:pt x="3082" y="4145"/>
                  </a:lnTo>
                  <a:lnTo>
                    <a:pt x="3449" y="3889"/>
                  </a:lnTo>
                  <a:lnTo>
                    <a:pt x="3816" y="3668"/>
                  </a:lnTo>
                  <a:lnTo>
                    <a:pt x="4219" y="3448"/>
                  </a:lnTo>
                  <a:lnTo>
                    <a:pt x="4623" y="3302"/>
                  </a:lnTo>
                  <a:lnTo>
                    <a:pt x="5026" y="3155"/>
                  </a:lnTo>
                  <a:lnTo>
                    <a:pt x="5467" y="3045"/>
                  </a:lnTo>
                  <a:lnTo>
                    <a:pt x="5907" y="2972"/>
                  </a:lnTo>
                  <a:lnTo>
                    <a:pt x="6310" y="2935"/>
                  </a:lnTo>
                  <a:close/>
                  <a:moveTo>
                    <a:pt x="5393" y="14343"/>
                  </a:moveTo>
                  <a:lnTo>
                    <a:pt x="5430" y="14379"/>
                  </a:lnTo>
                  <a:lnTo>
                    <a:pt x="5356" y="14379"/>
                  </a:lnTo>
                  <a:lnTo>
                    <a:pt x="5393" y="14343"/>
                  </a:lnTo>
                  <a:close/>
                  <a:moveTo>
                    <a:pt x="7704" y="13903"/>
                  </a:moveTo>
                  <a:lnTo>
                    <a:pt x="7961" y="14049"/>
                  </a:lnTo>
                  <a:lnTo>
                    <a:pt x="8291" y="14196"/>
                  </a:lnTo>
                  <a:lnTo>
                    <a:pt x="8584" y="14306"/>
                  </a:lnTo>
                  <a:lnTo>
                    <a:pt x="8181" y="14379"/>
                  </a:lnTo>
                  <a:lnTo>
                    <a:pt x="7741" y="14416"/>
                  </a:lnTo>
                  <a:lnTo>
                    <a:pt x="7704" y="14306"/>
                  </a:lnTo>
                  <a:lnTo>
                    <a:pt x="7631" y="14233"/>
                  </a:lnTo>
                  <a:lnTo>
                    <a:pt x="7264" y="14123"/>
                  </a:lnTo>
                  <a:lnTo>
                    <a:pt x="6970" y="13939"/>
                  </a:lnTo>
                  <a:lnTo>
                    <a:pt x="7521" y="13903"/>
                  </a:lnTo>
                  <a:close/>
                  <a:moveTo>
                    <a:pt x="6420" y="14013"/>
                  </a:moveTo>
                  <a:lnTo>
                    <a:pt x="6567" y="14123"/>
                  </a:lnTo>
                  <a:lnTo>
                    <a:pt x="6787" y="14306"/>
                  </a:lnTo>
                  <a:lnTo>
                    <a:pt x="7007" y="14453"/>
                  </a:lnTo>
                  <a:lnTo>
                    <a:pt x="6053" y="14416"/>
                  </a:lnTo>
                  <a:lnTo>
                    <a:pt x="6053" y="14343"/>
                  </a:lnTo>
                  <a:lnTo>
                    <a:pt x="6053" y="14269"/>
                  </a:lnTo>
                  <a:lnTo>
                    <a:pt x="5980" y="14196"/>
                  </a:lnTo>
                  <a:lnTo>
                    <a:pt x="5907" y="14159"/>
                  </a:lnTo>
                  <a:lnTo>
                    <a:pt x="5870" y="14159"/>
                  </a:lnTo>
                  <a:lnTo>
                    <a:pt x="5980" y="14123"/>
                  </a:lnTo>
                  <a:lnTo>
                    <a:pt x="6420" y="14013"/>
                  </a:lnTo>
                  <a:close/>
                  <a:moveTo>
                    <a:pt x="6824" y="2385"/>
                  </a:moveTo>
                  <a:lnTo>
                    <a:pt x="6750" y="2421"/>
                  </a:lnTo>
                  <a:lnTo>
                    <a:pt x="6677" y="2495"/>
                  </a:lnTo>
                  <a:lnTo>
                    <a:pt x="6127" y="2531"/>
                  </a:lnTo>
                  <a:lnTo>
                    <a:pt x="5540" y="2605"/>
                  </a:lnTo>
                  <a:lnTo>
                    <a:pt x="5026" y="2715"/>
                  </a:lnTo>
                  <a:lnTo>
                    <a:pt x="4476" y="2861"/>
                  </a:lnTo>
                  <a:lnTo>
                    <a:pt x="3926" y="3082"/>
                  </a:lnTo>
                  <a:lnTo>
                    <a:pt x="3376" y="3375"/>
                  </a:lnTo>
                  <a:lnTo>
                    <a:pt x="2899" y="3705"/>
                  </a:lnTo>
                  <a:lnTo>
                    <a:pt x="2459" y="4109"/>
                  </a:lnTo>
                  <a:lnTo>
                    <a:pt x="2018" y="4512"/>
                  </a:lnTo>
                  <a:lnTo>
                    <a:pt x="1652" y="4989"/>
                  </a:lnTo>
                  <a:lnTo>
                    <a:pt x="1321" y="5466"/>
                  </a:lnTo>
                  <a:lnTo>
                    <a:pt x="1065" y="6016"/>
                  </a:lnTo>
                  <a:lnTo>
                    <a:pt x="735" y="6713"/>
                  </a:lnTo>
                  <a:lnTo>
                    <a:pt x="478" y="7447"/>
                  </a:lnTo>
                  <a:lnTo>
                    <a:pt x="221" y="8180"/>
                  </a:lnTo>
                  <a:lnTo>
                    <a:pt x="74" y="8914"/>
                  </a:lnTo>
                  <a:lnTo>
                    <a:pt x="38" y="9244"/>
                  </a:lnTo>
                  <a:lnTo>
                    <a:pt x="1" y="9611"/>
                  </a:lnTo>
                  <a:lnTo>
                    <a:pt x="38" y="9941"/>
                  </a:lnTo>
                  <a:lnTo>
                    <a:pt x="74" y="10271"/>
                  </a:lnTo>
                  <a:lnTo>
                    <a:pt x="148" y="10601"/>
                  </a:lnTo>
                  <a:lnTo>
                    <a:pt x="258" y="10931"/>
                  </a:lnTo>
                  <a:lnTo>
                    <a:pt x="368" y="11262"/>
                  </a:lnTo>
                  <a:lnTo>
                    <a:pt x="514" y="11555"/>
                  </a:lnTo>
                  <a:lnTo>
                    <a:pt x="881" y="12142"/>
                  </a:lnTo>
                  <a:lnTo>
                    <a:pt x="1285" y="12692"/>
                  </a:lnTo>
                  <a:lnTo>
                    <a:pt x="1725" y="13206"/>
                  </a:lnTo>
                  <a:lnTo>
                    <a:pt x="2202" y="13719"/>
                  </a:lnTo>
                  <a:lnTo>
                    <a:pt x="2459" y="13976"/>
                  </a:lnTo>
                  <a:lnTo>
                    <a:pt x="2752" y="14233"/>
                  </a:lnTo>
                  <a:lnTo>
                    <a:pt x="2825" y="14343"/>
                  </a:lnTo>
                  <a:lnTo>
                    <a:pt x="2899" y="14416"/>
                  </a:lnTo>
                  <a:lnTo>
                    <a:pt x="3009" y="14453"/>
                  </a:lnTo>
                  <a:lnTo>
                    <a:pt x="3119" y="14453"/>
                  </a:lnTo>
                  <a:lnTo>
                    <a:pt x="3192" y="14526"/>
                  </a:lnTo>
                  <a:lnTo>
                    <a:pt x="3559" y="14636"/>
                  </a:lnTo>
                  <a:lnTo>
                    <a:pt x="3889" y="14746"/>
                  </a:lnTo>
                  <a:lnTo>
                    <a:pt x="4623" y="14820"/>
                  </a:lnTo>
                  <a:lnTo>
                    <a:pt x="6017" y="14966"/>
                  </a:lnTo>
                  <a:lnTo>
                    <a:pt x="6714" y="15003"/>
                  </a:lnTo>
                  <a:lnTo>
                    <a:pt x="7411" y="15003"/>
                  </a:lnTo>
                  <a:lnTo>
                    <a:pt x="8108" y="14930"/>
                  </a:lnTo>
                  <a:lnTo>
                    <a:pt x="8768" y="14783"/>
                  </a:lnTo>
                  <a:lnTo>
                    <a:pt x="9465" y="14600"/>
                  </a:lnTo>
                  <a:lnTo>
                    <a:pt x="9758" y="14453"/>
                  </a:lnTo>
                  <a:lnTo>
                    <a:pt x="10088" y="14306"/>
                  </a:lnTo>
                  <a:lnTo>
                    <a:pt x="10382" y="14159"/>
                  </a:lnTo>
                  <a:lnTo>
                    <a:pt x="10675" y="13976"/>
                  </a:lnTo>
                  <a:lnTo>
                    <a:pt x="11152" y="13536"/>
                  </a:lnTo>
                  <a:lnTo>
                    <a:pt x="11629" y="13059"/>
                  </a:lnTo>
                  <a:lnTo>
                    <a:pt x="12033" y="12509"/>
                  </a:lnTo>
                  <a:lnTo>
                    <a:pt x="12399" y="11958"/>
                  </a:lnTo>
                  <a:lnTo>
                    <a:pt x="12729" y="11372"/>
                  </a:lnTo>
                  <a:lnTo>
                    <a:pt x="12986" y="10748"/>
                  </a:lnTo>
                  <a:lnTo>
                    <a:pt x="13243" y="10161"/>
                  </a:lnTo>
                  <a:lnTo>
                    <a:pt x="13426" y="9464"/>
                  </a:lnTo>
                  <a:lnTo>
                    <a:pt x="13500" y="9097"/>
                  </a:lnTo>
                  <a:lnTo>
                    <a:pt x="13573" y="8730"/>
                  </a:lnTo>
                  <a:lnTo>
                    <a:pt x="13573" y="8400"/>
                  </a:lnTo>
                  <a:lnTo>
                    <a:pt x="13573" y="8034"/>
                  </a:lnTo>
                  <a:lnTo>
                    <a:pt x="13573" y="7667"/>
                  </a:lnTo>
                  <a:lnTo>
                    <a:pt x="13500" y="7300"/>
                  </a:lnTo>
                  <a:lnTo>
                    <a:pt x="13426" y="6970"/>
                  </a:lnTo>
                  <a:lnTo>
                    <a:pt x="13353" y="6640"/>
                  </a:lnTo>
                  <a:lnTo>
                    <a:pt x="13206" y="6346"/>
                  </a:lnTo>
                  <a:lnTo>
                    <a:pt x="13060" y="6053"/>
                  </a:lnTo>
                  <a:lnTo>
                    <a:pt x="12693" y="5466"/>
                  </a:lnTo>
                  <a:lnTo>
                    <a:pt x="12289" y="4916"/>
                  </a:lnTo>
                  <a:lnTo>
                    <a:pt x="11849" y="4475"/>
                  </a:lnTo>
                  <a:lnTo>
                    <a:pt x="11372" y="4035"/>
                  </a:lnTo>
                  <a:lnTo>
                    <a:pt x="10895" y="3668"/>
                  </a:lnTo>
                  <a:lnTo>
                    <a:pt x="10345" y="3338"/>
                  </a:lnTo>
                  <a:lnTo>
                    <a:pt x="9795" y="3045"/>
                  </a:lnTo>
                  <a:lnTo>
                    <a:pt x="9208" y="2788"/>
                  </a:lnTo>
                  <a:lnTo>
                    <a:pt x="8584" y="2605"/>
                  </a:lnTo>
                  <a:lnTo>
                    <a:pt x="7998" y="2458"/>
                  </a:lnTo>
                  <a:lnTo>
                    <a:pt x="7447" y="2385"/>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 name="Google Shape;372;p7"/>
            <p:cNvSpPr/>
            <p:nvPr/>
          </p:nvSpPr>
          <p:spPr>
            <a:xfrm>
              <a:off x="6902250" y="3951050"/>
              <a:ext cx="436525" cy="299875"/>
            </a:xfrm>
            <a:custGeom>
              <a:avLst/>
              <a:gdLst/>
              <a:ahLst/>
              <a:cxnLst/>
              <a:rect l="l" t="t" r="r" b="b"/>
              <a:pathLst>
                <a:path w="17461" h="11995" extrusionOk="0">
                  <a:moveTo>
                    <a:pt x="9758" y="2238"/>
                  </a:moveTo>
                  <a:lnTo>
                    <a:pt x="9721" y="2274"/>
                  </a:lnTo>
                  <a:lnTo>
                    <a:pt x="9648" y="2311"/>
                  </a:lnTo>
                  <a:lnTo>
                    <a:pt x="9611" y="2458"/>
                  </a:lnTo>
                  <a:lnTo>
                    <a:pt x="9648" y="2568"/>
                  </a:lnTo>
                  <a:lnTo>
                    <a:pt x="9721" y="2605"/>
                  </a:lnTo>
                  <a:lnTo>
                    <a:pt x="9758" y="2641"/>
                  </a:lnTo>
                  <a:lnTo>
                    <a:pt x="9941" y="2641"/>
                  </a:lnTo>
                  <a:lnTo>
                    <a:pt x="9978" y="2605"/>
                  </a:lnTo>
                  <a:lnTo>
                    <a:pt x="10051" y="2531"/>
                  </a:lnTo>
                  <a:lnTo>
                    <a:pt x="10051" y="2458"/>
                  </a:lnTo>
                  <a:lnTo>
                    <a:pt x="10051" y="2348"/>
                  </a:lnTo>
                  <a:lnTo>
                    <a:pt x="9978" y="2274"/>
                  </a:lnTo>
                  <a:lnTo>
                    <a:pt x="9941" y="2238"/>
                  </a:lnTo>
                  <a:close/>
                  <a:moveTo>
                    <a:pt x="9795" y="3191"/>
                  </a:moveTo>
                  <a:lnTo>
                    <a:pt x="9721" y="3265"/>
                  </a:lnTo>
                  <a:lnTo>
                    <a:pt x="9684" y="3301"/>
                  </a:lnTo>
                  <a:lnTo>
                    <a:pt x="9684" y="3375"/>
                  </a:lnTo>
                  <a:lnTo>
                    <a:pt x="9684" y="3485"/>
                  </a:lnTo>
                  <a:lnTo>
                    <a:pt x="9758" y="3522"/>
                  </a:lnTo>
                  <a:lnTo>
                    <a:pt x="9795" y="3558"/>
                  </a:lnTo>
                  <a:lnTo>
                    <a:pt x="9941" y="3558"/>
                  </a:lnTo>
                  <a:lnTo>
                    <a:pt x="9978" y="3522"/>
                  </a:lnTo>
                  <a:lnTo>
                    <a:pt x="10015" y="3485"/>
                  </a:lnTo>
                  <a:lnTo>
                    <a:pt x="10051" y="3375"/>
                  </a:lnTo>
                  <a:lnTo>
                    <a:pt x="10015" y="3301"/>
                  </a:lnTo>
                  <a:lnTo>
                    <a:pt x="9978" y="3228"/>
                  </a:lnTo>
                  <a:lnTo>
                    <a:pt x="9941" y="3191"/>
                  </a:lnTo>
                  <a:close/>
                  <a:moveTo>
                    <a:pt x="11519" y="3045"/>
                  </a:moveTo>
                  <a:lnTo>
                    <a:pt x="11409" y="3081"/>
                  </a:lnTo>
                  <a:lnTo>
                    <a:pt x="11335" y="3118"/>
                  </a:lnTo>
                  <a:lnTo>
                    <a:pt x="11298" y="3191"/>
                  </a:lnTo>
                  <a:lnTo>
                    <a:pt x="11262" y="3265"/>
                  </a:lnTo>
                  <a:lnTo>
                    <a:pt x="11262" y="3338"/>
                  </a:lnTo>
                  <a:lnTo>
                    <a:pt x="11262" y="3412"/>
                  </a:lnTo>
                  <a:lnTo>
                    <a:pt x="11298" y="3485"/>
                  </a:lnTo>
                  <a:lnTo>
                    <a:pt x="11372" y="3522"/>
                  </a:lnTo>
                  <a:lnTo>
                    <a:pt x="11445" y="3595"/>
                  </a:lnTo>
                  <a:lnTo>
                    <a:pt x="11592" y="3595"/>
                  </a:lnTo>
                  <a:lnTo>
                    <a:pt x="11665" y="3522"/>
                  </a:lnTo>
                  <a:lnTo>
                    <a:pt x="11702" y="3485"/>
                  </a:lnTo>
                  <a:lnTo>
                    <a:pt x="11739" y="3412"/>
                  </a:lnTo>
                  <a:lnTo>
                    <a:pt x="11702" y="3265"/>
                  </a:lnTo>
                  <a:lnTo>
                    <a:pt x="11702" y="3155"/>
                  </a:lnTo>
                  <a:lnTo>
                    <a:pt x="11629" y="3081"/>
                  </a:lnTo>
                  <a:lnTo>
                    <a:pt x="11519" y="3045"/>
                  </a:lnTo>
                  <a:close/>
                  <a:moveTo>
                    <a:pt x="15554" y="1541"/>
                  </a:moveTo>
                  <a:lnTo>
                    <a:pt x="15407" y="1871"/>
                  </a:lnTo>
                  <a:lnTo>
                    <a:pt x="15187" y="2164"/>
                  </a:lnTo>
                  <a:lnTo>
                    <a:pt x="14967" y="2458"/>
                  </a:lnTo>
                  <a:lnTo>
                    <a:pt x="14710" y="2715"/>
                  </a:lnTo>
                  <a:lnTo>
                    <a:pt x="14416" y="2935"/>
                  </a:lnTo>
                  <a:lnTo>
                    <a:pt x="14123" y="3155"/>
                  </a:lnTo>
                  <a:lnTo>
                    <a:pt x="13536" y="3595"/>
                  </a:lnTo>
                  <a:lnTo>
                    <a:pt x="13279" y="3265"/>
                  </a:lnTo>
                  <a:lnTo>
                    <a:pt x="12986" y="2971"/>
                  </a:lnTo>
                  <a:lnTo>
                    <a:pt x="13096" y="2935"/>
                  </a:lnTo>
                  <a:lnTo>
                    <a:pt x="13683" y="2531"/>
                  </a:lnTo>
                  <a:lnTo>
                    <a:pt x="14306" y="2164"/>
                  </a:lnTo>
                  <a:lnTo>
                    <a:pt x="14930" y="1834"/>
                  </a:lnTo>
                  <a:lnTo>
                    <a:pt x="15554" y="1541"/>
                  </a:lnTo>
                  <a:close/>
                  <a:moveTo>
                    <a:pt x="8914" y="3228"/>
                  </a:moveTo>
                  <a:lnTo>
                    <a:pt x="8841" y="3301"/>
                  </a:lnTo>
                  <a:lnTo>
                    <a:pt x="8804" y="3375"/>
                  </a:lnTo>
                  <a:lnTo>
                    <a:pt x="8804" y="3485"/>
                  </a:lnTo>
                  <a:lnTo>
                    <a:pt x="8804" y="3558"/>
                  </a:lnTo>
                  <a:lnTo>
                    <a:pt x="8877" y="3632"/>
                  </a:lnTo>
                  <a:lnTo>
                    <a:pt x="8951" y="3668"/>
                  </a:lnTo>
                  <a:lnTo>
                    <a:pt x="9098" y="3668"/>
                  </a:lnTo>
                  <a:lnTo>
                    <a:pt x="9134" y="3632"/>
                  </a:lnTo>
                  <a:lnTo>
                    <a:pt x="9208" y="3558"/>
                  </a:lnTo>
                  <a:lnTo>
                    <a:pt x="9208" y="3485"/>
                  </a:lnTo>
                  <a:lnTo>
                    <a:pt x="9208" y="3375"/>
                  </a:lnTo>
                  <a:lnTo>
                    <a:pt x="9171" y="3338"/>
                  </a:lnTo>
                  <a:lnTo>
                    <a:pt x="9134" y="3265"/>
                  </a:lnTo>
                  <a:lnTo>
                    <a:pt x="9061" y="3228"/>
                  </a:lnTo>
                  <a:close/>
                  <a:moveTo>
                    <a:pt x="16324" y="1101"/>
                  </a:moveTo>
                  <a:lnTo>
                    <a:pt x="16140" y="1541"/>
                  </a:lnTo>
                  <a:lnTo>
                    <a:pt x="15884" y="1944"/>
                  </a:lnTo>
                  <a:lnTo>
                    <a:pt x="15590" y="2348"/>
                  </a:lnTo>
                  <a:lnTo>
                    <a:pt x="15297" y="2751"/>
                  </a:lnTo>
                  <a:lnTo>
                    <a:pt x="14967" y="3081"/>
                  </a:lnTo>
                  <a:lnTo>
                    <a:pt x="14600" y="3412"/>
                  </a:lnTo>
                  <a:lnTo>
                    <a:pt x="13829" y="4072"/>
                  </a:lnTo>
                  <a:lnTo>
                    <a:pt x="13756" y="3925"/>
                  </a:lnTo>
                  <a:lnTo>
                    <a:pt x="13976" y="3778"/>
                  </a:lnTo>
                  <a:lnTo>
                    <a:pt x="14343" y="3558"/>
                  </a:lnTo>
                  <a:lnTo>
                    <a:pt x="14673" y="3301"/>
                  </a:lnTo>
                  <a:lnTo>
                    <a:pt x="15003" y="3008"/>
                  </a:lnTo>
                  <a:lnTo>
                    <a:pt x="15297" y="2715"/>
                  </a:lnTo>
                  <a:lnTo>
                    <a:pt x="15554" y="2384"/>
                  </a:lnTo>
                  <a:lnTo>
                    <a:pt x="15774" y="2018"/>
                  </a:lnTo>
                  <a:lnTo>
                    <a:pt x="15957" y="1651"/>
                  </a:lnTo>
                  <a:lnTo>
                    <a:pt x="16104" y="1211"/>
                  </a:lnTo>
                  <a:lnTo>
                    <a:pt x="16104" y="1137"/>
                  </a:lnTo>
                  <a:lnTo>
                    <a:pt x="16324" y="1101"/>
                  </a:lnTo>
                  <a:close/>
                  <a:moveTo>
                    <a:pt x="10528" y="3962"/>
                  </a:moveTo>
                  <a:lnTo>
                    <a:pt x="10455" y="3998"/>
                  </a:lnTo>
                  <a:lnTo>
                    <a:pt x="10381" y="4072"/>
                  </a:lnTo>
                  <a:lnTo>
                    <a:pt x="10381" y="4108"/>
                  </a:lnTo>
                  <a:lnTo>
                    <a:pt x="10345" y="4219"/>
                  </a:lnTo>
                  <a:lnTo>
                    <a:pt x="10381" y="4329"/>
                  </a:lnTo>
                  <a:lnTo>
                    <a:pt x="10455" y="4402"/>
                  </a:lnTo>
                  <a:lnTo>
                    <a:pt x="10491" y="4439"/>
                  </a:lnTo>
                  <a:lnTo>
                    <a:pt x="10638" y="4439"/>
                  </a:lnTo>
                  <a:lnTo>
                    <a:pt x="10748" y="4365"/>
                  </a:lnTo>
                  <a:lnTo>
                    <a:pt x="10785" y="4292"/>
                  </a:lnTo>
                  <a:lnTo>
                    <a:pt x="10822" y="4219"/>
                  </a:lnTo>
                  <a:lnTo>
                    <a:pt x="10785" y="4108"/>
                  </a:lnTo>
                  <a:lnTo>
                    <a:pt x="10748" y="4072"/>
                  </a:lnTo>
                  <a:lnTo>
                    <a:pt x="10712" y="3998"/>
                  </a:lnTo>
                  <a:lnTo>
                    <a:pt x="10675" y="3962"/>
                  </a:lnTo>
                  <a:close/>
                  <a:moveTo>
                    <a:pt x="16434" y="477"/>
                  </a:moveTo>
                  <a:lnTo>
                    <a:pt x="16617" y="514"/>
                  </a:lnTo>
                  <a:lnTo>
                    <a:pt x="16764" y="587"/>
                  </a:lnTo>
                  <a:lnTo>
                    <a:pt x="16837" y="734"/>
                  </a:lnTo>
                  <a:lnTo>
                    <a:pt x="16911" y="880"/>
                  </a:lnTo>
                  <a:lnTo>
                    <a:pt x="16947" y="1064"/>
                  </a:lnTo>
                  <a:lnTo>
                    <a:pt x="16947" y="1247"/>
                  </a:lnTo>
                  <a:lnTo>
                    <a:pt x="16911" y="1541"/>
                  </a:lnTo>
                  <a:lnTo>
                    <a:pt x="16764" y="1871"/>
                  </a:lnTo>
                  <a:lnTo>
                    <a:pt x="16544" y="2128"/>
                  </a:lnTo>
                  <a:lnTo>
                    <a:pt x="16104" y="2641"/>
                  </a:lnTo>
                  <a:lnTo>
                    <a:pt x="15077" y="3668"/>
                  </a:lnTo>
                  <a:lnTo>
                    <a:pt x="14086" y="4549"/>
                  </a:lnTo>
                  <a:lnTo>
                    <a:pt x="14013" y="4402"/>
                  </a:lnTo>
                  <a:lnTo>
                    <a:pt x="14123" y="4329"/>
                  </a:lnTo>
                  <a:lnTo>
                    <a:pt x="14967" y="3632"/>
                  </a:lnTo>
                  <a:lnTo>
                    <a:pt x="15370" y="3228"/>
                  </a:lnTo>
                  <a:lnTo>
                    <a:pt x="15737" y="2825"/>
                  </a:lnTo>
                  <a:lnTo>
                    <a:pt x="16067" y="2384"/>
                  </a:lnTo>
                  <a:lnTo>
                    <a:pt x="16361" y="1908"/>
                  </a:lnTo>
                  <a:lnTo>
                    <a:pt x="16617" y="1431"/>
                  </a:lnTo>
                  <a:lnTo>
                    <a:pt x="16764" y="880"/>
                  </a:lnTo>
                  <a:lnTo>
                    <a:pt x="16764" y="770"/>
                  </a:lnTo>
                  <a:lnTo>
                    <a:pt x="16727" y="697"/>
                  </a:lnTo>
                  <a:lnTo>
                    <a:pt x="16654" y="660"/>
                  </a:lnTo>
                  <a:lnTo>
                    <a:pt x="16544" y="660"/>
                  </a:lnTo>
                  <a:lnTo>
                    <a:pt x="15920" y="770"/>
                  </a:lnTo>
                  <a:lnTo>
                    <a:pt x="15333" y="954"/>
                  </a:lnTo>
                  <a:lnTo>
                    <a:pt x="15333" y="954"/>
                  </a:lnTo>
                  <a:lnTo>
                    <a:pt x="15590" y="807"/>
                  </a:lnTo>
                  <a:lnTo>
                    <a:pt x="15884" y="660"/>
                  </a:lnTo>
                  <a:lnTo>
                    <a:pt x="16177" y="550"/>
                  </a:lnTo>
                  <a:lnTo>
                    <a:pt x="16434" y="477"/>
                  </a:lnTo>
                  <a:close/>
                  <a:moveTo>
                    <a:pt x="9354" y="4182"/>
                  </a:moveTo>
                  <a:lnTo>
                    <a:pt x="9208" y="4255"/>
                  </a:lnTo>
                  <a:lnTo>
                    <a:pt x="9134" y="4365"/>
                  </a:lnTo>
                  <a:lnTo>
                    <a:pt x="9134" y="4439"/>
                  </a:lnTo>
                  <a:lnTo>
                    <a:pt x="9171" y="4512"/>
                  </a:lnTo>
                  <a:lnTo>
                    <a:pt x="9208" y="4585"/>
                  </a:lnTo>
                  <a:lnTo>
                    <a:pt x="9281" y="4622"/>
                  </a:lnTo>
                  <a:lnTo>
                    <a:pt x="9428" y="4622"/>
                  </a:lnTo>
                  <a:lnTo>
                    <a:pt x="9538" y="4585"/>
                  </a:lnTo>
                  <a:lnTo>
                    <a:pt x="9611" y="4475"/>
                  </a:lnTo>
                  <a:lnTo>
                    <a:pt x="9648" y="4402"/>
                  </a:lnTo>
                  <a:lnTo>
                    <a:pt x="9648" y="4292"/>
                  </a:lnTo>
                  <a:lnTo>
                    <a:pt x="9611" y="4255"/>
                  </a:lnTo>
                  <a:lnTo>
                    <a:pt x="9538" y="4182"/>
                  </a:lnTo>
                  <a:close/>
                  <a:moveTo>
                    <a:pt x="13243" y="6566"/>
                  </a:moveTo>
                  <a:lnTo>
                    <a:pt x="13169" y="6639"/>
                  </a:lnTo>
                  <a:lnTo>
                    <a:pt x="13133" y="6713"/>
                  </a:lnTo>
                  <a:lnTo>
                    <a:pt x="13133" y="6860"/>
                  </a:lnTo>
                  <a:lnTo>
                    <a:pt x="13133" y="6933"/>
                  </a:lnTo>
                  <a:lnTo>
                    <a:pt x="13206" y="6970"/>
                  </a:lnTo>
                  <a:lnTo>
                    <a:pt x="13316" y="7006"/>
                  </a:lnTo>
                  <a:lnTo>
                    <a:pt x="13463" y="6970"/>
                  </a:lnTo>
                  <a:lnTo>
                    <a:pt x="13536" y="6933"/>
                  </a:lnTo>
                  <a:lnTo>
                    <a:pt x="13536" y="6860"/>
                  </a:lnTo>
                  <a:lnTo>
                    <a:pt x="13573" y="6750"/>
                  </a:lnTo>
                  <a:lnTo>
                    <a:pt x="13536" y="6676"/>
                  </a:lnTo>
                  <a:lnTo>
                    <a:pt x="13463" y="6603"/>
                  </a:lnTo>
                  <a:lnTo>
                    <a:pt x="13316" y="6566"/>
                  </a:lnTo>
                  <a:close/>
                  <a:moveTo>
                    <a:pt x="12216" y="7300"/>
                  </a:moveTo>
                  <a:lnTo>
                    <a:pt x="12105" y="7336"/>
                  </a:lnTo>
                  <a:lnTo>
                    <a:pt x="12032" y="7410"/>
                  </a:lnTo>
                  <a:lnTo>
                    <a:pt x="11995" y="7520"/>
                  </a:lnTo>
                  <a:lnTo>
                    <a:pt x="11995" y="7630"/>
                  </a:lnTo>
                  <a:lnTo>
                    <a:pt x="12032" y="7703"/>
                  </a:lnTo>
                  <a:lnTo>
                    <a:pt x="12105" y="7777"/>
                  </a:lnTo>
                  <a:lnTo>
                    <a:pt x="12216" y="7777"/>
                  </a:lnTo>
                  <a:lnTo>
                    <a:pt x="12289" y="7740"/>
                  </a:lnTo>
                  <a:lnTo>
                    <a:pt x="12362" y="7703"/>
                  </a:lnTo>
                  <a:lnTo>
                    <a:pt x="12436" y="7630"/>
                  </a:lnTo>
                  <a:lnTo>
                    <a:pt x="12436" y="7520"/>
                  </a:lnTo>
                  <a:lnTo>
                    <a:pt x="12436" y="7410"/>
                  </a:lnTo>
                  <a:lnTo>
                    <a:pt x="12326" y="7336"/>
                  </a:lnTo>
                  <a:lnTo>
                    <a:pt x="12216" y="7300"/>
                  </a:lnTo>
                  <a:close/>
                  <a:moveTo>
                    <a:pt x="12729" y="8033"/>
                  </a:moveTo>
                  <a:lnTo>
                    <a:pt x="12656" y="8107"/>
                  </a:lnTo>
                  <a:lnTo>
                    <a:pt x="12656" y="8143"/>
                  </a:lnTo>
                  <a:lnTo>
                    <a:pt x="12619" y="8253"/>
                  </a:lnTo>
                  <a:lnTo>
                    <a:pt x="12619" y="8400"/>
                  </a:lnTo>
                  <a:lnTo>
                    <a:pt x="12656" y="8437"/>
                  </a:lnTo>
                  <a:lnTo>
                    <a:pt x="12692" y="8474"/>
                  </a:lnTo>
                  <a:lnTo>
                    <a:pt x="12729" y="8474"/>
                  </a:lnTo>
                  <a:lnTo>
                    <a:pt x="12802" y="8510"/>
                  </a:lnTo>
                  <a:lnTo>
                    <a:pt x="12912" y="8474"/>
                  </a:lnTo>
                  <a:lnTo>
                    <a:pt x="12986" y="8437"/>
                  </a:lnTo>
                  <a:lnTo>
                    <a:pt x="13022" y="8400"/>
                  </a:lnTo>
                  <a:lnTo>
                    <a:pt x="13022" y="8253"/>
                  </a:lnTo>
                  <a:lnTo>
                    <a:pt x="13022" y="8180"/>
                  </a:lnTo>
                  <a:lnTo>
                    <a:pt x="12949" y="8107"/>
                  </a:lnTo>
                  <a:lnTo>
                    <a:pt x="12912" y="8033"/>
                  </a:lnTo>
                  <a:close/>
                  <a:moveTo>
                    <a:pt x="10051" y="2128"/>
                  </a:moveTo>
                  <a:lnTo>
                    <a:pt x="10455" y="2164"/>
                  </a:lnTo>
                  <a:lnTo>
                    <a:pt x="10858" y="2238"/>
                  </a:lnTo>
                  <a:lnTo>
                    <a:pt x="11262" y="2348"/>
                  </a:lnTo>
                  <a:lnTo>
                    <a:pt x="11225" y="2458"/>
                  </a:lnTo>
                  <a:lnTo>
                    <a:pt x="11262" y="2568"/>
                  </a:lnTo>
                  <a:lnTo>
                    <a:pt x="11335" y="2641"/>
                  </a:lnTo>
                  <a:lnTo>
                    <a:pt x="11445" y="2715"/>
                  </a:lnTo>
                  <a:lnTo>
                    <a:pt x="11629" y="2715"/>
                  </a:lnTo>
                  <a:lnTo>
                    <a:pt x="11775" y="2788"/>
                  </a:lnTo>
                  <a:lnTo>
                    <a:pt x="12105" y="2935"/>
                  </a:lnTo>
                  <a:lnTo>
                    <a:pt x="12179" y="2971"/>
                  </a:lnTo>
                  <a:lnTo>
                    <a:pt x="12252" y="3008"/>
                  </a:lnTo>
                  <a:lnTo>
                    <a:pt x="12472" y="3191"/>
                  </a:lnTo>
                  <a:lnTo>
                    <a:pt x="12692" y="3412"/>
                  </a:lnTo>
                  <a:lnTo>
                    <a:pt x="13096" y="3852"/>
                  </a:lnTo>
                  <a:lnTo>
                    <a:pt x="11482" y="4842"/>
                  </a:lnTo>
                  <a:lnTo>
                    <a:pt x="9868" y="5796"/>
                  </a:lnTo>
                  <a:lnTo>
                    <a:pt x="6090" y="8070"/>
                  </a:lnTo>
                  <a:lnTo>
                    <a:pt x="5209" y="8620"/>
                  </a:lnTo>
                  <a:lnTo>
                    <a:pt x="5356" y="8327"/>
                  </a:lnTo>
                  <a:lnTo>
                    <a:pt x="5649" y="7960"/>
                  </a:lnTo>
                  <a:lnTo>
                    <a:pt x="5943" y="7557"/>
                  </a:lnTo>
                  <a:lnTo>
                    <a:pt x="5906" y="7483"/>
                  </a:lnTo>
                  <a:lnTo>
                    <a:pt x="5870" y="7483"/>
                  </a:lnTo>
                  <a:lnTo>
                    <a:pt x="5686" y="7593"/>
                  </a:lnTo>
                  <a:lnTo>
                    <a:pt x="5539" y="7740"/>
                  </a:lnTo>
                  <a:lnTo>
                    <a:pt x="5209" y="8070"/>
                  </a:lnTo>
                  <a:lnTo>
                    <a:pt x="4989" y="8437"/>
                  </a:lnTo>
                  <a:lnTo>
                    <a:pt x="4769" y="8840"/>
                  </a:lnTo>
                  <a:lnTo>
                    <a:pt x="4732" y="8877"/>
                  </a:lnTo>
                  <a:lnTo>
                    <a:pt x="4622" y="8584"/>
                  </a:lnTo>
                  <a:lnTo>
                    <a:pt x="4916" y="8107"/>
                  </a:lnTo>
                  <a:lnTo>
                    <a:pt x="5283" y="7630"/>
                  </a:lnTo>
                  <a:lnTo>
                    <a:pt x="5649" y="7190"/>
                  </a:lnTo>
                  <a:lnTo>
                    <a:pt x="6016" y="6786"/>
                  </a:lnTo>
                  <a:lnTo>
                    <a:pt x="6016" y="6750"/>
                  </a:lnTo>
                  <a:lnTo>
                    <a:pt x="6016" y="6713"/>
                  </a:lnTo>
                  <a:lnTo>
                    <a:pt x="5943" y="6713"/>
                  </a:lnTo>
                  <a:lnTo>
                    <a:pt x="5539" y="7043"/>
                  </a:lnTo>
                  <a:lnTo>
                    <a:pt x="5173" y="7410"/>
                  </a:lnTo>
                  <a:lnTo>
                    <a:pt x="4842" y="7777"/>
                  </a:lnTo>
                  <a:lnTo>
                    <a:pt x="4512" y="8180"/>
                  </a:lnTo>
                  <a:lnTo>
                    <a:pt x="4476" y="7923"/>
                  </a:lnTo>
                  <a:lnTo>
                    <a:pt x="4439" y="7667"/>
                  </a:lnTo>
                  <a:lnTo>
                    <a:pt x="4659" y="7336"/>
                  </a:lnTo>
                  <a:lnTo>
                    <a:pt x="4879" y="7080"/>
                  </a:lnTo>
                  <a:lnTo>
                    <a:pt x="5686" y="6016"/>
                  </a:lnTo>
                  <a:lnTo>
                    <a:pt x="5723" y="5943"/>
                  </a:lnTo>
                  <a:lnTo>
                    <a:pt x="5686" y="5906"/>
                  </a:lnTo>
                  <a:lnTo>
                    <a:pt x="5576" y="5906"/>
                  </a:lnTo>
                  <a:lnTo>
                    <a:pt x="5283" y="6199"/>
                  </a:lnTo>
                  <a:lnTo>
                    <a:pt x="4953" y="6529"/>
                  </a:lnTo>
                  <a:lnTo>
                    <a:pt x="4402" y="7153"/>
                  </a:lnTo>
                  <a:lnTo>
                    <a:pt x="4402" y="6529"/>
                  </a:lnTo>
                  <a:lnTo>
                    <a:pt x="4622" y="6199"/>
                  </a:lnTo>
                  <a:lnTo>
                    <a:pt x="4953" y="5759"/>
                  </a:lnTo>
                  <a:lnTo>
                    <a:pt x="5136" y="5502"/>
                  </a:lnTo>
                  <a:lnTo>
                    <a:pt x="5246" y="5392"/>
                  </a:lnTo>
                  <a:lnTo>
                    <a:pt x="5393" y="5319"/>
                  </a:lnTo>
                  <a:lnTo>
                    <a:pt x="5429" y="5319"/>
                  </a:lnTo>
                  <a:lnTo>
                    <a:pt x="5429" y="5282"/>
                  </a:lnTo>
                  <a:lnTo>
                    <a:pt x="5393" y="5246"/>
                  </a:lnTo>
                  <a:lnTo>
                    <a:pt x="5393" y="5209"/>
                  </a:lnTo>
                  <a:lnTo>
                    <a:pt x="5173" y="5209"/>
                  </a:lnTo>
                  <a:lnTo>
                    <a:pt x="5063" y="5282"/>
                  </a:lnTo>
                  <a:lnTo>
                    <a:pt x="4953" y="5356"/>
                  </a:lnTo>
                  <a:lnTo>
                    <a:pt x="4769" y="5539"/>
                  </a:lnTo>
                  <a:lnTo>
                    <a:pt x="4622" y="5722"/>
                  </a:lnTo>
                  <a:lnTo>
                    <a:pt x="4476" y="5869"/>
                  </a:lnTo>
                  <a:lnTo>
                    <a:pt x="4586" y="5466"/>
                  </a:lnTo>
                  <a:lnTo>
                    <a:pt x="4732" y="5062"/>
                  </a:lnTo>
                  <a:lnTo>
                    <a:pt x="4879" y="4842"/>
                  </a:lnTo>
                  <a:lnTo>
                    <a:pt x="5026" y="4622"/>
                  </a:lnTo>
                  <a:lnTo>
                    <a:pt x="5209" y="4402"/>
                  </a:lnTo>
                  <a:lnTo>
                    <a:pt x="5393" y="4219"/>
                  </a:lnTo>
                  <a:lnTo>
                    <a:pt x="5796" y="3852"/>
                  </a:lnTo>
                  <a:lnTo>
                    <a:pt x="6236" y="3522"/>
                  </a:lnTo>
                  <a:lnTo>
                    <a:pt x="6677" y="3228"/>
                  </a:lnTo>
                  <a:lnTo>
                    <a:pt x="7117" y="2935"/>
                  </a:lnTo>
                  <a:lnTo>
                    <a:pt x="7594" y="2715"/>
                  </a:lnTo>
                  <a:lnTo>
                    <a:pt x="8070" y="2494"/>
                  </a:lnTo>
                  <a:lnTo>
                    <a:pt x="8474" y="2348"/>
                  </a:lnTo>
                  <a:lnTo>
                    <a:pt x="8841" y="2238"/>
                  </a:lnTo>
                  <a:lnTo>
                    <a:pt x="9244" y="2164"/>
                  </a:lnTo>
                  <a:lnTo>
                    <a:pt x="9648" y="2128"/>
                  </a:lnTo>
                  <a:close/>
                  <a:moveTo>
                    <a:pt x="13316" y="4219"/>
                  </a:moveTo>
                  <a:lnTo>
                    <a:pt x="13426" y="4365"/>
                  </a:lnTo>
                  <a:lnTo>
                    <a:pt x="12582" y="5026"/>
                  </a:lnTo>
                  <a:lnTo>
                    <a:pt x="11702" y="5649"/>
                  </a:lnTo>
                  <a:lnTo>
                    <a:pt x="10785" y="6273"/>
                  </a:lnTo>
                  <a:lnTo>
                    <a:pt x="9868" y="6860"/>
                  </a:lnTo>
                  <a:lnTo>
                    <a:pt x="8877" y="7446"/>
                  </a:lnTo>
                  <a:lnTo>
                    <a:pt x="7887" y="8033"/>
                  </a:lnTo>
                  <a:lnTo>
                    <a:pt x="6860" y="8584"/>
                  </a:lnTo>
                  <a:lnTo>
                    <a:pt x="5796" y="9097"/>
                  </a:lnTo>
                  <a:lnTo>
                    <a:pt x="4989" y="9464"/>
                  </a:lnTo>
                  <a:lnTo>
                    <a:pt x="4916" y="9317"/>
                  </a:lnTo>
                  <a:lnTo>
                    <a:pt x="4953" y="9207"/>
                  </a:lnTo>
                  <a:lnTo>
                    <a:pt x="6053" y="8584"/>
                  </a:lnTo>
                  <a:lnTo>
                    <a:pt x="10198" y="6089"/>
                  </a:lnTo>
                  <a:lnTo>
                    <a:pt x="11775" y="5136"/>
                  </a:lnTo>
                  <a:lnTo>
                    <a:pt x="13316" y="4219"/>
                  </a:lnTo>
                  <a:close/>
                  <a:moveTo>
                    <a:pt x="3962" y="7960"/>
                  </a:moveTo>
                  <a:lnTo>
                    <a:pt x="3999" y="8070"/>
                  </a:lnTo>
                  <a:lnTo>
                    <a:pt x="3999" y="8107"/>
                  </a:lnTo>
                  <a:lnTo>
                    <a:pt x="4146" y="8694"/>
                  </a:lnTo>
                  <a:lnTo>
                    <a:pt x="3962" y="9024"/>
                  </a:lnTo>
                  <a:lnTo>
                    <a:pt x="3925" y="9097"/>
                  </a:lnTo>
                  <a:lnTo>
                    <a:pt x="3925" y="9134"/>
                  </a:lnTo>
                  <a:lnTo>
                    <a:pt x="3999" y="9244"/>
                  </a:lnTo>
                  <a:lnTo>
                    <a:pt x="3339" y="9501"/>
                  </a:lnTo>
                  <a:lnTo>
                    <a:pt x="3008" y="9611"/>
                  </a:lnTo>
                  <a:lnTo>
                    <a:pt x="2642" y="9684"/>
                  </a:lnTo>
                  <a:lnTo>
                    <a:pt x="2898" y="9171"/>
                  </a:lnTo>
                  <a:lnTo>
                    <a:pt x="3229" y="8694"/>
                  </a:lnTo>
                  <a:lnTo>
                    <a:pt x="3559" y="8327"/>
                  </a:lnTo>
                  <a:lnTo>
                    <a:pt x="3962" y="7960"/>
                  </a:lnTo>
                  <a:close/>
                  <a:moveTo>
                    <a:pt x="13609" y="4732"/>
                  </a:moveTo>
                  <a:lnTo>
                    <a:pt x="13683" y="4915"/>
                  </a:lnTo>
                  <a:lnTo>
                    <a:pt x="12986" y="5502"/>
                  </a:lnTo>
                  <a:lnTo>
                    <a:pt x="12105" y="6199"/>
                  </a:lnTo>
                  <a:lnTo>
                    <a:pt x="11225" y="6823"/>
                  </a:lnTo>
                  <a:lnTo>
                    <a:pt x="10308" y="7446"/>
                  </a:lnTo>
                  <a:lnTo>
                    <a:pt x="9354" y="8033"/>
                  </a:lnTo>
                  <a:lnTo>
                    <a:pt x="8401" y="8584"/>
                  </a:lnTo>
                  <a:lnTo>
                    <a:pt x="7447" y="9097"/>
                  </a:lnTo>
                  <a:lnTo>
                    <a:pt x="6456" y="9574"/>
                  </a:lnTo>
                  <a:lnTo>
                    <a:pt x="5429" y="10014"/>
                  </a:lnTo>
                  <a:lnTo>
                    <a:pt x="5246" y="9794"/>
                  </a:lnTo>
                  <a:lnTo>
                    <a:pt x="5466" y="9684"/>
                  </a:lnTo>
                  <a:lnTo>
                    <a:pt x="6603" y="9134"/>
                  </a:lnTo>
                  <a:lnTo>
                    <a:pt x="7740" y="8547"/>
                  </a:lnTo>
                  <a:lnTo>
                    <a:pt x="8877" y="7923"/>
                  </a:lnTo>
                  <a:lnTo>
                    <a:pt x="9978" y="7263"/>
                  </a:lnTo>
                  <a:lnTo>
                    <a:pt x="10895" y="6676"/>
                  </a:lnTo>
                  <a:lnTo>
                    <a:pt x="11812" y="6053"/>
                  </a:lnTo>
                  <a:lnTo>
                    <a:pt x="12729" y="5392"/>
                  </a:lnTo>
                  <a:lnTo>
                    <a:pt x="13609" y="4732"/>
                  </a:lnTo>
                  <a:close/>
                  <a:moveTo>
                    <a:pt x="11995" y="9721"/>
                  </a:moveTo>
                  <a:lnTo>
                    <a:pt x="12472" y="9831"/>
                  </a:lnTo>
                  <a:lnTo>
                    <a:pt x="12436" y="9867"/>
                  </a:lnTo>
                  <a:lnTo>
                    <a:pt x="12032" y="10271"/>
                  </a:lnTo>
                  <a:lnTo>
                    <a:pt x="12032" y="10198"/>
                  </a:lnTo>
                  <a:lnTo>
                    <a:pt x="11995" y="9721"/>
                  </a:lnTo>
                  <a:close/>
                  <a:moveTo>
                    <a:pt x="2715" y="8804"/>
                  </a:moveTo>
                  <a:lnTo>
                    <a:pt x="2422" y="9317"/>
                  </a:lnTo>
                  <a:lnTo>
                    <a:pt x="2165" y="9867"/>
                  </a:lnTo>
                  <a:lnTo>
                    <a:pt x="2165" y="9941"/>
                  </a:lnTo>
                  <a:lnTo>
                    <a:pt x="2201" y="10051"/>
                  </a:lnTo>
                  <a:lnTo>
                    <a:pt x="2275" y="10088"/>
                  </a:lnTo>
                  <a:lnTo>
                    <a:pt x="2348" y="10124"/>
                  </a:lnTo>
                  <a:lnTo>
                    <a:pt x="2898" y="10014"/>
                  </a:lnTo>
                  <a:lnTo>
                    <a:pt x="3449" y="9867"/>
                  </a:lnTo>
                  <a:lnTo>
                    <a:pt x="3925" y="9684"/>
                  </a:lnTo>
                  <a:lnTo>
                    <a:pt x="4439" y="9464"/>
                  </a:lnTo>
                  <a:lnTo>
                    <a:pt x="4549" y="9684"/>
                  </a:lnTo>
                  <a:lnTo>
                    <a:pt x="3559" y="10124"/>
                  </a:lnTo>
                  <a:lnTo>
                    <a:pt x="3082" y="10308"/>
                  </a:lnTo>
                  <a:lnTo>
                    <a:pt x="2568" y="10528"/>
                  </a:lnTo>
                  <a:lnTo>
                    <a:pt x="2275" y="10638"/>
                  </a:lnTo>
                  <a:lnTo>
                    <a:pt x="2018" y="10674"/>
                  </a:lnTo>
                  <a:lnTo>
                    <a:pt x="1761" y="10711"/>
                  </a:lnTo>
                  <a:lnTo>
                    <a:pt x="1468" y="10711"/>
                  </a:lnTo>
                  <a:lnTo>
                    <a:pt x="2091" y="9794"/>
                  </a:lnTo>
                  <a:lnTo>
                    <a:pt x="2348" y="9317"/>
                  </a:lnTo>
                  <a:lnTo>
                    <a:pt x="2642" y="8877"/>
                  </a:lnTo>
                  <a:lnTo>
                    <a:pt x="2715" y="8804"/>
                  </a:lnTo>
                  <a:close/>
                  <a:moveTo>
                    <a:pt x="13829" y="5429"/>
                  </a:moveTo>
                  <a:lnTo>
                    <a:pt x="13940" y="5943"/>
                  </a:lnTo>
                  <a:lnTo>
                    <a:pt x="13940" y="6456"/>
                  </a:lnTo>
                  <a:lnTo>
                    <a:pt x="13940" y="6896"/>
                  </a:lnTo>
                  <a:lnTo>
                    <a:pt x="13866" y="7336"/>
                  </a:lnTo>
                  <a:lnTo>
                    <a:pt x="13756" y="7740"/>
                  </a:lnTo>
                  <a:lnTo>
                    <a:pt x="13609" y="8143"/>
                  </a:lnTo>
                  <a:lnTo>
                    <a:pt x="13426" y="8547"/>
                  </a:lnTo>
                  <a:lnTo>
                    <a:pt x="13206" y="8914"/>
                  </a:lnTo>
                  <a:lnTo>
                    <a:pt x="12949" y="9281"/>
                  </a:lnTo>
                  <a:lnTo>
                    <a:pt x="12656" y="9647"/>
                  </a:lnTo>
                  <a:lnTo>
                    <a:pt x="12289" y="9611"/>
                  </a:lnTo>
                  <a:lnTo>
                    <a:pt x="11922" y="9537"/>
                  </a:lnTo>
                  <a:lnTo>
                    <a:pt x="11849" y="9574"/>
                  </a:lnTo>
                  <a:lnTo>
                    <a:pt x="11812" y="9574"/>
                  </a:lnTo>
                  <a:lnTo>
                    <a:pt x="11775" y="9647"/>
                  </a:lnTo>
                  <a:lnTo>
                    <a:pt x="11702" y="10418"/>
                  </a:lnTo>
                  <a:lnTo>
                    <a:pt x="11702" y="10491"/>
                  </a:lnTo>
                  <a:lnTo>
                    <a:pt x="11409" y="10711"/>
                  </a:lnTo>
                  <a:lnTo>
                    <a:pt x="11188" y="10821"/>
                  </a:lnTo>
                  <a:lnTo>
                    <a:pt x="11152" y="10858"/>
                  </a:lnTo>
                  <a:lnTo>
                    <a:pt x="11042" y="10931"/>
                  </a:lnTo>
                  <a:lnTo>
                    <a:pt x="11042" y="10564"/>
                  </a:lnTo>
                  <a:lnTo>
                    <a:pt x="11115" y="10198"/>
                  </a:lnTo>
                  <a:lnTo>
                    <a:pt x="11188" y="9867"/>
                  </a:lnTo>
                  <a:lnTo>
                    <a:pt x="11298" y="9501"/>
                  </a:lnTo>
                  <a:lnTo>
                    <a:pt x="11298" y="9464"/>
                  </a:lnTo>
                  <a:lnTo>
                    <a:pt x="11262" y="9427"/>
                  </a:lnTo>
                  <a:lnTo>
                    <a:pt x="11225" y="9427"/>
                  </a:lnTo>
                  <a:lnTo>
                    <a:pt x="11188" y="9464"/>
                  </a:lnTo>
                  <a:lnTo>
                    <a:pt x="11078" y="9647"/>
                  </a:lnTo>
                  <a:lnTo>
                    <a:pt x="10968" y="9831"/>
                  </a:lnTo>
                  <a:lnTo>
                    <a:pt x="10785" y="10234"/>
                  </a:lnTo>
                  <a:lnTo>
                    <a:pt x="10712" y="10638"/>
                  </a:lnTo>
                  <a:lnTo>
                    <a:pt x="10712" y="11078"/>
                  </a:lnTo>
                  <a:lnTo>
                    <a:pt x="10271" y="11261"/>
                  </a:lnTo>
                  <a:lnTo>
                    <a:pt x="9831" y="11371"/>
                  </a:lnTo>
                  <a:lnTo>
                    <a:pt x="9868" y="11005"/>
                  </a:lnTo>
                  <a:lnTo>
                    <a:pt x="9978" y="10638"/>
                  </a:lnTo>
                  <a:lnTo>
                    <a:pt x="10051" y="10344"/>
                  </a:lnTo>
                  <a:lnTo>
                    <a:pt x="10161" y="10088"/>
                  </a:lnTo>
                  <a:lnTo>
                    <a:pt x="10418" y="9574"/>
                  </a:lnTo>
                  <a:lnTo>
                    <a:pt x="10418" y="9537"/>
                  </a:lnTo>
                  <a:lnTo>
                    <a:pt x="10381" y="9501"/>
                  </a:lnTo>
                  <a:lnTo>
                    <a:pt x="10345" y="9501"/>
                  </a:lnTo>
                  <a:lnTo>
                    <a:pt x="10345" y="9537"/>
                  </a:lnTo>
                  <a:lnTo>
                    <a:pt x="10015" y="9941"/>
                  </a:lnTo>
                  <a:lnTo>
                    <a:pt x="9758" y="10418"/>
                  </a:lnTo>
                  <a:lnTo>
                    <a:pt x="9538" y="10895"/>
                  </a:lnTo>
                  <a:lnTo>
                    <a:pt x="9501" y="11151"/>
                  </a:lnTo>
                  <a:lnTo>
                    <a:pt x="9428" y="11408"/>
                  </a:lnTo>
                  <a:lnTo>
                    <a:pt x="8951" y="11408"/>
                  </a:lnTo>
                  <a:lnTo>
                    <a:pt x="8951" y="11261"/>
                  </a:lnTo>
                  <a:lnTo>
                    <a:pt x="8914" y="11225"/>
                  </a:lnTo>
                  <a:lnTo>
                    <a:pt x="8877" y="11188"/>
                  </a:lnTo>
                  <a:lnTo>
                    <a:pt x="8841" y="11188"/>
                  </a:lnTo>
                  <a:lnTo>
                    <a:pt x="8804" y="11225"/>
                  </a:lnTo>
                  <a:lnTo>
                    <a:pt x="8731" y="11298"/>
                  </a:lnTo>
                  <a:lnTo>
                    <a:pt x="9171" y="10454"/>
                  </a:lnTo>
                  <a:lnTo>
                    <a:pt x="9391" y="10051"/>
                  </a:lnTo>
                  <a:lnTo>
                    <a:pt x="9684" y="9647"/>
                  </a:lnTo>
                  <a:lnTo>
                    <a:pt x="9684" y="9611"/>
                  </a:lnTo>
                  <a:lnTo>
                    <a:pt x="9648" y="9611"/>
                  </a:lnTo>
                  <a:lnTo>
                    <a:pt x="9648" y="9574"/>
                  </a:lnTo>
                  <a:lnTo>
                    <a:pt x="9611" y="9611"/>
                  </a:lnTo>
                  <a:lnTo>
                    <a:pt x="9244" y="10014"/>
                  </a:lnTo>
                  <a:lnTo>
                    <a:pt x="8914" y="10418"/>
                  </a:lnTo>
                  <a:lnTo>
                    <a:pt x="8621" y="10858"/>
                  </a:lnTo>
                  <a:lnTo>
                    <a:pt x="8327" y="11335"/>
                  </a:lnTo>
                  <a:lnTo>
                    <a:pt x="7960" y="11225"/>
                  </a:lnTo>
                  <a:lnTo>
                    <a:pt x="7997" y="11188"/>
                  </a:lnTo>
                  <a:lnTo>
                    <a:pt x="7997" y="11151"/>
                  </a:lnTo>
                  <a:lnTo>
                    <a:pt x="7960" y="11115"/>
                  </a:lnTo>
                  <a:lnTo>
                    <a:pt x="7960" y="11078"/>
                  </a:lnTo>
                  <a:lnTo>
                    <a:pt x="7924" y="10968"/>
                  </a:lnTo>
                  <a:lnTo>
                    <a:pt x="7960" y="10858"/>
                  </a:lnTo>
                  <a:lnTo>
                    <a:pt x="8034" y="10601"/>
                  </a:lnTo>
                  <a:lnTo>
                    <a:pt x="8181" y="10308"/>
                  </a:lnTo>
                  <a:lnTo>
                    <a:pt x="8474" y="9831"/>
                  </a:lnTo>
                  <a:lnTo>
                    <a:pt x="8767" y="9427"/>
                  </a:lnTo>
                  <a:lnTo>
                    <a:pt x="8804" y="9391"/>
                  </a:lnTo>
                  <a:lnTo>
                    <a:pt x="8767" y="9317"/>
                  </a:lnTo>
                  <a:lnTo>
                    <a:pt x="8694" y="9317"/>
                  </a:lnTo>
                  <a:lnTo>
                    <a:pt x="8364" y="9537"/>
                  </a:lnTo>
                  <a:lnTo>
                    <a:pt x="8107" y="9831"/>
                  </a:lnTo>
                  <a:lnTo>
                    <a:pt x="7887" y="10124"/>
                  </a:lnTo>
                  <a:lnTo>
                    <a:pt x="7704" y="10454"/>
                  </a:lnTo>
                  <a:lnTo>
                    <a:pt x="7594" y="10784"/>
                  </a:lnTo>
                  <a:lnTo>
                    <a:pt x="7557" y="10968"/>
                  </a:lnTo>
                  <a:lnTo>
                    <a:pt x="7594" y="11115"/>
                  </a:lnTo>
                  <a:lnTo>
                    <a:pt x="7153" y="10968"/>
                  </a:lnTo>
                  <a:lnTo>
                    <a:pt x="6713" y="10784"/>
                  </a:lnTo>
                  <a:lnTo>
                    <a:pt x="6933" y="10564"/>
                  </a:lnTo>
                  <a:lnTo>
                    <a:pt x="7080" y="10344"/>
                  </a:lnTo>
                  <a:lnTo>
                    <a:pt x="7153" y="10234"/>
                  </a:lnTo>
                  <a:lnTo>
                    <a:pt x="7190" y="10124"/>
                  </a:lnTo>
                  <a:lnTo>
                    <a:pt x="7190" y="10088"/>
                  </a:lnTo>
                  <a:lnTo>
                    <a:pt x="7153" y="10088"/>
                  </a:lnTo>
                  <a:lnTo>
                    <a:pt x="7080" y="10124"/>
                  </a:lnTo>
                  <a:lnTo>
                    <a:pt x="7007" y="10161"/>
                  </a:lnTo>
                  <a:lnTo>
                    <a:pt x="6823" y="10308"/>
                  </a:lnTo>
                  <a:lnTo>
                    <a:pt x="6493" y="10564"/>
                  </a:lnTo>
                  <a:lnTo>
                    <a:pt x="6420" y="10638"/>
                  </a:lnTo>
                  <a:lnTo>
                    <a:pt x="5906" y="10344"/>
                  </a:lnTo>
                  <a:lnTo>
                    <a:pt x="6897" y="9904"/>
                  </a:lnTo>
                  <a:lnTo>
                    <a:pt x="7887" y="9391"/>
                  </a:lnTo>
                  <a:lnTo>
                    <a:pt x="8877" y="8877"/>
                  </a:lnTo>
                  <a:lnTo>
                    <a:pt x="9795" y="8327"/>
                  </a:lnTo>
                  <a:lnTo>
                    <a:pt x="10748" y="7740"/>
                  </a:lnTo>
                  <a:lnTo>
                    <a:pt x="11665" y="7116"/>
                  </a:lnTo>
                  <a:lnTo>
                    <a:pt x="12546" y="6456"/>
                  </a:lnTo>
                  <a:lnTo>
                    <a:pt x="13426" y="5796"/>
                  </a:lnTo>
                  <a:lnTo>
                    <a:pt x="13829" y="5429"/>
                  </a:lnTo>
                  <a:close/>
                  <a:moveTo>
                    <a:pt x="1651" y="9757"/>
                  </a:moveTo>
                  <a:lnTo>
                    <a:pt x="1028" y="10711"/>
                  </a:lnTo>
                  <a:lnTo>
                    <a:pt x="991" y="10784"/>
                  </a:lnTo>
                  <a:lnTo>
                    <a:pt x="1028" y="10858"/>
                  </a:lnTo>
                  <a:lnTo>
                    <a:pt x="1028" y="10931"/>
                  </a:lnTo>
                  <a:lnTo>
                    <a:pt x="1101" y="10968"/>
                  </a:lnTo>
                  <a:lnTo>
                    <a:pt x="1358" y="11041"/>
                  </a:lnTo>
                  <a:lnTo>
                    <a:pt x="1651" y="11078"/>
                  </a:lnTo>
                  <a:lnTo>
                    <a:pt x="1908" y="11078"/>
                  </a:lnTo>
                  <a:lnTo>
                    <a:pt x="2165" y="11041"/>
                  </a:lnTo>
                  <a:lnTo>
                    <a:pt x="2715" y="10858"/>
                  </a:lnTo>
                  <a:lnTo>
                    <a:pt x="3229" y="10638"/>
                  </a:lnTo>
                  <a:lnTo>
                    <a:pt x="4769" y="10014"/>
                  </a:lnTo>
                  <a:lnTo>
                    <a:pt x="4953" y="10198"/>
                  </a:lnTo>
                  <a:lnTo>
                    <a:pt x="4072" y="10564"/>
                  </a:lnTo>
                  <a:lnTo>
                    <a:pt x="3192" y="10895"/>
                  </a:lnTo>
                  <a:lnTo>
                    <a:pt x="2238" y="11188"/>
                  </a:lnTo>
                  <a:lnTo>
                    <a:pt x="1248" y="11445"/>
                  </a:lnTo>
                  <a:lnTo>
                    <a:pt x="1101" y="11518"/>
                  </a:lnTo>
                  <a:lnTo>
                    <a:pt x="844" y="11555"/>
                  </a:lnTo>
                  <a:lnTo>
                    <a:pt x="624" y="11555"/>
                  </a:lnTo>
                  <a:lnTo>
                    <a:pt x="551" y="11518"/>
                  </a:lnTo>
                  <a:lnTo>
                    <a:pt x="477" y="11481"/>
                  </a:lnTo>
                  <a:lnTo>
                    <a:pt x="477" y="11408"/>
                  </a:lnTo>
                  <a:lnTo>
                    <a:pt x="514" y="11298"/>
                  </a:lnTo>
                  <a:lnTo>
                    <a:pt x="661" y="11005"/>
                  </a:lnTo>
                  <a:lnTo>
                    <a:pt x="991" y="10601"/>
                  </a:lnTo>
                  <a:lnTo>
                    <a:pt x="1321" y="10161"/>
                  </a:lnTo>
                  <a:lnTo>
                    <a:pt x="1651" y="9757"/>
                  </a:lnTo>
                  <a:close/>
                  <a:moveTo>
                    <a:pt x="16324" y="0"/>
                  </a:moveTo>
                  <a:lnTo>
                    <a:pt x="16140" y="37"/>
                  </a:lnTo>
                  <a:lnTo>
                    <a:pt x="15774" y="147"/>
                  </a:lnTo>
                  <a:lnTo>
                    <a:pt x="15480" y="330"/>
                  </a:lnTo>
                  <a:lnTo>
                    <a:pt x="14636" y="807"/>
                  </a:lnTo>
                  <a:lnTo>
                    <a:pt x="13866" y="1357"/>
                  </a:lnTo>
                  <a:lnTo>
                    <a:pt x="13059" y="1908"/>
                  </a:lnTo>
                  <a:lnTo>
                    <a:pt x="12289" y="2458"/>
                  </a:lnTo>
                  <a:lnTo>
                    <a:pt x="12032" y="2311"/>
                  </a:lnTo>
                  <a:lnTo>
                    <a:pt x="11812" y="2238"/>
                  </a:lnTo>
                  <a:lnTo>
                    <a:pt x="11629" y="2238"/>
                  </a:lnTo>
                  <a:lnTo>
                    <a:pt x="11372" y="2091"/>
                  </a:lnTo>
                  <a:lnTo>
                    <a:pt x="11115" y="1981"/>
                  </a:lnTo>
                  <a:lnTo>
                    <a:pt x="10858" y="1908"/>
                  </a:lnTo>
                  <a:lnTo>
                    <a:pt x="10565" y="1834"/>
                  </a:lnTo>
                  <a:lnTo>
                    <a:pt x="10015" y="1761"/>
                  </a:lnTo>
                  <a:lnTo>
                    <a:pt x="9464" y="1761"/>
                  </a:lnTo>
                  <a:lnTo>
                    <a:pt x="8914" y="1834"/>
                  </a:lnTo>
                  <a:lnTo>
                    <a:pt x="8364" y="1981"/>
                  </a:lnTo>
                  <a:lnTo>
                    <a:pt x="7814" y="2164"/>
                  </a:lnTo>
                  <a:lnTo>
                    <a:pt x="7300" y="2384"/>
                  </a:lnTo>
                  <a:lnTo>
                    <a:pt x="6677" y="2715"/>
                  </a:lnTo>
                  <a:lnTo>
                    <a:pt x="6090" y="3081"/>
                  </a:lnTo>
                  <a:lnTo>
                    <a:pt x="5503" y="3522"/>
                  </a:lnTo>
                  <a:lnTo>
                    <a:pt x="4989" y="3962"/>
                  </a:lnTo>
                  <a:lnTo>
                    <a:pt x="4769" y="4219"/>
                  </a:lnTo>
                  <a:lnTo>
                    <a:pt x="4549" y="4475"/>
                  </a:lnTo>
                  <a:lnTo>
                    <a:pt x="4402" y="4769"/>
                  </a:lnTo>
                  <a:lnTo>
                    <a:pt x="4256" y="5062"/>
                  </a:lnTo>
                  <a:lnTo>
                    <a:pt x="4146" y="5356"/>
                  </a:lnTo>
                  <a:lnTo>
                    <a:pt x="4035" y="5686"/>
                  </a:lnTo>
                  <a:lnTo>
                    <a:pt x="3999" y="6016"/>
                  </a:lnTo>
                  <a:lnTo>
                    <a:pt x="3925" y="6346"/>
                  </a:lnTo>
                  <a:lnTo>
                    <a:pt x="3889" y="6970"/>
                  </a:lnTo>
                  <a:lnTo>
                    <a:pt x="3925" y="7630"/>
                  </a:lnTo>
                  <a:lnTo>
                    <a:pt x="3339" y="7960"/>
                  </a:lnTo>
                  <a:lnTo>
                    <a:pt x="2752" y="8290"/>
                  </a:lnTo>
                  <a:lnTo>
                    <a:pt x="2238" y="8657"/>
                  </a:lnTo>
                  <a:lnTo>
                    <a:pt x="1725" y="9097"/>
                  </a:lnTo>
                  <a:lnTo>
                    <a:pt x="1248" y="9574"/>
                  </a:lnTo>
                  <a:lnTo>
                    <a:pt x="808" y="10051"/>
                  </a:lnTo>
                  <a:lnTo>
                    <a:pt x="404" y="10601"/>
                  </a:lnTo>
                  <a:lnTo>
                    <a:pt x="221" y="10858"/>
                  </a:lnTo>
                  <a:lnTo>
                    <a:pt x="74" y="11151"/>
                  </a:lnTo>
                  <a:lnTo>
                    <a:pt x="1" y="11371"/>
                  </a:lnTo>
                  <a:lnTo>
                    <a:pt x="37" y="11555"/>
                  </a:lnTo>
                  <a:lnTo>
                    <a:pt x="111" y="11738"/>
                  </a:lnTo>
                  <a:lnTo>
                    <a:pt x="184" y="11812"/>
                  </a:lnTo>
                  <a:lnTo>
                    <a:pt x="257" y="11885"/>
                  </a:lnTo>
                  <a:lnTo>
                    <a:pt x="477" y="11958"/>
                  </a:lnTo>
                  <a:lnTo>
                    <a:pt x="697" y="11995"/>
                  </a:lnTo>
                  <a:lnTo>
                    <a:pt x="918" y="11995"/>
                  </a:lnTo>
                  <a:lnTo>
                    <a:pt x="1174" y="11958"/>
                  </a:lnTo>
                  <a:lnTo>
                    <a:pt x="1835" y="11812"/>
                  </a:lnTo>
                  <a:lnTo>
                    <a:pt x="2495" y="11591"/>
                  </a:lnTo>
                  <a:lnTo>
                    <a:pt x="3815" y="11151"/>
                  </a:lnTo>
                  <a:lnTo>
                    <a:pt x="4586" y="10858"/>
                  </a:lnTo>
                  <a:lnTo>
                    <a:pt x="5356" y="10564"/>
                  </a:lnTo>
                  <a:lnTo>
                    <a:pt x="5760" y="10858"/>
                  </a:lnTo>
                  <a:lnTo>
                    <a:pt x="6200" y="11078"/>
                  </a:lnTo>
                  <a:lnTo>
                    <a:pt x="6236" y="11261"/>
                  </a:lnTo>
                  <a:lnTo>
                    <a:pt x="6273" y="11335"/>
                  </a:lnTo>
                  <a:lnTo>
                    <a:pt x="6346" y="11371"/>
                  </a:lnTo>
                  <a:lnTo>
                    <a:pt x="6493" y="11371"/>
                  </a:lnTo>
                  <a:lnTo>
                    <a:pt x="6603" y="11261"/>
                  </a:lnTo>
                  <a:lnTo>
                    <a:pt x="7410" y="11591"/>
                  </a:lnTo>
                  <a:lnTo>
                    <a:pt x="7814" y="11702"/>
                  </a:lnTo>
                  <a:lnTo>
                    <a:pt x="8217" y="11812"/>
                  </a:lnTo>
                  <a:lnTo>
                    <a:pt x="8291" y="11848"/>
                  </a:lnTo>
                  <a:lnTo>
                    <a:pt x="8364" y="11885"/>
                  </a:lnTo>
                  <a:lnTo>
                    <a:pt x="8474" y="11848"/>
                  </a:lnTo>
                  <a:lnTo>
                    <a:pt x="8547" y="11885"/>
                  </a:lnTo>
                  <a:lnTo>
                    <a:pt x="8877" y="11922"/>
                  </a:lnTo>
                  <a:lnTo>
                    <a:pt x="9574" y="11922"/>
                  </a:lnTo>
                  <a:lnTo>
                    <a:pt x="9905" y="11885"/>
                  </a:lnTo>
                  <a:lnTo>
                    <a:pt x="10235" y="11812"/>
                  </a:lnTo>
                  <a:lnTo>
                    <a:pt x="10565" y="11702"/>
                  </a:lnTo>
                  <a:lnTo>
                    <a:pt x="10895" y="11555"/>
                  </a:lnTo>
                  <a:lnTo>
                    <a:pt x="11225" y="11408"/>
                  </a:lnTo>
                  <a:lnTo>
                    <a:pt x="11555" y="11225"/>
                  </a:lnTo>
                  <a:lnTo>
                    <a:pt x="11885" y="11041"/>
                  </a:lnTo>
                  <a:lnTo>
                    <a:pt x="12179" y="10784"/>
                  </a:lnTo>
                  <a:lnTo>
                    <a:pt x="12472" y="10564"/>
                  </a:lnTo>
                  <a:lnTo>
                    <a:pt x="12766" y="10308"/>
                  </a:lnTo>
                  <a:lnTo>
                    <a:pt x="13022" y="10014"/>
                  </a:lnTo>
                  <a:lnTo>
                    <a:pt x="13279" y="9721"/>
                  </a:lnTo>
                  <a:lnTo>
                    <a:pt x="13499" y="9391"/>
                  </a:lnTo>
                  <a:lnTo>
                    <a:pt x="13719" y="9097"/>
                  </a:lnTo>
                  <a:lnTo>
                    <a:pt x="13903" y="8730"/>
                  </a:lnTo>
                  <a:lnTo>
                    <a:pt x="14050" y="8400"/>
                  </a:lnTo>
                  <a:lnTo>
                    <a:pt x="14196" y="8033"/>
                  </a:lnTo>
                  <a:lnTo>
                    <a:pt x="14306" y="7667"/>
                  </a:lnTo>
                  <a:lnTo>
                    <a:pt x="14380" y="7300"/>
                  </a:lnTo>
                  <a:lnTo>
                    <a:pt x="14453" y="6933"/>
                  </a:lnTo>
                  <a:lnTo>
                    <a:pt x="14490" y="6529"/>
                  </a:lnTo>
                  <a:lnTo>
                    <a:pt x="14490" y="6163"/>
                  </a:lnTo>
                  <a:lnTo>
                    <a:pt x="14453" y="5796"/>
                  </a:lnTo>
                  <a:lnTo>
                    <a:pt x="14380" y="5429"/>
                  </a:lnTo>
                  <a:lnTo>
                    <a:pt x="14270" y="5062"/>
                  </a:lnTo>
                  <a:lnTo>
                    <a:pt x="15113" y="4329"/>
                  </a:lnTo>
                  <a:lnTo>
                    <a:pt x="15920" y="3558"/>
                  </a:lnTo>
                  <a:lnTo>
                    <a:pt x="16434" y="3045"/>
                  </a:lnTo>
                  <a:lnTo>
                    <a:pt x="16691" y="2751"/>
                  </a:lnTo>
                  <a:lnTo>
                    <a:pt x="16947" y="2458"/>
                  </a:lnTo>
                  <a:lnTo>
                    <a:pt x="17168" y="2128"/>
                  </a:lnTo>
                  <a:lnTo>
                    <a:pt x="17351" y="1798"/>
                  </a:lnTo>
                  <a:lnTo>
                    <a:pt x="17461" y="1431"/>
                  </a:lnTo>
                  <a:lnTo>
                    <a:pt x="17461" y="1247"/>
                  </a:lnTo>
                  <a:lnTo>
                    <a:pt x="17461" y="1064"/>
                  </a:lnTo>
                  <a:lnTo>
                    <a:pt x="17388" y="770"/>
                  </a:lnTo>
                  <a:lnTo>
                    <a:pt x="17278" y="514"/>
                  </a:lnTo>
                  <a:lnTo>
                    <a:pt x="17094" y="257"/>
                  </a:lnTo>
                  <a:lnTo>
                    <a:pt x="16837" y="74"/>
                  </a:lnTo>
                  <a:lnTo>
                    <a:pt x="16691" y="37"/>
                  </a:lnTo>
                  <a:lnTo>
                    <a:pt x="16507"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 name="Google Shape;373;p7"/>
            <p:cNvSpPr/>
            <p:nvPr/>
          </p:nvSpPr>
          <p:spPr>
            <a:xfrm>
              <a:off x="6405225" y="2154575"/>
              <a:ext cx="328325" cy="339325"/>
            </a:xfrm>
            <a:custGeom>
              <a:avLst/>
              <a:gdLst/>
              <a:ahLst/>
              <a:cxnLst/>
              <a:rect l="l" t="t" r="r" b="b"/>
              <a:pathLst>
                <a:path w="13133" h="13573" extrusionOk="0">
                  <a:moveTo>
                    <a:pt x="2714" y="1798"/>
                  </a:moveTo>
                  <a:lnTo>
                    <a:pt x="2971" y="1908"/>
                  </a:lnTo>
                  <a:lnTo>
                    <a:pt x="3118" y="2018"/>
                  </a:lnTo>
                  <a:lnTo>
                    <a:pt x="3265" y="2128"/>
                  </a:lnTo>
                  <a:lnTo>
                    <a:pt x="3411" y="2311"/>
                  </a:lnTo>
                  <a:lnTo>
                    <a:pt x="3485" y="2458"/>
                  </a:lnTo>
                  <a:lnTo>
                    <a:pt x="3375" y="2458"/>
                  </a:lnTo>
                  <a:lnTo>
                    <a:pt x="3301" y="2495"/>
                  </a:lnTo>
                  <a:lnTo>
                    <a:pt x="3265" y="2568"/>
                  </a:lnTo>
                  <a:lnTo>
                    <a:pt x="3228" y="2605"/>
                  </a:lnTo>
                  <a:lnTo>
                    <a:pt x="3155" y="2568"/>
                  </a:lnTo>
                  <a:lnTo>
                    <a:pt x="3008" y="2348"/>
                  </a:lnTo>
                  <a:lnTo>
                    <a:pt x="2825" y="1981"/>
                  </a:lnTo>
                  <a:lnTo>
                    <a:pt x="2714" y="1798"/>
                  </a:lnTo>
                  <a:close/>
                  <a:moveTo>
                    <a:pt x="1908" y="2825"/>
                  </a:moveTo>
                  <a:lnTo>
                    <a:pt x="1797" y="2861"/>
                  </a:lnTo>
                  <a:lnTo>
                    <a:pt x="1761" y="2898"/>
                  </a:lnTo>
                  <a:lnTo>
                    <a:pt x="1687" y="2971"/>
                  </a:lnTo>
                  <a:lnTo>
                    <a:pt x="1687" y="3045"/>
                  </a:lnTo>
                  <a:lnTo>
                    <a:pt x="1687" y="3118"/>
                  </a:lnTo>
                  <a:lnTo>
                    <a:pt x="1724" y="3191"/>
                  </a:lnTo>
                  <a:lnTo>
                    <a:pt x="1797" y="3228"/>
                  </a:lnTo>
                  <a:lnTo>
                    <a:pt x="1944" y="3301"/>
                  </a:lnTo>
                  <a:lnTo>
                    <a:pt x="2054" y="3412"/>
                  </a:lnTo>
                  <a:lnTo>
                    <a:pt x="2164" y="3522"/>
                  </a:lnTo>
                  <a:lnTo>
                    <a:pt x="2201" y="3595"/>
                  </a:lnTo>
                  <a:lnTo>
                    <a:pt x="2274" y="3632"/>
                  </a:lnTo>
                  <a:lnTo>
                    <a:pt x="2384" y="3632"/>
                  </a:lnTo>
                  <a:lnTo>
                    <a:pt x="2458" y="3558"/>
                  </a:lnTo>
                  <a:lnTo>
                    <a:pt x="2494" y="3448"/>
                  </a:lnTo>
                  <a:lnTo>
                    <a:pt x="2494" y="3338"/>
                  </a:lnTo>
                  <a:lnTo>
                    <a:pt x="2421" y="3228"/>
                  </a:lnTo>
                  <a:lnTo>
                    <a:pt x="2348" y="3155"/>
                  </a:lnTo>
                  <a:lnTo>
                    <a:pt x="2164" y="2971"/>
                  </a:lnTo>
                  <a:lnTo>
                    <a:pt x="1981" y="2861"/>
                  </a:lnTo>
                  <a:lnTo>
                    <a:pt x="1908" y="2825"/>
                  </a:lnTo>
                  <a:close/>
                  <a:moveTo>
                    <a:pt x="1137" y="2311"/>
                  </a:moveTo>
                  <a:lnTo>
                    <a:pt x="1614" y="2458"/>
                  </a:lnTo>
                  <a:lnTo>
                    <a:pt x="2054" y="2678"/>
                  </a:lnTo>
                  <a:lnTo>
                    <a:pt x="2201" y="2751"/>
                  </a:lnTo>
                  <a:lnTo>
                    <a:pt x="2348" y="2898"/>
                  </a:lnTo>
                  <a:lnTo>
                    <a:pt x="2458" y="3008"/>
                  </a:lnTo>
                  <a:lnTo>
                    <a:pt x="2531" y="3191"/>
                  </a:lnTo>
                  <a:lnTo>
                    <a:pt x="2568" y="3265"/>
                  </a:lnTo>
                  <a:lnTo>
                    <a:pt x="2568" y="3338"/>
                  </a:lnTo>
                  <a:lnTo>
                    <a:pt x="2531" y="3485"/>
                  </a:lnTo>
                  <a:lnTo>
                    <a:pt x="2384" y="3742"/>
                  </a:lnTo>
                  <a:lnTo>
                    <a:pt x="2274" y="3852"/>
                  </a:lnTo>
                  <a:lnTo>
                    <a:pt x="2164" y="3962"/>
                  </a:lnTo>
                  <a:lnTo>
                    <a:pt x="1834" y="3632"/>
                  </a:lnTo>
                  <a:lnTo>
                    <a:pt x="1541" y="3228"/>
                  </a:lnTo>
                  <a:lnTo>
                    <a:pt x="1321" y="2788"/>
                  </a:lnTo>
                  <a:lnTo>
                    <a:pt x="1137" y="2311"/>
                  </a:lnTo>
                  <a:close/>
                  <a:moveTo>
                    <a:pt x="8804" y="514"/>
                  </a:moveTo>
                  <a:lnTo>
                    <a:pt x="8694" y="2531"/>
                  </a:lnTo>
                  <a:lnTo>
                    <a:pt x="8657" y="3632"/>
                  </a:lnTo>
                  <a:lnTo>
                    <a:pt x="8657" y="4549"/>
                  </a:lnTo>
                  <a:lnTo>
                    <a:pt x="7556" y="3778"/>
                  </a:lnTo>
                  <a:lnTo>
                    <a:pt x="7043" y="3375"/>
                  </a:lnTo>
                  <a:lnTo>
                    <a:pt x="6529" y="2971"/>
                  </a:lnTo>
                  <a:lnTo>
                    <a:pt x="6639" y="2788"/>
                  </a:lnTo>
                  <a:lnTo>
                    <a:pt x="6713" y="2678"/>
                  </a:lnTo>
                  <a:lnTo>
                    <a:pt x="7556" y="1798"/>
                  </a:lnTo>
                  <a:lnTo>
                    <a:pt x="8290" y="991"/>
                  </a:lnTo>
                  <a:lnTo>
                    <a:pt x="8510" y="734"/>
                  </a:lnTo>
                  <a:lnTo>
                    <a:pt x="8657" y="624"/>
                  </a:lnTo>
                  <a:lnTo>
                    <a:pt x="8804" y="514"/>
                  </a:lnTo>
                  <a:close/>
                  <a:moveTo>
                    <a:pt x="660" y="4145"/>
                  </a:moveTo>
                  <a:lnTo>
                    <a:pt x="880" y="4219"/>
                  </a:lnTo>
                  <a:lnTo>
                    <a:pt x="1064" y="4255"/>
                  </a:lnTo>
                  <a:lnTo>
                    <a:pt x="1247" y="4329"/>
                  </a:lnTo>
                  <a:lnTo>
                    <a:pt x="1357" y="4439"/>
                  </a:lnTo>
                  <a:lnTo>
                    <a:pt x="1431" y="4585"/>
                  </a:lnTo>
                  <a:lnTo>
                    <a:pt x="1467" y="4659"/>
                  </a:lnTo>
                  <a:lnTo>
                    <a:pt x="1467" y="4732"/>
                  </a:lnTo>
                  <a:lnTo>
                    <a:pt x="1467" y="4805"/>
                  </a:lnTo>
                  <a:lnTo>
                    <a:pt x="1394" y="4842"/>
                  </a:lnTo>
                  <a:lnTo>
                    <a:pt x="1284" y="4805"/>
                  </a:lnTo>
                  <a:lnTo>
                    <a:pt x="1211" y="4769"/>
                  </a:lnTo>
                  <a:lnTo>
                    <a:pt x="990" y="4585"/>
                  </a:lnTo>
                  <a:lnTo>
                    <a:pt x="844" y="4402"/>
                  </a:lnTo>
                  <a:lnTo>
                    <a:pt x="660" y="4145"/>
                  </a:lnTo>
                  <a:close/>
                  <a:moveTo>
                    <a:pt x="3962" y="2935"/>
                  </a:moveTo>
                  <a:lnTo>
                    <a:pt x="4218" y="3155"/>
                  </a:lnTo>
                  <a:lnTo>
                    <a:pt x="4035" y="3338"/>
                  </a:lnTo>
                  <a:lnTo>
                    <a:pt x="2641" y="4659"/>
                  </a:lnTo>
                  <a:lnTo>
                    <a:pt x="2311" y="5026"/>
                  </a:lnTo>
                  <a:lnTo>
                    <a:pt x="2054" y="5392"/>
                  </a:lnTo>
                  <a:lnTo>
                    <a:pt x="1797" y="5172"/>
                  </a:lnTo>
                  <a:lnTo>
                    <a:pt x="2971" y="4072"/>
                  </a:lnTo>
                  <a:lnTo>
                    <a:pt x="3485" y="3522"/>
                  </a:lnTo>
                  <a:lnTo>
                    <a:pt x="3742" y="3265"/>
                  </a:lnTo>
                  <a:lnTo>
                    <a:pt x="3962" y="2935"/>
                  </a:lnTo>
                  <a:close/>
                  <a:moveTo>
                    <a:pt x="4989" y="5209"/>
                  </a:moveTo>
                  <a:lnTo>
                    <a:pt x="5356" y="5686"/>
                  </a:lnTo>
                  <a:lnTo>
                    <a:pt x="5686" y="6199"/>
                  </a:lnTo>
                  <a:lnTo>
                    <a:pt x="6199" y="7080"/>
                  </a:lnTo>
                  <a:lnTo>
                    <a:pt x="6199" y="7080"/>
                  </a:lnTo>
                  <a:lnTo>
                    <a:pt x="5282" y="6640"/>
                  </a:lnTo>
                  <a:lnTo>
                    <a:pt x="4365" y="6199"/>
                  </a:lnTo>
                  <a:lnTo>
                    <a:pt x="4512" y="5943"/>
                  </a:lnTo>
                  <a:lnTo>
                    <a:pt x="4989" y="5209"/>
                  </a:lnTo>
                  <a:close/>
                  <a:moveTo>
                    <a:pt x="4879" y="4695"/>
                  </a:moveTo>
                  <a:lnTo>
                    <a:pt x="4805" y="4805"/>
                  </a:lnTo>
                  <a:lnTo>
                    <a:pt x="4218" y="5649"/>
                  </a:lnTo>
                  <a:lnTo>
                    <a:pt x="3962" y="6053"/>
                  </a:lnTo>
                  <a:lnTo>
                    <a:pt x="3852" y="6053"/>
                  </a:lnTo>
                  <a:lnTo>
                    <a:pt x="3778" y="6126"/>
                  </a:lnTo>
                  <a:lnTo>
                    <a:pt x="3742" y="6199"/>
                  </a:lnTo>
                  <a:lnTo>
                    <a:pt x="3705" y="6273"/>
                  </a:lnTo>
                  <a:lnTo>
                    <a:pt x="3742" y="6346"/>
                  </a:lnTo>
                  <a:lnTo>
                    <a:pt x="3778" y="6493"/>
                  </a:lnTo>
                  <a:lnTo>
                    <a:pt x="3852" y="6529"/>
                  </a:lnTo>
                  <a:lnTo>
                    <a:pt x="3925" y="6566"/>
                  </a:lnTo>
                  <a:lnTo>
                    <a:pt x="3998" y="6566"/>
                  </a:lnTo>
                  <a:lnTo>
                    <a:pt x="5172" y="7080"/>
                  </a:lnTo>
                  <a:lnTo>
                    <a:pt x="5722" y="7336"/>
                  </a:lnTo>
                  <a:lnTo>
                    <a:pt x="6053" y="7447"/>
                  </a:lnTo>
                  <a:lnTo>
                    <a:pt x="6346" y="7483"/>
                  </a:lnTo>
                  <a:lnTo>
                    <a:pt x="6419" y="7483"/>
                  </a:lnTo>
                  <a:lnTo>
                    <a:pt x="6493" y="7447"/>
                  </a:lnTo>
                  <a:lnTo>
                    <a:pt x="6529" y="7483"/>
                  </a:lnTo>
                  <a:lnTo>
                    <a:pt x="6603" y="7483"/>
                  </a:lnTo>
                  <a:lnTo>
                    <a:pt x="6639" y="7447"/>
                  </a:lnTo>
                  <a:lnTo>
                    <a:pt x="6639" y="7410"/>
                  </a:lnTo>
                  <a:lnTo>
                    <a:pt x="6566" y="7080"/>
                  </a:lnTo>
                  <a:lnTo>
                    <a:pt x="6456" y="6750"/>
                  </a:lnTo>
                  <a:lnTo>
                    <a:pt x="6273" y="6419"/>
                  </a:lnTo>
                  <a:lnTo>
                    <a:pt x="6089" y="6089"/>
                  </a:lnTo>
                  <a:lnTo>
                    <a:pt x="5649" y="5429"/>
                  </a:lnTo>
                  <a:lnTo>
                    <a:pt x="5135" y="4769"/>
                  </a:lnTo>
                  <a:lnTo>
                    <a:pt x="5062" y="4695"/>
                  </a:lnTo>
                  <a:close/>
                  <a:moveTo>
                    <a:pt x="9757" y="9537"/>
                  </a:moveTo>
                  <a:lnTo>
                    <a:pt x="9794" y="9647"/>
                  </a:lnTo>
                  <a:lnTo>
                    <a:pt x="9831" y="9757"/>
                  </a:lnTo>
                  <a:lnTo>
                    <a:pt x="9867" y="9867"/>
                  </a:lnTo>
                  <a:lnTo>
                    <a:pt x="9867" y="9978"/>
                  </a:lnTo>
                  <a:lnTo>
                    <a:pt x="9831" y="10088"/>
                  </a:lnTo>
                  <a:lnTo>
                    <a:pt x="9794" y="9757"/>
                  </a:lnTo>
                  <a:lnTo>
                    <a:pt x="9757" y="9537"/>
                  </a:lnTo>
                  <a:close/>
                  <a:moveTo>
                    <a:pt x="8950" y="8877"/>
                  </a:moveTo>
                  <a:lnTo>
                    <a:pt x="9207" y="9024"/>
                  </a:lnTo>
                  <a:lnTo>
                    <a:pt x="9207" y="9207"/>
                  </a:lnTo>
                  <a:lnTo>
                    <a:pt x="9281" y="9391"/>
                  </a:lnTo>
                  <a:lnTo>
                    <a:pt x="9391" y="9757"/>
                  </a:lnTo>
                  <a:lnTo>
                    <a:pt x="9574" y="10418"/>
                  </a:lnTo>
                  <a:lnTo>
                    <a:pt x="9464" y="10491"/>
                  </a:lnTo>
                  <a:lnTo>
                    <a:pt x="9391" y="10271"/>
                  </a:lnTo>
                  <a:lnTo>
                    <a:pt x="9281" y="10088"/>
                  </a:lnTo>
                  <a:lnTo>
                    <a:pt x="8914" y="9281"/>
                  </a:lnTo>
                  <a:lnTo>
                    <a:pt x="8840" y="9134"/>
                  </a:lnTo>
                  <a:lnTo>
                    <a:pt x="8767" y="9024"/>
                  </a:lnTo>
                  <a:lnTo>
                    <a:pt x="8950" y="8877"/>
                  </a:lnTo>
                  <a:close/>
                  <a:moveTo>
                    <a:pt x="8547" y="9244"/>
                  </a:moveTo>
                  <a:lnTo>
                    <a:pt x="8547" y="9281"/>
                  </a:lnTo>
                  <a:lnTo>
                    <a:pt x="8657" y="9281"/>
                  </a:lnTo>
                  <a:lnTo>
                    <a:pt x="8694" y="9244"/>
                  </a:lnTo>
                  <a:lnTo>
                    <a:pt x="8657" y="9354"/>
                  </a:lnTo>
                  <a:lnTo>
                    <a:pt x="8657" y="9464"/>
                  </a:lnTo>
                  <a:lnTo>
                    <a:pt x="8767" y="9721"/>
                  </a:lnTo>
                  <a:lnTo>
                    <a:pt x="9024" y="10198"/>
                  </a:lnTo>
                  <a:lnTo>
                    <a:pt x="9170" y="10528"/>
                  </a:lnTo>
                  <a:lnTo>
                    <a:pt x="8804" y="10234"/>
                  </a:lnTo>
                  <a:lnTo>
                    <a:pt x="8804" y="10198"/>
                  </a:lnTo>
                  <a:lnTo>
                    <a:pt x="8767" y="9904"/>
                  </a:lnTo>
                  <a:lnTo>
                    <a:pt x="8657" y="9611"/>
                  </a:lnTo>
                  <a:lnTo>
                    <a:pt x="8584" y="9464"/>
                  </a:lnTo>
                  <a:lnTo>
                    <a:pt x="8474" y="9317"/>
                  </a:lnTo>
                  <a:lnTo>
                    <a:pt x="8547" y="9244"/>
                  </a:lnTo>
                  <a:close/>
                  <a:moveTo>
                    <a:pt x="9464" y="10601"/>
                  </a:moveTo>
                  <a:lnTo>
                    <a:pt x="9574" y="10638"/>
                  </a:lnTo>
                  <a:lnTo>
                    <a:pt x="9464" y="10638"/>
                  </a:lnTo>
                  <a:lnTo>
                    <a:pt x="9464" y="10601"/>
                  </a:lnTo>
                  <a:close/>
                  <a:moveTo>
                    <a:pt x="8877" y="8510"/>
                  </a:moveTo>
                  <a:lnTo>
                    <a:pt x="8584" y="8730"/>
                  </a:lnTo>
                  <a:lnTo>
                    <a:pt x="8327" y="8914"/>
                  </a:lnTo>
                  <a:lnTo>
                    <a:pt x="8143" y="9171"/>
                  </a:lnTo>
                  <a:lnTo>
                    <a:pt x="8070" y="9354"/>
                  </a:lnTo>
                  <a:lnTo>
                    <a:pt x="7997" y="9501"/>
                  </a:lnTo>
                  <a:lnTo>
                    <a:pt x="7997" y="9647"/>
                  </a:lnTo>
                  <a:lnTo>
                    <a:pt x="8033" y="9831"/>
                  </a:lnTo>
                  <a:lnTo>
                    <a:pt x="8070" y="9978"/>
                  </a:lnTo>
                  <a:lnTo>
                    <a:pt x="8143" y="10088"/>
                  </a:lnTo>
                  <a:lnTo>
                    <a:pt x="8363" y="10344"/>
                  </a:lnTo>
                  <a:lnTo>
                    <a:pt x="8584" y="10564"/>
                  </a:lnTo>
                  <a:lnTo>
                    <a:pt x="8914" y="10785"/>
                  </a:lnTo>
                  <a:lnTo>
                    <a:pt x="9244" y="10968"/>
                  </a:lnTo>
                  <a:lnTo>
                    <a:pt x="9391" y="11041"/>
                  </a:lnTo>
                  <a:lnTo>
                    <a:pt x="9537" y="11078"/>
                  </a:lnTo>
                  <a:lnTo>
                    <a:pt x="9684" y="11041"/>
                  </a:lnTo>
                  <a:lnTo>
                    <a:pt x="9867" y="10968"/>
                  </a:lnTo>
                  <a:lnTo>
                    <a:pt x="10051" y="10821"/>
                  </a:lnTo>
                  <a:lnTo>
                    <a:pt x="10234" y="10601"/>
                  </a:lnTo>
                  <a:lnTo>
                    <a:pt x="10271" y="10491"/>
                  </a:lnTo>
                  <a:lnTo>
                    <a:pt x="10271" y="10381"/>
                  </a:lnTo>
                  <a:lnTo>
                    <a:pt x="10271" y="10271"/>
                  </a:lnTo>
                  <a:lnTo>
                    <a:pt x="10198" y="10161"/>
                  </a:lnTo>
                  <a:lnTo>
                    <a:pt x="10198" y="9904"/>
                  </a:lnTo>
                  <a:lnTo>
                    <a:pt x="10161" y="9684"/>
                  </a:lnTo>
                  <a:lnTo>
                    <a:pt x="10088" y="9464"/>
                  </a:lnTo>
                  <a:lnTo>
                    <a:pt x="9977" y="9244"/>
                  </a:lnTo>
                  <a:lnTo>
                    <a:pt x="9831" y="9060"/>
                  </a:lnTo>
                  <a:lnTo>
                    <a:pt x="9647" y="8914"/>
                  </a:lnTo>
                  <a:lnTo>
                    <a:pt x="9464" y="8767"/>
                  </a:lnTo>
                  <a:lnTo>
                    <a:pt x="9060" y="8510"/>
                  </a:lnTo>
                  <a:close/>
                  <a:moveTo>
                    <a:pt x="2604" y="8510"/>
                  </a:moveTo>
                  <a:lnTo>
                    <a:pt x="3815" y="9757"/>
                  </a:lnTo>
                  <a:lnTo>
                    <a:pt x="4292" y="10271"/>
                  </a:lnTo>
                  <a:lnTo>
                    <a:pt x="3852" y="10344"/>
                  </a:lnTo>
                  <a:lnTo>
                    <a:pt x="2678" y="10674"/>
                  </a:lnTo>
                  <a:lnTo>
                    <a:pt x="1577" y="10968"/>
                  </a:lnTo>
                  <a:lnTo>
                    <a:pt x="1064" y="11115"/>
                  </a:lnTo>
                  <a:lnTo>
                    <a:pt x="697" y="11188"/>
                  </a:lnTo>
                  <a:lnTo>
                    <a:pt x="587" y="11188"/>
                  </a:lnTo>
                  <a:lnTo>
                    <a:pt x="477" y="11151"/>
                  </a:lnTo>
                  <a:lnTo>
                    <a:pt x="1577" y="9721"/>
                  </a:lnTo>
                  <a:lnTo>
                    <a:pt x="1908" y="9317"/>
                  </a:lnTo>
                  <a:lnTo>
                    <a:pt x="2201" y="8914"/>
                  </a:lnTo>
                  <a:lnTo>
                    <a:pt x="2421" y="8730"/>
                  </a:lnTo>
                  <a:lnTo>
                    <a:pt x="2604" y="8510"/>
                  </a:lnTo>
                  <a:close/>
                  <a:moveTo>
                    <a:pt x="8914" y="8180"/>
                  </a:moveTo>
                  <a:lnTo>
                    <a:pt x="9097" y="8217"/>
                  </a:lnTo>
                  <a:lnTo>
                    <a:pt x="9244" y="8253"/>
                  </a:lnTo>
                  <a:lnTo>
                    <a:pt x="9574" y="8400"/>
                  </a:lnTo>
                  <a:lnTo>
                    <a:pt x="9867" y="8584"/>
                  </a:lnTo>
                  <a:lnTo>
                    <a:pt x="10124" y="8840"/>
                  </a:lnTo>
                  <a:lnTo>
                    <a:pt x="10308" y="9171"/>
                  </a:lnTo>
                  <a:lnTo>
                    <a:pt x="10454" y="9464"/>
                  </a:lnTo>
                  <a:lnTo>
                    <a:pt x="10564" y="9794"/>
                  </a:lnTo>
                  <a:lnTo>
                    <a:pt x="10601" y="10161"/>
                  </a:lnTo>
                  <a:lnTo>
                    <a:pt x="10601" y="10528"/>
                  </a:lnTo>
                  <a:lnTo>
                    <a:pt x="10491" y="10858"/>
                  </a:lnTo>
                  <a:lnTo>
                    <a:pt x="10491" y="10895"/>
                  </a:lnTo>
                  <a:lnTo>
                    <a:pt x="10454" y="10858"/>
                  </a:lnTo>
                  <a:lnTo>
                    <a:pt x="10344" y="10785"/>
                  </a:lnTo>
                  <a:lnTo>
                    <a:pt x="10271" y="10785"/>
                  </a:lnTo>
                  <a:lnTo>
                    <a:pt x="10161" y="10821"/>
                  </a:lnTo>
                  <a:lnTo>
                    <a:pt x="10124" y="10931"/>
                  </a:lnTo>
                  <a:lnTo>
                    <a:pt x="10088" y="11078"/>
                  </a:lnTo>
                  <a:lnTo>
                    <a:pt x="10051" y="11188"/>
                  </a:lnTo>
                  <a:lnTo>
                    <a:pt x="9867" y="11298"/>
                  </a:lnTo>
                  <a:lnTo>
                    <a:pt x="9794" y="11371"/>
                  </a:lnTo>
                  <a:lnTo>
                    <a:pt x="9757" y="11445"/>
                  </a:lnTo>
                  <a:lnTo>
                    <a:pt x="9611" y="11481"/>
                  </a:lnTo>
                  <a:lnTo>
                    <a:pt x="9464" y="11481"/>
                  </a:lnTo>
                  <a:lnTo>
                    <a:pt x="9354" y="11445"/>
                  </a:lnTo>
                  <a:lnTo>
                    <a:pt x="9207" y="11408"/>
                  </a:lnTo>
                  <a:lnTo>
                    <a:pt x="8620" y="11078"/>
                  </a:lnTo>
                  <a:lnTo>
                    <a:pt x="8327" y="10895"/>
                  </a:lnTo>
                  <a:lnTo>
                    <a:pt x="8070" y="10674"/>
                  </a:lnTo>
                  <a:lnTo>
                    <a:pt x="7850" y="10418"/>
                  </a:lnTo>
                  <a:lnTo>
                    <a:pt x="7703" y="10124"/>
                  </a:lnTo>
                  <a:lnTo>
                    <a:pt x="7593" y="9794"/>
                  </a:lnTo>
                  <a:lnTo>
                    <a:pt x="7593" y="9501"/>
                  </a:lnTo>
                  <a:lnTo>
                    <a:pt x="7630" y="9171"/>
                  </a:lnTo>
                  <a:lnTo>
                    <a:pt x="7777" y="8877"/>
                  </a:lnTo>
                  <a:lnTo>
                    <a:pt x="7960" y="8620"/>
                  </a:lnTo>
                  <a:lnTo>
                    <a:pt x="8217" y="8400"/>
                  </a:lnTo>
                  <a:lnTo>
                    <a:pt x="8400" y="8290"/>
                  </a:lnTo>
                  <a:lnTo>
                    <a:pt x="8584" y="8217"/>
                  </a:lnTo>
                  <a:lnTo>
                    <a:pt x="8730" y="8180"/>
                  </a:lnTo>
                  <a:close/>
                  <a:moveTo>
                    <a:pt x="8767" y="7777"/>
                  </a:moveTo>
                  <a:lnTo>
                    <a:pt x="8547" y="7813"/>
                  </a:lnTo>
                  <a:lnTo>
                    <a:pt x="8363" y="7850"/>
                  </a:lnTo>
                  <a:lnTo>
                    <a:pt x="8143" y="7960"/>
                  </a:lnTo>
                  <a:lnTo>
                    <a:pt x="7960" y="8033"/>
                  </a:lnTo>
                  <a:lnTo>
                    <a:pt x="7777" y="8180"/>
                  </a:lnTo>
                  <a:lnTo>
                    <a:pt x="7593" y="8364"/>
                  </a:lnTo>
                  <a:lnTo>
                    <a:pt x="7446" y="8510"/>
                  </a:lnTo>
                  <a:lnTo>
                    <a:pt x="7336" y="8657"/>
                  </a:lnTo>
                  <a:lnTo>
                    <a:pt x="7190" y="9024"/>
                  </a:lnTo>
                  <a:lnTo>
                    <a:pt x="7116" y="9427"/>
                  </a:lnTo>
                  <a:lnTo>
                    <a:pt x="7116" y="9831"/>
                  </a:lnTo>
                  <a:lnTo>
                    <a:pt x="7153" y="10051"/>
                  </a:lnTo>
                  <a:lnTo>
                    <a:pt x="7226" y="10271"/>
                  </a:lnTo>
                  <a:lnTo>
                    <a:pt x="7336" y="10454"/>
                  </a:lnTo>
                  <a:lnTo>
                    <a:pt x="7446" y="10638"/>
                  </a:lnTo>
                  <a:lnTo>
                    <a:pt x="7740" y="11005"/>
                  </a:lnTo>
                  <a:lnTo>
                    <a:pt x="8107" y="11298"/>
                  </a:lnTo>
                  <a:lnTo>
                    <a:pt x="8510" y="11555"/>
                  </a:lnTo>
                  <a:lnTo>
                    <a:pt x="8914" y="11775"/>
                  </a:lnTo>
                  <a:lnTo>
                    <a:pt x="9134" y="11885"/>
                  </a:lnTo>
                  <a:lnTo>
                    <a:pt x="9354" y="11958"/>
                  </a:lnTo>
                  <a:lnTo>
                    <a:pt x="9574" y="11958"/>
                  </a:lnTo>
                  <a:lnTo>
                    <a:pt x="9757" y="11922"/>
                  </a:lnTo>
                  <a:lnTo>
                    <a:pt x="9977" y="11848"/>
                  </a:lnTo>
                  <a:lnTo>
                    <a:pt x="10198" y="11702"/>
                  </a:lnTo>
                  <a:lnTo>
                    <a:pt x="10381" y="11555"/>
                  </a:lnTo>
                  <a:lnTo>
                    <a:pt x="10491" y="11371"/>
                  </a:lnTo>
                  <a:lnTo>
                    <a:pt x="10674" y="11298"/>
                  </a:lnTo>
                  <a:lnTo>
                    <a:pt x="10784" y="11151"/>
                  </a:lnTo>
                  <a:lnTo>
                    <a:pt x="10895" y="10968"/>
                  </a:lnTo>
                  <a:lnTo>
                    <a:pt x="10968" y="10785"/>
                  </a:lnTo>
                  <a:lnTo>
                    <a:pt x="11005" y="10601"/>
                  </a:lnTo>
                  <a:lnTo>
                    <a:pt x="11005" y="10381"/>
                  </a:lnTo>
                  <a:lnTo>
                    <a:pt x="11005" y="10124"/>
                  </a:lnTo>
                  <a:lnTo>
                    <a:pt x="10968" y="9684"/>
                  </a:lnTo>
                  <a:lnTo>
                    <a:pt x="10821" y="9207"/>
                  </a:lnTo>
                  <a:lnTo>
                    <a:pt x="10638" y="8804"/>
                  </a:lnTo>
                  <a:lnTo>
                    <a:pt x="10491" y="8620"/>
                  </a:lnTo>
                  <a:lnTo>
                    <a:pt x="10344" y="8437"/>
                  </a:lnTo>
                  <a:lnTo>
                    <a:pt x="10198" y="8290"/>
                  </a:lnTo>
                  <a:lnTo>
                    <a:pt x="10014" y="8143"/>
                  </a:lnTo>
                  <a:lnTo>
                    <a:pt x="9831" y="8033"/>
                  </a:lnTo>
                  <a:lnTo>
                    <a:pt x="9611" y="7923"/>
                  </a:lnTo>
                  <a:lnTo>
                    <a:pt x="9427" y="7850"/>
                  </a:lnTo>
                  <a:lnTo>
                    <a:pt x="9207" y="7813"/>
                  </a:lnTo>
                  <a:lnTo>
                    <a:pt x="8987" y="7777"/>
                  </a:lnTo>
                  <a:close/>
                  <a:moveTo>
                    <a:pt x="9024" y="0"/>
                  </a:moveTo>
                  <a:lnTo>
                    <a:pt x="8767" y="37"/>
                  </a:lnTo>
                  <a:lnTo>
                    <a:pt x="8547" y="110"/>
                  </a:lnTo>
                  <a:lnTo>
                    <a:pt x="8363" y="257"/>
                  </a:lnTo>
                  <a:lnTo>
                    <a:pt x="8180" y="440"/>
                  </a:lnTo>
                  <a:lnTo>
                    <a:pt x="7593" y="1027"/>
                  </a:lnTo>
                  <a:lnTo>
                    <a:pt x="7006" y="1651"/>
                  </a:lnTo>
                  <a:lnTo>
                    <a:pt x="6639" y="2054"/>
                  </a:lnTo>
                  <a:lnTo>
                    <a:pt x="6383" y="2311"/>
                  </a:lnTo>
                  <a:lnTo>
                    <a:pt x="6199" y="2605"/>
                  </a:lnTo>
                  <a:lnTo>
                    <a:pt x="5796" y="2201"/>
                  </a:lnTo>
                  <a:lnTo>
                    <a:pt x="5722" y="2128"/>
                  </a:lnTo>
                  <a:lnTo>
                    <a:pt x="5502" y="2128"/>
                  </a:lnTo>
                  <a:lnTo>
                    <a:pt x="5392" y="2201"/>
                  </a:lnTo>
                  <a:lnTo>
                    <a:pt x="5356" y="2238"/>
                  </a:lnTo>
                  <a:lnTo>
                    <a:pt x="4915" y="2531"/>
                  </a:lnTo>
                  <a:lnTo>
                    <a:pt x="4512" y="2898"/>
                  </a:lnTo>
                  <a:lnTo>
                    <a:pt x="4292" y="2715"/>
                  </a:lnTo>
                  <a:lnTo>
                    <a:pt x="4072" y="2495"/>
                  </a:lnTo>
                  <a:lnTo>
                    <a:pt x="3998" y="2458"/>
                  </a:lnTo>
                  <a:lnTo>
                    <a:pt x="3888" y="2458"/>
                  </a:lnTo>
                  <a:lnTo>
                    <a:pt x="3815" y="2495"/>
                  </a:lnTo>
                  <a:lnTo>
                    <a:pt x="3778" y="2568"/>
                  </a:lnTo>
                  <a:lnTo>
                    <a:pt x="3778" y="2421"/>
                  </a:lnTo>
                  <a:lnTo>
                    <a:pt x="3778" y="2311"/>
                  </a:lnTo>
                  <a:lnTo>
                    <a:pt x="3668" y="2128"/>
                  </a:lnTo>
                  <a:lnTo>
                    <a:pt x="3521" y="1908"/>
                  </a:lnTo>
                  <a:lnTo>
                    <a:pt x="3338" y="1761"/>
                  </a:lnTo>
                  <a:lnTo>
                    <a:pt x="3118" y="1614"/>
                  </a:lnTo>
                  <a:lnTo>
                    <a:pt x="2861" y="1504"/>
                  </a:lnTo>
                  <a:lnTo>
                    <a:pt x="2458" y="1321"/>
                  </a:lnTo>
                  <a:lnTo>
                    <a:pt x="2348" y="1321"/>
                  </a:lnTo>
                  <a:lnTo>
                    <a:pt x="2238" y="1357"/>
                  </a:lnTo>
                  <a:lnTo>
                    <a:pt x="2201" y="1431"/>
                  </a:lnTo>
                  <a:lnTo>
                    <a:pt x="2201" y="1504"/>
                  </a:lnTo>
                  <a:lnTo>
                    <a:pt x="2531" y="2238"/>
                  </a:lnTo>
                  <a:lnTo>
                    <a:pt x="2678" y="2531"/>
                  </a:lnTo>
                  <a:lnTo>
                    <a:pt x="2751" y="2678"/>
                  </a:lnTo>
                  <a:lnTo>
                    <a:pt x="2861" y="2825"/>
                  </a:lnTo>
                  <a:lnTo>
                    <a:pt x="3008" y="2898"/>
                  </a:lnTo>
                  <a:lnTo>
                    <a:pt x="3191" y="2935"/>
                  </a:lnTo>
                  <a:lnTo>
                    <a:pt x="3338" y="2935"/>
                  </a:lnTo>
                  <a:lnTo>
                    <a:pt x="3485" y="2861"/>
                  </a:lnTo>
                  <a:lnTo>
                    <a:pt x="3632" y="2788"/>
                  </a:lnTo>
                  <a:lnTo>
                    <a:pt x="3301" y="3155"/>
                  </a:lnTo>
                  <a:lnTo>
                    <a:pt x="2971" y="3485"/>
                  </a:lnTo>
                  <a:lnTo>
                    <a:pt x="2935" y="3412"/>
                  </a:lnTo>
                  <a:lnTo>
                    <a:pt x="2935" y="3265"/>
                  </a:lnTo>
                  <a:lnTo>
                    <a:pt x="2898" y="3081"/>
                  </a:lnTo>
                  <a:lnTo>
                    <a:pt x="2825" y="2825"/>
                  </a:lnTo>
                  <a:lnTo>
                    <a:pt x="2678" y="2605"/>
                  </a:lnTo>
                  <a:lnTo>
                    <a:pt x="2458" y="2384"/>
                  </a:lnTo>
                  <a:lnTo>
                    <a:pt x="2238" y="2238"/>
                  </a:lnTo>
                  <a:lnTo>
                    <a:pt x="1981" y="2091"/>
                  </a:lnTo>
                  <a:lnTo>
                    <a:pt x="1687" y="1981"/>
                  </a:lnTo>
                  <a:lnTo>
                    <a:pt x="1431" y="1908"/>
                  </a:lnTo>
                  <a:lnTo>
                    <a:pt x="880" y="1834"/>
                  </a:lnTo>
                  <a:lnTo>
                    <a:pt x="770" y="1834"/>
                  </a:lnTo>
                  <a:lnTo>
                    <a:pt x="697" y="1871"/>
                  </a:lnTo>
                  <a:lnTo>
                    <a:pt x="624" y="1944"/>
                  </a:lnTo>
                  <a:lnTo>
                    <a:pt x="624" y="2054"/>
                  </a:lnTo>
                  <a:lnTo>
                    <a:pt x="697" y="2384"/>
                  </a:lnTo>
                  <a:lnTo>
                    <a:pt x="807" y="2751"/>
                  </a:lnTo>
                  <a:lnTo>
                    <a:pt x="917" y="3045"/>
                  </a:lnTo>
                  <a:lnTo>
                    <a:pt x="1101" y="3375"/>
                  </a:lnTo>
                  <a:lnTo>
                    <a:pt x="1284" y="3668"/>
                  </a:lnTo>
                  <a:lnTo>
                    <a:pt x="1504" y="3925"/>
                  </a:lnTo>
                  <a:lnTo>
                    <a:pt x="1724" y="4182"/>
                  </a:lnTo>
                  <a:lnTo>
                    <a:pt x="1981" y="4439"/>
                  </a:lnTo>
                  <a:lnTo>
                    <a:pt x="2018" y="4439"/>
                  </a:lnTo>
                  <a:lnTo>
                    <a:pt x="1761" y="4695"/>
                  </a:lnTo>
                  <a:lnTo>
                    <a:pt x="1761" y="4549"/>
                  </a:lnTo>
                  <a:lnTo>
                    <a:pt x="1724" y="4402"/>
                  </a:lnTo>
                  <a:lnTo>
                    <a:pt x="1614" y="4255"/>
                  </a:lnTo>
                  <a:lnTo>
                    <a:pt x="1467" y="4108"/>
                  </a:lnTo>
                  <a:lnTo>
                    <a:pt x="1321" y="3998"/>
                  </a:lnTo>
                  <a:lnTo>
                    <a:pt x="1101" y="3925"/>
                  </a:lnTo>
                  <a:lnTo>
                    <a:pt x="697" y="3815"/>
                  </a:lnTo>
                  <a:lnTo>
                    <a:pt x="330" y="3742"/>
                  </a:lnTo>
                  <a:lnTo>
                    <a:pt x="220" y="3742"/>
                  </a:lnTo>
                  <a:lnTo>
                    <a:pt x="147" y="3815"/>
                  </a:lnTo>
                  <a:lnTo>
                    <a:pt x="110" y="3925"/>
                  </a:lnTo>
                  <a:lnTo>
                    <a:pt x="147" y="3998"/>
                  </a:lnTo>
                  <a:lnTo>
                    <a:pt x="367" y="4329"/>
                  </a:lnTo>
                  <a:lnTo>
                    <a:pt x="624" y="4732"/>
                  </a:lnTo>
                  <a:lnTo>
                    <a:pt x="807" y="4915"/>
                  </a:lnTo>
                  <a:lnTo>
                    <a:pt x="954" y="5062"/>
                  </a:lnTo>
                  <a:lnTo>
                    <a:pt x="1137" y="5172"/>
                  </a:lnTo>
                  <a:lnTo>
                    <a:pt x="1321" y="5246"/>
                  </a:lnTo>
                  <a:lnTo>
                    <a:pt x="1321" y="5282"/>
                  </a:lnTo>
                  <a:lnTo>
                    <a:pt x="1394" y="5356"/>
                  </a:lnTo>
                  <a:lnTo>
                    <a:pt x="1834" y="5759"/>
                  </a:lnTo>
                  <a:lnTo>
                    <a:pt x="1651" y="6126"/>
                  </a:lnTo>
                  <a:lnTo>
                    <a:pt x="1504" y="6493"/>
                  </a:lnTo>
                  <a:lnTo>
                    <a:pt x="1394" y="6896"/>
                  </a:lnTo>
                  <a:lnTo>
                    <a:pt x="1321" y="6933"/>
                  </a:lnTo>
                  <a:lnTo>
                    <a:pt x="1321" y="7043"/>
                  </a:lnTo>
                  <a:lnTo>
                    <a:pt x="1321" y="7153"/>
                  </a:lnTo>
                  <a:lnTo>
                    <a:pt x="1357" y="7263"/>
                  </a:lnTo>
                  <a:lnTo>
                    <a:pt x="1431" y="7373"/>
                  </a:lnTo>
                  <a:lnTo>
                    <a:pt x="1467" y="7410"/>
                  </a:lnTo>
                  <a:lnTo>
                    <a:pt x="1541" y="7447"/>
                  </a:lnTo>
                  <a:lnTo>
                    <a:pt x="1651" y="7593"/>
                  </a:lnTo>
                  <a:lnTo>
                    <a:pt x="2311" y="8217"/>
                  </a:lnTo>
                  <a:lnTo>
                    <a:pt x="2164" y="8327"/>
                  </a:lnTo>
                  <a:lnTo>
                    <a:pt x="2018" y="8437"/>
                  </a:lnTo>
                  <a:lnTo>
                    <a:pt x="1761" y="8694"/>
                  </a:lnTo>
                  <a:lnTo>
                    <a:pt x="1394" y="9207"/>
                  </a:lnTo>
                  <a:lnTo>
                    <a:pt x="990" y="9721"/>
                  </a:lnTo>
                  <a:lnTo>
                    <a:pt x="220" y="10748"/>
                  </a:lnTo>
                  <a:lnTo>
                    <a:pt x="73" y="10968"/>
                  </a:lnTo>
                  <a:lnTo>
                    <a:pt x="0" y="11151"/>
                  </a:lnTo>
                  <a:lnTo>
                    <a:pt x="0" y="11225"/>
                  </a:lnTo>
                  <a:lnTo>
                    <a:pt x="37" y="11335"/>
                  </a:lnTo>
                  <a:lnTo>
                    <a:pt x="183" y="11518"/>
                  </a:lnTo>
                  <a:lnTo>
                    <a:pt x="257" y="11592"/>
                  </a:lnTo>
                  <a:lnTo>
                    <a:pt x="367" y="11628"/>
                  </a:lnTo>
                  <a:lnTo>
                    <a:pt x="550" y="11665"/>
                  </a:lnTo>
                  <a:lnTo>
                    <a:pt x="770" y="11628"/>
                  </a:lnTo>
                  <a:lnTo>
                    <a:pt x="990" y="11592"/>
                  </a:lnTo>
                  <a:lnTo>
                    <a:pt x="2348" y="11188"/>
                  </a:lnTo>
                  <a:lnTo>
                    <a:pt x="3595" y="10821"/>
                  </a:lnTo>
                  <a:lnTo>
                    <a:pt x="4072" y="10711"/>
                  </a:lnTo>
                  <a:lnTo>
                    <a:pt x="4292" y="10638"/>
                  </a:lnTo>
                  <a:lnTo>
                    <a:pt x="4512" y="10491"/>
                  </a:lnTo>
                  <a:lnTo>
                    <a:pt x="5025" y="11005"/>
                  </a:lnTo>
                  <a:lnTo>
                    <a:pt x="5539" y="11518"/>
                  </a:lnTo>
                  <a:lnTo>
                    <a:pt x="6089" y="11995"/>
                  </a:lnTo>
                  <a:lnTo>
                    <a:pt x="6676" y="12398"/>
                  </a:lnTo>
                  <a:lnTo>
                    <a:pt x="7006" y="12619"/>
                  </a:lnTo>
                  <a:lnTo>
                    <a:pt x="7373" y="12802"/>
                  </a:lnTo>
                  <a:lnTo>
                    <a:pt x="7740" y="12985"/>
                  </a:lnTo>
                  <a:lnTo>
                    <a:pt x="8070" y="13132"/>
                  </a:lnTo>
                  <a:lnTo>
                    <a:pt x="8474" y="13242"/>
                  </a:lnTo>
                  <a:lnTo>
                    <a:pt x="8840" y="13352"/>
                  </a:lnTo>
                  <a:lnTo>
                    <a:pt x="9207" y="13426"/>
                  </a:lnTo>
                  <a:lnTo>
                    <a:pt x="9611" y="13499"/>
                  </a:lnTo>
                  <a:lnTo>
                    <a:pt x="9977" y="13536"/>
                  </a:lnTo>
                  <a:lnTo>
                    <a:pt x="10381" y="13572"/>
                  </a:lnTo>
                  <a:lnTo>
                    <a:pt x="11115" y="13536"/>
                  </a:lnTo>
                  <a:lnTo>
                    <a:pt x="11812" y="13426"/>
                  </a:lnTo>
                  <a:lnTo>
                    <a:pt x="12215" y="13316"/>
                  </a:lnTo>
                  <a:lnTo>
                    <a:pt x="12362" y="13279"/>
                  </a:lnTo>
                  <a:lnTo>
                    <a:pt x="12435" y="13279"/>
                  </a:lnTo>
                  <a:lnTo>
                    <a:pt x="12435" y="13316"/>
                  </a:lnTo>
                  <a:lnTo>
                    <a:pt x="12509" y="13352"/>
                  </a:lnTo>
                  <a:lnTo>
                    <a:pt x="12545" y="13352"/>
                  </a:lnTo>
                  <a:lnTo>
                    <a:pt x="12582" y="13316"/>
                  </a:lnTo>
                  <a:lnTo>
                    <a:pt x="12619" y="13279"/>
                  </a:lnTo>
                  <a:lnTo>
                    <a:pt x="12655" y="13169"/>
                  </a:lnTo>
                  <a:lnTo>
                    <a:pt x="12655" y="13022"/>
                  </a:lnTo>
                  <a:lnTo>
                    <a:pt x="12545" y="12949"/>
                  </a:lnTo>
                  <a:lnTo>
                    <a:pt x="12435" y="12912"/>
                  </a:lnTo>
                  <a:lnTo>
                    <a:pt x="12178" y="12912"/>
                  </a:lnTo>
                  <a:lnTo>
                    <a:pt x="11702" y="13022"/>
                  </a:lnTo>
                  <a:lnTo>
                    <a:pt x="11188" y="13095"/>
                  </a:lnTo>
                  <a:lnTo>
                    <a:pt x="10748" y="13132"/>
                  </a:lnTo>
                  <a:lnTo>
                    <a:pt x="10308" y="13095"/>
                  </a:lnTo>
                  <a:lnTo>
                    <a:pt x="9867" y="13095"/>
                  </a:lnTo>
                  <a:lnTo>
                    <a:pt x="9464" y="13022"/>
                  </a:lnTo>
                  <a:lnTo>
                    <a:pt x="9024" y="12949"/>
                  </a:lnTo>
                  <a:lnTo>
                    <a:pt x="8584" y="12802"/>
                  </a:lnTo>
                  <a:lnTo>
                    <a:pt x="8180" y="12655"/>
                  </a:lnTo>
                  <a:lnTo>
                    <a:pt x="7777" y="12509"/>
                  </a:lnTo>
                  <a:lnTo>
                    <a:pt x="7300" y="12252"/>
                  </a:lnTo>
                  <a:lnTo>
                    <a:pt x="6860" y="11958"/>
                  </a:lnTo>
                  <a:lnTo>
                    <a:pt x="6419" y="11628"/>
                  </a:lnTo>
                  <a:lnTo>
                    <a:pt x="6016" y="11298"/>
                  </a:lnTo>
                  <a:lnTo>
                    <a:pt x="5246" y="10564"/>
                  </a:lnTo>
                  <a:lnTo>
                    <a:pt x="4512" y="9794"/>
                  </a:lnTo>
                  <a:lnTo>
                    <a:pt x="3008" y="8290"/>
                  </a:lnTo>
                  <a:lnTo>
                    <a:pt x="2274" y="7520"/>
                  </a:lnTo>
                  <a:lnTo>
                    <a:pt x="2091" y="7300"/>
                  </a:lnTo>
                  <a:lnTo>
                    <a:pt x="1871" y="7080"/>
                  </a:lnTo>
                  <a:lnTo>
                    <a:pt x="1944" y="6713"/>
                  </a:lnTo>
                  <a:lnTo>
                    <a:pt x="2054" y="6383"/>
                  </a:lnTo>
                  <a:lnTo>
                    <a:pt x="2238" y="6053"/>
                  </a:lnTo>
                  <a:lnTo>
                    <a:pt x="2421" y="5722"/>
                  </a:lnTo>
                  <a:lnTo>
                    <a:pt x="2641" y="5429"/>
                  </a:lnTo>
                  <a:lnTo>
                    <a:pt x="2898" y="5172"/>
                  </a:lnTo>
                  <a:lnTo>
                    <a:pt x="3411" y="4622"/>
                  </a:lnTo>
                  <a:lnTo>
                    <a:pt x="4475" y="3558"/>
                  </a:lnTo>
                  <a:lnTo>
                    <a:pt x="5025" y="3045"/>
                  </a:lnTo>
                  <a:lnTo>
                    <a:pt x="5246" y="2825"/>
                  </a:lnTo>
                  <a:lnTo>
                    <a:pt x="5392" y="2678"/>
                  </a:lnTo>
                  <a:lnTo>
                    <a:pt x="5502" y="2605"/>
                  </a:lnTo>
                  <a:lnTo>
                    <a:pt x="5612" y="2715"/>
                  </a:lnTo>
                  <a:lnTo>
                    <a:pt x="5392" y="2825"/>
                  </a:lnTo>
                  <a:lnTo>
                    <a:pt x="5246" y="2971"/>
                  </a:lnTo>
                  <a:lnTo>
                    <a:pt x="4952" y="3301"/>
                  </a:lnTo>
                  <a:lnTo>
                    <a:pt x="4805" y="3485"/>
                  </a:lnTo>
                  <a:lnTo>
                    <a:pt x="4695" y="3668"/>
                  </a:lnTo>
                  <a:lnTo>
                    <a:pt x="4585" y="3888"/>
                  </a:lnTo>
                  <a:lnTo>
                    <a:pt x="4585" y="3962"/>
                  </a:lnTo>
                  <a:lnTo>
                    <a:pt x="4622" y="4072"/>
                  </a:lnTo>
                  <a:lnTo>
                    <a:pt x="4659" y="4145"/>
                  </a:lnTo>
                  <a:lnTo>
                    <a:pt x="4732" y="4145"/>
                  </a:lnTo>
                  <a:lnTo>
                    <a:pt x="4915" y="4035"/>
                  </a:lnTo>
                  <a:lnTo>
                    <a:pt x="5025" y="3888"/>
                  </a:lnTo>
                  <a:lnTo>
                    <a:pt x="5209" y="3558"/>
                  </a:lnTo>
                  <a:lnTo>
                    <a:pt x="5502" y="3228"/>
                  </a:lnTo>
                  <a:lnTo>
                    <a:pt x="5759" y="2898"/>
                  </a:lnTo>
                  <a:lnTo>
                    <a:pt x="6016" y="3118"/>
                  </a:lnTo>
                  <a:lnTo>
                    <a:pt x="5832" y="3301"/>
                  </a:lnTo>
                  <a:lnTo>
                    <a:pt x="5612" y="3522"/>
                  </a:lnTo>
                  <a:lnTo>
                    <a:pt x="5466" y="3742"/>
                  </a:lnTo>
                  <a:lnTo>
                    <a:pt x="5356" y="3962"/>
                  </a:lnTo>
                  <a:lnTo>
                    <a:pt x="5319" y="4072"/>
                  </a:lnTo>
                  <a:lnTo>
                    <a:pt x="5392" y="4182"/>
                  </a:lnTo>
                  <a:lnTo>
                    <a:pt x="5502" y="4219"/>
                  </a:lnTo>
                  <a:lnTo>
                    <a:pt x="5539" y="4219"/>
                  </a:lnTo>
                  <a:lnTo>
                    <a:pt x="5612" y="4182"/>
                  </a:lnTo>
                  <a:lnTo>
                    <a:pt x="5796" y="3998"/>
                  </a:lnTo>
                  <a:lnTo>
                    <a:pt x="5942" y="3778"/>
                  </a:lnTo>
                  <a:lnTo>
                    <a:pt x="6089" y="3558"/>
                  </a:lnTo>
                  <a:lnTo>
                    <a:pt x="6199" y="3301"/>
                  </a:lnTo>
                  <a:lnTo>
                    <a:pt x="6309" y="3375"/>
                  </a:lnTo>
                  <a:lnTo>
                    <a:pt x="6456" y="3485"/>
                  </a:lnTo>
                  <a:lnTo>
                    <a:pt x="6346" y="3595"/>
                  </a:lnTo>
                  <a:lnTo>
                    <a:pt x="6236" y="3705"/>
                  </a:lnTo>
                  <a:lnTo>
                    <a:pt x="6089" y="3962"/>
                  </a:lnTo>
                  <a:lnTo>
                    <a:pt x="5869" y="4255"/>
                  </a:lnTo>
                  <a:lnTo>
                    <a:pt x="5796" y="4402"/>
                  </a:lnTo>
                  <a:lnTo>
                    <a:pt x="5722" y="4585"/>
                  </a:lnTo>
                  <a:lnTo>
                    <a:pt x="5722" y="4622"/>
                  </a:lnTo>
                  <a:lnTo>
                    <a:pt x="5722" y="4695"/>
                  </a:lnTo>
                  <a:lnTo>
                    <a:pt x="5796" y="4732"/>
                  </a:lnTo>
                  <a:lnTo>
                    <a:pt x="5906" y="4769"/>
                  </a:lnTo>
                  <a:lnTo>
                    <a:pt x="6016" y="4695"/>
                  </a:lnTo>
                  <a:lnTo>
                    <a:pt x="6126" y="4585"/>
                  </a:lnTo>
                  <a:lnTo>
                    <a:pt x="6199" y="4439"/>
                  </a:lnTo>
                  <a:lnTo>
                    <a:pt x="6383" y="4145"/>
                  </a:lnTo>
                  <a:lnTo>
                    <a:pt x="6456" y="3962"/>
                  </a:lnTo>
                  <a:lnTo>
                    <a:pt x="6603" y="3632"/>
                  </a:lnTo>
                  <a:lnTo>
                    <a:pt x="7300" y="4145"/>
                  </a:lnTo>
                  <a:lnTo>
                    <a:pt x="7116" y="4292"/>
                  </a:lnTo>
                  <a:lnTo>
                    <a:pt x="6933" y="4439"/>
                  </a:lnTo>
                  <a:lnTo>
                    <a:pt x="6713" y="4695"/>
                  </a:lnTo>
                  <a:lnTo>
                    <a:pt x="6529" y="5026"/>
                  </a:lnTo>
                  <a:lnTo>
                    <a:pt x="6529" y="5099"/>
                  </a:lnTo>
                  <a:lnTo>
                    <a:pt x="6529" y="5172"/>
                  </a:lnTo>
                  <a:lnTo>
                    <a:pt x="6566" y="5209"/>
                  </a:lnTo>
                  <a:lnTo>
                    <a:pt x="6639" y="5246"/>
                  </a:lnTo>
                  <a:lnTo>
                    <a:pt x="6676" y="5282"/>
                  </a:lnTo>
                  <a:lnTo>
                    <a:pt x="6749" y="5282"/>
                  </a:lnTo>
                  <a:lnTo>
                    <a:pt x="6823" y="5246"/>
                  </a:lnTo>
                  <a:lnTo>
                    <a:pt x="6860" y="5172"/>
                  </a:lnTo>
                  <a:lnTo>
                    <a:pt x="7153" y="4695"/>
                  </a:lnTo>
                  <a:lnTo>
                    <a:pt x="7410" y="4255"/>
                  </a:lnTo>
                  <a:lnTo>
                    <a:pt x="7740" y="4475"/>
                  </a:lnTo>
                  <a:lnTo>
                    <a:pt x="7483" y="4732"/>
                  </a:lnTo>
                  <a:lnTo>
                    <a:pt x="7116" y="5136"/>
                  </a:lnTo>
                  <a:lnTo>
                    <a:pt x="7080" y="5209"/>
                  </a:lnTo>
                  <a:lnTo>
                    <a:pt x="7043" y="5246"/>
                  </a:lnTo>
                  <a:lnTo>
                    <a:pt x="7080" y="5319"/>
                  </a:lnTo>
                  <a:lnTo>
                    <a:pt x="7116" y="5356"/>
                  </a:lnTo>
                  <a:lnTo>
                    <a:pt x="7190" y="5392"/>
                  </a:lnTo>
                  <a:lnTo>
                    <a:pt x="7263" y="5429"/>
                  </a:lnTo>
                  <a:lnTo>
                    <a:pt x="7336" y="5429"/>
                  </a:lnTo>
                  <a:lnTo>
                    <a:pt x="7373" y="5356"/>
                  </a:lnTo>
                  <a:lnTo>
                    <a:pt x="7556" y="5172"/>
                  </a:lnTo>
                  <a:lnTo>
                    <a:pt x="7740" y="4989"/>
                  </a:lnTo>
                  <a:lnTo>
                    <a:pt x="7813" y="4805"/>
                  </a:lnTo>
                  <a:lnTo>
                    <a:pt x="7850" y="4695"/>
                  </a:lnTo>
                  <a:lnTo>
                    <a:pt x="7887" y="4585"/>
                  </a:lnTo>
                  <a:lnTo>
                    <a:pt x="8474" y="4989"/>
                  </a:lnTo>
                  <a:lnTo>
                    <a:pt x="8107" y="5319"/>
                  </a:lnTo>
                  <a:lnTo>
                    <a:pt x="7813" y="5722"/>
                  </a:lnTo>
                  <a:lnTo>
                    <a:pt x="7777" y="5796"/>
                  </a:lnTo>
                  <a:lnTo>
                    <a:pt x="7777" y="5833"/>
                  </a:lnTo>
                  <a:lnTo>
                    <a:pt x="7813" y="5943"/>
                  </a:lnTo>
                  <a:lnTo>
                    <a:pt x="7887" y="5979"/>
                  </a:lnTo>
                  <a:lnTo>
                    <a:pt x="7997" y="5979"/>
                  </a:lnTo>
                  <a:lnTo>
                    <a:pt x="8033" y="5943"/>
                  </a:lnTo>
                  <a:lnTo>
                    <a:pt x="8327" y="5502"/>
                  </a:lnTo>
                  <a:lnTo>
                    <a:pt x="8584" y="5062"/>
                  </a:lnTo>
                  <a:lnTo>
                    <a:pt x="9024" y="5356"/>
                  </a:lnTo>
                  <a:lnTo>
                    <a:pt x="8767" y="5612"/>
                  </a:lnTo>
                  <a:lnTo>
                    <a:pt x="8584" y="5796"/>
                  </a:lnTo>
                  <a:lnTo>
                    <a:pt x="8510" y="5906"/>
                  </a:lnTo>
                  <a:lnTo>
                    <a:pt x="8474" y="6053"/>
                  </a:lnTo>
                  <a:lnTo>
                    <a:pt x="8253" y="6383"/>
                  </a:lnTo>
                  <a:lnTo>
                    <a:pt x="8217" y="6456"/>
                  </a:lnTo>
                  <a:lnTo>
                    <a:pt x="8253" y="6566"/>
                  </a:lnTo>
                  <a:lnTo>
                    <a:pt x="8290" y="6603"/>
                  </a:lnTo>
                  <a:lnTo>
                    <a:pt x="8363" y="6640"/>
                  </a:lnTo>
                  <a:lnTo>
                    <a:pt x="8474" y="6640"/>
                  </a:lnTo>
                  <a:lnTo>
                    <a:pt x="8547" y="6566"/>
                  </a:lnTo>
                  <a:lnTo>
                    <a:pt x="8804" y="6199"/>
                  </a:lnTo>
                  <a:lnTo>
                    <a:pt x="8877" y="6126"/>
                  </a:lnTo>
                  <a:lnTo>
                    <a:pt x="8950" y="6016"/>
                  </a:lnTo>
                  <a:lnTo>
                    <a:pt x="9097" y="5796"/>
                  </a:lnTo>
                  <a:lnTo>
                    <a:pt x="9244" y="5539"/>
                  </a:lnTo>
                  <a:lnTo>
                    <a:pt x="9537" y="5722"/>
                  </a:lnTo>
                  <a:lnTo>
                    <a:pt x="9354" y="5906"/>
                  </a:lnTo>
                  <a:lnTo>
                    <a:pt x="9207" y="6126"/>
                  </a:lnTo>
                  <a:lnTo>
                    <a:pt x="8950" y="6419"/>
                  </a:lnTo>
                  <a:lnTo>
                    <a:pt x="8877" y="6566"/>
                  </a:lnTo>
                  <a:lnTo>
                    <a:pt x="8840" y="6750"/>
                  </a:lnTo>
                  <a:lnTo>
                    <a:pt x="8914" y="6823"/>
                  </a:lnTo>
                  <a:lnTo>
                    <a:pt x="8950" y="6860"/>
                  </a:lnTo>
                  <a:lnTo>
                    <a:pt x="8987" y="6860"/>
                  </a:lnTo>
                  <a:lnTo>
                    <a:pt x="9134" y="6786"/>
                  </a:lnTo>
                  <a:lnTo>
                    <a:pt x="9244" y="6640"/>
                  </a:lnTo>
                  <a:lnTo>
                    <a:pt x="9391" y="6383"/>
                  </a:lnTo>
                  <a:lnTo>
                    <a:pt x="9537" y="6126"/>
                  </a:lnTo>
                  <a:lnTo>
                    <a:pt x="9721" y="5869"/>
                  </a:lnTo>
                  <a:lnTo>
                    <a:pt x="10198" y="6236"/>
                  </a:lnTo>
                  <a:lnTo>
                    <a:pt x="10051" y="6419"/>
                  </a:lnTo>
                  <a:lnTo>
                    <a:pt x="9867" y="6640"/>
                  </a:lnTo>
                  <a:lnTo>
                    <a:pt x="9684" y="6860"/>
                  </a:lnTo>
                  <a:lnTo>
                    <a:pt x="9611" y="7006"/>
                  </a:lnTo>
                  <a:lnTo>
                    <a:pt x="9574" y="7116"/>
                  </a:lnTo>
                  <a:lnTo>
                    <a:pt x="9574" y="7190"/>
                  </a:lnTo>
                  <a:lnTo>
                    <a:pt x="9611" y="7263"/>
                  </a:lnTo>
                  <a:lnTo>
                    <a:pt x="9757" y="7263"/>
                  </a:lnTo>
                  <a:lnTo>
                    <a:pt x="9867" y="7190"/>
                  </a:lnTo>
                  <a:lnTo>
                    <a:pt x="9941" y="7080"/>
                  </a:lnTo>
                  <a:lnTo>
                    <a:pt x="10124" y="6823"/>
                  </a:lnTo>
                  <a:lnTo>
                    <a:pt x="10271" y="6603"/>
                  </a:lnTo>
                  <a:lnTo>
                    <a:pt x="10381" y="6383"/>
                  </a:lnTo>
                  <a:lnTo>
                    <a:pt x="10895" y="6823"/>
                  </a:lnTo>
                  <a:lnTo>
                    <a:pt x="10931" y="6860"/>
                  </a:lnTo>
                  <a:lnTo>
                    <a:pt x="10638" y="7226"/>
                  </a:lnTo>
                  <a:lnTo>
                    <a:pt x="10381" y="7593"/>
                  </a:lnTo>
                  <a:lnTo>
                    <a:pt x="10271" y="7703"/>
                  </a:lnTo>
                  <a:lnTo>
                    <a:pt x="10271" y="7777"/>
                  </a:lnTo>
                  <a:lnTo>
                    <a:pt x="10271" y="7813"/>
                  </a:lnTo>
                  <a:lnTo>
                    <a:pt x="10344" y="7923"/>
                  </a:lnTo>
                  <a:lnTo>
                    <a:pt x="10418" y="7960"/>
                  </a:lnTo>
                  <a:lnTo>
                    <a:pt x="10491" y="7923"/>
                  </a:lnTo>
                  <a:lnTo>
                    <a:pt x="10528" y="7887"/>
                  </a:lnTo>
                  <a:lnTo>
                    <a:pt x="10821" y="7483"/>
                  </a:lnTo>
                  <a:lnTo>
                    <a:pt x="11115" y="7043"/>
                  </a:lnTo>
                  <a:lnTo>
                    <a:pt x="11445" y="7447"/>
                  </a:lnTo>
                  <a:lnTo>
                    <a:pt x="11298" y="7703"/>
                  </a:lnTo>
                  <a:lnTo>
                    <a:pt x="11151" y="7960"/>
                  </a:lnTo>
                  <a:lnTo>
                    <a:pt x="10968" y="8253"/>
                  </a:lnTo>
                  <a:lnTo>
                    <a:pt x="10931" y="8437"/>
                  </a:lnTo>
                  <a:lnTo>
                    <a:pt x="10931" y="8510"/>
                  </a:lnTo>
                  <a:lnTo>
                    <a:pt x="10931" y="8584"/>
                  </a:lnTo>
                  <a:lnTo>
                    <a:pt x="10968" y="8657"/>
                  </a:lnTo>
                  <a:lnTo>
                    <a:pt x="11041" y="8657"/>
                  </a:lnTo>
                  <a:lnTo>
                    <a:pt x="11188" y="8584"/>
                  </a:lnTo>
                  <a:lnTo>
                    <a:pt x="11261" y="8474"/>
                  </a:lnTo>
                  <a:lnTo>
                    <a:pt x="11408" y="8180"/>
                  </a:lnTo>
                  <a:lnTo>
                    <a:pt x="11628" y="7703"/>
                  </a:lnTo>
                  <a:lnTo>
                    <a:pt x="11812" y="7997"/>
                  </a:lnTo>
                  <a:lnTo>
                    <a:pt x="11995" y="8290"/>
                  </a:lnTo>
                  <a:lnTo>
                    <a:pt x="11812" y="8694"/>
                  </a:lnTo>
                  <a:lnTo>
                    <a:pt x="11628" y="9097"/>
                  </a:lnTo>
                  <a:lnTo>
                    <a:pt x="11518" y="9097"/>
                  </a:lnTo>
                  <a:lnTo>
                    <a:pt x="11408" y="9317"/>
                  </a:lnTo>
                  <a:lnTo>
                    <a:pt x="11335" y="9501"/>
                  </a:lnTo>
                  <a:lnTo>
                    <a:pt x="11335" y="9574"/>
                  </a:lnTo>
                  <a:lnTo>
                    <a:pt x="11335" y="9647"/>
                  </a:lnTo>
                  <a:lnTo>
                    <a:pt x="11408" y="9721"/>
                  </a:lnTo>
                  <a:lnTo>
                    <a:pt x="11591" y="9721"/>
                  </a:lnTo>
                  <a:lnTo>
                    <a:pt x="11628" y="9684"/>
                  </a:lnTo>
                  <a:lnTo>
                    <a:pt x="11812" y="9427"/>
                  </a:lnTo>
                  <a:lnTo>
                    <a:pt x="11958" y="9171"/>
                  </a:lnTo>
                  <a:lnTo>
                    <a:pt x="12105" y="8914"/>
                  </a:lnTo>
                  <a:lnTo>
                    <a:pt x="12178" y="8657"/>
                  </a:lnTo>
                  <a:lnTo>
                    <a:pt x="12325" y="9024"/>
                  </a:lnTo>
                  <a:lnTo>
                    <a:pt x="12472" y="9427"/>
                  </a:lnTo>
                  <a:lnTo>
                    <a:pt x="12068" y="10088"/>
                  </a:lnTo>
                  <a:lnTo>
                    <a:pt x="11995" y="10088"/>
                  </a:lnTo>
                  <a:lnTo>
                    <a:pt x="11922" y="10271"/>
                  </a:lnTo>
                  <a:lnTo>
                    <a:pt x="11848" y="10418"/>
                  </a:lnTo>
                  <a:lnTo>
                    <a:pt x="11848" y="10491"/>
                  </a:lnTo>
                  <a:lnTo>
                    <a:pt x="11848" y="10528"/>
                  </a:lnTo>
                  <a:lnTo>
                    <a:pt x="11922" y="10601"/>
                  </a:lnTo>
                  <a:lnTo>
                    <a:pt x="12068" y="10601"/>
                  </a:lnTo>
                  <a:lnTo>
                    <a:pt x="12142" y="10564"/>
                  </a:lnTo>
                  <a:lnTo>
                    <a:pt x="12362" y="10198"/>
                  </a:lnTo>
                  <a:lnTo>
                    <a:pt x="12582" y="9831"/>
                  </a:lnTo>
                  <a:lnTo>
                    <a:pt x="12692" y="10454"/>
                  </a:lnTo>
                  <a:lnTo>
                    <a:pt x="12509" y="10638"/>
                  </a:lnTo>
                  <a:lnTo>
                    <a:pt x="12362" y="10858"/>
                  </a:lnTo>
                  <a:lnTo>
                    <a:pt x="12215" y="11078"/>
                  </a:lnTo>
                  <a:lnTo>
                    <a:pt x="12178" y="11225"/>
                  </a:lnTo>
                  <a:lnTo>
                    <a:pt x="12178" y="11371"/>
                  </a:lnTo>
                  <a:lnTo>
                    <a:pt x="12215" y="11408"/>
                  </a:lnTo>
                  <a:lnTo>
                    <a:pt x="12252" y="11408"/>
                  </a:lnTo>
                  <a:lnTo>
                    <a:pt x="12362" y="11371"/>
                  </a:lnTo>
                  <a:lnTo>
                    <a:pt x="12472" y="11298"/>
                  </a:lnTo>
                  <a:lnTo>
                    <a:pt x="12582" y="11078"/>
                  </a:lnTo>
                  <a:lnTo>
                    <a:pt x="12692" y="10858"/>
                  </a:lnTo>
                  <a:lnTo>
                    <a:pt x="12729" y="11188"/>
                  </a:lnTo>
                  <a:lnTo>
                    <a:pt x="12655" y="11775"/>
                  </a:lnTo>
                  <a:lnTo>
                    <a:pt x="12509" y="11922"/>
                  </a:lnTo>
                  <a:lnTo>
                    <a:pt x="12362" y="12068"/>
                  </a:lnTo>
                  <a:lnTo>
                    <a:pt x="12325" y="12215"/>
                  </a:lnTo>
                  <a:lnTo>
                    <a:pt x="12325" y="12288"/>
                  </a:lnTo>
                  <a:lnTo>
                    <a:pt x="12362" y="12362"/>
                  </a:lnTo>
                  <a:lnTo>
                    <a:pt x="12435" y="12398"/>
                  </a:lnTo>
                  <a:lnTo>
                    <a:pt x="12472" y="12398"/>
                  </a:lnTo>
                  <a:lnTo>
                    <a:pt x="12619" y="12288"/>
                  </a:lnTo>
                  <a:lnTo>
                    <a:pt x="12655" y="12655"/>
                  </a:lnTo>
                  <a:lnTo>
                    <a:pt x="12692" y="12692"/>
                  </a:lnTo>
                  <a:lnTo>
                    <a:pt x="12729" y="12655"/>
                  </a:lnTo>
                  <a:lnTo>
                    <a:pt x="12802" y="12545"/>
                  </a:lnTo>
                  <a:lnTo>
                    <a:pt x="12912" y="12398"/>
                  </a:lnTo>
                  <a:lnTo>
                    <a:pt x="13022" y="12068"/>
                  </a:lnTo>
                  <a:lnTo>
                    <a:pt x="13095" y="11738"/>
                  </a:lnTo>
                  <a:lnTo>
                    <a:pt x="13132" y="11408"/>
                  </a:lnTo>
                  <a:lnTo>
                    <a:pt x="13132" y="11005"/>
                  </a:lnTo>
                  <a:lnTo>
                    <a:pt x="13132" y="10638"/>
                  </a:lnTo>
                  <a:lnTo>
                    <a:pt x="13095" y="10234"/>
                  </a:lnTo>
                  <a:lnTo>
                    <a:pt x="13022" y="9867"/>
                  </a:lnTo>
                  <a:lnTo>
                    <a:pt x="12949" y="9464"/>
                  </a:lnTo>
                  <a:lnTo>
                    <a:pt x="12839" y="9060"/>
                  </a:lnTo>
                  <a:lnTo>
                    <a:pt x="12692" y="8694"/>
                  </a:lnTo>
                  <a:lnTo>
                    <a:pt x="12545" y="8327"/>
                  </a:lnTo>
                  <a:lnTo>
                    <a:pt x="12325" y="7960"/>
                  </a:lnTo>
                  <a:lnTo>
                    <a:pt x="12142" y="7630"/>
                  </a:lnTo>
                  <a:lnTo>
                    <a:pt x="11885" y="7300"/>
                  </a:lnTo>
                  <a:lnTo>
                    <a:pt x="11628" y="6970"/>
                  </a:lnTo>
                  <a:lnTo>
                    <a:pt x="11335" y="6640"/>
                  </a:lnTo>
                  <a:lnTo>
                    <a:pt x="11041" y="6346"/>
                  </a:lnTo>
                  <a:lnTo>
                    <a:pt x="10344" y="5759"/>
                  </a:lnTo>
                  <a:lnTo>
                    <a:pt x="9647" y="5246"/>
                  </a:lnTo>
                  <a:lnTo>
                    <a:pt x="8914" y="4732"/>
                  </a:lnTo>
                  <a:lnTo>
                    <a:pt x="8987" y="4439"/>
                  </a:lnTo>
                  <a:lnTo>
                    <a:pt x="9024" y="4182"/>
                  </a:lnTo>
                  <a:lnTo>
                    <a:pt x="9060" y="3558"/>
                  </a:lnTo>
                  <a:lnTo>
                    <a:pt x="9097" y="2898"/>
                  </a:lnTo>
                  <a:lnTo>
                    <a:pt x="9281" y="220"/>
                  </a:lnTo>
                  <a:lnTo>
                    <a:pt x="9244" y="110"/>
                  </a:lnTo>
                  <a:lnTo>
                    <a:pt x="9207" y="37"/>
                  </a:lnTo>
                  <a:lnTo>
                    <a:pt x="9097"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 name="Google Shape;374;p7"/>
            <p:cNvSpPr/>
            <p:nvPr/>
          </p:nvSpPr>
          <p:spPr>
            <a:xfrm>
              <a:off x="6537275" y="2750650"/>
              <a:ext cx="459450" cy="475050"/>
            </a:xfrm>
            <a:custGeom>
              <a:avLst/>
              <a:gdLst/>
              <a:ahLst/>
              <a:cxnLst/>
              <a:rect l="l" t="t" r="r" b="b"/>
              <a:pathLst>
                <a:path w="18378" h="19002" extrusionOk="0">
                  <a:moveTo>
                    <a:pt x="13793" y="5429"/>
                  </a:moveTo>
                  <a:lnTo>
                    <a:pt x="13682" y="5466"/>
                  </a:lnTo>
                  <a:lnTo>
                    <a:pt x="13572" y="5502"/>
                  </a:lnTo>
                  <a:lnTo>
                    <a:pt x="13499" y="5576"/>
                  </a:lnTo>
                  <a:lnTo>
                    <a:pt x="13352" y="5759"/>
                  </a:lnTo>
                  <a:lnTo>
                    <a:pt x="13352" y="5869"/>
                  </a:lnTo>
                  <a:lnTo>
                    <a:pt x="13352" y="5979"/>
                  </a:lnTo>
                  <a:lnTo>
                    <a:pt x="13389" y="6016"/>
                  </a:lnTo>
                  <a:lnTo>
                    <a:pt x="13426" y="6053"/>
                  </a:lnTo>
                  <a:lnTo>
                    <a:pt x="13499" y="6053"/>
                  </a:lnTo>
                  <a:lnTo>
                    <a:pt x="13572" y="5979"/>
                  </a:lnTo>
                  <a:lnTo>
                    <a:pt x="13646" y="5943"/>
                  </a:lnTo>
                  <a:lnTo>
                    <a:pt x="13719" y="5796"/>
                  </a:lnTo>
                  <a:lnTo>
                    <a:pt x="13829" y="5649"/>
                  </a:lnTo>
                  <a:lnTo>
                    <a:pt x="13903" y="5502"/>
                  </a:lnTo>
                  <a:lnTo>
                    <a:pt x="13903" y="5466"/>
                  </a:lnTo>
                  <a:lnTo>
                    <a:pt x="13903" y="5429"/>
                  </a:lnTo>
                  <a:close/>
                  <a:moveTo>
                    <a:pt x="13242" y="6089"/>
                  </a:moveTo>
                  <a:lnTo>
                    <a:pt x="13169" y="6126"/>
                  </a:lnTo>
                  <a:lnTo>
                    <a:pt x="13022" y="6309"/>
                  </a:lnTo>
                  <a:lnTo>
                    <a:pt x="12912" y="6493"/>
                  </a:lnTo>
                  <a:lnTo>
                    <a:pt x="12875" y="6529"/>
                  </a:lnTo>
                  <a:lnTo>
                    <a:pt x="12875" y="6603"/>
                  </a:lnTo>
                  <a:lnTo>
                    <a:pt x="12949" y="6676"/>
                  </a:lnTo>
                  <a:lnTo>
                    <a:pt x="13022" y="6713"/>
                  </a:lnTo>
                  <a:lnTo>
                    <a:pt x="13096" y="6676"/>
                  </a:lnTo>
                  <a:lnTo>
                    <a:pt x="13132" y="6639"/>
                  </a:lnTo>
                  <a:lnTo>
                    <a:pt x="13242" y="6456"/>
                  </a:lnTo>
                  <a:lnTo>
                    <a:pt x="13352" y="6273"/>
                  </a:lnTo>
                  <a:lnTo>
                    <a:pt x="13389" y="6199"/>
                  </a:lnTo>
                  <a:lnTo>
                    <a:pt x="13316" y="6126"/>
                  </a:lnTo>
                  <a:lnTo>
                    <a:pt x="13242" y="6089"/>
                  </a:lnTo>
                  <a:close/>
                  <a:moveTo>
                    <a:pt x="17241" y="6419"/>
                  </a:moveTo>
                  <a:lnTo>
                    <a:pt x="17534" y="6713"/>
                  </a:lnTo>
                  <a:lnTo>
                    <a:pt x="17497" y="6713"/>
                  </a:lnTo>
                  <a:lnTo>
                    <a:pt x="17387" y="6823"/>
                  </a:lnTo>
                  <a:lnTo>
                    <a:pt x="17351" y="6676"/>
                  </a:lnTo>
                  <a:lnTo>
                    <a:pt x="17241" y="6419"/>
                  </a:lnTo>
                  <a:close/>
                  <a:moveTo>
                    <a:pt x="12692" y="6786"/>
                  </a:moveTo>
                  <a:lnTo>
                    <a:pt x="12582" y="6860"/>
                  </a:lnTo>
                  <a:lnTo>
                    <a:pt x="12435" y="6970"/>
                  </a:lnTo>
                  <a:lnTo>
                    <a:pt x="12399" y="7116"/>
                  </a:lnTo>
                  <a:lnTo>
                    <a:pt x="12362" y="7190"/>
                  </a:lnTo>
                  <a:lnTo>
                    <a:pt x="12399" y="7226"/>
                  </a:lnTo>
                  <a:lnTo>
                    <a:pt x="12472" y="7300"/>
                  </a:lnTo>
                  <a:lnTo>
                    <a:pt x="12582" y="7300"/>
                  </a:lnTo>
                  <a:lnTo>
                    <a:pt x="12619" y="7263"/>
                  </a:lnTo>
                  <a:lnTo>
                    <a:pt x="12655" y="7190"/>
                  </a:lnTo>
                  <a:lnTo>
                    <a:pt x="12729" y="7043"/>
                  </a:lnTo>
                  <a:lnTo>
                    <a:pt x="12802" y="7006"/>
                  </a:lnTo>
                  <a:lnTo>
                    <a:pt x="12839" y="6933"/>
                  </a:lnTo>
                  <a:lnTo>
                    <a:pt x="12875" y="6860"/>
                  </a:lnTo>
                  <a:lnTo>
                    <a:pt x="12875" y="6823"/>
                  </a:lnTo>
                  <a:lnTo>
                    <a:pt x="12839" y="6823"/>
                  </a:lnTo>
                  <a:lnTo>
                    <a:pt x="12765" y="6786"/>
                  </a:lnTo>
                  <a:close/>
                  <a:moveTo>
                    <a:pt x="17571" y="6750"/>
                  </a:moveTo>
                  <a:lnTo>
                    <a:pt x="17828" y="7043"/>
                  </a:lnTo>
                  <a:lnTo>
                    <a:pt x="18048" y="7373"/>
                  </a:lnTo>
                  <a:lnTo>
                    <a:pt x="17828" y="7593"/>
                  </a:lnTo>
                  <a:lnTo>
                    <a:pt x="17828" y="7520"/>
                  </a:lnTo>
                  <a:lnTo>
                    <a:pt x="17864" y="7336"/>
                  </a:lnTo>
                  <a:lnTo>
                    <a:pt x="17828" y="7116"/>
                  </a:lnTo>
                  <a:lnTo>
                    <a:pt x="17828" y="7080"/>
                  </a:lnTo>
                  <a:lnTo>
                    <a:pt x="17754" y="7006"/>
                  </a:lnTo>
                  <a:lnTo>
                    <a:pt x="17681" y="7006"/>
                  </a:lnTo>
                  <a:lnTo>
                    <a:pt x="17644" y="7043"/>
                  </a:lnTo>
                  <a:lnTo>
                    <a:pt x="17681" y="7080"/>
                  </a:lnTo>
                  <a:lnTo>
                    <a:pt x="17644" y="7226"/>
                  </a:lnTo>
                  <a:lnTo>
                    <a:pt x="17607" y="7446"/>
                  </a:lnTo>
                  <a:lnTo>
                    <a:pt x="17534" y="7667"/>
                  </a:lnTo>
                  <a:lnTo>
                    <a:pt x="17534" y="7887"/>
                  </a:lnTo>
                  <a:lnTo>
                    <a:pt x="17534" y="7960"/>
                  </a:lnTo>
                  <a:lnTo>
                    <a:pt x="17131" y="8584"/>
                  </a:lnTo>
                  <a:lnTo>
                    <a:pt x="17167" y="8217"/>
                  </a:lnTo>
                  <a:lnTo>
                    <a:pt x="17241" y="7850"/>
                  </a:lnTo>
                  <a:lnTo>
                    <a:pt x="17387" y="7630"/>
                  </a:lnTo>
                  <a:lnTo>
                    <a:pt x="17387" y="7593"/>
                  </a:lnTo>
                  <a:lnTo>
                    <a:pt x="17387" y="7520"/>
                  </a:lnTo>
                  <a:lnTo>
                    <a:pt x="17461" y="7483"/>
                  </a:lnTo>
                  <a:lnTo>
                    <a:pt x="17497" y="7446"/>
                  </a:lnTo>
                  <a:lnTo>
                    <a:pt x="17534" y="7373"/>
                  </a:lnTo>
                  <a:lnTo>
                    <a:pt x="17534" y="7263"/>
                  </a:lnTo>
                  <a:lnTo>
                    <a:pt x="17497" y="7080"/>
                  </a:lnTo>
                  <a:lnTo>
                    <a:pt x="17571" y="6750"/>
                  </a:lnTo>
                  <a:close/>
                  <a:moveTo>
                    <a:pt x="16874" y="8840"/>
                  </a:moveTo>
                  <a:lnTo>
                    <a:pt x="16947" y="8877"/>
                  </a:lnTo>
                  <a:lnTo>
                    <a:pt x="16874" y="8950"/>
                  </a:lnTo>
                  <a:lnTo>
                    <a:pt x="16874" y="8877"/>
                  </a:lnTo>
                  <a:lnTo>
                    <a:pt x="16874" y="8840"/>
                  </a:lnTo>
                  <a:close/>
                  <a:moveTo>
                    <a:pt x="11445" y="8584"/>
                  </a:moveTo>
                  <a:lnTo>
                    <a:pt x="11408" y="8620"/>
                  </a:lnTo>
                  <a:lnTo>
                    <a:pt x="11298" y="8657"/>
                  </a:lnTo>
                  <a:lnTo>
                    <a:pt x="11188" y="8804"/>
                  </a:lnTo>
                  <a:lnTo>
                    <a:pt x="11188" y="8840"/>
                  </a:lnTo>
                  <a:lnTo>
                    <a:pt x="11188" y="8914"/>
                  </a:lnTo>
                  <a:lnTo>
                    <a:pt x="11188" y="8987"/>
                  </a:lnTo>
                  <a:lnTo>
                    <a:pt x="11225" y="9024"/>
                  </a:lnTo>
                  <a:lnTo>
                    <a:pt x="11408" y="9024"/>
                  </a:lnTo>
                  <a:lnTo>
                    <a:pt x="11445" y="8987"/>
                  </a:lnTo>
                  <a:lnTo>
                    <a:pt x="11555" y="8804"/>
                  </a:lnTo>
                  <a:lnTo>
                    <a:pt x="11555" y="8730"/>
                  </a:lnTo>
                  <a:lnTo>
                    <a:pt x="11555" y="8657"/>
                  </a:lnTo>
                  <a:lnTo>
                    <a:pt x="11518" y="8620"/>
                  </a:lnTo>
                  <a:lnTo>
                    <a:pt x="11445" y="8584"/>
                  </a:lnTo>
                  <a:close/>
                  <a:moveTo>
                    <a:pt x="16580" y="8804"/>
                  </a:moveTo>
                  <a:lnTo>
                    <a:pt x="16580" y="8877"/>
                  </a:lnTo>
                  <a:lnTo>
                    <a:pt x="16580" y="9060"/>
                  </a:lnTo>
                  <a:lnTo>
                    <a:pt x="16617" y="9170"/>
                  </a:lnTo>
                  <a:lnTo>
                    <a:pt x="16654" y="9244"/>
                  </a:lnTo>
                  <a:lnTo>
                    <a:pt x="16397" y="9611"/>
                  </a:lnTo>
                  <a:lnTo>
                    <a:pt x="16360" y="9391"/>
                  </a:lnTo>
                  <a:lnTo>
                    <a:pt x="16324" y="9170"/>
                  </a:lnTo>
                  <a:lnTo>
                    <a:pt x="16324" y="9097"/>
                  </a:lnTo>
                  <a:lnTo>
                    <a:pt x="16580" y="8804"/>
                  </a:lnTo>
                  <a:close/>
                  <a:moveTo>
                    <a:pt x="16067" y="9391"/>
                  </a:moveTo>
                  <a:lnTo>
                    <a:pt x="16067" y="9684"/>
                  </a:lnTo>
                  <a:lnTo>
                    <a:pt x="16103" y="9794"/>
                  </a:lnTo>
                  <a:lnTo>
                    <a:pt x="16177" y="9941"/>
                  </a:lnTo>
                  <a:lnTo>
                    <a:pt x="15993" y="10161"/>
                  </a:lnTo>
                  <a:lnTo>
                    <a:pt x="15920" y="10308"/>
                  </a:lnTo>
                  <a:lnTo>
                    <a:pt x="15957" y="9867"/>
                  </a:lnTo>
                  <a:lnTo>
                    <a:pt x="15920" y="9794"/>
                  </a:lnTo>
                  <a:lnTo>
                    <a:pt x="15847" y="9757"/>
                  </a:lnTo>
                  <a:lnTo>
                    <a:pt x="15810" y="9721"/>
                  </a:lnTo>
                  <a:lnTo>
                    <a:pt x="16067" y="9391"/>
                  </a:lnTo>
                  <a:close/>
                  <a:moveTo>
                    <a:pt x="9611" y="2348"/>
                  </a:moveTo>
                  <a:lnTo>
                    <a:pt x="9574" y="2421"/>
                  </a:lnTo>
                  <a:lnTo>
                    <a:pt x="9134" y="2861"/>
                  </a:lnTo>
                  <a:lnTo>
                    <a:pt x="8767" y="3375"/>
                  </a:lnTo>
                  <a:lnTo>
                    <a:pt x="7997" y="4365"/>
                  </a:lnTo>
                  <a:lnTo>
                    <a:pt x="7630" y="4879"/>
                  </a:lnTo>
                  <a:lnTo>
                    <a:pt x="7227" y="5356"/>
                  </a:lnTo>
                  <a:lnTo>
                    <a:pt x="6823" y="5832"/>
                  </a:lnTo>
                  <a:lnTo>
                    <a:pt x="6346" y="6273"/>
                  </a:lnTo>
                  <a:lnTo>
                    <a:pt x="6273" y="6346"/>
                  </a:lnTo>
                  <a:lnTo>
                    <a:pt x="6273" y="6456"/>
                  </a:lnTo>
                  <a:lnTo>
                    <a:pt x="6236" y="6456"/>
                  </a:lnTo>
                  <a:lnTo>
                    <a:pt x="6163" y="6493"/>
                  </a:lnTo>
                  <a:lnTo>
                    <a:pt x="6163" y="6566"/>
                  </a:lnTo>
                  <a:lnTo>
                    <a:pt x="6199" y="6603"/>
                  </a:lnTo>
                  <a:lnTo>
                    <a:pt x="6309" y="6786"/>
                  </a:lnTo>
                  <a:lnTo>
                    <a:pt x="6493" y="6970"/>
                  </a:lnTo>
                  <a:lnTo>
                    <a:pt x="6823" y="7263"/>
                  </a:lnTo>
                  <a:lnTo>
                    <a:pt x="7593" y="7813"/>
                  </a:lnTo>
                  <a:lnTo>
                    <a:pt x="8437" y="8363"/>
                  </a:lnTo>
                  <a:lnTo>
                    <a:pt x="8620" y="8510"/>
                  </a:lnTo>
                  <a:lnTo>
                    <a:pt x="8767" y="8694"/>
                  </a:lnTo>
                  <a:lnTo>
                    <a:pt x="9061" y="9060"/>
                  </a:lnTo>
                  <a:lnTo>
                    <a:pt x="9207" y="9207"/>
                  </a:lnTo>
                  <a:lnTo>
                    <a:pt x="9391" y="9354"/>
                  </a:lnTo>
                  <a:lnTo>
                    <a:pt x="9758" y="9574"/>
                  </a:lnTo>
                  <a:lnTo>
                    <a:pt x="10638" y="10161"/>
                  </a:lnTo>
                  <a:lnTo>
                    <a:pt x="11482" y="10784"/>
                  </a:lnTo>
                  <a:lnTo>
                    <a:pt x="12289" y="11408"/>
                  </a:lnTo>
                  <a:lnTo>
                    <a:pt x="12362" y="11445"/>
                  </a:lnTo>
                  <a:lnTo>
                    <a:pt x="12472" y="11445"/>
                  </a:lnTo>
                  <a:lnTo>
                    <a:pt x="12545" y="11408"/>
                  </a:lnTo>
                  <a:lnTo>
                    <a:pt x="12582" y="11371"/>
                  </a:lnTo>
                  <a:lnTo>
                    <a:pt x="12619" y="11298"/>
                  </a:lnTo>
                  <a:lnTo>
                    <a:pt x="12655" y="11188"/>
                  </a:lnTo>
                  <a:lnTo>
                    <a:pt x="12619" y="11115"/>
                  </a:lnTo>
                  <a:lnTo>
                    <a:pt x="12545" y="11041"/>
                  </a:lnTo>
                  <a:lnTo>
                    <a:pt x="11775" y="10418"/>
                  </a:lnTo>
                  <a:lnTo>
                    <a:pt x="11812" y="10381"/>
                  </a:lnTo>
                  <a:lnTo>
                    <a:pt x="11922" y="10198"/>
                  </a:lnTo>
                  <a:lnTo>
                    <a:pt x="11995" y="10014"/>
                  </a:lnTo>
                  <a:lnTo>
                    <a:pt x="11995" y="9941"/>
                  </a:lnTo>
                  <a:lnTo>
                    <a:pt x="11958" y="9904"/>
                  </a:lnTo>
                  <a:lnTo>
                    <a:pt x="11885" y="9904"/>
                  </a:lnTo>
                  <a:lnTo>
                    <a:pt x="11738" y="10051"/>
                  </a:lnTo>
                  <a:lnTo>
                    <a:pt x="11592" y="10234"/>
                  </a:lnTo>
                  <a:lnTo>
                    <a:pt x="11555" y="10271"/>
                  </a:lnTo>
                  <a:lnTo>
                    <a:pt x="11005" y="9867"/>
                  </a:lnTo>
                  <a:lnTo>
                    <a:pt x="10821" y="9757"/>
                  </a:lnTo>
                  <a:lnTo>
                    <a:pt x="10858" y="9684"/>
                  </a:lnTo>
                  <a:lnTo>
                    <a:pt x="10895" y="9611"/>
                  </a:lnTo>
                  <a:lnTo>
                    <a:pt x="11041" y="9464"/>
                  </a:lnTo>
                  <a:lnTo>
                    <a:pt x="11078" y="9427"/>
                  </a:lnTo>
                  <a:lnTo>
                    <a:pt x="11078" y="9354"/>
                  </a:lnTo>
                  <a:lnTo>
                    <a:pt x="11078" y="9317"/>
                  </a:lnTo>
                  <a:lnTo>
                    <a:pt x="11005" y="9281"/>
                  </a:lnTo>
                  <a:lnTo>
                    <a:pt x="10968" y="9317"/>
                  </a:lnTo>
                  <a:lnTo>
                    <a:pt x="10895" y="9281"/>
                  </a:lnTo>
                  <a:lnTo>
                    <a:pt x="10821" y="9317"/>
                  </a:lnTo>
                  <a:lnTo>
                    <a:pt x="10711" y="9427"/>
                  </a:lnTo>
                  <a:lnTo>
                    <a:pt x="10601" y="9574"/>
                  </a:lnTo>
                  <a:lnTo>
                    <a:pt x="10124" y="9281"/>
                  </a:lnTo>
                  <a:lnTo>
                    <a:pt x="10051" y="9207"/>
                  </a:lnTo>
                  <a:lnTo>
                    <a:pt x="10234" y="8914"/>
                  </a:lnTo>
                  <a:lnTo>
                    <a:pt x="10234" y="8840"/>
                  </a:lnTo>
                  <a:lnTo>
                    <a:pt x="10234" y="8804"/>
                  </a:lnTo>
                  <a:lnTo>
                    <a:pt x="10198" y="8730"/>
                  </a:lnTo>
                  <a:lnTo>
                    <a:pt x="10088" y="8694"/>
                  </a:lnTo>
                  <a:lnTo>
                    <a:pt x="10051" y="8730"/>
                  </a:lnTo>
                  <a:lnTo>
                    <a:pt x="10014" y="8767"/>
                  </a:lnTo>
                  <a:lnTo>
                    <a:pt x="9758" y="9060"/>
                  </a:lnTo>
                  <a:lnTo>
                    <a:pt x="9537" y="8877"/>
                  </a:lnTo>
                  <a:lnTo>
                    <a:pt x="9354" y="8694"/>
                  </a:lnTo>
                  <a:lnTo>
                    <a:pt x="9134" y="8437"/>
                  </a:lnTo>
                  <a:lnTo>
                    <a:pt x="9207" y="8327"/>
                  </a:lnTo>
                  <a:lnTo>
                    <a:pt x="9281" y="8217"/>
                  </a:lnTo>
                  <a:lnTo>
                    <a:pt x="9354" y="7960"/>
                  </a:lnTo>
                  <a:lnTo>
                    <a:pt x="9354" y="7887"/>
                  </a:lnTo>
                  <a:lnTo>
                    <a:pt x="9317" y="7850"/>
                  </a:lnTo>
                  <a:lnTo>
                    <a:pt x="9244" y="7850"/>
                  </a:lnTo>
                  <a:lnTo>
                    <a:pt x="9171" y="7887"/>
                  </a:lnTo>
                  <a:lnTo>
                    <a:pt x="8987" y="8107"/>
                  </a:lnTo>
                  <a:lnTo>
                    <a:pt x="8951" y="8180"/>
                  </a:lnTo>
                  <a:lnTo>
                    <a:pt x="8767" y="8033"/>
                  </a:lnTo>
                  <a:lnTo>
                    <a:pt x="8327" y="7740"/>
                  </a:lnTo>
                  <a:lnTo>
                    <a:pt x="8364" y="7446"/>
                  </a:lnTo>
                  <a:lnTo>
                    <a:pt x="8364" y="7410"/>
                  </a:lnTo>
                  <a:lnTo>
                    <a:pt x="8327" y="7336"/>
                  </a:lnTo>
                  <a:lnTo>
                    <a:pt x="8290" y="7300"/>
                  </a:lnTo>
                  <a:lnTo>
                    <a:pt x="8180" y="7300"/>
                  </a:lnTo>
                  <a:lnTo>
                    <a:pt x="8107" y="7336"/>
                  </a:lnTo>
                  <a:lnTo>
                    <a:pt x="8070" y="7446"/>
                  </a:lnTo>
                  <a:lnTo>
                    <a:pt x="8034" y="7556"/>
                  </a:lnTo>
                  <a:lnTo>
                    <a:pt x="7960" y="7520"/>
                  </a:lnTo>
                  <a:lnTo>
                    <a:pt x="7410" y="7116"/>
                  </a:lnTo>
                  <a:lnTo>
                    <a:pt x="7447" y="7080"/>
                  </a:lnTo>
                  <a:lnTo>
                    <a:pt x="7520" y="6970"/>
                  </a:lnTo>
                  <a:lnTo>
                    <a:pt x="7520" y="6896"/>
                  </a:lnTo>
                  <a:lnTo>
                    <a:pt x="7520" y="6860"/>
                  </a:lnTo>
                  <a:lnTo>
                    <a:pt x="7557" y="6750"/>
                  </a:lnTo>
                  <a:lnTo>
                    <a:pt x="7520" y="6713"/>
                  </a:lnTo>
                  <a:lnTo>
                    <a:pt x="7483" y="6713"/>
                  </a:lnTo>
                  <a:lnTo>
                    <a:pt x="7410" y="6750"/>
                  </a:lnTo>
                  <a:lnTo>
                    <a:pt x="7337" y="6750"/>
                  </a:lnTo>
                  <a:lnTo>
                    <a:pt x="7227" y="6823"/>
                  </a:lnTo>
                  <a:lnTo>
                    <a:pt x="7116" y="6896"/>
                  </a:lnTo>
                  <a:lnTo>
                    <a:pt x="6640" y="6639"/>
                  </a:lnTo>
                  <a:lnTo>
                    <a:pt x="6640" y="6603"/>
                  </a:lnTo>
                  <a:lnTo>
                    <a:pt x="7116" y="6163"/>
                  </a:lnTo>
                  <a:lnTo>
                    <a:pt x="7557" y="5649"/>
                  </a:lnTo>
                  <a:lnTo>
                    <a:pt x="7593" y="5722"/>
                  </a:lnTo>
                  <a:lnTo>
                    <a:pt x="7630" y="5759"/>
                  </a:lnTo>
                  <a:lnTo>
                    <a:pt x="7740" y="5759"/>
                  </a:lnTo>
                  <a:lnTo>
                    <a:pt x="8034" y="5576"/>
                  </a:lnTo>
                  <a:lnTo>
                    <a:pt x="8327" y="5392"/>
                  </a:lnTo>
                  <a:lnTo>
                    <a:pt x="8620" y="5209"/>
                  </a:lnTo>
                  <a:lnTo>
                    <a:pt x="8914" y="5025"/>
                  </a:lnTo>
                  <a:lnTo>
                    <a:pt x="9244" y="4879"/>
                  </a:lnTo>
                  <a:lnTo>
                    <a:pt x="9574" y="4732"/>
                  </a:lnTo>
                  <a:lnTo>
                    <a:pt x="9941" y="4659"/>
                  </a:lnTo>
                  <a:lnTo>
                    <a:pt x="10308" y="4622"/>
                  </a:lnTo>
                  <a:lnTo>
                    <a:pt x="10491" y="4622"/>
                  </a:lnTo>
                  <a:lnTo>
                    <a:pt x="10675" y="4659"/>
                  </a:lnTo>
                  <a:lnTo>
                    <a:pt x="10821" y="4732"/>
                  </a:lnTo>
                  <a:lnTo>
                    <a:pt x="10931" y="4842"/>
                  </a:lnTo>
                  <a:lnTo>
                    <a:pt x="11041" y="4989"/>
                  </a:lnTo>
                  <a:lnTo>
                    <a:pt x="11078" y="5136"/>
                  </a:lnTo>
                  <a:lnTo>
                    <a:pt x="11151" y="5502"/>
                  </a:lnTo>
                  <a:lnTo>
                    <a:pt x="11151" y="5906"/>
                  </a:lnTo>
                  <a:lnTo>
                    <a:pt x="11151" y="6309"/>
                  </a:lnTo>
                  <a:lnTo>
                    <a:pt x="11151" y="6676"/>
                  </a:lnTo>
                  <a:lnTo>
                    <a:pt x="11188" y="7006"/>
                  </a:lnTo>
                  <a:lnTo>
                    <a:pt x="11261" y="7373"/>
                  </a:lnTo>
                  <a:lnTo>
                    <a:pt x="11445" y="7703"/>
                  </a:lnTo>
                  <a:lnTo>
                    <a:pt x="11408" y="7813"/>
                  </a:lnTo>
                  <a:lnTo>
                    <a:pt x="11372" y="7923"/>
                  </a:lnTo>
                  <a:lnTo>
                    <a:pt x="11372" y="8033"/>
                  </a:lnTo>
                  <a:lnTo>
                    <a:pt x="11372" y="8143"/>
                  </a:lnTo>
                  <a:lnTo>
                    <a:pt x="11445" y="8253"/>
                  </a:lnTo>
                  <a:lnTo>
                    <a:pt x="11482" y="8327"/>
                  </a:lnTo>
                  <a:lnTo>
                    <a:pt x="11592" y="8400"/>
                  </a:lnTo>
                  <a:lnTo>
                    <a:pt x="11665" y="8474"/>
                  </a:lnTo>
                  <a:lnTo>
                    <a:pt x="11775" y="8510"/>
                  </a:lnTo>
                  <a:lnTo>
                    <a:pt x="12105" y="8510"/>
                  </a:lnTo>
                  <a:lnTo>
                    <a:pt x="12435" y="8694"/>
                  </a:lnTo>
                  <a:lnTo>
                    <a:pt x="12765" y="8840"/>
                  </a:lnTo>
                  <a:lnTo>
                    <a:pt x="13022" y="8877"/>
                  </a:lnTo>
                  <a:lnTo>
                    <a:pt x="13316" y="8877"/>
                  </a:lnTo>
                  <a:lnTo>
                    <a:pt x="13646" y="8804"/>
                  </a:lnTo>
                  <a:lnTo>
                    <a:pt x="13939" y="8694"/>
                  </a:lnTo>
                  <a:lnTo>
                    <a:pt x="14233" y="8584"/>
                  </a:lnTo>
                  <a:lnTo>
                    <a:pt x="14489" y="8400"/>
                  </a:lnTo>
                  <a:lnTo>
                    <a:pt x="14746" y="8217"/>
                  </a:lnTo>
                  <a:lnTo>
                    <a:pt x="14930" y="8033"/>
                  </a:lnTo>
                  <a:lnTo>
                    <a:pt x="14966" y="7997"/>
                  </a:lnTo>
                  <a:lnTo>
                    <a:pt x="14966" y="7923"/>
                  </a:lnTo>
                  <a:lnTo>
                    <a:pt x="14930" y="7813"/>
                  </a:lnTo>
                  <a:lnTo>
                    <a:pt x="14820" y="7777"/>
                  </a:lnTo>
                  <a:lnTo>
                    <a:pt x="14710" y="7777"/>
                  </a:lnTo>
                  <a:lnTo>
                    <a:pt x="14123" y="8143"/>
                  </a:lnTo>
                  <a:lnTo>
                    <a:pt x="13829" y="8290"/>
                  </a:lnTo>
                  <a:lnTo>
                    <a:pt x="13462" y="8400"/>
                  </a:lnTo>
                  <a:lnTo>
                    <a:pt x="13206" y="8474"/>
                  </a:lnTo>
                  <a:lnTo>
                    <a:pt x="12912" y="8437"/>
                  </a:lnTo>
                  <a:lnTo>
                    <a:pt x="12692" y="8363"/>
                  </a:lnTo>
                  <a:lnTo>
                    <a:pt x="12472" y="8217"/>
                  </a:lnTo>
                  <a:lnTo>
                    <a:pt x="12545" y="8107"/>
                  </a:lnTo>
                  <a:lnTo>
                    <a:pt x="12582" y="7960"/>
                  </a:lnTo>
                  <a:lnTo>
                    <a:pt x="12582" y="7850"/>
                  </a:lnTo>
                  <a:lnTo>
                    <a:pt x="12545" y="7777"/>
                  </a:lnTo>
                  <a:lnTo>
                    <a:pt x="12509" y="7740"/>
                  </a:lnTo>
                  <a:lnTo>
                    <a:pt x="12325" y="7630"/>
                  </a:lnTo>
                  <a:lnTo>
                    <a:pt x="12142" y="7520"/>
                  </a:lnTo>
                  <a:lnTo>
                    <a:pt x="11812" y="7520"/>
                  </a:lnTo>
                  <a:lnTo>
                    <a:pt x="11628" y="7116"/>
                  </a:lnTo>
                  <a:lnTo>
                    <a:pt x="11518" y="6713"/>
                  </a:lnTo>
                  <a:lnTo>
                    <a:pt x="11518" y="6346"/>
                  </a:lnTo>
                  <a:lnTo>
                    <a:pt x="11518" y="6016"/>
                  </a:lnTo>
                  <a:lnTo>
                    <a:pt x="11555" y="5649"/>
                  </a:lnTo>
                  <a:lnTo>
                    <a:pt x="11518" y="5282"/>
                  </a:lnTo>
                  <a:lnTo>
                    <a:pt x="11445" y="4989"/>
                  </a:lnTo>
                  <a:lnTo>
                    <a:pt x="11335" y="4732"/>
                  </a:lnTo>
                  <a:lnTo>
                    <a:pt x="11188" y="4549"/>
                  </a:lnTo>
                  <a:lnTo>
                    <a:pt x="11005" y="4402"/>
                  </a:lnTo>
                  <a:lnTo>
                    <a:pt x="10785" y="4329"/>
                  </a:lnTo>
                  <a:lnTo>
                    <a:pt x="10565" y="4255"/>
                  </a:lnTo>
                  <a:lnTo>
                    <a:pt x="10051" y="4255"/>
                  </a:lnTo>
                  <a:lnTo>
                    <a:pt x="9758" y="4292"/>
                  </a:lnTo>
                  <a:lnTo>
                    <a:pt x="9464" y="4365"/>
                  </a:lnTo>
                  <a:lnTo>
                    <a:pt x="8914" y="4585"/>
                  </a:lnTo>
                  <a:lnTo>
                    <a:pt x="8400" y="4879"/>
                  </a:lnTo>
                  <a:lnTo>
                    <a:pt x="7960" y="5209"/>
                  </a:lnTo>
                  <a:lnTo>
                    <a:pt x="8290" y="4769"/>
                  </a:lnTo>
                  <a:lnTo>
                    <a:pt x="9061" y="3742"/>
                  </a:lnTo>
                  <a:lnTo>
                    <a:pt x="9464" y="3191"/>
                  </a:lnTo>
                  <a:lnTo>
                    <a:pt x="9831" y="2641"/>
                  </a:lnTo>
                  <a:lnTo>
                    <a:pt x="9868" y="2568"/>
                  </a:lnTo>
                  <a:lnTo>
                    <a:pt x="9868" y="2531"/>
                  </a:lnTo>
                  <a:lnTo>
                    <a:pt x="9794" y="2421"/>
                  </a:lnTo>
                  <a:lnTo>
                    <a:pt x="9721" y="2384"/>
                  </a:lnTo>
                  <a:lnTo>
                    <a:pt x="9684" y="2348"/>
                  </a:lnTo>
                  <a:close/>
                  <a:moveTo>
                    <a:pt x="15663" y="9867"/>
                  </a:moveTo>
                  <a:lnTo>
                    <a:pt x="15700" y="9904"/>
                  </a:lnTo>
                  <a:lnTo>
                    <a:pt x="15627" y="10381"/>
                  </a:lnTo>
                  <a:lnTo>
                    <a:pt x="15663" y="10418"/>
                  </a:lnTo>
                  <a:lnTo>
                    <a:pt x="15663" y="10454"/>
                  </a:lnTo>
                  <a:lnTo>
                    <a:pt x="15773" y="10491"/>
                  </a:lnTo>
                  <a:lnTo>
                    <a:pt x="15443" y="10895"/>
                  </a:lnTo>
                  <a:lnTo>
                    <a:pt x="15443" y="10821"/>
                  </a:lnTo>
                  <a:lnTo>
                    <a:pt x="15333" y="10491"/>
                  </a:lnTo>
                  <a:lnTo>
                    <a:pt x="15296" y="10454"/>
                  </a:lnTo>
                  <a:lnTo>
                    <a:pt x="15260" y="10454"/>
                  </a:lnTo>
                  <a:lnTo>
                    <a:pt x="15223" y="10491"/>
                  </a:lnTo>
                  <a:lnTo>
                    <a:pt x="15223" y="10528"/>
                  </a:lnTo>
                  <a:lnTo>
                    <a:pt x="15186" y="10821"/>
                  </a:lnTo>
                  <a:lnTo>
                    <a:pt x="15186" y="11188"/>
                  </a:lnTo>
                  <a:lnTo>
                    <a:pt x="15223" y="11225"/>
                  </a:lnTo>
                  <a:lnTo>
                    <a:pt x="14746" y="11848"/>
                  </a:lnTo>
                  <a:lnTo>
                    <a:pt x="14746" y="11591"/>
                  </a:lnTo>
                  <a:lnTo>
                    <a:pt x="14746" y="11371"/>
                  </a:lnTo>
                  <a:lnTo>
                    <a:pt x="14746" y="11115"/>
                  </a:lnTo>
                  <a:lnTo>
                    <a:pt x="14710" y="11078"/>
                  </a:lnTo>
                  <a:lnTo>
                    <a:pt x="15333" y="10308"/>
                  </a:lnTo>
                  <a:lnTo>
                    <a:pt x="15663" y="9867"/>
                  </a:lnTo>
                  <a:close/>
                  <a:moveTo>
                    <a:pt x="14526" y="11298"/>
                  </a:moveTo>
                  <a:lnTo>
                    <a:pt x="14453" y="11555"/>
                  </a:lnTo>
                  <a:lnTo>
                    <a:pt x="14416" y="11775"/>
                  </a:lnTo>
                  <a:lnTo>
                    <a:pt x="14453" y="11885"/>
                  </a:lnTo>
                  <a:lnTo>
                    <a:pt x="14489" y="11958"/>
                  </a:lnTo>
                  <a:lnTo>
                    <a:pt x="14563" y="11995"/>
                  </a:lnTo>
                  <a:lnTo>
                    <a:pt x="14600" y="11995"/>
                  </a:lnTo>
                  <a:lnTo>
                    <a:pt x="14123" y="12619"/>
                  </a:lnTo>
                  <a:lnTo>
                    <a:pt x="14049" y="12655"/>
                  </a:lnTo>
                  <a:lnTo>
                    <a:pt x="14049" y="12362"/>
                  </a:lnTo>
                  <a:lnTo>
                    <a:pt x="14049" y="12142"/>
                  </a:lnTo>
                  <a:lnTo>
                    <a:pt x="14049" y="12032"/>
                  </a:lnTo>
                  <a:lnTo>
                    <a:pt x="14013" y="11922"/>
                  </a:lnTo>
                  <a:lnTo>
                    <a:pt x="14526" y="11298"/>
                  </a:lnTo>
                  <a:close/>
                  <a:moveTo>
                    <a:pt x="4806" y="7997"/>
                  </a:moveTo>
                  <a:lnTo>
                    <a:pt x="4769" y="8033"/>
                  </a:lnTo>
                  <a:lnTo>
                    <a:pt x="4769" y="8070"/>
                  </a:lnTo>
                  <a:lnTo>
                    <a:pt x="4952" y="8217"/>
                  </a:lnTo>
                  <a:lnTo>
                    <a:pt x="5099" y="8327"/>
                  </a:lnTo>
                  <a:lnTo>
                    <a:pt x="5576" y="8584"/>
                  </a:lnTo>
                  <a:lnTo>
                    <a:pt x="6126" y="8840"/>
                  </a:lnTo>
                  <a:lnTo>
                    <a:pt x="6640" y="9134"/>
                  </a:lnTo>
                  <a:lnTo>
                    <a:pt x="7116" y="9501"/>
                  </a:lnTo>
                  <a:lnTo>
                    <a:pt x="7557" y="9831"/>
                  </a:lnTo>
                  <a:lnTo>
                    <a:pt x="8437" y="10638"/>
                  </a:lnTo>
                  <a:lnTo>
                    <a:pt x="9244" y="11371"/>
                  </a:lnTo>
                  <a:lnTo>
                    <a:pt x="10088" y="12105"/>
                  </a:lnTo>
                  <a:lnTo>
                    <a:pt x="10344" y="12325"/>
                  </a:lnTo>
                  <a:lnTo>
                    <a:pt x="10748" y="12655"/>
                  </a:lnTo>
                  <a:lnTo>
                    <a:pt x="10931" y="12765"/>
                  </a:lnTo>
                  <a:lnTo>
                    <a:pt x="11115" y="12839"/>
                  </a:lnTo>
                  <a:lnTo>
                    <a:pt x="11225" y="12839"/>
                  </a:lnTo>
                  <a:lnTo>
                    <a:pt x="11298" y="12802"/>
                  </a:lnTo>
                  <a:lnTo>
                    <a:pt x="11335" y="12765"/>
                  </a:lnTo>
                  <a:lnTo>
                    <a:pt x="11372" y="12692"/>
                  </a:lnTo>
                  <a:lnTo>
                    <a:pt x="11372" y="12582"/>
                  </a:lnTo>
                  <a:lnTo>
                    <a:pt x="11335" y="12472"/>
                  </a:lnTo>
                  <a:lnTo>
                    <a:pt x="11151" y="12325"/>
                  </a:lnTo>
                  <a:lnTo>
                    <a:pt x="10711" y="11995"/>
                  </a:lnTo>
                  <a:lnTo>
                    <a:pt x="10271" y="11628"/>
                  </a:lnTo>
                  <a:lnTo>
                    <a:pt x="9391" y="10858"/>
                  </a:lnTo>
                  <a:lnTo>
                    <a:pt x="8547" y="10051"/>
                  </a:lnTo>
                  <a:lnTo>
                    <a:pt x="8107" y="9684"/>
                  </a:lnTo>
                  <a:lnTo>
                    <a:pt x="7703" y="9354"/>
                  </a:lnTo>
                  <a:lnTo>
                    <a:pt x="7227" y="9024"/>
                  </a:lnTo>
                  <a:lnTo>
                    <a:pt x="6786" y="8694"/>
                  </a:lnTo>
                  <a:lnTo>
                    <a:pt x="6309" y="8437"/>
                  </a:lnTo>
                  <a:lnTo>
                    <a:pt x="5833" y="8217"/>
                  </a:lnTo>
                  <a:lnTo>
                    <a:pt x="5356" y="8033"/>
                  </a:lnTo>
                  <a:lnTo>
                    <a:pt x="5209" y="7997"/>
                  </a:lnTo>
                  <a:close/>
                  <a:moveTo>
                    <a:pt x="954" y="12582"/>
                  </a:moveTo>
                  <a:lnTo>
                    <a:pt x="1101" y="12692"/>
                  </a:lnTo>
                  <a:lnTo>
                    <a:pt x="1064" y="12765"/>
                  </a:lnTo>
                  <a:lnTo>
                    <a:pt x="1064" y="12839"/>
                  </a:lnTo>
                  <a:lnTo>
                    <a:pt x="1064" y="12875"/>
                  </a:lnTo>
                  <a:lnTo>
                    <a:pt x="1101" y="12839"/>
                  </a:lnTo>
                  <a:lnTo>
                    <a:pt x="1211" y="12912"/>
                  </a:lnTo>
                  <a:lnTo>
                    <a:pt x="1247" y="12985"/>
                  </a:lnTo>
                  <a:lnTo>
                    <a:pt x="1247" y="13059"/>
                  </a:lnTo>
                  <a:lnTo>
                    <a:pt x="1284" y="13242"/>
                  </a:lnTo>
                  <a:lnTo>
                    <a:pt x="991" y="13095"/>
                  </a:lnTo>
                  <a:lnTo>
                    <a:pt x="844" y="13059"/>
                  </a:lnTo>
                  <a:lnTo>
                    <a:pt x="697" y="13022"/>
                  </a:lnTo>
                  <a:lnTo>
                    <a:pt x="844" y="12765"/>
                  </a:lnTo>
                  <a:lnTo>
                    <a:pt x="954" y="12582"/>
                  </a:lnTo>
                  <a:close/>
                  <a:moveTo>
                    <a:pt x="2715" y="10858"/>
                  </a:moveTo>
                  <a:lnTo>
                    <a:pt x="2641" y="10931"/>
                  </a:lnTo>
                  <a:lnTo>
                    <a:pt x="2641" y="10968"/>
                  </a:lnTo>
                  <a:lnTo>
                    <a:pt x="2788" y="11151"/>
                  </a:lnTo>
                  <a:lnTo>
                    <a:pt x="2935" y="11261"/>
                  </a:lnTo>
                  <a:lnTo>
                    <a:pt x="3302" y="11445"/>
                  </a:lnTo>
                  <a:lnTo>
                    <a:pt x="3778" y="11775"/>
                  </a:lnTo>
                  <a:lnTo>
                    <a:pt x="4255" y="12105"/>
                  </a:lnTo>
                  <a:lnTo>
                    <a:pt x="5099" y="12765"/>
                  </a:lnTo>
                  <a:lnTo>
                    <a:pt x="5539" y="13095"/>
                  </a:lnTo>
                  <a:lnTo>
                    <a:pt x="5759" y="13242"/>
                  </a:lnTo>
                  <a:lnTo>
                    <a:pt x="5869" y="13279"/>
                  </a:lnTo>
                  <a:lnTo>
                    <a:pt x="6053" y="13279"/>
                  </a:lnTo>
                  <a:lnTo>
                    <a:pt x="6126" y="13242"/>
                  </a:lnTo>
                  <a:lnTo>
                    <a:pt x="6163" y="13169"/>
                  </a:lnTo>
                  <a:lnTo>
                    <a:pt x="6126" y="13059"/>
                  </a:lnTo>
                  <a:lnTo>
                    <a:pt x="6089" y="12985"/>
                  </a:lnTo>
                  <a:lnTo>
                    <a:pt x="6016" y="12875"/>
                  </a:lnTo>
                  <a:lnTo>
                    <a:pt x="5869" y="12729"/>
                  </a:lnTo>
                  <a:lnTo>
                    <a:pt x="5502" y="12472"/>
                  </a:lnTo>
                  <a:lnTo>
                    <a:pt x="4512" y="11738"/>
                  </a:lnTo>
                  <a:lnTo>
                    <a:pt x="4035" y="11408"/>
                  </a:lnTo>
                  <a:lnTo>
                    <a:pt x="3522" y="11078"/>
                  </a:lnTo>
                  <a:lnTo>
                    <a:pt x="3338" y="11005"/>
                  </a:lnTo>
                  <a:lnTo>
                    <a:pt x="3118" y="10895"/>
                  </a:lnTo>
                  <a:lnTo>
                    <a:pt x="2935" y="10858"/>
                  </a:lnTo>
                  <a:close/>
                  <a:moveTo>
                    <a:pt x="13756" y="12252"/>
                  </a:moveTo>
                  <a:lnTo>
                    <a:pt x="13719" y="12362"/>
                  </a:lnTo>
                  <a:lnTo>
                    <a:pt x="13719" y="12619"/>
                  </a:lnTo>
                  <a:lnTo>
                    <a:pt x="13719" y="12912"/>
                  </a:lnTo>
                  <a:lnTo>
                    <a:pt x="13756" y="12985"/>
                  </a:lnTo>
                  <a:lnTo>
                    <a:pt x="13793" y="13022"/>
                  </a:lnTo>
                  <a:lnTo>
                    <a:pt x="13719" y="13095"/>
                  </a:lnTo>
                  <a:lnTo>
                    <a:pt x="13389" y="13536"/>
                  </a:lnTo>
                  <a:lnTo>
                    <a:pt x="13426" y="13132"/>
                  </a:lnTo>
                  <a:lnTo>
                    <a:pt x="13462" y="12912"/>
                  </a:lnTo>
                  <a:lnTo>
                    <a:pt x="13462" y="12765"/>
                  </a:lnTo>
                  <a:lnTo>
                    <a:pt x="13426" y="12655"/>
                  </a:lnTo>
                  <a:lnTo>
                    <a:pt x="13756" y="12252"/>
                  </a:lnTo>
                  <a:close/>
                  <a:moveTo>
                    <a:pt x="4402" y="8694"/>
                  </a:moveTo>
                  <a:lnTo>
                    <a:pt x="4329" y="8730"/>
                  </a:lnTo>
                  <a:lnTo>
                    <a:pt x="4255" y="8804"/>
                  </a:lnTo>
                  <a:lnTo>
                    <a:pt x="4255" y="8877"/>
                  </a:lnTo>
                  <a:lnTo>
                    <a:pt x="4255" y="8987"/>
                  </a:lnTo>
                  <a:lnTo>
                    <a:pt x="4292" y="9060"/>
                  </a:lnTo>
                  <a:lnTo>
                    <a:pt x="4365" y="9134"/>
                  </a:lnTo>
                  <a:lnTo>
                    <a:pt x="4512" y="9207"/>
                  </a:lnTo>
                  <a:lnTo>
                    <a:pt x="4842" y="9354"/>
                  </a:lnTo>
                  <a:lnTo>
                    <a:pt x="5136" y="9501"/>
                  </a:lnTo>
                  <a:lnTo>
                    <a:pt x="5392" y="9647"/>
                  </a:lnTo>
                  <a:lnTo>
                    <a:pt x="5869" y="10014"/>
                  </a:lnTo>
                  <a:lnTo>
                    <a:pt x="6346" y="10418"/>
                  </a:lnTo>
                  <a:lnTo>
                    <a:pt x="6786" y="10858"/>
                  </a:lnTo>
                  <a:lnTo>
                    <a:pt x="8584" y="12398"/>
                  </a:lnTo>
                  <a:lnTo>
                    <a:pt x="9501" y="13169"/>
                  </a:lnTo>
                  <a:lnTo>
                    <a:pt x="9721" y="13315"/>
                  </a:lnTo>
                  <a:lnTo>
                    <a:pt x="9941" y="13462"/>
                  </a:lnTo>
                  <a:lnTo>
                    <a:pt x="10161" y="13572"/>
                  </a:lnTo>
                  <a:lnTo>
                    <a:pt x="10271" y="13609"/>
                  </a:lnTo>
                  <a:lnTo>
                    <a:pt x="10381" y="13609"/>
                  </a:lnTo>
                  <a:lnTo>
                    <a:pt x="10454" y="13572"/>
                  </a:lnTo>
                  <a:lnTo>
                    <a:pt x="10491" y="13536"/>
                  </a:lnTo>
                  <a:lnTo>
                    <a:pt x="10528" y="13462"/>
                  </a:lnTo>
                  <a:lnTo>
                    <a:pt x="10491" y="13389"/>
                  </a:lnTo>
                  <a:lnTo>
                    <a:pt x="10418" y="13242"/>
                  </a:lnTo>
                  <a:lnTo>
                    <a:pt x="10271" y="13132"/>
                  </a:lnTo>
                  <a:lnTo>
                    <a:pt x="9978" y="12949"/>
                  </a:lnTo>
                  <a:lnTo>
                    <a:pt x="9537" y="12619"/>
                  </a:lnTo>
                  <a:lnTo>
                    <a:pt x="9134" y="12288"/>
                  </a:lnTo>
                  <a:lnTo>
                    <a:pt x="7557" y="10931"/>
                  </a:lnTo>
                  <a:lnTo>
                    <a:pt x="6823" y="10271"/>
                  </a:lnTo>
                  <a:lnTo>
                    <a:pt x="6089" y="9647"/>
                  </a:lnTo>
                  <a:lnTo>
                    <a:pt x="5686" y="9354"/>
                  </a:lnTo>
                  <a:lnTo>
                    <a:pt x="5246" y="9097"/>
                  </a:lnTo>
                  <a:lnTo>
                    <a:pt x="4769" y="8950"/>
                  </a:lnTo>
                  <a:lnTo>
                    <a:pt x="4549" y="8840"/>
                  </a:lnTo>
                  <a:lnTo>
                    <a:pt x="4475" y="8767"/>
                  </a:lnTo>
                  <a:lnTo>
                    <a:pt x="4439" y="8694"/>
                  </a:lnTo>
                  <a:close/>
                  <a:moveTo>
                    <a:pt x="1541" y="13022"/>
                  </a:moveTo>
                  <a:lnTo>
                    <a:pt x="2091" y="13389"/>
                  </a:lnTo>
                  <a:lnTo>
                    <a:pt x="2091" y="13572"/>
                  </a:lnTo>
                  <a:lnTo>
                    <a:pt x="2126" y="13749"/>
                  </a:lnTo>
                  <a:lnTo>
                    <a:pt x="1504" y="13389"/>
                  </a:lnTo>
                  <a:lnTo>
                    <a:pt x="1578" y="13352"/>
                  </a:lnTo>
                  <a:lnTo>
                    <a:pt x="1614" y="13315"/>
                  </a:lnTo>
                  <a:lnTo>
                    <a:pt x="1614" y="13279"/>
                  </a:lnTo>
                  <a:lnTo>
                    <a:pt x="1614" y="13205"/>
                  </a:lnTo>
                  <a:lnTo>
                    <a:pt x="1541" y="13095"/>
                  </a:lnTo>
                  <a:lnTo>
                    <a:pt x="1541" y="13022"/>
                  </a:lnTo>
                  <a:close/>
                  <a:moveTo>
                    <a:pt x="13206" y="12949"/>
                  </a:moveTo>
                  <a:lnTo>
                    <a:pt x="13169" y="13022"/>
                  </a:lnTo>
                  <a:lnTo>
                    <a:pt x="13059" y="13756"/>
                  </a:lnTo>
                  <a:lnTo>
                    <a:pt x="13059" y="13829"/>
                  </a:lnTo>
                  <a:lnTo>
                    <a:pt x="13096" y="13866"/>
                  </a:lnTo>
                  <a:lnTo>
                    <a:pt x="12912" y="14086"/>
                  </a:lnTo>
                  <a:lnTo>
                    <a:pt x="12912" y="13719"/>
                  </a:lnTo>
                  <a:lnTo>
                    <a:pt x="12875" y="13352"/>
                  </a:lnTo>
                  <a:lnTo>
                    <a:pt x="13206" y="12949"/>
                  </a:lnTo>
                  <a:close/>
                  <a:moveTo>
                    <a:pt x="2458" y="13646"/>
                  </a:moveTo>
                  <a:lnTo>
                    <a:pt x="2641" y="13792"/>
                  </a:lnTo>
                  <a:lnTo>
                    <a:pt x="2788" y="13902"/>
                  </a:lnTo>
                  <a:lnTo>
                    <a:pt x="2788" y="14086"/>
                  </a:lnTo>
                  <a:lnTo>
                    <a:pt x="2825" y="14233"/>
                  </a:lnTo>
                  <a:lnTo>
                    <a:pt x="2605" y="14086"/>
                  </a:lnTo>
                  <a:lnTo>
                    <a:pt x="2385" y="13939"/>
                  </a:lnTo>
                  <a:lnTo>
                    <a:pt x="2495" y="13939"/>
                  </a:lnTo>
                  <a:lnTo>
                    <a:pt x="2568" y="13866"/>
                  </a:lnTo>
                  <a:lnTo>
                    <a:pt x="2568" y="13829"/>
                  </a:lnTo>
                  <a:lnTo>
                    <a:pt x="2568" y="13756"/>
                  </a:lnTo>
                  <a:lnTo>
                    <a:pt x="2458" y="13646"/>
                  </a:lnTo>
                  <a:close/>
                  <a:moveTo>
                    <a:pt x="3595" y="9794"/>
                  </a:moveTo>
                  <a:lnTo>
                    <a:pt x="3558" y="9831"/>
                  </a:lnTo>
                  <a:lnTo>
                    <a:pt x="3522" y="9867"/>
                  </a:lnTo>
                  <a:lnTo>
                    <a:pt x="3558" y="9977"/>
                  </a:lnTo>
                  <a:lnTo>
                    <a:pt x="3595" y="10088"/>
                  </a:lnTo>
                  <a:lnTo>
                    <a:pt x="3815" y="10234"/>
                  </a:lnTo>
                  <a:lnTo>
                    <a:pt x="4659" y="10821"/>
                  </a:lnTo>
                  <a:lnTo>
                    <a:pt x="5466" y="11518"/>
                  </a:lnTo>
                  <a:lnTo>
                    <a:pt x="6236" y="12178"/>
                  </a:lnTo>
                  <a:lnTo>
                    <a:pt x="7080" y="12839"/>
                  </a:lnTo>
                  <a:lnTo>
                    <a:pt x="7923" y="13462"/>
                  </a:lnTo>
                  <a:lnTo>
                    <a:pt x="8730" y="14049"/>
                  </a:lnTo>
                  <a:lnTo>
                    <a:pt x="9134" y="14343"/>
                  </a:lnTo>
                  <a:lnTo>
                    <a:pt x="9574" y="14563"/>
                  </a:lnTo>
                  <a:lnTo>
                    <a:pt x="9684" y="14563"/>
                  </a:lnTo>
                  <a:lnTo>
                    <a:pt x="9794" y="14526"/>
                  </a:lnTo>
                  <a:lnTo>
                    <a:pt x="9868" y="14453"/>
                  </a:lnTo>
                  <a:lnTo>
                    <a:pt x="9904" y="14416"/>
                  </a:lnTo>
                  <a:lnTo>
                    <a:pt x="9904" y="14379"/>
                  </a:lnTo>
                  <a:lnTo>
                    <a:pt x="9904" y="14306"/>
                  </a:lnTo>
                  <a:lnTo>
                    <a:pt x="9868" y="14269"/>
                  </a:lnTo>
                  <a:lnTo>
                    <a:pt x="9794" y="14196"/>
                  </a:lnTo>
                  <a:lnTo>
                    <a:pt x="9721" y="14159"/>
                  </a:lnTo>
                  <a:lnTo>
                    <a:pt x="9501" y="14012"/>
                  </a:lnTo>
                  <a:lnTo>
                    <a:pt x="9281" y="13866"/>
                  </a:lnTo>
                  <a:lnTo>
                    <a:pt x="8290" y="13205"/>
                  </a:lnTo>
                  <a:lnTo>
                    <a:pt x="7373" y="12508"/>
                  </a:lnTo>
                  <a:lnTo>
                    <a:pt x="6493" y="11812"/>
                  </a:lnTo>
                  <a:lnTo>
                    <a:pt x="5649" y="11115"/>
                  </a:lnTo>
                  <a:lnTo>
                    <a:pt x="4769" y="10418"/>
                  </a:lnTo>
                  <a:lnTo>
                    <a:pt x="4549" y="10234"/>
                  </a:lnTo>
                  <a:lnTo>
                    <a:pt x="4145" y="9977"/>
                  </a:lnTo>
                  <a:lnTo>
                    <a:pt x="3925" y="9867"/>
                  </a:lnTo>
                  <a:lnTo>
                    <a:pt x="3742" y="9794"/>
                  </a:lnTo>
                  <a:close/>
                  <a:moveTo>
                    <a:pt x="3155" y="14122"/>
                  </a:moveTo>
                  <a:lnTo>
                    <a:pt x="3778" y="14563"/>
                  </a:lnTo>
                  <a:lnTo>
                    <a:pt x="3742" y="14746"/>
                  </a:lnTo>
                  <a:lnTo>
                    <a:pt x="3742" y="14856"/>
                  </a:lnTo>
                  <a:lnTo>
                    <a:pt x="3338" y="14563"/>
                  </a:lnTo>
                  <a:lnTo>
                    <a:pt x="3338" y="14489"/>
                  </a:lnTo>
                  <a:lnTo>
                    <a:pt x="3302" y="14416"/>
                  </a:lnTo>
                  <a:lnTo>
                    <a:pt x="3192" y="14269"/>
                  </a:lnTo>
                  <a:lnTo>
                    <a:pt x="3155" y="14122"/>
                  </a:lnTo>
                  <a:close/>
                  <a:moveTo>
                    <a:pt x="12692" y="13536"/>
                  </a:moveTo>
                  <a:lnTo>
                    <a:pt x="12619" y="13976"/>
                  </a:lnTo>
                  <a:lnTo>
                    <a:pt x="12582" y="14416"/>
                  </a:lnTo>
                  <a:lnTo>
                    <a:pt x="12582" y="14489"/>
                  </a:lnTo>
                  <a:lnTo>
                    <a:pt x="12142" y="15040"/>
                  </a:lnTo>
                  <a:lnTo>
                    <a:pt x="12142" y="14893"/>
                  </a:lnTo>
                  <a:lnTo>
                    <a:pt x="12142" y="14563"/>
                  </a:lnTo>
                  <a:lnTo>
                    <a:pt x="12105" y="14269"/>
                  </a:lnTo>
                  <a:lnTo>
                    <a:pt x="12692" y="13536"/>
                  </a:lnTo>
                  <a:close/>
                  <a:moveTo>
                    <a:pt x="4035" y="14746"/>
                  </a:moveTo>
                  <a:lnTo>
                    <a:pt x="4402" y="15003"/>
                  </a:lnTo>
                  <a:lnTo>
                    <a:pt x="4402" y="15040"/>
                  </a:lnTo>
                  <a:lnTo>
                    <a:pt x="4402" y="15150"/>
                  </a:lnTo>
                  <a:lnTo>
                    <a:pt x="4439" y="15223"/>
                  </a:lnTo>
                  <a:lnTo>
                    <a:pt x="4549" y="15370"/>
                  </a:lnTo>
                  <a:lnTo>
                    <a:pt x="4659" y="15553"/>
                  </a:lnTo>
                  <a:lnTo>
                    <a:pt x="4255" y="15223"/>
                  </a:lnTo>
                  <a:lnTo>
                    <a:pt x="4255" y="15150"/>
                  </a:lnTo>
                  <a:lnTo>
                    <a:pt x="4219" y="15076"/>
                  </a:lnTo>
                  <a:lnTo>
                    <a:pt x="4109" y="14966"/>
                  </a:lnTo>
                  <a:lnTo>
                    <a:pt x="4035" y="14856"/>
                  </a:lnTo>
                  <a:lnTo>
                    <a:pt x="4035" y="14746"/>
                  </a:lnTo>
                  <a:close/>
                  <a:moveTo>
                    <a:pt x="11922" y="14489"/>
                  </a:moveTo>
                  <a:lnTo>
                    <a:pt x="11885" y="14856"/>
                  </a:lnTo>
                  <a:lnTo>
                    <a:pt x="11848" y="15113"/>
                  </a:lnTo>
                  <a:lnTo>
                    <a:pt x="11848" y="15260"/>
                  </a:lnTo>
                  <a:lnTo>
                    <a:pt x="11848" y="15370"/>
                  </a:lnTo>
                  <a:lnTo>
                    <a:pt x="11555" y="15700"/>
                  </a:lnTo>
                  <a:lnTo>
                    <a:pt x="11592" y="15480"/>
                  </a:lnTo>
                  <a:lnTo>
                    <a:pt x="11555" y="15223"/>
                  </a:lnTo>
                  <a:lnTo>
                    <a:pt x="11555" y="15150"/>
                  </a:lnTo>
                  <a:lnTo>
                    <a:pt x="11482" y="15113"/>
                  </a:lnTo>
                  <a:lnTo>
                    <a:pt x="11445" y="15113"/>
                  </a:lnTo>
                  <a:lnTo>
                    <a:pt x="11922" y="14489"/>
                  </a:lnTo>
                  <a:close/>
                  <a:moveTo>
                    <a:pt x="4769" y="15223"/>
                  </a:moveTo>
                  <a:lnTo>
                    <a:pt x="5026" y="15406"/>
                  </a:lnTo>
                  <a:lnTo>
                    <a:pt x="5576" y="15810"/>
                  </a:lnTo>
                  <a:lnTo>
                    <a:pt x="5576" y="15883"/>
                  </a:lnTo>
                  <a:lnTo>
                    <a:pt x="5576" y="16177"/>
                  </a:lnTo>
                  <a:lnTo>
                    <a:pt x="5576" y="16287"/>
                  </a:lnTo>
                  <a:lnTo>
                    <a:pt x="4916" y="15773"/>
                  </a:lnTo>
                  <a:lnTo>
                    <a:pt x="4952" y="15663"/>
                  </a:lnTo>
                  <a:lnTo>
                    <a:pt x="4952" y="15553"/>
                  </a:lnTo>
                  <a:lnTo>
                    <a:pt x="4916" y="15480"/>
                  </a:lnTo>
                  <a:lnTo>
                    <a:pt x="4879" y="15370"/>
                  </a:lnTo>
                  <a:lnTo>
                    <a:pt x="4769" y="15223"/>
                  </a:lnTo>
                  <a:close/>
                  <a:moveTo>
                    <a:pt x="5833" y="15993"/>
                  </a:moveTo>
                  <a:lnTo>
                    <a:pt x="6456" y="16507"/>
                  </a:lnTo>
                  <a:lnTo>
                    <a:pt x="6420" y="16580"/>
                  </a:lnTo>
                  <a:lnTo>
                    <a:pt x="6383" y="16690"/>
                  </a:lnTo>
                  <a:lnTo>
                    <a:pt x="6346" y="16874"/>
                  </a:lnTo>
                  <a:lnTo>
                    <a:pt x="5869" y="16507"/>
                  </a:lnTo>
                  <a:lnTo>
                    <a:pt x="5869" y="16323"/>
                  </a:lnTo>
                  <a:lnTo>
                    <a:pt x="5869" y="16140"/>
                  </a:lnTo>
                  <a:lnTo>
                    <a:pt x="5833" y="15993"/>
                  </a:lnTo>
                  <a:close/>
                  <a:moveTo>
                    <a:pt x="11298" y="15260"/>
                  </a:moveTo>
                  <a:lnTo>
                    <a:pt x="11298" y="15443"/>
                  </a:lnTo>
                  <a:lnTo>
                    <a:pt x="11225" y="15957"/>
                  </a:lnTo>
                  <a:lnTo>
                    <a:pt x="11225" y="16030"/>
                  </a:lnTo>
                  <a:lnTo>
                    <a:pt x="11261" y="16067"/>
                  </a:lnTo>
                  <a:lnTo>
                    <a:pt x="10088" y="17387"/>
                  </a:lnTo>
                  <a:lnTo>
                    <a:pt x="10088" y="17130"/>
                  </a:lnTo>
                  <a:lnTo>
                    <a:pt x="10088" y="16984"/>
                  </a:lnTo>
                  <a:lnTo>
                    <a:pt x="10308" y="16653"/>
                  </a:lnTo>
                  <a:lnTo>
                    <a:pt x="10821" y="15920"/>
                  </a:lnTo>
                  <a:lnTo>
                    <a:pt x="10785" y="16067"/>
                  </a:lnTo>
                  <a:lnTo>
                    <a:pt x="10711" y="16287"/>
                  </a:lnTo>
                  <a:lnTo>
                    <a:pt x="10711" y="16397"/>
                  </a:lnTo>
                  <a:lnTo>
                    <a:pt x="10711" y="16507"/>
                  </a:lnTo>
                  <a:lnTo>
                    <a:pt x="10748" y="16543"/>
                  </a:lnTo>
                  <a:lnTo>
                    <a:pt x="10785" y="16543"/>
                  </a:lnTo>
                  <a:lnTo>
                    <a:pt x="10895" y="16470"/>
                  </a:lnTo>
                  <a:lnTo>
                    <a:pt x="10968" y="16360"/>
                  </a:lnTo>
                  <a:lnTo>
                    <a:pt x="11005" y="16103"/>
                  </a:lnTo>
                  <a:lnTo>
                    <a:pt x="11005" y="15663"/>
                  </a:lnTo>
                  <a:lnTo>
                    <a:pt x="11225" y="15370"/>
                  </a:lnTo>
                  <a:lnTo>
                    <a:pt x="11298" y="15260"/>
                  </a:lnTo>
                  <a:close/>
                  <a:moveTo>
                    <a:pt x="6566" y="16580"/>
                  </a:moveTo>
                  <a:lnTo>
                    <a:pt x="7006" y="17020"/>
                  </a:lnTo>
                  <a:lnTo>
                    <a:pt x="7006" y="17240"/>
                  </a:lnTo>
                  <a:lnTo>
                    <a:pt x="7006" y="17460"/>
                  </a:lnTo>
                  <a:lnTo>
                    <a:pt x="6896" y="17350"/>
                  </a:lnTo>
                  <a:lnTo>
                    <a:pt x="6640" y="17130"/>
                  </a:lnTo>
                  <a:lnTo>
                    <a:pt x="6640" y="17020"/>
                  </a:lnTo>
                  <a:lnTo>
                    <a:pt x="6603" y="16800"/>
                  </a:lnTo>
                  <a:lnTo>
                    <a:pt x="6566" y="16580"/>
                  </a:lnTo>
                  <a:close/>
                  <a:moveTo>
                    <a:pt x="9464" y="404"/>
                  </a:moveTo>
                  <a:lnTo>
                    <a:pt x="9684" y="440"/>
                  </a:lnTo>
                  <a:lnTo>
                    <a:pt x="9868" y="477"/>
                  </a:lnTo>
                  <a:lnTo>
                    <a:pt x="10051" y="587"/>
                  </a:lnTo>
                  <a:lnTo>
                    <a:pt x="10418" y="844"/>
                  </a:lnTo>
                  <a:lnTo>
                    <a:pt x="10711" y="1064"/>
                  </a:lnTo>
                  <a:lnTo>
                    <a:pt x="12582" y="2421"/>
                  </a:lnTo>
                  <a:lnTo>
                    <a:pt x="14489" y="3815"/>
                  </a:lnTo>
                  <a:lnTo>
                    <a:pt x="15443" y="4512"/>
                  </a:lnTo>
                  <a:lnTo>
                    <a:pt x="15700" y="4732"/>
                  </a:lnTo>
                  <a:lnTo>
                    <a:pt x="15847" y="4805"/>
                  </a:lnTo>
                  <a:lnTo>
                    <a:pt x="15993" y="4879"/>
                  </a:lnTo>
                  <a:lnTo>
                    <a:pt x="15590" y="5356"/>
                  </a:lnTo>
                  <a:lnTo>
                    <a:pt x="15223" y="5869"/>
                  </a:lnTo>
                  <a:lnTo>
                    <a:pt x="15040" y="6089"/>
                  </a:lnTo>
                  <a:lnTo>
                    <a:pt x="14856" y="6383"/>
                  </a:lnTo>
                  <a:lnTo>
                    <a:pt x="14783" y="6529"/>
                  </a:lnTo>
                  <a:lnTo>
                    <a:pt x="14746" y="6639"/>
                  </a:lnTo>
                  <a:lnTo>
                    <a:pt x="14746" y="6786"/>
                  </a:lnTo>
                  <a:lnTo>
                    <a:pt x="14856" y="6896"/>
                  </a:lnTo>
                  <a:lnTo>
                    <a:pt x="14966" y="7006"/>
                  </a:lnTo>
                  <a:lnTo>
                    <a:pt x="15076" y="7080"/>
                  </a:lnTo>
                  <a:lnTo>
                    <a:pt x="15370" y="7190"/>
                  </a:lnTo>
                  <a:lnTo>
                    <a:pt x="15957" y="7300"/>
                  </a:lnTo>
                  <a:lnTo>
                    <a:pt x="16727" y="7446"/>
                  </a:lnTo>
                  <a:lnTo>
                    <a:pt x="17021" y="7520"/>
                  </a:lnTo>
                  <a:lnTo>
                    <a:pt x="16984" y="7593"/>
                  </a:lnTo>
                  <a:lnTo>
                    <a:pt x="16470" y="8143"/>
                  </a:lnTo>
                  <a:lnTo>
                    <a:pt x="15993" y="8730"/>
                  </a:lnTo>
                  <a:lnTo>
                    <a:pt x="15040" y="9904"/>
                  </a:lnTo>
                  <a:lnTo>
                    <a:pt x="12912" y="12508"/>
                  </a:lnTo>
                  <a:lnTo>
                    <a:pt x="11848" y="13792"/>
                  </a:lnTo>
                  <a:lnTo>
                    <a:pt x="10821" y="15113"/>
                  </a:lnTo>
                  <a:lnTo>
                    <a:pt x="10344" y="15736"/>
                  </a:lnTo>
                  <a:lnTo>
                    <a:pt x="9904" y="16397"/>
                  </a:lnTo>
                  <a:lnTo>
                    <a:pt x="9464" y="17057"/>
                  </a:lnTo>
                  <a:lnTo>
                    <a:pt x="9317" y="17277"/>
                  </a:lnTo>
                  <a:lnTo>
                    <a:pt x="9207" y="17497"/>
                  </a:lnTo>
                  <a:lnTo>
                    <a:pt x="8987" y="17387"/>
                  </a:lnTo>
                  <a:lnTo>
                    <a:pt x="8767" y="17350"/>
                  </a:lnTo>
                  <a:lnTo>
                    <a:pt x="8290" y="17204"/>
                  </a:lnTo>
                  <a:lnTo>
                    <a:pt x="7997" y="17094"/>
                  </a:lnTo>
                  <a:lnTo>
                    <a:pt x="7740" y="16910"/>
                  </a:lnTo>
                  <a:lnTo>
                    <a:pt x="7483" y="16727"/>
                  </a:lnTo>
                  <a:lnTo>
                    <a:pt x="7227" y="16507"/>
                  </a:lnTo>
                  <a:lnTo>
                    <a:pt x="6750" y="16067"/>
                  </a:lnTo>
                  <a:lnTo>
                    <a:pt x="6273" y="15663"/>
                  </a:lnTo>
                  <a:lnTo>
                    <a:pt x="5723" y="15296"/>
                  </a:lnTo>
                  <a:lnTo>
                    <a:pt x="5209" y="14929"/>
                  </a:lnTo>
                  <a:lnTo>
                    <a:pt x="3045" y="13462"/>
                  </a:lnTo>
                  <a:lnTo>
                    <a:pt x="1908" y="12619"/>
                  </a:lnTo>
                  <a:lnTo>
                    <a:pt x="1321" y="12215"/>
                  </a:lnTo>
                  <a:lnTo>
                    <a:pt x="697" y="11848"/>
                  </a:lnTo>
                  <a:lnTo>
                    <a:pt x="624" y="11812"/>
                  </a:lnTo>
                  <a:lnTo>
                    <a:pt x="1614" y="10381"/>
                  </a:lnTo>
                  <a:lnTo>
                    <a:pt x="2641" y="8950"/>
                  </a:lnTo>
                  <a:lnTo>
                    <a:pt x="3668" y="7556"/>
                  </a:lnTo>
                  <a:lnTo>
                    <a:pt x="4732" y="6163"/>
                  </a:lnTo>
                  <a:lnTo>
                    <a:pt x="6970" y="3338"/>
                  </a:lnTo>
                  <a:lnTo>
                    <a:pt x="8144" y="1944"/>
                  </a:lnTo>
                  <a:lnTo>
                    <a:pt x="8730" y="1284"/>
                  </a:lnTo>
                  <a:lnTo>
                    <a:pt x="9244" y="550"/>
                  </a:lnTo>
                  <a:lnTo>
                    <a:pt x="9281" y="477"/>
                  </a:lnTo>
                  <a:lnTo>
                    <a:pt x="9281" y="404"/>
                  </a:lnTo>
                  <a:close/>
                  <a:moveTo>
                    <a:pt x="7227" y="17204"/>
                  </a:moveTo>
                  <a:lnTo>
                    <a:pt x="7667" y="17460"/>
                  </a:lnTo>
                  <a:lnTo>
                    <a:pt x="8107" y="17681"/>
                  </a:lnTo>
                  <a:lnTo>
                    <a:pt x="8070" y="17937"/>
                  </a:lnTo>
                  <a:lnTo>
                    <a:pt x="8107" y="18194"/>
                  </a:lnTo>
                  <a:lnTo>
                    <a:pt x="7850" y="18084"/>
                  </a:lnTo>
                  <a:lnTo>
                    <a:pt x="7447" y="17791"/>
                  </a:lnTo>
                  <a:lnTo>
                    <a:pt x="7410" y="17644"/>
                  </a:lnTo>
                  <a:lnTo>
                    <a:pt x="7337" y="17497"/>
                  </a:lnTo>
                  <a:lnTo>
                    <a:pt x="7227" y="17204"/>
                  </a:lnTo>
                  <a:close/>
                  <a:moveTo>
                    <a:pt x="9831" y="17460"/>
                  </a:moveTo>
                  <a:lnTo>
                    <a:pt x="9868" y="17534"/>
                  </a:lnTo>
                  <a:lnTo>
                    <a:pt x="9904" y="17571"/>
                  </a:lnTo>
                  <a:lnTo>
                    <a:pt x="9464" y="18084"/>
                  </a:lnTo>
                  <a:lnTo>
                    <a:pt x="9207" y="18341"/>
                  </a:lnTo>
                  <a:lnTo>
                    <a:pt x="9171" y="18231"/>
                  </a:lnTo>
                  <a:lnTo>
                    <a:pt x="9134" y="18121"/>
                  </a:lnTo>
                  <a:lnTo>
                    <a:pt x="9134" y="17974"/>
                  </a:lnTo>
                  <a:lnTo>
                    <a:pt x="9317" y="17974"/>
                  </a:lnTo>
                  <a:lnTo>
                    <a:pt x="9317" y="17937"/>
                  </a:lnTo>
                  <a:lnTo>
                    <a:pt x="9391" y="17937"/>
                  </a:lnTo>
                  <a:lnTo>
                    <a:pt x="9464" y="17901"/>
                  </a:lnTo>
                  <a:lnTo>
                    <a:pt x="9574" y="17827"/>
                  </a:lnTo>
                  <a:lnTo>
                    <a:pt x="9647" y="17681"/>
                  </a:lnTo>
                  <a:lnTo>
                    <a:pt x="9794" y="17460"/>
                  </a:lnTo>
                  <a:close/>
                  <a:moveTo>
                    <a:pt x="9464" y="0"/>
                  </a:moveTo>
                  <a:lnTo>
                    <a:pt x="9281" y="37"/>
                  </a:lnTo>
                  <a:lnTo>
                    <a:pt x="9134" y="110"/>
                  </a:lnTo>
                  <a:lnTo>
                    <a:pt x="9024" y="147"/>
                  </a:lnTo>
                  <a:lnTo>
                    <a:pt x="8951" y="257"/>
                  </a:lnTo>
                  <a:lnTo>
                    <a:pt x="8914" y="294"/>
                  </a:lnTo>
                  <a:lnTo>
                    <a:pt x="8914" y="330"/>
                  </a:lnTo>
                  <a:lnTo>
                    <a:pt x="8327" y="954"/>
                  </a:lnTo>
                  <a:lnTo>
                    <a:pt x="7740" y="1614"/>
                  </a:lnTo>
                  <a:lnTo>
                    <a:pt x="6640" y="2971"/>
                  </a:lnTo>
                  <a:lnTo>
                    <a:pt x="5502" y="4365"/>
                  </a:lnTo>
                  <a:lnTo>
                    <a:pt x="4402" y="5759"/>
                  </a:lnTo>
                  <a:lnTo>
                    <a:pt x="2421" y="8400"/>
                  </a:lnTo>
                  <a:lnTo>
                    <a:pt x="477" y="11041"/>
                  </a:lnTo>
                  <a:lnTo>
                    <a:pt x="330" y="11261"/>
                  </a:lnTo>
                  <a:lnTo>
                    <a:pt x="37" y="11701"/>
                  </a:lnTo>
                  <a:lnTo>
                    <a:pt x="0" y="11775"/>
                  </a:lnTo>
                  <a:lnTo>
                    <a:pt x="0" y="11885"/>
                  </a:lnTo>
                  <a:lnTo>
                    <a:pt x="37" y="11958"/>
                  </a:lnTo>
                  <a:lnTo>
                    <a:pt x="74" y="12032"/>
                  </a:lnTo>
                  <a:lnTo>
                    <a:pt x="147" y="12068"/>
                  </a:lnTo>
                  <a:lnTo>
                    <a:pt x="220" y="12105"/>
                  </a:lnTo>
                  <a:lnTo>
                    <a:pt x="294" y="12105"/>
                  </a:lnTo>
                  <a:lnTo>
                    <a:pt x="404" y="12068"/>
                  </a:lnTo>
                  <a:lnTo>
                    <a:pt x="440" y="12142"/>
                  </a:lnTo>
                  <a:lnTo>
                    <a:pt x="697" y="12398"/>
                  </a:lnTo>
                  <a:lnTo>
                    <a:pt x="587" y="12508"/>
                  </a:lnTo>
                  <a:lnTo>
                    <a:pt x="514" y="12655"/>
                  </a:lnTo>
                  <a:lnTo>
                    <a:pt x="440" y="12802"/>
                  </a:lnTo>
                  <a:lnTo>
                    <a:pt x="404" y="12949"/>
                  </a:lnTo>
                  <a:lnTo>
                    <a:pt x="404" y="13022"/>
                  </a:lnTo>
                  <a:lnTo>
                    <a:pt x="440" y="13059"/>
                  </a:lnTo>
                  <a:lnTo>
                    <a:pt x="514" y="13095"/>
                  </a:lnTo>
                  <a:lnTo>
                    <a:pt x="550" y="13095"/>
                  </a:lnTo>
                  <a:lnTo>
                    <a:pt x="624" y="13205"/>
                  </a:lnTo>
                  <a:lnTo>
                    <a:pt x="697" y="13315"/>
                  </a:lnTo>
                  <a:lnTo>
                    <a:pt x="881" y="13462"/>
                  </a:lnTo>
                  <a:lnTo>
                    <a:pt x="1284" y="13719"/>
                  </a:lnTo>
                  <a:lnTo>
                    <a:pt x="2385" y="14416"/>
                  </a:lnTo>
                  <a:lnTo>
                    <a:pt x="3558" y="15223"/>
                  </a:lnTo>
                  <a:lnTo>
                    <a:pt x="4659" y="16103"/>
                  </a:lnTo>
                  <a:lnTo>
                    <a:pt x="6420" y="17534"/>
                  </a:lnTo>
                  <a:lnTo>
                    <a:pt x="6420" y="17571"/>
                  </a:lnTo>
                  <a:lnTo>
                    <a:pt x="6493" y="17644"/>
                  </a:lnTo>
                  <a:lnTo>
                    <a:pt x="6566" y="17644"/>
                  </a:lnTo>
                  <a:lnTo>
                    <a:pt x="6823" y="17864"/>
                  </a:lnTo>
                  <a:lnTo>
                    <a:pt x="7300" y="18231"/>
                  </a:lnTo>
                  <a:lnTo>
                    <a:pt x="7777" y="18561"/>
                  </a:lnTo>
                  <a:lnTo>
                    <a:pt x="8034" y="18671"/>
                  </a:lnTo>
                  <a:lnTo>
                    <a:pt x="8254" y="18781"/>
                  </a:lnTo>
                  <a:lnTo>
                    <a:pt x="8510" y="18854"/>
                  </a:lnTo>
                  <a:lnTo>
                    <a:pt x="8620" y="18854"/>
                  </a:lnTo>
                  <a:lnTo>
                    <a:pt x="8767" y="18818"/>
                  </a:lnTo>
                  <a:lnTo>
                    <a:pt x="8804" y="18744"/>
                  </a:lnTo>
                  <a:lnTo>
                    <a:pt x="8840" y="18708"/>
                  </a:lnTo>
                  <a:lnTo>
                    <a:pt x="8840" y="18634"/>
                  </a:lnTo>
                  <a:lnTo>
                    <a:pt x="8804" y="18561"/>
                  </a:lnTo>
                  <a:lnTo>
                    <a:pt x="8730" y="18488"/>
                  </a:lnTo>
                  <a:lnTo>
                    <a:pt x="8620" y="18414"/>
                  </a:lnTo>
                  <a:lnTo>
                    <a:pt x="8437" y="18341"/>
                  </a:lnTo>
                  <a:lnTo>
                    <a:pt x="8400" y="18341"/>
                  </a:lnTo>
                  <a:lnTo>
                    <a:pt x="8400" y="18157"/>
                  </a:lnTo>
                  <a:lnTo>
                    <a:pt x="8400" y="17974"/>
                  </a:lnTo>
                  <a:lnTo>
                    <a:pt x="8364" y="17791"/>
                  </a:lnTo>
                  <a:lnTo>
                    <a:pt x="8620" y="17864"/>
                  </a:lnTo>
                  <a:lnTo>
                    <a:pt x="8951" y="17937"/>
                  </a:lnTo>
                  <a:lnTo>
                    <a:pt x="8877" y="18121"/>
                  </a:lnTo>
                  <a:lnTo>
                    <a:pt x="8877" y="18267"/>
                  </a:lnTo>
                  <a:lnTo>
                    <a:pt x="8914" y="18451"/>
                  </a:lnTo>
                  <a:lnTo>
                    <a:pt x="8987" y="18598"/>
                  </a:lnTo>
                  <a:lnTo>
                    <a:pt x="8877" y="18781"/>
                  </a:lnTo>
                  <a:lnTo>
                    <a:pt x="8877" y="18854"/>
                  </a:lnTo>
                  <a:lnTo>
                    <a:pt x="8914" y="18964"/>
                  </a:lnTo>
                  <a:lnTo>
                    <a:pt x="9024" y="19001"/>
                  </a:lnTo>
                  <a:lnTo>
                    <a:pt x="9097" y="18964"/>
                  </a:lnTo>
                  <a:lnTo>
                    <a:pt x="9281" y="18854"/>
                  </a:lnTo>
                  <a:lnTo>
                    <a:pt x="9427" y="18708"/>
                  </a:lnTo>
                  <a:lnTo>
                    <a:pt x="9721" y="18414"/>
                  </a:lnTo>
                  <a:lnTo>
                    <a:pt x="10344" y="17717"/>
                  </a:lnTo>
                  <a:lnTo>
                    <a:pt x="11555" y="16397"/>
                  </a:lnTo>
                  <a:lnTo>
                    <a:pt x="12802" y="14929"/>
                  </a:lnTo>
                  <a:lnTo>
                    <a:pt x="14013" y="13462"/>
                  </a:lnTo>
                  <a:lnTo>
                    <a:pt x="15150" y="11958"/>
                  </a:lnTo>
                  <a:lnTo>
                    <a:pt x="16214" y="10454"/>
                  </a:lnTo>
                  <a:lnTo>
                    <a:pt x="17314" y="8950"/>
                  </a:lnTo>
                  <a:lnTo>
                    <a:pt x="17791" y="8253"/>
                  </a:lnTo>
                  <a:lnTo>
                    <a:pt x="18011" y="7887"/>
                  </a:lnTo>
                  <a:lnTo>
                    <a:pt x="18231" y="7483"/>
                  </a:lnTo>
                  <a:lnTo>
                    <a:pt x="18304" y="7483"/>
                  </a:lnTo>
                  <a:lnTo>
                    <a:pt x="18341" y="7446"/>
                  </a:lnTo>
                  <a:lnTo>
                    <a:pt x="18378" y="7373"/>
                  </a:lnTo>
                  <a:lnTo>
                    <a:pt x="18378" y="7300"/>
                  </a:lnTo>
                  <a:lnTo>
                    <a:pt x="18268" y="7080"/>
                  </a:lnTo>
                  <a:lnTo>
                    <a:pt x="18158" y="6860"/>
                  </a:lnTo>
                  <a:lnTo>
                    <a:pt x="17828" y="6493"/>
                  </a:lnTo>
                  <a:lnTo>
                    <a:pt x="17644" y="6346"/>
                  </a:lnTo>
                  <a:lnTo>
                    <a:pt x="17424" y="6199"/>
                  </a:lnTo>
                  <a:lnTo>
                    <a:pt x="17277" y="6126"/>
                  </a:lnTo>
                  <a:lnTo>
                    <a:pt x="17131" y="6089"/>
                  </a:lnTo>
                  <a:lnTo>
                    <a:pt x="16910" y="5576"/>
                  </a:lnTo>
                  <a:lnTo>
                    <a:pt x="16837" y="5319"/>
                  </a:lnTo>
                  <a:lnTo>
                    <a:pt x="16800" y="5062"/>
                  </a:lnTo>
                  <a:lnTo>
                    <a:pt x="16800" y="4915"/>
                  </a:lnTo>
                  <a:lnTo>
                    <a:pt x="16727" y="4769"/>
                  </a:lnTo>
                  <a:lnTo>
                    <a:pt x="16654" y="4695"/>
                  </a:lnTo>
                  <a:lnTo>
                    <a:pt x="16470" y="4695"/>
                  </a:lnTo>
                  <a:lnTo>
                    <a:pt x="16397" y="4732"/>
                  </a:lnTo>
                  <a:lnTo>
                    <a:pt x="16360" y="4769"/>
                  </a:lnTo>
                  <a:lnTo>
                    <a:pt x="16397" y="4842"/>
                  </a:lnTo>
                  <a:lnTo>
                    <a:pt x="16434" y="4879"/>
                  </a:lnTo>
                  <a:lnTo>
                    <a:pt x="16434" y="4915"/>
                  </a:lnTo>
                  <a:lnTo>
                    <a:pt x="16434" y="5099"/>
                  </a:lnTo>
                  <a:lnTo>
                    <a:pt x="16434" y="5356"/>
                  </a:lnTo>
                  <a:lnTo>
                    <a:pt x="16470" y="5539"/>
                  </a:lnTo>
                  <a:lnTo>
                    <a:pt x="16544" y="5759"/>
                  </a:lnTo>
                  <a:lnTo>
                    <a:pt x="16690" y="6126"/>
                  </a:lnTo>
                  <a:lnTo>
                    <a:pt x="16984" y="7006"/>
                  </a:lnTo>
                  <a:lnTo>
                    <a:pt x="17021" y="7080"/>
                  </a:lnTo>
                  <a:lnTo>
                    <a:pt x="16544" y="6970"/>
                  </a:lnTo>
                  <a:lnTo>
                    <a:pt x="15920" y="6860"/>
                  </a:lnTo>
                  <a:lnTo>
                    <a:pt x="15296" y="6713"/>
                  </a:lnTo>
                  <a:lnTo>
                    <a:pt x="15186" y="6639"/>
                  </a:lnTo>
                  <a:lnTo>
                    <a:pt x="15223" y="6603"/>
                  </a:lnTo>
                  <a:lnTo>
                    <a:pt x="15333" y="6419"/>
                  </a:lnTo>
                  <a:lnTo>
                    <a:pt x="15700" y="5906"/>
                  </a:lnTo>
                  <a:lnTo>
                    <a:pt x="16030" y="5392"/>
                  </a:lnTo>
                  <a:lnTo>
                    <a:pt x="16287" y="4915"/>
                  </a:lnTo>
                  <a:lnTo>
                    <a:pt x="16360" y="4842"/>
                  </a:lnTo>
                  <a:lnTo>
                    <a:pt x="16360" y="4732"/>
                  </a:lnTo>
                  <a:lnTo>
                    <a:pt x="16324" y="4622"/>
                  </a:lnTo>
                  <a:lnTo>
                    <a:pt x="16250" y="4512"/>
                  </a:lnTo>
                  <a:lnTo>
                    <a:pt x="16067" y="4329"/>
                  </a:lnTo>
                  <a:lnTo>
                    <a:pt x="15590" y="4035"/>
                  </a:lnTo>
                  <a:lnTo>
                    <a:pt x="14526" y="3265"/>
                  </a:lnTo>
                  <a:lnTo>
                    <a:pt x="12435" y="1724"/>
                  </a:lnTo>
                  <a:lnTo>
                    <a:pt x="11445" y="1027"/>
                  </a:lnTo>
                  <a:lnTo>
                    <a:pt x="10454" y="330"/>
                  </a:lnTo>
                  <a:lnTo>
                    <a:pt x="10124" y="147"/>
                  </a:lnTo>
                  <a:lnTo>
                    <a:pt x="9794" y="37"/>
                  </a:lnTo>
                  <a:lnTo>
                    <a:pt x="9611"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 name="Google Shape;375;p7"/>
            <p:cNvSpPr/>
            <p:nvPr/>
          </p:nvSpPr>
          <p:spPr>
            <a:xfrm>
              <a:off x="6855475" y="1544725"/>
              <a:ext cx="444800" cy="353100"/>
            </a:xfrm>
            <a:custGeom>
              <a:avLst/>
              <a:gdLst/>
              <a:ahLst/>
              <a:cxnLst/>
              <a:rect l="l" t="t" r="r" b="b"/>
              <a:pathLst>
                <a:path w="17792" h="14124" extrusionOk="0">
                  <a:moveTo>
                    <a:pt x="10565" y="2275"/>
                  </a:moveTo>
                  <a:lnTo>
                    <a:pt x="10785" y="2312"/>
                  </a:lnTo>
                  <a:lnTo>
                    <a:pt x="11189" y="2422"/>
                  </a:lnTo>
                  <a:lnTo>
                    <a:pt x="11555" y="2605"/>
                  </a:lnTo>
                  <a:lnTo>
                    <a:pt x="11445" y="2605"/>
                  </a:lnTo>
                  <a:lnTo>
                    <a:pt x="10638" y="2899"/>
                  </a:lnTo>
                  <a:lnTo>
                    <a:pt x="9868" y="3192"/>
                  </a:lnTo>
                  <a:lnTo>
                    <a:pt x="9245" y="3449"/>
                  </a:lnTo>
                  <a:lnTo>
                    <a:pt x="8584" y="3706"/>
                  </a:lnTo>
                  <a:lnTo>
                    <a:pt x="7961" y="4036"/>
                  </a:lnTo>
                  <a:lnTo>
                    <a:pt x="7667" y="4219"/>
                  </a:lnTo>
                  <a:lnTo>
                    <a:pt x="7410" y="4439"/>
                  </a:lnTo>
                  <a:lnTo>
                    <a:pt x="7631" y="4073"/>
                  </a:lnTo>
                  <a:lnTo>
                    <a:pt x="7887" y="3743"/>
                  </a:lnTo>
                  <a:lnTo>
                    <a:pt x="8144" y="3412"/>
                  </a:lnTo>
                  <a:lnTo>
                    <a:pt x="8438" y="3156"/>
                  </a:lnTo>
                  <a:lnTo>
                    <a:pt x="8768" y="2899"/>
                  </a:lnTo>
                  <a:lnTo>
                    <a:pt x="9098" y="2679"/>
                  </a:lnTo>
                  <a:lnTo>
                    <a:pt x="9501" y="2495"/>
                  </a:lnTo>
                  <a:lnTo>
                    <a:pt x="9905" y="2349"/>
                  </a:lnTo>
                  <a:lnTo>
                    <a:pt x="10125" y="2312"/>
                  </a:lnTo>
                  <a:lnTo>
                    <a:pt x="10345" y="2275"/>
                  </a:lnTo>
                  <a:close/>
                  <a:moveTo>
                    <a:pt x="1285" y="2129"/>
                  </a:moveTo>
                  <a:lnTo>
                    <a:pt x="1248" y="2165"/>
                  </a:lnTo>
                  <a:lnTo>
                    <a:pt x="1101" y="2275"/>
                  </a:lnTo>
                  <a:lnTo>
                    <a:pt x="991" y="2422"/>
                  </a:lnTo>
                  <a:lnTo>
                    <a:pt x="808" y="2715"/>
                  </a:lnTo>
                  <a:lnTo>
                    <a:pt x="588" y="2605"/>
                  </a:lnTo>
                  <a:lnTo>
                    <a:pt x="441" y="2422"/>
                  </a:lnTo>
                  <a:lnTo>
                    <a:pt x="258" y="2239"/>
                  </a:lnTo>
                  <a:lnTo>
                    <a:pt x="184" y="2202"/>
                  </a:lnTo>
                  <a:lnTo>
                    <a:pt x="111" y="2202"/>
                  </a:lnTo>
                  <a:lnTo>
                    <a:pt x="37" y="2239"/>
                  </a:lnTo>
                  <a:lnTo>
                    <a:pt x="1" y="2312"/>
                  </a:lnTo>
                  <a:lnTo>
                    <a:pt x="1" y="2495"/>
                  </a:lnTo>
                  <a:lnTo>
                    <a:pt x="74" y="2642"/>
                  </a:lnTo>
                  <a:lnTo>
                    <a:pt x="147" y="2789"/>
                  </a:lnTo>
                  <a:lnTo>
                    <a:pt x="258" y="2936"/>
                  </a:lnTo>
                  <a:lnTo>
                    <a:pt x="404" y="3046"/>
                  </a:lnTo>
                  <a:lnTo>
                    <a:pt x="588" y="3119"/>
                  </a:lnTo>
                  <a:lnTo>
                    <a:pt x="294" y="3706"/>
                  </a:lnTo>
                  <a:lnTo>
                    <a:pt x="74" y="4293"/>
                  </a:lnTo>
                  <a:lnTo>
                    <a:pt x="74" y="4403"/>
                  </a:lnTo>
                  <a:lnTo>
                    <a:pt x="74" y="4476"/>
                  </a:lnTo>
                  <a:lnTo>
                    <a:pt x="147" y="4549"/>
                  </a:lnTo>
                  <a:lnTo>
                    <a:pt x="221" y="4586"/>
                  </a:lnTo>
                  <a:lnTo>
                    <a:pt x="294" y="4623"/>
                  </a:lnTo>
                  <a:lnTo>
                    <a:pt x="368" y="4586"/>
                  </a:lnTo>
                  <a:lnTo>
                    <a:pt x="441" y="4549"/>
                  </a:lnTo>
                  <a:lnTo>
                    <a:pt x="514" y="4476"/>
                  </a:lnTo>
                  <a:lnTo>
                    <a:pt x="991" y="3339"/>
                  </a:lnTo>
                  <a:lnTo>
                    <a:pt x="1248" y="2789"/>
                  </a:lnTo>
                  <a:lnTo>
                    <a:pt x="1321" y="2495"/>
                  </a:lnTo>
                  <a:lnTo>
                    <a:pt x="1395" y="2202"/>
                  </a:lnTo>
                  <a:lnTo>
                    <a:pt x="1358" y="2165"/>
                  </a:lnTo>
                  <a:lnTo>
                    <a:pt x="1321" y="2129"/>
                  </a:lnTo>
                  <a:close/>
                  <a:moveTo>
                    <a:pt x="11702" y="2715"/>
                  </a:moveTo>
                  <a:lnTo>
                    <a:pt x="11959" y="2936"/>
                  </a:lnTo>
                  <a:lnTo>
                    <a:pt x="12142" y="3156"/>
                  </a:lnTo>
                  <a:lnTo>
                    <a:pt x="12216" y="3266"/>
                  </a:lnTo>
                  <a:lnTo>
                    <a:pt x="11812" y="3412"/>
                  </a:lnTo>
                  <a:lnTo>
                    <a:pt x="11445" y="3559"/>
                  </a:lnTo>
                  <a:lnTo>
                    <a:pt x="9758" y="4183"/>
                  </a:lnTo>
                  <a:lnTo>
                    <a:pt x="8254" y="4770"/>
                  </a:lnTo>
                  <a:lnTo>
                    <a:pt x="7484" y="5100"/>
                  </a:lnTo>
                  <a:lnTo>
                    <a:pt x="7117" y="5283"/>
                  </a:lnTo>
                  <a:lnTo>
                    <a:pt x="6787" y="5503"/>
                  </a:lnTo>
                  <a:lnTo>
                    <a:pt x="7337" y="4549"/>
                  </a:lnTo>
                  <a:lnTo>
                    <a:pt x="7374" y="4549"/>
                  </a:lnTo>
                  <a:lnTo>
                    <a:pt x="8364" y="4073"/>
                  </a:lnTo>
                  <a:lnTo>
                    <a:pt x="9355" y="3632"/>
                  </a:lnTo>
                  <a:lnTo>
                    <a:pt x="11409" y="2862"/>
                  </a:lnTo>
                  <a:lnTo>
                    <a:pt x="11445" y="2936"/>
                  </a:lnTo>
                  <a:lnTo>
                    <a:pt x="11519" y="2972"/>
                  </a:lnTo>
                  <a:lnTo>
                    <a:pt x="11592" y="3009"/>
                  </a:lnTo>
                  <a:lnTo>
                    <a:pt x="11666" y="2972"/>
                  </a:lnTo>
                  <a:lnTo>
                    <a:pt x="11739" y="2899"/>
                  </a:lnTo>
                  <a:lnTo>
                    <a:pt x="11739" y="2789"/>
                  </a:lnTo>
                  <a:lnTo>
                    <a:pt x="11702" y="2715"/>
                  </a:lnTo>
                  <a:close/>
                  <a:moveTo>
                    <a:pt x="12326" y="3522"/>
                  </a:moveTo>
                  <a:lnTo>
                    <a:pt x="12399" y="3596"/>
                  </a:lnTo>
                  <a:lnTo>
                    <a:pt x="12436" y="3596"/>
                  </a:lnTo>
                  <a:lnTo>
                    <a:pt x="12583" y="3926"/>
                  </a:lnTo>
                  <a:lnTo>
                    <a:pt x="12546" y="3926"/>
                  </a:lnTo>
                  <a:lnTo>
                    <a:pt x="12473" y="3963"/>
                  </a:lnTo>
                  <a:lnTo>
                    <a:pt x="12289" y="4109"/>
                  </a:lnTo>
                  <a:lnTo>
                    <a:pt x="12106" y="4219"/>
                  </a:lnTo>
                  <a:lnTo>
                    <a:pt x="11702" y="4403"/>
                  </a:lnTo>
                  <a:lnTo>
                    <a:pt x="11262" y="4586"/>
                  </a:lnTo>
                  <a:lnTo>
                    <a:pt x="10822" y="4733"/>
                  </a:lnTo>
                  <a:lnTo>
                    <a:pt x="9941" y="5026"/>
                  </a:lnTo>
                  <a:lnTo>
                    <a:pt x="9061" y="5393"/>
                  </a:lnTo>
                  <a:lnTo>
                    <a:pt x="8217" y="5723"/>
                  </a:lnTo>
                  <a:lnTo>
                    <a:pt x="7374" y="6127"/>
                  </a:lnTo>
                  <a:lnTo>
                    <a:pt x="6750" y="6384"/>
                  </a:lnTo>
                  <a:lnTo>
                    <a:pt x="6420" y="6567"/>
                  </a:lnTo>
                  <a:lnTo>
                    <a:pt x="6090" y="6750"/>
                  </a:lnTo>
                  <a:lnTo>
                    <a:pt x="6310" y="6384"/>
                  </a:lnTo>
                  <a:lnTo>
                    <a:pt x="6677" y="5650"/>
                  </a:lnTo>
                  <a:lnTo>
                    <a:pt x="7410" y="5467"/>
                  </a:lnTo>
                  <a:lnTo>
                    <a:pt x="8107" y="5173"/>
                  </a:lnTo>
                  <a:lnTo>
                    <a:pt x="9465" y="4623"/>
                  </a:lnTo>
                  <a:lnTo>
                    <a:pt x="10932" y="4073"/>
                  </a:lnTo>
                  <a:lnTo>
                    <a:pt x="11629" y="3816"/>
                  </a:lnTo>
                  <a:lnTo>
                    <a:pt x="12326" y="3522"/>
                  </a:lnTo>
                  <a:close/>
                  <a:moveTo>
                    <a:pt x="5100" y="8401"/>
                  </a:moveTo>
                  <a:lnTo>
                    <a:pt x="4989" y="8438"/>
                  </a:lnTo>
                  <a:lnTo>
                    <a:pt x="4953" y="8474"/>
                  </a:lnTo>
                  <a:lnTo>
                    <a:pt x="4953" y="8511"/>
                  </a:lnTo>
                  <a:lnTo>
                    <a:pt x="4916" y="8768"/>
                  </a:lnTo>
                  <a:lnTo>
                    <a:pt x="4879" y="8988"/>
                  </a:lnTo>
                  <a:lnTo>
                    <a:pt x="4879" y="9245"/>
                  </a:lnTo>
                  <a:lnTo>
                    <a:pt x="4916" y="9355"/>
                  </a:lnTo>
                  <a:lnTo>
                    <a:pt x="4989" y="9465"/>
                  </a:lnTo>
                  <a:lnTo>
                    <a:pt x="5026" y="9501"/>
                  </a:lnTo>
                  <a:lnTo>
                    <a:pt x="5173" y="9501"/>
                  </a:lnTo>
                  <a:lnTo>
                    <a:pt x="5210" y="9465"/>
                  </a:lnTo>
                  <a:lnTo>
                    <a:pt x="5283" y="9391"/>
                  </a:lnTo>
                  <a:lnTo>
                    <a:pt x="5320" y="9281"/>
                  </a:lnTo>
                  <a:lnTo>
                    <a:pt x="5320" y="9061"/>
                  </a:lnTo>
                  <a:lnTo>
                    <a:pt x="5320" y="8768"/>
                  </a:lnTo>
                  <a:lnTo>
                    <a:pt x="5283" y="8511"/>
                  </a:lnTo>
                  <a:lnTo>
                    <a:pt x="5246" y="8474"/>
                  </a:lnTo>
                  <a:lnTo>
                    <a:pt x="5210" y="8438"/>
                  </a:lnTo>
                  <a:lnTo>
                    <a:pt x="5100" y="8401"/>
                  </a:lnTo>
                  <a:close/>
                  <a:moveTo>
                    <a:pt x="5210" y="9685"/>
                  </a:moveTo>
                  <a:lnTo>
                    <a:pt x="5136" y="9722"/>
                  </a:lnTo>
                  <a:lnTo>
                    <a:pt x="5063" y="9758"/>
                  </a:lnTo>
                  <a:lnTo>
                    <a:pt x="5026" y="9795"/>
                  </a:lnTo>
                  <a:lnTo>
                    <a:pt x="4989" y="9905"/>
                  </a:lnTo>
                  <a:lnTo>
                    <a:pt x="4989" y="9978"/>
                  </a:lnTo>
                  <a:lnTo>
                    <a:pt x="4916" y="10308"/>
                  </a:lnTo>
                  <a:lnTo>
                    <a:pt x="4916" y="10639"/>
                  </a:lnTo>
                  <a:lnTo>
                    <a:pt x="4953" y="10749"/>
                  </a:lnTo>
                  <a:lnTo>
                    <a:pt x="4989" y="10785"/>
                  </a:lnTo>
                  <a:lnTo>
                    <a:pt x="5063" y="10822"/>
                  </a:lnTo>
                  <a:lnTo>
                    <a:pt x="5173" y="10822"/>
                  </a:lnTo>
                  <a:lnTo>
                    <a:pt x="5246" y="10785"/>
                  </a:lnTo>
                  <a:lnTo>
                    <a:pt x="5283" y="10749"/>
                  </a:lnTo>
                  <a:lnTo>
                    <a:pt x="5283" y="10639"/>
                  </a:lnTo>
                  <a:lnTo>
                    <a:pt x="5283" y="10272"/>
                  </a:lnTo>
                  <a:lnTo>
                    <a:pt x="5356" y="9905"/>
                  </a:lnTo>
                  <a:lnTo>
                    <a:pt x="5356" y="9832"/>
                  </a:lnTo>
                  <a:lnTo>
                    <a:pt x="5320" y="9758"/>
                  </a:lnTo>
                  <a:lnTo>
                    <a:pt x="5283" y="9722"/>
                  </a:lnTo>
                  <a:lnTo>
                    <a:pt x="5210" y="9685"/>
                  </a:lnTo>
                  <a:close/>
                  <a:moveTo>
                    <a:pt x="14600" y="9501"/>
                  </a:moveTo>
                  <a:lnTo>
                    <a:pt x="14563" y="9575"/>
                  </a:lnTo>
                  <a:lnTo>
                    <a:pt x="14490" y="9868"/>
                  </a:lnTo>
                  <a:lnTo>
                    <a:pt x="14417" y="10125"/>
                  </a:lnTo>
                  <a:lnTo>
                    <a:pt x="14380" y="10712"/>
                  </a:lnTo>
                  <a:lnTo>
                    <a:pt x="14417" y="10785"/>
                  </a:lnTo>
                  <a:lnTo>
                    <a:pt x="14453" y="10859"/>
                  </a:lnTo>
                  <a:lnTo>
                    <a:pt x="14527" y="10895"/>
                  </a:lnTo>
                  <a:lnTo>
                    <a:pt x="14600" y="10932"/>
                  </a:lnTo>
                  <a:lnTo>
                    <a:pt x="14673" y="10932"/>
                  </a:lnTo>
                  <a:lnTo>
                    <a:pt x="14747" y="10895"/>
                  </a:lnTo>
                  <a:lnTo>
                    <a:pt x="14783" y="10859"/>
                  </a:lnTo>
                  <a:lnTo>
                    <a:pt x="14820" y="10785"/>
                  </a:lnTo>
                  <a:lnTo>
                    <a:pt x="14820" y="10639"/>
                  </a:lnTo>
                  <a:lnTo>
                    <a:pt x="14820" y="10088"/>
                  </a:lnTo>
                  <a:lnTo>
                    <a:pt x="14820" y="9832"/>
                  </a:lnTo>
                  <a:lnTo>
                    <a:pt x="14747" y="9575"/>
                  </a:lnTo>
                  <a:lnTo>
                    <a:pt x="14710" y="9501"/>
                  </a:lnTo>
                  <a:close/>
                  <a:moveTo>
                    <a:pt x="12729" y="4183"/>
                  </a:moveTo>
                  <a:lnTo>
                    <a:pt x="12986" y="4880"/>
                  </a:lnTo>
                  <a:lnTo>
                    <a:pt x="12766" y="4990"/>
                  </a:lnTo>
                  <a:lnTo>
                    <a:pt x="12509" y="5100"/>
                  </a:lnTo>
                  <a:lnTo>
                    <a:pt x="12032" y="5320"/>
                  </a:lnTo>
                  <a:lnTo>
                    <a:pt x="10969" y="5833"/>
                  </a:lnTo>
                  <a:lnTo>
                    <a:pt x="9978" y="6310"/>
                  </a:lnTo>
                  <a:lnTo>
                    <a:pt x="8988" y="6714"/>
                  </a:lnTo>
                  <a:lnTo>
                    <a:pt x="8071" y="7007"/>
                  </a:lnTo>
                  <a:lnTo>
                    <a:pt x="7117" y="7301"/>
                  </a:lnTo>
                  <a:lnTo>
                    <a:pt x="6677" y="7484"/>
                  </a:lnTo>
                  <a:lnTo>
                    <a:pt x="6237" y="7704"/>
                  </a:lnTo>
                  <a:lnTo>
                    <a:pt x="5796" y="7924"/>
                  </a:lnTo>
                  <a:lnTo>
                    <a:pt x="5430" y="8218"/>
                  </a:lnTo>
                  <a:lnTo>
                    <a:pt x="5393" y="8254"/>
                  </a:lnTo>
                  <a:lnTo>
                    <a:pt x="5393" y="8291"/>
                  </a:lnTo>
                  <a:lnTo>
                    <a:pt x="5430" y="8328"/>
                  </a:lnTo>
                  <a:lnTo>
                    <a:pt x="5466" y="8328"/>
                  </a:lnTo>
                  <a:lnTo>
                    <a:pt x="6420" y="7961"/>
                  </a:lnTo>
                  <a:lnTo>
                    <a:pt x="7337" y="7594"/>
                  </a:lnTo>
                  <a:lnTo>
                    <a:pt x="8364" y="7264"/>
                  </a:lnTo>
                  <a:lnTo>
                    <a:pt x="9391" y="6897"/>
                  </a:lnTo>
                  <a:lnTo>
                    <a:pt x="10345" y="6530"/>
                  </a:lnTo>
                  <a:lnTo>
                    <a:pt x="11262" y="6090"/>
                  </a:lnTo>
                  <a:lnTo>
                    <a:pt x="12326" y="5577"/>
                  </a:lnTo>
                  <a:lnTo>
                    <a:pt x="12729" y="5393"/>
                  </a:lnTo>
                  <a:lnTo>
                    <a:pt x="12913" y="5283"/>
                  </a:lnTo>
                  <a:lnTo>
                    <a:pt x="13133" y="5210"/>
                  </a:lnTo>
                  <a:lnTo>
                    <a:pt x="13169" y="5356"/>
                  </a:lnTo>
                  <a:lnTo>
                    <a:pt x="13426" y="5870"/>
                  </a:lnTo>
                  <a:lnTo>
                    <a:pt x="13390" y="5870"/>
                  </a:lnTo>
                  <a:lnTo>
                    <a:pt x="13353" y="5797"/>
                  </a:lnTo>
                  <a:lnTo>
                    <a:pt x="13280" y="5760"/>
                  </a:lnTo>
                  <a:lnTo>
                    <a:pt x="13206" y="5723"/>
                  </a:lnTo>
                  <a:lnTo>
                    <a:pt x="13133" y="5760"/>
                  </a:lnTo>
                  <a:lnTo>
                    <a:pt x="12216" y="6237"/>
                  </a:lnTo>
                  <a:lnTo>
                    <a:pt x="11299" y="6677"/>
                  </a:lnTo>
                  <a:lnTo>
                    <a:pt x="10345" y="7081"/>
                  </a:lnTo>
                  <a:lnTo>
                    <a:pt x="9428" y="7484"/>
                  </a:lnTo>
                  <a:lnTo>
                    <a:pt x="8474" y="7851"/>
                  </a:lnTo>
                  <a:lnTo>
                    <a:pt x="7520" y="8181"/>
                  </a:lnTo>
                  <a:lnTo>
                    <a:pt x="6640" y="8474"/>
                  </a:lnTo>
                  <a:lnTo>
                    <a:pt x="6163" y="8658"/>
                  </a:lnTo>
                  <a:lnTo>
                    <a:pt x="5980" y="8768"/>
                  </a:lnTo>
                  <a:lnTo>
                    <a:pt x="5760" y="8878"/>
                  </a:lnTo>
                  <a:lnTo>
                    <a:pt x="5760" y="8915"/>
                  </a:lnTo>
                  <a:lnTo>
                    <a:pt x="5760" y="8951"/>
                  </a:lnTo>
                  <a:lnTo>
                    <a:pt x="6273" y="8951"/>
                  </a:lnTo>
                  <a:lnTo>
                    <a:pt x="6713" y="8805"/>
                  </a:lnTo>
                  <a:lnTo>
                    <a:pt x="7631" y="8511"/>
                  </a:lnTo>
                  <a:lnTo>
                    <a:pt x="8621" y="8144"/>
                  </a:lnTo>
                  <a:lnTo>
                    <a:pt x="9611" y="7777"/>
                  </a:lnTo>
                  <a:lnTo>
                    <a:pt x="10528" y="7411"/>
                  </a:lnTo>
                  <a:lnTo>
                    <a:pt x="11409" y="7007"/>
                  </a:lnTo>
                  <a:lnTo>
                    <a:pt x="12289" y="6604"/>
                  </a:lnTo>
                  <a:lnTo>
                    <a:pt x="13133" y="6163"/>
                  </a:lnTo>
                  <a:lnTo>
                    <a:pt x="13206" y="6200"/>
                  </a:lnTo>
                  <a:lnTo>
                    <a:pt x="13316" y="6200"/>
                  </a:lnTo>
                  <a:lnTo>
                    <a:pt x="13390" y="6163"/>
                  </a:lnTo>
                  <a:lnTo>
                    <a:pt x="13463" y="6090"/>
                  </a:lnTo>
                  <a:lnTo>
                    <a:pt x="13500" y="6053"/>
                  </a:lnTo>
                  <a:lnTo>
                    <a:pt x="13866" y="6714"/>
                  </a:lnTo>
                  <a:lnTo>
                    <a:pt x="13646" y="6787"/>
                  </a:lnTo>
                  <a:lnTo>
                    <a:pt x="13463" y="6860"/>
                  </a:lnTo>
                  <a:lnTo>
                    <a:pt x="12913" y="7081"/>
                  </a:lnTo>
                  <a:lnTo>
                    <a:pt x="12399" y="7337"/>
                  </a:lnTo>
                  <a:lnTo>
                    <a:pt x="11225" y="7961"/>
                  </a:lnTo>
                  <a:lnTo>
                    <a:pt x="10675" y="8254"/>
                  </a:lnTo>
                  <a:lnTo>
                    <a:pt x="10052" y="8548"/>
                  </a:lnTo>
                  <a:lnTo>
                    <a:pt x="9428" y="8768"/>
                  </a:lnTo>
                  <a:lnTo>
                    <a:pt x="8804" y="8951"/>
                  </a:lnTo>
                  <a:lnTo>
                    <a:pt x="7520" y="9318"/>
                  </a:lnTo>
                  <a:lnTo>
                    <a:pt x="6200" y="9722"/>
                  </a:lnTo>
                  <a:lnTo>
                    <a:pt x="5796" y="9868"/>
                  </a:lnTo>
                  <a:lnTo>
                    <a:pt x="5650" y="10015"/>
                  </a:lnTo>
                  <a:lnTo>
                    <a:pt x="5576" y="10052"/>
                  </a:lnTo>
                  <a:lnTo>
                    <a:pt x="5576" y="10015"/>
                  </a:lnTo>
                  <a:lnTo>
                    <a:pt x="5540" y="9978"/>
                  </a:lnTo>
                  <a:lnTo>
                    <a:pt x="5540" y="10015"/>
                  </a:lnTo>
                  <a:lnTo>
                    <a:pt x="5503" y="10088"/>
                  </a:lnTo>
                  <a:lnTo>
                    <a:pt x="5503" y="10198"/>
                  </a:lnTo>
                  <a:lnTo>
                    <a:pt x="5540" y="10235"/>
                  </a:lnTo>
                  <a:lnTo>
                    <a:pt x="5576" y="10235"/>
                  </a:lnTo>
                  <a:lnTo>
                    <a:pt x="5796" y="10125"/>
                  </a:lnTo>
                  <a:lnTo>
                    <a:pt x="6017" y="10052"/>
                  </a:lnTo>
                  <a:lnTo>
                    <a:pt x="6530" y="9942"/>
                  </a:lnTo>
                  <a:lnTo>
                    <a:pt x="7704" y="9575"/>
                  </a:lnTo>
                  <a:lnTo>
                    <a:pt x="8878" y="9281"/>
                  </a:lnTo>
                  <a:lnTo>
                    <a:pt x="9465" y="9098"/>
                  </a:lnTo>
                  <a:lnTo>
                    <a:pt x="10015" y="8878"/>
                  </a:lnTo>
                  <a:lnTo>
                    <a:pt x="10528" y="8695"/>
                  </a:lnTo>
                  <a:lnTo>
                    <a:pt x="11005" y="8438"/>
                  </a:lnTo>
                  <a:lnTo>
                    <a:pt x="11959" y="7924"/>
                  </a:lnTo>
                  <a:lnTo>
                    <a:pt x="12473" y="7667"/>
                  </a:lnTo>
                  <a:lnTo>
                    <a:pt x="12986" y="7411"/>
                  </a:lnTo>
                  <a:lnTo>
                    <a:pt x="13573" y="7191"/>
                  </a:lnTo>
                  <a:lnTo>
                    <a:pt x="13756" y="7117"/>
                  </a:lnTo>
                  <a:lnTo>
                    <a:pt x="14013" y="7044"/>
                  </a:lnTo>
                  <a:lnTo>
                    <a:pt x="14050" y="7081"/>
                  </a:lnTo>
                  <a:lnTo>
                    <a:pt x="14160" y="7081"/>
                  </a:lnTo>
                  <a:lnTo>
                    <a:pt x="14197" y="7191"/>
                  </a:lnTo>
                  <a:lnTo>
                    <a:pt x="13830" y="7374"/>
                  </a:lnTo>
                  <a:lnTo>
                    <a:pt x="13500" y="7594"/>
                  </a:lnTo>
                  <a:lnTo>
                    <a:pt x="12436" y="8218"/>
                  </a:lnTo>
                  <a:lnTo>
                    <a:pt x="11335" y="8768"/>
                  </a:lnTo>
                  <a:lnTo>
                    <a:pt x="10198" y="9245"/>
                  </a:lnTo>
                  <a:lnTo>
                    <a:pt x="9061" y="9685"/>
                  </a:lnTo>
                  <a:lnTo>
                    <a:pt x="7887" y="10088"/>
                  </a:lnTo>
                  <a:lnTo>
                    <a:pt x="6750" y="10455"/>
                  </a:lnTo>
                  <a:lnTo>
                    <a:pt x="6200" y="10639"/>
                  </a:lnTo>
                  <a:lnTo>
                    <a:pt x="5906" y="10749"/>
                  </a:lnTo>
                  <a:lnTo>
                    <a:pt x="5650" y="10895"/>
                  </a:lnTo>
                  <a:lnTo>
                    <a:pt x="5613" y="10932"/>
                  </a:lnTo>
                  <a:lnTo>
                    <a:pt x="5613" y="10969"/>
                  </a:lnTo>
                  <a:lnTo>
                    <a:pt x="5613" y="11005"/>
                  </a:lnTo>
                  <a:lnTo>
                    <a:pt x="5686" y="11042"/>
                  </a:lnTo>
                  <a:lnTo>
                    <a:pt x="5943" y="11005"/>
                  </a:lnTo>
                  <a:lnTo>
                    <a:pt x="6200" y="10969"/>
                  </a:lnTo>
                  <a:lnTo>
                    <a:pt x="6713" y="10822"/>
                  </a:lnTo>
                  <a:lnTo>
                    <a:pt x="7337" y="10602"/>
                  </a:lnTo>
                  <a:lnTo>
                    <a:pt x="7961" y="10419"/>
                  </a:lnTo>
                  <a:lnTo>
                    <a:pt x="9208" y="10015"/>
                  </a:lnTo>
                  <a:lnTo>
                    <a:pt x="10418" y="9538"/>
                  </a:lnTo>
                  <a:lnTo>
                    <a:pt x="11445" y="9061"/>
                  </a:lnTo>
                  <a:lnTo>
                    <a:pt x="12473" y="8584"/>
                  </a:lnTo>
                  <a:lnTo>
                    <a:pt x="13573" y="7961"/>
                  </a:lnTo>
                  <a:lnTo>
                    <a:pt x="14013" y="7741"/>
                  </a:lnTo>
                  <a:lnTo>
                    <a:pt x="14233" y="7594"/>
                  </a:lnTo>
                  <a:lnTo>
                    <a:pt x="14417" y="7447"/>
                  </a:lnTo>
                  <a:lnTo>
                    <a:pt x="14527" y="7594"/>
                  </a:lnTo>
                  <a:lnTo>
                    <a:pt x="14527" y="7631"/>
                  </a:lnTo>
                  <a:lnTo>
                    <a:pt x="14417" y="7961"/>
                  </a:lnTo>
                  <a:lnTo>
                    <a:pt x="14417" y="8328"/>
                  </a:lnTo>
                  <a:lnTo>
                    <a:pt x="14343" y="8254"/>
                  </a:lnTo>
                  <a:lnTo>
                    <a:pt x="14233" y="8254"/>
                  </a:lnTo>
                  <a:lnTo>
                    <a:pt x="13830" y="8438"/>
                  </a:lnTo>
                  <a:lnTo>
                    <a:pt x="13426" y="8658"/>
                  </a:lnTo>
                  <a:lnTo>
                    <a:pt x="12693" y="9135"/>
                  </a:lnTo>
                  <a:lnTo>
                    <a:pt x="12252" y="9428"/>
                  </a:lnTo>
                  <a:lnTo>
                    <a:pt x="11776" y="9685"/>
                  </a:lnTo>
                  <a:lnTo>
                    <a:pt x="11299" y="9942"/>
                  </a:lnTo>
                  <a:lnTo>
                    <a:pt x="10822" y="10125"/>
                  </a:lnTo>
                  <a:lnTo>
                    <a:pt x="8658" y="10822"/>
                  </a:lnTo>
                  <a:lnTo>
                    <a:pt x="7741" y="11115"/>
                  </a:lnTo>
                  <a:lnTo>
                    <a:pt x="7300" y="11262"/>
                  </a:lnTo>
                  <a:lnTo>
                    <a:pt x="6860" y="11446"/>
                  </a:lnTo>
                  <a:lnTo>
                    <a:pt x="5283" y="11409"/>
                  </a:lnTo>
                  <a:lnTo>
                    <a:pt x="5246" y="11189"/>
                  </a:lnTo>
                  <a:lnTo>
                    <a:pt x="5173" y="11115"/>
                  </a:lnTo>
                  <a:lnTo>
                    <a:pt x="5026" y="11115"/>
                  </a:lnTo>
                  <a:lnTo>
                    <a:pt x="4989" y="11189"/>
                  </a:lnTo>
                  <a:lnTo>
                    <a:pt x="4953" y="11409"/>
                  </a:lnTo>
                  <a:lnTo>
                    <a:pt x="4182" y="11336"/>
                  </a:lnTo>
                  <a:lnTo>
                    <a:pt x="3816" y="11336"/>
                  </a:lnTo>
                  <a:lnTo>
                    <a:pt x="3412" y="11372"/>
                  </a:lnTo>
                  <a:lnTo>
                    <a:pt x="3119" y="11409"/>
                  </a:lnTo>
                  <a:lnTo>
                    <a:pt x="2862" y="11556"/>
                  </a:lnTo>
                  <a:lnTo>
                    <a:pt x="2825" y="11005"/>
                  </a:lnTo>
                  <a:lnTo>
                    <a:pt x="2715" y="9428"/>
                  </a:lnTo>
                  <a:lnTo>
                    <a:pt x="2715" y="9171"/>
                  </a:lnTo>
                  <a:lnTo>
                    <a:pt x="2972" y="9171"/>
                  </a:lnTo>
                  <a:lnTo>
                    <a:pt x="3265" y="9135"/>
                  </a:lnTo>
                  <a:lnTo>
                    <a:pt x="3522" y="9061"/>
                  </a:lnTo>
                  <a:lnTo>
                    <a:pt x="3779" y="8988"/>
                  </a:lnTo>
                  <a:lnTo>
                    <a:pt x="4036" y="8841"/>
                  </a:lnTo>
                  <a:lnTo>
                    <a:pt x="4293" y="8695"/>
                  </a:lnTo>
                  <a:lnTo>
                    <a:pt x="4733" y="8401"/>
                  </a:lnTo>
                  <a:lnTo>
                    <a:pt x="5063" y="8108"/>
                  </a:lnTo>
                  <a:lnTo>
                    <a:pt x="5356" y="7777"/>
                  </a:lnTo>
                  <a:lnTo>
                    <a:pt x="5613" y="7447"/>
                  </a:lnTo>
                  <a:lnTo>
                    <a:pt x="5870" y="7117"/>
                  </a:lnTo>
                  <a:lnTo>
                    <a:pt x="6273" y="7007"/>
                  </a:lnTo>
                  <a:lnTo>
                    <a:pt x="6640" y="6824"/>
                  </a:lnTo>
                  <a:lnTo>
                    <a:pt x="7410" y="6420"/>
                  </a:lnTo>
                  <a:lnTo>
                    <a:pt x="8401" y="5980"/>
                  </a:lnTo>
                  <a:lnTo>
                    <a:pt x="9355" y="5577"/>
                  </a:lnTo>
                  <a:lnTo>
                    <a:pt x="10308" y="5246"/>
                  </a:lnTo>
                  <a:lnTo>
                    <a:pt x="11262" y="4880"/>
                  </a:lnTo>
                  <a:lnTo>
                    <a:pt x="12032" y="4623"/>
                  </a:lnTo>
                  <a:lnTo>
                    <a:pt x="12436" y="4403"/>
                  </a:lnTo>
                  <a:lnTo>
                    <a:pt x="12619" y="4219"/>
                  </a:lnTo>
                  <a:lnTo>
                    <a:pt x="12729" y="4183"/>
                  </a:lnTo>
                  <a:close/>
                  <a:moveTo>
                    <a:pt x="2385" y="1"/>
                  </a:moveTo>
                  <a:lnTo>
                    <a:pt x="2238" y="38"/>
                  </a:lnTo>
                  <a:lnTo>
                    <a:pt x="2202" y="74"/>
                  </a:lnTo>
                  <a:lnTo>
                    <a:pt x="2165" y="111"/>
                  </a:lnTo>
                  <a:lnTo>
                    <a:pt x="2055" y="368"/>
                  </a:lnTo>
                  <a:lnTo>
                    <a:pt x="1982" y="515"/>
                  </a:lnTo>
                  <a:lnTo>
                    <a:pt x="1578" y="1432"/>
                  </a:lnTo>
                  <a:lnTo>
                    <a:pt x="1541" y="1542"/>
                  </a:lnTo>
                  <a:lnTo>
                    <a:pt x="1578" y="1615"/>
                  </a:lnTo>
                  <a:lnTo>
                    <a:pt x="1615" y="1688"/>
                  </a:lnTo>
                  <a:lnTo>
                    <a:pt x="1688" y="1762"/>
                  </a:lnTo>
                  <a:lnTo>
                    <a:pt x="1761" y="1798"/>
                  </a:lnTo>
                  <a:lnTo>
                    <a:pt x="1835" y="1798"/>
                  </a:lnTo>
                  <a:lnTo>
                    <a:pt x="1908" y="1762"/>
                  </a:lnTo>
                  <a:lnTo>
                    <a:pt x="1982" y="1652"/>
                  </a:lnTo>
                  <a:lnTo>
                    <a:pt x="2128" y="1358"/>
                  </a:lnTo>
                  <a:lnTo>
                    <a:pt x="2092" y="2165"/>
                  </a:lnTo>
                  <a:lnTo>
                    <a:pt x="2092" y="2972"/>
                  </a:lnTo>
                  <a:lnTo>
                    <a:pt x="2055" y="4073"/>
                  </a:lnTo>
                  <a:lnTo>
                    <a:pt x="1982" y="4109"/>
                  </a:lnTo>
                  <a:lnTo>
                    <a:pt x="1835" y="4073"/>
                  </a:lnTo>
                  <a:lnTo>
                    <a:pt x="1725" y="3999"/>
                  </a:lnTo>
                  <a:lnTo>
                    <a:pt x="1615" y="3999"/>
                  </a:lnTo>
                  <a:lnTo>
                    <a:pt x="1541" y="4036"/>
                  </a:lnTo>
                  <a:lnTo>
                    <a:pt x="1505" y="4109"/>
                  </a:lnTo>
                  <a:lnTo>
                    <a:pt x="1541" y="4219"/>
                  </a:lnTo>
                  <a:lnTo>
                    <a:pt x="1651" y="4293"/>
                  </a:lnTo>
                  <a:lnTo>
                    <a:pt x="1761" y="4366"/>
                  </a:lnTo>
                  <a:lnTo>
                    <a:pt x="1908" y="4403"/>
                  </a:lnTo>
                  <a:lnTo>
                    <a:pt x="2055" y="4439"/>
                  </a:lnTo>
                  <a:lnTo>
                    <a:pt x="2055" y="5540"/>
                  </a:lnTo>
                  <a:lnTo>
                    <a:pt x="1908" y="5577"/>
                  </a:lnTo>
                  <a:lnTo>
                    <a:pt x="1651" y="5613"/>
                  </a:lnTo>
                  <a:lnTo>
                    <a:pt x="1615" y="5687"/>
                  </a:lnTo>
                  <a:lnTo>
                    <a:pt x="1541" y="5723"/>
                  </a:lnTo>
                  <a:lnTo>
                    <a:pt x="1541" y="5760"/>
                  </a:lnTo>
                  <a:lnTo>
                    <a:pt x="1505" y="5797"/>
                  </a:lnTo>
                  <a:lnTo>
                    <a:pt x="1541" y="5833"/>
                  </a:lnTo>
                  <a:lnTo>
                    <a:pt x="1578" y="5833"/>
                  </a:lnTo>
                  <a:lnTo>
                    <a:pt x="1651" y="5907"/>
                  </a:lnTo>
                  <a:lnTo>
                    <a:pt x="2055" y="5907"/>
                  </a:lnTo>
                  <a:lnTo>
                    <a:pt x="2092" y="6200"/>
                  </a:lnTo>
                  <a:lnTo>
                    <a:pt x="2092" y="7154"/>
                  </a:lnTo>
                  <a:lnTo>
                    <a:pt x="1835" y="7227"/>
                  </a:lnTo>
                  <a:lnTo>
                    <a:pt x="1541" y="7374"/>
                  </a:lnTo>
                  <a:lnTo>
                    <a:pt x="1505" y="7411"/>
                  </a:lnTo>
                  <a:lnTo>
                    <a:pt x="1505" y="7447"/>
                  </a:lnTo>
                  <a:lnTo>
                    <a:pt x="1541" y="7484"/>
                  </a:lnTo>
                  <a:lnTo>
                    <a:pt x="1578" y="7521"/>
                  </a:lnTo>
                  <a:lnTo>
                    <a:pt x="2092" y="7521"/>
                  </a:lnTo>
                  <a:lnTo>
                    <a:pt x="2165" y="8951"/>
                  </a:lnTo>
                  <a:lnTo>
                    <a:pt x="2165" y="8988"/>
                  </a:lnTo>
                  <a:lnTo>
                    <a:pt x="1982" y="8951"/>
                  </a:lnTo>
                  <a:lnTo>
                    <a:pt x="1578" y="8951"/>
                  </a:lnTo>
                  <a:lnTo>
                    <a:pt x="1505" y="8988"/>
                  </a:lnTo>
                  <a:lnTo>
                    <a:pt x="1468" y="9061"/>
                  </a:lnTo>
                  <a:lnTo>
                    <a:pt x="1468" y="9135"/>
                  </a:lnTo>
                  <a:lnTo>
                    <a:pt x="1541" y="9208"/>
                  </a:lnTo>
                  <a:lnTo>
                    <a:pt x="1688" y="9245"/>
                  </a:lnTo>
                  <a:lnTo>
                    <a:pt x="1835" y="9318"/>
                  </a:lnTo>
                  <a:lnTo>
                    <a:pt x="2202" y="9391"/>
                  </a:lnTo>
                  <a:lnTo>
                    <a:pt x="2238" y="10419"/>
                  </a:lnTo>
                  <a:lnTo>
                    <a:pt x="2018" y="10419"/>
                  </a:lnTo>
                  <a:lnTo>
                    <a:pt x="1798" y="10455"/>
                  </a:lnTo>
                  <a:lnTo>
                    <a:pt x="1725" y="10529"/>
                  </a:lnTo>
                  <a:lnTo>
                    <a:pt x="1651" y="10602"/>
                  </a:lnTo>
                  <a:lnTo>
                    <a:pt x="1578" y="10675"/>
                  </a:lnTo>
                  <a:lnTo>
                    <a:pt x="1615" y="10749"/>
                  </a:lnTo>
                  <a:lnTo>
                    <a:pt x="1688" y="10822"/>
                  </a:lnTo>
                  <a:lnTo>
                    <a:pt x="2128" y="10822"/>
                  </a:lnTo>
                  <a:lnTo>
                    <a:pt x="2275" y="10859"/>
                  </a:lnTo>
                  <a:lnTo>
                    <a:pt x="2275" y="10895"/>
                  </a:lnTo>
                  <a:lnTo>
                    <a:pt x="2312" y="11702"/>
                  </a:lnTo>
                  <a:lnTo>
                    <a:pt x="2348" y="11959"/>
                  </a:lnTo>
                  <a:lnTo>
                    <a:pt x="2385" y="12106"/>
                  </a:lnTo>
                  <a:lnTo>
                    <a:pt x="2495" y="12216"/>
                  </a:lnTo>
                  <a:lnTo>
                    <a:pt x="2568" y="12253"/>
                  </a:lnTo>
                  <a:lnTo>
                    <a:pt x="2679" y="12253"/>
                  </a:lnTo>
                  <a:lnTo>
                    <a:pt x="2752" y="12216"/>
                  </a:lnTo>
                  <a:lnTo>
                    <a:pt x="2789" y="12143"/>
                  </a:lnTo>
                  <a:lnTo>
                    <a:pt x="2825" y="12106"/>
                  </a:lnTo>
                  <a:lnTo>
                    <a:pt x="3009" y="11959"/>
                  </a:lnTo>
                  <a:lnTo>
                    <a:pt x="3265" y="11886"/>
                  </a:lnTo>
                  <a:lnTo>
                    <a:pt x="3486" y="11849"/>
                  </a:lnTo>
                  <a:lnTo>
                    <a:pt x="3742" y="11849"/>
                  </a:lnTo>
                  <a:lnTo>
                    <a:pt x="3742" y="12033"/>
                  </a:lnTo>
                  <a:lnTo>
                    <a:pt x="3742" y="12216"/>
                  </a:lnTo>
                  <a:lnTo>
                    <a:pt x="3816" y="12363"/>
                  </a:lnTo>
                  <a:lnTo>
                    <a:pt x="3889" y="12509"/>
                  </a:lnTo>
                  <a:lnTo>
                    <a:pt x="3962" y="12583"/>
                  </a:lnTo>
                  <a:lnTo>
                    <a:pt x="4036" y="12546"/>
                  </a:lnTo>
                  <a:lnTo>
                    <a:pt x="4109" y="12509"/>
                  </a:lnTo>
                  <a:lnTo>
                    <a:pt x="4146" y="12436"/>
                  </a:lnTo>
                  <a:lnTo>
                    <a:pt x="4072" y="12216"/>
                  </a:lnTo>
                  <a:lnTo>
                    <a:pt x="4036" y="12069"/>
                  </a:lnTo>
                  <a:lnTo>
                    <a:pt x="4036" y="11886"/>
                  </a:lnTo>
                  <a:lnTo>
                    <a:pt x="5063" y="11922"/>
                  </a:lnTo>
                  <a:lnTo>
                    <a:pt x="5063" y="12143"/>
                  </a:lnTo>
                  <a:lnTo>
                    <a:pt x="5100" y="12619"/>
                  </a:lnTo>
                  <a:lnTo>
                    <a:pt x="5136" y="12693"/>
                  </a:lnTo>
                  <a:lnTo>
                    <a:pt x="5173" y="12766"/>
                  </a:lnTo>
                  <a:lnTo>
                    <a:pt x="5320" y="12766"/>
                  </a:lnTo>
                  <a:lnTo>
                    <a:pt x="5466" y="12729"/>
                  </a:lnTo>
                  <a:lnTo>
                    <a:pt x="5503" y="12619"/>
                  </a:lnTo>
                  <a:lnTo>
                    <a:pt x="5540" y="12473"/>
                  </a:lnTo>
                  <a:lnTo>
                    <a:pt x="5466" y="12363"/>
                  </a:lnTo>
                  <a:lnTo>
                    <a:pt x="5393" y="12326"/>
                  </a:lnTo>
                  <a:lnTo>
                    <a:pt x="5356" y="12106"/>
                  </a:lnTo>
                  <a:lnTo>
                    <a:pt x="5283" y="11922"/>
                  </a:lnTo>
                  <a:lnTo>
                    <a:pt x="5906" y="11959"/>
                  </a:lnTo>
                  <a:lnTo>
                    <a:pt x="6493" y="11959"/>
                  </a:lnTo>
                  <a:lnTo>
                    <a:pt x="6493" y="11996"/>
                  </a:lnTo>
                  <a:lnTo>
                    <a:pt x="6457" y="12179"/>
                  </a:lnTo>
                  <a:lnTo>
                    <a:pt x="6420" y="12399"/>
                  </a:lnTo>
                  <a:lnTo>
                    <a:pt x="6457" y="12583"/>
                  </a:lnTo>
                  <a:lnTo>
                    <a:pt x="6567" y="12766"/>
                  </a:lnTo>
                  <a:lnTo>
                    <a:pt x="6603" y="12840"/>
                  </a:lnTo>
                  <a:lnTo>
                    <a:pt x="6677" y="12876"/>
                  </a:lnTo>
                  <a:lnTo>
                    <a:pt x="6750" y="12876"/>
                  </a:lnTo>
                  <a:lnTo>
                    <a:pt x="6824" y="12840"/>
                  </a:lnTo>
                  <a:lnTo>
                    <a:pt x="6897" y="12766"/>
                  </a:lnTo>
                  <a:lnTo>
                    <a:pt x="6897" y="12729"/>
                  </a:lnTo>
                  <a:lnTo>
                    <a:pt x="6897" y="12656"/>
                  </a:lnTo>
                  <a:lnTo>
                    <a:pt x="6824" y="12619"/>
                  </a:lnTo>
                  <a:lnTo>
                    <a:pt x="6787" y="12583"/>
                  </a:lnTo>
                  <a:lnTo>
                    <a:pt x="6713" y="12399"/>
                  </a:lnTo>
                  <a:lnTo>
                    <a:pt x="6677" y="12216"/>
                  </a:lnTo>
                  <a:lnTo>
                    <a:pt x="6640" y="11996"/>
                  </a:lnTo>
                  <a:lnTo>
                    <a:pt x="6640" y="11959"/>
                  </a:lnTo>
                  <a:lnTo>
                    <a:pt x="7924" y="11996"/>
                  </a:lnTo>
                  <a:lnTo>
                    <a:pt x="7851" y="12033"/>
                  </a:lnTo>
                  <a:lnTo>
                    <a:pt x="7814" y="12106"/>
                  </a:lnTo>
                  <a:lnTo>
                    <a:pt x="7777" y="12253"/>
                  </a:lnTo>
                  <a:lnTo>
                    <a:pt x="7777" y="12399"/>
                  </a:lnTo>
                  <a:lnTo>
                    <a:pt x="7777" y="12509"/>
                  </a:lnTo>
                  <a:lnTo>
                    <a:pt x="7814" y="12619"/>
                  </a:lnTo>
                  <a:lnTo>
                    <a:pt x="7887" y="12729"/>
                  </a:lnTo>
                  <a:lnTo>
                    <a:pt x="7961" y="12766"/>
                  </a:lnTo>
                  <a:lnTo>
                    <a:pt x="8034" y="12729"/>
                  </a:lnTo>
                  <a:lnTo>
                    <a:pt x="8107" y="12693"/>
                  </a:lnTo>
                  <a:lnTo>
                    <a:pt x="8144" y="12619"/>
                  </a:lnTo>
                  <a:lnTo>
                    <a:pt x="8107" y="12473"/>
                  </a:lnTo>
                  <a:lnTo>
                    <a:pt x="8071" y="12289"/>
                  </a:lnTo>
                  <a:lnTo>
                    <a:pt x="8071" y="12179"/>
                  </a:lnTo>
                  <a:lnTo>
                    <a:pt x="8034" y="12106"/>
                  </a:lnTo>
                  <a:lnTo>
                    <a:pt x="8034" y="12033"/>
                  </a:lnTo>
                  <a:lnTo>
                    <a:pt x="8034" y="11996"/>
                  </a:lnTo>
                  <a:lnTo>
                    <a:pt x="9391" y="11996"/>
                  </a:lnTo>
                  <a:lnTo>
                    <a:pt x="9318" y="12216"/>
                  </a:lnTo>
                  <a:lnTo>
                    <a:pt x="9318" y="12473"/>
                  </a:lnTo>
                  <a:lnTo>
                    <a:pt x="9355" y="12546"/>
                  </a:lnTo>
                  <a:lnTo>
                    <a:pt x="9428" y="12583"/>
                  </a:lnTo>
                  <a:lnTo>
                    <a:pt x="9611" y="12583"/>
                  </a:lnTo>
                  <a:lnTo>
                    <a:pt x="9685" y="12546"/>
                  </a:lnTo>
                  <a:lnTo>
                    <a:pt x="9721" y="12473"/>
                  </a:lnTo>
                  <a:lnTo>
                    <a:pt x="9721" y="12436"/>
                  </a:lnTo>
                  <a:lnTo>
                    <a:pt x="9721" y="12363"/>
                  </a:lnTo>
                  <a:lnTo>
                    <a:pt x="9611" y="12326"/>
                  </a:lnTo>
                  <a:lnTo>
                    <a:pt x="9611" y="11996"/>
                  </a:lnTo>
                  <a:lnTo>
                    <a:pt x="10638" y="11996"/>
                  </a:lnTo>
                  <a:lnTo>
                    <a:pt x="10675" y="12253"/>
                  </a:lnTo>
                  <a:lnTo>
                    <a:pt x="10748" y="12509"/>
                  </a:lnTo>
                  <a:lnTo>
                    <a:pt x="10822" y="12583"/>
                  </a:lnTo>
                  <a:lnTo>
                    <a:pt x="10969" y="12583"/>
                  </a:lnTo>
                  <a:lnTo>
                    <a:pt x="11005" y="12509"/>
                  </a:lnTo>
                  <a:lnTo>
                    <a:pt x="11042" y="12399"/>
                  </a:lnTo>
                  <a:lnTo>
                    <a:pt x="10969" y="12179"/>
                  </a:lnTo>
                  <a:lnTo>
                    <a:pt x="10895" y="11996"/>
                  </a:lnTo>
                  <a:lnTo>
                    <a:pt x="12106" y="11996"/>
                  </a:lnTo>
                  <a:lnTo>
                    <a:pt x="12069" y="12069"/>
                  </a:lnTo>
                  <a:lnTo>
                    <a:pt x="12032" y="12143"/>
                  </a:lnTo>
                  <a:lnTo>
                    <a:pt x="11996" y="12363"/>
                  </a:lnTo>
                  <a:lnTo>
                    <a:pt x="12032" y="12473"/>
                  </a:lnTo>
                  <a:lnTo>
                    <a:pt x="12069" y="12619"/>
                  </a:lnTo>
                  <a:lnTo>
                    <a:pt x="12142" y="12729"/>
                  </a:lnTo>
                  <a:lnTo>
                    <a:pt x="12216" y="12803"/>
                  </a:lnTo>
                  <a:lnTo>
                    <a:pt x="12289" y="12840"/>
                  </a:lnTo>
                  <a:lnTo>
                    <a:pt x="12362" y="12803"/>
                  </a:lnTo>
                  <a:lnTo>
                    <a:pt x="12399" y="12766"/>
                  </a:lnTo>
                  <a:lnTo>
                    <a:pt x="12399" y="12693"/>
                  </a:lnTo>
                  <a:lnTo>
                    <a:pt x="12362" y="12546"/>
                  </a:lnTo>
                  <a:lnTo>
                    <a:pt x="12289" y="12363"/>
                  </a:lnTo>
                  <a:lnTo>
                    <a:pt x="12252" y="12179"/>
                  </a:lnTo>
                  <a:lnTo>
                    <a:pt x="12252" y="11959"/>
                  </a:lnTo>
                  <a:lnTo>
                    <a:pt x="13353" y="11959"/>
                  </a:lnTo>
                  <a:lnTo>
                    <a:pt x="13280" y="12106"/>
                  </a:lnTo>
                  <a:lnTo>
                    <a:pt x="13243" y="12253"/>
                  </a:lnTo>
                  <a:lnTo>
                    <a:pt x="13243" y="12436"/>
                  </a:lnTo>
                  <a:lnTo>
                    <a:pt x="13316" y="12583"/>
                  </a:lnTo>
                  <a:lnTo>
                    <a:pt x="13353" y="12619"/>
                  </a:lnTo>
                  <a:lnTo>
                    <a:pt x="13426" y="12656"/>
                  </a:lnTo>
                  <a:lnTo>
                    <a:pt x="13500" y="12656"/>
                  </a:lnTo>
                  <a:lnTo>
                    <a:pt x="13573" y="12583"/>
                  </a:lnTo>
                  <a:lnTo>
                    <a:pt x="13610" y="12436"/>
                  </a:lnTo>
                  <a:lnTo>
                    <a:pt x="13536" y="12216"/>
                  </a:lnTo>
                  <a:lnTo>
                    <a:pt x="13536" y="12069"/>
                  </a:lnTo>
                  <a:lnTo>
                    <a:pt x="13573" y="11922"/>
                  </a:lnTo>
                  <a:lnTo>
                    <a:pt x="14563" y="11886"/>
                  </a:lnTo>
                  <a:lnTo>
                    <a:pt x="14563" y="11886"/>
                  </a:lnTo>
                  <a:lnTo>
                    <a:pt x="14527" y="12363"/>
                  </a:lnTo>
                  <a:lnTo>
                    <a:pt x="14563" y="12436"/>
                  </a:lnTo>
                  <a:lnTo>
                    <a:pt x="14637" y="12509"/>
                  </a:lnTo>
                  <a:lnTo>
                    <a:pt x="14747" y="12509"/>
                  </a:lnTo>
                  <a:lnTo>
                    <a:pt x="14820" y="12473"/>
                  </a:lnTo>
                  <a:lnTo>
                    <a:pt x="14893" y="12399"/>
                  </a:lnTo>
                  <a:lnTo>
                    <a:pt x="14967" y="12289"/>
                  </a:lnTo>
                  <a:lnTo>
                    <a:pt x="14967" y="12179"/>
                  </a:lnTo>
                  <a:lnTo>
                    <a:pt x="14967" y="12069"/>
                  </a:lnTo>
                  <a:lnTo>
                    <a:pt x="14930" y="11996"/>
                  </a:lnTo>
                  <a:lnTo>
                    <a:pt x="14857" y="11959"/>
                  </a:lnTo>
                  <a:lnTo>
                    <a:pt x="14857" y="11886"/>
                  </a:lnTo>
                  <a:lnTo>
                    <a:pt x="16618" y="11776"/>
                  </a:lnTo>
                  <a:lnTo>
                    <a:pt x="16654" y="11812"/>
                  </a:lnTo>
                  <a:lnTo>
                    <a:pt x="16544" y="11996"/>
                  </a:lnTo>
                  <a:lnTo>
                    <a:pt x="16361" y="12179"/>
                  </a:lnTo>
                  <a:lnTo>
                    <a:pt x="16287" y="12289"/>
                  </a:lnTo>
                  <a:lnTo>
                    <a:pt x="16251" y="12363"/>
                  </a:lnTo>
                  <a:lnTo>
                    <a:pt x="16287" y="12436"/>
                  </a:lnTo>
                  <a:lnTo>
                    <a:pt x="16324" y="12509"/>
                  </a:lnTo>
                  <a:lnTo>
                    <a:pt x="16397" y="12546"/>
                  </a:lnTo>
                  <a:lnTo>
                    <a:pt x="16471" y="12583"/>
                  </a:lnTo>
                  <a:lnTo>
                    <a:pt x="16544" y="12583"/>
                  </a:lnTo>
                  <a:lnTo>
                    <a:pt x="16581" y="12546"/>
                  </a:lnTo>
                  <a:lnTo>
                    <a:pt x="16728" y="12473"/>
                  </a:lnTo>
                  <a:lnTo>
                    <a:pt x="16801" y="12363"/>
                  </a:lnTo>
                  <a:lnTo>
                    <a:pt x="16984" y="12106"/>
                  </a:lnTo>
                  <a:lnTo>
                    <a:pt x="17461" y="11482"/>
                  </a:lnTo>
                  <a:lnTo>
                    <a:pt x="17461" y="11409"/>
                  </a:lnTo>
                  <a:lnTo>
                    <a:pt x="17461" y="11336"/>
                  </a:lnTo>
                  <a:lnTo>
                    <a:pt x="17461" y="11262"/>
                  </a:lnTo>
                  <a:lnTo>
                    <a:pt x="17425" y="11189"/>
                  </a:lnTo>
                  <a:lnTo>
                    <a:pt x="17058" y="10895"/>
                  </a:lnTo>
                  <a:lnTo>
                    <a:pt x="16728" y="10639"/>
                  </a:lnTo>
                  <a:lnTo>
                    <a:pt x="16654" y="10602"/>
                  </a:lnTo>
                  <a:lnTo>
                    <a:pt x="16581" y="10602"/>
                  </a:lnTo>
                  <a:lnTo>
                    <a:pt x="16544" y="10639"/>
                  </a:lnTo>
                  <a:lnTo>
                    <a:pt x="16471" y="10675"/>
                  </a:lnTo>
                  <a:lnTo>
                    <a:pt x="16434" y="10785"/>
                  </a:lnTo>
                  <a:lnTo>
                    <a:pt x="16434" y="10859"/>
                  </a:lnTo>
                  <a:lnTo>
                    <a:pt x="16471" y="10932"/>
                  </a:lnTo>
                  <a:lnTo>
                    <a:pt x="16801" y="11226"/>
                  </a:lnTo>
                  <a:lnTo>
                    <a:pt x="13940" y="11372"/>
                  </a:lnTo>
                  <a:lnTo>
                    <a:pt x="14050" y="11336"/>
                  </a:lnTo>
                  <a:lnTo>
                    <a:pt x="14270" y="11189"/>
                  </a:lnTo>
                  <a:lnTo>
                    <a:pt x="14343" y="11115"/>
                  </a:lnTo>
                  <a:lnTo>
                    <a:pt x="14417" y="11005"/>
                  </a:lnTo>
                  <a:lnTo>
                    <a:pt x="14417" y="10932"/>
                  </a:lnTo>
                  <a:lnTo>
                    <a:pt x="14380" y="10895"/>
                  </a:lnTo>
                  <a:lnTo>
                    <a:pt x="14233" y="10895"/>
                  </a:lnTo>
                  <a:lnTo>
                    <a:pt x="14123" y="10932"/>
                  </a:lnTo>
                  <a:lnTo>
                    <a:pt x="13903" y="11079"/>
                  </a:lnTo>
                  <a:lnTo>
                    <a:pt x="13720" y="11226"/>
                  </a:lnTo>
                  <a:lnTo>
                    <a:pt x="13573" y="11409"/>
                  </a:lnTo>
                  <a:lnTo>
                    <a:pt x="12289" y="11446"/>
                  </a:lnTo>
                  <a:lnTo>
                    <a:pt x="12546" y="11336"/>
                  </a:lnTo>
                  <a:lnTo>
                    <a:pt x="12839" y="11226"/>
                  </a:lnTo>
                  <a:lnTo>
                    <a:pt x="13169" y="11079"/>
                  </a:lnTo>
                  <a:lnTo>
                    <a:pt x="13500" y="10895"/>
                  </a:lnTo>
                  <a:lnTo>
                    <a:pt x="13793" y="10675"/>
                  </a:lnTo>
                  <a:lnTo>
                    <a:pt x="14050" y="10419"/>
                  </a:lnTo>
                  <a:lnTo>
                    <a:pt x="14087" y="10308"/>
                  </a:lnTo>
                  <a:lnTo>
                    <a:pt x="14050" y="10235"/>
                  </a:lnTo>
                  <a:lnTo>
                    <a:pt x="13976" y="10198"/>
                  </a:lnTo>
                  <a:lnTo>
                    <a:pt x="13903" y="10235"/>
                  </a:lnTo>
                  <a:lnTo>
                    <a:pt x="13646" y="10382"/>
                  </a:lnTo>
                  <a:lnTo>
                    <a:pt x="13390" y="10565"/>
                  </a:lnTo>
                  <a:lnTo>
                    <a:pt x="13133" y="10749"/>
                  </a:lnTo>
                  <a:lnTo>
                    <a:pt x="12876" y="10895"/>
                  </a:lnTo>
                  <a:lnTo>
                    <a:pt x="12583" y="11042"/>
                  </a:lnTo>
                  <a:lnTo>
                    <a:pt x="12289" y="11152"/>
                  </a:lnTo>
                  <a:lnTo>
                    <a:pt x="11996" y="11299"/>
                  </a:lnTo>
                  <a:lnTo>
                    <a:pt x="11702" y="11446"/>
                  </a:lnTo>
                  <a:lnTo>
                    <a:pt x="10162" y="11482"/>
                  </a:lnTo>
                  <a:lnTo>
                    <a:pt x="10602" y="11299"/>
                  </a:lnTo>
                  <a:lnTo>
                    <a:pt x="12216" y="10639"/>
                  </a:lnTo>
                  <a:lnTo>
                    <a:pt x="12766" y="10455"/>
                  </a:lnTo>
                  <a:lnTo>
                    <a:pt x="13316" y="10162"/>
                  </a:lnTo>
                  <a:lnTo>
                    <a:pt x="13573" y="10015"/>
                  </a:lnTo>
                  <a:lnTo>
                    <a:pt x="13793" y="9832"/>
                  </a:lnTo>
                  <a:lnTo>
                    <a:pt x="13976" y="9612"/>
                  </a:lnTo>
                  <a:lnTo>
                    <a:pt x="14087" y="9355"/>
                  </a:lnTo>
                  <a:lnTo>
                    <a:pt x="14087" y="9245"/>
                  </a:lnTo>
                  <a:lnTo>
                    <a:pt x="14050" y="9208"/>
                  </a:lnTo>
                  <a:lnTo>
                    <a:pt x="13940" y="9171"/>
                  </a:lnTo>
                  <a:lnTo>
                    <a:pt x="13866" y="9208"/>
                  </a:lnTo>
                  <a:lnTo>
                    <a:pt x="13463" y="9612"/>
                  </a:lnTo>
                  <a:lnTo>
                    <a:pt x="13243" y="9795"/>
                  </a:lnTo>
                  <a:lnTo>
                    <a:pt x="12986" y="9978"/>
                  </a:lnTo>
                  <a:lnTo>
                    <a:pt x="12693" y="10125"/>
                  </a:lnTo>
                  <a:lnTo>
                    <a:pt x="12399" y="10235"/>
                  </a:lnTo>
                  <a:lnTo>
                    <a:pt x="11776" y="10492"/>
                  </a:lnTo>
                  <a:lnTo>
                    <a:pt x="10418" y="11042"/>
                  </a:lnTo>
                  <a:lnTo>
                    <a:pt x="9905" y="11262"/>
                  </a:lnTo>
                  <a:lnTo>
                    <a:pt x="9428" y="11482"/>
                  </a:lnTo>
                  <a:lnTo>
                    <a:pt x="7667" y="11482"/>
                  </a:lnTo>
                  <a:lnTo>
                    <a:pt x="8621" y="11152"/>
                  </a:lnTo>
                  <a:lnTo>
                    <a:pt x="10895" y="10419"/>
                  </a:lnTo>
                  <a:lnTo>
                    <a:pt x="11335" y="10235"/>
                  </a:lnTo>
                  <a:lnTo>
                    <a:pt x="11776" y="10052"/>
                  </a:lnTo>
                  <a:lnTo>
                    <a:pt x="12179" y="9832"/>
                  </a:lnTo>
                  <a:lnTo>
                    <a:pt x="12583" y="9575"/>
                  </a:lnTo>
                  <a:lnTo>
                    <a:pt x="13426" y="9025"/>
                  </a:lnTo>
                  <a:lnTo>
                    <a:pt x="13866" y="8768"/>
                  </a:lnTo>
                  <a:lnTo>
                    <a:pt x="14307" y="8548"/>
                  </a:lnTo>
                  <a:lnTo>
                    <a:pt x="14380" y="8511"/>
                  </a:lnTo>
                  <a:lnTo>
                    <a:pt x="14417" y="8474"/>
                  </a:lnTo>
                  <a:lnTo>
                    <a:pt x="14417" y="8841"/>
                  </a:lnTo>
                  <a:lnTo>
                    <a:pt x="14453" y="8915"/>
                  </a:lnTo>
                  <a:lnTo>
                    <a:pt x="14490" y="8951"/>
                  </a:lnTo>
                  <a:lnTo>
                    <a:pt x="14527" y="8988"/>
                  </a:lnTo>
                  <a:lnTo>
                    <a:pt x="14600" y="9025"/>
                  </a:lnTo>
                  <a:lnTo>
                    <a:pt x="14673" y="8988"/>
                  </a:lnTo>
                  <a:lnTo>
                    <a:pt x="14747" y="8951"/>
                  </a:lnTo>
                  <a:lnTo>
                    <a:pt x="14783" y="8915"/>
                  </a:lnTo>
                  <a:lnTo>
                    <a:pt x="14783" y="8841"/>
                  </a:lnTo>
                  <a:lnTo>
                    <a:pt x="14783" y="8291"/>
                  </a:lnTo>
                  <a:lnTo>
                    <a:pt x="14747" y="8034"/>
                  </a:lnTo>
                  <a:lnTo>
                    <a:pt x="14673" y="7777"/>
                  </a:lnTo>
                  <a:lnTo>
                    <a:pt x="15077" y="8181"/>
                  </a:lnTo>
                  <a:lnTo>
                    <a:pt x="15517" y="8584"/>
                  </a:lnTo>
                  <a:lnTo>
                    <a:pt x="15737" y="8768"/>
                  </a:lnTo>
                  <a:lnTo>
                    <a:pt x="15847" y="8841"/>
                  </a:lnTo>
                  <a:lnTo>
                    <a:pt x="15994" y="8878"/>
                  </a:lnTo>
                  <a:lnTo>
                    <a:pt x="16361" y="8915"/>
                  </a:lnTo>
                  <a:lnTo>
                    <a:pt x="16764" y="8915"/>
                  </a:lnTo>
                  <a:lnTo>
                    <a:pt x="17204" y="8878"/>
                  </a:lnTo>
                  <a:lnTo>
                    <a:pt x="17608" y="8731"/>
                  </a:lnTo>
                  <a:lnTo>
                    <a:pt x="17681" y="8695"/>
                  </a:lnTo>
                  <a:lnTo>
                    <a:pt x="17755" y="8584"/>
                  </a:lnTo>
                  <a:lnTo>
                    <a:pt x="17791" y="8511"/>
                  </a:lnTo>
                  <a:lnTo>
                    <a:pt x="17755" y="8438"/>
                  </a:lnTo>
                  <a:lnTo>
                    <a:pt x="17718" y="8328"/>
                  </a:lnTo>
                  <a:lnTo>
                    <a:pt x="17681" y="8291"/>
                  </a:lnTo>
                  <a:lnTo>
                    <a:pt x="17571" y="8254"/>
                  </a:lnTo>
                  <a:lnTo>
                    <a:pt x="17461" y="8254"/>
                  </a:lnTo>
                  <a:lnTo>
                    <a:pt x="17131" y="8364"/>
                  </a:lnTo>
                  <a:lnTo>
                    <a:pt x="16764" y="8401"/>
                  </a:lnTo>
                  <a:lnTo>
                    <a:pt x="16397" y="8438"/>
                  </a:lnTo>
                  <a:lnTo>
                    <a:pt x="16177" y="8401"/>
                  </a:lnTo>
                  <a:lnTo>
                    <a:pt x="16031" y="8364"/>
                  </a:lnTo>
                  <a:lnTo>
                    <a:pt x="15480" y="7888"/>
                  </a:lnTo>
                  <a:lnTo>
                    <a:pt x="15004" y="7374"/>
                  </a:lnTo>
                  <a:lnTo>
                    <a:pt x="14563" y="6824"/>
                  </a:lnTo>
                  <a:lnTo>
                    <a:pt x="14160" y="6237"/>
                  </a:lnTo>
                  <a:lnTo>
                    <a:pt x="13830" y="5613"/>
                  </a:lnTo>
                  <a:lnTo>
                    <a:pt x="13536" y="4990"/>
                  </a:lnTo>
                  <a:lnTo>
                    <a:pt x="13096" y="3926"/>
                  </a:lnTo>
                  <a:lnTo>
                    <a:pt x="12803" y="3412"/>
                  </a:lnTo>
                  <a:lnTo>
                    <a:pt x="12509" y="2936"/>
                  </a:lnTo>
                  <a:lnTo>
                    <a:pt x="12326" y="2752"/>
                  </a:lnTo>
                  <a:lnTo>
                    <a:pt x="12142" y="2532"/>
                  </a:lnTo>
                  <a:lnTo>
                    <a:pt x="11959" y="2349"/>
                  </a:lnTo>
                  <a:lnTo>
                    <a:pt x="11739" y="2202"/>
                  </a:lnTo>
                  <a:lnTo>
                    <a:pt x="11482" y="2092"/>
                  </a:lnTo>
                  <a:lnTo>
                    <a:pt x="11225" y="1982"/>
                  </a:lnTo>
                  <a:lnTo>
                    <a:pt x="10932" y="1908"/>
                  </a:lnTo>
                  <a:lnTo>
                    <a:pt x="10602" y="1872"/>
                  </a:lnTo>
                  <a:lnTo>
                    <a:pt x="10308" y="1872"/>
                  </a:lnTo>
                  <a:lnTo>
                    <a:pt x="9978" y="1908"/>
                  </a:lnTo>
                  <a:lnTo>
                    <a:pt x="9685" y="1982"/>
                  </a:lnTo>
                  <a:lnTo>
                    <a:pt x="9391" y="2055"/>
                  </a:lnTo>
                  <a:lnTo>
                    <a:pt x="9098" y="2202"/>
                  </a:lnTo>
                  <a:lnTo>
                    <a:pt x="8841" y="2349"/>
                  </a:lnTo>
                  <a:lnTo>
                    <a:pt x="8584" y="2495"/>
                  </a:lnTo>
                  <a:lnTo>
                    <a:pt x="8327" y="2715"/>
                  </a:lnTo>
                  <a:lnTo>
                    <a:pt x="7887" y="3119"/>
                  </a:lnTo>
                  <a:lnTo>
                    <a:pt x="7484" y="3632"/>
                  </a:lnTo>
                  <a:lnTo>
                    <a:pt x="7117" y="4146"/>
                  </a:lnTo>
                  <a:lnTo>
                    <a:pt x="6787" y="4660"/>
                  </a:lnTo>
                  <a:lnTo>
                    <a:pt x="6127" y="5833"/>
                  </a:lnTo>
                  <a:lnTo>
                    <a:pt x="5796" y="6457"/>
                  </a:lnTo>
                  <a:lnTo>
                    <a:pt x="5430" y="7044"/>
                  </a:lnTo>
                  <a:lnTo>
                    <a:pt x="4989" y="7594"/>
                  </a:lnTo>
                  <a:lnTo>
                    <a:pt x="4769" y="7851"/>
                  </a:lnTo>
                  <a:lnTo>
                    <a:pt x="4513" y="8071"/>
                  </a:lnTo>
                  <a:lnTo>
                    <a:pt x="4256" y="8291"/>
                  </a:lnTo>
                  <a:lnTo>
                    <a:pt x="3962" y="8474"/>
                  </a:lnTo>
                  <a:lnTo>
                    <a:pt x="3669" y="8621"/>
                  </a:lnTo>
                  <a:lnTo>
                    <a:pt x="3339" y="8731"/>
                  </a:lnTo>
                  <a:lnTo>
                    <a:pt x="3009" y="8841"/>
                  </a:lnTo>
                  <a:lnTo>
                    <a:pt x="2715" y="8915"/>
                  </a:lnTo>
                  <a:lnTo>
                    <a:pt x="2605" y="6200"/>
                  </a:lnTo>
                  <a:lnTo>
                    <a:pt x="2568" y="3119"/>
                  </a:lnTo>
                  <a:lnTo>
                    <a:pt x="2605" y="1505"/>
                  </a:lnTo>
                  <a:lnTo>
                    <a:pt x="2568" y="1138"/>
                  </a:lnTo>
                  <a:lnTo>
                    <a:pt x="2715" y="1395"/>
                  </a:lnTo>
                  <a:lnTo>
                    <a:pt x="2862" y="1652"/>
                  </a:lnTo>
                  <a:lnTo>
                    <a:pt x="2899" y="1725"/>
                  </a:lnTo>
                  <a:lnTo>
                    <a:pt x="2972" y="1762"/>
                  </a:lnTo>
                  <a:lnTo>
                    <a:pt x="3119" y="1762"/>
                  </a:lnTo>
                  <a:lnTo>
                    <a:pt x="3192" y="1688"/>
                  </a:lnTo>
                  <a:lnTo>
                    <a:pt x="3229" y="1652"/>
                  </a:lnTo>
                  <a:lnTo>
                    <a:pt x="3265" y="1578"/>
                  </a:lnTo>
                  <a:lnTo>
                    <a:pt x="3265" y="1505"/>
                  </a:lnTo>
                  <a:lnTo>
                    <a:pt x="3155" y="1138"/>
                  </a:lnTo>
                  <a:lnTo>
                    <a:pt x="2972" y="771"/>
                  </a:lnTo>
                  <a:lnTo>
                    <a:pt x="2568" y="111"/>
                  </a:lnTo>
                  <a:lnTo>
                    <a:pt x="2495" y="38"/>
                  </a:lnTo>
                  <a:lnTo>
                    <a:pt x="2385" y="1"/>
                  </a:lnTo>
                  <a:close/>
                  <a:moveTo>
                    <a:pt x="15554" y="12546"/>
                  </a:moveTo>
                  <a:lnTo>
                    <a:pt x="15480" y="12583"/>
                  </a:lnTo>
                  <a:lnTo>
                    <a:pt x="15370" y="12619"/>
                  </a:lnTo>
                  <a:lnTo>
                    <a:pt x="15224" y="12766"/>
                  </a:lnTo>
                  <a:lnTo>
                    <a:pt x="15077" y="12913"/>
                  </a:lnTo>
                  <a:lnTo>
                    <a:pt x="15077" y="12950"/>
                  </a:lnTo>
                  <a:lnTo>
                    <a:pt x="14820" y="12803"/>
                  </a:lnTo>
                  <a:lnTo>
                    <a:pt x="14527" y="12693"/>
                  </a:lnTo>
                  <a:lnTo>
                    <a:pt x="14453" y="12693"/>
                  </a:lnTo>
                  <a:lnTo>
                    <a:pt x="14417" y="12729"/>
                  </a:lnTo>
                  <a:lnTo>
                    <a:pt x="14380" y="12803"/>
                  </a:lnTo>
                  <a:lnTo>
                    <a:pt x="14380" y="12876"/>
                  </a:lnTo>
                  <a:lnTo>
                    <a:pt x="14563" y="13096"/>
                  </a:lnTo>
                  <a:lnTo>
                    <a:pt x="14783" y="13316"/>
                  </a:lnTo>
                  <a:lnTo>
                    <a:pt x="14673" y="13463"/>
                  </a:lnTo>
                  <a:lnTo>
                    <a:pt x="14490" y="13720"/>
                  </a:lnTo>
                  <a:lnTo>
                    <a:pt x="14417" y="13867"/>
                  </a:lnTo>
                  <a:lnTo>
                    <a:pt x="14417" y="14013"/>
                  </a:lnTo>
                  <a:lnTo>
                    <a:pt x="14453" y="14087"/>
                  </a:lnTo>
                  <a:lnTo>
                    <a:pt x="14490" y="14123"/>
                  </a:lnTo>
                  <a:lnTo>
                    <a:pt x="14600" y="14123"/>
                  </a:lnTo>
                  <a:lnTo>
                    <a:pt x="14673" y="14087"/>
                  </a:lnTo>
                  <a:lnTo>
                    <a:pt x="14783" y="14050"/>
                  </a:lnTo>
                  <a:lnTo>
                    <a:pt x="14893" y="13903"/>
                  </a:lnTo>
                  <a:lnTo>
                    <a:pt x="15150" y="13573"/>
                  </a:lnTo>
                  <a:lnTo>
                    <a:pt x="15590" y="13903"/>
                  </a:lnTo>
                  <a:lnTo>
                    <a:pt x="15700" y="13940"/>
                  </a:lnTo>
                  <a:lnTo>
                    <a:pt x="15774" y="13940"/>
                  </a:lnTo>
                  <a:lnTo>
                    <a:pt x="15847" y="13903"/>
                  </a:lnTo>
                  <a:lnTo>
                    <a:pt x="15884" y="13830"/>
                  </a:lnTo>
                  <a:lnTo>
                    <a:pt x="15921" y="13757"/>
                  </a:lnTo>
                  <a:lnTo>
                    <a:pt x="15921" y="13647"/>
                  </a:lnTo>
                  <a:lnTo>
                    <a:pt x="15921" y="13573"/>
                  </a:lnTo>
                  <a:lnTo>
                    <a:pt x="15847" y="13500"/>
                  </a:lnTo>
                  <a:lnTo>
                    <a:pt x="15407" y="13170"/>
                  </a:lnTo>
                  <a:lnTo>
                    <a:pt x="15480" y="13096"/>
                  </a:lnTo>
                  <a:lnTo>
                    <a:pt x="15590" y="12876"/>
                  </a:lnTo>
                  <a:lnTo>
                    <a:pt x="15664" y="12803"/>
                  </a:lnTo>
                  <a:lnTo>
                    <a:pt x="15737" y="12766"/>
                  </a:lnTo>
                  <a:lnTo>
                    <a:pt x="15774" y="12729"/>
                  </a:lnTo>
                  <a:lnTo>
                    <a:pt x="15811" y="12693"/>
                  </a:lnTo>
                  <a:lnTo>
                    <a:pt x="15811" y="12656"/>
                  </a:lnTo>
                  <a:lnTo>
                    <a:pt x="15774" y="12656"/>
                  </a:lnTo>
                  <a:lnTo>
                    <a:pt x="15664" y="12583"/>
                  </a:lnTo>
                  <a:lnTo>
                    <a:pt x="15554" y="12546"/>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 name="Google Shape;376;p7"/>
            <p:cNvSpPr/>
            <p:nvPr/>
          </p:nvSpPr>
          <p:spPr>
            <a:xfrm>
              <a:off x="6844475" y="1037625"/>
              <a:ext cx="414525" cy="389750"/>
            </a:xfrm>
            <a:custGeom>
              <a:avLst/>
              <a:gdLst/>
              <a:ahLst/>
              <a:cxnLst/>
              <a:rect l="l" t="t" r="r" b="b"/>
              <a:pathLst>
                <a:path w="16581" h="15590" extrusionOk="0">
                  <a:moveTo>
                    <a:pt x="13793" y="2568"/>
                  </a:moveTo>
                  <a:lnTo>
                    <a:pt x="14123" y="2641"/>
                  </a:lnTo>
                  <a:lnTo>
                    <a:pt x="14123" y="2678"/>
                  </a:lnTo>
                  <a:lnTo>
                    <a:pt x="14086" y="2825"/>
                  </a:lnTo>
                  <a:lnTo>
                    <a:pt x="14013" y="2935"/>
                  </a:lnTo>
                  <a:lnTo>
                    <a:pt x="13866" y="3045"/>
                  </a:lnTo>
                  <a:lnTo>
                    <a:pt x="13756" y="3081"/>
                  </a:lnTo>
                  <a:lnTo>
                    <a:pt x="13573" y="2971"/>
                  </a:lnTo>
                  <a:lnTo>
                    <a:pt x="13609" y="2788"/>
                  </a:lnTo>
                  <a:lnTo>
                    <a:pt x="13683" y="2678"/>
                  </a:lnTo>
                  <a:lnTo>
                    <a:pt x="13720" y="2605"/>
                  </a:lnTo>
                  <a:lnTo>
                    <a:pt x="13793" y="2568"/>
                  </a:lnTo>
                  <a:close/>
                  <a:moveTo>
                    <a:pt x="9428" y="3705"/>
                  </a:moveTo>
                  <a:lnTo>
                    <a:pt x="9831" y="4475"/>
                  </a:lnTo>
                  <a:lnTo>
                    <a:pt x="10161" y="5246"/>
                  </a:lnTo>
                  <a:lnTo>
                    <a:pt x="8327" y="4402"/>
                  </a:lnTo>
                  <a:lnTo>
                    <a:pt x="8878" y="4035"/>
                  </a:lnTo>
                  <a:lnTo>
                    <a:pt x="9428" y="3705"/>
                  </a:lnTo>
                  <a:close/>
                  <a:moveTo>
                    <a:pt x="5283" y="3668"/>
                  </a:moveTo>
                  <a:lnTo>
                    <a:pt x="6383" y="4072"/>
                  </a:lnTo>
                  <a:lnTo>
                    <a:pt x="7410" y="4512"/>
                  </a:lnTo>
                  <a:lnTo>
                    <a:pt x="6383" y="5319"/>
                  </a:lnTo>
                  <a:lnTo>
                    <a:pt x="5393" y="6163"/>
                  </a:lnTo>
                  <a:lnTo>
                    <a:pt x="5319" y="5282"/>
                  </a:lnTo>
                  <a:lnTo>
                    <a:pt x="5283" y="4365"/>
                  </a:lnTo>
                  <a:lnTo>
                    <a:pt x="5283" y="3668"/>
                  </a:lnTo>
                  <a:close/>
                  <a:moveTo>
                    <a:pt x="13096" y="2494"/>
                  </a:moveTo>
                  <a:lnTo>
                    <a:pt x="13023" y="2641"/>
                  </a:lnTo>
                  <a:lnTo>
                    <a:pt x="12986" y="2825"/>
                  </a:lnTo>
                  <a:lnTo>
                    <a:pt x="12949" y="3008"/>
                  </a:lnTo>
                  <a:lnTo>
                    <a:pt x="12986" y="3191"/>
                  </a:lnTo>
                  <a:lnTo>
                    <a:pt x="13096" y="3412"/>
                  </a:lnTo>
                  <a:lnTo>
                    <a:pt x="13243" y="3595"/>
                  </a:lnTo>
                  <a:lnTo>
                    <a:pt x="13426" y="3705"/>
                  </a:lnTo>
                  <a:lnTo>
                    <a:pt x="13646" y="3778"/>
                  </a:lnTo>
                  <a:lnTo>
                    <a:pt x="13793" y="3815"/>
                  </a:lnTo>
                  <a:lnTo>
                    <a:pt x="13536" y="4512"/>
                  </a:lnTo>
                  <a:lnTo>
                    <a:pt x="13243" y="5209"/>
                  </a:lnTo>
                  <a:lnTo>
                    <a:pt x="12913" y="5869"/>
                  </a:lnTo>
                  <a:lnTo>
                    <a:pt x="12546" y="6529"/>
                  </a:lnTo>
                  <a:lnTo>
                    <a:pt x="11665" y="6016"/>
                  </a:lnTo>
                  <a:lnTo>
                    <a:pt x="10785" y="5576"/>
                  </a:lnTo>
                  <a:lnTo>
                    <a:pt x="10602" y="5026"/>
                  </a:lnTo>
                  <a:lnTo>
                    <a:pt x="10345" y="4475"/>
                  </a:lnTo>
                  <a:lnTo>
                    <a:pt x="10125" y="3962"/>
                  </a:lnTo>
                  <a:lnTo>
                    <a:pt x="9831" y="3448"/>
                  </a:lnTo>
                  <a:lnTo>
                    <a:pt x="10602" y="3045"/>
                  </a:lnTo>
                  <a:lnTo>
                    <a:pt x="11005" y="2898"/>
                  </a:lnTo>
                  <a:lnTo>
                    <a:pt x="11409" y="2751"/>
                  </a:lnTo>
                  <a:lnTo>
                    <a:pt x="11849" y="2641"/>
                  </a:lnTo>
                  <a:lnTo>
                    <a:pt x="12252" y="2568"/>
                  </a:lnTo>
                  <a:lnTo>
                    <a:pt x="12692" y="2494"/>
                  </a:lnTo>
                  <a:close/>
                  <a:moveTo>
                    <a:pt x="2605" y="6713"/>
                  </a:moveTo>
                  <a:lnTo>
                    <a:pt x="2678" y="6750"/>
                  </a:lnTo>
                  <a:lnTo>
                    <a:pt x="2752" y="6823"/>
                  </a:lnTo>
                  <a:lnTo>
                    <a:pt x="2788" y="6970"/>
                  </a:lnTo>
                  <a:lnTo>
                    <a:pt x="2752" y="7116"/>
                  </a:lnTo>
                  <a:lnTo>
                    <a:pt x="2715" y="7153"/>
                  </a:lnTo>
                  <a:lnTo>
                    <a:pt x="2605" y="7226"/>
                  </a:lnTo>
                  <a:lnTo>
                    <a:pt x="2458" y="7336"/>
                  </a:lnTo>
                  <a:lnTo>
                    <a:pt x="2165" y="7116"/>
                  </a:lnTo>
                  <a:lnTo>
                    <a:pt x="2275" y="6970"/>
                  </a:lnTo>
                  <a:lnTo>
                    <a:pt x="2275" y="6896"/>
                  </a:lnTo>
                  <a:lnTo>
                    <a:pt x="2458" y="6860"/>
                  </a:lnTo>
                  <a:lnTo>
                    <a:pt x="2715" y="6860"/>
                  </a:lnTo>
                  <a:lnTo>
                    <a:pt x="2715" y="6823"/>
                  </a:lnTo>
                  <a:lnTo>
                    <a:pt x="2678" y="6786"/>
                  </a:lnTo>
                  <a:lnTo>
                    <a:pt x="2605" y="6713"/>
                  </a:lnTo>
                  <a:close/>
                  <a:moveTo>
                    <a:pt x="8364" y="6529"/>
                  </a:moveTo>
                  <a:lnTo>
                    <a:pt x="8547" y="6566"/>
                  </a:lnTo>
                  <a:lnTo>
                    <a:pt x="8657" y="6603"/>
                  </a:lnTo>
                  <a:lnTo>
                    <a:pt x="8657" y="6713"/>
                  </a:lnTo>
                  <a:lnTo>
                    <a:pt x="8694" y="6860"/>
                  </a:lnTo>
                  <a:lnTo>
                    <a:pt x="8694" y="6970"/>
                  </a:lnTo>
                  <a:lnTo>
                    <a:pt x="8694" y="7116"/>
                  </a:lnTo>
                  <a:lnTo>
                    <a:pt x="8657" y="7226"/>
                  </a:lnTo>
                  <a:lnTo>
                    <a:pt x="8621" y="7336"/>
                  </a:lnTo>
                  <a:lnTo>
                    <a:pt x="8547" y="7446"/>
                  </a:lnTo>
                  <a:lnTo>
                    <a:pt x="8364" y="7446"/>
                  </a:lnTo>
                  <a:lnTo>
                    <a:pt x="8107" y="7520"/>
                  </a:lnTo>
                  <a:lnTo>
                    <a:pt x="7850" y="7593"/>
                  </a:lnTo>
                  <a:lnTo>
                    <a:pt x="7704" y="7483"/>
                  </a:lnTo>
                  <a:lnTo>
                    <a:pt x="7630" y="7336"/>
                  </a:lnTo>
                  <a:lnTo>
                    <a:pt x="7557" y="7190"/>
                  </a:lnTo>
                  <a:lnTo>
                    <a:pt x="7594" y="7006"/>
                  </a:lnTo>
                  <a:lnTo>
                    <a:pt x="7667" y="6750"/>
                  </a:lnTo>
                  <a:lnTo>
                    <a:pt x="7777" y="6750"/>
                  </a:lnTo>
                  <a:lnTo>
                    <a:pt x="7850" y="6786"/>
                  </a:lnTo>
                  <a:lnTo>
                    <a:pt x="7924" y="6750"/>
                  </a:lnTo>
                  <a:lnTo>
                    <a:pt x="7960" y="6713"/>
                  </a:lnTo>
                  <a:lnTo>
                    <a:pt x="8071" y="6566"/>
                  </a:lnTo>
                  <a:lnTo>
                    <a:pt x="8364" y="6529"/>
                  </a:lnTo>
                  <a:close/>
                  <a:moveTo>
                    <a:pt x="3155" y="3191"/>
                  </a:moveTo>
                  <a:lnTo>
                    <a:pt x="3595" y="3228"/>
                  </a:lnTo>
                  <a:lnTo>
                    <a:pt x="4036" y="3301"/>
                  </a:lnTo>
                  <a:lnTo>
                    <a:pt x="4439" y="3412"/>
                  </a:lnTo>
                  <a:lnTo>
                    <a:pt x="4879" y="3522"/>
                  </a:lnTo>
                  <a:lnTo>
                    <a:pt x="4843" y="4072"/>
                  </a:lnTo>
                  <a:lnTo>
                    <a:pt x="4843" y="4659"/>
                  </a:lnTo>
                  <a:lnTo>
                    <a:pt x="4879" y="5282"/>
                  </a:lnTo>
                  <a:lnTo>
                    <a:pt x="4989" y="6529"/>
                  </a:lnTo>
                  <a:lnTo>
                    <a:pt x="4182" y="7263"/>
                  </a:lnTo>
                  <a:lnTo>
                    <a:pt x="3779" y="7630"/>
                  </a:lnTo>
                  <a:lnTo>
                    <a:pt x="3375" y="8033"/>
                  </a:lnTo>
                  <a:lnTo>
                    <a:pt x="3265" y="7960"/>
                  </a:lnTo>
                  <a:lnTo>
                    <a:pt x="2898" y="7667"/>
                  </a:lnTo>
                  <a:lnTo>
                    <a:pt x="3008" y="7520"/>
                  </a:lnTo>
                  <a:lnTo>
                    <a:pt x="3119" y="7410"/>
                  </a:lnTo>
                  <a:lnTo>
                    <a:pt x="3155" y="7336"/>
                  </a:lnTo>
                  <a:lnTo>
                    <a:pt x="3192" y="7300"/>
                  </a:lnTo>
                  <a:lnTo>
                    <a:pt x="3192" y="7153"/>
                  </a:lnTo>
                  <a:lnTo>
                    <a:pt x="3229" y="6933"/>
                  </a:lnTo>
                  <a:lnTo>
                    <a:pt x="3192" y="6823"/>
                  </a:lnTo>
                  <a:lnTo>
                    <a:pt x="3155" y="6676"/>
                  </a:lnTo>
                  <a:lnTo>
                    <a:pt x="3119" y="6566"/>
                  </a:lnTo>
                  <a:lnTo>
                    <a:pt x="3045" y="6456"/>
                  </a:lnTo>
                  <a:lnTo>
                    <a:pt x="2972" y="6383"/>
                  </a:lnTo>
                  <a:lnTo>
                    <a:pt x="2862" y="6309"/>
                  </a:lnTo>
                  <a:lnTo>
                    <a:pt x="2752" y="6273"/>
                  </a:lnTo>
                  <a:lnTo>
                    <a:pt x="2605" y="6236"/>
                  </a:lnTo>
                  <a:lnTo>
                    <a:pt x="2495" y="6236"/>
                  </a:lnTo>
                  <a:lnTo>
                    <a:pt x="2348" y="6273"/>
                  </a:lnTo>
                  <a:lnTo>
                    <a:pt x="2128" y="6383"/>
                  </a:lnTo>
                  <a:lnTo>
                    <a:pt x="1908" y="6529"/>
                  </a:lnTo>
                  <a:lnTo>
                    <a:pt x="1761" y="6713"/>
                  </a:lnTo>
                  <a:lnTo>
                    <a:pt x="1321" y="6309"/>
                  </a:lnTo>
                  <a:lnTo>
                    <a:pt x="954" y="5833"/>
                  </a:lnTo>
                  <a:lnTo>
                    <a:pt x="734" y="5502"/>
                  </a:lnTo>
                  <a:lnTo>
                    <a:pt x="624" y="5172"/>
                  </a:lnTo>
                  <a:lnTo>
                    <a:pt x="551" y="4805"/>
                  </a:lnTo>
                  <a:lnTo>
                    <a:pt x="514" y="4439"/>
                  </a:lnTo>
                  <a:lnTo>
                    <a:pt x="551" y="4255"/>
                  </a:lnTo>
                  <a:lnTo>
                    <a:pt x="624" y="4072"/>
                  </a:lnTo>
                  <a:lnTo>
                    <a:pt x="734" y="3925"/>
                  </a:lnTo>
                  <a:lnTo>
                    <a:pt x="844" y="3778"/>
                  </a:lnTo>
                  <a:lnTo>
                    <a:pt x="991" y="3668"/>
                  </a:lnTo>
                  <a:lnTo>
                    <a:pt x="1174" y="3558"/>
                  </a:lnTo>
                  <a:lnTo>
                    <a:pt x="1541" y="3412"/>
                  </a:lnTo>
                  <a:lnTo>
                    <a:pt x="1908" y="3265"/>
                  </a:lnTo>
                  <a:lnTo>
                    <a:pt x="2312" y="3191"/>
                  </a:lnTo>
                  <a:close/>
                  <a:moveTo>
                    <a:pt x="11005" y="6199"/>
                  </a:moveTo>
                  <a:lnTo>
                    <a:pt x="12289" y="6896"/>
                  </a:lnTo>
                  <a:lnTo>
                    <a:pt x="11885" y="7483"/>
                  </a:lnTo>
                  <a:lnTo>
                    <a:pt x="11482" y="8033"/>
                  </a:lnTo>
                  <a:lnTo>
                    <a:pt x="11335" y="7410"/>
                  </a:lnTo>
                  <a:lnTo>
                    <a:pt x="11188" y="6750"/>
                  </a:lnTo>
                  <a:lnTo>
                    <a:pt x="11005" y="6199"/>
                  </a:lnTo>
                  <a:close/>
                  <a:moveTo>
                    <a:pt x="7264" y="8180"/>
                  </a:moveTo>
                  <a:lnTo>
                    <a:pt x="7410" y="8253"/>
                  </a:lnTo>
                  <a:lnTo>
                    <a:pt x="7594" y="8290"/>
                  </a:lnTo>
                  <a:lnTo>
                    <a:pt x="7960" y="8290"/>
                  </a:lnTo>
                  <a:lnTo>
                    <a:pt x="7704" y="8327"/>
                  </a:lnTo>
                  <a:lnTo>
                    <a:pt x="7557" y="8327"/>
                  </a:lnTo>
                  <a:lnTo>
                    <a:pt x="7447" y="8290"/>
                  </a:lnTo>
                  <a:lnTo>
                    <a:pt x="7337" y="8253"/>
                  </a:lnTo>
                  <a:lnTo>
                    <a:pt x="7264" y="8180"/>
                  </a:lnTo>
                  <a:close/>
                  <a:moveTo>
                    <a:pt x="8181" y="5979"/>
                  </a:moveTo>
                  <a:lnTo>
                    <a:pt x="7997" y="6016"/>
                  </a:lnTo>
                  <a:lnTo>
                    <a:pt x="7814" y="6089"/>
                  </a:lnTo>
                  <a:lnTo>
                    <a:pt x="7667" y="6236"/>
                  </a:lnTo>
                  <a:lnTo>
                    <a:pt x="7410" y="6346"/>
                  </a:lnTo>
                  <a:lnTo>
                    <a:pt x="7190" y="6529"/>
                  </a:lnTo>
                  <a:lnTo>
                    <a:pt x="6970" y="6713"/>
                  </a:lnTo>
                  <a:lnTo>
                    <a:pt x="6787" y="6933"/>
                  </a:lnTo>
                  <a:lnTo>
                    <a:pt x="6677" y="7080"/>
                  </a:lnTo>
                  <a:lnTo>
                    <a:pt x="6640" y="7263"/>
                  </a:lnTo>
                  <a:lnTo>
                    <a:pt x="6567" y="7410"/>
                  </a:lnTo>
                  <a:lnTo>
                    <a:pt x="6567" y="7593"/>
                  </a:lnTo>
                  <a:lnTo>
                    <a:pt x="6567" y="7923"/>
                  </a:lnTo>
                  <a:lnTo>
                    <a:pt x="6677" y="8253"/>
                  </a:lnTo>
                  <a:lnTo>
                    <a:pt x="6787" y="8437"/>
                  </a:lnTo>
                  <a:lnTo>
                    <a:pt x="6897" y="8584"/>
                  </a:lnTo>
                  <a:lnTo>
                    <a:pt x="7043" y="8694"/>
                  </a:lnTo>
                  <a:lnTo>
                    <a:pt x="7190" y="8767"/>
                  </a:lnTo>
                  <a:lnTo>
                    <a:pt x="7374" y="8804"/>
                  </a:lnTo>
                  <a:lnTo>
                    <a:pt x="7557" y="8840"/>
                  </a:lnTo>
                  <a:lnTo>
                    <a:pt x="7924" y="8840"/>
                  </a:lnTo>
                  <a:lnTo>
                    <a:pt x="8254" y="8767"/>
                  </a:lnTo>
                  <a:lnTo>
                    <a:pt x="8584" y="8620"/>
                  </a:lnTo>
                  <a:lnTo>
                    <a:pt x="8914" y="8364"/>
                  </a:lnTo>
                  <a:lnTo>
                    <a:pt x="9208" y="8070"/>
                  </a:lnTo>
                  <a:lnTo>
                    <a:pt x="9464" y="7740"/>
                  </a:lnTo>
                  <a:lnTo>
                    <a:pt x="9538" y="7593"/>
                  </a:lnTo>
                  <a:lnTo>
                    <a:pt x="9611" y="7410"/>
                  </a:lnTo>
                  <a:lnTo>
                    <a:pt x="9648" y="7226"/>
                  </a:lnTo>
                  <a:lnTo>
                    <a:pt x="9648" y="7043"/>
                  </a:lnTo>
                  <a:lnTo>
                    <a:pt x="9648" y="6860"/>
                  </a:lnTo>
                  <a:lnTo>
                    <a:pt x="9574" y="6713"/>
                  </a:lnTo>
                  <a:lnTo>
                    <a:pt x="9464" y="6529"/>
                  </a:lnTo>
                  <a:lnTo>
                    <a:pt x="9354" y="6419"/>
                  </a:lnTo>
                  <a:lnTo>
                    <a:pt x="9208" y="6273"/>
                  </a:lnTo>
                  <a:lnTo>
                    <a:pt x="9061" y="6199"/>
                  </a:lnTo>
                  <a:lnTo>
                    <a:pt x="8731" y="6053"/>
                  </a:lnTo>
                  <a:lnTo>
                    <a:pt x="8364" y="5979"/>
                  </a:lnTo>
                  <a:close/>
                  <a:moveTo>
                    <a:pt x="5063" y="7080"/>
                  </a:moveTo>
                  <a:lnTo>
                    <a:pt x="5246" y="8180"/>
                  </a:lnTo>
                  <a:lnTo>
                    <a:pt x="5466" y="9281"/>
                  </a:lnTo>
                  <a:lnTo>
                    <a:pt x="4622" y="8804"/>
                  </a:lnTo>
                  <a:lnTo>
                    <a:pt x="3779" y="8290"/>
                  </a:lnTo>
                  <a:lnTo>
                    <a:pt x="4439" y="7667"/>
                  </a:lnTo>
                  <a:lnTo>
                    <a:pt x="5063" y="7080"/>
                  </a:lnTo>
                  <a:close/>
                  <a:moveTo>
                    <a:pt x="7887" y="4732"/>
                  </a:moveTo>
                  <a:lnTo>
                    <a:pt x="9171" y="5282"/>
                  </a:lnTo>
                  <a:lnTo>
                    <a:pt x="10381" y="5869"/>
                  </a:lnTo>
                  <a:lnTo>
                    <a:pt x="10602" y="6529"/>
                  </a:lnTo>
                  <a:lnTo>
                    <a:pt x="10785" y="7190"/>
                  </a:lnTo>
                  <a:lnTo>
                    <a:pt x="10932" y="7850"/>
                  </a:lnTo>
                  <a:lnTo>
                    <a:pt x="11078" y="8547"/>
                  </a:lnTo>
                  <a:lnTo>
                    <a:pt x="10565" y="9097"/>
                  </a:lnTo>
                  <a:lnTo>
                    <a:pt x="10015" y="9647"/>
                  </a:lnTo>
                  <a:lnTo>
                    <a:pt x="9428" y="10161"/>
                  </a:lnTo>
                  <a:lnTo>
                    <a:pt x="8841" y="10674"/>
                  </a:lnTo>
                  <a:lnTo>
                    <a:pt x="8107" y="10418"/>
                  </a:lnTo>
                  <a:lnTo>
                    <a:pt x="7374" y="10161"/>
                  </a:lnTo>
                  <a:lnTo>
                    <a:pt x="6677" y="9867"/>
                  </a:lnTo>
                  <a:lnTo>
                    <a:pt x="5980" y="9537"/>
                  </a:lnTo>
                  <a:lnTo>
                    <a:pt x="5723" y="8143"/>
                  </a:lnTo>
                  <a:lnTo>
                    <a:pt x="5466" y="6713"/>
                  </a:lnTo>
                  <a:lnTo>
                    <a:pt x="6677" y="5722"/>
                  </a:lnTo>
                  <a:lnTo>
                    <a:pt x="7887" y="4732"/>
                  </a:lnTo>
                  <a:close/>
                  <a:moveTo>
                    <a:pt x="11152" y="9171"/>
                  </a:moveTo>
                  <a:lnTo>
                    <a:pt x="11225" y="10161"/>
                  </a:lnTo>
                  <a:lnTo>
                    <a:pt x="11225" y="11188"/>
                  </a:lnTo>
                  <a:lnTo>
                    <a:pt x="11225" y="11225"/>
                  </a:lnTo>
                  <a:lnTo>
                    <a:pt x="10308" y="11041"/>
                  </a:lnTo>
                  <a:lnTo>
                    <a:pt x="9391" y="10821"/>
                  </a:lnTo>
                  <a:lnTo>
                    <a:pt x="10015" y="10308"/>
                  </a:lnTo>
                  <a:lnTo>
                    <a:pt x="10565" y="9794"/>
                  </a:lnTo>
                  <a:lnTo>
                    <a:pt x="11152" y="9171"/>
                  </a:lnTo>
                  <a:close/>
                  <a:moveTo>
                    <a:pt x="12729" y="7153"/>
                  </a:moveTo>
                  <a:lnTo>
                    <a:pt x="13243" y="7483"/>
                  </a:lnTo>
                  <a:lnTo>
                    <a:pt x="13756" y="7813"/>
                  </a:lnTo>
                  <a:lnTo>
                    <a:pt x="14233" y="8180"/>
                  </a:lnTo>
                  <a:lnTo>
                    <a:pt x="14673" y="8584"/>
                  </a:lnTo>
                  <a:lnTo>
                    <a:pt x="15113" y="9024"/>
                  </a:lnTo>
                  <a:lnTo>
                    <a:pt x="15480" y="9464"/>
                  </a:lnTo>
                  <a:lnTo>
                    <a:pt x="15810" y="9941"/>
                  </a:lnTo>
                  <a:lnTo>
                    <a:pt x="16067" y="10454"/>
                  </a:lnTo>
                  <a:lnTo>
                    <a:pt x="16251" y="11005"/>
                  </a:lnTo>
                  <a:lnTo>
                    <a:pt x="16177" y="11041"/>
                  </a:lnTo>
                  <a:lnTo>
                    <a:pt x="15957" y="11188"/>
                  </a:lnTo>
                  <a:lnTo>
                    <a:pt x="15700" y="11298"/>
                  </a:lnTo>
                  <a:lnTo>
                    <a:pt x="15444" y="11371"/>
                  </a:lnTo>
                  <a:lnTo>
                    <a:pt x="15187" y="11445"/>
                  </a:lnTo>
                  <a:lnTo>
                    <a:pt x="15113" y="11371"/>
                  </a:lnTo>
                  <a:lnTo>
                    <a:pt x="15077" y="11408"/>
                  </a:lnTo>
                  <a:lnTo>
                    <a:pt x="14233" y="11445"/>
                  </a:lnTo>
                  <a:lnTo>
                    <a:pt x="13389" y="11408"/>
                  </a:lnTo>
                  <a:lnTo>
                    <a:pt x="12582" y="11371"/>
                  </a:lnTo>
                  <a:lnTo>
                    <a:pt x="11739" y="11298"/>
                  </a:lnTo>
                  <a:lnTo>
                    <a:pt x="11702" y="10198"/>
                  </a:lnTo>
                  <a:lnTo>
                    <a:pt x="11665" y="9464"/>
                  </a:lnTo>
                  <a:lnTo>
                    <a:pt x="11592" y="8694"/>
                  </a:lnTo>
                  <a:lnTo>
                    <a:pt x="12179" y="7923"/>
                  </a:lnTo>
                  <a:lnTo>
                    <a:pt x="12729" y="7153"/>
                  </a:lnTo>
                  <a:close/>
                  <a:moveTo>
                    <a:pt x="6126" y="10161"/>
                  </a:moveTo>
                  <a:lnTo>
                    <a:pt x="6787" y="10454"/>
                  </a:lnTo>
                  <a:lnTo>
                    <a:pt x="7447" y="10711"/>
                  </a:lnTo>
                  <a:lnTo>
                    <a:pt x="8327" y="11005"/>
                  </a:lnTo>
                  <a:lnTo>
                    <a:pt x="7557" y="11555"/>
                  </a:lnTo>
                  <a:lnTo>
                    <a:pt x="6713" y="11995"/>
                  </a:lnTo>
                  <a:lnTo>
                    <a:pt x="6603" y="12068"/>
                  </a:lnTo>
                  <a:lnTo>
                    <a:pt x="6346" y="11078"/>
                  </a:lnTo>
                  <a:lnTo>
                    <a:pt x="6126" y="10161"/>
                  </a:lnTo>
                  <a:close/>
                  <a:moveTo>
                    <a:pt x="3449" y="8657"/>
                  </a:moveTo>
                  <a:lnTo>
                    <a:pt x="3889" y="8950"/>
                  </a:lnTo>
                  <a:lnTo>
                    <a:pt x="4733" y="9427"/>
                  </a:lnTo>
                  <a:lnTo>
                    <a:pt x="5613" y="9904"/>
                  </a:lnTo>
                  <a:lnTo>
                    <a:pt x="5870" y="11078"/>
                  </a:lnTo>
                  <a:lnTo>
                    <a:pt x="6016" y="11665"/>
                  </a:lnTo>
                  <a:lnTo>
                    <a:pt x="6200" y="12288"/>
                  </a:lnTo>
                  <a:lnTo>
                    <a:pt x="5686" y="12509"/>
                  </a:lnTo>
                  <a:lnTo>
                    <a:pt x="5136" y="12729"/>
                  </a:lnTo>
                  <a:lnTo>
                    <a:pt x="4622" y="12875"/>
                  </a:lnTo>
                  <a:lnTo>
                    <a:pt x="4072" y="12985"/>
                  </a:lnTo>
                  <a:lnTo>
                    <a:pt x="3705" y="12985"/>
                  </a:lnTo>
                  <a:lnTo>
                    <a:pt x="3375" y="12949"/>
                  </a:lnTo>
                  <a:lnTo>
                    <a:pt x="3045" y="12875"/>
                  </a:lnTo>
                  <a:lnTo>
                    <a:pt x="2715" y="12692"/>
                  </a:lnTo>
                  <a:lnTo>
                    <a:pt x="2568" y="12582"/>
                  </a:lnTo>
                  <a:lnTo>
                    <a:pt x="2458" y="12435"/>
                  </a:lnTo>
                  <a:lnTo>
                    <a:pt x="2348" y="12288"/>
                  </a:lnTo>
                  <a:lnTo>
                    <a:pt x="2275" y="12105"/>
                  </a:lnTo>
                  <a:lnTo>
                    <a:pt x="2165" y="11775"/>
                  </a:lnTo>
                  <a:lnTo>
                    <a:pt x="2165" y="11371"/>
                  </a:lnTo>
                  <a:lnTo>
                    <a:pt x="2201" y="11005"/>
                  </a:lnTo>
                  <a:lnTo>
                    <a:pt x="2275" y="10638"/>
                  </a:lnTo>
                  <a:lnTo>
                    <a:pt x="2385" y="10271"/>
                  </a:lnTo>
                  <a:lnTo>
                    <a:pt x="2532" y="9941"/>
                  </a:lnTo>
                  <a:lnTo>
                    <a:pt x="2715" y="9574"/>
                  </a:lnTo>
                  <a:lnTo>
                    <a:pt x="2935" y="9281"/>
                  </a:lnTo>
                  <a:lnTo>
                    <a:pt x="3192" y="8950"/>
                  </a:lnTo>
                  <a:lnTo>
                    <a:pt x="3449" y="8657"/>
                  </a:lnTo>
                  <a:close/>
                  <a:moveTo>
                    <a:pt x="8291" y="14049"/>
                  </a:moveTo>
                  <a:lnTo>
                    <a:pt x="8401" y="14086"/>
                  </a:lnTo>
                  <a:lnTo>
                    <a:pt x="8401" y="14196"/>
                  </a:lnTo>
                  <a:lnTo>
                    <a:pt x="8401" y="14343"/>
                  </a:lnTo>
                  <a:lnTo>
                    <a:pt x="8364" y="14489"/>
                  </a:lnTo>
                  <a:lnTo>
                    <a:pt x="8291" y="14599"/>
                  </a:lnTo>
                  <a:lnTo>
                    <a:pt x="8181" y="14673"/>
                  </a:lnTo>
                  <a:lnTo>
                    <a:pt x="7960" y="14489"/>
                  </a:lnTo>
                  <a:lnTo>
                    <a:pt x="7777" y="14306"/>
                  </a:lnTo>
                  <a:lnTo>
                    <a:pt x="7850" y="14159"/>
                  </a:lnTo>
                  <a:lnTo>
                    <a:pt x="7997" y="14086"/>
                  </a:lnTo>
                  <a:lnTo>
                    <a:pt x="8144" y="14049"/>
                  </a:lnTo>
                  <a:close/>
                  <a:moveTo>
                    <a:pt x="8914" y="11188"/>
                  </a:moveTo>
                  <a:lnTo>
                    <a:pt x="10051" y="11481"/>
                  </a:lnTo>
                  <a:lnTo>
                    <a:pt x="11225" y="11702"/>
                  </a:lnTo>
                  <a:lnTo>
                    <a:pt x="11188" y="12288"/>
                  </a:lnTo>
                  <a:lnTo>
                    <a:pt x="11115" y="12839"/>
                  </a:lnTo>
                  <a:lnTo>
                    <a:pt x="10968" y="13426"/>
                  </a:lnTo>
                  <a:lnTo>
                    <a:pt x="10822" y="13976"/>
                  </a:lnTo>
                  <a:lnTo>
                    <a:pt x="10638" y="14269"/>
                  </a:lnTo>
                  <a:lnTo>
                    <a:pt x="10455" y="14563"/>
                  </a:lnTo>
                  <a:lnTo>
                    <a:pt x="10198" y="14819"/>
                  </a:lnTo>
                  <a:lnTo>
                    <a:pt x="9905" y="15003"/>
                  </a:lnTo>
                  <a:lnTo>
                    <a:pt x="9648" y="15113"/>
                  </a:lnTo>
                  <a:lnTo>
                    <a:pt x="9391" y="15150"/>
                  </a:lnTo>
                  <a:lnTo>
                    <a:pt x="9098" y="15113"/>
                  </a:lnTo>
                  <a:lnTo>
                    <a:pt x="8841" y="15040"/>
                  </a:lnTo>
                  <a:lnTo>
                    <a:pt x="8951" y="14856"/>
                  </a:lnTo>
                  <a:lnTo>
                    <a:pt x="8988" y="14673"/>
                  </a:lnTo>
                  <a:lnTo>
                    <a:pt x="9061" y="14453"/>
                  </a:lnTo>
                  <a:lnTo>
                    <a:pt x="9061" y="14269"/>
                  </a:lnTo>
                  <a:lnTo>
                    <a:pt x="9024" y="14086"/>
                  </a:lnTo>
                  <a:lnTo>
                    <a:pt x="8951" y="13976"/>
                  </a:lnTo>
                  <a:lnTo>
                    <a:pt x="8841" y="13829"/>
                  </a:lnTo>
                  <a:lnTo>
                    <a:pt x="8731" y="13756"/>
                  </a:lnTo>
                  <a:lnTo>
                    <a:pt x="8547" y="13646"/>
                  </a:lnTo>
                  <a:lnTo>
                    <a:pt x="8401" y="13609"/>
                  </a:lnTo>
                  <a:lnTo>
                    <a:pt x="8254" y="13572"/>
                  </a:lnTo>
                  <a:lnTo>
                    <a:pt x="8071" y="13572"/>
                  </a:lnTo>
                  <a:lnTo>
                    <a:pt x="7887" y="13609"/>
                  </a:lnTo>
                  <a:lnTo>
                    <a:pt x="7740" y="13682"/>
                  </a:lnTo>
                  <a:lnTo>
                    <a:pt x="7594" y="13792"/>
                  </a:lnTo>
                  <a:lnTo>
                    <a:pt x="7447" y="13902"/>
                  </a:lnTo>
                  <a:lnTo>
                    <a:pt x="7264" y="13609"/>
                  </a:lnTo>
                  <a:lnTo>
                    <a:pt x="7080" y="13242"/>
                  </a:lnTo>
                  <a:lnTo>
                    <a:pt x="6897" y="12912"/>
                  </a:lnTo>
                  <a:lnTo>
                    <a:pt x="6750" y="12545"/>
                  </a:lnTo>
                  <a:lnTo>
                    <a:pt x="7814" y="11958"/>
                  </a:lnTo>
                  <a:lnTo>
                    <a:pt x="8364" y="11591"/>
                  </a:lnTo>
                  <a:lnTo>
                    <a:pt x="8914" y="11188"/>
                  </a:lnTo>
                  <a:close/>
                  <a:moveTo>
                    <a:pt x="6493" y="0"/>
                  </a:moveTo>
                  <a:lnTo>
                    <a:pt x="6163" y="294"/>
                  </a:lnTo>
                  <a:lnTo>
                    <a:pt x="5870" y="624"/>
                  </a:lnTo>
                  <a:lnTo>
                    <a:pt x="5613" y="991"/>
                  </a:lnTo>
                  <a:lnTo>
                    <a:pt x="5429" y="1394"/>
                  </a:lnTo>
                  <a:lnTo>
                    <a:pt x="5246" y="1798"/>
                  </a:lnTo>
                  <a:lnTo>
                    <a:pt x="5099" y="2201"/>
                  </a:lnTo>
                  <a:lnTo>
                    <a:pt x="5026" y="2641"/>
                  </a:lnTo>
                  <a:lnTo>
                    <a:pt x="4953" y="3081"/>
                  </a:lnTo>
                  <a:lnTo>
                    <a:pt x="4219" y="2898"/>
                  </a:lnTo>
                  <a:lnTo>
                    <a:pt x="3485" y="2788"/>
                  </a:lnTo>
                  <a:lnTo>
                    <a:pt x="2752" y="2715"/>
                  </a:lnTo>
                  <a:lnTo>
                    <a:pt x="2385" y="2751"/>
                  </a:lnTo>
                  <a:lnTo>
                    <a:pt x="2055" y="2788"/>
                  </a:lnTo>
                  <a:lnTo>
                    <a:pt x="1725" y="2825"/>
                  </a:lnTo>
                  <a:lnTo>
                    <a:pt x="1394" y="2898"/>
                  </a:lnTo>
                  <a:lnTo>
                    <a:pt x="1101" y="3045"/>
                  </a:lnTo>
                  <a:lnTo>
                    <a:pt x="808" y="3191"/>
                  </a:lnTo>
                  <a:lnTo>
                    <a:pt x="551" y="3338"/>
                  </a:lnTo>
                  <a:lnTo>
                    <a:pt x="367" y="3558"/>
                  </a:lnTo>
                  <a:lnTo>
                    <a:pt x="184" y="3815"/>
                  </a:lnTo>
                  <a:lnTo>
                    <a:pt x="74" y="4108"/>
                  </a:lnTo>
                  <a:lnTo>
                    <a:pt x="1" y="4402"/>
                  </a:lnTo>
                  <a:lnTo>
                    <a:pt x="1" y="4732"/>
                  </a:lnTo>
                  <a:lnTo>
                    <a:pt x="37" y="5026"/>
                  </a:lnTo>
                  <a:lnTo>
                    <a:pt x="147" y="5356"/>
                  </a:lnTo>
                  <a:lnTo>
                    <a:pt x="257" y="5649"/>
                  </a:lnTo>
                  <a:lnTo>
                    <a:pt x="441" y="5943"/>
                  </a:lnTo>
                  <a:lnTo>
                    <a:pt x="624" y="6236"/>
                  </a:lnTo>
                  <a:lnTo>
                    <a:pt x="844" y="6493"/>
                  </a:lnTo>
                  <a:lnTo>
                    <a:pt x="1211" y="6860"/>
                  </a:lnTo>
                  <a:lnTo>
                    <a:pt x="1615" y="7263"/>
                  </a:lnTo>
                  <a:lnTo>
                    <a:pt x="1615" y="7300"/>
                  </a:lnTo>
                  <a:lnTo>
                    <a:pt x="1615" y="7520"/>
                  </a:lnTo>
                  <a:lnTo>
                    <a:pt x="1688" y="7777"/>
                  </a:lnTo>
                  <a:lnTo>
                    <a:pt x="1725" y="7887"/>
                  </a:lnTo>
                  <a:lnTo>
                    <a:pt x="1835" y="7960"/>
                  </a:lnTo>
                  <a:lnTo>
                    <a:pt x="1908" y="8033"/>
                  </a:lnTo>
                  <a:lnTo>
                    <a:pt x="2055" y="8070"/>
                  </a:lnTo>
                  <a:lnTo>
                    <a:pt x="2165" y="8107"/>
                  </a:lnTo>
                  <a:lnTo>
                    <a:pt x="2275" y="8070"/>
                  </a:lnTo>
                  <a:lnTo>
                    <a:pt x="2532" y="7997"/>
                  </a:lnTo>
                  <a:lnTo>
                    <a:pt x="3045" y="8400"/>
                  </a:lnTo>
                  <a:lnTo>
                    <a:pt x="2642" y="8914"/>
                  </a:lnTo>
                  <a:lnTo>
                    <a:pt x="2312" y="9464"/>
                  </a:lnTo>
                  <a:lnTo>
                    <a:pt x="2018" y="10051"/>
                  </a:lnTo>
                  <a:lnTo>
                    <a:pt x="1871" y="10344"/>
                  </a:lnTo>
                  <a:lnTo>
                    <a:pt x="1798" y="10674"/>
                  </a:lnTo>
                  <a:lnTo>
                    <a:pt x="1725" y="10968"/>
                  </a:lnTo>
                  <a:lnTo>
                    <a:pt x="1688" y="11261"/>
                  </a:lnTo>
                  <a:lnTo>
                    <a:pt x="1688" y="11555"/>
                  </a:lnTo>
                  <a:lnTo>
                    <a:pt x="1725" y="11885"/>
                  </a:lnTo>
                  <a:lnTo>
                    <a:pt x="1798" y="12142"/>
                  </a:lnTo>
                  <a:lnTo>
                    <a:pt x="1908" y="12435"/>
                  </a:lnTo>
                  <a:lnTo>
                    <a:pt x="2055" y="12692"/>
                  </a:lnTo>
                  <a:lnTo>
                    <a:pt x="2238" y="12912"/>
                  </a:lnTo>
                  <a:lnTo>
                    <a:pt x="2495" y="13132"/>
                  </a:lnTo>
                  <a:lnTo>
                    <a:pt x="2788" y="13279"/>
                  </a:lnTo>
                  <a:lnTo>
                    <a:pt x="3045" y="13389"/>
                  </a:lnTo>
                  <a:lnTo>
                    <a:pt x="3375" y="13426"/>
                  </a:lnTo>
                  <a:lnTo>
                    <a:pt x="3669" y="13462"/>
                  </a:lnTo>
                  <a:lnTo>
                    <a:pt x="3999" y="13462"/>
                  </a:lnTo>
                  <a:lnTo>
                    <a:pt x="4292" y="13426"/>
                  </a:lnTo>
                  <a:lnTo>
                    <a:pt x="4586" y="13389"/>
                  </a:lnTo>
                  <a:lnTo>
                    <a:pt x="5026" y="13242"/>
                  </a:lnTo>
                  <a:lnTo>
                    <a:pt x="5503" y="13095"/>
                  </a:lnTo>
                  <a:lnTo>
                    <a:pt x="5906" y="12949"/>
                  </a:lnTo>
                  <a:lnTo>
                    <a:pt x="6346" y="12729"/>
                  </a:lnTo>
                  <a:lnTo>
                    <a:pt x="6530" y="13169"/>
                  </a:lnTo>
                  <a:lnTo>
                    <a:pt x="6713" y="13572"/>
                  </a:lnTo>
                  <a:lnTo>
                    <a:pt x="6970" y="13976"/>
                  </a:lnTo>
                  <a:lnTo>
                    <a:pt x="7227" y="14343"/>
                  </a:lnTo>
                  <a:lnTo>
                    <a:pt x="7153" y="14526"/>
                  </a:lnTo>
                  <a:lnTo>
                    <a:pt x="7117" y="14709"/>
                  </a:lnTo>
                  <a:lnTo>
                    <a:pt x="7153" y="14893"/>
                  </a:lnTo>
                  <a:lnTo>
                    <a:pt x="7227" y="15076"/>
                  </a:lnTo>
                  <a:lnTo>
                    <a:pt x="7337" y="15223"/>
                  </a:lnTo>
                  <a:lnTo>
                    <a:pt x="7484" y="15333"/>
                  </a:lnTo>
                  <a:lnTo>
                    <a:pt x="7630" y="15406"/>
                  </a:lnTo>
                  <a:lnTo>
                    <a:pt x="7777" y="15480"/>
                  </a:lnTo>
                  <a:lnTo>
                    <a:pt x="7924" y="15516"/>
                  </a:lnTo>
                  <a:lnTo>
                    <a:pt x="8107" y="15516"/>
                  </a:lnTo>
                  <a:lnTo>
                    <a:pt x="8254" y="15480"/>
                  </a:lnTo>
                  <a:lnTo>
                    <a:pt x="8437" y="15406"/>
                  </a:lnTo>
                  <a:lnTo>
                    <a:pt x="8474" y="15406"/>
                  </a:lnTo>
                  <a:lnTo>
                    <a:pt x="8804" y="15516"/>
                  </a:lnTo>
                  <a:lnTo>
                    <a:pt x="9171" y="15590"/>
                  </a:lnTo>
                  <a:lnTo>
                    <a:pt x="9501" y="15590"/>
                  </a:lnTo>
                  <a:lnTo>
                    <a:pt x="9868" y="15516"/>
                  </a:lnTo>
                  <a:lnTo>
                    <a:pt x="10161" y="15406"/>
                  </a:lnTo>
                  <a:lnTo>
                    <a:pt x="10418" y="15260"/>
                  </a:lnTo>
                  <a:lnTo>
                    <a:pt x="10675" y="15040"/>
                  </a:lnTo>
                  <a:lnTo>
                    <a:pt x="10858" y="14819"/>
                  </a:lnTo>
                  <a:lnTo>
                    <a:pt x="11042" y="14563"/>
                  </a:lnTo>
                  <a:lnTo>
                    <a:pt x="11188" y="14269"/>
                  </a:lnTo>
                  <a:lnTo>
                    <a:pt x="11299" y="13976"/>
                  </a:lnTo>
                  <a:lnTo>
                    <a:pt x="11409" y="13682"/>
                  </a:lnTo>
                  <a:lnTo>
                    <a:pt x="11519" y="13242"/>
                  </a:lnTo>
                  <a:lnTo>
                    <a:pt x="11629" y="12765"/>
                  </a:lnTo>
                  <a:lnTo>
                    <a:pt x="11665" y="12252"/>
                  </a:lnTo>
                  <a:lnTo>
                    <a:pt x="11702" y="11775"/>
                  </a:lnTo>
                  <a:lnTo>
                    <a:pt x="12619" y="11848"/>
                  </a:lnTo>
                  <a:lnTo>
                    <a:pt x="13499" y="11922"/>
                  </a:lnTo>
                  <a:lnTo>
                    <a:pt x="14416" y="11922"/>
                  </a:lnTo>
                  <a:lnTo>
                    <a:pt x="15297" y="11885"/>
                  </a:lnTo>
                  <a:lnTo>
                    <a:pt x="15333" y="11848"/>
                  </a:lnTo>
                  <a:lnTo>
                    <a:pt x="15333" y="11775"/>
                  </a:lnTo>
                  <a:lnTo>
                    <a:pt x="15590" y="11702"/>
                  </a:lnTo>
                  <a:lnTo>
                    <a:pt x="15884" y="11628"/>
                  </a:lnTo>
                  <a:lnTo>
                    <a:pt x="16140" y="11481"/>
                  </a:lnTo>
                  <a:lnTo>
                    <a:pt x="16397" y="11335"/>
                  </a:lnTo>
                  <a:lnTo>
                    <a:pt x="16507" y="11335"/>
                  </a:lnTo>
                  <a:lnTo>
                    <a:pt x="16544" y="11298"/>
                  </a:lnTo>
                  <a:lnTo>
                    <a:pt x="16581" y="11225"/>
                  </a:lnTo>
                  <a:lnTo>
                    <a:pt x="16544" y="10931"/>
                  </a:lnTo>
                  <a:lnTo>
                    <a:pt x="16471" y="10638"/>
                  </a:lnTo>
                  <a:lnTo>
                    <a:pt x="16397" y="10344"/>
                  </a:lnTo>
                  <a:lnTo>
                    <a:pt x="16287" y="10088"/>
                  </a:lnTo>
                  <a:lnTo>
                    <a:pt x="15994" y="9537"/>
                  </a:lnTo>
                  <a:lnTo>
                    <a:pt x="15627" y="9060"/>
                  </a:lnTo>
                  <a:lnTo>
                    <a:pt x="15223" y="8584"/>
                  </a:lnTo>
                  <a:lnTo>
                    <a:pt x="14783" y="8143"/>
                  </a:lnTo>
                  <a:lnTo>
                    <a:pt x="14306" y="7740"/>
                  </a:lnTo>
                  <a:lnTo>
                    <a:pt x="13793" y="7336"/>
                  </a:lnTo>
                  <a:lnTo>
                    <a:pt x="12949" y="6786"/>
                  </a:lnTo>
                  <a:lnTo>
                    <a:pt x="13353" y="6053"/>
                  </a:lnTo>
                  <a:lnTo>
                    <a:pt x="13720" y="5319"/>
                  </a:lnTo>
                  <a:lnTo>
                    <a:pt x="14050" y="4549"/>
                  </a:lnTo>
                  <a:lnTo>
                    <a:pt x="14306" y="3778"/>
                  </a:lnTo>
                  <a:lnTo>
                    <a:pt x="14306" y="3632"/>
                  </a:lnTo>
                  <a:lnTo>
                    <a:pt x="14453" y="3522"/>
                  </a:lnTo>
                  <a:lnTo>
                    <a:pt x="14600" y="3375"/>
                  </a:lnTo>
                  <a:lnTo>
                    <a:pt x="14747" y="3155"/>
                  </a:lnTo>
                  <a:lnTo>
                    <a:pt x="14820" y="2935"/>
                  </a:lnTo>
                  <a:lnTo>
                    <a:pt x="14820" y="2678"/>
                  </a:lnTo>
                  <a:lnTo>
                    <a:pt x="14747" y="2421"/>
                  </a:lnTo>
                  <a:lnTo>
                    <a:pt x="14637" y="2238"/>
                  </a:lnTo>
                  <a:lnTo>
                    <a:pt x="14490" y="2054"/>
                  </a:lnTo>
                  <a:lnTo>
                    <a:pt x="14270" y="1944"/>
                  </a:lnTo>
                  <a:lnTo>
                    <a:pt x="14160" y="1908"/>
                  </a:lnTo>
                  <a:lnTo>
                    <a:pt x="14013" y="1908"/>
                  </a:lnTo>
                  <a:lnTo>
                    <a:pt x="13830" y="1944"/>
                  </a:lnTo>
                  <a:lnTo>
                    <a:pt x="13683" y="2018"/>
                  </a:lnTo>
                  <a:lnTo>
                    <a:pt x="13536" y="2091"/>
                  </a:lnTo>
                  <a:lnTo>
                    <a:pt x="13389" y="2201"/>
                  </a:lnTo>
                  <a:lnTo>
                    <a:pt x="12949" y="2128"/>
                  </a:lnTo>
                  <a:lnTo>
                    <a:pt x="12472" y="2164"/>
                  </a:lnTo>
                  <a:lnTo>
                    <a:pt x="12032" y="2201"/>
                  </a:lnTo>
                  <a:lnTo>
                    <a:pt x="11592" y="2274"/>
                  </a:lnTo>
                  <a:lnTo>
                    <a:pt x="11115" y="2421"/>
                  </a:lnTo>
                  <a:lnTo>
                    <a:pt x="10675" y="2568"/>
                  </a:lnTo>
                  <a:lnTo>
                    <a:pt x="10271" y="2751"/>
                  </a:lnTo>
                  <a:lnTo>
                    <a:pt x="9831" y="2971"/>
                  </a:lnTo>
                  <a:lnTo>
                    <a:pt x="9611" y="3081"/>
                  </a:lnTo>
                  <a:lnTo>
                    <a:pt x="9208" y="2421"/>
                  </a:lnTo>
                  <a:lnTo>
                    <a:pt x="8767" y="1761"/>
                  </a:lnTo>
                  <a:lnTo>
                    <a:pt x="8254" y="1137"/>
                  </a:lnTo>
                  <a:lnTo>
                    <a:pt x="7740" y="550"/>
                  </a:lnTo>
                  <a:lnTo>
                    <a:pt x="7630" y="477"/>
                  </a:lnTo>
                  <a:lnTo>
                    <a:pt x="7520" y="477"/>
                  </a:lnTo>
                  <a:lnTo>
                    <a:pt x="7117" y="624"/>
                  </a:lnTo>
                  <a:lnTo>
                    <a:pt x="6713" y="807"/>
                  </a:lnTo>
                  <a:lnTo>
                    <a:pt x="6640" y="844"/>
                  </a:lnTo>
                  <a:lnTo>
                    <a:pt x="6603" y="881"/>
                  </a:lnTo>
                  <a:lnTo>
                    <a:pt x="6640" y="991"/>
                  </a:lnTo>
                  <a:lnTo>
                    <a:pt x="6677" y="1064"/>
                  </a:lnTo>
                  <a:lnTo>
                    <a:pt x="6787" y="1064"/>
                  </a:lnTo>
                  <a:lnTo>
                    <a:pt x="7153" y="1027"/>
                  </a:lnTo>
                  <a:lnTo>
                    <a:pt x="7484" y="991"/>
                  </a:lnTo>
                  <a:lnTo>
                    <a:pt x="7960" y="1541"/>
                  </a:lnTo>
                  <a:lnTo>
                    <a:pt x="8401" y="2091"/>
                  </a:lnTo>
                  <a:lnTo>
                    <a:pt x="8841" y="2715"/>
                  </a:lnTo>
                  <a:lnTo>
                    <a:pt x="9208" y="3301"/>
                  </a:lnTo>
                  <a:lnTo>
                    <a:pt x="8511" y="3742"/>
                  </a:lnTo>
                  <a:lnTo>
                    <a:pt x="7850" y="4219"/>
                  </a:lnTo>
                  <a:lnTo>
                    <a:pt x="6603" y="3668"/>
                  </a:lnTo>
                  <a:lnTo>
                    <a:pt x="5980" y="3412"/>
                  </a:lnTo>
                  <a:lnTo>
                    <a:pt x="5319" y="3191"/>
                  </a:lnTo>
                  <a:lnTo>
                    <a:pt x="5393" y="2788"/>
                  </a:lnTo>
                  <a:lnTo>
                    <a:pt x="5466" y="2384"/>
                  </a:lnTo>
                  <a:lnTo>
                    <a:pt x="5576" y="1981"/>
                  </a:lnTo>
                  <a:lnTo>
                    <a:pt x="5723" y="1577"/>
                  </a:lnTo>
                  <a:lnTo>
                    <a:pt x="5906" y="1211"/>
                  </a:lnTo>
                  <a:lnTo>
                    <a:pt x="6126" y="844"/>
                  </a:lnTo>
                  <a:lnTo>
                    <a:pt x="6383" y="514"/>
                  </a:lnTo>
                  <a:lnTo>
                    <a:pt x="6640" y="184"/>
                  </a:lnTo>
                  <a:lnTo>
                    <a:pt x="6677" y="110"/>
                  </a:lnTo>
                  <a:lnTo>
                    <a:pt x="6677" y="37"/>
                  </a:lnTo>
                  <a:lnTo>
                    <a:pt x="6603"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 name="Google Shape;377;p7"/>
            <p:cNvSpPr/>
            <p:nvPr/>
          </p:nvSpPr>
          <p:spPr>
            <a:xfrm>
              <a:off x="6553775" y="1840025"/>
              <a:ext cx="234775" cy="276975"/>
            </a:xfrm>
            <a:custGeom>
              <a:avLst/>
              <a:gdLst/>
              <a:ahLst/>
              <a:cxnLst/>
              <a:rect l="l" t="t" r="r" b="b"/>
              <a:pathLst>
                <a:path w="9391" h="11079" extrusionOk="0">
                  <a:moveTo>
                    <a:pt x="4916" y="441"/>
                  </a:moveTo>
                  <a:lnTo>
                    <a:pt x="5026" y="477"/>
                  </a:lnTo>
                  <a:lnTo>
                    <a:pt x="5099" y="551"/>
                  </a:lnTo>
                  <a:lnTo>
                    <a:pt x="5099" y="771"/>
                  </a:lnTo>
                  <a:lnTo>
                    <a:pt x="5026" y="954"/>
                  </a:lnTo>
                  <a:lnTo>
                    <a:pt x="4953" y="1064"/>
                  </a:lnTo>
                  <a:lnTo>
                    <a:pt x="4842" y="1138"/>
                  </a:lnTo>
                  <a:lnTo>
                    <a:pt x="4732" y="1174"/>
                  </a:lnTo>
                  <a:lnTo>
                    <a:pt x="4622" y="1138"/>
                  </a:lnTo>
                  <a:lnTo>
                    <a:pt x="4366" y="1028"/>
                  </a:lnTo>
                  <a:lnTo>
                    <a:pt x="4439" y="917"/>
                  </a:lnTo>
                  <a:lnTo>
                    <a:pt x="4439" y="771"/>
                  </a:lnTo>
                  <a:lnTo>
                    <a:pt x="4402" y="697"/>
                  </a:lnTo>
                  <a:lnTo>
                    <a:pt x="4366" y="661"/>
                  </a:lnTo>
                  <a:lnTo>
                    <a:pt x="4476" y="551"/>
                  </a:lnTo>
                  <a:lnTo>
                    <a:pt x="4622" y="477"/>
                  </a:lnTo>
                  <a:lnTo>
                    <a:pt x="4769" y="441"/>
                  </a:lnTo>
                  <a:close/>
                  <a:moveTo>
                    <a:pt x="3375" y="6493"/>
                  </a:moveTo>
                  <a:lnTo>
                    <a:pt x="3375" y="6530"/>
                  </a:lnTo>
                  <a:lnTo>
                    <a:pt x="3339" y="6530"/>
                  </a:lnTo>
                  <a:lnTo>
                    <a:pt x="3375" y="6493"/>
                  </a:lnTo>
                  <a:close/>
                  <a:moveTo>
                    <a:pt x="4292" y="6933"/>
                  </a:moveTo>
                  <a:lnTo>
                    <a:pt x="4256" y="7007"/>
                  </a:lnTo>
                  <a:lnTo>
                    <a:pt x="4219" y="6970"/>
                  </a:lnTo>
                  <a:lnTo>
                    <a:pt x="4292" y="6933"/>
                  </a:lnTo>
                  <a:close/>
                  <a:moveTo>
                    <a:pt x="5209" y="4219"/>
                  </a:moveTo>
                  <a:lnTo>
                    <a:pt x="5429" y="4329"/>
                  </a:lnTo>
                  <a:lnTo>
                    <a:pt x="5649" y="4439"/>
                  </a:lnTo>
                  <a:lnTo>
                    <a:pt x="5686" y="4549"/>
                  </a:lnTo>
                  <a:lnTo>
                    <a:pt x="5723" y="4586"/>
                  </a:lnTo>
                  <a:lnTo>
                    <a:pt x="5796" y="4586"/>
                  </a:lnTo>
                  <a:lnTo>
                    <a:pt x="6016" y="4879"/>
                  </a:lnTo>
                  <a:lnTo>
                    <a:pt x="6163" y="5173"/>
                  </a:lnTo>
                  <a:lnTo>
                    <a:pt x="6200" y="5503"/>
                  </a:lnTo>
                  <a:lnTo>
                    <a:pt x="6200" y="5833"/>
                  </a:lnTo>
                  <a:lnTo>
                    <a:pt x="6090" y="6126"/>
                  </a:lnTo>
                  <a:lnTo>
                    <a:pt x="5943" y="6420"/>
                  </a:lnTo>
                  <a:lnTo>
                    <a:pt x="5796" y="6603"/>
                  </a:lnTo>
                  <a:lnTo>
                    <a:pt x="5649" y="6750"/>
                  </a:lnTo>
                  <a:lnTo>
                    <a:pt x="5649" y="6713"/>
                  </a:lnTo>
                  <a:lnTo>
                    <a:pt x="5649" y="6566"/>
                  </a:lnTo>
                  <a:lnTo>
                    <a:pt x="5649" y="6383"/>
                  </a:lnTo>
                  <a:lnTo>
                    <a:pt x="5613" y="6346"/>
                  </a:lnTo>
                  <a:lnTo>
                    <a:pt x="5576" y="6310"/>
                  </a:lnTo>
                  <a:lnTo>
                    <a:pt x="5539" y="6310"/>
                  </a:lnTo>
                  <a:lnTo>
                    <a:pt x="5503" y="6346"/>
                  </a:lnTo>
                  <a:lnTo>
                    <a:pt x="5393" y="6493"/>
                  </a:lnTo>
                  <a:lnTo>
                    <a:pt x="5356" y="6676"/>
                  </a:lnTo>
                  <a:lnTo>
                    <a:pt x="5319" y="6933"/>
                  </a:lnTo>
                  <a:lnTo>
                    <a:pt x="5099" y="7007"/>
                  </a:lnTo>
                  <a:lnTo>
                    <a:pt x="5099" y="6860"/>
                  </a:lnTo>
                  <a:lnTo>
                    <a:pt x="5099" y="6713"/>
                  </a:lnTo>
                  <a:lnTo>
                    <a:pt x="5136" y="6566"/>
                  </a:lnTo>
                  <a:lnTo>
                    <a:pt x="5209" y="6456"/>
                  </a:lnTo>
                  <a:lnTo>
                    <a:pt x="5246" y="6420"/>
                  </a:lnTo>
                  <a:lnTo>
                    <a:pt x="5209" y="6383"/>
                  </a:lnTo>
                  <a:lnTo>
                    <a:pt x="5173" y="6346"/>
                  </a:lnTo>
                  <a:lnTo>
                    <a:pt x="5136" y="6346"/>
                  </a:lnTo>
                  <a:lnTo>
                    <a:pt x="4953" y="6456"/>
                  </a:lnTo>
                  <a:lnTo>
                    <a:pt x="4842" y="6640"/>
                  </a:lnTo>
                  <a:lnTo>
                    <a:pt x="4769" y="6823"/>
                  </a:lnTo>
                  <a:lnTo>
                    <a:pt x="4769" y="7043"/>
                  </a:lnTo>
                  <a:lnTo>
                    <a:pt x="4696" y="7043"/>
                  </a:lnTo>
                  <a:lnTo>
                    <a:pt x="4659" y="7007"/>
                  </a:lnTo>
                  <a:lnTo>
                    <a:pt x="4622" y="6970"/>
                  </a:lnTo>
                  <a:lnTo>
                    <a:pt x="4586" y="6970"/>
                  </a:lnTo>
                  <a:lnTo>
                    <a:pt x="5026" y="6016"/>
                  </a:lnTo>
                  <a:lnTo>
                    <a:pt x="5026" y="5943"/>
                  </a:lnTo>
                  <a:lnTo>
                    <a:pt x="4989" y="5906"/>
                  </a:lnTo>
                  <a:lnTo>
                    <a:pt x="4953" y="5906"/>
                  </a:lnTo>
                  <a:lnTo>
                    <a:pt x="4916" y="5943"/>
                  </a:lnTo>
                  <a:lnTo>
                    <a:pt x="4402" y="6750"/>
                  </a:lnTo>
                  <a:lnTo>
                    <a:pt x="4366" y="6676"/>
                  </a:lnTo>
                  <a:lnTo>
                    <a:pt x="4329" y="6640"/>
                  </a:lnTo>
                  <a:lnTo>
                    <a:pt x="4256" y="6640"/>
                  </a:lnTo>
                  <a:lnTo>
                    <a:pt x="4439" y="6236"/>
                  </a:lnTo>
                  <a:lnTo>
                    <a:pt x="4659" y="5796"/>
                  </a:lnTo>
                  <a:lnTo>
                    <a:pt x="4696" y="5759"/>
                  </a:lnTo>
                  <a:lnTo>
                    <a:pt x="4659" y="5723"/>
                  </a:lnTo>
                  <a:lnTo>
                    <a:pt x="4586" y="5723"/>
                  </a:lnTo>
                  <a:lnTo>
                    <a:pt x="4182" y="6273"/>
                  </a:lnTo>
                  <a:lnTo>
                    <a:pt x="3999" y="6566"/>
                  </a:lnTo>
                  <a:lnTo>
                    <a:pt x="3852" y="6860"/>
                  </a:lnTo>
                  <a:lnTo>
                    <a:pt x="3669" y="6786"/>
                  </a:lnTo>
                  <a:lnTo>
                    <a:pt x="3779" y="6750"/>
                  </a:lnTo>
                  <a:lnTo>
                    <a:pt x="3852" y="6640"/>
                  </a:lnTo>
                  <a:lnTo>
                    <a:pt x="3889" y="6566"/>
                  </a:lnTo>
                  <a:lnTo>
                    <a:pt x="3889" y="6420"/>
                  </a:lnTo>
                  <a:lnTo>
                    <a:pt x="3889" y="6383"/>
                  </a:lnTo>
                  <a:lnTo>
                    <a:pt x="3815" y="6383"/>
                  </a:lnTo>
                  <a:lnTo>
                    <a:pt x="3999" y="6163"/>
                  </a:lnTo>
                  <a:lnTo>
                    <a:pt x="4512" y="5539"/>
                  </a:lnTo>
                  <a:lnTo>
                    <a:pt x="4512" y="5466"/>
                  </a:lnTo>
                  <a:lnTo>
                    <a:pt x="4476" y="5429"/>
                  </a:lnTo>
                  <a:lnTo>
                    <a:pt x="4402" y="5429"/>
                  </a:lnTo>
                  <a:lnTo>
                    <a:pt x="3779" y="6016"/>
                  </a:lnTo>
                  <a:lnTo>
                    <a:pt x="3632" y="6126"/>
                  </a:lnTo>
                  <a:lnTo>
                    <a:pt x="3595" y="6090"/>
                  </a:lnTo>
                  <a:lnTo>
                    <a:pt x="3559" y="6090"/>
                  </a:lnTo>
                  <a:lnTo>
                    <a:pt x="3485" y="6126"/>
                  </a:lnTo>
                  <a:lnTo>
                    <a:pt x="3669" y="5869"/>
                  </a:lnTo>
                  <a:lnTo>
                    <a:pt x="3889" y="5649"/>
                  </a:lnTo>
                  <a:lnTo>
                    <a:pt x="4146" y="5466"/>
                  </a:lnTo>
                  <a:lnTo>
                    <a:pt x="4402" y="5283"/>
                  </a:lnTo>
                  <a:lnTo>
                    <a:pt x="4439" y="5246"/>
                  </a:lnTo>
                  <a:lnTo>
                    <a:pt x="4402" y="5209"/>
                  </a:lnTo>
                  <a:lnTo>
                    <a:pt x="4402" y="5173"/>
                  </a:lnTo>
                  <a:lnTo>
                    <a:pt x="4329" y="5136"/>
                  </a:lnTo>
                  <a:lnTo>
                    <a:pt x="3962" y="5319"/>
                  </a:lnTo>
                  <a:lnTo>
                    <a:pt x="3632" y="5539"/>
                  </a:lnTo>
                  <a:lnTo>
                    <a:pt x="3339" y="5796"/>
                  </a:lnTo>
                  <a:lnTo>
                    <a:pt x="3082" y="6126"/>
                  </a:lnTo>
                  <a:lnTo>
                    <a:pt x="3045" y="6016"/>
                  </a:lnTo>
                  <a:lnTo>
                    <a:pt x="3082" y="5980"/>
                  </a:lnTo>
                  <a:lnTo>
                    <a:pt x="3339" y="5613"/>
                  </a:lnTo>
                  <a:lnTo>
                    <a:pt x="3632" y="5283"/>
                  </a:lnTo>
                  <a:lnTo>
                    <a:pt x="3962" y="4952"/>
                  </a:lnTo>
                  <a:lnTo>
                    <a:pt x="4292" y="4659"/>
                  </a:lnTo>
                  <a:lnTo>
                    <a:pt x="4292" y="4622"/>
                  </a:lnTo>
                  <a:lnTo>
                    <a:pt x="4256" y="4586"/>
                  </a:lnTo>
                  <a:lnTo>
                    <a:pt x="4219" y="4586"/>
                  </a:lnTo>
                  <a:lnTo>
                    <a:pt x="3925" y="4732"/>
                  </a:lnTo>
                  <a:lnTo>
                    <a:pt x="3632" y="4879"/>
                  </a:lnTo>
                  <a:lnTo>
                    <a:pt x="3375" y="5099"/>
                  </a:lnTo>
                  <a:lnTo>
                    <a:pt x="3155" y="5356"/>
                  </a:lnTo>
                  <a:lnTo>
                    <a:pt x="3228" y="5209"/>
                  </a:lnTo>
                  <a:lnTo>
                    <a:pt x="3339" y="5062"/>
                  </a:lnTo>
                  <a:lnTo>
                    <a:pt x="3559" y="4842"/>
                  </a:lnTo>
                  <a:lnTo>
                    <a:pt x="3852" y="4622"/>
                  </a:lnTo>
                  <a:lnTo>
                    <a:pt x="4146" y="4476"/>
                  </a:lnTo>
                  <a:lnTo>
                    <a:pt x="4402" y="4366"/>
                  </a:lnTo>
                  <a:lnTo>
                    <a:pt x="4659" y="4292"/>
                  </a:lnTo>
                  <a:lnTo>
                    <a:pt x="4953" y="4219"/>
                  </a:lnTo>
                  <a:close/>
                  <a:moveTo>
                    <a:pt x="807" y="8767"/>
                  </a:moveTo>
                  <a:lnTo>
                    <a:pt x="807" y="8841"/>
                  </a:lnTo>
                  <a:lnTo>
                    <a:pt x="844" y="8914"/>
                  </a:lnTo>
                  <a:lnTo>
                    <a:pt x="918" y="8951"/>
                  </a:lnTo>
                  <a:lnTo>
                    <a:pt x="1138" y="8951"/>
                  </a:lnTo>
                  <a:lnTo>
                    <a:pt x="1211" y="8987"/>
                  </a:lnTo>
                  <a:lnTo>
                    <a:pt x="1321" y="8987"/>
                  </a:lnTo>
                  <a:lnTo>
                    <a:pt x="1321" y="9061"/>
                  </a:lnTo>
                  <a:lnTo>
                    <a:pt x="1321" y="9097"/>
                  </a:lnTo>
                  <a:lnTo>
                    <a:pt x="1248" y="9171"/>
                  </a:lnTo>
                  <a:lnTo>
                    <a:pt x="1174" y="9207"/>
                  </a:lnTo>
                  <a:lnTo>
                    <a:pt x="954" y="9244"/>
                  </a:lnTo>
                  <a:lnTo>
                    <a:pt x="844" y="9207"/>
                  </a:lnTo>
                  <a:lnTo>
                    <a:pt x="697" y="9134"/>
                  </a:lnTo>
                  <a:lnTo>
                    <a:pt x="587" y="9061"/>
                  </a:lnTo>
                  <a:lnTo>
                    <a:pt x="551" y="8951"/>
                  </a:lnTo>
                  <a:lnTo>
                    <a:pt x="661" y="8841"/>
                  </a:lnTo>
                  <a:lnTo>
                    <a:pt x="807" y="8767"/>
                  </a:lnTo>
                  <a:close/>
                  <a:moveTo>
                    <a:pt x="8511" y="8657"/>
                  </a:moveTo>
                  <a:lnTo>
                    <a:pt x="8621" y="8694"/>
                  </a:lnTo>
                  <a:lnTo>
                    <a:pt x="8731" y="8731"/>
                  </a:lnTo>
                  <a:lnTo>
                    <a:pt x="8841" y="8804"/>
                  </a:lnTo>
                  <a:lnTo>
                    <a:pt x="8951" y="8877"/>
                  </a:lnTo>
                  <a:lnTo>
                    <a:pt x="8987" y="8987"/>
                  </a:lnTo>
                  <a:lnTo>
                    <a:pt x="9024" y="9097"/>
                  </a:lnTo>
                  <a:lnTo>
                    <a:pt x="9024" y="9134"/>
                  </a:lnTo>
                  <a:lnTo>
                    <a:pt x="8987" y="9134"/>
                  </a:lnTo>
                  <a:lnTo>
                    <a:pt x="8877" y="9097"/>
                  </a:lnTo>
                  <a:lnTo>
                    <a:pt x="8804" y="9134"/>
                  </a:lnTo>
                  <a:lnTo>
                    <a:pt x="8731" y="9171"/>
                  </a:lnTo>
                  <a:lnTo>
                    <a:pt x="8621" y="9281"/>
                  </a:lnTo>
                  <a:lnTo>
                    <a:pt x="8474" y="9354"/>
                  </a:lnTo>
                  <a:lnTo>
                    <a:pt x="8327" y="9318"/>
                  </a:lnTo>
                  <a:lnTo>
                    <a:pt x="8254" y="9244"/>
                  </a:lnTo>
                  <a:lnTo>
                    <a:pt x="8217" y="9171"/>
                  </a:lnTo>
                  <a:lnTo>
                    <a:pt x="8217" y="9024"/>
                  </a:lnTo>
                  <a:lnTo>
                    <a:pt x="8254" y="8841"/>
                  </a:lnTo>
                  <a:lnTo>
                    <a:pt x="8254" y="8694"/>
                  </a:lnTo>
                  <a:lnTo>
                    <a:pt x="8511" y="8657"/>
                  </a:lnTo>
                  <a:close/>
                  <a:moveTo>
                    <a:pt x="5026" y="9501"/>
                  </a:moveTo>
                  <a:lnTo>
                    <a:pt x="5063" y="9574"/>
                  </a:lnTo>
                  <a:lnTo>
                    <a:pt x="4989" y="9538"/>
                  </a:lnTo>
                  <a:lnTo>
                    <a:pt x="5026" y="9501"/>
                  </a:lnTo>
                  <a:close/>
                  <a:moveTo>
                    <a:pt x="4696" y="9868"/>
                  </a:moveTo>
                  <a:lnTo>
                    <a:pt x="4953" y="9941"/>
                  </a:lnTo>
                  <a:lnTo>
                    <a:pt x="4916" y="10014"/>
                  </a:lnTo>
                  <a:lnTo>
                    <a:pt x="4879" y="10271"/>
                  </a:lnTo>
                  <a:lnTo>
                    <a:pt x="4842" y="10308"/>
                  </a:lnTo>
                  <a:lnTo>
                    <a:pt x="4549" y="10308"/>
                  </a:lnTo>
                  <a:lnTo>
                    <a:pt x="4439" y="10235"/>
                  </a:lnTo>
                  <a:lnTo>
                    <a:pt x="4329" y="10125"/>
                  </a:lnTo>
                  <a:lnTo>
                    <a:pt x="4292" y="10051"/>
                  </a:lnTo>
                  <a:lnTo>
                    <a:pt x="4256" y="9941"/>
                  </a:lnTo>
                  <a:lnTo>
                    <a:pt x="4329" y="9904"/>
                  </a:lnTo>
                  <a:lnTo>
                    <a:pt x="4439" y="9868"/>
                  </a:lnTo>
                  <a:close/>
                  <a:moveTo>
                    <a:pt x="4806" y="0"/>
                  </a:moveTo>
                  <a:lnTo>
                    <a:pt x="4622" y="37"/>
                  </a:lnTo>
                  <a:lnTo>
                    <a:pt x="4476" y="110"/>
                  </a:lnTo>
                  <a:lnTo>
                    <a:pt x="4292" y="147"/>
                  </a:lnTo>
                  <a:lnTo>
                    <a:pt x="4146" y="257"/>
                  </a:lnTo>
                  <a:lnTo>
                    <a:pt x="3999" y="367"/>
                  </a:lnTo>
                  <a:lnTo>
                    <a:pt x="3889" y="477"/>
                  </a:lnTo>
                  <a:lnTo>
                    <a:pt x="3779" y="624"/>
                  </a:lnTo>
                  <a:lnTo>
                    <a:pt x="3705" y="807"/>
                  </a:lnTo>
                  <a:lnTo>
                    <a:pt x="3669" y="954"/>
                  </a:lnTo>
                  <a:lnTo>
                    <a:pt x="3669" y="1138"/>
                  </a:lnTo>
                  <a:lnTo>
                    <a:pt x="3705" y="1321"/>
                  </a:lnTo>
                  <a:lnTo>
                    <a:pt x="3815" y="1578"/>
                  </a:lnTo>
                  <a:lnTo>
                    <a:pt x="3999" y="1761"/>
                  </a:lnTo>
                  <a:lnTo>
                    <a:pt x="4182" y="1871"/>
                  </a:lnTo>
                  <a:lnTo>
                    <a:pt x="4402" y="1945"/>
                  </a:lnTo>
                  <a:lnTo>
                    <a:pt x="4366" y="2055"/>
                  </a:lnTo>
                  <a:lnTo>
                    <a:pt x="4329" y="2165"/>
                  </a:lnTo>
                  <a:lnTo>
                    <a:pt x="4329" y="2531"/>
                  </a:lnTo>
                  <a:lnTo>
                    <a:pt x="4329" y="2898"/>
                  </a:lnTo>
                  <a:lnTo>
                    <a:pt x="4329" y="3522"/>
                  </a:lnTo>
                  <a:lnTo>
                    <a:pt x="4329" y="3669"/>
                  </a:lnTo>
                  <a:lnTo>
                    <a:pt x="4366" y="3779"/>
                  </a:lnTo>
                  <a:lnTo>
                    <a:pt x="4072" y="3925"/>
                  </a:lnTo>
                  <a:lnTo>
                    <a:pt x="3815" y="4109"/>
                  </a:lnTo>
                  <a:lnTo>
                    <a:pt x="3742" y="4182"/>
                  </a:lnTo>
                  <a:lnTo>
                    <a:pt x="3742" y="4255"/>
                  </a:lnTo>
                  <a:lnTo>
                    <a:pt x="3522" y="4402"/>
                  </a:lnTo>
                  <a:lnTo>
                    <a:pt x="3339" y="4549"/>
                  </a:lnTo>
                  <a:lnTo>
                    <a:pt x="3155" y="4696"/>
                  </a:lnTo>
                  <a:lnTo>
                    <a:pt x="3008" y="4879"/>
                  </a:lnTo>
                  <a:lnTo>
                    <a:pt x="2862" y="5062"/>
                  </a:lnTo>
                  <a:lnTo>
                    <a:pt x="2752" y="5283"/>
                  </a:lnTo>
                  <a:lnTo>
                    <a:pt x="2678" y="5503"/>
                  </a:lnTo>
                  <a:lnTo>
                    <a:pt x="2642" y="5686"/>
                  </a:lnTo>
                  <a:lnTo>
                    <a:pt x="2642" y="5906"/>
                  </a:lnTo>
                  <a:lnTo>
                    <a:pt x="2678" y="6126"/>
                  </a:lnTo>
                  <a:lnTo>
                    <a:pt x="2752" y="6346"/>
                  </a:lnTo>
                  <a:lnTo>
                    <a:pt x="2825" y="6566"/>
                  </a:lnTo>
                  <a:lnTo>
                    <a:pt x="2898" y="6676"/>
                  </a:lnTo>
                  <a:lnTo>
                    <a:pt x="2421" y="7080"/>
                  </a:lnTo>
                  <a:lnTo>
                    <a:pt x="1908" y="7447"/>
                  </a:lnTo>
                  <a:lnTo>
                    <a:pt x="1431" y="7850"/>
                  </a:lnTo>
                  <a:lnTo>
                    <a:pt x="1211" y="8070"/>
                  </a:lnTo>
                  <a:lnTo>
                    <a:pt x="991" y="8327"/>
                  </a:lnTo>
                  <a:lnTo>
                    <a:pt x="771" y="8364"/>
                  </a:lnTo>
                  <a:lnTo>
                    <a:pt x="624" y="8327"/>
                  </a:lnTo>
                  <a:lnTo>
                    <a:pt x="477" y="8327"/>
                  </a:lnTo>
                  <a:lnTo>
                    <a:pt x="367" y="8364"/>
                  </a:lnTo>
                  <a:lnTo>
                    <a:pt x="257" y="8437"/>
                  </a:lnTo>
                  <a:lnTo>
                    <a:pt x="184" y="8511"/>
                  </a:lnTo>
                  <a:lnTo>
                    <a:pt x="111" y="8584"/>
                  </a:lnTo>
                  <a:lnTo>
                    <a:pt x="37" y="8804"/>
                  </a:lnTo>
                  <a:lnTo>
                    <a:pt x="0" y="9061"/>
                  </a:lnTo>
                  <a:lnTo>
                    <a:pt x="0" y="9318"/>
                  </a:lnTo>
                  <a:lnTo>
                    <a:pt x="74" y="9538"/>
                  </a:lnTo>
                  <a:lnTo>
                    <a:pt x="257" y="9684"/>
                  </a:lnTo>
                  <a:lnTo>
                    <a:pt x="477" y="9831"/>
                  </a:lnTo>
                  <a:lnTo>
                    <a:pt x="697" y="9904"/>
                  </a:lnTo>
                  <a:lnTo>
                    <a:pt x="954" y="9941"/>
                  </a:lnTo>
                  <a:lnTo>
                    <a:pt x="1174" y="9904"/>
                  </a:lnTo>
                  <a:lnTo>
                    <a:pt x="1431" y="9868"/>
                  </a:lnTo>
                  <a:lnTo>
                    <a:pt x="1651" y="9794"/>
                  </a:lnTo>
                  <a:lnTo>
                    <a:pt x="1798" y="9648"/>
                  </a:lnTo>
                  <a:lnTo>
                    <a:pt x="1908" y="9574"/>
                  </a:lnTo>
                  <a:lnTo>
                    <a:pt x="1945" y="9464"/>
                  </a:lnTo>
                  <a:lnTo>
                    <a:pt x="1981" y="9354"/>
                  </a:lnTo>
                  <a:lnTo>
                    <a:pt x="1981" y="9207"/>
                  </a:lnTo>
                  <a:lnTo>
                    <a:pt x="1908" y="8987"/>
                  </a:lnTo>
                  <a:lnTo>
                    <a:pt x="1798" y="8767"/>
                  </a:lnTo>
                  <a:lnTo>
                    <a:pt x="1651" y="8584"/>
                  </a:lnTo>
                  <a:lnTo>
                    <a:pt x="1431" y="8437"/>
                  </a:lnTo>
                  <a:lnTo>
                    <a:pt x="1394" y="8437"/>
                  </a:lnTo>
                  <a:lnTo>
                    <a:pt x="1578" y="8254"/>
                  </a:lnTo>
                  <a:lnTo>
                    <a:pt x="1761" y="8070"/>
                  </a:lnTo>
                  <a:lnTo>
                    <a:pt x="2165" y="7777"/>
                  </a:lnTo>
                  <a:lnTo>
                    <a:pt x="2421" y="7557"/>
                  </a:lnTo>
                  <a:lnTo>
                    <a:pt x="2642" y="7337"/>
                  </a:lnTo>
                  <a:lnTo>
                    <a:pt x="2862" y="7080"/>
                  </a:lnTo>
                  <a:lnTo>
                    <a:pt x="3008" y="6786"/>
                  </a:lnTo>
                  <a:lnTo>
                    <a:pt x="3118" y="6897"/>
                  </a:lnTo>
                  <a:lnTo>
                    <a:pt x="3302" y="7043"/>
                  </a:lnTo>
                  <a:lnTo>
                    <a:pt x="3632" y="7227"/>
                  </a:lnTo>
                  <a:lnTo>
                    <a:pt x="3999" y="7337"/>
                  </a:lnTo>
                  <a:lnTo>
                    <a:pt x="4366" y="7410"/>
                  </a:lnTo>
                  <a:lnTo>
                    <a:pt x="4439" y="7410"/>
                  </a:lnTo>
                  <a:lnTo>
                    <a:pt x="4402" y="7887"/>
                  </a:lnTo>
                  <a:lnTo>
                    <a:pt x="4402" y="8364"/>
                  </a:lnTo>
                  <a:lnTo>
                    <a:pt x="4439" y="9318"/>
                  </a:lnTo>
                  <a:lnTo>
                    <a:pt x="4256" y="9391"/>
                  </a:lnTo>
                  <a:lnTo>
                    <a:pt x="4109" y="9464"/>
                  </a:lnTo>
                  <a:lnTo>
                    <a:pt x="3999" y="9574"/>
                  </a:lnTo>
                  <a:lnTo>
                    <a:pt x="3925" y="9684"/>
                  </a:lnTo>
                  <a:lnTo>
                    <a:pt x="3889" y="9794"/>
                  </a:lnTo>
                  <a:lnTo>
                    <a:pt x="3852" y="9941"/>
                  </a:lnTo>
                  <a:lnTo>
                    <a:pt x="3815" y="10125"/>
                  </a:lnTo>
                  <a:lnTo>
                    <a:pt x="3852" y="10271"/>
                  </a:lnTo>
                  <a:lnTo>
                    <a:pt x="3925" y="10565"/>
                  </a:lnTo>
                  <a:lnTo>
                    <a:pt x="4072" y="10821"/>
                  </a:lnTo>
                  <a:lnTo>
                    <a:pt x="4182" y="10895"/>
                  </a:lnTo>
                  <a:lnTo>
                    <a:pt x="4329" y="10968"/>
                  </a:lnTo>
                  <a:lnTo>
                    <a:pt x="4439" y="11042"/>
                  </a:lnTo>
                  <a:lnTo>
                    <a:pt x="4586" y="11078"/>
                  </a:lnTo>
                  <a:lnTo>
                    <a:pt x="4879" y="11078"/>
                  </a:lnTo>
                  <a:lnTo>
                    <a:pt x="5173" y="11005"/>
                  </a:lnTo>
                  <a:lnTo>
                    <a:pt x="5283" y="10932"/>
                  </a:lnTo>
                  <a:lnTo>
                    <a:pt x="5393" y="10821"/>
                  </a:lnTo>
                  <a:lnTo>
                    <a:pt x="5466" y="10711"/>
                  </a:lnTo>
                  <a:lnTo>
                    <a:pt x="5503" y="10601"/>
                  </a:lnTo>
                  <a:lnTo>
                    <a:pt x="5576" y="10308"/>
                  </a:lnTo>
                  <a:lnTo>
                    <a:pt x="5539" y="10051"/>
                  </a:lnTo>
                  <a:lnTo>
                    <a:pt x="5503" y="9904"/>
                  </a:lnTo>
                  <a:lnTo>
                    <a:pt x="5393" y="9794"/>
                  </a:lnTo>
                  <a:lnTo>
                    <a:pt x="5319" y="9684"/>
                  </a:lnTo>
                  <a:lnTo>
                    <a:pt x="5173" y="9611"/>
                  </a:lnTo>
                  <a:lnTo>
                    <a:pt x="5136" y="9428"/>
                  </a:lnTo>
                  <a:lnTo>
                    <a:pt x="5099" y="9354"/>
                  </a:lnTo>
                  <a:lnTo>
                    <a:pt x="4842" y="9354"/>
                  </a:lnTo>
                  <a:lnTo>
                    <a:pt x="4806" y="8474"/>
                  </a:lnTo>
                  <a:lnTo>
                    <a:pt x="4806" y="7960"/>
                  </a:lnTo>
                  <a:lnTo>
                    <a:pt x="4769" y="7447"/>
                  </a:lnTo>
                  <a:lnTo>
                    <a:pt x="5136" y="7410"/>
                  </a:lnTo>
                  <a:lnTo>
                    <a:pt x="5503" y="7300"/>
                  </a:lnTo>
                  <a:lnTo>
                    <a:pt x="5833" y="7117"/>
                  </a:lnTo>
                  <a:lnTo>
                    <a:pt x="6126" y="6860"/>
                  </a:lnTo>
                  <a:lnTo>
                    <a:pt x="6200" y="6786"/>
                  </a:lnTo>
                  <a:lnTo>
                    <a:pt x="6310" y="6933"/>
                  </a:lnTo>
                  <a:lnTo>
                    <a:pt x="6493" y="7080"/>
                  </a:lnTo>
                  <a:lnTo>
                    <a:pt x="6677" y="7190"/>
                  </a:lnTo>
                  <a:lnTo>
                    <a:pt x="6860" y="7300"/>
                  </a:lnTo>
                  <a:lnTo>
                    <a:pt x="7043" y="7630"/>
                  </a:lnTo>
                  <a:lnTo>
                    <a:pt x="7263" y="7997"/>
                  </a:lnTo>
                  <a:lnTo>
                    <a:pt x="7557" y="8437"/>
                  </a:lnTo>
                  <a:lnTo>
                    <a:pt x="7667" y="8584"/>
                  </a:lnTo>
                  <a:lnTo>
                    <a:pt x="7557" y="8767"/>
                  </a:lnTo>
                  <a:lnTo>
                    <a:pt x="7484" y="8951"/>
                  </a:lnTo>
                  <a:lnTo>
                    <a:pt x="7447" y="9097"/>
                  </a:lnTo>
                  <a:lnTo>
                    <a:pt x="7447" y="9281"/>
                  </a:lnTo>
                  <a:lnTo>
                    <a:pt x="7484" y="9428"/>
                  </a:lnTo>
                  <a:lnTo>
                    <a:pt x="7520" y="9611"/>
                  </a:lnTo>
                  <a:lnTo>
                    <a:pt x="7594" y="9758"/>
                  </a:lnTo>
                  <a:lnTo>
                    <a:pt x="7704" y="9904"/>
                  </a:lnTo>
                  <a:lnTo>
                    <a:pt x="7850" y="10014"/>
                  </a:lnTo>
                  <a:lnTo>
                    <a:pt x="7960" y="10125"/>
                  </a:lnTo>
                  <a:lnTo>
                    <a:pt x="8107" y="10161"/>
                  </a:lnTo>
                  <a:lnTo>
                    <a:pt x="8254" y="10198"/>
                  </a:lnTo>
                  <a:lnTo>
                    <a:pt x="8547" y="10198"/>
                  </a:lnTo>
                  <a:lnTo>
                    <a:pt x="8694" y="10125"/>
                  </a:lnTo>
                  <a:lnTo>
                    <a:pt x="8877" y="10051"/>
                  </a:lnTo>
                  <a:lnTo>
                    <a:pt x="9098" y="9831"/>
                  </a:lnTo>
                  <a:lnTo>
                    <a:pt x="9281" y="9538"/>
                  </a:lnTo>
                  <a:lnTo>
                    <a:pt x="9354" y="9391"/>
                  </a:lnTo>
                  <a:lnTo>
                    <a:pt x="9391" y="9244"/>
                  </a:lnTo>
                  <a:lnTo>
                    <a:pt x="9391" y="9061"/>
                  </a:lnTo>
                  <a:lnTo>
                    <a:pt x="9391" y="8914"/>
                  </a:lnTo>
                  <a:lnTo>
                    <a:pt x="9318" y="8767"/>
                  </a:lnTo>
                  <a:lnTo>
                    <a:pt x="9244" y="8621"/>
                  </a:lnTo>
                  <a:lnTo>
                    <a:pt x="9134" y="8511"/>
                  </a:lnTo>
                  <a:lnTo>
                    <a:pt x="8987" y="8437"/>
                  </a:lnTo>
                  <a:lnTo>
                    <a:pt x="8841" y="8364"/>
                  </a:lnTo>
                  <a:lnTo>
                    <a:pt x="8694" y="8327"/>
                  </a:lnTo>
                  <a:lnTo>
                    <a:pt x="8364" y="8290"/>
                  </a:lnTo>
                  <a:lnTo>
                    <a:pt x="8180" y="8290"/>
                  </a:lnTo>
                  <a:lnTo>
                    <a:pt x="7997" y="8364"/>
                  </a:lnTo>
                  <a:lnTo>
                    <a:pt x="7924" y="8217"/>
                  </a:lnTo>
                  <a:lnTo>
                    <a:pt x="7814" y="8070"/>
                  </a:lnTo>
                  <a:lnTo>
                    <a:pt x="7557" y="7667"/>
                  </a:lnTo>
                  <a:lnTo>
                    <a:pt x="7300" y="7300"/>
                  </a:lnTo>
                  <a:lnTo>
                    <a:pt x="7227" y="7153"/>
                  </a:lnTo>
                  <a:lnTo>
                    <a:pt x="7153" y="7007"/>
                  </a:lnTo>
                  <a:lnTo>
                    <a:pt x="7043" y="6933"/>
                  </a:lnTo>
                  <a:lnTo>
                    <a:pt x="6897" y="6897"/>
                  </a:lnTo>
                  <a:lnTo>
                    <a:pt x="6640" y="6750"/>
                  </a:lnTo>
                  <a:lnTo>
                    <a:pt x="6346" y="6530"/>
                  </a:lnTo>
                  <a:lnTo>
                    <a:pt x="6530" y="6236"/>
                  </a:lnTo>
                  <a:lnTo>
                    <a:pt x="6603" y="5869"/>
                  </a:lnTo>
                  <a:lnTo>
                    <a:pt x="6603" y="5503"/>
                  </a:lnTo>
                  <a:lnTo>
                    <a:pt x="6567" y="5173"/>
                  </a:lnTo>
                  <a:lnTo>
                    <a:pt x="6456" y="4842"/>
                  </a:lnTo>
                  <a:lnTo>
                    <a:pt x="6310" y="4586"/>
                  </a:lnTo>
                  <a:lnTo>
                    <a:pt x="6126" y="4329"/>
                  </a:lnTo>
                  <a:lnTo>
                    <a:pt x="5870" y="4109"/>
                  </a:lnTo>
                  <a:lnTo>
                    <a:pt x="5613" y="3962"/>
                  </a:lnTo>
                  <a:lnTo>
                    <a:pt x="5356" y="3815"/>
                  </a:lnTo>
                  <a:lnTo>
                    <a:pt x="5026" y="3742"/>
                  </a:lnTo>
                  <a:lnTo>
                    <a:pt x="4732" y="3742"/>
                  </a:lnTo>
                  <a:lnTo>
                    <a:pt x="4732" y="3522"/>
                  </a:lnTo>
                  <a:lnTo>
                    <a:pt x="4696" y="2678"/>
                  </a:lnTo>
                  <a:lnTo>
                    <a:pt x="4732" y="2385"/>
                  </a:lnTo>
                  <a:lnTo>
                    <a:pt x="4696" y="2165"/>
                  </a:lnTo>
                  <a:lnTo>
                    <a:pt x="4659" y="1981"/>
                  </a:lnTo>
                  <a:lnTo>
                    <a:pt x="4842" y="1945"/>
                  </a:lnTo>
                  <a:lnTo>
                    <a:pt x="5063" y="1871"/>
                  </a:lnTo>
                  <a:lnTo>
                    <a:pt x="5246" y="1761"/>
                  </a:lnTo>
                  <a:lnTo>
                    <a:pt x="5393" y="1651"/>
                  </a:lnTo>
                  <a:lnTo>
                    <a:pt x="5539" y="1468"/>
                  </a:lnTo>
                  <a:lnTo>
                    <a:pt x="5613" y="1284"/>
                  </a:lnTo>
                  <a:lnTo>
                    <a:pt x="5686" y="1101"/>
                  </a:lnTo>
                  <a:lnTo>
                    <a:pt x="5686" y="844"/>
                  </a:lnTo>
                  <a:lnTo>
                    <a:pt x="5613" y="624"/>
                  </a:lnTo>
                  <a:lnTo>
                    <a:pt x="5503" y="404"/>
                  </a:lnTo>
                  <a:lnTo>
                    <a:pt x="5466" y="257"/>
                  </a:lnTo>
                  <a:lnTo>
                    <a:pt x="5429" y="184"/>
                  </a:lnTo>
                  <a:lnTo>
                    <a:pt x="5356" y="147"/>
                  </a:lnTo>
                  <a:lnTo>
                    <a:pt x="5209" y="147"/>
                  </a:lnTo>
                  <a:lnTo>
                    <a:pt x="5063" y="110"/>
                  </a:lnTo>
                  <a:lnTo>
                    <a:pt x="4989" y="37"/>
                  </a:lnTo>
                  <a:lnTo>
                    <a:pt x="4806"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 name="Google Shape;378;p7"/>
            <p:cNvSpPr/>
            <p:nvPr/>
          </p:nvSpPr>
          <p:spPr>
            <a:xfrm>
              <a:off x="6618875" y="2550725"/>
              <a:ext cx="408125" cy="156850"/>
            </a:xfrm>
            <a:custGeom>
              <a:avLst/>
              <a:gdLst/>
              <a:ahLst/>
              <a:cxnLst/>
              <a:rect l="l" t="t" r="r" b="b"/>
              <a:pathLst>
                <a:path w="16325" h="6274" extrusionOk="0">
                  <a:moveTo>
                    <a:pt x="14710" y="1"/>
                  </a:moveTo>
                  <a:lnTo>
                    <a:pt x="14527" y="74"/>
                  </a:lnTo>
                  <a:lnTo>
                    <a:pt x="14380" y="147"/>
                  </a:lnTo>
                  <a:lnTo>
                    <a:pt x="14270" y="221"/>
                  </a:lnTo>
                  <a:lnTo>
                    <a:pt x="14270" y="257"/>
                  </a:lnTo>
                  <a:lnTo>
                    <a:pt x="14197" y="221"/>
                  </a:lnTo>
                  <a:lnTo>
                    <a:pt x="14087" y="221"/>
                  </a:lnTo>
                  <a:lnTo>
                    <a:pt x="14013" y="294"/>
                  </a:lnTo>
                  <a:lnTo>
                    <a:pt x="13977" y="331"/>
                  </a:lnTo>
                  <a:lnTo>
                    <a:pt x="13977" y="441"/>
                  </a:lnTo>
                  <a:lnTo>
                    <a:pt x="14013" y="551"/>
                  </a:lnTo>
                  <a:lnTo>
                    <a:pt x="14050" y="587"/>
                  </a:lnTo>
                  <a:lnTo>
                    <a:pt x="14123" y="624"/>
                  </a:lnTo>
                  <a:lnTo>
                    <a:pt x="14343" y="624"/>
                  </a:lnTo>
                  <a:lnTo>
                    <a:pt x="14527" y="551"/>
                  </a:lnTo>
                  <a:lnTo>
                    <a:pt x="14710" y="477"/>
                  </a:lnTo>
                  <a:lnTo>
                    <a:pt x="14894" y="441"/>
                  </a:lnTo>
                  <a:lnTo>
                    <a:pt x="14967" y="477"/>
                  </a:lnTo>
                  <a:lnTo>
                    <a:pt x="15004" y="514"/>
                  </a:lnTo>
                  <a:lnTo>
                    <a:pt x="14967" y="587"/>
                  </a:lnTo>
                  <a:lnTo>
                    <a:pt x="14930" y="661"/>
                  </a:lnTo>
                  <a:lnTo>
                    <a:pt x="14747" y="881"/>
                  </a:lnTo>
                  <a:lnTo>
                    <a:pt x="14123" y="1725"/>
                  </a:lnTo>
                  <a:lnTo>
                    <a:pt x="14123" y="1798"/>
                  </a:lnTo>
                  <a:lnTo>
                    <a:pt x="14087" y="1871"/>
                  </a:lnTo>
                  <a:lnTo>
                    <a:pt x="14123" y="1981"/>
                  </a:lnTo>
                  <a:lnTo>
                    <a:pt x="14233" y="2055"/>
                  </a:lnTo>
                  <a:lnTo>
                    <a:pt x="14343" y="2091"/>
                  </a:lnTo>
                  <a:lnTo>
                    <a:pt x="14820" y="2091"/>
                  </a:lnTo>
                  <a:lnTo>
                    <a:pt x="15260" y="2055"/>
                  </a:lnTo>
                  <a:lnTo>
                    <a:pt x="15774" y="1945"/>
                  </a:lnTo>
                  <a:lnTo>
                    <a:pt x="16031" y="1871"/>
                  </a:lnTo>
                  <a:lnTo>
                    <a:pt x="16251" y="1761"/>
                  </a:lnTo>
                  <a:lnTo>
                    <a:pt x="16324" y="1651"/>
                  </a:lnTo>
                  <a:lnTo>
                    <a:pt x="16324" y="1541"/>
                  </a:lnTo>
                  <a:lnTo>
                    <a:pt x="16288" y="1468"/>
                  </a:lnTo>
                  <a:lnTo>
                    <a:pt x="16214" y="1431"/>
                  </a:lnTo>
                  <a:lnTo>
                    <a:pt x="16141" y="1394"/>
                  </a:lnTo>
                  <a:lnTo>
                    <a:pt x="15957" y="1431"/>
                  </a:lnTo>
                  <a:lnTo>
                    <a:pt x="15774" y="1468"/>
                  </a:lnTo>
                  <a:lnTo>
                    <a:pt x="15370" y="1541"/>
                  </a:lnTo>
                  <a:lnTo>
                    <a:pt x="14820" y="1615"/>
                  </a:lnTo>
                  <a:lnTo>
                    <a:pt x="14820" y="1615"/>
                  </a:lnTo>
                  <a:lnTo>
                    <a:pt x="15260" y="1028"/>
                  </a:lnTo>
                  <a:lnTo>
                    <a:pt x="15370" y="844"/>
                  </a:lnTo>
                  <a:lnTo>
                    <a:pt x="15481" y="698"/>
                  </a:lnTo>
                  <a:lnTo>
                    <a:pt x="15517" y="477"/>
                  </a:lnTo>
                  <a:lnTo>
                    <a:pt x="15517" y="404"/>
                  </a:lnTo>
                  <a:lnTo>
                    <a:pt x="15481" y="294"/>
                  </a:lnTo>
                  <a:lnTo>
                    <a:pt x="15370" y="184"/>
                  </a:lnTo>
                  <a:lnTo>
                    <a:pt x="15224" y="74"/>
                  </a:lnTo>
                  <a:lnTo>
                    <a:pt x="15077" y="37"/>
                  </a:lnTo>
                  <a:lnTo>
                    <a:pt x="14894" y="1"/>
                  </a:lnTo>
                  <a:close/>
                  <a:moveTo>
                    <a:pt x="6604" y="2788"/>
                  </a:moveTo>
                  <a:lnTo>
                    <a:pt x="6163" y="2898"/>
                  </a:lnTo>
                  <a:lnTo>
                    <a:pt x="5576" y="2972"/>
                  </a:lnTo>
                  <a:lnTo>
                    <a:pt x="5283" y="3045"/>
                  </a:lnTo>
                  <a:lnTo>
                    <a:pt x="4990" y="3118"/>
                  </a:lnTo>
                  <a:lnTo>
                    <a:pt x="4953" y="3155"/>
                  </a:lnTo>
                  <a:lnTo>
                    <a:pt x="4880" y="3229"/>
                  </a:lnTo>
                  <a:lnTo>
                    <a:pt x="4880" y="3302"/>
                  </a:lnTo>
                  <a:lnTo>
                    <a:pt x="4880" y="3339"/>
                  </a:lnTo>
                  <a:lnTo>
                    <a:pt x="4880" y="3412"/>
                  </a:lnTo>
                  <a:lnTo>
                    <a:pt x="4916" y="3485"/>
                  </a:lnTo>
                  <a:lnTo>
                    <a:pt x="4990" y="3522"/>
                  </a:lnTo>
                  <a:lnTo>
                    <a:pt x="5063" y="3522"/>
                  </a:lnTo>
                  <a:lnTo>
                    <a:pt x="5613" y="3485"/>
                  </a:lnTo>
                  <a:lnTo>
                    <a:pt x="6163" y="3412"/>
                  </a:lnTo>
                  <a:lnTo>
                    <a:pt x="6640" y="3339"/>
                  </a:lnTo>
                  <a:lnTo>
                    <a:pt x="6860" y="3265"/>
                  </a:lnTo>
                  <a:lnTo>
                    <a:pt x="6970" y="3192"/>
                  </a:lnTo>
                  <a:lnTo>
                    <a:pt x="7044" y="3118"/>
                  </a:lnTo>
                  <a:lnTo>
                    <a:pt x="7044" y="3008"/>
                  </a:lnTo>
                  <a:lnTo>
                    <a:pt x="7044" y="2972"/>
                  </a:lnTo>
                  <a:lnTo>
                    <a:pt x="7007" y="2898"/>
                  </a:lnTo>
                  <a:lnTo>
                    <a:pt x="6897" y="2862"/>
                  </a:lnTo>
                  <a:lnTo>
                    <a:pt x="6824" y="2825"/>
                  </a:lnTo>
                  <a:lnTo>
                    <a:pt x="6604" y="2788"/>
                  </a:lnTo>
                  <a:close/>
                  <a:moveTo>
                    <a:pt x="13500" y="1945"/>
                  </a:moveTo>
                  <a:lnTo>
                    <a:pt x="13280" y="1981"/>
                  </a:lnTo>
                  <a:lnTo>
                    <a:pt x="13060" y="2018"/>
                  </a:lnTo>
                  <a:lnTo>
                    <a:pt x="12876" y="2055"/>
                  </a:lnTo>
                  <a:lnTo>
                    <a:pt x="12693" y="2201"/>
                  </a:lnTo>
                  <a:lnTo>
                    <a:pt x="12546" y="2275"/>
                  </a:lnTo>
                  <a:lnTo>
                    <a:pt x="12436" y="2422"/>
                  </a:lnTo>
                  <a:lnTo>
                    <a:pt x="12289" y="2678"/>
                  </a:lnTo>
                  <a:lnTo>
                    <a:pt x="12179" y="3008"/>
                  </a:lnTo>
                  <a:lnTo>
                    <a:pt x="12179" y="3339"/>
                  </a:lnTo>
                  <a:lnTo>
                    <a:pt x="12179" y="3522"/>
                  </a:lnTo>
                  <a:lnTo>
                    <a:pt x="12216" y="3669"/>
                  </a:lnTo>
                  <a:lnTo>
                    <a:pt x="12289" y="3815"/>
                  </a:lnTo>
                  <a:lnTo>
                    <a:pt x="12363" y="3962"/>
                  </a:lnTo>
                  <a:lnTo>
                    <a:pt x="12473" y="4109"/>
                  </a:lnTo>
                  <a:lnTo>
                    <a:pt x="12583" y="4219"/>
                  </a:lnTo>
                  <a:lnTo>
                    <a:pt x="12729" y="4292"/>
                  </a:lnTo>
                  <a:lnTo>
                    <a:pt x="12876" y="4366"/>
                  </a:lnTo>
                  <a:lnTo>
                    <a:pt x="12986" y="4402"/>
                  </a:lnTo>
                  <a:lnTo>
                    <a:pt x="13096" y="4402"/>
                  </a:lnTo>
                  <a:lnTo>
                    <a:pt x="13353" y="4329"/>
                  </a:lnTo>
                  <a:lnTo>
                    <a:pt x="13757" y="4146"/>
                  </a:lnTo>
                  <a:lnTo>
                    <a:pt x="14197" y="3999"/>
                  </a:lnTo>
                  <a:lnTo>
                    <a:pt x="14417" y="3852"/>
                  </a:lnTo>
                  <a:lnTo>
                    <a:pt x="14564" y="3705"/>
                  </a:lnTo>
                  <a:lnTo>
                    <a:pt x="14600" y="3632"/>
                  </a:lnTo>
                  <a:lnTo>
                    <a:pt x="14564" y="3559"/>
                  </a:lnTo>
                  <a:lnTo>
                    <a:pt x="14527" y="3485"/>
                  </a:lnTo>
                  <a:lnTo>
                    <a:pt x="14453" y="3449"/>
                  </a:lnTo>
                  <a:lnTo>
                    <a:pt x="14343" y="3412"/>
                  </a:lnTo>
                  <a:lnTo>
                    <a:pt x="14197" y="3449"/>
                  </a:lnTo>
                  <a:lnTo>
                    <a:pt x="13940" y="3522"/>
                  </a:lnTo>
                  <a:lnTo>
                    <a:pt x="13426" y="3742"/>
                  </a:lnTo>
                  <a:lnTo>
                    <a:pt x="13280" y="3815"/>
                  </a:lnTo>
                  <a:lnTo>
                    <a:pt x="13133" y="3852"/>
                  </a:lnTo>
                  <a:lnTo>
                    <a:pt x="12986" y="3852"/>
                  </a:lnTo>
                  <a:lnTo>
                    <a:pt x="12839" y="3779"/>
                  </a:lnTo>
                  <a:lnTo>
                    <a:pt x="12766" y="3669"/>
                  </a:lnTo>
                  <a:lnTo>
                    <a:pt x="12729" y="3559"/>
                  </a:lnTo>
                  <a:lnTo>
                    <a:pt x="12656" y="3339"/>
                  </a:lnTo>
                  <a:lnTo>
                    <a:pt x="12656" y="3118"/>
                  </a:lnTo>
                  <a:lnTo>
                    <a:pt x="12729" y="2898"/>
                  </a:lnTo>
                  <a:lnTo>
                    <a:pt x="12839" y="2715"/>
                  </a:lnTo>
                  <a:lnTo>
                    <a:pt x="12986" y="2532"/>
                  </a:lnTo>
                  <a:lnTo>
                    <a:pt x="13133" y="2458"/>
                  </a:lnTo>
                  <a:lnTo>
                    <a:pt x="13280" y="2422"/>
                  </a:lnTo>
                  <a:lnTo>
                    <a:pt x="13610" y="2385"/>
                  </a:lnTo>
                  <a:lnTo>
                    <a:pt x="13940" y="2348"/>
                  </a:lnTo>
                  <a:lnTo>
                    <a:pt x="14307" y="2348"/>
                  </a:lnTo>
                  <a:lnTo>
                    <a:pt x="14307" y="2311"/>
                  </a:lnTo>
                  <a:lnTo>
                    <a:pt x="14307" y="2275"/>
                  </a:lnTo>
                  <a:lnTo>
                    <a:pt x="14307" y="2238"/>
                  </a:lnTo>
                  <a:lnTo>
                    <a:pt x="14123" y="2128"/>
                  </a:lnTo>
                  <a:lnTo>
                    <a:pt x="13903" y="2055"/>
                  </a:lnTo>
                  <a:lnTo>
                    <a:pt x="13720" y="1981"/>
                  </a:lnTo>
                  <a:lnTo>
                    <a:pt x="13500" y="1945"/>
                  </a:lnTo>
                  <a:close/>
                  <a:moveTo>
                    <a:pt x="6787" y="4182"/>
                  </a:moveTo>
                  <a:lnTo>
                    <a:pt x="6347" y="4292"/>
                  </a:lnTo>
                  <a:lnTo>
                    <a:pt x="5907" y="4366"/>
                  </a:lnTo>
                  <a:lnTo>
                    <a:pt x="5466" y="4439"/>
                  </a:lnTo>
                  <a:lnTo>
                    <a:pt x="5063" y="4549"/>
                  </a:lnTo>
                  <a:lnTo>
                    <a:pt x="4990" y="4622"/>
                  </a:lnTo>
                  <a:lnTo>
                    <a:pt x="4953" y="4696"/>
                  </a:lnTo>
                  <a:lnTo>
                    <a:pt x="4953" y="4806"/>
                  </a:lnTo>
                  <a:lnTo>
                    <a:pt x="5063" y="4843"/>
                  </a:lnTo>
                  <a:lnTo>
                    <a:pt x="5283" y="4879"/>
                  </a:lnTo>
                  <a:lnTo>
                    <a:pt x="5980" y="4879"/>
                  </a:lnTo>
                  <a:lnTo>
                    <a:pt x="6457" y="4769"/>
                  </a:lnTo>
                  <a:lnTo>
                    <a:pt x="6897" y="4659"/>
                  </a:lnTo>
                  <a:lnTo>
                    <a:pt x="6970" y="4622"/>
                  </a:lnTo>
                  <a:lnTo>
                    <a:pt x="7044" y="4586"/>
                  </a:lnTo>
                  <a:lnTo>
                    <a:pt x="7080" y="4512"/>
                  </a:lnTo>
                  <a:lnTo>
                    <a:pt x="7117" y="4439"/>
                  </a:lnTo>
                  <a:lnTo>
                    <a:pt x="7080" y="4292"/>
                  </a:lnTo>
                  <a:lnTo>
                    <a:pt x="7007" y="4219"/>
                  </a:lnTo>
                  <a:lnTo>
                    <a:pt x="6934" y="4182"/>
                  </a:lnTo>
                  <a:close/>
                  <a:moveTo>
                    <a:pt x="11079" y="2055"/>
                  </a:moveTo>
                  <a:lnTo>
                    <a:pt x="10785" y="2091"/>
                  </a:lnTo>
                  <a:lnTo>
                    <a:pt x="10565" y="2165"/>
                  </a:lnTo>
                  <a:lnTo>
                    <a:pt x="10382" y="2311"/>
                  </a:lnTo>
                  <a:lnTo>
                    <a:pt x="10235" y="2495"/>
                  </a:lnTo>
                  <a:lnTo>
                    <a:pt x="10198" y="2385"/>
                  </a:lnTo>
                  <a:lnTo>
                    <a:pt x="10088" y="2348"/>
                  </a:lnTo>
                  <a:lnTo>
                    <a:pt x="9942" y="2311"/>
                  </a:lnTo>
                  <a:lnTo>
                    <a:pt x="9611" y="2311"/>
                  </a:lnTo>
                  <a:lnTo>
                    <a:pt x="9501" y="2348"/>
                  </a:lnTo>
                  <a:lnTo>
                    <a:pt x="9208" y="2495"/>
                  </a:lnTo>
                  <a:lnTo>
                    <a:pt x="8988" y="2678"/>
                  </a:lnTo>
                  <a:lnTo>
                    <a:pt x="8951" y="2568"/>
                  </a:lnTo>
                  <a:lnTo>
                    <a:pt x="8915" y="2532"/>
                  </a:lnTo>
                  <a:lnTo>
                    <a:pt x="8878" y="2532"/>
                  </a:lnTo>
                  <a:lnTo>
                    <a:pt x="8804" y="2568"/>
                  </a:lnTo>
                  <a:lnTo>
                    <a:pt x="8731" y="2752"/>
                  </a:lnTo>
                  <a:lnTo>
                    <a:pt x="8658" y="2935"/>
                  </a:lnTo>
                  <a:lnTo>
                    <a:pt x="8621" y="3339"/>
                  </a:lnTo>
                  <a:lnTo>
                    <a:pt x="8584" y="3705"/>
                  </a:lnTo>
                  <a:lnTo>
                    <a:pt x="8621" y="4072"/>
                  </a:lnTo>
                  <a:lnTo>
                    <a:pt x="8694" y="4439"/>
                  </a:lnTo>
                  <a:lnTo>
                    <a:pt x="8768" y="4806"/>
                  </a:lnTo>
                  <a:lnTo>
                    <a:pt x="8804" y="4879"/>
                  </a:lnTo>
                  <a:lnTo>
                    <a:pt x="8878" y="4953"/>
                  </a:lnTo>
                  <a:lnTo>
                    <a:pt x="8951" y="4989"/>
                  </a:lnTo>
                  <a:lnTo>
                    <a:pt x="9061" y="4953"/>
                  </a:lnTo>
                  <a:lnTo>
                    <a:pt x="9135" y="4916"/>
                  </a:lnTo>
                  <a:lnTo>
                    <a:pt x="9208" y="4879"/>
                  </a:lnTo>
                  <a:lnTo>
                    <a:pt x="9245" y="4769"/>
                  </a:lnTo>
                  <a:lnTo>
                    <a:pt x="9208" y="4659"/>
                  </a:lnTo>
                  <a:lnTo>
                    <a:pt x="9135" y="4182"/>
                  </a:lnTo>
                  <a:lnTo>
                    <a:pt x="9098" y="3669"/>
                  </a:lnTo>
                  <a:lnTo>
                    <a:pt x="9135" y="3339"/>
                  </a:lnTo>
                  <a:lnTo>
                    <a:pt x="9208" y="3118"/>
                  </a:lnTo>
                  <a:lnTo>
                    <a:pt x="9391" y="2972"/>
                  </a:lnTo>
                  <a:lnTo>
                    <a:pt x="9575" y="2825"/>
                  </a:lnTo>
                  <a:lnTo>
                    <a:pt x="9795" y="2788"/>
                  </a:lnTo>
                  <a:lnTo>
                    <a:pt x="9868" y="4072"/>
                  </a:lnTo>
                  <a:lnTo>
                    <a:pt x="9905" y="4146"/>
                  </a:lnTo>
                  <a:lnTo>
                    <a:pt x="9942" y="4219"/>
                  </a:lnTo>
                  <a:lnTo>
                    <a:pt x="10015" y="4292"/>
                  </a:lnTo>
                  <a:lnTo>
                    <a:pt x="10125" y="4292"/>
                  </a:lnTo>
                  <a:lnTo>
                    <a:pt x="10198" y="4329"/>
                  </a:lnTo>
                  <a:lnTo>
                    <a:pt x="10272" y="4292"/>
                  </a:lnTo>
                  <a:lnTo>
                    <a:pt x="10308" y="4219"/>
                  </a:lnTo>
                  <a:lnTo>
                    <a:pt x="10345" y="4146"/>
                  </a:lnTo>
                  <a:lnTo>
                    <a:pt x="10455" y="3559"/>
                  </a:lnTo>
                  <a:lnTo>
                    <a:pt x="10565" y="3008"/>
                  </a:lnTo>
                  <a:lnTo>
                    <a:pt x="10602" y="2862"/>
                  </a:lnTo>
                  <a:lnTo>
                    <a:pt x="10675" y="2752"/>
                  </a:lnTo>
                  <a:lnTo>
                    <a:pt x="10785" y="2642"/>
                  </a:lnTo>
                  <a:lnTo>
                    <a:pt x="10895" y="2568"/>
                  </a:lnTo>
                  <a:lnTo>
                    <a:pt x="11079" y="2568"/>
                  </a:lnTo>
                  <a:lnTo>
                    <a:pt x="11115" y="2642"/>
                  </a:lnTo>
                  <a:lnTo>
                    <a:pt x="11115" y="2752"/>
                  </a:lnTo>
                  <a:lnTo>
                    <a:pt x="11115" y="2862"/>
                  </a:lnTo>
                  <a:lnTo>
                    <a:pt x="11189" y="3449"/>
                  </a:lnTo>
                  <a:lnTo>
                    <a:pt x="11299" y="4036"/>
                  </a:lnTo>
                  <a:lnTo>
                    <a:pt x="11372" y="4256"/>
                  </a:lnTo>
                  <a:lnTo>
                    <a:pt x="11446" y="4512"/>
                  </a:lnTo>
                  <a:lnTo>
                    <a:pt x="11556" y="4732"/>
                  </a:lnTo>
                  <a:lnTo>
                    <a:pt x="11629" y="4806"/>
                  </a:lnTo>
                  <a:lnTo>
                    <a:pt x="11739" y="4843"/>
                  </a:lnTo>
                  <a:lnTo>
                    <a:pt x="11849" y="4843"/>
                  </a:lnTo>
                  <a:lnTo>
                    <a:pt x="11922" y="4806"/>
                  </a:lnTo>
                  <a:lnTo>
                    <a:pt x="11996" y="4769"/>
                  </a:lnTo>
                  <a:lnTo>
                    <a:pt x="12032" y="4696"/>
                  </a:lnTo>
                  <a:lnTo>
                    <a:pt x="12069" y="4586"/>
                  </a:lnTo>
                  <a:lnTo>
                    <a:pt x="11996" y="4476"/>
                  </a:lnTo>
                  <a:lnTo>
                    <a:pt x="11922" y="4402"/>
                  </a:lnTo>
                  <a:lnTo>
                    <a:pt x="11886" y="4256"/>
                  </a:lnTo>
                  <a:lnTo>
                    <a:pt x="11812" y="4072"/>
                  </a:lnTo>
                  <a:lnTo>
                    <a:pt x="11776" y="3779"/>
                  </a:lnTo>
                  <a:lnTo>
                    <a:pt x="11666" y="3339"/>
                  </a:lnTo>
                  <a:lnTo>
                    <a:pt x="11629" y="2862"/>
                  </a:lnTo>
                  <a:lnTo>
                    <a:pt x="11629" y="2532"/>
                  </a:lnTo>
                  <a:lnTo>
                    <a:pt x="11592" y="2385"/>
                  </a:lnTo>
                  <a:lnTo>
                    <a:pt x="11482" y="2275"/>
                  </a:lnTo>
                  <a:lnTo>
                    <a:pt x="11299" y="2128"/>
                  </a:lnTo>
                  <a:lnTo>
                    <a:pt x="11189" y="2091"/>
                  </a:lnTo>
                  <a:lnTo>
                    <a:pt x="11079" y="2055"/>
                  </a:lnTo>
                  <a:close/>
                  <a:moveTo>
                    <a:pt x="2715" y="1138"/>
                  </a:moveTo>
                  <a:lnTo>
                    <a:pt x="2569" y="1174"/>
                  </a:lnTo>
                  <a:lnTo>
                    <a:pt x="2422" y="1284"/>
                  </a:lnTo>
                  <a:lnTo>
                    <a:pt x="2385" y="1358"/>
                  </a:lnTo>
                  <a:lnTo>
                    <a:pt x="2165" y="1284"/>
                  </a:lnTo>
                  <a:lnTo>
                    <a:pt x="1762" y="1284"/>
                  </a:lnTo>
                  <a:lnTo>
                    <a:pt x="1542" y="1358"/>
                  </a:lnTo>
                  <a:lnTo>
                    <a:pt x="771" y="1504"/>
                  </a:lnTo>
                  <a:lnTo>
                    <a:pt x="368" y="1651"/>
                  </a:lnTo>
                  <a:lnTo>
                    <a:pt x="184" y="1725"/>
                  </a:lnTo>
                  <a:lnTo>
                    <a:pt x="38" y="1835"/>
                  </a:lnTo>
                  <a:lnTo>
                    <a:pt x="1" y="1908"/>
                  </a:lnTo>
                  <a:lnTo>
                    <a:pt x="1" y="1981"/>
                  </a:lnTo>
                  <a:lnTo>
                    <a:pt x="38" y="2018"/>
                  </a:lnTo>
                  <a:lnTo>
                    <a:pt x="111" y="2055"/>
                  </a:lnTo>
                  <a:lnTo>
                    <a:pt x="74" y="2348"/>
                  </a:lnTo>
                  <a:lnTo>
                    <a:pt x="74" y="2642"/>
                  </a:lnTo>
                  <a:lnTo>
                    <a:pt x="74" y="3705"/>
                  </a:lnTo>
                  <a:lnTo>
                    <a:pt x="111" y="4843"/>
                  </a:lnTo>
                  <a:lnTo>
                    <a:pt x="148" y="5980"/>
                  </a:lnTo>
                  <a:lnTo>
                    <a:pt x="184" y="6090"/>
                  </a:lnTo>
                  <a:lnTo>
                    <a:pt x="294" y="6200"/>
                  </a:lnTo>
                  <a:lnTo>
                    <a:pt x="404" y="6236"/>
                  </a:lnTo>
                  <a:lnTo>
                    <a:pt x="514" y="6200"/>
                  </a:lnTo>
                  <a:lnTo>
                    <a:pt x="624" y="6236"/>
                  </a:lnTo>
                  <a:lnTo>
                    <a:pt x="845" y="6273"/>
                  </a:lnTo>
                  <a:lnTo>
                    <a:pt x="1028" y="6236"/>
                  </a:lnTo>
                  <a:lnTo>
                    <a:pt x="1395" y="6163"/>
                  </a:lnTo>
                  <a:lnTo>
                    <a:pt x="2385" y="5980"/>
                  </a:lnTo>
                  <a:lnTo>
                    <a:pt x="2605" y="5943"/>
                  </a:lnTo>
                  <a:lnTo>
                    <a:pt x="2752" y="5906"/>
                  </a:lnTo>
                  <a:lnTo>
                    <a:pt x="2899" y="5833"/>
                  </a:lnTo>
                  <a:lnTo>
                    <a:pt x="2972" y="5686"/>
                  </a:lnTo>
                  <a:lnTo>
                    <a:pt x="2972" y="5576"/>
                  </a:lnTo>
                  <a:lnTo>
                    <a:pt x="2935" y="5503"/>
                  </a:lnTo>
                  <a:lnTo>
                    <a:pt x="2825" y="5429"/>
                  </a:lnTo>
                  <a:lnTo>
                    <a:pt x="2679" y="5393"/>
                  </a:lnTo>
                  <a:lnTo>
                    <a:pt x="2532" y="5393"/>
                  </a:lnTo>
                  <a:lnTo>
                    <a:pt x="2385" y="5429"/>
                  </a:lnTo>
                  <a:lnTo>
                    <a:pt x="2055" y="5503"/>
                  </a:lnTo>
                  <a:lnTo>
                    <a:pt x="1762" y="5576"/>
                  </a:lnTo>
                  <a:lnTo>
                    <a:pt x="1028" y="5723"/>
                  </a:lnTo>
                  <a:lnTo>
                    <a:pt x="698" y="5796"/>
                  </a:lnTo>
                  <a:lnTo>
                    <a:pt x="661" y="4953"/>
                  </a:lnTo>
                  <a:lnTo>
                    <a:pt x="624" y="4109"/>
                  </a:lnTo>
                  <a:lnTo>
                    <a:pt x="845" y="4109"/>
                  </a:lnTo>
                  <a:lnTo>
                    <a:pt x="1028" y="4072"/>
                  </a:lnTo>
                  <a:lnTo>
                    <a:pt x="1431" y="3962"/>
                  </a:lnTo>
                  <a:lnTo>
                    <a:pt x="2459" y="3742"/>
                  </a:lnTo>
                  <a:lnTo>
                    <a:pt x="2495" y="3779"/>
                  </a:lnTo>
                  <a:lnTo>
                    <a:pt x="2605" y="3779"/>
                  </a:lnTo>
                  <a:lnTo>
                    <a:pt x="2679" y="3742"/>
                  </a:lnTo>
                  <a:lnTo>
                    <a:pt x="2752" y="3705"/>
                  </a:lnTo>
                  <a:lnTo>
                    <a:pt x="2789" y="3669"/>
                  </a:lnTo>
                  <a:lnTo>
                    <a:pt x="2862" y="3559"/>
                  </a:lnTo>
                  <a:lnTo>
                    <a:pt x="2899" y="3485"/>
                  </a:lnTo>
                  <a:lnTo>
                    <a:pt x="2899" y="3412"/>
                  </a:lnTo>
                  <a:lnTo>
                    <a:pt x="2862" y="3339"/>
                  </a:lnTo>
                  <a:lnTo>
                    <a:pt x="2825" y="3265"/>
                  </a:lnTo>
                  <a:lnTo>
                    <a:pt x="2715" y="3155"/>
                  </a:lnTo>
                  <a:lnTo>
                    <a:pt x="2532" y="3155"/>
                  </a:lnTo>
                  <a:lnTo>
                    <a:pt x="1431" y="3449"/>
                  </a:lnTo>
                  <a:lnTo>
                    <a:pt x="1028" y="3522"/>
                  </a:lnTo>
                  <a:lnTo>
                    <a:pt x="808" y="3595"/>
                  </a:lnTo>
                  <a:lnTo>
                    <a:pt x="624" y="3632"/>
                  </a:lnTo>
                  <a:lnTo>
                    <a:pt x="588" y="2788"/>
                  </a:lnTo>
                  <a:lnTo>
                    <a:pt x="588" y="2458"/>
                  </a:lnTo>
                  <a:lnTo>
                    <a:pt x="551" y="2091"/>
                  </a:lnTo>
                  <a:lnTo>
                    <a:pt x="1065" y="1981"/>
                  </a:lnTo>
                  <a:lnTo>
                    <a:pt x="1615" y="1835"/>
                  </a:lnTo>
                  <a:lnTo>
                    <a:pt x="1798" y="1798"/>
                  </a:lnTo>
                  <a:lnTo>
                    <a:pt x="2055" y="1798"/>
                  </a:lnTo>
                  <a:lnTo>
                    <a:pt x="2165" y="1871"/>
                  </a:lnTo>
                  <a:lnTo>
                    <a:pt x="2238" y="1908"/>
                  </a:lnTo>
                  <a:lnTo>
                    <a:pt x="2312" y="1945"/>
                  </a:lnTo>
                  <a:lnTo>
                    <a:pt x="2422" y="1945"/>
                  </a:lnTo>
                  <a:lnTo>
                    <a:pt x="2495" y="1908"/>
                  </a:lnTo>
                  <a:lnTo>
                    <a:pt x="3009" y="1651"/>
                  </a:lnTo>
                  <a:lnTo>
                    <a:pt x="3082" y="1615"/>
                  </a:lnTo>
                  <a:lnTo>
                    <a:pt x="3119" y="1578"/>
                  </a:lnTo>
                  <a:lnTo>
                    <a:pt x="3156" y="1431"/>
                  </a:lnTo>
                  <a:lnTo>
                    <a:pt x="3119" y="1284"/>
                  </a:lnTo>
                  <a:lnTo>
                    <a:pt x="3082" y="1248"/>
                  </a:lnTo>
                  <a:lnTo>
                    <a:pt x="3009" y="1174"/>
                  </a:lnTo>
                  <a:lnTo>
                    <a:pt x="2862" y="1138"/>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 name="Google Shape;379;p7"/>
            <p:cNvSpPr/>
            <p:nvPr/>
          </p:nvSpPr>
          <p:spPr>
            <a:xfrm>
              <a:off x="6336425" y="4507675"/>
              <a:ext cx="520000" cy="365000"/>
            </a:xfrm>
            <a:custGeom>
              <a:avLst/>
              <a:gdLst/>
              <a:ahLst/>
              <a:cxnLst/>
              <a:rect l="l" t="t" r="r" b="b"/>
              <a:pathLst>
                <a:path w="20800" h="14600" extrusionOk="0">
                  <a:moveTo>
                    <a:pt x="5466" y="441"/>
                  </a:moveTo>
                  <a:lnTo>
                    <a:pt x="5650" y="478"/>
                  </a:lnTo>
                  <a:lnTo>
                    <a:pt x="5577" y="478"/>
                  </a:lnTo>
                  <a:lnTo>
                    <a:pt x="5466" y="441"/>
                  </a:lnTo>
                  <a:close/>
                  <a:moveTo>
                    <a:pt x="4843" y="478"/>
                  </a:moveTo>
                  <a:lnTo>
                    <a:pt x="4806" y="514"/>
                  </a:lnTo>
                  <a:lnTo>
                    <a:pt x="4586" y="551"/>
                  </a:lnTo>
                  <a:lnTo>
                    <a:pt x="4843" y="478"/>
                  </a:lnTo>
                  <a:close/>
                  <a:moveTo>
                    <a:pt x="5173" y="808"/>
                  </a:moveTo>
                  <a:lnTo>
                    <a:pt x="5210" y="844"/>
                  </a:lnTo>
                  <a:lnTo>
                    <a:pt x="5246" y="918"/>
                  </a:lnTo>
                  <a:lnTo>
                    <a:pt x="5356" y="991"/>
                  </a:lnTo>
                  <a:lnTo>
                    <a:pt x="5503" y="1028"/>
                  </a:lnTo>
                  <a:lnTo>
                    <a:pt x="5760" y="1028"/>
                  </a:lnTo>
                  <a:lnTo>
                    <a:pt x="5870" y="991"/>
                  </a:lnTo>
                  <a:lnTo>
                    <a:pt x="5980" y="991"/>
                  </a:lnTo>
                  <a:lnTo>
                    <a:pt x="6017" y="1028"/>
                  </a:lnTo>
                  <a:lnTo>
                    <a:pt x="6053" y="1101"/>
                  </a:lnTo>
                  <a:lnTo>
                    <a:pt x="6163" y="1431"/>
                  </a:lnTo>
                  <a:lnTo>
                    <a:pt x="6163" y="1725"/>
                  </a:lnTo>
                  <a:lnTo>
                    <a:pt x="6127" y="2055"/>
                  </a:lnTo>
                  <a:lnTo>
                    <a:pt x="6053" y="2348"/>
                  </a:lnTo>
                  <a:lnTo>
                    <a:pt x="5980" y="2532"/>
                  </a:lnTo>
                  <a:lnTo>
                    <a:pt x="5907" y="2715"/>
                  </a:lnTo>
                  <a:lnTo>
                    <a:pt x="5650" y="3009"/>
                  </a:lnTo>
                  <a:lnTo>
                    <a:pt x="5393" y="3229"/>
                  </a:lnTo>
                  <a:lnTo>
                    <a:pt x="5063" y="3412"/>
                  </a:lnTo>
                  <a:lnTo>
                    <a:pt x="5063" y="3375"/>
                  </a:lnTo>
                  <a:lnTo>
                    <a:pt x="5063" y="3302"/>
                  </a:lnTo>
                  <a:lnTo>
                    <a:pt x="5026" y="3265"/>
                  </a:lnTo>
                  <a:lnTo>
                    <a:pt x="4953" y="3229"/>
                  </a:lnTo>
                  <a:lnTo>
                    <a:pt x="4880" y="3229"/>
                  </a:lnTo>
                  <a:lnTo>
                    <a:pt x="5063" y="2789"/>
                  </a:lnTo>
                  <a:lnTo>
                    <a:pt x="5063" y="2715"/>
                  </a:lnTo>
                  <a:lnTo>
                    <a:pt x="4990" y="2679"/>
                  </a:lnTo>
                  <a:lnTo>
                    <a:pt x="4953" y="2679"/>
                  </a:lnTo>
                  <a:lnTo>
                    <a:pt x="4880" y="2715"/>
                  </a:lnTo>
                  <a:lnTo>
                    <a:pt x="4549" y="3229"/>
                  </a:lnTo>
                  <a:lnTo>
                    <a:pt x="4329" y="3559"/>
                  </a:lnTo>
                  <a:lnTo>
                    <a:pt x="4109" y="3522"/>
                  </a:lnTo>
                  <a:lnTo>
                    <a:pt x="3853" y="3486"/>
                  </a:lnTo>
                  <a:lnTo>
                    <a:pt x="3706" y="3449"/>
                  </a:lnTo>
                  <a:lnTo>
                    <a:pt x="3999" y="3192"/>
                  </a:lnTo>
                  <a:lnTo>
                    <a:pt x="4586" y="2642"/>
                  </a:lnTo>
                  <a:lnTo>
                    <a:pt x="4586" y="2568"/>
                  </a:lnTo>
                  <a:lnTo>
                    <a:pt x="4586" y="2495"/>
                  </a:lnTo>
                  <a:lnTo>
                    <a:pt x="4513" y="2458"/>
                  </a:lnTo>
                  <a:lnTo>
                    <a:pt x="4439" y="2458"/>
                  </a:lnTo>
                  <a:lnTo>
                    <a:pt x="3486" y="3119"/>
                  </a:lnTo>
                  <a:lnTo>
                    <a:pt x="3302" y="3265"/>
                  </a:lnTo>
                  <a:lnTo>
                    <a:pt x="3229" y="3192"/>
                  </a:lnTo>
                  <a:lnTo>
                    <a:pt x="3266" y="3082"/>
                  </a:lnTo>
                  <a:lnTo>
                    <a:pt x="3302" y="3009"/>
                  </a:lnTo>
                  <a:lnTo>
                    <a:pt x="3266" y="2935"/>
                  </a:lnTo>
                  <a:lnTo>
                    <a:pt x="3229" y="2899"/>
                  </a:lnTo>
                  <a:lnTo>
                    <a:pt x="3339" y="2935"/>
                  </a:lnTo>
                  <a:lnTo>
                    <a:pt x="3669" y="2752"/>
                  </a:lnTo>
                  <a:lnTo>
                    <a:pt x="4733" y="2055"/>
                  </a:lnTo>
                  <a:lnTo>
                    <a:pt x="4770" y="1982"/>
                  </a:lnTo>
                  <a:lnTo>
                    <a:pt x="4770" y="1945"/>
                  </a:lnTo>
                  <a:lnTo>
                    <a:pt x="4733" y="1872"/>
                  </a:lnTo>
                  <a:lnTo>
                    <a:pt x="4660" y="1872"/>
                  </a:lnTo>
                  <a:lnTo>
                    <a:pt x="4329" y="1982"/>
                  </a:lnTo>
                  <a:lnTo>
                    <a:pt x="3816" y="2202"/>
                  </a:lnTo>
                  <a:lnTo>
                    <a:pt x="3302" y="2458"/>
                  </a:lnTo>
                  <a:lnTo>
                    <a:pt x="3082" y="2642"/>
                  </a:lnTo>
                  <a:lnTo>
                    <a:pt x="2935" y="2789"/>
                  </a:lnTo>
                  <a:lnTo>
                    <a:pt x="2899" y="2605"/>
                  </a:lnTo>
                  <a:lnTo>
                    <a:pt x="2899" y="2458"/>
                  </a:lnTo>
                  <a:lnTo>
                    <a:pt x="3082" y="2385"/>
                  </a:lnTo>
                  <a:lnTo>
                    <a:pt x="3266" y="2238"/>
                  </a:lnTo>
                  <a:lnTo>
                    <a:pt x="3632" y="2018"/>
                  </a:lnTo>
                  <a:lnTo>
                    <a:pt x="4109" y="1725"/>
                  </a:lnTo>
                  <a:lnTo>
                    <a:pt x="4586" y="1505"/>
                  </a:lnTo>
                  <a:lnTo>
                    <a:pt x="4660" y="1431"/>
                  </a:lnTo>
                  <a:lnTo>
                    <a:pt x="4660" y="1358"/>
                  </a:lnTo>
                  <a:lnTo>
                    <a:pt x="4586" y="1321"/>
                  </a:lnTo>
                  <a:lnTo>
                    <a:pt x="4513" y="1285"/>
                  </a:lnTo>
                  <a:lnTo>
                    <a:pt x="4256" y="1358"/>
                  </a:lnTo>
                  <a:lnTo>
                    <a:pt x="3963" y="1431"/>
                  </a:lnTo>
                  <a:lnTo>
                    <a:pt x="3706" y="1505"/>
                  </a:lnTo>
                  <a:lnTo>
                    <a:pt x="3449" y="1651"/>
                  </a:lnTo>
                  <a:lnTo>
                    <a:pt x="3156" y="1798"/>
                  </a:lnTo>
                  <a:lnTo>
                    <a:pt x="3302" y="1578"/>
                  </a:lnTo>
                  <a:lnTo>
                    <a:pt x="3486" y="1358"/>
                  </a:lnTo>
                  <a:lnTo>
                    <a:pt x="3779" y="1211"/>
                  </a:lnTo>
                  <a:lnTo>
                    <a:pt x="4109" y="1065"/>
                  </a:lnTo>
                  <a:lnTo>
                    <a:pt x="4733" y="844"/>
                  </a:lnTo>
                  <a:lnTo>
                    <a:pt x="4770" y="918"/>
                  </a:lnTo>
                  <a:lnTo>
                    <a:pt x="4843" y="991"/>
                  </a:lnTo>
                  <a:lnTo>
                    <a:pt x="4916" y="991"/>
                  </a:lnTo>
                  <a:lnTo>
                    <a:pt x="4990" y="1028"/>
                  </a:lnTo>
                  <a:lnTo>
                    <a:pt x="5063" y="991"/>
                  </a:lnTo>
                  <a:lnTo>
                    <a:pt x="5100" y="955"/>
                  </a:lnTo>
                  <a:lnTo>
                    <a:pt x="5173" y="881"/>
                  </a:lnTo>
                  <a:lnTo>
                    <a:pt x="5173" y="808"/>
                  </a:lnTo>
                  <a:close/>
                  <a:moveTo>
                    <a:pt x="9648" y="3302"/>
                  </a:moveTo>
                  <a:lnTo>
                    <a:pt x="9905" y="3375"/>
                  </a:lnTo>
                  <a:lnTo>
                    <a:pt x="9905" y="3412"/>
                  </a:lnTo>
                  <a:lnTo>
                    <a:pt x="10125" y="3632"/>
                  </a:lnTo>
                  <a:lnTo>
                    <a:pt x="10308" y="3889"/>
                  </a:lnTo>
                  <a:lnTo>
                    <a:pt x="10162" y="4036"/>
                  </a:lnTo>
                  <a:lnTo>
                    <a:pt x="9978" y="4182"/>
                  </a:lnTo>
                  <a:lnTo>
                    <a:pt x="9795" y="4293"/>
                  </a:lnTo>
                  <a:lnTo>
                    <a:pt x="9612" y="4329"/>
                  </a:lnTo>
                  <a:lnTo>
                    <a:pt x="9501" y="4293"/>
                  </a:lnTo>
                  <a:lnTo>
                    <a:pt x="9428" y="4256"/>
                  </a:lnTo>
                  <a:lnTo>
                    <a:pt x="9501" y="4146"/>
                  </a:lnTo>
                  <a:lnTo>
                    <a:pt x="9501" y="4072"/>
                  </a:lnTo>
                  <a:lnTo>
                    <a:pt x="9465" y="3999"/>
                  </a:lnTo>
                  <a:lnTo>
                    <a:pt x="9391" y="3926"/>
                  </a:lnTo>
                  <a:lnTo>
                    <a:pt x="9245" y="3926"/>
                  </a:lnTo>
                  <a:lnTo>
                    <a:pt x="9465" y="3816"/>
                  </a:lnTo>
                  <a:lnTo>
                    <a:pt x="9501" y="3779"/>
                  </a:lnTo>
                  <a:lnTo>
                    <a:pt x="9538" y="3742"/>
                  </a:lnTo>
                  <a:lnTo>
                    <a:pt x="9538" y="3632"/>
                  </a:lnTo>
                  <a:lnTo>
                    <a:pt x="9465" y="3559"/>
                  </a:lnTo>
                  <a:lnTo>
                    <a:pt x="9391" y="3522"/>
                  </a:lnTo>
                  <a:lnTo>
                    <a:pt x="9355" y="3522"/>
                  </a:lnTo>
                  <a:lnTo>
                    <a:pt x="9061" y="3632"/>
                  </a:lnTo>
                  <a:lnTo>
                    <a:pt x="9208" y="3375"/>
                  </a:lnTo>
                  <a:lnTo>
                    <a:pt x="9281" y="3412"/>
                  </a:lnTo>
                  <a:lnTo>
                    <a:pt x="9355" y="3412"/>
                  </a:lnTo>
                  <a:lnTo>
                    <a:pt x="9501" y="3375"/>
                  </a:lnTo>
                  <a:lnTo>
                    <a:pt x="9648" y="3302"/>
                  </a:lnTo>
                  <a:close/>
                  <a:moveTo>
                    <a:pt x="1505" y="4329"/>
                  </a:moveTo>
                  <a:lnTo>
                    <a:pt x="1615" y="4366"/>
                  </a:lnTo>
                  <a:lnTo>
                    <a:pt x="1725" y="4439"/>
                  </a:lnTo>
                  <a:lnTo>
                    <a:pt x="1872" y="4586"/>
                  </a:lnTo>
                  <a:lnTo>
                    <a:pt x="1908" y="4769"/>
                  </a:lnTo>
                  <a:lnTo>
                    <a:pt x="1945" y="4916"/>
                  </a:lnTo>
                  <a:lnTo>
                    <a:pt x="1908" y="5100"/>
                  </a:lnTo>
                  <a:lnTo>
                    <a:pt x="1872" y="5246"/>
                  </a:lnTo>
                  <a:lnTo>
                    <a:pt x="1762" y="5393"/>
                  </a:lnTo>
                  <a:lnTo>
                    <a:pt x="1615" y="5503"/>
                  </a:lnTo>
                  <a:lnTo>
                    <a:pt x="1468" y="5576"/>
                  </a:lnTo>
                  <a:lnTo>
                    <a:pt x="1432" y="5430"/>
                  </a:lnTo>
                  <a:lnTo>
                    <a:pt x="1432" y="5283"/>
                  </a:lnTo>
                  <a:lnTo>
                    <a:pt x="1432" y="5210"/>
                  </a:lnTo>
                  <a:lnTo>
                    <a:pt x="1395" y="5136"/>
                  </a:lnTo>
                  <a:lnTo>
                    <a:pt x="1395" y="5063"/>
                  </a:lnTo>
                  <a:lnTo>
                    <a:pt x="1321" y="4989"/>
                  </a:lnTo>
                  <a:lnTo>
                    <a:pt x="1285" y="4953"/>
                  </a:lnTo>
                  <a:lnTo>
                    <a:pt x="1175" y="4989"/>
                  </a:lnTo>
                  <a:lnTo>
                    <a:pt x="1028" y="5063"/>
                  </a:lnTo>
                  <a:lnTo>
                    <a:pt x="1138" y="4989"/>
                  </a:lnTo>
                  <a:lnTo>
                    <a:pt x="1321" y="4879"/>
                  </a:lnTo>
                  <a:lnTo>
                    <a:pt x="1468" y="4769"/>
                  </a:lnTo>
                  <a:lnTo>
                    <a:pt x="1542" y="4696"/>
                  </a:lnTo>
                  <a:lnTo>
                    <a:pt x="1505" y="4623"/>
                  </a:lnTo>
                  <a:lnTo>
                    <a:pt x="1468" y="4549"/>
                  </a:lnTo>
                  <a:lnTo>
                    <a:pt x="1395" y="4513"/>
                  </a:lnTo>
                  <a:lnTo>
                    <a:pt x="1432" y="4476"/>
                  </a:lnTo>
                  <a:lnTo>
                    <a:pt x="1468" y="4439"/>
                  </a:lnTo>
                  <a:lnTo>
                    <a:pt x="1468" y="4403"/>
                  </a:lnTo>
                  <a:lnTo>
                    <a:pt x="1432" y="4329"/>
                  </a:lnTo>
                  <a:close/>
                  <a:moveTo>
                    <a:pt x="1138" y="5576"/>
                  </a:moveTo>
                  <a:lnTo>
                    <a:pt x="1138" y="5650"/>
                  </a:lnTo>
                  <a:lnTo>
                    <a:pt x="1028" y="5613"/>
                  </a:lnTo>
                  <a:lnTo>
                    <a:pt x="1138" y="5576"/>
                  </a:lnTo>
                  <a:close/>
                  <a:moveTo>
                    <a:pt x="7887" y="5907"/>
                  </a:moveTo>
                  <a:lnTo>
                    <a:pt x="8218" y="5980"/>
                  </a:lnTo>
                  <a:lnTo>
                    <a:pt x="8291" y="6090"/>
                  </a:lnTo>
                  <a:lnTo>
                    <a:pt x="8401" y="6163"/>
                  </a:lnTo>
                  <a:lnTo>
                    <a:pt x="8511" y="6273"/>
                  </a:lnTo>
                  <a:lnTo>
                    <a:pt x="8621" y="6383"/>
                  </a:lnTo>
                  <a:lnTo>
                    <a:pt x="8694" y="6530"/>
                  </a:lnTo>
                  <a:lnTo>
                    <a:pt x="8768" y="6677"/>
                  </a:lnTo>
                  <a:lnTo>
                    <a:pt x="8805" y="6934"/>
                  </a:lnTo>
                  <a:lnTo>
                    <a:pt x="8768" y="7154"/>
                  </a:lnTo>
                  <a:lnTo>
                    <a:pt x="8658" y="7374"/>
                  </a:lnTo>
                  <a:lnTo>
                    <a:pt x="8548" y="7557"/>
                  </a:lnTo>
                  <a:lnTo>
                    <a:pt x="8438" y="7704"/>
                  </a:lnTo>
                  <a:lnTo>
                    <a:pt x="8291" y="7814"/>
                  </a:lnTo>
                  <a:lnTo>
                    <a:pt x="8144" y="7887"/>
                  </a:lnTo>
                  <a:lnTo>
                    <a:pt x="7998" y="7961"/>
                  </a:lnTo>
                  <a:lnTo>
                    <a:pt x="8071" y="7594"/>
                  </a:lnTo>
                  <a:lnTo>
                    <a:pt x="8071" y="7520"/>
                  </a:lnTo>
                  <a:lnTo>
                    <a:pt x="8034" y="7484"/>
                  </a:lnTo>
                  <a:lnTo>
                    <a:pt x="7961" y="7484"/>
                  </a:lnTo>
                  <a:lnTo>
                    <a:pt x="7924" y="7520"/>
                  </a:lnTo>
                  <a:lnTo>
                    <a:pt x="7741" y="7741"/>
                  </a:lnTo>
                  <a:lnTo>
                    <a:pt x="7557" y="7997"/>
                  </a:lnTo>
                  <a:lnTo>
                    <a:pt x="7264" y="7924"/>
                  </a:lnTo>
                  <a:lnTo>
                    <a:pt x="7484" y="7594"/>
                  </a:lnTo>
                  <a:lnTo>
                    <a:pt x="7741" y="7337"/>
                  </a:lnTo>
                  <a:lnTo>
                    <a:pt x="7741" y="7264"/>
                  </a:lnTo>
                  <a:lnTo>
                    <a:pt x="7741" y="7227"/>
                  </a:lnTo>
                  <a:lnTo>
                    <a:pt x="7631" y="7227"/>
                  </a:lnTo>
                  <a:lnTo>
                    <a:pt x="7447" y="7337"/>
                  </a:lnTo>
                  <a:lnTo>
                    <a:pt x="7264" y="7447"/>
                  </a:lnTo>
                  <a:lnTo>
                    <a:pt x="7080" y="7594"/>
                  </a:lnTo>
                  <a:lnTo>
                    <a:pt x="6934" y="7777"/>
                  </a:lnTo>
                  <a:lnTo>
                    <a:pt x="6860" y="7704"/>
                  </a:lnTo>
                  <a:lnTo>
                    <a:pt x="6714" y="7557"/>
                  </a:lnTo>
                  <a:lnTo>
                    <a:pt x="7227" y="7264"/>
                  </a:lnTo>
                  <a:lnTo>
                    <a:pt x="7741" y="6934"/>
                  </a:lnTo>
                  <a:lnTo>
                    <a:pt x="7741" y="6897"/>
                  </a:lnTo>
                  <a:lnTo>
                    <a:pt x="7704" y="6860"/>
                  </a:lnTo>
                  <a:lnTo>
                    <a:pt x="7411" y="6860"/>
                  </a:lnTo>
                  <a:lnTo>
                    <a:pt x="7080" y="6934"/>
                  </a:lnTo>
                  <a:lnTo>
                    <a:pt x="6787" y="7044"/>
                  </a:lnTo>
                  <a:lnTo>
                    <a:pt x="6530" y="7227"/>
                  </a:lnTo>
                  <a:lnTo>
                    <a:pt x="6494" y="7007"/>
                  </a:lnTo>
                  <a:lnTo>
                    <a:pt x="6494" y="6750"/>
                  </a:lnTo>
                  <a:lnTo>
                    <a:pt x="6604" y="6713"/>
                  </a:lnTo>
                  <a:lnTo>
                    <a:pt x="6970" y="6603"/>
                  </a:lnTo>
                  <a:lnTo>
                    <a:pt x="7117" y="6530"/>
                  </a:lnTo>
                  <a:lnTo>
                    <a:pt x="7301" y="6420"/>
                  </a:lnTo>
                  <a:lnTo>
                    <a:pt x="7337" y="6347"/>
                  </a:lnTo>
                  <a:lnTo>
                    <a:pt x="7337" y="6310"/>
                  </a:lnTo>
                  <a:lnTo>
                    <a:pt x="7301" y="6310"/>
                  </a:lnTo>
                  <a:lnTo>
                    <a:pt x="7007" y="6273"/>
                  </a:lnTo>
                  <a:lnTo>
                    <a:pt x="6750" y="6310"/>
                  </a:lnTo>
                  <a:lnTo>
                    <a:pt x="6750" y="6310"/>
                  </a:lnTo>
                  <a:lnTo>
                    <a:pt x="6860" y="6200"/>
                  </a:lnTo>
                  <a:lnTo>
                    <a:pt x="6970" y="6090"/>
                  </a:lnTo>
                  <a:lnTo>
                    <a:pt x="7117" y="6017"/>
                  </a:lnTo>
                  <a:lnTo>
                    <a:pt x="7264" y="5943"/>
                  </a:lnTo>
                  <a:lnTo>
                    <a:pt x="7557" y="5907"/>
                  </a:lnTo>
                  <a:close/>
                  <a:moveTo>
                    <a:pt x="4953" y="1"/>
                  </a:moveTo>
                  <a:lnTo>
                    <a:pt x="4733" y="37"/>
                  </a:lnTo>
                  <a:lnTo>
                    <a:pt x="4476" y="111"/>
                  </a:lnTo>
                  <a:lnTo>
                    <a:pt x="4256" y="184"/>
                  </a:lnTo>
                  <a:lnTo>
                    <a:pt x="4036" y="294"/>
                  </a:lnTo>
                  <a:lnTo>
                    <a:pt x="3632" y="551"/>
                  </a:lnTo>
                  <a:lnTo>
                    <a:pt x="3302" y="881"/>
                  </a:lnTo>
                  <a:lnTo>
                    <a:pt x="2972" y="1248"/>
                  </a:lnTo>
                  <a:lnTo>
                    <a:pt x="2679" y="1651"/>
                  </a:lnTo>
                  <a:lnTo>
                    <a:pt x="2569" y="1872"/>
                  </a:lnTo>
                  <a:lnTo>
                    <a:pt x="2495" y="2092"/>
                  </a:lnTo>
                  <a:lnTo>
                    <a:pt x="2422" y="2348"/>
                  </a:lnTo>
                  <a:lnTo>
                    <a:pt x="2385" y="2568"/>
                  </a:lnTo>
                  <a:lnTo>
                    <a:pt x="2422" y="2789"/>
                  </a:lnTo>
                  <a:lnTo>
                    <a:pt x="2459" y="2935"/>
                  </a:lnTo>
                  <a:lnTo>
                    <a:pt x="2532" y="3119"/>
                  </a:lnTo>
                  <a:lnTo>
                    <a:pt x="2605" y="3265"/>
                  </a:lnTo>
                  <a:lnTo>
                    <a:pt x="2495" y="3339"/>
                  </a:lnTo>
                  <a:lnTo>
                    <a:pt x="2018" y="3559"/>
                  </a:lnTo>
                  <a:lnTo>
                    <a:pt x="1798" y="3706"/>
                  </a:lnTo>
                  <a:lnTo>
                    <a:pt x="1688" y="3779"/>
                  </a:lnTo>
                  <a:lnTo>
                    <a:pt x="1578" y="3852"/>
                  </a:lnTo>
                  <a:lnTo>
                    <a:pt x="1065" y="3852"/>
                  </a:lnTo>
                  <a:lnTo>
                    <a:pt x="881" y="3926"/>
                  </a:lnTo>
                  <a:lnTo>
                    <a:pt x="735" y="3999"/>
                  </a:lnTo>
                  <a:lnTo>
                    <a:pt x="588" y="4109"/>
                  </a:lnTo>
                  <a:lnTo>
                    <a:pt x="478" y="4256"/>
                  </a:lnTo>
                  <a:lnTo>
                    <a:pt x="368" y="4403"/>
                  </a:lnTo>
                  <a:lnTo>
                    <a:pt x="184" y="4623"/>
                  </a:lnTo>
                  <a:lnTo>
                    <a:pt x="74" y="4879"/>
                  </a:lnTo>
                  <a:lnTo>
                    <a:pt x="38" y="4989"/>
                  </a:lnTo>
                  <a:lnTo>
                    <a:pt x="1" y="5136"/>
                  </a:lnTo>
                  <a:lnTo>
                    <a:pt x="38" y="5283"/>
                  </a:lnTo>
                  <a:lnTo>
                    <a:pt x="74" y="5430"/>
                  </a:lnTo>
                  <a:lnTo>
                    <a:pt x="184" y="5576"/>
                  </a:lnTo>
                  <a:lnTo>
                    <a:pt x="258" y="5723"/>
                  </a:lnTo>
                  <a:lnTo>
                    <a:pt x="404" y="5833"/>
                  </a:lnTo>
                  <a:lnTo>
                    <a:pt x="514" y="5943"/>
                  </a:lnTo>
                  <a:lnTo>
                    <a:pt x="661" y="6017"/>
                  </a:lnTo>
                  <a:lnTo>
                    <a:pt x="845" y="6053"/>
                  </a:lnTo>
                  <a:lnTo>
                    <a:pt x="1175" y="6127"/>
                  </a:lnTo>
                  <a:lnTo>
                    <a:pt x="1358" y="6127"/>
                  </a:lnTo>
                  <a:lnTo>
                    <a:pt x="1505" y="6090"/>
                  </a:lnTo>
                  <a:lnTo>
                    <a:pt x="1688" y="6053"/>
                  </a:lnTo>
                  <a:lnTo>
                    <a:pt x="1835" y="5980"/>
                  </a:lnTo>
                  <a:lnTo>
                    <a:pt x="2055" y="5760"/>
                  </a:lnTo>
                  <a:lnTo>
                    <a:pt x="2275" y="5503"/>
                  </a:lnTo>
                  <a:lnTo>
                    <a:pt x="2385" y="5210"/>
                  </a:lnTo>
                  <a:lnTo>
                    <a:pt x="2422" y="5063"/>
                  </a:lnTo>
                  <a:lnTo>
                    <a:pt x="2422" y="4879"/>
                  </a:lnTo>
                  <a:lnTo>
                    <a:pt x="2385" y="4733"/>
                  </a:lnTo>
                  <a:lnTo>
                    <a:pt x="2349" y="4586"/>
                  </a:lnTo>
                  <a:lnTo>
                    <a:pt x="2275" y="4403"/>
                  </a:lnTo>
                  <a:lnTo>
                    <a:pt x="2202" y="4256"/>
                  </a:lnTo>
                  <a:lnTo>
                    <a:pt x="2092" y="4146"/>
                  </a:lnTo>
                  <a:lnTo>
                    <a:pt x="2055" y="4109"/>
                  </a:lnTo>
                  <a:lnTo>
                    <a:pt x="2165" y="4036"/>
                  </a:lnTo>
                  <a:lnTo>
                    <a:pt x="2495" y="3816"/>
                  </a:lnTo>
                  <a:lnTo>
                    <a:pt x="2679" y="3669"/>
                  </a:lnTo>
                  <a:lnTo>
                    <a:pt x="2862" y="3522"/>
                  </a:lnTo>
                  <a:lnTo>
                    <a:pt x="3119" y="3706"/>
                  </a:lnTo>
                  <a:lnTo>
                    <a:pt x="3156" y="3779"/>
                  </a:lnTo>
                  <a:lnTo>
                    <a:pt x="3229" y="3816"/>
                  </a:lnTo>
                  <a:lnTo>
                    <a:pt x="3339" y="3816"/>
                  </a:lnTo>
                  <a:lnTo>
                    <a:pt x="3706" y="3962"/>
                  </a:lnTo>
                  <a:lnTo>
                    <a:pt x="4109" y="4036"/>
                  </a:lnTo>
                  <a:lnTo>
                    <a:pt x="4513" y="4072"/>
                  </a:lnTo>
                  <a:lnTo>
                    <a:pt x="4880" y="3999"/>
                  </a:lnTo>
                  <a:lnTo>
                    <a:pt x="5246" y="3889"/>
                  </a:lnTo>
                  <a:lnTo>
                    <a:pt x="5283" y="3962"/>
                  </a:lnTo>
                  <a:lnTo>
                    <a:pt x="5320" y="4036"/>
                  </a:lnTo>
                  <a:lnTo>
                    <a:pt x="5540" y="4219"/>
                  </a:lnTo>
                  <a:lnTo>
                    <a:pt x="5723" y="4439"/>
                  </a:lnTo>
                  <a:lnTo>
                    <a:pt x="5980" y="4916"/>
                  </a:lnTo>
                  <a:lnTo>
                    <a:pt x="6200" y="5430"/>
                  </a:lnTo>
                  <a:lnTo>
                    <a:pt x="6347" y="5650"/>
                  </a:lnTo>
                  <a:lnTo>
                    <a:pt x="6530" y="5870"/>
                  </a:lnTo>
                  <a:lnTo>
                    <a:pt x="6347" y="6017"/>
                  </a:lnTo>
                  <a:lnTo>
                    <a:pt x="6237" y="6200"/>
                  </a:lnTo>
                  <a:lnTo>
                    <a:pt x="6127" y="6383"/>
                  </a:lnTo>
                  <a:lnTo>
                    <a:pt x="6053" y="6567"/>
                  </a:lnTo>
                  <a:lnTo>
                    <a:pt x="5797" y="6713"/>
                  </a:lnTo>
                  <a:lnTo>
                    <a:pt x="5723" y="6824"/>
                  </a:lnTo>
                  <a:lnTo>
                    <a:pt x="5723" y="6934"/>
                  </a:lnTo>
                  <a:lnTo>
                    <a:pt x="5760" y="7044"/>
                  </a:lnTo>
                  <a:lnTo>
                    <a:pt x="5833" y="7080"/>
                  </a:lnTo>
                  <a:lnTo>
                    <a:pt x="6017" y="7080"/>
                  </a:lnTo>
                  <a:lnTo>
                    <a:pt x="6053" y="7300"/>
                  </a:lnTo>
                  <a:lnTo>
                    <a:pt x="6127" y="7520"/>
                  </a:lnTo>
                  <a:lnTo>
                    <a:pt x="6127" y="7631"/>
                  </a:lnTo>
                  <a:lnTo>
                    <a:pt x="6127" y="7741"/>
                  </a:lnTo>
                  <a:lnTo>
                    <a:pt x="6200" y="7814"/>
                  </a:lnTo>
                  <a:lnTo>
                    <a:pt x="6310" y="7851"/>
                  </a:lnTo>
                  <a:lnTo>
                    <a:pt x="6347" y="7851"/>
                  </a:lnTo>
                  <a:lnTo>
                    <a:pt x="6494" y="8034"/>
                  </a:lnTo>
                  <a:lnTo>
                    <a:pt x="6640" y="8144"/>
                  </a:lnTo>
                  <a:lnTo>
                    <a:pt x="6787" y="8254"/>
                  </a:lnTo>
                  <a:lnTo>
                    <a:pt x="6860" y="8291"/>
                  </a:lnTo>
                  <a:lnTo>
                    <a:pt x="6934" y="8327"/>
                  </a:lnTo>
                  <a:lnTo>
                    <a:pt x="7191" y="8438"/>
                  </a:lnTo>
                  <a:lnTo>
                    <a:pt x="7447" y="8474"/>
                  </a:lnTo>
                  <a:lnTo>
                    <a:pt x="7741" y="8474"/>
                  </a:lnTo>
                  <a:lnTo>
                    <a:pt x="7998" y="8438"/>
                  </a:lnTo>
                  <a:lnTo>
                    <a:pt x="8254" y="8364"/>
                  </a:lnTo>
                  <a:lnTo>
                    <a:pt x="8511" y="8254"/>
                  </a:lnTo>
                  <a:lnTo>
                    <a:pt x="8731" y="8071"/>
                  </a:lnTo>
                  <a:lnTo>
                    <a:pt x="8915" y="7887"/>
                  </a:lnTo>
                  <a:lnTo>
                    <a:pt x="9098" y="7631"/>
                  </a:lnTo>
                  <a:lnTo>
                    <a:pt x="9245" y="7300"/>
                  </a:lnTo>
                  <a:lnTo>
                    <a:pt x="9281" y="7007"/>
                  </a:lnTo>
                  <a:lnTo>
                    <a:pt x="9318" y="6824"/>
                  </a:lnTo>
                  <a:lnTo>
                    <a:pt x="9281" y="6677"/>
                  </a:lnTo>
                  <a:lnTo>
                    <a:pt x="9208" y="6457"/>
                  </a:lnTo>
                  <a:lnTo>
                    <a:pt x="9135" y="6200"/>
                  </a:lnTo>
                  <a:lnTo>
                    <a:pt x="8951" y="5980"/>
                  </a:lnTo>
                  <a:lnTo>
                    <a:pt x="8878" y="5907"/>
                  </a:lnTo>
                  <a:lnTo>
                    <a:pt x="8768" y="5833"/>
                  </a:lnTo>
                  <a:lnTo>
                    <a:pt x="8805" y="5686"/>
                  </a:lnTo>
                  <a:lnTo>
                    <a:pt x="9025" y="5246"/>
                  </a:lnTo>
                  <a:lnTo>
                    <a:pt x="9208" y="4769"/>
                  </a:lnTo>
                  <a:lnTo>
                    <a:pt x="9428" y="4806"/>
                  </a:lnTo>
                  <a:lnTo>
                    <a:pt x="9648" y="4806"/>
                  </a:lnTo>
                  <a:lnTo>
                    <a:pt x="9832" y="4733"/>
                  </a:lnTo>
                  <a:lnTo>
                    <a:pt x="10052" y="4659"/>
                  </a:lnTo>
                  <a:lnTo>
                    <a:pt x="10235" y="4549"/>
                  </a:lnTo>
                  <a:lnTo>
                    <a:pt x="10419" y="4403"/>
                  </a:lnTo>
                  <a:lnTo>
                    <a:pt x="10712" y="4109"/>
                  </a:lnTo>
                  <a:lnTo>
                    <a:pt x="10785" y="3962"/>
                  </a:lnTo>
                  <a:lnTo>
                    <a:pt x="10785" y="3816"/>
                  </a:lnTo>
                  <a:lnTo>
                    <a:pt x="10639" y="3559"/>
                  </a:lnTo>
                  <a:lnTo>
                    <a:pt x="10492" y="3339"/>
                  </a:lnTo>
                  <a:lnTo>
                    <a:pt x="10345" y="3155"/>
                  </a:lnTo>
                  <a:lnTo>
                    <a:pt x="10125" y="2972"/>
                  </a:lnTo>
                  <a:lnTo>
                    <a:pt x="9905" y="2825"/>
                  </a:lnTo>
                  <a:lnTo>
                    <a:pt x="9795" y="2789"/>
                  </a:lnTo>
                  <a:lnTo>
                    <a:pt x="9685" y="2752"/>
                  </a:lnTo>
                  <a:lnTo>
                    <a:pt x="9501" y="2862"/>
                  </a:lnTo>
                  <a:lnTo>
                    <a:pt x="9391" y="2825"/>
                  </a:lnTo>
                  <a:lnTo>
                    <a:pt x="9318" y="2862"/>
                  </a:lnTo>
                  <a:lnTo>
                    <a:pt x="9025" y="3009"/>
                  </a:lnTo>
                  <a:lnTo>
                    <a:pt x="8768" y="3192"/>
                  </a:lnTo>
                  <a:lnTo>
                    <a:pt x="8658" y="3302"/>
                  </a:lnTo>
                  <a:lnTo>
                    <a:pt x="8548" y="3449"/>
                  </a:lnTo>
                  <a:lnTo>
                    <a:pt x="8474" y="3559"/>
                  </a:lnTo>
                  <a:lnTo>
                    <a:pt x="8438" y="3742"/>
                  </a:lnTo>
                  <a:lnTo>
                    <a:pt x="8438" y="3852"/>
                  </a:lnTo>
                  <a:lnTo>
                    <a:pt x="8438" y="3962"/>
                  </a:lnTo>
                  <a:lnTo>
                    <a:pt x="8474" y="4182"/>
                  </a:lnTo>
                  <a:lnTo>
                    <a:pt x="8621" y="4403"/>
                  </a:lnTo>
                  <a:lnTo>
                    <a:pt x="8768" y="4549"/>
                  </a:lnTo>
                  <a:lnTo>
                    <a:pt x="8878" y="4623"/>
                  </a:lnTo>
                  <a:lnTo>
                    <a:pt x="8694" y="4879"/>
                  </a:lnTo>
                  <a:lnTo>
                    <a:pt x="8548" y="5136"/>
                  </a:lnTo>
                  <a:lnTo>
                    <a:pt x="8291" y="5613"/>
                  </a:lnTo>
                  <a:lnTo>
                    <a:pt x="8144" y="5540"/>
                  </a:lnTo>
                  <a:lnTo>
                    <a:pt x="7961" y="5503"/>
                  </a:lnTo>
                  <a:lnTo>
                    <a:pt x="7777" y="5466"/>
                  </a:lnTo>
                  <a:lnTo>
                    <a:pt x="7411" y="5466"/>
                  </a:lnTo>
                  <a:lnTo>
                    <a:pt x="7227" y="5503"/>
                  </a:lnTo>
                  <a:lnTo>
                    <a:pt x="7044" y="5540"/>
                  </a:lnTo>
                  <a:lnTo>
                    <a:pt x="6860" y="5650"/>
                  </a:lnTo>
                  <a:lnTo>
                    <a:pt x="6750" y="5320"/>
                  </a:lnTo>
                  <a:lnTo>
                    <a:pt x="6604" y="5026"/>
                  </a:lnTo>
                  <a:lnTo>
                    <a:pt x="6273" y="4476"/>
                  </a:lnTo>
                  <a:lnTo>
                    <a:pt x="6163" y="4256"/>
                  </a:lnTo>
                  <a:lnTo>
                    <a:pt x="6053" y="4072"/>
                  </a:lnTo>
                  <a:lnTo>
                    <a:pt x="5870" y="3889"/>
                  </a:lnTo>
                  <a:lnTo>
                    <a:pt x="5687" y="3779"/>
                  </a:lnTo>
                  <a:lnTo>
                    <a:pt x="5723" y="3706"/>
                  </a:lnTo>
                  <a:lnTo>
                    <a:pt x="5723" y="3632"/>
                  </a:lnTo>
                  <a:lnTo>
                    <a:pt x="5907" y="3486"/>
                  </a:lnTo>
                  <a:lnTo>
                    <a:pt x="6053" y="3339"/>
                  </a:lnTo>
                  <a:lnTo>
                    <a:pt x="6200" y="3155"/>
                  </a:lnTo>
                  <a:lnTo>
                    <a:pt x="6347" y="2972"/>
                  </a:lnTo>
                  <a:lnTo>
                    <a:pt x="6457" y="2752"/>
                  </a:lnTo>
                  <a:lnTo>
                    <a:pt x="6530" y="2532"/>
                  </a:lnTo>
                  <a:lnTo>
                    <a:pt x="6604" y="2312"/>
                  </a:lnTo>
                  <a:lnTo>
                    <a:pt x="6677" y="2055"/>
                  </a:lnTo>
                  <a:lnTo>
                    <a:pt x="6677" y="1615"/>
                  </a:lnTo>
                  <a:lnTo>
                    <a:pt x="6677" y="1358"/>
                  </a:lnTo>
                  <a:lnTo>
                    <a:pt x="6640" y="1138"/>
                  </a:lnTo>
                  <a:lnTo>
                    <a:pt x="6567" y="881"/>
                  </a:lnTo>
                  <a:lnTo>
                    <a:pt x="6457" y="698"/>
                  </a:lnTo>
                  <a:lnTo>
                    <a:pt x="6273" y="551"/>
                  </a:lnTo>
                  <a:lnTo>
                    <a:pt x="6200" y="478"/>
                  </a:lnTo>
                  <a:lnTo>
                    <a:pt x="6090" y="478"/>
                  </a:lnTo>
                  <a:lnTo>
                    <a:pt x="6017" y="331"/>
                  </a:lnTo>
                  <a:lnTo>
                    <a:pt x="5907" y="221"/>
                  </a:lnTo>
                  <a:lnTo>
                    <a:pt x="5760" y="148"/>
                  </a:lnTo>
                  <a:lnTo>
                    <a:pt x="5613" y="74"/>
                  </a:lnTo>
                  <a:lnTo>
                    <a:pt x="5283" y="1"/>
                  </a:lnTo>
                  <a:close/>
                  <a:moveTo>
                    <a:pt x="15114" y="6750"/>
                  </a:moveTo>
                  <a:lnTo>
                    <a:pt x="15187" y="6787"/>
                  </a:lnTo>
                  <a:lnTo>
                    <a:pt x="15481" y="6897"/>
                  </a:lnTo>
                  <a:lnTo>
                    <a:pt x="15591" y="6970"/>
                  </a:lnTo>
                  <a:lnTo>
                    <a:pt x="15737" y="7044"/>
                  </a:lnTo>
                  <a:lnTo>
                    <a:pt x="15847" y="7190"/>
                  </a:lnTo>
                  <a:lnTo>
                    <a:pt x="15921" y="7337"/>
                  </a:lnTo>
                  <a:lnTo>
                    <a:pt x="16068" y="7667"/>
                  </a:lnTo>
                  <a:lnTo>
                    <a:pt x="16141" y="8034"/>
                  </a:lnTo>
                  <a:lnTo>
                    <a:pt x="16178" y="8438"/>
                  </a:lnTo>
                  <a:lnTo>
                    <a:pt x="16178" y="8621"/>
                  </a:lnTo>
                  <a:lnTo>
                    <a:pt x="16141" y="8804"/>
                  </a:lnTo>
                  <a:lnTo>
                    <a:pt x="16068" y="8988"/>
                  </a:lnTo>
                  <a:lnTo>
                    <a:pt x="15957" y="9134"/>
                  </a:lnTo>
                  <a:lnTo>
                    <a:pt x="15701" y="9355"/>
                  </a:lnTo>
                  <a:lnTo>
                    <a:pt x="15407" y="9575"/>
                  </a:lnTo>
                  <a:lnTo>
                    <a:pt x="15077" y="9758"/>
                  </a:lnTo>
                  <a:lnTo>
                    <a:pt x="14710" y="9905"/>
                  </a:lnTo>
                  <a:lnTo>
                    <a:pt x="14710" y="9905"/>
                  </a:lnTo>
                  <a:lnTo>
                    <a:pt x="15187" y="9208"/>
                  </a:lnTo>
                  <a:lnTo>
                    <a:pt x="15187" y="9134"/>
                  </a:lnTo>
                  <a:lnTo>
                    <a:pt x="15150" y="9098"/>
                  </a:lnTo>
                  <a:lnTo>
                    <a:pt x="15114" y="9061"/>
                  </a:lnTo>
                  <a:lnTo>
                    <a:pt x="15040" y="9098"/>
                  </a:lnTo>
                  <a:lnTo>
                    <a:pt x="14564" y="9538"/>
                  </a:lnTo>
                  <a:lnTo>
                    <a:pt x="14123" y="9978"/>
                  </a:lnTo>
                  <a:lnTo>
                    <a:pt x="13940" y="9978"/>
                  </a:lnTo>
                  <a:lnTo>
                    <a:pt x="13757" y="9905"/>
                  </a:lnTo>
                  <a:lnTo>
                    <a:pt x="13940" y="9648"/>
                  </a:lnTo>
                  <a:lnTo>
                    <a:pt x="14160" y="9391"/>
                  </a:lnTo>
                  <a:lnTo>
                    <a:pt x="14380" y="9134"/>
                  </a:lnTo>
                  <a:lnTo>
                    <a:pt x="14637" y="8914"/>
                  </a:lnTo>
                  <a:lnTo>
                    <a:pt x="14674" y="8841"/>
                  </a:lnTo>
                  <a:lnTo>
                    <a:pt x="14674" y="8804"/>
                  </a:lnTo>
                  <a:lnTo>
                    <a:pt x="14637" y="8731"/>
                  </a:lnTo>
                  <a:lnTo>
                    <a:pt x="14564" y="8731"/>
                  </a:lnTo>
                  <a:lnTo>
                    <a:pt x="14784" y="8584"/>
                  </a:lnTo>
                  <a:lnTo>
                    <a:pt x="14820" y="8511"/>
                  </a:lnTo>
                  <a:lnTo>
                    <a:pt x="14784" y="8438"/>
                  </a:lnTo>
                  <a:lnTo>
                    <a:pt x="14710" y="8401"/>
                  </a:lnTo>
                  <a:lnTo>
                    <a:pt x="14637" y="8401"/>
                  </a:lnTo>
                  <a:lnTo>
                    <a:pt x="14233" y="8621"/>
                  </a:lnTo>
                  <a:lnTo>
                    <a:pt x="13867" y="8841"/>
                  </a:lnTo>
                  <a:lnTo>
                    <a:pt x="13500" y="9061"/>
                  </a:lnTo>
                  <a:lnTo>
                    <a:pt x="13170" y="9318"/>
                  </a:lnTo>
                  <a:lnTo>
                    <a:pt x="13060" y="9098"/>
                  </a:lnTo>
                  <a:lnTo>
                    <a:pt x="13720" y="8658"/>
                  </a:lnTo>
                  <a:lnTo>
                    <a:pt x="14417" y="8291"/>
                  </a:lnTo>
                  <a:lnTo>
                    <a:pt x="14454" y="8217"/>
                  </a:lnTo>
                  <a:lnTo>
                    <a:pt x="14454" y="8144"/>
                  </a:lnTo>
                  <a:lnTo>
                    <a:pt x="14417" y="8107"/>
                  </a:lnTo>
                  <a:lnTo>
                    <a:pt x="14343" y="8107"/>
                  </a:lnTo>
                  <a:lnTo>
                    <a:pt x="13647" y="8364"/>
                  </a:lnTo>
                  <a:lnTo>
                    <a:pt x="12986" y="8658"/>
                  </a:lnTo>
                  <a:lnTo>
                    <a:pt x="12986" y="8474"/>
                  </a:lnTo>
                  <a:lnTo>
                    <a:pt x="13133" y="8401"/>
                  </a:lnTo>
                  <a:lnTo>
                    <a:pt x="13243" y="8327"/>
                  </a:lnTo>
                  <a:lnTo>
                    <a:pt x="13500" y="8144"/>
                  </a:lnTo>
                  <a:lnTo>
                    <a:pt x="14013" y="7924"/>
                  </a:lnTo>
                  <a:lnTo>
                    <a:pt x="14307" y="7814"/>
                  </a:lnTo>
                  <a:lnTo>
                    <a:pt x="14564" y="7777"/>
                  </a:lnTo>
                  <a:lnTo>
                    <a:pt x="14600" y="7741"/>
                  </a:lnTo>
                  <a:lnTo>
                    <a:pt x="14600" y="7704"/>
                  </a:lnTo>
                  <a:lnTo>
                    <a:pt x="14564" y="7667"/>
                  </a:lnTo>
                  <a:lnTo>
                    <a:pt x="14233" y="7667"/>
                  </a:lnTo>
                  <a:lnTo>
                    <a:pt x="13903" y="7704"/>
                  </a:lnTo>
                  <a:lnTo>
                    <a:pt x="13573" y="7777"/>
                  </a:lnTo>
                  <a:lnTo>
                    <a:pt x="13280" y="7851"/>
                  </a:lnTo>
                  <a:lnTo>
                    <a:pt x="13500" y="7594"/>
                  </a:lnTo>
                  <a:lnTo>
                    <a:pt x="14087" y="7484"/>
                  </a:lnTo>
                  <a:lnTo>
                    <a:pt x="14380" y="7410"/>
                  </a:lnTo>
                  <a:lnTo>
                    <a:pt x="14674" y="7264"/>
                  </a:lnTo>
                  <a:lnTo>
                    <a:pt x="14710" y="7227"/>
                  </a:lnTo>
                  <a:lnTo>
                    <a:pt x="14710" y="7190"/>
                  </a:lnTo>
                  <a:lnTo>
                    <a:pt x="14710" y="7154"/>
                  </a:lnTo>
                  <a:lnTo>
                    <a:pt x="14637" y="7117"/>
                  </a:lnTo>
                  <a:lnTo>
                    <a:pt x="14343" y="7080"/>
                  </a:lnTo>
                  <a:lnTo>
                    <a:pt x="14013" y="7080"/>
                  </a:lnTo>
                  <a:lnTo>
                    <a:pt x="14270" y="6934"/>
                  </a:lnTo>
                  <a:lnTo>
                    <a:pt x="14527" y="6824"/>
                  </a:lnTo>
                  <a:lnTo>
                    <a:pt x="14820" y="6750"/>
                  </a:lnTo>
                  <a:close/>
                  <a:moveTo>
                    <a:pt x="5246" y="9098"/>
                  </a:moveTo>
                  <a:lnTo>
                    <a:pt x="5320" y="9208"/>
                  </a:lnTo>
                  <a:lnTo>
                    <a:pt x="5393" y="9245"/>
                  </a:lnTo>
                  <a:lnTo>
                    <a:pt x="5577" y="9245"/>
                  </a:lnTo>
                  <a:lnTo>
                    <a:pt x="5650" y="9281"/>
                  </a:lnTo>
                  <a:lnTo>
                    <a:pt x="5760" y="9318"/>
                  </a:lnTo>
                  <a:lnTo>
                    <a:pt x="5833" y="9391"/>
                  </a:lnTo>
                  <a:lnTo>
                    <a:pt x="5870" y="9465"/>
                  </a:lnTo>
                  <a:lnTo>
                    <a:pt x="5907" y="9538"/>
                  </a:lnTo>
                  <a:lnTo>
                    <a:pt x="5907" y="9648"/>
                  </a:lnTo>
                  <a:lnTo>
                    <a:pt x="5870" y="9758"/>
                  </a:lnTo>
                  <a:lnTo>
                    <a:pt x="5797" y="9831"/>
                  </a:lnTo>
                  <a:lnTo>
                    <a:pt x="5723" y="9905"/>
                  </a:lnTo>
                  <a:lnTo>
                    <a:pt x="5650" y="9978"/>
                  </a:lnTo>
                  <a:lnTo>
                    <a:pt x="5540" y="10015"/>
                  </a:lnTo>
                  <a:lnTo>
                    <a:pt x="5466" y="9868"/>
                  </a:lnTo>
                  <a:lnTo>
                    <a:pt x="5356" y="9758"/>
                  </a:lnTo>
                  <a:lnTo>
                    <a:pt x="5210" y="9685"/>
                  </a:lnTo>
                  <a:lnTo>
                    <a:pt x="5026" y="9648"/>
                  </a:lnTo>
                  <a:lnTo>
                    <a:pt x="5063" y="9648"/>
                  </a:lnTo>
                  <a:lnTo>
                    <a:pt x="5210" y="9575"/>
                  </a:lnTo>
                  <a:lnTo>
                    <a:pt x="5283" y="9538"/>
                  </a:lnTo>
                  <a:lnTo>
                    <a:pt x="5283" y="9501"/>
                  </a:lnTo>
                  <a:lnTo>
                    <a:pt x="5283" y="9355"/>
                  </a:lnTo>
                  <a:lnTo>
                    <a:pt x="5210" y="9245"/>
                  </a:lnTo>
                  <a:lnTo>
                    <a:pt x="5100" y="9245"/>
                  </a:lnTo>
                  <a:lnTo>
                    <a:pt x="4953" y="9281"/>
                  </a:lnTo>
                  <a:lnTo>
                    <a:pt x="4806" y="9355"/>
                  </a:lnTo>
                  <a:lnTo>
                    <a:pt x="4806" y="9355"/>
                  </a:lnTo>
                  <a:lnTo>
                    <a:pt x="4843" y="9281"/>
                  </a:lnTo>
                  <a:lnTo>
                    <a:pt x="4880" y="9208"/>
                  </a:lnTo>
                  <a:lnTo>
                    <a:pt x="4843" y="9171"/>
                  </a:lnTo>
                  <a:lnTo>
                    <a:pt x="5026" y="9134"/>
                  </a:lnTo>
                  <a:lnTo>
                    <a:pt x="5246" y="9098"/>
                  </a:lnTo>
                  <a:close/>
                  <a:moveTo>
                    <a:pt x="6347" y="8034"/>
                  </a:moveTo>
                  <a:lnTo>
                    <a:pt x="6347" y="8071"/>
                  </a:lnTo>
                  <a:lnTo>
                    <a:pt x="6310" y="8181"/>
                  </a:lnTo>
                  <a:lnTo>
                    <a:pt x="6127" y="8254"/>
                  </a:lnTo>
                  <a:lnTo>
                    <a:pt x="5980" y="8364"/>
                  </a:lnTo>
                  <a:lnTo>
                    <a:pt x="5687" y="8621"/>
                  </a:lnTo>
                  <a:lnTo>
                    <a:pt x="5577" y="8621"/>
                  </a:lnTo>
                  <a:lnTo>
                    <a:pt x="5466" y="8694"/>
                  </a:lnTo>
                  <a:lnTo>
                    <a:pt x="5393" y="8768"/>
                  </a:lnTo>
                  <a:lnTo>
                    <a:pt x="5246" y="8731"/>
                  </a:lnTo>
                  <a:lnTo>
                    <a:pt x="4806" y="8731"/>
                  </a:lnTo>
                  <a:lnTo>
                    <a:pt x="4549" y="8841"/>
                  </a:lnTo>
                  <a:lnTo>
                    <a:pt x="4293" y="9024"/>
                  </a:lnTo>
                  <a:lnTo>
                    <a:pt x="4183" y="9171"/>
                  </a:lnTo>
                  <a:lnTo>
                    <a:pt x="4073" y="9355"/>
                  </a:lnTo>
                  <a:lnTo>
                    <a:pt x="4073" y="9501"/>
                  </a:lnTo>
                  <a:lnTo>
                    <a:pt x="4073" y="9648"/>
                  </a:lnTo>
                  <a:lnTo>
                    <a:pt x="4073" y="9721"/>
                  </a:lnTo>
                  <a:lnTo>
                    <a:pt x="4146" y="9831"/>
                  </a:lnTo>
                  <a:lnTo>
                    <a:pt x="4256" y="9978"/>
                  </a:lnTo>
                  <a:lnTo>
                    <a:pt x="4439" y="10162"/>
                  </a:lnTo>
                  <a:lnTo>
                    <a:pt x="4623" y="10308"/>
                  </a:lnTo>
                  <a:lnTo>
                    <a:pt x="4843" y="10382"/>
                  </a:lnTo>
                  <a:lnTo>
                    <a:pt x="5026" y="10455"/>
                  </a:lnTo>
                  <a:lnTo>
                    <a:pt x="5246" y="10492"/>
                  </a:lnTo>
                  <a:lnTo>
                    <a:pt x="5466" y="10492"/>
                  </a:lnTo>
                  <a:lnTo>
                    <a:pt x="5723" y="10455"/>
                  </a:lnTo>
                  <a:lnTo>
                    <a:pt x="5907" y="10345"/>
                  </a:lnTo>
                  <a:lnTo>
                    <a:pt x="6090" y="10235"/>
                  </a:lnTo>
                  <a:lnTo>
                    <a:pt x="6237" y="10052"/>
                  </a:lnTo>
                  <a:lnTo>
                    <a:pt x="6347" y="9868"/>
                  </a:lnTo>
                  <a:lnTo>
                    <a:pt x="6384" y="9575"/>
                  </a:lnTo>
                  <a:lnTo>
                    <a:pt x="6310" y="9355"/>
                  </a:lnTo>
                  <a:lnTo>
                    <a:pt x="6200" y="9134"/>
                  </a:lnTo>
                  <a:lnTo>
                    <a:pt x="6017" y="8951"/>
                  </a:lnTo>
                  <a:lnTo>
                    <a:pt x="6310" y="8658"/>
                  </a:lnTo>
                  <a:lnTo>
                    <a:pt x="6420" y="8548"/>
                  </a:lnTo>
                  <a:lnTo>
                    <a:pt x="6567" y="8401"/>
                  </a:lnTo>
                  <a:lnTo>
                    <a:pt x="6567" y="8327"/>
                  </a:lnTo>
                  <a:lnTo>
                    <a:pt x="6567" y="8254"/>
                  </a:lnTo>
                  <a:lnTo>
                    <a:pt x="6530" y="8217"/>
                  </a:lnTo>
                  <a:lnTo>
                    <a:pt x="6494" y="8181"/>
                  </a:lnTo>
                  <a:lnTo>
                    <a:pt x="6384" y="8071"/>
                  </a:lnTo>
                  <a:lnTo>
                    <a:pt x="6347" y="8034"/>
                  </a:lnTo>
                  <a:close/>
                  <a:moveTo>
                    <a:pt x="19992" y="10418"/>
                  </a:moveTo>
                  <a:lnTo>
                    <a:pt x="20139" y="10492"/>
                  </a:lnTo>
                  <a:lnTo>
                    <a:pt x="20139" y="10602"/>
                  </a:lnTo>
                  <a:lnTo>
                    <a:pt x="20176" y="10638"/>
                  </a:lnTo>
                  <a:lnTo>
                    <a:pt x="20213" y="10638"/>
                  </a:lnTo>
                  <a:lnTo>
                    <a:pt x="20249" y="10602"/>
                  </a:lnTo>
                  <a:lnTo>
                    <a:pt x="20286" y="10785"/>
                  </a:lnTo>
                  <a:lnTo>
                    <a:pt x="20286" y="11042"/>
                  </a:lnTo>
                  <a:lnTo>
                    <a:pt x="20286" y="11189"/>
                  </a:lnTo>
                  <a:lnTo>
                    <a:pt x="20213" y="11372"/>
                  </a:lnTo>
                  <a:lnTo>
                    <a:pt x="20139" y="11519"/>
                  </a:lnTo>
                  <a:lnTo>
                    <a:pt x="20066" y="11665"/>
                  </a:lnTo>
                  <a:lnTo>
                    <a:pt x="19956" y="11812"/>
                  </a:lnTo>
                  <a:lnTo>
                    <a:pt x="19809" y="11886"/>
                  </a:lnTo>
                  <a:lnTo>
                    <a:pt x="19662" y="11959"/>
                  </a:lnTo>
                  <a:lnTo>
                    <a:pt x="19479" y="11959"/>
                  </a:lnTo>
                  <a:lnTo>
                    <a:pt x="19442" y="11886"/>
                  </a:lnTo>
                  <a:lnTo>
                    <a:pt x="19222" y="11776"/>
                  </a:lnTo>
                  <a:lnTo>
                    <a:pt x="19626" y="11702"/>
                  </a:lnTo>
                  <a:lnTo>
                    <a:pt x="19662" y="11665"/>
                  </a:lnTo>
                  <a:lnTo>
                    <a:pt x="19736" y="11629"/>
                  </a:lnTo>
                  <a:lnTo>
                    <a:pt x="19736" y="11482"/>
                  </a:lnTo>
                  <a:lnTo>
                    <a:pt x="19699" y="11372"/>
                  </a:lnTo>
                  <a:lnTo>
                    <a:pt x="19626" y="11335"/>
                  </a:lnTo>
                  <a:lnTo>
                    <a:pt x="19406" y="11335"/>
                  </a:lnTo>
                  <a:lnTo>
                    <a:pt x="19662" y="11152"/>
                  </a:lnTo>
                  <a:lnTo>
                    <a:pt x="19736" y="11115"/>
                  </a:lnTo>
                  <a:lnTo>
                    <a:pt x="19736" y="11042"/>
                  </a:lnTo>
                  <a:lnTo>
                    <a:pt x="19736" y="10969"/>
                  </a:lnTo>
                  <a:lnTo>
                    <a:pt x="19736" y="10932"/>
                  </a:lnTo>
                  <a:lnTo>
                    <a:pt x="19699" y="10858"/>
                  </a:lnTo>
                  <a:lnTo>
                    <a:pt x="19626" y="10822"/>
                  </a:lnTo>
                  <a:lnTo>
                    <a:pt x="19552" y="10822"/>
                  </a:lnTo>
                  <a:lnTo>
                    <a:pt x="19479" y="10858"/>
                  </a:lnTo>
                  <a:lnTo>
                    <a:pt x="19332" y="10895"/>
                  </a:lnTo>
                  <a:lnTo>
                    <a:pt x="19185" y="10932"/>
                  </a:lnTo>
                  <a:lnTo>
                    <a:pt x="19185" y="10932"/>
                  </a:lnTo>
                  <a:lnTo>
                    <a:pt x="19626" y="10748"/>
                  </a:lnTo>
                  <a:lnTo>
                    <a:pt x="19662" y="10712"/>
                  </a:lnTo>
                  <a:lnTo>
                    <a:pt x="19662" y="10675"/>
                  </a:lnTo>
                  <a:lnTo>
                    <a:pt x="19626" y="10638"/>
                  </a:lnTo>
                  <a:lnTo>
                    <a:pt x="19479" y="10602"/>
                  </a:lnTo>
                  <a:lnTo>
                    <a:pt x="19295" y="10602"/>
                  </a:lnTo>
                  <a:lnTo>
                    <a:pt x="19369" y="10565"/>
                  </a:lnTo>
                  <a:lnTo>
                    <a:pt x="19589" y="10455"/>
                  </a:lnTo>
                  <a:lnTo>
                    <a:pt x="19772" y="10418"/>
                  </a:lnTo>
                  <a:close/>
                  <a:moveTo>
                    <a:pt x="16691" y="13390"/>
                  </a:moveTo>
                  <a:lnTo>
                    <a:pt x="16801" y="13463"/>
                  </a:lnTo>
                  <a:lnTo>
                    <a:pt x="16874" y="13536"/>
                  </a:lnTo>
                  <a:lnTo>
                    <a:pt x="16728" y="13646"/>
                  </a:lnTo>
                  <a:lnTo>
                    <a:pt x="16581" y="13756"/>
                  </a:lnTo>
                  <a:lnTo>
                    <a:pt x="16434" y="13903"/>
                  </a:lnTo>
                  <a:lnTo>
                    <a:pt x="16361" y="14050"/>
                  </a:lnTo>
                  <a:lnTo>
                    <a:pt x="16104" y="14013"/>
                  </a:lnTo>
                  <a:lnTo>
                    <a:pt x="16068" y="13976"/>
                  </a:lnTo>
                  <a:lnTo>
                    <a:pt x="16691" y="13390"/>
                  </a:lnTo>
                  <a:close/>
                  <a:moveTo>
                    <a:pt x="16654" y="11959"/>
                  </a:moveTo>
                  <a:lnTo>
                    <a:pt x="17058" y="12326"/>
                  </a:lnTo>
                  <a:lnTo>
                    <a:pt x="17278" y="12546"/>
                  </a:lnTo>
                  <a:lnTo>
                    <a:pt x="17498" y="12803"/>
                  </a:lnTo>
                  <a:lnTo>
                    <a:pt x="17681" y="13059"/>
                  </a:lnTo>
                  <a:lnTo>
                    <a:pt x="17755" y="13169"/>
                  </a:lnTo>
                  <a:lnTo>
                    <a:pt x="17792" y="13279"/>
                  </a:lnTo>
                  <a:lnTo>
                    <a:pt x="17792" y="13426"/>
                  </a:lnTo>
                  <a:lnTo>
                    <a:pt x="17755" y="13536"/>
                  </a:lnTo>
                  <a:lnTo>
                    <a:pt x="17718" y="13646"/>
                  </a:lnTo>
                  <a:lnTo>
                    <a:pt x="17608" y="13756"/>
                  </a:lnTo>
                  <a:lnTo>
                    <a:pt x="17498" y="13866"/>
                  </a:lnTo>
                  <a:lnTo>
                    <a:pt x="17351" y="13940"/>
                  </a:lnTo>
                  <a:lnTo>
                    <a:pt x="17278" y="13866"/>
                  </a:lnTo>
                  <a:lnTo>
                    <a:pt x="17168" y="13866"/>
                  </a:lnTo>
                  <a:lnTo>
                    <a:pt x="17095" y="13903"/>
                  </a:lnTo>
                  <a:lnTo>
                    <a:pt x="17058" y="13940"/>
                  </a:lnTo>
                  <a:lnTo>
                    <a:pt x="17021" y="13940"/>
                  </a:lnTo>
                  <a:lnTo>
                    <a:pt x="16948" y="13976"/>
                  </a:lnTo>
                  <a:lnTo>
                    <a:pt x="16911" y="14050"/>
                  </a:lnTo>
                  <a:lnTo>
                    <a:pt x="16874" y="14050"/>
                  </a:lnTo>
                  <a:lnTo>
                    <a:pt x="16948" y="13940"/>
                  </a:lnTo>
                  <a:lnTo>
                    <a:pt x="17095" y="13793"/>
                  </a:lnTo>
                  <a:lnTo>
                    <a:pt x="17168" y="13683"/>
                  </a:lnTo>
                  <a:lnTo>
                    <a:pt x="17205" y="13573"/>
                  </a:lnTo>
                  <a:lnTo>
                    <a:pt x="17168" y="13500"/>
                  </a:lnTo>
                  <a:lnTo>
                    <a:pt x="17131" y="13426"/>
                  </a:lnTo>
                  <a:lnTo>
                    <a:pt x="17021" y="13316"/>
                  </a:lnTo>
                  <a:lnTo>
                    <a:pt x="16874" y="13206"/>
                  </a:lnTo>
                  <a:lnTo>
                    <a:pt x="16691" y="13169"/>
                  </a:lnTo>
                  <a:lnTo>
                    <a:pt x="16618" y="13169"/>
                  </a:lnTo>
                  <a:lnTo>
                    <a:pt x="16581" y="13206"/>
                  </a:lnTo>
                  <a:lnTo>
                    <a:pt x="15627" y="13793"/>
                  </a:lnTo>
                  <a:lnTo>
                    <a:pt x="15517" y="13756"/>
                  </a:lnTo>
                  <a:lnTo>
                    <a:pt x="15407" y="13646"/>
                  </a:lnTo>
                  <a:lnTo>
                    <a:pt x="15884" y="13353"/>
                  </a:lnTo>
                  <a:lnTo>
                    <a:pt x="16361" y="13096"/>
                  </a:lnTo>
                  <a:lnTo>
                    <a:pt x="16398" y="13023"/>
                  </a:lnTo>
                  <a:lnTo>
                    <a:pt x="16398" y="12986"/>
                  </a:lnTo>
                  <a:lnTo>
                    <a:pt x="16361" y="12913"/>
                  </a:lnTo>
                  <a:lnTo>
                    <a:pt x="16288" y="12913"/>
                  </a:lnTo>
                  <a:lnTo>
                    <a:pt x="15994" y="12949"/>
                  </a:lnTo>
                  <a:lnTo>
                    <a:pt x="15701" y="13059"/>
                  </a:lnTo>
                  <a:lnTo>
                    <a:pt x="15407" y="13169"/>
                  </a:lnTo>
                  <a:lnTo>
                    <a:pt x="15150" y="13279"/>
                  </a:lnTo>
                  <a:lnTo>
                    <a:pt x="15040" y="13023"/>
                  </a:lnTo>
                  <a:lnTo>
                    <a:pt x="15077" y="12986"/>
                  </a:lnTo>
                  <a:lnTo>
                    <a:pt x="16068" y="12399"/>
                  </a:lnTo>
                  <a:lnTo>
                    <a:pt x="16104" y="12362"/>
                  </a:lnTo>
                  <a:lnTo>
                    <a:pt x="16104" y="12326"/>
                  </a:lnTo>
                  <a:lnTo>
                    <a:pt x="16068" y="12289"/>
                  </a:lnTo>
                  <a:lnTo>
                    <a:pt x="15994" y="12252"/>
                  </a:lnTo>
                  <a:lnTo>
                    <a:pt x="15554" y="12362"/>
                  </a:lnTo>
                  <a:lnTo>
                    <a:pt x="15150" y="12472"/>
                  </a:lnTo>
                  <a:lnTo>
                    <a:pt x="15150" y="12472"/>
                  </a:lnTo>
                  <a:lnTo>
                    <a:pt x="15297" y="12326"/>
                  </a:lnTo>
                  <a:lnTo>
                    <a:pt x="15517" y="12179"/>
                  </a:lnTo>
                  <a:lnTo>
                    <a:pt x="15737" y="12069"/>
                  </a:lnTo>
                  <a:lnTo>
                    <a:pt x="15994" y="11996"/>
                  </a:lnTo>
                  <a:lnTo>
                    <a:pt x="16324" y="11959"/>
                  </a:lnTo>
                  <a:close/>
                  <a:moveTo>
                    <a:pt x="14857" y="6310"/>
                  </a:moveTo>
                  <a:lnTo>
                    <a:pt x="14600" y="6347"/>
                  </a:lnTo>
                  <a:lnTo>
                    <a:pt x="14380" y="6383"/>
                  </a:lnTo>
                  <a:lnTo>
                    <a:pt x="14197" y="6457"/>
                  </a:lnTo>
                  <a:lnTo>
                    <a:pt x="13793" y="6677"/>
                  </a:lnTo>
                  <a:lnTo>
                    <a:pt x="13426" y="6970"/>
                  </a:lnTo>
                  <a:lnTo>
                    <a:pt x="13243" y="7154"/>
                  </a:lnTo>
                  <a:lnTo>
                    <a:pt x="12950" y="7190"/>
                  </a:lnTo>
                  <a:lnTo>
                    <a:pt x="12840" y="7227"/>
                  </a:lnTo>
                  <a:lnTo>
                    <a:pt x="12803" y="7300"/>
                  </a:lnTo>
                  <a:lnTo>
                    <a:pt x="12766" y="7374"/>
                  </a:lnTo>
                  <a:lnTo>
                    <a:pt x="12766" y="7447"/>
                  </a:lnTo>
                  <a:lnTo>
                    <a:pt x="11042" y="7631"/>
                  </a:lnTo>
                  <a:lnTo>
                    <a:pt x="10052" y="7667"/>
                  </a:lnTo>
                  <a:lnTo>
                    <a:pt x="9575" y="7704"/>
                  </a:lnTo>
                  <a:lnTo>
                    <a:pt x="9098" y="7741"/>
                  </a:lnTo>
                  <a:lnTo>
                    <a:pt x="9025" y="7777"/>
                  </a:lnTo>
                  <a:lnTo>
                    <a:pt x="8988" y="7814"/>
                  </a:lnTo>
                  <a:lnTo>
                    <a:pt x="8951" y="7924"/>
                  </a:lnTo>
                  <a:lnTo>
                    <a:pt x="9025" y="8034"/>
                  </a:lnTo>
                  <a:lnTo>
                    <a:pt x="9061" y="8071"/>
                  </a:lnTo>
                  <a:lnTo>
                    <a:pt x="9135" y="8107"/>
                  </a:lnTo>
                  <a:lnTo>
                    <a:pt x="9612" y="8144"/>
                  </a:lnTo>
                  <a:lnTo>
                    <a:pt x="10125" y="8144"/>
                  </a:lnTo>
                  <a:lnTo>
                    <a:pt x="11152" y="8071"/>
                  </a:lnTo>
                  <a:lnTo>
                    <a:pt x="11922" y="8034"/>
                  </a:lnTo>
                  <a:lnTo>
                    <a:pt x="12693" y="7961"/>
                  </a:lnTo>
                  <a:lnTo>
                    <a:pt x="12546" y="8254"/>
                  </a:lnTo>
                  <a:lnTo>
                    <a:pt x="12473" y="8438"/>
                  </a:lnTo>
                  <a:lnTo>
                    <a:pt x="12473" y="8584"/>
                  </a:lnTo>
                  <a:lnTo>
                    <a:pt x="12509" y="8914"/>
                  </a:lnTo>
                  <a:lnTo>
                    <a:pt x="12363" y="9024"/>
                  </a:lnTo>
                  <a:lnTo>
                    <a:pt x="12253" y="9134"/>
                  </a:lnTo>
                  <a:lnTo>
                    <a:pt x="12253" y="9245"/>
                  </a:lnTo>
                  <a:lnTo>
                    <a:pt x="12289" y="9355"/>
                  </a:lnTo>
                  <a:lnTo>
                    <a:pt x="12399" y="9428"/>
                  </a:lnTo>
                  <a:lnTo>
                    <a:pt x="12546" y="9465"/>
                  </a:lnTo>
                  <a:lnTo>
                    <a:pt x="12693" y="9465"/>
                  </a:lnTo>
                  <a:lnTo>
                    <a:pt x="12803" y="9685"/>
                  </a:lnTo>
                  <a:lnTo>
                    <a:pt x="12950" y="9868"/>
                  </a:lnTo>
                  <a:lnTo>
                    <a:pt x="13096" y="10052"/>
                  </a:lnTo>
                  <a:lnTo>
                    <a:pt x="13243" y="10198"/>
                  </a:lnTo>
                  <a:lnTo>
                    <a:pt x="13426" y="10308"/>
                  </a:lnTo>
                  <a:lnTo>
                    <a:pt x="13647" y="10418"/>
                  </a:lnTo>
                  <a:lnTo>
                    <a:pt x="13867" y="10455"/>
                  </a:lnTo>
                  <a:lnTo>
                    <a:pt x="14087" y="10492"/>
                  </a:lnTo>
                  <a:lnTo>
                    <a:pt x="14233" y="10492"/>
                  </a:lnTo>
                  <a:lnTo>
                    <a:pt x="14600" y="10418"/>
                  </a:lnTo>
                  <a:lnTo>
                    <a:pt x="14967" y="10345"/>
                  </a:lnTo>
                  <a:lnTo>
                    <a:pt x="14930" y="10455"/>
                  </a:lnTo>
                  <a:lnTo>
                    <a:pt x="14930" y="10602"/>
                  </a:lnTo>
                  <a:lnTo>
                    <a:pt x="15004" y="10895"/>
                  </a:lnTo>
                  <a:lnTo>
                    <a:pt x="15077" y="11079"/>
                  </a:lnTo>
                  <a:lnTo>
                    <a:pt x="15150" y="11299"/>
                  </a:lnTo>
                  <a:lnTo>
                    <a:pt x="15297" y="11482"/>
                  </a:lnTo>
                  <a:lnTo>
                    <a:pt x="15481" y="11629"/>
                  </a:lnTo>
                  <a:lnTo>
                    <a:pt x="15481" y="11665"/>
                  </a:lnTo>
                  <a:lnTo>
                    <a:pt x="15261" y="11739"/>
                  </a:lnTo>
                  <a:lnTo>
                    <a:pt x="15077" y="11886"/>
                  </a:lnTo>
                  <a:lnTo>
                    <a:pt x="14894" y="11996"/>
                  </a:lnTo>
                  <a:lnTo>
                    <a:pt x="14784" y="12142"/>
                  </a:lnTo>
                  <a:lnTo>
                    <a:pt x="14674" y="12326"/>
                  </a:lnTo>
                  <a:lnTo>
                    <a:pt x="14600" y="12509"/>
                  </a:lnTo>
                  <a:lnTo>
                    <a:pt x="14564" y="12693"/>
                  </a:lnTo>
                  <a:lnTo>
                    <a:pt x="14527" y="12876"/>
                  </a:lnTo>
                  <a:lnTo>
                    <a:pt x="14527" y="12986"/>
                  </a:lnTo>
                  <a:lnTo>
                    <a:pt x="14527" y="13059"/>
                  </a:lnTo>
                  <a:lnTo>
                    <a:pt x="14600" y="13353"/>
                  </a:lnTo>
                  <a:lnTo>
                    <a:pt x="14747" y="13610"/>
                  </a:lnTo>
                  <a:lnTo>
                    <a:pt x="14747" y="13720"/>
                  </a:lnTo>
                  <a:lnTo>
                    <a:pt x="14784" y="13830"/>
                  </a:lnTo>
                  <a:lnTo>
                    <a:pt x="14930" y="13903"/>
                  </a:lnTo>
                  <a:lnTo>
                    <a:pt x="15004" y="13976"/>
                  </a:lnTo>
                  <a:lnTo>
                    <a:pt x="15297" y="14197"/>
                  </a:lnTo>
                  <a:lnTo>
                    <a:pt x="15627" y="14380"/>
                  </a:lnTo>
                  <a:lnTo>
                    <a:pt x="15994" y="14527"/>
                  </a:lnTo>
                  <a:lnTo>
                    <a:pt x="16398" y="14600"/>
                  </a:lnTo>
                  <a:lnTo>
                    <a:pt x="16801" y="14600"/>
                  </a:lnTo>
                  <a:lnTo>
                    <a:pt x="17205" y="14527"/>
                  </a:lnTo>
                  <a:lnTo>
                    <a:pt x="17571" y="14417"/>
                  </a:lnTo>
                  <a:lnTo>
                    <a:pt x="17902" y="14233"/>
                  </a:lnTo>
                  <a:lnTo>
                    <a:pt x="18122" y="14013"/>
                  </a:lnTo>
                  <a:lnTo>
                    <a:pt x="18268" y="13793"/>
                  </a:lnTo>
                  <a:lnTo>
                    <a:pt x="18305" y="13536"/>
                  </a:lnTo>
                  <a:lnTo>
                    <a:pt x="18305" y="13316"/>
                  </a:lnTo>
                  <a:lnTo>
                    <a:pt x="18232" y="13059"/>
                  </a:lnTo>
                  <a:lnTo>
                    <a:pt x="18122" y="12803"/>
                  </a:lnTo>
                  <a:lnTo>
                    <a:pt x="17975" y="12546"/>
                  </a:lnTo>
                  <a:lnTo>
                    <a:pt x="17792" y="12326"/>
                  </a:lnTo>
                  <a:lnTo>
                    <a:pt x="17902" y="12289"/>
                  </a:lnTo>
                  <a:lnTo>
                    <a:pt x="18232" y="12106"/>
                  </a:lnTo>
                  <a:lnTo>
                    <a:pt x="18599" y="11849"/>
                  </a:lnTo>
                  <a:lnTo>
                    <a:pt x="18709" y="12032"/>
                  </a:lnTo>
                  <a:lnTo>
                    <a:pt x="18855" y="12179"/>
                  </a:lnTo>
                  <a:lnTo>
                    <a:pt x="19002" y="12289"/>
                  </a:lnTo>
                  <a:lnTo>
                    <a:pt x="19149" y="12362"/>
                  </a:lnTo>
                  <a:lnTo>
                    <a:pt x="19406" y="12436"/>
                  </a:lnTo>
                  <a:lnTo>
                    <a:pt x="19662" y="12399"/>
                  </a:lnTo>
                  <a:lnTo>
                    <a:pt x="19919" y="12326"/>
                  </a:lnTo>
                  <a:lnTo>
                    <a:pt x="20139" y="12179"/>
                  </a:lnTo>
                  <a:lnTo>
                    <a:pt x="20359" y="11996"/>
                  </a:lnTo>
                  <a:lnTo>
                    <a:pt x="20543" y="11776"/>
                  </a:lnTo>
                  <a:lnTo>
                    <a:pt x="20653" y="11519"/>
                  </a:lnTo>
                  <a:lnTo>
                    <a:pt x="20726" y="11225"/>
                  </a:lnTo>
                  <a:lnTo>
                    <a:pt x="20799" y="10858"/>
                  </a:lnTo>
                  <a:lnTo>
                    <a:pt x="20763" y="10675"/>
                  </a:lnTo>
                  <a:lnTo>
                    <a:pt x="20726" y="10528"/>
                  </a:lnTo>
                  <a:lnTo>
                    <a:pt x="20689" y="10382"/>
                  </a:lnTo>
                  <a:lnTo>
                    <a:pt x="20579" y="10272"/>
                  </a:lnTo>
                  <a:lnTo>
                    <a:pt x="20359" y="10088"/>
                  </a:lnTo>
                  <a:lnTo>
                    <a:pt x="20066" y="9978"/>
                  </a:lnTo>
                  <a:lnTo>
                    <a:pt x="19919" y="9941"/>
                  </a:lnTo>
                  <a:lnTo>
                    <a:pt x="19626" y="9941"/>
                  </a:lnTo>
                  <a:lnTo>
                    <a:pt x="19516" y="10015"/>
                  </a:lnTo>
                  <a:lnTo>
                    <a:pt x="19479" y="10088"/>
                  </a:lnTo>
                  <a:lnTo>
                    <a:pt x="19185" y="10198"/>
                  </a:lnTo>
                  <a:lnTo>
                    <a:pt x="18929" y="10308"/>
                  </a:lnTo>
                  <a:lnTo>
                    <a:pt x="18819" y="10418"/>
                  </a:lnTo>
                  <a:lnTo>
                    <a:pt x="18672" y="10528"/>
                  </a:lnTo>
                  <a:lnTo>
                    <a:pt x="18599" y="10675"/>
                  </a:lnTo>
                  <a:lnTo>
                    <a:pt x="18525" y="10822"/>
                  </a:lnTo>
                  <a:lnTo>
                    <a:pt x="18452" y="11115"/>
                  </a:lnTo>
                  <a:lnTo>
                    <a:pt x="18452" y="11409"/>
                  </a:lnTo>
                  <a:lnTo>
                    <a:pt x="18048" y="11702"/>
                  </a:lnTo>
                  <a:lnTo>
                    <a:pt x="17645" y="11996"/>
                  </a:lnTo>
                  <a:lnTo>
                    <a:pt x="17608" y="12032"/>
                  </a:lnTo>
                  <a:lnTo>
                    <a:pt x="17608" y="12106"/>
                  </a:lnTo>
                  <a:lnTo>
                    <a:pt x="17241" y="11776"/>
                  </a:lnTo>
                  <a:lnTo>
                    <a:pt x="16911" y="11519"/>
                  </a:lnTo>
                  <a:lnTo>
                    <a:pt x="16838" y="11482"/>
                  </a:lnTo>
                  <a:lnTo>
                    <a:pt x="16691" y="11482"/>
                  </a:lnTo>
                  <a:lnTo>
                    <a:pt x="16654" y="11555"/>
                  </a:lnTo>
                  <a:lnTo>
                    <a:pt x="16434" y="11519"/>
                  </a:lnTo>
                  <a:lnTo>
                    <a:pt x="16214" y="11519"/>
                  </a:lnTo>
                  <a:lnTo>
                    <a:pt x="15774" y="11555"/>
                  </a:lnTo>
                  <a:lnTo>
                    <a:pt x="15811" y="11445"/>
                  </a:lnTo>
                  <a:lnTo>
                    <a:pt x="15774" y="11335"/>
                  </a:lnTo>
                  <a:lnTo>
                    <a:pt x="15664" y="11152"/>
                  </a:lnTo>
                  <a:lnTo>
                    <a:pt x="15554" y="11005"/>
                  </a:lnTo>
                  <a:lnTo>
                    <a:pt x="15444" y="10822"/>
                  </a:lnTo>
                  <a:lnTo>
                    <a:pt x="15371" y="10602"/>
                  </a:lnTo>
                  <a:lnTo>
                    <a:pt x="15334" y="10418"/>
                  </a:lnTo>
                  <a:lnTo>
                    <a:pt x="15297" y="10308"/>
                  </a:lnTo>
                  <a:lnTo>
                    <a:pt x="15224" y="10235"/>
                  </a:lnTo>
                  <a:lnTo>
                    <a:pt x="15627" y="10015"/>
                  </a:lnTo>
                  <a:lnTo>
                    <a:pt x="16031" y="9758"/>
                  </a:lnTo>
                  <a:lnTo>
                    <a:pt x="16361" y="9428"/>
                  </a:lnTo>
                  <a:lnTo>
                    <a:pt x="16471" y="9281"/>
                  </a:lnTo>
                  <a:lnTo>
                    <a:pt x="16581" y="9098"/>
                  </a:lnTo>
                  <a:lnTo>
                    <a:pt x="16654" y="8878"/>
                  </a:lnTo>
                  <a:lnTo>
                    <a:pt x="16691" y="8621"/>
                  </a:lnTo>
                  <a:lnTo>
                    <a:pt x="16691" y="8364"/>
                  </a:lnTo>
                  <a:lnTo>
                    <a:pt x="16691" y="8107"/>
                  </a:lnTo>
                  <a:lnTo>
                    <a:pt x="16581" y="7631"/>
                  </a:lnTo>
                  <a:lnTo>
                    <a:pt x="16398" y="7190"/>
                  </a:lnTo>
                  <a:lnTo>
                    <a:pt x="16251" y="6897"/>
                  </a:lnTo>
                  <a:lnTo>
                    <a:pt x="16031" y="6640"/>
                  </a:lnTo>
                  <a:lnTo>
                    <a:pt x="15884" y="6530"/>
                  </a:lnTo>
                  <a:lnTo>
                    <a:pt x="15737" y="6457"/>
                  </a:lnTo>
                  <a:lnTo>
                    <a:pt x="15591" y="6420"/>
                  </a:lnTo>
                  <a:lnTo>
                    <a:pt x="15407" y="6383"/>
                  </a:lnTo>
                  <a:lnTo>
                    <a:pt x="15077" y="631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 name="Google Shape;380;p7"/>
            <p:cNvSpPr/>
            <p:nvPr/>
          </p:nvSpPr>
          <p:spPr>
            <a:xfrm>
              <a:off x="6425400" y="3728200"/>
              <a:ext cx="342075" cy="360425"/>
            </a:xfrm>
            <a:custGeom>
              <a:avLst/>
              <a:gdLst/>
              <a:ahLst/>
              <a:cxnLst/>
              <a:rect l="l" t="t" r="r" b="b"/>
              <a:pathLst>
                <a:path w="13683" h="14417" extrusionOk="0">
                  <a:moveTo>
                    <a:pt x="9281" y="2311"/>
                  </a:moveTo>
                  <a:lnTo>
                    <a:pt x="9170" y="2385"/>
                  </a:lnTo>
                  <a:lnTo>
                    <a:pt x="9134" y="2495"/>
                  </a:lnTo>
                  <a:lnTo>
                    <a:pt x="9097" y="2568"/>
                  </a:lnTo>
                  <a:lnTo>
                    <a:pt x="9097" y="2678"/>
                  </a:lnTo>
                  <a:lnTo>
                    <a:pt x="9134" y="2862"/>
                  </a:lnTo>
                  <a:lnTo>
                    <a:pt x="9207" y="3082"/>
                  </a:lnTo>
                  <a:lnTo>
                    <a:pt x="9464" y="3742"/>
                  </a:lnTo>
                  <a:lnTo>
                    <a:pt x="9721" y="4402"/>
                  </a:lnTo>
                  <a:lnTo>
                    <a:pt x="9647" y="4439"/>
                  </a:lnTo>
                  <a:lnTo>
                    <a:pt x="9060" y="5283"/>
                  </a:lnTo>
                  <a:lnTo>
                    <a:pt x="8804" y="5649"/>
                  </a:lnTo>
                  <a:lnTo>
                    <a:pt x="8694" y="5833"/>
                  </a:lnTo>
                  <a:lnTo>
                    <a:pt x="8657" y="5943"/>
                  </a:lnTo>
                  <a:lnTo>
                    <a:pt x="8694" y="6053"/>
                  </a:lnTo>
                  <a:lnTo>
                    <a:pt x="8804" y="6016"/>
                  </a:lnTo>
                  <a:lnTo>
                    <a:pt x="8877" y="5980"/>
                  </a:lnTo>
                  <a:lnTo>
                    <a:pt x="9024" y="5833"/>
                  </a:lnTo>
                  <a:lnTo>
                    <a:pt x="9281" y="5503"/>
                  </a:lnTo>
                  <a:lnTo>
                    <a:pt x="9941" y="4659"/>
                  </a:lnTo>
                  <a:lnTo>
                    <a:pt x="10014" y="4659"/>
                  </a:lnTo>
                  <a:lnTo>
                    <a:pt x="10124" y="4622"/>
                  </a:lnTo>
                  <a:lnTo>
                    <a:pt x="10161" y="4549"/>
                  </a:lnTo>
                  <a:lnTo>
                    <a:pt x="10161" y="4439"/>
                  </a:lnTo>
                  <a:lnTo>
                    <a:pt x="9684" y="3229"/>
                  </a:lnTo>
                  <a:lnTo>
                    <a:pt x="9427" y="2715"/>
                  </a:lnTo>
                  <a:lnTo>
                    <a:pt x="9354" y="2532"/>
                  </a:lnTo>
                  <a:lnTo>
                    <a:pt x="9317" y="2422"/>
                  </a:lnTo>
                  <a:lnTo>
                    <a:pt x="9317" y="2348"/>
                  </a:lnTo>
                  <a:lnTo>
                    <a:pt x="9317" y="2311"/>
                  </a:lnTo>
                  <a:close/>
                  <a:moveTo>
                    <a:pt x="8694" y="1615"/>
                  </a:moveTo>
                  <a:lnTo>
                    <a:pt x="8767" y="1798"/>
                  </a:lnTo>
                  <a:lnTo>
                    <a:pt x="8804" y="1908"/>
                  </a:lnTo>
                  <a:lnTo>
                    <a:pt x="8914" y="1981"/>
                  </a:lnTo>
                  <a:lnTo>
                    <a:pt x="9024" y="2055"/>
                  </a:lnTo>
                  <a:lnTo>
                    <a:pt x="9170" y="2018"/>
                  </a:lnTo>
                  <a:lnTo>
                    <a:pt x="9391" y="1908"/>
                  </a:lnTo>
                  <a:lnTo>
                    <a:pt x="9611" y="1725"/>
                  </a:lnTo>
                  <a:lnTo>
                    <a:pt x="9867" y="2275"/>
                  </a:lnTo>
                  <a:lnTo>
                    <a:pt x="10161" y="2752"/>
                  </a:lnTo>
                  <a:lnTo>
                    <a:pt x="10454" y="3265"/>
                  </a:lnTo>
                  <a:lnTo>
                    <a:pt x="10674" y="3779"/>
                  </a:lnTo>
                  <a:lnTo>
                    <a:pt x="10528" y="3925"/>
                  </a:lnTo>
                  <a:lnTo>
                    <a:pt x="10381" y="4072"/>
                  </a:lnTo>
                  <a:lnTo>
                    <a:pt x="10271" y="4256"/>
                  </a:lnTo>
                  <a:lnTo>
                    <a:pt x="10234" y="4476"/>
                  </a:lnTo>
                  <a:lnTo>
                    <a:pt x="10271" y="4586"/>
                  </a:lnTo>
                  <a:lnTo>
                    <a:pt x="10344" y="4659"/>
                  </a:lnTo>
                  <a:lnTo>
                    <a:pt x="10344" y="4806"/>
                  </a:lnTo>
                  <a:lnTo>
                    <a:pt x="10381" y="4879"/>
                  </a:lnTo>
                  <a:lnTo>
                    <a:pt x="10491" y="4916"/>
                  </a:lnTo>
                  <a:lnTo>
                    <a:pt x="10491" y="4953"/>
                  </a:lnTo>
                  <a:lnTo>
                    <a:pt x="10344" y="5173"/>
                  </a:lnTo>
                  <a:lnTo>
                    <a:pt x="9977" y="5649"/>
                  </a:lnTo>
                  <a:lnTo>
                    <a:pt x="9647" y="6163"/>
                  </a:lnTo>
                  <a:lnTo>
                    <a:pt x="9501" y="6090"/>
                  </a:lnTo>
                  <a:lnTo>
                    <a:pt x="9317" y="6053"/>
                  </a:lnTo>
                  <a:lnTo>
                    <a:pt x="9134" y="6126"/>
                  </a:lnTo>
                  <a:lnTo>
                    <a:pt x="8950" y="6200"/>
                  </a:lnTo>
                  <a:lnTo>
                    <a:pt x="8840" y="6346"/>
                  </a:lnTo>
                  <a:lnTo>
                    <a:pt x="8730" y="6493"/>
                  </a:lnTo>
                  <a:lnTo>
                    <a:pt x="8327" y="6493"/>
                  </a:lnTo>
                  <a:lnTo>
                    <a:pt x="7556" y="6530"/>
                  </a:lnTo>
                  <a:lnTo>
                    <a:pt x="7520" y="6456"/>
                  </a:lnTo>
                  <a:lnTo>
                    <a:pt x="7410" y="6383"/>
                  </a:lnTo>
                  <a:lnTo>
                    <a:pt x="7080" y="6273"/>
                  </a:lnTo>
                  <a:lnTo>
                    <a:pt x="7043" y="6273"/>
                  </a:lnTo>
                  <a:lnTo>
                    <a:pt x="6970" y="6236"/>
                  </a:lnTo>
                  <a:lnTo>
                    <a:pt x="6786" y="6236"/>
                  </a:lnTo>
                  <a:lnTo>
                    <a:pt x="6639" y="6200"/>
                  </a:lnTo>
                  <a:lnTo>
                    <a:pt x="5832" y="5429"/>
                  </a:lnTo>
                  <a:lnTo>
                    <a:pt x="5246" y="4879"/>
                  </a:lnTo>
                  <a:lnTo>
                    <a:pt x="5319" y="4696"/>
                  </a:lnTo>
                  <a:lnTo>
                    <a:pt x="5319" y="4512"/>
                  </a:lnTo>
                  <a:lnTo>
                    <a:pt x="5282" y="4439"/>
                  </a:lnTo>
                  <a:lnTo>
                    <a:pt x="5246" y="4366"/>
                  </a:lnTo>
                  <a:lnTo>
                    <a:pt x="5099" y="4256"/>
                  </a:lnTo>
                  <a:lnTo>
                    <a:pt x="5282" y="3815"/>
                  </a:lnTo>
                  <a:lnTo>
                    <a:pt x="5796" y="2715"/>
                  </a:lnTo>
                  <a:lnTo>
                    <a:pt x="6126" y="2018"/>
                  </a:lnTo>
                  <a:lnTo>
                    <a:pt x="6273" y="2018"/>
                  </a:lnTo>
                  <a:lnTo>
                    <a:pt x="6419" y="1981"/>
                  </a:lnTo>
                  <a:lnTo>
                    <a:pt x="6566" y="1908"/>
                  </a:lnTo>
                  <a:lnTo>
                    <a:pt x="6713" y="1798"/>
                  </a:lnTo>
                  <a:lnTo>
                    <a:pt x="6823" y="1688"/>
                  </a:lnTo>
                  <a:lnTo>
                    <a:pt x="7483" y="1651"/>
                  </a:lnTo>
                  <a:lnTo>
                    <a:pt x="8694" y="1615"/>
                  </a:lnTo>
                  <a:close/>
                  <a:moveTo>
                    <a:pt x="6823" y="6823"/>
                  </a:moveTo>
                  <a:lnTo>
                    <a:pt x="6933" y="6897"/>
                  </a:lnTo>
                  <a:lnTo>
                    <a:pt x="6749" y="6897"/>
                  </a:lnTo>
                  <a:lnTo>
                    <a:pt x="6713" y="6860"/>
                  </a:lnTo>
                  <a:lnTo>
                    <a:pt x="6823" y="6823"/>
                  </a:lnTo>
                  <a:close/>
                  <a:moveTo>
                    <a:pt x="2714" y="5393"/>
                  </a:moveTo>
                  <a:lnTo>
                    <a:pt x="2641" y="5429"/>
                  </a:lnTo>
                  <a:lnTo>
                    <a:pt x="2531" y="5503"/>
                  </a:lnTo>
                  <a:lnTo>
                    <a:pt x="2458" y="5576"/>
                  </a:lnTo>
                  <a:lnTo>
                    <a:pt x="2274" y="5796"/>
                  </a:lnTo>
                  <a:lnTo>
                    <a:pt x="1981" y="6310"/>
                  </a:lnTo>
                  <a:lnTo>
                    <a:pt x="1651" y="6860"/>
                  </a:lnTo>
                  <a:lnTo>
                    <a:pt x="1504" y="7080"/>
                  </a:lnTo>
                  <a:lnTo>
                    <a:pt x="1431" y="7190"/>
                  </a:lnTo>
                  <a:lnTo>
                    <a:pt x="1394" y="7263"/>
                  </a:lnTo>
                  <a:lnTo>
                    <a:pt x="1394" y="7337"/>
                  </a:lnTo>
                  <a:lnTo>
                    <a:pt x="1321" y="7374"/>
                  </a:lnTo>
                  <a:lnTo>
                    <a:pt x="1321" y="7410"/>
                  </a:lnTo>
                  <a:lnTo>
                    <a:pt x="1321" y="7520"/>
                  </a:lnTo>
                  <a:lnTo>
                    <a:pt x="1394" y="7557"/>
                  </a:lnTo>
                  <a:lnTo>
                    <a:pt x="1504" y="7594"/>
                  </a:lnTo>
                  <a:lnTo>
                    <a:pt x="1614" y="7520"/>
                  </a:lnTo>
                  <a:lnTo>
                    <a:pt x="1724" y="7447"/>
                  </a:lnTo>
                  <a:lnTo>
                    <a:pt x="1834" y="7337"/>
                  </a:lnTo>
                  <a:lnTo>
                    <a:pt x="2018" y="7043"/>
                  </a:lnTo>
                  <a:lnTo>
                    <a:pt x="2128" y="6823"/>
                  </a:lnTo>
                  <a:lnTo>
                    <a:pt x="2568" y="6200"/>
                  </a:lnTo>
                  <a:lnTo>
                    <a:pt x="2751" y="5870"/>
                  </a:lnTo>
                  <a:lnTo>
                    <a:pt x="2861" y="5723"/>
                  </a:lnTo>
                  <a:lnTo>
                    <a:pt x="2861" y="5539"/>
                  </a:lnTo>
                  <a:lnTo>
                    <a:pt x="2861" y="5466"/>
                  </a:lnTo>
                  <a:lnTo>
                    <a:pt x="2788" y="5429"/>
                  </a:lnTo>
                  <a:lnTo>
                    <a:pt x="2714" y="5393"/>
                  </a:lnTo>
                  <a:close/>
                  <a:moveTo>
                    <a:pt x="4072" y="4843"/>
                  </a:moveTo>
                  <a:lnTo>
                    <a:pt x="4182" y="5026"/>
                  </a:lnTo>
                  <a:lnTo>
                    <a:pt x="4328" y="5173"/>
                  </a:lnTo>
                  <a:lnTo>
                    <a:pt x="4475" y="5209"/>
                  </a:lnTo>
                  <a:lnTo>
                    <a:pt x="4622" y="5246"/>
                  </a:lnTo>
                  <a:lnTo>
                    <a:pt x="4769" y="5246"/>
                  </a:lnTo>
                  <a:lnTo>
                    <a:pt x="4915" y="5209"/>
                  </a:lnTo>
                  <a:lnTo>
                    <a:pt x="5319" y="5576"/>
                  </a:lnTo>
                  <a:lnTo>
                    <a:pt x="6163" y="6456"/>
                  </a:lnTo>
                  <a:lnTo>
                    <a:pt x="6126" y="6530"/>
                  </a:lnTo>
                  <a:lnTo>
                    <a:pt x="6089" y="6640"/>
                  </a:lnTo>
                  <a:lnTo>
                    <a:pt x="6126" y="6787"/>
                  </a:lnTo>
                  <a:lnTo>
                    <a:pt x="6163" y="6897"/>
                  </a:lnTo>
                  <a:lnTo>
                    <a:pt x="6236" y="7007"/>
                  </a:lnTo>
                  <a:lnTo>
                    <a:pt x="6236" y="7080"/>
                  </a:lnTo>
                  <a:lnTo>
                    <a:pt x="5942" y="7410"/>
                  </a:lnTo>
                  <a:lnTo>
                    <a:pt x="5686" y="7777"/>
                  </a:lnTo>
                  <a:lnTo>
                    <a:pt x="5172" y="8511"/>
                  </a:lnTo>
                  <a:lnTo>
                    <a:pt x="4695" y="9134"/>
                  </a:lnTo>
                  <a:lnTo>
                    <a:pt x="4585" y="9061"/>
                  </a:lnTo>
                  <a:lnTo>
                    <a:pt x="4439" y="9061"/>
                  </a:lnTo>
                  <a:lnTo>
                    <a:pt x="4255" y="9098"/>
                  </a:lnTo>
                  <a:lnTo>
                    <a:pt x="4108" y="9208"/>
                  </a:lnTo>
                  <a:lnTo>
                    <a:pt x="3998" y="9354"/>
                  </a:lnTo>
                  <a:lnTo>
                    <a:pt x="3925" y="9538"/>
                  </a:lnTo>
                  <a:lnTo>
                    <a:pt x="3595" y="9501"/>
                  </a:lnTo>
                  <a:lnTo>
                    <a:pt x="2825" y="9538"/>
                  </a:lnTo>
                  <a:lnTo>
                    <a:pt x="2788" y="9354"/>
                  </a:lnTo>
                  <a:lnTo>
                    <a:pt x="2678" y="9208"/>
                  </a:lnTo>
                  <a:lnTo>
                    <a:pt x="2531" y="9098"/>
                  </a:lnTo>
                  <a:lnTo>
                    <a:pt x="2384" y="9061"/>
                  </a:lnTo>
                  <a:lnTo>
                    <a:pt x="2238" y="9061"/>
                  </a:lnTo>
                  <a:lnTo>
                    <a:pt x="2054" y="9098"/>
                  </a:lnTo>
                  <a:lnTo>
                    <a:pt x="1577" y="8437"/>
                  </a:lnTo>
                  <a:lnTo>
                    <a:pt x="1394" y="8107"/>
                  </a:lnTo>
                  <a:lnTo>
                    <a:pt x="1137" y="7777"/>
                  </a:lnTo>
                  <a:lnTo>
                    <a:pt x="1211" y="7594"/>
                  </a:lnTo>
                  <a:lnTo>
                    <a:pt x="1247" y="7447"/>
                  </a:lnTo>
                  <a:lnTo>
                    <a:pt x="1211" y="7263"/>
                  </a:lnTo>
                  <a:lnTo>
                    <a:pt x="1174" y="7117"/>
                  </a:lnTo>
                  <a:lnTo>
                    <a:pt x="1064" y="7007"/>
                  </a:lnTo>
                  <a:lnTo>
                    <a:pt x="1101" y="6933"/>
                  </a:lnTo>
                  <a:lnTo>
                    <a:pt x="1174" y="6823"/>
                  </a:lnTo>
                  <a:lnTo>
                    <a:pt x="1247" y="6640"/>
                  </a:lnTo>
                  <a:lnTo>
                    <a:pt x="1614" y="5980"/>
                  </a:lnTo>
                  <a:lnTo>
                    <a:pt x="1944" y="5356"/>
                  </a:lnTo>
                  <a:lnTo>
                    <a:pt x="2164" y="5356"/>
                  </a:lnTo>
                  <a:lnTo>
                    <a:pt x="2384" y="5283"/>
                  </a:lnTo>
                  <a:lnTo>
                    <a:pt x="2531" y="5136"/>
                  </a:lnTo>
                  <a:lnTo>
                    <a:pt x="2604" y="5063"/>
                  </a:lnTo>
                  <a:lnTo>
                    <a:pt x="2641" y="4953"/>
                  </a:lnTo>
                  <a:lnTo>
                    <a:pt x="2678" y="4916"/>
                  </a:lnTo>
                  <a:lnTo>
                    <a:pt x="3118" y="4953"/>
                  </a:lnTo>
                  <a:lnTo>
                    <a:pt x="3705" y="4916"/>
                  </a:lnTo>
                  <a:lnTo>
                    <a:pt x="4072" y="4843"/>
                  </a:lnTo>
                  <a:close/>
                  <a:moveTo>
                    <a:pt x="8877" y="7740"/>
                  </a:moveTo>
                  <a:lnTo>
                    <a:pt x="8877" y="7777"/>
                  </a:lnTo>
                  <a:lnTo>
                    <a:pt x="8877" y="7814"/>
                  </a:lnTo>
                  <a:lnTo>
                    <a:pt x="8914" y="7997"/>
                  </a:lnTo>
                  <a:lnTo>
                    <a:pt x="8914" y="8070"/>
                  </a:lnTo>
                  <a:lnTo>
                    <a:pt x="8950" y="8181"/>
                  </a:lnTo>
                  <a:lnTo>
                    <a:pt x="9391" y="8731"/>
                  </a:lnTo>
                  <a:lnTo>
                    <a:pt x="9794" y="9281"/>
                  </a:lnTo>
                  <a:lnTo>
                    <a:pt x="9941" y="9464"/>
                  </a:lnTo>
                  <a:lnTo>
                    <a:pt x="10014" y="9538"/>
                  </a:lnTo>
                  <a:lnTo>
                    <a:pt x="10124" y="9574"/>
                  </a:lnTo>
                  <a:lnTo>
                    <a:pt x="10234" y="9574"/>
                  </a:lnTo>
                  <a:lnTo>
                    <a:pt x="10308" y="9538"/>
                  </a:lnTo>
                  <a:lnTo>
                    <a:pt x="10381" y="9501"/>
                  </a:lnTo>
                  <a:lnTo>
                    <a:pt x="10418" y="9391"/>
                  </a:lnTo>
                  <a:lnTo>
                    <a:pt x="10418" y="9354"/>
                  </a:lnTo>
                  <a:lnTo>
                    <a:pt x="10418" y="9244"/>
                  </a:lnTo>
                  <a:lnTo>
                    <a:pt x="10381" y="9171"/>
                  </a:lnTo>
                  <a:lnTo>
                    <a:pt x="10308" y="9134"/>
                  </a:lnTo>
                  <a:lnTo>
                    <a:pt x="10198" y="9098"/>
                  </a:lnTo>
                  <a:lnTo>
                    <a:pt x="10088" y="8951"/>
                  </a:lnTo>
                  <a:lnTo>
                    <a:pt x="10014" y="8841"/>
                  </a:lnTo>
                  <a:lnTo>
                    <a:pt x="9647" y="8401"/>
                  </a:lnTo>
                  <a:lnTo>
                    <a:pt x="9281" y="7924"/>
                  </a:lnTo>
                  <a:lnTo>
                    <a:pt x="9207" y="7850"/>
                  </a:lnTo>
                  <a:lnTo>
                    <a:pt x="9134" y="7814"/>
                  </a:lnTo>
                  <a:lnTo>
                    <a:pt x="8950" y="7740"/>
                  </a:lnTo>
                  <a:close/>
                  <a:moveTo>
                    <a:pt x="2128" y="9721"/>
                  </a:moveTo>
                  <a:lnTo>
                    <a:pt x="2054" y="9758"/>
                  </a:lnTo>
                  <a:lnTo>
                    <a:pt x="2054" y="9721"/>
                  </a:lnTo>
                  <a:close/>
                  <a:moveTo>
                    <a:pt x="5612" y="9281"/>
                  </a:moveTo>
                  <a:lnTo>
                    <a:pt x="5576" y="9318"/>
                  </a:lnTo>
                  <a:lnTo>
                    <a:pt x="5576" y="9354"/>
                  </a:lnTo>
                  <a:lnTo>
                    <a:pt x="5576" y="9538"/>
                  </a:lnTo>
                  <a:lnTo>
                    <a:pt x="5649" y="9684"/>
                  </a:lnTo>
                  <a:lnTo>
                    <a:pt x="5796" y="9941"/>
                  </a:lnTo>
                  <a:lnTo>
                    <a:pt x="6163" y="10455"/>
                  </a:lnTo>
                  <a:lnTo>
                    <a:pt x="6456" y="10895"/>
                  </a:lnTo>
                  <a:lnTo>
                    <a:pt x="6603" y="11115"/>
                  </a:lnTo>
                  <a:lnTo>
                    <a:pt x="6823" y="11298"/>
                  </a:lnTo>
                  <a:lnTo>
                    <a:pt x="6860" y="11372"/>
                  </a:lnTo>
                  <a:lnTo>
                    <a:pt x="6970" y="11482"/>
                  </a:lnTo>
                  <a:lnTo>
                    <a:pt x="7043" y="11519"/>
                  </a:lnTo>
                  <a:lnTo>
                    <a:pt x="7116" y="11519"/>
                  </a:lnTo>
                  <a:lnTo>
                    <a:pt x="7190" y="11482"/>
                  </a:lnTo>
                  <a:lnTo>
                    <a:pt x="7226" y="11408"/>
                  </a:lnTo>
                  <a:lnTo>
                    <a:pt x="7263" y="11188"/>
                  </a:lnTo>
                  <a:lnTo>
                    <a:pt x="7226" y="11078"/>
                  </a:lnTo>
                  <a:lnTo>
                    <a:pt x="7153" y="10968"/>
                  </a:lnTo>
                  <a:lnTo>
                    <a:pt x="7080" y="10932"/>
                  </a:lnTo>
                  <a:lnTo>
                    <a:pt x="7006" y="10895"/>
                  </a:lnTo>
                  <a:lnTo>
                    <a:pt x="6933" y="10785"/>
                  </a:lnTo>
                  <a:lnTo>
                    <a:pt x="6860" y="10675"/>
                  </a:lnTo>
                  <a:lnTo>
                    <a:pt x="6713" y="10455"/>
                  </a:lnTo>
                  <a:lnTo>
                    <a:pt x="6273" y="9831"/>
                  </a:lnTo>
                  <a:lnTo>
                    <a:pt x="6016" y="9501"/>
                  </a:lnTo>
                  <a:lnTo>
                    <a:pt x="5869" y="9391"/>
                  </a:lnTo>
                  <a:lnTo>
                    <a:pt x="5722" y="9281"/>
                  </a:lnTo>
                  <a:close/>
                  <a:moveTo>
                    <a:pt x="8730" y="6970"/>
                  </a:moveTo>
                  <a:lnTo>
                    <a:pt x="8804" y="7080"/>
                  </a:lnTo>
                  <a:lnTo>
                    <a:pt x="8914" y="7153"/>
                  </a:lnTo>
                  <a:lnTo>
                    <a:pt x="8987" y="7227"/>
                  </a:lnTo>
                  <a:lnTo>
                    <a:pt x="9097" y="7263"/>
                  </a:lnTo>
                  <a:lnTo>
                    <a:pt x="9391" y="7227"/>
                  </a:lnTo>
                  <a:lnTo>
                    <a:pt x="9501" y="7263"/>
                  </a:lnTo>
                  <a:lnTo>
                    <a:pt x="9574" y="7300"/>
                  </a:lnTo>
                  <a:lnTo>
                    <a:pt x="9721" y="7557"/>
                  </a:lnTo>
                  <a:lnTo>
                    <a:pt x="9867" y="7814"/>
                  </a:lnTo>
                  <a:lnTo>
                    <a:pt x="10234" y="8364"/>
                  </a:lnTo>
                  <a:lnTo>
                    <a:pt x="10711" y="9098"/>
                  </a:lnTo>
                  <a:lnTo>
                    <a:pt x="10638" y="9281"/>
                  </a:lnTo>
                  <a:lnTo>
                    <a:pt x="10601" y="9428"/>
                  </a:lnTo>
                  <a:lnTo>
                    <a:pt x="10564" y="9758"/>
                  </a:lnTo>
                  <a:lnTo>
                    <a:pt x="10528" y="9941"/>
                  </a:lnTo>
                  <a:lnTo>
                    <a:pt x="10528" y="10125"/>
                  </a:lnTo>
                  <a:lnTo>
                    <a:pt x="10528" y="10235"/>
                  </a:lnTo>
                  <a:lnTo>
                    <a:pt x="10564" y="10271"/>
                  </a:lnTo>
                  <a:lnTo>
                    <a:pt x="10344" y="10638"/>
                  </a:lnTo>
                  <a:lnTo>
                    <a:pt x="9794" y="11555"/>
                  </a:lnTo>
                  <a:lnTo>
                    <a:pt x="9684" y="11519"/>
                  </a:lnTo>
                  <a:lnTo>
                    <a:pt x="9537" y="11519"/>
                  </a:lnTo>
                  <a:lnTo>
                    <a:pt x="9391" y="11555"/>
                  </a:lnTo>
                  <a:lnTo>
                    <a:pt x="9281" y="11629"/>
                  </a:lnTo>
                  <a:lnTo>
                    <a:pt x="9170" y="11702"/>
                  </a:lnTo>
                  <a:lnTo>
                    <a:pt x="9097" y="11812"/>
                  </a:lnTo>
                  <a:lnTo>
                    <a:pt x="9024" y="11922"/>
                  </a:lnTo>
                  <a:lnTo>
                    <a:pt x="8987" y="12032"/>
                  </a:lnTo>
                  <a:lnTo>
                    <a:pt x="8400" y="12069"/>
                  </a:lnTo>
                  <a:lnTo>
                    <a:pt x="7483" y="12142"/>
                  </a:lnTo>
                  <a:lnTo>
                    <a:pt x="7006" y="12142"/>
                  </a:lnTo>
                  <a:lnTo>
                    <a:pt x="6970" y="11959"/>
                  </a:lnTo>
                  <a:lnTo>
                    <a:pt x="6823" y="11775"/>
                  </a:lnTo>
                  <a:lnTo>
                    <a:pt x="6749" y="11739"/>
                  </a:lnTo>
                  <a:lnTo>
                    <a:pt x="6676" y="11702"/>
                  </a:lnTo>
                  <a:lnTo>
                    <a:pt x="6493" y="11665"/>
                  </a:lnTo>
                  <a:lnTo>
                    <a:pt x="6419" y="11629"/>
                  </a:lnTo>
                  <a:lnTo>
                    <a:pt x="6346" y="11665"/>
                  </a:lnTo>
                  <a:lnTo>
                    <a:pt x="6273" y="11739"/>
                  </a:lnTo>
                  <a:lnTo>
                    <a:pt x="6199" y="11739"/>
                  </a:lnTo>
                  <a:lnTo>
                    <a:pt x="5979" y="11225"/>
                  </a:lnTo>
                  <a:lnTo>
                    <a:pt x="5722" y="10712"/>
                  </a:lnTo>
                  <a:lnTo>
                    <a:pt x="5466" y="10308"/>
                  </a:lnTo>
                  <a:lnTo>
                    <a:pt x="5172" y="9868"/>
                  </a:lnTo>
                  <a:lnTo>
                    <a:pt x="5209" y="9758"/>
                  </a:lnTo>
                  <a:lnTo>
                    <a:pt x="5246" y="9648"/>
                  </a:lnTo>
                  <a:lnTo>
                    <a:pt x="5246" y="9501"/>
                  </a:lnTo>
                  <a:lnTo>
                    <a:pt x="5209" y="9391"/>
                  </a:lnTo>
                  <a:lnTo>
                    <a:pt x="5135" y="9318"/>
                  </a:lnTo>
                  <a:lnTo>
                    <a:pt x="5099" y="9318"/>
                  </a:lnTo>
                  <a:lnTo>
                    <a:pt x="5209" y="9171"/>
                  </a:lnTo>
                  <a:lnTo>
                    <a:pt x="5759" y="8401"/>
                  </a:lnTo>
                  <a:lnTo>
                    <a:pt x="6163" y="7850"/>
                  </a:lnTo>
                  <a:lnTo>
                    <a:pt x="6383" y="7594"/>
                  </a:lnTo>
                  <a:lnTo>
                    <a:pt x="6529" y="7300"/>
                  </a:lnTo>
                  <a:lnTo>
                    <a:pt x="6676" y="7337"/>
                  </a:lnTo>
                  <a:lnTo>
                    <a:pt x="6933" y="7337"/>
                  </a:lnTo>
                  <a:lnTo>
                    <a:pt x="7080" y="7300"/>
                  </a:lnTo>
                  <a:lnTo>
                    <a:pt x="7190" y="7263"/>
                  </a:lnTo>
                  <a:lnTo>
                    <a:pt x="7300" y="7153"/>
                  </a:lnTo>
                  <a:lnTo>
                    <a:pt x="7410" y="7080"/>
                  </a:lnTo>
                  <a:lnTo>
                    <a:pt x="7483" y="6970"/>
                  </a:lnTo>
                  <a:close/>
                  <a:moveTo>
                    <a:pt x="4769" y="1"/>
                  </a:moveTo>
                  <a:lnTo>
                    <a:pt x="4769" y="37"/>
                  </a:lnTo>
                  <a:lnTo>
                    <a:pt x="4805" y="184"/>
                  </a:lnTo>
                  <a:lnTo>
                    <a:pt x="4879" y="294"/>
                  </a:lnTo>
                  <a:lnTo>
                    <a:pt x="4989" y="367"/>
                  </a:lnTo>
                  <a:lnTo>
                    <a:pt x="5099" y="404"/>
                  </a:lnTo>
                  <a:lnTo>
                    <a:pt x="5172" y="551"/>
                  </a:lnTo>
                  <a:lnTo>
                    <a:pt x="5282" y="697"/>
                  </a:lnTo>
                  <a:lnTo>
                    <a:pt x="5466" y="991"/>
                  </a:lnTo>
                  <a:lnTo>
                    <a:pt x="5539" y="1101"/>
                  </a:lnTo>
                  <a:lnTo>
                    <a:pt x="5466" y="1284"/>
                  </a:lnTo>
                  <a:lnTo>
                    <a:pt x="5466" y="1468"/>
                  </a:lnTo>
                  <a:lnTo>
                    <a:pt x="5539" y="1688"/>
                  </a:lnTo>
                  <a:lnTo>
                    <a:pt x="5649" y="1835"/>
                  </a:lnTo>
                  <a:lnTo>
                    <a:pt x="5722" y="1908"/>
                  </a:lnTo>
                  <a:lnTo>
                    <a:pt x="5356" y="2605"/>
                  </a:lnTo>
                  <a:lnTo>
                    <a:pt x="4879" y="3595"/>
                  </a:lnTo>
                  <a:lnTo>
                    <a:pt x="4769" y="3852"/>
                  </a:lnTo>
                  <a:lnTo>
                    <a:pt x="4622" y="4072"/>
                  </a:lnTo>
                  <a:lnTo>
                    <a:pt x="4402" y="4072"/>
                  </a:lnTo>
                  <a:lnTo>
                    <a:pt x="4292" y="4109"/>
                  </a:lnTo>
                  <a:lnTo>
                    <a:pt x="4182" y="4182"/>
                  </a:lnTo>
                  <a:lnTo>
                    <a:pt x="4108" y="4292"/>
                  </a:lnTo>
                  <a:lnTo>
                    <a:pt x="4072" y="4402"/>
                  </a:lnTo>
                  <a:lnTo>
                    <a:pt x="3485" y="4476"/>
                  </a:lnTo>
                  <a:lnTo>
                    <a:pt x="3045" y="4512"/>
                  </a:lnTo>
                  <a:lnTo>
                    <a:pt x="2678" y="4549"/>
                  </a:lnTo>
                  <a:lnTo>
                    <a:pt x="2568" y="4366"/>
                  </a:lnTo>
                  <a:lnTo>
                    <a:pt x="2458" y="4219"/>
                  </a:lnTo>
                  <a:lnTo>
                    <a:pt x="2274" y="4146"/>
                  </a:lnTo>
                  <a:lnTo>
                    <a:pt x="2091" y="4109"/>
                  </a:lnTo>
                  <a:lnTo>
                    <a:pt x="1907" y="4109"/>
                  </a:lnTo>
                  <a:lnTo>
                    <a:pt x="1797" y="4182"/>
                  </a:lnTo>
                  <a:lnTo>
                    <a:pt x="1651" y="4292"/>
                  </a:lnTo>
                  <a:lnTo>
                    <a:pt x="1577" y="4402"/>
                  </a:lnTo>
                  <a:lnTo>
                    <a:pt x="1504" y="4512"/>
                  </a:lnTo>
                  <a:lnTo>
                    <a:pt x="1504" y="4622"/>
                  </a:lnTo>
                  <a:lnTo>
                    <a:pt x="1431" y="4769"/>
                  </a:lnTo>
                  <a:lnTo>
                    <a:pt x="1431" y="4953"/>
                  </a:lnTo>
                  <a:lnTo>
                    <a:pt x="1467" y="5099"/>
                  </a:lnTo>
                  <a:lnTo>
                    <a:pt x="1504" y="5173"/>
                  </a:lnTo>
                  <a:lnTo>
                    <a:pt x="1504" y="5209"/>
                  </a:lnTo>
                  <a:lnTo>
                    <a:pt x="1247" y="5760"/>
                  </a:lnTo>
                  <a:lnTo>
                    <a:pt x="880" y="6420"/>
                  </a:lnTo>
                  <a:lnTo>
                    <a:pt x="770" y="6640"/>
                  </a:lnTo>
                  <a:lnTo>
                    <a:pt x="770" y="6713"/>
                  </a:lnTo>
                  <a:lnTo>
                    <a:pt x="734" y="6823"/>
                  </a:lnTo>
                  <a:lnTo>
                    <a:pt x="734" y="6787"/>
                  </a:lnTo>
                  <a:lnTo>
                    <a:pt x="624" y="6787"/>
                  </a:lnTo>
                  <a:lnTo>
                    <a:pt x="550" y="6823"/>
                  </a:lnTo>
                  <a:lnTo>
                    <a:pt x="404" y="6933"/>
                  </a:lnTo>
                  <a:lnTo>
                    <a:pt x="330" y="6970"/>
                  </a:lnTo>
                  <a:lnTo>
                    <a:pt x="257" y="7007"/>
                  </a:lnTo>
                  <a:lnTo>
                    <a:pt x="183" y="7117"/>
                  </a:lnTo>
                  <a:lnTo>
                    <a:pt x="110" y="7227"/>
                  </a:lnTo>
                  <a:lnTo>
                    <a:pt x="110" y="7447"/>
                  </a:lnTo>
                  <a:lnTo>
                    <a:pt x="0" y="7777"/>
                  </a:lnTo>
                  <a:lnTo>
                    <a:pt x="37" y="7850"/>
                  </a:lnTo>
                  <a:lnTo>
                    <a:pt x="73" y="7887"/>
                  </a:lnTo>
                  <a:lnTo>
                    <a:pt x="110" y="7960"/>
                  </a:lnTo>
                  <a:lnTo>
                    <a:pt x="183" y="7960"/>
                  </a:lnTo>
                  <a:lnTo>
                    <a:pt x="367" y="8034"/>
                  </a:lnTo>
                  <a:lnTo>
                    <a:pt x="660" y="8034"/>
                  </a:lnTo>
                  <a:lnTo>
                    <a:pt x="660" y="7997"/>
                  </a:lnTo>
                  <a:lnTo>
                    <a:pt x="770" y="7997"/>
                  </a:lnTo>
                  <a:lnTo>
                    <a:pt x="880" y="8181"/>
                  </a:lnTo>
                  <a:lnTo>
                    <a:pt x="990" y="8364"/>
                  </a:lnTo>
                  <a:lnTo>
                    <a:pt x="1211" y="8657"/>
                  </a:lnTo>
                  <a:lnTo>
                    <a:pt x="1651" y="9281"/>
                  </a:lnTo>
                  <a:lnTo>
                    <a:pt x="1687" y="9354"/>
                  </a:lnTo>
                  <a:lnTo>
                    <a:pt x="1651" y="9501"/>
                  </a:lnTo>
                  <a:lnTo>
                    <a:pt x="1614" y="9648"/>
                  </a:lnTo>
                  <a:lnTo>
                    <a:pt x="1577" y="9831"/>
                  </a:lnTo>
                  <a:lnTo>
                    <a:pt x="1577" y="9941"/>
                  </a:lnTo>
                  <a:lnTo>
                    <a:pt x="1614" y="10051"/>
                  </a:lnTo>
                  <a:lnTo>
                    <a:pt x="1541" y="10235"/>
                  </a:lnTo>
                  <a:lnTo>
                    <a:pt x="1431" y="10418"/>
                  </a:lnTo>
                  <a:lnTo>
                    <a:pt x="1357" y="10601"/>
                  </a:lnTo>
                  <a:lnTo>
                    <a:pt x="1211" y="10785"/>
                  </a:lnTo>
                  <a:lnTo>
                    <a:pt x="1137" y="10858"/>
                  </a:lnTo>
                  <a:lnTo>
                    <a:pt x="1137" y="10968"/>
                  </a:lnTo>
                  <a:lnTo>
                    <a:pt x="1174" y="11078"/>
                  </a:lnTo>
                  <a:lnTo>
                    <a:pt x="1247" y="11152"/>
                  </a:lnTo>
                  <a:lnTo>
                    <a:pt x="1357" y="11188"/>
                  </a:lnTo>
                  <a:lnTo>
                    <a:pt x="1467" y="11152"/>
                  </a:lnTo>
                  <a:lnTo>
                    <a:pt x="1541" y="11078"/>
                  </a:lnTo>
                  <a:lnTo>
                    <a:pt x="1577" y="10968"/>
                  </a:lnTo>
                  <a:lnTo>
                    <a:pt x="1614" y="10932"/>
                  </a:lnTo>
                  <a:lnTo>
                    <a:pt x="1687" y="10822"/>
                  </a:lnTo>
                  <a:lnTo>
                    <a:pt x="1761" y="10638"/>
                  </a:lnTo>
                  <a:lnTo>
                    <a:pt x="1834" y="10491"/>
                  </a:lnTo>
                  <a:lnTo>
                    <a:pt x="1907" y="10198"/>
                  </a:lnTo>
                  <a:lnTo>
                    <a:pt x="2164" y="10198"/>
                  </a:lnTo>
                  <a:lnTo>
                    <a:pt x="2348" y="10161"/>
                  </a:lnTo>
                  <a:lnTo>
                    <a:pt x="2494" y="10088"/>
                  </a:lnTo>
                  <a:lnTo>
                    <a:pt x="2641" y="10015"/>
                  </a:lnTo>
                  <a:lnTo>
                    <a:pt x="2714" y="9905"/>
                  </a:lnTo>
                  <a:lnTo>
                    <a:pt x="3338" y="9905"/>
                  </a:lnTo>
                  <a:lnTo>
                    <a:pt x="3998" y="9941"/>
                  </a:lnTo>
                  <a:lnTo>
                    <a:pt x="4035" y="10051"/>
                  </a:lnTo>
                  <a:lnTo>
                    <a:pt x="4072" y="10088"/>
                  </a:lnTo>
                  <a:lnTo>
                    <a:pt x="4145" y="10161"/>
                  </a:lnTo>
                  <a:lnTo>
                    <a:pt x="4292" y="10235"/>
                  </a:lnTo>
                  <a:lnTo>
                    <a:pt x="4439" y="10308"/>
                  </a:lnTo>
                  <a:lnTo>
                    <a:pt x="4622" y="10308"/>
                  </a:lnTo>
                  <a:lnTo>
                    <a:pt x="4805" y="10271"/>
                  </a:lnTo>
                  <a:lnTo>
                    <a:pt x="4879" y="10235"/>
                  </a:lnTo>
                  <a:lnTo>
                    <a:pt x="5282" y="10822"/>
                  </a:lnTo>
                  <a:lnTo>
                    <a:pt x="5429" y="11115"/>
                  </a:lnTo>
                  <a:lnTo>
                    <a:pt x="5576" y="11408"/>
                  </a:lnTo>
                  <a:lnTo>
                    <a:pt x="5796" y="11995"/>
                  </a:lnTo>
                  <a:lnTo>
                    <a:pt x="5759" y="12105"/>
                  </a:lnTo>
                  <a:lnTo>
                    <a:pt x="5759" y="12215"/>
                  </a:lnTo>
                  <a:lnTo>
                    <a:pt x="5759" y="12362"/>
                  </a:lnTo>
                  <a:lnTo>
                    <a:pt x="5759" y="12472"/>
                  </a:lnTo>
                  <a:lnTo>
                    <a:pt x="5759" y="12509"/>
                  </a:lnTo>
                  <a:lnTo>
                    <a:pt x="5722" y="12619"/>
                  </a:lnTo>
                  <a:lnTo>
                    <a:pt x="5722" y="12692"/>
                  </a:lnTo>
                  <a:lnTo>
                    <a:pt x="5759" y="12766"/>
                  </a:lnTo>
                  <a:lnTo>
                    <a:pt x="5979" y="12876"/>
                  </a:lnTo>
                  <a:lnTo>
                    <a:pt x="5759" y="13169"/>
                  </a:lnTo>
                  <a:lnTo>
                    <a:pt x="5612" y="13463"/>
                  </a:lnTo>
                  <a:lnTo>
                    <a:pt x="5502" y="13793"/>
                  </a:lnTo>
                  <a:lnTo>
                    <a:pt x="5429" y="14123"/>
                  </a:lnTo>
                  <a:lnTo>
                    <a:pt x="5392" y="14196"/>
                  </a:lnTo>
                  <a:lnTo>
                    <a:pt x="5429" y="14270"/>
                  </a:lnTo>
                  <a:lnTo>
                    <a:pt x="5502" y="14343"/>
                  </a:lnTo>
                  <a:lnTo>
                    <a:pt x="5576" y="14380"/>
                  </a:lnTo>
                  <a:lnTo>
                    <a:pt x="5649" y="14416"/>
                  </a:lnTo>
                  <a:lnTo>
                    <a:pt x="5722" y="14416"/>
                  </a:lnTo>
                  <a:lnTo>
                    <a:pt x="5759" y="14380"/>
                  </a:lnTo>
                  <a:lnTo>
                    <a:pt x="5832" y="14306"/>
                  </a:lnTo>
                  <a:lnTo>
                    <a:pt x="5832" y="14233"/>
                  </a:lnTo>
                  <a:lnTo>
                    <a:pt x="5869" y="14086"/>
                  </a:lnTo>
                  <a:lnTo>
                    <a:pt x="5979" y="13793"/>
                  </a:lnTo>
                  <a:lnTo>
                    <a:pt x="6089" y="13463"/>
                  </a:lnTo>
                  <a:lnTo>
                    <a:pt x="6309" y="13022"/>
                  </a:lnTo>
                  <a:lnTo>
                    <a:pt x="6566" y="13022"/>
                  </a:lnTo>
                  <a:lnTo>
                    <a:pt x="6713" y="12986"/>
                  </a:lnTo>
                  <a:lnTo>
                    <a:pt x="6786" y="12876"/>
                  </a:lnTo>
                  <a:lnTo>
                    <a:pt x="6860" y="12582"/>
                  </a:lnTo>
                  <a:lnTo>
                    <a:pt x="7593" y="12582"/>
                  </a:lnTo>
                  <a:lnTo>
                    <a:pt x="8253" y="12546"/>
                  </a:lnTo>
                  <a:lnTo>
                    <a:pt x="8914" y="12509"/>
                  </a:lnTo>
                  <a:lnTo>
                    <a:pt x="8950" y="12509"/>
                  </a:lnTo>
                  <a:lnTo>
                    <a:pt x="8950" y="12619"/>
                  </a:lnTo>
                  <a:lnTo>
                    <a:pt x="9024" y="12692"/>
                  </a:lnTo>
                  <a:lnTo>
                    <a:pt x="9170" y="12802"/>
                  </a:lnTo>
                  <a:lnTo>
                    <a:pt x="9354" y="12876"/>
                  </a:lnTo>
                  <a:lnTo>
                    <a:pt x="9537" y="12912"/>
                  </a:lnTo>
                  <a:lnTo>
                    <a:pt x="9647" y="13279"/>
                  </a:lnTo>
                  <a:lnTo>
                    <a:pt x="9794" y="13829"/>
                  </a:lnTo>
                  <a:lnTo>
                    <a:pt x="9904" y="14050"/>
                  </a:lnTo>
                  <a:lnTo>
                    <a:pt x="9977" y="14160"/>
                  </a:lnTo>
                  <a:lnTo>
                    <a:pt x="10051" y="14270"/>
                  </a:lnTo>
                  <a:lnTo>
                    <a:pt x="10198" y="14270"/>
                  </a:lnTo>
                  <a:lnTo>
                    <a:pt x="10271" y="14233"/>
                  </a:lnTo>
                  <a:lnTo>
                    <a:pt x="10308" y="14160"/>
                  </a:lnTo>
                  <a:lnTo>
                    <a:pt x="10308" y="14013"/>
                  </a:lnTo>
                  <a:lnTo>
                    <a:pt x="10308" y="13903"/>
                  </a:lnTo>
                  <a:lnTo>
                    <a:pt x="10198" y="13609"/>
                  </a:lnTo>
                  <a:lnTo>
                    <a:pt x="9977" y="12949"/>
                  </a:lnTo>
                  <a:lnTo>
                    <a:pt x="9904" y="12729"/>
                  </a:lnTo>
                  <a:lnTo>
                    <a:pt x="9977" y="12619"/>
                  </a:lnTo>
                  <a:lnTo>
                    <a:pt x="10088" y="12399"/>
                  </a:lnTo>
                  <a:lnTo>
                    <a:pt x="10124" y="12215"/>
                  </a:lnTo>
                  <a:lnTo>
                    <a:pt x="10161" y="12032"/>
                  </a:lnTo>
                  <a:lnTo>
                    <a:pt x="10161" y="11885"/>
                  </a:lnTo>
                  <a:lnTo>
                    <a:pt x="10124" y="11849"/>
                  </a:lnTo>
                  <a:lnTo>
                    <a:pt x="10601" y="11042"/>
                  </a:lnTo>
                  <a:lnTo>
                    <a:pt x="11115" y="10235"/>
                  </a:lnTo>
                  <a:lnTo>
                    <a:pt x="11371" y="10088"/>
                  </a:lnTo>
                  <a:lnTo>
                    <a:pt x="11518" y="9978"/>
                  </a:lnTo>
                  <a:lnTo>
                    <a:pt x="11628" y="9868"/>
                  </a:lnTo>
                  <a:lnTo>
                    <a:pt x="11665" y="9831"/>
                  </a:lnTo>
                  <a:lnTo>
                    <a:pt x="11738" y="9758"/>
                  </a:lnTo>
                  <a:lnTo>
                    <a:pt x="11812" y="9611"/>
                  </a:lnTo>
                  <a:lnTo>
                    <a:pt x="11885" y="9464"/>
                  </a:lnTo>
                  <a:lnTo>
                    <a:pt x="12068" y="9501"/>
                  </a:lnTo>
                  <a:lnTo>
                    <a:pt x="12288" y="9501"/>
                  </a:lnTo>
                  <a:lnTo>
                    <a:pt x="12875" y="9538"/>
                  </a:lnTo>
                  <a:lnTo>
                    <a:pt x="13426" y="9501"/>
                  </a:lnTo>
                  <a:lnTo>
                    <a:pt x="13499" y="9501"/>
                  </a:lnTo>
                  <a:lnTo>
                    <a:pt x="13572" y="9464"/>
                  </a:lnTo>
                  <a:lnTo>
                    <a:pt x="13646" y="9391"/>
                  </a:lnTo>
                  <a:lnTo>
                    <a:pt x="13646" y="9318"/>
                  </a:lnTo>
                  <a:lnTo>
                    <a:pt x="13682" y="9244"/>
                  </a:lnTo>
                  <a:lnTo>
                    <a:pt x="13646" y="9171"/>
                  </a:lnTo>
                  <a:lnTo>
                    <a:pt x="13609" y="9098"/>
                  </a:lnTo>
                  <a:lnTo>
                    <a:pt x="13536" y="9024"/>
                  </a:lnTo>
                  <a:lnTo>
                    <a:pt x="13426" y="9024"/>
                  </a:lnTo>
                  <a:lnTo>
                    <a:pt x="13059" y="8988"/>
                  </a:lnTo>
                  <a:lnTo>
                    <a:pt x="12655" y="8988"/>
                  </a:lnTo>
                  <a:lnTo>
                    <a:pt x="11885" y="9024"/>
                  </a:lnTo>
                  <a:lnTo>
                    <a:pt x="11812" y="8951"/>
                  </a:lnTo>
                  <a:lnTo>
                    <a:pt x="11738" y="8877"/>
                  </a:lnTo>
                  <a:lnTo>
                    <a:pt x="11518" y="8767"/>
                  </a:lnTo>
                  <a:lnTo>
                    <a:pt x="11445" y="8767"/>
                  </a:lnTo>
                  <a:lnTo>
                    <a:pt x="11335" y="8804"/>
                  </a:lnTo>
                  <a:lnTo>
                    <a:pt x="11225" y="8767"/>
                  </a:lnTo>
                  <a:lnTo>
                    <a:pt x="11078" y="8804"/>
                  </a:lnTo>
                  <a:lnTo>
                    <a:pt x="10638" y="8107"/>
                  </a:lnTo>
                  <a:lnTo>
                    <a:pt x="10271" y="7594"/>
                  </a:lnTo>
                  <a:lnTo>
                    <a:pt x="10088" y="7300"/>
                  </a:lnTo>
                  <a:lnTo>
                    <a:pt x="9904" y="7080"/>
                  </a:lnTo>
                  <a:lnTo>
                    <a:pt x="9977" y="6970"/>
                  </a:lnTo>
                  <a:lnTo>
                    <a:pt x="10051" y="6823"/>
                  </a:lnTo>
                  <a:lnTo>
                    <a:pt x="10088" y="6713"/>
                  </a:lnTo>
                  <a:lnTo>
                    <a:pt x="10124" y="6567"/>
                  </a:lnTo>
                  <a:lnTo>
                    <a:pt x="10088" y="6493"/>
                  </a:lnTo>
                  <a:lnTo>
                    <a:pt x="10051" y="6456"/>
                  </a:lnTo>
                  <a:lnTo>
                    <a:pt x="9941" y="6456"/>
                  </a:lnTo>
                  <a:lnTo>
                    <a:pt x="10124" y="6236"/>
                  </a:lnTo>
                  <a:lnTo>
                    <a:pt x="10308" y="5980"/>
                  </a:lnTo>
                  <a:lnTo>
                    <a:pt x="10638" y="5503"/>
                  </a:lnTo>
                  <a:lnTo>
                    <a:pt x="11005" y="4953"/>
                  </a:lnTo>
                  <a:lnTo>
                    <a:pt x="11078" y="4953"/>
                  </a:lnTo>
                  <a:lnTo>
                    <a:pt x="11151" y="4916"/>
                  </a:lnTo>
                  <a:lnTo>
                    <a:pt x="11225" y="4843"/>
                  </a:lnTo>
                  <a:lnTo>
                    <a:pt x="11298" y="4769"/>
                  </a:lnTo>
                  <a:lnTo>
                    <a:pt x="11518" y="4586"/>
                  </a:lnTo>
                  <a:lnTo>
                    <a:pt x="11591" y="4476"/>
                  </a:lnTo>
                  <a:lnTo>
                    <a:pt x="11665" y="4366"/>
                  </a:lnTo>
                  <a:lnTo>
                    <a:pt x="11702" y="4256"/>
                  </a:lnTo>
                  <a:lnTo>
                    <a:pt x="11702" y="4146"/>
                  </a:lnTo>
                  <a:lnTo>
                    <a:pt x="11665" y="3999"/>
                  </a:lnTo>
                  <a:lnTo>
                    <a:pt x="11591" y="3889"/>
                  </a:lnTo>
                  <a:lnTo>
                    <a:pt x="11518" y="3779"/>
                  </a:lnTo>
                  <a:lnTo>
                    <a:pt x="11408" y="3742"/>
                  </a:lnTo>
                  <a:lnTo>
                    <a:pt x="11298" y="3705"/>
                  </a:lnTo>
                  <a:lnTo>
                    <a:pt x="11151" y="3669"/>
                  </a:lnTo>
                  <a:lnTo>
                    <a:pt x="10931" y="3192"/>
                  </a:lnTo>
                  <a:lnTo>
                    <a:pt x="10674" y="2752"/>
                  </a:lnTo>
                  <a:lnTo>
                    <a:pt x="10344" y="2091"/>
                  </a:lnTo>
                  <a:lnTo>
                    <a:pt x="10124" y="1725"/>
                  </a:lnTo>
                  <a:lnTo>
                    <a:pt x="9904" y="1431"/>
                  </a:lnTo>
                  <a:lnTo>
                    <a:pt x="9941" y="1284"/>
                  </a:lnTo>
                  <a:lnTo>
                    <a:pt x="9941" y="1211"/>
                  </a:lnTo>
                  <a:lnTo>
                    <a:pt x="9977" y="1064"/>
                  </a:lnTo>
                  <a:lnTo>
                    <a:pt x="9941" y="954"/>
                  </a:lnTo>
                  <a:lnTo>
                    <a:pt x="9904" y="844"/>
                  </a:lnTo>
                  <a:lnTo>
                    <a:pt x="9831" y="697"/>
                  </a:lnTo>
                  <a:lnTo>
                    <a:pt x="9721" y="587"/>
                  </a:lnTo>
                  <a:lnTo>
                    <a:pt x="9574" y="514"/>
                  </a:lnTo>
                  <a:lnTo>
                    <a:pt x="9427" y="477"/>
                  </a:lnTo>
                  <a:lnTo>
                    <a:pt x="9244" y="514"/>
                  </a:lnTo>
                  <a:lnTo>
                    <a:pt x="9097" y="551"/>
                  </a:lnTo>
                  <a:lnTo>
                    <a:pt x="8987" y="661"/>
                  </a:lnTo>
                  <a:lnTo>
                    <a:pt x="8914" y="808"/>
                  </a:lnTo>
                  <a:lnTo>
                    <a:pt x="8877" y="954"/>
                  </a:lnTo>
                  <a:lnTo>
                    <a:pt x="8840" y="1028"/>
                  </a:lnTo>
                  <a:lnTo>
                    <a:pt x="7887" y="1101"/>
                  </a:lnTo>
                  <a:lnTo>
                    <a:pt x="7080" y="1174"/>
                  </a:lnTo>
                  <a:lnTo>
                    <a:pt x="6933" y="1174"/>
                  </a:lnTo>
                  <a:lnTo>
                    <a:pt x="6860" y="1064"/>
                  </a:lnTo>
                  <a:lnTo>
                    <a:pt x="6749" y="918"/>
                  </a:lnTo>
                  <a:lnTo>
                    <a:pt x="6713" y="881"/>
                  </a:lnTo>
                  <a:lnTo>
                    <a:pt x="6639" y="808"/>
                  </a:lnTo>
                  <a:lnTo>
                    <a:pt x="6529" y="771"/>
                  </a:lnTo>
                  <a:lnTo>
                    <a:pt x="6456" y="771"/>
                  </a:lnTo>
                  <a:lnTo>
                    <a:pt x="6383" y="808"/>
                  </a:lnTo>
                  <a:lnTo>
                    <a:pt x="5942" y="808"/>
                  </a:lnTo>
                  <a:lnTo>
                    <a:pt x="5686" y="477"/>
                  </a:lnTo>
                  <a:lnTo>
                    <a:pt x="5576" y="294"/>
                  </a:lnTo>
                  <a:lnTo>
                    <a:pt x="5466" y="111"/>
                  </a:lnTo>
                  <a:lnTo>
                    <a:pt x="5429" y="37"/>
                  </a:lnTo>
                  <a:lnTo>
                    <a:pt x="5356" y="1"/>
                  </a:lnTo>
                  <a:lnTo>
                    <a:pt x="5209" y="1"/>
                  </a:lnTo>
                  <a:lnTo>
                    <a:pt x="5025" y="37"/>
                  </a:lnTo>
                  <a:lnTo>
                    <a:pt x="4915" y="1"/>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 name="Google Shape;381;p7"/>
            <p:cNvSpPr/>
            <p:nvPr/>
          </p:nvSpPr>
          <p:spPr>
            <a:xfrm>
              <a:off x="6789450" y="3384325"/>
              <a:ext cx="262300" cy="186175"/>
            </a:xfrm>
            <a:custGeom>
              <a:avLst/>
              <a:gdLst/>
              <a:ahLst/>
              <a:cxnLst/>
              <a:rect l="l" t="t" r="r" b="b"/>
              <a:pathLst>
                <a:path w="10492" h="7447" extrusionOk="0">
                  <a:moveTo>
                    <a:pt x="7300" y="1761"/>
                  </a:moveTo>
                  <a:lnTo>
                    <a:pt x="7117" y="1797"/>
                  </a:lnTo>
                  <a:lnTo>
                    <a:pt x="6897" y="1834"/>
                  </a:lnTo>
                  <a:lnTo>
                    <a:pt x="6713" y="1907"/>
                  </a:lnTo>
                  <a:lnTo>
                    <a:pt x="6530" y="2017"/>
                  </a:lnTo>
                  <a:lnTo>
                    <a:pt x="6383" y="2128"/>
                  </a:lnTo>
                  <a:lnTo>
                    <a:pt x="6273" y="2274"/>
                  </a:lnTo>
                  <a:lnTo>
                    <a:pt x="6200" y="2458"/>
                  </a:lnTo>
                  <a:lnTo>
                    <a:pt x="6200" y="2531"/>
                  </a:lnTo>
                  <a:lnTo>
                    <a:pt x="6237" y="2604"/>
                  </a:lnTo>
                  <a:lnTo>
                    <a:pt x="6310" y="2641"/>
                  </a:lnTo>
                  <a:lnTo>
                    <a:pt x="6383" y="2641"/>
                  </a:lnTo>
                  <a:lnTo>
                    <a:pt x="6530" y="2604"/>
                  </a:lnTo>
                  <a:lnTo>
                    <a:pt x="6640" y="2531"/>
                  </a:lnTo>
                  <a:lnTo>
                    <a:pt x="6860" y="2384"/>
                  </a:lnTo>
                  <a:lnTo>
                    <a:pt x="7007" y="2348"/>
                  </a:lnTo>
                  <a:lnTo>
                    <a:pt x="7154" y="2274"/>
                  </a:lnTo>
                  <a:lnTo>
                    <a:pt x="7484" y="2274"/>
                  </a:lnTo>
                  <a:lnTo>
                    <a:pt x="7667" y="2311"/>
                  </a:lnTo>
                  <a:lnTo>
                    <a:pt x="7851" y="2384"/>
                  </a:lnTo>
                  <a:lnTo>
                    <a:pt x="7924" y="2458"/>
                  </a:lnTo>
                  <a:lnTo>
                    <a:pt x="7961" y="2531"/>
                  </a:lnTo>
                  <a:lnTo>
                    <a:pt x="7997" y="2641"/>
                  </a:lnTo>
                  <a:lnTo>
                    <a:pt x="7997" y="2751"/>
                  </a:lnTo>
                  <a:lnTo>
                    <a:pt x="7961" y="2898"/>
                  </a:lnTo>
                  <a:lnTo>
                    <a:pt x="7887" y="3045"/>
                  </a:lnTo>
                  <a:lnTo>
                    <a:pt x="7667" y="3338"/>
                  </a:lnTo>
                  <a:lnTo>
                    <a:pt x="7190" y="3998"/>
                  </a:lnTo>
                  <a:lnTo>
                    <a:pt x="6713" y="4622"/>
                  </a:lnTo>
                  <a:lnTo>
                    <a:pt x="5686" y="5869"/>
                  </a:lnTo>
                  <a:lnTo>
                    <a:pt x="5613" y="6016"/>
                  </a:lnTo>
                  <a:lnTo>
                    <a:pt x="5650" y="6162"/>
                  </a:lnTo>
                  <a:lnTo>
                    <a:pt x="5686" y="6236"/>
                  </a:lnTo>
                  <a:lnTo>
                    <a:pt x="5723" y="6273"/>
                  </a:lnTo>
                  <a:lnTo>
                    <a:pt x="5796" y="6309"/>
                  </a:lnTo>
                  <a:lnTo>
                    <a:pt x="5870" y="6309"/>
                  </a:lnTo>
                  <a:lnTo>
                    <a:pt x="6567" y="6273"/>
                  </a:lnTo>
                  <a:lnTo>
                    <a:pt x="7264" y="6309"/>
                  </a:lnTo>
                  <a:lnTo>
                    <a:pt x="8034" y="6346"/>
                  </a:lnTo>
                  <a:lnTo>
                    <a:pt x="8401" y="6419"/>
                  </a:lnTo>
                  <a:lnTo>
                    <a:pt x="8547" y="6419"/>
                  </a:lnTo>
                  <a:lnTo>
                    <a:pt x="8731" y="6383"/>
                  </a:lnTo>
                  <a:lnTo>
                    <a:pt x="8841" y="6309"/>
                  </a:lnTo>
                  <a:lnTo>
                    <a:pt x="8878" y="6199"/>
                  </a:lnTo>
                  <a:lnTo>
                    <a:pt x="8878" y="6089"/>
                  </a:lnTo>
                  <a:lnTo>
                    <a:pt x="8768" y="6016"/>
                  </a:lnTo>
                  <a:lnTo>
                    <a:pt x="8658" y="5942"/>
                  </a:lnTo>
                  <a:lnTo>
                    <a:pt x="8474" y="5869"/>
                  </a:lnTo>
                  <a:lnTo>
                    <a:pt x="8107" y="5796"/>
                  </a:lnTo>
                  <a:lnTo>
                    <a:pt x="7410" y="5759"/>
                  </a:lnTo>
                  <a:lnTo>
                    <a:pt x="6457" y="5759"/>
                  </a:lnTo>
                  <a:lnTo>
                    <a:pt x="7557" y="4365"/>
                  </a:lnTo>
                  <a:lnTo>
                    <a:pt x="7851" y="3998"/>
                  </a:lnTo>
                  <a:lnTo>
                    <a:pt x="8144" y="3595"/>
                  </a:lnTo>
                  <a:lnTo>
                    <a:pt x="8291" y="3375"/>
                  </a:lnTo>
                  <a:lnTo>
                    <a:pt x="8401" y="3191"/>
                  </a:lnTo>
                  <a:lnTo>
                    <a:pt x="8474" y="2935"/>
                  </a:lnTo>
                  <a:lnTo>
                    <a:pt x="8511" y="2714"/>
                  </a:lnTo>
                  <a:lnTo>
                    <a:pt x="8511" y="2494"/>
                  </a:lnTo>
                  <a:lnTo>
                    <a:pt x="8437" y="2311"/>
                  </a:lnTo>
                  <a:lnTo>
                    <a:pt x="8327" y="2164"/>
                  </a:lnTo>
                  <a:lnTo>
                    <a:pt x="8217" y="2017"/>
                  </a:lnTo>
                  <a:lnTo>
                    <a:pt x="8071" y="1907"/>
                  </a:lnTo>
                  <a:lnTo>
                    <a:pt x="7887" y="1834"/>
                  </a:lnTo>
                  <a:lnTo>
                    <a:pt x="7667" y="1797"/>
                  </a:lnTo>
                  <a:lnTo>
                    <a:pt x="7484" y="1761"/>
                  </a:lnTo>
                  <a:close/>
                  <a:moveTo>
                    <a:pt x="954" y="0"/>
                  </a:moveTo>
                  <a:lnTo>
                    <a:pt x="771" y="37"/>
                  </a:lnTo>
                  <a:lnTo>
                    <a:pt x="624" y="110"/>
                  </a:lnTo>
                  <a:lnTo>
                    <a:pt x="441" y="183"/>
                  </a:lnTo>
                  <a:lnTo>
                    <a:pt x="294" y="257"/>
                  </a:lnTo>
                  <a:lnTo>
                    <a:pt x="147" y="404"/>
                  </a:lnTo>
                  <a:lnTo>
                    <a:pt x="37" y="514"/>
                  </a:lnTo>
                  <a:lnTo>
                    <a:pt x="1" y="587"/>
                  </a:lnTo>
                  <a:lnTo>
                    <a:pt x="1" y="660"/>
                  </a:lnTo>
                  <a:lnTo>
                    <a:pt x="74" y="770"/>
                  </a:lnTo>
                  <a:lnTo>
                    <a:pt x="184" y="844"/>
                  </a:lnTo>
                  <a:lnTo>
                    <a:pt x="257" y="844"/>
                  </a:lnTo>
                  <a:lnTo>
                    <a:pt x="331" y="807"/>
                  </a:lnTo>
                  <a:lnTo>
                    <a:pt x="661" y="660"/>
                  </a:lnTo>
                  <a:lnTo>
                    <a:pt x="844" y="624"/>
                  </a:lnTo>
                  <a:lnTo>
                    <a:pt x="1028" y="587"/>
                  </a:lnTo>
                  <a:lnTo>
                    <a:pt x="991" y="624"/>
                  </a:lnTo>
                  <a:lnTo>
                    <a:pt x="991" y="844"/>
                  </a:lnTo>
                  <a:lnTo>
                    <a:pt x="991" y="1064"/>
                  </a:lnTo>
                  <a:lnTo>
                    <a:pt x="1101" y="1467"/>
                  </a:lnTo>
                  <a:lnTo>
                    <a:pt x="1358" y="2641"/>
                  </a:lnTo>
                  <a:lnTo>
                    <a:pt x="2312" y="7263"/>
                  </a:lnTo>
                  <a:lnTo>
                    <a:pt x="2348" y="7336"/>
                  </a:lnTo>
                  <a:lnTo>
                    <a:pt x="2422" y="7410"/>
                  </a:lnTo>
                  <a:lnTo>
                    <a:pt x="2495" y="7446"/>
                  </a:lnTo>
                  <a:lnTo>
                    <a:pt x="2678" y="7446"/>
                  </a:lnTo>
                  <a:lnTo>
                    <a:pt x="2752" y="7410"/>
                  </a:lnTo>
                  <a:lnTo>
                    <a:pt x="2825" y="7336"/>
                  </a:lnTo>
                  <a:lnTo>
                    <a:pt x="2862" y="7263"/>
                  </a:lnTo>
                  <a:lnTo>
                    <a:pt x="4072" y="4108"/>
                  </a:lnTo>
                  <a:lnTo>
                    <a:pt x="5246" y="990"/>
                  </a:lnTo>
                  <a:lnTo>
                    <a:pt x="6457" y="917"/>
                  </a:lnTo>
                  <a:lnTo>
                    <a:pt x="7667" y="880"/>
                  </a:lnTo>
                  <a:lnTo>
                    <a:pt x="8988" y="917"/>
                  </a:lnTo>
                  <a:lnTo>
                    <a:pt x="9648" y="990"/>
                  </a:lnTo>
                  <a:lnTo>
                    <a:pt x="9978" y="990"/>
                  </a:lnTo>
                  <a:lnTo>
                    <a:pt x="10308" y="954"/>
                  </a:lnTo>
                  <a:lnTo>
                    <a:pt x="10382" y="917"/>
                  </a:lnTo>
                  <a:lnTo>
                    <a:pt x="10455" y="880"/>
                  </a:lnTo>
                  <a:lnTo>
                    <a:pt x="10492" y="807"/>
                  </a:lnTo>
                  <a:lnTo>
                    <a:pt x="10492" y="734"/>
                  </a:lnTo>
                  <a:lnTo>
                    <a:pt x="10418" y="587"/>
                  </a:lnTo>
                  <a:lnTo>
                    <a:pt x="10382" y="514"/>
                  </a:lnTo>
                  <a:lnTo>
                    <a:pt x="10308" y="477"/>
                  </a:lnTo>
                  <a:lnTo>
                    <a:pt x="10015" y="404"/>
                  </a:lnTo>
                  <a:lnTo>
                    <a:pt x="9721" y="367"/>
                  </a:lnTo>
                  <a:lnTo>
                    <a:pt x="9134" y="330"/>
                  </a:lnTo>
                  <a:lnTo>
                    <a:pt x="7814" y="293"/>
                  </a:lnTo>
                  <a:lnTo>
                    <a:pt x="6420" y="330"/>
                  </a:lnTo>
                  <a:lnTo>
                    <a:pt x="5026" y="404"/>
                  </a:lnTo>
                  <a:lnTo>
                    <a:pt x="4916" y="440"/>
                  </a:lnTo>
                  <a:lnTo>
                    <a:pt x="4843" y="477"/>
                  </a:lnTo>
                  <a:lnTo>
                    <a:pt x="4806" y="550"/>
                  </a:lnTo>
                  <a:lnTo>
                    <a:pt x="4733" y="624"/>
                  </a:lnTo>
                  <a:lnTo>
                    <a:pt x="2678" y="6162"/>
                  </a:lnTo>
                  <a:lnTo>
                    <a:pt x="2128" y="3705"/>
                  </a:lnTo>
                  <a:lnTo>
                    <a:pt x="1725" y="1981"/>
                  </a:lnTo>
                  <a:lnTo>
                    <a:pt x="1541" y="1210"/>
                  </a:lnTo>
                  <a:lnTo>
                    <a:pt x="1468" y="844"/>
                  </a:lnTo>
                  <a:lnTo>
                    <a:pt x="1431" y="660"/>
                  </a:lnTo>
                  <a:lnTo>
                    <a:pt x="1395" y="550"/>
                  </a:lnTo>
                  <a:lnTo>
                    <a:pt x="1431" y="550"/>
                  </a:lnTo>
                  <a:lnTo>
                    <a:pt x="1468" y="514"/>
                  </a:lnTo>
                  <a:lnTo>
                    <a:pt x="1468" y="477"/>
                  </a:lnTo>
                  <a:lnTo>
                    <a:pt x="1505" y="367"/>
                  </a:lnTo>
                  <a:lnTo>
                    <a:pt x="1505" y="220"/>
                  </a:lnTo>
                  <a:lnTo>
                    <a:pt x="1468" y="110"/>
                  </a:lnTo>
                  <a:lnTo>
                    <a:pt x="1395" y="73"/>
                  </a:lnTo>
                  <a:lnTo>
                    <a:pt x="1321" y="37"/>
                  </a:lnTo>
                  <a:lnTo>
                    <a:pt x="1138"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 name="Google Shape;382;p7"/>
            <p:cNvSpPr/>
            <p:nvPr/>
          </p:nvSpPr>
          <p:spPr>
            <a:xfrm>
              <a:off x="6950850" y="4617725"/>
              <a:ext cx="254050" cy="162350"/>
            </a:xfrm>
            <a:custGeom>
              <a:avLst/>
              <a:gdLst/>
              <a:ahLst/>
              <a:cxnLst/>
              <a:rect l="l" t="t" r="r" b="b"/>
              <a:pathLst>
                <a:path w="10162" h="6494" extrusionOk="0">
                  <a:moveTo>
                    <a:pt x="8291" y="587"/>
                  </a:moveTo>
                  <a:lnTo>
                    <a:pt x="8291" y="698"/>
                  </a:lnTo>
                  <a:lnTo>
                    <a:pt x="8327" y="771"/>
                  </a:lnTo>
                  <a:lnTo>
                    <a:pt x="8401" y="808"/>
                  </a:lnTo>
                  <a:lnTo>
                    <a:pt x="8474" y="808"/>
                  </a:lnTo>
                  <a:lnTo>
                    <a:pt x="8768" y="771"/>
                  </a:lnTo>
                  <a:lnTo>
                    <a:pt x="8914" y="771"/>
                  </a:lnTo>
                  <a:lnTo>
                    <a:pt x="8988" y="808"/>
                  </a:lnTo>
                  <a:lnTo>
                    <a:pt x="9024" y="844"/>
                  </a:lnTo>
                  <a:lnTo>
                    <a:pt x="9208" y="1101"/>
                  </a:lnTo>
                  <a:lnTo>
                    <a:pt x="9318" y="1321"/>
                  </a:lnTo>
                  <a:lnTo>
                    <a:pt x="9465" y="1615"/>
                  </a:lnTo>
                  <a:lnTo>
                    <a:pt x="9538" y="1871"/>
                  </a:lnTo>
                  <a:lnTo>
                    <a:pt x="9611" y="2165"/>
                  </a:lnTo>
                  <a:lnTo>
                    <a:pt x="9648" y="2458"/>
                  </a:lnTo>
                  <a:lnTo>
                    <a:pt x="9648" y="2715"/>
                  </a:lnTo>
                  <a:lnTo>
                    <a:pt x="9575" y="2972"/>
                  </a:lnTo>
                  <a:lnTo>
                    <a:pt x="9501" y="3229"/>
                  </a:lnTo>
                  <a:lnTo>
                    <a:pt x="9354" y="3485"/>
                  </a:lnTo>
                  <a:lnTo>
                    <a:pt x="9171" y="3669"/>
                  </a:lnTo>
                  <a:lnTo>
                    <a:pt x="8988" y="3852"/>
                  </a:lnTo>
                  <a:lnTo>
                    <a:pt x="8731" y="3962"/>
                  </a:lnTo>
                  <a:lnTo>
                    <a:pt x="8474" y="3999"/>
                  </a:lnTo>
                  <a:lnTo>
                    <a:pt x="8327" y="3999"/>
                  </a:lnTo>
                  <a:lnTo>
                    <a:pt x="8217" y="3925"/>
                  </a:lnTo>
                  <a:lnTo>
                    <a:pt x="8107" y="3852"/>
                  </a:lnTo>
                  <a:lnTo>
                    <a:pt x="7997" y="3742"/>
                  </a:lnTo>
                  <a:lnTo>
                    <a:pt x="7851" y="3485"/>
                  </a:lnTo>
                  <a:lnTo>
                    <a:pt x="7740" y="3229"/>
                  </a:lnTo>
                  <a:lnTo>
                    <a:pt x="7630" y="2935"/>
                  </a:lnTo>
                  <a:lnTo>
                    <a:pt x="7594" y="2605"/>
                  </a:lnTo>
                  <a:lnTo>
                    <a:pt x="7557" y="2311"/>
                  </a:lnTo>
                  <a:lnTo>
                    <a:pt x="7594" y="1981"/>
                  </a:lnTo>
                  <a:lnTo>
                    <a:pt x="7630" y="1578"/>
                  </a:lnTo>
                  <a:lnTo>
                    <a:pt x="7777" y="1211"/>
                  </a:lnTo>
                  <a:lnTo>
                    <a:pt x="7887" y="1028"/>
                  </a:lnTo>
                  <a:lnTo>
                    <a:pt x="7997" y="844"/>
                  </a:lnTo>
                  <a:lnTo>
                    <a:pt x="8107" y="698"/>
                  </a:lnTo>
                  <a:lnTo>
                    <a:pt x="8291" y="587"/>
                  </a:lnTo>
                  <a:close/>
                  <a:moveTo>
                    <a:pt x="8401" y="147"/>
                  </a:moveTo>
                  <a:lnTo>
                    <a:pt x="8181" y="221"/>
                  </a:lnTo>
                  <a:lnTo>
                    <a:pt x="7961" y="294"/>
                  </a:lnTo>
                  <a:lnTo>
                    <a:pt x="7814" y="404"/>
                  </a:lnTo>
                  <a:lnTo>
                    <a:pt x="7667" y="551"/>
                  </a:lnTo>
                  <a:lnTo>
                    <a:pt x="7520" y="698"/>
                  </a:lnTo>
                  <a:lnTo>
                    <a:pt x="7410" y="881"/>
                  </a:lnTo>
                  <a:lnTo>
                    <a:pt x="7264" y="1284"/>
                  </a:lnTo>
                  <a:lnTo>
                    <a:pt x="7154" y="1688"/>
                  </a:lnTo>
                  <a:lnTo>
                    <a:pt x="7117" y="2055"/>
                  </a:lnTo>
                  <a:lnTo>
                    <a:pt x="7080" y="2458"/>
                  </a:lnTo>
                  <a:lnTo>
                    <a:pt x="7154" y="2935"/>
                  </a:lnTo>
                  <a:lnTo>
                    <a:pt x="7264" y="3375"/>
                  </a:lnTo>
                  <a:lnTo>
                    <a:pt x="7410" y="3779"/>
                  </a:lnTo>
                  <a:lnTo>
                    <a:pt x="7520" y="3962"/>
                  </a:lnTo>
                  <a:lnTo>
                    <a:pt x="7667" y="4146"/>
                  </a:lnTo>
                  <a:lnTo>
                    <a:pt x="7814" y="4292"/>
                  </a:lnTo>
                  <a:lnTo>
                    <a:pt x="7961" y="4402"/>
                  </a:lnTo>
                  <a:lnTo>
                    <a:pt x="8144" y="4476"/>
                  </a:lnTo>
                  <a:lnTo>
                    <a:pt x="8364" y="4512"/>
                  </a:lnTo>
                  <a:lnTo>
                    <a:pt x="8584" y="4512"/>
                  </a:lnTo>
                  <a:lnTo>
                    <a:pt x="8768" y="4476"/>
                  </a:lnTo>
                  <a:lnTo>
                    <a:pt x="8988" y="4439"/>
                  </a:lnTo>
                  <a:lnTo>
                    <a:pt x="9134" y="4366"/>
                  </a:lnTo>
                  <a:lnTo>
                    <a:pt x="9318" y="4256"/>
                  </a:lnTo>
                  <a:lnTo>
                    <a:pt x="9465" y="4146"/>
                  </a:lnTo>
                  <a:lnTo>
                    <a:pt x="9721" y="3852"/>
                  </a:lnTo>
                  <a:lnTo>
                    <a:pt x="9905" y="3522"/>
                  </a:lnTo>
                  <a:lnTo>
                    <a:pt x="10051" y="3118"/>
                  </a:lnTo>
                  <a:lnTo>
                    <a:pt x="10161" y="2752"/>
                  </a:lnTo>
                  <a:lnTo>
                    <a:pt x="10161" y="2348"/>
                  </a:lnTo>
                  <a:lnTo>
                    <a:pt x="10125" y="2091"/>
                  </a:lnTo>
                  <a:lnTo>
                    <a:pt x="10051" y="1761"/>
                  </a:lnTo>
                  <a:lnTo>
                    <a:pt x="9941" y="1394"/>
                  </a:lnTo>
                  <a:lnTo>
                    <a:pt x="9758" y="1064"/>
                  </a:lnTo>
                  <a:lnTo>
                    <a:pt x="9575" y="734"/>
                  </a:lnTo>
                  <a:lnTo>
                    <a:pt x="9354" y="441"/>
                  </a:lnTo>
                  <a:lnTo>
                    <a:pt x="9244" y="331"/>
                  </a:lnTo>
                  <a:lnTo>
                    <a:pt x="9098" y="257"/>
                  </a:lnTo>
                  <a:lnTo>
                    <a:pt x="8988" y="221"/>
                  </a:lnTo>
                  <a:lnTo>
                    <a:pt x="8841" y="184"/>
                  </a:lnTo>
                  <a:lnTo>
                    <a:pt x="8621" y="147"/>
                  </a:lnTo>
                  <a:close/>
                  <a:moveTo>
                    <a:pt x="3999" y="1"/>
                  </a:moveTo>
                  <a:lnTo>
                    <a:pt x="3926" y="37"/>
                  </a:lnTo>
                  <a:lnTo>
                    <a:pt x="3852" y="111"/>
                  </a:lnTo>
                  <a:lnTo>
                    <a:pt x="3816" y="404"/>
                  </a:lnTo>
                  <a:lnTo>
                    <a:pt x="3779" y="734"/>
                  </a:lnTo>
                  <a:lnTo>
                    <a:pt x="3705" y="1321"/>
                  </a:lnTo>
                  <a:lnTo>
                    <a:pt x="3632" y="2458"/>
                  </a:lnTo>
                  <a:lnTo>
                    <a:pt x="2898" y="2385"/>
                  </a:lnTo>
                  <a:lnTo>
                    <a:pt x="2128" y="2385"/>
                  </a:lnTo>
                  <a:lnTo>
                    <a:pt x="1395" y="2422"/>
                  </a:lnTo>
                  <a:lnTo>
                    <a:pt x="1028" y="2495"/>
                  </a:lnTo>
                  <a:lnTo>
                    <a:pt x="661" y="2568"/>
                  </a:lnTo>
                  <a:lnTo>
                    <a:pt x="661" y="2495"/>
                  </a:lnTo>
                  <a:lnTo>
                    <a:pt x="588" y="2458"/>
                  </a:lnTo>
                  <a:lnTo>
                    <a:pt x="551" y="2495"/>
                  </a:lnTo>
                  <a:lnTo>
                    <a:pt x="478" y="1651"/>
                  </a:lnTo>
                  <a:lnTo>
                    <a:pt x="441" y="918"/>
                  </a:lnTo>
                  <a:lnTo>
                    <a:pt x="404" y="551"/>
                  </a:lnTo>
                  <a:lnTo>
                    <a:pt x="367" y="184"/>
                  </a:lnTo>
                  <a:lnTo>
                    <a:pt x="331" y="111"/>
                  </a:lnTo>
                  <a:lnTo>
                    <a:pt x="147" y="111"/>
                  </a:lnTo>
                  <a:lnTo>
                    <a:pt x="111" y="184"/>
                  </a:lnTo>
                  <a:lnTo>
                    <a:pt x="37" y="514"/>
                  </a:lnTo>
                  <a:lnTo>
                    <a:pt x="1" y="881"/>
                  </a:lnTo>
                  <a:lnTo>
                    <a:pt x="1" y="1578"/>
                  </a:lnTo>
                  <a:lnTo>
                    <a:pt x="37" y="2275"/>
                  </a:lnTo>
                  <a:lnTo>
                    <a:pt x="111" y="2972"/>
                  </a:lnTo>
                  <a:lnTo>
                    <a:pt x="184" y="3632"/>
                  </a:lnTo>
                  <a:lnTo>
                    <a:pt x="294" y="4329"/>
                  </a:lnTo>
                  <a:lnTo>
                    <a:pt x="404" y="4989"/>
                  </a:lnTo>
                  <a:lnTo>
                    <a:pt x="478" y="5356"/>
                  </a:lnTo>
                  <a:lnTo>
                    <a:pt x="551" y="5503"/>
                  </a:lnTo>
                  <a:lnTo>
                    <a:pt x="588" y="5650"/>
                  </a:lnTo>
                  <a:lnTo>
                    <a:pt x="551" y="5723"/>
                  </a:lnTo>
                  <a:lnTo>
                    <a:pt x="588" y="5833"/>
                  </a:lnTo>
                  <a:lnTo>
                    <a:pt x="661" y="5906"/>
                  </a:lnTo>
                  <a:lnTo>
                    <a:pt x="734" y="5943"/>
                  </a:lnTo>
                  <a:lnTo>
                    <a:pt x="881" y="5943"/>
                  </a:lnTo>
                  <a:lnTo>
                    <a:pt x="954" y="5906"/>
                  </a:lnTo>
                  <a:lnTo>
                    <a:pt x="1028" y="5833"/>
                  </a:lnTo>
                  <a:lnTo>
                    <a:pt x="1064" y="5760"/>
                  </a:lnTo>
                  <a:lnTo>
                    <a:pt x="1064" y="5650"/>
                  </a:lnTo>
                  <a:lnTo>
                    <a:pt x="1064" y="5466"/>
                  </a:lnTo>
                  <a:lnTo>
                    <a:pt x="881" y="4696"/>
                  </a:lnTo>
                  <a:lnTo>
                    <a:pt x="734" y="3889"/>
                  </a:lnTo>
                  <a:lnTo>
                    <a:pt x="624" y="3082"/>
                  </a:lnTo>
                  <a:lnTo>
                    <a:pt x="588" y="2935"/>
                  </a:lnTo>
                  <a:lnTo>
                    <a:pt x="991" y="2972"/>
                  </a:lnTo>
                  <a:lnTo>
                    <a:pt x="1358" y="2935"/>
                  </a:lnTo>
                  <a:lnTo>
                    <a:pt x="2128" y="2898"/>
                  </a:lnTo>
                  <a:lnTo>
                    <a:pt x="2862" y="2898"/>
                  </a:lnTo>
                  <a:lnTo>
                    <a:pt x="3632" y="2972"/>
                  </a:lnTo>
                  <a:lnTo>
                    <a:pt x="3559" y="4256"/>
                  </a:lnTo>
                  <a:lnTo>
                    <a:pt x="3485" y="4843"/>
                  </a:lnTo>
                  <a:lnTo>
                    <a:pt x="3485" y="4989"/>
                  </a:lnTo>
                  <a:lnTo>
                    <a:pt x="3522" y="5173"/>
                  </a:lnTo>
                  <a:lnTo>
                    <a:pt x="3559" y="5283"/>
                  </a:lnTo>
                  <a:lnTo>
                    <a:pt x="3632" y="5393"/>
                  </a:lnTo>
                  <a:lnTo>
                    <a:pt x="3669" y="5429"/>
                  </a:lnTo>
                  <a:lnTo>
                    <a:pt x="3742" y="5466"/>
                  </a:lnTo>
                  <a:lnTo>
                    <a:pt x="3852" y="5393"/>
                  </a:lnTo>
                  <a:lnTo>
                    <a:pt x="3926" y="5319"/>
                  </a:lnTo>
                  <a:lnTo>
                    <a:pt x="3999" y="5209"/>
                  </a:lnTo>
                  <a:lnTo>
                    <a:pt x="4036" y="4916"/>
                  </a:lnTo>
                  <a:lnTo>
                    <a:pt x="4036" y="4366"/>
                  </a:lnTo>
                  <a:lnTo>
                    <a:pt x="4109" y="2935"/>
                  </a:lnTo>
                  <a:lnTo>
                    <a:pt x="4146" y="1468"/>
                  </a:lnTo>
                  <a:lnTo>
                    <a:pt x="4182" y="771"/>
                  </a:lnTo>
                  <a:lnTo>
                    <a:pt x="4182" y="441"/>
                  </a:lnTo>
                  <a:lnTo>
                    <a:pt x="4146" y="111"/>
                  </a:lnTo>
                  <a:lnTo>
                    <a:pt x="4072" y="37"/>
                  </a:lnTo>
                  <a:lnTo>
                    <a:pt x="3999" y="1"/>
                  </a:lnTo>
                  <a:close/>
                  <a:moveTo>
                    <a:pt x="5503" y="3779"/>
                  </a:moveTo>
                  <a:lnTo>
                    <a:pt x="5246" y="3815"/>
                  </a:lnTo>
                  <a:lnTo>
                    <a:pt x="5026" y="3925"/>
                  </a:lnTo>
                  <a:lnTo>
                    <a:pt x="4879" y="3999"/>
                  </a:lnTo>
                  <a:lnTo>
                    <a:pt x="4806" y="4109"/>
                  </a:lnTo>
                  <a:lnTo>
                    <a:pt x="4806" y="4146"/>
                  </a:lnTo>
                  <a:lnTo>
                    <a:pt x="4843" y="4182"/>
                  </a:lnTo>
                  <a:lnTo>
                    <a:pt x="4916" y="4256"/>
                  </a:lnTo>
                  <a:lnTo>
                    <a:pt x="5246" y="4256"/>
                  </a:lnTo>
                  <a:lnTo>
                    <a:pt x="5723" y="4219"/>
                  </a:lnTo>
                  <a:lnTo>
                    <a:pt x="5723" y="4219"/>
                  </a:lnTo>
                  <a:lnTo>
                    <a:pt x="5686" y="4329"/>
                  </a:lnTo>
                  <a:lnTo>
                    <a:pt x="5576" y="4439"/>
                  </a:lnTo>
                  <a:lnTo>
                    <a:pt x="5393" y="4622"/>
                  </a:lnTo>
                  <a:lnTo>
                    <a:pt x="5026" y="5099"/>
                  </a:lnTo>
                  <a:lnTo>
                    <a:pt x="4659" y="5613"/>
                  </a:lnTo>
                  <a:lnTo>
                    <a:pt x="4366" y="6126"/>
                  </a:lnTo>
                  <a:lnTo>
                    <a:pt x="4329" y="6273"/>
                  </a:lnTo>
                  <a:lnTo>
                    <a:pt x="4366" y="6420"/>
                  </a:lnTo>
                  <a:lnTo>
                    <a:pt x="4476" y="6493"/>
                  </a:lnTo>
                  <a:lnTo>
                    <a:pt x="4623" y="6493"/>
                  </a:lnTo>
                  <a:lnTo>
                    <a:pt x="6310" y="6126"/>
                  </a:lnTo>
                  <a:lnTo>
                    <a:pt x="6383" y="6090"/>
                  </a:lnTo>
                  <a:lnTo>
                    <a:pt x="6457" y="6016"/>
                  </a:lnTo>
                  <a:lnTo>
                    <a:pt x="6493" y="5943"/>
                  </a:lnTo>
                  <a:lnTo>
                    <a:pt x="6457" y="5833"/>
                  </a:lnTo>
                  <a:lnTo>
                    <a:pt x="6420" y="5760"/>
                  </a:lnTo>
                  <a:lnTo>
                    <a:pt x="6383" y="5686"/>
                  </a:lnTo>
                  <a:lnTo>
                    <a:pt x="6273" y="5650"/>
                  </a:lnTo>
                  <a:lnTo>
                    <a:pt x="6163" y="5650"/>
                  </a:lnTo>
                  <a:lnTo>
                    <a:pt x="5026" y="5906"/>
                  </a:lnTo>
                  <a:lnTo>
                    <a:pt x="5319" y="5466"/>
                  </a:lnTo>
                  <a:lnTo>
                    <a:pt x="5650" y="5063"/>
                  </a:lnTo>
                  <a:lnTo>
                    <a:pt x="5870" y="4806"/>
                  </a:lnTo>
                  <a:lnTo>
                    <a:pt x="6053" y="4549"/>
                  </a:lnTo>
                  <a:lnTo>
                    <a:pt x="6126" y="4402"/>
                  </a:lnTo>
                  <a:lnTo>
                    <a:pt x="6200" y="4256"/>
                  </a:lnTo>
                  <a:lnTo>
                    <a:pt x="6200" y="4109"/>
                  </a:lnTo>
                  <a:lnTo>
                    <a:pt x="6200" y="3925"/>
                  </a:lnTo>
                  <a:lnTo>
                    <a:pt x="6163" y="3889"/>
                  </a:lnTo>
                  <a:lnTo>
                    <a:pt x="6126" y="3815"/>
                  </a:lnTo>
                  <a:lnTo>
                    <a:pt x="5980" y="3779"/>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 name="Google Shape;383;p7"/>
            <p:cNvSpPr/>
            <p:nvPr/>
          </p:nvSpPr>
          <p:spPr>
            <a:xfrm>
              <a:off x="6051225" y="1090800"/>
              <a:ext cx="285225" cy="283400"/>
            </a:xfrm>
            <a:custGeom>
              <a:avLst/>
              <a:gdLst/>
              <a:ahLst/>
              <a:cxnLst/>
              <a:rect l="l" t="t" r="r" b="b"/>
              <a:pathLst>
                <a:path w="11409" h="11336" extrusionOk="0">
                  <a:moveTo>
                    <a:pt x="5173" y="4219"/>
                  </a:moveTo>
                  <a:lnTo>
                    <a:pt x="5136" y="4256"/>
                  </a:lnTo>
                  <a:lnTo>
                    <a:pt x="5100" y="4292"/>
                  </a:lnTo>
                  <a:lnTo>
                    <a:pt x="4990" y="4366"/>
                  </a:lnTo>
                  <a:lnTo>
                    <a:pt x="4916" y="4476"/>
                  </a:lnTo>
                  <a:lnTo>
                    <a:pt x="4916" y="4512"/>
                  </a:lnTo>
                  <a:lnTo>
                    <a:pt x="4843" y="4659"/>
                  </a:lnTo>
                  <a:lnTo>
                    <a:pt x="4843" y="4769"/>
                  </a:lnTo>
                  <a:lnTo>
                    <a:pt x="4880" y="4843"/>
                  </a:lnTo>
                  <a:lnTo>
                    <a:pt x="4990" y="4916"/>
                  </a:lnTo>
                  <a:lnTo>
                    <a:pt x="5100" y="4989"/>
                  </a:lnTo>
                  <a:lnTo>
                    <a:pt x="5283" y="4989"/>
                  </a:lnTo>
                  <a:lnTo>
                    <a:pt x="5430" y="4916"/>
                  </a:lnTo>
                  <a:lnTo>
                    <a:pt x="5540" y="4769"/>
                  </a:lnTo>
                  <a:lnTo>
                    <a:pt x="5577" y="4696"/>
                  </a:lnTo>
                  <a:lnTo>
                    <a:pt x="5613" y="4623"/>
                  </a:lnTo>
                  <a:lnTo>
                    <a:pt x="5577" y="4549"/>
                  </a:lnTo>
                  <a:lnTo>
                    <a:pt x="5577" y="4476"/>
                  </a:lnTo>
                  <a:lnTo>
                    <a:pt x="5430" y="4402"/>
                  </a:lnTo>
                  <a:lnTo>
                    <a:pt x="5320" y="4366"/>
                  </a:lnTo>
                  <a:lnTo>
                    <a:pt x="5320" y="4292"/>
                  </a:lnTo>
                  <a:lnTo>
                    <a:pt x="5246" y="4256"/>
                  </a:lnTo>
                  <a:lnTo>
                    <a:pt x="5173" y="4219"/>
                  </a:lnTo>
                  <a:close/>
                  <a:moveTo>
                    <a:pt x="5980" y="6016"/>
                  </a:moveTo>
                  <a:lnTo>
                    <a:pt x="6017" y="6053"/>
                  </a:lnTo>
                  <a:lnTo>
                    <a:pt x="6053" y="6126"/>
                  </a:lnTo>
                  <a:lnTo>
                    <a:pt x="6053" y="6200"/>
                  </a:lnTo>
                  <a:lnTo>
                    <a:pt x="5907" y="6237"/>
                  </a:lnTo>
                  <a:lnTo>
                    <a:pt x="5943" y="6090"/>
                  </a:lnTo>
                  <a:lnTo>
                    <a:pt x="5980" y="6016"/>
                  </a:lnTo>
                  <a:close/>
                  <a:moveTo>
                    <a:pt x="5833" y="5613"/>
                  </a:moveTo>
                  <a:lnTo>
                    <a:pt x="5723" y="5650"/>
                  </a:lnTo>
                  <a:lnTo>
                    <a:pt x="5650" y="5723"/>
                  </a:lnTo>
                  <a:lnTo>
                    <a:pt x="5613" y="5796"/>
                  </a:lnTo>
                  <a:lnTo>
                    <a:pt x="5613" y="5870"/>
                  </a:lnTo>
                  <a:lnTo>
                    <a:pt x="5687" y="5943"/>
                  </a:lnTo>
                  <a:lnTo>
                    <a:pt x="5577" y="6163"/>
                  </a:lnTo>
                  <a:lnTo>
                    <a:pt x="5540" y="6420"/>
                  </a:lnTo>
                  <a:lnTo>
                    <a:pt x="5577" y="6530"/>
                  </a:lnTo>
                  <a:lnTo>
                    <a:pt x="5687" y="6567"/>
                  </a:lnTo>
                  <a:lnTo>
                    <a:pt x="5833" y="6603"/>
                  </a:lnTo>
                  <a:lnTo>
                    <a:pt x="5980" y="6603"/>
                  </a:lnTo>
                  <a:lnTo>
                    <a:pt x="6090" y="6567"/>
                  </a:lnTo>
                  <a:lnTo>
                    <a:pt x="6237" y="6530"/>
                  </a:lnTo>
                  <a:lnTo>
                    <a:pt x="6347" y="6457"/>
                  </a:lnTo>
                  <a:lnTo>
                    <a:pt x="6420" y="6347"/>
                  </a:lnTo>
                  <a:lnTo>
                    <a:pt x="6457" y="6200"/>
                  </a:lnTo>
                  <a:lnTo>
                    <a:pt x="6457" y="6053"/>
                  </a:lnTo>
                  <a:lnTo>
                    <a:pt x="6420" y="5943"/>
                  </a:lnTo>
                  <a:lnTo>
                    <a:pt x="6347" y="5833"/>
                  </a:lnTo>
                  <a:lnTo>
                    <a:pt x="6274" y="5760"/>
                  </a:lnTo>
                  <a:lnTo>
                    <a:pt x="6163" y="5686"/>
                  </a:lnTo>
                  <a:lnTo>
                    <a:pt x="6053" y="5650"/>
                  </a:lnTo>
                  <a:lnTo>
                    <a:pt x="5943" y="5613"/>
                  </a:lnTo>
                  <a:close/>
                  <a:moveTo>
                    <a:pt x="3926" y="441"/>
                  </a:moveTo>
                  <a:lnTo>
                    <a:pt x="4623" y="478"/>
                  </a:lnTo>
                  <a:lnTo>
                    <a:pt x="5356" y="478"/>
                  </a:lnTo>
                  <a:lnTo>
                    <a:pt x="6824" y="551"/>
                  </a:lnTo>
                  <a:lnTo>
                    <a:pt x="7631" y="551"/>
                  </a:lnTo>
                  <a:lnTo>
                    <a:pt x="7704" y="734"/>
                  </a:lnTo>
                  <a:lnTo>
                    <a:pt x="7777" y="1064"/>
                  </a:lnTo>
                  <a:lnTo>
                    <a:pt x="7521" y="1174"/>
                  </a:lnTo>
                  <a:lnTo>
                    <a:pt x="7191" y="1211"/>
                  </a:lnTo>
                  <a:lnTo>
                    <a:pt x="7044" y="1211"/>
                  </a:lnTo>
                  <a:lnTo>
                    <a:pt x="6860" y="1174"/>
                  </a:lnTo>
                  <a:lnTo>
                    <a:pt x="6714" y="1174"/>
                  </a:lnTo>
                  <a:lnTo>
                    <a:pt x="6530" y="1211"/>
                  </a:lnTo>
                  <a:lnTo>
                    <a:pt x="6494" y="1248"/>
                  </a:lnTo>
                  <a:lnTo>
                    <a:pt x="6457" y="1321"/>
                  </a:lnTo>
                  <a:lnTo>
                    <a:pt x="6420" y="1395"/>
                  </a:lnTo>
                  <a:lnTo>
                    <a:pt x="6457" y="1468"/>
                  </a:lnTo>
                  <a:lnTo>
                    <a:pt x="6457" y="1505"/>
                  </a:lnTo>
                  <a:lnTo>
                    <a:pt x="6494" y="1578"/>
                  </a:lnTo>
                  <a:lnTo>
                    <a:pt x="6567" y="1651"/>
                  </a:lnTo>
                  <a:lnTo>
                    <a:pt x="6567" y="1871"/>
                  </a:lnTo>
                  <a:lnTo>
                    <a:pt x="6567" y="2092"/>
                  </a:lnTo>
                  <a:lnTo>
                    <a:pt x="6640" y="2642"/>
                  </a:lnTo>
                  <a:lnTo>
                    <a:pt x="6677" y="3192"/>
                  </a:lnTo>
                  <a:lnTo>
                    <a:pt x="6714" y="3632"/>
                  </a:lnTo>
                  <a:lnTo>
                    <a:pt x="6714" y="4072"/>
                  </a:lnTo>
                  <a:lnTo>
                    <a:pt x="6677" y="4586"/>
                  </a:lnTo>
                  <a:lnTo>
                    <a:pt x="6640" y="4843"/>
                  </a:lnTo>
                  <a:lnTo>
                    <a:pt x="6640" y="5099"/>
                  </a:lnTo>
                  <a:lnTo>
                    <a:pt x="6677" y="5246"/>
                  </a:lnTo>
                  <a:lnTo>
                    <a:pt x="6640" y="5319"/>
                  </a:lnTo>
                  <a:lnTo>
                    <a:pt x="6640" y="5393"/>
                  </a:lnTo>
                  <a:lnTo>
                    <a:pt x="6640" y="5466"/>
                  </a:lnTo>
                  <a:lnTo>
                    <a:pt x="6714" y="5540"/>
                  </a:lnTo>
                  <a:lnTo>
                    <a:pt x="7117" y="5796"/>
                  </a:lnTo>
                  <a:lnTo>
                    <a:pt x="7484" y="6016"/>
                  </a:lnTo>
                  <a:lnTo>
                    <a:pt x="7851" y="6310"/>
                  </a:lnTo>
                  <a:lnTo>
                    <a:pt x="8218" y="6640"/>
                  </a:lnTo>
                  <a:lnTo>
                    <a:pt x="8915" y="7300"/>
                  </a:lnTo>
                  <a:lnTo>
                    <a:pt x="8621" y="7337"/>
                  </a:lnTo>
                  <a:lnTo>
                    <a:pt x="8328" y="7300"/>
                  </a:lnTo>
                  <a:lnTo>
                    <a:pt x="8108" y="7227"/>
                  </a:lnTo>
                  <a:lnTo>
                    <a:pt x="7887" y="7154"/>
                  </a:lnTo>
                  <a:lnTo>
                    <a:pt x="7484" y="6933"/>
                  </a:lnTo>
                  <a:lnTo>
                    <a:pt x="7117" y="6823"/>
                  </a:lnTo>
                  <a:lnTo>
                    <a:pt x="6750" y="6787"/>
                  </a:lnTo>
                  <a:lnTo>
                    <a:pt x="6384" y="6823"/>
                  </a:lnTo>
                  <a:lnTo>
                    <a:pt x="5980" y="6933"/>
                  </a:lnTo>
                  <a:lnTo>
                    <a:pt x="5577" y="7044"/>
                  </a:lnTo>
                  <a:lnTo>
                    <a:pt x="5210" y="7227"/>
                  </a:lnTo>
                  <a:lnTo>
                    <a:pt x="4843" y="7374"/>
                  </a:lnTo>
                  <a:lnTo>
                    <a:pt x="4439" y="7520"/>
                  </a:lnTo>
                  <a:lnTo>
                    <a:pt x="4109" y="7557"/>
                  </a:lnTo>
                  <a:lnTo>
                    <a:pt x="3816" y="7594"/>
                  </a:lnTo>
                  <a:lnTo>
                    <a:pt x="3889" y="7557"/>
                  </a:lnTo>
                  <a:lnTo>
                    <a:pt x="3926" y="7484"/>
                  </a:lnTo>
                  <a:lnTo>
                    <a:pt x="3926" y="7374"/>
                  </a:lnTo>
                  <a:lnTo>
                    <a:pt x="3926" y="7300"/>
                  </a:lnTo>
                  <a:lnTo>
                    <a:pt x="3889" y="7227"/>
                  </a:lnTo>
                  <a:lnTo>
                    <a:pt x="3816" y="7190"/>
                  </a:lnTo>
                  <a:lnTo>
                    <a:pt x="2789" y="7190"/>
                  </a:lnTo>
                  <a:lnTo>
                    <a:pt x="2935" y="7044"/>
                  </a:lnTo>
                  <a:lnTo>
                    <a:pt x="3266" y="6677"/>
                  </a:lnTo>
                  <a:lnTo>
                    <a:pt x="3559" y="6713"/>
                  </a:lnTo>
                  <a:lnTo>
                    <a:pt x="3853" y="6713"/>
                  </a:lnTo>
                  <a:lnTo>
                    <a:pt x="4403" y="6677"/>
                  </a:lnTo>
                  <a:lnTo>
                    <a:pt x="4549" y="6640"/>
                  </a:lnTo>
                  <a:lnTo>
                    <a:pt x="4623" y="6530"/>
                  </a:lnTo>
                  <a:lnTo>
                    <a:pt x="4623" y="6457"/>
                  </a:lnTo>
                  <a:lnTo>
                    <a:pt x="4586" y="6383"/>
                  </a:lnTo>
                  <a:lnTo>
                    <a:pt x="4513" y="6310"/>
                  </a:lnTo>
                  <a:lnTo>
                    <a:pt x="4403" y="6273"/>
                  </a:lnTo>
                  <a:lnTo>
                    <a:pt x="3669" y="6273"/>
                  </a:lnTo>
                  <a:lnTo>
                    <a:pt x="3926" y="6016"/>
                  </a:lnTo>
                  <a:lnTo>
                    <a:pt x="4183" y="5723"/>
                  </a:lnTo>
                  <a:lnTo>
                    <a:pt x="4293" y="5723"/>
                  </a:lnTo>
                  <a:lnTo>
                    <a:pt x="4366" y="5686"/>
                  </a:lnTo>
                  <a:lnTo>
                    <a:pt x="4439" y="5576"/>
                  </a:lnTo>
                  <a:lnTo>
                    <a:pt x="4476" y="5466"/>
                  </a:lnTo>
                  <a:lnTo>
                    <a:pt x="4403" y="3449"/>
                  </a:lnTo>
                  <a:lnTo>
                    <a:pt x="4366" y="2495"/>
                  </a:lnTo>
                  <a:lnTo>
                    <a:pt x="4329" y="2018"/>
                  </a:lnTo>
                  <a:lnTo>
                    <a:pt x="4293" y="1541"/>
                  </a:lnTo>
                  <a:lnTo>
                    <a:pt x="4256" y="1431"/>
                  </a:lnTo>
                  <a:lnTo>
                    <a:pt x="4549" y="1505"/>
                  </a:lnTo>
                  <a:lnTo>
                    <a:pt x="4953" y="1578"/>
                  </a:lnTo>
                  <a:lnTo>
                    <a:pt x="5173" y="1578"/>
                  </a:lnTo>
                  <a:lnTo>
                    <a:pt x="5356" y="1505"/>
                  </a:lnTo>
                  <a:lnTo>
                    <a:pt x="5393" y="1468"/>
                  </a:lnTo>
                  <a:lnTo>
                    <a:pt x="5430" y="1431"/>
                  </a:lnTo>
                  <a:lnTo>
                    <a:pt x="5430" y="1358"/>
                  </a:lnTo>
                  <a:lnTo>
                    <a:pt x="5393" y="1321"/>
                  </a:lnTo>
                  <a:lnTo>
                    <a:pt x="5246" y="1211"/>
                  </a:lnTo>
                  <a:lnTo>
                    <a:pt x="5063" y="1174"/>
                  </a:lnTo>
                  <a:lnTo>
                    <a:pt x="4733" y="1138"/>
                  </a:lnTo>
                  <a:lnTo>
                    <a:pt x="4219" y="1064"/>
                  </a:lnTo>
                  <a:lnTo>
                    <a:pt x="4183" y="1028"/>
                  </a:lnTo>
                  <a:lnTo>
                    <a:pt x="4146" y="991"/>
                  </a:lnTo>
                  <a:lnTo>
                    <a:pt x="3999" y="991"/>
                  </a:lnTo>
                  <a:lnTo>
                    <a:pt x="3853" y="1028"/>
                  </a:lnTo>
                  <a:lnTo>
                    <a:pt x="3706" y="1064"/>
                  </a:lnTo>
                  <a:lnTo>
                    <a:pt x="3596" y="1064"/>
                  </a:lnTo>
                  <a:lnTo>
                    <a:pt x="3522" y="1028"/>
                  </a:lnTo>
                  <a:lnTo>
                    <a:pt x="3486" y="991"/>
                  </a:lnTo>
                  <a:lnTo>
                    <a:pt x="3412" y="881"/>
                  </a:lnTo>
                  <a:lnTo>
                    <a:pt x="3412" y="771"/>
                  </a:lnTo>
                  <a:lnTo>
                    <a:pt x="3412" y="698"/>
                  </a:lnTo>
                  <a:lnTo>
                    <a:pt x="3486" y="624"/>
                  </a:lnTo>
                  <a:lnTo>
                    <a:pt x="3559" y="551"/>
                  </a:lnTo>
                  <a:lnTo>
                    <a:pt x="3742" y="478"/>
                  </a:lnTo>
                  <a:lnTo>
                    <a:pt x="3926" y="441"/>
                  </a:lnTo>
                  <a:close/>
                  <a:moveTo>
                    <a:pt x="6090" y="8071"/>
                  </a:moveTo>
                  <a:lnTo>
                    <a:pt x="6127" y="8144"/>
                  </a:lnTo>
                  <a:lnTo>
                    <a:pt x="6127" y="8217"/>
                  </a:lnTo>
                  <a:lnTo>
                    <a:pt x="6090" y="8291"/>
                  </a:lnTo>
                  <a:lnTo>
                    <a:pt x="6053" y="8364"/>
                  </a:lnTo>
                  <a:lnTo>
                    <a:pt x="5980" y="8401"/>
                  </a:lnTo>
                  <a:lnTo>
                    <a:pt x="5907" y="8401"/>
                  </a:lnTo>
                  <a:lnTo>
                    <a:pt x="5833" y="8364"/>
                  </a:lnTo>
                  <a:lnTo>
                    <a:pt x="5760" y="8291"/>
                  </a:lnTo>
                  <a:lnTo>
                    <a:pt x="5760" y="8181"/>
                  </a:lnTo>
                  <a:lnTo>
                    <a:pt x="5833" y="8144"/>
                  </a:lnTo>
                  <a:lnTo>
                    <a:pt x="5943" y="8071"/>
                  </a:lnTo>
                  <a:lnTo>
                    <a:pt x="6017" y="8107"/>
                  </a:lnTo>
                  <a:lnTo>
                    <a:pt x="6053" y="8107"/>
                  </a:lnTo>
                  <a:lnTo>
                    <a:pt x="6090" y="8071"/>
                  </a:lnTo>
                  <a:close/>
                  <a:moveTo>
                    <a:pt x="5907" y="7630"/>
                  </a:moveTo>
                  <a:lnTo>
                    <a:pt x="5797" y="7667"/>
                  </a:lnTo>
                  <a:lnTo>
                    <a:pt x="5687" y="7704"/>
                  </a:lnTo>
                  <a:lnTo>
                    <a:pt x="5577" y="7777"/>
                  </a:lnTo>
                  <a:lnTo>
                    <a:pt x="5467" y="7887"/>
                  </a:lnTo>
                  <a:lnTo>
                    <a:pt x="5467" y="7924"/>
                  </a:lnTo>
                  <a:lnTo>
                    <a:pt x="5430" y="7997"/>
                  </a:lnTo>
                  <a:lnTo>
                    <a:pt x="5503" y="8071"/>
                  </a:lnTo>
                  <a:lnTo>
                    <a:pt x="5430" y="8217"/>
                  </a:lnTo>
                  <a:lnTo>
                    <a:pt x="5430" y="8364"/>
                  </a:lnTo>
                  <a:lnTo>
                    <a:pt x="5467" y="8474"/>
                  </a:lnTo>
                  <a:lnTo>
                    <a:pt x="5540" y="8584"/>
                  </a:lnTo>
                  <a:lnTo>
                    <a:pt x="5650" y="8694"/>
                  </a:lnTo>
                  <a:lnTo>
                    <a:pt x="5797" y="8731"/>
                  </a:lnTo>
                  <a:lnTo>
                    <a:pt x="5907" y="8768"/>
                  </a:lnTo>
                  <a:lnTo>
                    <a:pt x="6053" y="8768"/>
                  </a:lnTo>
                  <a:lnTo>
                    <a:pt x="6200" y="8731"/>
                  </a:lnTo>
                  <a:lnTo>
                    <a:pt x="6310" y="8658"/>
                  </a:lnTo>
                  <a:lnTo>
                    <a:pt x="6384" y="8584"/>
                  </a:lnTo>
                  <a:lnTo>
                    <a:pt x="6457" y="8474"/>
                  </a:lnTo>
                  <a:lnTo>
                    <a:pt x="6494" y="8327"/>
                  </a:lnTo>
                  <a:lnTo>
                    <a:pt x="6494" y="8217"/>
                  </a:lnTo>
                  <a:lnTo>
                    <a:pt x="6494" y="8071"/>
                  </a:lnTo>
                  <a:lnTo>
                    <a:pt x="6457" y="7961"/>
                  </a:lnTo>
                  <a:lnTo>
                    <a:pt x="6384" y="7851"/>
                  </a:lnTo>
                  <a:lnTo>
                    <a:pt x="6310" y="7777"/>
                  </a:lnTo>
                  <a:lnTo>
                    <a:pt x="6200" y="7704"/>
                  </a:lnTo>
                  <a:lnTo>
                    <a:pt x="6053" y="7667"/>
                  </a:lnTo>
                  <a:lnTo>
                    <a:pt x="5907" y="7630"/>
                  </a:lnTo>
                  <a:close/>
                  <a:moveTo>
                    <a:pt x="4476" y="9134"/>
                  </a:moveTo>
                  <a:lnTo>
                    <a:pt x="4513" y="9281"/>
                  </a:lnTo>
                  <a:lnTo>
                    <a:pt x="4476" y="9391"/>
                  </a:lnTo>
                  <a:lnTo>
                    <a:pt x="4403" y="9538"/>
                  </a:lnTo>
                  <a:lnTo>
                    <a:pt x="4256" y="9648"/>
                  </a:lnTo>
                  <a:lnTo>
                    <a:pt x="4183" y="9685"/>
                  </a:lnTo>
                  <a:lnTo>
                    <a:pt x="4109" y="9685"/>
                  </a:lnTo>
                  <a:lnTo>
                    <a:pt x="4036" y="9648"/>
                  </a:lnTo>
                  <a:lnTo>
                    <a:pt x="3963" y="9575"/>
                  </a:lnTo>
                  <a:lnTo>
                    <a:pt x="3926" y="9501"/>
                  </a:lnTo>
                  <a:lnTo>
                    <a:pt x="3926" y="9428"/>
                  </a:lnTo>
                  <a:lnTo>
                    <a:pt x="3963" y="9354"/>
                  </a:lnTo>
                  <a:lnTo>
                    <a:pt x="4036" y="9281"/>
                  </a:lnTo>
                  <a:lnTo>
                    <a:pt x="4219" y="9208"/>
                  </a:lnTo>
                  <a:lnTo>
                    <a:pt x="4403" y="9171"/>
                  </a:lnTo>
                  <a:lnTo>
                    <a:pt x="4439" y="9171"/>
                  </a:lnTo>
                  <a:lnTo>
                    <a:pt x="4476" y="9134"/>
                  </a:lnTo>
                  <a:close/>
                  <a:moveTo>
                    <a:pt x="7741" y="9391"/>
                  </a:moveTo>
                  <a:lnTo>
                    <a:pt x="7814" y="9464"/>
                  </a:lnTo>
                  <a:lnTo>
                    <a:pt x="7851" y="9575"/>
                  </a:lnTo>
                  <a:lnTo>
                    <a:pt x="7851" y="9685"/>
                  </a:lnTo>
                  <a:lnTo>
                    <a:pt x="7814" y="9795"/>
                  </a:lnTo>
                  <a:lnTo>
                    <a:pt x="7704" y="9868"/>
                  </a:lnTo>
                  <a:lnTo>
                    <a:pt x="7557" y="9905"/>
                  </a:lnTo>
                  <a:lnTo>
                    <a:pt x="7447" y="9905"/>
                  </a:lnTo>
                  <a:lnTo>
                    <a:pt x="7301" y="9868"/>
                  </a:lnTo>
                  <a:lnTo>
                    <a:pt x="7227" y="9795"/>
                  </a:lnTo>
                  <a:lnTo>
                    <a:pt x="7301" y="9648"/>
                  </a:lnTo>
                  <a:lnTo>
                    <a:pt x="7374" y="9538"/>
                  </a:lnTo>
                  <a:lnTo>
                    <a:pt x="7484" y="9464"/>
                  </a:lnTo>
                  <a:lnTo>
                    <a:pt x="7631" y="9428"/>
                  </a:lnTo>
                  <a:lnTo>
                    <a:pt x="7704" y="9391"/>
                  </a:lnTo>
                  <a:close/>
                  <a:moveTo>
                    <a:pt x="4439" y="8658"/>
                  </a:moveTo>
                  <a:lnTo>
                    <a:pt x="4293" y="8694"/>
                  </a:lnTo>
                  <a:lnTo>
                    <a:pt x="4146" y="8694"/>
                  </a:lnTo>
                  <a:lnTo>
                    <a:pt x="4073" y="8731"/>
                  </a:lnTo>
                  <a:lnTo>
                    <a:pt x="3999" y="8804"/>
                  </a:lnTo>
                  <a:lnTo>
                    <a:pt x="3963" y="8951"/>
                  </a:lnTo>
                  <a:lnTo>
                    <a:pt x="3742" y="9061"/>
                  </a:lnTo>
                  <a:lnTo>
                    <a:pt x="3596" y="9244"/>
                  </a:lnTo>
                  <a:lnTo>
                    <a:pt x="3559" y="9354"/>
                  </a:lnTo>
                  <a:lnTo>
                    <a:pt x="3522" y="9501"/>
                  </a:lnTo>
                  <a:lnTo>
                    <a:pt x="3559" y="9611"/>
                  </a:lnTo>
                  <a:lnTo>
                    <a:pt x="3596" y="9758"/>
                  </a:lnTo>
                  <a:lnTo>
                    <a:pt x="3706" y="9868"/>
                  </a:lnTo>
                  <a:lnTo>
                    <a:pt x="3779" y="9978"/>
                  </a:lnTo>
                  <a:lnTo>
                    <a:pt x="3926" y="10051"/>
                  </a:lnTo>
                  <a:lnTo>
                    <a:pt x="4036" y="10088"/>
                  </a:lnTo>
                  <a:lnTo>
                    <a:pt x="4366" y="10088"/>
                  </a:lnTo>
                  <a:lnTo>
                    <a:pt x="4513" y="10015"/>
                  </a:lnTo>
                  <a:lnTo>
                    <a:pt x="4623" y="9905"/>
                  </a:lnTo>
                  <a:lnTo>
                    <a:pt x="4733" y="9795"/>
                  </a:lnTo>
                  <a:lnTo>
                    <a:pt x="4843" y="9648"/>
                  </a:lnTo>
                  <a:lnTo>
                    <a:pt x="4880" y="9501"/>
                  </a:lnTo>
                  <a:lnTo>
                    <a:pt x="4916" y="9354"/>
                  </a:lnTo>
                  <a:lnTo>
                    <a:pt x="4916" y="9171"/>
                  </a:lnTo>
                  <a:lnTo>
                    <a:pt x="4880" y="9024"/>
                  </a:lnTo>
                  <a:lnTo>
                    <a:pt x="4806" y="8878"/>
                  </a:lnTo>
                  <a:lnTo>
                    <a:pt x="4733" y="8768"/>
                  </a:lnTo>
                  <a:lnTo>
                    <a:pt x="4586" y="8694"/>
                  </a:lnTo>
                  <a:lnTo>
                    <a:pt x="4439" y="8658"/>
                  </a:lnTo>
                  <a:close/>
                  <a:moveTo>
                    <a:pt x="7447" y="8951"/>
                  </a:moveTo>
                  <a:lnTo>
                    <a:pt x="7337" y="8988"/>
                  </a:lnTo>
                  <a:lnTo>
                    <a:pt x="7264" y="9061"/>
                  </a:lnTo>
                  <a:lnTo>
                    <a:pt x="7227" y="9134"/>
                  </a:lnTo>
                  <a:lnTo>
                    <a:pt x="7227" y="9208"/>
                  </a:lnTo>
                  <a:lnTo>
                    <a:pt x="7117" y="9318"/>
                  </a:lnTo>
                  <a:lnTo>
                    <a:pt x="7007" y="9391"/>
                  </a:lnTo>
                  <a:lnTo>
                    <a:pt x="6934" y="9501"/>
                  </a:lnTo>
                  <a:lnTo>
                    <a:pt x="6897" y="9611"/>
                  </a:lnTo>
                  <a:lnTo>
                    <a:pt x="6897" y="9575"/>
                  </a:lnTo>
                  <a:lnTo>
                    <a:pt x="6860" y="9611"/>
                  </a:lnTo>
                  <a:lnTo>
                    <a:pt x="6824" y="9758"/>
                  </a:lnTo>
                  <a:lnTo>
                    <a:pt x="6824" y="9905"/>
                  </a:lnTo>
                  <a:lnTo>
                    <a:pt x="6860" y="9978"/>
                  </a:lnTo>
                  <a:lnTo>
                    <a:pt x="6897" y="10051"/>
                  </a:lnTo>
                  <a:lnTo>
                    <a:pt x="7007" y="10125"/>
                  </a:lnTo>
                  <a:lnTo>
                    <a:pt x="7044" y="10161"/>
                  </a:lnTo>
                  <a:lnTo>
                    <a:pt x="7044" y="10198"/>
                  </a:lnTo>
                  <a:lnTo>
                    <a:pt x="7227" y="10271"/>
                  </a:lnTo>
                  <a:lnTo>
                    <a:pt x="7374" y="10345"/>
                  </a:lnTo>
                  <a:lnTo>
                    <a:pt x="7704" y="10345"/>
                  </a:lnTo>
                  <a:lnTo>
                    <a:pt x="7851" y="10271"/>
                  </a:lnTo>
                  <a:lnTo>
                    <a:pt x="7998" y="10198"/>
                  </a:lnTo>
                  <a:lnTo>
                    <a:pt x="8108" y="10088"/>
                  </a:lnTo>
                  <a:lnTo>
                    <a:pt x="8181" y="9941"/>
                  </a:lnTo>
                  <a:lnTo>
                    <a:pt x="8254" y="9795"/>
                  </a:lnTo>
                  <a:lnTo>
                    <a:pt x="8291" y="9611"/>
                  </a:lnTo>
                  <a:lnTo>
                    <a:pt x="8254" y="9464"/>
                  </a:lnTo>
                  <a:lnTo>
                    <a:pt x="8218" y="9318"/>
                  </a:lnTo>
                  <a:lnTo>
                    <a:pt x="8144" y="9171"/>
                  </a:lnTo>
                  <a:lnTo>
                    <a:pt x="7998" y="9024"/>
                  </a:lnTo>
                  <a:lnTo>
                    <a:pt x="7924" y="8988"/>
                  </a:lnTo>
                  <a:lnTo>
                    <a:pt x="7851" y="8951"/>
                  </a:lnTo>
                  <a:close/>
                  <a:moveTo>
                    <a:pt x="6970" y="7227"/>
                  </a:moveTo>
                  <a:lnTo>
                    <a:pt x="7227" y="7300"/>
                  </a:lnTo>
                  <a:lnTo>
                    <a:pt x="7741" y="7520"/>
                  </a:lnTo>
                  <a:lnTo>
                    <a:pt x="8071" y="7667"/>
                  </a:lnTo>
                  <a:lnTo>
                    <a:pt x="8474" y="7740"/>
                  </a:lnTo>
                  <a:lnTo>
                    <a:pt x="8658" y="7777"/>
                  </a:lnTo>
                  <a:lnTo>
                    <a:pt x="8878" y="7777"/>
                  </a:lnTo>
                  <a:lnTo>
                    <a:pt x="9061" y="7740"/>
                  </a:lnTo>
                  <a:lnTo>
                    <a:pt x="9245" y="7667"/>
                  </a:lnTo>
                  <a:lnTo>
                    <a:pt x="9575" y="8071"/>
                  </a:lnTo>
                  <a:lnTo>
                    <a:pt x="10125" y="8841"/>
                  </a:lnTo>
                  <a:lnTo>
                    <a:pt x="10639" y="9648"/>
                  </a:lnTo>
                  <a:lnTo>
                    <a:pt x="10785" y="9868"/>
                  </a:lnTo>
                  <a:lnTo>
                    <a:pt x="10822" y="10015"/>
                  </a:lnTo>
                  <a:lnTo>
                    <a:pt x="10785" y="10161"/>
                  </a:lnTo>
                  <a:lnTo>
                    <a:pt x="10749" y="10235"/>
                  </a:lnTo>
                  <a:lnTo>
                    <a:pt x="10639" y="10345"/>
                  </a:lnTo>
                  <a:lnTo>
                    <a:pt x="10455" y="10455"/>
                  </a:lnTo>
                  <a:lnTo>
                    <a:pt x="10235" y="10602"/>
                  </a:lnTo>
                  <a:lnTo>
                    <a:pt x="9758" y="10565"/>
                  </a:lnTo>
                  <a:lnTo>
                    <a:pt x="9281" y="10492"/>
                  </a:lnTo>
                  <a:lnTo>
                    <a:pt x="8328" y="10455"/>
                  </a:lnTo>
                  <a:lnTo>
                    <a:pt x="7374" y="10492"/>
                  </a:lnTo>
                  <a:lnTo>
                    <a:pt x="6420" y="10528"/>
                  </a:lnTo>
                  <a:lnTo>
                    <a:pt x="2092" y="10675"/>
                  </a:lnTo>
                  <a:lnTo>
                    <a:pt x="1065" y="10712"/>
                  </a:lnTo>
                  <a:lnTo>
                    <a:pt x="735" y="10712"/>
                  </a:lnTo>
                  <a:lnTo>
                    <a:pt x="625" y="10638"/>
                  </a:lnTo>
                  <a:lnTo>
                    <a:pt x="588" y="10602"/>
                  </a:lnTo>
                  <a:lnTo>
                    <a:pt x="551" y="10565"/>
                  </a:lnTo>
                  <a:lnTo>
                    <a:pt x="588" y="10418"/>
                  </a:lnTo>
                  <a:lnTo>
                    <a:pt x="735" y="10198"/>
                  </a:lnTo>
                  <a:lnTo>
                    <a:pt x="1065" y="9685"/>
                  </a:lnTo>
                  <a:lnTo>
                    <a:pt x="1542" y="9575"/>
                  </a:lnTo>
                  <a:lnTo>
                    <a:pt x="1762" y="9538"/>
                  </a:lnTo>
                  <a:lnTo>
                    <a:pt x="2018" y="9501"/>
                  </a:lnTo>
                  <a:lnTo>
                    <a:pt x="2092" y="9464"/>
                  </a:lnTo>
                  <a:lnTo>
                    <a:pt x="2128" y="9428"/>
                  </a:lnTo>
                  <a:lnTo>
                    <a:pt x="2165" y="9281"/>
                  </a:lnTo>
                  <a:lnTo>
                    <a:pt x="2128" y="9171"/>
                  </a:lnTo>
                  <a:lnTo>
                    <a:pt x="2092" y="9134"/>
                  </a:lnTo>
                  <a:lnTo>
                    <a:pt x="2018" y="9098"/>
                  </a:lnTo>
                  <a:lnTo>
                    <a:pt x="1872" y="9061"/>
                  </a:lnTo>
                  <a:lnTo>
                    <a:pt x="1725" y="9061"/>
                  </a:lnTo>
                  <a:lnTo>
                    <a:pt x="1395" y="9134"/>
                  </a:lnTo>
                  <a:lnTo>
                    <a:pt x="1395" y="9134"/>
                  </a:lnTo>
                  <a:lnTo>
                    <a:pt x="1798" y="8547"/>
                  </a:lnTo>
                  <a:lnTo>
                    <a:pt x="1835" y="8511"/>
                  </a:lnTo>
                  <a:lnTo>
                    <a:pt x="1945" y="8547"/>
                  </a:lnTo>
                  <a:lnTo>
                    <a:pt x="2092" y="8584"/>
                  </a:lnTo>
                  <a:lnTo>
                    <a:pt x="2459" y="8621"/>
                  </a:lnTo>
                  <a:lnTo>
                    <a:pt x="2972" y="8621"/>
                  </a:lnTo>
                  <a:lnTo>
                    <a:pt x="3082" y="8584"/>
                  </a:lnTo>
                  <a:lnTo>
                    <a:pt x="3156" y="8511"/>
                  </a:lnTo>
                  <a:lnTo>
                    <a:pt x="3192" y="8401"/>
                  </a:lnTo>
                  <a:lnTo>
                    <a:pt x="3156" y="8291"/>
                  </a:lnTo>
                  <a:lnTo>
                    <a:pt x="3082" y="8217"/>
                  </a:lnTo>
                  <a:lnTo>
                    <a:pt x="2972" y="8181"/>
                  </a:lnTo>
                  <a:lnTo>
                    <a:pt x="2055" y="8181"/>
                  </a:lnTo>
                  <a:lnTo>
                    <a:pt x="2532" y="7520"/>
                  </a:lnTo>
                  <a:lnTo>
                    <a:pt x="2752" y="7557"/>
                  </a:lnTo>
                  <a:lnTo>
                    <a:pt x="2899" y="7704"/>
                  </a:lnTo>
                  <a:lnTo>
                    <a:pt x="3046" y="7777"/>
                  </a:lnTo>
                  <a:lnTo>
                    <a:pt x="3192" y="7851"/>
                  </a:lnTo>
                  <a:lnTo>
                    <a:pt x="3376" y="7924"/>
                  </a:lnTo>
                  <a:lnTo>
                    <a:pt x="3742" y="7961"/>
                  </a:lnTo>
                  <a:lnTo>
                    <a:pt x="4073" y="7961"/>
                  </a:lnTo>
                  <a:lnTo>
                    <a:pt x="4549" y="7887"/>
                  </a:lnTo>
                  <a:lnTo>
                    <a:pt x="4953" y="7777"/>
                  </a:lnTo>
                  <a:lnTo>
                    <a:pt x="5797" y="7410"/>
                  </a:lnTo>
                  <a:lnTo>
                    <a:pt x="6237" y="7264"/>
                  </a:lnTo>
                  <a:lnTo>
                    <a:pt x="6494" y="7227"/>
                  </a:lnTo>
                  <a:close/>
                  <a:moveTo>
                    <a:pt x="4036" y="1"/>
                  </a:moveTo>
                  <a:lnTo>
                    <a:pt x="3816" y="37"/>
                  </a:lnTo>
                  <a:lnTo>
                    <a:pt x="3596" y="74"/>
                  </a:lnTo>
                  <a:lnTo>
                    <a:pt x="3412" y="147"/>
                  </a:lnTo>
                  <a:lnTo>
                    <a:pt x="3229" y="257"/>
                  </a:lnTo>
                  <a:lnTo>
                    <a:pt x="3119" y="404"/>
                  </a:lnTo>
                  <a:lnTo>
                    <a:pt x="3009" y="551"/>
                  </a:lnTo>
                  <a:lnTo>
                    <a:pt x="2972" y="771"/>
                  </a:lnTo>
                  <a:lnTo>
                    <a:pt x="3009" y="991"/>
                  </a:lnTo>
                  <a:lnTo>
                    <a:pt x="3082" y="1174"/>
                  </a:lnTo>
                  <a:lnTo>
                    <a:pt x="3156" y="1285"/>
                  </a:lnTo>
                  <a:lnTo>
                    <a:pt x="3266" y="1358"/>
                  </a:lnTo>
                  <a:lnTo>
                    <a:pt x="3412" y="1431"/>
                  </a:lnTo>
                  <a:lnTo>
                    <a:pt x="3559" y="1468"/>
                  </a:lnTo>
                  <a:lnTo>
                    <a:pt x="3706" y="1468"/>
                  </a:lnTo>
                  <a:lnTo>
                    <a:pt x="3853" y="1431"/>
                  </a:lnTo>
                  <a:lnTo>
                    <a:pt x="3999" y="1395"/>
                  </a:lnTo>
                  <a:lnTo>
                    <a:pt x="4073" y="1395"/>
                  </a:lnTo>
                  <a:lnTo>
                    <a:pt x="3963" y="1468"/>
                  </a:lnTo>
                  <a:lnTo>
                    <a:pt x="3926" y="1578"/>
                  </a:lnTo>
                  <a:lnTo>
                    <a:pt x="3889" y="2055"/>
                  </a:lnTo>
                  <a:lnTo>
                    <a:pt x="3889" y="2532"/>
                  </a:lnTo>
                  <a:lnTo>
                    <a:pt x="3926" y="3449"/>
                  </a:lnTo>
                  <a:lnTo>
                    <a:pt x="3926" y="5099"/>
                  </a:lnTo>
                  <a:lnTo>
                    <a:pt x="3926" y="5283"/>
                  </a:lnTo>
                  <a:lnTo>
                    <a:pt x="3963" y="5466"/>
                  </a:lnTo>
                  <a:lnTo>
                    <a:pt x="3963" y="5503"/>
                  </a:lnTo>
                  <a:lnTo>
                    <a:pt x="3742" y="5613"/>
                  </a:lnTo>
                  <a:lnTo>
                    <a:pt x="3559" y="5723"/>
                  </a:lnTo>
                  <a:lnTo>
                    <a:pt x="3229" y="6016"/>
                  </a:lnTo>
                  <a:lnTo>
                    <a:pt x="2899" y="6347"/>
                  </a:lnTo>
                  <a:lnTo>
                    <a:pt x="2605" y="6677"/>
                  </a:lnTo>
                  <a:lnTo>
                    <a:pt x="2239" y="7080"/>
                  </a:lnTo>
                  <a:lnTo>
                    <a:pt x="1908" y="7484"/>
                  </a:lnTo>
                  <a:lnTo>
                    <a:pt x="1285" y="8364"/>
                  </a:lnTo>
                  <a:lnTo>
                    <a:pt x="698" y="9244"/>
                  </a:lnTo>
                  <a:lnTo>
                    <a:pt x="148" y="10125"/>
                  </a:lnTo>
                  <a:lnTo>
                    <a:pt x="38" y="10308"/>
                  </a:lnTo>
                  <a:lnTo>
                    <a:pt x="1" y="10492"/>
                  </a:lnTo>
                  <a:lnTo>
                    <a:pt x="38" y="10675"/>
                  </a:lnTo>
                  <a:lnTo>
                    <a:pt x="111" y="10858"/>
                  </a:lnTo>
                  <a:lnTo>
                    <a:pt x="221" y="11005"/>
                  </a:lnTo>
                  <a:lnTo>
                    <a:pt x="368" y="11115"/>
                  </a:lnTo>
                  <a:lnTo>
                    <a:pt x="551" y="11225"/>
                  </a:lnTo>
                  <a:lnTo>
                    <a:pt x="771" y="11262"/>
                  </a:lnTo>
                  <a:lnTo>
                    <a:pt x="1321" y="11299"/>
                  </a:lnTo>
                  <a:lnTo>
                    <a:pt x="1872" y="11262"/>
                  </a:lnTo>
                  <a:lnTo>
                    <a:pt x="3009" y="11189"/>
                  </a:lnTo>
                  <a:lnTo>
                    <a:pt x="5503" y="11115"/>
                  </a:lnTo>
                  <a:lnTo>
                    <a:pt x="7447" y="11042"/>
                  </a:lnTo>
                  <a:lnTo>
                    <a:pt x="8401" y="11005"/>
                  </a:lnTo>
                  <a:lnTo>
                    <a:pt x="9355" y="11042"/>
                  </a:lnTo>
                  <a:lnTo>
                    <a:pt x="9391" y="11152"/>
                  </a:lnTo>
                  <a:lnTo>
                    <a:pt x="9465" y="11225"/>
                  </a:lnTo>
                  <a:lnTo>
                    <a:pt x="9612" y="11299"/>
                  </a:lnTo>
                  <a:lnTo>
                    <a:pt x="9795" y="11335"/>
                  </a:lnTo>
                  <a:lnTo>
                    <a:pt x="9978" y="11335"/>
                  </a:lnTo>
                  <a:lnTo>
                    <a:pt x="10125" y="11299"/>
                  </a:lnTo>
                  <a:lnTo>
                    <a:pt x="10272" y="11299"/>
                  </a:lnTo>
                  <a:lnTo>
                    <a:pt x="10382" y="11262"/>
                  </a:lnTo>
                  <a:lnTo>
                    <a:pt x="10455" y="11189"/>
                  </a:lnTo>
                  <a:lnTo>
                    <a:pt x="10565" y="11115"/>
                  </a:lnTo>
                  <a:lnTo>
                    <a:pt x="10785" y="10968"/>
                  </a:lnTo>
                  <a:lnTo>
                    <a:pt x="10969" y="10785"/>
                  </a:lnTo>
                  <a:lnTo>
                    <a:pt x="11152" y="10602"/>
                  </a:lnTo>
                  <a:lnTo>
                    <a:pt x="11299" y="10455"/>
                  </a:lnTo>
                  <a:lnTo>
                    <a:pt x="11336" y="10308"/>
                  </a:lnTo>
                  <a:lnTo>
                    <a:pt x="11372" y="10198"/>
                  </a:lnTo>
                  <a:lnTo>
                    <a:pt x="11409" y="10051"/>
                  </a:lnTo>
                  <a:lnTo>
                    <a:pt x="11372" y="9941"/>
                  </a:lnTo>
                  <a:lnTo>
                    <a:pt x="11299" y="9685"/>
                  </a:lnTo>
                  <a:lnTo>
                    <a:pt x="11189" y="9464"/>
                  </a:lnTo>
                  <a:lnTo>
                    <a:pt x="10859" y="8914"/>
                  </a:lnTo>
                  <a:lnTo>
                    <a:pt x="10492" y="8364"/>
                  </a:lnTo>
                  <a:lnTo>
                    <a:pt x="10125" y="7887"/>
                  </a:lnTo>
                  <a:lnTo>
                    <a:pt x="9722" y="7410"/>
                  </a:lnTo>
                  <a:lnTo>
                    <a:pt x="9318" y="6933"/>
                  </a:lnTo>
                  <a:lnTo>
                    <a:pt x="8878" y="6493"/>
                  </a:lnTo>
                  <a:lnTo>
                    <a:pt x="8474" y="6126"/>
                  </a:lnTo>
                  <a:lnTo>
                    <a:pt x="8071" y="5760"/>
                  </a:lnTo>
                  <a:lnTo>
                    <a:pt x="7851" y="5576"/>
                  </a:lnTo>
                  <a:lnTo>
                    <a:pt x="7594" y="5430"/>
                  </a:lnTo>
                  <a:lnTo>
                    <a:pt x="7374" y="5319"/>
                  </a:lnTo>
                  <a:lnTo>
                    <a:pt x="7117" y="5209"/>
                  </a:lnTo>
                  <a:lnTo>
                    <a:pt x="7117" y="5173"/>
                  </a:lnTo>
                  <a:lnTo>
                    <a:pt x="7191" y="4953"/>
                  </a:lnTo>
                  <a:lnTo>
                    <a:pt x="7227" y="4696"/>
                  </a:lnTo>
                  <a:lnTo>
                    <a:pt x="7227" y="4182"/>
                  </a:lnTo>
                  <a:lnTo>
                    <a:pt x="7227" y="3669"/>
                  </a:lnTo>
                  <a:lnTo>
                    <a:pt x="7191" y="3192"/>
                  </a:lnTo>
                  <a:lnTo>
                    <a:pt x="7154" y="2825"/>
                  </a:lnTo>
                  <a:lnTo>
                    <a:pt x="7117" y="2385"/>
                  </a:lnTo>
                  <a:lnTo>
                    <a:pt x="7044" y="2165"/>
                  </a:lnTo>
                  <a:lnTo>
                    <a:pt x="7007" y="1945"/>
                  </a:lnTo>
                  <a:lnTo>
                    <a:pt x="6934" y="1761"/>
                  </a:lnTo>
                  <a:lnTo>
                    <a:pt x="6824" y="1615"/>
                  </a:lnTo>
                  <a:lnTo>
                    <a:pt x="7191" y="1651"/>
                  </a:lnTo>
                  <a:lnTo>
                    <a:pt x="7521" y="1651"/>
                  </a:lnTo>
                  <a:lnTo>
                    <a:pt x="7851" y="1541"/>
                  </a:lnTo>
                  <a:lnTo>
                    <a:pt x="7998" y="1468"/>
                  </a:lnTo>
                  <a:lnTo>
                    <a:pt x="8144" y="1358"/>
                  </a:lnTo>
                  <a:lnTo>
                    <a:pt x="8254" y="1248"/>
                  </a:lnTo>
                  <a:lnTo>
                    <a:pt x="8254" y="1174"/>
                  </a:lnTo>
                  <a:lnTo>
                    <a:pt x="8254" y="1101"/>
                  </a:lnTo>
                  <a:lnTo>
                    <a:pt x="8144" y="624"/>
                  </a:lnTo>
                  <a:lnTo>
                    <a:pt x="8071" y="404"/>
                  </a:lnTo>
                  <a:lnTo>
                    <a:pt x="7998" y="294"/>
                  </a:lnTo>
                  <a:lnTo>
                    <a:pt x="7924" y="221"/>
                  </a:lnTo>
                  <a:lnTo>
                    <a:pt x="7851" y="147"/>
                  </a:lnTo>
                  <a:lnTo>
                    <a:pt x="7777" y="147"/>
                  </a:lnTo>
                  <a:lnTo>
                    <a:pt x="7631" y="111"/>
                  </a:lnTo>
                  <a:lnTo>
                    <a:pt x="6824" y="74"/>
                  </a:lnTo>
                  <a:lnTo>
                    <a:pt x="4036" y="1"/>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 name="Google Shape;384;p7"/>
            <p:cNvSpPr/>
            <p:nvPr/>
          </p:nvSpPr>
          <p:spPr>
            <a:xfrm>
              <a:off x="6849975" y="3631900"/>
              <a:ext cx="270550" cy="339350"/>
            </a:xfrm>
            <a:custGeom>
              <a:avLst/>
              <a:gdLst/>
              <a:ahLst/>
              <a:cxnLst/>
              <a:rect l="l" t="t" r="r" b="b"/>
              <a:pathLst>
                <a:path w="10822" h="13574" extrusionOk="0">
                  <a:moveTo>
                    <a:pt x="10235" y="1358"/>
                  </a:moveTo>
                  <a:lnTo>
                    <a:pt x="10345" y="1652"/>
                  </a:lnTo>
                  <a:lnTo>
                    <a:pt x="10345" y="1982"/>
                  </a:lnTo>
                  <a:lnTo>
                    <a:pt x="10345" y="2312"/>
                  </a:lnTo>
                  <a:lnTo>
                    <a:pt x="10235" y="2605"/>
                  </a:lnTo>
                  <a:lnTo>
                    <a:pt x="10235" y="2569"/>
                  </a:lnTo>
                  <a:lnTo>
                    <a:pt x="10198" y="1945"/>
                  </a:lnTo>
                  <a:lnTo>
                    <a:pt x="10235" y="1358"/>
                  </a:lnTo>
                  <a:close/>
                  <a:moveTo>
                    <a:pt x="9538" y="2092"/>
                  </a:moveTo>
                  <a:lnTo>
                    <a:pt x="9538" y="2422"/>
                  </a:lnTo>
                  <a:lnTo>
                    <a:pt x="9538" y="2789"/>
                  </a:lnTo>
                  <a:lnTo>
                    <a:pt x="9465" y="2202"/>
                  </a:lnTo>
                  <a:lnTo>
                    <a:pt x="9538" y="2092"/>
                  </a:lnTo>
                  <a:close/>
                  <a:moveTo>
                    <a:pt x="9941" y="1285"/>
                  </a:moveTo>
                  <a:lnTo>
                    <a:pt x="9868" y="1835"/>
                  </a:lnTo>
                  <a:lnTo>
                    <a:pt x="9831" y="2129"/>
                  </a:lnTo>
                  <a:lnTo>
                    <a:pt x="9831" y="2459"/>
                  </a:lnTo>
                  <a:lnTo>
                    <a:pt x="9831" y="2642"/>
                  </a:lnTo>
                  <a:lnTo>
                    <a:pt x="9868" y="2789"/>
                  </a:lnTo>
                  <a:lnTo>
                    <a:pt x="9941" y="2936"/>
                  </a:lnTo>
                  <a:lnTo>
                    <a:pt x="10015" y="3046"/>
                  </a:lnTo>
                  <a:lnTo>
                    <a:pt x="10051" y="3046"/>
                  </a:lnTo>
                  <a:lnTo>
                    <a:pt x="9941" y="3229"/>
                  </a:lnTo>
                  <a:lnTo>
                    <a:pt x="9648" y="3632"/>
                  </a:lnTo>
                  <a:lnTo>
                    <a:pt x="9575" y="3046"/>
                  </a:lnTo>
                  <a:lnTo>
                    <a:pt x="9611" y="3119"/>
                  </a:lnTo>
                  <a:lnTo>
                    <a:pt x="9648" y="3156"/>
                  </a:lnTo>
                  <a:lnTo>
                    <a:pt x="9721" y="3192"/>
                  </a:lnTo>
                  <a:lnTo>
                    <a:pt x="9795" y="3156"/>
                  </a:lnTo>
                  <a:lnTo>
                    <a:pt x="9868" y="3156"/>
                  </a:lnTo>
                  <a:lnTo>
                    <a:pt x="9905" y="3082"/>
                  </a:lnTo>
                  <a:lnTo>
                    <a:pt x="9905" y="3046"/>
                  </a:lnTo>
                  <a:lnTo>
                    <a:pt x="9905" y="2972"/>
                  </a:lnTo>
                  <a:lnTo>
                    <a:pt x="9868" y="2936"/>
                  </a:lnTo>
                  <a:lnTo>
                    <a:pt x="9831" y="2899"/>
                  </a:lnTo>
                  <a:lnTo>
                    <a:pt x="9758" y="2899"/>
                  </a:lnTo>
                  <a:lnTo>
                    <a:pt x="9758" y="2642"/>
                  </a:lnTo>
                  <a:lnTo>
                    <a:pt x="9721" y="2092"/>
                  </a:lnTo>
                  <a:lnTo>
                    <a:pt x="9685" y="2018"/>
                  </a:lnTo>
                  <a:lnTo>
                    <a:pt x="9587" y="2018"/>
                  </a:lnTo>
                  <a:lnTo>
                    <a:pt x="9611" y="1982"/>
                  </a:lnTo>
                  <a:lnTo>
                    <a:pt x="9721" y="1762"/>
                  </a:lnTo>
                  <a:lnTo>
                    <a:pt x="9831" y="1542"/>
                  </a:lnTo>
                  <a:lnTo>
                    <a:pt x="9941" y="1285"/>
                  </a:lnTo>
                  <a:close/>
                  <a:moveTo>
                    <a:pt x="9318" y="2385"/>
                  </a:moveTo>
                  <a:lnTo>
                    <a:pt x="9281" y="3119"/>
                  </a:lnTo>
                  <a:lnTo>
                    <a:pt x="9318" y="3889"/>
                  </a:lnTo>
                  <a:lnTo>
                    <a:pt x="9354" y="3963"/>
                  </a:lnTo>
                  <a:lnTo>
                    <a:pt x="9098" y="4183"/>
                  </a:lnTo>
                  <a:lnTo>
                    <a:pt x="9098" y="3963"/>
                  </a:lnTo>
                  <a:lnTo>
                    <a:pt x="9098" y="3743"/>
                  </a:lnTo>
                  <a:lnTo>
                    <a:pt x="9024" y="3302"/>
                  </a:lnTo>
                  <a:lnTo>
                    <a:pt x="8988" y="2715"/>
                  </a:lnTo>
                  <a:lnTo>
                    <a:pt x="9134" y="2569"/>
                  </a:lnTo>
                  <a:lnTo>
                    <a:pt x="9318" y="2385"/>
                  </a:lnTo>
                  <a:close/>
                  <a:moveTo>
                    <a:pt x="8107" y="3596"/>
                  </a:moveTo>
                  <a:lnTo>
                    <a:pt x="7997" y="3889"/>
                  </a:lnTo>
                  <a:lnTo>
                    <a:pt x="7924" y="4219"/>
                  </a:lnTo>
                  <a:lnTo>
                    <a:pt x="7887" y="3779"/>
                  </a:lnTo>
                  <a:lnTo>
                    <a:pt x="8107" y="3596"/>
                  </a:lnTo>
                  <a:close/>
                  <a:moveTo>
                    <a:pt x="8731" y="2972"/>
                  </a:moveTo>
                  <a:lnTo>
                    <a:pt x="8731" y="3302"/>
                  </a:lnTo>
                  <a:lnTo>
                    <a:pt x="8731" y="3816"/>
                  </a:lnTo>
                  <a:lnTo>
                    <a:pt x="8768" y="4109"/>
                  </a:lnTo>
                  <a:lnTo>
                    <a:pt x="8841" y="4366"/>
                  </a:lnTo>
                  <a:lnTo>
                    <a:pt x="8841" y="4403"/>
                  </a:lnTo>
                  <a:lnTo>
                    <a:pt x="8621" y="4586"/>
                  </a:lnTo>
                  <a:lnTo>
                    <a:pt x="8621" y="4586"/>
                  </a:lnTo>
                  <a:lnTo>
                    <a:pt x="8658" y="4219"/>
                  </a:lnTo>
                  <a:lnTo>
                    <a:pt x="8694" y="3816"/>
                  </a:lnTo>
                  <a:lnTo>
                    <a:pt x="8694" y="3449"/>
                  </a:lnTo>
                  <a:lnTo>
                    <a:pt x="8658" y="3082"/>
                  </a:lnTo>
                  <a:lnTo>
                    <a:pt x="8731" y="2972"/>
                  </a:lnTo>
                  <a:close/>
                  <a:moveTo>
                    <a:pt x="8364" y="3339"/>
                  </a:moveTo>
                  <a:lnTo>
                    <a:pt x="8254" y="4733"/>
                  </a:lnTo>
                  <a:lnTo>
                    <a:pt x="8291" y="4806"/>
                  </a:lnTo>
                  <a:lnTo>
                    <a:pt x="8291" y="4843"/>
                  </a:lnTo>
                  <a:lnTo>
                    <a:pt x="8217" y="4916"/>
                  </a:lnTo>
                  <a:lnTo>
                    <a:pt x="8181" y="4880"/>
                  </a:lnTo>
                  <a:lnTo>
                    <a:pt x="8327" y="3522"/>
                  </a:lnTo>
                  <a:lnTo>
                    <a:pt x="8291" y="3486"/>
                  </a:lnTo>
                  <a:lnTo>
                    <a:pt x="8254" y="3449"/>
                  </a:lnTo>
                  <a:lnTo>
                    <a:pt x="8364" y="3339"/>
                  </a:lnTo>
                  <a:close/>
                  <a:moveTo>
                    <a:pt x="7704" y="3963"/>
                  </a:moveTo>
                  <a:lnTo>
                    <a:pt x="7667" y="4329"/>
                  </a:lnTo>
                  <a:lnTo>
                    <a:pt x="7594" y="4696"/>
                  </a:lnTo>
                  <a:lnTo>
                    <a:pt x="7520" y="5026"/>
                  </a:lnTo>
                  <a:lnTo>
                    <a:pt x="7410" y="5393"/>
                  </a:lnTo>
                  <a:lnTo>
                    <a:pt x="7410" y="5467"/>
                  </a:lnTo>
                  <a:lnTo>
                    <a:pt x="7337" y="5430"/>
                  </a:lnTo>
                  <a:lnTo>
                    <a:pt x="7300" y="5430"/>
                  </a:lnTo>
                  <a:lnTo>
                    <a:pt x="7300" y="4990"/>
                  </a:lnTo>
                  <a:lnTo>
                    <a:pt x="7264" y="4696"/>
                  </a:lnTo>
                  <a:lnTo>
                    <a:pt x="7227" y="4366"/>
                  </a:lnTo>
                  <a:lnTo>
                    <a:pt x="7704" y="3963"/>
                  </a:lnTo>
                  <a:close/>
                  <a:moveTo>
                    <a:pt x="7044" y="4513"/>
                  </a:moveTo>
                  <a:lnTo>
                    <a:pt x="6970" y="5026"/>
                  </a:lnTo>
                  <a:lnTo>
                    <a:pt x="6970" y="5320"/>
                  </a:lnTo>
                  <a:lnTo>
                    <a:pt x="6970" y="5540"/>
                  </a:lnTo>
                  <a:lnTo>
                    <a:pt x="7007" y="5650"/>
                  </a:lnTo>
                  <a:lnTo>
                    <a:pt x="7080" y="5760"/>
                  </a:lnTo>
                  <a:lnTo>
                    <a:pt x="6677" y="6053"/>
                  </a:lnTo>
                  <a:lnTo>
                    <a:pt x="6677" y="6053"/>
                  </a:lnTo>
                  <a:lnTo>
                    <a:pt x="6713" y="5797"/>
                  </a:lnTo>
                  <a:lnTo>
                    <a:pt x="6750" y="5540"/>
                  </a:lnTo>
                  <a:lnTo>
                    <a:pt x="6750" y="5173"/>
                  </a:lnTo>
                  <a:lnTo>
                    <a:pt x="6677" y="4843"/>
                  </a:lnTo>
                  <a:lnTo>
                    <a:pt x="7044" y="4513"/>
                  </a:lnTo>
                  <a:close/>
                  <a:moveTo>
                    <a:pt x="6603" y="4916"/>
                  </a:moveTo>
                  <a:lnTo>
                    <a:pt x="6567" y="5173"/>
                  </a:lnTo>
                  <a:lnTo>
                    <a:pt x="6530" y="5430"/>
                  </a:lnTo>
                  <a:lnTo>
                    <a:pt x="6457" y="5613"/>
                  </a:lnTo>
                  <a:lnTo>
                    <a:pt x="6383" y="5760"/>
                  </a:lnTo>
                  <a:lnTo>
                    <a:pt x="6310" y="5943"/>
                  </a:lnTo>
                  <a:lnTo>
                    <a:pt x="6310" y="6127"/>
                  </a:lnTo>
                  <a:lnTo>
                    <a:pt x="6310" y="6200"/>
                  </a:lnTo>
                  <a:lnTo>
                    <a:pt x="6383" y="6237"/>
                  </a:lnTo>
                  <a:lnTo>
                    <a:pt x="5980" y="6494"/>
                  </a:lnTo>
                  <a:lnTo>
                    <a:pt x="6053" y="6090"/>
                  </a:lnTo>
                  <a:lnTo>
                    <a:pt x="6053" y="5760"/>
                  </a:lnTo>
                  <a:lnTo>
                    <a:pt x="6016" y="5393"/>
                  </a:lnTo>
                  <a:lnTo>
                    <a:pt x="6603" y="4916"/>
                  </a:lnTo>
                  <a:close/>
                  <a:moveTo>
                    <a:pt x="5870" y="5540"/>
                  </a:moveTo>
                  <a:lnTo>
                    <a:pt x="5796" y="5943"/>
                  </a:lnTo>
                  <a:lnTo>
                    <a:pt x="5686" y="6347"/>
                  </a:lnTo>
                  <a:lnTo>
                    <a:pt x="5613" y="6567"/>
                  </a:lnTo>
                  <a:lnTo>
                    <a:pt x="5613" y="6677"/>
                  </a:lnTo>
                  <a:lnTo>
                    <a:pt x="5613" y="6750"/>
                  </a:lnTo>
                  <a:lnTo>
                    <a:pt x="5173" y="7081"/>
                  </a:lnTo>
                  <a:lnTo>
                    <a:pt x="5393" y="5943"/>
                  </a:lnTo>
                  <a:lnTo>
                    <a:pt x="5870" y="5540"/>
                  </a:lnTo>
                  <a:close/>
                  <a:moveTo>
                    <a:pt x="9134" y="478"/>
                  </a:moveTo>
                  <a:lnTo>
                    <a:pt x="9428" y="588"/>
                  </a:lnTo>
                  <a:lnTo>
                    <a:pt x="9318" y="735"/>
                  </a:lnTo>
                  <a:lnTo>
                    <a:pt x="9318" y="845"/>
                  </a:lnTo>
                  <a:lnTo>
                    <a:pt x="9354" y="918"/>
                  </a:lnTo>
                  <a:lnTo>
                    <a:pt x="9428" y="955"/>
                  </a:lnTo>
                  <a:lnTo>
                    <a:pt x="9538" y="955"/>
                  </a:lnTo>
                  <a:lnTo>
                    <a:pt x="9538" y="1101"/>
                  </a:lnTo>
                  <a:lnTo>
                    <a:pt x="9465" y="1285"/>
                  </a:lnTo>
                  <a:lnTo>
                    <a:pt x="9318" y="1615"/>
                  </a:lnTo>
                  <a:lnTo>
                    <a:pt x="9134" y="1908"/>
                  </a:lnTo>
                  <a:lnTo>
                    <a:pt x="8914" y="2202"/>
                  </a:lnTo>
                  <a:lnTo>
                    <a:pt x="8841" y="2165"/>
                  </a:lnTo>
                  <a:lnTo>
                    <a:pt x="8804" y="2202"/>
                  </a:lnTo>
                  <a:lnTo>
                    <a:pt x="8768" y="2202"/>
                  </a:lnTo>
                  <a:lnTo>
                    <a:pt x="8731" y="2275"/>
                  </a:lnTo>
                  <a:lnTo>
                    <a:pt x="8731" y="2349"/>
                  </a:lnTo>
                  <a:lnTo>
                    <a:pt x="8364" y="2715"/>
                  </a:lnTo>
                  <a:lnTo>
                    <a:pt x="7740" y="3339"/>
                  </a:lnTo>
                  <a:lnTo>
                    <a:pt x="7667" y="3339"/>
                  </a:lnTo>
                  <a:lnTo>
                    <a:pt x="7667" y="3412"/>
                  </a:lnTo>
                  <a:lnTo>
                    <a:pt x="6493" y="4439"/>
                  </a:lnTo>
                  <a:lnTo>
                    <a:pt x="5650" y="5173"/>
                  </a:lnTo>
                  <a:lnTo>
                    <a:pt x="4806" y="5870"/>
                  </a:lnTo>
                  <a:lnTo>
                    <a:pt x="4769" y="5870"/>
                  </a:lnTo>
                  <a:lnTo>
                    <a:pt x="4733" y="5907"/>
                  </a:lnTo>
                  <a:lnTo>
                    <a:pt x="4623" y="6017"/>
                  </a:lnTo>
                  <a:lnTo>
                    <a:pt x="3889" y="6567"/>
                  </a:lnTo>
                  <a:lnTo>
                    <a:pt x="3852" y="6567"/>
                  </a:lnTo>
                  <a:lnTo>
                    <a:pt x="3816" y="6604"/>
                  </a:lnTo>
                  <a:lnTo>
                    <a:pt x="3632" y="6714"/>
                  </a:lnTo>
                  <a:lnTo>
                    <a:pt x="3339" y="6897"/>
                  </a:lnTo>
                  <a:lnTo>
                    <a:pt x="3155" y="7007"/>
                  </a:lnTo>
                  <a:lnTo>
                    <a:pt x="3045" y="7154"/>
                  </a:lnTo>
                  <a:lnTo>
                    <a:pt x="2972" y="7117"/>
                  </a:lnTo>
                  <a:lnTo>
                    <a:pt x="2605" y="6824"/>
                  </a:lnTo>
                  <a:lnTo>
                    <a:pt x="2312" y="6457"/>
                  </a:lnTo>
                  <a:lnTo>
                    <a:pt x="2128" y="6274"/>
                  </a:lnTo>
                  <a:lnTo>
                    <a:pt x="1945" y="6090"/>
                  </a:lnTo>
                  <a:lnTo>
                    <a:pt x="2202" y="5943"/>
                  </a:lnTo>
                  <a:lnTo>
                    <a:pt x="2458" y="5723"/>
                  </a:lnTo>
                  <a:lnTo>
                    <a:pt x="2605" y="5943"/>
                  </a:lnTo>
                  <a:lnTo>
                    <a:pt x="2825" y="6127"/>
                  </a:lnTo>
                  <a:lnTo>
                    <a:pt x="2935" y="6200"/>
                  </a:lnTo>
                  <a:lnTo>
                    <a:pt x="3082" y="6237"/>
                  </a:lnTo>
                  <a:lnTo>
                    <a:pt x="3229" y="6237"/>
                  </a:lnTo>
                  <a:lnTo>
                    <a:pt x="3339" y="6127"/>
                  </a:lnTo>
                  <a:lnTo>
                    <a:pt x="3375" y="6090"/>
                  </a:lnTo>
                  <a:lnTo>
                    <a:pt x="3412" y="6017"/>
                  </a:lnTo>
                  <a:lnTo>
                    <a:pt x="3375" y="5870"/>
                  </a:lnTo>
                  <a:lnTo>
                    <a:pt x="3339" y="5797"/>
                  </a:lnTo>
                  <a:lnTo>
                    <a:pt x="3265" y="5760"/>
                  </a:lnTo>
                  <a:lnTo>
                    <a:pt x="3119" y="5760"/>
                  </a:lnTo>
                  <a:lnTo>
                    <a:pt x="3082" y="5797"/>
                  </a:lnTo>
                  <a:lnTo>
                    <a:pt x="3082" y="5760"/>
                  </a:lnTo>
                  <a:lnTo>
                    <a:pt x="2935" y="5650"/>
                  </a:lnTo>
                  <a:lnTo>
                    <a:pt x="2752" y="5503"/>
                  </a:lnTo>
                  <a:lnTo>
                    <a:pt x="2825" y="5430"/>
                  </a:lnTo>
                  <a:lnTo>
                    <a:pt x="3302" y="4990"/>
                  </a:lnTo>
                  <a:lnTo>
                    <a:pt x="3375" y="5173"/>
                  </a:lnTo>
                  <a:lnTo>
                    <a:pt x="3449" y="5283"/>
                  </a:lnTo>
                  <a:lnTo>
                    <a:pt x="3559" y="5393"/>
                  </a:lnTo>
                  <a:lnTo>
                    <a:pt x="3669" y="5503"/>
                  </a:lnTo>
                  <a:lnTo>
                    <a:pt x="3816" y="5540"/>
                  </a:lnTo>
                  <a:lnTo>
                    <a:pt x="3926" y="5540"/>
                  </a:lnTo>
                  <a:lnTo>
                    <a:pt x="3999" y="5467"/>
                  </a:lnTo>
                  <a:lnTo>
                    <a:pt x="4036" y="5393"/>
                  </a:lnTo>
                  <a:lnTo>
                    <a:pt x="4036" y="5283"/>
                  </a:lnTo>
                  <a:lnTo>
                    <a:pt x="3889" y="5136"/>
                  </a:lnTo>
                  <a:lnTo>
                    <a:pt x="3742" y="4990"/>
                  </a:lnTo>
                  <a:lnTo>
                    <a:pt x="3632" y="4843"/>
                  </a:lnTo>
                  <a:lnTo>
                    <a:pt x="3595" y="4770"/>
                  </a:lnTo>
                  <a:lnTo>
                    <a:pt x="3595" y="4733"/>
                  </a:lnTo>
                  <a:lnTo>
                    <a:pt x="3926" y="4439"/>
                  </a:lnTo>
                  <a:lnTo>
                    <a:pt x="4146" y="4256"/>
                  </a:lnTo>
                  <a:lnTo>
                    <a:pt x="4182" y="4403"/>
                  </a:lnTo>
                  <a:lnTo>
                    <a:pt x="4256" y="4513"/>
                  </a:lnTo>
                  <a:lnTo>
                    <a:pt x="4329" y="4623"/>
                  </a:lnTo>
                  <a:lnTo>
                    <a:pt x="4439" y="4770"/>
                  </a:lnTo>
                  <a:lnTo>
                    <a:pt x="4586" y="4843"/>
                  </a:lnTo>
                  <a:lnTo>
                    <a:pt x="4696" y="4880"/>
                  </a:lnTo>
                  <a:lnTo>
                    <a:pt x="4806" y="4843"/>
                  </a:lnTo>
                  <a:lnTo>
                    <a:pt x="4843" y="4770"/>
                  </a:lnTo>
                  <a:lnTo>
                    <a:pt x="4879" y="4733"/>
                  </a:lnTo>
                  <a:lnTo>
                    <a:pt x="4879" y="4623"/>
                  </a:lnTo>
                  <a:lnTo>
                    <a:pt x="4843" y="4549"/>
                  </a:lnTo>
                  <a:lnTo>
                    <a:pt x="4769" y="4476"/>
                  </a:lnTo>
                  <a:lnTo>
                    <a:pt x="4623" y="4329"/>
                  </a:lnTo>
                  <a:lnTo>
                    <a:pt x="4513" y="4219"/>
                  </a:lnTo>
                  <a:lnTo>
                    <a:pt x="4476" y="4073"/>
                  </a:lnTo>
                  <a:lnTo>
                    <a:pt x="4476" y="3999"/>
                  </a:lnTo>
                  <a:lnTo>
                    <a:pt x="4989" y="3522"/>
                  </a:lnTo>
                  <a:lnTo>
                    <a:pt x="5063" y="3632"/>
                  </a:lnTo>
                  <a:lnTo>
                    <a:pt x="5173" y="3853"/>
                  </a:lnTo>
                  <a:lnTo>
                    <a:pt x="5356" y="4036"/>
                  </a:lnTo>
                  <a:lnTo>
                    <a:pt x="5430" y="4073"/>
                  </a:lnTo>
                  <a:lnTo>
                    <a:pt x="5503" y="4109"/>
                  </a:lnTo>
                  <a:lnTo>
                    <a:pt x="5576" y="4073"/>
                  </a:lnTo>
                  <a:lnTo>
                    <a:pt x="5650" y="4036"/>
                  </a:lnTo>
                  <a:lnTo>
                    <a:pt x="5686" y="3963"/>
                  </a:lnTo>
                  <a:lnTo>
                    <a:pt x="5686" y="3926"/>
                  </a:lnTo>
                  <a:lnTo>
                    <a:pt x="5686" y="3853"/>
                  </a:lnTo>
                  <a:lnTo>
                    <a:pt x="5650" y="3779"/>
                  </a:lnTo>
                  <a:lnTo>
                    <a:pt x="5246" y="3302"/>
                  </a:lnTo>
                  <a:lnTo>
                    <a:pt x="5980" y="2642"/>
                  </a:lnTo>
                  <a:lnTo>
                    <a:pt x="6016" y="2715"/>
                  </a:lnTo>
                  <a:lnTo>
                    <a:pt x="6163" y="3082"/>
                  </a:lnTo>
                  <a:lnTo>
                    <a:pt x="6200" y="3156"/>
                  </a:lnTo>
                  <a:lnTo>
                    <a:pt x="6237" y="3192"/>
                  </a:lnTo>
                  <a:lnTo>
                    <a:pt x="6383" y="3192"/>
                  </a:lnTo>
                  <a:lnTo>
                    <a:pt x="6457" y="3156"/>
                  </a:lnTo>
                  <a:lnTo>
                    <a:pt x="6493" y="3082"/>
                  </a:lnTo>
                  <a:lnTo>
                    <a:pt x="6530" y="3009"/>
                  </a:lnTo>
                  <a:lnTo>
                    <a:pt x="6493" y="2936"/>
                  </a:lnTo>
                  <a:lnTo>
                    <a:pt x="6383" y="2605"/>
                  </a:lnTo>
                  <a:lnTo>
                    <a:pt x="6273" y="2422"/>
                  </a:lnTo>
                  <a:lnTo>
                    <a:pt x="7007" y="1725"/>
                  </a:lnTo>
                  <a:lnTo>
                    <a:pt x="7044" y="1945"/>
                  </a:lnTo>
                  <a:lnTo>
                    <a:pt x="7080" y="2129"/>
                  </a:lnTo>
                  <a:lnTo>
                    <a:pt x="7154" y="2349"/>
                  </a:lnTo>
                  <a:lnTo>
                    <a:pt x="7227" y="2532"/>
                  </a:lnTo>
                  <a:lnTo>
                    <a:pt x="7300" y="2605"/>
                  </a:lnTo>
                  <a:lnTo>
                    <a:pt x="7410" y="2642"/>
                  </a:lnTo>
                  <a:lnTo>
                    <a:pt x="7557" y="2569"/>
                  </a:lnTo>
                  <a:lnTo>
                    <a:pt x="7630" y="2495"/>
                  </a:lnTo>
                  <a:lnTo>
                    <a:pt x="7667" y="2385"/>
                  </a:lnTo>
                  <a:lnTo>
                    <a:pt x="7667" y="2312"/>
                  </a:lnTo>
                  <a:lnTo>
                    <a:pt x="7630" y="2239"/>
                  </a:lnTo>
                  <a:lnTo>
                    <a:pt x="7557" y="2165"/>
                  </a:lnTo>
                  <a:lnTo>
                    <a:pt x="7484" y="2165"/>
                  </a:lnTo>
                  <a:lnTo>
                    <a:pt x="7337" y="1835"/>
                  </a:lnTo>
                  <a:lnTo>
                    <a:pt x="7227" y="1542"/>
                  </a:lnTo>
                  <a:lnTo>
                    <a:pt x="7740" y="1101"/>
                  </a:lnTo>
                  <a:lnTo>
                    <a:pt x="8217" y="735"/>
                  </a:lnTo>
                  <a:lnTo>
                    <a:pt x="8364" y="625"/>
                  </a:lnTo>
                  <a:lnTo>
                    <a:pt x="8511" y="551"/>
                  </a:lnTo>
                  <a:lnTo>
                    <a:pt x="8841" y="478"/>
                  </a:lnTo>
                  <a:close/>
                  <a:moveTo>
                    <a:pt x="3485" y="7264"/>
                  </a:moveTo>
                  <a:lnTo>
                    <a:pt x="3449" y="7447"/>
                  </a:lnTo>
                  <a:lnTo>
                    <a:pt x="3302" y="7337"/>
                  </a:lnTo>
                  <a:lnTo>
                    <a:pt x="3485" y="7264"/>
                  </a:lnTo>
                  <a:close/>
                  <a:moveTo>
                    <a:pt x="5099" y="6163"/>
                  </a:moveTo>
                  <a:lnTo>
                    <a:pt x="4733" y="7264"/>
                  </a:lnTo>
                  <a:lnTo>
                    <a:pt x="4733" y="7337"/>
                  </a:lnTo>
                  <a:lnTo>
                    <a:pt x="4586" y="7447"/>
                  </a:lnTo>
                  <a:lnTo>
                    <a:pt x="4586" y="7337"/>
                  </a:lnTo>
                  <a:lnTo>
                    <a:pt x="4586" y="7301"/>
                  </a:lnTo>
                  <a:lnTo>
                    <a:pt x="4623" y="6860"/>
                  </a:lnTo>
                  <a:lnTo>
                    <a:pt x="4733" y="6457"/>
                  </a:lnTo>
                  <a:lnTo>
                    <a:pt x="5026" y="6237"/>
                  </a:lnTo>
                  <a:lnTo>
                    <a:pt x="5099" y="6163"/>
                  </a:lnTo>
                  <a:close/>
                  <a:moveTo>
                    <a:pt x="4292" y="6750"/>
                  </a:moveTo>
                  <a:lnTo>
                    <a:pt x="4219" y="7117"/>
                  </a:lnTo>
                  <a:lnTo>
                    <a:pt x="4219" y="7484"/>
                  </a:lnTo>
                  <a:lnTo>
                    <a:pt x="4219" y="7594"/>
                  </a:lnTo>
                  <a:lnTo>
                    <a:pt x="4292" y="7631"/>
                  </a:lnTo>
                  <a:lnTo>
                    <a:pt x="3889" y="7924"/>
                  </a:lnTo>
                  <a:lnTo>
                    <a:pt x="3816" y="7851"/>
                  </a:lnTo>
                  <a:lnTo>
                    <a:pt x="3889" y="7777"/>
                  </a:lnTo>
                  <a:lnTo>
                    <a:pt x="3926" y="7667"/>
                  </a:lnTo>
                  <a:lnTo>
                    <a:pt x="3926" y="7594"/>
                  </a:lnTo>
                  <a:lnTo>
                    <a:pt x="3889" y="7521"/>
                  </a:lnTo>
                  <a:lnTo>
                    <a:pt x="3852" y="7484"/>
                  </a:lnTo>
                  <a:lnTo>
                    <a:pt x="3816" y="7484"/>
                  </a:lnTo>
                  <a:lnTo>
                    <a:pt x="3889" y="7227"/>
                  </a:lnTo>
                  <a:lnTo>
                    <a:pt x="3926" y="7007"/>
                  </a:lnTo>
                  <a:lnTo>
                    <a:pt x="3926" y="6970"/>
                  </a:lnTo>
                  <a:lnTo>
                    <a:pt x="4292" y="6750"/>
                  </a:lnTo>
                  <a:close/>
                  <a:moveTo>
                    <a:pt x="1101" y="6127"/>
                  </a:moveTo>
                  <a:lnTo>
                    <a:pt x="1358" y="6200"/>
                  </a:lnTo>
                  <a:lnTo>
                    <a:pt x="1578" y="6310"/>
                  </a:lnTo>
                  <a:lnTo>
                    <a:pt x="1761" y="6457"/>
                  </a:lnTo>
                  <a:lnTo>
                    <a:pt x="1945" y="6677"/>
                  </a:lnTo>
                  <a:lnTo>
                    <a:pt x="2312" y="7081"/>
                  </a:lnTo>
                  <a:lnTo>
                    <a:pt x="2715" y="7447"/>
                  </a:lnTo>
                  <a:lnTo>
                    <a:pt x="3155" y="7777"/>
                  </a:lnTo>
                  <a:lnTo>
                    <a:pt x="3339" y="7961"/>
                  </a:lnTo>
                  <a:lnTo>
                    <a:pt x="3522" y="8144"/>
                  </a:lnTo>
                  <a:lnTo>
                    <a:pt x="3522" y="8181"/>
                  </a:lnTo>
                  <a:lnTo>
                    <a:pt x="3485" y="8291"/>
                  </a:lnTo>
                  <a:lnTo>
                    <a:pt x="3485" y="8401"/>
                  </a:lnTo>
                  <a:lnTo>
                    <a:pt x="3559" y="8474"/>
                  </a:lnTo>
                  <a:lnTo>
                    <a:pt x="3669" y="8511"/>
                  </a:lnTo>
                  <a:lnTo>
                    <a:pt x="3669" y="8621"/>
                  </a:lnTo>
                  <a:lnTo>
                    <a:pt x="3669" y="8658"/>
                  </a:lnTo>
                  <a:lnTo>
                    <a:pt x="3595" y="8695"/>
                  </a:lnTo>
                  <a:lnTo>
                    <a:pt x="3229" y="8731"/>
                  </a:lnTo>
                  <a:lnTo>
                    <a:pt x="3009" y="8474"/>
                  </a:lnTo>
                  <a:lnTo>
                    <a:pt x="2825" y="8254"/>
                  </a:lnTo>
                  <a:lnTo>
                    <a:pt x="2165" y="7484"/>
                  </a:lnTo>
                  <a:lnTo>
                    <a:pt x="1615" y="6897"/>
                  </a:lnTo>
                  <a:lnTo>
                    <a:pt x="1321" y="6604"/>
                  </a:lnTo>
                  <a:lnTo>
                    <a:pt x="1174" y="6494"/>
                  </a:lnTo>
                  <a:lnTo>
                    <a:pt x="991" y="6420"/>
                  </a:lnTo>
                  <a:lnTo>
                    <a:pt x="1101" y="6127"/>
                  </a:lnTo>
                  <a:close/>
                  <a:moveTo>
                    <a:pt x="8731" y="1"/>
                  </a:moveTo>
                  <a:lnTo>
                    <a:pt x="8474" y="74"/>
                  </a:lnTo>
                  <a:lnTo>
                    <a:pt x="8217" y="184"/>
                  </a:lnTo>
                  <a:lnTo>
                    <a:pt x="7997" y="331"/>
                  </a:lnTo>
                  <a:lnTo>
                    <a:pt x="7777" y="478"/>
                  </a:lnTo>
                  <a:lnTo>
                    <a:pt x="7154" y="1028"/>
                  </a:lnTo>
                  <a:lnTo>
                    <a:pt x="6530" y="1578"/>
                  </a:lnTo>
                  <a:lnTo>
                    <a:pt x="4036" y="3779"/>
                  </a:lnTo>
                  <a:lnTo>
                    <a:pt x="2825" y="4843"/>
                  </a:lnTo>
                  <a:lnTo>
                    <a:pt x="2312" y="5283"/>
                  </a:lnTo>
                  <a:lnTo>
                    <a:pt x="2092" y="5540"/>
                  </a:lnTo>
                  <a:lnTo>
                    <a:pt x="1871" y="5797"/>
                  </a:lnTo>
                  <a:lnTo>
                    <a:pt x="1761" y="5833"/>
                  </a:lnTo>
                  <a:lnTo>
                    <a:pt x="1725" y="5943"/>
                  </a:lnTo>
                  <a:lnTo>
                    <a:pt x="1541" y="5833"/>
                  </a:lnTo>
                  <a:lnTo>
                    <a:pt x="1358" y="5797"/>
                  </a:lnTo>
                  <a:lnTo>
                    <a:pt x="1174" y="5760"/>
                  </a:lnTo>
                  <a:lnTo>
                    <a:pt x="954" y="5760"/>
                  </a:lnTo>
                  <a:lnTo>
                    <a:pt x="844" y="5797"/>
                  </a:lnTo>
                  <a:lnTo>
                    <a:pt x="771" y="5907"/>
                  </a:lnTo>
                  <a:lnTo>
                    <a:pt x="624" y="6420"/>
                  </a:lnTo>
                  <a:lnTo>
                    <a:pt x="624" y="6494"/>
                  </a:lnTo>
                  <a:lnTo>
                    <a:pt x="661" y="6567"/>
                  </a:lnTo>
                  <a:lnTo>
                    <a:pt x="698" y="6604"/>
                  </a:lnTo>
                  <a:lnTo>
                    <a:pt x="771" y="6640"/>
                  </a:lnTo>
                  <a:lnTo>
                    <a:pt x="918" y="6860"/>
                  </a:lnTo>
                  <a:lnTo>
                    <a:pt x="1101" y="7081"/>
                  </a:lnTo>
                  <a:lnTo>
                    <a:pt x="1505" y="7484"/>
                  </a:lnTo>
                  <a:lnTo>
                    <a:pt x="2385" y="8511"/>
                  </a:lnTo>
                  <a:lnTo>
                    <a:pt x="2715" y="8951"/>
                  </a:lnTo>
                  <a:lnTo>
                    <a:pt x="2935" y="9171"/>
                  </a:lnTo>
                  <a:lnTo>
                    <a:pt x="3155" y="9318"/>
                  </a:lnTo>
                  <a:lnTo>
                    <a:pt x="3302" y="9355"/>
                  </a:lnTo>
                  <a:lnTo>
                    <a:pt x="3412" y="9355"/>
                  </a:lnTo>
                  <a:lnTo>
                    <a:pt x="3522" y="9281"/>
                  </a:lnTo>
                  <a:lnTo>
                    <a:pt x="3595" y="9171"/>
                  </a:lnTo>
                  <a:lnTo>
                    <a:pt x="3816" y="9135"/>
                  </a:lnTo>
                  <a:lnTo>
                    <a:pt x="3962" y="9061"/>
                  </a:lnTo>
                  <a:lnTo>
                    <a:pt x="4072" y="8951"/>
                  </a:lnTo>
                  <a:lnTo>
                    <a:pt x="4146" y="8805"/>
                  </a:lnTo>
                  <a:lnTo>
                    <a:pt x="4146" y="8548"/>
                  </a:lnTo>
                  <a:lnTo>
                    <a:pt x="4109" y="8328"/>
                  </a:lnTo>
                  <a:lnTo>
                    <a:pt x="5320" y="7557"/>
                  </a:lnTo>
                  <a:lnTo>
                    <a:pt x="6530" y="6750"/>
                  </a:lnTo>
                  <a:lnTo>
                    <a:pt x="7667" y="5907"/>
                  </a:lnTo>
                  <a:lnTo>
                    <a:pt x="8804" y="5026"/>
                  </a:lnTo>
                  <a:lnTo>
                    <a:pt x="9281" y="4660"/>
                  </a:lnTo>
                  <a:lnTo>
                    <a:pt x="9721" y="4219"/>
                  </a:lnTo>
                  <a:lnTo>
                    <a:pt x="10125" y="3743"/>
                  </a:lnTo>
                  <a:lnTo>
                    <a:pt x="10308" y="3486"/>
                  </a:lnTo>
                  <a:lnTo>
                    <a:pt x="10455" y="3229"/>
                  </a:lnTo>
                  <a:lnTo>
                    <a:pt x="10602" y="2972"/>
                  </a:lnTo>
                  <a:lnTo>
                    <a:pt x="10712" y="2679"/>
                  </a:lnTo>
                  <a:lnTo>
                    <a:pt x="10785" y="2385"/>
                  </a:lnTo>
                  <a:lnTo>
                    <a:pt x="10822" y="2129"/>
                  </a:lnTo>
                  <a:lnTo>
                    <a:pt x="10822" y="1835"/>
                  </a:lnTo>
                  <a:lnTo>
                    <a:pt x="10785" y="1542"/>
                  </a:lnTo>
                  <a:lnTo>
                    <a:pt x="10675" y="1248"/>
                  </a:lnTo>
                  <a:lnTo>
                    <a:pt x="10528" y="955"/>
                  </a:lnTo>
                  <a:lnTo>
                    <a:pt x="10382" y="735"/>
                  </a:lnTo>
                  <a:lnTo>
                    <a:pt x="10198" y="515"/>
                  </a:lnTo>
                  <a:lnTo>
                    <a:pt x="9978" y="368"/>
                  </a:lnTo>
                  <a:lnTo>
                    <a:pt x="9758" y="221"/>
                  </a:lnTo>
                  <a:lnTo>
                    <a:pt x="9501" y="111"/>
                  </a:lnTo>
                  <a:lnTo>
                    <a:pt x="9281" y="38"/>
                  </a:lnTo>
                  <a:lnTo>
                    <a:pt x="8988" y="1"/>
                  </a:lnTo>
                  <a:close/>
                  <a:moveTo>
                    <a:pt x="1981" y="12399"/>
                  </a:moveTo>
                  <a:lnTo>
                    <a:pt x="1981" y="12509"/>
                  </a:lnTo>
                  <a:lnTo>
                    <a:pt x="1981" y="12656"/>
                  </a:lnTo>
                  <a:lnTo>
                    <a:pt x="1908" y="12913"/>
                  </a:lnTo>
                  <a:lnTo>
                    <a:pt x="1798" y="12913"/>
                  </a:lnTo>
                  <a:lnTo>
                    <a:pt x="1871" y="12656"/>
                  </a:lnTo>
                  <a:lnTo>
                    <a:pt x="1981" y="12399"/>
                  </a:lnTo>
                  <a:close/>
                  <a:moveTo>
                    <a:pt x="1651" y="9391"/>
                  </a:moveTo>
                  <a:lnTo>
                    <a:pt x="1688" y="9575"/>
                  </a:lnTo>
                  <a:lnTo>
                    <a:pt x="1908" y="10198"/>
                  </a:lnTo>
                  <a:lnTo>
                    <a:pt x="2348" y="11372"/>
                  </a:lnTo>
                  <a:lnTo>
                    <a:pt x="2422" y="11739"/>
                  </a:lnTo>
                  <a:lnTo>
                    <a:pt x="2458" y="12106"/>
                  </a:lnTo>
                  <a:lnTo>
                    <a:pt x="2422" y="12436"/>
                  </a:lnTo>
                  <a:lnTo>
                    <a:pt x="2348" y="12619"/>
                  </a:lnTo>
                  <a:lnTo>
                    <a:pt x="2275" y="12766"/>
                  </a:lnTo>
                  <a:lnTo>
                    <a:pt x="2312" y="12583"/>
                  </a:lnTo>
                  <a:lnTo>
                    <a:pt x="2275" y="12436"/>
                  </a:lnTo>
                  <a:lnTo>
                    <a:pt x="2202" y="12326"/>
                  </a:lnTo>
                  <a:lnTo>
                    <a:pt x="2128" y="12216"/>
                  </a:lnTo>
                  <a:lnTo>
                    <a:pt x="2018" y="12179"/>
                  </a:lnTo>
                  <a:lnTo>
                    <a:pt x="1871" y="12179"/>
                  </a:lnTo>
                  <a:lnTo>
                    <a:pt x="1835" y="12253"/>
                  </a:lnTo>
                  <a:lnTo>
                    <a:pt x="1835" y="12326"/>
                  </a:lnTo>
                  <a:lnTo>
                    <a:pt x="1578" y="12656"/>
                  </a:lnTo>
                  <a:lnTo>
                    <a:pt x="1505" y="12840"/>
                  </a:lnTo>
                  <a:lnTo>
                    <a:pt x="1431" y="13023"/>
                  </a:lnTo>
                  <a:lnTo>
                    <a:pt x="1358" y="13023"/>
                  </a:lnTo>
                  <a:lnTo>
                    <a:pt x="1578" y="12509"/>
                  </a:lnTo>
                  <a:lnTo>
                    <a:pt x="1761" y="11996"/>
                  </a:lnTo>
                  <a:lnTo>
                    <a:pt x="1761" y="11959"/>
                  </a:lnTo>
                  <a:lnTo>
                    <a:pt x="1725" y="11922"/>
                  </a:lnTo>
                  <a:lnTo>
                    <a:pt x="1688" y="11922"/>
                  </a:lnTo>
                  <a:lnTo>
                    <a:pt x="1651" y="11959"/>
                  </a:lnTo>
                  <a:lnTo>
                    <a:pt x="1321" y="12399"/>
                  </a:lnTo>
                  <a:lnTo>
                    <a:pt x="1028" y="12913"/>
                  </a:lnTo>
                  <a:lnTo>
                    <a:pt x="881" y="12840"/>
                  </a:lnTo>
                  <a:lnTo>
                    <a:pt x="881" y="12729"/>
                  </a:lnTo>
                  <a:lnTo>
                    <a:pt x="1028" y="12436"/>
                  </a:lnTo>
                  <a:lnTo>
                    <a:pt x="1174" y="12143"/>
                  </a:lnTo>
                  <a:lnTo>
                    <a:pt x="1358" y="11849"/>
                  </a:lnTo>
                  <a:lnTo>
                    <a:pt x="1541" y="11556"/>
                  </a:lnTo>
                  <a:lnTo>
                    <a:pt x="1541" y="11519"/>
                  </a:lnTo>
                  <a:lnTo>
                    <a:pt x="1505" y="11482"/>
                  </a:lnTo>
                  <a:lnTo>
                    <a:pt x="1468" y="11519"/>
                  </a:lnTo>
                  <a:lnTo>
                    <a:pt x="1138" y="11812"/>
                  </a:lnTo>
                  <a:lnTo>
                    <a:pt x="954" y="11996"/>
                  </a:lnTo>
                  <a:lnTo>
                    <a:pt x="808" y="12179"/>
                  </a:lnTo>
                  <a:lnTo>
                    <a:pt x="698" y="12399"/>
                  </a:lnTo>
                  <a:lnTo>
                    <a:pt x="588" y="12619"/>
                  </a:lnTo>
                  <a:lnTo>
                    <a:pt x="551" y="12583"/>
                  </a:lnTo>
                  <a:lnTo>
                    <a:pt x="624" y="12473"/>
                  </a:lnTo>
                  <a:lnTo>
                    <a:pt x="661" y="12363"/>
                  </a:lnTo>
                  <a:lnTo>
                    <a:pt x="1138" y="11629"/>
                  </a:lnTo>
                  <a:lnTo>
                    <a:pt x="1321" y="11262"/>
                  </a:lnTo>
                  <a:lnTo>
                    <a:pt x="1468" y="10859"/>
                  </a:lnTo>
                  <a:lnTo>
                    <a:pt x="1431" y="10822"/>
                  </a:lnTo>
                  <a:lnTo>
                    <a:pt x="1395" y="10822"/>
                  </a:lnTo>
                  <a:lnTo>
                    <a:pt x="1064" y="11189"/>
                  </a:lnTo>
                  <a:lnTo>
                    <a:pt x="734" y="11556"/>
                  </a:lnTo>
                  <a:lnTo>
                    <a:pt x="844" y="11372"/>
                  </a:lnTo>
                  <a:lnTo>
                    <a:pt x="1248" y="10749"/>
                  </a:lnTo>
                  <a:lnTo>
                    <a:pt x="1651" y="10125"/>
                  </a:lnTo>
                  <a:lnTo>
                    <a:pt x="1651" y="10052"/>
                  </a:lnTo>
                  <a:lnTo>
                    <a:pt x="1615" y="9978"/>
                  </a:lnTo>
                  <a:lnTo>
                    <a:pt x="1505" y="9978"/>
                  </a:lnTo>
                  <a:lnTo>
                    <a:pt x="1321" y="10162"/>
                  </a:lnTo>
                  <a:lnTo>
                    <a:pt x="1505" y="9795"/>
                  </a:lnTo>
                  <a:lnTo>
                    <a:pt x="1651" y="9391"/>
                  </a:lnTo>
                  <a:close/>
                  <a:moveTo>
                    <a:pt x="1541" y="8768"/>
                  </a:moveTo>
                  <a:lnTo>
                    <a:pt x="1468" y="8805"/>
                  </a:lnTo>
                  <a:lnTo>
                    <a:pt x="1395" y="8915"/>
                  </a:lnTo>
                  <a:lnTo>
                    <a:pt x="1395" y="9025"/>
                  </a:lnTo>
                  <a:lnTo>
                    <a:pt x="1395" y="9061"/>
                  </a:lnTo>
                  <a:lnTo>
                    <a:pt x="1211" y="9355"/>
                  </a:lnTo>
                  <a:lnTo>
                    <a:pt x="1101" y="9648"/>
                  </a:lnTo>
                  <a:lnTo>
                    <a:pt x="661" y="10602"/>
                  </a:lnTo>
                  <a:lnTo>
                    <a:pt x="294" y="11409"/>
                  </a:lnTo>
                  <a:lnTo>
                    <a:pt x="147" y="11812"/>
                  </a:lnTo>
                  <a:lnTo>
                    <a:pt x="37" y="12253"/>
                  </a:lnTo>
                  <a:lnTo>
                    <a:pt x="1" y="12399"/>
                  </a:lnTo>
                  <a:lnTo>
                    <a:pt x="1" y="12509"/>
                  </a:lnTo>
                  <a:lnTo>
                    <a:pt x="74" y="12729"/>
                  </a:lnTo>
                  <a:lnTo>
                    <a:pt x="221" y="12913"/>
                  </a:lnTo>
                  <a:lnTo>
                    <a:pt x="404" y="13096"/>
                  </a:lnTo>
                  <a:lnTo>
                    <a:pt x="441" y="13170"/>
                  </a:lnTo>
                  <a:lnTo>
                    <a:pt x="514" y="13206"/>
                  </a:lnTo>
                  <a:lnTo>
                    <a:pt x="588" y="13243"/>
                  </a:lnTo>
                  <a:lnTo>
                    <a:pt x="661" y="13243"/>
                  </a:lnTo>
                  <a:lnTo>
                    <a:pt x="734" y="13280"/>
                  </a:lnTo>
                  <a:lnTo>
                    <a:pt x="881" y="13353"/>
                  </a:lnTo>
                  <a:lnTo>
                    <a:pt x="954" y="13426"/>
                  </a:lnTo>
                  <a:lnTo>
                    <a:pt x="1101" y="13426"/>
                  </a:lnTo>
                  <a:lnTo>
                    <a:pt x="1431" y="13536"/>
                  </a:lnTo>
                  <a:lnTo>
                    <a:pt x="1468" y="13573"/>
                  </a:lnTo>
                  <a:lnTo>
                    <a:pt x="1688" y="13573"/>
                  </a:lnTo>
                  <a:lnTo>
                    <a:pt x="1908" y="13536"/>
                  </a:lnTo>
                  <a:lnTo>
                    <a:pt x="2128" y="13463"/>
                  </a:lnTo>
                  <a:lnTo>
                    <a:pt x="2312" y="13390"/>
                  </a:lnTo>
                  <a:lnTo>
                    <a:pt x="2495" y="13280"/>
                  </a:lnTo>
                  <a:lnTo>
                    <a:pt x="2605" y="13133"/>
                  </a:lnTo>
                  <a:lnTo>
                    <a:pt x="2715" y="12986"/>
                  </a:lnTo>
                  <a:lnTo>
                    <a:pt x="2788" y="12840"/>
                  </a:lnTo>
                  <a:lnTo>
                    <a:pt x="2862" y="12693"/>
                  </a:lnTo>
                  <a:lnTo>
                    <a:pt x="2935" y="12326"/>
                  </a:lnTo>
                  <a:lnTo>
                    <a:pt x="2935" y="11959"/>
                  </a:lnTo>
                  <a:lnTo>
                    <a:pt x="2862" y="11592"/>
                  </a:lnTo>
                  <a:lnTo>
                    <a:pt x="2788" y="11226"/>
                  </a:lnTo>
                  <a:lnTo>
                    <a:pt x="2678" y="10895"/>
                  </a:lnTo>
                  <a:lnTo>
                    <a:pt x="2055" y="9061"/>
                  </a:lnTo>
                  <a:lnTo>
                    <a:pt x="1981" y="8951"/>
                  </a:lnTo>
                  <a:lnTo>
                    <a:pt x="1871" y="8878"/>
                  </a:lnTo>
                  <a:lnTo>
                    <a:pt x="1761" y="8805"/>
                  </a:lnTo>
                  <a:lnTo>
                    <a:pt x="1651" y="8768"/>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 name="Google Shape;385;p7"/>
            <p:cNvSpPr/>
            <p:nvPr/>
          </p:nvSpPr>
          <p:spPr>
            <a:xfrm>
              <a:off x="6351100" y="3281600"/>
              <a:ext cx="366850" cy="361350"/>
            </a:xfrm>
            <a:custGeom>
              <a:avLst/>
              <a:gdLst/>
              <a:ahLst/>
              <a:cxnLst/>
              <a:rect l="l" t="t" r="r" b="b"/>
              <a:pathLst>
                <a:path w="14674" h="14454" extrusionOk="0">
                  <a:moveTo>
                    <a:pt x="7887" y="3779"/>
                  </a:moveTo>
                  <a:lnTo>
                    <a:pt x="7961" y="3816"/>
                  </a:lnTo>
                  <a:lnTo>
                    <a:pt x="8071" y="3889"/>
                  </a:lnTo>
                  <a:lnTo>
                    <a:pt x="8218" y="4072"/>
                  </a:lnTo>
                  <a:lnTo>
                    <a:pt x="8291" y="4292"/>
                  </a:lnTo>
                  <a:lnTo>
                    <a:pt x="8364" y="4513"/>
                  </a:lnTo>
                  <a:lnTo>
                    <a:pt x="8401" y="4696"/>
                  </a:lnTo>
                  <a:lnTo>
                    <a:pt x="8401" y="4916"/>
                  </a:lnTo>
                  <a:lnTo>
                    <a:pt x="8401" y="5099"/>
                  </a:lnTo>
                  <a:lnTo>
                    <a:pt x="8291" y="5283"/>
                  </a:lnTo>
                  <a:lnTo>
                    <a:pt x="8144" y="4659"/>
                  </a:lnTo>
                  <a:lnTo>
                    <a:pt x="8034" y="4219"/>
                  </a:lnTo>
                  <a:lnTo>
                    <a:pt x="7961" y="3999"/>
                  </a:lnTo>
                  <a:lnTo>
                    <a:pt x="7887" y="3779"/>
                  </a:lnTo>
                  <a:close/>
                  <a:moveTo>
                    <a:pt x="4329" y="5063"/>
                  </a:moveTo>
                  <a:lnTo>
                    <a:pt x="4476" y="5209"/>
                  </a:lnTo>
                  <a:lnTo>
                    <a:pt x="4586" y="5356"/>
                  </a:lnTo>
                  <a:lnTo>
                    <a:pt x="4696" y="5503"/>
                  </a:lnTo>
                  <a:lnTo>
                    <a:pt x="4769" y="5686"/>
                  </a:lnTo>
                  <a:lnTo>
                    <a:pt x="4769" y="5870"/>
                  </a:lnTo>
                  <a:lnTo>
                    <a:pt x="4769" y="6053"/>
                  </a:lnTo>
                  <a:lnTo>
                    <a:pt x="4659" y="6126"/>
                  </a:lnTo>
                  <a:lnTo>
                    <a:pt x="4549" y="6237"/>
                  </a:lnTo>
                  <a:lnTo>
                    <a:pt x="4439" y="5980"/>
                  </a:lnTo>
                  <a:lnTo>
                    <a:pt x="4329" y="5686"/>
                  </a:lnTo>
                  <a:lnTo>
                    <a:pt x="4293" y="5393"/>
                  </a:lnTo>
                  <a:lnTo>
                    <a:pt x="4293" y="5209"/>
                  </a:lnTo>
                  <a:lnTo>
                    <a:pt x="4293" y="5136"/>
                  </a:lnTo>
                  <a:lnTo>
                    <a:pt x="4329" y="5063"/>
                  </a:lnTo>
                  <a:close/>
                  <a:moveTo>
                    <a:pt x="6604" y="7594"/>
                  </a:moveTo>
                  <a:lnTo>
                    <a:pt x="6714" y="7667"/>
                  </a:lnTo>
                  <a:lnTo>
                    <a:pt x="6787" y="7814"/>
                  </a:lnTo>
                  <a:lnTo>
                    <a:pt x="6934" y="8071"/>
                  </a:lnTo>
                  <a:lnTo>
                    <a:pt x="7337" y="8694"/>
                  </a:lnTo>
                  <a:lnTo>
                    <a:pt x="7117" y="8878"/>
                  </a:lnTo>
                  <a:lnTo>
                    <a:pt x="7080" y="8768"/>
                  </a:lnTo>
                  <a:lnTo>
                    <a:pt x="6860" y="8474"/>
                  </a:lnTo>
                  <a:lnTo>
                    <a:pt x="6677" y="8144"/>
                  </a:lnTo>
                  <a:lnTo>
                    <a:pt x="6567" y="7887"/>
                  </a:lnTo>
                  <a:lnTo>
                    <a:pt x="6420" y="7667"/>
                  </a:lnTo>
                  <a:lnTo>
                    <a:pt x="6604" y="7594"/>
                  </a:lnTo>
                  <a:close/>
                  <a:moveTo>
                    <a:pt x="5283" y="8107"/>
                  </a:moveTo>
                  <a:lnTo>
                    <a:pt x="5356" y="8144"/>
                  </a:lnTo>
                  <a:lnTo>
                    <a:pt x="5833" y="9428"/>
                  </a:lnTo>
                  <a:lnTo>
                    <a:pt x="5650" y="9501"/>
                  </a:lnTo>
                  <a:lnTo>
                    <a:pt x="5686" y="9318"/>
                  </a:lnTo>
                  <a:lnTo>
                    <a:pt x="5650" y="9208"/>
                  </a:lnTo>
                  <a:lnTo>
                    <a:pt x="5613" y="9061"/>
                  </a:lnTo>
                  <a:lnTo>
                    <a:pt x="5503" y="8768"/>
                  </a:lnTo>
                  <a:lnTo>
                    <a:pt x="5246" y="8107"/>
                  </a:lnTo>
                  <a:close/>
                  <a:moveTo>
                    <a:pt x="7337" y="9905"/>
                  </a:moveTo>
                  <a:lnTo>
                    <a:pt x="7337" y="10235"/>
                  </a:lnTo>
                  <a:lnTo>
                    <a:pt x="7190" y="9978"/>
                  </a:lnTo>
                  <a:lnTo>
                    <a:pt x="7337" y="9905"/>
                  </a:lnTo>
                  <a:close/>
                  <a:moveTo>
                    <a:pt x="9721" y="9061"/>
                  </a:moveTo>
                  <a:lnTo>
                    <a:pt x="9832" y="9281"/>
                  </a:lnTo>
                  <a:lnTo>
                    <a:pt x="9942" y="9501"/>
                  </a:lnTo>
                  <a:lnTo>
                    <a:pt x="10052" y="9685"/>
                  </a:lnTo>
                  <a:lnTo>
                    <a:pt x="10162" y="9868"/>
                  </a:lnTo>
                  <a:lnTo>
                    <a:pt x="10198" y="10015"/>
                  </a:lnTo>
                  <a:lnTo>
                    <a:pt x="10198" y="10161"/>
                  </a:lnTo>
                  <a:lnTo>
                    <a:pt x="10198" y="10308"/>
                  </a:lnTo>
                  <a:lnTo>
                    <a:pt x="10125" y="10455"/>
                  </a:lnTo>
                  <a:lnTo>
                    <a:pt x="10052" y="10345"/>
                  </a:lnTo>
                  <a:lnTo>
                    <a:pt x="9978" y="10308"/>
                  </a:lnTo>
                  <a:lnTo>
                    <a:pt x="9758" y="9758"/>
                  </a:lnTo>
                  <a:lnTo>
                    <a:pt x="9685" y="9464"/>
                  </a:lnTo>
                  <a:lnTo>
                    <a:pt x="9575" y="9171"/>
                  </a:lnTo>
                  <a:lnTo>
                    <a:pt x="9648" y="9134"/>
                  </a:lnTo>
                  <a:lnTo>
                    <a:pt x="9721" y="9061"/>
                  </a:lnTo>
                  <a:close/>
                  <a:moveTo>
                    <a:pt x="7667" y="9758"/>
                  </a:moveTo>
                  <a:lnTo>
                    <a:pt x="7777" y="9795"/>
                  </a:lnTo>
                  <a:lnTo>
                    <a:pt x="7924" y="9868"/>
                  </a:lnTo>
                  <a:lnTo>
                    <a:pt x="8071" y="10015"/>
                  </a:lnTo>
                  <a:lnTo>
                    <a:pt x="8181" y="10235"/>
                  </a:lnTo>
                  <a:lnTo>
                    <a:pt x="8291" y="10638"/>
                  </a:lnTo>
                  <a:lnTo>
                    <a:pt x="8328" y="10822"/>
                  </a:lnTo>
                  <a:lnTo>
                    <a:pt x="8328" y="10968"/>
                  </a:lnTo>
                  <a:lnTo>
                    <a:pt x="8291" y="11115"/>
                  </a:lnTo>
                  <a:lnTo>
                    <a:pt x="8181" y="11189"/>
                  </a:lnTo>
                  <a:lnTo>
                    <a:pt x="8181" y="11115"/>
                  </a:lnTo>
                  <a:lnTo>
                    <a:pt x="8144" y="11005"/>
                  </a:lnTo>
                  <a:lnTo>
                    <a:pt x="8071" y="10968"/>
                  </a:lnTo>
                  <a:lnTo>
                    <a:pt x="7997" y="10895"/>
                  </a:lnTo>
                  <a:lnTo>
                    <a:pt x="7887" y="10675"/>
                  </a:lnTo>
                  <a:lnTo>
                    <a:pt x="7814" y="10382"/>
                  </a:lnTo>
                  <a:lnTo>
                    <a:pt x="7741" y="9831"/>
                  </a:lnTo>
                  <a:lnTo>
                    <a:pt x="7667" y="9758"/>
                  </a:lnTo>
                  <a:close/>
                  <a:moveTo>
                    <a:pt x="10162" y="1321"/>
                  </a:moveTo>
                  <a:lnTo>
                    <a:pt x="10198" y="1541"/>
                  </a:lnTo>
                  <a:lnTo>
                    <a:pt x="10272" y="1725"/>
                  </a:lnTo>
                  <a:lnTo>
                    <a:pt x="10455" y="2092"/>
                  </a:lnTo>
                  <a:lnTo>
                    <a:pt x="10932" y="3229"/>
                  </a:lnTo>
                  <a:lnTo>
                    <a:pt x="10969" y="3302"/>
                  </a:lnTo>
                  <a:lnTo>
                    <a:pt x="10749" y="3375"/>
                  </a:lnTo>
                  <a:lnTo>
                    <a:pt x="10528" y="3449"/>
                  </a:lnTo>
                  <a:lnTo>
                    <a:pt x="9758" y="3742"/>
                  </a:lnTo>
                  <a:lnTo>
                    <a:pt x="8988" y="4146"/>
                  </a:lnTo>
                  <a:lnTo>
                    <a:pt x="8841" y="4219"/>
                  </a:lnTo>
                  <a:lnTo>
                    <a:pt x="8731" y="4329"/>
                  </a:lnTo>
                  <a:lnTo>
                    <a:pt x="8658" y="4072"/>
                  </a:lnTo>
                  <a:lnTo>
                    <a:pt x="8511" y="3816"/>
                  </a:lnTo>
                  <a:lnTo>
                    <a:pt x="8364" y="3595"/>
                  </a:lnTo>
                  <a:lnTo>
                    <a:pt x="8254" y="3522"/>
                  </a:lnTo>
                  <a:lnTo>
                    <a:pt x="8144" y="3449"/>
                  </a:lnTo>
                  <a:lnTo>
                    <a:pt x="7997" y="3412"/>
                  </a:lnTo>
                  <a:lnTo>
                    <a:pt x="7851" y="3375"/>
                  </a:lnTo>
                  <a:lnTo>
                    <a:pt x="7777" y="3375"/>
                  </a:lnTo>
                  <a:lnTo>
                    <a:pt x="7704" y="3412"/>
                  </a:lnTo>
                  <a:lnTo>
                    <a:pt x="7667" y="3485"/>
                  </a:lnTo>
                  <a:lnTo>
                    <a:pt x="7667" y="3559"/>
                  </a:lnTo>
                  <a:lnTo>
                    <a:pt x="7484" y="3595"/>
                  </a:lnTo>
                  <a:lnTo>
                    <a:pt x="7337" y="3706"/>
                  </a:lnTo>
                  <a:lnTo>
                    <a:pt x="7190" y="3852"/>
                  </a:lnTo>
                  <a:lnTo>
                    <a:pt x="7044" y="3999"/>
                  </a:lnTo>
                  <a:lnTo>
                    <a:pt x="7007" y="4109"/>
                  </a:lnTo>
                  <a:lnTo>
                    <a:pt x="7044" y="4219"/>
                  </a:lnTo>
                  <a:lnTo>
                    <a:pt x="7264" y="4696"/>
                  </a:lnTo>
                  <a:lnTo>
                    <a:pt x="7080" y="4769"/>
                  </a:lnTo>
                  <a:lnTo>
                    <a:pt x="6310" y="5026"/>
                  </a:lnTo>
                  <a:lnTo>
                    <a:pt x="5576" y="5283"/>
                  </a:lnTo>
                  <a:lnTo>
                    <a:pt x="5320" y="5356"/>
                  </a:lnTo>
                  <a:lnTo>
                    <a:pt x="5210" y="5393"/>
                  </a:lnTo>
                  <a:lnTo>
                    <a:pt x="5136" y="5466"/>
                  </a:lnTo>
                  <a:lnTo>
                    <a:pt x="5100" y="5356"/>
                  </a:lnTo>
                  <a:lnTo>
                    <a:pt x="4916" y="5063"/>
                  </a:lnTo>
                  <a:lnTo>
                    <a:pt x="4806" y="4879"/>
                  </a:lnTo>
                  <a:lnTo>
                    <a:pt x="4659" y="4733"/>
                  </a:lnTo>
                  <a:lnTo>
                    <a:pt x="4513" y="4623"/>
                  </a:lnTo>
                  <a:lnTo>
                    <a:pt x="4329" y="4549"/>
                  </a:lnTo>
                  <a:lnTo>
                    <a:pt x="4183" y="4513"/>
                  </a:lnTo>
                  <a:lnTo>
                    <a:pt x="4036" y="4586"/>
                  </a:lnTo>
                  <a:lnTo>
                    <a:pt x="3852" y="4586"/>
                  </a:lnTo>
                  <a:lnTo>
                    <a:pt x="3779" y="4623"/>
                  </a:lnTo>
                  <a:lnTo>
                    <a:pt x="3742" y="4696"/>
                  </a:lnTo>
                  <a:lnTo>
                    <a:pt x="3706" y="4989"/>
                  </a:lnTo>
                  <a:lnTo>
                    <a:pt x="3706" y="5283"/>
                  </a:lnTo>
                  <a:lnTo>
                    <a:pt x="3742" y="5576"/>
                  </a:lnTo>
                  <a:lnTo>
                    <a:pt x="3816" y="5870"/>
                  </a:lnTo>
                  <a:lnTo>
                    <a:pt x="3596" y="5833"/>
                  </a:lnTo>
                  <a:lnTo>
                    <a:pt x="3376" y="5870"/>
                  </a:lnTo>
                  <a:lnTo>
                    <a:pt x="2972" y="6016"/>
                  </a:lnTo>
                  <a:lnTo>
                    <a:pt x="2422" y="6163"/>
                  </a:lnTo>
                  <a:lnTo>
                    <a:pt x="2165" y="6273"/>
                  </a:lnTo>
                  <a:lnTo>
                    <a:pt x="2055" y="6347"/>
                  </a:lnTo>
                  <a:lnTo>
                    <a:pt x="1945" y="6457"/>
                  </a:lnTo>
                  <a:lnTo>
                    <a:pt x="1945" y="6530"/>
                  </a:lnTo>
                  <a:lnTo>
                    <a:pt x="1982" y="6567"/>
                  </a:lnTo>
                  <a:lnTo>
                    <a:pt x="2238" y="6603"/>
                  </a:lnTo>
                  <a:lnTo>
                    <a:pt x="2459" y="6567"/>
                  </a:lnTo>
                  <a:lnTo>
                    <a:pt x="2972" y="6457"/>
                  </a:lnTo>
                  <a:lnTo>
                    <a:pt x="3449" y="6347"/>
                  </a:lnTo>
                  <a:lnTo>
                    <a:pt x="3706" y="6237"/>
                  </a:lnTo>
                  <a:lnTo>
                    <a:pt x="3816" y="6163"/>
                  </a:lnTo>
                  <a:lnTo>
                    <a:pt x="3889" y="6090"/>
                  </a:lnTo>
                  <a:lnTo>
                    <a:pt x="4073" y="6383"/>
                  </a:lnTo>
                  <a:lnTo>
                    <a:pt x="4256" y="6677"/>
                  </a:lnTo>
                  <a:lnTo>
                    <a:pt x="4293" y="6713"/>
                  </a:lnTo>
                  <a:lnTo>
                    <a:pt x="4366" y="6823"/>
                  </a:lnTo>
                  <a:lnTo>
                    <a:pt x="4549" y="6970"/>
                  </a:lnTo>
                  <a:lnTo>
                    <a:pt x="4659" y="7007"/>
                  </a:lnTo>
                  <a:lnTo>
                    <a:pt x="4733" y="7044"/>
                  </a:lnTo>
                  <a:lnTo>
                    <a:pt x="4806" y="7007"/>
                  </a:lnTo>
                  <a:lnTo>
                    <a:pt x="4879" y="6933"/>
                  </a:lnTo>
                  <a:lnTo>
                    <a:pt x="5063" y="6640"/>
                  </a:lnTo>
                  <a:lnTo>
                    <a:pt x="5173" y="6347"/>
                  </a:lnTo>
                  <a:lnTo>
                    <a:pt x="5210" y="6053"/>
                  </a:lnTo>
                  <a:lnTo>
                    <a:pt x="5210" y="5760"/>
                  </a:lnTo>
                  <a:lnTo>
                    <a:pt x="5320" y="5760"/>
                  </a:lnTo>
                  <a:lnTo>
                    <a:pt x="5430" y="5723"/>
                  </a:lnTo>
                  <a:lnTo>
                    <a:pt x="5686" y="5650"/>
                  </a:lnTo>
                  <a:lnTo>
                    <a:pt x="6457" y="5430"/>
                  </a:lnTo>
                  <a:lnTo>
                    <a:pt x="7190" y="5173"/>
                  </a:lnTo>
                  <a:lnTo>
                    <a:pt x="7447" y="5063"/>
                  </a:lnTo>
                  <a:lnTo>
                    <a:pt x="7631" y="5430"/>
                  </a:lnTo>
                  <a:lnTo>
                    <a:pt x="7704" y="5613"/>
                  </a:lnTo>
                  <a:lnTo>
                    <a:pt x="7814" y="5760"/>
                  </a:lnTo>
                  <a:lnTo>
                    <a:pt x="7924" y="5833"/>
                  </a:lnTo>
                  <a:lnTo>
                    <a:pt x="8218" y="5833"/>
                  </a:lnTo>
                  <a:lnTo>
                    <a:pt x="8328" y="5760"/>
                  </a:lnTo>
                  <a:lnTo>
                    <a:pt x="8548" y="5576"/>
                  </a:lnTo>
                  <a:lnTo>
                    <a:pt x="8731" y="5356"/>
                  </a:lnTo>
                  <a:lnTo>
                    <a:pt x="8804" y="5173"/>
                  </a:lnTo>
                  <a:lnTo>
                    <a:pt x="8841" y="4989"/>
                  </a:lnTo>
                  <a:lnTo>
                    <a:pt x="8841" y="4806"/>
                  </a:lnTo>
                  <a:lnTo>
                    <a:pt x="8804" y="4586"/>
                  </a:lnTo>
                  <a:lnTo>
                    <a:pt x="8914" y="4586"/>
                  </a:lnTo>
                  <a:lnTo>
                    <a:pt x="9061" y="4513"/>
                  </a:lnTo>
                  <a:lnTo>
                    <a:pt x="9942" y="4109"/>
                  </a:lnTo>
                  <a:lnTo>
                    <a:pt x="10639" y="3852"/>
                  </a:lnTo>
                  <a:lnTo>
                    <a:pt x="10895" y="3742"/>
                  </a:lnTo>
                  <a:lnTo>
                    <a:pt x="11115" y="3669"/>
                  </a:lnTo>
                  <a:lnTo>
                    <a:pt x="11519" y="4586"/>
                  </a:lnTo>
                  <a:lnTo>
                    <a:pt x="11849" y="5540"/>
                  </a:lnTo>
                  <a:lnTo>
                    <a:pt x="12069" y="6237"/>
                  </a:lnTo>
                  <a:lnTo>
                    <a:pt x="12032" y="6347"/>
                  </a:lnTo>
                  <a:lnTo>
                    <a:pt x="11996" y="6457"/>
                  </a:lnTo>
                  <a:lnTo>
                    <a:pt x="11959" y="6457"/>
                  </a:lnTo>
                  <a:lnTo>
                    <a:pt x="11592" y="6603"/>
                  </a:lnTo>
                  <a:lnTo>
                    <a:pt x="10969" y="6787"/>
                  </a:lnTo>
                  <a:lnTo>
                    <a:pt x="9685" y="7227"/>
                  </a:lnTo>
                  <a:lnTo>
                    <a:pt x="8438" y="7630"/>
                  </a:lnTo>
                  <a:lnTo>
                    <a:pt x="7887" y="7777"/>
                  </a:lnTo>
                  <a:lnTo>
                    <a:pt x="7631" y="7924"/>
                  </a:lnTo>
                  <a:lnTo>
                    <a:pt x="7521" y="7997"/>
                  </a:lnTo>
                  <a:lnTo>
                    <a:pt x="7447" y="8107"/>
                  </a:lnTo>
                  <a:lnTo>
                    <a:pt x="7447" y="8144"/>
                  </a:lnTo>
                  <a:lnTo>
                    <a:pt x="7631" y="8181"/>
                  </a:lnTo>
                  <a:lnTo>
                    <a:pt x="7997" y="8181"/>
                  </a:lnTo>
                  <a:lnTo>
                    <a:pt x="8181" y="8107"/>
                  </a:lnTo>
                  <a:lnTo>
                    <a:pt x="8914" y="7887"/>
                  </a:lnTo>
                  <a:lnTo>
                    <a:pt x="10565" y="7374"/>
                  </a:lnTo>
                  <a:lnTo>
                    <a:pt x="12216" y="6860"/>
                  </a:lnTo>
                  <a:lnTo>
                    <a:pt x="12289" y="6823"/>
                  </a:lnTo>
                  <a:lnTo>
                    <a:pt x="12546" y="7777"/>
                  </a:lnTo>
                  <a:lnTo>
                    <a:pt x="12766" y="8474"/>
                  </a:lnTo>
                  <a:lnTo>
                    <a:pt x="12729" y="8511"/>
                  </a:lnTo>
                  <a:lnTo>
                    <a:pt x="12693" y="8584"/>
                  </a:lnTo>
                  <a:lnTo>
                    <a:pt x="11629" y="8988"/>
                  </a:lnTo>
                  <a:lnTo>
                    <a:pt x="11042" y="9208"/>
                  </a:lnTo>
                  <a:lnTo>
                    <a:pt x="10859" y="9281"/>
                  </a:lnTo>
                  <a:lnTo>
                    <a:pt x="10749" y="9391"/>
                  </a:lnTo>
                  <a:lnTo>
                    <a:pt x="10455" y="9575"/>
                  </a:lnTo>
                  <a:lnTo>
                    <a:pt x="10455" y="9611"/>
                  </a:lnTo>
                  <a:lnTo>
                    <a:pt x="10418" y="9501"/>
                  </a:lnTo>
                  <a:lnTo>
                    <a:pt x="10198" y="9024"/>
                  </a:lnTo>
                  <a:lnTo>
                    <a:pt x="10052" y="8804"/>
                  </a:lnTo>
                  <a:lnTo>
                    <a:pt x="9942" y="8731"/>
                  </a:lnTo>
                  <a:lnTo>
                    <a:pt x="9832" y="8694"/>
                  </a:lnTo>
                  <a:lnTo>
                    <a:pt x="9758" y="8694"/>
                  </a:lnTo>
                  <a:lnTo>
                    <a:pt x="9721" y="8768"/>
                  </a:lnTo>
                  <a:lnTo>
                    <a:pt x="9685" y="8841"/>
                  </a:lnTo>
                  <a:lnTo>
                    <a:pt x="9501" y="8841"/>
                  </a:lnTo>
                  <a:lnTo>
                    <a:pt x="9355" y="8804"/>
                  </a:lnTo>
                  <a:lnTo>
                    <a:pt x="9208" y="8841"/>
                  </a:lnTo>
                  <a:lnTo>
                    <a:pt x="9061" y="8878"/>
                  </a:lnTo>
                  <a:lnTo>
                    <a:pt x="8988" y="8988"/>
                  </a:lnTo>
                  <a:lnTo>
                    <a:pt x="8914" y="9098"/>
                  </a:lnTo>
                  <a:lnTo>
                    <a:pt x="8914" y="9208"/>
                  </a:lnTo>
                  <a:lnTo>
                    <a:pt x="9025" y="9611"/>
                  </a:lnTo>
                  <a:lnTo>
                    <a:pt x="9135" y="10051"/>
                  </a:lnTo>
                  <a:lnTo>
                    <a:pt x="8694" y="10161"/>
                  </a:lnTo>
                  <a:lnTo>
                    <a:pt x="8658" y="10198"/>
                  </a:lnTo>
                  <a:lnTo>
                    <a:pt x="8621" y="10235"/>
                  </a:lnTo>
                  <a:lnTo>
                    <a:pt x="8584" y="10345"/>
                  </a:lnTo>
                  <a:lnTo>
                    <a:pt x="8511" y="10125"/>
                  </a:lnTo>
                  <a:lnTo>
                    <a:pt x="8401" y="9905"/>
                  </a:lnTo>
                  <a:lnTo>
                    <a:pt x="8254" y="9685"/>
                  </a:lnTo>
                  <a:lnTo>
                    <a:pt x="8034" y="9501"/>
                  </a:lnTo>
                  <a:lnTo>
                    <a:pt x="7777" y="9391"/>
                  </a:lnTo>
                  <a:lnTo>
                    <a:pt x="7557" y="9391"/>
                  </a:lnTo>
                  <a:lnTo>
                    <a:pt x="7411" y="9428"/>
                  </a:lnTo>
                  <a:lnTo>
                    <a:pt x="7300" y="9464"/>
                  </a:lnTo>
                  <a:lnTo>
                    <a:pt x="7190" y="9538"/>
                  </a:lnTo>
                  <a:lnTo>
                    <a:pt x="7080" y="9611"/>
                  </a:lnTo>
                  <a:lnTo>
                    <a:pt x="7044" y="9721"/>
                  </a:lnTo>
                  <a:lnTo>
                    <a:pt x="7007" y="9868"/>
                  </a:lnTo>
                  <a:lnTo>
                    <a:pt x="7044" y="9941"/>
                  </a:lnTo>
                  <a:lnTo>
                    <a:pt x="7117" y="9978"/>
                  </a:lnTo>
                  <a:lnTo>
                    <a:pt x="7044" y="10235"/>
                  </a:lnTo>
                  <a:lnTo>
                    <a:pt x="7080" y="10492"/>
                  </a:lnTo>
                  <a:lnTo>
                    <a:pt x="4806" y="11152"/>
                  </a:lnTo>
                  <a:lnTo>
                    <a:pt x="4219" y="11335"/>
                  </a:lnTo>
                  <a:lnTo>
                    <a:pt x="3632" y="11519"/>
                  </a:lnTo>
                  <a:lnTo>
                    <a:pt x="3449" y="11629"/>
                  </a:lnTo>
                  <a:lnTo>
                    <a:pt x="3192" y="10602"/>
                  </a:lnTo>
                  <a:lnTo>
                    <a:pt x="2862" y="9611"/>
                  </a:lnTo>
                  <a:lnTo>
                    <a:pt x="3339" y="9538"/>
                  </a:lnTo>
                  <a:lnTo>
                    <a:pt x="3816" y="9428"/>
                  </a:lnTo>
                  <a:lnTo>
                    <a:pt x="4769" y="9134"/>
                  </a:lnTo>
                  <a:lnTo>
                    <a:pt x="4843" y="9318"/>
                  </a:lnTo>
                  <a:lnTo>
                    <a:pt x="4953" y="9501"/>
                  </a:lnTo>
                  <a:lnTo>
                    <a:pt x="5063" y="9685"/>
                  </a:lnTo>
                  <a:lnTo>
                    <a:pt x="5246" y="9831"/>
                  </a:lnTo>
                  <a:lnTo>
                    <a:pt x="5356" y="9868"/>
                  </a:lnTo>
                  <a:lnTo>
                    <a:pt x="5466" y="9905"/>
                  </a:lnTo>
                  <a:lnTo>
                    <a:pt x="5613" y="9905"/>
                  </a:lnTo>
                  <a:lnTo>
                    <a:pt x="5723" y="9868"/>
                  </a:lnTo>
                  <a:lnTo>
                    <a:pt x="5980" y="9758"/>
                  </a:lnTo>
                  <a:lnTo>
                    <a:pt x="6163" y="9648"/>
                  </a:lnTo>
                  <a:lnTo>
                    <a:pt x="6237" y="9538"/>
                  </a:lnTo>
                  <a:lnTo>
                    <a:pt x="6273" y="9501"/>
                  </a:lnTo>
                  <a:lnTo>
                    <a:pt x="6237" y="9428"/>
                  </a:lnTo>
                  <a:lnTo>
                    <a:pt x="5980" y="8731"/>
                  </a:lnTo>
                  <a:lnTo>
                    <a:pt x="6200" y="8731"/>
                  </a:lnTo>
                  <a:lnTo>
                    <a:pt x="6383" y="8658"/>
                  </a:lnTo>
                  <a:lnTo>
                    <a:pt x="6604" y="9244"/>
                  </a:lnTo>
                  <a:lnTo>
                    <a:pt x="6677" y="9318"/>
                  </a:lnTo>
                  <a:lnTo>
                    <a:pt x="6714" y="9354"/>
                  </a:lnTo>
                  <a:lnTo>
                    <a:pt x="6787" y="9354"/>
                  </a:lnTo>
                  <a:lnTo>
                    <a:pt x="7044" y="9318"/>
                  </a:lnTo>
                  <a:lnTo>
                    <a:pt x="7300" y="9208"/>
                  </a:lnTo>
                  <a:lnTo>
                    <a:pt x="7521" y="9061"/>
                  </a:lnTo>
                  <a:lnTo>
                    <a:pt x="7704" y="8878"/>
                  </a:lnTo>
                  <a:lnTo>
                    <a:pt x="7741" y="8841"/>
                  </a:lnTo>
                  <a:lnTo>
                    <a:pt x="7777" y="8768"/>
                  </a:lnTo>
                  <a:lnTo>
                    <a:pt x="7741" y="8658"/>
                  </a:lnTo>
                  <a:lnTo>
                    <a:pt x="7264" y="7887"/>
                  </a:lnTo>
                  <a:lnTo>
                    <a:pt x="7080" y="7520"/>
                  </a:lnTo>
                  <a:lnTo>
                    <a:pt x="6970" y="7337"/>
                  </a:lnTo>
                  <a:lnTo>
                    <a:pt x="6824" y="7227"/>
                  </a:lnTo>
                  <a:lnTo>
                    <a:pt x="6640" y="7154"/>
                  </a:lnTo>
                  <a:lnTo>
                    <a:pt x="6457" y="7190"/>
                  </a:lnTo>
                  <a:lnTo>
                    <a:pt x="6383" y="7227"/>
                  </a:lnTo>
                  <a:lnTo>
                    <a:pt x="6310" y="7264"/>
                  </a:lnTo>
                  <a:lnTo>
                    <a:pt x="6237" y="7337"/>
                  </a:lnTo>
                  <a:lnTo>
                    <a:pt x="6200" y="7410"/>
                  </a:lnTo>
                  <a:lnTo>
                    <a:pt x="6017" y="7447"/>
                  </a:lnTo>
                  <a:lnTo>
                    <a:pt x="5980" y="7484"/>
                  </a:lnTo>
                  <a:lnTo>
                    <a:pt x="5943" y="7520"/>
                  </a:lnTo>
                  <a:lnTo>
                    <a:pt x="5907" y="7594"/>
                  </a:lnTo>
                  <a:lnTo>
                    <a:pt x="5907" y="7667"/>
                  </a:lnTo>
                  <a:lnTo>
                    <a:pt x="6200" y="8291"/>
                  </a:lnTo>
                  <a:lnTo>
                    <a:pt x="6163" y="8364"/>
                  </a:lnTo>
                  <a:lnTo>
                    <a:pt x="6127" y="8401"/>
                  </a:lnTo>
                  <a:lnTo>
                    <a:pt x="6090" y="8401"/>
                  </a:lnTo>
                  <a:lnTo>
                    <a:pt x="6053" y="8437"/>
                  </a:lnTo>
                  <a:lnTo>
                    <a:pt x="5943" y="8474"/>
                  </a:lnTo>
                  <a:lnTo>
                    <a:pt x="5907" y="8511"/>
                  </a:lnTo>
                  <a:lnTo>
                    <a:pt x="5613" y="7814"/>
                  </a:lnTo>
                  <a:lnTo>
                    <a:pt x="5576" y="7777"/>
                  </a:lnTo>
                  <a:lnTo>
                    <a:pt x="5540" y="7704"/>
                  </a:lnTo>
                  <a:lnTo>
                    <a:pt x="5393" y="7704"/>
                  </a:lnTo>
                  <a:lnTo>
                    <a:pt x="5356" y="7667"/>
                  </a:lnTo>
                  <a:lnTo>
                    <a:pt x="5173" y="7667"/>
                  </a:lnTo>
                  <a:lnTo>
                    <a:pt x="4990" y="7704"/>
                  </a:lnTo>
                  <a:lnTo>
                    <a:pt x="4843" y="7814"/>
                  </a:lnTo>
                  <a:lnTo>
                    <a:pt x="4733" y="7961"/>
                  </a:lnTo>
                  <a:lnTo>
                    <a:pt x="4659" y="8144"/>
                  </a:lnTo>
                  <a:lnTo>
                    <a:pt x="4623" y="8327"/>
                  </a:lnTo>
                  <a:lnTo>
                    <a:pt x="4623" y="8511"/>
                  </a:lnTo>
                  <a:lnTo>
                    <a:pt x="4623" y="8694"/>
                  </a:lnTo>
                  <a:lnTo>
                    <a:pt x="3669" y="8951"/>
                  </a:lnTo>
                  <a:lnTo>
                    <a:pt x="3229" y="9134"/>
                  </a:lnTo>
                  <a:lnTo>
                    <a:pt x="2752" y="9318"/>
                  </a:lnTo>
                  <a:lnTo>
                    <a:pt x="2348" y="7997"/>
                  </a:lnTo>
                  <a:lnTo>
                    <a:pt x="1908" y="6677"/>
                  </a:lnTo>
                  <a:lnTo>
                    <a:pt x="1541" y="5356"/>
                  </a:lnTo>
                  <a:lnTo>
                    <a:pt x="1395" y="4696"/>
                  </a:lnTo>
                  <a:lnTo>
                    <a:pt x="1285" y="3999"/>
                  </a:lnTo>
                  <a:lnTo>
                    <a:pt x="1505" y="3962"/>
                  </a:lnTo>
                  <a:lnTo>
                    <a:pt x="1725" y="3926"/>
                  </a:lnTo>
                  <a:lnTo>
                    <a:pt x="2165" y="3816"/>
                  </a:lnTo>
                  <a:lnTo>
                    <a:pt x="3302" y="3485"/>
                  </a:lnTo>
                  <a:lnTo>
                    <a:pt x="5760" y="2825"/>
                  </a:lnTo>
                  <a:lnTo>
                    <a:pt x="6934" y="2495"/>
                  </a:lnTo>
                  <a:lnTo>
                    <a:pt x="8071" y="2092"/>
                  </a:lnTo>
                  <a:lnTo>
                    <a:pt x="9135" y="1725"/>
                  </a:lnTo>
                  <a:lnTo>
                    <a:pt x="9758" y="1505"/>
                  </a:lnTo>
                  <a:lnTo>
                    <a:pt x="9978" y="1395"/>
                  </a:lnTo>
                  <a:lnTo>
                    <a:pt x="10088" y="1358"/>
                  </a:lnTo>
                  <a:lnTo>
                    <a:pt x="10162" y="1321"/>
                  </a:lnTo>
                  <a:close/>
                  <a:moveTo>
                    <a:pt x="12876" y="8988"/>
                  </a:moveTo>
                  <a:lnTo>
                    <a:pt x="13023" y="9575"/>
                  </a:lnTo>
                  <a:lnTo>
                    <a:pt x="13096" y="9905"/>
                  </a:lnTo>
                  <a:lnTo>
                    <a:pt x="13206" y="10198"/>
                  </a:lnTo>
                  <a:lnTo>
                    <a:pt x="12619" y="10271"/>
                  </a:lnTo>
                  <a:lnTo>
                    <a:pt x="12069" y="10418"/>
                  </a:lnTo>
                  <a:lnTo>
                    <a:pt x="11519" y="10565"/>
                  </a:lnTo>
                  <a:lnTo>
                    <a:pt x="10969" y="10748"/>
                  </a:lnTo>
                  <a:lnTo>
                    <a:pt x="9685" y="11225"/>
                  </a:lnTo>
                  <a:lnTo>
                    <a:pt x="8438" y="11702"/>
                  </a:lnTo>
                  <a:lnTo>
                    <a:pt x="5980" y="12619"/>
                  </a:lnTo>
                  <a:lnTo>
                    <a:pt x="4879" y="13023"/>
                  </a:lnTo>
                  <a:lnTo>
                    <a:pt x="4329" y="13243"/>
                  </a:lnTo>
                  <a:lnTo>
                    <a:pt x="3816" y="13499"/>
                  </a:lnTo>
                  <a:lnTo>
                    <a:pt x="3669" y="12692"/>
                  </a:lnTo>
                  <a:lnTo>
                    <a:pt x="3522" y="11885"/>
                  </a:lnTo>
                  <a:lnTo>
                    <a:pt x="3742" y="11885"/>
                  </a:lnTo>
                  <a:lnTo>
                    <a:pt x="3999" y="11812"/>
                  </a:lnTo>
                  <a:lnTo>
                    <a:pt x="5173" y="11482"/>
                  </a:lnTo>
                  <a:lnTo>
                    <a:pt x="7190" y="10932"/>
                  </a:lnTo>
                  <a:lnTo>
                    <a:pt x="7374" y="11335"/>
                  </a:lnTo>
                  <a:lnTo>
                    <a:pt x="7594" y="11702"/>
                  </a:lnTo>
                  <a:lnTo>
                    <a:pt x="7631" y="11775"/>
                  </a:lnTo>
                  <a:lnTo>
                    <a:pt x="7814" y="11775"/>
                  </a:lnTo>
                  <a:lnTo>
                    <a:pt x="7887" y="11702"/>
                  </a:lnTo>
                  <a:lnTo>
                    <a:pt x="7961" y="11629"/>
                  </a:lnTo>
                  <a:lnTo>
                    <a:pt x="8107" y="11592"/>
                  </a:lnTo>
                  <a:lnTo>
                    <a:pt x="8401" y="11519"/>
                  </a:lnTo>
                  <a:lnTo>
                    <a:pt x="8474" y="11445"/>
                  </a:lnTo>
                  <a:lnTo>
                    <a:pt x="8548" y="11372"/>
                  </a:lnTo>
                  <a:lnTo>
                    <a:pt x="8658" y="11189"/>
                  </a:lnTo>
                  <a:lnTo>
                    <a:pt x="8694" y="11005"/>
                  </a:lnTo>
                  <a:lnTo>
                    <a:pt x="8694" y="10785"/>
                  </a:lnTo>
                  <a:lnTo>
                    <a:pt x="8658" y="10602"/>
                  </a:lnTo>
                  <a:lnTo>
                    <a:pt x="8621" y="10418"/>
                  </a:lnTo>
                  <a:lnTo>
                    <a:pt x="8658" y="10492"/>
                  </a:lnTo>
                  <a:lnTo>
                    <a:pt x="8768" y="10528"/>
                  </a:lnTo>
                  <a:lnTo>
                    <a:pt x="9025" y="10492"/>
                  </a:lnTo>
                  <a:lnTo>
                    <a:pt x="9281" y="10418"/>
                  </a:lnTo>
                  <a:lnTo>
                    <a:pt x="9428" y="10638"/>
                  </a:lnTo>
                  <a:lnTo>
                    <a:pt x="9611" y="10822"/>
                  </a:lnTo>
                  <a:lnTo>
                    <a:pt x="9758" y="10895"/>
                  </a:lnTo>
                  <a:lnTo>
                    <a:pt x="9942" y="10932"/>
                  </a:lnTo>
                  <a:lnTo>
                    <a:pt x="10088" y="10932"/>
                  </a:lnTo>
                  <a:lnTo>
                    <a:pt x="10235" y="10858"/>
                  </a:lnTo>
                  <a:lnTo>
                    <a:pt x="10382" y="10785"/>
                  </a:lnTo>
                  <a:lnTo>
                    <a:pt x="10492" y="10638"/>
                  </a:lnTo>
                  <a:lnTo>
                    <a:pt x="10565" y="10492"/>
                  </a:lnTo>
                  <a:lnTo>
                    <a:pt x="10602" y="10345"/>
                  </a:lnTo>
                  <a:lnTo>
                    <a:pt x="10639" y="10161"/>
                  </a:lnTo>
                  <a:lnTo>
                    <a:pt x="10602" y="9978"/>
                  </a:lnTo>
                  <a:lnTo>
                    <a:pt x="10492" y="9648"/>
                  </a:lnTo>
                  <a:lnTo>
                    <a:pt x="10749" y="9648"/>
                  </a:lnTo>
                  <a:lnTo>
                    <a:pt x="11005" y="9611"/>
                  </a:lnTo>
                  <a:lnTo>
                    <a:pt x="11629" y="9428"/>
                  </a:lnTo>
                  <a:lnTo>
                    <a:pt x="12876" y="8988"/>
                  </a:lnTo>
                  <a:close/>
                  <a:moveTo>
                    <a:pt x="13206" y="10675"/>
                  </a:moveTo>
                  <a:lnTo>
                    <a:pt x="13096" y="10712"/>
                  </a:lnTo>
                  <a:lnTo>
                    <a:pt x="11592" y="11262"/>
                  </a:lnTo>
                  <a:lnTo>
                    <a:pt x="8731" y="12362"/>
                  </a:lnTo>
                  <a:lnTo>
                    <a:pt x="7300" y="12876"/>
                  </a:lnTo>
                  <a:lnTo>
                    <a:pt x="6604" y="13133"/>
                  </a:lnTo>
                  <a:lnTo>
                    <a:pt x="5870" y="13316"/>
                  </a:lnTo>
                  <a:lnTo>
                    <a:pt x="4696" y="13573"/>
                  </a:lnTo>
                  <a:lnTo>
                    <a:pt x="5393" y="13279"/>
                  </a:lnTo>
                  <a:lnTo>
                    <a:pt x="6090" y="13023"/>
                  </a:lnTo>
                  <a:lnTo>
                    <a:pt x="8438" y="12179"/>
                  </a:lnTo>
                  <a:lnTo>
                    <a:pt x="9611" y="11702"/>
                  </a:lnTo>
                  <a:lnTo>
                    <a:pt x="10822" y="11299"/>
                  </a:lnTo>
                  <a:lnTo>
                    <a:pt x="11409" y="11078"/>
                  </a:lnTo>
                  <a:lnTo>
                    <a:pt x="11996" y="10895"/>
                  </a:lnTo>
                  <a:lnTo>
                    <a:pt x="12619" y="10748"/>
                  </a:lnTo>
                  <a:lnTo>
                    <a:pt x="13206" y="10675"/>
                  </a:lnTo>
                  <a:close/>
                  <a:moveTo>
                    <a:pt x="10492" y="478"/>
                  </a:moveTo>
                  <a:lnTo>
                    <a:pt x="10712" y="1064"/>
                  </a:lnTo>
                  <a:lnTo>
                    <a:pt x="10969" y="1688"/>
                  </a:lnTo>
                  <a:lnTo>
                    <a:pt x="11482" y="2862"/>
                  </a:lnTo>
                  <a:lnTo>
                    <a:pt x="11996" y="4182"/>
                  </a:lnTo>
                  <a:lnTo>
                    <a:pt x="12473" y="5466"/>
                  </a:lnTo>
                  <a:lnTo>
                    <a:pt x="12876" y="6713"/>
                  </a:lnTo>
                  <a:lnTo>
                    <a:pt x="13280" y="7924"/>
                  </a:lnTo>
                  <a:lnTo>
                    <a:pt x="13683" y="9171"/>
                  </a:lnTo>
                  <a:lnTo>
                    <a:pt x="14013" y="10418"/>
                  </a:lnTo>
                  <a:lnTo>
                    <a:pt x="13793" y="10418"/>
                  </a:lnTo>
                  <a:lnTo>
                    <a:pt x="13573" y="10492"/>
                  </a:lnTo>
                  <a:lnTo>
                    <a:pt x="13573" y="10418"/>
                  </a:lnTo>
                  <a:lnTo>
                    <a:pt x="13573" y="10308"/>
                  </a:lnTo>
                  <a:lnTo>
                    <a:pt x="13646" y="10235"/>
                  </a:lnTo>
                  <a:lnTo>
                    <a:pt x="13646" y="10125"/>
                  </a:lnTo>
                  <a:lnTo>
                    <a:pt x="13610" y="9831"/>
                  </a:lnTo>
                  <a:lnTo>
                    <a:pt x="13610" y="9758"/>
                  </a:lnTo>
                  <a:lnTo>
                    <a:pt x="13610" y="9721"/>
                  </a:lnTo>
                  <a:lnTo>
                    <a:pt x="13426" y="9024"/>
                  </a:lnTo>
                  <a:lnTo>
                    <a:pt x="13096" y="7777"/>
                  </a:lnTo>
                  <a:lnTo>
                    <a:pt x="12693" y="6603"/>
                  </a:lnTo>
                  <a:lnTo>
                    <a:pt x="12289" y="5430"/>
                  </a:lnTo>
                  <a:lnTo>
                    <a:pt x="11849" y="4256"/>
                  </a:lnTo>
                  <a:lnTo>
                    <a:pt x="11372" y="3119"/>
                  </a:lnTo>
                  <a:lnTo>
                    <a:pt x="10859" y="1981"/>
                  </a:lnTo>
                  <a:lnTo>
                    <a:pt x="10675" y="1651"/>
                  </a:lnTo>
                  <a:lnTo>
                    <a:pt x="10492" y="1358"/>
                  </a:lnTo>
                  <a:lnTo>
                    <a:pt x="10602" y="1285"/>
                  </a:lnTo>
                  <a:lnTo>
                    <a:pt x="10639" y="1174"/>
                  </a:lnTo>
                  <a:lnTo>
                    <a:pt x="10602" y="1064"/>
                  </a:lnTo>
                  <a:lnTo>
                    <a:pt x="10565" y="991"/>
                  </a:lnTo>
                  <a:lnTo>
                    <a:pt x="10528" y="954"/>
                  </a:lnTo>
                  <a:lnTo>
                    <a:pt x="10455" y="918"/>
                  </a:lnTo>
                  <a:lnTo>
                    <a:pt x="10272" y="881"/>
                  </a:lnTo>
                  <a:lnTo>
                    <a:pt x="10088" y="918"/>
                  </a:lnTo>
                  <a:lnTo>
                    <a:pt x="9391" y="1138"/>
                  </a:lnTo>
                  <a:lnTo>
                    <a:pt x="8658" y="1431"/>
                  </a:lnTo>
                  <a:lnTo>
                    <a:pt x="7924" y="1688"/>
                  </a:lnTo>
                  <a:lnTo>
                    <a:pt x="7190" y="1945"/>
                  </a:lnTo>
                  <a:lnTo>
                    <a:pt x="5650" y="2422"/>
                  </a:lnTo>
                  <a:lnTo>
                    <a:pt x="4109" y="2862"/>
                  </a:lnTo>
                  <a:lnTo>
                    <a:pt x="2569" y="3265"/>
                  </a:lnTo>
                  <a:lnTo>
                    <a:pt x="1762" y="3485"/>
                  </a:lnTo>
                  <a:lnTo>
                    <a:pt x="1358" y="3632"/>
                  </a:lnTo>
                  <a:lnTo>
                    <a:pt x="1175" y="3706"/>
                  </a:lnTo>
                  <a:lnTo>
                    <a:pt x="1028" y="3816"/>
                  </a:lnTo>
                  <a:lnTo>
                    <a:pt x="991" y="3816"/>
                  </a:lnTo>
                  <a:lnTo>
                    <a:pt x="955" y="3889"/>
                  </a:lnTo>
                  <a:lnTo>
                    <a:pt x="918" y="3962"/>
                  </a:lnTo>
                  <a:lnTo>
                    <a:pt x="991" y="4586"/>
                  </a:lnTo>
                  <a:lnTo>
                    <a:pt x="1101" y="5209"/>
                  </a:lnTo>
                  <a:lnTo>
                    <a:pt x="1248" y="5796"/>
                  </a:lnTo>
                  <a:lnTo>
                    <a:pt x="1395" y="6420"/>
                  </a:lnTo>
                  <a:lnTo>
                    <a:pt x="1725" y="7594"/>
                  </a:lnTo>
                  <a:lnTo>
                    <a:pt x="2128" y="8768"/>
                  </a:lnTo>
                  <a:lnTo>
                    <a:pt x="2532" y="9978"/>
                  </a:lnTo>
                  <a:lnTo>
                    <a:pt x="2899" y="11152"/>
                  </a:lnTo>
                  <a:lnTo>
                    <a:pt x="3045" y="11739"/>
                  </a:lnTo>
                  <a:lnTo>
                    <a:pt x="3192" y="12362"/>
                  </a:lnTo>
                  <a:lnTo>
                    <a:pt x="3302" y="12949"/>
                  </a:lnTo>
                  <a:lnTo>
                    <a:pt x="3412" y="13573"/>
                  </a:lnTo>
                  <a:lnTo>
                    <a:pt x="3412" y="13683"/>
                  </a:lnTo>
                  <a:lnTo>
                    <a:pt x="3486" y="13720"/>
                  </a:lnTo>
                  <a:lnTo>
                    <a:pt x="3559" y="13756"/>
                  </a:lnTo>
                  <a:lnTo>
                    <a:pt x="3632" y="13793"/>
                  </a:lnTo>
                  <a:lnTo>
                    <a:pt x="3669" y="13830"/>
                  </a:lnTo>
                  <a:lnTo>
                    <a:pt x="3742" y="13830"/>
                  </a:lnTo>
                  <a:lnTo>
                    <a:pt x="4036" y="13756"/>
                  </a:lnTo>
                  <a:lnTo>
                    <a:pt x="3706" y="13903"/>
                  </a:lnTo>
                  <a:lnTo>
                    <a:pt x="3412" y="14086"/>
                  </a:lnTo>
                  <a:lnTo>
                    <a:pt x="2569" y="11115"/>
                  </a:lnTo>
                  <a:lnTo>
                    <a:pt x="2128" y="9611"/>
                  </a:lnTo>
                  <a:lnTo>
                    <a:pt x="1725" y="8144"/>
                  </a:lnTo>
                  <a:lnTo>
                    <a:pt x="955" y="5136"/>
                  </a:lnTo>
                  <a:lnTo>
                    <a:pt x="808" y="4439"/>
                  </a:lnTo>
                  <a:lnTo>
                    <a:pt x="661" y="3999"/>
                  </a:lnTo>
                  <a:lnTo>
                    <a:pt x="588" y="3779"/>
                  </a:lnTo>
                  <a:lnTo>
                    <a:pt x="478" y="3632"/>
                  </a:lnTo>
                  <a:lnTo>
                    <a:pt x="1065" y="3522"/>
                  </a:lnTo>
                  <a:lnTo>
                    <a:pt x="1652" y="3412"/>
                  </a:lnTo>
                  <a:lnTo>
                    <a:pt x="2825" y="3045"/>
                  </a:lnTo>
                  <a:lnTo>
                    <a:pt x="4183" y="2642"/>
                  </a:lnTo>
                  <a:lnTo>
                    <a:pt x="5503" y="2202"/>
                  </a:lnTo>
                  <a:lnTo>
                    <a:pt x="8034" y="1358"/>
                  </a:lnTo>
                  <a:lnTo>
                    <a:pt x="9281" y="918"/>
                  </a:lnTo>
                  <a:lnTo>
                    <a:pt x="9905" y="734"/>
                  </a:lnTo>
                  <a:lnTo>
                    <a:pt x="10198" y="624"/>
                  </a:lnTo>
                  <a:lnTo>
                    <a:pt x="10492" y="478"/>
                  </a:lnTo>
                  <a:close/>
                  <a:moveTo>
                    <a:pt x="10455" y="1"/>
                  </a:moveTo>
                  <a:lnTo>
                    <a:pt x="10162" y="37"/>
                  </a:lnTo>
                  <a:lnTo>
                    <a:pt x="9832" y="147"/>
                  </a:lnTo>
                  <a:lnTo>
                    <a:pt x="9245" y="367"/>
                  </a:lnTo>
                  <a:lnTo>
                    <a:pt x="7997" y="808"/>
                  </a:lnTo>
                  <a:lnTo>
                    <a:pt x="5503" y="1651"/>
                  </a:lnTo>
                  <a:lnTo>
                    <a:pt x="2935" y="2495"/>
                  </a:lnTo>
                  <a:lnTo>
                    <a:pt x="1615" y="2899"/>
                  </a:lnTo>
                  <a:lnTo>
                    <a:pt x="918" y="3082"/>
                  </a:lnTo>
                  <a:lnTo>
                    <a:pt x="258" y="3339"/>
                  </a:lnTo>
                  <a:lnTo>
                    <a:pt x="184" y="3412"/>
                  </a:lnTo>
                  <a:lnTo>
                    <a:pt x="148" y="3522"/>
                  </a:lnTo>
                  <a:lnTo>
                    <a:pt x="38" y="3559"/>
                  </a:lnTo>
                  <a:lnTo>
                    <a:pt x="1" y="3595"/>
                  </a:lnTo>
                  <a:lnTo>
                    <a:pt x="1" y="3632"/>
                  </a:lnTo>
                  <a:lnTo>
                    <a:pt x="38" y="3779"/>
                  </a:lnTo>
                  <a:lnTo>
                    <a:pt x="111" y="3926"/>
                  </a:lnTo>
                  <a:lnTo>
                    <a:pt x="184" y="4036"/>
                  </a:lnTo>
                  <a:lnTo>
                    <a:pt x="221" y="4146"/>
                  </a:lnTo>
                  <a:lnTo>
                    <a:pt x="294" y="4366"/>
                  </a:lnTo>
                  <a:lnTo>
                    <a:pt x="588" y="5796"/>
                  </a:lnTo>
                  <a:lnTo>
                    <a:pt x="955" y="7227"/>
                  </a:lnTo>
                  <a:lnTo>
                    <a:pt x="1285" y="8658"/>
                  </a:lnTo>
                  <a:lnTo>
                    <a:pt x="2055" y="11482"/>
                  </a:lnTo>
                  <a:lnTo>
                    <a:pt x="2459" y="12876"/>
                  </a:lnTo>
                  <a:lnTo>
                    <a:pt x="2899" y="14233"/>
                  </a:lnTo>
                  <a:lnTo>
                    <a:pt x="2935" y="14380"/>
                  </a:lnTo>
                  <a:lnTo>
                    <a:pt x="3045" y="14416"/>
                  </a:lnTo>
                  <a:lnTo>
                    <a:pt x="3155" y="14453"/>
                  </a:lnTo>
                  <a:lnTo>
                    <a:pt x="3302" y="14416"/>
                  </a:lnTo>
                  <a:lnTo>
                    <a:pt x="3596" y="14343"/>
                  </a:lnTo>
                  <a:lnTo>
                    <a:pt x="3889" y="14270"/>
                  </a:lnTo>
                  <a:lnTo>
                    <a:pt x="4513" y="14086"/>
                  </a:lnTo>
                  <a:lnTo>
                    <a:pt x="5980" y="13793"/>
                  </a:lnTo>
                  <a:lnTo>
                    <a:pt x="6714" y="13610"/>
                  </a:lnTo>
                  <a:lnTo>
                    <a:pt x="7447" y="13353"/>
                  </a:lnTo>
                  <a:lnTo>
                    <a:pt x="8878" y="12839"/>
                  </a:lnTo>
                  <a:lnTo>
                    <a:pt x="11739" y="11775"/>
                  </a:lnTo>
                  <a:lnTo>
                    <a:pt x="13133" y="11225"/>
                  </a:lnTo>
                  <a:lnTo>
                    <a:pt x="13646" y="11078"/>
                  </a:lnTo>
                  <a:lnTo>
                    <a:pt x="13903" y="10968"/>
                  </a:lnTo>
                  <a:lnTo>
                    <a:pt x="14160" y="10822"/>
                  </a:lnTo>
                  <a:lnTo>
                    <a:pt x="14197" y="10932"/>
                  </a:lnTo>
                  <a:lnTo>
                    <a:pt x="14270" y="10968"/>
                  </a:lnTo>
                  <a:lnTo>
                    <a:pt x="14380" y="11005"/>
                  </a:lnTo>
                  <a:lnTo>
                    <a:pt x="14490" y="11005"/>
                  </a:lnTo>
                  <a:lnTo>
                    <a:pt x="14563" y="10932"/>
                  </a:lnTo>
                  <a:lnTo>
                    <a:pt x="14637" y="10895"/>
                  </a:lnTo>
                  <a:lnTo>
                    <a:pt x="14674" y="10785"/>
                  </a:lnTo>
                  <a:lnTo>
                    <a:pt x="14637" y="10675"/>
                  </a:lnTo>
                  <a:lnTo>
                    <a:pt x="14270" y="9318"/>
                  </a:lnTo>
                  <a:lnTo>
                    <a:pt x="13867" y="7997"/>
                  </a:lnTo>
                  <a:lnTo>
                    <a:pt x="13426" y="6640"/>
                  </a:lnTo>
                  <a:lnTo>
                    <a:pt x="12949" y="5356"/>
                  </a:lnTo>
                  <a:lnTo>
                    <a:pt x="12473" y="4036"/>
                  </a:lnTo>
                  <a:lnTo>
                    <a:pt x="11922" y="2752"/>
                  </a:lnTo>
                  <a:lnTo>
                    <a:pt x="11409" y="1468"/>
                  </a:lnTo>
                  <a:lnTo>
                    <a:pt x="11115" y="881"/>
                  </a:lnTo>
                  <a:lnTo>
                    <a:pt x="10785" y="257"/>
                  </a:lnTo>
                  <a:lnTo>
                    <a:pt x="10749" y="221"/>
                  </a:lnTo>
                  <a:lnTo>
                    <a:pt x="10675" y="184"/>
                  </a:lnTo>
                  <a:lnTo>
                    <a:pt x="10639" y="111"/>
                  </a:lnTo>
                  <a:lnTo>
                    <a:pt x="10602" y="74"/>
                  </a:lnTo>
                  <a:lnTo>
                    <a:pt x="10528" y="37"/>
                  </a:lnTo>
                  <a:lnTo>
                    <a:pt x="10455" y="1"/>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 name="Google Shape;386;p7"/>
            <p:cNvSpPr/>
            <p:nvPr/>
          </p:nvSpPr>
          <p:spPr>
            <a:xfrm>
              <a:off x="6316250" y="3040425"/>
              <a:ext cx="137600" cy="122000"/>
            </a:xfrm>
            <a:custGeom>
              <a:avLst/>
              <a:gdLst/>
              <a:ahLst/>
              <a:cxnLst/>
              <a:rect l="l" t="t" r="r" b="b"/>
              <a:pathLst>
                <a:path w="5504" h="4880" extrusionOk="0">
                  <a:moveTo>
                    <a:pt x="5173" y="0"/>
                  </a:moveTo>
                  <a:lnTo>
                    <a:pt x="5063" y="37"/>
                  </a:lnTo>
                  <a:lnTo>
                    <a:pt x="4990" y="110"/>
                  </a:lnTo>
                  <a:lnTo>
                    <a:pt x="4770" y="404"/>
                  </a:lnTo>
                  <a:lnTo>
                    <a:pt x="4513" y="624"/>
                  </a:lnTo>
                  <a:lnTo>
                    <a:pt x="4219" y="844"/>
                  </a:lnTo>
                  <a:lnTo>
                    <a:pt x="3926" y="991"/>
                  </a:lnTo>
                  <a:lnTo>
                    <a:pt x="3742" y="1064"/>
                  </a:lnTo>
                  <a:lnTo>
                    <a:pt x="3559" y="1101"/>
                  </a:lnTo>
                  <a:lnTo>
                    <a:pt x="3229" y="1101"/>
                  </a:lnTo>
                  <a:lnTo>
                    <a:pt x="2862" y="1028"/>
                  </a:lnTo>
                  <a:lnTo>
                    <a:pt x="2532" y="917"/>
                  </a:lnTo>
                  <a:lnTo>
                    <a:pt x="2239" y="807"/>
                  </a:lnTo>
                  <a:lnTo>
                    <a:pt x="1908" y="734"/>
                  </a:lnTo>
                  <a:lnTo>
                    <a:pt x="1578" y="661"/>
                  </a:lnTo>
                  <a:lnTo>
                    <a:pt x="1248" y="624"/>
                  </a:lnTo>
                  <a:lnTo>
                    <a:pt x="918" y="661"/>
                  </a:lnTo>
                  <a:lnTo>
                    <a:pt x="625" y="771"/>
                  </a:lnTo>
                  <a:lnTo>
                    <a:pt x="478" y="844"/>
                  </a:lnTo>
                  <a:lnTo>
                    <a:pt x="368" y="954"/>
                  </a:lnTo>
                  <a:lnTo>
                    <a:pt x="258" y="1064"/>
                  </a:lnTo>
                  <a:lnTo>
                    <a:pt x="148" y="1211"/>
                  </a:lnTo>
                  <a:lnTo>
                    <a:pt x="111" y="1284"/>
                  </a:lnTo>
                  <a:lnTo>
                    <a:pt x="111" y="1321"/>
                  </a:lnTo>
                  <a:lnTo>
                    <a:pt x="148" y="1431"/>
                  </a:lnTo>
                  <a:lnTo>
                    <a:pt x="258" y="1468"/>
                  </a:lnTo>
                  <a:lnTo>
                    <a:pt x="368" y="1468"/>
                  </a:lnTo>
                  <a:lnTo>
                    <a:pt x="698" y="1284"/>
                  </a:lnTo>
                  <a:lnTo>
                    <a:pt x="1028" y="1174"/>
                  </a:lnTo>
                  <a:lnTo>
                    <a:pt x="1028" y="2531"/>
                  </a:lnTo>
                  <a:lnTo>
                    <a:pt x="955" y="3228"/>
                  </a:lnTo>
                  <a:lnTo>
                    <a:pt x="881" y="3925"/>
                  </a:lnTo>
                  <a:lnTo>
                    <a:pt x="698" y="3852"/>
                  </a:lnTo>
                  <a:lnTo>
                    <a:pt x="551" y="3742"/>
                  </a:lnTo>
                  <a:lnTo>
                    <a:pt x="368" y="3632"/>
                  </a:lnTo>
                  <a:lnTo>
                    <a:pt x="184" y="3522"/>
                  </a:lnTo>
                  <a:lnTo>
                    <a:pt x="111" y="3522"/>
                  </a:lnTo>
                  <a:lnTo>
                    <a:pt x="38" y="3595"/>
                  </a:lnTo>
                  <a:lnTo>
                    <a:pt x="1" y="3669"/>
                  </a:lnTo>
                  <a:lnTo>
                    <a:pt x="1" y="3779"/>
                  </a:lnTo>
                  <a:lnTo>
                    <a:pt x="38" y="3962"/>
                  </a:lnTo>
                  <a:lnTo>
                    <a:pt x="148" y="4145"/>
                  </a:lnTo>
                  <a:lnTo>
                    <a:pt x="294" y="4256"/>
                  </a:lnTo>
                  <a:lnTo>
                    <a:pt x="514" y="4402"/>
                  </a:lnTo>
                  <a:lnTo>
                    <a:pt x="735" y="4476"/>
                  </a:lnTo>
                  <a:lnTo>
                    <a:pt x="1175" y="4476"/>
                  </a:lnTo>
                  <a:lnTo>
                    <a:pt x="1248" y="4439"/>
                  </a:lnTo>
                  <a:lnTo>
                    <a:pt x="1321" y="4402"/>
                  </a:lnTo>
                  <a:lnTo>
                    <a:pt x="1395" y="4256"/>
                  </a:lnTo>
                  <a:lnTo>
                    <a:pt x="1505" y="3485"/>
                  </a:lnTo>
                  <a:lnTo>
                    <a:pt x="1578" y="2715"/>
                  </a:lnTo>
                  <a:lnTo>
                    <a:pt x="1578" y="1908"/>
                  </a:lnTo>
                  <a:lnTo>
                    <a:pt x="1542" y="1504"/>
                  </a:lnTo>
                  <a:lnTo>
                    <a:pt x="1505" y="1138"/>
                  </a:lnTo>
                  <a:lnTo>
                    <a:pt x="1762" y="1174"/>
                  </a:lnTo>
                  <a:lnTo>
                    <a:pt x="2128" y="1321"/>
                  </a:lnTo>
                  <a:lnTo>
                    <a:pt x="2459" y="1431"/>
                  </a:lnTo>
                  <a:lnTo>
                    <a:pt x="2825" y="1578"/>
                  </a:lnTo>
                  <a:lnTo>
                    <a:pt x="3192" y="1651"/>
                  </a:lnTo>
                  <a:lnTo>
                    <a:pt x="3486" y="1651"/>
                  </a:lnTo>
                  <a:lnTo>
                    <a:pt x="3449" y="2531"/>
                  </a:lnTo>
                  <a:lnTo>
                    <a:pt x="3412" y="3449"/>
                  </a:lnTo>
                  <a:lnTo>
                    <a:pt x="3412" y="3999"/>
                  </a:lnTo>
                  <a:lnTo>
                    <a:pt x="3412" y="4256"/>
                  </a:lnTo>
                  <a:lnTo>
                    <a:pt x="3412" y="4366"/>
                  </a:lnTo>
                  <a:lnTo>
                    <a:pt x="3412" y="4402"/>
                  </a:lnTo>
                  <a:lnTo>
                    <a:pt x="3449" y="4402"/>
                  </a:lnTo>
                  <a:lnTo>
                    <a:pt x="3412" y="4476"/>
                  </a:lnTo>
                  <a:lnTo>
                    <a:pt x="3376" y="4512"/>
                  </a:lnTo>
                  <a:lnTo>
                    <a:pt x="3376" y="4659"/>
                  </a:lnTo>
                  <a:lnTo>
                    <a:pt x="3376" y="4696"/>
                  </a:lnTo>
                  <a:lnTo>
                    <a:pt x="3412" y="4806"/>
                  </a:lnTo>
                  <a:lnTo>
                    <a:pt x="3522" y="4879"/>
                  </a:lnTo>
                  <a:lnTo>
                    <a:pt x="3632" y="4879"/>
                  </a:lnTo>
                  <a:lnTo>
                    <a:pt x="3742" y="4842"/>
                  </a:lnTo>
                  <a:lnTo>
                    <a:pt x="3853" y="4732"/>
                  </a:lnTo>
                  <a:lnTo>
                    <a:pt x="3926" y="4586"/>
                  </a:lnTo>
                  <a:lnTo>
                    <a:pt x="3926" y="4439"/>
                  </a:lnTo>
                  <a:lnTo>
                    <a:pt x="3926" y="4256"/>
                  </a:lnTo>
                  <a:lnTo>
                    <a:pt x="3963" y="3045"/>
                  </a:lnTo>
                  <a:lnTo>
                    <a:pt x="3963" y="1871"/>
                  </a:lnTo>
                  <a:lnTo>
                    <a:pt x="3963" y="1541"/>
                  </a:lnTo>
                  <a:lnTo>
                    <a:pt x="4366" y="1394"/>
                  </a:lnTo>
                  <a:lnTo>
                    <a:pt x="4733" y="1138"/>
                  </a:lnTo>
                  <a:lnTo>
                    <a:pt x="5063" y="844"/>
                  </a:lnTo>
                  <a:lnTo>
                    <a:pt x="5320" y="551"/>
                  </a:lnTo>
                  <a:lnTo>
                    <a:pt x="5467" y="367"/>
                  </a:lnTo>
                  <a:lnTo>
                    <a:pt x="5503" y="257"/>
                  </a:lnTo>
                  <a:lnTo>
                    <a:pt x="5503" y="184"/>
                  </a:lnTo>
                  <a:lnTo>
                    <a:pt x="5430" y="74"/>
                  </a:lnTo>
                  <a:lnTo>
                    <a:pt x="5356" y="37"/>
                  </a:lnTo>
                  <a:lnTo>
                    <a:pt x="5283"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 name="Google Shape;387;p7"/>
            <p:cNvSpPr/>
            <p:nvPr/>
          </p:nvSpPr>
          <p:spPr>
            <a:xfrm>
              <a:off x="6879325" y="4294925"/>
              <a:ext cx="344825" cy="254975"/>
            </a:xfrm>
            <a:custGeom>
              <a:avLst/>
              <a:gdLst/>
              <a:ahLst/>
              <a:cxnLst/>
              <a:rect l="l" t="t" r="r" b="b"/>
              <a:pathLst>
                <a:path w="13793" h="10199" extrusionOk="0">
                  <a:moveTo>
                    <a:pt x="5649" y="2128"/>
                  </a:moveTo>
                  <a:lnTo>
                    <a:pt x="5503" y="2165"/>
                  </a:lnTo>
                  <a:lnTo>
                    <a:pt x="5356" y="2238"/>
                  </a:lnTo>
                  <a:lnTo>
                    <a:pt x="5209" y="2312"/>
                  </a:lnTo>
                  <a:lnTo>
                    <a:pt x="5099" y="2422"/>
                  </a:lnTo>
                  <a:lnTo>
                    <a:pt x="4989" y="2532"/>
                  </a:lnTo>
                  <a:lnTo>
                    <a:pt x="4916" y="2642"/>
                  </a:lnTo>
                  <a:lnTo>
                    <a:pt x="4879" y="2788"/>
                  </a:lnTo>
                  <a:lnTo>
                    <a:pt x="4842" y="2935"/>
                  </a:lnTo>
                  <a:lnTo>
                    <a:pt x="4842" y="3119"/>
                  </a:lnTo>
                  <a:lnTo>
                    <a:pt x="4879" y="3265"/>
                  </a:lnTo>
                  <a:lnTo>
                    <a:pt x="4916" y="3375"/>
                  </a:lnTo>
                  <a:lnTo>
                    <a:pt x="5026" y="3485"/>
                  </a:lnTo>
                  <a:lnTo>
                    <a:pt x="5136" y="3522"/>
                  </a:lnTo>
                  <a:lnTo>
                    <a:pt x="5209" y="3522"/>
                  </a:lnTo>
                  <a:lnTo>
                    <a:pt x="5319" y="3449"/>
                  </a:lnTo>
                  <a:lnTo>
                    <a:pt x="5356" y="3375"/>
                  </a:lnTo>
                  <a:lnTo>
                    <a:pt x="5393" y="3119"/>
                  </a:lnTo>
                  <a:lnTo>
                    <a:pt x="5393" y="2899"/>
                  </a:lnTo>
                  <a:lnTo>
                    <a:pt x="5429" y="3045"/>
                  </a:lnTo>
                  <a:lnTo>
                    <a:pt x="5466" y="3229"/>
                  </a:lnTo>
                  <a:lnTo>
                    <a:pt x="5503" y="3632"/>
                  </a:lnTo>
                  <a:lnTo>
                    <a:pt x="5576" y="3926"/>
                  </a:lnTo>
                  <a:lnTo>
                    <a:pt x="5613" y="4072"/>
                  </a:lnTo>
                  <a:lnTo>
                    <a:pt x="5723" y="4219"/>
                  </a:lnTo>
                  <a:lnTo>
                    <a:pt x="5796" y="4256"/>
                  </a:lnTo>
                  <a:lnTo>
                    <a:pt x="5833" y="4256"/>
                  </a:lnTo>
                  <a:lnTo>
                    <a:pt x="5906" y="4219"/>
                  </a:lnTo>
                  <a:lnTo>
                    <a:pt x="5943" y="4146"/>
                  </a:lnTo>
                  <a:lnTo>
                    <a:pt x="5980" y="4036"/>
                  </a:lnTo>
                  <a:lnTo>
                    <a:pt x="5980" y="3926"/>
                  </a:lnTo>
                  <a:lnTo>
                    <a:pt x="5943" y="3669"/>
                  </a:lnTo>
                  <a:lnTo>
                    <a:pt x="5833" y="3082"/>
                  </a:lnTo>
                  <a:lnTo>
                    <a:pt x="5759" y="2825"/>
                  </a:lnTo>
                  <a:lnTo>
                    <a:pt x="5686" y="2715"/>
                  </a:lnTo>
                  <a:lnTo>
                    <a:pt x="5613" y="2642"/>
                  </a:lnTo>
                  <a:lnTo>
                    <a:pt x="5723" y="2605"/>
                  </a:lnTo>
                  <a:lnTo>
                    <a:pt x="6016" y="2605"/>
                  </a:lnTo>
                  <a:lnTo>
                    <a:pt x="6163" y="2642"/>
                  </a:lnTo>
                  <a:lnTo>
                    <a:pt x="6310" y="3045"/>
                  </a:lnTo>
                  <a:lnTo>
                    <a:pt x="6456" y="3522"/>
                  </a:lnTo>
                  <a:lnTo>
                    <a:pt x="6603" y="3999"/>
                  </a:lnTo>
                  <a:lnTo>
                    <a:pt x="6640" y="4072"/>
                  </a:lnTo>
                  <a:lnTo>
                    <a:pt x="6677" y="4109"/>
                  </a:lnTo>
                  <a:lnTo>
                    <a:pt x="6750" y="4146"/>
                  </a:lnTo>
                  <a:lnTo>
                    <a:pt x="6823" y="4109"/>
                  </a:lnTo>
                  <a:lnTo>
                    <a:pt x="6897" y="4072"/>
                  </a:lnTo>
                  <a:lnTo>
                    <a:pt x="6970" y="4036"/>
                  </a:lnTo>
                  <a:lnTo>
                    <a:pt x="7007" y="3926"/>
                  </a:lnTo>
                  <a:lnTo>
                    <a:pt x="7007" y="3852"/>
                  </a:lnTo>
                  <a:lnTo>
                    <a:pt x="6860" y="3412"/>
                  </a:lnTo>
                  <a:lnTo>
                    <a:pt x="6750" y="3009"/>
                  </a:lnTo>
                  <a:lnTo>
                    <a:pt x="6677" y="2862"/>
                  </a:lnTo>
                  <a:lnTo>
                    <a:pt x="6970" y="3045"/>
                  </a:lnTo>
                  <a:lnTo>
                    <a:pt x="7227" y="3229"/>
                  </a:lnTo>
                  <a:lnTo>
                    <a:pt x="7227" y="3449"/>
                  </a:lnTo>
                  <a:lnTo>
                    <a:pt x="7263" y="3669"/>
                  </a:lnTo>
                  <a:lnTo>
                    <a:pt x="7410" y="4072"/>
                  </a:lnTo>
                  <a:lnTo>
                    <a:pt x="7484" y="4146"/>
                  </a:lnTo>
                  <a:lnTo>
                    <a:pt x="7520" y="4182"/>
                  </a:lnTo>
                  <a:lnTo>
                    <a:pt x="7667" y="4182"/>
                  </a:lnTo>
                  <a:lnTo>
                    <a:pt x="7740" y="4146"/>
                  </a:lnTo>
                  <a:lnTo>
                    <a:pt x="7777" y="4109"/>
                  </a:lnTo>
                  <a:lnTo>
                    <a:pt x="7814" y="4036"/>
                  </a:lnTo>
                  <a:lnTo>
                    <a:pt x="7777" y="3926"/>
                  </a:lnTo>
                  <a:lnTo>
                    <a:pt x="7704" y="3669"/>
                  </a:lnTo>
                  <a:lnTo>
                    <a:pt x="8034" y="3962"/>
                  </a:lnTo>
                  <a:lnTo>
                    <a:pt x="8070" y="3999"/>
                  </a:lnTo>
                  <a:lnTo>
                    <a:pt x="8107" y="3999"/>
                  </a:lnTo>
                  <a:lnTo>
                    <a:pt x="8144" y="3962"/>
                  </a:lnTo>
                  <a:lnTo>
                    <a:pt x="8144" y="3926"/>
                  </a:lnTo>
                  <a:lnTo>
                    <a:pt x="8144" y="3742"/>
                  </a:lnTo>
                  <a:lnTo>
                    <a:pt x="8107" y="3595"/>
                  </a:lnTo>
                  <a:lnTo>
                    <a:pt x="7960" y="3302"/>
                  </a:lnTo>
                  <a:lnTo>
                    <a:pt x="7740" y="3009"/>
                  </a:lnTo>
                  <a:lnTo>
                    <a:pt x="7484" y="2788"/>
                  </a:lnTo>
                  <a:lnTo>
                    <a:pt x="7190" y="2568"/>
                  </a:lnTo>
                  <a:lnTo>
                    <a:pt x="6897" y="2422"/>
                  </a:lnTo>
                  <a:lnTo>
                    <a:pt x="6566" y="2275"/>
                  </a:lnTo>
                  <a:lnTo>
                    <a:pt x="6273" y="2165"/>
                  </a:lnTo>
                  <a:lnTo>
                    <a:pt x="5943" y="2128"/>
                  </a:lnTo>
                  <a:close/>
                  <a:moveTo>
                    <a:pt x="12215" y="3485"/>
                  </a:moveTo>
                  <a:lnTo>
                    <a:pt x="12142" y="3522"/>
                  </a:lnTo>
                  <a:lnTo>
                    <a:pt x="12142" y="3559"/>
                  </a:lnTo>
                  <a:lnTo>
                    <a:pt x="12142" y="3742"/>
                  </a:lnTo>
                  <a:lnTo>
                    <a:pt x="12142" y="3926"/>
                  </a:lnTo>
                  <a:lnTo>
                    <a:pt x="12252" y="4292"/>
                  </a:lnTo>
                  <a:lnTo>
                    <a:pt x="12436" y="4769"/>
                  </a:lnTo>
                  <a:lnTo>
                    <a:pt x="12582" y="5136"/>
                  </a:lnTo>
                  <a:lnTo>
                    <a:pt x="12546" y="5209"/>
                  </a:lnTo>
                  <a:lnTo>
                    <a:pt x="12546" y="5320"/>
                  </a:lnTo>
                  <a:lnTo>
                    <a:pt x="12582" y="5356"/>
                  </a:lnTo>
                  <a:lnTo>
                    <a:pt x="12582" y="5430"/>
                  </a:lnTo>
                  <a:lnTo>
                    <a:pt x="11885" y="5613"/>
                  </a:lnTo>
                  <a:lnTo>
                    <a:pt x="11885" y="5430"/>
                  </a:lnTo>
                  <a:lnTo>
                    <a:pt x="11849" y="5246"/>
                  </a:lnTo>
                  <a:lnTo>
                    <a:pt x="11702" y="4843"/>
                  </a:lnTo>
                  <a:lnTo>
                    <a:pt x="11629" y="4549"/>
                  </a:lnTo>
                  <a:lnTo>
                    <a:pt x="11482" y="4256"/>
                  </a:lnTo>
                  <a:lnTo>
                    <a:pt x="11335" y="3999"/>
                  </a:lnTo>
                  <a:lnTo>
                    <a:pt x="11115" y="3742"/>
                  </a:lnTo>
                  <a:lnTo>
                    <a:pt x="11005" y="3742"/>
                  </a:lnTo>
                  <a:lnTo>
                    <a:pt x="10968" y="3779"/>
                  </a:lnTo>
                  <a:lnTo>
                    <a:pt x="10932" y="3852"/>
                  </a:lnTo>
                  <a:lnTo>
                    <a:pt x="10968" y="4109"/>
                  </a:lnTo>
                  <a:lnTo>
                    <a:pt x="11078" y="4366"/>
                  </a:lnTo>
                  <a:lnTo>
                    <a:pt x="11262" y="4879"/>
                  </a:lnTo>
                  <a:lnTo>
                    <a:pt x="11372" y="5320"/>
                  </a:lnTo>
                  <a:lnTo>
                    <a:pt x="11445" y="5540"/>
                  </a:lnTo>
                  <a:lnTo>
                    <a:pt x="11555" y="5686"/>
                  </a:lnTo>
                  <a:lnTo>
                    <a:pt x="11482" y="5723"/>
                  </a:lnTo>
                  <a:lnTo>
                    <a:pt x="11372" y="5723"/>
                  </a:lnTo>
                  <a:lnTo>
                    <a:pt x="11262" y="5686"/>
                  </a:lnTo>
                  <a:lnTo>
                    <a:pt x="11152" y="5650"/>
                  </a:lnTo>
                  <a:lnTo>
                    <a:pt x="11078" y="5576"/>
                  </a:lnTo>
                  <a:lnTo>
                    <a:pt x="10895" y="5393"/>
                  </a:lnTo>
                  <a:lnTo>
                    <a:pt x="10785" y="5209"/>
                  </a:lnTo>
                  <a:lnTo>
                    <a:pt x="10712" y="5173"/>
                  </a:lnTo>
                  <a:lnTo>
                    <a:pt x="10675" y="4916"/>
                  </a:lnTo>
                  <a:lnTo>
                    <a:pt x="10601" y="4696"/>
                  </a:lnTo>
                  <a:lnTo>
                    <a:pt x="10418" y="4292"/>
                  </a:lnTo>
                  <a:lnTo>
                    <a:pt x="10381" y="4256"/>
                  </a:lnTo>
                  <a:lnTo>
                    <a:pt x="10345" y="4219"/>
                  </a:lnTo>
                  <a:lnTo>
                    <a:pt x="10198" y="4219"/>
                  </a:lnTo>
                  <a:lnTo>
                    <a:pt x="10125" y="4292"/>
                  </a:lnTo>
                  <a:lnTo>
                    <a:pt x="10088" y="4366"/>
                  </a:lnTo>
                  <a:lnTo>
                    <a:pt x="10088" y="4402"/>
                  </a:lnTo>
                  <a:lnTo>
                    <a:pt x="10125" y="4659"/>
                  </a:lnTo>
                  <a:lnTo>
                    <a:pt x="10051" y="4623"/>
                  </a:lnTo>
                  <a:lnTo>
                    <a:pt x="9941" y="4586"/>
                  </a:lnTo>
                  <a:lnTo>
                    <a:pt x="9868" y="4623"/>
                  </a:lnTo>
                  <a:lnTo>
                    <a:pt x="9794" y="4696"/>
                  </a:lnTo>
                  <a:lnTo>
                    <a:pt x="9721" y="4806"/>
                  </a:lnTo>
                  <a:lnTo>
                    <a:pt x="9684" y="4916"/>
                  </a:lnTo>
                  <a:lnTo>
                    <a:pt x="9721" y="5026"/>
                  </a:lnTo>
                  <a:lnTo>
                    <a:pt x="9758" y="5099"/>
                  </a:lnTo>
                  <a:lnTo>
                    <a:pt x="9905" y="5246"/>
                  </a:lnTo>
                  <a:lnTo>
                    <a:pt x="10125" y="5356"/>
                  </a:lnTo>
                  <a:lnTo>
                    <a:pt x="10271" y="5430"/>
                  </a:lnTo>
                  <a:lnTo>
                    <a:pt x="10345" y="5540"/>
                  </a:lnTo>
                  <a:lnTo>
                    <a:pt x="10528" y="5796"/>
                  </a:lnTo>
                  <a:lnTo>
                    <a:pt x="10712" y="5980"/>
                  </a:lnTo>
                  <a:lnTo>
                    <a:pt x="10932" y="6163"/>
                  </a:lnTo>
                  <a:lnTo>
                    <a:pt x="11078" y="6200"/>
                  </a:lnTo>
                  <a:lnTo>
                    <a:pt x="11225" y="6237"/>
                  </a:lnTo>
                  <a:lnTo>
                    <a:pt x="11519" y="6237"/>
                  </a:lnTo>
                  <a:lnTo>
                    <a:pt x="11849" y="6163"/>
                  </a:lnTo>
                  <a:lnTo>
                    <a:pt x="12142" y="6090"/>
                  </a:lnTo>
                  <a:lnTo>
                    <a:pt x="12986" y="5833"/>
                  </a:lnTo>
                  <a:lnTo>
                    <a:pt x="13353" y="5686"/>
                  </a:lnTo>
                  <a:lnTo>
                    <a:pt x="13536" y="5613"/>
                  </a:lnTo>
                  <a:lnTo>
                    <a:pt x="13719" y="5540"/>
                  </a:lnTo>
                  <a:lnTo>
                    <a:pt x="13793" y="5466"/>
                  </a:lnTo>
                  <a:lnTo>
                    <a:pt x="13793" y="5356"/>
                  </a:lnTo>
                  <a:lnTo>
                    <a:pt x="13756" y="5283"/>
                  </a:lnTo>
                  <a:lnTo>
                    <a:pt x="13646" y="5246"/>
                  </a:lnTo>
                  <a:lnTo>
                    <a:pt x="13353" y="5246"/>
                  </a:lnTo>
                  <a:lnTo>
                    <a:pt x="13059" y="5320"/>
                  </a:lnTo>
                  <a:lnTo>
                    <a:pt x="13059" y="5099"/>
                  </a:lnTo>
                  <a:lnTo>
                    <a:pt x="12986" y="4879"/>
                  </a:lnTo>
                  <a:lnTo>
                    <a:pt x="12839" y="4513"/>
                  </a:lnTo>
                  <a:lnTo>
                    <a:pt x="12619" y="3962"/>
                  </a:lnTo>
                  <a:lnTo>
                    <a:pt x="12509" y="3706"/>
                  </a:lnTo>
                  <a:lnTo>
                    <a:pt x="12326" y="3485"/>
                  </a:lnTo>
                  <a:close/>
                  <a:moveTo>
                    <a:pt x="12069" y="1"/>
                  </a:moveTo>
                  <a:lnTo>
                    <a:pt x="11702" y="37"/>
                  </a:lnTo>
                  <a:lnTo>
                    <a:pt x="11335" y="147"/>
                  </a:lnTo>
                  <a:lnTo>
                    <a:pt x="10638" y="368"/>
                  </a:lnTo>
                  <a:lnTo>
                    <a:pt x="9905" y="588"/>
                  </a:lnTo>
                  <a:lnTo>
                    <a:pt x="9538" y="698"/>
                  </a:lnTo>
                  <a:lnTo>
                    <a:pt x="9171" y="844"/>
                  </a:lnTo>
                  <a:lnTo>
                    <a:pt x="8914" y="1028"/>
                  </a:lnTo>
                  <a:lnTo>
                    <a:pt x="8694" y="1211"/>
                  </a:lnTo>
                  <a:lnTo>
                    <a:pt x="8547" y="1431"/>
                  </a:lnTo>
                  <a:lnTo>
                    <a:pt x="8437" y="1688"/>
                  </a:lnTo>
                  <a:lnTo>
                    <a:pt x="8401" y="1945"/>
                  </a:lnTo>
                  <a:lnTo>
                    <a:pt x="8401" y="2238"/>
                  </a:lnTo>
                  <a:lnTo>
                    <a:pt x="8401" y="2532"/>
                  </a:lnTo>
                  <a:lnTo>
                    <a:pt x="8474" y="2825"/>
                  </a:lnTo>
                  <a:lnTo>
                    <a:pt x="8804" y="4402"/>
                  </a:lnTo>
                  <a:lnTo>
                    <a:pt x="8951" y="5173"/>
                  </a:lnTo>
                  <a:lnTo>
                    <a:pt x="9098" y="5980"/>
                  </a:lnTo>
                  <a:lnTo>
                    <a:pt x="9134" y="6347"/>
                  </a:lnTo>
                  <a:lnTo>
                    <a:pt x="9134" y="6713"/>
                  </a:lnTo>
                  <a:lnTo>
                    <a:pt x="8914" y="6126"/>
                  </a:lnTo>
                  <a:lnTo>
                    <a:pt x="8841" y="5796"/>
                  </a:lnTo>
                  <a:lnTo>
                    <a:pt x="8731" y="5430"/>
                  </a:lnTo>
                  <a:lnTo>
                    <a:pt x="8657" y="5246"/>
                  </a:lnTo>
                  <a:lnTo>
                    <a:pt x="8547" y="5099"/>
                  </a:lnTo>
                  <a:lnTo>
                    <a:pt x="8437" y="4953"/>
                  </a:lnTo>
                  <a:lnTo>
                    <a:pt x="8327" y="4879"/>
                  </a:lnTo>
                  <a:lnTo>
                    <a:pt x="8254" y="4879"/>
                  </a:lnTo>
                  <a:lnTo>
                    <a:pt x="8217" y="4916"/>
                  </a:lnTo>
                  <a:lnTo>
                    <a:pt x="8180" y="5026"/>
                  </a:lnTo>
                  <a:lnTo>
                    <a:pt x="8180" y="5136"/>
                  </a:lnTo>
                  <a:lnTo>
                    <a:pt x="8217" y="5393"/>
                  </a:lnTo>
                  <a:lnTo>
                    <a:pt x="8364" y="5906"/>
                  </a:lnTo>
                  <a:lnTo>
                    <a:pt x="8584" y="6567"/>
                  </a:lnTo>
                  <a:lnTo>
                    <a:pt x="8767" y="7227"/>
                  </a:lnTo>
                  <a:lnTo>
                    <a:pt x="8731" y="7374"/>
                  </a:lnTo>
                  <a:lnTo>
                    <a:pt x="8731" y="7447"/>
                  </a:lnTo>
                  <a:lnTo>
                    <a:pt x="8731" y="7520"/>
                  </a:lnTo>
                  <a:lnTo>
                    <a:pt x="8804" y="7594"/>
                  </a:lnTo>
                  <a:lnTo>
                    <a:pt x="8694" y="7740"/>
                  </a:lnTo>
                  <a:lnTo>
                    <a:pt x="8547" y="7887"/>
                  </a:lnTo>
                  <a:lnTo>
                    <a:pt x="8401" y="7997"/>
                  </a:lnTo>
                  <a:lnTo>
                    <a:pt x="8180" y="8107"/>
                  </a:lnTo>
                  <a:lnTo>
                    <a:pt x="8144" y="8034"/>
                  </a:lnTo>
                  <a:lnTo>
                    <a:pt x="8144" y="7997"/>
                  </a:lnTo>
                  <a:lnTo>
                    <a:pt x="8070" y="7961"/>
                  </a:lnTo>
                  <a:lnTo>
                    <a:pt x="7630" y="6530"/>
                  </a:lnTo>
                  <a:lnTo>
                    <a:pt x="7337" y="5650"/>
                  </a:lnTo>
                  <a:lnTo>
                    <a:pt x="7153" y="5283"/>
                  </a:lnTo>
                  <a:lnTo>
                    <a:pt x="7080" y="5026"/>
                  </a:lnTo>
                  <a:lnTo>
                    <a:pt x="7080" y="4953"/>
                  </a:lnTo>
                  <a:lnTo>
                    <a:pt x="7080" y="4879"/>
                  </a:lnTo>
                  <a:lnTo>
                    <a:pt x="7117" y="4806"/>
                  </a:lnTo>
                  <a:lnTo>
                    <a:pt x="7153" y="4733"/>
                  </a:lnTo>
                  <a:lnTo>
                    <a:pt x="7117" y="4659"/>
                  </a:lnTo>
                  <a:lnTo>
                    <a:pt x="7080" y="4623"/>
                  </a:lnTo>
                  <a:lnTo>
                    <a:pt x="6860" y="4476"/>
                  </a:lnTo>
                  <a:lnTo>
                    <a:pt x="6750" y="4439"/>
                  </a:lnTo>
                  <a:lnTo>
                    <a:pt x="6640" y="4476"/>
                  </a:lnTo>
                  <a:lnTo>
                    <a:pt x="6603" y="4549"/>
                  </a:lnTo>
                  <a:lnTo>
                    <a:pt x="6603" y="4623"/>
                  </a:lnTo>
                  <a:lnTo>
                    <a:pt x="6640" y="4659"/>
                  </a:lnTo>
                  <a:lnTo>
                    <a:pt x="6677" y="4769"/>
                  </a:lnTo>
                  <a:lnTo>
                    <a:pt x="6640" y="4879"/>
                  </a:lnTo>
                  <a:lnTo>
                    <a:pt x="6640" y="5063"/>
                  </a:lnTo>
                  <a:lnTo>
                    <a:pt x="6713" y="5320"/>
                  </a:lnTo>
                  <a:lnTo>
                    <a:pt x="6787" y="5576"/>
                  </a:lnTo>
                  <a:lnTo>
                    <a:pt x="6970" y="6090"/>
                  </a:lnTo>
                  <a:lnTo>
                    <a:pt x="7667" y="8254"/>
                  </a:lnTo>
                  <a:lnTo>
                    <a:pt x="7300" y="8254"/>
                  </a:lnTo>
                  <a:lnTo>
                    <a:pt x="6970" y="8181"/>
                  </a:lnTo>
                  <a:lnTo>
                    <a:pt x="6970" y="8107"/>
                  </a:lnTo>
                  <a:lnTo>
                    <a:pt x="6970" y="8034"/>
                  </a:lnTo>
                  <a:lnTo>
                    <a:pt x="6897" y="7997"/>
                  </a:lnTo>
                  <a:lnTo>
                    <a:pt x="6530" y="6383"/>
                  </a:lnTo>
                  <a:lnTo>
                    <a:pt x="6310" y="5503"/>
                  </a:lnTo>
                  <a:lnTo>
                    <a:pt x="6200" y="5099"/>
                  </a:lnTo>
                  <a:lnTo>
                    <a:pt x="6090" y="4916"/>
                  </a:lnTo>
                  <a:lnTo>
                    <a:pt x="5980" y="4733"/>
                  </a:lnTo>
                  <a:lnTo>
                    <a:pt x="5943" y="4696"/>
                  </a:lnTo>
                  <a:lnTo>
                    <a:pt x="5906" y="4696"/>
                  </a:lnTo>
                  <a:lnTo>
                    <a:pt x="5833" y="4733"/>
                  </a:lnTo>
                  <a:lnTo>
                    <a:pt x="5833" y="4769"/>
                  </a:lnTo>
                  <a:lnTo>
                    <a:pt x="5796" y="4989"/>
                  </a:lnTo>
                  <a:lnTo>
                    <a:pt x="5796" y="5173"/>
                  </a:lnTo>
                  <a:lnTo>
                    <a:pt x="5870" y="5576"/>
                  </a:lnTo>
                  <a:lnTo>
                    <a:pt x="6053" y="6383"/>
                  </a:lnTo>
                  <a:lnTo>
                    <a:pt x="6420" y="7887"/>
                  </a:lnTo>
                  <a:lnTo>
                    <a:pt x="6420" y="7887"/>
                  </a:lnTo>
                  <a:lnTo>
                    <a:pt x="6163" y="7740"/>
                  </a:lnTo>
                  <a:lnTo>
                    <a:pt x="5980" y="7520"/>
                  </a:lnTo>
                  <a:lnTo>
                    <a:pt x="5759" y="7227"/>
                  </a:lnTo>
                  <a:lnTo>
                    <a:pt x="5576" y="6897"/>
                  </a:lnTo>
                  <a:lnTo>
                    <a:pt x="5466" y="6567"/>
                  </a:lnTo>
                  <a:lnTo>
                    <a:pt x="5393" y="6237"/>
                  </a:lnTo>
                  <a:lnTo>
                    <a:pt x="5246" y="5540"/>
                  </a:lnTo>
                  <a:lnTo>
                    <a:pt x="5173" y="5209"/>
                  </a:lnTo>
                  <a:lnTo>
                    <a:pt x="5063" y="4879"/>
                  </a:lnTo>
                  <a:lnTo>
                    <a:pt x="4916" y="4586"/>
                  </a:lnTo>
                  <a:lnTo>
                    <a:pt x="4732" y="4366"/>
                  </a:lnTo>
                  <a:lnTo>
                    <a:pt x="4512" y="4146"/>
                  </a:lnTo>
                  <a:lnTo>
                    <a:pt x="4292" y="3962"/>
                  </a:lnTo>
                  <a:lnTo>
                    <a:pt x="4035" y="3816"/>
                  </a:lnTo>
                  <a:lnTo>
                    <a:pt x="3779" y="3706"/>
                  </a:lnTo>
                  <a:lnTo>
                    <a:pt x="3485" y="3595"/>
                  </a:lnTo>
                  <a:lnTo>
                    <a:pt x="3192" y="3522"/>
                  </a:lnTo>
                  <a:lnTo>
                    <a:pt x="2862" y="3449"/>
                  </a:lnTo>
                  <a:lnTo>
                    <a:pt x="2128" y="3449"/>
                  </a:lnTo>
                  <a:lnTo>
                    <a:pt x="1798" y="3522"/>
                  </a:lnTo>
                  <a:lnTo>
                    <a:pt x="1101" y="3669"/>
                  </a:lnTo>
                  <a:lnTo>
                    <a:pt x="404" y="3889"/>
                  </a:lnTo>
                  <a:lnTo>
                    <a:pt x="184" y="3962"/>
                  </a:lnTo>
                  <a:lnTo>
                    <a:pt x="74" y="4036"/>
                  </a:lnTo>
                  <a:lnTo>
                    <a:pt x="0" y="4109"/>
                  </a:lnTo>
                  <a:lnTo>
                    <a:pt x="0" y="4182"/>
                  </a:lnTo>
                  <a:lnTo>
                    <a:pt x="0" y="4219"/>
                  </a:lnTo>
                  <a:lnTo>
                    <a:pt x="0" y="4402"/>
                  </a:lnTo>
                  <a:lnTo>
                    <a:pt x="37" y="4439"/>
                  </a:lnTo>
                  <a:lnTo>
                    <a:pt x="74" y="4513"/>
                  </a:lnTo>
                  <a:lnTo>
                    <a:pt x="257" y="4586"/>
                  </a:lnTo>
                  <a:lnTo>
                    <a:pt x="404" y="4586"/>
                  </a:lnTo>
                  <a:lnTo>
                    <a:pt x="514" y="4513"/>
                  </a:lnTo>
                  <a:lnTo>
                    <a:pt x="624" y="4439"/>
                  </a:lnTo>
                  <a:lnTo>
                    <a:pt x="881" y="4329"/>
                  </a:lnTo>
                  <a:lnTo>
                    <a:pt x="881" y="4366"/>
                  </a:lnTo>
                  <a:lnTo>
                    <a:pt x="881" y="4549"/>
                  </a:lnTo>
                  <a:lnTo>
                    <a:pt x="881" y="4696"/>
                  </a:lnTo>
                  <a:lnTo>
                    <a:pt x="954" y="5026"/>
                  </a:lnTo>
                  <a:lnTo>
                    <a:pt x="1211" y="5686"/>
                  </a:lnTo>
                  <a:lnTo>
                    <a:pt x="1468" y="6493"/>
                  </a:lnTo>
                  <a:lnTo>
                    <a:pt x="1761" y="7300"/>
                  </a:lnTo>
                  <a:lnTo>
                    <a:pt x="1798" y="7374"/>
                  </a:lnTo>
                  <a:lnTo>
                    <a:pt x="1871" y="7447"/>
                  </a:lnTo>
                  <a:lnTo>
                    <a:pt x="2055" y="7447"/>
                  </a:lnTo>
                  <a:lnTo>
                    <a:pt x="2128" y="7410"/>
                  </a:lnTo>
                  <a:lnTo>
                    <a:pt x="2165" y="7337"/>
                  </a:lnTo>
                  <a:lnTo>
                    <a:pt x="2201" y="7227"/>
                  </a:lnTo>
                  <a:lnTo>
                    <a:pt x="2201" y="7154"/>
                  </a:lnTo>
                  <a:lnTo>
                    <a:pt x="1945" y="6383"/>
                  </a:lnTo>
                  <a:lnTo>
                    <a:pt x="1688" y="5650"/>
                  </a:lnTo>
                  <a:lnTo>
                    <a:pt x="1468" y="4989"/>
                  </a:lnTo>
                  <a:lnTo>
                    <a:pt x="1321" y="4696"/>
                  </a:lnTo>
                  <a:lnTo>
                    <a:pt x="1138" y="4402"/>
                  </a:lnTo>
                  <a:lnTo>
                    <a:pt x="1211" y="4329"/>
                  </a:lnTo>
                  <a:lnTo>
                    <a:pt x="1248" y="4329"/>
                  </a:lnTo>
                  <a:lnTo>
                    <a:pt x="1248" y="4292"/>
                  </a:lnTo>
                  <a:lnTo>
                    <a:pt x="1211" y="4292"/>
                  </a:lnTo>
                  <a:lnTo>
                    <a:pt x="1174" y="4256"/>
                  </a:lnTo>
                  <a:lnTo>
                    <a:pt x="1138" y="4256"/>
                  </a:lnTo>
                  <a:lnTo>
                    <a:pt x="1504" y="4182"/>
                  </a:lnTo>
                  <a:lnTo>
                    <a:pt x="1871" y="4109"/>
                  </a:lnTo>
                  <a:lnTo>
                    <a:pt x="1945" y="4256"/>
                  </a:lnTo>
                  <a:lnTo>
                    <a:pt x="2055" y="4439"/>
                  </a:lnTo>
                  <a:lnTo>
                    <a:pt x="2238" y="4879"/>
                  </a:lnTo>
                  <a:lnTo>
                    <a:pt x="2421" y="5320"/>
                  </a:lnTo>
                  <a:lnTo>
                    <a:pt x="2495" y="5760"/>
                  </a:lnTo>
                  <a:lnTo>
                    <a:pt x="2605" y="6200"/>
                  </a:lnTo>
                  <a:lnTo>
                    <a:pt x="2715" y="6420"/>
                  </a:lnTo>
                  <a:lnTo>
                    <a:pt x="2788" y="6603"/>
                  </a:lnTo>
                  <a:lnTo>
                    <a:pt x="2935" y="6787"/>
                  </a:lnTo>
                  <a:lnTo>
                    <a:pt x="3082" y="6933"/>
                  </a:lnTo>
                  <a:lnTo>
                    <a:pt x="3228" y="6970"/>
                  </a:lnTo>
                  <a:lnTo>
                    <a:pt x="3302" y="6933"/>
                  </a:lnTo>
                  <a:lnTo>
                    <a:pt x="3375" y="6860"/>
                  </a:lnTo>
                  <a:lnTo>
                    <a:pt x="3375" y="6750"/>
                  </a:lnTo>
                  <a:lnTo>
                    <a:pt x="3302" y="6530"/>
                  </a:lnTo>
                  <a:lnTo>
                    <a:pt x="3192" y="6347"/>
                  </a:lnTo>
                  <a:lnTo>
                    <a:pt x="3082" y="6126"/>
                  </a:lnTo>
                  <a:lnTo>
                    <a:pt x="3008" y="5943"/>
                  </a:lnTo>
                  <a:lnTo>
                    <a:pt x="2898" y="5503"/>
                  </a:lnTo>
                  <a:lnTo>
                    <a:pt x="2788" y="5063"/>
                  </a:lnTo>
                  <a:lnTo>
                    <a:pt x="2605" y="4549"/>
                  </a:lnTo>
                  <a:lnTo>
                    <a:pt x="2458" y="4292"/>
                  </a:lnTo>
                  <a:lnTo>
                    <a:pt x="2311" y="4036"/>
                  </a:lnTo>
                  <a:lnTo>
                    <a:pt x="2752" y="4036"/>
                  </a:lnTo>
                  <a:lnTo>
                    <a:pt x="3192" y="4109"/>
                  </a:lnTo>
                  <a:lnTo>
                    <a:pt x="3192" y="4219"/>
                  </a:lnTo>
                  <a:lnTo>
                    <a:pt x="3228" y="4366"/>
                  </a:lnTo>
                  <a:lnTo>
                    <a:pt x="3302" y="4623"/>
                  </a:lnTo>
                  <a:lnTo>
                    <a:pt x="3522" y="5063"/>
                  </a:lnTo>
                  <a:lnTo>
                    <a:pt x="3779" y="5833"/>
                  </a:lnTo>
                  <a:lnTo>
                    <a:pt x="3852" y="5943"/>
                  </a:lnTo>
                  <a:lnTo>
                    <a:pt x="3889" y="6016"/>
                  </a:lnTo>
                  <a:lnTo>
                    <a:pt x="3962" y="6090"/>
                  </a:lnTo>
                  <a:lnTo>
                    <a:pt x="4109" y="6126"/>
                  </a:lnTo>
                  <a:lnTo>
                    <a:pt x="4146" y="6090"/>
                  </a:lnTo>
                  <a:lnTo>
                    <a:pt x="4219" y="6053"/>
                  </a:lnTo>
                  <a:lnTo>
                    <a:pt x="4292" y="5943"/>
                  </a:lnTo>
                  <a:lnTo>
                    <a:pt x="4292" y="5796"/>
                  </a:lnTo>
                  <a:lnTo>
                    <a:pt x="4256" y="5686"/>
                  </a:lnTo>
                  <a:lnTo>
                    <a:pt x="4182" y="5540"/>
                  </a:lnTo>
                  <a:lnTo>
                    <a:pt x="3852" y="4659"/>
                  </a:lnTo>
                  <a:lnTo>
                    <a:pt x="3669" y="4292"/>
                  </a:lnTo>
                  <a:lnTo>
                    <a:pt x="4035" y="4513"/>
                  </a:lnTo>
                  <a:lnTo>
                    <a:pt x="4182" y="4623"/>
                  </a:lnTo>
                  <a:lnTo>
                    <a:pt x="4329" y="4769"/>
                  </a:lnTo>
                  <a:lnTo>
                    <a:pt x="4439" y="4953"/>
                  </a:lnTo>
                  <a:lnTo>
                    <a:pt x="4512" y="5136"/>
                  </a:lnTo>
                  <a:lnTo>
                    <a:pt x="4659" y="5540"/>
                  </a:lnTo>
                  <a:lnTo>
                    <a:pt x="4806" y="6347"/>
                  </a:lnTo>
                  <a:lnTo>
                    <a:pt x="4842" y="6640"/>
                  </a:lnTo>
                  <a:lnTo>
                    <a:pt x="4952" y="6933"/>
                  </a:lnTo>
                  <a:lnTo>
                    <a:pt x="5063" y="7190"/>
                  </a:lnTo>
                  <a:lnTo>
                    <a:pt x="5209" y="7447"/>
                  </a:lnTo>
                  <a:lnTo>
                    <a:pt x="5393" y="7704"/>
                  </a:lnTo>
                  <a:lnTo>
                    <a:pt x="5576" y="7924"/>
                  </a:lnTo>
                  <a:lnTo>
                    <a:pt x="5759" y="8144"/>
                  </a:lnTo>
                  <a:lnTo>
                    <a:pt x="5980" y="8327"/>
                  </a:lnTo>
                  <a:lnTo>
                    <a:pt x="6236" y="8474"/>
                  </a:lnTo>
                  <a:lnTo>
                    <a:pt x="6493" y="8621"/>
                  </a:lnTo>
                  <a:lnTo>
                    <a:pt x="6750" y="8694"/>
                  </a:lnTo>
                  <a:lnTo>
                    <a:pt x="7043" y="8768"/>
                  </a:lnTo>
                  <a:lnTo>
                    <a:pt x="7300" y="8804"/>
                  </a:lnTo>
                  <a:lnTo>
                    <a:pt x="7924" y="8804"/>
                  </a:lnTo>
                  <a:lnTo>
                    <a:pt x="8217" y="8694"/>
                  </a:lnTo>
                  <a:lnTo>
                    <a:pt x="8511" y="8621"/>
                  </a:lnTo>
                  <a:lnTo>
                    <a:pt x="8731" y="8474"/>
                  </a:lnTo>
                  <a:lnTo>
                    <a:pt x="8951" y="8291"/>
                  </a:lnTo>
                  <a:lnTo>
                    <a:pt x="9171" y="8107"/>
                  </a:lnTo>
                  <a:lnTo>
                    <a:pt x="9354" y="7887"/>
                  </a:lnTo>
                  <a:lnTo>
                    <a:pt x="9464" y="7667"/>
                  </a:lnTo>
                  <a:lnTo>
                    <a:pt x="9611" y="7410"/>
                  </a:lnTo>
                  <a:lnTo>
                    <a:pt x="9684" y="7117"/>
                  </a:lnTo>
                  <a:lnTo>
                    <a:pt x="9721" y="6787"/>
                  </a:lnTo>
                  <a:lnTo>
                    <a:pt x="9758" y="6457"/>
                  </a:lnTo>
                  <a:lnTo>
                    <a:pt x="9721" y="6090"/>
                  </a:lnTo>
                  <a:lnTo>
                    <a:pt x="9684" y="5760"/>
                  </a:lnTo>
                  <a:lnTo>
                    <a:pt x="9538" y="5063"/>
                  </a:lnTo>
                  <a:lnTo>
                    <a:pt x="9354" y="4366"/>
                  </a:lnTo>
                  <a:lnTo>
                    <a:pt x="9024" y="2788"/>
                  </a:lnTo>
                  <a:lnTo>
                    <a:pt x="8951" y="2422"/>
                  </a:lnTo>
                  <a:lnTo>
                    <a:pt x="8951" y="2238"/>
                  </a:lnTo>
                  <a:lnTo>
                    <a:pt x="8951" y="2055"/>
                  </a:lnTo>
                  <a:lnTo>
                    <a:pt x="9024" y="2348"/>
                  </a:lnTo>
                  <a:lnTo>
                    <a:pt x="9098" y="2568"/>
                  </a:lnTo>
                  <a:lnTo>
                    <a:pt x="9244" y="2788"/>
                  </a:lnTo>
                  <a:lnTo>
                    <a:pt x="9391" y="3009"/>
                  </a:lnTo>
                  <a:lnTo>
                    <a:pt x="9501" y="3082"/>
                  </a:lnTo>
                  <a:lnTo>
                    <a:pt x="9611" y="3119"/>
                  </a:lnTo>
                  <a:lnTo>
                    <a:pt x="9684" y="3119"/>
                  </a:lnTo>
                  <a:lnTo>
                    <a:pt x="9758" y="3082"/>
                  </a:lnTo>
                  <a:lnTo>
                    <a:pt x="9794" y="3045"/>
                  </a:lnTo>
                  <a:lnTo>
                    <a:pt x="9831" y="2972"/>
                  </a:lnTo>
                  <a:lnTo>
                    <a:pt x="9758" y="2788"/>
                  </a:lnTo>
                  <a:lnTo>
                    <a:pt x="9648" y="2605"/>
                  </a:lnTo>
                  <a:lnTo>
                    <a:pt x="9464" y="2275"/>
                  </a:lnTo>
                  <a:lnTo>
                    <a:pt x="9318" y="1908"/>
                  </a:lnTo>
                  <a:lnTo>
                    <a:pt x="9244" y="1725"/>
                  </a:lnTo>
                  <a:lnTo>
                    <a:pt x="9134" y="1541"/>
                  </a:lnTo>
                  <a:lnTo>
                    <a:pt x="9171" y="1505"/>
                  </a:lnTo>
                  <a:lnTo>
                    <a:pt x="9354" y="1358"/>
                  </a:lnTo>
                  <a:lnTo>
                    <a:pt x="9538" y="1248"/>
                  </a:lnTo>
                  <a:lnTo>
                    <a:pt x="9978" y="1101"/>
                  </a:lnTo>
                  <a:lnTo>
                    <a:pt x="10051" y="1395"/>
                  </a:lnTo>
                  <a:lnTo>
                    <a:pt x="10125" y="1688"/>
                  </a:lnTo>
                  <a:lnTo>
                    <a:pt x="10345" y="2238"/>
                  </a:lnTo>
                  <a:lnTo>
                    <a:pt x="10418" y="2495"/>
                  </a:lnTo>
                  <a:lnTo>
                    <a:pt x="10491" y="2825"/>
                  </a:lnTo>
                  <a:lnTo>
                    <a:pt x="10565" y="2972"/>
                  </a:lnTo>
                  <a:lnTo>
                    <a:pt x="10638" y="3082"/>
                  </a:lnTo>
                  <a:lnTo>
                    <a:pt x="10748" y="3192"/>
                  </a:lnTo>
                  <a:lnTo>
                    <a:pt x="10858" y="3229"/>
                  </a:lnTo>
                  <a:lnTo>
                    <a:pt x="10968" y="3229"/>
                  </a:lnTo>
                  <a:lnTo>
                    <a:pt x="11042" y="3192"/>
                  </a:lnTo>
                  <a:lnTo>
                    <a:pt x="11115" y="3119"/>
                  </a:lnTo>
                  <a:lnTo>
                    <a:pt x="11115" y="3009"/>
                  </a:lnTo>
                  <a:lnTo>
                    <a:pt x="11115" y="2972"/>
                  </a:lnTo>
                  <a:lnTo>
                    <a:pt x="11078" y="2899"/>
                  </a:lnTo>
                  <a:lnTo>
                    <a:pt x="11005" y="2825"/>
                  </a:lnTo>
                  <a:lnTo>
                    <a:pt x="10932" y="2642"/>
                  </a:lnTo>
                  <a:lnTo>
                    <a:pt x="10895" y="2458"/>
                  </a:lnTo>
                  <a:lnTo>
                    <a:pt x="10675" y="1835"/>
                  </a:lnTo>
                  <a:lnTo>
                    <a:pt x="10528" y="1395"/>
                  </a:lnTo>
                  <a:lnTo>
                    <a:pt x="10418" y="1174"/>
                  </a:lnTo>
                  <a:lnTo>
                    <a:pt x="10308" y="991"/>
                  </a:lnTo>
                  <a:lnTo>
                    <a:pt x="10455" y="918"/>
                  </a:lnTo>
                  <a:lnTo>
                    <a:pt x="11005" y="734"/>
                  </a:lnTo>
                  <a:lnTo>
                    <a:pt x="11152" y="1174"/>
                  </a:lnTo>
                  <a:lnTo>
                    <a:pt x="11298" y="1615"/>
                  </a:lnTo>
                  <a:lnTo>
                    <a:pt x="11555" y="2348"/>
                  </a:lnTo>
                  <a:lnTo>
                    <a:pt x="11702" y="2678"/>
                  </a:lnTo>
                  <a:lnTo>
                    <a:pt x="11775" y="2788"/>
                  </a:lnTo>
                  <a:lnTo>
                    <a:pt x="11922" y="2899"/>
                  </a:lnTo>
                  <a:lnTo>
                    <a:pt x="11959" y="2935"/>
                  </a:lnTo>
                  <a:lnTo>
                    <a:pt x="12032" y="2899"/>
                  </a:lnTo>
                  <a:lnTo>
                    <a:pt x="12069" y="2899"/>
                  </a:lnTo>
                  <a:lnTo>
                    <a:pt x="12105" y="2825"/>
                  </a:lnTo>
                  <a:lnTo>
                    <a:pt x="12142" y="2715"/>
                  </a:lnTo>
                  <a:lnTo>
                    <a:pt x="12142" y="2568"/>
                  </a:lnTo>
                  <a:lnTo>
                    <a:pt x="12069" y="2275"/>
                  </a:lnTo>
                  <a:lnTo>
                    <a:pt x="11812" y="1688"/>
                  </a:lnTo>
                  <a:lnTo>
                    <a:pt x="11592" y="1101"/>
                  </a:lnTo>
                  <a:lnTo>
                    <a:pt x="11445" y="698"/>
                  </a:lnTo>
                  <a:lnTo>
                    <a:pt x="11372" y="588"/>
                  </a:lnTo>
                  <a:lnTo>
                    <a:pt x="11665" y="441"/>
                  </a:lnTo>
                  <a:lnTo>
                    <a:pt x="11922" y="294"/>
                  </a:lnTo>
                  <a:lnTo>
                    <a:pt x="12105" y="147"/>
                  </a:lnTo>
                  <a:lnTo>
                    <a:pt x="12142" y="111"/>
                  </a:lnTo>
                  <a:lnTo>
                    <a:pt x="12142" y="74"/>
                  </a:lnTo>
                  <a:lnTo>
                    <a:pt x="12105" y="37"/>
                  </a:lnTo>
                  <a:lnTo>
                    <a:pt x="12069" y="1"/>
                  </a:lnTo>
                  <a:close/>
                  <a:moveTo>
                    <a:pt x="4072" y="7080"/>
                  </a:moveTo>
                  <a:lnTo>
                    <a:pt x="4035" y="7117"/>
                  </a:lnTo>
                  <a:lnTo>
                    <a:pt x="3999" y="7154"/>
                  </a:lnTo>
                  <a:lnTo>
                    <a:pt x="3999" y="7337"/>
                  </a:lnTo>
                  <a:lnTo>
                    <a:pt x="3999" y="7557"/>
                  </a:lnTo>
                  <a:lnTo>
                    <a:pt x="4072" y="7961"/>
                  </a:lnTo>
                  <a:lnTo>
                    <a:pt x="4219" y="8327"/>
                  </a:lnTo>
                  <a:lnTo>
                    <a:pt x="4366" y="8731"/>
                  </a:lnTo>
                  <a:lnTo>
                    <a:pt x="4439" y="8804"/>
                  </a:lnTo>
                  <a:lnTo>
                    <a:pt x="4182" y="8988"/>
                  </a:lnTo>
                  <a:lnTo>
                    <a:pt x="3889" y="9098"/>
                  </a:lnTo>
                  <a:lnTo>
                    <a:pt x="3852" y="8951"/>
                  </a:lnTo>
                  <a:lnTo>
                    <a:pt x="3815" y="8804"/>
                  </a:lnTo>
                  <a:lnTo>
                    <a:pt x="3669" y="8511"/>
                  </a:lnTo>
                  <a:lnTo>
                    <a:pt x="3522" y="8071"/>
                  </a:lnTo>
                  <a:lnTo>
                    <a:pt x="3449" y="7887"/>
                  </a:lnTo>
                  <a:lnTo>
                    <a:pt x="3339" y="7667"/>
                  </a:lnTo>
                  <a:lnTo>
                    <a:pt x="3228" y="7630"/>
                  </a:lnTo>
                  <a:lnTo>
                    <a:pt x="3155" y="7630"/>
                  </a:lnTo>
                  <a:lnTo>
                    <a:pt x="3045" y="7704"/>
                  </a:lnTo>
                  <a:lnTo>
                    <a:pt x="3045" y="7777"/>
                  </a:lnTo>
                  <a:lnTo>
                    <a:pt x="3082" y="7997"/>
                  </a:lnTo>
                  <a:lnTo>
                    <a:pt x="3118" y="8217"/>
                  </a:lnTo>
                  <a:lnTo>
                    <a:pt x="3265" y="8658"/>
                  </a:lnTo>
                  <a:lnTo>
                    <a:pt x="3339" y="8951"/>
                  </a:lnTo>
                  <a:lnTo>
                    <a:pt x="3412" y="9098"/>
                  </a:lnTo>
                  <a:lnTo>
                    <a:pt x="3485" y="9244"/>
                  </a:lnTo>
                  <a:lnTo>
                    <a:pt x="2825" y="9428"/>
                  </a:lnTo>
                  <a:lnTo>
                    <a:pt x="2788" y="9281"/>
                  </a:lnTo>
                  <a:lnTo>
                    <a:pt x="2642" y="8768"/>
                  </a:lnTo>
                  <a:lnTo>
                    <a:pt x="2532" y="8547"/>
                  </a:lnTo>
                  <a:lnTo>
                    <a:pt x="2385" y="8327"/>
                  </a:lnTo>
                  <a:lnTo>
                    <a:pt x="2385" y="8254"/>
                  </a:lnTo>
                  <a:lnTo>
                    <a:pt x="2385" y="8217"/>
                  </a:lnTo>
                  <a:lnTo>
                    <a:pt x="2421" y="8181"/>
                  </a:lnTo>
                  <a:lnTo>
                    <a:pt x="2421" y="8144"/>
                  </a:lnTo>
                  <a:lnTo>
                    <a:pt x="2421" y="8107"/>
                  </a:lnTo>
                  <a:lnTo>
                    <a:pt x="2385" y="8107"/>
                  </a:lnTo>
                  <a:lnTo>
                    <a:pt x="2275" y="8144"/>
                  </a:lnTo>
                  <a:lnTo>
                    <a:pt x="2128" y="8144"/>
                  </a:lnTo>
                  <a:lnTo>
                    <a:pt x="2055" y="8181"/>
                  </a:lnTo>
                  <a:lnTo>
                    <a:pt x="2018" y="8254"/>
                  </a:lnTo>
                  <a:lnTo>
                    <a:pt x="1981" y="8327"/>
                  </a:lnTo>
                  <a:lnTo>
                    <a:pt x="1981" y="8401"/>
                  </a:lnTo>
                  <a:lnTo>
                    <a:pt x="2165" y="8841"/>
                  </a:lnTo>
                  <a:lnTo>
                    <a:pt x="2348" y="9318"/>
                  </a:lnTo>
                  <a:lnTo>
                    <a:pt x="2385" y="9575"/>
                  </a:lnTo>
                  <a:lnTo>
                    <a:pt x="1945" y="9685"/>
                  </a:lnTo>
                  <a:lnTo>
                    <a:pt x="1871" y="9721"/>
                  </a:lnTo>
                  <a:lnTo>
                    <a:pt x="1798" y="9795"/>
                  </a:lnTo>
                  <a:lnTo>
                    <a:pt x="1798" y="9868"/>
                  </a:lnTo>
                  <a:lnTo>
                    <a:pt x="1761" y="9941"/>
                  </a:lnTo>
                  <a:lnTo>
                    <a:pt x="1798" y="10015"/>
                  </a:lnTo>
                  <a:lnTo>
                    <a:pt x="1835" y="10088"/>
                  </a:lnTo>
                  <a:lnTo>
                    <a:pt x="1908" y="10161"/>
                  </a:lnTo>
                  <a:lnTo>
                    <a:pt x="1981" y="10198"/>
                  </a:lnTo>
                  <a:lnTo>
                    <a:pt x="2275" y="10198"/>
                  </a:lnTo>
                  <a:lnTo>
                    <a:pt x="2385" y="10125"/>
                  </a:lnTo>
                  <a:lnTo>
                    <a:pt x="2495" y="10088"/>
                  </a:lnTo>
                  <a:lnTo>
                    <a:pt x="2532" y="10051"/>
                  </a:lnTo>
                  <a:lnTo>
                    <a:pt x="2568" y="10088"/>
                  </a:lnTo>
                  <a:lnTo>
                    <a:pt x="2605" y="10125"/>
                  </a:lnTo>
                  <a:lnTo>
                    <a:pt x="2678" y="10125"/>
                  </a:lnTo>
                  <a:lnTo>
                    <a:pt x="2788" y="10088"/>
                  </a:lnTo>
                  <a:lnTo>
                    <a:pt x="2825" y="9978"/>
                  </a:lnTo>
                  <a:lnTo>
                    <a:pt x="3265" y="9868"/>
                  </a:lnTo>
                  <a:lnTo>
                    <a:pt x="3742" y="9721"/>
                  </a:lnTo>
                  <a:lnTo>
                    <a:pt x="4146" y="9575"/>
                  </a:lnTo>
                  <a:lnTo>
                    <a:pt x="4549" y="9354"/>
                  </a:lnTo>
                  <a:lnTo>
                    <a:pt x="4732" y="9208"/>
                  </a:lnTo>
                  <a:lnTo>
                    <a:pt x="4879" y="9061"/>
                  </a:lnTo>
                  <a:lnTo>
                    <a:pt x="5026" y="8841"/>
                  </a:lnTo>
                  <a:lnTo>
                    <a:pt x="5136" y="8621"/>
                  </a:lnTo>
                  <a:lnTo>
                    <a:pt x="5209" y="8401"/>
                  </a:lnTo>
                  <a:lnTo>
                    <a:pt x="5173" y="8181"/>
                  </a:lnTo>
                  <a:lnTo>
                    <a:pt x="5099" y="7997"/>
                  </a:lnTo>
                  <a:lnTo>
                    <a:pt x="5026" y="7887"/>
                  </a:lnTo>
                  <a:lnTo>
                    <a:pt x="4952" y="7814"/>
                  </a:lnTo>
                  <a:lnTo>
                    <a:pt x="4842" y="7814"/>
                  </a:lnTo>
                  <a:lnTo>
                    <a:pt x="4806" y="7851"/>
                  </a:lnTo>
                  <a:lnTo>
                    <a:pt x="4806" y="7887"/>
                  </a:lnTo>
                  <a:lnTo>
                    <a:pt x="4732" y="8327"/>
                  </a:lnTo>
                  <a:lnTo>
                    <a:pt x="4512" y="7667"/>
                  </a:lnTo>
                  <a:lnTo>
                    <a:pt x="4366" y="7374"/>
                  </a:lnTo>
                  <a:lnTo>
                    <a:pt x="4182" y="7117"/>
                  </a:lnTo>
                  <a:lnTo>
                    <a:pt x="4146" y="708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 name="Google Shape;388;p7"/>
            <p:cNvSpPr/>
            <p:nvPr/>
          </p:nvSpPr>
          <p:spPr>
            <a:xfrm>
              <a:off x="6114500" y="2324225"/>
              <a:ext cx="158675" cy="329225"/>
            </a:xfrm>
            <a:custGeom>
              <a:avLst/>
              <a:gdLst/>
              <a:ahLst/>
              <a:cxnLst/>
              <a:rect l="l" t="t" r="r" b="b"/>
              <a:pathLst>
                <a:path w="6347" h="13169" extrusionOk="0">
                  <a:moveTo>
                    <a:pt x="588" y="330"/>
                  </a:moveTo>
                  <a:lnTo>
                    <a:pt x="808" y="367"/>
                  </a:lnTo>
                  <a:lnTo>
                    <a:pt x="1028" y="440"/>
                  </a:lnTo>
                  <a:lnTo>
                    <a:pt x="1211" y="550"/>
                  </a:lnTo>
                  <a:lnTo>
                    <a:pt x="1395" y="734"/>
                  </a:lnTo>
                  <a:lnTo>
                    <a:pt x="1578" y="917"/>
                  </a:lnTo>
                  <a:lnTo>
                    <a:pt x="1688" y="1101"/>
                  </a:lnTo>
                  <a:lnTo>
                    <a:pt x="1798" y="1321"/>
                  </a:lnTo>
                  <a:lnTo>
                    <a:pt x="1908" y="1541"/>
                  </a:lnTo>
                  <a:lnTo>
                    <a:pt x="1982" y="1761"/>
                  </a:lnTo>
                  <a:lnTo>
                    <a:pt x="2018" y="2018"/>
                  </a:lnTo>
                  <a:lnTo>
                    <a:pt x="2018" y="2458"/>
                  </a:lnTo>
                  <a:lnTo>
                    <a:pt x="2018" y="2495"/>
                  </a:lnTo>
                  <a:lnTo>
                    <a:pt x="1982" y="2421"/>
                  </a:lnTo>
                  <a:lnTo>
                    <a:pt x="1762" y="1944"/>
                  </a:lnTo>
                  <a:lnTo>
                    <a:pt x="1615" y="1724"/>
                  </a:lnTo>
                  <a:lnTo>
                    <a:pt x="1432" y="1504"/>
                  </a:lnTo>
                  <a:lnTo>
                    <a:pt x="1395" y="1467"/>
                  </a:lnTo>
                  <a:lnTo>
                    <a:pt x="1322" y="1467"/>
                  </a:lnTo>
                  <a:lnTo>
                    <a:pt x="1285" y="1504"/>
                  </a:lnTo>
                  <a:lnTo>
                    <a:pt x="1285" y="1578"/>
                  </a:lnTo>
                  <a:lnTo>
                    <a:pt x="1322" y="1834"/>
                  </a:lnTo>
                  <a:lnTo>
                    <a:pt x="1395" y="2128"/>
                  </a:lnTo>
                  <a:lnTo>
                    <a:pt x="1615" y="2641"/>
                  </a:lnTo>
                  <a:lnTo>
                    <a:pt x="1725" y="2935"/>
                  </a:lnTo>
                  <a:lnTo>
                    <a:pt x="1615" y="2861"/>
                  </a:lnTo>
                  <a:lnTo>
                    <a:pt x="1468" y="2715"/>
                  </a:lnTo>
                  <a:lnTo>
                    <a:pt x="1248" y="2348"/>
                  </a:lnTo>
                  <a:lnTo>
                    <a:pt x="1065" y="1981"/>
                  </a:lnTo>
                  <a:lnTo>
                    <a:pt x="955" y="1724"/>
                  </a:lnTo>
                  <a:lnTo>
                    <a:pt x="845" y="1394"/>
                  </a:lnTo>
                  <a:lnTo>
                    <a:pt x="735" y="1027"/>
                  </a:lnTo>
                  <a:lnTo>
                    <a:pt x="661" y="697"/>
                  </a:lnTo>
                  <a:lnTo>
                    <a:pt x="588" y="330"/>
                  </a:lnTo>
                  <a:close/>
                  <a:moveTo>
                    <a:pt x="3706" y="2825"/>
                  </a:moveTo>
                  <a:lnTo>
                    <a:pt x="3926" y="2861"/>
                  </a:lnTo>
                  <a:lnTo>
                    <a:pt x="4109" y="2935"/>
                  </a:lnTo>
                  <a:lnTo>
                    <a:pt x="4733" y="3118"/>
                  </a:lnTo>
                  <a:lnTo>
                    <a:pt x="4990" y="3228"/>
                  </a:lnTo>
                  <a:lnTo>
                    <a:pt x="5283" y="3375"/>
                  </a:lnTo>
                  <a:lnTo>
                    <a:pt x="5503" y="3522"/>
                  </a:lnTo>
                  <a:lnTo>
                    <a:pt x="5687" y="3668"/>
                  </a:lnTo>
                  <a:lnTo>
                    <a:pt x="5687" y="3668"/>
                  </a:lnTo>
                  <a:lnTo>
                    <a:pt x="5540" y="3632"/>
                  </a:lnTo>
                  <a:lnTo>
                    <a:pt x="5467" y="3632"/>
                  </a:lnTo>
                  <a:lnTo>
                    <a:pt x="5393" y="3705"/>
                  </a:lnTo>
                  <a:lnTo>
                    <a:pt x="5356" y="3778"/>
                  </a:lnTo>
                  <a:lnTo>
                    <a:pt x="5393" y="3888"/>
                  </a:lnTo>
                  <a:lnTo>
                    <a:pt x="5026" y="4035"/>
                  </a:lnTo>
                  <a:lnTo>
                    <a:pt x="4660" y="4109"/>
                  </a:lnTo>
                  <a:lnTo>
                    <a:pt x="4293" y="4182"/>
                  </a:lnTo>
                  <a:lnTo>
                    <a:pt x="3889" y="4182"/>
                  </a:lnTo>
                  <a:lnTo>
                    <a:pt x="3449" y="4109"/>
                  </a:lnTo>
                  <a:lnTo>
                    <a:pt x="3046" y="3999"/>
                  </a:lnTo>
                  <a:lnTo>
                    <a:pt x="2862" y="3925"/>
                  </a:lnTo>
                  <a:lnTo>
                    <a:pt x="2642" y="3815"/>
                  </a:lnTo>
                  <a:lnTo>
                    <a:pt x="2459" y="3668"/>
                  </a:lnTo>
                  <a:lnTo>
                    <a:pt x="2349" y="3595"/>
                  </a:lnTo>
                  <a:lnTo>
                    <a:pt x="2312" y="3522"/>
                  </a:lnTo>
                  <a:lnTo>
                    <a:pt x="2532" y="3668"/>
                  </a:lnTo>
                  <a:lnTo>
                    <a:pt x="2789" y="3815"/>
                  </a:lnTo>
                  <a:lnTo>
                    <a:pt x="3046" y="3888"/>
                  </a:lnTo>
                  <a:lnTo>
                    <a:pt x="3339" y="3999"/>
                  </a:lnTo>
                  <a:lnTo>
                    <a:pt x="3596" y="4035"/>
                  </a:lnTo>
                  <a:lnTo>
                    <a:pt x="3889" y="4109"/>
                  </a:lnTo>
                  <a:lnTo>
                    <a:pt x="4073" y="4109"/>
                  </a:lnTo>
                  <a:lnTo>
                    <a:pt x="4183" y="4072"/>
                  </a:lnTo>
                  <a:lnTo>
                    <a:pt x="4329" y="4035"/>
                  </a:lnTo>
                  <a:lnTo>
                    <a:pt x="4439" y="3962"/>
                  </a:lnTo>
                  <a:lnTo>
                    <a:pt x="4476" y="3888"/>
                  </a:lnTo>
                  <a:lnTo>
                    <a:pt x="4439" y="3778"/>
                  </a:lnTo>
                  <a:lnTo>
                    <a:pt x="4329" y="3705"/>
                  </a:lnTo>
                  <a:lnTo>
                    <a:pt x="4219" y="3632"/>
                  </a:lnTo>
                  <a:lnTo>
                    <a:pt x="3963" y="3595"/>
                  </a:lnTo>
                  <a:lnTo>
                    <a:pt x="3706" y="3558"/>
                  </a:lnTo>
                  <a:lnTo>
                    <a:pt x="3449" y="3522"/>
                  </a:lnTo>
                  <a:lnTo>
                    <a:pt x="2715" y="3338"/>
                  </a:lnTo>
                  <a:lnTo>
                    <a:pt x="2862" y="3228"/>
                  </a:lnTo>
                  <a:lnTo>
                    <a:pt x="3082" y="3081"/>
                  </a:lnTo>
                  <a:lnTo>
                    <a:pt x="3302" y="2935"/>
                  </a:lnTo>
                  <a:lnTo>
                    <a:pt x="3486" y="2861"/>
                  </a:lnTo>
                  <a:lnTo>
                    <a:pt x="3706" y="2825"/>
                  </a:lnTo>
                  <a:close/>
                  <a:moveTo>
                    <a:pt x="1285" y="5686"/>
                  </a:moveTo>
                  <a:lnTo>
                    <a:pt x="1725" y="5723"/>
                  </a:lnTo>
                  <a:lnTo>
                    <a:pt x="1762" y="5723"/>
                  </a:lnTo>
                  <a:lnTo>
                    <a:pt x="1835" y="5869"/>
                  </a:lnTo>
                  <a:lnTo>
                    <a:pt x="1908" y="5943"/>
                  </a:lnTo>
                  <a:lnTo>
                    <a:pt x="2018" y="5943"/>
                  </a:lnTo>
                  <a:lnTo>
                    <a:pt x="2129" y="5869"/>
                  </a:lnTo>
                  <a:lnTo>
                    <a:pt x="2165" y="5759"/>
                  </a:lnTo>
                  <a:lnTo>
                    <a:pt x="2642" y="5796"/>
                  </a:lnTo>
                  <a:lnTo>
                    <a:pt x="3082" y="5796"/>
                  </a:lnTo>
                  <a:lnTo>
                    <a:pt x="3339" y="5833"/>
                  </a:lnTo>
                  <a:lnTo>
                    <a:pt x="3522" y="5869"/>
                  </a:lnTo>
                  <a:lnTo>
                    <a:pt x="3522" y="6016"/>
                  </a:lnTo>
                  <a:lnTo>
                    <a:pt x="3376" y="5979"/>
                  </a:lnTo>
                  <a:lnTo>
                    <a:pt x="3266" y="6016"/>
                  </a:lnTo>
                  <a:lnTo>
                    <a:pt x="3119" y="6089"/>
                  </a:lnTo>
                  <a:lnTo>
                    <a:pt x="3082" y="6163"/>
                  </a:lnTo>
                  <a:lnTo>
                    <a:pt x="3082" y="6236"/>
                  </a:lnTo>
                  <a:lnTo>
                    <a:pt x="2752" y="6236"/>
                  </a:lnTo>
                  <a:lnTo>
                    <a:pt x="1322" y="6163"/>
                  </a:lnTo>
                  <a:lnTo>
                    <a:pt x="808" y="6089"/>
                  </a:lnTo>
                  <a:lnTo>
                    <a:pt x="515" y="6053"/>
                  </a:lnTo>
                  <a:lnTo>
                    <a:pt x="258" y="6089"/>
                  </a:lnTo>
                  <a:lnTo>
                    <a:pt x="368" y="5943"/>
                  </a:lnTo>
                  <a:lnTo>
                    <a:pt x="515" y="5833"/>
                  </a:lnTo>
                  <a:lnTo>
                    <a:pt x="661" y="5723"/>
                  </a:lnTo>
                  <a:lnTo>
                    <a:pt x="808" y="5686"/>
                  </a:lnTo>
                  <a:close/>
                  <a:moveTo>
                    <a:pt x="2239" y="6676"/>
                  </a:moveTo>
                  <a:lnTo>
                    <a:pt x="3009" y="6713"/>
                  </a:lnTo>
                  <a:lnTo>
                    <a:pt x="3156" y="6750"/>
                  </a:lnTo>
                  <a:lnTo>
                    <a:pt x="3156" y="7997"/>
                  </a:lnTo>
                  <a:lnTo>
                    <a:pt x="3119" y="9244"/>
                  </a:lnTo>
                  <a:lnTo>
                    <a:pt x="2422" y="9354"/>
                  </a:lnTo>
                  <a:lnTo>
                    <a:pt x="2422" y="8951"/>
                  </a:lnTo>
                  <a:lnTo>
                    <a:pt x="2312" y="7630"/>
                  </a:lnTo>
                  <a:lnTo>
                    <a:pt x="2275" y="6933"/>
                  </a:lnTo>
                  <a:lnTo>
                    <a:pt x="2239" y="6676"/>
                  </a:lnTo>
                  <a:close/>
                  <a:moveTo>
                    <a:pt x="1065" y="6566"/>
                  </a:moveTo>
                  <a:lnTo>
                    <a:pt x="1872" y="6676"/>
                  </a:lnTo>
                  <a:lnTo>
                    <a:pt x="1835" y="6786"/>
                  </a:lnTo>
                  <a:lnTo>
                    <a:pt x="1835" y="6933"/>
                  </a:lnTo>
                  <a:lnTo>
                    <a:pt x="1872" y="7226"/>
                  </a:lnTo>
                  <a:lnTo>
                    <a:pt x="1945" y="8804"/>
                  </a:lnTo>
                  <a:lnTo>
                    <a:pt x="1982" y="9391"/>
                  </a:lnTo>
                  <a:lnTo>
                    <a:pt x="1542" y="9391"/>
                  </a:lnTo>
                  <a:lnTo>
                    <a:pt x="1101" y="9427"/>
                  </a:lnTo>
                  <a:lnTo>
                    <a:pt x="1028" y="8254"/>
                  </a:lnTo>
                  <a:lnTo>
                    <a:pt x="955" y="7410"/>
                  </a:lnTo>
                  <a:lnTo>
                    <a:pt x="918" y="6970"/>
                  </a:lnTo>
                  <a:lnTo>
                    <a:pt x="808" y="6566"/>
                  </a:lnTo>
                  <a:close/>
                  <a:moveTo>
                    <a:pt x="3082" y="9721"/>
                  </a:moveTo>
                  <a:lnTo>
                    <a:pt x="3009" y="10454"/>
                  </a:lnTo>
                  <a:lnTo>
                    <a:pt x="2972" y="10454"/>
                  </a:lnTo>
                  <a:lnTo>
                    <a:pt x="2862" y="10418"/>
                  </a:lnTo>
                  <a:lnTo>
                    <a:pt x="2752" y="10418"/>
                  </a:lnTo>
                  <a:lnTo>
                    <a:pt x="2605" y="10454"/>
                  </a:lnTo>
                  <a:lnTo>
                    <a:pt x="2495" y="10528"/>
                  </a:lnTo>
                  <a:lnTo>
                    <a:pt x="2495" y="10418"/>
                  </a:lnTo>
                  <a:lnTo>
                    <a:pt x="2459" y="9831"/>
                  </a:lnTo>
                  <a:lnTo>
                    <a:pt x="2789" y="9794"/>
                  </a:lnTo>
                  <a:lnTo>
                    <a:pt x="3082" y="9721"/>
                  </a:lnTo>
                  <a:close/>
                  <a:moveTo>
                    <a:pt x="1138" y="9758"/>
                  </a:moveTo>
                  <a:lnTo>
                    <a:pt x="1358" y="9831"/>
                  </a:lnTo>
                  <a:lnTo>
                    <a:pt x="1542" y="9831"/>
                  </a:lnTo>
                  <a:lnTo>
                    <a:pt x="1982" y="9868"/>
                  </a:lnTo>
                  <a:lnTo>
                    <a:pt x="2018" y="10088"/>
                  </a:lnTo>
                  <a:lnTo>
                    <a:pt x="1982" y="10124"/>
                  </a:lnTo>
                  <a:lnTo>
                    <a:pt x="1688" y="10088"/>
                  </a:lnTo>
                  <a:lnTo>
                    <a:pt x="1615" y="10124"/>
                  </a:lnTo>
                  <a:lnTo>
                    <a:pt x="1542" y="10161"/>
                  </a:lnTo>
                  <a:lnTo>
                    <a:pt x="1542" y="10234"/>
                  </a:lnTo>
                  <a:lnTo>
                    <a:pt x="1578" y="10308"/>
                  </a:lnTo>
                  <a:lnTo>
                    <a:pt x="1725" y="10454"/>
                  </a:lnTo>
                  <a:lnTo>
                    <a:pt x="1945" y="10491"/>
                  </a:lnTo>
                  <a:lnTo>
                    <a:pt x="2018" y="10491"/>
                  </a:lnTo>
                  <a:lnTo>
                    <a:pt x="2018" y="10748"/>
                  </a:lnTo>
                  <a:lnTo>
                    <a:pt x="1798" y="10785"/>
                  </a:lnTo>
                  <a:lnTo>
                    <a:pt x="1798" y="10748"/>
                  </a:lnTo>
                  <a:lnTo>
                    <a:pt x="1762" y="10748"/>
                  </a:lnTo>
                  <a:lnTo>
                    <a:pt x="1688" y="10785"/>
                  </a:lnTo>
                  <a:lnTo>
                    <a:pt x="1615" y="10821"/>
                  </a:lnTo>
                  <a:lnTo>
                    <a:pt x="1542" y="10895"/>
                  </a:lnTo>
                  <a:lnTo>
                    <a:pt x="1505" y="11005"/>
                  </a:lnTo>
                  <a:lnTo>
                    <a:pt x="1542" y="11078"/>
                  </a:lnTo>
                  <a:lnTo>
                    <a:pt x="1652" y="11151"/>
                  </a:lnTo>
                  <a:lnTo>
                    <a:pt x="2055" y="11151"/>
                  </a:lnTo>
                  <a:lnTo>
                    <a:pt x="2129" y="11408"/>
                  </a:lnTo>
                  <a:lnTo>
                    <a:pt x="2239" y="11592"/>
                  </a:lnTo>
                  <a:lnTo>
                    <a:pt x="2275" y="11628"/>
                  </a:lnTo>
                  <a:lnTo>
                    <a:pt x="2349" y="11628"/>
                  </a:lnTo>
                  <a:lnTo>
                    <a:pt x="2422" y="11592"/>
                  </a:lnTo>
                  <a:lnTo>
                    <a:pt x="2459" y="11555"/>
                  </a:lnTo>
                  <a:lnTo>
                    <a:pt x="2532" y="11371"/>
                  </a:lnTo>
                  <a:lnTo>
                    <a:pt x="2569" y="11188"/>
                  </a:lnTo>
                  <a:lnTo>
                    <a:pt x="2569" y="11005"/>
                  </a:lnTo>
                  <a:lnTo>
                    <a:pt x="2532" y="10785"/>
                  </a:lnTo>
                  <a:lnTo>
                    <a:pt x="2679" y="10821"/>
                  </a:lnTo>
                  <a:lnTo>
                    <a:pt x="3009" y="10821"/>
                  </a:lnTo>
                  <a:lnTo>
                    <a:pt x="2936" y="11408"/>
                  </a:lnTo>
                  <a:lnTo>
                    <a:pt x="2862" y="11812"/>
                  </a:lnTo>
                  <a:lnTo>
                    <a:pt x="2825" y="11995"/>
                  </a:lnTo>
                  <a:lnTo>
                    <a:pt x="2752" y="12178"/>
                  </a:lnTo>
                  <a:lnTo>
                    <a:pt x="2642" y="12362"/>
                  </a:lnTo>
                  <a:lnTo>
                    <a:pt x="2532" y="12472"/>
                  </a:lnTo>
                  <a:lnTo>
                    <a:pt x="2349" y="12582"/>
                  </a:lnTo>
                  <a:lnTo>
                    <a:pt x="2129" y="12619"/>
                  </a:lnTo>
                  <a:lnTo>
                    <a:pt x="1945" y="12619"/>
                  </a:lnTo>
                  <a:lnTo>
                    <a:pt x="1798" y="12582"/>
                  </a:lnTo>
                  <a:lnTo>
                    <a:pt x="1652" y="12472"/>
                  </a:lnTo>
                  <a:lnTo>
                    <a:pt x="1505" y="12362"/>
                  </a:lnTo>
                  <a:lnTo>
                    <a:pt x="1432" y="12215"/>
                  </a:lnTo>
                  <a:lnTo>
                    <a:pt x="1322" y="12068"/>
                  </a:lnTo>
                  <a:lnTo>
                    <a:pt x="1211" y="11738"/>
                  </a:lnTo>
                  <a:lnTo>
                    <a:pt x="1138" y="11335"/>
                  </a:lnTo>
                  <a:lnTo>
                    <a:pt x="1138" y="10858"/>
                  </a:lnTo>
                  <a:lnTo>
                    <a:pt x="1138" y="10014"/>
                  </a:lnTo>
                  <a:lnTo>
                    <a:pt x="1138" y="9758"/>
                  </a:lnTo>
                  <a:close/>
                  <a:moveTo>
                    <a:pt x="625" y="0"/>
                  </a:moveTo>
                  <a:lnTo>
                    <a:pt x="478" y="37"/>
                  </a:lnTo>
                  <a:lnTo>
                    <a:pt x="331" y="110"/>
                  </a:lnTo>
                  <a:lnTo>
                    <a:pt x="294" y="184"/>
                  </a:lnTo>
                  <a:lnTo>
                    <a:pt x="294" y="220"/>
                  </a:lnTo>
                  <a:lnTo>
                    <a:pt x="294" y="294"/>
                  </a:lnTo>
                  <a:lnTo>
                    <a:pt x="331" y="330"/>
                  </a:lnTo>
                  <a:lnTo>
                    <a:pt x="294" y="587"/>
                  </a:lnTo>
                  <a:lnTo>
                    <a:pt x="294" y="844"/>
                  </a:lnTo>
                  <a:lnTo>
                    <a:pt x="331" y="1101"/>
                  </a:lnTo>
                  <a:lnTo>
                    <a:pt x="368" y="1321"/>
                  </a:lnTo>
                  <a:lnTo>
                    <a:pt x="551" y="1834"/>
                  </a:lnTo>
                  <a:lnTo>
                    <a:pt x="735" y="2274"/>
                  </a:lnTo>
                  <a:lnTo>
                    <a:pt x="918" y="2641"/>
                  </a:lnTo>
                  <a:lnTo>
                    <a:pt x="1175" y="3008"/>
                  </a:lnTo>
                  <a:lnTo>
                    <a:pt x="1322" y="3155"/>
                  </a:lnTo>
                  <a:lnTo>
                    <a:pt x="1505" y="3265"/>
                  </a:lnTo>
                  <a:lnTo>
                    <a:pt x="1652" y="3375"/>
                  </a:lnTo>
                  <a:lnTo>
                    <a:pt x="1872" y="3375"/>
                  </a:lnTo>
                  <a:lnTo>
                    <a:pt x="1798" y="3815"/>
                  </a:lnTo>
                  <a:lnTo>
                    <a:pt x="1725" y="4365"/>
                  </a:lnTo>
                  <a:lnTo>
                    <a:pt x="1725" y="4659"/>
                  </a:lnTo>
                  <a:lnTo>
                    <a:pt x="1762" y="4806"/>
                  </a:lnTo>
                  <a:lnTo>
                    <a:pt x="1798" y="4916"/>
                  </a:lnTo>
                  <a:lnTo>
                    <a:pt x="1762" y="5319"/>
                  </a:lnTo>
                  <a:lnTo>
                    <a:pt x="1615" y="5319"/>
                  </a:lnTo>
                  <a:lnTo>
                    <a:pt x="1138" y="5282"/>
                  </a:lnTo>
                  <a:lnTo>
                    <a:pt x="918" y="5246"/>
                  </a:lnTo>
                  <a:lnTo>
                    <a:pt x="698" y="5282"/>
                  </a:lnTo>
                  <a:lnTo>
                    <a:pt x="404" y="5392"/>
                  </a:lnTo>
                  <a:lnTo>
                    <a:pt x="294" y="5466"/>
                  </a:lnTo>
                  <a:lnTo>
                    <a:pt x="184" y="5576"/>
                  </a:lnTo>
                  <a:lnTo>
                    <a:pt x="111" y="5686"/>
                  </a:lnTo>
                  <a:lnTo>
                    <a:pt x="74" y="5796"/>
                  </a:lnTo>
                  <a:lnTo>
                    <a:pt x="38" y="5943"/>
                  </a:lnTo>
                  <a:lnTo>
                    <a:pt x="1" y="6089"/>
                  </a:lnTo>
                  <a:lnTo>
                    <a:pt x="38" y="6163"/>
                  </a:lnTo>
                  <a:lnTo>
                    <a:pt x="111" y="6199"/>
                  </a:lnTo>
                  <a:lnTo>
                    <a:pt x="38" y="6273"/>
                  </a:lnTo>
                  <a:lnTo>
                    <a:pt x="38" y="6346"/>
                  </a:lnTo>
                  <a:lnTo>
                    <a:pt x="38" y="6456"/>
                  </a:lnTo>
                  <a:lnTo>
                    <a:pt x="111" y="6530"/>
                  </a:lnTo>
                  <a:lnTo>
                    <a:pt x="184" y="6566"/>
                  </a:lnTo>
                  <a:lnTo>
                    <a:pt x="294" y="6566"/>
                  </a:lnTo>
                  <a:lnTo>
                    <a:pt x="368" y="6493"/>
                  </a:lnTo>
                  <a:lnTo>
                    <a:pt x="441" y="6493"/>
                  </a:lnTo>
                  <a:lnTo>
                    <a:pt x="441" y="6530"/>
                  </a:lnTo>
                  <a:lnTo>
                    <a:pt x="441" y="6786"/>
                  </a:lnTo>
                  <a:lnTo>
                    <a:pt x="441" y="7080"/>
                  </a:lnTo>
                  <a:lnTo>
                    <a:pt x="515" y="7593"/>
                  </a:lnTo>
                  <a:lnTo>
                    <a:pt x="588" y="8657"/>
                  </a:lnTo>
                  <a:lnTo>
                    <a:pt x="625" y="9721"/>
                  </a:lnTo>
                  <a:lnTo>
                    <a:pt x="625" y="10785"/>
                  </a:lnTo>
                  <a:lnTo>
                    <a:pt x="661" y="11225"/>
                  </a:lnTo>
                  <a:lnTo>
                    <a:pt x="698" y="11665"/>
                  </a:lnTo>
                  <a:lnTo>
                    <a:pt x="808" y="12105"/>
                  </a:lnTo>
                  <a:lnTo>
                    <a:pt x="881" y="12289"/>
                  </a:lnTo>
                  <a:lnTo>
                    <a:pt x="991" y="12509"/>
                  </a:lnTo>
                  <a:lnTo>
                    <a:pt x="1065" y="12655"/>
                  </a:lnTo>
                  <a:lnTo>
                    <a:pt x="1175" y="12765"/>
                  </a:lnTo>
                  <a:lnTo>
                    <a:pt x="1322" y="12912"/>
                  </a:lnTo>
                  <a:lnTo>
                    <a:pt x="1468" y="12985"/>
                  </a:lnTo>
                  <a:lnTo>
                    <a:pt x="1615" y="13059"/>
                  </a:lnTo>
                  <a:lnTo>
                    <a:pt x="1798" y="13096"/>
                  </a:lnTo>
                  <a:lnTo>
                    <a:pt x="1945" y="13132"/>
                  </a:lnTo>
                  <a:lnTo>
                    <a:pt x="2129" y="13169"/>
                  </a:lnTo>
                  <a:lnTo>
                    <a:pt x="2349" y="13132"/>
                  </a:lnTo>
                  <a:lnTo>
                    <a:pt x="2569" y="13096"/>
                  </a:lnTo>
                  <a:lnTo>
                    <a:pt x="2752" y="12985"/>
                  </a:lnTo>
                  <a:lnTo>
                    <a:pt x="2899" y="12875"/>
                  </a:lnTo>
                  <a:lnTo>
                    <a:pt x="3009" y="12765"/>
                  </a:lnTo>
                  <a:lnTo>
                    <a:pt x="3119" y="12582"/>
                  </a:lnTo>
                  <a:lnTo>
                    <a:pt x="3302" y="12215"/>
                  </a:lnTo>
                  <a:lnTo>
                    <a:pt x="3412" y="11812"/>
                  </a:lnTo>
                  <a:lnTo>
                    <a:pt x="3449" y="11408"/>
                  </a:lnTo>
                  <a:lnTo>
                    <a:pt x="3522" y="10601"/>
                  </a:lnTo>
                  <a:lnTo>
                    <a:pt x="3632" y="9647"/>
                  </a:lnTo>
                  <a:lnTo>
                    <a:pt x="3669" y="8657"/>
                  </a:lnTo>
                  <a:lnTo>
                    <a:pt x="3669" y="7667"/>
                  </a:lnTo>
                  <a:lnTo>
                    <a:pt x="3669" y="6676"/>
                  </a:lnTo>
                  <a:lnTo>
                    <a:pt x="3743" y="6603"/>
                  </a:lnTo>
                  <a:lnTo>
                    <a:pt x="3779" y="6530"/>
                  </a:lnTo>
                  <a:lnTo>
                    <a:pt x="3779" y="6456"/>
                  </a:lnTo>
                  <a:lnTo>
                    <a:pt x="3889" y="6273"/>
                  </a:lnTo>
                  <a:lnTo>
                    <a:pt x="3963" y="6053"/>
                  </a:lnTo>
                  <a:lnTo>
                    <a:pt x="3999" y="5833"/>
                  </a:lnTo>
                  <a:lnTo>
                    <a:pt x="3963" y="5723"/>
                  </a:lnTo>
                  <a:lnTo>
                    <a:pt x="3926" y="5612"/>
                  </a:lnTo>
                  <a:lnTo>
                    <a:pt x="3816" y="5502"/>
                  </a:lnTo>
                  <a:lnTo>
                    <a:pt x="3669" y="5429"/>
                  </a:lnTo>
                  <a:lnTo>
                    <a:pt x="3486" y="5392"/>
                  </a:lnTo>
                  <a:lnTo>
                    <a:pt x="3266" y="5356"/>
                  </a:lnTo>
                  <a:lnTo>
                    <a:pt x="2532" y="5356"/>
                  </a:lnTo>
                  <a:lnTo>
                    <a:pt x="2165" y="5319"/>
                  </a:lnTo>
                  <a:lnTo>
                    <a:pt x="2092" y="4806"/>
                  </a:lnTo>
                  <a:lnTo>
                    <a:pt x="2165" y="4585"/>
                  </a:lnTo>
                  <a:lnTo>
                    <a:pt x="2165" y="4365"/>
                  </a:lnTo>
                  <a:lnTo>
                    <a:pt x="2202" y="3962"/>
                  </a:lnTo>
                  <a:lnTo>
                    <a:pt x="2459" y="4145"/>
                  </a:lnTo>
                  <a:lnTo>
                    <a:pt x="2715" y="4292"/>
                  </a:lnTo>
                  <a:lnTo>
                    <a:pt x="2972" y="4402"/>
                  </a:lnTo>
                  <a:lnTo>
                    <a:pt x="3266" y="4475"/>
                  </a:lnTo>
                  <a:lnTo>
                    <a:pt x="3522" y="4549"/>
                  </a:lnTo>
                  <a:lnTo>
                    <a:pt x="3816" y="4585"/>
                  </a:lnTo>
                  <a:lnTo>
                    <a:pt x="4403" y="4585"/>
                  </a:lnTo>
                  <a:lnTo>
                    <a:pt x="4660" y="4549"/>
                  </a:lnTo>
                  <a:lnTo>
                    <a:pt x="4953" y="4475"/>
                  </a:lnTo>
                  <a:lnTo>
                    <a:pt x="5210" y="4402"/>
                  </a:lnTo>
                  <a:lnTo>
                    <a:pt x="5503" y="4292"/>
                  </a:lnTo>
                  <a:lnTo>
                    <a:pt x="5760" y="4182"/>
                  </a:lnTo>
                  <a:lnTo>
                    <a:pt x="5833" y="4109"/>
                  </a:lnTo>
                  <a:lnTo>
                    <a:pt x="5833" y="3999"/>
                  </a:lnTo>
                  <a:lnTo>
                    <a:pt x="5833" y="3888"/>
                  </a:lnTo>
                  <a:lnTo>
                    <a:pt x="5797" y="3778"/>
                  </a:lnTo>
                  <a:lnTo>
                    <a:pt x="5797" y="3778"/>
                  </a:lnTo>
                  <a:lnTo>
                    <a:pt x="5833" y="3815"/>
                  </a:lnTo>
                  <a:lnTo>
                    <a:pt x="5980" y="3962"/>
                  </a:lnTo>
                  <a:lnTo>
                    <a:pt x="6053" y="3999"/>
                  </a:lnTo>
                  <a:lnTo>
                    <a:pt x="6200" y="4035"/>
                  </a:lnTo>
                  <a:lnTo>
                    <a:pt x="6237" y="4035"/>
                  </a:lnTo>
                  <a:lnTo>
                    <a:pt x="6274" y="3999"/>
                  </a:lnTo>
                  <a:lnTo>
                    <a:pt x="6347" y="3888"/>
                  </a:lnTo>
                  <a:lnTo>
                    <a:pt x="6310" y="3742"/>
                  </a:lnTo>
                  <a:lnTo>
                    <a:pt x="6274" y="3632"/>
                  </a:lnTo>
                  <a:lnTo>
                    <a:pt x="6200" y="3522"/>
                  </a:lnTo>
                  <a:lnTo>
                    <a:pt x="6090" y="3375"/>
                  </a:lnTo>
                  <a:lnTo>
                    <a:pt x="5833" y="3192"/>
                  </a:lnTo>
                  <a:lnTo>
                    <a:pt x="5613" y="3045"/>
                  </a:lnTo>
                  <a:lnTo>
                    <a:pt x="5283" y="2861"/>
                  </a:lnTo>
                  <a:lnTo>
                    <a:pt x="4953" y="2715"/>
                  </a:lnTo>
                  <a:lnTo>
                    <a:pt x="4256" y="2495"/>
                  </a:lnTo>
                  <a:lnTo>
                    <a:pt x="3926" y="2421"/>
                  </a:lnTo>
                  <a:lnTo>
                    <a:pt x="3596" y="2385"/>
                  </a:lnTo>
                  <a:lnTo>
                    <a:pt x="3302" y="2458"/>
                  </a:lnTo>
                  <a:lnTo>
                    <a:pt x="2972" y="2605"/>
                  </a:lnTo>
                  <a:lnTo>
                    <a:pt x="2679" y="2788"/>
                  </a:lnTo>
                  <a:lnTo>
                    <a:pt x="2349" y="3081"/>
                  </a:lnTo>
                  <a:lnTo>
                    <a:pt x="2349" y="3045"/>
                  </a:lnTo>
                  <a:lnTo>
                    <a:pt x="2385" y="2788"/>
                  </a:lnTo>
                  <a:lnTo>
                    <a:pt x="2459" y="2568"/>
                  </a:lnTo>
                  <a:lnTo>
                    <a:pt x="2495" y="2458"/>
                  </a:lnTo>
                  <a:lnTo>
                    <a:pt x="2495" y="2311"/>
                  </a:lnTo>
                  <a:lnTo>
                    <a:pt x="2495" y="2201"/>
                  </a:lnTo>
                  <a:lnTo>
                    <a:pt x="2422" y="2128"/>
                  </a:lnTo>
                  <a:lnTo>
                    <a:pt x="2385" y="1871"/>
                  </a:lnTo>
                  <a:lnTo>
                    <a:pt x="2312" y="1614"/>
                  </a:lnTo>
                  <a:lnTo>
                    <a:pt x="2129" y="1137"/>
                  </a:lnTo>
                  <a:lnTo>
                    <a:pt x="2018" y="917"/>
                  </a:lnTo>
                  <a:lnTo>
                    <a:pt x="1835" y="661"/>
                  </a:lnTo>
                  <a:lnTo>
                    <a:pt x="1652" y="440"/>
                  </a:lnTo>
                  <a:lnTo>
                    <a:pt x="1395" y="220"/>
                  </a:lnTo>
                  <a:lnTo>
                    <a:pt x="1138" y="74"/>
                  </a:lnTo>
                  <a:lnTo>
                    <a:pt x="881"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 name="Google Shape;389;p7"/>
            <p:cNvSpPr/>
            <p:nvPr/>
          </p:nvSpPr>
          <p:spPr>
            <a:xfrm>
              <a:off x="6335525" y="1405350"/>
              <a:ext cx="442025" cy="375100"/>
            </a:xfrm>
            <a:custGeom>
              <a:avLst/>
              <a:gdLst/>
              <a:ahLst/>
              <a:cxnLst/>
              <a:rect l="l" t="t" r="r" b="b"/>
              <a:pathLst>
                <a:path w="17681" h="15004" extrusionOk="0">
                  <a:moveTo>
                    <a:pt x="6823" y="1981"/>
                  </a:moveTo>
                  <a:lnTo>
                    <a:pt x="6676" y="2018"/>
                  </a:lnTo>
                  <a:lnTo>
                    <a:pt x="6566" y="2055"/>
                  </a:lnTo>
                  <a:lnTo>
                    <a:pt x="6493" y="2201"/>
                  </a:lnTo>
                  <a:lnTo>
                    <a:pt x="6420" y="2385"/>
                  </a:lnTo>
                  <a:lnTo>
                    <a:pt x="6383" y="2531"/>
                  </a:lnTo>
                  <a:lnTo>
                    <a:pt x="6383" y="2641"/>
                  </a:lnTo>
                  <a:lnTo>
                    <a:pt x="6420" y="2752"/>
                  </a:lnTo>
                  <a:lnTo>
                    <a:pt x="6493" y="2825"/>
                  </a:lnTo>
                  <a:lnTo>
                    <a:pt x="6566" y="2862"/>
                  </a:lnTo>
                  <a:lnTo>
                    <a:pt x="6713" y="2862"/>
                  </a:lnTo>
                  <a:lnTo>
                    <a:pt x="6860" y="2825"/>
                  </a:lnTo>
                  <a:lnTo>
                    <a:pt x="6933" y="2752"/>
                  </a:lnTo>
                  <a:lnTo>
                    <a:pt x="7006" y="2641"/>
                  </a:lnTo>
                  <a:lnTo>
                    <a:pt x="7080" y="2531"/>
                  </a:lnTo>
                  <a:lnTo>
                    <a:pt x="7080" y="2421"/>
                  </a:lnTo>
                  <a:lnTo>
                    <a:pt x="7080" y="2275"/>
                  </a:lnTo>
                  <a:lnTo>
                    <a:pt x="7006" y="2165"/>
                  </a:lnTo>
                  <a:lnTo>
                    <a:pt x="6933" y="2055"/>
                  </a:lnTo>
                  <a:lnTo>
                    <a:pt x="6823" y="1981"/>
                  </a:lnTo>
                  <a:close/>
                  <a:moveTo>
                    <a:pt x="5282" y="2641"/>
                  </a:moveTo>
                  <a:lnTo>
                    <a:pt x="5209" y="2678"/>
                  </a:lnTo>
                  <a:lnTo>
                    <a:pt x="5136" y="2715"/>
                  </a:lnTo>
                  <a:lnTo>
                    <a:pt x="5062" y="2788"/>
                  </a:lnTo>
                  <a:lnTo>
                    <a:pt x="5062" y="2898"/>
                  </a:lnTo>
                  <a:lnTo>
                    <a:pt x="5062" y="2935"/>
                  </a:lnTo>
                  <a:lnTo>
                    <a:pt x="4989" y="2972"/>
                  </a:lnTo>
                  <a:lnTo>
                    <a:pt x="4952" y="3045"/>
                  </a:lnTo>
                  <a:lnTo>
                    <a:pt x="4952" y="3118"/>
                  </a:lnTo>
                  <a:lnTo>
                    <a:pt x="4952" y="3228"/>
                  </a:lnTo>
                  <a:lnTo>
                    <a:pt x="5026" y="3338"/>
                  </a:lnTo>
                  <a:lnTo>
                    <a:pt x="5099" y="3412"/>
                  </a:lnTo>
                  <a:lnTo>
                    <a:pt x="5319" y="3412"/>
                  </a:lnTo>
                  <a:lnTo>
                    <a:pt x="5429" y="3338"/>
                  </a:lnTo>
                  <a:lnTo>
                    <a:pt x="5502" y="3265"/>
                  </a:lnTo>
                  <a:lnTo>
                    <a:pt x="5576" y="3155"/>
                  </a:lnTo>
                  <a:lnTo>
                    <a:pt x="5613" y="3008"/>
                  </a:lnTo>
                  <a:lnTo>
                    <a:pt x="5576" y="2862"/>
                  </a:lnTo>
                  <a:lnTo>
                    <a:pt x="5502" y="2752"/>
                  </a:lnTo>
                  <a:lnTo>
                    <a:pt x="5392" y="2678"/>
                  </a:lnTo>
                  <a:lnTo>
                    <a:pt x="5282" y="2641"/>
                  </a:lnTo>
                  <a:close/>
                  <a:moveTo>
                    <a:pt x="6786" y="3559"/>
                  </a:moveTo>
                  <a:lnTo>
                    <a:pt x="6640" y="3595"/>
                  </a:lnTo>
                  <a:lnTo>
                    <a:pt x="6493" y="3705"/>
                  </a:lnTo>
                  <a:lnTo>
                    <a:pt x="6383" y="3815"/>
                  </a:lnTo>
                  <a:lnTo>
                    <a:pt x="6309" y="3962"/>
                  </a:lnTo>
                  <a:lnTo>
                    <a:pt x="6273" y="4109"/>
                  </a:lnTo>
                  <a:lnTo>
                    <a:pt x="6273" y="4255"/>
                  </a:lnTo>
                  <a:lnTo>
                    <a:pt x="6273" y="4366"/>
                  </a:lnTo>
                  <a:lnTo>
                    <a:pt x="6383" y="4439"/>
                  </a:lnTo>
                  <a:lnTo>
                    <a:pt x="6493" y="4476"/>
                  </a:lnTo>
                  <a:lnTo>
                    <a:pt x="6603" y="4439"/>
                  </a:lnTo>
                  <a:lnTo>
                    <a:pt x="6750" y="4329"/>
                  </a:lnTo>
                  <a:lnTo>
                    <a:pt x="6860" y="4329"/>
                  </a:lnTo>
                  <a:lnTo>
                    <a:pt x="6970" y="4292"/>
                  </a:lnTo>
                  <a:lnTo>
                    <a:pt x="7080" y="4182"/>
                  </a:lnTo>
                  <a:lnTo>
                    <a:pt x="7153" y="4035"/>
                  </a:lnTo>
                  <a:lnTo>
                    <a:pt x="7153" y="3852"/>
                  </a:lnTo>
                  <a:lnTo>
                    <a:pt x="7080" y="3705"/>
                  </a:lnTo>
                  <a:lnTo>
                    <a:pt x="7043" y="3632"/>
                  </a:lnTo>
                  <a:lnTo>
                    <a:pt x="6970" y="3595"/>
                  </a:lnTo>
                  <a:lnTo>
                    <a:pt x="6786" y="3559"/>
                  </a:lnTo>
                  <a:close/>
                  <a:moveTo>
                    <a:pt x="4806" y="5979"/>
                  </a:moveTo>
                  <a:lnTo>
                    <a:pt x="4622" y="6090"/>
                  </a:lnTo>
                  <a:lnTo>
                    <a:pt x="4439" y="6200"/>
                  </a:lnTo>
                  <a:lnTo>
                    <a:pt x="4402" y="6236"/>
                  </a:lnTo>
                  <a:lnTo>
                    <a:pt x="4329" y="6310"/>
                  </a:lnTo>
                  <a:lnTo>
                    <a:pt x="4255" y="6383"/>
                  </a:lnTo>
                  <a:lnTo>
                    <a:pt x="4219" y="6493"/>
                  </a:lnTo>
                  <a:lnTo>
                    <a:pt x="4219" y="6566"/>
                  </a:lnTo>
                  <a:lnTo>
                    <a:pt x="4255" y="6713"/>
                  </a:lnTo>
                  <a:lnTo>
                    <a:pt x="4329" y="6860"/>
                  </a:lnTo>
                  <a:lnTo>
                    <a:pt x="4365" y="6897"/>
                  </a:lnTo>
                  <a:lnTo>
                    <a:pt x="4475" y="6970"/>
                  </a:lnTo>
                  <a:lnTo>
                    <a:pt x="4585" y="7007"/>
                  </a:lnTo>
                  <a:lnTo>
                    <a:pt x="4696" y="7043"/>
                  </a:lnTo>
                  <a:lnTo>
                    <a:pt x="4842" y="7007"/>
                  </a:lnTo>
                  <a:lnTo>
                    <a:pt x="4952" y="6970"/>
                  </a:lnTo>
                  <a:lnTo>
                    <a:pt x="5026" y="6897"/>
                  </a:lnTo>
                  <a:lnTo>
                    <a:pt x="5209" y="6750"/>
                  </a:lnTo>
                  <a:lnTo>
                    <a:pt x="5282" y="6640"/>
                  </a:lnTo>
                  <a:lnTo>
                    <a:pt x="5319" y="6493"/>
                  </a:lnTo>
                  <a:lnTo>
                    <a:pt x="5356" y="6346"/>
                  </a:lnTo>
                  <a:lnTo>
                    <a:pt x="5356" y="6236"/>
                  </a:lnTo>
                  <a:lnTo>
                    <a:pt x="5282" y="6126"/>
                  </a:lnTo>
                  <a:lnTo>
                    <a:pt x="5209" y="6053"/>
                  </a:lnTo>
                  <a:lnTo>
                    <a:pt x="5136" y="5979"/>
                  </a:lnTo>
                  <a:close/>
                  <a:moveTo>
                    <a:pt x="4219" y="4916"/>
                  </a:moveTo>
                  <a:lnTo>
                    <a:pt x="4219" y="5062"/>
                  </a:lnTo>
                  <a:lnTo>
                    <a:pt x="4255" y="5136"/>
                  </a:lnTo>
                  <a:lnTo>
                    <a:pt x="4292" y="5173"/>
                  </a:lnTo>
                  <a:lnTo>
                    <a:pt x="4439" y="5209"/>
                  </a:lnTo>
                  <a:lnTo>
                    <a:pt x="4549" y="5173"/>
                  </a:lnTo>
                  <a:lnTo>
                    <a:pt x="4585" y="5136"/>
                  </a:lnTo>
                  <a:lnTo>
                    <a:pt x="4622" y="5062"/>
                  </a:lnTo>
                  <a:lnTo>
                    <a:pt x="4659" y="5026"/>
                  </a:lnTo>
                  <a:lnTo>
                    <a:pt x="4989" y="5136"/>
                  </a:lnTo>
                  <a:lnTo>
                    <a:pt x="5319" y="5209"/>
                  </a:lnTo>
                  <a:lnTo>
                    <a:pt x="5392" y="5319"/>
                  </a:lnTo>
                  <a:lnTo>
                    <a:pt x="5466" y="5429"/>
                  </a:lnTo>
                  <a:lnTo>
                    <a:pt x="5686" y="5613"/>
                  </a:lnTo>
                  <a:lnTo>
                    <a:pt x="5869" y="5833"/>
                  </a:lnTo>
                  <a:lnTo>
                    <a:pt x="5979" y="6053"/>
                  </a:lnTo>
                  <a:lnTo>
                    <a:pt x="6016" y="6273"/>
                  </a:lnTo>
                  <a:lnTo>
                    <a:pt x="5979" y="6530"/>
                  </a:lnTo>
                  <a:lnTo>
                    <a:pt x="5943" y="6676"/>
                  </a:lnTo>
                  <a:lnTo>
                    <a:pt x="5869" y="6823"/>
                  </a:lnTo>
                  <a:lnTo>
                    <a:pt x="5686" y="7080"/>
                  </a:lnTo>
                  <a:lnTo>
                    <a:pt x="5466" y="7227"/>
                  </a:lnTo>
                  <a:lnTo>
                    <a:pt x="5209" y="7373"/>
                  </a:lnTo>
                  <a:lnTo>
                    <a:pt x="4916" y="7447"/>
                  </a:lnTo>
                  <a:lnTo>
                    <a:pt x="4622" y="7483"/>
                  </a:lnTo>
                  <a:lnTo>
                    <a:pt x="4329" y="7520"/>
                  </a:lnTo>
                  <a:lnTo>
                    <a:pt x="4035" y="7483"/>
                  </a:lnTo>
                  <a:lnTo>
                    <a:pt x="3778" y="7447"/>
                  </a:lnTo>
                  <a:lnTo>
                    <a:pt x="3485" y="7337"/>
                  </a:lnTo>
                  <a:lnTo>
                    <a:pt x="3338" y="7227"/>
                  </a:lnTo>
                  <a:lnTo>
                    <a:pt x="3228" y="7080"/>
                  </a:lnTo>
                  <a:lnTo>
                    <a:pt x="3155" y="6897"/>
                  </a:lnTo>
                  <a:lnTo>
                    <a:pt x="3118" y="6713"/>
                  </a:lnTo>
                  <a:lnTo>
                    <a:pt x="3082" y="6383"/>
                  </a:lnTo>
                  <a:lnTo>
                    <a:pt x="3155" y="6090"/>
                  </a:lnTo>
                  <a:lnTo>
                    <a:pt x="3228" y="5796"/>
                  </a:lnTo>
                  <a:lnTo>
                    <a:pt x="3375" y="5539"/>
                  </a:lnTo>
                  <a:lnTo>
                    <a:pt x="3558" y="5319"/>
                  </a:lnTo>
                  <a:lnTo>
                    <a:pt x="3742" y="5173"/>
                  </a:lnTo>
                  <a:lnTo>
                    <a:pt x="3962" y="5026"/>
                  </a:lnTo>
                  <a:lnTo>
                    <a:pt x="4219" y="4916"/>
                  </a:lnTo>
                  <a:close/>
                  <a:moveTo>
                    <a:pt x="11628" y="7190"/>
                  </a:moveTo>
                  <a:lnTo>
                    <a:pt x="11958" y="7263"/>
                  </a:lnTo>
                  <a:lnTo>
                    <a:pt x="12252" y="7263"/>
                  </a:lnTo>
                  <a:lnTo>
                    <a:pt x="12362" y="7227"/>
                  </a:lnTo>
                  <a:lnTo>
                    <a:pt x="12435" y="7447"/>
                  </a:lnTo>
                  <a:lnTo>
                    <a:pt x="12509" y="7704"/>
                  </a:lnTo>
                  <a:lnTo>
                    <a:pt x="12509" y="7814"/>
                  </a:lnTo>
                  <a:lnTo>
                    <a:pt x="12472" y="7814"/>
                  </a:lnTo>
                  <a:lnTo>
                    <a:pt x="12399" y="7850"/>
                  </a:lnTo>
                  <a:lnTo>
                    <a:pt x="12399" y="7887"/>
                  </a:lnTo>
                  <a:lnTo>
                    <a:pt x="12252" y="7814"/>
                  </a:lnTo>
                  <a:lnTo>
                    <a:pt x="11738" y="7557"/>
                  </a:lnTo>
                  <a:lnTo>
                    <a:pt x="11702" y="7483"/>
                  </a:lnTo>
                  <a:lnTo>
                    <a:pt x="11628" y="7373"/>
                  </a:lnTo>
                  <a:lnTo>
                    <a:pt x="11628" y="7190"/>
                  </a:lnTo>
                  <a:close/>
                  <a:moveTo>
                    <a:pt x="4329" y="4402"/>
                  </a:moveTo>
                  <a:lnTo>
                    <a:pt x="4255" y="4476"/>
                  </a:lnTo>
                  <a:lnTo>
                    <a:pt x="4035" y="4512"/>
                  </a:lnTo>
                  <a:lnTo>
                    <a:pt x="3815" y="4622"/>
                  </a:lnTo>
                  <a:lnTo>
                    <a:pt x="3632" y="4732"/>
                  </a:lnTo>
                  <a:lnTo>
                    <a:pt x="3448" y="4842"/>
                  </a:lnTo>
                  <a:lnTo>
                    <a:pt x="3265" y="4989"/>
                  </a:lnTo>
                  <a:lnTo>
                    <a:pt x="3082" y="5173"/>
                  </a:lnTo>
                  <a:lnTo>
                    <a:pt x="2971" y="5356"/>
                  </a:lnTo>
                  <a:lnTo>
                    <a:pt x="2825" y="5576"/>
                  </a:lnTo>
                  <a:lnTo>
                    <a:pt x="2715" y="5906"/>
                  </a:lnTo>
                  <a:lnTo>
                    <a:pt x="2641" y="6236"/>
                  </a:lnTo>
                  <a:lnTo>
                    <a:pt x="2641" y="6603"/>
                  </a:lnTo>
                  <a:lnTo>
                    <a:pt x="2678" y="6933"/>
                  </a:lnTo>
                  <a:lnTo>
                    <a:pt x="2825" y="7263"/>
                  </a:lnTo>
                  <a:lnTo>
                    <a:pt x="3008" y="7520"/>
                  </a:lnTo>
                  <a:lnTo>
                    <a:pt x="3118" y="7667"/>
                  </a:lnTo>
                  <a:lnTo>
                    <a:pt x="3265" y="7740"/>
                  </a:lnTo>
                  <a:lnTo>
                    <a:pt x="3412" y="7850"/>
                  </a:lnTo>
                  <a:lnTo>
                    <a:pt x="3595" y="7887"/>
                  </a:lnTo>
                  <a:lnTo>
                    <a:pt x="3962" y="7997"/>
                  </a:lnTo>
                  <a:lnTo>
                    <a:pt x="4292" y="8034"/>
                  </a:lnTo>
                  <a:lnTo>
                    <a:pt x="4659" y="7997"/>
                  </a:lnTo>
                  <a:lnTo>
                    <a:pt x="5026" y="7960"/>
                  </a:lnTo>
                  <a:lnTo>
                    <a:pt x="5356" y="7850"/>
                  </a:lnTo>
                  <a:lnTo>
                    <a:pt x="5686" y="7704"/>
                  </a:lnTo>
                  <a:lnTo>
                    <a:pt x="5979" y="7483"/>
                  </a:lnTo>
                  <a:lnTo>
                    <a:pt x="6236" y="7227"/>
                  </a:lnTo>
                  <a:lnTo>
                    <a:pt x="6383" y="6933"/>
                  </a:lnTo>
                  <a:lnTo>
                    <a:pt x="6456" y="6640"/>
                  </a:lnTo>
                  <a:lnTo>
                    <a:pt x="6530" y="6346"/>
                  </a:lnTo>
                  <a:lnTo>
                    <a:pt x="6493" y="6016"/>
                  </a:lnTo>
                  <a:lnTo>
                    <a:pt x="6420" y="5759"/>
                  </a:lnTo>
                  <a:lnTo>
                    <a:pt x="6273" y="5503"/>
                  </a:lnTo>
                  <a:lnTo>
                    <a:pt x="6163" y="5393"/>
                  </a:lnTo>
                  <a:lnTo>
                    <a:pt x="5979" y="5246"/>
                  </a:lnTo>
                  <a:lnTo>
                    <a:pt x="5833" y="5099"/>
                  </a:lnTo>
                  <a:lnTo>
                    <a:pt x="5796" y="5026"/>
                  </a:lnTo>
                  <a:lnTo>
                    <a:pt x="5796" y="4952"/>
                  </a:lnTo>
                  <a:lnTo>
                    <a:pt x="5759" y="4879"/>
                  </a:lnTo>
                  <a:lnTo>
                    <a:pt x="5723" y="4806"/>
                  </a:lnTo>
                  <a:lnTo>
                    <a:pt x="5649" y="4732"/>
                  </a:lnTo>
                  <a:lnTo>
                    <a:pt x="5539" y="4696"/>
                  </a:lnTo>
                  <a:lnTo>
                    <a:pt x="5209" y="4659"/>
                  </a:lnTo>
                  <a:lnTo>
                    <a:pt x="5136" y="4586"/>
                  </a:lnTo>
                  <a:lnTo>
                    <a:pt x="5136" y="4512"/>
                  </a:lnTo>
                  <a:lnTo>
                    <a:pt x="5062" y="4439"/>
                  </a:lnTo>
                  <a:lnTo>
                    <a:pt x="4585" y="4439"/>
                  </a:lnTo>
                  <a:lnTo>
                    <a:pt x="4475" y="4402"/>
                  </a:lnTo>
                  <a:close/>
                  <a:moveTo>
                    <a:pt x="1761" y="7447"/>
                  </a:moveTo>
                  <a:lnTo>
                    <a:pt x="1908" y="7483"/>
                  </a:lnTo>
                  <a:lnTo>
                    <a:pt x="2054" y="7520"/>
                  </a:lnTo>
                  <a:lnTo>
                    <a:pt x="2164" y="7630"/>
                  </a:lnTo>
                  <a:lnTo>
                    <a:pt x="2275" y="7740"/>
                  </a:lnTo>
                  <a:lnTo>
                    <a:pt x="2348" y="7887"/>
                  </a:lnTo>
                  <a:lnTo>
                    <a:pt x="2348" y="8070"/>
                  </a:lnTo>
                  <a:lnTo>
                    <a:pt x="2348" y="8107"/>
                  </a:lnTo>
                  <a:lnTo>
                    <a:pt x="2311" y="8144"/>
                  </a:lnTo>
                  <a:lnTo>
                    <a:pt x="2238" y="8144"/>
                  </a:lnTo>
                  <a:lnTo>
                    <a:pt x="2128" y="8070"/>
                  </a:lnTo>
                  <a:lnTo>
                    <a:pt x="2018" y="7960"/>
                  </a:lnTo>
                  <a:lnTo>
                    <a:pt x="1908" y="7814"/>
                  </a:lnTo>
                  <a:lnTo>
                    <a:pt x="1724" y="7520"/>
                  </a:lnTo>
                  <a:lnTo>
                    <a:pt x="1651" y="7447"/>
                  </a:lnTo>
                  <a:close/>
                  <a:moveTo>
                    <a:pt x="14233" y="7630"/>
                  </a:moveTo>
                  <a:lnTo>
                    <a:pt x="14159" y="7667"/>
                  </a:lnTo>
                  <a:lnTo>
                    <a:pt x="14123" y="7740"/>
                  </a:lnTo>
                  <a:lnTo>
                    <a:pt x="14013" y="7960"/>
                  </a:lnTo>
                  <a:lnTo>
                    <a:pt x="14013" y="8070"/>
                  </a:lnTo>
                  <a:lnTo>
                    <a:pt x="14049" y="8180"/>
                  </a:lnTo>
                  <a:lnTo>
                    <a:pt x="14086" y="8254"/>
                  </a:lnTo>
                  <a:lnTo>
                    <a:pt x="14159" y="8290"/>
                  </a:lnTo>
                  <a:lnTo>
                    <a:pt x="14306" y="8290"/>
                  </a:lnTo>
                  <a:lnTo>
                    <a:pt x="14416" y="8254"/>
                  </a:lnTo>
                  <a:lnTo>
                    <a:pt x="14453" y="8180"/>
                  </a:lnTo>
                  <a:lnTo>
                    <a:pt x="14490" y="8107"/>
                  </a:lnTo>
                  <a:lnTo>
                    <a:pt x="14490" y="7997"/>
                  </a:lnTo>
                  <a:lnTo>
                    <a:pt x="14490" y="7924"/>
                  </a:lnTo>
                  <a:lnTo>
                    <a:pt x="14490" y="7777"/>
                  </a:lnTo>
                  <a:lnTo>
                    <a:pt x="14453" y="7704"/>
                  </a:lnTo>
                  <a:lnTo>
                    <a:pt x="14416" y="7667"/>
                  </a:lnTo>
                  <a:lnTo>
                    <a:pt x="14306" y="7630"/>
                  </a:lnTo>
                  <a:close/>
                  <a:moveTo>
                    <a:pt x="7410" y="6236"/>
                  </a:moveTo>
                  <a:lnTo>
                    <a:pt x="7300" y="6310"/>
                  </a:lnTo>
                  <a:lnTo>
                    <a:pt x="7227" y="6346"/>
                  </a:lnTo>
                  <a:lnTo>
                    <a:pt x="7190" y="6420"/>
                  </a:lnTo>
                  <a:lnTo>
                    <a:pt x="7153" y="6566"/>
                  </a:lnTo>
                  <a:lnTo>
                    <a:pt x="7153" y="6750"/>
                  </a:lnTo>
                  <a:lnTo>
                    <a:pt x="7190" y="6933"/>
                  </a:lnTo>
                  <a:lnTo>
                    <a:pt x="7227" y="7007"/>
                  </a:lnTo>
                  <a:lnTo>
                    <a:pt x="7300" y="7080"/>
                  </a:lnTo>
                  <a:lnTo>
                    <a:pt x="7667" y="7153"/>
                  </a:lnTo>
                  <a:lnTo>
                    <a:pt x="7410" y="7373"/>
                  </a:lnTo>
                  <a:lnTo>
                    <a:pt x="7263" y="7520"/>
                  </a:lnTo>
                  <a:lnTo>
                    <a:pt x="7190" y="7593"/>
                  </a:lnTo>
                  <a:lnTo>
                    <a:pt x="7153" y="7704"/>
                  </a:lnTo>
                  <a:lnTo>
                    <a:pt x="7153" y="7887"/>
                  </a:lnTo>
                  <a:lnTo>
                    <a:pt x="7227" y="8070"/>
                  </a:lnTo>
                  <a:lnTo>
                    <a:pt x="7337" y="8180"/>
                  </a:lnTo>
                  <a:lnTo>
                    <a:pt x="7483" y="8290"/>
                  </a:lnTo>
                  <a:lnTo>
                    <a:pt x="7520" y="8400"/>
                  </a:lnTo>
                  <a:lnTo>
                    <a:pt x="7557" y="8474"/>
                  </a:lnTo>
                  <a:lnTo>
                    <a:pt x="7593" y="8511"/>
                  </a:lnTo>
                  <a:lnTo>
                    <a:pt x="7740" y="8511"/>
                  </a:lnTo>
                  <a:lnTo>
                    <a:pt x="7813" y="8437"/>
                  </a:lnTo>
                  <a:lnTo>
                    <a:pt x="7850" y="8364"/>
                  </a:lnTo>
                  <a:lnTo>
                    <a:pt x="7923" y="8217"/>
                  </a:lnTo>
                  <a:lnTo>
                    <a:pt x="7923" y="8144"/>
                  </a:lnTo>
                  <a:lnTo>
                    <a:pt x="7887" y="8070"/>
                  </a:lnTo>
                  <a:lnTo>
                    <a:pt x="7850" y="7997"/>
                  </a:lnTo>
                  <a:lnTo>
                    <a:pt x="7777" y="7960"/>
                  </a:lnTo>
                  <a:lnTo>
                    <a:pt x="7667" y="7924"/>
                  </a:lnTo>
                  <a:lnTo>
                    <a:pt x="7630" y="7887"/>
                  </a:lnTo>
                  <a:lnTo>
                    <a:pt x="7630" y="7814"/>
                  </a:lnTo>
                  <a:lnTo>
                    <a:pt x="7630" y="7777"/>
                  </a:lnTo>
                  <a:lnTo>
                    <a:pt x="7703" y="7667"/>
                  </a:lnTo>
                  <a:lnTo>
                    <a:pt x="7850" y="7593"/>
                  </a:lnTo>
                  <a:lnTo>
                    <a:pt x="7997" y="7410"/>
                  </a:lnTo>
                  <a:lnTo>
                    <a:pt x="8107" y="7190"/>
                  </a:lnTo>
                  <a:lnTo>
                    <a:pt x="8107" y="7080"/>
                  </a:lnTo>
                  <a:lnTo>
                    <a:pt x="8070" y="6970"/>
                  </a:lnTo>
                  <a:lnTo>
                    <a:pt x="8034" y="6897"/>
                  </a:lnTo>
                  <a:lnTo>
                    <a:pt x="7960" y="6823"/>
                  </a:lnTo>
                  <a:lnTo>
                    <a:pt x="7740" y="6750"/>
                  </a:lnTo>
                  <a:lnTo>
                    <a:pt x="7520" y="6713"/>
                  </a:lnTo>
                  <a:lnTo>
                    <a:pt x="7557" y="6566"/>
                  </a:lnTo>
                  <a:lnTo>
                    <a:pt x="7593" y="6493"/>
                  </a:lnTo>
                  <a:lnTo>
                    <a:pt x="7667" y="6456"/>
                  </a:lnTo>
                  <a:lnTo>
                    <a:pt x="7703" y="6383"/>
                  </a:lnTo>
                  <a:lnTo>
                    <a:pt x="7667" y="6310"/>
                  </a:lnTo>
                  <a:lnTo>
                    <a:pt x="7593" y="6236"/>
                  </a:lnTo>
                  <a:close/>
                  <a:moveTo>
                    <a:pt x="1651" y="6897"/>
                  </a:moveTo>
                  <a:lnTo>
                    <a:pt x="1578" y="6933"/>
                  </a:lnTo>
                  <a:lnTo>
                    <a:pt x="1541" y="7007"/>
                  </a:lnTo>
                  <a:lnTo>
                    <a:pt x="1504" y="7080"/>
                  </a:lnTo>
                  <a:lnTo>
                    <a:pt x="1504" y="7227"/>
                  </a:lnTo>
                  <a:lnTo>
                    <a:pt x="1541" y="7300"/>
                  </a:lnTo>
                  <a:lnTo>
                    <a:pt x="1578" y="7373"/>
                  </a:lnTo>
                  <a:lnTo>
                    <a:pt x="1541" y="7410"/>
                  </a:lnTo>
                  <a:lnTo>
                    <a:pt x="1504" y="7410"/>
                  </a:lnTo>
                  <a:lnTo>
                    <a:pt x="1468" y="7483"/>
                  </a:lnTo>
                  <a:lnTo>
                    <a:pt x="1431" y="7557"/>
                  </a:lnTo>
                  <a:lnTo>
                    <a:pt x="1468" y="7814"/>
                  </a:lnTo>
                  <a:lnTo>
                    <a:pt x="1578" y="8034"/>
                  </a:lnTo>
                  <a:lnTo>
                    <a:pt x="1724" y="8254"/>
                  </a:lnTo>
                  <a:lnTo>
                    <a:pt x="1908" y="8437"/>
                  </a:lnTo>
                  <a:lnTo>
                    <a:pt x="2128" y="8547"/>
                  </a:lnTo>
                  <a:lnTo>
                    <a:pt x="2238" y="8584"/>
                  </a:lnTo>
                  <a:lnTo>
                    <a:pt x="2348" y="8621"/>
                  </a:lnTo>
                  <a:lnTo>
                    <a:pt x="2458" y="8621"/>
                  </a:lnTo>
                  <a:lnTo>
                    <a:pt x="2568" y="8547"/>
                  </a:lnTo>
                  <a:lnTo>
                    <a:pt x="2641" y="8474"/>
                  </a:lnTo>
                  <a:lnTo>
                    <a:pt x="2715" y="8364"/>
                  </a:lnTo>
                  <a:lnTo>
                    <a:pt x="2788" y="8144"/>
                  </a:lnTo>
                  <a:lnTo>
                    <a:pt x="2788" y="7960"/>
                  </a:lnTo>
                  <a:lnTo>
                    <a:pt x="2751" y="7740"/>
                  </a:lnTo>
                  <a:lnTo>
                    <a:pt x="2678" y="7557"/>
                  </a:lnTo>
                  <a:lnTo>
                    <a:pt x="2531" y="7373"/>
                  </a:lnTo>
                  <a:lnTo>
                    <a:pt x="2385" y="7227"/>
                  </a:lnTo>
                  <a:lnTo>
                    <a:pt x="2201" y="7117"/>
                  </a:lnTo>
                  <a:lnTo>
                    <a:pt x="1981" y="7043"/>
                  </a:lnTo>
                  <a:lnTo>
                    <a:pt x="1908" y="6933"/>
                  </a:lnTo>
                  <a:lnTo>
                    <a:pt x="1834" y="6897"/>
                  </a:lnTo>
                  <a:close/>
                  <a:moveTo>
                    <a:pt x="14306" y="7227"/>
                  </a:moveTo>
                  <a:lnTo>
                    <a:pt x="14453" y="7263"/>
                  </a:lnTo>
                  <a:lnTo>
                    <a:pt x="14563" y="7300"/>
                  </a:lnTo>
                  <a:lnTo>
                    <a:pt x="14636" y="7410"/>
                  </a:lnTo>
                  <a:lnTo>
                    <a:pt x="14673" y="7520"/>
                  </a:lnTo>
                  <a:lnTo>
                    <a:pt x="14673" y="7667"/>
                  </a:lnTo>
                  <a:lnTo>
                    <a:pt x="14673" y="7814"/>
                  </a:lnTo>
                  <a:lnTo>
                    <a:pt x="14600" y="8070"/>
                  </a:lnTo>
                  <a:lnTo>
                    <a:pt x="14490" y="8290"/>
                  </a:lnTo>
                  <a:lnTo>
                    <a:pt x="14343" y="8511"/>
                  </a:lnTo>
                  <a:lnTo>
                    <a:pt x="14269" y="8584"/>
                  </a:lnTo>
                  <a:lnTo>
                    <a:pt x="14196" y="8621"/>
                  </a:lnTo>
                  <a:lnTo>
                    <a:pt x="14123" y="8621"/>
                  </a:lnTo>
                  <a:lnTo>
                    <a:pt x="14049" y="8584"/>
                  </a:lnTo>
                  <a:lnTo>
                    <a:pt x="14013" y="8547"/>
                  </a:lnTo>
                  <a:lnTo>
                    <a:pt x="13976" y="8474"/>
                  </a:lnTo>
                  <a:lnTo>
                    <a:pt x="13903" y="8290"/>
                  </a:lnTo>
                  <a:lnTo>
                    <a:pt x="13939" y="8034"/>
                  </a:lnTo>
                  <a:lnTo>
                    <a:pt x="13976" y="7777"/>
                  </a:lnTo>
                  <a:lnTo>
                    <a:pt x="14086" y="7263"/>
                  </a:lnTo>
                  <a:lnTo>
                    <a:pt x="14306" y="7227"/>
                  </a:lnTo>
                  <a:close/>
                  <a:moveTo>
                    <a:pt x="14233" y="6750"/>
                  </a:moveTo>
                  <a:lnTo>
                    <a:pt x="14123" y="6786"/>
                  </a:lnTo>
                  <a:lnTo>
                    <a:pt x="13866" y="6786"/>
                  </a:lnTo>
                  <a:lnTo>
                    <a:pt x="13829" y="6823"/>
                  </a:lnTo>
                  <a:lnTo>
                    <a:pt x="13756" y="6933"/>
                  </a:lnTo>
                  <a:lnTo>
                    <a:pt x="13609" y="7373"/>
                  </a:lnTo>
                  <a:lnTo>
                    <a:pt x="13499" y="7850"/>
                  </a:lnTo>
                  <a:lnTo>
                    <a:pt x="13462" y="8107"/>
                  </a:lnTo>
                  <a:lnTo>
                    <a:pt x="13462" y="8327"/>
                  </a:lnTo>
                  <a:lnTo>
                    <a:pt x="13499" y="8584"/>
                  </a:lnTo>
                  <a:lnTo>
                    <a:pt x="13572" y="8804"/>
                  </a:lnTo>
                  <a:lnTo>
                    <a:pt x="13683" y="8914"/>
                  </a:lnTo>
                  <a:lnTo>
                    <a:pt x="13829" y="9024"/>
                  </a:lnTo>
                  <a:lnTo>
                    <a:pt x="13976" y="9097"/>
                  </a:lnTo>
                  <a:lnTo>
                    <a:pt x="14123" y="9134"/>
                  </a:lnTo>
                  <a:lnTo>
                    <a:pt x="14343" y="9097"/>
                  </a:lnTo>
                  <a:lnTo>
                    <a:pt x="14490" y="9024"/>
                  </a:lnTo>
                  <a:lnTo>
                    <a:pt x="14600" y="8877"/>
                  </a:lnTo>
                  <a:lnTo>
                    <a:pt x="14746" y="8731"/>
                  </a:lnTo>
                  <a:lnTo>
                    <a:pt x="14966" y="8400"/>
                  </a:lnTo>
                  <a:lnTo>
                    <a:pt x="15076" y="8180"/>
                  </a:lnTo>
                  <a:lnTo>
                    <a:pt x="15113" y="7997"/>
                  </a:lnTo>
                  <a:lnTo>
                    <a:pt x="15150" y="7814"/>
                  </a:lnTo>
                  <a:lnTo>
                    <a:pt x="15150" y="7593"/>
                  </a:lnTo>
                  <a:lnTo>
                    <a:pt x="15113" y="7410"/>
                  </a:lnTo>
                  <a:lnTo>
                    <a:pt x="15040" y="7190"/>
                  </a:lnTo>
                  <a:lnTo>
                    <a:pt x="15003" y="7080"/>
                  </a:lnTo>
                  <a:lnTo>
                    <a:pt x="14893" y="7007"/>
                  </a:lnTo>
                  <a:lnTo>
                    <a:pt x="14673" y="6823"/>
                  </a:lnTo>
                  <a:lnTo>
                    <a:pt x="14526" y="6786"/>
                  </a:lnTo>
                  <a:lnTo>
                    <a:pt x="14379" y="6750"/>
                  </a:lnTo>
                  <a:close/>
                  <a:moveTo>
                    <a:pt x="6273" y="7887"/>
                  </a:moveTo>
                  <a:lnTo>
                    <a:pt x="6199" y="7924"/>
                  </a:lnTo>
                  <a:lnTo>
                    <a:pt x="6126" y="7997"/>
                  </a:lnTo>
                  <a:lnTo>
                    <a:pt x="5979" y="8107"/>
                  </a:lnTo>
                  <a:lnTo>
                    <a:pt x="5869" y="8290"/>
                  </a:lnTo>
                  <a:lnTo>
                    <a:pt x="5796" y="8474"/>
                  </a:lnTo>
                  <a:lnTo>
                    <a:pt x="5796" y="8584"/>
                  </a:lnTo>
                  <a:lnTo>
                    <a:pt x="5833" y="8657"/>
                  </a:lnTo>
                  <a:lnTo>
                    <a:pt x="5906" y="8694"/>
                  </a:lnTo>
                  <a:lnTo>
                    <a:pt x="6236" y="8694"/>
                  </a:lnTo>
                  <a:lnTo>
                    <a:pt x="6420" y="8767"/>
                  </a:lnTo>
                  <a:lnTo>
                    <a:pt x="6199" y="9024"/>
                  </a:lnTo>
                  <a:lnTo>
                    <a:pt x="6199" y="9061"/>
                  </a:lnTo>
                  <a:lnTo>
                    <a:pt x="6199" y="9134"/>
                  </a:lnTo>
                  <a:lnTo>
                    <a:pt x="6236" y="9244"/>
                  </a:lnTo>
                  <a:lnTo>
                    <a:pt x="6346" y="9354"/>
                  </a:lnTo>
                  <a:lnTo>
                    <a:pt x="6456" y="9391"/>
                  </a:lnTo>
                  <a:lnTo>
                    <a:pt x="6713" y="9391"/>
                  </a:lnTo>
                  <a:lnTo>
                    <a:pt x="6786" y="9318"/>
                  </a:lnTo>
                  <a:lnTo>
                    <a:pt x="6860" y="9207"/>
                  </a:lnTo>
                  <a:lnTo>
                    <a:pt x="6823" y="9097"/>
                  </a:lnTo>
                  <a:lnTo>
                    <a:pt x="6750" y="9024"/>
                  </a:lnTo>
                  <a:lnTo>
                    <a:pt x="6860" y="8951"/>
                  </a:lnTo>
                  <a:lnTo>
                    <a:pt x="6933" y="8877"/>
                  </a:lnTo>
                  <a:lnTo>
                    <a:pt x="6933" y="8804"/>
                  </a:lnTo>
                  <a:lnTo>
                    <a:pt x="6933" y="8731"/>
                  </a:lnTo>
                  <a:lnTo>
                    <a:pt x="6896" y="8621"/>
                  </a:lnTo>
                  <a:lnTo>
                    <a:pt x="6750" y="8511"/>
                  </a:lnTo>
                  <a:lnTo>
                    <a:pt x="6603" y="8437"/>
                  </a:lnTo>
                  <a:lnTo>
                    <a:pt x="6456" y="8364"/>
                  </a:lnTo>
                  <a:lnTo>
                    <a:pt x="6273" y="8327"/>
                  </a:lnTo>
                  <a:lnTo>
                    <a:pt x="6346" y="8180"/>
                  </a:lnTo>
                  <a:lnTo>
                    <a:pt x="6420" y="8034"/>
                  </a:lnTo>
                  <a:lnTo>
                    <a:pt x="6420" y="7960"/>
                  </a:lnTo>
                  <a:lnTo>
                    <a:pt x="6383" y="7924"/>
                  </a:lnTo>
                  <a:lnTo>
                    <a:pt x="6346" y="7924"/>
                  </a:lnTo>
                  <a:lnTo>
                    <a:pt x="6273" y="7887"/>
                  </a:lnTo>
                  <a:close/>
                  <a:moveTo>
                    <a:pt x="7630" y="551"/>
                  </a:moveTo>
                  <a:lnTo>
                    <a:pt x="7777" y="587"/>
                  </a:lnTo>
                  <a:lnTo>
                    <a:pt x="7923" y="661"/>
                  </a:lnTo>
                  <a:lnTo>
                    <a:pt x="8437" y="1101"/>
                  </a:lnTo>
                  <a:lnTo>
                    <a:pt x="8657" y="1321"/>
                  </a:lnTo>
                  <a:lnTo>
                    <a:pt x="8877" y="1578"/>
                  </a:lnTo>
                  <a:lnTo>
                    <a:pt x="9061" y="1834"/>
                  </a:lnTo>
                  <a:lnTo>
                    <a:pt x="9207" y="2128"/>
                  </a:lnTo>
                  <a:lnTo>
                    <a:pt x="9281" y="2421"/>
                  </a:lnTo>
                  <a:lnTo>
                    <a:pt x="9317" y="2752"/>
                  </a:lnTo>
                  <a:lnTo>
                    <a:pt x="9281" y="3082"/>
                  </a:lnTo>
                  <a:lnTo>
                    <a:pt x="9244" y="3375"/>
                  </a:lnTo>
                  <a:lnTo>
                    <a:pt x="9024" y="3962"/>
                  </a:lnTo>
                  <a:lnTo>
                    <a:pt x="8804" y="4512"/>
                  </a:lnTo>
                  <a:lnTo>
                    <a:pt x="8584" y="5099"/>
                  </a:lnTo>
                  <a:lnTo>
                    <a:pt x="8547" y="5356"/>
                  </a:lnTo>
                  <a:lnTo>
                    <a:pt x="8510" y="5613"/>
                  </a:lnTo>
                  <a:lnTo>
                    <a:pt x="8510" y="5869"/>
                  </a:lnTo>
                  <a:lnTo>
                    <a:pt x="8547" y="6163"/>
                  </a:lnTo>
                  <a:lnTo>
                    <a:pt x="8584" y="6310"/>
                  </a:lnTo>
                  <a:lnTo>
                    <a:pt x="8657" y="6493"/>
                  </a:lnTo>
                  <a:lnTo>
                    <a:pt x="8804" y="6823"/>
                  </a:lnTo>
                  <a:lnTo>
                    <a:pt x="8987" y="7117"/>
                  </a:lnTo>
                  <a:lnTo>
                    <a:pt x="9134" y="7447"/>
                  </a:lnTo>
                  <a:lnTo>
                    <a:pt x="9207" y="7777"/>
                  </a:lnTo>
                  <a:lnTo>
                    <a:pt x="9244" y="8144"/>
                  </a:lnTo>
                  <a:lnTo>
                    <a:pt x="9207" y="8474"/>
                  </a:lnTo>
                  <a:lnTo>
                    <a:pt x="9097" y="8804"/>
                  </a:lnTo>
                  <a:lnTo>
                    <a:pt x="8951" y="9134"/>
                  </a:lnTo>
                  <a:lnTo>
                    <a:pt x="8767" y="9428"/>
                  </a:lnTo>
                  <a:lnTo>
                    <a:pt x="8510" y="9684"/>
                  </a:lnTo>
                  <a:lnTo>
                    <a:pt x="8254" y="9904"/>
                  </a:lnTo>
                  <a:lnTo>
                    <a:pt x="7960" y="10051"/>
                  </a:lnTo>
                  <a:lnTo>
                    <a:pt x="7667" y="10198"/>
                  </a:lnTo>
                  <a:lnTo>
                    <a:pt x="7373" y="10308"/>
                  </a:lnTo>
                  <a:lnTo>
                    <a:pt x="7043" y="10345"/>
                  </a:lnTo>
                  <a:lnTo>
                    <a:pt x="6676" y="10418"/>
                  </a:lnTo>
                  <a:lnTo>
                    <a:pt x="6493" y="10381"/>
                  </a:lnTo>
                  <a:lnTo>
                    <a:pt x="6309" y="10345"/>
                  </a:lnTo>
                  <a:lnTo>
                    <a:pt x="6163" y="10235"/>
                  </a:lnTo>
                  <a:lnTo>
                    <a:pt x="6016" y="10088"/>
                  </a:lnTo>
                  <a:lnTo>
                    <a:pt x="5906" y="9941"/>
                  </a:lnTo>
                  <a:lnTo>
                    <a:pt x="5759" y="9831"/>
                  </a:lnTo>
                  <a:lnTo>
                    <a:pt x="5649" y="9758"/>
                  </a:lnTo>
                  <a:lnTo>
                    <a:pt x="5502" y="9684"/>
                  </a:lnTo>
                  <a:lnTo>
                    <a:pt x="5209" y="9611"/>
                  </a:lnTo>
                  <a:lnTo>
                    <a:pt x="4916" y="9611"/>
                  </a:lnTo>
                  <a:lnTo>
                    <a:pt x="4622" y="9684"/>
                  </a:lnTo>
                  <a:lnTo>
                    <a:pt x="3999" y="9868"/>
                  </a:lnTo>
                  <a:lnTo>
                    <a:pt x="3705" y="9978"/>
                  </a:lnTo>
                  <a:lnTo>
                    <a:pt x="3412" y="10051"/>
                  </a:lnTo>
                  <a:lnTo>
                    <a:pt x="3118" y="10088"/>
                  </a:lnTo>
                  <a:lnTo>
                    <a:pt x="2825" y="10051"/>
                  </a:lnTo>
                  <a:lnTo>
                    <a:pt x="2495" y="10014"/>
                  </a:lnTo>
                  <a:lnTo>
                    <a:pt x="2201" y="9904"/>
                  </a:lnTo>
                  <a:lnTo>
                    <a:pt x="1944" y="9794"/>
                  </a:lnTo>
                  <a:lnTo>
                    <a:pt x="1651" y="9648"/>
                  </a:lnTo>
                  <a:lnTo>
                    <a:pt x="1394" y="9464"/>
                  </a:lnTo>
                  <a:lnTo>
                    <a:pt x="1174" y="9281"/>
                  </a:lnTo>
                  <a:lnTo>
                    <a:pt x="954" y="8987"/>
                  </a:lnTo>
                  <a:lnTo>
                    <a:pt x="771" y="8694"/>
                  </a:lnTo>
                  <a:lnTo>
                    <a:pt x="624" y="8364"/>
                  </a:lnTo>
                  <a:lnTo>
                    <a:pt x="550" y="8034"/>
                  </a:lnTo>
                  <a:lnTo>
                    <a:pt x="514" y="7667"/>
                  </a:lnTo>
                  <a:lnTo>
                    <a:pt x="514" y="7337"/>
                  </a:lnTo>
                  <a:lnTo>
                    <a:pt x="587" y="6970"/>
                  </a:lnTo>
                  <a:lnTo>
                    <a:pt x="661" y="6640"/>
                  </a:lnTo>
                  <a:lnTo>
                    <a:pt x="807" y="6310"/>
                  </a:lnTo>
                  <a:lnTo>
                    <a:pt x="991" y="6016"/>
                  </a:lnTo>
                  <a:lnTo>
                    <a:pt x="1211" y="5759"/>
                  </a:lnTo>
                  <a:lnTo>
                    <a:pt x="1468" y="5539"/>
                  </a:lnTo>
                  <a:lnTo>
                    <a:pt x="2018" y="5099"/>
                  </a:lnTo>
                  <a:lnTo>
                    <a:pt x="2568" y="4622"/>
                  </a:lnTo>
                  <a:lnTo>
                    <a:pt x="2788" y="4366"/>
                  </a:lnTo>
                  <a:lnTo>
                    <a:pt x="2971" y="4109"/>
                  </a:lnTo>
                  <a:lnTo>
                    <a:pt x="3082" y="3815"/>
                  </a:lnTo>
                  <a:lnTo>
                    <a:pt x="3192" y="3485"/>
                  </a:lnTo>
                  <a:lnTo>
                    <a:pt x="3265" y="3118"/>
                  </a:lnTo>
                  <a:lnTo>
                    <a:pt x="3302" y="2715"/>
                  </a:lnTo>
                  <a:lnTo>
                    <a:pt x="3375" y="2348"/>
                  </a:lnTo>
                  <a:lnTo>
                    <a:pt x="3448" y="2165"/>
                  </a:lnTo>
                  <a:lnTo>
                    <a:pt x="3558" y="1981"/>
                  </a:lnTo>
                  <a:lnTo>
                    <a:pt x="3705" y="1798"/>
                  </a:lnTo>
                  <a:lnTo>
                    <a:pt x="3852" y="1651"/>
                  </a:lnTo>
                  <a:lnTo>
                    <a:pt x="4072" y="1541"/>
                  </a:lnTo>
                  <a:lnTo>
                    <a:pt x="4292" y="1468"/>
                  </a:lnTo>
                  <a:lnTo>
                    <a:pt x="4512" y="1431"/>
                  </a:lnTo>
                  <a:lnTo>
                    <a:pt x="4769" y="1394"/>
                  </a:lnTo>
                  <a:lnTo>
                    <a:pt x="4989" y="1394"/>
                  </a:lnTo>
                  <a:lnTo>
                    <a:pt x="5209" y="1468"/>
                  </a:lnTo>
                  <a:lnTo>
                    <a:pt x="4952" y="1688"/>
                  </a:lnTo>
                  <a:lnTo>
                    <a:pt x="4916" y="1761"/>
                  </a:lnTo>
                  <a:lnTo>
                    <a:pt x="4879" y="1834"/>
                  </a:lnTo>
                  <a:lnTo>
                    <a:pt x="4916" y="1981"/>
                  </a:lnTo>
                  <a:lnTo>
                    <a:pt x="4989" y="2091"/>
                  </a:lnTo>
                  <a:lnTo>
                    <a:pt x="5062" y="2128"/>
                  </a:lnTo>
                  <a:lnTo>
                    <a:pt x="5136" y="2128"/>
                  </a:lnTo>
                  <a:lnTo>
                    <a:pt x="5319" y="2091"/>
                  </a:lnTo>
                  <a:lnTo>
                    <a:pt x="5429" y="2018"/>
                  </a:lnTo>
                  <a:lnTo>
                    <a:pt x="5539" y="1945"/>
                  </a:lnTo>
                  <a:lnTo>
                    <a:pt x="5613" y="1798"/>
                  </a:lnTo>
                  <a:lnTo>
                    <a:pt x="5759" y="1651"/>
                  </a:lnTo>
                  <a:lnTo>
                    <a:pt x="5833" y="1614"/>
                  </a:lnTo>
                  <a:lnTo>
                    <a:pt x="5869" y="1578"/>
                  </a:lnTo>
                  <a:lnTo>
                    <a:pt x="6420" y="1138"/>
                  </a:lnTo>
                  <a:lnTo>
                    <a:pt x="7006" y="771"/>
                  </a:lnTo>
                  <a:lnTo>
                    <a:pt x="7337" y="624"/>
                  </a:lnTo>
                  <a:lnTo>
                    <a:pt x="7483" y="551"/>
                  </a:lnTo>
                  <a:close/>
                  <a:moveTo>
                    <a:pt x="10821" y="9281"/>
                  </a:moveTo>
                  <a:lnTo>
                    <a:pt x="10968" y="9538"/>
                  </a:lnTo>
                  <a:lnTo>
                    <a:pt x="11115" y="9758"/>
                  </a:lnTo>
                  <a:lnTo>
                    <a:pt x="11335" y="9978"/>
                  </a:lnTo>
                  <a:lnTo>
                    <a:pt x="11592" y="10161"/>
                  </a:lnTo>
                  <a:lnTo>
                    <a:pt x="11408" y="10418"/>
                  </a:lnTo>
                  <a:lnTo>
                    <a:pt x="11188" y="10198"/>
                  </a:lnTo>
                  <a:lnTo>
                    <a:pt x="10968" y="9978"/>
                  </a:lnTo>
                  <a:lnTo>
                    <a:pt x="10711" y="9831"/>
                  </a:lnTo>
                  <a:lnTo>
                    <a:pt x="10455" y="9648"/>
                  </a:lnTo>
                  <a:lnTo>
                    <a:pt x="10601" y="9464"/>
                  </a:lnTo>
                  <a:lnTo>
                    <a:pt x="10821" y="9281"/>
                  </a:lnTo>
                  <a:close/>
                  <a:moveTo>
                    <a:pt x="13903" y="9941"/>
                  </a:moveTo>
                  <a:lnTo>
                    <a:pt x="13829" y="9978"/>
                  </a:lnTo>
                  <a:lnTo>
                    <a:pt x="13756" y="10014"/>
                  </a:lnTo>
                  <a:lnTo>
                    <a:pt x="13719" y="10014"/>
                  </a:lnTo>
                  <a:lnTo>
                    <a:pt x="13719" y="10051"/>
                  </a:lnTo>
                  <a:lnTo>
                    <a:pt x="13646" y="10161"/>
                  </a:lnTo>
                  <a:lnTo>
                    <a:pt x="13609" y="10271"/>
                  </a:lnTo>
                  <a:lnTo>
                    <a:pt x="13646" y="10418"/>
                  </a:lnTo>
                  <a:lnTo>
                    <a:pt x="13719" y="10565"/>
                  </a:lnTo>
                  <a:lnTo>
                    <a:pt x="13829" y="10638"/>
                  </a:lnTo>
                  <a:lnTo>
                    <a:pt x="13939" y="10675"/>
                  </a:lnTo>
                  <a:lnTo>
                    <a:pt x="14049" y="10638"/>
                  </a:lnTo>
                  <a:lnTo>
                    <a:pt x="14159" y="10601"/>
                  </a:lnTo>
                  <a:lnTo>
                    <a:pt x="14269" y="10491"/>
                  </a:lnTo>
                  <a:lnTo>
                    <a:pt x="14343" y="10418"/>
                  </a:lnTo>
                  <a:lnTo>
                    <a:pt x="14379" y="10308"/>
                  </a:lnTo>
                  <a:lnTo>
                    <a:pt x="14379" y="10271"/>
                  </a:lnTo>
                  <a:lnTo>
                    <a:pt x="14379" y="10198"/>
                  </a:lnTo>
                  <a:lnTo>
                    <a:pt x="14306" y="10124"/>
                  </a:lnTo>
                  <a:lnTo>
                    <a:pt x="14233" y="10051"/>
                  </a:lnTo>
                  <a:lnTo>
                    <a:pt x="14159" y="10014"/>
                  </a:lnTo>
                  <a:lnTo>
                    <a:pt x="14086" y="9978"/>
                  </a:lnTo>
                  <a:lnTo>
                    <a:pt x="13939" y="9941"/>
                  </a:lnTo>
                  <a:close/>
                  <a:moveTo>
                    <a:pt x="7593" y="0"/>
                  </a:moveTo>
                  <a:lnTo>
                    <a:pt x="7447" y="37"/>
                  </a:lnTo>
                  <a:lnTo>
                    <a:pt x="7190" y="110"/>
                  </a:lnTo>
                  <a:lnTo>
                    <a:pt x="6970" y="221"/>
                  </a:lnTo>
                  <a:lnTo>
                    <a:pt x="6566" y="441"/>
                  </a:lnTo>
                  <a:lnTo>
                    <a:pt x="6199" y="697"/>
                  </a:lnTo>
                  <a:lnTo>
                    <a:pt x="5502" y="1211"/>
                  </a:lnTo>
                  <a:lnTo>
                    <a:pt x="5209" y="1064"/>
                  </a:lnTo>
                  <a:lnTo>
                    <a:pt x="4916" y="991"/>
                  </a:lnTo>
                  <a:lnTo>
                    <a:pt x="4585" y="991"/>
                  </a:lnTo>
                  <a:lnTo>
                    <a:pt x="4255" y="1027"/>
                  </a:lnTo>
                  <a:lnTo>
                    <a:pt x="3999" y="1101"/>
                  </a:lnTo>
                  <a:lnTo>
                    <a:pt x="3778" y="1211"/>
                  </a:lnTo>
                  <a:lnTo>
                    <a:pt x="3595" y="1358"/>
                  </a:lnTo>
                  <a:lnTo>
                    <a:pt x="3412" y="1504"/>
                  </a:lnTo>
                  <a:lnTo>
                    <a:pt x="3228" y="1688"/>
                  </a:lnTo>
                  <a:lnTo>
                    <a:pt x="3118" y="1908"/>
                  </a:lnTo>
                  <a:lnTo>
                    <a:pt x="3008" y="2128"/>
                  </a:lnTo>
                  <a:lnTo>
                    <a:pt x="2935" y="2348"/>
                  </a:lnTo>
                  <a:lnTo>
                    <a:pt x="2861" y="2678"/>
                  </a:lnTo>
                  <a:lnTo>
                    <a:pt x="2788" y="3008"/>
                  </a:lnTo>
                  <a:lnTo>
                    <a:pt x="2751" y="3338"/>
                  </a:lnTo>
                  <a:lnTo>
                    <a:pt x="2641" y="3669"/>
                  </a:lnTo>
                  <a:lnTo>
                    <a:pt x="2605" y="3852"/>
                  </a:lnTo>
                  <a:lnTo>
                    <a:pt x="2495" y="3999"/>
                  </a:lnTo>
                  <a:lnTo>
                    <a:pt x="2275" y="4255"/>
                  </a:lnTo>
                  <a:lnTo>
                    <a:pt x="2018" y="4476"/>
                  </a:lnTo>
                  <a:lnTo>
                    <a:pt x="1761" y="4696"/>
                  </a:lnTo>
                  <a:lnTo>
                    <a:pt x="1284" y="5062"/>
                  </a:lnTo>
                  <a:lnTo>
                    <a:pt x="844" y="5466"/>
                  </a:lnTo>
                  <a:lnTo>
                    <a:pt x="661" y="5649"/>
                  </a:lnTo>
                  <a:lnTo>
                    <a:pt x="514" y="5906"/>
                  </a:lnTo>
                  <a:lnTo>
                    <a:pt x="367" y="6126"/>
                  </a:lnTo>
                  <a:lnTo>
                    <a:pt x="220" y="6420"/>
                  </a:lnTo>
                  <a:lnTo>
                    <a:pt x="110" y="6713"/>
                  </a:lnTo>
                  <a:lnTo>
                    <a:pt x="37" y="7007"/>
                  </a:lnTo>
                  <a:lnTo>
                    <a:pt x="0" y="7263"/>
                  </a:lnTo>
                  <a:lnTo>
                    <a:pt x="0" y="7557"/>
                  </a:lnTo>
                  <a:lnTo>
                    <a:pt x="37" y="7850"/>
                  </a:lnTo>
                  <a:lnTo>
                    <a:pt x="74" y="8144"/>
                  </a:lnTo>
                  <a:lnTo>
                    <a:pt x="147" y="8400"/>
                  </a:lnTo>
                  <a:lnTo>
                    <a:pt x="220" y="8657"/>
                  </a:lnTo>
                  <a:lnTo>
                    <a:pt x="367" y="8914"/>
                  </a:lnTo>
                  <a:lnTo>
                    <a:pt x="514" y="9171"/>
                  </a:lnTo>
                  <a:lnTo>
                    <a:pt x="661" y="9391"/>
                  </a:lnTo>
                  <a:lnTo>
                    <a:pt x="844" y="9611"/>
                  </a:lnTo>
                  <a:lnTo>
                    <a:pt x="1064" y="9831"/>
                  </a:lnTo>
                  <a:lnTo>
                    <a:pt x="1284" y="10014"/>
                  </a:lnTo>
                  <a:lnTo>
                    <a:pt x="1541" y="10161"/>
                  </a:lnTo>
                  <a:lnTo>
                    <a:pt x="1798" y="10308"/>
                  </a:lnTo>
                  <a:lnTo>
                    <a:pt x="2054" y="10381"/>
                  </a:lnTo>
                  <a:lnTo>
                    <a:pt x="2348" y="10491"/>
                  </a:lnTo>
                  <a:lnTo>
                    <a:pt x="2641" y="10528"/>
                  </a:lnTo>
                  <a:lnTo>
                    <a:pt x="2898" y="10565"/>
                  </a:lnTo>
                  <a:lnTo>
                    <a:pt x="3192" y="10565"/>
                  </a:lnTo>
                  <a:lnTo>
                    <a:pt x="3485" y="10528"/>
                  </a:lnTo>
                  <a:lnTo>
                    <a:pt x="3742" y="10491"/>
                  </a:lnTo>
                  <a:lnTo>
                    <a:pt x="4035" y="10418"/>
                  </a:lnTo>
                  <a:lnTo>
                    <a:pt x="4365" y="10271"/>
                  </a:lnTo>
                  <a:lnTo>
                    <a:pt x="4696" y="10161"/>
                  </a:lnTo>
                  <a:lnTo>
                    <a:pt x="4879" y="10124"/>
                  </a:lnTo>
                  <a:lnTo>
                    <a:pt x="5209" y="10124"/>
                  </a:lnTo>
                  <a:lnTo>
                    <a:pt x="5392" y="10161"/>
                  </a:lnTo>
                  <a:lnTo>
                    <a:pt x="5502" y="10271"/>
                  </a:lnTo>
                  <a:lnTo>
                    <a:pt x="5613" y="10381"/>
                  </a:lnTo>
                  <a:lnTo>
                    <a:pt x="5833" y="10601"/>
                  </a:lnTo>
                  <a:lnTo>
                    <a:pt x="5979" y="10711"/>
                  </a:lnTo>
                  <a:lnTo>
                    <a:pt x="6089" y="10785"/>
                  </a:lnTo>
                  <a:lnTo>
                    <a:pt x="6273" y="10858"/>
                  </a:lnTo>
                  <a:lnTo>
                    <a:pt x="6420" y="10895"/>
                  </a:lnTo>
                  <a:lnTo>
                    <a:pt x="6933" y="10895"/>
                  </a:lnTo>
                  <a:lnTo>
                    <a:pt x="7227" y="10858"/>
                  </a:lnTo>
                  <a:lnTo>
                    <a:pt x="7483" y="10821"/>
                  </a:lnTo>
                  <a:lnTo>
                    <a:pt x="7740" y="10748"/>
                  </a:lnTo>
                  <a:lnTo>
                    <a:pt x="7997" y="10638"/>
                  </a:lnTo>
                  <a:lnTo>
                    <a:pt x="8217" y="10528"/>
                  </a:lnTo>
                  <a:lnTo>
                    <a:pt x="8437" y="10381"/>
                  </a:lnTo>
                  <a:lnTo>
                    <a:pt x="8657" y="10198"/>
                  </a:lnTo>
                  <a:lnTo>
                    <a:pt x="8877" y="10014"/>
                  </a:lnTo>
                  <a:lnTo>
                    <a:pt x="9061" y="9831"/>
                  </a:lnTo>
                  <a:lnTo>
                    <a:pt x="9207" y="9611"/>
                  </a:lnTo>
                  <a:lnTo>
                    <a:pt x="9354" y="9391"/>
                  </a:lnTo>
                  <a:lnTo>
                    <a:pt x="9501" y="9171"/>
                  </a:lnTo>
                  <a:lnTo>
                    <a:pt x="9574" y="8914"/>
                  </a:lnTo>
                  <a:lnTo>
                    <a:pt x="9684" y="8694"/>
                  </a:lnTo>
                  <a:lnTo>
                    <a:pt x="9721" y="8400"/>
                  </a:lnTo>
                  <a:lnTo>
                    <a:pt x="9721" y="8144"/>
                  </a:lnTo>
                  <a:lnTo>
                    <a:pt x="9721" y="7887"/>
                  </a:lnTo>
                  <a:lnTo>
                    <a:pt x="9684" y="7630"/>
                  </a:lnTo>
                  <a:lnTo>
                    <a:pt x="9611" y="7373"/>
                  </a:lnTo>
                  <a:lnTo>
                    <a:pt x="9537" y="7117"/>
                  </a:lnTo>
                  <a:lnTo>
                    <a:pt x="9281" y="6640"/>
                  </a:lnTo>
                  <a:lnTo>
                    <a:pt x="9171" y="6383"/>
                  </a:lnTo>
                  <a:lnTo>
                    <a:pt x="9061" y="6090"/>
                  </a:lnTo>
                  <a:lnTo>
                    <a:pt x="9061" y="5833"/>
                  </a:lnTo>
                  <a:lnTo>
                    <a:pt x="9061" y="5576"/>
                  </a:lnTo>
                  <a:lnTo>
                    <a:pt x="9097" y="5319"/>
                  </a:lnTo>
                  <a:lnTo>
                    <a:pt x="9134" y="5062"/>
                  </a:lnTo>
                  <a:lnTo>
                    <a:pt x="9317" y="4512"/>
                  </a:lnTo>
                  <a:lnTo>
                    <a:pt x="9501" y="4035"/>
                  </a:lnTo>
                  <a:lnTo>
                    <a:pt x="9684" y="3559"/>
                  </a:lnTo>
                  <a:lnTo>
                    <a:pt x="9794" y="3082"/>
                  </a:lnTo>
                  <a:lnTo>
                    <a:pt x="9831" y="2825"/>
                  </a:lnTo>
                  <a:lnTo>
                    <a:pt x="9831" y="2568"/>
                  </a:lnTo>
                  <a:lnTo>
                    <a:pt x="9794" y="2311"/>
                  </a:lnTo>
                  <a:lnTo>
                    <a:pt x="9721" y="2055"/>
                  </a:lnTo>
                  <a:lnTo>
                    <a:pt x="9611" y="1834"/>
                  </a:lnTo>
                  <a:lnTo>
                    <a:pt x="9501" y="1578"/>
                  </a:lnTo>
                  <a:lnTo>
                    <a:pt x="9354" y="1358"/>
                  </a:lnTo>
                  <a:lnTo>
                    <a:pt x="9207" y="1174"/>
                  </a:lnTo>
                  <a:lnTo>
                    <a:pt x="8841" y="771"/>
                  </a:lnTo>
                  <a:lnTo>
                    <a:pt x="8400" y="404"/>
                  </a:lnTo>
                  <a:lnTo>
                    <a:pt x="7960" y="110"/>
                  </a:lnTo>
                  <a:lnTo>
                    <a:pt x="7850" y="37"/>
                  </a:lnTo>
                  <a:lnTo>
                    <a:pt x="7703" y="0"/>
                  </a:lnTo>
                  <a:close/>
                  <a:moveTo>
                    <a:pt x="12912" y="10675"/>
                  </a:moveTo>
                  <a:lnTo>
                    <a:pt x="12839" y="10711"/>
                  </a:lnTo>
                  <a:lnTo>
                    <a:pt x="12765" y="10785"/>
                  </a:lnTo>
                  <a:lnTo>
                    <a:pt x="12729" y="10858"/>
                  </a:lnTo>
                  <a:lnTo>
                    <a:pt x="12729" y="11005"/>
                  </a:lnTo>
                  <a:lnTo>
                    <a:pt x="12765" y="11115"/>
                  </a:lnTo>
                  <a:lnTo>
                    <a:pt x="12876" y="11225"/>
                  </a:lnTo>
                  <a:lnTo>
                    <a:pt x="13022" y="11262"/>
                  </a:lnTo>
                  <a:lnTo>
                    <a:pt x="13132" y="11225"/>
                  </a:lnTo>
                  <a:lnTo>
                    <a:pt x="13242" y="11115"/>
                  </a:lnTo>
                  <a:lnTo>
                    <a:pt x="13279" y="11005"/>
                  </a:lnTo>
                  <a:lnTo>
                    <a:pt x="13279" y="10858"/>
                  </a:lnTo>
                  <a:lnTo>
                    <a:pt x="13242" y="10785"/>
                  </a:lnTo>
                  <a:lnTo>
                    <a:pt x="13169" y="10711"/>
                  </a:lnTo>
                  <a:lnTo>
                    <a:pt x="13096" y="10675"/>
                  </a:lnTo>
                  <a:close/>
                  <a:moveTo>
                    <a:pt x="13572" y="11262"/>
                  </a:moveTo>
                  <a:lnTo>
                    <a:pt x="13499" y="11298"/>
                  </a:lnTo>
                  <a:lnTo>
                    <a:pt x="13462" y="11372"/>
                  </a:lnTo>
                  <a:lnTo>
                    <a:pt x="13389" y="11408"/>
                  </a:lnTo>
                  <a:lnTo>
                    <a:pt x="13316" y="11445"/>
                  </a:lnTo>
                  <a:lnTo>
                    <a:pt x="13242" y="11555"/>
                  </a:lnTo>
                  <a:lnTo>
                    <a:pt x="13242" y="11702"/>
                  </a:lnTo>
                  <a:lnTo>
                    <a:pt x="13242" y="11775"/>
                  </a:lnTo>
                  <a:lnTo>
                    <a:pt x="13279" y="11849"/>
                  </a:lnTo>
                  <a:lnTo>
                    <a:pt x="13352" y="11959"/>
                  </a:lnTo>
                  <a:lnTo>
                    <a:pt x="13609" y="11959"/>
                  </a:lnTo>
                  <a:lnTo>
                    <a:pt x="13719" y="11922"/>
                  </a:lnTo>
                  <a:lnTo>
                    <a:pt x="13829" y="11849"/>
                  </a:lnTo>
                  <a:lnTo>
                    <a:pt x="13866" y="11738"/>
                  </a:lnTo>
                  <a:lnTo>
                    <a:pt x="13939" y="11628"/>
                  </a:lnTo>
                  <a:lnTo>
                    <a:pt x="13939" y="11555"/>
                  </a:lnTo>
                  <a:lnTo>
                    <a:pt x="13939" y="11518"/>
                  </a:lnTo>
                  <a:lnTo>
                    <a:pt x="13903" y="11445"/>
                  </a:lnTo>
                  <a:lnTo>
                    <a:pt x="13866" y="11372"/>
                  </a:lnTo>
                  <a:lnTo>
                    <a:pt x="13829" y="11298"/>
                  </a:lnTo>
                  <a:lnTo>
                    <a:pt x="13719" y="11262"/>
                  </a:lnTo>
                  <a:close/>
                  <a:moveTo>
                    <a:pt x="12215" y="11555"/>
                  </a:moveTo>
                  <a:lnTo>
                    <a:pt x="12142" y="11592"/>
                  </a:lnTo>
                  <a:lnTo>
                    <a:pt x="12069" y="11702"/>
                  </a:lnTo>
                  <a:lnTo>
                    <a:pt x="12032" y="11812"/>
                  </a:lnTo>
                  <a:lnTo>
                    <a:pt x="12032" y="11959"/>
                  </a:lnTo>
                  <a:lnTo>
                    <a:pt x="12032" y="12069"/>
                  </a:lnTo>
                  <a:lnTo>
                    <a:pt x="12105" y="12362"/>
                  </a:lnTo>
                  <a:lnTo>
                    <a:pt x="12252" y="12582"/>
                  </a:lnTo>
                  <a:lnTo>
                    <a:pt x="12325" y="12619"/>
                  </a:lnTo>
                  <a:lnTo>
                    <a:pt x="12399" y="12656"/>
                  </a:lnTo>
                  <a:lnTo>
                    <a:pt x="12509" y="12656"/>
                  </a:lnTo>
                  <a:lnTo>
                    <a:pt x="12582" y="12582"/>
                  </a:lnTo>
                  <a:lnTo>
                    <a:pt x="12619" y="12545"/>
                  </a:lnTo>
                  <a:lnTo>
                    <a:pt x="12692" y="12545"/>
                  </a:lnTo>
                  <a:lnTo>
                    <a:pt x="12802" y="12619"/>
                  </a:lnTo>
                  <a:lnTo>
                    <a:pt x="12876" y="12619"/>
                  </a:lnTo>
                  <a:lnTo>
                    <a:pt x="12949" y="12582"/>
                  </a:lnTo>
                  <a:lnTo>
                    <a:pt x="12986" y="12545"/>
                  </a:lnTo>
                  <a:lnTo>
                    <a:pt x="13022" y="12435"/>
                  </a:lnTo>
                  <a:lnTo>
                    <a:pt x="12986" y="12325"/>
                  </a:lnTo>
                  <a:lnTo>
                    <a:pt x="12912" y="12215"/>
                  </a:lnTo>
                  <a:lnTo>
                    <a:pt x="12802" y="12179"/>
                  </a:lnTo>
                  <a:lnTo>
                    <a:pt x="12655" y="12142"/>
                  </a:lnTo>
                  <a:lnTo>
                    <a:pt x="12545" y="12142"/>
                  </a:lnTo>
                  <a:lnTo>
                    <a:pt x="12472" y="12179"/>
                  </a:lnTo>
                  <a:lnTo>
                    <a:pt x="12399" y="12032"/>
                  </a:lnTo>
                  <a:lnTo>
                    <a:pt x="12399" y="11849"/>
                  </a:lnTo>
                  <a:lnTo>
                    <a:pt x="12399" y="11665"/>
                  </a:lnTo>
                  <a:lnTo>
                    <a:pt x="12362" y="11592"/>
                  </a:lnTo>
                  <a:lnTo>
                    <a:pt x="12289" y="11555"/>
                  </a:lnTo>
                  <a:close/>
                  <a:moveTo>
                    <a:pt x="14049" y="5466"/>
                  </a:moveTo>
                  <a:lnTo>
                    <a:pt x="14196" y="5503"/>
                  </a:lnTo>
                  <a:lnTo>
                    <a:pt x="14490" y="5649"/>
                  </a:lnTo>
                  <a:lnTo>
                    <a:pt x="14673" y="5723"/>
                  </a:lnTo>
                  <a:lnTo>
                    <a:pt x="14930" y="5906"/>
                  </a:lnTo>
                  <a:lnTo>
                    <a:pt x="15150" y="6090"/>
                  </a:lnTo>
                  <a:lnTo>
                    <a:pt x="15370" y="6310"/>
                  </a:lnTo>
                  <a:lnTo>
                    <a:pt x="15590" y="6566"/>
                  </a:lnTo>
                  <a:lnTo>
                    <a:pt x="15773" y="6860"/>
                  </a:lnTo>
                  <a:lnTo>
                    <a:pt x="15883" y="7190"/>
                  </a:lnTo>
                  <a:lnTo>
                    <a:pt x="15993" y="7520"/>
                  </a:lnTo>
                  <a:lnTo>
                    <a:pt x="16067" y="7850"/>
                  </a:lnTo>
                  <a:lnTo>
                    <a:pt x="16104" y="8217"/>
                  </a:lnTo>
                  <a:lnTo>
                    <a:pt x="16104" y="8547"/>
                  </a:lnTo>
                  <a:lnTo>
                    <a:pt x="16067" y="9244"/>
                  </a:lnTo>
                  <a:lnTo>
                    <a:pt x="15957" y="9941"/>
                  </a:lnTo>
                  <a:lnTo>
                    <a:pt x="15773" y="10601"/>
                  </a:lnTo>
                  <a:lnTo>
                    <a:pt x="15517" y="11225"/>
                  </a:lnTo>
                  <a:lnTo>
                    <a:pt x="15370" y="11555"/>
                  </a:lnTo>
                  <a:lnTo>
                    <a:pt x="15186" y="11849"/>
                  </a:lnTo>
                  <a:lnTo>
                    <a:pt x="15003" y="12105"/>
                  </a:lnTo>
                  <a:lnTo>
                    <a:pt x="14783" y="12362"/>
                  </a:lnTo>
                  <a:lnTo>
                    <a:pt x="14526" y="12619"/>
                  </a:lnTo>
                  <a:lnTo>
                    <a:pt x="14269" y="12839"/>
                  </a:lnTo>
                  <a:lnTo>
                    <a:pt x="14013" y="13022"/>
                  </a:lnTo>
                  <a:lnTo>
                    <a:pt x="13719" y="13169"/>
                  </a:lnTo>
                  <a:lnTo>
                    <a:pt x="13389" y="13316"/>
                  </a:lnTo>
                  <a:lnTo>
                    <a:pt x="13059" y="13463"/>
                  </a:lnTo>
                  <a:lnTo>
                    <a:pt x="12802" y="13499"/>
                  </a:lnTo>
                  <a:lnTo>
                    <a:pt x="12509" y="13536"/>
                  </a:lnTo>
                  <a:lnTo>
                    <a:pt x="12325" y="13499"/>
                  </a:lnTo>
                  <a:lnTo>
                    <a:pt x="12179" y="13426"/>
                  </a:lnTo>
                  <a:lnTo>
                    <a:pt x="12032" y="13279"/>
                  </a:lnTo>
                  <a:lnTo>
                    <a:pt x="11922" y="13169"/>
                  </a:lnTo>
                  <a:lnTo>
                    <a:pt x="11482" y="12692"/>
                  </a:lnTo>
                  <a:lnTo>
                    <a:pt x="11298" y="12435"/>
                  </a:lnTo>
                  <a:lnTo>
                    <a:pt x="11225" y="12289"/>
                  </a:lnTo>
                  <a:lnTo>
                    <a:pt x="11188" y="12105"/>
                  </a:lnTo>
                  <a:lnTo>
                    <a:pt x="11188" y="11922"/>
                  </a:lnTo>
                  <a:lnTo>
                    <a:pt x="11262" y="11738"/>
                  </a:lnTo>
                  <a:lnTo>
                    <a:pt x="11445" y="11408"/>
                  </a:lnTo>
                  <a:lnTo>
                    <a:pt x="11812" y="10785"/>
                  </a:lnTo>
                  <a:lnTo>
                    <a:pt x="12142" y="10161"/>
                  </a:lnTo>
                  <a:lnTo>
                    <a:pt x="12472" y="9501"/>
                  </a:lnTo>
                  <a:lnTo>
                    <a:pt x="12765" y="8877"/>
                  </a:lnTo>
                  <a:lnTo>
                    <a:pt x="12876" y="8547"/>
                  </a:lnTo>
                  <a:lnTo>
                    <a:pt x="12949" y="8217"/>
                  </a:lnTo>
                  <a:lnTo>
                    <a:pt x="12986" y="7887"/>
                  </a:lnTo>
                  <a:lnTo>
                    <a:pt x="12949" y="7593"/>
                  </a:lnTo>
                  <a:lnTo>
                    <a:pt x="12876" y="7263"/>
                  </a:lnTo>
                  <a:lnTo>
                    <a:pt x="12765" y="6970"/>
                  </a:lnTo>
                  <a:lnTo>
                    <a:pt x="12729" y="6750"/>
                  </a:lnTo>
                  <a:lnTo>
                    <a:pt x="12692" y="6566"/>
                  </a:lnTo>
                  <a:lnTo>
                    <a:pt x="12729" y="6346"/>
                  </a:lnTo>
                  <a:lnTo>
                    <a:pt x="12802" y="6200"/>
                  </a:lnTo>
                  <a:lnTo>
                    <a:pt x="12876" y="6016"/>
                  </a:lnTo>
                  <a:lnTo>
                    <a:pt x="12986" y="5869"/>
                  </a:lnTo>
                  <a:lnTo>
                    <a:pt x="13132" y="5723"/>
                  </a:lnTo>
                  <a:lnTo>
                    <a:pt x="13279" y="5613"/>
                  </a:lnTo>
                  <a:lnTo>
                    <a:pt x="13316" y="5686"/>
                  </a:lnTo>
                  <a:lnTo>
                    <a:pt x="13389" y="5723"/>
                  </a:lnTo>
                  <a:lnTo>
                    <a:pt x="13536" y="5759"/>
                  </a:lnTo>
                  <a:lnTo>
                    <a:pt x="13646" y="5686"/>
                  </a:lnTo>
                  <a:lnTo>
                    <a:pt x="13719" y="5649"/>
                  </a:lnTo>
                  <a:lnTo>
                    <a:pt x="13756" y="5576"/>
                  </a:lnTo>
                  <a:lnTo>
                    <a:pt x="13829" y="5503"/>
                  </a:lnTo>
                  <a:lnTo>
                    <a:pt x="13939" y="5466"/>
                  </a:lnTo>
                  <a:close/>
                  <a:moveTo>
                    <a:pt x="13646" y="3852"/>
                  </a:moveTo>
                  <a:lnTo>
                    <a:pt x="13609" y="3925"/>
                  </a:lnTo>
                  <a:lnTo>
                    <a:pt x="13499" y="4182"/>
                  </a:lnTo>
                  <a:lnTo>
                    <a:pt x="13462" y="4476"/>
                  </a:lnTo>
                  <a:lnTo>
                    <a:pt x="13462" y="4732"/>
                  </a:lnTo>
                  <a:lnTo>
                    <a:pt x="13499" y="5026"/>
                  </a:lnTo>
                  <a:lnTo>
                    <a:pt x="13316" y="5099"/>
                  </a:lnTo>
                  <a:lnTo>
                    <a:pt x="13132" y="5173"/>
                  </a:lnTo>
                  <a:lnTo>
                    <a:pt x="13022" y="4769"/>
                  </a:lnTo>
                  <a:lnTo>
                    <a:pt x="12839" y="4439"/>
                  </a:lnTo>
                  <a:lnTo>
                    <a:pt x="12802" y="4402"/>
                  </a:lnTo>
                  <a:lnTo>
                    <a:pt x="12729" y="4402"/>
                  </a:lnTo>
                  <a:lnTo>
                    <a:pt x="12692" y="4439"/>
                  </a:lnTo>
                  <a:lnTo>
                    <a:pt x="12692" y="4476"/>
                  </a:lnTo>
                  <a:lnTo>
                    <a:pt x="12655" y="4732"/>
                  </a:lnTo>
                  <a:lnTo>
                    <a:pt x="12692" y="4952"/>
                  </a:lnTo>
                  <a:lnTo>
                    <a:pt x="12802" y="5429"/>
                  </a:lnTo>
                  <a:lnTo>
                    <a:pt x="12582" y="5649"/>
                  </a:lnTo>
                  <a:lnTo>
                    <a:pt x="12399" y="5466"/>
                  </a:lnTo>
                  <a:lnTo>
                    <a:pt x="12142" y="5173"/>
                  </a:lnTo>
                  <a:lnTo>
                    <a:pt x="12105" y="5136"/>
                  </a:lnTo>
                  <a:lnTo>
                    <a:pt x="12032" y="5173"/>
                  </a:lnTo>
                  <a:lnTo>
                    <a:pt x="11995" y="5209"/>
                  </a:lnTo>
                  <a:lnTo>
                    <a:pt x="11995" y="5283"/>
                  </a:lnTo>
                  <a:lnTo>
                    <a:pt x="12032" y="5466"/>
                  </a:lnTo>
                  <a:lnTo>
                    <a:pt x="12142" y="5649"/>
                  </a:lnTo>
                  <a:lnTo>
                    <a:pt x="12252" y="5796"/>
                  </a:lnTo>
                  <a:lnTo>
                    <a:pt x="12435" y="5906"/>
                  </a:lnTo>
                  <a:lnTo>
                    <a:pt x="12399" y="6016"/>
                  </a:lnTo>
                  <a:lnTo>
                    <a:pt x="12362" y="6053"/>
                  </a:lnTo>
                  <a:lnTo>
                    <a:pt x="12142" y="6016"/>
                  </a:lnTo>
                  <a:lnTo>
                    <a:pt x="11738" y="5833"/>
                  </a:lnTo>
                  <a:lnTo>
                    <a:pt x="11665" y="5686"/>
                  </a:lnTo>
                  <a:lnTo>
                    <a:pt x="11628" y="5649"/>
                  </a:lnTo>
                  <a:lnTo>
                    <a:pt x="11592" y="5686"/>
                  </a:lnTo>
                  <a:lnTo>
                    <a:pt x="11555" y="5833"/>
                  </a:lnTo>
                  <a:lnTo>
                    <a:pt x="11518" y="5906"/>
                  </a:lnTo>
                  <a:lnTo>
                    <a:pt x="11518" y="5979"/>
                  </a:lnTo>
                  <a:lnTo>
                    <a:pt x="11555" y="6053"/>
                  </a:lnTo>
                  <a:lnTo>
                    <a:pt x="11628" y="6126"/>
                  </a:lnTo>
                  <a:lnTo>
                    <a:pt x="11775" y="6236"/>
                  </a:lnTo>
                  <a:lnTo>
                    <a:pt x="11995" y="6346"/>
                  </a:lnTo>
                  <a:lnTo>
                    <a:pt x="12289" y="6456"/>
                  </a:lnTo>
                  <a:lnTo>
                    <a:pt x="12252" y="6676"/>
                  </a:lnTo>
                  <a:lnTo>
                    <a:pt x="12289" y="6897"/>
                  </a:lnTo>
                  <a:lnTo>
                    <a:pt x="11555" y="6897"/>
                  </a:lnTo>
                  <a:lnTo>
                    <a:pt x="11445" y="6933"/>
                  </a:lnTo>
                  <a:lnTo>
                    <a:pt x="11408" y="7007"/>
                  </a:lnTo>
                  <a:lnTo>
                    <a:pt x="11408" y="7153"/>
                  </a:lnTo>
                  <a:lnTo>
                    <a:pt x="11408" y="7337"/>
                  </a:lnTo>
                  <a:lnTo>
                    <a:pt x="11482" y="7483"/>
                  </a:lnTo>
                  <a:lnTo>
                    <a:pt x="11555" y="7593"/>
                  </a:lnTo>
                  <a:lnTo>
                    <a:pt x="11592" y="7630"/>
                  </a:lnTo>
                  <a:lnTo>
                    <a:pt x="11922" y="7960"/>
                  </a:lnTo>
                  <a:lnTo>
                    <a:pt x="12142" y="8107"/>
                  </a:lnTo>
                  <a:lnTo>
                    <a:pt x="12252" y="8180"/>
                  </a:lnTo>
                  <a:lnTo>
                    <a:pt x="12362" y="8217"/>
                  </a:lnTo>
                  <a:lnTo>
                    <a:pt x="12472" y="8217"/>
                  </a:lnTo>
                  <a:lnTo>
                    <a:pt x="12362" y="8547"/>
                  </a:lnTo>
                  <a:lnTo>
                    <a:pt x="12252" y="8804"/>
                  </a:lnTo>
                  <a:lnTo>
                    <a:pt x="12215" y="8841"/>
                  </a:lnTo>
                  <a:lnTo>
                    <a:pt x="12179" y="8877"/>
                  </a:lnTo>
                  <a:lnTo>
                    <a:pt x="11812" y="8731"/>
                  </a:lnTo>
                  <a:lnTo>
                    <a:pt x="11555" y="8584"/>
                  </a:lnTo>
                  <a:lnTo>
                    <a:pt x="11335" y="8364"/>
                  </a:lnTo>
                  <a:lnTo>
                    <a:pt x="11225" y="8364"/>
                  </a:lnTo>
                  <a:lnTo>
                    <a:pt x="11188" y="8437"/>
                  </a:lnTo>
                  <a:lnTo>
                    <a:pt x="11188" y="8511"/>
                  </a:lnTo>
                  <a:lnTo>
                    <a:pt x="11335" y="8731"/>
                  </a:lnTo>
                  <a:lnTo>
                    <a:pt x="11555" y="8951"/>
                  </a:lnTo>
                  <a:lnTo>
                    <a:pt x="11812" y="9134"/>
                  </a:lnTo>
                  <a:lnTo>
                    <a:pt x="12069" y="9244"/>
                  </a:lnTo>
                  <a:lnTo>
                    <a:pt x="11848" y="9648"/>
                  </a:lnTo>
                  <a:lnTo>
                    <a:pt x="11738" y="9648"/>
                  </a:lnTo>
                  <a:lnTo>
                    <a:pt x="11665" y="9721"/>
                  </a:lnTo>
                  <a:lnTo>
                    <a:pt x="11262" y="9428"/>
                  </a:lnTo>
                  <a:lnTo>
                    <a:pt x="10895" y="9134"/>
                  </a:lnTo>
                  <a:lnTo>
                    <a:pt x="10858" y="9097"/>
                  </a:lnTo>
                  <a:lnTo>
                    <a:pt x="10821" y="9134"/>
                  </a:lnTo>
                  <a:lnTo>
                    <a:pt x="10601" y="9391"/>
                  </a:lnTo>
                  <a:lnTo>
                    <a:pt x="10381" y="9648"/>
                  </a:lnTo>
                  <a:lnTo>
                    <a:pt x="10308" y="9648"/>
                  </a:lnTo>
                  <a:lnTo>
                    <a:pt x="10234" y="9684"/>
                  </a:lnTo>
                  <a:lnTo>
                    <a:pt x="10198" y="9758"/>
                  </a:lnTo>
                  <a:lnTo>
                    <a:pt x="10234" y="9831"/>
                  </a:lnTo>
                  <a:lnTo>
                    <a:pt x="10748" y="10308"/>
                  </a:lnTo>
                  <a:lnTo>
                    <a:pt x="11188" y="10821"/>
                  </a:lnTo>
                  <a:lnTo>
                    <a:pt x="10968" y="11262"/>
                  </a:lnTo>
                  <a:lnTo>
                    <a:pt x="10785" y="11152"/>
                  </a:lnTo>
                  <a:lnTo>
                    <a:pt x="10601" y="11078"/>
                  </a:lnTo>
                  <a:lnTo>
                    <a:pt x="10381" y="11042"/>
                  </a:lnTo>
                  <a:lnTo>
                    <a:pt x="10308" y="11005"/>
                  </a:lnTo>
                  <a:lnTo>
                    <a:pt x="10198" y="10968"/>
                  </a:lnTo>
                  <a:lnTo>
                    <a:pt x="10161" y="10931"/>
                  </a:lnTo>
                  <a:lnTo>
                    <a:pt x="10088" y="10931"/>
                  </a:lnTo>
                  <a:lnTo>
                    <a:pt x="9978" y="10968"/>
                  </a:lnTo>
                  <a:lnTo>
                    <a:pt x="9941" y="11078"/>
                  </a:lnTo>
                  <a:lnTo>
                    <a:pt x="9941" y="11152"/>
                  </a:lnTo>
                  <a:lnTo>
                    <a:pt x="9978" y="11188"/>
                  </a:lnTo>
                  <a:lnTo>
                    <a:pt x="10124" y="11335"/>
                  </a:lnTo>
                  <a:lnTo>
                    <a:pt x="10308" y="11445"/>
                  </a:lnTo>
                  <a:lnTo>
                    <a:pt x="10565" y="11555"/>
                  </a:lnTo>
                  <a:lnTo>
                    <a:pt x="10675" y="11592"/>
                  </a:lnTo>
                  <a:lnTo>
                    <a:pt x="10785" y="11592"/>
                  </a:lnTo>
                  <a:lnTo>
                    <a:pt x="10748" y="11775"/>
                  </a:lnTo>
                  <a:lnTo>
                    <a:pt x="10711" y="11959"/>
                  </a:lnTo>
                  <a:lnTo>
                    <a:pt x="10675" y="12179"/>
                  </a:lnTo>
                  <a:lnTo>
                    <a:pt x="10711" y="12362"/>
                  </a:lnTo>
                  <a:lnTo>
                    <a:pt x="10785" y="12582"/>
                  </a:lnTo>
                  <a:lnTo>
                    <a:pt x="10638" y="12692"/>
                  </a:lnTo>
                  <a:lnTo>
                    <a:pt x="10455" y="12876"/>
                  </a:lnTo>
                  <a:lnTo>
                    <a:pt x="10381" y="12949"/>
                  </a:lnTo>
                  <a:lnTo>
                    <a:pt x="10308" y="12949"/>
                  </a:lnTo>
                  <a:lnTo>
                    <a:pt x="10271" y="12986"/>
                  </a:lnTo>
                  <a:lnTo>
                    <a:pt x="10234" y="13059"/>
                  </a:lnTo>
                  <a:lnTo>
                    <a:pt x="10234" y="13169"/>
                  </a:lnTo>
                  <a:lnTo>
                    <a:pt x="10271" y="13206"/>
                  </a:lnTo>
                  <a:lnTo>
                    <a:pt x="10308" y="13242"/>
                  </a:lnTo>
                  <a:lnTo>
                    <a:pt x="10455" y="13242"/>
                  </a:lnTo>
                  <a:lnTo>
                    <a:pt x="10565" y="13206"/>
                  </a:lnTo>
                  <a:lnTo>
                    <a:pt x="10748" y="13059"/>
                  </a:lnTo>
                  <a:lnTo>
                    <a:pt x="11005" y="12912"/>
                  </a:lnTo>
                  <a:lnTo>
                    <a:pt x="11408" y="13352"/>
                  </a:lnTo>
                  <a:lnTo>
                    <a:pt x="11482" y="13426"/>
                  </a:lnTo>
                  <a:lnTo>
                    <a:pt x="11335" y="13609"/>
                  </a:lnTo>
                  <a:lnTo>
                    <a:pt x="11262" y="13829"/>
                  </a:lnTo>
                  <a:lnTo>
                    <a:pt x="11188" y="13829"/>
                  </a:lnTo>
                  <a:lnTo>
                    <a:pt x="11115" y="13866"/>
                  </a:lnTo>
                  <a:lnTo>
                    <a:pt x="11005" y="13939"/>
                  </a:lnTo>
                  <a:lnTo>
                    <a:pt x="10968" y="14013"/>
                  </a:lnTo>
                  <a:lnTo>
                    <a:pt x="11005" y="14123"/>
                  </a:lnTo>
                  <a:lnTo>
                    <a:pt x="11041" y="14233"/>
                  </a:lnTo>
                  <a:lnTo>
                    <a:pt x="11151" y="14306"/>
                  </a:lnTo>
                  <a:lnTo>
                    <a:pt x="11262" y="14343"/>
                  </a:lnTo>
                  <a:lnTo>
                    <a:pt x="11372" y="14343"/>
                  </a:lnTo>
                  <a:lnTo>
                    <a:pt x="11482" y="14270"/>
                  </a:lnTo>
                  <a:lnTo>
                    <a:pt x="11555" y="14196"/>
                  </a:lnTo>
                  <a:lnTo>
                    <a:pt x="11628" y="14086"/>
                  </a:lnTo>
                  <a:lnTo>
                    <a:pt x="11665" y="13976"/>
                  </a:lnTo>
                  <a:lnTo>
                    <a:pt x="11665" y="13866"/>
                  </a:lnTo>
                  <a:lnTo>
                    <a:pt x="11738" y="13719"/>
                  </a:lnTo>
                  <a:lnTo>
                    <a:pt x="11848" y="13829"/>
                  </a:lnTo>
                  <a:lnTo>
                    <a:pt x="11995" y="13903"/>
                  </a:lnTo>
                  <a:lnTo>
                    <a:pt x="12142" y="13976"/>
                  </a:lnTo>
                  <a:lnTo>
                    <a:pt x="12325" y="14013"/>
                  </a:lnTo>
                  <a:lnTo>
                    <a:pt x="12362" y="14049"/>
                  </a:lnTo>
                  <a:lnTo>
                    <a:pt x="12252" y="14270"/>
                  </a:lnTo>
                  <a:lnTo>
                    <a:pt x="12179" y="14453"/>
                  </a:lnTo>
                  <a:lnTo>
                    <a:pt x="12105" y="14563"/>
                  </a:lnTo>
                  <a:lnTo>
                    <a:pt x="11995" y="14600"/>
                  </a:lnTo>
                  <a:lnTo>
                    <a:pt x="11958" y="14600"/>
                  </a:lnTo>
                  <a:lnTo>
                    <a:pt x="11885" y="14636"/>
                  </a:lnTo>
                  <a:lnTo>
                    <a:pt x="11848" y="14746"/>
                  </a:lnTo>
                  <a:lnTo>
                    <a:pt x="11848" y="14856"/>
                  </a:lnTo>
                  <a:lnTo>
                    <a:pt x="11922" y="14930"/>
                  </a:lnTo>
                  <a:lnTo>
                    <a:pt x="11995" y="15003"/>
                  </a:lnTo>
                  <a:lnTo>
                    <a:pt x="12069" y="15003"/>
                  </a:lnTo>
                  <a:lnTo>
                    <a:pt x="12215" y="14966"/>
                  </a:lnTo>
                  <a:lnTo>
                    <a:pt x="12362" y="14856"/>
                  </a:lnTo>
                  <a:lnTo>
                    <a:pt x="12472" y="14746"/>
                  </a:lnTo>
                  <a:lnTo>
                    <a:pt x="12545" y="14563"/>
                  </a:lnTo>
                  <a:lnTo>
                    <a:pt x="12619" y="14416"/>
                  </a:lnTo>
                  <a:lnTo>
                    <a:pt x="12692" y="14049"/>
                  </a:lnTo>
                  <a:lnTo>
                    <a:pt x="13132" y="13976"/>
                  </a:lnTo>
                  <a:lnTo>
                    <a:pt x="13536" y="13829"/>
                  </a:lnTo>
                  <a:lnTo>
                    <a:pt x="13279" y="14526"/>
                  </a:lnTo>
                  <a:lnTo>
                    <a:pt x="13206" y="14710"/>
                  </a:lnTo>
                  <a:lnTo>
                    <a:pt x="13206" y="14820"/>
                  </a:lnTo>
                  <a:lnTo>
                    <a:pt x="13242" y="14856"/>
                  </a:lnTo>
                  <a:lnTo>
                    <a:pt x="13279" y="14930"/>
                  </a:lnTo>
                  <a:lnTo>
                    <a:pt x="13352" y="14966"/>
                  </a:lnTo>
                  <a:lnTo>
                    <a:pt x="13426" y="14966"/>
                  </a:lnTo>
                  <a:lnTo>
                    <a:pt x="13499" y="14930"/>
                  </a:lnTo>
                  <a:lnTo>
                    <a:pt x="13572" y="14893"/>
                  </a:lnTo>
                  <a:lnTo>
                    <a:pt x="13609" y="14820"/>
                  </a:lnTo>
                  <a:lnTo>
                    <a:pt x="13719" y="14563"/>
                  </a:lnTo>
                  <a:lnTo>
                    <a:pt x="13793" y="14270"/>
                  </a:lnTo>
                  <a:lnTo>
                    <a:pt x="13829" y="13976"/>
                  </a:lnTo>
                  <a:lnTo>
                    <a:pt x="13829" y="13719"/>
                  </a:lnTo>
                  <a:lnTo>
                    <a:pt x="14269" y="13463"/>
                  </a:lnTo>
                  <a:lnTo>
                    <a:pt x="14306" y="13939"/>
                  </a:lnTo>
                  <a:lnTo>
                    <a:pt x="14343" y="14049"/>
                  </a:lnTo>
                  <a:lnTo>
                    <a:pt x="14379" y="14123"/>
                  </a:lnTo>
                  <a:lnTo>
                    <a:pt x="14379" y="14159"/>
                  </a:lnTo>
                  <a:lnTo>
                    <a:pt x="14416" y="14270"/>
                  </a:lnTo>
                  <a:lnTo>
                    <a:pt x="14490" y="14343"/>
                  </a:lnTo>
                  <a:lnTo>
                    <a:pt x="14673" y="14343"/>
                  </a:lnTo>
                  <a:lnTo>
                    <a:pt x="14673" y="14306"/>
                  </a:lnTo>
                  <a:lnTo>
                    <a:pt x="14746" y="14233"/>
                  </a:lnTo>
                  <a:lnTo>
                    <a:pt x="14783" y="14159"/>
                  </a:lnTo>
                  <a:lnTo>
                    <a:pt x="14710" y="13903"/>
                  </a:lnTo>
                  <a:lnTo>
                    <a:pt x="14673" y="13646"/>
                  </a:lnTo>
                  <a:lnTo>
                    <a:pt x="14563" y="13279"/>
                  </a:lnTo>
                  <a:lnTo>
                    <a:pt x="15003" y="12876"/>
                  </a:lnTo>
                  <a:lnTo>
                    <a:pt x="15113" y="13022"/>
                  </a:lnTo>
                  <a:lnTo>
                    <a:pt x="15223" y="13132"/>
                  </a:lnTo>
                  <a:lnTo>
                    <a:pt x="15370" y="13352"/>
                  </a:lnTo>
                  <a:lnTo>
                    <a:pt x="15480" y="13463"/>
                  </a:lnTo>
                  <a:lnTo>
                    <a:pt x="15590" y="13536"/>
                  </a:lnTo>
                  <a:lnTo>
                    <a:pt x="15663" y="13536"/>
                  </a:lnTo>
                  <a:lnTo>
                    <a:pt x="15737" y="13463"/>
                  </a:lnTo>
                  <a:lnTo>
                    <a:pt x="15773" y="13389"/>
                  </a:lnTo>
                  <a:lnTo>
                    <a:pt x="15773" y="13316"/>
                  </a:lnTo>
                  <a:lnTo>
                    <a:pt x="15737" y="13132"/>
                  </a:lnTo>
                  <a:lnTo>
                    <a:pt x="15627" y="12986"/>
                  </a:lnTo>
                  <a:lnTo>
                    <a:pt x="15480" y="12876"/>
                  </a:lnTo>
                  <a:lnTo>
                    <a:pt x="15370" y="12729"/>
                  </a:lnTo>
                  <a:lnTo>
                    <a:pt x="15260" y="12582"/>
                  </a:lnTo>
                  <a:lnTo>
                    <a:pt x="15480" y="12289"/>
                  </a:lnTo>
                  <a:lnTo>
                    <a:pt x="15700" y="11995"/>
                  </a:lnTo>
                  <a:lnTo>
                    <a:pt x="15773" y="12069"/>
                  </a:lnTo>
                  <a:lnTo>
                    <a:pt x="15993" y="12215"/>
                  </a:lnTo>
                  <a:lnTo>
                    <a:pt x="16177" y="12399"/>
                  </a:lnTo>
                  <a:lnTo>
                    <a:pt x="16250" y="12435"/>
                  </a:lnTo>
                  <a:lnTo>
                    <a:pt x="16397" y="12435"/>
                  </a:lnTo>
                  <a:lnTo>
                    <a:pt x="16434" y="12399"/>
                  </a:lnTo>
                  <a:lnTo>
                    <a:pt x="16470" y="12325"/>
                  </a:lnTo>
                  <a:lnTo>
                    <a:pt x="16507" y="12252"/>
                  </a:lnTo>
                  <a:lnTo>
                    <a:pt x="16507" y="12179"/>
                  </a:lnTo>
                  <a:lnTo>
                    <a:pt x="16434" y="12105"/>
                  </a:lnTo>
                  <a:lnTo>
                    <a:pt x="16250" y="11922"/>
                  </a:lnTo>
                  <a:lnTo>
                    <a:pt x="16030" y="11775"/>
                  </a:lnTo>
                  <a:lnTo>
                    <a:pt x="15883" y="11702"/>
                  </a:lnTo>
                  <a:lnTo>
                    <a:pt x="16140" y="11115"/>
                  </a:lnTo>
                  <a:lnTo>
                    <a:pt x="16324" y="11225"/>
                  </a:lnTo>
                  <a:lnTo>
                    <a:pt x="16617" y="11335"/>
                  </a:lnTo>
                  <a:lnTo>
                    <a:pt x="16984" y="11408"/>
                  </a:lnTo>
                  <a:lnTo>
                    <a:pt x="17057" y="11408"/>
                  </a:lnTo>
                  <a:lnTo>
                    <a:pt x="17094" y="11372"/>
                  </a:lnTo>
                  <a:lnTo>
                    <a:pt x="17131" y="11298"/>
                  </a:lnTo>
                  <a:lnTo>
                    <a:pt x="17167" y="11225"/>
                  </a:lnTo>
                  <a:lnTo>
                    <a:pt x="17167" y="11152"/>
                  </a:lnTo>
                  <a:lnTo>
                    <a:pt x="17131" y="11078"/>
                  </a:lnTo>
                  <a:lnTo>
                    <a:pt x="17094" y="11042"/>
                  </a:lnTo>
                  <a:lnTo>
                    <a:pt x="17021" y="11005"/>
                  </a:lnTo>
                  <a:lnTo>
                    <a:pt x="16764" y="10968"/>
                  </a:lnTo>
                  <a:lnTo>
                    <a:pt x="16544" y="10895"/>
                  </a:lnTo>
                  <a:lnTo>
                    <a:pt x="16250" y="10821"/>
                  </a:lnTo>
                  <a:lnTo>
                    <a:pt x="16397" y="10345"/>
                  </a:lnTo>
                  <a:lnTo>
                    <a:pt x="16507" y="9831"/>
                  </a:lnTo>
                  <a:lnTo>
                    <a:pt x="16727" y="9941"/>
                  </a:lnTo>
                  <a:lnTo>
                    <a:pt x="16984" y="9978"/>
                  </a:lnTo>
                  <a:lnTo>
                    <a:pt x="17131" y="10014"/>
                  </a:lnTo>
                  <a:lnTo>
                    <a:pt x="17277" y="10014"/>
                  </a:lnTo>
                  <a:lnTo>
                    <a:pt x="17424" y="9978"/>
                  </a:lnTo>
                  <a:lnTo>
                    <a:pt x="17461" y="9904"/>
                  </a:lnTo>
                  <a:lnTo>
                    <a:pt x="17497" y="9831"/>
                  </a:lnTo>
                  <a:lnTo>
                    <a:pt x="17497" y="9794"/>
                  </a:lnTo>
                  <a:lnTo>
                    <a:pt x="17497" y="9721"/>
                  </a:lnTo>
                  <a:lnTo>
                    <a:pt x="17387" y="9648"/>
                  </a:lnTo>
                  <a:lnTo>
                    <a:pt x="17277" y="9611"/>
                  </a:lnTo>
                  <a:lnTo>
                    <a:pt x="17167" y="9574"/>
                  </a:lnTo>
                  <a:lnTo>
                    <a:pt x="16544" y="9501"/>
                  </a:lnTo>
                  <a:lnTo>
                    <a:pt x="16544" y="9464"/>
                  </a:lnTo>
                  <a:lnTo>
                    <a:pt x="16580" y="8987"/>
                  </a:lnTo>
                  <a:lnTo>
                    <a:pt x="16617" y="8511"/>
                  </a:lnTo>
                  <a:lnTo>
                    <a:pt x="16800" y="8584"/>
                  </a:lnTo>
                  <a:lnTo>
                    <a:pt x="17021" y="8621"/>
                  </a:lnTo>
                  <a:lnTo>
                    <a:pt x="17204" y="8657"/>
                  </a:lnTo>
                  <a:lnTo>
                    <a:pt x="17424" y="8621"/>
                  </a:lnTo>
                  <a:lnTo>
                    <a:pt x="17571" y="8584"/>
                  </a:lnTo>
                  <a:lnTo>
                    <a:pt x="17644" y="8511"/>
                  </a:lnTo>
                  <a:lnTo>
                    <a:pt x="17681" y="8437"/>
                  </a:lnTo>
                  <a:lnTo>
                    <a:pt x="17681" y="8364"/>
                  </a:lnTo>
                  <a:lnTo>
                    <a:pt x="17644" y="8290"/>
                  </a:lnTo>
                  <a:lnTo>
                    <a:pt x="17534" y="8217"/>
                  </a:lnTo>
                  <a:lnTo>
                    <a:pt x="17387" y="8217"/>
                  </a:lnTo>
                  <a:lnTo>
                    <a:pt x="17094" y="8254"/>
                  </a:lnTo>
                  <a:lnTo>
                    <a:pt x="16617" y="8217"/>
                  </a:lnTo>
                  <a:lnTo>
                    <a:pt x="16580" y="7814"/>
                  </a:lnTo>
                  <a:lnTo>
                    <a:pt x="16507" y="7410"/>
                  </a:lnTo>
                  <a:lnTo>
                    <a:pt x="16507" y="7410"/>
                  </a:lnTo>
                  <a:lnTo>
                    <a:pt x="16690" y="7447"/>
                  </a:lnTo>
                  <a:lnTo>
                    <a:pt x="16874" y="7447"/>
                  </a:lnTo>
                  <a:lnTo>
                    <a:pt x="17021" y="7410"/>
                  </a:lnTo>
                  <a:lnTo>
                    <a:pt x="17204" y="7337"/>
                  </a:lnTo>
                  <a:lnTo>
                    <a:pt x="17351" y="7263"/>
                  </a:lnTo>
                  <a:lnTo>
                    <a:pt x="17387" y="7190"/>
                  </a:lnTo>
                  <a:lnTo>
                    <a:pt x="17424" y="7117"/>
                  </a:lnTo>
                  <a:lnTo>
                    <a:pt x="17424" y="7043"/>
                  </a:lnTo>
                  <a:lnTo>
                    <a:pt x="17424" y="7007"/>
                  </a:lnTo>
                  <a:lnTo>
                    <a:pt x="17351" y="6933"/>
                  </a:lnTo>
                  <a:lnTo>
                    <a:pt x="17314" y="6897"/>
                  </a:lnTo>
                  <a:lnTo>
                    <a:pt x="17131" y="6897"/>
                  </a:lnTo>
                  <a:lnTo>
                    <a:pt x="16947" y="6970"/>
                  </a:lnTo>
                  <a:lnTo>
                    <a:pt x="16764" y="7007"/>
                  </a:lnTo>
                  <a:lnTo>
                    <a:pt x="16397" y="7080"/>
                  </a:lnTo>
                  <a:lnTo>
                    <a:pt x="16324" y="6897"/>
                  </a:lnTo>
                  <a:lnTo>
                    <a:pt x="16140" y="6493"/>
                  </a:lnTo>
                  <a:lnTo>
                    <a:pt x="16397" y="6420"/>
                  </a:lnTo>
                  <a:lnTo>
                    <a:pt x="16764" y="6273"/>
                  </a:lnTo>
                  <a:lnTo>
                    <a:pt x="16947" y="6200"/>
                  </a:lnTo>
                  <a:lnTo>
                    <a:pt x="17094" y="6090"/>
                  </a:lnTo>
                  <a:lnTo>
                    <a:pt x="17131" y="6053"/>
                  </a:lnTo>
                  <a:lnTo>
                    <a:pt x="17131" y="5979"/>
                  </a:lnTo>
                  <a:lnTo>
                    <a:pt x="17131" y="5906"/>
                  </a:lnTo>
                  <a:lnTo>
                    <a:pt x="17021" y="5833"/>
                  </a:lnTo>
                  <a:lnTo>
                    <a:pt x="16910" y="5796"/>
                  </a:lnTo>
                  <a:lnTo>
                    <a:pt x="16764" y="5833"/>
                  </a:lnTo>
                  <a:lnTo>
                    <a:pt x="16580" y="5906"/>
                  </a:lnTo>
                  <a:lnTo>
                    <a:pt x="16250" y="6090"/>
                  </a:lnTo>
                  <a:lnTo>
                    <a:pt x="16104" y="6163"/>
                  </a:lnTo>
                  <a:lnTo>
                    <a:pt x="15957" y="6236"/>
                  </a:lnTo>
                  <a:lnTo>
                    <a:pt x="15957" y="6200"/>
                  </a:lnTo>
                  <a:lnTo>
                    <a:pt x="15957" y="6163"/>
                  </a:lnTo>
                  <a:lnTo>
                    <a:pt x="15920" y="6163"/>
                  </a:lnTo>
                  <a:lnTo>
                    <a:pt x="15590" y="5796"/>
                  </a:lnTo>
                  <a:lnTo>
                    <a:pt x="15920" y="5503"/>
                  </a:lnTo>
                  <a:lnTo>
                    <a:pt x="16250" y="5173"/>
                  </a:lnTo>
                  <a:lnTo>
                    <a:pt x="16287" y="5099"/>
                  </a:lnTo>
                  <a:lnTo>
                    <a:pt x="16324" y="4989"/>
                  </a:lnTo>
                  <a:lnTo>
                    <a:pt x="16287" y="4916"/>
                  </a:lnTo>
                  <a:lnTo>
                    <a:pt x="16250" y="4879"/>
                  </a:lnTo>
                  <a:lnTo>
                    <a:pt x="16177" y="4806"/>
                  </a:lnTo>
                  <a:lnTo>
                    <a:pt x="16030" y="4806"/>
                  </a:lnTo>
                  <a:lnTo>
                    <a:pt x="15957" y="4842"/>
                  </a:lnTo>
                  <a:lnTo>
                    <a:pt x="15627" y="5209"/>
                  </a:lnTo>
                  <a:lnTo>
                    <a:pt x="15333" y="5576"/>
                  </a:lnTo>
                  <a:lnTo>
                    <a:pt x="15076" y="5393"/>
                  </a:lnTo>
                  <a:lnTo>
                    <a:pt x="14820" y="5246"/>
                  </a:lnTo>
                  <a:lnTo>
                    <a:pt x="14673" y="5173"/>
                  </a:lnTo>
                  <a:lnTo>
                    <a:pt x="14746" y="5026"/>
                  </a:lnTo>
                  <a:lnTo>
                    <a:pt x="14966" y="4659"/>
                  </a:lnTo>
                  <a:lnTo>
                    <a:pt x="15003" y="4586"/>
                  </a:lnTo>
                  <a:lnTo>
                    <a:pt x="15003" y="4512"/>
                  </a:lnTo>
                  <a:lnTo>
                    <a:pt x="14930" y="4402"/>
                  </a:lnTo>
                  <a:lnTo>
                    <a:pt x="14856" y="4366"/>
                  </a:lnTo>
                  <a:lnTo>
                    <a:pt x="14746" y="4366"/>
                  </a:lnTo>
                  <a:lnTo>
                    <a:pt x="14673" y="4439"/>
                  </a:lnTo>
                  <a:lnTo>
                    <a:pt x="14526" y="4622"/>
                  </a:lnTo>
                  <a:lnTo>
                    <a:pt x="14416" y="4842"/>
                  </a:lnTo>
                  <a:lnTo>
                    <a:pt x="14343" y="5026"/>
                  </a:lnTo>
                  <a:lnTo>
                    <a:pt x="14159" y="4989"/>
                  </a:lnTo>
                  <a:lnTo>
                    <a:pt x="13939" y="4989"/>
                  </a:lnTo>
                  <a:lnTo>
                    <a:pt x="13903" y="4732"/>
                  </a:lnTo>
                  <a:lnTo>
                    <a:pt x="13866" y="4476"/>
                  </a:lnTo>
                  <a:lnTo>
                    <a:pt x="13829" y="3962"/>
                  </a:lnTo>
                  <a:lnTo>
                    <a:pt x="13829" y="3889"/>
                  </a:lnTo>
                  <a:lnTo>
                    <a:pt x="13756" y="3852"/>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 name="Google Shape;390;p7"/>
            <p:cNvSpPr/>
            <p:nvPr/>
          </p:nvSpPr>
          <p:spPr>
            <a:xfrm>
              <a:off x="6059500" y="3516375"/>
              <a:ext cx="268700" cy="232025"/>
            </a:xfrm>
            <a:custGeom>
              <a:avLst/>
              <a:gdLst/>
              <a:ahLst/>
              <a:cxnLst/>
              <a:rect l="l" t="t" r="r" b="b"/>
              <a:pathLst>
                <a:path w="10748" h="9281" extrusionOk="0">
                  <a:moveTo>
                    <a:pt x="4072" y="550"/>
                  </a:moveTo>
                  <a:lnTo>
                    <a:pt x="4329" y="587"/>
                  </a:lnTo>
                  <a:lnTo>
                    <a:pt x="4585" y="697"/>
                  </a:lnTo>
                  <a:lnTo>
                    <a:pt x="4842" y="844"/>
                  </a:lnTo>
                  <a:lnTo>
                    <a:pt x="5025" y="1064"/>
                  </a:lnTo>
                  <a:lnTo>
                    <a:pt x="5136" y="1211"/>
                  </a:lnTo>
                  <a:lnTo>
                    <a:pt x="5209" y="1394"/>
                  </a:lnTo>
                  <a:lnTo>
                    <a:pt x="5246" y="1541"/>
                  </a:lnTo>
                  <a:lnTo>
                    <a:pt x="5282" y="1724"/>
                  </a:lnTo>
                  <a:lnTo>
                    <a:pt x="5282" y="2091"/>
                  </a:lnTo>
                  <a:lnTo>
                    <a:pt x="5246" y="2458"/>
                  </a:lnTo>
                  <a:lnTo>
                    <a:pt x="5209" y="2641"/>
                  </a:lnTo>
                  <a:lnTo>
                    <a:pt x="4695" y="1761"/>
                  </a:lnTo>
                  <a:lnTo>
                    <a:pt x="4072" y="550"/>
                  </a:lnTo>
                  <a:close/>
                  <a:moveTo>
                    <a:pt x="1357" y="3008"/>
                  </a:moveTo>
                  <a:lnTo>
                    <a:pt x="1504" y="3265"/>
                  </a:lnTo>
                  <a:lnTo>
                    <a:pt x="1614" y="3558"/>
                  </a:lnTo>
                  <a:lnTo>
                    <a:pt x="1797" y="3852"/>
                  </a:lnTo>
                  <a:lnTo>
                    <a:pt x="1467" y="3778"/>
                  </a:lnTo>
                  <a:lnTo>
                    <a:pt x="1137" y="3742"/>
                  </a:lnTo>
                  <a:lnTo>
                    <a:pt x="1321" y="3118"/>
                  </a:lnTo>
                  <a:lnTo>
                    <a:pt x="1357" y="3008"/>
                  </a:lnTo>
                  <a:close/>
                  <a:moveTo>
                    <a:pt x="3815" y="550"/>
                  </a:moveTo>
                  <a:lnTo>
                    <a:pt x="4072" y="1174"/>
                  </a:lnTo>
                  <a:lnTo>
                    <a:pt x="4329" y="1798"/>
                  </a:lnTo>
                  <a:lnTo>
                    <a:pt x="4695" y="2531"/>
                  </a:lnTo>
                  <a:lnTo>
                    <a:pt x="5099" y="3265"/>
                  </a:lnTo>
                  <a:lnTo>
                    <a:pt x="4989" y="3852"/>
                  </a:lnTo>
                  <a:lnTo>
                    <a:pt x="4732" y="3191"/>
                  </a:lnTo>
                  <a:lnTo>
                    <a:pt x="4475" y="2531"/>
                  </a:lnTo>
                  <a:lnTo>
                    <a:pt x="4255" y="1981"/>
                  </a:lnTo>
                  <a:lnTo>
                    <a:pt x="4035" y="1467"/>
                  </a:lnTo>
                  <a:lnTo>
                    <a:pt x="3742" y="880"/>
                  </a:lnTo>
                  <a:lnTo>
                    <a:pt x="3558" y="587"/>
                  </a:lnTo>
                  <a:lnTo>
                    <a:pt x="3815" y="550"/>
                  </a:lnTo>
                  <a:close/>
                  <a:moveTo>
                    <a:pt x="1761" y="1724"/>
                  </a:moveTo>
                  <a:lnTo>
                    <a:pt x="1724" y="1798"/>
                  </a:lnTo>
                  <a:lnTo>
                    <a:pt x="1761" y="1944"/>
                  </a:lnTo>
                  <a:lnTo>
                    <a:pt x="1834" y="2018"/>
                  </a:lnTo>
                  <a:lnTo>
                    <a:pt x="1944" y="2054"/>
                  </a:lnTo>
                  <a:lnTo>
                    <a:pt x="2054" y="2054"/>
                  </a:lnTo>
                  <a:lnTo>
                    <a:pt x="2274" y="2531"/>
                  </a:lnTo>
                  <a:lnTo>
                    <a:pt x="2458" y="2971"/>
                  </a:lnTo>
                  <a:lnTo>
                    <a:pt x="3008" y="4182"/>
                  </a:lnTo>
                  <a:lnTo>
                    <a:pt x="3081" y="4329"/>
                  </a:lnTo>
                  <a:lnTo>
                    <a:pt x="2825" y="4255"/>
                  </a:lnTo>
                  <a:lnTo>
                    <a:pt x="2458" y="4072"/>
                  </a:lnTo>
                  <a:lnTo>
                    <a:pt x="2164" y="3742"/>
                  </a:lnTo>
                  <a:lnTo>
                    <a:pt x="1944" y="3375"/>
                  </a:lnTo>
                  <a:lnTo>
                    <a:pt x="1724" y="2935"/>
                  </a:lnTo>
                  <a:lnTo>
                    <a:pt x="1651" y="2715"/>
                  </a:lnTo>
                  <a:lnTo>
                    <a:pt x="1504" y="2494"/>
                  </a:lnTo>
                  <a:lnTo>
                    <a:pt x="1724" y="1761"/>
                  </a:lnTo>
                  <a:lnTo>
                    <a:pt x="1761" y="1724"/>
                  </a:lnTo>
                  <a:close/>
                  <a:moveTo>
                    <a:pt x="2604" y="1174"/>
                  </a:moveTo>
                  <a:lnTo>
                    <a:pt x="2715" y="1614"/>
                  </a:lnTo>
                  <a:lnTo>
                    <a:pt x="2861" y="2054"/>
                  </a:lnTo>
                  <a:lnTo>
                    <a:pt x="3228" y="2898"/>
                  </a:lnTo>
                  <a:lnTo>
                    <a:pt x="3998" y="4695"/>
                  </a:lnTo>
                  <a:lnTo>
                    <a:pt x="3632" y="4549"/>
                  </a:lnTo>
                  <a:lnTo>
                    <a:pt x="3522" y="4365"/>
                  </a:lnTo>
                  <a:lnTo>
                    <a:pt x="3301" y="3888"/>
                  </a:lnTo>
                  <a:lnTo>
                    <a:pt x="2861" y="2935"/>
                  </a:lnTo>
                  <a:lnTo>
                    <a:pt x="2274" y="1834"/>
                  </a:lnTo>
                  <a:lnTo>
                    <a:pt x="2311" y="1651"/>
                  </a:lnTo>
                  <a:lnTo>
                    <a:pt x="2421" y="1467"/>
                  </a:lnTo>
                  <a:lnTo>
                    <a:pt x="2604" y="1174"/>
                  </a:lnTo>
                  <a:close/>
                  <a:moveTo>
                    <a:pt x="3338" y="660"/>
                  </a:moveTo>
                  <a:lnTo>
                    <a:pt x="3375" y="770"/>
                  </a:lnTo>
                  <a:lnTo>
                    <a:pt x="3668" y="1467"/>
                  </a:lnTo>
                  <a:lnTo>
                    <a:pt x="3962" y="2164"/>
                  </a:lnTo>
                  <a:lnTo>
                    <a:pt x="4182" y="2788"/>
                  </a:lnTo>
                  <a:lnTo>
                    <a:pt x="4402" y="3412"/>
                  </a:lnTo>
                  <a:lnTo>
                    <a:pt x="4769" y="4659"/>
                  </a:lnTo>
                  <a:lnTo>
                    <a:pt x="4732" y="4805"/>
                  </a:lnTo>
                  <a:lnTo>
                    <a:pt x="4659" y="4805"/>
                  </a:lnTo>
                  <a:lnTo>
                    <a:pt x="4549" y="4842"/>
                  </a:lnTo>
                  <a:lnTo>
                    <a:pt x="3668" y="2971"/>
                  </a:lnTo>
                  <a:lnTo>
                    <a:pt x="3191" y="1981"/>
                  </a:lnTo>
                  <a:lnTo>
                    <a:pt x="2971" y="1504"/>
                  </a:lnTo>
                  <a:lnTo>
                    <a:pt x="2788" y="991"/>
                  </a:lnTo>
                  <a:lnTo>
                    <a:pt x="3045" y="807"/>
                  </a:lnTo>
                  <a:lnTo>
                    <a:pt x="3338" y="660"/>
                  </a:lnTo>
                  <a:close/>
                  <a:moveTo>
                    <a:pt x="7703" y="4952"/>
                  </a:moveTo>
                  <a:lnTo>
                    <a:pt x="7960" y="5246"/>
                  </a:lnTo>
                  <a:lnTo>
                    <a:pt x="7960" y="5246"/>
                  </a:lnTo>
                  <a:lnTo>
                    <a:pt x="7887" y="5209"/>
                  </a:lnTo>
                  <a:lnTo>
                    <a:pt x="7593" y="5319"/>
                  </a:lnTo>
                  <a:lnTo>
                    <a:pt x="7300" y="5466"/>
                  </a:lnTo>
                  <a:lnTo>
                    <a:pt x="7190" y="5356"/>
                  </a:lnTo>
                  <a:lnTo>
                    <a:pt x="7080" y="5246"/>
                  </a:lnTo>
                  <a:lnTo>
                    <a:pt x="7373" y="5099"/>
                  </a:lnTo>
                  <a:lnTo>
                    <a:pt x="7703" y="4952"/>
                  </a:lnTo>
                  <a:close/>
                  <a:moveTo>
                    <a:pt x="8070" y="5356"/>
                  </a:moveTo>
                  <a:lnTo>
                    <a:pt x="8180" y="5466"/>
                  </a:lnTo>
                  <a:lnTo>
                    <a:pt x="7923" y="5576"/>
                  </a:lnTo>
                  <a:lnTo>
                    <a:pt x="7923" y="5576"/>
                  </a:lnTo>
                  <a:lnTo>
                    <a:pt x="8033" y="5429"/>
                  </a:lnTo>
                  <a:lnTo>
                    <a:pt x="8070" y="5356"/>
                  </a:lnTo>
                  <a:close/>
                  <a:moveTo>
                    <a:pt x="7556" y="5612"/>
                  </a:moveTo>
                  <a:lnTo>
                    <a:pt x="7483" y="5722"/>
                  </a:lnTo>
                  <a:lnTo>
                    <a:pt x="7483" y="5686"/>
                  </a:lnTo>
                  <a:lnTo>
                    <a:pt x="7556" y="5612"/>
                  </a:lnTo>
                  <a:close/>
                  <a:moveTo>
                    <a:pt x="8327" y="5649"/>
                  </a:moveTo>
                  <a:lnTo>
                    <a:pt x="8327" y="5686"/>
                  </a:lnTo>
                  <a:lnTo>
                    <a:pt x="7850" y="6163"/>
                  </a:lnTo>
                  <a:lnTo>
                    <a:pt x="7740" y="6016"/>
                  </a:lnTo>
                  <a:lnTo>
                    <a:pt x="7997" y="5796"/>
                  </a:lnTo>
                  <a:lnTo>
                    <a:pt x="8327" y="5649"/>
                  </a:lnTo>
                  <a:close/>
                  <a:moveTo>
                    <a:pt x="8437" y="5796"/>
                  </a:moveTo>
                  <a:lnTo>
                    <a:pt x="8584" y="6053"/>
                  </a:lnTo>
                  <a:lnTo>
                    <a:pt x="8143" y="6163"/>
                  </a:lnTo>
                  <a:lnTo>
                    <a:pt x="8437" y="5796"/>
                  </a:lnTo>
                  <a:close/>
                  <a:moveTo>
                    <a:pt x="8437" y="6346"/>
                  </a:moveTo>
                  <a:lnTo>
                    <a:pt x="8180" y="6676"/>
                  </a:lnTo>
                  <a:lnTo>
                    <a:pt x="8107" y="6493"/>
                  </a:lnTo>
                  <a:lnTo>
                    <a:pt x="8437" y="6346"/>
                  </a:lnTo>
                  <a:close/>
                  <a:moveTo>
                    <a:pt x="8767" y="6309"/>
                  </a:moveTo>
                  <a:lnTo>
                    <a:pt x="8840" y="6419"/>
                  </a:lnTo>
                  <a:lnTo>
                    <a:pt x="8547" y="6676"/>
                  </a:lnTo>
                  <a:lnTo>
                    <a:pt x="8767" y="6309"/>
                  </a:lnTo>
                  <a:close/>
                  <a:moveTo>
                    <a:pt x="9024" y="4695"/>
                  </a:moveTo>
                  <a:lnTo>
                    <a:pt x="9244" y="4732"/>
                  </a:lnTo>
                  <a:lnTo>
                    <a:pt x="9464" y="4805"/>
                  </a:lnTo>
                  <a:lnTo>
                    <a:pt x="9647" y="4915"/>
                  </a:lnTo>
                  <a:lnTo>
                    <a:pt x="9831" y="5062"/>
                  </a:lnTo>
                  <a:lnTo>
                    <a:pt x="9904" y="5099"/>
                  </a:lnTo>
                  <a:lnTo>
                    <a:pt x="9941" y="5099"/>
                  </a:lnTo>
                  <a:lnTo>
                    <a:pt x="10051" y="5209"/>
                  </a:lnTo>
                  <a:lnTo>
                    <a:pt x="10161" y="5429"/>
                  </a:lnTo>
                  <a:lnTo>
                    <a:pt x="10198" y="5649"/>
                  </a:lnTo>
                  <a:lnTo>
                    <a:pt x="10234" y="5869"/>
                  </a:lnTo>
                  <a:lnTo>
                    <a:pt x="10198" y="6089"/>
                  </a:lnTo>
                  <a:lnTo>
                    <a:pt x="10161" y="6346"/>
                  </a:lnTo>
                  <a:lnTo>
                    <a:pt x="10088" y="6566"/>
                  </a:lnTo>
                  <a:lnTo>
                    <a:pt x="9941" y="7006"/>
                  </a:lnTo>
                  <a:lnTo>
                    <a:pt x="9904" y="7080"/>
                  </a:lnTo>
                  <a:lnTo>
                    <a:pt x="9647" y="6676"/>
                  </a:lnTo>
                  <a:lnTo>
                    <a:pt x="9024" y="5832"/>
                  </a:lnTo>
                  <a:lnTo>
                    <a:pt x="8620" y="5282"/>
                  </a:lnTo>
                  <a:lnTo>
                    <a:pt x="8400" y="5025"/>
                  </a:lnTo>
                  <a:lnTo>
                    <a:pt x="8143" y="4842"/>
                  </a:lnTo>
                  <a:lnTo>
                    <a:pt x="8584" y="4732"/>
                  </a:lnTo>
                  <a:lnTo>
                    <a:pt x="8804" y="4695"/>
                  </a:lnTo>
                  <a:close/>
                  <a:moveTo>
                    <a:pt x="1064" y="3962"/>
                  </a:moveTo>
                  <a:lnTo>
                    <a:pt x="1357" y="4182"/>
                  </a:lnTo>
                  <a:lnTo>
                    <a:pt x="1651" y="4329"/>
                  </a:lnTo>
                  <a:lnTo>
                    <a:pt x="2348" y="4585"/>
                  </a:lnTo>
                  <a:lnTo>
                    <a:pt x="2458" y="4659"/>
                  </a:lnTo>
                  <a:lnTo>
                    <a:pt x="2494" y="4695"/>
                  </a:lnTo>
                  <a:lnTo>
                    <a:pt x="2568" y="4732"/>
                  </a:lnTo>
                  <a:lnTo>
                    <a:pt x="2641" y="4695"/>
                  </a:lnTo>
                  <a:lnTo>
                    <a:pt x="4329" y="5319"/>
                  </a:lnTo>
                  <a:lnTo>
                    <a:pt x="4329" y="5356"/>
                  </a:lnTo>
                  <a:lnTo>
                    <a:pt x="4292" y="5319"/>
                  </a:lnTo>
                  <a:lnTo>
                    <a:pt x="3888" y="5172"/>
                  </a:lnTo>
                  <a:lnTo>
                    <a:pt x="3705" y="5136"/>
                  </a:lnTo>
                  <a:lnTo>
                    <a:pt x="3485" y="5099"/>
                  </a:lnTo>
                  <a:lnTo>
                    <a:pt x="3448" y="5136"/>
                  </a:lnTo>
                  <a:lnTo>
                    <a:pt x="3411" y="5172"/>
                  </a:lnTo>
                  <a:lnTo>
                    <a:pt x="3448" y="5246"/>
                  </a:lnTo>
                  <a:lnTo>
                    <a:pt x="3595" y="5392"/>
                  </a:lnTo>
                  <a:lnTo>
                    <a:pt x="3852" y="5539"/>
                  </a:lnTo>
                  <a:lnTo>
                    <a:pt x="4108" y="5686"/>
                  </a:lnTo>
                  <a:lnTo>
                    <a:pt x="4402" y="5759"/>
                  </a:lnTo>
                  <a:lnTo>
                    <a:pt x="4365" y="5906"/>
                  </a:lnTo>
                  <a:lnTo>
                    <a:pt x="4035" y="5906"/>
                  </a:lnTo>
                  <a:lnTo>
                    <a:pt x="3742" y="5869"/>
                  </a:lnTo>
                  <a:lnTo>
                    <a:pt x="3411" y="5759"/>
                  </a:lnTo>
                  <a:lnTo>
                    <a:pt x="3228" y="5686"/>
                  </a:lnTo>
                  <a:lnTo>
                    <a:pt x="3191" y="5612"/>
                  </a:lnTo>
                  <a:lnTo>
                    <a:pt x="3155" y="5576"/>
                  </a:lnTo>
                  <a:lnTo>
                    <a:pt x="3118" y="5539"/>
                  </a:lnTo>
                  <a:lnTo>
                    <a:pt x="3081" y="5502"/>
                  </a:lnTo>
                  <a:lnTo>
                    <a:pt x="3045" y="5502"/>
                  </a:lnTo>
                  <a:lnTo>
                    <a:pt x="3008" y="5539"/>
                  </a:lnTo>
                  <a:lnTo>
                    <a:pt x="2971" y="5649"/>
                  </a:lnTo>
                  <a:lnTo>
                    <a:pt x="2971" y="5722"/>
                  </a:lnTo>
                  <a:lnTo>
                    <a:pt x="3008" y="5796"/>
                  </a:lnTo>
                  <a:lnTo>
                    <a:pt x="3045" y="5869"/>
                  </a:lnTo>
                  <a:lnTo>
                    <a:pt x="3191" y="6016"/>
                  </a:lnTo>
                  <a:lnTo>
                    <a:pt x="3338" y="6126"/>
                  </a:lnTo>
                  <a:lnTo>
                    <a:pt x="3522" y="6199"/>
                  </a:lnTo>
                  <a:lnTo>
                    <a:pt x="3742" y="6273"/>
                  </a:lnTo>
                  <a:lnTo>
                    <a:pt x="3962" y="6309"/>
                  </a:lnTo>
                  <a:lnTo>
                    <a:pt x="4182" y="6309"/>
                  </a:lnTo>
                  <a:lnTo>
                    <a:pt x="3962" y="6676"/>
                  </a:lnTo>
                  <a:lnTo>
                    <a:pt x="3742" y="6603"/>
                  </a:lnTo>
                  <a:lnTo>
                    <a:pt x="3228" y="6456"/>
                  </a:lnTo>
                  <a:lnTo>
                    <a:pt x="2971" y="6419"/>
                  </a:lnTo>
                  <a:lnTo>
                    <a:pt x="2715" y="6383"/>
                  </a:lnTo>
                  <a:lnTo>
                    <a:pt x="2641" y="6383"/>
                  </a:lnTo>
                  <a:lnTo>
                    <a:pt x="2641" y="6456"/>
                  </a:lnTo>
                  <a:lnTo>
                    <a:pt x="2641" y="6493"/>
                  </a:lnTo>
                  <a:lnTo>
                    <a:pt x="2678" y="6529"/>
                  </a:lnTo>
                  <a:lnTo>
                    <a:pt x="2861" y="6676"/>
                  </a:lnTo>
                  <a:lnTo>
                    <a:pt x="3081" y="6786"/>
                  </a:lnTo>
                  <a:lnTo>
                    <a:pt x="3522" y="6970"/>
                  </a:lnTo>
                  <a:lnTo>
                    <a:pt x="3742" y="7080"/>
                  </a:lnTo>
                  <a:lnTo>
                    <a:pt x="3632" y="7226"/>
                  </a:lnTo>
                  <a:lnTo>
                    <a:pt x="3522" y="7336"/>
                  </a:lnTo>
                  <a:lnTo>
                    <a:pt x="2935" y="7080"/>
                  </a:lnTo>
                  <a:lnTo>
                    <a:pt x="2311" y="6823"/>
                  </a:lnTo>
                  <a:lnTo>
                    <a:pt x="2238" y="6823"/>
                  </a:lnTo>
                  <a:lnTo>
                    <a:pt x="2201" y="6860"/>
                  </a:lnTo>
                  <a:lnTo>
                    <a:pt x="2201" y="6896"/>
                  </a:lnTo>
                  <a:lnTo>
                    <a:pt x="2201" y="6970"/>
                  </a:lnTo>
                  <a:lnTo>
                    <a:pt x="2458" y="7190"/>
                  </a:lnTo>
                  <a:lnTo>
                    <a:pt x="2678" y="7410"/>
                  </a:lnTo>
                  <a:lnTo>
                    <a:pt x="2971" y="7557"/>
                  </a:lnTo>
                  <a:lnTo>
                    <a:pt x="3265" y="7703"/>
                  </a:lnTo>
                  <a:lnTo>
                    <a:pt x="2971" y="7960"/>
                  </a:lnTo>
                  <a:lnTo>
                    <a:pt x="2641" y="7960"/>
                  </a:lnTo>
                  <a:lnTo>
                    <a:pt x="2311" y="7887"/>
                  </a:lnTo>
                  <a:lnTo>
                    <a:pt x="1981" y="7777"/>
                  </a:lnTo>
                  <a:lnTo>
                    <a:pt x="1871" y="7777"/>
                  </a:lnTo>
                  <a:lnTo>
                    <a:pt x="1834" y="7813"/>
                  </a:lnTo>
                  <a:lnTo>
                    <a:pt x="1797" y="7850"/>
                  </a:lnTo>
                  <a:lnTo>
                    <a:pt x="1797" y="7923"/>
                  </a:lnTo>
                  <a:lnTo>
                    <a:pt x="1834" y="8070"/>
                  </a:lnTo>
                  <a:lnTo>
                    <a:pt x="1944" y="8143"/>
                  </a:lnTo>
                  <a:lnTo>
                    <a:pt x="2091" y="8217"/>
                  </a:lnTo>
                  <a:lnTo>
                    <a:pt x="2238" y="8290"/>
                  </a:lnTo>
                  <a:lnTo>
                    <a:pt x="2348" y="8327"/>
                  </a:lnTo>
                  <a:lnTo>
                    <a:pt x="2164" y="8364"/>
                  </a:lnTo>
                  <a:lnTo>
                    <a:pt x="1944" y="8364"/>
                  </a:lnTo>
                  <a:lnTo>
                    <a:pt x="1761" y="8327"/>
                  </a:lnTo>
                  <a:lnTo>
                    <a:pt x="1541" y="8253"/>
                  </a:lnTo>
                  <a:lnTo>
                    <a:pt x="1247" y="8070"/>
                  </a:lnTo>
                  <a:lnTo>
                    <a:pt x="1027" y="7850"/>
                  </a:lnTo>
                  <a:lnTo>
                    <a:pt x="844" y="7593"/>
                  </a:lnTo>
                  <a:lnTo>
                    <a:pt x="697" y="7300"/>
                  </a:lnTo>
                  <a:lnTo>
                    <a:pt x="624" y="6970"/>
                  </a:lnTo>
                  <a:lnTo>
                    <a:pt x="550" y="6676"/>
                  </a:lnTo>
                  <a:lnTo>
                    <a:pt x="550" y="6346"/>
                  </a:lnTo>
                  <a:lnTo>
                    <a:pt x="550" y="6016"/>
                  </a:lnTo>
                  <a:lnTo>
                    <a:pt x="624" y="5502"/>
                  </a:lnTo>
                  <a:lnTo>
                    <a:pt x="734" y="4989"/>
                  </a:lnTo>
                  <a:lnTo>
                    <a:pt x="1064" y="3962"/>
                  </a:lnTo>
                  <a:close/>
                  <a:moveTo>
                    <a:pt x="6786" y="5429"/>
                  </a:moveTo>
                  <a:lnTo>
                    <a:pt x="6860" y="5649"/>
                  </a:lnTo>
                  <a:lnTo>
                    <a:pt x="6970" y="5832"/>
                  </a:lnTo>
                  <a:lnTo>
                    <a:pt x="7006" y="5906"/>
                  </a:lnTo>
                  <a:lnTo>
                    <a:pt x="7043" y="5979"/>
                  </a:lnTo>
                  <a:lnTo>
                    <a:pt x="7116" y="6016"/>
                  </a:lnTo>
                  <a:lnTo>
                    <a:pt x="7813" y="7006"/>
                  </a:lnTo>
                  <a:lnTo>
                    <a:pt x="8143" y="7520"/>
                  </a:lnTo>
                  <a:lnTo>
                    <a:pt x="8143" y="7667"/>
                  </a:lnTo>
                  <a:lnTo>
                    <a:pt x="8143" y="7740"/>
                  </a:lnTo>
                  <a:lnTo>
                    <a:pt x="8217" y="7813"/>
                  </a:lnTo>
                  <a:lnTo>
                    <a:pt x="8290" y="7850"/>
                  </a:lnTo>
                  <a:lnTo>
                    <a:pt x="8363" y="7850"/>
                  </a:lnTo>
                  <a:lnTo>
                    <a:pt x="8400" y="7813"/>
                  </a:lnTo>
                  <a:lnTo>
                    <a:pt x="8510" y="7887"/>
                  </a:lnTo>
                  <a:lnTo>
                    <a:pt x="8584" y="7923"/>
                  </a:lnTo>
                  <a:lnTo>
                    <a:pt x="8694" y="7960"/>
                  </a:lnTo>
                  <a:lnTo>
                    <a:pt x="8767" y="7923"/>
                  </a:lnTo>
                  <a:lnTo>
                    <a:pt x="8877" y="7997"/>
                  </a:lnTo>
                  <a:lnTo>
                    <a:pt x="8987" y="7997"/>
                  </a:lnTo>
                  <a:lnTo>
                    <a:pt x="9060" y="8033"/>
                  </a:lnTo>
                  <a:lnTo>
                    <a:pt x="9134" y="7997"/>
                  </a:lnTo>
                  <a:lnTo>
                    <a:pt x="9207" y="7923"/>
                  </a:lnTo>
                  <a:lnTo>
                    <a:pt x="9207" y="7813"/>
                  </a:lnTo>
                  <a:lnTo>
                    <a:pt x="9207" y="7740"/>
                  </a:lnTo>
                  <a:lnTo>
                    <a:pt x="9134" y="7667"/>
                  </a:lnTo>
                  <a:lnTo>
                    <a:pt x="9170" y="7557"/>
                  </a:lnTo>
                  <a:lnTo>
                    <a:pt x="9207" y="7483"/>
                  </a:lnTo>
                  <a:lnTo>
                    <a:pt x="9244" y="7410"/>
                  </a:lnTo>
                  <a:lnTo>
                    <a:pt x="9244" y="7373"/>
                  </a:lnTo>
                  <a:lnTo>
                    <a:pt x="9207" y="7300"/>
                  </a:lnTo>
                  <a:lnTo>
                    <a:pt x="9170" y="7263"/>
                  </a:lnTo>
                  <a:lnTo>
                    <a:pt x="9134" y="7226"/>
                  </a:lnTo>
                  <a:lnTo>
                    <a:pt x="8987" y="7226"/>
                  </a:lnTo>
                  <a:lnTo>
                    <a:pt x="8694" y="7336"/>
                  </a:lnTo>
                  <a:lnTo>
                    <a:pt x="8694" y="7300"/>
                  </a:lnTo>
                  <a:lnTo>
                    <a:pt x="8877" y="7153"/>
                  </a:lnTo>
                  <a:lnTo>
                    <a:pt x="9060" y="6970"/>
                  </a:lnTo>
                  <a:lnTo>
                    <a:pt x="9134" y="6860"/>
                  </a:lnTo>
                  <a:lnTo>
                    <a:pt x="9244" y="7043"/>
                  </a:lnTo>
                  <a:lnTo>
                    <a:pt x="9501" y="7446"/>
                  </a:lnTo>
                  <a:lnTo>
                    <a:pt x="9537" y="7593"/>
                  </a:lnTo>
                  <a:lnTo>
                    <a:pt x="9317" y="7887"/>
                  </a:lnTo>
                  <a:lnTo>
                    <a:pt x="9024" y="8143"/>
                  </a:lnTo>
                  <a:lnTo>
                    <a:pt x="8730" y="8364"/>
                  </a:lnTo>
                  <a:lnTo>
                    <a:pt x="8400" y="8547"/>
                  </a:lnTo>
                  <a:lnTo>
                    <a:pt x="8070" y="8657"/>
                  </a:lnTo>
                  <a:lnTo>
                    <a:pt x="7703" y="8694"/>
                  </a:lnTo>
                  <a:lnTo>
                    <a:pt x="7520" y="8694"/>
                  </a:lnTo>
                  <a:lnTo>
                    <a:pt x="7373" y="8657"/>
                  </a:lnTo>
                  <a:lnTo>
                    <a:pt x="7190" y="8620"/>
                  </a:lnTo>
                  <a:lnTo>
                    <a:pt x="7006" y="8547"/>
                  </a:lnTo>
                  <a:lnTo>
                    <a:pt x="6823" y="8437"/>
                  </a:lnTo>
                  <a:lnTo>
                    <a:pt x="6676" y="8290"/>
                  </a:lnTo>
                  <a:lnTo>
                    <a:pt x="6419" y="7997"/>
                  </a:lnTo>
                  <a:lnTo>
                    <a:pt x="6199" y="7667"/>
                  </a:lnTo>
                  <a:lnTo>
                    <a:pt x="6053" y="7300"/>
                  </a:lnTo>
                  <a:lnTo>
                    <a:pt x="6016" y="6896"/>
                  </a:lnTo>
                  <a:lnTo>
                    <a:pt x="6016" y="6676"/>
                  </a:lnTo>
                  <a:lnTo>
                    <a:pt x="6053" y="6493"/>
                  </a:lnTo>
                  <a:lnTo>
                    <a:pt x="6089" y="6309"/>
                  </a:lnTo>
                  <a:lnTo>
                    <a:pt x="6163" y="6126"/>
                  </a:lnTo>
                  <a:lnTo>
                    <a:pt x="6273" y="5943"/>
                  </a:lnTo>
                  <a:lnTo>
                    <a:pt x="6383" y="5759"/>
                  </a:lnTo>
                  <a:lnTo>
                    <a:pt x="6566" y="5576"/>
                  </a:lnTo>
                  <a:lnTo>
                    <a:pt x="6786" y="5429"/>
                  </a:lnTo>
                  <a:close/>
                  <a:moveTo>
                    <a:pt x="3852" y="0"/>
                  </a:moveTo>
                  <a:lnTo>
                    <a:pt x="3522" y="37"/>
                  </a:lnTo>
                  <a:lnTo>
                    <a:pt x="3191" y="110"/>
                  </a:lnTo>
                  <a:lnTo>
                    <a:pt x="2898" y="257"/>
                  </a:lnTo>
                  <a:lnTo>
                    <a:pt x="2604" y="440"/>
                  </a:lnTo>
                  <a:lnTo>
                    <a:pt x="2348" y="660"/>
                  </a:lnTo>
                  <a:lnTo>
                    <a:pt x="2091" y="660"/>
                  </a:lnTo>
                  <a:lnTo>
                    <a:pt x="1871" y="734"/>
                  </a:lnTo>
                  <a:lnTo>
                    <a:pt x="1687" y="880"/>
                  </a:lnTo>
                  <a:lnTo>
                    <a:pt x="1541" y="1064"/>
                  </a:lnTo>
                  <a:lnTo>
                    <a:pt x="1394" y="1284"/>
                  </a:lnTo>
                  <a:lnTo>
                    <a:pt x="1321" y="1504"/>
                  </a:lnTo>
                  <a:lnTo>
                    <a:pt x="1137" y="1944"/>
                  </a:lnTo>
                  <a:lnTo>
                    <a:pt x="660" y="3522"/>
                  </a:lnTo>
                  <a:lnTo>
                    <a:pt x="404" y="4292"/>
                  </a:lnTo>
                  <a:lnTo>
                    <a:pt x="183" y="5062"/>
                  </a:lnTo>
                  <a:lnTo>
                    <a:pt x="37" y="5759"/>
                  </a:lnTo>
                  <a:lnTo>
                    <a:pt x="0" y="6126"/>
                  </a:lnTo>
                  <a:lnTo>
                    <a:pt x="0" y="6456"/>
                  </a:lnTo>
                  <a:lnTo>
                    <a:pt x="0" y="6786"/>
                  </a:lnTo>
                  <a:lnTo>
                    <a:pt x="73" y="7153"/>
                  </a:lnTo>
                  <a:lnTo>
                    <a:pt x="183" y="7483"/>
                  </a:lnTo>
                  <a:lnTo>
                    <a:pt x="330" y="7813"/>
                  </a:lnTo>
                  <a:lnTo>
                    <a:pt x="477" y="8033"/>
                  </a:lnTo>
                  <a:lnTo>
                    <a:pt x="660" y="8253"/>
                  </a:lnTo>
                  <a:lnTo>
                    <a:pt x="880" y="8474"/>
                  </a:lnTo>
                  <a:lnTo>
                    <a:pt x="1101" y="8657"/>
                  </a:lnTo>
                  <a:lnTo>
                    <a:pt x="1357" y="8767"/>
                  </a:lnTo>
                  <a:lnTo>
                    <a:pt x="1651" y="8877"/>
                  </a:lnTo>
                  <a:lnTo>
                    <a:pt x="1908" y="8914"/>
                  </a:lnTo>
                  <a:lnTo>
                    <a:pt x="2201" y="8950"/>
                  </a:lnTo>
                  <a:lnTo>
                    <a:pt x="2458" y="8914"/>
                  </a:lnTo>
                  <a:lnTo>
                    <a:pt x="2678" y="8840"/>
                  </a:lnTo>
                  <a:lnTo>
                    <a:pt x="2898" y="8730"/>
                  </a:lnTo>
                  <a:lnTo>
                    <a:pt x="3081" y="8620"/>
                  </a:lnTo>
                  <a:lnTo>
                    <a:pt x="3448" y="8290"/>
                  </a:lnTo>
                  <a:lnTo>
                    <a:pt x="3778" y="7923"/>
                  </a:lnTo>
                  <a:lnTo>
                    <a:pt x="3815" y="7960"/>
                  </a:lnTo>
                  <a:lnTo>
                    <a:pt x="3925" y="7960"/>
                  </a:lnTo>
                  <a:lnTo>
                    <a:pt x="4035" y="7887"/>
                  </a:lnTo>
                  <a:lnTo>
                    <a:pt x="4108" y="7813"/>
                  </a:lnTo>
                  <a:lnTo>
                    <a:pt x="4108" y="7740"/>
                  </a:lnTo>
                  <a:lnTo>
                    <a:pt x="4072" y="7593"/>
                  </a:lnTo>
                  <a:lnTo>
                    <a:pt x="4182" y="7446"/>
                  </a:lnTo>
                  <a:lnTo>
                    <a:pt x="4512" y="6896"/>
                  </a:lnTo>
                  <a:lnTo>
                    <a:pt x="4769" y="6309"/>
                  </a:lnTo>
                  <a:lnTo>
                    <a:pt x="5025" y="5722"/>
                  </a:lnTo>
                  <a:lnTo>
                    <a:pt x="5209" y="5099"/>
                  </a:lnTo>
                  <a:lnTo>
                    <a:pt x="5246" y="5062"/>
                  </a:lnTo>
                  <a:lnTo>
                    <a:pt x="5282" y="4989"/>
                  </a:lnTo>
                  <a:lnTo>
                    <a:pt x="5282" y="4915"/>
                  </a:lnTo>
                  <a:lnTo>
                    <a:pt x="5466" y="4292"/>
                  </a:lnTo>
                  <a:lnTo>
                    <a:pt x="5612" y="3632"/>
                  </a:lnTo>
                  <a:lnTo>
                    <a:pt x="5722" y="2971"/>
                  </a:lnTo>
                  <a:lnTo>
                    <a:pt x="5796" y="2311"/>
                  </a:lnTo>
                  <a:lnTo>
                    <a:pt x="5832" y="1981"/>
                  </a:lnTo>
                  <a:lnTo>
                    <a:pt x="5796" y="1651"/>
                  </a:lnTo>
                  <a:lnTo>
                    <a:pt x="5759" y="1357"/>
                  </a:lnTo>
                  <a:lnTo>
                    <a:pt x="5649" y="1064"/>
                  </a:lnTo>
                  <a:lnTo>
                    <a:pt x="5539" y="807"/>
                  </a:lnTo>
                  <a:lnTo>
                    <a:pt x="5356" y="587"/>
                  </a:lnTo>
                  <a:lnTo>
                    <a:pt x="5099" y="367"/>
                  </a:lnTo>
                  <a:lnTo>
                    <a:pt x="4842" y="184"/>
                  </a:lnTo>
                  <a:lnTo>
                    <a:pt x="4512" y="73"/>
                  </a:lnTo>
                  <a:lnTo>
                    <a:pt x="4182" y="0"/>
                  </a:lnTo>
                  <a:close/>
                  <a:moveTo>
                    <a:pt x="8730" y="3962"/>
                  </a:moveTo>
                  <a:lnTo>
                    <a:pt x="8584" y="4072"/>
                  </a:lnTo>
                  <a:lnTo>
                    <a:pt x="8437" y="4182"/>
                  </a:lnTo>
                  <a:lnTo>
                    <a:pt x="8327" y="4329"/>
                  </a:lnTo>
                  <a:lnTo>
                    <a:pt x="7887" y="4439"/>
                  </a:lnTo>
                  <a:lnTo>
                    <a:pt x="7336" y="4585"/>
                  </a:lnTo>
                  <a:lnTo>
                    <a:pt x="6786" y="4842"/>
                  </a:lnTo>
                  <a:lnTo>
                    <a:pt x="6566" y="4989"/>
                  </a:lnTo>
                  <a:lnTo>
                    <a:pt x="6309" y="5172"/>
                  </a:lnTo>
                  <a:lnTo>
                    <a:pt x="6089" y="5356"/>
                  </a:lnTo>
                  <a:lnTo>
                    <a:pt x="5906" y="5576"/>
                  </a:lnTo>
                  <a:lnTo>
                    <a:pt x="5759" y="5796"/>
                  </a:lnTo>
                  <a:lnTo>
                    <a:pt x="5612" y="6053"/>
                  </a:lnTo>
                  <a:lnTo>
                    <a:pt x="5539" y="6309"/>
                  </a:lnTo>
                  <a:lnTo>
                    <a:pt x="5502" y="6603"/>
                  </a:lnTo>
                  <a:lnTo>
                    <a:pt x="5466" y="6860"/>
                  </a:lnTo>
                  <a:lnTo>
                    <a:pt x="5502" y="7116"/>
                  </a:lnTo>
                  <a:lnTo>
                    <a:pt x="5539" y="7373"/>
                  </a:lnTo>
                  <a:lnTo>
                    <a:pt x="5612" y="7630"/>
                  </a:lnTo>
                  <a:lnTo>
                    <a:pt x="5722" y="7887"/>
                  </a:lnTo>
                  <a:lnTo>
                    <a:pt x="5869" y="8107"/>
                  </a:lnTo>
                  <a:lnTo>
                    <a:pt x="6016" y="8327"/>
                  </a:lnTo>
                  <a:lnTo>
                    <a:pt x="6199" y="8547"/>
                  </a:lnTo>
                  <a:lnTo>
                    <a:pt x="6419" y="8730"/>
                  </a:lnTo>
                  <a:lnTo>
                    <a:pt x="6639" y="8914"/>
                  </a:lnTo>
                  <a:lnTo>
                    <a:pt x="6860" y="9060"/>
                  </a:lnTo>
                  <a:lnTo>
                    <a:pt x="7116" y="9170"/>
                  </a:lnTo>
                  <a:lnTo>
                    <a:pt x="7410" y="9244"/>
                  </a:lnTo>
                  <a:lnTo>
                    <a:pt x="7703" y="9281"/>
                  </a:lnTo>
                  <a:lnTo>
                    <a:pt x="8033" y="9244"/>
                  </a:lnTo>
                  <a:lnTo>
                    <a:pt x="8327" y="9170"/>
                  </a:lnTo>
                  <a:lnTo>
                    <a:pt x="8620" y="9024"/>
                  </a:lnTo>
                  <a:lnTo>
                    <a:pt x="8877" y="8877"/>
                  </a:lnTo>
                  <a:lnTo>
                    <a:pt x="9391" y="8547"/>
                  </a:lnTo>
                  <a:lnTo>
                    <a:pt x="9611" y="8364"/>
                  </a:lnTo>
                  <a:lnTo>
                    <a:pt x="9794" y="8143"/>
                  </a:lnTo>
                  <a:lnTo>
                    <a:pt x="9977" y="7923"/>
                  </a:lnTo>
                  <a:lnTo>
                    <a:pt x="10161" y="7703"/>
                  </a:lnTo>
                  <a:lnTo>
                    <a:pt x="10418" y="7190"/>
                  </a:lnTo>
                  <a:lnTo>
                    <a:pt x="10638" y="6676"/>
                  </a:lnTo>
                  <a:lnTo>
                    <a:pt x="10711" y="6346"/>
                  </a:lnTo>
                  <a:lnTo>
                    <a:pt x="10748" y="6053"/>
                  </a:lnTo>
                  <a:lnTo>
                    <a:pt x="10748" y="5722"/>
                  </a:lnTo>
                  <a:lnTo>
                    <a:pt x="10711" y="5466"/>
                  </a:lnTo>
                  <a:lnTo>
                    <a:pt x="10601" y="5172"/>
                  </a:lnTo>
                  <a:lnTo>
                    <a:pt x="10454" y="4915"/>
                  </a:lnTo>
                  <a:lnTo>
                    <a:pt x="10271" y="4659"/>
                  </a:lnTo>
                  <a:lnTo>
                    <a:pt x="10051" y="4439"/>
                  </a:lnTo>
                  <a:lnTo>
                    <a:pt x="9794" y="4255"/>
                  </a:lnTo>
                  <a:lnTo>
                    <a:pt x="9537" y="4108"/>
                  </a:lnTo>
                  <a:lnTo>
                    <a:pt x="9244" y="3998"/>
                  </a:lnTo>
                  <a:lnTo>
                    <a:pt x="8950" y="3962"/>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 name="Google Shape;391;p7"/>
            <p:cNvSpPr/>
            <p:nvPr/>
          </p:nvSpPr>
          <p:spPr>
            <a:xfrm>
              <a:off x="6385050" y="4208725"/>
              <a:ext cx="422775" cy="298975"/>
            </a:xfrm>
            <a:custGeom>
              <a:avLst/>
              <a:gdLst/>
              <a:ahLst/>
              <a:cxnLst/>
              <a:rect l="l" t="t" r="r" b="b"/>
              <a:pathLst>
                <a:path w="16911" h="11959" extrusionOk="0">
                  <a:moveTo>
                    <a:pt x="12215" y="8951"/>
                  </a:moveTo>
                  <a:lnTo>
                    <a:pt x="12032" y="9098"/>
                  </a:lnTo>
                  <a:lnTo>
                    <a:pt x="11848" y="9244"/>
                  </a:lnTo>
                  <a:lnTo>
                    <a:pt x="11408" y="9538"/>
                  </a:lnTo>
                  <a:lnTo>
                    <a:pt x="11005" y="9685"/>
                  </a:lnTo>
                  <a:lnTo>
                    <a:pt x="10638" y="9868"/>
                  </a:lnTo>
                  <a:lnTo>
                    <a:pt x="10124" y="10051"/>
                  </a:lnTo>
                  <a:lnTo>
                    <a:pt x="9977" y="10125"/>
                  </a:lnTo>
                  <a:lnTo>
                    <a:pt x="9794" y="10161"/>
                  </a:lnTo>
                  <a:lnTo>
                    <a:pt x="9904" y="9978"/>
                  </a:lnTo>
                  <a:lnTo>
                    <a:pt x="10051" y="9795"/>
                  </a:lnTo>
                  <a:lnTo>
                    <a:pt x="10344" y="9758"/>
                  </a:lnTo>
                  <a:lnTo>
                    <a:pt x="10601" y="9648"/>
                  </a:lnTo>
                  <a:lnTo>
                    <a:pt x="10858" y="9538"/>
                  </a:lnTo>
                  <a:lnTo>
                    <a:pt x="11115" y="9354"/>
                  </a:lnTo>
                  <a:lnTo>
                    <a:pt x="11335" y="9171"/>
                  </a:lnTo>
                  <a:lnTo>
                    <a:pt x="11371" y="9061"/>
                  </a:lnTo>
                  <a:lnTo>
                    <a:pt x="11445" y="9061"/>
                  </a:lnTo>
                  <a:lnTo>
                    <a:pt x="11481" y="9024"/>
                  </a:lnTo>
                  <a:lnTo>
                    <a:pt x="11848" y="8951"/>
                  </a:lnTo>
                  <a:close/>
                  <a:moveTo>
                    <a:pt x="12619" y="8988"/>
                  </a:moveTo>
                  <a:lnTo>
                    <a:pt x="12839" y="9061"/>
                  </a:lnTo>
                  <a:lnTo>
                    <a:pt x="12839" y="9171"/>
                  </a:lnTo>
                  <a:lnTo>
                    <a:pt x="12215" y="9685"/>
                  </a:lnTo>
                  <a:lnTo>
                    <a:pt x="11518" y="10125"/>
                  </a:lnTo>
                  <a:lnTo>
                    <a:pt x="11115" y="10345"/>
                  </a:lnTo>
                  <a:lnTo>
                    <a:pt x="10711" y="10528"/>
                  </a:lnTo>
                  <a:lnTo>
                    <a:pt x="10308" y="10712"/>
                  </a:lnTo>
                  <a:lnTo>
                    <a:pt x="9904" y="10932"/>
                  </a:lnTo>
                  <a:lnTo>
                    <a:pt x="9831" y="10822"/>
                  </a:lnTo>
                  <a:lnTo>
                    <a:pt x="9794" y="10712"/>
                  </a:lnTo>
                  <a:lnTo>
                    <a:pt x="9757" y="10455"/>
                  </a:lnTo>
                  <a:lnTo>
                    <a:pt x="9904" y="10455"/>
                  </a:lnTo>
                  <a:lnTo>
                    <a:pt x="10051" y="10381"/>
                  </a:lnTo>
                  <a:lnTo>
                    <a:pt x="10344" y="10271"/>
                  </a:lnTo>
                  <a:lnTo>
                    <a:pt x="11078" y="10015"/>
                  </a:lnTo>
                  <a:lnTo>
                    <a:pt x="11481" y="9831"/>
                  </a:lnTo>
                  <a:lnTo>
                    <a:pt x="11922" y="9611"/>
                  </a:lnTo>
                  <a:lnTo>
                    <a:pt x="12288" y="9318"/>
                  </a:lnTo>
                  <a:lnTo>
                    <a:pt x="12435" y="9171"/>
                  </a:lnTo>
                  <a:lnTo>
                    <a:pt x="12619" y="8988"/>
                  </a:lnTo>
                  <a:close/>
                  <a:moveTo>
                    <a:pt x="9464" y="514"/>
                  </a:moveTo>
                  <a:lnTo>
                    <a:pt x="9721" y="551"/>
                  </a:lnTo>
                  <a:lnTo>
                    <a:pt x="9941" y="588"/>
                  </a:lnTo>
                  <a:lnTo>
                    <a:pt x="10161" y="661"/>
                  </a:lnTo>
                  <a:lnTo>
                    <a:pt x="10344" y="771"/>
                  </a:lnTo>
                  <a:lnTo>
                    <a:pt x="10491" y="918"/>
                  </a:lnTo>
                  <a:lnTo>
                    <a:pt x="10564" y="1101"/>
                  </a:lnTo>
                  <a:lnTo>
                    <a:pt x="10601" y="1101"/>
                  </a:lnTo>
                  <a:lnTo>
                    <a:pt x="10528" y="1211"/>
                  </a:lnTo>
                  <a:lnTo>
                    <a:pt x="10528" y="1321"/>
                  </a:lnTo>
                  <a:lnTo>
                    <a:pt x="10564" y="1615"/>
                  </a:lnTo>
                  <a:lnTo>
                    <a:pt x="10638" y="1871"/>
                  </a:lnTo>
                  <a:lnTo>
                    <a:pt x="10748" y="2091"/>
                  </a:lnTo>
                  <a:lnTo>
                    <a:pt x="10931" y="2348"/>
                  </a:lnTo>
                  <a:lnTo>
                    <a:pt x="11005" y="2495"/>
                  </a:lnTo>
                  <a:lnTo>
                    <a:pt x="11041" y="2678"/>
                  </a:lnTo>
                  <a:lnTo>
                    <a:pt x="11041" y="2752"/>
                  </a:lnTo>
                  <a:lnTo>
                    <a:pt x="11005" y="2788"/>
                  </a:lnTo>
                  <a:lnTo>
                    <a:pt x="10931" y="2788"/>
                  </a:lnTo>
                  <a:lnTo>
                    <a:pt x="10858" y="2752"/>
                  </a:lnTo>
                  <a:lnTo>
                    <a:pt x="10784" y="2642"/>
                  </a:lnTo>
                  <a:lnTo>
                    <a:pt x="10674" y="2312"/>
                  </a:lnTo>
                  <a:lnTo>
                    <a:pt x="10601" y="2128"/>
                  </a:lnTo>
                  <a:lnTo>
                    <a:pt x="10491" y="1981"/>
                  </a:lnTo>
                  <a:lnTo>
                    <a:pt x="10381" y="1798"/>
                  </a:lnTo>
                  <a:lnTo>
                    <a:pt x="10234" y="1651"/>
                  </a:lnTo>
                  <a:lnTo>
                    <a:pt x="10088" y="1541"/>
                  </a:lnTo>
                  <a:lnTo>
                    <a:pt x="9904" y="1431"/>
                  </a:lnTo>
                  <a:lnTo>
                    <a:pt x="9721" y="1358"/>
                  </a:lnTo>
                  <a:lnTo>
                    <a:pt x="9537" y="1321"/>
                  </a:lnTo>
                  <a:lnTo>
                    <a:pt x="9134" y="1321"/>
                  </a:lnTo>
                  <a:lnTo>
                    <a:pt x="8950" y="1358"/>
                  </a:lnTo>
                  <a:lnTo>
                    <a:pt x="8767" y="1431"/>
                  </a:lnTo>
                  <a:lnTo>
                    <a:pt x="8694" y="1468"/>
                  </a:lnTo>
                  <a:lnTo>
                    <a:pt x="8657" y="1505"/>
                  </a:lnTo>
                  <a:lnTo>
                    <a:pt x="8694" y="1615"/>
                  </a:lnTo>
                  <a:lnTo>
                    <a:pt x="8767" y="1688"/>
                  </a:lnTo>
                  <a:lnTo>
                    <a:pt x="8804" y="1725"/>
                  </a:lnTo>
                  <a:lnTo>
                    <a:pt x="8877" y="1725"/>
                  </a:lnTo>
                  <a:lnTo>
                    <a:pt x="9097" y="1688"/>
                  </a:lnTo>
                  <a:lnTo>
                    <a:pt x="9281" y="1688"/>
                  </a:lnTo>
                  <a:lnTo>
                    <a:pt x="9501" y="1725"/>
                  </a:lnTo>
                  <a:lnTo>
                    <a:pt x="9684" y="1798"/>
                  </a:lnTo>
                  <a:lnTo>
                    <a:pt x="9867" y="1871"/>
                  </a:lnTo>
                  <a:lnTo>
                    <a:pt x="10014" y="2018"/>
                  </a:lnTo>
                  <a:lnTo>
                    <a:pt x="10161" y="2165"/>
                  </a:lnTo>
                  <a:lnTo>
                    <a:pt x="10271" y="2348"/>
                  </a:lnTo>
                  <a:lnTo>
                    <a:pt x="10418" y="2788"/>
                  </a:lnTo>
                  <a:lnTo>
                    <a:pt x="10528" y="2972"/>
                  </a:lnTo>
                  <a:lnTo>
                    <a:pt x="10638" y="3119"/>
                  </a:lnTo>
                  <a:lnTo>
                    <a:pt x="10528" y="3192"/>
                  </a:lnTo>
                  <a:lnTo>
                    <a:pt x="10308" y="3375"/>
                  </a:lnTo>
                  <a:lnTo>
                    <a:pt x="10088" y="3595"/>
                  </a:lnTo>
                  <a:lnTo>
                    <a:pt x="9904" y="3816"/>
                  </a:lnTo>
                  <a:lnTo>
                    <a:pt x="9794" y="4072"/>
                  </a:lnTo>
                  <a:lnTo>
                    <a:pt x="9721" y="4292"/>
                  </a:lnTo>
                  <a:lnTo>
                    <a:pt x="9684" y="4512"/>
                  </a:lnTo>
                  <a:lnTo>
                    <a:pt x="9721" y="4733"/>
                  </a:lnTo>
                  <a:lnTo>
                    <a:pt x="9757" y="4953"/>
                  </a:lnTo>
                  <a:lnTo>
                    <a:pt x="9867" y="5136"/>
                  </a:lnTo>
                  <a:lnTo>
                    <a:pt x="10014" y="5283"/>
                  </a:lnTo>
                  <a:lnTo>
                    <a:pt x="10198" y="5429"/>
                  </a:lnTo>
                  <a:lnTo>
                    <a:pt x="10418" y="5503"/>
                  </a:lnTo>
                  <a:lnTo>
                    <a:pt x="10638" y="5576"/>
                  </a:lnTo>
                  <a:lnTo>
                    <a:pt x="10895" y="5540"/>
                  </a:lnTo>
                  <a:lnTo>
                    <a:pt x="11151" y="5503"/>
                  </a:lnTo>
                  <a:lnTo>
                    <a:pt x="11371" y="5393"/>
                  </a:lnTo>
                  <a:lnTo>
                    <a:pt x="12032" y="5063"/>
                  </a:lnTo>
                  <a:lnTo>
                    <a:pt x="12692" y="4659"/>
                  </a:lnTo>
                  <a:lnTo>
                    <a:pt x="12729" y="4586"/>
                  </a:lnTo>
                  <a:lnTo>
                    <a:pt x="12765" y="4512"/>
                  </a:lnTo>
                  <a:lnTo>
                    <a:pt x="12765" y="4439"/>
                  </a:lnTo>
                  <a:lnTo>
                    <a:pt x="12729" y="4402"/>
                  </a:lnTo>
                  <a:lnTo>
                    <a:pt x="12692" y="4329"/>
                  </a:lnTo>
                  <a:lnTo>
                    <a:pt x="12619" y="4292"/>
                  </a:lnTo>
                  <a:lnTo>
                    <a:pt x="12472" y="4292"/>
                  </a:lnTo>
                  <a:lnTo>
                    <a:pt x="12032" y="4549"/>
                  </a:lnTo>
                  <a:lnTo>
                    <a:pt x="11591" y="4843"/>
                  </a:lnTo>
                  <a:lnTo>
                    <a:pt x="11371" y="4953"/>
                  </a:lnTo>
                  <a:lnTo>
                    <a:pt x="11151" y="5063"/>
                  </a:lnTo>
                  <a:lnTo>
                    <a:pt x="10895" y="5136"/>
                  </a:lnTo>
                  <a:lnTo>
                    <a:pt x="10528" y="5136"/>
                  </a:lnTo>
                  <a:lnTo>
                    <a:pt x="10418" y="5099"/>
                  </a:lnTo>
                  <a:lnTo>
                    <a:pt x="10308" y="5026"/>
                  </a:lnTo>
                  <a:lnTo>
                    <a:pt x="10234" y="4953"/>
                  </a:lnTo>
                  <a:lnTo>
                    <a:pt x="10161" y="4843"/>
                  </a:lnTo>
                  <a:lnTo>
                    <a:pt x="10124" y="4733"/>
                  </a:lnTo>
                  <a:lnTo>
                    <a:pt x="10088" y="4476"/>
                  </a:lnTo>
                  <a:lnTo>
                    <a:pt x="10124" y="4366"/>
                  </a:lnTo>
                  <a:lnTo>
                    <a:pt x="10161" y="4219"/>
                  </a:lnTo>
                  <a:lnTo>
                    <a:pt x="10271" y="3999"/>
                  </a:lnTo>
                  <a:lnTo>
                    <a:pt x="10454" y="3816"/>
                  </a:lnTo>
                  <a:lnTo>
                    <a:pt x="10674" y="3632"/>
                  </a:lnTo>
                  <a:lnTo>
                    <a:pt x="10968" y="3375"/>
                  </a:lnTo>
                  <a:lnTo>
                    <a:pt x="11225" y="3119"/>
                  </a:lnTo>
                  <a:lnTo>
                    <a:pt x="11335" y="2972"/>
                  </a:lnTo>
                  <a:lnTo>
                    <a:pt x="11408" y="2825"/>
                  </a:lnTo>
                  <a:lnTo>
                    <a:pt x="11408" y="2642"/>
                  </a:lnTo>
                  <a:lnTo>
                    <a:pt x="11408" y="2422"/>
                  </a:lnTo>
                  <a:lnTo>
                    <a:pt x="11335" y="2275"/>
                  </a:lnTo>
                  <a:lnTo>
                    <a:pt x="11261" y="2165"/>
                  </a:lnTo>
                  <a:lnTo>
                    <a:pt x="11078" y="1871"/>
                  </a:lnTo>
                  <a:lnTo>
                    <a:pt x="10895" y="1578"/>
                  </a:lnTo>
                  <a:lnTo>
                    <a:pt x="10821" y="1431"/>
                  </a:lnTo>
                  <a:lnTo>
                    <a:pt x="10821" y="1284"/>
                  </a:lnTo>
                  <a:lnTo>
                    <a:pt x="10895" y="1248"/>
                  </a:lnTo>
                  <a:lnTo>
                    <a:pt x="11298" y="1138"/>
                  </a:lnTo>
                  <a:lnTo>
                    <a:pt x="11702" y="1028"/>
                  </a:lnTo>
                  <a:lnTo>
                    <a:pt x="12142" y="954"/>
                  </a:lnTo>
                  <a:lnTo>
                    <a:pt x="12582" y="918"/>
                  </a:lnTo>
                  <a:lnTo>
                    <a:pt x="12802" y="954"/>
                  </a:lnTo>
                  <a:lnTo>
                    <a:pt x="13022" y="1028"/>
                  </a:lnTo>
                  <a:lnTo>
                    <a:pt x="13205" y="1101"/>
                  </a:lnTo>
                  <a:lnTo>
                    <a:pt x="13352" y="1211"/>
                  </a:lnTo>
                  <a:lnTo>
                    <a:pt x="13499" y="1358"/>
                  </a:lnTo>
                  <a:lnTo>
                    <a:pt x="13609" y="1505"/>
                  </a:lnTo>
                  <a:lnTo>
                    <a:pt x="13829" y="1908"/>
                  </a:lnTo>
                  <a:lnTo>
                    <a:pt x="14012" y="2202"/>
                  </a:lnTo>
                  <a:lnTo>
                    <a:pt x="13866" y="2422"/>
                  </a:lnTo>
                  <a:lnTo>
                    <a:pt x="13682" y="2568"/>
                  </a:lnTo>
                  <a:lnTo>
                    <a:pt x="13499" y="2678"/>
                  </a:lnTo>
                  <a:lnTo>
                    <a:pt x="13279" y="2788"/>
                  </a:lnTo>
                  <a:lnTo>
                    <a:pt x="12839" y="2935"/>
                  </a:lnTo>
                  <a:lnTo>
                    <a:pt x="12362" y="3082"/>
                  </a:lnTo>
                  <a:lnTo>
                    <a:pt x="11995" y="3229"/>
                  </a:lnTo>
                  <a:lnTo>
                    <a:pt x="11518" y="3449"/>
                  </a:lnTo>
                  <a:lnTo>
                    <a:pt x="11298" y="3559"/>
                  </a:lnTo>
                  <a:lnTo>
                    <a:pt x="11151" y="3742"/>
                  </a:lnTo>
                  <a:lnTo>
                    <a:pt x="11041" y="3889"/>
                  </a:lnTo>
                  <a:lnTo>
                    <a:pt x="11005" y="3999"/>
                  </a:lnTo>
                  <a:lnTo>
                    <a:pt x="11005" y="4109"/>
                  </a:lnTo>
                  <a:lnTo>
                    <a:pt x="11005" y="4182"/>
                  </a:lnTo>
                  <a:lnTo>
                    <a:pt x="11041" y="4256"/>
                  </a:lnTo>
                  <a:lnTo>
                    <a:pt x="11115" y="4292"/>
                  </a:lnTo>
                  <a:lnTo>
                    <a:pt x="11335" y="4292"/>
                  </a:lnTo>
                  <a:lnTo>
                    <a:pt x="11371" y="4219"/>
                  </a:lnTo>
                  <a:lnTo>
                    <a:pt x="11408" y="4146"/>
                  </a:lnTo>
                  <a:lnTo>
                    <a:pt x="11445" y="4072"/>
                  </a:lnTo>
                  <a:lnTo>
                    <a:pt x="11555" y="3962"/>
                  </a:lnTo>
                  <a:lnTo>
                    <a:pt x="11775" y="3816"/>
                  </a:lnTo>
                  <a:lnTo>
                    <a:pt x="12068" y="3669"/>
                  </a:lnTo>
                  <a:lnTo>
                    <a:pt x="12288" y="3595"/>
                  </a:lnTo>
                  <a:lnTo>
                    <a:pt x="12802" y="3412"/>
                  </a:lnTo>
                  <a:lnTo>
                    <a:pt x="13279" y="3229"/>
                  </a:lnTo>
                  <a:lnTo>
                    <a:pt x="13572" y="3119"/>
                  </a:lnTo>
                  <a:lnTo>
                    <a:pt x="13866" y="2972"/>
                  </a:lnTo>
                  <a:lnTo>
                    <a:pt x="14086" y="2752"/>
                  </a:lnTo>
                  <a:lnTo>
                    <a:pt x="14159" y="2642"/>
                  </a:lnTo>
                  <a:lnTo>
                    <a:pt x="14233" y="2495"/>
                  </a:lnTo>
                  <a:lnTo>
                    <a:pt x="14306" y="2568"/>
                  </a:lnTo>
                  <a:lnTo>
                    <a:pt x="14489" y="2715"/>
                  </a:lnTo>
                  <a:lnTo>
                    <a:pt x="14673" y="2788"/>
                  </a:lnTo>
                  <a:lnTo>
                    <a:pt x="14893" y="2898"/>
                  </a:lnTo>
                  <a:lnTo>
                    <a:pt x="15076" y="3009"/>
                  </a:lnTo>
                  <a:lnTo>
                    <a:pt x="15296" y="3192"/>
                  </a:lnTo>
                  <a:lnTo>
                    <a:pt x="15480" y="3449"/>
                  </a:lnTo>
                  <a:lnTo>
                    <a:pt x="15626" y="3705"/>
                  </a:lnTo>
                  <a:lnTo>
                    <a:pt x="15700" y="3999"/>
                  </a:lnTo>
                  <a:lnTo>
                    <a:pt x="15480" y="4366"/>
                  </a:lnTo>
                  <a:lnTo>
                    <a:pt x="15370" y="4549"/>
                  </a:lnTo>
                  <a:lnTo>
                    <a:pt x="15186" y="4696"/>
                  </a:lnTo>
                  <a:lnTo>
                    <a:pt x="14966" y="4879"/>
                  </a:lnTo>
                  <a:lnTo>
                    <a:pt x="14709" y="5063"/>
                  </a:lnTo>
                  <a:lnTo>
                    <a:pt x="14416" y="5173"/>
                  </a:lnTo>
                  <a:lnTo>
                    <a:pt x="14123" y="5283"/>
                  </a:lnTo>
                  <a:lnTo>
                    <a:pt x="13572" y="5429"/>
                  </a:lnTo>
                  <a:lnTo>
                    <a:pt x="13022" y="5613"/>
                  </a:lnTo>
                  <a:lnTo>
                    <a:pt x="12765" y="5723"/>
                  </a:lnTo>
                  <a:lnTo>
                    <a:pt x="12509" y="5870"/>
                  </a:lnTo>
                  <a:lnTo>
                    <a:pt x="12288" y="6016"/>
                  </a:lnTo>
                  <a:lnTo>
                    <a:pt x="12105" y="6236"/>
                  </a:lnTo>
                  <a:lnTo>
                    <a:pt x="11958" y="6420"/>
                  </a:lnTo>
                  <a:lnTo>
                    <a:pt x="11922" y="6640"/>
                  </a:lnTo>
                  <a:lnTo>
                    <a:pt x="11922" y="6823"/>
                  </a:lnTo>
                  <a:lnTo>
                    <a:pt x="11958" y="7007"/>
                  </a:lnTo>
                  <a:lnTo>
                    <a:pt x="12032" y="7154"/>
                  </a:lnTo>
                  <a:lnTo>
                    <a:pt x="12178" y="7300"/>
                  </a:lnTo>
                  <a:lnTo>
                    <a:pt x="12325" y="7410"/>
                  </a:lnTo>
                  <a:lnTo>
                    <a:pt x="12545" y="7520"/>
                  </a:lnTo>
                  <a:lnTo>
                    <a:pt x="12765" y="7557"/>
                  </a:lnTo>
                  <a:lnTo>
                    <a:pt x="12985" y="7557"/>
                  </a:lnTo>
                  <a:lnTo>
                    <a:pt x="13205" y="7520"/>
                  </a:lnTo>
                  <a:lnTo>
                    <a:pt x="13426" y="7484"/>
                  </a:lnTo>
                  <a:lnTo>
                    <a:pt x="13682" y="7410"/>
                  </a:lnTo>
                  <a:lnTo>
                    <a:pt x="13976" y="7300"/>
                  </a:lnTo>
                  <a:lnTo>
                    <a:pt x="14196" y="7154"/>
                  </a:lnTo>
                  <a:lnTo>
                    <a:pt x="14306" y="7043"/>
                  </a:lnTo>
                  <a:lnTo>
                    <a:pt x="14343" y="6970"/>
                  </a:lnTo>
                  <a:lnTo>
                    <a:pt x="14379" y="6823"/>
                  </a:lnTo>
                  <a:lnTo>
                    <a:pt x="14343" y="6787"/>
                  </a:lnTo>
                  <a:lnTo>
                    <a:pt x="14269" y="6750"/>
                  </a:lnTo>
                  <a:lnTo>
                    <a:pt x="14086" y="6750"/>
                  </a:lnTo>
                  <a:lnTo>
                    <a:pt x="13902" y="6823"/>
                  </a:lnTo>
                  <a:lnTo>
                    <a:pt x="13536" y="6970"/>
                  </a:lnTo>
                  <a:lnTo>
                    <a:pt x="13316" y="7043"/>
                  </a:lnTo>
                  <a:lnTo>
                    <a:pt x="13095" y="7080"/>
                  </a:lnTo>
                  <a:lnTo>
                    <a:pt x="12655" y="7080"/>
                  </a:lnTo>
                  <a:lnTo>
                    <a:pt x="12509" y="7007"/>
                  </a:lnTo>
                  <a:lnTo>
                    <a:pt x="12435" y="6933"/>
                  </a:lnTo>
                  <a:lnTo>
                    <a:pt x="12362" y="6823"/>
                  </a:lnTo>
                  <a:lnTo>
                    <a:pt x="12362" y="6713"/>
                  </a:lnTo>
                  <a:lnTo>
                    <a:pt x="12398" y="6603"/>
                  </a:lnTo>
                  <a:lnTo>
                    <a:pt x="12472" y="6493"/>
                  </a:lnTo>
                  <a:lnTo>
                    <a:pt x="12655" y="6310"/>
                  </a:lnTo>
                  <a:lnTo>
                    <a:pt x="12875" y="6163"/>
                  </a:lnTo>
                  <a:lnTo>
                    <a:pt x="13132" y="6053"/>
                  </a:lnTo>
                  <a:lnTo>
                    <a:pt x="13609" y="5906"/>
                  </a:lnTo>
                  <a:lnTo>
                    <a:pt x="14453" y="5613"/>
                  </a:lnTo>
                  <a:lnTo>
                    <a:pt x="14893" y="5429"/>
                  </a:lnTo>
                  <a:lnTo>
                    <a:pt x="15076" y="5319"/>
                  </a:lnTo>
                  <a:lnTo>
                    <a:pt x="15260" y="5173"/>
                  </a:lnTo>
                  <a:lnTo>
                    <a:pt x="15516" y="4953"/>
                  </a:lnTo>
                  <a:lnTo>
                    <a:pt x="15736" y="4659"/>
                  </a:lnTo>
                  <a:lnTo>
                    <a:pt x="15736" y="4696"/>
                  </a:lnTo>
                  <a:lnTo>
                    <a:pt x="15700" y="4806"/>
                  </a:lnTo>
                  <a:lnTo>
                    <a:pt x="15773" y="4916"/>
                  </a:lnTo>
                  <a:lnTo>
                    <a:pt x="15847" y="4989"/>
                  </a:lnTo>
                  <a:lnTo>
                    <a:pt x="15957" y="5026"/>
                  </a:lnTo>
                  <a:lnTo>
                    <a:pt x="16103" y="5063"/>
                  </a:lnTo>
                  <a:lnTo>
                    <a:pt x="16177" y="5099"/>
                  </a:lnTo>
                  <a:lnTo>
                    <a:pt x="16250" y="5209"/>
                  </a:lnTo>
                  <a:lnTo>
                    <a:pt x="16323" y="5356"/>
                  </a:lnTo>
                  <a:lnTo>
                    <a:pt x="16140" y="5393"/>
                  </a:lnTo>
                  <a:lnTo>
                    <a:pt x="15920" y="5466"/>
                  </a:lnTo>
                  <a:lnTo>
                    <a:pt x="15553" y="5650"/>
                  </a:lnTo>
                  <a:lnTo>
                    <a:pt x="15003" y="5833"/>
                  </a:lnTo>
                  <a:lnTo>
                    <a:pt x="14783" y="5906"/>
                  </a:lnTo>
                  <a:lnTo>
                    <a:pt x="14709" y="5980"/>
                  </a:lnTo>
                  <a:lnTo>
                    <a:pt x="14636" y="6090"/>
                  </a:lnTo>
                  <a:lnTo>
                    <a:pt x="14599" y="6163"/>
                  </a:lnTo>
                  <a:lnTo>
                    <a:pt x="14673" y="6273"/>
                  </a:lnTo>
                  <a:lnTo>
                    <a:pt x="14783" y="6310"/>
                  </a:lnTo>
                  <a:lnTo>
                    <a:pt x="14893" y="6310"/>
                  </a:lnTo>
                  <a:lnTo>
                    <a:pt x="15150" y="6273"/>
                  </a:lnTo>
                  <a:lnTo>
                    <a:pt x="15406" y="6163"/>
                  </a:lnTo>
                  <a:lnTo>
                    <a:pt x="15626" y="6053"/>
                  </a:lnTo>
                  <a:lnTo>
                    <a:pt x="16030" y="5870"/>
                  </a:lnTo>
                  <a:lnTo>
                    <a:pt x="16213" y="5723"/>
                  </a:lnTo>
                  <a:lnTo>
                    <a:pt x="16397" y="5576"/>
                  </a:lnTo>
                  <a:lnTo>
                    <a:pt x="16397" y="5833"/>
                  </a:lnTo>
                  <a:lnTo>
                    <a:pt x="16397" y="6090"/>
                  </a:lnTo>
                  <a:lnTo>
                    <a:pt x="16397" y="6493"/>
                  </a:lnTo>
                  <a:lnTo>
                    <a:pt x="16397" y="6567"/>
                  </a:lnTo>
                  <a:lnTo>
                    <a:pt x="16323" y="6603"/>
                  </a:lnTo>
                  <a:lnTo>
                    <a:pt x="16177" y="6933"/>
                  </a:lnTo>
                  <a:lnTo>
                    <a:pt x="16067" y="7264"/>
                  </a:lnTo>
                  <a:lnTo>
                    <a:pt x="15076" y="7264"/>
                  </a:lnTo>
                  <a:lnTo>
                    <a:pt x="14783" y="7300"/>
                  </a:lnTo>
                  <a:lnTo>
                    <a:pt x="14526" y="7410"/>
                  </a:lnTo>
                  <a:lnTo>
                    <a:pt x="14343" y="7594"/>
                  </a:lnTo>
                  <a:lnTo>
                    <a:pt x="14196" y="7814"/>
                  </a:lnTo>
                  <a:lnTo>
                    <a:pt x="14086" y="8034"/>
                  </a:lnTo>
                  <a:lnTo>
                    <a:pt x="14049" y="8181"/>
                  </a:lnTo>
                  <a:lnTo>
                    <a:pt x="14012" y="8327"/>
                  </a:lnTo>
                  <a:lnTo>
                    <a:pt x="14049" y="8584"/>
                  </a:lnTo>
                  <a:lnTo>
                    <a:pt x="14159" y="8841"/>
                  </a:lnTo>
                  <a:lnTo>
                    <a:pt x="14306" y="9098"/>
                  </a:lnTo>
                  <a:lnTo>
                    <a:pt x="14489" y="9318"/>
                  </a:lnTo>
                  <a:lnTo>
                    <a:pt x="14673" y="9538"/>
                  </a:lnTo>
                  <a:lnTo>
                    <a:pt x="14856" y="9758"/>
                  </a:lnTo>
                  <a:lnTo>
                    <a:pt x="15003" y="9831"/>
                  </a:lnTo>
                  <a:lnTo>
                    <a:pt x="15150" y="9868"/>
                  </a:lnTo>
                  <a:lnTo>
                    <a:pt x="15223" y="9831"/>
                  </a:lnTo>
                  <a:lnTo>
                    <a:pt x="15260" y="9758"/>
                  </a:lnTo>
                  <a:lnTo>
                    <a:pt x="15260" y="9685"/>
                  </a:lnTo>
                  <a:lnTo>
                    <a:pt x="15260" y="9574"/>
                  </a:lnTo>
                  <a:lnTo>
                    <a:pt x="15150" y="9428"/>
                  </a:lnTo>
                  <a:lnTo>
                    <a:pt x="14893" y="9134"/>
                  </a:lnTo>
                  <a:lnTo>
                    <a:pt x="14709" y="8951"/>
                  </a:lnTo>
                  <a:lnTo>
                    <a:pt x="14563" y="8731"/>
                  </a:lnTo>
                  <a:lnTo>
                    <a:pt x="14489" y="8511"/>
                  </a:lnTo>
                  <a:lnTo>
                    <a:pt x="14453" y="8364"/>
                  </a:lnTo>
                  <a:lnTo>
                    <a:pt x="14453" y="8254"/>
                  </a:lnTo>
                  <a:lnTo>
                    <a:pt x="14489" y="8107"/>
                  </a:lnTo>
                  <a:lnTo>
                    <a:pt x="14563" y="7997"/>
                  </a:lnTo>
                  <a:lnTo>
                    <a:pt x="14673" y="7850"/>
                  </a:lnTo>
                  <a:lnTo>
                    <a:pt x="14893" y="7740"/>
                  </a:lnTo>
                  <a:lnTo>
                    <a:pt x="15113" y="7667"/>
                  </a:lnTo>
                  <a:lnTo>
                    <a:pt x="15333" y="7630"/>
                  </a:lnTo>
                  <a:lnTo>
                    <a:pt x="16103" y="7630"/>
                  </a:lnTo>
                  <a:lnTo>
                    <a:pt x="15993" y="7850"/>
                  </a:lnTo>
                  <a:lnTo>
                    <a:pt x="15957" y="7961"/>
                  </a:lnTo>
                  <a:lnTo>
                    <a:pt x="15993" y="8107"/>
                  </a:lnTo>
                  <a:lnTo>
                    <a:pt x="16030" y="8327"/>
                  </a:lnTo>
                  <a:lnTo>
                    <a:pt x="16030" y="8584"/>
                  </a:lnTo>
                  <a:lnTo>
                    <a:pt x="16030" y="8804"/>
                  </a:lnTo>
                  <a:lnTo>
                    <a:pt x="15993" y="9024"/>
                  </a:lnTo>
                  <a:lnTo>
                    <a:pt x="15920" y="8841"/>
                  </a:lnTo>
                  <a:lnTo>
                    <a:pt x="15847" y="8694"/>
                  </a:lnTo>
                  <a:lnTo>
                    <a:pt x="15736" y="8511"/>
                  </a:lnTo>
                  <a:lnTo>
                    <a:pt x="15590" y="8364"/>
                  </a:lnTo>
                  <a:lnTo>
                    <a:pt x="15516" y="8327"/>
                  </a:lnTo>
                  <a:lnTo>
                    <a:pt x="15370" y="8327"/>
                  </a:lnTo>
                  <a:lnTo>
                    <a:pt x="15296" y="8364"/>
                  </a:lnTo>
                  <a:lnTo>
                    <a:pt x="15260" y="8437"/>
                  </a:lnTo>
                  <a:lnTo>
                    <a:pt x="15260" y="8511"/>
                  </a:lnTo>
                  <a:lnTo>
                    <a:pt x="15260" y="8584"/>
                  </a:lnTo>
                  <a:lnTo>
                    <a:pt x="15296" y="8657"/>
                  </a:lnTo>
                  <a:lnTo>
                    <a:pt x="15480" y="8914"/>
                  </a:lnTo>
                  <a:lnTo>
                    <a:pt x="15590" y="9171"/>
                  </a:lnTo>
                  <a:lnTo>
                    <a:pt x="15626" y="9464"/>
                  </a:lnTo>
                  <a:lnTo>
                    <a:pt x="15590" y="9795"/>
                  </a:lnTo>
                  <a:lnTo>
                    <a:pt x="15590" y="9868"/>
                  </a:lnTo>
                  <a:lnTo>
                    <a:pt x="15626" y="9978"/>
                  </a:lnTo>
                  <a:lnTo>
                    <a:pt x="15370" y="10308"/>
                  </a:lnTo>
                  <a:lnTo>
                    <a:pt x="15040" y="10638"/>
                  </a:lnTo>
                  <a:lnTo>
                    <a:pt x="14893" y="10748"/>
                  </a:lnTo>
                  <a:lnTo>
                    <a:pt x="14673" y="10895"/>
                  </a:lnTo>
                  <a:lnTo>
                    <a:pt x="14269" y="11042"/>
                  </a:lnTo>
                  <a:lnTo>
                    <a:pt x="14306" y="10968"/>
                  </a:lnTo>
                  <a:lnTo>
                    <a:pt x="14343" y="10638"/>
                  </a:lnTo>
                  <a:lnTo>
                    <a:pt x="14306" y="10345"/>
                  </a:lnTo>
                  <a:lnTo>
                    <a:pt x="14233" y="10015"/>
                  </a:lnTo>
                  <a:lnTo>
                    <a:pt x="14086" y="9721"/>
                  </a:lnTo>
                  <a:lnTo>
                    <a:pt x="13902" y="9428"/>
                  </a:lnTo>
                  <a:lnTo>
                    <a:pt x="13682" y="9171"/>
                  </a:lnTo>
                  <a:lnTo>
                    <a:pt x="13499" y="9024"/>
                  </a:lnTo>
                  <a:lnTo>
                    <a:pt x="13426" y="8914"/>
                  </a:lnTo>
                  <a:lnTo>
                    <a:pt x="13352" y="8841"/>
                  </a:lnTo>
                  <a:lnTo>
                    <a:pt x="13169" y="8841"/>
                  </a:lnTo>
                  <a:lnTo>
                    <a:pt x="12839" y="8694"/>
                  </a:lnTo>
                  <a:lnTo>
                    <a:pt x="12875" y="8584"/>
                  </a:lnTo>
                  <a:lnTo>
                    <a:pt x="12875" y="8437"/>
                  </a:lnTo>
                  <a:lnTo>
                    <a:pt x="12875" y="8364"/>
                  </a:lnTo>
                  <a:lnTo>
                    <a:pt x="12839" y="8327"/>
                  </a:lnTo>
                  <a:lnTo>
                    <a:pt x="12765" y="8291"/>
                  </a:lnTo>
                  <a:lnTo>
                    <a:pt x="12655" y="8291"/>
                  </a:lnTo>
                  <a:lnTo>
                    <a:pt x="12582" y="8327"/>
                  </a:lnTo>
                  <a:lnTo>
                    <a:pt x="12545" y="8401"/>
                  </a:lnTo>
                  <a:lnTo>
                    <a:pt x="12472" y="8584"/>
                  </a:lnTo>
                  <a:lnTo>
                    <a:pt x="12252" y="8547"/>
                  </a:lnTo>
                  <a:lnTo>
                    <a:pt x="12032" y="8584"/>
                  </a:lnTo>
                  <a:lnTo>
                    <a:pt x="11812" y="8621"/>
                  </a:lnTo>
                  <a:lnTo>
                    <a:pt x="11628" y="8694"/>
                  </a:lnTo>
                  <a:lnTo>
                    <a:pt x="11555" y="8584"/>
                  </a:lnTo>
                  <a:lnTo>
                    <a:pt x="11445" y="8511"/>
                  </a:lnTo>
                  <a:lnTo>
                    <a:pt x="11261" y="8511"/>
                  </a:lnTo>
                  <a:lnTo>
                    <a:pt x="11188" y="8584"/>
                  </a:lnTo>
                  <a:lnTo>
                    <a:pt x="11115" y="8657"/>
                  </a:lnTo>
                  <a:lnTo>
                    <a:pt x="11041" y="8731"/>
                  </a:lnTo>
                  <a:lnTo>
                    <a:pt x="10895" y="8914"/>
                  </a:lnTo>
                  <a:lnTo>
                    <a:pt x="10748" y="9061"/>
                  </a:lnTo>
                  <a:lnTo>
                    <a:pt x="10454" y="9208"/>
                  </a:lnTo>
                  <a:lnTo>
                    <a:pt x="10124" y="9318"/>
                  </a:lnTo>
                  <a:lnTo>
                    <a:pt x="9794" y="9391"/>
                  </a:lnTo>
                  <a:lnTo>
                    <a:pt x="9464" y="9428"/>
                  </a:lnTo>
                  <a:lnTo>
                    <a:pt x="8767" y="9428"/>
                  </a:lnTo>
                  <a:lnTo>
                    <a:pt x="8327" y="9354"/>
                  </a:lnTo>
                  <a:lnTo>
                    <a:pt x="8180" y="9318"/>
                  </a:lnTo>
                  <a:lnTo>
                    <a:pt x="8143" y="9318"/>
                  </a:lnTo>
                  <a:lnTo>
                    <a:pt x="8143" y="9281"/>
                  </a:lnTo>
                  <a:lnTo>
                    <a:pt x="8143" y="9134"/>
                  </a:lnTo>
                  <a:lnTo>
                    <a:pt x="8033" y="9024"/>
                  </a:lnTo>
                  <a:lnTo>
                    <a:pt x="8290" y="8621"/>
                  </a:lnTo>
                  <a:lnTo>
                    <a:pt x="8547" y="8181"/>
                  </a:lnTo>
                  <a:lnTo>
                    <a:pt x="8767" y="7924"/>
                  </a:lnTo>
                  <a:lnTo>
                    <a:pt x="8987" y="7630"/>
                  </a:lnTo>
                  <a:lnTo>
                    <a:pt x="9244" y="7410"/>
                  </a:lnTo>
                  <a:lnTo>
                    <a:pt x="9501" y="7154"/>
                  </a:lnTo>
                  <a:lnTo>
                    <a:pt x="9794" y="6970"/>
                  </a:lnTo>
                  <a:lnTo>
                    <a:pt x="10088" y="6787"/>
                  </a:lnTo>
                  <a:lnTo>
                    <a:pt x="10234" y="6713"/>
                  </a:lnTo>
                  <a:lnTo>
                    <a:pt x="10418" y="6713"/>
                  </a:lnTo>
                  <a:lnTo>
                    <a:pt x="10491" y="6750"/>
                  </a:lnTo>
                  <a:lnTo>
                    <a:pt x="10528" y="6823"/>
                  </a:lnTo>
                  <a:lnTo>
                    <a:pt x="10528" y="6897"/>
                  </a:lnTo>
                  <a:lnTo>
                    <a:pt x="10528" y="7043"/>
                  </a:lnTo>
                  <a:lnTo>
                    <a:pt x="10454" y="7154"/>
                  </a:lnTo>
                  <a:lnTo>
                    <a:pt x="10308" y="7374"/>
                  </a:lnTo>
                  <a:lnTo>
                    <a:pt x="10051" y="7667"/>
                  </a:lnTo>
                  <a:lnTo>
                    <a:pt x="9757" y="7961"/>
                  </a:lnTo>
                  <a:lnTo>
                    <a:pt x="9501" y="8291"/>
                  </a:lnTo>
                  <a:lnTo>
                    <a:pt x="9281" y="8657"/>
                  </a:lnTo>
                  <a:lnTo>
                    <a:pt x="9281" y="8731"/>
                  </a:lnTo>
                  <a:lnTo>
                    <a:pt x="9317" y="8841"/>
                  </a:lnTo>
                  <a:lnTo>
                    <a:pt x="9391" y="8878"/>
                  </a:lnTo>
                  <a:lnTo>
                    <a:pt x="9501" y="8878"/>
                  </a:lnTo>
                  <a:lnTo>
                    <a:pt x="9721" y="8694"/>
                  </a:lnTo>
                  <a:lnTo>
                    <a:pt x="9941" y="8474"/>
                  </a:lnTo>
                  <a:lnTo>
                    <a:pt x="10271" y="7997"/>
                  </a:lnTo>
                  <a:lnTo>
                    <a:pt x="10601" y="7630"/>
                  </a:lnTo>
                  <a:lnTo>
                    <a:pt x="10748" y="7447"/>
                  </a:lnTo>
                  <a:lnTo>
                    <a:pt x="10858" y="7227"/>
                  </a:lnTo>
                  <a:lnTo>
                    <a:pt x="10895" y="7043"/>
                  </a:lnTo>
                  <a:lnTo>
                    <a:pt x="10895" y="6860"/>
                  </a:lnTo>
                  <a:lnTo>
                    <a:pt x="10858" y="6677"/>
                  </a:lnTo>
                  <a:lnTo>
                    <a:pt x="10784" y="6530"/>
                  </a:lnTo>
                  <a:lnTo>
                    <a:pt x="10674" y="6383"/>
                  </a:lnTo>
                  <a:lnTo>
                    <a:pt x="10491" y="6310"/>
                  </a:lnTo>
                  <a:lnTo>
                    <a:pt x="10344" y="6310"/>
                  </a:lnTo>
                  <a:lnTo>
                    <a:pt x="10124" y="6347"/>
                  </a:lnTo>
                  <a:lnTo>
                    <a:pt x="9904" y="6420"/>
                  </a:lnTo>
                  <a:lnTo>
                    <a:pt x="9684" y="6567"/>
                  </a:lnTo>
                  <a:lnTo>
                    <a:pt x="9281" y="6860"/>
                  </a:lnTo>
                  <a:lnTo>
                    <a:pt x="8914" y="7190"/>
                  </a:lnTo>
                  <a:lnTo>
                    <a:pt x="8584" y="7557"/>
                  </a:lnTo>
                  <a:lnTo>
                    <a:pt x="8290" y="7887"/>
                  </a:lnTo>
                  <a:lnTo>
                    <a:pt x="8033" y="8254"/>
                  </a:lnTo>
                  <a:lnTo>
                    <a:pt x="7850" y="8657"/>
                  </a:lnTo>
                  <a:lnTo>
                    <a:pt x="7777" y="8878"/>
                  </a:lnTo>
                  <a:lnTo>
                    <a:pt x="7740" y="9098"/>
                  </a:lnTo>
                  <a:lnTo>
                    <a:pt x="7703" y="9098"/>
                  </a:lnTo>
                  <a:lnTo>
                    <a:pt x="7667" y="9171"/>
                  </a:lnTo>
                  <a:lnTo>
                    <a:pt x="7556" y="9208"/>
                  </a:lnTo>
                  <a:lnTo>
                    <a:pt x="7300" y="9208"/>
                  </a:lnTo>
                  <a:lnTo>
                    <a:pt x="6823" y="9098"/>
                  </a:lnTo>
                  <a:lnTo>
                    <a:pt x="6236" y="9098"/>
                  </a:lnTo>
                  <a:lnTo>
                    <a:pt x="5686" y="9171"/>
                  </a:lnTo>
                  <a:lnTo>
                    <a:pt x="5612" y="9171"/>
                  </a:lnTo>
                  <a:lnTo>
                    <a:pt x="5612" y="8988"/>
                  </a:lnTo>
                  <a:lnTo>
                    <a:pt x="5612" y="8804"/>
                  </a:lnTo>
                  <a:lnTo>
                    <a:pt x="5686" y="8657"/>
                  </a:lnTo>
                  <a:lnTo>
                    <a:pt x="5759" y="8511"/>
                  </a:lnTo>
                  <a:lnTo>
                    <a:pt x="5869" y="8364"/>
                  </a:lnTo>
                  <a:lnTo>
                    <a:pt x="6016" y="8291"/>
                  </a:lnTo>
                  <a:lnTo>
                    <a:pt x="6163" y="8181"/>
                  </a:lnTo>
                  <a:lnTo>
                    <a:pt x="6383" y="8144"/>
                  </a:lnTo>
                  <a:lnTo>
                    <a:pt x="6749" y="8034"/>
                  </a:lnTo>
                  <a:lnTo>
                    <a:pt x="7080" y="7924"/>
                  </a:lnTo>
                  <a:lnTo>
                    <a:pt x="7410" y="7777"/>
                  </a:lnTo>
                  <a:lnTo>
                    <a:pt x="7703" y="7594"/>
                  </a:lnTo>
                  <a:lnTo>
                    <a:pt x="7960" y="7374"/>
                  </a:lnTo>
                  <a:lnTo>
                    <a:pt x="8217" y="7154"/>
                  </a:lnTo>
                  <a:lnTo>
                    <a:pt x="8437" y="6897"/>
                  </a:lnTo>
                  <a:lnTo>
                    <a:pt x="8620" y="6603"/>
                  </a:lnTo>
                  <a:lnTo>
                    <a:pt x="8767" y="6383"/>
                  </a:lnTo>
                  <a:lnTo>
                    <a:pt x="8914" y="6090"/>
                  </a:lnTo>
                  <a:lnTo>
                    <a:pt x="8950" y="5943"/>
                  </a:lnTo>
                  <a:lnTo>
                    <a:pt x="8987" y="5796"/>
                  </a:lnTo>
                  <a:lnTo>
                    <a:pt x="8950" y="5650"/>
                  </a:lnTo>
                  <a:lnTo>
                    <a:pt x="8914" y="5540"/>
                  </a:lnTo>
                  <a:lnTo>
                    <a:pt x="8804" y="5540"/>
                  </a:lnTo>
                  <a:lnTo>
                    <a:pt x="8694" y="5576"/>
                  </a:lnTo>
                  <a:lnTo>
                    <a:pt x="8620" y="5686"/>
                  </a:lnTo>
                  <a:lnTo>
                    <a:pt x="8510" y="5943"/>
                  </a:lnTo>
                  <a:lnTo>
                    <a:pt x="8327" y="6310"/>
                  </a:lnTo>
                  <a:lnTo>
                    <a:pt x="8107" y="6677"/>
                  </a:lnTo>
                  <a:lnTo>
                    <a:pt x="7813" y="7007"/>
                  </a:lnTo>
                  <a:lnTo>
                    <a:pt x="7483" y="7264"/>
                  </a:lnTo>
                  <a:lnTo>
                    <a:pt x="7116" y="7484"/>
                  </a:lnTo>
                  <a:lnTo>
                    <a:pt x="6713" y="7667"/>
                  </a:lnTo>
                  <a:lnTo>
                    <a:pt x="6346" y="7777"/>
                  </a:lnTo>
                  <a:lnTo>
                    <a:pt x="6016" y="7887"/>
                  </a:lnTo>
                  <a:lnTo>
                    <a:pt x="5832" y="7924"/>
                  </a:lnTo>
                  <a:lnTo>
                    <a:pt x="5686" y="8034"/>
                  </a:lnTo>
                  <a:lnTo>
                    <a:pt x="5539" y="8144"/>
                  </a:lnTo>
                  <a:lnTo>
                    <a:pt x="5429" y="8291"/>
                  </a:lnTo>
                  <a:lnTo>
                    <a:pt x="5282" y="8511"/>
                  </a:lnTo>
                  <a:lnTo>
                    <a:pt x="5209" y="8768"/>
                  </a:lnTo>
                  <a:lnTo>
                    <a:pt x="5209" y="9024"/>
                  </a:lnTo>
                  <a:lnTo>
                    <a:pt x="5282" y="9281"/>
                  </a:lnTo>
                  <a:lnTo>
                    <a:pt x="4915" y="9391"/>
                  </a:lnTo>
                  <a:lnTo>
                    <a:pt x="4512" y="9501"/>
                  </a:lnTo>
                  <a:lnTo>
                    <a:pt x="4365" y="9501"/>
                  </a:lnTo>
                  <a:lnTo>
                    <a:pt x="4218" y="9464"/>
                  </a:lnTo>
                  <a:lnTo>
                    <a:pt x="4072" y="9428"/>
                  </a:lnTo>
                  <a:lnTo>
                    <a:pt x="3962" y="9354"/>
                  </a:lnTo>
                  <a:lnTo>
                    <a:pt x="3852" y="9244"/>
                  </a:lnTo>
                  <a:lnTo>
                    <a:pt x="3778" y="9134"/>
                  </a:lnTo>
                  <a:lnTo>
                    <a:pt x="3742" y="9024"/>
                  </a:lnTo>
                  <a:lnTo>
                    <a:pt x="3778" y="8841"/>
                  </a:lnTo>
                  <a:lnTo>
                    <a:pt x="3815" y="8768"/>
                  </a:lnTo>
                  <a:lnTo>
                    <a:pt x="3778" y="8694"/>
                  </a:lnTo>
                  <a:lnTo>
                    <a:pt x="3888" y="8547"/>
                  </a:lnTo>
                  <a:lnTo>
                    <a:pt x="3962" y="8401"/>
                  </a:lnTo>
                  <a:lnTo>
                    <a:pt x="4108" y="8107"/>
                  </a:lnTo>
                  <a:lnTo>
                    <a:pt x="4255" y="7850"/>
                  </a:lnTo>
                  <a:lnTo>
                    <a:pt x="4439" y="7520"/>
                  </a:lnTo>
                  <a:lnTo>
                    <a:pt x="4475" y="7374"/>
                  </a:lnTo>
                  <a:lnTo>
                    <a:pt x="4512" y="7227"/>
                  </a:lnTo>
                  <a:lnTo>
                    <a:pt x="4475" y="7043"/>
                  </a:lnTo>
                  <a:lnTo>
                    <a:pt x="4439" y="6897"/>
                  </a:lnTo>
                  <a:lnTo>
                    <a:pt x="4328" y="6823"/>
                  </a:lnTo>
                  <a:lnTo>
                    <a:pt x="4218" y="6750"/>
                  </a:lnTo>
                  <a:lnTo>
                    <a:pt x="4108" y="6713"/>
                  </a:lnTo>
                  <a:lnTo>
                    <a:pt x="3962" y="6713"/>
                  </a:lnTo>
                  <a:lnTo>
                    <a:pt x="3705" y="6750"/>
                  </a:lnTo>
                  <a:lnTo>
                    <a:pt x="3485" y="6823"/>
                  </a:lnTo>
                  <a:lnTo>
                    <a:pt x="3191" y="7007"/>
                  </a:lnTo>
                  <a:lnTo>
                    <a:pt x="2935" y="7227"/>
                  </a:lnTo>
                  <a:lnTo>
                    <a:pt x="2751" y="7447"/>
                  </a:lnTo>
                  <a:lnTo>
                    <a:pt x="2568" y="7667"/>
                  </a:lnTo>
                  <a:lnTo>
                    <a:pt x="2494" y="7667"/>
                  </a:lnTo>
                  <a:lnTo>
                    <a:pt x="2421" y="7704"/>
                  </a:lnTo>
                  <a:lnTo>
                    <a:pt x="2348" y="7850"/>
                  </a:lnTo>
                  <a:lnTo>
                    <a:pt x="2348" y="7887"/>
                  </a:lnTo>
                  <a:lnTo>
                    <a:pt x="2348" y="7961"/>
                  </a:lnTo>
                  <a:lnTo>
                    <a:pt x="2384" y="8034"/>
                  </a:lnTo>
                  <a:lnTo>
                    <a:pt x="2458" y="8071"/>
                  </a:lnTo>
                  <a:lnTo>
                    <a:pt x="2568" y="8107"/>
                  </a:lnTo>
                  <a:lnTo>
                    <a:pt x="2678" y="8107"/>
                  </a:lnTo>
                  <a:lnTo>
                    <a:pt x="2788" y="8071"/>
                  </a:lnTo>
                  <a:lnTo>
                    <a:pt x="2861" y="7997"/>
                  </a:lnTo>
                  <a:lnTo>
                    <a:pt x="3191" y="7630"/>
                  </a:lnTo>
                  <a:lnTo>
                    <a:pt x="3338" y="7447"/>
                  </a:lnTo>
                  <a:lnTo>
                    <a:pt x="3521" y="7300"/>
                  </a:lnTo>
                  <a:lnTo>
                    <a:pt x="3742" y="7227"/>
                  </a:lnTo>
                  <a:lnTo>
                    <a:pt x="3962" y="7154"/>
                  </a:lnTo>
                  <a:lnTo>
                    <a:pt x="4035" y="7154"/>
                  </a:lnTo>
                  <a:lnTo>
                    <a:pt x="4035" y="7190"/>
                  </a:lnTo>
                  <a:lnTo>
                    <a:pt x="4035" y="7300"/>
                  </a:lnTo>
                  <a:lnTo>
                    <a:pt x="3925" y="7557"/>
                  </a:lnTo>
                  <a:lnTo>
                    <a:pt x="3668" y="8034"/>
                  </a:lnTo>
                  <a:lnTo>
                    <a:pt x="3558" y="8327"/>
                  </a:lnTo>
                  <a:lnTo>
                    <a:pt x="3485" y="8474"/>
                  </a:lnTo>
                  <a:lnTo>
                    <a:pt x="3411" y="8547"/>
                  </a:lnTo>
                  <a:lnTo>
                    <a:pt x="3301" y="8621"/>
                  </a:lnTo>
                  <a:lnTo>
                    <a:pt x="3301" y="8657"/>
                  </a:lnTo>
                  <a:lnTo>
                    <a:pt x="3265" y="8694"/>
                  </a:lnTo>
                  <a:lnTo>
                    <a:pt x="3118" y="8804"/>
                  </a:lnTo>
                  <a:lnTo>
                    <a:pt x="2935" y="8841"/>
                  </a:lnTo>
                  <a:lnTo>
                    <a:pt x="2751" y="8878"/>
                  </a:lnTo>
                  <a:lnTo>
                    <a:pt x="2531" y="8878"/>
                  </a:lnTo>
                  <a:lnTo>
                    <a:pt x="2348" y="8841"/>
                  </a:lnTo>
                  <a:lnTo>
                    <a:pt x="2164" y="8768"/>
                  </a:lnTo>
                  <a:lnTo>
                    <a:pt x="2018" y="8694"/>
                  </a:lnTo>
                  <a:lnTo>
                    <a:pt x="1871" y="8584"/>
                  </a:lnTo>
                  <a:lnTo>
                    <a:pt x="1724" y="8437"/>
                  </a:lnTo>
                  <a:lnTo>
                    <a:pt x="1651" y="8291"/>
                  </a:lnTo>
                  <a:lnTo>
                    <a:pt x="1577" y="8144"/>
                  </a:lnTo>
                  <a:lnTo>
                    <a:pt x="1504" y="7961"/>
                  </a:lnTo>
                  <a:lnTo>
                    <a:pt x="1504" y="7777"/>
                  </a:lnTo>
                  <a:lnTo>
                    <a:pt x="1504" y="7594"/>
                  </a:lnTo>
                  <a:lnTo>
                    <a:pt x="1504" y="7447"/>
                  </a:lnTo>
                  <a:lnTo>
                    <a:pt x="1577" y="7264"/>
                  </a:lnTo>
                  <a:lnTo>
                    <a:pt x="1614" y="7154"/>
                  </a:lnTo>
                  <a:lnTo>
                    <a:pt x="1651" y="7043"/>
                  </a:lnTo>
                  <a:lnTo>
                    <a:pt x="1614" y="6970"/>
                  </a:lnTo>
                  <a:lnTo>
                    <a:pt x="1687" y="6970"/>
                  </a:lnTo>
                  <a:lnTo>
                    <a:pt x="1944" y="6860"/>
                  </a:lnTo>
                  <a:lnTo>
                    <a:pt x="2201" y="6787"/>
                  </a:lnTo>
                  <a:lnTo>
                    <a:pt x="2788" y="6493"/>
                  </a:lnTo>
                  <a:lnTo>
                    <a:pt x="3375" y="6163"/>
                  </a:lnTo>
                  <a:lnTo>
                    <a:pt x="3815" y="5870"/>
                  </a:lnTo>
                  <a:lnTo>
                    <a:pt x="3998" y="5686"/>
                  </a:lnTo>
                  <a:lnTo>
                    <a:pt x="4145" y="5503"/>
                  </a:lnTo>
                  <a:lnTo>
                    <a:pt x="4292" y="5283"/>
                  </a:lnTo>
                  <a:lnTo>
                    <a:pt x="4402" y="5099"/>
                  </a:lnTo>
                  <a:lnTo>
                    <a:pt x="4475" y="4843"/>
                  </a:lnTo>
                  <a:lnTo>
                    <a:pt x="4512" y="4586"/>
                  </a:lnTo>
                  <a:lnTo>
                    <a:pt x="4512" y="4402"/>
                  </a:lnTo>
                  <a:lnTo>
                    <a:pt x="4475" y="4182"/>
                  </a:lnTo>
                  <a:lnTo>
                    <a:pt x="4365" y="3999"/>
                  </a:lnTo>
                  <a:lnTo>
                    <a:pt x="4292" y="3926"/>
                  </a:lnTo>
                  <a:lnTo>
                    <a:pt x="4218" y="3889"/>
                  </a:lnTo>
                  <a:lnTo>
                    <a:pt x="3962" y="3816"/>
                  </a:lnTo>
                  <a:lnTo>
                    <a:pt x="3742" y="3779"/>
                  </a:lnTo>
                  <a:lnTo>
                    <a:pt x="3485" y="3816"/>
                  </a:lnTo>
                  <a:lnTo>
                    <a:pt x="3228" y="3852"/>
                  </a:lnTo>
                  <a:lnTo>
                    <a:pt x="2935" y="3962"/>
                  </a:lnTo>
                  <a:lnTo>
                    <a:pt x="2678" y="4072"/>
                  </a:lnTo>
                  <a:lnTo>
                    <a:pt x="2164" y="4366"/>
                  </a:lnTo>
                  <a:lnTo>
                    <a:pt x="1504" y="4733"/>
                  </a:lnTo>
                  <a:lnTo>
                    <a:pt x="1211" y="4916"/>
                  </a:lnTo>
                  <a:lnTo>
                    <a:pt x="917" y="5099"/>
                  </a:lnTo>
                  <a:lnTo>
                    <a:pt x="844" y="5173"/>
                  </a:lnTo>
                  <a:lnTo>
                    <a:pt x="807" y="5246"/>
                  </a:lnTo>
                  <a:lnTo>
                    <a:pt x="807" y="5319"/>
                  </a:lnTo>
                  <a:lnTo>
                    <a:pt x="844" y="5356"/>
                  </a:lnTo>
                  <a:lnTo>
                    <a:pt x="880" y="5429"/>
                  </a:lnTo>
                  <a:lnTo>
                    <a:pt x="954" y="5466"/>
                  </a:lnTo>
                  <a:lnTo>
                    <a:pt x="1101" y="5466"/>
                  </a:lnTo>
                  <a:lnTo>
                    <a:pt x="1541" y="5246"/>
                  </a:lnTo>
                  <a:lnTo>
                    <a:pt x="1944" y="4989"/>
                  </a:lnTo>
                  <a:lnTo>
                    <a:pt x="2788" y="4512"/>
                  </a:lnTo>
                  <a:lnTo>
                    <a:pt x="3191" y="4329"/>
                  </a:lnTo>
                  <a:lnTo>
                    <a:pt x="3375" y="4256"/>
                  </a:lnTo>
                  <a:lnTo>
                    <a:pt x="3595" y="4219"/>
                  </a:lnTo>
                  <a:lnTo>
                    <a:pt x="3742" y="4182"/>
                  </a:lnTo>
                  <a:lnTo>
                    <a:pt x="3852" y="4219"/>
                  </a:lnTo>
                  <a:lnTo>
                    <a:pt x="3998" y="4256"/>
                  </a:lnTo>
                  <a:lnTo>
                    <a:pt x="4035" y="4292"/>
                  </a:lnTo>
                  <a:lnTo>
                    <a:pt x="4072" y="4366"/>
                  </a:lnTo>
                  <a:lnTo>
                    <a:pt x="4108" y="4476"/>
                  </a:lnTo>
                  <a:lnTo>
                    <a:pt x="4108" y="4586"/>
                  </a:lnTo>
                  <a:lnTo>
                    <a:pt x="4072" y="4843"/>
                  </a:lnTo>
                  <a:lnTo>
                    <a:pt x="3998" y="5026"/>
                  </a:lnTo>
                  <a:lnTo>
                    <a:pt x="3852" y="5246"/>
                  </a:lnTo>
                  <a:lnTo>
                    <a:pt x="3705" y="5393"/>
                  </a:lnTo>
                  <a:lnTo>
                    <a:pt x="3558" y="5576"/>
                  </a:lnTo>
                  <a:lnTo>
                    <a:pt x="3155" y="5833"/>
                  </a:lnTo>
                  <a:lnTo>
                    <a:pt x="2788" y="6053"/>
                  </a:lnTo>
                  <a:lnTo>
                    <a:pt x="2348" y="6310"/>
                  </a:lnTo>
                  <a:lnTo>
                    <a:pt x="1908" y="6530"/>
                  </a:lnTo>
                  <a:lnTo>
                    <a:pt x="1467" y="6750"/>
                  </a:lnTo>
                  <a:lnTo>
                    <a:pt x="1321" y="6823"/>
                  </a:lnTo>
                  <a:lnTo>
                    <a:pt x="1247" y="6860"/>
                  </a:lnTo>
                  <a:lnTo>
                    <a:pt x="1211" y="6933"/>
                  </a:lnTo>
                  <a:lnTo>
                    <a:pt x="1174" y="6933"/>
                  </a:lnTo>
                  <a:lnTo>
                    <a:pt x="1064" y="6860"/>
                  </a:lnTo>
                  <a:lnTo>
                    <a:pt x="880" y="6713"/>
                  </a:lnTo>
                  <a:lnTo>
                    <a:pt x="697" y="6457"/>
                  </a:lnTo>
                  <a:lnTo>
                    <a:pt x="587" y="6273"/>
                  </a:lnTo>
                  <a:lnTo>
                    <a:pt x="514" y="6053"/>
                  </a:lnTo>
                  <a:lnTo>
                    <a:pt x="477" y="5833"/>
                  </a:lnTo>
                  <a:lnTo>
                    <a:pt x="477" y="5613"/>
                  </a:lnTo>
                  <a:lnTo>
                    <a:pt x="477" y="5356"/>
                  </a:lnTo>
                  <a:lnTo>
                    <a:pt x="550" y="5136"/>
                  </a:lnTo>
                  <a:lnTo>
                    <a:pt x="660" y="4879"/>
                  </a:lnTo>
                  <a:lnTo>
                    <a:pt x="770" y="4659"/>
                  </a:lnTo>
                  <a:lnTo>
                    <a:pt x="917" y="4476"/>
                  </a:lnTo>
                  <a:lnTo>
                    <a:pt x="1101" y="4292"/>
                  </a:lnTo>
                  <a:lnTo>
                    <a:pt x="1504" y="3962"/>
                  </a:lnTo>
                  <a:lnTo>
                    <a:pt x="1908" y="3705"/>
                  </a:lnTo>
                  <a:lnTo>
                    <a:pt x="2384" y="3485"/>
                  </a:lnTo>
                  <a:lnTo>
                    <a:pt x="2458" y="3412"/>
                  </a:lnTo>
                  <a:lnTo>
                    <a:pt x="2494" y="3302"/>
                  </a:lnTo>
                  <a:lnTo>
                    <a:pt x="2568" y="3119"/>
                  </a:lnTo>
                  <a:lnTo>
                    <a:pt x="2715" y="2898"/>
                  </a:lnTo>
                  <a:lnTo>
                    <a:pt x="2898" y="2715"/>
                  </a:lnTo>
                  <a:lnTo>
                    <a:pt x="3045" y="2532"/>
                  </a:lnTo>
                  <a:lnTo>
                    <a:pt x="3228" y="2385"/>
                  </a:lnTo>
                  <a:lnTo>
                    <a:pt x="3448" y="2238"/>
                  </a:lnTo>
                  <a:lnTo>
                    <a:pt x="3632" y="2128"/>
                  </a:lnTo>
                  <a:lnTo>
                    <a:pt x="3852" y="2055"/>
                  </a:lnTo>
                  <a:lnTo>
                    <a:pt x="4108" y="1981"/>
                  </a:lnTo>
                  <a:lnTo>
                    <a:pt x="4328" y="1945"/>
                  </a:lnTo>
                  <a:lnTo>
                    <a:pt x="4549" y="1908"/>
                  </a:lnTo>
                  <a:lnTo>
                    <a:pt x="4695" y="2055"/>
                  </a:lnTo>
                  <a:lnTo>
                    <a:pt x="4879" y="2165"/>
                  </a:lnTo>
                  <a:lnTo>
                    <a:pt x="5135" y="2348"/>
                  </a:lnTo>
                  <a:lnTo>
                    <a:pt x="5356" y="2568"/>
                  </a:lnTo>
                  <a:lnTo>
                    <a:pt x="5466" y="2715"/>
                  </a:lnTo>
                  <a:lnTo>
                    <a:pt x="5539" y="2898"/>
                  </a:lnTo>
                  <a:lnTo>
                    <a:pt x="5649" y="3229"/>
                  </a:lnTo>
                  <a:lnTo>
                    <a:pt x="5722" y="3559"/>
                  </a:lnTo>
                  <a:lnTo>
                    <a:pt x="5686" y="3926"/>
                  </a:lnTo>
                  <a:lnTo>
                    <a:pt x="5612" y="4256"/>
                  </a:lnTo>
                  <a:lnTo>
                    <a:pt x="5466" y="4549"/>
                  </a:lnTo>
                  <a:lnTo>
                    <a:pt x="5062" y="5063"/>
                  </a:lnTo>
                  <a:lnTo>
                    <a:pt x="4879" y="5319"/>
                  </a:lnTo>
                  <a:lnTo>
                    <a:pt x="4732" y="5613"/>
                  </a:lnTo>
                  <a:lnTo>
                    <a:pt x="4659" y="5943"/>
                  </a:lnTo>
                  <a:lnTo>
                    <a:pt x="4659" y="6090"/>
                  </a:lnTo>
                  <a:lnTo>
                    <a:pt x="4659" y="6273"/>
                  </a:lnTo>
                  <a:lnTo>
                    <a:pt x="4695" y="6420"/>
                  </a:lnTo>
                  <a:lnTo>
                    <a:pt x="4769" y="6567"/>
                  </a:lnTo>
                  <a:lnTo>
                    <a:pt x="4805" y="6677"/>
                  </a:lnTo>
                  <a:lnTo>
                    <a:pt x="4915" y="6787"/>
                  </a:lnTo>
                  <a:lnTo>
                    <a:pt x="5135" y="6933"/>
                  </a:lnTo>
                  <a:lnTo>
                    <a:pt x="5392" y="7007"/>
                  </a:lnTo>
                  <a:lnTo>
                    <a:pt x="5649" y="7043"/>
                  </a:lnTo>
                  <a:lnTo>
                    <a:pt x="5942" y="7007"/>
                  </a:lnTo>
                  <a:lnTo>
                    <a:pt x="6199" y="6933"/>
                  </a:lnTo>
                  <a:lnTo>
                    <a:pt x="6456" y="6823"/>
                  </a:lnTo>
                  <a:lnTo>
                    <a:pt x="6676" y="6677"/>
                  </a:lnTo>
                  <a:lnTo>
                    <a:pt x="6896" y="6457"/>
                  </a:lnTo>
                  <a:lnTo>
                    <a:pt x="7043" y="6200"/>
                  </a:lnTo>
                  <a:lnTo>
                    <a:pt x="7226" y="5980"/>
                  </a:lnTo>
                  <a:lnTo>
                    <a:pt x="7667" y="5246"/>
                  </a:lnTo>
                  <a:lnTo>
                    <a:pt x="7887" y="4879"/>
                  </a:lnTo>
                  <a:lnTo>
                    <a:pt x="8107" y="4476"/>
                  </a:lnTo>
                  <a:lnTo>
                    <a:pt x="8143" y="4402"/>
                  </a:lnTo>
                  <a:lnTo>
                    <a:pt x="8107" y="4329"/>
                  </a:lnTo>
                  <a:lnTo>
                    <a:pt x="8070" y="4256"/>
                  </a:lnTo>
                  <a:lnTo>
                    <a:pt x="8033" y="4182"/>
                  </a:lnTo>
                  <a:lnTo>
                    <a:pt x="7777" y="4182"/>
                  </a:lnTo>
                  <a:lnTo>
                    <a:pt x="7703" y="4256"/>
                  </a:lnTo>
                  <a:lnTo>
                    <a:pt x="7520" y="4586"/>
                  </a:lnTo>
                  <a:lnTo>
                    <a:pt x="7300" y="4879"/>
                  </a:lnTo>
                  <a:lnTo>
                    <a:pt x="6933" y="5540"/>
                  </a:lnTo>
                  <a:lnTo>
                    <a:pt x="6749" y="5796"/>
                  </a:lnTo>
                  <a:lnTo>
                    <a:pt x="6566" y="6053"/>
                  </a:lnTo>
                  <a:lnTo>
                    <a:pt x="6383" y="6273"/>
                  </a:lnTo>
                  <a:lnTo>
                    <a:pt x="6126" y="6493"/>
                  </a:lnTo>
                  <a:lnTo>
                    <a:pt x="5942" y="6567"/>
                  </a:lnTo>
                  <a:lnTo>
                    <a:pt x="5796" y="6603"/>
                  </a:lnTo>
                  <a:lnTo>
                    <a:pt x="5612" y="6567"/>
                  </a:lnTo>
                  <a:lnTo>
                    <a:pt x="5466" y="6530"/>
                  </a:lnTo>
                  <a:lnTo>
                    <a:pt x="5319" y="6457"/>
                  </a:lnTo>
                  <a:lnTo>
                    <a:pt x="5209" y="6347"/>
                  </a:lnTo>
                  <a:lnTo>
                    <a:pt x="5135" y="6200"/>
                  </a:lnTo>
                  <a:lnTo>
                    <a:pt x="5099" y="6016"/>
                  </a:lnTo>
                  <a:lnTo>
                    <a:pt x="5135" y="5833"/>
                  </a:lnTo>
                  <a:lnTo>
                    <a:pt x="5172" y="5686"/>
                  </a:lnTo>
                  <a:lnTo>
                    <a:pt x="5356" y="5393"/>
                  </a:lnTo>
                  <a:lnTo>
                    <a:pt x="5759" y="4879"/>
                  </a:lnTo>
                  <a:lnTo>
                    <a:pt x="5906" y="4659"/>
                  </a:lnTo>
                  <a:lnTo>
                    <a:pt x="6016" y="4402"/>
                  </a:lnTo>
                  <a:lnTo>
                    <a:pt x="6126" y="4146"/>
                  </a:lnTo>
                  <a:lnTo>
                    <a:pt x="6163" y="3889"/>
                  </a:lnTo>
                  <a:lnTo>
                    <a:pt x="6163" y="3632"/>
                  </a:lnTo>
                  <a:lnTo>
                    <a:pt x="6163" y="3339"/>
                  </a:lnTo>
                  <a:lnTo>
                    <a:pt x="6089" y="3082"/>
                  </a:lnTo>
                  <a:lnTo>
                    <a:pt x="6016" y="2825"/>
                  </a:lnTo>
                  <a:lnTo>
                    <a:pt x="5832" y="2532"/>
                  </a:lnTo>
                  <a:lnTo>
                    <a:pt x="5576" y="2165"/>
                  </a:lnTo>
                  <a:lnTo>
                    <a:pt x="5429" y="2018"/>
                  </a:lnTo>
                  <a:lnTo>
                    <a:pt x="5282" y="1908"/>
                  </a:lnTo>
                  <a:lnTo>
                    <a:pt x="5099" y="1798"/>
                  </a:lnTo>
                  <a:lnTo>
                    <a:pt x="4915" y="1725"/>
                  </a:lnTo>
                  <a:lnTo>
                    <a:pt x="4915" y="1688"/>
                  </a:lnTo>
                  <a:lnTo>
                    <a:pt x="4915" y="1468"/>
                  </a:lnTo>
                  <a:lnTo>
                    <a:pt x="4989" y="1321"/>
                  </a:lnTo>
                  <a:lnTo>
                    <a:pt x="5062" y="1174"/>
                  </a:lnTo>
                  <a:lnTo>
                    <a:pt x="5172" y="1028"/>
                  </a:lnTo>
                  <a:lnTo>
                    <a:pt x="5319" y="918"/>
                  </a:lnTo>
                  <a:lnTo>
                    <a:pt x="5502" y="844"/>
                  </a:lnTo>
                  <a:lnTo>
                    <a:pt x="5686" y="808"/>
                  </a:lnTo>
                  <a:lnTo>
                    <a:pt x="5869" y="771"/>
                  </a:lnTo>
                  <a:lnTo>
                    <a:pt x="6016" y="771"/>
                  </a:lnTo>
                  <a:lnTo>
                    <a:pt x="6199" y="808"/>
                  </a:lnTo>
                  <a:lnTo>
                    <a:pt x="6529" y="918"/>
                  </a:lnTo>
                  <a:lnTo>
                    <a:pt x="7190" y="1211"/>
                  </a:lnTo>
                  <a:lnTo>
                    <a:pt x="7080" y="1321"/>
                  </a:lnTo>
                  <a:lnTo>
                    <a:pt x="7043" y="1431"/>
                  </a:lnTo>
                  <a:lnTo>
                    <a:pt x="7043" y="1541"/>
                  </a:lnTo>
                  <a:lnTo>
                    <a:pt x="7043" y="1651"/>
                  </a:lnTo>
                  <a:lnTo>
                    <a:pt x="7153" y="1871"/>
                  </a:lnTo>
                  <a:lnTo>
                    <a:pt x="7300" y="2018"/>
                  </a:lnTo>
                  <a:lnTo>
                    <a:pt x="7446" y="2165"/>
                  </a:lnTo>
                  <a:lnTo>
                    <a:pt x="7556" y="2275"/>
                  </a:lnTo>
                  <a:lnTo>
                    <a:pt x="7446" y="2495"/>
                  </a:lnTo>
                  <a:lnTo>
                    <a:pt x="7263" y="3045"/>
                  </a:lnTo>
                  <a:lnTo>
                    <a:pt x="7153" y="3265"/>
                  </a:lnTo>
                  <a:lnTo>
                    <a:pt x="7043" y="3485"/>
                  </a:lnTo>
                  <a:lnTo>
                    <a:pt x="6933" y="3705"/>
                  </a:lnTo>
                  <a:lnTo>
                    <a:pt x="6896" y="3926"/>
                  </a:lnTo>
                  <a:lnTo>
                    <a:pt x="6896" y="3999"/>
                  </a:lnTo>
                  <a:lnTo>
                    <a:pt x="6970" y="4036"/>
                  </a:lnTo>
                  <a:lnTo>
                    <a:pt x="7043" y="4072"/>
                  </a:lnTo>
                  <a:lnTo>
                    <a:pt x="7116" y="4036"/>
                  </a:lnTo>
                  <a:lnTo>
                    <a:pt x="7263" y="3889"/>
                  </a:lnTo>
                  <a:lnTo>
                    <a:pt x="7410" y="3705"/>
                  </a:lnTo>
                  <a:lnTo>
                    <a:pt x="7593" y="3265"/>
                  </a:lnTo>
                  <a:lnTo>
                    <a:pt x="7777" y="2715"/>
                  </a:lnTo>
                  <a:lnTo>
                    <a:pt x="7813" y="2458"/>
                  </a:lnTo>
                  <a:lnTo>
                    <a:pt x="7813" y="2422"/>
                  </a:lnTo>
                  <a:lnTo>
                    <a:pt x="8363" y="2678"/>
                  </a:lnTo>
                  <a:lnTo>
                    <a:pt x="8584" y="2862"/>
                  </a:lnTo>
                  <a:lnTo>
                    <a:pt x="8694" y="3009"/>
                  </a:lnTo>
                  <a:lnTo>
                    <a:pt x="8804" y="3155"/>
                  </a:lnTo>
                  <a:lnTo>
                    <a:pt x="8877" y="3302"/>
                  </a:lnTo>
                  <a:lnTo>
                    <a:pt x="8877" y="3449"/>
                  </a:lnTo>
                  <a:lnTo>
                    <a:pt x="8840" y="3595"/>
                  </a:lnTo>
                  <a:lnTo>
                    <a:pt x="8694" y="3705"/>
                  </a:lnTo>
                  <a:lnTo>
                    <a:pt x="8620" y="3779"/>
                  </a:lnTo>
                  <a:lnTo>
                    <a:pt x="8584" y="3852"/>
                  </a:lnTo>
                  <a:lnTo>
                    <a:pt x="8584" y="3926"/>
                  </a:lnTo>
                  <a:lnTo>
                    <a:pt x="8620" y="3999"/>
                  </a:lnTo>
                  <a:lnTo>
                    <a:pt x="8657" y="4072"/>
                  </a:lnTo>
                  <a:lnTo>
                    <a:pt x="8730" y="4109"/>
                  </a:lnTo>
                  <a:lnTo>
                    <a:pt x="8840" y="4109"/>
                  </a:lnTo>
                  <a:lnTo>
                    <a:pt x="8914" y="4072"/>
                  </a:lnTo>
                  <a:lnTo>
                    <a:pt x="9097" y="3926"/>
                  </a:lnTo>
                  <a:lnTo>
                    <a:pt x="9207" y="3779"/>
                  </a:lnTo>
                  <a:lnTo>
                    <a:pt x="9281" y="3595"/>
                  </a:lnTo>
                  <a:lnTo>
                    <a:pt x="9281" y="3412"/>
                  </a:lnTo>
                  <a:lnTo>
                    <a:pt x="9281" y="3192"/>
                  </a:lnTo>
                  <a:lnTo>
                    <a:pt x="9207" y="3009"/>
                  </a:lnTo>
                  <a:lnTo>
                    <a:pt x="9097" y="2825"/>
                  </a:lnTo>
                  <a:lnTo>
                    <a:pt x="8987" y="2642"/>
                  </a:lnTo>
                  <a:lnTo>
                    <a:pt x="8804" y="2458"/>
                  </a:lnTo>
                  <a:lnTo>
                    <a:pt x="8584" y="2348"/>
                  </a:lnTo>
                  <a:lnTo>
                    <a:pt x="8107" y="2091"/>
                  </a:lnTo>
                  <a:lnTo>
                    <a:pt x="7887" y="1981"/>
                  </a:lnTo>
                  <a:lnTo>
                    <a:pt x="7593" y="1798"/>
                  </a:lnTo>
                  <a:lnTo>
                    <a:pt x="7446" y="1651"/>
                  </a:lnTo>
                  <a:lnTo>
                    <a:pt x="7373" y="1541"/>
                  </a:lnTo>
                  <a:lnTo>
                    <a:pt x="7336" y="1431"/>
                  </a:lnTo>
                  <a:lnTo>
                    <a:pt x="7373" y="1284"/>
                  </a:lnTo>
                  <a:lnTo>
                    <a:pt x="7483" y="1358"/>
                  </a:lnTo>
                  <a:lnTo>
                    <a:pt x="7556" y="1358"/>
                  </a:lnTo>
                  <a:lnTo>
                    <a:pt x="7593" y="1321"/>
                  </a:lnTo>
                  <a:lnTo>
                    <a:pt x="7630" y="1248"/>
                  </a:lnTo>
                  <a:lnTo>
                    <a:pt x="7703" y="1138"/>
                  </a:lnTo>
                  <a:lnTo>
                    <a:pt x="7813" y="954"/>
                  </a:lnTo>
                  <a:lnTo>
                    <a:pt x="7923" y="808"/>
                  </a:lnTo>
                  <a:lnTo>
                    <a:pt x="8107" y="698"/>
                  </a:lnTo>
                  <a:lnTo>
                    <a:pt x="8290" y="624"/>
                  </a:lnTo>
                  <a:lnTo>
                    <a:pt x="8474" y="588"/>
                  </a:lnTo>
                  <a:lnTo>
                    <a:pt x="8694" y="551"/>
                  </a:lnTo>
                  <a:lnTo>
                    <a:pt x="9060" y="514"/>
                  </a:lnTo>
                  <a:close/>
                  <a:moveTo>
                    <a:pt x="13279" y="9318"/>
                  </a:moveTo>
                  <a:lnTo>
                    <a:pt x="13426" y="9428"/>
                  </a:lnTo>
                  <a:lnTo>
                    <a:pt x="13426" y="9464"/>
                  </a:lnTo>
                  <a:lnTo>
                    <a:pt x="13352" y="9464"/>
                  </a:lnTo>
                  <a:lnTo>
                    <a:pt x="13242" y="9538"/>
                  </a:lnTo>
                  <a:lnTo>
                    <a:pt x="12985" y="9868"/>
                  </a:lnTo>
                  <a:lnTo>
                    <a:pt x="12692" y="10198"/>
                  </a:lnTo>
                  <a:lnTo>
                    <a:pt x="12362" y="10492"/>
                  </a:lnTo>
                  <a:lnTo>
                    <a:pt x="12032" y="10748"/>
                  </a:lnTo>
                  <a:lnTo>
                    <a:pt x="11445" y="11078"/>
                  </a:lnTo>
                  <a:lnTo>
                    <a:pt x="10858" y="11409"/>
                  </a:lnTo>
                  <a:lnTo>
                    <a:pt x="10638" y="11372"/>
                  </a:lnTo>
                  <a:lnTo>
                    <a:pt x="10418" y="11299"/>
                  </a:lnTo>
                  <a:lnTo>
                    <a:pt x="10234" y="11188"/>
                  </a:lnTo>
                  <a:lnTo>
                    <a:pt x="10051" y="11078"/>
                  </a:lnTo>
                  <a:lnTo>
                    <a:pt x="10491" y="11005"/>
                  </a:lnTo>
                  <a:lnTo>
                    <a:pt x="10895" y="10858"/>
                  </a:lnTo>
                  <a:lnTo>
                    <a:pt x="11298" y="10675"/>
                  </a:lnTo>
                  <a:lnTo>
                    <a:pt x="11702" y="10492"/>
                  </a:lnTo>
                  <a:lnTo>
                    <a:pt x="12142" y="10235"/>
                  </a:lnTo>
                  <a:lnTo>
                    <a:pt x="12545" y="9941"/>
                  </a:lnTo>
                  <a:lnTo>
                    <a:pt x="12912" y="9648"/>
                  </a:lnTo>
                  <a:lnTo>
                    <a:pt x="13279" y="9318"/>
                  </a:lnTo>
                  <a:close/>
                  <a:moveTo>
                    <a:pt x="13609" y="9648"/>
                  </a:moveTo>
                  <a:lnTo>
                    <a:pt x="13719" y="9795"/>
                  </a:lnTo>
                  <a:lnTo>
                    <a:pt x="13792" y="9978"/>
                  </a:lnTo>
                  <a:lnTo>
                    <a:pt x="13939" y="10345"/>
                  </a:lnTo>
                  <a:lnTo>
                    <a:pt x="13939" y="10602"/>
                  </a:lnTo>
                  <a:lnTo>
                    <a:pt x="13939" y="10858"/>
                  </a:lnTo>
                  <a:lnTo>
                    <a:pt x="13866" y="10968"/>
                  </a:lnTo>
                  <a:lnTo>
                    <a:pt x="13829" y="10932"/>
                  </a:lnTo>
                  <a:lnTo>
                    <a:pt x="13719" y="10932"/>
                  </a:lnTo>
                  <a:lnTo>
                    <a:pt x="13719" y="10968"/>
                  </a:lnTo>
                  <a:lnTo>
                    <a:pt x="13609" y="11188"/>
                  </a:lnTo>
                  <a:lnTo>
                    <a:pt x="12765" y="11299"/>
                  </a:lnTo>
                  <a:lnTo>
                    <a:pt x="12912" y="11188"/>
                  </a:lnTo>
                  <a:lnTo>
                    <a:pt x="13316" y="10895"/>
                  </a:lnTo>
                  <a:lnTo>
                    <a:pt x="13682" y="10565"/>
                  </a:lnTo>
                  <a:lnTo>
                    <a:pt x="13756" y="10492"/>
                  </a:lnTo>
                  <a:lnTo>
                    <a:pt x="13756" y="10381"/>
                  </a:lnTo>
                  <a:lnTo>
                    <a:pt x="13719" y="10308"/>
                  </a:lnTo>
                  <a:lnTo>
                    <a:pt x="13609" y="10271"/>
                  </a:lnTo>
                  <a:lnTo>
                    <a:pt x="13536" y="10271"/>
                  </a:lnTo>
                  <a:lnTo>
                    <a:pt x="13462" y="10308"/>
                  </a:lnTo>
                  <a:lnTo>
                    <a:pt x="13059" y="10638"/>
                  </a:lnTo>
                  <a:lnTo>
                    <a:pt x="12655" y="10968"/>
                  </a:lnTo>
                  <a:lnTo>
                    <a:pt x="12398" y="11152"/>
                  </a:lnTo>
                  <a:lnTo>
                    <a:pt x="12325" y="11225"/>
                  </a:lnTo>
                  <a:lnTo>
                    <a:pt x="12252" y="11372"/>
                  </a:lnTo>
                  <a:lnTo>
                    <a:pt x="11665" y="11409"/>
                  </a:lnTo>
                  <a:lnTo>
                    <a:pt x="11481" y="11445"/>
                  </a:lnTo>
                  <a:lnTo>
                    <a:pt x="11775" y="11299"/>
                  </a:lnTo>
                  <a:lnTo>
                    <a:pt x="12068" y="11115"/>
                  </a:lnTo>
                  <a:lnTo>
                    <a:pt x="12362" y="10932"/>
                  </a:lnTo>
                  <a:lnTo>
                    <a:pt x="12655" y="10748"/>
                  </a:lnTo>
                  <a:lnTo>
                    <a:pt x="12912" y="10492"/>
                  </a:lnTo>
                  <a:lnTo>
                    <a:pt x="13132" y="10271"/>
                  </a:lnTo>
                  <a:lnTo>
                    <a:pt x="13352" y="10015"/>
                  </a:lnTo>
                  <a:lnTo>
                    <a:pt x="13572" y="9721"/>
                  </a:lnTo>
                  <a:lnTo>
                    <a:pt x="13609" y="9648"/>
                  </a:lnTo>
                  <a:close/>
                  <a:moveTo>
                    <a:pt x="9060" y="1"/>
                  </a:moveTo>
                  <a:lnTo>
                    <a:pt x="8804" y="37"/>
                  </a:lnTo>
                  <a:lnTo>
                    <a:pt x="8547" y="37"/>
                  </a:lnTo>
                  <a:lnTo>
                    <a:pt x="8290" y="111"/>
                  </a:lnTo>
                  <a:lnTo>
                    <a:pt x="8033" y="184"/>
                  </a:lnTo>
                  <a:lnTo>
                    <a:pt x="7813" y="294"/>
                  </a:lnTo>
                  <a:lnTo>
                    <a:pt x="7593" y="441"/>
                  </a:lnTo>
                  <a:lnTo>
                    <a:pt x="7410" y="624"/>
                  </a:lnTo>
                  <a:lnTo>
                    <a:pt x="7300" y="844"/>
                  </a:lnTo>
                  <a:lnTo>
                    <a:pt x="6896" y="624"/>
                  </a:lnTo>
                  <a:lnTo>
                    <a:pt x="6493" y="441"/>
                  </a:lnTo>
                  <a:lnTo>
                    <a:pt x="6273" y="367"/>
                  </a:lnTo>
                  <a:lnTo>
                    <a:pt x="6053" y="331"/>
                  </a:lnTo>
                  <a:lnTo>
                    <a:pt x="5612" y="331"/>
                  </a:lnTo>
                  <a:lnTo>
                    <a:pt x="5392" y="404"/>
                  </a:lnTo>
                  <a:lnTo>
                    <a:pt x="5209" y="477"/>
                  </a:lnTo>
                  <a:lnTo>
                    <a:pt x="5025" y="588"/>
                  </a:lnTo>
                  <a:lnTo>
                    <a:pt x="4842" y="734"/>
                  </a:lnTo>
                  <a:lnTo>
                    <a:pt x="4695" y="881"/>
                  </a:lnTo>
                  <a:lnTo>
                    <a:pt x="4585" y="1064"/>
                  </a:lnTo>
                  <a:lnTo>
                    <a:pt x="4512" y="1248"/>
                  </a:lnTo>
                  <a:lnTo>
                    <a:pt x="4475" y="1468"/>
                  </a:lnTo>
                  <a:lnTo>
                    <a:pt x="4182" y="1505"/>
                  </a:lnTo>
                  <a:lnTo>
                    <a:pt x="3888" y="1541"/>
                  </a:lnTo>
                  <a:lnTo>
                    <a:pt x="3595" y="1651"/>
                  </a:lnTo>
                  <a:lnTo>
                    <a:pt x="3338" y="1798"/>
                  </a:lnTo>
                  <a:lnTo>
                    <a:pt x="3081" y="1945"/>
                  </a:lnTo>
                  <a:lnTo>
                    <a:pt x="2861" y="2091"/>
                  </a:lnTo>
                  <a:lnTo>
                    <a:pt x="2641" y="2312"/>
                  </a:lnTo>
                  <a:lnTo>
                    <a:pt x="2421" y="2532"/>
                  </a:lnTo>
                  <a:lnTo>
                    <a:pt x="2238" y="2788"/>
                  </a:lnTo>
                  <a:lnTo>
                    <a:pt x="2091" y="3082"/>
                  </a:lnTo>
                  <a:lnTo>
                    <a:pt x="1981" y="3155"/>
                  </a:lnTo>
                  <a:lnTo>
                    <a:pt x="1834" y="3229"/>
                  </a:lnTo>
                  <a:lnTo>
                    <a:pt x="1504" y="3375"/>
                  </a:lnTo>
                  <a:lnTo>
                    <a:pt x="1211" y="3559"/>
                  </a:lnTo>
                  <a:lnTo>
                    <a:pt x="954" y="3779"/>
                  </a:lnTo>
                  <a:lnTo>
                    <a:pt x="697" y="3999"/>
                  </a:lnTo>
                  <a:lnTo>
                    <a:pt x="477" y="4256"/>
                  </a:lnTo>
                  <a:lnTo>
                    <a:pt x="330" y="4512"/>
                  </a:lnTo>
                  <a:lnTo>
                    <a:pt x="183" y="4769"/>
                  </a:lnTo>
                  <a:lnTo>
                    <a:pt x="73" y="5063"/>
                  </a:lnTo>
                  <a:lnTo>
                    <a:pt x="37" y="5319"/>
                  </a:lnTo>
                  <a:lnTo>
                    <a:pt x="0" y="5613"/>
                  </a:lnTo>
                  <a:lnTo>
                    <a:pt x="0" y="5906"/>
                  </a:lnTo>
                  <a:lnTo>
                    <a:pt x="73" y="6200"/>
                  </a:lnTo>
                  <a:lnTo>
                    <a:pt x="183" y="6493"/>
                  </a:lnTo>
                  <a:lnTo>
                    <a:pt x="294" y="6713"/>
                  </a:lnTo>
                  <a:lnTo>
                    <a:pt x="440" y="6933"/>
                  </a:lnTo>
                  <a:lnTo>
                    <a:pt x="660" y="7117"/>
                  </a:lnTo>
                  <a:lnTo>
                    <a:pt x="880" y="7300"/>
                  </a:lnTo>
                  <a:lnTo>
                    <a:pt x="1064" y="7374"/>
                  </a:lnTo>
                  <a:lnTo>
                    <a:pt x="1027" y="7594"/>
                  </a:lnTo>
                  <a:lnTo>
                    <a:pt x="1027" y="7814"/>
                  </a:lnTo>
                  <a:lnTo>
                    <a:pt x="1064" y="8034"/>
                  </a:lnTo>
                  <a:lnTo>
                    <a:pt x="1101" y="8217"/>
                  </a:lnTo>
                  <a:lnTo>
                    <a:pt x="1174" y="8437"/>
                  </a:lnTo>
                  <a:lnTo>
                    <a:pt x="1284" y="8621"/>
                  </a:lnTo>
                  <a:lnTo>
                    <a:pt x="1431" y="8804"/>
                  </a:lnTo>
                  <a:lnTo>
                    <a:pt x="1614" y="8988"/>
                  </a:lnTo>
                  <a:lnTo>
                    <a:pt x="1797" y="9098"/>
                  </a:lnTo>
                  <a:lnTo>
                    <a:pt x="1981" y="9208"/>
                  </a:lnTo>
                  <a:lnTo>
                    <a:pt x="2201" y="9281"/>
                  </a:lnTo>
                  <a:lnTo>
                    <a:pt x="2421" y="9318"/>
                  </a:lnTo>
                  <a:lnTo>
                    <a:pt x="2641" y="9354"/>
                  </a:lnTo>
                  <a:lnTo>
                    <a:pt x="2861" y="9318"/>
                  </a:lnTo>
                  <a:lnTo>
                    <a:pt x="3081" y="9281"/>
                  </a:lnTo>
                  <a:lnTo>
                    <a:pt x="3301" y="9208"/>
                  </a:lnTo>
                  <a:lnTo>
                    <a:pt x="3375" y="9354"/>
                  </a:lnTo>
                  <a:lnTo>
                    <a:pt x="3448" y="9501"/>
                  </a:lnTo>
                  <a:lnTo>
                    <a:pt x="3595" y="9648"/>
                  </a:lnTo>
                  <a:lnTo>
                    <a:pt x="3742" y="9758"/>
                  </a:lnTo>
                  <a:lnTo>
                    <a:pt x="3925" y="9868"/>
                  </a:lnTo>
                  <a:lnTo>
                    <a:pt x="4108" y="9905"/>
                  </a:lnTo>
                  <a:lnTo>
                    <a:pt x="4292" y="9941"/>
                  </a:lnTo>
                  <a:lnTo>
                    <a:pt x="4475" y="9941"/>
                  </a:lnTo>
                  <a:lnTo>
                    <a:pt x="4842" y="9905"/>
                  </a:lnTo>
                  <a:lnTo>
                    <a:pt x="5246" y="9795"/>
                  </a:lnTo>
                  <a:lnTo>
                    <a:pt x="5686" y="9648"/>
                  </a:lnTo>
                  <a:lnTo>
                    <a:pt x="6163" y="9574"/>
                  </a:lnTo>
                  <a:lnTo>
                    <a:pt x="6603" y="9574"/>
                  </a:lnTo>
                  <a:lnTo>
                    <a:pt x="7080" y="9611"/>
                  </a:lnTo>
                  <a:lnTo>
                    <a:pt x="7446" y="9648"/>
                  </a:lnTo>
                  <a:lnTo>
                    <a:pt x="7630" y="9648"/>
                  </a:lnTo>
                  <a:lnTo>
                    <a:pt x="7813" y="9611"/>
                  </a:lnTo>
                  <a:lnTo>
                    <a:pt x="7960" y="9721"/>
                  </a:lnTo>
                  <a:lnTo>
                    <a:pt x="8143" y="9795"/>
                  </a:lnTo>
                  <a:lnTo>
                    <a:pt x="8327" y="9831"/>
                  </a:lnTo>
                  <a:lnTo>
                    <a:pt x="8547" y="9868"/>
                  </a:lnTo>
                  <a:lnTo>
                    <a:pt x="9024" y="9905"/>
                  </a:lnTo>
                  <a:lnTo>
                    <a:pt x="9391" y="9868"/>
                  </a:lnTo>
                  <a:lnTo>
                    <a:pt x="9501" y="9868"/>
                  </a:lnTo>
                  <a:lnTo>
                    <a:pt x="9354" y="10161"/>
                  </a:lnTo>
                  <a:lnTo>
                    <a:pt x="9317" y="10308"/>
                  </a:lnTo>
                  <a:lnTo>
                    <a:pt x="9281" y="10492"/>
                  </a:lnTo>
                  <a:lnTo>
                    <a:pt x="9317" y="10638"/>
                  </a:lnTo>
                  <a:lnTo>
                    <a:pt x="9354" y="10785"/>
                  </a:lnTo>
                  <a:lnTo>
                    <a:pt x="9464" y="11078"/>
                  </a:lnTo>
                  <a:lnTo>
                    <a:pt x="9647" y="11335"/>
                  </a:lnTo>
                  <a:lnTo>
                    <a:pt x="9831" y="11519"/>
                  </a:lnTo>
                  <a:lnTo>
                    <a:pt x="9977" y="11629"/>
                  </a:lnTo>
                  <a:lnTo>
                    <a:pt x="10198" y="11739"/>
                  </a:lnTo>
                  <a:lnTo>
                    <a:pt x="10381" y="11812"/>
                  </a:lnTo>
                  <a:lnTo>
                    <a:pt x="10821" y="11922"/>
                  </a:lnTo>
                  <a:lnTo>
                    <a:pt x="11298" y="11959"/>
                  </a:lnTo>
                  <a:lnTo>
                    <a:pt x="11775" y="11922"/>
                  </a:lnTo>
                  <a:lnTo>
                    <a:pt x="12215" y="11885"/>
                  </a:lnTo>
                  <a:lnTo>
                    <a:pt x="13095" y="11775"/>
                  </a:lnTo>
                  <a:lnTo>
                    <a:pt x="13939" y="11665"/>
                  </a:lnTo>
                  <a:lnTo>
                    <a:pt x="14343" y="11555"/>
                  </a:lnTo>
                  <a:lnTo>
                    <a:pt x="14746" y="11409"/>
                  </a:lnTo>
                  <a:lnTo>
                    <a:pt x="15076" y="11262"/>
                  </a:lnTo>
                  <a:lnTo>
                    <a:pt x="15370" y="11042"/>
                  </a:lnTo>
                  <a:lnTo>
                    <a:pt x="15626" y="10785"/>
                  </a:lnTo>
                  <a:lnTo>
                    <a:pt x="15847" y="10528"/>
                  </a:lnTo>
                  <a:lnTo>
                    <a:pt x="16030" y="10235"/>
                  </a:lnTo>
                  <a:lnTo>
                    <a:pt x="16213" y="9941"/>
                  </a:lnTo>
                  <a:lnTo>
                    <a:pt x="16360" y="9648"/>
                  </a:lnTo>
                  <a:lnTo>
                    <a:pt x="16433" y="9318"/>
                  </a:lnTo>
                  <a:lnTo>
                    <a:pt x="16507" y="8988"/>
                  </a:lnTo>
                  <a:lnTo>
                    <a:pt x="16543" y="8657"/>
                  </a:lnTo>
                  <a:lnTo>
                    <a:pt x="16507" y="8327"/>
                  </a:lnTo>
                  <a:lnTo>
                    <a:pt x="16470" y="7997"/>
                  </a:lnTo>
                  <a:lnTo>
                    <a:pt x="16690" y="7447"/>
                  </a:lnTo>
                  <a:lnTo>
                    <a:pt x="16837" y="6933"/>
                  </a:lnTo>
                  <a:lnTo>
                    <a:pt x="16910" y="6347"/>
                  </a:lnTo>
                  <a:lnTo>
                    <a:pt x="16910" y="5796"/>
                  </a:lnTo>
                  <a:lnTo>
                    <a:pt x="16837" y="5429"/>
                  </a:lnTo>
                  <a:lnTo>
                    <a:pt x="16727" y="5063"/>
                  </a:lnTo>
                  <a:lnTo>
                    <a:pt x="16654" y="4916"/>
                  </a:lnTo>
                  <a:lnTo>
                    <a:pt x="16543" y="4769"/>
                  </a:lnTo>
                  <a:lnTo>
                    <a:pt x="16397" y="4659"/>
                  </a:lnTo>
                  <a:lnTo>
                    <a:pt x="16250" y="4586"/>
                  </a:lnTo>
                  <a:lnTo>
                    <a:pt x="16250" y="4146"/>
                  </a:lnTo>
                  <a:lnTo>
                    <a:pt x="16177" y="3742"/>
                  </a:lnTo>
                  <a:lnTo>
                    <a:pt x="16030" y="3375"/>
                  </a:lnTo>
                  <a:lnTo>
                    <a:pt x="15773" y="3009"/>
                  </a:lnTo>
                  <a:lnTo>
                    <a:pt x="15626" y="2825"/>
                  </a:lnTo>
                  <a:lnTo>
                    <a:pt x="15443" y="2642"/>
                  </a:lnTo>
                  <a:lnTo>
                    <a:pt x="15223" y="2495"/>
                  </a:lnTo>
                  <a:lnTo>
                    <a:pt x="15003" y="2385"/>
                  </a:lnTo>
                  <a:lnTo>
                    <a:pt x="14746" y="2238"/>
                  </a:lnTo>
                  <a:lnTo>
                    <a:pt x="14526" y="2055"/>
                  </a:lnTo>
                  <a:lnTo>
                    <a:pt x="14379" y="1835"/>
                  </a:lnTo>
                  <a:lnTo>
                    <a:pt x="14233" y="1578"/>
                  </a:lnTo>
                  <a:lnTo>
                    <a:pt x="14123" y="1358"/>
                  </a:lnTo>
                  <a:lnTo>
                    <a:pt x="13976" y="1138"/>
                  </a:lnTo>
                  <a:lnTo>
                    <a:pt x="13829" y="991"/>
                  </a:lnTo>
                  <a:lnTo>
                    <a:pt x="13682" y="808"/>
                  </a:lnTo>
                  <a:lnTo>
                    <a:pt x="13499" y="698"/>
                  </a:lnTo>
                  <a:lnTo>
                    <a:pt x="13279" y="588"/>
                  </a:lnTo>
                  <a:lnTo>
                    <a:pt x="13059" y="514"/>
                  </a:lnTo>
                  <a:lnTo>
                    <a:pt x="12802" y="441"/>
                  </a:lnTo>
                  <a:lnTo>
                    <a:pt x="12362" y="441"/>
                  </a:lnTo>
                  <a:lnTo>
                    <a:pt x="11885" y="477"/>
                  </a:lnTo>
                  <a:lnTo>
                    <a:pt x="11408" y="588"/>
                  </a:lnTo>
                  <a:lnTo>
                    <a:pt x="10968" y="698"/>
                  </a:lnTo>
                  <a:lnTo>
                    <a:pt x="10821" y="514"/>
                  </a:lnTo>
                  <a:lnTo>
                    <a:pt x="10601" y="331"/>
                  </a:lnTo>
                  <a:lnTo>
                    <a:pt x="10381" y="221"/>
                  </a:lnTo>
                  <a:lnTo>
                    <a:pt x="10124" y="147"/>
                  </a:lnTo>
                  <a:lnTo>
                    <a:pt x="9867" y="74"/>
                  </a:lnTo>
                  <a:lnTo>
                    <a:pt x="9574" y="37"/>
                  </a:lnTo>
                  <a:lnTo>
                    <a:pt x="9060" y="1"/>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 name="Google Shape;392;p7"/>
            <p:cNvSpPr/>
            <p:nvPr/>
          </p:nvSpPr>
          <p:spPr>
            <a:xfrm>
              <a:off x="7121425" y="2437925"/>
              <a:ext cx="246700" cy="315500"/>
            </a:xfrm>
            <a:custGeom>
              <a:avLst/>
              <a:gdLst/>
              <a:ahLst/>
              <a:cxnLst/>
              <a:rect l="l" t="t" r="r" b="b"/>
              <a:pathLst>
                <a:path w="9868" h="12620" extrusionOk="0">
                  <a:moveTo>
                    <a:pt x="4182" y="661"/>
                  </a:moveTo>
                  <a:lnTo>
                    <a:pt x="4182" y="918"/>
                  </a:lnTo>
                  <a:lnTo>
                    <a:pt x="4182" y="1431"/>
                  </a:lnTo>
                  <a:lnTo>
                    <a:pt x="4145" y="2202"/>
                  </a:lnTo>
                  <a:lnTo>
                    <a:pt x="3925" y="2165"/>
                  </a:lnTo>
                  <a:lnTo>
                    <a:pt x="3962" y="2018"/>
                  </a:lnTo>
                  <a:lnTo>
                    <a:pt x="3962" y="1835"/>
                  </a:lnTo>
                  <a:lnTo>
                    <a:pt x="3889" y="1468"/>
                  </a:lnTo>
                  <a:lnTo>
                    <a:pt x="3852" y="1101"/>
                  </a:lnTo>
                  <a:lnTo>
                    <a:pt x="3889" y="918"/>
                  </a:lnTo>
                  <a:lnTo>
                    <a:pt x="3962" y="771"/>
                  </a:lnTo>
                  <a:lnTo>
                    <a:pt x="3999" y="698"/>
                  </a:lnTo>
                  <a:lnTo>
                    <a:pt x="4072" y="661"/>
                  </a:lnTo>
                  <a:close/>
                  <a:moveTo>
                    <a:pt x="1541" y="404"/>
                  </a:moveTo>
                  <a:lnTo>
                    <a:pt x="1578" y="441"/>
                  </a:lnTo>
                  <a:lnTo>
                    <a:pt x="1614" y="514"/>
                  </a:lnTo>
                  <a:lnTo>
                    <a:pt x="1614" y="1138"/>
                  </a:lnTo>
                  <a:lnTo>
                    <a:pt x="1688" y="2202"/>
                  </a:lnTo>
                  <a:lnTo>
                    <a:pt x="1284" y="2238"/>
                  </a:lnTo>
                  <a:lnTo>
                    <a:pt x="1211" y="2238"/>
                  </a:lnTo>
                  <a:lnTo>
                    <a:pt x="1211" y="1871"/>
                  </a:lnTo>
                  <a:lnTo>
                    <a:pt x="1174" y="1505"/>
                  </a:lnTo>
                  <a:lnTo>
                    <a:pt x="1211" y="1211"/>
                  </a:lnTo>
                  <a:lnTo>
                    <a:pt x="1248" y="954"/>
                  </a:lnTo>
                  <a:lnTo>
                    <a:pt x="1358" y="404"/>
                  </a:lnTo>
                  <a:close/>
                  <a:moveTo>
                    <a:pt x="3815" y="2678"/>
                  </a:moveTo>
                  <a:lnTo>
                    <a:pt x="4439" y="2715"/>
                  </a:lnTo>
                  <a:lnTo>
                    <a:pt x="5026" y="2789"/>
                  </a:lnTo>
                  <a:lnTo>
                    <a:pt x="5026" y="2825"/>
                  </a:lnTo>
                  <a:lnTo>
                    <a:pt x="5136" y="3485"/>
                  </a:lnTo>
                  <a:lnTo>
                    <a:pt x="3925" y="3559"/>
                  </a:lnTo>
                  <a:lnTo>
                    <a:pt x="2678" y="3632"/>
                  </a:lnTo>
                  <a:lnTo>
                    <a:pt x="1358" y="3669"/>
                  </a:lnTo>
                  <a:lnTo>
                    <a:pt x="917" y="3706"/>
                  </a:lnTo>
                  <a:lnTo>
                    <a:pt x="477" y="3742"/>
                  </a:lnTo>
                  <a:lnTo>
                    <a:pt x="441" y="3229"/>
                  </a:lnTo>
                  <a:lnTo>
                    <a:pt x="441" y="2972"/>
                  </a:lnTo>
                  <a:lnTo>
                    <a:pt x="404" y="2862"/>
                  </a:lnTo>
                  <a:lnTo>
                    <a:pt x="331" y="2752"/>
                  </a:lnTo>
                  <a:lnTo>
                    <a:pt x="587" y="2789"/>
                  </a:lnTo>
                  <a:lnTo>
                    <a:pt x="807" y="2789"/>
                  </a:lnTo>
                  <a:lnTo>
                    <a:pt x="1284" y="2752"/>
                  </a:lnTo>
                  <a:lnTo>
                    <a:pt x="1945" y="2678"/>
                  </a:lnTo>
                  <a:close/>
                  <a:moveTo>
                    <a:pt x="4916" y="3999"/>
                  </a:moveTo>
                  <a:lnTo>
                    <a:pt x="4989" y="4072"/>
                  </a:lnTo>
                  <a:lnTo>
                    <a:pt x="5136" y="4109"/>
                  </a:lnTo>
                  <a:lnTo>
                    <a:pt x="5209" y="4072"/>
                  </a:lnTo>
                  <a:lnTo>
                    <a:pt x="5246" y="4623"/>
                  </a:lnTo>
                  <a:lnTo>
                    <a:pt x="5209" y="5173"/>
                  </a:lnTo>
                  <a:lnTo>
                    <a:pt x="5173" y="5430"/>
                  </a:lnTo>
                  <a:lnTo>
                    <a:pt x="5099" y="5723"/>
                  </a:lnTo>
                  <a:lnTo>
                    <a:pt x="4989" y="5980"/>
                  </a:lnTo>
                  <a:lnTo>
                    <a:pt x="4806" y="6200"/>
                  </a:lnTo>
                  <a:lnTo>
                    <a:pt x="4659" y="6310"/>
                  </a:lnTo>
                  <a:lnTo>
                    <a:pt x="4476" y="6420"/>
                  </a:lnTo>
                  <a:lnTo>
                    <a:pt x="4292" y="6457"/>
                  </a:lnTo>
                  <a:lnTo>
                    <a:pt x="4072" y="6493"/>
                  </a:lnTo>
                  <a:lnTo>
                    <a:pt x="3632" y="6530"/>
                  </a:lnTo>
                  <a:lnTo>
                    <a:pt x="3265" y="6567"/>
                  </a:lnTo>
                  <a:lnTo>
                    <a:pt x="2605" y="6567"/>
                  </a:lnTo>
                  <a:lnTo>
                    <a:pt x="2642" y="6493"/>
                  </a:lnTo>
                  <a:lnTo>
                    <a:pt x="2678" y="6383"/>
                  </a:lnTo>
                  <a:lnTo>
                    <a:pt x="2788" y="6310"/>
                  </a:lnTo>
                  <a:lnTo>
                    <a:pt x="2825" y="6273"/>
                  </a:lnTo>
                  <a:lnTo>
                    <a:pt x="2825" y="6237"/>
                  </a:lnTo>
                  <a:lnTo>
                    <a:pt x="2788" y="6200"/>
                  </a:lnTo>
                  <a:lnTo>
                    <a:pt x="2715" y="6200"/>
                  </a:lnTo>
                  <a:lnTo>
                    <a:pt x="2605" y="6237"/>
                  </a:lnTo>
                  <a:lnTo>
                    <a:pt x="2458" y="6310"/>
                  </a:lnTo>
                  <a:lnTo>
                    <a:pt x="2348" y="6420"/>
                  </a:lnTo>
                  <a:lnTo>
                    <a:pt x="2311" y="6567"/>
                  </a:lnTo>
                  <a:lnTo>
                    <a:pt x="1724" y="6493"/>
                  </a:lnTo>
                  <a:lnTo>
                    <a:pt x="1541" y="6457"/>
                  </a:lnTo>
                  <a:lnTo>
                    <a:pt x="1688" y="6420"/>
                  </a:lnTo>
                  <a:lnTo>
                    <a:pt x="2055" y="6383"/>
                  </a:lnTo>
                  <a:lnTo>
                    <a:pt x="2201" y="6310"/>
                  </a:lnTo>
                  <a:lnTo>
                    <a:pt x="2275" y="6237"/>
                  </a:lnTo>
                  <a:lnTo>
                    <a:pt x="2311" y="6163"/>
                  </a:lnTo>
                  <a:lnTo>
                    <a:pt x="2311" y="6090"/>
                  </a:lnTo>
                  <a:lnTo>
                    <a:pt x="2275" y="6016"/>
                  </a:lnTo>
                  <a:lnTo>
                    <a:pt x="2238" y="5980"/>
                  </a:lnTo>
                  <a:lnTo>
                    <a:pt x="2201" y="5943"/>
                  </a:lnTo>
                  <a:lnTo>
                    <a:pt x="2055" y="5943"/>
                  </a:lnTo>
                  <a:lnTo>
                    <a:pt x="1981" y="6016"/>
                  </a:lnTo>
                  <a:lnTo>
                    <a:pt x="1798" y="6053"/>
                  </a:lnTo>
                  <a:lnTo>
                    <a:pt x="1394" y="6127"/>
                  </a:lnTo>
                  <a:lnTo>
                    <a:pt x="1138" y="6200"/>
                  </a:lnTo>
                  <a:lnTo>
                    <a:pt x="917" y="6273"/>
                  </a:lnTo>
                  <a:lnTo>
                    <a:pt x="807" y="6200"/>
                  </a:lnTo>
                  <a:lnTo>
                    <a:pt x="697" y="6127"/>
                  </a:lnTo>
                  <a:lnTo>
                    <a:pt x="661" y="5980"/>
                  </a:lnTo>
                  <a:lnTo>
                    <a:pt x="624" y="5870"/>
                  </a:lnTo>
                  <a:lnTo>
                    <a:pt x="624" y="5870"/>
                  </a:lnTo>
                  <a:lnTo>
                    <a:pt x="844" y="5906"/>
                  </a:lnTo>
                  <a:lnTo>
                    <a:pt x="1504" y="5906"/>
                  </a:lnTo>
                  <a:lnTo>
                    <a:pt x="1724" y="5870"/>
                  </a:lnTo>
                  <a:lnTo>
                    <a:pt x="1945" y="5833"/>
                  </a:lnTo>
                  <a:lnTo>
                    <a:pt x="1981" y="5796"/>
                  </a:lnTo>
                  <a:lnTo>
                    <a:pt x="2018" y="5760"/>
                  </a:lnTo>
                  <a:lnTo>
                    <a:pt x="2055" y="5650"/>
                  </a:lnTo>
                  <a:lnTo>
                    <a:pt x="1981" y="5540"/>
                  </a:lnTo>
                  <a:lnTo>
                    <a:pt x="1945" y="5503"/>
                  </a:lnTo>
                  <a:lnTo>
                    <a:pt x="1504" y="5503"/>
                  </a:lnTo>
                  <a:lnTo>
                    <a:pt x="1101" y="5540"/>
                  </a:lnTo>
                  <a:lnTo>
                    <a:pt x="844" y="5576"/>
                  </a:lnTo>
                  <a:lnTo>
                    <a:pt x="587" y="5576"/>
                  </a:lnTo>
                  <a:lnTo>
                    <a:pt x="587" y="5356"/>
                  </a:lnTo>
                  <a:lnTo>
                    <a:pt x="734" y="5430"/>
                  </a:lnTo>
                  <a:lnTo>
                    <a:pt x="881" y="5466"/>
                  </a:lnTo>
                  <a:lnTo>
                    <a:pt x="1211" y="5466"/>
                  </a:lnTo>
                  <a:lnTo>
                    <a:pt x="1541" y="5393"/>
                  </a:lnTo>
                  <a:lnTo>
                    <a:pt x="1835" y="5246"/>
                  </a:lnTo>
                  <a:lnTo>
                    <a:pt x="1871" y="5173"/>
                  </a:lnTo>
                  <a:lnTo>
                    <a:pt x="1908" y="5099"/>
                  </a:lnTo>
                  <a:lnTo>
                    <a:pt x="1908" y="5026"/>
                  </a:lnTo>
                  <a:lnTo>
                    <a:pt x="1871" y="4953"/>
                  </a:lnTo>
                  <a:lnTo>
                    <a:pt x="1835" y="4916"/>
                  </a:lnTo>
                  <a:lnTo>
                    <a:pt x="1761" y="4879"/>
                  </a:lnTo>
                  <a:lnTo>
                    <a:pt x="1724" y="4879"/>
                  </a:lnTo>
                  <a:lnTo>
                    <a:pt x="1614" y="4916"/>
                  </a:lnTo>
                  <a:lnTo>
                    <a:pt x="1358" y="5026"/>
                  </a:lnTo>
                  <a:lnTo>
                    <a:pt x="1101" y="5099"/>
                  </a:lnTo>
                  <a:lnTo>
                    <a:pt x="844" y="5099"/>
                  </a:lnTo>
                  <a:lnTo>
                    <a:pt x="551" y="5063"/>
                  </a:lnTo>
                  <a:lnTo>
                    <a:pt x="551" y="4916"/>
                  </a:lnTo>
                  <a:lnTo>
                    <a:pt x="844" y="4879"/>
                  </a:lnTo>
                  <a:lnTo>
                    <a:pt x="1138" y="4879"/>
                  </a:lnTo>
                  <a:lnTo>
                    <a:pt x="1724" y="4769"/>
                  </a:lnTo>
                  <a:lnTo>
                    <a:pt x="1908" y="4696"/>
                  </a:lnTo>
                  <a:lnTo>
                    <a:pt x="2091" y="4586"/>
                  </a:lnTo>
                  <a:lnTo>
                    <a:pt x="2128" y="4513"/>
                  </a:lnTo>
                  <a:lnTo>
                    <a:pt x="2165" y="4439"/>
                  </a:lnTo>
                  <a:lnTo>
                    <a:pt x="2128" y="4329"/>
                  </a:lnTo>
                  <a:lnTo>
                    <a:pt x="2055" y="4256"/>
                  </a:lnTo>
                  <a:lnTo>
                    <a:pt x="1945" y="4182"/>
                  </a:lnTo>
                  <a:lnTo>
                    <a:pt x="1871" y="4182"/>
                  </a:lnTo>
                  <a:lnTo>
                    <a:pt x="1835" y="4219"/>
                  </a:lnTo>
                  <a:lnTo>
                    <a:pt x="1761" y="4256"/>
                  </a:lnTo>
                  <a:lnTo>
                    <a:pt x="1724" y="4329"/>
                  </a:lnTo>
                  <a:lnTo>
                    <a:pt x="1468" y="4403"/>
                  </a:lnTo>
                  <a:lnTo>
                    <a:pt x="991" y="4476"/>
                  </a:lnTo>
                  <a:lnTo>
                    <a:pt x="551" y="4586"/>
                  </a:lnTo>
                  <a:lnTo>
                    <a:pt x="514" y="4146"/>
                  </a:lnTo>
                  <a:lnTo>
                    <a:pt x="1358" y="4146"/>
                  </a:lnTo>
                  <a:lnTo>
                    <a:pt x="2678" y="4109"/>
                  </a:lnTo>
                  <a:lnTo>
                    <a:pt x="3815" y="4072"/>
                  </a:lnTo>
                  <a:lnTo>
                    <a:pt x="4916" y="3999"/>
                  </a:lnTo>
                  <a:close/>
                  <a:moveTo>
                    <a:pt x="1211" y="1"/>
                  </a:moveTo>
                  <a:lnTo>
                    <a:pt x="1101" y="37"/>
                  </a:lnTo>
                  <a:lnTo>
                    <a:pt x="1028" y="147"/>
                  </a:lnTo>
                  <a:lnTo>
                    <a:pt x="881" y="771"/>
                  </a:lnTo>
                  <a:lnTo>
                    <a:pt x="807" y="1395"/>
                  </a:lnTo>
                  <a:lnTo>
                    <a:pt x="807" y="1835"/>
                  </a:lnTo>
                  <a:lnTo>
                    <a:pt x="807" y="2092"/>
                  </a:lnTo>
                  <a:lnTo>
                    <a:pt x="881" y="2312"/>
                  </a:lnTo>
                  <a:lnTo>
                    <a:pt x="551" y="2385"/>
                  </a:lnTo>
                  <a:lnTo>
                    <a:pt x="367" y="2458"/>
                  </a:lnTo>
                  <a:lnTo>
                    <a:pt x="221" y="2568"/>
                  </a:lnTo>
                  <a:lnTo>
                    <a:pt x="184" y="2605"/>
                  </a:lnTo>
                  <a:lnTo>
                    <a:pt x="147" y="2678"/>
                  </a:lnTo>
                  <a:lnTo>
                    <a:pt x="37" y="2825"/>
                  </a:lnTo>
                  <a:lnTo>
                    <a:pt x="37" y="3009"/>
                  </a:lnTo>
                  <a:lnTo>
                    <a:pt x="37" y="3375"/>
                  </a:lnTo>
                  <a:lnTo>
                    <a:pt x="37" y="3852"/>
                  </a:lnTo>
                  <a:lnTo>
                    <a:pt x="37" y="3889"/>
                  </a:lnTo>
                  <a:lnTo>
                    <a:pt x="0" y="3962"/>
                  </a:lnTo>
                  <a:lnTo>
                    <a:pt x="37" y="4072"/>
                  </a:lnTo>
                  <a:lnTo>
                    <a:pt x="74" y="4439"/>
                  </a:lnTo>
                  <a:lnTo>
                    <a:pt x="110" y="5540"/>
                  </a:lnTo>
                  <a:lnTo>
                    <a:pt x="110" y="5943"/>
                  </a:lnTo>
                  <a:lnTo>
                    <a:pt x="184" y="6127"/>
                  </a:lnTo>
                  <a:lnTo>
                    <a:pt x="257" y="6310"/>
                  </a:lnTo>
                  <a:lnTo>
                    <a:pt x="367" y="6457"/>
                  </a:lnTo>
                  <a:lnTo>
                    <a:pt x="477" y="6567"/>
                  </a:lnTo>
                  <a:lnTo>
                    <a:pt x="624" y="6677"/>
                  </a:lnTo>
                  <a:lnTo>
                    <a:pt x="771" y="6750"/>
                  </a:lnTo>
                  <a:lnTo>
                    <a:pt x="1101" y="6860"/>
                  </a:lnTo>
                  <a:lnTo>
                    <a:pt x="1468" y="6934"/>
                  </a:lnTo>
                  <a:lnTo>
                    <a:pt x="2091" y="7007"/>
                  </a:lnTo>
                  <a:lnTo>
                    <a:pt x="2678" y="7044"/>
                  </a:lnTo>
                  <a:lnTo>
                    <a:pt x="2605" y="7264"/>
                  </a:lnTo>
                  <a:lnTo>
                    <a:pt x="2605" y="7484"/>
                  </a:lnTo>
                  <a:lnTo>
                    <a:pt x="2605" y="7887"/>
                  </a:lnTo>
                  <a:lnTo>
                    <a:pt x="2605" y="8548"/>
                  </a:lnTo>
                  <a:lnTo>
                    <a:pt x="2678" y="9208"/>
                  </a:lnTo>
                  <a:lnTo>
                    <a:pt x="2825" y="10455"/>
                  </a:lnTo>
                  <a:lnTo>
                    <a:pt x="3045" y="11665"/>
                  </a:lnTo>
                  <a:lnTo>
                    <a:pt x="3118" y="11922"/>
                  </a:lnTo>
                  <a:lnTo>
                    <a:pt x="3228" y="12106"/>
                  </a:lnTo>
                  <a:lnTo>
                    <a:pt x="3375" y="12252"/>
                  </a:lnTo>
                  <a:lnTo>
                    <a:pt x="3595" y="12399"/>
                  </a:lnTo>
                  <a:lnTo>
                    <a:pt x="3779" y="12472"/>
                  </a:lnTo>
                  <a:lnTo>
                    <a:pt x="3999" y="12546"/>
                  </a:lnTo>
                  <a:lnTo>
                    <a:pt x="4476" y="12619"/>
                  </a:lnTo>
                  <a:lnTo>
                    <a:pt x="4732" y="12582"/>
                  </a:lnTo>
                  <a:lnTo>
                    <a:pt x="4952" y="12509"/>
                  </a:lnTo>
                  <a:lnTo>
                    <a:pt x="5136" y="12399"/>
                  </a:lnTo>
                  <a:lnTo>
                    <a:pt x="5283" y="12216"/>
                  </a:lnTo>
                  <a:lnTo>
                    <a:pt x="5429" y="12032"/>
                  </a:lnTo>
                  <a:lnTo>
                    <a:pt x="5503" y="11812"/>
                  </a:lnTo>
                  <a:lnTo>
                    <a:pt x="5576" y="11592"/>
                  </a:lnTo>
                  <a:lnTo>
                    <a:pt x="5613" y="11372"/>
                  </a:lnTo>
                  <a:lnTo>
                    <a:pt x="5613" y="11079"/>
                  </a:lnTo>
                  <a:lnTo>
                    <a:pt x="5613" y="10785"/>
                  </a:lnTo>
                  <a:lnTo>
                    <a:pt x="5539" y="10162"/>
                  </a:lnTo>
                  <a:lnTo>
                    <a:pt x="5539" y="9538"/>
                  </a:lnTo>
                  <a:lnTo>
                    <a:pt x="5649" y="8951"/>
                  </a:lnTo>
                  <a:lnTo>
                    <a:pt x="5723" y="8658"/>
                  </a:lnTo>
                  <a:lnTo>
                    <a:pt x="5833" y="8364"/>
                  </a:lnTo>
                  <a:lnTo>
                    <a:pt x="5980" y="8071"/>
                  </a:lnTo>
                  <a:lnTo>
                    <a:pt x="6090" y="7961"/>
                  </a:lnTo>
                  <a:lnTo>
                    <a:pt x="6200" y="7851"/>
                  </a:lnTo>
                  <a:lnTo>
                    <a:pt x="6273" y="7814"/>
                  </a:lnTo>
                  <a:lnTo>
                    <a:pt x="6310" y="7814"/>
                  </a:lnTo>
                  <a:lnTo>
                    <a:pt x="6456" y="7887"/>
                  </a:lnTo>
                  <a:lnTo>
                    <a:pt x="6530" y="7997"/>
                  </a:lnTo>
                  <a:lnTo>
                    <a:pt x="6603" y="8144"/>
                  </a:lnTo>
                  <a:lnTo>
                    <a:pt x="6640" y="8291"/>
                  </a:lnTo>
                  <a:lnTo>
                    <a:pt x="6603" y="8474"/>
                  </a:lnTo>
                  <a:lnTo>
                    <a:pt x="6566" y="8804"/>
                  </a:lnTo>
                  <a:lnTo>
                    <a:pt x="6530" y="9208"/>
                  </a:lnTo>
                  <a:lnTo>
                    <a:pt x="6566" y="9428"/>
                  </a:lnTo>
                  <a:lnTo>
                    <a:pt x="6603" y="9648"/>
                  </a:lnTo>
                  <a:lnTo>
                    <a:pt x="6676" y="9868"/>
                  </a:lnTo>
                  <a:lnTo>
                    <a:pt x="6787" y="10051"/>
                  </a:lnTo>
                  <a:lnTo>
                    <a:pt x="6970" y="10162"/>
                  </a:lnTo>
                  <a:lnTo>
                    <a:pt x="7153" y="10272"/>
                  </a:lnTo>
                  <a:lnTo>
                    <a:pt x="7447" y="10345"/>
                  </a:lnTo>
                  <a:lnTo>
                    <a:pt x="7777" y="10382"/>
                  </a:lnTo>
                  <a:lnTo>
                    <a:pt x="8437" y="10382"/>
                  </a:lnTo>
                  <a:lnTo>
                    <a:pt x="9061" y="10308"/>
                  </a:lnTo>
                  <a:lnTo>
                    <a:pt x="9684" y="10162"/>
                  </a:lnTo>
                  <a:lnTo>
                    <a:pt x="9758" y="10125"/>
                  </a:lnTo>
                  <a:lnTo>
                    <a:pt x="9831" y="10051"/>
                  </a:lnTo>
                  <a:lnTo>
                    <a:pt x="9868" y="9941"/>
                  </a:lnTo>
                  <a:lnTo>
                    <a:pt x="9831" y="9868"/>
                  </a:lnTo>
                  <a:lnTo>
                    <a:pt x="9794" y="9758"/>
                  </a:lnTo>
                  <a:lnTo>
                    <a:pt x="9721" y="9685"/>
                  </a:lnTo>
                  <a:lnTo>
                    <a:pt x="9648" y="9648"/>
                  </a:lnTo>
                  <a:lnTo>
                    <a:pt x="9538" y="9648"/>
                  </a:lnTo>
                  <a:lnTo>
                    <a:pt x="8951" y="9758"/>
                  </a:lnTo>
                  <a:lnTo>
                    <a:pt x="8327" y="9831"/>
                  </a:lnTo>
                  <a:lnTo>
                    <a:pt x="7740" y="9831"/>
                  </a:lnTo>
                  <a:lnTo>
                    <a:pt x="7447" y="9795"/>
                  </a:lnTo>
                  <a:lnTo>
                    <a:pt x="7300" y="9721"/>
                  </a:lnTo>
                  <a:lnTo>
                    <a:pt x="7190" y="9648"/>
                  </a:lnTo>
                  <a:lnTo>
                    <a:pt x="7117" y="9575"/>
                  </a:lnTo>
                  <a:lnTo>
                    <a:pt x="7080" y="9465"/>
                  </a:lnTo>
                  <a:lnTo>
                    <a:pt x="7080" y="9208"/>
                  </a:lnTo>
                  <a:lnTo>
                    <a:pt x="7080" y="8914"/>
                  </a:lnTo>
                  <a:lnTo>
                    <a:pt x="7117" y="8694"/>
                  </a:lnTo>
                  <a:lnTo>
                    <a:pt x="7153" y="8474"/>
                  </a:lnTo>
                  <a:lnTo>
                    <a:pt x="7153" y="8254"/>
                  </a:lnTo>
                  <a:lnTo>
                    <a:pt x="7117" y="8034"/>
                  </a:lnTo>
                  <a:lnTo>
                    <a:pt x="7043" y="7851"/>
                  </a:lnTo>
                  <a:lnTo>
                    <a:pt x="6970" y="7667"/>
                  </a:lnTo>
                  <a:lnTo>
                    <a:pt x="6823" y="7520"/>
                  </a:lnTo>
                  <a:lnTo>
                    <a:pt x="6676" y="7410"/>
                  </a:lnTo>
                  <a:lnTo>
                    <a:pt x="6530" y="7337"/>
                  </a:lnTo>
                  <a:lnTo>
                    <a:pt x="6383" y="7300"/>
                  </a:lnTo>
                  <a:lnTo>
                    <a:pt x="6200" y="7300"/>
                  </a:lnTo>
                  <a:lnTo>
                    <a:pt x="6016" y="7337"/>
                  </a:lnTo>
                  <a:lnTo>
                    <a:pt x="5833" y="7447"/>
                  </a:lnTo>
                  <a:lnTo>
                    <a:pt x="5649" y="7594"/>
                  </a:lnTo>
                  <a:lnTo>
                    <a:pt x="5503" y="7814"/>
                  </a:lnTo>
                  <a:lnTo>
                    <a:pt x="5393" y="8034"/>
                  </a:lnTo>
                  <a:lnTo>
                    <a:pt x="5283" y="8291"/>
                  </a:lnTo>
                  <a:lnTo>
                    <a:pt x="5136" y="8768"/>
                  </a:lnTo>
                  <a:lnTo>
                    <a:pt x="5026" y="9281"/>
                  </a:lnTo>
                  <a:lnTo>
                    <a:pt x="4989" y="9795"/>
                  </a:lnTo>
                  <a:lnTo>
                    <a:pt x="5026" y="10308"/>
                  </a:lnTo>
                  <a:lnTo>
                    <a:pt x="5062" y="10858"/>
                  </a:lnTo>
                  <a:lnTo>
                    <a:pt x="5062" y="11372"/>
                  </a:lnTo>
                  <a:lnTo>
                    <a:pt x="5062" y="11519"/>
                  </a:lnTo>
                  <a:lnTo>
                    <a:pt x="5026" y="11665"/>
                  </a:lnTo>
                  <a:lnTo>
                    <a:pt x="4952" y="11775"/>
                  </a:lnTo>
                  <a:lnTo>
                    <a:pt x="4879" y="11886"/>
                  </a:lnTo>
                  <a:lnTo>
                    <a:pt x="4769" y="11959"/>
                  </a:lnTo>
                  <a:lnTo>
                    <a:pt x="4659" y="12032"/>
                  </a:lnTo>
                  <a:lnTo>
                    <a:pt x="4512" y="12069"/>
                  </a:lnTo>
                  <a:lnTo>
                    <a:pt x="4366" y="12069"/>
                  </a:lnTo>
                  <a:lnTo>
                    <a:pt x="4109" y="11996"/>
                  </a:lnTo>
                  <a:lnTo>
                    <a:pt x="3815" y="11922"/>
                  </a:lnTo>
                  <a:lnTo>
                    <a:pt x="3705" y="11849"/>
                  </a:lnTo>
                  <a:lnTo>
                    <a:pt x="3595" y="11739"/>
                  </a:lnTo>
                  <a:lnTo>
                    <a:pt x="3559" y="11592"/>
                  </a:lnTo>
                  <a:lnTo>
                    <a:pt x="3522" y="11445"/>
                  </a:lnTo>
                  <a:lnTo>
                    <a:pt x="3302" y="10272"/>
                  </a:lnTo>
                  <a:lnTo>
                    <a:pt x="3155" y="9061"/>
                  </a:lnTo>
                  <a:lnTo>
                    <a:pt x="3045" y="7887"/>
                  </a:lnTo>
                  <a:lnTo>
                    <a:pt x="3045" y="7484"/>
                  </a:lnTo>
                  <a:lnTo>
                    <a:pt x="3008" y="7264"/>
                  </a:lnTo>
                  <a:lnTo>
                    <a:pt x="2935" y="7044"/>
                  </a:lnTo>
                  <a:lnTo>
                    <a:pt x="3375" y="7044"/>
                  </a:lnTo>
                  <a:lnTo>
                    <a:pt x="3779" y="7007"/>
                  </a:lnTo>
                  <a:lnTo>
                    <a:pt x="4219" y="6970"/>
                  </a:lnTo>
                  <a:lnTo>
                    <a:pt x="4622" y="6860"/>
                  </a:lnTo>
                  <a:lnTo>
                    <a:pt x="4806" y="6787"/>
                  </a:lnTo>
                  <a:lnTo>
                    <a:pt x="4952" y="6677"/>
                  </a:lnTo>
                  <a:lnTo>
                    <a:pt x="5099" y="6603"/>
                  </a:lnTo>
                  <a:lnTo>
                    <a:pt x="5209" y="6493"/>
                  </a:lnTo>
                  <a:lnTo>
                    <a:pt x="5429" y="6200"/>
                  </a:lnTo>
                  <a:lnTo>
                    <a:pt x="5539" y="5906"/>
                  </a:lnTo>
                  <a:lnTo>
                    <a:pt x="5649" y="5576"/>
                  </a:lnTo>
                  <a:lnTo>
                    <a:pt x="5723" y="5210"/>
                  </a:lnTo>
                  <a:lnTo>
                    <a:pt x="5723" y="4806"/>
                  </a:lnTo>
                  <a:lnTo>
                    <a:pt x="5686" y="4036"/>
                  </a:lnTo>
                  <a:lnTo>
                    <a:pt x="5649" y="3559"/>
                  </a:lnTo>
                  <a:lnTo>
                    <a:pt x="5576" y="3082"/>
                  </a:lnTo>
                  <a:lnTo>
                    <a:pt x="5539" y="2789"/>
                  </a:lnTo>
                  <a:lnTo>
                    <a:pt x="5503" y="2678"/>
                  </a:lnTo>
                  <a:lnTo>
                    <a:pt x="5466" y="2568"/>
                  </a:lnTo>
                  <a:lnTo>
                    <a:pt x="5429" y="2422"/>
                  </a:lnTo>
                  <a:lnTo>
                    <a:pt x="5356" y="2348"/>
                  </a:lnTo>
                  <a:lnTo>
                    <a:pt x="5173" y="2238"/>
                  </a:lnTo>
                  <a:lnTo>
                    <a:pt x="5026" y="2202"/>
                  </a:lnTo>
                  <a:lnTo>
                    <a:pt x="4916" y="2202"/>
                  </a:lnTo>
                  <a:lnTo>
                    <a:pt x="4879" y="2238"/>
                  </a:lnTo>
                  <a:lnTo>
                    <a:pt x="4586" y="2238"/>
                  </a:lnTo>
                  <a:lnTo>
                    <a:pt x="4622" y="808"/>
                  </a:lnTo>
                  <a:lnTo>
                    <a:pt x="4586" y="551"/>
                  </a:lnTo>
                  <a:lnTo>
                    <a:pt x="4549" y="441"/>
                  </a:lnTo>
                  <a:lnTo>
                    <a:pt x="4512" y="331"/>
                  </a:lnTo>
                  <a:lnTo>
                    <a:pt x="4439" y="258"/>
                  </a:lnTo>
                  <a:lnTo>
                    <a:pt x="4329" y="221"/>
                  </a:lnTo>
                  <a:lnTo>
                    <a:pt x="4219" y="184"/>
                  </a:lnTo>
                  <a:lnTo>
                    <a:pt x="4072" y="221"/>
                  </a:lnTo>
                  <a:lnTo>
                    <a:pt x="3815" y="331"/>
                  </a:lnTo>
                  <a:lnTo>
                    <a:pt x="3705" y="404"/>
                  </a:lnTo>
                  <a:lnTo>
                    <a:pt x="3632" y="514"/>
                  </a:lnTo>
                  <a:lnTo>
                    <a:pt x="3522" y="734"/>
                  </a:lnTo>
                  <a:lnTo>
                    <a:pt x="3449" y="991"/>
                  </a:lnTo>
                  <a:lnTo>
                    <a:pt x="3485" y="1321"/>
                  </a:lnTo>
                  <a:lnTo>
                    <a:pt x="3522" y="1651"/>
                  </a:lnTo>
                  <a:lnTo>
                    <a:pt x="3559" y="1908"/>
                  </a:lnTo>
                  <a:lnTo>
                    <a:pt x="3669" y="2165"/>
                  </a:lnTo>
                  <a:lnTo>
                    <a:pt x="2091" y="2165"/>
                  </a:lnTo>
                  <a:lnTo>
                    <a:pt x="2055" y="1358"/>
                  </a:lnTo>
                  <a:lnTo>
                    <a:pt x="2018" y="514"/>
                  </a:lnTo>
                  <a:lnTo>
                    <a:pt x="2018" y="368"/>
                  </a:lnTo>
                  <a:lnTo>
                    <a:pt x="1945" y="221"/>
                  </a:lnTo>
                  <a:lnTo>
                    <a:pt x="1871" y="147"/>
                  </a:lnTo>
                  <a:lnTo>
                    <a:pt x="1761" y="74"/>
                  </a:lnTo>
                  <a:lnTo>
                    <a:pt x="1651" y="37"/>
                  </a:lnTo>
                  <a:lnTo>
                    <a:pt x="1504" y="1"/>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 name="Google Shape;393;p7"/>
            <p:cNvSpPr/>
            <p:nvPr/>
          </p:nvSpPr>
          <p:spPr>
            <a:xfrm>
              <a:off x="6062250" y="3853825"/>
              <a:ext cx="332900" cy="376025"/>
            </a:xfrm>
            <a:custGeom>
              <a:avLst/>
              <a:gdLst/>
              <a:ahLst/>
              <a:cxnLst/>
              <a:rect l="l" t="t" r="r" b="b"/>
              <a:pathLst>
                <a:path w="13316" h="15041" extrusionOk="0">
                  <a:moveTo>
                    <a:pt x="5466" y="1"/>
                  </a:moveTo>
                  <a:lnTo>
                    <a:pt x="5466" y="38"/>
                  </a:lnTo>
                  <a:lnTo>
                    <a:pt x="5576" y="1248"/>
                  </a:lnTo>
                  <a:lnTo>
                    <a:pt x="5612" y="1321"/>
                  </a:lnTo>
                  <a:lnTo>
                    <a:pt x="5649" y="1395"/>
                  </a:lnTo>
                  <a:lnTo>
                    <a:pt x="5759" y="1431"/>
                  </a:lnTo>
                  <a:lnTo>
                    <a:pt x="5833" y="1395"/>
                  </a:lnTo>
                  <a:lnTo>
                    <a:pt x="6713" y="881"/>
                  </a:lnTo>
                  <a:lnTo>
                    <a:pt x="6713" y="881"/>
                  </a:lnTo>
                  <a:lnTo>
                    <a:pt x="6640" y="1285"/>
                  </a:lnTo>
                  <a:lnTo>
                    <a:pt x="6603" y="1652"/>
                  </a:lnTo>
                  <a:lnTo>
                    <a:pt x="6603" y="2055"/>
                  </a:lnTo>
                  <a:lnTo>
                    <a:pt x="6640" y="2459"/>
                  </a:lnTo>
                  <a:lnTo>
                    <a:pt x="6676" y="2569"/>
                  </a:lnTo>
                  <a:lnTo>
                    <a:pt x="6750" y="2605"/>
                  </a:lnTo>
                  <a:lnTo>
                    <a:pt x="6823" y="2642"/>
                  </a:lnTo>
                  <a:lnTo>
                    <a:pt x="6896" y="2679"/>
                  </a:lnTo>
                  <a:lnTo>
                    <a:pt x="6970" y="2642"/>
                  </a:lnTo>
                  <a:lnTo>
                    <a:pt x="7043" y="2605"/>
                  </a:lnTo>
                  <a:lnTo>
                    <a:pt x="7080" y="2532"/>
                  </a:lnTo>
                  <a:lnTo>
                    <a:pt x="7080" y="2459"/>
                  </a:lnTo>
                  <a:lnTo>
                    <a:pt x="7043" y="2275"/>
                  </a:lnTo>
                  <a:lnTo>
                    <a:pt x="7006" y="1835"/>
                  </a:lnTo>
                  <a:lnTo>
                    <a:pt x="7043" y="1395"/>
                  </a:lnTo>
                  <a:lnTo>
                    <a:pt x="7116" y="955"/>
                  </a:lnTo>
                  <a:lnTo>
                    <a:pt x="7226" y="514"/>
                  </a:lnTo>
                  <a:lnTo>
                    <a:pt x="7190" y="404"/>
                  </a:lnTo>
                  <a:lnTo>
                    <a:pt x="7153" y="294"/>
                  </a:lnTo>
                  <a:lnTo>
                    <a:pt x="7043" y="258"/>
                  </a:lnTo>
                  <a:lnTo>
                    <a:pt x="6933" y="294"/>
                  </a:lnTo>
                  <a:lnTo>
                    <a:pt x="5906" y="918"/>
                  </a:lnTo>
                  <a:lnTo>
                    <a:pt x="5869" y="698"/>
                  </a:lnTo>
                  <a:lnTo>
                    <a:pt x="5796" y="478"/>
                  </a:lnTo>
                  <a:lnTo>
                    <a:pt x="5686" y="221"/>
                  </a:lnTo>
                  <a:lnTo>
                    <a:pt x="5576" y="1"/>
                  </a:lnTo>
                  <a:close/>
                  <a:moveTo>
                    <a:pt x="8840" y="3816"/>
                  </a:moveTo>
                  <a:lnTo>
                    <a:pt x="8730" y="3852"/>
                  </a:lnTo>
                  <a:lnTo>
                    <a:pt x="8657" y="3926"/>
                  </a:lnTo>
                  <a:lnTo>
                    <a:pt x="8510" y="4146"/>
                  </a:lnTo>
                  <a:lnTo>
                    <a:pt x="8364" y="4293"/>
                  </a:lnTo>
                  <a:lnTo>
                    <a:pt x="8143" y="4476"/>
                  </a:lnTo>
                  <a:lnTo>
                    <a:pt x="7997" y="4659"/>
                  </a:lnTo>
                  <a:lnTo>
                    <a:pt x="7997" y="4733"/>
                  </a:lnTo>
                  <a:lnTo>
                    <a:pt x="7997" y="4769"/>
                  </a:lnTo>
                  <a:lnTo>
                    <a:pt x="8033" y="4806"/>
                  </a:lnTo>
                  <a:lnTo>
                    <a:pt x="8070" y="4843"/>
                  </a:lnTo>
                  <a:lnTo>
                    <a:pt x="8253" y="4843"/>
                  </a:lnTo>
                  <a:lnTo>
                    <a:pt x="8400" y="4806"/>
                  </a:lnTo>
                  <a:lnTo>
                    <a:pt x="8547" y="4733"/>
                  </a:lnTo>
                  <a:lnTo>
                    <a:pt x="8694" y="4659"/>
                  </a:lnTo>
                  <a:lnTo>
                    <a:pt x="8914" y="4403"/>
                  </a:lnTo>
                  <a:lnTo>
                    <a:pt x="9097" y="4146"/>
                  </a:lnTo>
                  <a:lnTo>
                    <a:pt x="9134" y="4073"/>
                  </a:lnTo>
                  <a:lnTo>
                    <a:pt x="9134" y="3963"/>
                  </a:lnTo>
                  <a:lnTo>
                    <a:pt x="9097" y="3889"/>
                  </a:lnTo>
                  <a:lnTo>
                    <a:pt x="9024" y="3852"/>
                  </a:lnTo>
                  <a:lnTo>
                    <a:pt x="8914" y="3816"/>
                  </a:lnTo>
                  <a:close/>
                  <a:moveTo>
                    <a:pt x="147" y="2972"/>
                  </a:moveTo>
                  <a:lnTo>
                    <a:pt x="73" y="3009"/>
                  </a:lnTo>
                  <a:lnTo>
                    <a:pt x="37" y="3082"/>
                  </a:lnTo>
                  <a:lnTo>
                    <a:pt x="0" y="3229"/>
                  </a:lnTo>
                  <a:lnTo>
                    <a:pt x="37" y="3559"/>
                  </a:lnTo>
                  <a:lnTo>
                    <a:pt x="110" y="4073"/>
                  </a:lnTo>
                  <a:lnTo>
                    <a:pt x="220" y="4549"/>
                  </a:lnTo>
                  <a:lnTo>
                    <a:pt x="257" y="4623"/>
                  </a:lnTo>
                  <a:lnTo>
                    <a:pt x="330" y="4696"/>
                  </a:lnTo>
                  <a:lnTo>
                    <a:pt x="514" y="4696"/>
                  </a:lnTo>
                  <a:lnTo>
                    <a:pt x="1174" y="4219"/>
                  </a:lnTo>
                  <a:lnTo>
                    <a:pt x="1247" y="4843"/>
                  </a:lnTo>
                  <a:lnTo>
                    <a:pt x="1284" y="4990"/>
                  </a:lnTo>
                  <a:lnTo>
                    <a:pt x="1321" y="5173"/>
                  </a:lnTo>
                  <a:lnTo>
                    <a:pt x="1394" y="5320"/>
                  </a:lnTo>
                  <a:lnTo>
                    <a:pt x="1431" y="5356"/>
                  </a:lnTo>
                  <a:lnTo>
                    <a:pt x="1541" y="5393"/>
                  </a:lnTo>
                  <a:lnTo>
                    <a:pt x="1614" y="5393"/>
                  </a:lnTo>
                  <a:lnTo>
                    <a:pt x="1687" y="5356"/>
                  </a:lnTo>
                  <a:lnTo>
                    <a:pt x="1724" y="5320"/>
                  </a:lnTo>
                  <a:lnTo>
                    <a:pt x="1761" y="5246"/>
                  </a:lnTo>
                  <a:lnTo>
                    <a:pt x="1761" y="5173"/>
                  </a:lnTo>
                  <a:lnTo>
                    <a:pt x="1724" y="5063"/>
                  </a:lnTo>
                  <a:lnTo>
                    <a:pt x="1724" y="5026"/>
                  </a:lnTo>
                  <a:lnTo>
                    <a:pt x="1687" y="4953"/>
                  </a:lnTo>
                  <a:lnTo>
                    <a:pt x="1651" y="4549"/>
                  </a:lnTo>
                  <a:lnTo>
                    <a:pt x="1614" y="4183"/>
                  </a:lnTo>
                  <a:lnTo>
                    <a:pt x="1577" y="3816"/>
                  </a:lnTo>
                  <a:lnTo>
                    <a:pt x="1577" y="3706"/>
                  </a:lnTo>
                  <a:lnTo>
                    <a:pt x="1467" y="3632"/>
                  </a:lnTo>
                  <a:lnTo>
                    <a:pt x="1357" y="3632"/>
                  </a:lnTo>
                  <a:lnTo>
                    <a:pt x="1247" y="3669"/>
                  </a:lnTo>
                  <a:lnTo>
                    <a:pt x="880" y="3889"/>
                  </a:lnTo>
                  <a:lnTo>
                    <a:pt x="550" y="4146"/>
                  </a:lnTo>
                  <a:lnTo>
                    <a:pt x="330" y="3302"/>
                  </a:lnTo>
                  <a:lnTo>
                    <a:pt x="294" y="3082"/>
                  </a:lnTo>
                  <a:lnTo>
                    <a:pt x="220" y="2972"/>
                  </a:lnTo>
                  <a:close/>
                  <a:moveTo>
                    <a:pt x="8400" y="2679"/>
                  </a:moveTo>
                  <a:lnTo>
                    <a:pt x="10124" y="5173"/>
                  </a:lnTo>
                  <a:lnTo>
                    <a:pt x="10161" y="5210"/>
                  </a:lnTo>
                  <a:lnTo>
                    <a:pt x="10124" y="5246"/>
                  </a:lnTo>
                  <a:lnTo>
                    <a:pt x="9684" y="5613"/>
                  </a:lnTo>
                  <a:lnTo>
                    <a:pt x="9207" y="6017"/>
                  </a:lnTo>
                  <a:lnTo>
                    <a:pt x="8804" y="6310"/>
                  </a:lnTo>
                  <a:lnTo>
                    <a:pt x="8584" y="6017"/>
                  </a:lnTo>
                  <a:lnTo>
                    <a:pt x="6970" y="3852"/>
                  </a:lnTo>
                  <a:lnTo>
                    <a:pt x="7703" y="3339"/>
                  </a:lnTo>
                  <a:lnTo>
                    <a:pt x="8033" y="3045"/>
                  </a:lnTo>
                  <a:lnTo>
                    <a:pt x="8364" y="2752"/>
                  </a:lnTo>
                  <a:lnTo>
                    <a:pt x="8400" y="2679"/>
                  </a:lnTo>
                  <a:close/>
                  <a:moveTo>
                    <a:pt x="2494" y="7227"/>
                  </a:moveTo>
                  <a:lnTo>
                    <a:pt x="2421" y="7301"/>
                  </a:lnTo>
                  <a:lnTo>
                    <a:pt x="2421" y="7411"/>
                  </a:lnTo>
                  <a:lnTo>
                    <a:pt x="2678" y="7887"/>
                  </a:lnTo>
                  <a:lnTo>
                    <a:pt x="2494" y="8034"/>
                  </a:lnTo>
                  <a:lnTo>
                    <a:pt x="2458" y="8108"/>
                  </a:lnTo>
                  <a:lnTo>
                    <a:pt x="2421" y="8218"/>
                  </a:lnTo>
                  <a:lnTo>
                    <a:pt x="2421" y="8291"/>
                  </a:lnTo>
                  <a:lnTo>
                    <a:pt x="2494" y="8328"/>
                  </a:lnTo>
                  <a:lnTo>
                    <a:pt x="2605" y="8364"/>
                  </a:lnTo>
                  <a:lnTo>
                    <a:pt x="2678" y="8328"/>
                  </a:lnTo>
                  <a:lnTo>
                    <a:pt x="2861" y="8254"/>
                  </a:lnTo>
                  <a:lnTo>
                    <a:pt x="2935" y="8364"/>
                  </a:lnTo>
                  <a:lnTo>
                    <a:pt x="3155" y="8694"/>
                  </a:lnTo>
                  <a:lnTo>
                    <a:pt x="3301" y="8841"/>
                  </a:lnTo>
                  <a:lnTo>
                    <a:pt x="3375" y="8878"/>
                  </a:lnTo>
                  <a:lnTo>
                    <a:pt x="3485" y="8915"/>
                  </a:lnTo>
                  <a:lnTo>
                    <a:pt x="3558" y="8878"/>
                  </a:lnTo>
                  <a:lnTo>
                    <a:pt x="3595" y="8804"/>
                  </a:lnTo>
                  <a:lnTo>
                    <a:pt x="3632" y="8731"/>
                  </a:lnTo>
                  <a:lnTo>
                    <a:pt x="3595" y="8621"/>
                  </a:lnTo>
                  <a:lnTo>
                    <a:pt x="3558" y="8438"/>
                  </a:lnTo>
                  <a:lnTo>
                    <a:pt x="3301" y="8108"/>
                  </a:lnTo>
                  <a:lnTo>
                    <a:pt x="3228" y="7997"/>
                  </a:lnTo>
                  <a:lnTo>
                    <a:pt x="3558" y="7704"/>
                  </a:lnTo>
                  <a:lnTo>
                    <a:pt x="3595" y="7594"/>
                  </a:lnTo>
                  <a:lnTo>
                    <a:pt x="3595" y="7484"/>
                  </a:lnTo>
                  <a:lnTo>
                    <a:pt x="3558" y="7411"/>
                  </a:lnTo>
                  <a:lnTo>
                    <a:pt x="3485" y="7374"/>
                  </a:lnTo>
                  <a:lnTo>
                    <a:pt x="3412" y="7337"/>
                  </a:lnTo>
                  <a:lnTo>
                    <a:pt x="3338" y="7337"/>
                  </a:lnTo>
                  <a:lnTo>
                    <a:pt x="3228" y="7411"/>
                  </a:lnTo>
                  <a:lnTo>
                    <a:pt x="2971" y="7631"/>
                  </a:lnTo>
                  <a:lnTo>
                    <a:pt x="2641" y="7264"/>
                  </a:lnTo>
                  <a:lnTo>
                    <a:pt x="2568" y="7227"/>
                  </a:lnTo>
                  <a:close/>
                  <a:moveTo>
                    <a:pt x="3191" y="6090"/>
                  </a:moveTo>
                  <a:lnTo>
                    <a:pt x="3595" y="6860"/>
                  </a:lnTo>
                  <a:lnTo>
                    <a:pt x="3998" y="7594"/>
                  </a:lnTo>
                  <a:lnTo>
                    <a:pt x="4439" y="8328"/>
                  </a:lnTo>
                  <a:lnTo>
                    <a:pt x="4915" y="9025"/>
                  </a:lnTo>
                  <a:lnTo>
                    <a:pt x="4769" y="9098"/>
                  </a:lnTo>
                  <a:lnTo>
                    <a:pt x="4622" y="9171"/>
                  </a:lnTo>
                  <a:lnTo>
                    <a:pt x="4365" y="9355"/>
                  </a:lnTo>
                  <a:lnTo>
                    <a:pt x="3778" y="9721"/>
                  </a:lnTo>
                  <a:lnTo>
                    <a:pt x="3522" y="9905"/>
                  </a:lnTo>
                  <a:lnTo>
                    <a:pt x="3412" y="10015"/>
                  </a:lnTo>
                  <a:lnTo>
                    <a:pt x="3265" y="10052"/>
                  </a:lnTo>
                  <a:lnTo>
                    <a:pt x="3228" y="10052"/>
                  </a:lnTo>
                  <a:lnTo>
                    <a:pt x="3191" y="10088"/>
                  </a:lnTo>
                  <a:lnTo>
                    <a:pt x="3191" y="10162"/>
                  </a:lnTo>
                  <a:lnTo>
                    <a:pt x="2421" y="9025"/>
                  </a:lnTo>
                  <a:lnTo>
                    <a:pt x="1761" y="7997"/>
                  </a:lnTo>
                  <a:lnTo>
                    <a:pt x="1064" y="7007"/>
                  </a:lnTo>
                  <a:lnTo>
                    <a:pt x="1394" y="6897"/>
                  </a:lnTo>
                  <a:lnTo>
                    <a:pt x="1724" y="6714"/>
                  </a:lnTo>
                  <a:lnTo>
                    <a:pt x="2348" y="6383"/>
                  </a:lnTo>
                  <a:lnTo>
                    <a:pt x="2494" y="6310"/>
                  </a:lnTo>
                  <a:lnTo>
                    <a:pt x="2641" y="6273"/>
                  </a:lnTo>
                  <a:lnTo>
                    <a:pt x="2935" y="6237"/>
                  </a:lnTo>
                  <a:lnTo>
                    <a:pt x="3081" y="6200"/>
                  </a:lnTo>
                  <a:lnTo>
                    <a:pt x="3191" y="6090"/>
                  </a:lnTo>
                  <a:close/>
                  <a:moveTo>
                    <a:pt x="12729" y="11005"/>
                  </a:moveTo>
                  <a:lnTo>
                    <a:pt x="12655" y="11225"/>
                  </a:lnTo>
                  <a:lnTo>
                    <a:pt x="12582" y="11115"/>
                  </a:lnTo>
                  <a:lnTo>
                    <a:pt x="12729" y="11005"/>
                  </a:lnTo>
                  <a:close/>
                  <a:moveTo>
                    <a:pt x="9647" y="12949"/>
                  </a:moveTo>
                  <a:lnTo>
                    <a:pt x="9721" y="13096"/>
                  </a:lnTo>
                  <a:lnTo>
                    <a:pt x="9831" y="13280"/>
                  </a:lnTo>
                  <a:lnTo>
                    <a:pt x="9941" y="13463"/>
                  </a:lnTo>
                  <a:lnTo>
                    <a:pt x="10088" y="13573"/>
                  </a:lnTo>
                  <a:lnTo>
                    <a:pt x="10051" y="13573"/>
                  </a:lnTo>
                  <a:lnTo>
                    <a:pt x="9647" y="13756"/>
                  </a:lnTo>
                  <a:lnTo>
                    <a:pt x="9647" y="13646"/>
                  </a:lnTo>
                  <a:lnTo>
                    <a:pt x="9574" y="13536"/>
                  </a:lnTo>
                  <a:lnTo>
                    <a:pt x="9427" y="13426"/>
                  </a:lnTo>
                  <a:lnTo>
                    <a:pt x="9354" y="13280"/>
                  </a:lnTo>
                  <a:lnTo>
                    <a:pt x="9281" y="13133"/>
                  </a:lnTo>
                  <a:lnTo>
                    <a:pt x="9244" y="12986"/>
                  </a:lnTo>
                  <a:lnTo>
                    <a:pt x="9647" y="12949"/>
                  </a:lnTo>
                  <a:close/>
                  <a:moveTo>
                    <a:pt x="6640" y="12839"/>
                  </a:moveTo>
                  <a:lnTo>
                    <a:pt x="6493" y="13426"/>
                  </a:lnTo>
                  <a:lnTo>
                    <a:pt x="6419" y="14013"/>
                  </a:lnTo>
                  <a:lnTo>
                    <a:pt x="6419" y="14160"/>
                  </a:lnTo>
                  <a:lnTo>
                    <a:pt x="6163" y="13940"/>
                  </a:lnTo>
                  <a:lnTo>
                    <a:pt x="6126" y="13940"/>
                  </a:lnTo>
                  <a:lnTo>
                    <a:pt x="6126" y="13903"/>
                  </a:lnTo>
                  <a:lnTo>
                    <a:pt x="6126" y="13646"/>
                  </a:lnTo>
                  <a:lnTo>
                    <a:pt x="6163" y="13353"/>
                  </a:lnTo>
                  <a:lnTo>
                    <a:pt x="6236" y="13096"/>
                  </a:lnTo>
                  <a:lnTo>
                    <a:pt x="6346" y="12876"/>
                  </a:lnTo>
                  <a:lnTo>
                    <a:pt x="6640" y="12839"/>
                  </a:lnTo>
                  <a:close/>
                  <a:moveTo>
                    <a:pt x="7336" y="13170"/>
                  </a:moveTo>
                  <a:lnTo>
                    <a:pt x="7263" y="13206"/>
                  </a:lnTo>
                  <a:lnTo>
                    <a:pt x="7226" y="13243"/>
                  </a:lnTo>
                  <a:lnTo>
                    <a:pt x="7080" y="13720"/>
                  </a:lnTo>
                  <a:lnTo>
                    <a:pt x="7006" y="13977"/>
                  </a:lnTo>
                  <a:lnTo>
                    <a:pt x="7006" y="14233"/>
                  </a:lnTo>
                  <a:lnTo>
                    <a:pt x="7006" y="14307"/>
                  </a:lnTo>
                  <a:lnTo>
                    <a:pt x="7043" y="14380"/>
                  </a:lnTo>
                  <a:lnTo>
                    <a:pt x="7116" y="14453"/>
                  </a:lnTo>
                  <a:lnTo>
                    <a:pt x="7190" y="14490"/>
                  </a:lnTo>
                  <a:lnTo>
                    <a:pt x="7263" y="14527"/>
                  </a:lnTo>
                  <a:lnTo>
                    <a:pt x="7336" y="14527"/>
                  </a:lnTo>
                  <a:lnTo>
                    <a:pt x="7410" y="14453"/>
                  </a:lnTo>
                  <a:lnTo>
                    <a:pt x="7483" y="14380"/>
                  </a:lnTo>
                  <a:lnTo>
                    <a:pt x="7483" y="14270"/>
                  </a:lnTo>
                  <a:lnTo>
                    <a:pt x="7446" y="14160"/>
                  </a:lnTo>
                  <a:lnTo>
                    <a:pt x="7373" y="14123"/>
                  </a:lnTo>
                  <a:lnTo>
                    <a:pt x="7373" y="13830"/>
                  </a:lnTo>
                  <a:lnTo>
                    <a:pt x="7410" y="13280"/>
                  </a:lnTo>
                  <a:lnTo>
                    <a:pt x="7373" y="13206"/>
                  </a:lnTo>
                  <a:lnTo>
                    <a:pt x="7336" y="13170"/>
                  </a:lnTo>
                  <a:close/>
                  <a:moveTo>
                    <a:pt x="10418" y="5613"/>
                  </a:moveTo>
                  <a:lnTo>
                    <a:pt x="11188" y="6714"/>
                  </a:lnTo>
                  <a:lnTo>
                    <a:pt x="11555" y="7264"/>
                  </a:lnTo>
                  <a:lnTo>
                    <a:pt x="11922" y="7814"/>
                  </a:lnTo>
                  <a:lnTo>
                    <a:pt x="12252" y="8474"/>
                  </a:lnTo>
                  <a:lnTo>
                    <a:pt x="12399" y="8841"/>
                  </a:lnTo>
                  <a:lnTo>
                    <a:pt x="12545" y="9208"/>
                  </a:lnTo>
                  <a:lnTo>
                    <a:pt x="12619" y="9575"/>
                  </a:lnTo>
                  <a:lnTo>
                    <a:pt x="12692" y="9942"/>
                  </a:lnTo>
                  <a:lnTo>
                    <a:pt x="12729" y="10308"/>
                  </a:lnTo>
                  <a:lnTo>
                    <a:pt x="12729" y="10675"/>
                  </a:lnTo>
                  <a:lnTo>
                    <a:pt x="12325" y="10932"/>
                  </a:lnTo>
                  <a:lnTo>
                    <a:pt x="12288" y="10969"/>
                  </a:lnTo>
                  <a:lnTo>
                    <a:pt x="12252" y="11042"/>
                  </a:lnTo>
                  <a:lnTo>
                    <a:pt x="12288" y="11079"/>
                  </a:lnTo>
                  <a:lnTo>
                    <a:pt x="12325" y="11152"/>
                  </a:lnTo>
                  <a:lnTo>
                    <a:pt x="12435" y="11372"/>
                  </a:lnTo>
                  <a:lnTo>
                    <a:pt x="12509" y="11446"/>
                  </a:lnTo>
                  <a:lnTo>
                    <a:pt x="12582" y="11519"/>
                  </a:lnTo>
                  <a:lnTo>
                    <a:pt x="12472" y="11776"/>
                  </a:lnTo>
                  <a:lnTo>
                    <a:pt x="12325" y="12032"/>
                  </a:lnTo>
                  <a:lnTo>
                    <a:pt x="11848" y="11666"/>
                  </a:lnTo>
                  <a:lnTo>
                    <a:pt x="11775" y="11629"/>
                  </a:lnTo>
                  <a:lnTo>
                    <a:pt x="11702" y="11666"/>
                  </a:lnTo>
                  <a:lnTo>
                    <a:pt x="11665" y="11739"/>
                  </a:lnTo>
                  <a:lnTo>
                    <a:pt x="11702" y="11812"/>
                  </a:lnTo>
                  <a:lnTo>
                    <a:pt x="12142" y="12326"/>
                  </a:lnTo>
                  <a:lnTo>
                    <a:pt x="11848" y="12619"/>
                  </a:lnTo>
                  <a:lnTo>
                    <a:pt x="11812" y="12546"/>
                  </a:lnTo>
                  <a:lnTo>
                    <a:pt x="11665" y="12399"/>
                  </a:lnTo>
                  <a:lnTo>
                    <a:pt x="11518" y="12253"/>
                  </a:lnTo>
                  <a:lnTo>
                    <a:pt x="11371" y="12069"/>
                  </a:lnTo>
                  <a:lnTo>
                    <a:pt x="11298" y="11886"/>
                  </a:lnTo>
                  <a:lnTo>
                    <a:pt x="11225" y="11849"/>
                  </a:lnTo>
                  <a:lnTo>
                    <a:pt x="11188" y="11812"/>
                  </a:lnTo>
                  <a:lnTo>
                    <a:pt x="11115" y="11849"/>
                  </a:lnTo>
                  <a:lnTo>
                    <a:pt x="11078" y="11922"/>
                  </a:lnTo>
                  <a:lnTo>
                    <a:pt x="11078" y="12106"/>
                  </a:lnTo>
                  <a:lnTo>
                    <a:pt x="11115" y="12253"/>
                  </a:lnTo>
                  <a:lnTo>
                    <a:pt x="11188" y="12436"/>
                  </a:lnTo>
                  <a:lnTo>
                    <a:pt x="11261" y="12583"/>
                  </a:lnTo>
                  <a:lnTo>
                    <a:pt x="11371" y="12729"/>
                  </a:lnTo>
                  <a:lnTo>
                    <a:pt x="11518" y="12876"/>
                  </a:lnTo>
                  <a:lnTo>
                    <a:pt x="11115" y="13096"/>
                  </a:lnTo>
                  <a:lnTo>
                    <a:pt x="11151" y="12986"/>
                  </a:lnTo>
                  <a:lnTo>
                    <a:pt x="11151" y="12839"/>
                  </a:lnTo>
                  <a:lnTo>
                    <a:pt x="11078" y="12766"/>
                  </a:lnTo>
                  <a:lnTo>
                    <a:pt x="10968" y="12656"/>
                  </a:lnTo>
                  <a:lnTo>
                    <a:pt x="10931" y="12656"/>
                  </a:lnTo>
                  <a:lnTo>
                    <a:pt x="10858" y="12693"/>
                  </a:lnTo>
                  <a:lnTo>
                    <a:pt x="10858" y="12766"/>
                  </a:lnTo>
                  <a:lnTo>
                    <a:pt x="10821" y="12729"/>
                  </a:lnTo>
                  <a:lnTo>
                    <a:pt x="10491" y="12436"/>
                  </a:lnTo>
                  <a:lnTo>
                    <a:pt x="10418" y="12363"/>
                  </a:lnTo>
                  <a:lnTo>
                    <a:pt x="10344" y="12399"/>
                  </a:lnTo>
                  <a:lnTo>
                    <a:pt x="10308" y="12473"/>
                  </a:lnTo>
                  <a:lnTo>
                    <a:pt x="10308" y="12546"/>
                  </a:lnTo>
                  <a:lnTo>
                    <a:pt x="10491" y="12839"/>
                  </a:lnTo>
                  <a:lnTo>
                    <a:pt x="10711" y="13206"/>
                  </a:lnTo>
                  <a:lnTo>
                    <a:pt x="10785" y="13280"/>
                  </a:lnTo>
                  <a:lnTo>
                    <a:pt x="10381" y="13426"/>
                  </a:lnTo>
                  <a:lnTo>
                    <a:pt x="10381" y="13353"/>
                  </a:lnTo>
                  <a:lnTo>
                    <a:pt x="10344" y="13280"/>
                  </a:lnTo>
                  <a:lnTo>
                    <a:pt x="10234" y="13133"/>
                  </a:lnTo>
                  <a:lnTo>
                    <a:pt x="10051" y="12913"/>
                  </a:lnTo>
                  <a:lnTo>
                    <a:pt x="9904" y="12693"/>
                  </a:lnTo>
                  <a:lnTo>
                    <a:pt x="9831" y="12619"/>
                  </a:lnTo>
                  <a:lnTo>
                    <a:pt x="9721" y="12619"/>
                  </a:lnTo>
                  <a:lnTo>
                    <a:pt x="9391" y="12693"/>
                  </a:lnTo>
                  <a:lnTo>
                    <a:pt x="9097" y="12729"/>
                  </a:lnTo>
                  <a:lnTo>
                    <a:pt x="9024" y="12766"/>
                  </a:lnTo>
                  <a:lnTo>
                    <a:pt x="8987" y="12839"/>
                  </a:lnTo>
                  <a:lnTo>
                    <a:pt x="8987" y="12913"/>
                  </a:lnTo>
                  <a:lnTo>
                    <a:pt x="9024" y="12986"/>
                  </a:lnTo>
                  <a:lnTo>
                    <a:pt x="9024" y="13243"/>
                  </a:lnTo>
                  <a:lnTo>
                    <a:pt x="9097" y="13500"/>
                  </a:lnTo>
                  <a:lnTo>
                    <a:pt x="9134" y="13646"/>
                  </a:lnTo>
                  <a:lnTo>
                    <a:pt x="9207" y="13756"/>
                  </a:lnTo>
                  <a:lnTo>
                    <a:pt x="9317" y="13830"/>
                  </a:lnTo>
                  <a:lnTo>
                    <a:pt x="9427" y="13867"/>
                  </a:lnTo>
                  <a:lnTo>
                    <a:pt x="8987" y="14050"/>
                  </a:lnTo>
                  <a:lnTo>
                    <a:pt x="8950" y="13977"/>
                  </a:lnTo>
                  <a:lnTo>
                    <a:pt x="8804" y="13903"/>
                  </a:lnTo>
                  <a:lnTo>
                    <a:pt x="8767" y="13903"/>
                  </a:lnTo>
                  <a:lnTo>
                    <a:pt x="8620" y="13536"/>
                  </a:lnTo>
                  <a:lnTo>
                    <a:pt x="8510" y="13390"/>
                  </a:lnTo>
                  <a:lnTo>
                    <a:pt x="8364" y="13206"/>
                  </a:lnTo>
                  <a:lnTo>
                    <a:pt x="8327" y="13206"/>
                  </a:lnTo>
                  <a:lnTo>
                    <a:pt x="8327" y="13243"/>
                  </a:lnTo>
                  <a:lnTo>
                    <a:pt x="8327" y="13500"/>
                  </a:lnTo>
                  <a:lnTo>
                    <a:pt x="8364" y="13756"/>
                  </a:lnTo>
                  <a:lnTo>
                    <a:pt x="8510" y="14270"/>
                  </a:lnTo>
                  <a:lnTo>
                    <a:pt x="8070" y="14453"/>
                  </a:lnTo>
                  <a:lnTo>
                    <a:pt x="8033" y="14160"/>
                  </a:lnTo>
                  <a:lnTo>
                    <a:pt x="7960" y="13903"/>
                  </a:lnTo>
                  <a:lnTo>
                    <a:pt x="7923" y="13536"/>
                  </a:lnTo>
                  <a:lnTo>
                    <a:pt x="7923" y="13206"/>
                  </a:lnTo>
                  <a:lnTo>
                    <a:pt x="7887" y="13133"/>
                  </a:lnTo>
                  <a:lnTo>
                    <a:pt x="7813" y="13096"/>
                  </a:lnTo>
                  <a:lnTo>
                    <a:pt x="7777" y="13096"/>
                  </a:lnTo>
                  <a:lnTo>
                    <a:pt x="7703" y="13170"/>
                  </a:lnTo>
                  <a:lnTo>
                    <a:pt x="7667" y="13536"/>
                  </a:lnTo>
                  <a:lnTo>
                    <a:pt x="7630" y="13903"/>
                  </a:lnTo>
                  <a:lnTo>
                    <a:pt x="7667" y="14233"/>
                  </a:lnTo>
                  <a:lnTo>
                    <a:pt x="7667" y="14380"/>
                  </a:lnTo>
                  <a:lnTo>
                    <a:pt x="7740" y="14527"/>
                  </a:lnTo>
                  <a:lnTo>
                    <a:pt x="7483" y="14563"/>
                  </a:lnTo>
                  <a:lnTo>
                    <a:pt x="7190" y="14527"/>
                  </a:lnTo>
                  <a:lnTo>
                    <a:pt x="7006" y="14453"/>
                  </a:lnTo>
                  <a:lnTo>
                    <a:pt x="6786" y="14380"/>
                  </a:lnTo>
                  <a:lnTo>
                    <a:pt x="6823" y="14160"/>
                  </a:lnTo>
                  <a:lnTo>
                    <a:pt x="6860" y="13646"/>
                  </a:lnTo>
                  <a:lnTo>
                    <a:pt x="6860" y="13206"/>
                  </a:lnTo>
                  <a:lnTo>
                    <a:pt x="6860" y="12766"/>
                  </a:lnTo>
                  <a:lnTo>
                    <a:pt x="6823" y="12693"/>
                  </a:lnTo>
                  <a:lnTo>
                    <a:pt x="6713" y="12656"/>
                  </a:lnTo>
                  <a:lnTo>
                    <a:pt x="6346" y="12693"/>
                  </a:lnTo>
                  <a:lnTo>
                    <a:pt x="6309" y="12656"/>
                  </a:lnTo>
                  <a:lnTo>
                    <a:pt x="6236" y="12693"/>
                  </a:lnTo>
                  <a:lnTo>
                    <a:pt x="6089" y="12913"/>
                  </a:lnTo>
                  <a:lnTo>
                    <a:pt x="5943" y="13133"/>
                  </a:lnTo>
                  <a:lnTo>
                    <a:pt x="5869" y="13390"/>
                  </a:lnTo>
                  <a:lnTo>
                    <a:pt x="5796" y="13610"/>
                  </a:lnTo>
                  <a:lnTo>
                    <a:pt x="5392" y="13206"/>
                  </a:lnTo>
                  <a:lnTo>
                    <a:pt x="5686" y="12839"/>
                  </a:lnTo>
                  <a:lnTo>
                    <a:pt x="5943" y="12473"/>
                  </a:lnTo>
                  <a:lnTo>
                    <a:pt x="5943" y="12363"/>
                  </a:lnTo>
                  <a:lnTo>
                    <a:pt x="5943" y="12289"/>
                  </a:lnTo>
                  <a:lnTo>
                    <a:pt x="5869" y="12216"/>
                  </a:lnTo>
                  <a:lnTo>
                    <a:pt x="5686" y="12216"/>
                  </a:lnTo>
                  <a:lnTo>
                    <a:pt x="5612" y="12289"/>
                  </a:lnTo>
                  <a:lnTo>
                    <a:pt x="5209" y="12949"/>
                  </a:lnTo>
                  <a:lnTo>
                    <a:pt x="4952" y="12619"/>
                  </a:lnTo>
                  <a:lnTo>
                    <a:pt x="5136" y="12473"/>
                  </a:lnTo>
                  <a:lnTo>
                    <a:pt x="5319" y="12289"/>
                  </a:lnTo>
                  <a:lnTo>
                    <a:pt x="5466" y="12069"/>
                  </a:lnTo>
                  <a:lnTo>
                    <a:pt x="5576" y="11849"/>
                  </a:lnTo>
                  <a:lnTo>
                    <a:pt x="5576" y="11776"/>
                  </a:lnTo>
                  <a:lnTo>
                    <a:pt x="5576" y="11739"/>
                  </a:lnTo>
                  <a:lnTo>
                    <a:pt x="5539" y="11666"/>
                  </a:lnTo>
                  <a:lnTo>
                    <a:pt x="5502" y="11629"/>
                  </a:lnTo>
                  <a:lnTo>
                    <a:pt x="5319" y="11629"/>
                  </a:lnTo>
                  <a:lnTo>
                    <a:pt x="5282" y="11702"/>
                  </a:lnTo>
                  <a:lnTo>
                    <a:pt x="4805" y="12399"/>
                  </a:lnTo>
                  <a:lnTo>
                    <a:pt x="4439" y="11922"/>
                  </a:lnTo>
                  <a:lnTo>
                    <a:pt x="4549" y="11812"/>
                  </a:lnTo>
                  <a:lnTo>
                    <a:pt x="4879" y="11409"/>
                  </a:lnTo>
                  <a:lnTo>
                    <a:pt x="5209" y="10969"/>
                  </a:lnTo>
                  <a:lnTo>
                    <a:pt x="5209" y="10895"/>
                  </a:lnTo>
                  <a:lnTo>
                    <a:pt x="5246" y="10859"/>
                  </a:lnTo>
                  <a:lnTo>
                    <a:pt x="5282" y="10785"/>
                  </a:lnTo>
                  <a:lnTo>
                    <a:pt x="5282" y="10712"/>
                  </a:lnTo>
                  <a:lnTo>
                    <a:pt x="5209" y="10639"/>
                  </a:lnTo>
                  <a:lnTo>
                    <a:pt x="5099" y="10602"/>
                  </a:lnTo>
                  <a:lnTo>
                    <a:pt x="5026" y="10602"/>
                  </a:lnTo>
                  <a:lnTo>
                    <a:pt x="4952" y="10639"/>
                  </a:lnTo>
                  <a:lnTo>
                    <a:pt x="4549" y="11225"/>
                  </a:lnTo>
                  <a:lnTo>
                    <a:pt x="4329" y="11556"/>
                  </a:lnTo>
                  <a:lnTo>
                    <a:pt x="4292" y="11482"/>
                  </a:lnTo>
                  <a:lnTo>
                    <a:pt x="4145" y="11482"/>
                  </a:lnTo>
                  <a:lnTo>
                    <a:pt x="3888" y="11152"/>
                  </a:lnTo>
                  <a:lnTo>
                    <a:pt x="4329" y="10822"/>
                  </a:lnTo>
                  <a:lnTo>
                    <a:pt x="4549" y="10675"/>
                  </a:lnTo>
                  <a:lnTo>
                    <a:pt x="4732" y="10455"/>
                  </a:lnTo>
                  <a:lnTo>
                    <a:pt x="4769" y="10418"/>
                  </a:lnTo>
                  <a:lnTo>
                    <a:pt x="4805" y="10345"/>
                  </a:lnTo>
                  <a:lnTo>
                    <a:pt x="4732" y="10235"/>
                  </a:lnTo>
                  <a:lnTo>
                    <a:pt x="4659" y="10162"/>
                  </a:lnTo>
                  <a:lnTo>
                    <a:pt x="4585" y="10162"/>
                  </a:lnTo>
                  <a:lnTo>
                    <a:pt x="4512" y="10198"/>
                  </a:lnTo>
                  <a:lnTo>
                    <a:pt x="4292" y="10345"/>
                  </a:lnTo>
                  <a:lnTo>
                    <a:pt x="4072" y="10528"/>
                  </a:lnTo>
                  <a:lnTo>
                    <a:pt x="3705" y="10895"/>
                  </a:lnTo>
                  <a:lnTo>
                    <a:pt x="3256" y="10239"/>
                  </a:lnTo>
                  <a:lnTo>
                    <a:pt x="3256" y="10239"/>
                  </a:lnTo>
                  <a:lnTo>
                    <a:pt x="3485" y="10272"/>
                  </a:lnTo>
                  <a:lnTo>
                    <a:pt x="3742" y="10235"/>
                  </a:lnTo>
                  <a:lnTo>
                    <a:pt x="3888" y="10162"/>
                  </a:lnTo>
                  <a:lnTo>
                    <a:pt x="4072" y="10052"/>
                  </a:lnTo>
                  <a:lnTo>
                    <a:pt x="4365" y="9868"/>
                  </a:lnTo>
                  <a:lnTo>
                    <a:pt x="4769" y="9648"/>
                  </a:lnTo>
                  <a:lnTo>
                    <a:pt x="4989" y="9538"/>
                  </a:lnTo>
                  <a:lnTo>
                    <a:pt x="5172" y="9391"/>
                  </a:lnTo>
                  <a:lnTo>
                    <a:pt x="6053" y="10675"/>
                  </a:lnTo>
                  <a:lnTo>
                    <a:pt x="6383" y="11115"/>
                  </a:lnTo>
                  <a:lnTo>
                    <a:pt x="6713" y="11556"/>
                  </a:lnTo>
                  <a:lnTo>
                    <a:pt x="6896" y="11739"/>
                  </a:lnTo>
                  <a:lnTo>
                    <a:pt x="7116" y="11922"/>
                  </a:lnTo>
                  <a:lnTo>
                    <a:pt x="7336" y="12069"/>
                  </a:lnTo>
                  <a:lnTo>
                    <a:pt x="7593" y="12179"/>
                  </a:lnTo>
                  <a:lnTo>
                    <a:pt x="7813" y="12253"/>
                  </a:lnTo>
                  <a:lnTo>
                    <a:pt x="8070" y="12289"/>
                  </a:lnTo>
                  <a:lnTo>
                    <a:pt x="8547" y="12289"/>
                  </a:lnTo>
                  <a:lnTo>
                    <a:pt x="8767" y="12253"/>
                  </a:lnTo>
                  <a:lnTo>
                    <a:pt x="8987" y="12179"/>
                  </a:lnTo>
                  <a:lnTo>
                    <a:pt x="9207" y="12106"/>
                  </a:lnTo>
                  <a:lnTo>
                    <a:pt x="9427" y="11996"/>
                  </a:lnTo>
                  <a:lnTo>
                    <a:pt x="9684" y="11849"/>
                  </a:lnTo>
                  <a:lnTo>
                    <a:pt x="9867" y="11666"/>
                  </a:lnTo>
                  <a:lnTo>
                    <a:pt x="10051" y="11482"/>
                  </a:lnTo>
                  <a:lnTo>
                    <a:pt x="10198" y="11262"/>
                  </a:lnTo>
                  <a:lnTo>
                    <a:pt x="10308" y="11042"/>
                  </a:lnTo>
                  <a:lnTo>
                    <a:pt x="10418" y="10822"/>
                  </a:lnTo>
                  <a:lnTo>
                    <a:pt x="10491" y="10565"/>
                  </a:lnTo>
                  <a:lnTo>
                    <a:pt x="10528" y="10345"/>
                  </a:lnTo>
                  <a:lnTo>
                    <a:pt x="10564" y="9832"/>
                  </a:lnTo>
                  <a:lnTo>
                    <a:pt x="10528" y="9318"/>
                  </a:lnTo>
                  <a:lnTo>
                    <a:pt x="10418" y="8804"/>
                  </a:lnTo>
                  <a:lnTo>
                    <a:pt x="10234" y="8328"/>
                  </a:lnTo>
                  <a:lnTo>
                    <a:pt x="9978" y="7887"/>
                  </a:lnTo>
                  <a:lnTo>
                    <a:pt x="9684" y="7484"/>
                  </a:lnTo>
                  <a:lnTo>
                    <a:pt x="9097" y="6640"/>
                  </a:lnTo>
                  <a:lnTo>
                    <a:pt x="9354" y="6494"/>
                  </a:lnTo>
                  <a:lnTo>
                    <a:pt x="9574" y="6347"/>
                  </a:lnTo>
                  <a:lnTo>
                    <a:pt x="10014" y="5980"/>
                  </a:lnTo>
                  <a:lnTo>
                    <a:pt x="10418" y="5613"/>
                  </a:lnTo>
                  <a:close/>
                  <a:moveTo>
                    <a:pt x="8400" y="2055"/>
                  </a:moveTo>
                  <a:lnTo>
                    <a:pt x="8290" y="2092"/>
                  </a:lnTo>
                  <a:lnTo>
                    <a:pt x="8217" y="2165"/>
                  </a:lnTo>
                  <a:lnTo>
                    <a:pt x="8180" y="2202"/>
                  </a:lnTo>
                  <a:lnTo>
                    <a:pt x="8180" y="2312"/>
                  </a:lnTo>
                  <a:lnTo>
                    <a:pt x="8180" y="2385"/>
                  </a:lnTo>
                  <a:lnTo>
                    <a:pt x="8107" y="2422"/>
                  </a:lnTo>
                  <a:lnTo>
                    <a:pt x="8033" y="2459"/>
                  </a:lnTo>
                  <a:lnTo>
                    <a:pt x="7300" y="3045"/>
                  </a:lnTo>
                  <a:lnTo>
                    <a:pt x="6896" y="3339"/>
                  </a:lnTo>
                  <a:lnTo>
                    <a:pt x="6529" y="3596"/>
                  </a:lnTo>
                  <a:lnTo>
                    <a:pt x="6456" y="3669"/>
                  </a:lnTo>
                  <a:lnTo>
                    <a:pt x="6419" y="3742"/>
                  </a:lnTo>
                  <a:lnTo>
                    <a:pt x="6419" y="3852"/>
                  </a:lnTo>
                  <a:lnTo>
                    <a:pt x="6419" y="3926"/>
                  </a:lnTo>
                  <a:lnTo>
                    <a:pt x="8547" y="6677"/>
                  </a:lnTo>
                  <a:lnTo>
                    <a:pt x="8547" y="6750"/>
                  </a:lnTo>
                  <a:lnTo>
                    <a:pt x="8620" y="6787"/>
                  </a:lnTo>
                  <a:lnTo>
                    <a:pt x="9391" y="7851"/>
                  </a:lnTo>
                  <a:lnTo>
                    <a:pt x="9684" y="8291"/>
                  </a:lnTo>
                  <a:lnTo>
                    <a:pt x="9904" y="8768"/>
                  </a:lnTo>
                  <a:lnTo>
                    <a:pt x="10014" y="9025"/>
                  </a:lnTo>
                  <a:lnTo>
                    <a:pt x="10088" y="9281"/>
                  </a:lnTo>
                  <a:lnTo>
                    <a:pt x="10124" y="9538"/>
                  </a:lnTo>
                  <a:lnTo>
                    <a:pt x="10124" y="9832"/>
                  </a:lnTo>
                  <a:lnTo>
                    <a:pt x="10124" y="10088"/>
                  </a:lnTo>
                  <a:lnTo>
                    <a:pt x="10088" y="10308"/>
                  </a:lnTo>
                  <a:lnTo>
                    <a:pt x="10014" y="10565"/>
                  </a:lnTo>
                  <a:lnTo>
                    <a:pt x="9904" y="10785"/>
                  </a:lnTo>
                  <a:lnTo>
                    <a:pt x="9794" y="11005"/>
                  </a:lnTo>
                  <a:lnTo>
                    <a:pt x="9647" y="11189"/>
                  </a:lnTo>
                  <a:lnTo>
                    <a:pt x="9464" y="11372"/>
                  </a:lnTo>
                  <a:lnTo>
                    <a:pt x="9281" y="11556"/>
                  </a:lnTo>
                  <a:lnTo>
                    <a:pt x="9097" y="11666"/>
                  </a:lnTo>
                  <a:lnTo>
                    <a:pt x="8877" y="11739"/>
                  </a:lnTo>
                  <a:lnTo>
                    <a:pt x="8657" y="11776"/>
                  </a:lnTo>
                  <a:lnTo>
                    <a:pt x="8437" y="11812"/>
                  </a:lnTo>
                  <a:lnTo>
                    <a:pt x="7997" y="11812"/>
                  </a:lnTo>
                  <a:lnTo>
                    <a:pt x="7813" y="11739"/>
                  </a:lnTo>
                  <a:lnTo>
                    <a:pt x="7593" y="11666"/>
                  </a:lnTo>
                  <a:lnTo>
                    <a:pt x="7373" y="11519"/>
                  </a:lnTo>
                  <a:lnTo>
                    <a:pt x="7153" y="11372"/>
                  </a:lnTo>
                  <a:lnTo>
                    <a:pt x="6970" y="11152"/>
                  </a:lnTo>
                  <a:lnTo>
                    <a:pt x="6823" y="10932"/>
                  </a:lnTo>
                  <a:lnTo>
                    <a:pt x="6053" y="9905"/>
                  </a:lnTo>
                  <a:lnTo>
                    <a:pt x="5356" y="8878"/>
                  </a:lnTo>
                  <a:lnTo>
                    <a:pt x="4659" y="7814"/>
                  </a:lnTo>
                  <a:lnTo>
                    <a:pt x="4035" y="6714"/>
                  </a:lnTo>
                  <a:lnTo>
                    <a:pt x="3742" y="6163"/>
                  </a:lnTo>
                  <a:lnTo>
                    <a:pt x="3485" y="5613"/>
                  </a:lnTo>
                  <a:lnTo>
                    <a:pt x="3412" y="5540"/>
                  </a:lnTo>
                  <a:lnTo>
                    <a:pt x="3301" y="5503"/>
                  </a:lnTo>
                  <a:lnTo>
                    <a:pt x="3191" y="5503"/>
                  </a:lnTo>
                  <a:lnTo>
                    <a:pt x="3118" y="5576"/>
                  </a:lnTo>
                  <a:lnTo>
                    <a:pt x="3008" y="5687"/>
                  </a:lnTo>
                  <a:lnTo>
                    <a:pt x="2861" y="5760"/>
                  </a:lnTo>
                  <a:lnTo>
                    <a:pt x="2715" y="5833"/>
                  </a:lnTo>
                  <a:lnTo>
                    <a:pt x="2568" y="5833"/>
                  </a:lnTo>
                  <a:lnTo>
                    <a:pt x="2421" y="5870"/>
                  </a:lnTo>
                  <a:lnTo>
                    <a:pt x="2274" y="5907"/>
                  </a:lnTo>
                  <a:lnTo>
                    <a:pt x="2018" y="6053"/>
                  </a:lnTo>
                  <a:lnTo>
                    <a:pt x="1431" y="6420"/>
                  </a:lnTo>
                  <a:lnTo>
                    <a:pt x="1137" y="6604"/>
                  </a:lnTo>
                  <a:lnTo>
                    <a:pt x="880" y="6824"/>
                  </a:lnTo>
                  <a:lnTo>
                    <a:pt x="770" y="6824"/>
                  </a:lnTo>
                  <a:lnTo>
                    <a:pt x="697" y="6897"/>
                  </a:lnTo>
                  <a:lnTo>
                    <a:pt x="660" y="6970"/>
                  </a:lnTo>
                  <a:lnTo>
                    <a:pt x="697" y="7080"/>
                  </a:lnTo>
                  <a:lnTo>
                    <a:pt x="1101" y="7814"/>
                  </a:lnTo>
                  <a:lnTo>
                    <a:pt x="1541" y="8548"/>
                  </a:lnTo>
                  <a:lnTo>
                    <a:pt x="2458" y="9942"/>
                  </a:lnTo>
                  <a:lnTo>
                    <a:pt x="3412" y="11335"/>
                  </a:lnTo>
                  <a:lnTo>
                    <a:pt x="4402" y="12693"/>
                  </a:lnTo>
                  <a:lnTo>
                    <a:pt x="4989" y="13426"/>
                  </a:lnTo>
                  <a:lnTo>
                    <a:pt x="4952" y="13426"/>
                  </a:lnTo>
                  <a:lnTo>
                    <a:pt x="4952" y="13500"/>
                  </a:lnTo>
                  <a:lnTo>
                    <a:pt x="4989" y="13536"/>
                  </a:lnTo>
                  <a:lnTo>
                    <a:pt x="5026" y="13573"/>
                  </a:lnTo>
                  <a:lnTo>
                    <a:pt x="5099" y="13536"/>
                  </a:lnTo>
                  <a:lnTo>
                    <a:pt x="5429" y="13940"/>
                  </a:lnTo>
                  <a:lnTo>
                    <a:pt x="5796" y="14307"/>
                  </a:lnTo>
                  <a:lnTo>
                    <a:pt x="5833" y="14343"/>
                  </a:lnTo>
                  <a:lnTo>
                    <a:pt x="5906" y="14380"/>
                  </a:lnTo>
                  <a:lnTo>
                    <a:pt x="6126" y="14563"/>
                  </a:lnTo>
                  <a:lnTo>
                    <a:pt x="6383" y="14710"/>
                  </a:lnTo>
                  <a:lnTo>
                    <a:pt x="6640" y="14857"/>
                  </a:lnTo>
                  <a:lnTo>
                    <a:pt x="6933" y="14967"/>
                  </a:lnTo>
                  <a:lnTo>
                    <a:pt x="7226" y="15040"/>
                  </a:lnTo>
                  <a:lnTo>
                    <a:pt x="7850" y="15040"/>
                  </a:lnTo>
                  <a:lnTo>
                    <a:pt x="8180" y="14967"/>
                  </a:lnTo>
                  <a:lnTo>
                    <a:pt x="8510" y="14820"/>
                  </a:lnTo>
                  <a:lnTo>
                    <a:pt x="8877" y="14673"/>
                  </a:lnTo>
                  <a:lnTo>
                    <a:pt x="9574" y="14343"/>
                  </a:lnTo>
                  <a:lnTo>
                    <a:pt x="11115" y="13683"/>
                  </a:lnTo>
                  <a:lnTo>
                    <a:pt x="11592" y="13426"/>
                  </a:lnTo>
                  <a:lnTo>
                    <a:pt x="11995" y="13170"/>
                  </a:lnTo>
                  <a:lnTo>
                    <a:pt x="12399" y="12839"/>
                  </a:lnTo>
                  <a:lnTo>
                    <a:pt x="12729" y="12436"/>
                  </a:lnTo>
                  <a:lnTo>
                    <a:pt x="12912" y="12142"/>
                  </a:lnTo>
                  <a:lnTo>
                    <a:pt x="13059" y="11849"/>
                  </a:lnTo>
                  <a:lnTo>
                    <a:pt x="13169" y="11519"/>
                  </a:lnTo>
                  <a:lnTo>
                    <a:pt x="13242" y="11189"/>
                  </a:lnTo>
                  <a:lnTo>
                    <a:pt x="13279" y="10859"/>
                  </a:lnTo>
                  <a:lnTo>
                    <a:pt x="13316" y="10528"/>
                  </a:lnTo>
                  <a:lnTo>
                    <a:pt x="13279" y="10198"/>
                  </a:lnTo>
                  <a:lnTo>
                    <a:pt x="13242" y="9868"/>
                  </a:lnTo>
                  <a:lnTo>
                    <a:pt x="13169" y="9538"/>
                  </a:lnTo>
                  <a:lnTo>
                    <a:pt x="13095" y="9208"/>
                  </a:lnTo>
                  <a:lnTo>
                    <a:pt x="12875" y="8584"/>
                  </a:lnTo>
                  <a:lnTo>
                    <a:pt x="12582" y="7961"/>
                  </a:lnTo>
                  <a:lnTo>
                    <a:pt x="12252" y="7374"/>
                  </a:lnTo>
                  <a:lnTo>
                    <a:pt x="11885" y="6824"/>
                  </a:lnTo>
                  <a:lnTo>
                    <a:pt x="10271" y="4476"/>
                  </a:lnTo>
                  <a:lnTo>
                    <a:pt x="8657" y="2165"/>
                  </a:lnTo>
                  <a:lnTo>
                    <a:pt x="8584" y="2092"/>
                  </a:lnTo>
                  <a:lnTo>
                    <a:pt x="8474" y="2055"/>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 name="Google Shape;394;p7"/>
            <p:cNvSpPr/>
            <p:nvPr/>
          </p:nvSpPr>
          <p:spPr>
            <a:xfrm>
              <a:off x="6023725" y="3167900"/>
              <a:ext cx="340250" cy="227450"/>
            </a:xfrm>
            <a:custGeom>
              <a:avLst/>
              <a:gdLst/>
              <a:ahLst/>
              <a:cxnLst/>
              <a:rect l="l" t="t" r="r" b="b"/>
              <a:pathLst>
                <a:path w="13610" h="9098" extrusionOk="0">
                  <a:moveTo>
                    <a:pt x="4696" y="0"/>
                  </a:moveTo>
                  <a:lnTo>
                    <a:pt x="4586" y="74"/>
                  </a:lnTo>
                  <a:lnTo>
                    <a:pt x="4256" y="440"/>
                  </a:lnTo>
                  <a:lnTo>
                    <a:pt x="3999" y="844"/>
                  </a:lnTo>
                  <a:lnTo>
                    <a:pt x="3742" y="1247"/>
                  </a:lnTo>
                  <a:lnTo>
                    <a:pt x="3522" y="1688"/>
                  </a:lnTo>
                  <a:lnTo>
                    <a:pt x="3339" y="2128"/>
                  </a:lnTo>
                  <a:lnTo>
                    <a:pt x="3228" y="2605"/>
                  </a:lnTo>
                  <a:lnTo>
                    <a:pt x="3118" y="3081"/>
                  </a:lnTo>
                  <a:lnTo>
                    <a:pt x="3045" y="3595"/>
                  </a:lnTo>
                  <a:lnTo>
                    <a:pt x="3008" y="3852"/>
                  </a:lnTo>
                  <a:lnTo>
                    <a:pt x="2935" y="4072"/>
                  </a:lnTo>
                  <a:lnTo>
                    <a:pt x="2825" y="4329"/>
                  </a:lnTo>
                  <a:lnTo>
                    <a:pt x="2678" y="4512"/>
                  </a:lnTo>
                  <a:lnTo>
                    <a:pt x="2605" y="4622"/>
                  </a:lnTo>
                  <a:lnTo>
                    <a:pt x="2495" y="4659"/>
                  </a:lnTo>
                  <a:lnTo>
                    <a:pt x="2275" y="4732"/>
                  </a:lnTo>
                  <a:lnTo>
                    <a:pt x="1835" y="4732"/>
                  </a:lnTo>
                  <a:lnTo>
                    <a:pt x="1541" y="4659"/>
                  </a:lnTo>
                  <a:lnTo>
                    <a:pt x="991" y="4659"/>
                  </a:lnTo>
                  <a:lnTo>
                    <a:pt x="881" y="4732"/>
                  </a:lnTo>
                  <a:lnTo>
                    <a:pt x="771" y="4769"/>
                  </a:lnTo>
                  <a:lnTo>
                    <a:pt x="587" y="4732"/>
                  </a:lnTo>
                  <a:lnTo>
                    <a:pt x="404" y="4732"/>
                  </a:lnTo>
                  <a:lnTo>
                    <a:pt x="257" y="4805"/>
                  </a:lnTo>
                  <a:lnTo>
                    <a:pt x="74" y="4879"/>
                  </a:lnTo>
                  <a:lnTo>
                    <a:pt x="37" y="4952"/>
                  </a:lnTo>
                  <a:lnTo>
                    <a:pt x="0" y="5026"/>
                  </a:lnTo>
                  <a:lnTo>
                    <a:pt x="0" y="5172"/>
                  </a:lnTo>
                  <a:lnTo>
                    <a:pt x="37" y="5209"/>
                  </a:lnTo>
                  <a:lnTo>
                    <a:pt x="74" y="5246"/>
                  </a:lnTo>
                  <a:lnTo>
                    <a:pt x="147" y="5282"/>
                  </a:lnTo>
                  <a:lnTo>
                    <a:pt x="221" y="5246"/>
                  </a:lnTo>
                  <a:lnTo>
                    <a:pt x="514" y="5172"/>
                  </a:lnTo>
                  <a:lnTo>
                    <a:pt x="587" y="5282"/>
                  </a:lnTo>
                  <a:lnTo>
                    <a:pt x="697" y="5356"/>
                  </a:lnTo>
                  <a:lnTo>
                    <a:pt x="807" y="5356"/>
                  </a:lnTo>
                  <a:lnTo>
                    <a:pt x="881" y="5319"/>
                  </a:lnTo>
                  <a:lnTo>
                    <a:pt x="918" y="5282"/>
                  </a:lnTo>
                  <a:lnTo>
                    <a:pt x="991" y="5209"/>
                  </a:lnTo>
                  <a:lnTo>
                    <a:pt x="1064" y="5172"/>
                  </a:lnTo>
                  <a:lnTo>
                    <a:pt x="1248" y="5136"/>
                  </a:lnTo>
                  <a:lnTo>
                    <a:pt x="1431" y="5172"/>
                  </a:lnTo>
                  <a:lnTo>
                    <a:pt x="1614" y="5209"/>
                  </a:lnTo>
                  <a:lnTo>
                    <a:pt x="1981" y="5282"/>
                  </a:lnTo>
                  <a:lnTo>
                    <a:pt x="2201" y="5282"/>
                  </a:lnTo>
                  <a:lnTo>
                    <a:pt x="2385" y="5246"/>
                  </a:lnTo>
                  <a:lnTo>
                    <a:pt x="2605" y="5209"/>
                  </a:lnTo>
                  <a:lnTo>
                    <a:pt x="2752" y="5136"/>
                  </a:lnTo>
                  <a:lnTo>
                    <a:pt x="2935" y="5026"/>
                  </a:lnTo>
                  <a:lnTo>
                    <a:pt x="3082" y="4879"/>
                  </a:lnTo>
                  <a:lnTo>
                    <a:pt x="3192" y="4732"/>
                  </a:lnTo>
                  <a:lnTo>
                    <a:pt x="3302" y="4549"/>
                  </a:lnTo>
                  <a:lnTo>
                    <a:pt x="3449" y="4182"/>
                  </a:lnTo>
                  <a:lnTo>
                    <a:pt x="3522" y="3925"/>
                  </a:lnTo>
                  <a:lnTo>
                    <a:pt x="3559" y="3668"/>
                  </a:lnTo>
                  <a:lnTo>
                    <a:pt x="3632" y="3118"/>
                  </a:lnTo>
                  <a:lnTo>
                    <a:pt x="3742" y="2641"/>
                  </a:lnTo>
                  <a:lnTo>
                    <a:pt x="3889" y="2201"/>
                  </a:lnTo>
                  <a:lnTo>
                    <a:pt x="4035" y="1834"/>
                  </a:lnTo>
                  <a:lnTo>
                    <a:pt x="4219" y="1467"/>
                  </a:lnTo>
                  <a:lnTo>
                    <a:pt x="4402" y="1137"/>
                  </a:lnTo>
                  <a:lnTo>
                    <a:pt x="4659" y="844"/>
                  </a:lnTo>
                  <a:lnTo>
                    <a:pt x="5173" y="2861"/>
                  </a:lnTo>
                  <a:lnTo>
                    <a:pt x="5649" y="4842"/>
                  </a:lnTo>
                  <a:lnTo>
                    <a:pt x="6126" y="6860"/>
                  </a:lnTo>
                  <a:lnTo>
                    <a:pt x="6567" y="8914"/>
                  </a:lnTo>
                  <a:lnTo>
                    <a:pt x="6603" y="8987"/>
                  </a:lnTo>
                  <a:lnTo>
                    <a:pt x="6713" y="9061"/>
                  </a:lnTo>
                  <a:lnTo>
                    <a:pt x="6787" y="9097"/>
                  </a:lnTo>
                  <a:lnTo>
                    <a:pt x="6897" y="9097"/>
                  </a:lnTo>
                  <a:lnTo>
                    <a:pt x="7153" y="8987"/>
                  </a:lnTo>
                  <a:lnTo>
                    <a:pt x="7374" y="8804"/>
                  </a:lnTo>
                  <a:lnTo>
                    <a:pt x="7520" y="8620"/>
                  </a:lnTo>
                  <a:lnTo>
                    <a:pt x="7667" y="8364"/>
                  </a:lnTo>
                  <a:lnTo>
                    <a:pt x="7814" y="7997"/>
                  </a:lnTo>
                  <a:lnTo>
                    <a:pt x="7924" y="7593"/>
                  </a:lnTo>
                  <a:lnTo>
                    <a:pt x="8181" y="6823"/>
                  </a:lnTo>
                  <a:lnTo>
                    <a:pt x="9061" y="3962"/>
                  </a:lnTo>
                  <a:lnTo>
                    <a:pt x="9208" y="4439"/>
                  </a:lnTo>
                  <a:lnTo>
                    <a:pt x="9318" y="4952"/>
                  </a:lnTo>
                  <a:lnTo>
                    <a:pt x="9318" y="5062"/>
                  </a:lnTo>
                  <a:lnTo>
                    <a:pt x="9391" y="5136"/>
                  </a:lnTo>
                  <a:lnTo>
                    <a:pt x="9464" y="5209"/>
                  </a:lnTo>
                  <a:lnTo>
                    <a:pt x="9574" y="5209"/>
                  </a:lnTo>
                  <a:lnTo>
                    <a:pt x="12032" y="5062"/>
                  </a:lnTo>
                  <a:lnTo>
                    <a:pt x="12069" y="5136"/>
                  </a:lnTo>
                  <a:lnTo>
                    <a:pt x="12105" y="5209"/>
                  </a:lnTo>
                  <a:lnTo>
                    <a:pt x="12326" y="5356"/>
                  </a:lnTo>
                  <a:lnTo>
                    <a:pt x="12582" y="5429"/>
                  </a:lnTo>
                  <a:lnTo>
                    <a:pt x="12619" y="5466"/>
                  </a:lnTo>
                  <a:lnTo>
                    <a:pt x="12912" y="5466"/>
                  </a:lnTo>
                  <a:lnTo>
                    <a:pt x="13059" y="5429"/>
                  </a:lnTo>
                  <a:lnTo>
                    <a:pt x="13206" y="5319"/>
                  </a:lnTo>
                  <a:lnTo>
                    <a:pt x="13316" y="5209"/>
                  </a:lnTo>
                  <a:lnTo>
                    <a:pt x="13426" y="5062"/>
                  </a:lnTo>
                  <a:lnTo>
                    <a:pt x="13536" y="4915"/>
                  </a:lnTo>
                  <a:lnTo>
                    <a:pt x="13609" y="4732"/>
                  </a:lnTo>
                  <a:lnTo>
                    <a:pt x="13609" y="4659"/>
                  </a:lnTo>
                  <a:lnTo>
                    <a:pt x="13609" y="4549"/>
                  </a:lnTo>
                  <a:lnTo>
                    <a:pt x="13536" y="4439"/>
                  </a:lnTo>
                  <a:lnTo>
                    <a:pt x="13426" y="4292"/>
                  </a:lnTo>
                  <a:lnTo>
                    <a:pt x="13279" y="4219"/>
                  </a:lnTo>
                  <a:lnTo>
                    <a:pt x="13133" y="4145"/>
                  </a:lnTo>
                  <a:lnTo>
                    <a:pt x="12949" y="4072"/>
                  </a:lnTo>
                  <a:lnTo>
                    <a:pt x="12802" y="4072"/>
                  </a:lnTo>
                  <a:lnTo>
                    <a:pt x="12619" y="4108"/>
                  </a:lnTo>
                  <a:lnTo>
                    <a:pt x="12436" y="4182"/>
                  </a:lnTo>
                  <a:lnTo>
                    <a:pt x="12326" y="4255"/>
                  </a:lnTo>
                  <a:lnTo>
                    <a:pt x="12252" y="4329"/>
                  </a:lnTo>
                  <a:lnTo>
                    <a:pt x="12142" y="4512"/>
                  </a:lnTo>
                  <a:lnTo>
                    <a:pt x="9794" y="4659"/>
                  </a:lnTo>
                  <a:lnTo>
                    <a:pt x="9721" y="4255"/>
                  </a:lnTo>
                  <a:lnTo>
                    <a:pt x="9611" y="3852"/>
                  </a:lnTo>
                  <a:lnTo>
                    <a:pt x="9464" y="3448"/>
                  </a:lnTo>
                  <a:lnTo>
                    <a:pt x="9281" y="3045"/>
                  </a:lnTo>
                  <a:lnTo>
                    <a:pt x="9208" y="2971"/>
                  </a:lnTo>
                  <a:lnTo>
                    <a:pt x="9134" y="2935"/>
                  </a:lnTo>
                  <a:lnTo>
                    <a:pt x="8987" y="2935"/>
                  </a:lnTo>
                  <a:lnTo>
                    <a:pt x="8841" y="2971"/>
                  </a:lnTo>
                  <a:lnTo>
                    <a:pt x="8804" y="3045"/>
                  </a:lnTo>
                  <a:lnTo>
                    <a:pt x="8767" y="3118"/>
                  </a:lnTo>
                  <a:lnTo>
                    <a:pt x="7850" y="6016"/>
                  </a:lnTo>
                  <a:lnTo>
                    <a:pt x="7374" y="7557"/>
                  </a:lnTo>
                  <a:lnTo>
                    <a:pt x="7227" y="7997"/>
                  </a:lnTo>
                  <a:lnTo>
                    <a:pt x="7153" y="8217"/>
                  </a:lnTo>
                  <a:lnTo>
                    <a:pt x="7007" y="8400"/>
                  </a:lnTo>
                  <a:lnTo>
                    <a:pt x="6567" y="6346"/>
                  </a:lnTo>
                  <a:lnTo>
                    <a:pt x="6090" y="4292"/>
                  </a:lnTo>
                  <a:lnTo>
                    <a:pt x="5576" y="2238"/>
                  </a:lnTo>
                  <a:lnTo>
                    <a:pt x="5026" y="220"/>
                  </a:lnTo>
                  <a:lnTo>
                    <a:pt x="4953" y="74"/>
                  </a:lnTo>
                  <a:lnTo>
                    <a:pt x="4842" y="37"/>
                  </a:lnTo>
                  <a:lnTo>
                    <a:pt x="4696"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 name="Google Shape;395;p7"/>
            <p:cNvSpPr/>
            <p:nvPr/>
          </p:nvSpPr>
          <p:spPr>
            <a:xfrm>
              <a:off x="7109500" y="3449425"/>
              <a:ext cx="154100" cy="165100"/>
            </a:xfrm>
            <a:custGeom>
              <a:avLst/>
              <a:gdLst/>
              <a:ahLst/>
              <a:cxnLst/>
              <a:rect l="l" t="t" r="r" b="b"/>
              <a:pathLst>
                <a:path w="6164" h="6604" extrusionOk="0">
                  <a:moveTo>
                    <a:pt x="3962" y="0"/>
                  </a:moveTo>
                  <a:lnTo>
                    <a:pt x="3926" y="37"/>
                  </a:lnTo>
                  <a:lnTo>
                    <a:pt x="3889" y="74"/>
                  </a:lnTo>
                  <a:lnTo>
                    <a:pt x="3889" y="147"/>
                  </a:lnTo>
                  <a:lnTo>
                    <a:pt x="3522" y="477"/>
                  </a:lnTo>
                  <a:lnTo>
                    <a:pt x="3229" y="807"/>
                  </a:lnTo>
                  <a:lnTo>
                    <a:pt x="2788" y="1284"/>
                  </a:lnTo>
                  <a:lnTo>
                    <a:pt x="2458" y="1651"/>
                  </a:lnTo>
                  <a:lnTo>
                    <a:pt x="2201" y="1578"/>
                  </a:lnTo>
                  <a:lnTo>
                    <a:pt x="1321" y="1321"/>
                  </a:lnTo>
                  <a:lnTo>
                    <a:pt x="1138" y="1284"/>
                  </a:lnTo>
                  <a:lnTo>
                    <a:pt x="808" y="1211"/>
                  </a:lnTo>
                  <a:lnTo>
                    <a:pt x="661" y="1174"/>
                  </a:lnTo>
                  <a:lnTo>
                    <a:pt x="514" y="1211"/>
                  </a:lnTo>
                  <a:lnTo>
                    <a:pt x="441" y="1248"/>
                  </a:lnTo>
                  <a:lnTo>
                    <a:pt x="441" y="1284"/>
                  </a:lnTo>
                  <a:lnTo>
                    <a:pt x="441" y="1358"/>
                  </a:lnTo>
                  <a:lnTo>
                    <a:pt x="477" y="1468"/>
                  </a:lnTo>
                  <a:lnTo>
                    <a:pt x="551" y="1541"/>
                  </a:lnTo>
                  <a:lnTo>
                    <a:pt x="661" y="1614"/>
                  </a:lnTo>
                  <a:lnTo>
                    <a:pt x="771" y="1651"/>
                  </a:lnTo>
                  <a:lnTo>
                    <a:pt x="1064" y="1761"/>
                  </a:lnTo>
                  <a:lnTo>
                    <a:pt x="1284" y="1798"/>
                  </a:lnTo>
                  <a:lnTo>
                    <a:pt x="2055" y="2018"/>
                  </a:lnTo>
                  <a:lnTo>
                    <a:pt x="2055" y="2091"/>
                  </a:lnTo>
                  <a:lnTo>
                    <a:pt x="2091" y="2165"/>
                  </a:lnTo>
                  <a:lnTo>
                    <a:pt x="2165" y="2238"/>
                  </a:lnTo>
                  <a:lnTo>
                    <a:pt x="2201" y="2238"/>
                  </a:lnTo>
                  <a:lnTo>
                    <a:pt x="2275" y="2275"/>
                  </a:lnTo>
                  <a:lnTo>
                    <a:pt x="2385" y="2238"/>
                  </a:lnTo>
                  <a:lnTo>
                    <a:pt x="2532" y="2165"/>
                  </a:lnTo>
                  <a:lnTo>
                    <a:pt x="2678" y="2128"/>
                  </a:lnTo>
                  <a:lnTo>
                    <a:pt x="2752" y="2091"/>
                  </a:lnTo>
                  <a:lnTo>
                    <a:pt x="2788" y="2055"/>
                  </a:lnTo>
                  <a:lnTo>
                    <a:pt x="2788" y="1981"/>
                  </a:lnTo>
                  <a:lnTo>
                    <a:pt x="2788" y="1908"/>
                  </a:lnTo>
                  <a:lnTo>
                    <a:pt x="2935" y="1761"/>
                  </a:lnTo>
                  <a:lnTo>
                    <a:pt x="3375" y="1284"/>
                  </a:lnTo>
                  <a:lnTo>
                    <a:pt x="3815" y="771"/>
                  </a:lnTo>
                  <a:lnTo>
                    <a:pt x="3852" y="1394"/>
                  </a:lnTo>
                  <a:lnTo>
                    <a:pt x="3852" y="2091"/>
                  </a:lnTo>
                  <a:lnTo>
                    <a:pt x="3889" y="2421"/>
                  </a:lnTo>
                  <a:lnTo>
                    <a:pt x="3962" y="2605"/>
                  </a:lnTo>
                  <a:lnTo>
                    <a:pt x="4036" y="2751"/>
                  </a:lnTo>
                  <a:lnTo>
                    <a:pt x="4109" y="2825"/>
                  </a:lnTo>
                  <a:lnTo>
                    <a:pt x="4219" y="2825"/>
                  </a:lnTo>
                  <a:lnTo>
                    <a:pt x="4476" y="3008"/>
                  </a:lnTo>
                  <a:lnTo>
                    <a:pt x="4732" y="3155"/>
                  </a:lnTo>
                  <a:lnTo>
                    <a:pt x="5063" y="3265"/>
                  </a:lnTo>
                  <a:lnTo>
                    <a:pt x="5356" y="3338"/>
                  </a:lnTo>
                  <a:lnTo>
                    <a:pt x="5246" y="3412"/>
                  </a:lnTo>
                  <a:lnTo>
                    <a:pt x="4732" y="3669"/>
                  </a:lnTo>
                  <a:lnTo>
                    <a:pt x="4512" y="3779"/>
                  </a:lnTo>
                  <a:lnTo>
                    <a:pt x="4292" y="3925"/>
                  </a:lnTo>
                  <a:lnTo>
                    <a:pt x="4219" y="3925"/>
                  </a:lnTo>
                  <a:lnTo>
                    <a:pt x="4182" y="3962"/>
                  </a:lnTo>
                  <a:lnTo>
                    <a:pt x="4072" y="4072"/>
                  </a:lnTo>
                  <a:lnTo>
                    <a:pt x="3962" y="4292"/>
                  </a:lnTo>
                  <a:lnTo>
                    <a:pt x="3889" y="4549"/>
                  </a:lnTo>
                  <a:lnTo>
                    <a:pt x="3852" y="5283"/>
                  </a:lnTo>
                  <a:lnTo>
                    <a:pt x="3852" y="5649"/>
                  </a:lnTo>
                  <a:lnTo>
                    <a:pt x="3852" y="6053"/>
                  </a:lnTo>
                  <a:lnTo>
                    <a:pt x="3559" y="5723"/>
                  </a:lnTo>
                  <a:lnTo>
                    <a:pt x="3229" y="5393"/>
                  </a:lnTo>
                  <a:lnTo>
                    <a:pt x="2642" y="4769"/>
                  </a:lnTo>
                  <a:lnTo>
                    <a:pt x="2568" y="4659"/>
                  </a:lnTo>
                  <a:lnTo>
                    <a:pt x="2495" y="4586"/>
                  </a:lnTo>
                  <a:lnTo>
                    <a:pt x="2385" y="4586"/>
                  </a:lnTo>
                  <a:lnTo>
                    <a:pt x="2385" y="4622"/>
                  </a:lnTo>
                  <a:lnTo>
                    <a:pt x="2312" y="4622"/>
                  </a:lnTo>
                  <a:lnTo>
                    <a:pt x="1908" y="4769"/>
                  </a:lnTo>
                  <a:lnTo>
                    <a:pt x="1468" y="4842"/>
                  </a:lnTo>
                  <a:lnTo>
                    <a:pt x="1064" y="4916"/>
                  </a:lnTo>
                  <a:lnTo>
                    <a:pt x="624" y="4952"/>
                  </a:lnTo>
                  <a:lnTo>
                    <a:pt x="1138" y="4329"/>
                  </a:lnTo>
                  <a:lnTo>
                    <a:pt x="1358" y="3999"/>
                  </a:lnTo>
                  <a:lnTo>
                    <a:pt x="1541" y="3632"/>
                  </a:lnTo>
                  <a:lnTo>
                    <a:pt x="1688" y="3595"/>
                  </a:lnTo>
                  <a:lnTo>
                    <a:pt x="1725" y="3558"/>
                  </a:lnTo>
                  <a:lnTo>
                    <a:pt x="1761" y="3485"/>
                  </a:lnTo>
                  <a:lnTo>
                    <a:pt x="1798" y="3448"/>
                  </a:lnTo>
                  <a:lnTo>
                    <a:pt x="1798" y="3375"/>
                  </a:lnTo>
                  <a:lnTo>
                    <a:pt x="1761" y="3302"/>
                  </a:lnTo>
                  <a:lnTo>
                    <a:pt x="1725" y="3265"/>
                  </a:lnTo>
                  <a:lnTo>
                    <a:pt x="1651" y="3228"/>
                  </a:lnTo>
                  <a:lnTo>
                    <a:pt x="1541" y="3045"/>
                  </a:lnTo>
                  <a:lnTo>
                    <a:pt x="1211" y="2458"/>
                  </a:lnTo>
                  <a:lnTo>
                    <a:pt x="844" y="1908"/>
                  </a:lnTo>
                  <a:lnTo>
                    <a:pt x="624" y="1651"/>
                  </a:lnTo>
                  <a:lnTo>
                    <a:pt x="367" y="1431"/>
                  </a:lnTo>
                  <a:lnTo>
                    <a:pt x="257" y="1394"/>
                  </a:lnTo>
                  <a:lnTo>
                    <a:pt x="184" y="1431"/>
                  </a:lnTo>
                  <a:lnTo>
                    <a:pt x="111" y="1504"/>
                  </a:lnTo>
                  <a:lnTo>
                    <a:pt x="111" y="1578"/>
                  </a:lnTo>
                  <a:lnTo>
                    <a:pt x="111" y="1614"/>
                  </a:lnTo>
                  <a:lnTo>
                    <a:pt x="331" y="1945"/>
                  </a:lnTo>
                  <a:lnTo>
                    <a:pt x="551" y="2238"/>
                  </a:lnTo>
                  <a:lnTo>
                    <a:pt x="771" y="2531"/>
                  </a:lnTo>
                  <a:lnTo>
                    <a:pt x="954" y="2825"/>
                  </a:lnTo>
                  <a:lnTo>
                    <a:pt x="1101" y="3155"/>
                  </a:lnTo>
                  <a:lnTo>
                    <a:pt x="1174" y="3338"/>
                  </a:lnTo>
                  <a:lnTo>
                    <a:pt x="1284" y="3522"/>
                  </a:lnTo>
                  <a:lnTo>
                    <a:pt x="1101" y="3669"/>
                  </a:lnTo>
                  <a:lnTo>
                    <a:pt x="918" y="3815"/>
                  </a:lnTo>
                  <a:lnTo>
                    <a:pt x="587" y="4219"/>
                  </a:lnTo>
                  <a:lnTo>
                    <a:pt x="294" y="4622"/>
                  </a:lnTo>
                  <a:lnTo>
                    <a:pt x="37" y="5062"/>
                  </a:lnTo>
                  <a:lnTo>
                    <a:pt x="1" y="5172"/>
                  </a:lnTo>
                  <a:lnTo>
                    <a:pt x="1" y="5283"/>
                  </a:lnTo>
                  <a:lnTo>
                    <a:pt x="74" y="5356"/>
                  </a:lnTo>
                  <a:lnTo>
                    <a:pt x="184" y="5393"/>
                  </a:lnTo>
                  <a:lnTo>
                    <a:pt x="734" y="5393"/>
                  </a:lnTo>
                  <a:lnTo>
                    <a:pt x="1284" y="5356"/>
                  </a:lnTo>
                  <a:lnTo>
                    <a:pt x="1835" y="5246"/>
                  </a:lnTo>
                  <a:lnTo>
                    <a:pt x="2348" y="5062"/>
                  </a:lnTo>
                  <a:lnTo>
                    <a:pt x="2568" y="5356"/>
                  </a:lnTo>
                  <a:lnTo>
                    <a:pt x="2788" y="5576"/>
                  </a:lnTo>
                  <a:lnTo>
                    <a:pt x="3229" y="6163"/>
                  </a:lnTo>
                  <a:lnTo>
                    <a:pt x="3485" y="6383"/>
                  </a:lnTo>
                  <a:lnTo>
                    <a:pt x="3632" y="6493"/>
                  </a:lnTo>
                  <a:lnTo>
                    <a:pt x="3779" y="6566"/>
                  </a:lnTo>
                  <a:lnTo>
                    <a:pt x="3889" y="6566"/>
                  </a:lnTo>
                  <a:lnTo>
                    <a:pt x="4036" y="6530"/>
                  </a:lnTo>
                  <a:lnTo>
                    <a:pt x="4146" y="6603"/>
                  </a:lnTo>
                  <a:lnTo>
                    <a:pt x="4292" y="6603"/>
                  </a:lnTo>
                  <a:lnTo>
                    <a:pt x="4366" y="6530"/>
                  </a:lnTo>
                  <a:lnTo>
                    <a:pt x="4402" y="6456"/>
                  </a:lnTo>
                  <a:lnTo>
                    <a:pt x="4439" y="6383"/>
                  </a:lnTo>
                  <a:lnTo>
                    <a:pt x="4402" y="6310"/>
                  </a:lnTo>
                  <a:lnTo>
                    <a:pt x="4366" y="6273"/>
                  </a:lnTo>
                  <a:lnTo>
                    <a:pt x="4329" y="6236"/>
                  </a:lnTo>
                  <a:lnTo>
                    <a:pt x="4292" y="6053"/>
                  </a:lnTo>
                  <a:lnTo>
                    <a:pt x="4292" y="5833"/>
                  </a:lnTo>
                  <a:lnTo>
                    <a:pt x="4256" y="5172"/>
                  </a:lnTo>
                  <a:lnTo>
                    <a:pt x="4256" y="4769"/>
                  </a:lnTo>
                  <a:lnTo>
                    <a:pt x="4256" y="4402"/>
                  </a:lnTo>
                  <a:lnTo>
                    <a:pt x="4402" y="4402"/>
                  </a:lnTo>
                  <a:lnTo>
                    <a:pt x="4476" y="4365"/>
                  </a:lnTo>
                  <a:lnTo>
                    <a:pt x="4549" y="4292"/>
                  </a:lnTo>
                  <a:lnTo>
                    <a:pt x="4549" y="4255"/>
                  </a:lnTo>
                  <a:lnTo>
                    <a:pt x="4622" y="4219"/>
                  </a:lnTo>
                  <a:lnTo>
                    <a:pt x="5209" y="3889"/>
                  </a:lnTo>
                  <a:lnTo>
                    <a:pt x="5539" y="3705"/>
                  </a:lnTo>
                  <a:lnTo>
                    <a:pt x="5686" y="3595"/>
                  </a:lnTo>
                  <a:lnTo>
                    <a:pt x="5833" y="3485"/>
                  </a:lnTo>
                  <a:lnTo>
                    <a:pt x="5980" y="3485"/>
                  </a:lnTo>
                  <a:lnTo>
                    <a:pt x="6090" y="3448"/>
                  </a:lnTo>
                  <a:lnTo>
                    <a:pt x="6126" y="3375"/>
                  </a:lnTo>
                  <a:lnTo>
                    <a:pt x="6163" y="3302"/>
                  </a:lnTo>
                  <a:lnTo>
                    <a:pt x="6163" y="3228"/>
                  </a:lnTo>
                  <a:lnTo>
                    <a:pt x="6126" y="3118"/>
                  </a:lnTo>
                  <a:lnTo>
                    <a:pt x="6090" y="3045"/>
                  </a:lnTo>
                  <a:lnTo>
                    <a:pt x="5980" y="3008"/>
                  </a:lnTo>
                  <a:lnTo>
                    <a:pt x="5576" y="2935"/>
                  </a:lnTo>
                  <a:lnTo>
                    <a:pt x="5173" y="2788"/>
                  </a:lnTo>
                  <a:lnTo>
                    <a:pt x="4769" y="2678"/>
                  </a:lnTo>
                  <a:lnTo>
                    <a:pt x="4366" y="2568"/>
                  </a:lnTo>
                  <a:lnTo>
                    <a:pt x="4366" y="2275"/>
                  </a:lnTo>
                  <a:lnTo>
                    <a:pt x="4329" y="2018"/>
                  </a:lnTo>
                  <a:lnTo>
                    <a:pt x="4256" y="1468"/>
                  </a:lnTo>
                  <a:lnTo>
                    <a:pt x="4256" y="881"/>
                  </a:lnTo>
                  <a:lnTo>
                    <a:pt x="4219" y="551"/>
                  </a:lnTo>
                  <a:lnTo>
                    <a:pt x="4182" y="257"/>
                  </a:lnTo>
                  <a:lnTo>
                    <a:pt x="4219" y="184"/>
                  </a:lnTo>
                  <a:lnTo>
                    <a:pt x="4256" y="110"/>
                  </a:lnTo>
                  <a:lnTo>
                    <a:pt x="4219" y="37"/>
                  </a:lnTo>
                  <a:lnTo>
                    <a:pt x="4182"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cxnSp>
        <p:nvCxnSpPr>
          <p:cNvPr id="396" name="Google Shape;396;p7"/>
          <p:cNvCxnSpPr/>
          <p:nvPr/>
        </p:nvCxnSpPr>
        <p:spPr>
          <a:xfrm>
            <a:off x="850475" y="1031425"/>
            <a:ext cx="6037800" cy="0"/>
          </a:xfrm>
          <a:prstGeom prst="straightConnector1">
            <a:avLst/>
          </a:prstGeom>
          <a:noFill/>
          <a:ln w="19050" cap="rnd" cmpd="sng">
            <a:solidFill>
              <a:srgbClr val="A4C2F4"/>
            </a:solidFill>
            <a:prstDash val="dash"/>
            <a:round/>
            <a:headEnd type="none" w="med" len="med"/>
            <a:tailEnd type="none" w="med" len="med"/>
          </a:ln>
        </p:spPr>
      </p:cxnSp>
      <p:sp>
        <p:nvSpPr>
          <p:cNvPr id="397" name="Google Shape;397;p7"/>
          <p:cNvSpPr txBox="1">
            <a:spLocks noGrp="1"/>
          </p:cNvSpPr>
          <p:nvPr>
            <p:ph type="sldNum" idx="12"/>
          </p:nvPr>
        </p:nvSpPr>
        <p:spPr>
          <a:xfrm>
            <a:off x="90619" y="4722737"/>
            <a:ext cx="548700" cy="393600"/>
          </a:xfrm>
          <a:prstGeom prst="rect">
            <a:avLst/>
          </a:prstGeom>
        </p:spPr>
        <p:txBody>
          <a:bodyPr spcFirstLastPara="1" wrap="square" lIns="91425" tIns="91425" rIns="91425" bIns="91425" anchor="t"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l" rtl="0">
              <a:spcBef>
                <a:spcPts val="0"/>
              </a:spcBef>
              <a:spcAft>
                <a:spcPts val="0"/>
              </a:spcAft>
              <a:buNone/>
            </a:pPr>
            <a:fld id="{00000000-1234-1234-1234-123412341234}" type="slidenum">
              <a:rPr lang="en"/>
              <a:t>‹N°›</a:t>
            </a:fld>
            <a:endParaRPr/>
          </a:p>
        </p:txBody>
      </p:sp>
    </p:spTree>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matchingName="One column text">
  <p:cSld name="ONE_COLUMN_TEXT">
    <p:spTree>
      <p:nvGrpSpPr>
        <p:cNvPr id="1" name="Shape 1277"/>
        <p:cNvGrpSpPr/>
        <p:nvPr/>
      </p:nvGrpSpPr>
      <p:grpSpPr>
        <a:xfrm>
          <a:off x="0" y="0"/>
          <a:ext cx="0" cy="0"/>
          <a:chOff x="0" y="0"/>
          <a:chExt cx="0" cy="0"/>
        </a:xfrm>
      </p:grpSpPr>
      <p:sp>
        <p:nvSpPr>
          <p:cNvPr id="1278" name="Google Shape;1278;p65"/>
          <p:cNvSpPr txBox="1">
            <a:spLocks noGrp="1"/>
          </p:cNvSpPr>
          <p:nvPr>
            <p:ph type="title"/>
          </p:nvPr>
        </p:nvSpPr>
        <p:spPr>
          <a:xfrm>
            <a:off x="311700" y="555600"/>
            <a:ext cx="2808000" cy="755700"/>
          </a:xfrm>
          <a:prstGeom prst="rect">
            <a:avLst/>
          </a:prstGeom>
        </p:spPr>
        <p:txBody>
          <a:bodyPr spcFirstLastPara="1" wrap="square" lIns="91425" tIns="91425" rIns="91425" bIns="91425" anchor="b" anchorCtr="0">
            <a:normAutofit/>
          </a:bodyPr>
          <a:lstStyle>
            <a:lvl1pPr lvl="0" rtl="0">
              <a:spcBef>
                <a:spcPts val="0"/>
              </a:spcBef>
              <a:spcAft>
                <a:spcPts val="0"/>
              </a:spcAft>
              <a:buSzPts val="2400"/>
              <a:buNone/>
              <a:defRPr sz="240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endParaRPr/>
          </a:p>
        </p:txBody>
      </p:sp>
      <p:sp>
        <p:nvSpPr>
          <p:cNvPr id="1279" name="Google Shape;1279;p65"/>
          <p:cNvSpPr txBox="1">
            <a:spLocks noGrp="1"/>
          </p:cNvSpPr>
          <p:nvPr>
            <p:ph type="body" idx="1"/>
          </p:nvPr>
        </p:nvSpPr>
        <p:spPr>
          <a:xfrm>
            <a:off x="311700" y="1389600"/>
            <a:ext cx="2808000" cy="3179400"/>
          </a:xfrm>
          <a:prstGeom prst="rect">
            <a:avLst/>
          </a:prstGeom>
        </p:spPr>
        <p:txBody>
          <a:bodyPr spcFirstLastPara="1" wrap="square" lIns="91425" tIns="91425" rIns="91425" bIns="91425" anchor="t" anchorCtr="0">
            <a:normAutofit/>
          </a:bodyPr>
          <a:lstStyle>
            <a:lvl1pPr marL="457200" lvl="0" indent="-304800" rtl="0">
              <a:spcBef>
                <a:spcPts val="0"/>
              </a:spcBef>
              <a:spcAft>
                <a:spcPts val="0"/>
              </a:spcAft>
              <a:buSzPts val="1200"/>
              <a:buChar char="●"/>
              <a:defRPr sz="1200"/>
            </a:lvl1pPr>
            <a:lvl2pPr marL="914400" lvl="1" indent="-304800" rtl="0">
              <a:spcBef>
                <a:spcPts val="0"/>
              </a:spcBef>
              <a:spcAft>
                <a:spcPts val="0"/>
              </a:spcAft>
              <a:buSzPts val="1200"/>
              <a:buChar char="○"/>
              <a:defRPr sz="1200"/>
            </a:lvl2pPr>
            <a:lvl3pPr marL="1371600" lvl="2" indent="-304800" rtl="0">
              <a:spcBef>
                <a:spcPts val="0"/>
              </a:spcBef>
              <a:spcAft>
                <a:spcPts val="0"/>
              </a:spcAft>
              <a:buSzPts val="1200"/>
              <a:buChar char="■"/>
              <a:defRPr sz="1200"/>
            </a:lvl3pPr>
            <a:lvl4pPr marL="1828800" lvl="3" indent="-304800" rtl="0">
              <a:spcBef>
                <a:spcPts val="0"/>
              </a:spcBef>
              <a:spcAft>
                <a:spcPts val="0"/>
              </a:spcAft>
              <a:buSzPts val="1200"/>
              <a:buChar char="●"/>
              <a:defRPr sz="1200"/>
            </a:lvl4pPr>
            <a:lvl5pPr marL="2286000" lvl="4" indent="-304800" rtl="0">
              <a:spcBef>
                <a:spcPts val="0"/>
              </a:spcBef>
              <a:spcAft>
                <a:spcPts val="0"/>
              </a:spcAft>
              <a:buSzPts val="1200"/>
              <a:buChar char="○"/>
              <a:defRPr sz="1200"/>
            </a:lvl5pPr>
            <a:lvl6pPr marL="2743200" lvl="5" indent="-304800" rtl="0">
              <a:spcBef>
                <a:spcPts val="0"/>
              </a:spcBef>
              <a:spcAft>
                <a:spcPts val="0"/>
              </a:spcAft>
              <a:buSzPts val="1200"/>
              <a:buChar char="■"/>
              <a:defRPr sz="1200"/>
            </a:lvl6pPr>
            <a:lvl7pPr marL="3200400" lvl="6" indent="-304800" rtl="0">
              <a:spcBef>
                <a:spcPts val="0"/>
              </a:spcBef>
              <a:spcAft>
                <a:spcPts val="0"/>
              </a:spcAft>
              <a:buSzPts val="1200"/>
              <a:buChar char="●"/>
              <a:defRPr sz="1200"/>
            </a:lvl7pPr>
            <a:lvl8pPr marL="3657600" lvl="7" indent="-304800" rtl="0">
              <a:spcBef>
                <a:spcPts val="0"/>
              </a:spcBef>
              <a:spcAft>
                <a:spcPts val="0"/>
              </a:spcAft>
              <a:buSzPts val="1200"/>
              <a:buChar char="○"/>
              <a:defRPr sz="1200"/>
            </a:lvl8pPr>
            <a:lvl9pPr marL="4114800" lvl="8" indent="-304800" rtl="0">
              <a:spcBef>
                <a:spcPts val="0"/>
              </a:spcBef>
              <a:spcAft>
                <a:spcPts val="0"/>
              </a:spcAft>
              <a:buSzPts val="1200"/>
              <a:buChar char="■"/>
              <a:defRPr sz="1200"/>
            </a:lvl9pPr>
          </a:lstStyle>
          <a:p>
            <a:endParaRPr/>
          </a:p>
        </p:txBody>
      </p:sp>
      <p:sp>
        <p:nvSpPr>
          <p:cNvPr id="1280" name="Google Shape;1280;p65"/>
          <p:cNvSpPr txBox="1">
            <a:spLocks noGrp="1"/>
          </p:cNvSpPr>
          <p:nvPr>
            <p:ph type="sldNum" idx="12"/>
          </p:nvPr>
        </p:nvSpPr>
        <p:spPr>
          <a:xfrm>
            <a:off x="8472458" y="4663217"/>
            <a:ext cx="548700" cy="393600"/>
          </a:xfrm>
          <a:prstGeom prst="rect">
            <a:avLst/>
          </a:prstGeom>
        </p:spPr>
        <p:txBody>
          <a:bodyPr spcFirstLastPara="1" wrap="square" lIns="91425" tIns="91425" rIns="91425" bIns="91425" anchor="ctr" anchorCtr="0">
            <a:norm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r" rtl="0">
              <a:spcBef>
                <a:spcPts val="0"/>
              </a:spcBef>
              <a:spcAft>
                <a:spcPts val="0"/>
              </a:spcAft>
              <a:buNone/>
            </a:pPr>
            <a:fld id="{00000000-1234-1234-1234-123412341234}" type="slidenum">
              <a:rPr lang="en"/>
              <a:t>‹N°›</a:t>
            </a:fld>
            <a:endParaRPr/>
          </a:p>
        </p:txBody>
      </p:sp>
    </p:spTree>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matchingName="Main point">
  <p:cSld name="MAIN_POINT">
    <p:spTree>
      <p:nvGrpSpPr>
        <p:cNvPr id="1" name="Shape 1281"/>
        <p:cNvGrpSpPr/>
        <p:nvPr/>
      </p:nvGrpSpPr>
      <p:grpSpPr>
        <a:xfrm>
          <a:off x="0" y="0"/>
          <a:ext cx="0" cy="0"/>
          <a:chOff x="0" y="0"/>
          <a:chExt cx="0" cy="0"/>
        </a:xfrm>
      </p:grpSpPr>
      <p:sp>
        <p:nvSpPr>
          <p:cNvPr id="1282" name="Google Shape;1282;p66"/>
          <p:cNvSpPr txBox="1">
            <a:spLocks noGrp="1"/>
          </p:cNvSpPr>
          <p:nvPr>
            <p:ph type="title"/>
          </p:nvPr>
        </p:nvSpPr>
        <p:spPr>
          <a:xfrm>
            <a:off x="490250" y="450150"/>
            <a:ext cx="6367800" cy="4090800"/>
          </a:xfrm>
          <a:prstGeom prst="rect">
            <a:avLst/>
          </a:prstGeom>
        </p:spPr>
        <p:txBody>
          <a:bodyPr spcFirstLastPara="1" wrap="square" lIns="91425" tIns="91425" rIns="91425" bIns="91425" anchor="ctr" anchorCtr="0">
            <a:normAutofit/>
          </a:bodyPr>
          <a:lstStyle>
            <a:lvl1pPr lvl="0" rtl="0">
              <a:spcBef>
                <a:spcPts val="0"/>
              </a:spcBef>
              <a:spcAft>
                <a:spcPts val="0"/>
              </a:spcAft>
              <a:buSzPts val="4800"/>
              <a:buNone/>
              <a:defRPr sz="4800"/>
            </a:lvl1pPr>
            <a:lvl2pPr lvl="1" rtl="0">
              <a:spcBef>
                <a:spcPts val="0"/>
              </a:spcBef>
              <a:spcAft>
                <a:spcPts val="0"/>
              </a:spcAft>
              <a:buSzPts val="4800"/>
              <a:buNone/>
              <a:defRPr sz="4800"/>
            </a:lvl2pPr>
            <a:lvl3pPr lvl="2" rtl="0">
              <a:spcBef>
                <a:spcPts val="0"/>
              </a:spcBef>
              <a:spcAft>
                <a:spcPts val="0"/>
              </a:spcAft>
              <a:buSzPts val="4800"/>
              <a:buNone/>
              <a:defRPr sz="4800"/>
            </a:lvl3pPr>
            <a:lvl4pPr lvl="3" rtl="0">
              <a:spcBef>
                <a:spcPts val="0"/>
              </a:spcBef>
              <a:spcAft>
                <a:spcPts val="0"/>
              </a:spcAft>
              <a:buSzPts val="4800"/>
              <a:buNone/>
              <a:defRPr sz="4800"/>
            </a:lvl4pPr>
            <a:lvl5pPr lvl="4" rtl="0">
              <a:spcBef>
                <a:spcPts val="0"/>
              </a:spcBef>
              <a:spcAft>
                <a:spcPts val="0"/>
              </a:spcAft>
              <a:buSzPts val="4800"/>
              <a:buNone/>
              <a:defRPr sz="4800"/>
            </a:lvl5pPr>
            <a:lvl6pPr lvl="5" rtl="0">
              <a:spcBef>
                <a:spcPts val="0"/>
              </a:spcBef>
              <a:spcAft>
                <a:spcPts val="0"/>
              </a:spcAft>
              <a:buSzPts val="4800"/>
              <a:buNone/>
              <a:defRPr sz="4800"/>
            </a:lvl6pPr>
            <a:lvl7pPr lvl="6" rtl="0">
              <a:spcBef>
                <a:spcPts val="0"/>
              </a:spcBef>
              <a:spcAft>
                <a:spcPts val="0"/>
              </a:spcAft>
              <a:buSzPts val="4800"/>
              <a:buNone/>
              <a:defRPr sz="4800"/>
            </a:lvl7pPr>
            <a:lvl8pPr lvl="7" rtl="0">
              <a:spcBef>
                <a:spcPts val="0"/>
              </a:spcBef>
              <a:spcAft>
                <a:spcPts val="0"/>
              </a:spcAft>
              <a:buSzPts val="4800"/>
              <a:buNone/>
              <a:defRPr sz="4800"/>
            </a:lvl8pPr>
            <a:lvl9pPr lvl="8" rtl="0">
              <a:spcBef>
                <a:spcPts val="0"/>
              </a:spcBef>
              <a:spcAft>
                <a:spcPts val="0"/>
              </a:spcAft>
              <a:buSzPts val="4800"/>
              <a:buNone/>
              <a:defRPr sz="4800"/>
            </a:lvl9pPr>
          </a:lstStyle>
          <a:p>
            <a:endParaRPr/>
          </a:p>
        </p:txBody>
      </p:sp>
      <p:sp>
        <p:nvSpPr>
          <p:cNvPr id="1283" name="Google Shape;1283;p66"/>
          <p:cNvSpPr txBox="1">
            <a:spLocks noGrp="1"/>
          </p:cNvSpPr>
          <p:nvPr>
            <p:ph type="sldNum" idx="12"/>
          </p:nvPr>
        </p:nvSpPr>
        <p:spPr>
          <a:xfrm>
            <a:off x="8472458" y="4663217"/>
            <a:ext cx="548700" cy="393600"/>
          </a:xfrm>
          <a:prstGeom prst="rect">
            <a:avLst/>
          </a:prstGeom>
        </p:spPr>
        <p:txBody>
          <a:bodyPr spcFirstLastPara="1" wrap="square" lIns="91425" tIns="91425" rIns="91425" bIns="91425" anchor="ctr" anchorCtr="0">
            <a:norm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r" rtl="0">
              <a:spcBef>
                <a:spcPts val="0"/>
              </a:spcBef>
              <a:spcAft>
                <a:spcPts val="0"/>
              </a:spcAft>
              <a:buNone/>
            </a:pPr>
            <a:fld id="{00000000-1234-1234-1234-123412341234}" type="slidenum">
              <a:rPr lang="en"/>
              <a:t>‹N°›</a:t>
            </a:fld>
            <a:endParaRPr/>
          </a:p>
        </p:txBody>
      </p:sp>
    </p:spTree>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spTree>
      <p:nvGrpSpPr>
        <p:cNvPr id="1" name="Shape 1284"/>
        <p:cNvGrpSpPr/>
        <p:nvPr/>
      </p:nvGrpSpPr>
      <p:grpSpPr>
        <a:xfrm>
          <a:off x="0" y="0"/>
          <a:ext cx="0" cy="0"/>
          <a:chOff x="0" y="0"/>
          <a:chExt cx="0" cy="0"/>
        </a:xfrm>
      </p:grpSpPr>
      <p:sp>
        <p:nvSpPr>
          <p:cNvPr id="1285" name="Google Shape;1285;p67"/>
          <p:cNvSpPr/>
          <p:nvPr/>
        </p:nvSpPr>
        <p:spPr>
          <a:xfrm>
            <a:off x="4572000" y="-125"/>
            <a:ext cx="4572000" cy="51435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 name="Google Shape;1286;p67"/>
          <p:cNvSpPr txBox="1">
            <a:spLocks noGrp="1"/>
          </p:cNvSpPr>
          <p:nvPr>
            <p:ph type="title"/>
          </p:nvPr>
        </p:nvSpPr>
        <p:spPr>
          <a:xfrm>
            <a:off x="265500" y="1233175"/>
            <a:ext cx="4045200" cy="1482300"/>
          </a:xfrm>
          <a:prstGeom prst="rect">
            <a:avLst/>
          </a:prstGeom>
        </p:spPr>
        <p:txBody>
          <a:bodyPr spcFirstLastPara="1" wrap="square" lIns="91425" tIns="91425" rIns="91425" bIns="91425" anchor="b" anchorCtr="0">
            <a:normAutofit/>
          </a:bodyPr>
          <a:lstStyle>
            <a:lvl1pPr lvl="0" algn="ctr" rtl="0">
              <a:spcBef>
                <a:spcPts val="0"/>
              </a:spcBef>
              <a:spcAft>
                <a:spcPts val="0"/>
              </a:spcAft>
              <a:buSzPts val="4200"/>
              <a:buNone/>
              <a:defRPr sz="4200"/>
            </a:lvl1pPr>
            <a:lvl2pPr lvl="1" algn="ctr" rtl="0">
              <a:spcBef>
                <a:spcPts val="0"/>
              </a:spcBef>
              <a:spcAft>
                <a:spcPts val="0"/>
              </a:spcAft>
              <a:buSzPts val="4200"/>
              <a:buNone/>
              <a:defRPr sz="4200"/>
            </a:lvl2pPr>
            <a:lvl3pPr lvl="2" algn="ctr" rtl="0">
              <a:spcBef>
                <a:spcPts val="0"/>
              </a:spcBef>
              <a:spcAft>
                <a:spcPts val="0"/>
              </a:spcAft>
              <a:buSzPts val="4200"/>
              <a:buNone/>
              <a:defRPr sz="4200"/>
            </a:lvl3pPr>
            <a:lvl4pPr lvl="3" algn="ctr" rtl="0">
              <a:spcBef>
                <a:spcPts val="0"/>
              </a:spcBef>
              <a:spcAft>
                <a:spcPts val="0"/>
              </a:spcAft>
              <a:buSzPts val="4200"/>
              <a:buNone/>
              <a:defRPr sz="4200"/>
            </a:lvl4pPr>
            <a:lvl5pPr lvl="4" algn="ctr" rtl="0">
              <a:spcBef>
                <a:spcPts val="0"/>
              </a:spcBef>
              <a:spcAft>
                <a:spcPts val="0"/>
              </a:spcAft>
              <a:buSzPts val="4200"/>
              <a:buNone/>
              <a:defRPr sz="4200"/>
            </a:lvl5pPr>
            <a:lvl6pPr lvl="5" algn="ctr" rtl="0">
              <a:spcBef>
                <a:spcPts val="0"/>
              </a:spcBef>
              <a:spcAft>
                <a:spcPts val="0"/>
              </a:spcAft>
              <a:buSzPts val="4200"/>
              <a:buNone/>
              <a:defRPr sz="4200"/>
            </a:lvl6pPr>
            <a:lvl7pPr lvl="6" algn="ctr" rtl="0">
              <a:spcBef>
                <a:spcPts val="0"/>
              </a:spcBef>
              <a:spcAft>
                <a:spcPts val="0"/>
              </a:spcAft>
              <a:buSzPts val="4200"/>
              <a:buNone/>
              <a:defRPr sz="4200"/>
            </a:lvl7pPr>
            <a:lvl8pPr lvl="7" algn="ctr" rtl="0">
              <a:spcBef>
                <a:spcPts val="0"/>
              </a:spcBef>
              <a:spcAft>
                <a:spcPts val="0"/>
              </a:spcAft>
              <a:buSzPts val="4200"/>
              <a:buNone/>
              <a:defRPr sz="4200"/>
            </a:lvl8pPr>
            <a:lvl9pPr lvl="8" algn="ctr" rtl="0">
              <a:spcBef>
                <a:spcPts val="0"/>
              </a:spcBef>
              <a:spcAft>
                <a:spcPts val="0"/>
              </a:spcAft>
              <a:buSzPts val="4200"/>
              <a:buNone/>
              <a:defRPr sz="4200"/>
            </a:lvl9pPr>
          </a:lstStyle>
          <a:p>
            <a:endParaRPr/>
          </a:p>
        </p:txBody>
      </p:sp>
      <p:sp>
        <p:nvSpPr>
          <p:cNvPr id="1287" name="Google Shape;1287;p67"/>
          <p:cNvSpPr txBox="1">
            <a:spLocks noGrp="1"/>
          </p:cNvSpPr>
          <p:nvPr>
            <p:ph type="subTitle" idx="1"/>
          </p:nvPr>
        </p:nvSpPr>
        <p:spPr>
          <a:xfrm>
            <a:off x="265500" y="2803075"/>
            <a:ext cx="4045200" cy="1235100"/>
          </a:xfrm>
          <a:prstGeom prst="rect">
            <a:avLst/>
          </a:prstGeom>
        </p:spPr>
        <p:txBody>
          <a:bodyPr spcFirstLastPara="1" wrap="square" lIns="91425" tIns="91425" rIns="91425" bIns="91425" anchor="t" anchorCtr="0">
            <a:normAutofit/>
          </a:bodyPr>
          <a:lstStyle>
            <a:lvl1pPr lvl="0" algn="ctr" rtl="0">
              <a:lnSpc>
                <a:spcPct val="100000"/>
              </a:lnSpc>
              <a:spcBef>
                <a:spcPts val="0"/>
              </a:spcBef>
              <a:spcAft>
                <a:spcPts val="0"/>
              </a:spcAft>
              <a:buSzPts val="2100"/>
              <a:buNone/>
              <a:defRPr sz="2100"/>
            </a:lvl1pPr>
            <a:lvl2pPr lvl="1" algn="ctr" rtl="0">
              <a:lnSpc>
                <a:spcPct val="100000"/>
              </a:lnSpc>
              <a:spcBef>
                <a:spcPts val="0"/>
              </a:spcBef>
              <a:spcAft>
                <a:spcPts val="0"/>
              </a:spcAft>
              <a:buSzPts val="2100"/>
              <a:buNone/>
              <a:defRPr sz="2100"/>
            </a:lvl2pPr>
            <a:lvl3pPr lvl="2" algn="ctr" rtl="0">
              <a:lnSpc>
                <a:spcPct val="100000"/>
              </a:lnSpc>
              <a:spcBef>
                <a:spcPts val="0"/>
              </a:spcBef>
              <a:spcAft>
                <a:spcPts val="0"/>
              </a:spcAft>
              <a:buSzPts val="2100"/>
              <a:buNone/>
              <a:defRPr sz="2100"/>
            </a:lvl3pPr>
            <a:lvl4pPr lvl="3" algn="ctr" rtl="0">
              <a:lnSpc>
                <a:spcPct val="100000"/>
              </a:lnSpc>
              <a:spcBef>
                <a:spcPts val="0"/>
              </a:spcBef>
              <a:spcAft>
                <a:spcPts val="0"/>
              </a:spcAft>
              <a:buSzPts val="2100"/>
              <a:buNone/>
              <a:defRPr sz="2100"/>
            </a:lvl4pPr>
            <a:lvl5pPr lvl="4" algn="ctr" rtl="0">
              <a:lnSpc>
                <a:spcPct val="100000"/>
              </a:lnSpc>
              <a:spcBef>
                <a:spcPts val="0"/>
              </a:spcBef>
              <a:spcAft>
                <a:spcPts val="0"/>
              </a:spcAft>
              <a:buSzPts val="2100"/>
              <a:buNone/>
              <a:defRPr sz="2100"/>
            </a:lvl5pPr>
            <a:lvl6pPr lvl="5" algn="ctr" rtl="0">
              <a:lnSpc>
                <a:spcPct val="100000"/>
              </a:lnSpc>
              <a:spcBef>
                <a:spcPts val="0"/>
              </a:spcBef>
              <a:spcAft>
                <a:spcPts val="0"/>
              </a:spcAft>
              <a:buSzPts val="2100"/>
              <a:buNone/>
              <a:defRPr sz="2100"/>
            </a:lvl6pPr>
            <a:lvl7pPr lvl="6" algn="ctr" rtl="0">
              <a:lnSpc>
                <a:spcPct val="100000"/>
              </a:lnSpc>
              <a:spcBef>
                <a:spcPts val="0"/>
              </a:spcBef>
              <a:spcAft>
                <a:spcPts val="0"/>
              </a:spcAft>
              <a:buSzPts val="2100"/>
              <a:buNone/>
              <a:defRPr sz="2100"/>
            </a:lvl7pPr>
            <a:lvl8pPr lvl="7" algn="ctr" rtl="0">
              <a:lnSpc>
                <a:spcPct val="100000"/>
              </a:lnSpc>
              <a:spcBef>
                <a:spcPts val="0"/>
              </a:spcBef>
              <a:spcAft>
                <a:spcPts val="0"/>
              </a:spcAft>
              <a:buSzPts val="2100"/>
              <a:buNone/>
              <a:defRPr sz="2100"/>
            </a:lvl8pPr>
            <a:lvl9pPr lvl="8" algn="ctr" rtl="0">
              <a:lnSpc>
                <a:spcPct val="100000"/>
              </a:lnSpc>
              <a:spcBef>
                <a:spcPts val="0"/>
              </a:spcBef>
              <a:spcAft>
                <a:spcPts val="0"/>
              </a:spcAft>
              <a:buSzPts val="2100"/>
              <a:buNone/>
              <a:defRPr sz="2100"/>
            </a:lvl9pPr>
          </a:lstStyle>
          <a:p>
            <a:endParaRPr/>
          </a:p>
        </p:txBody>
      </p:sp>
      <p:sp>
        <p:nvSpPr>
          <p:cNvPr id="1288" name="Google Shape;1288;p67"/>
          <p:cNvSpPr txBox="1">
            <a:spLocks noGrp="1"/>
          </p:cNvSpPr>
          <p:nvPr>
            <p:ph type="body" idx="2"/>
          </p:nvPr>
        </p:nvSpPr>
        <p:spPr>
          <a:xfrm>
            <a:off x="4939500" y="724075"/>
            <a:ext cx="3837000" cy="3695100"/>
          </a:xfrm>
          <a:prstGeom prst="rect">
            <a:avLst/>
          </a:prstGeom>
        </p:spPr>
        <p:txBody>
          <a:bodyPr spcFirstLastPara="1" wrap="square" lIns="91425" tIns="91425" rIns="91425" bIns="91425" anchor="ctr" anchorCtr="0">
            <a:normAutofit/>
          </a:bodyPr>
          <a:lstStyle>
            <a:lvl1pPr marL="457200" lvl="0" indent="-342900" rtl="0">
              <a:spcBef>
                <a:spcPts val="0"/>
              </a:spcBef>
              <a:spcAft>
                <a:spcPts val="0"/>
              </a:spcAft>
              <a:buSzPts val="1800"/>
              <a:buChar char="●"/>
              <a:defRPr/>
            </a:lvl1pPr>
            <a:lvl2pPr marL="914400" lvl="1" indent="-317500" rtl="0">
              <a:spcBef>
                <a:spcPts val="0"/>
              </a:spcBef>
              <a:spcAft>
                <a:spcPts val="0"/>
              </a:spcAft>
              <a:buSzPts val="1400"/>
              <a:buChar char="○"/>
              <a:defRPr/>
            </a:lvl2pPr>
            <a:lvl3pPr marL="1371600" lvl="2" indent="-317500" rtl="0">
              <a:spcBef>
                <a:spcPts val="0"/>
              </a:spcBef>
              <a:spcAft>
                <a:spcPts val="0"/>
              </a:spcAft>
              <a:buSzPts val="1400"/>
              <a:buChar char="■"/>
              <a:defRPr/>
            </a:lvl3pPr>
            <a:lvl4pPr marL="1828800" lvl="3" indent="-317500" rtl="0">
              <a:spcBef>
                <a:spcPts val="0"/>
              </a:spcBef>
              <a:spcAft>
                <a:spcPts val="0"/>
              </a:spcAft>
              <a:buSzPts val="1400"/>
              <a:buChar char="●"/>
              <a:defRPr/>
            </a:lvl4pPr>
            <a:lvl5pPr marL="2286000" lvl="4" indent="-317500" rtl="0">
              <a:spcBef>
                <a:spcPts val="0"/>
              </a:spcBef>
              <a:spcAft>
                <a:spcPts val="0"/>
              </a:spcAft>
              <a:buSzPts val="1400"/>
              <a:buChar char="○"/>
              <a:defRPr/>
            </a:lvl5pPr>
            <a:lvl6pPr marL="2743200" lvl="5" indent="-317500" rtl="0">
              <a:spcBef>
                <a:spcPts val="0"/>
              </a:spcBef>
              <a:spcAft>
                <a:spcPts val="0"/>
              </a:spcAft>
              <a:buSzPts val="1400"/>
              <a:buChar char="■"/>
              <a:defRPr/>
            </a:lvl6pPr>
            <a:lvl7pPr marL="3200400" lvl="6" indent="-317500" rtl="0">
              <a:spcBef>
                <a:spcPts val="0"/>
              </a:spcBef>
              <a:spcAft>
                <a:spcPts val="0"/>
              </a:spcAft>
              <a:buSzPts val="1400"/>
              <a:buChar char="●"/>
              <a:defRPr/>
            </a:lvl7pPr>
            <a:lvl8pPr marL="3657600" lvl="7" indent="-317500" rtl="0">
              <a:spcBef>
                <a:spcPts val="0"/>
              </a:spcBef>
              <a:spcAft>
                <a:spcPts val="0"/>
              </a:spcAft>
              <a:buSzPts val="1400"/>
              <a:buChar char="○"/>
              <a:defRPr/>
            </a:lvl8pPr>
            <a:lvl9pPr marL="4114800" lvl="8" indent="-317500" rtl="0">
              <a:spcBef>
                <a:spcPts val="0"/>
              </a:spcBef>
              <a:spcAft>
                <a:spcPts val="0"/>
              </a:spcAft>
              <a:buSzPts val="1400"/>
              <a:buChar char="■"/>
              <a:defRPr/>
            </a:lvl9pPr>
          </a:lstStyle>
          <a:p>
            <a:endParaRPr/>
          </a:p>
        </p:txBody>
      </p:sp>
      <p:sp>
        <p:nvSpPr>
          <p:cNvPr id="1289" name="Google Shape;1289;p67"/>
          <p:cNvSpPr txBox="1">
            <a:spLocks noGrp="1"/>
          </p:cNvSpPr>
          <p:nvPr>
            <p:ph type="sldNum" idx="12"/>
          </p:nvPr>
        </p:nvSpPr>
        <p:spPr>
          <a:xfrm>
            <a:off x="8472458" y="4663217"/>
            <a:ext cx="548700" cy="393600"/>
          </a:xfrm>
          <a:prstGeom prst="rect">
            <a:avLst/>
          </a:prstGeom>
        </p:spPr>
        <p:txBody>
          <a:bodyPr spcFirstLastPara="1" wrap="square" lIns="91425" tIns="91425" rIns="91425" bIns="91425" anchor="ctr" anchorCtr="0">
            <a:norm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r" rtl="0">
              <a:spcBef>
                <a:spcPts val="0"/>
              </a:spcBef>
              <a:spcAft>
                <a:spcPts val="0"/>
              </a:spcAft>
              <a:buNone/>
            </a:pPr>
            <a:fld id="{00000000-1234-1234-1234-123412341234}" type="slidenum">
              <a:rPr lang="en"/>
              <a:t>‹N°›</a:t>
            </a:fld>
            <a:endParaRPr/>
          </a:p>
        </p:txBody>
      </p:sp>
    </p:spTree>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matchingName="Caption">
  <p:cSld name="CAPTION_ONLY">
    <p:spTree>
      <p:nvGrpSpPr>
        <p:cNvPr id="1" name="Shape 1290"/>
        <p:cNvGrpSpPr/>
        <p:nvPr/>
      </p:nvGrpSpPr>
      <p:grpSpPr>
        <a:xfrm>
          <a:off x="0" y="0"/>
          <a:ext cx="0" cy="0"/>
          <a:chOff x="0" y="0"/>
          <a:chExt cx="0" cy="0"/>
        </a:xfrm>
      </p:grpSpPr>
      <p:sp>
        <p:nvSpPr>
          <p:cNvPr id="1291" name="Google Shape;1291;p68"/>
          <p:cNvSpPr txBox="1">
            <a:spLocks noGrp="1"/>
          </p:cNvSpPr>
          <p:nvPr>
            <p:ph type="body" idx="1"/>
          </p:nvPr>
        </p:nvSpPr>
        <p:spPr>
          <a:xfrm>
            <a:off x="311700" y="4230575"/>
            <a:ext cx="5998800" cy="605100"/>
          </a:xfrm>
          <a:prstGeom prst="rect">
            <a:avLst/>
          </a:prstGeom>
        </p:spPr>
        <p:txBody>
          <a:bodyPr spcFirstLastPara="1" wrap="square" lIns="91425" tIns="91425" rIns="91425" bIns="91425" anchor="ctr" anchorCtr="0">
            <a:normAutofit/>
          </a:bodyPr>
          <a:lstStyle>
            <a:lvl1pPr marL="457200" lvl="0" indent="-228600" rtl="0">
              <a:lnSpc>
                <a:spcPct val="100000"/>
              </a:lnSpc>
              <a:spcBef>
                <a:spcPts val="0"/>
              </a:spcBef>
              <a:spcAft>
                <a:spcPts val="0"/>
              </a:spcAft>
              <a:buSzPts val="1800"/>
              <a:buNone/>
              <a:defRPr/>
            </a:lvl1pPr>
          </a:lstStyle>
          <a:p>
            <a:endParaRPr/>
          </a:p>
        </p:txBody>
      </p:sp>
      <p:sp>
        <p:nvSpPr>
          <p:cNvPr id="1292" name="Google Shape;1292;p68"/>
          <p:cNvSpPr txBox="1">
            <a:spLocks noGrp="1"/>
          </p:cNvSpPr>
          <p:nvPr>
            <p:ph type="sldNum" idx="12"/>
          </p:nvPr>
        </p:nvSpPr>
        <p:spPr>
          <a:xfrm>
            <a:off x="8472458" y="4663217"/>
            <a:ext cx="548700" cy="393600"/>
          </a:xfrm>
          <a:prstGeom prst="rect">
            <a:avLst/>
          </a:prstGeom>
        </p:spPr>
        <p:txBody>
          <a:bodyPr spcFirstLastPara="1" wrap="square" lIns="91425" tIns="91425" rIns="91425" bIns="91425" anchor="ctr" anchorCtr="0">
            <a:norm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r" rtl="0">
              <a:spcBef>
                <a:spcPts val="0"/>
              </a:spcBef>
              <a:spcAft>
                <a:spcPts val="0"/>
              </a:spcAft>
              <a:buNone/>
            </a:pPr>
            <a:fld id="{00000000-1234-1234-1234-123412341234}" type="slidenum">
              <a:rPr lang="en"/>
              <a:t>‹N°›</a:t>
            </a:fld>
            <a:endParaRPr/>
          </a:p>
        </p:txBody>
      </p:sp>
    </p:spTree>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matchingName="Big number">
  <p:cSld name="BIG_NUMBER">
    <p:spTree>
      <p:nvGrpSpPr>
        <p:cNvPr id="1" name="Shape 1293"/>
        <p:cNvGrpSpPr/>
        <p:nvPr/>
      </p:nvGrpSpPr>
      <p:grpSpPr>
        <a:xfrm>
          <a:off x="0" y="0"/>
          <a:ext cx="0" cy="0"/>
          <a:chOff x="0" y="0"/>
          <a:chExt cx="0" cy="0"/>
        </a:xfrm>
      </p:grpSpPr>
      <p:sp>
        <p:nvSpPr>
          <p:cNvPr id="1294" name="Google Shape;1294;p69"/>
          <p:cNvSpPr txBox="1">
            <a:spLocks noGrp="1"/>
          </p:cNvSpPr>
          <p:nvPr>
            <p:ph type="title" hasCustomPrompt="1"/>
          </p:nvPr>
        </p:nvSpPr>
        <p:spPr>
          <a:xfrm>
            <a:off x="311700" y="1106125"/>
            <a:ext cx="8520600" cy="1963500"/>
          </a:xfrm>
          <a:prstGeom prst="rect">
            <a:avLst/>
          </a:prstGeom>
        </p:spPr>
        <p:txBody>
          <a:bodyPr spcFirstLastPara="1" wrap="square" lIns="91425" tIns="91425" rIns="91425" bIns="91425" anchor="b" anchorCtr="0">
            <a:normAutofit/>
          </a:bodyPr>
          <a:lstStyle>
            <a:lvl1pPr lvl="0" algn="ctr" rtl="0">
              <a:spcBef>
                <a:spcPts val="0"/>
              </a:spcBef>
              <a:spcAft>
                <a:spcPts val="0"/>
              </a:spcAft>
              <a:buSzPts val="12000"/>
              <a:buNone/>
              <a:defRPr sz="12000"/>
            </a:lvl1pPr>
            <a:lvl2pPr lvl="1" algn="ctr" rtl="0">
              <a:spcBef>
                <a:spcPts val="0"/>
              </a:spcBef>
              <a:spcAft>
                <a:spcPts val="0"/>
              </a:spcAft>
              <a:buSzPts val="12000"/>
              <a:buNone/>
              <a:defRPr sz="12000"/>
            </a:lvl2pPr>
            <a:lvl3pPr lvl="2" algn="ctr" rtl="0">
              <a:spcBef>
                <a:spcPts val="0"/>
              </a:spcBef>
              <a:spcAft>
                <a:spcPts val="0"/>
              </a:spcAft>
              <a:buSzPts val="12000"/>
              <a:buNone/>
              <a:defRPr sz="12000"/>
            </a:lvl3pPr>
            <a:lvl4pPr lvl="3" algn="ctr" rtl="0">
              <a:spcBef>
                <a:spcPts val="0"/>
              </a:spcBef>
              <a:spcAft>
                <a:spcPts val="0"/>
              </a:spcAft>
              <a:buSzPts val="12000"/>
              <a:buNone/>
              <a:defRPr sz="12000"/>
            </a:lvl4pPr>
            <a:lvl5pPr lvl="4" algn="ctr" rtl="0">
              <a:spcBef>
                <a:spcPts val="0"/>
              </a:spcBef>
              <a:spcAft>
                <a:spcPts val="0"/>
              </a:spcAft>
              <a:buSzPts val="12000"/>
              <a:buNone/>
              <a:defRPr sz="12000"/>
            </a:lvl5pPr>
            <a:lvl6pPr lvl="5" algn="ctr" rtl="0">
              <a:spcBef>
                <a:spcPts val="0"/>
              </a:spcBef>
              <a:spcAft>
                <a:spcPts val="0"/>
              </a:spcAft>
              <a:buSzPts val="12000"/>
              <a:buNone/>
              <a:defRPr sz="12000"/>
            </a:lvl6pPr>
            <a:lvl7pPr lvl="6" algn="ctr" rtl="0">
              <a:spcBef>
                <a:spcPts val="0"/>
              </a:spcBef>
              <a:spcAft>
                <a:spcPts val="0"/>
              </a:spcAft>
              <a:buSzPts val="12000"/>
              <a:buNone/>
              <a:defRPr sz="12000"/>
            </a:lvl7pPr>
            <a:lvl8pPr lvl="7" algn="ctr" rtl="0">
              <a:spcBef>
                <a:spcPts val="0"/>
              </a:spcBef>
              <a:spcAft>
                <a:spcPts val="0"/>
              </a:spcAft>
              <a:buSzPts val="12000"/>
              <a:buNone/>
              <a:defRPr sz="12000"/>
            </a:lvl8pPr>
            <a:lvl9pPr lvl="8" algn="ctr" rtl="0">
              <a:spcBef>
                <a:spcPts val="0"/>
              </a:spcBef>
              <a:spcAft>
                <a:spcPts val="0"/>
              </a:spcAft>
              <a:buSzPts val="12000"/>
              <a:buNone/>
              <a:defRPr sz="12000"/>
            </a:lvl9pPr>
          </a:lstStyle>
          <a:p>
            <a:r>
              <a:t>xx%</a:t>
            </a:r>
          </a:p>
        </p:txBody>
      </p:sp>
      <p:sp>
        <p:nvSpPr>
          <p:cNvPr id="1295" name="Google Shape;1295;p69"/>
          <p:cNvSpPr txBox="1">
            <a:spLocks noGrp="1"/>
          </p:cNvSpPr>
          <p:nvPr>
            <p:ph type="body" idx="1"/>
          </p:nvPr>
        </p:nvSpPr>
        <p:spPr>
          <a:xfrm>
            <a:off x="311700" y="3152225"/>
            <a:ext cx="8520600" cy="1300800"/>
          </a:xfrm>
          <a:prstGeom prst="rect">
            <a:avLst/>
          </a:prstGeom>
        </p:spPr>
        <p:txBody>
          <a:bodyPr spcFirstLastPara="1" wrap="square" lIns="91425" tIns="91425" rIns="91425" bIns="91425" anchor="t" anchorCtr="0">
            <a:normAutofit/>
          </a:bodyPr>
          <a:lstStyle>
            <a:lvl1pPr marL="457200" lvl="0" indent="-342900" algn="ctr" rtl="0">
              <a:spcBef>
                <a:spcPts val="0"/>
              </a:spcBef>
              <a:spcAft>
                <a:spcPts val="0"/>
              </a:spcAft>
              <a:buSzPts val="1800"/>
              <a:buChar char="●"/>
              <a:defRPr/>
            </a:lvl1pPr>
            <a:lvl2pPr marL="914400" lvl="1" indent="-317500" algn="ctr" rtl="0">
              <a:spcBef>
                <a:spcPts val="0"/>
              </a:spcBef>
              <a:spcAft>
                <a:spcPts val="0"/>
              </a:spcAft>
              <a:buSzPts val="1400"/>
              <a:buChar char="○"/>
              <a:defRPr/>
            </a:lvl2pPr>
            <a:lvl3pPr marL="1371600" lvl="2" indent="-317500" algn="ctr" rtl="0">
              <a:spcBef>
                <a:spcPts val="0"/>
              </a:spcBef>
              <a:spcAft>
                <a:spcPts val="0"/>
              </a:spcAft>
              <a:buSzPts val="1400"/>
              <a:buChar char="■"/>
              <a:defRPr/>
            </a:lvl3pPr>
            <a:lvl4pPr marL="1828800" lvl="3" indent="-317500" algn="ctr" rtl="0">
              <a:spcBef>
                <a:spcPts val="0"/>
              </a:spcBef>
              <a:spcAft>
                <a:spcPts val="0"/>
              </a:spcAft>
              <a:buSzPts val="1400"/>
              <a:buChar char="●"/>
              <a:defRPr/>
            </a:lvl4pPr>
            <a:lvl5pPr marL="2286000" lvl="4" indent="-317500" algn="ctr" rtl="0">
              <a:spcBef>
                <a:spcPts val="0"/>
              </a:spcBef>
              <a:spcAft>
                <a:spcPts val="0"/>
              </a:spcAft>
              <a:buSzPts val="1400"/>
              <a:buChar char="○"/>
              <a:defRPr/>
            </a:lvl5pPr>
            <a:lvl6pPr marL="2743200" lvl="5" indent="-317500" algn="ctr" rtl="0">
              <a:spcBef>
                <a:spcPts val="0"/>
              </a:spcBef>
              <a:spcAft>
                <a:spcPts val="0"/>
              </a:spcAft>
              <a:buSzPts val="1400"/>
              <a:buChar char="■"/>
              <a:defRPr/>
            </a:lvl6pPr>
            <a:lvl7pPr marL="3200400" lvl="6" indent="-317500" algn="ctr" rtl="0">
              <a:spcBef>
                <a:spcPts val="0"/>
              </a:spcBef>
              <a:spcAft>
                <a:spcPts val="0"/>
              </a:spcAft>
              <a:buSzPts val="1400"/>
              <a:buChar char="●"/>
              <a:defRPr/>
            </a:lvl7pPr>
            <a:lvl8pPr marL="3657600" lvl="7" indent="-317500" algn="ctr" rtl="0">
              <a:spcBef>
                <a:spcPts val="0"/>
              </a:spcBef>
              <a:spcAft>
                <a:spcPts val="0"/>
              </a:spcAft>
              <a:buSzPts val="1400"/>
              <a:buChar char="○"/>
              <a:defRPr/>
            </a:lvl8pPr>
            <a:lvl9pPr marL="4114800" lvl="8" indent="-317500" algn="ctr" rtl="0">
              <a:spcBef>
                <a:spcPts val="0"/>
              </a:spcBef>
              <a:spcAft>
                <a:spcPts val="0"/>
              </a:spcAft>
              <a:buSzPts val="1400"/>
              <a:buChar char="■"/>
              <a:defRPr/>
            </a:lvl9pPr>
          </a:lstStyle>
          <a:p>
            <a:endParaRPr/>
          </a:p>
        </p:txBody>
      </p:sp>
      <p:sp>
        <p:nvSpPr>
          <p:cNvPr id="1296" name="Google Shape;1296;p69"/>
          <p:cNvSpPr txBox="1">
            <a:spLocks noGrp="1"/>
          </p:cNvSpPr>
          <p:nvPr>
            <p:ph type="sldNum" idx="12"/>
          </p:nvPr>
        </p:nvSpPr>
        <p:spPr>
          <a:xfrm>
            <a:off x="8472458" y="4663217"/>
            <a:ext cx="548700" cy="393600"/>
          </a:xfrm>
          <a:prstGeom prst="rect">
            <a:avLst/>
          </a:prstGeom>
        </p:spPr>
        <p:txBody>
          <a:bodyPr spcFirstLastPara="1" wrap="square" lIns="91425" tIns="91425" rIns="91425" bIns="91425" anchor="ctr" anchorCtr="0">
            <a:norm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r" rtl="0">
              <a:spcBef>
                <a:spcPts val="0"/>
              </a:spcBef>
              <a:spcAft>
                <a:spcPts val="0"/>
              </a:spcAft>
              <a:buNone/>
            </a:pPr>
            <a:fld id="{00000000-1234-1234-1234-123412341234}" type="slidenum">
              <a:rPr lang="en"/>
              <a:t>‹N°›</a:t>
            </a:fld>
            <a:endParaRPr/>
          </a:p>
        </p:txBody>
      </p:sp>
    </p:spTree>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matchingName="Blank" type="blank">
  <p:cSld name="BLANK">
    <p:spTree>
      <p:nvGrpSpPr>
        <p:cNvPr id="1" name="Shape 1297"/>
        <p:cNvGrpSpPr/>
        <p:nvPr/>
      </p:nvGrpSpPr>
      <p:grpSpPr>
        <a:xfrm>
          <a:off x="0" y="0"/>
          <a:ext cx="0" cy="0"/>
          <a:chOff x="0" y="0"/>
          <a:chExt cx="0" cy="0"/>
        </a:xfrm>
      </p:grpSpPr>
      <p:sp>
        <p:nvSpPr>
          <p:cNvPr id="1298" name="Google Shape;1298;p70"/>
          <p:cNvSpPr txBox="1">
            <a:spLocks noGrp="1"/>
          </p:cNvSpPr>
          <p:nvPr>
            <p:ph type="sldNum" idx="12"/>
          </p:nvPr>
        </p:nvSpPr>
        <p:spPr>
          <a:xfrm>
            <a:off x="8472458" y="4663217"/>
            <a:ext cx="548700" cy="393600"/>
          </a:xfrm>
          <a:prstGeom prst="rect">
            <a:avLst/>
          </a:prstGeom>
        </p:spPr>
        <p:txBody>
          <a:bodyPr spcFirstLastPara="1" wrap="square" lIns="91425" tIns="91425" rIns="91425" bIns="91425" anchor="ctr" anchorCtr="0">
            <a:norm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r" rtl="0">
              <a:spcBef>
                <a:spcPts val="0"/>
              </a:spcBef>
              <a:spcAft>
                <a:spcPts val="0"/>
              </a:spcAft>
              <a:buNone/>
            </a:pPr>
            <a:fld id="{00000000-1234-1234-1234-123412341234}" type="slidenum">
              <a:rPr lang="en"/>
              <a:t>‹N°›</a:t>
            </a:fld>
            <a:endParaRPr/>
          </a:p>
        </p:txBody>
      </p:sp>
    </p:spTree>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matchingName="Blank - Dark background">
  <p:cSld name="BLANK_1">
    <p:bg>
      <p:bgPr>
        <a:gradFill>
          <a:gsLst>
            <a:gs pos="0">
              <a:schemeClr val="accent5"/>
            </a:gs>
            <a:gs pos="100000">
              <a:schemeClr val="accent4"/>
            </a:gs>
          </a:gsLst>
          <a:lin ang="18900044" scaled="0"/>
        </a:gradFill>
        <a:effectLst/>
      </p:bgPr>
    </p:bg>
    <p:spTree>
      <p:nvGrpSpPr>
        <p:cNvPr id="1" name="Shape 1299"/>
        <p:cNvGrpSpPr/>
        <p:nvPr/>
      </p:nvGrpSpPr>
      <p:grpSpPr>
        <a:xfrm>
          <a:off x="0" y="0"/>
          <a:ext cx="0" cy="0"/>
          <a:chOff x="0" y="0"/>
          <a:chExt cx="0" cy="0"/>
        </a:xfrm>
      </p:grpSpPr>
      <p:sp>
        <p:nvSpPr>
          <p:cNvPr id="1300" name="Google Shape;1300;p71"/>
          <p:cNvSpPr/>
          <p:nvPr/>
        </p:nvSpPr>
        <p:spPr>
          <a:xfrm rot="5400000">
            <a:off x="163900" y="2091300"/>
            <a:ext cx="633300" cy="960900"/>
          </a:xfrm>
          <a:prstGeom prst="round2SameRect">
            <a:avLst>
              <a:gd name="adj1" fmla="val 50000"/>
              <a:gd name="adj2" fmla="val 0"/>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1301" name="Google Shape;1301;p71"/>
          <p:cNvPicPr preferRelativeResize="0"/>
          <p:nvPr/>
        </p:nvPicPr>
        <p:blipFill rotWithShape="1">
          <a:blip r:embed="rId2">
            <a:alphaModFix/>
          </a:blip>
          <a:srcRect/>
          <a:stretch/>
        </p:blipFill>
        <p:spPr>
          <a:xfrm>
            <a:off x="0" y="0"/>
            <a:ext cx="9144000" cy="5143500"/>
          </a:xfrm>
          <a:prstGeom prst="rect">
            <a:avLst/>
          </a:prstGeom>
          <a:noFill/>
          <a:ln>
            <a:noFill/>
          </a:ln>
        </p:spPr>
      </p:pic>
      <p:sp>
        <p:nvSpPr>
          <p:cNvPr id="1302" name="Google Shape;1302;p71"/>
          <p:cNvSpPr txBox="1">
            <a:spLocks noGrp="1"/>
          </p:cNvSpPr>
          <p:nvPr>
            <p:ph type="sldNum" idx="12"/>
          </p:nvPr>
        </p:nvSpPr>
        <p:spPr>
          <a:xfrm>
            <a:off x="8619825" y="4630250"/>
            <a:ext cx="524100" cy="513300"/>
          </a:xfrm>
          <a:prstGeom prst="rect">
            <a:avLst/>
          </a:prstGeom>
        </p:spPr>
        <p:txBody>
          <a:bodyPr spcFirstLastPara="1" wrap="square" lIns="91425" tIns="91425" rIns="91425" bIns="91425" anchor="ctr" anchorCtr="0">
            <a:normAutofit/>
          </a:bodyPr>
          <a:lstStyle>
            <a:lvl1pPr lvl="0" rtl="0">
              <a:buNone/>
              <a:defRPr>
                <a:solidFill>
                  <a:schemeClr val="lt1"/>
                </a:solidFill>
              </a:defRPr>
            </a:lvl1pPr>
            <a:lvl2pPr lvl="1" rtl="0">
              <a:buNone/>
              <a:defRPr>
                <a:solidFill>
                  <a:schemeClr val="lt1"/>
                </a:solidFill>
              </a:defRPr>
            </a:lvl2pPr>
            <a:lvl3pPr lvl="2" rtl="0">
              <a:buNone/>
              <a:defRPr>
                <a:solidFill>
                  <a:schemeClr val="lt1"/>
                </a:solidFill>
              </a:defRPr>
            </a:lvl3pPr>
            <a:lvl4pPr lvl="3" rtl="0">
              <a:buNone/>
              <a:defRPr>
                <a:solidFill>
                  <a:schemeClr val="lt1"/>
                </a:solidFill>
              </a:defRPr>
            </a:lvl4pPr>
            <a:lvl5pPr lvl="4" rtl="0">
              <a:buNone/>
              <a:defRPr>
                <a:solidFill>
                  <a:schemeClr val="lt1"/>
                </a:solidFill>
              </a:defRPr>
            </a:lvl5pPr>
            <a:lvl6pPr lvl="5" rtl="0">
              <a:buNone/>
              <a:defRPr>
                <a:solidFill>
                  <a:schemeClr val="lt1"/>
                </a:solidFill>
              </a:defRPr>
            </a:lvl6pPr>
            <a:lvl7pPr lvl="6" rtl="0">
              <a:buNone/>
              <a:defRPr>
                <a:solidFill>
                  <a:schemeClr val="lt1"/>
                </a:solidFill>
              </a:defRPr>
            </a:lvl7pPr>
            <a:lvl8pPr lvl="7" rtl="0">
              <a:buNone/>
              <a:defRPr>
                <a:solidFill>
                  <a:schemeClr val="lt1"/>
                </a:solidFill>
              </a:defRPr>
            </a:lvl8pPr>
            <a:lvl9pPr lvl="8" rtl="0">
              <a:buNone/>
              <a:defRPr>
                <a:solidFill>
                  <a:schemeClr val="lt1"/>
                </a:solidFill>
              </a:defRPr>
            </a:lvl9pPr>
          </a:lstStyle>
          <a:p>
            <a:pPr marL="0" lvl="0" indent="0" algn="r" rtl="0">
              <a:spcBef>
                <a:spcPts val="0"/>
              </a:spcBef>
              <a:spcAft>
                <a:spcPts val="0"/>
              </a:spcAft>
              <a:buNone/>
            </a:pPr>
            <a:fld id="{00000000-1234-1234-1234-123412341234}" type="slidenum">
              <a:rPr lang="en"/>
              <a:t>‹N°›</a:t>
            </a:fld>
            <a:endParaRPr/>
          </a:p>
        </p:txBody>
      </p:sp>
    </p:spTree>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matchingName="Titre et contenu" type="obj">
  <p:cSld name="OBJECT">
    <p:spTree>
      <p:nvGrpSpPr>
        <p:cNvPr id="1" name="Shape 1303"/>
        <p:cNvGrpSpPr/>
        <p:nvPr/>
      </p:nvGrpSpPr>
      <p:grpSpPr>
        <a:xfrm>
          <a:off x="0" y="0"/>
          <a:ext cx="0" cy="0"/>
          <a:chOff x="0" y="0"/>
          <a:chExt cx="0" cy="0"/>
        </a:xfrm>
      </p:grpSpPr>
      <p:sp>
        <p:nvSpPr>
          <p:cNvPr id="1304" name="Google Shape;1304;p72"/>
          <p:cNvSpPr txBox="1">
            <a:spLocks noGrp="1"/>
          </p:cNvSpPr>
          <p:nvPr>
            <p:ph type="title"/>
          </p:nvPr>
        </p:nvSpPr>
        <p:spPr>
          <a:xfrm>
            <a:off x="508001" y="457200"/>
            <a:ext cx="6447600" cy="990600"/>
          </a:xfrm>
          <a:prstGeom prst="rect">
            <a:avLst/>
          </a:prstGeom>
          <a:noFill/>
          <a:ln>
            <a:noFill/>
          </a:ln>
        </p:spPr>
        <p:txBody>
          <a:bodyPr spcFirstLastPara="1" wrap="square" lIns="91425" tIns="45700" rIns="91425" bIns="45700" anchor="t" anchorCtr="0">
            <a:normAutofit/>
          </a:bodyPr>
          <a:lstStyle>
            <a:lvl1pPr lvl="0" algn="l" rtl="0">
              <a:lnSpc>
                <a:spcPct val="100000"/>
              </a:lnSpc>
              <a:spcBef>
                <a:spcPts val="0"/>
              </a:spcBef>
              <a:spcAft>
                <a:spcPts val="0"/>
              </a:spcAft>
              <a:buClr>
                <a:schemeClr val="accent1"/>
              </a:buClr>
              <a:buSzPts val="2700"/>
              <a:buFont typeface="Trebuchet MS"/>
              <a:buNone/>
              <a:defRPr sz="2700"/>
            </a:lvl1pPr>
            <a:lvl2pPr lvl="1" algn="l" rtl="0">
              <a:lnSpc>
                <a:spcPct val="100000"/>
              </a:lnSpc>
              <a:spcBef>
                <a:spcPts val="0"/>
              </a:spcBef>
              <a:spcAft>
                <a:spcPts val="0"/>
              </a:spcAft>
              <a:buSzPts val="1400"/>
              <a:buNone/>
              <a:defRPr/>
            </a:lvl2pPr>
            <a:lvl3pPr lvl="2" algn="l" rtl="0">
              <a:lnSpc>
                <a:spcPct val="100000"/>
              </a:lnSpc>
              <a:spcBef>
                <a:spcPts val="0"/>
              </a:spcBef>
              <a:spcAft>
                <a:spcPts val="0"/>
              </a:spcAft>
              <a:buSzPts val="1400"/>
              <a:buNone/>
              <a:defRPr/>
            </a:lvl3pPr>
            <a:lvl4pPr lvl="3" algn="l" rtl="0">
              <a:lnSpc>
                <a:spcPct val="100000"/>
              </a:lnSpc>
              <a:spcBef>
                <a:spcPts val="0"/>
              </a:spcBef>
              <a:spcAft>
                <a:spcPts val="0"/>
              </a:spcAft>
              <a:buSzPts val="1400"/>
              <a:buNone/>
              <a:defRPr/>
            </a:lvl4pPr>
            <a:lvl5pPr lvl="4" algn="l" rtl="0">
              <a:lnSpc>
                <a:spcPct val="100000"/>
              </a:lnSpc>
              <a:spcBef>
                <a:spcPts val="0"/>
              </a:spcBef>
              <a:spcAft>
                <a:spcPts val="0"/>
              </a:spcAft>
              <a:buSzPts val="1400"/>
              <a:buNone/>
              <a:defRPr/>
            </a:lvl5pPr>
            <a:lvl6pPr lvl="5" algn="l" rtl="0">
              <a:lnSpc>
                <a:spcPct val="100000"/>
              </a:lnSpc>
              <a:spcBef>
                <a:spcPts val="0"/>
              </a:spcBef>
              <a:spcAft>
                <a:spcPts val="0"/>
              </a:spcAft>
              <a:buSzPts val="1400"/>
              <a:buNone/>
              <a:defRPr/>
            </a:lvl6pPr>
            <a:lvl7pPr lvl="6" algn="l" rtl="0">
              <a:lnSpc>
                <a:spcPct val="100000"/>
              </a:lnSpc>
              <a:spcBef>
                <a:spcPts val="0"/>
              </a:spcBef>
              <a:spcAft>
                <a:spcPts val="0"/>
              </a:spcAft>
              <a:buSzPts val="1400"/>
              <a:buNone/>
              <a:defRPr/>
            </a:lvl7pPr>
            <a:lvl8pPr lvl="7" algn="l" rtl="0">
              <a:lnSpc>
                <a:spcPct val="100000"/>
              </a:lnSpc>
              <a:spcBef>
                <a:spcPts val="0"/>
              </a:spcBef>
              <a:spcAft>
                <a:spcPts val="0"/>
              </a:spcAft>
              <a:buSzPts val="1400"/>
              <a:buNone/>
              <a:defRPr/>
            </a:lvl8pPr>
            <a:lvl9pPr lvl="8" algn="l" rtl="0">
              <a:lnSpc>
                <a:spcPct val="100000"/>
              </a:lnSpc>
              <a:spcBef>
                <a:spcPts val="0"/>
              </a:spcBef>
              <a:spcAft>
                <a:spcPts val="0"/>
              </a:spcAft>
              <a:buSzPts val="1400"/>
              <a:buNone/>
              <a:defRPr/>
            </a:lvl9pPr>
          </a:lstStyle>
          <a:p>
            <a:endParaRPr/>
          </a:p>
        </p:txBody>
      </p:sp>
      <p:sp>
        <p:nvSpPr>
          <p:cNvPr id="1305" name="Google Shape;1305;p72"/>
          <p:cNvSpPr txBox="1">
            <a:spLocks noGrp="1"/>
          </p:cNvSpPr>
          <p:nvPr>
            <p:ph type="body" idx="1"/>
          </p:nvPr>
        </p:nvSpPr>
        <p:spPr>
          <a:xfrm>
            <a:off x="508000" y="1620450"/>
            <a:ext cx="7273500" cy="2910600"/>
          </a:xfrm>
          <a:prstGeom prst="rect">
            <a:avLst/>
          </a:prstGeom>
          <a:noFill/>
          <a:ln>
            <a:noFill/>
          </a:ln>
        </p:spPr>
        <p:txBody>
          <a:bodyPr spcFirstLastPara="1" wrap="square" lIns="91425" tIns="45700" rIns="91425" bIns="45700" anchor="t" anchorCtr="0">
            <a:normAutofit/>
          </a:bodyPr>
          <a:lstStyle>
            <a:lvl1pPr marL="457200" lvl="0" indent="-330200" algn="l" rtl="0">
              <a:lnSpc>
                <a:spcPct val="100000"/>
              </a:lnSpc>
              <a:spcBef>
                <a:spcPts val="800"/>
              </a:spcBef>
              <a:spcAft>
                <a:spcPts val="0"/>
              </a:spcAft>
              <a:buSzPts val="1600"/>
              <a:buChar char="►"/>
              <a:defRPr sz="1600"/>
            </a:lvl1pPr>
            <a:lvl2pPr marL="914400" lvl="1" indent="-330200" algn="l" rtl="0">
              <a:lnSpc>
                <a:spcPct val="100000"/>
              </a:lnSpc>
              <a:spcBef>
                <a:spcPts val="800"/>
              </a:spcBef>
              <a:spcAft>
                <a:spcPts val="0"/>
              </a:spcAft>
              <a:buSzPts val="1600"/>
              <a:buChar char="►"/>
              <a:defRPr sz="1600"/>
            </a:lvl2pPr>
            <a:lvl3pPr marL="1371600" lvl="2" indent="-330200" algn="l" rtl="0">
              <a:lnSpc>
                <a:spcPct val="100000"/>
              </a:lnSpc>
              <a:spcBef>
                <a:spcPts val="800"/>
              </a:spcBef>
              <a:spcAft>
                <a:spcPts val="0"/>
              </a:spcAft>
              <a:buSzPts val="1600"/>
              <a:buChar char="►"/>
              <a:defRPr sz="1600"/>
            </a:lvl3pPr>
            <a:lvl4pPr marL="1828800" lvl="3" indent="-330200" algn="l" rtl="0">
              <a:lnSpc>
                <a:spcPct val="100000"/>
              </a:lnSpc>
              <a:spcBef>
                <a:spcPts val="800"/>
              </a:spcBef>
              <a:spcAft>
                <a:spcPts val="0"/>
              </a:spcAft>
              <a:buSzPts val="1600"/>
              <a:buChar char="►"/>
              <a:defRPr sz="1600"/>
            </a:lvl4pPr>
            <a:lvl5pPr marL="2286000" lvl="4" indent="-330200" algn="l" rtl="0">
              <a:lnSpc>
                <a:spcPct val="100000"/>
              </a:lnSpc>
              <a:spcBef>
                <a:spcPts val="800"/>
              </a:spcBef>
              <a:spcAft>
                <a:spcPts val="0"/>
              </a:spcAft>
              <a:buSzPts val="1600"/>
              <a:buChar char="►"/>
              <a:defRPr sz="1600"/>
            </a:lvl5pPr>
            <a:lvl6pPr marL="2743200" lvl="5" indent="-330200" algn="l" rtl="0">
              <a:lnSpc>
                <a:spcPct val="100000"/>
              </a:lnSpc>
              <a:spcBef>
                <a:spcPts val="800"/>
              </a:spcBef>
              <a:spcAft>
                <a:spcPts val="0"/>
              </a:spcAft>
              <a:buSzPts val="1600"/>
              <a:buChar char="►"/>
              <a:defRPr sz="1600"/>
            </a:lvl6pPr>
            <a:lvl7pPr marL="3200400" lvl="6" indent="-330200" algn="l" rtl="0">
              <a:lnSpc>
                <a:spcPct val="100000"/>
              </a:lnSpc>
              <a:spcBef>
                <a:spcPts val="800"/>
              </a:spcBef>
              <a:spcAft>
                <a:spcPts val="0"/>
              </a:spcAft>
              <a:buSzPts val="1600"/>
              <a:buChar char="►"/>
              <a:defRPr sz="1600"/>
            </a:lvl7pPr>
            <a:lvl8pPr marL="3657600" lvl="7" indent="-330200" algn="l" rtl="0">
              <a:lnSpc>
                <a:spcPct val="100000"/>
              </a:lnSpc>
              <a:spcBef>
                <a:spcPts val="800"/>
              </a:spcBef>
              <a:spcAft>
                <a:spcPts val="0"/>
              </a:spcAft>
              <a:buSzPts val="1600"/>
              <a:buChar char="►"/>
              <a:defRPr sz="1600"/>
            </a:lvl8pPr>
            <a:lvl9pPr marL="4114800" lvl="8" indent="-330200" algn="l" rtl="0">
              <a:lnSpc>
                <a:spcPct val="100000"/>
              </a:lnSpc>
              <a:spcBef>
                <a:spcPts val="800"/>
              </a:spcBef>
              <a:spcAft>
                <a:spcPts val="0"/>
              </a:spcAft>
              <a:buSzPts val="1600"/>
              <a:buChar char="►"/>
              <a:defRPr sz="1600"/>
            </a:lvl9pPr>
          </a:lstStyle>
          <a:p>
            <a:endParaRPr/>
          </a:p>
        </p:txBody>
      </p:sp>
      <p:sp>
        <p:nvSpPr>
          <p:cNvPr id="1306" name="Google Shape;1306;p72"/>
          <p:cNvSpPr txBox="1">
            <a:spLocks noGrp="1"/>
          </p:cNvSpPr>
          <p:nvPr>
            <p:ph type="sldNum" idx="12"/>
          </p:nvPr>
        </p:nvSpPr>
        <p:spPr>
          <a:xfrm>
            <a:off x="6442998" y="4531022"/>
            <a:ext cx="512400" cy="273900"/>
          </a:xfrm>
          <a:prstGeom prst="rect">
            <a:avLst/>
          </a:prstGeom>
          <a:noFill/>
          <a:ln>
            <a:noFill/>
          </a:ln>
        </p:spPr>
        <p:txBody>
          <a:bodyPr spcFirstLastPara="1" wrap="square" lIns="91425" tIns="45700" rIns="91425" bIns="45700" anchor="ctr" anchorCtr="0">
            <a:normAutofit/>
          </a:bodyPr>
          <a:lstStyle>
            <a:lvl1pPr marL="0" marR="0" lvl="0" indent="0" algn="r" rtl="0">
              <a:lnSpc>
                <a:spcPct val="100000"/>
              </a:lnSpc>
              <a:spcBef>
                <a:spcPts val="0"/>
              </a:spcBef>
              <a:spcAft>
                <a:spcPts val="0"/>
              </a:spcAft>
              <a:buClr>
                <a:schemeClr val="accent1"/>
              </a:buClr>
              <a:buSzPts val="600"/>
              <a:buFont typeface="Trebuchet MS"/>
              <a:buNone/>
              <a:defRPr sz="700" b="0" i="0" u="none" strike="noStrike" cap="none">
                <a:solidFill>
                  <a:schemeClr val="accent1"/>
                </a:solidFill>
                <a:latin typeface="Trebuchet MS"/>
                <a:ea typeface="Trebuchet MS"/>
                <a:cs typeface="Trebuchet MS"/>
                <a:sym typeface="Trebuchet MS"/>
              </a:defRPr>
            </a:lvl1pPr>
            <a:lvl2pPr marL="0" marR="0" lvl="1" indent="0" algn="r" rtl="0">
              <a:lnSpc>
                <a:spcPct val="100000"/>
              </a:lnSpc>
              <a:spcBef>
                <a:spcPts val="0"/>
              </a:spcBef>
              <a:spcAft>
                <a:spcPts val="0"/>
              </a:spcAft>
              <a:buClr>
                <a:schemeClr val="accent1"/>
              </a:buClr>
              <a:buSzPts val="600"/>
              <a:buFont typeface="Trebuchet MS"/>
              <a:buNone/>
              <a:defRPr sz="700" b="0" i="0" u="none" strike="noStrike" cap="none">
                <a:solidFill>
                  <a:schemeClr val="accent1"/>
                </a:solidFill>
                <a:latin typeface="Trebuchet MS"/>
                <a:ea typeface="Trebuchet MS"/>
                <a:cs typeface="Trebuchet MS"/>
                <a:sym typeface="Trebuchet MS"/>
              </a:defRPr>
            </a:lvl2pPr>
            <a:lvl3pPr marL="0" marR="0" lvl="2" indent="0" algn="r" rtl="0">
              <a:lnSpc>
                <a:spcPct val="100000"/>
              </a:lnSpc>
              <a:spcBef>
                <a:spcPts val="0"/>
              </a:spcBef>
              <a:spcAft>
                <a:spcPts val="0"/>
              </a:spcAft>
              <a:buClr>
                <a:schemeClr val="accent1"/>
              </a:buClr>
              <a:buSzPts val="600"/>
              <a:buFont typeface="Trebuchet MS"/>
              <a:buNone/>
              <a:defRPr sz="700" b="0" i="0" u="none" strike="noStrike" cap="none">
                <a:solidFill>
                  <a:schemeClr val="accent1"/>
                </a:solidFill>
                <a:latin typeface="Trebuchet MS"/>
                <a:ea typeface="Trebuchet MS"/>
                <a:cs typeface="Trebuchet MS"/>
                <a:sym typeface="Trebuchet MS"/>
              </a:defRPr>
            </a:lvl3pPr>
            <a:lvl4pPr marL="0" marR="0" lvl="3" indent="0" algn="r" rtl="0">
              <a:lnSpc>
                <a:spcPct val="100000"/>
              </a:lnSpc>
              <a:spcBef>
                <a:spcPts val="0"/>
              </a:spcBef>
              <a:spcAft>
                <a:spcPts val="0"/>
              </a:spcAft>
              <a:buClr>
                <a:schemeClr val="accent1"/>
              </a:buClr>
              <a:buSzPts val="600"/>
              <a:buFont typeface="Trebuchet MS"/>
              <a:buNone/>
              <a:defRPr sz="700" b="0" i="0" u="none" strike="noStrike" cap="none">
                <a:solidFill>
                  <a:schemeClr val="accent1"/>
                </a:solidFill>
                <a:latin typeface="Trebuchet MS"/>
                <a:ea typeface="Trebuchet MS"/>
                <a:cs typeface="Trebuchet MS"/>
                <a:sym typeface="Trebuchet MS"/>
              </a:defRPr>
            </a:lvl4pPr>
            <a:lvl5pPr marL="0" marR="0" lvl="4" indent="0" algn="r" rtl="0">
              <a:lnSpc>
                <a:spcPct val="100000"/>
              </a:lnSpc>
              <a:spcBef>
                <a:spcPts val="0"/>
              </a:spcBef>
              <a:spcAft>
                <a:spcPts val="0"/>
              </a:spcAft>
              <a:buClr>
                <a:schemeClr val="accent1"/>
              </a:buClr>
              <a:buSzPts val="600"/>
              <a:buFont typeface="Trebuchet MS"/>
              <a:buNone/>
              <a:defRPr sz="700" b="0" i="0" u="none" strike="noStrike" cap="none">
                <a:solidFill>
                  <a:schemeClr val="accent1"/>
                </a:solidFill>
                <a:latin typeface="Trebuchet MS"/>
                <a:ea typeface="Trebuchet MS"/>
                <a:cs typeface="Trebuchet MS"/>
                <a:sym typeface="Trebuchet MS"/>
              </a:defRPr>
            </a:lvl5pPr>
            <a:lvl6pPr marL="0" marR="0" lvl="5" indent="0" algn="r" rtl="0">
              <a:lnSpc>
                <a:spcPct val="100000"/>
              </a:lnSpc>
              <a:spcBef>
                <a:spcPts val="0"/>
              </a:spcBef>
              <a:spcAft>
                <a:spcPts val="0"/>
              </a:spcAft>
              <a:buClr>
                <a:schemeClr val="accent1"/>
              </a:buClr>
              <a:buSzPts val="600"/>
              <a:buFont typeface="Trebuchet MS"/>
              <a:buNone/>
              <a:defRPr sz="700" b="0" i="0" u="none" strike="noStrike" cap="none">
                <a:solidFill>
                  <a:schemeClr val="accent1"/>
                </a:solidFill>
                <a:latin typeface="Trebuchet MS"/>
                <a:ea typeface="Trebuchet MS"/>
                <a:cs typeface="Trebuchet MS"/>
                <a:sym typeface="Trebuchet MS"/>
              </a:defRPr>
            </a:lvl6pPr>
            <a:lvl7pPr marL="0" marR="0" lvl="6" indent="0" algn="r" rtl="0">
              <a:lnSpc>
                <a:spcPct val="100000"/>
              </a:lnSpc>
              <a:spcBef>
                <a:spcPts val="0"/>
              </a:spcBef>
              <a:spcAft>
                <a:spcPts val="0"/>
              </a:spcAft>
              <a:buClr>
                <a:schemeClr val="accent1"/>
              </a:buClr>
              <a:buSzPts val="600"/>
              <a:buFont typeface="Trebuchet MS"/>
              <a:buNone/>
              <a:defRPr sz="700" b="0" i="0" u="none" strike="noStrike" cap="none">
                <a:solidFill>
                  <a:schemeClr val="accent1"/>
                </a:solidFill>
                <a:latin typeface="Trebuchet MS"/>
                <a:ea typeface="Trebuchet MS"/>
                <a:cs typeface="Trebuchet MS"/>
                <a:sym typeface="Trebuchet MS"/>
              </a:defRPr>
            </a:lvl7pPr>
            <a:lvl8pPr marL="0" marR="0" lvl="7" indent="0" algn="r" rtl="0">
              <a:lnSpc>
                <a:spcPct val="100000"/>
              </a:lnSpc>
              <a:spcBef>
                <a:spcPts val="0"/>
              </a:spcBef>
              <a:spcAft>
                <a:spcPts val="0"/>
              </a:spcAft>
              <a:buClr>
                <a:schemeClr val="accent1"/>
              </a:buClr>
              <a:buSzPts val="600"/>
              <a:buFont typeface="Trebuchet MS"/>
              <a:buNone/>
              <a:defRPr sz="700" b="0" i="0" u="none" strike="noStrike" cap="none">
                <a:solidFill>
                  <a:schemeClr val="accent1"/>
                </a:solidFill>
                <a:latin typeface="Trebuchet MS"/>
                <a:ea typeface="Trebuchet MS"/>
                <a:cs typeface="Trebuchet MS"/>
                <a:sym typeface="Trebuchet MS"/>
              </a:defRPr>
            </a:lvl8pPr>
            <a:lvl9pPr marL="0" marR="0" lvl="8" indent="0" algn="r" rtl="0">
              <a:lnSpc>
                <a:spcPct val="100000"/>
              </a:lnSpc>
              <a:spcBef>
                <a:spcPts val="0"/>
              </a:spcBef>
              <a:spcAft>
                <a:spcPts val="0"/>
              </a:spcAft>
              <a:buClr>
                <a:schemeClr val="accent1"/>
              </a:buClr>
              <a:buSzPts val="600"/>
              <a:buFont typeface="Trebuchet MS"/>
              <a:buNone/>
              <a:defRPr sz="700" b="0" i="0" u="none" strike="noStrike" cap="none">
                <a:solidFill>
                  <a:schemeClr val="accent1"/>
                </a:solidFill>
                <a:latin typeface="Trebuchet MS"/>
                <a:ea typeface="Trebuchet MS"/>
                <a:cs typeface="Trebuchet MS"/>
                <a:sym typeface="Trebuchet MS"/>
              </a:defRPr>
            </a:lvl9pPr>
          </a:lstStyle>
          <a:p>
            <a:pPr marL="0" lvl="0" indent="0" algn="r" rtl="0">
              <a:spcBef>
                <a:spcPts val="0"/>
              </a:spcBef>
              <a:spcAft>
                <a:spcPts val="0"/>
              </a:spcAft>
              <a:buNone/>
            </a:pPr>
            <a:fld id="{00000000-1234-1234-1234-123412341234}" type="slidenum">
              <a:rPr lang="en"/>
              <a:t>‹N°›</a:t>
            </a:fld>
            <a:endParaRPr/>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398"/>
        <p:cNvGrpSpPr/>
        <p:nvPr/>
      </p:nvGrpSpPr>
      <p:grpSpPr>
        <a:xfrm>
          <a:off x="0" y="0"/>
          <a:ext cx="0" cy="0"/>
          <a:chOff x="0" y="0"/>
          <a:chExt cx="0" cy="0"/>
        </a:xfrm>
      </p:grpSpPr>
      <p:sp>
        <p:nvSpPr>
          <p:cNvPr id="399" name="Google Shape;399;p8"/>
          <p:cNvSpPr txBox="1">
            <a:spLocks noGrp="1"/>
          </p:cNvSpPr>
          <p:nvPr>
            <p:ph type="title"/>
          </p:nvPr>
        </p:nvSpPr>
        <p:spPr>
          <a:xfrm>
            <a:off x="747925" y="225025"/>
            <a:ext cx="6140400" cy="857400"/>
          </a:xfrm>
          <a:prstGeom prst="rect">
            <a:avLst/>
          </a:prstGeom>
        </p:spPr>
        <p:txBody>
          <a:bodyPr spcFirstLastPara="1" wrap="square" lIns="91425" tIns="91425" rIns="91425" bIns="91425" anchor="b" anchorCtr="0">
            <a:noAutofit/>
          </a:bodyPr>
          <a:lstStyle>
            <a:lvl1pPr lvl="0">
              <a:spcBef>
                <a:spcPts val="0"/>
              </a:spcBef>
              <a:spcAft>
                <a:spcPts val="0"/>
              </a:spcAft>
              <a:buSzPts val="1800"/>
              <a:buNone/>
              <a:defRPr/>
            </a:lvl1pPr>
            <a:lvl2pPr lvl="1">
              <a:spcBef>
                <a:spcPts val="0"/>
              </a:spcBef>
              <a:spcAft>
                <a:spcPts val="0"/>
              </a:spcAft>
              <a:buSzPts val="1800"/>
              <a:buNone/>
              <a:defRPr/>
            </a:lvl2pPr>
            <a:lvl3pPr lvl="2">
              <a:spcBef>
                <a:spcPts val="0"/>
              </a:spcBef>
              <a:spcAft>
                <a:spcPts val="0"/>
              </a:spcAft>
              <a:buSzPts val="1800"/>
              <a:buNone/>
              <a:defRPr/>
            </a:lvl3pPr>
            <a:lvl4pPr lvl="3">
              <a:spcBef>
                <a:spcPts val="0"/>
              </a:spcBef>
              <a:spcAft>
                <a:spcPts val="0"/>
              </a:spcAft>
              <a:buSzPts val="1800"/>
              <a:buNone/>
              <a:defRPr/>
            </a:lvl4pPr>
            <a:lvl5pPr lvl="4">
              <a:spcBef>
                <a:spcPts val="0"/>
              </a:spcBef>
              <a:spcAft>
                <a:spcPts val="0"/>
              </a:spcAft>
              <a:buSzPts val="1800"/>
              <a:buNone/>
              <a:defRPr/>
            </a:lvl5pPr>
            <a:lvl6pPr lvl="5">
              <a:spcBef>
                <a:spcPts val="0"/>
              </a:spcBef>
              <a:spcAft>
                <a:spcPts val="0"/>
              </a:spcAft>
              <a:buSzPts val="1800"/>
              <a:buNone/>
              <a:defRPr/>
            </a:lvl6pPr>
            <a:lvl7pPr lvl="6">
              <a:spcBef>
                <a:spcPts val="0"/>
              </a:spcBef>
              <a:spcAft>
                <a:spcPts val="0"/>
              </a:spcAft>
              <a:buSzPts val="1800"/>
              <a:buNone/>
              <a:defRPr/>
            </a:lvl7pPr>
            <a:lvl8pPr lvl="7">
              <a:spcBef>
                <a:spcPts val="0"/>
              </a:spcBef>
              <a:spcAft>
                <a:spcPts val="0"/>
              </a:spcAft>
              <a:buSzPts val="1800"/>
              <a:buNone/>
              <a:defRPr/>
            </a:lvl8pPr>
            <a:lvl9pPr lvl="8">
              <a:spcBef>
                <a:spcPts val="0"/>
              </a:spcBef>
              <a:spcAft>
                <a:spcPts val="0"/>
              </a:spcAft>
              <a:buSzPts val="1800"/>
              <a:buNone/>
              <a:defRPr/>
            </a:lvl9pPr>
          </a:lstStyle>
          <a:p>
            <a:endParaRPr/>
          </a:p>
        </p:txBody>
      </p:sp>
      <p:grpSp>
        <p:nvGrpSpPr>
          <p:cNvPr id="400" name="Google Shape;400;p8"/>
          <p:cNvGrpSpPr/>
          <p:nvPr/>
        </p:nvGrpSpPr>
        <p:grpSpPr>
          <a:xfrm>
            <a:off x="7442902" y="-91154"/>
            <a:ext cx="1796289" cy="5330574"/>
            <a:chOff x="6023725" y="842300"/>
            <a:chExt cx="1358150" cy="4030375"/>
          </a:xfrm>
        </p:grpSpPr>
        <p:sp>
          <p:nvSpPr>
            <p:cNvPr id="401" name="Google Shape;401;p8"/>
            <p:cNvSpPr/>
            <p:nvPr/>
          </p:nvSpPr>
          <p:spPr>
            <a:xfrm>
              <a:off x="6371275" y="842300"/>
              <a:ext cx="397100" cy="492450"/>
            </a:xfrm>
            <a:custGeom>
              <a:avLst/>
              <a:gdLst/>
              <a:ahLst/>
              <a:cxnLst/>
              <a:rect l="l" t="t" r="r" b="b"/>
              <a:pathLst>
                <a:path w="15884" h="19698" extrusionOk="0">
                  <a:moveTo>
                    <a:pt x="9355" y="4108"/>
                  </a:moveTo>
                  <a:lnTo>
                    <a:pt x="9465" y="4145"/>
                  </a:lnTo>
                  <a:lnTo>
                    <a:pt x="9538" y="4182"/>
                  </a:lnTo>
                  <a:lnTo>
                    <a:pt x="9648" y="4328"/>
                  </a:lnTo>
                  <a:lnTo>
                    <a:pt x="9721" y="4549"/>
                  </a:lnTo>
                  <a:lnTo>
                    <a:pt x="9721" y="4769"/>
                  </a:lnTo>
                  <a:lnTo>
                    <a:pt x="9721" y="4842"/>
                  </a:lnTo>
                  <a:lnTo>
                    <a:pt x="9685" y="4879"/>
                  </a:lnTo>
                  <a:lnTo>
                    <a:pt x="9575" y="4952"/>
                  </a:lnTo>
                  <a:lnTo>
                    <a:pt x="9391" y="4952"/>
                  </a:lnTo>
                  <a:lnTo>
                    <a:pt x="9355" y="4915"/>
                  </a:lnTo>
                  <a:lnTo>
                    <a:pt x="9281" y="4842"/>
                  </a:lnTo>
                  <a:lnTo>
                    <a:pt x="9208" y="4695"/>
                  </a:lnTo>
                  <a:lnTo>
                    <a:pt x="9171" y="4549"/>
                  </a:lnTo>
                  <a:lnTo>
                    <a:pt x="9171" y="4438"/>
                  </a:lnTo>
                  <a:lnTo>
                    <a:pt x="9171" y="4328"/>
                  </a:lnTo>
                  <a:lnTo>
                    <a:pt x="9245" y="4108"/>
                  </a:lnTo>
                  <a:close/>
                  <a:moveTo>
                    <a:pt x="9355" y="3705"/>
                  </a:moveTo>
                  <a:lnTo>
                    <a:pt x="9245" y="3742"/>
                  </a:lnTo>
                  <a:lnTo>
                    <a:pt x="9135" y="3778"/>
                  </a:lnTo>
                  <a:lnTo>
                    <a:pt x="9025" y="3852"/>
                  </a:lnTo>
                  <a:lnTo>
                    <a:pt x="8988" y="3925"/>
                  </a:lnTo>
                  <a:lnTo>
                    <a:pt x="8914" y="3998"/>
                  </a:lnTo>
                  <a:lnTo>
                    <a:pt x="8841" y="4218"/>
                  </a:lnTo>
                  <a:lnTo>
                    <a:pt x="8804" y="4475"/>
                  </a:lnTo>
                  <a:lnTo>
                    <a:pt x="8804" y="4659"/>
                  </a:lnTo>
                  <a:lnTo>
                    <a:pt x="8841" y="4805"/>
                  </a:lnTo>
                  <a:lnTo>
                    <a:pt x="8878" y="4952"/>
                  </a:lnTo>
                  <a:lnTo>
                    <a:pt x="8988" y="5099"/>
                  </a:lnTo>
                  <a:lnTo>
                    <a:pt x="9098" y="5209"/>
                  </a:lnTo>
                  <a:lnTo>
                    <a:pt x="9245" y="5282"/>
                  </a:lnTo>
                  <a:lnTo>
                    <a:pt x="9391" y="5355"/>
                  </a:lnTo>
                  <a:lnTo>
                    <a:pt x="9538" y="5355"/>
                  </a:lnTo>
                  <a:lnTo>
                    <a:pt x="9721" y="5319"/>
                  </a:lnTo>
                  <a:lnTo>
                    <a:pt x="9868" y="5245"/>
                  </a:lnTo>
                  <a:lnTo>
                    <a:pt x="10015" y="5135"/>
                  </a:lnTo>
                  <a:lnTo>
                    <a:pt x="10088" y="4989"/>
                  </a:lnTo>
                  <a:lnTo>
                    <a:pt x="10125" y="4805"/>
                  </a:lnTo>
                  <a:lnTo>
                    <a:pt x="10125" y="4659"/>
                  </a:lnTo>
                  <a:lnTo>
                    <a:pt x="10088" y="4475"/>
                  </a:lnTo>
                  <a:lnTo>
                    <a:pt x="10052" y="4292"/>
                  </a:lnTo>
                  <a:lnTo>
                    <a:pt x="9978" y="4145"/>
                  </a:lnTo>
                  <a:lnTo>
                    <a:pt x="9905" y="3998"/>
                  </a:lnTo>
                  <a:lnTo>
                    <a:pt x="9795" y="3888"/>
                  </a:lnTo>
                  <a:lnTo>
                    <a:pt x="9648" y="3778"/>
                  </a:lnTo>
                  <a:lnTo>
                    <a:pt x="9501" y="3742"/>
                  </a:lnTo>
                  <a:lnTo>
                    <a:pt x="9355" y="3705"/>
                  </a:lnTo>
                  <a:close/>
                  <a:moveTo>
                    <a:pt x="11262" y="6676"/>
                  </a:moveTo>
                  <a:lnTo>
                    <a:pt x="11262" y="6786"/>
                  </a:lnTo>
                  <a:lnTo>
                    <a:pt x="11225" y="6859"/>
                  </a:lnTo>
                  <a:lnTo>
                    <a:pt x="11152" y="6933"/>
                  </a:lnTo>
                  <a:lnTo>
                    <a:pt x="11042" y="7006"/>
                  </a:lnTo>
                  <a:lnTo>
                    <a:pt x="10785" y="7116"/>
                  </a:lnTo>
                  <a:lnTo>
                    <a:pt x="10602" y="7190"/>
                  </a:lnTo>
                  <a:lnTo>
                    <a:pt x="9795" y="7556"/>
                  </a:lnTo>
                  <a:lnTo>
                    <a:pt x="9721" y="7263"/>
                  </a:lnTo>
                  <a:lnTo>
                    <a:pt x="10639" y="6823"/>
                  </a:lnTo>
                  <a:lnTo>
                    <a:pt x="11079" y="6676"/>
                  </a:lnTo>
                  <a:close/>
                  <a:moveTo>
                    <a:pt x="11115" y="6273"/>
                  </a:moveTo>
                  <a:lnTo>
                    <a:pt x="10859" y="6346"/>
                  </a:lnTo>
                  <a:lnTo>
                    <a:pt x="10052" y="6639"/>
                  </a:lnTo>
                  <a:lnTo>
                    <a:pt x="9648" y="6823"/>
                  </a:lnTo>
                  <a:lnTo>
                    <a:pt x="9281" y="7006"/>
                  </a:lnTo>
                  <a:lnTo>
                    <a:pt x="9208" y="7080"/>
                  </a:lnTo>
                  <a:lnTo>
                    <a:pt x="9208" y="7116"/>
                  </a:lnTo>
                  <a:lnTo>
                    <a:pt x="9208" y="7190"/>
                  </a:lnTo>
                  <a:lnTo>
                    <a:pt x="9208" y="7263"/>
                  </a:lnTo>
                  <a:lnTo>
                    <a:pt x="9318" y="7336"/>
                  </a:lnTo>
                  <a:lnTo>
                    <a:pt x="9465" y="7336"/>
                  </a:lnTo>
                  <a:lnTo>
                    <a:pt x="9465" y="7593"/>
                  </a:lnTo>
                  <a:lnTo>
                    <a:pt x="9538" y="7813"/>
                  </a:lnTo>
                  <a:lnTo>
                    <a:pt x="9575" y="7887"/>
                  </a:lnTo>
                  <a:lnTo>
                    <a:pt x="9648" y="7923"/>
                  </a:lnTo>
                  <a:lnTo>
                    <a:pt x="9758" y="7923"/>
                  </a:lnTo>
                  <a:lnTo>
                    <a:pt x="10492" y="7630"/>
                  </a:lnTo>
                  <a:lnTo>
                    <a:pt x="10859" y="7483"/>
                  </a:lnTo>
                  <a:lnTo>
                    <a:pt x="11225" y="7336"/>
                  </a:lnTo>
                  <a:lnTo>
                    <a:pt x="11409" y="7190"/>
                  </a:lnTo>
                  <a:lnTo>
                    <a:pt x="11556" y="7006"/>
                  </a:lnTo>
                  <a:lnTo>
                    <a:pt x="11629" y="6896"/>
                  </a:lnTo>
                  <a:lnTo>
                    <a:pt x="11629" y="6786"/>
                  </a:lnTo>
                  <a:lnTo>
                    <a:pt x="11629" y="6676"/>
                  </a:lnTo>
                  <a:lnTo>
                    <a:pt x="11592" y="6566"/>
                  </a:lnTo>
                  <a:lnTo>
                    <a:pt x="11556" y="6419"/>
                  </a:lnTo>
                  <a:lnTo>
                    <a:pt x="11482" y="6346"/>
                  </a:lnTo>
                  <a:lnTo>
                    <a:pt x="11372" y="6273"/>
                  </a:lnTo>
                  <a:close/>
                  <a:moveTo>
                    <a:pt x="10198" y="2861"/>
                  </a:moveTo>
                  <a:lnTo>
                    <a:pt x="10235" y="3228"/>
                  </a:lnTo>
                  <a:lnTo>
                    <a:pt x="10345" y="3595"/>
                  </a:lnTo>
                  <a:lnTo>
                    <a:pt x="10565" y="4292"/>
                  </a:lnTo>
                  <a:lnTo>
                    <a:pt x="10822" y="5062"/>
                  </a:lnTo>
                  <a:lnTo>
                    <a:pt x="10895" y="5282"/>
                  </a:lnTo>
                  <a:lnTo>
                    <a:pt x="9025" y="6052"/>
                  </a:lnTo>
                  <a:lnTo>
                    <a:pt x="7154" y="6786"/>
                  </a:lnTo>
                  <a:lnTo>
                    <a:pt x="5173" y="7593"/>
                  </a:lnTo>
                  <a:lnTo>
                    <a:pt x="4146" y="7997"/>
                  </a:lnTo>
                  <a:lnTo>
                    <a:pt x="3816" y="8143"/>
                  </a:lnTo>
                  <a:lnTo>
                    <a:pt x="3486" y="8290"/>
                  </a:lnTo>
                  <a:lnTo>
                    <a:pt x="3266" y="7887"/>
                  </a:lnTo>
                  <a:lnTo>
                    <a:pt x="3045" y="7446"/>
                  </a:lnTo>
                  <a:lnTo>
                    <a:pt x="2679" y="6566"/>
                  </a:lnTo>
                  <a:lnTo>
                    <a:pt x="2532" y="6162"/>
                  </a:lnTo>
                  <a:lnTo>
                    <a:pt x="2385" y="5869"/>
                  </a:lnTo>
                  <a:lnTo>
                    <a:pt x="2238" y="5612"/>
                  </a:lnTo>
                  <a:lnTo>
                    <a:pt x="2715" y="5539"/>
                  </a:lnTo>
                  <a:lnTo>
                    <a:pt x="3192" y="5429"/>
                  </a:lnTo>
                  <a:lnTo>
                    <a:pt x="3669" y="5282"/>
                  </a:lnTo>
                  <a:lnTo>
                    <a:pt x="4146" y="5099"/>
                  </a:lnTo>
                  <a:lnTo>
                    <a:pt x="5210" y="4659"/>
                  </a:lnTo>
                  <a:lnTo>
                    <a:pt x="6273" y="4218"/>
                  </a:lnTo>
                  <a:lnTo>
                    <a:pt x="6824" y="4035"/>
                  </a:lnTo>
                  <a:lnTo>
                    <a:pt x="7374" y="3852"/>
                  </a:lnTo>
                  <a:lnTo>
                    <a:pt x="8474" y="3558"/>
                  </a:lnTo>
                  <a:lnTo>
                    <a:pt x="9025" y="3411"/>
                  </a:lnTo>
                  <a:lnTo>
                    <a:pt x="9538" y="3191"/>
                  </a:lnTo>
                  <a:lnTo>
                    <a:pt x="9868" y="3081"/>
                  </a:lnTo>
                  <a:lnTo>
                    <a:pt x="10015" y="2971"/>
                  </a:lnTo>
                  <a:lnTo>
                    <a:pt x="10198" y="2861"/>
                  </a:lnTo>
                  <a:close/>
                  <a:moveTo>
                    <a:pt x="8658" y="7740"/>
                  </a:moveTo>
                  <a:lnTo>
                    <a:pt x="8694" y="7923"/>
                  </a:lnTo>
                  <a:lnTo>
                    <a:pt x="8071" y="8253"/>
                  </a:lnTo>
                  <a:lnTo>
                    <a:pt x="7704" y="8437"/>
                  </a:lnTo>
                  <a:lnTo>
                    <a:pt x="7594" y="8437"/>
                  </a:lnTo>
                  <a:lnTo>
                    <a:pt x="7557" y="8363"/>
                  </a:lnTo>
                  <a:lnTo>
                    <a:pt x="7557" y="8180"/>
                  </a:lnTo>
                  <a:lnTo>
                    <a:pt x="8658" y="7740"/>
                  </a:lnTo>
                  <a:close/>
                  <a:moveTo>
                    <a:pt x="10198" y="2384"/>
                  </a:moveTo>
                  <a:lnTo>
                    <a:pt x="9978" y="2458"/>
                  </a:lnTo>
                  <a:lnTo>
                    <a:pt x="9795" y="2568"/>
                  </a:lnTo>
                  <a:lnTo>
                    <a:pt x="9391" y="2788"/>
                  </a:lnTo>
                  <a:lnTo>
                    <a:pt x="8841" y="2971"/>
                  </a:lnTo>
                  <a:lnTo>
                    <a:pt x="8328" y="3155"/>
                  </a:lnTo>
                  <a:lnTo>
                    <a:pt x="7264" y="3411"/>
                  </a:lnTo>
                  <a:lnTo>
                    <a:pt x="6750" y="3558"/>
                  </a:lnTo>
                  <a:lnTo>
                    <a:pt x="6237" y="3742"/>
                  </a:lnTo>
                  <a:lnTo>
                    <a:pt x="5210" y="4145"/>
                  </a:lnTo>
                  <a:lnTo>
                    <a:pt x="4219" y="4585"/>
                  </a:lnTo>
                  <a:lnTo>
                    <a:pt x="3669" y="4805"/>
                  </a:lnTo>
                  <a:lnTo>
                    <a:pt x="3119" y="4989"/>
                  </a:lnTo>
                  <a:lnTo>
                    <a:pt x="2018" y="5319"/>
                  </a:lnTo>
                  <a:lnTo>
                    <a:pt x="1945" y="5355"/>
                  </a:lnTo>
                  <a:lnTo>
                    <a:pt x="1908" y="5392"/>
                  </a:lnTo>
                  <a:lnTo>
                    <a:pt x="1908" y="5466"/>
                  </a:lnTo>
                  <a:lnTo>
                    <a:pt x="1945" y="5539"/>
                  </a:lnTo>
                  <a:lnTo>
                    <a:pt x="1982" y="5576"/>
                  </a:lnTo>
                  <a:lnTo>
                    <a:pt x="1945" y="5686"/>
                  </a:lnTo>
                  <a:lnTo>
                    <a:pt x="1945" y="5759"/>
                  </a:lnTo>
                  <a:lnTo>
                    <a:pt x="2018" y="5979"/>
                  </a:lnTo>
                  <a:lnTo>
                    <a:pt x="2165" y="6456"/>
                  </a:lnTo>
                  <a:lnTo>
                    <a:pt x="2385" y="6933"/>
                  </a:lnTo>
                  <a:lnTo>
                    <a:pt x="2752" y="7850"/>
                  </a:lnTo>
                  <a:lnTo>
                    <a:pt x="2972" y="8290"/>
                  </a:lnTo>
                  <a:lnTo>
                    <a:pt x="3192" y="8694"/>
                  </a:lnTo>
                  <a:lnTo>
                    <a:pt x="3266" y="8767"/>
                  </a:lnTo>
                  <a:lnTo>
                    <a:pt x="3302" y="8804"/>
                  </a:lnTo>
                  <a:lnTo>
                    <a:pt x="3412" y="8804"/>
                  </a:lnTo>
                  <a:lnTo>
                    <a:pt x="3522" y="8730"/>
                  </a:lnTo>
                  <a:lnTo>
                    <a:pt x="3596" y="8620"/>
                  </a:lnTo>
                  <a:lnTo>
                    <a:pt x="3999" y="8510"/>
                  </a:lnTo>
                  <a:lnTo>
                    <a:pt x="4403" y="8363"/>
                  </a:lnTo>
                  <a:lnTo>
                    <a:pt x="5173" y="8033"/>
                  </a:lnTo>
                  <a:lnTo>
                    <a:pt x="7300" y="7190"/>
                  </a:lnTo>
                  <a:lnTo>
                    <a:pt x="9281" y="6419"/>
                  </a:lnTo>
                  <a:lnTo>
                    <a:pt x="10235" y="6052"/>
                  </a:lnTo>
                  <a:lnTo>
                    <a:pt x="10712" y="5832"/>
                  </a:lnTo>
                  <a:lnTo>
                    <a:pt x="11152" y="5612"/>
                  </a:lnTo>
                  <a:lnTo>
                    <a:pt x="11262" y="5612"/>
                  </a:lnTo>
                  <a:lnTo>
                    <a:pt x="11335" y="5539"/>
                  </a:lnTo>
                  <a:lnTo>
                    <a:pt x="11372" y="5392"/>
                  </a:lnTo>
                  <a:lnTo>
                    <a:pt x="11372" y="5282"/>
                  </a:lnTo>
                  <a:lnTo>
                    <a:pt x="11299" y="5025"/>
                  </a:lnTo>
                  <a:lnTo>
                    <a:pt x="11042" y="4255"/>
                  </a:lnTo>
                  <a:lnTo>
                    <a:pt x="10785" y="3485"/>
                  </a:lnTo>
                  <a:lnTo>
                    <a:pt x="10639" y="3118"/>
                  </a:lnTo>
                  <a:lnTo>
                    <a:pt x="10455" y="2751"/>
                  </a:lnTo>
                  <a:lnTo>
                    <a:pt x="10418" y="2714"/>
                  </a:lnTo>
                  <a:lnTo>
                    <a:pt x="10345" y="2678"/>
                  </a:lnTo>
                  <a:lnTo>
                    <a:pt x="10382" y="2568"/>
                  </a:lnTo>
                  <a:lnTo>
                    <a:pt x="10382" y="2494"/>
                  </a:lnTo>
                  <a:lnTo>
                    <a:pt x="10308" y="2421"/>
                  </a:lnTo>
                  <a:lnTo>
                    <a:pt x="10198" y="2384"/>
                  </a:lnTo>
                  <a:close/>
                  <a:moveTo>
                    <a:pt x="8694" y="7263"/>
                  </a:moveTo>
                  <a:lnTo>
                    <a:pt x="7337" y="7813"/>
                  </a:lnTo>
                  <a:lnTo>
                    <a:pt x="7264" y="7850"/>
                  </a:lnTo>
                  <a:lnTo>
                    <a:pt x="7227" y="7923"/>
                  </a:lnTo>
                  <a:lnTo>
                    <a:pt x="7190" y="7997"/>
                  </a:lnTo>
                  <a:lnTo>
                    <a:pt x="7227" y="8070"/>
                  </a:lnTo>
                  <a:lnTo>
                    <a:pt x="7190" y="8143"/>
                  </a:lnTo>
                  <a:lnTo>
                    <a:pt x="7154" y="8363"/>
                  </a:lnTo>
                  <a:lnTo>
                    <a:pt x="7190" y="8620"/>
                  </a:lnTo>
                  <a:lnTo>
                    <a:pt x="7227" y="8730"/>
                  </a:lnTo>
                  <a:lnTo>
                    <a:pt x="7300" y="8840"/>
                  </a:lnTo>
                  <a:lnTo>
                    <a:pt x="7411" y="8877"/>
                  </a:lnTo>
                  <a:lnTo>
                    <a:pt x="7557" y="8877"/>
                  </a:lnTo>
                  <a:lnTo>
                    <a:pt x="7704" y="8840"/>
                  </a:lnTo>
                  <a:lnTo>
                    <a:pt x="7887" y="8804"/>
                  </a:lnTo>
                  <a:lnTo>
                    <a:pt x="8218" y="8620"/>
                  </a:lnTo>
                  <a:lnTo>
                    <a:pt x="9061" y="8217"/>
                  </a:lnTo>
                  <a:lnTo>
                    <a:pt x="9098" y="8180"/>
                  </a:lnTo>
                  <a:lnTo>
                    <a:pt x="9171" y="8107"/>
                  </a:lnTo>
                  <a:lnTo>
                    <a:pt x="9171" y="8033"/>
                  </a:lnTo>
                  <a:lnTo>
                    <a:pt x="9171" y="7960"/>
                  </a:lnTo>
                  <a:lnTo>
                    <a:pt x="8951" y="7410"/>
                  </a:lnTo>
                  <a:lnTo>
                    <a:pt x="8914" y="7336"/>
                  </a:lnTo>
                  <a:lnTo>
                    <a:pt x="8841" y="7300"/>
                  </a:lnTo>
                  <a:lnTo>
                    <a:pt x="8768" y="7263"/>
                  </a:lnTo>
                  <a:close/>
                  <a:moveTo>
                    <a:pt x="11702" y="8327"/>
                  </a:moveTo>
                  <a:lnTo>
                    <a:pt x="11886" y="8694"/>
                  </a:lnTo>
                  <a:lnTo>
                    <a:pt x="12106" y="9060"/>
                  </a:lnTo>
                  <a:lnTo>
                    <a:pt x="11702" y="9244"/>
                  </a:lnTo>
                  <a:lnTo>
                    <a:pt x="11335" y="9390"/>
                  </a:lnTo>
                  <a:lnTo>
                    <a:pt x="10932" y="9500"/>
                  </a:lnTo>
                  <a:lnTo>
                    <a:pt x="10528" y="9611"/>
                  </a:lnTo>
                  <a:lnTo>
                    <a:pt x="10382" y="9244"/>
                  </a:lnTo>
                  <a:lnTo>
                    <a:pt x="10198" y="8877"/>
                  </a:lnTo>
                  <a:lnTo>
                    <a:pt x="10162" y="8840"/>
                  </a:lnTo>
                  <a:lnTo>
                    <a:pt x="10565" y="8730"/>
                  </a:lnTo>
                  <a:lnTo>
                    <a:pt x="10932" y="8620"/>
                  </a:lnTo>
                  <a:lnTo>
                    <a:pt x="11702" y="8327"/>
                  </a:lnTo>
                  <a:close/>
                  <a:moveTo>
                    <a:pt x="11776" y="7887"/>
                  </a:moveTo>
                  <a:lnTo>
                    <a:pt x="11299" y="8070"/>
                  </a:lnTo>
                  <a:lnTo>
                    <a:pt x="10822" y="8217"/>
                  </a:lnTo>
                  <a:lnTo>
                    <a:pt x="9868" y="8510"/>
                  </a:lnTo>
                  <a:lnTo>
                    <a:pt x="9832" y="8510"/>
                  </a:lnTo>
                  <a:lnTo>
                    <a:pt x="9795" y="8583"/>
                  </a:lnTo>
                  <a:lnTo>
                    <a:pt x="9758" y="8694"/>
                  </a:lnTo>
                  <a:lnTo>
                    <a:pt x="9832" y="8804"/>
                  </a:lnTo>
                  <a:lnTo>
                    <a:pt x="9868" y="8840"/>
                  </a:lnTo>
                  <a:lnTo>
                    <a:pt x="9942" y="8877"/>
                  </a:lnTo>
                  <a:lnTo>
                    <a:pt x="9905" y="8950"/>
                  </a:lnTo>
                  <a:lnTo>
                    <a:pt x="9905" y="9024"/>
                  </a:lnTo>
                  <a:lnTo>
                    <a:pt x="10088" y="9427"/>
                  </a:lnTo>
                  <a:lnTo>
                    <a:pt x="10198" y="9867"/>
                  </a:lnTo>
                  <a:lnTo>
                    <a:pt x="10235" y="9941"/>
                  </a:lnTo>
                  <a:lnTo>
                    <a:pt x="10272" y="9977"/>
                  </a:lnTo>
                  <a:lnTo>
                    <a:pt x="10308" y="10014"/>
                  </a:lnTo>
                  <a:lnTo>
                    <a:pt x="10382" y="10051"/>
                  </a:lnTo>
                  <a:lnTo>
                    <a:pt x="10932" y="9904"/>
                  </a:lnTo>
                  <a:lnTo>
                    <a:pt x="11446" y="9757"/>
                  </a:lnTo>
                  <a:lnTo>
                    <a:pt x="11959" y="9574"/>
                  </a:lnTo>
                  <a:lnTo>
                    <a:pt x="12436" y="9317"/>
                  </a:lnTo>
                  <a:lnTo>
                    <a:pt x="12509" y="9280"/>
                  </a:lnTo>
                  <a:lnTo>
                    <a:pt x="12583" y="9207"/>
                  </a:lnTo>
                  <a:lnTo>
                    <a:pt x="12583" y="9097"/>
                  </a:lnTo>
                  <a:lnTo>
                    <a:pt x="12546" y="9024"/>
                  </a:lnTo>
                  <a:lnTo>
                    <a:pt x="12253" y="8547"/>
                  </a:lnTo>
                  <a:lnTo>
                    <a:pt x="11996" y="7997"/>
                  </a:lnTo>
                  <a:lnTo>
                    <a:pt x="11959" y="7923"/>
                  </a:lnTo>
                  <a:lnTo>
                    <a:pt x="11922" y="7887"/>
                  </a:lnTo>
                  <a:close/>
                  <a:moveTo>
                    <a:pt x="8914" y="9354"/>
                  </a:moveTo>
                  <a:lnTo>
                    <a:pt x="9061" y="9757"/>
                  </a:lnTo>
                  <a:lnTo>
                    <a:pt x="9281" y="10161"/>
                  </a:lnTo>
                  <a:lnTo>
                    <a:pt x="8658" y="10491"/>
                  </a:lnTo>
                  <a:lnTo>
                    <a:pt x="7961" y="10784"/>
                  </a:lnTo>
                  <a:lnTo>
                    <a:pt x="7814" y="10858"/>
                  </a:lnTo>
                  <a:lnTo>
                    <a:pt x="7741" y="10858"/>
                  </a:lnTo>
                  <a:lnTo>
                    <a:pt x="7704" y="10821"/>
                  </a:lnTo>
                  <a:lnTo>
                    <a:pt x="7631" y="10674"/>
                  </a:lnTo>
                  <a:lnTo>
                    <a:pt x="7594" y="10491"/>
                  </a:lnTo>
                  <a:lnTo>
                    <a:pt x="7521" y="10161"/>
                  </a:lnTo>
                  <a:lnTo>
                    <a:pt x="7374" y="9867"/>
                  </a:lnTo>
                  <a:lnTo>
                    <a:pt x="8914" y="9354"/>
                  </a:lnTo>
                  <a:close/>
                  <a:moveTo>
                    <a:pt x="8951" y="8950"/>
                  </a:moveTo>
                  <a:lnTo>
                    <a:pt x="7154" y="9537"/>
                  </a:lnTo>
                  <a:lnTo>
                    <a:pt x="7117" y="9574"/>
                  </a:lnTo>
                  <a:lnTo>
                    <a:pt x="7080" y="9611"/>
                  </a:lnTo>
                  <a:lnTo>
                    <a:pt x="7044" y="9721"/>
                  </a:lnTo>
                  <a:lnTo>
                    <a:pt x="7080" y="9831"/>
                  </a:lnTo>
                  <a:lnTo>
                    <a:pt x="7190" y="9904"/>
                  </a:lnTo>
                  <a:lnTo>
                    <a:pt x="7190" y="10124"/>
                  </a:lnTo>
                  <a:lnTo>
                    <a:pt x="7227" y="10381"/>
                  </a:lnTo>
                  <a:lnTo>
                    <a:pt x="7374" y="10858"/>
                  </a:lnTo>
                  <a:lnTo>
                    <a:pt x="7411" y="11004"/>
                  </a:lnTo>
                  <a:lnTo>
                    <a:pt x="7521" y="11114"/>
                  </a:lnTo>
                  <a:lnTo>
                    <a:pt x="7631" y="11188"/>
                  </a:lnTo>
                  <a:lnTo>
                    <a:pt x="7777" y="11225"/>
                  </a:lnTo>
                  <a:lnTo>
                    <a:pt x="8034" y="11151"/>
                  </a:lnTo>
                  <a:lnTo>
                    <a:pt x="8291" y="11078"/>
                  </a:lnTo>
                  <a:lnTo>
                    <a:pt x="8768" y="10858"/>
                  </a:lnTo>
                  <a:lnTo>
                    <a:pt x="9245" y="10601"/>
                  </a:lnTo>
                  <a:lnTo>
                    <a:pt x="9685" y="10344"/>
                  </a:lnTo>
                  <a:lnTo>
                    <a:pt x="9721" y="10271"/>
                  </a:lnTo>
                  <a:lnTo>
                    <a:pt x="9758" y="10197"/>
                  </a:lnTo>
                  <a:lnTo>
                    <a:pt x="9758" y="10161"/>
                  </a:lnTo>
                  <a:lnTo>
                    <a:pt x="9721" y="10087"/>
                  </a:lnTo>
                  <a:lnTo>
                    <a:pt x="9538" y="9867"/>
                  </a:lnTo>
                  <a:lnTo>
                    <a:pt x="9391" y="9611"/>
                  </a:lnTo>
                  <a:lnTo>
                    <a:pt x="9281" y="9354"/>
                  </a:lnTo>
                  <a:lnTo>
                    <a:pt x="9208" y="9060"/>
                  </a:lnTo>
                  <a:lnTo>
                    <a:pt x="9171" y="8987"/>
                  </a:lnTo>
                  <a:lnTo>
                    <a:pt x="9098" y="8950"/>
                  </a:lnTo>
                  <a:close/>
                  <a:moveTo>
                    <a:pt x="12473" y="10344"/>
                  </a:moveTo>
                  <a:lnTo>
                    <a:pt x="12619" y="10711"/>
                  </a:lnTo>
                  <a:lnTo>
                    <a:pt x="11959" y="11078"/>
                  </a:lnTo>
                  <a:lnTo>
                    <a:pt x="11299" y="11445"/>
                  </a:lnTo>
                  <a:lnTo>
                    <a:pt x="11152" y="10894"/>
                  </a:lnTo>
                  <a:lnTo>
                    <a:pt x="11189" y="10858"/>
                  </a:lnTo>
                  <a:lnTo>
                    <a:pt x="11189" y="10784"/>
                  </a:lnTo>
                  <a:lnTo>
                    <a:pt x="11482" y="10674"/>
                  </a:lnTo>
                  <a:lnTo>
                    <a:pt x="11776" y="10601"/>
                  </a:lnTo>
                  <a:lnTo>
                    <a:pt x="12473" y="10344"/>
                  </a:lnTo>
                  <a:close/>
                  <a:moveTo>
                    <a:pt x="6273" y="10418"/>
                  </a:moveTo>
                  <a:lnTo>
                    <a:pt x="6347" y="10454"/>
                  </a:lnTo>
                  <a:lnTo>
                    <a:pt x="6420" y="10564"/>
                  </a:lnTo>
                  <a:lnTo>
                    <a:pt x="6567" y="10894"/>
                  </a:lnTo>
                  <a:lnTo>
                    <a:pt x="5797" y="11261"/>
                  </a:lnTo>
                  <a:lnTo>
                    <a:pt x="5100" y="11738"/>
                  </a:lnTo>
                  <a:lnTo>
                    <a:pt x="4953" y="11298"/>
                  </a:lnTo>
                  <a:lnTo>
                    <a:pt x="4843" y="11078"/>
                  </a:lnTo>
                  <a:lnTo>
                    <a:pt x="4733" y="10894"/>
                  </a:lnTo>
                  <a:lnTo>
                    <a:pt x="5613" y="10601"/>
                  </a:lnTo>
                  <a:lnTo>
                    <a:pt x="5943" y="10491"/>
                  </a:lnTo>
                  <a:lnTo>
                    <a:pt x="6237" y="10418"/>
                  </a:lnTo>
                  <a:close/>
                  <a:moveTo>
                    <a:pt x="12583" y="9867"/>
                  </a:moveTo>
                  <a:lnTo>
                    <a:pt x="12509" y="9904"/>
                  </a:lnTo>
                  <a:lnTo>
                    <a:pt x="11519" y="10271"/>
                  </a:lnTo>
                  <a:lnTo>
                    <a:pt x="11115" y="10381"/>
                  </a:lnTo>
                  <a:lnTo>
                    <a:pt x="10932" y="10491"/>
                  </a:lnTo>
                  <a:lnTo>
                    <a:pt x="10859" y="10564"/>
                  </a:lnTo>
                  <a:lnTo>
                    <a:pt x="10785" y="10638"/>
                  </a:lnTo>
                  <a:lnTo>
                    <a:pt x="10785" y="10748"/>
                  </a:lnTo>
                  <a:lnTo>
                    <a:pt x="10822" y="10821"/>
                  </a:lnTo>
                  <a:lnTo>
                    <a:pt x="10859" y="10858"/>
                  </a:lnTo>
                  <a:lnTo>
                    <a:pt x="10859" y="10894"/>
                  </a:lnTo>
                  <a:lnTo>
                    <a:pt x="10895" y="11335"/>
                  </a:lnTo>
                  <a:lnTo>
                    <a:pt x="11005" y="11738"/>
                  </a:lnTo>
                  <a:lnTo>
                    <a:pt x="11005" y="11848"/>
                  </a:lnTo>
                  <a:lnTo>
                    <a:pt x="11079" y="11885"/>
                  </a:lnTo>
                  <a:lnTo>
                    <a:pt x="11152" y="11921"/>
                  </a:lnTo>
                  <a:lnTo>
                    <a:pt x="11225" y="11921"/>
                  </a:lnTo>
                  <a:lnTo>
                    <a:pt x="12142" y="11445"/>
                  </a:lnTo>
                  <a:lnTo>
                    <a:pt x="12986" y="10931"/>
                  </a:lnTo>
                  <a:lnTo>
                    <a:pt x="13060" y="10858"/>
                  </a:lnTo>
                  <a:lnTo>
                    <a:pt x="13096" y="10784"/>
                  </a:lnTo>
                  <a:lnTo>
                    <a:pt x="13096" y="10711"/>
                  </a:lnTo>
                  <a:lnTo>
                    <a:pt x="13060" y="10638"/>
                  </a:lnTo>
                  <a:lnTo>
                    <a:pt x="12876" y="10344"/>
                  </a:lnTo>
                  <a:lnTo>
                    <a:pt x="12766" y="10014"/>
                  </a:lnTo>
                  <a:lnTo>
                    <a:pt x="12729" y="9941"/>
                  </a:lnTo>
                  <a:lnTo>
                    <a:pt x="12656" y="9904"/>
                  </a:lnTo>
                  <a:lnTo>
                    <a:pt x="12583" y="9867"/>
                  </a:lnTo>
                  <a:close/>
                  <a:moveTo>
                    <a:pt x="6200" y="9977"/>
                  </a:moveTo>
                  <a:lnTo>
                    <a:pt x="5980" y="10014"/>
                  </a:lnTo>
                  <a:lnTo>
                    <a:pt x="5760" y="10087"/>
                  </a:lnTo>
                  <a:lnTo>
                    <a:pt x="5356" y="10234"/>
                  </a:lnTo>
                  <a:lnTo>
                    <a:pt x="4843" y="10381"/>
                  </a:lnTo>
                  <a:lnTo>
                    <a:pt x="4329" y="10564"/>
                  </a:lnTo>
                  <a:lnTo>
                    <a:pt x="4293" y="10601"/>
                  </a:lnTo>
                  <a:lnTo>
                    <a:pt x="4256" y="10638"/>
                  </a:lnTo>
                  <a:lnTo>
                    <a:pt x="4219" y="10784"/>
                  </a:lnTo>
                  <a:lnTo>
                    <a:pt x="4256" y="10894"/>
                  </a:lnTo>
                  <a:lnTo>
                    <a:pt x="4293" y="10931"/>
                  </a:lnTo>
                  <a:lnTo>
                    <a:pt x="4366" y="10968"/>
                  </a:lnTo>
                  <a:lnTo>
                    <a:pt x="4513" y="11298"/>
                  </a:lnTo>
                  <a:lnTo>
                    <a:pt x="4659" y="11701"/>
                  </a:lnTo>
                  <a:lnTo>
                    <a:pt x="4769" y="12142"/>
                  </a:lnTo>
                  <a:lnTo>
                    <a:pt x="4843" y="12215"/>
                  </a:lnTo>
                  <a:lnTo>
                    <a:pt x="4916" y="12252"/>
                  </a:lnTo>
                  <a:lnTo>
                    <a:pt x="4990" y="12252"/>
                  </a:lnTo>
                  <a:lnTo>
                    <a:pt x="5100" y="12215"/>
                  </a:lnTo>
                  <a:lnTo>
                    <a:pt x="5540" y="11921"/>
                  </a:lnTo>
                  <a:lnTo>
                    <a:pt x="5980" y="11665"/>
                  </a:lnTo>
                  <a:lnTo>
                    <a:pt x="6420" y="11445"/>
                  </a:lnTo>
                  <a:lnTo>
                    <a:pt x="6934" y="11225"/>
                  </a:lnTo>
                  <a:lnTo>
                    <a:pt x="6970" y="11188"/>
                  </a:lnTo>
                  <a:lnTo>
                    <a:pt x="7044" y="11114"/>
                  </a:lnTo>
                  <a:lnTo>
                    <a:pt x="7044" y="11041"/>
                  </a:lnTo>
                  <a:lnTo>
                    <a:pt x="7044" y="10931"/>
                  </a:lnTo>
                  <a:lnTo>
                    <a:pt x="6897" y="10601"/>
                  </a:lnTo>
                  <a:lnTo>
                    <a:pt x="6750" y="10307"/>
                  </a:lnTo>
                  <a:lnTo>
                    <a:pt x="6677" y="10161"/>
                  </a:lnTo>
                  <a:lnTo>
                    <a:pt x="6530" y="10051"/>
                  </a:lnTo>
                  <a:lnTo>
                    <a:pt x="6383" y="10014"/>
                  </a:lnTo>
                  <a:lnTo>
                    <a:pt x="6200" y="9977"/>
                  </a:lnTo>
                  <a:close/>
                  <a:moveTo>
                    <a:pt x="9832" y="11371"/>
                  </a:moveTo>
                  <a:lnTo>
                    <a:pt x="10125" y="11921"/>
                  </a:lnTo>
                  <a:lnTo>
                    <a:pt x="9721" y="12142"/>
                  </a:lnTo>
                  <a:lnTo>
                    <a:pt x="9318" y="12288"/>
                  </a:lnTo>
                  <a:lnTo>
                    <a:pt x="8914" y="12435"/>
                  </a:lnTo>
                  <a:lnTo>
                    <a:pt x="8511" y="12545"/>
                  </a:lnTo>
                  <a:lnTo>
                    <a:pt x="8328" y="12032"/>
                  </a:lnTo>
                  <a:lnTo>
                    <a:pt x="8694" y="11921"/>
                  </a:lnTo>
                  <a:lnTo>
                    <a:pt x="9098" y="11738"/>
                  </a:lnTo>
                  <a:lnTo>
                    <a:pt x="9832" y="11371"/>
                  </a:lnTo>
                  <a:close/>
                  <a:moveTo>
                    <a:pt x="9868" y="10894"/>
                  </a:moveTo>
                  <a:lnTo>
                    <a:pt x="8951" y="11298"/>
                  </a:lnTo>
                  <a:lnTo>
                    <a:pt x="8474" y="11481"/>
                  </a:lnTo>
                  <a:lnTo>
                    <a:pt x="8071" y="11738"/>
                  </a:lnTo>
                  <a:lnTo>
                    <a:pt x="7997" y="11738"/>
                  </a:lnTo>
                  <a:lnTo>
                    <a:pt x="7924" y="11775"/>
                  </a:lnTo>
                  <a:lnTo>
                    <a:pt x="7887" y="11885"/>
                  </a:lnTo>
                  <a:lnTo>
                    <a:pt x="7887" y="11958"/>
                  </a:lnTo>
                  <a:lnTo>
                    <a:pt x="8034" y="12398"/>
                  </a:lnTo>
                  <a:lnTo>
                    <a:pt x="8181" y="12839"/>
                  </a:lnTo>
                  <a:lnTo>
                    <a:pt x="8254" y="12949"/>
                  </a:lnTo>
                  <a:lnTo>
                    <a:pt x="8328" y="12985"/>
                  </a:lnTo>
                  <a:lnTo>
                    <a:pt x="8364" y="12985"/>
                  </a:lnTo>
                  <a:lnTo>
                    <a:pt x="8951" y="12839"/>
                  </a:lnTo>
                  <a:lnTo>
                    <a:pt x="9465" y="12655"/>
                  </a:lnTo>
                  <a:lnTo>
                    <a:pt x="10015" y="12472"/>
                  </a:lnTo>
                  <a:lnTo>
                    <a:pt x="10528" y="12215"/>
                  </a:lnTo>
                  <a:lnTo>
                    <a:pt x="10565" y="12142"/>
                  </a:lnTo>
                  <a:lnTo>
                    <a:pt x="10602" y="12105"/>
                  </a:lnTo>
                  <a:lnTo>
                    <a:pt x="10602" y="12032"/>
                  </a:lnTo>
                  <a:lnTo>
                    <a:pt x="10602" y="11958"/>
                  </a:lnTo>
                  <a:lnTo>
                    <a:pt x="10125" y="11041"/>
                  </a:lnTo>
                  <a:lnTo>
                    <a:pt x="10088" y="10968"/>
                  </a:lnTo>
                  <a:lnTo>
                    <a:pt x="10015" y="10894"/>
                  </a:lnTo>
                  <a:close/>
                  <a:moveTo>
                    <a:pt x="13133" y="12288"/>
                  </a:moveTo>
                  <a:lnTo>
                    <a:pt x="13243" y="12325"/>
                  </a:lnTo>
                  <a:lnTo>
                    <a:pt x="13353" y="12472"/>
                  </a:lnTo>
                  <a:lnTo>
                    <a:pt x="13610" y="12985"/>
                  </a:lnTo>
                  <a:lnTo>
                    <a:pt x="12839" y="13242"/>
                  </a:lnTo>
                  <a:lnTo>
                    <a:pt x="12106" y="13572"/>
                  </a:lnTo>
                  <a:lnTo>
                    <a:pt x="11996" y="13352"/>
                  </a:lnTo>
                  <a:lnTo>
                    <a:pt x="11886" y="13132"/>
                  </a:lnTo>
                  <a:lnTo>
                    <a:pt x="11739" y="12692"/>
                  </a:lnTo>
                  <a:lnTo>
                    <a:pt x="12032" y="12618"/>
                  </a:lnTo>
                  <a:lnTo>
                    <a:pt x="12289" y="12545"/>
                  </a:lnTo>
                  <a:lnTo>
                    <a:pt x="12839" y="12362"/>
                  </a:lnTo>
                  <a:lnTo>
                    <a:pt x="13023" y="12288"/>
                  </a:lnTo>
                  <a:close/>
                  <a:moveTo>
                    <a:pt x="7044" y="12325"/>
                  </a:moveTo>
                  <a:lnTo>
                    <a:pt x="7337" y="13022"/>
                  </a:lnTo>
                  <a:lnTo>
                    <a:pt x="5833" y="13792"/>
                  </a:lnTo>
                  <a:lnTo>
                    <a:pt x="5613" y="13132"/>
                  </a:lnTo>
                  <a:lnTo>
                    <a:pt x="5943" y="12875"/>
                  </a:lnTo>
                  <a:lnTo>
                    <a:pt x="6273" y="12655"/>
                  </a:lnTo>
                  <a:lnTo>
                    <a:pt x="6677" y="12472"/>
                  </a:lnTo>
                  <a:lnTo>
                    <a:pt x="7044" y="12325"/>
                  </a:lnTo>
                  <a:close/>
                  <a:moveTo>
                    <a:pt x="13060" y="11885"/>
                  </a:moveTo>
                  <a:lnTo>
                    <a:pt x="12839" y="11921"/>
                  </a:lnTo>
                  <a:lnTo>
                    <a:pt x="12473" y="12068"/>
                  </a:lnTo>
                  <a:lnTo>
                    <a:pt x="11922" y="12215"/>
                  </a:lnTo>
                  <a:lnTo>
                    <a:pt x="11666" y="12288"/>
                  </a:lnTo>
                  <a:lnTo>
                    <a:pt x="11446" y="12398"/>
                  </a:lnTo>
                  <a:lnTo>
                    <a:pt x="11372" y="12435"/>
                  </a:lnTo>
                  <a:lnTo>
                    <a:pt x="11372" y="12472"/>
                  </a:lnTo>
                  <a:lnTo>
                    <a:pt x="11372" y="12582"/>
                  </a:lnTo>
                  <a:lnTo>
                    <a:pt x="11446" y="12655"/>
                  </a:lnTo>
                  <a:lnTo>
                    <a:pt x="11519" y="12692"/>
                  </a:lnTo>
                  <a:lnTo>
                    <a:pt x="11482" y="12839"/>
                  </a:lnTo>
                  <a:lnTo>
                    <a:pt x="11482" y="13022"/>
                  </a:lnTo>
                  <a:lnTo>
                    <a:pt x="11519" y="13169"/>
                  </a:lnTo>
                  <a:lnTo>
                    <a:pt x="11556" y="13315"/>
                  </a:lnTo>
                  <a:lnTo>
                    <a:pt x="11702" y="13646"/>
                  </a:lnTo>
                  <a:lnTo>
                    <a:pt x="11886" y="13902"/>
                  </a:lnTo>
                  <a:lnTo>
                    <a:pt x="11996" y="13976"/>
                  </a:lnTo>
                  <a:lnTo>
                    <a:pt x="12106" y="13976"/>
                  </a:lnTo>
                  <a:lnTo>
                    <a:pt x="13023" y="13609"/>
                  </a:lnTo>
                  <a:lnTo>
                    <a:pt x="13940" y="13279"/>
                  </a:lnTo>
                  <a:lnTo>
                    <a:pt x="14013" y="13205"/>
                  </a:lnTo>
                  <a:lnTo>
                    <a:pt x="14050" y="13169"/>
                  </a:lnTo>
                  <a:lnTo>
                    <a:pt x="14087" y="13095"/>
                  </a:lnTo>
                  <a:lnTo>
                    <a:pt x="14050" y="13022"/>
                  </a:lnTo>
                  <a:lnTo>
                    <a:pt x="13646" y="12142"/>
                  </a:lnTo>
                  <a:lnTo>
                    <a:pt x="13573" y="12032"/>
                  </a:lnTo>
                  <a:lnTo>
                    <a:pt x="13463" y="11958"/>
                  </a:lnTo>
                  <a:lnTo>
                    <a:pt x="13353" y="11885"/>
                  </a:lnTo>
                  <a:close/>
                  <a:moveTo>
                    <a:pt x="7190" y="11848"/>
                  </a:moveTo>
                  <a:lnTo>
                    <a:pt x="7117" y="11885"/>
                  </a:lnTo>
                  <a:lnTo>
                    <a:pt x="6640" y="12032"/>
                  </a:lnTo>
                  <a:lnTo>
                    <a:pt x="6163" y="12215"/>
                  </a:lnTo>
                  <a:lnTo>
                    <a:pt x="5723" y="12508"/>
                  </a:lnTo>
                  <a:lnTo>
                    <a:pt x="5320" y="12802"/>
                  </a:lnTo>
                  <a:lnTo>
                    <a:pt x="5246" y="12839"/>
                  </a:lnTo>
                  <a:lnTo>
                    <a:pt x="5210" y="12875"/>
                  </a:lnTo>
                  <a:lnTo>
                    <a:pt x="5173" y="12912"/>
                  </a:lnTo>
                  <a:lnTo>
                    <a:pt x="5173" y="12985"/>
                  </a:lnTo>
                  <a:lnTo>
                    <a:pt x="5246" y="13279"/>
                  </a:lnTo>
                  <a:lnTo>
                    <a:pt x="5320" y="13572"/>
                  </a:lnTo>
                  <a:lnTo>
                    <a:pt x="5540" y="14159"/>
                  </a:lnTo>
                  <a:lnTo>
                    <a:pt x="5576" y="14196"/>
                  </a:lnTo>
                  <a:lnTo>
                    <a:pt x="5650" y="14269"/>
                  </a:lnTo>
                  <a:lnTo>
                    <a:pt x="5797" y="14269"/>
                  </a:lnTo>
                  <a:lnTo>
                    <a:pt x="7667" y="13315"/>
                  </a:lnTo>
                  <a:lnTo>
                    <a:pt x="7741" y="13279"/>
                  </a:lnTo>
                  <a:lnTo>
                    <a:pt x="7777" y="13205"/>
                  </a:lnTo>
                  <a:lnTo>
                    <a:pt x="7814" y="13132"/>
                  </a:lnTo>
                  <a:lnTo>
                    <a:pt x="7777" y="13059"/>
                  </a:lnTo>
                  <a:lnTo>
                    <a:pt x="7374" y="11995"/>
                  </a:lnTo>
                  <a:lnTo>
                    <a:pt x="7337" y="11921"/>
                  </a:lnTo>
                  <a:lnTo>
                    <a:pt x="7264" y="11885"/>
                  </a:lnTo>
                  <a:lnTo>
                    <a:pt x="7190" y="11848"/>
                  </a:lnTo>
                  <a:close/>
                  <a:moveTo>
                    <a:pt x="10528" y="13279"/>
                  </a:moveTo>
                  <a:lnTo>
                    <a:pt x="10895" y="13976"/>
                  </a:lnTo>
                  <a:lnTo>
                    <a:pt x="9318" y="14599"/>
                  </a:lnTo>
                  <a:lnTo>
                    <a:pt x="9025" y="13902"/>
                  </a:lnTo>
                  <a:lnTo>
                    <a:pt x="9098" y="13829"/>
                  </a:lnTo>
                  <a:lnTo>
                    <a:pt x="9098" y="13792"/>
                  </a:lnTo>
                  <a:lnTo>
                    <a:pt x="9135" y="13756"/>
                  </a:lnTo>
                  <a:lnTo>
                    <a:pt x="9465" y="13609"/>
                  </a:lnTo>
                  <a:lnTo>
                    <a:pt x="9758" y="13535"/>
                  </a:lnTo>
                  <a:lnTo>
                    <a:pt x="10528" y="13279"/>
                  </a:lnTo>
                  <a:close/>
                  <a:moveTo>
                    <a:pt x="10639" y="12839"/>
                  </a:moveTo>
                  <a:lnTo>
                    <a:pt x="10565" y="12875"/>
                  </a:lnTo>
                  <a:lnTo>
                    <a:pt x="9501" y="13242"/>
                  </a:lnTo>
                  <a:lnTo>
                    <a:pt x="9061" y="13352"/>
                  </a:lnTo>
                  <a:lnTo>
                    <a:pt x="8878" y="13462"/>
                  </a:lnTo>
                  <a:lnTo>
                    <a:pt x="8768" y="13499"/>
                  </a:lnTo>
                  <a:lnTo>
                    <a:pt x="8731" y="13572"/>
                  </a:lnTo>
                  <a:lnTo>
                    <a:pt x="8658" y="13682"/>
                  </a:lnTo>
                  <a:lnTo>
                    <a:pt x="8694" y="13829"/>
                  </a:lnTo>
                  <a:lnTo>
                    <a:pt x="8731" y="13866"/>
                  </a:lnTo>
                  <a:lnTo>
                    <a:pt x="8731" y="13902"/>
                  </a:lnTo>
                  <a:lnTo>
                    <a:pt x="8768" y="14159"/>
                  </a:lnTo>
                  <a:lnTo>
                    <a:pt x="8841" y="14416"/>
                  </a:lnTo>
                  <a:lnTo>
                    <a:pt x="9025" y="14893"/>
                  </a:lnTo>
                  <a:lnTo>
                    <a:pt x="9098" y="14929"/>
                  </a:lnTo>
                  <a:lnTo>
                    <a:pt x="9135" y="14966"/>
                  </a:lnTo>
                  <a:lnTo>
                    <a:pt x="9208" y="15003"/>
                  </a:lnTo>
                  <a:lnTo>
                    <a:pt x="9281" y="15003"/>
                  </a:lnTo>
                  <a:lnTo>
                    <a:pt x="11225" y="14269"/>
                  </a:lnTo>
                  <a:lnTo>
                    <a:pt x="11262" y="14232"/>
                  </a:lnTo>
                  <a:lnTo>
                    <a:pt x="11299" y="14159"/>
                  </a:lnTo>
                  <a:lnTo>
                    <a:pt x="11335" y="14086"/>
                  </a:lnTo>
                  <a:lnTo>
                    <a:pt x="11335" y="14012"/>
                  </a:lnTo>
                  <a:lnTo>
                    <a:pt x="10822" y="12985"/>
                  </a:lnTo>
                  <a:lnTo>
                    <a:pt x="10785" y="12912"/>
                  </a:lnTo>
                  <a:lnTo>
                    <a:pt x="10712" y="12875"/>
                  </a:lnTo>
                  <a:lnTo>
                    <a:pt x="10639" y="12839"/>
                  </a:lnTo>
                  <a:close/>
                  <a:moveTo>
                    <a:pt x="7997" y="14342"/>
                  </a:moveTo>
                  <a:lnTo>
                    <a:pt x="8107" y="14489"/>
                  </a:lnTo>
                  <a:lnTo>
                    <a:pt x="8144" y="14599"/>
                  </a:lnTo>
                  <a:lnTo>
                    <a:pt x="8107" y="14746"/>
                  </a:lnTo>
                  <a:lnTo>
                    <a:pt x="8034" y="14893"/>
                  </a:lnTo>
                  <a:lnTo>
                    <a:pt x="7924" y="15003"/>
                  </a:lnTo>
                  <a:lnTo>
                    <a:pt x="7814" y="15149"/>
                  </a:lnTo>
                  <a:lnTo>
                    <a:pt x="7557" y="15296"/>
                  </a:lnTo>
                  <a:lnTo>
                    <a:pt x="7044" y="15516"/>
                  </a:lnTo>
                  <a:lnTo>
                    <a:pt x="6787" y="15590"/>
                  </a:lnTo>
                  <a:lnTo>
                    <a:pt x="6567" y="15736"/>
                  </a:lnTo>
                  <a:lnTo>
                    <a:pt x="6310" y="15113"/>
                  </a:lnTo>
                  <a:lnTo>
                    <a:pt x="6383" y="15076"/>
                  </a:lnTo>
                  <a:lnTo>
                    <a:pt x="6457" y="14966"/>
                  </a:lnTo>
                  <a:lnTo>
                    <a:pt x="6457" y="14929"/>
                  </a:lnTo>
                  <a:lnTo>
                    <a:pt x="6530" y="15003"/>
                  </a:lnTo>
                  <a:lnTo>
                    <a:pt x="6604" y="14966"/>
                  </a:lnTo>
                  <a:lnTo>
                    <a:pt x="6787" y="14929"/>
                  </a:lnTo>
                  <a:lnTo>
                    <a:pt x="7227" y="14783"/>
                  </a:lnTo>
                  <a:lnTo>
                    <a:pt x="7631" y="14599"/>
                  </a:lnTo>
                  <a:lnTo>
                    <a:pt x="7997" y="14342"/>
                  </a:lnTo>
                  <a:close/>
                  <a:moveTo>
                    <a:pt x="15150" y="15370"/>
                  </a:moveTo>
                  <a:lnTo>
                    <a:pt x="15150" y="15443"/>
                  </a:lnTo>
                  <a:lnTo>
                    <a:pt x="15224" y="15480"/>
                  </a:lnTo>
                  <a:lnTo>
                    <a:pt x="15260" y="15516"/>
                  </a:lnTo>
                  <a:lnTo>
                    <a:pt x="15150" y="15736"/>
                  </a:lnTo>
                  <a:lnTo>
                    <a:pt x="15004" y="15993"/>
                  </a:lnTo>
                  <a:lnTo>
                    <a:pt x="14857" y="15626"/>
                  </a:lnTo>
                  <a:lnTo>
                    <a:pt x="15150" y="15370"/>
                  </a:lnTo>
                  <a:close/>
                  <a:moveTo>
                    <a:pt x="7997" y="13902"/>
                  </a:moveTo>
                  <a:lnTo>
                    <a:pt x="7887" y="13939"/>
                  </a:lnTo>
                  <a:lnTo>
                    <a:pt x="7631" y="14122"/>
                  </a:lnTo>
                  <a:lnTo>
                    <a:pt x="7337" y="14269"/>
                  </a:lnTo>
                  <a:lnTo>
                    <a:pt x="7044" y="14416"/>
                  </a:lnTo>
                  <a:lnTo>
                    <a:pt x="6750" y="14526"/>
                  </a:lnTo>
                  <a:lnTo>
                    <a:pt x="6347" y="14599"/>
                  </a:lnTo>
                  <a:lnTo>
                    <a:pt x="6163" y="14673"/>
                  </a:lnTo>
                  <a:lnTo>
                    <a:pt x="6090" y="14746"/>
                  </a:lnTo>
                  <a:lnTo>
                    <a:pt x="6017" y="14819"/>
                  </a:lnTo>
                  <a:lnTo>
                    <a:pt x="6017" y="14929"/>
                  </a:lnTo>
                  <a:lnTo>
                    <a:pt x="5943" y="15003"/>
                  </a:lnTo>
                  <a:lnTo>
                    <a:pt x="5943" y="15113"/>
                  </a:lnTo>
                  <a:lnTo>
                    <a:pt x="6127" y="15590"/>
                  </a:lnTo>
                  <a:lnTo>
                    <a:pt x="6273" y="16103"/>
                  </a:lnTo>
                  <a:lnTo>
                    <a:pt x="6347" y="16177"/>
                  </a:lnTo>
                  <a:lnTo>
                    <a:pt x="6420" y="16213"/>
                  </a:lnTo>
                  <a:lnTo>
                    <a:pt x="6493" y="16213"/>
                  </a:lnTo>
                  <a:lnTo>
                    <a:pt x="6567" y="16177"/>
                  </a:lnTo>
                  <a:lnTo>
                    <a:pt x="6787" y="16030"/>
                  </a:lnTo>
                  <a:lnTo>
                    <a:pt x="7007" y="15920"/>
                  </a:lnTo>
                  <a:lnTo>
                    <a:pt x="7484" y="15736"/>
                  </a:lnTo>
                  <a:lnTo>
                    <a:pt x="7704" y="15663"/>
                  </a:lnTo>
                  <a:lnTo>
                    <a:pt x="7924" y="15553"/>
                  </a:lnTo>
                  <a:lnTo>
                    <a:pt x="8144" y="15406"/>
                  </a:lnTo>
                  <a:lnTo>
                    <a:pt x="8328" y="15223"/>
                  </a:lnTo>
                  <a:lnTo>
                    <a:pt x="8438" y="15076"/>
                  </a:lnTo>
                  <a:lnTo>
                    <a:pt x="8511" y="14893"/>
                  </a:lnTo>
                  <a:lnTo>
                    <a:pt x="8511" y="14709"/>
                  </a:lnTo>
                  <a:lnTo>
                    <a:pt x="8511" y="14526"/>
                  </a:lnTo>
                  <a:lnTo>
                    <a:pt x="8474" y="14342"/>
                  </a:lnTo>
                  <a:lnTo>
                    <a:pt x="8364" y="14159"/>
                  </a:lnTo>
                  <a:lnTo>
                    <a:pt x="8254" y="14049"/>
                  </a:lnTo>
                  <a:lnTo>
                    <a:pt x="8071" y="13939"/>
                  </a:lnTo>
                  <a:lnTo>
                    <a:pt x="7997" y="13902"/>
                  </a:lnTo>
                  <a:close/>
                  <a:moveTo>
                    <a:pt x="14710" y="15736"/>
                  </a:moveTo>
                  <a:lnTo>
                    <a:pt x="14747" y="15993"/>
                  </a:lnTo>
                  <a:lnTo>
                    <a:pt x="14820" y="16250"/>
                  </a:lnTo>
                  <a:lnTo>
                    <a:pt x="14490" y="16507"/>
                  </a:lnTo>
                  <a:lnTo>
                    <a:pt x="14417" y="16397"/>
                  </a:lnTo>
                  <a:lnTo>
                    <a:pt x="14307" y="15993"/>
                  </a:lnTo>
                  <a:lnTo>
                    <a:pt x="14380" y="15956"/>
                  </a:lnTo>
                  <a:lnTo>
                    <a:pt x="14710" y="15736"/>
                  </a:lnTo>
                  <a:close/>
                  <a:moveTo>
                    <a:pt x="14123" y="16103"/>
                  </a:moveTo>
                  <a:lnTo>
                    <a:pt x="14160" y="16397"/>
                  </a:lnTo>
                  <a:lnTo>
                    <a:pt x="14233" y="16690"/>
                  </a:lnTo>
                  <a:lnTo>
                    <a:pt x="13830" y="16873"/>
                  </a:lnTo>
                  <a:lnTo>
                    <a:pt x="13720" y="16727"/>
                  </a:lnTo>
                  <a:lnTo>
                    <a:pt x="13500" y="16433"/>
                  </a:lnTo>
                  <a:lnTo>
                    <a:pt x="14123" y="16103"/>
                  </a:lnTo>
                  <a:close/>
                  <a:moveTo>
                    <a:pt x="13426" y="16470"/>
                  </a:moveTo>
                  <a:lnTo>
                    <a:pt x="13500" y="16727"/>
                  </a:lnTo>
                  <a:lnTo>
                    <a:pt x="13536" y="16873"/>
                  </a:lnTo>
                  <a:lnTo>
                    <a:pt x="13573" y="16984"/>
                  </a:lnTo>
                  <a:lnTo>
                    <a:pt x="13096" y="17167"/>
                  </a:lnTo>
                  <a:lnTo>
                    <a:pt x="12986" y="17057"/>
                  </a:lnTo>
                  <a:lnTo>
                    <a:pt x="12876" y="16873"/>
                  </a:lnTo>
                  <a:lnTo>
                    <a:pt x="12839" y="16727"/>
                  </a:lnTo>
                  <a:lnTo>
                    <a:pt x="13426" y="16470"/>
                  </a:lnTo>
                  <a:close/>
                  <a:moveTo>
                    <a:pt x="12583" y="16837"/>
                  </a:moveTo>
                  <a:lnTo>
                    <a:pt x="12656" y="17094"/>
                  </a:lnTo>
                  <a:lnTo>
                    <a:pt x="12803" y="17277"/>
                  </a:lnTo>
                  <a:lnTo>
                    <a:pt x="12399" y="17460"/>
                  </a:lnTo>
                  <a:lnTo>
                    <a:pt x="12326" y="17387"/>
                  </a:lnTo>
                  <a:lnTo>
                    <a:pt x="12253" y="17277"/>
                  </a:lnTo>
                  <a:lnTo>
                    <a:pt x="12216" y="17167"/>
                  </a:lnTo>
                  <a:lnTo>
                    <a:pt x="12216" y="17020"/>
                  </a:lnTo>
                  <a:lnTo>
                    <a:pt x="12583" y="16837"/>
                  </a:lnTo>
                  <a:close/>
                  <a:moveTo>
                    <a:pt x="12032" y="17094"/>
                  </a:moveTo>
                  <a:lnTo>
                    <a:pt x="11996" y="17240"/>
                  </a:lnTo>
                  <a:lnTo>
                    <a:pt x="12032" y="17387"/>
                  </a:lnTo>
                  <a:lnTo>
                    <a:pt x="12106" y="17570"/>
                  </a:lnTo>
                  <a:lnTo>
                    <a:pt x="11812" y="17644"/>
                  </a:lnTo>
                  <a:lnTo>
                    <a:pt x="11776" y="17644"/>
                  </a:lnTo>
                  <a:lnTo>
                    <a:pt x="11739" y="17497"/>
                  </a:lnTo>
                  <a:lnTo>
                    <a:pt x="11666" y="17240"/>
                  </a:lnTo>
                  <a:lnTo>
                    <a:pt x="12032" y="17094"/>
                  </a:lnTo>
                  <a:close/>
                  <a:moveTo>
                    <a:pt x="11446" y="17350"/>
                  </a:moveTo>
                  <a:lnTo>
                    <a:pt x="11482" y="17607"/>
                  </a:lnTo>
                  <a:lnTo>
                    <a:pt x="11519" y="17791"/>
                  </a:lnTo>
                  <a:lnTo>
                    <a:pt x="11189" y="17901"/>
                  </a:lnTo>
                  <a:lnTo>
                    <a:pt x="11115" y="17937"/>
                  </a:lnTo>
                  <a:lnTo>
                    <a:pt x="11115" y="17864"/>
                  </a:lnTo>
                  <a:lnTo>
                    <a:pt x="11115" y="17827"/>
                  </a:lnTo>
                  <a:lnTo>
                    <a:pt x="11115" y="17717"/>
                  </a:lnTo>
                  <a:lnTo>
                    <a:pt x="11005" y="17607"/>
                  </a:lnTo>
                  <a:lnTo>
                    <a:pt x="10969" y="17534"/>
                  </a:lnTo>
                  <a:lnTo>
                    <a:pt x="11446" y="17350"/>
                  </a:lnTo>
                  <a:close/>
                  <a:moveTo>
                    <a:pt x="10639" y="17644"/>
                  </a:moveTo>
                  <a:lnTo>
                    <a:pt x="10749" y="17791"/>
                  </a:lnTo>
                  <a:lnTo>
                    <a:pt x="10859" y="17901"/>
                  </a:lnTo>
                  <a:lnTo>
                    <a:pt x="10932" y="17974"/>
                  </a:lnTo>
                  <a:lnTo>
                    <a:pt x="10969" y="17974"/>
                  </a:lnTo>
                  <a:lnTo>
                    <a:pt x="10455" y="18194"/>
                  </a:lnTo>
                  <a:lnTo>
                    <a:pt x="10418" y="18121"/>
                  </a:lnTo>
                  <a:lnTo>
                    <a:pt x="10345" y="18121"/>
                  </a:lnTo>
                  <a:lnTo>
                    <a:pt x="10235" y="18157"/>
                  </a:lnTo>
                  <a:lnTo>
                    <a:pt x="10162" y="17901"/>
                  </a:lnTo>
                  <a:lnTo>
                    <a:pt x="10125" y="17827"/>
                  </a:lnTo>
                  <a:lnTo>
                    <a:pt x="10639" y="17644"/>
                  </a:lnTo>
                  <a:close/>
                  <a:moveTo>
                    <a:pt x="10272" y="440"/>
                  </a:moveTo>
                  <a:lnTo>
                    <a:pt x="10455" y="477"/>
                  </a:lnTo>
                  <a:lnTo>
                    <a:pt x="10565" y="550"/>
                  </a:lnTo>
                  <a:lnTo>
                    <a:pt x="10675" y="624"/>
                  </a:lnTo>
                  <a:lnTo>
                    <a:pt x="10785" y="734"/>
                  </a:lnTo>
                  <a:lnTo>
                    <a:pt x="10969" y="990"/>
                  </a:lnTo>
                  <a:lnTo>
                    <a:pt x="11005" y="1210"/>
                  </a:lnTo>
                  <a:lnTo>
                    <a:pt x="11042" y="1431"/>
                  </a:lnTo>
                  <a:lnTo>
                    <a:pt x="11335" y="2348"/>
                  </a:lnTo>
                  <a:lnTo>
                    <a:pt x="11886" y="3998"/>
                  </a:lnTo>
                  <a:lnTo>
                    <a:pt x="13060" y="7300"/>
                  </a:lnTo>
                  <a:lnTo>
                    <a:pt x="14233" y="10564"/>
                  </a:lnTo>
                  <a:lnTo>
                    <a:pt x="14857" y="12215"/>
                  </a:lnTo>
                  <a:lnTo>
                    <a:pt x="15187" y="13095"/>
                  </a:lnTo>
                  <a:lnTo>
                    <a:pt x="15407" y="13646"/>
                  </a:lnTo>
                  <a:lnTo>
                    <a:pt x="15334" y="13682"/>
                  </a:lnTo>
                  <a:lnTo>
                    <a:pt x="15297" y="13829"/>
                  </a:lnTo>
                  <a:lnTo>
                    <a:pt x="15297" y="13939"/>
                  </a:lnTo>
                  <a:lnTo>
                    <a:pt x="15260" y="14196"/>
                  </a:lnTo>
                  <a:lnTo>
                    <a:pt x="15224" y="14379"/>
                  </a:lnTo>
                  <a:lnTo>
                    <a:pt x="15187" y="14526"/>
                  </a:lnTo>
                  <a:lnTo>
                    <a:pt x="15004" y="14856"/>
                  </a:lnTo>
                  <a:lnTo>
                    <a:pt x="14747" y="15149"/>
                  </a:lnTo>
                  <a:lnTo>
                    <a:pt x="14453" y="15370"/>
                  </a:lnTo>
                  <a:lnTo>
                    <a:pt x="14123" y="15590"/>
                  </a:lnTo>
                  <a:lnTo>
                    <a:pt x="13793" y="15773"/>
                  </a:lnTo>
                  <a:lnTo>
                    <a:pt x="13060" y="16140"/>
                  </a:lnTo>
                  <a:lnTo>
                    <a:pt x="12326" y="16470"/>
                  </a:lnTo>
                  <a:lnTo>
                    <a:pt x="10859" y="17094"/>
                  </a:lnTo>
                  <a:lnTo>
                    <a:pt x="10015" y="17424"/>
                  </a:lnTo>
                  <a:lnTo>
                    <a:pt x="9978" y="17387"/>
                  </a:lnTo>
                  <a:lnTo>
                    <a:pt x="9942" y="17387"/>
                  </a:lnTo>
                  <a:lnTo>
                    <a:pt x="9905" y="17424"/>
                  </a:lnTo>
                  <a:lnTo>
                    <a:pt x="9905" y="17460"/>
                  </a:lnTo>
                  <a:lnTo>
                    <a:pt x="8841" y="17791"/>
                  </a:lnTo>
                  <a:lnTo>
                    <a:pt x="7777" y="18121"/>
                  </a:lnTo>
                  <a:lnTo>
                    <a:pt x="6970" y="18304"/>
                  </a:lnTo>
                  <a:lnTo>
                    <a:pt x="6163" y="18487"/>
                  </a:lnTo>
                  <a:lnTo>
                    <a:pt x="5797" y="18524"/>
                  </a:lnTo>
                  <a:lnTo>
                    <a:pt x="5613" y="18524"/>
                  </a:lnTo>
                  <a:lnTo>
                    <a:pt x="5430" y="18451"/>
                  </a:lnTo>
                  <a:lnTo>
                    <a:pt x="5283" y="18377"/>
                  </a:lnTo>
                  <a:lnTo>
                    <a:pt x="5173" y="18231"/>
                  </a:lnTo>
                  <a:lnTo>
                    <a:pt x="5063" y="18121"/>
                  </a:lnTo>
                  <a:lnTo>
                    <a:pt x="4953" y="17974"/>
                  </a:lnTo>
                  <a:lnTo>
                    <a:pt x="4879" y="17680"/>
                  </a:lnTo>
                  <a:lnTo>
                    <a:pt x="4769" y="17387"/>
                  </a:lnTo>
                  <a:lnTo>
                    <a:pt x="4476" y="16507"/>
                  </a:lnTo>
                  <a:lnTo>
                    <a:pt x="3926" y="14819"/>
                  </a:lnTo>
                  <a:lnTo>
                    <a:pt x="3376" y="13169"/>
                  </a:lnTo>
                  <a:lnTo>
                    <a:pt x="2752" y="11518"/>
                  </a:lnTo>
                  <a:lnTo>
                    <a:pt x="2165" y="9867"/>
                  </a:lnTo>
                  <a:lnTo>
                    <a:pt x="1505" y="8253"/>
                  </a:lnTo>
                  <a:lnTo>
                    <a:pt x="845" y="6603"/>
                  </a:lnTo>
                  <a:lnTo>
                    <a:pt x="588" y="6052"/>
                  </a:lnTo>
                  <a:lnTo>
                    <a:pt x="478" y="5796"/>
                  </a:lnTo>
                  <a:lnTo>
                    <a:pt x="331" y="5539"/>
                  </a:lnTo>
                  <a:lnTo>
                    <a:pt x="368" y="5502"/>
                  </a:lnTo>
                  <a:lnTo>
                    <a:pt x="404" y="5429"/>
                  </a:lnTo>
                  <a:lnTo>
                    <a:pt x="368" y="5209"/>
                  </a:lnTo>
                  <a:lnTo>
                    <a:pt x="404" y="5025"/>
                  </a:lnTo>
                  <a:lnTo>
                    <a:pt x="404" y="4879"/>
                  </a:lnTo>
                  <a:lnTo>
                    <a:pt x="478" y="4695"/>
                  </a:lnTo>
                  <a:lnTo>
                    <a:pt x="624" y="4402"/>
                  </a:lnTo>
                  <a:lnTo>
                    <a:pt x="845" y="4145"/>
                  </a:lnTo>
                  <a:lnTo>
                    <a:pt x="1101" y="3888"/>
                  </a:lnTo>
                  <a:lnTo>
                    <a:pt x="1395" y="3668"/>
                  </a:lnTo>
                  <a:lnTo>
                    <a:pt x="1725" y="3485"/>
                  </a:lnTo>
                  <a:lnTo>
                    <a:pt x="2018" y="3301"/>
                  </a:lnTo>
                  <a:lnTo>
                    <a:pt x="2789" y="2935"/>
                  </a:lnTo>
                  <a:lnTo>
                    <a:pt x="3596" y="2641"/>
                  </a:lnTo>
                  <a:lnTo>
                    <a:pt x="5210" y="2017"/>
                  </a:lnTo>
                  <a:lnTo>
                    <a:pt x="6787" y="1394"/>
                  </a:lnTo>
                  <a:lnTo>
                    <a:pt x="7557" y="1100"/>
                  </a:lnTo>
                  <a:lnTo>
                    <a:pt x="8364" y="807"/>
                  </a:lnTo>
                  <a:lnTo>
                    <a:pt x="9135" y="587"/>
                  </a:lnTo>
                  <a:lnTo>
                    <a:pt x="9538" y="514"/>
                  </a:lnTo>
                  <a:lnTo>
                    <a:pt x="9942" y="440"/>
                  </a:lnTo>
                  <a:close/>
                  <a:moveTo>
                    <a:pt x="9868" y="17937"/>
                  </a:moveTo>
                  <a:lnTo>
                    <a:pt x="9868" y="17974"/>
                  </a:lnTo>
                  <a:lnTo>
                    <a:pt x="9905" y="18157"/>
                  </a:lnTo>
                  <a:lnTo>
                    <a:pt x="10015" y="18341"/>
                  </a:lnTo>
                  <a:lnTo>
                    <a:pt x="9575" y="18524"/>
                  </a:lnTo>
                  <a:lnTo>
                    <a:pt x="9575" y="18487"/>
                  </a:lnTo>
                  <a:lnTo>
                    <a:pt x="9538" y="18341"/>
                  </a:lnTo>
                  <a:lnTo>
                    <a:pt x="9465" y="18231"/>
                  </a:lnTo>
                  <a:lnTo>
                    <a:pt x="9391" y="18084"/>
                  </a:lnTo>
                  <a:lnTo>
                    <a:pt x="9868" y="17937"/>
                  </a:lnTo>
                  <a:close/>
                  <a:moveTo>
                    <a:pt x="9098" y="18194"/>
                  </a:moveTo>
                  <a:lnTo>
                    <a:pt x="9171" y="18414"/>
                  </a:lnTo>
                  <a:lnTo>
                    <a:pt x="9245" y="18524"/>
                  </a:lnTo>
                  <a:lnTo>
                    <a:pt x="9318" y="18598"/>
                  </a:lnTo>
                  <a:lnTo>
                    <a:pt x="8841" y="18781"/>
                  </a:lnTo>
                  <a:lnTo>
                    <a:pt x="8768" y="18708"/>
                  </a:lnTo>
                  <a:lnTo>
                    <a:pt x="8694" y="18598"/>
                  </a:lnTo>
                  <a:lnTo>
                    <a:pt x="8621" y="18487"/>
                  </a:lnTo>
                  <a:lnTo>
                    <a:pt x="8584" y="18341"/>
                  </a:lnTo>
                  <a:lnTo>
                    <a:pt x="9098" y="18194"/>
                  </a:lnTo>
                  <a:close/>
                  <a:moveTo>
                    <a:pt x="8254" y="18414"/>
                  </a:moveTo>
                  <a:lnTo>
                    <a:pt x="8291" y="18561"/>
                  </a:lnTo>
                  <a:lnTo>
                    <a:pt x="8364" y="18744"/>
                  </a:lnTo>
                  <a:lnTo>
                    <a:pt x="8511" y="18928"/>
                  </a:lnTo>
                  <a:lnTo>
                    <a:pt x="8181" y="19038"/>
                  </a:lnTo>
                  <a:lnTo>
                    <a:pt x="8144" y="18964"/>
                  </a:lnTo>
                  <a:lnTo>
                    <a:pt x="8107" y="18928"/>
                  </a:lnTo>
                  <a:lnTo>
                    <a:pt x="7997" y="18854"/>
                  </a:lnTo>
                  <a:lnTo>
                    <a:pt x="7961" y="18818"/>
                  </a:lnTo>
                  <a:lnTo>
                    <a:pt x="7851" y="18634"/>
                  </a:lnTo>
                  <a:lnTo>
                    <a:pt x="7851" y="18561"/>
                  </a:lnTo>
                  <a:lnTo>
                    <a:pt x="8254" y="18414"/>
                  </a:lnTo>
                  <a:close/>
                  <a:moveTo>
                    <a:pt x="5246" y="18818"/>
                  </a:moveTo>
                  <a:lnTo>
                    <a:pt x="5430" y="18891"/>
                  </a:lnTo>
                  <a:lnTo>
                    <a:pt x="5650" y="18928"/>
                  </a:lnTo>
                  <a:lnTo>
                    <a:pt x="5870" y="18964"/>
                  </a:lnTo>
                  <a:lnTo>
                    <a:pt x="5943" y="19221"/>
                  </a:lnTo>
                  <a:lnTo>
                    <a:pt x="5760" y="19148"/>
                  </a:lnTo>
                  <a:lnTo>
                    <a:pt x="5576" y="19038"/>
                  </a:lnTo>
                  <a:lnTo>
                    <a:pt x="5393" y="18928"/>
                  </a:lnTo>
                  <a:lnTo>
                    <a:pt x="5246" y="18818"/>
                  </a:lnTo>
                  <a:close/>
                  <a:moveTo>
                    <a:pt x="7557" y="18634"/>
                  </a:moveTo>
                  <a:lnTo>
                    <a:pt x="7557" y="18781"/>
                  </a:lnTo>
                  <a:lnTo>
                    <a:pt x="7631" y="18928"/>
                  </a:lnTo>
                  <a:lnTo>
                    <a:pt x="7704" y="19038"/>
                  </a:lnTo>
                  <a:lnTo>
                    <a:pt x="7777" y="19148"/>
                  </a:lnTo>
                  <a:lnTo>
                    <a:pt x="7704" y="19184"/>
                  </a:lnTo>
                  <a:lnTo>
                    <a:pt x="7227" y="19294"/>
                  </a:lnTo>
                  <a:lnTo>
                    <a:pt x="7154" y="19184"/>
                  </a:lnTo>
                  <a:lnTo>
                    <a:pt x="7080" y="19074"/>
                  </a:lnTo>
                  <a:lnTo>
                    <a:pt x="6970" y="18928"/>
                  </a:lnTo>
                  <a:lnTo>
                    <a:pt x="6897" y="18781"/>
                  </a:lnTo>
                  <a:lnTo>
                    <a:pt x="7117" y="18708"/>
                  </a:lnTo>
                  <a:lnTo>
                    <a:pt x="7557" y="18634"/>
                  </a:lnTo>
                  <a:close/>
                  <a:moveTo>
                    <a:pt x="6604" y="18854"/>
                  </a:moveTo>
                  <a:lnTo>
                    <a:pt x="6677" y="19111"/>
                  </a:lnTo>
                  <a:lnTo>
                    <a:pt x="6750" y="19221"/>
                  </a:lnTo>
                  <a:lnTo>
                    <a:pt x="6824" y="19331"/>
                  </a:lnTo>
                  <a:lnTo>
                    <a:pt x="6493" y="19331"/>
                  </a:lnTo>
                  <a:lnTo>
                    <a:pt x="6493" y="19258"/>
                  </a:lnTo>
                  <a:lnTo>
                    <a:pt x="6493" y="19221"/>
                  </a:lnTo>
                  <a:lnTo>
                    <a:pt x="6420" y="19184"/>
                  </a:lnTo>
                  <a:lnTo>
                    <a:pt x="6383" y="19184"/>
                  </a:lnTo>
                  <a:lnTo>
                    <a:pt x="6310" y="19221"/>
                  </a:lnTo>
                  <a:lnTo>
                    <a:pt x="6273" y="19221"/>
                  </a:lnTo>
                  <a:lnTo>
                    <a:pt x="6200" y="19184"/>
                  </a:lnTo>
                  <a:lnTo>
                    <a:pt x="6163" y="19074"/>
                  </a:lnTo>
                  <a:lnTo>
                    <a:pt x="6127" y="18928"/>
                  </a:lnTo>
                  <a:lnTo>
                    <a:pt x="6604" y="18854"/>
                  </a:lnTo>
                  <a:close/>
                  <a:moveTo>
                    <a:pt x="10125" y="0"/>
                  </a:moveTo>
                  <a:lnTo>
                    <a:pt x="9721" y="37"/>
                  </a:lnTo>
                  <a:lnTo>
                    <a:pt x="9318" y="110"/>
                  </a:lnTo>
                  <a:lnTo>
                    <a:pt x="8804" y="220"/>
                  </a:lnTo>
                  <a:lnTo>
                    <a:pt x="8291" y="403"/>
                  </a:lnTo>
                  <a:lnTo>
                    <a:pt x="7300" y="734"/>
                  </a:lnTo>
                  <a:lnTo>
                    <a:pt x="5320" y="1504"/>
                  </a:lnTo>
                  <a:lnTo>
                    <a:pt x="3376" y="2274"/>
                  </a:lnTo>
                  <a:lnTo>
                    <a:pt x="2422" y="2678"/>
                  </a:lnTo>
                  <a:lnTo>
                    <a:pt x="1945" y="2898"/>
                  </a:lnTo>
                  <a:lnTo>
                    <a:pt x="1505" y="3118"/>
                  </a:lnTo>
                  <a:lnTo>
                    <a:pt x="1248" y="3301"/>
                  </a:lnTo>
                  <a:lnTo>
                    <a:pt x="955" y="3485"/>
                  </a:lnTo>
                  <a:lnTo>
                    <a:pt x="698" y="3742"/>
                  </a:lnTo>
                  <a:lnTo>
                    <a:pt x="441" y="3998"/>
                  </a:lnTo>
                  <a:lnTo>
                    <a:pt x="221" y="4292"/>
                  </a:lnTo>
                  <a:lnTo>
                    <a:pt x="74" y="4622"/>
                  </a:lnTo>
                  <a:lnTo>
                    <a:pt x="38" y="4769"/>
                  </a:lnTo>
                  <a:lnTo>
                    <a:pt x="38" y="4915"/>
                  </a:lnTo>
                  <a:lnTo>
                    <a:pt x="38" y="5099"/>
                  </a:lnTo>
                  <a:lnTo>
                    <a:pt x="74" y="5245"/>
                  </a:lnTo>
                  <a:lnTo>
                    <a:pt x="1" y="5282"/>
                  </a:lnTo>
                  <a:lnTo>
                    <a:pt x="1" y="5319"/>
                  </a:lnTo>
                  <a:lnTo>
                    <a:pt x="38" y="5722"/>
                  </a:lnTo>
                  <a:lnTo>
                    <a:pt x="148" y="6052"/>
                  </a:lnTo>
                  <a:lnTo>
                    <a:pt x="441" y="6786"/>
                  </a:lnTo>
                  <a:lnTo>
                    <a:pt x="1065" y="8400"/>
                  </a:lnTo>
                  <a:lnTo>
                    <a:pt x="2348" y="11665"/>
                  </a:lnTo>
                  <a:lnTo>
                    <a:pt x="2935" y="13315"/>
                  </a:lnTo>
                  <a:lnTo>
                    <a:pt x="3522" y="15003"/>
                  </a:lnTo>
                  <a:lnTo>
                    <a:pt x="4072" y="16653"/>
                  </a:lnTo>
                  <a:lnTo>
                    <a:pt x="4293" y="17424"/>
                  </a:lnTo>
                  <a:lnTo>
                    <a:pt x="4439" y="17827"/>
                  </a:lnTo>
                  <a:lnTo>
                    <a:pt x="4513" y="18047"/>
                  </a:lnTo>
                  <a:lnTo>
                    <a:pt x="4623" y="18231"/>
                  </a:lnTo>
                  <a:lnTo>
                    <a:pt x="4659" y="18451"/>
                  </a:lnTo>
                  <a:lnTo>
                    <a:pt x="4733" y="18634"/>
                  </a:lnTo>
                  <a:lnTo>
                    <a:pt x="4806" y="18781"/>
                  </a:lnTo>
                  <a:lnTo>
                    <a:pt x="4916" y="18928"/>
                  </a:lnTo>
                  <a:lnTo>
                    <a:pt x="5026" y="19074"/>
                  </a:lnTo>
                  <a:lnTo>
                    <a:pt x="5173" y="19221"/>
                  </a:lnTo>
                  <a:lnTo>
                    <a:pt x="5503" y="19404"/>
                  </a:lnTo>
                  <a:lnTo>
                    <a:pt x="5833" y="19551"/>
                  </a:lnTo>
                  <a:lnTo>
                    <a:pt x="6237" y="19661"/>
                  </a:lnTo>
                  <a:lnTo>
                    <a:pt x="6604" y="19698"/>
                  </a:lnTo>
                  <a:lnTo>
                    <a:pt x="7007" y="19698"/>
                  </a:lnTo>
                  <a:lnTo>
                    <a:pt x="7484" y="19625"/>
                  </a:lnTo>
                  <a:lnTo>
                    <a:pt x="7924" y="19515"/>
                  </a:lnTo>
                  <a:lnTo>
                    <a:pt x="8841" y="19184"/>
                  </a:lnTo>
                  <a:lnTo>
                    <a:pt x="11079" y="18341"/>
                  </a:lnTo>
                  <a:lnTo>
                    <a:pt x="13206" y="17570"/>
                  </a:lnTo>
                  <a:lnTo>
                    <a:pt x="13830" y="17314"/>
                  </a:lnTo>
                  <a:lnTo>
                    <a:pt x="14417" y="17020"/>
                  </a:lnTo>
                  <a:lnTo>
                    <a:pt x="14527" y="17020"/>
                  </a:lnTo>
                  <a:lnTo>
                    <a:pt x="14674" y="16947"/>
                  </a:lnTo>
                  <a:lnTo>
                    <a:pt x="14710" y="16873"/>
                  </a:lnTo>
                  <a:lnTo>
                    <a:pt x="14710" y="16837"/>
                  </a:lnTo>
                  <a:lnTo>
                    <a:pt x="14894" y="16690"/>
                  </a:lnTo>
                  <a:lnTo>
                    <a:pt x="15187" y="16433"/>
                  </a:lnTo>
                  <a:lnTo>
                    <a:pt x="15407" y="16103"/>
                  </a:lnTo>
                  <a:lnTo>
                    <a:pt x="15554" y="15773"/>
                  </a:lnTo>
                  <a:lnTo>
                    <a:pt x="15701" y="15406"/>
                  </a:lnTo>
                  <a:lnTo>
                    <a:pt x="15774" y="15039"/>
                  </a:lnTo>
                  <a:lnTo>
                    <a:pt x="15811" y="14636"/>
                  </a:lnTo>
                  <a:lnTo>
                    <a:pt x="15847" y="13866"/>
                  </a:lnTo>
                  <a:lnTo>
                    <a:pt x="15884" y="13829"/>
                  </a:lnTo>
                  <a:lnTo>
                    <a:pt x="15884" y="13756"/>
                  </a:lnTo>
                  <a:lnTo>
                    <a:pt x="15847" y="13572"/>
                  </a:lnTo>
                  <a:lnTo>
                    <a:pt x="15811" y="13389"/>
                  </a:lnTo>
                  <a:lnTo>
                    <a:pt x="15664" y="13059"/>
                  </a:lnTo>
                  <a:lnTo>
                    <a:pt x="15334" y="12178"/>
                  </a:lnTo>
                  <a:lnTo>
                    <a:pt x="14710" y="10564"/>
                  </a:lnTo>
                  <a:lnTo>
                    <a:pt x="13500" y="7263"/>
                  </a:lnTo>
                  <a:lnTo>
                    <a:pt x="12326" y="3962"/>
                  </a:lnTo>
                  <a:lnTo>
                    <a:pt x="11776" y="2311"/>
                  </a:lnTo>
                  <a:lnTo>
                    <a:pt x="11446" y="1431"/>
                  </a:lnTo>
                  <a:lnTo>
                    <a:pt x="11372" y="1174"/>
                  </a:lnTo>
                  <a:lnTo>
                    <a:pt x="11409" y="1027"/>
                  </a:lnTo>
                  <a:lnTo>
                    <a:pt x="11409" y="917"/>
                  </a:lnTo>
                  <a:lnTo>
                    <a:pt x="11372" y="770"/>
                  </a:lnTo>
                  <a:lnTo>
                    <a:pt x="11299" y="624"/>
                  </a:lnTo>
                  <a:lnTo>
                    <a:pt x="11152" y="403"/>
                  </a:lnTo>
                  <a:lnTo>
                    <a:pt x="10895" y="220"/>
                  </a:lnTo>
                  <a:lnTo>
                    <a:pt x="10712" y="110"/>
                  </a:lnTo>
                  <a:lnTo>
                    <a:pt x="10528" y="37"/>
                  </a:lnTo>
                  <a:lnTo>
                    <a:pt x="10345"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 name="Google Shape;402;p8"/>
            <p:cNvSpPr/>
            <p:nvPr/>
          </p:nvSpPr>
          <p:spPr>
            <a:xfrm>
              <a:off x="6991200" y="2879025"/>
              <a:ext cx="390675" cy="444800"/>
            </a:xfrm>
            <a:custGeom>
              <a:avLst/>
              <a:gdLst/>
              <a:ahLst/>
              <a:cxnLst/>
              <a:rect l="l" t="t" r="r" b="b"/>
              <a:pathLst>
                <a:path w="15627" h="17792" extrusionOk="0">
                  <a:moveTo>
                    <a:pt x="10528" y="1"/>
                  </a:moveTo>
                  <a:lnTo>
                    <a:pt x="10455" y="37"/>
                  </a:lnTo>
                  <a:lnTo>
                    <a:pt x="10308" y="221"/>
                  </a:lnTo>
                  <a:lnTo>
                    <a:pt x="10198" y="441"/>
                  </a:lnTo>
                  <a:lnTo>
                    <a:pt x="10015" y="881"/>
                  </a:lnTo>
                  <a:lnTo>
                    <a:pt x="9831" y="1468"/>
                  </a:lnTo>
                  <a:lnTo>
                    <a:pt x="9685" y="2091"/>
                  </a:lnTo>
                  <a:lnTo>
                    <a:pt x="9685" y="2201"/>
                  </a:lnTo>
                  <a:lnTo>
                    <a:pt x="9721" y="2311"/>
                  </a:lnTo>
                  <a:lnTo>
                    <a:pt x="9795" y="2348"/>
                  </a:lnTo>
                  <a:lnTo>
                    <a:pt x="9868" y="2385"/>
                  </a:lnTo>
                  <a:lnTo>
                    <a:pt x="9941" y="2421"/>
                  </a:lnTo>
                  <a:lnTo>
                    <a:pt x="10051" y="2385"/>
                  </a:lnTo>
                  <a:lnTo>
                    <a:pt x="10125" y="2311"/>
                  </a:lnTo>
                  <a:lnTo>
                    <a:pt x="10198" y="2238"/>
                  </a:lnTo>
                  <a:lnTo>
                    <a:pt x="10235" y="2055"/>
                  </a:lnTo>
                  <a:lnTo>
                    <a:pt x="10235" y="2018"/>
                  </a:lnTo>
                  <a:lnTo>
                    <a:pt x="10235" y="1981"/>
                  </a:lnTo>
                  <a:lnTo>
                    <a:pt x="10455" y="1138"/>
                  </a:lnTo>
                  <a:lnTo>
                    <a:pt x="10638" y="624"/>
                  </a:lnTo>
                  <a:lnTo>
                    <a:pt x="10675" y="367"/>
                  </a:lnTo>
                  <a:lnTo>
                    <a:pt x="10712" y="111"/>
                  </a:lnTo>
                  <a:lnTo>
                    <a:pt x="10675" y="37"/>
                  </a:lnTo>
                  <a:lnTo>
                    <a:pt x="10602" y="1"/>
                  </a:lnTo>
                  <a:close/>
                  <a:moveTo>
                    <a:pt x="3559" y="1028"/>
                  </a:moveTo>
                  <a:lnTo>
                    <a:pt x="3522" y="1064"/>
                  </a:lnTo>
                  <a:lnTo>
                    <a:pt x="3485" y="1101"/>
                  </a:lnTo>
                  <a:lnTo>
                    <a:pt x="3485" y="1138"/>
                  </a:lnTo>
                  <a:lnTo>
                    <a:pt x="3559" y="1321"/>
                  </a:lnTo>
                  <a:lnTo>
                    <a:pt x="3669" y="1468"/>
                  </a:lnTo>
                  <a:lnTo>
                    <a:pt x="3889" y="1761"/>
                  </a:lnTo>
                  <a:lnTo>
                    <a:pt x="4109" y="2055"/>
                  </a:lnTo>
                  <a:lnTo>
                    <a:pt x="4366" y="2348"/>
                  </a:lnTo>
                  <a:lnTo>
                    <a:pt x="4476" y="2605"/>
                  </a:lnTo>
                  <a:lnTo>
                    <a:pt x="4586" y="2862"/>
                  </a:lnTo>
                  <a:lnTo>
                    <a:pt x="4696" y="2972"/>
                  </a:lnTo>
                  <a:lnTo>
                    <a:pt x="4769" y="3045"/>
                  </a:lnTo>
                  <a:lnTo>
                    <a:pt x="4916" y="3082"/>
                  </a:lnTo>
                  <a:lnTo>
                    <a:pt x="5063" y="3082"/>
                  </a:lnTo>
                  <a:lnTo>
                    <a:pt x="5136" y="3045"/>
                  </a:lnTo>
                  <a:lnTo>
                    <a:pt x="5209" y="3008"/>
                  </a:lnTo>
                  <a:lnTo>
                    <a:pt x="5246" y="2935"/>
                  </a:lnTo>
                  <a:lnTo>
                    <a:pt x="5246" y="2862"/>
                  </a:lnTo>
                  <a:lnTo>
                    <a:pt x="5209" y="2715"/>
                  </a:lnTo>
                  <a:lnTo>
                    <a:pt x="5173" y="2642"/>
                  </a:lnTo>
                  <a:lnTo>
                    <a:pt x="5099" y="2605"/>
                  </a:lnTo>
                  <a:lnTo>
                    <a:pt x="4989" y="2605"/>
                  </a:lnTo>
                  <a:lnTo>
                    <a:pt x="4989" y="2568"/>
                  </a:lnTo>
                  <a:lnTo>
                    <a:pt x="4989" y="2495"/>
                  </a:lnTo>
                  <a:lnTo>
                    <a:pt x="4953" y="2385"/>
                  </a:lnTo>
                  <a:lnTo>
                    <a:pt x="4806" y="2128"/>
                  </a:lnTo>
                  <a:lnTo>
                    <a:pt x="4623" y="1871"/>
                  </a:lnTo>
                  <a:lnTo>
                    <a:pt x="4402" y="1615"/>
                  </a:lnTo>
                  <a:lnTo>
                    <a:pt x="4146" y="1394"/>
                  </a:lnTo>
                  <a:lnTo>
                    <a:pt x="3889" y="1174"/>
                  </a:lnTo>
                  <a:lnTo>
                    <a:pt x="3595" y="1028"/>
                  </a:lnTo>
                  <a:close/>
                  <a:moveTo>
                    <a:pt x="15334" y="3999"/>
                  </a:moveTo>
                  <a:lnTo>
                    <a:pt x="15260" y="4035"/>
                  </a:lnTo>
                  <a:lnTo>
                    <a:pt x="15187" y="4109"/>
                  </a:lnTo>
                  <a:lnTo>
                    <a:pt x="15077" y="4182"/>
                  </a:lnTo>
                  <a:lnTo>
                    <a:pt x="14967" y="4256"/>
                  </a:lnTo>
                  <a:lnTo>
                    <a:pt x="14820" y="4329"/>
                  </a:lnTo>
                  <a:lnTo>
                    <a:pt x="14673" y="4329"/>
                  </a:lnTo>
                  <a:lnTo>
                    <a:pt x="14527" y="4402"/>
                  </a:lnTo>
                  <a:lnTo>
                    <a:pt x="14490" y="4439"/>
                  </a:lnTo>
                  <a:lnTo>
                    <a:pt x="14453" y="4549"/>
                  </a:lnTo>
                  <a:lnTo>
                    <a:pt x="14417" y="4586"/>
                  </a:lnTo>
                  <a:lnTo>
                    <a:pt x="14380" y="4622"/>
                  </a:lnTo>
                  <a:lnTo>
                    <a:pt x="14233" y="4732"/>
                  </a:lnTo>
                  <a:lnTo>
                    <a:pt x="13940" y="4842"/>
                  </a:lnTo>
                  <a:lnTo>
                    <a:pt x="13720" y="4989"/>
                  </a:lnTo>
                  <a:lnTo>
                    <a:pt x="13536" y="5173"/>
                  </a:lnTo>
                  <a:lnTo>
                    <a:pt x="13499" y="5246"/>
                  </a:lnTo>
                  <a:lnTo>
                    <a:pt x="13499" y="5319"/>
                  </a:lnTo>
                  <a:lnTo>
                    <a:pt x="13573" y="5356"/>
                  </a:lnTo>
                  <a:lnTo>
                    <a:pt x="13830" y="5356"/>
                  </a:lnTo>
                  <a:lnTo>
                    <a:pt x="14013" y="5319"/>
                  </a:lnTo>
                  <a:lnTo>
                    <a:pt x="14380" y="5173"/>
                  </a:lnTo>
                  <a:lnTo>
                    <a:pt x="14673" y="5026"/>
                  </a:lnTo>
                  <a:lnTo>
                    <a:pt x="14783" y="4953"/>
                  </a:lnTo>
                  <a:lnTo>
                    <a:pt x="14857" y="4806"/>
                  </a:lnTo>
                  <a:lnTo>
                    <a:pt x="15077" y="4769"/>
                  </a:lnTo>
                  <a:lnTo>
                    <a:pt x="15260" y="4659"/>
                  </a:lnTo>
                  <a:lnTo>
                    <a:pt x="15370" y="4696"/>
                  </a:lnTo>
                  <a:lnTo>
                    <a:pt x="15444" y="4696"/>
                  </a:lnTo>
                  <a:lnTo>
                    <a:pt x="15554" y="4622"/>
                  </a:lnTo>
                  <a:lnTo>
                    <a:pt x="15627" y="4549"/>
                  </a:lnTo>
                  <a:lnTo>
                    <a:pt x="15627" y="4476"/>
                  </a:lnTo>
                  <a:lnTo>
                    <a:pt x="15590" y="4366"/>
                  </a:lnTo>
                  <a:lnTo>
                    <a:pt x="15627" y="4329"/>
                  </a:lnTo>
                  <a:lnTo>
                    <a:pt x="15627" y="4256"/>
                  </a:lnTo>
                  <a:lnTo>
                    <a:pt x="15590" y="4182"/>
                  </a:lnTo>
                  <a:lnTo>
                    <a:pt x="15554" y="4109"/>
                  </a:lnTo>
                  <a:lnTo>
                    <a:pt x="15480" y="4035"/>
                  </a:lnTo>
                  <a:lnTo>
                    <a:pt x="15407" y="4035"/>
                  </a:lnTo>
                  <a:lnTo>
                    <a:pt x="15334" y="3999"/>
                  </a:lnTo>
                  <a:close/>
                  <a:moveTo>
                    <a:pt x="2238" y="7447"/>
                  </a:moveTo>
                  <a:lnTo>
                    <a:pt x="2128" y="7484"/>
                  </a:lnTo>
                  <a:lnTo>
                    <a:pt x="1064" y="7960"/>
                  </a:lnTo>
                  <a:lnTo>
                    <a:pt x="477" y="8217"/>
                  </a:lnTo>
                  <a:lnTo>
                    <a:pt x="257" y="8364"/>
                  </a:lnTo>
                  <a:lnTo>
                    <a:pt x="147" y="8474"/>
                  </a:lnTo>
                  <a:lnTo>
                    <a:pt x="111" y="8437"/>
                  </a:lnTo>
                  <a:lnTo>
                    <a:pt x="74" y="8437"/>
                  </a:lnTo>
                  <a:lnTo>
                    <a:pt x="1" y="8511"/>
                  </a:lnTo>
                  <a:lnTo>
                    <a:pt x="1" y="8584"/>
                  </a:lnTo>
                  <a:lnTo>
                    <a:pt x="37" y="8621"/>
                  </a:lnTo>
                  <a:lnTo>
                    <a:pt x="111" y="8694"/>
                  </a:lnTo>
                  <a:lnTo>
                    <a:pt x="221" y="8731"/>
                  </a:lnTo>
                  <a:lnTo>
                    <a:pt x="367" y="8694"/>
                  </a:lnTo>
                  <a:lnTo>
                    <a:pt x="514" y="8657"/>
                  </a:lnTo>
                  <a:lnTo>
                    <a:pt x="808" y="8547"/>
                  </a:lnTo>
                  <a:lnTo>
                    <a:pt x="1028" y="8474"/>
                  </a:lnTo>
                  <a:lnTo>
                    <a:pt x="2385" y="7887"/>
                  </a:lnTo>
                  <a:lnTo>
                    <a:pt x="2458" y="7850"/>
                  </a:lnTo>
                  <a:lnTo>
                    <a:pt x="2532" y="7777"/>
                  </a:lnTo>
                  <a:lnTo>
                    <a:pt x="2532" y="7667"/>
                  </a:lnTo>
                  <a:lnTo>
                    <a:pt x="2495" y="7594"/>
                  </a:lnTo>
                  <a:lnTo>
                    <a:pt x="2422" y="7520"/>
                  </a:lnTo>
                  <a:lnTo>
                    <a:pt x="2348" y="7484"/>
                  </a:lnTo>
                  <a:lnTo>
                    <a:pt x="2238" y="7447"/>
                  </a:lnTo>
                  <a:close/>
                  <a:moveTo>
                    <a:pt x="6677" y="7814"/>
                  </a:moveTo>
                  <a:lnTo>
                    <a:pt x="6603" y="7887"/>
                  </a:lnTo>
                  <a:lnTo>
                    <a:pt x="6603" y="7960"/>
                  </a:lnTo>
                  <a:lnTo>
                    <a:pt x="6603" y="8070"/>
                  </a:lnTo>
                  <a:lnTo>
                    <a:pt x="6933" y="8474"/>
                  </a:lnTo>
                  <a:lnTo>
                    <a:pt x="7044" y="8694"/>
                  </a:lnTo>
                  <a:lnTo>
                    <a:pt x="7154" y="8914"/>
                  </a:lnTo>
                  <a:lnTo>
                    <a:pt x="7227" y="8951"/>
                  </a:lnTo>
                  <a:lnTo>
                    <a:pt x="7264" y="8987"/>
                  </a:lnTo>
                  <a:lnTo>
                    <a:pt x="7410" y="8987"/>
                  </a:lnTo>
                  <a:lnTo>
                    <a:pt x="7594" y="8877"/>
                  </a:lnTo>
                  <a:lnTo>
                    <a:pt x="7777" y="8767"/>
                  </a:lnTo>
                  <a:lnTo>
                    <a:pt x="7924" y="8621"/>
                  </a:lnTo>
                  <a:lnTo>
                    <a:pt x="7924" y="8657"/>
                  </a:lnTo>
                  <a:lnTo>
                    <a:pt x="7997" y="8767"/>
                  </a:lnTo>
                  <a:lnTo>
                    <a:pt x="8071" y="8877"/>
                  </a:lnTo>
                  <a:lnTo>
                    <a:pt x="8181" y="8951"/>
                  </a:lnTo>
                  <a:lnTo>
                    <a:pt x="8327" y="9024"/>
                  </a:lnTo>
                  <a:lnTo>
                    <a:pt x="8584" y="9061"/>
                  </a:lnTo>
                  <a:lnTo>
                    <a:pt x="8768" y="9061"/>
                  </a:lnTo>
                  <a:lnTo>
                    <a:pt x="8951" y="8987"/>
                  </a:lnTo>
                  <a:lnTo>
                    <a:pt x="9281" y="8841"/>
                  </a:lnTo>
                  <a:lnTo>
                    <a:pt x="9611" y="8657"/>
                  </a:lnTo>
                  <a:lnTo>
                    <a:pt x="9721" y="8547"/>
                  </a:lnTo>
                  <a:lnTo>
                    <a:pt x="9758" y="8474"/>
                  </a:lnTo>
                  <a:lnTo>
                    <a:pt x="9758" y="8364"/>
                  </a:lnTo>
                  <a:lnTo>
                    <a:pt x="9685" y="8254"/>
                  </a:lnTo>
                  <a:lnTo>
                    <a:pt x="9648" y="8217"/>
                  </a:lnTo>
                  <a:lnTo>
                    <a:pt x="9464" y="8217"/>
                  </a:lnTo>
                  <a:lnTo>
                    <a:pt x="9428" y="8291"/>
                  </a:lnTo>
                  <a:lnTo>
                    <a:pt x="9244" y="8437"/>
                  </a:lnTo>
                  <a:lnTo>
                    <a:pt x="8988" y="8547"/>
                  </a:lnTo>
                  <a:lnTo>
                    <a:pt x="8768" y="8621"/>
                  </a:lnTo>
                  <a:lnTo>
                    <a:pt x="8584" y="8657"/>
                  </a:lnTo>
                  <a:lnTo>
                    <a:pt x="8474" y="8657"/>
                  </a:lnTo>
                  <a:lnTo>
                    <a:pt x="8401" y="8621"/>
                  </a:lnTo>
                  <a:lnTo>
                    <a:pt x="8364" y="8584"/>
                  </a:lnTo>
                  <a:lnTo>
                    <a:pt x="8327" y="8547"/>
                  </a:lnTo>
                  <a:lnTo>
                    <a:pt x="8254" y="8254"/>
                  </a:lnTo>
                  <a:lnTo>
                    <a:pt x="8181" y="8144"/>
                  </a:lnTo>
                  <a:lnTo>
                    <a:pt x="8071" y="8107"/>
                  </a:lnTo>
                  <a:lnTo>
                    <a:pt x="7961" y="8107"/>
                  </a:lnTo>
                  <a:lnTo>
                    <a:pt x="7887" y="8144"/>
                  </a:lnTo>
                  <a:lnTo>
                    <a:pt x="7740" y="8254"/>
                  </a:lnTo>
                  <a:lnTo>
                    <a:pt x="7630" y="8401"/>
                  </a:lnTo>
                  <a:lnTo>
                    <a:pt x="7410" y="8547"/>
                  </a:lnTo>
                  <a:lnTo>
                    <a:pt x="7264" y="8364"/>
                  </a:lnTo>
                  <a:lnTo>
                    <a:pt x="7117" y="8180"/>
                  </a:lnTo>
                  <a:lnTo>
                    <a:pt x="6970" y="7997"/>
                  </a:lnTo>
                  <a:lnTo>
                    <a:pt x="6787" y="7850"/>
                  </a:lnTo>
                  <a:lnTo>
                    <a:pt x="6713" y="7814"/>
                  </a:lnTo>
                  <a:close/>
                  <a:moveTo>
                    <a:pt x="12876" y="11005"/>
                  </a:moveTo>
                  <a:lnTo>
                    <a:pt x="12803" y="11042"/>
                  </a:lnTo>
                  <a:lnTo>
                    <a:pt x="12766" y="11078"/>
                  </a:lnTo>
                  <a:lnTo>
                    <a:pt x="12766" y="11152"/>
                  </a:lnTo>
                  <a:lnTo>
                    <a:pt x="12729" y="11225"/>
                  </a:lnTo>
                  <a:lnTo>
                    <a:pt x="12766" y="11298"/>
                  </a:lnTo>
                  <a:lnTo>
                    <a:pt x="12986" y="11702"/>
                  </a:lnTo>
                  <a:lnTo>
                    <a:pt x="13279" y="12069"/>
                  </a:lnTo>
                  <a:lnTo>
                    <a:pt x="13499" y="12399"/>
                  </a:lnTo>
                  <a:lnTo>
                    <a:pt x="13646" y="12509"/>
                  </a:lnTo>
                  <a:lnTo>
                    <a:pt x="13830" y="12619"/>
                  </a:lnTo>
                  <a:lnTo>
                    <a:pt x="13976" y="12619"/>
                  </a:lnTo>
                  <a:lnTo>
                    <a:pt x="14013" y="12582"/>
                  </a:lnTo>
                  <a:lnTo>
                    <a:pt x="14086" y="12546"/>
                  </a:lnTo>
                  <a:lnTo>
                    <a:pt x="14160" y="12436"/>
                  </a:lnTo>
                  <a:lnTo>
                    <a:pt x="14160" y="12325"/>
                  </a:lnTo>
                  <a:lnTo>
                    <a:pt x="14160" y="12252"/>
                  </a:lnTo>
                  <a:lnTo>
                    <a:pt x="14123" y="12142"/>
                  </a:lnTo>
                  <a:lnTo>
                    <a:pt x="14086" y="12069"/>
                  </a:lnTo>
                  <a:lnTo>
                    <a:pt x="14050" y="12032"/>
                  </a:lnTo>
                  <a:lnTo>
                    <a:pt x="13903" y="12032"/>
                  </a:lnTo>
                  <a:lnTo>
                    <a:pt x="13830" y="11885"/>
                  </a:lnTo>
                  <a:lnTo>
                    <a:pt x="13573" y="11592"/>
                  </a:lnTo>
                  <a:lnTo>
                    <a:pt x="13316" y="11298"/>
                  </a:lnTo>
                  <a:lnTo>
                    <a:pt x="13059" y="11042"/>
                  </a:lnTo>
                  <a:lnTo>
                    <a:pt x="13023" y="11005"/>
                  </a:lnTo>
                  <a:close/>
                  <a:moveTo>
                    <a:pt x="8181" y="3192"/>
                  </a:moveTo>
                  <a:lnTo>
                    <a:pt x="8511" y="3228"/>
                  </a:lnTo>
                  <a:lnTo>
                    <a:pt x="8878" y="3265"/>
                  </a:lnTo>
                  <a:lnTo>
                    <a:pt x="9208" y="3339"/>
                  </a:lnTo>
                  <a:lnTo>
                    <a:pt x="9538" y="3412"/>
                  </a:lnTo>
                  <a:lnTo>
                    <a:pt x="9868" y="3522"/>
                  </a:lnTo>
                  <a:lnTo>
                    <a:pt x="10198" y="3669"/>
                  </a:lnTo>
                  <a:lnTo>
                    <a:pt x="10528" y="3852"/>
                  </a:lnTo>
                  <a:lnTo>
                    <a:pt x="10822" y="4035"/>
                  </a:lnTo>
                  <a:lnTo>
                    <a:pt x="11078" y="4256"/>
                  </a:lnTo>
                  <a:lnTo>
                    <a:pt x="11335" y="4476"/>
                  </a:lnTo>
                  <a:lnTo>
                    <a:pt x="11592" y="4732"/>
                  </a:lnTo>
                  <a:lnTo>
                    <a:pt x="11812" y="4989"/>
                  </a:lnTo>
                  <a:lnTo>
                    <a:pt x="11996" y="5319"/>
                  </a:lnTo>
                  <a:lnTo>
                    <a:pt x="12142" y="5576"/>
                  </a:lnTo>
                  <a:lnTo>
                    <a:pt x="12252" y="5870"/>
                  </a:lnTo>
                  <a:lnTo>
                    <a:pt x="12362" y="6200"/>
                  </a:lnTo>
                  <a:lnTo>
                    <a:pt x="12436" y="6530"/>
                  </a:lnTo>
                  <a:lnTo>
                    <a:pt x="12509" y="6823"/>
                  </a:lnTo>
                  <a:lnTo>
                    <a:pt x="12509" y="7153"/>
                  </a:lnTo>
                  <a:lnTo>
                    <a:pt x="12509" y="7484"/>
                  </a:lnTo>
                  <a:lnTo>
                    <a:pt x="12472" y="7814"/>
                  </a:lnTo>
                  <a:lnTo>
                    <a:pt x="12399" y="8144"/>
                  </a:lnTo>
                  <a:lnTo>
                    <a:pt x="12289" y="8511"/>
                  </a:lnTo>
                  <a:lnTo>
                    <a:pt x="12142" y="8804"/>
                  </a:lnTo>
                  <a:lnTo>
                    <a:pt x="11996" y="9134"/>
                  </a:lnTo>
                  <a:lnTo>
                    <a:pt x="11812" y="9428"/>
                  </a:lnTo>
                  <a:lnTo>
                    <a:pt x="11592" y="9721"/>
                  </a:lnTo>
                  <a:lnTo>
                    <a:pt x="11115" y="10271"/>
                  </a:lnTo>
                  <a:lnTo>
                    <a:pt x="10345" y="11115"/>
                  </a:lnTo>
                  <a:lnTo>
                    <a:pt x="9941" y="11555"/>
                  </a:lnTo>
                  <a:lnTo>
                    <a:pt x="9575" y="12032"/>
                  </a:lnTo>
                  <a:lnTo>
                    <a:pt x="9281" y="12509"/>
                  </a:lnTo>
                  <a:lnTo>
                    <a:pt x="8988" y="13022"/>
                  </a:lnTo>
                  <a:lnTo>
                    <a:pt x="8914" y="13279"/>
                  </a:lnTo>
                  <a:lnTo>
                    <a:pt x="8804" y="13573"/>
                  </a:lnTo>
                  <a:lnTo>
                    <a:pt x="8768" y="13829"/>
                  </a:lnTo>
                  <a:lnTo>
                    <a:pt x="8731" y="14123"/>
                  </a:lnTo>
                  <a:lnTo>
                    <a:pt x="8217" y="14013"/>
                  </a:lnTo>
                  <a:lnTo>
                    <a:pt x="7704" y="13939"/>
                  </a:lnTo>
                  <a:lnTo>
                    <a:pt x="8584" y="11665"/>
                  </a:lnTo>
                  <a:lnTo>
                    <a:pt x="9061" y="10418"/>
                  </a:lnTo>
                  <a:lnTo>
                    <a:pt x="9318" y="9831"/>
                  </a:lnTo>
                  <a:lnTo>
                    <a:pt x="9391" y="9538"/>
                  </a:lnTo>
                  <a:lnTo>
                    <a:pt x="9391" y="9391"/>
                  </a:lnTo>
                  <a:lnTo>
                    <a:pt x="9354" y="9244"/>
                  </a:lnTo>
                  <a:lnTo>
                    <a:pt x="9318" y="9208"/>
                  </a:lnTo>
                  <a:lnTo>
                    <a:pt x="9281" y="9208"/>
                  </a:lnTo>
                  <a:lnTo>
                    <a:pt x="9171" y="9281"/>
                  </a:lnTo>
                  <a:lnTo>
                    <a:pt x="9098" y="9391"/>
                  </a:lnTo>
                  <a:lnTo>
                    <a:pt x="8988" y="9611"/>
                  </a:lnTo>
                  <a:lnTo>
                    <a:pt x="8768" y="10088"/>
                  </a:lnTo>
                  <a:lnTo>
                    <a:pt x="8217" y="11445"/>
                  </a:lnTo>
                  <a:lnTo>
                    <a:pt x="7337" y="13719"/>
                  </a:lnTo>
                  <a:lnTo>
                    <a:pt x="7227" y="13903"/>
                  </a:lnTo>
                  <a:lnTo>
                    <a:pt x="6970" y="13829"/>
                  </a:lnTo>
                  <a:lnTo>
                    <a:pt x="6420" y="13683"/>
                  </a:lnTo>
                  <a:lnTo>
                    <a:pt x="6420" y="13646"/>
                  </a:lnTo>
                  <a:lnTo>
                    <a:pt x="6493" y="13389"/>
                  </a:lnTo>
                  <a:lnTo>
                    <a:pt x="6530" y="13096"/>
                  </a:lnTo>
                  <a:lnTo>
                    <a:pt x="6530" y="12546"/>
                  </a:lnTo>
                  <a:lnTo>
                    <a:pt x="6603" y="11372"/>
                  </a:lnTo>
                  <a:lnTo>
                    <a:pt x="6677" y="10125"/>
                  </a:lnTo>
                  <a:lnTo>
                    <a:pt x="6713" y="9501"/>
                  </a:lnTo>
                  <a:lnTo>
                    <a:pt x="6677" y="8877"/>
                  </a:lnTo>
                  <a:lnTo>
                    <a:pt x="6677" y="8804"/>
                  </a:lnTo>
                  <a:lnTo>
                    <a:pt x="6640" y="8767"/>
                  </a:lnTo>
                  <a:lnTo>
                    <a:pt x="6530" y="8694"/>
                  </a:lnTo>
                  <a:lnTo>
                    <a:pt x="6420" y="8731"/>
                  </a:lnTo>
                  <a:lnTo>
                    <a:pt x="6383" y="8767"/>
                  </a:lnTo>
                  <a:lnTo>
                    <a:pt x="6347" y="8841"/>
                  </a:lnTo>
                  <a:lnTo>
                    <a:pt x="6273" y="9391"/>
                  </a:lnTo>
                  <a:lnTo>
                    <a:pt x="6237" y="9978"/>
                  </a:lnTo>
                  <a:lnTo>
                    <a:pt x="6200" y="11115"/>
                  </a:lnTo>
                  <a:lnTo>
                    <a:pt x="6090" y="12289"/>
                  </a:lnTo>
                  <a:lnTo>
                    <a:pt x="6016" y="12912"/>
                  </a:lnTo>
                  <a:lnTo>
                    <a:pt x="6016" y="13206"/>
                  </a:lnTo>
                  <a:lnTo>
                    <a:pt x="6016" y="13536"/>
                  </a:lnTo>
                  <a:lnTo>
                    <a:pt x="5540" y="13353"/>
                  </a:lnTo>
                  <a:lnTo>
                    <a:pt x="5099" y="13206"/>
                  </a:lnTo>
                  <a:lnTo>
                    <a:pt x="4623" y="13132"/>
                  </a:lnTo>
                  <a:lnTo>
                    <a:pt x="4182" y="13132"/>
                  </a:lnTo>
                  <a:lnTo>
                    <a:pt x="4329" y="12876"/>
                  </a:lnTo>
                  <a:lnTo>
                    <a:pt x="4439" y="12619"/>
                  </a:lnTo>
                  <a:lnTo>
                    <a:pt x="4549" y="12362"/>
                  </a:lnTo>
                  <a:lnTo>
                    <a:pt x="4623" y="12069"/>
                  </a:lnTo>
                  <a:lnTo>
                    <a:pt x="4696" y="11482"/>
                  </a:lnTo>
                  <a:lnTo>
                    <a:pt x="4696" y="10895"/>
                  </a:lnTo>
                  <a:lnTo>
                    <a:pt x="4623" y="10161"/>
                  </a:lnTo>
                  <a:lnTo>
                    <a:pt x="4512" y="9428"/>
                  </a:lnTo>
                  <a:lnTo>
                    <a:pt x="4366" y="8694"/>
                  </a:lnTo>
                  <a:lnTo>
                    <a:pt x="4219" y="7960"/>
                  </a:lnTo>
                  <a:lnTo>
                    <a:pt x="4182" y="7594"/>
                  </a:lnTo>
                  <a:lnTo>
                    <a:pt x="4182" y="7190"/>
                  </a:lnTo>
                  <a:lnTo>
                    <a:pt x="4182" y="6823"/>
                  </a:lnTo>
                  <a:lnTo>
                    <a:pt x="4219" y="6456"/>
                  </a:lnTo>
                  <a:lnTo>
                    <a:pt x="4292" y="6090"/>
                  </a:lnTo>
                  <a:lnTo>
                    <a:pt x="4439" y="5760"/>
                  </a:lnTo>
                  <a:lnTo>
                    <a:pt x="4586" y="5429"/>
                  </a:lnTo>
                  <a:lnTo>
                    <a:pt x="4769" y="5063"/>
                  </a:lnTo>
                  <a:lnTo>
                    <a:pt x="5026" y="4769"/>
                  </a:lnTo>
                  <a:lnTo>
                    <a:pt x="5246" y="4476"/>
                  </a:lnTo>
                  <a:lnTo>
                    <a:pt x="5503" y="4219"/>
                  </a:lnTo>
                  <a:lnTo>
                    <a:pt x="5796" y="3999"/>
                  </a:lnTo>
                  <a:lnTo>
                    <a:pt x="6090" y="3779"/>
                  </a:lnTo>
                  <a:lnTo>
                    <a:pt x="6420" y="3595"/>
                  </a:lnTo>
                  <a:lnTo>
                    <a:pt x="6787" y="3449"/>
                  </a:lnTo>
                  <a:lnTo>
                    <a:pt x="7117" y="3339"/>
                  </a:lnTo>
                  <a:lnTo>
                    <a:pt x="7484" y="3265"/>
                  </a:lnTo>
                  <a:lnTo>
                    <a:pt x="7814" y="3228"/>
                  </a:lnTo>
                  <a:lnTo>
                    <a:pt x="8181" y="3192"/>
                  </a:lnTo>
                  <a:close/>
                  <a:moveTo>
                    <a:pt x="3962" y="13426"/>
                  </a:moveTo>
                  <a:lnTo>
                    <a:pt x="4623" y="13536"/>
                  </a:lnTo>
                  <a:lnTo>
                    <a:pt x="5246" y="13719"/>
                  </a:lnTo>
                  <a:lnTo>
                    <a:pt x="5943" y="13939"/>
                  </a:lnTo>
                  <a:lnTo>
                    <a:pt x="6603" y="14196"/>
                  </a:lnTo>
                  <a:lnTo>
                    <a:pt x="6860" y="14270"/>
                  </a:lnTo>
                  <a:lnTo>
                    <a:pt x="7154" y="14306"/>
                  </a:lnTo>
                  <a:lnTo>
                    <a:pt x="7704" y="14380"/>
                  </a:lnTo>
                  <a:lnTo>
                    <a:pt x="8217" y="14490"/>
                  </a:lnTo>
                  <a:lnTo>
                    <a:pt x="8474" y="14563"/>
                  </a:lnTo>
                  <a:lnTo>
                    <a:pt x="8731" y="14636"/>
                  </a:lnTo>
                  <a:lnTo>
                    <a:pt x="8768" y="14783"/>
                  </a:lnTo>
                  <a:lnTo>
                    <a:pt x="8841" y="14857"/>
                  </a:lnTo>
                  <a:lnTo>
                    <a:pt x="8951" y="14893"/>
                  </a:lnTo>
                  <a:lnTo>
                    <a:pt x="9061" y="14893"/>
                  </a:lnTo>
                  <a:lnTo>
                    <a:pt x="9061" y="15003"/>
                  </a:lnTo>
                  <a:lnTo>
                    <a:pt x="9024" y="15150"/>
                  </a:lnTo>
                  <a:lnTo>
                    <a:pt x="8914" y="15223"/>
                  </a:lnTo>
                  <a:lnTo>
                    <a:pt x="8768" y="15333"/>
                  </a:lnTo>
                  <a:lnTo>
                    <a:pt x="8034" y="15040"/>
                  </a:lnTo>
                  <a:lnTo>
                    <a:pt x="6383" y="14490"/>
                  </a:lnTo>
                  <a:lnTo>
                    <a:pt x="5576" y="14270"/>
                  </a:lnTo>
                  <a:lnTo>
                    <a:pt x="4769" y="14086"/>
                  </a:lnTo>
                  <a:lnTo>
                    <a:pt x="4292" y="14013"/>
                  </a:lnTo>
                  <a:lnTo>
                    <a:pt x="4072" y="14013"/>
                  </a:lnTo>
                  <a:lnTo>
                    <a:pt x="3852" y="14050"/>
                  </a:lnTo>
                  <a:lnTo>
                    <a:pt x="3742" y="14013"/>
                  </a:lnTo>
                  <a:lnTo>
                    <a:pt x="3669" y="13939"/>
                  </a:lnTo>
                  <a:lnTo>
                    <a:pt x="3632" y="13829"/>
                  </a:lnTo>
                  <a:lnTo>
                    <a:pt x="3632" y="13719"/>
                  </a:lnTo>
                  <a:lnTo>
                    <a:pt x="3632" y="13609"/>
                  </a:lnTo>
                  <a:lnTo>
                    <a:pt x="3705" y="13536"/>
                  </a:lnTo>
                  <a:lnTo>
                    <a:pt x="3816" y="13463"/>
                  </a:lnTo>
                  <a:lnTo>
                    <a:pt x="3926" y="13426"/>
                  </a:lnTo>
                  <a:close/>
                  <a:moveTo>
                    <a:pt x="4256" y="15737"/>
                  </a:moveTo>
                  <a:lnTo>
                    <a:pt x="4696" y="15847"/>
                  </a:lnTo>
                  <a:lnTo>
                    <a:pt x="4476" y="16067"/>
                  </a:lnTo>
                  <a:lnTo>
                    <a:pt x="4292" y="16287"/>
                  </a:lnTo>
                  <a:lnTo>
                    <a:pt x="4292" y="16250"/>
                  </a:lnTo>
                  <a:lnTo>
                    <a:pt x="4256" y="16140"/>
                  </a:lnTo>
                  <a:lnTo>
                    <a:pt x="4256" y="15994"/>
                  </a:lnTo>
                  <a:lnTo>
                    <a:pt x="4256" y="15737"/>
                  </a:lnTo>
                  <a:close/>
                  <a:moveTo>
                    <a:pt x="4843" y="15920"/>
                  </a:moveTo>
                  <a:lnTo>
                    <a:pt x="4989" y="15957"/>
                  </a:lnTo>
                  <a:lnTo>
                    <a:pt x="5136" y="15994"/>
                  </a:lnTo>
                  <a:lnTo>
                    <a:pt x="4879" y="16140"/>
                  </a:lnTo>
                  <a:lnTo>
                    <a:pt x="4623" y="16360"/>
                  </a:lnTo>
                  <a:lnTo>
                    <a:pt x="4623" y="16360"/>
                  </a:lnTo>
                  <a:lnTo>
                    <a:pt x="4733" y="16140"/>
                  </a:lnTo>
                  <a:lnTo>
                    <a:pt x="4843" y="15920"/>
                  </a:lnTo>
                  <a:close/>
                  <a:moveTo>
                    <a:pt x="4146" y="14453"/>
                  </a:moveTo>
                  <a:lnTo>
                    <a:pt x="4659" y="14490"/>
                  </a:lnTo>
                  <a:lnTo>
                    <a:pt x="5356" y="14673"/>
                  </a:lnTo>
                  <a:lnTo>
                    <a:pt x="6053" y="14857"/>
                  </a:lnTo>
                  <a:lnTo>
                    <a:pt x="7410" y="15333"/>
                  </a:lnTo>
                  <a:lnTo>
                    <a:pt x="8034" y="15553"/>
                  </a:lnTo>
                  <a:lnTo>
                    <a:pt x="8401" y="15663"/>
                  </a:lnTo>
                  <a:lnTo>
                    <a:pt x="8694" y="15774"/>
                  </a:lnTo>
                  <a:lnTo>
                    <a:pt x="8731" y="15847"/>
                  </a:lnTo>
                  <a:lnTo>
                    <a:pt x="8768" y="15884"/>
                  </a:lnTo>
                  <a:lnTo>
                    <a:pt x="8841" y="15957"/>
                  </a:lnTo>
                  <a:lnTo>
                    <a:pt x="8951" y="15957"/>
                  </a:lnTo>
                  <a:lnTo>
                    <a:pt x="8914" y="16067"/>
                  </a:lnTo>
                  <a:lnTo>
                    <a:pt x="8841" y="16214"/>
                  </a:lnTo>
                  <a:lnTo>
                    <a:pt x="8694" y="16397"/>
                  </a:lnTo>
                  <a:lnTo>
                    <a:pt x="8547" y="16507"/>
                  </a:lnTo>
                  <a:lnTo>
                    <a:pt x="8401" y="16581"/>
                  </a:lnTo>
                  <a:lnTo>
                    <a:pt x="7227" y="16140"/>
                  </a:lnTo>
                  <a:lnTo>
                    <a:pt x="6016" y="15774"/>
                  </a:lnTo>
                  <a:lnTo>
                    <a:pt x="4733" y="15370"/>
                  </a:lnTo>
                  <a:lnTo>
                    <a:pt x="4072" y="15223"/>
                  </a:lnTo>
                  <a:lnTo>
                    <a:pt x="3449" y="15113"/>
                  </a:lnTo>
                  <a:lnTo>
                    <a:pt x="3449" y="15040"/>
                  </a:lnTo>
                  <a:lnTo>
                    <a:pt x="3449" y="14857"/>
                  </a:lnTo>
                  <a:lnTo>
                    <a:pt x="3522" y="14673"/>
                  </a:lnTo>
                  <a:lnTo>
                    <a:pt x="3632" y="14563"/>
                  </a:lnTo>
                  <a:lnTo>
                    <a:pt x="3705" y="14490"/>
                  </a:lnTo>
                  <a:lnTo>
                    <a:pt x="3926" y="14490"/>
                  </a:lnTo>
                  <a:lnTo>
                    <a:pt x="3962" y="14526"/>
                  </a:lnTo>
                  <a:lnTo>
                    <a:pt x="3999" y="14526"/>
                  </a:lnTo>
                  <a:lnTo>
                    <a:pt x="4036" y="14490"/>
                  </a:lnTo>
                  <a:lnTo>
                    <a:pt x="4146" y="14453"/>
                  </a:lnTo>
                  <a:close/>
                  <a:moveTo>
                    <a:pt x="5503" y="16067"/>
                  </a:moveTo>
                  <a:lnTo>
                    <a:pt x="5723" y="16140"/>
                  </a:lnTo>
                  <a:lnTo>
                    <a:pt x="5503" y="16287"/>
                  </a:lnTo>
                  <a:lnTo>
                    <a:pt x="5246" y="16434"/>
                  </a:lnTo>
                  <a:lnTo>
                    <a:pt x="5026" y="16617"/>
                  </a:lnTo>
                  <a:lnTo>
                    <a:pt x="4843" y="16837"/>
                  </a:lnTo>
                  <a:lnTo>
                    <a:pt x="4659" y="16764"/>
                  </a:lnTo>
                  <a:lnTo>
                    <a:pt x="4733" y="16691"/>
                  </a:lnTo>
                  <a:lnTo>
                    <a:pt x="5503" y="16067"/>
                  </a:lnTo>
                  <a:close/>
                  <a:moveTo>
                    <a:pt x="5980" y="16214"/>
                  </a:moveTo>
                  <a:lnTo>
                    <a:pt x="6200" y="16287"/>
                  </a:lnTo>
                  <a:lnTo>
                    <a:pt x="6200" y="16324"/>
                  </a:lnTo>
                  <a:lnTo>
                    <a:pt x="5943" y="16434"/>
                  </a:lnTo>
                  <a:lnTo>
                    <a:pt x="5723" y="16581"/>
                  </a:lnTo>
                  <a:lnTo>
                    <a:pt x="5540" y="16727"/>
                  </a:lnTo>
                  <a:lnTo>
                    <a:pt x="5393" y="16947"/>
                  </a:lnTo>
                  <a:lnTo>
                    <a:pt x="5246" y="16911"/>
                  </a:lnTo>
                  <a:lnTo>
                    <a:pt x="5613" y="16544"/>
                  </a:lnTo>
                  <a:lnTo>
                    <a:pt x="5980" y="16214"/>
                  </a:lnTo>
                  <a:close/>
                  <a:moveTo>
                    <a:pt x="6383" y="16360"/>
                  </a:moveTo>
                  <a:lnTo>
                    <a:pt x="6897" y="16544"/>
                  </a:lnTo>
                  <a:lnTo>
                    <a:pt x="6420" y="16801"/>
                  </a:lnTo>
                  <a:lnTo>
                    <a:pt x="6200" y="16947"/>
                  </a:lnTo>
                  <a:lnTo>
                    <a:pt x="5980" y="17131"/>
                  </a:lnTo>
                  <a:lnTo>
                    <a:pt x="5796" y="17057"/>
                  </a:lnTo>
                  <a:lnTo>
                    <a:pt x="5833" y="16984"/>
                  </a:lnTo>
                  <a:lnTo>
                    <a:pt x="5833" y="16911"/>
                  </a:lnTo>
                  <a:lnTo>
                    <a:pt x="5833" y="16874"/>
                  </a:lnTo>
                  <a:lnTo>
                    <a:pt x="6090" y="16617"/>
                  </a:lnTo>
                  <a:lnTo>
                    <a:pt x="6383" y="16397"/>
                  </a:lnTo>
                  <a:lnTo>
                    <a:pt x="6383" y="16360"/>
                  </a:lnTo>
                  <a:close/>
                  <a:moveTo>
                    <a:pt x="7080" y="16581"/>
                  </a:moveTo>
                  <a:lnTo>
                    <a:pt x="7410" y="16691"/>
                  </a:lnTo>
                  <a:lnTo>
                    <a:pt x="7154" y="16911"/>
                  </a:lnTo>
                  <a:lnTo>
                    <a:pt x="6787" y="17314"/>
                  </a:lnTo>
                  <a:lnTo>
                    <a:pt x="6457" y="17241"/>
                  </a:lnTo>
                  <a:lnTo>
                    <a:pt x="6493" y="17167"/>
                  </a:lnTo>
                  <a:lnTo>
                    <a:pt x="6457" y="17131"/>
                  </a:lnTo>
                  <a:lnTo>
                    <a:pt x="6750" y="16837"/>
                  </a:lnTo>
                  <a:lnTo>
                    <a:pt x="7080" y="16581"/>
                  </a:lnTo>
                  <a:close/>
                  <a:moveTo>
                    <a:pt x="8034" y="2678"/>
                  </a:moveTo>
                  <a:lnTo>
                    <a:pt x="7704" y="2715"/>
                  </a:lnTo>
                  <a:lnTo>
                    <a:pt x="7374" y="2752"/>
                  </a:lnTo>
                  <a:lnTo>
                    <a:pt x="7044" y="2825"/>
                  </a:lnTo>
                  <a:lnTo>
                    <a:pt x="6750" y="2898"/>
                  </a:lnTo>
                  <a:lnTo>
                    <a:pt x="6420" y="3008"/>
                  </a:lnTo>
                  <a:lnTo>
                    <a:pt x="6126" y="3155"/>
                  </a:lnTo>
                  <a:lnTo>
                    <a:pt x="5833" y="3302"/>
                  </a:lnTo>
                  <a:lnTo>
                    <a:pt x="5576" y="3522"/>
                  </a:lnTo>
                  <a:lnTo>
                    <a:pt x="5026" y="3962"/>
                  </a:lnTo>
                  <a:lnTo>
                    <a:pt x="4806" y="4219"/>
                  </a:lnTo>
                  <a:lnTo>
                    <a:pt x="4586" y="4512"/>
                  </a:lnTo>
                  <a:lnTo>
                    <a:pt x="4366" y="4769"/>
                  </a:lnTo>
                  <a:lnTo>
                    <a:pt x="4182" y="5099"/>
                  </a:lnTo>
                  <a:lnTo>
                    <a:pt x="3999" y="5393"/>
                  </a:lnTo>
                  <a:lnTo>
                    <a:pt x="3852" y="5723"/>
                  </a:lnTo>
                  <a:lnTo>
                    <a:pt x="3742" y="6163"/>
                  </a:lnTo>
                  <a:lnTo>
                    <a:pt x="3669" y="6603"/>
                  </a:lnTo>
                  <a:lnTo>
                    <a:pt x="3632" y="7043"/>
                  </a:lnTo>
                  <a:lnTo>
                    <a:pt x="3632" y="7520"/>
                  </a:lnTo>
                  <a:lnTo>
                    <a:pt x="3705" y="7960"/>
                  </a:lnTo>
                  <a:lnTo>
                    <a:pt x="3779" y="8437"/>
                  </a:lnTo>
                  <a:lnTo>
                    <a:pt x="3962" y="9318"/>
                  </a:lnTo>
                  <a:lnTo>
                    <a:pt x="4109" y="10308"/>
                  </a:lnTo>
                  <a:lnTo>
                    <a:pt x="4182" y="10785"/>
                  </a:lnTo>
                  <a:lnTo>
                    <a:pt x="4219" y="11262"/>
                  </a:lnTo>
                  <a:lnTo>
                    <a:pt x="4182" y="11739"/>
                  </a:lnTo>
                  <a:lnTo>
                    <a:pt x="4109" y="12215"/>
                  </a:lnTo>
                  <a:lnTo>
                    <a:pt x="3999" y="12619"/>
                  </a:lnTo>
                  <a:lnTo>
                    <a:pt x="3816" y="13059"/>
                  </a:lnTo>
                  <a:lnTo>
                    <a:pt x="3595" y="13132"/>
                  </a:lnTo>
                  <a:lnTo>
                    <a:pt x="3449" y="13279"/>
                  </a:lnTo>
                  <a:lnTo>
                    <a:pt x="3302" y="13426"/>
                  </a:lnTo>
                  <a:lnTo>
                    <a:pt x="3229" y="13646"/>
                  </a:lnTo>
                  <a:lnTo>
                    <a:pt x="3229" y="13829"/>
                  </a:lnTo>
                  <a:lnTo>
                    <a:pt x="3265" y="13976"/>
                  </a:lnTo>
                  <a:lnTo>
                    <a:pt x="3339" y="14160"/>
                  </a:lnTo>
                  <a:lnTo>
                    <a:pt x="3412" y="14270"/>
                  </a:lnTo>
                  <a:lnTo>
                    <a:pt x="3339" y="14343"/>
                  </a:lnTo>
                  <a:lnTo>
                    <a:pt x="3265" y="14416"/>
                  </a:lnTo>
                  <a:lnTo>
                    <a:pt x="3192" y="14526"/>
                  </a:lnTo>
                  <a:lnTo>
                    <a:pt x="3119" y="14673"/>
                  </a:lnTo>
                  <a:lnTo>
                    <a:pt x="3082" y="14857"/>
                  </a:lnTo>
                  <a:lnTo>
                    <a:pt x="3045" y="15040"/>
                  </a:lnTo>
                  <a:lnTo>
                    <a:pt x="3045" y="15187"/>
                  </a:lnTo>
                  <a:lnTo>
                    <a:pt x="3082" y="15370"/>
                  </a:lnTo>
                  <a:lnTo>
                    <a:pt x="3192" y="15480"/>
                  </a:lnTo>
                  <a:lnTo>
                    <a:pt x="3302" y="15590"/>
                  </a:lnTo>
                  <a:lnTo>
                    <a:pt x="3412" y="15627"/>
                  </a:lnTo>
                  <a:lnTo>
                    <a:pt x="3485" y="15590"/>
                  </a:lnTo>
                  <a:lnTo>
                    <a:pt x="3522" y="15553"/>
                  </a:lnTo>
                  <a:lnTo>
                    <a:pt x="3559" y="15553"/>
                  </a:lnTo>
                  <a:lnTo>
                    <a:pt x="4072" y="15700"/>
                  </a:lnTo>
                  <a:lnTo>
                    <a:pt x="3999" y="15810"/>
                  </a:lnTo>
                  <a:lnTo>
                    <a:pt x="3926" y="15957"/>
                  </a:lnTo>
                  <a:lnTo>
                    <a:pt x="3926" y="16140"/>
                  </a:lnTo>
                  <a:lnTo>
                    <a:pt x="3926" y="16324"/>
                  </a:lnTo>
                  <a:lnTo>
                    <a:pt x="3999" y="16507"/>
                  </a:lnTo>
                  <a:lnTo>
                    <a:pt x="4072" y="16654"/>
                  </a:lnTo>
                  <a:lnTo>
                    <a:pt x="4146" y="16801"/>
                  </a:lnTo>
                  <a:lnTo>
                    <a:pt x="4292" y="16874"/>
                  </a:lnTo>
                  <a:lnTo>
                    <a:pt x="4256" y="16947"/>
                  </a:lnTo>
                  <a:lnTo>
                    <a:pt x="4292" y="17021"/>
                  </a:lnTo>
                  <a:lnTo>
                    <a:pt x="4329" y="17057"/>
                  </a:lnTo>
                  <a:lnTo>
                    <a:pt x="4402" y="17094"/>
                  </a:lnTo>
                  <a:lnTo>
                    <a:pt x="4586" y="17167"/>
                  </a:lnTo>
                  <a:lnTo>
                    <a:pt x="4806" y="17277"/>
                  </a:lnTo>
                  <a:lnTo>
                    <a:pt x="5283" y="17388"/>
                  </a:lnTo>
                  <a:lnTo>
                    <a:pt x="5393" y="17424"/>
                  </a:lnTo>
                  <a:lnTo>
                    <a:pt x="5576" y="17461"/>
                  </a:lnTo>
                  <a:lnTo>
                    <a:pt x="6310" y="17681"/>
                  </a:lnTo>
                  <a:lnTo>
                    <a:pt x="6677" y="17754"/>
                  </a:lnTo>
                  <a:lnTo>
                    <a:pt x="6860" y="17791"/>
                  </a:lnTo>
                  <a:lnTo>
                    <a:pt x="7044" y="17754"/>
                  </a:lnTo>
                  <a:lnTo>
                    <a:pt x="7117" y="17718"/>
                  </a:lnTo>
                  <a:lnTo>
                    <a:pt x="7154" y="17681"/>
                  </a:lnTo>
                  <a:lnTo>
                    <a:pt x="7154" y="17608"/>
                  </a:lnTo>
                  <a:lnTo>
                    <a:pt x="7117" y="17534"/>
                  </a:lnTo>
                  <a:lnTo>
                    <a:pt x="7447" y="17204"/>
                  </a:lnTo>
                  <a:lnTo>
                    <a:pt x="7594" y="17021"/>
                  </a:lnTo>
                  <a:lnTo>
                    <a:pt x="7740" y="16837"/>
                  </a:lnTo>
                  <a:lnTo>
                    <a:pt x="8327" y="17021"/>
                  </a:lnTo>
                  <a:lnTo>
                    <a:pt x="8437" y="17021"/>
                  </a:lnTo>
                  <a:lnTo>
                    <a:pt x="8547" y="16984"/>
                  </a:lnTo>
                  <a:lnTo>
                    <a:pt x="8731" y="16911"/>
                  </a:lnTo>
                  <a:lnTo>
                    <a:pt x="8914" y="16764"/>
                  </a:lnTo>
                  <a:lnTo>
                    <a:pt x="9098" y="16581"/>
                  </a:lnTo>
                  <a:lnTo>
                    <a:pt x="9208" y="16360"/>
                  </a:lnTo>
                  <a:lnTo>
                    <a:pt x="9281" y="16140"/>
                  </a:lnTo>
                  <a:lnTo>
                    <a:pt x="9318" y="15884"/>
                  </a:lnTo>
                  <a:lnTo>
                    <a:pt x="9281" y="15700"/>
                  </a:lnTo>
                  <a:lnTo>
                    <a:pt x="9208" y="15590"/>
                  </a:lnTo>
                  <a:lnTo>
                    <a:pt x="9171" y="15517"/>
                  </a:lnTo>
                  <a:lnTo>
                    <a:pt x="9244" y="15407"/>
                  </a:lnTo>
                  <a:lnTo>
                    <a:pt x="9354" y="15260"/>
                  </a:lnTo>
                  <a:lnTo>
                    <a:pt x="9391" y="15113"/>
                  </a:lnTo>
                  <a:lnTo>
                    <a:pt x="9428" y="15003"/>
                  </a:lnTo>
                  <a:lnTo>
                    <a:pt x="9501" y="14930"/>
                  </a:lnTo>
                  <a:lnTo>
                    <a:pt x="9575" y="14857"/>
                  </a:lnTo>
                  <a:lnTo>
                    <a:pt x="9575" y="14783"/>
                  </a:lnTo>
                  <a:lnTo>
                    <a:pt x="9538" y="14673"/>
                  </a:lnTo>
                  <a:lnTo>
                    <a:pt x="9391" y="14526"/>
                  </a:lnTo>
                  <a:lnTo>
                    <a:pt x="9244" y="14380"/>
                  </a:lnTo>
                  <a:lnTo>
                    <a:pt x="9244" y="14050"/>
                  </a:lnTo>
                  <a:lnTo>
                    <a:pt x="9318" y="13683"/>
                  </a:lnTo>
                  <a:lnTo>
                    <a:pt x="9428" y="13353"/>
                  </a:lnTo>
                  <a:lnTo>
                    <a:pt x="9538" y="13059"/>
                  </a:lnTo>
                  <a:lnTo>
                    <a:pt x="9721" y="12766"/>
                  </a:lnTo>
                  <a:lnTo>
                    <a:pt x="9905" y="12472"/>
                  </a:lnTo>
                  <a:lnTo>
                    <a:pt x="10308" y="11885"/>
                  </a:lnTo>
                  <a:lnTo>
                    <a:pt x="10785" y="11335"/>
                  </a:lnTo>
                  <a:lnTo>
                    <a:pt x="11299" y="10822"/>
                  </a:lnTo>
                  <a:lnTo>
                    <a:pt x="11775" y="10308"/>
                  </a:lnTo>
                  <a:lnTo>
                    <a:pt x="12179" y="9758"/>
                  </a:lnTo>
                  <a:lnTo>
                    <a:pt x="12362" y="9501"/>
                  </a:lnTo>
                  <a:lnTo>
                    <a:pt x="12546" y="9208"/>
                  </a:lnTo>
                  <a:lnTo>
                    <a:pt x="12656" y="8951"/>
                  </a:lnTo>
                  <a:lnTo>
                    <a:pt x="12803" y="8657"/>
                  </a:lnTo>
                  <a:lnTo>
                    <a:pt x="12876" y="8364"/>
                  </a:lnTo>
                  <a:lnTo>
                    <a:pt x="12949" y="8034"/>
                  </a:lnTo>
                  <a:lnTo>
                    <a:pt x="12986" y="7740"/>
                  </a:lnTo>
                  <a:lnTo>
                    <a:pt x="13023" y="7447"/>
                  </a:lnTo>
                  <a:lnTo>
                    <a:pt x="13023" y="6823"/>
                  </a:lnTo>
                  <a:lnTo>
                    <a:pt x="12913" y="6236"/>
                  </a:lnTo>
                  <a:lnTo>
                    <a:pt x="12729" y="5613"/>
                  </a:lnTo>
                  <a:lnTo>
                    <a:pt x="12436" y="5026"/>
                  </a:lnTo>
                  <a:lnTo>
                    <a:pt x="12252" y="4769"/>
                  </a:lnTo>
                  <a:lnTo>
                    <a:pt x="12069" y="4476"/>
                  </a:lnTo>
                  <a:lnTo>
                    <a:pt x="11849" y="4256"/>
                  </a:lnTo>
                  <a:lnTo>
                    <a:pt x="11629" y="3999"/>
                  </a:lnTo>
                  <a:lnTo>
                    <a:pt x="11372" y="3815"/>
                  </a:lnTo>
                  <a:lnTo>
                    <a:pt x="11115" y="3595"/>
                  </a:lnTo>
                  <a:lnTo>
                    <a:pt x="10565" y="3265"/>
                  </a:lnTo>
                  <a:lnTo>
                    <a:pt x="9978" y="3008"/>
                  </a:lnTo>
                  <a:lnTo>
                    <a:pt x="9354" y="2825"/>
                  </a:lnTo>
                  <a:lnTo>
                    <a:pt x="8694" y="2715"/>
                  </a:lnTo>
                  <a:lnTo>
                    <a:pt x="8034" y="2678"/>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 name="Google Shape;403;p8"/>
            <p:cNvSpPr/>
            <p:nvPr/>
          </p:nvSpPr>
          <p:spPr>
            <a:xfrm>
              <a:off x="6244725" y="2547975"/>
              <a:ext cx="185275" cy="404450"/>
            </a:xfrm>
            <a:custGeom>
              <a:avLst/>
              <a:gdLst/>
              <a:ahLst/>
              <a:cxnLst/>
              <a:rect l="l" t="t" r="r" b="b"/>
              <a:pathLst>
                <a:path w="7411" h="16178" extrusionOk="0">
                  <a:moveTo>
                    <a:pt x="3339" y="147"/>
                  </a:moveTo>
                  <a:lnTo>
                    <a:pt x="3229" y="441"/>
                  </a:lnTo>
                  <a:lnTo>
                    <a:pt x="3155" y="734"/>
                  </a:lnTo>
                  <a:lnTo>
                    <a:pt x="3119" y="1358"/>
                  </a:lnTo>
                  <a:lnTo>
                    <a:pt x="3082" y="2972"/>
                  </a:lnTo>
                  <a:lnTo>
                    <a:pt x="3119" y="4476"/>
                  </a:lnTo>
                  <a:lnTo>
                    <a:pt x="3119" y="5283"/>
                  </a:lnTo>
                  <a:lnTo>
                    <a:pt x="3119" y="5576"/>
                  </a:lnTo>
                  <a:lnTo>
                    <a:pt x="3155" y="5723"/>
                  </a:lnTo>
                  <a:lnTo>
                    <a:pt x="3229" y="5870"/>
                  </a:lnTo>
                  <a:lnTo>
                    <a:pt x="3265" y="5906"/>
                  </a:lnTo>
                  <a:lnTo>
                    <a:pt x="3339" y="5943"/>
                  </a:lnTo>
                  <a:lnTo>
                    <a:pt x="3375" y="5943"/>
                  </a:lnTo>
                  <a:lnTo>
                    <a:pt x="3449" y="5870"/>
                  </a:lnTo>
                  <a:lnTo>
                    <a:pt x="3486" y="5760"/>
                  </a:lnTo>
                  <a:lnTo>
                    <a:pt x="3522" y="5649"/>
                  </a:lnTo>
                  <a:lnTo>
                    <a:pt x="3522" y="5393"/>
                  </a:lnTo>
                  <a:lnTo>
                    <a:pt x="3522" y="4586"/>
                  </a:lnTo>
                  <a:lnTo>
                    <a:pt x="3486" y="2972"/>
                  </a:lnTo>
                  <a:lnTo>
                    <a:pt x="3522" y="1504"/>
                  </a:lnTo>
                  <a:lnTo>
                    <a:pt x="3522" y="808"/>
                  </a:lnTo>
                  <a:lnTo>
                    <a:pt x="3486" y="477"/>
                  </a:lnTo>
                  <a:lnTo>
                    <a:pt x="3412" y="294"/>
                  </a:lnTo>
                  <a:lnTo>
                    <a:pt x="3375" y="147"/>
                  </a:lnTo>
                  <a:close/>
                  <a:moveTo>
                    <a:pt x="1725" y="1"/>
                  </a:moveTo>
                  <a:lnTo>
                    <a:pt x="1688" y="37"/>
                  </a:lnTo>
                  <a:lnTo>
                    <a:pt x="1615" y="147"/>
                  </a:lnTo>
                  <a:lnTo>
                    <a:pt x="1578" y="294"/>
                  </a:lnTo>
                  <a:lnTo>
                    <a:pt x="1541" y="624"/>
                  </a:lnTo>
                  <a:lnTo>
                    <a:pt x="1578" y="1284"/>
                  </a:lnTo>
                  <a:lnTo>
                    <a:pt x="1615" y="2898"/>
                  </a:lnTo>
                  <a:lnTo>
                    <a:pt x="1725" y="6236"/>
                  </a:lnTo>
                  <a:lnTo>
                    <a:pt x="1761" y="6346"/>
                  </a:lnTo>
                  <a:lnTo>
                    <a:pt x="1798" y="6383"/>
                  </a:lnTo>
                  <a:lnTo>
                    <a:pt x="1872" y="6420"/>
                  </a:lnTo>
                  <a:lnTo>
                    <a:pt x="1945" y="6456"/>
                  </a:lnTo>
                  <a:lnTo>
                    <a:pt x="2018" y="6420"/>
                  </a:lnTo>
                  <a:lnTo>
                    <a:pt x="2092" y="6383"/>
                  </a:lnTo>
                  <a:lnTo>
                    <a:pt x="2165" y="6346"/>
                  </a:lnTo>
                  <a:lnTo>
                    <a:pt x="2165" y="6236"/>
                  </a:lnTo>
                  <a:lnTo>
                    <a:pt x="2165" y="5980"/>
                  </a:lnTo>
                  <a:lnTo>
                    <a:pt x="2165" y="5943"/>
                  </a:lnTo>
                  <a:lnTo>
                    <a:pt x="2055" y="3008"/>
                  </a:lnTo>
                  <a:lnTo>
                    <a:pt x="1982" y="1394"/>
                  </a:lnTo>
                  <a:lnTo>
                    <a:pt x="1945" y="587"/>
                  </a:lnTo>
                  <a:lnTo>
                    <a:pt x="1908" y="294"/>
                  </a:lnTo>
                  <a:lnTo>
                    <a:pt x="1872" y="147"/>
                  </a:lnTo>
                  <a:lnTo>
                    <a:pt x="1761" y="37"/>
                  </a:lnTo>
                  <a:lnTo>
                    <a:pt x="1725" y="1"/>
                  </a:lnTo>
                  <a:close/>
                  <a:moveTo>
                    <a:pt x="4953" y="184"/>
                  </a:moveTo>
                  <a:lnTo>
                    <a:pt x="4879" y="221"/>
                  </a:lnTo>
                  <a:lnTo>
                    <a:pt x="4843" y="257"/>
                  </a:lnTo>
                  <a:lnTo>
                    <a:pt x="4843" y="331"/>
                  </a:lnTo>
                  <a:lnTo>
                    <a:pt x="4769" y="1101"/>
                  </a:lnTo>
                  <a:lnTo>
                    <a:pt x="4733" y="1908"/>
                  </a:lnTo>
                  <a:lnTo>
                    <a:pt x="4733" y="3522"/>
                  </a:lnTo>
                  <a:lnTo>
                    <a:pt x="4733" y="5136"/>
                  </a:lnTo>
                  <a:lnTo>
                    <a:pt x="4696" y="5870"/>
                  </a:lnTo>
                  <a:lnTo>
                    <a:pt x="4696" y="6273"/>
                  </a:lnTo>
                  <a:lnTo>
                    <a:pt x="4769" y="6640"/>
                  </a:lnTo>
                  <a:lnTo>
                    <a:pt x="4806" y="6713"/>
                  </a:lnTo>
                  <a:lnTo>
                    <a:pt x="4916" y="6750"/>
                  </a:lnTo>
                  <a:lnTo>
                    <a:pt x="5026" y="6713"/>
                  </a:lnTo>
                  <a:lnTo>
                    <a:pt x="5100" y="6640"/>
                  </a:lnTo>
                  <a:lnTo>
                    <a:pt x="5173" y="6273"/>
                  </a:lnTo>
                  <a:lnTo>
                    <a:pt x="5173" y="5870"/>
                  </a:lnTo>
                  <a:lnTo>
                    <a:pt x="5136" y="5136"/>
                  </a:lnTo>
                  <a:lnTo>
                    <a:pt x="5136" y="3522"/>
                  </a:lnTo>
                  <a:lnTo>
                    <a:pt x="5173" y="1908"/>
                  </a:lnTo>
                  <a:lnTo>
                    <a:pt x="5136" y="1138"/>
                  </a:lnTo>
                  <a:lnTo>
                    <a:pt x="5100" y="331"/>
                  </a:lnTo>
                  <a:lnTo>
                    <a:pt x="5100" y="257"/>
                  </a:lnTo>
                  <a:lnTo>
                    <a:pt x="5063" y="221"/>
                  </a:lnTo>
                  <a:lnTo>
                    <a:pt x="4953" y="184"/>
                  </a:lnTo>
                  <a:close/>
                  <a:moveTo>
                    <a:pt x="6273" y="2678"/>
                  </a:moveTo>
                  <a:lnTo>
                    <a:pt x="6273" y="2715"/>
                  </a:lnTo>
                  <a:lnTo>
                    <a:pt x="6200" y="3008"/>
                  </a:lnTo>
                  <a:lnTo>
                    <a:pt x="6163" y="3302"/>
                  </a:lnTo>
                  <a:lnTo>
                    <a:pt x="6127" y="3925"/>
                  </a:lnTo>
                  <a:lnTo>
                    <a:pt x="6127" y="5173"/>
                  </a:lnTo>
                  <a:lnTo>
                    <a:pt x="6090" y="7667"/>
                  </a:lnTo>
                  <a:lnTo>
                    <a:pt x="6090" y="7887"/>
                  </a:lnTo>
                  <a:lnTo>
                    <a:pt x="6127" y="7960"/>
                  </a:lnTo>
                  <a:lnTo>
                    <a:pt x="6163" y="8034"/>
                  </a:lnTo>
                  <a:lnTo>
                    <a:pt x="6237" y="8070"/>
                  </a:lnTo>
                  <a:lnTo>
                    <a:pt x="6383" y="8070"/>
                  </a:lnTo>
                  <a:lnTo>
                    <a:pt x="6457" y="8034"/>
                  </a:lnTo>
                  <a:lnTo>
                    <a:pt x="6493" y="7960"/>
                  </a:lnTo>
                  <a:lnTo>
                    <a:pt x="6530" y="7887"/>
                  </a:lnTo>
                  <a:lnTo>
                    <a:pt x="6530" y="5283"/>
                  </a:lnTo>
                  <a:lnTo>
                    <a:pt x="6530" y="3962"/>
                  </a:lnTo>
                  <a:lnTo>
                    <a:pt x="6493" y="3339"/>
                  </a:lnTo>
                  <a:lnTo>
                    <a:pt x="6457" y="3008"/>
                  </a:lnTo>
                  <a:lnTo>
                    <a:pt x="6383" y="2715"/>
                  </a:lnTo>
                  <a:lnTo>
                    <a:pt x="6347" y="2678"/>
                  </a:lnTo>
                  <a:close/>
                  <a:moveTo>
                    <a:pt x="3265" y="7887"/>
                  </a:moveTo>
                  <a:lnTo>
                    <a:pt x="3082" y="8107"/>
                  </a:lnTo>
                  <a:lnTo>
                    <a:pt x="2862" y="8291"/>
                  </a:lnTo>
                  <a:lnTo>
                    <a:pt x="2679" y="8401"/>
                  </a:lnTo>
                  <a:lnTo>
                    <a:pt x="2458" y="8474"/>
                  </a:lnTo>
                  <a:lnTo>
                    <a:pt x="2458" y="8474"/>
                  </a:lnTo>
                  <a:lnTo>
                    <a:pt x="2605" y="8291"/>
                  </a:lnTo>
                  <a:lnTo>
                    <a:pt x="2752" y="8144"/>
                  </a:lnTo>
                  <a:lnTo>
                    <a:pt x="2972" y="7997"/>
                  </a:lnTo>
                  <a:lnTo>
                    <a:pt x="3192" y="7924"/>
                  </a:lnTo>
                  <a:lnTo>
                    <a:pt x="3265" y="7887"/>
                  </a:lnTo>
                  <a:close/>
                  <a:moveTo>
                    <a:pt x="4806" y="9501"/>
                  </a:moveTo>
                  <a:lnTo>
                    <a:pt x="4513" y="9538"/>
                  </a:lnTo>
                  <a:lnTo>
                    <a:pt x="4329" y="9574"/>
                  </a:lnTo>
                  <a:lnTo>
                    <a:pt x="4072" y="9574"/>
                  </a:lnTo>
                  <a:lnTo>
                    <a:pt x="4072" y="9611"/>
                  </a:lnTo>
                  <a:lnTo>
                    <a:pt x="4072" y="9684"/>
                  </a:lnTo>
                  <a:lnTo>
                    <a:pt x="4109" y="9758"/>
                  </a:lnTo>
                  <a:lnTo>
                    <a:pt x="4146" y="9831"/>
                  </a:lnTo>
                  <a:lnTo>
                    <a:pt x="4219" y="9868"/>
                  </a:lnTo>
                  <a:lnTo>
                    <a:pt x="4293" y="9905"/>
                  </a:lnTo>
                  <a:lnTo>
                    <a:pt x="4476" y="9941"/>
                  </a:lnTo>
                  <a:lnTo>
                    <a:pt x="4659" y="9905"/>
                  </a:lnTo>
                  <a:lnTo>
                    <a:pt x="4806" y="9941"/>
                  </a:lnTo>
                  <a:lnTo>
                    <a:pt x="4953" y="9978"/>
                  </a:lnTo>
                  <a:lnTo>
                    <a:pt x="5100" y="10015"/>
                  </a:lnTo>
                  <a:lnTo>
                    <a:pt x="5246" y="10125"/>
                  </a:lnTo>
                  <a:lnTo>
                    <a:pt x="5320" y="10235"/>
                  </a:lnTo>
                  <a:lnTo>
                    <a:pt x="5430" y="10381"/>
                  </a:lnTo>
                  <a:lnTo>
                    <a:pt x="5466" y="10528"/>
                  </a:lnTo>
                  <a:lnTo>
                    <a:pt x="5503" y="10675"/>
                  </a:lnTo>
                  <a:lnTo>
                    <a:pt x="5540" y="10748"/>
                  </a:lnTo>
                  <a:lnTo>
                    <a:pt x="5613" y="10822"/>
                  </a:lnTo>
                  <a:lnTo>
                    <a:pt x="5833" y="10822"/>
                  </a:lnTo>
                  <a:lnTo>
                    <a:pt x="5907" y="10748"/>
                  </a:lnTo>
                  <a:lnTo>
                    <a:pt x="5943" y="10711"/>
                  </a:lnTo>
                  <a:lnTo>
                    <a:pt x="5980" y="10601"/>
                  </a:lnTo>
                  <a:lnTo>
                    <a:pt x="5907" y="10308"/>
                  </a:lnTo>
                  <a:lnTo>
                    <a:pt x="5760" y="10051"/>
                  </a:lnTo>
                  <a:lnTo>
                    <a:pt x="5576" y="9831"/>
                  </a:lnTo>
                  <a:lnTo>
                    <a:pt x="5356" y="9648"/>
                  </a:lnTo>
                  <a:lnTo>
                    <a:pt x="5100" y="9538"/>
                  </a:lnTo>
                  <a:lnTo>
                    <a:pt x="4806" y="9501"/>
                  </a:lnTo>
                  <a:close/>
                  <a:moveTo>
                    <a:pt x="4879" y="8547"/>
                  </a:moveTo>
                  <a:lnTo>
                    <a:pt x="5136" y="8621"/>
                  </a:lnTo>
                  <a:lnTo>
                    <a:pt x="5393" y="8731"/>
                  </a:lnTo>
                  <a:lnTo>
                    <a:pt x="5650" y="8877"/>
                  </a:lnTo>
                  <a:lnTo>
                    <a:pt x="5907" y="9061"/>
                  </a:lnTo>
                  <a:lnTo>
                    <a:pt x="6090" y="9244"/>
                  </a:lnTo>
                  <a:lnTo>
                    <a:pt x="6310" y="9464"/>
                  </a:lnTo>
                  <a:lnTo>
                    <a:pt x="6457" y="9684"/>
                  </a:lnTo>
                  <a:lnTo>
                    <a:pt x="6603" y="9941"/>
                  </a:lnTo>
                  <a:lnTo>
                    <a:pt x="6714" y="10198"/>
                  </a:lnTo>
                  <a:lnTo>
                    <a:pt x="6787" y="10491"/>
                  </a:lnTo>
                  <a:lnTo>
                    <a:pt x="6860" y="10748"/>
                  </a:lnTo>
                  <a:lnTo>
                    <a:pt x="6934" y="11078"/>
                  </a:lnTo>
                  <a:lnTo>
                    <a:pt x="6934" y="11372"/>
                  </a:lnTo>
                  <a:lnTo>
                    <a:pt x="6934" y="11665"/>
                  </a:lnTo>
                  <a:lnTo>
                    <a:pt x="6934" y="11995"/>
                  </a:lnTo>
                  <a:lnTo>
                    <a:pt x="6824" y="12619"/>
                  </a:lnTo>
                  <a:lnTo>
                    <a:pt x="6677" y="13206"/>
                  </a:lnTo>
                  <a:lnTo>
                    <a:pt x="6530" y="13499"/>
                  </a:lnTo>
                  <a:lnTo>
                    <a:pt x="6383" y="13793"/>
                  </a:lnTo>
                  <a:lnTo>
                    <a:pt x="6310" y="13939"/>
                  </a:lnTo>
                  <a:lnTo>
                    <a:pt x="6163" y="14050"/>
                  </a:lnTo>
                  <a:lnTo>
                    <a:pt x="5907" y="14270"/>
                  </a:lnTo>
                  <a:lnTo>
                    <a:pt x="5540" y="14526"/>
                  </a:lnTo>
                  <a:lnTo>
                    <a:pt x="5173" y="14857"/>
                  </a:lnTo>
                  <a:lnTo>
                    <a:pt x="5026" y="14967"/>
                  </a:lnTo>
                  <a:lnTo>
                    <a:pt x="4659" y="15187"/>
                  </a:lnTo>
                  <a:lnTo>
                    <a:pt x="4659" y="15187"/>
                  </a:lnTo>
                  <a:lnTo>
                    <a:pt x="4806" y="14857"/>
                  </a:lnTo>
                  <a:lnTo>
                    <a:pt x="4916" y="14636"/>
                  </a:lnTo>
                  <a:lnTo>
                    <a:pt x="4953" y="14490"/>
                  </a:lnTo>
                  <a:lnTo>
                    <a:pt x="4989" y="14380"/>
                  </a:lnTo>
                  <a:lnTo>
                    <a:pt x="4953" y="14270"/>
                  </a:lnTo>
                  <a:lnTo>
                    <a:pt x="4916" y="14160"/>
                  </a:lnTo>
                  <a:lnTo>
                    <a:pt x="4843" y="14123"/>
                  </a:lnTo>
                  <a:lnTo>
                    <a:pt x="4659" y="14123"/>
                  </a:lnTo>
                  <a:lnTo>
                    <a:pt x="4586" y="14160"/>
                  </a:lnTo>
                  <a:lnTo>
                    <a:pt x="4549" y="14233"/>
                  </a:lnTo>
                  <a:lnTo>
                    <a:pt x="4513" y="14343"/>
                  </a:lnTo>
                  <a:lnTo>
                    <a:pt x="4549" y="14453"/>
                  </a:lnTo>
                  <a:lnTo>
                    <a:pt x="4513" y="14526"/>
                  </a:lnTo>
                  <a:lnTo>
                    <a:pt x="4439" y="14783"/>
                  </a:lnTo>
                  <a:lnTo>
                    <a:pt x="4366" y="15003"/>
                  </a:lnTo>
                  <a:lnTo>
                    <a:pt x="4329" y="15260"/>
                  </a:lnTo>
                  <a:lnTo>
                    <a:pt x="4366" y="15333"/>
                  </a:lnTo>
                  <a:lnTo>
                    <a:pt x="4293" y="15370"/>
                  </a:lnTo>
                  <a:lnTo>
                    <a:pt x="3999" y="15480"/>
                  </a:lnTo>
                  <a:lnTo>
                    <a:pt x="3632" y="15590"/>
                  </a:lnTo>
                  <a:lnTo>
                    <a:pt x="3816" y="15333"/>
                  </a:lnTo>
                  <a:lnTo>
                    <a:pt x="4109" y="14746"/>
                  </a:lnTo>
                  <a:lnTo>
                    <a:pt x="4109" y="14673"/>
                  </a:lnTo>
                  <a:lnTo>
                    <a:pt x="4109" y="14600"/>
                  </a:lnTo>
                  <a:lnTo>
                    <a:pt x="4072" y="14526"/>
                  </a:lnTo>
                  <a:lnTo>
                    <a:pt x="4036" y="14490"/>
                  </a:lnTo>
                  <a:lnTo>
                    <a:pt x="3962" y="14453"/>
                  </a:lnTo>
                  <a:lnTo>
                    <a:pt x="3889" y="14453"/>
                  </a:lnTo>
                  <a:lnTo>
                    <a:pt x="3816" y="14490"/>
                  </a:lnTo>
                  <a:lnTo>
                    <a:pt x="3779" y="14563"/>
                  </a:lnTo>
                  <a:lnTo>
                    <a:pt x="3486" y="15150"/>
                  </a:lnTo>
                  <a:lnTo>
                    <a:pt x="3339" y="15407"/>
                  </a:lnTo>
                  <a:lnTo>
                    <a:pt x="3229" y="15663"/>
                  </a:lnTo>
                  <a:lnTo>
                    <a:pt x="2899" y="15700"/>
                  </a:lnTo>
                  <a:lnTo>
                    <a:pt x="2532" y="15627"/>
                  </a:lnTo>
                  <a:lnTo>
                    <a:pt x="2752" y="15407"/>
                  </a:lnTo>
                  <a:lnTo>
                    <a:pt x="2935" y="15187"/>
                  </a:lnTo>
                  <a:lnTo>
                    <a:pt x="3119" y="14893"/>
                  </a:lnTo>
                  <a:lnTo>
                    <a:pt x="3265" y="14600"/>
                  </a:lnTo>
                  <a:lnTo>
                    <a:pt x="3339" y="14600"/>
                  </a:lnTo>
                  <a:lnTo>
                    <a:pt x="3375" y="14526"/>
                  </a:lnTo>
                  <a:lnTo>
                    <a:pt x="3412" y="14490"/>
                  </a:lnTo>
                  <a:lnTo>
                    <a:pt x="3449" y="14380"/>
                  </a:lnTo>
                  <a:lnTo>
                    <a:pt x="3412" y="14343"/>
                  </a:lnTo>
                  <a:lnTo>
                    <a:pt x="3412" y="14270"/>
                  </a:lnTo>
                  <a:lnTo>
                    <a:pt x="3339" y="14233"/>
                  </a:lnTo>
                  <a:lnTo>
                    <a:pt x="3229" y="14196"/>
                  </a:lnTo>
                  <a:lnTo>
                    <a:pt x="3155" y="14196"/>
                  </a:lnTo>
                  <a:lnTo>
                    <a:pt x="3045" y="14233"/>
                  </a:lnTo>
                  <a:lnTo>
                    <a:pt x="2935" y="14380"/>
                  </a:lnTo>
                  <a:lnTo>
                    <a:pt x="2752" y="14673"/>
                  </a:lnTo>
                  <a:lnTo>
                    <a:pt x="2495" y="15077"/>
                  </a:lnTo>
                  <a:lnTo>
                    <a:pt x="2238" y="15443"/>
                  </a:lnTo>
                  <a:lnTo>
                    <a:pt x="2202" y="15553"/>
                  </a:lnTo>
                  <a:lnTo>
                    <a:pt x="1908" y="15370"/>
                  </a:lnTo>
                  <a:lnTo>
                    <a:pt x="1615" y="15187"/>
                  </a:lnTo>
                  <a:lnTo>
                    <a:pt x="1761" y="15077"/>
                  </a:lnTo>
                  <a:lnTo>
                    <a:pt x="1872" y="14967"/>
                  </a:lnTo>
                  <a:lnTo>
                    <a:pt x="2238" y="14563"/>
                  </a:lnTo>
                  <a:lnTo>
                    <a:pt x="2568" y="14196"/>
                  </a:lnTo>
                  <a:lnTo>
                    <a:pt x="2715" y="13976"/>
                  </a:lnTo>
                  <a:lnTo>
                    <a:pt x="2789" y="13756"/>
                  </a:lnTo>
                  <a:lnTo>
                    <a:pt x="2789" y="13683"/>
                  </a:lnTo>
                  <a:lnTo>
                    <a:pt x="2752" y="13609"/>
                  </a:lnTo>
                  <a:lnTo>
                    <a:pt x="2642" y="13609"/>
                  </a:lnTo>
                  <a:lnTo>
                    <a:pt x="2422" y="13719"/>
                  </a:lnTo>
                  <a:lnTo>
                    <a:pt x="2238" y="13866"/>
                  </a:lnTo>
                  <a:lnTo>
                    <a:pt x="1945" y="14233"/>
                  </a:lnTo>
                  <a:lnTo>
                    <a:pt x="1578" y="14673"/>
                  </a:lnTo>
                  <a:lnTo>
                    <a:pt x="1505" y="14820"/>
                  </a:lnTo>
                  <a:lnTo>
                    <a:pt x="1431" y="15003"/>
                  </a:lnTo>
                  <a:lnTo>
                    <a:pt x="1138" y="14636"/>
                  </a:lnTo>
                  <a:lnTo>
                    <a:pt x="1468" y="14306"/>
                  </a:lnTo>
                  <a:lnTo>
                    <a:pt x="1761" y="13939"/>
                  </a:lnTo>
                  <a:lnTo>
                    <a:pt x="2312" y="13206"/>
                  </a:lnTo>
                  <a:lnTo>
                    <a:pt x="2312" y="13132"/>
                  </a:lnTo>
                  <a:lnTo>
                    <a:pt x="2312" y="13059"/>
                  </a:lnTo>
                  <a:lnTo>
                    <a:pt x="2238" y="12949"/>
                  </a:lnTo>
                  <a:lnTo>
                    <a:pt x="2202" y="12912"/>
                  </a:lnTo>
                  <a:lnTo>
                    <a:pt x="2055" y="12912"/>
                  </a:lnTo>
                  <a:lnTo>
                    <a:pt x="1982" y="12949"/>
                  </a:lnTo>
                  <a:lnTo>
                    <a:pt x="1431" y="13646"/>
                  </a:lnTo>
                  <a:lnTo>
                    <a:pt x="1211" y="14013"/>
                  </a:lnTo>
                  <a:lnTo>
                    <a:pt x="991" y="14380"/>
                  </a:lnTo>
                  <a:lnTo>
                    <a:pt x="844" y="14050"/>
                  </a:lnTo>
                  <a:lnTo>
                    <a:pt x="698" y="13719"/>
                  </a:lnTo>
                  <a:lnTo>
                    <a:pt x="1028" y="13426"/>
                  </a:lnTo>
                  <a:lnTo>
                    <a:pt x="1358" y="13096"/>
                  </a:lnTo>
                  <a:lnTo>
                    <a:pt x="1872" y="12436"/>
                  </a:lnTo>
                  <a:lnTo>
                    <a:pt x="1908" y="12362"/>
                  </a:lnTo>
                  <a:lnTo>
                    <a:pt x="1908" y="12289"/>
                  </a:lnTo>
                  <a:lnTo>
                    <a:pt x="1872" y="12215"/>
                  </a:lnTo>
                  <a:lnTo>
                    <a:pt x="1835" y="12179"/>
                  </a:lnTo>
                  <a:lnTo>
                    <a:pt x="1761" y="12142"/>
                  </a:lnTo>
                  <a:lnTo>
                    <a:pt x="1688" y="12105"/>
                  </a:lnTo>
                  <a:lnTo>
                    <a:pt x="1615" y="12105"/>
                  </a:lnTo>
                  <a:lnTo>
                    <a:pt x="1541" y="12179"/>
                  </a:lnTo>
                  <a:lnTo>
                    <a:pt x="1065" y="12729"/>
                  </a:lnTo>
                  <a:lnTo>
                    <a:pt x="808" y="13022"/>
                  </a:lnTo>
                  <a:lnTo>
                    <a:pt x="624" y="13353"/>
                  </a:lnTo>
                  <a:lnTo>
                    <a:pt x="588" y="13206"/>
                  </a:lnTo>
                  <a:lnTo>
                    <a:pt x="551" y="12876"/>
                  </a:lnTo>
                  <a:lnTo>
                    <a:pt x="771" y="12656"/>
                  </a:lnTo>
                  <a:lnTo>
                    <a:pt x="1028" y="12399"/>
                  </a:lnTo>
                  <a:lnTo>
                    <a:pt x="1321" y="12069"/>
                  </a:lnTo>
                  <a:lnTo>
                    <a:pt x="1468" y="11885"/>
                  </a:lnTo>
                  <a:lnTo>
                    <a:pt x="1505" y="11775"/>
                  </a:lnTo>
                  <a:lnTo>
                    <a:pt x="1505" y="11665"/>
                  </a:lnTo>
                  <a:lnTo>
                    <a:pt x="1505" y="11592"/>
                  </a:lnTo>
                  <a:lnTo>
                    <a:pt x="1468" y="11555"/>
                  </a:lnTo>
                  <a:lnTo>
                    <a:pt x="1395" y="11518"/>
                  </a:lnTo>
                  <a:lnTo>
                    <a:pt x="1358" y="11555"/>
                  </a:lnTo>
                  <a:lnTo>
                    <a:pt x="1175" y="11629"/>
                  </a:lnTo>
                  <a:lnTo>
                    <a:pt x="1028" y="11775"/>
                  </a:lnTo>
                  <a:lnTo>
                    <a:pt x="771" y="12105"/>
                  </a:lnTo>
                  <a:lnTo>
                    <a:pt x="514" y="12436"/>
                  </a:lnTo>
                  <a:lnTo>
                    <a:pt x="514" y="11922"/>
                  </a:lnTo>
                  <a:lnTo>
                    <a:pt x="624" y="11812"/>
                  </a:lnTo>
                  <a:lnTo>
                    <a:pt x="734" y="11702"/>
                  </a:lnTo>
                  <a:lnTo>
                    <a:pt x="808" y="11482"/>
                  </a:lnTo>
                  <a:lnTo>
                    <a:pt x="991" y="11445"/>
                  </a:lnTo>
                  <a:lnTo>
                    <a:pt x="1138" y="11408"/>
                  </a:lnTo>
                  <a:lnTo>
                    <a:pt x="1248" y="11298"/>
                  </a:lnTo>
                  <a:lnTo>
                    <a:pt x="1358" y="11188"/>
                  </a:lnTo>
                  <a:lnTo>
                    <a:pt x="1468" y="11078"/>
                  </a:lnTo>
                  <a:lnTo>
                    <a:pt x="1505" y="10932"/>
                  </a:lnTo>
                  <a:lnTo>
                    <a:pt x="1505" y="10858"/>
                  </a:lnTo>
                  <a:lnTo>
                    <a:pt x="1505" y="10785"/>
                  </a:lnTo>
                  <a:lnTo>
                    <a:pt x="1468" y="10711"/>
                  </a:lnTo>
                  <a:lnTo>
                    <a:pt x="1395" y="10675"/>
                  </a:lnTo>
                  <a:lnTo>
                    <a:pt x="1175" y="10675"/>
                  </a:lnTo>
                  <a:lnTo>
                    <a:pt x="1101" y="10748"/>
                  </a:lnTo>
                  <a:lnTo>
                    <a:pt x="1065" y="10822"/>
                  </a:lnTo>
                  <a:lnTo>
                    <a:pt x="1028" y="10932"/>
                  </a:lnTo>
                  <a:lnTo>
                    <a:pt x="954" y="11005"/>
                  </a:lnTo>
                  <a:lnTo>
                    <a:pt x="844" y="11042"/>
                  </a:lnTo>
                  <a:lnTo>
                    <a:pt x="698" y="11078"/>
                  </a:lnTo>
                  <a:lnTo>
                    <a:pt x="881" y="10785"/>
                  </a:lnTo>
                  <a:lnTo>
                    <a:pt x="954" y="10675"/>
                  </a:lnTo>
                  <a:lnTo>
                    <a:pt x="1101" y="10565"/>
                  </a:lnTo>
                  <a:lnTo>
                    <a:pt x="1211" y="10455"/>
                  </a:lnTo>
                  <a:lnTo>
                    <a:pt x="1395" y="10418"/>
                  </a:lnTo>
                  <a:lnTo>
                    <a:pt x="1541" y="10345"/>
                  </a:lnTo>
                  <a:lnTo>
                    <a:pt x="1725" y="10345"/>
                  </a:lnTo>
                  <a:lnTo>
                    <a:pt x="2092" y="10308"/>
                  </a:lnTo>
                  <a:lnTo>
                    <a:pt x="2422" y="10271"/>
                  </a:lnTo>
                  <a:lnTo>
                    <a:pt x="2715" y="10161"/>
                  </a:lnTo>
                  <a:lnTo>
                    <a:pt x="3009" y="9978"/>
                  </a:lnTo>
                  <a:lnTo>
                    <a:pt x="3229" y="9721"/>
                  </a:lnTo>
                  <a:lnTo>
                    <a:pt x="3412" y="9464"/>
                  </a:lnTo>
                  <a:lnTo>
                    <a:pt x="3559" y="9171"/>
                  </a:lnTo>
                  <a:lnTo>
                    <a:pt x="3706" y="8841"/>
                  </a:lnTo>
                  <a:lnTo>
                    <a:pt x="3706" y="8804"/>
                  </a:lnTo>
                  <a:lnTo>
                    <a:pt x="3706" y="8767"/>
                  </a:lnTo>
                  <a:lnTo>
                    <a:pt x="3926" y="8731"/>
                  </a:lnTo>
                  <a:lnTo>
                    <a:pt x="4146" y="8657"/>
                  </a:lnTo>
                  <a:lnTo>
                    <a:pt x="4366" y="8584"/>
                  </a:lnTo>
                  <a:lnTo>
                    <a:pt x="4586" y="8547"/>
                  </a:lnTo>
                  <a:close/>
                  <a:moveTo>
                    <a:pt x="3265" y="7484"/>
                  </a:moveTo>
                  <a:lnTo>
                    <a:pt x="3009" y="7557"/>
                  </a:lnTo>
                  <a:lnTo>
                    <a:pt x="2789" y="7704"/>
                  </a:lnTo>
                  <a:lnTo>
                    <a:pt x="2568" y="7850"/>
                  </a:lnTo>
                  <a:lnTo>
                    <a:pt x="2422" y="7997"/>
                  </a:lnTo>
                  <a:lnTo>
                    <a:pt x="2275" y="8180"/>
                  </a:lnTo>
                  <a:lnTo>
                    <a:pt x="2165" y="8364"/>
                  </a:lnTo>
                  <a:lnTo>
                    <a:pt x="2092" y="8584"/>
                  </a:lnTo>
                  <a:lnTo>
                    <a:pt x="2018" y="8254"/>
                  </a:lnTo>
                  <a:lnTo>
                    <a:pt x="1945" y="7924"/>
                  </a:lnTo>
                  <a:lnTo>
                    <a:pt x="1872" y="7850"/>
                  </a:lnTo>
                  <a:lnTo>
                    <a:pt x="1835" y="7850"/>
                  </a:lnTo>
                  <a:lnTo>
                    <a:pt x="1761" y="7887"/>
                  </a:lnTo>
                  <a:lnTo>
                    <a:pt x="1688" y="7997"/>
                  </a:lnTo>
                  <a:lnTo>
                    <a:pt x="1651" y="8107"/>
                  </a:lnTo>
                  <a:lnTo>
                    <a:pt x="1615" y="8364"/>
                  </a:lnTo>
                  <a:lnTo>
                    <a:pt x="1651" y="8657"/>
                  </a:lnTo>
                  <a:lnTo>
                    <a:pt x="1725" y="8914"/>
                  </a:lnTo>
                  <a:lnTo>
                    <a:pt x="1872" y="9208"/>
                  </a:lnTo>
                  <a:lnTo>
                    <a:pt x="2055" y="9428"/>
                  </a:lnTo>
                  <a:lnTo>
                    <a:pt x="2275" y="9611"/>
                  </a:lnTo>
                  <a:lnTo>
                    <a:pt x="2495" y="9758"/>
                  </a:lnTo>
                  <a:lnTo>
                    <a:pt x="2312" y="9831"/>
                  </a:lnTo>
                  <a:lnTo>
                    <a:pt x="2128" y="9868"/>
                  </a:lnTo>
                  <a:lnTo>
                    <a:pt x="1688" y="9868"/>
                  </a:lnTo>
                  <a:lnTo>
                    <a:pt x="1468" y="9905"/>
                  </a:lnTo>
                  <a:lnTo>
                    <a:pt x="1248" y="9941"/>
                  </a:lnTo>
                  <a:lnTo>
                    <a:pt x="1065" y="10015"/>
                  </a:lnTo>
                  <a:lnTo>
                    <a:pt x="881" y="10125"/>
                  </a:lnTo>
                  <a:lnTo>
                    <a:pt x="588" y="10381"/>
                  </a:lnTo>
                  <a:lnTo>
                    <a:pt x="441" y="10528"/>
                  </a:lnTo>
                  <a:lnTo>
                    <a:pt x="331" y="10711"/>
                  </a:lnTo>
                  <a:lnTo>
                    <a:pt x="221" y="10932"/>
                  </a:lnTo>
                  <a:lnTo>
                    <a:pt x="147" y="11115"/>
                  </a:lnTo>
                  <a:lnTo>
                    <a:pt x="37" y="11592"/>
                  </a:lnTo>
                  <a:lnTo>
                    <a:pt x="1" y="12069"/>
                  </a:lnTo>
                  <a:lnTo>
                    <a:pt x="1" y="12546"/>
                  </a:lnTo>
                  <a:lnTo>
                    <a:pt x="74" y="13022"/>
                  </a:lnTo>
                  <a:lnTo>
                    <a:pt x="147" y="13463"/>
                  </a:lnTo>
                  <a:lnTo>
                    <a:pt x="258" y="13903"/>
                  </a:lnTo>
                  <a:lnTo>
                    <a:pt x="404" y="14270"/>
                  </a:lnTo>
                  <a:lnTo>
                    <a:pt x="588" y="14673"/>
                  </a:lnTo>
                  <a:lnTo>
                    <a:pt x="844" y="15040"/>
                  </a:lnTo>
                  <a:lnTo>
                    <a:pt x="1101" y="15333"/>
                  </a:lnTo>
                  <a:lnTo>
                    <a:pt x="1431" y="15627"/>
                  </a:lnTo>
                  <a:lnTo>
                    <a:pt x="1761" y="15847"/>
                  </a:lnTo>
                  <a:lnTo>
                    <a:pt x="2165" y="16030"/>
                  </a:lnTo>
                  <a:lnTo>
                    <a:pt x="2568" y="16140"/>
                  </a:lnTo>
                  <a:lnTo>
                    <a:pt x="2789" y="16177"/>
                  </a:lnTo>
                  <a:lnTo>
                    <a:pt x="3009" y="16177"/>
                  </a:lnTo>
                  <a:lnTo>
                    <a:pt x="3486" y="16140"/>
                  </a:lnTo>
                  <a:lnTo>
                    <a:pt x="3926" y="16030"/>
                  </a:lnTo>
                  <a:lnTo>
                    <a:pt x="4329" y="15884"/>
                  </a:lnTo>
                  <a:lnTo>
                    <a:pt x="4696" y="15700"/>
                  </a:lnTo>
                  <a:lnTo>
                    <a:pt x="5100" y="15517"/>
                  </a:lnTo>
                  <a:lnTo>
                    <a:pt x="5430" y="15297"/>
                  </a:lnTo>
                  <a:lnTo>
                    <a:pt x="5613" y="15150"/>
                  </a:lnTo>
                  <a:lnTo>
                    <a:pt x="5723" y="15003"/>
                  </a:lnTo>
                  <a:lnTo>
                    <a:pt x="6310" y="14490"/>
                  </a:lnTo>
                  <a:lnTo>
                    <a:pt x="6567" y="14270"/>
                  </a:lnTo>
                  <a:lnTo>
                    <a:pt x="6714" y="14160"/>
                  </a:lnTo>
                  <a:lnTo>
                    <a:pt x="6787" y="14013"/>
                  </a:lnTo>
                  <a:lnTo>
                    <a:pt x="6970" y="13683"/>
                  </a:lnTo>
                  <a:lnTo>
                    <a:pt x="7117" y="13316"/>
                  </a:lnTo>
                  <a:lnTo>
                    <a:pt x="7227" y="12949"/>
                  </a:lnTo>
                  <a:lnTo>
                    <a:pt x="7300" y="12619"/>
                  </a:lnTo>
                  <a:lnTo>
                    <a:pt x="7374" y="12252"/>
                  </a:lnTo>
                  <a:lnTo>
                    <a:pt x="7410" y="11885"/>
                  </a:lnTo>
                  <a:lnTo>
                    <a:pt x="7410" y="11518"/>
                  </a:lnTo>
                  <a:lnTo>
                    <a:pt x="7374" y="11152"/>
                  </a:lnTo>
                  <a:lnTo>
                    <a:pt x="7337" y="10785"/>
                  </a:lnTo>
                  <a:lnTo>
                    <a:pt x="7264" y="10418"/>
                  </a:lnTo>
                  <a:lnTo>
                    <a:pt x="7154" y="10125"/>
                  </a:lnTo>
                  <a:lnTo>
                    <a:pt x="7007" y="9794"/>
                  </a:lnTo>
                  <a:lnTo>
                    <a:pt x="6860" y="9538"/>
                  </a:lnTo>
                  <a:lnTo>
                    <a:pt x="6677" y="9244"/>
                  </a:lnTo>
                  <a:lnTo>
                    <a:pt x="6457" y="8987"/>
                  </a:lnTo>
                  <a:lnTo>
                    <a:pt x="6237" y="8767"/>
                  </a:lnTo>
                  <a:lnTo>
                    <a:pt x="5980" y="8584"/>
                  </a:lnTo>
                  <a:lnTo>
                    <a:pt x="5686" y="8401"/>
                  </a:lnTo>
                  <a:lnTo>
                    <a:pt x="5393" y="8291"/>
                  </a:lnTo>
                  <a:lnTo>
                    <a:pt x="5100" y="8180"/>
                  </a:lnTo>
                  <a:lnTo>
                    <a:pt x="4769" y="8144"/>
                  </a:lnTo>
                  <a:lnTo>
                    <a:pt x="4476" y="8144"/>
                  </a:lnTo>
                  <a:lnTo>
                    <a:pt x="4219" y="8180"/>
                  </a:lnTo>
                  <a:lnTo>
                    <a:pt x="3926" y="8291"/>
                  </a:lnTo>
                  <a:lnTo>
                    <a:pt x="3816" y="8364"/>
                  </a:lnTo>
                  <a:lnTo>
                    <a:pt x="3706" y="8437"/>
                  </a:lnTo>
                  <a:lnTo>
                    <a:pt x="3632" y="8547"/>
                  </a:lnTo>
                  <a:lnTo>
                    <a:pt x="3559" y="8657"/>
                  </a:lnTo>
                  <a:lnTo>
                    <a:pt x="3559" y="8694"/>
                  </a:lnTo>
                  <a:lnTo>
                    <a:pt x="3522" y="8731"/>
                  </a:lnTo>
                  <a:lnTo>
                    <a:pt x="3486" y="8767"/>
                  </a:lnTo>
                  <a:lnTo>
                    <a:pt x="3192" y="9171"/>
                  </a:lnTo>
                  <a:lnTo>
                    <a:pt x="3009" y="9354"/>
                  </a:lnTo>
                  <a:lnTo>
                    <a:pt x="2825" y="9538"/>
                  </a:lnTo>
                  <a:lnTo>
                    <a:pt x="2789" y="9464"/>
                  </a:lnTo>
                  <a:lnTo>
                    <a:pt x="2458" y="9171"/>
                  </a:lnTo>
                  <a:lnTo>
                    <a:pt x="2348" y="9024"/>
                  </a:lnTo>
                  <a:lnTo>
                    <a:pt x="2202" y="8877"/>
                  </a:lnTo>
                  <a:lnTo>
                    <a:pt x="2275" y="8877"/>
                  </a:lnTo>
                  <a:lnTo>
                    <a:pt x="2312" y="8841"/>
                  </a:lnTo>
                  <a:lnTo>
                    <a:pt x="2532" y="8841"/>
                  </a:lnTo>
                  <a:lnTo>
                    <a:pt x="2715" y="8804"/>
                  </a:lnTo>
                  <a:lnTo>
                    <a:pt x="2899" y="8731"/>
                  </a:lnTo>
                  <a:lnTo>
                    <a:pt x="3045" y="8621"/>
                  </a:lnTo>
                  <a:lnTo>
                    <a:pt x="3265" y="8474"/>
                  </a:lnTo>
                  <a:lnTo>
                    <a:pt x="3486" y="8254"/>
                  </a:lnTo>
                  <a:lnTo>
                    <a:pt x="3669" y="8034"/>
                  </a:lnTo>
                  <a:lnTo>
                    <a:pt x="3816" y="7814"/>
                  </a:lnTo>
                  <a:lnTo>
                    <a:pt x="3852" y="7740"/>
                  </a:lnTo>
                  <a:lnTo>
                    <a:pt x="3852" y="7667"/>
                  </a:lnTo>
                  <a:lnTo>
                    <a:pt x="3779" y="7557"/>
                  </a:lnTo>
                  <a:lnTo>
                    <a:pt x="3669" y="7484"/>
                  </a:lnTo>
                  <a:lnTo>
                    <a:pt x="3596" y="7484"/>
                  </a:lnTo>
                  <a:lnTo>
                    <a:pt x="3522" y="7520"/>
                  </a:lnTo>
                  <a:lnTo>
                    <a:pt x="3412" y="7484"/>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 name="Google Shape;404;p8"/>
            <p:cNvSpPr/>
            <p:nvPr/>
          </p:nvSpPr>
          <p:spPr>
            <a:xfrm>
              <a:off x="6823375" y="1978500"/>
              <a:ext cx="365025" cy="447525"/>
            </a:xfrm>
            <a:custGeom>
              <a:avLst/>
              <a:gdLst/>
              <a:ahLst/>
              <a:cxnLst/>
              <a:rect l="l" t="t" r="r" b="b"/>
              <a:pathLst>
                <a:path w="14601" h="17901" extrusionOk="0">
                  <a:moveTo>
                    <a:pt x="10492" y="4329"/>
                  </a:moveTo>
                  <a:lnTo>
                    <a:pt x="10859" y="4769"/>
                  </a:lnTo>
                  <a:lnTo>
                    <a:pt x="10712" y="4769"/>
                  </a:lnTo>
                  <a:lnTo>
                    <a:pt x="10712" y="4696"/>
                  </a:lnTo>
                  <a:lnTo>
                    <a:pt x="10675" y="4622"/>
                  </a:lnTo>
                  <a:lnTo>
                    <a:pt x="10639" y="4622"/>
                  </a:lnTo>
                  <a:lnTo>
                    <a:pt x="10602" y="4549"/>
                  </a:lnTo>
                  <a:lnTo>
                    <a:pt x="10565" y="4512"/>
                  </a:lnTo>
                  <a:lnTo>
                    <a:pt x="10455" y="4475"/>
                  </a:lnTo>
                  <a:lnTo>
                    <a:pt x="10345" y="4512"/>
                  </a:lnTo>
                  <a:lnTo>
                    <a:pt x="10308" y="4549"/>
                  </a:lnTo>
                  <a:lnTo>
                    <a:pt x="10272" y="4622"/>
                  </a:lnTo>
                  <a:lnTo>
                    <a:pt x="10272" y="4696"/>
                  </a:lnTo>
                  <a:lnTo>
                    <a:pt x="10052" y="4622"/>
                  </a:lnTo>
                  <a:lnTo>
                    <a:pt x="10492" y="4329"/>
                  </a:lnTo>
                  <a:close/>
                  <a:moveTo>
                    <a:pt x="6897" y="3448"/>
                  </a:moveTo>
                  <a:lnTo>
                    <a:pt x="7044" y="3485"/>
                  </a:lnTo>
                  <a:lnTo>
                    <a:pt x="7227" y="3522"/>
                  </a:lnTo>
                  <a:lnTo>
                    <a:pt x="7374" y="3595"/>
                  </a:lnTo>
                  <a:lnTo>
                    <a:pt x="7484" y="3705"/>
                  </a:lnTo>
                  <a:lnTo>
                    <a:pt x="7521" y="3815"/>
                  </a:lnTo>
                  <a:lnTo>
                    <a:pt x="7521" y="3889"/>
                  </a:lnTo>
                  <a:lnTo>
                    <a:pt x="7484" y="3999"/>
                  </a:lnTo>
                  <a:lnTo>
                    <a:pt x="7447" y="4109"/>
                  </a:lnTo>
                  <a:lnTo>
                    <a:pt x="7264" y="4292"/>
                  </a:lnTo>
                  <a:lnTo>
                    <a:pt x="7154" y="4439"/>
                  </a:lnTo>
                  <a:lnTo>
                    <a:pt x="6934" y="4732"/>
                  </a:lnTo>
                  <a:lnTo>
                    <a:pt x="6714" y="4952"/>
                  </a:lnTo>
                  <a:lnTo>
                    <a:pt x="6494" y="5099"/>
                  </a:lnTo>
                  <a:lnTo>
                    <a:pt x="6384" y="5136"/>
                  </a:lnTo>
                  <a:lnTo>
                    <a:pt x="6310" y="5136"/>
                  </a:lnTo>
                  <a:lnTo>
                    <a:pt x="6237" y="5062"/>
                  </a:lnTo>
                  <a:lnTo>
                    <a:pt x="6200" y="4989"/>
                  </a:lnTo>
                  <a:lnTo>
                    <a:pt x="6163" y="4806"/>
                  </a:lnTo>
                  <a:lnTo>
                    <a:pt x="6163" y="4659"/>
                  </a:lnTo>
                  <a:lnTo>
                    <a:pt x="6163" y="4145"/>
                  </a:lnTo>
                  <a:lnTo>
                    <a:pt x="6127" y="3595"/>
                  </a:lnTo>
                  <a:lnTo>
                    <a:pt x="6273" y="3522"/>
                  </a:lnTo>
                  <a:lnTo>
                    <a:pt x="6420" y="3485"/>
                  </a:lnTo>
                  <a:lnTo>
                    <a:pt x="6567" y="3448"/>
                  </a:lnTo>
                  <a:close/>
                  <a:moveTo>
                    <a:pt x="6457" y="3118"/>
                  </a:moveTo>
                  <a:lnTo>
                    <a:pt x="6237" y="3192"/>
                  </a:lnTo>
                  <a:lnTo>
                    <a:pt x="6017" y="3265"/>
                  </a:lnTo>
                  <a:lnTo>
                    <a:pt x="5833" y="3375"/>
                  </a:lnTo>
                  <a:lnTo>
                    <a:pt x="5723" y="3558"/>
                  </a:lnTo>
                  <a:lnTo>
                    <a:pt x="5723" y="3632"/>
                  </a:lnTo>
                  <a:lnTo>
                    <a:pt x="5760" y="3668"/>
                  </a:lnTo>
                  <a:lnTo>
                    <a:pt x="5797" y="3705"/>
                  </a:lnTo>
                  <a:lnTo>
                    <a:pt x="5870" y="3705"/>
                  </a:lnTo>
                  <a:lnTo>
                    <a:pt x="5980" y="3668"/>
                  </a:lnTo>
                  <a:lnTo>
                    <a:pt x="5943" y="4219"/>
                  </a:lnTo>
                  <a:lnTo>
                    <a:pt x="5943" y="4769"/>
                  </a:lnTo>
                  <a:lnTo>
                    <a:pt x="5943" y="4952"/>
                  </a:lnTo>
                  <a:lnTo>
                    <a:pt x="5980" y="5099"/>
                  </a:lnTo>
                  <a:lnTo>
                    <a:pt x="6053" y="5209"/>
                  </a:lnTo>
                  <a:lnTo>
                    <a:pt x="6163" y="5319"/>
                  </a:lnTo>
                  <a:lnTo>
                    <a:pt x="6237" y="5393"/>
                  </a:lnTo>
                  <a:lnTo>
                    <a:pt x="6530" y="5393"/>
                  </a:lnTo>
                  <a:lnTo>
                    <a:pt x="6714" y="5282"/>
                  </a:lnTo>
                  <a:lnTo>
                    <a:pt x="6897" y="5136"/>
                  </a:lnTo>
                  <a:lnTo>
                    <a:pt x="7227" y="4806"/>
                  </a:lnTo>
                  <a:lnTo>
                    <a:pt x="7447" y="4512"/>
                  </a:lnTo>
                  <a:lnTo>
                    <a:pt x="7594" y="4329"/>
                  </a:lnTo>
                  <a:lnTo>
                    <a:pt x="7741" y="4182"/>
                  </a:lnTo>
                  <a:lnTo>
                    <a:pt x="7814" y="3962"/>
                  </a:lnTo>
                  <a:lnTo>
                    <a:pt x="7851" y="3852"/>
                  </a:lnTo>
                  <a:lnTo>
                    <a:pt x="7851" y="3742"/>
                  </a:lnTo>
                  <a:lnTo>
                    <a:pt x="7777" y="3595"/>
                  </a:lnTo>
                  <a:lnTo>
                    <a:pt x="7667" y="3448"/>
                  </a:lnTo>
                  <a:lnTo>
                    <a:pt x="7521" y="3302"/>
                  </a:lnTo>
                  <a:lnTo>
                    <a:pt x="7374" y="3228"/>
                  </a:lnTo>
                  <a:lnTo>
                    <a:pt x="7190" y="3155"/>
                  </a:lnTo>
                  <a:lnTo>
                    <a:pt x="6970" y="3118"/>
                  </a:lnTo>
                  <a:close/>
                  <a:moveTo>
                    <a:pt x="2789" y="3522"/>
                  </a:moveTo>
                  <a:lnTo>
                    <a:pt x="2935" y="3668"/>
                  </a:lnTo>
                  <a:lnTo>
                    <a:pt x="3082" y="3779"/>
                  </a:lnTo>
                  <a:lnTo>
                    <a:pt x="3449" y="3925"/>
                  </a:lnTo>
                  <a:lnTo>
                    <a:pt x="3632" y="3999"/>
                  </a:lnTo>
                  <a:lnTo>
                    <a:pt x="3669" y="4072"/>
                  </a:lnTo>
                  <a:lnTo>
                    <a:pt x="3706" y="4145"/>
                  </a:lnTo>
                  <a:lnTo>
                    <a:pt x="3706" y="4219"/>
                  </a:lnTo>
                  <a:lnTo>
                    <a:pt x="3742" y="4255"/>
                  </a:lnTo>
                  <a:lnTo>
                    <a:pt x="3779" y="4292"/>
                  </a:lnTo>
                  <a:lnTo>
                    <a:pt x="3852" y="4329"/>
                  </a:lnTo>
                  <a:lnTo>
                    <a:pt x="4036" y="4402"/>
                  </a:lnTo>
                  <a:lnTo>
                    <a:pt x="4219" y="4475"/>
                  </a:lnTo>
                  <a:lnTo>
                    <a:pt x="4403" y="4586"/>
                  </a:lnTo>
                  <a:lnTo>
                    <a:pt x="4549" y="4696"/>
                  </a:lnTo>
                  <a:lnTo>
                    <a:pt x="4843" y="5026"/>
                  </a:lnTo>
                  <a:lnTo>
                    <a:pt x="5100" y="5319"/>
                  </a:lnTo>
                  <a:lnTo>
                    <a:pt x="4770" y="5356"/>
                  </a:lnTo>
                  <a:lnTo>
                    <a:pt x="4476" y="5356"/>
                  </a:lnTo>
                  <a:lnTo>
                    <a:pt x="3816" y="5319"/>
                  </a:lnTo>
                  <a:lnTo>
                    <a:pt x="3486" y="5319"/>
                  </a:lnTo>
                  <a:lnTo>
                    <a:pt x="3156" y="5393"/>
                  </a:lnTo>
                  <a:lnTo>
                    <a:pt x="2972" y="5466"/>
                  </a:lnTo>
                  <a:lnTo>
                    <a:pt x="2789" y="5576"/>
                  </a:lnTo>
                  <a:lnTo>
                    <a:pt x="2605" y="5649"/>
                  </a:lnTo>
                  <a:lnTo>
                    <a:pt x="2495" y="5686"/>
                  </a:lnTo>
                  <a:lnTo>
                    <a:pt x="2349" y="5686"/>
                  </a:lnTo>
                  <a:lnTo>
                    <a:pt x="2312" y="5723"/>
                  </a:lnTo>
                  <a:lnTo>
                    <a:pt x="2275" y="5796"/>
                  </a:lnTo>
                  <a:lnTo>
                    <a:pt x="2275" y="5833"/>
                  </a:lnTo>
                  <a:lnTo>
                    <a:pt x="2349" y="6676"/>
                  </a:lnTo>
                  <a:lnTo>
                    <a:pt x="2128" y="6493"/>
                  </a:lnTo>
                  <a:lnTo>
                    <a:pt x="1908" y="6383"/>
                  </a:lnTo>
                  <a:lnTo>
                    <a:pt x="1908" y="6126"/>
                  </a:lnTo>
                  <a:lnTo>
                    <a:pt x="1835" y="5906"/>
                  </a:lnTo>
                  <a:lnTo>
                    <a:pt x="1725" y="5796"/>
                  </a:lnTo>
                  <a:lnTo>
                    <a:pt x="1578" y="5723"/>
                  </a:lnTo>
                  <a:lnTo>
                    <a:pt x="1285" y="5649"/>
                  </a:lnTo>
                  <a:lnTo>
                    <a:pt x="1101" y="5649"/>
                  </a:lnTo>
                  <a:lnTo>
                    <a:pt x="918" y="5686"/>
                  </a:lnTo>
                  <a:lnTo>
                    <a:pt x="918" y="5686"/>
                  </a:lnTo>
                  <a:lnTo>
                    <a:pt x="1101" y="5356"/>
                  </a:lnTo>
                  <a:lnTo>
                    <a:pt x="1285" y="5026"/>
                  </a:lnTo>
                  <a:lnTo>
                    <a:pt x="1468" y="4732"/>
                  </a:lnTo>
                  <a:lnTo>
                    <a:pt x="1688" y="4439"/>
                  </a:lnTo>
                  <a:lnTo>
                    <a:pt x="1945" y="4182"/>
                  </a:lnTo>
                  <a:lnTo>
                    <a:pt x="2202" y="3962"/>
                  </a:lnTo>
                  <a:lnTo>
                    <a:pt x="2495" y="3742"/>
                  </a:lnTo>
                  <a:lnTo>
                    <a:pt x="2789" y="3522"/>
                  </a:lnTo>
                  <a:close/>
                  <a:moveTo>
                    <a:pt x="10639" y="7520"/>
                  </a:moveTo>
                  <a:lnTo>
                    <a:pt x="11042" y="7703"/>
                  </a:lnTo>
                  <a:lnTo>
                    <a:pt x="11336" y="7850"/>
                  </a:lnTo>
                  <a:lnTo>
                    <a:pt x="11482" y="7924"/>
                  </a:lnTo>
                  <a:lnTo>
                    <a:pt x="11629" y="7960"/>
                  </a:lnTo>
                  <a:lnTo>
                    <a:pt x="11556" y="8254"/>
                  </a:lnTo>
                  <a:lnTo>
                    <a:pt x="11225" y="8107"/>
                  </a:lnTo>
                  <a:lnTo>
                    <a:pt x="10895" y="7960"/>
                  </a:lnTo>
                  <a:lnTo>
                    <a:pt x="10785" y="7887"/>
                  </a:lnTo>
                  <a:lnTo>
                    <a:pt x="10639" y="7520"/>
                  </a:lnTo>
                  <a:close/>
                  <a:moveTo>
                    <a:pt x="10272" y="8070"/>
                  </a:moveTo>
                  <a:lnTo>
                    <a:pt x="10382" y="8144"/>
                  </a:lnTo>
                  <a:lnTo>
                    <a:pt x="10529" y="8217"/>
                  </a:lnTo>
                  <a:lnTo>
                    <a:pt x="10565" y="8327"/>
                  </a:lnTo>
                  <a:lnTo>
                    <a:pt x="10602" y="8400"/>
                  </a:lnTo>
                  <a:lnTo>
                    <a:pt x="10712" y="8437"/>
                  </a:lnTo>
                  <a:lnTo>
                    <a:pt x="10932" y="8510"/>
                  </a:lnTo>
                  <a:lnTo>
                    <a:pt x="11042" y="8547"/>
                  </a:lnTo>
                  <a:lnTo>
                    <a:pt x="11042" y="8584"/>
                  </a:lnTo>
                  <a:lnTo>
                    <a:pt x="11042" y="8657"/>
                  </a:lnTo>
                  <a:lnTo>
                    <a:pt x="11079" y="8731"/>
                  </a:lnTo>
                  <a:lnTo>
                    <a:pt x="11152" y="8804"/>
                  </a:lnTo>
                  <a:lnTo>
                    <a:pt x="11336" y="8841"/>
                  </a:lnTo>
                  <a:lnTo>
                    <a:pt x="11152" y="9244"/>
                  </a:lnTo>
                  <a:lnTo>
                    <a:pt x="11079" y="9171"/>
                  </a:lnTo>
                  <a:lnTo>
                    <a:pt x="10602" y="8767"/>
                  </a:lnTo>
                  <a:lnTo>
                    <a:pt x="10602" y="8547"/>
                  </a:lnTo>
                  <a:lnTo>
                    <a:pt x="10565" y="8364"/>
                  </a:lnTo>
                  <a:lnTo>
                    <a:pt x="10492" y="8254"/>
                  </a:lnTo>
                  <a:lnTo>
                    <a:pt x="10345" y="8180"/>
                  </a:lnTo>
                  <a:lnTo>
                    <a:pt x="10272" y="8070"/>
                  </a:lnTo>
                  <a:close/>
                  <a:moveTo>
                    <a:pt x="9135" y="4806"/>
                  </a:moveTo>
                  <a:lnTo>
                    <a:pt x="9501" y="4842"/>
                  </a:lnTo>
                  <a:lnTo>
                    <a:pt x="9575" y="4879"/>
                  </a:lnTo>
                  <a:lnTo>
                    <a:pt x="9611" y="4842"/>
                  </a:lnTo>
                  <a:lnTo>
                    <a:pt x="9905" y="4916"/>
                  </a:lnTo>
                  <a:lnTo>
                    <a:pt x="10198" y="5026"/>
                  </a:lnTo>
                  <a:lnTo>
                    <a:pt x="10015" y="5246"/>
                  </a:lnTo>
                  <a:lnTo>
                    <a:pt x="10015" y="5319"/>
                  </a:lnTo>
                  <a:lnTo>
                    <a:pt x="10052" y="5393"/>
                  </a:lnTo>
                  <a:lnTo>
                    <a:pt x="10125" y="5429"/>
                  </a:lnTo>
                  <a:lnTo>
                    <a:pt x="10198" y="5429"/>
                  </a:lnTo>
                  <a:lnTo>
                    <a:pt x="10418" y="5319"/>
                  </a:lnTo>
                  <a:lnTo>
                    <a:pt x="10639" y="5246"/>
                  </a:lnTo>
                  <a:lnTo>
                    <a:pt x="10859" y="5209"/>
                  </a:lnTo>
                  <a:lnTo>
                    <a:pt x="11115" y="5172"/>
                  </a:lnTo>
                  <a:lnTo>
                    <a:pt x="11336" y="5613"/>
                  </a:lnTo>
                  <a:lnTo>
                    <a:pt x="10859" y="5723"/>
                  </a:lnTo>
                  <a:lnTo>
                    <a:pt x="10602" y="5796"/>
                  </a:lnTo>
                  <a:lnTo>
                    <a:pt x="10382" y="5906"/>
                  </a:lnTo>
                  <a:lnTo>
                    <a:pt x="10345" y="5943"/>
                  </a:lnTo>
                  <a:lnTo>
                    <a:pt x="10345" y="5979"/>
                  </a:lnTo>
                  <a:lnTo>
                    <a:pt x="10345" y="6016"/>
                  </a:lnTo>
                  <a:lnTo>
                    <a:pt x="10382" y="6053"/>
                  </a:lnTo>
                  <a:lnTo>
                    <a:pt x="10639" y="6126"/>
                  </a:lnTo>
                  <a:lnTo>
                    <a:pt x="10932" y="6126"/>
                  </a:lnTo>
                  <a:lnTo>
                    <a:pt x="11225" y="6089"/>
                  </a:lnTo>
                  <a:lnTo>
                    <a:pt x="11482" y="6016"/>
                  </a:lnTo>
                  <a:lnTo>
                    <a:pt x="11629" y="6566"/>
                  </a:lnTo>
                  <a:lnTo>
                    <a:pt x="11666" y="6640"/>
                  </a:lnTo>
                  <a:lnTo>
                    <a:pt x="11666" y="6640"/>
                  </a:lnTo>
                  <a:lnTo>
                    <a:pt x="11262" y="6530"/>
                  </a:lnTo>
                  <a:lnTo>
                    <a:pt x="10932" y="6456"/>
                  </a:lnTo>
                  <a:lnTo>
                    <a:pt x="10749" y="6420"/>
                  </a:lnTo>
                  <a:lnTo>
                    <a:pt x="10565" y="6456"/>
                  </a:lnTo>
                  <a:lnTo>
                    <a:pt x="10529" y="6456"/>
                  </a:lnTo>
                  <a:lnTo>
                    <a:pt x="10565" y="6530"/>
                  </a:lnTo>
                  <a:lnTo>
                    <a:pt x="10712" y="6640"/>
                  </a:lnTo>
                  <a:lnTo>
                    <a:pt x="10895" y="6750"/>
                  </a:lnTo>
                  <a:lnTo>
                    <a:pt x="11336" y="6933"/>
                  </a:lnTo>
                  <a:lnTo>
                    <a:pt x="11702" y="7043"/>
                  </a:lnTo>
                  <a:lnTo>
                    <a:pt x="11666" y="7593"/>
                  </a:lnTo>
                  <a:lnTo>
                    <a:pt x="11482" y="7520"/>
                  </a:lnTo>
                  <a:lnTo>
                    <a:pt x="11299" y="7447"/>
                  </a:lnTo>
                  <a:lnTo>
                    <a:pt x="10785" y="7227"/>
                  </a:lnTo>
                  <a:lnTo>
                    <a:pt x="10529" y="7153"/>
                  </a:lnTo>
                  <a:lnTo>
                    <a:pt x="10235" y="7117"/>
                  </a:lnTo>
                  <a:lnTo>
                    <a:pt x="10198" y="7117"/>
                  </a:lnTo>
                  <a:lnTo>
                    <a:pt x="10198" y="7153"/>
                  </a:lnTo>
                  <a:lnTo>
                    <a:pt x="10198" y="7190"/>
                  </a:lnTo>
                  <a:lnTo>
                    <a:pt x="10198" y="7227"/>
                  </a:lnTo>
                  <a:lnTo>
                    <a:pt x="10492" y="7410"/>
                  </a:lnTo>
                  <a:lnTo>
                    <a:pt x="10418" y="7447"/>
                  </a:lnTo>
                  <a:lnTo>
                    <a:pt x="10015" y="7593"/>
                  </a:lnTo>
                  <a:lnTo>
                    <a:pt x="9905" y="7483"/>
                  </a:lnTo>
                  <a:lnTo>
                    <a:pt x="9832" y="7447"/>
                  </a:lnTo>
                  <a:lnTo>
                    <a:pt x="9795" y="7483"/>
                  </a:lnTo>
                  <a:lnTo>
                    <a:pt x="9758" y="7520"/>
                  </a:lnTo>
                  <a:lnTo>
                    <a:pt x="9722" y="7557"/>
                  </a:lnTo>
                  <a:lnTo>
                    <a:pt x="9722" y="7703"/>
                  </a:lnTo>
                  <a:lnTo>
                    <a:pt x="9685" y="7740"/>
                  </a:lnTo>
                  <a:lnTo>
                    <a:pt x="9685" y="7813"/>
                  </a:lnTo>
                  <a:lnTo>
                    <a:pt x="9722" y="7924"/>
                  </a:lnTo>
                  <a:lnTo>
                    <a:pt x="9942" y="8180"/>
                  </a:lnTo>
                  <a:lnTo>
                    <a:pt x="9611" y="7960"/>
                  </a:lnTo>
                  <a:lnTo>
                    <a:pt x="9281" y="7777"/>
                  </a:lnTo>
                  <a:lnTo>
                    <a:pt x="9245" y="7777"/>
                  </a:lnTo>
                  <a:lnTo>
                    <a:pt x="9208" y="7813"/>
                  </a:lnTo>
                  <a:lnTo>
                    <a:pt x="9171" y="7850"/>
                  </a:lnTo>
                  <a:lnTo>
                    <a:pt x="9171" y="7924"/>
                  </a:lnTo>
                  <a:lnTo>
                    <a:pt x="9391" y="8180"/>
                  </a:lnTo>
                  <a:lnTo>
                    <a:pt x="9648" y="8437"/>
                  </a:lnTo>
                  <a:lnTo>
                    <a:pt x="10162" y="8877"/>
                  </a:lnTo>
                  <a:lnTo>
                    <a:pt x="10235" y="8951"/>
                  </a:lnTo>
                  <a:lnTo>
                    <a:pt x="10162" y="9134"/>
                  </a:lnTo>
                  <a:lnTo>
                    <a:pt x="10052" y="9317"/>
                  </a:lnTo>
                  <a:lnTo>
                    <a:pt x="9905" y="9391"/>
                  </a:lnTo>
                  <a:lnTo>
                    <a:pt x="9832" y="9354"/>
                  </a:lnTo>
                  <a:lnTo>
                    <a:pt x="9428" y="9097"/>
                  </a:lnTo>
                  <a:lnTo>
                    <a:pt x="9318" y="8914"/>
                  </a:lnTo>
                  <a:lnTo>
                    <a:pt x="9171" y="8694"/>
                  </a:lnTo>
                  <a:lnTo>
                    <a:pt x="8951" y="8547"/>
                  </a:lnTo>
                  <a:lnTo>
                    <a:pt x="8768" y="8400"/>
                  </a:lnTo>
                  <a:lnTo>
                    <a:pt x="8658" y="8290"/>
                  </a:lnTo>
                  <a:lnTo>
                    <a:pt x="8548" y="8107"/>
                  </a:lnTo>
                  <a:lnTo>
                    <a:pt x="8511" y="7887"/>
                  </a:lnTo>
                  <a:lnTo>
                    <a:pt x="8474" y="7887"/>
                  </a:lnTo>
                  <a:lnTo>
                    <a:pt x="8474" y="7777"/>
                  </a:lnTo>
                  <a:lnTo>
                    <a:pt x="8438" y="7740"/>
                  </a:lnTo>
                  <a:lnTo>
                    <a:pt x="8364" y="7740"/>
                  </a:lnTo>
                  <a:lnTo>
                    <a:pt x="7887" y="7667"/>
                  </a:lnTo>
                  <a:lnTo>
                    <a:pt x="7374" y="7630"/>
                  </a:lnTo>
                  <a:lnTo>
                    <a:pt x="7117" y="7630"/>
                  </a:lnTo>
                  <a:lnTo>
                    <a:pt x="6860" y="7667"/>
                  </a:lnTo>
                  <a:lnTo>
                    <a:pt x="6640" y="7740"/>
                  </a:lnTo>
                  <a:lnTo>
                    <a:pt x="6457" y="7887"/>
                  </a:lnTo>
                  <a:lnTo>
                    <a:pt x="6384" y="7777"/>
                  </a:lnTo>
                  <a:lnTo>
                    <a:pt x="6347" y="7703"/>
                  </a:lnTo>
                  <a:lnTo>
                    <a:pt x="6384" y="7630"/>
                  </a:lnTo>
                  <a:lnTo>
                    <a:pt x="6420" y="7557"/>
                  </a:lnTo>
                  <a:lnTo>
                    <a:pt x="6604" y="7410"/>
                  </a:lnTo>
                  <a:lnTo>
                    <a:pt x="6787" y="7337"/>
                  </a:lnTo>
                  <a:lnTo>
                    <a:pt x="7080" y="7300"/>
                  </a:lnTo>
                  <a:lnTo>
                    <a:pt x="7374" y="7227"/>
                  </a:lnTo>
                  <a:lnTo>
                    <a:pt x="7521" y="7153"/>
                  </a:lnTo>
                  <a:lnTo>
                    <a:pt x="7704" y="7006"/>
                  </a:lnTo>
                  <a:lnTo>
                    <a:pt x="7741" y="6896"/>
                  </a:lnTo>
                  <a:lnTo>
                    <a:pt x="7777" y="6823"/>
                  </a:lnTo>
                  <a:lnTo>
                    <a:pt x="7741" y="6750"/>
                  </a:lnTo>
                  <a:lnTo>
                    <a:pt x="7667" y="6676"/>
                  </a:lnTo>
                  <a:lnTo>
                    <a:pt x="7594" y="6603"/>
                  </a:lnTo>
                  <a:lnTo>
                    <a:pt x="7484" y="6603"/>
                  </a:lnTo>
                  <a:lnTo>
                    <a:pt x="7227" y="6640"/>
                  </a:lnTo>
                  <a:lnTo>
                    <a:pt x="7007" y="6713"/>
                  </a:lnTo>
                  <a:lnTo>
                    <a:pt x="6787" y="6786"/>
                  </a:lnTo>
                  <a:lnTo>
                    <a:pt x="6714" y="6786"/>
                  </a:lnTo>
                  <a:lnTo>
                    <a:pt x="6640" y="6750"/>
                  </a:lnTo>
                  <a:lnTo>
                    <a:pt x="6640" y="6676"/>
                  </a:lnTo>
                  <a:lnTo>
                    <a:pt x="6677" y="6603"/>
                  </a:lnTo>
                  <a:lnTo>
                    <a:pt x="6750" y="6456"/>
                  </a:lnTo>
                  <a:lnTo>
                    <a:pt x="6824" y="6346"/>
                  </a:lnTo>
                  <a:lnTo>
                    <a:pt x="7080" y="6199"/>
                  </a:lnTo>
                  <a:lnTo>
                    <a:pt x="7337" y="6016"/>
                  </a:lnTo>
                  <a:lnTo>
                    <a:pt x="7704" y="5759"/>
                  </a:lnTo>
                  <a:lnTo>
                    <a:pt x="8108" y="5466"/>
                  </a:lnTo>
                  <a:lnTo>
                    <a:pt x="8181" y="5539"/>
                  </a:lnTo>
                  <a:lnTo>
                    <a:pt x="8218" y="5539"/>
                  </a:lnTo>
                  <a:lnTo>
                    <a:pt x="8254" y="5503"/>
                  </a:lnTo>
                  <a:lnTo>
                    <a:pt x="8511" y="5172"/>
                  </a:lnTo>
                  <a:lnTo>
                    <a:pt x="8731" y="4806"/>
                  </a:lnTo>
                  <a:close/>
                  <a:moveTo>
                    <a:pt x="10492" y="9171"/>
                  </a:moveTo>
                  <a:lnTo>
                    <a:pt x="10749" y="9391"/>
                  </a:lnTo>
                  <a:lnTo>
                    <a:pt x="10969" y="9611"/>
                  </a:lnTo>
                  <a:lnTo>
                    <a:pt x="10675" y="10124"/>
                  </a:lnTo>
                  <a:lnTo>
                    <a:pt x="10602" y="10198"/>
                  </a:lnTo>
                  <a:lnTo>
                    <a:pt x="10565" y="10161"/>
                  </a:lnTo>
                  <a:lnTo>
                    <a:pt x="10529" y="10088"/>
                  </a:lnTo>
                  <a:lnTo>
                    <a:pt x="10418" y="9941"/>
                  </a:lnTo>
                  <a:lnTo>
                    <a:pt x="10308" y="9758"/>
                  </a:lnTo>
                  <a:lnTo>
                    <a:pt x="10162" y="9611"/>
                  </a:lnTo>
                  <a:lnTo>
                    <a:pt x="10272" y="9501"/>
                  </a:lnTo>
                  <a:lnTo>
                    <a:pt x="10345" y="9427"/>
                  </a:lnTo>
                  <a:lnTo>
                    <a:pt x="10492" y="9171"/>
                  </a:lnTo>
                  <a:close/>
                  <a:moveTo>
                    <a:pt x="551" y="7300"/>
                  </a:moveTo>
                  <a:lnTo>
                    <a:pt x="808" y="7483"/>
                  </a:lnTo>
                  <a:lnTo>
                    <a:pt x="991" y="7703"/>
                  </a:lnTo>
                  <a:lnTo>
                    <a:pt x="1211" y="7924"/>
                  </a:lnTo>
                  <a:lnTo>
                    <a:pt x="1431" y="8144"/>
                  </a:lnTo>
                  <a:lnTo>
                    <a:pt x="1982" y="8584"/>
                  </a:lnTo>
                  <a:lnTo>
                    <a:pt x="2238" y="8841"/>
                  </a:lnTo>
                  <a:lnTo>
                    <a:pt x="2349" y="8987"/>
                  </a:lnTo>
                  <a:lnTo>
                    <a:pt x="2422" y="9134"/>
                  </a:lnTo>
                  <a:lnTo>
                    <a:pt x="2202" y="9281"/>
                  </a:lnTo>
                  <a:lnTo>
                    <a:pt x="2018" y="9464"/>
                  </a:lnTo>
                  <a:lnTo>
                    <a:pt x="1872" y="9684"/>
                  </a:lnTo>
                  <a:lnTo>
                    <a:pt x="1762" y="9978"/>
                  </a:lnTo>
                  <a:lnTo>
                    <a:pt x="1725" y="10344"/>
                  </a:lnTo>
                  <a:lnTo>
                    <a:pt x="1762" y="10675"/>
                  </a:lnTo>
                  <a:lnTo>
                    <a:pt x="1908" y="11408"/>
                  </a:lnTo>
                  <a:lnTo>
                    <a:pt x="1542" y="10968"/>
                  </a:lnTo>
                  <a:lnTo>
                    <a:pt x="1248" y="10528"/>
                  </a:lnTo>
                  <a:lnTo>
                    <a:pt x="991" y="10014"/>
                  </a:lnTo>
                  <a:lnTo>
                    <a:pt x="808" y="9501"/>
                  </a:lnTo>
                  <a:lnTo>
                    <a:pt x="661" y="8951"/>
                  </a:lnTo>
                  <a:lnTo>
                    <a:pt x="551" y="8400"/>
                  </a:lnTo>
                  <a:lnTo>
                    <a:pt x="514" y="7850"/>
                  </a:lnTo>
                  <a:lnTo>
                    <a:pt x="551" y="7300"/>
                  </a:lnTo>
                  <a:close/>
                  <a:moveTo>
                    <a:pt x="6897" y="8620"/>
                  </a:moveTo>
                  <a:lnTo>
                    <a:pt x="6934" y="8694"/>
                  </a:lnTo>
                  <a:lnTo>
                    <a:pt x="7007" y="8731"/>
                  </a:lnTo>
                  <a:lnTo>
                    <a:pt x="7264" y="8877"/>
                  </a:lnTo>
                  <a:lnTo>
                    <a:pt x="7484" y="9024"/>
                  </a:lnTo>
                  <a:lnTo>
                    <a:pt x="7704" y="9207"/>
                  </a:lnTo>
                  <a:lnTo>
                    <a:pt x="7887" y="9427"/>
                  </a:lnTo>
                  <a:lnTo>
                    <a:pt x="8034" y="9648"/>
                  </a:lnTo>
                  <a:lnTo>
                    <a:pt x="8181" y="9904"/>
                  </a:lnTo>
                  <a:lnTo>
                    <a:pt x="8254" y="10161"/>
                  </a:lnTo>
                  <a:lnTo>
                    <a:pt x="8254" y="10418"/>
                  </a:lnTo>
                  <a:lnTo>
                    <a:pt x="8218" y="10638"/>
                  </a:lnTo>
                  <a:lnTo>
                    <a:pt x="7704" y="10088"/>
                  </a:lnTo>
                  <a:lnTo>
                    <a:pt x="7154" y="9611"/>
                  </a:lnTo>
                  <a:lnTo>
                    <a:pt x="7080" y="9611"/>
                  </a:lnTo>
                  <a:lnTo>
                    <a:pt x="7044" y="9648"/>
                  </a:lnTo>
                  <a:lnTo>
                    <a:pt x="7080" y="9684"/>
                  </a:lnTo>
                  <a:lnTo>
                    <a:pt x="7557" y="10344"/>
                  </a:lnTo>
                  <a:lnTo>
                    <a:pt x="8071" y="10968"/>
                  </a:lnTo>
                  <a:lnTo>
                    <a:pt x="7887" y="11188"/>
                  </a:lnTo>
                  <a:lnTo>
                    <a:pt x="7741" y="11408"/>
                  </a:lnTo>
                  <a:lnTo>
                    <a:pt x="7521" y="11628"/>
                  </a:lnTo>
                  <a:lnTo>
                    <a:pt x="7227" y="11372"/>
                  </a:lnTo>
                  <a:lnTo>
                    <a:pt x="6860" y="11005"/>
                  </a:lnTo>
                  <a:lnTo>
                    <a:pt x="6787" y="10748"/>
                  </a:lnTo>
                  <a:lnTo>
                    <a:pt x="6750" y="10491"/>
                  </a:lnTo>
                  <a:lnTo>
                    <a:pt x="6640" y="10234"/>
                  </a:lnTo>
                  <a:lnTo>
                    <a:pt x="6530" y="9978"/>
                  </a:lnTo>
                  <a:lnTo>
                    <a:pt x="6457" y="9868"/>
                  </a:lnTo>
                  <a:lnTo>
                    <a:pt x="6310" y="9868"/>
                  </a:lnTo>
                  <a:lnTo>
                    <a:pt x="5870" y="10014"/>
                  </a:lnTo>
                  <a:lnTo>
                    <a:pt x="5650" y="10088"/>
                  </a:lnTo>
                  <a:lnTo>
                    <a:pt x="5577" y="10088"/>
                  </a:lnTo>
                  <a:lnTo>
                    <a:pt x="5466" y="10014"/>
                  </a:lnTo>
                  <a:lnTo>
                    <a:pt x="5210" y="9904"/>
                  </a:lnTo>
                  <a:lnTo>
                    <a:pt x="5026" y="9758"/>
                  </a:lnTo>
                  <a:lnTo>
                    <a:pt x="4953" y="9648"/>
                  </a:lnTo>
                  <a:lnTo>
                    <a:pt x="4880" y="9538"/>
                  </a:lnTo>
                  <a:lnTo>
                    <a:pt x="4843" y="9427"/>
                  </a:lnTo>
                  <a:lnTo>
                    <a:pt x="4843" y="9281"/>
                  </a:lnTo>
                  <a:lnTo>
                    <a:pt x="4880" y="9134"/>
                  </a:lnTo>
                  <a:lnTo>
                    <a:pt x="4953" y="8987"/>
                  </a:lnTo>
                  <a:lnTo>
                    <a:pt x="5063" y="8877"/>
                  </a:lnTo>
                  <a:lnTo>
                    <a:pt x="5210" y="8804"/>
                  </a:lnTo>
                  <a:lnTo>
                    <a:pt x="5577" y="8694"/>
                  </a:lnTo>
                  <a:lnTo>
                    <a:pt x="5870" y="8657"/>
                  </a:lnTo>
                  <a:lnTo>
                    <a:pt x="6384" y="8657"/>
                  </a:lnTo>
                  <a:lnTo>
                    <a:pt x="6897" y="8620"/>
                  </a:lnTo>
                  <a:close/>
                  <a:moveTo>
                    <a:pt x="8621" y="10088"/>
                  </a:moveTo>
                  <a:lnTo>
                    <a:pt x="9355" y="10565"/>
                  </a:lnTo>
                  <a:lnTo>
                    <a:pt x="9501" y="10711"/>
                  </a:lnTo>
                  <a:lnTo>
                    <a:pt x="9648" y="10858"/>
                  </a:lnTo>
                  <a:lnTo>
                    <a:pt x="9758" y="11005"/>
                  </a:lnTo>
                  <a:lnTo>
                    <a:pt x="9868" y="11151"/>
                  </a:lnTo>
                  <a:lnTo>
                    <a:pt x="9355" y="11628"/>
                  </a:lnTo>
                  <a:lnTo>
                    <a:pt x="9318" y="11592"/>
                  </a:lnTo>
                  <a:lnTo>
                    <a:pt x="9208" y="11482"/>
                  </a:lnTo>
                  <a:lnTo>
                    <a:pt x="9061" y="11408"/>
                  </a:lnTo>
                  <a:lnTo>
                    <a:pt x="8878" y="11298"/>
                  </a:lnTo>
                  <a:lnTo>
                    <a:pt x="8768" y="11188"/>
                  </a:lnTo>
                  <a:lnTo>
                    <a:pt x="8511" y="10931"/>
                  </a:lnTo>
                  <a:lnTo>
                    <a:pt x="8548" y="10821"/>
                  </a:lnTo>
                  <a:lnTo>
                    <a:pt x="8621" y="10638"/>
                  </a:lnTo>
                  <a:lnTo>
                    <a:pt x="8658" y="10455"/>
                  </a:lnTo>
                  <a:lnTo>
                    <a:pt x="8658" y="10271"/>
                  </a:lnTo>
                  <a:lnTo>
                    <a:pt x="8621" y="10088"/>
                  </a:lnTo>
                  <a:close/>
                  <a:moveTo>
                    <a:pt x="6860" y="11555"/>
                  </a:moveTo>
                  <a:lnTo>
                    <a:pt x="7190" y="11885"/>
                  </a:lnTo>
                  <a:lnTo>
                    <a:pt x="7007" y="11958"/>
                  </a:lnTo>
                  <a:lnTo>
                    <a:pt x="6897" y="11958"/>
                  </a:lnTo>
                  <a:lnTo>
                    <a:pt x="6787" y="11922"/>
                  </a:lnTo>
                  <a:lnTo>
                    <a:pt x="6860" y="11555"/>
                  </a:lnTo>
                  <a:close/>
                  <a:moveTo>
                    <a:pt x="8328" y="11262"/>
                  </a:moveTo>
                  <a:lnTo>
                    <a:pt x="8474" y="11445"/>
                  </a:lnTo>
                  <a:lnTo>
                    <a:pt x="8658" y="11628"/>
                  </a:lnTo>
                  <a:lnTo>
                    <a:pt x="8878" y="11775"/>
                  </a:lnTo>
                  <a:lnTo>
                    <a:pt x="8988" y="11812"/>
                  </a:lnTo>
                  <a:lnTo>
                    <a:pt x="9098" y="11848"/>
                  </a:lnTo>
                  <a:lnTo>
                    <a:pt x="8731" y="12105"/>
                  </a:lnTo>
                  <a:lnTo>
                    <a:pt x="8328" y="12325"/>
                  </a:lnTo>
                  <a:lnTo>
                    <a:pt x="8291" y="12289"/>
                  </a:lnTo>
                  <a:lnTo>
                    <a:pt x="7814" y="11885"/>
                  </a:lnTo>
                  <a:lnTo>
                    <a:pt x="8071" y="11592"/>
                  </a:lnTo>
                  <a:lnTo>
                    <a:pt x="8328" y="11262"/>
                  </a:lnTo>
                  <a:close/>
                  <a:moveTo>
                    <a:pt x="6970" y="2678"/>
                  </a:moveTo>
                  <a:lnTo>
                    <a:pt x="7374" y="2715"/>
                  </a:lnTo>
                  <a:lnTo>
                    <a:pt x="7777" y="2788"/>
                  </a:lnTo>
                  <a:lnTo>
                    <a:pt x="8181" y="2898"/>
                  </a:lnTo>
                  <a:lnTo>
                    <a:pt x="8548" y="3008"/>
                  </a:lnTo>
                  <a:lnTo>
                    <a:pt x="8915" y="3192"/>
                  </a:lnTo>
                  <a:lnTo>
                    <a:pt x="9281" y="3375"/>
                  </a:lnTo>
                  <a:lnTo>
                    <a:pt x="9611" y="3595"/>
                  </a:lnTo>
                  <a:lnTo>
                    <a:pt x="9501" y="3632"/>
                  </a:lnTo>
                  <a:lnTo>
                    <a:pt x="9281" y="3815"/>
                  </a:lnTo>
                  <a:lnTo>
                    <a:pt x="9171" y="3925"/>
                  </a:lnTo>
                  <a:lnTo>
                    <a:pt x="9061" y="4035"/>
                  </a:lnTo>
                  <a:lnTo>
                    <a:pt x="9061" y="4072"/>
                  </a:lnTo>
                  <a:lnTo>
                    <a:pt x="9061" y="4109"/>
                  </a:lnTo>
                  <a:lnTo>
                    <a:pt x="9135" y="4109"/>
                  </a:lnTo>
                  <a:lnTo>
                    <a:pt x="9245" y="4072"/>
                  </a:lnTo>
                  <a:lnTo>
                    <a:pt x="9355" y="4072"/>
                  </a:lnTo>
                  <a:lnTo>
                    <a:pt x="9685" y="3925"/>
                  </a:lnTo>
                  <a:lnTo>
                    <a:pt x="9905" y="3815"/>
                  </a:lnTo>
                  <a:lnTo>
                    <a:pt x="10198" y="4035"/>
                  </a:lnTo>
                  <a:lnTo>
                    <a:pt x="9905" y="4255"/>
                  </a:lnTo>
                  <a:lnTo>
                    <a:pt x="9611" y="4512"/>
                  </a:lnTo>
                  <a:lnTo>
                    <a:pt x="9281" y="4475"/>
                  </a:lnTo>
                  <a:lnTo>
                    <a:pt x="8731" y="4475"/>
                  </a:lnTo>
                  <a:lnTo>
                    <a:pt x="8584" y="4512"/>
                  </a:lnTo>
                  <a:lnTo>
                    <a:pt x="8548" y="4549"/>
                  </a:lnTo>
                  <a:lnTo>
                    <a:pt x="8511" y="4622"/>
                  </a:lnTo>
                  <a:lnTo>
                    <a:pt x="8328" y="4989"/>
                  </a:lnTo>
                  <a:lnTo>
                    <a:pt x="8108" y="5356"/>
                  </a:lnTo>
                  <a:lnTo>
                    <a:pt x="7851" y="5466"/>
                  </a:lnTo>
                  <a:lnTo>
                    <a:pt x="7594" y="5613"/>
                  </a:lnTo>
                  <a:lnTo>
                    <a:pt x="7117" y="5906"/>
                  </a:lnTo>
                  <a:lnTo>
                    <a:pt x="6714" y="6163"/>
                  </a:lnTo>
                  <a:lnTo>
                    <a:pt x="6530" y="6310"/>
                  </a:lnTo>
                  <a:lnTo>
                    <a:pt x="6457" y="6383"/>
                  </a:lnTo>
                  <a:lnTo>
                    <a:pt x="6420" y="6493"/>
                  </a:lnTo>
                  <a:lnTo>
                    <a:pt x="6384" y="6676"/>
                  </a:lnTo>
                  <a:lnTo>
                    <a:pt x="6420" y="6786"/>
                  </a:lnTo>
                  <a:lnTo>
                    <a:pt x="6457" y="6896"/>
                  </a:lnTo>
                  <a:lnTo>
                    <a:pt x="6567" y="6970"/>
                  </a:lnTo>
                  <a:lnTo>
                    <a:pt x="6677" y="6970"/>
                  </a:lnTo>
                  <a:lnTo>
                    <a:pt x="6824" y="7006"/>
                  </a:lnTo>
                  <a:lnTo>
                    <a:pt x="7117" y="6933"/>
                  </a:lnTo>
                  <a:lnTo>
                    <a:pt x="7301" y="6860"/>
                  </a:lnTo>
                  <a:lnTo>
                    <a:pt x="7447" y="6823"/>
                  </a:lnTo>
                  <a:lnTo>
                    <a:pt x="7484" y="6860"/>
                  </a:lnTo>
                  <a:lnTo>
                    <a:pt x="7411" y="6896"/>
                  </a:lnTo>
                  <a:lnTo>
                    <a:pt x="7227" y="7006"/>
                  </a:lnTo>
                  <a:lnTo>
                    <a:pt x="6860" y="7080"/>
                  </a:lnTo>
                  <a:lnTo>
                    <a:pt x="6530" y="7153"/>
                  </a:lnTo>
                  <a:lnTo>
                    <a:pt x="6347" y="7227"/>
                  </a:lnTo>
                  <a:lnTo>
                    <a:pt x="6237" y="7337"/>
                  </a:lnTo>
                  <a:lnTo>
                    <a:pt x="6163" y="7483"/>
                  </a:lnTo>
                  <a:lnTo>
                    <a:pt x="6127" y="7630"/>
                  </a:lnTo>
                  <a:lnTo>
                    <a:pt x="6127" y="7777"/>
                  </a:lnTo>
                  <a:lnTo>
                    <a:pt x="6163" y="7924"/>
                  </a:lnTo>
                  <a:lnTo>
                    <a:pt x="6237" y="8070"/>
                  </a:lnTo>
                  <a:lnTo>
                    <a:pt x="6384" y="8180"/>
                  </a:lnTo>
                  <a:lnTo>
                    <a:pt x="6494" y="8180"/>
                  </a:lnTo>
                  <a:lnTo>
                    <a:pt x="6567" y="8144"/>
                  </a:lnTo>
                  <a:lnTo>
                    <a:pt x="6640" y="8070"/>
                  </a:lnTo>
                  <a:lnTo>
                    <a:pt x="6714" y="7997"/>
                  </a:lnTo>
                  <a:lnTo>
                    <a:pt x="6897" y="7924"/>
                  </a:lnTo>
                  <a:lnTo>
                    <a:pt x="7337" y="7924"/>
                  </a:lnTo>
                  <a:lnTo>
                    <a:pt x="8328" y="7997"/>
                  </a:lnTo>
                  <a:lnTo>
                    <a:pt x="8328" y="8144"/>
                  </a:lnTo>
                  <a:lnTo>
                    <a:pt x="8364" y="8327"/>
                  </a:lnTo>
                  <a:lnTo>
                    <a:pt x="8438" y="8474"/>
                  </a:lnTo>
                  <a:lnTo>
                    <a:pt x="8548" y="8584"/>
                  </a:lnTo>
                  <a:lnTo>
                    <a:pt x="8768" y="8767"/>
                  </a:lnTo>
                  <a:lnTo>
                    <a:pt x="8548" y="8694"/>
                  </a:lnTo>
                  <a:lnTo>
                    <a:pt x="8328" y="8657"/>
                  </a:lnTo>
                  <a:lnTo>
                    <a:pt x="8291" y="8657"/>
                  </a:lnTo>
                  <a:lnTo>
                    <a:pt x="8291" y="8731"/>
                  </a:lnTo>
                  <a:lnTo>
                    <a:pt x="8511" y="8951"/>
                  </a:lnTo>
                  <a:lnTo>
                    <a:pt x="8768" y="9171"/>
                  </a:lnTo>
                  <a:lnTo>
                    <a:pt x="9355" y="9501"/>
                  </a:lnTo>
                  <a:lnTo>
                    <a:pt x="9428" y="9574"/>
                  </a:lnTo>
                  <a:lnTo>
                    <a:pt x="9538" y="9648"/>
                  </a:lnTo>
                  <a:lnTo>
                    <a:pt x="9648" y="9684"/>
                  </a:lnTo>
                  <a:lnTo>
                    <a:pt x="9795" y="9794"/>
                  </a:lnTo>
                  <a:lnTo>
                    <a:pt x="9942" y="9941"/>
                  </a:lnTo>
                  <a:lnTo>
                    <a:pt x="10125" y="10198"/>
                  </a:lnTo>
                  <a:lnTo>
                    <a:pt x="10272" y="10344"/>
                  </a:lnTo>
                  <a:lnTo>
                    <a:pt x="10418" y="10491"/>
                  </a:lnTo>
                  <a:lnTo>
                    <a:pt x="10125" y="10858"/>
                  </a:lnTo>
                  <a:lnTo>
                    <a:pt x="9978" y="10638"/>
                  </a:lnTo>
                  <a:lnTo>
                    <a:pt x="9795" y="10455"/>
                  </a:lnTo>
                  <a:lnTo>
                    <a:pt x="9428" y="10161"/>
                  </a:lnTo>
                  <a:lnTo>
                    <a:pt x="8988" y="9904"/>
                  </a:lnTo>
                  <a:lnTo>
                    <a:pt x="8401" y="9501"/>
                  </a:lnTo>
                  <a:lnTo>
                    <a:pt x="8144" y="9171"/>
                  </a:lnTo>
                  <a:lnTo>
                    <a:pt x="7851" y="8877"/>
                  </a:lnTo>
                  <a:lnTo>
                    <a:pt x="7557" y="8657"/>
                  </a:lnTo>
                  <a:lnTo>
                    <a:pt x="7227" y="8437"/>
                  </a:lnTo>
                  <a:lnTo>
                    <a:pt x="7190" y="8437"/>
                  </a:lnTo>
                  <a:lnTo>
                    <a:pt x="7190" y="8400"/>
                  </a:lnTo>
                  <a:lnTo>
                    <a:pt x="7154" y="8400"/>
                  </a:lnTo>
                  <a:lnTo>
                    <a:pt x="7044" y="8364"/>
                  </a:lnTo>
                  <a:lnTo>
                    <a:pt x="6677" y="8327"/>
                  </a:lnTo>
                  <a:lnTo>
                    <a:pt x="6273" y="8290"/>
                  </a:lnTo>
                  <a:lnTo>
                    <a:pt x="5870" y="8327"/>
                  </a:lnTo>
                  <a:lnTo>
                    <a:pt x="5466" y="8364"/>
                  </a:lnTo>
                  <a:lnTo>
                    <a:pt x="5173" y="8437"/>
                  </a:lnTo>
                  <a:lnTo>
                    <a:pt x="4990" y="8510"/>
                  </a:lnTo>
                  <a:lnTo>
                    <a:pt x="4843" y="8620"/>
                  </a:lnTo>
                  <a:lnTo>
                    <a:pt x="4733" y="8731"/>
                  </a:lnTo>
                  <a:lnTo>
                    <a:pt x="4623" y="8841"/>
                  </a:lnTo>
                  <a:lnTo>
                    <a:pt x="4549" y="8987"/>
                  </a:lnTo>
                  <a:lnTo>
                    <a:pt x="4476" y="9171"/>
                  </a:lnTo>
                  <a:lnTo>
                    <a:pt x="4476" y="9317"/>
                  </a:lnTo>
                  <a:lnTo>
                    <a:pt x="4476" y="9464"/>
                  </a:lnTo>
                  <a:lnTo>
                    <a:pt x="4513" y="9611"/>
                  </a:lnTo>
                  <a:lnTo>
                    <a:pt x="4549" y="9721"/>
                  </a:lnTo>
                  <a:lnTo>
                    <a:pt x="4733" y="9978"/>
                  </a:lnTo>
                  <a:lnTo>
                    <a:pt x="4953" y="10161"/>
                  </a:lnTo>
                  <a:lnTo>
                    <a:pt x="5246" y="10344"/>
                  </a:lnTo>
                  <a:lnTo>
                    <a:pt x="5577" y="10491"/>
                  </a:lnTo>
                  <a:lnTo>
                    <a:pt x="5687" y="10491"/>
                  </a:lnTo>
                  <a:lnTo>
                    <a:pt x="5797" y="10418"/>
                  </a:lnTo>
                  <a:lnTo>
                    <a:pt x="6090" y="10308"/>
                  </a:lnTo>
                  <a:lnTo>
                    <a:pt x="6090" y="10418"/>
                  </a:lnTo>
                  <a:lnTo>
                    <a:pt x="6090" y="10528"/>
                  </a:lnTo>
                  <a:lnTo>
                    <a:pt x="6163" y="10785"/>
                  </a:lnTo>
                  <a:lnTo>
                    <a:pt x="6310" y="10968"/>
                  </a:lnTo>
                  <a:lnTo>
                    <a:pt x="6494" y="11188"/>
                  </a:lnTo>
                  <a:lnTo>
                    <a:pt x="6494" y="11592"/>
                  </a:lnTo>
                  <a:lnTo>
                    <a:pt x="6420" y="11958"/>
                  </a:lnTo>
                  <a:lnTo>
                    <a:pt x="6384" y="12105"/>
                  </a:lnTo>
                  <a:lnTo>
                    <a:pt x="6420" y="12142"/>
                  </a:lnTo>
                  <a:lnTo>
                    <a:pt x="6457" y="12179"/>
                  </a:lnTo>
                  <a:lnTo>
                    <a:pt x="6714" y="12289"/>
                  </a:lnTo>
                  <a:lnTo>
                    <a:pt x="6970" y="12325"/>
                  </a:lnTo>
                  <a:lnTo>
                    <a:pt x="7227" y="12252"/>
                  </a:lnTo>
                  <a:lnTo>
                    <a:pt x="7447" y="12142"/>
                  </a:lnTo>
                  <a:lnTo>
                    <a:pt x="7924" y="12509"/>
                  </a:lnTo>
                  <a:lnTo>
                    <a:pt x="7484" y="12655"/>
                  </a:lnTo>
                  <a:lnTo>
                    <a:pt x="7044" y="12802"/>
                  </a:lnTo>
                  <a:lnTo>
                    <a:pt x="6714" y="12876"/>
                  </a:lnTo>
                  <a:lnTo>
                    <a:pt x="6604" y="12765"/>
                  </a:lnTo>
                  <a:lnTo>
                    <a:pt x="6494" y="12582"/>
                  </a:lnTo>
                  <a:lnTo>
                    <a:pt x="6310" y="12289"/>
                  </a:lnTo>
                  <a:lnTo>
                    <a:pt x="6090" y="12032"/>
                  </a:lnTo>
                  <a:lnTo>
                    <a:pt x="5870" y="11812"/>
                  </a:lnTo>
                  <a:lnTo>
                    <a:pt x="5466" y="11372"/>
                  </a:lnTo>
                  <a:lnTo>
                    <a:pt x="5100" y="10895"/>
                  </a:lnTo>
                  <a:lnTo>
                    <a:pt x="5063" y="10858"/>
                  </a:lnTo>
                  <a:lnTo>
                    <a:pt x="4990" y="10858"/>
                  </a:lnTo>
                  <a:lnTo>
                    <a:pt x="4953" y="10895"/>
                  </a:lnTo>
                  <a:lnTo>
                    <a:pt x="4953" y="10931"/>
                  </a:lnTo>
                  <a:lnTo>
                    <a:pt x="4953" y="11151"/>
                  </a:lnTo>
                  <a:lnTo>
                    <a:pt x="5026" y="11335"/>
                  </a:lnTo>
                  <a:lnTo>
                    <a:pt x="5100" y="11518"/>
                  </a:lnTo>
                  <a:lnTo>
                    <a:pt x="5246" y="11702"/>
                  </a:lnTo>
                  <a:lnTo>
                    <a:pt x="5540" y="12032"/>
                  </a:lnTo>
                  <a:lnTo>
                    <a:pt x="5833" y="12325"/>
                  </a:lnTo>
                  <a:lnTo>
                    <a:pt x="6017" y="12582"/>
                  </a:lnTo>
                  <a:lnTo>
                    <a:pt x="6200" y="12912"/>
                  </a:lnTo>
                  <a:lnTo>
                    <a:pt x="5650" y="12949"/>
                  </a:lnTo>
                  <a:lnTo>
                    <a:pt x="5026" y="12362"/>
                  </a:lnTo>
                  <a:lnTo>
                    <a:pt x="4659" y="11995"/>
                  </a:lnTo>
                  <a:lnTo>
                    <a:pt x="4513" y="11812"/>
                  </a:lnTo>
                  <a:lnTo>
                    <a:pt x="4439" y="11555"/>
                  </a:lnTo>
                  <a:lnTo>
                    <a:pt x="4403" y="11518"/>
                  </a:lnTo>
                  <a:lnTo>
                    <a:pt x="4329" y="11482"/>
                  </a:lnTo>
                  <a:lnTo>
                    <a:pt x="4256" y="11482"/>
                  </a:lnTo>
                  <a:lnTo>
                    <a:pt x="4219" y="11555"/>
                  </a:lnTo>
                  <a:lnTo>
                    <a:pt x="4219" y="11665"/>
                  </a:lnTo>
                  <a:lnTo>
                    <a:pt x="4219" y="11812"/>
                  </a:lnTo>
                  <a:lnTo>
                    <a:pt x="4293" y="12032"/>
                  </a:lnTo>
                  <a:lnTo>
                    <a:pt x="4403" y="12252"/>
                  </a:lnTo>
                  <a:lnTo>
                    <a:pt x="4586" y="12435"/>
                  </a:lnTo>
                  <a:lnTo>
                    <a:pt x="4953" y="12876"/>
                  </a:lnTo>
                  <a:lnTo>
                    <a:pt x="4880" y="12876"/>
                  </a:lnTo>
                  <a:lnTo>
                    <a:pt x="4880" y="12839"/>
                  </a:lnTo>
                  <a:lnTo>
                    <a:pt x="4880" y="12802"/>
                  </a:lnTo>
                  <a:lnTo>
                    <a:pt x="4843" y="12765"/>
                  </a:lnTo>
                  <a:lnTo>
                    <a:pt x="4549" y="12692"/>
                  </a:lnTo>
                  <a:lnTo>
                    <a:pt x="4439" y="12655"/>
                  </a:lnTo>
                  <a:lnTo>
                    <a:pt x="4366" y="12545"/>
                  </a:lnTo>
                  <a:lnTo>
                    <a:pt x="4293" y="12362"/>
                  </a:lnTo>
                  <a:lnTo>
                    <a:pt x="4073" y="11995"/>
                  </a:lnTo>
                  <a:lnTo>
                    <a:pt x="3926" y="11848"/>
                  </a:lnTo>
                  <a:lnTo>
                    <a:pt x="3816" y="11738"/>
                  </a:lnTo>
                  <a:lnTo>
                    <a:pt x="3816" y="11665"/>
                  </a:lnTo>
                  <a:lnTo>
                    <a:pt x="3816" y="11592"/>
                  </a:lnTo>
                  <a:lnTo>
                    <a:pt x="3779" y="11555"/>
                  </a:lnTo>
                  <a:lnTo>
                    <a:pt x="3742" y="11518"/>
                  </a:lnTo>
                  <a:lnTo>
                    <a:pt x="3669" y="11555"/>
                  </a:lnTo>
                  <a:lnTo>
                    <a:pt x="3559" y="11628"/>
                  </a:lnTo>
                  <a:lnTo>
                    <a:pt x="3522" y="11702"/>
                  </a:lnTo>
                  <a:lnTo>
                    <a:pt x="3522" y="11848"/>
                  </a:lnTo>
                  <a:lnTo>
                    <a:pt x="3559" y="11958"/>
                  </a:lnTo>
                  <a:lnTo>
                    <a:pt x="3669" y="12105"/>
                  </a:lnTo>
                  <a:lnTo>
                    <a:pt x="3779" y="12252"/>
                  </a:lnTo>
                  <a:lnTo>
                    <a:pt x="3889" y="12435"/>
                  </a:lnTo>
                  <a:lnTo>
                    <a:pt x="3963" y="12655"/>
                  </a:lnTo>
                  <a:lnTo>
                    <a:pt x="3963" y="12655"/>
                  </a:lnTo>
                  <a:lnTo>
                    <a:pt x="3376" y="12435"/>
                  </a:lnTo>
                  <a:lnTo>
                    <a:pt x="2825" y="12105"/>
                  </a:lnTo>
                  <a:lnTo>
                    <a:pt x="2789" y="12069"/>
                  </a:lnTo>
                  <a:lnTo>
                    <a:pt x="2715" y="11958"/>
                  </a:lnTo>
                  <a:lnTo>
                    <a:pt x="2605" y="11885"/>
                  </a:lnTo>
                  <a:lnTo>
                    <a:pt x="2349" y="11812"/>
                  </a:lnTo>
                  <a:lnTo>
                    <a:pt x="2312" y="11738"/>
                  </a:lnTo>
                  <a:lnTo>
                    <a:pt x="2165" y="11115"/>
                  </a:lnTo>
                  <a:lnTo>
                    <a:pt x="2092" y="10748"/>
                  </a:lnTo>
                  <a:lnTo>
                    <a:pt x="2055" y="10381"/>
                  </a:lnTo>
                  <a:lnTo>
                    <a:pt x="2055" y="10051"/>
                  </a:lnTo>
                  <a:lnTo>
                    <a:pt x="2092" y="9868"/>
                  </a:lnTo>
                  <a:lnTo>
                    <a:pt x="2165" y="9758"/>
                  </a:lnTo>
                  <a:lnTo>
                    <a:pt x="2238" y="9611"/>
                  </a:lnTo>
                  <a:lnTo>
                    <a:pt x="2349" y="9538"/>
                  </a:lnTo>
                  <a:lnTo>
                    <a:pt x="2495" y="9464"/>
                  </a:lnTo>
                  <a:lnTo>
                    <a:pt x="2679" y="9391"/>
                  </a:lnTo>
                  <a:lnTo>
                    <a:pt x="2715" y="9391"/>
                  </a:lnTo>
                  <a:lnTo>
                    <a:pt x="2752" y="9354"/>
                  </a:lnTo>
                  <a:lnTo>
                    <a:pt x="2789" y="9281"/>
                  </a:lnTo>
                  <a:lnTo>
                    <a:pt x="2789" y="9207"/>
                  </a:lnTo>
                  <a:lnTo>
                    <a:pt x="2715" y="9024"/>
                  </a:lnTo>
                  <a:lnTo>
                    <a:pt x="2605" y="8841"/>
                  </a:lnTo>
                  <a:lnTo>
                    <a:pt x="2495" y="8694"/>
                  </a:lnTo>
                  <a:lnTo>
                    <a:pt x="2349" y="8510"/>
                  </a:lnTo>
                  <a:lnTo>
                    <a:pt x="2055" y="8254"/>
                  </a:lnTo>
                  <a:lnTo>
                    <a:pt x="1725" y="7960"/>
                  </a:lnTo>
                  <a:lnTo>
                    <a:pt x="1505" y="7813"/>
                  </a:lnTo>
                  <a:lnTo>
                    <a:pt x="1285" y="7630"/>
                  </a:lnTo>
                  <a:lnTo>
                    <a:pt x="1175" y="7447"/>
                  </a:lnTo>
                  <a:lnTo>
                    <a:pt x="991" y="7300"/>
                  </a:lnTo>
                  <a:lnTo>
                    <a:pt x="771" y="7153"/>
                  </a:lnTo>
                  <a:lnTo>
                    <a:pt x="551" y="7117"/>
                  </a:lnTo>
                  <a:lnTo>
                    <a:pt x="661" y="6566"/>
                  </a:lnTo>
                  <a:lnTo>
                    <a:pt x="771" y="6089"/>
                  </a:lnTo>
                  <a:lnTo>
                    <a:pt x="808" y="6016"/>
                  </a:lnTo>
                  <a:lnTo>
                    <a:pt x="955" y="5943"/>
                  </a:lnTo>
                  <a:lnTo>
                    <a:pt x="1101" y="5906"/>
                  </a:lnTo>
                  <a:lnTo>
                    <a:pt x="1248" y="5906"/>
                  </a:lnTo>
                  <a:lnTo>
                    <a:pt x="1395" y="5943"/>
                  </a:lnTo>
                  <a:lnTo>
                    <a:pt x="1505" y="6016"/>
                  </a:lnTo>
                  <a:lnTo>
                    <a:pt x="1615" y="6126"/>
                  </a:lnTo>
                  <a:lnTo>
                    <a:pt x="1652" y="6236"/>
                  </a:lnTo>
                  <a:lnTo>
                    <a:pt x="1652" y="6420"/>
                  </a:lnTo>
                  <a:lnTo>
                    <a:pt x="1652" y="6530"/>
                  </a:lnTo>
                  <a:lnTo>
                    <a:pt x="1688" y="6566"/>
                  </a:lnTo>
                  <a:lnTo>
                    <a:pt x="1725" y="6566"/>
                  </a:lnTo>
                  <a:lnTo>
                    <a:pt x="1945" y="6676"/>
                  </a:lnTo>
                  <a:lnTo>
                    <a:pt x="2128" y="6786"/>
                  </a:lnTo>
                  <a:lnTo>
                    <a:pt x="2275" y="6970"/>
                  </a:lnTo>
                  <a:lnTo>
                    <a:pt x="2385" y="7153"/>
                  </a:lnTo>
                  <a:lnTo>
                    <a:pt x="2459" y="7227"/>
                  </a:lnTo>
                  <a:lnTo>
                    <a:pt x="2532" y="7227"/>
                  </a:lnTo>
                  <a:lnTo>
                    <a:pt x="2605" y="7190"/>
                  </a:lnTo>
                  <a:lnTo>
                    <a:pt x="2642" y="7080"/>
                  </a:lnTo>
                  <a:lnTo>
                    <a:pt x="2532" y="5943"/>
                  </a:lnTo>
                  <a:lnTo>
                    <a:pt x="2752" y="5906"/>
                  </a:lnTo>
                  <a:lnTo>
                    <a:pt x="3009" y="5796"/>
                  </a:lnTo>
                  <a:lnTo>
                    <a:pt x="3229" y="5723"/>
                  </a:lnTo>
                  <a:lnTo>
                    <a:pt x="3449" y="5686"/>
                  </a:lnTo>
                  <a:lnTo>
                    <a:pt x="3669" y="5649"/>
                  </a:lnTo>
                  <a:lnTo>
                    <a:pt x="3889" y="5686"/>
                  </a:lnTo>
                  <a:lnTo>
                    <a:pt x="4293" y="5723"/>
                  </a:lnTo>
                  <a:lnTo>
                    <a:pt x="5100" y="5723"/>
                  </a:lnTo>
                  <a:lnTo>
                    <a:pt x="5283" y="5649"/>
                  </a:lnTo>
                  <a:lnTo>
                    <a:pt x="5503" y="5576"/>
                  </a:lnTo>
                  <a:lnTo>
                    <a:pt x="5577" y="5539"/>
                  </a:lnTo>
                  <a:lnTo>
                    <a:pt x="5613" y="5466"/>
                  </a:lnTo>
                  <a:lnTo>
                    <a:pt x="5613" y="5356"/>
                  </a:lnTo>
                  <a:lnTo>
                    <a:pt x="5577" y="5282"/>
                  </a:lnTo>
                  <a:lnTo>
                    <a:pt x="5246" y="4916"/>
                  </a:lnTo>
                  <a:lnTo>
                    <a:pt x="4880" y="4549"/>
                  </a:lnTo>
                  <a:lnTo>
                    <a:pt x="4696" y="4365"/>
                  </a:lnTo>
                  <a:lnTo>
                    <a:pt x="4513" y="4219"/>
                  </a:lnTo>
                  <a:lnTo>
                    <a:pt x="4293" y="4109"/>
                  </a:lnTo>
                  <a:lnTo>
                    <a:pt x="4036" y="3999"/>
                  </a:lnTo>
                  <a:lnTo>
                    <a:pt x="3999" y="3889"/>
                  </a:lnTo>
                  <a:lnTo>
                    <a:pt x="3963" y="3815"/>
                  </a:lnTo>
                  <a:lnTo>
                    <a:pt x="3852" y="3742"/>
                  </a:lnTo>
                  <a:lnTo>
                    <a:pt x="3742" y="3668"/>
                  </a:lnTo>
                  <a:lnTo>
                    <a:pt x="3376" y="3522"/>
                  </a:lnTo>
                  <a:lnTo>
                    <a:pt x="3192" y="3448"/>
                  </a:lnTo>
                  <a:lnTo>
                    <a:pt x="2972" y="3412"/>
                  </a:lnTo>
                  <a:lnTo>
                    <a:pt x="3412" y="3228"/>
                  </a:lnTo>
                  <a:lnTo>
                    <a:pt x="3816" y="3045"/>
                  </a:lnTo>
                  <a:lnTo>
                    <a:pt x="4256" y="2935"/>
                  </a:lnTo>
                  <a:lnTo>
                    <a:pt x="4696" y="2861"/>
                  </a:lnTo>
                  <a:lnTo>
                    <a:pt x="5136" y="2788"/>
                  </a:lnTo>
                  <a:lnTo>
                    <a:pt x="6494" y="2788"/>
                  </a:lnTo>
                  <a:lnTo>
                    <a:pt x="6567" y="2751"/>
                  </a:lnTo>
                  <a:lnTo>
                    <a:pt x="6567" y="2678"/>
                  </a:lnTo>
                  <a:close/>
                  <a:moveTo>
                    <a:pt x="5100" y="15590"/>
                  </a:moveTo>
                  <a:lnTo>
                    <a:pt x="5246" y="15627"/>
                  </a:lnTo>
                  <a:lnTo>
                    <a:pt x="5503" y="15700"/>
                  </a:lnTo>
                  <a:lnTo>
                    <a:pt x="5393" y="15737"/>
                  </a:lnTo>
                  <a:lnTo>
                    <a:pt x="5320" y="15810"/>
                  </a:lnTo>
                  <a:lnTo>
                    <a:pt x="5246" y="15920"/>
                  </a:lnTo>
                  <a:lnTo>
                    <a:pt x="5246" y="16030"/>
                  </a:lnTo>
                  <a:lnTo>
                    <a:pt x="5210" y="16177"/>
                  </a:lnTo>
                  <a:lnTo>
                    <a:pt x="5246" y="16360"/>
                  </a:lnTo>
                  <a:lnTo>
                    <a:pt x="5246" y="16434"/>
                  </a:lnTo>
                  <a:lnTo>
                    <a:pt x="5283" y="16507"/>
                  </a:lnTo>
                  <a:lnTo>
                    <a:pt x="5356" y="16580"/>
                  </a:lnTo>
                  <a:lnTo>
                    <a:pt x="5430" y="16617"/>
                  </a:lnTo>
                  <a:lnTo>
                    <a:pt x="5540" y="16617"/>
                  </a:lnTo>
                  <a:lnTo>
                    <a:pt x="5870" y="16947"/>
                  </a:lnTo>
                  <a:lnTo>
                    <a:pt x="6237" y="17167"/>
                  </a:lnTo>
                  <a:lnTo>
                    <a:pt x="6567" y="17351"/>
                  </a:lnTo>
                  <a:lnTo>
                    <a:pt x="6750" y="17424"/>
                  </a:lnTo>
                  <a:lnTo>
                    <a:pt x="3449" y="17387"/>
                  </a:lnTo>
                  <a:lnTo>
                    <a:pt x="3596" y="17314"/>
                  </a:lnTo>
                  <a:lnTo>
                    <a:pt x="3926" y="17167"/>
                  </a:lnTo>
                  <a:lnTo>
                    <a:pt x="4256" y="16984"/>
                  </a:lnTo>
                  <a:lnTo>
                    <a:pt x="4476" y="16837"/>
                  </a:lnTo>
                  <a:lnTo>
                    <a:pt x="4696" y="16654"/>
                  </a:lnTo>
                  <a:lnTo>
                    <a:pt x="4770" y="16690"/>
                  </a:lnTo>
                  <a:lnTo>
                    <a:pt x="4880" y="16690"/>
                  </a:lnTo>
                  <a:lnTo>
                    <a:pt x="4953" y="16654"/>
                  </a:lnTo>
                  <a:lnTo>
                    <a:pt x="5026" y="16580"/>
                  </a:lnTo>
                  <a:lnTo>
                    <a:pt x="5136" y="16397"/>
                  </a:lnTo>
                  <a:lnTo>
                    <a:pt x="5210" y="16214"/>
                  </a:lnTo>
                  <a:lnTo>
                    <a:pt x="5173" y="16103"/>
                  </a:lnTo>
                  <a:lnTo>
                    <a:pt x="5100" y="16030"/>
                  </a:lnTo>
                  <a:lnTo>
                    <a:pt x="5063" y="15993"/>
                  </a:lnTo>
                  <a:lnTo>
                    <a:pt x="5100" y="15773"/>
                  </a:lnTo>
                  <a:lnTo>
                    <a:pt x="5100" y="15590"/>
                  </a:lnTo>
                  <a:close/>
                  <a:moveTo>
                    <a:pt x="9795" y="0"/>
                  </a:moveTo>
                  <a:lnTo>
                    <a:pt x="9648" y="74"/>
                  </a:lnTo>
                  <a:lnTo>
                    <a:pt x="9391" y="110"/>
                  </a:lnTo>
                  <a:lnTo>
                    <a:pt x="9171" y="220"/>
                  </a:lnTo>
                  <a:lnTo>
                    <a:pt x="9061" y="294"/>
                  </a:lnTo>
                  <a:lnTo>
                    <a:pt x="8988" y="404"/>
                  </a:lnTo>
                  <a:lnTo>
                    <a:pt x="8951" y="514"/>
                  </a:lnTo>
                  <a:lnTo>
                    <a:pt x="8915" y="661"/>
                  </a:lnTo>
                  <a:lnTo>
                    <a:pt x="8915" y="771"/>
                  </a:lnTo>
                  <a:lnTo>
                    <a:pt x="8915" y="881"/>
                  </a:lnTo>
                  <a:lnTo>
                    <a:pt x="8988" y="1027"/>
                  </a:lnTo>
                  <a:lnTo>
                    <a:pt x="9025" y="1137"/>
                  </a:lnTo>
                  <a:lnTo>
                    <a:pt x="8254" y="2348"/>
                  </a:lnTo>
                  <a:lnTo>
                    <a:pt x="7631" y="2201"/>
                  </a:lnTo>
                  <a:lnTo>
                    <a:pt x="7007" y="2165"/>
                  </a:lnTo>
                  <a:lnTo>
                    <a:pt x="6384" y="2165"/>
                  </a:lnTo>
                  <a:lnTo>
                    <a:pt x="5797" y="2238"/>
                  </a:lnTo>
                  <a:lnTo>
                    <a:pt x="5650" y="2275"/>
                  </a:lnTo>
                  <a:lnTo>
                    <a:pt x="5577" y="2385"/>
                  </a:lnTo>
                  <a:lnTo>
                    <a:pt x="5100" y="2348"/>
                  </a:lnTo>
                  <a:lnTo>
                    <a:pt x="4623" y="2421"/>
                  </a:lnTo>
                  <a:lnTo>
                    <a:pt x="4109" y="2495"/>
                  </a:lnTo>
                  <a:lnTo>
                    <a:pt x="3632" y="2641"/>
                  </a:lnTo>
                  <a:lnTo>
                    <a:pt x="3192" y="2825"/>
                  </a:lnTo>
                  <a:lnTo>
                    <a:pt x="2715" y="3045"/>
                  </a:lnTo>
                  <a:lnTo>
                    <a:pt x="2312" y="3302"/>
                  </a:lnTo>
                  <a:lnTo>
                    <a:pt x="1945" y="3558"/>
                  </a:lnTo>
                  <a:lnTo>
                    <a:pt x="1505" y="3925"/>
                  </a:lnTo>
                  <a:lnTo>
                    <a:pt x="1138" y="4365"/>
                  </a:lnTo>
                  <a:lnTo>
                    <a:pt x="808" y="4806"/>
                  </a:lnTo>
                  <a:lnTo>
                    <a:pt x="551" y="5282"/>
                  </a:lnTo>
                  <a:lnTo>
                    <a:pt x="331" y="5796"/>
                  </a:lnTo>
                  <a:lnTo>
                    <a:pt x="184" y="6346"/>
                  </a:lnTo>
                  <a:lnTo>
                    <a:pt x="74" y="6896"/>
                  </a:lnTo>
                  <a:lnTo>
                    <a:pt x="1" y="7447"/>
                  </a:lnTo>
                  <a:lnTo>
                    <a:pt x="1" y="7997"/>
                  </a:lnTo>
                  <a:lnTo>
                    <a:pt x="38" y="8547"/>
                  </a:lnTo>
                  <a:lnTo>
                    <a:pt x="148" y="9097"/>
                  </a:lnTo>
                  <a:lnTo>
                    <a:pt x="294" y="9648"/>
                  </a:lnTo>
                  <a:lnTo>
                    <a:pt x="478" y="10161"/>
                  </a:lnTo>
                  <a:lnTo>
                    <a:pt x="698" y="10638"/>
                  </a:lnTo>
                  <a:lnTo>
                    <a:pt x="991" y="11115"/>
                  </a:lnTo>
                  <a:lnTo>
                    <a:pt x="1358" y="11555"/>
                  </a:lnTo>
                  <a:lnTo>
                    <a:pt x="1725" y="11958"/>
                  </a:lnTo>
                  <a:lnTo>
                    <a:pt x="2165" y="12325"/>
                  </a:lnTo>
                  <a:lnTo>
                    <a:pt x="2679" y="12655"/>
                  </a:lnTo>
                  <a:lnTo>
                    <a:pt x="3156" y="12912"/>
                  </a:lnTo>
                  <a:lnTo>
                    <a:pt x="3706" y="13132"/>
                  </a:lnTo>
                  <a:lnTo>
                    <a:pt x="4256" y="13279"/>
                  </a:lnTo>
                  <a:lnTo>
                    <a:pt x="4806" y="13389"/>
                  </a:lnTo>
                  <a:lnTo>
                    <a:pt x="5393" y="13462"/>
                  </a:lnTo>
                  <a:lnTo>
                    <a:pt x="5943" y="13462"/>
                  </a:lnTo>
                  <a:lnTo>
                    <a:pt x="6494" y="13426"/>
                  </a:lnTo>
                  <a:lnTo>
                    <a:pt x="7044" y="13352"/>
                  </a:lnTo>
                  <a:lnTo>
                    <a:pt x="7594" y="13206"/>
                  </a:lnTo>
                  <a:lnTo>
                    <a:pt x="8108" y="13022"/>
                  </a:lnTo>
                  <a:lnTo>
                    <a:pt x="8621" y="12802"/>
                  </a:lnTo>
                  <a:lnTo>
                    <a:pt x="9098" y="12509"/>
                  </a:lnTo>
                  <a:lnTo>
                    <a:pt x="9538" y="12215"/>
                  </a:lnTo>
                  <a:lnTo>
                    <a:pt x="10052" y="11775"/>
                  </a:lnTo>
                  <a:lnTo>
                    <a:pt x="10492" y="11262"/>
                  </a:lnTo>
                  <a:lnTo>
                    <a:pt x="10932" y="10711"/>
                  </a:lnTo>
                  <a:lnTo>
                    <a:pt x="11299" y="10161"/>
                  </a:lnTo>
                  <a:lnTo>
                    <a:pt x="11629" y="9538"/>
                  </a:lnTo>
                  <a:lnTo>
                    <a:pt x="11886" y="8914"/>
                  </a:lnTo>
                  <a:lnTo>
                    <a:pt x="12106" y="8290"/>
                  </a:lnTo>
                  <a:lnTo>
                    <a:pt x="12179" y="7924"/>
                  </a:lnTo>
                  <a:lnTo>
                    <a:pt x="12216" y="7593"/>
                  </a:lnTo>
                  <a:lnTo>
                    <a:pt x="12253" y="7080"/>
                  </a:lnTo>
                  <a:lnTo>
                    <a:pt x="12216" y="6603"/>
                  </a:lnTo>
                  <a:lnTo>
                    <a:pt x="12106" y="6126"/>
                  </a:lnTo>
                  <a:lnTo>
                    <a:pt x="11922" y="5649"/>
                  </a:lnTo>
                  <a:lnTo>
                    <a:pt x="11739" y="5172"/>
                  </a:lnTo>
                  <a:lnTo>
                    <a:pt x="11482" y="4732"/>
                  </a:lnTo>
                  <a:lnTo>
                    <a:pt x="11189" y="4329"/>
                  </a:lnTo>
                  <a:lnTo>
                    <a:pt x="10859" y="3962"/>
                  </a:lnTo>
                  <a:lnTo>
                    <a:pt x="10822" y="3852"/>
                  </a:lnTo>
                  <a:lnTo>
                    <a:pt x="10712" y="3815"/>
                  </a:lnTo>
                  <a:lnTo>
                    <a:pt x="10272" y="3375"/>
                  </a:lnTo>
                  <a:lnTo>
                    <a:pt x="10162" y="3302"/>
                  </a:lnTo>
                  <a:lnTo>
                    <a:pt x="9832" y="3082"/>
                  </a:lnTo>
                  <a:lnTo>
                    <a:pt x="9501" y="2861"/>
                  </a:lnTo>
                  <a:lnTo>
                    <a:pt x="9135" y="2678"/>
                  </a:lnTo>
                  <a:lnTo>
                    <a:pt x="8768" y="2531"/>
                  </a:lnTo>
                  <a:lnTo>
                    <a:pt x="8804" y="2458"/>
                  </a:lnTo>
                  <a:lnTo>
                    <a:pt x="8841" y="2421"/>
                  </a:lnTo>
                  <a:lnTo>
                    <a:pt x="8804" y="2348"/>
                  </a:lnTo>
                  <a:lnTo>
                    <a:pt x="9171" y="1871"/>
                  </a:lnTo>
                  <a:lnTo>
                    <a:pt x="9501" y="1394"/>
                  </a:lnTo>
                  <a:lnTo>
                    <a:pt x="9758" y="1394"/>
                  </a:lnTo>
                  <a:lnTo>
                    <a:pt x="9868" y="1358"/>
                  </a:lnTo>
                  <a:lnTo>
                    <a:pt x="9978" y="1284"/>
                  </a:lnTo>
                  <a:lnTo>
                    <a:pt x="10052" y="1211"/>
                  </a:lnTo>
                  <a:lnTo>
                    <a:pt x="10602" y="1468"/>
                  </a:lnTo>
                  <a:lnTo>
                    <a:pt x="11079" y="1798"/>
                  </a:lnTo>
                  <a:lnTo>
                    <a:pt x="11556" y="2128"/>
                  </a:lnTo>
                  <a:lnTo>
                    <a:pt x="11996" y="2531"/>
                  </a:lnTo>
                  <a:lnTo>
                    <a:pt x="12399" y="2972"/>
                  </a:lnTo>
                  <a:lnTo>
                    <a:pt x="12766" y="3412"/>
                  </a:lnTo>
                  <a:lnTo>
                    <a:pt x="13060" y="3925"/>
                  </a:lnTo>
                  <a:lnTo>
                    <a:pt x="13353" y="4439"/>
                  </a:lnTo>
                  <a:lnTo>
                    <a:pt x="13573" y="4989"/>
                  </a:lnTo>
                  <a:lnTo>
                    <a:pt x="13757" y="5539"/>
                  </a:lnTo>
                  <a:lnTo>
                    <a:pt x="13903" y="6126"/>
                  </a:lnTo>
                  <a:lnTo>
                    <a:pt x="14013" y="6713"/>
                  </a:lnTo>
                  <a:lnTo>
                    <a:pt x="14087" y="7300"/>
                  </a:lnTo>
                  <a:lnTo>
                    <a:pt x="14087" y="7887"/>
                  </a:lnTo>
                  <a:lnTo>
                    <a:pt x="14087" y="8510"/>
                  </a:lnTo>
                  <a:lnTo>
                    <a:pt x="14013" y="9097"/>
                  </a:lnTo>
                  <a:lnTo>
                    <a:pt x="13867" y="9758"/>
                  </a:lnTo>
                  <a:lnTo>
                    <a:pt x="13720" y="10381"/>
                  </a:lnTo>
                  <a:lnTo>
                    <a:pt x="13463" y="11005"/>
                  </a:lnTo>
                  <a:lnTo>
                    <a:pt x="13206" y="11592"/>
                  </a:lnTo>
                  <a:lnTo>
                    <a:pt x="12876" y="12179"/>
                  </a:lnTo>
                  <a:lnTo>
                    <a:pt x="12473" y="12692"/>
                  </a:lnTo>
                  <a:lnTo>
                    <a:pt x="12069" y="13206"/>
                  </a:lnTo>
                  <a:lnTo>
                    <a:pt x="11592" y="13683"/>
                  </a:lnTo>
                  <a:lnTo>
                    <a:pt x="11079" y="14049"/>
                  </a:lnTo>
                  <a:lnTo>
                    <a:pt x="10565" y="14416"/>
                  </a:lnTo>
                  <a:lnTo>
                    <a:pt x="9978" y="14710"/>
                  </a:lnTo>
                  <a:lnTo>
                    <a:pt x="9391" y="14966"/>
                  </a:lnTo>
                  <a:lnTo>
                    <a:pt x="8804" y="15150"/>
                  </a:lnTo>
                  <a:lnTo>
                    <a:pt x="8181" y="15260"/>
                  </a:lnTo>
                  <a:lnTo>
                    <a:pt x="7557" y="15333"/>
                  </a:lnTo>
                  <a:lnTo>
                    <a:pt x="6897" y="15370"/>
                  </a:lnTo>
                  <a:lnTo>
                    <a:pt x="6420" y="15333"/>
                  </a:lnTo>
                  <a:lnTo>
                    <a:pt x="5943" y="15296"/>
                  </a:lnTo>
                  <a:lnTo>
                    <a:pt x="5466" y="15186"/>
                  </a:lnTo>
                  <a:lnTo>
                    <a:pt x="5026" y="15076"/>
                  </a:lnTo>
                  <a:lnTo>
                    <a:pt x="4549" y="14893"/>
                  </a:lnTo>
                  <a:lnTo>
                    <a:pt x="4109" y="14673"/>
                  </a:lnTo>
                  <a:lnTo>
                    <a:pt x="3632" y="14453"/>
                  </a:lnTo>
                  <a:lnTo>
                    <a:pt x="3669" y="14416"/>
                  </a:lnTo>
                  <a:lnTo>
                    <a:pt x="3706" y="14343"/>
                  </a:lnTo>
                  <a:lnTo>
                    <a:pt x="3706" y="14269"/>
                  </a:lnTo>
                  <a:lnTo>
                    <a:pt x="3706" y="14196"/>
                  </a:lnTo>
                  <a:lnTo>
                    <a:pt x="3669" y="14123"/>
                  </a:lnTo>
                  <a:lnTo>
                    <a:pt x="3522" y="14013"/>
                  </a:lnTo>
                  <a:lnTo>
                    <a:pt x="3376" y="13939"/>
                  </a:lnTo>
                  <a:lnTo>
                    <a:pt x="3229" y="13903"/>
                  </a:lnTo>
                  <a:lnTo>
                    <a:pt x="3009" y="13903"/>
                  </a:lnTo>
                  <a:lnTo>
                    <a:pt x="2899" y="13939"/>
                  </a:lnTo>
                  <a:lnTo>
                    <a:pt x="2752" y="14013"/>
                  </a:lnTo>
                  <a:lnTo>
                    <a:pt x="2642" y="14123"/>
                  </a:lnTo>
                  <a:lnTo>
                    <a:pt x="2605" y="14269"/>
                  </a:lnTo>
                  <a:lnTo>
                    <a:pt x="2605" y="14416"/>
                  </a:lnTo>
                  <a:lnTo>
                    <a:pt x="2642" y="14563"/>
                  </a:lnTo>
                  <a:lnTo>
                    <a:pt x="2715" y="14710"/>
                  </a:lnTo>
                  <a:lnTo>
                    <a:pt x="2825" y="14820"/>
                  </a:lnTo>
                  <a:lnTo>
                    <a:pt x="2972" y="14856"/>
                  </a:lnTo>
                  <a:lnTo>
                    <a:pt x="3119" y="14893"/>
                  </a:lnTo>
                  <a:lnTo>
                    <a:pt x="3266" y="14856"/>
                  </a:lnTo>
                  <a:lnTo>
                    <a:pt x="3376" y="14746"/>
                  </a:lnTo>
                  <a:lnTo>
                    <a:pt x="3522" y="14856"/>
                  </a:lnTo>
                  <a:lnTo>
                    <a:pt x="4036" y="15150"/>
                  </a:lnTo>
                  <a:lnTo>
                    <a:pt x="4439" y="15333"/>
                  </a:lnTo>
                  <a:lnTo>
                    <a:pt x="4806" y="15480"/>
                  </a:lnTo>
                  <a:lnTo>
                    <a:pt x="4770" y="15553"/>
                  </a:lnTo>
                  <a:lnTo>
                    <a:pt x="4733" y="15590"/>
                  </a:lnTo>
                  <a:lnTo>
                    <a:pt x="4659" y="15810"/>
                  </a:lnTo>
                  <a:lnTo>
                    <a:pt x="4623" y="16030"/>
                  </a:lnTo>
                  <a:lnTo>
                    <a:pt x="4586" y="16470"/>
                  </a:lnTo>
                  <a:lnTo>
                    <a:pt x="3963" y="16654"/>
                  </a:lnTo>
                  <a:lnTo>
                    <a:pt x="3376" y="16910"/>
                  </a:lnTo>
                  <a:lnTo>
                    <a:pt x="2752" y="17167"/>
                  </a:lnTo>
                  <a:lnTo>
                    <a:pt x="2128" y="17387"/>
                  </a:lnTo>
                  <a:lnTo>
                    <a:pt x="2055" y="17424"/>
                  </a:lnTo>
                  <a:lnTo>
                    <a:pt x="2018" y="17497"/>
                  </a:lnTo>
                  <a:lnTo>
                    <a:pt x="1982" y="17571"/>
                  </a:lnTo>
                  <a:lnTo>
                    <a:pt x="1982" y="17644"/>
                  </a:lnTo>
                  <a:lnTo>
                    <a:pt x="2018" y="17717"/>
                  </a:lnTo>
                  <a:lnTo>
                    <a:pt x="2055" y="17791"/>
                  </a:lnTo>
                  <a:lnTo>
                    <a:pt x="2128" y="17828"/>
                  </a:lnTo>
                  <a:lnTo>
                    <a:pt x="2202" y="17864"/>
                  </a:lnTo>
                  <a:lnTo>
                    <a:pt x="8401" y="17901"/>
                  </a:lnTo>
                  <a:lnTo>
                    <a:pt x="8474" y="17901"/>
                  </a:lnTo>
                  <a:lnTo>
                    <a:pt x="8548" y="17864"/>
                  </a:lnTo>
                  <a:lnTo>
                    <a:pt x="8621" y="17791"/>
                  </a:lnTo>
                  <a:lnTo>
                    <a:pt x="8621" y="17717"/>
                  </a:lnTo>
                  <a:lnTo>
                    <a:pt x="8621" y="17644"/>
                  </a:lnTo>
                  <a:lnTo>
                    <a:pt x="8621" y="17571"/>
                  </a:lnTo>
                  <a:lnTo>
                    <a:pt x="8584" y="17497"/>
                  </a:lnTo>
                  <a:lnTo>
                    <a:pt x="8474" y="17424"/>
                  </a:lnTo>
                  <a:lnTo>
                    <a:pt x="8108" y="17277"/>
                  </a:lnTo>
                  <a:lnTo>
                    <a:pt x="7667" y="17167"/>
                  </a:lnTo>
                  <a:lnTo>
                    <a:pt x="7264" y="17057"/>
                  </a:lnTo>
                  <a:lnTo>
                    <a:pt x="6860" y="16947"/>
                  </a:lnTo>
                  <a:lnTo>
                    <a:pt x="6494" y="16764"/>
                  </a:lnTo>
                  <a:lnTo>
                    <a:pt x="6163" y="16544"/>
                  </a:lnTo>
                  <a:lnTo>
                    <a:pt x="5907" y="16324"/>
                  </a:lnTo>
                  <a:lnTo>
                    <a:pt x="5797" y="16214"/>
                  </a:lnTo>
                  <a:lnTo>
                    <a:pt x="5650" y="16140"/>
                  </a:lnTo>
                  <a:lnTo>
                    <a:pt x="5650" y="16103"/>
                  </a:lnTo>
                  <a:lnTo>
                    <a:pt x="5687" y="15920"/>
                  </a:lnTo>
                  <a:lnTo>
                    <a:pt x="5650" y="15737"/>
                  </a:lnTo>
                  <a:lnTo>
                    <a:pt x="6127" y="15810"/>
                  </a:lnTo>
                  <a:lnTo>
                    <a:pt x="6640" y="15847"/>
                  </a:lnTo>
                  <a:lnTo>
                    <a:pt x="7631" y="15847"/>
                  </a:lnTo>
                  <a:lnTo>
                    <a:pt x="8218" y="15773"/>
                  </a:lnTo>
                  <a:lnTo>
                    <a:pt x="8841" y="15627"/>
                  </a:lnTo>
                  <a:lnTo>
                    <a:pt x="9428" y="15480"/>
                  </a:lnTo>
                  <a:lnTo>
                    <a:pt x="10015" y="15260"/>
                  </a:lnTo>
                  <a:lnTo>
                    <a:pt x="10565" y="14966"/>
                  </a:lnTo>
                  <a:lnTo>
                    <a:pt x="11079" y="14673"/>
                  </a:lnTo>
                  <a:lnTo>
                    <a:pt x="11592" y="14306"/>
                  </a:lnTo>
                  <a:lnTo>
                    <a:pt x="12069" y="13903"/>
                  </a:lnTo>
                  <a:lnTo>
                    <a:pt x="12509" y="13462"/>
                  </a:lnTo>
                  <a:lnTo>
                    <a:pt x="12913" y="12986"/>
                  </a:lnTo>
                  <a:lnTo>
                    <a:pt x="13280" y="12472"/>
                  </a:lnTo>
                  <a:lnTo>
                    <a:pt x="13573" y="11922"/>
                  </a:lnTo>
                  <a:lnTo>
                    <a:pt x="13867" y="11372"/>
                  </a:lnTo>
                  <a:lnTo>
                    <a:pt x="14087" y="10785"/>
                  </a:lnTo>
                  <a:lnTo>
                    <a:pt x="14307" y="10198"/>
                  </a:lnTo>
                  <a:lnTo>
                    <a:pt x="14417" y="9574"/>
                  </a:lnTo>
                  <a:lnTo>
                    <a:pt x="14527" y="8951"/>
                  </a:lnTo>
                  <a:lnTo>
                    <a:pt x="14600" y="8327"/>
                  </a:lnTo>
                  <a:lnTo>
                    <a:pt x="14600" y="7703"/>
                  </a:lnTo>
                  <a:lnTo>
                    <a:pt x="14564" y="7080"/>
                  </a:lnTo>
                  <a:lnTo>
                    <a:pt x="14490" y="6456"/>
                  </a:lnTo>
                  <a:lnTo>
                    <a:pt x="14380" y="5833"/>
                  </a:lnTo>
                  <a:lnTo>
                    <a:pt x="14197" y="5209"/>
                  </a:lnTo>
                  <a:lnTo>
                    <a:pt x="13977" y="4622"/>
                  </a:lnTo>
                  <a:lnTo>
                    <a:pt x="13720" y="3999"/>
                  </a:lnTo>
                  <a:lnTo>
                    <a:pt x="13353" y="3412"/>
                  </a:lnTo>
                  <a:lnTo>
                    <a:pt x="12986" y="2861"/>
                  </a:lnTo>
                  <a:lnTo>
                    <a:pt x="12509" y="2311"/>
                  </a:lnTo>
                  <a:lnTo>
                    <a:pt x="12032" y="1834"/>
                  </a:lnTo>
                  <a:lnTo>
                    <a:pt x="11482" y="1394"/>
                  </a:lnTo>
                  <a:lnTo>
                    <a:pt x="10895" y="1027"/>
                  </a:lnTo>
                  <a:lnTo>
                    <a:pt x="10602" y="881"/>
                  </a:lnTo>
                  <a:lnTo>
                    <a:pt x="10272" y="734"/>
                  </a:lnTo>
                  <a:lnTo>
                    <a:pt x="10308" y="587"/>
                  </a:lnTo>
                  <a:lnTo>
                    <a:pt x="10308" y="441"/>
                  </a:lnTo>
                  <a:lnTo>
                    <a:pt x="10272" y="294"/>
                  </a:lnTo>
                  <a:lnTo>
                    <a:pt x="10198" y="147"/>
                  </a:lnTo>
                  <a:lnTo>
                    <a:pt x="10088" y="74"/>
                  </a:lnTo>
                  <a:lnTo>
                    <a:pt x="9942"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 name="Google Shape;405;p8"/>
            <p:cNvSpPr/>
            <p:nvPr/>
          </p:nvSpPr>
          <p:spPr>
            <a:xfrm>
              <a:off x="6071400" y="1791425"/>
              <a:ext cx="402625" cy="375100"/>
            </a:xfrm>
            <a:custGeom>
              <a:avLst/>
              <a:gdLst/>
              <a:ahLst/>
              <a:cxnLst/>
              <a:rect l="l" t="t" r="r" b="b"/>
              <a:pathLst>
                <a:path w="16105" h="15004" extrusionOk="0">
                  <a:moveTo>
                    <a:pt x="13170" y="587"/>
                  </a:moveTo>
                  <a:lnTo>
                    <a:pt x="13206" y="624"/>
                  </a:lnTo>
                  <a:lnTo>
                    <a:pt x="13280" y="661"/>
                  </a:lnTo>
                  <a:lnTo>
                    <a:pt x="13353" y="697"/>
                  </a:lnTo>
                  <a:lnTo>
                    <a:pt x="13610" y="771"/>
                  </a:lnTo>
                  <a:lnTo>
                    <a:pt x="13830" y="844"/>
                  </a:lnTo>
                  <a:lnTo>
                    <a:pt x="14013" y="954"/>
                  </a:lnTo>
                  <a:lnTo>
                    <a:pt x="14160" y="1174"/>
                  </a:lnTo>
                  <a:lnTo>
                    <a:pt x="14307" y="1394"/>
                  </a:lnTo>
                  <a:lnTo>
                    <a:pt x="14343" y="1651"/>
                  </a:lnTo>
                  <a:lnTo>
                    <a:pt x="14307" y="1908"/>
                  </a:lnTo>
                  <a:lnTo>
                    <a:pt x="14233" y="2128"/>
                  </a:lnTo>
                  <a:lnTo>
                    <a:pt x="14087" y="2348"/>
                  </a:lnTo>
                  <a:lnTo>
                    <a:pt x="13903" y="2531"/>
                  </a:lnTo>
                  <a:lnTo>
                    <a:pt x="13683" y="2678"/>
                  </a:lnTo>
                  <a:lnTo>
                    <a:pt x="13463" y="2788"/>
                  </a:lnTo>
                  <a:lnTo>
                    <a:pt x="13170" y="2825"/>
                  </a:lnTo>
                  <a:lnTo>
                    <a:pt x="12840" y="2788"/>
                  </a:lnTo>
                  <a:lnTo>
                    <a:pt x="12656" y="2751"/>
                  </a:lnTo>
                  <a:lnTo>
                    <a:pt x="12546" y="2715"/>
                  </a:lnTo>
                  <a:lnTo>
                    <a:pt x="12436" y="2641"/>
                  </a:lnTo>
                  <a:lnTo>
                    <a:pt x="12363" y="2495"/>
                  </a:lnTo>
                  <a:lnTo>
                    <a:pt x="12289" y="2495"/>
                  </a:lnTo>
                  <a:lnTo>
                    <a:pt x="12253" y="2275"/>
                  </a:lnTo>
                  <a:lnTo>
                    <a:pt x="12253" y="2054"/>
                  </a:lnTo>
                  <a:lnTo>
                    <a:pt x="12253" y="1871"/>
                  </a:lnTo>
                  <a:lnTo>
                    <a:pt x="12289" y="1724"/>
                  </a:lnTo>
                  <a:lnTo>
                    <a:pt x="12399" y="1394"/>
                  </a:lnTo>
                  <a:lnTo>
                    <a:pt x="12583" y="1064"/>
                  </a:lnTo>
                  <a:lnTo>
                    <a:pt x="12840" y="807"/>
                  </a:lnTo>
                  <a:lnTo>
                    <a:pt x="12986" y="697"/>
                  </a:lnTo>
                  <a:lnTo>
                    <a:pt x="13170" y="587"/>
                  </a:lnTo>
                  <a:close/>
                  <a:moveTo>
                    <a:pt x="9061" y="3338"/>
                  </a:moveTo>
                  <a:lnTo>
                    <a:pt x="9245" y="3412"/>
                  </a:lnTo>
                  <a:lnTo>
                    <a:pt x="9245" y="3448"/>
                  </a:lnTo>
                  <a:lnTo>
                    <a:pt x="9171" y="3632"/>
                  </a:lnTo>
                  <a:lnTo>
                    <a:pt x="9171" y="3668"/>
                  </a:lnTo>
                  <a:lnTo>
                    <a:pt x="9135" y="3632"/>
                  </a:lnTo>
                  <a:lnTo>
                    <a:pt x="9061" y="3522"/>
                  </a:lnTo>
                  <a:lnTo>
                    <a:pt x="8988" y="3448"/>
                  </a:lnTo>
                  <a:lnTo>
                    <a:pt x="8988" y="3412"/>
                  </a:lnTo>
                  <a:lnTo>
                    <a:pt x="8988" y="3375"/>
                  </a:lnTo>
                  <a:lnTo>
                    <a:pt x="9061" y="3338"/>
                  </a:lnTo>
                  <a:close/>
                  <a:moveTo>
                    <a:pt x="14123" y="440"/>
                  </a:moveTo>
                  <a:lnTo>
                    <a:pt x="14233" y="477"/>
                  </a:lnTo>
                  <a:lnTo>
                    <a:pt x="14307" y="587"/>
                  </a:lnTo>
                  <a:lnTo>
                    <a:pt x="14417" y="661"/>
                  </a:lnTo>
                  <a:lnTo>
                    <a:pt x="14454" y="807"/>
                  </a:lnTo>
                  <a:lnTo>
                    <a:pt x="14527" y="807"/>
                  </a:lnTo>
                  <a:lnTo>
                    <a:pt x="14490" y="624"/>
                  </a:lnTo>
                  <a:lnTo>
                    <a:pt x="14454" y="477"/>
                  </a:lnTo>
                  <a:lnTo>
                    <a:pt x="14600" y="551"/>
                  </a:lnTo>
                  <a:lnTo>
                    <a:pt x="14784" y="624"/>
                  </a:lnTo>
                  <a:lnTo>
                    <a:pt x="14967" y="771"/>
                  </a:lnTo>
                  <a:lnTo>
                    <a:pt x="15114" y="881"/>
                  </a:lnTo>
                  <a:lnTo>
                    <a:pt x="15224" y="1064"/>
                  </a:lnTo>
                  <a:lnTo>
                    <a:pt x="15334" y="1211"/>
                  </a:lnTo>
                  <a:lnTo>
                    <a:pt x="15444" y="1578"/>
                  </a:lnTo>
                  <a:lnTo>
                    <a:pt x="15554" y="1944"/>
                  </a:lnTo>
                  <a:lnTo>
                    <a:pt x="15627" y="2385"/>
                  </a:lnTo>
                  <a:lnTo>
                    <a:pt x="15664" y="2568"/>
                  </a:lnTo>
                  <a:lnTo>
                    <a:pt x="15627" y="2788"/>
                  </a:lnTo>
                  <a:lnTo>
                    <a:pt x="15591" y="2972"/>
                  </a:lnTo>
                  <a:lnTo>
                    <a:pt x="15481" y="3118"/>
                  </a:lnTo>
                  <a:lnTo>
                    <a:pt x="15187" y="3412"/>
                  </a:lnTo>
                  <a:lnTo>
                    <a:pt x="14930" y="3595"/>
                  </a:lnTo>
                  <a:lnTo>
                    <a:pt x="14600" y="3705"/>
                  </a:lnTo>
                  <a:lnTo>
                    <a:pt x="14270" y="3779"/>
                  </a:lnTo>
                  <a:lnTo>
                    <a:pt x="13940" y="3815"/>
                  </a:lnTo>
                  <a:lnTo>
                    <a:pt x="13720" y="3779"/>
                  </a:lnTo>
                  <a:lnTo>
                    <a:pt x="13500" y="3742"/>
                  </a:lnTo>
                  <a:lnTo>
                    <a:pt x="13316" y="3668"/>
                  </a:lnTo>
                  <a:lnTo>
                    <a:pt x="13133" y="3595"/>
                  </a:lnTo>
                  <a:lnTo>
                    <a:pt x="12950" y="3485"/>
                  </a:lnTo>
                  <a:lnTo>
                    <a:pt x="12803" y="3338"/>
                  </a:lnTo>
                  <a:lnTo>
                    <a:pt x="12656" y="3192"/>
                  </a:lnTo>
                  <a:lnTo>
                    <a:pt x="12546" y="3045"/>
                  </a:lnTo>
                  <a:lnTo>
                    <a:pt x="12840" y="3118"/>
                  </a:lnTo>
                  <a:lnTo>
                    <a:pt x="13133" y="3155"/>
                  </a:lnTo>
                  <a:lnTo>
                    <a:pt x="13426" y="3118"/>
                  </a:lnTo>
                  <a:lnTo>
                    <a:pt x="13720" y="3045"/>
                  </a:lnTo>
                  <a:lnTo>
                    <a:pt x="13977" y="2935"/>
                  </a:lnTo>
                  <a:lnTo>
                    <a:pt x="14233" y="2751"/>
                  </a:lnTo>
                  <a:lnTo>
                    <a:pt x="14417" y="2495"/>
                  </a:lnTo>
                  <a:lnTo>
                    <a:pt x="14600" y="2238"/>
                  </a:lnTo>
                  <a:lnTo>
                    <a:pt x="14674" y="1981"/>
                  </a:lnTo>
                  <a:lnTo>
                    <a:pt x="14710" y="1724"/>
                  </a:lnTo>
                  <a:lnTo>
                    <a:pt x="14674" y="1468"/>
                  </a:lnTo>
                  <a:lnTo>
                    <a:pt x="14600" y="1211"/>
                  </a:lnTo>
                  <a:lnTo>
                    <a:pt x="14490" y="991"/>
                  </a:lnTo>
                  <a:lnTo>
                    <a:pt x="14343" y="771"/>
                  </a:lnTo>
                  <a:lnTo>
                    <a:pt x="14160" y="587"/>
                  </a:lnTo>
                  <a:lnTo>
                    <a:pt x="13940" y="440"/>
                  </a:lnTo>
                  <a:close/>
                  <a:moveTo>
                    <a:pt x="13757" y="0"/>
                  </a:moveTo>
                  <a:lnTo>
                    <a:pt x="13610" y="74"/>
                  </a:lnTo>
                  <a:lnTo>
                    <a:pt x="13353" y="110"/>
                  </a:lnTo>
                  <a:lnTo>
                    <a:pt x="13133" y="147"/>
                  </a:lnTo>
                  <a:lnTo>
                    <a:pt x="12913" y="257"/>
                  </a:lnTo>
                  <a:lnTo>
                    <a:pt x="12729" y="404"/>
                  </a:lnTo>
                  <a:lnTo>
                    <a:pt x="12509" y="551"/>
                  </a:lnTo>
                  <a:lnTo>
                    <a:pt x="12363" y="734"/>
                  </a:lnTo>
                  <a:lnTo>
                    <a:pt x="12216" y="917"/>
                  </a:lnTo>
                  <a:lnTo>
                    <a:pt x="12069" y="1137"/>
                  </a:lnTo>
                  <a:lnTo>
                    <a:pt x="11996" y="1321"/>
                  </a:lnTo>
                  <a:lnTo>
                    <a:pt x="11922" y="1578"/>
                  </a:lnTo>
                  <a:lnTo>
                    <a:pt x="11849" y="1798"/>
                  </a:lnTo>
                  <a:lnTo>
                    <a:pt x="11849" y="2054"/>
                  </a:lnTo>
                  <a:lnTo>
                    <a:pt x="11849" y="2275"/>
                  </a:lnTo>
                  <a:lnTo>
                    <a:pt x="11886" y="2531"/>
                  </a:lnTo>
                  <a:lnTo>
                    <a:pt x="11959" y="2751"/>
                  </a:lnTo>
                  <a:lnTo>
                    <a:pt x="12033" y="2972"/>
                  </a:lnTo>
                  <a:lnTo>
                    <a:pt x="12143" y="3192"/>
                  </a:lnTo>
                  <a:lnTo>
                    <a:pt x="12253" y="3375"/>
                  </a:lnTo>
                  <a:lnTo>
                    <a:pt x="12399" y="3558"/>
                  </a:lnTo>
                  <a:lnTo>
                    <a:pt x="12583" y="3705"/>
                  </a:lnTo>
                  <a:lnTo>
                    <a:pt x="12766" y="3852"/>
                  </a:lnTo>
                  <a:lnTo>
                    <a:pt x="12986" y="3999"/>
                  </a:lnTo>
                  <a:lnTo>
                    <a:pt x="13206" y="4072"/>
                  </a:lnTo>
                  <a:lnTo>
                    <a:pt x="13426" y="4145"/>
                  </a:lnTo>
                  <a:lnTo>
                    <a:pt x="13683" y="4219"/>
                  </a:lnTo>
                  <a:lnTo>
                    <a:pt x="14123" y="4219"/>
                  </a:lnTo>
                  <a:lnTo>
                    <a:pt x="14564" y="4145"/>
                  </a:lnTo>
                  <a:lnTo>
                    <a:pt x="15004" y="3999"/>
                  </a:lnTo>
                  <a:lnTo>
                    <a:pt x="15371" y="3779"/>
                  </a:lnTo>
                  <a:lnTo>
                    <a:pt x="15591" y="3632"/>
                  </a:lnTo>
                  <a:lnTo>
                    <a:pt x="15737" y="3448"/>
                  </a:lnTo>
                  <a:lnTo>
                    <a:pt x="15884" y="3265"/>
                  </a:lnTo>
                  <a:lnTo>
                    <a:pt x="15994" y="3045"/>
                  </a:lnTo>
                  <a:lnTo>
                    <a:pt x="16067" y="2788"/>
                  </a:lnTo>
                  <a:lnTo>
                    <a:pt x="16104" y="2495"/>
                  </a:lnTo>
                  <a:lnTo>
                    <a:pt x="16067" y="2238"/>
                  </a:lnTo>
                  <a:lnTo>
                    <a:pt x="15994" y="1981"/>
                  </a:lnTo>
                  <a:lnTo>
                    <a:pt x="15884" y="1431"/>
                  </a:lnTo>
                  <a:lnTo>
                    <a:pt x="15774" y="1174"/>
                  </a:lnTo>
                  <a:lnTo>
                    <a:pt x="15664" y="954"/>
                  </a:lnTo>
                  <a:lnTo>
                    <a:pt x="15517" y="734"/>
                  </a:lnTo>
                  <a:lnTo>
                    <a:pt x="15371" y="551"/>
                  </a:lnTo>
                  <a:lnTo>
                    <a:pt x="15150" y="367"/>
                  </a:lnTo>
                  <a:lnTo>
                    <a:pt x="14930" y="220"/>
                  </a:lnTo>
                  <a:lnTo>
                    <a:pt x="14637" y="74"/>
                  </a:lnTo>
                  <a:lnTo>
                    <a:pt x="14270" y="0"/>
                  </a:lnTo>
                  <a:close/>
                  <a:moveTo>
                    <a:pt x="11115" y="4549"/>
                  </a:moveTo>
                  <a:lnTo>
                    <a:pt x="11446" y="4842"/>
                  </a:lnTo>
                  <a:lnTo>
                    <a:pt x="11299" y="4952"/>
                  </a:lnTo>
                  <a:lnTo>
                    <a:pt x="11115" y="4916"/>
                  </a:lnTo>
                  <a:lnTo>
                    <a:pt x="10932" y="4916"/>
                  </a:lnTo>
                  <a:lnTo>
                    <a:pt x="10639" y="4952"/>
                  </a:lnTo>
                  <a:lnTo>
                    <a:pt x="10859" y="4732"/>
                  </a:lnTo>
                  <a:lnTo>
                    <a:pt x="11115" y="4549"/>
                  </a:lnTo>
                  <a:close/>
                  <a:moveTo>
                    <a:pt x="6860" y="3632"/>
                  </a:moveTo>
                  <a:lnTo>
                    <a:pt x="7007" y="3668"/>
                  </a:lnTo>
                  <a:lnTo>
                    <a:pt x="7044" y="3705"/>
                  </a:lnTo>
                  <a:lnTo>
                    <a:pt x="7044" y="3742"/>
                  </a:lnTo>
                  <a:lnTo>
                    <a:pt x="7044" y="3779"/>
                  </a:lnTo>
                  <a:lnTo>
                    <a:pt x="7080" y="3852"/>
                  </a:lnTo>
                  <a:lnTo>
                    <a:pt x="7191" y="3889"/>
                  </a:lnTo>
                  <a:lnTo>
                    <a:pt x="7374" y="3889"/>
                  </a:lnTo>
                  <a:lnTo>
                    <a:pt x="7411" y="3925"/>
                  </a:lnTo>
                  <a:lnTo>
                    <a:pt x="7447" y="4035"/>
                  </a:lnTo>
                  <a:lnTo>
                    <a:pt x="7484" y="4145"/>
                  </a:lnTo>
                  <a:lnTo>
                    <a:pt x="7484" y="4255"/>
                  </a:lnTo>
                  <a:lnTo>
                    <a:pt x="7447" y="4512"/>
                  </a:lnTo>
                  <a:lnTo>
                    <a:pt x="7374" y="4769"/>
                  </a:lnTo>
                  <a:lnTo>
                    <a:pt x="7227" y="5026"/>
                  </a:lnTo>
                  <a:lnTo>
                    <a:pt x="7154" y="5136"/>
                  </a:lnTo>
                  <a:lnTo>
                    <a:pt x="7044" y="5209"/>
                  </a:lnTo>
                  <a:lnTo>
                    <a:pt x="6934" y="5246"/>
                  </a:lnTo>
                  <a:lnTo>
                    <a:pt x="6787" y="5246"/>
                  </a:lnTo>
                  <a:lnTo>
                    <a:pt x="6787" y="4989"/>
                  </a:lnTo>
                  <a:lnTo>
                    <a:pt x="6750" y="4769"/>
                  </a:lnTo>
                  <a:lnTo>
                    <a:pt x="6640" y="4549"/>
                  </a:lnTo>
                  <a:lnTo>
                    <a:pt x="6494" y="4329"/>
                  </a:lnTo>
                  <a:lnTo>
                    <a:pt x="6310" y="4145"/>
                  </a:lnTo>
                  <a:lnTo>
                    <a:pt x="6090" y="4035"/>
                  </a:lnTo>
                  <a:lnTo>
                    <a:pt x="6090" y="3925"/>
                  </a:lnTo>
                  <a:lnTo>
                    <a:pt x="6163" y="3852"/>
                  </a:lnTo>
                  <a:lnTo>
                    <a:pt x="6237" y="3779"/>
                  </a:lnTo>
                  <a:lnTo>
                    <a:pt x="6347" y="3742"/>
                  </a:lnTo>
                  <a:lnTo>
                    <a:pt x="6567" y="3705"/>
                  </a:lnTo>
                  <a:lnTo>
                    <a:pt x="6860" y="3632"/>
                  </a:lnTo>
                  <a:close/>
                  <a:moveTo>
                    <a:pt x="6530" y="3192"/>
                  </a:moveTo>
                  <a:lnTo>
                    <a:pt x="6494" y="3228"/>
                  </a:lnTo>
                  <a:lnTo>
                    <a:pt x="6457" y="3302"/>
                  </a:lnTo>
                  <a:lnTo>
                    <a:pt x="6457" y="3338"/>
                  </a:lnTo>
                  <a:lnTo>
                    <a:pt x="6457" y="3412"/>
                  </a:lnTo>
                  <a:lnTo>
                    <a:pt x="6200" y="3485"/>
                  </a:lnTo>
                  <a:lnTo>
                    <a:pt x="5980" y="3558"/>
                  </a:lnTo>
                  <a:lnTo>
                    <a:pt x="5797" y="3742"/>
                  </a:lnTo>
                  <a:lnTo>
                    <a:pt x="5760" y="3815"/>
                  </a:lnTo>
                  <a:lnTo>
                    <a:pt x="5687" y="3925"/>
                  </a:lnTo>
                  <a:lnTo>
                    <a:pt x="5687" y="4035"/>
                  </a:lnTo>
                  <a:lnTo>
                    <a:pt x="5687" y="4072"/>
                  </a:lnTo>
                  <a:lnTo>
                    <a:pt x="5797" y="4219"/>
                  </a:lnTo>
                  <a:lnTo>
                    <a:pt x="5907" y="4292"/>
                  </a:lnTo>
                  <a:lnTo>
                    <a:pt x="6053" y="4365"/>
                  </a:lnTo>
                  <a:lnTo>
                    <a:pt x="6163" y="4439"/>
                  </a:lnTo>
                  <a:lnTo>
                    <a:pt x="6274" y="4512"/>
                  </a:lnTo>
                  <a:lnTo>
                    <a:pt x="6347" y="4622"/>
                  </a:lnTo>
                  <a:lnTo>
                    <a:pt x="6420" y="4769"/>
                  </a:lnTo>
                  <a:lnTo>
                    <a:pt x="6494" y="5026"/>
                  </a:lnTo>
                  <a:lnTo>
                    <a:pt x="6457" y="5282"/>
                  </a:lnTo>
                  <a:lnTo>
                    <a:pt x="6494" y="5392"/>
                  </a:lnTo>
                  <a:lnTo>
                    <a:pt x="6530" y="5466"/>
                  </a:lnTo>
                  <a:lnTo>
                    <a:pt x="6750" y="5539"/>
                  </a:lnTo>
                  <a:lnTo>
                    <a:pt x="6934" y="5539"/>
                  </a:lnTo>
                  <a:lnTo>
                    <a:pt x="7117" y="5503"/>
                  </a:lnTo>
                  <a:lnTo>
                    <a:pt x="7264" y="5429"/>
                  </a:lnTo>
                  <a:lnTo>
                    <a:pt x="7411" y="5282"/>
                  </a:lnTo>
                  <a:lnTo>
                    <a:pt x="7521" y="5136"/>
                  </a:lnTo>
                  <a:lnTo>
                    <a:pt x="7631" y="4952"/>
                  </a:lnTo>
                  <a:lnTo>
                    <a:pt x="7704" y="4769"/>
                  </a:lnTo>
                  <a:lnTo>
                    <a:pt x="7741" y="4585"/>
                  </a:lnTo>
                  <a:lnTo>
                    <a:pt x="7777" y="4365"/>
                  </a:lnTo>
                  <a:lnTo>
                    <a:pt x="7777" y="4145"/>
                  </a:lnTo>
                  <a:lnTo>
                    <a:pt x="7777" y="3925"/>
                  </a:lnTo>
                  <a:lnTo>
                    <a:pt x="7704" y="3779"/>
                  </a:lnTo>
                  <a:lnTo>
                    <a:pt x="7631" y="3668"/>
                  </a:lnTo>
                  <a:lnTo>
                    <a:pt x="7484" y="3595"/>
                  </a:lnTo>
                  <a:lnTo>
                    <a:pt x="7337" y="3595"/>
                  </a:lnTo>
                  <a:lnTo>
                    <a:pt x="7301" y="3485"/>
                  </a:lnTo>
                  <a:lnTo>
                    <a:pt x="7227" y="3448"/>
                  </a:lnTo>
                  <a:lnTo>
                    <a:pt x="7044" y="3375"/>
                  </a:lnTo>
                  <a:lnTo>
                    <a:pt x="6824" y="3302"/>
                  </a:lnTo>
                  <a:lnTo>
                    <a:pt x="6677" y="3228"/>
                  </a:lnTo>
                  <a:lnTo>
                    <a:pt x="6567" y="3192"/>
                  </a:lnTo>
                  <a:close/>
                  <a:moveTo>
                    <a:pt x="11739" y="5136"/>
                  </a:moveTo>
                  <a:lnTo>
                    <a:pt x="12179" y="5686"/>
                  </a:lnTo>
                  <a:lnTo>
                    <a:pt x="11776" y="5796"/>
                  </a:lnTo>
                  <a:lnTo>
                    <a:pt x="11409" y="6016"/>
                  </a:lnTo>
                  <a:lnTo>
                    <a:pt x="11042" y="6236"/>
                  </a:lnTo>
                  <a:lnTo>
                    <a:pt x="10895" y="6383"/>
                  </a:lnTo>
                  <a:lnTo>
                    <a:pt x="10785" y="6566"/>
                  </a:lnTo>
                  <a:lnTo>
                    <a:pt x="10749" y="6640"/>
                  </a:lnTo>
                  <a:lnTo>
                    <a:pt x="10785" y="6676"/>
                  </a:lnTo>
                  <a:lnTo>
                    <a:pt x="10859" y="6713"/>
                  </a:lnTo>
                  <a:lnTo>
                    <a:pt x="10932" y="6713"/>
                  </a:lnTo>
                  <a:lnTo>
                    <a:pt x="11262" y="6493"/>
                  </a:lnTo>
                  <a:lnTo>
                    <a:pt x="11556" y="6310"/>
                  </a:lnTo>
                  <a:lnTo>
                    <a:pt x="11849" y="6199"/>
                  </a:lnTo>
                  <a:lnTo>
                    <a:pt x="12143" y="6089"/>
                  </a:lnTo>
                  <a:lnTo>
                    <a:pt x="12253" y="6053"/>
                  </a:lnTo>
                  <a:lnTo>
                    <a:pt x="12363" y="6016"/>
                  </a:lnTo>
                  <a:lnTo>
                    <a:pt x="12399" y="5979"/>
                  </a:lnTo>
                  <a:lnTo>
                    <a:pt x="12619" y="6456"/>
                  </a:lnTo>
                  <a:lnTo>
                    <a:pt x="12840" y="6896"/>
                  </a:lnTo>
                  <a:lnTo>
                    <a:pt x="12803" y="6933"/>
                  </a:lnTo>
                  <a:lnTo>
                    <a:pt x="12326" y="7043"/>
                  </a:lnTo>
                  <a:lnTo>
                    <a:pt x="11812" y="7117"/>
                  </a:lnTo>
                  <a:lnTo>
                    <a:pt x="11299" y="7117"/>
                  </a:lnTo>
                  <a:lnTo>
                    <a:pt x="10749" y="7080"/>
                  </a:lnTo>
                  <a:lnTo>
                    <a:pt x="10675" y="7117"/>
                  </a:lnTo>
                  <a:lnTo>
                    <a:pt x="10639" y="7153"/>
                  </a:lnTo>
                  <a:lnTo>
                    <a:pt x="10639" y="7227"/>
                  </a:lnTo>
                  <a:lnTo>
                    <a:pt x="10712" y="7300"/>
                  </a:lnTo>
                  <a:lnTo>
                    <a:pt x="10932" y="7373"/>
                  </a:lnTo>
                  <a:lnTo>
                    <a:pt x="11189" y="7447"/>
                  </a:lnTo>
                  <a:lnTo>
                    <a:pt x="11702" y="7483"/>
                  </a:lnTo>
                  <a:lnTo>
                    <a:pt x="11959" y="7483"/>
                  </a:lnTo>
                  <a:lnTo>
                    <a:pt x="12216" y="7447"/>
                  </a:lnTo>
                  <a:lnTo>
                    <a:pt x="12583" y="7373"/>
                  </a:lnTo>
                  <a:lnTo>
                    <a:pt x="12693" y="7373"/>
                  </a:lnTo>
                  <a:lnTo>
                    <a:pt x="12766" y="7337"/>
                  </a:lnTo>
                  <a:lnTo>
                    <a:pt x="12803" y="7410"/>
                  </a:lnTo>
                  <a:lnTo>
                    <a:pt x="12840" y="7447"/>
                  </a:lnTo>
                  <a:lnTo>
                    <a:pt x="12876" y="7483"/>
                  </a:lnTo>
                  <a:lnTo>
                    <a:pt x="12986" y="7520"/>
                  </a:lnTo>
                  <a:lnTo>
                    <a:pt x="13023" y="7777"/>
                  </a:lnTo>
                  <a:lnTo>
                    <a:pt x="13060" y="8070"/>
                  </a:lnTo>
                  <a:lnTo>
                    <a:pt x="12986" y="8107"/>
                  </a:lnTo>
                  <a:lnTo>
                    <a:pt x="12693" y="7997"/>
                  </a:lnTo>
                  <a:lnTo>
                    <a:pt x="12473" y="7887"/>
                  </a:lnTo>
                  <a:lnTo>
                    <a:pt x="12253" y="7777"/>
                  </a:lnTo>
                  <a:lnTo>
                    <a:pt x="11886" y="7777"/>
                  </a:lnTo>
                  <a:lnTo>
                    <a:pt x="11776" y="7813"/>
                  </a:lnTo>
                  <a:lnTo>
                    <a:pt x="11226" y="7777"/>
                  </a:lnTo>
                  <a:lnTo>
                    <a:pt x="10895" y="7740"/>
                  </a:lnTo>
                  <a:lnTo>
                    <a:pt x="10749" y="7740"/>
                  </a:lnTo>
                  <a:lnTo>
                    <a:pt x="10675" y="7703"/>
                  </a:lnTo>
                  <a:lnTo>
                    <a:pt x="10565" y="7483"/>
                  </a:lnTo>
                  <a:lnTo>
                    <a:pt x="10529" y="7483"/>
                  </a:lnTo>
                  <a:lnTo>
                    <a:pt x="10529" y="7520"/>
                  </a:lnTo>
                  <a:lnTo>
                    <a:pt x="10529" y="7887"/>
                  </a:lnTo>
                  <a:lnTo>
                    <a:pt x="10529" y="7960"/>
                  </a:lnTo>
                  <a:lnTo>
                    <a:pt x="10602" y="7997"/>
                  </a:lnTo>
                  <a:lnTo>
                    <a:pt x="11042" y="8107"/>
                  </a:lnTo>
                  <a:lnTo>
                    <a:pt x="11482" y="8144"/>
                  </a:lnTo>
                  <a:lnTo>
                    <a:pt x="11482" y="8327"/>
                  </a:lnTo>
                  <a:lnTo>
                    <a:pt x="11519" y="8474"/>
                  </a:lnTo>
                  <a:lnTo>
                    <a:pt x="11592" y="8547"/>
                  </a:lnTo>
                  <a:lnTo>
                    <a:pt x="11629" y="8584"/>
                  </a:lnTo>
                  <a:lnTo>
                    <a:pt x="11776" y="8657"/>
                  </a:lnTo>
                  <a:lnTo>
                    <a:pt x="11959" y="8767"/>
                  </a:lnTo>
                  <a:lnTo>
                    <a:pt x="11409" y="8657"/>
                  </a:lnTo>
                  <a:lnTo>
                    <a:pt x="10969" y="8474"/>
                  </a:lnTo>
                  <a:lnTo>
                    <a:pt x="10712" y="8437"/>
                  </a:lnTo>
                  <a:lnTo>
                    <a:pt x="10455" y="8400"/>
                  </a:lnTo>
                  <a:lnTo>
                    <a:pt x="10198" y="8217"/>
                  </a:lnTo>
                  <a:lnTo>
                    <a:pt x="10052" y="8180"/>
                  </a:lnTo>
                  <a:lnTo>
                    <a:pt x="9942" y="8144"/>
                  </a:lnTo>
                  <a:lnTo>
                    <a:pt x="9722" y="8180"/>
                  </a:lnTo>
                  <a:lnTo>
                    <a:pt x="9575" y="8254"/>
                  </a:lnTo>
                  <a:lnTo>
                    <a:pt x="9465" y="8364"/>
                  </a:lnTo>
                  <a:lnTo>
                    <a:pt x="9355" y="8510"/>
                  </a:lnTo>
                  <a:lnTo>
                    <a:pt x="9245" y="8584"/>
                  </a:lnTo>
                  <a:lnTo>
                    <a:pt x="9098" y="8620"/>
                  </a:lnTo>
                  <a:lnTo>
                    <a:pt x="8841" y="8584"/>
                  </a:lnTo>
                  <a:lnTo>
                    <a:pt x="8621" y="8620"/>
                  </a:lnTo>
                  <a:lnTo>
                    <a:pt x="8401" y="8694"/>
                  </a:lnTo>
                  <a:lnTo>
                    <a:pt x="8181" y="8804"/>
                  </a:lnTo>
                  <a:lnTo>
                    <a:pt x="7924" y="8804"/>
                  </a:lnTo>
                  <a:lnTo>
                    <a:pt x="7851" y="8767"/>
                  </a:lnTo>
                  <a:lnTo>
                    <a:pt x="7814" y="8730"/>
                  </a:lnTo>
                  <a:lnTo>
                    <a:pt x="7814" y="8694"/>
                  </a:lnTo>
                  <a:lnTo>
                    <a:pt x="7887" y="8620"/>
                  </a:lnTo>
                  <a:lnTo>
                    <a:pt x="7998" y="8510"/>
                  </a:lnTo>
                  <a:lnTo>
                    <a:pt x="8144" y="8437"/>
                  </a:lnTo>
                  <a:lnTo>
                    <a:pt x="8401" y="8327"/>
                  </a:lnTo>
                  <a:lnTo>
                    <a:pt x="8731" y="8180"/>
                  </a:lnTo>
                  <a:lnTo>
                    <a:pt x="8915" y="8070"/>
                  </a:lnTo>
                  <a:lnTo>
                    <a:pt x="9025" y="7924"/>
                  </a:lnTo>
                  <a:lnTo>
                    <a:pt x="9135" y="7777"/>
                  </a:lnTo>
                  <a:lnTo>
                    <a:pt x="9208" y="7630"/>
                  </a:lnTo>
                  <a:lnTo>
                    <a:pt x="9208" y="7447"/>
                  </a:lnTo>
                  <a:lnTo>
                    <a:pt x="9171" y="7227"/>
                  </a:lnTo>
                  <a:lnTo>
                    <a:pt x="9098" y="7117"/>
                  </a:lnTo>
                  <a:lnTo>
                    <a:pt x="8988" y="7006"/>
                  </a:lnTo>
                  <a:lnTo>
                    <a:pt x="8841" y="6896"/>
                  </a:lnTo>
                  <a:lnTo>
                    <a:pt x="8694" y="6860"/>
                  </a:lnTo>
                  <a:lnTo>
                    <a:pt x="8548" y="6823"/>
                  </a:lnTo>
                  <a:lnTo>
                    <a:pt x="8401" y="6823"/>
                  </a:lnTo>
                  <a:lnTo>
                    <a:pt x="8254" y="6860"/>
                  </a:lnTo>
                  <a:lnTo>
                    <a:pt x="8108" y="6933"/>
                  </a:lnTo>
                  <a:lnTo>
                    <a:pt x="7924" y="7117"/>
                  </a:lnTo>
                  <a:lnTo>
                    <a:pt x="7924" y="7117"/>
                  </a:lnTo>
                  <a:lnTo>
                    <a:pt x="7998" y="6970"/>
                  </a:lnTo>
                  <a:lnTo>
                    <a:pt x="8108" y="6860"/>
                  </a:lnTo>
                  <a:lnTo>
                    <a:pt x="8291" y="6603"/>
                  </a:lnTo>
                  <a:lnTo>
                    <a:pt x="8511" y="6383"/>
                  </a:lnTo>
                  <a:lnTo>
                    <a:pt x="8768" y="6126"/>
                  </a:lnTo>
                  <a:lnTo>
                    <a:pt x="8951" y="5943"/>
                  </a:lnTo>
                  <a:lnTo>
                    <a:pt x="9135" y="5796"/>
                  </a:lnTo>
                  <a:lnTo>
                    <a:pt x="9171" y="5796"/>
                  </a:lnTo>
                  <a:lnTo>
                    <a:pt x="9391" y="5759"/>
                  </a:lnTo>
                  <a:lnTo>
                    <a:pt x="9612" y="5686"/>
                  </a:lnTo>
                  <a:lnTo>
                    <a:pt x="10052" y="5539"/>
                  </a:lnTo>
                  <a:lnTo>
                    <a:pt x="10455" y="5356"/>
                  </a:lnTo>
                  <a:lnTo>
                    <a:pt x="10639" y="5282"/>
                  </a:lnTo>
                  <a:lnTo>
                    <a:pt x="10895" y="5246"/>
                  </a:lnTo>
                  <a:lnTo>
                    <a:pt x="10895" y="5246"/>
                  </a:lnTo>
                  <a:lnTo>
                    <a:pt x="10602" y="5503"/>
                  </a:lnTo>
                  <a:lnTo>
                    <a:pt x="10492" y="5649"/>
                  </a:lnTo>
                  <a:lnTo>
                    <a:pt x="10419" y="5833"/>
                  </a:lnTo>
                  <a:lnTo>
                    <a:pt x="10455" y="5869"/>
                  </a:lnTo>
                  <a:lnTo>
                    <a:pt x="10639" y="5796"/>
                  </a:lnTo>
                  <a:lnTo>
                    <a:pt x="10822" y="5723"/>
                  </a:lnTo>
                  <a:lnTo>
                    <a:pt x="11152" y="5503"/>
                  </a:lnTo>
                  <a:lnTo>
                    <a:pt x="11739" y="5136"/>
                  </a:lnTo>
                  <a:close/>
                  <a:moveTo>
                    <a:pt x="11996" y="8254"/>
                  </a:moveTo>
                  <a:lnTo>
                    <a:pt x="12546" y="8400"/>
                  </a:lnTo>
                  <a:lnTo>
                    <a:pt x="12729" y="8584"/>
                  </a:lnTo>
                  <a:lnTo>
                    <a:pt x="12803" y="8620"/>
                  </a:lnTo>
                  <a:lnTo>
                    <a:pt x="12876" y="8657"/>
                  </a:lnTo>
                  <a:lnTo>
                    <a:pt x="12950" y="8620"/>
                  </a:lnTo>
                  <a:lnTo>
                    <a:pt x="13023" y="8584"/>
                  </a:lnTo>
                  <a:lnTo>
                    <a:pt x="12950" y="9024"/>
                  </a:lnTo>
                  <a:lnTo>
                    <a:pt x="12509" y="8914"/>
                  </a:lnTo>
                  <a:lnTo>
                    <a:pt x="12399" y="8657"/>
                  </a:lnTo>
                  <a:lnTo>
                    <a:pt x="12216" y="8474"/>
                  </a:lnTo>
                  <a:lnTo>
                    <a:pt x="12033" y="8327"/>
                  </a:lnTo>
                  <a:lnTo>
                    <a:pt x="11959" y="8290"/>
                  </a:lnTo>
                  <a:lnTo>
                    <a:pt x="11996" y="8254"/>
                  </a:lnTo>
                  <a:close/>
                  <a:moveTo>
                    <a:pt x="10932" y="8841"/>
                  </a:moveTo>
                  <a:lnTo>
                    <a:pt x="11519" y="9097"/>
                  </a:lnTo>
                  <a:lnTo>
                    <a:pt x="12106" y="9244"/>
                  </a:lnTo>
                  <a:lnTo>
                    <a:pt x="12033" y="9391"/>
                  </a:lnTo>
                  <a:lnTo>
                    <a:pt x="11922" y="9537"/>
                  </a:lnTo>
                  <a:lnTo>
                    <a:pt x="11776" y="9611"/>
                  </a:lnTo>
                  <a:lnTo>
                    <a:pt x="11702" y="9611"/>
                  </a:lnTo>
                  <a:lnTo>
                    <a:pt x="11629" y="9574"/>
                  </a:lnTo>
                  <a:lnTo>
                    <a:pt x="11519" y="9537"/>
                  </a:lnTo>
                  <a:lnTo>
                    <a:pt x="11409" y="9427"/>
                  </a:lnTo>
                  <a:lnTo>
                    <a:pt x="11226" y="9244"/>
                  </a:lnTo>
                  <a:lnTo>
                    <a:pt x="10932" y="8841"/>
                  </a:lnTo>
                  <a:close/>
                  <a:moveTo>
                    <a:pt x="12509" y="9354"/>
                  </a:moveTo>
                  <a:lnTo>
                    <a:pt x="12876" y="9391"/>
                  </a:lnTo>
                  <a:lnTo>
                    <a:pt x="12656" y="10161"/>
                  </a:lnTo>
                  <a:lnTo>
                    <a:pt x="12583" y="10088"/>
                  </a:lnTo>
                  <a:lnTo>
                    <a:pt x="12363" y="10088"/>
                  </a:lnTo>
                  <a:lnTo>
                    <a:pt x="12216" y="10051"/>
                  </a:lnTo>
                  <a:lnTo>
                    <a:pt x="11886" y="9978"/>
                  </a:lnTo>
                  <a:lnTo>
                    <a:pt x="12106" y="9868"/>
                  </a:lnTo>
                  <a:lnTo>
                    <a:pt x="12289" y="9758"/>
                  </a:lnTo>
                  <a:lnTo>
                    <a:pt x="12399" y="9574"/>
                  </a:lnTo>
                  <a:lnTo>
                    <a:pt x="12509" y="9354"/>
                  </a:lnTo>
                  <a:close/>
                  <a:moveTo>
                    <a:pt x="10382" y="9721"/>
                  </a:moveTo>
                  <a:lnTo>
                    <a:pt x="11409" y="10161"/>
                  </a:lnTo>
                  <a:lnTo>
                    <a:pt x="11922" y="10381"/>
                  </a:lnTo>
                  <a:lnTo>
                    <a:pt x="12253" y="10491"/>
                  </a:lnTo>
                  <a:lnTo>
                    <a:pt x="12399" y="10491"/>
                  </a:lnTo>
                  <a:lnTo>
                    <a:pt x="12509" y="10455"/>
                  </a:lnTo>
                  <a:lnTo>
                    <a:pt x="12326" y="10968"/>
                  </a:lnTo>
                  <a:lnTo>
                    <a:pt x="12033" y="10858"/>
                  </a:lnTo>
                  <a:lnTo>
                    <a:pt x="11886" y="10785"/>
                  </a:lnTo>
                  <a:lnTo>
                    <a:pt x="11776" y="10711"/>
                  </a:lnTo>
                  <a:lnTo>
                    <a:pt x="11519" y="10528"/>
                  </a:lnTo>
                  <a:lnTo>
                    <a:pt x="11409" y="10418"/>
                  </a:lnTo>
                  <a:lnTo>
                    <a:pt x="11262" y="10344"/>
                  </a:lnTo>
                  <a:lnTo>
                    <a:pt x="11079" y="10308"/>
                  </a:lnTo>
                  <a:lnTo>
                    <a:pt x="10895" y="10271"/>
                  </a:lnTo>
                  <a:lnTo>
                    <a:pt x="10492" y="10234"/>
                  </a:lnTo>
                  <a:lnTo>
                    <a:pt x="10455" y="9978"/>
                  </a:lnTo>
                  <a:lnTo>
                    <a:pt x="10382" y="9721"/>
                  </a:lnTo>
                  <a:close/>
                  <a:moveTo>
                    <a:pt x="10455" y="10528"/>
                  </a:moveTo>
                  <a:lnTo>
                    <a:pt x="10785" y="10601"/>
                  </a:lnTo>
                  <a:lnTo>
                    <a:pt x="10969" y="10638"/>
                  </a:lnTo>
                  <a:lnTo>
                    <a:pt x="11115" y="10711"/>
                  </a:lnTo>
                  <a:lnTo>
                    <a:pt x="11336" y="10821"/>
                  </a:lnTo>
                  <a:lnTo>
                    <a:pt x="11519" y="10968"/>
                  </a:lnTo>
                  <a:lnTo>
                    <a:pt x="11702" y="11115"/>
                  </a:lnTo>
                  <a:lnTo>
                    <a:pt x="11886" y="11262"/>
                  </a:lnTo>
                  <a:lnTo>
                    <a:pt x="12106" y="11335"/>
                  </a:lnTo>
                  <a:lnTo>
                    <a:pt x="11739" y="11922"/>
                  </a:lnTo>
                  <a:lnTo>
                    <a:pt x="11629" y="11922"/>
                  </a:lnTo>
                  <a:lnTo>
                    <a:pt x="11482" y="11885"/>
                  </a:lnTo>
                  <a:lnTo>
                    <a:pt x="11226" y="11738"/>
                  </a:lnTo>
                  <a:lnTo>
                    <a:pt x="10565" y="11482"/>
                  </a:lnTo>
                  <a:lnTo>
                    <a:pt x="10272" y="11335"/>
                  </a:lnTo>
                  <a:lnTo>
                    <a:pt x="10382" y="10968"/>
                  </a:lnTo>
                  <a:lnTo>
                    <a:pt x="10455" y="10601"/>
                  </a:lnTo>
                  <a:lnTo>
                    <a:pt x="10455" y="10528"/>
                  </a:lnTo>
                  <a:close/>
                  <a:moveTo>
                    <a:pt x="10125" y="11665"/>
                  </a:moveTo>
                  <a:lnTo>
                    <a:pt x="10785" y="11958"/>
                  </a:lnTo>
                  <a:lnTo>
                    <a:pt x="11115" y="12142"/>
                  </a:lnTo>
                  <a:lnTo>
                    <a:pt x="11299" y="12215"/>
                  </a:lnTo>
                  <a:lnTo>
                    <a:pt x="11482" y="12289"/>
                  </a:lnTo>
                  <a:lnTo>
                    <a:pt x="11226" y="12655"/>
                  </a:lnTo>
                  <a:lnTo>
                    <a:pt x="10895" y="12545"/>
                  </a:lnTo>
                  <a:lnTo>
                    <a:pt x="10455" y="12399"/>
                  </a:lnTo>
                  <a:lnTo>
                    <a:pt x="10052" y="12252"/>
                  </a:lnTo>
                  <a:lnTo>
                    <a:pt x="9868" y="12142"/>
                  </a:lnTo>
                  <a:lnTo>
                    <a:pt x="10125" y="11665"/>
                  </a:lnTo>
                  <a:close/>
                  <a:moveTo>
                    <a:pt x="9355" y="9574"/>
                  </a:moveTo>
                  <a:lnTo>
                    <a:pt x="9575" y="9611"/>
                  </a:lnTo>
                  <a:lnTo>
                    <a:pt x="9795" y="9648"/>
                  </a:lnTo>
                  <a:lnTo>
                    <a:pt x="9978" y="9758"/>
                  </a:lnTo>
                  <a:lnTo>
                    <a:pt x="10052" y="9868"/>
                  </a:lnTo>
                  <a:lnTo>
                    <a:pt x="10088" y="9941"/>
                  </a:lnTo>
                  <a:lnTo>
                    <a:pt x="10125" y="10088"/>
                  </a:lnTo>
                  <a:lnTo>
                    <a:pt x="10125" y="10198"/>
                  </a:lnTo>
                  <a:lnTo>
                    <a:pt x="9832" y="10161"/>
                  </a:lnTo>
                  <a:lnTo>
                    <a:pt x="9795" y="10198"/>
                  </a:lnTo>
                  <a:lnTo>
                    <a:pt x="9795" y="10234"/>
                  </a:lnTo>
                  <a:lnTo>
                    <a:pt x="9942" y="10344"/>
                  </a:lnTo>
                  <a:lnTo>
                    <a:pt x="10088" y="10455"/>
                  </a:lnTo>
                  <a:lnTo>
                    <a:pt x="10015" y="10785"/>
                  </a:lnTo>
                  <a:lnTo>
                    <a:pt x="9942" y="11078"/>
                  </a:lnTo>
                  <a:lnTo>
                    <a:pt x="9905" y="11188"/>
                  </a:lnTo>
                  <a:lnTo>
                    <a:pt x="9648" y="11115"/>
                  </a:lnTo>
                  <a:lnTo>
                    <a:pt x="9391" y="11078"/>
                  </a:lnTo>
                  <a:lnTo>
                    <a:pt x="9355" y="11078"/>
                  </a:lnTo>
                  <a:lnTo>
                    <a:pt x="9318" y="11115"/>
                  </a:lnTo>
                  <a:lnTo>
                    <a:pt x="9318" y="11151"/>
                  </a:lnTo>
                  <a:lnTo>
                    <a:pt x="9355" y="11188"/>
                  </a:lnTo>
                  <a:lnTo>
                    <a:pt x="9538" y="11372"/>
                  </a:lnTo>
                  <a:lnTo>
                    <a:pt x="9795" y="11518"/>
                  </a:lnTo>
                  <a:lnTo>
                    <a:pt x="9501" y="11995"/>
                  </a:lnTo>
                  <a:lnTo>
                    <a:pt x="9061" y="11812"/>
                  </a:lnTo>
                  <a:lnTo>
                    <a:pt x="8584" y="11628"/>
                  </a:lnTo>
                  <a:lnTo>
                    <a:pt x="8548" y="11628"/>
                  </a:lnTo>
                  <a:lnTo>
                    <a:pt x="8548" y="11702"/>
                  </a:lnTo>
                  <a:lnTo>
                    <a:pt x="8731" y="11848"/>
                  </a:lnTo>
                  <a:lnTo>
                    <a:pt x="8915" y="12032"/>
                  </a:lnTo>
                  <a:lnTo>
                    <a:pt x="9318" y="12289"/>
                  </a:lnTo>
                  <a:lnTo>
                    <a:pt x="9061" y="12582"/>
                  </a:lnTo>
                  <a:lnTo>
                    <a:pt x="8805" y="12802"/>
                  </a:lnTo>
                  <a:lnTo>
                    <a:pt x="8548" y="12692"/>
                  </a:lnTo>
                  <a:lnTo>
                    <a:pt x="8401" y="12069"/>
                  </a:lnTo>
                  <a:lnTo>
                    <a:pt x="8291" y="11445"/>
                  </a:lnTo>
                  <a:lnTo>
                    <a:pt x="8218" y="11298"/>
                  </a:lnTo>
                  <a:lnTo>
                    <a:pt x="8144" y="11188"/>
                  </a:lnTo>
                  <a:lnTo>
                    <a:pt x="8034" y="11115"/>
                  </a:lnTo>
                  <a:lnTo>
                    <a:pt x="7374" y="11115"/>
                  </a:lnTo>
                  <a:lnTo>
                    <a:pt x="7264" y="11078"/>
                  </a:lnTo>
                  <a:lnTo>
                    <a:pt x="7154" y="11041"/>
                  </a:lnTo>
                  <a:lnTo>
                    <a:pt x="7007" y="10895"/>
                  </a:lnTo>
                  <a:lnTo>
                    <a:pt x="6897" y="10675"/>
                  </a:lnTo>
                  <a:lnTo>
                    <a:pt x="6860" y="10455"/>
                  </a:lnTo>
                  <a:lnTo>
                    <a:pt x="6860" y="10344"/>
                  </a:lnTo>
                  <a:lnTo>
                    <a:pt x="6897" y="10234"/>
                  </a:lnTo>
                  <a:lnTo>
                    <a:pt x="6934" y="10124"/>
                  </a:lnTo>
                  <a:lnTo>
                    <a:pt x="7007" y="10051"/>
                  </a:lnTo>
                  <a:lnTo>
                    <a:pt x="7227" y="9978"/>
                  </a:lnTo>
                  <a:lnTo>
                    <a:pt x="7447" y="9904"/>
                  </a:lnTo>
                  <a:lnTo>
                    <a:pt x="8328" y="9721"/>
                  </a:lnTo>
                  <a:lnTo>
                    <a:pt x="8401" y="9758"/>
                  </a:lnTo>
                  <a:lnTo>
                    <a:pt x="8548" y="9758"/>
                  </a:lnTo>
                  <a:lnTo>
                    <a:pt x="8841" y="9648"/>
                  </a:lnTo>
                  <a:lnTo>
                    <a:pt x="9135" y="9574"/>
                  </a:lnTo>
                  <a:close/>
                  <a:moveTo>
                    <a:pt x="1028" y="7373"/>
                  </a:moveTo>
                  <a:lnTo>
                    <a:pt x="1028" y="7887"/>
                  </a:lnTo>
                  <a:lnTo>
                    <a:pt x="1101" y="8437"/>
                  </a:lnTo>
                  <a:lnTo>
                    <a:pt x="1138" y="8474"/>
                  </a:lnTo>
                  <a:lnTo>
                    <a:pt x="1211" y="8510"/>
                  </a:lnTo>
                  <a:lnTo>
                    <a:pt x="1285" y="8510"/>
                  </a:lnTo>
                  <a:lnTo>
                    <a:pt x="1358" y="8474"/>
                  </a:lnTo>
                  <a:lnTo>
                    <a:pt x="1872" y="8070"/>
                  </a:lnTo>
                  <a:lnTo>
                    <a:pt x="1945" y="8951"/>
                  </a:lnTo>
                  <a:lnTo>
                    <a:pt x="1982" y="9611"/>
                  </a:lnTo>
                  <a:lnTo>
                    <a:pt x="1982" y="9758"/>
                  </a:lnTo>
                  <a:lnTo>
                    <a:pt x="1982" y="9904"/>
                  </a:lnTo>
                  <a:lnTo>
                    <a:pt x="1872" y="10014"/>
                  </a:lnTo>
                  <a:lnTo>
                    <a:pt x="1762" y="10088"/>
                  </a:lnTo>
                  <a:lnTo>
                    <a:pt x="1615" y="10271"/>
                  </a:lnTo>
                  <a:lnTo>
                    <a:pt x="1505" y="10455"/>
                  </a:lnTo>
                  <a:lnTo>
                    <a:pt x="1468" y="10638"/>
                  </a:lnTo>
                  <a:lnTo>
                    <a:pt x="1468" y="10858"/>
                  </a:lnTo>
                  <a:lnTo>
                    <a:pt x="1505" y="11078"/>
                  </a:lnTo>
                  <a:lnTo>
                    <a:pt x="1578" y="11298"/>
                  </a:lnTo>
                  <a:lnTo>
                    <a:pt x="1688" y="11702"/>
                  </a:lnTo>
                  <a:lnTo>
                    <a:pt x="2165" y="12876"/>
                  </a:lnTo>
                  <a:lnTo>
                    <a:pt x="1835" y="12509"/>
                  </a:lnTo>
                  <a:lnTo>
                    <a:pt x="1505" y="12142"/>
                  </a:lnTo>
                  <a:lnTo>
                    <a:pt x="1211" y="11665"/>
                  </a:lnTo>
                  <a:lnTo>
                    <a:pt x="918" y="11188"/>
                  </a:lnTo>
                  <a:lnTo>
                    <a:pt x="735" y="10675"/>
                  </a:lnTo>
                  <a:lnTo>
                    <a:pt x="588" y="10161"/>
                  </a:lnTo>
                  <a:lnTo>
                    <a:pt x="551" y="9831"/>
                  </a:lnTo>
                  <a:lnTo>
                    <a:pt x="514" y="9501"/>
                  </a:lnTo>
                  <a:lnTo>
                    <a:pt x="551" y="9171"/>
                  </a:lnTo>
                  <a:lnTo>
                    <a:pt x="588" y="8841"/>
                  </a:lnTo>
                  <a:lnTo>
                    <a:pt x="771" y="8180"/>
                  </a:lnTo>
                  <a:lnTo>
                    <a:pt x="955" y="7557"/>
                  </a:lnTo>
                  <a:lnTo>
                    <a:pt x="1028" y="7373"/>
                  </a:lnTo>
                  <a:close/>
                  <a:moveTo>
                    <a:pt x="9612" y="12472"/>
                  </a:moveTo>
                  <a:lnTo>
                    <a:pt x="9942" y="12619"/>
                  </a:lnTo>
                  <a:lnTo>
                    <a:pt x="10675" y="12912"/>
                  </a:lnTo>
                  <a:lnTo>
                    <a:pt x="10895" y="12986"/>
                  </a:lnTo>
                  <a:lnTo>
                    <a:pt x="10529" y="13316"/>
                  </a:lnTo>
                  <a:lnTo>
                    <a:pt x="10162" y="13609"/>
                  </a:lnTo>
                  <a:lnTo>
                    <a:pt x="9685" y="13279"/>
                  </a:lnTo>
                  <a:lnTo>
                    <a:pt x="9171" y="12986"/>
                  </a:lnTo>
                  <a:lnTo>
                    <a:pt x="9391" y="12729"/>
                  </a:lnTo>
                  <a:lnTo>
                    <a:pt x="9612" y="12472"/>
                  </a:lnTo>
                  <a:close/>
                  <a:moveTo>
                    <a:pt x="2569" y="5209"/>
                  </a:moveTo>
                  <a:lnTo>
                    <a:pt x="2899" y="5319"/>
                  </a:lnTo>
                  <a:lnTo>
                    <a:pt x="3266" y="5356"/>
                  </a:lnTo>
                  <a:lnTo>
                    <a:pt x="3999" y="5356"/>
                  </a:lnTo>
                  <a:lnTo>
                    <a:pt x="4733" y="5429"/>
                  </a:lnTo>
                  <a:lnTo>
                    <a:pt x="5467" y="5539"/>
                  </a:lnTo>
                  <a:lnTo>
                    <a:pt x="5320" y="5649"/>
                  </a:lnTo>
                  <a:lnTo>
                    <a:pt x="5173" y="5723"/>
                  </a:lnTo>
                  <a:lnTo>
                    <a:pt x="4880" y="5833"/>
                  </a:lnTo>
                  <a:lnTo>
                    <a:pt x="4696" y="5943"/>
                  </a:lnTo>
                  <a:lnTo>
                    <a:pt x="4513" y="6053"/>
                  </a:lnTo>
                  <a:lnTo>
                    <a:pt x="4366" y="6236"/>
                  </a:lnTo>
                  <a:lnTo>
                    <a:pt x="4293" y="6420"/>
                  </a:lnTo>
                  <a:lnTo>
                    <a:pt x="4256" y="6493"/>
                  </a:lnTo>
                  <a:lnTo>
                    <a:pt x="4293" y="6603"/>
                  </a:lnTo>
                  <a:lnTo>
                    <a:pt x="4329" y="6676"/>
                  </a:lnTo>
                  <a:lnTo>
                    <a:pt x="4366" y="6750"/>
                  </a:lnTo>
                  <a:lnTo>
                    <a:pt x="4439" y="6823"/>
                  </a:lnTo>
                  <a:lnTo>
                    <a:pt x="4549" y="6823"/>
                  </a:lnTo>
                  <a:lnTo>
                    <a:pt x="4660" y="6860"/>
                  </a:lnTo>
                  <a:lnTo>
                    <a:pt x="4696" y="6933"/>
                  </a:lnTo>
                  <a:lnTo>
                    <a:pt x="4733" y="7117"/>
                  </a:lnTo>
                  <a:lnTo>
                    <a:pt x="4770" y="7300"/>
                  </a:lnTo>
                  <a:lnTo>
                    <a:pt x="4770" y="7667"/>
                  </a:lnTo>
                  <a:lnTo>
                    <a:pt x="4806" y="7813"/>
                  </a:lnTo>
                  <a:lnTo>
                    <a:pt x="4586" y="7520"/>
                  </a:lnTo>
                  <a:lnTo>
                    <a:pt x="4366" y="7263"/>
                  </a:lnTo>
                  <a:lnTo>
                    <a:pt x="4256" y="7190"/>
                  </a:lnTo>
                  <a:lnTo>
                    <a:pt x="4146" y="7153"/>
                  </a:lnTo>
                  <a:lnTo>
                    <a:pt x="3999" y="7117"/>
                  </a:lnTo>
                  <a:lnTo>
                    <a:pt x="3889" y="7153"/>
                  </a:lnTo>
                  <a:lnTo>
                    <a:pt x="3632" y="7227"/>
                  </a:lnTo>
                  <a:lnTo>
                    <a:pt x="3412" y="7373"/>
                  </a:lnTo>
                  <a:lnTo>
                    <a:pt x="3192" y="7593"/>
                  </a:lnTo>
                  <a:lnTo>
                    <a:pt x="2972" y="7813"/>
                  </a:lnTo>
                  <a:lnTo>
                    <a:pt x="2825" y="8070"/>
                  </a:lnTo>
                  <a:lnTo>
                    <a:pt x="2715" y="8364"/>
                  </a:lnTo>
                  <a:lnTo>
                    <a:pt x="2642" y="8657"/>
                  </a:lnTo>
                  <a:lnTo>
                    <a:pt x="2605" y="8951"/>
                  </a:lnTo>
                  <a:lnTo>
                    <a:pt x="2605" y="9244"/>
                  </a:lnTo>
                  <a:lnTo>
                    <a:pt x="2679" y="9537"/>
                  </a:lnTo>
                  <a:lnTo>
                    <a:pt x="2679" y="9611"/>
                  </a:lnTo>
                  <a:lnTo>
                    <a:pt x="2752" y="9648"/>
                  </a:lnTo>
                  <a:lnTo>
                    <a:pt x="2789" y="9684"/>
                  </a:lnTo>
                  <a:lnTo>
                    <a:pt x="3156" y="9684"/>
                  </a:lnTo>
                  <a:lnTo>
                    <a:pt x="3449" y="9758"/>
                  </a:lnTo>
                  <a:lnTo>
                    <a:pt x="3706" y="9868"/>
                  </a:lnTo>
                  <a:lnTo>
                    <a:pt x="3963" y="10014"/>
                  </a:lnTo>
                  <a:lnTo>
                    <a:pt x="4183" y="10198"/>
                  </a:lnTo>
                  <a:lnTo>
                    <a:pt x="4403" y="10418"/>
                  </a:lnTo>
                  <a:lnTo>
                    <a:pt x="4770" y="10858"/>
                  </a:lnTo>
                  <a:lnTo>
                    <a:pt x="4403" y="11151"/>
                  </a:lnTo>
                  <a:lnTo>
                    <a:pt x="4109" y="11445"/>
                  </a:lnTo>
                  <a:lnTo>
                    <a:pt x="3816" y="11775"/>
                  </a:lnTo>
                  <a:lnTo>
                    <a:pt x="3596" y="12142"/>
                  </a:lnTo>
                  <a:lnTo>
                    <a:pt x="3412" y="12545"/>
                  </a:lnTo>
                  <a:lnTo>
                    <a:pt x="3266" y="12986"/>
                  </a:lnTo>
                  <a:lnTo>
                    <a:pt x="3192" y="13426"/>
                  </a:lnTo>
                  <a:lnTo>
                    <a:pt x="3156" y="13866"/>
                  </a:lnTo>
                  <a:lnTo>
                    <a:pt x="3082" y="13829"/>
                  </a:lnTo>
                  <a:lnTo>
                    <a:pt x="2972" y="13719"/>
                  </a:lnTo>
                  <a:lnTo>
                    <a:pt x="2899" y="13572"/>
                  </a:lnTo>
                  <a:lnTo>
                    <a:pt x="2459" y="12582"/>
                  </a:lnTo>
                  <a:lnTo>
                    <a:pt x="2092" y="11702"/>
                  </a:lnTo>
                  <a:lnTo>
                    <a:pt x="1945" y="11262"/>
                  </a:lnTo>
                  <a:lnTo>
                    <a:pt x="1872" y="10821"/>
                  </a:lnTo>
                  <a:lnTo>
                    <a:pt x="1872" y="10638"/>
                  </a:lnTo>
                  <a:lnTo>
                    <a:pt x="1945" y="10491"/>
                  </a:lnTo>
                  <a:lnTo>
                    <a:pt x="2055" y="10381"/>
                  </a:lnTo>
                  <a:lnTo>
                    <a:pt x="2202" y="10271"/>
                  </a:lnTo>
                  <a:lnTo>
                    <a:pt x="2312" y="10161"/>
                  </a:lnTo>
                  <a:lnTo>
                    <a:pt x="2385" y="10051"/>
                  </a:lnTo>
                  <a:lnTo>
                    <a:pt x="2385" y="9904"/>
                  </a:lnTo>
                  <a:lnTo>
                    <a:pt x="2385" y="9721"/>
                  </a:lnTo>
                  <a:lnTo>
                    <a:pt x="2312" y="8730"/>
                  </a:lnTo>
                  <a:lnTo>
                    <a:pt x="2165" y="7740"/>
                  </a:lnTo>
                  <a:lnTo>
                    <a:pt x="2165" y="7667"/>
                  </a:lnTo>
                  <a:lnTo>
                    <a:pt x="2092" y="7593"/>
                  </a:lnTo>
                  <a:lnTo>
                    <a:pt x="1945" y="7593"/>
                  </a:lnTo>
                  <a:lnTo>
                    <a:pt x="1358" y="8070"/>
                  </a:lnTo>
                  <a:lnTo>
                    <a:pt x="1321" y="7667"/>
                  </a:lnTo>
                  <a:lnTo>
                    <a:pt x="1358" y="7263"/>
                  </a:lnTo>
                  <a:lnTo>
                    <a:pt x="1395" y="6860"/>
                  </a:lnTo>
                  <a:lnTo>
                    <a:pt x="1505" y="6456"/>
                  </a:lnTo>
                  <a:lnTo>
                    <a:pt x="1505" y="6383"/>
                  </a:lnTo>
                  <a:lnTo>
                    <a:pt x="1468" y="6310"/>
                  </a:lnTo>
                  <a:lnTo>
                    <a:pt x="1725" y="5796"/>
                  </a:lnTo>
                  <a:lnTo>
                    <a:pt x="1982" y="5319"/>
                  </a:lnTo>
                  <a:lnTo>
                    <a:pt x="2239" y="5356"/>
                  </a:lnTo>
                  <a:lnTo>
                    <a:pt x="2495" y="5392"/>
                  </a:lnTo>
                  <a:lnTo>
                    <a:pt x="2569" y="5356"/>
                  </a:lnTo>
                  <a:lnTo>
                    <a:pt x="2605" y="5319"/>
                  </a:lnTo>
                  <a:lnTo>
                    <a:pt x="2605" y="5282"/>
                  </a:lnTo>
                  <a:lnTo>
                    <a:pt x="2569" y="5209"/>
                  </a:lnTo>
                  <a:close/>
                  <a:moveTo>
                    <a:pt x="8805" y="13939"/>
                  </a:moveTo>
                  <a:lnTo>
                    <a:pt x="9098" y="13976"/>
                  </a:lnTo>
                  <a:lnTo>
                    <a:pt x="9391" y="14049"/>
                  </a:lnTo>
                  <a:lnTo>
                    <a:pt x="9208" y="14086"/>
                  </a:lnTo>
                  <a:lnTo>
                    <a:pt x="9171" y="14049"/>
                  </a:lnTo>
                  <a:lnTo>
                    <a:pt x="9061" y="14049"/>
                  </a:lnTo>
                  <a:lnTo>
                    <a:pt x="8988" y="13976"/>
                  </a:lnTo>
                  <a:lnTo>
                    <a:pt x="8805" y="13939"/>
                  </a:lnTo>
                  <a:close/>
                  <a:moveTo>
                    <a:pt x="5815" y="14178"/>
                  </a:moveTo>
                  <a:lnTo>
                    <a:pt x="5797" y="14196"/>
                  </a:lnTo>
                  <a:lnTo>
                    <a:pt x="5760" y="14196"/>
                  </a:lnTo>
                  <a:lnTo>
                    <a:pt x="5815" y="14178"/>
                  </a:lnTo>
                  <a:close/>
                  <a:moveTo>
                    <a:pt x="7154" y="2935"/>
                  </a:moveTo>
                  <a:lnTo>
                    <a:pt x="7594" y="3008"/>
                  </a:lnTo>
                  <a:lnTo>
                    <a:pt x="8034" y="3082"/>
                  </a:lnTo>
                  <a:lnTo>
                    <a:pt x="8438" y="3155"/>
                  </a:lnTo>
                  <a:lnTo>
                    <a:pt x="8401" y="3192"/>
                  </a:lnTo>
                  <a:lnTo>
                    <a:pt x="8401" y="3228"/>
                  </a:lnTo>
                  <a:lnTo>
                    <a:pt x="8401" y="3265"/>
                  </a:lnTo>
                  <a:lnTo>
                    <a:pt x="8438" y="3265"/>
                  </a:lnTo>
                  <a:lnTo>
                    <a:pt x="8621" y="3228"/>
                  </a:lnTo>
                  <a:lnTo>
                    <a:pt x="8768" y="3265"/>
                  </a:lnTo>
                  <a:lnTo>
                    <a:pt x="8805" y="3265"/>
                  </a:lnTo>
                  <a:lnTo>
                    <a:pt x="8768" y="3338"/>
                  </a:lnTo>
                  <a:lnTo>
                    <a:pt x="8768" y="3412"/>
                  </a:lnTo>
                  <a:lnTo>
                    <a:pt x="8768" y="3448"/>
                  </a:lnTo>
                  <a:lnTo>
                    <a:pt x="8805" y="3485"/>
                  </a:lnTo>
                  <a:lnTo>
                    <a:pt x="8841" y="3485"/>
                  </a:lnTo>
                  <a:lnTo>
                    <a:pt x="8915" y="3522"/>
                  </a:lnTo>
                  <a:lnTo>
                    <a:pt x="8988" y="3558"/>
                  </a:lnTo>
                  <a:lnTo>
                    <a:pt x="9098" y="3668"/>
                  </a:lnTo>
                  <a:lnTo>
                    <a:pt x="9208" y="3815"/>
                  </a:lnTo>
                  <a:lnTo>
                    <a:pt x="9245" y="3852"/>
                  </a:lnTo>
                  <a:lnTo>
                    <a:pt x="9281" y="3889"/>
                  </a:lnTo>
                  <a:lnTo>
                    <a:pt x="9318" y="3852"/>
                  </a:lnTo>
                  <a:lnTo>
                    <a:pt x="9391" y="3742"/>
                  </a:lnTo>
                  <a:lnTo>
                    <a:pt x="9465" y="3632"/>
                  </a:lnTo>
                  <a:lnTo>
                    <a:pt x="9538" y="3558"/>
                  </a:lnTo>
                  <a:lnTo>
                    <a:pt x="9758" y="3632"/>
                  </a:lnTo>
                  <a:lnTo>
                    <a:pt x="9612" y="3815"/>
                  </a:lnTo>
                  <a:lnTo>
                    <a:pt x="9501" y="3999"/>
                  </a:lnTo>
                  <a:lnTo>
                    <a:pt x="9465" y="4072"/>
                  </a:lnTo>
                  <a:lnTo>
                    <a:pt x="9465" y="4182"/>
                  </a:lnTo>
                  <a:lnTo>
                    <a:pt x="9575" y="4182"/>
                  </a:lnTo>
                  <a:lnTo>
                    <a:pt x="9648" y="4145"/>
                  </a:lnTo>
                  <a:lnTo>
                    <a:pt x="9795" y="4035"/>
                  </a:lnTo>
                  <a:lnTo>
                    <a:pt x="10052" y="3815"/>
                  </a:lnTo>
                  <a:lnTo>
                    <a:pt x="10308" y="3962"/>
                  </a:lnTo>
                  <a:lnTo>
                    <a:pt x="10235" y="4035"/>
                  </a:lnTo>
                  <a:lnTo>
                    <a:pt x="9978" y="4365"/>
                  </a:lnTo>
                  <a:lnTo>
                    <a:pt x="9868" y="4512"/>
                  </a:lnTo>
                  <a:lnTo>
                    <a:pt x="9795" y="4696"/>
                  </a:lnTo>
                  <a:lnTo>
                    <a:pt x="9795" y="4732"/>
                  </a:lnTo>
                  <a:lnTo>
                    <a:pt x="9832" y="4732"/>
                  </a:lnTo>
                  <a:lnTo>
                    <a:pt x="10015" y="4659"/>
                  </a:lnTo>
                  <a:lnTo>
                    <a:pt x="10198" y="4549"/>
                  </a:lnTo>
                  <a:lnTo>
                    <a:pt x="10492" y="4329"/>
                  </a:lnTo>
                  <a:lnTo>
                    <a:pt x="10639" y="4182"/>
                  </a:lnTo>
                  <a:lnTo>
                    <a:pt x="10822" y="4292"/>
                  </a:lnTo>
                  <a:lnTo>
                    <a:pt x="10565" y="4549"/>
                  </a:lnTo>
                  <a:lnTo>
                    <a:pt x="10272" y="4879"/>
                  </a:lnTo>
                  <a:lnTo>
                    <a:pt x="10052" y="5209"/>
                  </a:lnTo>
                  <a:lnTo>
                    <a:pt x="9942" y="5246"/>
                  </a:lnTo>
                  <a:lnTo>
                    <a:pt x="9648" y="5392"/>
                  </a:lnTo>
                  <a:lnTo>
                    <a:pt x="9391" y="5539"/>
                  </a:lnTo>
                  <a:lnTo>
                    <a:pt x="9281" y="5539"/>
                  </a:lnTo>
                  <a:lnTo>
                    <a:pt x="9135" y="5576"/>
                  </a:lnTo>
                  <a:lnTo>
                    <a:pt x="8805" y="5759"/>
                  </a:lnTo>
                  <a:lnTo>
                    <a:pt x="8548" y="5979"/>
                  </a:lnTo>
                  <a:lnTo>
                    <a:pt x="8364" y="6089"/>
                  </a:lnTo>
                  <a:lnTo>
                    <a:pt x="8071" y="6346"/>
                  </a:lnTo>
                  <a:lnTo>
                    <a:pt x="7924" y="6566"/>
                  </a:lnTo>
                  <a:lnTo>
                    <a:pt x="7741" y="6750"/>
                  </a:lnTo>
                  <a:lnTo>
                    <a:pt x="7631" y="6970"/>
                  </a:lnTo>
                  <a:lnTo>
                    <a:pt x="7594" y="7153"/>
                  </a:lnTo>
                  <a:lnTo>
                    <a:pt x="7631" y="7227"/>
                  </a:lnTo>
                  <a:lnTo>
                    <a:pt x="7667" y="7300"/>
                  </a:lnTo>
                  <a:lnTo>
                    <a:pt x="7741" y="7373"/>
                  </a:lnTo>
                  <a:lnTo>
                    <a:pt x="7851" y="7410"/>
                  </a:lnTo>
                  <a:lnTo>
                    <a:pt x="7998" y="7410"/>
                  </a:lnTo>
                  <a:lnTo>
                    <a:pt x="8144" y="7337"/>
                  </a:lnTo>
                  <a:lnTo>
                    <a:pt x="8401" y="7190"/>
                  </a:lnTo>
                  <a:lnTo>
                    <a:pt x="8548" y="7153"/>
                  </a:lnTo>
                  <a:lnTo>
                    <a:pt x="8731" y="7227"/>
                  </a:lnTo>
                  <a:lnTo>
                    <a:pt x="8805" y="7263"/>
                  </a:lnTo>
                  <a:lnTo>
                    <a:pt x="8878" y="7337"/>
                  </a:lnTo>
                  <a:lnTo>
                    <a:pt x="8915" y="7410"/>
                  </a:lnTo>
                  <a:lnTo>
                    <a:pt x="8915" y="7483"/>
                  </a:lnTo>
                  <a:lnTo>
                    <a:pt x="8841" y="7593"/>
                  </a:lnTo>
                  <a:lnTo>
                    <a:pt x="8731" y="7740"/>
                  </a:lnTo>
                  <a:lnTo>
                    <a:pt x="8584" y="7850"/>
                  </a:lnTo>
                  <a:lnTo>
                    <a:pt x="8401" y="7960"/>
                  </a:lnTo>
                  <a:lnTo>
                    <a:pt x="8144" y="8070"/>
                  </a:lnTo>
                  <a:lnTo>
                    <a:pt x="7961" y="8144"/>
                  </a:lnTo>
                  <a:lnTo>
                    <a:pt x="7741" y="8254"/>
                  </a:lnTo>
                  <a:lnTo>
                    <a:pt x="7557" y="8400"/>
                  </a:lnTo>
                  <a:lnTo>
                    <a:pt x="7521" y="8474"/>
                  </a:lnTo>
                  <a:lnTo>
                    <a:pt x="7484" y="8584"/>
                  </a:lnTo>
                  <a:lnTo>
                    <a:pt x="7447" y="8767"/>
                  </a:lnTo>
                  <a:lnTo>
                    <a:pt x="7521" y="8914"/>
                  </a:lnTo>
                  <a:lnTo>
                    <a:pt x="7631" y="9061"/>
                  </a:lnTo>
                  <a:lnTo>
                    <a:pt x="7777" y="9134"/>
                  </a:lnTo>
                  <a:lnTo>
                    <a:pt x="7887" y="9171"/>
                  </a:lnTo>
                  <a:lnTo>
                    <a:pt x="8034" y="9207"/>
                  </a:lnTo>
                  <a:lnTo>
                    <a:pt x="8254" y="9134"/>
                  </a:lnTo>
                  <a:lnTo>
                    <a:pt x="8694" y="8951"/>
                  </a:lnTo>
                  <a:lnTo>
                    <a:pt x="9208" y="8951"/>
                  </a:lnTo>
                  <a:lnTo>
                    <a:pt x="9391" y="8877"/>
                  </a:lnTo>
                  <a:lnTo>
                    <a:pt x="9575" y="8767"/>
                  </a:lnTo>
                  <a:lnTo>
                    <a:pt x="9685" y="8657"/>
                  </a:lnTo>
                  <a:lnTo>
                    <a:pt x="9795" y="8547"/>
                  </a:lnTo>
                  <a:lnTo>
                    <a:pt x="9905" y="8547"/>
                  </a:lnTo>
                  <a:lnTo>
                    <a:pt x="10052" y="8584"/>
                  </a:lnTo>
                  <a:lnTo>
                    <a:pt x="10088" y="8620"/>
                  </a:lnTo>
                  <a:lnTo>
                    <a:pt x="10125" y="8620"/>
                  </a:lnTo>
                  <a:lnTo>
                    <a:pt x="10198" y="8657"/>
                  </a:lnTo>
                  <a:lnTo>
                    <a:pt x="10382" y="8804"/>
                  </a:lnTo>
                  <a:lnTo>
                    <a:pt x="10565" y="8987"/>
                  </a:lnTo>
                  <a:lnTo>
                    <a:pt x="11115" y="9648"/>
                  </a:lnTo>
                  <a:lnTo>
                    <a:pt x="10382" y="9391"/>
                  </a:lnTo>
                  <a:lnTo>
                    <a:pt x="10015" y="9281"/>
                  </a:lnTo>
                  <a:lnTo>
                    <a:pt x="9648" y="9171"/>
                  </a:lnTo>
                  <a:lnTo>
                    <a:pt x="9612" y="9207"/>
                  </a:lnTo>
                  <a:lnTo>
                    <a:pt x="9281" y="9171"/>
                  </a:lnTo>
                  <a:lnTo>
                    <a:pt x="8951" y="9207"/>
                  </a:lnTo>
                  <a:lnTo>
                    <a:pt x="8621" y="9281"/>
                  </a:lnTo>
                  <a:lnTo>
                    <a:pt x="8328" y="9391"/>
                  </a:lnTo>
                  <a:lnTo>
                    <a:pt x="8291" y="9427"/>
                  </a:lnTo>
                  <a:lnTo>
                    <a:pt x="8144" y="9427"/>
                  </a:lnTo>
                  <a:lnTo>
                    <a:pt x="7631" y="9537"/>
                  </a:lnTo>
                  <a:lnTo>
                    <a:pt x="7117" y="9648"/>
                  </a:lnTo>
                  <a:lnTo>
                    <a:pt x="6934" y="9684"/>
                  </a:lnTo>
                  <a:lnTo>
                    <a:pt x="6787" y="9794"/>
                  </a:lnTo>
                  <a:lnTo>
                    <a:pt x="6677" y="9904"/>
                  </a:lnTo>
                  <a:lnTo>
                    <a:pt x="6567" y="10088"/>
                  </a:lnTo>
                  <a:lnTo>
                    <a:pt x="6494" y="10271"/>
                  </a:lnTo>
                  <a:lnTo>
                    <a:pt x="6494" y="10455"/>
                  </a:lnTo>
                  <a:lnTo>
                    <a:pt x="6494" y="10601"/>
                  </a:lnTo>
                  <a:lnTo>
                    <a:pt x="6530" y="10785"/>
                  </a:lnTo>
                  <a:lnTo>
                    <a:pt x="6604" y="10968"/>
                  </a:lnTo>
                  <a:lnTo>
                    <a:pt x="6714" y="11115"/>
                  </a:lnTo>
                  <a:lnTo>
                    <a:pt x="6824" y="11225"/>
                  </a:lnTo>
                  <a:lnTo>
                    <a:pt x="6970" y="11335"/>
                  </a:lnTo>
                  <a:lnTo>
                    <a:pt x="7117" y="11408"/>
                  </a:lnTo>
                  <a:lnTo>
                    <a:pt x="7301" y="11445"/>
                  </a:lnTo>
                  <a:lnTo>
                    <a:pt x="7484" y="11482"/>
                  </a:lnTo>
                  <a:lnTo>
                    <a:pt x="7777" y="11482"/>
                  </a:lnTo>
                  <a:lnTo>
                    <a:pt x="7851" y="11555"/>
                  </a:lnTo>
                  <a:lnTo>
                    <a:pt x="7924" y="11665"/>
                  </a:lnTo>
                  <a:lnTo>
                    <a:pt x="7961" y="11812"/>
                  </a:lnTo>
                  <a:lnTo>
                    <a:pt x="8034" y="12105"/>
                  </a:lnTo>
                  <a:lnTo>
                    <a:pt x="8071" y="12362"/>
                  </a:lnTo>
                  <a:lnTo>
                    <a:pt x="8108" y="12509"/>
                  </a:lnTo>
                  <a:lnTo>
                    <a:pt x="7851" y="12435"/>
                  </a:lnTo>
                  <a:lnTo>
                    <a:pt x="7631" y="12399"/>
                  </a:lnTo>
                  <a:lnTo>
                    <a:pt x="7557" y="12362"/>
                  </a:lnTo>
                  <a:lnTo>
                    <a:pt x="7521" y="12215"/>
                  </a:lnTo>
                  <a:lnTo>
                    <a:pt x="7521" y="12179"/>
                  </a:lnTo>
                  <a:lnTo>
                    <a:pt x="7447" y="12179"/>
                  </a:lnTo>
                  <a:lnTo>
                    <a:pt x="7447" y="12215"/>
                  </a:lnTo>
                  <a:lnTo>
                    <a:pt x="7411" y="12472"/>
                  </a:lnTo>
                  <a:lnTo>
                    <a:pt x="7411" y="12509"/>
                  </a:lnTo>
                  <a:lnTo>
                    <a:pt x="7447" y="12545"/>
                  </a:lnTo>
                  <a:lnTo>
                    <a:pt x="7851" y="12729"/>
                  </a:lnTo>
                  <a:lnTo>
                    <a:pt x="8254" y="12949"/>
                  </a:lnTo>
                  <a:lnTo>
                    <a:pt x="8438" y="13316"/>
                  </a:lnTo>
                  <a:lnTo>
                    <a:pt x="8474" y="13389"/>
                  </a:lnTo>
                  <a:lnTo>
                    <a:pt x="8548" y="13426"/>
                  </a:lnTo>
                  <a:lnTo>
                    <a:pt x="8621" y="13426"/>
                  </a:lnTo>
                  <a:lnTo>
                    <a:pt x="8694" y="13389"/>
                  </a:lnTo>
                  <a:lnTo>
                    <a:pt x="8841" y="13279"/>
                  </a:lnTo>
                  <a:lnTo>
                    <a:pt x="9428" y="13609"/>
                  </a:lnTo>
                  <a:lnTo>
                    <a:pt x="9281" y="13609"/>
                  </a:lnTo>
                  <a:lnTo>
                    <a:pt x="8548" y="13536"/>
                  </a:lnTo>
                  <a:lnTo>
                    <a:pt x="7851" y="13536"/>
                  </a:lnTo>
                  <a:lnTo>
                    <a:pt x="7374" y="13206"/>
                  </a:lnTo>
                  <a:lnTo>
                    <a:pt x="6860" y="12912"/>
                  </a:lnTo>
                  <a:lnTo>
                    <a:pt x="6824" y="12876"/>
                  </a:lnTo>
                  <a:lnTo>
                    <a:pt x="6750" y="12912"/>
                  </a:lnTo>
                  <a:lnTo>
                    <a:pt x="6750" y="12949"/>
                  </a:lnTo>
                  <a:lnTo>
                    <a:pt x="6750" y="13022"/>
                  </a:lnTo>
                  <a:lnTo>
                    <a:pt x="6970" y="13316"/>
                  </a:lnTo>
                  <a:lnTo>
                    <a:pt x="7227" y="13572"/>
                  </a:lnTo>
                  <a:lnTo>
                    <a:pt x="6897" y="13609"/>
                  </a:lnTo>
                  <a:lnTo>
                    <a:pt x="6567" y="13646"/>
                  </a:lnTo>
                  <a:lnTo>
                    <a:pt x="6310" y="13426"/>
                  </a:lnTo>
                  <a:lnTo>
                    <a:pt x="6090" y="13169"/>
                  </a:lnTo>
                  <a:lnTo>
                    <a:pt x="6017" y="13169"/>
                  </a:lnTo>
                  <a:lnTo>
                    <a:pt x="5943" y="13242"/>
                  </a:lnTo>
                  <a:lnTo>
                    <a:pt x="5907" y="13389"/>
                  </a:lnTo>
                  <a:lnTo>
                    <a:pt x="5943" y="13499"/>
                  </a:lnTo>
                  <a:lnTo>
                    <a:pt x="5980" y="13646"/>
                  </a:lnTo>
                  <a:lnTo>
                    <a:pt x="6090" y="13756"/>
                  </a:lnTo>
                  <a:lnTo>
                    <a:pt x="5760" y="13829"/>
                  </a:lnTo>
                  <a:lnTo>
                    <a:pt x="5430" y="13939"/>
                  </a:lnTo>
                  <a:lnTo>
                    <a:pt x="5393" y="13903"/>
                  </a:lnTo>
                  <a:lnTo>
                    <a:pt x="5173" y="13682"/>
                  </a:lnTo>
                  <a:lnTo>
                    <a:pt x="5026" y="13609"/>
                  </a:lnTo>
                  <a:lnTo>
                    <a:pt x="4916" y="13572"/>
                  </a:lnTo>
                  <a:lnTo>
                    <a:pt x="4880" y="13572"/>
                  </a:lnTo>
                  <a:lnTo>
                    <a:pt x="4880" y="13609"/>
                  </a:lnTo>
                  <a:lnTo>
                    <a:pt x="4880" y="13682"/>
                  </a:lnTo>
                  <a:lnTo>
                    <a:pt x="4916" y="13793"/>
                  </a:lnTo>
                  <a:lnTo>
                    <a:pt x="4990" y="13939"/>
                  </a:lnTo>
                  <a:lnTo>
                    <a:pt x="5100" y="14086"/>
                  </a:lnTo>
                  <a:lnTo>
                    <a:pt x="5136" y="14086"/>
                  </a:lnTo>
                  <a:lnTo>
                    <a:pt x="4843" y="14306"/>
                  </a:lnTo>
                  <a:lnTo>
                    <a:pt x="4623" y="14269"/>
                  </a:lnTo>
                  <a:lnTo>
                    <a:pt x="4109" y="14196"/>
                  </a:lnTo>
                  <a:lnTo>
                    <a:pt x="3853" y="14159"/>
                  </a:lnTo>
                  <a:lnTo>
                    <a:pt x="3596" y="14086"/>
                  </a:lnTo>
                  <a:lnTo>
                    <a:pt x="3669" y="14013"/>
                  </a:lnTo>
                  <a:lnTo>
                    <a:pt x="3706" y="13903"/>
                  </a:lnTo>
                  <a:lnTo>
                    <a:pt x="3706" y="13829"/>
                  </a:lnTo>
                  <a:lnTo>
                    <a:pt x="3669" y="13719"/>
                  </a:lnTo>
                  <a:lnTo>
                    <a:pt x="3632" y="13646"/>
                  </a:lnTo>
                  <a:lnTo>
                    <a:pt x="3559" y="13609"/>
                  </a:lnTo>
                  <a:lnTo>
                    <a:pt x="3632" y="13242"/>
                  </a:lnTo>
                  <a:lnTo>
                    <a:pt x="3742" y="12876"/>
                  </a:lnTo>
                  <a:lnTo>
                    <a:pt x="3889" y="12509"/>
                  </a:lnTo>
                  <a:lnTo>
                    <a:pt x="4073" y="12179"/>
                  </a:lnTo>
                  <a:lnTo>
                    <a:pt x="4293" y="11848"/>
                  </a:lnTo>
                  <a:lnTo>
                    <a:pt x="4549" y="11555"/>
                  </a:lnTo>
                  <a:lnTo>
                    <a:pt x="4843" y="11298"/>
                  </a:lnTo>
                  <a:lnTo>
                    <a:pt x="5173" y="11115"/>
                  </a:lnTo>
                  <a:lnTo>
                    <a:pt x="5246" y="11041"/>
                  </a:lnTo>
                  <a:lnTo>
                    <a:pt x="5283" y="10931"/>
                  </a:lnTo>
                  <a:lnTo>
                    <a:pt x="5283" y="10858"/>
                  </a:lnTo>
                  <a:lnTo>
                    <a:pt x="5210" y="10785"/>
                  </a:lnTo>
                  <a:lnTo>
                    <a:pt x="4770" y="10234"/>
                  </a:lnTo>
                  <a:lnTo>
                    <a:pt x="4549" y="9978"/>
                  </a:lnTo>
                  <a:lnTo>
                    <a:pt x="4293" y="9758"/>
                  </a:lnTo>
                  <a:lnTo>
                    <a:pt x="3999" y="9574"/>
                  </a:lnTo>
                  <a:lnTo>
                    <a:pt x="3706" y="9427"/>
                  </a:lnTo>
                  <a:lnTo>
                    <a:pt x="3376" y="9317"/>
                  </a:lnTo>
                  <a:lnTo>
                    <a:pt x="3046" y="9281"/>
                  </a:lnTo>
                  <a:lnTo>
                    <a:pt x="3046" y="8877"/>
                  </a:lnTo>
                  <a:lnTo>
                    <a:pt x="3119" y="8510"/>
                  </a:lnTo>
                  <a:lnTo>
                    <a:pt x="3266" y="8180"/>
                  </a:lnTo>
                  <a:lnTo>
                    <a:pt x="3486" y="7887"/>
                  </a:lnTo>
                  <a:lnTo>
                    <a:pt x="3632" y="7740"/>
                  </a:lnTo>
                  <a:lnTo>
                    <a:pt x="3816" y="7593"/>
                  </a:lnTo>
                  <a:lnTo>
                    <a:pt x="3889" y="7557"/>
                  </a:lnTo>
                  <a:lnTo>
                    <a:pt x="3963" y="7557"/>
                  </a:lnTo>
                  <a:lnTo>
                    <a:pt x="4036" y="7593"/>
                  </a:lnTo>
                  <a:lnTo>
                    <a:pt x="4109" y="7630"/>
                  </a:lnTo>
                  <a:lnTo>
                    <a:pt x="4219" y="7740"/>
                  </a:lnTo>
                  <a:lnTo>
                    <a:pt x="4329" y="7887"/>
                  </a:lnTo>
                  <a:lnTo>
                    <a:pt x="4916" y="8657"/>
                  </a:lnTo>
                  <a:lnTo>
                    <a:pt x="5026" y="8730"/>
                  </a:lnTo>
                  <a:lnTo>
                    <a:pt x="5136" y="8767"/>
                  </a:lnTo>
                  <a:lnTo>
                    <a:pt x="5210" y="8730"/>
                  </a:lnTo>
                  <a:lnTo>
                    <a:pt x="5246" y="8694"/>
                  </a:lnTo>
                  <a:lnTo>
                    <a:pt x="5283" y="8620"/>
                  </a:lnTo>
                  <a:lnTo>
                    <a:pt x="5283" y="8547"/>
                  </a:lnTo>
                  <a:lnTo>
                    <a:pt x="5136" y="7006"/>
                  </a:lnTo>
                  <a:lnTo>
                    <a:pt x="5100" y="6823"/>
                  </a:lnTo>
                  <a:lnTo>
                    <a:pt x="4990" y="6640"/>
                  </a:lnTo>
                  <a:lnTo>
                    <a:pt x="4880" y="6493"/>
                  </a:lnTo>
                  <a:lnTo>
                    <a:pt x="4660" y="6456"/>
                  </a:lnTo>
                  <a:lnTo>
                    <a:pt x="4733" y="6420"/>
                  </a:lnTo>
                  <a:lnTo>
                    <a:pt x="4843" y="6346"/>
                  </a:lnTo>
                  <a:lnTo>
                    <a:pt x="5026" y="6199"/>
                  </a:lnTo>
                  <a:lnTo>
                    <a:pt x="5430" y="6016"/>
                  </a:lnTo>
                  <a:lnTo>
                    <a:pt x="5613" y="5943"/>
                  </a:lnTo>
                  <a:lnTo>
                    <a:pt x="5760" y="5796"/>
                  </a:lnTo>
                  <a:lnTo>
                    <a:pt x="5870" y="5649"/>
                  </a:lnTo>
                  <a:lnTo>
                    <a:pt x="5980" y="5466"/>
                  </a:lnTo>
                  <a:lnTo>
                    <a:pt x="5980" y="5392"/>
                  </a:lnTo>
                  <a:lnTo>
                    <a:pt x="5943" y="5319"/>
                  </a:lnTo>
                  <a:lnTo>
                    <a:pt x="5907" y="5246"/>
                  </a:lnTo>
                  <a:lnTo>
                    <a:pt x="5833" y="5209"/>
                  </a:lnTo>
                  <a:lnTo>
                    <a:pt x="4990" y="5099"/>
                  </a:lnTo>
                  <a:lnTo>
                    <a:pt x="4109" y="4989"/>
                  </a:lnTo>
                  <a:lnTo>
                    <a:pt x="3742" y="4989"/>
                  </a:lnTo>
                  <a:lnTo>
                    <a:pt x="3302" y="4952"/>
                  </a:lnTo>
                  <a:lnTo>
                    <a:pt x="2899" y="4989"/>
                  </a:lnTo>
                  <a:lnTo>
                    <a:pt x="2715" y="5026"/>
                  </a:lnTo>
                  <a:lnTo>
                    <a:pt x="2532" y="5099"/>
                  </a:lnTo>
                  <a:lnTo>
                    <a:pt x="2495" y="5136"/>
                  </a:lnTo>
                  <a:lnTo>
                    <a:pt x="2532" y="5209"/>
                  </a:lnTo>
                  <a:lnTo>
                    <a:pt x="2165" y="5062"/>
                  </a:lnTo>
                  <a:lnTo>
                    <a:pt x="2459" y="4732"/>
                  </a:lnTo>
                  <a:lnTo>
                    <a:pt x="2752" y="4402"/>
                  </a:lnTo>
                  <a:lnTo>
                    <a:pt x="3082" y="4145"/>
                  </a:lnTo>
                  <a:lnTo>
                    <a:pt x="3449" y="3889"/>
                  </a:lnTo>
                  <a:lnTo>
                    <a:pt x="3816" y="3668"/>
                  </a:lnTo>
                  <a:lnTo>
                    <a:pt x="4219" y="3448"/>
                  </a:lnTo>
                  <a:lnTo>
                    <a:pt x="4623" y="3302"/>
                  </a:lnTo>
                  <a:lnTo>
                    <a:pt x="5026" y="3155"/>
                  </a:lnTo>
                  <a:lnTo>
                    <a:pt x="5467" y="3045"/>
                  </a:lnTo>
                  <a:lnTo>
                    <a:pt x="5907" y="2972"/>
                  </a:lnTo>
                  <a:lnTo>
                    <a:pt x="6310" y="2935"/>
                  </a:lnTo>
                  <a:close/>
                  <a:moveTo>
                    <a:pt x="5393" y="14343"/>
                  </a:moveTo>
                  <a:lnTo>
                    <a:pt x="5430" y="14379"/>
                  </a:lnTo>
                  <a:lnTo>
                    <a:pt x="5356" y="14379"/>
                  </a:lnTo>
                  <a:lnTo>
                    <a:pt x="5393" y="14343"/>
                  </a:lnTo>
                  <a:close/>
                  <a:moveTo>
                    <a:pt x="7704" y="13903"/>
                  </a:moveTo>
                  <a:lnTo>
                    <a:pt x="7961" y="14049"/>
                  </a:lnTo>
                  <a:lnTo>
                    <a:pt x="8291" y="14196"/>
                  </a:lnTo>
                  <a:lnTo>
                    <a:pt x="8584" y="14306"/>
                  </a:lnTo>
                  <a:lnTo>
                    <a:pt x="8181" y="14379"/>
                  </a:lnTo>
                  <a:lnTo>
                    <a:pt x="7741" y="14416"/>
                  </a:lnTo>
                  <a:lnTo>
                    <a:pt x="7704" y="14306"/>
                  </a:lnTo>
                  <a:lnTo>
                    <a:pt x="7631" y="14233"/>
                  </a:lnTo>
                  <a:lnTo>
                    <a:pt x="7264" y="14123"/>
                  </a:lnTo>
                  <a:lnTo>
                    <a:pt x="6970" y="13939"/>
                  </a:lnTo>
                  <a:lnTo>
                    <a:pt x="7521" y="13903"/>
                  </a:lnTo>
                  <a:close/>
                  <a:moveTo>
                    <a:pt x="6420" y="14013"/>
                  </a:moveTo>
                  <a:lnTo>
                    <a:pt x="6567" y="14123"/>
                  </a:lnTo>
                  <a:lnTo>
                    <a:pt x="6787" y="14306"/>
                  </a:lnTo>
                  <a:lnTo>
                    <a:pt x="7007" y="14453"/>
                  </a:lnTo>
                  <a:lnTo>
                    <a:pt x="6053" y="14416"/>
                  </a:lnTo>
                  <a:lnTo>
                    <a:pt x="6053" y="14343"/>
                  </a:lnTo>
                  <a:lnTo>
                    <a:pt x="6053" y="14269"/>
                  </a:lnTo>
                  <a:lnTo>
                    <a:pt x="5980" y="14196"/>
                  </a:lnTo>
                  <a:lnTo>
                    <a:pt x="5907" y="14159"/>
                  </a:lnTo>
                  <a:lnTo>
                    <a:pt x="5870" y="14159"/>
                  </a:lnTo>
                  <a:lnTo>
                    <a:pt x="5980" y="14123"/>
                  </a:lnTo>
                  <a:lnTo>
                    <a:pt x="6420" y="14013"/>
                  </a:lnTo>
                  <a:close/>
                  <a:moveTo>
                    <a:pt x="6824" y="2385"/>
                  </a:moveTo>
                  <a:lnTo>
                    <a:pt x="6750" y="2421"/>
                  </a:lnTo>
                  <a:lnTo>
                    <a:pt x="6677" y="2495"/>
                  </a:lnTo>
                  <a:lnTo>
                    <a:pt x="6127" y="2531"/>
                  </a:lnTo>
                  <a:lnTo>
                    <a:pt x="5540" y="2605"/>
                  </a:lnTo>
                  <a:lnTo>
                    <a:pt x="5026" y="2715"/>
                  </a:lnTo>
                  <a:lnTo>
                    <a:pt x="4476" y="2861"/>
                  </a:lnTo>
                  <a:lnTo>
                    <a:pt x="3926" y="3082"/>
                  </a:lnTo>
                  <a:lnTo>
                    <a:pt x="3376" y="3375"/>
                  </a:lnTo>
                  <a:lnTo>
                    <a:pt x="2899" y="3705"/>
                  </a:lnTo>
                  <a:lnTo>
                    <a:pt x="2459" y="4109"/>
                  </a:lnTo>
                  <a:lnTo>
                    <a:pt x="2018" y="4512"/>
                  </a:lnTo>
                  <a:lnTo>
                    <a:pt x="1652" y="4989"/>
                  </a:lnTo>
                  <a:lnTo>
                    <a:pt x="1321" y="5466"/>
                  </a:lnTo>
                  <a:lnTo>
                    <a:pt x="1065" y="6016"/>
                  </a:lnTo>
                  <a:lnTo>
                    <a:pt x="735" y="6713"/>
                  </a:lnTo>
                  <a:lnTo>
                    <a:pt x="478" y="7447"/>
                  </a:lnTo>
                  <a:lnTo>
                    <a:pt x="221" y="8180"/>
                  </a:lnTo>
                  <a:lnTo>
                    <a:pt x="74" y="8914"/>
                  </a:lnTo>
                  <a:lnTo>
                    <a:pt x="38" y="9244"/>
                  </a:lnTo>
                  <a:lnTo>
                    <a:pt x="1" y="9611"/>
                  </a:lnTo>
                  <a:lnTo>
                    <a:pt x="38" y="9941"/>
                  </a:lnTo>
                  <a:lnTo>
                    <a:pt x="74" y="10271"/>
                  </a:lnTo>
                  <a:lnTo>
                    <a:pt x="148" y="10601"/>
                  </a:lnTo>
                  <a:lnTo>
                    <a:pt x="258" y="10931"/>
                  </a:lnTo>
                  <a:lnTo>
                    <a:pt x="368" y="11262"/>
                  </a:lnTo>
                  <a:lnTo>
                    <a:pt x="514" y="11555"/>
                  </a:lnTo>
                  <a:lnTo>
                    <a:pt x="881" y="12142"/>
                  </a:lnTo>
                  <a:lnTo>
                    <a:pt x="1285" y="12692"/>
                  </a:lnTo>
                  <a:lnTo>
                    <a:pt x="1725" y="13206"/>
                  </a:lnTo>
                  <a:lnTo>
                    <a:pt x="2202" y="13719"/>
                  </a:lnTo>
                  <a:lnTo>
                    <a:pt x="2459" y="13976"/>
                  </a:lnTo>
                  <a:lnTo>
                    <a:pt x="2752" y="14233"/>
                  </a:lnTo>
                  <a:lnTo>
                    <a:pt x="2825" y="14343"/>
                  </a:lnTo>
                  <a:lnTo>
                    <a:pt x="2899" y="14416"/>
                  </a:lnTo>
                  <a:lnTo>
                    <a:pt x="3009" y="14453"/>
                  </a:lnTo>
                  <a:lnTo>
                    <a:pt x="3119" y="14453"/>
                  </a:lnTo>
                  <a:lnTo>
                    <a:pt x="3192" y="14526"/>
                  </a:lnTo>
                  <a:lnTo>
                    <a:pt x="3559" y="14636"/>
                  </a:lnTo>
                  <a:lnTo>
                    <a:pt x="3889" y="14746"/>
                  </a:lnTo>
                  <a:lnTo>
                    <a:pt x="4623" y="14820"/>
                  </a:lnTo>
                  <a:lnTo>
                    <a:pt x="6017" y="14966"/>
                  </a:lnTo>
                  <a:lnTo>
                    <a:pt x="6714" y="15003"/>
                  </a:lnTo>
                  <a:lnTo>
                    <a:pt x="7411" y="15003"/>
                  </a:lnTo>
                  <a:lnTo>
                    <a:pt x="8108" y="14930"/>
                  </a:lnTo>
                  <a:lnTo>
                    <a:pt x="8768" y="14783"/>
                  </a:lnTo>
                  <a:lnTo>
                    <a:pt x="9465" y="14600"/>
                  </a:lnTo>
                  <a:lnTo>
                    <a:pt x="9758" y="14453"/>
                  </a:lnTo>
                  <a:lnTo>
                    <a:pt x="10088" y="14306"/>
                  </a:lnTo>
                  <a:lnTo>
                    <a:pt x="10382" y="14159"/>
                  </a:lnTo>
                  <a:lnTo>
                    <a:pt x="10675" y="13976"/>
                  </a:lnTo>
                  <a:lnTo>
                    <a:pt x="11152" y="13536"/>
                  </a:lnTo>
                  <a:lnTo>
                    <a:pt x="11629" y="13059"/>
                  </a:lnTo>
                  <a:lnTo>
                    <a:pt x="12033" y="12509"/>
                  </a:lnTo>
                  <a:lnTo>
                    <a:pt x="12399" y="11958"/>
                  </a:lnTo>
                  <a:lnTo>
                    <a:pt x="12729" y="11372"/>
                  </a:lnTo>
                  <a:lnTo>
                    <a:pt x="12986" y="10748"/>
                  </a:lnTo>
                  <a:lnTo>
                    <a:pt x="13243" y="10161"/>
                  </a:lnTo>
                  <a:lnTo>
                    <a:pt x="13426" y="9464"/>
                  </a:lnTo>
                  <a:lnTo>
                    <a:pt x="13500" y="9097"/>
                  </a:lnTo>
                  <a:lnTo>
                    <a:pt x="13573" y="8730"/>
                  </a:lnTo>
                  <a:lnTo>
                    <a:pt x="13573" y="8400"/>
                  </a:lnTo>
                  <a:lnTo>
                    <a:pt x="13573" y="8034"/>
                  </a:lnTo>
                  <a:lnTo>
                    <a:pt x="13573" y="7667"/>
                  </a:lnTo>
                  <a:lnTo>
                    <a:pt x="13500" y="7300"/>
                  </a:lnTo>
                  <a:lnTo>
                    <a:pt x="13426" y="6970"/>
                  </a:lnTo>
                  <a:lnTo>
                    <a:pt x="13353" y="6640"/>
                  </a:lnTo>
                  <a:lnTo>
                    <a:pt x="13206" y="6346"/>
                  </a:lnTo>
                  <a:lnTo>
                    <a:pt x="13060" y="6053"/>
                  </a:lnTo>
                  <a:lnTo>
                    <a:pt x="12693" y="5466"/>
                  </a:lnTo>
                  <a:lnTo>
                    <a:pt x="12289" y="4916"/>
                  </a:lnTo>
                  <a:lnTo>
                    <a:pt x="11849" y="4475"/>
                  </a:lnTo>
                  <a:lnTo>
                    <a:pt x="11372" y="4035"/>
                  </a:lnTo>
                  <a:lnTo>
                    <a:pt x="10895" y="3668"/>
                  </a:lnTo>
                  <a:lnTo>
                    <a:pt x="10345" y="3338"/>
                  </a:lnTo>
                  <a:lnTo>
                    <a:pt x="9795" y="3045"/>
                  </a:lnTo>
                  <a:lnTo>
                    <a:pt x="9208" y="2788"/>
                  </a:lnTo>
                  <a:lnTo>
                    <a:pt x="8584" y="2605"/>
                  </a:lnTo>
                  <a:lnTo>
                    <a:pt x="7998" y="2458"/>
                  </a:lnTo>
                  <a:lnTo>
                    <a:pt x="7447" y="2385"/>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 name="Google Shape;406;p8"/>
            <p:cNvSpPr/>
            <p:nvPr/>
          </p:nvSpPr>
          <p:spPr>
            <a:xfrm>
              <a:off x="6902250" y="3951050"/>
              <a:ext cx="436525" cy="299875"/>
            </a:xfrm>
            <a:custGeom>
              <a:avLst/>
              <a:gdLst/>
              <a:ahLst/>
              <a:cxnLst/>
              <a:rect l="l" t="t" r="r" b="b"/>
              <a:pathLst>
                <a:path w="17461" h="11995" extrusionOk="0">
                  <a:moveTo>
                    <a:pt x="9758" y="2238"/>
                  </a:moveTo>
                  <a:lnTo>
                    <a:pt x="9721" y="2274"/>
                  </a:lnTo>
                  <a:lnTo>
                    <a:pt x="9648" y="2311"/>
                  </a:lnTo>
                  <a:lnTo>
                    <a:pt x="9611" y="2458"/>
                  </a:lnTo>
                  <a:lnTo>
                    <a:pt x="9648" y="2568"/>
                  </a:lnTo>
                  <a:lnTo>
                    <a:pt x="9721" y="2605"/>
                  </a:lnTo>
                  <a:lnTo>
                    <a:pt x="9758" y="2641"/>
                  </a:lnTo>
                  <a:lnTo>
                    <a:pt x="9941" y="2641"/>
                  </a:lnTo>
                  <a:lnTo>
                    <a:pt x="9978" y="2605"/>
                  </a:lnTo>
                  <a:lnTo>
                    <a:pt x="10051" y="2531"/>
                  </a:lnTo>
                  <a:lnTo>
                    <a:pt x="10051" y="2458"/>
                  </a:lnTo>
                  <a:lnTo>
                    <a:pt x="10051" y="2348"/>
                  </a:lnTo>
                  <a:lnTo>
                    <a:pt x="9978" y="2274"/>
                  </a:lnTo>
                  <a:lnTo>
                    <a:pt x="9941" y="2238"/>
                  </a:lnTo>
                  <a:close/>
                  <a:moveTo>
                    <a:pt x="9795" y="3191"/>
                  </a:moveTo>
                  <a:lnTo>
                    <a:pt x="9721" y="3265"/>
                  </a:lnTo>
                  <a:lnTo>
                    <a:pt x="9684" y="3301"/>
                  </a:lnTo>
                  <a:lnTo>
                    <a:pt x="9684" y="3375"/>
                  </a:lnTo>
                  <a:lnTo>
                    <a:pt x="9684" y="3485"/>
                  </a:lnTo>
                  <a:lnTo>
                    <a:pt x="9758" y="3522"/>
                  </a:lnTo>
                  <a:lnTo>
                    <a:pt x="9795" y="3558"/>
                  </a:lnTo>
                  <a:lnTo>
                    <a:pt x="9941" y="3558"/>
                  </a:lnTo>
                  <a:lnTo>
                    <a:pt x="9978" y="3522"/>
                  </a:lnTo>
                  <a:lnTo>
                    <a:pt x="10015" y="3485"/>
                  </a:lnTo>
                  <a:lnTo>
                    <a:pt x="10051" y="3375"/>
                  </a:lnTo>
                  <a:lnTo>
                    <a:pt x="10015" y="3301"/>
                  </a:lnTo>
                  <a:lnTo>
                    <a:pt x="9978" y="3228"/>
                  </a:lnTo>
                  <a:lnTo>
                    <a:pt x="9941" y="3191"/>
                  </a:lnTo>
                  <a:close/>
                  <a:moveTo>
                    <a:pt x="11519" y="3045"/>
                  </a:moveTo>
                  <a:lnTo>
                    <a:pt x="11409" y="3081"/>
                  </a:lnTo>
                  <a:lnTo>
                    <a:pt x="11335" y="3118"/>
                  </a:lnTo>
                  <a:lnTo>
                    <a:pt x="11298" y="3191"/>
                  </a:lnTo>
                  <a:lnTo>
                    <a:pt x="11262" y="3265"/>
                  </a:lnTo>
                  <a:lnTo>
                    <a:pt x="11262" y="3338"/>
                  </a:lnTo>
                  <a:lnTo>
                    <a:pt x="11262" y="3412"/>
                  </a:lnTo>
                  <a:lnTo>
                    <a:pt x="11298" y="3485"/>
                  </a:lnTo>
                  <a:lnTo>
                    <a:pt x="11372" y="3522"/>
                  </a:lnTo>
                  <a:lnTo>
                    <a:pt x="11445" y="3595"/>
                  </a:lnTo>
                  <a:lnTo>
                    <a:pt x="11592" y="3595"/>
                  </a:lnTo>
                  <a:lnTo>
                    <a:pt x="11665" y="3522"/>
                  </a:lnTo>
                  <a:lnTo>
                    <a:pt x="11702" y="3485"/>
                  </a:lnTo>
                  <a:lnTo>
                    <a:pt x="11739" y="3412"/>
                  </a:lnTo>
                  <a:lnTo>
                    <a:pt x="11702" y="3265"/>
                  </a:lnTo>
                  <a:lnTo>
                    <a:pt x="11702" y="3155"/>
                  </a:lnTo>
                  <a:lnTo>
                    <a:pt x="11629" y="3081"/>
                  </a:lnTo>
                  <a:lnTo>
                    <a:pt x="11519" y="3045"/>
                  </a:lnTo>
                  <a:close/>
                  <a:moveTo>
                    <a:pt x="15554" y="1541"/>
                  </a:moveTo>
                  <a:lnTo>
                    <a:pt x="15407" y="1871"/>
                  </a:lnTo>
                  <a:lnTo>
                    <a:pt x="15187" y="2164"/>
                  </a:lnTo>
                  <a:lnTo>
                    <a:pt x="14967" y="2458"/>
                  </a:lnTo>
                  <a:lnTo>
                    <a:pt x="14710" y="2715"/>
                  </a:lnTo>
                  <a:lnTo>
                    <a:pt x="14416" y="2935"/>
                  </a:lnTo>
                  <a:lnTo>
                    <a:pt x="14123" y="3155"/>
                  </a:lnTo>
                  <a:lnTo>
                    <a:pt x="13536" y="3595"/>
                  </a:lnTo>
                  <a:lnTo>
                    <a:pt x="13279" y="3265"/>
                  </a:lnTo>
                  <a:lnTo>
                    <a:pt x="12986" y="2971"/>
                  </a:lnTo>
                  <a:lnTo>
                    <a:pt x="13096" y="2935"/>
                  </a:lnTo>
                  <a:lnTo>
                    <a:pt x="13683" y="2531"/>
                  </a:lnTo>
                  <a:lnTo>
                    <a:pt x="14306" y="2164"/>
                  </a:lnTo>
                  <a:lnTo>
                    <a:pt x="14930" y="1834"/>
                  </a:lnTo>
                  <a:lnTo>
                    <a:pt x="15554" y="1541"/>
                  </a:lnTo>
                  <a:close/>
                  <a:moveTo>
                    <a:pt x="8914" y="3228"/>
                  </a:moveTo>
                  <a:lnTo>
                    <a:pt x="8841" y="3301"/>
                  </a:lnTo>
                  <a:lnTo>
                    <a:pt x="8804" y="3375"/>
                  </a:lnTo>
                  <a:lnTo>
                    <a:pt x="8804" y="3485"/>
                  </a:lnTo>
                  <a:lnTo>
                    <a:pt x="8804" y="3558"/>
                  </a:lnTo>
                  <a:lnTo>
                    <a:pt x="8877" y="3632"/>
                  </a:lnTo>
                  <a:lnTo>
                    <a:pt x="8951" y="3668"/>
                  </a:lnTo>
                  <a:lnTo>
                    <a:pt x="9098" y="3668"/>
                  </a:lnTo>
                  <a:lnTo>
                    <a:pt x="9134" y="3632"/>
                  </a:lnTo>
                  <a:lnTo>
                    <a:pt x="9208" y="3558"/>
                  </a:lnTo>
                  <a:lnTo>
                    <a:pt x="9208" y="3485"/>
                  </a:lnTo>
                  <a:lnTo>
                    <a:pt x="9208" y="3375"/>
                  </a:lnTo>
                  <a:lnTo>
                    <a:pt x="9171" y="3338"/>
                  </a:lnTo>
                  <a:lnTo>
                    <a:pt x="9134" y="3265"/>
                  </a:lnTo>
                  <a:lnTo>
                    <a:pt x="9061" y="3228"/>
                  </a:lnTo>
                  <a:close/>
                  <a:moveTo>
                    <a:pt x="16324" y="1101"/>
                  </a:moveTo>
                  <a:lnTo>
                    <a:pt x="16140" y="1541"/>
                  </a:lnTo>
                  <a:lnTo>
                    <a:pt x="15884" y="1944"/>
                  </a:lnTo>
                  <a:lnTo>
                    <a:pt x="15590" y="2348"/>
                  </a:lnTo>
                  <a:lnTo>
                    <a:pt x="15297" y="2751"/>
                  </a:lnTo>
                  <a:lnTo>
                    <a:pt x="14967" y="3081"/>
                  </a:lnTo>
                  <a:lnTo>
                    <a:pt x="14600" y="3412"/>
                  </a:lnTo>
                  <a:lnTo>
                    <a:pt x="13829" y="4072"/>
                  </a:lnTo>
                  <a:lnTo>
                    <a:pt x="13756" y="3925"/>
                  </a:lnTo>
                  <a:lnTo>
                    <a:pt x="13976" y="3778"/>
                  </a:lnTo>
                  <a:lnTo>
                    <a:pt x="14343" y="3558"/>
                  </a:lnTo>
                  <a:lnTo>
                    <a:pt x="14673" y="3301"/>
                  </a:lnTo>
                  <a:lnTo>
                    <a:pt x="15003" y="3008"/>
                  </a:lnTo>
                  <a:lnTo>
                    <a:pt x="15297" y="2715"/>
                  </a:lnTo>
                  <a:lnTo>
                    <a:pt x="15554" y="2384"/>
                  </a:lnTo>
                  <a:lnTo>
                    <a:pt x="15774" y="2018"/>
                  </a:lnTo>
                  <a:lnTo>
                    <a:pt x="15957" y="1651"/>
                  </a:lnTo>
                  <a:lnTo>
                    <a:pt x="16104" y="1211"/>
                  </a:lnTo>
                  <a:lnTo>
                    <a:pt x="16104" y="1137"/>
                  </a:lnTo>
                  <a:lnTo>
                    <a:pt x="16324" y="1101"/>
                  </a:lnTo>
                  <a:close/>
                  <a:moveTo>
                    <a:pt x="10528" y="3962"/>
                  </a:moveTo>
                  <a:lnTo>
                    <a:pt x="10455" y="3998"/>
                  </a:lnTo>
                  <a:lnTo>
                    <a:pt x="10381" y="4072"/>
                  </a:lnTo>
                  <a:lnTo>
                    <a:pt x="10381" y="4108"/>
                  </a:lnTo>
                  <a:lnTo>
                    <a:pt x="10345" y="4219"/>
                  </a:lnTo>
                  <a:lnTo>
                    <a:pt x="10381" y="4329"/>
                  </a:lnTo>
                  <a:lnTo>
                    <a:pt x="10455" y="4402"/>
                  </a:lnTo>
                  <a:lnTo>
                    <a:pt x="10491" y="4439"/>
                  </a:lnTo>
                  <a:lnTo>
                    <a:pt x="10638" y="4439"/>
                  </a:lnTo>
                  <a:lnTo>
                    <a:pt x="10748" y="4365"/>
                  </a:lnTo>
                  <a:lnTo>
                    <a:pt x="10785" y="4292"/>
                  </a:lnTo>
                  <a:lnTo>
                    <a:pt x="10822" y="4219"/>
                  </a:lnTo>
                  <a:lnTo>
                    <a:pt x="10785" y="4108"/>
                  </a:lnTo>
                  <a:lnTo>
                    <a:pt x="10748" y="4072"/>
                  </a:lnTo>
                  <a:lnTo>
                    <a:pt x="10712" y="3998"/>
                  </a:lnTo>
                  <a:lnTo>
                    <a:pt x="10675" y="3962"/>
                  </a:lnTo>
                  <a:close/>
                  <a:moveTo>
                    <a:pt x="16434" y="477"/>
                  </a:moveTo>
                  <a:lnTo>
                    <a:pt x="16617" y="514"/>
                  </a:lnTo>
                  <a:lnTo>
                    <a:pt x="16764" y="587"/>
                  </a:lnTo>
                  <a:lnTo>
                    <a:pt x="16837" y="734"/>
                  </a:lnTo>
                  <a:lnTo>
                    <a:pt x="16911" y="880"/>
                  </a:lnTo>
                  <a:lnTo>
                    <a:pt x="16947" y="1064"/>
                  </a:lnTo>
                  <a:lnTo>
                    <a:pt x="16947" y="1247"/>
                  </a:lnTo>
                  <a:lnTo>
                    <a:pt x="16911" y="1541"/>
                  </a:lnTo>
                  <a:lnTo>
                    <a:pt x="16764" y="1871"/>
                  </a:lnTo>
                  <a:lnTo>
                    <a:pt x="16544" y="2128"/>
                  </a:lnTo>
                  <a:lnTo>
                    <a:pt x="16104" y="2641"/>
                  </a:lnTo>
                  <a:lnTo>
                    <a:pt x="15077" y="3668"/>
                  </a:lnTo>
                  <a:lnTo>
                    <a:pt x="14086" y="4549"/>
                  </a:lnTo>
                  <a:lnTo>
                    <a:pt x="14013" y="4402"/>
                  </a:lnTo>
                  <a:lnTo>
                    <a:pt x="14123" y="4329"/>
                  </a:lnTo>
                  <a:lnTo>
                    <a:pt x="14967" y="3632"/>
                  </a:lnTo>
                  <a:lnTo>
                    <a:pt x="15370" y="3228"/>
                  </a:lnTo>
                  <a:lnTo>
                    <a:pt x="15737" y="2825"/>
                  </a:lnTo>
                  <a:lnTo>
                    <a:pt x="16067" y="2384"/>
                  </a:lnTo>
                  <a:lnTo>
                    <a:pt x="16361" y="1908"/>
                  </a:lnTo>
                  <a:lnTo>
                    <a:pt x="16617" y="1431"/>
                  </a:lnTo>
                  <a:lnTo>
                    <a:pt x="16764" y="880"/>
                  </a:lnTo>
                  <a:lnTo>
                    <a:pt x="16764" y="770"/>
                  </a:lnTo>
                  <a:lnTo>
                    <a:pt x="16727" y="697"/>
                  </a:lnTo>
                  <a:lnTo>
                    <a:pt x="16654" y="660"/>
                  </a:lnTo>
                  <a:lnTo>
                    <a:pt x="16544" y="660"/>
                  </a:lnTo>
                  <a:lnTo>
                    <a:pt x="15920" y="770"/>
                  </a:lnTo>
                  <a:lnTo>
                    <a:pt x="15333" y="954"/>
                  </a:lnTo>
                  <a:lnTo>
                    <a:pt x="15333" y="954"/>
                  </a:lnTo>
                  <a:lnTo>
                    <a:pt x="15590" y="807"/>
                  </a:lnTo>
                  <a:lnTo>
                    <a:pt x="15884" y="660"/>
                  </a:lnTo>
                  <a:lnTo>
                    <a:pt x="16177" y="550"/>
                  </a:lnTo>
                  <a:lnTo>
                    <a:pt x="16434" y="477"/>
                  </a:lnTo>
                  <a:close/>
                  <a:moveTo>
                    <a:pt x="9354" y="4182"/>
                  </a:moveTo>
                  <a:lnTo>
                    <a:pt x="9208" y="4255"/>
                  </a:lnTo>
                  <a:lnTo>
                    <a:pt x="9134" y="4365"/>
                  </a:lnTo>
                  <a:lnTo>
                    <a:pt x="9134" y="4439"/>
                  </a:lnTo>
                  <a:lnTo>
                    <a:pt x="9171" y="4512"/>
                  </a:lnTo>
                  <a:lnTo>
                    <a:pt x="9208" y="4585"/>
                  </a:lnTo>
                  <a:lnTo>
                    <a:pt x="9281" y="4622"/>
                  </a:lnTo>
                  <a:lnTo>
                    <a:pt x="9428" y="4622"/>
                  </a:lnTo>
                  <a:lnTo>
                    <a:pt x="9538" y="4585"/>
                  </a:lnTo>
                  <a:lnTo>
                    <a:pt x="9611" y="4475"/>
                  </a:lnTo>
                  <a:lnTo>
                    <a:pt x="9648" y="4402"/>
                  </a:lnTo>
                  <a:lnTo>
                    <a:pt x="9648" y="4292"/>
                  </a:lnTo>
                  <a:lnTo>
                    <a:pt x="9611" y="4255"/>
                  </a:lnTo>
                  <a:lnTo>
                    <a:pt x="9538" y="4182"/>
                  </a:lnTo>
                  <a:close/>
                  <a:moveTo>
                    <a:pt x="13243" y="6566"/>
                  </a:moveTo>
                  <a:lnTo>
                    <a:pt x="13169" y="6639"/>
                  </a:lnTo>
                  <a:lnTo>
                    <a:pt x="13133" y="6713"/>
                  </a:lnTo>
                  <a:lnTo>
                    <a:pt x="13133" y="6860"/>
                  </a:lnTo>
                  <a:lnTo>
                    <a:pt x="13133" y="6933"/>
                  </a:lnTo>
                  <a:lnTo>
                    <a:pt x="13206" y="6970"/>
                  </a:lnTo>
                  <a:lnTo>
                    <a:pt x="13316" y="7006"/>
                  </a:lnTo>
                  <a:lnTo>
                    <a:pt x="13463" y="6970"/>
                  </a:lnTo>
                  <a:lnTo>
                    <a:pt x="13536" y="6933"/>
                  </a:lnTo>
                  <a:lnTo>
                    <a:pt x="13536" y="6860"/>
                  </a:lnTo>
                  <a:lnTo>
                    <a:pt x="13573" y="6750"/>
                  </a:lnTo>
                  <a:lnTo>
                    <a:pt x="13536" y="6676"/>
                  </a:lnTo>
                  <a:lnTo>
                    <a:pt x="13463" y="6603"/>
                  </a:lnTo>
                  <a:lnTo>
                    <a:pt x="13316" y="6566"/>
                  </a:lnTo>
                  <a:close/>
                  <a:moveTo>
                    <a:pt x="12216" y="7300"/>
                  </a:moveTo>
                  <a:lnTo>
                    <a:pt x="12105" y="7336"/>
                  </a:lnTo>
                  <a:lnTo>
                    <a:pt x="12032" y="7410"/>
                  </a:lnTo>
                  <a:lnTo>
                    <a:pt x="11995" y="7520"/>
                  </a:lnTo>
                  <a:lnTo>
                    <a:pt x="11995" y="7630"/>
                  </a:lnTo>
                  <a:lnTo>
                    <a:pt x="12032" y="7703"/>
                  </a:lnTo>
                  <a:lnTo>
                    <a:pt x="12105" y="7777"/>
                  </a:lnTo>
                  <a:lnTo>
                    <a:pt x="12216" y="7777"/>
                  </a:lnTo>
                  <a:lnTo>
                    <a:pt x="12289" y="7740"/>
                  </a:lnTo>
                  <a:lnTo>
                    <a:pt x="12362" y="7703"/>
                  </a:lnTo>
                  <a:lnTo>
                    <a:pt x="12436" y="7630"/>
                  </a:lnTo>
                  <a:lnTo>
                    <a:pt x="12436" y="7520"/>
                  </a:lnTo>
                  <a:lnTo>
                    <a:pt x="12436" y="7410"/>
                  </a:lnTo>
                  <a:lnTo>
                    <a:pt x="12326" y="7336"/>
                  </a:lnTo>
                  <a:lnTo>
                    <a:pt x="12216" y="7300"/>
                  </a:lnTo>
                  <a:close/>
                  <a:moveTo>
                    <a:pt x="12729" y="8033"/>
                  </a:moveTo>
                  <a:lnTo>
                    <a:pt x="12656" y="8107"/>
                  </a:lnTo>
                  <a:lnTo>
                    <a:pt x="12656" y="8143"/>
                  </a:lnTo>
                  <a:lnTo>
                    <a:pt x="12619" y="8253"/>
                  </a:lnTo>
                  <a:lnTo>
                    <a:pt x="12619" y="8400"/>
                  </a:lnTo>
                  <a:lnTo>
                    <a:pt x="12656" y="8437"/>
                  </a:lnTo>
                  <a:lnTo>
                    <a:pt x="12692" y="8474"/>
                  </a:lnTo>
                  <a:lnTo>
                    <a:pt x="12729" y="8474"/>
                  </a:lnTo>
                  <a:lnTo>
                    <a:pt x="12802" y="8510"/>
                  </a:lnTo>
                  <a:lnTo>
                    <a:pt x="12912" y="8474"/>
                  </a:lnTo>
                  <a:lnTo>
                    <a:pt x="12986" y="8437"/>
                  </a:lnTo>
                  <a:lnTo>
                    <a:pt x="13022" y="8400"/>
                  </a:lnTo>
                  <a:lnTo>
                    <a:pt x="13022" y="8253"/>
                  </a:lnTo>
                  <a:lnTo>
                    <a:pt x="13022" y="8180"/>
                  </a:lnTo>
                  <a:lnTo>
                    <a:pt x="12949" y="8107"/>
                  </a:lnTo>
                  <a:lnTo>
                    <a:pt x="12912" y="8033"/>
                  </a:lnTo>
                  <a:close/>
                  <a:moveTo>
                    <a:pt x="10051" y="2128"/>
                  </a:moveTo>
                  <a:lnTo>
                    <a:pt x="10455" y="2164"/>
                  </a:lnTo>
                  <a:lnTo>
                    <a:pt x="10858" y="2238"/>
                  </a:lnTo>
                  <a:lnTo>
                    <a:pt x="11262" y="2348"/>
                  </a:lnTo>
                  <a:lnTo>
                    <a:pt x="11225" y="2458"/>
                  </a:lnTo>
                  <a:lnTo>
                    <a:pt x="11262" y="2568"/>
                  </a:lnTo>
                  <a:lnTo>
                    <a:pt x="11335" y="2641"/>
                  </a:lnTo>
                  <a:lnTo>
                    <a:pt x="11445" y="2715"/>
                  </a:lnTo>
                  <a:lnTo>
                    <a:pt x="11629" y="2715"/>
                  </a:lnTo>
                  <a:lnTo>
                    <a:pt x="11775" y="2788"/>
                  </a:lnTo>
                  <a:lnTo>
                    <a:pt x="12105" y="2935"/>
                  </a:lnTo>
                  <a:lnTo>
                    <a:pt x="12179" y="2971"/>
                  </a:lnTo>
                  <a:lnTo>
                    <a:pt x="12252" y="3008"/>
                  </a:lnTo>
                  <a:lnTo>
                    <a:pt x="12472" y="3191"/>
                  </a:lnTo>
                  <a:lnTo>
                    <a:pt x="12692" y="3412"/>
                  </a:lnTo>
                  <a:lnTo>
                    <a:pt x="13096" y="3852"/>
                  </a:lnTo>
                  <a:lnTo>
                    <a:pt x="11482" y="4842"/>
                  </a:lnTo>
                  <a:lnTo>
                    <a:pt x="9868" y="5796"/>
                  </a:lnTo>
                  <a:lnTo>
                    <a:pt x="6090" y="8070"/>
                  </a:lnTo>
                  <a:lnTo>
                    <a:pt x="5209" y="8620"/>
                  </a:lnTo>
                  <a:lnTo>
                    <a:pt x="5356" y="8327"/>
                  </a:lnTo>
                  <a:lnTo>
                    <a:pt x="5649" y="7960"/>
                  </a:lnTo>
                  <a:lnTo>
                    <a:pt x="5943" y="7557"/>
                  </a:lnTo>
                  <a:lnTo>
                    <a:pt x="5906" y="7483"/>
                  </a:lnTo>
                  <a:lnTo>
                    <a:pt x="5870" y="7483"/>
                  </a:lnTo>
                  <a:lnTo>
                    <a:pt x="5686" y="7593"/>
                  </a:lnTo>
                  <a:lnTo>
                    <a:pt x="5539" y="7740"/>
                  </a:lnTo>
                  <a:lnTo>
                    <a:pt x="5209" y="8070"/>
                  </a:lnTo>
                  <a:lnTo>
                    <a:pt x="4989" y="8437"/>
                  </a:lnTo>
                  <a:lnTo>
                    <a:pt x="4769" y="8840"/>
                  </a:lnTo>
                  <a:lnTo>
                    <a:pt x="4732" y="8877"/>
                  </a:lnTo>
                  <a:lnTo>
                    <a:pt x="4622" y="8584"/>
                  </a:lnTo>
                  <a:lnTo>
                    <a:pt x="4916" y="8107"/>
                  </a:lnTo>
                  <a:lnTo>
                    <a:pt x="5283" y="7630"/>
                  </a:lnTo>
                  <a:lnTo>
                    <a:pt x="5649" y="7190"/>
                  </a:lnTo>
                  <a:lnTo>
                    <a:pt x="6016" y="6786"/>
                  </a:lnTo>
                  <a:lnTo>
                    <a:pt x="6016" y="6750"/>
                  </a:lnTo>
                  <a:lnTo>
                    <a:pt x="6016" y="6713"/>
                  </a:lnTo>
                  <a:lnTo>
                    <a:pt x="5943" y="6713"/>
                  </a:lnTo>
                  <a:lnTo>
                    <a:pt x="5539" y="7043"/>
                  </a:lnTo>
                  <a:lnTo>
                    <a:pt x="5173" y="7410"/>
                  </a:lnTo>
                  <a:lnTo>
                    <a:pt x="4842" y="7777"/>
                  </a:lnTo>
                  <a:lnTo>
                    <a:pt x="4512" y="8180"/>
                  </a:lnTo>
                  <a:lnTo>
                    <a:pt x="4476" y="7923"/>
                  </a:lnTo>
                  <a:lnTo>
                    <a:pt x="4439" y="7667"/>
                  </a:lnTo>
                  <a:lnTo>
                    <a:pt x="4659" y="7336"/>
                  </a:lnTo>
                  <a:lnTo>
                    <a:pt x="4879" y="7080"/>
                  </a:lnTo>
                  <a:lnTo>
                    <a:pt x="5686" y="6016"/>
                  </a:lnTo>
                  <a:lnTo>
                    <a:pt x="5723" y="5943"/>
                  </a:lnTo>
                  <a:lnTo>
                    <a:pt x="5686" y="5906"/>
                  </a:lnTo>
                  <a:lnTo>
                    <a:pt x="5576" y="5906"/>
                  </a:lnTo>
                  <a:lnTo>
                    <a:pt x="5283" y="6199"/>
                  </a:lnTo>
                  <a:lnTo>
                    <a:pt x="4953" y="6529"/>
                  </a:lnTo>
                  <a:lnTo>
                    <a:pt x="4402" y="7153"/>
                  </a:lnTo>
                  <a:lnTo>
                    <a:pt x="4402" y="6529"/>
                  </a:lnTo>
                  <a:lnTo>
                    <a:pt x="4622" y="6199"/>
                  </a:lnTo>
                  <a:lnTo>
                    <a:pt x="4953" y="5759"/>
                  </a:lnTo>
                  <a:lnTo>
                    <a:pt x="5136" y="5502"/>
                  </a:lnTo>
                  <a:lnTo>
                    <a:pt x="5246" y="5392"/>
                  </a:lnTo>
                  <a:lnTo>
                    <a:pt x="5393" y="5319"/>
                  </a:lnTo>
                  <a:lnTo>
                    <a:pt x="5429" y="5319"/>
                  </a:lnTo>
                  <a:lnTo>
                    <a:pt x="5429" y="5282"/>
                  </a:lnTo>
                  <a:lnTo>
                    <a:pt x="5393" y="5246"/>
                  </a:lnTo>
                  <a:lnTo>
                    <a:pt x="5393" y="5209"/>
                  </a:lnTo>
                  <a:lnTo>
                    <a:pt x="5173" y="5209"/>
                  </a:lnTo>
                  <a:lnTo>
                    <a:pt x="5063" y="5282"/>
                  </a:lnTo>
                  <a:lnTo>
                    <a:pt x="4953" y="5356"/>
                  </a:lnTo>
                  <a:lnTo>
                    <a:pt x="4769" y="5539"/>
                  </a:lnTo>
                  <a:lnTo>
                    <a:pt x="4622" y="5722"/>
                  </a:lnTo>
                  <a:lnTo>
                    <a:pt x="4476" y="5869"/>
                  </a:lnTo>
                  <a:lnTo>
                    <a:pt x="4586" y="5466"/>
                  </a:lnTo>
                  <a:lnTo>
                    <a:pt x="4732" y="5062"/>
                  </a:lnTo>
                  <a:lnTo>
                    <a:pt x="4879" y="4842"/>
                  </a:lnTo>
                  <a:lnTo>
                    <a:pt x="5026" y="4622"/>
                  </a:lnTo>
                  <a:lnTo>
                    <a:pt x="5209" y="4402"/>
                  </a:lnTo>
                  <a:lnTo>
                    <a:pt x="5393" y="4219"/>
                  </a:lnTo>
                  <a:lnTo>
                    <a:pt x="5796" y="3852"/>
                  </a:lnTo>
                  <a:lnTo>
                    <a:pt x="6236" y="3522"/>
                  </a:lnTo>
                  <a:lnTo>
                    <a:pt x="6677" y="3228"/>
                  </a:lnTo>
                  <a:lnTo>
                    <a:pt x="7117" y="2935"/>
                  </a:lnTo>
                  <a:lnTo>
                    <a:pt x="7594" y="2715"/>
                  </a:lnTo>
                  <a:lnTo>
                    <a:pt x="8070" y="2494"/>
                  </a:lnTo>
                  <a:lnTo>
                    <a:pt x="8474" y="2348"/>
                  </a:lnTo>
                  <a:lnTo>
                    <a:pt x="8841" y="2238"/>
                  </a:lnTo>
                  <a:lnTo>
                    <a:pt x="9244" y="2164"/>
                  </a:lnTo>
                  <a:lnTo>
                    <a:pt x="9648" y="2128"/>
                  </a:lnTo>
                  <a:close/>
                  <a:moveTo>
                    <a:pt x="13316" y="4219"/>
                  </a:moveTo>
                  <a:lnTo>
                    <a:pt x="13426" y="4365"/>
                  </a:lnTo>
                  <a:lnTo>
                    <a:pt x="12582" y="5026"/>
                  </a:lnTo>
                  <a:lnTo>
                    <a:pt x="11702" y="5649"/>
                  </a:lnTo>
                  <a:lnTo>
                    <a:pt x="10785" y="6273"/>
                  </a:lnTo>
                  <a:lnTo>
                    <a:pt x="9868" y="6860"/>
                  </a:lnTo>
                  <a:lnTo>
                    <a:pt x="8877" y="7446"/>
                  </a:lnTo>
                  <a:lnTo>
                    <a:pt x="7887" y="8033"/>
                  </a:lnTo>
                  <a:lnTo>
                    <a:pt x="6860" y="8584"/>
                  </a:lnTo>
                  <a:lnTo>
                    <a:pt x="5796" y="9097"/>
                  </a:lnTo>
                  <a:lnTo>
                    <a:pt x="4989" y="9464"/>
                  </a:lnTo>
                  <a:lnTo>
                    <a:pt x="4916" y="9317"/>
                  </a:lnTo>
                  <a:lnTo>
                    <a:pt x="4953" y="9207"/>
                  </a:lnTo>
                  <a:lnTo>
                    <a:pt x="6053" y="8584"/>
                  </a:lnTo>
                  <a:lnTo>
                    <a:pt x="10198" y="6089"/>
                  </a:lnTo>
                  <a:lnTo>
                    <a:pt x="11775" y="5136"/>
                  </a:lnTo>
                  <a:lnTo>
                    <a:pt x="13316" y="4219"/>
                  </a:lnTo>
                  <a:close/>
                  <a:moveTo>
                    <a:pt x="3962" y="7960"/>
                  </a:moveTo>
                  <a:lnTo>
                    <a:pt x="3999" y="8070"/>
                  </a:lnTo>
                  <a:lnTo>
                    <a:pt x="3999" y="8107"/>
                  </a:lnTo>
                  <a:lnTo>
                    <a:pt x="4146" y="8694"/>
                  </a:lnTo>
                  <a:lnTo>
                    <a:pt x="3962" y="9024"/>
                  </a:lnTo>
                  <a:lnTo>
                    <a:pt x="3925" y="9097"/>
                  </a:lnTo>
                  <a:lnTo>
                    <a:pt x="3925" y="9134"/>
                  </a:lnTo>
                  <a:lnTo>
                    <a:pt x="3999" y="9244"/>
                  </a:lnTo>
                  <a:lnTo>
                    <a:pt x="3339" y="9501"/>
                  </a:lnTo>
                  <a:lnTo>
                    <a:pt x="3008" y="9611"/>
                  </a:lnTo>
                  <a:lnTo>
                    <a:pt x="2642" y="9684"/>
                  </a:lnTo>
                  <a:lnTo>
                    <a:pt x="2898" y="9171"/>
                  </a:lnTo>
                  <a:lnTo>
                    <a:pt x="3229" y="8694"/>
                  </a:lnTo>
                  <a:lnTo>
                    <a:pt x="3559" y="8327"/>
                  </a:lnTo>
                  <a:lnTo>
                    <a:pt x="3962" y="7960"/>
                  </a:lnTo>
                  <a:close/>
                  <a:moveTo>
                    <a:pt x="13609" y="4732"/>
                  </a:moveTo>
                  <a:lnTo>
                    <a:pt x="13683" y="4915"/>
                  </a:lnTo>
                  <a:lnTo>
                    <a:pt x="12986" y="5502"/>
                  </a:lnTo>
                  <a:lnTo>
                    <a:pt x="12105" y="6199"/>
                  </a:lnTo>
                  <a:lnTo>
                    <a:pt x="11225" y="6823"/>
                  </a:lnTo>
                  <a:lnTo>
                    <a:pt x="10308" y="7446"/>
                  </a:lnTo>
                  <a:lnTo>
                    <a:pt x="9354" y="8033"/>
                  </a:lnTo>
                  <a:lnTo>
                    <a:pt x="8401" y="8584"/>
                  </a:lnTo>
                  <a:lnTo>
                    <a:pt x="7447" y="9097"/>
                  </a:lnTo>
                  <a:lnTo>
                    <a:pt x="6456" y="9574"/>
                  </a:lnTo>
                  <a:lnTo>
                    <a:pt x="5429" y="10014"/>
                  </a:lnTo>
                  <a:lnTo>
                    <a:pt x="5246" y="9794"/>
                  </a:lnTo>
                  <a:lnTo>
                    <a:pt x="5466" y="9684"/>
                  </a:lnTo>
                  <a:lnTo>
                    <a:pt x="6603" y="9134"/>
                  </a:lnTo>
                  <a:lnTo>
                    <a:pt x="7740" y="8547"/>
                  </a:lnTo>
                  <a:lnTo>
                    <a:pt x="8877" y="7923"/>
                  </a:lnTo>
                  <a:lnTo>
                    <a:pt x="9978" y="7263"/>
                  </a:lnTo>
                  <a:lnTo>
                    <a:pt x="10895" y="6676"/>
                  </a:lnTo>
                  <a:lnTo>
                    <a:pt x="11812" y="6053"/>
                  </a:lnTo>
                  <a:lnTo>
                    <a:pt x="12729" y="5392"/>
                  </a:lnTo>
                  <a:lnTo>
                    <a:pt x="13609" y="4732"/>
                  </a:lnTo>
                  <a:close/>
                  <a:moveTo>
                    <a:pt x="11995" y="9721"/>
                  </a:moveTo>
                  <a:lnTo>
                    <a:pt x="12472" y="9831"/>
                  </a:lnTo>
                  <a:lnTo>
                    <a:pt x="12436" y="9867"/>
                  </a:lnTo>
                  <a:lnTo>
                    <a:pt x="12032" y="10271"/>
                  </a:lnTo>
                  <a:lnTo>
                    <a:pt x="12032" y="10198"/>
                  </a:lnTo>
                  <a:lnTo>
                    <a:pt x="11995" y="9721"/>
                  </a:lnTo>
                  <a:close/>
                  <a:moveTo>
                    <a:pt x="2715" y="8804"/>
                  </a:moveTo>
                  <a:lnTo>
                    <a:pt x="2422" y="9317"/>
                  </a:lnTo>
                  <a:lnTo>
                    <a:pt x="2165" y="9867"/>
                  </a:lnTo>
                  <a:lnTo>
                    <a:pt x="2165" y="9941"/>
                  </a:lnTo>
                  <a:lnTo>
                    <a:pt x="2201" y="10051"/>
                  </a:lnTo>
                  <a:lnTo>
                    <a:pt x="2275" y="10088"/>
                  </a:lnTo>
                  <a:lnTo>
                    <a:pt x="2348" y="10124"/>
                  </a:lnTo>
                  <a:lnTo>
                    <a:pt x="2898" y="10014"/>
                  </a:lnTo>
                  <a:lnTo>
                    <a:pt x="3449" y="9867"/>
                  </a:lnTo>
                  <a:lnTo>
                    <a:pt x="3925" y="9684"/>
                  </a:lnTo>
                  <a:lnTo>
                    <a:pt x="4439" y="9464"/>
                  </a:lnTo>
                  <a:lnTo>
                    <a:pt x="4549" y="9684"/>
                  </a:lnTo>
                  <a:lnTo>
                    <a:pt x="3559" y="10124"/>
                  </a:lnTo>
                  <a:lnTo>
                    <a:pt x="3082" y="10308"/>
                  </a:lnTo>
                  <a:lnTo>
                    <a:pt x="2568" y="10528"/>
                  </a:lnTo>
                  <a:lnTo>
                    <a:pt x="2275" y="10638"/>
                  </a:lnTo>
                  <a:lnTo>
                    <a:pt x="2018" y="10674"/>
                  </a:lnTo>
                  <a:lnTo>
                    <a:pt x="1761" y="10711"/>
                  </a:lnTo>
                  <a:lnTo>
                    <a:pt x="1468" y="10711"/>
                  </a:lnTo>
                  <a:lnTo>
                    <a:pt x="2091" y="9794"/>
                  </a:lnTo>
                  <a:lnTo>
                    <a:pt x="2348" y="9317"/>
                  </a:lnTo>
                  <a:lnTo>
                    <a:pt x="2642" y="8877"/>
                  </a:lnTo>
                  <a:lnTo>
                    <a:pt x="2715" y="8804"/>
                  </a:lnTo>
                  <a:close/>
                  <a:moveTo>
                    <a:pt x="13829" y="5429"/>
                  </a:moveTo>
                  <a:lnTo>
                    <a:pt x="13940" y="5943"/>
                  </a:lnTo>
                  <a:lnTo>
                    <a:pt x="13940" y="6456"/>
                  </a:lnTo>
                  <a:lnTo>
                    <a:pt x="13940" y="6896"/>
                  </a:lnTo>
                  <a:lnTo>
                    <a:pt x="13866" y="7336"/>
                  </a:lnTo>
                  <a:lnTo>
                    <a:pt x="13756" y="7740"/>
                  </a:lnTo>
                  <a:lnTo>
                    <a:pt x="13609" y="8143"/>
                  </a:lnTo>
                  <a:lnTo>
                    <a:pt x="13426" y="8547"/>
                  </a:lnTo>
                  <a:lnTo>
                    <a:pt x="13206" y="8914"/>
                  </a:lnTo>
                  <a:lnTo>
                    <a:pt x="12949" y="9281"/>
                  </a:lnTo>
                  <a:lnTo>
                    <a:pt x="12656" y="9647"/>
                  </a:lnTo>
                  <a:lnTo>
                    <a:pt x="12289" y="9611"/>
                  </a:lnTo>
                  <a:lnTo>
                    <a:pt x="11922" y="9537"/>
                  </a:lnTo>
                  <a:lnTo>
                    <a:pt x="11849" y="9574"/>
                  </a:lnTo>
                  <a:lnTo>
                    <a:pt x="11812" y="9574"/>
                  </a:lnTo>
                  <a:lnTo>
                    <a:pt x="11775" y="9647"/>
                  </a:lnTo>
                  <a:lnTo>
                    <a:pt x="11702" y="10418"/>
                  </a:lnTo>
                  <a:lnTo>
                    <a:pt x="11702" y="10491"/>
                  </a:lnTo>
                  <a:lnTo>
                    <a:pt x="11409" y="10711"/>
                  </a:lnTo>
                  <a:lnTo>
                    <a:pt x="11188" y="10821"/>
                  </a:lnTo>
                  <a:lnTo>
                    <a:pt x="11152" y="10858"/>
                  </a:lnTo>
                  <a:lnTo>
                    <a:pt x="11042" y="10931"/>
                  </a:lnTo>
                  <a:lnTo>
                    <a:pt x="11042" y="10564"/>
                  </a:lnTo>
                  <a:lnTo>
                    <a:pt x="11115" y="10198"/>
                  </a:lnTo>
                  <a:lnTo>
                    <a:pt x="11188" y="9867"/>
                  </a:lnTo>
                  <a:lnTo>
                    <a:pt x="11298" y="9501"/>
                  </a:lnTo>
                  <a:lnTo>
                    <a:pt x="11298" y="9464"/>
                  </a:lnTo>
                  <a:lnTo>
                    <a:pt x="11262" y="9427"/>
                  </a:lnTo>
                  <a:lnTo>
                    <a:pt x="11225" y="9427"/>
                  </a:lnTo>
                  <a:lnTo>
                    <a:pt x="11188" y="9464"/>
                  </a:lnTo>
                  <a:lnTo>
                    <a:pt x="11078" y="9647"/>
                  </a:lnTo>
                  <a:lnTo>
                    <a:pt x="10968" y="9831"/>
                  </a:lnTo>
                  <a:lnTo>
                    <a:pt x="10785" y="10234"/>
                  </a:lnTo>
                  <a:lnTo>
                    <a:pt x="10712" y="10638"/>
                  </a:lnTo>
                  <a:lnTo>
                    <a:pt x="10712" y="11078"/>
                  </a:lnTo>
                  <a:lnTo>
                    <a:pt x="10271" y="11261"/>
                  </a:lnTo>
                  <a:lnTo>
                    <a:pt x="9831" y="11371"/>
                  </a:lnTo>
                  <a:lnTo>
                    <a:pt x="9868" y="11005"/>
                  </a:lnTo>
                  <a:lnTo>
                    <a:pt x="9978" y="10638"/>
                  </a:lnTo>
                  <a:lnTo>
                    <a:pt x="10051" y="10344"/>
                  </a:lnTo>
                  <a:lnTo>
                    <a:pt x="10161" y="10088"/>
                  </a:lnTo>
                  <a:lnTo>
                    <a:pt x="10418" y="9574"/>
                  </a:lnTo>
                  <a:lnTo>
                    <a:pt x="10418" y="9537"/>
                  </a:lnTo>
                  <a:lnTo>
                    <a:pt x="10381" y="9501"/>
                  </a:lnTo>
                  <a:lnTo>
                    <a:pt x="10345" y="9501"/>
                  </a:lnTo>
                  <a:lnTo>
                    <a:pt x="10345" y="9537"/>
                  </a:lnTo>
                  <a:lnTo>
                    <a:pt x="10015" y="9941"/>
                  </a:lnTo>
                  <a:lnTo>
                    <a:pt x="9758" y="10418"/>
                  </a:lnTo>
                  <a:lnTo>
                    <a:pt x="9538" y="10895"/>
                  </a:lnTo>
                  <a:lnTo>
                    <a:pt x="9501" y="11151"/>
                  </a:lnTo>
                  <a:lnTo>
                    <a:pt x="9428" y="11408"/>
                  </a:lnTo>
                  <a:lnTo>
                    <a:pt x="8951" y="11408"/>
                  </a:lnTo>
                  <a:lnTo>
                    <a:pt x="8951" y="11261"/>
                  </a:lnTo>
                  <a:lnTo>
                    <a:pt x="8914" y="11225"/>
                  </a:lnTo>
                  <a:lnTo>
                    <a:pt x="8877" y="11188"/>
                  </a:lnTo>
                  <a:lnTo>
                    <a:pt x="8841" y="11188"/>
                  </a:lnTo>
                  <a:lnTo>
                    <a:pt x="8804" y="11225"/>
                  </a:lnTo>
                  <a:lnTo>
                    <a:pt x="8731" y="11298"/>
                  </a:lnTo>
                  <a:lnTo>
                    <a:pt x="9171" y="10454"/>
                  </a:lnTo>
                  <a:lnTo>
                    <a:pt x="9391" y="10051"/>
                  </a:lnTo>
                  <a:lnTo>
                    <a:pt x="9684" y="9647"/>
                  </a:lnTo>
                  <a:lnTo>
                    <a:pt x="9684" y="9611"/>
                  </a:lnTo>
                  <a:lnTo>
                    <a:pt x="9648" y="9611"/>
                  </a:lnTo>
                  <a:lnTo>
                    <a:pt x="9648" y="9574"/>
                  </a:lnTo>
                  <a:lnTo>
                    <a:pt x="9611" y="9611"/>
                  </a:lnTo>
                  <a:lnTo>
                    <a:pt x="9244" y="10014"/>
                  </a:lnTo>
                  <a:lnTo>
                    <a:pt x="8914" y="10418"/>
                  </a:lnTo>
                  <a:lnTo>
                    <a:pt x="8621" y="10858"/>
                  </a:lnTo>
                  <a:lnTo>
                    <a:pt x="8327" y="11335"/>
                  </a:lnTo>
                  <a:lnTo>
                    <a:pt x="7960" y="11225"/>
                  </a:lnTo>
                  <a:lnTo>
                    <a:pt x="7997" y="11188"/>
                  </a:lnTo>
                  <a:lnTo>
                    <a:pt x="7997" y="11151"/>
                  </a:lnTo>
                  <a:lnTo>
                    <a:pt x="7960" y="11115"/>
                  </a:lnTo>
                  <a:lnTo>
                    <a:pt x="7960" y="11078"/>
                  </a:lnTo>
                  <a:lnTo>
                    <a:pt x="7924" y="10968"/>
                  </a:lnTo>
                  <a:lnTo>
                    <a:pt x="7960" y="10858"/>
                  </a:lnTo>
                  <a:lnTo>
                    <a:pt x="8034" y="10601"/>
                  </a:lnTo>
                  <a:lnTo>
                    <a:pt x="8181" y="10308"/>
                  </a:lnTo>
                  <a:lnTo>
                    <a:pt x="8474" y="9831"/>
                  </a:lnTo>
                  <a:lnTo>
                    <a:pt x="8767" y="9427"/>
                  </a:lnTo>
                  <a:lnTo>
                    <a:pt x="8804" y="9391"/>
                  </a:lnTo>
                  <a:lnTo>
                    <a:pt x="8767" y="9317"/>
                  </a:lnTo>
                  <a:lnTo>
                    <a:pt x="8694" y="9317"/>
                  </a:lnTo>
                  <a:lnTo>
                    <a:pt x="8364" y="9537"/>
                  </a:lnTo>
                  <a:lnTo>
                    <a:pt x="8107" y="9831"/>
                  </a:lnTo>
                  <a:lnTo>
                    <a:pt x="7887" y="10124"/>
                  </a:lnTo>
                  <a:lnTo>
                    <a:pt x="7704" y="10454"/>
                  </a:lnTo>
                  <a:lnTo>
                    <a:pt x="7594" y="10784"/>
                  </a:lnTo>
                  <a:lnTo>
                    <a:pt x="7557" y="10968"/>
                  </a:lnTo>
                  <a:lnTo>
                    <a:pt x="7594" y="11115"/>
                  </a:lnTo>
                  <a:lnTo>
                    <a:pt x="7153" y="10968"/>
                  </a:lnTo>
                  <a:lnTo>
                    <a:pt x="6713" y="10784"/>
                  </a:lnTo>
                  <a:lnTo>
                    <a:pt x="6933" y="10564"/>
                  </a:lnTo>
                  <a:lnTo>
                    <a:pt x="7080" y="10344"/>
                  </a:lnTo>
                  <a:lnTo>
                    <a:pt x="7153" y="10234"/>
                  </a:lnTo>
                  <a:lnTo>
                    <a:pt x="7190" y="10124"/>
                  </a:lnTo>
                  <a:lnTo>
                    <a:pt x="7190" y="10088"/>
                  </a:lnTo>
                  <a:lnTo>
                    <a:pt x="7153" y="10088"/>
                  </a:lnTo>
                  <a:lnTo>
                    <a:pt x="7080" y="10124"/>
                  </a:lnTo>
                  <a:lnTo>
                    <a:pt x="7007" y="10161"/>
                  </a:lnTo>
                  <a:lnTo>
                    <a:pt x="6823" y="10308"/>
                  </a:lnTo>
                  <a:lnTo>
                    <a:pt x="6493" y="10564"/>
                  </a:lnTo>
                  <a:lnTo>
                    <a:pt x="6420" y="10638"/>
                  </a:lnTo>
                  <a:lnTo>
                    <a:pt x="5906" y="10344"/>
                  </a:lnTo>
                  <a:lnTo>
                    <a:pt x="6897" y="9904"/>
                  </a:lnTo>
                  <a:lnTo>
                    <a:pt x="7887" y="9391"/>
                  </a:lnTo>
                  <a:lnTo>
                    <a:pt x="8877" y="8877"/>
                  </a:lnTo>
                  <a:lnTo>
                    <a:pt x="9795" y="8327"/>
                  </a:lnTo>
                  <a:lnTo>
                    <a:pt x="10748" y="7740"/>
                  </a:lnTo>
                  <a:lnTo>
                    <a:pt x="11665" y="7116"/>
                  </a:lnTo>
                  <a:lnTo>
                    <a:pt x="12546" y="6456"/>
                  </a:lnTo>
                  <a:lnTo>
                    <a:pt x="13426" y="5796"/>
                  </a:lnTo>
                  <a:lnTo>
                    <a:pt x="13829" y="5429"/>
                  </a:lnTo>
                  <a:close/>
                  <a:moveTo>
                    <a:pt x="1651" y="9757"/>
                  </a:moveTo>
                  <a:lnTo>
                    <a:pt x="1028" y="10711"/>
                  </a:lnTo>
                  <a:lnTo>
                    <a:pt x="991" y="10784"/>
                  </a:lnTo>
                  <a:lnTo>
                    <a:pt x="1028" y="10858"/>
                  </a:lnTo>
                  <a:lnTo>
                    <a:pt x="1028" y="10931"/>
                  </a:lnTo>
                  <a:lnTo>
                    <a:pt x="1101" y="10968"/>
                  </a:lnTo>
                  <a:lnTo>
                    <a:pt x="1358" y="11041"/>
                  </a:lnTo>
                  <a:lnTo>
                    <a:pt x="1651" y="11078"/>
                  </a:lnTo>
                  <a:lnTo>
                    <a:pt x="1908" y="11078"/>
                  </a:lnTo>
                  <a:lnTo>
                    <a:pt x="2165" y="11041"/>
                  </a:lnTo>
                  <a:lnTo>
                    <a:pt x="2715" y="10858"/>
                  </a:lnTo>
                  <a:lnTo>
                    <a:pt x="3229" y="10638"/>
                  </a:lnTo>
                  <a:lnTo>
                    <a:pt x="4769" y="10014"/>
                  </a:lnTo>
                  <a:lnTo>
                    <a:pt x="4953" y="10198"/>
                  </a:lnTo>
                  <a:lnTo>
                    <a:pt x="4072" y="10564"/>
                  </a:lnTo>
                  <a:lnTo>
                    <a:pt x="3192" y="10895"/>
                  </a:lnTo>
                  <a:lnTo>
                    <a:pt x="2238" y="11188"/>
                  </a:lnTo>
                  <a:lnTo>
                    <a:pt x="1248" y="11445"/>
                  </a:lnTo>
                  <a:lnTo>
                    <a:pt x="1101" y="11518"/>
                  </a:lnTo>
                  <a:lnTo>
                    <a:pt x="844" y="11555"/>
                  </a:lnTo>
                  <a:lnTo>
                    <a:pt x="624" y="11555"/>
                  </a:lnTo>
                  <a:lnTo>
                    <a:pt x="551" y="11518"/>
                  </a:lnTo>
                  <a:lnTo>
                    <a:pt x="477" y="11481"/>
                  </a:lnTo>
                  <a:lnTo>
                    <a:pt x="477" y="11408"/>
                  </a:lnTo>
                  <a:lnTo>
                    <a:pt x="514" y="11298"/>
                  </a:lnTo>
                  <a:lnTo>
                    <a:pt x="661" y="11005"/>
                  </a:lnTo>
                  <a:lnTo>
                    <a:pt x="991" y="10601"/>
                  </a:lnTo>
                  <a:lnTo>
                    <a:pt x="1321" y="10161"/>
                  </a:lnTo>
                  <a:lnTo>
                    <a:pt x="1651" y="9757"/>
                  </a:lnTo>
                  <a:close/>
                  <a:moveTo>
                    <a:pt x="16324" y="0"/>
                  </a:moveTo>
                  <a:lnTo>
                    <a:pt x="16140" y="37"/>
                  </a:lnTo>
                  <a:lnTo>
                    <a:pt x="15774" y="147"/>
                  </a:lnTo>
                  <a:lnTo>
                    <a:pt x="15480" y="330"/>
                  </a:lnTo>
                  <a:lnTo>
                    <a:pt x="14636" y="807"/>
                  </a:lnTo>
                  <a:lnTo>
                    <a:pt x="13866" y="1357"/>
                  </a:lnTo>
                  <a:lnTo>
                    <a:pt x="13059" y="1908"/>
                  </a:lnTo>
                  <a:lnTo>
                    <a:pt x="12289" y="2458"/>
                  </a:lnTo>
                  <a:lnTo>
                    <a:pt x="12032" y="2311"/>
                  </a:lnTo>
                  <a:lnTo>
                    <a:pt x="11812" y="2238"/>
                  </a:lnTo>
                  <a:lnTo>
                    <a:pt x="11629" y="2238"/>
                  </a:lnTo>
                  <a:lnTo>
                    <a:pt x="11372" y="2091"/>
                  </a:lnTo>
                  <a:lnTo>
                    <a:pt x="11115" y="1981"/>
                  </a:lnTo>
                  <a:lnTo>
                    <a:pt x="10858" y="1908"/>
                  </a:lnTo>
                  <a:lnTo>
                    <a:pt x="10565" y="1834"/>
                  </a:lnTo>
                  <a:lnTo>
                    <a:pt x="10015" y="1761"/>
                  </a:lnTo>
                  <a:lnTo>
                    <a:pt x="9464" y="1761"/>
                  </a:lnTo>
                  <a:lnTo>
                    <a:pt x="8914" y="1834"/>
                  </a:lnTo>
                  <a:lnTo>
                    <a:pt x="8364" y="1981"/>
                  </a:lnTo>
                  <a:lnTo>
                    <a:pt x="7814" y="2164"/>
                  </a:lnTo>
                  <a:lnTo>
                    <a:pt x="7300" y="2384"/>
                  </a:lnTo>
                  <a:lnTo>
                    <a:pt x="6677" y="2715"/>
                  </a:lnTo>
                  <a:lnTo>
                    <a:pt x="6090" y="3081"/>
                  </a:lnTo>
                  <a:lnTo>
                    <a:pt x="5503" y="3522"/>
                  </a:lnTo>
                  <a:lnTo>
                    <a:pt x="4989" y="3962"/>
                  </a:lnTo>
                  <a:lnTo>
                    <a:pt x="4769" y="4219"/>
                  </a:lnTo>
                  <a:lnTo>
                    <a:pt x="4549" y="4475"/>
                  </a:lnTo>
                  <a:lnTo>
                    <a:pt x="4402" y="4769"/>
                  </a:lnTo>
                  <a:lnTo>
                    <a:pt x="4256" y="5062"/>
                  </a:lnTo>
                  <a:lnTo>
                    <a:pt x="4146" y="5356"/>
                  </a:lnTo>
                  <a:lnTo>
                    <a:pt x="4035" y="5686"/>
                  </a:lnTo>
                  <a:lnTo>
                    <a:pt x="3999" y="6016"/>
                  </a:lnTo>
                  <a:lnTo>
                    <a:pt x="3925" y="6346"/>
                  </a:lnTo>
                  <a:lnTo>
                    <a:pt x="3889" y="6970"/>
                  </a:lnTo>
                  <a:lnTo>
                    <a:pt x="3925" y="7630"/>
                  </a:lnTo>
                  <a:lnTo>
                    <a:pt x="3339" y="7960"/>
                  </a:lnTo>
                  <a:lnTo>
                    <a:pt x="2752" y="8290"/>
                  </a:lnTo>
                  <a:lnTo>
                    <a:pt x="2238" y="8657"/>
                  </a:lnTo>
                  <a:lnTo>
                    <a:pt x="1725" y="9097"/>
                  </a:lnTo>
                  <a:lnTo>
                    <a:pt x="1248" y="9574"/>
                  </a:lnTo>
                  <a:lnTo>
                    <a:pt x="808" y="10051"/>
                  </a:lnTo>
                  <a:lnTo>
                    <a:pt x="404" y="10601"/>
                  </a:lnTo>
                  <a:lnTo>
                    <a:pt x="221" y="10858"/>
                  </a:lnTo>
                  <a:lnTo>
                    <a:pt x="74" y="11151"/>
                  </a:lnTo>
                  <a:lnTo>
                    <a:pt x="1" y="11371"/>
                  </a:lnTo>
                  <a:lnTo>
                    <a:pt x="37" y="11555"/>
                  </a:lnTo>
                  <a:lnTo>
                    <a:pt x="111" y="11738"/>
                  </a:lnTo>
                  <a:lnTo>
                    <a:pt x="184" y="11812"/>
                  </a:lnTo>
                  <a:lnTo>
                    <a:pt x="257" y="11885"/>
                  </a:lnTo>
                  <a:lnTo>
                    <a:pt x="477" y="11958"/>
                  </a:lnTo>
                  <a:lnTo>
                    <a:pt x="697" y="11995"/>
                  </a:lnTo>
                  <a:lnTo>
                    <a:pt x="918" y="11995"/>
                  </a:lnTo>
                  <a:lnTo>
                    <a:pt x="1174" y="11958"/>
                  </a:lnTo>
                  <a:lnTo>
                    <a:pt x="1835" y="11812"/>
                  </a:lnTo>
                  <a:lnTo>
                    <a:pt x="2495" y="11591"/>
                  </a:lnTo>
                  <a:lnTo>
                    <a:pt x="3815" y="11151"/>
                  </a:lnTo>
                  <a:lnTo>
                    <a:pt x="4586" y="10858"/>
                  </a:lnTo>
                  <a:lnTo>
                    <a:pt x="5356" y="10564"/>
                  </a:lnTo>
                  <a:lnTo>
                    <a:pt x="5760" y="10858"/>
                  </a:lnTo>
                  <a:lnTo>
                    <a:pt x="6200" y="11078"/>
                  </a:lnTo>
                  <a:lnTo>
                    <a:pt x="6236" y="11261"/>
                  </a:lnTo>
                  <a:lnTo>
                    <a:pt x="6273" y="11335"/>
                  </a:lnTo>
                  <a:lnTo>
                    <a:pt x="6346" y="11371"/>
                  </a:lnTo>
                  <a:lnTo>
                    <a:pt x="6493" y="11371"/>
                  </a:lnTo>
                  <a:lnTo>
                    <a:pt x="6603" y="11261"/>
                  </a:lnTo>
                  <a:lnTo>
                    <a:pt x="7410" y="11591"/>
                  </a:lnTo>
                  <a:lnTo>
                    <a:pt x="7814" y="11702"/>
                  </a:lnTo>
                  <a:lnTo>
                    <a:pt x="8217" y="11812"/>
                  </a:lnTo>
                  <a:lnTo>
                    <a:pt x="8291" y="11848"/>
                  </a:lnTo>
                  <a:lnTo>
                    <a:pt x="8364" y="11885"/>
                  </a:lnTo>
                  <a:lnTo>
                    <a:pt x="8474" y="11848"/>
                  </a:lnTo>
                  <a:lnTo>
                    <a:pt x="8547" y="11885"/>
                  </a:lnTo>
                  <a:lnTo>
                    <a:pt x="8877" y="11922"/>
                  </a:lnTo>
                  <a:lnTo>
                    <a:pt x="9574" y="11922"/>
                  </a:lnTo>
                  <a:lnTo>
                    <a:pt x="9905" y="11885"/>
                  </a:lnTo>
                  <a:lnTo>
                    <a:pt x="10235" y="11812"/>
                  </a:lnTo>
                  <a:lnTo>
                    <a:pt x="10565" y="11702"/>
                  </a:lnTo>
                  <a:lnTo>
                    <a:pt x="10895" y="11555"/>
                  </a:lnTo>
                  <a:lnTo>
                    <a:pt x="11225" y="11408"/>
                  </a:lnTo>
                  <a:lnTo>
                    <a:pt x="11555" y="11225"/>
                  </a:lnTo>
                  <a:lnTo>
                    <a:pt x="11885" y="11041"/>
                  </a:lnTo>
                  <a:lnTo>
                    <a:pt x="12179" y="10784"/>
                  </a:lnTo>
                  <a:lnTo>
                    <a:pt x="12472" y="10564"/>
                  </a:lnTo>
                  <a:lnTo>
                    <a:pt x="12766" y="10308"/>
                  </a:lnTo>
                  <a:lnTo>
                    <a:pt x="13022" y="10014"/>
                  </a:lnTo>
                  <a:lnTo>
                    <a:pt x="13279" y="9721"/>
                  </a:lnTo>
                  <a:lnTo>
                    <a:pt x="13499" y="9391"/>
                  </a:lnTo>
                  <a:lnTo>
                    <a:pt x="13719" y="9097"/>
                  </a:lnTo>
                  <a:lnTo>
                    <a:pt x="13903" y="8730"/>
                  </a:lnTo>
                  <a:lnTo>
                    <a:pt x="14050" y="8400"/>
                  </a:lnTo>
                  <a:lnTo>
                    <a:pt x="14196" y="8033"/>
                  </a:lnTo>
                  <a:lnTo>
                    <a:pt x="14306" y="7667"/>
                  </a:lnTo>
                  <a:lnTo>
                    <a:pt x="14380" y="7300"/>
                  </a:lnTo>
                  <a:lnTo>
                    <a:pt x="14453" y="6933"/>
                  </a:lnTo>
                  <a:lnTo>
                    <a:pt x="14490" y="6529"/>
                  </a:lnTo>
                  <a:lnTo>
                    <a:pt x="14490" y="6163"/>
                  </a:lnTo>
                  <a:lnTo>
                    <a:pt x="14453" y="5796"/>
                  </a:lnTo>
                  <a:lnTo>
                    <a:pt x="14380" y="5429"/>
                  </a:lnTo>
                  <a:lnTo>
                    <a:pt x="14270" y="5062"/>
                  </a:lnTo>
                  <a:lnTo>
                    <a:pt x="15113" y="4329"/>
                  </a:lnTo>
                  <a:lnTo>
                    <a:pt x="15920" y="3558"/>
                  </a:lnTo>
                  <a:lnTo>
                    <a:pt x="16434" y="3045"/>
                  </a:lnTo>
                  <a:lnTo>
                    <a:pt x="16691" y="2751"/>
                  </a:lnTo>
                  <a:lnTo>
                    <a:pt x="16947" y="2458"/>
                  </a:lnTo>
                  <a:lnTo>
                    <a:pt x="17168" y="2128"/>
                  </a:lnTo>
                  <a:lnTo>
                    <a:pt x="17351" y="1798"/>
                  </a:lnTo>
                  <a:lnTo>
                    <a:pt x="17461" y="1431"/>
                  </a:lnTo>
                  <a:lnTo>
                    <a:pt x="17461" y="1247"/>
                  </a:lnTo>
                  <a:lnTo>
                    <a:pt x="17461" y="1064"/>
                  </a:lnTo>
                  <a:lnTo>
                    <a:pt x="17388" y="770"/>
                  </a:lnTo>
                  <a:lnTo>
                    <a:pt x="17278" y="514"/>
                  </a:lnTo>
                  <a:lnTo>
                    <a:pt x="17094" y="257"/>
                  </a:lnTo>
                  <a:lnTo>
                    <a:pt x="16837" y="74"/>
                  </a:lnTo>
                  <a:lnTo>
                    <a:pt x="16691" y="37"/>
                  </a:lnTo>
                  <a:lnTo>
                    <a:pt x="16507"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 name="Google Shape;407;p8"/>
            <p:cNvSpPr/>
            <p:nvPr/>
          </p:nvSpPr>
          <p:spPr>
            <a:xfrm>
              <a:off x="6405225" y="2154575"/>
              <a:ext cx="328325" cy="339325"/>
            </a:xfrm>
            <a:custGeom>
              <a:avLst/>
              <a:gdLst/>
              <a:ahLst/>
              <a:cxnLst/>
              <a:rect l="l" t="t" r="r" b="b"/>
              <a:pathLst>
                <a:path w="13133" h="13573" extrusionOk="0">
                  <a:moveTo>
                    <a:pt x="2714" y="1798"/>
                  </a:moveTo>
                  <a:lnTo>
                    <a:pt x="2971" y="1908"/>
                  </a:lnTo>
                  <a:lnTo>
                    <a:pt x="3118" y="2018"/>
                  </a:lnTo>
                  <a:lnTo>
                    <a:pt x="3265" y="2128"/>
                  </a:lnTo>
                  <a:lnTo>
                    <a:pt x="3411" y="2311"/>
                  </a:lnTo>
                  <a:lnTo>
                    <a:pt x="3485" y="2458"/>
                  </a:lnTo>
                  <a:lnTo>
                    <a:pt x="3375" y="2458"/>
                  </a:lnTo>
                  <a:lnTo>
                    <a:pt x="3301" y="2495"/>
                  </a:lnTo>
                  <a:lnTo>
                    <a:pt x="3265" y="2568"/>
                  </a:lnTo>
                  <a:lnTo>
                    <a:pt x="3228" y="2605"/>
                  </a:lnTo>
                  <a:lnTo>
                    <a:pt x="3155" y="2568"/>
                  </a:lnTo>
                  <a:lnTo>
                    <a:pt x="3008" y="2348"/>
                  </a:lnTo>
                  <a:lnTo>
                    <a:pt x="2825" y="1981"/>
                  </a:lnTo>
                  <a:lnTo>
                    <a:pt x="2714" y="1798"/>
                  </a:lnTo>
                  <a:close/>
                  <a:moveTo>
                    <a:pt x="1908" y="2825"/>
                  </a:moveTo>
                  <a:lnTo>
                    <a:pt x="1797" y="2861"/>
                  </a:lnTo>
                  <a:lnTo>
                    <a:pt x="1761" y="2898"/>
                  </a:lnTo>
                  <a:lnTo>
                    <a:pt x="1687" y="2971"/>
                  </a:lnTo>
                  <a:lnTo>
                    <a:pt x="1687" y="3045"/>
                  </a:lnTo>
                  <a:lnTo>
                    <a:pt x="1687" y="3118"/>
                  </a:lnTo>
                  <a:lnTo>
                    <a:pt x="1724" y="3191"/>
                  </a:lnTo>
                  <a:lnTo>
                    <a:pt x="1797" y="3228"/>
                  </a:lnTo>
                  <a:lnTo>
                    <a:pt x="1944" y="3301"/>
                  </a:lnTo>
                  <a:lnTo>
                    <a:pt x="2054" y="3412"/>
                  </a:lnTo>
                  <a:lnTo>
                    <a:pt x="2164" y="3522"/>
                  </a:lnTo>
                  <a:lnTo>
                    <a:pt x="2201" y="3595"/>
                  </a:lnTo>
                  <a:lnTo>
                    <a:pt x="2274" y="3632"/>
                  </a:lnTo>
                  <a:lnTo>
                    <a:pt x="2384" y="3632"/>
                  </a:lnTo>
                  <a:lnTo>
                    <a:pt x="2458" y="3558"/>
                  </a:lnTo>
                  <a:lnTo>
                    <a:pt x="2494" y="3448"/>
                  </a:lnTo>
                  <a:lnTo>
                    <a:pt x="2494" y="3338"/>
                  </a:lnTo>
                  <a:lnTo>
                    <a:pt x="2421" y="3228"/>
                  </a:lnTo>
                  <a:lnTo>
                    <a:pt x="2348" y="3155"/>
                  </a:lnTo>
                  <a:lnTo>
                    <a:pt x="2164" y="2971"/>
                  </a:lnTo>
                  <a:lnTo>
                    <a:pt x="1981" y="2861"/>
                  </a:lnTo>
                  <a:lnTo>
                    <a:pt x="1908" y="2825"/>
                  </a:lnTo>
                  <a:close/>
                  <a:moveTo>
                    <a:pt x="1137" y="2311"/>
                  </a:moveTo>
                  <a:lnTo>
                    <a:pt x="1614" y="2458"/>
                  </a:lnTo>
                  <a:lnTo>
                    <a:pt x="2054" y="2678"/>
                  </a:lnTo>
                  <a:lnTo>
                    <a:pt x="2201" y="2751"/>
                  </a:lnTo>
                  <a:lnTo>
                    <a:pt x="2348" y="2898"/>
                  </a:lnTo>
                  <a:lnTo>
                    <a:pt x="2458" y="3008"/>
                  </a:lnTo>
                  <a:lnTo>
                    <a:pt x="2531" y="3191"/>
                  </a:lnTo>
                  <a:lnTo>
                    <a:pt x="2568" y="3265"/>
                  </a:lnTo>
                  <a:lnTo>
                    <a:pt x="2568" y="3338"/>
                  </a:lnTo>
                  <a:lnTo>
                    <a:pt x="2531" y="3485"/>
                  </a:lnTo>
                  <a:lnTo>
                    <a:pt x="2384" y="3742"/>
                  </a:lnTo>
                  <a:lnTo>
                    <a:pt x="2274" y="3852"/>
                  </a:lnTo>
                  <a:lnTo>
                    <a:pt x="2164" y="3962"/>
                  </a:lnTo>
                  <a:lnTo>
                    <a:pt x="1834" y="3632"/>
                  </a:lnTo>
                  <a:lnTo>
                    <a:pt x="1541" y="3228"/>
                  </a:lnTo>
                  <a:lnTo>
                    <a:pt x="1321" y="2788"/>
                  </a:lnTo>
                  <a:lnTo>
                    <a:pt x="1137" y="2311"/>
                  </a:lnTo>
                  <a:close/>
                  <a:moveTo>
                    <a:pt x="8804" y="514"/>
                  </a:moveTo>
                  <a:lnTo>
                    <a:pt x="8694" y="2531"/>
                  </a:lnTo>
                  <a:lnTo>
                    <a:pt x="8657" y="3632"/>
                  </a:lnTo>
                  <a:lnTo>
                    <a:pt x="8657" y="4549"/>
                  </a:lnTo>
                  <a:lnTo>
                    <a:pt x="7556" y="3778"/>
                  </a:lnTo>
                  <a:lnTo>
                    <a:pt x="7043" y="3375"/>
                  </a:lnTo>
                  <a:lnTo>
                    <a:pt x="6529" y="2971"/>
                  </a:lnTo>
                  <a:lnTo>
                    <a:pt x="6639" y="2788"/>
                  </a:lnTo>
                  <a:lnTo>
                    <a:pt x="6713" y="2678"/>
                  </a:lnTo>
                  <a:lnTo>
                    <a:pt x="7556" y="1798"/>
                  </a:lnTo>
                  <a:lnTo>
                    <a:pt x="8290" y="991"/>
                  </a:lnTo>
                  <a:lnTo>
                    <a:pt x="8510" y="734"/>
                  </a:lnTo>
                  <a:lnTo>
                    <a:pt x="8657" y="624"/>
                  </a:lnTo>
                  <a:lnTo>
                    <a:pt x="8804" y="514"/>
                  </a:lnTo>
                  <a:close/>
                  <a:moveTo>
                    <a:pt x="660" y="4145"/>
                  </a:moveTo>
                  <a:lnTo>
                    <a:pt x="880" y="4219"/>
                  </a:lnTo>
                  <a:lnTo>
                    <a:pt x="1064" y="4255"/>
                  </a:lnTo>
                  <a:lnTo>
                    <a:pt x="1247" y="4329"/>
                  </a:lnTo>
                  <a:lnTo>
                    <a:pt x="1357" y="4439"/>
                  </a:lnTo>
                  <a:lnTo>
                    <a:pt x="1431" y="4585"/>
                  </a:lnTo>
                  <a:lnTo>
                    <a:pt x="1467" y="4659"/>
                  </a:lnTo>
                  <a:lnTo>
                    <a:pt x="1467" y="4732"/>
                  </a:lnTo>
                  <a:lnTo>
                    <a:pt x="1467" y="4805"/>
                  </a:lnTo>
                  <a:lnTo>
                    <a:pt x="1394" y="4842"/>
                  </a:lnTo>
                  <a:lnTo>
                    <a:pt x="1284" y="4805"/>
                  </a:lnTo>
                  <a:lnTo>
                    <a:pt x="1211" y="4769"/>
                  </a:lnTo>
                  <a:lnTo>
                    <a:pt x="990" y="4585"/>
                  </a:lnTo>
                  <a:lnTo>
                    <a:pt x="844" y="4402"/>
                  </a:lnTo>
                  <a:lnTo>
                    <a:pt x="660" y="4145"/>
                  </a:lnTo>
                  <a:close/>
                  <a:moveTo>
                    <a:pt x="3962" y="2935"/>
                  </a:moveTo>
                  <a:lnTo>
                    <a:pt x="4218" y="3155"/>
                  </a:lnTo>
                  <a:lnTo>
                    <a:pt x="4035" y="3338"/>
                  </a:lnTo>
                  <a:lnTo>
                    <a:pt x="2641" y="4659"/>
                  </a:lnTo>
                  <a:lnTo>
                    <a:pt x="2311" y="5026"/>
                  </a:lnTo>
                  <a:lnTo>
                    <a:pt x="2054" y="5392"/>
                  </a:lnTo>
                  <a:lnTo>
                    <a:pt x="1797" y="5172"/>
                  </a:lnTo>
                  <a:lnTo>
                    <a:pt x="2971" y="4072"/>
                  </a:lnTo>
                  <a:lnTo>
                    <a:pt x="3485" y="3522"/>
                  </a:lnTo>
                  <a:lnTo>
                    <a:pt x="3742" y="3265"/>
                  </a:lnTo>
                  <a:lnTo>
                    <a:pt x="3962" y="2935"/>
                  </a:lnTo>
                  <a:close/>
                  <a:moveTo>
                    <a:pt x="4989" y="5209"/>
                  </a:moveTo>
                  <a:lnTo>
                    <a:pt x="5356" y="5686"/>
                  </a:lnTo>
                  <a:lnTo>
                    <a:pt x="5686" y="6199"/>
                  </a:lnTo>
                  <a:lnTo>
                    <a:pt x="6199" y="7080"/>
                  </a:lnTo>
                  <a:lnTo>
                    <a:pt x="6199" y="7080"/>
                  </a:lnTo>
                  <a:lnTo>
                    <a:pt x="5282" y="6640"/>
                  </a:lnTo>
                  <a:lnTo>
                    <a:pt x="4365" y="6199"/>
                  </a:lnTo>
                  <a:lnTo>
                    <a:pt x="4512" y="5943"/>
                  </a:lnTo>
                  <a:lnTo>
                    <a:pt x="4989" y="5209"/>
                  </a:lnTo>
                  <a:close/>
                  <a:moveTo>
                    <a:pt x="4879" y="4695"/>
                  </a:moveTo>
                  <a:lnTo>
                    <a:pt x="4805" y="4805"/>
                  </a:lnTo>
                  <a:lnTo>
                    <a:pt x="4218" y="5649"/>
                  </a:lnTo>
                  <a:lnTo>
                    <a:pt x="3962" y="6053"/>
                  </a:lnTo>
                  <a:lnTo>
                    <a:pt x="3852" y="6053"/>
                  </a:lnTo>
                  <a:lnTo>
                    <a:pt x="3778" y="6126"/>
                  </a:lnTo>
                  <a:lnTo>
                    <a:pt x="3742" y="6199"/>
                  </a:lnTo>
                  <a:lnTo>
                    <a:pt x="3705" y="6273"/>
                  </a:lnTo>
                  <a:lnTo>
                    <a:pt x="3742" y="6346"/>
                  </a:lnTo>
                  <a:lnTo>
                    <a:pt x="3778" y="6493"/>
                  </a:lnTo>
                  <a:lnTo>
                    <a:pt x="3852" y="6529"/>
                  </a:lnTo>
                  <a:lnTo>
                    <a:pt x="3925" y="6566"/>
                  </a:lnTo>
                  <a:lnTo>
                    <a:pt x="3998" y="6566"/>
                  </a:lnTo>
                  <a:lnTo>
                    <a:pt x="5172" y="7080"/>
                  </a:lnTo>
                  <a:lnTo>
                    <a:pt x="5722" y="7336"/>
                  </a:lnTo>
                  <a:lnTo>
                    <a:pt x="6053" y="7447"/>
                  </a:lnTo>
                  <a:lnTo>
                    <a:pt x="6346" y="7483"/>
                  </a:lnTo>
                  <a:lnTo>
                    <a:pt x="6419" y="7483"/>
                  </a:lnTo>
                  <a:lnTo>
                    <a:pt x="6493" y="7447"/>
                  </a:lnTo>
                  <a:lnTo>
                    <a:pt x="6529" y="7483"/>
                  </a:lnTo>
                  <a:lnTo>
                    <a:pt x="6603" y="7483"/>
                  </a:lnTo>
                  <a:lnTo>
                    <a:pt x="6639" y="7447"/>
                  </a:lnTo>
                  <a:lnTo>
                    <a:pt x="6639" y="7410"/>
                  </a:lnTo>
                  <a:lnTo>
                    <a:pt x="6566" y="7080"/>
                  </a:lnTo>
                  <a:lnTo>
                    <a:pt x="6456" y="6750"/>
                  </a:lnTo>
                  <a:lnTo>
                    <a:pt x="6273" y="6419"/>
                  </a:lnTo>
                  <a:lnTo>
                    <a:pt x="6089" y="6089"/>
                  </a:lnTo>
                  <a:lnTo>
                    <a:pt x="5649" y="5429"/>
                  </a:lnTo>
                  <a:lnTo>
                    <a:pt x="5135" y="4769"/>
                  </a:lnTo>
                  <a:lnTo>
                    <a:pt x="5062" y="4695"/>
                  </a:lnTo>
                  <a:close/>
                  <a:moveTo>
                    <a:pt x="9757" y="9537"/>
                  </a:moveTo>
                  <a:lnTo>
                    <a:pt x="9794" y="9647"/>
                  </a:lnTo>
                  <a:lnTo>
                    <a:pt x="9831" y="9757"/>
                  </a:lnTo>
                  <a:lnTo>
                    <a:pt x="9867" y="9867"/>
                  </a:lnTo>
                  <a:lnTo>
                    <a:pt x="9867" y="9978"/>
                  </a:lnTo>
                  <a:lnTo>
                    <a:pt x="9831" y="10088"/>
                  </a:lnTo>
                  <a:lnTo>
                    <a:pt x="9794" y="9757"/>
                  </a:lnTo>
                  <a:lnTo>
                    <a:pt x="9757" y="9537"/>
                  </a:lnTo>
                  <a:close/>
                  <a:moveTo>
                    <a:pt x="8950" y="8877"/>
                  </a:moveTo>
                  <a:lnTo>
                    <a:pt x="9207" y="9024"/>
                  </a:lnTo>
                  <a:lnTo>
                    <a:pt x="9207" y="9207"/>
                  </a:lnTo>
                  <a:lnTo>
                    <a:pt x="9281" y="9391"/>
                  </a:lnTo>
                  <a:lnTo>
                    <a:pt x="9391" y="9757"/>
                  </a:lnTo>
                  <a:lnTo>
                    <a:pt x="9574" y="10418"/>
                  </a:lnTo>
                  <a:lnTo>
                    <a:pt x="9464" y="10491"/>
                  </a:lnTo>
                  <a:lnTo>
                    <a:pt x="9391" y="10271"/>
                  </a:lnTo>
                  <a:lnTo>
                    <a:pt x="9281" y="10088"/>
                  </a:lnTo>
                  <a:lnTo>
                    <a:pt x="8914" y="9281"/>
                  </a:lnTo>
                  <a:lnTo>
                    <a:pt x="8840" y="9134"/>
                  </a:lnTo>
                  <a:lnTo>
                    <a:pt x="8767" y="9024"/>
                  </a:lnTo>
                  <a:lnTo>
                    <a:pt x="8950" y="8877"/>
                  </a:lnTo>
                  <a:close/>
                  <a:moveTo>
                    <a:pt x="8547" y="9244"/>
                  </a:moveTo>
                  <a:lnTo>
                    <a:pt x="8547" y="9281"/>
                  </a:lnTo>
                  <a:lnTo>
                    <a:pt x="8657" y="9281"/>
                  </a:lnTo>
                  <a:lnTo>
                    <a:pt x="8694" y="9244"/>
                  </a:lnTo>
                  <a:lnTo>
                    <a:pt x="8657" y="9354"/>
                  </a:lnTo>
                  <a:lnTo>
                    <a:pt x="8657" y="9464"/>
                  </a:lnTo>
                  <a:lnTo>
                    <a:pt x="8767" y="9721"/>
                  </a:lnTo>
                  <a:lnTo>
                    <a:pt x="9024" y="10198"/>
                  </a:lnTo>
                  <a:lnTo>
                    <a:pt x="9170" y="10528"/>
                  </a:lnTo>
                  <a:lnTo>
                    <a:pt x="8804" y="10234"/>
                  </a:lnTo>
                  <a:lnTo>
                    <a:pt x="8804" y="10198"/>
                  </a:lnTo>
                  <a:lnTo>
                    <a:pt x="8767" y="9904"/>
                  </a:lnTo>
                  <a:lnTo>
                    <a:pt x="8657" y="9611"/>
                  </a:lnTo>
                  <a:lnTo>
                    <a:pt x="8584" y="9464"/>
                  </a:lnTo>
                  <a:lnTo>
                    <a:pt x="8474" y="9317"/>
                  </a:lnTo>
                  <a:lnTo>
                    <a:pt x="8547" y="9244"/>
                  </a:lnTo>
                  <a:close/>
                  <a:moveTo>
                    <a:pt x="9464" y="10601"/>
                  </a:moveTo>
                  <a:lnTo>
                    <a:pt x="9574" y="10638"/>
                  </a:lnTo>
                  <a:lnTo>
                    <a:pt x="9464" y="10638"/>
                  </a:lnTo>
                  <a:lnTo>
                    <a:pt x="9464" y="10601"/>
                  </a:lnTo>
                  <a:close/>
                  <a:moveTo>
                    <a:pt x="8877" y="8510"/>
                  </a:moveTo>
                  <a:lnTo>
                    <a:pt x="8584" y="8730"/>
                  </a:lnTo>
                  <a:lnTo>
                    <a:pt x="8327" y="8914"/>
                  </a:lnTo>
                  <a:lnTo>
                    <a:pt x="8143" y="9171"/>
                  </a:lnTo>
                  <a:lnTo>
                    <a:pt x="8070" y="9354"/>
                  </a:lnTo>
                  <a:lnTo>
                    <a:pt x="7997" y="9501"/>
                  </a:lnTo>
                  <a:lnTo>
                    <a:pt x="7997" y="9647"/>
                  </a:lnTo>
                  <a:lnTo>
                    <a:pt x="8033" y="9831"/>
                  </a:lnTo>
                  <a:lnTo>
                    <a:pt x="8070" y="9978"/>
                  </a:lnTo>
                  <a:lnTo>
                    <a:pt x="8143" y="10088"/>
                  </a:lnTo>
                  <a:lnTo>
                    <a:pt x="8363" y="10344"/>
                  </a:lnTo>
                  <a:lnTo>
                    <a:pt x="8584" y="10564"/>
                  </a:lnTo>
                  <a:lnTo>
                    <a:pt x="8914" y="10785"/>
                  </a:lnTo>
                  <a:lnTo>
                    <a:pt x="9244" y="10968"/>
                  </a:lnTo>
                  <a:lnTo>
                    <a:pt x="9391" y="11041"/>
                  </a:lnTo>
                  <a:lnTo>
                    <a:pt x="9537" y="11078"/>
                  </a:lnTo>
                  <a:lnTo>
                    <a:pt x="9684" y="11041"/>
                  </a:lnTo>
                  <a:lnTo>
                    <a:pt x="9867" y="10968"/>
                  </a:lnTo>
                  <a:lnTo>
                    <a:pt x="10051" y="10821"/>
                  </a:lnTo>
                  <a:lnTo>
                    <a:pt x="10234" y="10601"/>
                  </a:lnTo>
                  <a:lnTo>
                    <a:pt x="10271" y="10491"/>
                  </a:lnTo>
                  <a:lnTo>
                    <a:pt x="10271" y="10381"/>
                  </a:lnTo>
                  <a:lnTo>
                    <a:pt x="10271" y="10271"/>
                  </a:lnTo>
                  <a:lnTo>
                    <a:pt x="10198" y="10161"/>
                  </a:lnTo>
                  <a:lnTo>
                    <a:pt x="10198" y="9904"/>
                  </a:lnTo>
                  <a:lnTo>
                    <a:pt x="10161" y="9684"/>
                  </a:lnTo>
                  <a:lnTo>
                    <a:pt x="10088" y="9464"/>
                  </a:lnTo>
                  <a:lnTo>
                    <a:pt x="9977" y="9244"/>
                  </a:lnTo>
                  <a:lnTo>
                    <a:pt x="9831" y="9060"/>
                  </a:lnTo>
                  <a:lnTo>
                    <a:pt x="9647" y="8914"/>
                  </a:lnTo>
                  <a:lnTo>
                    <a:pt x="9464" y="8767"/>
                  </a:lnTo>
                  <a:lnTo>
                    <a:pt x="9060" y="8510"/>
                  </a:lnTo>
                  <a:close/>
                  <a:moveTo>
                    <a:pt x="2604" y="8510"/>
                  </a:moveTo>
                  <a:lnTo>
                    <a:pt x="3815" y="9757"/>
                  </a:lnTo>
                  <a:lnTo>
                    <a:pt x="4292" y="10271"/>
                  </a:lnTo>
                  <a:lnTo>
                    <a:pt x="3852" y="10344"/>
                  </a:lnTo>
                  <a:lnTo>
                    <a:pt x="2678" y="10674"/>
                  </a:lnTo>
                  <a:lnTo>
                    <a:pt x="1577" y="10968"/>
                  </a:lnTo>
                  <a:lnTo>
                    <a:pt x="1064" y="11115"/>
                  </a:lnTo>
                  <a:lnTo>
                    <a:pt x="697" y="11188"/>
                  </a:lnTo>
                  <a:lnTo>
                    <a:pt x="587" y="11188"/>
                  </a:lnTo>
                  <a:lnTo>
                    <a:pt x="477" y="11151"/>
                  </a:lnTo>
                  <a:lnTo>
                    <a:pt x="1577" y="9721"/>
                  </a:lnTo>
                  <a:lnTo>
                    <a:pt x="1908" y="9317"/>
                  </a:lnTo>
                  <a:lnTo>
                    <a:pt x="2201" y="8914"/>
                  </a:lnTo>
                  <a:lnTo>
                    <a:pt x="2421" y="8730"/>
                  </a:lnTo>
                  <a:lnTo>
                    <a:pt x="2604" y="8510"/>
                  </a:lnTo>
                  <a:close/>
                  <a:moveTo>
                    <a:pt x="8914" y="8180"/>
                  </a:moveTo>
                  <a:lnTo>
                    <a:pt x="9097" y="8217"/>
                  </a:lnTo>
                  <a:lnTo>
                    <a:pt x="9244" y="8253"/>
                  </a:lnTo>
                  <a:lnTo>
                    <a:pt x="9574" y="8400"/>
                  </a:lnTo>
                  <a:lnTo>
                    <a:pt x="9867" y="8584"/>
                  </a:lnTo>
                  <a:lnTo>
                    <a:pt x="10124" y="8840"/>
                  </a:lnTo>
                  <a:lnTo>
                    <a:pt x="10308" y="9171"/>
                  </a:lnTo>
                  <a:lnTo>
                    <a:pt x="10454" y="9464"/>
                  </a:lnTo>
                  <a:lnTo>
                    <a:pt x="10564" y="9794"/>
                  </a:lnTo>
                  <a:lnTo>
                    <a:pt x="10601" y="10161"/>
                  </a:lnTo>
                  <a:lnTo>
                    <a:pt x="10601" y="10528"/>
                  </a:lnTo>
                  <a:lnTo>
                    <a:pt x="10491" y="10858"/>
                  </a:lnTo>
                  <a:lnTo>
                    <a:pt x="10491" y="10895"/>
                  </a:lnTo>
                  <a:lnTo>
                    <a:pt x="10454" y="10858"/>
                  </a:lnTo>
                  <a:lnTo>
                    <a:pt x="10344" y="10785"/>
                  </a:lnTo>
                  <a:lnTo>
                    <a:pt x="10271" y="10785"/>
                  </a:lnTo>
                  <a:lnTo>
                    <a:pt x="10161" y="10821"/>
                  </a:lnTo>
                  <a:lnTo>
                    <a:pt x="10124" y="10931"/>
                  </a:lnTo>
                  <a:lnTo>
                    <a:pt x="10088" y="11078"/>
                  </a:lnTo>
                  <a:lnTo>
                    <a:pt x="10051" y="11188"/>
                  </a:lnTo>
                  <a:lnTo>
                    <a:pt x="9867" y="11298"/>
                  </a:lnTo>
                  <a:lnTo>
                    <a:pt x="9794" y="11371"/>
                  </a:lnTo>
                  <a:lnTo>
                    <a:pt x="9757" y="11445"/>
                  </a:lnTo>
                  <a:lnTo>
                    <a:pt x="9611" y="11481"/>
                  </a:lnTo>
                  <a:lnTo>
                    <a:pt x="9464" y="11481"/>
                  </a:lnTo>
                  <a:lnTo>
                    <a:pt x="9354" y="11445"/>
                  </a:lnTo>
                  <a:lnTo>
                    <a:pt x="9207" y="11408"/>
                  </a:lnTo>
                  <a:lnTo>
                    <a:pt x="8620" y="11078"/>
                  </a:lnTo>
                  <a:lnTo>
                    <a:pt x="8327" y="10895"/>
                  </a:lnTo>
                  <a:lnTo>
                    <a:pt x="8070" y="10674"/>
                  </a:lnTo>
                  <a:lnTo>
                    <a:pt x="7850" y="10418"/>
                  </a:lnTo>
                  <a:lnTo>
                    <a:pt x="7703" y="10124"/>
                  </a:lnTo>
                  <a:lnTo>
                    <a:pt x="7593" y="9794"/>
                  </a:lnTo>
                  <a:lnTo>
                    <a:pt x="7593" y="9501"/>
                  </a:lnTo>
                  <a:lnTo>
                    <a:pt x="7630" y="9171"/>
                  </a:lnTo>
                  <a:lnTo>
                    <a:pt x="7777" y="8877"/>
                  </a:lnTo>
                  <a:lnTo>
                    <a:pt x="7960" y="8620"/>
                  </a:lnTo>
                  <a:lnTo>
                    <a:pt x="8217" y="8400"/>
                  </a:lnTo>
                  <a:lnTo>
                    <a:pt x="8400" y="8290"/>
                  </a:lnTo>
                  <a:lnTo>
                    <a:pt x="8584" y="8217"/>
                  </a:lnTo>
                  <a:lnTo>
                    <a:pt x="8730" y="8180"/>
                  </a:lnTo>
                  <a:close/>
                  <a:moveTo>
                    <a:pt x="8767" y="7777"/>
                  </a:moveTo>
                  <a:lnTo>
                    <a:pt x="8547" y="7813"/>
                  </a:lnTo>
                  <a:lnTo>
                    <a:pt x="8363" y="7850"/>
                  </a:lnTo>
                  <a:lnTo>
                    <a:pt x="8143" y="7960"/>
                  </a:lnTo>
                  <a:lnTo>
                    <a:pt x="7960" y="8033"/>
                  </a:lnTo>
                  <a:lnTo>
                    <a:pt x="7777" y="8180"/>
                  </a:lnTo>
                  <a:lnTo>
                    <a:pt x="7593" y="8364"/>
                  </a:lnTo>
                  <a:lnTo>
                    <a:pt x="7446" y="8510"/>
                  </a:lnTo>
                  <a:lnTo>
                    <a:pt x="7336" y="8657"/>
                  </a:lnTo>
                  <a:lnTo>
                    <a:pt x="7190" y="9024"/>
                  </a:lnTo>
                  <a:lnTo>
                    <a:pt x="7116" y="9427"/>
                  </a:lnTo>
                  <a:lnTo>
                    <a:pt x="7116" y="9831"/>
                  </a:lnTo>
                  <a:lnTo>
                    <a:pt x="7153" y="10051"/>
                  </a:lnTo>
                  <a:lnTo>
                    <a:pt x="7226" y="10271"/>
                  </a:lnTo>
                  <a:lnTo>
                    <a:pt x="7336" y="10454"/>
                  </a:lnTo>
                  <a:lnTo>
                    <a:pt x="7446" y="10638"/>
                  </a:lnTo>
                  <a:lnTo>
                    <a:pt x="7740" y="11005"/>
                  </a:lnTo>
                  <a:lnTo>
                    <a:pt x="8107" y="11298"/>
                  </a:lnTo>
                  <a:lnTo>
                    <a:pt x="8510" y="11555"/>
                  </a:lnTo>
                  <a:lnTo>
                    <a:pt x="8914" y="11775"/>
                  </a:lnTo>
                  <a:lnTo>
                    <a:pt x="9134" y="11885"/>
                  </a:lnTo>
                  <a:lnTo>
                    <a:pt x="9354" y="11958"/>
                  </a:lnTo>
                  <a:lnTo>
                    <a:pt x="9574" y="11958"/>
                  </a:lnTo>
                  <a:lnTo>
                    <a:pt x="9757" y="11922"/>
                  </a:lnTo>
                  <a:lnTo>
                    <a:pt x="9977" y="11848"/>
                  </a:lnTo>
                  <a:lnTo>
                    <a:pt x="10198" y="11702"/>
                  </a:lnTo>
                  <a:lnTo>
                    <a:pt x="10381" y="11555"/>
                  </a:lnTo>
                  <a:lnTo>
                    <a:pt x="10491" y="11371"/>
                  </a:lnTo>
                  <a:lnTo>
                    <a:pt x="10674" y="11298"/>
                  </a:lnTo>
                  <a:lnTo>
                    <a:pt x="10784" y="11151"/>
                  </a:lnTo>
                  <a:lnTo>
                    <a:pt x="10895" y="10968"/>
                  </a:lnTo>
                  <a:lnTo>
                    <a:pt x="10968" y="10785"/>
                  </a:lnTo>
                  <a:lnTo>
                    <a:pt x="11005" y="10601"/>
                  </a:lnTo>
                  <a:lnTo>
                    <a:pt x="11005" y="10381"/>
                  </a:lnTo>
                  <a:lnTo>
                    <a:pt x="11005" y="10124"/>
                  </a:lnTo>
                  <a:lnTo>
                    <a:pt x="10968" y="9684"/>
                  </a:lnTo>
                  <a:lnTo>
                    <a:pt x="10821" y="9207"/>
                  </a:lnTo>
                  <a:lnTo>
                    <a:pt x="10638" y="8804"/>
                  </a:lnTo>
                  <a:lnTo>
                    <a:pt x="10491" y="8620"/>
                  </a:lnTo>
                  <a:lnTo>
                    <a:pt x="10344" y="8437"/>
                  </a:lnTo>
                  <a:lnTo>
                    <a:pt x="10198" y="8290"/>
                  </a:lnTo>
                  <a:lnTo>
                    <a:pt x="10014" y="8143"/>
                  </a:lnTo>
                  <a:lnTo>
                    <a:pt x="9831" y="8033"/>
                  </a:lnTo>
                  <a:lnTo>
                    <a:pt x="9611" y="7923"/>
                  </a:lnTo>
                  <a:lnTo>
                    <a:pt x="9427" y="7850"/>
                  </a:lnTo>
                  <a:lnTo>
                    <a:pt x="9207" y="7813"/>
                  </a:lnTo>
                  <a:lnTo>
                    <a:pt x="8987" y="7777"/>
                  </a:lnTo>
                  <a:close/>
                  <a:moveTo>
                    <a:pt x="9024" y="0"/>
                  </a:moveTo>
                  <a:lnTo>
                    <a:pt x="8767" y="37"/>
                  </a:lnTo>
                  <a:lnTo>
                    <a:pt x="8547" y="110"/>
                  </a:lnTo>
                  <a:lnTo>
                    <a:pt x="8363" y="257"/>
                  </a:lnTo>
                  <a:lnTo>
                    <a:pt x="8180" y="440"/>
                  </a:lnTo>
                  <a:lnTo>
                    <a:pt x="7593" y="1027"/>
                  </a:lnTo>
                  <a:lnTo>
                    <a:pt x="7006" y="1651"/>
                  </a:lnTo>
                  <a:lnTo>
                    <a:pt x="6639" y="2054"/>
                  </a:lnTo>
                  <a:lnTo>
                    <a:pt x="6383" y="2311"/>
                  </a:lnTo>
                  <a:lnTo>
                    <a:pt x="6199" y="2605"/>
                  </a:lnTo>
                  <a:lnTo>
                    <a:pt x="5796" y="2201"/>
                  </a:lnTo>
                  <a:lnTo>
                    <a:pt x="5722" y="2128"/>
                  </a:lnTo>
                  <a:lnTo>
                    <a:pt x="5502" y="2128"/>
                  </a:lnTo>
                  <a:lnTo>
                    <a:pt x="5392" y="2201"/>
                  </a:lnTo>
                  <a:lnTo>
                    <a:pt x="5356" y="2238"/>
                  </a:lnTo>
                  <a:lnTo>
                    <a:pt x="4915" y="2531"/>
                  </a:lnTo>
                  <a:lnTo>
                    <a:pt x="4512" y="2898"/>
                  </a:lnTo>
                  <a:lnTo>
                    <a:pt x="4292" y="2715"/>
                  </a:lnTo>
                  <a:lnTo>
                    <a:pt x="4072" y="2495"/>
                  </a:lnTo>
                  <a:lnTo>
                    <a:pt x="3998" y="2458"/>
                  </a:lnTo>
                  <a:lnTo>
                    <a:pt x="3888" y="2458"/>
                  </a:lnTo>
                  <a:lnTo>
                    <a:pt x="3815" y="2495"/>
                  </a:lnTo>
                  <a:lnTo>
                    <a:pt x="3778" y="2568"/>
                  </a:lnTo>
                  <a:lnTo>
                    <a:pt x="3778" y="2421"/>
                  </a:lnTo>
                  <a:lnTo>
                    <a:pt x="3778" y="2311"/>
                  </a:lnTo>
                  <a:lnTo>
                    <a:pt x="3668" y="2128"/>
                  </a:lnTo>
                  <a:lnTo>
                    <a:pt x="3521" y="1908"/>
                  </a:lnTo>
                  <a:lnTo>
                    <a:pt x="3338" y="1761"/>
                  </a:lnTo>
                  <a:lnTo>
                    <a:pt x="3118" y="1614"/>
                  </a:lnTo>
                  <a:lnTo>
                    <a:pt x="2861" y="1504"/>
                  </a:lnTo>
                  <a:lnTo>
                    <a:pt x="2458" y="1321"/>
                  </a:lnTo>
                  <a:lnTo>
                    <a:pt x="2348" y="1321"/>
                  </a:lnTo>
                  <a:lnTo>
                    <a:pt x="2238" y="1357"/>
                  </a:lnTo>
                  <a:lnTo>
                    <a:pt x="2201" y="1431"/>
                  </a:lnTo>
                  <a:lnTo>
                    <a:pt x="2201" y="1504"/>
                  </a:lnTo>
                  <a:lnTo>
                    <a:pt x="2531" y="2238"/>
                  </a:lnTo>
                  <a:lnTo>
                    <a:pt x="2678" y="2531"/>
                  </a:lnTo>
                  <a:lnTo>
                    <a:pt x="2751" y="2678"/>
                  </a:lnTo>
                  <a:lnTo>
                    <a:pt x="2861" y="2825"/>
                  </a:lnTo>
                  <a:lnTo>
                    <a:pt x="3008" y="2898"/>
                  </a:lnTo>
                  <a:lnTo>
                    <a:pt x="3191" y="2935"/>
                  </a:lnTo>
                  <a:lnTo>
                    <a:pt x="3338" y="2935"/>
                  </a:lnTo>
                  <a:lnTo>
                    <a:pt x="3485" y="2861"/>
                  </a:lnTo>
                  <a:lnTo>
                    <a:pt x="3632" y="2788"/>
                  </a:lnTo>
                  <a:lnTo>
                    <a:pt x="3301" y="3155"/>
                  </a:lnTo>
                  <a:lnTo>
                    <a:pt x="2971" y="3485"/>
                  </a:lnTo>
                  <a:lnTo>
                    <a:pt x="2935" y="3412"/>
                  </a:lnTo>
                  <a:lnTo>
                    <a:pt x="2935" y="3265"/>
                  </a:lnTo>
                  <a:lnTo>
                    <a:pt x="2898" y="3081"/>
                  </a:lnTo>
                  <a:lnTo>
                    <a:pt x="2825" y="2825"/>
                  </a:lnTo>
                  <a:lnTo>
                    <a:pt x="2678" y="2605"/>
                  </a:lnTo>
                  <a:lnTo>
                    <a:pt x="2458" y="2384"/>
                  </a:lnTo>
                  <a:lnTo>
                    <a:pt x="2238" y="2238"/>
                  </a:lnTo>
                  <a:lnTo>
                    <a:pt x="1981" y="2091"/>
                  </a:lnTo>
                  <a:lnTo>
                    <a:pt x="1687" y="1981"/>
                  </a:lnTo>
                  <a:lnTo>
                    <a:pt x="1431" y="1908"/>
                  </a:lnTo>
                  <a:lnTo>
                    <a:pt x="880" y="1834"/>
                  </a:lnTo>
                  <a:lnTo>
                    <a:pt x="770" y="1834"/>
                  </a:lnTo>
                  <a:lnTo>
                    <a:pt x="697" y="1871"/>
                  </a:lnTo>
                  <a:lnTo>
                    <a:pt x="624" y="1944"/>
                  </a:lnTo>
                  <a:lnTo>
                    <a:pt x="624" y="2054"/>
                  </a:lnTo>
                  <a:lnTo>
                    <a:pt x="697" y="2384"/>
                  </a:lnTo>
                  <a:lnTo>
                    <a:pt x="807" y="2751"/>
                  </a:lnTo>
                  <a:lnTo>
                    <a:pt x="917" y="3045"/>
                  </a:lnTo>
                  <a:lnTo>
                    <a:pt x="1101" y="3375"/>
                  </a:lnTo>
                  <a:lnTo>
                    <a:pt x="1284" y="3668"/>
                  </a:lnTo>
                  <a:lnTo>
                    <a:pt x="1504" y="3925"/>
                  </a:lnTo>
                  <a:lnTo>
                    <a:pt x="1724" y="4182"/>
                  </a:lnTo>
                  <a:lnTo>
                    <a:pt x="1981" y="4439"/>
                  </a:lnTo>
                  <a:lnTo>
                    <a:pt x="2018" y="4439"/>
                  </a:lnTo>
                  <a:lnTo>
                    <a:pt x="1761" y="4695"/>
                  </a:lnTo>
                  <a:lnTo>
                    <a:pt x="1761" y="4549"/>
                  </a:lnTo>
                  <a:lnTo>
                    <a:pt x="1724" y="4402"/>
                  </a:lnTo>
                  <a:lnTo>
                    <a:pt x="1614" y="4255"/>
                  </a:lnTo>
                  <a:lnTo>
                    <a:pt x="1467" y="4108"/>
                  </a:lnTo>
                  <a:lnTo>
                    <a:pt x="1321" y="3998"/>
                  </a:lnTo>
                  <a:lnTo>
                    <a:pt x="1101" y="3925"/>
                  </a:lnTo>
                  <a:lnTo>
                    <a:pt x="697" y="3815"/>
                  </a:lnTo>
                  <a:lnTo>
                    <a:pt x="330" y="3742"/>
                  </a:lnTo>
                  <a:lnTo>
                    <a:pt x="220" y="3742"/>
                  </a:lnTo>
                  <a:lnTo>
                    <a:pt x="147" y="3815"/>
                  </a:lnTo>
                  <a:lnTo>
                    <a:pt x="110" y="3925"/>
                  </a:lnTo>
                  <a:lnTo>
                    <a:pt x="147" y="3998"/>
                  </a:lnTo>
                  <a:lnTo>
                    <a:pt x="367" y="4329"/>
                  </a:lnTo>
                  <a:lnTo>
                    <a:pt x="624" y="4732"/>
                  </a:lnTo>
                  <a:lnTo>
                    <a:pt x="807" y="4915"/>
                  </a:lnTo>
                  <a:lnTo>
                    <a:pt x="954" y="5062"/>
                  </a:lnTo>
                  <a:lnTo>
                    <a:pt x="1137" y="5172"/>
                  </a:lnTo>
                  <a:lnTo>
                    <a:pt x="1321" y="5246"/>
                  </a:lnTo>
                  <a:lnTo>
                    <a:pt x="1321" y="5282"/>
                  </a:lnTo>
                  <a:lnTo>
                    <a:pt x="1394" y="5356"/>
                  </a:lnTo>
                  <a:lnTo>
                    <a:pt x="1834" y="5759"/>
                  </a:lnTo>
                  <a:lnTo>
                    <a:pt x="1651" y="6126"/>
                  </a:lnTo>
                  <a:lnTo>
                    <a:pt x="1504" y="6493"/>
                  </a:lnTo>
                  <a:lnTo>
                    <a:pt x="1394" y="6896"/>
                  </a:lnTo>
                  <a:lnTo>
                    <a:pt x="1321" y="6933"/>
                  </a:lnTo>
                  <a:lnTo>
                    <a:pt x="1321" y="7043"/>
                  </a:lnTo>
                  <a:lnTo>
                    <a:pt x="1321" y="7153"/>
                  </a:lnTo>
                  <a:lnTo>
                    <a:pt x="1357" y="7263"/>
                  </a:lnTo>
                  <a:lnTo>
                    <a:pt x="1431" y="7373"/>
                  </a:lnTo>
                  <a:lnTo>
                    <a:pt x="1467" y="7410"/>
                  </a:lnTo>
                  <a:lnTo>
                    <a:pt x="1541" y="7447"/>
                  </a:lnTo>
                  <a:lnTo>
                    <a:pt x="1651" y="7593"/>
                  </a:lnTo>
                  <a:lnTo>
                    <a:pt x="2311" y="8217"/>
                  </a:lnTo>
                  <a:lnTo>
                    <a:pt x="2164" y="8327"/>
                  </a:lnTo>
                  <a:lnTo>
                    <a:pt x="2018" y="8437"/>
                  </a:lnTo>
                  <a:lnTo>
                    <a:pt x="1761" y="8694"/>
                  </a:lnTo>
                  <a:lnTo>
                    <a:pt x="1394" y="9207"/>
                  </a:lnTo>
                  <a:lnTo>
                    <a:pt x="990" y="9721"/>
                  </a:lnTo>
                  <a:lnTo>
                    <a:pt x="220" y="10748"/>
                  </a:lnTo>
                  <a:lnTo>
                    <a:pt x="73" y="10968"/>
                  </a:lnTo>
                  <a:lnTo>
                    <a:pt x="0" y="11151"/>
                  </a:lnTo>
                  <a:lnTo>
                    <a:pt x="0" y="11225"/>
                  </a:lnTo>
                  <a:lnTo>
                    <a:pt x="37" y="11335"/>
                  </a:lnTo>
                  <a:lnTo>
                    <a:pt x="183" y="11518"/>
                  </a:lnTo>
                  <a:lnTo>
                    <a:pt x="257" y="11592"/>
                  </a:lnTo>
                  <a:lnTo>
                    <a:pt x="367" y="11628"/>
                  </a:lnTo>
                  <a:lnTo>
                    <a:pt x="550" y="11665"/>
                  </a:lnTo>
                  <a:lnTo>
                    <a:pt x="770" y="11628"/>
                  </a:lnTo>
                  <a:lnTo>
                    <a:pt x="990" y="11592"/>
                  </a:lnTo>
                  <a:lnTo>
                    <a:pt x="2348" y="11188"/>
                  </a:lnTo>
                  <a:lnTo>
                    <a:pt x="3595" y="10821"/>
                  </a:lnTo>
                  <a:lnTo>
                    <a:pt x="4072" y="10711"/>
                  </a:lnTo>
                  <a:lnTo>
                    <a:pt x="4292" y="10638"/>
                  </a:lnTo>
                  <a:lnTo>
                    <a:pt x="4512" y="10491"/>
                  </a:lnTo>
                  <a:lnTo>
                    <a:pt x="5025" y="11005"/>
                  </a:lnTo>
                  <a:lnTo>
                    <a:pt x="5539" y="11518"/>
                  </a:lnTo>
                  <a:lnTo>
                    <a:pt x="6089" y="11995"/>
                  </a:lnTo>
                  <a:lnTo>
                    <a:pt x="6676" y="12398"/>
                  </a:lnTo>
                  <a:lnTo>
                    <a:pt x="7006" y="12619"/>
                  </a:lnTo>
                  <a:lnTo>
                    <a:pt x="7373" y="12802"/>
                  </a:lnTo>
                  <a:lnTo>
                    <a:pt x="7740" y="12985"/>
                  </a:lnTo>
                  <a:lnTo>
                    <a:pt x="8070" y="13132"/>
                  </a:lnTo>
                  <a:lnTo>
                    <a:pt x="8474" y="13242"/>
                  </a:lnTo>
                  <a:lnTo>
                    <a:pt x="8840" y="13352"/>
                  </a:lnTo>
                  <a:lnTo>
                    <a:pt x="9207" y="13426"/>
                  </a:lnTo>
                  <a:lnTo>
                    <a:pt x="9611" y="13499"/>
                  </a:lnTo>
                  <a:lnTo>
                    <a:pt x="9977" y="13536"/>
                  </a:lnTo>
                  <a:lnTo>
                    <a:pt x="10381" y="13572"/>
                  </a:lnTo>
                  <a:lnTo>
                    <a:pt x="11115" y="13536"/>
                  </a:lnTo>
                  <a:lnTo>
                    <a:pt x="11812" y="13426"/>
                  </a:lnTo>
                  <a:lnTo>
                    <a:pt x="12215" y="13316"/>
                  </a:lnTo>
                  <a:lnTo>
                    <a:pt x="12362" y="13279"/>
                  </a:lnTo>
                  <a:lnTo>
                    <a:pt x="12435" y="13279"/>
                  </a:lnTo>
                  <a:lnTo>
                    <a:pt x="12435" y="13316"/>
                  </a:lnTo>
                  <a:lnTo>
                    <a:pt x="12509" y="13352"/>
                  </a:lnTo>
                  <a:lnTo>
                    <a:pt x="12545" y="13352"/>
                  </a:lnTo>
                  <a:lnTo>
                    <a:pt x="12582" y="13316"/>
                  </a:lnTo>
                  <a:lnTo>
                    <a:pt x="12619" y="13279"/>
                  </a:lnTo>
                  <a:lnTo>
                    <a:pt x="12655" y="13169"/>
                  </a:lnTo>
                  <a:lnTo>
                    <a:pt x="12655" y="13022"/>
                  </a:lnTo>
                  <a:lnTo>
                    <a:pt x="12545" y="12949"/>
                  </a:lnTo>
                  <a:lnTo>
                    <a:pt x="12435" y="12912"/>
                  </a:lnTo>
                  <a:lnTo>
                    <a:pt x="12178" y="12912"/>
                  </a:lnTo>
                  <a:lnTo>
                    <a:pt x="11702" y="13022"/>
                  </a:lnTo>
                  <a:lnTo>
                    <a:pt x="11188" y="13095"/>
                  </a:lnTo>
                  <a:lnTo>
                    <a:pt x="10748" y="13132"/>
                  </a:lnTo>
                  <a:lnTo>
                    <a:pt x="10308" y="13095"/>
                  </a:lnTo>
                  <a:lnTo>
                    <a:pt x="9867" y="13095"/>
                  </a:lnTo>
                  <a:lnTo>
                    <a:pt x="9464" y="13022"/>
                  </a:lnTo>
                  <a:lnTo>
                    <a:pt x="9024" y="12949"/>
                  </a:lnTo>
                  <a:lnTo>
                    <a:pt x="8584" y="12802"/>
                  </a:lnTo>
                  <a:lnTo>
                    <a:pt x="8180" y="12655"/>
                  </a:lnTo>
                  <a:lnTo>
                    <a:pt x="7777" y="12509"/>
                  </a:lnTo>
                  <a:lnTo>
                    <a:pt x="7300" y="12252"/>
                  </a:lnTo>
                  <a:lnTo>
                    <a:pt x="6860" y="11958"/>
                  </a:lnTo>
                  <a:lnTo>
                    <a:pt x="6419" y="11628"/>
                  </a:lnTo>
                  <a:lnTo>
                    <a:pt x="6016" y="11298"/>
                  </a:lnTo>
                  <a:lnTo>
                    <a:pt x="5246" y="10564"/>
                  </a:lnTo>
                  <a:lnTo>
                    <a:pt x="4512" y="9794"/>
                  </a:lnTo>
                  <a:lnTo>
                    <a:pt x="3008" y="8290"/>
                  </a:lnTo>
                  <a:lnTo>
                    <a:pt x="2274" y="7520"/>
                  </a:lnTo>
                  <a:lnTo>
                    <a:pt x="2091" y="7300"/>
                  </a:lnTo>
                  <a:lnTo>
                    <a:pt x="1871" y="7080"/>
                  </a:lnTo>
                  <a:lnTo>
                    <a:pt x="1944" y="6713"/>
                  </a:lnTo>
                  <a:lnTo>
                    <a:pt x="2054" y="6383"/>
                  </a:lnTo>
                  <a:lnTo>
                    <a:pt x="2238" y="6053"/>
                  </a:lnTo>
                  <a:lnTo>
                    <a:pt x="2421" y="5722"/>
                  </a:lnTo>
                  <a:lnTo>
                    <a:pt x="2641" y="5429"/>
                  </a:lnTo>
                  <a:lnTo>
                    <a:pt x="2898" y="5172"/>
                  </a:lnTo>
                  <a:lnTo>
                    <a:pt x="3411" y="4622"/>
                  </a:lnTo>
                  <a:lnTo>
                    <a:pt x="4475" y="3558"/>
                  </a:lnTo>
                  <a:lnTo>
                    <a:pt x="5025" y="3045"/>
                  </a:lnTo>
                  <a:lnTo>
                    <a:pt x="5246" y="2825"/>
                  </a:lnTo>
                  <a:lnTo>
                    <a:pt x="5392" y="2678"/>
                  </a:lnTo>
                  <a:lnTo>
                    <a:pt x="5502" y="2605"/>
                  </a:lnTo>
                  <a:lnTo>
                    <a:pt x="5612" y="2715"/>
                  </a:lnTo>
                  <a:lnTo>
                    <a:pt x="5392" y="2825"/>
                  </a:lnTo>
                  <a:lnTo>
                    <a:pt x="5246" y="2971"/>
                  </a:lnTo>
                  <a:lnTo>
                    <a:pt x="4952" y="3301"/>
                  </a:lnTo>
                  <a:lnTo>
                    <a:pt x="4805" y="3485"/>
                  </a:lnTo>
                  <a:lnTo>
                    <a:pt x="4695" y="3668"/>
                  </a:lnTo>
                  <a:lnTo>
                    <a:pt x="4585" y="3888"/>
                  </a:lnTo>
                  <a:lnTo>
                    <a:pt x="4585" y="3962"/>
                  </a:lnTo>
                  <a:lnTo>
                    <a:pt x="4622" y="4072"/>
                  </a:lnTo>
                  <a:lnTo>
                    <a:pt x="4659" y="4145"/>
                  </a:lnTo>
                  <a:lnTo>
                    <a:pt x="4732" y="4145"/>
                  </a:lnTo>
                  <a:lnTo>
                    <a:pt x="4915" y="4035"/>
                  </a:lnTo>
                  <a:lnTo>
                    <a:pt x="5025" y="3888"/>
                  </a:lnTo>
                  <a:lnTo>
                    <a:pt x="5209" y="3558"/>
                  </a:lnTo>
                  <a:lnTo>
                    <a:pt x="5502" y="3228"/>
                  </a:lnTo>
                  <a:lnTo>
                    <a:pt x="5759" y="2898"/>
                  </a:lnTo>
                  <a:lnTo>
                    <a:pt x="6016" y="3118"/>
                  </a:lnTo>
                  <a:lnTo>
                    <a:pt x="5832" y="3301"/>
                  </a:lnTo>
                  <a:lnTo>
                    <a:pt x="5612" y="3522"/>
                  </a:lnTo>
                  <a:lnTo>
                    <a:pt x="5466" y="3742"/>
                  </a:lnTo>
                  <a:lnTo>
                    <a:pt x="5356" y="3962"/>
                  </a:lnTo>
                  <a:lnTo>
                    <a:pt x="5319" y="4072"/>
                  </a:lnTo>
                  <a:lnTo>
                    <a:pt x="5392" y="4182"/>
                  </a:lnTo>
                  <a:lnTo>
                    <a:pt x="5502" y="4219"/>
                  </a:lnTo>
                  <a:lnTo>
                    <a:pt x="5539" y="4219"/>
                  </a:lnTo>
                  <a:lnTo>
                    <a:pt x="5612" y="4182"/>
                  </a:lnTo>
                  <a:lnTo>
                    <a:pt x="5796" y="3998"/>
                  </a:lnTo>
                  <a:lnTo>
                    <a:pt x="5942" y="3778"/>
                  </a:lnTo>
                  <a:lnTo>
                    <a:pt x="6089" y="3558"/>
                  </a:lnTo>
                  <a:lnTo>
                    <a:pt x="6199" y="3301"/>
                  </a:lnTo>
                  <a:lnTo>
                    <a:pt x="6309" y="3375"/>
                  </a:lnTo>
                  <a:lnTo>
                    <a:pt x="6456" y="3485"/>
                  </a:lnTo>
                  <a:lnTo>
                    <a:pt x="6346" y="3595"/>
                  </a:lnTo>
                  <a:lnTo>
                    <a:pt x="6236" y="3705"/>
                  </a:lnTo>
                  <a:lnTo>
                    <a:pt x="6089" y="3962"/>
                  </a:lnTo>
                  <a:lnTo>
                    <a:pt x="5869" y="4255"/>
                  </a:lnTo>
                  <a:lnTo>
                    <a:pt x="5796" y="4402"/>
                  </a:lnTo>
                  <a:lnTo>
                    <a:pt x="5722" y="4585"/>
                  </a:lnTo>
                  <a:lnTo>
                    <a:pt x="5722" y="4622"/>
                  </a:lnTo>
                  <a:lnTo>
                    <a:pt x="5722" y="4695"/>
                  </a:lnTo>
                  <a:lnTo>
                    <a:pt x="5796" y="4732"/>
                  </a:lnTo>
                  <a:lnTo>
                    <a:pt x="5906" y="4769"/>
                  </a:lnTo>
                  <a:lnTo>
                    <a:pt x="6016" y="4695"/>
                  </a:lnTo>
                  <a:lnTo>
                    <a:pt x="6126" y="4585"/>
                  </a:lnTo>
                  <a:lnTo>
                    <a:pt x="6199" y="4439"/>
                  </a:lnTo>
                  <a:lnTo>
                    <a:pt x="6383" y="4145"/>
                  </a:lnTo>
                  <a:lnTo>
                    <a:pt x="6456" y="3962"/>
                  </a:lnTo>
                  <a:lnTo>
                    <a:pt x="6603" y="3632"/>
                  </a:lnTo>
                  <a:lnTo>
                    <a:pt x="7300" y="4145"/>
                  </a:lnTo>
                  <a:lnTo>
                    <a:pt x="7116" y="4292"/>
                  </a:lnTo>
                  <a:lnTo>
                    <a:pt x="6933" y="4439"/>
                  </a:lnTo>
                  <a:lnTo>
                    <a:pt x="6713" y="4695"/>
                  </a:lnTo>
                  <a:lnTo>
                    <a:pt x="6529" y="5026"/>
                  </a:lnTo>
                  <a:lnTo>
                    <a:pt x="6529" y="5099"/>
                  </a:lnTo>
                  <a:lnTo>
                    <a:pt x="6529" y="5172"/>
                  </a:lnTo>
                  <a:lnTo>
                    <a:pt x="6566" y="5209"/>
                  </a:lnTo>
                  <a:lnTo>
                    <a:pt x="6639" y="5246"/>
                  </a:lnTo>
                  <a:lnTo>
                    <a:pt x="6676" y="5282"/>
                  </a:lnTo>
                  <a:lnTo>
                    <a:pt x="6749" y="5282"/>
                  </a:lnTo>
                  <a:lnTo>
                    <a:pt x="6823" y="5246"/>
                  </a:lnTo>
                  <a:lnTo>
                    <a:pt x="6860" y="5172"/>
                  </a:lnTo>
                  <a:lnTo>
                    <a:pt x="7153" y="4695"/>
                  </a:lnTo>
                  <a:lnTo>
                    <a:pt x="7410" y="4255"/>
                  </a:lnTo>
                  <a:lnTo>
                    <a:pt x="7740" y="4475"/>
                  </a:lnTo>
                  <a:lnTo>
                    <a:pt x="7483" y="4732"/>
                  </a:lnTo>
                  <a:lnTo>
                    <a:pt x="7116" y="5136"/>
                  </a:lnTo>
                  <a:lnTo>
                    <a:pt x="7080" y="5209"/>
                  </a:lnTo>
                  <a:lnTo>
                    <a:pt x="7043" y="5246"/>
                  </a:lnTo>
                  <a:lnTo>
                    <a:pt x="7080" y="5319"/>
                  </a:lnTo>
                  <a:lnTo>
                    <a:pt x="7116" y="5356"/>
                  </a:lnTo>
                  <a:lnTo>
                    <a:pt x="7190" y="5392"/>
                  </a:lnTo>
                  <a:lnTo>
                    <a:pt x="7263" y="5429"/>
                  </a:lnTo>
                  <a:lnTo>
                    <a:pt x="7336" y="5429"/>
                  </a:lnTo>
                  <a:lnTo>
                    <a:pt x="7373" y="5356"/>
                  </a:lnTo>
                  <a:lnTo>
                    <a:pt x="7556" y="5172"/>
                  </a:lnTo>
                  <a:lnTo>
                    <a:pt x="7740" y="4989"/>
                  </a:lnTo>
                  <a:lnTo>
                    <a:pt x="7813" y="4805"/>
                  </a:lnTo>
                  <a:lnTo>
                    <a:pt x="7850" y="4695"/>
                  </a:lnTo>
                  <a:lnTo>
                    <a:pt x="7887" y="4585"/>
                  </a:lnTo>
                  <a:lnTo>
                    <a:pt x="8474" y="4989"/>
                  </a:lnTo>
                  <a:lnTo>
                    <a:pt x="8107" y="5319"/>
                  </a:lnTo>
                  <a:lnTo>
                    <a:pt x="7813" y="5722"/>
                  </a:lnTo>
                  <a:lnTo>
                    <a:pt x="7777" y="5796"/>
                  </a:lnTo>
                  <a:lnTo>
                    <a:pt x="7777" y="5833"/>
                  </a:lnTo>
                  <a:lnTo>
                    <a:pt x="7813" y="5943"/>
                  </a:lnTo>
                  <a:lnTo>
                    <a:pt x="7887" y="5979"/>
                  </a:lnTo>
                  <a:lnTo>
                    <a:pt x="7997" y="5979"/>
                  </a:lnTo>
                  <a:lnTo>
                    <a:pt x="8033" y="5943"/>
                  </a:lnTo>
                  <a:lnTo>
                    <a:pt x="8327" y="5502"/>
                  </a:lnTo>
                  <a:lnTo>
                    <a:pt x="8584" y="5062"/>
                  </a:lnTo>
                  <a:lnTo>
                    <a:pt x="9024" y="5356"/>
                  </a:lnTo>
                  <a:lnTo>
                    <a:pt x="8767" y="5612"/>
                  </a:lnTo>
                  <a:lnTo>
                    <a:pt x="8584" y="5796"/>
                  </a:lnTo>
                  <a:lnTo>
                    <a:pt x="8510" y="5906"/>
                  </a:lnTo>
                  <a:lnTo>
                    <a:pt x="8474" y="6053"/>
                  </a:lnTo>
                  <a:lnTo>
                    <a:pt x="8253" y="6383"/>
                  </a:lnTo>
                  <a:lnTo>
                    <a:pt x="8217" y="6456"/>
                  </a:lnTo>
                  <a:lnTo>
                    <a:pt x="8253" y="6566"/>
                  </a:lnTo>
                  <a:lnTo>
                    <a:pt x="8290" y="6603"/>
                  </a:lnTo>
                  <a:lnTo>
                    <a:pt x="8363" y="6640"/>
                  </a:lnTo>
                  <a:lnTo>
                    <a:pt x="8474" y="6640"/>
                  </a:lnTo>
                  <a:lnTo>
                    <a:pt x="8547" y="6566"/>
                  </a:lnTo>
                  <a:lnTo>
                    <a:pt x="8804" y="6199"/>
                  </a:lnTo>
                  <a:lnTo>
                    <a:pt x="8877" y="6126"/>
                  </a:lnTo>
                  <a:lnTo>
                    <a:pt x="8950" y="6016"/>
                  </a:lnTo>
                  <a:lnTo>
                    <a:pt x="9097" y="5796"/>
                  </a:lnTo>
                  <a:lnTo>
                    <a:pt x="9244" y="5539"/>
                  </a:lnTo>
                  <a:lnTo>
                    <a:pt x="9537" y="5722"/>
                  </a:lnTo>
                  <a:lnTo>
                    <a:pt x="9354" y="5906"/>
                  </a:lnTo>
                  <a:lnTo>
                    <a:pt x="9207" y="6126"/>
                  </a:lnTo>
                  <a:lnTo>
                    <a:pt x="8950" y="6419"/>
                  </a:lnTo>
                  <a:lnTo>
                    <a:pt x="8877" y="6566"/>
                  </a:lnTo>
                  <a:lnTo>
                    <a:pt x="8840" y="6750"/>
                  </a:lnTo>
                  <a:lnTo>
                    <a:pt x="8914" y="6823"/>
                  </a:lnTo>
                  <a:lnTo>
                    <a:pt x="8950" y="6860"/>
                  </a:lnTo>
                  <a:lnTo>
                    <a:pt x="8987" y="6860"/>
                  </a:lnTo>
                  <a:lnTo>
                    <a:pt x="9134" y="6786"/>
                  </a:lnTo>
                  <a:lnTo>
                    <a:pt x="9244" y="6640"/>
                  </a:lnTo>
                  <a:lnTo>
                    <a:pt x="9391" y="6383"/>
                  </a:lnTo>
                  <a:lnTo>
                    <a:pt x="9537" y="6126"/>
                  </a:lnTo>
                  <a:lnTo>
                    <a:pt x="9721" y="5869"/>
                  </a:lnTo>
                  <a:lnTo>
                    <a:pt x="10198" y="6236"/>
                  </a:lnTo>
                  <a:lnTo>
                    <a:pt x="10051" y="6419"/>
                  </a:lnTo>
                  <a:lnTo>
                    <a:pt x="9867" y="6640"/>
                  </a:lnTo>
                  <a:lnTo>
                    <a:pt x="9684" y="6860"/>
                  </a:lnTo>
                  <a:lnTo>
                    <a:pt x="9611" y="7006"/>
                  </a:lnTo>
                  <a:lnTo>
                    <a:pt x="9574" y="7116"/>
                  </a:lnTo>
                  <a:lnTo>
                    <a:pt x="9574" y="7190"/>
                  </a:lnTo>
                  <a:lnTo>
                    <a:pt x="9611" y="7263"/>
                  </a:lnTo>
                  <a:lnTo>
                    <a:pt x="9757" y="7263"/>
                  </a:lnTo>
                  <a:lnTo>
                    <a:pt x="9867" y="7190"/>
                  </a:lnTo>
                  <a:lnTo>
                    <a:pt x="9941" y="7080"/>
                  </a:lnTo>
                  <a:lnTo>
                    <a:pt x="10124" y="6823"/>
                  </a:lnTo>
                  <a:lnTo>
                    <a:pt x="10271" y="6603"/>
                  </a:lnTo>
                  <a:lnTo>
                    <a:pt x="10381" y="6383"/>
                  </a:lnTo>
                  <a:lnTo>
                    <a:pt x="10895" y="6823"/>
                  </a:lnTo>
                  <a:lnTo>
                    <a:pt x="10931" y="6860"/>
                  </a:lnTo>
                  <a:lnTo>
                    <a:pt x="10638" y="7226"/>
                  </a:lnTo>
                  <a:lnTo>
                    <a:pt x="10381" y="7593"/>
                  </a:lnTo>
                  <a:lnTo>
                    <a:pt x="10271" y="7703"/>
                  </a:lnTo>
                  <a:lnTo>
                    <a:pt x="10271" y="7777"/>
                  </a:lnTo>
                  <a:lnTo>
                    <a:pt x="10271" y="7813"/>
                  </a:lnTo>
                  <a:lnTo>
                    <a:pt x="10344" y="7923"/>
                  </a:lnTo>
                  <a:lnTo>
                    <a:pt x="10418" y="7960"/>
                  </a:lnTo>
                  <a:lnTo>
                    <a:pt x="10491" y="7923"/>
                  </a:lnTo>
                  <a:lnTo>
                    <a:pt x="10528" y="7887"/>
                  </a:lnTo>
                  <a:lnTo>
                    <a:pt x="10821" y="7483"/>
                  </a:lnTo>
                  <a:lnTo>
                    <a:pt x="11115" y="7043"/>
                  </a:lnTo>
                  <a:lnTo>
                    <a:pt x="11445" y="7447"/>
                  </a:lnTo>
                  <a:lnTo>
                    <a:pt x="11298" y="7703"/>
                  </a:lnTo>
                  <a:lnTo>
                    <a:pt x="11151" y="7960"/>
                  </a:lnTo>
                  <a:lnTo>
                    <a:pt x="10968" y="8253"/>
                  </a:lnTo>
                  <a:lnTo>
                    <a:pt x="10931" y="8437"/>
                  </a:lnTo>
                  <a:lnTo>
                    <a:pt x="10931" y="8510"/>
                  </a:lnTo>
                  <a:lnTo>
                    <a:pt x="10931" y="8584"/>
                  </a:lnTo>
                  <a:lnTo>
                    <a:pt x="10968" y="8657"/>
                  </a:lnTo>
                  <a:lnTo>
                    <a:pt x="11041" y="8657"/>
                  </a:lnTo>
                  <a:lnTo>
                    <a:pt x="11188" y="8584"/>
                  </a:lnTo>
                  <a:lnTo>
                    <a:pt x="11261" y="8474"/>
                  </a:lnTo>
                  <a:lnTo>
                    <a:pt x="11408" y="8180"/>
                  </a:lnTo>
                  <a:lnTo>
                    <a:pt x="11628" y="7703"/>
                  </a:lnTo>
                  <a:lnTo>
                    <a:pt x="11812" y="7997"/>
                  </a:lnTo>
                  <a:lnTo>
                    <a:pt x="11995" y="8290"/>
                  </a:lnTo>
                  <a:lnTo>
                    <a:pt x="11812" y="8694"/>
                  </a:lnTo>
                  <a:lnTo>
                    <a:pt x="11628" y="9097"/>
                  </a:lnTo>
                  <a:lnTo>
                    <a:pt x="11518" y="9097"/>
                  </a:lnTo>
                  <a:lnTo>
                    <a:pt x="11408" y="9317"/>
                  </a:lnTo>
                  <a:lnTo>
                    <a:pt x="11335" y="9501"/>
                  </a:lnTo>
                  <a:lnTo>
                    <a:pt x="11335" y="9574"/>
                  </a:lnTo>
                  <a:lnTo>
                    <a:pt x="11335" y="9647"/>
                  </a:lnTo>
                  <a:lnTo>
                    <a:pt x="11408" y="9721"/>
                  </a:lnTo>
                  <a:lnTo>
                    <a:pt x="11591" y="9721"/>
                  </a:lnTo>
                  <a:lnTo>
                    <a:pt x="11628" y="9684"/>
                  </a:lnTo>
                  <a:lnTo>
                    <a:pt x="11812" y="9427"/>
                  </a:lnTo>
                  <a:lnTo>
                    <a:pt x="11958" y="9171"/>
                  </a:lnTo>
                  <a:lnTo>
                    <a:pt x="12105" y="8914"/>
                  </a:lnTo>
                  <a:lnTo>
                    <a:pt x="12178" y="8657"/>
                  </a:lnTo>
                  <a:lnTo>
                    <a:pt x="12325" y="9024"/>
                  </a:lnTo>
                  <a:lnTo>
                    <a:pt x="12472" y="9427"/>
                  </a:lnTo>
                  <a:lnTo>
                    <a:pt x="12068" y="10088"/>
                  </a:lnTo>
                  <a:lnTo>
                    <a:pt x="11995" y="10088"/>
                  </a:lnTo>
                  <a:lnTo>
                    <a:pt x="11922" y="10271"/>
                  </a:lnTo>
                  <a:lnTo>
                    <a:pt x="11848" y="10418"/>
                  </a:lnTo>
                  <a:lnTo>
                    <a:pt x="11848" y="10491"/>
                  </a:lnTo>
                  <a:lnTo>
                    <a:pt x="11848" y="10528"/>
                  </a:lnTo>
                  <a:lnTo>
                    <a:pt x="11922" y="10601"/>
                  </a:lnTo>
                  <a:lnTo>
                    <a:pt x="12068" y="10601"/>
                  </a:lnTo>
                  <a:lnTo>
                    <a:pt x="12142" y="10564"/>
                  </a:lnTo>
                  <a:lnTo>
                    <a:pt x="12362" y="10198"/>
                  </a:lnTo>
                  <a:lnTo>
                    <a:pt x="12582" y="9831"/>
                  </a:lnTo>
                  <a:lnTo>
                    <a:pt x="12692" y="10454"/>
                  </a:lnTo>
                  <a:lnTo>
                    <a:pt x="12509" y="10638"/>
                  </a:lnTo>
                  <a:lnTo>
                    <a:pt x="12362" y="10858"/>
                  </a:lnTo>
                  <a:lnTo>
                    <a:pt x="12215" y="11078"/>
                  </a:lnTo>
                  <a:lnTo>
                    <a:pt x="12178" y="11225"/>
                  </a:lnTo>
                  <a:lnTo>
                    <a:pt x="12178" y="11371"/>
                  </a:lnTo>
                  <a:lnTo>
                    <a:pt x="12215" y="11408"/>
                  </a:lnTo>
                  <a:lnTo>
                    <a:pt x="12252" y="11408"/>
                  </a:lnTo>
                  <a:lnTo>
                    <a:pt x="12362" y="11371"/>
                  </a:lnTo>
                  <a:lnTo>
                    <a:pt x="12472" y="11298"/>
                  </a:lnTo>
                  <a:lnTo>
                    <a:pt x="12582" y="11078"/>
                  </a:lnTo>
                  <a:lnTo>
                    <a:pt x="12692" y="10858"/>
                  </a:lnTo>
                  <a:lnTo>
                    <a:pt x="12729" y="11188"/>
                  </a:lnTo>
                  <a:lnTo>
                    <a:pt x="12655" y="11775"/>
                  </a:lnTo>
                  <a:lnTo>
                    <a:pt x="12509" y="11922"/>
                  </a:lnTo>
                  <a:lnTo>
                    <a:pt x="12362" y="12068"/>
                  </a:lnTo>
                  <a:lnTo>
                    <a:pt x="12325" y="12215"/>
                  </a:lnTo>
                  <a:lnTo>
                    <a:pt x="12325" y="12288"/>
                  </a:lnTo>
                  <a:lnTo>
                    <a:pt x="12362" y="12362"/>
                  </a:lnTo>
                  <a:lnTo>
                    <a:pt x="12435" y="12398"/>
                  </a:lnTo>
                  <a:lnTo>
                    <a:pt x="12472" y="12398"/>
                  </a:lnTo>
                  <a:lnTo>
                    <a:pt x="12619" y="12288"/>
                  </a:lnTo>
                  <a:lnTo>
                    <a:pt x="12655" y="12655"/>
                  </a:lnTo>
                  <a:lnTo>
                    <a:pt x="12692" y="12692"/>
                  </a:lnTo>
                  <a:lnTo>
                    <a:pt x="12729" y="12655"/>
                  </a:lnTo>
                  <a:lnTo>
                    <a:pt x="12802" y="12545"/>
                  </a:lnTo>
                  <a:lnTo>
                    <a:pt x="12912" y="12398"/>
                  </a:lnTo>
                  <a:lnTo>
                    <a:pt x="13022" y="12068"/>
                  </a:lnTo>
                  <a:lnTo>
                    <a:pt x="13095" y="11738"/>
                  </a:lnTo>
                  <a:lnTo>
                    <a:pt x="13132" y="11408"/>
                  </a:lnTo>
                  <a:lnTo>
                    <a:pt x="13132" y="11005"/>
                  </a:lnTo>
                  <a:lnTo>
                    <a:pt x="13132" y="10638"/>
                  </a:lnTo>
                  <a:lnTo>
                    <a:pt x="13095" y="10234"/>
                  </a:lnTo>
                  <a:lnTo>
                    <a:pt x="13022" y="9867"/>
                  </a:lnTo>
                  <a:lnTo>
                    <a:pt x="12949" y="9464"/>
                  </a:lnTo>
                  <a:lnTo>
                    <a:pt x="12839" y="9060"/>
                  </a:lnTo>
                  <a:lnTo>
                    <a:pt x="12692" y="8694"/>
                  </a:lnTo>
                  <a:lnTo>
                    <a:pt x="12545" y="8327"/>
                  </a:lnTo>
                  <a:lnTo>
                    <a:pt x="12325" y="7960"/>
                  </a:lnTo>
                  <a:lnTo>
                    <a:pt x="12142" y="7630"/>
                  </a:lnTo>
                  <a:lnTo>
                    <a:pt x="11885" y="7300"/>
                  </a:lnTo>
                  <a:lnTo>
                    <a:pt x="11628" y="6970"/>
                  </a:lnTo>
                  <a:lnTo>
                    <a:pt x="11335" y="6640"/>
                  </a:lnTo>
                  <a:lnTo>
                    <a:pt x="11041" y="6346"/>
                  </a:lnTo>
                  <a:lnTo>
                    <a:pt x="10344" y="5759"/>
                  </a:lnTo>
                  <a:lnTo>
                    <a:pt x="9647" y="5246"/>
                  </a:lnTo>
                  <a:lnTo>
                    <a:pt x="8914" y="4732"/>
                  </a:lnTo>
                  <a:lnTo>
                    <a:pt x="8987" y="4439"/>
                  </a:lnTo>
                  <a:lnTo>
                    <a:pt x="9024" y="4182"/>
                  </a:lnTo>
                  <a:lnTo>
                    <a:pt x="9060" y="3558"/>
                  </a:lnTo>
                  <a:lnTo>
                    <a:pt x="9097" y="2898"/>
                  </a:lnTo>
                  <a:lnTo>
                    <a:pt x="9281" y="220"/>
                  </a:lnTo>
                  <a:lnTo>
                    <a:pt x="9244" y="110"/>
                  </a:lnTo>
                  <a:lnTo>
                    <a:pt x="9207" y="37"/>
                  </a:lnTo>
                  <a:lnTo>
                    <a:pt x="9097"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 name="Google Shape;408;p8"/>
            <p:cNvSpPr/>
            <p:nvPr/>
          </p:nvSpPr>
          <p:spPr>
            <a:xfrm>
              <a:off x="6537275" y="2750650"/>
              <a:ext cx="459450" cy="475050"/>
            </a:xfrm>
            <a:custGeom>
              <a:avLst/>
              <a:gdLst/>
              <a:ahLst/>
              <a:cxnLst/>
              <a:rect l="l" t="t" r="r" b="b"/>
              <a:pathLst>
                <a:path w="18378" h="19002" extrusionOk="0">
                  <a:moveTo>
                    <a:pt x="13793" y="5429"/>
                  </a:moveTo>
                  <a:lnTo>
                    <a:pt x="13682" y="5466"/>
                  </a:lnTo>
                  <a:lnTo>
                    <a:pt x="13572" y="5502"/>
                  </a:lnTo>
                  <a:lnTo>
                    <a:pt x="13499" y="5576"/>
                  </a:lnTo>
                  <a:lnTo>
                    <a:pt x="13352" y="5759"/>
                  </a:lnTo>
                  <a:lnTo>
                    <a:pt x="13352" y="5869"/>
                  </a:lnTo>
                  <a:lnTo>
                    <a:pt x="13352" y="5979"/>
                  </a:lnTo>
                  <a:lnTo>
                    <a:pt x="13389" y="6016"/>
                  </a:lnTo>
                  <a:lnTo>
                    <a:pt x="13426" y="6053"/>
                  </a:lnTo>
                  <a:lnTo>
                    <a:pt x="13499" y="6053"/>
                  </a:lnTo>
                  <a:lnTo>
                    <a:pt x="13572" y="5979"/>
                  </a:lnTo>
                  <a:lnTo>
                    <a:pt x="13646" y="5943"/>
                  </a:lnTo>
                  <a:lnTo>
                    <a:pt x="13719" y="5796"/>
                  </a:lnTo>
                  <a:lnTo>
                    <a:pt x="13829" y="5649"/>
                  </a:lnTo>
                  <a:lnTo>
                    <a:pt x="13903" y="5502"/>
                  </a:lnTo>
                  <a:lnTo>
                    <a:pt x="13903" y="5466"/>
                  </a:lnTo>
                  <a:lnTo>
                    <a:pt x="13903" y="5429"/>
                  </a:lnTo>
                  <a:close/>
                  <a:moveTo>
                    <a:pt x="13242" y="6089"/>
                  </a:moveTo>
                  <a:lnTo>
                    <a:pt x="13169" y="6126"/>
                  </a:lnTo>
                  <a:lnTo>
                    <a:pt x="13022" y="6309"/>
                  </a:lnTo>
                  <a:lnTo>
                    <a:pt x="12912" y="6493"/>
                  </a:lnTo>
                  <a:lnTo>
                    <a:pt x="12875" y="6529"/>
                  </a:lnTo>
                  <a:lnTo>
                    <a:pt x="12875" y="6603"/>
                  </a:lnTo>
                  <a:lnTo>
                    <a:pt x="12949" y="6676"/>
                  </a:lnTo>
                  <a:lnTo>
                    <a:pt x="13022" y="6713"/>
                  </a:lnTo>
                  <a:lnTo>
                    <a:pt x="13096" y="6676"/>
                  </a:lnTo>
                  <a:lnTo>
                    <a:pt x="13132" y="6639"/>
                  </a:lnTo>
                  <a:lnTo>
                    <a:pt x="13242" y="6456"/>
                  </a:lnTo>
                  <a:lnTo>
                    <a:pt x="13352" y="6273"/>
                  </a:lnTo>
                  <a:lnTo>
                    <a:pt x="13389" y="6199"/>
                  </a:lnTo>
                  <a:lnTo>
                    <a:pt x="13316" y="6126"/>
                  </a:lnTo>
                  <a:lnTo>
                    <a:pt x="13242" y="6089"/>
                  </a:lnTo>
                  <a:close/>
                  <a:moveTo>
                    <a:pt x="17241" y="6419"/>
                  </a:moveTo>
                  <a:lnTo>
                    <a:pt x="17534" y="6713"/>
                  </a:lnTo>
                  <a:lnTo>
                    <a:pt x="17497" y="6713"/>
                  </a:lnTo>
                  <a:lnTo>
                    <a:pt x="17387" y="6823"/>
                  </a:lnTo>
                  <a:lnTo>
                    <a:pt x="17351" y="6676"/>
                  </a:lnTo>
                  <a:lnTo>
                    <a:pt x="17241" y="6419"/>
                  </a:lnTo>
                  <a:close/>
                  <a:moveTo>
                    <a:pt x="12692" y="6786"/>
                  </a:moveTo>
                  <a:lnTo>
                    <a:pt x="12582" y="6860"/>
                  </a:lnTo>
                  <a:lnTo>
                    <a:pt x="12435" y="6970"/>
                  </a:lnTo>
                  <a:lnTo>
                    <a:pt x="12399" y="7116"/>
                  </a:lnTo>
                  <a:lnTo>
                    <a:pt x="12362" y="7190"/>
                  </a:lnTo>
                  <a:lnTo>
                    <a:pt x="12399" y="7226"/>
                  </a:lnTo>
                  <a:lnTo>
                    <a:pt x="12472" y="7300"/>
                  </a:lnTo>
                  <a:lnTo>
                    <a:pt x="12582" y="7300"/>
                  </a:lnTo>
                  <a:lnTo>
                    <a:pt x="12619" y="7263"/>
                  </a:lnTo>
                  <a:lnTo>
                    <a:pt x="12655" y="7190"/>
                  </a:lnTo>
                  <a:lnTo>
                    <a:pt x="12729" y="7043"/>
                  </a:lnTo>
                  <a:lnTo>
                    <a:pt x="12802" y="7006"/>
                  </a:lnTo>
                  <a:lnTo>
                    <a:pt x="12839" y="6933"/>
                  </a:lnTo>
                  <a:lnTo>
                    <a:pt x="12875" y="6860"/>
                  </a:lnTo>
                  <a:lnTo>
                    <a:pt x="12875" y="6823"/>
                  </a:lnTo>
                  <a:lnTo>
                    <a:pt x="12839" y="6823"/>
                  </a:lnTo>
                  <a:lnTo>
                    <a:pt x="12765" y="6786"/>
                  </a:lnTo>
                  <a:close/>
                  <a:moveTo>
                    <a:pt x="17571" y="6750"/>
                  </a:moveTo>
                  <a:lnTo>
                    <a:pt x="17828" y="7043"/>
                  </a:lnTo>
                  <a:lnTo>
                    <a:pt x="18048" y="7373"/>
                  </a:lnTo>
                  <a:lnTo>
                    <a:pt x="17828" y="7593"/>
                  </a:lnTo>
                  <a:lnTo>
                    <a:pt x="17828" y="7520"/>
                  </a:lnTo>
                  <a:lnTo>
                    <a:pt x="17864" y="7336"/>
                  </a:lnTo>
                  <a:lnTo>
                    <a:pt x="17828" y="7116"/>
                  </a:lnTo>
                  <a:lnTo>
                    <a:pt x="17828" y="7080"/>
                  </a:lnTo>
                  <a:lnTo>
                    <a:pt x="17754" y="7006"/>
                  </a:lnTo>
                  <a:lnTo>
                    <a:pt x="17681" y="7006"/>
                  </a:lnTo>
                  <a:lnTo>
                    <a:pt x="17644" y="7043"/>
                  </a:lnTo>
                  <a:lnTo>
                    <a:pt x="17681" y="7080"/>
                  </a:lnTo>
                  <a:lnTo>
                    <a:pt x="17644" y="7226"/>
                  </a:lnTo>
                  <a:lnTo>
                    <a:pt x="17607" y="7446"/>
                  </a:lnTo>
                  <a:lnTo>
                    <a:pt x="17534" y="7667"/>
                  </a:lnTo>
                  <a:lnTo>
                    <a:pt x="17534" y="7887"/>
                  </a:lnTo>
                  <a:lnTo>
                    <a:pt x="17534" y="7960"/>
                  </a:lnTo>
                  <a:lnTo>
                    <a:pt x="17131" y="8584"/>
                  </a:lnTo>
                  <a:lnTo>
                    <a:pt x="17167" y="8217"/>
                  </a:lnTo>
                  <a:lnTo>
                    <a:pt x="17241" y="7850"/>
                  </a:lnTo>
                  <a:lnTo>
                    <a:pt x="17387" y="7630"/>
                  </a:lnTo>
                  <a:lnTo>
                    <a:pt x="17387" y="7593"/>
                  </a:lnTo>
                  <a:lnTo>
                    <a:pt x="17387" y="7520"/>
                  </a:lnTo>
                  <a:lnTo>
                    <a:pt x="17461" y="7483"/>
                  </a:lnTo>
                  <a:lnTo>
                    <a:pt x="17497" y="7446"/>
                  </a:lnTo>
                  <a:lnTo>
                    <a:pt x="17534" y="7373"/>
                  </a:lnTo>
                  <a:lnTo>
                    <a:pt x="17534" y="7263"/>
                  </a:lnTo>
                  <a:lnTo>
                    <a:pt x="17497" y="7080"/>
                  </a:lnTo>
                  <a:lnTo>
                    <a:pt x="17571" y="6750"/>
                  </a:lnTo>
                  <a:close/>
                  <a:moveTo>
                    <a:pt x="16874" y="8840"/>
                  </a:moveTo>
                  <a:lnTo>
                    <a:pt x="16947" y="8877"/>
                  </a:lnTo>
                  <a:lnTo>
                    <a:pt x="16874" y="8950"/>
                  </a:lnTo>
                  <a:lnTo>
                    <a:pt x="16874" y="8877"/>
                  </a:lnTo>
                  <a:lnTo>
                    <a:pt x="16874" y="8840"/>
                  </a:lnTo>
                  <a:close/>
                  <a:moveTo>
                    <a:pt x="11445" y="8584"/>
                  </a:moveTo>
                  <a:lnTo>
                    <a:pt x="11408" y="8620"/>
                  </a:lnTo>
                  <a:lnTo>
                    <a:pt x="11298" y="8657"/>
                  </a:lnTo>
                  <a:lnTo>
                    <a:pt x="11188" y="8804"/>
                  </a:lnTo>
                  <a:lnTo>
                    <a:pt x="11188" y="8840"/>
                  </a:lnTo>
                  <a:lnTo>
                    <a:pt x="11188" y="8914"/>
                  </a:lnTo>
                  <a:lnTo>
                    <a:pt x="11188" y="8987"/>
                  </a:lnTo>
                  <a:lnTo>
                    <a:pt x="11225" y="9024"/>
                  </a:lnTo>
                  <a:lnTo>
                    <a:pt x="11408" y="9024"/>
                  </a:lnTo>
                  <a:lnTo>
                    <a:pt x="11445" y="8987"/>
                  </a:lnTo>
                  <a:lnTo>
                    <a:pt x="11555" y="8804"/>
                  </a:lnTo>
                  <a:lnTo>
                    <a:pt x="11555" y="8730"/>
                  </a:lnTo>
                  <a:lnTo>
                    <a:pt x="11555" y="8657"/>
                  </a:lnTo>
                  <a:lnTo>
                    <a:pt x="11518" y="8620"/>
                  </a:lnTo>
                  <a:lnTo>
                    <a:pt x="11445" y="8584"/>
                  </a:lnTo>
                  <a:close/>
                  <a:moveTo>
                    <a:pt x="16580" y="8804"/>
                  </a:moveTo>
                  <a:lnTo>
                    <a:pt x="16580" y="8877"/>
                  </a:lnTo>
                  <a:lnTo>
                    <a:pt x="16580" y="9060"/>
                  </a:lnTo>
                  <a:lnTo>
                    <a:pt x="16617" y="9170"/>
                  </a:lnTo>
                  <a:lnTo>
                    <a:pt x="16654" y="9244"/>
                  </a:lnTo>
                  <a:lnTo>
                    <a:pt x="16397" y="9611"/>
                  </a:lnTo>
                  <a:lnTo>
                    <a:pt x="16360" y="9391"/>
                  </a:lnTo>
                  <a:lnTo>
                    <a:pt x="16324" y="9170"/>
                  </a:lnTo>
                  <a:lnTo>
                    <a:pt x="16324" y="9097"/>
                  </a:lnTo>
                  <a:lnTo>
                    <a:pt x="16580" y="8804"/>
                  </a:lnTo>
                  <a:close/>
                  <a:moveTo>
                    <a:pt x="16067" y="9391"/>
                  </a:moveTo>
                  <a:lnTo>
                    <a:pt x="16067" y="9684"/>
                  </a:lnTo>
                  <a:lnTo>
                    <a:pt x="16103" y="9794"/>
                  </a:lnTo>
                  <a:lnTo>
                    <a:pt x="16177" y="9941"/>
                  </a:lnTo>
                  <a:lnTo>
                    <a:pt x="15993" y="10161"/>
                  </a:lnTo>
                  <a:lnTo>
                    <a:pt x="15920" y="10308"/>
                  </a:lnTo>
                  <a:lnTo>
                    <a:pt x="15957" y="9867"/>
                  </a:lnTo>
                  <a:lnTo>
                    <a:pt x="15920" y="9794"/>
                  </a:lnTo>
                  <a:lnTo>
                    <a:pt x="15847" y="9757"/>
                  </a:lnTo>
                  <a:lnTo>
                    <a:pt x="15810" y="9721"/>
                  </a:lnTo>
                  <a:lnTo>
                    <a:pt x="16067" y="9391"/>
                  </a:lnTo>
                  <a:close/>
                  <a:moveTo>
                    <a:pt x="9611" y="2348"/>
                  </a:moveTo>
                  <a:lnTo>
                    <a:pt x="9574" y="2421"/>
                  </a:lnTo>
                  <a:lnTo>
                    <a:pt x="9134" y="2861"/>
                  </a:lnTo>
                  <a:lnTo>
                    <a:pt x="8767" y="3375"/>
                  </a:lnTo>
                  <a:lnTo>
                    <a:pt x="7997" y="4365"/>
                  </a:lnTo>
                  <a:lnTo>
                    <a:pt x="7630" y="4879"/>
                  </a:lnTo>
                  <a:lnTo>
                    <a:pt x="7227" y="5356"/>
                  </a:lnTo>
                  <a:lnTo>
                    <a:pt x="6823" y="5832"/>
                  </a:lnTo>
                  <a:lnTo>
                    <a:pt x="6346" y="6273"/>
                  </a:lnTo>
                  <a:lnTo>
                    <a:pt x="6273" y="6346"/>
                  </a:lnTo>
                  <a:lnTo>
                    <a:pt x="6273" y="6456"/>
                  </a:lnTo>
                  <a:lnTo>
                    <a:pt x="6236" y="6456"/>
                  </a:lnTo>
                  <a:lnTo>
                    <a:pt x="6163" y="6493"/>
                  </a:lnTo>
                  <a:lnTo>
                    <a:pt x="6163" y="6566"/>
                  </a:lnTo>
                  <a:lnTo>
                    <a:pt x="6199" y="6603"/>
                  </a:lnTo>
                  <a:lnTo>
                    <a:pt x="6309" y="6786"/>
                  </a:lnTo>
                  <a:lnTo>
                    <a:pt x="6493" y="6970"/>
                  </a:lnTo>
                  <a:lnTo>
                    <a:pt x="6823" y="7263"/>
                  </a:lnTo>
                  <a:lnTo>
                    <a:pt x="7593" y="7813"/>
                  </a:lnTo>
                  <a:lnTo>
                    <a:pt x="8437" y="8363"/>
                  </a:lnTo>
                  <a:lnTo>
                    <a:pt x="8620" y="8510"/>
                  </a:lnTo>
                  <a:lnTo>
                    <a:pt x="8767" y="8694"/>
                  </a:lnTo>
                  <a:lnTo>
                    <a:pt x="9061" y="9060"/>
                  </a:lnTo>
                  <a:lnTo>
                    <a:pt x="9207" y="9207"/>
                  </a:lnTo>
                  <a:lnTo>
                    <a:pt x="9391" y="9354"/>
                  </a:lnTo>
                  <a:lnTo>
                    <a:pt x="9758" y="9574"/>
                  </a:lnTo>
                  <a:lnTo>
                    <a:pt x="10638" y="10161"/>
                  </a:lnTo>
                  <a:lnTo>
                    <a:pt x="11482" y="10784"/>
                  </a:lnTo>
                  <a:lnTo>
                    <a:pt x="12289" y="11408"/>
                  </a:lnTo>
                  <a:lnTo>
                    <a:pt x="12362" y="11445"/>
                  </a:lnTo>
                  <a:lnTo>
                    <a:pt x="12472" y="11445"/>
                  </a:lnTo>
                  <a:lnTo>
                    <a:pt x="12545" y="11408"/>
                  </a:lnTo>
                  <a:lnTo>
                    <a:pt x="12582" y="11371"/>
                  </a:lnTo>
                  <a:lnTo>
                    <a:pt x="12619" y="11298"/>
                  </a:lnTo>
                  <a:lnTo>
                    <a:pt x="12655" y="11188"/>
                  </a:lnTo>
                  <a:lnTo>
                    <a:pt x="12619" y="11115"/>
                  </a:lnTo>
                  <a:lnTo>
                    <a:pt x="12545" y="11041"/>
                  </a:lnTo>
                  <a:lnTo>
                    <a:pt x="11775" y="10418"/>
                  </a:lnTo>
                  <a:lnTo>
                    <a:pt x="11812" y="10381"/>
                  </a:lnTo>
                  <a:lnTo>
                    <a:pt x="11922" y="10198"/>
                  </a:lnTo>
                  <a:lnTo>
                    <a:pt x="11995" y="10014"/>
                  </a:lnTo>
                  <a:lnTo>
                    <a:pt x="11995" y="9941"/>
                  </a:lnTo>
                  <a:lnTo>
                    <a:pt x="11958" y="9904"/>
                  </a:lnTo>
                  <a:lnTo>
                    <a:pt x="11885" y="9904"/>
                  </a:lnTo>
                  <a:lnTo>
                    <a:pt x="11738" y="10051"/>
                  </a:lnTo>
                  <a:lnTo>
                    <a:pt x="11592" y="10234"/>
                  </a:lnTo>
                  <a:lnTo>
                    <a:pt x="11555" y="10271"/>
                  </a:lnTo>
                  <a:lnTo>
                    <a:pt x="11005" y="9867"/>
                  </a:lnTo>
                  <a:lnTo>
                    <a:pt x="10821" y="9757"/>
                  </a:lnTo>
                  <a:lnTo>
                    <a:pt x="10858" y="9684"/>
                  </a:lnTo>
                  <a:lnTo>
                    <a:pt x="10895" y="9611"/>
                  </a:lnTo>
                  <a:lnTo>
                    <a:pt x="11041" y="9464"/>
                  </a:lnTo>
                  <a:lnTo>
                    <a:pt x="11078" y="9427"/>
                  </a:lnTo>
                  <a:lnTo>
                    <a:pt x="11078" y="9354"/>
                  </a:lnTo>
                  <a:lnTo>
                    <a:pt x="11078" y="9317"/>
                  </a:lnTo>
                  <a:lnTo>
                    <a:pt x="11005" y="9281"/>
                  </a:lnTo>
                  <a:lnTo>
                    <a:pt x="10968" y="9317"/>
                  </a:lnTo>
                  <a:lnTo>
                    <a:pt x="10895" y="9281"/>
                  </a:lnTo>
                  <a:lnTo>
                    <a:pt x="10821" y="9317"/>
                  </a:lnTo>
                  <a:lnTo>
                    <a:pt x="10711" y="9427"/>
                  </a:lnTo>
                  <a:lnTo>
                    <a:pt x="10601" y="9574"/>
                  </a:lnTo>
                  <a:lnTo>
                    <a:pt x="10124" y="9281"/>
                  </a:lnTo>
                  <a:lnTo>
                    <a:pt x="10051" y="9207"/>
                  </a:lnTo>
                  <a:lnTo>
                    <a:pt x="10234" y="8914"/>
                  </a:lnTo>
                  <a:lnTo>
                    <a:pt x="10234" y="8840"/>
                  </a:lnTo>
                  <a:lnTo>
                    <a:pt x="10234" y="8804"/>
                  </a:lnTo>
                  <a:lnTo>
                    <a:pt x="10198" y="8730"/>
                  </a:lnTo>
                  <a:lnTo>
                    <a:pt x="10088" y="8694"/>
                  </a:lnTo>
                  <a:lnTo>
                    <a:pt x="10051" y="8730"/>
                  </a:lnTo>
                  <a:lnTo>
                    <a:pt x="10014" y="8767"/>
                  </a:lnTo>
                  <a:lnTo>
                    <a:pt x="9758" y="9060"/>
                  </a:lnTo>
                  <a:lnTo>
                    <a:pt x="9537" y="8877"/>
                  </a:lnTo>
                  <a:lnTo>
                    <a:pt x="9354" y="8694"/>
                  </a:lnTo>
                  <a:lnTo>
                    <a:pt x="9134" y="8437"/>
                  </a:lnTo>
                  <a:lnTo>
                    <a:pt x="9207" y="8327"/>
                  </a:lnTo>
                  <a:lnTo>
                    <a:pt x="9281" y="8217"/>
                  </a:lnTo>
                  <a:lnTo>
                    <a:pt x="9354" y="7960"/>
                  </a:lnTo>
                  <a:lnTo>
                    <a:pt x="9354" y="7887"/>
                  </a:lnTo>
                  <a:lnTo>
                    <a:pt x="9317" y="7850"/>
                  </a:lnTo>
                  <a:lnTo>
                    <a:pt x="9244" y="7850"/>
                  </a:lnTo>
                  <a:lnTo>
                    <a:pt x="9171" y="7887"/>
                  </a:lnTo>
                  <a:lnTo>
                    <a:pt x="8987" y="8107"/>
                  </a:lnTo>
                  <a:lnTo>
                    <a:pt x="8951" y="8180"/>
                  </a:lnTo>
                  <a:lnTo>
                    <a:pt x="8767" y="8033"/>
                  </a:lnTo>
                  <a:lnTo>
                    <a:pt x="8327" y="7740"/>
                  </a:lnTo>
                  <a:lnTo>
                    <a:pt x="8364" y="7446"/>
                  </a:lnTo>
                  <a:lnTo>
                    <a:pt x="8364" y="7410"/>
                  </a:lnTo>
                  <a:lnTo>
                    <a:pt x="8327" y="7336"/>
                  </a:lnTo>
                  <a:lnTo>
                    <a:pt x="8290" y="7300"/>
                  </a:lnTo>
                  <a:lnTo>
                    <a:pt x="8180" y="7300"/>
                  </a:lnTo>
                  <a:lnTo>
                    <a:pt x="8107" y="7336"/>
                  </a:lnTo>
                  <a:lnTo>
                    <a:pt x="8070" y="7446"/>
                  </a:lnTo>
                  <a:lnTo>
                    <a:pt x="8034" y="7556"/>
                  </a:lnTo>
                  <a:lnTo>
                    <a:pt x="7960" y="7520"/>
                  </a:lnTo>
                  <a:lnTo>
                    <a:pt x="7410" y="7116"/>
                  </a:lnTo>
                  <a:lnTo>
                    <a:pt x="7447" y="7080"/>
                  </a:lnTo>
                  <a:lnTo>
                    <a:pt x="7520" y="6970"/>
                  </a:lnTo>
                  <a:lnTo>
                    <a:pt x="7520" y="6896"/>
                  </a:lnTo>
                  <a:lnTo>
                    <a:pt x="7520" y="6860"/>
                  </a:lnTo>
                  <a:lnTo>
                    <a:pt x="7557" y="6750"/>
                  </a:lnTo>
                  <a:lnTo>
                    <a:pt x="7520" y="6713"/>
                  </a:lnTo>
                  <a:lnTo>
                    <a:pt x="7483" y="6713"/>
                  </a:lnTo>
                  <a:lnTo>
                    <a:pt x="7410" y="6750"/>
                  </a:lnTo>
                  <a:lnTo>
                    <a:pt x="7337" y="6750"/>
                  </a:lnTo>
                  <a:lnTo>
                    <a:pt x="7227" y="6823"/>
                  </a:lnTo>
                  <a:lnTo>
                    <a:pt x="7116" y="6896"/>
                  </a:lnTo>
                  <a:lnTo>
                    <a:pt x="6640" y="6639"/>
                  </a:lnTo>
                  <a:lnTo>
                    <a:pt x="6640" y="6603"/>
                  </a:lnTo>
                  <a:lnTo>
                    <a:pt x="7116" y="6163"/>
                  </a:lnTo>
                  <a:lnTo>
                    <a:pt x="7557" y="5649"/>
                  </a:lnTo>
                  <a:lnTo>
                    <a:pt x="7593" y="5722"/>
                  </a:lnTo>
                  <a:lnTo>
                    <a:pt x="7630" y="5759"/>
                  </a:lnTo>
                  <a:lnTo>
                    <a:pt x="7740" y="5759"/>
                  </a:lnTo>
                  <a:lnTo>
                    <a:pt x="8034" y="5576"/>
                  </a:lnTo>
                  <a:lnTo>
                    <a:pt x="8327" y="5392"/>
                  </a:lnTo>
                  <a:lnTo>
                    <a:pt x="8620" y="5209"/>
                  </a:lnTo>
                  <a:lnTo>
                    <a:pt x="8914" y="5025"/>
                  </a:lnTo>
                  <a:lnTo>
                    <a:pt x="9244" y="4879"/>
                  </a:lnTo>
                  <a:lnTo>
                    <a:pt x="9574" y="4732"/>
                  </a:lnTo>
                  <a:lnTo>
                    <a:pt x="9941" y="4659"/>
                  </a:lnTo>
                  <a:lnTo>
                    <a:pt x="10308" y="4622"/>
                  </a:lnTo>
                  <a:lnTo>
                    <a:pt x="10491" y="4622"/>
                  </a:lnTo>
                  <a:lnTo>
                    <a:pt x="10675" y="4659"/>
                  </a:lnTo>
                  <a:lnTo>
                    <a:pt x="10821" y="4732"/>
                  </a:lnTo>
                  <a:lnTo>
                    <a:pt x="10931" y="4842"/>
                  </a:lnTo>
                  <a:lnTo>
                    <a:pt x="11041" y="4989"/>
                  </a:lnTo>
                  <a:lnTo>
                    <a:pt x="11078" y="5136"/>
                  </a:lnTo>
                  <a:lnTo>
                    <a:pt x="11151" y="5502"/>
                  </a:lnTo>
                  <a:lnTo>
                    <a:pt x="11151" y="5906"/>
                  </a:lnTo>
                  <a:lnTo>
                    <a:pt x="11151" y="6309"/>
                  </a:lnTo>
                  <a:lnTo>
                    <a:pt x="11151" y="6676"/>
                  </a:lnTo>
                  <a:lnTo>
                    <a:pt x="11188" y="7006"/>
                  </a:lnTo>
                  <a:lnTo>
                    <a:pt x="11261" y="7373"/>
                  </a:lnTo>
                  <a:lnTo>
                    <a:pt x="11445" y="7703"/>
                  </a:lnTo>
                  <a:lnTo>
                    <a:pt x="11408" y="7813"/>
                  </a:lnTo>
                  <a:lnTo>
                    <a:pt x="11372" y="7923"/>
                  </a:lnTo>
                  <a:lnTo>
                    <a:pt x="11372" y="8033"/>
                  </a:lnTo>
                  <a:lnTo>
                    <a:pt x="11372" y="8143"/>
                  </a:lnTo>
                  <a:lnTo>
                    <a:pt x="11445" y="8253"/>
                  </a:lnTo>
                  <a:lnTo>
                    <a:pt x="11482" y="8327"/>
                  </a:lnTo>
                  <a:lnTo>
                    <a:pt x="11592" y="8400"/>
                  </a:lnTo>
                  <a:lnTo>
                    <a:pt x="11665" y="8474"/>
                  </a:lnTo>
                  <a:lnTo>
                    <a:pt x="11775" y="8510"/>
                  </a:lnTo>
                  <a:lnTo>
                    <a:pt x="12105" y="8510"/>
                  </a:lnTo>
                  <a:lnTo>
                    <a:pt x="12435" y="8694"/>
                  </a:lnTo>
                  <a:lnTo>
                    <a:pt x="12765" y="8840"/>
                  </a:lnTo>
                  <a:lnTo>
                    <a:pt x="13022" y="8877"/>
                  </a:lnTo>
                  <a:lnTo>
                    <a:pt x="13316" y="8877"/>
                  </a:lnTo>
                  <a:lnTo>
                    <a:pt x="13646" y="8804"/>
                  </a:lnTo>
                  <a:lnTo>
                    <a:pt x="13939" y="8694"/>
                  </a:lnTo>
                  <a:lnTo>
                    <a:pt x="14233" y="8584"/>
                  </a:lnTo>
                  <a:lnTo>
                    <a:pt x="14489" y="8400"/>
                  </a:lnTo>
                  <a:lnTo>
                    <a:pt x="14746" y="8217"/>
                  </a:lnTo>
                  <a:lnTo>
                    <a:pt x="14930" y="8033"/>
                  </a:lnTo>
                  <a:lnTo>
                    <a:pt x="14966" y="7997"/>
                  </a:lnTo>
                  <a:lnTo>
                    <a:pt x="14966" y="7923"/>
                  </a:lnTo>
                  <a:lnTo>
                    <a:pt x="14930" y="7813"/>
                  </a:lnTo>
                  <a:lnTo>
                    <a:pt x="14820" y="7777"/>
                  </a:lnTo>
                  <a:lnTo>
                    <a:pt x="14710" y="7777"/>
                  </a:lnTo>
                  <a:lnTo>
                    <a:pt x="14123" y="8143"/>
                  </a:lnTo>
                  <a:lnTo>
                    <a:pt x="13829" y="8290"/>
                  </a:lnTo>
                  <a:lnTo>
                    <a:pt x="13462" y="8400"/>
                  </a:lnTo>
                  <a:lnTo>
                    <a:pt x="13206" y="8474"/>
                  </a:lnTo>
                  <a:lnTo>
                    <a:pt x="12912" y="8437"/>
                  </a:lnTo>
                  <a:lnTo>
                    <a:pt x="12692" y="8363"/>
                  </a:lnTo>
                  <a:lnTo>
                    <a:pt x="12472" y="8217"/>
                  </a:lnTo>
                  <a:lnTo>
                    <a:pt x="12545" y="8107"/>
                  </a:lnTo>
                  <a:lnTo>
                    <a:pt x="12582" y="7960"/>
                  </a:lnTo>
                  <a:lnTo>
                    <a:pt x="12582" y="7850"/>
                  </a:lnTo>
                  <a:lnTo>
                    <a:pt x="12545" y="7777"/>
                  </a:lnTo>
                  <a:lnTo>
                    <a:pt x="12509" y="7740"/>
                  </a:lnTo>
                  <a:lnTo>
                    <a:pt x="12325" y="7630"/>
                  </a:lnTo>
                  <a:lnTo>
                    <a:pt x="12142" y="7520"/>
                  </a:lnTo>
                  <a:lnTo>
                    <a:pt x="11812" y="7520"/>
                  </a:lnTo>
                  <a:lnTo>
                    <a:pt x="11628" y="7116"/>
                  </a:lnTo>
                  <a:lnTo>
                    <a:pt x="11518" y="6713"/>
                  </a:lnTo>
                  <a:lnTo>
                    <a:pt x="11518" y="6346"/>
                  </a:lnTo>
                  <a:lnTo>
                    <a:pt x="11518" y="6016"/>
                  </a:lnTo>
                  <a:lnTo>
                    <a:pt x="11555" y="5649"/>
                  </a:lnTo>
                  <a:lnTo>
                    <a:pt x="11518" y="5282"/>
                  </a:lnTo>
                  <a:lnTo>
                    <a:pt x="11445" y="4989"/>
                  </a:lnTo>
                  <a:lnTo>
                    <a:pt x="11335" y="4732"/>
                  </a:lnTo>
                  <a:lnTo>
                    <a:pt x="11188" y="4549"/>
                  </a:lnTo>
                  <a:lnTo>
                    <a:pt x="11005" y="4402"/>
                  </a:lnTo>
                  <a:lnTo>
                    <a:pt x="10785" y="4329"/>
                  </a:lnTo>
                  <a:lnTo>
                    <a:pt x="10565" y="4255"/>
                  </a:lnTo>
                  <a:lnTo>
                    <a:pt x="10051" y="4255"/>
                  </a:lnTo>
                  <a:lnTo>
                    <a:pt x="9758" y="4292"/>
                  </a:lnTo>
                  <a:lnTo>
                    <a:pt x="9464" y="4365"/>
                  </a:lnTo>
                  <a:lnTo>
                    <a:pt x="8914" y="4585"/>
                  </a:lnTo>
                  <a:lnTo>
                    <a:pt x="8400" y="4879"/>
                  </a:lnTo>
                  <a:lnTo>
                    <a:pt x="7960" y="5209"/>
                  </a:lnTo>
                  <a:lnTo>
                    <a:pt x="8290" y="4769"/>
                  </a:lnTo>
                  <a:lnTo>
                    <a:pt x="9061" y="3742"/>
                  </a:lnTo>
                  <a:lnTo>
                    <a:pt x="9464" y="3191"/>
                  </a:lnTo>
                  <a:lnTo>
                    <a:pt x="9831" y="2641"/>
                  </a:lnTo>
                  <a:lnTo>
                    <a:pt x="9868" y="2568"/>
                  </a:lnTo>
                  <a:lnTo>
                    <a:pt x="9868" y="2531"/>
                  </a:lnTo>
                  <a:lnTo>
                    <a:pt x="9794" y="2421"/>
                  </a:lnTo>
                  <a:lnTo>
                    <a:pt x="9721" y="2384"/>
                  </a:lnTo>
                  <a:lnTo>
                    <a:pt x="9684" y="2348"/>
                  </a:lnTo>
                  <a:close/>
                  <a:moveTo>
                    <a:pt x="15663" y="9867"/>
                  </a:moveTo>
                  <a:lnTo>
                    <a:pt x="15700" y="9904"/>
                  </a:lnTo>
                  <a:lnTo>
                    <a:pt x="15627" y="10381"/>
                  </a:lnTo>
                  <a:lnTo>
                    <a:pt x="15663" y="10418"/>
                  </a:lnTo>
                  <a:lnTo>
                    <a:pt x="15663" y="10454"/>
                  </a:lnTo>
                  <a:lnTo>
                    <a:pt x="15773" y="10491"/>
                  </a:lnTo>
                  <a:lnTo>
                    <a:pt x="15443" y="10895"/>
                  </a:lnTo>
                  <a:lnTo>
                    <a:pt x="15443" y="10821"/>
                  </a:lnTo>
                  <a:lnTo>
                    <a:pt x="15333" y="10491"/>
                  </a:lnTo>
                  <a:lnTo>
                    <a:pt x="15296" y="10454"/>
                  </a:lnTo>
                  <a:lnTo>
                    <a:pt x="15260" y="10454"/>
                  </a:lnTo>
                  <a:lnTo>
                    <a:pt x="15223" y="10491"/>
                  </a:lnTo>
                  <a:lnTo>
                    <a:pt x="15223" y="10528"/>
                  </a:lnTo>
                  <a:lnTo>
                    <a:pt x="15186" y="10821"/>
                  </a:lnTo>
                  <a:lnTo>
                    <a:pt x="15186" y="11188"/>
                  </a:lnTo>
                  <a:lnTo>
                    <a:pt x="15223" y="11225"/>
                  </a:lnTo>
                  <a:lnTo>
                    <a:pt x="14746" y="11848"/>
                  </a:lnTo>
                  <a:lnTo>
                    <a:pt x="14746" y="11591"/>
                  </a:lnTo>
                  <a:lnTo>
                    <a:pt x="14746" y="11371"/>
                  </a:lnTo>
                  <a:lnTo>
                    <a:pt x="14746" y="11115"/>
                  </a:lnTo>
                  <a:lnTo>
                    <a:pt x="14710" y="11078"/>
                  </a:lnTo>
                  <a:lnTo>
                    <a:pt x="15333" y="10308"/>
                  </a:lnTo>
                  <a:lnTo>
                    <a:pt x="15663" y="9867"/>
                  </a:lnTo>
                  <a:close/>
                  <a:moveTo>
                    <a:pt x="14526" y="11298"/>
                  </a:moveTo>
                  <a:lnTo>
                    <a:pt x="14453" y="11555"/>
                  </a:lnTo>
                  <a:lnTo>
                    <a:pt x="14416" y="11775"/>
                  </a:lnTo>
                  <a:lnTo>
                    <a:pt x="14453" y="11885"/>
                  </a:lnTo>
                  <a:lnTo>
                    <a:pt x="14489" y="11958"/>
                  </a:lnTo>
                  <a:lnTo>
                    <a:pt x="14563" y="11995"/>
                  </a:lnTo>
                  <a:lnTo>
                    <a:pt x="14600" y="11995"/>
                  </a:lnTo>
                  <a:lnTo>
                    <a:pt x="14123" y="12619"/>
                  </a:lnTo>
                  <a:lnTo>
                    <a:pt x="14049" y="12655"/>
                  </a:lnTo>
                  <a:lnTo>
                    <a:pt x="14049" y="12362"/>
                  </a:lnTo>
                  <a:lnTo>
                    <a:pt x="14049" y="12142"/>
                  </a:lnTo>
                  <a:lnTo>
                    <a:pt x="14049" y="12032"/>
                  </a:lnTo>
                  <a:lnTo>
                    <a:pt x="14013" y="11922"/>
                  </a:lnTo>
                  <a:lnTo>
                    <a:pt x="14526" y="11298"/>
                  </a:lnTo>
                  <a:close/>
                  <a:moveTo>
                    <a:pt x="4806" y="7997"/>
                  </a:moveTo>
                  <a:lnTo>
                    <a:pt x="4769" y="8033"/>
                  </a:lnTo>
                  <a:lnTo>
                    <a:pt x="4769" y="8070"/>
                  </a:lnTo>
                  <a:lnTo>
                    <a:pt x="4952" y="8217"/>
                  </a:lnTo>
                  <a:lnTo>
                    <a:pt x="5099" y="8327"/>
                  </a:lnTo>
                  <a:lnTo>
                    <a:pt x="5576" y="8584"/>
                  </a:lnTo>
                  <a:lnTo>
                    <a:pt x="6126" y="8840"/>
                  </a:lnTo>
                  <a:lnTo>
                    <a:pt x="6640" y="9134"/>
                  </a:lnTo>
                  <a:lnTo>
                    <a:pt x="7116" y="9501"/>
                  </a:lnTo>
                  <a:lnTo>
                    <a:pt x="7557" y="9831"/>
                  </a:lnTo>
                  <a:lnTo>
                    <a:pt x="8437" y="10638"/>
                  </a:lnTo>
                  <a:lnTo>
                    <a:pt x="9244" y="11371"/>
                  </a:lnTo>
                  <a:lnTo>
                    <a:pt x="10088" y="12105"/>
                  </a:lnTo>
                  <a:lnTo>
                    <a:pt x="10344" y="12325"/>
                  </a:lnTo>
                  <a:lnTo>
                    <a:pt x="10748" y="12655"/>
                  </a:lnTo>
                  <a:lnTo>
                    <a:pt x="10931" y="12765"/>
                  </a:lnTo>
                  <a:lnTo>
                    <a:pt x="11115" y="12839"/>
                  </a:lnTo>
                  <a:lnTo>
                    <a:pt x="11225" y="12839"/>
                  </a:lnTo>
                  <a:lnTo>
                    <a:pt x="11298" y="12802"/>
                  </a:lnTo>
                  <a:lnTo>
                    <a:pt x="11335" y="12765"/>
                  </a:lnTo>
                  <a:lnTo>
                    <a:pt x="11372" y="12692"/>
                  </a:lnTo>
                  <a:lnTo>
                    <a:pt x="11372" y="12582"/>
                  </a:lnTo>
                  <a:lnTo>
                    <a:pt x="11335" y="12472"/>
                  </a:lnTo>
                  <a:lnTo>
                    <a:pt x="11151" y="12325"/>
                  </a:lnTo>
                  <a:lnTo>
                    <a:pt x="10711" y="11995"/>
                  </a:lnTo>
                  <a:lnTo>
                    <a:pt x="10271" y="11628"/>
                  </a:lnTo>
                  <a:lnTo>
                    <a:pt x="9391" y="10858"/>
                  </a:lnTo>
                  <a:lnTo>
                    <a:pt x="8547" y="10051"/>
                  </a:lnTo>
                  <a:lnTo>
                    <a:pt x="8107" y="9684"/>
                  </a:lnTo>
                  <a:lnTo>
                    <a:pt x="7703" y="9354"/>
                  </a:lnTo>
                  <a:lnTo>
                    <a:pt x="7227" y="9024"/>
                  </a:lnTo>
                  <a:lnTo>
                    <a:pt x="6786" y="8694"/>
                  </a:lnTo>
                  <a:lnTo>
                    <a:pt x="6309" y="8437"/>
                  </a:lnTo>
                  <a:lnTo>
                    <a:pt x="5833" y="8217"/>
                  </a:lnTo>
                  <a:lnTo>
                    <a:pt x="5356" y="8033"/>
                  </a:lnTo>
                  <a:lnTo>
                    <a:pt x="5209" y="7997"/>
                  </a:lnTo>
                  <a:close/>
                  <a:moveTo>
                    <a:pt x="954" y="12582"/>
                  </a:moveTo>
                  <a:lnTo>
                    <a:pt x="1101" y="12692"/>
                  </a:lnTo>
                  <a:lnTo>
                    <a:pt x="1064" y="12765"/>
                  </a:lnTo>
                  <a:lnTo>
                    <a:pt x="1064" y="12839"/>
                  </a:lnTo>
                  <a:lnTo>
                    <a:pt x="1064" y="12875"/>
                  </a:lnTo>
                  <a:lnTo>
                    <a:pt x="1101" y="12839"/>
                  </a:lnTo>
                  <a:lnTo>
                    <a:pt x="1211" y="12912"/>
                  </a:lnTo>
                  <a:lnTo>
                    <a:pt x="1247" y="12985"/>
                  </a:lnTo>
                  <a:lnTo>
                    <a:pt x="1247" y="13059"/>
                  </a:lnTo>
                  <a:lnTo>
                    <a:pt x="1284" y="13242"/>
                  </a:lnTo>
                  <a:lnTo>
                    <a:pt x="991" y="13095"/>
                  </a:lnTo>
                  <a:lnTo>
                    <a:pt x="844" y="13059"/>
                  </a:lnTo>
                  <a:lnTo>
                    <a:pt x="697" y="13022"/>
                  </a:lnTo>
                  <a:lnTo>
                    <a:pt x="844" y="12765"/>
                  </a:lnTo>
                  <a:lnTo>
                    <a:pt x="954" y="12582"/>
                  </a:lnTo>
                  <a:close/>
                  <a:moveTo>
                    <a:pt x="2715" y="10858"/>
                  </a:moveTo>
                  <a:lnTo>
                    <a:pt x="2641" y="10931"/>
                  </a:lnTo>
                  <a:lnTo>
                    <a:pt x="2641" y="10968"/>
                  </a:lnTo>
                  <a:lnTo>
                    <a:pt x="2788" y="11151"/>
                  </a:lnTo>
                  <a:lnTo>
                    <a:pt x="2935" y="11261"/>
                  </a:lnTo>
                  <a:lnTo>
                    <a:pt x="3302" y="11445"/>
                  </a:lnTo>
                  <a:lnTo>
                    <a:pt x="3778" y="11775"/>
                  </a:lnTo>
                  <a:lnTo>
                    <a:pt x="4255" y="12105"/>
                  </a:lnTo>
                  <a:lnTo>
                    <a:pt x="5099" y="12765"/>
                  </a:lnTo>
                  <a:lnTo>
                    <a:pt x="5539" y="13095"/>
                  </a:lnTo>
                  <a:lnTo>
                    <a:pt x="5759" y="13242"/>
                  </a:lnTo>
                  <a:lnTo>
                    <a:pt x="5869" y="13279"/>
                  </a:lnTo>
                  <a:lnTo>
                    <a:pt x="6053" y="13279"/>
                  </a:lnTo>
                  <a:lnTo>
                    <a:pt x="6126" y="13242"/>
                  </a:lnTo>
                  <a:lnTo>
                    <a:pt x="6163" y="13169"/>
                  </a:lnTo>
                  <a:lnTo>
                    <a:pt x="6126" y="13059"/>
                  </a:lnTo>
                  <a:lnTo>
                    <a:pt x="6089" y="12985"/>
                  </a:lnTo>
                  <a:lnTo>
                    <a:pt x="6016" y="12875"/>
                  </a:lnTo>
                  <a:lnTo>
                    <a:pt x="5869" y="12729"/>
                  </a:lnTo>
                  <a:lnTo>
                    <a:pt x="5502" y="12472"/>
                  </a:lnTo>
                  <a:lnTo>
                    <a:pt x="4512" y="11738"/>
                  </a:lnTo>
                  <a:lnTo>
                    <a:pt x="4035" y="11408"/>
                  </a:lnTo>
                  <a:lnTo>
                    <a:pt x="3522" y="11078"/>
                  </a:lnTo>
                  <a:lnTo>
                    <a:pt x="3338" y="11005"/>
                  </a:lnTo>
                  <a:lnTo>
                    <a:pt x="3118" y="10895"/>
                  </a:lnTo>
                  <a:lnTo>
                    <a:pt x="2935" y="10858"/>
                  </a:lnTo>
                  <a:close/>
                  <a:moveTo>
                    <a:pt x="13756" y="12252"/>
                  </a:moveTo>
                  <a:lnTo>
                    <a:pt x="13719" y="12362"/>
                  </a:lnTo>
                  <a:lnTo>
                    <a:pt x="13719" y="12619"/>
                  </a:lnTo>
                  <a:lnTo>
                    <a:pt x="13719" y="12912"/>
                  </a:lnTo>
                  <a:lnTo>
                    <a:pt x="13756" y="12985"/>
                  </a:lnTo>
                  <a:lnTo>
                    <a:pt x="13793" y="13022"/>
                  </a:lnTo>
                  <a:lnTo>
                    <a:pt x="13719" y="13095"/>
                  </a:lnTo>
                  <a:lnTo>
                    <a:pt x="13389" y="13536"/>
                  </a:lnTo>
                  <a:lnTo>
                    <a:pt x="13426" y="13132"/>
                  </a:lnTo>
                  <a:lnTo>
                    <a:pt x="13462" y="12912"/>
                  </a:lnTo>
                  <a:lnTo>
                    <a:pt x="13462" y="12765"/>
                  </a:lnTo>
                  <a:lnTo>
                    <a:pt x="13426" y="12655"/>
                  </a:lnTo>
                  <a:lnTo>
                    <a:pt x="13756" y="12252"/>
                  </a:lnTo>
                  <a:close/>
                  <a:moveTo>
                    <a:pt x="4402" y="8694"/>
                  </a:moveTo>
                  <a:lnTo>
                    <a:pt x="4329" y="8730"/>
                  </a:lnTo>
                  <a:lnTo>
                    <a:pt x="4255" y="8804"/>
                  </a:lnTo>
                  <a:lnTo>
                    <a:pt x="4255" y="8877"/>
                  </a:lnTo>
                  <a:lnTo>
                    <a:pt x="4255" y="8987"/>
                  </a:lnTo>
                  <a:lnTo>
                    <a:pt x="4292" y="9060"/>
                  </a:lnTo>
                  <a:lnTo>
                    <a:pt x="4365" y="9134"/>
                  </a:lnTo>
                  <a:lnTo>
                    <a:pt x="4512" y="9207"/>
                  </a:lnTo>
                  <a:lnTo>
                    <a:pt x="4842" y="9354"/>
                  </a:lnTo>
                  <a:lnTo>
                    <a:pt x="5136" y="9501"/>
                  </a:lnTo>
                  <a:lnTo>
                    <a:pt x="5392" y="9647"/>
                  </a:lnTo>
                  <a:lnTo>
                    <a:pt x="5869" y="10014"/>
                  </a:lnTo>
                  <a:lnTo>
                    <a:pt x="6346" y="10418"/>
                  </a:lnTo>
                  <a:lnTo>
                    <a:pt x="6786" y="10858"/>
                  </a:lnTo>
                  <a:lnTo>
                    <a:pt x="8584" y="12398"/>
                  </a:lnTo>
                  <a:lnTo>
                    <a:pt x="9501" y="13169"/>
                  </a:lnTo>
                  <a:lnTo>
                    <a:pt x="9721" y="13315"/>
                  </a:lnTo>
                  <a:lnTo>
                    <a:pt x="9941" y="13462"/>
                  </a:lnTo>
                  <a:lnTo>
                    <a:pt x="10161" y="13572"/>
                  </a:lnTo>
                  <a:lnTo>
                    <a:pt x="10271" y="13609"/>
                  </a:lnTo>
                  <a:lnTo>
                    <a:pt x="10381" y="13609"/>
                  </a:lnTo>
                  <a:lnTo>
                    <a:pt x="10454" y="13572"/>
                  </a:lnTo>
                  <a:lnTo>
                    <a:pt x="10491" y="13536"/>
                  </a:lnTo>
                  <a:lnTo>
                    <a:pt x="10528" y="13462"/>
                  </a:lnTo>
                  <a:lnTo>
                    <a:pt x="10491" y="13389"/>
                  </a:lnTo>
                  <a:lnTo>
                    <a:pt x="10418" y="13242"/>
                  </a:lnTo>
                  <a:lnTo>
                    <a:pt x="10271" y="13132"/>
                  </a:lnTo>
                  <a:lnTo>
                    <a:pt x="9978" y="12949"/>
                  </a:lnTo>
                  <a:lnTo>
                    <a:pt x="9537" y="12619"/>
                  </a:lnTo>
                  <a:lnTo>
                    <a:pt x="9134" y="12288"/>
                  </a:lnTo>
                  <a:lnTo>
                    <a:pt x="7557" y="10931"/>
                  </a:lnTo>
                  <a:lnTo>
                    <a:pt x="6823" y="10271"/>
                  </a:lnTo>
                  <a:lnTo>
                    <a:pt x="6089" y="9647"/>
                  </a:lnTo>
                  <a:lnTo>
                    <a:pt x="5686" y="9354"/>
                  </a:lnTo>
                  <a:lnTo>
                    <a:pt x="5246" y="9097"/>
                  </a:lnTo>
                  <a:lnTo>
                    <a:pt x="4769" y="8950"/>
                  </a:lnTo>
                  <a:lnTo>
                    <a:pt x="4549" y="8840"/>
                  </a:lnTo>
                  <a:lnTo>
                    <a:pt x="4475" y="8767"/>
                  </a:lnTo>
                  <a:lnTo>
                    <a:pt x="4439" y="8694"/>
                  </a:lnTo>
                  <a:close/>
                  <a:moveTo>
                    <a:pt x="1541" y="13022"/>
                  </a:moveTo>
                  <a:lnTo>
                    <a:pt x="2091" y="13389"/>
                  </a:lnTo>
                  <a:lnTo>
                    <a:pt x="2091" y="13572"/>
                  </a:lnTo>
                  <a:lnTo>
                    <a:pt x="2126" y="13749"/>
                  </a:lnTo>
                  <a:lnTo>
                    <a:pt x="1504" y="13389"/>
                  </a:lnTo>
                  <a:lnTo>
                    <a:pt x="1578" y="13352"/>
                  </a:lnTo>
                  <a:lnTo>
                    <a:pt x="1614" y="13315"/>
                  </a:lnTo>
                  <a:lnTo>
                    <a:pt x="1614" y="13279"/>
                  </a:lnTo>
                  <a:lnTo>
                    <a:pt x="1614" y="13205"/>
                  </a:lnTo>
                  <a:lnTo>
                    <a:pt x="1541" y="13095"/>
                  </a:lnTo>
                  <a:lnTo>
                    <a:pt x="1541" y="13022"/>
                  </a:lnTo>
                  <a:close/>
                  <a:moveTo>
                    <a:pt x="13206" y="12949"/>
                  </a:moveTo>
                  <a:lnTo>
                    <a:pt x="13169" y="13022"/>
                  </a:lnTo>
                  <a:lnTo>
                    <a:pt x="13059" y="13756"/>
                  </a:lnTo>
                  <a:lnTo>
                    <a:pt x="13059" y="13829"/>
                  </a:lnTo>
                  <a:lnTo>
                    <a:pt x="13096" y="13866"/>
                  </a:lnTo>
                  <a:lnTo>
                    <a:pt x="12912" y="14086"/>
                  </a:lnTo>
                  <a:lnTo>
                    <a:pt x="12912" y="13719"/>
                  </a:lnTo>
                  <a:lnTo>
                    <a:pt x="12875" y="13352"/>
                  </a:lnTo>
                  <a:lnTo>
                    <a:pt x="13206" y="12949"/>
                  </a:lnTo>
                  <a:close/>
                  <a:moveTo>
                    <a:pt x="2458" y="13646"/>
                  </a:moveTo>
                  <a:lnTo>
                    <a:pt x="2641" y="13792"/>
                  </a:lnTo>
                  <a:lnTo>
                    <a:pt x="2788" y="13902"/>
                  </a:lnTo>
                  <a:lnTo>
                    <a:pt x="2788" y="14086"/>
                  </a:lnTo>
                  <a:lnTo>
                    <a:pt x="2825" y="14233"/>
                  </a:lnTo>
                  <a:lnTo>
                    <a:pt x="2605" y="14086"/>
                  </a:lnTo>
                  <a:lnTo>
                    <a:pt x="2385" y="13939"/>
                  </a:lnTo>
                  <a:lnTo>
                    <a:pt x="2495" y="13939"/>
                  </a:lnTo>
                  <a:lnTo>
                    <a:pt x="2568" y="13866"/>
                  </a:lnTo>
                  <a:lnTo>
                    <a:pt x="2568" y="13829"/>
                  </a:lnTo>
                  <a:lnTo>
                    <a:pt x="2568" y="13756"/>
                  </a:lnTo>
                  <a:lnTo>
                    <a:pt x="2458" y="13646"/>
                  </a:lnTo>
                  <a:close/>
                  <a:moveTo>
                    <a:pt x="3595" y="9794"/>
                  </a:moveTo>
                  <a:lnTo>
                    <a:pt x="3558" y="9831"/>
                  </a:lnTo>
                  <a:lnTo>
                    <a:pt x="3522" y="9867"/>
                  </a:lnTo>
                  <a:lnTo>
                    <a:pt x="3558" y="9977"/>
                  </a:lnTo>
                  <a:lnTo>
                    <a:pt x="3595" y="10088"/>
                  </a:lnTo>
                  <a:lnTo>
                    <a:pt x="3815" y="10234"/>
                  </a:lnTo>
                  <a:lnTo>
                    <a:pt x="4659" y="10821"/>
                  </a:lnTo>
                  <a:lnTo>
                    <a:pt x="5466" y="11518"/>
                  </a:lnTo>
                  <a:lnTo>
                    <a:pt x="6236" y="12178"/>
                  </a:lnTo>
                  <a:lnTo>
                    <a:pt x="7080" y="12839"/>
                  </a:lnTo>
                  <a:lnTo>
                    <a:pt x="7923" y="13462"/>
                  </a:lnTo>
                  <a:lnTo>
                    <a:pt x="8730" y="14049"/>
                  </a:lnTo>
                  <a:lnTo>
                    <a:pt x="9134" y="14343"/>
                  </a:lnTo>
                  <a:lnTo>
                    <a:pt x="9574" y="14563"/>
                  </a:lnTo>
                  <a:lnTo>
                    <a:pt x="9684" y="14563"/>
                  </a:lnTo>
                  <a:lnTo>
                    <a:pt x="9794" y="14526"/>
                  </a:lnTo>
                  <a:lnTo>
                    <a:pt x="9868" y="14453"/>
                  </a:lnTo>
                  <a:lnTo>
                    <a:pt x="9904" y="14416"/>
                  </a:lnTo>
                  <a:lnTo>
                    <a:pt x="9904" y="14379"/>
                  </a:lnTo>
                  <a:lnTo>
                    <a:pt x="9904" y="14306"/>
                  </a:lnTo>
                  <a:lnTo>
                    <a:pt x="9868" y="14269"/>
                  </a:lnTo>
                  <a:lnTo>
                    <a:pt x="9794" y="14196"/>
                  </a:lnTo>
                  <a:lnTo>
                    <a:pt x="9721" y="14159"/>
                  </a:lnTo>
                  <a:lnTo>
                    <a:pt x="9501" y="14012"/>
                  </a:lnTo>
                  <a:lnTo>
                    <a:pt x="9281" y="13866"/>
                  </a:lnTo>
                  <a:lnTo>
                    <a:pt x="8290" y="13205"/>
                  </a:lnTo>
                  <a:lnTo>
                    <a:pt x="7373" y="12508"/>
                  </a:lnTo>
                  <a:lnTo>
                    <a:pt x="6493" y="11812"/>
                  </a:lnTo>
                  <a:lnTo>
                    <a:pt x="5649" y="11115"/>
                  </a:lnTo>
                  <a:lnTo>
                    <a:pt x="4769" y="10418"/>
                  </a:lnTo>
                  <a:lnTo>
                    <a:pt x="4549" y="10234"/>
                  </a:lnTo>
                  <a:lnTo>
                    <a:pt x="4145" y="9977"/>
                  </a:lnTo>
                  <a:lnTo>
                    <a:pt x="3925" y="9867"/>
                  </a:lnTo>
                  <a:lnTo>
                    <a:pt x="3742" y="9794"/>
                  </a:lnTo>
                  <a:close/>
                  <a:moveTo>
                    <a:pt x="3155" y="14122"/>
                  </a:moveTo>
                  <a:lnTo>
                    <a:pt x="3778" y="14563"/>
                  </a:lnTo>
                  <a:lnTo>
                    <a:pt x="3742" y="14746"/>
                  </a:lnTo>
                  <a:lnTo>
                    <a:pt x="3742" y="14856"/>
                  </a:lnTo>
                  <a:lnTo>
                    <a:pt x="3338" y="14563"/>
                  </a:lnTo>
                  <a:lnTo>
                    <a:pt x="3338" y="14489"/>
                  </a:lnTo>
                  <a:lnTo>
                    <a:pt x="3302" y="14416"/>
                  </a:lnTo>
                  <a:lnTo>
                    <a:pt x="3192" y="14269"/>
                  </a:lnTo>
                  <a:lnTo>
                    <a:pt x="3155" y="14122"/>
                  </a:lnTo>
                  <a:close/>
                  <a:moveTo>
                    <a:pt x="12692" y="13536"/>
                  </a:moveTo>
                  <a:lnTo>
                    <a:pt x="12619" y="13976"/>
                  </a:lnTo>
                  <a:lnTo>
                    <a:pt x="12582" y="14416"/>
                  </a:lnTo>
                  <a:lnTo>
                    <a:pt x="12582" y="14489"/>
                  </a:lnTo>
                  <a:lnTo>
                    <a:pt x="12142" y="15040"/>
                  </a:lnTo>
                  <a:lnTo>
                    <a:pt x="12142" y="14893"/>
                  </a:lnTo>
                  <a:lnTo>
                    <a:pt x="12142" y="14563"/>
                  </a:lnTo>
                  <a:lnTo>
                    <a:pt x="12105" y="14269"/>
                  </a:lnTo>
                  <a:lnTo>
                    <a:pt x="12692" y="13536"/>
                  </a:lnTo>
                  <a:close/>
                  <a:moveTo>
                    <a:pt x="4035" y="14746"/>
                  </a:moveTo>
                  <a:lnTo>
                    <a:pt x="4402" y="15003"/>
                  </a:lnTo>
                  <a:lnTo>
                    <a:pt x="4402" y="15040"/>
                  </a:lnTo>
                  <a:lnTo>
                    <a:pt x="4402" y="15150"/>
                  </a:lnTo>
                  <a:lnTo>
                    <a:pt x="4439" y="15223"/>
                  </a:lnTo>
                  <a:lnTo>
                    <a:pt x="4549" y="15370"/>
                  </a:lnTo>
                  <a:lnTo>
                    <a:pt x="4659" y="15553"/>
                  </a:lnTo>
                  <a:lnTo>
                    <a:pt x="4255" y="15223"/>
                  </a:lnTo>
                  <a:lnTo>
                    <a:pt x="4255" y="15150"/>
                  </a:lnTo>
                  <a:lnTo>
                    <a:pt x="4219" y="15076"/>
                  </a:lnTo>
                  <a:lnTo>
                    <a:pt x="4109" y="14966"/>
                  </a:lnTo>
                  <a:lnTo>
                    <a:pt x="4035" y="14856"/>
                  </a:lnTo>
                  <a:lnTo>
                    <a:pt x="4035" y="14746"/>
                  </a:lnTo>
                  <a:close/>
                  <a:moveTo>
                    <a:pt x="11922" y="14489"/>
                  </a:moveTo>
                  <a:lnTo>
                    <a:pt x="11885" y="14856"/>
                  </a:lnTo>
                  <a:lnTo>
                    <a:pt x="11848" y="15113"/>
                  </a:lnTo>
                  <a:lnTo>
                    <a:pt x="11848" y="15260"/>
                  </a:lnTo>
                  <a:lnTo>
                    <a:pt x="11848" y="15370"/>
                  </a:lnTo>
                  <a:lnTo>
                    <a:pt x="11555" y="15700"/>
                  </a:lnTo>
                  <a:lnTo>
                    <a:pt x="11592" y="15480"/>
                  </a:lnTo>
                  <a:lnTo>
                    <a:pt x="11555" y="15223"/>
                  </a:lnTo>
                  <a:lnTo>
                    <a:pt x="11555" y="15150"/>
                  </a:lnTo>
                  <a:lnTo>
                    <a:pt x="11482" y="15113"/>
                  </a:lnTo>
                  <a:lnTo>
                    <a:pt x="11445" y="15113"/>
                  </a:lnTo>
                  <a:lnTo>
                    <a:pt x="11922" y="14489"/>
                  </a:lnTo>
                  <a:close/>
                  <a:moveTo>
                    <a:pt x="4769" y="15223"/>
                  </a:moveTo>
                  <a:lnTo>
                    <a:pt x="5026" y="15406"/>
                  </a:lnTo>
                  <a:lnTo>
                    <a:pt x="5576" y="15810"/>
                  </a:lnTo>
                  <a:lnTo>
                    <a:pt x="5576" y="15883"/>
                  </a:lnTo>
                  <a:lnTo>
                    <a:pt x="5576" y="16177"/>
                  </a:lnTo>
                  <a:lnTo>
                    <a:pt x="5576" y="16287"/>
                  </a:lnTo>
                  <a:lnTo>
                    <a:pt x="4916" y="15773"/>
                  </a:lnTo>
                  <a:lnTo>
                    <a:pt x="4952" y="15663"/>
                  </a:lnTo>
                  <a:lnTo>
                    <a:pt x="4952" y="15553"/>
                  </a:lnTo>
                  <a:lnTo>
                    <a:pt x="4916" y="15480"/>
                  </a:lnTo>
                  <a:lnTo>
                    <a:pt x="4879" y="15370"/>
                  </a:lnTo>
                  <a:lnTo>
                    <a:pt x="4769" y="15223"/>
                  </a:lnTo>
                  <a:close/>
                  <a:moveTo>
                    <a:pt x="5833" y="15993"/>
                  </a:moveTo>
                  <a:lnTo>
                    <a:pt x="6456" y="16507"/>
                  </a:lnTo>
                  <a:lnTo>
                    <a:pt x="6420" y="16580"/>
                  </a:lnTo>
                  <a:lnTo>
                    <a:pt x="6383" y="16690"/>
                  </a:lnTo>
                  <a:lnTo>
                    <a:pt x="6346" y="16874"/>
                  </a:lnTo>
                  <a:lnTo>
                    <a:pt x="5869" y="16507"/>
                  </a:lnTo>
                  <a:lnTo>
                    <a:pt x="5869" y="16323"/>
                  </a:lnTo>
                  <a:lnTo>
                    <a:pt x="5869" y="16140"/>
                  </a:lnTo>
                  <a:lnTo>
                    <a:pt x="5833" y="15993"/>
                  </a:lnTo>
                  <a:close/>
                  <a:moveTo>
                    <a:pt x="11298" y="15260"/>
                  </a:moveTo>
                  <a:lnTo>
                    <a:pt x="11298" y="15443"/>
                  </a:lnTo>
                  <a:lnTo>
                    <a:pt x="11225" y="15957"/>
                  </a:lnTo>
                  <a:lnTo>
                    <a:pt x="11225" y="16030"/>
                  </a:lnTo>
                  <a:lnTo>
                    <a:pt x="11261" y="16067"/>
                  </a:lnTo>
                  <a:lnTo>
                    <a:pt x="10088" y="17387"/>
                  </a:lnTo>
                  <a:lnTo>
                    <a:pt x="10088" y="17130"/>
                  </a:lnTo>
                  <a:lnTo>
                    <a:pt x="10088" y="16984"/>
                  </a:lnTo>
                  <a:lnTo>
                    <a:pt x="10308" y="16653"/>
                  </a:lnTo>
                  <a:lnTo>
                    <a:pt x="10821" y="15920"/>
                  </a:lnTo>
                  <a:lnTo>
                    <a:pt x="10785" y="16067"/>
                  </a:lnTo>
                  <a:lnTo>
                    <a:pt x="10711" y="16287"/>
                  </a:lnTo>
                  <a:lnTo>
                    <a:pt x="10711" y="16397"/>
                  </a:lnTo>
                  <a:lnTo>
                    <a:pt x="10711" y="16507"/>
                  </a:lnTo>
                  <a:lnTo>
                    <a:pt x="10748" y="16543"/>
                  </a:lnTo>
                  <a:lnTo>
                    <a:pt x="10785" y="16543"/>
                  </a:lnTo>
                  <a:lnTo>
                    <a:pt x="10895" y="16470"/>
                  </a:lnTo>
                  <a:lnTo>
                    <a:pt x="10968" y="16360"/>
                  </a:lnTo>
                  <a:lnTo>
                    <a:pt x="11005" y="16103"/>
                  </a:lnTo>
                  <a:lnTo>
                    <a:pt x="11005" y="15663"/>
                  </a:lnTo>
                  <a:lnTo>
                    <a:pt x="11225" y="15370"/>
                  </a:lnTo>
                  <a:lnTo>
                    <a:pt x="11298" y="15260"/>
                  </a:lnTo>
                  <a:close/>
                  <a:moveTo>
                    <a:pt x="6566" y="16580"/>
                  </a:moveTo>
                  <a:lnTo>
                    <a:pt x="7006" y="17020"/>
                  </a:lnTo>
                  <a:lnTo>
                    <a:pt x="7006" y="17240"/>
                  </a:lnTo>
                  <a:lnTo>
                    <a:pt x="7006" y="17460"/>
                  </a:lnTo>
                  <a:lnTo>
                    <a:pt x="6896" y="17350"/>
                  </a:lnTo>
                  <a:lnTo>
                    <a:pt x="6640" y="17130"/>
                  </a:lnTo>
                  <a:lnTo>
                    <a:pt x="6640" y="17020"/>
                  </a:lnTo>
                  <a:lnTo>
                    <a:pt x="6603" y="16800"/>
                  </a:lnTo>
                  <a:lnTo>
                    <a:pt x="6566" y="16580"/>
                  </a:lnTo>
                  <a:close/>
                  <a:moveTo>
                    <a:pt x="9464" y="404"/>
                  </a:moveTo>
                  <a:lnTo>
                    <a:pt x="9684" y="440"/>
                  </a:lnTo>
                  <a:lnTo>
                    <a:pt x="9868" y="477"/>
                  </a:lnTo>
                  <a:lnTo>
                    <a:pt x="10051" y="587"/>
                  </a:lnTo>
                  <a:lnTo>
                    <a:pt x="10418" y="844"/>
                  </a:lnTo>
                  <a:lnTo>
                    <a:pt x="10711" y="1064"/>
                  </a:lnTo>
                  <a:lnTo>
                    <a:pt x="12582" y="2421"/>
                  </a:lnTo>
                  <a:lnTo>
                    <a:pt x="14489" y="3815"/>
                  </a:lnTo>
                  <a:lnTo>
                    <a:pt x="15443" y="4512"/>
                  </a:lnTo>
                  <a:lnTo>
                    <a:pt x="15700" y="4732"/>
                  </a:lnTo>
                  <a:lnTo>
                    <a:pt x="15847" y="4805"/>
                  </a:lnTo>
                  <a:lnTo>
                    <a:pt x="15993" y="4879"/>
                  </a:lnTo>
                  <a:lnTo>
                    <a:pt x="15590" y="5356"/>
                  </a:lnTo>
                  <a:lnTo>
                    <a:pt x="15223" y="5869"/>
                  </a:lnTo>
                  <a:lnTo>
                    <a:pt x="15040" y="6089"/>
                  </a:lnTo>
                  <a:lnTo>
                    <a:pt x="14856" y="6383"/>
                  </a:lnTo>
                  <a:lnTo>
                    <a:pt x="14783" y="6529"/>
                  </a:lnTo>
                  <a:lnTo>
                    <a:pt x="14746" y="6639"/>
                  </a:lnTo>
                  <a:lnTo>
                    <a:pt x="14746" y="6786"/>
                  </a:lnTo>
                  <a:lnTo>
                    <a:pt x="14856" y="6896"/>
                  </a:lnTo>
                  <a:lnTo>
                    <a:pt x="14966" y="7006"/>
                  </a:lnTo>
                  <a:lnTo>
                    <a:pt x="15076" y="7080"/>
                  </a:lnTo>
                  <a:lnTo>
                    <a:pt x="15370" y="7190"/>
                  </a:lnTo>
                  <a:lnTo>
                    <a:pt x="15957" y="7300"/>
                  </a:lnTo>
                  <a:lnTo>
                    <a:pt x="16727" y="7446"/>
                  </a:lnTo>
                  <a:lnTo>
                    <a:pt x="17021" y="7520"/>
                  </a:lnTo>
                  <a:lnTo>
                    <a:pt x="16984" y="7593"/>
                  </a:lnTo>
                  <a:lnTo>
                    <a:pt x="16470" y="8143"/>
                  </a:lnTo>
                  <a:lnTo>
                    <a:pt x="15993" y="8730"/>
                  </a:lnTo>
                  <a:lnTo>
                    <a:pt x="15040" y="9904"/>
                  </a:lnTo>
                  <a:lnTo>
                    <a:pt x="12912" y="12508"/>
                  </a:lnTo>
                  <a:lnTo>
                    <a:pt x="11848" y="13792"/>
                  </a:lnTo>
                  <a:lnTo>
                    <a:pt x="10821" y="15113"/>
                  </a:lnTo>
                  <a:lnTo>
                    <a:pt x="10344" y="15736"/>
                  </a:lnTo>
                  <a:lnTo>
                    <a:pt x="9904" y="16397"/>
                  </a:lnTo>
                  <a:lnTo>
                    <a:pt x="9464" y="17057"/>
                  </a:lnTo>
                  <a:lnTo>
                    <a:pt x="9317" y="17277"/>
                  </a:lnTo>
                  <a:lnTo>
                    <a:pt x="9207" y="17497"/>
                  </a:lnTo>
                  <a:lnTo>
                    <a:pt x="8987" y="17387"/>
                  </a:lnTo>
                  <a:lnTo>
                    <a:pt x="8767" y="17350"/>
                  </a:lnTo>
                  <a:lnTo>
                    <a:pt x="8290" y="17204"/>
                  </a:lnTo>
                  <a:lnTo>
                    <a:pt x="7997" y="17094"/>
                  </a:lnTo>
                  <a:lnTo>
                    <a:pt x="7740" y="16910"/>
                  </a:lnTo>
                  <a:lnTo>
                    <a:pt x="7483" y="16727"/>
                  </a:lnTo>
                  <a:lnTo>
                    <a:pt x="7227" y="16507"/>
                  </a:lnTo>
                  <a:lnTo>
                    <a:pt x="6750" y="16067"/>
                  </a:lnTo>
                  <a:lnTo>
                    <a:pt x="6273" y="15663"/>
                  </a:lnTo>
                  <a:lnTo>
                    <a:pt x="5723" y="15296"/>
                  </a:lnTo>
                  <a:lnTo>
                    <a:pt x="5209" y="14929"/>
                  </a:lnTo>
                  <a:lnTo>
                    <a:pt x="3045" y="13462"/>
                  </a:lnTo>
                  <a:lnTo>
                    <a:pt x="1908" y="12619"/>
                  </a:lnTo>
                  <a:lnTo>
                    <a:pt x="1321" y="12215"/>
                  </a:lnTo>
                  <a:lnTo>
                    <a:pt x="697" y="11848"/>
                  </a:lnTo>
                  <a:lnTo>
                    <a:pt x="624" y="11812"/>
                  </a:lnTo>
                  <a:lnTo>
                    <a:pt x="1614" y="10381"/>
                  </a:lnTo>
                  <a:lnTo>
                    <a:pt x="2641" y="8950"/>
                  </a:lnTo>
                  <a:lnTo>
                    <a:pt x="3668" y="7556"/>
                  </a:lnTo>
                  <a:lnTo>
                    <a:pt x="4732" y="6163"/>
                  </a:lnTo>
                  <a:lnTo>
                    <a:pt x="6970" y="3338"/>
                  </a:lnTo>
                  <a:lnTo>
                    <a:pt x="8144" y="1944"/>
                  </a:lnTo>
                  <a:lnTo>
                    <a:pt x="8730" y="1284"/>
                  </a:lnTo>
                  <a:lnTo>
                    <a:pt x="9244" y="550"/>
                  </a:lnTo>
                  <a:lnTo>
                    <a:pt x="9281" y="477"/>
                  </a:lnTo>
                  <a:lnTo>
                    <a:pt x="9281" y="404"/>
                  </a:lnTo>
                  <a:close/>
                  <a:moveTo>
                    <a:pt x="7227" y="17204"/>
                  </a:moveTo>
                  <a:lnTo>
                    <a:pt x="7667" y="17460"/>
                  </a:lnTo>
                  <a:lnTo>
                    <a:pt x="8107" y="17681"/>
                  </a:lnTo>
                  <a:lnTo>
                    <a:pt x="8070" y="17937"/>
                  </a:lnTo>
                  <a:lnTo>
                    <a:pt x="8107" y="18194"/>
                  </a:lnTo>
                  <a:lnTo>
                    <a:pt x="7850" y="18084"/>
                  </a:lnTo>
                  <a:lnTo>
                    <a:pt x="7447" y="17791"/>
                  </a:lnTo>
                  <a:lnTo>
                    <a:pt x="7410" y="17644"/>
                  </a:lnTo>
                  <a:lnTo>
                    <a:pt x="7337" y="17497"/>
                  </a:lnTo>
                  <a:lnTo>
                    <a:pt x="7227" y="17204"/>
                  </a:lnTo>
                  <a:close/>
                  <a:moveTo>
                    <a:pt x="9831" y="17460"/>
                  </a:moveTo>
                  <a:lnTo>
                    <a:pt x="9868" y="17534"/>
                  </a:lnTo>
                  <a:lnTo>
                    <a:pt x="9904" y="17571"/>
                  </a:lnTo>
                  <a:lnTo>
                    <a:pt x="9464" y="18084"/>
                  </a:lnTo>
                  <a:lnTo>
                    <a:pt x="9207" y="18341"/>
                  </a:lnTo>
                  <a:lnTo>
                    <a:pt x="9171" y="18231"/>
                  </a:lnTo>
                  <a:lnTo>
                    <a:pt x="9134" y="18121"/>
                  </a:lnTo>
                  <a:lnTo>
                    <a:pt x="9134" y="17974"/>
                  </a:lnTo>
                  <a:lnTo>
                    <a:pt x="9317" y="17974"/>
                  </a:lnTo>
                  <a:lnTo>
                    <a:pt x="9317" y="17937"/>
                  </a:lnTo>
                  <a:lnTo>
                    <a:pt x="9391" y="17937"/>
                  </a:lnTo>
                  <a:lnTo>
                    <a:pt x="9464" y="17901"/>
                  </a:lnTo>
                  <a:lnTo>
                    <a:pt x="9574" y="17827"/>
                  </a:lnTo>
                  <a:lnTo>
                    <a:pt x="9647" y="17681"/>
                  </a:lnTo>
                  <a:lnTo>
                    <a:pt x="9794" y="17460"/>
                  </a:lnTo>
                  <a:close/>
                  <a:moveTo>
                    <a:pt x="9464" y="0"/>
                  </a:moveTo>
                  <a:lnTo>
                    <a:pt x="9281" y="37"/>
                  </a:lnTo>
                  <a:lnTo>
                    <a:pt x="9134" y="110"/>
                  </a:lnTo>
                  <a:lnTo>
                    <a:pt x="9024" y="147"/>
                  </a:lnTo>
                  <a:lnTo>
                    <a:pt x="8951" y="257"/>
                  </a:lnTo>
                  <a:lnTo>
                    <a:pt x="8914" y="294"/>
                  </a:lnTo>
                  <a:lnTo>
                    <a:pt x="8914" y="330"/>
                  </a:lnTo>
                  <a:lnTo>
                    <a:pt x="8327" y="954"/>
                  </a:lnTo>
                  <a:lnTo>
                    <a:pt x="7740" y="1614"/>
                  </a:lnTo>
                  <a:lnTo>
                    <a:pt x="6640" y="2971"/>
                  </a:lnTo>
                  <a:lnTo>
                    <a:pt x="5502" y="4365"/>
                  </a:lnTo>
                  <a:lnTo>
                    <a:pt x="4402" y="5759"/>
                  </a:lnTo>
                  <a:lnTo>
                    <a:pt x="2421" y="8400"/>
                  </a:lnTo>
                  <a:lnTo>
                    <a:pt x="477" y="11041"/>
                  </a:lnTo>
                  <a:lnTo>
                    <a:pt x="330" y="11261"/>
                  </a:lnTo>
                  <a:lnTo>
                    <a:pt x="37" y="11701"/>
                  </a:lnTo>
                  <a:lnTo>
                    <a:pt x="0" y="11775"/>
                  </a:lnTo>
                  <a:lnTo>
                    <a:pt x="0" y="11885"/>
                  </a:lnTo>
                  <a:lnTo>
                    <a:pt x="37" y="11958"/>
                  </a:lnTo>
                  <a:lnTo>
                    <a:pt x="74" y="12032"/>
                  </a:lnTo>
                  <a:lnTo>
                    <a:pt x="147" y="12068"/>
                  </a:lnTo>
                  <a:lnTo>
                    <a:pt x="220" y="12105"/>
                  </a:lnTo>
                  <a:lnTo>
                    <a:pt x="294" y="12105"/>
                  </a:lnTo>
                  <a:lnTo>
                    <a:pt x="404" y="12068"/>
                  </a:lnTo>
                  <a:lnTo>
                    <a:pt x="440" y="12142"/>
                  </a:lnTo>
                  <a:lnTo>
                    <a:pt x="697" y="12398"/>
                  </a:lnTo>
                  <a:lnTo>
                    <a:pt x="587" y="12508"/>
                  </a:lnTo>
                  <a:lnTo>
                    <a:pt x="514" y="12655"/>
                  </a:lnTo>
                  <a:lnTo>
                    <a:pt x="440" y="12802"/>
                  </a:lnTo>
                  <a:lnTo>
                    <a:pt x="404" y="12949"/>
                  </a:lnTo>
                  <a:lnTo>
                    <a:pt x="404" y="13022"/>
                  </a:lnTo>
                  <a:lnTo>
                    <a:pt x="440" y="13059"/>
                  </a:lnTo>
                  <a:lnTo>
                    <a:pt x="514" y="13095"/>
                  </a:lnTo>
                  <a:lnTo>
                    <a:pt x="550" y="13095"/>
                  </a:lnTo>
                  <a:lnTo>
                    <a:pt x="624" y="13205"/>
                  </a:lnTo>
                  <a:lnTo>
                    <a:pt x="697" y="13315"/>
                  </a:lnTo>
                  <a:lnTo>
                    <a:pt x="881" y="13462"/>
                  </a:lnTo>
                  <a:lnTo>
                    <a:pt x="1284" y="13719"/>
                  </a:lnTo>
                  <a:lnTo>
                    <a:pt x="2385" y="14416"/>
                  </a:lnTo>
                  <a:lnTo>
                    <a:pt x="3558" y="15223"/>
                  </a:lnTo>
                  <a:lnTo>
                    <a:pt x="4659" y="16103"/>
                  </a:lnTo>
                  <a:lnTo>
                    <a:pt x="6420" y="17534"/>
                  </a:lnTo>
                  <a:lnTo>
                    <a:pt x="6420" y="17571"/>
                  </a:lnTo>
                  <a:lnTo>
                    <a:pt x="6493" y="17644"/>
                  </a:lnTo>
                  <a:lnTo>
                    <a:pt x="6566" y="17644"/>
                  </a:lnTo>
                  <a:lnTo>
                    <a:pt x="6823" y="17864"/>
                  </a:lnTo>
                  <a:lnTo>
                    <a:pt x="7300" y="18231"/>
                  </a:lnTo>
                  <a:lnTo>
                    <a:pt x="7777" y="18561"/>
                  </a:lnTo>
                  <a:lnTo>
                    <a:pt x="8034" y="18671"/>
                  </a:lnTo>
                  <a:lnTo>
                    <a:pt x="8254" y="18781"/>
                  </a:lnTo>
                  <a:lnTo>
                    <a:pt x="8510" y="18854"/>
                  </a:lnTo>
                  <a:lnTo>
                    <a:pt x="8620" y="18854"/>
                  </a:lnTo>
                  <a:lnTo>
                    <a:pt x="8767" y="18818"/>
                  </a:lnTo>
                  <a:lnTo>
                    <a:pt x="8804" y="18744"/>
                  </a:lnTo>
                  <a:lnTo>
                    <a:pt x="8840" y="18708"/>
                  </a:lnTo>
                  <a:lnTo>
                    <a:pt x="8840" y="18634"/>
                  </a:lnTo>
                  <a:lnTo>
                    <a:pt x="8804" y="18561"/>
                  </a:lnTo>
                  <a:lnTo>
                    <a:pt x="8730" y="18488"/>
                  </a:lnTo>
                  <a:lnTo>
                    <a:pt x="8620" y="18414"/>
                  </a:lnTo>
                  <a:lnTo>
                    <a:pt x="8437" y="18341"/>
                  </a:lnTo>
                  <a:lnTo>
                    <a:pt x="8400" y="18341"/>
                  </a:lnTo>
                  <a:lnTo>
                    <a:pt x="8400" y="18157"/>
                  </a:lnTo>
                  <a:lnTo>
                    <a:pt x="8400" y="17974"/>
                  </a:lnTo>
                  <a:lnTo>
                    <a:pt x="8364" y="17791"/>
                  </a:lnTo>
                  <a:lnTo>
                    <a:pt x="8620" y="17864"/>
                  </a:lnTo>
                  <a:lnTo>
                    <a:pt x="8951" y="17937"/>
                  </a:lnTo>
                  <a:lnTo>
                    <a:pt x="8877" y="18121"/>
                  </a:lnTo>
                  <a:lnTo>
                    <a:pt x="8877" y="18267"/>
                  </a:lnTo>
                  <a:lnTo>
                    <a:pt x="8914" y="18451"/>
                  </a:lnTo>
                  <a:lnTo>
                    <a:pt x="8987" y="18598"/>
                  </a:lnTo>
                  <a:lnTo>
                    <a:pt x="8877" y="18781"/>
                  </a:lnTo>
                  <a:lnTo>
                    <a:pt x="8877" y="18854"/>
                  </a:lnTo>
                  <a:lnTo>
                    <a:pt x="8914" y="18964"/>
                  </a:lnTo>
                  <a:lnTo>
                    <a:pt x="9024" y="19001"/>
                  </a:lnTo>
                  <a:lnTo>
                    <a:pt x="9097" y="18964"/>
                  </a:lnTo>
                  <a:lnTo>
                    <a:pt x="9281" y="18854"/>
                  </a:lnTo>
                  <a:lnTo>
                    <a:pt x="9427" y="18708"/>
                  </a:lnTo>
                  <a:lnTo>
                    <a:pt x="9721" y="18414"/>
                  </a:lnTo>
                  <a:lnTo>
                    <a:pt x="10344" y="17717"/>
                  </a:lnTo>
                  <a:lnTo>
                    <a:pt x="11555" y="16397"/>
                  </a:lnTo>
                  <a:lnTo>
                    <a:pt x="12802" y="14929"/>
                  </a:lnTo>
                  <a:lnTo>
                    <a:pt x="14013" y="13462"/>
                  </a:lnTo>
                  <a:lnTo>
                    <a:pt x="15150" y="11958"/>
                  </a:lnTo>
                  <a:lnTo>
                    <a:pt x="16214" y="10454"/>
                  </a:lnTo>
                  <a:lnTo>
                    <a:pt x="17314" y="8950"/>
                  </a:lnTo>
                  <a:lnTo>
                    <a:pt x="17791" y="8253"/>
                  </a:lnTo>
                  <a:lnTo>
                    <a:pt x="18011" y="7887"/>
                  </a:lnTo>
                  <a:lnTo>
                    <a:pt x="18231" y="7483"/>
                  </a:lnTo>
                  <a:lnTo>
                    <a:pt x="18304" y="7483"/>
                  </a:lnTo>
                  <a:lnTo>
                    <a:pt x="18341" y="7446"/>
                  </a:lnTo>
                  <a:lnTo>
                    <a:pt x="18378" y="7373"/>
                  </a:lnTo>
                  <a:lnTo>
                    <a:pt x="18378" y="7300"/>
                  </a:lnTo>
                  <a:lnTo>
                    <a:pt x="18268" y="7080"/>
                  </a:lnTo>
                  <a:lnTo>
                    <a:pt x="18158" y="6860"/>
                  </a:lnTo>
                  <a:lnTo>
                    <a:pt x="17828" y="6493"/>
                  </a:lnTo>
                  <a:lnTo>
                    <a:pt x="17644" y="6346"/>
                  </a:lnTo>
                  <a:lnTo>
                    <a:pt x="17424" y="6199"/>
                  </a:lnTo>
                  <a:lnTo>
                    <a:pt x="17277" y="6126"/>
                  </a:lnTo>
                  <a:lnTo>
                    <a:pt x="17131" y="6089"/>
                  </a:lnTo>
                  <a:lnTo>
                    <a:pt x="16910" y="5576"/>
                  </a:lnTo>
                  <a:lnTo>
                    <a:pt x="16837" y="5319"/>
                  </a:lnTo>
                  <a:lnTo>
                    <a:pt x="16800" y="5062"/>
                  </a:lnTo>
                  <a:lnTo>
                    <a:pt x="16800" y="4915"/>
                  </a:lnTo>
                  <a:lnTo>
                    <a:pt x="16727" y="4769"/>
                  </a:lnTo>
                  <a:lnTo>
                    <a:pt x="16654" y="4695"/>
                  </a:lnTo>
                  <a:lnTo>
                    <a:pt x="16470" y="4695"/>
                  </a:lnTo>
                  <a:lnTo>
                    <a:pt x="16397" y="4732"/>
                  </a:lnTo>
                  <a:lnTo>
                    <a:pt x="16360" y="4769"/>
                  </a:lnTo>
                  <a:lnTo>
                    <a:pt x="16397" y="4842"/>
                  </a:lnTo>
                  <a:lnTo>
                    <a:pt x="16434" y="4879"/>
                  </a:lnTo>
                  <a:lnTo>
                    <a:pt x="16434" y="4915"/>
                  </a:lnTo>
                  <a:lnTo>
                    <a:pt x="16434" y="5099"/>
                  </a:lnTo>
                  <a:lnTo>
                    <a:pt x="16434" y="5356"/>
                  </a:lnTo>
                  <a:lnTo>
                    <a:pt x="16470" y="5539"/>
                  </a:lnTo>
                  <a:lnTo>
                    <a:pt x="16544" y="5759"/>
                  </a:lnTo>
                  <a:lnTo>
                    <a:pt x="16690" y="6126"/>
                  </a:lnTo>
                  <a:lnTo>
                    <a:pt x="16984" y="7006"/>
                  </a:lnTo>
                  <a:lnTo>
                    <a:pt x="17021" y="7080"/>
                  </a:lnTo>
                  <a:lnTo>
                    <a:pt x="16544" y="6970"/>
                  </a:lnTo>
                  <a:lnTo>
                    <a:pt x="15920" y="6860"/>
                  </a:lnTo>
                  <a:lnTo>
                    <a:pt x="15296" y="6713"/>
                  </a:lnTo>
                  <a:lnTo>
                    <a:pt x="15186" y="6639"/>
                  </a:lnTo>
                  <a:lnTo>
                    <a:pt x="15223" y="6603"/>
                  </a:lnTo>
                  <a:lnTo>
                    <a:pt x="15333" y="6419"/>
                  </a:lnTo>
                  <a:lnTo>
                    <a:pt x="15700" y="5906"/>
                  </a:lnTo>
                  <a:lnTo>
                    <a:pt x="16030" y="5392"/>
                  </a:lnTo>
                  <a:lnTo>
                    <a:pt x="16287" y="4915"/>
                  </a:lnTo>
                  <a:lnTo>
                    <a:pt x="16360" y="4842"/>
                  </a:lnTo>
                  <a:lnTo>
                    <a:pt x="16360" y="4732"/>
                  </a:lnTo>
                  <a:lnTo>
                    <a:pt x="16324" y="4622"/>
                  </a:lnTo>
                  <a:lnTo>
                    <a:pt x="16250" y="4512"/>
                  </a:lnTo>
                  <a:lnTo>
                    <a:pt x="16067" y="4329"/>
                  </a:lnTo>
                  <a:lnTo>
                    <a:pt x="15590" y="4035"/>
                  </a:lnTo>
                  <a:lnTo>
                    <a:pt x="14526" y="3265"/>
                  </a:lnTo>
                  <a:lnTo>
                    <a:pt x="12435" y="1724"/>
                  </a:lnTo>
                  <a:lnTo>
                    <a:pt x="11445" y="1027"/>
                  </a:lnTo>
                  <a:lnTo>
                    <a:pt x="10454" y="330"/>
                  </a:lnTo>
                  <a:lnTo>
                    <a:pt x="10124" y="147"/>
                  </a:lnTo>
                  <a:lnTo>
                    <a:pt x="9794" y="37"/>
                  </a:lnTo>
                  <a:lnTo>
                    <a:pt x="9611"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 name="Google Shape;409;p8"/>
            <p:cNvSpPr/>
            <p:nvPr/>
          </p:nvSpPr>
          <p:spPr>
            <a:xfrm>
              <a:off x="6855475" y="1544725"/>
              <a:ext cx="444800" cy="353100"/>
            </a:xfrm>
            <a:custGeom>
              <a:avLst/>
              <a:gdLst/>
              <a:ahLst/>
              <a:cxnLst/>
              <a:rect l="l" t="t" r="r" b="b"/>
              <a:pathLst>
                <a:path w="17792" h="14124" extrusionOk="0">
                  <a:moveTo>
                    <a:pt x="10565" y="2275"/>
                  </a:moveTo>
                  <a:lnTo>
                    <a:pt x="10785" y="2312"/>
                  </a:lnTo>
                  <a:lnTo>
                    <a:pt x="11189" y="2422"/>
                  </a:lnTo>
                  <a:lnTo>
                    <a:pt x="11555" y="2605"/>
                  </a:lnTo>
                  <a:lnTo>
                    <a:pt x="11445" y="2605"/>
                  </a:lnTo>
                  <a:lnTo>
                    <a:pt x="10638" y="2899"/>
                  </a:lnTo>
                  <a:lnTo>
                    <a:pt x="9868" y="3192"/>
                  </a:lnTo>
                  <a:lnTo>
                    <a:pt x="9245" y="3449"/>
                  </a:lnTo>
                  <a:lnTo>
                    <a:pt x="8584" y="3706"/>
                  </a:lnTo>
                  <a:lnTo>
                    <a:pt x="7961" y="4036"/>
                  </a:lnTo>
                  <a:lnTo>
                    <a:pt x="7667" y="4219"/>
                  </a:lnTo>
                  <a:lnTo>
                    <a:pt x="7410" y="4439"/>
                  </a:lnTo>
                  <a:lnTo>
                    <a:pt x="7631" y="4073"/>
                  </a:lnTo>
                  <a:lnTo>
                    <a:pt x="7887" y="3743"/>
                  </a:lnTo>
                  <a:lnTo>
                    <a:pt x="8144" y="3412"/>
                  </a:lnTo>
                  <a:lnTo>
                    <a:pt x="8438" y="3156"/>
                  </a:lnTo>
                  <a:lnTo>
                    <a:pt x="8768" y="2899"/>
                  </a:lnTo>
                  <a:lnTo>
                    <a:pt x="9098" y="2679"/>
                  </a:lnTo>
                  <a:lnTo>
                    <a:pt x="9501" y="2495"/>
                  </a:lnTo>
                  <a:lnTo>
                    <a:pt x="9905" y="2349"/>
                  </a:lnTo>
                  <a:lnTo>
                    <a:pt x="10125" y="2312"/>
                  </a:lnTo>
                  <a:lnTo>
                    <a:pt x="10345" y="2275"/>
                  </a:lnTo>
                  <a:close/>
                  <a:moveTo>
                    <a:pt x="1285" y="2129"/>
                  </a:moveTo>
                  <a:lnTo>
                    <a:pt x="1248" y="2165"/>
                  </a:lnTo>
                  <a:lnTo>
                    <a:pt x="1101" y="2275"/>
                  </a:lnTo>
                  <a:lnTo>
                    <a:pt x="991" y="2422"/>
                  </a:lnTo>
                  <a:lnTo>
                    <a:pt x="808" y="2715"/>
                  </a:lnTo>
                  <a:lnTo>
                    <a:pt x="588" y="2605"/>
                  </a:lnTo>
                  <a:lnTo>
                    <a:pt x="441" y="2422"/>
                  </a:lnTo>
                  <a:lnTo>
                    <a:pt x="258" y="2239"/>
                  </a:lnTo>
                  <a:lnTo>
                    <a:pt x="184" y="2202"/>
                  </a:lnTo>
                  <a:lnTo>
                    <a:pt x="111" y="2202"/>
                  </a:lnTo>
                  <a:lnTo>
                    <a:pt x="37" y="2239"/>
                  </a:lnTo>
                  <a:lnTo>
                    <a:pt x="1" y="2312"/>
                  </a:lnTo>
                  <a:lnTo>
                    <a:pt x="1" y="2495"/>
                  </a:lnTo>
                  <a:lnTo>
                    <a:pt x="74" y="2642"/>
                  </a:lnTo>
                  <a:lnTo>
                    <a:pt x="147" y="2789"/>
                  </a:lnTo>
                  <a:lnTo>
                    <a:pt x="258" y="2936"/>
                  </a:lnTo>
                  <a:lnTo>
                    <a:pt x="404" y="3046"/>
                  </a:lnTo>
                  <a:lnTo>
                    <a:pt x="588" y="3119"/>
                  </a:lnTo>
                  <a:lnTo>
                    <a:pt x="294" y="3706"/>
                  </a:lnTo>
                  <a:lnTo>
                    <a:pt x="74" y="4293"/>
                  </a:lnTo>
                  <a:lnTo>
                    <a:pt x="74" y="4403"/>
                  </a:lnTo>
                  <a:lnTo>
                    <a:pt x="74" y="4476"/>
                  </a:lnTo>
                  <a:lnTo>
                    <a:pt x="147" y="4549"/>
                  </a:lnTo>
                  <a:lnTo>
                    <a:pt x="221" y="4586"/>
                  </a:lnTo>
                  <a:lnTo>
                    <a:pt x="294" y="4623"/>
                  </a:lnTo>
                  <a:lnTo>
                    <a:pt x="368" y="4586"/>
                  </a:lnTo>
                  <a:lnTo>
                    <a:pt x="441" y="4549"/>
                  </a:lnTo>
                  <a:lnTo>
                    <a:pt x="514" y="4476"/>
                  </a:lnTo>
                  <a:lnTo>
                    <a:pt x="991" y="3339"/>
                  </a:lnTo>
                  <a:lnTo>
                    <a:pt x="1248" y="2789"/>
                  </a:lnTo>
                  <a:lnTo>
                    <a:pt x="1321" y="2495"/>
                  </a:lnTo>
                  <a:lnTo>
                    <a:pt x="1395" y="2202"/>
                  </a:lnTo>
                  <a:lnTo>
                    <a:pt x="1358" y="2165"/>
                  </a:lnTo>
                  <a:lnTo>
                    <a:pt x="1321" y="2129"/>
                  </a:lnTo>
                  <a:close/>
                  <a:moveTo>
                    <a:pt x="11702" y="2715"/>
                  </a:moveTo>
                  <a:lnTo>
                    <a:pt x="11959" y="2936"/>
                  </a:lnTo>
                  <a:lnTo>
                    <a:pt x="12142" y="3156"/>
                  </a:lnTo>
                  <a:lnTo>
                    <a:pt x="12216" y="3266"/>
                  </a:lnTo>
                  <a:lnTo>
                    <a:pt x="11812" y="3412"/>
                  </a:lnTo>
                  <a:lnTo>
                    <a:pt x="11445" y="3559"/>
                  </a:lnTo>
                  <a:lnTo>
                    <a:pt x="9758" y="4183"/>
                  </a:lnTo>
                  <a:lnTo>
                    <a:pt x="8254" y="4770"/>
                  </a:lnTo>
                  <a:lnTo>
                    <a:pt x="7484" y="5100"/>
                  </a:lnTo>
                  <a:lnTo>
                    <a:pt x="7117" y="5283"/>
                  </a:lnTo>
                  <a:lnTo>
                    <a:pt x="6787" y="5503"/>
                  </a:lnTo>
                  <a:lnTo>
                    <a:pt x="7337" y="4549"/>
                  </a:lnTo>
                  <a:lnTo>
                    <a:pt x="7374" y="4549"/>
                  </a:lnTo>
                  <a:lnTo>
                    <a:pt x="8364" y="4073"/>
                  </a:lnTo>
                  <a:lnTo>
                    <a:pt x="9355" y="3632"/>
                  </a:lnTo>
                  <a:lnTo>
                    <a:pt x="11409" y="2862"/>
                  </a:lnTo>
                  <a:lnTo>
                    <a:pt x="11445" y="2936"/>
                  </a:lnTo>
                  <a:lnTo>
                    <a:pt x="11519" y="2972"/>
                  </a:lnTo>
                  <a:lnTo>
                    <a:pt x="11592" y="3009"/>
                  </a:lnTo>
                  <a:lnTo>
                    <a:pt x="11666" y="2972"/>
                  </a:lnTo>
                  <a:lnTo>
                    <a:pt x="11739" y="2899"/>
                  </a:lnTo>
                  <a:lnTo>
                    <a:pt x="11739" y="2789"/>
                  </a:lnTo>
                  <a:lnTo>
                    <a:pt x="11702" y="2715"/>
                  </a:lnTo>
                  <a:close/>
                  <a:moveTo>
                    <a:pt x="12326" y="3522"/>
                  </a:moveTo>
                  <a:lnTo>
                    <a:pt x="12399" y="3596"/>
                  </a:lnTo>
                  <a:lnTo>
                    <a:pt x="12436" y="3596"/>
                  </a:lnTo>
                  <a:lnTo>
                    <a:pt x="12583" y="3926"/>
                  </a:lnTo>
                  <a:lnTo>
                    <a:pt x="12546" y="3926"/>
                  </a:lnTo>
                  <a:lnTo>
                    <a:pt x="12473" y="3963"/>
                  </a:lnTo>
                  <a:lnTo>
                    <a:pt x="12289" y="4109"/>
                  </a:lnTo>
                  <a:lnTo>
                    <a:pt x="12106" y="4219"/>
                  </a:lnTo>
                  <a:lnTo>
                    <a:pt x="11702" y="4403"/>
                  </a:lnTo>
                  <a:lnTo>
                    <a:pt x="11262" y="4586"/>
                  </a:lnTo>
                  <a:lnTo>
                    <a:pt x="10822" y="4733"/>
                  </a:lnTo>
                  <a:lnTo>
                    <a:pt x="9941" y="5026"/>
                  </a:lnTo>
                  <a:lnTo>
                    <a:pt x="9061" y="5393"/>
                  </a:lnTo>
                  <a:lnTo>
                    <a:pt x="8217" y="5723"/>
                  </a:lnTo>
                  <a:lnTo>
                    <a:pt x="7374" y="6127"/>
                  </a:lnTo>
                  <a:lnTo>
                    <a:pt x="6750" y="6384"/>
                  </a:lnTo>
                  <a:lnTo>
                    <a:pt x="6420" y="6567"/>
                  </a:lnTo>
                  <a:lnTo>
                    <a:pt x="6090" y="6750"/>
                  </a:lnTo>
                  <a:lnTo>
                    <a:pt x="6310" y="6384"/>
                  </a:lnTo>
                  <a:lnTo>
                    <a:pt x="6677" y="5650"/>
                  </a:lnTo>
                  <a:lnTo>
                    <a:pt x="7410" y="5467"/>
                  </a:lnTo>
                  <a:lnTo>
                    <a:pt x="8107" y="5173"/>
                  </a:lnTo>
                  <a:lnTo>
                    <a:pt x="9465" y="4623"/>
                  </a:lnTo>
                  <a:lnTo>
                    <a:pt x="10932" y="4073"/>
                  </a:lnTo>
                  <a:lnTo>
                    <a:pt x="11629" y="3816"/>
                  </a:lnTo>
                  <a:lnTo>
                    <a:pt x="12326" y="3522"/>
                  </a:lnTo>
                  <a:close/>
                  <a:moveTo>
                    <a:pt x="5100" y="8401"/>
                  </a:moveTo>
                  <a:lnTo>
                    <a:pt x="4989" y="8438"/>
                  </a:lnTo>
                  <a:lnTo>
                    <a:pt x="4953" y="8474"/>
                  </a:lnTo>
                  <a:lnTo>
                    <a:pt x="4953" y="8511"/>
                  </a:lnTo>
                  <a:lnTo>
                    <a:pt x="4916" y="8768"/>
                  </a:lnTo>
                  <a:lnTo>
                    <a:pt x="4879" y="8988"/>
                  </a:lnTo>
                  <a:lnTo>
                    <a:pt x="4879" y="9245"/>
                  </a:lnTo>
                  <a:lnTo>
                    <a:pt x="4916" y="9355"/>
                  </a:lnTo>
                  <a:lnTo>
                    <a:pt x="4989" y="9465"/>
                  </a:lnTo>
                  <a:lnTo>
                    <a:pt x="5026" y="9501"/>
                  </a:lnTo>
                  <a:lnTo>
                    <a:pt x="5173" y="9501"/>
                  </a:lnTo>
                  <a:lnTo>
                    <a:pt x="5210" y="9465"/>
                  </a:lnTo>
                  <a:lnTo>
                    <a:pt x="5283" y="9391"/>
                  </a:lnTo>
                  <a:lnTo>
                    <a:pt x="5320" y="9281"/>
                  </a:lnTo>
                  <a:lnTo>
                    <a:pt x="5320" y="9061"/>
                  </a:lnTo>
                  <a:lnTo>
                    <a:pt x="5320" y="8768"/>
                  </a:lnTo>
                  <a:lnTo>
                    <a:pt x="5283" y="8511"/>
                  </a:lnTo>
                  <a:lnTo>
                    <a:pt x="5246" y="8474"/>
                  </a:lnTo>
                  <a:lnTo>
                    <a:pt x="5210" y="8438"/>
                  </a:lnTo>
                  <a:lnTo>
                    <a:pt x="5100" y="8401"/>
                  </a:lnTo>
                  <a:close/>
                  <a:moveTo>
                    <a:pt x="5210" y="9685"/>
                  </a:moveTo>
                  <a:lnTo>
                    <a:pt x="5136" y="9722"/>
                  </a:lnTo>
                  <a:lnTo>
                    <a:pt x="5063" y="9758"/>
                  </a:lnTo>
                  <a:lnTo>
                    <a:pt x="5026" y="9795"/>
                  </a:lnTo>
                  <a:lnTo>
                    <a:pt x="4989" y="9905"/>
                  </a:lnTo>
                  <a:lnTo>
                    <a:pt x="4989" y="9978"/>
                  </a:lnTo>
                  <a:lnTo>
                    <a:pt x="4916" y="10308"/>
                  </a:lnTo>
                  <a:lnTo>
                    <a:pt x="4916" y="10639"/>
                  </a:lnTo>
                  <a:lnTo>
                    <a:pt x="4953" y="10749"/>
                  </a:lnTo>
                  <a:lnTo>
                    <a:pt x="4989" y="10785"/>
                  </a:lnTo>
                  <a:lnTo>
                    <a:pt x="5063" y="10822"/>
                  </a:lnTo>
                  <a:lnTo>
                    <a:pt x="5173" y="10822"/>
                  </a:lnTo>
                  <a:lnTo>
                    <a:pt x="5246" y="10785"/>
                  </a:lnTo>
                  <a:lnTo>
                    <a:pt x="5283" y="10749"/>
                  </a:lnTo>
                  <a:lnTo>
                    <a:pt x="5283" y="10639"/>
                  </a:lnTo>
                  <a:lnTo>
                    <a:pt x="5283" y="10272"/>
                  </a:lnTo>
                  <a:lnTo>
                    <a:pt x="5356" y="9905"/>
                  </a:lnTo>
                  <a:lnTo>
                    <a:pt x="5356" y="9832"/>
                  </a:lnTo>
                  <a:lnTo>
                    <a:pt x="5320" y="9758"/>
                  </a:lnTo>
                  <a:lnTo>
                    <a:pt x="5283" y="9722"/>
                  </a:lnTo>
                  <a:lnTo>
                    <a:pt x="5210" y="9685"/>
                  </a:lnTo>
                  <a:close/>
                  <a:moveTo>
                    <a:pt x="14600" y="9501"/>
                  </a:moveTo>
                  <a:lnTo>
                    <a:pt x="14563" y="9575"/>
                  </a:lnTo>
                  <a:lnTo>
                    <a:pt x="14490" y="9868"/>
                  </a:lnTo>
                  <a:lnTo>
                    <a:pt x="14417" y="10125"/>
                  </a:lnTo>
                  <a:lnTo>
                    <a:pt x="14380" y="10712"/>
                  </a:lnTo>
                  <a:lnTo>
                    <a:pt x="14417" y="10785"/>
                  </a:lnTo>
                  <a:lnTo>
                    <a:pt x="14453" y="10859"/>
                  </a:lnTo>
                  <a:lnTo>
                    <a:pt x="14527" y="10895"/>
                  </a:lnTo>
                  <a:lnTo>
                    <a:pt x="14600" y="10932"/>
                  </a:lnTo>
                  <a:lnTo>
                    <a:pt x="14673" y="10932"/>
                  </a:lnTo>
                  <a:lnTo>
                    <a:pt x="14747" y="10895"/>
                  </a:lnTo>
                  <a:lnTo>
                    <a:pt x="14783" y="10859"/>
                  </a:lnTo>
                  <a:lnTo>
                    <a:pt x="14820" y="10785"/>
                  </a:lnTo>
                  <a:lnTo>
                    <a:pt x="14820" y="10639"/>
                  </a:lnTo>
                  <a:lnTo>
                    <a:pt x="14820" y="10088"/>
                  </a:lnTo>
                  <a:lnTo>
                    <a:pt x="14820" y="9832"/>
                  </a:lnTo>
                  <a:lnTo>
                    <a:pt x="14747" y="9575"/>
                  </a:lnTo>
                  <a:lnTo>
                    <a:pt x="14710" y="9501"/>
                  </a:lnTo>
                  <a:close/>
                  <a:moveTo>
                    <a:pt x="12729" y="4183"/>
                  </a:moveTo>
                  <a:lnTo>
                    <a:pt x="12986" y="4880"/>
                  </a:lnTo>
                  <a:lnTo>
                    <a:pt x="12766" y="4990"/>
                  </a:lnTo>
                  <a:lnTo>
                    <a:pt x="12509" y="5100"/>
                  </a:lnTo>
                  <a:lnTo>
                    <a:pt x="12032" y="5320"/>
                  </a:lnTo>
                  <a:lnTo>
                    <a:pt x="10969" y="5833"/>
                  </a:lnTo>
                  <a:lnTo>
                    <a:pt x="9978" y="6310"/>
                  </a:lnTo>
                  <a:lnTo>
                    <a:pt x="8988" y="6714"/>
                  </a:lnTo>
                  <a:lnTo>
                    <a:pt x="8071" y="7007"/>
                  </a:lnTo>
                  <a:lnTo>
                    <a:pt x="7117" y="7301"/>
                  </a:lnTo>
                  <a:lnTo>
                    <a:pt x="6677" y="7484"/>
                  </a:lnTo>
                  <a:lnTo>
                    <a:pt x="6237" y="7704"/>
                  </a:lnTo>
                  <a:lnTo>
                    <a:pt x="5796" y="7924"/>
                  </a:lnTo>
                  <a:lnTo>
                    <a:pt x="5430" y="8218"/>
                  </a:lnTo>
                  <a:lnTo>
                    <a:pt x="5393" y="8254"/>
                  </a:lnTo>
                  <a:lnTo>
                    <a:pt x="5393" y="8291"/>
                  </a:lnTo>
                  <a:lnTo>
                    <a:pt x="5430" y="8328"/>
                  </a:lnTo>
                  <a:lnTo>
                    <a:pt x="5466" y="8328"/>
                  </a:lnTo>
                  <a:lnTo>
                    <a:pt x="6420" y="7961"/>
                  </a:lnTo>
                  <a:lnTo>
                    <a:pt x="7337" y="7594"/>
                  </a:lnTo>
                  <a:lnTo>
                    <a:pt x="8364" y="7264"/>
                  </a:lnTo>
                  <a:lnTo>
                    <a:pt x="9391" y="6897"/>
                  </a:lnTo>
                  <a:lnTo>
                    <a:pt x="10345" y="6530"/>
                  </a:lnTo>
                  <a:lnTo>
                    <a:pt x="11262" y="6090"/>
                  </a:lnTo>
                  <a:lnTo>
                    <a:pt x="12326" y="5577"/>
                  </a:lnTo>
                  <a:lnTo>
                    <a:pt x="12729" y="5393"/>
                  </a:lnTo>
                  <a:lnTo>
                    <a:pt x="12913" y="5283"/>
                  </a:lnTo>
                  <a:lnTo>
                    <a:pt x="13133" y="5210"/>
                  </a:lnTo>
                  <a:lnTo>
                    <a:pt x="13169" y="5356"/>
                  </a:lnTo>
                  <a:lnTo>
                    <a:pt x="13426" y="5870"/>
                  </a:lnTo>
                  <a:lnTo>
                    <a:pt x="13390" y="5870"/>
                  </a:lnTo>
                  <a:lnTo>
                    <a:pt x="13353" y="5797"/>
                  </a:lnTo>
                  <a:lnTo>
                    <a:pt x="13280" y="5760"/>
                  </a:lnTo>
                  <a:lnTo>
                    <a:pt x="13206" y="5723"/>
                  </a:lnTo>
                  <a:lnTo>
                    <a:pt x="13133" y="5760"/>
                  </a:lnTo>
                  <a:lnTo>
                    <a:pt x="12216" y="6237"/>
                  </a:lnTo>
                  <a:lnTo>
                    <a:pt x="11299" y="6677"/>
                  </a:lnTo>
                  <a:lnTo>
                    <a:pt x="10345" y="7081"/>
                  </a:lnTo>
                  <a:lnTo>
                    <a:pt x="9428" y="7484"/>
                  </a:lnTo>
                  <a:lnTo>
                    <a:pt x="8474" y="7851"/>
                  </a:lnTo>
                  <a:lnTo>
                    <a:pt x="7520" y="8181"/>
                  </a:lnTo>
                  <a:lnTo>
                    <a:pt x="6640" y="8474"/>
                  </a:lnTo>
                  <a:lnTo>
                    <a:pt x="6163" y="8658"/>
                  </a:lnTo>
                  <a:lnTo>
                    <a:pt x="5980" y="8768"/>
                  </a:lnTo>
                  <a:lnTo>
                    <a:pt x="5760" y="8878"/>
                  </a:lnTo>
                  <a:lnTo>
                    <a:pt x="5760" y="8915"/>
                  </a:lnTo>
                  <a:lnTo>
                    <a:pt x="5760" y="8951"/>
                  </a:lnTo>
                  <a:lnTo>
                    <a:pt x="6273" y="8951"/>
                  </a:lnTo>
                  <a:lnTo>
                    <a:pt x="6713" y="8805"/>
                  </a:lnTo>
                  <a:lnTo>
                    <a:pt x="7631" y="8511"/>
                  </a:lnTo>
                  <a:lnTo>
                    <a:pt x="8621" y="8144"/>
                  </a:lnTo>
                  <a:lnTo>
                    <a:pt x="9611" y="7777"/>
                  </a:lnTo>
                  <a:lnTo>
                    <a:pt x="10528" y="7411"/>
                  </a:lnTo>
                  <a:lnTo>
                    <a:pt x="11409" y="7007"/>
                  </a:lnTo>
                  <a:lnTo>
                    <a:pt x="12289" y="6604"/>
                  </a:lnTo>
                  <a:lnTo>
                    <a:pt x="13133" y="6163"/>
                  </a:lnTo>
                  <a:lnTo>
                    <a:pt x="13206" y="6200"/>
                  </a:lnTo>
                  <a:lnTo>
                    <a:pt x="13316" y="6200"/>
                  </a:lnTo>
                  <a:lnTo>
                    <a:pt x="13390" y="6163"/>
                  </a:lnTo>
                  <a:lnTo>
                    <a:pt x="13463" y="6090"/>
                  </a:lnTo>
                  <a:lnTo>
                    <a:pt x="13500" y="6053"/>
                  </a:lnTo>
                  <a:lnTo>
                    <a:pt x="13866" y="6714"/>
                  </a:lnTo>
                  <a:lnTo>
                    <a:pt x="13646" y="6787"/>
                  </a:lnTo>
                  <a:lnTo>
                    <a:pt x="13463" y="6860"/>
                  </a:lnTo>
                  <a:lnTo>
                    <a:pt x="12913" y="7081"/>
                  </a:lnTo>
                  <a:lnTo>
                    <a:pt x="12399" y="7337"/>
                  </a:lnTo>
                  <a:lnTo>
                    <a:pt x="11225" y="7961"/>
                  </a:lnTo>
                  <a:lnTo>
                    <a:pt x="10675" y="8254"/>
                  </a:lnTo>
                  <a:lnTo>
                    <a:pt x="10052" y="8548"/>
                  </a:lnTo>
                  <a:lnTo>
                    <a:pt x="9428" y="8768"/>
                  </a:lnTo>
                  <a:lnTo>
                    <a:pt x="8804" y="8951"/>
                  </a:lnTo>
                  <a:lnTo>
                    <a:pt x="7520" y="9318"/>
                  </a:lnTo>
                  <a:lnTo>
                    <a:pt x="6200" y="9722"/>
                  </a:lnTo>
                  <a:lnTo>
                    <a:pt x="5796" y="9868"/>
                  </a:lnTo>
                  <a:lnTo>
                    <a:pt x="5650" y="10015"/>
                  </a:lnTo>
                  <a:lnTo>
                    <a:pt x="5576" y="10052"/>
                  </a:lnTo>
                  <a:lnTo>
                    <a:pt x="5576" y="10015"/>
                  </a:lnTo>
                  <a:lnTo>
                    <a:pt x="5540" y="9978"/>
                  </a:lnTo>
                  <a:lnTo>
                    <a:pt x="5540" y="10015"/>
                  </a:lnTo>
                  <a:lnTo>
                    <a:pt x="5503" y="10088"/>
                  </a:lnTo>
                  <a:lnTo>
                    <a:pt x="5503" y="10198"/>
                  </a:lnTo>
                  <a:lnTo>
                    <a:pt x="5540" y="10235"/>
                  </a:lnTo>
                  <a:lnTo>
                    <a:pt x="5576" y="10235"/>
                  </a:lnTo>
                  <a:lnTo>
                    <a:pt x="5796" y="10125"/>
                  </a:lnTo>
                  <a:lnTo>
                    <a:pt x="6017" y="10052"/>
                  </a:lnTo>
                  <a:lnTo>
                    <a:pt x="6530" y="9942"/>
                  </a:lnTo>
                  <a:lnTo>
                    <a:pt x="7704" y="9575"/>
                  </a:lnTo>
                  <a:lnTo>
                    <a:pt x="8878" y="9281"/>
                  </a:lnTo>
                  <a:lnTo>
                    <a:pt x="9465" y="9098"/>
                  </a:lnTo>
                  <a:lnTo>
                    <a:pt x="10015" y="8878"/>
                  </a:lnTo>
                  <a:lnTo>
                    <a:pt x="10528" y="8695"/>
                  </a:lnTo>
                  <a:lnTo>
                    <a:pt x="11005" y="8438"/>
                  </a:lnTo>
                  <a:lnTo>
                    <a:pt x="11959" y="7924"/>
                  </a:lnTo>
                  <a:lnTo>
                    <a:pt x="12473" y="7667"/>
                  </a:lnTo>
                  <a:lnTo>
                    <a:pt x="12986" y="7411"/>
                  </a:lnTo>
                  <a:lnTo>
                    <a:pt x="13573" y="7191"/>
                  </a:lnTo>
                  <a:lnTo>
                    <a:pt x="13756" y="7117"/>
                  </a:lnTo>
                  <a:lnTo>
                    <a:pt x="14013" y="7044"/>
                  </a:lnTo>
                  <a:lnTo>
                    <a:pt x="14050" y="7081"/>
                  </a:lnTo>
                  <a:lnTo>
                    <a:pt x="14160" y="7081"/>
                  </a:lnTo>
                  <a:lnTo>
                    <a:pt x="14197" y="7191"/>
                  </a:lnTo>
                  <a:lnTo>
                    <a:pt x="13830" y="7374"/>
                  </a:lnTo>
                  <a:lnTo>
                    <a:pt x="13500" y="7594"/>
                  </a:lnTo>
                  <a:lnTo>
                    <a:pt x="12436" y="8218"/>
                  </a:lnTo>
                  <a:lnTo>
                    <a:pt x="11335" y="8768"/>
                  </a:lnTo>
                  <a:lnTo>
                    <a:pt x="10198" y="9245"/>
                  </a:lnTo>
                  <a:lnTo>
                    <a:pt x="9061" y="9685"/>
                  </a:lnTo>
                  <a:lnTo>
                    <a:pt x="7887" y="10088"/>
                  </a:lnTo>
                  <a:lnTo>
                    <a:pt x="6750" y="10455"/>
                  </a:lnTo>
                  <a:lnTo>
                    <a:pt x="6200" y="10639"/>
                  </a:lnTo>
                  <a:lnTo>
                    <a:pt x="5906" y="10749"/>
                  </a:lnTo>
                  <a:lnTo>
                    <a:pt x="5650" y="10895"/>
                  </a:lnTo>
                  <a:lnTo>
                    <a:pt x="5613" y="10932"/>
                  </a:lnTo>
                  <a:lnTo>
                    <a:pt x="5613" y="10969"/>
                  </a:lnTo>
                  <a:lnTo>
                    <a:pt x="5613" y="11005"/>
                  </a:lnTo>
                  <a:lnTo>
                    <a:pt x="5686" y="11042"/>
                  </a:lnTo>
                  <a:lnTo>
                    <a:pt x="5943" y="11005"/>
                  </a:lnTo>
                  <a:lnTo>
                    <a:pt x="6200" y="10969"/>
                  </a:lnTo>
                  <a:lnTo>
                    <a:pt x="6713" y="10822"/>
                  </a:lnTo>
                  <a:lnTo>
                    <a:pt x="7337" y="10602"/>
                  </a:lnTo>
                  <a:lnTo>
                    <a:pt x="7961" y="10419"/>
                  </a:lnTo>
                  <a:lnTo>
                    <a:pt x="9208" y="10015"/>
                  </a:lnTo>
                  <a:lnTo>
                    <a:pt x="10418" y="9538"/>
                  </a:lnTo>
                  <a:lnTo>
                    <a:pt x="11445" y="9061"/>
                  </a:lnTo>
                  <a:lnTo>
                    <a:pt x="12473" y="8584"/>
                  </a:lnTo>
                  <a:lnTo>
                    <a:pt x="13573" y="7961"/>
                  </a:lnTo>
                  <a:lnTo>
                    <a:pt x="14013" y="7741"/>
                  </a:lnTo>
                  <a:lnTo>
                    <a:pt x="14233" y="7594"/>
                  </a:lnTo>
                  <a:lnTo>
                    <a:pt x="14417" y="7447"/>
                  </a:lnTo>
                  <a:lnTo>
                    <a:pt x="14527" y="7594"/>
                  </a:lnTo>
                  <a:lnTo>
                    <a:pt x="14527" y="7631"/>
                  </a:lnTo>
                  <a:lnTo>
                    <a:pt x="14417" y="7961"/>
                  </a:lnTo>
                  <a:lnTo>
                    <a:pt x="14417" y="8328"/>
                  </a:lnTo>
                  <a:lnTo>
                    <a:pt x="14343" y="8254"/>
                  </a:lnTo>
                  <a:lnTo>
                    <a:pt x="14233" y="8254"/>
                  </a:lnTo>
                  <a:lnTo>
                    <a:pt x="13830" y="8438"/>
                  </a:lnTo>
                  <a:lnTo>
                    <a:pt x="13426" y="8658"/>
                  </a:lnTo>
                  <a:lnTo>
                    <a:pt x="12693" y="9135"/>
                  </a:lnTo>
                  <a:lnTo>
                    <a:pt x="12252" y="9428"/>
                  </a:lnTo>
                  <a:lnTo>
                    <a:pt x="11776" y="9685"/>
                  </a:lnTo>
                  <a:lnTo>
                    <a:pt x="11299" y="9942"/>
                  </a:lnTo>
                  <a:lnTo>
                    <a:pt x="10822" y="10125"/>
                  </a:lnTo>
                  <a:lnTo>
                    <a:pt x="8658" y="10822"/>
                  </a:lnTo>
                  <a:lnTo>
                    <a:pt x="7741" y="11115"/>
                  </a:lnTo>
                  <a:lnTo>
                    <a:pt x="7300" y="11262"/>
                  </a:lnTo>
                  <a:lnTo>
                    <a:pt x="6860" y="11446"/>
                  </a:lnTo>
                  <a:lnTo>
                    <a:pt x="5283" y="11409"/>
                  </a:lnTo>
                  <a:lnTo>
                    <a:pt x="5246" y="11189"/>
                  </a:lnTo>
                  <a:lnTo>
                    <a:pt x="5173" y="11115"/>
                  </a:lnTo>
                  <a:lnTo>
                    <a:pt x="5026" y="11115"/>
                  </a:lnTo>
                  <a:lnTo>
                    <a:pt x="4989" y="11189"/>
                  </a:lnTo>
                  <a:lnTo>
                    <a:pt x="4953" y="11409"/>
                  </a:lnTo>
                  <a:lnTo>
                    <a:pt x="4182" y="11336"/>
                  </a:lnTo>
                  <a:lnTo>
                    <a:pt x="3816" y="11336"/>
                  </a:lnTo>
                  <a:lnTo>
                    <a:pt x="3412" y="11372"/>
                  </a:lnTo>
                  <a:lnTo>
                    <a:pt x="3119" y="11409"/>
                  </a:lnTo>
                  <a:lnTo>
                    <a:pt x="2862" y="11556"/>
                  </a:lnTo>
                  <a:lnTo>
                    <a:pt x="2825" y="11005"/>
                  </a:lnTo>
                  <a:lnTo>
                    <a:pt x="2715" y="9428"/>
                  </a:lnTo>
                  <a:lnTo>
                    <a:pt x="2715" y="9171"/>
                  </a:lnTo>
                  <a:lnTo>
                    <a:pt x="2972" y="9171"/>
                  </a:lnTo>
                  <a:lnTo>
                    <a:pt x="3265" y="9135"/>
                  </a:lnTo>
                  <a:lnTo>
                    <a:pt x="3522" y="9061"/>
                  </a:lnTo>
                  <a:lnTo>
                    <a:pt x="3779" y="8988"/>
                  </a:lnTo>
                  <a:lnTo>
                    <a:pt x="4036" y="8841"/>
                  </a:lnTo>
                  <a:lnTo>
                    <a:pt x="4293" y="8695"/>
                  </a:lnTo>
                  <a:lnTo>
                    <a:pt x="4733" y="8401"/>
                  </a:lnTo>
                  <a:lnTo>
                    <a:pt x="5063" y="8108"/>
                  </a:lnTo>
                  <a:lnTo>
                    <a:pt x="5356" y="7777"/>
                  </a:lnTo>
                  <a:lnTo>
                    <a:pt x="5613" y="7447"/>
                  </a:lnTo>
                  <a:lnTo>
                    <a:pt x="5870" y="7117"/>
                  </a:lnTo>
                  <a:lnTo>
                    <a:pt x="6273" y="7007"/>
                  </a:lnTo>
                  <a:lnTo>
                    <a:pt x="6640" y="6824"/>
                  </a:lnTo>
                  <a:lnTo>
                    <a:pt x="7410" y="6420"/>
                  </a:lnTo>
                  <a:lnTo>
                    <a:pt x="8401" y="5980"/>
                  </a:lnTo>
                  <a:lnTo>
                    <a:pt x="9355" y="5577"/>
                  </a:lnTo>
                  <a:lnTo>
                    <a:pt x="10308" y="5246"/>
                  </a:lnTo>
                  <a:lnTo>
                    <a:pt x="11262" y="4880"/>
                  </a:lnTo>
                  <a:lnTo>
                    <a:pt x="12032" y="4623"/>
                  </a:lnTo>
                  <a:lnTo>
                    <a:pt x="12436" y="4403"/>
                  </a:lnTo>
                  <a:lnTo>
                    <a:pt x="12619" y="4219"/>
                  </a:lnTo>
                  <a:lnTo>
                    <a:pt x="12729" y="4183"/>
                  </a:lnTo>
                  <a:close/>
                  <a:moveTo>
                    <a:pt x="2385" y="1"/>
                  </a:moveTo>
                  <a:lnTo>
                    <a:pt x="2238" y="38"/>
                  </a:lnTo>
                  <a:lnTo>
                    <a:pt x="2202" y="74"/>
                  </a:lnTo>
                  <a:lnTo>
                    <a:pt x="2165" y="111"/>
                  </a:lnTo>
                  <a:lnTo>
                    <a:pt x="2055" y="368"/>
                  </a:lnTo>
                  <a:lnTo>
                    <a:pt x="1982" y="515"/>
                  </a:lnTo>
                  <a:lnTo>
                    <a:pt x="1578" y="1432"/>
                  </a:lnTo>
                  <a:lnTo>
                    <a:pt x="1541" y="1542"/>
                  </a:lnTo>
                  <a:lnTo>
                    <a:pt x="1578" y="1615"/>
                  </a:lnTo>
                  <a:lnTo>
                    <a:pt x="1615" y="1688"/>
                  </a:lnTo>
                  <a:lnTo>
                    <a:pt x="1688" y="1762"/>
                  </a:lnTo>
                  <a:lnTo>
                    <a:pt x="1761" y="1798"/>
                  </a:lnTo>
                  <a:lnTo>
                    <a:pt x="1835" y="1798"/>
                  </a:lnTo>
                  <a:lnTo>
                    <a:pt x="1908" y="1762"/>
                  </a:lnTo>
                  <a:lnTo>
                    <a:pt x="1982" y="1652"/>
                  </a:lnTo>
                  <a:lnTo>
                    <a:pt x="2128" y="1358"/>
                  </a:lnTo>
                  <a:lnTo>
                    <a:pt x="2092" y="2165"/>
                  </a:lnTo>
                  <a:lnTo>
                    <a:pt x="2092" y="2972"/>
                  </a:lnTo>
                  <a:lnTo>
                    <a:pt x="2055" y="4073"/>
                  </a:lnTo>
                  <a:lnTo>
                    <a:pt x="1982" y="4109"/>
                  </a:lnTo>
                  <a:lnTo>
                    <a:pt x="1835" y="4073"/>
                  </a:lnTo>
                  <a:lnTo>
                    <a:pt x="1725" y="3999"/>
                  </a:lnTo>
                  <a:lnTo>
                    <a:pt x="1615" y="3999"/>
                  </a:lnTo>
                  <a:lnTo>
                    <a:pt x="1541" y="4036"/>
                  </a:lnTo>
                  <a:lnTo>
                    <a:pt x="1505" y="4109"/>
                  </a:lnTo>
                  <a:lnTo>
                    <a:pt x="1541" y="4219"/>
                  </a:lnTo>
                  <a:lnTo>
                    <a:pt x="1651" y="4293"/>
                  </a:lnTo>
                  <a:lnTo>
                    <a:pt x="1761" y="4366"/>
                  </a:lnTo>
                  <a:lnTo>
                    <a:pt x="1908" y="4403"/>
                  </a:lnTo>
                  <a:lnTo>
                    <a:pt x="2055" y="4439"/>
                  </a:lnTo>
                  <a:lnTo>
                    <a:pt x="2055" y="5540"/>
                  </a:lnTo>
                  <a:lnTo>
                    <a:pt x="1908" y="5577"/>
                  </a:lnTo>
                  <a:lnTo>
                    <a:pt x="1651" y="5613"/>
                  </a:lnTo>
                  <a:lnTo>
                    <a:pt x="1615" y="5687"/>
                  </a:lnTo>
                  <a:lnTo>
                    <a:pt x="1541" y="5723"/>
                  </a:lnTo>
                  <a:lnTo>
                    <a:pt x="1541" y="5760"/>
                  </a:lnTo>
                  <a:lnTo>
                    <a:pt x="1505" y="5797"/>
                  </a:lnTo>
                  <a:lnTo>
                    <a:pt x="1541" y="5833"/>
                  </a:lnTo>
                  <a:lnTo>
                    <a:pt x="1578" y="5833"/>
                  </a:lnTo>
                  <a:lnTo>
                    <a:pt x="1651" y="5907"/>
                  </a:lnTo>
                  <a:lnTo>
                    <a:pt x="2055" y="5907"/>
                  </a:lnTo>
                  <a:lnTo>
                    <a:pt x="2092" y="6200"/>
                  </a:lnTo>
                  <a:lnTo>
                    <a:pt x="2092" y="7154"/>
                  </a:lnTo>
                  <a:lnTo>
                    <a:pt x="1835" y="7227"/>
                  </a:lnTo>
                  <a:lnTo>
                    <a:pt x="1541" y="7374"/>
                  </a:lnTo>
                  <a:lnTo>
                    <a:pt x="1505" y="7411"/>
                  </a:lnTo>
                  <a:lnTo>
                    <a:pt x="1505" y="7447"/>
                  </a:lnTo>
                  <a:lnTo>
                    <a:pt x="1541" y="7484"/>
                  </a:lnTo>
                  <a:lnTo>
                    <a:pt x="1578" y="7521"/>
                  </a:lnTo>
                  <a:lnTo>
                    <a:pt x="2092" y="7521"/>
                  </a:lnTo>
                  <a:lnTo>
                    <a:pt x="2165" y="8951"/>
                  </a:lnTo>
                  <a:lnTo>
                    <a:pt x="2165" y="8988"/>
                  </a:lnTo>
                  <a:lnTo>
                    <a:pt x="1982" y="8951"/>
                  </a:lnTo>
                  <a:lnTo>
                    <a:pt x="1578" y="8951"/>
                  </a:lnTo>
                  <a:lnTo>
                    <a:pt x="1505" y="8988"/>
                  </a:lnTo>
                  <a:lnTo>
                    <a:pt x="1468" y="9061"/>
                  </a:lnTo>
                  <a:lnTo>
                    <a:pt x="1468" y="9135"/>
                  </a:lnTo>
                  <a:lnTo>
                    <a:pt x="1541" y="9208"/>
                  </a:lnTo>
                  <a:lnTo>
                    <a:pt x="1688" y="9245"/>
                  </a:lnTo>
                  <a:lnTo>
                    <a:pt x="1835" y="9318"/>
                  </a:lnTo>
                  <a:lnTo>
                    <a:pt x="2202" y="9391"/>
                  </a:lnTo>
                  <a:lnTo>
                    <a:pt x="2238" y="10419"/>
                  </a:lnTo>
                  <a:lnTo>
                    <a:pt x="2018" y="10419"/>
                  </a:lnTo>
                  <a:lnTo>
                    <a:pt x="1798" y="10455"/>
                  </a:lnTo>
                  <a:lnTo>
                    <a:pt x="1725" y="10529"/>
                  </a:lnTo>
                  <a:lnTo>
                    <a:pt x="1651" y="10602"/>
                  </a:lnTo>
                  <a:lnTo>
                    <a:pt x="1578" y="10675"/>
                  </a:lnTo>
                  <a:lnTo>
                    <a:pt x="1615" y="10749"/>
                  </a:lnTo>
                  <a:lnTo>
                    <a:pt x="1688" y="10822"/>
                  </a:lnTo>
                  <a:lnTo>
                    <a:pt x="2128" y="10822"/>
                  </a:lnTo>
                  <a:lnTo>
                    <a:pt x="2275" y="10859"/>
                  </a:lnTo>
                  <a:lnTo>
                    <a:pt x="2275" y="10895"/>
                  </a:lnTo>
                  <a:lnTo>
                    <a:pt x="2312" y="11702"/>
                  </a:lnTo>
                  <a:lnTo>
                    <a:pt x="2348" y="11959"/>
                  </a:lnTo>
                  <a:lnTo>
                    <a:pt x="2385" y="12106"/>
                  </a:lnTo>
                  <a:lnTo>
                    <a:pt x="2495" y="12216"/>
                  </a:lnTo>
                  <a:lnTo>
                    <a:pt x="2568" y="12253"/>
                  </a:lnTo>
                  <a:lnTo>
                    <a:pt x="2679" y="12253"/>
                  </a:lnTo>
                  <a:lnTo>
                    <a:pt x="2752" y="12216"/>
                  </a:lnTo>
                  <a:lnTo>
                    <a:pt x="2789" y="12143"/>
                  </a:lnTo>
                  <a:lnTo>
                    <a:pt x="2825" y="12106"/>
                  </a:lnTo>
                  <a:lnTo>
                    <a:pt x="3009" y="11959"/>
                  </a:lnTo>
                  <a:lnTo>
                    <a:pt x="3265" y="11886"/>
                  </a:lnTo>
                  <a:lnTo>
                    <a:pt x="3486" y="11849"/>
                  </a:lnTo>
                  <a:lnTo>
                    <a:pt x="3742" y="11849"/>
                  </a:lnTo>
                  <a:lnTo>
                    <a:pt x="3742" y="12033"/>
                  </a:lnTo>
                  <a:lnTo>
                    <a:pt x="3742" y="12216"/>
                  </a:lnTo>
                  <a:lnTo>
                    <a:pt x="3816" y="12363"/>
                  </a:lnTo>
                  <a:lnTo>
                    <a:pt x="3889" y="12509"/>
                  </a:lnTo>
                  <a:lnTo>
                    <a:pt x="3962" y="12583"/>
                  </a:lnTo>
                  <a:lnTo>
                    <a:pt x="4036" y="12546"/>
                  </a:lnTo>
                  <a:lnTo>
                    <a:pt x="4109" y="12509"/>
                  </a:lnTo>
                  <a:lnTo>
                    <a:pt x="4146" y="12436"/>
                  </a:lnTo>
                  <a:lnTo>
                    <a:pt x="4072" y="12216"/>
                  </a:lnTo>
                  <a:lnTo>
                    <a:pt x="4036" y="12069"/>
                  </a:lnTo>
                  <a:lnTo>
                    <a:pt x="4036" y="11886"/>
                  </a:lnTo>
                  <a:lnTo>
                    <a:pt x="5063" y="11922"/>
                  </a:lnTo>
                  <a:lnTo>
                    <a:pt x="5063" y="12143"/>
                  </a:lnTo>
                  <a:lnTo>
                    <a:pt x="5100" y="12619"/>
                  </a:lnTo>
                  <a:lnTo>
                    <a:pt x="5136" y="12693"/>
                  </a:lnTo>
                  <a:lnTo>
                    <a:pt x="5173" y="12766"/>
                  </a:lnTo>
                  <a:lnTo>
                    <a:pt x="5320" y="12766"/>
                  </a:lnTo>
                  <a:lnTo>
                    <a:pt x="5466" y="12729"/>
                  </a:lnTo>
                  <a:lnTo>
                    <a:pt x="5503" y="12619"/>
                  </a:lnTo>
                  <a:lnTo>
                    <a:pt x="5540" y="12473"/>
                  </a:lnTo>
                  <a:lnTo>
                    <a:pt x="5466" y="12363"/>
                  </a:lnTo>
                  <a:lnTo>
                    <a:pt x="5393" y="12326"/>
                  </a:lnTo>
                  <a:lnTo>
                    <a:pt x="5356" y="12106"/>
                  </a:lnTo>
                  <a:lnTo>
                    <a:pt x="5283" y="11922"/>
                  </a:lnTo>
                  <a:lnTo>
                    <a:pt x="5906" y="11959"/>
                  </a:lnTo>
                  <a:lnTo>
                    <a:pt x="6493" y="11959"/>
                  </a:lnTo>
                  <a:lnTo>
                    <a:pt x="6493" y="11996"/>
                  </a:lnTo>
                  <a:lnTo>
                    <a:pt x="6457" y="12179"/>
                  </a:lnTo>
                  <a:lnTo>
                    <a:pt x="6420" y="12399"/>
                  </a:lnTo>
                  <a:lnTo>
                    <a:pt x="6457" y="12583"/>
                  </a:lnTo>
                  <a:lnTo>
                    <a:pt x="6567" y="12766"/>
                  </a:lnTo>
                  <a:lnTo>
                    <a:pt x="6603" y="12840"/>
                  </a:lnTo>
                  <a:lnTo>
                    <a:pt x="6677" y="12876"/>
                  </a:lnTo>
                  <a:lnTo>
                    <a:pt x="6750" y="12876"/>
                  </a:lnTo>
                  <a:lnTo>
                    <a:pt x="6824" y="12840"/>
                  </a:lnTo>
                  <a:lnTo>
                    <a:pt x="6897" y="12766"/>
                  </a:lnTo>
                  <a:lnTo>
                    <a:pt x="6897" y="12729"/>
                  </a:lnTo>
                  <a:lnTo>
                    <a:pt x="6897" y="12656"/>
                  </a:lnTo>
                  <a:lnTo>
                    <a:pt x="6824" y="12619"/>
                  </a:lnTo>
                  <a:lnTo>
                    <a:pt x="6787" y="12583"/>
                  </a:lnTo>
                  <a:lnTo>
                    <a:pt x="6713" y="12399"/>
                  </a:lnTo>
                  <a:lnTo>
                    <a:pt x="6677" y="12216"/>
                  </a:lnTo>
                  <a:lnTo>
                    <a:pt x="6640" y="11996"/>
                  </a:lnTo>
                  <a:lnTo>
                    <a:pt x="6640" y="11959"/>
                  </a:lnTo>
                  <a:lnTo>
                    <a:pt x="7924" y="11996"/>
                  </a:lnTo>
                  <a:lnTo>
                    <a:pt x="7851" y="12033"/>
                  </a:lnTo>
                  <a:lnTo>
                    <a:pt x="7814" y="12106"/>
                  </a:lnTo>
                  <a:lnTo>
                    <a:pt x="7777" y="12253"/>
                  </a:lnTo>
                  <a:lnTo>
                    <a:pt x="7777" y="12399"/>
                  </a:lnTo>
                  <a:lnTo>
                    <a:pt x="7777" y="12509"/>
                  </a:lnTo>
                  <a:lnTo>
                    <a:pt x="7814" y="12619"/>
                  </a:lnTo>
                  <a:lnTo>
                    <a:pt x="7887" y="12729"/>
                  </a:lnTo>
                  <a:lnTo>
                    <a:pt x="7961" y="12766"/>
                  </a:lnTo>
                  <a:lnTo>
                    <a:pt x="8034" y="12729"/>
                  </a:lnTo>
                  <a:lnTo>
                    <a:pt x="8107" y="12693"/>
                  </a:lnTo>
                  <a:lnTo>
                    <a:pt x="8144" y="12619"/>
                  </a:lnTo>
                  <a:lnTo>
                    <a:pt x="8107" y="12473"/>
                  </a:lnTo>
                  <a:lnTo>
                    <a:pt x="8071" y="12289"/>
                  </a:lnTo>
                  <a:lnTo>
                    <a:pt x="8071" y="12179"/>
                  </a:lnTo>
                  <a:lnTo>
                    <a:pt x="8034" y="12106"/>
                  </a:lnTo>
                  <a:lnTo>
                    <a:pt x="8034" y="12033"/>
                  </a:lnTo>
                  <a:lnTo>
                    <a:pt x="8034" y="11996"/>
                  </a:lnTo>
                  <a:lnTo>
                    <a:pt x="9391" y="11996"/>
                  </a:lnTo>
                  <a:lnTo>
                    <a:pt x="9318" y="12216"/>
                  </a:lnTo>
                  <a:lnTo>
                    <a:pt x="9318" y="12473"/>
                  </a:lnTo>
                  <a:lnTo>
                    <a:pt x="9355" y="12546"/>
                  </a:lnTo>
                  <a:lnTo>
                    <a:pt x="9428" y="12583"/>
                  </a:lnTo>
                  <a:lnTo>
                    <a:pt x="9611" y="12583"/>
                  </a:lnTo>
                  <a:lnTo>
                    <a:pt x="9685" y="12546"/>
                  </a:lnTo>
                  <a:lnTo>
                    <a:pt x="9721" y="12473"/>
                  </a:lnTo>
                  <a:lnTo>
                    <a:pt x="9721" y="12436"/>
                  </a:lnTo>
                  <a:lnTo>
                    <a:pt x="9721" y="12363"/>
                  </a:lnTo>
                  <a:lnTo>
                    <a:pt x="9611" y="12326"/>
                  </a:lnTo>
                  <a:lnTo>
                    <a:pt x="9611" y="11996"/>
                  </a:lnTo>
                  <a:lnTo>
                    <a:pt x="10638" y="11996"/>
                  </a:lnTo>
                  <a:lnTo>
                    <a:pt x="10675" y="12253"/>
                  </a:lnTo>
                  <a:lnTo>
                    <a:pt x="10748" y="12509"/>
                  </a:lnTo>
                  <a:lnTo>
                    <a:pt x="10822" y="12583"/>
                  </a:lnTo>
                  <a:lnTo>
                    <a:pt x="10969" y="12583"/>
                  </a:lnTo>
                  <a:lnTo>
                    <a:pt x="11005" y="12509"/>
                  </a:lnTo>
                  <a:lnTo>
                    <a:pt x="11042" y="12399"/>
                  </a:lnTo>
                  <a:lnTo>
                    <a:pt x="10969" y="12179"/>
                  </a:lnTo>
                  <a:lnTo>
                    <a:pt x="10895" y="11996"/>
                  </a:lnTo>
                  <a:lnTo>
                    <a:pt x="12106" y="11996"/>
                  </a:lnTo>
                  <a:lnTo>
                    <a:pt x="12069" y="12069"/>
                  </a:lnTo>
                  <a:lnTo>
                    <a:pt x="12032" y="12143"/>
                  </a:lnTo>
                  <a:lnTo>
                    <a:pt x="11996" y="12363"/>
                  </a:lnTo>
                  <a:lnTo>
                    <a:pt x="12032" y="12473"/>
                  </a:lnTo>
                  <a:lnTo>
                    <a:pt x="12069" y="12619"/>
                  </a:lnTo>
                  <a:lnTo>
                    <a:pt x="12142" y="12729"/>
                  </a:lnTo>
                  <a:lnTo>
                    <a:pt x="12216" y="12803"/>
                  </a:lnTo>
                  <a:lnTo>
                    <a:pt x="12289" y="12840"/>
                  </a:lnTo>
                  <a:lnTo>
                    <a:pt x="12362" y="12803"/>
                  </a:lnTo>
                  <a:lnTo>
                    <a:pt x="12399" y="12766"/>
                  </a:lnTo>
                  <a:lnTo>
                    <a:pt x="12399" y="12693"/>
                  </a:lnTo>
                  <a:lnTo>
                    <a:pt x="12362" y="12546"/>
                  </a:lnTo>
                  <a:lnTo>
                    <a:pt x="12289" y="12363"/>
                  </a:lnTo>
                  <a:lnTo>
                    <a:pt x="12252" y="12179"/>
                  </a:lnTo>
                  <a:lnTo>
                    <a:pt x="12252" y="11959"/>
                  </a:lnTo>
                  <a:lnTo>
                    <a:pt x="13353" y="11959"/>
                  </a:lnTo>
                  <a:lnTo>
                    <a:pt x="13280" y="12106"/>
                  </a:lnTo>
                  <a:lnTo>
                    <a:pt x="13243" y="12253"/>
                  </a:lnTo>
                  <a:lnTo>
                    <a:pt x="13243" y="12436"/>
                  </a:lnTo>
                  <a:lnTo>
                    <a:pt x="13316" y="12583"/>
                  </a:lnTo>
                  <a:lnTo>
                    <a:pt x="13353" y="12619"/>
                  </a:lnTo>
                  <a:lnTo>
                    <a:pt x="13426" y="12656"/>
                  </a:lnTo>
                  <a:lnTo>
                    <a:pt x="13500" y="12656"/>
                  </a:lnTo>
                  <a:lnTo>
                    <a:pt x="13573" y="12583"/>
                  </a:lnTo>
                  <a:lnTo>
                    <a:pt x="13610" y="12436"/>
                  </a:lnTo>
                  <a:lnTo>
                    <a:pt x="13536" y="12216"/>
                  </a:lnTo>
                  <a:lnTo>
                    <a:pt x="13536" y="12069"/>
                  </a:lnTo>
                  <a:lnTo>
                    <a:pt x="13573" y="11922"/>
                  </a:lnTo>
                  <a:lnTo>
                    <a:pt x="14563" y="11886"/>
                  </a:lnTo>
                  <a:lnTo>
                    <a:pt x="14563" y="11886"/>
                  </a:lnTo>
                  <a:lnTo>
                    <a:pt x="14527" y="12363"/>
                  </a:lnTo>
                  <a:lnTo>
                    <a:pt x="14563" y="12436"/>
                  </a:lnTo>
                  <a:lnTo>
                    <a:pt x="14637" y="12509"/>
                  </a:lnTo>
                  <a:lnTo>
                    <a:pt x="14747" y="12509"/>
                  </a:lnTo>
                  <a:lnTo>
                    <a:pt x="14820" y="12473"/>
                  </a:lnTo>
                  <a:lnTo>
                    <a:pt x="14893" y="12399"/>
                  </a:lnTo>
                  <a:lnTo>
                    <a:pt x="14967" y="12289"/>
                  </a:lnTo>
                  <a:lnTo>
                    <a:pt x="14967" y="12179"/>
                  </a:lnTo>
                  <a:lnTo>
                    <a:pt x="14967" y="12069"/>
                  </a:lnTo>
                  <a:lnTo>
                    <a:pt x="14930" y="11996"/>
                  </a:lnTo>
                  <a:lnTo>
                    <a:pt x="14857" y="11959"/>
                  </a:lnTo>
                  <a:lnTo>
                    <a:pt x="14857" y="11886"/>
                  </a:lnTo>
                  <a:lnTo>
                    <a:pt x="16618" y="11776"/>
                  </a:lnTo>
                  <a:lnTo>
                    <a:pt x="16654" y="11812"/>
                  </a:lnTo>
                  <a:lnTo>
                    <a:pt x="16544" y="11996"/>
                  </a:lnTo>
                  <a:lnTo>
                    <a:pt x="16361" y="12179"/>
                  </a:lnTo>
                  <a:lnTo>
                    <a:pt x="16287" y="12289"/>
                  </a:lnTo>
                  <a:lnTo>
                    <a:pt x="16251" y="12363"/>
                  </a:lnTo>
                  <a:lnTo>
                    <a:pt x="16287" y="12436"/>
                  </a:lnTo>
                  <a:lnTo>
                    <a:pt x="16324" y="12509"/>
                  </a:lnTo>
                  <a:lnTo>
                    <a:pt x="16397" y="12546"/>
                  </a:lnTo>
                  <a:lnTo>
                    <a:pt x="16471" y="12583"/>
                  </a:lnTo>
                  <a:lnTo>
                    <a:pt x="16544" y="12583"/>
                  </a:lnTo>
                  <a:lnTo>
                    <a:pt x="16581" y="12546"/>
                  </a:lnTo>
                  <a:lnTo>
                    <a:pt x="16728" y="12473"/>
                  </a:lnTo>
                  <a:lnTo>
                    <a:pt x="16801" y="12363"/>
                  </a:lnTo>
                  <a:lnTo>
                    <a:pt x="16984" y="12106"/>
                  </a:lnTo>
                  <a:lnTo>
                    <a:pt x="17461" y="11482"/>
                  </a:lnTo>
                  <a:lnTo>
                    <a:pt x="17461" y="11409"/>
                  </a:lnTo>
                  <a:lnTo>
                    <a:pt x="17461" y="11336"/>
                  </a:lnTo>
                  <a:lnTo>
                    <a:pt x="17461" y="11262"/>
                  </a:lnTo>
                  <a:lnTo>
                    <a:pt x="17425" y="11189"/>
                  </a:lnTo>
                  <a:lnTo>
                    <a:pt x="17058" y="10895"/>
                  </a:lnTo>
                  <a:lnTo>
                    <a:pt x="16728" y="10639"/>
                  </a:lnTo>
                  <a:lnTo>
                    <a:pt x="16654" y="10602"/>
                  </a:lnTo>
                  <a:lnTo>
                    <a:pt x="16581" y="10602"/>
                  </a:lnTo>
                  <a:lnTo>
                    <a:pt x="16544" y="10639"/>
                  </a:lnTo>
                  <a:lnTo>
                    <a:pt x="16471" y="10675"/>
                  </a:lnTo>
                  <a:lnTo>
                    <a:pt x="16434" y="10785"/>
                  </a:lnTo>
                  <a:lnTo>
                    <a:pt x="16434" y="10859"/>
                  </a:lnTo>
                  <a:lnTo>
                    <a:pt x="16471" y="10932"/>
                  </a:lnTo>
                  <a:lnTo>
                    <a:pt x="16801" y="11226"/>
                  </a:lnTo>
                  <a:lnTo>
                    <a:pt x="13940" y="11372"/>
                  </a:lnTo>
                  <a:lnTo>
                    <a:pt x="14050" y="11336"/>
                  </a:lnTo>
                  <a:lnTo>
                    <a:pt x="14270" y="11189"/>
                  </a:lnTo>
                  <a:lnTo>
                    <a:pt x="14343" y="11115"/>
                  </a:lnTo>
                  <a:lnTo>
                    <a:pt x="14417" y="11005"/>
                  </a:lnTo>
                  <a:lnTo>
                    <a:pt x="14417" y="10932"/>
                  </a:lnTo>
                  <a:lnTo>
                    <a:pt x="14380" y="10895"/>
                  </a:lnTo>
                  <a:lnTo>
                    <a:pt x="14233" y="10895"/>
                  </a:lnTo>
                  <a:lnTo>
                    <a:pt x="14123" y="10932"/>
                  </a:lnTo>
                  <a:lnTo>
                    <a:pt x="13903" y="11079"/>
                  </a:lnTo>
                  <a:lnTo>
                    <a:pt x="13720" y="11226"/>
                  </a:lnTo>
                  <a:lnTo>
                    <a:pt x="13573" y="11409"/>
                  </a:lnTo>
                  <a:lnTo>
                    <a:pt x="12289" y="11446"/>
                  </a:lnTo>
                  <a:lnTo>
                    <a:pt x="12546" y="11336"/>
                  </a:lnTo>
                  <a:lnTo>
                    <a:pt x="12839" y="11226"/>
                  </a:lnTo>
                  <a:lnTo>
                    <a:pt x="13169" y="11079"/>
                  </a:lnTo>
                  <a:lnTo>
                    <a:pt x="13500" y="10895"/>
                  </a:lnTo>
                  <a:lnTo>
                    <a:pt x="13793" y="10675"/>
                  </a:lnTo>
                  <a:lnTo>
                    <a:pt x="14050" y="10419"/>
                  </a:lnTo>
                  <a:lnTo>
                    <a:pt x="14087" y="10308"/>
                  </a:lnTo>
                  <a:lnTo>
                    <a:pt x="14050" y="10235"/>
                  </a:lnTo>
                  <a:lnTo>
                    <a:pt x="13976" y="10198"/>
                  </a:lnTo>
                  <a:lnTo>
                    <a:pt x="13903" y="10235"/>
                  </a:lnTo>
                  <a:lnTo>
                    <a:pt x="13646" y="10382"/>
                  </a:lnTo>
                  <a:lnTo>
                    <a:pt x="13390" y="10565"/>
                  </a:lnTo>
                  <a:lnTo>
                    <a:pt x="13133" y="10749"/>
                  </a:lnTo>
                  <a:lnTo>
                    <a:pt x="12876" y="10895"/>
                  </a:lnTo>
                  <a:lnTo>
                    <a:pt x="12583" y="11042"/>
                  </a:lnTo>
                  <a:lnTo>
                    <a:pt x="12289" y="11152"/>
                  </a:lnTo>
                  <a:lnTo>
                    <a:pt x="11996" y="11299"/>
                  </a:lnTo>
                  <a:lnTo>
                    <a:pt x="11702" y="11446"/>
                  </a:lnTo>
                  <a:lnTo>
                    <a:pt x="10162" y="11482"/>
                  </a:lnTo>
                  <a:lnTo>
                    <a:pt x="10602" y="11299"/>
                  </a:lnTo>
                  <a:lnTo>
                    <a:pt x="12216" y="10639"/>
                  </a:lnTo>
                  <a:lnTo>
                    <a:pt x="12766" y="10455"/>
                  </a:lnTo>
                  <a:lnTo>
                    <a:pt x="13316" y="10162"/>
                  </a:lnTo>
                  <a:lnTo>
                    <a:pt x="13573" y="10015"/>
                  </a:lnTo>
                  <a:lnTo>
                    <a:pt x="13793" y="9832"/>
                  </a:lnTo>
                  <a:lnTo>
                    <a:pt x="13976" y="9612"/>
                  </a:lnTo>
                  <a:lnTo>
                    <a:pt x="14087" y="9355"/>
                  </a:lnTo>
                  <a:lnTo>
                    <a:pt x="14087" y="9245"/>
                  </a:lnTo>
                  <a:lnTo>
                    <a:pt x="14050" y="9208"/>
                  </a:lnTo>
                  <a:lnTo>
                    <a:pt x="13940" y="9171"/>
                  </a:lnTo>
                  <a:lnTo>
                    <a:pt x="13866" y="9208"/>
                  </a:lnTo>
                  <a:lnTo>
                    <a:pt x="13463" y="9612"/>
                  </a:lnTo>
                  <a:lnTo>
                    <a:pt x="13243" y="9795"/>
                  </a:lnTo>
                  <a:lnTo>
                    <a:pt x="12986" y="9978"/>
                  </a:lnTo>
                  <a:lnTo>
                    <a:pt x="12693" y="10125"/>
                  </a:lnTo>
                  <a:lnTo>
                    <a:pt x="12399" y="10235"/>
                  </a:lnTo>
                  <a:lnTo>
                    <a:pt x="11776" y="10492"/>
                  </a:lnTo>
                  <a:lnTo>
                    <a:pt x="10418" y="11042"/>
                  </a:lnTo>
                  <a:lnTo>
                    <a:pt x="9905" y="11262"/>
                  </a:lnTo>
                  <a:lnTo>
                    <a:pt x="9428" y="11482"/>
                  </a:lnTo>
                  <a:lnTo>
                    <a:pt x="7667" y="11482"/>
                  </a:lnTo>
                  <a:lnTo>
                    <a:pt x="8621" y="11152"/>
                  </a:lnTo>
                  <a:lnTo>
                    <a:pt x="10895" y="10419"/>
                  </a:lnTo>
                  <a:lnTo>
                    <a:pt x="11335" y="10235"/>
                  </a:lnTo>
                  <a:lnTo>
                    <a:pt x="11776" y="10052"/>
                  </a:lnTo>
                  <a:lnTo>
                    <a:pt x="12179" y="9832"/>
                  </a:lnTo>
                  <a:lnTo>
                    <a:pt x="12583" y="9575"/>
                  </a:lnTo>
                  <a:lnTo>
                    <a:pt x="13426" y="9025"/>
                  </a:lnTo>
                  <a:lnTo>
                    <a:pt x="13866" y="8768"/>
                  </a:lnTo>
                  <a:lnTo>
                    <a:pt x="14307" y="8548"/>
                  </a:lnTo>
                  <a:lnTo>
                    <a:pt x="14380" y="8511"/>
                  </a:lnTo>
                  <a:lnTo>
                    <a:pt x="14417" y="8474"/>
                  </a:lnTo>
                  <a:lnTo>
                    <a:pt x="14417" y="8841"/>
                  </a:lnTo>
                  <a:lnTo>
                    <a:pt x="14453" y="8915"/>
                  </a:lnTo>
                  <a:lnTo>
                    <a:pt x="14490" y="8951"/>
                  </a:lnTo>
                  <a:lnTo>
                    <a:pt x="14527" y="8988"/>
                  </a:lnTo>
                  <a:lnTo>
                    <a:pt x="14600" y="9025"/>
                  </a:lnTo>
                  <a:lnTo>
                    <a:pt x="14673" y="8988"/>
                  </a:lnTo>
                  <a:lnTo>
                    <a:pt x="14747" y="8951"/>
                  </a:lnTo>
                  <a:lnTo>
                    <a:pt x="14783" y="8915"/>
                  </a:lnTo>
                  <a:lnTo>
                    <a:pt x="14783" y="8841"/>
                  </a:lnTo>
                  <a:lnTo>
                    <a:pt x="14783" y="8291"/>
                  </a:lnTo>
                  <a:lnTo>
                    <a:pt x="14747" y="8034"/>
                  </a:lnTo>
                  <a:lnTo>
                    <a:pt x="14673" y="7777"/>
                  </a:lnTo>
                  <a:lnTo>
                    <a:pt x="15077" y="8181"/>
                  </a:lnTo>
                  <a:lnTo>
                    <a:pt x="15517" y="8584"/>
                  </a:lnTo>
                  <a:lnTo>
                    <a:pt x="15737" y="8768"/>
                  </a:lnTo>
                  <a:lnTo>
                    <a:pt x="15847" y="8841"/>
                  </a:lnTo>
                  <a:lnTo>
                    <a:pt x="15994" y="8878"/>
                  </a:lnTo>
                  <a:lnTo>
                    <a:pt x="16361" y="8915"/>
                  </a:lnTo>
                  <a:lnTo>
                    <a:pt x="16764" y="8915"/>
                  </a:lnTo>
                  <a:lnTo>
                    <a:pt x="17204" y="8878"/>
                  </a:lnTo>
                  <a:lnTo>
                    <a:pt x="17608" y="8731"/>
                  </a:lnTo>
                  <a:lnTo>
                    <a:pt x="17681" y="8695"/>
                  </a:lnTo>
                  <a:lnTo>
                    <a:pt x="17755" y="8584"/>
                  </a:lnTo>
                  <a:lnTo>
                    <a:pt x="17791" y="8511"/>
                  </a:lnTo>
                  <a:lnTo>
                    <a:pt x="17755" y="8438"/>
                  </a:lnTo>
                  <a:lnTo>
                    <a:pt x="17718" y="8328"/>
                  </a:lnTo>
                  <a:lnTo>
                    <a:pt x="17681" y="8291"/>
                  </a:lnTo>
                  <a:lnTo>
                    <a:pt x="17571" y="8254"/>
                  </a:lnTo>
                  <a:lnTo>
                    <a:pt x="17461" y="8254"/>
                  </a:lnTo>
                  <a:lnTo>
                    <a:pt x="17131" y="8364"/>
                  </a:lnTo>
                  <a:lnTo>
                    <a:pt x="16764" y="8401"/>
                  </a:lnTo>
                  <a:lnTo>
                    <a:pt x="16397" y="8438"/>
                  </a:lnTo>
                  <a:lnTo>
                    <a:pt x="16177" y="8401"/>
                  </a:lnTo>
                  <a:lnTo>
                    <a:pt x="16031" y="8364"/>
                  </a:lnTo>
                  <a:lnTo>
                    <a:pt x="15480" y="7888"/>
                  </a:lnTo>
                  <a:lnTo>
                    <a:pt x="15004" y="7374"/>
                  </a:lnTo>
                  <a:lnTo>
                    <a:pt x="14563" y="6824"/>
                  </a:lnTo>
                  <a:lnTo>
                    <a:pt x="14160" y="6237"/>
                  </a:lnTo>
                  <a:lnTo>
                    <a:pt x="13830" y="5613"/>
                  </a:lnTo>
                  <a:lnTo>
                    <a:pt x="13536" y="4990"/>
                  </a:lnTo>
                  <a:lnTo>
                    <a:pt x="13096" y="3926"/>
                  </a:lnTo>
                  <a:lnTo>
                    <a:pt x="12803" y="3412"/>
                  </a:lnTo>
                  <a:lnTo>
                    <a:pt x="12509" y="2936"/>
                  </a:lnTo>
                  <a:lnTo>
                    <a:pt x="12326" y="2752"/>
                  </a:lnTo>
                  <a:lnTo>
                    <a:pt x="12142" y="2532"/>
                  </a:lnTo>
                  <a:lnTo>
                    <a:pt x="11959" y="2349"/>
                  </a:lnTo>
                  <a:lnTo>
                    <a:pt x="11739" y="2202"/>
                  </a:lnTo>
                  <a:lnTo>
                    <a:pt x="11482" y="2092"/>
                  </a:lnTo>
                  <a:lnTo>
                    <a:pt x="11225" y="1982"/>
                  </a:lnTo>
                  <a:lnTo>
                    <a:pt x="10932" y="1908"/>
                  </a:lnTo>
                  <a:lnTo>
                    <a:pt x="10602" y="1872"/>
                  </a:lnTo>
                  <a:lnTo>
                    <a:pt x="10308" y="1872"/>
                  </a:lnTo>
                  <a:lnTo>
                    <a:pt x="9978" y="1908"/>
                  </a:lnTo>
                  <a:lnTo>
                    <a:pt x="9685" y="1982"/>
                  </a:lnTo>
                  <a:lnTo>
                    <a:pt x="9391" y="2055"/>
                  </a:lnTo>
                  <a:lnTo>
                    <a:pt x="9098" y="2202"/>
                  </a:lnTo>
                  <a:lnTo>
                    <a:pt x="8841" y="2349"/>
                  </a:lnTo>
                  <a:lnTo>
                    <a:pt x="8584" y="2495"/>
                  </a:lnTo>
                  <a:lnTo>
                    <a:pt x="8327" y="2715"/>
                  </a:lnTo>
                  <a:lnTo>
                    <a:pt x="7887" y="3119"/>
                  </a:lnTo>
                  <a:lnTo>
                    <a:pt x="7484" y="3632"/>
                  </a:lnTo>
                  <a:lnTo>
                    <a:pt x="7117" y="4146"/>
                  </a:lnTo>
                  <a:lnTo>
                    <a:pt x="6787" y="4660"/>
                  </a:lnTo>
                  <a:lnTo>
                    <a:pt x="6127" y="5833"/>
                  </a:lnTo>
                  <a:lnTo>
                    <a:pt x="5796" y="6457"/>
                  </a:lnTo>
                  <a:lnTo>
                    <a:pt x="5430" y="7044"/>
                  </a:lnTo>
                  <a:lnTo>
                    <a:pt x="4989" y="7594"/>
                  </a:lnTo>
                  <a:lnTo>
                    <a:pt x="4769" y="7851"/>
                  </a:lnTo>
                  <a:lnTo>
                    <a:pt x="4513" y="8071"/>
                  </a:lnTo>
                  <a:lnTo>
                    <a:pt x="4256" y="8291"/>
                  </a:lnTo>
                  <a:lnTo>
                    <a:pt x="3962" y="8474"/>
                  </a:lnTo>
                  <a:lnTo>
                    <a:pt x="3669" y="8621"/>
                  </a:lnTo>
                  <a:lnTo>
                    <a:pt x="3339" y="8731"/>
                  </a:lnTo>
                  <a:lnTo>
                    <a:pt x="3009" y="8841"/>
                  </a:lnTo>
                  <a:lnTo>
                    <a:pt x="2715" y="8915"/>
                  </a:lnTo>
                  <a:lnTo>
                    <a:pt x="2605" y="6200"/>
                  </a:lnTo>
                  <a:lnTo>
                    <a:pt x="2568" y="3119"/>
                  </a:lnTo>
                  <a:lnTo>
                    <a:pt x="2605" y="1505"/>
                  </a:lnTo>
                  <a:lnTo>
                    <a:pt x="2568" y="1138"/>
                  </a:lnTo>
                  <a:lnTo>
                    <a:pt x="2715" y="1395"/>
                  </a:lnTo>
                  <a:lnTo>
                    <a:pt x="2862" y="1652"/>
                  </a:lnTo>
                  <a:lnTo>
                    <a:pt x="2899" y="1725"/>
                  </a:lnTo>
                  <a:lnTo>
                    <a:pt x="2972" y="1762"/>
                  </a:lnTo>
                  <a:lnTo>
                    <a:pt x="3119" y="1762"/>
                  </a:lnTo>
                  <a:lnTo>
                    <a:pt x="3192" y="1688"/>
                  </a:lnTo>
                  <a:lnTo>
                    <a:pt x="3229" y="1652"/>
                  </a:lnTo>
                  <a:lnTo>
                    <a:pt x="3265" y="1578"/>
                  </a:lnTo>
                  <a:lnTo>
                    <a:pt x="3265" y="1505"/>
                  </a:lnTo>
                  <a:lnTo>
                    <a:pt x="3155" y="1138"/>
                  </a:lnTo>
                  <a:lnTo>
                    <a:pt x="2972" y="771"/>
                  </a:lnTo>
                  <a:lnTo>
                    <a:pt x="2568" y="111"/>
                  </a:lnTo>
                  <a:lnTo>
                    <a:pt x="2495" y="38"/>
                  </a:lnTo>
                  <a:lnTo>
                    <a:pt x="2385" y="1"/>
                  </a:lnTo>
                  <a:close/>
                  <a:moveTo>
                    <a:pt x="15554" y="12546"/>
                  </a:moveTo>
                  <a:lnTo>
                    <a:pt x="15480" y="12583"/>
                  </a:lnTo>
                  <a:lnTo>
                    <a:pt x="15370" y="12619"/>
                  </a:lnTo>
                  <a:lnTo>
                    <a:pt x="15224" y="12766"/>
                  </a:lnTo>
                  <a:lnTo>
                    <a:pt x="15077" y="12913"/>
                  </a:lnTo>
                  <a:lnTo>
                    <a:pt x="15077" y="12950"/>
                  </a:lnTo>
                  <a:lnTo>
                    <a:pt x="14820" y="12803"/>
                  </a:lnTo>
                  <a:lnTo>
                    <a:pt x="14527" y="12693"/>
                  </a:lnTo>
                  <a:lnTo>
                    <a:pt x="14453" y="12693"/>
                  </a:lnTo>
                  <a:lnTo>
                    <a:pt x="14417" y="12729"/>
                  </a:lnTo>
                  <a:lnTo>
                    <a:pt x="14380" y="12803"/>
                  </a:lnTo>
                  <a:lnTo>
                    <a:pt x="14380" y="12876"/>
                  </a:lnTo>
                  <a:lnTo>
                    <a:pt x="14563" y="13096"/>
                  </a:lnTo>
                  <a:lnTo>
                    <a:pt x="14783" y="13316"/>
                  </a:lnTo>
                  <a:lnTo>
                    <a:pt x="14673" y="13463"/>
                  </a:lnTo>
                  <a:lnTo>
                    <a:pt x="14490" y="13720"/>
                  </a:lnTo>
                  <a:lnTo>
                    <a:pt x="14417" y="13867"/>
                  </a:lnTo>
                  <a:lnTo>
                    <a:pt x="14417" y="14013"/>
                  </a:lnTo>
                  <a:lnTo>
                    <a:pt x="14453" y="14087"/>
                  </a:lnTo>
                  <a:lnTo>
                    <a:pt x="14490" y="14123"/>
                  </a:lnTo>
                  <a:lnTo>
                    <a:pt x="14600" y="14123"/>
                  </a:lnTo>
                  <a:lnTo>
                    <a:pt x="14673" y="14087"/>
                  </a:lnTo>
                  <a:lnTo>
                    <a:pt x="14783" y="14050"/>
                  </a:lnTo>
                  <a:lnTo>
                    <a:pt x="14893" y="13903"/>
                  </a:lnTo>
                  <a:lnTo>
                    <a:pt x="15150" y="13573"/>
                  </a:lnTo>
                  <a:lnTo>
                    <a:pt x="15590" y="13903"/>
                  </a:lnTo>
                  <a:lnTo>
                    <a:pt x="15700" y="13940"/>
                  </a:lnTo>
                  <a:lnTo>
                    <a:pt x="15774" y="13940"/>
                  </a:lnTo>
                  <a:lnTo>
                    <a:pt x="15847" y="13903"/>
                  </a:lnTo>
                  <a:lnTo>
                    <a:pt x="15884" y="13830"/>
                  </a:lnTo>
                  <a:lnTo>
                    <a:pt x="15921" y="13757"/>
                  </a:lnTo>
                  <a:lnTo>
                    <a:pt x="15921" y="13647"/>
                  </a:lnTo>
                  <a:lnTo>
                    <a:pt x="15921" y="13573"/>
                  </a:lnTo>
                  <a:lnTo>
                    <a:pt x="15847" y="13500"/>
                  </a:lnTo>
                  <a:lnTo>
                    <a:pt x="15407" y="13170"/>
                  </a:lnTo>
                  <a:lnTo>
                    <a:pt x="15480" y="13096"/>
                  </a:lnTo>
                  <a:lnTo>
                    <a:pt x="15590" y="12876"/>
                  </a:lnTo>
                  <a:lnTo>
                    <a:pt x="15664" y="12803"/>
                  </a:lnTo>
                  <a:lnTo>
                    <a:pt x="15737" y="12766"/>
                  </a:lnTo>
                  <a:lnTo>
                    <a:pt x="15774" y="12729"/>
                  </a:lnTo>
                  <a:lnTo>
                    <a:pt x="15811" y="12693"/>
                  </a:lnTo>
                  <a:lnTo>
                    <a:pt x="15811" y="12656"/>
                  </a:lnTo>
                  <a:lnTo>
                    <a:pt x="15774" y="12656"/>
                  </a:lnTo>
                  <a:lnTo>
                    <a:pt x="15664" y="12583"/>
                  </a:lnTo>
                  <a:lnTo>
                    <a:pt x="15554" y="12546"/>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 name="Google Shape;410;p8"/>
            <p:cNvSpPr/>
            <p:nvPr/>
          </p:nvSpPr>
          <p:spPr>
            <a:xfrm>
              <a:off x="6844475" y="1037625"/>
              <a:ext cx="414525" cy="389750"/>
            </a:xfrm>
            <a:custGeom>
              <a:avLst/>
              <a:gdLst/>
              <a:ahLst/>
              <a:cxnLst/>
              <a:rect l="l" t="t" r="r" b="b"/>
              <a:pathLst>
                <a:path w="16581" h="15590" extrusionOk="0">
                  <a:moveTo>
                    <a:pt x="13793" y="2568"/>
                  </a:moveTo>
                  <a:lnTo>
                    <a:pt x="14123" y="2641"/>
                  </a:lnTo>
                  <a:lnTo>
                    <a:pt x="14123" y="2678"/>
                  </a:lnTo>
                  <a:lnTo>
                    <a:pt x="14086" y="2825"/>
                  </a:lnTo>
                  <a:lnTo>
                    <a:pt x="14013" y="2935"/>
                  </a:lnTo>
                  <a:lnTo>
                    <a:pt x="13866" y="3045"/>
                  </a:lnTo>
                  <a:lnTo>
                    <a:pt x="13756" y="3081"/>
                  </a:lnTo>
                  <a:lnTo>
                    <a:pt x="13573" y="2971"/>
                  </a:lnTo>
                  <a:lnTo>
                    <a:pt x="13609" y="2788"/>
                  </a:lnTo>
                  <a:lnTo>
                    <a:pt x="13683" y="2678"/>
                  </a:lnTo>
                  <a:lnTo>
                    <a:pt x="13720" y="2605"/>
                  </a:lnTo>
                  <a:lnTo>
                    <a:pt x="13793" y="2568"/>
                  </a:lnTo>
                  <a:close/>
                  <a:moveTo>
                    <a:pt x="9428" y="3705"/>
                  </a:moveTo>
                  <a:lnTo>
                    <a:pt x="9831" y="4475"/>
                  </a:lnTo>
                  <a:lnTo>
                    <a:pt x="10161" y="5246"/>
                  </a:lnTo>
                  <a:lnTo>
                    <a:pt x="8327" y="4402"/>
                  </a:lnTo>
                  <a:lnTo>
                    <a:pt x="8878" y="4035"/>
                  </a:lnTo>
                  <a:lnTo>
                    <a:pt x="9428" y="3705"/>
                  </a:lnTo>
                  <a:close/>
                  <a:moveTo>
                    <a:pt x="5283" y="3668"/>
                  </a:moveTo>
                  <a:lnTo>
                    <a:pt x="6383" y="4072"/>
                  </a:lnTo>
                  <a:lnTo>
                    <a:pt x="7410" y="4512"/>
                  </a:lnTo>
                  <a:lnTo>
                    <a:pt x="6383" y="5319"/>
                  </a:lnTo>
                  <a:lnTo>
                    <a:pt x="5393" y="6163"/>
                  </a:lnTo>
                  <a:lnTo>
                    <a:pt x="5319" y="5282"/>
                  </a:lnTo>
                  <a:lnTo>
                    <a:pt x="5283" y="4365"/>
                  </a:lnTo>
                  <a:lnTo>
                    <a:pt x="5283" y="3668"/>
                  </a:lnTo>
                  <a:close/>
                  <a:moveTo>
                    <a:pt x="13096" y="2494"/>
                  </a:moveTo>
                  <a:lnTo>
                    <a:pt x="13023" y="2641"/>
                  </a:lnTo>
                  <a:lnTo>
                    <a:pt x="12986" y="2825"/>
                  </a:lnTo>
                  <a:lnTo>
                    <a:pt x="12949" y="3008"/>
                  </a:lnTo>
                  <a:lnTo>
                    <a:pt x="12986" y="3191"/>
                  </a:lnTo>
                  <a:lnTo>
                    <a:pt x="13096" y="3412"/>
                  </a:lnTo>
                  <a:lnTo>
                    <a:pt x="13243" y="3595"/>
                  </a:lnTo>
                  <a:lnTo>
                    <a:pt x="13426" y="3705"/>
                  </a:lnTo>
                  <a:lnTo>
                    <a:pt x="13646" y="3778"/>
                  </a:lnTo>
                  <a:lnTo>
                    <a:pt x="13793" y="3815"/>
                  </a:lnTo>
                  <a:lnTo>
                    <a:pt x="13536" y="4512"/>
                  </a:lnTo>
                  <a:lnTo>
                    <a:pt x="13243" y="5209"/>
                  </a:lnTo>
                  <a:lnTo>
                    <a:pt x="12913" y="5869"/>
                  </a:lnTo>
                  <a:lnTo>
                    <a:pt x="12546" y="6529"/>
                  </a:lnTo>
                  <a:lnTo>
                    <a:pt x="11665" y="6016"/>
                  </a:lnTo>
                  <a:lnTo>
                    <a:pt x="10785" y="5576"/>
                  </a:lnTo>
                  <a:lnTo>
                    <a:pt x="10602" y="5026"/>
                  </a:lnTo>
                  <a:lnTo>
                    <a:pt x="10345" y="4475"/>
                  </a:lnTo>
                  <a:lnTo>
                    <a:pt x="10125" y="3962"/>
                  </a:lnTo>
                  <a:lnTo>
                    <a:pt x="9831" y="3448"/>
                  </a:lnTo>
                  <a:lnTo>
                    <a:pt x="10602" y="3045"/>
                  </a:lnTo>
                  <a:lnTo>
                    <a:pt x="11005" y="2898"/>
                  </a:lnTo>
                  <a:lnTo>
                    <a:pt x="11409" y="2751"/>
                  </a:lnTo>
                  <a:lnTo>
                    <a:pt x="11849" y="2641"/>
                  </a:lnTo>
                  <a:lnTo>
                    <a:pt x="12252" y="2568"/>
                  </a:lnTo>
                  <a:lnTo>
                    <a:pt x="12692" y="2494"/>
                  </a:lnTo>
                  <a:close/>
                  <a:moveTo>
                    <a:pt x="2605" y="6713"/>
                  </a:moveTo>
                  <a:lnTo>
                    <a:pt x="2678" y="6750"/>
                  </a:lnTo>
                  <a:lnTo>
                    <a:pt x="2752" y="6823"/>
                  </a:lnTo>
                  <a:lnTo>
                    <a:pt x="2788" y="6970"/>
                  </a:lnTo>
                  <a:lnTo>
                    <a:pt x="2752" y="7116"/>
                  </a:lnTo>
                  <a:lnTo>
                    <a:pt x="2715" y="7153"/>
                  </a:lnTo>
                  <a:lnTo>
                    <a:pt x="2605" y="7226"/>
                  </a:lnTo>
                  <a:lnTo>
                    <a:pt x="2458" y="7336"/>
                  </a:lnTo>
                  <a:lnTo>
                    <a:pt x="2165" y="7116"/>
                  </a:lnTo>
                  <a:lnTo>
                    <a:pt x="2275" y="6970"/>
                  </a:lnTo>
                  <a:lnTo>
                    <a:pt x="2275" y="6896"/>
                  </a:lnTo>
                  <a:lnTo>
                    <a:pt x="2458" y="6860"/>
                  </a:lnTo>
                  <a:lnTo>
                    <a:pt x="2715" y="6860"/>
                  </a:lnTo>
                  <a:lnTo>
                    <a:pt x="2715" y="6823"/>
                  </a:lnTo>
                  <a:lnTo>
                    <a:pt x="2678" y="6786"/>
                  </a:lnTo>
                  <a:lnTo>
                    <a:pt x="2605" y="6713"/>
                  </a:lnTo>
                  <a:close/>
                  <a:moveTo>
                    <a:pt x="8364" y="6529"/>
                  </a:moveTo>
                  <a:lnTo>
                    <a:pt x="8547" y="6566"/>
                  </a:lnTo>
                  <a:lnTo>
                    <a:pt x="8657" y="6603"/>
                  </a:lnTo>
                  <a:lnTo>
                    <a:pt x="8657" y="6713"/>
                  </a:lnTo>
                  <a:lnTo>
                    <a:pt x="8694" y="6860"/>
                  </a:lnTo>
                  <a:lnTo>
                    <a:pt x="8694" y="6970"/>
                  </a:lnTo>
                  <a:lnTo>
                    <a:pt x="8694" y="7116"/>
                  </a:lnTo>
                  <a:lnTo>
                    <a:pt x="8657" y="7226"/>
                  </a:lnTo>
                  <a:lnTo>
                    <a:pt x="8621" y="7336"/>
                  </a:lnTo>
                  <a:lnTo>
                    <a:pt x="8547" y="7446"/>
                  </a:lnTo>
                  <a:lnTo>
                    <a:pt x="8364" y="7446"/>
                  </a:lnTo>
                  <a:lnTo>
                    <a:pt x="8107" y="7520"/>
                  </a:lnTo>
                  <a:lnTo>
                    <a:pt x="7850" y="7593"/>
                  </a:lnTo>
                  <a:lnTo>
                    <a:pt x="7704" y="7483"/>
                  </a:lnTo>
                  <a:lnTo>
                    <a:pt x="7630" y="7336"/>
                  </a:lnTo>
                  <a:lnTo>
                    <a:pt x="7557" y="7190"/>
                  </a:lnTo>
                  <a:lnTo>
                    <a:pt x="7594" y="7006"/>
                  </a:lnTo>
                  <a:lnTo>
                    <a:pt x="7667" y="6750"/>
                  </a:lnTo>
                  <a:lnTo>
                    <a:pt x="7777" y="6750"/>
                  </a:lnTo>
                  <a:lnTo>
                    <a:pt x="7850" y="6786"/>
                  </a:lnTo>
                  <a:lnTo>
                    <a:pt x="7924" y="6750"/>
                  </a:lnTo>
                  <a:lnTo>
                    <a:pt x="7960" y="6713"/>
                  </a:lnTo>
                  <a:lnTo>
                    <a:pt x="8071" y="6566"/>
                  </a:lnTo>
                  <a:lnTo>
                    <a:pt x="8364" y="6529"/>
                  </a:lnTo>
                  <a:close/>
                  <a:moveTo>
                    <a:pt x="3155" y="3191"/>
                  </a:moveTo>
                  <a:lnTo>
                    <a:pt x="3595" y="3228"/>
                  </a:lnTo>
                  <a:lnTo>
                    <a:pt x="4036" y="3301"/>
                  </a:lnTo>
                  <a:lnTo>
                    <a:pt x="4439" y="3412"/>
                  </a:lnTo>
                  <a:lnTo>
                    <a:pt x="4879" y="3522"/>
                  </a:lnTo>
                  <a:lnTo>
                    <a:pt x="4843" y="4072"/>
                  </a:lnTo>
                  <a:lnTo>
                    <a:pt x="4843" y="4659"/>
                  </a:lnTo>
                  <a:lnTo>
                    <a:pt x="4879" y="5282"/>
                  </a:lnTo>
                  <a:lnTo>
                    <a:pt x="4989" y="6529"/>
                  </a:lnTo>
                  <a:lnTo>
                    <a:pt x="4182" y="7263"/>
                  </a:lnTo>
                  <a:lnTo>
                    <a:pt x="3779" y="7630"/>
                  </a:lnTo>
                  <a:lnTo>
                    <a:pt x="3375" y="8033"/>
                  </a:lnTo>
                  <a:lnTo>
                    <a:pt x="3265" y="7960"/>
                  </a:lnTo>
                  <a:lnTo>
                    <a:pt x="2898" y="7667"/>
                  </a:lnTo>
                  <a:lnTo>
                    <a:pt x="3008" y="7520"/>
                  </a:lnTo>
                  <a:lnTo>
                    <a:pt x="3119" y="7410"/>
                  </a:lnTo>
                  <a:lnTo>
                    <a:pt x="3155" y="7336"/>
                  </a:lnTo>
                  <a:lnTo>
                    <a:pt x="3192" y="7300"/>
                  </a:lnTo>
                  <a:lnTo>
                    <a:pt x="3192" y="7153"/>
                  </a:lnTo>
                  <a:lnTo>
                    <a:pt x="3229" y="6933"/>
                  </a:lnTo>
                  <a:lnTo>
                    <a:pt x="3192" y="6823"/>
                  </a:lnTo>
                  <a:lnTo>
                    <a:pt x="3155" y="6676"/>
                  </a:lnTo>
                  <a:lnTo>
                    <a:pt x="3119" y="6566"/>
                  </a:lnTo>
                  <a:lnTo>
                    <a:pt x="3045" y="6456"/>
                  </a:lnTo>
                  <a:lnTo>
                    <a:pt x="2972" y="6383"/>
                  </a:lnTo>
                  <a:lnTo>
                    <a:pt x="2862" y="6309"/>
                  </a:lnTo>
                  <a:lnTo>
                    <a:pt x="2752" y="6273"/>
                  </a:lnTo>
                  <a:lnTo>
                    <a:pt x="2605" y="6236"/>
                  </a:lnTo>
                  <a:lnTo>
                    <a:pt x="2495" y="6236"/>
                  </a:lnTo>
                  <a:lnTo>
                    <a:pt x="2348" y="6273"/>
                  </a:lnTo>
                  <a:lnTo>
                    <a:pt x="2128" y="6383"/>
                  </a:lnTo>
                  <a:lnTo>
                    <a:pt x="1908" y="6529"/>
                  </a:lnTo>
                  <a:lnTo>
                    <a:pt x="1761" y="6713"/>
                  </a:lnTo>
                  <a:lnTo>
                    <a:pt x="1321" y="6309"/>
                  </a:lnTo>
                  <a:lnTo>
                    <a:pt x="954" y="5833"/>
                  </a:lnTo>
                  <a:lnTo>
                    <a:pt x="734" y="5502"/>
                  </a:lnTo>
                  <a:lnTo>
                    <a:pt x="624" y="5172"/>
                  </a:lnTo>
                  <a:lnTo>
                    <a:pt x="551" y="4805"/>
                  </a:lnTo>
                  <a:lnTo>
                    <a:pt x="514" y="4439"/>
                  </a:lnTo>
                  <a:lnTo>
                    <a:pt x="551" y="4255"/>
                  </a:lnTo>
                  <a:lnTo>
                    <a:pt x="624" y="4072"/>
                  </a:lnTo>
                  <a:lnTo>
                    <a:pt x="734" y="3925"/>
                  </a:lnTo>
                  <a:lnTo>
                    <a:pt x="844" y="3778"/>
                  </a:lnTo>
                  <a:lnTo>
                    <a:pt x="991" y="3668"/>
                  </a:lnTo>
                  <a:lnTo>
                    <a:pt x="1174" y="3558"/>
                  </a:lnTo>
                  <a:lnTo>
                    <a:pt x="1541" y="3412"/>
                  </a:lnTo>
                  <a:lnTo>
                    <a:pt x="1908" y="3265"/>
                  </a:lnTo>
                  <a:lnTo>
                    <a:pt x="2312" y="3191"/>
                  </a:lnTo>
                  <a:close/>
                  <a:moveTo>
                    <a:pt x="11005" y="6199"/>
                  </a:moveTo>
                  <a:lnTo>
                    <a:pt x="12289" y="6896"/>
                  </a:lnTo>
                  <a:lnTo>
                    <a:pt x="11885" y="7483"/>
                  </a:lnTo>
                  <a:lnTo>
                    <a:pt x="11482" y="8033"/>
                  </a:lnTo>
                  <a:lnTo>
                    <a:pt x="11335" y="7410"/>
                  </a:lnTo>
                  <a:lnTo>
                    <a:pt x="11188" y="6750"/>
                  </a:lnTo>
                  <a:lnTo>
                    <a:pt x="11005" y="6199"/>
                  </a:lnTo>
                  <a:close/>
                  <a:moveTo>
                    <a:pt x="7264" y="8180"/>
                  </a:moveTo>
                  <a:lnTo>
                    <a:pt x="7410" y="8253"/>
                  </a:lnTo>
                  <a:lnTo>
                    <a:pt x="7594" y="8290"/>
                  </a:lnTo>
                  <a:lnTo>
                    <a:pt x="7960" y="8290"/>
                  </a:lnTo>
                  <a:lnTo>
                    <a:pt x="7704" y="8327"/>
                  </a:lnTo>
                  <a:lnTo>
                    <a:pt x="7557" y="8327"/>
                  </a:lnTo>
                  <a:lnTo>
                    <a:pt x="7447" y="8290"/>
                  </a:lnTo>
                  <a:lnTo>
                    <a:pt x="7337" y="8253"/>
                  </a:lnTo>
                  <a:lnTo>
                    <a:pt x="7264" y="8180"/>
                  </a:lnTo>
                  <a:close/>
                  <a:moveTo>
                    <a:pt x="8181" y="5979"/>
                  </a:moveTo>
                  <a:lnTo>
                    <a:pt x="7997" y="6016"/>
                  </a:lnTo>
                  <a:lnTo>
                    <a:pt x="7814" y="6089"/>
                  </a:lnTo>
                  <a:lnTo>
                    <a:pt x="7667" y="6236"/>
                  </a:lnTo>
                  <a:lnTo>
                    <a:pt x="7410" y="6346"/>
                  </a:lnTo>
                  <a:lnTo>
                    <a:pt x="7190" y="6529"/>
                  </a:lnTo>
                  <a:lnTo>
                    <a:pt x="6970" y="6713"/>
                  </a:lnTo>
                  <a:lnTo>
                    <a:pt x="6787" y="6933"/>
                  </a:lnTo>
                  <a:lnTo>
                    <a:pt x="6677" y="7080"/>
                  </a:lnTo>
                  <a:lnTo>
                    <a:pt x="6640" y="7263"/>
                  </a:lnTo>
                  <a:lnTo>
                    <a:pt x="6567" y="7410"/>
                  </a:lnTo>
                  <a:lnTo>
                    <a:pt x="6567" y="7593"/>
                  </a:lnTo>
                  <a:lnTo>
                    <a:pt x="6567" y="7923"/>
                  </a:lnTo>
                  <a:lnTo>
                    <a:pt x="6677" y="8253"/>
                  </a:lnTo>
                  <a:lnTo>
                    <a:pt x="6787" y="8437"/>
                  </a:lnTo>
                  <a:lnTo>
                    <a:pt x="6897" y="8584"/>
                  </a:lnTo>
                  <a:lnTo>
                    <a:pt x="7043" y="8694"/>
                  </a:lnTo>
                  <a:lnTo>
                    <a:pt x="7190" y="8767"/>
                  </a:lnTo>
                  <a:lnTo>
                    <a:pt x="7374" y="8804"/>
                  </a:lnTo>
                  <a:lnTo>
                    <a:pt x="7557" y="8840"/>
                  </a:lnTo>
                  <a:lnTo>
                    <a:pt x="7924" y="8840"/>
                  </a:lnTo>
                  <a:lnTo>
                    <a:pt x="8254" y="8767"/>
                  </a:lnTo>
                  <a:lnTo>
                    <a:pt x="8584" y="8620"/>
                  </a:lnTo>
                  <a:lnTo>
                    <a:pt x="8914" y="8364"/>
                  </a:lnTo>
                  <a:lnTo>
                    <a:pt x="9208" y="8070"/>
                  </a:lnTo>
                  <a:lnTo>
                    <a:pt x="9464" y="7740"/>
                  </a:lnTo>
                  <a:lnTo>
                    <a:pt x="9538" y="7593"/>
                  </a:lnTo>
                  <a:lnTo>
                    <a:pt x="9611" y="7410"/>
                  </a:lnTo>
                  <a:lnTo>
                    <a:pt x="9648" y="7226"/>
                  </a:lnTo>
                  <a:lnTo>
                    <a:pt x="9648" y="7043"/>
                  </a:lnTo>
                  <a:lnTo>
                    <a:pt x="9648" y="6860"/>
                  </a:lnTo>
                  <a:lnTo>
                    <a:pt x="9574" y="6713"/>
                  </a:lnTo>
                  <a:lnTo>
                    <a:pt x="9464" y="6529"/>
                  </a:lnTo>
                  <a:lnTo>
                    <a:pt x="9354" y="6419"/>
                  </a:lnTo>
                  <a:lnTo>
                    <a:pt x="9208" y="6273"/>
                  </a:lnTo>
                  <a:lnTo>
                    <a:pt x="9061" y="6199"/>
                  </a:lnTo>
                  <a:lnTo>
                    <a:pt x="8731" y="6053"/>
                  </a:lnTo>
                  <a:lnTo>
                    <a:pt x="8364" y="5979"/>
                  </a:lnTo>
                  <a:close/>
                  <a:moveTo>
                    <a:pt x="5063" y="7080"/>
                  </a:moveTo>
                  <a:lnTo>
                    <a:pt x="5246" y="8180"/>
                  </a:lnTo>
                  <a:lnTo>
                    <a:pt x="5466" y="9281"/>
                  </a:lnTo>
                  <a:lnTo>
                    <a:pt x="4622" y="8804"/>
                  </a:lnTo>
                  <a:lnTo>
                    <a:pt x="3779" y="8290"/>
                  </a:lnTo>
                  <a:lnTo>
                    <a:pt x="4439" y="7667"/>
                  </a:lnTo>
                  <a:lnTo>
                    <a:pt x="5063" y="7080"/>
                  </a:lnTo>
                  <a:close/>
                  <a:moveTo>
                    <a:pt x="7887" y="4732"/>
                  </a:moveTo>
                  <a:lnTo>
                    <a:pt x="9171" y="5282"/>
                  </a:lnTo>
                  <a:lnTo>
                    <a:pt x="10381" y="5869"/>
                  </a:lnTo>
                  <a:lnTo>
                    <a:pt x="10602" y="6529"/>
                  </a:lnTo>
                  <a:lnTo>
                    <a:pt x="10785" y="7190"/>
                  </a:lnTo>
                  <a:lnTo>
                    <a:pt x="10932" y="7850"/>
                  </a:lnTo>
                  <a:lnTo>
                    <a:pt x="11078" y="8547"/>
                  </a:lnTo>
                  <a:lnTo>
                    <a:pt x="10565" y="9097"/>
                  </a:lnTo>
                  <a:lnTo>
                    <a:pt x="10015" y="9647"/>
                  </a:lnTo>
                  <a:lnTo>
                    <a:pt x="9428" y="10161"/>
                  </a:lnTo>
                  <a:lnTo>
                    <a:pt x="8841" y="10674"/>
                  </a:lnTo>
                  <a:lnTo>
                    <a:pt x="8107" y="10418"/>
                  </a:lnTo>
                  <a:lnTo>
                    <a:pt x="7374" y="10161"/>
                  </a:lnTo>
                  <a:lnTo>
                    <a:pt x="6677" y="9867"/>
                  </a:lnTo>
                  <a:lnTo>
                    <a:pt x="5980" y="9537"/>
                  </a:lnTo>
                  <a:lnTo>
                    <a:pt x="5723" y="8143"/>
                  </a:lnTo>
                  <a:lnTo>
                    <a:pt x="5466" y="6713"/>
                  </a:lnTo>
                  <a:lnTo>
                    <a:pt x="6677" y="5722"/>
                  </a:lnTo>
                  <a:lnTo>
                    <a:pt x="7887" y="4732"/>
                  </a:lnTo>
                  <a:close/>
                  <a:moveTo>
                    <a:pt x="11152" y="9171"/>
                  </a:moveTo>
                  <a:lnTo>
                    <a:pt x="11225" y="10161"/>
                  </a:lnTo>
                  <a:lnTo>
                    <a:pt x="11225" y="11188"/>
                  </a:lnTo>
                  <a:lnTo>
                    <a:pt x="11225" y="11225"/>
                  </a:lnTo>
                  <a:lnTo>
                    <a:pt x="10308" y="11041"/>
                  </a:lnTo>
                  <a:lnTo>
                    <a:pt x="9391" y="10821"/>
                  </a:lnTo>
                  <a:lnTo>
                    <a:pt x="10015" y="10308"/>
                  </a:lnTo>
                  <a:lnTo>
                    <a:pt x="10565" y="9794"/>
                  </a:lnTo>
                  <a:lnTo>
                    <a:pt x="11152" y="9171"/>
                  </a:lnTo>
                  <a:close/>
                  <a:moveTo>
                    <a:pt x="12729" y="7153"/>
                  </a:moveTo>
                  <a:lnTo>
                    <a:pt x="13243" y="7483"/>
                  </a:lnTo>
                  <a:lnTo>
                    <a:pt x="13756" y="7813"/>
                  </a:lnTo>
                  <a:lnTo>
                    <a:pt x="14233" y="8180"/>
                  </a:lnTo>
                  <a:lnTo>
                    <a:pt x="14673" y="8584"/>
                  </a:lnTo>
                  <a:lnTo>
                    <a:pt x="15113" y="9024"/>
                  </a:lnTo>
                  <a:lnTo>
                    <a:pt x="15480" y="9464"/>
                  </a:lnTo>
                  <a:lnTo>
                    <a:pt x="15810" y="9941"/>
                  </a:lnTo>
                  <a:lnTo>
                    <a:pt x="16067" y="10454"/>
                  </a:lnTo>
                  <a:lnTo>
                    <a:pt x="16251" y="11005"/>
                  </a:lnTo>
                  <a:lnTo>
                    <a:pt x="16177" y="11041"/>
                  </a:lnTo>
                  <a:lnTo>
                    <a:pt x="15957" y="11188"/>
                  </a:lnTo>
                  <a:lnTo>
                    <a:pt x="15700" y="11298"/>
                  </a:lnTo>
                  <a:lnTo>
                    <a:pt x="15444" y="11371"/>
                  </a:lnTo>
                  <a:lnTo>
                    <a:pt x="15187" y="11445"/>
                  </a:lnTo>
                  <a:lnTo>
                    <a:pt x="15113" y="11371"/>
                  </a:lnTo>
                  <a:lnTo>
                    <a:pt x="15077" y="11408"/>
                  </a:lnTo>
                  <a:lnTo>
                    <a:pt x="14233" y="11445"/>
                  </a:lnTo>
                  <a:lnTo>
                    <a:pt x="13389" y="11408"/>
                  </a:lnTo>
                  <a:lnTo>
                    <a:pt x="12582" y="11371"/>
                  </a:lnTo>
                  <a:lnTo>
                    <a:pt x="11739" y="11298"/>
                  </a:lnTo>
                  <a:lnTo>
                    <a:pt x="11702" y="10198"/>
                  </a:lnTo>
                  <a:lnTo>
                    <a:pt x="11665" y="9464"/>
                  </a:lnTo>
                  <a:lnTo>
                    <a:pt x="11592" y="8694"/>
                  </a:lnTo>
                  <a:lnTo>
                    <a:pt x="12179" y="7923"/>
                  </a:lnTo>
                  <a:lnTo>
                    <a:pt x="12729" y="7153"/>
                  </a:lnTo>
                  <a:close/>
                  <a:moveTo>
                    <a:pt x="6126" y="10161"/>
                  </a:moveTo>
                  <a:lnTo>
                    <a:pt x="6787" y="10454"/>
                  </a:lnTo>
                  <a:lnTo>
                    <a:pt x="7447" y="10711"/>
                  </a:lnTo>
                  <a:lnTo>
                    <a:pt x="8327" y="11005"/>
                  </a:lnTo>
                  <a:lnTo>
                    <a:pt x="7557" y="11555"/>
                  </a:lnTo>
                  <a:lnTo>
                    <a:pt x="6713" y="11995"/>
                  </a:lnTo>
                  <a:lnTo>
                    <a:pt x="6603" y="12068"/>
                  </a:lnTo>
                  <a:lnTo>
                    <a:pt x="6346" y="11078"/>
                  </a:lnTo>
                  <a:lnTo>
                    <a:pt x="6126" y="10161"/>
                  </a:lnTo>
                  <a:close/>
                  <a:moveTo>
                    <a:pt x="3449" y="8657"/>
                  </a:moveTo>
                  <a:lnTo>
                    <a:pt x="3889" y="8950"/>
                  </a:lnTo>
                  <a:lnTo>
                    <a:pt x="4733" y="9427"/>
                  </a:lnTo>
                  <a:lnTo>
                    <a:pt x="5613" y="9904"/>
                  </a:lnTo>
                  <a:lnTo>
                    <a:pt x="5870" y="11078"/>
                  </a:lnTo>
                  <a:lnTo>
                    <a:pt x="6016" y="11665"/>
                  </a:lnTo>
                  <a:lnTo>
                    <a:pt x="6200" y="12288"/>
                  </a:lnTo>
                  <a:lnTo>
                    <a:pt x="5686" y="12509"/>
                  </a:lnTo>
                  <a:lnTo>
                    <a:pt x="5136" y="12729"/>
                  </a:lnTo>
                  <a:lnTo>
                    <a:pt x="4622" y="12875"/>
                  </a:lnTo>
                  <a:lnTo>
                    <a:pt x="4072" y="12985"/>
                  </a:lnTo>
                  <a:lnTo>
                    <a:pt x="3705" y="12985"/>
                  </a:lnTo>
                  <a:lnTo>
                    <a:pt x="3375" y="12949"/>
                  </a:lnTo>
                  <a:lnTo>
                    <a:pt x="3045" y="12875"/>
                  </a:lnTo>
                  <a:lnTo>
                    <a:pt x="2715" y="12692"/>
                  </a:lnTo>
                  <a:lnTo>
                    <a:pt x="2568" y="12582"/>
                  </a:lnTo>
                  <a:lnTo>
                    <a:pt x="2458" y="12435"/>
                  </a:lnTo>
                  <a:lnTo>
                    <a:pt x="2348" y="12288"/>
                  </a:lnTo>
                  <a:lnTo>
                    <a:pt x="2275" y="12105"/>
                  </a:lnTo>
                  <a:lnTo>
                    <a:pt x="2165" y="11775"/>
                  </a:lnTo>
                  <a:lnTo>
                    <a:pt x="2165" y="11371"/>
                  </a:lnTo>
                  <a:lnTo>
                    <a:pt x="2201" y="11005"/>
                  </a:lnTo>
                  <a:lnTo>
                    <a:pt x="2275" y="10638"/>
                  </a:lnTo>
                  <a:lnTo>
                    <a:pt x="2385" y="10271"/>
                  </a:lnTo>
                  <a:lnTo>
                    <a:pt x="2532" y="9941"/>
                  </a:lnTo>
                  <a:lnTo>
                    <a:pt x="2715" y="9574"/>
                  </a:lnTo>
                  <a:lnTo>
                    <a:pt x="2935" y="9281"/>
                  </a:lnTo>
                  <a:lnTo>
                    <a:pt x="3192" y="8950"/>
                  </a:lnTo>
                  <a:lnTo>
                    <a:pt x="3449" y="8657"/>
                  </a:lnTo>
                  <a:close/>
                  <a:moveTo>
                    <a:pt x="8291" y="14049"/>
                  </a:moveTo>
                  <a:lnTo>
                    <a:pt x="8401" y="14086"/>
                  </a:lnTo>
                  <a:lnTo>
                    <a:pt x="8401" y="14196"/>
                  </a:lnTo>
                  <a:lnTo>
                    <a:pt x="8401" y="14343"/>
                  </a:lnTo>
                  <a:lnTo>
                    <a:pt x="8364" y="14489"/>
                  </a:lnTo>
                  <a:lnTo>
                    <a:pt x="8291" y="14599"/>
                  </a:lnTo>
                  <a:lnTo>
                    <a:pt x="8181" y="14673"/>
                  </a:lnTo>
                  <a:lnTo>
                    <a:pt x="7960" y="14489"/>
                  </a:lnTo>
                  <a:lnTo>
                    <a:pt x="7777" y="14306"/>
                  </a:lnTo>
                  <a:lnTo>
                    <a:pt x="7850" y="14159"/>
                  </a:lnTo>
                  <a:lnTo>
                    <a:pt x="7997" y="14086"/>
                  </a:lnTo>
                  <a:lnTo>
                    <a:pt x="8144" y="14049"/>
                  </a:lnTo>
                  <a:close/>
                  <a:moveTo>
                    <a:pt x="8914" y="11188"/>
                  </a:moveTo>
                  <a:lnTo>
                    <a:pt x="10051" y="11481"/>
                  </a:lnTo>
                  <a:lnTo>
                    <a:pt x="11225" y="11702"/>
                  </a:lnTo>
                  <a:lnTo>
                    <a:pt x="11188" y="12288"/>
                  </a:lnTo>
                  <a:lnTo>
                    <a:pt x="11115" y="12839"/>
                  </a:lnTo>
                  <a:lnTo>
                    <a:pt x="10968" y="13426"/>
                  </a:lnTo>
                  <a:lnTo>
                    <a:pt x="10822" y="13976"/>
                  </a:lnTo>
                  <a:lnTo>
                    <a:pt x="10638" y="14269"/>
                  </a:lnTo>
                  <a:lnTo>
                    <a:pt x="10455" y="14563"/>
                  </a:lnTo>
                  <a:lnTo>
                    <a:pt x="10198" y="14819"/>
                  </a:lnTo>
                  <a:lnTo>
                    <a:pt x="9905" y="15003"/>
                  </a:lnTo>
                  <a:lnTo>
                    <a:pt x="9648" y="15113"/>
                  </a:lnTo>
                  <a:lnTo>
                    <a:pt x="9391" y="15150"/>
                  </a:lnTo>
                  <a:lnTo>
                    <a:pt x="9098" y="15113"/>
                  </a:lnTo>
                  <a:lnTo>
                    <a:pt x="8841" y="15040"/>
                  </a:lnTo>
                  <a:lnTo>
                    <a:pt x="8951" y="14856"/>
                  </a:lnTo>
                  <a:lnTo>
                    <a:pt x="8988" y="14673"/>
                  </a:lnTo>
                  <a:lnTo>
                    <a:pt x="9061" y="14453"/>
                  </a:lnTo>
                  <a:lnTo>
                    <a:pt x="9061" y="14269"/>
                  </a:lnTo>
                  <a:lnTo>
                    <a:pt x="9024" y="14086"/>
                  </a:lnTo>
                  <a:lnTo>
                    <a:pt x="8951" y="13976"/>
                  </a:lnTo>
                  <a:lnTo>
                    <a:pt x="8841" y="13829"/>
                  </a:lnTo>
                  <a:lnTo>
                    <a:pt x="8731" y="13756"/>
                  </a:lnTo>
                  <a:lnTo>
                    <a:pt x="8547" y="13646"/>
                  </a:lnTo>
                  <a:lnTo>
                    <a:pt x="8401" y="13609"/>
                  </a:lnTo>
                  <a:lnTo>
                    <a:pt x="8254" y="13572"/>
                  </a:lnTo>
                  <a:lnTo>
                    <a:pt x="8071" y="13572"/>
                  </a:lnTo>
                  <a:lnTo>
                    <a:pt x="7887" y="13609"/>
                  </a:lnTo>
                  <a:lnTo>
                    <a:pt x="7740" y="13682"/>
                  </a:lnTo>
                  <a:lnTo>
                    <a:pt x="7594" y="13792"/>
                  </a:lnTo>
                  <a:lnTo>
                    <a:pt x="7447" y="13902"/>
                  </a:lnTo>
                  <a:lnTo>
                    <a:pt x="7264" y="13609"/>
                  </a:lnTo>
                  <a:lnTo>
                    <a:pt x="7080" y="13242"/>
                  </a:lnTo>
                  <a:lnTo>
                    <a:pt x="6897" y="12912"/>
                  </a:lnTo>
                  <a:lnTo>
                    <a:pt x="6750" y="12545"/>
                  </a:lnTo>
                  <a:lnTo>
                    <a:pt x="7814" y="11958"/>
                  </a:lnTo>
                  <a:lnTo>
                    <a:pt x="8364" y="11591"/>
                  </a:lnTo>
                  <a:lnTo>
                    <a:pt x="8914" y="11188"/>
                  </a:lnTo>
                  <a:close/>
                  <a:moveTo>
                    <a:pt x="6493" y="0"/>
                  </a:moveTo>
                  <a:lnTo>
                    <a:pt x="6163" y="294"/>
                  </a:lnTo>
                  <a:lnTo>
                    <a:pt x="5870" y="624"/>
                  </a:lnTo>
                  <a:lnTo>
                    <a:pt x="5613" y="991"/>
                  </a:lnTo>
                  <a:lnTo>
                    <a:pt x="5429" y="1394"/>
                  </a:lnTo>
                  <a:lnTo>
                    <a:pt x="5246" y="1798"/>
                  </a:lnTo>
                  <a:lnTo>
                    <a:pt x="5099" y="2201"/>
                  </a:lnTo>
                  <a:lnTo>
                    <a:pt x="5026" y="2641"/>
                  </a:lnTo>
                  <a:lnTo>
                    <a:pt x="4953" y="3081"/>
                  </a:lnTo>
                  <a:lnTo>
                    <a:pt x="4219" y="2898"/>
                  </a:lnTo>
                  <a:lnTo>
                    <a:pt x="3485" y="2788"/>
                  </a:lnTo>
                  <a:lnTo>
                    <a:pt x="2752" y="2715"/>
                  </a:lnTo>
                  <a:lnTo>
                    <a:pt x="2385" y="2751"/>
                  </a:lnTo>
                  <a:lnTo>
                    <a:pt x="2055" y="2788"/>
                  </a:lnTo>
                  <a:lnTo>
                    <a:pt x="1725" y="2825"/>
                  </a:lnTo>
                  <a:lnTo>
                    <a:pt x="1394" y="2898"/>
                  </a:lnTo>
                  <a:lnTo>
                    <a:pt x="1101" y="3045"/>
                  </a:lnTo>
                  <a:lnTo>
                    <a:pt x="808" y="3191"/>
                  </a:lnTo>
                  <a:lnTo>
                    <a:pt x="551" y="3338"/>
                  </a:lnTo>
                  <a:lnTo>
                    <a:pt x="367" y="3558"/>
                  </a:lnTo>
                  <a:lnTo>
                    <a:pt x="184" y="3815"/>
                  </a:lnTo>
                  <a:lnTo>
                    <a:pt x="74" y="4108"/>
                  </a:lnTo>
                  <a:lnTo>
                    <a:pt x="1" y="4402"/>
                  </a:lnTo>
                  <a:lnTo>
                    <a:pt x="1" y="4732"/>
                  </a:lnTo>
                  <a:lnTo>
                    <a:pt x="37" y="5026"/>
                  </a:lnTo>
                  <a:lnTo>
                    <a:pt x="147" y="5356"/>
                  </a:lnTo>
                  <a:lnTo>
                    <a:pt x="257" y="5649"/>
                  </a:lnTo>
                  <a:lnTo>
                    <a:pt x="441" y="5943"/>
                  </a:lnTo>
                  <a:lnTo>
                    <a:pt x="624" y="6236"/>
                  </a:lnTo>
                  <a:lnTo>
                    <a:pt x="844" y="6493"/>
                  </a:lnTo>
                  <a:lnTo>
                    <a:pt x="1211" y="6860"/>
                  </a:lnTo>
                  <a:lnTo>
                    <a:pt x="1615" y="7263"/>
                  </a:lnTo>
                  <a:lnTo>
                    <a:pt x="1615" y="7300"/>
                  </a:lnTo>
                  <a:lnTo>
                    <a:pt x="1615" y="7520"/>
                  </a:lnTo>
                  <a:lnTo>
                    <a:pt x="1688" y="7777"/>
                  </a:lnTo>
                  <a:lnTo>
                    <a:pt x="1725" y="7887"/>
                  </a:lnTo>
                  <a:lnTo>
                    <a:pt x="1835" y="7960"/>
                  </a:lnTo>
                  <a:lnTo>
                    <a:pt x="1908" y="8033"/>
                  </a:lnTo>
                  <a:lnTo>
                    <a:pt x="2055" y="8070"/>
                  </a:lnTo>
                  <a:lnTo>
                    <a:pt x="2165" y="8107"/>
                  </a:lnTo>
                  <a:lnTo>
                    <a:pt x="2275" y="8070"/>
                  </a:lnTo>
                  <a:lnTo>
                    <a:pt x="2532" y="7997"/>
                  </a:lnTo>
                  <a:lnTo>
                    <a:pt x="3045" y="8400"/>
                  </a:lnTo>
                  <a:lnTo>
                    <a:pt x="2642" y="8914"/>
                  </a:lnTo>
                  <a:lnTo>
                    <a:pt x="2312" y="9464"/>
                  </a:lnTo>
                  <a:lnTo>
                    <a:pt x="2018" y="10051"/>
                  </a:lnTo>
                  <a:lnTo>
                    <a:pt x="1871" y="10344"/>
                  </a:lnTo>
                  <a:lnTo>
                    <a:pt x="1798" y="10674"/>
                  </a:lnTo>
                  <a:lnTo>
                    <a:pt x="1725" y="10968"/>
                  </a:lnTo>
                  <a:lnTo>
                    <a:pt x="1688" y="11261"/>
                  </a:lnTo>
                  <a:lnTo>
                    <a:pt x="1688" y="11555"/>
                  </a:lnTo>
                  <a:lnTo>
                    <a:pt x="1725" y="11885"/>
                  </a:lnTo>
                  <a:lnTo>
                    <a:pt x="1798" y="12142"/>
                  </a:lnTo>
                  <a:lnTo>
                    <a:pt x="1908" y="12435"/>
                  </a:lnTo>
                  <a:lnTo>
                    <a:pt x="2055" y="12692"/>
                  </a:lnTo>
                  <a:lnTo>
                    <a:pt x="2238" y="12912"/>
                  </a:lnTo>
                  <a:lnTo>
                    <a:pt x="2495" y="13132"/>
                  </a:lnTo>
                  <a:lnTo>
                    <a:pt x="2788" y="13279"/>
                  </a:lnTo>
                  <a:lnTo>
                    <a:pt x="3045" y="13389"/>
                  </a:lnTo>
                  <a:lnTo>
                    <a:pt x="3375" y="13426"/>
                  </a:lnTo>
                  <a:lnTo>
                    <a:pt x="3669" y="13462"/>
                  </a:lnTo>
                  <a:lnTo>
                    <a:pt x="3999" y="13462"/>
                  </a:lnTo>
                  <a:lnTo>
                    <a:pt x="4292" y="13426"/>
                  </a:lnTo>
                  <a:lnTo>
                    <a:pt x="4586" y="13389"/>
                  </a:lnTo>
                  <a:lnTo>
                    <a:pt x="5026" y="13242"/>
                  </a:lnTo>
                  <a:lnTo>
                    <a:pt x="5503" y="13095"/>
                  </a:lnTo>
                  <a:lnTo>
                    <a:pt x="5906" y="12949"/>
                  </a:lnTo>
                  <a:lnTo>
                    <a:pt x="6346" y="12729"/>
                  </a:lnTo>
                  <a:lnTo>
                    <a:pt x="6530" y="13169"/>
                  </a:lnTo>
                  <a:lnTo>
                    <a:pt x="6713" y="13572"/>
                  </a:lnTo>
                  <a:lnTo>
                    <a:pt x="6970" y="13976"/>
                  </a:lnTo>
                  <a:lnTo>
                    <a:pt x="7227" y="14343"/>
                  </a:lnTo>
                  <a:lnTo>
                    <a:pt x="7153" y="14526"/>
                  </a:lnTo>
                  <a:lnTo>
                    <a:pt x="7117" y="14709"/>
                  </a:lnTo>
                  <a:lnTo>
                    <a:pt x="7153" y="14893"/>
                  </a:lnTo>
                  <a:lnTo>
                    <a:pt x="7227" y="15076"/>
                  </a:lnTo>
                  <a:lnTo>
                    <a:pt x="7337" y="15223"/>
                  </a:lnTo>
                  <a:lnTo>
                    <a:pt x="7484" y="15333"/>
                  </a:lnTo>
                  <a:lnTo>
                    <a:pt x="7630" y="15406"/>
                  </a:lnTo>
                  <a:lnTo>
                    <a:pt x="7777" y="15480"/>
                  </a:lnTo>
                  <a:lnTo>
                    <a:pt x="7924" y="15516"/>
                  </a:lnTo>
                  <a:lnTo>
                    <a:pt x="8107" y="15516"/>
                  </a:lnTo>
                  <a:lnTo>
                    <a:pt x="8254" y="15480"/>
                  </a:lnTo>
                  <a:lnTo>
                    <a:pt x="8437" y="15406"/>
                  </a:lnTo>
                  <a:lnTo>
                    <a:pt x="8474" y="15406"/>
                  </a:lnTo>
                  <a:lnTo>
                    <a:pt x="8804" y="15516"/>
                  </a:lnTo>
                  <a:lnTo>
                    <a:pt x="9171" y="15590"/>
                  </a:lnTo>
                  <a:lnTo>
                    <a:pt x="9501" y="15590"/>
                  </a:lnTo>
                  <a:lnTo>
                    <a:pt x="9868" y="15516"/>
                  </a:lnTo>
                  <a:lnTo>
                    <a:pt x="10161" y="15406"/>
                  </a:lnTo>
                  <a:lnTo>
                    <a:pt x="10418" y="15260"/>
                  </a:lnTo>
                  <a:lnTo>
                    <a:pt x="10675" y="15040"/>
                  </a:lnTo>
                  <a:lnTo>
                    <a:pt x="10858" y="14819"/>
                  </a:lnTo>
                  <a:lnTo>
                    <a:pt x="11042" y="14563"/>
                  </a:lnTo>
                  <a:lnTo>
                    <a:pt x="11188" y="14269"/>
                  </a:lnTo>
                  <a:lnTo>
                    <a:pt x="11299" y="13976"/>
                  </a:lnTo>
                  <a:lnTo>
                    <a:pt x="11409" y="13682"/>
                  </a:lnTo>
                  <a:lnTo>
                    <a:pt x="11519" y="13242"/>
                  </a:lnTo>
                  <a:lnTo>
                    <a:pt x="11629" y="12765"/>
                  </a:lnTo>
                  <a:lnTo>
                    <a:pt x="11665" y="12252"/>
                  </a:lnTo>
                  <a:lnTo>
                    <a:pt x="11702" y="11775"/>
                  </a:lnTo>
                  <a:lnTo>
                    <a:pt x="12619" y="11848"/>
                  </a:lnTo>
                  <a:lnTo>
                    <a:pt x="13499" y="11922"/>
                  </a:lnTo>
                  <a:lnTo>
                    <a:pt x="14416" y="11922"/>
                  </a:lnTo>
                  <a:lnTo>
                    <a:pt x="15297" y="11885"/>
                  </a:lnTo>
                  <a:lnTo>
                    <a:pt x="15333" y="11848"/>
                  </a:lnTo>
                  <a:lnTo>
                    <a:pt x="15333" y="11775"/>
                  </a:lnTo>
                  <a:lnTo>
                    <a:pt x="15590" y="11702"/>
                  </a:lnTo>
                  <a:lnTo>
                    <a:pt x="15884" y="11628"/>
                  </a:lnTo>
                  <a:lnTo>
                    <a:pt x="16140" y="11481"/>
                  </a:lnTo>
                  <a:lnTo>
                    <a:pt x="16397" y="11335"/>
                  </a:lnTo>
                  <a:lnTo>
                    <a:pt x="16507" y="11335"/>
                  </a:lnTo>
                  <a:lnTo>
                    <a:pt x="16544" y="11298"/>
                  </a:lnTo>
                  <a:lnTo>
                    <a:pt x="16581" y="11225"/>
                  </a:lnTo>
                  <a:lnTo>
                    <a:pt x="16544" y="10931"/>
                  </a:lnTo>
                  <a:lnTo>
                    <a:pt x="16471" y="10638"/>
                  </a:lnTo>
                  <a:lnTo>
                    <a:pt x="16397" y="10344"/>
                  </a:lnTo>
                  <a:lnTo>
                    <a:pt x="16287" y="10088"/>
                  </a:lnTo>
                  <a:lnTo>
                    <a:pt x="15994" y="9537"/>
                  </a:lnTo>
                  <a:lnTo>
                    <a:pt x="15627" y="9060"/>
                  </a:lnTo>
                  <a:lnTo>
                    <a:pt x="15223" y="8584"/>
                  </a:lnTo>
                  <a:lnTo>
                    <a:pt x="14783" y="8143"/>
                  </a:lnTo>
                  <a:lnTo>
                    <a:pt x="14306" y="7740"/>
                  </a:lnTo>
                  <a:lnTo>
                    <a:pt x="13793" y="7336"/>
                  </a:lnTo>
                  <a:lnTo>
                    <a:pt x="12949" y="6786"/>
                  </a:lnTo>
                  <a:lnTo>
                    <a:pt x="13353" y="6053"/>
                  </a:lnTo>
                  <a:lnTo>
                    <a:pt x="13720" y="5319"/>
                  </a:lnTo>
                  <a:lnTo>
                    <a:pt x="14050" y="4549"/>
                  </a:lnTo>
                  <a:lnTo>
                    <a:pt x="14306" y="3778"/>
                  </a:lnTo>
                  <a:lnTo>
                    <a:pt x="14306" y="3632"/>
                  </a:lnTo>
                  <a:lnTo>
                    <a:pt x="14453" y="3522"/>
                  </a:lnTo>
                  <a:lnTo>
                    <a:pt x="14600" y="3375"/>
                  </a:lnTo>
                  <a:lnTo>
                    <a:pt x="14747" y="3155"/>
                  </a:lnTo>
                  <a:lnTo>
                    <a:pt x="14820" y="2935"/>
                  </a:lnTo>
                  <a:lnTo>
                    <a:pt x="14820" y="2678"/>
                  </a:lnTo>
                  <a:lnTo>
                    <a:pt x="14747" y="2421"/>
                  </a:lnTo>
                  <a:lnTo>
                    <a:pt x="14637" y="2238"/>
                  </a:lnTo>
                  <a:lnTo>
                    <a:pt x="14490" y="2054"/>
                  </a:lnTo>
                  <a:lnTo>
                    <a:pt x="14270" y="1944"/>
                  </a:lnTo>
                  <a:lnTo>
                    <a:pt x="14160" y="1908"/>
                  </a:lnTo>
                  <a:lnTo>
                    <a:pt x="14013" y="1908"/>
                  </a:lnTo>
                  <a:lnTo>
                    <a:pt x="13830" y="1944"/>
                  </a:lnTo>
                  <a:lnTo>
                    <a:pt x="13683" y="2018"/>
                  </a:lnTo>
                  <a:lnTo>
                    <a:pt x="13536" y="2091"/>
                  </a:lnTo>
                  <a:lnTo>
                    <a:pt x="13389" y="2201"/>
                  </a:lnTo>
                  <a:lnTo>
                    <a:pt x="12949" y="2128"/>
                  </a:lnTo>
                  <a:lnTo>
                    <a:pt x="12472" y="2164"/>
                  </a:lnTo>
                  <a:lnTo>
                    <a:pt x="12032" y="2201"/>
                  </a:lnTo>
                  <a:lnTo>
                    <a:pt x="11592" y="2274"/>
                  </a:lnTo>
                  <a:lnTo>
                    <a:pt x="11115" y="2421"/>
                  </a:lnTo>
                  <a:lnTo>
                    <a:pt x="10675" y="2568"/>
                  </a:lnTo>
                  <a:lnTo>
                    <a:pt x="10271" y="2751"/>
                  </a:lnTo>
                  <a:lnTo>
                    <a:pt x="9831" y="2971"/>
                  </a:lnTo>
                  <a:lnTo>
                    <a:pt x="9611" y="3081"/>
                  </a:lnTo>
                  <a:lnTo>
                    <a:pt x="9208" y="2421"/>
                  </a:lnTo>
                  <a:lnTo>
                    <a:pt x="8767" y="1761"/>
                  </a:lnTo>
                  <a:lnTo>
                    <a:pt x="8254" y="1137"/>
                  </a:lnTo>
                  <a:lnTo>
                    <a:pt x="7740" y="550"/>
                  </a:lnTo>
                  <a:lnTo>
                    <a:pt x="7630" y="477"/>
                  </a:lnTo>
                  <a:lnTo>
                    <a:pt x="7520" y="477"/>
                  </a:lnTo>
                  <a:lnTo>
                    <a:pt x="7117" y="624"/>
                  </a:lnTo>
                  <a:lnTo>
                    <a:pt x="6713" y="807"/>
                  </a:lnTo>
                  <a:lnTo>
                    <a:pt x="6640" y="844"/>
                  </a:lnTo>
                  <a:lnTo>
                    <a:pt x="6603" y="881"/>
                  </a:lnTo>
                  <a:lnTo>
                    <a:pt x="6640" y="991"/>
                  </a:lnTo>
                  <a:lnTo>
                    <a:pt x="6677" y="1064"/>
                  </a:lnTo>
                  <a:lnTo>
                    <a:pt x="6787" y="1064"/>
                  </a:lnTo>
                  <a:lnTo>
                    <a:pt x="7153" y="1027"/>
                  </a:lnTo>
                  <a:lnTo>
                    <a:pt x="7484" y="991"/>
                  </a:lnTo>
                  <a:lnTo>
                    <a:pt x="7960" y="1541"/>
                  </a:lnTo>
                  <a:lnTo>
                    <a:pt x="8401" y="2091"/>
                  </a:lnTo>
                  <a:lnTo>
                    <a:pt x="8841" y="2715"/>
                  </a:lnTo>
                  <a:lnTo>
                    <a:pt x="9208" y="3301"/>
                  </a:lnTo>
                  <a:lnTo>
                    <a:pt x="8511" y="3742"/>
                  </a:lnTo>
                  <a:lnTo>
                    <a:pt x="7850" y="4219"/>
                  </a:lnTo>
                  <a:lnTo>
                    <a:pt x="6603" y="3668"/>
                  </a:lnTo>
                  <a:lnTo>
                    <a:pt x="5980" y="3412"/>
                  </a:lnTo>
                  <a:lnTo>
                    <a:pt x="5319" y="3191"/>
                  </a:lnTo>
                  <a:lnTo>
                    <a:pt x="5393" y="2788"/>
                  </a:lnTo>
                  <a:lnTo>
                    <a:pt x="5466" y="2384"/>
                  </a:lnTo>
                  <a:lnTo>
                    <a:pt x="5576" y="1981"/>
                  </a:lnTo>
                  <a:lnTo>
                    <a:pt x="5723" y="1577"/>
                  </a:lnTo>
                  <a:lnTo>
                    <a:pt x="5906" y="1211"/>
                  </a:lnTo>
                  <a:lnTo>
                    <a:pt x="6126" y="844"/>
                  </a:lnTo>
                  <a:lnTo>
                    <a:pt x="6383" y="514"/>
                  </a:lnTo>
                  <a:lnTo>
                    <a:pt x="6640" y="184"/>
                  </a:lnTo>
                  <a:lnTo>
                    <a:pt x="6677" y="110"/>
                  </a:lnTo>
                  <a:lnTo>
                    <a:pt x="6677" y="37"/>
                  </a:lnTo>
                  <a:lnTo>
                    <a:pt x="6603"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 name="Google Shape;411;p8"/>
            <p:cNvSpPr/>
            <p:nvPr/>
          </p:nvSpPr>
          <p:spPr>
            <a:xfrm>
              <a:off x="6553775" y="1840025"/>
              <a:ext cx="234775" cy="276975"/>
            </a:xfrm>
            <a:custGeom>
              <a:avLst/>
              <a:gdLst/>
              <a:ahLst/>
              <a:cxnLst/>
              <a:rect l="l" t="t" r="r" b="b"/>
              <a:pathLst>
                <a:path w="9391" h="11079" extrusionOk="0">
                  <a:moveTo>
                    <a:pt x="4916" y="441"/>
                  </a:moveTo>
                  <a:lnTo>
                    <a:pt x="5026" y="477"/>
                  </a:lnTo>
                  <a:lnTo>
                    <a:pt x="5099" y="551"/>
                  </a:lnTo>
                  <a:lnTo>
                    <a:pt x="5099" y="771"/>
                  </a:lnTo>
                  <a:lnTo>
                    <a:pt x="5026" y="954"/>
                  </a:lnTo>
                  <a:lnTo>
                    <a:pt x="4953" y="1064"/>
                  </a:lnTo>
                  <a:lnTo>
                    <a:pt x="4842" y="1138"/>
                  </a:lnTo>
                  <a:lnTo>
                    <a:pt x="4732" y="1174"/>
                  </a:lnTo>
                  <a:lnTo>
                    <a:pt x="4622" y="1138"/>
                  </a:lnTo>
                  <a:lnTo>
                    <a:pt x="4366" y="1028"/>
                  </a:lnTo>
                  <a:lnTo>
                    <a:pt x="4439" y="917"/>
                  </a:lnTo>
                  <a:lnTo>
                    <a:pt x="4439" y="771"/>
                  </a:lnTo>
                  <a:lnTo>
                    <a:pt x="4402" y="697"/>
                  </a:lnTo>
                  <a:lnTo>
                    <a:pt x="4366" y="661"/>
                  </a:lnTo>
                  <a:lnTo>
                    <a:pt x="4476" y="551"/>
                  </a:lnTo>
                  <a:lnTo>
                    <a:pt x="4622" y="477"/>
                  </a:lnTo>
                  <a:lnTo>
                    <a:pt x="4769" y="441"/>
                  </a:lnTo>
                  <a:close/>
                  <a:moveTo>
                    <a:pt x="3375" y="6493"/>
                  </a:moveTo>
                  <a:lnTo>
                    <a:pt x="3375" y="6530"/>
                  </a:lnTo>
                  <a:lnTo>
                    <a:pt x="3339" y="6530"/>
                  </a:lnTo>
                  <a:lnTo>
                    <a:pt x="3375" y="6493"/>
                  </a:lnTo>
                  <a:close/>
                  <a:moveTo>
                    <a:pt x="4292" y="6933"/>
                  </a:moveTo>
                  <a:lnTo>
                    <a:pt x="4256" y="7007"/>
                  </a:lnTo>
                  <a:lnTo>
                    <a:pt x="4219" y="6970"/>
                  </a:lnTo>
                  <a:lnTo>
                    <a:pt x="4292" y="6933"/>
                  </a:lnTo>
                  <a:close/>
                  <a:moveTo>
                    <a:pt x="5209" y="4219"/>
                  </a:moveTo>
                  <a:lnTo>
                    <a:pt x="5429" y="4329"/>
                  </a:lnTo>
                  <a:lnTo>
                    <a:pt x="5649" y="4439"/>
                  </a:lnTo>
                  <a:lnTo>
                    <a:pt x="5686" y="4549"/>
                  </a:lnTo>
                  <a:lnTo>
                    <a:pt x="5723" y="4586"/>
                  </a:lnTo>
                  <a:lnTo>
                    <a:pt x="5796" y="4586"/>
                  </a:lnTo>
                  <a:lnTo>
                    <a:pt x="6016" y="4879"/>
                  </a:lnTo>
                  <a:lnTo>
                    <a:pt x="6163" y="5173"/>
                  </a:lnTo>
                  <a:lnTo>
                    <a:pt x="6200" y="5503"/>
                  </a:lnTo>
                  <a:lnTo>
                    <a:pt x="6200" y="5833"/>
                  </a:lnTo>
                  <a:lnTo>
                    <a:pt x="6090" y="6126"/>
                  </a:lnTo>
                  <a:lnTo>
                    <a:pt x="5943" y="6420"/>
                  </a:lnTo>
                  <a:lnTo>
                    <a:pt x="5796" y="6603"/>
                  </a:lnTo>
                  <a:lnTo>
                    <a:pt x="5649" y="6750"/>
                  </a:lnTo>
                  <a:lnTo>
                    <a:pt x="5649" y="6713"/>
                  </a:lnTo>
                  <a:lnTo>
                    <a:pt x="5649" y="6566"/>
                  </a:lnTo>
                  <a:lnTo>
                    <a:pt x="5649" y="6383"/>
                  </a:lnTo>
                  <a:lnTo>
                    <a:pt x="5613" y="6346"/>
                  </a:lnTo>
                  <a:lnTo>
                    <a:pt x="5576" y="6310"/>
                  </a:lnTo>
                  <a:lnTo>
                    <a:pt x="5539" y="6310"/>
                  </a:lnTo>
                  <a:lnTo>
                    <a:pt x="5503" y="6346"/>
                  </a:lnTo>
                  <a:lnTo>
                    <a:pt x="5393" y="6493"/>
                  </a:lnTo>
                  <a:lnTo>
                    <a:pt x="5356" y="6676"/>
                  </a:lnTo>
                  <a:lnTo>
                    <a:pt x="5319" y="6933"/>
                  </a:lnTo>
                  <a:lnTo>
                    <a:pt x="5099" y="7007"/>
                  </a:lnTo>
                  <a:lnTo>
                    <a:pt x="5099" y="6860"/>
                  </a:lnTo>
                  <a:lnTo>
                    <a:pt x="5099" y="6713"/>
                  </a:lnTo>
                  <a:lnTo>
                    <a:pt x="5136" y="6566"/>
                  </a:lnTo>
                  <a:lnTo>
                    <a:pt x="5209" y="6456"/>
                  </a:lnTo>
                  <a:lnTo>
                    <a:pt x="5246" y="6420"/>
                  </a:lnTo>
                  <a:lnTo>
                    <a:pt x="5209" y="6383"/>
                  </a:lnTo>
                  <a:lnTo>
                    <a:pt x="5173" y="6346"/>
                  </a:lnTo>
                  <a:lnTo>
                    <a:pt x="5136" y="6346"/>
                  </a:lnTo>
                  <a:lnTo>
                    <a:pt x="4953" y="6456"/>
                  </a:lnTo>
                  <a:lnTo>
                    <a:pt x="4842" y="6640"/>
                  </a:lnTo>
                  <a:lnTo>
                    <a:pt x="4769" y="6823"/>
                  </a:lnTo>
                  <a:lnTo>
                    <a:pt x="4769" y="7043"/>
                  </a:lnTo>
                  <a:lnTo>
                    <a:pt x="4696" y="7043"/>
                  </a:lnTo>
                  <a:lnTo>
                    <a:pt x="4659" y="7007"/>
                  </a:lnTo>
                  <a:lnTo>
                    <a:pt x="4622" y="6970"/>
                  </a:lnTo>
                  <a:lnTo>
                    <a:pt x="4586" y="6970"/>
                  </a:lnTo>
                  <a:lnTo>
                    <a:pt x="5026" y="6016"/>
                  </a:lnTo>
                  <a:lnTo>
                    <a:pt x="5026" y="5943"/>
                  </a:lnTo>
                  <a:lnTo>
                    <a:pt x="4989" y="5906"/>
                  </a:lnTo>
                  <a:lnTo>
                    <a:pt x="4953" y="5906"/>
                  </a:lnTo>
                  <a:lnTo>
                    <a:pt x="4916" y="5943"/>
                  </a:lnTo>
                  <a:lnTo>
                    <a:pt x="4402" y="6750"/>
                  </a:lnTo>
                  <a:lnTo>
                    <a:pt x="4366" y="6676"/>
                  </a:lnTo>
                  <a:lnTo>
                    <a:pt x="4329" y="6640"/>
                  </a:lnTo>
                  <a:lnTo>
                    <a:pt x="4256" y="6640"/>
                  </a:lnTo>
                  <a:lnTo>
                    <a:pt x="4439" y="6236"/>
                  </a:lnTo>
                  <a:lnTo>
                    <a:pt x="4659" y="5796"/>
                  </a:lnTo>
                  <a:lnTo>
                    <a:pt x="4696" y="5759"/>
                  </a:lnTo>
                  <a:lnTo>
                    <a:pt x="4659" y="5723"/>
                  </a:lnTo>
                  <a:lnTo>
                    <a:pt x="4586" y="5723"/>
                  </a:lnTo>
                  <a:lnTo>
                    <a:pt x="4182" y="6273"/>
                  </a:lnTo>
                  <a:lnTo>
                    <a:pt x="3999" y="6566"/>
                  </a:lnTo>
                  <a:lnTo>
                    <a:pt x="3852" y="6860"/>
                  </a:lnTo>
                  <a:lnTo>
                    <a:pt x="3669" y="6786"/>
                  </a:lnTo>
                  <a:lnTo>
                    <a:pt x="3779" y="6750"/>
                  </a:lnTo>
                  <a:lnTo>
                    <a:pt x="3852" y="6640"/>
                  </a:lnTo>
                  <a:lnTo>
                    <a:pt x="3889" y="6566"/>
                  </a:lnTo>
                  <a:lnTo>
                    <a:pt x="3889" y="6420"/>
                  </a:lnTo>
                  <a:lnTo>
                    <a:pt x="3889" y="6383"/>
                  </a:lnTo>
                  <a:lnTo>
                    <a:pt x="3815" y="6383"/>
                  </a:lnTo>
                  <a:lnTo>
                    <a:pt x="3999" y="6163"/>
                  </a:lnTo>
                  <a:lnTo>
                    <a:pt x="4512" y="5539"/>
                  </a:lnTo>
                  <a:lnTo>
                    <a:pt x="4512" y="5466"/>
                  </a:lnTo>
                  <a:lnTo>
                    <a:pt x="4476" y="5429"/>
                  </a:lnTo>
                  <a:lnTo>
                    <a:pt x="4402" y="5429"/>
                  </a:lnTo>
                  <a:lnTo>
                    <a:pt x="3779" y="6016"/>
                  </a:lnTo>
                  <a:lnTo>
                    <a:pt x="3632" y="6126"/>
                  </a:lnTo>
                  <a:lnTo>
                    <a:pt x="3595" y="6090"/>
                  </a:lnTo>
                  <a:lnTo>
                    <a:pt x="3559" y="6090"/>
                  </a:lnTo>
                  <a:lnTo>
                    <a:pt x="3485" y="6126"/>
                  </a:lnTo>
                  <a:lnTo>
                    <a:pt x="3669" y="5869"/>
                  </a:lnTo>
                  <a:lnTo>
                    <a:pt x="3889" y="5649"/>
                  </a:lnTo>
                  <a:lnTo>
                    <a:pt x="4146" y="5466"/>
                  </a:lnTo>
                  <a:lnTo>
                    <a:pt x="4402" y="5283"/>
                  </a:lnTo>
                  <a:lnTo>
                    <a:pt x="4439" y="5246"/>
                  </a:lnTo>
                  <a:lnTo>
                    <a:pt x="4402" y="5209"/>
                  </a:lnTo>
                  <a:lnTo>
                    <a:pt x="4402" y="5173"/>
                  </a:lnTo>
                  <a:lnTo>
                    <a:pt x="4329" y="5136"/>
                  </a:lnTo>
                  <a:lnTo>
                    <a:pt x="3962" y="5319"/>
                  </a:lnTo>
                  <a:lnTo>
                    <a:pt x="3632" y="5539"/>
                  </a:lnTo>
                  <a:lnTo>
                    <a:pt x="3339" y="5796"/>
                  </a:lnTo>
                  <a:lnTo>
                    <a:pt x="3082" y="6126"/>
                  </a:lnTo>
                  <a:lnTo>
                    <a:pt x="3045" y="6016"/>
                  </a:lnTo>
                  <a:lnTo>
                    <a:pt x="3082" y="5980"/>
                  </a:lnTo>
                  <a:lnTo>
                    <a:pt x="3339" y="5613"/>
                  </a:lnTo>
                  <a:lnTo>
                    <a:pt x="3632" y="5283"/>
                  </a:lnTo>
                  <a:lnTo>
                    <a:pt x="3962" y="4952"/>
                  </a:lnTo>
                  <a:lnTo>
                    <a:pt x="4292" y="4659"/>
                  </a:lnTo>
                  <a:lnTo>
                    <a:pt x="4292" y="4622"/>
                  </a:lnTo>
                  <a:lnTo>
                    <a:pt x="4256" y="4586"/>
                  </a:lnTo>
                  <a:lnTo>
                    <a:pt x="4219" y="4586"/>
                  </a:lnTo>
                  <a:lnTo>
                    <a:pt x="3925" y="4732"/>
                  </a:lnTo>
                  <a:lnTo>
                    <a:pt x="3632" y="4879"/>
                  </a:lnTo>
                  <a:lnTo>
                    <a:pt x="3375" y="5099"/>
                  </a:lnTo>
                  <a:lnTo>
                    <a:pt x="3155" y="5356"/>
                  </a:lnTo>
                  <a:lnTo>
                    <a:pt x="3228" y="5209"/>
                  </a:lnTo>
                  <a:lnTo>
                    <a:pt x="3339" y="5062"/>
                  </a:lnTo>
                  <a:lnTo>
                    <a:pt x="3559" y="4842"/>
                  </a:lnTo>
                  <a:lnTo>
                    <a:pt x="3852" y="4622"/>
                  </a:lnTo>
                  <a:lnTo>
                    <a:pt x="4146" y="4476"/>
                  </a:lnTo>
                  <a:lnTo>
                    <a:pt x="4402" y="4366"/>
                  </a:lnTo>
                  <a:lnTo>
                    <a:pt x="4659" y="4292"/>
                  </a:lnTo>
                  <a:lnTo>
                    <a:pt x="4953" y="4219"/>
                  </a:lnTo>
                  <a:close/>
                  <a:moveTo>
                    <a:pt x="807" y="8767"/>
                  </a:moveTo>
                  <a:lnTo>
                    <a:pt x="807" y="8841"/>
                  </a:lnTo>
                  <a:lnTo>
                    <a:pt x="844" y="8914"/>
                  </a:lnTo>
                  <a:lnTo>
                    <a:pt x="918" y="8951"/>
                  </a:lnTo>
                  <a:lnTo>
                    <a:pt x="1138" y="8951"/>
                  </a:lnTo>
                  <a:lnTo>
                    <a:pt x="1211" y="8987"/>
                  </a:lnTo>
                  <a:lnTo>
                    <a:pt x="1321" y="8987"/>
                  </a:lnTo>
                  <a:lnTo>
                    <a:pt x="1321" y="9061"/>
                  </a:lnTo>
                  <a:lnTo>
                    <a:pt x="1321" y="9097"/>
                  </a:lnTo>
                  <a:lnTo>
                    <a:pt x="1248" y="9171"/>
                  </a:lnTo>
                  <a:lnTo>
                    <a:pt x="1174" y="9207"/>
                  </a:lnTo>
                  <a:lnTo>
                    <a:pt x="954" y="9244"/>
                  </a:lnTo>
                  <a:lnTo>
                    <a:pt x="844" y="9207"/>
                  </a:lnTo>
                  <a:lnTo>
                    <a:pt x="697" y="9134"/>
                  </a:lnTo>
                  <a:lnTo>
                    <a:pt x="587" y="9061"/>
                  </a:lnTo>
                  <a:lnTo>
                    <a:pt x="551" y="8951"/>
                  </a:lnTo>
                  <a:lnTo>
                    <a:pt x="661" y="8841"/>
                  </a:lnTo>
                  <a:lnTo>
                    <a:pt x="807" y="8767"/>
                  </a:lnTo>
                  <a:close/>
                  <a:moveTo>
                    <a:pt x="8511" y="8657"/>
                  </a:moveTo>
                  <a:lnTo>
                    <a:pt x="8621" y="8694"/>
                  </a:lnTo>
                  <a:lnTo>
                    <a:pt x="8731" y="8731"/>
                  </a:lnTo>
                  <a:lnTo>
                    <a:pt x="8841" y="8804"/>
                  </a:lnTo>
                  <a:lnTo>
                    <a:pt x="8951" y="8877"/>
                  </a:lnTo>
                  <a:lnTo>
                    <a:pt x="8987" y="8987"/>
                  </a:lnTo>
                  <a:lnTo>
                    <a:pt x="9024" y="9097"/>
                  </a:lnTo>
                  <a:lnTo>
                    <a:pt x="9024" y="9134"/>
                  </a:lnTo>
                  <a:lnTo>
                    <a:pt x="8987" y="9134"/>
                  </a:lnTo>
                  <a:lnTo>
                    <a:pt x="8877" y="9097"/>
                  </a:lnTo>
                  <a:lnTo>
                    <a:pt x="8804" y="9134"/>
                  </a:lnTo>
                  <a:lnTo>
                    <a:pt x="8731" y="9171"/>
                  </a:lnTo>
                  <a:lnTo>
                    <a:pt x="8621" y="9281"/>
                  </a:lnTo>
                  <a:lnTo>
                    <a:pt x="8474" y="9354"/>
                  </a:lnTo>
                  <a:lnTo>
                    <a:pt x="8327" y="9318"/>
                  </a:lnTo>
                  <a:lnTo>
                    <a:pt x="8254" y="9244"/>
                  </a:lnTo>
                  <a:lnTo>
                    <a:pt x="8217" y="9171"/>
                  </a:lnTo>
                  <a:lnTo>
                    <a:pt x="8217" y="9024"/>
                  </a:lnTo>
                  <a:lnTo>
                    <a:pt x="8254" y="8841"/>
                  </a:lnTo>
                  <a:lnTo>
                    <a:pt x="8254" y="8694"/>
                  </a:lnTo>
                  <a:lnTo>
                    <a:pt x="8511" y="8657"/>
                  </a:lnTo>
                  <a:close/>
                  <a:moveTo>
                    <a:pt x="5026" y="9501"/>
                  </a:moveTo>
                  <a:lnTo>
                    <a:pt x="5063" y="9574"/>
                  </a:lnTo>
                  <a:lnTo>
                    <a:pt x="4989" y="9538"/>
                  </a:lnTo>
                  <a:lnTo>
                    <a:pt x="5026" y="9501"/>
                  </a:lnTo>
                  <a:close/>
                  <a:moveTo>
                    <a:pt x="4696" y="9868"/>
                  </a:moveTo>
                  <a:lnTo>
                    <a:pt x="4953" y="9941"/>
                  </a:lnTo>
                  <a:lnTo>
                    <a:pt x="4916" y="10014"/>
                  </a:lnTo>
                  <a:lnTo>
                    <a:pt x="4879" y="10271"/>
                  </a:lnTo>
                  <a:lnTo>
                    <a:pt x="4842" y="10308"/>
                  </a:lnTo>
                  <a:lnTo>
                    <a:pt x="4549" y="10308"/>
                  </a:lnTo>
                  <a:lnTo>
                    <a:pt x="4439" y="10235"/>
                  </a:lnTo>
                  <a:lnTo>
                    <a:pt x="4329" y="10125"/>
                  </a:lnTo>
                  <a:lnTo>
                    <a:pt x="4292" y="10051"/>
                  </a:lnTo>
                  <a:lnTo>
                    <a:pt x="4256" y="9941"/>
                  </a:lnTo>
                  <a:lnTo>
                    <a:pt x="4329" y="9904"/>
                  </a:lnTo>
                  <a:lnTo>
                    <a:pt x="4439" y="9868"/>
                  </a:lnTo>
                  <a:close/>
                  <a:moveTo>
                    <a:pt x="4806" y="0"/>
                  </a:moveTo>
                  <a:lnTo>
                    <a:pt x="4622" y="37"/>
                  </a:lnTo>
                  <a:lnTo>
                    <a:pt x="4476" y="110"/>
                  </a:lnTo>
                  <a:lnTo>
                    <a:pt x="4292" y="147"/>
                  </a:lnTo>
                  <a:lnTo>
                    <a:pt x="4146" y="257"/>
                  </a:lnTo>
                  <a:lnTo>
                    <a:pt x="3999" y="367"/>
                  </a:lnTo>
                  <a:lnTo>
                    <a:pt x="3889" y="477"/>
                  </a:lnTo>
                  <a:lnTo>
                    <a:pt x="3779" y="624"/>
                  </a:lnTo>
                  <a:lnTo>
                    <a:pt x="3705" y="807"/>
                  </a:lnTo>
                  <a:lnTo>
                    <a:pt x="3669" y="954"/>
                  </a:lnTo>
                  <a:lnTo>
                    <a:pt x="3669" y="1138"/>
                  </a:lnTo>
                  <a:lnTo>
                    <a:pt x="3705" y="1321"/>
                  </a:lnTo>
                  <a:lnTo>
                    <a:pt x="3815" y="1578"/>
                  </a:lnTo>
                  <a:lnTo>
                    <a:pt x="3999" y="1761"/>
                  </a:lnTo>
                  <a:lnTo>
                    <a:pt x="4182" y="1871"/>
                  </a:lnTo>
                  <a:lnTo>
                    <a:pt x="4402" y="1945"/>
                  </a:lnTo>
                  <a:lnTo>
                    <a:pt x="4366" y="2055"/>
                  </a:lnTo>
                  <a:lnTo>
                    <a:pt x="4329" y="2165"/>
                  </a:lnTo>
                  <a:lnTo>
                    <a:pt x="4329" y="2531"/>
                  </a:lnTo>
                  <a:lnTo>
                    <a:pt x="4329" y="2898"/>
                  </a:lnTo>
                  <a:lnTo>
                    <a:pt x="4329" y="3522"/>
                  </a:lnTo>
                  <a:lnTo>
                    <a:pt x="4329" y="3669"/>
                  </a:lnTo>
                  <a:lnTo>
                    <a:pt x="4366" y="3779"/>
                  </a:lnTo>
                  <a:lnTo>
                    <a:pt x="4072" y="3925"/>
                  </a:lnTo>
                  <a:lnTo>
                    <a:pt x="3815" y="4109"/>
                  </a:lnTo>
                  <a:lnTo>
                    <a:pt x="3742" y="4182"/>
                  </a:lnTo>
                  <a:lnTo>
                    <a:pt x="3742" y="4255"/>
                  </a:lnTo>
                  <a:lnTo>
                    <a:pt x="3522" y="4402"/>
                  </a:lnTo>
                  <a:lnTo>
                    <a:pt x="3339" y="4549"/>
                  </a:lnTo>
                  <a:lnTo>
                    <a:pt x="3155" y="4696"/>
                  </a:lnTo>
                  <a:lnTo>
                    <a:pt x="3008" y="4879"/>
                  </a:lnTo>
                  <a:lnTo>
                    <a:pt x="2862" y="5062"/>
                  </a:lnTo>
                  <a:lnTo>
                    <a:pt x="2752" y="5283"/>
                  </a:lnTo>
                  <a:lnTo>
                    <a:pt x="2678" y="5503"/>
                  </a:lnTo>
                  <a:lnTo>
                    <a:pt x="2642" y="5686"/>
                  </a:lnTo>
                  <a:lnTo>
                    <a:pt x="2642" y="5906"/>
                  </a:lnTo>
                  <a:lnTo>
                    <a:pt x="2678" y="6126"/>
                  </a:lnTo>
                  <a:lnTo>
                    <a:pt x="2752" y="6346"/>
                  </a:lnTo>
                  <a:lnTo>
                    <a:pt x="2825" y="6566"/>
                  </a:lnTo>
                  <a:lnTo>
                    <a:pt x="2898" y="6676"/>
                  </a:lnTo>
                  <a:lnTo>
                    <a:pt x="2421" y="7080"/>
                  </a:lnTo>
                  <a:lnTo>
                    <a:pt x="1908" y="7447"/>
                  </a:lnTo>
                  <a:lnTo>
                    <a:pt x="1431" y="7850"/>
                  </a:lnTo>
                  <a:lnTo>
                    <a:pt x="1211" y="8070"/>
                  </a:lnTo>
                  <a:lnTo>
                    <a:pt x="991" y="8327"/>
                  </a:lnTo>
                  <a:lnTo>
                    <a:pt x="771" y="8364"/>
                  </a:lnTo>
                  <a:lnTo>
                    <a:pt x="624" y="8327"/>
                  </a:lnTo>
                  <a:lnTo>
                    <a:pt x="477" y="8327"/>
                  </a:lnTo>
                  <a:lnTo>
                    <a:pt x="367" y="8364"/>
                  </a:lnTo>
                  <a:lnTo>
                    <a:pt x="257" y="8437"/>
                  </a:lnTo>
                  <a:lnTo>
                    <a:pt x="184" y="8511"/>
                  </a:lnTo>
                  <a:lnTo>
                    <a:pt x="111" y="8584"/>
                  </a:lnTo>
                  <a:lnTo>
                    <a:pt x="37" y="8804"/>
                  </a:lnTo>
                  <a:lnTo>
                    <a:pt x="0" y="9061"/>
                  </a:lnTo>
                  <a:lnTo>
                    <a:pt x="0" y="9318"/>
                  </a:lnTo>
                  <a:lnTo>
                    <a:pt x="74" y="9538"/>
                  </a:lnTo>
                  <a:lnTo>
                    <a:pt x="257" y="9684"/>
                  </a:lnTo>
                  <a:lnTo>
                    <a:pt x="477" y="9831"/>
                  </a:lnTo>
                  <a:lnTo>
                    <a:pt x="697" y="9904"/>
                  </a:lnTo>
                  <a:lnTo>
                    <a:pt x="954" y="9941"/>
                  </a:lnTo>
                  <a:lnTo>
                    <a:pt x="1174" y="9904"/>
                  </a:lnTo>
                  <a:lnTo>
                    <a:pt x="1431" y="9868"/>
                  </a:lnTo>
                  <a:lnTo>
                    <a:pt x="1651" y="9794"/>
                  </a:lnTo>
                  <a:lnTo>
                    <a:pt x="1798" y="9648"/>
                  </a:lnTo>
                  <a:lnTo>
                    <a:pt x="1908" y="9574"/>
                  </a:lnTo>
                  <a:lnTo>
                    <a:pt x="1945" y="9464"/>
                  </a:lnTo>
                  <a:lnTo>
                    <a:pt x="1981" y="9354"/>
                  </a:lnTo>
                  <a:lnTo>
                    <a:pt x="1981" y="9207"/>
                  </a:lnTo>
                  <a:lnTo>
                    <a:pt x="1908" y="8987"/>
                  </a:lnTo>
                  <a:lnTo>
                    <a:pt x="1798" y="8767"/>
                  </a:lnTo>
                  <a:lnTo>
                    <a:pt x="1651" y="8584"/>
                  </a:lnTo>
                  <a:lnTo>
                    <a:pt x="1431" y="8437"/>
                  </a:lnTo>
                  <a:lnTo>
                    <a:pt x="1394" y="8437"/>
                  </a:lnTo>
                  <a:lnTo>
                    <a:pt x="1578" y="8254"/>
                  </a:lnTo>
                  <a:lnTo>
                    <a:pt x="1761" y="8070"/>
                  </a:lnTo>
                  <a:lnTo>
                    <a:pt x="2165" y="7777"/>
                  </a:lnTo>
                  <a:lnTo>
                    <a:pt x="2421" y="7557"/>
                  </a:lnTo>
                  <a:lnTo>
                    <a:pt x="2642" y="7337"/>
                  </a:lnTo>
                  <a:lnTo>
                    <a:pt x="2862" y="7080"/>
                  </a:lnTo>
                  <a:lnTo>
                    <a:pt x="3008" y="6786"/>
                  </a:lnTo>
                  <a:lnTo>
                    <a:pt x="3118" y="6897"/>
                  </a:lnTo>
                  <a:lnTo>
                    <a:pt x="3302" y="7043"/>
                  </a:lnTo>
                  <a:lnTo>
                    <a:pt x="3632" y="7227"/>
                  </a:lnTo>
                  <a:lnTo>
                    <a:pt x="3999" y="7337"/>
                  </a:lnTo>
                  <a:lnTo>
                    <a:pt x="4366" y="7410"/>
                  </a:lnTo>
                  <a:lnTo>
                    <a:pt x="4439" y="7410"/>
                  </a:lnTo>
                  <a:lnTo>
                    <a:pt x="4402" y="7887"/>
                  </a:lnTo>
                  <a:lnTo>
                    <a:pt x="4402" y="8364"/>
                  </a:lnTo>
                  <a:lnTo>
                    <a:pt x="4439" y="9318"/>
                  </a:lnTo>
                  <a:lnTo>
                    <a:pt x="4256" y="9391"/>
                  </a:lnTo>
                  <a:lnTo>
                    <a:pt x="4109" y="9464"/>
                  </a:lnTo>
                  <a:lnTo>
                    <a:pt x="3999" y="9574"/>
                  </a:lnTo>
                  <a:lnTo>
                    <a:pt x="3925" y="9684"/>
                  </a:lnTo>
                  <a:lnTo>
                    <a:pt x="3889" y="9794"/>
                  </a:lnTo>
                  <a:lnTo>
                    <a:pt x="3852" y="9941"/>
                  </a:lnTo>
                  <a:lnTo>
                    <a:pt x="3815" y="10125"/>
                  </a:lnTo>
                  <a:lnTo>
                    <a:pt x="3852" y="10271"/>
                  </a:lnTo>
                  <a:lnTo>
                    <a:pt x="3925" y="10565"/>
                  </a:lnTo>
                  <a:lnTo>
                    <a:pt x="4072" y="10821"/>
                  </a:lnTo>
                  <a:lnTo>
                    <a:pt x="4182" y="10895"/>
                  </a:lnTo>
                  <a:lnTo>
                    <a:pt x="4329" y="10968"/>
                  </a:lnTo>
                  <a:lnTo>
                    <a:pt x="4439" y="11042"/>
                  </a:lnTo>
                  <a:lnTo>
                    <a:pt x="4586" y="11078"/>
                  </a:lnTo>
                  <a:lnTo>
                    <a:pt x="4879" y="11078"/>
                  </a:lnTo>
                  <a:lnTo>
                    <a:pt x="5173" y="11005"/>
                  </a:lnTo>
                  <a:lnTo>
                    <a:pt x="5283" y="10932"/>
                  </a:lnTo>
                  <a:lnTo>
                    <a:pt x="5393" y="10821"/>
                  </a:lnTo>
                  <a:lnTo>
                    <a:pt x="5466" y="10711"/>
                  </a:lnTo>
                  <a:lnTo>
                    <a:pt x="5503" y="10601"/>
                  </a:lnTo>
                  <a:lnTo>
                    <a:pt x="5576" y="10308"/>
                  </a:lnTo>
                  <a:lnTo>
                    <a:pt x="5539" y="10051"/>
                  </a:lnTo>
                  <a:lnTo>
                    <a:pt x="5503" y="9904"/>
                  </a:lnTo>
                  <a:lnTo>
                    <a:pt x="5393" y="9794"/>
                  </a:lnTo>
                  <a:lnTo>
                    <a:pt x="5319" y="9684"/>
                  </a:lnTo>
                  <a:lnTo>
                    <a:pt x="5173" y="9611"/>
                  </a:lnTo>
                  <a:lnTo>
                    <a:pt x="5136" y="9428"/>
                  </a:lnTo>
                  <a:lnTo>
                    <a:pt x="5099" y="9354"/>
                  </a:lnTo>
                  <a:lnTo>
                    <a:pt x="4842" y="9354"/>
                  </a:lnTo>
                  <a:lnTo>
                    <a:pt x="4806" y="8474"/>
                  </a:lnTo>
                  <a:lnTo>
                    <a:pt x="4806" y="7960"/>
                  </a:lnTo>
                  <a:lnTo>
                    <a:pt x="4769" y="7447"/>
                  </a:lnTo>
                  <a:lnTo>
                    <a:pt x="5136" y="7410"/>
                  </a:lnTo>
                  <a:lnTo>
                    <a:pt x="5503" y="7300"/>
                  </a:lnTo>
                  <a:lnTo>
                    <a:pt x="5833" y="7117"/>
                  </a:lnTo>
                  <a:lnTo>
                    <a:pt x="6126" y="6860"/>
                  </a:lnTo>
                  <a:lnTo>
                    <a:pt x="6200" y="6786"/>
                  </a:lnTo>
                  <a:lnTo>
                    <a:pt x="6310" y="6933"/>
                  </a:lnTo>
                  <a:lnTo>
                    <a:pt x="6493" y="7080"/>
                  </a:lnTo>
                  <a:lnTo>
                    <a:pt x="6677" y="7190"/>
                  </a:lnTo>
                  <a:lnTo>
                    <a:pt x="6860" y="7300"/>
                  </a:lnTo>
                  <a:lnTo>
                    <a:pt x="7043" y="7630"/>
                  </a:lnTo>
                  <a:lnTo>
                    <a:pt x="7263" y="7997"/>
                  </a:lnTo>
                  <a:lnTo>
                    <a:pt x="7557" y="8437"/>
                  </a:lnTo>
                  <a:lnTo>
                    <a:pt x="7667" y="8584"/>
                  </a:lnTo>
                  <a:lnTo>
                    <a:pt x="7557" y="8767"/>
                  </a:lnTo>
                  <a:lnTo>
                    <a:pt x="7484" y="8951"/>
                  </a:lnTo>
                  <a:lnTo>
                    <a:pt x="7447" y="9097"/>
                  </a:lnTo>
                  <a:lnTo>
                    <a:pt x="7447" y="9281"/>
                  </a:lnTo>
                  <a:lnTo>
                    <a:pt x="7484" y="9428"/>
                  </a:lnTo>
                  <a:lnTo>
                    <a:pt x="7520" y="9611"/>
                  </a:lnTo>
                  <a:lnTo>
                    <a:pt x="7594" y="9758"/>
                  </a:lnTo>
                  <a:lnTo>
                    <a:pt x="7704" y="9904"/>
                  </a:lnTo>
                  <a:lnTo>
                    <a:pt x="7850" y="10014"/>
                  </a:lnTo>
                  <a:lnTo>
                    <a:pt x="7960" y="10125"/>
                  </a:lnTo>
                  <a:lnTo>
                    <a:pt x="8107" y="10161"/>
                  </a:lnTo>
                  <a:lnTo>
                    <a:pt x="8254" y="10198"/>
                  </a:lnTo>
                  <a:lnTo>
                    <a:pt x="8547" y="10198"/>
                  </a:lnTo>
                  <a:lnTo>
                    <a:pt x="8694" y="10125"/>
                  </a:lnTo>
                  <a:lnTo>
                    <a:pt x="8877" y="10051"/>
                  </a:lnTo>
                  <a:lnTo>
                    <a:pt x="9098" y="9831"/>
                  </a:lnTo>
                  <a:lnTo>
                    <a:pt x="9281" y="9538"/>
                  </a:lnTo>
                  <a:lnTo>
                    <a:pt x="9354" y="9391"/>
                  </a:lnTo>
                  <a:lnTo>
                    <a:pt x="9391" y="9244"/>
                  </a:lnTo>
                  <a:lnTo>
                    <a:pt x="9391" y="9061"/>
                  </a:lnTo>
                  <a:lnTo>
                    <a:pt x="9391" y="8914"/>
                  </a:lnTo>
                  <a:lnTo>
                    <a:pt x="9318" y="8767"/>
                  </a:lnTo>
                  <a:lnTo>
                    <a:pt x="9244" y="8621"/>
                  </a:lnTo>
                  <a:lnTo>
                    <a:pt x="9134" y="8511"/>
                  </a:lnTo>
                  <a:lnTo>
                    <a:pt x="8987" y="8437"/>
                  </a:lnTo>
                  <a:lnTo>
                    <a:pt x="8841" y="8364"/>
                  </a:lnTo>
                  <a:lnTo>
                    <a:pt x="8694" y="8327"/>
                  </a:lnTo>
                  <a:lnTo>
                    <a:pt x="8364" y="8290"/>
                  </a:lnTo>
                  <a:lnTo>
                    <a:pt x="8180" y="8290"/>
                  </a:lnTo>
                  <a:lnTo>
                    <a:pt x="7997" y="8364"/>
                  </a:lnTo>
                  <a:lnTo>
                    <a:pt x="7924" y="8217"/>
                  </a:lnTo>
                  <a:lnTo>
                    <a:pt x="7814" y="8070"/>
                  </a:lnTo>
                  <a:lnTo>
                    <a:pt x="7557" y="7667"/>
                  </a:lnTo>
                  <a:lnTo>
                    <a:pt x="7300" y="7300"/>
                  </a:lnTo>
                  <a:lnTo>
                    <a:pt x="7227" y="7153"/>
                  </a:lnTo>
                  <a:lnTo>
                    <a:pt x="7153" y="7007"/>
                  </a:lnTo>
                  <a:lnTo>
                    <a:pt x="7043" y="6933"/>
                  </a:lnTo>
                  <a:lnTo>
                    <a:pt x="6897" y="6897"/>
                  </a:lnTo>
                  <a:lnTo>
                    <a:pt x="6640" y="6750"/>
                  </a:lnTo>
                  <a:lnTo>
                    <a:pt x="6346" y="6530"/>
                  </a:lnTo>
                  <a:lnTo>
                    <a:pt x="6530" y="6236"/>
                  </a:lnTo>
                  <a:lnTo>
                    <a:pt x="6603" y="5869"/>
                  </a:lnTo>
                  <a:lnTo>
                    <a:pt x="6603" y="5503"/>
                  </a:lnTo>
                  <a:lnTo>
                    <a:pt x="6567" y="5173"/>
                  </a:lnTo>
                  <a:lnTo>
                    <a:pt x="6456" y="4842"/>
                  </a:lnTo>
                  <a:lnTo>
                    <a:pt x="6310" y="4586"/>
                  </a:lnTo>
                  <a:lnTo>
                    <a:pt x="6126" y="4329"/>
                  </a:lnTo>
                  <a:lnTo>
                    <a:pt x="5870" y="4109"/>
                  </a:lnTo>
                  <a:lnTo>
                    <a:pt x="5613" y="3962"/>
                  </a:lnTo>
                  <a:lnTo>
                    <a:pt x="5356" y="3815"/>
                  </a:lnTo>
                  <a:lnTo>
                    <a:pt x="5026" y="3742"/>
                  </a:lnTo>
                  <a:lnTo>
                    <a:pt x="4732" y="3742"/>
                  </a:lnTo>
                  <a:lnTo>
                    <a:pt x="4732" y="3522"/>
                  </a:lnTo>
                  <a:lnTo>
                    <a:pt x="4696" y="2678"/>
                  </a:lnTo>
                  <a:lnTo>
                    <a:pt x="4732" y="2385"/>
                  </a:lnTo>
                  <a:lnTo>
                    <a:pt x="4696" y="2165"/>
                  </a:lnTo>
                  <a:lnTo>
                    <a:pt x="4659" y="1981"/>
                  </a:lnTo>
                  <a:lnTo>
                    <a:pt x="4842" y="1945"/>
                  </a:lnTo>
                  <a:lnTo>
                    <a:pt x="5063" y="1871"/>
                  </a:lnTo>
                  <a:lnTo>
                    <a:pt x="5246" y="1761"/>
                  </a:lnTo>
                  <a:lnTo>
                    <a:pt x="5393" y="1651"/>
                  </a:lnTo>
                  <a:lnTo>
                    <a:pt x="5539" y="1468"/>
                  </a:lnTo>
                  <a:lnTo>
                    <a:pt x="5613" y="1284"/>
                  </a:lnTo>
                  <a:lnTo>
                    <a:pt x="5686" y="1101"/>
                  </a:lnTo>
                  <a:lnTo>
                    <a:pt x="5686" y="844"/>
                  </a:lnTo>
                  <a:lnTo>
                    <a:pt x="5613" y="624"/>
                  </a:lnTo>
                  <a:lnTo>
                    <a:pt x="5503" y="404"/>
                  </a:lnTo>
                  <a:lnTo>
                    <a:pt x="5466" y="257"/>
                  </a:lnTo>
                  <a:lnTo>
                    <a:pt x="5429" y="184"/>
                  </a:lnTo>
                  <a:lnTo>
                    <a:pt x="5356" y="147"/>
                  </a:lnTo>
                  <a:lnTo>
                    <a:pt x="5209" y="147"/>
                  </a:lnTo>
                  <a:lnTo>
                    <a:pt x="5063" y="110"/>
                  </a:lnTo>
                  <a:lnTo>
                    <a:pt x="4989" y="37"/>
                  </a:lnTo>
                  <a:lnTo>
                    <a:pt x="4806"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 name="Google Shape;412;p8"/>
            <p:cNvSpPr/>
            <p:nvPr/>
          </p:nvSpPr>
          <p:spPr>
            <a:xfrm>
              <a:off x="6618875" y="2550725"/>
              <a:ext cx="408125" cy="156850"/>
            </a:xfrm>
            <a:custGeom>
              <a:avLst/>
              <a:gdLst/>
              <a:ahLst/>
              <a:cxnLst/>
              <a:rect l="l" t="t" r="r" b="b"/>
              <a:pathLst>
                <a:path w="16325" h="6274" extrusionOk="0">
                  <a:moveTo>
                    <a:pt x="14710" y="1"/>
                  </a:moveTo>
                  <a:lnTo>
                    <a:pt x="14527" y="74"/>
                  </a:lnTo>
                  <a:lnTo>
                    <a:pt x="14380" y="147"/>
                  </a:lnTo>
                  <a:lnTo>
                    <a:pt x="14270" y="221"/>
                  </a:lnTo>
                  <a:lnTo>
                    <a:pt x="14270" y="257"/>
                  </a:lnTo>
                  <a:lnTo>
                    <a:pt x="14197" y="221"/>
                  </a:lnTo>
                  <a:lnTo>
                    <a:pt x="14087" y="221"/>
                  </a:lnTo>
                  <a:lnTo>
                    <a:pt x="14013" y="294"/>
                  </a:lnTo>
                  <a:lnTo>
                    <a:pt x="13977" y="331"/>
                  </a:lnTo>
                  <a:lnTo>
                    <a:pt x="13977" y="441"/>
                  </a:lnTo>
                  <a:lnTo>
                    <a:pt x="14013" y="551"/>
                  </a:lnTo>
                  <a:lnTo>
                    <a:pt x="14050" y="587"/>
                  </a:lnTo>
                  <a:lnTo>
                    <a:pt x="14123" y="624"/>
                  </a:lnTo>
                  <a:lnTo>
                    <a:pt x="14343" y="624"/>
                  </a:lnTo>
                  <a:lnTo>
                    <a:pt x="14527" y="551"/>
                  </a:lnTo>
                  <a:lnTo>
                    <a:pt x="14710" y="477"/>
                  </a:lnTo>
                  <a:lnTo>
                    <a:pt x="14894" y="441"/>
                  </a:lnTo>
                  <a:lnTo>
                    <a:pt x="14967" y="477"/>
                  </a:lnTo>
                  <a:lnTo>
                    <a:pt x="15004" y="514"/>
                  </a:lnTo>
                  <a:lnTo>
                    <a:pt x="14967" y="587"/>
                  </a:lnTo>
                  <a:lnTo>
                    <a:pt x="14930" y="661"/>
                  </a:lnTo>
                  <a:lnTo>
                    <a:pt x="14747" y="881"/>
                  </a:lnTo>
                  <a:lnTo>
                    <a:pt x="14123" y="1725"/>
                  </a:lnTo>
                  <a:lnTo>
                    <a:pt x="14123" y="1798"/>
                  </a:lnTo>
                  <a:lnTo>
                    <a:pt x="14087" y="1871"/>
                  </a:lnTo>
                  <a:lnTo>
                    <a:pt x="14123" y="1981"/>
                  </a:lnTo>
                  <a:lnTo>
                    <a:pt x="14233" y="2055"/>
                  </a:lnTo>
                  <a:lnTo>
                    <a:pt x="14343" y="2091"/>
                  </a:lnTo>
                  <a:lnTo>
                    <a:pt x="14820" y="2091"/>
                  </a:lnTo>
                  <a:lnTo>
                    <a:pt x="15260" y="2055"/>
                  </a:lnTo>
                  <a:lnTo>
                    <a:pt x="15774" y="1945"/>
                  </a:lnTo>
                  <a:lnTo>
                    <a:pt x="16031" y="1871"/>
                  </a:lnTo>
                  <a:lnTo>
                    <a:pt x="16251" y="1761"/>
                  </a:lnTo>
                  <a:lnTo>
                    <a:pt x="16324" y="1651"/>
                  </a:lnTo>
                  <a:lnTo>
                    <a:pt x="16324" y="1541"/>
                  </a:lnTo>
                  <a:lnTo>
                    <a:pt x="16288" y="1468"/>
                  </a:lnTo>
                  <a:lnTo>
                    <a:pt x="16214" y="1431"/>
                  </a:lnTo>
                  <a:lnTo>
                    <a:pt x="16141" y="1394"/>
                  </a:lnTo>
                  <a:lnTo>
                    <a:pt x="15957" y="1431"/>
                  </a:lnTo>
                  <a:lnTo>
                    <a:pt x="15774" y="1468"/>
                  </a:lnTo>
                  <a:lnTo>
                    <a:pt x="15370" y="1541"/>
                  </a:lnTo>
                  <a:lnTo>
                    <a:pt x="14820" y="1615"/>
                  </a:lnTo>
                  <a:lnTo>
                    <a:pt x="14820" y="1615"/>
                  </a:lnTo>
                  <a:lnTo>
                    <a:pt x="15260" y="1028"/>
                  </a:lnTo>
                  <a:lnTo>
                    <a:pt x="15370" y="844"/>
                  </a:lnTo>
                  <a:lnTo>
                    <a:pt x="15481" y="698"/>
                  </a:lnTo>
                  <a:lnTo>
                    <a:pt x="15517" y="477"/>
                  </a:lnTo>
                  <a:lnTo>
                    <a:pt x="15517" y="404"/>
                  </a:lnTo>
                  <a:lnTo>
                    <a:pt x="15481" y="294"/>
                  </a:lnTo>
                  <a:lnTo>
                    <a:pt x="15370" y="184"/>
                  </a:lnTo>
                  <a:lnTo>
                    <a:pt x="15224" y="74"/>
                  </a:lnTo>
                  <a:lnTo>
                    <a:pt x="15077" y="37"/>
                  </a:lnTo>
                  <a:lnTo>
                    <a:pt x="14894" y="1"/>
                  </a:lnTo>
                  <a:close/>
                  <a:moveTo>
                    <a:pt x="6604" y="2788"/>
                  </a:moveTo>
                  <a:lnTo>
                    <a:pt x="6163" y="2898"/>
                  </a:lnTo>
                  <a:lnTo>
                    <a:pt x="5576" y="2972"/>
                  </a:lnTo>
                  <a:lnTo>
                    <a:pt x="5283" y="3045"/>
                  </a:lnTo>
                  <a:lnTo>
                    <a:pt x="4990" y="3118"/>
                  </a:lnTo>
                  <a:lnTo>
                    <a:pt x="4953" y="3155"/>
                  </a:lnTo>
                  <a:lnTo>
                    <a:pt x="4880" y="3229"/>
                  </a:lnTo>
                  <a:lnTo>
                    <a:pt x="4880" y="3302"/>
                  </a:lnTo>
                  <a:lnTo>
                    <a:pt x="4880" y="3339"/>
                  </a:lnTo>
                  <a:lnTo>
                    <a:pt x="4880" y="3412"/>
                  </a:lnTo>
                  <a:lnTo>
                    <a:pt x="4916" y="3485"/>
                  </a:lnTo>
                  <a:lnTo>
                    <a:pt x="4990" y="3522"/>
                  </a:lnTo>
                  <a:lnTo>
                    <a:pt x="5063" y="3522"/>
                  </a:lnTo>
                  <a:lnTo>
                    <a:pt x="5613" y="3485"/>
                  </a:lnTo>
                  <a:lnTo>
                    <a:pt x="6163" y="3412"/>
                  </a:lnTo>
                  <a:lnTo>
                    <a:pt x="6640" y="3339"/>
                  </a:lnTo>
                  <a:lnTo>
                    <a:pt x="6860" y="3265"/>
                  </a:lnTo>
                  <a:lnTo>
                    <a:pt x="6970" y="3192"/>
                  </a:lnTo>
                  <a:lnTo>
                    <a:pt x="7044" y="3118"/>
                  </a:lnTo>
                  <a:lnTo>
                    <a:pt x="7044" y="3008"/>
                  </a:lnTo>
                  <a:lnTo>
                    <a:pt x="7044" y="2972"/>
                  </a:lnTo>
                  <a:lnTo>
                    <a:pt x="7007" y="2898"/>
                  </a:lnTo>
                  <a:lnTo>
                    <a:pt x="6897" y="2862"/>
                  </a:lnTo>
                  <a:lnTo>
                    <a:pt x="6824" y="2825"/>
                  </a:lnTo>
                  <a:lnTo>
                    <a:pt x="6604" y="2788"/>
                  </a:lnTo>
                  <a:close/>
                  <a:moveTo>
                    <a:pt x="13500" y="1945"/>
                  </a:moveTo>
                  <a:lnTo>
                    <a:pt x="13280" y="1981"/>
                  </a:lnTo>
                  <a:lnTo>
                    <a:pt x="13060" y="2018"/>
                  </a:lnTo>
                  <a:lnTo>
                    <a:pt x="12876" y="2055"/>
                  </a:lnTo>
                  <a:lnTo>
                    <a:pt x="12693" y="2201"/>
                  </a:lnTo>
                  <a:lnTo>
                    <a:pt x="12546" y="2275"/>
                  </a:lnTo>
                  <a:lnTo>
                    <a:pt x="12436" y="2422"/>
                  </a:lnTo>
                  <a:lnTo>
                    <a:pt x="12289" y="2678"/>
                  </a:lnTo>
                  <a:lnTo>
                    <a:pt x="12179" y="3008"/>
                  </a:lnTo>
                  <a:lnTo>
                    <a:pt x="12179" y="3339"/>
                  </a:lnTo>
                  <a:lnTo>
                    <a:pt x="12179" y="3522"/>
                  </a:lnTo>
                  <a:lnTo>
                    <a:pt x="12216" y="3669"/>
                  </a:lnTo>
                  <a:lnTo>
                    <a:pt x="12289" y="3815"/>
                  </a:lnTo>
                  <a:lnTo>
                    <a:pt x="12363" y="3962"/>
                  </a:lnTo>
                  <a:lnTo>
                    <a:pt x="12473" y="4109"/>
                  </a:lnTo>
                  <a:lnTo>
                    <a:pt x="12583" y="4219"/>
                  </a:lnTo>
                  <a:lnTo>
                    <a:pt x="12729" y="4292"/>
                  </a:lnTo>
                  <a:lnTo>
                    <a:pt x="12876" y="4366"/>
                  </a:lnTo>
                  <a:lnTo>
                    <a:pt x="12986" y="4402"/>
                  </a:lnTo>
                  <a:lnTo>
                    <a:pt x="13096" y="4402"/>
                  </a:lnTo>
                  <a:lnTo>
                    <a:pt x="13353" y="4329"/>
                  </a:lnTo>
                  <a:lnTo>
                    <a:pt x="13757" y="4146"/>
                  </a:lnTo>
                  <a:lnTo>
                    <a:pt x="14197" y="3999"/>
                  </a:lnTo>
                  <a:lnTo>
                    <a:pt x="14417" y="3852"/>
                  </a:lnTo>
                  <a:lnTo>
                    <a:pt x="14564" y="3705"/>
                  </a:lnTo>
                  <a:lnTo>
                    <a:pt x="14600" y="3632"/>
                  </a:lnTo>
                  <a:lnTo>
                    <a:pt x="14564" y="3559"/>
                  </a:lnTo>
                  <a:lnTo>
                    <a:pt x="14527" y="3485"/>
                  </a:lnTo>
                  <a:lnTo>
                    <a:pt x="14453" y="3449"/>
                  </a:lnTo>
                  <a:lnTo>
                    <a:pt x="14343" y="3412"/>
                  </a:lnTo>
                  <a:lnTo>
                    <a:pt x="14197" y="3449"/>
                  </a:lnTo>
                  <a:lnTo>
                    <a:pt x="13940" y="3522"/>
                  </a:lnTo>
                  <a:lnTo>
                    <a:pt x="13426" y="3742"/>
                  </a:lnTo>
                  <a:lnTo>
                    <a:pt x="13280" y="3815"/>
                  </a:lnTo>
                  <a:lnTo>
                    <a:pt x="13133" y="3852"/>
                  </a:lnTo>
                  <a:lnTo>
                    <a:pt x="12986" y="3852"/>
                  </a:lnTo>
                  <a:lnTo>
                    <a:pt x="12839" y="3779"/>
                  </a:lnTo>
                  <a:lnTo>
                    <a:pt x="12766" y="3669"/>
                  </a:lnTo>
                  <a:lnTo>
                    <a:pt x="12729" y="3559"/>
                  </a:lnTo>
                  <a:lnTo>
                    <a:pt x="12656" y="3339"/>
                  </a:lnTo>
                  <a:lnTo>
                    <a:pt x="12656" y="3118"/>
                  </a:lnTo>
                  <a:lnTo>
                    <a:pt x="12729" y="2898"/>
                  </a:lnTo>
                  <a:lnTo>
                    <a:pt x="12839" y="2715"/>
                  </a:lnTo>
                  <a:lnTo>
                    <a:pt x="12986" y="2532"/>
                  </a:lnTo>
                  <a:lnTo>
                    <a:pt x="13133" y="2458"/>
                  </a:lnTo>
                  <a:lnTo>
                    <a:pt x="13280" y="2422"/>
                  </a:lnTo>
                  <a:lnTo>
                    <a:pt x="13610" y="2385"/>
                  </a:lnTo>
                  <a:lnTo>
                    <a:pt x="13940" y="2348"/>
                  </a:lnTo>
                  <a:lnTo>
                    <a:pt x="14307" y="2348"/>
                  </a:lnTo>
                  <a:lnTo>
                    <a:pt x="14307" y="2311"/>
                  </a:lnTo>
                  <a:lnTo>
                    <a:pt x="14307" y="2275"/>
                  </a:lnTo>
                  <a:lnTo>
                    <a:pt x="14307" y="2238"/>
                  </a:lnTo>
                  <a:lnTo>
                    <a:pt x="14123" y="2128"/>
                  </a:lnTo>
                  <a:lnTo>
                    <a:pt x="13903" y="2055"/>
                  </a:lnTo>
                  <a:lnTo>
                    <a:pt x="13720" y="1981"/>
                  </a:lnTo>
                  <a:lnTo>
                    <a:pt x="13500" y="1945"/>
                  </a:lnTo>
                  <a:close/>
                  <a:moveTo>
                    <a:pt x="6787" y="4182"/>
                  </a:moveTo>
                  <a:lnTo>
                    <a:pt x="6347" y="4292"/>
                  </a:lnTo>
                  <a:lnTo>
                    <a:pt x="5907" y="4366"/>
                  </a:lnTo>
                  <a:lnTo>
                    <a:pt x="5466" y="4439"/>
                  </a:lnTo>
                  <a:lnTo>
                    <a:pt x="5063" y="4549"/>
                  </a:lnTo>
                  <a:lnTo>
                    <a:pt x="4990" y="4622"/>
                  </a:lnTo>
                  <a:lnTo>
                    <a:pt x="4953" y="4696"/>
                  </a:lnTo>
                  <a:lnTo>
                    <a:pt x="4953" y="4806"/>
                  </a:lnTo>
                  <a:lnTo>
                    <a:pt x="5063" y="4843"/>
                  </a:lnTo>
                  <a:lnTo>
                    <a:pt x="5283" y="4879"/>
                  </a:lnTo>
                  <a:lnTo>
                    <a:pt x="5980" y="4879"/>
                  </a:lnTo>
                  <a:lnTo>
                    <a:pt x="6457" y="4769"/>
                  </a:lnTo>
                  <a:lnTo>
                    <a:pt x="6897" y="4659"/>
                  </a:lnTo>
                  <a:lnTo>
                    <a:pt x="6970" y="4622"/>
                  </a:lnTo>
                  <a:lnTo>
                    <a:pt x="7044" y="4586"/>
                  </a:lnTo>
                  <a:lnTo>
                    <a:pt x="7080" y="4512"/>
                  </a:lnTo>
                  <a:lnTo>
                    <a:pt x="7117" y="4439"/>
                  </a:lnTo>
                  <a:lnTo>
                    <a:pt x="7080" y="4292"/>
                  </a:lnTo>
                  <a:lnTo>
                    <a:pt x="7007" y="4219"/>
                  </a:lnTo>
                  <a:lnTo>
                    <a:pt x="6934" y="4182"/>
                  </a:lnTo>
                  <a:close/>
                  <a:moveTo>
                    <a:pt x="11079" y="2055"/>
                  </a:moveTo>
                  <a:lnTo>
                    <a:pt x="10785" y="2091"/>
                  </a:lnTo>
                  <a:lnTo>
                    <a:pt x="10565" y="2165"/>
                  </a:lnTo>
                  <a:lnTo>
                    <a:pt x="10382" y="2311"/>
                  </a:lnTo>
                  <a:lnTo>
                    <a:pt x="10235" y="2495"/>
                  </a:lnTo>
                  <a:lnTo>
                    <a:pt x="10198" y="2385"/>
                  </a:lnTo>
                  <a:lnTo>
                    <a:pt x="10088" y="2348"/>
                  </a:lnTo>
                  <a:lnTo>
                    <a:pt x="9942" y="2311"/>
                  </a:lnTo>
                  <a:lnTo>
                    <a:pt x="9611" y="2311"/>
                  </a:lnTo>
                  <a:lnTo>
                    <a:pt x="9501" y="2348"/>
                  </a:lnTo>
                  <a:lnTo>
                    <a:pt x="9208" y="2495"/>
                  </a:lnTo>
                  <a:lnTo>
                    <a:pt x="8988" y="2678"/>
                  </a:lnTo>
                  <a:lnTo>
                    <a:pt x="8951" y="2568"/>
                  </a:lnTo>
                  <a:lnTo>
                    <a:pt x="8915" y="2532"/>
                  </a:lnTo>
                  <a:lnTo>
                    <a:pt x="8878" y="2532"/>
                  </a:lnTo>
                  <a:lnTo>
                    <a:pt x="8804" y="2568"/>
                  </a:lnTo>
                  <a:lnTo>
                    <a:pt x="8731" y="2752"/>
                  </a:lnTo>
                  <a:lnTo>
                    <a:pt x="8658" y="2935"/>
                  </a:lnTo>
                  <a:lnTo>
                    <a:pt x="8621" y="3339"/>
                  </a:lnTo>
                  <a:lnTo>
                    <a:pt x="8584" y="3705"/>
                  </a:lnTo>
                  <a:lnTo>
                    <a:pt x="8621" y="4072"/>
                  </a:lnTo>
                  <a:lnTo>
                    <a:pt x="8694" y="4439"/>
                  </a:lnTo>
                  <a:lnTo>
                    <a:pt x="8768" y="4806"/>
                  </a:lnTo>
                  <a:lnTo>
                    <a:pt x="8804" y="4879"/>
                  </a:lnTo>
                  <a:lnTo>
                    <a:pt x="8878" y="4953"/>
                  </a:lnTo>
                  <a:lnTo>
                    <a:pt x="8951" y="4989"/>
                  </a:lnTo>
                  <a:lnTo>
                    <a:pt x="9061" y="4953"/>
                  </a:lnTo>
                  <a:lnTo>
                    <a:pt x="9135" y="4916"/>
                  </a:lnTo>
                  <a:lnTo>
                    <a:pt x="9208" y="4879"/>
                  </a:lnTo>
                  <a:lnTo>
                    <a:pt x="9245" y="4769"/>
                  </a:lnTo>
                  <a:lnTo>
                    <a:pt x="9208" y="4659"/>
                  </a:lnTo>
                  <a:lnTo>
                    <a:pt x="9135" y="4182"/>
                  </a:lnTo>
                  <a:lnTo>
                    <a:pt x="9098" y="3669"/>
                  </a:lnTo>
                  <a:lnTo>
                    <a:pt x="9135" y="3339"/>
                  </a:lnTo>
                  <a:lnTo>
                    <a:pt x="9208" y="3118"/>
                  </a:lnTo>
                  <a:lnTo>
                    <a:pt x="9391" y="2972"/>
                  </a:lnTo>
                  <a:lnTo>
                    <a:pt x="9575" y="2825"/>
                  </a:lnTo>
                  <a:lnTo>
                    <a:pt x="9795" y="2788"/>
                  </a:lnTo>
                  <a:lnTo>
                    <a:pt x="9868" y="4072"/>
                  </a:lnTo>
                  <a:lnTo>
                    <a:pt x="9905" y="4146"/>
                  </a:lnTo>
                  <a:lnTo>
                    <a:pt x="9942" y="4219"/>
                  </a:lnTo>
                  <a:lnTo>
                    <a:pt x="10015" y="4292"/>
                  </a:lnTo>
                  <a:lnTo>
                    <a:pt x="10125" y="4292"/>
                  </a:lnTo>
                  <a:lnTo>
                    <a:pt x="10198" y="4329"/>
                  </a:lnTo>
                  <a:lnTo>
                    <a:pt x="10272" y="4292"/>
                  </a:lnTo>
                  <a:lnTo>
                    <a:pt x="10308" y="4219"/>
                  </a:lnTo>
                  <a:lnTo>
                    <a:pt x="10345" y="4146"/>
                  </a:lnTo>
                  <a:lnTo>
                    <a:pt x="10455" y="3559"/>
                  </a:lnTo>
                  <a:lnTo>
                    <a:pt x="10565" y="3008"/>
                  </a:lnTo>
                  <a:lnTo>
                    <a:pt x="10602" y="2862"/>
                  </a:lnTo>
                  <a:lnTo>
                    <a:pt x="10675" y="2752"/>
                  </a:lnTo>
                  <a:lnTo>
                    <a:pt x="10785" y="2642"/>
                  </a:lnTo>
                  <a:lnTo>
                    <a:pt x="10895" y="2568"/>
                  </a:lnTo>
                  <a:lnTo>
                    <a:pt x="11079" y="2568"/>
                  </a:lnTo>
                  <a:lnTo>
                    <a:pt x="11115" y="2642"/>
                  </a:lnTo>
                  <a:lnTo>
                    <a:pt x="11115" y="2752"/>
                  </a:lnTo>
                  <a:lnTo>
                    <a:pt x="11115" y="2862"/>
                  </a:lnTo>
                  <a:lnTo>
                    <a:pt x="11189" y="3449"/>
                  </a:lnTo>
                  <a:lnTo>
                    <a:pt x="11299" y="4036"/>
                  </a:lnTo>
                  <a:lnTo>
                    <a:pt x="11372" y="4256"/>
                  </a:lnTo>
                  <a:lnTo>
                    <a:pt x="11446" y="4512"/>
                  </a:lnTo>
                  <a:lnTo>
                    <a:pt x="11556" y="4732"/>
                  </a:lnTo>
                  <a:lnTo>
                    <a:pt x="11629" y="4806"/>
                  </a:lnTo>
                  <a:lnTo>
                    <a:pt x="11739" y="4843"/>
                  </a:lnTo>
                  <a:lnTo>
                    <a:pt x="11849" y="4843"/>
                  </a:lnTo>
                  <a:lnTo>
                    <a:pt x="11922" y="4806"/>
                  </a:lnTo>
                  <a:lnTo>
                    <a:pt x="11996" y="4769"/>
                  </a:lnTo>
                  <a:lnTo>
                    <a:pt x="12032" y="4696"/>
                  </a:lnTo>
                  <a:lnTo>
                    <a:pt x="12069" y="4586"/>
                  </a:lnTo>
                  <a:lnTo>
                    <a:pt x="11996" y="4476"/>
                  </a:lnTo>
                  <a:lnTo>
                    <a:pt x="11922" y="4402"/>
                  </a:lnTo>
                  <a:lnTo>
                    <a:pt x="11886" y="4256"/>
                  </a:lnTo>
                  <a:lnTo>
                    <a:pt x="11812" y="4072"/>
                  </a:lnTo>
                  <a:lnTo>
                    <a:pt x="11776" y="3779"/>
                  </a:lnTo>
                  <a:lnTo>
                    <a:pt x="11666" y="3339"/>
                  </a:lnTo>
                  <a:lnTo>
                    <a:pt x="11629" y="2862"/>
                  </a:lnTo>
                  <a:lnTo>
                    <a:pt x="11629" y="2532"/>
                  </a:lnTo>
                  <a:lnTo>
                    <a:pt x="11592" y="2385"/>
                  </a:lnTo>
                  <a:lnTo>
                    <a:pt x="11482" y="2275"/>
                  </a:lnTo>
                  <a:lnTo>
                    <a:pt x="11299" y="2128"/>
                  </a:lnTo>
                  <a:lnTo>
                    <a:pt x="11189" y="2091"/>
                  </a:lnTo>
                  <a:lnTo>
                    <a:pt x="11079" y="2055"/>
                  </a:lnTo>
                  <a:close/>
                  <a:moveTo>
                    <a:pt x="2715" y="1138"/>
                  </a:moveTo>
                  <a:lnTo>
                    <a:pt x="2569" y="1174"/>
                  </a:lnTo>
                  <a:lnTo>
                    <a:pt x="2422" y="1284"/>
                  </a:lnTo>
                  <a:lnTo>
                    <a:pt x="2385" y="1358"/>
                  </a:lnTo>
                  <a:lnTo>
                    <a:pt x="2165" y="1284"/>
                  </a:lnTo>
                  <a:lnTo>
                    <a:pt x="1762" y="1284"/>
                  </a:lnTo>
                  <a:lnTo>
                    <a:pt x="1542" y="1358"/>
                  </a:lnTo>
                  <a:lnTo>
                    <a:pt x="771" y="1504"/>
                  </a:lnTo>
                  <a:lnTo>
                    <a:pt x="368" y="1651"/>
                  </a:lnTo>
                  <a:lnTo>
                    <a:pt x="184" y="1725"/>
                  </a:lnTo>
                  <a:lnTo>
                    <a:pt x="38" y="1835"/>
                  </a:lnTo>
                  <a:lnTo>
                    <a:pt x="1" y="1908"/>
                  </a:lnTo>
                  <a:lnTo>
                    <a:pt x="1" y="1981"/>
                  </a:lnTo>
                  <a:lnTo>
                    <a:pt x="38" y="2018"/>
                  </a:lnTo>
                  <a:lnTo>
                    <a:pt x="111" y="2055"/>
                  </a:lnTo>
                  <a:lnTo>
                    <a:pt x="74" y="2348"/>
                  </a:lnTo>
                  <a:lnTo>
                    <a:pt x="74" y="2642"/>
                  </a:lnTo>
                  <a:lnTo>
                    <a:pt x="74" y="3705"/>
                  </a:lnTo>
                  <a:lnTo>
                    <a:pt x="111" y="4843"/>
                  </a:lnTo>
                  <a:lnTo>
                    <a:pt x="148" y="5980"/>
                  </a:lnTo>
                  <a:lnTo>
                    <a:pt x="184" y="6090"/>
                  </a:lnTo>
                  <a:lnTo>
                    <a:pt x="294" y="6200"/>
                  </a:lnTo>
                  <a:lnTo>
                    <a:pt x="404" y="6236"/>
                  </a:lnTo>
                  <a:lnTo>
                    <a:pt x="514" y="6200"/>
                  </a:lnTo>
                  <a:lnTo>
                    <a:pt x="624" y="6236"/>
                  </a:lnTo>
                  <a:lnTo>
                    <a:pt x="845" y="6273"/>
                  </a:lnTo>
                  <a:lnTo>
                    <a:pt x="1028" y="6236"/>
                  </a:lnTo>
                  <a:lnTo>
                    <a:pt x="1395" y="6163"/>
                  </a:lnTo>
                  <a:lnTo>
                    <a:pt x="2385" y="5980"/>
                  </a:lnTo>
                  <a:lnTo>
                    <a:pt x="2605" y="5943"/>
                  </a:lnTo>
                  <a:lnTo>
                    <a:pt x="2752" y="5906"/>
                  </a:lnTo>
                  <a:lnTo>
                    <a:pt x="2899" y="5833"/>
                  </a:lnTo>
                  <a:lnTo>
                    <a:pt x="2972" y="5686"/>
                  </a:lnTo>
                  <a:lnTo>
                    <a:pt x="2972" y="5576"/>
                  </a:lnTo>
                  <a:lnTo>
                    <a:pt x="2935" y="5503"/>
                  </a:lnTo>
                  <a:lnTo>
                    <a:pt x="2825" y="5429"/>
                  </a:lnTo>
                  <a:lnTo>
                    <a:pt x="2679" y="5393"/>
                  </a:lnTo>
                  <a:lnTo>
                    <a:pt x="2532" y="5393"/>
                  </a:lnTo>
                  <a:lnTo>
                    <a:pt x="2385" y="5429"/>
                  </a:lnTo>
                  <a:lnTo>
                    <a:pt x="2055" y="5503"/>
                  </a:lnTo>
                  <a:lnTo>
                    <a:pt x="1762" y="5576"/>
                  </a:lnTo>
                  <a:lnTo>
                    <a:pt x="1028" y="5723"/>
                  </a:lnTo>
                  <a:lnTo>
                    <a:pt x="698" y="5796"/>
                  </a:lnTo>
                  <a:lnTo>
                    <a:pt x="661" y="4953"/>
                  </a:lnTo>
                  <a:lnTo>
                    <a:pt x="624" y="4109"/>
                  </a:lnTo>
                  <a:lnTo>
                    <a:pt x="845" y="4109"/>
                  </a:lnTo>
                  <a:lnTo>
                    <a:pt x="1028" y="4072"/>
                  </a:lnTo>
                  <a:lnTo>
                    <a:pt x="1431" y="3962"/>
                  </a:lnTo>
                  <a:lnTo>
                    <a:pt x="2459" y="3742"/>
                  </a:lnTo>
                  <a:lnTo>
                    <a:pt x="2495" y="3779"/>
                  </a:lnTo>
                  <a:lnTo>
                    <a:pt x="2605" y="3779"/>
                  </a:lnTo>
                  <a:lnTo>
                    <a:pt x="2679" y="3742"/>
                  </a:lnTo>
                  <a:lnTo>
                    <a:pt x="2752" y="3705"/>
                  </a:lnTo>
                  <a:lnTo>
                    <a:pt x="2789" y="3669"/>
                  </a:lnTo>
                  <a:lnTo>
                    <a:pt x="2862" y="3559"/>
                  </a:lnTo>
                  <a:lnTo>
                    <a:pt x="2899" y="3485"/>
                  </a:lnTo>
                  <a:lnTo>
                    <a:pt x="2899" y="3412"/>
                  </a:lnTo>
                  <a:lnTo>
                    <a:pt x="2862" y="3339"/>
                  </a:lnTo>
                  <a:lnTo>
                    <a:pt x="2825" y="3265"/>
                  </a:lnTo>
                  <a:lnTo>
                    <a:pt x="2715" y="3155"/>
                  </a:lnTo>
                  <a:lnTo>
                    <a:pt x="2532" y="3155"/>
                  </a:lnTo>
                  <a:lnTo>
                    <a:pt x="1431" y="3449"/>
                  </a:lnTo>
                  <a:lnTo>
                    <a:pt x="1028" y="3522"/>
                  </a:lnTo>
                  <a:lnTo>
                    <a:pt x="808" y="3595"/>
                  </a:lnTo>
                  <a:lnTo>
                    <a:pt x="624" y="3632"/>
                  </a:lnTo>
                  <a:lnTo>
                    <a:pt x="588" y="2788"/>
                  </a:lnTo>
                  <a:lnTo>
                    <a:pt x="588" y="2458"/>
                  </a:lnTo>
                  <a:lnTo>
                    <a:pt x="551" y="2091"/>
                  </a:lnTo>
                  <a:lnTo>
                    <a:pt x="1065" y="1981"/>
                  </a:lnTo>
                  <a:lnTo>
                    <a:pt x="1615" y="1835"/>
                  </a:lnTo>
                  <a:lnTo>
                    <a:pt x="1798" y="1798"/>
                  </a:lnTo>
                  <a:lnTo>
                    <a:pt x="2055" y="1798"/>
                  </a:lnTo>
                  <a:lnTo>
                    <a:pt x="2165" y="1871"/>
                  </a:lnTo>
                  <a:lnTo>
                    <a:pt x="2238" y="1908"/>
                  </a:lnTo>
                  <a:lnTo>
                    <a:pt x="2312" y="1945"/>
                  </a:lnTo>
                  <a:lnTo>
                    <a:pt x="2422" y="1945"/>
                  </a:lnTo>
                  <a:lnTo>
                    <a:pt x="2495" y="1908"/>
                  </a:lnTo>
                  <a:lnTo>
                    <a:pt x="3009" y="1651"/>
                  </a:lnTo>
                  <a:lnTo>
                    <a:pt x="3082" y="1615"/>
                  </a:lnTo>
                  <a:lnTo>
                    <a:pt x="3119" y="1578"/>
                  </a:lnTo>
                  <a:lnTo>
                    <a:pt x="3156" y="1431"/>
                  </a:lnTo>
                  <a:lnTo>
                    <a:pt x="3119" y="1284"/>
                  </a:lnTo>
                  <a:lnTo>
                    <a:pt x="3082" y="1248"/>
                  </a:lnTo>
                  <a:lnTo>
                    <a:pt x="3009" y="1174"/>
                  </a:lnTo>
                  <a:lnTo>
                    <a:pt x="2862" y="1138"/>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 name="Google Shape;413;p8"/>
            <p:cNvSpPr/>
            <p:nvPr/>
          </p:nvSpPr>
          <p:spPr>
            <a:xfrm>
              <a:off x="6336425" y="4507675"/>
              <a:ext cx="520000" cy="365000"/>
            </a:xfrm>
            <a:custGeom>
              <a:avLst/>
              <a:gdLst/>
              <a:ahLst/>
              <a:cxnLst/>
              <a:rect l="l" t="t" r="r" b="b"/>
              <a:pathLst>
                <a:path w="20800" h="14600" extrusionOk="0">
                  <a:moveTo>
                    <a:pt x="5466" y="441"/>
                  </a:moveTo>
                  <a:lnTo>
                    <a:pt x="5650" y="478"/>
                  </a:lnTo>
                  <a:lnTo>
                    <a:pt x="5577" y="478"/>
                  </a:lnTo>
                  <a:lnTo>
                    <a:pt x="5466" y="441"/>
                  </a:lnTo>
                  <a:close/>
                  <a:moveTo>
                    <a:pt x="4843" y="478"/>
                  </a:moveTo>
                  <a:lnTo>
                    <a:pt x="4806" y="514"/>
                  </a:lnTo>
                  <a:lnTo>
                    <a:pt x="4586" y="551"/>
                  </a:lnTo>
                  <a:lnTo>
                    <a:pt x="4843" y="478"/>
                  </a:lnTo>
                  <a:close/>
                  <a:moveTo>
                    <a:pt x="5173" y="808"/>
                  </a:moveTo>
                  <a:lnTo>
                    <a:pt x="5210" y="844"/>
                  </a:lnTo>
                  <a:lnTo>
                    <a:pt x="5246" y="918"/>
                  </a:lnTo>
                  <a:lnTo>
                    <a:pt x="5356" y="991"/>
                  </a:lnTo>
                  <a:lnTo>
                    <a:pt x="5503" y="1028"/>
                  </a:lnTo>
                  <a:lnTo>
                    <a:pt x="5760" y="1028"/>
                  </a:lnTo>
                  <a:lnTo>
                    <a:pt x="5870" y="991"/>
                  </a:lnTo>
                  <a:lnTo>
                    <a:pt x="5980" y="991"/>
                  </a:lnTo>
                  <a:lnTo>
                    <a:pt x="6017" y="1028"/>
                  </a:lnTo>
                  <a:lnTo>
                    <a:pt x="6053" y="1101"/>
                  </a:lnTo>
                  <a:lnTo>
                    <a:pt x="6163" y="1431"/>
                  </a:lnTo>
                  <a:lnTo>
                    <a:pt x="6163" y="1725"/>
                  </a:lnTo>
                  <a:lnTo>
                    <a:pt x="6127" y="2055"/>
                  </a:lnTo>
                  <a:lnTo>
                    <a:pt x="6053" y="2348"/>
                  </a:lnTo>
                  <a:lnTo>
                    <a:pt x="5980" y="2532"/>
                  </a:lnTo>
                  <a:lnTo>
                    <a:pt x="5907" y="2715"/>
                  </a:lnTo>
                  <a:lnTo>
                    <a:pt x="5650" y="3009"/>
                  </a:lnTo>
                  <a:lnTo>
                    <a:pt x="5393" y="3229"/>
                  </a:lnTo>
                  <a:lnTo>
                    <a:pt x="5063" y="3412"/>
                  </a:lnTo>
                  <a:lnTo>
                    <a:pt x="5063" y="3375"/>
                  </a:lnTo>
                  <a:lnTo>
                    <a:pt x="5063" y="3302"/>
                  </a:lnTo>
                  <a:lnTo>
                    <a:pt x="5026" y="3265"/>
                  </a:lnTo>
                  <a:lnTo>
                    <a:pt x="4953" y="3229"/>
                  </a:lnTo>
                  <a:lnTo>
                    <a:pt x="4880" y="3229"/>
                  </a:lnTo>
                  <a:lnTo>
                    <a:pt x="5063" y="2789"/>
                  </a:lnTo>
                  <a:lnTo>
                    <a:pt x="5063" y="2715"/>
                  </a:lnTo>
                  <a:lnTo>
                    <a:pt x="4990" y="2679"/>
                  </a:lnTo>
                  <a:lnTo>
                    <a:pt x="4953" y="2679"/>
                  </a:lnTo>
                  <a:lnTo>
                    <a:pt x="4880" y="2715"/>
                  </a:lnTo>
                  <a:lnTo>
                    <a:pt x="4549" y="3229"/>
                  </a:lnTo>
                  <a:lnTo>
                    <a:pt x="4329" y="3559"/>
                  </a:lnTo>
                  <a:lnTo>
                    <a:pt x="4109" y="3522"/>
                  </a:lnTo>
                  <a:lnTo>
                    <a:pt x="3853" y="3486"/>
                  </a:lnTo>
                  <a:lnTo>
                    <a:pt x="3706" y="3449"/>
                  </a:lnTo>
                  <a:lnTo>
                    <a:pt x="3999" y="3192"/>
                  </a:lnTo>
                  <a:lnTo>
                    <a:pt x="4586" y="2642"/>
                  </a:lnTo>
                  <a:lnTo>
                    <a:pt x="4586" y="2568"/>
                  </a:lnTo>
                  <a:lnTo>
                    <a:pt x="4586" y="2495"/>
                  </a:lnTo>
                  <a:lnTo>
                    <a:pt x="4513" y="2458"/>
                  </a:lnTo>
                  <a:lnTo>
                    <a:pt x="4439" y="2458"/>
                  </a:lnTo>
                  <a:lnTo>
                    <a:pt x="3486" y="3119"/>
                  </a:lnTo>
                  <a:lnTo>
                    <a:pt x="3302" y="3265"/>
                  </a:lnTo>
                  <a:lnTo>
                    <a:pt x="3229" y="3192"/>
                  </a:lnTo>
                  <a:lnTo>
                    <a:pt x="3266" y="3082"/>
                  </a:lnTo>
                  <a:lnTo>
                    <a:pt x="3302" y="3009"/>
                  </a:lnTo>
                  <a:lnTo>
                    <a:pt x="3266" y="2935"/>
                  </a:lnTo>
                  <a:lnTo>
                    <a:pt x="3229" y="2899"/>
                  </a:lnTo>
                  <a:lnTo>
                    <a:pt x="3339" y="2935"/>
                  </a:lnTo>
                  <a:lnTo>
                    <a:pt x="3669" y="2752"/>
                  </a:lnTo>
                  <a:lnTo>
                    <a:pt x="4733" y="2055"/>
                  </a:lnTo>
                  <a:lnTo>
                    <a:pt x="4770" y="1982"/>
                  </a:lnTo>
                  <a:lnTo>
                    <a:pt x="4770" y="1945"/>
                  </a:lnTo>
                  <a:lnTo>
                    <a:pt x="4733" y="1872"/>
                  </a:lnTo>
                  <a:lnTo>
                    <a:pt x="4660" y="1872"/>
                  </a:lnTo>
                  <a:lnTo>
                    <a:pt x="4329" y="1982"/>
                  </a:lnTo>
                  <a:lnTo>
                    <a:pt x="3816" y="2202"/>
                  </a:lnTo>
                  <a:lnTo>
                    <a:pt x="3302" y="2458"/>
                  </a:lnTo>
                  <a:lnTo>
                    <a:pt x="3082" y="2642"/>
                  </a:lnTo>
                  <a:lnTo>
                    <a:pt x="2935" y="2789"/>
                  </a:lnTo>
                  <a:lnTo>
                    <a:pt x="2899" y="2605"/>
                  </a:lnTo>
                  <a:lnTo>
                    <a:pt x="2899" y="2458"/>
                  </a:lnTo>
                  <a:lnTo>
                    <a:pt x="3082" y="2385"/>
                  </a:lnTo>
                  <a:lnTo>
                    <a:pt x="3266" y="2238"/>
                  </a:lnTo>
                  <a:lnTo>
                    <a:pt x="3632" y="2018"/>
                  </a:lnTo>
                  <a:lnTo>
                    <a:pt x="4109" y="1725"/>
                  </a:lnTo>
                  <a:lnTo>
                    <a:pt x="4586" y="1505"/>
                  </a:lnTo>
                  <a:lnTo>
                    <a:pt x="4660" y="1431"/>
                  </a:lnTo>
                  <a:lnTo>
                    <a:pt x="4660" y="1358"/>
                  </a:lnTo>
                  <a:lnTo>
                    <a:pt x="4586" y="1321"/>
                  </a:lnTo>
                  <a:lnTo>
                    <a:pt x="4513" y="1285"/>
                  </a:lnTo>
                  <a:lnTo>
                    <a:pt x="4256" y="1358"/>
                  </a:lnTo>
                  <a:lnTo>
                    <a:pt x="3963" y="1431"/>
                  </a:lnTo>
                  <a:lnTo>
                    <a:pt x="3706" y="1505"/>
                  </a:lnTo>
                  <a:lnTo>
                    <a:pt x="3449" y="1651"/>
                  </a:lnTo>
                  <a:lnTo>
                    <a:pt x="3156" y="1798"/>
                  </a:lnTo>
                  <a:lnTo>
                    <a:pt x="3302" y="1578"/>
                  </a:lnTo>
                  <a:lnTo>
                    <a:pt x="3486" y="1358"/>
                  </a:lnTo>
                  <a:lnTo>
                    <a:pt x="3779" y="1211"/>
                  </a:lnTo>
                  <a:lnTo>
                    <a:pt x="4109" y="1065"/>
                  </a:lnTo>
                  <a:lnTo>
                    <a:pt x="4733" y="844"/>
                  </a:lnTo>
                  <a:lnTo>
                    <a:pt x="4770" y="918"/>
                  </a:lnTo>
                  <a:lnTo>
                    <a:pt x="4843" y="991"/>
                  </a:lnTo>
                  <a:lnTo>
                    <a:pt x="4916" y="991"/>
                  </a:lnTo>
                  <a:lnTo>
                    <a:pt x="4990" y="1028"/>
                  </a:lnTo>
                  <a:lnTo>
                    <a:pt x="5063" y="991"/>
                  </a:lnTo>
                  <a:lnTo>
                    <a:pt x="5100" y="955"/>
                  </a:lnTo>
                  <a:lnTo>
                    <a:pt x="5173" y="881"/>
                  </a:lnTo>
                  <a:lnTo>
                    <a:pt x="5173" y="808"/>
                  </a:lnTo>
                  <a:close/>
                  <a:moveTo>
                    <a:pt x="9648" y="3302"/>
                  </a:moveTo>
                  <a:lnTo>
                    <a:pt x="9905" y="3375"/>
                  </a:lnTo>
                  <a:lnTo>
                    <a:pt x="9905" y="3412"/>
                  </a:lnTo>
                  <a:lnTo>
                    <a:pt x="10125" y="3632"/>
                  </a:lnTo>
                  <a:lnTo>
                    <a:pt x="10308" y="3889"/>
                  </a:lnTo>
                  <a:lnTo>
                    <a:pt x="10162" y="4036"/>
                  </a:lnTo>
                  <a:lnTo>
                    <a:pt x="9978" y="4182"/>
                  </a:lnTo>
                  <a:lnTo>
                    <a:pt x="9795" y="4293"/>
                  </a:lnTo>
                  <a:lnTo>
                    <a:pt x="9612" y="4329"/>
                  </a:lnTo>
                  <a:lnTo>
                    <a:pt x="9501" y="4293"/>
                  </a:lnTo>
                  <a:lnTo>
                    <a:pt x="9428" y="4256"/>
                  </a:lnTo>
                  <a:lnTo>
                    <a:pt x="9501" y="4146"/>
                  </a:lnTo>
                  <a:lnTo>
                    <a:pt x="9501" y="4072"/>
                  </a:lnTo>
                  <a:lnTo>
                    <a:pt x="9465" y="3999"/>
                  </a:lnTo>
                  <a:lnTo>
                    <a:pt x="9391" y="3926"/>
                  </a:lnTo>
                  <a:lnTo>
                    <a:pt x="9245" y="3926"/>
                  </a:lnTo>
                  <a:lnTo>
                    <a:pt x="9465" y="3816"/>
                  </a:lnTo>
                  <a:lnTo>
                    <a:pt x="9501" y="3779"/>
                  </a:lnTo>
                  <a:lnTo>
                    <a:pt x="9538" y="3742"/>
                  </a:lnTo>
                  <a:lnTo>
                    <a:pt x="9538" y="3632"/>
                  </a:lnTo>
                  <a:lnTo>
                    <a:pt x="9465" y="3559"/>
                  </a:lnTo>
                  <a:lnTo>
                    <a:pt x="9391" y="3522"/>
                  </a:lnTo>
                  <a:lnTo>
                    <a:pt x="9355" y="3522"/>
                  </a:lnTo>
                  <a:lnTo>
                    <a:pt x="9061" y="3632"/>
                  </a:lnTo>
                  <a:lnTo>
                    <a:pt x="9208" y="3375"/>
                  </a:lnTo>
                  <a:lnTo>
                    <a:pt x="9281" y="3412"/>
                  </a:lnTo>
                  <a:lnTo>
                    <a:pt x="9355" y="3412"/>
                  </a:lnTo>
                  <a:lnTo>
                    <a:pt x="9501" y="3375"/>
                  </a:lnTo>
                  <a:lnTo>
                    <a:pt x="9648" y="3302"/>
                  </a:lnTo>
                  <a:close/>
                  <a:moveTo>
                    <a:pt x="1505" y="4329"/>
                  </a:moveTo>
                  <a:lnTo>
                    <a:pt x="1615" y="4366"/>
                  </a:lnTo>
                  <a:lnTo>
                    <a:pt x="1725" y="4439"/>
                  </a:lnTo>
                  <a:lnTo>
                    <a:pt x="1872" y="4586"/>
                  </a:lnTo>
                  <a:lnTo>
                    <a:pt x="1908" y="4769"/>
                  </a:lnTo>
                  <a:lnTo>
                    <a:pt x="1945" y="4916"/>
                  </a:lnTo>
                  <a:lnTo>
                    <a:pt x="1908" y="5100"/>
                  </a:lnTo>
                  <a:lnTo>
                    <a:pt x="1872" y="5246"/>
                  </a:lnTo>
                  <a:lnTo>
                    <a:pt x="1762" y="5393"/>
                  </a:lnTo>
                  <a:lnTo>
                    <a:pt x="1615" y="5503"/>
                  </a:lnTo>
                  <a:lnTo>
                    <a:pt x="1468" y="5576"/>
                  </a:lnTo>
                  <a:lnTo>
                    <a:pt x="1432" y="5430"/>
                  </a:lnTo>
                  <a:lnTo>
                    <a:pt x="1432" y="5283"/>
                  </a:lnTo>
                  <a:lnTo>
                    <a:pt x="1432" y="5210"/>
                  </a:lnTo>
                  <a:lnTo>
                    <a:pt x="1395" y="5136"/>
                  </a:lnTo>
                  <a:lnTo>
                    <a:pt x="1395" y="5063"/>
                  </a:lnTo>
                  <a:lnTo>
                    <a:pt x="1321" y="4989"/>
                  </a:lnTo>
                  <a:lnTo>
                    <a:pt x="1285" y="4953"/>
                  </a:lnTo>
                  <a:lnTo>
                    <a:pt x="1175" y="4989"/>
                  </a:lnTo>
                  <a:lnTo>
                    <a:pt x="1028" y="5063"/>
                  </a:lnTo>
                  <a:lnTo>
                    <a:pt x="1138" y="4989"/>
                  </a:lnTo>
                  <a:lnTo>
                    <a:pt x="1321" y="4879"/>
                  </a:lnTo>
                  <a:lnTo>
                    <a:pt x="1468" y="4769"/>
                  </a:lnTo>
                  <a:lnTo>
                    <a:pt x="1542" y="4696"/>
                  </a:lnTo>
                  <a:lnTo>
                    <a:pt x="1505" y="4623"/>
                  </a:lnTo>
                  <a:lnTo>
                    <a:pt x="1468" y="4549"/>
                  </a:lnTo>
                  <a:lnTo>
                    <a:pt x="1395" y="4513"/>
                  </a:lnTo>
                  <a:lnTo>
                    <a:pt x="1432" y="4476"/>
                  </a:lnTo>
                  <a:lnTo>
                    <a:pt x="1468" y="4439"/>
                  </a:lnTo>
                  <a:lnTo>
                    <a:pt x="1468" y="4403"/>
                  </a:lnTo>
                  <a:lnTo>
                    <a:pt x="1432" y="4329"/>
                  </a:lnTo>
                  <a:close/>
                  <a:moveTo>
                    <a:pt x="1138" y="5576"/>
                  </a:moveTo>
                  <a:lnTo>
                    <a:pt x="1138" y="5650"/>
                  </a:lnTo>
                  <a:lnTo>
                    <a:pt x="1028" y="5613"/>
                  </a:lnTo>
                  <a:lnTo>
                    <a:pt x="1138" y="5576"/>
                  </a:lnTo>
                  <a:close/>
                  <a:moveTo>
                    <a:pt x="7887" y="5907"/>
                  </a:moveTo>
                  <a:lnTo>
                    <a:pt x="8218" y="5980"/>
                  </a:lnTo>
                  <a:lnTo>
                    <a:pt x="8291" y="6090"/>
                  </a:lnTo>
                  <a:lnTo>
                    <a:pt x="8401" y="6163"/>
                  </a:lnTo>
                  <a:lnTo>
                    <a:pt x="8511" y="6273"/>
                  </a:lnTo>
                  <a:lnTo>
                    <a:pt x="8621" y="6383"/>
                  </a:lnTo>
                  <a:lnTo>
                    <a:pt x="8694" y="6530"/>
                  </a:lnTo>
                  <a:lnTo>
                    <a:pt x="8768" y="6677"/>
                  </a:lnTo>
                  <a:lnTo>
                    <a:pt x="8805" y="6934"/>
                  </a:lnTo>
                  <a:lnTo>
                    <a:pt x="8768" y="7154"/>
                  </a:lnTo>
                  <a:lnTo>
                    <a:pt x="8658" y="7374"/>
                  </a:lnTo>
                  <a:lnTo>
                    <a:pt x="8548" y="7557"/>
                  </a:lnTo>
                  <a:lnTo>
                    <a:pt x="8438" y="7704"/>
                  </a:lnTo>
                  <a:lnTo>
                    <a:pt x="8291" y="7814"/>
                  </a:lnTo>
                  <a:lnTo>
                    <a:pt x="8144" y="7887"/>
                  </a:lnTo>
                  <a:lnTo>
                    <a:pt x="7998" y="7961"/>
                  </a:lnTo>
                  <a:lnTo>
                    <a:pt x="8071" y="7594"/>
                  </a:lnTo>
                  <a:lnTo>
                    <a:pt x="8071" y="7520"/>
                  </a:lnTo>
                  <a:lnTo>
                    <a:pt x="8034" y="7484"/>
                  </a:lnTo>
                  <a:lnTo>
                    <a:pt x="7961" y="7484"/>
                  </a:lnTo>
                  <a:lnTo>
                    <a:pt x="7924" y="7520"/>
                  </a:lnTo>
                  <a:lnTo>
                    <a:pt x="7741" y="7741"/>
                  </a:lnTo>
                  <a:lnTo>
                    <a:pt x="7557" y="7997"/>
                  </a:lnTo>
                  <a:lnTo>
                    <a:pt x="7264" y="7924"/>
                  </a:lnTo>
                  <a:lnTo>
                    <a:pt x="7484" y="7594"/>
                  </a:lnTo>
                  <a:lnTo>
                    <a:pt x="7741" y="7337"/>
                  </a:lnTo>
                  <a:lnTo>
                    <a:pt x="7741" y="7264"/>
                  </a:lnTo>
                  <a:lnTo>
                    <a:pt x="7741" y="7227"/>
                  </a:lnTo>
                  <a:lnTo>
                    <a:pt x="7631" y="7227"/>
                  </a:lnTo>
                  <a:lnTo>
                    <a:pt x="7447" y="7337"/>
                  </a:lnTo>
                  <a:lnTo>
                    <a:pt x="7264" y="7447"/>
                  </a:lnTo>
                  <a:lnTo>
                    <a:pt x="7080" y="7594"/>
                  </a:lnTo>
                  <a:lnTo>
                    <a:pt x="6934" y="7777"/>
                  </a:lnTo>
                  <a:lnTo>
                    <a:pt x="6860" y="7704"/>
                  </a:lnTo>
                  <a:lnTo>
                    <a:pt x="6714" y="7557"/>
                  </a:lnTo>
                  <a:lnTo>
                    <a:pt x="7227" y="7264"/>
                  </a:lnTo>
                  <a:lnTo>
                    <a:pt x="7741" y="6934"/>
                  </a:lnTo>
                  <a:lnTo>
                    <a:pt x="7741" y="6897"/>
                  </a:lnTo>
                  <a:lnTo>
                    <a:pt x="7704" y="6860"/>
                  </a:lnTo>
                  <a:lnTo>
                    <a:pt x="7411" y="6860"/>
                  </a:lnTo>
                  <a:lnTo>
                    <a:pt x="7080" y="6934"/>
                  </a:lnTo>
                  <a:lnTo>
                    <a:pt x="6787" y="7044"/>
                  </a:lnTo>
                  <a:lnTo>
                    <a:pt x="6530" y="7227"/>
                  </a:lnTo>
                  <a:lnTo>
                    <a:pt x="6494" y="7007"/>
                  </a:lnTo>
                  <a:lnTo>
                    <a:pt x="6494" y="6750"/>
                  </a:lnTo>
                  <a:lnTo>
                    <a:pt x="6604" y="6713"/>
                  </a:lnTo>
                  <a:lnTo>
                    <a:pt x="6970" y="6603"/>
                  </a:lnTo>
                  <a:lnTo>
                    <a:pt x="7117" y="6530"/>
                  </a:lnTo>
                  <a:lnTo>
                    <a:pt x="7301" y="6420"/>
                  </a:lnTo>
                  <a:lnTo>
                    <a:pt x="7337" y="6347"/>
                  </a:lnTo>
                  <a:lnTo>
                    <a:pt x="7337" y="6310"/>
                  </a:lnTo>
                  <a:lnTo>
                    <a:pt x="7301" y="6310"/>
                  </a:lnTo>
                  <a:lnTo>
                    <a:pt x="7007" y="6273"/>
                  </a:lnTo>
                  <a:lnTo>
                    <a:pt x="6750" y="6310"/>
                  </a:lnTo>
                  <a:lnTo>
                    <a:pt x="6750" y="6310"/>
                  </a:lnTo>
                  <a:lnTo>
                    <a:pt x="6860" y="6200"/>
                  </a:lnTo>
                  <a:lnTo>
                    <a:pt x="6970" y="6090"/>
                  </a:lnTo>
                  <a:lnTo>
                    <a:pt x="7117" y="6017"/>
                  </a:lnTo>
                  <a:lnTo>
                    <a:pt x="7264" y="5943"/>
                  </a:lnTo>
                  <a:lnTo>
                    <a:pt x="7557" y="5907"/>
                  </a:lnTo>
                  <a:close/>
                  <a:moveTo>
                    <a:pt x="4953" y="1"/>
                  </a:moveTo>
                  <a:lnTo>
                    <a:pt x="4733" y="37"/>
                  </a:lnTo>
                  <a:lnTo>
                    <a:pt x="4476" y="111"/>
                  </a:lnTo>
                  <a:lnTo>
                    <a:pt x="4256" y="184"/>
                  </a:lnTo>
                  <a:lnTo>
                    <a:pt x="4036" y="294"/>
                  </a:lnTo>
                  <a:lnTo>
                    <a:pt x="3632" y="551"/>
                  </a:lnTo>
                  <a:lnTo>
                    <a:pt x="3302" y="881"/>
                  </a:lnTo>
                  <a:lnTo>
                    <a:pt x="2972" y="1248"/>
                  </a:lnTo>
                  <a:lnTo>
                    <a:pt x="2679" y="1651"/>
                  </a:lnTo>
                  <a:lnTo>
                    <a:pt x="2569" y="1872"/>
                  </a:lnTo>
                  <a:lnTo>
                    <a:pt x="2495" y="2092"/>
                  </a:lnTo>
                  <a:lnTo>
                    <a:pt x="2422" y="2348"/>
                  </a:lnTo>
                  <a:lnTo>
                    <a:pt x="2385" y="2568"/>
                  </a:lnTo>
                  <a:lnTo>
                    <a:pt x="2422" y="2789"/>
                  </a:lnTo>
                  <a:lnTo>
                    <a:pt x="2459" y="2935"/>
                  </a:lnTo>
                  <a:lnTo>
                    <a:pt x="2532" y="3119"/>
                  </a:lnTo>
                  <a:lnTo>
                    <a:pt x="2605" y="3265"/>
                  </a:lnTo>
                  <a:lnTo>
                    <a:pt x="2495" y="3339"/>
                  </a:lnTo>
                  <a:lnTo>
                    <a:pt x="2018" y="3559"/>
                  </a:lnTo>
                  <a:lnTo>
                    <a:pt x="1798" y="3706"/>
                  </a:lnTo>
                  <a:lnTo>
                    <a:pt x="1688" y="3779"/>
                  </a:lnTo>
                  <a:lnTo>
                    <a:pt x="1578" y="3852"/>
                  </a:lnTo>
                  <a:lnTo>
                    <a:pt x="1065" y="3852"/>
                  </a:lnTo>
                  <a:lnTo>
                    <a:pt x="881" y="3926"/>
                  </a:lnTo>
                  <a:lnTo>
                    <a:pt x="735" y="3999"/>
                  </a:lnTo>
                  <a:lnTo>
                    <a:pt x="588" y="4109"/>
                  </a:lnTo>
                  <a:lnTo>
                    <a:pt x="478" y="4256"/>
                  </a:lnTo>
                  <a:lnTo>
                    <a:pt x="368" y="4403"/>
                  </a:lnTo>
                  <a:lnTo>
                    <a:pt x="184" y="4623"/>
                  </a:lnTo>
                  <a:lnTo>
                    <a:pt x="74" y="4879"/>
                  </a:lnTo>
                  <a:lnTo>
                    <a:pt x="38" y="4989"/>
                  </a:lnTo>
                  <a:lnTo>
                    <a:pt x="1" y="5136"/>
                  </a:lnTo>
                  <a:lnTo>
                    <a:pt x="38" y="5283"/>
                  </a:lnTo>
                  <a:lnTo>
                    <a:pt x="74" y="5430"/>
                  </a:lnTo>
                  <a:lnTo>
                    <a:pt x="184" y="5576"/>
                  </a:lnTo>
                  <a:lnTo>
                    <a:pt x="258" y="5723"/>
                  </a:lnTo>
                  <a:lnTo>
                    <a:pt x="404" y="5833"/>
                  </a:lnTo>
                  <a:lnTo>
                    <a:pt x="514" y="5943"/>
                  </a:lnTo>
                  <a:lnTo>
                    <a:pt x="661" y="6017"/>
                  </a:lnTo>
                  <a:lnTo>
                    <a:pt x="845" y="6053"/>
                  </a:lnTo>
                  <a:lnTo>
                    <a:pt x="1175" y="6127"/>
                  </a:lnTo>
                  <a:lnTo>
                    <a:pt x="1358" y="6127"/>
                  </a:lnTo>
                  <a:lnTo>
                    <a:pt x="1505" y="6090"/>
                  </a:lnTo>
                  <a:lnTo>
                    <a:pt x="1688" y="6053"/>
                  </a:lnTo>
                  <a:lnTo>
                    <a:pt x="1835" y="5980"/>
                  </a:lnTo>
                  <a:lnTo>
                    <a:pt x="2055" y="5760"/>
                  </a:lnTo>
                  <a:lnTo>
                    <a:pt x="2275" y="5503"/>
                  </a:lnTo>
                  <a:lnTo>
                    <a:pt x="2385" y="5210"/>
                  </a:lnTo>
                  <a:lnTo>
                    <a:pt x="2422" y="5063"/>
                  </a:lnTo>
                  <a:lnTo>
                    <a:pt x="2422" y="4879"/>
                  </a:lnTo>
                  <a:lnTo>
                    <a:pt x="2385" y="4733"/>
                  </a:lnTo>
                  <a:lnTo>
                    <a:pt x="2349" y="4586"/>
                  </a:lnTo>
                  <a:lnTo>
                    <a:pt x="2275" y="4403"/>
                  </a:lnTo>
                  <a:lnTo>
                    <a:pt x="2202" y="4256"/>
                  </a:lnTo>
                  <a:lnTo>
                    <a:pt x="2092" y="4146"/>
                  </a:lnTo>
                  <a:lnTo>
                    <a:pt x="2055" y="4109"/>
                  </a:lnTo>
                  <a:lnTo>
                    <a:pt x="2165" y="4036"/>
                  </a:lnTo>
                  <a:lnTo>
                    <a:pt x="2495" y="3816"/>
                  </a:lnTo>
                  <a:lnTo>
                    <a:pt x="2679" y="3669"/>
                  </a:lnTo>
                  <a:lnTo>
                    <a:pt x="2862" y="3522"/>
                  </a:lnTo>
                  <a:lnTo>
                    <a:pt x="3119" y="3706"/>
                  </a:lnTo>
                  <a:lnTo>
                    <a:pt x="3156" y="3779"/>
                  </a:lnTo>
                  <a:lnTo>
                    <a:pt x="3229" y="3816"/>
                  </a:lnTo>
                  <a:lnTo>
                    <a:pt x="3339" y="3816"/>
                  </a:lnTo>
                  <a:lnTo>
                    <a:pt x="3706" y="3962"/>
                  </a:lnTo>
                  <a:lnTo>
                    <a:pt x="4109" y="4036"/>
                  </a:lnTo>
                  <a:lnTo>
                    <a:pt x="4513" y="4072"/>
                  </a:lnTo>
                  <a:lnTo>
                    <a:pt x="4880" y="3999"/>
                  </a:lnTo>
                  <a:lnTo>
                    <a:pt x="5246" y="3889"/>
                  </a:lnTo>
                  <a:lnTo>
                    <a:pt x="5283" y="3962"/>
                  </a:lnTo>
                  <a:lnTo>
                    <a:pt x="5320" y="4036"/>
                  </a:lnTo>
                  <a:lnTo>
                    <a:pt x="5540" y="4219"/>
                  </a:lnTo>
                  <a:lnTo>
                    <a:pt x="5723" y="4439"/>
                  </a:lnTo>
                  <a:lnTo>
                    <a:pt x="5980" y="4916"/>
                  </a:lnTo>
                  <a:lnTo>
                    <a:pt x="6200" y="5430"/>
                  </a:lnTo>
                  <a:lnTo>
                    <a:pt x="6347" y="5650"/>
                  </a:lnTo>
                  <a:lnTo>
                    <a:pt x="6530" y="5870"/>
                  </a:lnTo>
                  <a:lnTo>
                    <a:pt x="6347" y="6017"/>
                  </a:lnTo>
                  <a:lnTo>
                    <a:pt x="6237" y="6200"/>
                  </a:lnTo>
                  <a:lnTo>
                    <a:pt x="6127" y="6383"/>
                  </a:lnTo>
                  <a:lnTo>
                    <a:pt x="6053" y="6567"/>
                  </a:lnTo>
                  <a:lnTo>
                    <a:pt x="5797" y="6713"/>
                  </a:lnTo>
                  <a:lnTo>
                    <a:pt x="5723" y="6824"/>
                  </a:lnTo>
                  <a:lnTo>
                    <a:pt x="5723" y="6934"/>
                  </a:lnTo>
                  <a:lnTo>
                    <a:pt x="5760" y="7044"/>
                  </a:lnTo>
                  <a:lnTo>
                    <a:pt x="5833" y="7080"/>
                  </a:lnTo>
                  <a:lnTo>
                    <a:pt x="6017" y="7080"/>
                  </a:lnTo>
                  <a:lnTo>
                    <a:pt x="6053" y="7300"/>
                  </a:lnTo>
                  <a:lnTo>
                    <a:pt x="6127" y="7520"/>
                  </a:lnTo>
                  <a:lnTo>
                    <a:pt x="6127" y="7631"/>
                  </a:lnTo>
                  <a:lnTo>
                    <a:pt x="6127" y="7741"/>
                  </a:lnTo>
                  <a:lnTo>
                    <a:pt x="6200" y="7814"/>
                  </a:lnTo>
                  <a:lnTo>
                    <a:pt x="6310" y="7851"/>
                  </a:lnTo>
                  <a:lnTo>
                    <a:pt x="6347" y="7851"/>
                  </a:lnTo>
                  <a:lnTo>
                    <a:pt x="6494" y="8034"/>
                  </a:lnTo>
                  <a:lnTo>
                    <a:pt x="6640" y="8144"/>
                  </a:lnTo>
                  <a:lnTo>
                    <a:pt x="6787" y="8254"/>
                  </a:lnTo>
                  <a:lnTo>
                    <a:pt x="6860" y="8291"/>
                  </a:lnTo>
                  <a:lnTo>
                    <a:pt x="6934" y="8327"/>
                  </a:lnTo>
                  <a:lnTo>
                    <a:pt x="7191" y="8438"/>
                  </a:lnTo>
                  <a:lnTo>
                    <a:pt x="7447" y="8474"/>
                  </a:lnTo>
                  <a:lnTo>
                    <a:pt x="7741" y="8474"/>
                  </a:lnTo>
                  <a:lnTo>
                    <a:pt x="7998" y="8438"/>
                  </a:lnTo>
                  <a:lnTo>
                    <a:pt x="8254" y="8364"/>
                  </a:lnTo>
                  <a:lnTo>
                    <a:pt x="8511" y="8254"/>
                  </a:lnTo>
                  <a:lnTo>
                    <a:pt x="8731" y="8071"/>
                  </a:lnTo>
                  <a:lnTo>
                    <a:pt x="8915" y="7887"/>
                  </a:lnTo>
                  <a:lnTo>
                    <a:pt x="9098" y="7631"/>
                  </a:lnTo>
                  <a:lnTo>
                    <a:pt x="9245" y="7300"/>
                  </a:lnTo>
                  <a:lnTo>
                    <a:pt x="9281" y="7007"/>
                  </a:lnTo>
                  <a:lnTo>
                    <a:pt x="9318" y="6824"/>
                  </a:lnTo>
                  <a:lnTo>
                    <a:pt x="9281" y="6677"/>
                  </a:lnTo>
                  <a:lnTo>
                    <a:pt x="9208" y="6457"/>
                  </a:lnTo>
                  <a:lnTo>
                    <a:pt x="9135" y="6200"/>
                  </a:lnTo>
                  <a:lnTo>
                    <a:pt x="8951" y="5980"/>
                  </a:lnTo>
                  <a:lnTo>
                    <a:pt x="8878" y="5907"/>
                  </a:lnTo>
                  <a:lnTo>
                    <a:pt x="8768" y="5833"/>
                  </a:lnTo>
                  <a:lnTo>
                    <a:pt x="8805" y="5686"/>
                  </a:lnTo>
                  <a:lnTo>
                    <a:pt x="9025" y="5246"/>
                  </a:lnTo>
                  <a:lnTo>
                    <a:pt x="9208" y="4769"/>
                  </a:lnTo>
                  <a:lnTo>
                    <a:pt x="9428" y="4806"/>
                  </a:lnTo>
                  <a:lnTo>
                    <a:pt x="9648" y="4806"/>
                  </a:lnTo>
                  <a:lnTo>
                    <a:pt x="9832" y="4733"/>
                  </a:lnTo>
                  <a:lnTo>
                    <a:pt x="10052" y="4659"/>
                  </a:lnTo>
                  <a:lnTo>
                    <a:pt x="10235" y="4549"/>
                  </a:lnTo>
                  <a:lnTo>
                    <a:pt x="10419" y="4403"/>
                  </a:lnTo>
                  <a:lnTo>
                    <a:pt x="10712" y="4109"/>
                  </a:lnTo>
                  <a:lnTo>
                    <a:pt x="10785" y="3962"/>
                  </a:lnTo>
                  <a:lnTo>
                    <a:pt x="10785" y="3816"/>
                  </a:lnTo>
                  <a:lnTo>
                    <a:pt x="10639" y="3559"/>
                  </a:lnTo>
                  <a:lnTo>
                    <a:pt x="10492" y="3339"/>
                  </a:lnTo>
                  <a:lnTo>
                    <a:pt x="10345" y="3155"/>
                  </a:lnTo>
                  <a:lnTo>
                    <a:pt x="10125" y="2972"/>
                  </a:lnTo>
                  <a:lnTo>
                    <a:pt x="9905" y="2825"/>
                  </a:lnTo>
                  <a:lnTo>
                    <a:pt x="9795" y="2789"/>
                  </a:lnTo>
                  <a:lnTo>
                    <a:pt x="9685" y="2752"/>
                  </a:lnTo>
                  <a:lnTo>
                    <a:pt x="9501" y="2862"/>
                  </a:lnTo>
                  <a:lnTo>
                    <a:pt x="9391" y="2825"/>
                  </a:lnTo>
                  <a:lnTo>
                    <a:pt x="9318" y="2862"/>
                  </a:lnTo>
                  <a:lnTo>
                    <a:pt x="9025" y="3009"/>
                  </a:lnTo>
                  <a:lnTo>
                    <a:pt x="8768" y="3192"/>
                  </a:lnTo>
                  <a:lnTo>
                    <a:pt x="8658" y="3302"/>
                  </a:lnTo>
                  <a:lnTo>
                    <a:pt x="8548" y="3449"/>
                  </a:lnTo>
                  <a:lnTo>
                    <a:pt x="8474" y="3559"/>
                  </a:lnTo>
                  <a:lnTo>
                    <a:pt x="8438" y="3742"/>
                  </a:lnTo>
                  <a:lnTo>
                    <a:pt x="8438" y="3852"/>
                  </a:lnTo>
                  <a:lnTo>
                    <a:pt x="8438" y="3962"/>
                  </a:lnTo>
                  <a:lnTo>
                    <a:pt x="8474" y="4182"/>
                  </a:lnTo>
                  <a:lnTo>
                    <a:pt x="8621" y="4403"/>
                  </a:lnTo>
                  <a:lnTo>
                    <a:pt x="8768" y="4549"/>
                  </a:lnTo>
                  <a:lnTo>
                    <a:pt x="8878" y="4623"/>
                  </a:lnTo>
                  <a:lnTo>
                    <a:pt x="8694" y="4879"/>
                  </a:lnTo>
                  <a:lnTo>
                    <a:pt x="8548" y="5136"/>
                  </a:lnTo>
                  <a:lnTo>
                    <a:pt x="8291" y="5613"/>
                  </a:lnTo>
                  <a:lnTo>
                    <a:pt x="8144" y="5540"/>
                  </a:lnTo>
                  <a:lnTo>
                    <a:pt x="7961" y="5503"/>
                  </a:lnTo>
                  <a:lnTo>
                    <a:pt x="7777" y="5466"/>
                  </a:lnTo>
                  <a:lnTo>
                    <a:pt x="7411" y="5466"/>
                  </a:lnTo>
                  <a:lnTo>
                    <a:pt x="7227" y="5503"/>
                  </a:lnTo>
                  <a:lnTo>
                    <a:pt x="7044" y="5540"/>
                  </a:lnTo>
                  <a:lnTo>
                    <a:pt x="6860" y="5650"/>
                  </a:lnTo>
                  <a:lnTo>
                    <a:pt x="6750" y="5320"/>
                  </a:lnTo>
                  <a:lnTo>
                    <a:pt x="6604" y="5026"/>
                  </a:lnTo>
                  <a:lnTo>
                    <a:pt x="6273" y="4476"/>
                  </a:lnTo>
                  <a:lnTo>
                    <a:pt x="6163" y="4256"/>
                  </a:lnTo>
                  <a:lnTo>
                    <a:pt x="6053" y="4072"/>
                  </a:lnTo>
                  <a:lnTo>
                    <a:pt x="5870" y="3889"/>
                  </a:lnTo>
                  <a:lnTo>
                    <a:pt x="5687" y="3779"/>
                  </a:lnTo>
                  <a:lnTo>
                    <a:pt x="5723" y="3706"/>
                  </a:lnTo>
                  <a:lnTo>
                    <a:pt x="5723" y="3632"/>
                  </a:lnTo>
                  <a:lnTo>
                    <a:pt x="5907" y="3486"/>
                  </a:lnTo>
                  <a:lnTo>
                    <a:pt x="6053" y="3339"/>
                  </a:lnTo>
                  <a:lnTo>
                    <a:pt x="6200" y="3155"/>
                  </a:lnTo>
                  <a:lnTo>
                    <a:pt x="6347" y="2972"/>
                  </a:lnTo>
                  <a:lnTo>
                    <a:pt x="6457" y="2752"/>
                  </a:lnTo>
                  <a:lnTo>
                    <a:pt x="6530" y="2532"/>
                  </a:lnTo>
                  <a:lnTo>
                    <a:pt x="6604" y="2312"/>
                  </a:lnTo>
                  <a:lnTo>
                    <a:pt x="6677" y="2055"/>
                  </a:lnTo>
                  <a:lnTo>
                    <a:pt x="6677" y="1615"/>
                  </a:lnTo>
                  <a:lnTo>
                    <a:pt x="6677" y="1358"/>
                  </a:lnTo>
                  <a:lnTo>
                    <a:pt x="6640" y="1138"/>
                  </a:lnTo>
                  <a:lnTo>
                    <a:pt x="6567" y="881"/>
                  </a:lnTo>
                  <a:lnTo>
                    <a:pt x="6457" y="698"/>
                  </a:lnTo>
                  <a:lnTo>
                    <a:pt x="6273" y="551"/>
                  </a:lnTo>
                  <a:lnTo>
                    <a:pt x="6200" y="478"/>
                  </a:lnTo>
                  <a:lnTo>
                    <a:pt x="6090" y="478"/>
                  </a:lnTo>
                  <a:lnTo>
                    <a:pt x="6017" y="331"/>
                  </a:lnTo>
                  <a:lnTo>
                    <a:pt x="5907" y="221"/>
                  </a:lnTo>
                  <a:lnTo>
                    <a:pt x="5760" y="148"/>
                  </a:lnTo>
                  <a:lnTo>
                    <a:pt x="5613" y="74"/>
                  </a:lnTo>
                  <a:lnTo>
                    <a:pt x="5283" y="1"/>
                  </a:lnTo>
                  <a:close/>
                  <a:moveTo>
                    <a:pt x="15114" y="6750"/>
                  </a:moveTo>
                  <a:lnTo>
                    <a:pt x="15187" y="6787"/>
                  </a:lnTo>
                  <a:lnTo>
                    <a:pt x="15481" y="6897"/>
                  </a:lnTo>
                  <a:lnTo>
                    <a:pt x="15591" y="6970"/>
                  </a:lnTo>
                  <a:lnTo>
                    <a:pt x="15737" y="7044"/>
                  </a:lnTo>
                  <a:lnTo>
                    <a:pt x="15847" y="7190"/>
                  </a:lnTo>
                  <a:lnTo>
                    <a:pt x="15921" y="7337"/>
                  </a:lnTo>
                  <a:lnTo>
                    <a:pt x="16068" y="7667"/>
                  </a:lnTo>
                  <a:lnTo>
                    <a:pt x="16141" y="8034"/>
                  </a:lnTo>
                  <a:lnTo>
                    <a:pt x="16178" y="8438"/>
                  </a:lnTo>
                  <a:lnTo>
                    <a:pt x="16178" y="8621"/>
                  </a:lnTo>
                  <a:lnTo>
                    <a:pt x="16141" y="8804"/>
                  </a:lnTo>
                  <a:lnTo>
                    <a:pt x="16068" y="8988"/>
                  </a:lnTo>
                  <a:lnTo>
                    <a:pt x="15957" y="9134"/>
                  </a:lnTo>
                  <a:lnTo>
                    <a:pt x="15701" y="9355"/>
                  </a:lnTo>
                  <a:lnTo>
                    <a:pt x="15407" y="9575"/>
                  </a:lnTo>
                  <a:lnTo>
                    <a:pt x="15077" y="9758"/>
                  </a:lnTo>
                  <a:lnTo>
                    <a:pt x="14710" y="9905"/>
                  </a:lnTo>
                  <a:lnTo>
                    <a:pt x="14710" y="9905"/>
                  </a:lnTo>
                  <a:lnTo>
                    <a:pt x="15187" y="9208"/>
                  </a:lnTo>
                  <a:lnTo>
                    <a:pt x="15187" y="9134"/>
                  </a:lnTo>
                  <a:lnTo>
                    <a:pt x="15150" y="9098"/>
                  </a:lnTo>
                  <a:lnTo>
                    <a:pt x="15114" y="9061"/>
                  </a:lnTo>
                  <a:lnTo>
                    <a:pt x="15040" y="9098"/>
                  </a:lnTo>
                  <a:lnTo>
                    <a:pt x="14564" y="9538"/>
                  </a:lnTo>
                  <a:lnTo>
                    <a:pt x="14123" y="9978"/>
                  </a:lnTo>
                  <a:lnTo>
                    <a:pt x="13940" y="9978"/>
                  </a:lnTo>
                  <a:lnTo>
                    <a:pt x="13757" y="9905"/>
                  </a:lnTo>
                  <a:lnTo>
                    <a:pt x="13940" y="9648"/>
                  </a:lnTo>
                  <a:lnTo>
                    <a:pt x="14160" y="9391"/>
                  </a:lnTo>
                  <a:lnTo>
                    <a:pt x="14380" y="9134"/>
                  </a:lnTo>
                  <a:lnTo>
                    <a:pt x="14637" y="8914"/>
                  </a:lnTo>
                  <a:lnTo>
                    <a:pt x="14674" y="8841"/>
                  </a:lnTo>
                  <a:lnTo>
                    <a:pt x="14674" y="8804"/>
                  </a:lnTo>
                  <a:lnTo>
                    <a:pt x="14637" y="8731"/>
                  </a:lnTo>
                  <a:lnTo>
                    <a:pt x="14564" y="8731"/>
                  </a:lnTo>
                  <a:lnTo>
                    <a:pt x="14784" y="8584"/>
                  </a:lnTo>
                  <a:lnTo>
                    <a:pt x="14820" y="8511"/>
                  </a:lnTo>
                  <a:lnTo>
                    <a:pt x="14784" y="8438"/>
                  </a:lnTo>
                  <a:lnTo>
                    <a:pt x="14710" y="8401"/>
                  </a:lnTo>
                  <a:lnTo>
                    <a:pt x="14637" y="8401"/>
                  </a:lnTo>
                  <a:lnTo>
                    <a:pt x="14233" y="8621"/>
                  </a:lnTo>
                  <a:lnTo>
                    <a:pt x="13867" y="8841"/>
                  </a:lnTo>
                  <a:lnTo>
                    <a:pt x="13500" y="9061"/>
                  </a:lnTo>
                  <a:lnTo>
                    <a:pt x="13170" y="9318"/>
                  </a:lnTo>
                  <a:lnTo>
                    <a:pt x="13060" y="9098"/>
                  </a:lnTo>
                  <a:lnTo>
                    <a:pt x="13720" y="8658"/>
                  </a:lnTo>
                  <a:lnTo>
                    <a:pt x="14417" y="8291"/>
                  </a:lnTo>
                  <a:lnTo>
                    <a:pt x="14454" y="8217"/>
                  </a:lnTo>
                  <a:lnTo>
                    <a:pt x="14454" y="8144"/>
                  </a:lnTo>
                  <a:lnTo>
                    <a:pt x="14417" y="8107"/>
                  </a:lnTo>
                  <a:lnTo>
                    <a:pt x="14343" y="8107"/>
                  </a:lnTo>
                  <a:lnTo>
                    <a:pt x="13647" y="8364"/>
                  </a:lnTo>
                  <a:lnTo>
                    <a:pt x="12986" y="8658"/>
                  </a:lnTo>
                  <a:lnTo>
                    <a:pt x="12986" y="8474"/>
                  </a:lnTo>
                  <a:lnTo>
                    <a:pt x="13133" y="8401"/>
                  </a:lnTo>
                  <a:lnTo>
                    <a:pt x="13243" y="8327"/>
                  </a:lnTo>
                  <a:lnTo>
                    <a:pt x="13500" y="8144"/>
                  </a:lnTo>
                  <a:lnTo>
                    <a:pt x="14013" y="7924"/>
                  </a:lnTo>
                  <a:lnTo>
                    <a:pt x="14307" y="7814"/>
                  </a:lnTo>
                  <a:lnTo>
                    <a:pt x="14564" y="7777"/>
                  </a:lnTo>
                  <a:lnTo>
                    <a:pt x="14600" y="7741"/>
                  </a:lnTo>
                  <a:lnTo>
                    <a:pt x="14600" y="7704"/>
                  </a:lnTo>
                  <a:lnTo>
                    <a:pt x="14564" y="7667"/>
                  </a:lnTo>
                  <a:lnTo>
                    <a:pt x="14233" y="7667"/>
                  </a:lnTo>
                  <a:lnTo>
                    <a:pt x="13903" y="7704"/>
                  </a:lnTo>
                  <a:lnTo>
                    <a:pt x="13573" y="7777"/>
                  </a:lnTo>
                  <a:lnTo>
                    <a:pt x="13280" y="7851"/>
                  </a:lnTo>
                  <a:lnTo>
                    <a:pt x="13500" y="7594"/>
                  </a:lnTo>
                  <a:lnTo>
                    <a:pt x="14087" y="7484"/>
                  </a:lnTo>
                  <a:lnTo>
                    <a:pt x="14380" y="7410"/>
                  </a:lnTo>
                  <a:lnTo>
                    <a:pt x="14674" y="7264"/>
                  </a:lnTo>
                  <a:lnTo>
                    <a:pt x="14710" y="7227"/>
                  </a:lnTo>
                  <a:lnTo>
                    <a:pt x="14710" y="7190"/>
                  </a:lnTo>
                  <a:lnTo>
                    <a:pt x="14710" y="7154"/>
                  </a:lnTo>
                  <a:lnTo>
                    <a:pt x="14637" y="7117"/>
                  </a:lnTo>
                  <a:lnTo>
                    <a:pt x="14343" y="7080"/>
                  </a:lnTo>
                  <a:lnTo>
                    <a:pt x="14013" y="7080"/>
                  </a:lnTo>
                  <a:lnTo>
                    <a:pt x="14270" y="6934"/>
                  </a:lnTo>
                  <a:lnTo>
                    <a:pt x="14527" y="6824"/>
                  </a:lnTo>
                  <a:lnTo>
                    <a:pt x="14820" y="6750"/>
                  </a:lnTo>
                  <a:close/>
                  <a:moveTo>
                    <a:pt x="5246" y="9098"/>
                  </a:moveTo>
                  <a:lnTo>
                    <a:pt x="5320" y="9208"/>
                  </a:lnTo>
                  <a:lnTo>
                    <a:pt x="5393" y="9245"/>
                  </a:lnTo>
                  <a:lnTo>
                    <a:pt x="5577" y="9245"/>
                  </a:lnTo>
                  <a:lnTo>
                    <a:pt x="5650" y="9281"/>
                  </a:lnTo>
                  <a:lnTo>
                    <a:pt x="5760" y="9318"/>
                  </a:lnTo>
                  <a:lnTo>
                    <a:pt x="5833" y="9391"/>
                  </a:lnTo>
                  <a:lnTo>
                    <a:pt x="5870" y="9465"/>
                  </a:lnTo>
                  <a:lnTo>
                    <a:pt x="5907" y="9538"/>
                  </a:lnTo>
                  <a:lnTo>
                    <a:pt x="5907" y="9648"/>
                  </a:lnTo>
                  <a:lnTo>
                    <a:pt x="5870" y="9758"/>
                  </a:lnTo>
                  <a:lnTo>
                    <a:pt x="5797" y="9831"/>
                  </a:lnTo>
                  <a:lnTo>
                    <a:pt x="5723" y="9905"/>
                  </a:lnTo>
                  <a:lnTo>
                    <a:pt x="5650" y="9978"/>
                  </a:lnTo>
                  <a:lnTo>
                    <a:pt x="5540" y="10015"/>
                  </a:lnTo>
                  <a:lnTo>
                    <a:pt x="5466" y="9868"/>
                  </a:lnTo>
                  <a:lnTo>
                    <a:pt x="5356" y="9758"/>
                  </a:lnTo>
                  <a:lnTo>
                    <a:pt x="5210" y="9685"/>
                  </a:lnTo>
                  <a:lnTo>
                    <a:pt x="5026" y="9648"/>
                  </a:lnTo>
                  <a:lnTo>
                    <a:pt x="5063" y="9648"/>
                  </a:lnTo>
                  <a:lnTo>
                    <a:pt x="5210" y="9575"/>
                  </a:lnTo>
                  <a:lnTo>
                    <a:pt x="5283" y="9538"/>
                  </a:lnTo>
                  <a:lnTo>
                    <a:pt x="5283" y="9501"/>
                  </a:lnTo>
                  <a:lnTo>
                    <a:pt x="5283" y="9355"/>
                  </a:lnTo>
                  <a:lnTo>
                    <a:pt x="5210" y="9245"/>
                  </a:lnTo>
                  <a:lnTo>
                    <a:pt x="5100" y="9245"/>
                  </a:lnTo>
                  <a:lnTo>
                    <a:pt x="4953" y="9281"/>
                  </a:lnTo>
                  <a:lnTo>
                    <a:pt x="4806" y="9355"/>
                  </a:lnTo>
                  <a:lnTo>
                    <a:pt x="4806" y="9355"/>
                  </a:lnTo>
                  <a:lnTo>
                    <a:pt x="4843" y="9281"/>
                  </a:lnTo>
                  <a:lnTo>
                    <a:pt x="4880" y="9208"/>
                  </a:lnTo>
                  <a:lnTo>
                    <a:pt x="4843" y="9171"/>
                  </a:lnTo>
                  <a:lnTo>
                    <a:pt x="5026" y="9134"/>
                  </a:lnTo>
                  <a:lnTo>
                    <a:pt x="5246" y="9098"/>
                  </a:lnTo>
                  <a:close/>
                  <a:moveTo>
                    <a:pt x="6347" y="8034"/>
                  </a:moveTo>
                  <a:lnTo>
                    <a:pt x="6347" y="8071"/>
                  </a:lnTo>
                  <a:lnTo>
                    <a:pt x="6310" y="8181"/>
                  </a:lnTo>
                  <a:lnTo>
                    <a:pt x="6127" y="8254"/>
                  </a:lnTo>
                  <a:lnTo>
                    <a:pt x="5980" y="8364"/>
                  </a:lnTo>
                  <a:lnTo>
                    <a:pt x="5687" y="8621"/>
                  </a:lnTo>
                  <a:lnTo>
                    <a:pt x="5577" y="8621"/>
                  </a:lnTo>
                  <a:lnTo>
                    <a:pt x="5466" y="8694"/>
                  </a:lnTo>
                  <a:lnTo>
                    <a:pt x="5393" y="8768"/>
                  </a:lnTo>
                  <a:lnTo>
                    <a:pt x="5246" y="8731"/>
                  </a:lnTo>
                  <a:lnTo>
                    <a:pt x="4806" y="8731"/>
                  </a:lnTo>
                  <a:lnTo>
                    <a:pt x="4549" y="8841"/>
                  </a:lnTo>
                  <a:lnTo>
                    <a:pt x="4293" y="9024"/>
                  </a:lnTo>
                  <a:lnTo>
                    <a:pt x="4183" y="9171"/>
                  </a:lnTo>
                  <a:lnTo>
                    <a:pt x="4073" y="9355"/>
                  </a:lnTo>
                  <a:lnTo>
                    <a:pt x="4073" y="9501"/>
                  </a:lnTo>
                  <a:lnTo>
                    <a:pt x="4073" y="9648"/>
                  </a:lnTo>
                  <a:lnTo>
                    <a:pt x="4073" y="9721"/>
                  </a:lnTo>
                  <a:lnTo>
                    <a:pt x="4146" y="9831"/>
                  </a:lnTo>
                  <a:lnTo>
                    <a:pt x="4256" y="9978"/>
                  </a:lnTo>
                  <a:lnTo>
                    <a:pt x="4439" y="10162"/>
                  </a:lnTo>
                  <a:lnTo>
                    <a:pt x="4623" y="10308"/>
                  </a:lnTo>
                  <a:lnTo>
                    <a:pt x="4843" y="10382"/>
                  </a:lnTo>
                  <a:lnTo>
                    <a:pt x="5026" y="10455"/>
                  </a:lnTo>
                  <a:lnTo>
                    <a:pt x="5246" y="10492"/>
                  </a:lnTo>
                  <a:lnTo>
                    <a:pt x="5466" y="10492"/>
                  </a:lnTo>
                  <a:lnTo>
                    <a:pt x="5723" y="10455"/>
                  </a:lnTo>
                  <a:lnTo>
                    <a:pt x="5907" y="10345"/>
                  </a:lnTo>
                  <a:lnTo>
                    <a:pt x="6090" y="10235"/>
                  </a:lnTo>
                  <a:lnTo>
                    <a:pt x="6237" y="10052"/>
                  </a:lnTo>
                  <a:lnTo>
                    <a:pt x="6347" y="9868"/>
                  </a:lnTo>
                  <a:lnTo>
                    <a:pt x="6384" y="9575"/>
                  </a:lnTo>
                  <a:lnTo>
                    <a:pt x="6310" y="9355"/>
                  </a:lnTo>
                  <a:lnTo>
                    <a:pt x="6200" y="9134"/>
                  </a:lnTo>
                  <a:lnTo>
                    <a:pt x="6017" y="8951"/>
                  </a:lnTo>
                  <a:lnTo>
                    <a:pt x="6310" y="8658"/>
                  </a:lnTo>
                  <a:lnTo>
                    <a:pt x="6420" y="8548"/>
                  </a:lnTo>
                  <a:lnTo>
                    <a:pt x="6567" y="8401"/>
                  </a:lnTo>
                  <a:lnTo>
                    <a:pt x="6567" y="8327"/>
                  </a:lnTo>
                  <a:lnTo>
                    <a:pt x="6567" y="8254"/>
                  </a:lnTo>
                  <a:lnTo>
                    <a:pt x="6530" y="8217"/>
                  </a:lnTo>
                  <a:lnTo>
                    <a:pt x="6494" y="8181"/>
                  </a:lnTo>
                  <a:lnTo>
                    <a:pt x="6384" y="8071"/>
                  </a:lnTo>
                  <a:lnTo>
                    <a:pt x="6347" y="8034"/>
                  </a:lnTo>
                  <a:close/>
                  <a:moveTo>
                    <a:pt x="19992" y="10418"/>
                  </a:moveTo>
                  <a:lnTo>
                    <a:pt x="20139" y="10492"/>
                  </a:lnTo>
                  <a:lnTo>
                    <a:pt x="20139" y="10602"/>
                  </a:lnTo>
                  <a:lnTo>
                    <a:pt x="20176" y="10638"/>
                  </a:lnTo>
                  <a:lnTo>
                    <a:pt x="20213" y="10638"/>
                  </a:lnTo>
                  <a:lnTo>
                    <a:pt x="20249" y="10602"/>
                  </a:lnTo>
                  <a:lnTo>
                    <a:pt x="20286" y="10785"/>
                  </a:lnTo>
                  <a:lnTo>
                    <a:pt x="20286" y="11042"/>
                  </a:lnTo>
                  <a:lnTo>
                    <a:pt x="20286" y="11189"/>
                  </a:lnTo>
                  <a:lnTo>
                    <a:pt x="20213" y="11372"/>
                  </a:lnTo>
                  <a:lnTo>
                    <a:pt x="20139" y="11519"/>
                  </a:lnTo>
                  <a:lnTo>
                    <a:pt x="20066" y="11665"/>
                  </a:lnTo>
                  <a:lnTo>
                    <a:pt x="19956" y="11812"/>
                  </a:lnTo>
                  <a:lnTo>
                    <a:pt x="19809" y="11886"/>
                  </a:lnTo>
                  <a:lnTo>
                    <a:pt x="19662" y="11959"/>
                  </a:lnTo>
                  <a:lnTo>
                    <a:pt x="19479" y="11959"/>
                  </a:lnTo>
                  <a:lnTo>
                    <a:pt x="19442" y="11886"/>
                  </a:lnTo>
                  <a:lnTo>
                    <a:pt x="19222" y="11776"/>
                  </a:lnTo>
                  <a:lnTo>
                    <a:pt x="19626" y="11702"/>
                  </a:lnTo>
                  <a:lnTo>
                    <a:pt x="19662" y="11665"/>
                  </a:lnTo>
                  <a:lnTo>
                    <a:pt x="19736" y="11629"/>
                  </a:lnTo>
                  <a:lnTo>
                    <a:pt x="19736" y="11482"/>
                  </a:lnTo>
                  <a:lnTo>
                    <a:pt x="19699" y="11372"/>
                  </a:lnTo>
                  <a:lnTo>
                    <a:pt x="19626" y="11335"/>
                  </a:lnTo>
                  <a:lnTo>
                    <a:pt x="19406" y="11335"/>
                  </a:lnTo>
                  <a:lnTo>
                    <a:pt x="19662" y="11152"/>
                  </a:lnTo>
                  <a:lnTo>
                    <a:pt x="19736" y="11115"/>
                  </a:lnTo>
                  <a:lnTo>
                    <a:pt x="19736" y="11042"/>
                  </a:lnTo>
                  <a:lnTo>
                    <a:pt x="19736" y="10969"/>
                  </a:lnTo>
                  <a:lnTo>
                    <a:pt x="19736" y="10932"/>
                  </a:lnTo>
                  <a:lnTo>
                    <a:pt x="19699" y="10858"/>
                  </a:lnTo>
                  <a:lnTo>
                    <a:pt x="19626" y="10822"/>
                  </a:lnTo>
                  <a:lnTo>
                    <a:pt x="19552" y="10822"/>
                  </a:lnTo>
                  <a:lnTo>
                    <a:pt x="19479" y="10858"/>
                  </a:lnTo>
                  <a:lnTo>
                    <a:pt x="19332" y="10895"/>
                  </a:lnTo>
                  <a:lnTo>
                    <a:pt x="19185" y="10932"/>
                  </a:lnTo>
                  <a:lnTo>
                    <a:pt x="19185" y="10932"/>
                  </a:lnTo>
                  <a:lnTo>
                    <a:pt x="19626" y="10748"/>
                  </a:lnTo>
                  <a:lnTo>
                    <a:pt x="19662" y="10712"/>
                  </a:lnTo>
                  <a:lnTo>
                    <a:pt x="19662" y="10675"/>
                  </a:lnTo>
                  <a:lnTo>
                    <a:pt x="19626" y="10638"/>
                  </a:lnTo>
                  <a:lnTo>
                    <a:pt x="19479" y="10602"/>
                  </a:lnTo>
                  <a:lnTo>
                    <a:pt x="19295" y="10602"/>
                  </a:lnTo>
                  <a:lnTo>
                    <a:pt x="19369" y="10565"/>
                  </a:lnTo>
                  <a:lnTo>
                    <a:pt x="19589" y="10455"/>
                  </a:lnTo>
                  <a:lnTo>
                    <a:pt x="19772" y="10418"/>
                  </a:lnTo>
                  <a:close/>
                  <a:moveTo>
                    <a:pt x="16691" y="13390"/>
                  </a:moveTo>
                  <a:lnTo>
                    <a:pt x="16801" y="13463"/>
                  </a:lnTo>
                  <a:lnTo>
                    <a:pt x="16874" y="13536"/>
                  </a:lnTo>
                  <a:lnTo>
                    <a:pt x="16728" y="13646"/>
                  </a:lnTo>
                  <a:lnTo>
                    <a:pt x="16581" y="13756"/>
                  </a:lnTo>
                  <a:lnTo>
                    <a:pt x="16434" y="13903"/>
                  </a:lnTo>
                  <a:lnTo>
                    <a:pt x="16361" y="14050"/>
                  </a:lnTo>
                  <a:lnTo>
                    <a:pt x="16104" y="14013"/>
                  </a:lnTo>
                  <a:lnTo>
                    <a:pt x="16068" y="13976"/>
                  </a:lnTo>
                  <a:lnTo>
                    <a:pt x="16691" y="13390"/>
                  </a:lnTo>
                  <a:close/>
                  <a:moveTo>
                    <a:pt x="16654" y="11959"/>
                  </a:moveTo>
                  <a:lnTo>
                    <a:pt x="17058" y="12326"/>
                  </a:lnTo>
                  <a:lnTo>
                    <a:pt x="17278" y="12546"/>
                  </a:lnTo>
                  <a:lnTo>
                    <a:pt x="17498" y="12803"/>
                  </a:lnTo>
                  <a:lnTo>
                    <a:pt x="17681" y="13059"/>
                  </a:lnTo>
                  <a:lnTo>
                    <a:pt x="17755" y="13169"/>
                  </a:lnTo>
                  <a:lnTo>
                    <a:pt x="17792" y="13279"/>
                  </a:lnTo>
                  <a:lnTo>
                    <a:pt x="17792" y="13426"/>
                  </a:lnTo>
                  <a:lnTo>
                    <a:pt x="17755" y="13536"/>
                  </a:lnTo>
                  <a:lnTo>
                    <a:pt x="17718" y="13646"/>
                  </a:lnTo>
                  <a:lnTo>
                    <a:pt x="17608" y="13756"/>
                  </a:lnTo>
                  <a:lnTo>
                    <a:pt x="17498" y="13866"/>
                  </a:lnTo>
                  <a:lnTo>
                    <a:pt x="17351" y="13940"/>
                  </a:lnTo>
                  <a:lnTo>
                    <a:pt x="17278" y="13866"/>
                  </a:lnTo>
                  <a:lnTo>
                    <a:pt x="17168" y="13866"/>
                  </a:lnTo>
                  <a:lnTo>
                    <a:pt x="17095" y="13903"/>
                  </a:lnTo>
                  <a:lnTo>
                    <a:pt x="17058" y="13940"/>
                  </a:lnTo>
                  <a:lnTo>
                    <a:pt x="17021" y="13940"/>
                  </a:lnTo>
                  <a:lnTo>
                    <a:pt x="16948" y="13976"/>
                  </a:lnTo>
                  <a:lnTo>
                    <a:pt x="16911" y="14050"/>
                  </a:lnTo>
                  <a:lnTo>
                    <a:pt x="16874" y="14050"/>
                  </a:lnTo>
                  <a:lnTo>
                    <a:pt x="16948" y="13940"/>
                  </a:lnTo>
                  <a:lnTo>
                    <a:pt x="17095" y="13793"/>
                  </a:lnTo>
                  <a:lnTo>
                    <a:pt x="17168" y="13683"/>
                  </a:lnTo>
                  <a:lnTo>
                    <a:pt x="17205" y="13573"/>
                  </a:lnTo>
                  <a:lnTo>
                    <a:pt x="17168" y="13500"/>
                  </a:lnTo>
                  <a:lnTo>
                    <a:pt x="17131" y="13426"/>
                  </a:lnTo>
                  <a:lnTo>
                    <a:pt x="17021" y="13316"/>
                  </a:lnTo>
                  <a:lnTo>
                    <a:pt x="16874" y="13206"/>
                  </a:lnTo>
                  <a:lnTo>
                    <a:pt x="16691" y="13169"/>
                  </a:lnTo>
                  <a:lnTo>
                    <a:pt x="16618" y="13169"/>
                  </a:lnTo>
                  <a:lnTo>
                    <a:pt x="16581" y="13206"/>
                  </a:lnTo>
                  <a:lnTo>
                    <a:pt x="15627" y="13793"/>
                  </a:lnTo>
                  <a:lnTo>
                    <a:pt x="15517" y="13756"/>
                  </a:lnTo>
                  <a:lnTo>
                    <a:pt x="15407" y="13646"/>
                  </a:lnTo>
                  <a:lnTo>
                    <a:pt x="15884" y="13353"/>
                  </a:lnTo>
                  <a:lnTo>
                    <a:pt x="16361" y="13096"/>
                  </a:lnTo>
                  <a:lnTo>
                    <a:pt x="16398" y="13023"/>
                  </a:lnTo>
                  <a:lnTo>
                    <a:pt x="16398" y="12986"/>
                  </a:lnTo>
                  <a:lnTo>
                    <a:pt x="16361" y="12913"/>
                  </a:lnTo>
                  <a:lnTo>
                    <a:pt x="16288" y="12913"/>
                  </a:lnTo>
                  <a:lnTo>
                    <a:pt x="15994" y="12949"/>
                  </a:lnTo>
                  <a:lnTo>
                    <a:pt x="15701" y="13059"/>
                  </a:lnTo>
                  <a:lnTo>
                    <a:pt x="15407" y="13169"/>
                  </a:lnTo>
                  <a:lnTo>
                    <a:pt x="15150" y="13279"/>
                  </a:lnTo>
                  <a:lnTo>
                    <a:pt x="15040" y="13023"/>
                  </a:lnTo>
                  <a:lnTo>
                    <a:pt x="15077" y="12986"/>
                  </a:lnTo>
                  <a:lnTo>
                    <a:pt x="16068" y="12399"/>
                  </a:lnTo>
                  <a:lnTo>
                    <a:pt x="16104" y="12362"/>
                  </a:lnTo>
                  <a:lnTo>
                    <a:pt x="16104" y="12326"/>
                  </a:lnTo>
                  <a:lnTo>
                    <a:pt x="16068" y="12289"/>
                  </a:lnTo>
                  <a:lnTo>
                    <a:pt x="15994" y="12252"/>
                  </a:lnTo>
                  <a:lnTo>
                    <a:pt x="15554" y="12362"/>
                  </a:lnTo>
                  <a:lnTo>
                    <a:pt x="15150" y="12472"/>
                  </a:lnTo>
                  <a:lnTo>
                    <a:pt x="15150" y="12472"/>
                  </a:lnTo>
                  <a:lnTo>
                    <a:pt x="15297" y="12326"/>
                  </a:lnTo>
                  <a:lnTo>
                    <a:pt x="15517" y="12179"/>
                  </a:lnTo>
                  <a:lnTo>
                    <a:pt x="15737" y="12069"/>
                  </a:lnTo>
                  <a:lnTo>
                    <a:pt x="15994" y="11996"/>
                  </a:lnTo>
                  <a:lnTo>
                    <a:pt x="16324" y="11959"/>
                  </a:lnTo>
                  <a:close/>
                  <a:moveTo>
                    <a:pt x="14857" y="6310"/>
                  </a:moveTo>
                  <a:lnTo>
                    <a:pt x="14600" y="6347"/>
                  </a:lnTo>
                  <a:lnTo>
                    <a:pt x="14380" y="6383"/>
                  </a:lnTo>
                  <a:lnTo>
                    <a:pt x="14197" y="6457"/>
                  </a:lnTo>
                  <a:lnTo>
                    <a:pt x="13793" y="6677"/>
                  </a:lnTo>
                  <a:lnTo>
                    <a:pt x="13426" y="6970"/>
                  </a:lnTo>
                  <a:lnTo>
                    <a:pt x="13243" y="7154"/>
                  </a:lnTo>
                  <a:lnTo>
                    <a:pt x="12950" y="7190"/>
                  </a:lnTo>
                  <a:lnTo>
                    <a:pt x="12840" y="7227"/>
                  </a:lnTo>
                  <a:lnTo>
                    <a:pt x="12803" y="7300"/>
                  </a:lnTo>
                  <a:lnTo>
                    <a:pt x="12766" y="7374"/>
                  </a:lnTo>
                  <a:lnTo>
                    <a:pt x="12766" y="7447"/>
                  </a:lnTo>
                  <a:lnTo>
                    <a:pt x="11042" y="7631"/>
                  </a:lnTo>
                  <a:lnTo>
                    <a:pt x="10052" y="7667"/>
                  </a:lnTo>
                  <a:lnTo>
                    <a:pt x="9575" y="7704"/>
                  </a:lnTo>
                  <a:lnTo>
                    <a:pt x="9098" y="7741"/>
                  </a:lnTo>
                  <a:lnTo>
                    <a:pt x="9025" y="7777"/>
                  </a:lnTo>
                  <a:lnTo>
                    <a:pt x="8988" y="7814"/>
                  </a:lnTo>
                  <a:lnTo>
                    <a:pt x="8951" y="7924"/>
                  </a:lnTo>
                  <a:lnTo>
                    <a:pt x="9025" y="8034"/>
                  </a:lnTo>
                  <a:lnTo>
                    <a:pt x="9061" y="8071"/>
                  </a:lnTo>
                  <a:lnTo>
                    <a:pt x="9135" y="8107"/>
                  </a:lnTo>
                  <a:lnTo>
                    <a:pt x="9612" y="8144"/>
                  </a:lnTo>
                  <a:lnTo>
                    <a:pt x="10125" y="8144"/>
                  </a:lnTo>
                  <a:lnTo>
                    <a:pt x="11152" y="8071"/>
                  </a:lnTo>
                  <a:lnTo>
                    <a:pt x="11922" y="8034"/>
                  </a:lnTo>
                  <a:lnTo>
                    <a:pt x="12693" y="7961"/>
                  </a:lnTo>
                  <a:lnTo>
                    <a:pt x="12546" y="8254"/>
                  </a:lnTo>
                  <a:lnTo>
                    <a:pt x="12473" y="8438"/>
                  </a:lnTo>
                  <a:lnTo>
                    <a:pt x="12473" y="8584"/>
                  </a:lnTo>
                  <a:lnTo>
                    <a:pt x="12509" y="8914"/>
                  </a:lnTo>
                  <a:lnTo>
                    <a:pt x="12363" y="9024"/>
                  </a:lnTo>
                  <a:lnTo>
                    <a:pt x="12253" y="9134"/>
                  </a:lnTo>
                  <a:lnTo>
                    <a:pt x="12253" y="9245"/>
                  </a:lnTo>
                  <a:lnTo>
                    <a:pt x="12289" y="9355"/>
                  </a:lnTo>
                  <a:lnTo>
                    <a:pt x="12399" y="9428"/>
                  </a:lnTo>
                  <a:lnTo>
                    <a:pt x="12546" y="9465"/>
                  </a:lnTo>
                  <a:lnTo>
                    <a:pt x="12693" y="9465"/>
                  </a:lnTo>
                  <a:lnTo>
                    <a:pt x="12803" y="9685"/>
                  </a:lnTo>
                  <a:lnTo>
                    <a:pt x="12950" y="9868"/>
                  </a:lnTo>
                  <a:lnTo>
                    <a:pt x="13096" y="10052"/>
                  </a:lnTo>
                  <a:lnTo>
                    <a:pt x="13243" y="10198"/>
                  </a:lnTo>
                  <a:lnTo>
                    <a:pt x="13426" y="10308"/>
                  </a:lnTo>
                  <a:lnTo>
                    <a:pt x="13647" y="10418"/>
                  </a:lnTo>
                  <a:lnTo>
                    <a:pt x="13867" y="10455"/>
                  </a:lnTo>
                  <a:lnTo>
                    <a:pt x="14087" y="10492"/>
                  </a:lnTo>
                  <a:lnTo>
                    <a:pt x="14233" y="10492"/>
                  </a:lnTo>
                  <a:lnTo>
                    <a:pt x="14600" y="10418"/>
                  </a:lnTo>
                  <a:lnTo>
                    <a:pt x="14967" y="10345"/>
                  </a:lnTo>
                  <a:lnTo>
                    <a:pt x="14930" y="10455"/>
                  </a:lnTo>
                  <a:lnTo>
                    <a:pt x="14930" y="10602"/>
                  </a:lnTo>
                  <a:lnTo>
                    <a:pt x="15004" y="10895"/>
                  </a:lnTo>
                  <a:lnTo>
                    <a:pt x="15077" y="11079"/>
                  </a:lnTo>
                  <a:lnTo>
                    <a:pt x="15150" y="11299"/>
                  </a:lnTo>
                  <a:lnTo>
                    <a:pt x="15297" y="11482"/>
                  </a:lnTo>
                  <a:lnTo>
                    <a:pt x="15481" y="11629"/>
                  </a:lnTo>
                  <a:lnTo>
                    <a:pt x="15481" y="11665"/>
                  </a:lnTo>
                  <a:lnTo>
                    <a:pt x="15261" y="11739"/>
                  </a:lnTo>
                  <a:lnTo>
                    <a:pt x="15077" y="11886"/>
                  </a:lnTo>
                  <a:lnTo>
                    <a:pt x="14894" y="11996"/>
                  </a:lnTo>
                  <a:lnTo>
                    <a:pt x="14784" y="12142"/>
                  </a:lnTo>
                  <a:lnTo>
                    <a:pt x="14674" y="12326"/>
                  </a:lnTo>
                  <a:lnTo>
                    <a:pt x="14600" y="12509"/>
                  </a:lnTo>
                  <a:lnTo>
                    <a:pt x="14564" y="12693"/>
                  </a:lnTo>
                  <a:lnTo>
                    <a:pt x="14527" y="12876"/>
                  </a:lnTo>
                  <a:lnTo>
                    <a:pt x="14527" y="12986"/>
                  </a:lnTo>
                  <a:lnTo>
                    <a:pt x="14527" y="13059"/>
                  </a:lnTo>
                  <a:lnTo>
                    <a:pt x="14600" y="13353"/>
                  </a:lnTo>
                  <a:lnTo>
                    <a:pt x="14747" y="13610"/>
                  </a:lnTo>
                  <a:lnTo>
                    <a:pt x="14747" y="13720"/>
                  </a:lnTo>
                  <a:lnTo>
                    <a:pt x="14784" y="13830"/>
                  </a:lnTo>
                  <a:lnTo>
                    <a:pt x="14930" y="13903"/>
                  </a:lnTo>
                  <a:lnTo>
                    <a:pt x="15004" y="13976"/>
                  </a:lnTo>
                  <a:lnTo>
                    <a:pt x="15297" y="14197"/>
                  </a:lnTo>
                  <a:lnTo>
                    <a:pt x="15627" y="14380"/>
                  </a:lnTo>
                  <a:lnTo>
                    <a:pt x="15994" y="14527"/>
                  </a:lnTo>
                  <a:lnTo>
                    <a:pt x="16398" y="14600"/>
                  </a:lnTo>
                  <a:lnTo>
                    <a:pt x="16801" y="14600"/>
                  </a:lnTo>
                  <a:lnTo>
                    <a:pt x="17205" y="14527"/>
                  </a:lnTo>
                  <a:lnTo>
                    <a:pt x="17571" y="14417"/>
                  </a:lnTo>
                  <a:lnTo>
                    <a:pt x="17902" y="14233"/>
                  </a:lnTo>
                  <a:lnTo>
                    <a:pt x="18122" y="14013"/>
                  </a:lnTo>
                  <a:lnTo>
                    <a:pt x="18268" y="13793"/>
                  </a:lnTo>
                  <a:lnTo>
                    <a:pt x="18305" y="13536"/>
                  </a:lnTo>
                  <a:lnTo>
                    <a:pt x="18305" y="13316"/>
                  </a:lnTo>
                  <a:lnTo>
                    <a:pt x="18232" y="13059"/>
                  </a:lnTo>
                  <a:lnTo>
                    <a:pt x="18122" y="12803"/>
                  </a:lnTo>
                  <a:lnTo>
                    <a:pt x="17975" y="12546"/>
                  </a:lnTo>
                  <a:lnTo>
                    <a:pt x="17792" y="12326"/>
                  </a:lnTo>
                  <a:lnTo>
                    <a:pt x="17902" y="12289"/>
                  </a:lnTo>
                  <a:lnTo>
                    <a:pt x="18232" y="12106"/>
                  </a:lnTo>
                  <a:lnTo>
                    <a:pt x="18599" y="11849"/>
                  </a:lnTo>
                  <a:lnTo>
                    <a:pt x="18709" y="12032"/>
                  </a:lnTo>
                  <a:lnTo>
                    <a:pt x="18855" y="12179"/>
                  </a:lnTo>
                  <a:lnTo>
                    <a:pt x="19002" y="12289"/>
                  </a:lnTo>
                  <a:lnTo>
                    <a:pt x="19149" y="12362"/>
                  </a:lnTo>
                  <a:lnTo>
                    <a:pt x="19406" y="12436"/>
                  </a:lnTo>
                  <a:lnTo>
                    <a:pt x="19662" y="12399"/>
                  </a:lnTo>
                  <a:lnTo>
                    <a:pt x="19919" y="12326"/>
                  </a:lnTo>
                  <a:lnTo>
                    <a:pt x="20139" y="12179"/>
                  </a:lnTo>
                  <a:lnTo>
                    <a:pt x="20359" y="11996"/>
                  </a:lnTo>
                  <a:lnTo>
                    <a:pt x="20543" y="11776"/>
                  </a:lnTo>
                  <a:lnTo>
                    <a:pt x="20653" y="11519"/>
                  </a:lnTo>
                  <a:lnTo>
                    <a:pt x="20726" y="11225"/>
                  </a:lnTo>
                  <a:lnTo>
                    <a:pt x="20799" y="10858"/>
                  </a:lnTo>
                  <a:lnTo>
                    <a:pt x="20763" y="10675"/>
                  </a:lnTo>
                  <a:lnTo>
                    <a:pt x="20726" y="10528"/>
                  </a:lnTo>
                  <a:lnTo>
                    <a:pt x="20689" y="10382"/>
                  </a:lnTo>
                  <a:lnTo>
                    <a:pt x="20579" y="10272"/>
                  </a:lnTo>
                  <a:lnTo>
                    <a:pt x="20359" y="10088"/>
                  </a:lnTo>
                  <a:lnTo>
                    <a:pt x="20066" y="9978"/>
                  </a:lnTo>
                  <a:lnTo>
                    <a:pt x="19919" y="9941"/>
                  </a:lnTo>
                  <a:lnTo>
                    <a:pt x="19626" y="9941"/>
                  </a:lnTo>
                  <a:lnTo>
                    <a:pt x="19516" y="10015"/>
                  </a:lnTo>
                  <a:lnTo>
                    <a:pt x="19479" y="10088"/>
                  </a:lnTo>
                  <a:lnTo>
                    <a:pt x="19185" y="10198"/>
                  </a:lnTo>
                  <a:lnTo>
                    <a:pt x="18929" y="10308"/>
                  </a:lnTo>
                  <a:lnTo>
                    <a:pt x="18819" y="10418"/>
                  </a:lnTo>
                  <a:lnTo>
                    <a:pt x="18672" y="10528"/>
                  </a:lnTo>
                  <a:lnTo>
                    <a:pt x="18599" y="10675"/>
                  </a:lnTo>
                  <a:lnTo>
                    <a:pt x="18525" y="10822"/>
                  </a:lnTo>
                  <a:lnTo>
                    <a:pt x="18452" y="11115"/>
                  </a:lnTo>
                  <a:lnTo>
                    <a:pt x="18452" y="11409"/>
                  </a:lnTo>
                  <a:lnTo>
                    <a:pt x="18048" y="11702"/>
                  </a:lnTo>
                  <a:lnTo>
                    <a:pt x="17645" y="11996"/>
                  </a:lnTo>
                  <a:lnTo>
                    <a:pt x="17608" y="12032"/>
                  </a:lnTo>
                  <a:lnTo>
                    <a:pt x="17608" y="12106"/>
                  </a:lnTo>
                  <a:lnTo>
                    <a:pt x="17241" y="11776"/>
                  </a:lnTo>
                  <a:lnTo>
                    <a:pt x="16911" y="11519"/>
                  </a:lnTo>
                  <a:lnTo>
                    <a:pt x="16838" y="11482"/>
                  </a:lnTo>
                  <a:lnTo>
                    <a:pt x="16691" y="11482"/>
                  </a:lnTo>
                  <a:lnTo>
                    <a:pt x="16654" y="11555"/>
                  </a:lnTo>
                  <a:lnTo>
                    <a:pt x="16434" y="11519"/>
                  </a:lnTo>
                  <a:lnTo>
                    <a:pt x="16214" y="11519"/>
                  </a:lnTo>
                  <a:lnTo>
                    <a:pt x="15774" y="11555"/>
                  </a:lnTo>
                  <a:lnTo>
                    <a:pt x="15811" y="11445"/>
                  </a:lnTo>
                  <a:lnTo>
                    <a:pt x="15774" y="11335"/>
                  </a:lnTo>
                  <a:lnTo>
                    <a:pt x="15664" y="11152"/>
                  </a:lnTo>
                  <a:lnTo>
                    <a:pt x="15554" y="11005"/>
                  </a:lnTo>
                  <a:lnTo>
                    <a:pt x="15444" y="10822"/>
                  </a:lnTo>
                  <a:lnTo>
                    <a:pt x="15371" y="10602"/>
                  </a:lnTo>
                  <a:lnTo>
                    <a:pt x="15334" y="10418"/>
                  </a:lnTo>
                  <a:lnTo>
                    <a:pt x="15297" y="10308"/>
                  </a:lnTo>
                  <a:lnTo>
                    <a:pt x="15224" y="10235"/>
                  </a:lnTo>
                  <a:lnTo>
                    <a:pt x="15627" y="10015"/>
                  </a:lnTo>
                  <a:lnTo>
                    <a:pt x="16031" y="9758"/>
                  </a:lnTo>
                  <a:lnTo>
                    <a:pt x="16361" y="9428"/>
                  </a:lnTo>
                  <a:lnTo>
                    <a:pt x="16471" y="9281"/>
                  </a:lnTo>
                  <a:lnTo>
                    <a:pt x="16581" y="9098"/>
                  </a:lnTo>
                  <a:lnTo>
                    <a:pt x="16654" y="8878"/>
                  </a:lnTo>
                  <a:lnTo>
                    <a:pt x="16691" y="8621"/>
                  </a:lnTo>
                  <a:lnTo>
                    <a:pt x="16691" y="8364"/>
                  </a:lnTo>
                  <a:lnTo>
                    <a:pt x="16691" y="8107"/>
                  </a:lnTo>
                  <a:lnTo>
                    <a:pt x="16581" y="7631"/>
                  </a:lnTo>
                  <a:lnTo>
                    <a:pt x="16398" y="7190"/>
                  </a:lnTo>
                  <a:lnTo>
                    <a:pt x="16251" y="6897"/>
                  </a:lnTo>
                  <a:lnTo>
                    <a:pt x="16031" y="6640"/>
                  </a:lnTo>
                  <a:lnTo>
                    <a:pt x="15884" y="6530"/>
                  </a:lnTo>
                  <a:lnTo>
                    <a:pt x="15737" y="6457"/>
                  </a:lnTo>
                  <a:lnTo>
                    <a:pt x="15591" y="6420"/>
                  </a:lnTo>
                  <a:lnTo>
                    <a:pt x="15407" y="6383"/>
                  </a:lnTo>
                  <a:lnTo>
                    <a:pt x="15077" y="631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 name="Google Shape;414;p8"/>
            <p:cNvSpPr/>
            <p:nvPr/>
          </p:nvSpPr>
          <p:spPr>
            <a:xfrm>
              <a:off x="6425400" y="3728200"/>
              <a:ext cx="342075" cy="360425"/>
            </a:xfrm>
            <a:custGeom>
              <a:avLst/>
              <a:gdLst/>
              <a:ahLst/>
              <a:cxnLst/>
              <a:rect l="l" t="t" r="r" b="b"/>
              <a:pathLst>
                <a:path w="13683" h="14417" extrusionOk="0">
                  <a:moveTo>
                    <a:pt x="9281" y="2311"/>
                  </a:moveTo>
                  <a:lnTo>
                    <a:pt x="9170" y="2385"/>
                  </a:lnTo>
                  <a:lnTo>
                    <a:pt x="9134" y="2495"/>
                  </a:lnTo>
                  <a:lnTo>
                    <a:pt x="9097" y="2568"/>
                  </a:lnTo>
                  <a:lnTo>
                    <a:pt x="9097" y="2678"/>
                  </a:lnTo>
                  <a:lnTo>
                    <a:pt x="9134" y="2862"/>
                  </a:lnTo>
                  <a:lnTo>
                    <a:pt x="9207" y="3082"/>
                  </a:lnTo>
                  <a:lnTo>
                    <a:pt x="9464" y="3742"/>
                  </a:lnTo>
                  <a:lnTo>
                    <a:pt x="9721" y="4402"/>
                  </a:lnTo>
                  <a:lnTo>
                    <a:pt x="9647" y="4439"/>
                  </a:lnTo>
                  <a:lnTo>
                    <a:pt x="9060" y="5283"/>
                  </a:lnTo>
                  <a:lnTo>
                    <a:pt x="8804" y="5649"/>
                  </a:lnTo>
                  <a:lnTo>
                    <a:pt x="8694" y="5833"/>
                  </a:lnTo>
                  <a:lnTo>
                    <a:pt x="8657" y="5943"/>
                  </a:lnTo>
                  <a:lnTo>
                    <a:pt x="8694" y="6053"/>
                  </a:lnTo>
                  <a:lnTo>
                    <a:pt x="8804" y="6016"/>
                  </a:lnTo>
                  <a:lnTo>
                    <a:pt x="8877" y="5980"/>
                  </a:lnTo>
                  <a:lnTo>
                    <a:pt x="9024" y="5833"/>
                  </a:lnTo>
                  <a:lnTo>
                    <a:pt x="9281" y="5503"/>
                  </a:lnTo>
                  <a:lnTo>
                    <a:pt x="9941" y="4659"/>
                  </a:lnTo>
                  <a:lnTo>
                    <a:pt x="10014" y="4659"/>
                  </a:lnTo>
                  <a:lnTo>
                    <a:pt x="10124" y="4622"/>
                  </a:lnTo>
                  <a:lnTo>
                    <a:pt x="10161" y="4549"/>
                  </a:lnTo>
                  <a:lnTo>
                    <a:pt x="10161" y="4439"/>
                  </a:lnTo>
                  <a:lnTo>
                    <a:pt x="9684" y="3229"/>
                  </a:lnTo>
                  <a:lnTo>
                    <a:pt x="9427" y="2715"/>
                  </a:lnTo>
                  <a:lnTo>
                    <a:pt x="9354" y="2532"/>
                  </a:lnTo>
                  <a:lnTo>
                    <a:pt x="9317" y="2422"/>
                  </a:lnTo>
                  <a:lnTo>
                    <a:pt x="9317" y="2348"/>
                  </a:lnTo>
                  <a:lnTo>
                    <a:pt x="9317" y="2311"/>
                  </a:lnTo>
                  <a:close/>
                  <a:moveTo>
                    <a:pt x="8694" y="1615"/>
                  </a:moveTo>
                  <a:lnTo>
                    <a:pt x="8767" y="1798"/>
                  </a:lnTo>
                  <a:lnTo>
                    <a:pt x="8804" y="1908"/>
                  </a:lnTo>
                  <a:lnTo>
                    <a:pt x="8914" y="1981"/>
                  </a:lnTo>
                  <a:lnTo>
                    <a:pt x="9024" y="2055"/>
                  </a:lnTo>
                  <a:lnTo>
                    <a:pt x="9170" y="2018"/>
                  </a:lnTo>
                  <a:lnTo>
                    <a:pt x="9391" y="1908"/>
                  </a:lnTo>
                  <a:lnTo>
                    <a:pt x="9611" y="1725"/>
                  </a:lnTo>
                  <a:lnTo>
                    <a:pt x="9867" y="2275"/>
                  </a:lnTo>
                  <a:lnTo>
                    <a:pt x="10161" y="2752"/>
                  </a:lnTo>
                  <a:lnTo>
                    <a:pt x="10454" y="3265"/>
                  </a:lnTo>
                  <a:lnTo>
                    <a:pt x="10674" y="3779"/>
                  </a:lnTo>
                  <a:lnTo>
                    <a:pt x="10528" y="3925"/>
                  </a:lnTo>
                  <a:lnTo>
                    <a:pt x="10381" y="4072"/>
                  </a:lnTo>
                  <a:lnTo>
                    <a:pt x="10271" y="4256"/>
                  </a:lnTo>
                  <a:lnTo>
                    <a:pt x="10234" y="4476"/>
                  </a:lnTo>
                  <a:lnTo>
                    <a:pt x="10271" y="4586"/>
                  </a:lnTo>
                  <a:lnTo>
                    <a:pt x="10344" y="4659"/>
                  </a:lnTo>
                  <a:lnTo>
                    <a:pt x="10344" y="4806"/>
                  </a:lnTo>
                  <a:lnTo>
                    <a:pt x="10381" y="4879"/>
                  </a:lnTo>
                  <a:lnTo>
                    <a:pt x="10491" y="4916"/>
                  </a:lnTo>
                  <a:lnTo>
                    <a:pt x="10491" y="4953"/>
                  </a:lnTo>
                  <a:lnTo>
                    <a:pt x="10344" y="5173"/>
                  </a:lnTo>
                  <a:lnTo>
                    <a:pt x="9977" y="5649"/>
                  </a:lnTo>
                  <a:lnTo>
                    <a:pt x="9647" y="6163"/>
                  </a:lnTo>
                  <a:lnTo>
                    <a:pt x="9501" y="6090"/>
                  </a:lnTo>
                  <a:lnTo>
                    <a:pt x="9317" y="6053"/>
                  </a:lnTo>
                  <a:lnTo>
                    <a:pt x="9134" y="6126"/>
                  </a:lnTo>
                  <a:lnTo>
                    <a:pt x="8950" y="6200"/>
                  </a:lnTo>
                  <a:lnTo>
                    <a:pt x="8840" y="6346"/>
                  </a:lnTo>
                  <a:lnTo>
                    <a:pt x="8730" y="6493"/>
                  </a:lnTo>
                  <a:lnTo>
                    <a:pt x="8327" y="6493"/>
                  </a:lnTo>
                  <a:lnTo>
                    <a:pt x="7556" y="6530"/>
                  </a:lnTo>
                  <a:lnTo>
                    <a:pt x="7520" y="6456"/>
                  </a:lnTo>
                  <a:lnTo>
                    <a:pt x="7410" y="6383"/>
                  </a:lnTo>
                  <a:lnTo>
                    <a:pt x="7080" y="6273"/>
                  </a:lnTo>
                  <a:lnTo>
                    <a:pt x="7043" y="6273"/>
                  </a:lnTo>
                  <a:lnTo>
                    <a:pt x="6970" y="6236"/>
                  </a:lnTo>
                  <a:lnTo>
                    <a:pt x="6786" y="6236"/>
                  </a:lnTo>
                  <a:lnTo>
                    <a:pt x="6639" y="6200"/>
                  </a:lnTo>
                  <a:lnTo>
                    <a:pt x="5832" y="5429"/>
                  </a:lnTo>
                  <a:lnTo>
                    <a:pt x="5246" y="4879"/>
                  </a:lnTo>
                  <a:lnTo>
                    <a:pt x="5319" y="4696"/>
                  </a:lnTo>
                  <a:lnTo>
                    <a:pt x="5319" y="4512"/>
                  </a:lnTo>
                  <a:lnTo>
                    <a:pt x="5282" y="4439"/>
                  </a:lnTo>
                  <a:lnTo>
                    <a:pt x="5246" y="4366"/>
                  </a:lnTo>
                  <a:lnTo>
                    <a:pt x="5099" y="4256"/>
                  </a:lnTo>
                  <a:lnTo>
                    <a:pt x="5282" y="3815"/>
                  </a:lnTo>
                  <a:lnTo>
                    <a:pt x="5796" y="2715"/>
                  </a:lnTo>
                  <a:lnTo>
                    <a:pt x="6126" y="2018"/>
                  </a:lnTo>
                  <a:lnTo>
                    <a:pt x="6273" y="2018"/>
                  </a:lnTo>
                  <a:lnTo>
                    <a:pt x="6419" y="1981"/>
                  </a:lnTo>
                  <a:lnTo>
                    <a:pt x="6566" y="1908"/>
                  </a:lnTo>
                  <a:lnTo>
                    <a:pt x="6713" y="1798"/>
                  </a:lnTo>
                  <a:lnTo>
                    <a:pt x="6823" y="1688"/>
                  </a:lnTo>
                  <a:lnTo>
                    <a:pt x="7483" y="1651"/>
                  </a:lnTo>
                  <a:lnTo>
                    <a:pt x="8694" y="1615"/>
                  </a:lnTo>
                  <a:close/>
                  <a:moveTo>
                    <a:pt x="6823" y="6823"/>
                  </a:moveTo>
                  <a:lnTo>
                    <a:pt x="6933" y="6897"/>
                  </a:lnTo>
                  <a:lnTo>
                    <a:pt x="6749" y="6897"/>
                  </a:lnTo>
                  <a:lnTo>
                    <a:pt x="6713" y="6860"/>
                  </a:lnTo>
                  <a:lnTo>
                    <a:pt x="6823" y="6823"/>
                  </a:lnTo>
                  <a:close/>
                  <a:moveTo>
                    <a:pt x="2714" y="5393"/>
                  </a:moveTo>
                  <a:lnTo>
                    <a:pt x="2641" y="5429"/>
                  </a:lnTo>
                  <a:lnTo>
                    <a:pt x="2531" y="5503"/>
                  </a:lnTo>
                  <a:lnTo>
                    <a:pt x="2458" y="5576"/>
                  </a:lnTo>
                  <a:lnTo>
                    <a:pt x="2274" y="5796"/>
                  </a:lnTo>
                  <a:lnTo>
                    <a:pt x="1981" y="6310"/>
                  </a:lnTo>
                  <a:lnTo>
                    <a:pt x="1651" y="6860"/>
                  </a:lnTo>
                  <a:lnTo>
                    <a:pt x="1504" y="7080"/>
                  </a:lnTo>
                  <a:lnTo>
                    <a:pt x="1431" y="7190"/>
                  </a:lnTo>
                  <a:lnTo>
                    <a:pt x="1394" y="7263"/>
                  </a:lnTo>
                  <a:lnTo>
                    <a:pt x="1394" y="7337"/>
                  </a:lnTo>
                  <a:lnTo>
                    <a:pt x="1321" y="7374"/>
                  </a:lnTo>
                  <a:lnTo>
                    <a:pt x="1321" y="7410"/>
                  </a:lnTo>
                  <a:lnTo>
                    <a:pt x="1321" y="7520"/>
                  </a:lnTo>
                  <a:lnTo>
                    <a:pt x="1394" y="7557"/>
                  </a:lnTo>
                  <a:lnTo>
                    <a:pt x="1504" y="7594"/>
                  </a:lnTo>
                  <a:lnTo>
                    <a:pt x="1614" y="7520"/>
                  </a:lnTo>
                  <a:lnTo>
                    <a:pt x="1724" y="7447"/>
                  </a:lnTo>
                  <a:lnTo>
                    <a:pt x="1834" y="7337"/>
                  </a:lnTo>
                  <a:lnTo>
                    <a:pt x="2018" y="7043"/>
                  </a:lnTo>
                  <a:lnTo>
                    <a:pt x="2128" y="6823"/>
                  </a:lnTo>
                  <a:lnTo>
                    <a:pt x="2568" y="6200"/>
                  </a:lnTo>
                  <a:lnTo>
                    <a:pt x="2751" y="5870"/>
                  </a:lnTo>
                  <a:lnTo>
                    <a:pt x="2861" y="5723"/>
                  </a:lnTo>
                  <a:lnTo>
                    <a:pt x="2861" y="5539"/>
                  </a:lnTo>
                  <a:lnTo>
                    <a:pt x="2861" y="5466"/>
                  </a:lnTo>
                  <a:lnTo>
                    <a:pt x="2788" y="5429"/>
                  </a:lnTo>
                  <a:lnTo>
                    <a:pt x="2714" y="5393"/>
                  </a:lnTo>
                  <a:close/>
                  <a:moveTo>
                    <a:pt x="4072" y="4843"/>
                  </a:moveTo>
                  <a:lnTo>
                    <a:pt x="4182" y="5026"/>
                  </a:lnTo>
                  <a:lnTo>
                    <a:pt x="4328" y="5173"/>
                  </a:lnTo>
                  <a:lnTo>
                    <a:pt x="4475" y="5209"/>
                  </a:lnTo>
                  <a:lnTo>
                    <a:pt x="4622" y="5246"/>
                  </a:lnTo>
                  <a:lnTo>
                    <a:pt x="4769" y="5246"/>
                  </a:lnTo>
                  <a:lnTo>
                    <a:pt x="4915" y="5209"/>
                  </a:lnTo>
                  <a:lnTo>
                    <a:pt x="5319" y="5576"/>
                  </a:lnTo>
                  <a:lnTo>
                    <a:pt x="6163" y="6456"/>
                  </a:lnTo>
                  <a:lnTo>
                    <a:pt x="6126" y="6530"/>
                  </a:lnTo>
                  <a:lnTo>
                    <a:pt x="6089" y="6640"/>
                  </a:lnTo>
                  <a:lnTo>
                    <a:pt x="6126" y="6787"/>
                  </a:lnTo>
                  <a:lnTo>
                    <a:pt x="6163" y="6897"/>
                  </a:lnTo>
                  <a:lnTo>
                    <a:pt x="6236" y="7007"/>
                  </a:lnTo>
                  <a:lnTo>
                    <a:pt x="6236" y="7080"/>
                  </a:lnTo>
                  <a:lnTo>
                    <a:pt x="5942" y="7410"/>
                  </a:lnTo>
                  <a:lnTo>
                    <a:pt x="5686" y="7777"/>
                  </a:lnTo>
                  <a:lnTo>
                    <a:pt x="5172" y="8511"/>
                  </a:lnTo>
                  <a:lnTo>
                    <a:pt x="4695" y="9134"/>
                  </a:lnTo>
                  <a:lnTo>
                    <a:pt x="4585" y="9061"/>
                  </a:lnTo>
                  <a:lnTo>
                    <a:pt x="4439" y="9061"/>
                  </a:lnTo>
                  <a:lnTo>
                    <a:pt x="4255" y="9098"/>
                  </a:lnTo>
                  <a:lnTo>
                    <a:pt x="4108" y="9208"/>
                  </a:lnTo>
                  <a:lnTo>
                    <a:pt x="3998" y="9354"/>
                  </a:lnTo>
                  <a:lnTo>
                    <a:pt x="3925" y="9538"/>
                  </a:lnTo>
                  <a:lnTo>
                    <a:pt x="3595" y="9501"/>
                  </a:lnTo>
                  <a:lnTo>
                    <a:pt x="2825" y="9538"/>
                  </a:lnTo>
                  <a:lnTo>
                    <a:pt x="2788" y="9354"/>
                  </a:lnTo>
                  <a:lnTo>
                    <a:pt x="2678" y="9208"/>
                  </a:lnTo>
                  <a:lnTo>
                    <a:pt x="2531" y="9098"/>
                  </a:lnTo>
                  <a:lnTo>
                    <a:pt x="2384" y="9061"/>
                  </a:lnTo>
                  <a:lnTo>
                    <a:pt x="2238" y="9061"/>
                  </a:lnTo>
                  <a:lnTo>
                    <a:pt x="2054" y="9098"/>
                  </a:lnTo>
                  <a:lnTo>
                    <a:pt x="1577" y="8437"/>
                  </a:lnTo>
                  <a:lnTo>
                    <a:pt x="1394" y="8107"/>
                  </a:lnTo>
                  <a:lnTo>
                    <a:pt x="1137" y="7777"/>
                  </a:lnTo>
                  <a:lnTo>
                    <a:pt x="1211" y="7594"/>
                  </a:lnTo>
                  <a:lnTo>
                    <a:pt x="1247" y="7447"/>
                  </a:lnTo>
                  <a:lnTo>
                    <a:pt x="1211" y="7263"/>
                  </a:lnTo>
                  <a:lnTo>
                    <a:pt x="1174" y="7117"/>
                  </a:lnTo>
                  <a:lnTo>
                    <a:pt x="1064" y="7007"/>
                  </a:lnTo>
                  <a:lnTo>
                    <a:pt x="1101" y="6933"/>
                  </a:lnTo>
                  <a:lnTo>
                    <a:pt x="1174" y="6823"/>
                  </a:lnTo>
                  <a:lnTo>
                    <a:pt x="1247" y="6640"/>
                  </a:lnTo>
                  <a:lnTo>
                    <a:pt x="1614" y="5980"/>
                  </a:lnTo>
                  <a:lnTo>
                    <a:pt x="1944" y="5356"/>
                  </a:lnTo>
                  <a:lnTo>
                    <a:pt x="2164" y="5356"/>
                  </a:lnTo>
                  <a:lnTo>
                    <a:pt x="2384" y="5283"/>
                  </a:lnTo>
                  <a:lnTo>
                    <a:pt x="2531" y="5136"/>
                  </a:lnTo>
                  <a:lnTo>
                    <a:pt x="2604" y="5063"/>
                  </a:lnTo>
                  <a:lnTo>
                    <a:pt x="2641" y="4953"/>
                  </a:lnTo>
                  <a:lnTo>
                    <a:pt x="2678" y="4916"/>
                  </a:lnTo>
                  <a:lnTo>
                    <a:pt x="3118" y="4953"/>
                  </a:lnTo>
                  <a:lnTo>
                    <a:pt x="3705" y="4916"/>
                  </a:lnTo>
                  <a:lnTo>
                    <a:pt x="4072" y="4843"/>
                  </a:lnTo>
                  <a:close/>
                  <a:moveTo>
                    <a:pt x="8877" y="7740"/>
                  </a:moveTo>
                  <a:lnTo>
                    <a:pt x="8877" y="7777"/>
                  </a:lnTo>
                  <a:lnTo>
                    <a:pt x="8877" y="7814"/>
                  </a:lnTo>
                  <a:lnTo>
                    <a:pt x="8914" y="7997"/>
                  </a:lnTo>
                  <a:lnTo>
                    <a:pt x="8914" y="8070"/>
                  </a:lnTo>
                  <a:lnTo>
                    <a:pt x="8950" y="8181"/>
                  </a:lnTo>
                  <a:lnTo>
                    <a:pt x="9391" y="8731"/>
                  </a:lnTo>
                  <a:lnTo>
                    <a:pt x="9794" y="9281"/>
                  </a:lnTo>
                  <a:lnTo>
                    <a:pt x="9941" y="9464"/>
                  </a:lnTo>
                  <a:lnTo>
                    <a:pt x="10014" y="9538"/>
                  </a:lnTo>
                  <a:lnTo>
                    <a:pt x="10124" y="9574"/>
                  </a:lnTo>
                  <a:lnTo>
                    <a:pt x="10234" y="9574"/>
                  </a:lnTo>
                  <a:lnTo>
                    <a:pt x="10308" y="9538"/>
                  </a:lnTo>
                  <a:lnTo>
                    <a:pt x="10381" y="9501"/>
                  </a:lnTo>
                  <a:lnTo>
                    <a:pt x="10418" y="9391"/>
                  </a:lnTo>
                  <a:lnTo>
                    <a:pt x="10418" y="9354"/>
                  </a:lnTo>
                  <a:lnTo>
                    <a:pt x="10418" y="9244"/>
                  </a:lnTo>
                  <a:lnTo>
                    <a:pt x="10381" y="9171"/>
                  </a:lnTo>
                  <a:lnTo>
                    <a:pt x="10308" y="9134"/>
                  </a:lnTo>
                  <a:lnTo>
                    <a:pt x="10198" y="9098"/>
                  </a:lnTo>
                  <a:lnTo>
                    <a:pt x="10088" y="8951"/>
                  </a:lnTo>
                  <a:lnTo>
                    <a:pt x="10014" y="8841"/>
                  </a:lnTo>
                  <a:lnTo>
                    <a:pt x="9647" y="8401"/>
                  </a:lnTo>
                  <a:lnTo>
                    <a:pt x="9281" y="7924"/>
                  </a:lnTo>
                  <a:lnTo>
                    <a:pt x="9207" y="7850"/>
                  </a:lnTo>
                  <a:lnTo>
                    <a:pt x="9134" y="7814"/>
                  </a:lnTo>
                  <a:lnTo>
                    <a:pt x="8950" y="7740"/>
                  </a:lnTo>
                  <a:close/>
                  <a:moveTo>
                    <a:pt x="2128" y="9721"/>
                  </a:moveTo>
                  <a:lnTo>
                    <a:pt x="2054" y="9758"/>
                  </a:lnTo>
                  <a:lnTo>
                    <a:pt x="2054" y="9721"/>
                  </a:lnTo>
                  <a:close/>
                  <a:moveTo>
                    <a:pt x="5612" y="9281"/>
                  </a:moveTo>
                  <a:lnTo>
                    <a:pt x="5576" y="9318"/>
                  </a:lnTo>
                  <a:lnTo>
                    <a:pt x="5576" y="9354"/>
                  </a:lnTo>
                  <a:lnTo>
                    <a:pt x="5576" y="9538"/>
                  </a:lnTo>
                  <a:lnTo>
                    <a:pt x="5649" y="9684"/>
                  </a:lnTo>
                  <a:lnTo>
                    <a:pt x="5796" y="9941"/>
                  </a:lnTo>
                  <a:lnTo>
                    <a:pt x="6163" y="10455"/>
                  </a:lnTo>
                  <a:lnTo>
                    <a:pt x="6456" y="10895"/>
                  </a:lnTo>
                  <a:lnTo>
                    <a:pt x="6603" y="11115"/>
                  </a:lnTo>
                  <a:lnTo>
                    <a:pt x="6823" y="11298"/>
                  </a:lnTo>
                  <a:lnTo>
                    <a:pt x="6860" y="11372"/>
                  </a:lnTo>
                  <a:lnTo>
                    <a:pt x="6970" y="11482"/>
                  </a:lnTo>
                  <a:lnTo>
                    <a:pt x="7043" y="11519"/>
                  </a:lnTo>
                  <a:lnTo>
                    <a:pt x="7116" y="11519"/>
                  </a:lnTo>
                  <a:lnTo>
                    <a:pt x="7190" y="11482"/>
                  </a:lnTo>
                  <a:lnTo>
                    <a:pt x="7226" y="11408"/>
                  </a:lnTo>
                  <a:lnTo>
                    <a:pt x="7263" y="11188"/>
                  </a:lnTo>
                  <a:lnTo>
                    <a:pt x="7226" y="11078"/>
                  </a:lnTo>
                  <a:lnTo>
                    <a:pt x="7153" y="10968"/>
                  </a:lnTo>
                  <a:lnTo>
                    <a:pt x="7080" y="10932"/>
                  </a:lnTo>
                  <a:lnTo>
                    <a:pt x="7006" y="10895"/>
                  </a:lnTo>
                  <a:lnTo>
                    <a:pt x="6933" y="10785"/>
                  </a:lnTo>
                  <a:lnTo>
                    <a:pt x="6860" y="10675"/>
                  </a:lnTo>
                  <a:lnTo>
                    <a:pt x="6713" y="10455"/>
                  </a:lnTo>
                  <a:lnTo>
                    <a:pt x="6273" y="9831"/>
                  </a:lnTo>
                  <a:lnTo>
                    <a:pt x="6016" y="9501"/>
                  </a:lnTo>
                  <a:lnTo>
                    <a:pt x="5869" y="9391"/>
                  </a:lnTo>
                  <a:lnTo>
                    <a:pt x="5722" y="9281"/>
                  </a:lnTo>
                  <a:close/>
                  <a:moveTo>
                    <a:pt x="8730" y="6970"/>
                  </a:moveTo>
                  <a:lnTo>
                    <a:pt x="8804" y="7080"/>
                  </a:lnTo>
                  <a:lnTo>
                    <a:pt x="8914" y="7153"/>
                  </a:lnTo>
                  <a:lnTo>
                    <a:pt x="8987" y="7227"/>
                  </a:lnTo>
                  <a:lnTo>
                    <a:pt x="9097" y="7263"/>
                  </a:lnTo>
                  <a:lnTo>
                    <a:pt x="9391" y="7227"/>
                  </a:lnTo>
                  <a:lnTo>
                    <a:pt x="9501" y="7263"/>
                  </a:lnTo>
                  <a:lnTo>
                    <a:pt x="9574" y="7300"/>
                  </a:lnTo>
                  <a:lnTo>
                    <a:pt x="9721" y="7557"/>
                  </a:lnTo>
                  <a:lnTo>
                    <a:pt x="9867" y="7814"/>
                  </a:lnTo>
                  <a:lnTo>
                    <a:pt x="10234" y="8364"/>
                  </a:lnTo>
                  <a:lnTo>
                    <a:pt x="10711" y="9098"/>
                  </a:lnTo>
                  <a:lnTo>
                    <a:pt x="10638" y="9281"/>
                  </a:lnTo>
                  <a:lnTo>
                    <a:pt x="10601" y="9428"/>
                  </a:lnTo>
                  <a:lnTo>
                    <a:pt x="10564" y="9758"/>
                  </a:lnTo>
                  <a:lnTo>
                    <a:pt x="10528" y="9941"/>
                  </a:lnTo>
                  <a:lnTo>
                    <a:pt x="10528" y="10125"/>
                  </a:lnTo>
                  <a:lnTo>
                    <a:pt x="10528" y="10235"/>
                  </a:lnTo>
                  <a:lnTo>
                    <a:pt x="10564" y="10271"/>
                  </a:lnTo>
                  <a:lnTo>
                    <a:pt x="10344" y="10638"/>
                  </a:lnTo>
                  <a:lnTo>
                    <a:pt x="9794" y="11555"/>
                  </a:lnTo>
                  <a:lnTo>
                    <a:pt x="9684" y="11519"/>
                  </a:lnTo>
                  <a:lnTo>
                    <a:pt x="9537" y="11519"/>
                  </a:lnTo>
                  <a:lnTo>
                    <a:pt x="9391" y="11555"/>
                  </a:lnTo>
                  <a:lnTo>
                    <a:pt x="9281" y="11629"/>
                  </a:lnTo>
                  <a:lnTo>
                    <a:pt x="9170" y="11702"/>
                  </a:lnTo>
                  <a:lnTo>
                    <a:pt x="9097" y="11812"/>
                  </a:lnTo>
                  <a:lnTo>
                    <a:pt x="9024" y="11922"/>
                  </a:lnTo>
                  <a:lnTo>
                    <a:pt x="8987" y="12032"/>
                  </a:lnTo>
                  <a:lnTo>
                    <a:pt x="8400" y="12069"/>
                  </a:lnTo>
                  <a:lnTo>
                    <a:pt x="7483" y="12142"/>
                  </a:lnTo>
                  <a:lnTo>
                    <a:pt x="7006" y="12142"/>
                  </a:lnTo>
                  <a:lnTo>
                    <a:pt x="6970" y="11959"/>
                  </a:lnTo>
                  <a:lnTo>
                    <a:pt x="6823" y="11775"/>
                  </a:lnTo>
                  <a:lnTo>
                    <a:pt x="6749" y="11739"/>
                  </a:lnTo>
                  <a:lnTo>
                    <a:pt x="6676" y="11702"/>
                  </a:lnTo>
                  <a:lnTo>
                    <a:pt x="6493" y="11665"/>
                  </a:lnTo>
                  <a:lnTo>
                    <a:pt x="6419" y="11629"/>
                  </a:lnTo>
                  <a:lnTo>
                    <a:pt x="6346" y="11665"/>
                  </a:lnTo>
                  <a:lnTo>
                    <a:pt x="6273" y="11739"/>
                  </a:lnTo>
                  <a:lnTo>
                    <a:pt x="6199" y="11739"/>
                  </a:lnTo>
                  <a:lnTo>
                    <a:pt x="5979" y="11225"/>
                  </a:lnTo>
                  <a:lnTo>
                    <a:pt x="5722" y="10712"/>
                  </a:lnTo>
                  <a:lnTo>
                    <a:pt x="5466" y="10308"/>
                  </a:lnTo>
                  <a:lnTo>
                    <a:pt x="5172" y="9868"/>
                  </a:lnTo>
                  <a:lnTo>
                    <a:pt x="5209" y="9758"/>
                  </a:lnTo>
                  <a:lnTo>
                    <a:pt x="5246" y="9648"/>
                  </a:lnTo>
                  <a:lnTo>
                    <a:pt x="5246" y="9501"/>
                  </a:lnTo>
                  <a:lnTo>
                    <a:pt x="5209" y="9391"/>
                  </a:lnTo>
                  <a:lnTo>
                    <a:pt x="5135" y="9318"/>
                  </a:lnTo>
                  <a:lnTo>
                    <a:pt x="5099" y="9318"/>
                  </a:lnTo>
                  <a:lnTo>
                    <a:pt x="5209" y="9171"/>
                  </a:lnTo>
                  <a:lnTo>
                    <a:pt x="5759" y="8401"/>
                  </a:lnTo>
                  <a:lnTo>
                    <a:pt x="6163" y="7850"/>
                  </a:lnTo>
                  <a:lnTo>
                    <a:pt x="6383" y="7594"/>
                  </a:lnTo>
                  <a:lnTo>
                    <a:pt x="6529" y="7300"/>
                  </a:lnTo>
                  <a:lnTo>
                    <a:pt x="6676" y="7337"/>
                  </a:lnTo>
                  <a:lnTo>
                    <a:pt x="6933" y="7337"/>
                  </a:lnTo>
                  <a:lnTo>
                    <a:pt x="7080" y="7300"/>
                  </a:lnTo>
                  <a:lnTo>
                    <a:pt x="7190" y="7263"/>
                  </a:lnTo>
                  <a:lnTo>
                    <a:pt x="7300" y="7153"/>
                  </a:lnTo>
                  <a:lnTo>
                    <a:pt x="7410" y="7080"/>
                  </a:lnTo>
                  <a:lnTo>
                    <a:pt x="7483" y="6970"/>
                  </a:lnTo>
                  <a:close/>
                  <a:moveTo>
                    <a:pt x="4769" y="1"/>
                  </a:moveTo>
                  <a:lnTo>
                    <a:pt x="4769" y="37"/>
                  </a:lnTo>
                  <a:lnTo>
                    <a:pt x="4805" y="184"/>
                  </a:lnTo>
                  <a:lnTo>
                    <a:pt x="4879" y="294"/>
                  </a:lnTo>
                  <a:lnTo>
                    <a:pt x="4989" y="367"/>
                  </a:lnTo>
                  <a:lnTo>
                    <a:pt x="5099" y="404"/>
                  </a:lnTo>
                  <a:lnTo>
                    <a:pt x="5172" y="551"/>
                  </a:lnTo>
                  <a:lnTo>
                    <a:pt x="5282" y="697"/>
                  </a:lnTo>
                  <a:lnTo>
                    <a:pt x="5466" y="991"/>
                  </a:lnTo>
                  <a:lnTo>
                    <a:pt x="5539" y="1101"/>
                  </a:lnTo>
                  <a:lnTo>
                    <a:pt x="5466" y="1284"/>
                  </a:lnTo>
                  <a:lnTo>
                    <a:pt x="5466" y="1468"/>
                  </a:lnTo>
                  <a:lnTo>
                    <a:pt x="5539" y="1688"/>
                  </a:lnTo>
                  <a:lnTo>
                    <a:pt x="5649" y="1835"/>
                  </a:lnTo>
                  <a:lnTo>
                    <a:pt x="5722" y="1908"/>
                  </a:lnTo>
                  <a:lnTo>
                    <a:pt x="5356" y="2605"/>
                  </a:lnTo>
                  <a:lnTo>
                    <a:pt x="4879" y="3595"/>
                  </a:lnTo>
                  <a:lnTo>
                    <a:pt x="4769" y="3852"/>
                  </a:lnTo>
                  <a:lnTo>
                    <a:pt x="4622" y="4072"/>
                  </a:lnTo>
                  <a:lnTo>
                    <a:pt x="4402" y="4072"/>
                  </a:lnTo>
                  <a:lnTo>
                    <a:pt x="4292" y="4109"/>
                  </a:lnTo>
                  <a:lnTo>
                    <a:pt x="4182" y="4182"/>
                  </a:lnTo>
                  <a:lnTo>
                    <a:pt x="4108" y="4292"/>
                  </a:lnTo>
                  <a:lnTo>
                    <a:pt x="4072" y="4402"/>
                  </a:lnTo>
                  <a:lnTo>
                    <a:pt x="3485" y="4476"/>
                  </a:lnTo>
                  <a:lnTo>
                    <a:pt x="3045" y="4512"/>
                  </a:lnTo>
                  <a:lnTo>
                    <a:pt x="2678" y="4549"/>
                  </a:lnTo>
                  <a:lnTo>
                    <a:pt x="2568" y="4366"/>
                  </a:lnTo>
                  <a:lnTo>
                    <a:pt x="2458" y="4219"/>
                  </a:lnTo>
                  <a:lnTo>
                    <a:pt x="2274" y="4146"/>
                  </a:lnTo>
                  <a:lnTo>
                    <a:pt x="2091" y="4109"/>
                  </a:lnTo>
                  <a:lnTo>
                    <a:pt x="1907" y="4109"/>
                  </a:lnTo>
                  <a:lnTo>
                    <a:pt x="1797" y="4182"/>
                  </a:lnTo>
                  <a:lnTo>
                    <a:pt x="1651" y="4292"/>
                  </a:lnTo>
                  <a:lnTo>
                    <a:pt x="1577" y="4402"/>
                  </a:lnTo>
                  <a:lnTo>
                    <a:pt x="1504" y="4512"/>
                  </a:lnTo>
                  <a:lnTo>
                    <a:pt x="1504" y="4622"/>
                  </a:lnTo>
                  <a:lnTo>
                    <a:pt x="1431" y="4769"/>
                  </a:lnTo>
                  <a:lnTo>
                    <a:pt x="1431" y="4953"/>
                  </a:lnTo>
                  <a:lnTo>
                    <a:pt x="1467" y="5099"/>
                  </a:lnTo>
                  <a:lnTo>
                    <a:pt x="1504" y="5173"/>
                  </a:lnTo>
                  <a:lnTo>
                    <a:pt x="1504" y="5209"/>
                  </a:lnTo>
                  <a:lnTo>
                    <a:pt x="1247" y="5760"/>
                  </a:lnTo>
                  <a:lnTo>
                    <a:pt x="880" y="6420"/>
                  </a:lnTo>
                  <a:lnTo>
                    <a:pt x="770" y="6640"/>
                  </a:lnTo>
                  <a:lnTo>
                    <a:pt x="770" y="6713"/>
                  </a:lnTo>
                  <a:lnTo>
                    <a:pt x="734" y="6823"/>
                  </a:lnTo>
                  <a:lnTo>
                    <a:pt x="734" y="6787"/>
                  </a:lnTo>
                  <a:lnTo>
                    <a:pt x="624" y="6787"/>
                  </a:lnTo>
                  <a:lnTo>
                    <a:pt x="550" y="6823"/>
                  </a:lnTo>
                  <a:lnTo>
                    <a:pt x="404" y="6933"/>
                  </a:lnTo>
                  <a:lnTo>
                    <a:pt x="330" y="6970"/>
                  </a:lnTo>
                  <a:lnTo>
                    <a:pt x="257" y="7007"/>
                  </a:lnTo>
                  <a:lnTo>
                    <a:pt x="183" y="7117"/>
                  </a:lnTo>
                  <a:lnTo>
                    <a:pt x="110" y="7227"/>
                  </a:lnTo>
                  <a:lnTo>
                    <a:pt x="110" y="7447"/>
                  </a:lnTo>
                  <a:lnTo>
                    <a:pt x="0" y="7777"/>
                  </a:lnTo>
                  <a:lnTo>
                    <a:pt x="37" y="7850"/>
                  </a:lnTo>
                  <a:lnTo>
                    <a:pt x="73" y="7887"/>
                  </a:lnTo>
                  <a:lnTo>
                    <a:pt x="110" y="7960"/>
                  </a:lnTo>
                  <a:lnTo>
                    <a:pt x="183" y="7960"/>
                  </a:lnTo>
                  <a:lnTo>
                    <a:pt x="367" y="8034"/>
                  </a:lnTo>
                  <a:lnTo>
                    <a:pt x="660" y="8034"/>
                  </a:lnTo>
                  <a:lnTo>
                    <a:pt x="660" y="7997"/>
                  </a:lnTo>
                  <a:lnTo>
                    <a:pt x="770" y="7997"/>
                  </a:lnTo>
                  <a:lnTo>
                    <a:pt x="880" y="8181"/>
                  </a:lnTo>
                  <a:lnTo>
                    <a:pt x="990" y="8364"/>
                  </a:lnTo>
                  <a:lnTo>
                    <a:pt x="1211" y="8657"/>
                  </a:lnTo>
                  <a:lnTo>
                    <a:pt x="1651" y="9281"/>
                  </a:lnTo>
                  <a:lnTo>
                    <a:pt x="1687" y="9354"/>
                  </a:lnTo>
                  <a:lnTo>
                    <a:pt x="1651" y="9501"/>
                  </a:lnTo>
                  <a:lnTo>
                    <a:pt x="1614" y="9648"/>
                  </a:lnTo>
                  <a:lnTo>
                    <a:pt x="1577" y="9831"/>
                  </a:lnTo>
                  <a:lnTo>
                    <a:pt x="1577" y="9941"/>
                  </a:lnTo>
                  <a:lnTo>
                    <a:pt x="1614" y="10051"/>
                  </a:lnTo>
                  <a:lnTo>
                    <a:pt x="1541" y="10235"/>
                  </a:lnTo>
                  <a:lnTo>
                    <a:pt x="1431" y="10418"/>
                  </a:lnTo>
                  <a:lnTo>
                    <a:pt x="1357" y="10601"/>
                  </a:lnTo>
                  <a:lnTo>
                    <a:pt x="1211" y="10785"/>
                  </a:lnTo>
                  <a:lnTo>
                    <a:pt x="1137" y="10858"/>
                  </a:lnTo>
                  <a:lnTo>
                    <a:pt x="1137" y="10968"/>
                  </a:lnTo>
                  <a:lnTo>
                    <a:pt x="1174" y="11078"/>
                  </a:lnTo>
                  <a:lnTo>
                    <a:pt x="1247" y="11152"/>
                  </a:lnTo>
                  <a:lnTo>
                    <a:pt x="1357" y="11188"/>
                  </a:lnTo>
                  <a:lnTo>
                    <a:pt x="1467" y="11152"/>
                  </a:lnTo>
                  <a:lnTo>
                    <a:pt x="1541" y="11078"/>
                  </a:lnTo>
                  <a:lnTo>
                    <a:pt x="1577" y="10968"/>
                  </a:lnTo>
                  <a:lnTo>
                    <a:pt x="1614" y="10932"/>
                  </a:lnTo>
                  <a:lnTo>
                    <a:pt x="1687" y="10822"/>
                  </a:lnTo>
                  <a:lnTo>
                    <a:pt x="1761" y="10638"/>
                  </a:lnTo>
                  <a:lnTo>
                    <a:pt x="1834" y="10491"/>
                  </a:lnTo>
                  <a:lnTo>
                    <a:pt x="1907" y="10198"/>
                  </a:lnTo>
                  <a:lnTo>
                    <a:pt x="2164" y="10198"/>
                  </a:lnTo>
                  <a:lnTo>
                    <a:pt x="2348" y="10161"/>
                  </a:lnTo>
                  <a:lnTo>
                    <a:pt x="2494" y="10088"/>
                  </a:lnTo>
                  <a:lnTo>
                    <a:pt x="2641" y="10015"/>
                  </a:lnTo>
                  <a:lnTo>
                    <a:pt x="2714" y="9905"/>
                  </a:lnTo>
                  <a:lnTo>
                    <a:pt x="3338" y="9905"/>
                  </a:lnTo>
                  <a:lnTo>
                    <a:pt x="3998" y="9941"/>
                  </a:lnTo>
                  <a:lnTo>
                    <a:pt x="4035" y="10051"/>
                  </a:lnTo>
                  <a:lnTo>
                    <a:pt x="4072" y="10088"/>
                  </a:lnTo>
                  <a:lnTo>
                    <a:pt x="4145" y="10161"/>
                  </a:lnTo>
                  <a:lnTo>
                    <a:pt x="4292" y="10235"/>
                  </a:lnTo>
                  <a:lnTo>
                    <a:pt x="4439" y="10308"/>
                  </a:lnTo>
                  <a:lnTo>
                    <a:pt x="4622" y="10308"/>
                  </a:lnTo>
                  <a:lnTo>
                    <a:pt x="4805" y="10271"/>
                  </a:lnTo>
                  <a:lnTo>
                    <a:pt x="4879" y="10235"/>
                  </a:lnTo>
                  <a:lnTo>
                    <a:pt x="5282" y="10822"/>
                  </a:lnTo>
                  <a:lnTo>
                    <a:pt x="5429" y="11115"/>
                  </a:lnTo>
                  <a:lnTo>
                    <a:pt x="5576" y="11408"/>
                  </a:lnTo>
                  <a:lnTo>
                    <a:pt x="5796" y="11995"/>
                  </a:lnTo>
                  <a:lnTo>
                    <a:pt x="5759" y="12105"/>
                  </a:lnTo>
                  <a:lnTo>
                    <a:pt x="5759" y="12215"/>
                  </a:lnTo>
                  <a:lnTo>
                    <a:pt x="5759" y="12362"/>
                  </a:lnTo>
                  <a:lnTo>
                    <a:pt x="5759" y="12472"/>
                  </a:lnTo>
                  <a:lnTo>
                    <a:pt x="5759" y="12509"/>
                  </a:lnTo>
                  <a:lnTo>
                    <a:pt x="5722" y="12619"/>
                  </a:lnTo>
                  <a:lnTo>
                    <a:pt x="5722" y="12692"/>
                  </a:lnTo>
                  <a:lnTo>
                    <a:pt x="5759" y="12766"/>
                  </a:lnTo>
                  <a:lnTo>
                    <a:pt x="5979" y="12876"/>
                  </a:lnTo>
                  <a:lnTo>
                    <a:pt x="5759" y="13169"/>
                  </a:lnTo>
                  <a:lnTo>
                    <a:pt x="5612" y="13463"/>
                  </a:lnTo>
                  <a:lnTo>
                    <a:pt x="5502" y="13793"/>
                  </a:lnTo>
                  <a:lnTo>
                    <a:pt x="5429" y="14123"/>
                  </a:lnTo>
                  <a:lnTo>
                    <a:pt x="5392" y="14196"/>
                  </a:lnTo>
                  <a:lnTo>
                    <a:pt x="5429" y="14270"/>
                  </a:lnTo>
                  <a:lnTo>
                    <a:pt x="5502" y="14343"/>
                  </a:lnTo>
                  <a:lnTo>
                    <a:pt x="5576" y="14380"/>
                  </a:lnTo>
                  <a:lnTo>
                    <a:pt x="5649" y="14416"/>
                  </a:lnTo>
                  <a:lnTo>
                    <a:pt x="5722" y="14416"/>
                  </a:lnTo>
                  <a:lnTo>
                    <a:pt x="5759" y="14380"/>
                  </a:lnTo>
                  <a:lnTo>
                    <a:pt x="5832" y="14306"/>
                  </a:lnTo>
                  <a:lnTo>
                    <a:pt x="5832" y="14233"/>
                  </a:lnTo>
                  <a:lnTo>
                    <a:pt x="5869" y="14086"/>
                  </a:lnTo>
                  <a:lnTo>
                    <a:pt x="5979" y="13793"/>
                  </a:lnTo>
                  <a:lnTo>
                    <a:pt x="6089" y="13463"/>
                  </a:lnTo>
                  <a:lnTo>
                    <a:pt x="6309" y="13022"/>
                  </a:lnTo>
                  <a:lnTo>
                    <a:pt x="6566" y="13022"/>
                  </a:lnTo>
                  <a:lnTo>
                    <a:pt x="6713" y="12986"/>
                  </a:lnTo>
                  <a:lnTo>
                    <a:pt x="6786" y="12876"/>
                  </a:lnTo>
                  <a:lnTo>
                    <a:pt x="6860" y="12582"/>
                  </a:lnTo>
                  <a:lnTo>
                    <a:pt x="7593" y="12582"/>
                  </a:lnTo>
                  <a:lnTo>
                    <a:pt x="8253" y="12546"/>
                  </a:lnTo>
                  <a:lnTo>
                    <a:pt x="8914" y="12509"/>
                  </a:lnTo>
                  <a:lnTo>
                    <a:pt x="8950" y="12509"/>
                  </a:lnTo>
                  <a:lnTo>
                    <a:pt x="8950" y="12619"/>
                  </a:lnTo>
                  <a:lnTo>
                    <a:pt x="9024" y="12692"/>
                  </a:lnTo>
                  <a:lnTo>
                    <a:pt x="9170" y="12802"/>
                  </a:lnTo>
                  <a:lnTo>
                    <a:pt x="9354" y="12876"/>
                  </a:lnTo>
                  <a:lnTo>
                    <a:pt x="9537" y="12912"/>
                  </a:lnTo>
                  <a:lnTo>
                    <a:pt x="9647" y="13279"/>
                  </a:lnTo>
                  <a:lnTo>
                    <a:pt x="9794" y="13829"/>
                  </a:lnTo>
                  <a:lnTo>
                    <a:pt x="9904" y="14050"/>
                  </a:lnTo>
                  <a:lnTo>
                    <a:pt x="9977" y="14160"/>
                  </a:lnTo>
                  <a:lnTo>
                    <a:pt x="10051" y="14270"/>
                  </a:lnTo>
                  <a:lnTo>
                    <a:pt x="10198" y="14270"/>
                  </a:lnTo>
                  <a:lnTo>
                    <a:pt x="10271" y="14233"/>
                  </a:lnTo>
                  <a:lnTo>
                    <a:pt x="10308" y="14160"/>
                  </a:lnTo>
                  <a:lnTo>
                    <a:pt x="10308" y="14013"/>
                  </a:lnTo>
                  <a:lnTo>
                    <a:pt x="10308" y="13903"/>
                  </a:lnTo>
                  <a:lnTo>
                    <a:pt x="10198" y="13609"/>
                  </a:lnTo>
                  <a:lnTo>
                    <a:pt x="9977" y="12949"/>
                  </a:lnTo>
                  <a:lnTo>
                    <a:pt x="9904" y="12729"/>
                  </a:lnTo>
                  <a:lnTo>
                    <a:pt x="9977" y="12619"/>
                  </a:lnTo>
                  <a:lnTo>
                    <a:pt x="10088" y="12399"/>
                  </a:lnTo>
                  <a:lnTo>
                    <a:pt x="10124" y="12215"/>
                  </a:lnTo>
                  <a:lnTo>
                    <a:pt x="10161" y="12032"/>
                  </a:lnTo>
                  <a:lnTo>
                    <a:pt x="10161" y="11885"/>
                  </a:lnTo>
                  <a:lnTo>
                    <a:pt x="10124" y="11849"/>
                  </a:lnTo>
                  <a:lnTo>
                    <a:pt x="10601" y="11042"/>
                  </a:lnTo>
                  <a:lnTo>
                    <a:pt x="11115" y="10235"/>
                  </a:lnTo>
                  <a:lnTo>
                    <a:pt x="11371" y="10088"/>
                  </a:lnTo>
                  <a:lnTo>
                    <a:pt x="11518" y="9978"/>
                  </a:lnTo>
                  <a:lnTo>
                    <a:pt x="11628" y="9868"/>
                  </a:lnTo>
                  <a:lnTo>
                    <a:pt x="11665" y="9831"/>
                  </a:lnTo>
                  <a:lnTo>
                    <a:pt x="11738" y="9758"/>
                  </a:lnTo>
                  <a:lnTo>
                    <a:pt x="11812" y="9611"/>
                  </a:lnTo>
                  <a:lnTo>
                    <a:pt x="11885" y="9464"/>
                  </a:lnTo>
                  <a:lnTo>
                    <a:pt x="12068" y="9501"/>
                  </a:lnTo>
                  <a:lnTo>
                    <a:pt x="12288" y="9501"/>
                  </a:lnTo>
                  <a:lnTo>
                    <a:pt x="12875" y="9538"/>
                  </a:lnTo>
                  <a:lnTo>
                    <a:pt x="13426" y="9501"/>
                  </a:lnTo>
                  <a:lnTo>
                    <a:pt x="13499" y="9501"/>
                  </a:lnTo>
                  <a:lnTo>
                    <a:pt x="13572" y="9464"/>
                  </a:lnTo>
                  <a:lnTo>
                    <a:pt x="13646" y="9391"/>
                  </a:lnTo>
                  <a:lnTo>
                    <a:pt x="13646" y="9318"/>
                  </a:lnTo>
                  <a:lnTo>
                    <a:pt x="13682" y="9244"/>
                  </a:lnTo>
                  <a:lnTo>
                    <a:pt x="13646" y="9171"/>
                  </a:lnTo>
                  <a:lnTo>
                    <a:pt x="13609" y="9098"/>
                  </a:lnTo>
                  <a:lnTo>
                    <a:pt x="13536" y="9024"/>
                  </a:lnTo>
                  <a:lnTo>
                    <a:pt x="13426" y="9024"/>
                  </a:lnTo>
                  <a:lnTo>
                    <a:pt x="13059" y="8988"/>
                  </a:lnTo>
                  <a:lnTo>
                    <a:pt x="12655" y="8988"/>
                  </a:lnTo>
                  <a:lnTo>
                    <a:pt x="11885" y="9024"/>
                  </a:lnTo>
                  <a:lnTo>
                    <a:pt x="11812" y="8951"/>
                  </a:lnTo>
                  <a:lnTo>
                    <a:pt x="11738" y="8877"/>
                  </a:lnTo>
                  <a:lnTo>
                    <a:pt x="11518" y="8767"/>
                  </a:lnTo>
                  <a:lnTo>
                    <a:pt x="11445" y="8767"/>
                  </a:lnTo>
                  <a:lnTo>
                    <a:pt x="11335" y="8804"/>
                  </a:lnTo>
                  <a:lnTo>
                    <a:pt x="11225" y="8767"/>
                  </a:lnTo>
                  <a:lnTo>
                    <a:pt x="11078" y="8804"/>
                  </a:lnTo>
                  <a:lnTo>
                    <a:pt x="10638" y="8107"/>
                  </a:lnTo>
                  <a:lnTo>
                    <a:pt x="10271" y="7594"/>
                  </a:lnTo>
                  <a:lnTo>
                    <a:pt x="10088" y="7300"/>
                  </a:lnTo>
                  <a:lnTo>
                    <a:pt x="9904" y="7080"/>
                  </a:lnTo>
                  <a:lnTo>
                    <a:pt x="9977" y="6970"/>
                  </a:lnTo>
                  <a:lnTo>
                    <a:pt x="10051" y="6823"/>
                  </a:lnTo>
                  <a:lnTo>
                    <a:pt x="10088" y="6713"/>
                  </a:lnTo>
                  <a:lnTo>
                    <a:pt x="10124" y="6567"/>
                  </a:lnTo>
                  <a:lnTo>
                    <a:pt x="10088" y="6493"/>
                  </a:lnTo>
                  <a:lnTo>
                    <a:pt x="10051" y="6456"/>
                  </a:lnTo>
                  <a:lnTo>
                    <a:pt x="9941" y="6456"/>
                  </a:lnTo>
                  <a:lnTo>
                    <a:pt x="10124" y="6236"/>
                  </a:lnTo>
                  <a:lnTo>
                    <a:pt x="10308" y="5980"/>
                  </a:lnTo>
                  <a:lnTo>
                    <a:pt x="10638" y="5503"/>
                  </a:lnTo>
                  <a:lnTo>
                    <a:pt x="11005" y="4953"/>
                  </a:lnTo>
                  <a:lnTo>
                    <a:pt x="11078" y="4953"/>
                  </a:lnTo>
                  <a:lnTo>
                    <a:pt x="11151" y="4916"/>
                  </a:lnTo>
                  <a:lnTo>
                    <a:pt x="11225" y="4843"/>
                  </a:lnTo>
                  <a:lnTo>
                    <a:pt x="11298" y="4769"/>
                  </a:lnTo>
                  <a:lnTo>
                    <a:pt x="11518" y="4586"/>
                  </a:lnTo>
                  <a:lnTo>
                    <a:pt x="11591" y="4476"/>
                  </a:lnTo>
                  <a:lnTo>
                    <a:pt x="11665" y="4366"/>
                  </a:lnTo>
                  <a:lnTo>
                    <a:pt x="11702" y="4256"/>
                  </a:lnTo>
                  <a:lnTo>
                    <a:pt x="11702" y="4146"/>
                  </a:lnTo>
                  <a:lnTo>
                    <a:pt x="11665" y="3999"/>
                  </a:lnTo>
                  <a:lnTo>
                    <a:pt x="11591" y="3889"/>
                  </a:lnTo>
                  <a:lnTo>
                    <a:pt x="11518" y="3779"/>
                  </a:lnTo>
                  <a:lnTo>
                    <a:pt x="11408" y="3742"/>
                  </a:lnTo>
                  <a:lnTo>
                    <a:pt x="11298" y="3705"/>
                  </a:lnTo>
                  <a:lnTo>
                    <a:pt x="11151" y="3669"/>
                  </a:lnTo>
                  <a:lnTo>
                    <a:pt x="10931" y="3192"/>
                  </a:lnTo>
                  <a:lnTo>
                    <a:pt x="10674" y="2752"/>
                  </a:lnTo>
                  <a:lnTo>
                    <a:pt x="10344" y="2091"/>
                  </a:lnTo>
                  <a:lnTo>
                    <a:pt x="10124" y="1725"/>
                  </a:lnTo>
                  <a:lnTo>
                    <a:pt x="9904" y="1431"/>
                  </a:lnTo>
                  <a:lnTo>
                    <a:pt x="9941" y="1284"/>
                  </a:lnTo>
                  <a:lnTo>
                    <a:pt x="9941" y="1211"/>
                  </a:lnTo>
                  <a:lnTo>
                    <a:pt x="9977" y="1064"/>
                  </a:lnTo>
                  <a:lnTo>
                    <a:pt x="9941" y="954"/>
                  </a:lnTo>
                  <a:lnTo>
                    <a:pt x="9904" y="844"/>
                  </a:lnTo>
                  <a:lnTo>
                    <a:pt x="9831" y="697"/>
                  </a:lnTo>
                  <a:lnTo>
                    <a:pt x="9721" y="587"/>
                  </a:lnTo>
                  <a:lnTo>
                    <a:pt x="9574" y="514"/>
                  </a:lnTo>
                  <a:lnTo>
                    <a:pt x="9427" y="477"/>
                  </a:lnTo>
                  <a:lnTo>
                    <a:pt x="9244" y="514"/>
                  </a:lnTo>
                  <a:lnTo>
                    <a:pt x="9097" y="551"/>
                  </a:lnTo>
                  <a:lnTo>
                    <a:pt x="8987" y="661"/>
                  </a:lnTo>
                  <a:lnTo>
                    <a:pt x="8914" y="808"/>
                  </a:lnTo>
                  <a:lnTo>
                    <a:pt x="8877" y="954"/>
                  </a:lnTo>
                  <a:lnTo>
                    <a:pt x="8840" y="1028"/>
                  </a:lnTo>
                  <a:lnTo>
                    <a:pt x="7887" y="1101"/>
                  </a:lnTo>
                  <a:lnTo>
                    <a:pt x="7080" y="1174"/>
                  </a:lnTo>
                  <a:lnTo>
                    <a:pt x="6933" y="1174"/>
                  </a:lnTo>
                  <a:lnTo>
                    <a:pt x="6860" y="1064"/>
                  </a:lnTo>
                  <a:lnTo>
                    <a:pt x="6749" y="918"/>
                  </a:lnTo>
                  <a:lnTo>
                    <a:pt x="6713" y="881"/>
                  </a:lnTo>
                  <a:lnTo>
                    <a:pt x="6639" y="808"/>
                  </a:lnTo>
                  <a:lnTo>
                    <a:pt x="6529" y="771"/>
                  </a:lnTo>
                  <a:lnTo>
                    <a:pt x="6456" y="771"/>
                  </a:lnTo>
                  <a:lnTo>
                    <a:pt x="6383" y="808"/>
                  </a:lnTo>
                  <a:lnTo>
                    <a:pt x="5942" y="808"/>
                  </a:lnTo>
                  <a:lnTo>
                    <a:pt x="5686" y="477"/>
                  </a:lnTo>
                  <a:lnTo>
                    <a:pt x="5576" y="294"/>
                  </a:lnTo>
                  <a:lnTo>
                    <a:pt x="5466" y="111"/>
                  </a:lnTo>
                  <a:lnTo>
                    <a:pt x="5429" y="37"/>
                  </a:lnTo>
                  <a:lnTo>
                    <a:pt x="5356" y="1"/>
                  </a:lnTo>
                  <a:lnTo>
                    <a:pt x="5209" y="1"/>
                  </a:lnTo>
                  <a:lnTo>
                    <a:pt x="5025" y="37"/>
                  </a:lnTo>
                  <a:lnTo>
                    <a:pt x="4915" y="1"/>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 name="Google Shape;415;p8"/>
            <p:cNvSpPr/>
            <p:nvPr/>
          </p:nvSpPr>
          <p:spPr>
            <a:xfrm>
              <a:off x="6789450" y="3384325"/>
              <a:ext cx="262300" cy="186175"/>
            </a:xfrm>
            <a:custGeom>
              <a:avLst/>
              <a:gdLst/>
              <a:ahLst/>
              <a:cxnLst/>
              <a:rect l="l" t="t" r="r" b="b"/>
              <a:pathLst>
                <a:path w="10492" h="7447" extrusionOk="0">
                  <a:moveTo>
                    <a:pt x="7300" y="1761"/>
                  </a:moveTo>
                  <a:lnTo>
                    <a:pt x="7117" y="1797"/>
                  </a:lnTo>
                  <a:lnTo>
                    <a:pt x="6897" y="1834"/>
                  </a:lnTo>
                  <a:lnTo>
                    <a:pt x="6713" y="1907"/>
                  </a:lnTo>
                  <a:lnTo>
                    <a:pt x="6530" y="2017"/>
                  </a:lnTo>
                  <a:lnTo>
                    <a:pt x="6383" y="2128"/>
                  </a:lnTo>
                  <a:lnTo>
                    <a:pt x="6273" y="2274"/>
                  </a:lnTo>
                  <a:lnTo>
                    <a:pt x="6200" y="2458"/>
                  </a:lnTo>
                  <a:lnTo>
                    <a:pt x="6200" y="2531"/>
                  </a:lnTo>
                  <a:lnTo>
                    <a:pt x="6237" y="2604"/>
                  </a:lnTo>
                  <a:lnTo>
                    <a:pt x="6310" y="2641"/>
                  </a:lnTo>
                  <a:lnTo>
                    <a:pt x="6383" y="2641"/>
                  </a:lnTo>
                  <a:lnTo>
                    <a:pt x="6530" y="2604"/>
                  </a:lnTo>
                  <a:lnTo>
                    <a:pt x="6640" y="2531"/>
                  </a:lnTo>
                  <a:lnTo>
                    <a:pt x="6860" y="2384"/>
                  </a:lnTo>
                  <a:lnTo>
                    <a:pt x="7007" y="2348"/>
                  </a:lnTo>
                  <a:lnTo>
                    <a:pt x="7154" y="2274"/>
                  </a:lnTo>
                  <a:lnTo>
                    <a:pt x="7484" y="2274"/>
                  </a:lnTo>
                  <a:lnTo>
                    <a:pt x="7667" y="2311"/>
                  </a:lnTo>
                  <a:lnTo>
                    <a:pt x="7851" y="2384"/>
                  </a:lnTo>
                  <a:lnTo>
                    <a:pt x="7924" y="2458"/>
                  </a:lnTo>
                  <a:lnTo>
                    <a:pt x="7961" y="2531"/>
                  </a:lnTo>
                  <a:lnTo>
                    <a:pt x="7997" y="2641"/>
                  </a:lnTo>
                  <a:lnTo>
                    <a:pt x="7997" y="2751"/>
                  </a:lnTo>
                  <a:lnTo>
                    <a:pt x="7961" y="2898"/>
                  </a:lnTo>
                  <a:lnTo>
                    <a:pt x="7887" y="3045"/>
                  </a:lnTo>
                  <a:lnTo>
                    <a:pt x="7667" y="3338"/>
                  </a:lnTo>
                  <a:lnTo>
                    <a:pt x="7190" y="3998"/>
                  </a:lnTo>
                  <a:lnTo>
                    <a:pt x="6713" y="4622"/>
                  </a:lnTo>
                  <a:lnTo>
                    <a:pt x="5686" y="5869"/>
                  </a:lnTo>
                  <a:lnTo>
                    <a:pt x="5613" y="6016"/>
                  </a:lnTo>
                  <a:lnTo>
                    <a:pt x="5650" y="6162"/>
                  </a:lnTo>
                  <a:lnTo>
                    <a:pt x="5686" y="6236"/>
                  </a:lnTo>
                  <a:lnTo>
                    <a:pt x="5723" y="6273"/>
                  </a:lnTo>
                  <a:lnTo>
                    <a:pt x="5796" y="6309"/>
                  </a:lnTo>
                  <a:lnTo>
                    <a:pt x="5870" y="6309"/>
                  </a:lnTo>
                  <a:lnTo>
                    <a:pt x="6567" y="6273"/>
                  </a:lnTo>
                  <a:lnTo>
                    <a:pt x="7264" y="6309"/>
                  </a:lnTo>
                  <a:lnTo>
                    <a:pt x="8034" y="6346"/>
                  </a:lnTo>
                  <a:lnTo>
                    <a:pt x="8401" y="6419"/>
                  </a:lnTo>
                  <a:lnTo>
                    <a:pt x="8547" y="6419"/>
                  </a:lnTo>
                  <a:lnTo>
                    <a:pt x="8731" y="6383"/>
                  </a:lnTo>
                  <a:lnTo>
                    <a:pt x="8841" y="6309"/>
                  </a:lnTo>
                  <a:lnTo>
                    <a:pt x="8878" y="6199"/>
                  </a:lnTo>
                  <a:lnTo>
                    <a:pt x="8878" y="6089"/>
                  </a:lnTo>
                  <a:lnTo>
                    <a:pt x="8768" y="6016"/>
                  </a:lnTo>
                  <a:lnTo>
                    <a:pt x="8658" y="5942"/>
                  </a:lnTo>
                  <a:lnTo>
                    <a:pt x="8474" y="5869"/>
                  </a:lnTo>
                  <a:lnTo>
                    <a:pt x="8107" y="5796"/>
                  </a:lnTo>
                  <a:lnTo>
                    <a:pt x="7410" y="5759"/>
                  </a:lnTo>
                  <a:lnTo>
                    <a:pt x="6457" y="5759"/>
                  </a:lnTo>
                  <a:lnTo>
                    <a:pt x="7557" y="4365"/>
                  </a:lnTo>
                  <a:lnTo>
                    <a:pt x="7851" y="3998"/>
                  </a:lnTo>
                  <a:lnTo>
                    <a:pt x="8144" y="3595"/>
                  </a:lnTo>
                  <a:lnTo>
                    <a:pt x="8291" y="3375"/>
                  </a:lnTo>
                  <a:lnTo>
                    <a:pt x="8401" y="3191"/>
                  </a:lnTo>
                  <a:lnTo>
                    <a:pt x="8474" y="2935"/>
                  </a:lnTo>
                  <a:lnTo>
                    <a:pt x="8511" y="2714"/>
                  </a:lnTo>
                  <a:lnTo>
                    <a:pt x="8511" y="2494"/>
                  </a:lnTo>
                  <a:lnTo>
                    <a:pt x="8437" y="2311"/>
                  </a:lnTo>
                  <a:lnTo>
                    <a:pt x="8327" y="2164"/>
                  </a:lnTo>
                  <a:lnTo>
                    <a:pt x="8217" y="2017"/>
                  </a:lnTo>
                  <a:lnTo>
                    <a:pt x="8071" y="1907"/>
                  </a:lnTo>
                  <a:lnTo>
                    <a:pt x="7887" y="1834"/>
                  </a:lnTo>
                  <a:lnTo>
                    <a:pt x="7667" y="1797"/>
                  </a:lnTo>
                  <a:lnTo>
                    <a:pt x="7484" y="1761"/>
                  </a:lnTo>
                  <a:close/>
                  <a:moveTo>
                    <a:pt x="954" y="0"/>
                  </a:moveTo>
                  <a:lnTo>
                    <a:pt x="771" y="37"/>
                  </a:lnTo>
                  <a:lnTo>
                    <a:pt x="624" y="110"/>
                  </a:lnTo>
                  <a:lnTo>
                    <a:pt x="441" y="183"/>
                  </a:lnTo>
                  <a:lnTo>
                    <a:pt x="294" y="257"/>
                  </a:lnTo>
                  <a:lnTo>
                    <a:pt x="147" y="404"/>
                  </a:lnTo>
                  <a:lnTo>
                    <a:pt x="37" y="514"/>
                  </a:lnTo>
                  <a:lnTo>
                    <a:pt x="1" y="587"/>
                  </a:lnTo>
                  <a:lnTo>
                    <a:pt x="1" y="660"/>
                  </a:lnTo>
                  <a:lnTo>
                    <a:pt x="74" y="770"/>
                  </a:lnTo>
                  <a:lnTo>
                    <a:pt x="184" y="844"/>
                  </a:lnTo>
                  <a:lnTo>
                    <a:pt x="257" y="844"/>
                  </a:lnTo>
                  <a:lnTo>
                    <a:pt x="331" y="807"/>
                  </a:lnTo>
                  <a:lnTo>
                    <a:pt x="661" y="660"/>
                  </a:lnTo>
                  <a:lnTo>
                    <a:pt x="844" y="624"/>
                  </a:lnTo>
                  <a:lnTo>
                    <a:pt x="1028" y="587"/>
                  </a:lnTo>
                  <a:lnTo>
                    <a:pt x="991" y="624"/>
                  </a:lnTo>
                  <a:lnTo>
                    <a:pt x="991" y="844"/>
                  </a:lnTo>
                  <a:lnTo>
                    <a:pt x="991" y="1064"/>
                  </a:lnTo>
                  <a:lnTo>
                    <a:pt x="1101" y="1467"/>
                  </a:lnTo>
                  <a:lnTo>
                    <a:pt x="1358" y="2641"/>
                  </a:lnTo>
                  <a:lnTo>
                    <a:pt x="2312" y="7263"/>
                  </a:lnTo>
                  <a:lnTo>
                    <a:pt x="2348" y="7336"/>
                  </a:lnTo>
                  <a:lnTo>
                    <a:pt x="2422" y="7410"/>
                  </a:lnTo>
                  <a:lnTo>
                    <a:pt x="2495" y="7446"/>
                  </a:lnTo>
                  <a:lnTo>
                    <a:pt x="2678" y="7446"/>
                  </a:lnTo>
                  <a:lnTo>
                    <a:pt x="2752" y="7410"/>
                  </a:lnTo>
                  <a:lnTo>
                    <a:pt x="2825" y="7336"/>
                  </a:lnTo>
                  <a:lnTo>
                    <a:pt x="2862" y="7263"/>
                  </a:lnTo>
                  <a:lnTo>
                    <a:pt x="4072" y="4108"/>
                  </a:lnTo>
                  <a:lnTo>
                    <a:pt x="5246" y="990"/>
                  </a:lnTo>
                  <a:lnTo>
                    <a:pt x="6457" y="917"/>
                  </a:lnTo>
                  <a:lnTo>
                    <a:pt x="7667" y="880"/>
                  </a:lnTo>
                  <a:lnTo>
                    <a:pt x="8988" y="917"/>
                  </a:lnTo>
                  <a:lnTo>
                    <a:pt x="9648" y="990"/>
                  </a:lnTo>
                  <a:lnTo>
                    <a:pt x="9978" y="990"/>
                  </a:lnTo>
                  <a:lnTo>
                    <a:pt x="10308" y="954"/>
                  </a:lnTo>
                  <a:lnTo>
                    <a:pt x="10382" y="917"/>
                  </a:lnTo>
                  <a:lnTo>
                    <a:pt x="10455" y="880"/>
                  </a:lnTo>
                  <a:lnTo>
                    <a:pt x="10492" y="807"/>
                  </a:lnTo>
                  <a:lnTo>
                    <a:pt x="10492" y="734"/>
                  </a:lnTo>
                  <a:lnTo>
                    <a:pt x="10418" y="587"/>
                  </a:lnTo>
                  <a:lnTo>
                    <a:pt x="10382" y="514"/>
                  </a:lnTo>
                  <a:lnTo>
                    <a:pt x="10308" y="477"/>
                  </a:lnTo>
                  <a:lnTo>
                    <a:pt x="10015" y="404"/>
                  </a:lnTo>
                  <a:lnTo>
                    <a:pt x="9721" y="367"/>
                  </a:lnTo>
                  <a:lnTo>
                    <a:pt x="9134" y="330"/>
                  </a:lnTo>
                  <a:lnTo>
                    <a:pt x="7814" y="293"/>
                  </a:lnTo>
                  <a:lnTo>
                    <a:pt x="6420" y="330"/>
                  </a:lnTo>
                  <a:lnTo>
                    <a:pt x="5026" y="404"/>
                  </a:lnTo>
                  <a:lnTo>
                    <a:pt x="4916" y="440"/>
                  </a:lnTo>
                  <a:lnTo>
                    <a:pt x="4843" y="477"/>
                  </a:lnTo>
                  <a:lnTo>
                    <a:pt x="4806" y="550"/>
                  </a:lnTo>
                  <a:lnTo>
                    <a:pt x="4733" y="624"/>
                  </a:lnTo>
                  <a:lnTo>
                    <a:pt x="2678" y="6162"/>
                  </a:lnTo>
                  <a:lnTo>
                    <a:pt x="2128" y="3705"/>
                  </a:lnTo>
                  <a:lnTo>
                    <a:pt x="1725" y="1981"/>
                  </a:lnTo>
                  <a:lnTo>
                    <a:pt x="1541" y="1210"/>
                  </a:lnTo>
                  <a:lnTo>
                    <a:pt x="1468" y="844"/>
                  </a:lnTo>
                  <a:lnTo>
                    <a:pt x="1431" y="660"/>
                  </a:lnTo>
                  <a:lnTo>
                    <a:pt x="1395" y="550"/>
                  </a:lnTo>
                  <a:lnTo>
                    <a:pt x="1431" y="550"/>
                  </a:lnTo>
                  <a:lnTo>
                    <a:pt x="1468" y="514"/>
                  </a:lnTo>
                  <a:lnTo>
                    <a:pt x="1468" y="477"/>
                  </a:lnTo>
                  <a:lnTo>
                    <a:pt x="1505" y="367"/>
                  </a:lnTo>
                  <a:lnTo>
                    <a:pt x="1505" y="220"/>
                  </a:lnTo>
                  <a:lnTo>
                    <a:pt x="1468" y="110"/>
                  </a:lnTo>
                  <a:lnTo>
                    <a:pt x="1395" y="73"/>
                  </a:lnTo>
                  <a:lnTo>
                    <a:pt x="1321" y="37"/>
                  </a:lnTo>
                  <a:lnTo>
                    <a:pt x="1138"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 name="Google Shape;416;p8"/>
            <p:cNvSpPr/>
            <p:nvPr/>
          </p:nvSpPr>
          <p:spPr>
            <a:xfrm>
              <a:off x="6950850" y="4617725"/>
              <a:ext cx="254050" cy="162350"/>
            </a:xfrm>
            <a:custGeom>
              <a:avLst/>
              <a:gdLst/>
              <a:ahLst/>
              <a:cxnLst/>
              <a:rect l="l" t="t" r="r" b="b"/>
              <a:pathLst>
                <a:path w="10162" h="6494" extrusionOk="0">
                  <a:moveTo>
                    <a:pt x="8291" y="587"/>
                  </a:moveTo>
                  <a:lnTo>
                    <a:pt x="8291" y="698"/>
                  </a:lnTo>
                  <a:lnTo>
                    <a:pt x="8327" y="771"/>
                  </a:lnTo>
                  <a:lnTo>
                    <a:pt x="8401" y="808"/>
                  </a:lnTo>
                  <a:lnTo>
                    <a:pt x="8474" y="808"/>
                  </a:lnTo>
                  <a:lnTo>
                    <a:pt x="8768" y="771"/>
                  </a:lnTo>
                  <a:lnTo>
                    <a:pt x="8914" y="771"/>
                  </a:lnTo>
                  <a:lnTo>
                    <a:pt x="8988" y="808"/>
                  </a:lnTo>
                  <a:lnTo>
                    <a:pt x="9024" y="844"/>
                  </a:lnTo>
                  <a:lnTo>
                    <a:pt x="9208" y="1101"/>
                  </a:lnTo>
                  <a:lnTo>
                    <a:pt x="9318" y="1321"/>
                  </a:lnTo>
                  <a:lnTo>
                    <a:pt x="9465" y="1615"/>
                  </a:lnTo>
                  <a:lnTo>
                    <a:pt x="9538" y="1871"/>
                  </a:lnTo>
                  <a:lnTo>
                    <a:pt x="9611" y="2165"/>
                  </a:lnTo>
                  <a:lnTo>
                    <a:pt x="9648" y="2458"/>
                  </a:lnTo>
                  <a:lnTo>
                    <a:pt x="9648" y="2715"/>
                  </a:lnTo>
                  <a:lnTo>
                    <a:pt x="9575" y="2972"/>
                  </a:lnTo>
                  <a:lnTo>
                    <a:pt x="9501" y="3229"/>
                  </a:lnTo>
                  <a:lnTo>
                    <a:pt x="9354" y="3485"/>
                  </a:lnTo>
                  <a:lnTo>
                    <a:pt x="9171" y="3669"/>
                  </a:lnTo>
                  <a:lnTo>
                    <a:pt x="8988" y="3852"/>
                  </a:lnTo>
                  <a:lnTo>
                    <a:pt x="8731" y="3962"/>
                  </a:lnTo>
                  <a:lnTo>
                    <a:pt x="8474" y="3999"/>
                  </a:lnTo>
                  <a:lnTo>
                    <a:pt x="8327" y="3999"/>
                  </a:lnTo>
                  <a:lnTo>
                    <a:pt x="8217" y="3925"/>
                  </a:lnTo>
                  <a:lnTo>
                    <a:pt x="8107" y="3852"/>
                  </a:lnTo>
                  <a:lnTo>
                    <a:pt x="7997" y="3742"/>
                  </a:lnTo>
                  <a:lnTo>
                    <a:pt x="7851" y="3485"/>
                  </a:lnTo>
                  <a:lnTo>
                    <a:pt x="7740" y="3229"/>
                  </a:lnTo>
                  <a:lnTo>
                    <a:pt x="7630" y="2935"/>
                  </a:lnTo>
                  <a:lnTo>
                    <a:pt x="7594" y="2605"/>
                  </a:lnTo>
                  <a:lnTo>
                    <a:pt x="7557" y="2311"/>
                  </a:lnTo>
                  <a:lnTo>
                    <a:pt x="7594" y="1981"/>
                  </a:lnTo>
                  <a:lnTo>
                    <a:pt x="7630" y="1578"/>
                  </a:lnTo>
                  <a:lnTo>
                    <a:pt x="7777" y="1211"/>
                  </a:lnTo>
                  <a:lnTo>
                    <a:pt x="7887" y="1028"/>
                  </a:lnTo>
                  <a:lnTo>
                    <a:pt x="7997" y="844"/>
                  </a:lnTo>
                  <a:lnTo>
                    <a:pt x="8107" y="698"/>
                  </a:lnTo>
                  <a:lnTo>
                    <a:pt x="8291" y="587"/>
                  </a:lnTo>
                  <a:close/>
                  <a:moveTo>
                    <a:pt x="8401" y="147"/>
                  </a:moveTo>
                  <a:lnTo>
                    <a:pt x="8181" y="221"/>
                  </a:lnTo>
                  <a:lnTo>
                    <a:pt x="7961" y="294"/>
                  </a:lnTo>
                  <a:lnTo>
                    <a:pt x="7814" y="404"/>
                  </a:lnTo>
                  <a:lnTo>
                    <a:pt x="7667" y="551"/>
                  </a:lnTo>
                  <a:lnTo>
                    <a:pt x="7520" y="698"/>
                  </a:lnTo>
                  <a:lnTo>
                    <a:pt x="7410" y="881"/>
                  </a:lnTo>
                  <a:lnTo>
                    <a:pt x="7264" y="1284"/>
                  </a:lnTo>
                  <a:lnTo>
                    <a:pt x="7154" y="1688"/>
                  </a:lnTo>
                  <a:lnTo>
                    <a:pt x="7117" y="2055"/>
                  </a:lnTo>
                  <a:lnTo>
                    <a:pt x="7080" y="2458"/>
                  </a:lnTo>
                  <a:lnTo>
                    <a:pt x="7154" y="2935"/>
                  </a:lnTo>
                  <a:lnTo>
                    <a:pt x="7264" y="3375"/>
                  </a:lnTo>
                  <a:lnTo>
                    <a:pt x="7410" y="3779"/>
                  </a:lnTo>
                  <a:lnTo>
                    <a:pt x="7520" y="3962"/>
                  </a:lnTo>
                  <a:lnTo>
                    <a:pt x="7667" y="4146"/>
                  </a:lnTo>
                  <a:lnTo>
                    <a:pt x="7814" y="4292"/>
                  </a:lnTo>
                  <a:lnTo>
                    <a:pt x="7961" y="4402"/>
                  </a:lnTo>
                  <a:lnTo>
                    <a:pt x="8144" y="4476"/>
                  </a:lnTo>
                  <a:lnTo>
                    <a:pt x="8364" y="4512"/>
                  </a:lnTo>
                  <a:lnTo>
                    <a:pt x="8584" y="4512"/>
                  </a:lnTo>
                  <a:lnTo>
                    <a:pt x="8768" y="4476"/>
                  </a:lnTo>
                  <a:lnTo>
                    <a:pt x="8988" y="4439"/>
                  </a:lnTo>
                  <a:lnTo>
                    <a:pt x="9134" y="4366"/>
                  </a:lnTo>
                  <a:lnTo>
                    <a:pt x="9318" y="4256"/>
                  </a:lnTo>
                  <a:lnTo>
                    <a:pt x="9465" y="4146"/>
                  </a:lnTo>
                  <a:lnTo>
                    <a:pt x="9721" y="3852"/>
                  </a:lnTo>
                  <a:lnTo>
                    <a:pt x="9905" y="3522"/>
                  </a:lnTo>
                  <a:lnTo>
                    <a:pt x="10051" y="3118"/>
                  </a:lnTo>
                  <a:lnTo>
                    <a:pt x="10161" y="2752"/>
                  </a:lnTo>
                  <a:lnTo>
                    <a:pt x="10161" y="2348"/>
                  </a:lnTo>
                  <a:lnTo>
                    <a:pt x="10125" y="2091"/>
                  </a:lnTo>
                  <a:lnTo>
                    <a:pt x="10051" y="1761"/>
                  </a:lnTo>
                  <a:lnTo>
                    <a:pt x="9941" y="1394"/>
                  </a:lnTo>
                  <a:lnTo>
                    <a:pt x="9758" y="1064"/>
                  </a:lnTo>
                  <a:lnTo>
                    <a:pt x="9575" y="734"/>
                  </a:lnTo>
                  <a:lnTo>
                    <a:pt x="9354" y="441"/>
                  </a:lnTo>
                  <a:lnTo>
                    <a:pt x="9244" y="331"/>
                  </a:lnTo>
                  <a:lnTo>
                    <a:pt x="9098" y="257"/>
                  </a:lnTo>
                  <a:lnTo>
                    <a:pt x="8988" y="221"/>
                  </a:lnTo>
                  <a:lnTo>
                    <a:pt x="8841" y="184"/>
                  </a:lnTo>
                  <a:lnTo>
                    <a:pt x="8621" y="147"/>
                  </a:lnTo>
                  <a:close/>
                  <a:moveTo>
                    <a:pt x="3999" y="1"/>
                  </a:moveTo>
                  <a:lnTo>
                    <a:pt x="3926" y="37"/>
                  </a:lnTo>
                  <a:lnTo>
                    <a:pt x="3852" y="111"/>
                  </a:lnTo>
                  <a:lnTo>
                    <a:pt x="3816" y="404"/>
                  </a:lnTo>
                  <a:lnTo>
                    <a:pt x="3779" y="734"/>
                  </a:lnTo>
                  <a:lnTo>
                    <a:pt x="3705" y="1321"/>
                  </a:lnTo>
                  <a:lnTo>
                    <a:pt x="3632" y="2458"/>
                  </a:lnTo>
                  <a:lnTo>
                    <a:pt x="2898" y="2385"/>
                  </a:lnTo>
                  <a:lnTo>
                    <a:pt x="2128" y="2385"/>
                  </a:lnTo>
                  <a:lnTo>
                    <a:pt x="1395" y="2422"/>
                  </a:lnTo>
                  <a:lnTo>
                    <a:pt x="1028" y="2495"/>
                  </a:lnTo>
                  <a:lnTo>
                    <a:pt x="661" y="2568"/>
                  </a:lnTo>
                  <a:lnTo>
                    <a:pt x="661" y="2495"/>
                  </a:lnTo>
                  <a:lnTo>
                    <a:pt x="588" y="2458"/>
                  </a:lnTo>
                  <a:lnTo>
                    <a:pt x="551" y="2495"/>
                  </a:lnTo>
                  <a:lnTo>
                    <a:pt x="478" y="1651"/>
                  </a:lnTo>
                  <a:lnTo>
                    <a:pt x="441" y="918"/>
                  </a:lnTo>
                  <a:lnTo>
                    <a:pt x="404" y="551"/>
                  </a:lnTo>
                  <a:lnTo>
                    <a:pt x="367" y="184"/>
                  </a:lnTo>
                  <a:lnTo>
                    <a:pt x="331" y="111"/>
                  </a:lnTo>
                  <a:lnTo>
                    <a:pt x="147" y="111"/>
                  </a:lnTo>
                  <a:lnTo>
                    <a:pt x="111" y="184"/>
                  </a:lnTo>
                  <a:lnTo>
                    <a:pt x="37" y="514"/>
                  </a:lnTo>
                  <a:lnTo>
                    <a:pt x="1" y="881"/>
                  </a:lnTo>
                  <a:lnTo>
                    <a:pt x="1" y="1578"/>
                  </a:lnTo>
                  <a:lnTo>
                    <a:pt x="37" y="2275"/>
                  </a:lnTo>
                  <a:lnTo>
                    <a:pt x="111" y="2972"/>
                  </a:lnTo>
                  <a:lnTo>
                    <a:pt x="184" y="3632"/>
                  </a:lnTo>
                  <a:lnTo>
                    <a:pt x="294" y="4329"/>
                  </a:lnTo>
                  <a:lnTo>
                    <a:pt x="404" y="4989"/>
                  </a:lnTo>
                  <a:lnTo>
                    <a:pt x="478" y="5356"/>
                  </a:lnTo>
                  <a:lnTo>
                    <a:pt x="551" y="5503"/>
                  </a:lnTo>
                  <a:lnTo>
                    <a:pt x="588" y="5650"/>
                  </a:lnTo>
                  <a:lnTo>
                    <a:pt x="551" y="5723"/>
                  </a:lnTo>
                  <a:lnTo>
                    <a:pt x="588" y="5833"/>
                  </a:lnTo>
                  <a:lnTo>
                    <a:pt x="661" y="5906"/>
                  </a:lnTo>
                  <a:lnTo>
                    <a:pt x="734" y="5943"/>
                  </a:lnTo>
                  <a:lnTo>
                    <a:pt x="881" y="5943"/>
                  </a:lnTo>
                  <a:lnTo>
                    <a:pt x="954" y="5906"/>
                  </a:lnTo>
                  <a:lnTo>
                    <a:pt x="1028" y="5833"/>
                  </a:lnTo>
                  <a:lnTo>
                    <a:pt x="1064" y="5760"/>
                  </a:lnTo>
                  <a:lnTo>
                    <a:pt x="1064" y="5650"/>
                  </a:lnTo>
                  <a:lnTo>
                    <a:pt x="1064" y="5466"/>
                  </a:lnTo>
                  <a:lnTo>
                    <a:pt x="881" y="4696"/>
                  </a:lnTo>
                  <a:lnTo>
                    <a:pt x="734" y="3889"/>
                  </a:lnTo>
                  <a:lnTo>
                    <a:pt x="624" y="3082"/>
                  </a:lnTo>
                  <a:lnTo>
                    <a:pt x="588" y="2935"/>
                  </a:lnTo>
                  <a:lnTo>
                    <a:pt x="991" y="2972"/>
                  </a:lnTo>
                  <a:lnTo>
                    <a:pt x="1358" y="2935"/>
                  </a:lnTo>
                  <a:lnTo>
                    <a:pt x="2128" y="2898"/>
                  </a:lnTo>
                  <a:lnTo>
                    <a:pt x="2862" y="2898"/>
                  </a:lnTo>
                  <a:lnTo>
                    <a:pt x="3632" y="2972"/>
                  </a:lnTo>
                  <a:lnTo>
                    <a:pt x="3559" y="4256"/>
                  </a:lnTo>
                  <a:lnTo>
                    <a:pt x="3485" y="4843"/>
                  </a:lnTo>
                  <a:lnTo>
                    <a:pt x="3485" y="4989"/>
                  </a:lnTo>
                  <a:lnTo>
                    <a:pt x="3522" y="5173"/>
                  </a:lnTo>
                  <a:lnTo>
                    <a:pt x="3559" y="5283"/>
                  </a:lnTo>
                  <a:lnTo>
                    <a:pt x="3632" y="5393"/>
                  </a:lnTo>
                  <a:lnTo>
                    <a:pt x="3669" y="5429"/>
                  </a:lnTo>
                  <a:lnTo>
                    <a:pt x="3742" y="5466"/>
                  </a:lnTo>
                  <a:lnTo>
                    <a:pt x="3852" y="5393"/>
                  </a:lnTo>
                  <a:lnTo>
                    <a:pt x="3926" y="5319"/>
                  </a:lnTo>
                  <a:lnTo>
                    <a:pt x="3999" y="5209"/>
                  </a:lnTo>
                  <a:lnTo>
                    <a:pt x="4036" y="4916"/>
                  </a:lnTo>
                  <a:lnTo>
                    <a:pt x="4036" y="4366"/>
                  </a:lnTo>
                  <a:lnTo>
                    <a:pt x="4109" y="2935"/>
                  </a:lnTo>
                  <a:lnTo>
                    <a:pt x="4146" y="1468"/>
                  </a:lnTo>
                  <a:lnTo>
                    <a:pt x="4182" y="771"/>
                  </a:lnTo>
                  <a:lnTo>
                    <a:pt x="4182" y="441"/>
                  </a:lnTo>
                  <a:lnTo>
                    <a:pt x="4146" y="111"/>
                  </a:lnTo>
                  <a:lnTo>
                    <a:pt x="4072" y="37"/>
                  </a:lnTo>
                  <a:lnTo>
                    <a:pt x="3999" y="1"/>
                  </a:lnTo>
                  <a:close/>
                  <a:moveTo>
                    <a:pt x="5503" y="3779"/>
                  </a:moveTo>
                  <a:lnTo>
                    <a:pt x="5246" y="3815"/>
                  </a:lnTo>
                  <a:lnTo>
                    <a:pt x="5026" y="3925"/>
                  </a:lnTo>
                  <a:lnTo>
                    <a:pt x="4879" y="3999"/>
                  </a:lnTo>
                  <a:lnTo>
                    <a:pt x="4806" y="4109"/>
                  </a:lnTo>
                  <a:lnTo>
                    <a:pt x="4806" y="4146"/>
                  </a:lnTo>
                  <a:lnTo>
                    <a:pt x="4843" y="4182"/>
                  </a:lnTo>
                  <a:lnTo>
                    <a:pt x="4916" y="4256"/>
                  </a:lnTo>
                  <a:lnTo>
                    <a:pt x="5246" y="4256"/>
                  </a:lnTo>
                  <a:lnTo>
                    <a:pt x="5723" y="4219"/>
                  </a:lnTo>
                  <a:lnTo>
                    <a:pt x="5723" y="4219"/>
                  </a:lnTo>
                  <a:lnTo>
                    <a:pt x="5686" y="4329"/>
                  </a:lnTo>
                  <a:lnTo>
                    <a:pt x="5576" y="4439"/>
                  </a:lnTo>
                  <a:lnTo>
                    <a:pt x="5393" y="4622"/>
                  </a:lnTo>
                  <a:lnTo>
                    <a:pt x="5026" y="5099"/>
                  </a:lnTo>
                  <a:lnTo>
                    <a:pt x="4659" y="5613"/>
                  </a:lnTo>
                  <a:lnTo>
                    <a:pt x="4366" y="6126"/>
                  </a:lnTo>
                  <a:lnTo>
                    <a:pt x="4329" y="6273"/>
                  </a:lnTo>
                  <a:lnTo>
                    <a:pt x="4366" y="6420"/>
                  </a:lnTo>
                  <a:lnTo>
                    <a:pt x="4476" y="6493"/>
                  </a:lnTo>
                  <a:lnTo>
                    <a:pt x="4623" y="6493"/>
                  </a:lnTo>
                  <a:lnTo>
                    <a:pt x="6310" y="6126"/>
                  </a:lnTo>
                  <a:lnTo>
                    <a:pt x="6383" y="6090"/>
                  </a:lnTo>
                  <a:lnTo>
                    <a:pt x="6457" y="6016"/>
                  </a:lnTo>
                  <a:lnTo>
                    <a:pt x="6493" y="5943"/>
                  </a:lnTo>
                  <a:lnTo>
                    <a:pt x="6457" y="5833"/>
                  </a:lnTo>
                  <a:lnTo>
                    <a:pt x="6420" y="5760"/>
                  </a:lnTo>
                  <a:lnTo>
                    <a:pt x="6383" y="5686"/>
                  </a:lnTo>
                  <a:lnTo>
                    <a:pt x="6273" y="5650"/>
                  </a:lnTo>
                  <a:lnTo>
                    <a:pt x="6163" y="5650"/>
                  </a:lnTo>
                  <a:lnTo>
                    <a:pt x="5026" y="5906"/>
                  </a:lnTo>
                  <a:lnTo>
                    <a:pt x="5319" y="5466"/>
                  </a:lnTo>
                  <a:lnTo>
                    <a:pt x="5650" y="5063"/>
                  </a:lnTo>
                  <a:lnTo>
                    <a:pt x="5870" y="4806"/>
                  </a:lnTo>
                  <a:lnTo>
                    <a:pt x="6053" y="4549"/>
                  </a:lnTo>
                  <a:lnTo>
                    <a:pt x="6126" y="4402"/>
                  </a:lnTo>
                  <a:lnTo>
                    <a:pt x="6200" y="4256"/>
                  </a:lnTo>
                  <a:lnTo>
                    <a:pt x="6200" y="4109"/>
                  </a:lnTo>
                  <a:lnTo>
                    <a:pt x="6200" y="3925"/>
                  </a:lnTo>
                  <a:lnTo>
                    <a:pt x="6163" y="3889"/>
                  </a:lnTo>
                  <a:lnTo>
                    <a:pt x="6126" y="3815"/>
                  </a:lnTo>
                  <a:lnTo>
                    <a:pt x="5980" y="3779"/>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 name="Google Shape;417;p8"/>
            <p:cNvSpPr/>
            <p:nvPr/>
          </p:nvSpPr>
          <p:spPr>
            <a:xfrm>
              <a:off x="6051225" y="1090800"/>
              <a:ext cx="285225" cy="283400"/>
            </a:xfrm>
            <a:custGeom>
              <a:avLst/>
              <a:gdLst/>
              <a:ahLst/>
              <a:cxnLst/>
              <a:rect l="l" t="t" r="r" b="b"/>
              <a:pathLst>
                <a:path w="11409" h="11336" extrusionOk="0">
                  <a:moveTo>
                    <a:pt x="5173" y="4219"/>
                  </a:moveTo>
                  <a:lnTo>
                    <a:pt x="5136" y="4256"/>
                  </a:lnTo>
                  <a:lnTo>
                    <a:pt x="5100" y="4292"/>
                  </a:lnTo>
                  <a:lnTo>
                    <a:pt x="4990" y="4366"/>
                  </a:lnTo>
                  <a:lnTo>
                    <a:pt x="4916" y="4476"/>
                  </a:lnTo>
                  <a:lnTo>
                    <a:pt x="4916" y="4512"/>
                  </a:lnTo>
                  <a:lnTo>
                    <a:pt x="4843" y="4659"/>
                  </a:lnTo>
                  <a:lnTo>
                    <a:pt x="4843" y="4769"/>
                  </a:lnTo>
                  <a:lnTo>
                    <a:pt x="4880" y="4843"/>
                  </a:lnTo>
                  <a:lnTo>
                    <a:pt x="4990" y="4916"/>
                  </a:lnTo>
                  <a:lnTo>
                    <a:pt x="5100" y="4989"/>
                  </a:lnTo>
                  <a:lnTo>
                    <a:pt x="5283" y="4989"/>
                  </a:lnTo>
                  <a:lnTo>
                    <a:pt x="5430" y="4916"/>
                  </a:lnTo>
                  <a:lnTo>
                    <a:pt x="5540" y="4769"/>
                  </a:lnTo>
                  <a:lnTo>
                    <a:pt x="5577" y="4696"/>
                  </a:lnTo>
                  <a:lnTo>
                    <a:pt x="5613" y="4623"/>
                  </a:lnTo>
                  <a:lnTo>
                    <a:pt x="5577" y="4549"/>
                  </a:lnTo>
                  <a:lnTo>
                    <a:pt x="5577" y="4476"/>
                  </a:lnTo>
                  <a:lnTo>
                    <a:pt x="5430" y="4402"/>
                  </a:lnTo>
                  <a:lnTo>
                    <a:pt x="5320" y="4366"/>
                  </a:lnTo>
                  <a:lnTo>
                    <a:pt x="5320" y="4292"/>
                  </a:lnTo>
                  <a:lnTo>
                    <a:pt x="5246" y="4256"/>
                  </a:lnTo>
                  <a:lnTo>
                    <a:pt x="5173" y="4219"/>
                  </a:lnTo>
                  <a:close/>
                  <a:moveTo>
                    <a:pt x="5980" y="6016"/>
                  </a:moveTo>
                  <a:lnTo>
                    <a:pt x="6017" y="6053"/>
                  </a:lnTo>
                  <a:lnTo>
                    <a:pt x="6053" y="6126"/>
                  </a:lnTo>
                  <a:lnTo>
                    <a:pt x="6053" y="6200"/>
                  </a:lnTo>
                  <a:lnTo>
                    <a:pt x="5907" y="6237"/>
                  </a:lnTo>
                  <a:lnTo>
                    <a:pt x="5943" y="6090"/>
                  </a:lnTo>
                  <a:lnTo>
                    <a:pt x="5980" y="6016"/>
                  </a:lnTo>
                  <a:close/>
                  <a:moveTo>
                    <a:pt x="5833" y="5613"/>
                  </a:moveTo>
                  <a:lnTo>
                    <a:pt x="5723" y="5650"/>
                  </a:lnTo>
                  <a:lnTo>
                    <a:pt x="5650" y="5723"/>
                  </a:lnTo>
                  <a:lnTo>
                    <a:pt x="5613" y="5796"/>
                  </a:lnTo>
                  <a:lnTo>
                    <a:pt x="5613" y="5870"/>
                  </a:lnTo>
                  <a:lnTo>
                    <a:pt x="5687" y="5943"/>
                  </a:lnTo>
                  <a:lnTo>
                    <a:pt x="5577" y="6163"/>
                  </a:lnTo>
                  <a:lnTo>
                    <a:pt x="5540" y="6420"/>
                  </a:lnTo>
                  <a:lnTo>
                    <a:pt x="5577" y="6530"/>
                  </a:lnTo>
                  <a:lnTo>
                    <a:pt x="5687" y="6567"/>
                  </a:lnTo>
                  <a:lnTo>
                    <a:pt x="5833" y="6603"/>
                  </a:lnTo>
                  <a:lnTo>
                    <a:pt x="5980" y="6603"/>
                  </a:lnTo>
                  <a:lnTo>
                    <a:pt x="6090" y="6567"/>
                  </a:lnTo>
                  <a:lnTo>
                    <a:pt x="6237" y="6530"/>
                  </a:lnTo>
                  <a:lnTo>
                    <a:pt x="6347" y="6457"/>
                  </a:lnTo>
                  <a:lnTo>
                    <a:pt x="6420" y="6347"/>
                  </a:lnTo>
                  <a:lnTo>
                    <a:pt x="6457" y="6200"/>
                  </a:lnTo>
                  <a:lnTo>
                    <a:pt x="6457" y="6053"/>
                  </a:lnTo>
                  <a:lnTo>
                    <a:pt x="6420" y="5943"/>
                  </a:lnTo>
                  <a:lnTo>
                    <a:pt x="6347" y="5833"/>
                  </a:lnTo>
                  <a:lnTo>
                    <a:pt x="6274" y="5760"/>
                  </a:lnTo>
                  <a:lnTo>
                    <a:pt x="6163" y="5686"/>
                  </a:lnTo>
                  <a:lnTo>
                    <a:pt x="6053" y="5650"/>
                  </a:lnTo>
                  <a:lnTo>
                    <a:pt x="5943" y="5613"/>
                  </a:lnTo>
                  <a:close/>
                  <a:moveTo>
                    <a:pt x="3926" y="441"/>
                  </a:moveTo>
                  <a:lnTo>
                    <a:pt x="4623" y="478"/>
                  </a:lnTo>
                  <a:lnTo>
                    <a:pt x="5356" y="478"/>
                  </a:lnTo>
                  <a:lnTo>
                    <a:pt x="6824" y="551"/>
                  </a:lnTo>
                  <a:lnTo>
                    <a:pt x="7631" y="551"/>
                  </a:lnTo>
                  <a:lnTo>
                    <a:pt x="7704" y="734"/>
                  </a:lnTo>
                  <a:lnTo>
                    <a:pt x="7777" y="1064"/>
                  </a:lnTo>
                  <a:lnTo>
                    <a:pt x="7521" y="1174"/>
                  </a:lnTo>
                  <a:lnTo>
                    <a:pt x="7191" y="1211"/>
                  </a:lnTo>
                  <a:lnTo>
                    <a:pt x="7044" y="1211"/>
                  </a:lnTo>
                  <a:lnTo>
                    <a:pt x="6860" y="1174"/>
                  </a:lnTo>
                  <a:lnTo>
                    <a:pt x="6714" y="1174"/>
                  </a:lnTo>
                  <a:lnTo>
                    <a:pt x="6530" y="1211"/>
                  </a:lnTo>
                  <a:lnTo>
                    <a:pt x="6494" y="1248"/>
                  </a:lnTo>
                  <a:lnTo>
                    <a:pt x="6457" y="1321"/>
                  </a:lnTo>
                  <a:lnTo>
                    <a:pt x="6420" y="1395"/>
                  </a:lnTo>
                  <a:lnTo>
                    <a:pt x="6457" y="1468"/>
                  </a:lnTo>
                  <a:lnTo>
                    <a:pt x="6457" y="1505"/>
                  </a:lnTo>
                  <a:lnTo>
                    <a:pt x="6494" y="1578"/>
                  </a:lnTo>
                  <a:lnTo>
                    <a:pt x="6567" y="1651"/>
                  </a:lnTo>
                  <a:lnTo>
                    <a:pt x="6567" y="1871"/>
                  </a:lnTo>
                  <a:lnTo>
                    <a:pt x="6567" y="2092"/>
                  </a:lnTo>
                  <a:lnTo>
                    <a:pt x="6640" y="2642"/>
                  </a:lnTo>
                  <a:lnTo>
                    <a:pt x="6677" y="3192"/>
                  </a:lnTo>
                  <a:lnTo>
                    <a:pt x="6714" y="3632"/>
                  </a:lnTo>
                  <a:lnTo>
                    <a:pt x="6714" y="4072"/>
                  </a:lnTo>
                  <a:lnTo>
                    <a:pt x="6677" y="4586"/>
                  </a:lnTo>
                  <a:lnTo>
                    <a:pt x="6640" y="4843"/>
                  </a:lnTo>
                  <a:lnTo>
                    <a:pt x="6640" y="5099"/>
                  </a:lnTo>
                  <a:lnTo>
                    <a:pt x="6677" y="5246"/>
                  </a:lnTo>
                  <a:lnTo>
                    <a:pt x="6640" y="5319"/>
                  </a:lnTo>
                  <a:lnTo>
                    <a:pt x="6640" y="5393"/>
                  </a:lnTo>
                  <a:lnTo>
                    <a:pt x="6640" y="5466"/>
                  </a:lnTo>
                  <a:lnTo>
                    <a:pt x="6714" y="5540"/>
                  </a:lnTo>
                  <a:lnTo>
                    <a:pt x="7117" y="5796"/>
                  </a:lnTo>
                  <a:lnTo>
                    <a:pt x="7484" y="6016"/>
                  </a:lnTo>
                  <a:lnTo>
                    <a:pt x="7851" y="6310"/>
                  </a:lnTo>
                  <a:lnTo>
                    <a:pt x="8218" y="6640"/>
                  </a:lnTo>
                  <a:lnTo>
                    <a:pt x="8915" y="7300"/>
                  </a:lnTo>
                  <a:lnTo>
                    <a:pt x="8621" y="7337"/>
                  </a:lnTo>
                  <a:lnTo>
                    <a:pt x="8328" y="7300"/>
                  </a:lnTo>
                  <a:lnTo>
                    <a:pt x="8108" y="7227"/>
                  </a:lnTo>
                  <a:lnTo>
                    <a:pt x="7887" y="7154"/>
                  </a:lnTo>
                  <a:lnTo>
                    <a:pt x="7484" y="6933"/>
                  </a:lnTo>
                  <a:lnTo>
                    <a:pt x="7117" y="6823"/>
                  </a:lnTo>
                  <a:lnTo>
                    <a:pt x="6750" y="6787"/>
                  </a:lnTo>
                  <a:lnTo>
                    <a:pt x="6384" y="6823"/>
                  </a:lnTo>
                  <a:lnTo>
                    <a:pt x="5980" y="6933"/>
                  </a:lnTo>
                  <a:lnTo>
                    <a:pt x="5577" y="7044"/>
                  </a:lnTo>
                  <a:lnTo>
                    <a:pt x="5210" y="7227"/>
                  </a:lnTo>
                  <a:lnTo>
                    <a:pt x="4843" y="7374"/>
                  </a:lnTo>
                  <a:lnTo>
                    <a:pt x="4439" y="7520"/>
                  </a:lnTo>
                  <a:lnTo>
                    <a:pt x="4109" y="7557"/>
                  </a:lnTo>
                  <a:lnTo>
                    <a:pt x="3816" y="7594"/>
                  </a:lnTo>
                  <a:lnTo>
                    <a:pt x="3889" y="7557"/>
                  </a:lnTo>
                  <a:lnTo>
                    <a:pt x="3926" y="7484"/>
                  </a:lnTo>
                  <a:lnTo>
                    <a:pt x="3926" y="7374"/>
                  </a:lnTo>
                  <a:lnTo>
                    <a:pt x="3926" y="7300"/>
                  </a:lnTo>
                  <a:lnTo>
                    <a:pt x="3889" y="7227"/>
                  </a:lnTo>
                  <a:lnTo>
                    <a:pt x="3816" y="7190"/>
                  </a:lnTo>
                  <a:lnTo>
                    <a:pt x="2789" y="7190"/>
                  </a:lnTo>
                  <a:lnTo>
                    <a:pt x="2935" y="7044"/>
                  </a:lnTo>
                  <a:lnTo>
                    <a:pt x="3266" y="6677"/>
                  </a:lnTo>
                  <a:lnTo>
                    <a:pt x="3559" y="6713"/>
                  </a:lnTo>
                  <a:lnTo>
                    <a:pt x="3853" y="6713"/>
                  </a:lnTo>
                  <a:lnTo>
                    <a:pt x="4403" y="6677"/>
                  </a:lnTo>
                  <a:lnTo>
                    <a:pt x="4549" y="6640"/>
                  </a:lnTo>
                  <a:lnTo>
                    <a:pt x="4623" y="6530"/>
                  </a:lnTo>
                  <a:lnTo>
                    <a:pt x="4623" y="6457"/>
                  </a:lnTo>
                  <a:lnTo>
                    <a:pt x="4586" y="6383"/>
                  </a:lnTo>
                  <a:lnTo>
                    <a:pt x="4513" y="6310"/>
                  </a:lnTo>
                  <a:lnTo>
                    <a:pt x="4403" y="6273"/>
                  </a:lnTo>
                  <a:lnTo>
                    <a:pt x="3669" y="6273"/>
                  </a:lnTo>
                  <a:lnTo>
                    <a:pt x="3926" y="6016"/>
                  </a:lnTo>
                  <a:lnTo>
                    <a:pt x="4183" y="5723"/>
                  </a:lnTo>
                  <a:lnTo>
                    <a:pt x="4293" y="5723"/>
                  </a:lnTo>
                  <a:lnTo>
                    <a:pt x="4366" y="5686"/>
                  </a:lnTo>
                  <a:lnTo>
                    <a:pt x="4439" y="5576"/>
                  </a:lnTo>
                  <a:lnTo>
                    <a:pt x="4476" y="5466"/>
                  </a:lnTo>
                  <a:lnTo>
                    <a:pt x="4403" y="3449"/>
                  </a:lnTo>
                  <a:lnTo>
                    <a:pt x="4366" y="2495"/>
                  </a:lnTo>
                  <a:lnTo>
                    <a:pt x="4329" y="2018"/>
                  </a:lnTo>
                  <a:lnTo>
                    <a:pt x="4293" y="1541"/>
                  </a:lnTo>
                  <a:lnTo>
                    <a:pt x="4256" y="1431"/>
                  </a:lnTo>
                  <a:lnTo>
                    <a:pt x="4549" y="1505"/>
                  </a:lnTo>
                  <a:lnTo>
                    <a:pt x="4953" y="1578"/>
                  </a:lnTo>
                  <a:lnTo>
                    <a:pt x="5173" y="1578"/>
                  </a:lnTo>
                  <a:lnTo>
                    <a:pt x="5356" y="1505"/>
                  </a:lnTo>
                  <a:lnTo>
                    <a:pt x="5393" y="1468"/>
                  </a:lnTo>
                  <a:lnTo>
                    <a:pt x="5430" y="1431"/>
                  </a:lnTo>
                  <a:lnTo>
                    <a:pt x="5430" y="1358"/>
                  </a:lnTo>
                  <a:lnTo>
                    <a:pt x="5393" y="1321"/>
                  </a:lnTo>
                  <a:lnTo>
                    <a:pt x="5246" y="1211"/>
                  </a:lnTo>
                  <a:lnTo>
                    <a:pt x="5063" y="1174"/>
                  </a:lnTo>
                  <a:lnTo>
                    <a:pt x="4733" y="1138"/>
                  </a:lnTo>
                  <a:lnTo>
                    <a:pt x="4219" y="1064"/>
                  </a:lnTo>
                  <a:lnTo>
                    <a:pt x="4183" y="1028"/>
                  </a:lnTo>
                  <a:lnTo>
                    <a:pt x="4146" y="991"/>
                  </a:lnTo>
                  <a:lnTo>
                    <a:pt x="3999" y="991"/>
                  </a:lnTo>
                  <a:lnTo>
                    <a:pt x="3853" y="1028"/>
                  </a:lnTo>
                  <a:lnTo>
                    <a:pt x="3706" y="1064"/>
                  </a:lnTo>
                  <a:lnTo>
                    <a:pt x="3596" y="1064"/>
                  </a:lnTo>
                  <a:lnTo>
                    <a:pt x="3522" y="1028"/>
                  </a:lnTo>
                  <a:lnTo>
                    <a:pt x="3486" y="991"/>
                  </a:lnTo>
                  <a:lnTo>
                    <a:pt x="3412" y="881"/>
                  </a:lnTo>
                  <a:lnTo>
                    <a:pt x="3412" y="771"/>
                  </a:lnTo>
                  <a:lnTo>
                    <a:pt x="3412" y="698"/>
                  </a:lnTo>
                  <a:lnTo>
                    <a:pt x="3486" y="624"/>
                  </a:lnTo>
                  <a:lnTo>
                    <a:pt x="3559" y="551"/>
                  </a:lnTo>
                  <a:lnTo>
                    <a:pt x="3742" y="478"/>
                  </a:lnTo>
                  <a:lnTo>
                    <a:pt x="3926" y="441"/>
                  </a:lnTo>
                  <a:close/>
                  <a:moveTo>
                    <a:pt x="6090" y="8071"/>
                  </a:moveTo>
                  <a:lnTo>
                    <a:pt x="6127" y="8144"/>
                  </a:lnTo>
                  <a:lnTo>
                    <a:pt x="6127" y="8217"/>
                  </a:lnTo>
                  <a:lnTo>
                    <a:pt x="6090" y="8291"/>
                  </a:lnTo>
                  <a:lnTo>
                    <a:pt x="6053" y="8364"/>
                  </a:lnTo>
                  <a:lnTo>
                    <a:pt x="5980" y="8401"/>
                  </a:lnTo>
                  <a:lnTo>
                    <a:pt x="5907" y="8401"/>
                  </a:lnTo>
                  <a:lnTo>
                    <a:pt x="5833" y="8364"/>
                  </a:lnTo>
                  <a:lnTo>
                    <a:pt x="5760" y="8291"/>
                  </a:lnTo>
                  <a:lnTo>
                    <a:pt x="5760" y="8181"/>
                  </a:lnTo>
                  <a:lnTo>
                    <a:pt x="5833" y="8144"/>
                  </a:lnTo>
                  <a:lnTo>
                    <a:pt x="5943" y="8071"/>
                  </a:lnTo>
                  <a:lnTo>
                    <a:pt x="6017" y="8107"/>
                  </a:lnTo>
                  <a:lnTo>
                    <a:pt x="6053" y="8107"/>
                  </a:lnTo>
                  <a:lnTo>
                    <a:pt x="6090" y="8071"/>
                  </a:lnTo>
                  <a:close/>
                  <a:moveTo>
                    <a:pt x="5907" y="7630"/>
                  </a:moveTo>
                  <a:lnTo>
                    <a:pt x="5797" y="7667"/>
                  </a:lnTo>
                  <a:lnTo>
                    <a:pt x="5687" y="7704"/>
                  </a:lnTo>
                  <a:lnTo>
                    <a:pt x="5577" y="7777"/>
                  </a:lnTo>
                  <a:lnTo>
                    <a:pt x="5467" y="7887"/>
                  </a:lnTo>
                  <a:lnTo>
                    <a:pt x="5467" y="7924"/>
                  </a:lnTo>
                  <a:lnTo>
                    <a:pt x="5430" y="7997"/>
                  </a:lnTo>
                  <a:lnTo>
                    <a:pt x="5503" y="8071"/>
                  </a:lnTo>
                  <a:lnTo>
                    <a:pt x="5430" y="8217"/>
                  </a:lnTo>
                  <a:lnTo>
                    <a:pt x="5430" y="8364"/>
                  </a:lnTo>
                  <a:lnTo>
                    <a:pt x="5467" y="8474"/>
                  </a:lnTo>
                  <a:lnTo>
                    <a:pt x="5540" y="8584"/>
                  </a:lnTo>
                  <a:lnTo>
                    <a:pt x="5650" y="8694"/>
                  </a:lnTo>
                  <a:lnTo>
                    <a:pt x="5797" y="8731"/>
                  </a:lnTo>
                  <a:lnTo>
                    <a:pt x="5907" y="8768"/>
                  </a:lnTo>
                  <a:lnTo>
                    <a:pt x="6053" y="8768"/>
                  </a:lnTo>
                  <a:lnTo>
                    <a:pt x="6200" y="8731"/>
                  </a:lnTo>
                  <a:lnTo>
                    <a:pt x="6310" y="8658"/>
                  </a:lnTo>
                  <a:lnTo>
                    <a:pt x="6384" y="8584"/>
                  </a:lnTo>
                  <a:lnTo>
                    <a:pt x="6457" y="8474"/>
                  </a:lnTo>
                  <a:lnTo>
                    <a:pt x="6494" y="8327"/>
                  </a:lnTo>
                  <a:lnTo>
                    <a:pt x="6494" y="8217"/>
                  </a:lnTo>
                  <a:lnTo>
                    <a:pt x="6494" y="8071"/>
                  </a:lnTo>
                  <a:lnTo>
                    <a:pt x="6457" y="7961"/>
                  </a:lnTo>
                  <a:lnTo>
                    <a:pt x="6384" y="7851"/>
                  </a:lnTo>
                  <a:lnTo>
                    <a:pt x="6310" y="7777"/>
                  </a:lnTo>
                  <a:lnTo>
                    <a:pt x="6200" y="7704"/>
                  </a:lnTo>
                  <a:lnTo>
                    <a:pt x="6053" y="7667"/>
                  </a:lnTo>
                  <a:lnTo>
                    <a:pt x="5907" y="7630"/>
                  </a:lnTo>
                  <a:close/>
                  <a:moveTo>
                    <a:pt x="4476" y="9134"/>
                  </a:moveTo>
                  <a:lnTo>
                    <a:pt x="4513" y="9281"/>
                  </a:lnTo>
                  <a:lnTo>
                    <a:pt x="4476" y="9391"/>
                  </a:lnTo>
                  <a:lnTo>
                    <a:pt x="4403" y="9538"/>
                  </a:lnTo>
                  <a:lnTo>
                    <a:pt x="4256" y="9648"/>
                  </a:lnTo>
                  <a:lnTo>
                    <a:pt x="4183" y="9685"/>
                  </a:lnTo>
                  <a:lnTo>
                    <a:pt x="4109" y="9685"/>
                  </a:lnTo>
                  <a:lnTo>
                    <a:pt x="4036" y="9648"/>
                  </a:lnTo>
                  <a:lnTo>
                    <a:pt x="3963" y="9575"/>
                  </a:lnTo>
                  <a:lnTo>
                    <a:pt x="3926" y="9501"/>
                  </a:lnTo>
                  <a:lnTo>
                    <a:pt x="3926" y="9428"/>
                  </a:lnTo>
                  <a:lnTo>
                    <a:pt x="3963" y="9354"/>
                  </a:lnTo>
                  <a:lnTo>
                    <a:pt x="4036" y="9281"/>
                  </a:lnTo>
                  <a:lnTo>
                    <a:pt x="4219" y="9208"/>
                  </a:lnTo>
                  <a:lnTo>
                    <a:pt x="4403" y="9171"/>
                  </a:lnTo>
                  <a:lnTo>
                    <a:pt x="4439" y="9171"/>
                  </a:lnTo>
                  <a:lnTo>
                    <a:pt x="4476" y="9134"/>
                  </a:lnTo>
                  <a:close/>
                  <a:moveTo>
                    <a:pt x="7741" y="9391"/>
                  </a:moveTo>
                  <a:lnTo>
                    <a:pt x="7814" y="9464"/>
                  </a:lnTo>
                  <a:lnTo>
                    <a:pt x="7851" y="9575"/>
                  </a:lnTo>
                  <a:lnTo>
                    <a:pt x="7851" y="9685"/>
                  </a:lnTo>
                  <a:lnTo>
                    <a:pt x="7814" y="9795"/>
                  </a:lnTo>
                  <a:lnTo>
                    <a:pt x="7704" y="9868"/>
                  </a:lnTo>
                  <a:lnTo>
                    <a:pt x="7557" y="9905"/>
                  </a:lnTo>
                  <a:lnTo>
                    <a:pt x="7447" y="9905"/>
                  </a:lnTo>
                  <a:lnTo>
                    <a:pt x="7301" y="9868"/>
                  </a:lnTo>
                  <a:lnTo>
                    <a:pt x="7227" y="9795"/>
                  </a:lnTo>
                  <a:lnTo>
                    <a:pt x="7301" y="9648"/>
                  </a:lnTo>
                  <a:lnTo>
                    <a:pt x="7374" y="9538"/>
                  </a:lnTo>
                  <a:lnTo>
                    <a:pt x="7484" y="9464"/>
                  </a:lnTo>
                  <a:lnTo>
                    <a:pt x="7631" y="9428"/>
                  </a:lnTo>
                  <a:lnTo>
                    <a:pt x="7704" y="9391"/>
                  </a:lnTo>
                  <a:close/>
                  <a:moveTo>
                    <a:pt x="4439" y="8658"/>
                  </a:moveTo>
                  <a:lnTo>
                    <a:pt x="4293" y="8694"/>
                  </a:lnTo>
                  <a:lnTo>
                    <a:pt x="4146" y="8694"/>
                  </a:lnTo>
                  <a:lnTo>
                    <a:pt x="4073" y="8731"/>
                  </a:lnTo>
                  <a:lnTo>
                    <a:pt x="3999" y="8804"/>
                  </a:lnTo>
                  <a:lnTo>
                    <a:pt x="3963" y="8951"/>
                  </a:lnTo>
                  <a:lnTo>
                    <a:pt x="3742" y="9061"/>
                  </a:lnTo>
                  <a:lnTo>
                    <a:pt x="3596" y="9244"/>
                  </a:lnTo>
                  <a:lnTo>
                    <a:pt x="3559" y="9354"/>
                  </a:lnTo>
                  <a:lnTo>
                    <a:pt x="3522" y="9501"/>
                  </a:lnTo>
                  <a:lnTo>
                    <a:pt x="3559" y="9611"/>
                  </a:lnTo>
                  <a:lnTo>
                    <a:pt x="3596" y="9758"/>
                  </a:lnTo>
                  <a:lnTo>
                    <a:pt x="3706" y="9868"/>
                  </a:lnTo>
                  <a:lnTo>
                    <a:pt x="3779" y="9978"/>
                  </a:lnTo>
                  <a:lnTo>
                    <a:pt x="3926" y="10051"/>
                  </a:lnTo>
                  <a:lnTo>
                    <a:pt x="4036" y="10088"/>
                  </a:lnTo>
                  <a:lnTo>
                    <a:pt x="4366" y="10088"/>
                  </a:lnTo>
                  <a:lnTo>
                    <a:pt x="4513" y="10015"/>
                  </a:lnTo>
                  <a:lnTo>
                    <a:pt x="4623" y="9905"/>
                  </a:lnTo>
                  <a:lnTo>
                    <a:pt x="4733" y="9795"/>
                  </a:lnTo>
                  <a:lnTo>
                    <a:pt x="4843" y="9648"/>
                  </a:lnTo>
                  <a:lnTo>
                    <a:pt x="4880" y="9501"/>
                  </a:lnTo>
                  <a:lnTo>
                    <a:pt x="4916" y="9354"/>
                  </a:lnTo>
                  <a:lnTo>
                    <a:pt x="4916" y="9171"/>
                  </a:lnTo>
                  <a:lnTo>
                    <a:pt x="4880" y="9024"/>
                  </a:lnTo>
                  <a:lnTo>
                    <a:pt x="4806" y="8878"/>
                  </a:lnTo>
                  <a:lnTo>
                    <a:pt x="4733" y="8768"/>
                  </a:lnTo>
                  <a:lnTo>
                    <a:pt x="4586" y="8694"/>
                  </a:lnTo>
                  <a:lnTo>
                    <a:pt x="4439" y="8658"/>
                  </a:lnTo>
                  <a:close/>
                  <a:moveTo>
                    <a:pt x="7447" y="8951"/>
                  </a:moveTo>
                  <a:lnTo>
                    <a:pt x="7337" y="8988"/>
                  </a:lnTo>
                  <a:lnTo>
                    <a:pt x="7264" y="9061"/>
                  </a:lnTo>
                  <a:lnTo>
                    <a:pt x="7227" y="9134"/>
                  </a:lnTo>
                  <a:lnTo>
                    <a:pt x="7227" y="9208"/>
                  </a:lnTo>
                  <a:lnTo>
                    <a:pt x="7117" y="9318"/>
                  </a:lnTo>
                  <a:lnTo>
                    <a:pt x="7007" y="9391"/>
                  </a:lnTo>
                  <a:lnTo>
                    <a:pt x="6934" y="9501"/>
                  </a:lnTo>
                  <a:lnTo>
                    <a:pt x="6897" y="9611"/>
                  </a:lnTo>
                  <a:lnTo>
                    <a:pt x="6897" y="9575"/>
                  </a:lnTo>
                  <a:lnTo>
                    <a:pt x="6860" y="9611"/>
                  </a:lnTo>
                  <a:lnTo>
                    <a:pt x="6824" y="9758"/>
                  </a:lnTo>
                  <a:lnTo>
                    <a:pt x="6824" y="9905"/>
                  </a:lnTo>
                  <a:lnTo>
                    <a:pt x="6860" y="9978"/>
                  </a:lnTo>
                  <a:lnTo>
                    <a:pt x="6897" y="10051"/>
                  </a:lnTo>
                  <a:lnTo>
                    <a:pt x="7007" y="10125"/>
                  </a:lnTo>
                  <a:lnTo>
                    <a:pt x="7044" y="10161"/>
                  </a:lnTo>
                  <a:lnTo>
                    <a:pt x="7044" y="10198"/>
                  </a:lnTo>
                  <a:lnTo>
                    <a:pt x="7227" y="10271"/>
                  </a:lnTo>
                  <a:lnTo>
                    <a:pt x="7374" y="10345"/>
                  </a:lnTo>
                  <a:lnTo>
                    <a:pt x="7704" y="10345"/>
                  </a:lnTo>
                  <a:lnTo>
                    <a:pt x="7851" y="10271"/>
                  </a:lnTo>
                  <a:lnTo>
                    <a:pt x="7998" y="10198"/>
                  </a:lnTo>
                  <a:lnTo>
                    <a:pt x="8108" y="10088"/>
                  </a:lnTo>
                  <a:lnTo>
                    <a:pt x="8181" y="9941"/>
                  </a:lnTo>
                  <a:lnTo>
                    <a:pt x="8254" y="9795"/>
                  </a:lnTo>
                  <a:lnTo>
                    <a:pt x="8291" y="9611"/>
                  </a:lnTo>
                  <a:lnTo>
                    <a:pt x="8254" y="9464"/>
                  </a:lnTo>
                  <a:lnTo>
                    <a:pt x="8218" y="9318"/>
                  </a:lnTo>
                  <a:lnTo>
                    <a:pt x="8144" y="9171"/>
                  </a:lnTo>
                  <a:lnTo>
                    <a:pt x="7998" y="9024"/>
                  </a:lnTo>
                  <a:lnTo>
                    <a:pt x="7924" y="8988"/>
                  </a:lnTo>
                  <a:lnTo>
                    <a:pt x="7851" y="8951"/>
                  </a:lnTo>
                  <a:close/>
                  <a:moveTo>
                    <a:pt x="6970" y="7227"/>
                  </a:moveTo>
                  <a:lnTo>
                    <a:pt x="7227" y="7300"/>
                  </a:lnTo>
                  <a:lnTo>
                    <a:pt x="7741" y="7520"/>
                  </a:lnTo>
                  <a:lnTo>
                    <a:pt x="8071" y="7667"/>
                  </a:lnTo>
                  <a:lnTo>
                    <a:pt x="8474" y="7740"/>
                  </a:lnTo>
                  <a:lnTo>
                    <a:pt x="8658" y="7777"/>
                  </a:lnTo>
                  <a:lnTo>
                    <a:pt x="8878" y="7777"/>
                  </a:lnTo>
                  <a:lnTo>
                    <a:pt x="9061" y="7740"/>
                  </a:lnTo>
                  <a:lnTo>
                    <a:pt x="9245" y="7667"/>
                  </a:lnTo>
                  <a:lnTo>
                    <a:pt x="9575" y="8071"/>
                  </a:lnTo>
                  <a:lnTo>
                    <a:pt x="10125" y="8841"/>
                  </a:lnTo>
                  <a:lnTo>
                    <a:pt x="10639" y="9648"/>
                  </a:lnTo>
                  <a:lnTo>
                    <a:pt x="10785" y="9868"/>
                  </a:lnTo>
                  <a:lnTo>
                    <a:pt x="10822" y="10015"/>
                  </a:lnTo>
                  <a:lnTo>
                    <a:pt x="10785" y="10161"/>
                  </a:lnTo>
                  <a:lnTo>
                    <a:pt x="10749" y="10235"/>
                  </a:lnTo>
                  <a:lnTo>
                    <a:pt x="10639" y="10345"/>
                  </a:lnTo>
                  <a:lnTo>
                    <a:pt x="10455" y="10455"/>
                  </a:lnTo>
                  <a:lnTo>
                    <a:pt x="10235" y="10602"/>
                  </a:lnTo>
                  <a:lnTo>
                    <a:pt x="9758" y="10565"/>
                  </a:lnTo>
                  <a:lnTo>
                    <a:pt x="9281" y="10492"/>
                  </a:lnTo>
                  <a:lnTo>
                    <a:pt x="8328" y="10455"/>
                  </a:lnTo>
                  <a:lnTo>
                    <a:pt x="7374" y="10492"/>
                  </a:lnTo>
                  <a:lnTo>
                    <a:pt x="6420" y="10528"/>
                  </a:lnTo>
                  <a:lnTo>
                    <a:pt x="2092" y="10675"/>
                  </a:lnTo>
                  <a:lnTo>
                    <a:pt x="1065" y="10712"/>
                  </a:lnTo>
                  <a:lnTo>
                    <a:pt x="735" y="10712"/>
                  </a:lnTo>
                  <a:lnTo>
                    <a:pt x="625" y="10638"/>
                  </a:lnTo>
                  <a:lnTo>
                    <a:pt x="588" y="10602"/>
                  </a:lnTo>
                  <a:lnTo>
                    <a:pt x="551" y="10565"/>
                  </a:lnTo>
                  <a:lnTo>
                    <a:pt x="588" y="10418"/>
                  </a:lnTo>
                  <a:lnTo>
                    <a:pt x="735" y="10198"/>
                  </a:lnTo>
                  <a:lnTo>
                    <a:pt x="1065" y="9685"/>
                  </a:lnTo>
                  <a:lnTo>
                    <a:pt x="1542" y="9575"/>
                  </a:lnTo>
                  <a:lnTo>
                    <a:pt x="1762" y="9538"/>
                  </a:lnTo>
                  <a:lnTo>
                    <a:pt x="2018" y="9501"/>
                  </a:lnTo>
                  <a:lnTo>
                    <a:pt x="2092" y="9464"/>
                  </a:lnTo>
                  <a:lnTo>
                    <a:pt x="2128" y="9428"/>
                  </a:lnTo>
                  <a:lnTo>
                    <a:pt x="2165" y="9281"/>
                  </a:lnTo>
                  <a:lnTo>
                    <a:pt x="2128" y="9171"/>
                  </a:lnTo>
                  <a:lnTo>
                    <a:pt x="2092" y="9134"/>
                  </a:lnTo>
                  <a:lnTo>
                    <a:pt x="2018" y="9098"/>
                  </a:lnTo>
                  <a:lnTo>
                    <a:pt x="1872" y="9061"/>
                  </a:lnTo>
                  <a:lnTo>
                    <a:pt x="1725" y="9061"/>
                  </a:lnTo>
                  <a:lnTo>
                    <a:pt x="1395" y="9134"/>
                  </a:lnTo>
                  <a:lnTo>
                    <a:pt x="1395" y="9134"/>
                  </a:lnTo>
                  <a:lnTo>
                    <a:pt x="1798" y="8547"/>
                  </a:lnTo>
                  <a:lnTo>
                    <a:pt x="1835" y="8511"/>
                  </a:lnTo>
                  <a:lnTo>
                    <a:pt x="1945" y="8547"/>
                  </a:lnTo>
                  <a:lnTo>
                    <a:pt x="2092" y="8584"/>
                  </a:lnTo>
                  <a:lnTo>
                    <a:pt x="2459" y="8621"/>
                  </a:lnTo>
                  <a:lnTo>
                    <a:pt x="2972" y="8621"/>
                  </a:lnTo>
                  <a:lnTo>
                    <a:pt x="3082" y="8584"/>
                  </a:lnTo>
                  <a:lnTo>
                    <a:pt x="3156" y="8511"/>
                  </a:lnTo>
                  <a:lnTo>
                    <a:pt x="3192" y="8401"/>
                  </a:lnTo>
                  <a:lnTo>
                    <a:pt x="3156" y="8291"/>
                  </a:lnTo>
                  <a:lnTo>
                    <a:pt x="3082" y="8217"/>
                  </a:lnTo>
                  <a:lnTo>
                    <a:pt x="2972" y="8181"/>
                  </a:lnTo>
                  <a:lnTo>
                    <a:pt x="2055" y="8181"/>
                  </a:lnTo>
                  <a:lnTo>
                    <a:pt x="2532" y="7520"/>
                  </a:lnTo>
                  <a:lnTo>
                    <a:pt x="2752" y="7557"/>
                  </a:lnTo>
                  <a:lnTo>
                    <a:pt x="2899" y="7704"/>
                  </a:lnTo>
                  <a:lnTo>
                    <a:pt x="3046" y="7777"/>
                  </a:lnTo>
                  <a:lnTo>
                    <a:pt x="3192" y="7851"/>
                  </a:lnTo>
                  <a:lnTo>
                    <a:pt x="3376" y="7924"/>
                  </a:lnTo>
                  <a:lnTo>
                    <a:pt x="3742" y="7961"/>
                  </a:lnTo>
                  <a:lnTo>
                    <a:pt x="4073" y="7961"/>
                  </a:lnTo>
                  <a:lnTo>
                    <a:pt x="4549" y="7887"/>
                  </a:lnTo>
                  <a:lnTo>
                    <a:pt x="4953" y="7777"/>
                  </a:lnTo>
                  <a:lnTo>
                    <a:pt x="5797" y="7410"/>
                  </a:lnTo>
                  <a:lnTo>
                    <a:pt x="6237" y="7264"/>
                  </a:lnTo>
                  <a:lnTo>
                    <a:pt x="6494" y="7227"/>
                  </a:lnTo>
                  <a:close/>
                  <a:moveTo>
                    <a:pt x="4036" y="1"/>
                  </a:moveTo>
                  <a:lnTo>
                    <a:pt x="3816" y="37"/>
                  </a:lnTo>
                  <a:lnTo>
                    <a:pt x="3596" y="74"/>
                  </a:lnTo>
                  <a:lnTo>
                    <a:pt x="3412" y="147"/>
                  </a:lnTo>
                  <a:lnTo>
                    <a:pt x="3229" y="257"/>
                  </a:lnTo>
                  <a:lnTo>
                    <a:pt x="3119" y="404"/>
                  </a:lnTo>
                  <a:lnTo>
                    <a:pt x="3009" y="551"/>
                  </a:lnTo>
                  <a:lnTo>
                    <a:pt x="2972" y="771"/>
                  </a:lnTo>
                  <a:lnTo>
                    <a:pt x="3009" y="991"/>
                  </a:lnTo>
                  <a:lnTo>
                    <a:pt x="3082" y="1174"/>
                  </a:lnTo>
                  <a:lnTo>
                    <a:pt x="3156" y="1285"/>
                  </a:lnTo>
                  <a:lnTo>
                    <a:pt x="3266" y="1358"/>
                  </a:lnTo>
                  <a:lnTo>
                    <a:pt x="3412" y="1431"/>
                  </a:lnTo>
                  <a:lnTo>
                    <a:pt x="3559" y="1468"/>
                  </a:lnTo>
                  <a:lnTo>
                    <a:pt x="3706" y="1468"/>
                  </a:lnTo>
                  <a:lnTo>
                    <a:pt x="3853" y="1431"/>
                  </a:lnTo>
                  <a:lnTo>
                    <a:pt x="3999" y="1395"/>
                  </a:lnTo>
                  <a:lnTo>
                    <a:pt x="4073" y="1395"/>
                  </a:lnTo>
                  <a:lnTo>
                    <a:pt x="3963" y="1468"/>
                  </a:lnTo>
                  <a:lnTo>
                    <a:pt x="3926" y="1578"/>
                  </a:lnTo>
                  <a:lnTo>
                    <a:pt x="3889" y="2055"/>
                  </a:lnTo>
                  <a:lnTo>
                    <a:pt x="3889" y="2532"/>
                  </a:lnTo>
                  <a:lnTo>
                    <a:pt x="3926" y="3449"/>
                  </a:lnTo>
                  <a:lnTo>
                    <a:pt x="3926" y="5099"/>
                  </a:lnTo>
                  <a:lnTo>
                    <a:pt x="3926" y="5283"/>
                  </a:lnTo>
                  <a:lnTo>
                    <a:pt x="3963" y="5466"/>
                  </a:lnTo>
                  <a:lnTo>
                    <a:pt x="3963" y="5503"/>
                  </a:lnTo>
                  <a:lnTo>
                    <a:pt x="3742" y="5613"/>
                  </a:lnTo>
                  <a:lnTo>
                    <a:pt x="3559" y="5723"/>
                  </a:lnTo>
                  <a:lnTo>
                    <a:pt x="3229" y="6016"/>
                  </a:lnTo>
                  <a:lnTo>
                    <a:pt x="2899" y="6347"/>
                  </a:lnTo>
                  <a:lnTo>
                    <a:pt x="2605" y="6677"/>
                  </a:lnTo>
                  <a:lnTo>
                    <a:pt x="2239" y="7080"/>
                  </a:lnTo>
                  <a:lnTo>
                    <a:pt x="1908" y="7484"/>
                  </a:lnTo>
                  <a:lnTo>
                    <a:pt x="1285" y="8364"/>
                  </a:lnTo>
                  <a:lnTo>
                    <a:pt x="698" y="9244"/>
                  </a:lnTo>
                  <a:lnTo>
                    <a:pt x="148" y="10125"/>
                  </a:lnTo>
                  <a:lnTo>
                    <a:pt x="38" y="10308"/>
                  </a:lnTo>
                  <a:lnTo>
                    <a:pt x="1" y="10492"/>
                  </a:lnTo>
                  <a:lnTo>
                    <a:pt x="38" y="10675"/>
                  </a:lnTo>
                  <a:lnTo>
                    <a:pt x="111" y="10858"/>
                  </a:lnTo>
                  <a:lnTo>
                    <a:pt x="221" y="11005"/>
                  </a:lnTo>
                  <a:lnTo>
                    <a:pt x="368" y="11115"/>
                  </a:lnTo>
                  <a:lnTo>
                    <a:pt x="551" y="11225"/>
                  </a:lnTo>
                  <a:lnTo>
                    <a:pt x="771" y="11262"/>
                  </a:lnTo>
                  <a:lnTo>
                    <a:pt x="1321" y="11299"/>
                  </a:lnTo>
                  <a:lnTo>
                    <a:pt x="1872" y="11262"/>
                  </a:lnTo>
                  <a:lnTo>
                    <a:pt x="3009" y="11189"/>
                  </a:lnTo>
                  <a:lnTo>
                    <a:pt x="5503" y="11115"/>
                  </a:lnTo>
                  <a:lnTo>
                    <a:pt x="7447" y="11042"/>
                  </a:lnTo>
                  <a:lnTo>
                    <a:pt x="8401" y="11005"/>
                  </a:lnTo>
                  <a:lnTo>
                    <a:pt x="9355" y="11042"/>
                  </a:lnTo>
                  <a:lnTo>
                    <a:pt x="9391" y="11152"/>
                  </a:lnTo>
                  <a:lnTo>
                    <a:pt x="9465" y="11225"/>
                  </a:lnTo>
                  <a:lnTo>
                    <a:pt x="9612" y="11299"/>
                  </a:lnTo>
                  <a:lnTo>
                    <a:pt x="9795" y="11335"/>
                  </a:lnTo>
                  <a:lnTo>
                    <a:pt x="9978" y="11335"/>
                  </a:lnTo>
                  <a:lnTo>
                    <a:pt x="10125" y="11299"/>
                  </a:lnTo>
                  <a:lnTo>
                    <a:pt x="10272" y="11299"/>
                  </a:lnTo>
                  <a:lnTo>
                    <a:pt x="10382" y="11262"/>
                  </a:lnTo>
                  <a:lnTo>
                    <a:pt x="10455" y="11189"/>
                  </a:lnTo>
                  <a:lnTo>
                    <a:pt x="10565" y="11115"/>
                  </a:lnTo>
                  <a:lnTo>
                    <a:pt x="10785" y="10968"/>
                  </a:lnTo>
                  <a:lnTo>
                    <a:pt x="10969" y="10785"/>
                  </a:lnTo>
                  <a:lnTo>
                    <a:pt x="11152" y="10602"/>
                  </a:lnTo>
                  <a:lnTo>
                    <a:pt x="11299" y="10455"/>
                  </a:lnTo>
                  <a:lnTo>
                    <a:pt x="11336" y="10308"/>
                  </a:lnTo>
                  <a:lnTo>
                    <a:pt x="11372" y="10198"/>
                  </a:lnTo>
                  <a:lnTo>
                    <a:pt x="11409" y="10051"/>
                  </a:lnTo>
                  <a:lnTo>
                    <a:pt x="11372" y="9941"/>
                  </a:lnTo>
                  <a:lnTo>
                    <a:pt x="11299" y="9685"/>
                  </a:lnTo>
                  <a:lnTo>
                    <a:pt x="11189" y="9464"/>
                  </a:lnTo>
                  <a:lnTo>
                    <a:pt x="10859" y="8914"/>
                  </a:lnTo>
                  <a:lnTo>
                    <a:pt x="10492" y="8364"/>
                  </a:lnTo>
                  <a:lnTo>
                    <a:pt x="10125" y="7887"/>
                  </a:lnTo>
                  <a:lnTo>
                    <a:pt x="9722" y="7410"/>
                  </a:lnTo>
                  <a:lnTo>
                    <a:pt x="9318" y="6933"/>
                  </a:lnTo>
                  <a:lnTo>
                    <a:pt x="8878" y="6493"/>
                  </a:lnTo>
                  <a:lnTo>
                    <a:pt x="8474" y="6126"/>
                  </a:lnTo>
                  <a:lnTo>
                    <a:pt x="8071" y="5760"/>
                  </a:lnTo>
                  <a:lnTo>
                    <a:pt x="7851" y="5576"/>
                  </a:lnTo>
                  <a:lnTo>
                    <a:pt x="7594" y="5430"/>
                  </a:lnTo>
                  <a:lnTo>
                    <a:pt x="7374" y="5319"/>
                  </a:lnTo>
                  <a:lnTo>
                    <a:pt x="7117" y="5209"/>
                  </a:lnTo>
                  <a:lnTo>
                    <a:pt x="7117" y="5173"/>
                  </a:lnTo>
                  <a:lnTo>
                    <a:pt x="7191" y="4953"/>
                  </a:lnTo>
                  <a:lnTo>
                    <a:pt x="7227" y="4696"/>
                  </a:lnTo>
                  <a:lnTo>
                    <a:pt x="7227" y="4182"/>
                  </a:lnTo>
                  <a:lnTo>
                    <a:pt x="7227" y="3669"/>
                  </a:lnTo>
                  <a:lnTo>
                    <a:pt x="7191" y="3192"/>
                  </a:lnTo>
                  <a:lnTo>
                    <a:pt x="7154" y="2825"/>
                  </a:lnTo>
                  <a:lnTo>
                    <a:pt x="7117" y="2385"/>
                  </a:lnTo>
                  <a:lnTo>
                    <a:pt x="7044" y="2165"/>
                  </a:lnTo>
                  <a:lnTo>
                    <a:pt x="7007" y="1945"/>
                  </a:lnTo>
                  <a:lnTo>
                    <a:pt x="6934" y="1761"/>
                  </a:lnTo>
                  <a:lnTo>
                    <a:pt x="6824" y="1615"/>
                  </a:lnTo>
                  <a:lnTo>
                    <a:pt x="7191" y="1651"/>
                  </a:lnTo>
                  <a:lnTo>
                    <a:pt x="7521" y="1651"/>
                  </a:lnTo>
                  <a:lnTo>
                    <a:pt x="7851" y="1541"/>
                  </a:lnTo>
                  <a:lnTo>
                    <a:pt x="7998" y="1468"/>
                  </a:lnTo>
                  <a:lnTo>
                    <a:pt x="8144" y="1358"/>
                  </a:lnTo>
                  <a:lnTo>
                    <a:pt x="8254" y="1248"/>
                  </a:lnTo>
                  <a:lnTo>
                    <a:pt x="8254" y="1174"/>
                  </a:lnTo>
                  <a:lnTo>
                    <a:pt x="8254" y="1101"/>
                  </a:lnTo>
                  <a:lnTo>
                    <a:pt x="8144" y="624"/>
                  </a:lnTo>
                  <a:lnTo>
                    <a:pt x="8071" y="404"/>
                  </a:lnTo>
                  <a:lnTo>
                    <a:pt x="7998" y="294"/>
                  </a:lnTo>
                  <a:lnTo>
                    <a:pt x="7924" y="221"/>
                  </a:lnTo>
                  <a:lnTo>
                    <a:pt x="7851" y="147"/>
                  </a:lnTo>
                  <a:lnTo>
                    <a:pt x="7777" y="147"/>
                  </a:lnTo>
                  <a:lnTo>
                    <a:pt x="7631" y="111"/>
                  </a:lnTo>
                  <a:lnTo>
                    <a:pt x="6824" y="74"/>
                  </a:lnTo>
                  <a:lnTo>
                    <a:pt x="4036" y="1"/>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 name="Google Shape;418;p8"/>
            <p:cNvSpPr/>
            <p:nvPr/>
          </p:nvSpPr>
          <p:spPr>
            <a:xfrm>
              <a:off x="6849975" y="3631900"/>
              <a:ext cx="270550" cy="339350"/>
            </a:xfrm>
            <a:custGeom>
              <a:avLst/>
              <a:gdLst/>
              <a:ahLst/>
              <a:cxnLst/>
              <a:rect l="l" t="t" r="r" b="b"/>
              <a:pathLst>
                <a:path w="10822" h="13574" extrusionOk="0">
                  <a:moveTo>
                    <a:pt x="10235" y="1358"/>
                  </a:moveTo>
                  <a:lnTo>
                    <a:pt x="10345" y="1652"/>
                  </a:lnTo>
                  <a:lnTo>
                    <a:pt x="10345" y="1982"/>
                  </a:lnTo>
                  <a:lnTo>
                    <a:pt x="10345" y="2312"/>
                  </a:lnTo>
                  <a:lnTo>
                    <a:pt x="10235" y="2605"/>
                  </a:lnTo>
                  <a:lnTo>
                    <a:pt x="10235" y="2569"/>
                  </a:lnTo>
                  <a:lnTo>
                    <a:pt x="10198" y="1945"/>
                  </a:lnTo>
                  <a:lnTo>
                    <a:pt x="10235" y="1358"/>
                  </a:lnTo>
                  <a:close/>
                  <a:moveTo>
                    <a:pt x="9538" y="2092"/>
                  </a:moveTo>
                  <a:lnTo>
                    <a:pt x="9538" y="2422"/>
                  </a:lnTo>
                  <a:lnTo>
                    <a:pt x="9538" y="2789"/>
                  </a:lnTo>
                  <a:lnTo>
                    <a:pt x="9465" y="2202"/>
                  </a:lnTo>
                  <a:lnTo>
                    <a:pt x="9538" y="2092"/>
                  </a:lnTo>
                  <a:close/>
                  <a:moveTo>
                    <a:pt x="9941" y="1285"/>
                  </a:moveTo>
                  <a:lnTo>
                    <a:pt x="9868" y="1835"/>
                  </a:lnTo>
                  <a:lnTo>
                    <a:pt x="9831" y="2129"/>
                  </a:lnTo>
                  <a:lnTo>
                    <a:pt x="9831" y="2459"/>
                  </a:lnTo>
                  <a:lnTo>
                    <a:pt x="9831" y="2642"/>
                  </a:lnTo>
                  <a:lnTo>
                    <a:pt x="9868" y="2789"/>
                  </a:lnTo>
                  <a:lnTo>
                    <a:pt x="9941" y="2936"/>
                  </a:lnTo>
                  <a:lnTo>
                    <a:pt x="10015" y="3046"/>
                  </a:lnTo>
                  <a:lnTo>
                    <a:pt x="10051" y="3046"/>
                  </a:lnTo>
                  <a:lnTo>
                    <a:pt x="9941" y="3229"/>
                  </a:lnTo>
                  <a:lnTo>
                    <a:pt x="9648" y="3632"/>
                  </a:lnTo>
                  <a:lnTo>
                    <a:pt x="9575" y="3046"/>
                  </a:lnTo>
                  <a:lnTo>
                    <a:pt x="9611" y="3119"/>
                  </a:lnTo>
                  <a:lnTo>
                    <a:pt x="9648" y="3156"/>
                  </a:lnTo>
                  <a:lnTo>
                    <a:pt x="9721" y="3192"/>
                  </a:lnTo>
                  <a:lnTo>
                    <a:pt x="9795" y="3156"/>
                  </a:lnTo>
                  <a:lnTo>
                    <a:pt x="9868" y="3156"/>
                  </a:lnTo>
                  <a:lnTo>
                    <a:pt x="9905" y="3082"/>
                  </a:lnTo>
                  <a:lnTo>
                    <a:pt x="9905" y="3046"/>
                  </a:lnTo>
                  <a:lnTo>
                    <a:pt x="9905" y="2972"/>
                  </a:lnTo>
                  <a:lnTo>
                    <a:pt x="9868" y="2936"/>
                  </a:lnTo>
                  <a:lnTo>
                    <a:pt x="9831" y="2899"/>
                  </a:lnTo>
                  <a:lnTo>
                    <a:pt x="9758" y="2899"/>
                  </a:lnTo>
                  <a:lnTo>
                    <a:pt x="9758" y="2642"/>
                  </a:lnTo>
                  <a:lnTo>
                    <a:pt x="9721" y="2092"/>
                  </a:lnTo>
                  <a:lnTo>
                    <a:pt x="9685" y="2018"/>
                  </a:lnTo>
                  <a:lnTo>
                    <a:pt x="9587" y="2018"/>
                  </a:lnTo>
                  <a:lnTo>
                    <a:pt x="9611" y="1982"/>
                  </a:lnTo>
                  <a:lnTo>
                    <a:pt x="9721" y="1762"/>
                  </a:lnTo>
                  <a:lnTo>
                    <a:pt x="9831" y="1542"/>
                  </a:lnTo>
                  <a:lnTo>
                    <a:pt x="9941" y="1285"/>
                  </a:lnTo>
                  <a:close/>
                  <a:moveTo>
                    <a:pt x="9318" y="2385"/>
                  </a:moveTo>
                  <a:lnTo>
                    <a:pt x="9281" y="3119"/>
                  </a:lnTo>
                  <a:lnTo>
                    <a:pt x="9318" y="3889"/>
                  </a:lnTo>
                  <a:lnTo>
                    <a:pt x="9354" y="3963"/>
                  </a:lnTo>
                  <a:lnTo>
                    <a:pt x="9098" y="4183"/>
                  </a:lnTo>
                  <a:lnTo>
                    <a:pt x="9098" y="3963"/>
                  </a:lnTo>
                  <a:lnTo>
                    <a:pt x="9098" y="3743"/>
                  </a:lnTo>
                  <a:lnTo>
                    <a:pt x="9024" y="3302"/>
                  </a:lnTo>
                  <a:lnTo>
                    <a:pt x="8988" y="2715"/>
                  </a:lnTo>
                  <a:lnTo>
                    <a:pt x="9134" y="2569"/>
                  </a:lnTo>
                  <a:lnTo>
                    <a:pt x="9318" y="2385"/>
                  </a:lnTo>
                  <a:close/>
                  <a:moveTo>
                    <a:pt x="8107" y="3596"/>
                  </a:moveTo>
                  <a:lnTo>
                    <a:pt x="7997" y="3889"/>
                  </a:lnTo>
                  <a:lnTo>
                    <a:pt x="7924" y="4219"/>
                  </a:lnTo>
                  <a:lnTo>
                    <a:pt x="7887" y="3779"/>
                  </a:lnTo>
                  <a:lnTo>
                    <a:pt x="8107" y="3596"/>
                  </a:lnTo>
                  <a:close/>
                  <a:moveTo>
                    <a:pt x="8731" y="2972"/>
                  </a:moveTo>
                  <a:lnTo>
                    <a:pt x="8731" y="3302"/>
                  </a:lnTo>
                  <a:lnTo>
                    <a:pt x="8731" y="3816"/>
                  </a:lnTo>
                  <a:lnTo>
                    <a:pt x="8768" y="4109"/>
                  </a:lnTo>
                  <a:lnTo>
                    <a:pt x="8841" y="4366"/>
                  </a:lnTo>
                  <a:lnTo>
                    <a:pt x="8841" y="4403"/>
                  </a:lnTo>
                  <a:lnTo>
                    <a:pt x="8621" y="4586"/>
                  </a:lnTo>
                  <a:lnTo>
                    <a:pt x="8621" y="4586"/>
                  </a:lnTo>
                  <a:lnTo>
                    <a:pt x="8658" y="4219"/>
                  </a:lnTo>
                  <a:lnTo>
                    <a:pt x="8694" y="3816"/>
                  </a:lnTo>
                  <a:lnTo>
                    <a:pt x="8694" y="3449"/>
                  </a:lnTo>
                  <a:lnTo>
                    <a:pt x="8658" y="3082"/>
                  </a:lnTo>
                  <a:lnTo>
                    <a:pt x="8731" y="2972"/>
                  </a:lnTo>
                  <a:close/>
                  <a:moveTo>
                    <a:pt x="8364" y="3339"/>
                  </a:moveTo>
                  <a:lnTo>
                    <a:pt x="8254" y="4733"/>
                  </a:lnTo>
                  <a:lnTo>
                    <a:pt x="8291" y="4806"/>
                  </a:lnTo>
                  <a:lnTo>
                    <a:pt x="8291" y="4843"/>
                  </a:lnTo>
                  <a:lnTo>
                    <a:pt x="8217" y="4916"/>
                  </a:lnTo>
                  <a:lnTo>
                    <a:pt x="8181" y="4880"/>
                  </a:lnTo>
                  <a:lnTo>
                    <a:pt x="8327" y="3522"/>
                  </a:lnTo>
                  <a:lnTo>
                    <a:pt x="8291" y="3486"/>
                  </a:lnTo>
                  <a:lnTo>
                    <a:pt x="8254" y="3449"/>
                  </a:lnTo>
                  <a:lnTo>
                    <a:pt x="8364" y="3339"/>
                  </a:lnTo>
                  <a:close/>
                  <a:moveTo>
                    <a:pt x="7704" y="3963"/>
                  </a:moveTo>
                  <a:lnTo>
                    <a:pt x="7667" y="4329"/>
                  </a:lnTo>
                  <a:lnTo>
                    <a:pt x="7594" y="4696"/>
                  </a:lnTo>
                  <a:lnTo>
                    <a:pt x="7520" y="5026"/>
                  </a:lnTo>
                  <a:lnTo>
                    <a:pt x="7410" y="5393"/>
                  </a:lnTo>
                  <a:lnTo>
                    <a:pt x="7410" y="5467"/>
                  </a:lnTo>
                  <a:lnTo>
                    <a:pt x="7337" y="5430"/>
                  </a:lnTo>
                  <a:lnTo>
                    <a:pt x="7300" y="5430"/>
                  </a:lnTo>
                  <a:lnTo>
                    <a:pt x="7300" y="4990"/>
                  </a:lnTo>
                  <a:lnTo>
                    <a:pt x="7264" y="4696"/>
                  </a:lnTo>
                  <a:lnTo>
                    <a:pt x="7227" y="4366"/>
                  </a:lnTo>
                  <a:lnTo>
                    <a:pt x="7704" y="3963"/>
                  </a:lnTo>
                  <a:close/>
                  <a:moveTo>
                    <a:pt x="7044" y="4513"/>
                  </a:moveTo>
                  <a:lnTo>
                    <a:pt x="6970" y="5026"/>
                  </a:lnTo>
                  <a:lnTo>
                    <a:pt x="6970" y="5320"/>
                  </a:lnTo>
                  <a:lnTo>
                    <a:pt x="6970" y="5540"/>
                  </a:lnTo>
                  <a:lnTo>
                    <a:pt x="7007" y="5650"/>
                  </a:lnTo>
                  <a:lnTo>
                    <a:pt x="7080" y="5760"/>
                  </a:lnTo>
                  <a:lnTo>
                    <a:pt x="6677" y="6053"/>
                  </a:lnTo>
                  <a:lnTo>
                    <a:pt x="6677" y="6053"/>
                  </a:lnTo>
                  <a:lnTo>
                    <a:pt x="6713" y="5797"/>
                  </a:lnTo>
                  <a:lnTo>
                    <a:pt x="6750" y="5540"/>
                  </a:lnTo>
                  <a:lnTo>
                    <a:pt x="6750" y="5173"/>
                  </a:lnTo>
                  <a:lnTo>
                    <a:pt x="6677" y="4843"/>
                  </a:lnTo>
                  <a:lnTo>
                    <a:pt x="7044" y="4513"/>
                  </a:lnTo>
                  <a:close/>
                  <a:moveTo>
                    <a:pt x="6603" y="4916"/>
                  </a:moveTo>
                  <a:lnTo>
                    <a:pt x="6567" y="5173"/>
                  </a:lnTo>
                  <a:lnTo>
                    <a:pt x="6530" y="5430"/>
                  </a:lnTo>
                  <a:lnTo>
                    <a:pt x="6457" y="5613"/>
                  </a:lnTo>
                  <a:lnTo>
                    <a:pt x="6383" y="5760"/>
                  </a:lnTo>
                  <a:lnTo>
                    <a:pt x="6310" y="5943"/>
                  </a:lnTo>
                  <a:lnTo>
                    <a:pt x="6310" y="6127"/>
                  </a:lnTo>
                  <a:lnTo>
                    <a:pt x="6310" y="6200"/>
                  </a:lnTo>
                  <a:lnTo>
                    <a:pt x="6383" y="6237"/>
                  </a:lnTo>
                  <a:lnTo>
                    <a:pt x="5980" y="6494"/>
                  </a:lnTo>
                  <a:lnTo>
                    <a:pt x="6053" y="6090"/>
                  </a:lnTo>
                  <a:lnTo>
                    <a:pt x="6053" y="5760"/>
                  </a:lnTo>
                  <a:lnTo>
                    <a:pt x="6016" y="5393"/>
                  </a:lnTo>
                  <a:lnTo>
                    <a:pt x="6603" y="4916"/>
                  </a:lnTo>
                  <a:close/>
                  <a:moveTo>
                    <a:pt x="5870" y="5540"/>
                  </a:moveTo>
                  <a:lnTo>
                    <a:pt x="5796" y="5943"/>
                  </a:lnTo>
                  <a:lnTo>
                    <a:pt x="5686" y="6347"/>
                  </a:lnTo>
                  <a:lnTo>
                    <a:pt x="5613" y="6567"/>
                  </a:lnTo>
                  <a:lnTo>
                    <a:pt x="5613" y="6677"/>
                  </a:lnTo>
                  <a:lnTo>
                    <a:pt x="5613" y="6750"/>
                  </a:lnTo>
                  <a:lnTo>
                    <a:pt x="5173" y="7081"/>
                  </a:lnTo>
                  <a:lnTo>
                    <a:pt x="5393" y="5943"/>
                  </a:lnTo>
                  <a:lnTo>
                    <a:pt x="5870" y="5540"/>
                  </a:lnTo>
                  <a:close/>
                  <a:moveTo>
                    <a:pt x="9134" y="478"/>
                  </a:moveTo>
                  <a:lnTo>
                    <a:pt x="9428" y="588"/>
                  </a:lnTo>
                  <a:lnTo>
                    <a:pt x="9318" y="735"/>
                  </a:lnTo>
                  <a:lnTo>
                    <a:pt x="9318" y="845"/>
                  </a:lnTo>
                  <a:lnTo>
                    <a:pt x="9354" y="918"/>
                  </a:lnTo>
                  <a:lnTo>
                    <a:pt x="9428" y="955"/>
                  </a:lnTo>
                  <a:lnTo>
                    <a:pt x="9538" y="955"/>
                  </a:lnTo>
                  <a:lnTo>
                    <a:pt x="9538" y="1101"/>
                  </a:lnTo>
                  <a:lnTo>
                    <a:pt x="9465" y="1285"/>
                  </a:lnTo>
                  <a:lnTo>
                    <a:pt x="9318" y="1615"/>
                  </a:lnTo>
                  <a:lnTo>
                    <a:pt x="9134" y="1908"/>
                  </a:lnTo>
                  <a:lnTo>
                    <a:pt x="8914" y="2202"/>
                  </a:lnTo>
                  <a:lnTo>
                    <a:pt x="8841" y="2165"/>
                  </a:lnTo>
                  <a:lnTo>
                    <a:pt x="8804" y="2202"/>
                  </a:lnTo>
                  <a:lnTo>
                    <a:pt x="8768" y="2202"/>
                  </a:lnTo>
                  <a:lnTo>
                    <a:pt x="8731" y="2275"/>
                  </a:lnTo>
                  <a:lnTo>
                    <a:pt x="8731" y="2349"/>
                  </a:lnTo>
                  <a:lnTo>
                    <a:pt x="8364" y="2715"/>
                  </a:lnTo>
                  <a:lnTo>
                    <a:pt x="7740" y="3339"/>
                  </a:lnTo>
                  <a:lnTo>
                    <a:pt x="7667" y="3339"/>
                  </a:lnTo>
                  <a:lnTo>
                    <a:pt x="7667" y="3412"/>
                  </a:lnTo>
                  <a:lnTo>
                    <a:pt x="6493" y="4439"/>
                  </a:lnTo>
                  <a:lnTo>
                    <a:pt x="5650" y="5173"/>
                  </a:lnTo>
                  <a:lnTo>
                    <a:pt x="4806" y="5870"/>
                  </a:lnTo>
                  <a:lnTo>
                    <a:pt x="4769" y="5870"/>
                  </a:lnTo>
                  <a:lnTo>
                    <a:pt x="4733" y="5907"/>
                  </a:lnTo>
                  <a:lnTo>
                    <a:pt x="4623" y="6017"/>
                  </a:lnTo>
                  <a:lnTo>
                    <a:pt x="3889" y="6567"/>
                  </a:lnTo>
                  <a:lnTo>
                    <a:pt x="3852" y="6567"/>
                  </a:lnTo>
                  <a:lnTo>
                    <a:pt x="3816" y="6604"/>
                  </a:lnTo>
                  <a:lnTo>
                    <a:pt x="3632" y="6714"/>
                  </a:lnTo>
                  <a:lnTo>
                    <a:pt x="3339" y="6897"/>
                  </a:lnTo>
                  <a:lnTo>
                    <a:pt x="3155" y="7007"/>
                  </a:lnTo>
                  <a:lnTo>
                    <a:pt x="3045" y="7154"/>
                  </a:lnTo>
                  <a:lnTo>
                    <a:pt x="2972" y="7117"/>
                  </a:lnTo>
                  <a:lnTo>
                    <a:pt x="2605" y="6824"/>
                  </a:lnTo>
                  <a:lnTo>
                    <a:pt x="2312" y="6457"/>
                  </a:lnTo>
                  <a:lnTo>
                    <a:pt x="2128" y="6274"/>
                  </a:lnTo>
                  <a:lnTo>
                    <a:pt x="1945" y="6090"/>
                  </a:lnTo>
                  <a:lnTo>
                    <a:pt x="2202" y="5943"/>
                  </a:lnTo>
                  <a:lnTo>
                    <a:pt x="2458" y="5723"/>
                  </a:lnTo>
                  <a:lnTo>
                    <a:pt x="2605" y="5943"/>
                  </a:lnTo>
                  <a:lnTo>
                    <a:pt x="2825" y="6127"/>
                  </a:lnTo>
                  <a:lnTo>
                    <a:pt x="2935" y="6200"/>
                  </a:lnTo>
                  <a:lnTo>
                    <a:pt x="3082" y="6237"/>
                  </a:lnTo>
                  <a:lnTo>
                    <a:pt x="3229" y="6237"/>
                  </a:lnTo>
                  <a:lnTo>
                    <a:pt x="3339" y="6127"/>
                  </a:lnTo>
                  <a:lnTo>
                    <a:pt x="3375" y="6090"/>
                  </a:lnTo>
                  <a:lnTo>
                    <a:pt x="3412" y="6017"/>
                  </a:lnTo>
                  <a:lnTo>
                    <a:pt x="3375" y="5870"/>
                  </a:lnTo>
                  <a:lnTo>
                    <a:pt x="3339" y="5797"/>
                  </a:lnTo>
                  <a:lnTo>
                    <a:pt x="3265" y="5760"/>
                  </a:lnTo>
                  <a:lnTo>
                    <a:pt x="3119" y="5760"/>
                  </a:lnTo>
                  <a:lnTo>
                    <a:pt x="3082" y="5797"/>
                  </a:lnTo>
                  <a:lnTo>
                    <a:pt x="3082" y="5760"/>
                  </a:lnTo>
                  <a:lnTo>
                    <a:pt x="2935" y="5650"/>
                  </a:lnTo>
                  <a:lnTo>
                    <a:pt x="2752" y="5503"/>
                  </a:lnTo>
                  <a:lnTo>
                    <a:pt x="2825" y="5430"/>
                  </a:lnTo>
                  <a:lnTo>
                    <a:pt x="3302" y="4990"/>
                  </a:lnTo>
                  <a:lnTo>
                    <a:pt x="3375" y="5173"/>
                  </a:lnTo>
                  <a:lnTo>
                    <a:pt x="3449" y="5283"/>
                  </a:lnTo>
                  <a:lnTo>
                    <a:pt x="3559" y="5393"/>
                  </a:lnTo>
                  <a:lnTo>
                    <a:pt x="3669" y="5503"/>
                  </a:lnTo>
                  <a:lnTo>
                    <a:pt x="3816" y="5540"/>
                  </a:lnTo>
                  <a:lnTo>
                    <a:pt x="3926" y="5540"/>
                  </a:lnTo>
                  <a:lnTo>
                    <a:pt x="3999" y="5467"/>
                  </a:lnTo>
                  <a:lnTo>
                    <a:pt x="4036" y="5393"/>
                  </a:lnTo>
                  <a:lnTo>
                    <a:pt x="4036" y="5283"/>
                  </a:lnTo>
                  <a:lnTo>
                    <a:pt x="3889" y="5136"/>
                  </a:lnTo>
                  <a:lnTo>
                    <a:pt x="3742" y="4990"/>
                  </a:lnTo>
                  <a:lnTo>
                    <a:pt x="3632" y="4843"/>
                  </a:lnTo>
                  <a:lnTo>
                    <a:pt x="3595" y="4770"/>
                  </a:lnTo>
                  <a:lnTo>
                    <a:pt x="3595" y="4733"/>
                  </a:lnTo>
                  <a:lnTo>
                    <a:pt x="3926" y="4439"/>
                  </a:lnTo>
                  <a:lnTo>
                    <a:pt x="4146" y="4256"/>
                  </a:lnTo>
                  <a:lnTo>
                    <a:pt x="4182" y="4403"/>
                  </a:lnTo>
                  <a:lnTo>
                    <a:pt x="4256" y="4513"/>
                  </a:lnTo>
                  <a:lnTo>
                    <a:pt x="4329" y="4623"/>
                  </a:lnTo>
                  <a:lnTo>
                    <a:pt x="4439" y="4770"/>
                  </a:lnTo>
                  <a:lnTo>
                    <a:pt x="4586" y="4843"/>
                  </a:lnTo>
                  <a:lnTo>
                    <a:pt x="4696" y="4880"/>
                  </a:lnTo>
                  <a:lnTo>
                    <a:pt x="4806" y="4843"/>
                  </a:lnTo>
                  <a:lnTo>
                    <a:pt x="4843" y="4770"/>
                  </a:lnTo>
                  <a:lnTo>
                    <a:pt x="4879" y="4733"/>
                  </a:lnTo>
                  <a:lnTo>
                    <a:pt x="4879" y="4623"/>
                  </a:lnTo>
                  <a:lnTo>
                    <a:pt x="4843" y="4549"/>
                  </a:lnTo>
                  <a:lnTo>
                    <a:pt x="4769" y="4476"/>
                  </a:lnTo>
                  <a:lnTo>
                    <a:pt x="4623" y="4329"/>
                  </a:lnTo>
                  <a:lnTo>
                    <a:pt x="4513" y="4219"/>
                  </a:lnTo>
                  <a:lnTo>
                    <a:pt x="4476" y="4073"/>
                  </a:lnTo>
                  <a:lnTo>
                    <a:pt x="4476" y="3999"/>
                  </a:lnTo>
                  <a:lnTo>
                    <a:pt x="4989" y="3522"/>
                  </a:lnTo>
                  <a:lnTo>
                    <a:pt x="5063" y="3632"/>
                  </a:lnTo>
                  <a:lnTo>
                    <a:pt x="5173" y="3853"/>
                  </a:lnTo>
                  <a:lnTo>
                    <a:pt x="5356" y="4036"/>
                  </a:lnTo>
                  <a:lnTo>
                    <a:pt x="5430" y="4073"/>
                  </a:lnTo>
                  <a:lnTo>
                    <a:pt x="5503" y="4109"/>
                  </a:lnTo>
                  <a:lnTo>
                    <a:pt x="5576" y="4073"/>
                  </a:lnTo>
                  <a:lnTo>
                    <a:pt x="5650" y="4036"/>
                  </a:lnTo>
                  <a:lnTo>
                    <a:pt x="5686" y="3963"/>
                  </a:lnTo>
                  <a:lnTo>
                    <a:pt x="5686" y="3926"/>
                  </a:lnTo>
                  <a:lnTo>
                    <a:pt x="5686" y="3853"/>
                  </a:lnTo>
                  <a:lnTo>
                    <a:pt x="5650" y="3779"/>
                  </a:lnTo>
                  <a:lnTo>
                    <a:pt x="5246" y="3302"/>
                  </a:lnTo>
                  <a:lnTo>
                    <a:pt x="5980" y="2642"/>
                  </a:lnTo>
                  <a:lnTo>
                    <a:pt x="6016" y="2715"/>
                  </a:lnTo>
                  <a:lnTo>
                    <a:pt x="6163" y="3082"/>
                  </a:lnTo>
                  <a:lnTo>
                    <a:pt x="6200" y="3156"/>
                  </a:lnTo>
                  <a:lnTo>
                    <a:pt x="6237" y="3192"/>
                  </a:lnTo>
                  <a:lnTo>
                    <a:pt x="6383" y="3192"/>
                  </a:lnTo>
                  <a:lnTo>
                    <a:pt x="6457" y="3156"/>
                  </a:lnTo>
                  <a:lnTo>
                    <a:pt x="6493" y="3082"/>
                  </a:lnTo>
                  <a:lnTo>
                    <a:pt x="6530" y="3009"/>
                  </a:lnTo>
                  <a:lnTo>
                    <a:pt x="6493" y="2936"/>
                  </a:lnTo>
                  <a:lnTo>
                    <a:pt x="6383" y="2605"/>
                  </a:lnTo>
                  <a:lnTo>
                    <a:pt x="6273" y="2422"/>
                  </a:lnTo>
                  <a:lnTo>
                    <a:pt x="7007" y="1725"/>
                  </a:lnTo>
                  <a:lnTo>
                    <a:pt x="7044" y="1945"/>
                  </a:lnTo>
                  <a:lnTo>
                    <a:pt x="7080" y="2129"/>
                  </a:lnTo>
                  <a:lnTo>
                    <a:pt x="7154" y="2349"/>
                  </a:lnTo>
                  <a:lnTo>
                    <a:pt x="7227" y="2532"/>
                  </a:lnTo>
                  <a:lnTo>
                    <a:pt x="7300" y="2605"/>
                  </a:lnTo>
                  <a:lnTo>
                    <a:pt x="7410" y="2642"/>
                  </a:lnTo>
                  <a:lnTo>
                    <a:pt x="7557" y="2569"/>
                  </a:lnTo>
                  <a:lnTo>
                    <a:pt x="7630" y="2495"/>
                  </a:lnTo>
                  <a:lnTo>
                    <a:pt x="7667" y="2385"/>
                  </a:lnTo>
                  <a:lnTo>
                    <a:pt x="7667" y="2312"/>
                  </a:lnTo>
                  <a:lnTo>
                    <a:pt x="7630" y="2239"/>
                  </a:lnTo>
                  <a:lnTo>
                    <a:pt x="7557" y="2165"/>
                  </a:lnTo>
                  <a:lnTo>
                    <a:pt x="7484" y="2165"/>
                  </a:lnTo>
                  <a:lnTo>
                    <a:pt x="7337" y="1835"/>
                  </a:lnTo>
                  <a:lnTo>
                    <a:pt x="7227" y="1542"/>
                  </a:lnTo>
                  <a:lnTo>
                    <a:pt x="7740" y="1101"/>
                  </a:lnTo>
                  <a:lnTo>
                    <a:pt x="8217" y="735"/>
                  </a:lnTo>
                  <a:lnTo>
                    <a:pt x="8364" y="625"/>
                  </a:lnTo>
                  <a:lnTo>
                    <a:pt x="8511" y="551"/>
                  </a:lnTo>
                  <a:lnTo>
                    <a:pt x="8841" y="478"/>
                  </a:lnTo>
                  <a:close/>
                  <a:moveTo>
                    <a:pt x="3485" y="7264"/>
                  </a:moveTo>
                  <a:lnTo>
                    <a:pt x="3449" y="7447"/>
                  </a:lnTo>
                  <a:lnTo>
                    <a:pt x="3302" y="7337"/>
                  </a:lnTo>
                  <a:lnTo>
                    <a:pt x="3485" y="7264"/>
                  </a:lnTo>
                  <a:close/>
                  <a:moveTo>
                    <a:pt x="5099" y="6163"/>
                  </a:moveTo>
                  <a:lnTo>
                    <a:pt x="4733" y="7264"/>
                  </a:lnTo>
                  <a:lnTo>
                    <a:pt x="4733" y="7337"/>
                  </a:lnTo>
                  <a:lnTo>
                    <a:pt x="4586" y="7447"/>
                  </a:lnTo>
                  <a:lnTo>
                    <a:pt x="4586" y="7337"/>
                  </a:lnTo>
                  <a:lnTo>
                    <a:pt x="4586" y="7301"/>
                  </a:lnTo>
                  <a:lnTo>
                    <a:pt x="4623" y="6860"/>
                  </a:lnTo>
                  <a:lnTo>
                    <a:pt x="4733" y="6457"/>
                  </a:lnTo>
                  <a:lnTo>
                    <a:pt x="5026" y="6237"/>
                  </a:lnTo>
                  <a:lnTo>
                    <a:pt x="5099" y="6163"/>
                  </a:lnTo>
                  <a:close/>
                  <a:moveTo>
                    <a:pt x="4292" y="6750"/>
                  </a:moveTo>
                  <a:lnTo>
                    <a:pt x="4219" y="7117"/>
                  </a:lnTo>
                  <a:lnTo>
                    <a:pt x="4219" y="7484"/>
                  </a:lnTo>
                  <a:lnTo>
                    <a:pt x="4219" y="7594"/>
                  </a:lnTo>
                  <a:lnTo>
                    <a:pt x="4292" y="7631"/>
                  </a:lnTo>
                  <a:lnTo>
                    <a:pt x="3889" y="7924"/>
                  </a:lnTo>
                  <a:lnTo>
                    <a:pt x="3816" y="7851"/>
                  </a:lnTo>
                  <a:lnTo>
                    <a:pt x="3889" y="7777"/>
                  </a:lnTo>
                  <a:lnTo>
                    <a:pt x="3926" y="7667"/>
                  </a:lnTo>
                  <a:lnTo>
                    <a:pt x="3926" y="7594"/>
                  </a:lnTo>
                  <a:lnTo>
                    <a:pt x="3889" y="7521"/>
                  </a:lnTo>
                  <a:lnTo>
                    <a:pt x="3852" y="7484"/>
                  </a:lnTo>
                  <a:lnTo>
                    <a:pt x="3816" y="7484"/>
                  </a:lnTo>
                  <a:lnTo>
                    <a:pt x="3889" y="7227"/>
                  </a:lnTo>
                  <a:lnTo>
                    <a:pt x="3926" y="7007"/>
                  </a:lnTo>
                  <a:lnTo>
                    <a:pt x="3926" y="6970"/>
                  </a:lnTo>
                  <a:lnTo>
                    <a:pt x="4292" y="6750"/>
                  </a:lnTo>
                  <a:close/>
                  <a:moveTo>
                    <a:pt x="1101" y="6127"/>
                  </a:moveTo>
                  <a:lnTo>
                    <a:pt x="1358" y="6200"/>
                  </a:lnTo>
                  <a:lnTo>
                    <a:pt x="1578" y="6310"/>
                  </a:lnTo>
                  <a:lnTo>
                    <a:pt x="1761" y="6457"/>
                  </a:lnTo>
                  <a:lnTo>
                    <a:pt x="1945" y="6677"/>
                  </a:lnTo>
                  <a:lnTo>
                    <a:pt x="2312" y="7081"/>
                  </a:lnTo>
                  <a:lnTo>
                    <a:pt x="2715" y="7447"/>
                  </a:lnTo>
                  <a:lnTo>
                    <a:pt x="3155" y="7777"/>
                  </a:lnTo>
                  <a:lnTo>
                    <a:pt x="3339" y="7961"/>
                  </a:lnTo>
                  <a:lnTo>
                    <a:pt x="3522" y="8144"/>
                  </a:lnTo>
                  <a:lnTo>
                    <a:pt x="3522" y="8181"/>
                  </a:lnTo>
                  <a:lnTo>
                    <a:pt x="3485" y="8291"/>
                  </a:lnTo>
                  <a:lnTo>
                    <a:pt x="3485" y="8401"/>
                  </a:lnTo>
                  <a:lnTo>
                    <a:pt x="3559" y="8474"/>
                  </a:lnTo>
                  <a:lnTo>
                    <a:pt x="3669" y="8511"/>
                  </a:lnTo>
                  <a:lnTo>
                    <a:pt x="3669" y="8621"/>
                  </a:lnTo>
                  <a:lnTo>
                    <a:pt x="3669" y="8658"/>
                  </a:lnTo>
                  <a:lnTo>
                    <a:pt x="3595" y="8695"/>
                  </a:lnTo>
                  <a:lnTo>
                    <a:pt x="3229" y="8731"/>
                  </a:lnTo>
                  <a:lnTo>
                    <a:pt x="3009" y="8474"/>
                  </a:lnTo>
                  <a:lnTo>
                    <a:pt x="2825" y="8254"/>
                  </a:lnTo>
                  <a:lnTo>
                    <a:pt x="2165" y="7484"/>
                  </a:lnTo>
                  <a:lnTo>
                    <a:pt x="1615" y="6897"/>
                  </a:lnTo>
                  <a:lnTo>
                    <a:pt x="1321" y="6604"/>
                  </a:lnTo>
                  <a:lnTo>
                    <a:pt x="1174" y="6494"/>
                  </a:lnTo>
                  <a:lnTo>
                    <a:pt x="991" y="6420"/>
                  </a:lnTo>
                  <a:lnTo>
                    <a:pt x="1101" y="6127"/>
                  </a:lnTo>
                  <a:close/>
                  <a:moveTo>
                    <a:pt x="8731" y="1"/>
                  </a:moveTo>
                  <a:lnTo>
                    <a:pt x="8474" y="74"/>
                  </a:lnTo>
                  <a:lnTo>
                    <a:pt x="8217" y="184"/>
                  </a:lnTo>
                  <a:lnTo>
                    <a:pt x="7997" y="331"/>
                  </a:lnTo>
                  <a:lnTo>
                    <a:pt x="7777" y="478"/>
                  </a:lnTo>
                  <a:lnTo>
                    <a:pt x="7154" y="1028"/>
                  </a:lnTo>
                  <a:lnTo>
                    <a:pt x="6530" y="1578"/>
                  </a:lnTo>
                  <a:lnTo>
                    <a:pt x="4036" y="3779"/>
                  </a:lnTo>
                  <a:lnTo>
                    <a:pt x="2825" y="4843"/>
                  </a:lnTo>
                  <a:lnTo>
                    <a:pt x="2312" y="5283"/>
                  </a:lnTo>
                  <a:lnTo>
                    <a:pt x="2092" y="5540"/>
                  </a:lnTo>
                  <a:lnTo>
                    <a:pt x="1871" y="5797"/>
                  </a:lnTo>
                  <a:lnTo>
                    <a:pt x="1761" y="5833"/>
                  </a:lnTo>
                  <a:lnTo>
                    <a:pt x="1725" y="5943"/>
                  </a:lnTo>
                  <a:lnTo>
                    <a:pt x="1541" y="5833"/>
                  </a:lnTo>
                  <a:lnTo>
                    <a:pt x="1358" y="5797"/>
                  </a:lnTo>
                  <a:lnTo>
                    <a:pt x="1174" y="5760"/>
                  </a:lnTo>
                  <a:lnTo>
                    <a:pt x="954" y="5760"/>
                  </a:lnTo>
                  <a:lnTo>
                    <a:pt x="844" y="5797"/>
                  </a:lnTo>
                  <a:lnTo>
                    <a:pt x="771" y="5907"/>
                  </a:lnTo>
                  <a:lnTo>
                    <a:pt x="624" y="6420"/>
                  </a:lnTo>
                  <a:lnTo>
                    <a:pt x="624" y="6494"/>
                  </a:lnTo>
                  <a:lnTo>
                    <a:pt x="661" y="6567"/>
                  </a:lnTo>
                  <a:lnTo>
                    <a:pt x="698" y="6604"/>
                  </a:lnTo>
                  <a:lnTo>
                    <a:pt x="771" y="6640"/>
                  </a:lnTo>
                  <a:lnTo>
                    <a:pt x="918" y="6860"/>
                  </a:lnTo>
                  <a:lnTo>
                    <a:pt x="1101" y="7081"/>
                  </a:lnTo>
                  <a:lnTo>
                    <a:pt x="1505" y="7484"/>
                  </a:lnTo>
                  <a:lnTo>
                    <a:pt x="2385" y="8511"/>
                  </a:lnTo>
                  <a:lnTo>
                    <a:pt x="2715" y="8951"/>
                  </a:lnTo>
                  <a:lnTo>
                    <a:pt x="2935" y="9171"/>
                  </a:lnTo>
                  <a:lnTo>
                    <a:pt x="3155" y="9318"/>
                  </a:lnTo>
                  <a:lnTo>
                    <a:pt x="3302" y="9355"/>
                  </a:lnTo>
                  <a:lnTo>
                    <a:pt x="3412" y="9355"/>
                  </a:lnTo>
                  <a:lnTo>
                    <a:pt x="3522" y="9281"/>
                  </a:lnTo>
                  <a:lnTo>
                    <a:pt x="3595" y="9171"/>
                  </a:lnTo>
                  <a:lnTo>
                    <a:pt x="3816" y="9135"/>
                  </a:lnTo>
                  <a:lnTo>
                    <a:pt x="3962" y="9061"/>
                  </a:lnTo>
                  <a:lnTo>
                    <a:pt x="4072" y="8951"/>
                  </a:lnTo>
                  <a:lnTo>
                    <a:pt x="4146" y="8805"/>
                  </a:lnTo>
                  <a:lnTo>
                    <a:pt x="4146" y="8548"/>
                  </a:lnTo>
                  <a:lnTo>
                    <a:pt x="4109" y="8328"/>
                  </a:lnTo>
                  <a:lnTo>
                    <a:pt x="5320" y="7557"/>
                  </a:lnTo>
                  <a:lnTo>
                    <a:pt x="6530" y="6750"/>
                  </a:lnTo>
                  <a:lnTo>
                    <a:pt x="7667" y="5907"/>
                  </a:lnTo>
                  <a:lnTo>
                    <a:pt x="8804" y="5026"/>
                  </a:lnTo>
                  <a:lnTo>
                    <a:pt x="9281" y="4660"/>
                  </a:lnTo>
                  <a:lnTo>
                    <a:pt x="9721" y="4219"/>
                  </a:lnTo>
                  <a:lnTo>
                    <a:pt x="10125" y="3743"/>
                  </a:lnTo>
                  <a:lnTo>
                    <a:pt x="10308" y="3486"/>
                  </a:lnTo>
                  <a:lnTo>
                    <a:pt x="10455" y="3229"/>
                  </a:lnTo>
                  <a:lnTo>
                    <a:pt x="10602" y="2972"/>
                  </a:lnTo>
                  <a:lnTo>
                    <a:pt x="10712" y="2679"/>
                  </a:lnTo>
                  <a:lnTo>
                    <a:pt x="10785" y="2385"/>
                  </a:lnTo>
                  <a:lnTo>
                    <a:pt x="10822" y="2129"/>
                  </a:lnTo>
                  <a:lnTo>
                    <a:pt x="10822" y="1835"/>
                  </a:lnTo>
                  <a:lnTo>
                    <a:pt x="10785" y="1542"/>
                  </a:lnTo>
                  <a:lnTo>
                    <a:pt x="10675" y="1248"/>
                  </a:lnTo>
                  <a:lnTo>
                    <a:pt x="10528" y="955"/>
                  </a:lnTo>
                  <a:lnTo>
                    <a:pt x="10382" y="735"/>
                  </a:lnTo>
                  <a:lnTo>
                    <a:pt x="10198" y="515"/>
                  </a:lnTo>
                  <a:lnTo>
                    <a:pt x="9978" y="368"/>
                  </a:lnTo>
                  <a:lnTo>
                    <a:pt x="9758" y="221"/>
                  </a:lnTo>
                  <a:lnTo>
                    <a:pt x="9501" y="111"/>
                  </a:lnTo>
                  <a:lnTo>
                    <a:pt x="9281" y="38"/>
                  </a:lnTo>
                  <a:lnTo>
                    <a:pt x="8988" y="1"/>
                  </a:lnTo>
                  <a:close/>
                  <a:moveTo>
                    <a:pt x="1981" y="12399"/>
                  </a:moveTo>
                  <a:lnTo>
                    <a:pt x="1981" y="12509"/>
                  </a:lnTo>
                  <a:lnTo>
                    <a:pt x="1981" y="12656"/>
                  </a:lnTo>
                  <a:lnTo>
                    <a:pt x="1908" y="12913"/>
                  </a:lnTo>
                  <a:lnTo>
                    <a:pt x="1798" y="12913"/>
                  </a:lnTo>
                  <a:lnTo>
                    <a:pt x="1871" y="12656"/>
                  </a:lnTo>
                  <a:lnTo>
                    <a:pt x="1981" y="12399"/>
                  </a:lnTo>
                  <a:close/>
                  <a:moveTo>
                    <a:pt x="1651" y="9391"/>
                  </a:moveTo>
                  <a:lnTo>
                    <a:pt x="1688" y="9575"/>
                  </a:lnTo>
                  <a:lnTo>
                    <a:pt x="1908" y="10198"/>
                  </a:lnTo>
                  <a:lnTo>
                    <a:pt x="2348" y="11372"/>
                  </a:lnTo>
                  <a:lnTo>
                    <a:pt x="2422" y="11739"/>
                  </a:lnTo>
                  <a:lnTo>
                    <a:pt x="2458" y="12106"/>
                  </a:lnTo>
                  <a:lnTo>
                    <a:pt x="2422" y="12436"/>
                  </a:lnTo>
                  <a:lnTo>
                    <a:pt x="2348" y="12619"/>
                  </a:lnTo>
                  <a:lnTo>
                    <a:pt x="2275" y="12766"/>
                  </a:lnTo>
                  <a:lnTo>
                    <a:pt x="2312" y="12583"/>
                  </a:lnTo>
                  <a:lnTo>
                    <a:pt x="2275" y="12436"/>
                  </a:lnTo>
                  <a:lnTo>
                    <a:pt x="2202" y="12326"/>
                  </a:lnTo>
                  <a:lnTo>
                    <a:pt x="2128" y="12216"/>
                  </a:lnTo>
                  <a:lnTo>
                    <a:pt x="2018" y="12179"/>
                  </a:lnTo>
                  <a:lnTo>
                    <a:pt x="1871" y="12179"/>
                  </a:lnTo>
                  <a:lnTo>
                    <a:pt x="1835" y="12253"/>
                  </a:lnTo>
                  <a:lnTo>
                    <a:pt x="1835" y="12326"/>
                  </a:lnTo>
                  <a:lnTo>
                    <a:pt x="1578" y="12656"/>
                  </a:lnTo>
                  <a:lnTo>
                    <a:pt x="1505" y="12840"/>
                  </a:lnTo>
                  <a:lnTo>
                    <a:pt x="1431" y="13023"/>
                  </a:lnTo>
                  <a:lnTo>
                    <a:pt x="1358" y="13023"/>
                  </a:lnTo>
                  <a:lnTo>
                    <a:pt x="1578" y="12509"/>
                  </a:lnTo>
                  <a:lnTo>
                    <a:pt x="1761" y="11996"/>
                  </a:lnTo>
                  <a:lnTo>
                    <a:pt x="1761" y="11959"/>
                  </a:lnTo>
                  <a:lnTo>
                    <a:pt x="1725" y="11922"/>
                  </a:lnTo>
                  <a:lnTo>
                    <a:pt x="1688" y="11922"/>
                  </a:lnTo>
                  <a:lnTo>
                    <a:pt x="1651" y="11959"/>
                  </a:lnTo>
                  <a:lnTo>
                    <a:pt x="1321" y="12399"/>
                  </a:lnTo>
                  <a:lnTo>
                    <a:pt x="1028" y="12913"/>
                  </a:lnTo>
                  <a:lnTo>
                    <a:pt x="881" y="12840"/>
                  </a:lnTo>
                  <a:lnTo>
                    <a:pt x="881" y="12729"/>
                  </a:lnTo>
                  <a:lnTo>
                    <a:pt x="1028" y="12436"/>
                  </a:lnTo>
                  <a:lnTo>
                    <a:pt x="1174" y="12143"/>
                  </a:lnTo>
                  <a:lnTo>
                    <a:pt x="1358" y="11849"/>
                  </a:lnTo>
                  <a:lnTo>
                    <a:pt x="1541" y="11556"/>
                  </a:lnTo>
                  <a:lnTo>
                    <a:pt x="1541" y="11519"/>
                  </a:lnTo>
                  <a:lnTo>
                    <a:pt x="1505" y="11482"/>
                  </a:lnTo>
                  <a:lnTo>
                    <a:pt x="1468" y="11519"/>
                  </a:lnTo>
                  <a:lnTo>
                    <a:pt x="1138" y="11812"/>
                  </a:lnTo>
                  <a:lnTo>
                    <a:pt x="954" y="11996"/>
                  </a:lnTo>
                  <a:lnTo>
                    <a:pt x="808" y="12179"/>
                  </a:lnTo>
                  <a:lnTo>
                    <a:pt x="698" y="12399"/>
                  </a:lnTo>
                  <a:lnTo>
                    <a:pt x="588" y="12619"/>
                  </a:lnTo>
                  <a:lnTo>
                    <a:pt x="551" y="12583"/>
                  </a:lnTo>
                  <a:lnTo>
                    <a:pt x="624" y="12473"/>
                  </a:lnTo>
                  <a:lnTo>
                    <a:pt x="661" y="12363"/>
                  </a:lnTo>
                  <a:lnTo>
                    <a:pt x="1138" y="11629"/>
                  </a:lnTo>
                  <a:lnTo>
                    <a:pt x="1321" y="11262"/>
                  </a:lnTo>
                  <a:lnTo>
                    <a:pt x="1468" y="10859"/>
                  </a:lnTo>
                  <a:lnTo>
                    <a:pt x="1431" y="10822"/>
                  </a:lnTo>
                  <a:lnTo>
                    <a:pt x="1395" y="10822"/>
                  </a:lnTo>
                  <a:lnTo>
                    <a:pt x="1064" y="11189"/>
                  </a:lnTo>
                  <a:lnTo>
                    <a:pt x="734" y="11556"/>
                  </a:lnTo>
                  <a:lnTo>
                    <a:pt x="844" y="11372"/>
                  </a:lnTo>
                  <a:lnTo>
                    <a:pt x="1248" y="10749"/>
                  </a:lnTo>
                  <a:lnTo>
                    <a:pt x="1651" y="10125"/>
                  </a:lnTo>
                  <a:lnTo>
                    <a:pt x="1651" y="10052"/>
                  </a:lnTo>
                  <a:lnTo>
                    <a:pt x="1615" y="9978"/>
                  </a:lnTo>
                  <a:lnTo>
                    <a:pt x="1505" y="9978"/>
                  </a:lnTo>
                  <a:lnTo>
                    <a:pt x="1321" y="10162"/>
                  </a:lnTo>
                  <a:lnTo>
                    <a:pt x="1505" y="9795"/>
                  </a:lnTo>
                  <a:lnTo>
                    <a:pt x="1651" y="9391"/>
                  </a:lnTo>
                  <a:close/>
                  <a:moveTo>
                    <a:pt x="1541" y="8768"/>
                  </a:moveTo>
                  <a:lnTo>
                    <a:pt x="1468" y="8805"/>
                  </a:lnTo>
                  <a:lnTo>
                    <a:pt x="1395" y="8915"/>
                  </a:lnTo>
                  <a:lnTo>
                    <a:pt x="1395" y="9025"/>
                  </a:lnTo>
                  <a:lnTo>
                    <a:pt x="1395" y="9061"/>
                  </a:lnTo>
                  <a:lnTo>
                    <a:pt x="1211" y="9355"/>
                  </a:lnTo>
                  <a:lnTo>
                    <a:pt x="1101" y="9648"/>
                  </a:lnTo>
                  <a:lnTo>
                    <a:pt x="661" y="10602"/>
                  </a:lnTo>
                  <a:lnTo>
                    <a:pt x="294" y="11409"/>
                  </a:lnTo>
                  <a:lnTo>
                    <a:pt x="147" y="11812"/>
                  </a:lnTo>
                  <a:lnTo>
                    <a:pt x="37" y="12253"/>
                  </a:lnTo>
                  <a:lnTo>
                    <a:pt x="1" y="12399"/>
                  </a:lnTo>
                  <a:lnTo>
                    <a:pt x="1" y="12509"/>
                  </a:lnTo>
                  <a:lnTo>
                    <a:pt x="74" y="12729"/>
                  </a:lnTo>
                  <a:lnTo>
                    <a:pt x="221" y="12913"/>
                  </a:lnTo>
                  <a:lnTo>
                    <a:pt x="404" y="13096"/>
                  </a:lnTo>
                  <a:lnTo>
                    <a:pt x="441" y="13170"/>
                  </a:lnTo>
                  <a:lnTo>
                    <a:pt x="514" y="13206"/>
                  </a:lnTo>
                  <a:lnTo>
                    <a:pt x="588" y="13243"/>
                  </a:lnTo>
                  <a:lnTo>
                    <a:pt x="661" y="13243"/>
                  </a:lnTo>
                  <a:lnTo>
                    <a:pt x="734" y="13280"/>
                  </a:lnTo>
                  <a:lnTo>
                    <a:pt x="881" y="13353"/>
                  </a:lnTo>
                  <a:lnTo>
                    <a:pt x="954" y="13426"/>
                  </a:lnTo>
                  <a:lnTo>
                    <a:pt x="1101" y="13426"/>
                  </a:lnTo>
                  <a:lnTo>
                    <a:pt x="1431" y="13536"/>
                  </a:lnTo>
                  <a:lnTo>
                    <a:pt x="1468" y="13573"/>
                  </a:lnTo>
                  <a:lnTo>
                    <a:pt x="1688" y="13573"/>
                  </a:lnTo>
                  <a:lnTo>
                    <a:pt x="1908" y="13536"/>
                  </a:lnTo>
                  <a:lnTo>
                    <a:pt x="2128" y="13463"/>
                  </a:lnTo>
                  <a:lnTo>
                    <a:pt x="2312" y="13390"/>
                  </a:lnTo>
                  <a:lnTo>
                    <a:pt x="2495" y="13280"/>
                  </a:lnTo>
                  <a:lnTo>
                    <a:pt x="2605" y="13133"/>
                  </a:lnTo>
                  <a:lnTo>
                    <a:pt x="2715" y="12986"/>
                  </a:lnTo>
                  <a:lnTo>
                    <a:pt x="2788" y="12840"/>
                  </a:lnTo>
                  <a:lnTo>
                    <a:pt x="2862" y="12693"/>
                  </a:lnTo>
                  <a:lnTo>
                    <a:pt x="2935" y="12326"/>
                  </a:lnTo>
                  <a:lnTo>
                    <a:pt x="2935" y="11959"/>
                  </a:lnTo>
                  <a:lnTo>
                    <a:pt x="2862" y="11592"/>
                  </a:lnTo>
                  <a:lnTo>
                    <a:pt x="2788" y="11226"/>
                  </a:lnTo>
                  <a:lnTo>
                    <a:pt x="2678" y="10895"/>
                  </a:lnTo>
                  <a:lnTo>
                    <a:pt x="2055" y="9061"/>
                  </a:lnTo>
                  <a:lnTo>
                    <a:pt x="1981" y="8951"/>
                  </a:lnTo>
                  <a:lnTo>
                    <a:pt x="1871" y="8878"/>
                  </a:lnTo>
                  <a:lnTo>
                    <a:pt x="1761" y="8805"/>
                  </a:lnTo>
                  <a:lnTo>
                    <a:pt x="1651" y="8768"/>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 name="Google Shape;419;p8"/>
            <p:cNvSpPr/>
            <p:nvPr/>
          </p:nvSpPr>
          <p:spPr>
            <a:xfrm>
              <a:off x="6351100" y="3281600"/>
              <a:ext cx="366850" cy="361350"/>
            </a:xfrm>
            <a:custGeom>
              <a:avLst/>
              <a:gdLst/>
              <a:ahLst/>
              <a:cxnLst/>
              <a:rect l="l" t="t" r="r" b="b"/>
              <a:pathLst>
                <a:path w="14674" h="14454" extrusionOk="0">
                  <a:moveTo>
                    <a:pt x="7887" y="3779"/>
                  </a:moveTo>
                  <a:lnTo>
                    <a:pt x="7961" y="3816"/>
                  </a:lnTo>
                  <a:lnTo>
                    <a:pt x="8071" y="3889"/>
                  </a:lnTo>
                  <a:lnTo>
                    <a:pt x="8218" y="4072"/>
                  </a:lnTo>
                  <a:lnTo>
                    <a:pt x="8291" y="4292"/>
                  </a:lnTo>
                  <a:lnTo>
                    <a:pt x="8364" y="4513"/>
                  </a:lnTo>
                  <a:lnTo>
                    <a:pt x="8401" y="4696"/>
                  </a:lnTo>
                  <a:lnTo>
                    <a:pt x="8401" y="4916"/>
                  </a:lnTo>
                  <a:lnTo>
                    <a:pt x="8401" y="5099"/>
                  </a:lnTo>
                  <a:lnTo>
                    <a:pt x="8291" y="5283"/>
                  </a:lnTo>
                  <a:lnTo>
                    <a:pt x="8144" y="4659"/>
                  </a:lnTo>
                  <a:lnTo>
                    <a:pt x="8034" y="4219"/>
                  </a:lnTo>
                  <a:lnTo>
                    <a:pt x="7961" y="3999"/>
                  </a:lnTo>
                  <a:lnTo>
                    <a:pt x="7887" y="3779"/>
                  </a:lnTo>
                  <a:close/>
                  <a:moveTo>
                    <a:pt x="4329" y="5063"/>
                  </a:moveTo>
                  <a:lnTo>
                    <a:pt x="4476" y="5209"/>
                  </a:lnTo>
                  <a:lnTo>
                    <a:pt x="4586" y="5356"/>
                  </a:lnTo>
                  <a:lnTo>
                    <a:pt x="4696" y="5503"/>
                  </a:lnTo>
                  <a:lnTo>
                    <a:pt x="4769" y="5686"/>
                  </a:lnTo>
                  <a:lnTo>
                    <a:pt x="4769" y="5870"/>
                  </a:lnTo>
                  <a:lnTo>
                    <a:pt x="4769" y="6053"/>
                  </a:lnTo>
                  <a:lnTo>
                    <a:pt x="4659" y="6126"/>
                  </a:lnTo>
                  <a:lnTo>
                    <a:pt x="4549" y="6237"/>
                  </a:lnTo>
                  <a:lnTo>
                    <a:pt x="4439" y="5980"/>
                  </a:lnTo>
                  <a:lnTo>
                    <a:pt x="4329" y="5686"/>
                  </a:lnTo>
                  <a:lnTo>
                    <a:pt x="4293" y="5393"/>
                  </a:lnTo>
                  <a:lnTo>
                    <a:pt x="4293" y="5209"/>
                  </a:lnTo>
                  <a:lnTo>
                    <a:pt x="4293" y="5136"/>
                  </a:lnTo>
                  <a:lnTo>
                    <a:pt x="4329" y="5063"/>
                  </a:lnTo>
                  <a:close/>
                  <a:moveTo>
                    <a:pt x="6604" y="7594"/>
                  </a:moveTo>
                  <a:lnTo>
                    <a:pt x="6714" y="7667"/>
                  </a:lnTo>
                  <a:lnTo>
                    <a:pt x="6787" y="7814"/>
                  </a:lnTo>
                  <a:lnTo>
                    <a:pt x="6934" y="8071"/>
                  </a:lnTo>
                  <a:lnTo>
                    <a:pt x="7337" y="8694"/>
                  </a:lnTo>
                  <a:lnTo>
                    <a:pt x="7117" y="8878"/>
                  </a:lnTo>
                  <a:lnTo>
                    <a:pt x="7080" y="8768"/>
                  </a:lnTo>
                  <a:lnTo>
                    <a:pt x="6860" y="8474"/>
                  </a:lnTo>
                  <a:lnTo>
                    <a:pt x="6677" y="8144"/>
                  </a:lnTo>
                  <a:lnTo>
                    <a:pt x="6567" y="7887"/>
                  </a:lnTo>
                  <a:lnTo>
                    <a:pt x="6420" y="7667"/>
                  </a:lnTo>
                  <a:lnTo>
                    <a:pt x="6604" y="7594"/>
                  </a:lnTo>
                  <a:close/>
                  <a:moveTo>
                    <a:pt x="5283" y="8107"/>
                  </a:moveTo>
                  <a:lnTo>
                    <a:pt x="5356" y="8144"/>
                  </a:lnTo>
                  <a:lnTo>
                    <a:pt x="5833" y="9428"/>
                  </a:lnTo>
                  <a:lnTo>
                    <a:pt x="5650" y="9501"/>
                  </a:lnTo>
                  <a:lnTo>
                    <a:pt x="5686" y="9318"/>
                  </a:lnTo>
                  <a:lnTo>
                    <a:pt x="5650" y="9208"/>
                  </a:lnTo>
                  <a:lnTo>
                    <a:pt x="5613" y="9061"/>
                  </a:lnTo>
                  <a:lnTo>
                    <a:pt x="5503" y="8768"/>
                  </a:lnTo>
                  <a:lnTo>
                    <a:pt x="5246" y="8107"/>
                  </a:lnTo>
                  <a:close/>
                  <a:moveTo>
                    <a:pt x="7337" y="9905"/>
                  </a:moveTo>
                  <a:lnTo>
                    <a:pt x="7337" y="10235"/>
                  </a:lnTo>
                  <a:lnTo>
                    <a:pt x="7190" y="9978"/>
                  </a:lnTo>
                  <a:lnTo>
                    <a:pt x="7337" y="9905"/>
                  </a:lnTo>
                  <a:close/>
                  <a:moveTo>
                    <a:pt x="9721" y="9061"/>
                  </a:moveTo>
                  <a:lnTo>
                    <a:pt x="9832" y="9281"/>
                  </a:lnTo>
                  <a:lnTo>
                    <a:pt x="9942" y="9501"/>
                  </a:lnTo>
                  <a:lnTo>
                    <a:pt x="10052" y="9685"/>
                  </a:lnTo>
                  <a:lnTo>
                    <a:pt x="10162" y="9868"/>
                  </a:lnTo>
                  <a:lnTo>
                    <a:pt x="10198" y="10015"/>
                  </a:lnTo>
                  <a:lnTo>
                    <a:pt x="10198" y="10161"/>
                  </a:lnTo>
                  <a:lnTo>
                    <a:pt x="10198" y="10308"/>
                  </a:lnTo>
                  <a:lnTo>
                    <a:pt x="10125" y="10455"/>
                  </a:lnTo>
                  <a:lnTo>
                    <a:pt x="10052" y="10345"/>
                  </a:lnTo>
                  <a:lnTo>
                    <a:pt x="9978" y="10308"/>
                  </a:lnTo>
                  <a:lnTo>
                    <a:pt x="9758" y="9758"/>
                  </a:lnTo>
                  <a:lnTo>
                    <a:pt x="9685" y="9464"/>
                  </a:lnTo>
                  <a:lnTo>
                    <a:pt x="9575" y="9171"/>
                  </a:lnTo>
                  <a:lnTo>
                    <a:pt x="9648" y="9134"/>
                  </a:lnTo>
                  <a:lnTo>
                    <a:pt x="9721" y="9061"/>
                  </a:lnTo>
                  <a:close/>
                  <a:moveTo>
                    <a:pt x="7667" y="9758"/>
                  </a:moveTo>
                  <a:lnTo>
                    <a:pt x="7777" y="9795"/>
                  </a:lnTo>
                  <a:lnTo>
                    <a:pt x="7924" y="9868"/>
                  </a:lnTo>
                  <a:lnTo>
                    <a:pt x="8071" y="10015"/>
                  </a:lnTo>
                  <a:lnTo>
                    <a:pt x="8181" y="10235"/>
                  </a:lnTo>
                  <a:lnTo>
                    <a:pt x="8291" y="10638"/>
                  </a:lnTo>
                  <a:lnTo>
                    <a:pt x="8328" y="10822"/>
                  </a:lnTo>
                  <a:lnTo>
                    <a:pt x="8328" y="10968"/>
                  </a:lnTo>
                  <a:lnTo>
                    <a:pt x="8291" y="11115"/>
                  </a:lnTo>
                  <a:lnTo>
                    <a:pt x="8181" y="11189"/>
                  </a:lnTo>
                  <a:lnTo>
                    <a:pt x="8181" y="11115"/>
                  </a:lnTo>
                  <a:lnTo>
                    <a:pt x="8144" y="11005"/>
                  </a:lnTo>
                  <a:lnTo>
                    <a:pt x="8071" y="10968"/>
                  </a:lnTo>
                  <a:lnTo>
                    <a:pt x="7997" y="10895"/>
                  </a:lnTo>
                  <a:lnTo>
                    <a:pt x="7887" y="10675"/>
                  </a:lnTo>
                  <a:lnTo>
                    <a:pt x="7814" y="10382"/>
                  </a:lnTo>
                  <a:lnTo>
                    <a:pt x="7741" y="9831"/>
                  </a:lnTo>
                  <a:lnTo>
                    <a:pt x="7667" y="9758"/>
                  </a:lnTo>
                  <a:close/>
                  <a:moveTo>
                    <a:pt x="10162" y="1321"/>
                  </a:moveTo>
                  <a:lnTo>
                    <a:pt x="10198" y="1541"/>
                  </a:lnTo>
                  <a:lnTo>
                    <a:pt x="10272" y="1725"/>
                  </a:lnTo>
                  <a:lnTo>
                    <a:pt x="10455" y="2092"/>
                  </a:lnTo>
                  <a:lnTo>
                    <a:pt x="10932" y="3229"/>
                  </a:lnTo>
                  <a:lnTo>
                    <a:pt x="10969" y="3302"/>
                  </a:lnTo>
                  <a:lnTo>
                    <a:pt x="10749" y="3375"/>
                  </a:lnTo>
                  <a:lnTo>
                    <a:pt x="10528" y="3449"/>
                  </a:lnTo>
                  <a:lnTo>
                    <a:pt x="9758" y="3742"/>
                  </a:lnTo>
                  <a:lnTo>
                    <a:pt x="8988" y="4146"/>
                  </a:lnTo>
                  <a:lnTo>
                    <a:pt x="8841" y="4219"/>
                  </a:lnTo>
                  <a:lnTo>
                    <a:pt x="8731" y="4329"/>
                  </a:lnTo>
                  <a:lnTo>
                    <a:pt x="8658" y="4072"/>
                  </a:lnTo>
                  <a:lnTo>
                    <a:pt x="8511" y="3816"/>
                  </a:lnTo>
                  <a:lnTo>
                    <a:pt x="8364" y="3595"/>
                  </a:lnTo>
                  <a:lnTo>
                    <a:pt x="8254" y="3522"/>
                  </a:lnTo>
                  <a:lnTo>
                    <a:pt x="8144" y="3449"/>
                  </a:lnTo>
                  <a:lnTo>
                    <a:pt x="7997" y="3412"/>
                  </a:lnTo>
                  <a:lnTo>
                    <a:pt x="7851" y="3375"/>
                  </a:lnTo>
                  <a:lnTo>
                    <a:pt x="7777" y="3375"/>
                  </a:lnTo>
                  <a:lnTo>
                    <a:pt x="7704" y="3412"/>
                  </a:lnTo>
                  <a:lnTo>
                    <a:pt x="7667" y="3485"/>
                  </a:lnTo>
                  <a:lnTo>
                    <a:pt x="7667" y="3559"/>
                  </a:lnTo>
                  <a:lnTo>
                    <a:pt x="7484" y="3595"/>
                  </a:lnTo>
                  <a:lnTo>
                    <a:pt x="7337" y="3706"/>
                  </a:lnTo>
                  <a:lnTo>
                    <a:pt x="7190" y="3852"/>
                  </a:lnTo>
                  <a:lnTo>
                    <a:pt x="7044" y="3999"/>
                  </a:lnTo>
                  <a:lnTo>
                    <a:pt x="7007" y="4109"/>
                  </a:lnTo>
                  <a:lnTo>
                    <a:pt x="7044" y="4219"/>
                  </a:lnTo>
                  <a:lnTo>
                    <a:pt x="7264" y="4696"/>
                  </a:lnTo>
                  <a:lnTo>
                    <a:pt x="7080" y="4769"/>
                  </a:lnTo>
                  <a:lnTo>
                    <a:pt x="6310" y="5026"/>
                  </a:lnTo>
                  <a:lnTo>
                    <a:pt x="5576" y="5283"/>
                  </a:lnTo>
                  <a:lnTo>
                    <a:pt x="5320" y="5356"/>
                  </a:lnTo>
                  <a:lnTo>
                    <a:pt x="5210" y="5393"/>
                  </a:lnTo>
                  <a:lnTo>
                    <a:pt x="5136" y="5466"/>
                  </a:lnTo>
                  <a:lnTo>
                    <a:pt x="5100" y="5356"/>
                  </a:lnTo>
                  <a:lnTo>
                    <a:pt x="4916" y="5063"/>
                  </a:lnTo>
                  <a:lnTo>
                    <a:pt x="4806" y="4879"/>
                  </a:lnTo>
                  <a:lnTo>
                    <a:pt x="4659" y="4733"/>
                  </a:lnTo>
                  <a:lnTo>
                    <a:pt x="4513" y="4623"/>
                  </a:lnTo>
                  <a:lnTo>
                    <a:pt x="4329" y="4549"/>
                  </a:lnTo>
                  <a:lnTo>
                    <a:pt x="4183" y="4513"/>
                  </a:lnTo>
                  <a:lnTo>
                    <a:pt x="4036" y="4586"/>
                  </a:lnTo>
                  <a:lnTo>
                    <a:pt x="3852" y="4586"/>
                  </a:lnTo>
                  <a:lnTo>
                    <a:pt x="3779" y="4623"/>
                  </a:lnTo>
                  <a:lnTo>
                    <a:pt x="3742" y="4696"/>
                  </a:lnTo>
                  <a:lnTo>
                    <a:pt x="3706" y="4989"/>
                  </a:lnTo>
                  <a:lnTo>
                    <a:pt x="3706" y="5283"/>
                  </a:lnTo>
                  <a:lnTo>
                    <a:pt x="3742" y="5576"/>
                  </a:lnTo>
                  <a:lnTo>
                    <a:pt x="3816" y="5870"/>
                  </a:lnTo>
                  <a:lnTo>
                    <a:pt x="3596" y="5833"/>
                  </a:lnTo>
                  <a:lnTo>
                    <a:pt x="3376" y="5870"/>
                  </a:lnTo>
                  <a:lnTo>
                    <a:pt x="2972" y="6016"/>
                  </a:lnTo>
                  <a:lnTo>
                    <a:pt x="2422" y="6163"/>
                  </a:lnTo>
                  <a:lnTo>
                    <a:pt x="2165" y="6273"/>
                  </a:lnTo>
                  <a:lnTo>
                    <a:pt x="2055" y="6347"/>
                  </a:lnTo>
                  <a:lnTo>
                    <a:pt x="1945" y="6457"/>
                  </a:lnTo>
                  <a:lnTo>
                    <a:pt x="1945" y="6530"/>
                  </a:lnTo>
                  <a:lnTo>
                    <a:pt x="1982" y="6567"/>
                  </a:lnTo>
                  <a:lnTo>
                    <a:pt x="2238" y="6603"/>
                  </a:lnTo>
                  <a:lnTo>
                    <a:pt x="2459" y="6567"/>
                  </a:lnTo>
                  <a:lnTo>
                    <a:pt x="2972" y="6457"/>
                  </a:lnTo>
                  <a:lnTo>
                    <a:pt x="3449" y="6347"/>
                  </a:lnTo>
                  <a:lnTo>
                    <a:pt x="3706" y="6237"/>
                  </a:lnTo>
                  <a:lnTo>
                    <a:pt x="3816" y="6163"/>
                  </a:lnTo>
                  <a:lnTo>
                    <a:pt x="3889" y="6090"/>
                  </a:lnTo>
                  <a:lnTo>
                    <a:pt x="4073" y="6383"/>
                  </a:lnTo>
                  <a:lnTo>
                    <a:pt x="4256" y="6677"/>
                  </a:lnTo>
                  <a:lnTo>
                    <a:pt x="4293" y="6713"/>
                  </a:lnTo>
                  <a:lnTo>
                    <a:pt x="4366" y="6823"/>
                  </a:lnTo>
                  <a:lnTo>
                    <a:pt x="4549" y="6970"/>
                  </a:lnTo>
                  <a:lnTo>
                    <a:pt x="4659" y="7007"/>
                  </a:lnTo>
                  <a:lnTo>
                    <a:pt x="4733" y="7044"/>
                  </a:lnTo>
                  <a:lnTo>
                    <a:pt x="4806" y="7007"/>
                  </a:lnTo>
                  <a:lnTo>
                    <a:pt x="4879" y="6933"/>
                  </a:lnTo>
                  <a:lnTo>
                    <a:pt x="5063" y="6640"/>
                  </a:lnTo>
                  <a:lnTo>
                    <a:pt x="5173" y="6347"/>
                  </a:lnTo>
                  <a:lnTo>
                    <a:pt x="5210" y="6053"/>
                  </a:lnTo>
                  <a:lnTo>
                    <a:pt x="5210" y="5760"/>
                  </a:lnTo>
                  <a:lnTo>
                    <a:pt x="5320" y="5760"/>
                  </a:lnTo>
                  <a:lnTo>
                    <a:pt x="5430" y="5723"/>
                  </a:lnTo>
                  <a:lnTo>
                    <a:pt x="5686" y="5650"/>
                  </a:lnTo>
                  <a:lnTo>
                    <a:pt x="6457" y="5430"/>
                  </a:lnTo>
                  <a:lnTo>
                    <a:pt x="7190" y="5173"/>
                  </a:lnTo>
                  <a:lnTo>
                    <a:pt x="7447" y="5063"/>
                  </a:lnTo>
                  <a:lnTo>
                    <a:pt x="7631" y="5430"/>
                  </a:lnTo>
                  <a:lnTo>
                    <a:pt x="7704" y="5613"/>
                  </a:lnTo>
                  <a:lnTo>
                    <a:pt x="7814" y="5760"/>
                  </a:lnTo>
                  <a:lnTo>
                    <a:pt x="7924" y="5833"/>
                  </a:lnTo>
                  <a:lnTo>
                    <a:pt x="8218" y="5833"/>
                  </a:lnTo>
                  <a:lnTo>
                    <a:pt x="8328" y="5760"/>
                  </a:lnTo>
                  <a:lnTo>
                    <a:pt x="8548" y="5576"/>
                  </a:lnTo>
                  <a:lnTo>
                    <a:pt x="8731" y="5356"/>
                  </a:lnTo>
                  <a:lnTo>
                    <a:pt x="8804" y="5173"/>
                  </a:lnTo>
                  <a:lnTo>
                    <a:pt x="8841" y="4989"/>
                  </a:lnTo>
                  <a:lnTo>
                    <a:pt x="8841" y="4806"/>
                  </a:lnTo>
                  <a:lnTo>
                    <a:pt x="8804" y="4586"/>
                  </a:lnTo>
                  <a:lnTo>
                    <a:pt x="8914" y="4586"/>
                  </a:lnTo>
                  <a:lnTo>
                    <a:pt x="9061" y="4513"/>
                  </a:lnTo>
                  <a:lnTo>
                    <a:pt x="9942" y="4109"/>
                  </a:lnTo>
                  <a:lnTo>
                    <a:pt x="10639" y="3852"/>
                  </a:lnTo>
                  <a:lnTo>
                    <a:pt x="10895" y="3742"/>
                  </a:lnTo>
                  <a:lnTo>
                    <a:pt x="11115" y="3669"/>
                  </a:lnTo>
                  <a:lnTo>
                    <a:pt x="11519" y="4586"/>
                  </a:lnTo>
                  <a:lnTo>
                    <a:pt x="11849" y="5540"/>
                  </a:lnTo>
                  <a:lnTo>
                    <a:pt x="12069" y="6237"/>
                  </a:lnTo>
                  <a:lnTo>
                    <a:pt x="12032" y="6347"/>
                  </a:lnTo>
                  <a:lnTo>
                    <a:pt x="11996" y="6457"/>
                  </a:lnTo>
                  <a:lnTo>
                    <a:pt x="11959" y="6457"/>
                  </a:lnTo>
                  <a:lnTo>
                    <a:pt x="11592" y="6603"/>
                  </a:lnTo>
                  <a:lnTo>
                    <a:pt x="10969" y="6787"/>
                  </a:lnTo>
                  <a:lnTo>
                    <a:pt x="9685" y="7227"/>
                  </a:lnTo>
                  <a:lnTo>
                    <a:pt x="8438" y="7630"/>
                  </a:lnTo>
                  <a:lnTo>
                    <a:pt x="7887" y="7777"/>
                  </a:lnTo>
                  <a:lnTo>
                    <a:pt x="7631" y="7924"/>
                  </a:lnTo>
                  <a:lnTo>
                    <a:pt x="7521" y="7997"/>
                  </a:lnTo>
                  <a:lnTo>
                    <a:pt x="7447" y="8107"/>
                  </a:lnTo>
                  <a:lnTo>
                    <a:pt x="7447" y="8144"/>
                  </a:lnTo>
                  <a:lnTo>
                    <a:pt x="7631" y="8181"/>
                  </a:lnTo>
                  <a:lnTo>
                    <a:pt x="7997" y="8181"/>
                  </a:lnTo>
                  <a:lnTo>
                    <a:pt x="8181" y="8107"/>
                  </a:lnTo>
                  <a:lnTo>
                    <a:pt x="8914" y="7887"/>
                  </a:lnTo>
                  <a:lnTo>
                    <a:pt x="10565" y="7374"/>
                  </a:lnTo>
                  <a:lnTo>
                    <a:pt x="12216" y="6860"/>
                  </a:lnTo>
                  <a:lnTo>
                    <a:pt x="12289" y="6823"/>
                  </a:lnTo>
                  <a:lnTo>
                    <a:pt x="12546" y="7777"/>
                  </a:lnTo>
                  <a:lnTo>
                    <a:pt x="12766" y="8474"/>
                  </a:lnTo>
                  <a:lnTo>
                    <a:pt x="12729" y="8511"/>
                  </a:lnTo>
                  <a:lnTo>
                    <a:pt x="12693" y="8584"/>
                  </a:lnTo>
                  <a:lnTo>
                    <a:pt x="11629" y="8988"/>
                  </a:lnTo>
                  <a:lnTo>
                    <a:pt x="11042" y="9208"/>
                  </a:lnTo>
                  <a:lnTo>
                    <a:pt x="10859" y="9281"/>
                  </a:lnTo>
                  <a:lnTo>
                    <a:pt x="10749" y="9391"/>
                  </a:lnTo>
                  <a:lnTo>
                    <a:pt x="10455" y="9575"/>
                  </a:lnTo>
                  <a:lnTo>
                    <a:pt x="10455" y="9611"/>
                  </a:lnTo>
                  <a:lnTo>
                    <a:pt x="10418" y="9501"/>
                  </a:lnTo>
                  <a:lnTo>
                    <a:pt x="10198" y="9024"/>
                  </a:lnTo>
                  <a:lnTo>
                    <a:pt x="10052" y="8804"/>
                  </a:lnTo>
                  <a:lnTo>
                    <a:pt x="9942" y="8731"/>
                  </a:lnTo>
                  <a:lnTo>
                    <a:pt x="9832" y="8694"/>
                  </a:lnTo>
                  <a:lnTo>
                    <a:pt x="9758" y="8694"/>
                  </a:lnTo>
                  <a:lnTo>
                    <a:pt x="9721" y="8768"/>
                  </a:lnTo>
                  <a:lnTo>
                    <a:pt x="9685" y="8841"/>
                  </a:lnTo>
                  <a:lnTo>
                    <a:pt x="9501" y="8841"/>
                  </a:lnTo>
                  <a:lnTo>
                    <a:pt x="9355" y="8804"/>
                  </a:lnTo>
                  <a:lnTo>
                    <a:pt x="9208" y="8841"/>
                  </a:lnTo>
                  <a:lnTo>
                    <a:pt x="9061" y="8878"/>
                  </a:lnTo>
                  <a:lnTo>
                    <a:pt x="8988" y="8988"/>
                  </a:lnTo>
                  <a:lnTo>
                    <a:pt x="8914" y="9098"/>
                  </a:lnTo>
                  <a:lnTo>
                    <a:pt x="8914" y="9208"/>
                  </a:lnTo>
                  <a:lnTo>
                    <a:pt x="9025" y="9611"/>
                  </a:lnTo>
                  <a:lnTo>
                    <a:pt x="9135" y="10051"/>
                  </a:lnTo>
                  <a:lnTo>
                    <a:pt x="8694" y="10161"/>
                  </a:lnTo>
                  <a:lnTo>
                    <a:pt x="8658" y="10198"/>
                  </a:lnTo>
                  <a:lnTo>
                    <a:pt x="8621" y="10235"/>
                  </a:lnTo>
                  <a:lnTo>
                    <a:pt x="8584" y="10345"/>
                  </a:lnTo>
                  <a:lnTo>
                    <a:pt x="8511" y="10125"/>
                  </a:lnTo>
                  <a:lnTo>
                    <a:pt x="8401" y="9905"/>
                  </a:lnTo>
                  <a:lnTo>
                    <a:pt x="8254" y="9685"/>
                  </a:lnTo>
                  <a:lnTo>
                    <a:pt x="8034" y="9501"/>
                  </a:lnTo>
                  <a:lnTo>
                    <a:pt x="7777" y="9391"/>
                  </a:lnTo>
                  <a:lnTo>
                    <a:pt x="7557" y="9391"/>
                  </a:lnTo>
                  <a:lnTo>
                    <a:pt x="7411" y="9428"/>
                  </a:lnTo>
                  <a:lnTo>
                    <a:pt x="7300" y="9464"/>
                  </a:lnTo>
                  <a:lnTo>
                    <a:pt x="7190" y="9538"/>
                  </a:lnTo>
                  <a:lnTo>
                    <a:pt x="7080" y="9611"/>
                  </a:lnTo>
                  <a:lnTo>
                    <a:pt x="7044" y="9721"/>
                  </a:lnTo>
                  <a:lnTo>
                    <a:pt x="7007" y="9868"/>
                  </a:lnTo>
                  <a:lnTo>
                    <a:pt x="7044" y="9941"/>
                  </a:lnTo>
                  <a:lnTo>
                    <a:pt x="7117" y="9978"/>
                  </a:lnTo>
                  <a:lnTo>
                    <a:pt x="7044" y="10235"/>
                  </a:lnTo>
                  <a:lnTo>
                    <a:pt x="7080" y="10492"/>
                  </a:lnTo>
                  <a:lnTo>
                    <a:pt x="4806" y="11152"/>
                  </a:lnTo>
                  <a:lnTo>
                    <a:pt x="4219" y="11335"/>
                  </a:lnTo>
                  <a:lnTo>
                    <a:pt x="3632" y="11519"/>
                  </a:lnTo>
                  <a:lnTo>
                    <a:pt x="3449" y="11629"/>
                  </a:lnTo>
                  <a:lnTo>
                    <a:pt x="3192" y="10602"/>
                  </a:lnTo>
                  <a:lnTo>
                    <a:pt x="2862" y="9611"/>
                  </a:lnTo>
                  <a:lnTo>
                    <a:pt x="3339" y="9538"/>
                  </a:lnTo>
                  <a:lnTo>
                    <a:pt x="3816" y="9428"/>
                  </a:lnTo>
                  <a:lnTo>
                    <a:pt x="4769" y="9134"/>
                  </a:lnTo>
                  <a:lnTo>
                    <a:pt x="4843" y="9318"/>
                  </a:lnTo>
                  <a:lnTo>
                    <a:pt x="4953" y="9501"/>
                  </a:lnTo>
                  <a:lnTo>
                    <a:pt x="5063" y="9685"/>
                  </a:lnTo>
                  <a:lnTo>
                    <a:pt x="5246" y="9831"/>
                  </a:lnTo>
                  <a:lnTo>
                    <a:pt x="5356" y="9868"/>
                  </a:lnTo>
                  <a:lnTo>
                    <a:pt x="5466" y="9905"/>
                  </a:lnTo>
                  <a:lnTo>
                    <a:pt x="5613" y="9905"/>
                  </a:lnTo>
                  <a:lnTo>
                    <a:pt x="5723" y="9868"/>
                  </a:lnTo>
                  <a:lnTo>
                    <a:pt x="5980" y="9758"/>
                  </a:lnTo>
                  <a:lnTo>
                    <a:pt x="6163" y="9648"/>
                  </a:lnTo>
                  <a:lnTo>
                    <a:pt x="6237" y="9538"/>
                  </a:lnTo>
                  <a:lnTo>
                    <a:pt x="6273" y="9501"/>
                  </a:lnTo>
                  <a:lnTo>
                    <a:pt x="6237" y="9428"/>
                  </a:lnTo>
                  <a:lnTo>
                    <a:pt x="5980" y="8731"/>
                  </a:lnTo>
                  <a:lnTo>
                    <a:pt x="6200" y="8731"/>
                  </a:lnTo>
                  <a:lnTo>
                    <a:pt x="6383" y="8658"/>
                  </a:lnTo>
                  <a:lnTo>
                    <a:pt x="6604" y="9244"/>
                  </a:lnTo>
                  <a:lnTo>
                    <a:pt x="6677" y="9318"/>
                  </a:lnTo>
                  <a:lnTo>
                    <a:pt x="6714" y="9354"/>
                  </a:lnTo>
                  <a:lnTo>
                    <a:pt x="6787" y="9354"/>
                  </a:lnTo>
                  <a:lnTo>
                    <a:pt x="7044" y="9318"/>
                  </a:lnTo>
                  <a:lnTo>
                    <a:pt x="7300" y="9208"/>
                  </a:lnTo>
                  <a:lnTo>
                    <a:pt x="7521" y="9061"/>
                  </a:lnTo>
                  <a:lnTo>
                    <a:pt x="7704" y="8878"/>
                  </a:lnTo>
                  <a:lnTo>
                    <a:pt x="7741" y="8841"/>
                  </a:lnTo>
                  <a:lnTo>
                    <a:pt x="7777" y="8768"/>
                  </a:lnTo>
                  <a:lnTo>
                    <a:pt x="7741" y="8658"/>
                  </a:lnTo>
                  <a:lnTo>
                    <a:pt x="7264" y="7887"/>
                  </a:lnTo>
                  <a:lnTo>
                    <a:pt x="7080" y="7520"/>
                  </a:lnTo>
                  <a:lnTo>
                    <a:pt x="6970" y="7337"/>
                  </a:lnTo>
                  <a:lnTo>
                    <a:pt x="6824" y="7227"/>
                  </a:lnTo>
                  <a:lnTo>
                    <a:pt x="6640" y="7154"/>
                  </a:lnTo>
                  <a:lnTo>
                    <a:pt x="6457" y="7190"/>
                  </a:lnTo>
                  <a:lnTo>
                    <a:pt x="6383" y="7227"/>
                  </a:lnTo>
                  <a:lnTo>
                    <a:pt x="6310" y="7264"/>
                  </a:lnTo>
                  <a:lnTo>
                    <a:pt x="6237" y="7337"/>
                  </a:lnTo>
                  <a:lnTo>
                    <a:pt x="6200" y="7410"/>
                  </a:lnTo>
                  <a:lnTo>
                    <a:pt x="6017" y="7447"/>
                  </a:lnTo>
                  <a:lnTo>
                    <a:pt x="5980" y="7484"/>
                  </a:lnTo>
                  <a:lnTo>
                    <a:pt x="5943" y="7520"/>
                  </a:lnTo>
                  <a:lnTo>
                    <a:pt x="5907" y="7594"/>
                  </a:lnTo>
                  <a:lnTo>
                    <a:pt x="5907" y="7667"/>
                  </a:lnTo>
                  <a:lnTo>
                    <a:pt x="6200" y="8291"/>
                  </a:lnTo>
                  <a:lnTo>
                    <a:pt x="6163" y="8364"/>
                  </a:lnTo>
                  <a:lnTo>
                    <a:pt x="6127" y="8401"/>
                  </a:lnTo>
                  <a:lnTo>
                    <a:pt x="6090" y="8401"/>
                  </a:lnTo>
                  <a:lnTo>
                    <a:pt x="6053" y="8437"/>
                  </a:lnTo>
                  <a:lnTo>
                    <a:pt x="5943" y="8474"/>
                  </a:lnTo>
                  <a:lnTo>
                    <a:pt x="5907" y="8511"/>
                  </a:lnTo>
                  <a:lnTo>
                    <a:pt x="5613" y="7814"/>
                  </a:lnTo>
                  <a:lnTo>
                    <a:pt x="5576" y="7777"/>
                  </a:lnTo>
                  <a:lnTo>
                    <a:pt x="5540" y="7704"/>
                  </a:lnTo>
                  <a:lnTo>
                    <a:pt x="5393" y="7704"/>
                  </a:lnTo>
                  <a:lnTo>
                    <a:pt x="5356" y="7667"/>
                  </a:lnTo>
                  <a:lnTo>
                    <a:pt x="5173" y="7667"/>
                  </a:lnTo>
                  <a:lnTo>
                    <a:pt x="4990" y="7704"/>
                  </a:lnTo>
                  <a:lnTo>
                    <a:pt x="4843" y="7814"/>
                  </a:lnTo>
                  <a:lnTo>
                    <a:pt x="4733" y="7961"/>
                  </a:lnTo>
                  <a:lnTo>
                    <a:pt x="4659" y="8144"/>
                  </a:lnTo>
                  <a:lnTo>
                    <a:pt x="4623" y="8327"/>
                  </a:lnTo>
                  <a:lnTo>
                    <a:pt x="4623" y="8511"/>
                  </a:lnTo>
                  <a:lnTo>
                    <a:pt x="4623" y="8694"/>
                  </a:lnTo>
                  <a:lnTo>
                    <a:pt x="3669" y="8951"/>
                  </a:lnTo>
                  <a:lnTo>
                    <a:pt x="3229" y="9134"/>
                  </a:lnTo>
                  <a:lnTo>
                    <a:pt x="2752" y="9318"/>
                  </a:lnTo>
                  <a:lnTo>
                    <a:pt x="2348" y="7997"/>
                  </a:lnTo>
                  <a:lnTo>
                    <a:pt x="1908" y="6677"/>
                  </a:lnTo>
                  <a:lnTo>
                    <a:pt x="1541" y="5356"/>
                  </a:lnTo>
                  <a:lnTo>
                    <a:pt x="1395" y="4696"/>
                  </a:lnTo>
                  <a:lnTo>
                    <a:pt x="1285" y="3999"/>
                  </a:lnTo>
                  <a:lnTo>
                    <a:pt x="1505" y="3962"/>
                  </a:lnTo>
                  <a:lnTo>
                    <a:pt x="1725" y="3926"/>
                  </a:lnTo>
                  <a:lnTo>
                    <a:pt x="2165" y="3816"/>
                  </a:lnTo>
                  <a:lnTo>
                    <a:pt x="3302" y="3485"/>
                  </a:lnTo>
                  <a:lnTo>
                    <a:pt x="5760" y="2825"/>
                  </a:lnTo>
                  <a:lnTo>
                    <a:pt x="6934" y="2495"/>
                  </a:lnTo>
                  <a:lnTo>
                    <a:pt x="8071" y="2092"/>
                  </a:lnTo>
                  <a:lnTo>
                    <a:pt x="9135" y="1725"/>
                  </a:lnTo>
                  <a:lnTo>
                    <a:pt x="9758" y="1505"/>
                  </a:lnTo>
                  <a:lnTo>
                    <a:pt x="9978" y="1395"/>
                  </a:lnTo>
                  <a:lnTo>
                    <a:pt x="10088" y="1358"/>
                  </a:lnTo>
                  <a:lnTo>
                    <a:pt x="10162" y="1321"/>
                  </a:lnTo>
                  <a:close/>
                  <a:moveTo>
                    <a:pt x="12876" y="8988"/>
                  </a:moveTo>
                  <a:lnTo>
                    <a:pt x="13023" y="9575"/>
                  </a:lnTo>
                  <a:lnTo>
                    <a:pt x="13096" y="9905"/>
                  </a:lnTo>
                  <a:lnTo>
                    <a:pt x="13206" y="10198"/>
                  </a:lnTo>
                  <a:lnTo>
                    <a:pt x="12619" y="10271"/>
                  </a:lnTo>
                  <a:lnTo>
                    <a:pt x="12069" y="10418"/>
                  </a:lnTo>
                  <a:lnTo>
                    <a:pt x="11519" y="10565"/>
                  </a:lnTo>
                  <a:lnTo>
                    <a:pt x="10969" y="10748"/>
                  </a:lnTo>
                  <a:lnTo>
                    <a:pt x="9685" y="11225"/>
                  </a:lnTo>
                  <a:lnTo>
                    <a:pt x="8438" y="11702"/>
                  </a:lnTo>
                  <a:lnTo>
                    <a:pt x="5980" y="12619"/>
                  </a:lnTo>
                  <a:lnTo>
                    <a:pt x="4879" y="13023"/>
                  </a:lnTo>
                  <a:lnTo>
                    <a:pt x="4329" y="13243"/>
                  </a:lnTo>
                  <a:lnTo>
                    <a:pt x="3816" y="13499"/>
                  </a:lnTo>
                  <a:lnTo>
                    <a:pt x="3669" y="12692"/>
                  </a:lnTo>
                  <a:lnTo>
                    <a:pt x="3522" y="11885"/>
                  </a:lnTo>
                  <a:lnTo>
                    <a:pt x="3742" y="11885"/>
                  </a:lnTo>
                  <a:lnTo>
                    <a:pt x="3999" y="11812"/>
                  </a:lnTo>
                  <a:lnTo>
                    <a:pt x="5173" y="11482"/>
                  </a:lnTo>
                  <a:lnTo>
                    <a:pt x="7190" y="10932"/>
                  </a:lnTo>
                  <a:lnTo>
                    <a:pt x="7374" y="11335"/>
                  </a:lnTo>
                  <a:lnTo>
                    <a:pt x="7594" y="11702"/>
                  </a:lnTo>
                  <a:lnTo>
                    <a:pt x="7631" y="11775"/>
                  </a:lnTo>
                  <a:lnTo>
                    <a:pt x="7814" y="11775"/>
                  </a:lnTo>
                  <a:lnTo>
                    <a:pt x="7887" y="11702"/>
                  </a:lnTo>
                  <a:lnTo>
                    <a:pt x="7961" y="11629"/>
                  </a:lnTo>
                  <a:lnTo>
                    <a:pt x="8107" y="11592"/>
                  </a:lnTo>
                  <a:lnTo>
                    <a:pt x="8401" y="11519"/>
                  </a:lnTo>
                  <a:lnTo>
                    <a:pt x="8474" y="11445"/>
                  </a:lnTo>
                  <a:lnTo>
                    <a:pt x="8548" y="11372"/>
                  </a:lnTo>
                  <a:lnTo>
                    <a:pt x="8658" y="11189"/>
                  </a:lnTo>
                  <a:lnTo>
                    <a:pt x="8694" y="11005"/>
                  </a:lnTo>
                  <a:lnTo>
                    <a:pt x="8694" y="10785"/>
                  </a:lnTo>
                  <a:lnTo>
                    <a:pt x="8658" y="10602"/>
                  </a:lnTo>
                  <a:lnTo>
                    <a:pt x="8621" y="10418"/>
                  </a:lnTo>
                  <a:lnTo>
                    <a:pt x="8658" y="10492"/>
                  </a:lnTo>
                  <a:lnTo>
                    <a:pt x="8768" y="10528"/>
                  </a:lnTo>
                  <a:lnTo>
                    <a:pt x="9025" y="10492"/>
                  </a:lnTo>
                  <a:lnTo>
                    <a:pt x="9281" y="10418"/>
                  </a:lnTo>
                  <a:lnTo>
                    <a:pt x="9428" y="10638"/>
                  </a:lnTo>
                  <a:lnTo>
                    <a:pt x="9611" y="10822"/>
                  </a:lnTo>
                  <a:lnTo>
                    <a:pt x="9758" y="10895"/>
                  </a:lnTo>
                  <a:lnTo>
                    <a:pt x="9942" y="10932"/>
                  </a:lnTo>
                  <a:lnTo>
                    <a:pt x="10088" y="10932"/>
                  </a:lnTo>
                  <a:lnTo>
                    <a:pt x="10235" y="10858"/>
                  </a:lnTo>
                  <a:lnTo>
                    <a:pt x="10382" y="10785"/>
                  </a:lnTo>
                  <a:lnTo>
                    <a:pt x="10492" y="10638"/>
                  </a:lnTo>
                  <a:lnTo>
                    <a:pt x="10565" y="10492"/>
                  </a:lnTo>
                  <a:lnTo>
                    <a:pt x="10602" y="10345"/>
                  </a:lnTo>
                  <a:lnTo>
                    <a:pt x="10639" y="10161"/>
                  </a:lnTo>
                  <a:lnTo>
                    <a:pt x="10602" y="9978"/>
                  </a:lnTo>
                  <a:lnTo>
                    <a:pt x="10492" y="9648"/>
                  </a:lnTo>
                  <a:lnTo>
                    <a:pt x="10749" y="9648"/>
                  </a:lnTo>
                  <a:lnTo>
                    <a:pt x="11005" y="9611"/>
                  </a:lnTo>
                  <a:lnTo>
                    <a:pt x="11629" y="9428"/>
                  </a:lnTo>
                  <a:lnTo>
                    <a:pt x="12876" y="8988"/>
                  </a:lnTo>
                  <a:close/>
                  <a:moveTo>
                    <a:pt x="13206" y="10675"/>
                  </a:moveTo>
                  <a:lnTo>
                    <a:pt x="13096" y="10712"/>
                  </a:lnTo>
                  <a:lnTo>
                    <a:pt x="11592" y="11262"/>
                  </a:lnTo>
                  <a:lnTo>
                    <a:pt x="8731" y="12362"/>
                  </a:lnTo>
                  <a:lnTo>
                    <a:pt x="7300" y="12876"/>
                  </a:lnTo>
                  <a:lnTo>
                    <a:pt x="6604" y="13133"/>
                  </a:lnTo>
                  <a:lnTo>
                    <a:pt x="5870" y="13316"/>
                  </a:lnTo>
                  <a:lnTo>
                    <a:pt x="4696" y="13573"/>
                  </a:lnTo>
                  <a:lnTo>
                    <a:pt x="5393" y="13279"/>
                  </a:lnTo>
                  <a:lnTo>
                    <a:pt x="6090" y="13023"/>
                  </a:lnTo>
                  <a:lnTo>
                    <a:pt x="8438" y="12179"/>
                  </a:lnTo>
                  <a:lnTo>
                    <a:pt x="9611" y="11702"/>
                  </a:lnTo>
                  <a:lnTo>
                    <a:pt x="10822" y="11299"/>
                  </a:lnTo>
                  <a:lnTo>
                    <a:pt x="11409" y="11078"/>
                  </a:lnTo>
                  <a:lnTo>
                    <a:pt x="11996" y="10895"/>
                  </a:lnTo>
                  <a:lnTo>
                    <a:pt x="12619" y="10748"/>
                  </a:lnTo>
                  <a:lnTo>
                    <a:pt x="13206" y="10675"/>
                  </a:lnTo>
                  <a:close/>
                  <a:moveTo>
                    <a:pt x="10492" y="478"/>
                  </a:moveTo>
                  <a:lnTo>
                    <a:pt x="10712" y="1064"/>
                  </a:lnTo>
                  <a:lnTo>
                    <a:pt x="10969" y="1688"/>
                  </a:lnTo>
                  <a:lnTo>
                    <a:pt x="11482" y="2862"/>
                  </a:lnTo>
                  <a:lnTo>
                    <a:pt x="11996" y="4182"/>
                  </a:lnTo>
                  <a:lnTo>
                    <a:pt x="12473" y="5466"/>
                  </a:lnTo>
                  <a:lnTo>
                    <a:pt x="12876" y="6713"/>
                  </a:lnTo>
                  <a:lnTo>
                    <a:pt x="13280" y="7924"/>
                  </a:lnTo>
                  <a:lnTo>
                    <a:pt x="13683" y="9171"/>
                  </a:lnTo>
                  <a:lnTo>
                    <a:pt x="14013" y="10418"/>
                  </a:lnTo>
                  <a:lnTo>
                    <a:pt x="13793" y="10418"/>
                  </a:lnTo>
                  <a:lnTo>
                    <a:pt x="13573" y="10492"/>
                  </a:lnTo>
                  <a:lnTo>
                    <a:pt x="13573" y="10418"/>
                  </a:lnTo>
                  <a:lnTo>
                    <a:pt x="13573" y="10308"/>
                  </a:lnTo>
                  <a:lnTo>
                    <a:pt x="13646" y="10235"/>
                  </a:lnTo>
                  <a:lnTo>
                    <a:pt x="13646" y="10125"/>
                  </a:lnTo>
                  <a:lnTo>
                    <a:pt x="13610" y="9831"/>
                  </a:lnTo>
                  <a:lnTo>
                    <a:pt x="13610" y="9758"/>
                  </a:lnTo>
                  <a:lnTo>
                    <a:pt x="13610" y="9721"/>
                  </a:lnTo>
                  <a:lnTo>
                    <a:pt x="13426" y="9024"/>
                  </a:lnTo>
                  <a:lnTo>
                    <a:pt x="13096" y="7777"/>
                  </a:lnTo>
                  <a:lnTo>
                    <a:pt x="12693" y="6603"/>
                  </a:lnTo>
                  <a:lnTo>
                    <a:pt x="12289" y="5430"/>
                  </a:lnTo>
                  <a:lnTo>
                    <a:pt x="11849" y="4256"/>
                  </a:lnTo>
                  <a:lnTo>
                    <a:pt x="11372" y="3119"/>
                  </a:lnTo>
                  <a:lnTo>
                    <a:pt x="10859" y="1981"/>
                  </a:lnTo>
                  <a:lnTo>
                    <a:pt x="10675" y="1651"/>
                  </a:lnTo>
                  <a:lnTo>
                    <a:pt x="10492" y="1358"/>
                  </a:lnTo>
                  <a:lnTo>
                    <a:pt x="10602" y="1285"/>
                  </a:lnTo>
                  <a:lnTo>
                    <a:pt x="10639" y="1174"/>
                  </a:lnTo>
                  <a:lnTo>
                    <a:pt x="10602" y="1064"/>
                  </a:lnTo>
                  <a:lnTo>
                    <a:pt x="10565" y="991"/>
                  </a:lnTo>
                  <a:lnTo>
                    <a:pt x="10528" y="954"/>
                  </a:lnTo>
                  <a:lnTo>
                    <a:pt x="10455" y="918"/>
                  </a:lnTo>
                  <a:lnTo>
                    <a:pt x="10272" y="881"/>
                  </a:lnTo>
                  <a:lnTo>
                    <a:pt x="10088" y="918"/>
                  </a:lnTo>
                  <a:lnTo>
                    <a:pt x="9391" y="1138"/>
                  </a:lnTo>
                  <a:lnTo>
                    <a:pt x="8658" y="1431"/>
                  </a:lnTo>
                  <a:lnTo>
                    <a:pt x="7924" y="1688"/>
                  </a:lnTo>
                  <a:lnTo>
                    <a:pt x="7190" y="1945"/>
                  </a:lnTo>
                  <a:lnTo>
                    <a:pt x="5650" y="2422"/>
                  </a:lnTo>
                  <a:lnTo>
                    <a:pt x="4109" y="2862"/>
                  </a:lnTo>
                  <a:lnTo>
                    <a:pt x="2569" y="3265"/>
                  </a:lnTo>
                  <a:lnTo>
                    <a:pt x="1762" y="3485"/>
                  </a:lnTo>
                  <a:lnTo>
                    <a:pt x="1358" y="3632"/>
                  </a:lnTo>
                  <a:lnTo>
                    <a:pt x="1175" y="3706"/>
                  </a:lnTo>
                  <a:lnTo>
                    <a:pt x="1028" y="3816"/>
                  </a:lnTo>
                  <a:lnTo>
                    <a:pt x="991" y="3816"/>
                  </a:lnTo>
                  <a:lnTo>
                    <a:pt x="955" y="3889"/>
                  </a:lnTo>
                  <a:lnTo>
                    <a:pt x="918" y="3962"/>
                  </a:lnTo>
                  <a:lnTo>
                    <a:pt x="991" y="4586"/>
                  </a:lnTo>
                  <a:lnTo>
                    <a:pt x="1101" y="5209"/>
                  </a:lnTo>
                  <a:lnTo>
                    <a:pt x="1248" y="5796"/>
                  </a:lnTo>
                  <a:lnTo>
                    <a:pt x="1395" y="6420"/>
                  </a:lnTo>
                  <a:lnTo>
                    <a:pt x="1725" y="7594"/>
                  </a:lnTo>
                  <a:lnTo>
                    <a:pt x="2128" y="8768"/>
                  </a:lnTo>
                  <a:lnTo>
                    <a:pt x="2532" y="9978"/>
                  </a:lnTo>
                  <a:lnTo>
                    <a:pt x="2899" y="11152"/>
                  </a:lnTo>
                  <a:lnTo>
                    <a:pt x="3045" y="11739"/>
                  </a:lnTo>
                  <a:lnTo>
                    <a:pt x="3192" y="12362"/>
                  </a:lnTo>
                  <a:lnTo>
                    <a:pt x="3302" y="12949"/>
                  </a:lnTo>
                  <a:lnTo>
                    <a:pt x="3412" y="13573"/>
                  </a:lnTo>
                  <a:lnTo>
                    <a:pt x="3412" y="13683"/>
                  </a:lnTo>
                  <a:lnTo>
                    <a:pt x="3486" y="13720"/>
                  </a:lnTo>
                  <a:lnTo>
                    <a:pt x="3559" y="13756"/>
                  </a:lnTo>
                  <a:lnTo>
                    <a:pt x="3632" y="13793"/>
                  </a:lnTo>
                  <a:lnTo>
                    <a:pt x="3669" y="13830"/>
                  </a:lnTo>
                  <a:lnTo>
                    <a:pt x="3742" y="13830"/>
                  </a:lnTo>
                  <a:lnTo>
                    <a:pt x="4036" y="13756"/>
                  </a:lnTo>
                  <a:lnTo>
                    <a:pt x="3706" y="13903"/>
                  </a:lnTo>
                  <a:lnTo>
                    <a:pt x="3412" y="14086"/>
                  </a:lnTo>
                  <a:lnTo>
                    <a:pt x="2569" y="11115"/>
                  </a:lnTo>
                  <a:lnTo>
                    <a:pt x="2128" y="9611"/>
                  </a:lnTo>
                  <a:lnTo>
                    <a:pt x="1725" y="8144"/>
                  </a:lnTo>
                  <a:lnTo>
                    <a:pt x="955" y="5136"/>
                  </a:lnTo>
                  <a:lnTo>
                    <a:pt x="808" y="4439"/>
                  </a:lnTo>
                  <a:lnTo>
                    <a:pt x="661" y="3999"/>
                  </a:lnTo>
                  <a:lnTo>
                    <a:pt x="588" y="3779"/>
                  </a:lnTo>
                  <a:lnTo>
                    <a:pt x="478" y="3632"/>
                  </a:lnTo>
                  <a:lnTo>
                    <a:pt x="1065" y="3522"/>
                  </a:lnTo>
                  <a:lnTo>
                    <a:pt x="1652" y="3412"/>
                  </a:lnTo>
                  <a:lnTo>
                    <a:pt x="2825" y="3045"/>
                  </a:lnTo>
                  <a:lnTo>
                    <a:pt x="4183" y="2642"/>
                  </a:lnTo>
                  <a:lnTo>
                    <a:pt x="5503" y="2202"/>
                  </a:lnTo>
                  <a:lnTo>
                    <a:pt x="8034" y="1358"/>
                  </a:lnTo>
                  <a:lnTo>
                    <a:pt x="9281" y="918"/>
                  </a:lnTo>
                  <a:lnTo>
                    <a:pt x="9905" y="734"/>
                  </a:lnTo>
                  <a:lnTo>
                    <a:pt x="10198" y="624"/>
                  </a:lnTo>
                  <a:lnTo>
                    <a:pt x="10492" y="478"/>
                  </a:lnTo>
                  <a:close/>
                  <a:moveTo>
                    <a:pt x="10455" y="1"/>
                  </a:moveTo>
                  <a:lnTo>
                    <a:pt x="10162" y="37"/>
                  </a:lnTo>
                  <a:lnTo>
                    <a:pt x="9832" y="147"/>
                  </a:lnTo>
                  <a:lnTo>
                    <a:pt x="9245" y="367"/>
                  </a:lnTo>
                  <a:lnTo>
                    <a:pt x="7997" y="808"/>
                  </a:lnTo>
                  <a:lnTo>
                    <a:pt x="5503" y="1651"/>
                  </a:lnTo>
                  <a:lnTo>
                    <a:pt x="2935" y="2495"/>
                  </a:lnTo>
                  <a:lnTo>
                    <a:pt x="1615" y="2899"/>
                  </a:lnTo>
                  <a:lnTo>
                    <a:pt x="918" y="3082"/>
                  </a:lnTo>
                  <a:lnTo>
                    <a:pt x="258" y="3339"/>
                  </a:lnTo>
                  <a:lnTo>
                    <a:pt x="184" y="3412"/>
                  </a:lnTo>
                  <a:lnTo>
                    <a:pt x="148" y="3522"/>
                  </a:lnTo>
                  <a:lnTo>
                    <a:pt x="38" y="3559"/>
                  </a:lnTo>
                  <a:lnTo>
                    <a:pt x="1" y="3595"/>
                  </a:lnTo>
                  <a:lnTo>
                    <a:pt x="1" y="3632"/>
                  </a:lnTo>
                  <a:lnTo>
                    <a:pt x="38" y="3779"/>
                  </a:lnTo>
                  <a:lnTo>
                    <a:pt x="111" y="3926"/>
                  </a:lnTo>
                  <a:lnTo>
                    <a:pt x="184" y="4036"/>
                  </a:lnTo>
                  <a:lnTo>
                    <a:pt x="221" y="4146"/>
                  </a:lnTo>
                  <a:lnTo>
                    <a:pt x="294" y="4366"/>
                  </a:lnTo>
                  <a:lnTo>
                    <a:pt x="588" y="5796"/>
                  </a:lnTo>
                  <a:lnTo>
                    <a:pt x="955" y="7227"/>
                  </a:lnTo>
                  <a:lnTo>
                    <a:pt x="1285" y="8658"/>
                  </a:lnTo>
                  <a:lnTo>
                    <a:pt x="2055" y="11482"/>
                  </a:lnTo>
                  <a:lnTo>
                    <a:pt x="2459" y="12876"/>
                  </a:lnTo>
                  <a:lnTo>
                    <a:pt x="2899" y="14233"/>
                  </a:lnTo>
                  <a:lnTo>
                    <a:pt x="2935" y="14380"/>
                  </a:lnTo>
                  <a:lnTo>
                    <a:pt x="3045" y="14416"/>
                  </a:lnTo>
                  <a:lnTo>
                    <a:pt x="3155" y="14453"/>
                  </a:lnTo>
                  <a:lnTo>
                    <a:pt x="3302" y="14416"/>
                  </a:lnTo>
                  <a:lnTo>
                    <a:pt x="3596" y="14343"/>
                  </a:lnTo>
                  <a:lnTo>
                    <a:pt x="3889" y="14270"/>
                  </a:lnTo>
                  <a:lnTo>
                    <a:pt x="4513" y="14086"/>
                  </a:lnTo>
                  <a:lnTo>
                    <a:pt x="5980" y="13793"/>
                  </a:lnTo>
                  <a:lnTo>
                    <a:pt x="6714" y="13610"/>
                  </a:lnTo>
                  <a:lnTo>
                    <a:pt x="7447" y="13353"/>
                  </a:lnTo>
                  <a:lnTo>
                    <a:pt x="8878" y="12839"/>
                  </a:lnTo>
                  <a:lnTo>
                    <a:pt x="11739" y="11775"/>
                  </a:lnTo>
                  <a:lnTo>
                    <a:pt x="13133" y="11225"/>
                  </a:lnTo>
                  <a:lnTo>
                    <a:pt x="13646" y="11078"/>
                  </a:lnTo>
                  <a:lnTo>
                    <a:pt x="13903" y="10968"/>
                  </a:lnTo>
                  <a:lnTo>
                    <a:pt x="14160" y="10822"/>
                  </a:lnTo>
                  <a:lnTo>
                    <a:pt x="14197" y="10932"/>
                  </a:lnTo>
                  <a:lnTo>
                    <a:pt x="14270" y="10968"/>
                  </a:lnTo>
                  <a:lnTo>
                    <a:pt x="14380" y="11005"/>
                  </a:lnTo>
                  <a:lnTo>
                    <a:pt x="14490" y="11005"/>
                  </a:lnTo>
                  <a:lnTo>
                    <a:pt x="14563" y="10932"/>
                  </a:lnTo>
                  <a:lnTo>
                    <a:pt x="14637" y="10895"/>
                  </a:lnTo>
                  <a:lnTo>
                    <a:pt x="14674" y="10785"/>
                  </a:lnTo>
                  <a:lnTo>
                    <a:pt x="14637" y="10675"/>
                  </a:lnTo>
                  <a:lnTo>
                    <a:pt x="14270" y="9318"/>
                  </a:lnTo>
                  <a:lnTo>
                    <a:pt x="13867" y="7997"/>
                  </a:lnTo>
                  <a:lnTo>
                    <a:pt x="13426" y="6640"/>
                  </a:lnTo>
                  <a:lnTo>
                    <a:pt x="12949" y="5356"/>
                  </a:lnTo>
                  <a:lnTo>
                    <a:pt x="12473" y="4036"/>
                  </a:lnTo>
                  <a:lnTo>
                    <a:pt x="11922" y="2752"/>
                  </a:lnTo>
                  <a:lnTo>
                    <a:pt x="11409" y="1468"/>
                  </a:lnTo>
                  <a:lnTo>
                    <a:pt x="11115" y="881"/>
                  </a:lnTo>
                  <a:lnTo>
                    <a:pt x="10785" y="257"/>
                  </a:lnTo>
                  <a:lnTo>
                    <a:pt x="10749" y="221"/>
                  </a:lnTo>
                  <a:lnTo>
                    <a:pt x="10675" y="184"/>
                  </a:lnTo>
                  <a:lnTo>
                    <a:pt x="10639" y="111"/>
                  </a:lnTo>
                  <a:lnTo>
                    <a:pt x="10602" y="74"/>
                  </a:lnTo>
                  <a:lnTo>
                    <a:pt x="10528" y="37"/>
                  </a:lnTo>
                  <a:lnTo>
                    <a:pt x="10455" y="1"/>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 name="Google Shape;420;p8"/>
            <p:cNvSpPr/>
            <p:nvPr/>
          </p:nvSpPr>
          <p:spPr>
            <a:xfrm>
              <a:off x="6316250" y="3040425"/>
              <a:ext cx="137600" cy="122000"/>
            </a:xfrm>
            <a:custGeom>
              <a:avLst/>
              <a:gdLst/>
              <a:ahLst/>
              <a:cxnLst/>
              <a:rect l="l" t="t" r="r" b="b"/>
              <a:pathLst>
                <a:path w="5504" h="4880" extrusionOk="0">
                  <a:moveTo>
                    <a:pt x="5173" y="0"/>
                  </a:moveTo>
                  <a:lnTo>
                    <a:pt x="5063" y="37"/>
                  </a:lnTo>
                  <a:lnTo>
                    <a:pt x="4990" y="110"/>
                  </a:lnTo>
                  <a:lnTo>
                    <a:pt x="4770" y="404"/>
                  </a:lnTo>
                  <a:lnTo>
                    <a:pt x="4513" y="624"/>
                  </a:lnTo>
                  <a:lnTo>
                    <a:pt x="4219" y="844"/>
                  </a:lnTo>
                  <a:lnTo>
                    <a:pt x="3926" y="991"/>
                  </a:lnTo>
                  <a:lnTo>
                    <a:pt x="3742" y="1064"/>
                  </a:lnTo>
                  <a:lnTo>
                    <a:pt x="3559" y="1101"/>
                  </a:lnTo>
                  <a:lnTo>
                    <a:pt x="3229" y="1101"/>
                  </a:lnTo>
                  <a:lnTo>
                    <a:pt x="2862" y="1028"/>
                  </a:lnTo>
                  <a:lnTo>
                    <a:pt x="2532" y="917"/>
                  </a:lnTo>
                  <a:lnTo>
                    <a:pt x="2239" y="807"/>
                  </a:lnTo>
                  <a:lnTo>
                    <a:pt x="1908" y="734"/>
                  </a:lnTo>
                  <a:lnTo>
                    <a:pt x="1578" y="661"/>
                  </a:lnTo>
                  <a:lnTo>
                    <a:pt x="1248" y="624"/>
                  </a:lnTo>
                  <a:lnTo>
                    <a:pt x="918" y="661"/>
                  </a:lnTo>
                  <a:lnTo>
                    <a:pt x="625" y="771"/>
                  </a:lnTo>
                  <a:lnTo>
                    <a:pt x="478" y="844"/>
                  </a:lnTo>
                  <a:lnTo>
                    <a:pt x="368" y="954"/>
                  </a:lnTo>
                  <a:lnTo>
                    <a:pt x="258" y="1064"/>
                  </a:lnTo>
                  <a:lnTo>
                    <a:pt x="148" y="1211"/>
                  </a:lnTo>
                  <a:lnTo>
                    <a:pt x="111" y="1284"/>
                  </a:lnTo>
                  <a:lnTo>
                    <a:pt x="111" y="1321"/>
                  </a:lnTo>
                  <a:lnTo>
                    <a:pt x="148" y="1431"/>
                  </a:lnTo>
                  <a:lnTo>
                    <a:pt x="258" y="1468"/>
                  </a:lnTo>
                  <a:lnTo>
                    <a:pt x="368" y="1468"/>
                  </a:lnTo>
                  <a:lnTo>
                    <a:pt x="698" y="1284"/>
                  </a:lnTo>
                  <a:lnTo>
                    <a:pt x="1028" y="1174"/>
                  </a:lnTo>
                  <a:lnTo>
                    <a:pt x="1028" y="2531"/>
                  </a:lnTo>
                  <a:lnTo>
                    <a:pt x="955" y="3228"/>
                  </a:lnTo>
                  <a:lnTo>
                    <a:pt x="881" y="3925"/>
                  </a:lnTo>
                  <a:lnTo>
                    <a:pt x="698" y="3852"/>
                  </a:lnTo>
                  <a:lnTo>
                    <a:pt x="551" y="3742"/>
                  </a:lnTo>
                  <a:lnTo>
                    <a:pt x="368" y="3632"/>
                  </a:lnTo>
                  <a:lnTo>
                    <a:pt x="184" y="3522"/>
                  </a:lnTo>
                  <a:lnTo>
                    <a:pt x="111" y="3522"/>
                  </a:lnTo>
                  <a:lnTo>
                    <a:pt x="38" y="3595"/>
                  </a:lnTo>
                  <a:lnTo>
                    <a:pt x="1" y="3669"/>
                  </a:lnTo>
                  <a:lnTo>
                    <a:pt x="1" y="3779"/>
                  </a:lnTo>
                  <a:lnTo>
                    <a:pt x="38" y="3962"/>
                  </a:lnTo>
                  <a:lnTo>
                    <a:pt x="148" y="4145"/>
                  </a:lnTo>
                  <a:lnTo>
                    <a:pt x="294" y="4256"/>
                  </a:lnTo>
                  <a:lnTo>
                    <a:pt x="514" y="4402"/>
                  </a:lnTo>
                  <a:lnTo>
                    <a:pt x="735" y="4476"/>
                  </a:lnTo>
                  <a:lnTo>
                    <a:pt x="1175" y="4476"/>
                  </a:lnTo>
                  <a:lnTo>
                    <a:pt x="1248" y="4439"/>
                  </a:lnTo>
                  <a:lnTo>
                    <a:pt x="1321" y="4402"/>
                  </a:lnTo>
                  <a:lnTo>
                    <a:pt x="1395" y="4256"/>
                  </a:lnTo>
                  <a:lnTo>
                    <a:pt x="1505" y="3485"/>
                  </a:lnTo>
                  <a:lnTo>
                    <a:pt x="1578" y="2715"/>
                  </a:lnTo>
                  <a:lnTo>
                    <a:pt x="1578" y="1908"/>
                  </a:lnTo>
                  <a:lnTo>
                    <a:pt x="1542" y="1504"/>
                  </a:lnTo>
                  <a:lnTo>
                    <a:pt x="1505" y="1138"/>
                  </a:lnTo>
                  <a:lnTo>
                    <a:pt x="1762" y="1174"/>
                  </a:lnTo>
                  <a:lnTo>
                    <a:pt x="2128" y="1321"/>
                  </a:lnTo>
                  <a:lnTo>
                    <a:pt x="2459" y="1431"/>
                  </a:lnTo>
                  <a:lnTo>
                    <a:pt x="2825" y="1578"/>
                  </a:lnTo>
                  <a:lnTo>
                    <a:pt x="3192" y="1651"/>
                  </a:lnTo>
                  <a:lnTo>
                    <a:pt x="3486" y="1651"/>
                  </a:lnTo>
                  <a:lnTo>
                    <a:pt x="3449" y="2531"/>
                  </a:lnTo>
                  <a:lnTo>
                    <a:pt x="3412" y="3449"/>
                  </a:lnTo>
                  <a:lnTo>
                    <a:pt x="3412" y="3999"/>
                  </a:lnTo>
                  <a:lnTo>
                    <a:pt x="3412" y="4256"/>
                  </a:lnTo>
                  <a:lnTo>
                    <a:pt x="3412" y="4366"/>
                  </a:lnTo>
                  <a:lnTo>
                    <a:pt x="3412" y="4402"/>
                  </a:lnTo>
                  <a:lnTo>
                    <a:pt x="3449" y="4402"/>
                  </a:lnTo>
                  <a:lnTo>
                    <a:pt x="3412" y="4476"/>
                  </a:lnTo>
                  <a:lnTo>
                    <a:pt x="3376" y="4512"/>
                  </a:lnTo>
                  <a:lnTo>
                    <a:pt x="3376" y="4659"/>
                  </a:lnTo>
                  <a:lnTo>
                    <a:pt x="3376" y="4696"/>
                  </a:lnTo>
                  <a:lnTo>
                    <a:pt x="3412" y="4806"/>
                  </a:lnTo>
                  <a:lnTo>
                    <a:pt x="3522" y="4879"/>
                  </a:lnTo>
                  <a:lnTo>
                    <a:pt x="3632" y="4879"/>
                  </a:lnTo>
                  <a:lnTo>
                    <a:pt x="3742" y="4842"/>
                  </a:lnTo>
                  <a:lnTo>
                    <a:pt x="3853" y="4732"/>
                  </a:lnTo>
                  <a:lnTo>
                    <a:pt x="3926" y="4586"/>
                  </a:lnTo>
                  <a:lnTo>
                    <a:pt x="3926" y="4439"/>
                  </a:lnTo>
                  <a:lnTo>
                    <a:pt x="3926" y="4256"/>
                  </a:lnTo>
                  <a:lnTo>
                    <a:pt x="3963" y="3045"/>
                  </a:lnTo>
                  <a:lnTo>
                    <a:pt x="3963" y="1871"/>
                  </a:lnTo>
                  <a:lnTo>
                    <a:pt x="3963" y="1541"/>
                  </a:lnTo>
                  <a:lnTo>
                    <a:pt x="4366" y="1394"/>
                  </a:lnTo>
                  <a:lnTo>
                    <a:pt x="4733" y="1138"/>
                  </a:lnTo>
                  <a:lnTo>
                    <a:pt x="5063" y="844"/>
                  </a:lnTo>
                  <a:lnTo>
                    <a:pt x="5320" y="551"/>
                  </a:lnTo>
                  <a:lnTo>
                    <a:pt x="5467" y="367"/>
                  </a:lnTo>
                  <a:lnTo>
                    <a:pt x="5503" y="257"/>
                  </a:lnTo>
                  <a:lnTo>
                    <a:pt x="5503" y="184"/>
                  </a:lnTo>
                  <a:lnTo>
                    <a:pt x="5430" y="74"/>
                  </a:lnTo>
                  <a:lnTo>
                    <a:pt x="5356" y="37"/>
                  </a:lnTo>
                  <a:lnTo>
                    <a:pt x="5283"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 name="Google Shape;421;p8"/>
            <p:cNvSpPr/>
            <p:nvPr/>
          </p:nvSpPr>
          <p:spPr>
            <a:xfrm>
              <a:off x="6879325" y="4294925"/>
              <a:ext cx="344825" cy="254975"/>
            </a:xfrm>
            <a:custGeom>
              <a:avLst/>
              <a:gdLst/>
              <a:ahLst/>
              <a:cxnLst/>
              <a:rect l="l" t="t" r="r" b="b"/>
              <a:pathLst>
                <a:path w="13793" h="10199" extrusionOk="0">
                  <a:moveTo>
                    <a:pt x="5649" y="2128"/>
                  </a:moveTo>
                  <a:lnTo>
                    <a:pt x="5503" y="2165"/>
                  </a:lnTo>
                  <a:lnTo>
                    <a:pt x="5356" y="2238"/>
                  </a:lnTo>
                  <a:lnTo>
                    <a:pt x="5209" y="2312"/>
                  </a:lnTo>
                  <a:lnTo>
                    <a:pt x="5099" y="2422"/>
                  </a:lnTo>
                  <a:lnTo>
                    <a:pt x="4989" y="2532"/>
                  </a:lnTo>
                  <a:lnTo>
                    <a:pt x="4916" y="2642"/>
                  </a:lnTo>
                  <a:lnTo>
                    <a:pt x="4879" y="2788"/>
                  </a:lnTo>
                  <a:lnTo>
                    <a:pt x="4842" y="2935"/>
                  </a:lnTo>
                  <a:lnTo>
                    <a:pt x="4842" y="3119"/>
                  </a:lnTo>
                  <a:lnTo>
                    <a:pt x="4879" y="3265"/>
                  </a:lnTo>
                  <a:lnTo>
                    <a:pt x="4916" y="3375"/>
                  </a:lnTo>
                  <a:lnTo>
                    <a:pt x="5026" y="3485"/>
                  </a:lnTo>
                  <a:lnTo>
                    <a:pt x="5136" y="3522"/>
                  </a:lnTo>
                  <a:lnTo>
                    <a:pt x="5209" y="3522"/>
                  </a:lnTo>
                  <a:lnTo>
                    <a:pt x="5319" y="3449"/>
                  </a:lnTo>
                  <a:lnTo>
                    <a:pt x="5356" y="3375"/>
                  </a:lnTo>
                  <a:lnTo>
                    <a:pt x="5393" y="3119"/>
                  </a:lnTo>
                  <a:lnTo>
                    <a:pt x="5393" y="2899"/>
                  </a:lnTo>
                  <a:lnTo>
                    <a:pt x="5429" y="3045"/>
                  </a:lnTo>
                  <a:lnTo>
                    <a:pt x="5466" y="3229"/>
                  </a:lnTo>
                  <a:lnTo>
                    <a:pt x="5503" y="3632"/>
                  </a:lnTo>
                  <a:lnTo>
                    <a:pt x="5576" y="3926"/>
                  </a:lnTo>
                  <a:lnTo>
                    <a:pt x="5613" y="4072"/>
                  </a:lnTo>
                  <a:lnTo>
                    <a:pt x="5723" y="4219"/>
                  </a:lnTo>
                  <a:lnTo>
                    <a:pt x="5796" y="4256"/>
                  </a:lnTo>
                  <a:lnTo>
                    <a:pt x="5833" y="4256"/>
                  </a:lnTo>
                  <a:lnTo>
                    <a:pt x="5906" y="4219"/>
                  </a:lnTo>
                  <a:lnTo>
                    <a:pt x="5943" y="4146"/>
                  </a:lnTo>
                  <a:lnTo>
                    <a:pt x="5980" y="4036"/>
                  </a:lnTo>
                  <a:lnTo>
                    <a:pt x="5980" y="3926"/>
                  </a:lnTo>
                  <a:lnTo>
                    <a:pt x="5943" y="3669"/>
                  </a:lnTo>
                  <a:lnTo>
                    <a:pt x="5833" y="3082"/>
                  </a:lnTo>
                  <a:lnTo>
                    <a:pt x="5759" y="2825"/>
                  </a:lnTo>
                  <a:lnTo>
                    <a:pt x="5686" y="2715"/>
                  </a:lnTo>
                  <a:lnTo>
                    <a:pt x="5613" y="2642"/>
                  </a:lnTo>
                  <a:lnTo>
                    <a:pt x="5723" y="2605"/>
                  </a:lnTo>
                  <a:lnTo>
                    <a:pt x="6016" y="2605"/>
                  </a:lnTo>
                  <a:lnTo>
                    <a:pt x="6163" y="2642"/>
                  </a:lnTo>
                  <a:lnTo>
                    <a:pt x="6310" y="3045"/>
                  </a:lnTo>
                  <a:lnTo>
                    <a:pt x="6456" y="3522"/>
                  </a:lnTo>
                  <a:lnTo>
                    <a:pt x="6603" y="3999"/>
                  </a:lnTo>
                  <a:lnTo>
                    <a:pt x="6640" y="4072"/>
                  </a:lnTo>
                  <a:lnTo>
                    <a:pt x="6677" y="4109"/>
                  </a:lnTo>
                  <a:lnTo>
                    <a:pt x="6750" y="4146"/>
                  </a:lnTo>
                  <a:lnTo>
                    <a:pt x="6823" y="4109"/>
                  </a:lnTo>
                  <a:lnTo>
                    <a:pt x="6897" y="4072"/>
                  </a:lnTo>
                  <a:lnTo>
                    <a:pt x="6970" y="4036"/>
                  </a:lnTo>
                  <a:lnTo>
                    <a:pt x="7007" y="3926"/>
                  </a:lnTo>
                  <a:lnTo>
                    <a:pt x="7007" y="3852"/>
                  </a:lnTo>
                  <a:lnTo>
                    <a:pt x="6860" y="3412"/>
                  </a:lnTo>
                  <a:lnTo>
                    <a:pt x="6750" y="3009"/>
                  </a:lnTo>
                  <a:lnTo>
                    <a:pt x="6677" y="2862"/>
                  </a:lnTo>
                  <a:lnTo>
                    <a:pt x="6970" y="3045"/>
                  </a:lnTo>
                  <a:lnTo>
                    <a:pt x="7227" y="3229"/>
                  </a:lnTo>
                  <a:lnTo>
                    <a:pt x="7227" y="3449"/>
                  </a:lnTo>
                  <a:lnTo>
                    <a:pt x="7263" y="3669"/>
                  </a:lnTo>
                  <a:lnTo>
                    <a:pt x="7410" y="4072"/>
                  </a:lnTo>
                  <a:lnTo>
                    <a:pt x="7484" y="4146"/>
                  </a:lnTo>
                  <a:lnTo>
                    <a:pt x="7520" y="4182"/>
                  </a:lnTo>
                  <a:lnTo>
                    <a:pt x="7667" y="4182"/>
                  </a:lnTo>
                  <a:lnTo>
                    <a:pt x="7740" y="4146"/>
                  </a:lnTo>
                  <a:lnTo>
                    <a:pt x="7777" y="4109"/>
                  </a:lnTo>
                  <a:lnTo>
                    <a:pt x="7814" y="4036"/>
                  </a:lnTo>
                  <a:lnTo>
                    <a:pt x="7777" y="3926"/>
                  </a:lnTo>
                  <a:lnTo>
                    <a:pt x="7704" y="3669"/>
                  </a:lnTo>
                  <a:lnTo>
                    <a:pt x="8034" y="3962"/>
                  </a:lnTo>
                  <a:lnTo>
                    <a:pt x="8070" y="3999"/>
                  </a:lnTo>
                  <a:lnTo>
                    <a:pt x="8107" y="3999"/>
                  </a:lnTo>
                  <a:lnTo>
                    <a:pt x="8144" y="3962"/>
                  </a:lnTo>
                  <a:lnTo>
                    <a:pt x="8144" y="3926"/>
                  </a:lnTo>
                  <a:lnTo>
                    <a:pt x="8144" y="3742"/>
                  </a:lnTo>
                  <a:lnTo>
                    <a:pt x="8107" y="3595"/>
                  </a:lnTo>
                  <a:lnTo>
                    <a:pt x="7960" y="3302"/>
                  </a:lnTo>
                  <a:lnTo>
                    <a:pt x="7740" y="3009"/>
                  </a:lnTo>
                  <a:lnTo>
                    <a:pt x="7484" y="2788"/>
                  </a:lnTo>
                  <a:lnTo>
                    <a:pt x="7190" y="2568"/>
                  </a:lnTo>
                  <a:lnTo>
                    <a:pt x="6897" y="2422"/>
                  </a:lnTo>
                  <a:lnTo>
                    <a:pt x="6566" y="2275"/>
                  </a:lnTo>
                  <a:lnTo>
                    <a:pt x="6273" y="2165"/>
                  </a:lnTo>
                  <a:lnTo>
                    <a:pt x="5943" y="2128"/>
                  </a:lnTo>
                  <a:close/>
                  <a:moveTo>
                    <a:pt x="12215" y="3485"/>
                  </a:moveTo>
                  <a:lnTo>
                    <a:pt x="12142" y="3522"/>
                  </a:lnTo>
                  <a:lnTo>
                    <a:pt x="12142" y="3559"/>
                  </a:lnTo>
                  <a:lnTo>
                    <a:pt x="12142" y="3742"/>
                  </a:lnTo>
                  <a:lnTo>
                    <a:pt x="12142" y="3926"/>
                  </a:lnTo>
                  <a:lnTo>
                    <a:pt x="12252" y="4292"/>
                  </a:lnTo>
                  <a:lnTo>
                    <a:pt x="12436" y="4769"/>
                  </a:lnTo>
                  <a:lnTo>
                    <a:pt x="12582" y="5136"/>
                  </a:lnTo>
                  <a:lnTo>
                    <a:pt x="12546" y="5209"/>
                  </a:lnTo>
                  <a:lnTo>
                    <a:pt x="12546" y="5320"/>
                  </a:lnTo>
                  <a:lnTo>
                    <a:pt x="12582" y="5356"/>
                  </a:lnTo>
                  <a:lnTo>
                    <a:pt x="12582" y="5430"/>
                  </a:lnTo>
                  <a:lnTo>
                    <a:pt x="11885" y="5613"/>
                  </a:lnTo>
                  <a:lnTo>
                    <a:pt x="11885" y="5430"/>
                  </a:lnTo>
                  <a:lnTo>
                    <a:pt x="11849" y="5246"/>
                  </a:lnTo>
                  <a:lnTo>
                    <a:pt x="11702" y="4843"/>
                  </a:lnTo>
                  <a:lnTo>
                    <a:pt x="11629" y="4549"/>
                  </a:lnTo>
                  <a:lnTo>
                    <a:pt x="11482" y="4256"/>
                  </a:lnTo>
                  <a:lnTo>
                    <a:pt x="11335" y="3999"/>
                  </a:lnTo>
                  <a:lnTo>
                    <a:pt x="11115" y="3742"/>
                  </a:lnTo>
                  <a:lnTo>
                    <a:pt x="11005" y="3742"/>
                  </a:lnTo>
                  <a:lnTo>
                    <a:pt x="10968" y="3779"/>
                  </a:lnTo>
                  <a:lnTo>
                    <a:pt x="10932" y="3852"/>
                  </a:lnTo>
                  <a:lnTo>
                    <a:pt x="10968" y="4109"/>
                  </a:lnTo>
                  <a:lnTo>
                    <a:pt x="11078" y="4366"/>
                  </a:lnTo>
                  <a:lnTo>
                    <a:pt x="11262" y="4879"/>
                  </a:lnTo>
                  <a:lnTo>
                    <a:pt x="11372" y="5320"/>
                  </a:lnTo>
                  <a:lnTo>
                    <a:pt x="11445" y="5540"/>
                  </a:lnTo>
                  <a:lnTo>
                    <a:pt x="11555" y="5686"/>
                  </a:lnTo>
                  <a:lnTo>
                    <a:pt x="11482" y="5723"/>
                  </a:lnTo>
                  <a:lnTo>
                    <a:pt x="11372" y="5723"/>
                  </a:lnTo>
                  <a:lnTo>
                    <a:pt x="11262" y="5686"/>
                  </a:lnTo>
                  <a:lnTo>
                    <a:pt x="11152" y="5650"/>
                  </a:lnTo>
                  <a:lnTo>
                    <a:pt x="11078" y="5576"/>
                  </a:lnTo>
                  <a:lnTo>
                    <a:pt x="10895" y="5393"/>
                  </a:lnTo>
                  <a:lnTo>
                    <a:pt x="10785" y="5209"/>
                  </a:lnTo>
                  <a:lnTo>
                    <a:pt x="10712" y="5173"/>
                  </a:lnTo>
                  <a:lnTo>
                    <a:pt x="10675" y="4916"/>
                  </a:lnTo>
                  <a:lnTo>
                    <a:pt x="10601" y="4696"/>
                  </a:lnTo>
                  <a:lnTo>
                    <a:pt x="10418" y="4292"/>
                  </a:lnTo>
                  <a:lnTo>
                    <a:pt x="10381" y="4256"/>
                  </a:lnTo>
                  <a:lnTo>
                    <a:pt x="10345" y="4219"/>
                  </a:lnTo>
                  <a:lnTo>
                    <a:pt x="10198" y="4219"/>
                  </a:lnTo>
                  <a:lnTo>
                    <a:pt x="10125" y="4292"/>
                  </a:lnTo>
                  <a:lnTo>
                    <a:pt x="10088" y="4366"/>
                  </a:lnTo>
                  <a:lnTo>
                    <a:pt x="10088" y="4402"/>
                  </a:lnTo>
                  <a:lnTo>
                    <a:pt x="10125" y="4659"/>
                  </a:lnTo>
                  <a:lnTo>
                    <a:pt x="10051" y="4623"/>
                  </a:lnTo>
                  <a:lnTo>
                    <a:pt x="9941" y="4586"/>
                  </a:lnTo>
                  <a:lnTo>
                    <a:pt x="9868" y="4623"/>
                  </a:lnTo>
                  <a:lnTo>
                    <a:pt x="9794" y="4696"/>
                  </a:lnTo>
                  <a:lnTo>
                    <a:pt x="9721" y="4806"/>
                  </a:lnTo>
                  <a:lnTo>
                    <a:pt x="9684" y="4916"/>
                  </a:lnTo>
                  <a:lnTo>
                    <a:pt x="9721" y="5026"/>
                  </a:lnTo>
                  <a:lnTo>
                    <a:pt x="9758" y="5099"/>
                  </a:lnTo>
                  <a:lnTo>
                    <a:pt x="9905" y="5246"/>
                  </a:lnTo>
                  <a:lnTo>
                    <a:pt x="10125" y="5356"/>
                  </a:lnTo>
                  <a:lnTo>
                    <a:pt x="10271" y="5430"/>
                  </a:lnTo>
                  <a:lnTo>
                    <a:pt x="10345" y="5540"/>
                  </a:lnTo>
                  <a:lnTo>
                    <a:pt x="10528" y="5796"/>
                  </a:lnTo>
                  <a:lnTo>
                    <a:pt x="10712" y="5980"/>
                  </a:lnTo>
                  <a:lnTo>
                    <a:pt x="10932" y="6163"/>
                  </a:lnTo>
                  <a:lnTo>
                    <a:pt x="11078" y="6200"/>
                  </a:lnTo>
                  <a:lnTo>
                    <a:pt x="11225" y="6237"/>
                  </a:lnTo>
                  <a:lnTo>
                    <a:pt x="11519" y="6237"/>
                  </a:lnTo>
                  <a:lnTo>
                    <a:pt x="11849" y="6163"/>
                  </a:lnTo>
                  <a:lnTo>
                    <a:pt x="12142" y="6090"/>
                  </a:lnTo>
                  <a:lnTo>
                    <a:pt x="12986" y="5833"/>
                  </a:lnTo>
                  <a:lnTo>
                    <a:pt x="13353" y="5686"/>
                  </a:lnTo>
                  <a:lnTo>
                    <a:pt x="13536" y="5613"/>
                  </a:lnTo>
                  <a:lnTo>
                    <a:pt x="13719" y="5540"/>
                  </a:lnTo>
                  <a:lnTo>
                    <a:pt x="13793" y="5466"/>
                  </a:lnTo>
                  <a:lnTo>
                    <a:pt x="13793" y="5356"/>
                  </a:lnTo>
                  <a:lnTo>
                    <a:pt x="13756" y="5283"/>
                  </a:lnTo>
                  <a:lnTo>
                    <a:pt x="13646" y="5246"/>
                  </a:lnTo>
                  <a:lnTo>
                    <a:pt x="13353" y="5246"/>
                  </a:lnTo>
                  <a:lnTo>
                    <a:pt x="13059" y="5320"/>
                  </a:lnTo>
                  <a:lnTo>
                    <a:pt x="13059" y="5099"/>
                  </a:lnTo>
                  <a:lnTo>
                    <a:pt x="12986" y="4879"/>
                  </a:lnTo>
                  <a:lnTo>
                    <a:pt x="12839" y="4513"/>
                  </a:lnTo>
                  <a:lnTo>
                    <a:pt x="12619" y="3962"/>
                  </a:lnTo>
                  <a:lnTo>
                    <a:pt x="12509" y="3706"/>
                  </a:lnTo>
                  <a:lnTo>
                    <a:pt x="12326" y="3485"/>
                  </a:lnTo>
                  <a:close/>
                  <a:moveTo>
                    <a:pt x="12069" y="1"/>
                  </a:moveTo>
                  <a:lnTo>
                    <a:pt x="11702" y="37"/>
                  </a:lnTo>
                  <a:lnTo>
                    <a:pt x="11335" y="147"/>
                  </a:lnTo>
                  <a:lnTo>
                    <a:pt x="10638" y="368"/>
                  </a:lnTo>
                  <a:lnTo>
                    <a:pt x="9905" y="588"/>
                  </a:lnTo>
                  <a:lnTo>
                    <a:pt x="9538" y="698"/>
                  </a:lnTo>
                  <a:lnTo>
                    <a:pt x="9171" y="844"/>
                  </a:lnTo>
                  <a:lnTo>
                    <a:pt x="8914" y="1028"/>
                  </a:lnTo>
                  <a:lnTo>
                    <a:pt x="8694" y="1211"/>
                  </a:lnTo>
                  <a:lnTo>
                    <a:pt x="8547" y="1431"/>
                  </a:lnTo>
                  <a:lnTo>
                    <a:pt x="8437" y="1688"/>
                  </a:lnTo>
                  <a:lnTo>
                    <a:pt x="8401" y="1945"/>
                  </a:lnTo>
                  <a:lnTo>
                    <a:pt x="8401" y="2238"/>
                  </a:lnTo>
                  <a:lnTo>
                    <a:pt x="8401" y="2532"/>
                  </a:lnTo>
                  <a:lnTo>
                    <a:pt x="8474" y="2825"/>
                  </a:lnTo>
                  <a:lnTo>
                    <a:pt x="8804" y="4402"/>
                  </a:lnTo>
                  <a:lnTo>
                    <a:pt x="8951" y="5173"/>
                  </a:lnTo>
                  <a:lnTo>
                    <a:pt x="9098" y="5980"/>
                  </a:lnTo>
                  <a:lnTo>
                    <a:pt x="9134" y="6347"/>
                  </a:lnTo>
                  <a:lnTo>
                    <a:pt x="9134" y="6713"/>
                  </a:lnTo>
                  <a:lnTo>
                    <a:pt x="8914" y="6126"/>
                  </a:lnTo>
                  <a:lnTo>
                    <a:pt x="8841" y="5796"/>
                  </a:lnTo>
                  <a:lnTo>
                    <a:pt x="8731" y="5430"/>
                  </a:lnTo>
                  <a:lnTo>
                    <a:pt x="8657" y="5246"/>
                  </a:lnTo>
                  <a:lnTo>
                    <a:pt x="8547" y="5099"/>
                  </a:lnTo>
                  <a:lnTo>
                    <a:pt x="8437" y="4953"/>
                  </a:lnTo>
                  <a:lnTo>
                    <a:pt x="8327" y="4879"/>
                  </a:lnTo>
                  <a:lnTo>
                    <a:pt x="8254" y="4879"/>
                  </a:lnTo>
                  <a:lnTo>
                    <a:pt x="8217" y="4916"/>
                  </a:lnTo>
                  <a:lnTo>
                    <a:pt x="8180" y="5026"/>
                  </a:lnTo>
                  <a:lnTo>
                    <a:pt x="8180" y="5136"/>
                  </a:lnTo>
                  <a:lnTo>
                    <a:pt x="8217" y="5393"/>
                  </a:lnTo>
                  <a:lnTo>
                    <a:pt x="8364" y="5906"/>
                  </a:lnTo>
                  <a:lnTo>
                    <a:pt x="8584" y="6567"/>
                  </a:lnTo>
                  <a:lnTo>
                    <a:pt x="8767" y="7227"/>
                  </a:lnTo>
                  <a:lnTo>
                    <a:pt x="8731" y="7374"/>
                  </a:lnTo>
                  <a:lnTo>
                    <a:pt x="8731" y="7447"/>
                  </a:lnTo>
                  <a:lnTo>
                    <a:pt x="8731" y="7520"/>
                  </a:lnTo>
                  <a:lnTo>
                    <a:pt x="8804" y="7594"/>
                  </a:lnTo>
                  <a:lnTo>
                    <a:pt x="8694" y="7740"/>
                  </a:lnTo>
                  <a:lnTo>
                    <a:pt x="8547" y="7887"/>
                  </a:lnTo>
                  <a:lnTo>
                    <a:pt x="8401" y="7997"/>
                  </a:lnTo>
                  <a:lnTo>
                    <a:pt x="8180" y="8107"/>
                  </a:lnTo>
                  <a:lnTo>
                    <a:pt x="8144" y="8034"/>
                  </a:lnTo>
                  <a:lnTo>
                    <a:pt x="8144" y="7997"/>
                  </a:lnTo>
                  <a:lnTo>
                    <a:pt x="8070" y="7961"/>
                  </a:lnTo>
                  <a:lnTo>
                    <a:pt x="7630" y="6530"/>
                  </a:lnTo>
                  <a:lnTo>
                    <a:pt x="7337" y="5650"/>
                  </a:lnTo>
                  <a:lnTo>
                    <a:pt x="7153" y="5283"/>
                  </a:lnTo>
                  <a:lnTo>
                    <a:pt x="7080" y="5026"/>
                  </a:lnTo>
                  <a:lnTo>
                    <a:pt x="7080" y="4953"/>
                  </a:lnTo>
                  <a:lnTo>
                    <a:pt x="7080" y="4879"/>
                  </a:lnTo>
                  <a:lnTo>
                    <a:pt x="7117" y="4806"/>
                  </a:lnTo>
                  <a:lnTo>
                    <a:pt x="7153" y="4733"/>
                  </a:lnTo>
                  <a:lnTo>
                    <a:pt x="7117" y="4659"/>
                  </a:lnTo>
                  <a:lnTo>
                    <a:pt x="7080" y="4623"/>
                  </a:lnTo>
                  <a:lnTo>
                    <a:pt x="6860" y="4476"/>
                  </a:lnTo>
                  <a:lnTo>
                    <a:pt x="6750" y="4439"/>
                  </a:lnTo>
                  <a:lnTo>
                    <a:pt x="6640" y="4476"/>
                  </a:lnTo>
                  <a:lnTo>
                    <a:pt x="6603" y="4549"/>
                  </a:lnTo>
                  <a:lnTo>
                    <a:pt x="6603" y="4623"/>
                  </a:lnTo>
                  <a:lnTo>
                    <a:pt x="6640" y="4659"/>
                  </a:lnTo>
                  <a:lnTo>
                    <a:pt x="6677" y="4769"/>
                  </a:lnTo>
                  <a:lnTo>
                    <a:pt x="6640" y="4879"/>
                  </a:lnTo>
                  <a:lnTo>
                    <a:pt x="6640" y="5063"/>
                  </a:lnTo>
                  <a:lnTo>
                    <a:pt x="6713" y="5320"/>
                  </a:lnTo>
                  <a:lnTo>
                    <a:pt x="6787" y="5576"/>
                  </a:lnTo>
                  <a:lnTo>
                    <a:pt x="6970" y="6090"/>
                  </a:lnTo>
                  <a:lnTo>
                    <a:pt x="7667" y="8254"/>
                  </a:lnTo>
                  <a:lnTo>
                    <a:pt x="7300" y="8254"/>
                  </a:lnTo>
                  <a:lnTo>
                    <a:pt x="6970" y="8181"/>
                  </a:lnTo>
                  <a:lnTo>
                    <a:pt x="6970" y="8107"/>
                  </a:lnTo>
                  <a:lnTo>
                    <a:pt x="6970" y="8034"/>
                  </a:lnTo>
                  <a:lnTo>
                    <a:pt x="6897" y="7997"/>
                  </a:lnTo>
                  <a:lnTo>
                    <a:pt x="6530" y="6383"/>
                  </a:lnTo>
                  <a:lnTo>
                    <a:pt x="6310" y="5503"/>
                  </a:lnTo>
                  <a:lnTo>
                    <a:pt x="6200" y="5099"/>
                  </a:lnTo>
                  <a:lnTo>
                    <a:pt x="6090" y="4916"/>
                  </a:lnTo>
                  <a:lnTo>
                    <a:pt x="5980" y="4733"/>
                  </a:lnTo>
                  <a:lnTo>
                    <a:pt x="5943" y="4696"/>
                  </a:lnTo>
                  <a:lnTo>
                    <a:pt x="5906" y="4696"/>
                  </a:lnTo>
                  <a:lnTo>
                    <a:pt x="5833" y="4733"/>
                  </a:lnTo>
                  <a:lnTo>
                    <a:pt x="5833" y="4769"/>
                  </a:lnTo>
                  <a:lnTo>
                    <a:pt x="5796" y="4989"/>
                  </a:lnTo>
                  <a:lnTo>
                    <a:pt x="5796" y="5173"/>
                  </a:lnTo>
                  <a:lnTo>
                    <a:pt x="5870" y="5576"/>
                  </a:lnTo>
                  <a:lnTo>
                    <a:pt x="6053" y="6383"/>
                  </a:lnTo>
                  <a:lnTo>
                    <a:pt x="6420" y="7887"/>
                  </a:lnTo>
                  <a:lnTo>
                    <a:pt x="6420" y="7887"/>
                  </a:lnTo>
                  <a:lnTo>
                    <a:pt x="6163" y="7740"/>
                  </a:lnTo>
                  <a:lnTo>
                    <a:pt x="5980" y="7520"/>
                  </a:lnTo>
                  <a:lnTo>
                    <a:pt x="5759" y="7227"/>
                  </a:lnTo>
                  <a:lnTo>
                    <a:pt x="5576" y="6897"/>
                  </a:lnTo>
                  <a:lnTo>
                    <a:pt x="5466" y="6567"/>
                  </a:lnTo>
                  <a:lnTo>
                    <a:pt x="5393" y="6237"/>
                  </a:lnTo>
                  <a:lnTo>
                    <a:pt x="5246" y="5540"/>
                  </a:lnTo>
                  <a:lnTo>
                    <a:pt x="5173" y="5209"/>
                  </a:lnTo>
                  <a:lnTo>
                    <a:pt x="5063" y="4879"/>
                  </a:lnTo>
                  <a:lnTo>
                    <a:pt x="4916" y="4586"/>
                  </a:lnTo>
                  <a:lnTo>
                    <a:pt x="4732" y="4366"/>
                  </a:lnTo>
                  <a:lnTo>
                    <a:pt x="4512" y="4146"/>
                  </a:lnTo>
                  <a:lnTo>
                    <a:pt x="4292" y="3962"/>
                  </a:lnTo>
                  <a:lnTo>
                    <a:pt x="4035" y="3816"/>
                  </a:lnTo>
                  <a:lnTo>
                    <a:pt x="3779" y="3706"/>
                  </a:lnTo>
                  <a:lnTo>
                    <a:pt x="3485" y="3595"/>
                  </a:lnTo>
                  <a:lnTo>
                    <a:pt x="3192" y="3522"/>
                  </a:lnTo>
                  <a:lnTo>
                    <a:pt x="2862" y="3449"/>
                  </a:lnTo>
                  <a:lnTo>
                    <a:pt x="2128" y="3449"/>
                  </a:lnTo>
                  <a:lnTo>
                    <a:pt x="1798" y="3522"/>
                  </a:lnTo>
                  <a:lnTo>
                    <a:pt x="1101" y="3669"/>
                  </a:lnTo>
                  <a:lnTo>
                    <a:pt x="404" y="3889"/>
                  </a:lnTo>
                  <a:lnTo>
                    <a:pt x="184" y="3962"/>
                  </a:lnTo>
                  <a:lnTo>
                    <a:pt x="74" y="4036"/>
                  </a:lnTo>
                  <a:lnTo>
                    <a:pt x="0" y="4109"/>
                  </a:lnTo>
                  <a:lnTo>
                    <a:pt x="0" y="4182"/>
                  </a:lnTo>
                  <a:lnTo>
                    <a:pt x="0" y="4219"/>
                  </a:lnTo>
                  <a:lnTo>
                    <a:pt x="0" y="4402"/>
                  </a:lnTo>
                  <a:lnTo>
                    <a:pt x="37" y="4439"/>
                  </a:lnTo>
                  <a:lnTo>
                    <a:pt x="74" y="4513"/>
                  </a:lnTo>
                  <a:lnTo>
                    <a:pt x="257" y="4586"/>
                  </a:lnTo>
                  <a:lnTo>
                    <a:pt x="404" y="4586"/>
                  </a:lnTo>
                  <a:lnTo>
                    <a:pt x="514" y="4513"/>
                  </a:lnTo>
                  <a:lnTo>
                    <a:pt x="624" y="4439"/>
                  </a:lnTo>
                  <a:lnTo>
                    <a:pt x="881" y="4329"/>
                  </a:lnTo>
                  <a:lnTo>
                    <a:pt x="881" y="4366"/>
                  </a:lnTo>
                  <a:lnTo>
                    <a:pt x="881" y="4549"/>
                  </a:lnTo>
                  <a:lnTo>
                    <a:pt x="881" y="4696"/>
                  </a:lnTo>
                  <a:lnTo>
                    <a:pt x="954" y="5026"/>
                  </a:lnTo>
                  <a:lnTo>
                    <a:pt x="1211" y="5686"/>
                  </a:lnTo>
                  <a:lnTo>
                    <a:pt x="1468" y="6493"/>
                  </a:lnTo>
                  <a:lnTo>
                    <a:pt x="1761" y="7300"/>
                  </a:lnTo>
                  <a:lnTo>
                    <a:pt x="1798" y="7374"/>
                  </a:lnTo>
                  <a:lnTo>
                    <a:pt x="1871" y="7447"/>
                  </a:lnTo>
                  <a:lnTo>
                    <a:pt x="2055" y="7447"/>
                  </a:lnTo>
                  <a:lnTo>
                    <a:pt x="2128" y="7410"/>
                  </a:lnTo>
                  <a:lnTo>
                    <a:pt x="2165" y="7337"/>
                  </a:lnTo>
                  <a:lnTo>
                    <a:pt x="2201" y="7227"/>
                  </a:lnTo>
                  <a:lnTo>
                    <a:pt x="2201" y="7154"/>
                  </a:lnTo>
                  <a:lnTo>
                    <a:pt x="1945" y="6383"/>
                  </a:lnTo>
                  <a:lnTo>
                    <a:pt x="1688" y="5650"/>
                  </a:lnTo>
                  <a:lnTo>
                    <a:pt x="1468" y="4989"/>
                  </a:lnTo>
                  <a:lnTo>
                    <a:pt x="1321" y="4696"/>
                  </a:lnTo>
                  <a:lnTo>
                    <a:pt x="1138" y="4402"/>
                  </a:lnTo>
                  <a:lnTo>
                    <a:pt x="1211" y="4329"/>
                  </a:lnTo>
                  <a:lnTo>
                    <a:pt x="1248" y="4329"/>
                  </a:lnTo>
                  <a:lnTo>
                    <a:pt x="1248" y="4292"/>
                  </a:lnTo>
                  <a:lnTo>
                    <a:pt x="1211" y="4292"/>
                  </a:lnTo>
                  <a:lnTo>
                    <a:pt x="1174" y="4256"/>
                  </a:lnTo>
                  <a:lnTo>
                    <a:pt x="1138" y="4256"/>
                  </a:lnTo>
                  <a:lnTo>
                    <a:pt x="1504" y="4182"/>
                  </a:lnTo>
                  <a:lnTo>
                    <a:pt x="1871" y="4109"/>
                  </a:lnTo>
                  <a:lnTo>
                    <a:pt x="1945" y="4256"/>
                  </a:lnTo>
                  <a:lnTo>
                    <a:pt x="2055" y="4439"/>
                  </a:lnTo>
                  <a:lnTo>
                    <a:pt x="2238" y="4879"/>
                  </a:lnTo>
                  <a:lnTo>
                    <a:pt x="2421" y="5320"/>
                  </a:lnTo>
                  <a:lnTo>
                    <a:pt x="2495" y="5760"/>
                  </a:lnTo>
                  <a:lnTo>
                    <a:pt x="2605" y="6200"/>
                  </a:lnTo>
                  <a:lnTo>
                    <a:pt x="2715" y="6420"/>
                  </a:lnTo>
                  <a:lnTo>
                    <a:pt x="2788" y="6603"/>
                  </a:lnTo>
                  <a:lnTo>
                    <a:pt x="2935" y="6787"/>
                  </a:lnTo>
                  <a:lnTo>
                    <a:pt x="3082" y="6933"/>
                  </a:lnTo>
                  <a:lnTo>
                    <a:pt x="3228" y="6970"/>
                  </a:lnTo>
                  <a:lnTo>
                    <a:pt x="3302" y="6933"/>
                  </a:lnTo>
                  <a:lnTo>
                    <a:pt x="3375" y="6860"/>
                  </a:lnTo>
                  <a:lnTo>
                    <a:pt x="3375" y="6750"/>
                  </a:lnTo>
                  <a:lnTo>
                    <a:pt x="3302" y="6530"/>
                  </a:lnTo>
                  <a:lnTo>
                    <a:pt x="3192" y="6347"/>
                  </a:lnTo>
                  <a:lnTo>
                    <a:pt x="3082" y="6126"/>
                  </a:lnTo>
                  <a:lnTo>
                    <a:pt x="3008" y="5943"/>
                  </a:lnTo>
                  <a:lnTo>
                    <a:pt x="2898" y="5503"/>
                  </a:lnTo>
                  <a:lnTo>
                    <a:pt x="2788" y="5063"/>
                  </a:lnTo>
                  <a:lnTo>
                    <a:pt x="2605" y="4549"/>
                  </a:lnTo>
                  <a:lnTo>
                    <a:pt x="2458" y="4292"/>
                  </a:lnTo>
                  <a:lnTo>
                    <a:pt x="2311" y="4036"/>
                  </a:lnTo>
                  <a:lnTo>
                    <a:pt x="2752" y="4036"/>
                  </a:lnTo>
                  <a:lnTo>
                    <a:pt x="3192" y="4109"/>
                  </a:lnTo>
                  <a:lnTo>
                    <a:pt x="3192" y="4219"/>
                  </a:lnTo>
                  <a:lnTo>
                    <a:pt x="3228" y="4366"/>
                  </a:lnTo>
                  <a:lnTo>
                    <a:pt x="3302" y="4623"/>
                  </a:lnTo>
                  <a:lnTo>
                    <a:pt x="3522" y="5063"/>
                  </a:lnTo>
                  <a:lnTo>
                    <a:pt x="3779" y="5833"/>
                  </a:lnTo>
                  <a:lnTo>
                    <a:pt x="3852" y="5943"/>
                  </a:lnTo>
                  <a:lnTo>
                    <a:pt x="3889" y="6016"/>
                  </a:lnTo>
                  <a:lnTo>
                    <a:pt x="3962" y="6090"/>
                  </a:lnTo>
                  <a:lnTo>
                    <a:pt x="4109" y="6126"/>
                  </a:lnTo>
                  <a:lnTo>
                    <a:pt x="4146" y="6090"/>
                  </a:lnTo>
                  <a:lnTo>
                    <a:pt x="4219" y="6053"/>
                  </a:lnTo>
                  <a:lnTo>
                    <a:pt x="4292" y="5943"/>
                  </a:lnTo>
                  <a:lnTo>
                    <a:pt x="4292" y="5796"/>
                  </a:lnTo>
                  <a:lnTo>
                    <a:pt x="4256" y="5686"/>
                  </a:lnTo>
                  <a:lnTo>
                    <a:pt x="4182" y="5540"/>
                  </a:lnTo>
                  <a:lnTo>
                    <a:pt x="3852" y="4659"/>
                  </a:lnTo>
                  <a:lnTo>
                    <a:pt x="3669" y="4292"/>
                  </a:lnTo>
                  <a:lnTo>
                    <a:pt x="4035" y="4513"/>
                  </a:lnTo>
                  <a:lnTo>
                    <a:pt x="4182" y="4623"/>
                  </a:lnTo>
                  <a:lnTo>
                    <a:pt x="4329" y="4769"/>
                  </a:lnTo>
                  <a:lnTo>
                    <a:pt x="4439" y="4953"/>
                  </a:lnTo>
                  <a:lnTo>
                    <a:pt x="4512" y="5136"/>
                  </a:lnTo>
                  <a:lnTo>
                    <a:pt x="4659" y="5540"/>
                  </a:lnTo>
                  <a:lnTo>
                    <a:pt x="4806" y="6347"/>
                  </a:lnTo>
                  <a:lnTo>
                    <a:pt x="4842" y="6640"/>
                  </a:lnTo>
                  <a:lnTo>
                    <a:pt x="4952" y="6933"/>
                  </a:lnTo>
                  <a:lnTo>
                    <a:pt x="5063" y="7190"/>
                  </a:lnTo>
                  <a:lnTo>
                    <a:pt x="5209" y="7447"/>
                  </a:lnTo>
                  <a:lnTo>
                    <a:pt x="5393" y="7704"/>
                  </a:lnTo>
                  <a:lnTo>
                    <a:pt x="5576" y="7924"/>
                  </a:lnTo>
                  <a:lnTo>
                    <a:pt x="5759" y="8144"/>
                  </a:lnTo>
                  <a:lnTo>
                    <a:pt x="5980" y="8327"/>
                  </a:lnTo>
                  <a:lnTo>
                    <a:pt x="6236" y="8474"/>
                  </a:lnTo>
                  <a:lnTo>
                    <a:pt x="6493" y="8621"/>
                  </a:lnTo>
                  <a:lnTo>
                    <a:pt x="6750" y="8694"/>
                  </a:lnTo>
                  <a:lnTo>
                    <a:pt x="7043" y="8768"/>
                  </a:lnTo>
                  <a:lnTo>
                    <a:pt x="7300" y="8804"/>
                  </a:lnTo>
                  <a:lnTo>
                    <a:pt x="7924" y="8804"/>
                  </a:lnTo>
                  <a:lnTo>
                    <a:pt x="8217" y="8694"/>
                  </a:lnTo>
                  <a:lnTo>
                    <a:pt x="8511" y="8621"/>
                  </a:lnTo>
                  <a:lnTo>
                    <a:pt x="8731" y="8474"/>
                  </a:lnTo>
                  <a:lnTo>
                    <a:pt x="8951" y="8291"/>
                  </a:lnTo>
                  <a:lnTo>
                    <a:pt x="9171" y="8107"/>
                  </a:lnTo>
                  <a:lnTo>
                    <a:pt x="9354" y="7887"/>
                  </a:lnTo>
                  <a:lnTo>
                    <a:pt x="9464" y="7667"/>
                  </a:lnTo>
                  <a:lnTo>
                    <a:pt x="9611" y="7410"/>
                  </a:lnTo>
                  <a:lnTo>
                    <a:pt x="9684" y="7117"/>
                  </a:lnTo>
                  <a:lnTo>
                    <a:pt x="9721" y="6787"/>
                  </a:lnTo>
                  <a:lnTo>
                    <a:pt x="9758" y="6457"/>
                  </a:lnTo>
                  <a:lnTo>
                    <a:pt x="9721" y="6090"/>
                  </a:lnTo>
                  <a:lnTo>
                    <a:pt x="9684" y="5760"/>
                  </a:lnTo>
                  <a:lnTo>
                    <a:pt x="9538" y="5063"/>
                  </a:lnTo>
                  <a:lnTo>
                    <a:pt x="9354" y="4366"/>
                  </a:lnTo>
                  <a:lnTo>
                    <a:pt x="9024" y="2788"/>
                  </a:lnTo>
                  <a:lnTo>
                    <a:pt x="8951" y="2422"/>
                  </a:lnTo>
                  <a:lnTo>
                    <a:pt x="8951" y="2238"/>
                  </a:lnTo>
                  <a:lnTo>
                    <a:pt x="8951" y="2055"/>
                  </a:lnTo>
                  <a:lnTo>
                    <a:pt x="9024" y="2348"/>
                  </a:lnTo>
                  <a:lnTo>
                    <a:pt x="9098" y="2568"/>
                  </a:lnTo>
                  <a:lnTo>
                    <a:pt x="9244" y="2788"/>
                  </a:lnTo>
                  <a:lnTo>
                    <a:pt x="9391" y="3009"/>
                  </a:lnTo>
                  <a:lnTo>
                    <a:pt x="9501" y="3082"/>
                  </a:lnTo>
                  <a:lnTo>
                    <a:pt x="9611" y="3119"/>
                  </a:lnTo>
                  <a:lnTo>
                    <a:pt x="9684" y="3119"/>
                  </a:lnTo>
                  <a:lnTo>
                    <a:pt x="9758" y="3082"/>
                  </a:lnTo>
                  <a:lnTo>
                    <a:pt x="9794" y="3045"/>
                  </a:lnTo>
                  <a:lnTo>
                    <a:pt x="9831" y="2972"/>
                  </a:lnTo>
                  <a:lnTo>
                    <a:pt x="9758" y="2788"/>
                  </a:lnTo>
                  <a:lnTo>
                    <a:pt x="9648" y="2605"/>
                  </a:lnTo>
                  <a:lnTo>
                    <a:pt x="9464" y="2275"/>
                  </a:lnTo>
                  <a:lnTo>
                    <a:pt x="9318" y="1908"/>
                  </a:lnTo>
                  <a:lnTo>
                    <a:pt x="9244" y="1725"/>
                  </a:lnTo>
                  <a:lnTo>
                    <a:pt x="9134" y="1541"/>
                  </a:lnTo>
                  <a:lnTo>
                    <a:pt x="9171" y="1505"/>
                  </a:lnTo>
                  <a:lnTo>
                    <a:pt x="9354" y="1358"/>
                  </a:lnTo>
                  <a:lnTo>
                    <a:pt x="9538" y="1248"/>
                  </a:lnTo>
                  <a:lnTo>
                    <a:pt x="9978" y="1101"/>
                  </a:lnTo>
                  <a:lnTo>
                    <a:pt x="10051" y="1395"/>
                  </a:lnTo>
                  <a:lnTo>
                    <a:pt x="10125" y="1688"/>
                  </a:lnTo>
                  <a:lnTo>
                    <a:pt x="10345" y="2238"/>
                  </a:lnTo>
                  <a:lnTo>
                    <a:pt x="10418" y="2495"/>
                  </a:lnTo>
                  <a:lnTo>
                    <a:pt x="10491" y="2825"/>
                  </a:lnTo>
                  <a:lnTo>
                    <a:pt x="10565" y="2972"/>
                  </a:lnTo>
                  <a:lnTo>
                    <a:pt x="10638" y="3082"/>
                  </a:lnTo>
                  <a:lnTo>
                    <a:pt x="10748" y="3192"/>
                  </a:lnTo>
                  <a:lnTo>
                    <a:pt x="10858" y="3229"/>
                  </a:lnTo>
                  <a:lnTo>
                    <a:pt x="10968" y="3229"/>
                  </a:lnTo>
                  <a:lnTo>
                    <a:pt x="11042" y="3192"/>
                  </a:lnTo>
                  <a:lnTo>
                    <a:pt x="11115" y="3119"/>
                  </a:lnTo>
                  <a:lnTo>
                    <a:pt x="11115" y="3009"/>
                  </a:lnTo>
                  <a:lnTo>
                    <a:pt x="11115" y="2972"/>
                  </a:lnTo>
                  <a:lnTo>
                    <a:pt x="11078" y="2899"/>
                  </a:lnTo>
                  <a:lnTo>
                    <a:pt x="11005" y="2825"/>
                  </a:lnTo>
                  <a:lnTo>
                    <a:pt x="10932" y="2642"/>
                  </a:lnTo>
                  <a:lnTo>
                    <a:pt x="10895" y="2458"/>
                  </a:lnTo>
                  <a:lnTo>
                    <a:pt x="10675" y="1835"/>
                  </a:lnTo>
                  <a:lnTo>
                    <a:pt x="10528" y="1395"/>
                  </a:lnTo>
                  <a:lnTo>
                    <a:pt x="10418" y="1174"/>
                  </a:lnTo>
                  <a:lnTo>
                    <a:pt x="10308" y="991"/>
                  </a:lnTo>
                  <a:lnTo>
                    <a:pt x="10455" y="918"/>
                  </a:lnTo>
                  <a:lnTo>
                    <a:pt x="11005" y="734"/>
                  </a:lnTo>
                  <a:lnTo>
                    <a:pt x="11152" y="1174"/>
                  </a:lnTo>
                  <a:lnTo>
                    <a:pt x="11298" y="1615"/>
                  </a:lnTo>
                  <a:lnTo>
                    <a:pt x="11555" y="2348"/>
                  </a:lnTo>
                  <a:lnTo>
                    <a:pt x="11702" y="2678"/>
                  </a:lnTo>
                  <a:lnTo>
                    <a:pt x="11775" y="2788"/>
                  </a:lnTo>
                  <a:lnTo>
                    <a:pt x="11922" y="2899"/>
                  </a:lnTo>
                  <a:lnTo>
                    <a:pt x="11959" y="2935"/>
                  </a:lnTo>
                  <a:lnTo>
                    <a:pt x="12032" y="2899"/>
                  </a:lnTo>
                  <a:lnTo>
                    <a:pt x="12069" y="2899"/>
                  </a:lnTo>
                  <a:lnTo>
                    <a:pt x="12105" y="2825"/>
                  </a:lnTo>
                  <a:lnTo>
                    <a:pt x="12142" y="2715"/>
                  </a:lnTo>
                  <a:lnTo>
                    <a:pt x="12142" y="2568"/>
                  </a:lnTo>
                  <a:lnTo>
                    <a:pt x="12069" y="2275"/>
                  </a:lnTo>
                  <a:lnTo>
                    <a:pt x="11812" y="1688"/>
                  </a:lnTo>
                  <a:lnTo>
                    <a:pt x="11592" y="1101"/>
                  </a:lnTo>
                  <a:lnTo>
                    <a:pt x="11445" y="698"/>
                  </a:lnTo>
                  <a:lnTo>
                    <a:pt x="11372" y="588"/>
                  </a:lnTo>
                  <a:lnTo>
                    <a:pt x="11665" y="441"/>
                  </a:lnTo>
                  <a:lnTo>
                    <a:pt x="11922" y="294"/>
                  </a:lnTo>
                  <a:lnTo>
                    <a:pt x="12105" y="147"/>
                  </a:lnTo>
                  <a:lnTo>
                    <a:pt x="12142" y="111"/>
                  </a:lnTo>
                  <a:lnTo>
                    <a:pt x="12142" y="74"/>
                  </a:lnTo>
                  <a:lnTo>
                    <a:pt x="12105" y="37"/>
                  </a:lnTo>
                  <a:lnTo>
                    <a:pt x="12069" y="1"/>
                  </a:lnTo>
                  <a:close/>
                  <a:moveTo>
                    <a:pt x="4072" y="7080"/>
                  </a:moveTo>
                  <a:lnTo>
                    <a:pt x="4035" y="7117"/>
                  </a:lnTo>
                  <a:lnTo>
                    <a:pt x="3999" y="7154"/>
                  </a:lnTo>
                  <a:lnTo>
                    <a:pt x="3999" y="7337"/>
                  </a:lnTo>
                  <a:lnTo>
                    <a:pt x="3999" y="7557"/>
                  </a:lnTo>
                  <a:lnTo>
                    <a:pt x="4072" y="7961"/>
                  </a:lnTo>
                  <a:lnTo>
                    <a:pt x="4219" y="8327"/>
                  </a:lnTo>
                  <a:lnTo>
                    <a:pt x="4366" y="8731"/>
                  </a:lnTo>
                  <a:lnTo>
                    <a:pt x="4439" y="8804"/>
                  </a:lnTo>
                  <a:lnTo>
                    <a:pt x="4182" y="8988"/>
                  </a:lnTo>
                  <a:lnTo>
                    <a:pt x="3889" y="9098"/>
                  </a:lnTo>
                  <a:lnTo>
                    <a:pt x="3852" y="8951"/>
                  </a:lnTo>
                  <a:lnTo>
                    <a:pt x="3815" y="8804"/>
                  </a:lnTo>
                  <a:lnTo>
                    <a:pt x="3669" y="8511"/>
                  </a:lnTo>
                  <a:lnTo>
                    <a:pt x="3522" y="8071"/>
                  </a:lnTo>
                  <a:lnTo>
                    <a:pt x="3449" y="7887"/>
                  </a:lnTo>
                  <a:lnTo>
                    <a:pt x="3339" y="7667"/>
                  </a:lnTo>
                  <a:lnTo>
                    <a:pt x="3228" y="7630"/>
                  </a:lnTo>
                  <a:lnTo>
                    <a:pt x="3155" y="7630"/>
                  </a:lnTo>
                  <a:lnTo>
                    <a:pt x="3045" y="7704"/>
                  </a:lnTo>
                  <a:lnTo>
                    <a:pt x="3045" y="7777"/>
                  </a:lnTo>
                  <a:lnTo>
                    <a:pt x="3082" y="7997"/>
                  </a:lnTo>
                  <a:lnTo>
                    <a:pt x="3118" y="8217"/>
                  </a:lnTo>
                  <a:lnTo>
                    <a:pt x="3265" y="8658"/>
                  </a:lnTo>
                  <a:lnTo>
                    <a:pt x="3339" y="8951"/>
                  </a:lnTo>
                  <a:lnTo>
                    <a:pt x="3412" y="9098"/>
                  </a:lnTo>
                  <a:lnTo>
                    <a:pt x="3485" y="9244"/>
                  </a:lnTo>
                  <a:lnTo>
                    <a:pt x="2825" y="9428"/>
                  </a:lnTo>
                  <a:lnTo>
                    <a:pt x="2788" y="9281"/>
                  </a:lnTo>
                  <a:lnTo>
                    <a:pt x="2642" y="8768"/>
                  </a:lnTo>
                  <a:lnTo>
                    <a:pt x="2532" y="8547"/>
                  </a:lnTo>
                  <a:lnTo>
                    <a:pt x="2385" y="8327"/>
                  </a:lnTo>
                  <a:lnTo>
                    <a:pt x="2385" y="8254"/>
                  </a:lnTo>
                  <a:lnTo>
                    <a:pt x="2385" y="8217"/>
                  </a:lnTo>
                  <a:lnTo>
                    <a:pt x="2421" y="8181"/>
                  </a:lnTo>
                  <a:lnTo>
                    <a:pt x="2421" y="8144"/>
                  </a:lnTo>
                  <a:lnTo>
                    <a:pt x="2421" y="8107"/>
                  </a:lnTo>
                  <a:lnTo>
                    <a:pt x="2385" y="8107"/>
                  </a:lnTo>
                  <a:lnTo>
                    <a:pt x="2275" y="8144"/>
                  </a:lnTo>
                  <a:lnTo>
                    <a:pt x="2128" y="8144"/>
                  </a:lnTo>
                  <a:lnTo>
                    <a:pt x="2055" y="8181"/>
                  </a:lnTo>
                  <a:lnTo>
                    <a:pt x="2018" y="8254"/>
                  </a:lnTo>
                  <a:lnTo>
                    <a:pt x="1981" y="8327"/>
                  </a:lnTo>
                  <a:lnTo>
                    <a:pt x="1981" y="8401"/>
                  </a:lnTo>
                  <a:lnTo>
                    <a:pt x="2165" y="8841"/>
                  </a:lnTo>
                  <a:lnTo>
                    <a:pt x="2348" y="9318"/>
                  </a:lnTo>
                  <a:lnTo>
                    <a:pt x="2385" y="9575"/>
                  </a:lnTo>
                  <a:lnTo>
                    <a:pt x="1945" y="9685"/>
                  </a:lnTo>
                  <a:lnTo>
                    <a:pt x="1871" y="9721"/>
                  </a:lnTo>
                  <a:lnTo>
                    <a:pt x="1798" y="9795"/>
                  </a:lnTo>
                  <a:lnTo>
                    <a:pt x="1798" y="9868"/>
                  </a:lnTo>
                  <a:lnTo>
                    <a:pt x="1761" y="9941"/>
                  </a:lnTo>
                  <a:lnTo>
                    <a:pt x="1798" y="10015"/>
                  </a:lnTo>
                  <a:lnTo>
                    <a:pt x="1835" y="10088"/>
                  </a:lnTo>
                  <a:lnTo>
                    <a:pt x="1908" y="10161"/>
                  </a:lnTo>
                  <a:lnTo>
                    <a:pt x="1981" y="10198"/>
                  </a:lnTo>
                  <a:lnTo>
                    <a:pt x="2275" y="10198"/>
                  </a:lnTo>
                  <a:lnTo>
                    <a:pt x="2385" y="10125"/>
                  </a:lnTo>
                  <a:lnTo>
                    <a:pt x="2495" y="10088"/>
                  </a:lnTo>
                  <a:lnTo>
                    <a:pt x="2532" y="10051"/>
                  </a:lnTo>
                  <a:lnTo>
                    <a:pt x="2568" y="10088"/>
                  </a:lnTo>
                  <a:lnTo>
                    <a:pt x="2605" y="10125"/>
                  </a:lnTo>
                  <a:lnTo>
                    <a:pt x="2678" y="10125"/>
                  </a:lnTo>
                  <a:lnTo>
                    <a:pt x="2788" y="10088"/>
                  </a:lnTo>
                  <a:lnTo>
                    <a:pt x="2825" y="9978"/>
                  </a:lnTo>
                  <a:lnTo>
                    <a:pt x="3265" y="9868"/>
                  </a:lnTo>
                  <a:lnTo>
                    <a:pt x="3742" y="9721"/>
                  </a:lnTo>
                  <a:lnTo>
                    <a:pt x="4146" y="9575"/>
                  </a:lnTo>
                  <a:lnTo>
                    <a:pt x="4549" y="9354"/>
                  </a:lnTo>
                  <a:lnTo>
                    <a:pt x="4732" y="9208"/>
                  </a:lnTo>
                  <a:lnTo>
                    <a:pt x="4879" y="9061"/>
                  </a:lnTo>
                  <a:lnTo>
                    <a:pt x="5026" y="8841"/>
                  </a:lnTo>
                  <a:lnTo>
                    <a:pt x="5136" y="8621"/>
                  </a:lnTo>
                  <a:lnTo>
                    <a:pt x="5209" y="8401"/>
                  </a:lnTo>
                  <a:lnTo>
                    <a:pt x="5173" y="8181"/>
                  </a:lnTo>
                  <a:lnTo>
                    <a:pt x="5099" y="7997"/>
                  </a:lnTo>
                  <a:lnTo>
                    <a:pt x="5026" y="7887"/>
                  </a:lnTo>
                  <a:lnTo>
                    <a:pt x="4952" y="7814"/>
                  </a:lnTo>
                  <a:lnTo>
                    <a:pt x="4842" y="7814"/>
                  </a:lnTo>
                  <a:lnTo>
                    <a:pt x="4806" y="7851"/>
                  </a:lnTo>
                  <a:lnTo>
                    <a:pt x="4806" y="7887"/>
                  </a:lnTo>
                  <a:lnTo>
                    <a:pt x="4732" y="8327"/>
                  </a:lnTo>
                  <a:lnTo>
                    <a:pt x="4512" y="7667"/>
                  </a:lnTo>
                  <a:lnTo>
                    <a:pt x="4366" y="7374"/>
                  </a:lnTo>
                  <a:lnTo>
                    <a:pt x="4182" y="7117"/>
                  </a:lnTo>
                  <a:lnTo>
                    <a:pt x="4146" y="708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 name="Google Shape;422;p8"/>
            <p:cNvSpPr/>
            <p:nvPr/>
          </p:nvSpPr>
          <p:spPr>
            <a:xfrm>
              <a:off x="6114500" y="2324225"/>
              <a:ext cx="158675" cy="329225"/>
            </a:xfrm>
            <a:custGeom>
              <a:avLst/>
              <a:gdLst/>
              <a:ahLst/>
              <a:cxnLst/>
              <a:rect l="l" t="t" r="r" b="b"/>
              <a:pathLst>
                <a:path w="6347" h="13169" extrusionOk="0">
                  <a:moveTo>
                    <a:pt x="588" y="330"/>
                  </a:moveTo>
                  <a:lnTo>
                    <a:pt x="808" y="367"/>
                  </a:lnTo>
                  <a:lnTo>
                    <a:pt x="1028" y="440"/>
                  </a:lnTo>
                  <a:lnTo>
                    <a:pt x="1211" y="550"/>
                  </a:lnTo>
                  <a:lnTo>
                    <a:pt x="1395" y="734"/>
                  </a:lnTo>
                  <a:lnTo>
                    <a:pt x="1578" y="917"/>
                  </a:lnTo>
                  <a:lnTo>
                    <a:pt x="1688" y="1101"/>
                  </a:lnTo>
                  <a:lnTo>
                    <a:pt x="1798" y="1321"/>
                  </a:lnTo>
                  <a:lnTo>
                    <a:pt x="1908" y="1541"/>
                  </a:lnTo>
                  <a:lnTo>
                    <a:pt x="1982" y="1761"/>
                  </a:lnTo>
                  <a:lnTo>
                    <a:pt x="2018" y="2018"/>
                  </a:lnTo>
                  <a:lnTo>
                    <a:pt x="2018" y="2458"/>
                  </a:lnTo>
                  <a:lnTo>
                    <a:pt x="2018" y="2495"/>
                  </a:lnTo>
                  <a:lnTo>
                    <a:pt x="1982" y="2421"/>
                  </a:lnTo>
                  <a:lnTo>
                    <a:pt x="1762" y="1944"/>
                  </a:lnTo>
                  <a:lnTo>
                    <a:pt x="1615" y="1724"/>
                  </a:lnTo>
                  <a:lnTo>
                    <a:pt x="1432" y="1504"/>
                  </a:lnTo>
                  <a:lnTo>
                    <a:pt x="1395" y="1467"/>
                  </a:lnTo>
                  <a:lnTo>
                    <a:pt x="1322" y="1467"/>
                  </a:lnTo>
                  <a:lnTo>
                    <a:pt x="1285" y="1504"/>
                  </a:lnTo>
                  <a:lnTo>
                    <a:pt x="1285" y="1578"/>
                  </a:lnTo>
                  <a:lnTo>
                    <a:pt x="1322" y="1834"/>
                  </a:lnTo>
                  <a:lnTo>
                    <a:pt x="1395" y="2128"/>
                  </a:lnTo>
                  <a:lnTo>
                    <a:pt x="1615" y="2641"/>
                  </a:lnTo>
                  <a:lnTo>
                    <a:pt x="1725" y="2935"/>
                  </a:lnTo>
                  <a:lnTo>
                    <a:pt x="1615" y="2861"/>
                  </a:lnTo>
                  <a:lnTo>
                    <a:pt x="1468" y="2715"/>
                  </a:lnTo>
                  <a:lnTo>
                    <a:pt x="1248" y="2348"/>
                  </a:lnTo>
                  <a:lnTo>
                    <a:pt x="1065" y="1981"/>
                  </a:lnTo>
                  <a:lnTo>
                    <a:pt x="955" y="1724"/>
                  </a:lnTo>
                  <a:lnTo>
                    <a:pt x="845" y="1394"/>
                  </a:lnTo>
                  <a:lnTo>
                    <a:pt x="735" y="1027"/>
                  </a:lnTo>
                  <a:lnTo>
                    <a:pt x="661" y="697"/>
                  </a:lnTo>
                  <a:lnTo>
                    <a:pt x="588" y="330"/>
                  </a:lnTo>
                  <a:close/>
                  <a:moveTo>
                    <a:pt x="3706" y="2825"/>
                  </a:moveTo>
                  <a:lnTo>
                    <a:pt x="3926" y="2861"/>
                  </a:lnTo>
                  <a:lnTo>
                    <a:pt x="4109" y="2935"/>
                  </a:lnTo>
                  <a:lnTo>
                    <a:pt x="4733" y="3118"/>
                  </a:lnTo>
                  <a:lnTo>
                    <a:pt x="4990" y="3228"/>
                  </a:lnTo>
                  <a:lnTo>
                    <a:pt x="5283" y="3375"/>
                  </a:lnTo>
                  <a:lnTo>
                    <a:pt x="5503" y="3522"/>
                  </a:lnTo>
                  <a:lnTo>
                    <a:pt x="5687" y="3668"/>
                  </a:lnTo>
                  <a:lnTo>
                    <a:pt x="5687" y="3668"/>
                  </a:lnTo>
                  <a:lnTo>
                    <a:pt x="5540" y="3632"/>
                  </a:lnTo>
                  <a:lnTo>
                    <a:pt x="5467" y="3632"/>
                  </a:lnTo>
                  <a:lnTo>
                    <a:pt x="5393" y="3705"/>
                  </a:lnTo>
                  <a:lnTo>
                    <a:pt x="5356" y="3778"/>
                  </a:lnTo>
                  <a:lnTo>
                    <a:pt x="5393" y="3888"/>
                  </a:lnTo>
                  <a:lnTo>
                    <a:pt x="5026" y="4035"/>
                  </a:lnTo>
                  <a:lnTo>
                    <a:pt x="4660" y="4109"/>
                  </a:lnTo>
                  <a:lnTo>
                    <a:pt x="4293" y="4182"/>
                  </a:lnTo>
                  <a:lnTo>
                    <a:pt x="3889" y="4182"/>
                  </a:lnTo>
                  <a:lnTo>
                    <a:pt x="3449" y="4109"/>
                  </a:lnTo>
                  <a:lnTo>
                    <a:pt x="3046" y="3999"/>
                  </a:lnTo>
                  <a:lnTo>
                    <a:pt x="2862" y="3925"/>
                  </a:lnTo>
                  <a:lnTo>
                    <a:pt x="2642" y="3815"/>
                  </a:lnTo>
                  <a:lnTo>
                    <a:pt x="2459" y="3668"/>
                  </a:lnTo>
                  <a:lnTo>
                    <a:pt x="2349" y="3595"/>
                  </a:lnTo>
                  <a:lnTo>
                    <a:pt x="2312" y="3522"/>
                  </a:lnTo>
                  <a:lnTo>
                    <a:pt x="2532" y="3668"/>
                  </a:lnTo>
                  <a:lnTo>
                    <a:pt x="2789" y="3815"/>
                  </a:lnTo>
                  <a:lnTo>
                    <a:pt x="3046" y="3888"/>
                  </a:lnTo>
                  <a:lnTo>
                    <a:pt x="3339" y="3999"/>
                  </a:lnTo>
                  <a:lnTo>
                    <a:pt x="3596" y="4035"/>
                  </a:lnTo>
                  <a:lnTo>
                    <a:pt x="3889" y="4109"/>
                  </a:lnTo>
                  <a:lnTo>
                    <a:pt x="4073" y="4109"/>
                  </a:lnTo>
                  <a:lnTo>
                    <a:pt x="4183" y="4072"/>
                  </a:lnTo>
                  <a:lnTo>
                    <a:pt x="4329" y="4035"/>
                  </a:lnTo>
                  <a:lnTo>
                    <a:pt x="4439" y="3962"/>
                  </a:lnTo>
                  <a:lnTo>
                    <a:pt x="4476" y="3888"/>
                  </a:lnTo>
                  <a:lnTo>
                    <a:pt x="4439" y="3778"/>
                  </a:lnTo>
                  <a:lnTo>
                    <a:pt x="4329" y="3705"/>
                  </a:lnTo>
                  <a:lnTo>
                    <a:pt x="4219" y="3632"/>
                  </a:lnTo>
                  <a:lnTo>
                    <a:pt x="3963" y="3595"/>
                  </a:lnTo>
                  <a:lnTo>
                    <a:pt x="3706" y="3558"/>
                  </a:lnTo>
                  <a:lnTo>
                    <a:pt x="3449" y="3522"/>
                  </a:lnTo>
                  <a:lnTo>
                    <a:pt x="2715" y="3338"/>
                  </a:lnTo>
                  <a:lnTo>
                    <a:pt x="2862" y="3228"/>
                  </a:lnTo>
                  <a:lnTo>
                    <a:pt x="3082" y="3081"/>
                  </a:lnTo>
                  <a:lnTo>
                    <a:pt x="3302" y="2935"/>
                  </a:lnTo>
                  <a:lnTo>
                    <a:pt x="3486" y="2861"/>
                  </a:lnTo>
                  <a:lnTo>
                    <a:pt x="3706" y="2825"/>
                  </a:lnTo>
                  <a:close/>
                  <a:moveTo>
                    <a:pt x="1285" y="5686"/>
                  </a:moveTo>
                  <a:lnTo>
                    <a:pt x="1725" y="5723"/>
                  </a:lnTo>
                  <a:lnTo>
                    <a:pt x="1762" y="5723"/>
                  </a:lnTo>
                  <a:lnTo>
                    <a:pt x="1835" y="5869"/>
                  </a:lnTo>
                  <a:lnTo>
                    <a:pt x="1908" y="5943"/>
                  </a:lnTo>
                  <a:lnTo>
                    <a:pt x="2018" y="5943"/>
                  </a:lnTo>
                  <a:lnTo>
                    <a:pt x="2129" y="5869"/>
                  </a:lnTo>
                  <a:lnTo>
                    <a:pt x="2165" y="5759"/>
                  </a:lnTo>
                  <a:lnTo>
                    <a:pt x="2642" y="5796"/>
                  </a:lnTo>
                  <a:lnTo>
                    <a:pt x="3082" y="5796"/>
                  </a:lnTo>
                  <a:lnTo>
                    <a:pt x="3339" y="5833"/>
                  </a:lnTo>
                  <a:lnTo>
                    <a:pt x="3522" y="5869"/>
                  </a:lnTo>
                  <a:lnTo>
                    <a:pt x="3522" y="6016"/>
                  </a:lnTo>
                  <a:lnTo>
                    <a:pt x="3376" y="5979"/>
                  </a:lnTo>
                  <a:lnTo>
                    <a:pt x="3266" y="6016"/>
                  </a:lnTo>
                  <a:lnTo>
                    <a:pt x="3119" y="6089"/>
                  </a:lnTo>
                  <a:lnTo>
                    <a:pt x="3082" y="6163"/>
                  </a:lnTo>
                  <a:lnTo>
                    <a:pt x="3082" y="6236"/>
                  </a:lnTo>
                  <a:lnTo>
                    <a:pt x="2752" y="6236"/>
                  </a:lnTo>
                  <a:lnTo>
                    <a:pt x="1322" y="6163"/>
                  </a:lnTo>
                  <a:lnTo>
                    <a:pt x="808" y="6089"/>
                  </a:lnTo>
                  <a:lnTo>
                    <a:pt x="515" y="6053"/>
                  </a:lnTo>
                  <a:lnTo>
                    <a:pt x="258" y="6089"/>
                  </a:lnTo>
                  <a:lnTo>
                    <a:pt x="368" y="5943"/>
                  </a:lnTo>
                  <a:lnTo>
                    <a:pt x="515" y="5833"/>
                  </a:lnTo>
                  <a:lnTo>
                    <a:pt x="661" y="5723"/>
                  </a:lnTo>
                  <a:lnTo>
                    <a:pt x="808" y="5686"/>
                  </a:lnTo>
                  <a:close/>
                  <a:moveTo>
                    <a:pt x="2239" y="6676"/>
                  </a:moveTo>
                  <a:lnTo>
                    <a:pt x="3009" y="6713"/>
                  </a:lnTo>
                  <a:lnTo>
                    <a:pt x="3156" y="6750"/>
                  </a:lnTo>
                  <a:lnTo>
                    <a:pt x="3156" y="7997"/>
                  </a:lnTo>
                  <a:lnTo>
                    <a:pt x="3119" y="9244"/>
                  </a:lnTo>
                  <a:lnTo>
                    <a:pt x="2422" y="9354"/>
                  </a:lnTo>
                  <a:lnTo>
                    <a:pt x="2422" y="8951"/>
                  </a:lnTo>
                  <a:lnTo>
                    <a:pt x="2312" y="7630"/>
                  </a:lnTo>
                  <a:lnTo>
                    <a:pt x="2275" y="6933"/>
                  </a:lnTo>
                  <a:lnTo>
                    <a:pt x="2239" y="6676"/>
                  </a:lnTo>
                  <a:close/>
                  <a:moveTo>
                    <a:pt x="1065" y="6566"/>
                  </a:moveTo>
                  <a:lnTo>
                    <a:pt x="1872" y="6676"/>
                  </a:lnTo>
                  <a:lnTo>
                    <a:pt x="1835" y="6786"/>
                  </a:lnTo>
                  <a:lnTo>
                    <a:pt x="1835" y="6933"/>
                  </a:lnTo>
                  <a:lnTo>
                    <a:pt x="1872" y="7226"/>
                  </a:lnTo>
                  <a:lnTo>
                    <a:pt x="1945" y="8804"/>
                  </a:lnTo>
                  <a:lnTo>
                    <a:pt x="1982" y="9391"/>
                  </a:lnTo>
                  <a:lnTo>
                    <a:pt x="1542" y="9391"/>
                  </a:lnTo>
                  <a:lnTo>
                    <a:pt x="1101" y="9427"/>
                  </a:lnTo>
                  <a:lnTo>
                    <a:pt x="1028" y="8254"/>
                  </a:lnTo>
                  <a:lnTo>
                    <a:pt x="955" y="7410"/>
                  </a:lnTo>
                  <a:lnTo>
                    <a:pt x="918" y="6970"/>
                  </a:lnTo>
                  <a:lnTo>
                    <a:pt x="808" y="6566"/>
                  </a:lnTo>
                  <a:close/>
                  <a:moveTo>
                    <a:pt x="3082" y="9721"/>
                  </a:moveTo>
                  <a:lnTo>
                    <a:pt x="3009" y="10454"/>
                  </a:lnTo>
                  <a:lnTo>
                    <a:pt x="2972" y="10454"/>
                  </a:lnTo>
                  <a:lnTo>
                    <a:pt x="2862" y="10418"/>
                  </a:lnTo>
                  <a:lnTo>
                    <a:pt x="2752" y="10418"/>
                  </a:lnTo>
                  <a:lnTo>
                    <a:pt x="2605" y="10454"/>
                  </a:lnTo>
                  <a:lnTo>
                    <a:pt x="2495" y="10528"/>
                  </a:lnTo>
                  <a:lnTo>
                    <a:pt x="2495" y="10418"/>
                  </a:lnTo>
                  <a:lnTo>
                    <a:pt x="2459" y="9831"/>
                  </a:lnTo>
                  <a:lnTo>
                    <a:pt x="2789" y="9794"/>
                  </a:lnTo>
                  <a:lnTo>
                    <a:pt x="3082" y="9721"/>
                  </a:lnTo>
                  <a:close/>
                  <a:moveTo>
                    <a:pt x="1138" y="9758"/>
                  </a:moveTo>
                  <a:lnTo>
                    <a:pt x="1358" y="9831"/>
                  </a:lnTo>
                  <a:lnTo>
                    <a:pt x="1542" y="9831"/>
                  </a:lnTo>
                  <a:lnTo>
                    <a:pt x="1982" y="9868"/>
                  </a:lnTo>
                  <a:lnTo>
                    <a:pt x="2018" y="10088"/>
                  </a:lnTo>
                  <a:lnTo>
                    <a:pt x="1982" y="10124"/>
                  </a:lnTo>
                  <a:lnTo>
                    <a:pt x="1688" y="10088"/>
                  </a:lnTo>
                  <a:lnTo>
                    <a:pt x="1615" y="10124"/>
                  </a:lnTo>
                  <a:lnTo>
                    <a:pt x="1542" y="10161"/>
                  </a:lnTo>
                  <a:lnTo>
                    <a:pt x="1542" y="10234"/>
                  </a:lnTo>
                  <a:lnTo>
                    <a:pt x="1578" y="10308"/>
                  </a:lnTo>
                  <a:lnTo>
                    <a:pt x="1725" y="10454"/>
                  </a:lnTo>
                  <a:lnTo>
                    <a:pt x="1945" y="10491"/>
                  </a:lnTo>
                  <a:lnTo>
                    <a:pt x="2018" y="10491"/>
                  </a:lnTo>
                  <a:lnTo>
                    <a:pt x="2018" y="10748"/>
                  </a:lnTo>
                  <a:lnTo>
                    <a:pt x="1798" y="10785"/>
                  </a:lnTo>
                  <a:lnTo>
                    <a:pt x="1798" y="10748"/>
                  </a:lnTo>
                  <a:lnTo>
                    <a:pt x="1762" y="10748"/>
                  </a:lnTo>
                  <a:lnTo>
                    <a:pt x="1688" y="10785"/>
                  </a:lnTo>
                  <a:lnTo>
                    <a:pt x="1615" y="10821"/>
                  </a:lnTo>
                  <a:lnTo>
                    <a:pt x="1542" y="10895"/>
                  </a:lnTo>
                  <a:lnTo>
                    <a:pt x="1505" y="11005"/>
                  </a:lnTo>
                  <a:lnTo>
                    <a:pt x="1542" y="11078"/>
                  </a:lnTo>
                  <a:lnTo>
                    <a:pt x="1652" y="11151"/>
                  </a:lnTo>
                  <a:lnTo>
                    <a:pt x="2055" y="11151"/>
                  </a:lnTo>
                  <a:lnTo>
                    <a:pt x="2129" y="11408"/>
                  </a:lnTo>
                  <a:lnTo>
                    <a:pt x="2239" y="11592"/>
                  </a:lnTo>
                  <a:lnTo>
                    <a:pt x="2275" y="11628"/>
                  </a:lnTo>
                  <a:lnTo>
                    <a:pt x="2349" y="11628"/>
                  </a:lnTo>
                  <a:lnTo>
                    <a:pt x="2422" y="11592"/>
                  </a:lnTo>
                  <a:lnTo>
                    <a:pt x="2459" y="11555"/>
                  </a:lnTo>
                  <a:lnTo>
                    <a:pt x="2532" y="11371"/>
                  </a:lnTo>
                  <a:lnTo>
                    <a:pt x="2569" y="11188"/>
                  </a:lnTo>
                  <a:lnTo>
                    <a:pt x="2569" y="11005"/>
                  </a:lnTo>
                  <a:lnTo>
                    <a:pt x="2532" y="10785"/>
                  </a:lnTo>
                  <a:lnTo>
                    <a:pt x="2679" y="10821"/>
                  </a:lnTo>
                  <a:lnTo>
                    <a:pt x="3009" y="10821"/>
                  </a:lnTo>
                  <a:lnTo>
                    <a:pt x="2936" y="11408"/>
                  </a:lnTo>
                  <a:lnTo>
                    <a:pt x="2862" y="11812"/>
                  </a:lnTo>
                  <a:lnTo>
                    <a:pt x="2825" y="11995"/>
                  </a:lnTo>
                  <a:lnTo>
                    <a:pt x="2752" y="12178"/>
                  </a:lnTo>
                  <a:lnTo>
                    <a:pt x="2642" y="12362"/>
                  </a:lnTo>
                  <a:lnTo>
                    <a:pt x="2532" y="12472"/>
                  </a:lnTo>
                  <a:lnTo>
                    <a:pt x="2349" y="12582"/>
                  </a:lnTo>
                  <a:lnTo>
                    <a:pt x="2129" y="12619"/>
                  </a:lnTo>
                  <a:lnTo>
                    <a:pt x="1945" y="12619"/>
                  </a:lnTo>
                  <a:lnTo>
                    <a:pt x="1798" y="12582"/>
                  </a:lnTo>
                  <a:lnTo>
                    <a:pt x="1652" y="12472"/>
                  </a:lnTo>
                  <a:lnTo>
                    <a:pt x="1505" y="12362"/>
                  </a:lnTo>
                  <a:lnTo>
                    <a:pt x="1432" y="12215"/>
                  </a:lnTo>
                  <a:lnTo>
                    <a:pt x="1322" y="12068"/>
                  </a:lnTo>
                  <a:lnTo>
                    <a:pt x="1211" y="11738"/>
                  </a:lnTo>
                  <a:lnTo>
                    <a:pt x="1138" y="11335"/>
                  </a:lnTo>
                  <a:lnTo>
                    <a:pt x="1138" y="10858"/>
                  </a:lnTo>
                  <a:lnTo>
                    <a:pt x="1138" y="10014"/>
                  </a:lnTo>
                  <a:lnTo>
                    <a:pt x="1138" y="9758"/>
                  </a:lnTo>
                  <a:close/>
                  <a:moveTo>
                    <a:pt x="625" y="0"/>
                  </a:moveTo>
                  <a:lnTo>
                    <a:pt x="478" y="37"/>
                  </a:lnTo>
                  <a:lnTo>
                    <a:pt x="331" y="110"/>
                  </a:lnTo>
                  <a:lnTo>
                    <a:pt x="294" y="184"/>
                  </a:lnTo>
                  <a:lnTo>
                    <a:pt x="294" y="220"/>
                  </a:lnTo>
                  <a:lnTo>
                    <a:pt x="294" y="294"/>
                  </a:lnTo>
                  <a:lnTo>
                    <a:pt x="331" y="330"/>
                  </a:lnTo>
                  <a:lnTo>
                    <a:pt x="294" y="587"/>
                  </a:lnTo>
                  <a:lnTo>
                    <a:pt x="294" y="844"/>
                  </a:lnTo>
                  <a:lnTo>
                    <a:pt x="331" y="1101"/>
                  </a:lnTo>
                  <a:lnTo>
                    <a:pt x="368" y="1321"/>
                  </a:lnTo>
                  <a:lnTo>
                    <a:pt x="551" y="1834"/>
                  </a:lnTo>
                  <a:lnTo>
                    <a:pt x="735" y="2274"/>
                  </a:lnTo>
                  <a:lnTo>
                    <a:pt x="918" y="2641"/>
                  </a:lnTo>
                  <a:lnTo>
                    <a:pt x="1175" y="3008"/>
                  </a:lnTo>
                  <a:lnTo>
                    <a:pt x="1322" y="3155"/>
                  </a:lnTo>
                  <a:lnTo>
                    <a:pt x="1505" y="3265"/>
                  </a:lnTo>
                  <a:lnTo>
                    <a:pt x="1652" y="3375"/>
                  </a:lnTo>
                  <a:lnTo>
                    <a:pt x="1872" y="3375"/>
                  </a:lnTo>
                  <a:lnTo>
                    <a:pt x="1798" y="3815"/>
                  </a:lnTo>
                  <a:lnTo>
                    <a:pt x="1725" y="4365"/>
                  </a:lnTo>
                  <a:lnTo>
                    <a:pt x="1725" y="4659"/>
                  </a:lnTo>
                  <a:lnTo>
                    <a:pt x="1762" y="4806"/>
                  </a:lnTo>
                  <a:lnTo>
                    <a:pt x="1798" y="4916"/>
                  </a:lnTo>
                  <a:lnTo>
                    <a:pt x="1762" y="5319"/>
                  </a:lnTo>
                  <a:lnTo>
                    <a:pt x="1615" y="5319"/>
                  </a:lnTo>
                  <a:lnTo>
                    <a:pt x="1138" y="5282"/>
                  </a:lnTo>
                  <a:lnTo>
                    <a:pt x="918" y="5246"/>
                  </a:lnTo>
                  <a:lnTo>
                    <a:pt x="698" y="5282"/>
                  </a:lnTo>
                  <a:lnTo>
                    <a:pt x="404" y="5392"/>
                  </a:lnTo>
                  <a:lnTo>
                    <a:pt x="294" y="5466"/>
                  </a:lnTo>
                  <a:lnTo>
                    <a:pt x="184" y="5576"/>
                  </a:lnTo>
                  <a:lnTo>
                    <a:pt x="111" y="5686"/>
                  </a:lnTo>
                  <a:lnTo>
                    <a:pt x="74" y="5796"/>
                  </a:lnTo>
                  <a:lnTo>
                    <a:pt x="38" y="5943"/>
                  </a:lnTo>
                  <a:lnTo>
                    <a:pt x="1" y="6089"/>
                  </a:lnTo>
                  <a:lnTo>
                    <a:pt x="38" y="6163"/>
                  </a:lnTo>
                  <a:lnTo>
                    <a:pt x="111" y="6199"/>
                  </a:lnTo>
                  <a:lnTo>
                    <a:pt x="38" y="6273"/>
                  </a:lnTo>
                  <a:lnTo>
                    <a:pt x="38" y="6346"/>
                  </a:lnTo>
                  <a:lnTo>
                    <a:pt x="38" y="6456"/>
                  </a:lnTo>
                  <a:lnTo>
                    <a:pt x="111" y="6530"/>
                  </a:lnTo>
                  <a:lnTo>
                    <a:pt x="184" y="6566"/>
                  </a:lnTo>
                  <a:lnTo>
                    <a:pt x="294" y="6566"/>
                  </a:lnTo>
                  <a:lnTo>
                    <a:pt x="368" y="6493"/>
                  </a:lnTo>
                  <a:lnTo>
                    <a:pt x="441" y="6493"/>
                  </a:lnTo>
                  <a:lnTo>
                    <a:pt x="441" y="6530"/>
                  </a:lnTo>
                  <a:lnTo>
                    <a:pt x="441" y="6786"/>
                  </a:lnTo>
                  <a:lnTo>
                    <a:pt x="441" y="7080"/>
                  </a:lnTo>
                  <a:lnTo>
                    <a:pt x="515" y="7593"/>
                  </a:lnTo>
                  <a:lnTo>
                    <a:pt x="588" y="8657"/>
                  </a:lnTo>
                  <a:lnTo>
                    <a:pt x="625" y="9721"/>
                  </a:lnTo>
                  <a:lnTo>
                    <a:pt x="625" y="10785"/>
                  </a:lnTo>
                  <a:lnTo>
                    <a:pt x="661" y="11225"/>
                  </a:lnTo>
                  <a:lnTo>
                    <a:pt x="698" y="11665"/>
                  </a:lnTo>
                  <a:lnTo>
                    <a:pt x="808" y="12105"/>
                  </a:lnTo>
                  <a:lnTo>
                    <a:pt x="881" y="12289"/>
                  </a:lnTo>
                  <a:lnTo>
                    <a:pt x="991" y="12509"/>
                  </a:lnTo>
                  <a:lnTo>
                    <a:pt x="1065" y="12655"/>
                  </a:lnTo>
                  <a:lnTo>
                    <a:pt x="1175" y="12765"/>
                  </a:lnTo>
                  <a:lnTo>
                    <a:pt x="1322" y="12912"/>
                  </a:lnTo>
                  <a:lnTo>
                    <a:pt x="1468" y="12985"/>
                  </a:lnTo>
                  <a:lnTo>
                    <a:pt x="1615" y="13059"/>
                  </a:lnTo>
                  <a:lnTo>
                    <a:pt x="1798" y="13096"/>
                  </a:lnTo>
                  <a:lnTo>
                    <a:pt x="1945" y="13132"/>
                  </a:lnTo>
                  <a:lnTo>
                    <a:pt x="2129" y="13169"/>
                  </a:lnTo>
                  <a:lnTo>
                    <a:pt x="2349" y="13132"/>
                  </a:lnTo>
                  <a:lnTo>
                    <a:pt x="2569" y="13096"/>
                  </a:lnTo>
                  <a:lnTo>
                    <a:pt x="2752" y="12985"/>
                  </a:lnTo>
                  <a:lnTo>
                    <a:pt x="2899" y="12875"/>
                  </a:lnTo>
                  <a:lnTo>
                    <a:pt x="3009" y="12765"/>
                  </a:lnTo>
                  <a:lnTo>
                    <a:pt x="3119" y="12582"/>
                  </a:lnTo>
                  <a:lnTo>
                    <a:pt x="3302" y="12215"/>
                  </a:lnTo>
                  <a:lnTo>
                    <a:pt x="3412" y="11812"/>
                  </a:lnTo>
                  <a:lnTo>
                    <a:pt x="3449" y="11408"/>
                  </a:lnTo>
                  <a:lnTo>
                    <a:pt x="3522" y="10601"/>
                  </a:lnTo>
                  <a:lnTo>
                    <a:pt x="3632" y="9647"/>
                  </a:lnTo>
                  <a:lnTo>
                    <a:pt x="3669" y="8657"/>
                  </a:lnTo>
                  <a:lnTo>
                    <a:pt x="3669" y="7667"/>
                  </a:lnTo>
                  <a:lnTo>
                    <a:pt x="3669" y="6676"/>
                  </a:lnTo>
                  <a:lnTo>
                    <a:pt x="3743" y="6603"/>
                  </a:lnTo>
                  <a:lnTo>
                    <a:pt x="3779" y="6530"/>
                  </a:lnTo>
                  <a:lnTo>
                    <a:pt x="3779" y="6456"/>
                  </a:lnTo>
                  <a:lnTo>
                    <a:pt x="3889" y="6273"/>
                  </a:lnTo>
                  <a:lnTo>
                    <a:pt x="3963" y="6053"/>
                  </a:lnTo>
                  <a:lnTo>
                    <a:pt x="3999" y="5833"/>
                  </a:lnTo>
                  <a:lnTo>
                    <a:pt x="3963" y="5723"/>
                  </a:lnTo>
                  <a:lnTo>
                    <a:pt x="3926" y="5612"/>
                  </a:lnTo>
                  <a:lnTo>
                    <a:pt x="3816" y="5502"/>
                  </a:lnTo>
                  <a:lnTo>
                    <a:pt x="3669" y="5429"/>
                  </a:lnTo>
                  <a:lnTo>
                    <a:pt x="3486" y="5392"/>
                  </a:lnTo>
                  <a:lnTo>
                    <a:pt x="3266" y="5356"/>
                  </a:lnTo>
                  <a:lnTo>
                    <a:pt x="2532" y="5356"/>
                  </a:lnTo>
                  <a:lnTo>
                    <a:pt x="2165" y="5319"/>
                  </a:lnTo>
                  <a:lnTo>
                    <a:pt x="2092" y="4806"/>
                  </a:lnTo>
                  <a:lnTo>
                    <a:pt x="2165" y="4585"/>
                  </a:lnTo>
                  <a:lnTo>
                    <a:pt x="2165" y="4365"/>
                  </a:lnTo>
                  <a:lnTo>
                    <a:pt x="2202" y="3962"/>
                  </a:lnTo>
                  <a:lnTo>
                    <a:pt x="2459" y="4145"/>
                  </a:lnTo>
                  <a:lnTo>
                    <a:pt x="2715" y="4292"/>
                  </a:lnTo>
                  <a:lnTo>
                    <a:pt x="2972" y="4402"/>
                  </a:lnTo>
                  <a:lnTo>
                    <a:pt x="3266" y="4475"/>
                  </a:lnTo>
                  <a:lnTo>
                    <a:pt x="3522" y="4549"/>
                  </a:lnTo>
                  <a:lnTo>
                    <a:pt x="3816" y="4585"/>
                  </a:lnTo>
                  <a:lnTo>
                    <a:pt x="4403" y="4585"/>
                  </a:lnTo>
                  <a:lnTo>
                    <a:pt x="4660" y="4549"/>
                  </a:lnTo>
                  <a:lnTo>
                    <a:pt x="4953" y="4475"/>
                  </a:lnTo>
                  <a:lnTo>
                    <a:pt x="5210" y="4402"/>
                  </a:lnTo>
                  <a:lnTo>
                    <a:pt x="5503" y="4292"/>
                  </a:lnTo>
                  <a:lnTo>
                    <a:pt x="5760" y="4182"/>
                  </a:lnTo>
                  <a:lnTo>
                    <a:pt x="5833" y="4109"/>
                  </a:lnTo>
                  <a:lnTo>
                    <a:pt x="5833" y="3999"/>
                  </a:lnTo>
                  <a:lnTo>
                    <a:pt x="5833" y="3888"/>
                  </a:lnTo>
                  <a:lnTo>
                    <a:pt x="5797" y="3778"/>
                  </a:lnTo>
                  <a:lnTo>
                    <a:pt x="5797" y="3778"/>
                  </a:lnTo>
                  <a:lnTo>
                    <a:pt x="5833" y="3815"/>
                  </a:lnTo>
                  <a:lnTo>
                    <a:pt x="5980" y="3962"/>
                  </a:lnTo>
                  <a:lnTo>
                    <a:pt x="6053" y="3999"/>
                  </a:lnTo>
                  <a:lnTo>
                    <a:pt x="6200" y="4035"/>
                  </a:lnTo>
                  <a:lnTo>
                    <a:pt x="6237" y="4035"/>
                  </a:lnTo>
                  <a:lnTo>
                    <a:pt x="6274" y="3999"/>
                  </a:lnTo>
                  <a:lnTo>
                    <a:pt x="6347" y="3888"/>
                  </a:lnTo>
                  <a:lnTo>
                    <a:pt x="6310" y="3742"/>
                  </a:lnTo>
                  <a:lnTo>
                    <a:pt x="6274" y="3632"/>
                  </a:lnTo>
                  <a:lnTo>
                    <a:pt x="6200" y="3522"/>
                  </a:lnTo>
                  <a:lnTo>
                    <a:pt x="6090" y="3375"/>
                  </a:lnTo>
                  <a:lnTo>
                    <a:pt x="5833" y="3192"/>
                  </a:lnTo>
                  <a:lnTo>
                    <a:pt x="5613" y="3045"/>
                  </a:lnTo>
                  <a:lnTo>
                    <a:pt x="5283" y="2861"/>
                  </a:lnTo>
                  <a:lnTo>
                    <a:pt x="4953" y="2715"/>
                  </a:lnTo>
                  <a:lnTo>
                    <a:pt x="4256" y="2495"/>
                  </a:lnTo>
                  <a:lnTo>
                    <a:pt x="3926" y="2421"/>
                  </a:lnTo>
                  <a:lnTo>
                    <a:pt x="3596" y="2385"/>
                  </a:lnTo>
                  <a:lnTo>
                    <a:pt x="3302" y="2458"/>
                  </a:lnTo>
                  <a:lnTo>
                    <a:pt x="2972" y="2605"/>
                  </a:lnTo>
                  <a:lnTo>
                    <a:pt x="2679" y="2788"/>
                  </a:lnTo>
                  <a:lnTo>
                    <a:pt x="2349" y="3081"/>
                  </a:lnTo>
                  <a:lnTo>
                    <a:pt x="2349" y="3045"/>
                  </a:lnTo>
                  <a:lnTo>
                    <a:pt x="2385" y="2788"/>
                  </a:lnTo>
                  <a:lnTo>
                    <a:pt x="2459" y="2568"/>
                  </a:lnTo>
                  <a:lnTo>
                    <a:pt x="2495" y="2458"/>
                  </a:lnTo>
                  <a:lnTo>
                    <a:pt x="2495" y="2311"/>
                  </a:lnTo>
                  <a:lnTo>
                    <a:pt x="2495" y="2201"/>
                  </a:lnTo>
                  <a:lnTo>
                    <a:pt x="2422" y="2128"/>
                  </a:lnTo>
                  <a:lnTo>
                    <a:pt x="2385" y="1871"/>
                  </a:lnTo>
                  <a:lnTo>
                    <a:pt x="2312" y="1614"/>
                  </a:lnTo>
                  <a:lnTo>
                    <a:pt x="2129" y="1137"/>
                  </a:lnTo>
                  <a:lnTo>
                    <a:pt x="2018" y="917"/>
                  </a:lnTo>
                  <a:lnTo>
                    <a:pt x="1835" y="661"/>
                  </a:lnTo>
                  <a:lnTo>
                    <a:pt x="1652" y="440"/>
                  </a:lnTo>
                  <a:lnTo>
                    <a:pt x="1395" y="220"/>
                  </a:lnTo>
                  <a:lnTo>
                    <a:pt x="1138" y="74"/>
                  </a:lnTo>
                  <a:lnTo>
                    <a:pt x="881"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 name="Google Shape;423;p8"/>
            <p:cNvSpPr/>
            <p:nvPr/>
          </p:nvSpPr>
          <p:spPr>
            <a:xfrm>
              <a:off x="6335525" y="1405350"/>
              <a:ext cx="442025" cy="375100"/>
            </a:xfrm>
            <a:custGeom>
              <a:avLst/>
              <a:gdLst/>
              <a:ahLst/>
              <a:cxnLst/>
              <a:rect l="l" t="t" r="r" b="b"/>
              <a:pathLst>
                <a:path w="17681" h="15004" extrusionOk="0">
                  <a:moveTo>
                    <a:pt x="6823" y="1981"/>
                  </a:moveTo>
                  <a:lnTo>
                    <a:pt x="6676" y="2018"/>
                  </a:lnTo>
                  <a:lnTo>
                    <a:pt x="6566" y="2055"/>
                  </a:lnTo>
                  <a:lnTo>
                    <a:pt x="6493" y="2201"/>
                  </a:lnTo>
                  <a:lnTo>
                    <a:pt x="6420" y="2385"/>
                  </a:lnTo>
                  <a:lnTo>
                    <a:pt x="6383" y="2531"/>
                  </a:lnTo>
                  <a:lnTo>
                    <a:pt x="6383" y="2641"/>
                  </a:lnTo>
                  <a:lnTo>
                    <a:pt x="6420" y="2752"/>
                  </a:lnTo>
                  <a:lnTo>
                    <a:pt x="6493" y="2825"/>
                  </a:lnTo>
                  <a:lnTo>
                    <a:pt x="6566" y="2862"/>
                  </a:lnTo>
                  <a:lnTo>
                    <a:pt x="6713" y="2862"/>
                  </a:lnTo>
                  <a:lnTo>
                    <a:pt x="6860" y="2825"/>
                  </a:lnTo>
                  <a:lnTo>
                    <a:pt x="6933" y="2752"/>
                  </a:lnTo>
                  <a:lnTo>
                    <a:pt x="7006" y="2641"/>
                  </a:lnTo>
                  <a:lnTo>
                    <a:pt x="7080" y="2531"/>
                  </a:lnTo>
                  <a:lnTo>
                    <a:pt x="7080" y="2421"/>
                  </a:lnTo>
                  <a:lnTo>
                    <a:pt x="7080" y="2275"/>
                  </a:lnTo>
                  <a:lnTo>
                    <a:pt x="7006" y="2165"/>
                  </a:lnTo>
                  <a:lnTo>
                    <a:pt x="6933" y="2055"/>
                  </a:lnTo>
                  <a:lnTo>
                    <a:pt x="6823" y="1981"/>
                  </a:lnTo>
                  <a:close/>
                  <a:moveTo>
                    <a:pt x="5282" y="2641"/>
                  </a:moveTo>
                  <a:lnTo>
                    <a:pt x="5209" y="2678"/>
                  </a:lnTo>
                  <a:lnTo>
                    <a:pt x="5136" y="2715"/>
                  </a:lnTo>
                  <a:lnTo>
                    <a:pt x="5062" y="2788"/>
                  </a:lnTo>
                  <a:lnTo>
                    <a:pt x="5062" y="2898"/>
                  </a:lnTo>
                  <a:lnTo>
                    <a:pt x="5062" y="2935"/>
                  </a:lnTo>
                  <a:lnTo>
                    <a:pt x="4989" y="2972"/>
                  </a:lnTo>
                  <a:lnTo>
                    <a:pt x="4952" y="3045"/>
                  </a:lnTo>
                  <a:lnTo>
                    <a:pt x="4952" y="3118"/>
                  </a:lnTo>
                  <a:lnTo>
                    <a:pt x="4952" y="3228"/>
                  </a:lnTo>
                  <a:lnTo>
                    <a:pt x="5026" y="3338"/>
                  </a:lnTo>
                  <a:lnTo>
                    <a:pt x="5099" y="3412"/>
                  </a:lnTo>
                  <a:lnTo>
                    <a:pt x="5319" y="3412"/>
                  </a:lnTo>
                  <a:lnTo>
                    <a:pt x="5429" y="3338"/>
                  </a:lnTo>
                  <a:lnTo>
                    <a:pt x="5502" y="3265"/>
                  </a:lnTo>
                  <a:lnTo>
                    <a:pt x="5576" y="3155"/>
                  </a:lnTo>
                  <a:lnTo>
                    <a:pt x="5613" y="3008"/>
                  </a:lnTo>
                  <a:lnTo>
                    <a:pt x="5576" y="2862"/>
                  </a:lnTo>
                  <a:lnTo>
                    <a:pt x="5502" y="2752"/>
                  </a:lnTo>
                  <a:lnTo>
                    <a:pt x="5392" y="2678"/>
                  </a:lnTo>
                  <a:lnTo>
                    <a:pt x="5282" y="2641"/>
                  </a:lnTo>
                  <a:close/>
                  <a:moveTo>
                    <a:pt x="6786" y="3559"/>
                  </a:moveTo>
                  <a:lnTo>
                    <a:pt x="6640" y="3595"/>
                  </a:lnTo>
                  <a:lnTo>
                    <a:pt x="6493" y="3705"/>
                  </a:lnTo>
                  <a:lnTo>
                    <a:pt x="6383" y="3815"/>
                  </a:lnTo>
                  <a:lnTo>
                    <a:pt x="6309" y="3962"/>
                  </a:lnTo>
                  <a:lnTo>
                    <a:pt x="6273" y="4109"/>
                  </a:lnTo>
                  <a:lnTo>
                    <a:pt x="6273" y="4255"/>
                  </a:lnTo>
                  <a:lnTo>
                    <a:pt x="6273" y="4366"/>
                  </a:lnTo>
                  <a:lnTo>
                    <a:pt x="6383" y="4439"/>
                  </a:lnTo>
                  <a:lnTo>
                    <a:pt x="6493" y="4476"/>
                  </a:lnTo>
                  <a:lnTo>
                    <a:pt x="6603" y="4439"/>
                  </a:lnTo>
                  <a:lnTo>
                    <a:pt x="6750" y="4329"/>
                  </a:lnTo>
                  <a:lnTo>
                    <a:pt x="6860" y="4329"/>
                  </a:lnTo>
                  <a:lnTo>
                    <a:pt x="6970" y="4292"/>
                  </a:lnTo>
                  <a:lnTo>
                    <a:pt x="7080" y="4182"/>
                  </a:lnTo>
                  <a:lnTo>
                    <a:pt x="7153" y="4035"/>
                  </a:lnTo>
                  <a:lnTo>
                    <a:pt x="7153" y="3852"/>
                  </a:lnTo>
                  <a:lnTo>
                    <a:pt x="7080" y="3705"/>
                  </a:lnTo>
                  <a:lnTo>
                    <a:pt x="7043" y="3632"/>
                  </a:lnTo>
                  <a:lnTo>
                    <a:pt x="6970" y="3595"/>
                  </a:lnTo>
                  <a:lnTo>
                    <a:pt x="6786" y="3559"/>
                  </a:lnTo>
                  <a:close/>
                  <a:moveTo>
                    <a:pt x="4806" y="5979"/>
                  </a:moveTo>
                  <a:lnTo>
                    <a:pt x="4622" y="6090"/>
                  </a:lnTo>
                  <a:lnTo>
                    <a:pt x="4439" y="6200"/>
                  </a:lnTo>
                  <a:lnTo>
                    <a:pt x="4402" y="6236"/>
                  </a:lnTo>
                  <a:lnTo>
                    <a:pt x="4329" y="6310"/>
                  </a:lnTo>
                  <a:lnTo>
                    <a:pt x="4255" y="6383"/>
                  </a:lnTo>
                  <a:lnTo>
                    <a:pt x="4219" y="6493"/>
                  </a:lnTo>
                  <a:lnTo>
                    <a:pt x="4219" y="6566"/>
                  </a:lnTo>
                  <a:lnTo>
                    <a:pt x="4255" y="6713"/>
                  </a:lnTo>
                  <a:lnTo>
                    <a:pt x="4329" y="6860"/>
                  </a:lnTo>
                  <a:lnTo>
                    <a:pt x="4365" y="6897"/>
                  </a:lnTo>
                  <a:lnTo>
                    <a:pt x="4475" y="6970"/>
                  </a:lnTo>
                  <a:lnTo>
                    <a:pt x="4585" y="7007"/>
                  </a:lnTo>
                  <a:lnTo>
                    <a:pt x="4696" y="7043"/>
                  </a:lnTo>
                  <a:lnTo>
                    <a:pt x="4842" y="7007"/>
                  </a:lnTo>
                  <a:lnTo>
                    <a:pt x="4952" y="6970"/>
                  </a:lnTo>
                  <a:lnTo>
                    <a:pt x="5026" y="6897"/>
                  </a:lnTo>
                  <a:lnTo>
                    <a:pt x="5209" y="6750"/>
                  </a:lnTo>
                  <a:lnTo>
                    <a:pt x="5282" y="6640"/>
                  </a:lnTo>
                  <a:lnTo>
                    <a:pt x="5319" y="6493"/>
                  </a:lnTo>
                  <a:lnTo>
                    <a:pt x="5356" y="6346"/>
                  </a:lnTo>
                  <a:lnTo>
                    <a:pt x="5356" y="6236"/>
                  </a:lnTo>
                  <a:lnTo>
                    <a:pt x="5282" y="6126"/>
                  </a:lnTo>
                  <a:lnTo>
                    <a:pt x="5209" y="6053"/>
                  </a:lnTo>
                  <a:lnTo>
                    <a:pt x="5136" y="5979"/>
                  </a:lnTo>
                  <a:close/>
                  <a:moveTo>
                    <a:pt x="4219" y="4916"/>
                  </a:moveTo>
                  <a:lnTo>
                    <a:pt x="4219" y="5062"/>
                  </a:lnTo>
                  <a:lnTo>
                    <a:pt x="4255" y="5136"/>
                  </a:lnTo>
                  <a:lnTo>
                    <a:pt x="4292" y="5173"/>
                  </a:lnTo>
                  <a:lnTo>
                    <a:pt x="4439" y="5209"/>
                  </a:lnTo>
                  <a:lnTo>
                    <a:pt x="4549" y="5173"/>
                  </a:lnTo>
                  <a:lnTo>
                    <a:pt x="4585" y="5136"/>
                  </a:lnTo>
                  <a:lnTo>
                    <a:pt x="4622" y="5062"/>
                  </a:lnTo>
                  <a:lnTo>
                    <a:pt x="4659" y="5026"/>
                  </a:lnTo>
                  <a:lnTo>
                    <a:pt x="4989" y="5136"/>
                  </a:lnTo>
                  <a:lnTo>
                    <a:pt x="5319" y="5209"/>
                  </a:lnTo>
                  <a:lnTo>
                    <a:pt x="5392" y="5319"/>
                  </a:lnTo>
                  <a:lnTo>
                    <a:pt x="5466" y="5429"/>
                  </a:lnTo>
                  <a:lnTo>
                    <a:pt x="5686" y="5613"/>
                  </a:lnTo>
                  <a:lnTo>
                    <a:pt x="5869" y="5833"/>
                  </a:lnTo>
                  <a:lnTo>
                    <a:pt x="5979" y="6053"/>
                  </a:lnTo>
                  <a:lnTo>
                    <a:pt x="6016" y="6273"/>
                  </a:lnTo>
                  <a:lnTo>
                    <a:pt x="5979" y="6530"/>
                  </a:lnTo>
                  <a:lnTo>
                    <a:pt x="5943" y="6676"/>
                  </a:lnTo>
                  <a:lnTo>
                    <a:pt x="5869" y="6823"/>
                  </a:lnTo>
                  <a:lnTo>
                    <a:pt x="5686" y="7080"/>
                  </a:lnTo>
                  <a:lnTo>
                    <a:pt x="5466" y="7227"/>
                  </a:lnTo>
                  <a:lnTo>
                    <a:pt x="5209" y="7373"/>
                  </a:lnTo>
                  <a:lnTo>
                    <a:pt x="4916" y="7447"/>
                  </a:lnTo>
                  <a:lnTo>
                    <a:pt x="4622" y="7483"/>
                  </a:lnTo>
                  <a:lnTo>
                    <a:pt x="4329" y="7520"/>
                  </a:lnTo>
                  <a:lnTo>
                    <a:pt x="4035" y="7483"/>
                  </a:lnTo>
                  <a:lnTo>
                    <a:pt x="3778" y="7447"/>
                  </a:lnTo>
                  <a:lnTo>
                    <a:pt x="3485" y="7337"/>
                  </a:lnTo>
                  <a:lnTo>
                    <a:pt x="3338" y="7227"/>
                  </a:lnTo>
                  <a:lnTo>
                    <a:pt x="3228" y="7080"/>
                  </a:lnTo>
                  <a:lnTo>
                    <a:pt x="3155" y="6897"/>
                  </a:lnTo>
                  <a:lnTo>
                    <a:pt x="3118" y="6713"/>
                  </a:lnTo>
                  <a:lnTo>
                    <a:pt x="3082" y="6383"/>
                  </a:lnTo>
                  <a:lnTo>
                    <a:pt x="3155" y="6090"/>
                  </a:lnTo>
                  <a:lnTo>
                    <a:pt x="3228" y="5796"/>
                  </a:lnTo>
                  <a:lnTo>
                    <a:pt x="3375" y="5539"/>
                  </a:lnTo>
                  <a:lnTo>
                    <a:pt x="3558" y="5319"/>
                  </a:lnTo>
                  <a:lnTo>
                    <a:pt x="3742" y="5173"/>
                  </a:lnTo>
                  <a:lnTo>
                    <a:pt x="3962" y="5026"/>
                  </a:lnTo>
                  <a:lnTo>
                    <a:pt x="4219" y="4916"/>
                  </a:lnTo>
                  <a:close/>
                  <a:moveTo>
                    <a:pt x="11628" y="7190"/>
                  </a:moveTo>
                  <a:lnTo>
                    <a:pt x="11958" y="7263"/>
                  </a:lnTo>
                  <a:lnTo>
                    <a:pt x="12252" y="7263"/>
                  </a:lnTo>
                  <a:lnTo>
                    <a:pt x="12362" y="7227"/>
                  </a:lnTo>
                  <a:lnTo>
                    <a:pt x="12435" y="7447"/>
                  </a:lnTo>
                  <a:lnTo>
                    <a:pt x="12509" y="7704"/>
                  </a:lnTo>
                  <a:lnTo>
                    <a:pt x="12509" y="7814"/>
                  </a:lnTo>
                  <a:lnTo>
                    <a:pt x="12472" y="7814"/>
                  </a:lnTo>
                  <a:lnTo>
                    <a:pt x="12399" y="7850"/>
                  </a:lnTo>
                  <a:lnTo>
                    <a:pt x="12399" y="7887"/>
                  </a:lnTo>
                  <a:lnTo>
                    <a:pt x="12252" y="7814"/>
                  </a:lnTo>
                  <a:lnTo>
                    <a:pt x="11738" y="7557"/>
                  </a:lnTo>
                  <a:lnTo>
                    <a:pt x="11702" y="7483"/>
                  </a:lnTo>
                  <a:lnTo>
                    <a:pt x="11628" y="7373"/>
                  </a:lnTo>
                  <a:lnTo>
                    <a:pt x="11628" y="7190"/>
                  </a:lnTo>
                  <a:close/>
                  <a:moveTo>
                    <a:pt x="4329" y="4402"/>
                  </a:moveTo>
                  <a:lnTo>
                    <a:pt x="4255" y="4476"/>
                  </a:lnTo>
                  <a:lnTo>
                    <a:pt x="4035" y="4512"/>
                  </a:lnTo>
                  <a:lnTo>
                    <a:pt x="3815" y="4622"/>
                  </a:lnTo>
                  <a:lnTo>
                    <a:pt x="3632" y="4732"/>
                  </a:lnTo>
                  <a:lnTo>
                    <a:pt x="3448" y="4842"/>
                  </a:lnTo>
                  <a:lnTo>
                    <a:pt x="3265" y="4989"/>
                  </a:lnTo>
                  <a:lnTo>
                    <a:pt x="3082" y="5173"/>
                  </a:lnTo>
                  <a:lnTo>
                    <a:pt x="2971" y="5356"/>
                  </a:lnTo>
                  <a:lnTo>
                    <a:pt x="2825" y="5576"/>
                  </a:lnTo>
                  <a:lnTo>
                    <a:pt x="2715" y="5906"/>
                  </a:lnTo>
                  <a:lnTo>
                    <a:pt x="2641" y="6236"/>
                  </a:lnTo>
                  <a:lnTo>
                    <a:pt x="2641" y="6603"/>
                  </a:lnTo>
                  <a:lnTo>
                    <a:pt x="2678" y="6933"/>
                  </a:lnTo>
                  <a:lnTo>
                    <a:pt x="2825" y="7263"/>
                  </a:lnTo>
                  <a:lnTo>
                    <a:pt x="3008" y="7520"/>
                  </a:lnTo>
                  <a:lnTo>
                    <a:pt x="3118" y="7667"/>
                  </a:lnTo>
                  <a:lnTo>
                    <a:pt x="3265" y="7740"/>
                  </a:lnTo>
                  <a:lnTo>
                    <a:pt x="3412" y="7850"/>
                  </a:lnTo>
                  <a:lnTo>
                    <a:pt x="3595" y="7887"/>
                  </a:lnTo>
                  <a:lnTo>
                    <a:pt x="3962" y="7997"/>
                  </a:lnTo>
                  <a:lnTo>
                    <a:pt x="4292" y="8034"/>
                  </a:lnTo>
                  <a:lnTo>
                    <a:pt x="4659" y="7997"/>
                  </a:lnTo>
                  <a:lnTo>
                    <a:pt x="5026" y="7960"/>
                  </a:lnTo>
                  <a:lnTo>
                    <a:pt x="5356" y="7850"/>
                  </a:lnTo>
                  <a:lnTo>
                    <a:pt x="5686" y="7704"/>
                  </a:lnTo>
                  <a:lnTo>
                    <a:pt x="5979" y="7483"/>
                  </a:lnTo>
                  <a:lnTo>
                    <a:pt x="6236" y="7227"/>
                  </a:lnTo>
                  <a:lnTo>
                    <a:pt x="6383" y="6933"/>
                  </a:lnTo>
                  <a:lnTo>
                    <a:pt x="6456" y="6640"/>
                  </a:lnTo>
                  <a:lnTo>
                    <a:pt x="6530" y="6346"/>
                  </a:lnTo>
                  <a:lnTo>
                    <a:pt x="6493" y="6016"/>
                  </a:lnTo>
                  <a:lnTo>
                    <a:pt x="6420" y="5759"/>
                  </a:lnTo>
                  <a:lnTo>
                    <a:pt x="6273" y="5503"/>
                  </a:lnTo>
                  <a:lnTo>
                    <a:pt x="6163" y="5393"/>
                  </a:lnTo>
                  <a:lnTo>
                    <a:pt x="5979" y="5246"/>
                  </a:lnTo>
                  <a:lnTo>
                    <a:pt x="5833" y="5099"/>
                  </a:lnTo>
                  <a:lnTo>
                    <a:pt x="5796" y="5026"/>
                  </a:lnTo>
                  <a:lnTo>
                    <a:pt x="5796" y="4952"/>
                  </a:lnTo>
                  <a:lnTo>
                    <a:pt x="5759" y="4879"/>
                  </a:lnTo>
                  <a:lnTo>
                    <a:pt x="5723" y="4806"/>
                  </a:lnTo>
                  <a:lnTo>
                    <a:pt x="5649" y="4732"/>
                  </a:lnTo>
                  <a:lnTo>
                    <a:pt x="5539" y="4696"/>
                  </a:lnTo>
                  <a:lnTo>
                    <a:pt x="5209" y="4659"/>
                  </a:lnTo>
                  <a:lnTo>
                    <a:pt x="5136" y="4586"/>
                  </a:lnTo>
                  <a:lnTo>
                    <a:pt x="5136" y="4512"/>
                  </a:lnTo>
                  <a:lnTo>
                    <a:pt x="5062" y="4439"/>
                  </a:lnTo>
                  <a:lnTo>
                    <a:pt x="4585" y="4439"/>
                  </a:lnTo>
                  <a:lnTo>
                    <a:pt x="4475" y="4402"/>
                  </a:lnTo>
                  <a:close/>
                  <a:moveTo>
                    <a:pt x="1761" y="7447"/>
                  </a:moveTo>
                  <a:lnTo>
                    <a:pt x="1908" y="7483"/>
                  </a:lnTo>
                  <a:lnTo>
                    <a:pt x="2054" y="7520"/>
                  </a:lnTo>
                  <a:lnTo>
                    <a:pt x="2164" y="7630"/>
                  </a:lnTo>
                  <a:lnTo>
                    <a:pt x="2275" y="7740"/>
                  </a:lnTo>
                  <a:lnTo>
                    <a:pt x="2348" y="7887"/>
                  </a:lnTo>
                  <a:lnTo>
                    <a:pt x="2348" y="8070"/>
                  </a:lnTo>
                  <a:lnTo>
                    <a:pt x="2348" y="8107"/>
                  </a:lnTo>
                  <a:lnTo>
                    <a:pt x="2311" y="8144"/>
                  </a:lnTo>
                  <a:lnTo>
                    <a:pt x="2238" y="8144"/>
                  </a:lnTo>
                  <a:lnTo>
                    <a:pt x="2128" y="8070"/>
                  </a:lnTo>
                  <a:lnTo>
                    <a:pt x="2018" y="7960"/>
                  </a:lnTo>
                  <a:lnTo>
                    <a:pt x="1908" y="7814"/>
                  </a:lnTo>
                  <a:lnTo>
                    <a:pt x="1724" y="7520"/>
                  </a:lnTo>
                  <a:lnTo>
                    <a:pt x="1651" y="7447"/>
                  </a:lnTo>
                  <a:close/>
                  <a:moveTo>
                    <a:pt x="14233" y="7630"/>
                  </a:moveTo>
                  <a:lnTo>
                    <a:pt x="14159" y="7667"/>
                  </a:lnTo>
                  <a:lnTo>
                    <a:pt x="14123" y="7740"/>
                  </a:lnTo>
                  <a:lnTo>
                    <a:pt x="14013" y="7960"/>
                  </a:lnTo>
                  <a:lnTo>
                    <a:pt x="14013" y="8070"/>
                  </a:lnTo>
                  <a:lnTo>
                    <a:pt x="14049" y="8180"/>
                  </a:lnTo>
                  <a:lnTo>
                    <a:pt x="14086" y="8254"/>
                  </a:lnTo>
                  <a:lnTo>
                    <a:pt x="14159" y="8290"/>
                  </a:lnTo>
                  <a:lnTo>
                    <a:pt x="14306" y="8290"/>
                  </a:lnTo>
                  <a:lnTo>
                    <a:pt x="14416" y="8254"/>
                  </a:lnTo>
                  <a:lnTo>
                    <a:pt x="14453" y="8180"/>
                  </a:lnTo>
                  <a:lnTo>
                    <a:pt x="14490" y="8107"/>
                  </a:lnTo>
                  <a:lnTo>
                    <a:pt x="14490" y="7997"/>
                  </a:lnTo>
                  <a:lnTo>
                    <a:pt x="14490" y="7924"/>
                  </a:lnTo>
                  <a:lnTo>
                    <a:pt x="14490" y="7777"/>
                  </a:lnTo>
                  <a:lnTo>
                    <a:pt x="14453" y="7704"/>
                  </a:lnTo>
                  <a:lnTo>
                    <a:pt x="14416" y="7667"/>
                  </a:lnTo>
                  <a:lnTo>
                    <a:pt x="14306" y="7630"/>
                  </a:lnTo>
                  <a:close/>
                  <a:moveTo>
                    <a:pt x="7410" y="6236"/>
                  </a:moveTo>
                  <a:lnTo>
                    <a:pt x="7300" y="6310"/>
                  </a:lnTo>
                  <a:lnTo>
                    <a:pt x="7227" y="6346"/>
                  </a:lnTo>
                  <a:lnTo>
                    <a:pt x="7190" y="6420"/>
                  </a:lnTo>
                  <a:lnTo>
                    <a:pt x="7153" y="6566"/>
                  </a:lnTo>
                  <a:lnTo>
                    <a:pt x="7153" y="6750"/>
                  </a:lnTo>
                  <a:lnTo>
                    <a:pt x="7190" y="6933"/>
                  </a:lnTo>
                  <a:lnTo>
                    <a:pt x="7227" y="7007"/>
                  </a:lnTo>
                  <a:lnTo>
                    <a:pt x="7300" y="7080"/>
                  </a:lnTo>
                  <a:lnTo>
                    <a:pt x="7667" y="7153"/>
                  </a:lnTo>
                  <a:lnTo>
                    <a:pt x="7410" y="7373"/>
                  </a:lnTo>
                  <a:lnTo>
                    <a:pt x="7263" y="7520"/>
                  </a:lnTo>
                  <a:lnTo>
                    <a:pt x="7190" y="7593"/>
                  </a:lnTo>
                  <a:lnTo>
                    <a:pt x="7153" y="7704"/>
                  </a:lnTo>
                  <a:lnTo>
                    <a:pt x="7153" y="7887"/>
                  </a:lnTo>
                  <a:lnTo>
                    <a:pt x="7227" y="8070"/>
                  </a:lnTo>
                  <a:lnTo>
                    <a:pt x="7337" y="8180"/>
                  </a:lnTo>
                  <a:lnTo>
                    <a:pt x="7483" y="8290"/>
                  </a:lnTo>
                  <a:lnTo>
                    <a:pt x="7520" y="8400"/>
                  </a:lnTo>
                  <a:lnTo>
                    <a:pt x="7557" y="8474"/>
                  </a:lnTo>
                  <a:lnTo>
                    <a:pt x="7593" y="8511"/>
                  </a:lnTo>
                  <a:lnTo>
                    <a:pt x="7740" y="8511"/>
                  </a:lnTo>
                  <a:lnTo>
                    <a:pt x="7813" y="8437"/>
                  </a:lnTo>
                  <a:lnTo>
                    <a:pt x="7850" y="8364"/>
                  </a:lnTo>
                  <a:lnTo>
                    <a:pt x="7923" y="8217"/>
                  </a:lnTo>
                  <a:lnTo>
                    <a:pt x="7923" y="8144"/>
                  </a:lnTo>
                  <a:lnTo>
                    <a:pt x="7887" y="8070"/>
                  </a:lnTo>
                  <a:lnTo>
                    <a:pt x="7850" y="7997"/>
                  </a:lnTo>
                  <a:lnTo>
                    <a:pt x="7777" y="7960"/>
                  </a:lnTo>
                  <a:lnTo>
                    <a:pt x="7667" y="7924"/>
                  </a:lnTo>
                  <a:lnTo>
                    <a:pt x="7630" y="7887"/>
                  </a:lnTo>
                  <a:lnTo>
                    <a:pt x="7630" y="7814"/>
                  </a:lnTo>
                  <a:lnTo>
                    <a:pt x="7630" y="7777"/>
                  </a:lnTo>
                  <a:lnTo>
                    <a:pt x="7703" y="7667"/>
                  </a:lnTo>
                  <a:lnTo>
                    <a:pt x="7850" y="7593"/>
                  </a:lnTo>
                  <a:lnTo>
                    <a:pt x="7997" y="7410"/>
                  </a:lnTo>
                  <a:lnTo>
                    <a:pt x="8107" y="7190"/>
                  </a:lnTo>
                  <a:lnTo>
                    <a:pt x="8107" y="7080"/>
                  </a:lnTo>
                  <a:lnTo>
                    <a:pt x="8070" y="6970"/>
                  </a:lnTo>
                  <a:lnTo>
                    <a:pt x="8034" y="6897"/>
                  </a:lnTo>
                  <a:lnTo>
                    <a:pt x="7960" y="6823"/>
                  </a:lnTo>
                  <a:lnTo>
                    <a:pt x="7740" y="6750"/>
                  </a:lnTo>
                  <a:lnTo>
                    <a:pt x="7520" y="6713"/>
                  </a:lnTo>
                  <a:lnTo>
                    <a:pt x="7557" y="6566"/>
                  </a:lnTo>
                  <a:lnTo>
                    <a:pt x="7593" y="6493"/>
                  </a:lnTo>
                  <a:lnTo>
                    <a:pt x="7667" y="6456"/>
                  </a:lnTo>
                  <a:lnTo>
                    <a:pt x="7703" y="6383"/>
                  </a:lnTo>
                  <a:lnTo>
                    <a:pt x="7667" y="6310"/>
                  </a:lnTo>
                  <a:lnTo>
                    <a:pt x="7593" y="6236"/>
                  </a:lnTo>
                  <a:close/>
                  <a:moveTo>
                    <a:pt x="1651" y="6897"/>
                  </a:moveTo>
                  <a:lnTo>
                    <a:pt x="1578" y="6933"/>
                  </a:lnTo>
                  <a:lnTo>
                    <a:pt x="1541" y="7007"/>
                  </a:lnTo>
                  <a:lnTo>
                    <a:pt x="1504" y="7080"/>
                  </a:lnTo>
                  <a:lnTo>
                    <a:pt x="1504" y="7227"/>
                  </a:lnTo>
                  <a:lnTo>
                    <a:pt x="1541" y="7300"/>
                  </a:lnTo>
                  <a:lnTo>
                    <a:pt x="1578" y="7373"/>
                  </a:lnTo>
                  <a:lnTo>
                    <a:pt x="1541" y="7410"/>
                  </a:lnTo>
                  <a:lnTo>
                    <a:pt x="1504" y="7410"/>
                  </a:lnTo>
                  <a:lnTo>
                    <a:pt x="1468" y="7483"/>
                  </a:lnTo>
                  <a:lnTo>
                    <a:pt x="1431" y="7557"/>
                  </a:lnTo>
                  <a:lnTo>
                    <a:pt x="1468" y="7814"/>
                  </a:lnTo>
                  <a:lnTo>
                    <a:pt x="1578" y="8034"/>
                  </a:lnTo>
                  <a:lnTo>
                    <a:pt x="1724" y="8254"/>
                  </a:lnTo>
                  <a:lnTo>
                    <a:pt x="1908" y="8437"/>
                  </a:lnTo>
                  <a:lnTo>
                    <a:pt x="2128" y="8547"/>
                  </a:lnTo>
                  <a:lnTo>
                    <a:pt x="2238" y="8584"/>
                  </a:lnTo>
                  <a:lnTo>
                    <a:pt x="2348" y="8621"/>
                  </a:lnTo>
                  <a:lnTo>
                    <a:pt x="2458" y="8621"/>
                  </a:lnTo>
                  <a:lnTo>
                    <a:pt x="2568" y="8547"/>
                  </a:lnTo>
                  <a:lnTo>
                    <a:pt x="2641" y="8474"/>
                  </a:lnTo>
                  <a:lnTo>
                    <a:pt x="2715" y="8364"/>
                  </a:lnTo>
                  <a:lnTo>
                    <a:pt x="2788" y="8144"/>
                  </a:lnTo>
                  <a:lnTo>
                    <a:pt x="2788" y="7960"/>
                  </a:lnTo>
                  <a:lnTo>
                    <a:pt x="2751" y="7740"/>
                  </a:lnTo>
                  <a:lnTo>
                    <a:pt x="2678" y="7557"/>
                  </a:lnTo>
                  <a:lnTo>
                    <a:pt x="2531" y="7373"/>
                  </a:lnTo>
                  <a:lnTo>
                    <a:pt x="2385" y="7227"/>
                  </a:lnTo>
                  <a:lnTo>
                    <a:pt x="2201" y="7117"/>
                  </a:lnTo>
                  <a:lnTo>
                    <a:pt x="1981" y="7043"/>
                  </a:lnTo>
                  <a:lnTo>
                    <a:pt x="1908" y="6933"/>
                  </a:lnTo>
                  <a:lnTo>
                    <a:pt x="1834" y="6897"/>
                  </a:lnTo>
                  <a:close/>
                  <a:moveTo>
                    <a:pt x="14306" y="7227"/>
                  </a:moveTo>
                  <a:lnTo>
                    <a:pt x="14453" y="7263"/>
                  </a:lnTo>
                  <a:lnTo>
                    <a:pt x="14563" y="7300"/>
                  </a:lnTo>
                  <a:lnTo>
                    <a:pt x="14636" y="7410"/>
                  </a:lnTo>
                  <a:lnTo>
                    <a:pt x="14673" y="7520"/>
                  </a:lnTo>
                  <a:lnTo>
                    <a:pt x="14673" y="7667"/>
                  </a:lnTo>
                  <a:lnTo>
                    <a:pt x="14673" y="7814"/>
                  </a:lnTo>
                  <a:lnTo>
                    <a:pt x="14600" y="8070"/>
                  </a:lnTo>
                  <a:lnTo>
                    <a:pt x="14490" y="8290"/>
                  </a:lnTo>
                  <a:lnTo>
                    <a:pt x="14343" y="8511"/>
                  </a:lnTo>
                  <a:lnTo>
                    <a:pt x="14269" y="8584"/>
                  </a:lnTo>
                  <a:lnTo>
                    <a:pt x="14196" y="8621"/>
                  </a:lnTo>
                  <a:lnTo>
                    <a:pt x="14123" y="8621"/>
                  </a:lnTo>
                  <a:lnTo>
                    <a:pt x="14049" y="8584"/>
                  </a:lnTo>
                  <a:lnTo>
                    <a:pt x="14013" y="8547"/>
                  </a:lnTo>
                  <a:lnTo>
                    <a:pt x="13976" y="8474"/>
                  </a:lnTo>
                  <a:lnTo>
                    <a:pt x="13903" y="8290"/>
                  </a:lnTo>
                  <a:lnTo>
                    <a:pt x="13939" y="8034"/>
                  </a:lnTo>
                  <a:lnTo>
                    <a:pt x="13976" y="7777"/>
                  </a:lnTo>
                  <a:lnTo>
                    <a:pt x="14086" y="7263"/>
                  </a:lnTo>
                  <a:lnTo>
                    <a:pt x="14306" y="7227"/>
                  </a:lnTo>
                  <a:close/>
                  <a:moveTo>
                    <a:pt x="14233" y="6750"/>
                  </a:moveTo>
                  <a:lnTo>
                    <a:pt x="14123" y="6786"/>
                  </a:lnTo>
                  <a:lnTo>
                    <a:pt x="13866" y="6786"/>
                  </a:lnTo>
                  <a:lnTo>
                    <a:pt x="13829" y="6823"/>
                  </a:lnTo>
                  <a:lnTo>
                    <a:pt x="13756" y="6933"/>
                  </a:lnTo>
                  <a:lnTo>
                    <a:pt x="13609" y="7373"/>
                  </a:lnTo>
                  <a:lnTo>
                    <a:pt x="13499" y="7850"/>
                  </a:lnTo>
                  <a:lnTo>
                    <a:pt x="13462" y="8107"/>
                  </a:lnTo>
                  <a:lnTo>
                    <a:pt x="13462" y="8327"/>
                  </a:lnTo>
                  <a:lnTo>
                    <a:pt x="13499" y="8584"/>
                  </a:lnTo>
                  <a:lnTo>
                    <a:pt x="13572" y="8804"/>
                  </a:lnTo>
                  <a:lnTo>
                    <a:pt x="13683" y="8914"/>
                  </a:lnTo>
                  <a:lnTo>
                    <a:pt x="13829" y="9024"/>
                  </a:lnTo>
                  <a:lnTo>
                    <a:pt x="13976" y="9097"/>
                  </a:lnTo>
                  <a:lnTo>
                    <a:pt x="14123" y="9134"/>
                  </a:lnTo>
                  <a:lnTo>
                    <a:pt x="14343" y="9097"/>
                  </a:lnTo>
                  <a:lnTo>
                    <a:pt x="14490" y="9024"/>
                  </a:lnTo>
                  <a:lnTo>
                    <a:pt x="14600" y="8877"/>
                  </a:lnTo>
                  <a:lnTo>
                    <a:pt x="14746" y="8731"/>
                  </a:lnTo>
                  <a:lnTo>
                    <a:pt x="14966" y="8400"/>
                  </a:lnTo>
                  <a:lnTo>
                    <a:pt x="15076" y="8180"/>
                  </a:lnTo>
                  <a:lnTo>
                    <a:pt x="15113" y="7997"/>
                  </a:lnTo>
                  <a:lnTo>
                    <a:pt x="15150" y="7814"/>
                  </a:lnTo>
                  <a:lnTo>
                    <a:pt x="15150" y="7593"/>
                  </a:lnTo>
                  <a:lnTo>
                    <a:pt x="15113" y="7410"/>
                  </a:lnTo>
                  <a:lnTo>
                    <a:pt x="15040" y="7190"/>
                  </a:lnTo>
                  <a:lnTo>
                    <a:pt x="15003" y="7080"/>
                  </a:lnTo>
                  <a:lnTo>
                    <a:pt x="14893" y="7007"/>
                  </a:lnTo>
                  <a:lnTo>
                    <a:pt x="14673" y="6823"/>
                  </a:lnTo>
                  <a:lnTo>
                    <a:pt x="14526" y="6786"/>
                  </a:lnTo>
                  <a:lnTo>
                    <a:pt x="14379" y="6750"/>
                  </a:lnTo>
                  <a:close/>
                  <a:moveTo>
                    <a:pt x="6273" y="7887"/>
                  </a:moveTo>
                  <a:lnTo>
                    <a:pt x="6199" y="7924"/>
                  </a:lnTo>
                  <a:lnTo>
                    <a:pt x="6126" y="7997"/>
                  </a:lnTo>
                  <a:lnTo>
                    <a:pt x="5979" y="8107"/>
                  </a:lnTo>
                  <a:lnTo>
                    <a:pt x="5869" y="8290"/>
                  </a:lnTo>
                  <a:lnTo>
                    <a:pt x="5796" y="8474"/>
                  </a:lnTo>
                  <a:lnTo>
                    <a:pt x="5796" y="8584"/>
                  </a:lnTo>
                  <a:lnTo>
                    <a:pt x="5833" y="8657"/>
                  </a:lnTo>
                  <a:lnTo>
                    <a:pt x="5906" y="8694"/>
                  </a:lnTo>
                  <a:lnTo>
                    <a:pt x="6236" y="8694"/>
                  </a:lnTo>
                  <a:lnTo>
                    <a:pt x="6420" y="8767"/>
                  </a:lnTo>
                  <a:lnTo>
                    <a:pt x="6199" y="9024"/>
                  </a:lnTo>
                  <a:lnTo>
                    <a:pt x="6199" y="9061"/>
                  </a:lnTo>
                  <a:lnTo>
                    <a:pt x="6199" y="9134"/>
                  </a:lnTo>
                  <a:lnTo>
                    <a:pt x="6236" y="9244"/>
                  </a:lnTo>
                  <a:lnTo>
                    <a:pt x="6346" y="9354"/>
                  </a:lnTo>
                  <a:lnTo>
                    <a:pt x="6456" y="9391"/>
                  </a:lnTo>
                  <a:lnTo>
                    <a:pt x="6713" y="9391"/>
                  </a:lnTo>
                  <a:lnTo>
                    <a:pt x="6786" y="9318"/>
                  </a:lnTo>
                  <a:lnTo>
                    <a:pt x="6860" y="9207"/>
                  </a:lnTo>
                  <a:lnTo>
                    <a:pt x="6823" y="9097"/>
                  </a:lnTo>
                  <a:lnTo>
                    <a:pt x="6750" y="9024"/>
                  </a:lnTo>
                  <a:lnTo>
                    <a:pt x="6860" y="8951"/>
                  </a:lnTo>
                  <a:lnTo>
                    <a:pt x="6933" y="8877"/>
                  </a:lnTo>
                  <a:lnTo>
                    <a:pt x="6933" y="8804"/>
                  </a:lnTo>
                  <a:lnTo>
                    <a:pt x="6933" y="8731"/>
                  </a:lnTo>
                  <a:lnTo>
                    <a:pt x="6896" y="8621"/>
                  </a:lnTo>
                  <a:lnTo>
                    <a:pt x="6750" y="8511"/>
                  </a:lnTo>
                  <a:lnTo>
                    <a:pt x="6603" y="8437"/>
                  </a:lnTo>
                  <a:lnTo>
                    <a:pt x="6456" y="8364"/>
                  </a:lnTo>
                  <a:lnTo>
                    <a:pt x="6273" y="8327"/>
                  </a:lnTo>
                  <a:lnTo>
                    <a:pt x="6346" y="8180"/>
                  </a:lnTo>
                  <a:lnTo>
                    <a:pt x="6420" y="8034"/>
                  </a:lnTo>
                  <a:lnTo>
                    <a:pt x="6420" y="7960"/>
                  </a:lnTo>
                  <a:lnTo>
                    <a:pt x="6383" y="7924"/>
                  </a:lnTo>
                  <a:lnTo>
                    <a:pt x="6346" y="7924"/>
                  </a:lnTo>
                  <a:lnTo>
                    <a:pt x="6273" y="7887"/>
                  </a:lnTo>
                  <a:close/>
                  <a:moveTo>
                    <a:pt x="7630" y="551"/>
                  </a:moveTo>
                  <a:lnTo>
                    <a:pt x="7777" y="587"/>
                  </a:lnTo>
                  <a:lnTo>
                    <a:pt x="7923" y="661"/>
                  </a:lnTo>
                  <a:lnTo>
                    <a:pt x="8437" y="1101"/>
                  </a:lnTo>
                  <a:lnTo>
                    <a:pt x="8657" y="1321"/>
                  </a:lnTo>
                  <a:lnTo>
                    <a:pt x="8877" y="1578"/>
                  </a:lnTo>
                  <a:lnTo>
                    <a:pt x="9061" y="1834"/>
                  </a:lnTo>
                  <a:lnTo>
                    <a:pt x="9207" y="2128"/>
                  </a:lnTo>
                  <a:lnTo>
                    <a:pt x="9281" y="2421"/>
                  </a:lnTo>
                  <a:lnTo>
                    <a:pt x="9317" y="2752"/>
                  </a:lnTo>
                  <a:lnTo>
                    <a:pt x="9281" y="3082"/>
                  </a:lnTo>
                  <a:lnTo>
                    <a:pt x="9244" y="3375"/>
                  </a:lnTo>
                  <a:lnTo>
                    <a:pt x="9024" y="3962"/>
                  </a:lnTo>
                  <a:lnTo>
                    <a:pt x="8804" y="4512"/>
                  </a:lnTo>
                  <a:lnTo>
                    <a:pt x="8584" y="5099"/>
                  </a:lnTo>
                  <a:lnTo>
                    <a:pt x="8547" y="5356"/>
                  </a:lnTo>
                  <a:lnTo>
                    <a:pt x="8510" y="5613"/>
                  </a:lnTo>
                  <a:lnTo>
                    <a:pt x="8510" y="5869"/>
                  </a:lnTo>
                  <a:lnTo>
                    <a:pt x="8547" y="6163"/>
                  </a:lnTo>
                  <a:lnTo>
                    <a:pt x="8584" y="6310"/>
                  </a:lnTo>
                  <a:lnTo>
                    <a:pt x="8657" y="6493"/>
                  </a:lnTo>
                  <a:lnTo>
                    <a:pt x="8804" y="6823"/>
                  </a:lnTo>
                  <a:lnTo>
                    <a:pt x="8987" y="7117"/>
                  </a:lnTo>
                  <a:lnTo>
                    <a:pt x="9134" y="7447"/>
                  </a:lnTo>
                  <a:lnTo>
                    <a:pt x="9207" y="7777"/>
                  </a:lnTo>
                  <a:lnTo>
                    <a:pt x="9244" y="8144"/>
                  </a:lnTo>
                  <a:lnTo>
                    <a:pt x="9207" y="8474"/>
                  </a:lnTo>
                  <a:lnTo>
                    <a:pt x="9097" y="8804"/>
                  </a:lnTo>
                  <a:lnTo>
                    <a:pt x="8951" y="9134"/>
                  </a:lnTo>
                  <a:lnTo>
                    <a:pt x="8767" y="9428"/>
                  </a:lnTo>
                  <a:lnTo>
                    <a:pt x="8510" y="9684"/>
                  </a:lnTo>
                  <a:lnTo>
                    <a:pt x="8254" y="9904"/>
                  </a:lnTo>
                  <a:lnTo>
                    <a:pt x="7960" y="10051"/>
                  </a:lnTo>
                  <a:lnTo>
                    <a:pt x="7667" y="10198"/>
                  </a:lnTo>
                  <a:lnTo>
                    <a:pt x="7373" y="10308"/>
                  </a:lnTo>
                  <a:lnTo>
                    <a:pt x="7043" y="10345"/>
                  </a:lnTo>
                  <a:lnTo>
                    <a:pt x="6676" y="10418"/>
                  </a:lnTo>
                  <a:lnTo>
                    <a:pt x="6493" y="10381"/>
                  </a:lnTo>
                  <a:lnTo>
                    <a:pt x="6309" y="10345"/>
                  </a:lnTo>
                  <a:lnTo>
                    <a:pt x="6163" y="10235"/>
                  </a:lnTo>
                  <a:lnTo>
                    <a:pt x="6016" y="10088"/>
                  </a:lnTo>
                  <a:lnTo>
                    <a:pt x="5906" y="9941"/>
                  </a:lnTo>
                  <a:lnTo>
                    <a:pt x="5759" y="9831"/>
                  </a:lnTo>
                  <a:lnTo>
                    <a:pt x="5649" y="9758"/>
                  </a:lnTo>
                  <a:lnTo>
                    <a:pt x="5502" y="9684"/>
                  </a:lnTo>
                  <a:lnTo>
                    <a:pt x="5209" y="9611"/>
                  </a:lnTo>
                  <a:lnTo>
                    <a:pt x="4916" y="9611"/>
                  </a:lnTo>
                  <a:lnTo>
                    <a:pt x="4622" y="9684"/>
                  </a:lnTo>
                  <a:lnTo>
                    <a:pt x="3999" y="9868"/>
                  </a:lnTo>
                  <a:lnTo>
                    <a:pt x="3705" y="9978"/>
                  </a:lnTo>
                  <a:lnTo>
                    <a:pt x="3412" y="10051"/>
                  </a:lnTo>
                  <a:lnTo>
                    <a:pt x="3118" y="10088"/>
                  </a:lnTo>
                  <a:lnTo>
                    <a:pt x="2825" y="10051"/>
                  </a:lnTo>
                  <a:lnTo>
                    <a:pt x="2495" y="10014"/>
                  </a:lnTo>
                  <a:lnTo>
                    <a:pt x="2201" y="9904"/>
                  </a:lnTo>
                  <a:lnTo>
                    <a:pt x="1944" y="9794"/>
                  </a:lnTo>
                  <a:lnTo>
                    <a:pt x="1651" y="9648"/>
                  </a:lnTo>
                  <a:lnTo>
                    <a:pt x="1394" y="9464"/>
                  </a:lnTo>
                  <a:lnTo>
                    <a:pt x="1174" y="9281"/>
                  </a:lnTo>
                  <a:lnTo>
                    <a:pt x="954" y="8987"/>
                  </a:lnTo>
                  <a:lnTo>
                    <a:pt x="771" y="8694"/>
                  </a:lnTo>
                  <a:lnTo>
                    <a:pt x="624" y="8364"/>
                  </a:lnTo>
                  <a:lnTo>
                    <a:pt x="550" y="8034"/>
                  </a:lnTo>
                  <a:lnTo>
                    <a:pt x="514" y="7667"/>
                  </a:lnTo>
                  <a:lnTo>
                    <a:pt x="514" y="7337"/>
                  </a:lnTo>
                  <a:lnTo>
                    <a:pt x="587" y="6970"/>
                  </a:lnTo>
                  <a:lnTo>
                    <a:pt x="661" y="6640"/>
                  </a:lnTo>
                  <a:lnTo>
                    <a:pt x="807" y="6310"/>
                  </a:lnTo>
                  <a:lnTo>
                    <a:pt x="991" y="6016"/>
                  </a:lnTo>
                  <a:lnTo>
                    <a:pt x="1211" y="5759"/>
                  </a:lnTo>
                  <a:lnTo>
                    <a:pt x="1468" y="5539"/>
                  </a:lnTo>
                  <a:lnTo>
                    <a:pt x="2018" y="5099"/>
                  </a:lnTo>
                  <a:lnTo>
                    <a:pt x="2568" y="4622"/>
                  </a:lnTo>
                  <a:lnTo>
                    <a:pt x="2788" y="4366"/>
                  </a:lnTo>
                  <a:lnTo>
                    <a:pt x="2971" y="4109"/>
                  </a:lnTo>
                  <a:lnTo>
                    <a:pt x="3082" y="3815"/>
                  </a:lnTo>
                  <a:lnTo>
                    <a:pt x="3192" y="3485"/>
                  </a:lnTo>
                  <a:lnTo>
                    <a:pt x="3265" y="3118"/>
                  </a:lnTo>
                  <a:lnTo>
                    <a:pt x="3302" y="2715"/>
                  </a:lnTo>
                  <a:lnTo>
                    <a:pt x="3375" y="2348"/>
                  </a:lnTo>
                  <a:lnTo>
                    <a:pt x="3448" y="2165"/>
                  </a:lnTo>
                  <a:lnTo>
                    <a:pt x="3558" y="1981"/>
                  </a:lnTo>
                  <a:lnTo>
                    <a:pt x="3705" y="1798"/>
                  </a:lnTo>
                  <a:lnTo>
                    <a:pt x="3852" y="1651"/>
                  </a:lnTo>
                  <a:lnTo>
                    <a:pt x="4072" y="1541"/>
                  </a:lnTo>
                  <a:lnTo>
                    <a:pt x="4292" y="1468"/>
                  </a:lnTo>
                  <a:lnTo>
                    <a:pt x="4512" y="1431"/>
                  </a:lnTo>
                  <a:lnTo>
                    <a:pt x="4769" y="1394"/>
                  </a:lnTo>
                  <a:lnTo>
                    <a:pt x="4989" y="1394"/>
                  </a:lnTo>
                  <a:lnTo>
                    <a:pt x="5209" y="1468"/>
                  </a:lnTo>
                  <a:lnTo>
                    <a:pt x="4952" y="1688"/>
                  </a:lnTo>
                  <a:lnTo>
                    <a:pt x="4916" y="1761"/>
                  </a:lnTo>
                  <a:lnTo>
                    <a:pt x="4879" y="1834"/>
                  </a:lnTo>
                  <a:lnTo>
                    <a:pt x="4916" y="1981"/>
                  </a:lnTo>
                  <a:lnTo>
                    <a:pt x="4989" y="2091"/>
                  </a:lnTo>
                  <a:lnTo>
                    <a:pt x="5062" y="2128"/>
                  </a:lnTo>
                  <a:lnTo>
                    <a:pt x="5136" y="2128"/>
                  </a:lnTo>
                  <a:lnTo>
                    <a:pt x="5319" y="2091"/>
                  </a:lnTo>
                  <a:lnTo>
                    <a:pt x="5429" y="2018"/>
                  </a:lnTo>
                  <a:lnTo>
                    <a:pt x="5539" y="1945"/>
                  </a:lnTo>
                  <a:lnTo>
                    <a:pt x="5613" y="1798"/>
                  </a:lnTo>
                  <a:lnTo>
                    <a:pt x="5759" y="1651"/>
                  </a:lnTo>
                  <a:lnTo>
                    <a:pt x="5833" y="1614"/>
                  </a:lnTo>
                  <a:lnTo>
                    <a:pt x="5869" y="1578"/>
                  </a:lnTo>
                  <a:lnTo>
                    <a:pt x="6420" y="1138"/>
                  </a:lnTo>
                  <a:lnTo>
                    <a:pt x="7006" y="771"/>
                  </a:lnTo>
                  <a:lnTo>
                    <a:pt x="7337" y="624"/>
                  </a:lnTo>
                  <a:lnTo>
                    <a:pt x="7483" y="551"/>
                  </a:lnTo>
                  <a:close/>
                  <a:moveTo>
                    <a:pt x="10821" y="9281"/>
                  </a:moveTo>
                  <a:lnTo>
                    <a:pt x="10968" y="9538"/>
                  </a:lnTo>
                  <a:lnTo>
                    <a:pt x="11115" y="9758"/>
                  </a:lnTo>
                  <a:lnTo>
                    <a:pt x="11335" y="9978"/>
                  </a:lnTo>
                  <a:lnTo>
                    <a:pt x="11592" y="10161"/>
                  </a:lnTo>
                  <a:lnTo>
                    <a:pt x="11408" y="10418"/>
                  </a:lnTo>
                  <a:lnTo>
                    <a:pt x="11188" y="10198"/>
                  </a:lnTo>
                  <a:lnTo>
                    <a:pt x="10968" y="9978"/>
                  </a:lnTo>
                  <a:lnTo>
                    <a:pt x="10711" y="9831"/>
                  </a:lnTo>
                  <a:lnTo>
                    <a:pt x="10455" y="9648"/>
                  </a:lnTo>
                  <a:lnTo>
                    <a:pt x="10601" y="9464"/>
                  </a:lnTo>
                  <a:lnTo>
                    <a:pt x="10821" y="9281"/>
                  </a:lnTo>
                  <a:close/>
                  <a:moveTo>
                    <a:pt x="13903" y="9941"/>
                  </a:moveTo>
                  <a:lnTo>
                    <a:pt x="13829" y="9978"/>
                  </a:lnTo>
                  <a:lnTo>
                    <a:pt x="13756" y="10014"/>
                  </a:lnTo>
                  <a:lnTo>
                    <a:pt x="13719" y="10014"/>
                  </a:lnTo>
                  <a:lnTo>
                    <a:pt x="13719" y="10051"/>
                  </a:lnTo>
                  <a:lnTo>
                    <a:pt x="13646" y="10161"/>
                  </a:lnTo>
                  <a:lnTo>
                    <a:pt x="13609" y="10271"/>
                  </a:lnTo>
                  <a:lnTo>
                    <a:pt x="13646" y="10418"/>
                  </a:lnTo>
                  <a:lnTo>
                    <a:pt x="13719" y="10565"/>
                  </a:lnTo>
                  <a:lnTo>
                    <a:pt x="13829" y="10638"/>
                  </a:lnTo>
                  <a:lnTo>
                    <a:pt x="13939" y="10675"/>
                  </a:lnTo>
                  <a:lnTo>
                    <a:pt x="14049" y="10638"/>
                  </a:lnTo>
                  <a:lnTo>
                    <a:pt x="14159" y="10601"/>
                  </a:lnTo>
                  <a:lnTo>
                    <a:pt x="14269" y="10491"/>
                  </a:lnTo>
                  <a:lnTo>
                    <a:pt x="14343" y="10418"/>
                  </a:lnTo>
                  <a:lnTo>
                    <a:pt x="14379" y="10308"/>
                  </a:lnTo>
                  <a:lnTo>
                    <a:pt x="14379" y="10271"/>
                  </a:lnTo>
                  <a:lnTo>
                    <a:pt x="14379" y="10198"/>
                  </a:lnTo>
                  <a:lnTo>
                    <a:pt x="14306" y="10124"/>
                  </a:lnTo>
                  <a:lnTo>
                    <a:pt x="14233" y="10051"/>
                  </a:lnTo>
                  <a:lnTo>
                    <a:pt x="14159" y="10014"/>
                  </a:lnTo>
                  <a:lnTo>
                    <a:pt x="14086" y="9978"/>
                  </a:lnTo>
                  <a:lnTo>
                    <a:pt x="13939" y="9941"/>
                  </a:lnTo>
                  <a:close/>
                  <a:moveTo>
                    <a:pt x="7593" y="0"/>
                  </a:moveTo>
                  <a:lnTo>
                    <a:pt x="7447" y="37"/>
                  </a:lnTo>
                  <a:lnTo>
                    <a:pt x="7190" y="110"/>
                  </a:lnTo>
                  <a:lnTo>
                    <a:pt x="6970" y="221"/>
                  </a:lnTo>
                  <a:lnTo>
                    <a:pt x="6566" y="441"/>
                  </a:lnTo>
                  <a:lnTo>
                    <a:pt x="6199" y="697"/>
                  </a:lnTo>
                  <a:lnTo>
                    <a:pt x="5502" y="1211"/>
                  </a:lnTo>
                  <a:lnTo>
                    <a:pt x="5209" y="1064"/>
                  </a:lnTo>
                  <a:lnTo>
                    <a:pt x="4916" y="991"/>
                  </a:lnTo>
                  <a:lnTo>
                    <a:pt x="4585" y="991"/>
                  </a:lnTo>
                  <a:lnTo>
                    <a:pt x="4255" y="1027"/>
                  </a:lnTo>
                  <a:lnTo>
                    <a:pt x="3999" y="1101"/>
                  </a:lnTo>
                  <a:lnTo>
                    <a:pt x="3778" y="1211"/>
                  </a:lnTo>
                  <a:lnTo>
                    <a:pt x="3595" y="1358"/>
                  </a:lnTo>
                  <a:lnTo>
                    <a:pt x="3412" y="1504"/>
                  </a:lnTo>
                  <a:lnTo>
                    <a:pt x="3228" y="1688"/>
                  </a:lnTo>
                  <a:lnTo>
                    <a:pt x="3118" y="1908"/>
                  </a:lnTo>
                  <a:lnTo>
                    <a:pt x="3008" y="2128"/>
                  </a:lnTo>
                  <a:lnTo>
                    <a:pt x="2935" y="2348"/>
                  </a:lnTo>
                  <a:lnTo>
                    <a:pt x="2861" y="2678"/>
                  </a:lnTo>
                  <a:lnTo>
                    <a:pt x="2788" y="3008"/>
                  </a:lnTo>
                  <a:lnTo>
                    <a:pt x="2751" y="3338"/>
                  </a:lnTo>
                  <a:lnTo>
                    <a:pt x="2641" y="3669"/>
                  </a:lnTo>
                  <a:lnTo>
                    <a:pt x="2605" y="3852"/>
                  </a:lnTo>
                  <a:lnTo>
                    <a:pt x="2495" y="3999"/>
                  </a:lnTo>
                  <a:lnTo>
                    <a:pt x="2275" y="4255"/>
                  </a:lnTo>
                  <a:lnTo>
                    <a:pt x="2018" y="4476"/>
                  </a:lnTo>
                  <a:lnTo>
                    <a:pt x="1761" y="4696"/>
                  </a:lnTo>
                  <a:lnTo>
                    <a:pt x="1284" y="5062"/>
                  </a:lnTo>
                  <a:lnTo>
                    <a:pt x="844" y="5466"/>
                  </a:lnTo>
                  <a:lnTo>
                    <a:pt x="661" y="5649"/>
                  </a:lnTo>
                  <a:lnTo>
                    <a:pt x="514" y="5906"/>
                  </a:lnTo>
                  <a:lnTo>
                    <a:pt x="367" y="6126"/>
                  </a:lnTo>
                  <a:lnTo>
                    <a:pt x="220" y="6420"/>
                  </a:lnTo>
                  <a:lnTo>
                    <a:pt x="110" y="6713"/>
                  </a:lnTo>
                  <a:lnTo>
                    <a:pt x="37" y="7007"/>
                  </a:lnTo>
                  <a:lnTo>
                    <a:pt x="0" y="7263"/>
                  </a:lnTo>
                  <a:lnTo>
                    <a:pt x="0" y="7557"/>
                  </a:lnTo>
                  <a:lnTo>
                    <a:pt x="37" y="7850"/>
                  </a:lnTo>
                  <a:lnTo>
                    <a:pt x="74" y="8144"/>
                  </a:lnTo>
                  <a:lnTo>
                    <a:pt x="147" y="8400"/>
                  </a:lnTo>
                  <a:lnTo>
                    <a:pt x="220" y="8657"/>
                  </a:lnTo>
                  <a:lnTo>
                    <a:pt x="367" y="8914"/>
                  </a:lnTo>
                  <a:lnTo>
                    <a:pt x="514" y="9171"/>
                  </a:lnTo>
                  <a:lnTo>
                    <a:pt x="661" y="9391"/>
                  </a:lnTo>
                  <a:lnTo>
                    <a:pt x="844" y="9611"/>
                  </a:lnTo>
                  <a:lnTo>
                    <a:pt x="1064" y="9831"/>
                  </a:lnTo>
                  <a:lnTo>
                    <a:pt x="1284" y="10014"/>
                  </a:lnTo>
                  <a:lnTo>
                    <a:pt x="1541" y="10161"/>
                  </a:lnTo>
                  <a:lnTo>
                    <a:pt x="1798" y="10308"/>
                  </a:lnTo>
                  <a:lnTo>
                    <a:pt x="2054" y="10381"/>
                  </a:lnTo>
                  <a:lnTo>
                    <a:pt x="2348" y="10491"/>
                  </a:lnTo>
                  <a:lnTo>
                    <a:pt x="2641" y="10528"/>
                  </a:lnTo>
                  <a:lnTo>
                    <a:pt x="2898" y="10565"/>
                  </a:lnTo>
                  <a:lnTo>
                    <a:pt x="3192" y="10565"/>
                  </a:lnTo>
                  <a:lnTo>
                    <a:pt x="3485" y="10528"/>
                  </a:lnTo>
                  <a:lnTo>
                    <a:pt x="3742" y="10491"/>
                  </a:lnTo>
                  <a:lnTo>
                    <a:pt x="4035" y="10418"/>
                  </a:lnTo>
                  <a:lnTo>
                    <a:pt x="4365" y="10271"/>
                  </a:lnTo>
                  <a:lnTo>
                    <a:pt x="4696" y="10161"/>
                  </a:lnTo>
                  <a:lnTo>
                    <a:pt x="4879" y="10124"/>
                  </a:lnTo>
                  <a:lnTo>
                    <a:pt x="5209" y="10124"/>
                  </a:lnTo>
                  <a:lnTo>
                    <a:pt x="5392" y="10161"/>
                  </a:lnTo>
                  <a:lnTo>
                    <a:pt x="5502" y="10271"/>
                  </a:lnTo>
                  <a:lnTo>
                    <a:pt x="5613" y="10381"/>
                  </a:lnTo>
                  <a:lnTo>
                    <a:pt x="5833" y="10601"/>
                  </a:lnTo>
                  <a:lnTo>
                    <a:pt x="5979" y="10711"/>
                  </a:lnTo>
                  <a:lnTo>
                    <a:pt x="6089" y="10785"/>
                  </a:lnTo>
                  <a:lnTo>
                    <a:pt x="6273" y="10858"/>
                  </a:lnTo>
                  <a:lnTo>
                    <a:pt x="6420" y="10895"/>
                  </a:lnTo>
                  <a:lnTo>
                    <a:pt x="6933" y="10895"/>
                  </a:lnTo>
                  <a:lnTo>
                    <a:pt x="7227" y="10858"/>
                  </a:lnTo>
                  <a:lnTo>
                    <a:pt x="7483" y="10821"/>
                  </a:lnTo>
                  <a:lnTo>
                    <a:pt x="7740" y="10748"/>
                  </a:lnTo>
                  <a:lnTo>
                    <a:pt x="7997" y="10638"/>
                  </a:lnTo>
                  <a:lnTo>
                    <a:pt x="8217" y="10528"/>
                  </a:lnTo>
                  <a:lnTo>
                    <a:pt x="8437" y="10381"/>
                  </a:lnTo>
                  <a:lnTo>
                    <a:pt x="8657" y="10198"/>
                  </a:lnTo>
                  <a:lnTo>
                    <a:pt x="8877" y="10014"/>
                  </a:lnTo>
                  <a:lnTo>
                    <a:pt x="9061" y="9831"/>
                  </a:lnTo>
                  <a:lnTo>
                    <a:pt x="9207" y="9611"/>
                  </a:lnTo>
                  <a:lnTo>
                    <a:pt x="9354" y="9391"/>
                  </a:lnTo>
                  <a:lnTo>
                    <a:pt x="9501" y="9171"/>
                  </a:lnTo>
                  <a:lnTo>
                    <a:pt x="9574" y="8914"/>
                  </a:lnTo>
                  <a:lnTo>
                    <a:pt x="9684" y="8694"/>
                  </a:lnTo>
                  <a:lnTo>
                    <a:pt x="9721" y="8400"/>
                  </a:lnTo>
                  <a:lnTo>
                    <a:pt x="9721" y="8144"/>
                  </a:lnTo>
                  <a:lnTo>
                    <a:pt x="9721" y="7887"/>
                  </a:lnTo>
                  <a:lnTo>
                    <a:pt x="9684" y="7630"/>
                  </a:lnTo>
                  <a:lnTo>
                    <a:pt x="9611" y="7373"/>
                  </a:lnTo>
                  <a:lnTo>
                    <a:pt x="9537" y="7117"/>
                  </a:lnTo>
                  <a:lnTo>
                    <a:pt x="9281" y="6640"/>
                  </a:lnTo>
                  <a:lnTo>
                    <a:pt x="9171" y="6383"/>
                  </a:lnTo>
                  <a:lnTo>
                    <a:pt x="9061" y="6090"/>
                  </a:lnTo>
                  <a:lnTo>
                    <a:pt x="9061" y="5833"/>
                  </a:lnTo>
                  <a:lnTo>
                    <a:pt x="9061" y="5576"/>
                  </a:lnTo>
                  <a:lnTo>
                    <a:pt x="9097" y="5319"/>
                  </a:lnTo>
                  <a:lnTo>
                    <a:pt x="9134" y="5062"/>
                  </a:lnTo>
                  <a:lnTo>
                    <a:pt x="9317" y="4512"/>
                  </a:lnTo>
                  <a:lnTo>
                    <a:pt x="9501" y="4035"/>
                  </a:lnTo>
                  <a:lnTo>
                    <a:pt x="9684" y="3559"/>
                  </a:lnTo>
                  <a:lnTo>
                    <a:pt x="9794" y="3082"/>
                  </a:lnTo>
                  <a:lnTo>
                    <a:pt x="9831" y="2825"/>
                  </a:lnTo>
                  <a:lnTo>
                    <a:pt x="9831" y="2568"/>
                  </a:lnTo>
                  <a:lnTo>
                    <a:pt x="9794" y="2311"/>
                  </a:lnTo>
                  <a:lnTo>
                    <a:pt x="9721" y="2055"/>
                  </a:lnTo>
                  <a:lnTo>
                    <a:pt x="9611" y="1834"/>
                  </a:lnTo>
                  <a:lnTo>
                    <a:pt x="9501" y="1578"/>
                  </a:lnTo>
                  <a:lnTo>
                    <a:pt x="9354" y="1358"/>
                  </a:lnTo>
                  <a:lnTo>
                    <a:pt x="9207" y="1174"/>
                  </a:lnTo>
                  <a:lnTo>
                    <a:pt x="8841" y="771"/>
                  </a:lnTo>
                  <a:lnTo>
                    <a:pt x="8400" y="404"/>
                  </a:lnTo>
                  <a:lnTo>
                    <a:pt x="7960" y="110"/>
                  </a:lnTo>
                  <a:lnTo>
                    <a:pt x="7850" y="37"/>
                  </a:lnTo>
                  <a:lnTo>
                    <a:pt x="7703" y="0"/>
                  </a:lnTo>
                  <a:close/>
                  <a:moveTo>
                    <a:pt x="12912" y="10675"/>
                  </a:moveTo>
                  <a:lnTo>
                    <a:pt x="12839" y="10711"/>
                  </a:lnTo>
                  <a:lnTo>
                    <a:pt x="12765" y="10785"/>
                  </a:lnTo>
                  <a:lnTo>
                    <a:pt x="12729" y="10858"/>
                  </a:lnTo>
                  <a:lnTo>
                    <a:pt x="12729" y="11005"/>
                  </a:lnTo>
                  <a:lnTo>
                    <a:pt x="12765" y="11115"/>
                  </a:lnTo>
                  <a:lnTo>
                    <a:pt x="12876" y="11225"/>
                  </a:lnTo>
                  <a:lnTo>
                    <a:pt x="13022" y="11262"/>
                  </a:lnTo>
                  <a:lnTo>
                    <a:pt x="13132" y="11225"/>
                  </a:lnTo>
                  <a:lnTo>
                    <a:pt x="13242" y="11115"/>
                  </a:lnTo>
                  <a:lnTo>
                    <a:pt x="13279" y="11005"/>
                  </a:lnTo>
                  <a:lnTo>
                    <a:pt x="13279" y="10858"/>
                  </a:lnTo>
                  <a:lnTo>
                    <a:pt x="13242" y="10785"/>
                  </a:lnTo>
                  <a:lnTo>
                    <a:pt x="13169" y="10711"/>
                  </a:lnTo>
                  <a:lnTo>
                    <a:pt x="13096" y="10675"/>
                  </a:lnTo>
                  <a:close/>
                  <a:moveTo>
                    <a:pt x="13572" y="11262"/>
                  </a:moveTo>
                  <a:lnTo>
                    <a:pt x="13499" y="11298"/>
                  </a:lnTo>
                  <a:lnTo>
                    <a:pt x="13462" y="11372"/>
                  </a:lnTo>
                  <a:lnTo>
                    <a:pt x="13389" y="11408"/>
                  </a:lnTo>
                  <a:lnTo>
                    <a:pt x="13316" y="11445"/>
                  </a:lnTo>
                  <a:lnTo>
                    <a:pt x="13242" y="11555"/>
                  </a:lnTo>
                  <a:lnTo>
                    <a:pt x="13242" y="11702"/>
                  </a:lnTo>
                  <a:lnTo>
                    <a:pt x="13242" y="11775"/>
                  </a:lnTo>
                  <a:lnTo>
                    <a:pt x="13279" y="11849"/>
                  </a:lnTo>
                  <a:lnTo>
                    <a:pt x="13352" y="11959"/>
                  </a:lnTo>
                  <a:lnTo>
                    <a:pt x="13609" y="11959"/>
                  </a:lnTo>
                  <a:lnTo>
                    <a:pt x="13719" y="11922"/>
                  </a:lnTo>
                  <a:lnTo>
                    <a:pt x="13829" y="11849"/>
                  </a:lnTo>
                  <a:lnTo>
                    <a:pt x="13866" y="11738"/>
                  </a:lnTo>
                  <a:lnTo>
                    <a:pt x="13939" y="11628"/>
                  </a:lnTo>
                  <a:lnTo>
                    <a:pt x="13939" y="11555"/>
                  </a:lnTo>
                  <a:lnTo>
                    <a:pt x="13939" y="11518"/>
                  </a:lnTo>
                  <a:lnTo>
                    <a:pt x="13903" y="11445"/>
                  </a:lnTo>
                  <a:lnTo>
                    <a:pt x="13866" y="11372"/>
                  </a:lnTo>
                  <a:lnTo>
                    <a:pt x="13829" y="11298"/>
                  </a:lnTo>
                  <a:lnTo>
                    <a:pt x="13719" y="11262"/>
                  </a:lnTo>
                  <a:close/>
                  <a:moveTo>
                    <a:pt x="12215" y="11555"/>
                  </a:moveTo>
                  <a:lnTo>
                    <a:pt x="12142" y="11592"/>
                  </a:lnTo>
                  <a:lnTo>
                    <a:pt x="12069" y="11702"/>
                  </a:lnTo>
                  <a:lnTo>
                    <a:pt x="12032" y="11812"/>
                  </a:lnTo>
                  <a:lnTo>
                    <a:pt x="12032" y="11959"/>
                  </a:lnTo>
                  <a:lnTo>
                    <a:pt x="12032" y="12069"/>
                  </a:lnTo>
                  <a:lnTo>
                    <a:pt x="12105" y="12362"/>
                  </a:lnTo>
                  <a:lnTo>
                    <a:pt x="12252" y="12582"/>
                  </a:lnTo>
                  <a:lnTo>
                    <a:pt x="12325" y="12619"/>
                  </a:lnTo>
                  <a:lnTo>
                    <a:pt x="12399" y="12656"/>
                  </a:lnTo>
                  <a:lnTo>
                    <a:pt x="12509" y="12656"/>
                  </a:lnTo>
                  <a:lnTo>
                    <a:pt x="12582" y="12582"/>
                  </a:lnTo>
                  <a:lnTo>
                    <a:pt x="12619" y="12545"/>
                  </a:lnTo>
                  <a:lnTo>
                    <a:pt x="12692" y="12545"/>
                  </a:lnTo>
                  <a:lnTo>
                    <a:pt x="12802" y="12619"/>
                  </a:lnTo>
                  <a:lnTo>
                    <a:pt x="12876" y="12619"/>
                  </a:lnTo>
                  <a:lnTo>
                    <a:pt x="12949" y="12582"/>
                  </a:lnTo>
                  <a:lnTo>
                    <a:pt x="12986" y="12545"/>
                  </a:lnTo>
                  <a:lnTo>
                    <a:pt x="13022" y="12435"/>
                  </a:lnTo>
                  <a:lnTo>
                    <a:pt x="12986" y="12325"/>
                  </a:lnTo>
                  <a:lnTo>
                    <a:pt x="12912" y="12215"/>
                  </a:lnTo>
                  <a:lnTo>
                    <a:pt x="12802" y="12179"/>
                  </a:lnTo>
                  <a:lnTo>
                    <a:pt x="12655" y="12142"/>
                  </a:lnTo>
                  <a:lnTo>
                    <a:pt x="12545" y="12142"/>
                  </a:lnTo>
                  <a:lnTo>
                    <a:pt x="12472" y="12179"/>
                  </a:lnTo>
                  <a:lnTo>
                    <a:pt x="12399" y="12032"/>
                  </a:lnTo>
                  <a:lnTo>
                    <a:pt x="12399" y="11849"/>
                  </a:lnTo>
                  <a:lnTo>
                    <a:pt x="12399" y="11665"/>
                  </a:lnTo>
                  <a:lnTo>
                    <a:pt x="12362" y="11592"/>
                  </a:lnTo>
                  <a:lnTo>
                    <a:pt x="12289" y="11555"/>
                  </a:lnTo>
                  <a:close/>
                  <a:moveTo>
                    <a:pt x="14049" y="5466"/>
                  </a:moveTo>
                  <a:lnTo>
                    <a:pt x="14196" y="5503"/>
                  </a:lnTo>
                  <a:lnTo>
                    <a:pt x="14490" y="5649"/>
                  </a:lnTo>
                  <a:lnTo>
                    <a:pt x="14673" y="5723"/>
                  </a:lnTo>
                  <a:lnTo>
                    <a:pt x="14930" y="5906"/>
                  </a:lnTo>
                  <a:lnTo>
                    <a:pt x="15150" y="6090"/>
                  </a:lnTo>
                  <a:lnTo>
                    <a:pt x="15370" y="6310"/>
                  </a:lnTo>
                  <a:lnTo>
                    <a:pt x="15590" y="6566"/>
                  </a:lnTo>
                  <a:lnTo>
                    <a:pt x="15773" y="6860"/>
                  </a:lnTo>
                  <a:lnTo>
                    <a:pt x="15883" y="7190"/>
                  </a:lnTo>
                  <a:lnTo>
                    <a:pt x="15993" y="7520"/>
                  </a:lnTo>
                  <a:lnTo>
                    <a:pt x="16067" y="7850"/>
                  </a:lnTo>
                  <a:lnTo>
                    <a:pt x="16104" y="8217"/>
                  </a:lnTo>
                  <a:lnTo>
                    <a:pt x="16104" y="8547"/>
                  </a:lnTo>
                  <a:lnTo>
                    <a:pt x="16067" y="9244"/>
                  </a:lnTo>
                  <a:lnTo>
                    <a:pt x="15957" y="9941"/>
                  </a:lnTo>
                  <a:lnTo>
                    <a:pt x="15773" y="10601"/>
                  </a:lnTo>
                  <a:lnTo>
                    <a:pt x="15517" y="11225"/>
                  </a:lnTo>
                  <a:lnTo>
                    <a:pt x="15370" y="11555"/>
                  </a:lnTo>
                  <a:lnTo>
                    <a:pt x="15186" y="11849"/>
                  </a:lnTo>
                  <a:lnTo>
                    <a:pt x="15003" y="12105"/>
                  </a:lnTo>
                  <a:lnTo>
                    <a:pt x="14783" y="12362"/>
                  </a:lnTo>
                  <a:lnTo>
                    <a:pt x="14526" y="12619"/>
                  </a:lnTo>
                  <a:lnTo>
                    <a:pt x="14269" y="12839"/>
                  </a:lnTo>
                  <a:lnTo>
                    <a:pt x="14013" y="13022"/>
                  </a:lnTo>
                  <a:lnTo>
                    <a:pt x="13719" y="13169"/>
                  </a:lnTo>
                  <a:lnTo>
                    <a:pt x="13389" y="13316"/>
                  </a:lnTo>
                  <a:lnTo>
                    <a:pt x="13059" y="13463"/>
                  </a:lnTo>
                  <a:lnTo>
                    <a:pt x="12802" y="13499"/>
                  </a:lnTo>
                  <a:lnTo>
                    <a:pt x="12509" y="13536"/>
                  </a:lnTo>
                  <a:lnTo>
                    <a:pt x="12325" y="13499"/>
                  </a:lnTo>
                  <a:lnTo>
                    <a:pt x="12179" y="13426"/>
                  </a:lnTo>
                  <a:lnTo>
                    <a:pt x="12032" y="13279"/>
                  </a:lnTo>
                  <a:lnTo>
                    <a:pt x="11922" y="13169"/>
                  </a:lnTo>
                  <a:lnTo>
                    <a:pt x="11482" y="12692"/>
                  </a:lnTo>
                  <a:lnTo>
                    <a:pt x="11298" y="12435"/>
                  </a:lnTo>
                  <a:lnTo>
                    <a:pt x="11225" y="12289"/>
                  </a:lnTo>
                  <a:lnTo>
                    <a:pt x="11188" y="12105"/>
                  </a:lnTo>
                  <a:lnTo>
                    <a:pt x="11188" y="11922"/>
                  </a:lnTo>
                  <a:lnTo>
                    <a:pt x="11262" y="11738"/>
                  </a:lnTo>
                  <a:lnTo>
                    <a:pt x="11445" y="11408"/>
                  </a:lnTo>
                  <a:lnTo>
                    <a:pt x="11812" y="10785"/>
                  </a:lnTo>
                  <a:lnTo>
                    <a:pt x="12142" y="10161"/>
                  </a:lnTo>
                  <a:lnTo>
                    <a:pt x="12472" y="9501"/>
                  </a:lnTo>
                  <a:lnTo>
                    <a:pt x="12765" y="8877"/>
                  </a:lnTo>
                  <a:lnTo>
                    <a:pt x="12876" y="8547"/>
                  </a:lnTo>
                  <a:lnTo>
                    <a:pt x="12949" y="8217"/>
                  </a:lnTo>
                  <a:lnTo>
                    <a:pt x="12986" y="7887"/>
                  </a:lnTo>
                  <a:lnTo>
                    <a:pt x="12949" y="7593"/>
                  </a:lnTo>
                  <a:lnTo>
                    <a:pt x="12876" y="7263"/>
                  </a:lnTo>
                  <a:lnTo>
                    <a:pt x="12765" y="6970"/>
                  </a:lnTo>
                  <a:lnTo>
                    <a:pt x="12729" y="6750"/>
                  </a:lnTo>
                  <a:lnTo>
                    <a:pt x="12692" y="6566"/>
                  </a:lnTo>
                  <a:lnTo>
                    <a:pt x="12729" y="6346"/>
                  </a:lnTo>
                  <a:lnTo>
                    <a:pt x="12802" y="6200"/>
                  </a:lnTo>
                  <a:lnTo>
                    <a:pt x="12876" y="6016"/>
                  </a:lnTo>
                  <a:lnTo>
                    <a:pt x="12986" y="5869"/>
                  </a:lnTo>
                  <a:lnTo>
                    <a:pt x="13132" y="5723"/>
                  </a:lnTo>
                  <a:lnTo>
                    <a:pt x="13279" y="5613"/>
                  </a:lnTo>
                  <a:lnTo>
                    <a:pt x="13316" y="5686"/>
                  </a:lnTo>
                  <a:lnTo>
                    <a:pt x="13389" y="5723"/>
                  </a:lnTo>
                  <a:lnTo>
                    <a:pt x="13536" y="5759"/>
                  </a:lnTo>
                  <a:lnTo>
                    <a:pt x="13646" y="5686"/>
                  </a:lnTo>
                  <a:lnTo>
                    <a:pt x="13719" y="5649"/>
                  </a:lnTo>
                  <a:lnTo>
                    <a:pt x="13756" y="5576"/>
                  </a:lnTo>
                  <a:lnTo>
                    <a:pt x="13829" y="5503"/>
                  </a:lnTo>
                  <a:lnTo>
                    <a:pt x="13939" y="5466"/>
                  </a:lnTo>
                  <a:close/>
                  <a:moveTo>
                    <a:pt x="13646" y="3852"/>
                  </a:moveTo>
                  <a:lnTo>
                    <a:pt x="13609" y="3925"/>
                  </a:lnTo>
                  <a:lnTo>
                    <a:pt x="13499" y="4182"/>
                  </a:lnTo>
                  <a:lnTo>
                    <a:pt x="13462" y="4476"/>
                  </a:lnTo>
                  <a:lnTo>
                    <a:pt x="13462" y="4732"/>
                  </a:lnTo>
                  <a:lnTo>
                    <a:pt x="13499" y="5026"/>
                  </a:lnTo>
                  <a:lnTo>
                    <a:pt x="13316" y="5099"/>
                  </a:lnTo>
                  <a:lnTo>
                    <a:pt x="13132" y="5173"/>
                  </a:lnTo>
                  <a:lnTo>
                    <a:pt x="13022" y="4769"/>
                  </a:lnTo>
                  <a:lnTo>
                    <a:pt x="12839" y="4439"/>
                  </a:lnTo>
                  <a:lnTo>
                    <a:pt x="12802" y="4402"/>
                  </a:lnTo>
                  <a:lnTo>
                    <a:pt x="12729" y="4402"/>
                  </a:lnTo>
                  <a:lnTo>
                    <a:pt x="12692" y="4439"/>
                  </a:lnTo>
                  <a:lnTo>
                    <a:pt x="12692" y="4476"/>
                  </a:lnTo>
                  <a:lnTo>
                    <a:pt x="12655" y="4732"/>
                  </a:lnTo>
                  <a:lnTo>
                    <a:pt x="12692" y="4952"/>
                  </a:lnTo>
                  <a:lnTo>
                    <a:pt x="12802" y="5429"/>
                  </a:lnTo>
                  <a:lnTo>
                    <a:pt x="12582" y="5649"/>
                  </a:lnTo>
                  <a:lnTo>
                    <a:pt x="12399" y="5466"/>
                  </a:lnTo>
                  <a:lnTo>
                    <a:pt x="12142" y="5173"/>
                  </a:lnTo>
                  <a:lnTo>
                    <a:pt x="12105" y="5136"/>
                  </a:lnTo>
                  <a:lnTo>
                    <a:pt x="12032" y="5173"/>
                  </a:lnTo>
                  <a:lnTo>
                    <a:pt x="11995" y="5209"/>
                  </a:lnTo>
                  <a:lnTo>
                    <a:pt x="11995" y="5283"/>
                  </a:lnTo>
                  <a:lnTo>
                    <a:pt x="12032" y="5466"/>
                  </a:lnTo>
                  <a:lnTo>
                    <a:pt x="12142" y="5649"/>
                  </a:lnTo>
                  <a:lnTo>
                    <a:pt x="12252" y="5796"/>
                  </a:lnTo>
                  <a:lnTo>
                    <a:pt x="12435" y="5906"/>
                  </a:lnTo>
                  <a:lnTo>
                    <a:pt x="12399" y="6016"/>
                  </a:lnTo>
                  <a:lnTo>
                    <a:pt x="12362" y="6053"/>
                  </a:lnTo>
                  <a:lnTo>
                    <a:pt x="12142" y="6016"/>
                  </a:lnTo>
                  <a:lnTo>
                    <a:pt x="11738" y="5833"/>
                  </a:lnTo>
                  <a:lnTo>
                    <a:pt x="11665" y="5686"/>
                  </a:lnTo>
                  <a:lnTo>
                    <a:pt x="11628" y="5649"/>
                  </a:lnTo>
                  <a:lnTo>
                    <a:pt x="11592" y="5686"/>
                  </a:lnTo>
                  <a:lnTo>
                    <a:pt x="11555" y="5833"/>
                  </a:lnTo>
                  <a:lnTo>
                    <a:pt x="11518" y="5906"/>
                  </a:lnTo>
                  <a:lnTo>
                    <a:pt x="11518" y="5979"/>
                  </a:lnTo>
                  <a:lnTo>
                    <a:pt x="11555" y="6053"/>
                  </a:lnTo>
                  <a:lnTo>
                    <a:pt x="11628" y="6126"/>
                  </a:lnTo>
                  <a:lnTo>
                    <a:pt x="11775" y="6236"/>
                  </a:lnTo>
                  <a:lnTo>
                    <a:pt x="11995" y="6346"/>
                  </a:lnTo>
                  <a:lnTo>
                    <a:pt x="12289" y="6456"/>
                  </a:lnTo>
                  <a:lnTo>
                    <a:pt x="12252" y="6676"/>
                  </a:lnTo>
                  <a:lnTo>
                    <a:pt x="12289" y="6897"/>
                  </a:lnTo>
                  <a:lnTo>
                    <a:pt x="11555" y="6897"/>
                  </a:lnTo>
                  <a:lnTo>
                    <a:pt x="11445" y="6933"/>
                  </a:lnTo>
                  <a:lnTo>
                    <a:pt x="11408" y="7007"/>
                  </a:lnTo>
                  <a:lnTo>
                    <a:pt x="11408" y="7153"/>
                  </a:lnTo>
                  <a:lnTo>
                    <a:pt x="11408" y="7337"/>
                  </a:lnTo>
                  <a:lnTo>
                    <a:pt x="11482" y="7483"/>
                  </a:lnTo>
                  <a:lnTo>
                    <a:pt x="11555" y="7593"/>
                  </a:lnTo>
                  <a:lnTo>
                    <a:pt x="11592" y="7630"/>
                  </a:lnTo>
                  <a:lnTo>
                    <a:pt x="11922" y="7960"/>
                  </a:lnTo>
                  <a:lnTo>
                    <a:pt x="12142" y="8107"/>
                  </a:lnTo>
                  <a:lnTo>
                    <a:pt x="12252" y="8180"/>
                  </a:lnTo>
                  <a:lnTo>
                    <a:pt x="12362" y="8217"/>
                  </a:lnTo>
                  <a:lnTo>
                    <a:pt x="12472" y="8217"/>
                  </a:lnTo>
                  <a:lnTo>
                    <a:pt x="12362" y="8547"/>
                  </a:lnTo>
                  <a:lnTo>
                    <a:pt x="12252" y="8804"/>
                  </a:lnTo>
                  <a:lnTo>
                    <a:pt x="12215" y="8841"/>
                  </a:lnTo>
                  <a:lnTo>
                    <a:pt x="12179" y="8877"/>
                  </a:lnTo>
                  <a:lnTo>
                    <a:pt x="11812" y="8731"/>
                  </a:lnTo>
                  <a:lnTo>
                    <a:pt x="11555" y="8584"/>
                  </a:lnTo>
                  <a:lnTo>
                    <a:pt x="11335" y="8364"/>
                  </a:lnTo>
                  <a:lnTo>
                    <a:pt x="11225" y="8364"/>
                  </a:lnTo>
                  <a:lnTo>
                    <a:pt x="11188" y="8437"/>
                  </a:lnTo>
                  <a:lnTo>
                    <a:pt x="11188" y="8511"/>
                  </a:lnTo>
                  <a:lnTo>
                    <a:pt x="11335" y="8731"/>
                  </a:lnTo>
                  <a:lnTo>
                    <a:pt x="11555" y="8951"/>
                  </a:lnTo>
                  <a:lnTo>
                    <a:pt x="11812" y="9134"/>
                  </a:lnTo>
                  <a:lnTo>
                    <a:pt x="12069" y="9244"/>
                  </a:lnTo>
                  <a:lnTo>
                    <a:pt x="11848" y="9648"/>
                  </a:lnTo>
                  <a:lnTo>
                    <a:pt x="11738" y="9648"/>
                  </a:lnTo>
                  <a:lnTo>
                    <a:pt x="11665" y="9721"/>
                  </a:lnTo>
                  <a:lnTo>
                    <a:pt x="11262" y="9428"/>
                  </a:lnTo>
                  <a:lnTo>
                    <a:pt x="10895" y="9134"/>
                  </a:lnTo>
                  <a:lnTo>
                    <a:pt x="10858" y="9097"/>
                  </a:lnTo>
                  <a:lnTo>
                    <a:pt x="10821" y="9134"/>
                  </a:lnTo>
                  <a:lnTo>
                    <a:pt x="10601" y="9391"/>
                  </a:lnTo>
                  <a:lnTo>
                    <a:pt x="10381" y="9648"/>
                  </a:lnTo>
                  <a:lnTo>
                    <a:pt x="10308" y="9648"/>
                  </a:lnTo>
                  <a:lnTo>
                    <a:pt x="10234" y="9684"/>
                  </a:lnTo>
                  <a:lnTo>
                    <a:pt x="10198" y="9758"/>
                  </a:lnTo>
                  <a:lnTo>
                    <a:pt x="10234" y="9831"/>
                  </a:lnTo>
                  <a:lnTo>
                    <a:pt x="10748" y="10308"/>
                  </a:lnTo>
                  <a:lnTo>
                    <a:pt x="11188" y="10821"/>
                  </a:lnTo>
                  <a:lnTo>
                    <a:pt x="10968" y="11262"/>
                  </a:lnTo>
                  <a:lnTo>
                    <a:pt x="10785" y="11152"/>
                  </a:lnTo>
                  <a:lnTo>
                    <a:pt x="10601" y="11078"/>
                  </a:lnTo>
                  <a:lnTo>
                    <a:pt x="10381" y="11042"/>
                  </a:lnTo>
                  <a:lnTo>
                    <a:pt x="10308" y="11005"/>
                  </a:lnTo>
                  <a:lnTo>
                    <a:pt x="10198" y="10968"/>
                  </a:lnTo>
                  <a:lnTo>
                    <a:pt x="10161" y="10931"/>
                  </a:lnTo>
                  <a:lnTo>
                    <a:pt x="10088" y="10931"/>
                  </a:lnTo>
                  <a:lnTo>
                    <a:pt x="9978" y="10968"/>
                  </a:lnTo>
                  <a:lnTo>
                    <a:pt x="9941" y="11078"/>
                  </a:lnTo>
                  <a:lnTo>
                    <a:pt x="9941" y="11152"/>
                  </a:lnTo>
                  <a:lnTo>
                    <a:pt x="9978" y="11188"/>
                  </a:lnTo>
                  <a:lnTo>
                    <a:pt x="10124" y="11335"/>
                  </a:lnTo>
                  <a:lnTo>
                    <a:pt x="10308" y="11445"/>
                  </a:lnTo>
                  <a:lnTo>
                    <a:pt x="10565" y="11555"/>
                  </a:lnTo>
                  <a:lnTo>
                    <a:pt x="10675" y="11592"/>
                  </a:lnTo>
                  <a:lnTo>
                    <a:pt x="10785" y="11592"/>
                  </a:lnTo>
                  <a:lnTo>
                    <a:pt x="10748" y="11775"/>
                  </a:lnTo>
                  <a:lnTo>
                    <a:pt x="10711" y="11959"/>
                  </a:lnTo>
                  <a:lnTo>
                    <a:pt x="10675" y="12179"/>
                  </a:lnTo>
                  <a:lnTo>
                    <a:pt x="10711" y="12362"/>
                  </a:lnTo>
                  <a:lnTo>
                    <a:pt x="10785" y="12582"/>
                  </a:lnTo>
                  <a:lnTo>
                    <a:pt x="10638" y="12692"/>
                  </a:lnTo>
                  <a:lnTo>
                    <a:pt x="10455" y="12876"/>
                  </a:lnTo>
                  <a:lnTo>
                    <a:pt x="10381" y="12949"/>
                  </a:lnTo>
                  <a:lnTo>
                    <a:pt x="10308" y="12949"/>
                  </a:lnTo>
                  <a:lnTo>
                    <a:pt x="10271" y="12986"/>
                  </a:lnTo>
                  <a:lnTo>
                    <a:pt x="10234" y="13059"/>
                  </a:lnTo>
                  <a:lnTo>
                    <a:pt x="10234" y="13169"/>
                  </a:lnTo>
                  <a:lnTo>
                    <a:pt x="10271" y="13206"/>
                  </a:lnTo>
                  <a:lnTo>
                    <a:pt x="10308" y="13242"/>
                  </a:lnTo>
                  <a:lnTo>
                    <a:pt x="10455" y="13242"/>
                  </a:lnTo>
                  <a:lnTo>
                    <a:pt x="10565" y="13206"/>
                  </a:lnTo>
                  <a:lnTo>
                    <a:pt x="10748" y="13059"/>
                  </a:lnTo>
                  <a:lnTo>
                    <a:pt x="11005" y="12912"/>
                  </a:lnTo>
                  <a:lnTo>
                    <a:pt x="11408" y="13352"/>
                  </a:lnTo>
                  <a:lnTo>
                    <a:pt x="11482" y="13426"/>
                  </a:lnTo>
                  <a:lnTo>
                    <a:pt x="11335" y="13609"/>
                  </a:lnTo>
                  <a:lnTo>
                    <a:pt x="11262" y="13829"/>
                  </a:lnTo>
                  <a:lnTo>
                    <a:pt x="11188" y="13829"/>
                  </a:lnTo>
                  <a:lnTo>
                    <a:pt x="11115" y="13866"/>
                  </a:lnTo>
                  <a:lnTo>
                    <a:pt x="11005" y="13939"/>
                  </a:lnTo>
                  <a:lnTo>
                    <a:pt x="10968" y="14013"/>
                  </a:lnTo>
                  <a:lnTo>
                    <a:pt x="11005" y="14123"/>
                  </a:lnTo>
                  <a:lnTo>
                    <a:pt x="11041" y="14233"/>
                  </a:lnTo>
                  <a:lnTo>
                    <a:pt x="11151" y="14306"/>
                  </a:lnTo>
                  <a:lnTo>
                    <a:pt x="11262" y="14343"/>
                  </a:lnTo>
                  <a:lnTo>
                    <a:pt x="11372" y="14343"/>
                  </a:lnTo>
                  <a:lnTo>
                    <a:pt x="11482" y="14270"/>
                  </a:lnTo>
                  <a:lnTo>
                    <a:pt x="11555" y="14196"/>
                  </a:lnTo>
                  <a:lnTo>
                    <a:pt x="11628" y="14086"/>
                  </a:lnTo>
                  <a:lnTo>
                    <a:pt x="11665" y="13976"/>
                  </a:lnTo>
                  <a:lnTo>
                    <a:pt x="11665" y="13866"/>
                  </a:lnTo>
                  <a:lnTo>
                    <a:pt x="11738" y="13719"/>
                  </a:lnTo>
                  <a:lnTo>
                    <a:pt x="11848" y="13829"/>
                  </a:lnTo>
                  <a:lnTo>
                    <a:pt x="11995" y="13903"/>
                  </a:lnTo>
                  <a:lnTo>
                    <a:pt x="12142" y="13976"/>
                  </a:lnTo>
                  <a:lnTo>
                    <a:pt x="12325" y="14013"/>
                  </a:lnTo>
                  <a:lnTo>
                    <a:pt x="12362" y="14049"/>
                  </a:lnTo>
                  <a:lnTo>
                    <a:pt x="12252" y="14270"/>
                  </a:lnTo>
                  <a:lnTo>
                    <a:pt x="12179" y="14453"/>
                  </a:lnTo>
                  <a:lnTo>
                    <a:pt x="12105" y="14563"/>
                  </a:lnTo>
                  <a:lnTo>
                    <a:pt x="11995" y="14600"/>
                  </a:lnTo>
                  <a:lnTo>
                    <a:pt x="11958" y="14600"/>
                  </a:lnTo>
                  <a:lnTo>
                    <a:pt x="11885" y="14636"/>
                  </a:lnTo>
                  <a:lnTo>
                    <a:pt x="11848" y="14746"/>
                  </a:lnTo>
                  <a:lnTo>
                    <a:pt x="11848" y="14856"/>
                  </a:lnTo>
                  <a:lnTo>
                    <a:pt x="11922" y="14930"/>
                  </a:lnTo>
                  <a:lnTo>
                    <a:pt x="11995" y="15003"/>
                  </a:lnTo>
                  <a:lnTo>
                    <a:pt x="12069" y="15003"/>
                  </a:lnTo>
                  <a:lnTo>
                    <a:pt x="12215" y="14966"/>
                  </a:lnTo>
                  <a:lnTo>
                    <a:pt x="12362" y="14856"/>
                  </a:lnTo>
                  <a:lnTo>
                    <a:pt x="12472" y="14746"/>
                  </a:lnTo>
                  <a:lnTo>
                    <a:pt x="12545" y="14563"/>
                  </a:lnTo>
                  <a:lnTo>
                    <a:pt x="12619" y="14416"/>
                  </a:lnTo>
                  <a:lnTo>
                    <a:pt x="12692" y="14049"/>
                  </a:lnTo>
                  <a:lnTo>
                    <a:pt x="13132" y="13976"/>
                  </a:lnTo>
                  <a:lnTo>
                    <a:pt x="13536" y="13829"/>
                  </a:lnTo>
                  <a:lnTo>
                    <a:pt x="13279" y="14526"/>
                  </a:lnTo>
                  <a:lnTo>
                    <a:pt x="13206" y="14710"/>
                  </a:lnTo>
                  <a:lnTo>
                    <a:pt x="13206" y="14820"/>
                  </a:lnTo>
                  <a:lnTo>
                    <a:pt x="13242" y="14856"/>
                  </a:lnTo>
                  <a:lnTo>
                    <a:pt x="13279" y="14930"/>
                  </a:lnTo>
                  <a:lnTo>
                    <a:pt x="13352" y="14966"/>
                  </a:lnTo>
                  <a:lnTo>
                    <a:pt x="13426" y="14966"/>
                  </a:lnTo>
                  <a:lnTo>
                    <a:pt x="13499" y="14930"/>
                  </a:lnTo>
                  <a:lnTo>
                    <a:pt x="13572" y="14893"/>
                  </a:lnTo>
                  <a:lnTo>
                    <a:pt x="13609" y="14820"/>
                  </a:lnTo>
                  <a:lnTo>
                    <a:pt x="13719" y="14563"/>
                  </a:lnTo>
                  <a:lnTo>
                    <a:pt x="13793" y="14270"/>
                  </a:lnTo>
                  <a:lnTo>
                    <a:pt x="13829" y="13976"/>
                  </a:lnTo>
                  <a:lnTo>
                    <a:pt x="13829" y="13719"/>
                  </a:lnTo>
                  <a:lnTo>
                    <a:pt x="14269" y="13463"/>
                  </a:lnTo>
                  <a:lnTo>
                    <a:pt x="14306" y="13939"/>
                  </a:lnTo>
                  <a:lnTo>
                    <a:pt x="14343" y="14049"/>
                  </a:lnTo>
                  <a:lnTo>
                    <a:pt x="14379" y="14123"/>
                  </a:lnTo>
                  <a:lnTo>
                    <a:pt x="14379" y="14159"/>
                  </a:lnTo>
                  <a:lnTo>
                    <a:pt x="14416" y="14270"/>
                  </a:lnTo>
                  <a:lnTo>
                    <a:pt x="14490" y="14343"/>
                  </a:lnTo>
                  <a:lnTo>
                    <a:pt x="14673" y="14343"/>
                  </a:lnTo>
                  <a:lnTo>
                    <a:pt x="14673" y="14306"/>
                  </a:lnTo>
                  <a:lnTo>
                    <a:pt x="14746" y="14233"/>
                  </a:lnTo>
                  <a:lnTo>
                    <a:pt x="14783" y="14159"/>
                  </a:lnTo>
                  <a:lnTo>
                    <a:pt x="14710" y="13903"/>
                  </a:lnTo>
                  <a:lnTo>
                    <a:pt x="14673" y="13646"/>
                  </a:lnTo>
                  <a:lnTo>
                    <a:pt x="14563" y="13279"/>
                  </a:lnTo>
                  <a:lnTo>
                    <a:pt x="15003" y="12876"/>
                  </a:lnTo>
                  <a:lnTo>
                    <a:pt x="15113" y="13022"/>
                  </a:lnTo>
                  <a:lnTo>
                    <a:pt x="15223" y="13132"/>
                  </a:lnTo>
                  <a:lnTo>
                    <a:pt x="15370" y="13352"/>
                  </a:lnTo>
                  <a:lnTo>
                    <a:pt x="15480" y="13463"/>
                  </a:lnTo>
                  <a:lnTo>
                    <a:pt x="15590" y="13536"/>
                  </a:lnTo>
                  <a:lnTo>
                    <a:pt x="15663" y="13536"/>
                  </a:lnTo>
                  <a:lnTo>
                    <a:pt x="15737" y="13463"/>
                  </a:lnTo>
                  <a:lnTo>
                    <a:pt x="15773" y="13389"/>
                  </a:lnTo>
                  <a:lnTo>
                    <a:pt x="15773" y="13316"/>
                  </a:lnTo>
                  <a:lnTo>
                    <a:pt x="15737" y="13132"/>
                  </a:lnTo>
                  <a:lnTo>
                    <a:pt x="15627" y="12986"/>
                  </a:lnTo>
                  <a:lnTo>
                    <a:pt x="15480" y="12876"/>
                  </a:lnTo>
                  <a:lnTo>
                    <a:pt x="15370" y="12729"/>
                  </a:lnTo>
                  <a:lnTo>
                    <a:pt x="15260" y="12582"/>
                  </a:lnTo>
                  <a:lnTo>
                    <a:pt x="15480" y="12289"/>
                  </a:lnTo>
                  <a:lnTo>
                    <a:pt x="15700" y="11995"/>
                  </a:lnTo>
                  <a:lnTo>
                    <a:pt x="15773" y="12069"/>
                  </a:lnTo>
                  <a:lnTo>
                    <a:pt x="15993" y="12215"/>
                  </a:lnTo>
                  <a:lnTo>
                    <a:pt x="16177" y="12399"/>
                  </a:lnTo>
                  <a:lnTo>
                    <a:pt x="16250" y="12435"/>
                  </a:lnTo>
                  <a:lnTo>
                    <a:pt x="16397" y="12435"/>
                  </a:lnTo>
                  <a:lnTo>
                    <a:pt x="16434" y="12399"/>
                  </a:lnTo>
                  <a:lnTo>
                    <a:pt x="16470" y="12325"/>
                  </a:lnTo>
                  <a:lnTo>
                    <a:pt x="16507" y="12252"/>
                  </a:lnTo>
                  <a:lnTo>
                    <a:pt x="16507" y="12179"/>
                  </a:lnTo>
                  <a:lnTo>
                    <a:pt x="16434" y="12105"/>
                  </a:lnTo>
                  <a:lnTo>
                    <a:pt x="16250" y="11922"/>
                  </a:lnTo>
                  <a:lnTo>
                    <a:pt x="16030" y="11775"/>
                  </a:lnTo>
                  <a:lnTo>
                    <a:pt x="15883" y="11702"/>
                  </a:lnTo>
                  <a:lnTo>
                    <a:pt x="16140" y="11115"/>
                  </a:lnTo>
                  <a:lnTo>
                    <a:pt x="16324" y="11225"/>
                  </a:lnTo>
                  <a:lnTo>
                    <a:pt x="16617" y="11335"/>
                  </a:lnTo>
                  <a:lnTo>
                    <a:pt x="16984" y="11408"/>
                  </a:lnTo>
                  <a:lnTo>
                    <a:pt x="17057" y="11408"/>
                  </a:lnTo>
                  <a:lnTo>
                    <a:pt x="17094" y="11372"/>
                  </a:lnTo>
                  <a:lnTo>
                    <a:pt x="17131" y="11298"/>
                  </a:lnTo>
                  <a:lnTo>
                    <a:pt x="17167" y="11225"/>
                  </a:lnTo>
                  <a:lnTo>
                    <a:pt x="17167" y="11152"/>
                  </a:lnTo>
                  <a:lnTo>
                    <a:pt x="17131" y="11078"/>
                  </a:lnTo>
                  <a:lnTo>
                    <a:pt x="17094" y="11042"/>
                  </a:lnTo>
                  <a:lnTo>
                    <a:pt x="17021" y="11005"/>
                  </a:lnTo>
                  <a:lnTo>
                    <a:pt x="16764" y="10968"/>
                  </a:lnTo>
                  <a:lnTo>
                    <a:pt x="16544" y="10895"/>
                  </a:lnTo>
                  <a:lnTo>
                    <a:pt x="16250" y="10821"/>
                  </a:lnTo>
                  <a:lnTo>
                    <a:pt x="16397" y="10345"/>
                  </a:lnTo>
                  <a:lnTo>
                    <a:pt x="16507" y="9831"/>
                  </a:lnTo>
                  <a:lnTo>
                    <a:pt x="16727" y="9941"/>
                  </a:lnTo>
                  <a:lnTo>
                    <a:pt x="16984" y="9978"/>
                  </a:lnTo>
                  <a:lnTo>
                    <a:pt x="17131" y="10014"/>
                  </a:lnTo>
                  <a:lnTo>
                    <a:pt x="17277" y="10014"/>
                  </a:lnTo>
                  <a:lnTo>
                    <a:pt x="17424" y="9978"/>
                  </a:lnTo>
                  <a:lnTo>
                    <a:pt x="17461" y="9904"/>
                  </a:lnTo>
                  <a:lnTo>
                    <a:pt x="17497" y="9831"/>
                  </a:lnTo>
                  <a:lnTo>
                    <a:pt x="17497" y="9794"/>
                  </a:lnTo>
                  <a:lnTo>
                    <a:pt x="17497" y="9721"/>
                  </a:lnTo>
                  <a:lnTo>
                    <a:pt x="17387" y="9648"/>
                  </a:lnTo>
                  <a:lnTo>
                    <a:pt x="17277" y="9611"/>
                  </a:lnTo>
                  <a:lnTo>
                    <a:pt x="17167" y="9574"/>
                  </a:lnTo>
                  <a:lnTo>
                    <a:pt x="16544" y="9501"/>
                  </a:lnTo>
                  <a:lnTo>
                    <a:pt x="16544" y="9464"/>
                  </a:lnTo>
                  <a:lnTo>
                    <a:pt x="16580" y="8987"/>
                  </a:lnTo>
                  <a:lnTo>
                    <a:pt x="16617" y="8511"/>
                  </a:lnTo>
                  <a:lnTo>
                    <a:pt x="16800" y="8584"/>
                  </a:lnTo>
                  <a:lnTo>
                    <a:pt x="17021" y="8621"/>
                  </a:lnTo>
                  <a:lnTo>
                    <a:pt x="17204" y="8657"/>
                  </a:lnTo>
                  <a:lnTo>
                    <a:pt x="17424" y="8621"/>
                  </a:lnTo>
                  <a:lnTo>
                    <a:pt x="17571" y="8584"/>
                  </a:lnTo>
                  <a:lnTo>
                    <a:pt x="17644" y="8511"/>
                  </a:lnTo>
                  <a:lnTo>
                    <a:pt x="17681" y="8437"/>
                  </a:lnTo>
                  <a:lnTo>
                    <a:pt x="17681" y="8364"/>
                  </a:lnTo>
                  <a:lnTo>
                    <a:pt x="17644" y="8290"/>
                  </a:lnTo>
                  <a:lnTo>
                    <a:pt x="17534" y="8217"/>
                  </a:lnTo>
                  <a:lnTo>
                    <a:pt x="17387" y="8217"/>
                  </a:lnTo>
                  <a:lnTo>
                    <a:pt x="17094" y="8254"/>
                  </a:lnTo>
                  <a:lnTo>
                    <a:pt x="16617" y="8217"/>
                  </a:lnTo>
                  <a:lnTo>
                    <a:pt x="16580" y="7814"/>
                  </a:lnTo>
                  <a:lnTo>
                    <a:pt x="16507" y="7410"/>
                  </a:lnTo>
                  <a:lnTo>
                    <a:pt x="16507" y="7410"/>
                  </a:lnTo>
                  <a:lnTo>
                    <a:pt x="16690" y="7447"/>
                  </a:lnTo>
                  <a:lnTo>
                    <a:pt x="16874" y="7447"/>
                  </a:lnTo>
                  <a:lnTo>
                    <a:pt x="17021" y="7410"/>
                  </a:lnTo>
                  <a:lnTo>
                    <a:pt x="17204" y="7337"/>
                  </a:lnTo>
                  <a:lnTo>
                    <a:pt x="17351" y="7263"/>
                  </a:lnTo>
                  <a:lnTo>
                    <a:pt x="17387" y="7190"/>
                  </a:lnTo>
                  <a:lnTo>
                    <a:pt x="17424" y="7117"/>
                  </a:lnTo>
                  <a:lnTo>
                    <a:pt x="17424" y="7043"/>
                  </a:lnTo>
                  <a:lnTo>
                    <a:pt x="17424" y="7007"/>
                  </a:lnTo>
                  <a:lnTo>
                    <a:pt x="17351" y="6933"/>
                  </a:lnTo>
                  <a:lnTo>
                    <a:pt x="17314" y="6897"/>
                  </a:lnTo>
                  <a:lnTo>
                    <a:pt x="17131" y="6897"/>
                  </a:lnTo>
                  <a:lnTo>
                    <a:pt x="16947" y="6970"/>
                  </a:lnTo>
                  <a:lnTo>
                    <a:pt x="16764" y="7007"/>
                  </a:lnTo>
                  <a:lnTo>
                    <a:pt x="16397" y="7080"/>
                  </a:lnTo>
                  <a:lnTo>
                    <a:pt x="16324" y="6897"/>
                  </a:lnTo>
                  <a:lnTo>
                    <a:pt x="16140" y="6493"/>
                  </a:lnTo>
                  <a:lnTo>
                    <a:pt x="16397" y="6420"/>
                  </a:lnTo>
                  <a:lnTo>
                    <a:pt x="16764" y="6273"/>
                  </a:lnTo>
                  <a:lnTo>
                    <a:pt x="16947" y="6200"/>
                  </a:lnTo>
                  <a:lnTo>
                    <a:pt x="17094" y="6090"/>
                  </a:lnTo>
                  <a:lnTo>
                    <a:pt x="17131" y="6053"/>
                  </a:lnTo>
                  <a:lnTo>
                    <a:pt x="17131" y="5979"/>
                  </a:lnTo>
                  <a:lnTo>
                    <a:pt x="17131" y="5906"/>
                  </a:lnTo>
                  <a:lnTo>
                    <a:pt x="17021" y="5833"/>
                  </a:lnTo>
                  <a:lnTo>
                    <a:pt x="16910" y="5796"/>
                  </a:lnTo>
                  <a:lnTo>
                    <a:pt x="16764" y="5833"/>
                  </a:lnTo>
                  <a:lnTo>
                    <a:pt x="16580" y="5906"/>
                  </a:lnTo>
                  <a:lnTo>
                    <a:pt x="16250" y="6090"/>
                  </a:lnTo>
                  <a:lnTo>
                    <a:pt x="16104" y="6163"/>
                  </a:lnTo>
                  <a:lnTo>
                    <a:pt x="15957" y="6236"/>
                  </a:lnTo>
                  <a:lnTo>
                    <a:pt x="15957" y="6200"/>
                  </a:lnTo>
                  <a:lnTo>
                    <a:pt x="15957" y="6163"/>
                  </a:lnTo>
                  <a:lnTo>
                    <a:pt x="15920" y="6163"/>
                  </a:lnTo>
                  <a:lnTo>
                    <a:pt x="15590" y="5796"/>
                  </a:lnTo>
                  <a:lnTo>
                    <a:pt x="15920" y="5503"/>
                  </a:lnTo>
                  <a:lnTo>
                    <a:pt x="16250" y="5173"/>
                  </a:lnTo>
                  <a:lnTo>
                    <a:pt x="16287" y="5099"/>
                  </a:lnTo>
                  <a:lnTo>
                    <a:pt x="16324" y="4989"/>
                  </a:lnTo>
                  <a:lnTo>
                    <a:pt x="16287" y="4916"/>
                  </a:lnTo>
                  <a:lnTo>
                    <a:pt x="16250" y="4879"/>
                  </a:lnTo>
                  <a:lnTo>
                    <a:pt x="16177" y="4806"/>
                  </a:lnTo>
                  <a:lnTo>
                    <a:pt x="16030" y="4806"/>
                  </a:lnTo>
                  <a:lnTo>
                    <a:pt x="15957" y="4842"/>
                  </a:lnTo>
                  <a:lnTo>
                    <a:pt x="15627" y="5209"/>
                  </a:lnTo>
                  <a:lnTo>
                    <a:pt x="15333" y="5576"/>
                  </a:lnTo>
                  <a:lnTo>
                    <a:pt x="15076" y="5393"/>
                  </a:lnTo>
                  <a:lnTo>
                    <a:pt x="14820" y="5246"/>
                  </a:lnTo>
                  <a:lnTo>
                    <a:pt x="14673" y="5173"/>
                  </a:lnTo>
                  <a:lnTo>
                    <a:pt x="14746" y="5026"/>
                  </a:lnTo>
                  <a:lnTo>
                    <a:pt x="14966" y="4659"/>
                  </a:lnTo>
                  <a:lnTo>
                    <a:pt x="15003" y="4586"/>
                  </a:lnTo>
                  <a:lnTo>
                    <a:pt x="15003" y="4512"/>
                  </a:lnTo>
                  <a:lnTo>
                    <a:pt x="14930" y="4402"/>
                  </a:lnTo>
                  <a:lnTo>
                    <a:pt x="14856" y="4366"/>
                  </a:lnTo>
                  <a:lnTo>
                    <a:pt x="14746" y="4366"/>
                  </a:lnTo>
                  <a:lnTo>
                    <a:pt x="14673" y="4439"/>
                  </a:lnTo>
                  <a:lnTo>
                    <a:pt x="14526" y="4622"/>
                  </a:lnTo>
                  <a:lnTo>
                    <a:pt x="14416" y="4842"/>
                  </a:lnTo>
                  <a:lnTo>
                    <a:pt x="14343" y="5026"/>
                  </a:lnTo>
                  <a:lnTo>
                    <a:pt x="14159" y="4989"/>
                  </a:lnTo>
                  <a:lnTo>
                    <a:pt x="13939" y="4989"/>
                  </a:lnTo>
                  <a:lnTo>
                    <a:pt x="13903" y="4732"/>
                  </a:lnTo>
                  <a:lnTo>
                    <a:pt x="13866" y="4476"/>
                  </a:lnTo>
                  <a:lnTo>
                    <a:pt x="13829" y="3962"/>
                  </a:lnTo>
                  <a:lnTo>
                    <a:pt x="13829" y="3889"/>
                  </a:lnTo>
                  <a:lnTo>
                    <a:pt x="13756" y="3852"/>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 name="Google Shape;424;p8"/>
            <p:cNvSpPr/>
            <p:nvPr/>
          </p:nvSpPr>
          <p:spPr>
            <a:xfrm>
              <a:off x="6059500" y="3516375"/>
              <a:ext cx="268700" cy="232025"/>
            </a:xfrm>
            <a:custGeom>
              <a:avLst/>
              <a:gdLst/>
              <a:ahLst/>
              <a:cxnLst/>
              <a:rect l="l" t="t" r="r" b="b"/>
              <a:pathLst>
                <a:path w="10748" h="9281" extrusionOk="0">
                  <a:moveTo>
                    <a:pt x="4072" y="550"/>
                  </a:moveTo>
                  <a:lnTo>
                    <a:pt x="4329" y="587"/>
                  </a:lnTo>
                  <a:lnTo>
                    <a:pt x="4585" y="697"/>
                  </a:lnTo>
                  <a:lnTo>
                    <a:pt x="4842" y="844"/>
                  </a:lnTo>
                  <a:lnTo>
                    <a:pt x="5025" y="1064"/>
                  </a:lnTo>
                  <a:lnTo>
                    <a:pt x="5136" y="1211"/>
                  </a:lnTo>
                  <a:lnTo>
                    <a:pt x="5209" y="1394"/>
                  </a:lnTo>
                  <a:lnTo>
                    <a:pt x="5246" y="1541"/>
                  </a:lnTo>
                  <a:lnTo>
                    <a:pt x="5282" y="1724"/>
                  </a:lnTo>
                  <a:lnTo>
                    <a:pt x="5282" y="2091"/>
                  </a:lnTo>
                  <a:lnTo>
                    <a:pt x="5246" y="2458"/>
                  </a:lnTo>
                  <a:lnTo>
                    <a:pt x="5209" y="2641"/>
                  </a:lnTo>
                  <a:lnTo>
                    <a:pt x="4695" y="1761"/>
                  </a:lnTo>
                  <a:lnTo>
                    <a:pt x="4072" y="550"/>
                  </a:lnTo>
                  <a:close/>
                  <a:moveTo>
                    <a:pt x="1357" y="3008"/>
                  </a:moveTo>
                  <a:lnTo>
                    <a:pt x="1504" y="3265"/>
                  </a:lnTo>
                  <a:lnTo>
                    <a:pt x="1614" y="3558"/>
                  </a:lnTo>
                  <a:lnTo>
                    <a:pt x="1797" y="3852"/>
                  </a:lnTo>
                  <a:lnTo>
                    <a:pt x="1467" y="3778"/>
                  </a:lnTo>
                  <a:lnTo>
                    <a:pt x="1137" y="3742"/>
                  </a:lnTo>
                  <a:lnTo>
                    <a:pt x="1321" y="3118"/>
                  </a:lnTo>
                  <a:lnTo>
                    <a:pt x="1357" y="3008"/>
                  </a:lnTo>
                  <a:close/>
                  <a:moveTo>
                    <a:pt x="3815" y="550"/>
                  </a:moveTo>
                  <a:lnTo>
                    <a:pt x="4072" y="1174"/>
                  </a:lnTo>
                  <a:lnTo>
                    <a:pt x="4329" y="1798"/>
                  </a:lnTo>
                  <a:lnTo>
                    <a:pt x="4695" y="2531"/>
                  </a:lnTo>
                  <a:lnTo>
                    <a:pt x="5099" y="3265"/>
                  </a:lnTo>
                  <a:lnTo>
                    <a:pt x="4989" y="3852"/>
                  </a:lnTo>
                  <a:lnTo>
                    <a:pt x="4732" y="3191"/>
                  </a:lnTo>
                  <a:lnTo>
                    <a:pt x="4475" y="2531"/>
                  </a:lnTo>
                  <a:lnTo>
                    <a:pt x="4255" y="1981"/>
                  </a:lnTo>
                  <a:lnTo>
                    <a:pt x="4035" y="1467"/>
                  </a:lnTo>
                  <a:lnTo>
                    <a:pt x="3742" y="880"/>
                  </a:lnTo>
                  <a:lnTo>
                    <a:pt x="3558" y="587"/>
                  </a:lnTo>
                  <a:lnTo>
                    <a:pt x="3815" y="550"/>
                  </a:lnTo>
                  <a:close/>
                  <a:moveTo>
                    <a:pt x="1761" y="1724"/>
                  </a:moveTo>
                  <a:lnTo>
                    <a:pt x="1724" y="1798"/>
                  </a:lnTo>
                  <a:lnTo>
                    <a:pt x="1761" y="1944"/>
                  </a:lnTo>
                  <a:lnTo>
                    <a:pt x="1834" y="2018"/>
                  </a:lnTo>
                  <a:lnTo>
                    <a:pt x="1944" y="2054"/>
                  </a:lnTo>
                  <a:lnTo>
                    <a:pt x="2054" y="2054"/>
                  </a:lnTo>
                  <a:lnTo>
                    <a:pt x="2274" y="2531"/>
                  </a:lnTo>
                  <a:lnTo>
                    <a:pt x="2458" y="2971"/>
                  </a:lnTo>
                  <a:lnTo>
                    <a:pt x="3008" y="4182"/>
                  </a:lnTo>
                  <a:lnTo>
                    <a:pt x="3081" y="4329"/>
                  </a:lnTo>
                  <a:lnTo>
                    <a:pt x="2825" y="4255"/>
                  </a:lnTo>
                  <a:lnTo>
                    <a:pt x="2458" y="4072"/>
                  </a:lnTo>
                  <a:lnTo>
                    <a:pt x="2164" y="3742"/>
                  </a:lnTo>
                  <a:lnTo>
                    <a:pt x="1944" y="3375"/>
                  </a:lnTo>
                  <a:lnTo>
                    <a:pt x="1724" y="2935"/>
                  </a:lnTo>
                  <a:lnTo>
                    <a:pt x="1651" y="2715"/>
                  </a:lnTo>
                  <a:lnTo>
                    <a:pt x="1504" y="2494"/>
                  </a:lnTo>
                  <a:lnTo>
                    <a:pt x="1724" y="1761"/>
                  </a:lnTo>
                  <a:lnTo>
                    <a:pt x="1761" y="1724"/>
                  </a:lnTo>
                  <a:close/>
                  <a:moveTo>
                    <a:pt x="2604" y="1174"/>
                  </a:moveTo>
                  <a:lnTo>
                    <a:pt x="2715" y="1614"/>
                  </a:lnTo>
                  <a:lnTo>
                    <a:pt x="2861" y="2054"/>
                  </a:lnTo>
                  <a:lnTo>
                    <a:pt x="3228" y="2898"/>
                  </a:lnTo>
                  <a:lnTo>
                    <a:pt x="3998" y="4695"/>
                  </a:lnTo>
                  <a:lnTo>
                    <a:pt x="3632" y="4549"/>
                  </a:lnTo>
                  <a:lnTo>
                    <a:pt x="3522" y="4365"/>
                  </a:lnTo>
                  <a:lnTo>
                    <a:pt x="3301" y="3888"/>
                  </a:lnTo>
                  <a:lnTo>
                    <a:pt x="2861" y="2935"/>
                  </a:lnTo>
                  <a:lnTo>
                    <a:pt x="2274" y="1834"/>
                  </a:lnTo>
                  <a:lnTo>
                    <a:pt x="2311" y="1651"/>
                  </a:lnTo>
                  <a:lnTo>
                    <a:pt x="2421" y="1467"/>
                  </a:lnTo>
                  <a:lnTo>
                    <a:pt x="2604" y="1174"/>
                  </a:lnTo>
                  <a:close/>
                  <a:moveTo>
                    <a:pt x="3338" y="660"/>
                  </a:moveTo>
                  <a:lnTo>
                    <a:pt x="3375" y="770"/>
                  </a:lnTo>
                  <a:lnTo>
                    <a:pt x="3668" y="1467"/>
                  </a:lnTo>
                  <a:lnTo>
                    <a:pt x="3962" y="2164"/>
                  </a:lnTo>
                  <a:lnTo>
                    <a:pt x="4182" y="2788"/>
                  </a:lnTo>
                  <a:lnTo>
                    <a:pt x="4402" y="3412"/>
                  </a:lnTo>
                  <a:lnTo>
                    <a:pt x="4769" y="4659"/>
                  </a:lnTo>
                  <a:lnTo>
                    <a:pt x="4732" y="4805"/>
                  </a:lnTo>
                  <a:lnTo>
                    <a:pt x="4659" y="4805"/>
                  </a:lnTo>
                  <a:lnTo>
                    <a:pt x="4549" y="4842"/>
                  </a:lnTo>
                  <a:lnTo>
                    <a:pt x="3668" y="2971"/>
                  </a:lnTo>
                  <a:lnTo>
                    <a:pt x="3191" y="1981"/>
                  </a:lnTo>
                  <a:lnTo>
                    <a:pt x="2971" y="1504"/>
                  </a:lnTo>
                  <a:lnTo>
                    <a:pt x="2788" y="991"/>
                  </a:lnTo>
                  <a:lnTo>
                    <a:pt x="3045" y="807"/>
                  </a:lnTo>
                  <a:lnTo>
                    <a:pt x="3338" y="660"/>
                  </a:lnTo>
                  <a:close/>
                  <a:moveTo>
                    <a:pt x="7703" y="4952"/>
                  </a:moveTo>
                  <a:lnTo>
                    <a:pt x="7960" y="5246"/>
                  </a:lnTo>
                  <a:lnTo>
                    <a:pt x="7960" y="5246"/>
                  </a:lnTo>
                  <a:lnTo>
                    <a:pt x="7887" y="5209"/>
                  </a:lnTo>
                  <a:lnTo>
                    <a:pt x="7593" y="5319"/>
                  </a:lnTo>
                  <a:lnTo>
                    <a:pt x="7300" y="5466"/>
                  </a:lnTo>
                  <a:lnTo>
                    <a:pt x="7190" y="5356"/>
                  </a:lnTo>
                  <a:lnTo>
                    <a:pt x="7080" y="5246"/>
                  </a:lnTo>
                  <a:lnTo>
                    <a:pt x="7373" y="5099"/>
                  </a:lnTo>
                  <a:lnTo>
                    <a:pt x="7703" y="4952"/>
                  </a:lnTo>
                  <a:close/>
                  <a:moveTo>
                    <a:pt x="8070" y="5356"/>
                  </a:moveTo>
                  <a:lnTo>
                    <a:pt x="8180" y="5466"/>
                  </a:lnTo>
                  <a:lnTo>
                    <a:pt x="7923" y="5576"/>
                  </a:lnTo>
                  <a:lnTo>
                    <a:pt x="7923" y="5576"/>
                  </a:lnTo>
                  <a:lnTo>
                    <a:pt x="8033" y="5429"/>
                  </a:lnTo>
                  <a:lnTo>
                    <a:pt x="8070" y="5356"/>
                  </a:lnTo>
                  <a:close/>
                  <a:moveTo>
                    <a:pt x="7556" y="5612"/>
                  </a:moveTo>
                  <a:lnTo>
                    <a:pt x="7483" y="5722"/>
                  </a:lnTo>
                  <a:lnTo>
                    <a:pt x="7483" y="5686"/>
                  </a:lnTo>
                  <a:lnTo>
                    <a:pt x="7556" y="5612"/>
                  </a:lnTo>
                  <a:close/>
                  <a:moveTo>
                    <a:pt x="8327" y="5649"/>
                  </a:moveTo>
                  <a:lnTo>
                    <a:pt x="8327" y="5686"/>
                  </a:lnTo>
                  <a:lnTo>
                    <a:pt x="7850" y="6163"/>
                  </a:lnTo>
                  <a:lnTo>
                    <a:pt x="7740" y="6016"/>
                  </a:lnTo>
                  <a:lnTo>
                    <a:pt x="7997" y="5796"/>
                  </a:lnTo>
                  <a:lnTo>
                    <a:pt x="8327" y="5649"/>
                  </a:lnTo>
                  <a:close/>
                  <a:moveTo>
                    <a:pt x="8437" y="5796"/>
                  </a:moveTo>
                  <a:lnTo>
                    <a:pt x="8584" y="6053"/>
                  </a:lnTo>
                  <a:lnTo>
                    <a:pt x="8143" y="6163"/>
                  </a:lnTo>
                  <a:lnTo>
                    <a:pt x="8437" y="5796"/>
                  </a:lnTo>
                  <a:close/>
                  <a:moveTo>
                    <a:pt x="8437" y="6346"/>
                  </a:moveTo>
                  <a:lnTo>
                    <a:pt x="8180" y="6676"/>
                  </a:lnTo>
                  <a:lnTo>
                    <a:pt x="8107" y="6493"/>
                  </a:lnTo>
                  <a:lnTo>
                    <a:pt x="8437" y="6346"/>
                  </a:lnTo>
                  <a:close/>
                  <a:moveTo>
                    <a:pt x="8767" y="6309"/>
                  </a:moveTo>
                  <a:lnTo>
                    <a:pt x="8840" y="6419"/>
                  </a:lnTo>
                  <a:lnTo>
                    <a:pt x="8547" y="6676"/>
                  </a:lnTo>
                  <a:lnTo>
                    <a:pt x="8767" y="6309"/>
                  </a:lnTo>
                  <a:close/>
                  <a:moveTo>
                    <a:pt x="9024" y="4695"/>
                  </a:moveTo>
                  <a:lnTo>
                    <a:pt x="9244" y="4732"/>
                  </a:lnTo>
                  <a:lnTo>
                    <a:pt x="9464" y="4805"/>
                  </a:lnTo>
                  <a:lnTo>
                    <a:pt x="9647" y="4915"/>
                  </a:lnTo>
                  <a:lnTo>
                    <a:pt x="9831" y="5062"/>
                  </a:lnTo>
                  <a:lnTo>
                    <a:pt x="9904" y="5099"/>
                  </a:lnTo>
                  <a:lnTo>
                    <a:pt x="9941" y="5099"/>
                  </a:lnTo>
                  <a:lnTo>
                    <a:pt x="10051" y="5209"/>
                  </a:lnTo>
                  <a:lnTo>
                    <a:pt x="10161" y="5429"/>
                  </a:lnTo>
                  <a:lnTo>
                    <a:pt x="10198" y="5649"/>
                  </a:lnTo>
                  <a:lnTo>
                    <a:pt x="10234" y="5869"/>
                  </a:lnTo>
                  <a:lnTo>
                    <a:pt x="10198" y="6089"/>
                  </a:lnTo>
                  <a:lnTo>
                    <a:pt x="10161" y="6346"/>
                  </a:lnTo>
                  <a:lnTo>
                    <a:pt x="10088" y="6566"/>
                  </a:lnTo>
                  <a:lnTo>
                    <a:pt x="9941" y="7006"/>
                  </a:lnTo>
                  <a:lnTo>
                    <a:pt x="9904" y="7080"/>
                  </a:lnTo>
                  <a:lnTo>
                    <a:pt x="9647" y="6676"/>
                  </a:lnTo>
                  <a:lnTo>
                    <a:pt x="9024" y="5832"/>
                  </a:lnTo>
                  <a:lnTo>
                    <a:pt x="8620" y="5282"/>
                  </a:lnTo>
                  <a:lnTo>
                    <a:pt x="8400" y="5025"/>
                  </a:lnTo>
                  <a:lnTo>
                    <a:pt x="8143" y="4842"/>
                  </a:lnTo>
                  <a:lnTo>
                    <a:pt x="8584" y="4732"/>
                  </a:lnTo>
                  <a:lnTo>
                    <a:pt x="8804" y="4695"/>
                  </a:lnTo>
                  <a:close/>
                  <a:moveTo>
                    <a:pt x="1064" y="3962"/>
                  </a:moveTo>
                  <a:lnTo>
                    <a:pt x="1357" y="4182"/>
                  </a:lnTo>
                  <a:lnTo>
                    <a:pt x="1651" y="4329"/>
                  </a:lnTo>
                  <a:lnTo>
                    <a:pt x="2348" y="4585"/>
                  </a:lnTo>
                  <a:lnTo>
                    <a:pt x="2458" y="4659"/>
                  </a:lnTo>
                  <a:lnTo>
                    <a:pt x="2494" y="4695"/>
                  </a:lnTo>
                  <a:lnTo>
                    <a:pt x="2568" y="4732"/>
                  </a:lnTo>
                  <a:lnTo>
                    <a:pt x="2641" y="4695"/>
                  </a:lnTo>
                  <a:lnTo>
                    <a:pt x="4329" y="5319"/>
                  </a:lnTo>
                  <a:lnTo>
                    <a:pt x="4329" y="5356"/>
                  </a:lnTo>
                  <a:lnTo>
                    <a:pt x="4292" y="5319"/>
                  </a:lnTo>
                  <a:lnTo>
                    <a:pt x="3888" y="5172"/>
                  </a:lnTo>
                  <a:lnTo>
                    <a:pt x="3705" y="5136"/>
                  </a:lnTo>
                  <a:lnTo>
                    <a:pt x="3485" y="5099"/>
                  </a:lnTo>
                  <a:lnTo>
                    <a:pt x="3448" y="5136"/>
                  </a:lnTo>
                  <a:lnTo>
                    <a:pt x="3411" y="5172"/>
                  </a:lnTo>
                  <a:lnTo>
                    <a:pt x="3448" y="5246"/>
                  </a:lnTo>
                  <a:lnTo>
                    <a:pt x="3595" y="5392"/>
                  </a:lnTo>
                  <a:lnTo>
                    <a:pt x="3852" y="5539"/>
                  </a:lnTo>
                  <a:lnTo>
                    <a:pt x="4108" y="5686"/>
                  </a:lnTo>
                  <a:lnTo>
                    <a:pt x="4402" y="5759"/>
                  </a:lnTo>
                  <a:lnTo>
                    <a:pt x="4365" y="5906"/>
                  </a:lnTo>
                  <a:lnTo>
                    <a:pt x="4035" y="5906"/>
                  </a:lnTo>
                  <a:lnTo>
                    <a:pt x="3742" y="5869"/>
                  </a:lnTo>
                  <a:lnTo>
                    <a:pt x="3411" y="5759"/>
                  </a:lnTo>
                  <a:lnTo>
                    <a:pt x="3228" y="5686"/>
                  </a:lnTo>
                  <a:lnTo>
                    <a:pt x="3191" y="5612"/>
                  </a:lnTo>
                  <a:lnTo>
                    <a:pt x="3155" y="5576"/>
                  </a:lnTo>
                  <a:lnTo>
                    <a:pt x="3118" y="5539"/>
                  </a:lnTo>
                  <a:lnTo>
                    <a:pt x="3081" y="5502"/>
                  </a:lnTo>
                  <a:lnTo>
                    <a:pt x="3045" y="5502"/>
                  </a:lnTo>
                  <a:lnTo>
                    <a:pt x="3008" y="5539"/>
                  </a:lnTo>
                  <a:lnTo>
                    <a:pt x="2971" y="5649"/>
                  </a:lnTo>
                  <a:lnTo>
                    <a:pt x="2971" y="5722"/>
                  </a:lnTo>
                  <a:lnTo>
                    <a:pt x="3008" y="5796"/>
                  </a:lnTo>
                  <a:lnTo>
                    <a:pt x="3045" y="5869"/>
                  </a:lnTo>
                  <a:lnTo>
                    <a:pt x="3191" y="6016"/>
                  </a:lnTo>
                  <a:lnTo>
                    <a:pt x="3338" y="6126"/>
                  </a:lnTo>
                  <a:lnTo>
                    <a:pt x="3522" y="6199"/>
                  </a:lnTo>
                  <a:lnTo>
                    <a:pt x="3742" y="6273"/>
                  </a:lnTo>
                  <a:lnTo>
                    <a:pt x="3962" y="6309"/>
                  </a:lnTo>
                  <a:lnTo>
                    <a:pt x="4182" y="6309"/>
                  </a:lnTo>
                  <a:lnTo>
                    <a:pt x="3962" y="6676"/>
                  </a:lnTo>
                  <a:lnTo>
                    <a:pt x="3742" y="6603"/>
                  </a:lnTo>
                  <a:lnTo>
                    <a:pt x="3228" y="6456"/>
                  </a:lnTo>
                  <a:lnTo>
                    <a:pt x="2971" y="6419"/>
                  </a:lnTo>
                  <a:lnTo>
                    <a:pt x="2715" y="6383"/>
                  </a:lnTo>
                  <a:lnTo>
                    <a:pt x="2641" y="6383"/>
                  </a:lnTo>
                  <a:lnTo>
                    <a:pt x="2641" y="6456"/>
                  </a:lnTo>
                  <a:lnTo>
                    <a:pt x="2641" y="6493"/>
                  </a:lnTo>
                  <a:lnTo>
                    <a:pt x="2678" y="6529"/>
                  </a:lnTo>
                  <a:lnTo>
                    <a:pt x="2861" y="6676"/>
                  </a:lnTo>
                  <a:lnTo>
                    <a:pt x="3081" y="6786"/>
                  </a:lnTo>
                  <a:lnTo>
                    <a:pt x="3522" y="6970"/>
                  </a:lnTo>
                  <a:lnTo>
                    <a:pt x="3742" y="7080"/>
                  </a:lnTo>
                  <a:lnTo>
                    <a:pt x="3632" y="7226"/>
                  </a:lnTo>
                  <a:lnTo>
                    <a:pt x="3522" y="7336"/>
                  </a:lnTo>
                  <a:lnTo>
                    <a:pt x="2935" y="7080"/>
                  </a:lnTo>
                  <a:lnTo>
                    <a:pt x="2311" y="6823"/>
                  </a:lnTo>
                  <a:lnTo>
                    <a:pt x="2238" y="6823"/>
                  </a:lnTo>
                  <a:lnTo>
                    <a:pt x="2201" y="6860"/>
                  </a:lnTo>
                  <a:lnTo>
                    <a:pt x="2201" y="6896"/>
                  </a:lnTo>
                  <a:lnTo>
                    <a:pt x="2201" y="6970"/>
                  </a:lnTo>
                  <a:lnTo>
                    <a:pt x="2458" y="7190"/>
                  </a:lnTo>
                  <a:lnTo>
                    <a:pt x="2678" y="7410"/>
                  </a:lnTo>
                  <a:lnTo>
                    <a:pt x="2971" y="7557"/>
                  </a:lnTo>
                  <a:lnTo>
                    <a:pt x="3265" y="7703"/>
                  </a:lnTo>
                  <a:lnTo>
                    <a:pt x="2971" y="7960"/>
                  </a:lnTo>
                  <a:lnTo>
                    <a:pt x="2641" y="7960"/>
                  </a:lnTo>
                  <a:lnTo>
                    <a:pt x="2311" y="7887"/>
                  </a:lnTo>
                  <a:lnTo>
                    <a:pt x="1981" y="7777"/>
                  </a:lnTo>
                  <a:lnTo>
                    <a:pt x="1871" y="7777"/>
                  </a:lnTo>
                  <a:lnTo>
                    <a:pt x="1834" y="7813"/>
                  </a:lnTo>
                  <a:lnTo>
                    <a:pt x="1797" y="7850"/>
                  </a:lnTo>
                  <a:lnTo>
                    <a:pt x="1797" y="7923"/>
                  </a:lnTo>
                  <a:lnTo>
                    <a:pt x="1834" y="8070"/>
                  </a:lnTo>
                  <a:lnTo>
                    <a:pt x="1944" y="8143"/>
                  </a:lnTo>
                  <a:lnTo>
                    <a:pt x="2091" y="8217"/>
                  </a:lnTo>
                  <a:lnTo>
                    <a:pt x="2238" y="8290"/>
                  </a:lnTo>
                  <a:lnTo>
                    <a:pt x="2348" y="8327"/>
                  </a:lnTo>
                  <a:lnTo>
                    <a:pt x="2164" y="8364"/>
                  </a:lnTo>
                  <a:lnTo>
                    <a:pt x="1944" y="8364"/>
                  </a:lnTo>
                  <a:lnTo>
                    <a:pt x="1761" y="8327"/>
                  </a:lnTo>
                  <a:lnTo>
                    <a:pt x="1541" y="8253"/>
                  </a:lnTo>
                  <a:lnTo>
                    <a:pt x="1247" y="8070"/>
                  </a:lnTo>
                  <a:lnTo>
                    <a:pt x="1027" y="7850"/>
                  </a:lnTo>
                  <a:lnTo>
                    <a:pt x="844" y="7593"/>
                  </a:lnTo>
                  <a:lnTo>
                    <a:pt x="697" y="7300"/>
                  </a:lnTo>
                  <a:lnTo>
                    <a:pt x="624" y="6970"/>
                  </a:lnTo>
                  <a:lnTo>
                    <a:pt x="550" y="6676"/>
                  </a:lnTo>
                  <a:lnTo>
                    <a:pt x="550" y="6346"/>
                  </a:lnTo>
                  <a:lnTo>
                    <a:pt x="550" y="6016"/>
                  </a:lnTo>
                  <a:lnTo>
                    <a:pt x="624" y="5502"/>
                  </a:lnTo>
                  <a:lnTo>
                    <a:pt x="734" y="4989"/>
                  </a:lnTo>
                  <a:lnTo>
                    <a:pt x="1064" y="3962"/>
                  </a:lnTo>
                  <a:close/>
                  <a:moveTo>
                    <a:pt x="6786" y="5429"/>
                  </a:moveTo>
                  <a:lnTo>
                    <a:pt x="6860" y="5649"/>
                  </a:lnTo>
                  <a:lnTo>
                    <a:pt x="6970" y="5832"/>
                  </a:lnTo>
                  <a:lnTo>
                    <a:pt x="7006" y="5906"/>
                  </a:lnTo>
                  <a:lnTo>
                    <a:pt x="7043" y="5979"/>
                  </a:lnTo>
                  <a:lnTo>
                    <a:pt x="7116" y="6016"/>
                  </a:lnTo>
                  <a:lnTo>
                    <a:pt x="7813" y="7006"/>
                  </a:lnTo>
                  <a:lnTo>
                    <a:pt x="8143" y="7520"/>
                  </a:lnTo>
                  <a:lnTo>
                    <a:pt x="8143" y="7667"/>
                  </a:lnTo>
                  <a:lnTo>
                    <a:pt x="8143" y="7740"/>
                  </a:lnTo>
                  <a:lnTo>
                    <a:pt x="8217" y="7813"/>
                  </a:lnTo>
                  <a:lnTo>
                    <a:pt x="8290" y="7850"/>
                  </a:lnTo>
                  <a:lnTo>
                    <a:pt x="8363" y="7850"/>
                  </a:lnTo>
                  <a:lnTo>
                    <a:pt x="8400" y="7813"/>
                  </a:lnTo>
                  <a:lnTo>
                    <a:pt x="8510" y="7887"/>
                  </a:lnTo>
                  <a:lnTo>
                    <a:pt x="8584" y="7923"/>
                  </a:lnTo>
                  <a:lnTo>
                    <a:pt x="8694" y="7960"/>
                  </a:lnTo>
                  <a:lnTo>
                    <a:pt x="8767" y="7923"/>
                  </a:lnTo>
                  <a:lnTo>
                    <a:pt x="8877" y="7997"/>
                  </a:lnTo>
                  <a:lnTo>
                    <a:pt x="8987" y="7997"/>
                  </a:lnTo>
                  <a:lnTo>
                    <a:pt x="9060" y="8033"/>
                  </a:lnTo>
                  <a:lnTo>
                    <a:pt x="9134" y="7997"/>
                  </a:lnTo>
                  <a:lnTo>
                    <a:pt x="9207" y="7923"/>
                  </a:lnTo>
                  <a:lnTo>
                    <a:pt x="9207" y="7813"/>
                  </a:lnTo>
                  <a:lnTo>
                    <a:pt x="9207" y="7740"/>
                  </a:lnTo>
                  <a:lnTo>
                    <a:pt x="9134" y="7667"/>
                  </a:lnTo>
                  <a:lnTo>
                    <a:pt x="9170" y="7557"/>
                  </a:lnTo>
                  <a:lnTo>
                    <a:pt x="9207" y="7483"/>
                  </a:lnTo>
                  <a:lnTo>
                    <a:pt x="9244" y="7410"/>
                  </a:lnTo>
                  <a:lnTo>
                    <a:pt x="9244" y="7373"/>
                  </a:lnTo>
                  <a:lnTo>
                    <a:pt x="9207" y="7300"/>
                  </a:lnTo>
                  <a:lnTo>
                    <a:pt x="9170" y="7263"/>
                  </a:lnTo>
                  <a:lnTo>
                    <a:pt x="9134" y="7226"/>
                  </a:lnTo>
                  <a:lnTo>
                    <a:pt x="8987" y="7226"/>
                  </a:lnTo>
                  <a:lnTo>
                    <a:pt x="8694" y="7336"/>
                  </a:lnTo>
                  <a:lnTo>
                    <a:pt x="8694" y="7300"/>
                  </a:lnTo>
                  <a:lnTo>
                    <a:pt x="8877" y="7153"/>
                  </a:lnTo>
                  <a:lnTo>
                    <a:pt x="9060" y="6970"/>
                  </a:lnTo>
                  <a:lnTo>
                    <a:pt x="9134" y="6860"/>
                  </a:lnTo>
                  <a:lnTo>
                    <a:pt x="9244" y="7043"/>
                  </a:lnTo>
                  <a:lnTo>
                    <a:pt x="9501" y="7446"/>
                  </a:lnTo>
                  <a:lnTo>
                    <a:pt x="9537" y="7593"/>
                  </a:lnTo>
                  <a:lnTo>
                    <a:pt x="9317" y="7887"/>
                  </a:lnTo>
                  <a:lnTo>
                    <a:pt x="9024" y="8143"/>
                  </a:lnTo>
                  <a:lnTo>
                    <a:pt x="8730" y="8364"/>
                  </a:lnTo>
                  <a:lnTo>
                    <a:pt x="8400" y="8547"/>
                  </a:lnTo>
                  <a:lnTo>
                    <a:pt x="8070" y="8657"/>
                  </a:lnTo>
                  <a:lnTo>
                    <a:pt x="7703" y="8694"/>
                  </a:lnTo>
                  <a:lnTo>
                    <a:pt x="7520" y="8694"/>
                  </a:lnTo>
                  <a:lnTo>
                    <a:pt x="7373" y="8657"/>
                  </a:lnTo>
                  <a:lnTo>
                    <a:pt x="7190" y="8620"/>
                  </a:lnTo>
                  <a:lnTo>
                    <a:pt x="7006" y="8547"/>
                  </a:lnTo>
                  <a:lnTo>
                    <a:pt x="6823" y="8437"/>
                  </a:lnTo>
                  <a:lnTo>
                    <a:pt x="6676" y="8290"/>
                  </a:lnTo>
                  <a:lnTo>
                    <a:pt x="6419" y="7997"/>
                  </a:lnTo>
                  <a:lnTo>
                    <a:pt x="6199" y="7667"/>
                  </a:lnTo>
                  <a:lnTo>
                    <a:pt x="6053" y="7300"/>
                  </a:lnTo>
                  <a:lnTo>
                    <a:pt x="6016" y="6896"/>
                  </a:lnTo>
                  <a:lnTo>
                    <a:pt x="6016" y="6676"/>
                  </a:lnTo>
                  <a:lnTo>
                    <a:pt x="6053" y="6493"/>
                  </a:lnTo>
                  <a:lnTo>
                    <a:pt x="6089" y="6309"/>
                  </a:lnTo>
                  <a:lnTo>
                    <a:pt x="6163" y="6126"/>
                  </a:lnTo>
                  <a:lnTo>
                    <a:pt x="6273" y="5943"/>
                  </a:lnTo>
                  <a:lnTo>
                    <a:pt x="6383" y="5759"/>
                  </a:lnTo>
                  <a:lnTo>
                    <a:pt x="6566" y="5576"/>
                  </a:lnTo>
                  <a:lnTo>
                    <a:pt x="6786" y="5429"/>
                  </a:lnTo>
                  <a:close/>
                  <a:moveTo>
                    <a:pt x="3852" y="0"/>
                  </a:moveTo>
                  <a:lnTo>
                    <a:pt x="3522" y="37"/>
                  </a:lnTo>
                  <a:lnTo>
                    <a:pt x="3191" y="110"/>
                  </a:lnTo>
                  <a:lnTo>
                    <a:pt x="2898" y="257"/>
                  </a:lnTo>
                  <a:lnTo>
                    <a:pt x="2604" y="440"/>
                  </a:lnTo>
                  <a:lnTo>
                    <a:pt x="2348" y="660"/>
                  </a:lnTo>
                  <a:lnTo>
                    <a:pt x="2091" y="660"/>
                  </a:lnTo>
                  <a:lnTo>
                    <a:pt x="1871" y="734"/>
                  </a:lnTo>
                  <a:lnTo>
                    <a:pt x="1687" y="880"/>
                  </a:lnTo>
                  <a:lnTo>
                    <a:pt x="1541" y="1064"/>
                  </a:lnTo>
                  <a:lnTo>
                    <a:pt x="1394" y="1284"/>
                  </a:lnTo>
                  <a:lnTo>
                    <a:pt x="1321" y="1504"/>
                  </a:lnTo>
                  <a:lnTo>
                    <a:pt x="1137" y="1944"/>
                  </a:lnTo>
                  <a:lnTo>
                    <a:pt x="660" y="3522"/>
                  </a:lnTo>
                  <a:lnTo>
                    <a:pt x="404" y="4292"/>
                  </a:lnTo>
                  <a:lnTo>
                    <a:pt x="183" y="5062"/>
                  </a:lnTo>
                  <a:lnTo>
                    <a:pt x="37" y="5759"/>
                  </a:lnTo>
                  <a:lnTo>
                    <a:pt x="0" y="6126"/>
                  </a:lnTo>
                  <a:lnTo>
                    <a:pt x="0" y="6456"/>
                  </a:lnTo>
                  <a:lnTo>
                    <a:pt x="0" y="6786"/>
                  </a:lnTo>
                  <a:lnTo>
                    <a:pt x="73" y="7153"/>
                  </a:lnTo>
                  <a:lnTo>
                    <a:pt x="183" y="7483"/>
                  </a:lnTo>
                  <a:lnTo>
                    <a:pt x="330" y="7813"/>
                  </a:lnTo>
                  <a:lnTo>
                    <a:pt x="477" y="8033"/>
                  </a:lnTo>
                  <a:lnTo>
                    <a:pt x="660" y="8253"/>
                  </a:lnTo>
                  <a:lnTo>
                    <a:pt x="880" y="8474"/>
                  </a:lnTo>
                  <a:lnTo>
                    <a:pt x="1101" y="8657"/>
                  </a:lnTo>
                  <a:lnTo>
                    <a:pt x="1357" y="8767"/>
                  </a:lnTo>
                  <a:lnTo>
                    <a:pt x="1651" y="8877"/>
                  </a:lnTo>
                  <a:lnTo>
                    <a:pt x="1908" y="8914"/>
                  </a:lnTo>
                  <a:lnTo>
                    <a:pt x="2201" y="8950"/>
                  </a:lnTo>
                  <a:lnTo>
                    <a:pt x="2458" y="8914"/>
                  </a:lnTo>
                  <a:lnTo>
                    <a:pt x="2678" y="8840"/>
                  </a:lnTo>
                  <a:lnTo>
                    <a:pt x="2898" y="8730"/>
                  </a:lnTo>
                  <a:lnTo>
                    <a:pt x="3081" y="8620"/>
                  </a:lnTo>
                  <a:lnTo>
                    <a:pt x="3448" y="8290"/>
                  </a:lnTo>
                  <a:lnTo>
                    <a:pt x="3778" y="7923"/>
                  </a:lnTo>
                  <a:lnTo>
                    <a:pt x="3815" y="7960"/>
                  </a:lnTo>
                  <a:lnTo>
                    <a:pt x="3925" y="7960"/>
                  </a:lnTo>
                  <a:lnTo>
                    <a:pt x="4035" y="7887"/>
                  </a:lnTo>
                  <a:lnTo>
                    <a:pt x="4108" y="7813"/>
                  </a:lnTo>
                  <a:lnTo>
                    <a:pt x="4108" y="7740"/>
                  </a:lnTo>
                  <a:lnTo>
                    <a:pt x="4072" y="7593"/>
                  </a:lnTo>
                  <a:lnTo>
                    <a:pt x="4182" y="7446"/>
                  </a:lnTo>
                  <a:lnTo>
                    <a:pt x="4512" y="6896"/>
                  </a:lnTo>
                  <a:lnTo>
                    <a:pt x="4769" y="6309"/>
                  </a:lnTo>
                  <a:lnTo>
                    <a:pt x="5025" y="5722"/>
                  </a:lnTo>
                  <a:lnTo>
                    <a:pt x="5209" y="5099"/>
                  </a:lnTo>
                  <a:lnTo>
                    <a:pt x="5246" y="5062"/>
                  </a:lnTo>
                  <a:lnTo>
                    <a:pt x="5282" y="4989"/>
                  </a:lnTo>
                  <a:lnTo>
                    <a:pt x="5282" y="4915"/>
                  </a:lnTo>
                  <a:lnTo>
                    <a:pt x="5466" y="4292"/>
                  </a:lnTo>
                  <a:lnTo>
                    <a:pt x="5612" y="3632"/>
                  </a:lnTo>
                  <a:lnTo>
                    <a:pt x="5722" y="2971"/>
                  </a:lnTo>
                  <a:lnTo>
                    <a:pt x="5796" y="2311"/>
                  </a:lnTo>
                  <a:lnTo>
                    <a:pt x="5832" y="1981"/>
                  </a:lnTo>
                  <a:lnTo>
                    <a:pt x="5796" y="1651"/>
                  </a:lnTo>
                  <a:lnTo>
                    <a:pt x="5759" y="1357"/>
                  </a:lnTo>
                  <a:lnTo>
                    <a:pt x="5649" y="1064"/>
                  </a:lnTo>
                  <a:lnTo>
                    <a:pt x="5539" y="807"/>
                  </a:lnTo>
                  <a:lnTo>
                    <a:pt x="5356" y="587"/>
                  </a:lnTo>
                  <a:lnTo>
                    <a:pt x="5099" y="367"/>
                  </a:lnTo>
                  <a:lnTo>
                    <a:pt x="4842" y="184"/>
                  </a:lnTo>
                  <a:lnTo>
                    <a:pt x="4512" y="73"/>
                  </a:lnTo>
                  <a:lnTo>
                    <a:pt x="4182" y="0"/>
                  </a:lnTo>
                  <a:close/>
                  <a:moveTo>
                    <a:pt x="8730" y="3962"/>
                  </a:moveTo>
                  <a:lnTo>
                    <a:pt x="8584" y="4072"/>
                  </a:lnTo>
                  <a:lnTo>
                    <a:pt x="8437" y="4182"/>
                  </a:lnTo>
                  <a:lnTo>
                    <a:pt x="8327" y="4329"/>
                  </a:lnTo>
                  <a:lnTo>
                    <a:pt x="7887" y="4439"/>
                  </a:lnTo>
                  <a:lnTo>
                    <a:pt x="7336" y="4585"/>
                  </a:lnTo>
                  <a:lnTo>
                    <a:pt x="6786" y="4842"/>
                  </a:lnTo>
                  <a:lnTo>
                    <a:pt x="6566" y="4989"/>
                  </a:lnTo>
                  <a:lnTo>
                    <a:pt x="6309" y="5172"/>
                  </a:lnTo>
                  <a:lnTo>
                    <a:pt x="6089" y="5356"/>
                  </a:lnTo>
                  <a:lnTo>
                    <a:pt x="5906" y="5576"/>
                  </a:lnTo>
                  <a:lnTo>
                    <a:pt x="5759" y="5796"/>
                  </a:lnTo>
                  <a:lnTo>
                    <a:pt x="5612" y="6053"/>
                  </a:lnTo>
                  <a:lnTo>
                    <a:pt x="5539" y="6309"/>
                  </a:lnTo>
                  <a:lnTo>
                    <a:pt x="5502" y="6603"/>
                  </a:lnTo>
                  <a:lnTo>
                    <a:pt x="5466" y="6860"/>
                  </a:lnTo>
                  <a:lnTo>
                    <a:pt x="5502" y="7116"/>
                  </a:lnTo>
                  <a:lnTo>
                    <a:pt x="5539" y="7373"/>
                  </a:lnTo>
                  <a:lnTo>
                    <a:pt x="5612" y="7630"/>
                  </a:lnTo>
                  <a:lnTo>
                    <a:pt x="5722" y="7887"/>
                  </a:lnTo>
                  <a:lnTo>
                    <a:pt x="5869" y="8107"/>
                  </a:lnTo>
                  <a:lnTo>
                    <a:pt x="6016" y="8327"/>
                  </a:lnTo>
                  <a:lnTo>
                    <a:pt x="6199" y="8547"/>
                  </a:lnTo>
                  <a:lnTo>
                    <a:pt x="6419" y="8730"/>
                  </a:lnTo>
                  <a:lnTo>
                    <a:pt x="6639" y="8914"/>
                  </a:lnTo>
                  <a:lnTo>
                    <a:pt x="6860" y="9060"/>
                  </a:lnTo>
                  <a:lnTo>
                    <a:pt x="7116" y="9170"/>
                  </a:lnTo>
                  <a:lnTo>
                    <a:pt x="7410" y="9244"/>
                  </a:lnTo>
                  <a:lnTo>
                    <a:pt x="7703" y="9281"/>
                  </a:lnTo>
                  <a:lnTo>
                    <a:pt x="8033" y="9244"/>
                  </a:lnTo>
                  <a:lnTo>
                    <a:pt x="8327" y="9170"/>
                  </a:lnTo>
                  <a:lnTo>
                    <a:pt x="8620" y="9024"/>
                  </a:lnTo>
                  <a:lnTo>
                    <a:pt x="8877" y="8877"/>
                  </a:lnTo>
                  <a:lnTo>
                    <a:pt x="9391" y="8547"/>
                  </a:lnTo>
                  <a:lnTo>
                    <a:pt x="9611" y="8364"/>
                  </a:lnTo>
                  <a:lnTo>
                    <a:pt x="9794" y="8143"/>
                  </a:lnTo>
                  <a:lnTo>
                    <a:pt x="9977" y="7923"/>
                  </a:lnTo>
                  <a:lnTo>
                    <a:pt x="10161" y="7703"/>
                  </a:lnTo>
                  <a:lnTo>
                    <a:pt x="10418" y="7190"/>
                  </a:lnTo>
                  <a:lnTo>
                    <a:pt x="10638" y="6676"/>
                  </a:lnTo>
                  <a:lnTo>
                    <a:pt x="10711" y="6346"/>
                  </a:lnTo>
                  <a:lnTo>
                    <a:pt x="10748" y="6053"/>
                  </a:lnTo>
                  <a:lnTo>
                    <a:pt x="10748" y="5722"/>
                  </a:lnTo>
                  <a:lnTo>
                    <a:pt x="10711" y="5466"/>
                  </a:lnTo>
                  <a:lnTo>
                    <a:pt x="10601" y="5172"/>
                  </a:lnTo>
                  <a:lnTo>
                    <a:pt x="10454" y="4915"/>
                  </a:lnTo>
                  <a:lnTo>
                    <a:pt x="10271" y="4659"/>
                  </a:lnTo>
                  <a:lnTo>
                    <a:pt x="10051" y="4439"/>
                  </a:lnTo>
                  <a:lnTo>
                    <a:pt x="9794" y="4255"/>
                  </a:lnTo>
                  <a:lnTo>
                    <a:pt x="9537" y="4108"/>
                  </a:lnTo>
                  <a:lnTo>
                    <a:pt x="9244" y="3998"/>
                  </a:lnTo>
                  <a:lnTo>
                    <a:pt x="8950" y="3962"/>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 name="Google Shape;425;p8"/>
            <p:cNvSpPr/>
            <p:nvPr/>
          </p:nvSpPr>
          <p:spPr>
            <a:xfrm>
              <a:off x="6385050" y="4208725"/>
              <a:ext cx="422775" cy="298975"/>
            </a:xfrm>
            <a:custGeom>
              <a:avLst/>
              <a:gdLst/>
              <a:ahLst/>
              <a:cxnLst/>
              <a:rect l="l" t="t" r="r" b="b"/>
              <a:pathLst>
                <a:path w="16911" h="11959" extrusionOk="0">
                  <a:moveTo>
                    <a:pt x="12215" y="8951"/>
                  </a:moveTo>
                  <a:lnTo>
                    <a:pt x="12032" y="9098"/>
                  </a:lnTo>
                  <a:lnTo>
                    <a:pt x="11848" y="9244"/>
                  </a:lnTo>
                  <a:lnTo>
                    <a:pt x="11408" y="9538"/>
                  </a:lnTo>
                  <a:lnTo>
                    <a:pt x="11005" y="9685"/>
                  </a:lnTo>
                  <a:lnTo>
                    <a:pt x="10638" y="9868"/>
                  </a:lnTo>
                  <a:lnTo>
                    <a:pt x="10124" y="10051"/>
                  </a:lnTo>
                  <a:lnTo>
                    <a:pt x="9977" y="10125"/>
                  </a:lnTo>
                  <a:lnTo>
                    <a:pt x="9794" y="10161"/>
                  </a:lnTo>
                  <a:lnTo>
                    <a:pt x="9904" y="9978"/>
                  </a:lnTo>
                  <a:lnTo>
                    <a:pt x="10051" y="9795"/>
                  </a:lnTo>
                  <a:lnTo>
                    <a:pt x="10344" y="9758"/>
                  </a:lnTo>
                  <a:lnTo>
                    <a:pt x="10601" y="9648"/>
                  </a:lnTo>
                  <a:lnTo>
                    <a:pt x="10858" y="9538"/>
                  </a:lnTo>
                  <a:lnTo>
                    <a:pt x="11115" y="9354"/>
                  </a:lnTo>
                  <a:lnTo>
                    <a:pt x="11335" y="9171"/>
                  </a:lnTo>
                  <a:lnTo>
                    <a:pt x="11371" y="9061"/>
                  </a:lnTo>
                  <a:lnTo>
                    <a:pt x="11445" y="9061"/>
                  </a:lnTo>
                  <a:lnTo>
                    <a:pt x="11481" y="9024"/>
                  </a:lnTo>
                  <a:lnTo>
                    <a:pt x="11848" y="8951"/>
                  </a:lnTo>
                  <a:close/>
                  <a:moveTo>
                    <a:pt x="12619" y="8988"/>
                  </a:moveTo>
                  <a:lnTo>
                    <a:pt x="12839" y="9061"/>
                  </a:lnTo>
                  <a:lnTo>
                    <a:pt x="12839" y="9171"/>
                  </a:lnTo>
                  <a:lnTo>
                    <a:pt x="12215" y="9685"/>
                  </a:lnTo>
                  <a:lnTo>
                    <a:pt x="11518" y="10125"/>
                  </a:lnTo>
                  <a:lnTo>
                    <a:pt x="11115" y="10345"/>
                  </a:lnTo>
                  <a:lnTo>
                    <a:pt x="10711" y="10528"/>
                  </a:lnTo>
                  <a:lnTo>
                    <a:pt x="10308" y="10712"/>
                  </a:lnTo>
                  <a:lnTo>
                    <a:pt x="9904" y="10932"/>
                  </a:lnTo>
                  <a:lnTo>
                    <a:pt x="9831" y="10822"/>
                  </a:lnTo>
                  <a:lnTo>
                    <a:pt x="9794" y="10712"/>
                  </a:lnTo>
                  <a:lnTo>
                    <a:pt x="9757" y="10455"/>
                  </a:lnTo>
                  <a:lnTo>
                    <a:pt x="9904" y="10455"/>
                  </a:lnTo>
                  <a:lnTo>
                    <a:pt x="10051" y="10381"/>
                  </a:lnTo>
                  <a:lnTo>
                    <a:pt x="10344" y="10271"/>
                  </a:lnTo>
                  <a:lnTo>
                    <a:pt x="11078" y="10015"/>
                  </a:lnTo>
                  <a:lnTo>
                    <a:pt x="11481" y="9831"/>
                  </a:lnTo>
                  <a:lnTo>
                    <a:pt x="11922" y="9611"/>
                  </a:lnTo>
                  <a:lnTo>
                    <a:pt x="12288" y="9318"/>
                  </a:lnTo>
                  <a:lnTo>
                    <a:pt x="12435" y="9171"/>
                  </a:lnTo>
                  <a:lnTo>
                    <a:pt x="12619" y="8988"/>
                  </a:lnTo>
                  <a:close/>
                  <a:moveTo>
                    <a:pt x="9464" y="514"/>
                  </a:moveTo>
                  <a:lnTo>
                    <a:pt x="9721" y="551"/>
                  </a:lnTo>
                  <a:lnTo>
                    <a:pt x="9941" y="588"/>
                  </a:lnTo>
                  <a:lnTo>
                    <a:pt x="10161" y="661"/>
                  </a:lnTo>
                  <a:lnTo>
                    <a:pt x="10344" y="771"/>
                  </a:lnTo>
                  <a:lnTo>
                    <a:pt x="10491" y="918"/>
                  </a:lnTo>
                  <a:lnTo>
                    <a:pt x="10564" y="1101"/>
                  </a:lnTo>
                  <a:lnTo>
                    <a:pt x="10601" y="1101"/>
                  </a:lnTo>
                  <a:lnTo>
                    <a:pt x="10528" y="1211"/>
                  </a:lnTo>
                  <a:lnTo>
                    <a:pt x="10528" y="1321"/>
                  </a:lnTo>
                  <a:lnTo>
                    <a:pt x="10564" y="1615"/>
                  </a:lnTo>
                  <a:lnTo>
                    <a:pt x="10638" y="1871"/>
                  </a:lnTo>
                  <a:lnTo>
                    <a:pt x="10748" y="2091"/>
                  </a:lnTo>
                  <a:lnTo>
                    <a:pt x="10931" y="2348"/>
                  </a:lnTo>
                  <a:lnTo>
                    <a:pt x="11005" y="2495"/>
                  </a:lnTo>
                  <a:lnTo>
                    <a:pt x="11041" y="2678"/>
                  </a:lnTo>
                  <a:lnTo>
                    <a:pt x="11041" y="2752"/>
                  </a:lnTo>
                  <a:lnTo>
                    <a:pt x="11005" y="2788"/>
                  </a:lnTo>
                  <a:lnTo>
                    <a:pt x="10931" y="2788"/>
                  </a:lnTo>
                  <a:lnTo>
                    <a:pt x="10858" y="2752"/>
                  </a:lnTo>
                  <a:lnTo>
                    <a:pt x="10784" y="2642"/>
                  </a:lnTo>
                  <a:lnTo>
                    <a:pt x="10674" y="2312"/>
                  </a:lnTo>
                  <a:lnTo>
                    <a:pt x="10601" y="2128"/>
                  </a:lnTo>
                  <a:lnTo>
                    <a:pt x="10491" y="1981"/>
                  </a:lnTo>
                  <a:lnTo>
                    <a:pt x="10381" y="1798"/>
                  </a:lnTo>
                  <a:lnTo>
                    <a:pt x="10234" y="1651"/>
                  </a:lnTo>
                  <a:lnTo>
                    <a:pt x="10088" y="1541"/>
                  </a:lnTo>
                  <a:lnTo>
                    <a:pt x="9904" y="1431"/>
                  </a:lnTo>
                  <a:lnTo>
                    <a:pt x="9721" y="1358"/>
                  </a:lnTo>
                  <a:lnTo>
                    <a:pt x="9537" y="1321"/>
                  </a:lnTo>
                  <a:lnTo>
                    <a:pt x="9134" y="1321"/>
                  </a:lnTo>
                  <a:lnTo>
                    <a:pt x="8950" y="1358"/>
                  </a:lnTo>
                  <a:lnTo>
                    <a:pt x="8767" y="1431"/>
                  </a:lnTo>
                  <a:lnTo>
                    <a:pt x="8694" y="1468"/>
                  </a:lnTo>
                  <a:lnTo>
                    <a:pt x="8657" y="1505"/>
                  </a:lnTo>
                  <a:lnTo>
                    <a:pt x="8694" y="1615"/>
                  </a:lnTo>
                  <a:lnTo>
                    <a:pt x="8767" y="1688"/>
                  </a:lnTo>
                  <a:lnTo>
                    <a:pt x="8804" y="1725"/>
                  </a:lnTo>
                  <a:lnTo>
                    <a:pt x="8877" y="1725"/>
                  </a:lnTo>
                  <a:lnTo>
                    <a:pt x="9097" y="1688"/>
                  </a:lnTo>
                  <a:lnTo>
                    <a:pt x="9281" y="1688"/>
                  </a:lnTo>
                  <a:lnTo>
                    <a:pt x="9501" y="1725"/>
                  </a:lnTo>
                  <a:lnTo>
                    <a:pt x="9684" y="1798"/>
                  </a:lnTo>
                  <a:lnTo>
                    <a:pt x="9867" y="1871"/>
                  </a:lnTo>
                  <a:lnTo>
                    <a:pt x="10014" y="2018"/>
                  </a:lnTo>
                  <a:lnTo>
                    <a:pt x="10161" y="2165"/>
                  </a:lnTo>
                  <a:lnTo>
                    <a:pt x="10271" y="2348"/>
                  </a:lnTo>
                  <a:lnTo>
                    <a:pt x="10418" y="2788"/>
                  </a:lnTo>
                  <a:lnTo>
                    <a:pt x="10528" y="2972"/>
                  </a:lnTo>
                  <a:lnTo>
                    <a:pt x="10638" y="3119"/>
                  </a:lnTo>
                  <a:lnTo>
                    <a:pt x="10528" y="3192"/>
                  </a:lnTo>
                  <a:lnTo>
                    <a:pt x="10308" y="3375"/>
                  </a:lnTo>
                  <a:lnTo>
                    <a:pt x="10088" y="3595"/>
                  </a:lnTo>
                  <a:lnTo>
                    <a:pt x="9904" y="3816"/>
                  </a:lnTo>
                  <a:lnTo>
                    <a:pt x="9794" y="4072"/>
                  </a:lnTo>
                  <a:lnTo>
                    <a:pt x="9721" y="4292"/>
                  </a:lnTo>
                  <a:lnTo>
                    <a:pt x="9684" y="4512"/>
                  </a:lnTo>
                  <a:lnTo>
                    <a:pt x="9721" y="4733"/>
                  </a:lnTo>
                  <a:lnTo>
                    <a:pt x="9757" y="4953"/>
                  </a:lnTo>
                  <a:lnTo>
                    <a:pt x="9867" y="5136"/>
                  </a:lnTo>
                  <a:lnTo>
                    <a:pt x="10014" y="5283"/>
                  </a:lnTo>
                  <a:lnTo>
                    <a:pt x="10198" y="5429"/>
                  </a:lnTo>
                  <a:lnTo>
                    <a:pt x="10418" y="5503"/>
                  </a:lnTo>
                  <a:lnTo>
                    <a:pt x="10638" y="5576"/>
                  </a:lnTo>
                  <a:lnTo>
                    <a:pt x="10895" y="5540"/>
                  </a:lnTo>
                  <a:lnTo>
                    <a:pt x="11151" y="5503"/>
                  </a:lnTo>
                  <a:lnTo>
                    <a:pt x="11371" y="5393"/>
                  </a:lnTo>
                  <a:lnTo>
                    <a:pt x="12032" y="5063"/>
                  </a:lnTo>
                  <a:lnTo>
                    <a:pt x="12692" y="4659"/>
                  </a:lnTo>
                  <a:lnTo>
                    <a:pt x="12729" y="4586"/>
                  </a:lnTo>
                  <a:lnTo>
                    <a:pt x="12765" y="4512"/>
                  </a:lnTo>
                  <a:lnTo>
                    <a:pt x="12765" y="4439"/>
                  </a:lnTo>
                  <a:lnTo>
                    <a:pt x="12729" y="4402"/>
                  </a:lnTo>
                  <a:lnTo>
                    <a:pt x="12692" y="4329"/>
                  </a:lnTo>
                  <a:lnTo>
                    <a:pt x="12619" y="4292"/>
                  </a:lnTo>
                  <a:lnTo>
                    <a:pt x="12472" y="4292"/>
                  </a:lnTo>
                  <a:lnTo>
                    <a:pt x="12032" y="4549"/>
                  </a:lnTo>
                  <a:lnTo>
                    <a:pt x="11591" y="4843"/>
                  </a:lnTo>
                  <a:lnTo>
                    <a:pt x="11371" y="4953"/>
                  </a:lnTo>
                  <a:lnTo>
                    <a:pt x="11151" y="5063"/>
                  </a:lnTo>
                  <a:lnTo>
                    <a:pt x="10895" y="5136"/>
                  </a:lnTo>
                  <a:lnTo>
                    <a:pt x="10528" y="5136"/>
                  </a:lnTo>
                  <a:lnTo>
                    <a:pt x="10418" y="5099"/>
                  </a:lnTo>
                  <a:lnTo>
                    <a:pt x="10308" y="5026"/>
                  </a:lnTo>
                  <a:lnTo>
                    <a:pt x="10234" y="4953"/>
                  </a:lnTo>
                  <a:lnTo>
                    <a:pt x="10161" y="4843"/>
                  </a:lnTo>
                  <a:lnTo>
                    <a:pt x="10124" y="4733"/>
                  </a:lnTo>
                  <a:lnTo>
                    <a:pt x="10088" y="4476"/>
                  </a:lnTo>
                  <a:lnTo>
                    <a:pt x="10124" y="4366"/>
                  </a:lnTo>
                  <a:lnTo>
                    <a:pt x="10161" y="4219"/>
                  </a:lnTo>
                  <a:lnTo>
                    <a:pt x="10271" y="3999"/>
                  </a:lnTo>
                  <a:lnTo>
                    <a:pt x="10454" y="3816"/>
                  </a:lnTo>
                  <a:lnTo>
                    <a:pt x="10674" y="3632"/>
                  </a:lnTo>
                  <a:lnTo>
                    <a:pt x="10968" y="3375"/>
                  </a:lnTo>
                  <a:lnTo>
                    <a:pt x="11225" y="3119"/>
                  </a:lnTo>
                  <a:lnTo>
                    <a:pt x="11335" y="2972"/>
                  </a:lnTo>
                  <a:lnTo>
                    <a:pt x="11408" y="2825"/>
                  </a:lnTo>
                  <a:lnTo>
                    <a:pt x="11408" y="2642"/>
                  </a:lnTo>
                  <a:lnTo>
                    <a:pt x="11408" y="2422"/>
                  </a:lnTo>
                  <a:lnTo>
                    <a:pt x="11335" y="2275"/>
                  </a:lnTo>
                  <a:lnTo>
                    <a:pt x="11261" y="2165"/>
                  </a:lnTo>
                  <a:lnTo>
                    <a:pt x="11078" y="1871"/>
                  </a:lnTo>
                  <a:lnTo>
                    <a:pt x="10895" y="1578"/>
                  </a:lnTo>
                  <a:lnTo>
                    <a:pt x="10821" y="1431"/>
                  </a:lnTo>
                  <a:lnTo>
                    <a:pt x="10821" y="1284"/>
                  </a:lnTo>
                  <a:lnTo>
                    <a:pt x="10895" y="1248"/>
                  </a:lnTo>
                  <a:lnTo>
                    <a:pt x="11298" y="1138"/>
                  </a:lnTo>
                  <a:lnTo>
                    <a:pt x="11702" y="1028"/>
                  </a:lnTo>
                  <a:lnTo>
                    <a:pt x="12142" y="954"/>
                  </a:lnTo>
                  <a:lnTo>
                    <a:pt x="12582" y="918"/>
                  </a:lnTo>
                  <a:lnTo>
                    <a:pt x="12802" y="954"/>
                  </a:lnTo>
                  <a:lnTo>
                    <a:pt x="13022" y="1028"/>
                  </a:lnTo>
                  <a:lnTo>
                    <a:pt x="13205" y="1101"/>
                  </a:lnTo>
                  <a:lnTo>
                    <a:pt x="13352" y="1211"/>
                  </a:lnTo>
                  <a:lnTo>
                    <a:pt x="13499" y="1358"/>
                  </a:lnTo>
                  <a:lnTo>
                    <a:pt x="13609" y="1505"/>
                  </a:lnTo>
                  <a:lnTo>
                    <a:pt x="13829" y="1908"/>
                  </a:lnTo>
                  <a:lnTo>
                    <a:pt x="14012" y="2202"/>
                  </a:lnTo>
                  <a:lnTo>
                    <a:pt x="13866" y="2422"/>
                  </a:lnTo>
                  <a:lnTo>
                    <a:pt x="13682" y="2568"/>
                  </a:lnTo>
                  <a:lnTo>
                    <a:pt x="13499" y="2678"/>
                  </a:lnTo>
                  <a:lnTo>
                    <a:pt x="13279" y="2788"/>
                  </a:lnTo>
                  <a:lnTo>
                    <a:pt x="12839" y="2935"/>
                  </a:lnTo>
                  <a:lnTo>
                    <a:pt x="12362" y="3082"/>
                  </a:lnTo>
                  <a:lnTo>
                    <a:pt x="11995" y="3229"/>
                  </a:lnTo>
                  <a:lnTo>
                    <a:pt x="11518" y="3449"/>
                  </a:lnTo>
                  <a:lnTo>
                    <a:pt x="11298" y="3559"/>
                  </a:lnTo>
                  <a:lnTo>
                    <a:pt x="11151" y="3742"/>
                  </a:lnTo>
                  <a:lnTo>
                    <a:pt x="11041" y="3889"/>
                  </a:lnTo>
                  <a:lnTo>
                    <a:pt x="11005" y="3999"/>
                  </a:lnTo>
                  <a:lnTo>
                    <a:pt x="11005" y="4109"/>
                  </a:lnTo>
                  <a:lnTo>
                    <a:pt x="11005" y="4182"/>
                  </a:lnTo>
                  <a:lnTo>
                    <a:pt x="11041" y="4256"/>
                  </a:lnTo>
                  <a:lnTo>
                    <a:pt x="11115" y="4292"/>
                  </a:lnTo>
                  <a:lnTo>
                    <a:pt x="11335" y="4292"/>
                  </a:lnTo>
                  <a:lnTo>
                    <a:pt x="11371" y="4219"/>
                  </a:lnTo>
                  <a:lnTo>
                    <a:pt x="11408" y="4146"/>
                  </a:lnTo>
                  <a:lnTo>
                    <a:pt x="11445" y="4072"/>
                  </a:lnTo>
                  <a:lnTo>
                    <a:pt x="11555" y="3962"/>
                  </a:lnTo>
                  <a:lnTo>
                    <a:pt x="11775" y="3816"/>
                  </a:lnTo>
                  <a:lnTo>
                    <a:pt x="12068" y="3669"/>
                  </a:lnTo>
                  <a:lnTo>
                    <a:pt x="12288" y="3595"/>
                  </a:lnTo>
                  <a:lnTo>
                    <a:pt x="12802" y="3412"/>
                  </a:lnTo>
                  <a:lnTo>
                    <a:pt x="13279" y="3229"/>
                  </a:lnTo>
                  <a:lnTo>
                    <a:pt x="13572" y="3119"/>
                  </a:lnTo>
                  <a:lnTo>
                    <a:pt x="13866" y="2972"/>
                  </a:lnTo>
                  <a:lnTo>
                    <a:pt x="14086" y="2752"/>
                  </a:lnTo>
                  <a:lnTo>
                    <a:pt x="14159" y="2642"/>
                  </a:lnTo>
                  <a:lnTo>
                    <a:pt x="14233" y="2495"/>
                  </a:lnTo>
                  <a:lnTo>
                    <a:pt x="14306" y="2568"/>
                  </a:lnTo>
                  <a:lnTo>
                    <a:pt x="14489" y="2715"/>
                  </a:lnTo>
                  <a:lnTo>
                    <a:pt x="14673" y="2788"/>
                  </a:lnTo>
                  <a:lnTo>
                    <a:pt x="14893" y="2898"/>
                  </a:lnTo>
                  <a:lnTo>
                    <a:pt x="15076" y="3009"/>
                  </a:lnTo>
                  <a:lnTo>
                    <a:pt x="15296" y="3192"/>
                  </a:lnTo>
                  <a:lnTo>
                    <a:pt x="15480" y="3449"/>
                  </a:lnTo>
                  <a:lnTo>
                    <a:pt x="15626" y="3705"/>
                  </a:lnTo>
                  <a:lnTo>
                    <a:pt x="15700" y="3999"/>
                  </a:lnTo>
                  <a:lnTo>
                    <a:pt x="15480" y="4366"/>
                  </a:lnTo>
                  <a:lnTo>
                    <a:pt x="15370" y="4549"/>
                  </a:lnTo>
                  <a:lnTo>
                    <a:pt x="15186" y="4696"/>
                  </a:lnTo>
                  <a:lnTo>
                    <a:pt x="14966" y="4879"/>
                  </a:lnTo>
                  <a:lnTo>
                    <a:pt x="14709" y="5063"/>
                  </a:lnTo>
                  <a:lnTo>
                    <a:pt x="14416" y="5173"/>
                  </a:lnTo>
                  <a:lnTo>
                    <a:pt x="14123" y="5283"/>
                  </a:lnTo>
                  <a:lnTo>
                    <a:pt x="13572" y="5429"/>
                  </a:lnTo>
                  <a:lnTo>
                    <a:pt x="13022" y="5613"/>
                  </a:lnTo>
                  <a:lnTo>
                    <a:pt x="12765" y="5723"/>
                  </a:lnTo>
                  <a:lnTo>
                    <a:pt x="12509" y="5870"/>
                  </a:lnTo>
                  <a:lnTo>
                    <a:pt x="12288" y="6016"/>
                  </a:lnTo>
                  <a:lnTo>
                    <a:pt x="12105" y="6236"/>
                  </a:lnTo>
                  <a:lnTo>
                    <a:pt x="11958" y="6420"/>
                  </a:lnTo>
                  <a:lnTo>
                    <a:pt x="11922" y="6640"/>
                  </a:lnTo>
                  <a:lnTo>
                    <a:pt x="11922" y="6823"/>
                  </a:lnTo>
                  <a:lnTo>
                    <a:pt x="11958" y="7007"/>
                  </a:lnTo>
                  <a:lnTo>
                    <a:pt x="12032" y="7154"/>
                  </a:lnTo>
                  <a:lnTo>
                    <a:pt x="12178" y="7300"/>
                  </a:lnTo>
                  <a:lnTo>
                    <a:pt x="12325" y="7410"/>
                  </a:lnTo>
                  <a:lnTo>
                    <a:pt x="12545" y="7520"/>
                  </a:lnTo>
                  <a:lnTo>
                    <a:pt x="12765" y="7557"/>
                  </a:lnTo>
                  <a:lnTo>
                    <a:pt x="12985" y="7557"/>
                  </a:lnTo>
                  <a:lnTo>
                    <a:pt x="13205" y="7520"/>
                  </a:lnTo>
                  <a:lnTo>
                    <a:pt x="13426" y="7484"/>
                  </a:lnTo>
                  <a:lnTo>
                    <a:pt x="13682" y="7410"/>
                  </a:lnTo>
                  <a:lnTo>
                    <a:pt x="13976" y="7300"/>
                  </a:lnTo>
                  <a:lnTo>
                    <a:pt x="14196" y="7154"/>
                  </a:lnTo>
                  <a:lnTo>
                    <a:pt x="14306" y="7043"/>
                  </a:lnTo>
                  <a:lnTo>
                    <a:pt x="14343" y="6970"/>
                  </a:lnTo>
                  <a:lnTo>
                    <a:pt x="14379" y="6823"/>
                  </a:lnTo>
                  <a:lnTo>
                    <a:pt x="14343" y="6787"/>
                  </a:lnTo>
                  <a:lnTo>
                    <a:pt x="14269" y="6750"/>
                  </a:lnTo>
                  <a:lnTo>
                    <a:pt x="14086" y="6750"/>
                  </a:lnTo>
                  <a:lnTo>
                    <a:pt x="13902" y="6823"/>
                  </a:lnTo>
                  <a:lnTo>
                    <a:pt x="13536" y="6970"/>
                  </a:lnTo>
                  <a:lnTo>
                    <a:pt x="13316" y="7043"/>
                  </a:lnTo>
                  <a:lnTo>
                    <a:pt x="13095" y="7080"/>
                  </a:lnTo>
                  <a:lnTo>
                    <a:pt x="12655" y="7080"/>
                  </a:lnTo>
                  <a:lnTo>
                    <a:pt x="12509" y="7007"/>
                  </a:lnTo>
                  <a:lnTo>
                    <a:pt x="12435" y="6933"/>
                  </a:lnTo>
                  <a:lnTo>
                    <a:pt x="12362" y="6823"/>
                  </a:lnTo>
                  <a:lnTo>
                    <a:pt x="12362" y="6713"/>
                  </a:lnTo>
                  <a:lnTo>
                    <a:pt x="12398" y="6603"/>
                  </a:lnTo>
                  <a:lnTo>
                    <a:pt x="12472" y="6493"/>
                  </a:lnTo>
                  <a:lnTo>
                    <a:pt x="12655" y="6310"/>
                  </a:lnTo>
                  <a:lnTo>
                    <a:pt x="12875" y="6163"/>
                  </a:lnTo>
                  <a:lnTo>
                    <a:pt x="13132" y="6053"/>
                  </a:lnTo>
                  <a:lnTo>
                    <a:pt x="13609" y="5906"/>
                  </a:lnTo>
                  <a:lnTo>
                    <a:pt x="14453" y="5613"/>
                  </a:lnTo>
                  <a:lnTo>
                    <a:pt x="14893" y="5429"/>
                  </a:lnTo>
                  <a:lnTo>
                    <a:pt x="15076" y="5319"/>
                  </a:lnTo>
                  <a:lnTo>
                    <a:pt x="15260" y="5173"/>
                  </a:lnTo>
                  <a:lnTo>
                    <a:pt x="15516" y="4953"/>
                  </a:lnTo>
                  <a:lnTo>
                    <a:pt x="15736" y="4659"/>
                  </a:lnTo>
                  <a:lnTo>
                    <a:pt x="15736" y="4696"/>
                  </a:lnTo>
                  <a:lnTo>
                    <a:pt x="15700" y="4806"/>
                  </a:lnTo>
                  <a:lnTo>
                    <a:pt x="15773" y="4916"/>
                  </a:lnTo>
                  <a:lnTo>
                    <a:pt x="15847" y="4989"/>
                  </a:lnTo>
                  <a:lnTo>
                    <a:pt x="15957" y="5026"/>
                  </a:lnTo>
                  <a:lnTo>
                    <a:pt x="16103" y="5063"/>
                  </a:lnTo>
                  <a:lnTo>
                    <a:pt x="16177" y="5099"/>
                  </a:lnTo>
                  <a:lnTo>
                    <a:pt x="16250" y="5209"/>
                  </a:lnTo>
                  <a:lnTo>
                    <a:pt x="16323" y="5356"/>
                  </a:lnTo>
                  <a:lnTo>
                    <a:pt x="16140" y="5393"/>
                  </a:lnTo>
                  <a:lnTo>
                    <a:pt x="15920" y="5466"/>
                  </a:lnTo>
                  <a:lnTo>
                    <a:pt x="15553" y="5650"/>
                  </a:lnTo>
                  <a:lnTo>
                    <a:pt x="15003" y="5833"/>
                  </a:lnTo>
                  <a:lnTo>
                    <a:pt x="14783" y="5906"/>
                  </a:lnTo>
                  <a:lnTo>
                    <a:pt x="14709" y="5980"/>
                  </a:lnTo>
                  <a:lnTo>
                    <a:pt x="14636" y="6090"/>
                  </a:lnTo>
                  <a:lnTo>
                    <a:pt x="14599" y="6163"/>
                  </a:lnTo>
                  <a:lnTo>
                    <a:pt x="14673" y="6273"/>
                  </a:lnTo>
                  <a:lnTo>
                    <a:pt x="14783" y="6310"/>
                  </a:lnTo>
                  <a:lnTo>
                    <a:pt x="14893" y="6310"/>
                  </a:lnTo>
                  <a:lnTo>
                    <a:pt x="15150" y="6273"/>
                  </a:lnTo>
                  <a:lnTo>
                    <a:pt x="15406" y="6163"/>
                  </a:lnTo>
                  <a:lnTo>
                    <a:pt x="15626" y="6053"/>
                  </a:lnTo>
                  <a:lnTo>
                    <a:pt x="16030" y="5870"/>
                  </a:lnTo>
                  <a:lnTo>
                    <a:pt x="16213" y="5723"/>
                  </a:lnTo>
                  <a:lnTo>
                    <a:pt x="16397" y="5576"/>
                  </a:lnTo>
                  <a:lnTo>
                    <a:pt x="16397" y="5833"/>
                  </a:lnTo>
                  <a:lnTo>
                    <a:pt x="16397" y="6090"/>
                  </a:lnTo>
                  <a:lnTo>
                    <a:pt x="16397" y="6493"/>
                  </a:lnTo>
                  <a:lnTo>
                    <a:pt x="16397" y="6567"/>
                  </a:lnTo>
                  <a:lnTo>
                    <a:pt x="16323" y="6603"/>
                  </a:lnTo>
                  <a:lnTo>
                    <a:pt x="16177" y="6933"/>
                  </a:lnTo>
                  <a:lnTo>
                    <a:pt x="16067" y="7264"/>
                  </a:lnTo>
                  <a:lnTo>
                    <a:pt x="15076" y="7264"/>
                  </a:lnTo>
                  <a:lnTo>
                    <a:pt x="14783" y="7300"/>
                  </a:lnTo>
                  <a:lnTo>
                    <a:pt x="14526" y="7410"/>
                  </a:lnTo>
                  <a:lnTo>
                    <a:pt x="14343" y="7594"/>
                  </a:lnTo>
                  <a:lnTo>
                    <a:pt x="14196" y="7814"/>
                  </a:lnTo>
                  <a:lnTo>
                    <a:pt x="14086" y="8034"/>
                  </a:lnTo>
                  <a:lnTo>
                    <a:pt x="14049" y="8181"/>
                  </a:lnTo>
                  <a:lnTo>
                    <a:pt x="14012" y="8327"/>
                  </a:lnTo>
                  <a:lnTo>
                    <a:pt x="14049" y="8584"/>
                  </a:lnTo>
                  <a:lnTo>
                    <a:pt x="14159" y="8841"/>
                  </a:lnTo>
                  <a:lnTo>
                    <a:pt x="14306" y="9098"/>
                  </a:lnTo>
                  <a:lnTo>
                    <a:pt x="14489" y="9318"/>
                  </a:lnTo>
                  <a:lnTo>
                    <a:pt x="14673" y="9538"/>
                  </a:lnTo>
                  <a:lnTo>
                    <a:pt x="14856" y="9758"/>
                  </a:lnTo>
                  <a:lnTo>
                    <a:pt x="15003" y="9831"/>
                  </a:lnTo>
                  <a:lnTo>
                    <a:pt x="15150" y="9868"/>
                  </a:lnTo>
                  <a:lnTo>
                    <a:pt x="15223" y="9831"/>
                  </a:lnTo>
                  <a:lnTo>
                    <a:pt x="15260" y="9758"/>
                  </a:lnTo>
                  <a:lnTo>
                    <a:pt x="15260" y="9685"/>
                  </a:lnTo>
                  <a:lnTo>
                    <a:pt x="15260" y="9574"/>
                  </a:lnTo>
                  <a:lnTo>
                    <a:pt x="15150" y="9428"/>
                  </a:lnTo>
                  <a:lnTo>
                    <a:pt x="14893" y="9134"/>
                  </a:lnTo>
                  <a:lnTo>
                    <a:pt x="14709" y="8951"/>
                  </a:lnTo>
                  <a:lnTo>
                    <a:pt x="14563" y="8731"/>
                  </a:lnTo>
                  <a:lnTo>
                    <a:pt x="14489" y="8511"/>
                  </a:lnTo>
                  <a:lnTo>
                    <a:pt x="14453" y="8364"/>
                  </a:lnTo>
                  <a:lnTo>
                    <a:pt x="14453" y="8254"/>
                  </a:lnTo>
                  <a:lnTo>
                    <a:pt x="14489" y="8107"/>
                  </a:lnTo>
                  <a:lnTo>
                    <a:pt x="14563" y="7997"/>
                  </a:lnTo>
                  <a:lnTo>
                    <a:pt x="14673" y="7850"/>
                  </a:lnTo>
                  <a:lnTo>
                    <a:pt x="14893" y="7740"/>
                  </a:lnTo>
                  <a:lnTo>
                    <a:pt x="15113" y="7667"/>
                  </a:lnTo>
                  <a:lnTo>
                    <a:pt x="15333" y="7630"/>
                  </a:lnTo>
                  <a:lnTo>
                    <a:pt x="16103" y="7630"/>
                  </a:lnTo>
                  <a:lnTo>
                    <a:pt x="15993" y="7850"/>
                  </a:lnTo>
                  <a:lnTo>
                    <a:pt x="15957" y="7961"/>
                  </a:lnTo>
                  <a:lnTo>
                    <a:pt x="15993" y="8107"/>
                  </a:lnTo>
                  <a:lnTo>
                    <a:pt x="16030" y="8327"/>
                  </a:lnTo>
                  <a:lnTo>
                    <a:pt x="16030" y="8584"/>
                  </a:lnTo>
                  <a:lnTo>
                    <a:pt x="16030" y="8804"/>
                  </a:lnTo>
                  <a:lnTo>
                    <a:pt x="15993" y="9024"/>
                  </a:lnTo>
                  <a:lnTo>
                    <a:pt x="15920" y="8841"/>
                  </a:lnTo>
                  <a:lnTo>
                    <a:pt x="15847" y="8694"/>
                  </a:lnTo>
                  <a:lnTo>
                    <a:pt x="15736" y="8511"/>
                  </a:lnTo>
                  <a:lnTo>
                    <a:pt x="15590" y="8364"/>
                  </a:lnTo>
                  <a:lnTo>
                    <a:pt x="15516" y="8327"/>
                  </a:lnTo>
                  <a:lnTo>
                    <a:pt x="15370" y="8327"/>
                  </a:lnTo>
                  <a:lnTo>
                    <a:pt x="15296" y="8364"/>
                  </a:lnTo>
                  <a:lnTo>
                    <a:pt x="15260" y="8437"/>
                  </a:lnTo>
                  <a:lnTo>
                    <a:pt x="15260" y="8511"/>
                  </a:lnTo>
                  <a:lnTo>
                    <a:pt x="15260" y="8584"/>
                  </a:lnTo>
                  <a:lnTo>
                    <a:pt x="15296" y="8657"/>
                  </a:lnTo>
                  <a:lnTo>
                    <a:pt x="15480" y="8914"/>
                  </a:lnTo>
                  <a:lnTo>
                    <a:pt x="15590" y="9171"/>
                  </a:lnTo>
                  <a:lnTo>
                    <a:pt x="15626" y="9464"/>
                  </a:lnTo>
                  <a:lnTo>
                    <a:pt x="15590" y="9795"/>
                  </a:lnTo>
                  <a:lnTo>
                    <a:pt x="15590" y="9868"/>
                  </a:lnTo>
                  <a:lnTo>
                    <a:pt x="15626" y="9978"/>
                  </a:lnTo>
                  <a:lnTo>
                    <a:pt x="15370" y="10308"/>
                  </a:lnTo>
                  <a:lnTo>
                    <a:pt x="15040" y="10638"/>
                  </a:lnTo>
                  <a:lnTo>
                    <a:pt x="14893" y="10748"/>
                  </a:lnTo>
                  <a:lnTo>
                    <a:pt x="14673" y="10895"/>
                  </a:lnTo>
                  <a:lnTo>
                    <a:pt x="14269" y="11042"/>
                  </a:lnTo>
                  <a:lnTo>
                    <a:pt x="14306" y="10968"/>
                  </a:lnTo>
                  <a:lnTo>
                    <a:pt x="14343" y="10638"/>
                  </a:lnTo>
                  <a:lnTo>
                    <a:pt x="14306" y="10345"/>
                  </a:lnTo>
                  <a:lnTo>
                    <a:pt x="14233" y="10015"/>
                  </a:lnTo>
                  <a:lnTo>
                    <a:pt x="14086" y="9721"/>
                  </a:lnTo>
                  <a:lnTo>
                    <a:pt x="13902" y="9428"/>
                  </a:lnTo>
                  <a:lnTo>
                    <a:pt x="13682" y="9171"/>
                  </a:lnTo>
                  <a:lnTo>
                    <a:pt x="13499" y="9024"/>
                  </a:lnTo>
                  <a:lnTo>
                    <a:pt x="13426" y="8914"/>
                  </a:lnTo>
                  <a:lnTo>
                    <a:pt x="13352" y="8841"/>
                  </a:lnTo>
                  <a:lnTo>
                    <a:pt x="13169" y="8841"/>
                  </a:lnTo>
                  <a:lnTo>
                    <a:pt x="12839" y="8694"/>
                  </a:lnTo>
                  <a:lnTo>
                    <a:pt x="12875" y="8584"/>
                  </a:lnTo>
                  <a:lnTo>
                    <a:pt x="12875" y="8437"/>
                  </a:lnTo>
                  <a:lnTo>
                    <a:pt x="12875" y="8364"/>
                  </a:lnTo>
                  <a:lnTo>
                    <a:pt x="12839" y="8327"/>
                  </a:lnTo>
                  <a:lnTo>
                    <a:pt x="12765" y="8291"/>
                  </a:lnTo>
                  <a:lnTo>
                    <a:pt x="12655" y="8291"/>
                  </a:lnTo>
                  <a:lnTo>
                    <a:pt x="12582" y="8327"/>
                  </a:lnTo>
                  <a:lnTo>
                    <a:pt x="12545" y="8401"/>
                  </a:lnTo>
                  <a:lnTo>
                    <a:pt x="12472" y="8584"/>
                  </a:lnTo>
                  <a:lnTo>
                    <a:pt x="12252" y="8547"/>
                  </a:lnTo>
                  <a:lnTo>
                    <a:pt x="12032" y="8584"/>
                  </a:lnTo>
                  <a:lnTo>
                    <a:pt x="11812" y="8621"/>
                  </a:lnTo>
                  <a:lnTo>
                    <a:pt x="11628" y="8694"/>
                  </a:lnTo>
                  <a:lnTo>
                    <a:pt x="11555" y="8584"/>
                  </a:lnTo>
                  <a:lnTo>
                    <a:pt x="11445" y="8511"/>
                  </a:lnTo>
                  <a:lnTo>
                    <a:pt x="11261" y="8511"/>
                  </a:lnTo>
                  <a:lnTo>
                    <a:pt x="11188" y="8584"/>
                  </a:lnTo>
                  <a:lnTo>
                    <a:pt x="11115" y="8657"/>
                  </a:lnTo>
                  <a:lnTo>
                    <a:pt x="11041" y="8731"/>
                  </a:lnTo>
                  <a:lnTo>
                    <a:pt x="10895" y="8914"/>
                  </a:lnTo>
                  <a:lnTo>
                    <a:pt x="10748" y="9061"/>
                  </a:lnTo>
                  <a:lnTo>
                    <a:pt x="10454" y="9208"/>
                  </a:lnTo>
                  <a:lnTo>
                    <a:pt x="10124" y="9318"/>
                  </a:lnTo>
                  <a:lnTo>
                    <a:pt x="9794" y="9391"/>
                  </a:lnTo>
                  <a:lnTo>
                    <a:pt x="9464" y="9428"/>
                  </a:lnTo>
                  <a:lnTo>
                    <a:pt x="8767" y="9428"/>
                  </a:lnTo>
                  <a:lnTo>
                    <a:pt x="8327" y="9354"/>
                  </a:lnTo>
                  <a:lnTo>
                    <a:pt x="8180" y="9318"/>
                  </a:lnTo>
                  <a:lnTo>
                    <a:pt x="8143" y="9318"/>
                  </a:lnTo>
                  <a:lnTo>
                    <a:pt x="8143" y="9281"/>
                  </a:lnTo>
                  <a:lnTo>
                    <a:pt x="8143" y="9134"/>
                  </a:lnTo>
                  <a:lnTo>
                    <a:pt x="8033" y="9024"/>
                  </a:lnTo>
                  <a:lnTo>
                    <a:pt x="8290" y="8621"/>
                  </a:lnTo>
                  <a:lnTo>
                    <a:pt x="8547" y="8181"/>
                  </a:lnTo>
                  <a:lnTo>
                    <a:pt x="8767" y="7924"/>
                  </a:lnTo>
                  <a:lnTo>
                    <a:pt x="8987" y="7630"/>
                  </a:lnTo>
                  <a:lnTo>
                    <a:pt x="9244" y="7410"/>
                  </a:lnTo>
                  <a:lnTo>
                    <a:pt x="9501" y="7154"/>
                  </a:lnTo>
                  <a:lnTo>
                    <a:pt x="9794" y="6970"/>
                  </a:lnTo>
                  <a:lnTo>
                    <a:pt x="10088" y="6787"/>
                  </a:lnTo>
                  <a:lnTo>
                    <a:pt x="10234" y="6713"/>
                  </a:lnTo>
                  <a:lnTo>
                    <a:pt x="10418" y="6713"/>
                  </a:lnTo>
                  <a:lnTo>
                    <a:pt x="10491" y="6750"/>
                  </a:lnTo>
                  <a:lnTo>
                    <a:pt x="10528" y="6823"/>
                  </a:lnTo>
                  <a:lnTo>
                    <a:pt x="10528" y="6897"/>
                  </a:lnTo>
                  <a:lnTo>
                    <a:pt x="10528" y="7043"/>
                  </a:lnTo>
                  <a:lnTo>
                    <a:pt x="10454" y="7154"/>
                  </a:lnTo>
                  <a:lnTo>
                    <a:pt x="10308" y="7374"/>
                  </a:lnTo>
                  <a:lnTo>
                    <a:pt x="10051" y="7667"/>
                  </a:lnTo>
                  <a:lnTo>
                    <a:pt x="9757" y="7961"/>
                  </a:lnTo>
                  <a:lnTo>
                    <a:pt x="9501" y="8291"/>
                  </a:lnTo>
                  <a:lnTo>
                    <a:pt x="9281" y="8657"/>
                  </a:lnTo>
                  <a:lnTo>
                    <a:pt x="9281" y="8731"/>
                  </a:lnTo>
                  <a:lnTo>
                    <a:pt x="9317" y="8841"/>
                  </a:lnTo>
                  <a:lnTo>
                    <a:pt x="9391" y="8878"/>
                  </a:lnTo>
                  <a:lnTo>
                    <a:pt x="9501" y="8878"/>
                  </a:lnTo>
                  <a:lnTo>
                    <a:pt x="9721" y="8694"/>
                  </a:lnTo>
                  <a:lnTo>
                    <a:pt x="9941" y="8474"/>
                  </a:lnTo>
                  <a:lnTo>
                    <a:pt x="10271" y="7997"/>
                  </a:lnTo>
                  <a:lnTo>
                    <a:pt x="10601" y="7630"/>
                  </a:lnTo>
                  <a:lnTo>
                    <a:pt x="10748" y="7447"/>
                  </a:lnTo>
                  <a:lnTo>
                    <a:pt x="10858" y="7227"/>
                  </a:lnTo>
                  <a:lnTo>
                    <a:pt x="10895" y="7043"/>
                  </a:lnTo>
                  <a:lnTo>
                    <a:pt x="10895" y="6860"/>
                  </a:lnTo>
                  <a:lnTo>
                    <a:pt x="10858" y="6677"/>
                  </a:lnTo>
                  <a:lnTo>
                    <a:pt x="10784" y="6530"/>
                  </a:lnTo>
                  <a:lnTo>
                    <a:pt x="10674" y="6383"/>
                  </a:lnTo>
                  <a:lnTo>
                    <a:pt x="10491" y="6310"/>
                  </a:lnTo>
                  <a:lnTo>
                    <a:pt x="10344" y="6310"/>
                  </a:lnTo>
                  <a:lnTo>
                    <a:pt x="10124" y="6347"/>
                  </a:lnTo>
                  <a:lnTo>
                    <a:pt x="9904" y="6420"/>
                  </a:lnTo>
                  <a:lnTo>
                    <a:pt x="9684" y="6567"/>
                  </a:lnTo>
                  <a:lnTo>
                    <a:pt x="9281" y="6860"/>
                  </a:lnTo>
                  <a:lnTo>
                    <a:pt x="8914" y="7190"/>
                  </a:lnTo>
                  <a:lnTo>
                    <a:pt x="8584" y="7557"/>
                  </a:lnTo>
                  <a:lnTo>
                    <a:pt x="8290" y="7887"/>
                  </a:lnTo>
                  <a:lnTo>
                    <a:pt x="8033" y="8254"/>
                  </a:lnTo>
                  <a:lnTo>
                    <a:pt x="7850" y="8657"/>
                  </a:lnTo>
                  <a:lnTo>
                    <a:pt x="7777" y="8878"/>
                  </a:lnTo>
                  <a:lnTo>
                    <a:pt x="7740" y="9098"/>
                  </a:lnTo>
                  <a:lnTo>
                    <a:pt x="7703" y="9098"/>
                  </a:lnTo>
                  <a:lnTo>
                    <a:pt x="7667" y="9171"/>
                  </a:lnTo>
                  <a:lnTo>
                    <a:pt x="7556" y="9208"/>
                  </a:lnTo>
                  <a:lnTo>
                    <a:pt x="7300" y="9208"/>
                  </a:lnTo>
                  <a:lnTo>
                    <a:pt x="6823" y="9098"/>
                  </a:lnTo>
                  <a:lnTo>
                    <a:pt x="6236" y="9098"/>
                  </a:lnTo>
                  <a:lnTo>
                    <a:pt x="5686" y="9171"/>
                  </a:lnTo>
                  <a:lnTo>
                    <a:pt x="5612" y="9171"/>
                  </a:lnTo>
                  <a:lnTo>
                    <a:pt x="5612" y="8988"/>
                  </a:lnTo>
                  <a:lnTo>
                    <a:pt x="5612" y="8804"/>
                  </a:lnTo>
                  <a:lnTo>
                    <a:pt x="5686" y="8657"/>
                  </a:lnTo>
                  <a:lnTo>
                    <a:pt x="5759" y="8511"/>
                  </a:lnTo>
                  <a:lnTo>
                    <a:pt x="5869" y="8364"/>
                  </a:lnTo>
                  <a:lnTo>
                    <a:pt x="6016" y="8291"/>
                  </a:lnTo>
                  <a:lnTo>
                    <a:pt x="6163" y="8181"/>
                  </a:lnTo>
                  <a:lnTo>
                    <a:pt x="6383" y="8144"/>
                  </a:lnTo>
                  <a:lnTo>
                    <a:pt x="6749" y="8034"/>
                  </a:lnTo>
                  <a:lnTo>
                    <a:pt x="7080" y="7924"/>
                  </a:lnTo>
                  <a:lnTo>
                    <a:pt x="7410" y="7777"/>
                  </a:lnTo>
                  <a:lnTo>
                    <a:pt x="7703" y="7594"/>
                  </a:lnTo>
                  <a:lnTo>
                    <a:pt x="7960" y="7374"/>
                  </a:lnTo>
                  <a:lnTo>
                    <a:pt x="8217" y="7154"/>
                  </a:lnTo>
                  <a:lnTo>
                    <a:pt x="8437" y="6897"/>
                  </a:lnTo>
                  <a:lnTo>
                    <a:pt x="8620" y="6603"/>
                  </a:lnTo>
                  <a:lnTo>
                    <a:pt x="8767" y="6383"/>
                  </a:lnTo>
                  <a:lnTo>
                    <a:pt x="8914" y="6090"/>
                  </a:lnTo>
                  <a:lnTo>
                    <a:pt x="8950" y="5943"/>
                  </a:lnTo>
                  <a:lnTo>
                    <a:pt x="8987" y="5796"/>
                  </a:lnTo>
                  <a:lnTo>
                    <a:pt x="8950" y="5650"/>
                  </a:lnTo>
                  <a:lnTo>
                    <a:pt x="8914" y="5540"/>
                  </a:lnTo>
                  <a:lnTo>
                    <a:pt x="8804" y="5540"/>
                  </a:lnTo>
                  <a:lnTo>
                    <a:pt x="8694" y="5576"/>
                  </a:lnTo>
                  <a:lnTo>
                    <a:pt x="8620" y="5686"/>
                  </a:lnTo>
                  <a:lnTo>
                    <a:pt x="8510" y="5943"/>
                  </a:lnTo>
                  <a:lnTo>
                    <a:pt x="8327" y="6310"/>
                  </a:lnTo>
                  <a:lnTo>
                    <a:pt x="8107" y="6677"/>
                  </a:lnTo>
                  <a:lnTo>
                    <a:pt x="7813" y="7007"/>
                  </a:lnTo>
                  <a:lnTo>
                    <a:pt x="7483" y="7264"/>
                  </a:lnTo>
                  <a:lnTo>
                    <a:pt x="7116" y="7484"/>
                  </a:lnTo>
                  <a:lnTo>
                    <a:pt x="6713" y="7667"/>
                  </a:lnTo>
                  <a:lnTo>
                    <a:pt x="6346" y="7777"/>
                  </a:lnTo>
                  <a:lnTo>
                    <a:pt x="6016" y="7887"/>
                  </a:lnTo>
                  <a:lnTo>
                    <a:pt x="5832" y="7924"/>
                  </a:lnTo>
                  <a:lnTo>
                    <a:pt x="5686" y="8034"/>
                  </a:lnTo>
                  <a:lnTo>
                    <a:pt x="5539" y="8144"/>
                  </a:lnTo>
                  <a:lnTo>
                    <a:pt x="5429" y="8291"/>
                  </a:lnTo>
                  <a:lnTo>
                    <a:pt x="5282" y="8511"/>
                  </a:lnTo>
                  <a:lnTo>
                    <a:pt x="5209" y="8768"/>
                  </a:lnTo>
                  <a:lnTo>
                    <a:pt x="5209" y="9024"/>
                  </a:lnTo>
                  <a:lnTo>
                    <a:pt x="5282" y="9281"/>
                  </a:lnTo>
                  <a:lnTo>
                    <a:pt x="4915" y="9391"/>
                  </a:lnTo>
                  <a:lnTo>
                    <a:pt x="4512" y="9501"/>
                  </a:lnTo>
                  <a:lnTo>
                    <a:pt x="4365" y="9501"/>
                  </a:lnTo>
                  <a:lnTo>
                    <a:pt x="4218" y="9464"/>
                  </a:lnTo>
                  <a:lnTo>
                    <a:pt x="4072" y="9428"/>
                  </a:lnTo>
                  <a:lnTo>
                    <a:pt x="3962" y="9354"/>
                  </a:lnTo>
                  <a:lnTo>
                    <a:pt x="3852" y="9244"/>
                  </a:lnTo>
                  <a:lnTo>
                    <a:pt x="3778" y="9134"/>
                  </a:lnTo>
                  <a:lnTo>
                    <a:pt x="3742" y="9024"/>
                  </a:lnTo>
                  <a:lnTo>
                    <a:pt x="3778" y="8841"/>
                  </a:lnTo>
                  <a:lnTo>
                    <a:pt x="3815" y="8768"/>
                  </a:lnTo>
                  <a:lnTo>
                    <a:pt x="3778" y="8694"/>
                  </a:lnTo>
                  <a:lnTo>
                    <a:pt x="3888" y="8547"/>
                  </a:lnTo>
                  <a:lnTo>
                    <a:pt x="3962" y="8401"/>
                  </a:lnTo>
                  <a:lnTo>
                    <a:pt x="4108" y="8107"/>
                  </a:lnTo>
                  <a:lnTo>
                    <a:pt x="4255" y="7850"/>
                  </a:lnTo>
                  <a:lnTo>
                    <a:pt x="4439" y="7520"/>
                  </a:lnTo>
                  <a:lnTo>
                    <a:pt x="4475" y="7374"/>
                  </a:lnTo>
                  <a:lnTo>
                    <a:pt x="4512" y="7227"/>
                  </a:lnTo>
                  <a:lnTo>
                    <a:pt x="4475" y="7043"/>
                  </a:lnTo>
                  <a:lnTo>
                    <a:pt x="4439" y="6897"/>
                  </a:lnTo>
                  <a:lnTo>
                    <a:pt x="4328" y="6823"/>
                  </a:lnTo>
                  <a:lnTo>
                    <a:pt x="4218" y="6750"/>
                  </a:lnTo>
                  <a:lnTo>
                    <a:pt x="4108" y="6713"/>
                  </a:lnTo>
                  <a:lnTo>
                    <a:pt x="3962" y="6713"/>
                  </a:lnTo>
                  <a:lnTo>
                    <a:pt x="3705" y="6750"/>
                  </a:lnTo>
                  <a:lnTo>
                    <a:pt x="3485" y="6823"/>
                  </a:lnTo>
                  <a:lnTo>
                    <a:pt x="3191" y="7007"/>
                  </a:lnTo>
                  <a:lnTo>
                    <a:pt x="2935" y="7227"/>
                  </a:lnTo>
                  <a:lnTo>
                    <a:pt x="2751" y="7447"/>
                  </a:lnTo>
                  <a:lnTo>
                    <a:pt x="2568" y="7667"/>
                  </a:lnTo>
                  <a:lnTo>
                    <a:pt x="2494" y="7667"/>
                  </a:lnTo>
                  <a:lnTo>
                    <a:pt x="2421" y="7704"/>
                  </a:lnTo>
                  <a:lnTo>
                    <a:pt x="2348" y="7850"/>
                  </a:lnTo>
                  <a:lnTo>
                    <a:pt x="2348" y="7887"/>
                  </a:lnTo>
                  <a:lnTo>
                    <a:pt x="2348" y="7961"/>
                  </a:lnTo>
                  <a:lnTo>
                    <a:pt x="2384" y="8034"/>
                  </a:lnTo>
                  <a:lnTo>
                    <a:pt x="2458" y="8071"/>
                  </a:lnTo>
                  <a:lnTo>
                    <a:pt x="2568" y="8107"/>
                  </a:lnTo>
                  <a:lnTo>
                    <a:pt x="2678" y="8107"/>
                  </a:lnTo>
                  <a:lnTo>
                    <a:pt x="2788" y="8071"/>
                  </a:lnTo>
                  <a:lnTo>
                    <a:pt x="2861" y="7997"/>
                  </a:lnTo>
                  <a:lnTo>
                    <a:pt x="3191" y="7630"/>
                  </a:lnTo>
                  <a:lnTo>
                    <a:pt x="3338" y="7447"/>
                  </a:lnTo>
                  <a:lnTo>
                    <a:pt x="3521" y="7300"/>
                  </a:lnTo>
                  <a:lnTo>
                    <a:pt x="3742" y="7227"/>
                  </a:lnTo>
                  <a:lnTo>
                    <a:pt x="3962" y="7154"/>
                  </a:lnTo>
                  <a:lnTo>
                    <a:pt x="4035" y="7154"/>
                  </a:lnTo>
                  <a:lnTo>
                    <a:pt x="4035" y="7190"/>
                  </a:lnTo>
                  <a:lnTo>
                    <a:pt x="4035" y="7300"/>
                  </a:lnTo>
                  <a:lnTo>
                    <a:pt x="3925" y="7557"/>
                  </a:lnTo>
                  <a:lnTo>
                    <a:pt x="3668" y="8034"/>
                  </a:lnTo>
                  <a:lnTo>
                    <a:pt x="3558" y="8327"/>
                  </a:lnTo>
                  <a:lnTo>
                    <a:pt x="3485" y="8474"/>
                  </a:lnTo>
                  <a:lnTo>
                    <a:pt x="3411" y="8547"/>
                  </a:lnTo>
                  <a:lnTo>
                    <a:pt x="3301" y="8621"/>
                  </a:lnTo>
                  <a:lnTo>
                    <a:pt x="3301" y="8657"/>
                  </a:lnTo>
                  <a:lnTo>
                    <a:pt x="3265" y="8694"/>
                  </a:lnTo>
                  <a:lnTo>
                    <a:pt x="3118" y="8804"/>
                  </a:lnTo>
                  <a:lnTo>
                    <a:pt x="2935" y="8841"/>
                  </a:lnTo>
                  <a:lnTo>
                    <a:pt x="2751" y="8878"/>
                  </a:lnTo>
                  <a:lnTo>
                    <a:pt x="2531" y="8878"/>
                  </a:lnTo>
                  <a:lnTo>
                    <a:pt x="2348" y="8841"/>
                  </a:lnTo>
                  <a:lnTo>
                    <a:pt x="2164" y="8768"/>
                  </a:lnTo>
                  <a:lnTo>
                    <a:pt x="2018" y="8694"/>
                  </a:lnTo>
                  <a:lnTo>
                    <a:pt x="1871" y="8584"/>
                  </a:lnTo>
                  <a:lnTo>
                    <a:pt x="1724" y="8437"/>
                  </a:lnTo>
                  <a:lnTo>
                    <a:pt x="1651" y="8291"/>
                  </a:lnTo>
                  <a:lnTo>
                    <a:pt x="1577" y="8144"/>
                  </a:lnTo>
                  <a:lnTo>
                    <a:pt x="1504" y="7961"/>
                  </a:lnTo>
                  <a:lnTo>
                    <a:pt x="1504" y="7777"/>
                  </a:lnTo>
                  <a:lnTo>
                    <a:pt x="1504" y="7594"/>
                  </a:lnTo>
                  <a:lnTo>
                    <a:pt x="1504" y="7447"/>
                  </a:lnTo>
                  <a:lnTo>
                    <a:pt x="1577" y="7264"/>
                  </a:lnTo>
                  <a:lnTo>
                    <a:pt x="1614" y="7154"/>
                  </a:lnTo>
                  <a:lnTo>
                    <a:pt x="1651" y="7043"/>
                  </a:lnTo>
                  <a:lnTo>
                    <a:pt x="1614" y="6970"/>
                  </a:lnTo>
                  <a:lnTo>
                    <a:pt x="1687" y="6970"/>
                  </a:lnTo>
                  <a:lnTo>
                    <a:pt x="1944" y="6860"/>
                  </a:lnTo>
                  <a:lnTo>
                    <a:pt x="2201" y="6787"/>
                  </a:lnTo>
                  <a:lnTo>
                    <a:pt x="2788" y="6493"/>
                  </a:lnTo>
                  <a:lnTo>
                    <a:pt x="3375" y="6163"/>
                  </a:lnTo>
                  <a:lnTo>
                    <a:pt x="3815" y="5870"/>
                  </a:lnTo>
                  <a:lnTo>
                    <a:pt x="3998" y="5686"/>
                  </a:lnTo>
                  <a:lnTo>
                    <a:pt x="4145" y="5503"/>
                  </a:lnTo>
                  <a:lnTo>
                    <a:pt x="4292" y="5283"/>
                  </a:lnTo>
                  <a:lnTo>
                    <a:pt x="4402" y="5099"/>
                  </a:lnTo>
                  <a:lnTo>
                    <a:pt x="4475" y="4843"/>
                  </a:lnTo>
                  <a:lnTo>
                    <a:pt x="4512" y="4586"/>
                  </a:lnTo>
                  <a:lnTo>
                    <a:pt x="4512" y="4402"/>
                  </a:lnTo>
                  <a:lnTo>
                    <a:pt x="4475" y="4182"/>
                  </a:lnTo>
                  <a:lnTo>
                    <a:pt x="4365" y="3999"/>
                  </a:lnTo>
                  <a:lnTo>
                    <a:pt x="4292" y="3926"/>
                  </a:lnTo>
                  <a:lnTo>
                    <a:pt x="4218" y="3889"/>
                  </a:lnTo>
                  <a:lnTo>
                    <a:pt x="3962" y="3816"/>
                  </a:lnTo>
                  <a:lnTo>
                    <a:pt x="3742" y="3779"/>
                  </a:lnTo>
                  <a:lnTo>
                    <a:pt x="3485" y="3816"/>
                  </a:lnTo>
                  <a:lnTo>
                    <a:pt x="3228" y="3852"/>
                  </a:lnTo>
                  <a:lnTo>
                    <a:pt x="2935" y="3962"/>
                  </a:lnTo>
                  <a:lnTo>
                    <a:pt x="2678" y="4072"/>
                  </a:lnTo>
                  <a:lnTo>
                    <a:pt x="2164" y="4366"/>
                  </a:lnTo>
                  <a:lnTo>
                    <a:pt x="1504" y="4733"/>
                  </a:lnTo>
                  <a:lnTo>
                    <a:pt x="1211" y="4916"/>
                  </a:lnTo>
                  <a:lnTo>
                    <a:pt x="917" y="5099"/>
                  </a:lnTo>
                  <a:lnTo>
                    <a:pt x="844" y="5173"/>
                  </a:lnTo>
                  <a:lnTo>
                    <a:pt x="807" y="5246"/>
                  </a:lnTo>
                  <a:lnTo>
                    <a:pt x="807" y="5319"/>
                  </a:lnTo>
                  <a:lnTo>
                    <a:pt x="844" y="5356"/>
                  </a:lnTo>
                  <a:lnTo>
                    <a:pt x="880" y="5429"/>
                  </a:lnTo>
                  <a:lnTo>
                    <a:pt x="954" y="5466"/>
                  </a:lnTo>
                  <a:lnTo>
                    <a:pt x="1101" y="5466"/>
                  </a:lnTo>
                  <a:lnTo>
                    <a:pt x="1541" y="5246"/>
                  </a:lnTo>
                  <a:lnTo>
                    <a:pt x="1944" y="4989"/>
                  </a:lnTo>
                  <a:lnTo>
                    <a:pt x="2788" y="4512"/>
                  </a:lnTo>
                  <a:lnTo>
                    <a:pt x="3191" y="4329"/>
                  </a:lnTo>
                  <a:lnTo>
                    <a:pt x="3375" y="4256"/>
                  </a:lnTo>
                  <a:lnTo>
                    <a:pt x="3595" y="4219"/>
                  </a:lnTo>
                  <a:lnTo>
                    <a:pt x="3742" y="4182"/>
                  </a:lnTo>
                  <a:lnTo>
                    <a:pt x="3852" y="4219"/>
                  </a:lnTo>
                  <a:lnTo>
                    <a:pt x="3998" y="4256"/>
                  </a:lnTo>
                  <a:lnTo>
                    <a:pt x="4035" y="4292"/>
                  </a:lnTo>
                  <a:lnTo>
                    <a:pt x="4072" y="4366"/>
                  </a:lnTo>
                  <a:lnTo>
                    <a:pt x="4108" y="4476"/>
                  </a:lnTo>
                  <a:lnTo>
                    <a:pt x="4108" y="4586"/>
                  </a:lnTo>
                  <a:lnTo>
                    <a:pt x="4072" y="4843"/>
                  </a:lnTo>
                  <a:lnTo>
                    <a:pt x="3998" y="5026"/>
                  </a:lnTo>
                  <a:lnTo>
                    <a:pt x="3852" y="5246"/>
                  </a:lnTo>
                  <a:lnTo>
                    <a:pt x="3705" y="5393"/>
                  </a:lnTo>
                  <a:lnTo>
                    <a:pt x="3558" y="5576"/>
                  </a:lnTo>
                  <a:lnTo>
                    <a:pt x="3155" y="5833"/>
                  </a:lnTo>
                  <a:lnTo>
                    <a:pt x="2788" y="6053"/>
                  </a:lnTo>
                  <a:lnTo>
                    <a:pt x="2348" y="6310"/>
                  </a:lnTo>
                  <a:lnTo>
                    <a:pt x="1908" y="6530"/>
                  </a:lnTo>
                  <a:lnTo>
                    <a:pt x="1467" y="6750"/>
                  </a:lnTo>
                  <a:lnTo>
                    <a:pt x="1321" y="6823"/>
                  </a:lnTo>
                  <a:lnTo>
                    <a:pt x="1247" y="6860"/>
                  </a:lnTo>
                  <a:lnTo>
                    <a:pt x="1211" y="6933"/>
                  </a:lnTo>
                  <a:lnTo>
                    <a:pt x="1174" y="6933"/>
                  </a:lnTo>
                  <a:lnTo>
                    <a:pt x="1064" y="6860"/>
                  </a:lnTo>
                  <a:lnTo>
                    <a:pt x="880" y="6713"/>
                  </a:lnTo>
                  <a:lnTo>
                    <a:pt x="697" y="6457"/>
                  </a:lnTo>
                  <a:lnTo>
                    <a:pt x="587" y="6273"/>
                  </a:lnTo>
                  <a:lnTo>
                    <a:pt x="514" y="6053"/>
                  </a:lnTo>
                  <a:lnTo>
                    <a:pt x="477" y="5833"/>
                  </a:lnTo>
                  <a:lnTo>
                    <a:pt x="477" y="5613"/>
                  </a:lnTo>
                  <a:lnTo>
                    <a:pt x="477" y="5356"/>
                  </a:lnTo>
                  <a:lnTo>
                    <a:pt x="550" y="5136"/>
                  </a:lnTo>
                  <a:lnTo>
                    <a:pt x="660" y="4879"/>
                  </a:lnTo>
                  <a:lnTo>
                    <a:pt x="770" y="4659"/>
                  </a:lnTo>
                  <a:lnTo>
                    <a:pt x="917" y="4476"/>
                  </a:lnTo>
                  <a:lnTo>
                    <a:pt x="1101" y="4292"/>
                  </a:lnTo>
                  <a:lnTo>
                    <a:pt x="1504" y="3962"/>
                  </a:lnTo>
                  <a:lnTo>
                    <a:pt x="1908" y="3705"/>
                  </a:lnTo>
                  <a:lnTo>
                    <a:pt x="2384" y="3485"/>
                  </a:lnTo>
                  <a:lnTo>
                    <a:pt x="2458" y="3412"/>
                  </a:lnTo>
                  <a:lnTo>
                    <a:pt x="2494" y="3302"/>
                  </a:lnTo>
                  <a:lnTo>
                    <a:pt x="2568" y="3119"/>
                  </a:lnTo>
                  <a:lnTo>
                    <a:pt x="2715" y="2898"/>
                  </a:lnTo>
                  <a:lnTo>
                    <a:pt x="2898" y="2715"/>
                  </a:lnTo>
                  <a:lnTo>
                    <a:pt x="3045" y="2532"/>
                  </a:lnTo>
                  <a:lnTo>
                    <a:pt x="3228" y="2385"/>
                  </a:lnTo>
                  <a:lnTo>
                    <a:pt x="3448" y="2238"/>
                  </a:lnTo>
                  <a:lnTo>
                    <a:pt x="3632" y="2128"/>
                  </a:lnTo>
                  <a:lnTo>
                    <a:pt x="3852" y="2055"/>
                  </a:lnTo>
                  <a:lnTo>
                    <a:pt x="4108" y="1981"/>
                  </a:lnTo>
                  <a:lnTo>
                    <a:pt x="4328" y="1945"/>
                  </a:lnTo>
                  <a:lnTo>
                    <a:pt x="4549" y="1908"/>
                  </a:lnTo>
                  <a:lnTo>
                    <a:pt x="4695" y="2055"/>
                  </a:lnTo>
                  <a:lnTo>
                    <a:pt x="4879" y="2165"/>
                  </a:lnTo>
                  <a:lnTo>
                    <a:pt x="5135" y="2348"/>
                  </a:lnTo>
                  <a:lnTo>
                    <a:pt x="5356" y="2568"/>
                  </a:lnTo>
                  <a:lnTo>
                    <a:pt x="5466" y="2715"/>
                  </a:lnTo>
                  <a:lnTo>
                    <a:pt x="5539" y="2898"/>
                  </a:lnTo>
                  <a:lnTo>
                    <a:pt x="5649" y="3229"/>
                  </a:lnTo>
                  <a:lnTo>
                    <a:pt x="5722" y="3559"/>
                  </a:lnTo>
                  <a:lnTo>
                    <a:pt x="5686" y="3926"/>
                  </a:lnTo>
                  <a:lnTo>
                    <a:pt x="5612" y="4256"/>
                  </a:lnTo>
                  <a:lnTo>
                    <a:pt x="5466" y="4549"/>
                  </a:lnTo>
                  <a:lnTo>
                    <a:pt x="5062" y="5063"/>
                  </a:lnTo>
                  <a:lnTo>
                    <a:pt x="4879" y="5319"/>
                  </a:lnTo>
                  <a:lnTo>
                    <a:pt x="4732" y="5613"/>
                  </a:lnTo>
                  <a:lnTo>
                    <a:pt x="4659" y="5943"/>
                  </a:lnTo>
                  <a:lnTo>
                    <a:pt x="4659" y="6090"/>
                  </a:lnTo>
                  <a:lnTo>
                    <a:pt x="4659" y="6273"/>
                  </a:lnTo>
                  <a:lnTo>
                    <a:pt x="4695" y="6420"/>
                  </a:lnTo>
                  <a:lnTo>
                    <a:pt x="4769" y="6567"/>
                  </a:lnTo>
                  <a:lnTo>
                    <a:pt x="4805" y="6677"/>
                  </a:lnTo>
                  <a:lnTo>
                    <a:pt x="4915" y="6787"/>
                  </a:lnTo>
                  <a:lnTo>
                    <a:pt x="5135" y="6933"/>
                  </a:lnTo>
                  <a:lnTo>
                    <a:pt x="5392" y="7007"/>
                  </a:lnTo>
                  <a:lnTo>
                    <a:pt x="5649" y="7043"/>
                  </a:lnTo>
                  <a:lnTo>
                    <a:pt x="5942" y="7007"/>
                  </a:lnTo>
                  <a:lnTo>
                    <a:pt x="6199" y="6933"/>
                  </a:lnTo>
                  <a:lnTo>
                    <a:pt x="6456" y="6823"/>
                  </a:lnTo>
                  <a:lnTo>
                    <a:pt x="6676" y="6677"/>
                  </a:lnTo>
                  <a:lnTo>
                    <a:pt x="6896" y="6457"/>
                  </a:lnTo>
                  <a:lnTo>
                    <a:pt x="7043" y="6200"/>
                  </a:lnTo>
                  <a:lnTo>
                    <a:pt x="7226" y="5980"/>
                  </a:lnTo>
                  <a:lnTo>
                    <a:pt x="7667" y="5246"/>
                  </a:lnTo>
                  <a:lnTo>
                    <a:pt x="7887" y="4879"/>
                  </a:lnTo>
                  <a:lnTo>
                    <a:pt x="8107" y="4476"/>
                  </a:lnTo>
                  <a:lnTo>
                    <a:pt x="8143" y="4402"/>
                  </a:lnTo>
                  <a:lnTo>
                    <a:pt x="8107" y="4329"/>
                  </a:lnTo>
                  <a:lnTo>
                    <a:pt x="8070" y="4256"/>
                  </a:lnTo>
                  <a:lnTo>
                    <a:pt x="8033" y="4182"/>
                  </a:lnTo>
                  <a:lnTo>
                    <a:pt x="7777" y="4182"/>
                  </a:lnTo>
                  <a:lnTo>
                    <a:pt x="7703" y="4256"/>
                  </a:lnTo>
                  <a:lnTo>
                    <a:pt x="7520" y="4586"/>
                  </a:lnTo>
                  <a:lnTo>
                    <a:pt x="7300" y="4879"/>
                  </a:lnTo>
                  <a:lnTo>
                    <a:pt x="6933" y="5540"/>
                  </a:lnTo>
                  <a:lnTo>
                    <a:pt x="6749" y="5796"/>
                  </a:lnTo>
                  <a:lnTo>
                    <a:pt x="6566" y="6053"/>
                  </a:lnTo>
                  <a:lnTo>
                    <a:pt x="6383" y="6273"/>
                  </a:lnTo>
                  <a:lnTo>
                    <a:pt x="6126" y="6493"/>
                  </a:lnTo>
                  <a:lnTo>
                    <a:pt x="5942" y="6567"/>
                  </a:lnTo>
                  <a:lnTo>
                    <a:pt x="5796" y="6603"/>
                  </a:lnTo>
                  <a:lnTo>
                    <a:pt x="5612" y="6567"/>
                  </a:lnTo>
                  <a:lnTo>
                    <a:pt x="5466" y="6530"/>
                  </a:lnTo>
                  <a:lnTo>
                    <a:pt x="5319" y="6457"/>
                  </a:lnTo>
                  <a:lnTo>
                    <a:pt x="5209" y="6347"/>
                  </a:lnTo>
                  <a:lnTo>
                    <a:pt x="5135" y="6200"/>
                  </a:lnTo>
                  <a:lnTo>
                    <a:pt x="5099" y="6016"/>
                  </a:lnTo>
                  <a:lnTo>
                    <a:pt x="5135" y="5833"/>
                  </a:lnTo>
                  <a:lnTo>
                    <a:pt x="5172" y="5686"/>
                  </a:lnTo>
                  <a:lnTo>
                    <a:pt x="5356" y="5393"/>
                  </a:lnTo>
                  <a:lnTo>
                    <a:pt x="5759" y="4879"/>
                  </a:lnTo>
                  <a:lnTo>
                    <a:pt x="5906" y="4659"/>
                  </a:lnTo>
                  <a:lnTo>
                    <a:pt x="6016" y="4402"/>
                  </a:lnTo>
                  <a:lnTo>
                    <a:pt x="6126" y="4146"/>
                  </a:lnTo>
                  <a:lnTo>
                    <a:pt x="6163" y="3889"/>
                  </a:lnTo>
                  <a:lnTo>
                    <a:pt x="6163" y="3632"/>
                  </a:lnTo>
                  <a:lnTo>
                    <a:pt x="6163" y="3339"/>
                  </a:lnTo>
                  <a:lnTo>
                    <a:pt x="6089" y="3082"/>
                  </a:lnTo>
                  <a:lnTo>
                    <a:pt x="6016" y="2825"/>
                  </a:lnTo>
                  <a:lnTo>
                    <a:pt x="5832" y="2532"/>
                  </a:lnTo>
                  <a:lnTo>
                    <a:pt x="5576" y="2165"/>
                  </a:lnTo>
                  <a:lnTo>
                    <a:pt x="5429" y="2018"/>
                  </a:lnTo>
                  <a:lnTo>
                    <a:pt x="5282" y="1908"/>
                  </a:lnTo>
                  <a:lnTo>
                    <a:pt x="5099" y="1798"/>
                  </a:lnTo>
                  <a:lnTo>
                    <a:pt x="4915" y="1725"/>
                  </a:lnTo>
                  <a:lnTo>
                    <a:pt x="4915" y="1688"/>
                  </a:lnTo>
                  <a:lnTo>
                    <a:pt x="4915" y="1468"/>
                  </a:lnTo>
                  <a:lnTo>
                    <a:pt x="4989" y="1321"/>
                  </a:lnTo>
                  <a:lnTo>
                    <a:pt x="5062" y="1174"/>
                  </a:lnTo>
                  <a:lnTo>
                    <a:pt x="5172" y="1028"/>
                  </a:lnTo>
                  <a:lnTo>
                    <a:pt x="5319" y="918"/>
                  </a:lnTo>
                  <a:lnTo>
                    <a:pt x="5502" y="844"/>
                  </a:lnTo>
                  <a:lnTo>
                    <a:pt x="5686" y="808"/>
                  </a:lnTo>
                  <a:lnTo>
                    <a:pt x="5869" y="771"/>
                  </a:lnTo>
                  <a:lnTo>
                    <a:pt x="6016" y="771"/>
                  </a:lnTo>
                  <a:lnTo>
                    <a:pt x="6199" y="808"/>
                  </a:lnTo>
                  <a:lnTo>
                    <a:pt x="6529" y="918"/>
                  </a:lnTo>
                  <a:lnTo>
                    <a:pt x="7190" y="1211"/>
                  </a:lnTo>
                  <a:lnTo>
                    <a:pt x="7080" y="1321"/>
                  </a:lnTo>
                  <a:lnTo>
                    <a:pt x="7043" y="1431"/>
                  </a:lnTo>
                  <a:lnTo>
                    <a:pt x="7043" y="1541"/>
                  </a:lnTo>
                  <a:lnTo>
                    <a:pt x="7043" y="1651"/>
                  </a:lnTo>
                  <a:lnTo>
                    <a:pt x="7153" y="1871"/>
                  </a:lnTo>
                  <a:lnTo>
                    <a:pt x="7300" y="2018"/>
                  </a:lnTo>
                  <a:lnTo>
                    <a:pt x="7446" y="2165"/>
                  </a:lnTo>
                  <a:lnTo>
                    <a:pt x="7556" y="2275"/>
                  </a:lnTo>
                  <a:lnTo>
                    <a:pt x="7446" y="2495"/>
                  </a:lnTo>
                  <a:lnTo>
                    <a:pt x="7263" y="3045"/>
                  </a:lnTo>
                  <a:lnTo>
                    <a:pt x="7153" y="3265"/>
                  </a:lnTo>
                  <a:lnTo>
                    <a:pt x="7043" y="3485"/>
                  </a:lnTo>
                  <a:lnTo>
                    <a:pt x="6933" y="3705"/>
                  </a:lnTo>
                  <a:lnTo>
                    <a:pt x="6896" y="3926"/>
                  </a:lnTo>
                  <a:lnTo>
                    <a:pt x="6896" y="3999"/>
                  </a:lnTo>
                  <a:lnTo>
                    <a:pt x="6970" y="4036"/>
                  </a:lnTo>
                  <a:lnTo>
                    <a:pt x="7043" y="4072"/>
                  </a:lnTo>
                  <a:lnTo>
                    <a:pt x="7116" y="4036"/>
                  </a:lnTo>
                  <a:lnTo>
                    <a:pt x="7263" y="3889"/>
                  </a:lnTo>
                  <a:lnTo>
                    <a:pt x="7410" y="3705"/>
                  </a:lnTo>
                  <a:lnTo>
                    <a:pt x="7593" y="3265"/>
                  </a:lnTo>
                  <a:lnTo>
                    <a:pt x="7777" y="2715"/>
                  </a:lnTo>
                  <a:lnTo>
                    <a:pt x="7813" y="2458"/>
                  </a:lnTo>
                  <a:lnTo>
                    <a:pt x="7813" y="2422"/>
                  </a:lnTo>
                  <a:lnTo>
                    <a:pt x="8363" y="2678"/>
                  </a:lnTo>
                  <a:lnTo>
                    <a:pt x="8584" y="2862"/>
                  </a:lnTo>
                  <a:lnTo>
                    <a:pt x="8694" y="3009"/>
                  </a:lnTo>
                  <a:lnTo>
                    <a:pt x="8804" y="3155"/>
                  </a:lnTo>
                  <a:lnTo>
                    <a:pt x="8877" y="3302"/>
                  </a:lnTo>
                  <a:lnTo>
                    <a:pt x="8877" y="3449"/>
                  </a:lnTo>
                  <a:lnTo>
                    <a:pt x="8840" y="3595"/>
                  </a:lnTo>
                  <a:lnTo>
                    <a:pt x="8694" y="3705"/>
                  </a:lnTo>
                  <a:lnTo>
                    <a:pt x="8620" y="3779"/>
                  </a:lnTo>
                  <a:lnTo>
                    <a:pt x="8584" y="3852"/>
                  </a:lnTo>
                  <a:lnTo>
                    <a:pt x="8584" y="3926"/>
                  </a:lnTo>
                  <a:lnTo>
                    <a:pt x="8620" y="3999"/>
                  </a:lnTo>
                  <a:lnTo>
                    <a:pt x="8657" y="4072"/>
                  </a:lnTo>
                  <a:lnTo>
                    <a:pt x="8730" y="4109"/>
                  </a:lnTo>
                  <a:lnTo>
                    <a:pt x="8840" y="4109"/>
                  </a:lnTo>
                  <a:lnTo>
                    <a:pt x="8914" y="4072"/>
                  </a:lnTo>
                  <a:lnTo>
                    <a:pt x="9097" y="3926"/>
                  </a:lnTo>
                  <a:lnTo>
                    <a:pt x="9207" y="3779"/>
                  </a:lnTo>
                  <a:lnTo>
                    <a:pt x="9281" y="3595"/>
                  </a:lnTo>
                  <a:lnTo>
                    <a:pt x="9281" y="3412"/>
                  </a:lnTo>
                  <a:lnTo>
                    <a:pt x="9281" y="3192"/>
                  </a:lnTo>
                  <a:lnTo>
                    <a:pt x="9207" y="3009"/>
                  </a:lnTo>
                  <a:lnTo>
                    <a:pt x="9097" y="2825"/>
                  </a:lnTo>
                  <a:lnTo>
                    <a:pt x="8987" y="2642"/>
                  </a:lnTo>
                  <a:lnTo>
                    <a:pt x="8804" y="2458"/>
                  </a:lnTo>
                  <a:lnTo>
                    <a:pt x="8584" y="2348"/>
                  </a:lnTo>
                  <a:lnTo>
                    <a:pt x="8107" y="2091"/>
                  </a:lnTo>
                  <a:lnTo>
                    <a:pt x="7887" y="1981"/>
                  </a:lnTo>
                  <a:lnTo>
                    <a:pt x="7593" y="1798"/>
                  </a:lnTo>
                  <a:lnTo>
                    <a:pt x="7446" y="1651"/>
                  </a:lnTo>
                  <a:lnTo>
                    <a:pt x="7373" y="1541"/>
                  </a:lnTo>
                  <a:lnTo>
                    <a:pt x="7336" y="1431"/>
                  </a:lnTo>
                  <a:lnTo>
                    <a:pt x="7373" y="1284"/>
                  </a:lnTo>
                  <a:lnTo>
                    <a:pt x="7483" y="1358"/>
                  </a:lnTo>
                  <a:lnTo>
                    <a:pt x="7556" y="1358"/>
                  </a:lnTo>
                  <a:lnTo>
                    <a:pt x="7593" y="1321"/>
                  </a:lnTo>
                  <a:lnTo>
                    <a:pt x="7630" y="1248"/>
                  </a:lnTo>
                  <a:lnTo>
                    <a:pt x="7703" y="1138"/>
                  </a:lnTo>
                  <a:lnTo>
                    <a:pt x="7813" y="954"/>
                  </a:lnTo>
                  <a:lnTo>
                    <a:pt x="7923" y="808"/>
                  </a:lnTo>
                  <a:lnTo>
                    <a:pt x="8107" y="698"/>
                  </a:lnTo>
                  <a:lnTo>
                    <a:pt x="8290" y="624"/>
                  </a:lnTo>
                  <a:lnTo>
                    <a:pt x="8474" y="588"/>
                  </a:lnTo>
                  <a:lnTo>
                    <a:pt x="8694" y="551"/>
                  </a:lnTo>
                  <a:lnTo>
                    <a:pt x="9060" y="514"/>
                  </a:lnTo>
                  <a:close/>
                  <a:moveTo>
                    <a:pt x="13279" y="9318"/>
                  </a:moveTo>
                  <a:lnTo>
                    <a:pt x="13426" y="9428"/>
                  </a:lnTo>
                  <a:lnTo>
                    <a:pt x="13426" y="9464"/>
                  </a:lnTo>
                  <a:lnTo>
                    <a:pt x="13352" y="9464"/>
                  </a:lnTo>
                  <a:lnTo>
                    <a:pt x="13242" y="9538"/>
                  </a:lnTo>
                  <a:lnTo>
                    <a:pt x="12985" y="9868"/>
                  </a:lnTo>
                  <a:lnTo>
                    <a:pt x="12692" y="10198"/>
                  </a:lnTo>
                  <a:lnTo>
                    <a:pt x="12362" y="10492"/>
                  </a:lnTo>
                  <a:lnTo>
                    <a:pt x="12032" y="10748"/>
                  </a:lnTo>
                  <a:lnTo>
                    <a:pt x="11445" y="11078"/>
                  </a:lnTo>
                  <a:lnTo>
                    <a:pt x="10858" y="11409"/>
                  </a:lnTo>
                  <a:lnTo>
                    <a:pt x="10638" y="11372"/>
                  </a:lnTo>
                  <a:lnTo>
                    <a:pt x="10418" y="11299"/>
                  </a:lnTo>
                  <a:lnTo>
                    <a:pt x="10234" y="11188"/>
                  </a:lnTo>
                  <a:lnTo>
                    <a:pt x="10051" y="11078"/>
                  </a:lnTo>
                  <a:lnTo>
                    <a:pt x="10491" y="11005"/>
                  </a:lnTo>
                  <a:lnTo>
                    <a:pt x="10895" y="10858"/>
                  </a:lnTo>
                  <a:lnTo>
                    <a:pt x="11298" y="10675"/>
                  </a:lnTo>
                  <a:lnTo>
                    <a:pt x="11702" y="10492"/>
                  </a:lnTo>
                  <a:lnTo>
                    <a:pt x="12142" y="10235"/>
                  </a:lnTo>
                  <a:lnTo>
                    <a:pt x="12545" y="9941"/>
                  </a:lnTo>
                  <a:lnTo>
                    <a:pt x="12912" y="9648"/>
                  </a:lnTo>
                  <a:lnTo>
                    <a:pt x="13279" y="9318"/>
                  </a:lnTo>
                  <a:close/>
                  <a:moveTo>
                    <a:pt x="13609" y="9648"/>
                  </a:moveTo>
                  <a:lnTo>
                    <a:pt x="13719" y="9795"/>
                  </a:lnTo>
                  <a:lnTo>
                    <a:pt x="13792" y="9978"/>
                  </a:lnTo>
                  <a:lnTo>
                    <a:pt x="13939" y="10345"/>
                  </a:lnTo>
                  <a:lnTo>
                    <a:pt x="13939" y="10602"/>
                  </a:lnTo>
                  <a:lnTo>
                    <a:pt x="13939" y="10858"/>
                  </a:lnTo>
                  <a:lnTo>
                    <a:pt x="13866" y="10968"/>
                  </a:lnTo>
                  <a:lnTo>
                    <a:pt x="13829" y="10932"/>
                  </a:lnTo>
                  <a:lnTo>
                    <a:pt x="13719" y="10932"/>
                  </a:lnTo>
                  <a:lnTo>
                    <a:pt x="13719" y="10968"/>
                  </a:lnTo>
                  <a:lnTo>
                    <a:pt x="13609" y="11188"/>
                  </a:lnTo>
                  <a:lnTo>
                    <a:pt x="12765" y="11299"/>
                  </a:lnTo>
                  <a:lnTo>
                    <a:pt x="12912" y="11188"/>
                  </a:lnTo>
                  <a:lnTo>
                    <a:pt x="13316" y="10895"/>
                  </a:lnTo>
                  <a:lnTo>
                    <a:pt x="13682" y="10565"/>
                  </a:lnTo>
                  <a:lnTo>
                    <a:pt x="13756" y="10492"/>
                  </a:lnTo>
                  <a:lnTo>
                    <a:pt x="13756" y="10381"/>
                  </a:lnTo>
                  <a:lnTo>
                    <a:pt x="13719" y="10308"/>
                  </a:lnTo>
                  <a:lnTo>
                    <a:pt x="13609" y="10271"/>
                  </a:lnTo>
                  <a:lnTo>
                    <a:pt x="13536" y="10271"/>
                  </a:lnTo>
                  <a:lnTo>
                    <a:pt x="13462" y="10308"/>
                  </a:lnTo>
                  <a:lnTo>
                    <a:pt x="13059" y="10638"/>
                  </a:lnTo>
                  <a:lnTo>
                    <a:pt x="12655" y="10968"/>
                  </a:lnTo>
                  <a:lnTo>
                    <a:pt x="12398" y="11152"/>
                  </a:lnTo>
                  <a:lnTo>
                    <a:pt x="12325" y="11225"/>
                  </a:lnTo>
                  <a:lnTo>
                    <a:pt x="12252" y="11372"/>
                  </a:lnTo>
                  <a:lnTo>
                    <a:pt x="11665" y="11409"/>
                  </a:lnTo>
                  <a:lnTo>
                    <a:pt x="11481" y="11445"/>
                  </a:lnTo>
                  <a:lnTo>
                    <a:pt x="11775" y="11299"/>
                  </a:lnTo>
                  <a:lnTo>
                    <a:pt x="12068" y="11115"/>
                  </a:lnTo>
                  <a:lnTo>
                    <a:pt x="12362" y="10932"/>
                  </a:lnTo>
                  <a:lnTo>
                    <a:pt x="12655" y="10748"/>
                  </a:lnTo>
                  <a:lnTo>
                    <a:pt x="12912" y="10492"/>
                  </a:lnTo>
                  <a:lnTo>
                    <a:pt x="13132" y="10271"/>
                  </a:lnTo>
                  <a:lnTo>
                    <a:pt x="13352" y="10015"/>
                  </a:lnTo>
                  <a:lnTo>
                    <a:pt x="13572" y="9721"/>
                  </a:lnTo>
                  <a:lnTo>
                    <a:pt x="13609" y="9648"/>
                  </a:lnTo>
                  <a:close/>
                  <a:moveTo>
                    <a:pt x="9060" y="1"/>
                  </a:moveTo>
                  <a:lnTo>
                    <a:pt x="8804" y="37"/>
                  </a:lnTo>
                  <a:lnTo>
                    <a:pt x="8547" y="37"/>
                  </a:lnTo>
                  <a:lnTo>
                    <a:pt x="8290" y="111"/>
                  </a:lnTo>
                  <a:lnTo>
                    <a:pt x="8033" y="184"/>
                  </a:lnTo>
                  <a:lnTo>
                    <a:pt x="7813" y="294"/>
                  </a:lnTo>
                  <a:lnTo>
                    <a:pt x="7593" y="441"/>
                  </a:lnTo>
                  <a:lnTo>
                    <a:pt x="7410" y="624"/>
                  </a:lnTo>
                  <a:lnTo>
                    <a:pt x="7300" y="844"/>
                  </a:lnTo>
                  <a:lnTo>
                    <a:pt x="6896" y="624"/>
                  </a:lnTo>
                  <a:lnTo>
                    <a:pt x="6493" y="441"/>
                  </a:lnTo>
                  <a:lnTo>
                    <a:pt x="6273" y="367"/>
                  </a:lnTo>
                  <a:lnTo>
                    <a:pt x="6053" y="331"/>
                  </a:lnTo>
                  <a:lnTo>
                    <a:pt x="5612" y="331"/>
                  </a:lnTo>
                  <a:lnTo>
                    <a:pt x="5392" y="404"/>
                  </a:lnTo>
                  <a:lnTo>
                    <a:pt x="5209" y="477"/>
                  </a:lnTo>
                  <a:lnTo>
                    <a:pt x="5025" y="588"/>
                  </a:lnTo>
                  <a:lnTo>
                    <a:pt x="4842" y="734"/>
                  </a:lnTo>
                  <a:lnTo>
                    <a:pt x="4695" y="881"/>
                  </a:lnTo>
                  <a:lnTo>
                    <a:pt x="4585" y="1064"/>
                  </a:lnTo>
                  <a:lnTo>
                    <a:pt x="4512" y="1248"/>
                  </a:lnTo>
                  <a:lnTo>
                    <a:pt x="4475" y="1468"/>
                  </a:lnTo>
                  <a:lnTo>
                    <a:pt x="4182" y="1505"/>
                  </a:lnTo>
                  <a:lnTo>
                    <a:pt x="3888" y="1541"/>
                  </a:lnTo>
                  <a:lnTo>
                    <a:pt x="3595" y="1651"/>
                  </a:lnTo>
                  <a:lnTo>
                    <a:pt x="3338" y="1798"/>
                  </a:lnTo>
                  <a:lnTo>
                    <a:pt x="3081" y="1945"/>
                  </a:lnTo>
                  <a:lnTo>
                    <a:pt x="2861" y="2091"/>
                  </a:lnTo>
                  <a:lnTo>
                    <a:pt x="2641" y="2312"/>
                  </a:lnTo>
                  <a:lnTo>
                    <a:pt x="2421" y="2532"/>
                  </a:lnTo>
                  <a:lnTo>
                    <a:pt x="2238" y="2788"/>
                  </a:lnTo>
                  <a:lnTo>
                    <a:pt x="2091" y="3082"/>
                  </a:lnTo>
                  <a:lnTo>
                    <a:pt x="1981" y="3155"/>
                  </a:lnTo>
                  <a:lnTo>
                    <a:pt x="1834" y="3229"/>
                  </a:lnTo>
                  <a:lnTo>
                    <a:pt x="1504" y="3375"/>
                  </a:lnTo>
                  <a:lnTo>
                    <a:pt x="1211" y="3559"/>
                  </a:lnTo>
                  <a:lnTo>
                    <a:pt x="954" y="3779"/>
                  </a:lnTo>
                  <a:lnTo>
                    <a:pt x="697" y="3999"/>
                  </a:lnTo>
                  <a:lnTo>
                    <a:pt x="477" y="4256"/>
                  </a:lnTo>
                  <a:lnTo>
                    <a:pt x="330" y="4512"/>
                  </a:lnTo>
                  <a:lnTo>
                    <a:pt x="183" y="4769"/>
                  </a:lnTo>
                  <a:lnTo>
                    <a:pt x="73" y="5063"/>
                  </a:lnTo>
                  <a:lnTo>
                    <a:pt x="37" y="5319"/>
                  </a:lnTo>
                  <a:lnTo>
                    <a:pt x="0" y="5613"/>
                  </a:lnTo>
                  <a:lnTo>
                    <a:pt x="0" y="5906"/>
                  </a:lnTo>
                  <a:lnTo>
                    <a:pt x="73" y="6200"/>
                  </a:lnTo>
                  <a:lnTo>
                    <a:pt x="183" y="6493"/>
                  </a:lnTo>
                  <a:lnTo>
                    <a:pt x="294" y="6713"/>
                  </a:lnTo>
                  <a:lnTo>
                    <a:pt x="440" y="6933"/>
                  </a:lnTo>
                  <a:lnTo>
                    <a:pt x="660" y="7117"/>
                  </a:lnTo>
                  <a:lnTo>
                    <a:pt x="880" y="7300"/>
                  </a:lnTo>
                  <a:lnTo>
                    <a:pt x="1064" y="7374"/>
                  </a:lnTo>
                  <a:lnTo>
                    <a:pt x="1027" y="7594"/>
                  </a:lnTo>
                  <a:lnTo>
                    <a:pt x="1027" y="7814"/>
                  </a:lnTo>
                  <a:lnTo>
                    <a:pt x="1064" y="8034"/>
                  </a:lnTo>
                  <a:lnTo>
                    <a:pt x="1101" y="8217"/>
                  </a:lnTo>
                  <a:lnTo>
                    <a:pt x="1174" y="8437"/>
                  </a:lnTo>
                  <a:lnTo>
                    <a:pt x="1284" y="8621"/>
                  </a:lnTo>
                  <a:lnTo>
                    <a:pt x="1431" y="8804"/>
                  </a:lnTo>
                  <a:lnTo>
                    <a:pt x="1614" y="8988"/>
                  </a:lnTo>
                  <a:lnTo>
                    <a:pt x="1797" y="9098"/>
                  </a:lnTo>
                  <a:lnTo>
                    <a:pt x="1981" y="9208"/>
                  </a:lnTo>
                  <a:lnTo>
                    <a:pt x="2201" y="9281"/>
                  </a:lnTo>
                  <a:lnTo>
                    <a:pt x="2421" y="9318"/>
                  </a:lnTo>
                  <a:lnTo>
                    <a:pt x="2641" y="9354"/>
                  </a:lnTo>
                  <a:lnTo>
                    <a:pt x="2861" y="9318"/>
                  </a:lnTo>
                  <a:lnTo>
                    <a:pt x="3081" y="9281"/>
                  </a:lnTo>
                  <a:lnTo>
                    <a:pt x="3301" y="9208"/>
                  </a:lnTo>
                  <a:lnTo>
                    <a:pt x="3375" y="9354"/>
                  </a:lnTo>
                  <a:lnTo>
                    <a:pt x="3448" y="9501"/>
                  </a:lnTo>
                  <a:lnTo>
                    <a:pt x="3595" y="9648"/>
                  </a:lnTo>
                  <a:lnTo>
                    <a:pt x="3742" y="9758"/>
                  </a:lnTo>
                  <a:lnTo>
                    <a:pt x="3925" y="9868"/>
                  </a:lnTo>
                  <a:lnTo>
                    <a:pt x="4108" y="9905"/>
                  </a:lnTo>
                  <a:lnTo>
                    <a:pt x="4292" y="9941"/>
                  </a:lnTo>
                  <a:lnTo>
                    <a:pt x="4475" y="9941"/>
                  </a:lnTo>
                  <a:lnTo>
                    <a:pt x="4842" y="9905"/>
                  </a:lnTo>
                  <a:lnTo>
                    <a:pt x="5246" y="9795"/>
                  </a:lnTo>
                  <a:lnTo>
                    <a:pt x="5686" y="9648"/>
                  </a:lnTo>
                  <a:lnTo>
                    <a:pt x="6163" y="9574"/>
                  </a:lnTo>
                  <a:lnTo>
                    <a:pt x="6603" y="9574"/>
                  </a:lnTo>
                  <a:lnTo>
                    <a:pt x="7080" y="9611"/>
                  </a:lnTo>
                  <a:lnTo>
                    <a:pt x="7446" y="9648"/>
                  </a:lnTo>
                  <a:lnTo>
                    <a:pt x="7630" y="9648"/>
                  </a:lnTo>
                  <a:lnTo>
                    <a:pt x="7813" y="9611"/>
                  </a:lnTo>
                  <a:lnTo>
                    <a:pt x="7960" y="9721"/>
                  </a:lnTo>
                  <a:lnTo>
                    <a:pt x="8143" y="9795"/>
                  </a:lnTo>
                  <a:lnTo>
                    <a:pt x="8327" y="9831"/>
                  </a:lnTo>
                  <a:lnTo>
                    <a:pt x="8547" y="9868"/>
                  </a:lnTo>
                  <a:lnTo>
                    <a:pt x="9024" y="9905"/>
                  </a:lnTo>
                  <a:lnTo>
                    <a:pt x="9391" y="9868"/>
                  </a:lnTo>
                  <a:lnTo>
                    <a:pt x="9501" y="9868"/>
                  </a:lnTo>
                  <a:lnTo>
                    <a:pt x="9354" y="10161"/>
                  </a:lnTo>
                  <a:lnTo>
                    <a:pt x="9317" y="10308"/>
                  </a:lnTo>
                  <a:lnTo>
                    <a:pt x="9281" y="10492"/>
                  </a:lnTo>
                  <a:lnTo>
                    <a:pt x="9317" y="10638"/>
                  </a:lnTo>
                  <a:lnTo>
                    <a:pt x="9354" y="10785"/>
                  </a:lnTo>
                  <a:lnTo>
                    <a:pt x="9464" y="11078"/>
                  </a:lnTo>
                  <a:lnTo>
                    <a:pt x="9647" y="11335"/>
                  </a:lnTo>
                  <a:lnTo>
                    <a:pt x="9831" y="11519"/>
                  </a:lnTo>
                  <a:lnTo>
                    <a:pt x="9977" y="11629"/>
                  </a:lnTo>
                  <a:lnTo>
                    <a:pt x="10198" y="11739"/>
                  </a:lnTo>
                  <a:lnTo>
                    <a:pt x="10381" y="11812"/>
                  </a:lnTo>
                  <a:lnTo>
                    <a:pt x="10821" y="11922"/>
                  </a:lnTo>
                  <a:lnTo>
                    <a:pt x="11298" y="11959"/>
                  </a:lnTo>
                  <a:lnTo>
                    <a:pt x="11775" y="11922"/>
                  </a:lnTo>
                  <a:lnTo>
                    <a:pt x="12215" y="11885"/>
                  </a:lnTo>
                  <a:lnTo>
                    <a:pt x="13095" y="11775"/>
                  </a:lnTo>
                  <a:lnTo>
                    <a:pt x="13939" y="11665"/>
                  </a:lnTo>
                  <a:lnTo>
                    <a:pt x="14343" y="11555"/>
                  </a:lnTo>
                  <a:lnTo>
                    <a:pt x="14746" y="11409"/>
                  </a:lnTo>
                  <a:lnTo>
                    <a:pt x="15076" y="11262"/>
                  </a:lnTo>
                  <a:lnTo>
                    <a:pt x="15370" y="11042"/>
                  </a:lnTo>
                  <a:lnTo>
                    <a:pt x="15626" y="10785"/>
                  </a:lnTo>
                  <a:lnTo>
                    <a:pt x="15847" y="10528"/>
                  </a:lnTo>
                  <a:lnTo>
                    <a:pt x="16030" y="10235"/>
                  </a:lnTo>
                  <a:lnTo>
                    <a:pt x="16213" y="9941"/>
                  </a:lnTo>
                  <a:lnTo>
                    <a:pt x="16360" y="9648"/>
                  </a:lnTo>
                  <a:lnTo>
                    <a:pt x="16433" y="9318"/>
                  </a:lnTo>
                  <a:lnTo>
                    <a:pt x="16507" y="8988"/>
                  </a:lnTo>
                  <a:lnTo>
                    <a:pt x="16543" y="8657"/>
                  </a:lnTo>
                  <a:lnTo>
                    <a:pt x="16507" y="8327"/>
                  </a:lnTo>
                  <a:lnTo>
                    <a:pt x="16470" y="7997"/>
                  </a:lnTo>
                  <a:lnTo>
                    <a:pt x="16690" y="7447"/>
                  </a:lnTo>
                  <a:lnTo>
                    <a:pt x="16837" y="6933"/>
                  </a:lnTo>
                  <a:lnTo>
                    <a:pt x="16910" y="6347"/>
                  </a:lnTo>
                  <a:lnTo>
                    <a:pt x="16910" y="5796"/>
                  </a:lnTo>
                  <a:lnTo>
                    <a:pt x="16837" y="5429"/>
                  </a:lnTo>
                  <a:lnTo>
                    <a:pt x="16727" y="5063"/>
                  </a:lnTo>
                  <a:lnTo>
                    <a:pt x="16654" y="4916"/>
                  </a:lnTo>
                  <a:lnTo>
                    <a:pt x="16543" y="4769"/>
                  </a:lnTo>
                  <a:lnTo>
                    <a:pt x="16397" y="4659"/>
                  </a:lnTo>
                  <a:lnTo>
                    <a:pt x="16250" y="4586"/>
                  </a:lnTo>
                  <a:lnTo>
                    <a:pt x="16250" y="4146"/>
                  </a:lnTo>
                  <a:lnTo>
                    <a:pt x="16177" y="3742"/>
                  </a:lnTo>
                  <a:lnTo>
                    <a:pt x="16030" y="3375"/>
                  </a:lnTo>
                  <a:lnTo>
                    <a:pt x="15773" y="3009"/>
                  </a:lnTo>
                  <a:lnTo>
                    <a:pt x="15626" y="2825"/>
                  </a:lnTo>
                  <a:lnTo>
                    <a:pt x="15443" y="2642"/>
                  </a:lnTo>
                  <a:lnTo>
                    <a:pt x="15223" y="2495"/>
                  </a:lnTo>
                  <a:lnTo>
                    <a:pt x="15003" y="2385"/>
                  </a:lnTo>
                  <a:lnTo>
                    <a:pt x="14746" y="2238"/>
                  </a:lnTo>
                  <a:lnTo>
                    <a:pt x="14526" y="2055"/>
                  </a:lnTo>
                  <a:lnTo>
                    <a:pt x="14379" y="1835"/>
                  </a:lnTo>
                  <a:lnTo>
                    <a:pt x="14233" y="1578"/>
                  </a:lnTo>
                  <a:lnTo>
                    <a:pt x="14123" y="1358"/>
                  </a:lnTo>
                  <a:lnTo>
                    <a:pt x="13976" y="1138"/>
                  </a:lnTo>
                  <a:lnTo>
                    <a:pt x="13829" y="991"/>
                  </a:lnTo>
                  <a:lnTo>
                    <a:pt x="13682" y="808"/>
                  </a:lnTo>
                  <a:lnTo>
                    <a:pt x="13499" y="698"/>
                  </a:lnTo>
                  <a:lnTo>
                    <a:pt x="13279" y="588"/>
                  </a:lnTo>
                  <a:lnTo>
                    <a:pt x="13059" y="514"/>
                  </a:lnTo>
                  <a:lnTo>
                    <a:pt x="12802" y="441"/>
                  </a:lnTo>
                  <a:lnTo>
                    <a:pt x="12362" y="441"/>
                  </a:lnTo>
                  <a:lnTo>
                    <a:pt x="11885" y="477"/>
                  </a:lnTo>
                  <a:lnTo>
                    <a:pt x="11408" y="588"/>
                  </a:lnTo>
                  <a:lnTo>
                    <a:pt x="10968" y="698"/>
                  </a:lnTo>
                  <a:lnTo>
                    <a:pt x="10821" y="514"/>
                  </a:lnTo>
                  <a:lnTo>
                    <a:pt x="10601" y="331"/>
                  </a:lnTo>
                  <a:lnTo>
                    <a:pt x="10381" y="221"/>
                  </a:lnTo>
                  <a:lnTo>
                    <a:pt x="10124" y="147"/>
                  </a:lnTo>
                  <a:lnTo>
                    <a:pt x="9867" y="74"/>
                  </a:lnTo>
                  <a:lnTo>
                    <a:pt x="9574" y="37"/>
                  </a:lnTo>
                  <a:lnTo>
                    <a:pt x="9060" y="1"/>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 name="Google Shape;426;p8"/>
            <p:cNvSpPr/>
            <p:nvPr/>
          </p:nvSpPr>
          <p:spPr>
            <a:xfrm>
              <a:off x="7121425" y="2437925"/>
              <a:ext cx="246700" cy="315500"/>
            </a:xfrm>
            <a:custGeom>
              <a:avLst/>
              <a:gdLst/>
              <a:ahLst/>
              <a:cxnLst/>
              <a:rect l="l" t="t" r="r" b="b"/>
              <a:pathLst>
                <a:path w="9868" h="12620" extrusionOk="0">
                  <a:moveTo>
                    <a:pt x="4182" y="661"/>
                  </a:moveTo>
                  <a:lnTo>
                    <a:pt x="4182" y="918"/>
                  </a:lnTo>
                  <a:lnTo>
                    <a:pt x="4182" y="1431"/>
                  </a:lnTo>
                  <a:lnTo>
                    <a:pt x="4145" y="2202"/>
                  </a:lnTo>
                  <a:lnTo>
                    <a:pt x="3925" y="2165"/>
                  </a:lnTo>
                  <a:lnTo>
                    <a:pt x="3962" y="2018"/>
                  </a:lnTo>
                  <a:lnTo>
                    <a:pt x="3962" y="1835"/>
                  </a:lnTo>
                  <a:lnTo>
                    <a:pt x="3889" y="1468"/>
                  </a:lnTo>
                  <a:lnTo>
                    <a:pt x="3852" y="1101"/>
                  </a:lnTo>
                  <a:lnTo>
                    <a:pt x="3889" y="918"/>
                  </a:lnTo>
                  <a:lnTo>
                    <a:pt x="3962" y="771"/>
                  </a:lnTo>
                  <a:lnTo>
                    <a:pt x="3999" y="698"/>
                  </a:lnTo>
                  <a:lnTo>
                    <a:pt x="4072" y="661"/>
                  </a:lnTo>
                  <a:close/>
                  <a:moveTo>
                    <a:pt x="1541" y="404"/>
                  </a:moveTo>
                  <a:lnTo>
                    <a:pt x="1578" y="441"/>
                  </a:lnTo>
                  <a:lnTo>
                    <a:pt x="1614" y="514"/>
                  </a:lnTo>
                  <a:lnTo>
                    <a:pt x="1614" y="1138"/>
                  </a:lnTo>
                  <a:lnTo>
                    <a:pt x="1688" y="2202"/>
                  </a:lnTo>
                  <a:lnTo>
                    <a:pt x="1284" y="2238"/>
                  </a:lnTo>
                  <a:lnTo>
                    <a:pt x="1211" y="2238"/>
                  </a:lnTo>
                  <a:lnTo>
                    <a:pt x="1211" y="1871"/>
                  </a:lnTo>
                  <a:lnTo>
                    <a:pt x="1174" y="1505"/>
                  </a:lnTo>
                  <a:lnTo>
                    <a:pt x="1211" y="1211"/>
                  </a:lnTo>
                  <a:lnTo>
                    <a:pt x="1248" y="954"/>
                  </a:lnTo>
                  <a:lnTo>
                    <a:pt x="1358" y="404"/>
                  </a:lnTo>
                  <a:close/>
                  <a:moveTo>
                    <a:pt x="3815" y="2678"/>
                  </a:moveTo>
                  <a:lnTo>
                    <a:pt x="4439" y="2715"/>
                  </a:lnTo>
                  <a:lnTo>
                    <a:pt x="5026" y="2789"/>
                  </a:lnTo>
                  <a:lnTo>
                    <a:pt x="5026" y="2825"/>
                  </a:lnTo>
                  <a:lnTo>
                    <a:pt x="5136" y="3485"/>
                  </a:lnTo>
                  <a:lnTo>
                    <a:pt x="3925" y="3559"/>
                  </a:lnTo>
                  <a:lnTo>
                    <a:pt x="2678" y="3632"/>
                  </a:lnTo>
                  <a:lnTo>
                    <a:pt x="1358" y="3669"/>
                  </a:lnTo>
                  <a:lnTo>
                    <a:pt x="917" y="3706"/>
                  </a:lnTo>
                  <a:lnTo>
                    <a:pt x="477" y="3742"/>
                  </a:lnTo>
                  <a:lnTo>
                    <a:pt x="441" y="3229"/>
                  </a:lnTo>
                  <a:lnTo>
                    <a:pt x="441" y="2972"/>
                  </a:lnTo>
                  <a:lnTo>
                    <a:pt x="404" y="2862"/>
                  </a:lnTo>
                  <a:lnTo>
                    <a:pt x="331" y="2752"/>
                  </a:lnTo>
                  <a:lnTo>
                    <a:pt x="587" y="2789"/>
                  </a:lnTo>
                  <a:lnTo>
                    <a:pt x="807" y="2789"/>
                  </a:lnTo>
                  <a:lnTo>
                    <a:pt x="1284" y="2752"/>
                  </a:lnTo>
                  <a:lnTo>
                    <a:pt x="1945" y="2678"/>
                  </a:lnTo>
                  <a:close/>
                  <a:moveTo>
                    <a:pt x="4916" y="3999"/>
                  </a:moveTo>
                  <a:lnTo>
                    <a:pt x="4989" y="4072"/>
                  </a:lnTo>
                  <a:lnTo>
                    <a:pt x="5136" y="4109"/>
                  </a:lnTo>
                  <a:lnTo>
                    <a:pt x="5209" y="4072"/>
                  </a:lnTo>
                  <a:lnTo>
                    <a:pt x="5246" y="4623"/>
                  </a:lnTo>
                  <a:lnTo>
                    <a:pt x="5209" y="5173"/>
                  </a:lnTo>
                  <a:lnTo>
                    <a:pt x="5173" y="5430"/>
                  </a:lnTo>
                  <a:lnTo>
                    <a:pt x="5099" y="5723"/>
                  </a:lnTo>
                  <a:lnTo>
                    <a:pt x="4989" y="5980"/>
                  </a:lnTo>
                  <a:lnTo>
                    <a:pt x="4806" y="6200"/>
                  </a:lnTo>
                  <a:lnTo>
                    <a:pt x="4659" y="6310"/>
                  </a:lnTo>
                  <a:lnTo>
                    <a:pt x="4476" y="6420"/>
                  </a:lnTo>
                  <a:lnTo>
                    <a:pt x="4292" y="6457"/>
                  </a:lnTo>
                  <a:lnTo>
                    <a:pt x="4072" y="6493"/>
                  </a:lnTo>
                  <a:lnTo>
                    <a:pt x="3632" y="6530"/>
                  </a:lnTo>
                  <a:lnTo>
                    <a:pt x="3265" y="6567"/>
                  </a:lnTo>
                  <a:lnTo>
                    <a:pt x="2605" y="6567"/>
                  </a:lnTo>
                  <a:lnTo>
                    <a:pt x="2642" y="6493"/>
                  </a:lnTo>
                  <a:lnTo>
                    <a:pt x="2678" y="6383"/>
                  </a:lnTo>
                  <a:lnTo>
                    <a:pt x="2788" y="6310"/>
                  </a:lnTo>
                  <a:lnTo>
                    <a:pt x="2825" y="6273"/>
                  </a:lnTo>
                  <a:lnTo>
                    <a:pt x="2825" y="6237"/>
                  </a:lnTo>
                  <a:lnTo>
                    <a:pt x="2788" y="6200"/>
                  </a:lnTo>
                  <a:lnTo>
                    <a:pt x="2715" y="6200"/>
                  </a:lnTo>
                  <a:lnTo>
                    <a:pt x="2605" y="6237"/>
                  </a:lnTo>
                  <a:lnTo>
                    <a:pt x="2458" y="6310"/>
                  </a:lnTo>
                  <a:lnTo>
                    <a:pt x="2348" y="6420"/>
                  </a:lnTo>
                  <a:lnTo>
                    <a:pt x="2311" y="6567"/>
                  </a:lnTo>
                  <a:lnTo>
                    <a:pt x="1724" y="6493"/>
                  </a:lnTo>
                  <a:lnTo>
                    <a:pt x="1541" y="6457"/>
                  </a:lnTo>
                  <a:lnTo>
                    <a:pt x="1688" y="6420"/>
                  </a:lnTo>
                  <a:lnTo>
                    <a:pt x="2055" y="6383"/>
                  </a:lnTo>
                  <a:lnTo>
                    <a:pt x="2201" y="6310"/>
                  </a:lnTo>
                  <a:lnTo>
                    <a:pt x="2275" y="6237"/>
                  </a:lnTo>
                  <a:lnTo>
                    <a:pt x="2311" y="6163"/>
                  </a:lnTo>
                  <a:lnTo>
                    <a:pt x="2311" y="6090"/>
                  </a:lnTo>
                  <a:lnTo>
                    <a:pt x="2275" y="6016"/>
                  </a:lnTo>
                  <a:lnTo>
                    <a:pt x="2238" y="5980"/>
                  </a:lnTo>
                  <a:lnTo>
                    <a:pt x="2201" y="5943"/>
                  </a:lnTo>
                  <a:lnTo>
                    <a:pt x="2055" y="5943"/>
                  </a:lnTo>
                  <a:lnTo>
                    <a:pt x="1981" y="6016"/>
                  </a:lnTo>
                  <a:lnTo>
                    <a:pt x="1798" y="6053"/>
                  </a:lnTo>
                  <a:lnTo>
                    <a:pt x="1394" y="6127"/>
                  </a:lnTo>
                  <a:lnTo>
                    <a:pt x="1138" y="6200"/>
                  </a:lnTo>
                  <a:lnTo>
                    <a:pt x="917" y="6273"/>
                  </a:lnTo>
                  <a:lnTo>
                    <a:pt x="807" y="6200"/>
                  </a:lnTo>
                  <a:lnTo>
                    <a:pt x="697" y="6127"/>
                  </a:lnTo>
                  <a:lnTo>
                    <a:pt x="661" y="5980"/>
                  </a:lnTo>
                  <a:lnTo>
                    <a:pt x="624" y="5870"/>
                  </a:lnTo>
                  <a:lnTo>
                    <a:pt x="624" y="5870"/>
                  </a:lnTo>
                  <a:lnTo>
                    <a:pt x="844" y="5906"/>
                  </a:lnTo>
                  <a:lnTo>
                    <a:pt x="1504" y="5906"/>
                  </a:lnTo>
                  <a:lnTo>
                    <a:pt x="1724" y="5870"/>
                  </a:lnTo>
                  <a:lnTo>
                    <a:pt x="1945" y="5833"/>
                  </a:lnTo>
                  <a:lnTo>
                    <a:pt x="1981" y="5796"/>
                  </a:lnTo>
                  <a:lnTo>
                    <a:pt x="2018" y="5760"/>
                  </a:lnTo>
                  <a:lnTo>
                    <a:pt x="2055" y="5650"/>
                  </a:lnTo>
                  <a:lnTo>
                    <a:pt x="1981" y="5540"/>
                  </a:lnTo>
                  <a:lnTo>
                    <a:pt x="1945" y="5503"/>
                  </a:lnTo>
                  <a:lnTo>
                    <a:pt x="1504" y="5503"/>
                  </a:lnTo>
                  <a:lnTo>
                    <a:pt x="1101" y="5540"/>
                  </a:lnTo>
                  <a:lnTo>
                    <a:pt x="844" y="5576"/>
                  </a:lnTo>
                  <a:lnTo>
                    <a:pt x="587" y="5576"/>
                  </a:lnTo>
                  <a:lnTo>
                    <a:pt x="587" y="5356"/>
                  </a:lnTo>
                  <a:lnTo>
                    <a:pt x="734" y="5430"/>
                  </a:lnTo>
                  <a:lnTo>
                    <a:pt x="881" y="5466"/>
                  </a:lnTo>
                  <a:lnTo>
                    <a:pt x="1211" y="5466"/>
                  </a:lnTo>
                  <a:lnTo>
                    <a:pt x="1541" y="5393"/>
                  </a:lnTo>
                  <a:lnTo>
                    <a:pt x="1835" y="5246"/>
                  </a:lnTo>
                  <a:lnTo>
                    <a:pt x="1871" y="5173"/>
                  </a:lnTo>
                  <a:lnTo>
                    <a:pt x="1908" y="5099"/>
                  </a:lnTo>
                  <a:lnTo>
                    <a:pt x="1908" y="5026"/>
                  </a:lnTo>
                  <a:lnTo>
                    <a:pt x="1871" y="4953"/>
                  </a:lnTo>
                  <a:lnTo>
                    <a:pt x="1835" y="4916"/>
                  </a:lnTo>
                  <a:lnTo>
                    <a:pt x="1761" y="4879"/>
                  </a:lnTo>
                  <a:lnTo>
                    <a:pt x="1724" y="4879"/>
                  </a:lnTo>
                  <a:lnTo>
                    <a:pt x="1614" y="4916"/>
                  </a:lnTo>
                  <a:lnTo>
                    <a:pt x="1358" y="5026"/>
                  </a:lnTo>
                  <a:lnTo>
                    <a:pt x="1101" y="5099"/>
                  </a:lnTo>
                  <a:lnTo>
                    <a:pt x="844" y="5099"/>
                  </a:lnTo>
                  <a:lnTo>
                    <a:pt x="551" y="5063"/>
                  </a:lnTo>
                  <a:lnTo>
                    <a:pt x="551" y="4916"/>
                  </a:lnTo>
                  <a:lnTo>
                    <a:pt x="844" y="4879"/>
                  </a:lnTo>
                  <a:lnTo>
                    <a:pt x="1138" y="4879"/>
                  </a:lnTo>
                  <a:lnTo>
                    <a:pt x="1724" y="4769"/>
                  </a:lnTo>
                  <a:lnTo>
                    <a:pt x="1908" y="4696"/>
                  </a:lnTo>
                  <a:lnTo>
                    <a:pt x="2091" y="4586"/>
                  </a:lnTo>
                  <a:lnTo>
                    <a:pt x="2128" y="4513"/>
                  </a:lnTo>
                  <a:lnTo>
                    <a:pt x="2165" y="4439"/>
                  </a:lnTo>
                  <a:lnTo>
                    <a:pt x="2128" y="4329"/>
                  </a:lnTo>
                  <a:lnTo>
                    <a:pt x="2055" y="4256"/>
                  </a:lnTo>
                  <a:lnTo>
                    <a:pt x="1945" y="4182"/>
                  </a:lnTo>
                  <a:lnTo>
                    <a:pt x="1871" y="4182"/>
                  </a:lnTo>
                  <a:lnTo>
                    <a:pt x="1835" y="4219"/>
                  </a:lnTo>
                  <a:lnTo>
                    <a:pt x="1761" y="4256"/>
                  </a:lnTo>
                  <a:lnTo>
                    <a:pt x="1724" y="4329"/>
                  </a:lnTo>
                  <a:lnTo>
                    <a:pt x="1468" y="4403"/>
                  </a:lnTo>
                  <a:lnTo>
                    <a:pt x="991" y="4476"/>
                  </a:lnTo>
                  <a:lnTo>
                    <a:pt x="551" y="4586"/>
                  </a:lnTo>
                  <a:lnTo>
                    <a:pt x="514" y="4146"/>
                  </a:lnTo>
                  <a:lnTo>
                    <a:pt x="1358" y="4146"/>
                  </a:lnTo>
                  <a:lnTo>
                    <a:pt x="2678" y="4109"/>
                  </a:lnTo>
                  <a:lnTo>
                    <a:pt x="3815" y="4072"/>
                  </a:lnTo>
                  <a:lnTo>
                    <a:pt x="4916" y="3999"/>
                  </a:lnTo>
                  <a:close/>
                  <a:moveTo>
                    <a:pt x="1211" y="1"/>
                  </a:moveTo>
                  <a:lnTo>
                    <a:pt x="1101" y="37"/>
                  </a:lnTo>
                  <a:lnTo>
                    <a:pt x="1028" y="147"/>
                  </a:lnTo>
                  <a:lnTo>
                    <a:pt x="881" y="771"/>
                  </a:lnTo>
                  <a:lnTo>
                    <a:pt x="807" y="1395"/>
                  </a:lnTo>
                  <a:lnTo>
                    <a:pt x="807" y="1835"/>
                  </a:lnTo>
                  <a:lnTo>
                    <a:pt x="807" y="2092"/>
                  </a:lnTo>
                  <a:lnTo>
                    <a:pt x="881" y="2312"/>
                  </a:lnTo>
                  <a:lnTo>
                    <a:pt x="551" y="2385"/>
                  </a:lnTo>
                  <a:lnTo>
                    <a:pt x="367" y="2458"/>
                  </a:lnTo>
                  <a:lnTo>
                    <a:pt x="221" y="2568"/>
                  </a:lnTo>
                  <a:lnTo>
                    <a:pt x="184" y="2605"/>
                  </a:lnTo>
                  <a:lnTo>
                    <a:pt x="147" y="2678"/>
                  </a:lnTo>
                  <a:lnTo>
                    <a:pt x="37" y="2825"/>
                  </a:lnTo>
                  <a:lnTo>
                    <a:pt x="37" y="3009"/>
                  </a:lnTo>
                  <a:lnTo>
                    <a:pt x="37" y="3375"/>
                  </a:lnTo>
                  <a:lnTo>
                    <a:pt x="37" y="3852"/>
                  </a:lnTo>
                  <a:lnTo>
                    <a:pt x="37" y="3889"/>
                  </a:lnTo>
                  <a:lnTo>
                    <a:pt x="0" y="3962"/>
                  </a:lnTo>
                  <a:lnTo>
                    <a:pt x="37" y="4072"/>
                  </a:lnTo>
                  <a:lnTo>
                    <a:pt x="74" y="4439"/>
                  </a:lnTo>
                  <a:lnTo>
                    <a:pt x="110" y="5540"/>
                  </a:lnTo>
                  <a:lnTo>
                    <a:pt x="110" y="5943"/>
                  </a:lnTo>
                  <a:lnTo>
                    <a:pt x="184" y="6127"/>
                  </a:lnTo>
                  <a:lnTo>
                    <a:pt x="257" y="6310"/>
                  </a:lnTo>
                  <a:lnTo>
                    <a:pt x="367" y="6457"/>
                  </a:lnTo>
                  <a:lnTo>
                    <a:pt x="477" y="6567"/>
                  </a:lnTo>
                  <a:lnTo>
                    <a:pt x="624" y="6677"/>
                  </a:lnTo>
                  <a:lnTo>
                    <a:pt x="771" y="6750"/>
                  </a:lnTo>
                  <a:lnTo>
                    <a:pt x="1101" y="6860"/>
                  </a:lnTo>
                  <a:lnTo>
                    <a:pt x="1468" y="6934"/>
                  </a:lnTo>
                  <a:lnTo>
                    <a:pt x="2091" y="7007"/>
                  </a:lnTo>
                  <a:lnTo>
                    <a:pt x="2678" y="7044"/>
                  </a:lnTo>
                  <a:lnTo>
                    <a:pt x="2605" y="7264"/>
                  </a:lnTo>
                  <a:lnTo>
                    <a:pt x="2605" y="7484"/>
                  </a:lnTo>
                  <a:lnTo>
                    <a:pt x="2605" y="7887"/>
                  </a:lnTo>
                  <a:lnTo>
                    <a:pt x="2605" y="8548"/>
                  </a:lnTo>
                  <a:lnTo>
                    <a:pt x="2678" y="9208"/>
                  </a:lnTo>
                  <a:lnTo>
                    <a:pt x="2825" y="10455"/>
                  </a:lnTo>
                  <a:lnTo>
                    <a:pt x="3045" y="11665"/>
                  </a:lnTo>
                  <a:lnTo>
                    <a:pt x="3118" y="11922"/>
                  </a:lnTo>
                  <a:lnTo>
                    <a:pt x="3228" y="12106"/>
                  </a:lnTo>
                  <a:lnTo>
                    <a:pt x="3375" y="12252"/>
                  </a:lnTo>
                  <a:lnTo>
                    <a:pt x="3595" y="12399"/>
                  </a:lnTo>
                  <a:lnTo>
                    <a:pt x="3779" y="12472"/>
                  </a:lnTo>
                  <a:lnTo>
                    <a:pt x="3999" y="12546"/>
                  </a:lnTo>
                  <a:lnTo>
                    <a:pt x="4476" y="12619"/>
                  </a:lnTo>
                  <a:lnTo>
                    <a:pt x="4732" y="12582"/>
                  </a:lnTo>
                  <a:lnTo>
                    <a:pt x="4952" y="12509"/>
                  </a:lnTo>
                  <a:lnTo>
                    <a:pt x="5136" y="12399"/>
                  </a:lnTo>
                  <a:lnTo>
                    <a:pt x="5283" y="12216"/>
                  </a:lnTo>
                  <a:lnTo>
                    <a:pt x="5429" y="12032"/>
                  </a:lnTo>
                  <a:lnTo>
                    <a:pt x="5503" y="11812"/>
                  </a:lnTo>
                  <a:lnTo>
                    <a:pt x="5576" y="11592"/>
                  </a:lnTo>
                  <a:lnTo>
                    <a:pt x="5613" y="11372"/>
                  </a:lnTo>
                  <a:lnTo>
                    <a:pt x="5613" y="11079"/>
                  </a:lnTo>
                  <a:lnTo>
                    <a:pt x="5613" y="10785"/>
                  </a:lnTo>
                  <a:lnTo>
                    <a:pt x="5539" y="10162"/>
                  </a:lnTo>
                  <a:lnTo>
                    <a:pt x="5539" y="9538"/>
                  </a:lnTo>
                  <a:lnTo>
                    <a:pt x="5649" y="8951"/>
                  </a:lnTo>
                  <a:lnTo>
                    <a:pt x="5723" y="8658"/>
                  </a:lnTo>
                  <a:lnTo>
                    <a:pt x="5833" y="8364"/>
                  </a:lnTo>
                  <a:lnTo>
                    <a:pt x="5980" y="8071"/>
                  </a:lnTo>
                  <a:lnTo>
                    <a:pt x="6090" y="7961"/>
                  </a:lnTo>
                  <a:lnTo>
                    <a:pt x="6200" y="7851"/>
                  </a:lnTo>
                  <a:lnTo>
                    <a:pt x="6273" y="7814"/>
                  </a:lnTo>
                  <a:lnTo>
                    <a:pt x="6310" y="7814"/>
                  </a:lnTo>
                  <a:lnTo>
                    <a:pt x="6456" y="7887"/>
                  </a:lnTo>
                  <a:lnTo>
                    <a:pt x="6530" y="7997"/>
                  </a:lnTo>
                  <a:lnTo>
                    <a:pt x="6603" y="8144"/>
                  </a:lnTo>
                  <a:lnTo>
                    <a:pt x="6640" y="8291"/>
                  </a:lnTo>
                  <a:lnTo>
                    <a:pt x="6603" y="8474"/>
                  </a:lnTo>
                  <a:lnTo>
                    <a:pt x="6566" y="8804"/>
                  </a:lnTo>
                  <a:lnTo>
                    <a:pt x="6530" y="9208"/>
                  </a:lnTo>
                  <a:lnTo>
                    <a:pt x="6566" y="9428"/>
                  </a:lnTo>
                  <a:lnTo>
                    <a:pt x="6603" y="9648"/>
                  </a:lnTo>
                  <a:lnTo>
                    <a:pt x="6676" y="9868"/>
                  </a:lnTo>
                  <a:lnTo>
                    <a:pt x="6787" y="10051"/>
                  </a:lnTo>
                  <a:lnTo>
                    <a:pt x="6970" y="10162"/>
                  </a:lnTo>
                  <a:lnTo>
                    <a:pt x="7153" y="10272"/>
                  </a:lnTo>
                  <a:lnTo>
                    <a:pt x="7447" y="10345"/>
                  </a:lnTo>
                  <a:lnTo>
                    <a:pt x="7777" y="10382"/>
                  </a:lnTo>
                  <a:lnTo>
                    <a:pt x="8437" y="10382"/>
                  </a:lnTo>
                  <a:lnTo>
                    <a:pt x="9061" y="10308"/>
                  </a:lnTo>
                  <a:lnTo>
                    <a:pt x="9684" y="10162"/>
                  </a:lnTo>
                  <a:lnTo>
                    <a:pt x="9758" y="10125"/>
                  </a:lnTo>
                  <a:lnTo>
                    <a:pt x="9831" y="10051"/>
                  </a:lnTo>
                  <a:lnTo>
                    <a:pt x="9868" y="9941"/>
                  </a:lnTo>
                  <a:lnTo>
                    <a:pt x="9831" y="9868"/>
                  </a:lnTo>
                  <a:lnTo>
                    <a:pt x="9794" y="9758"/>
                  </a:lnTo>
                  <a:lnTo>
                    <a:pt x="9721" y="9685"/>
                  </a:lnTo>
                  <a:lnTo>
                    <a:pt x="9648" y="9648"/>
                  </a:lnTo>
                  <a:lnTo>
                    <a:pt x="9538" y="9648"/>
                  </a:lnTo>
                  <a:lnTo>
                    <a:pt x="8951" y="9758"/>
                  </a:lnTo>
                  <a:lnTo>
                    <a:pt x="8327" y="9831"/>
                  </a:lnTo>
                  <a:lnTo>
                    <a:pt x="7740" y="9831"/>
                  </a:lnTo>
                  <a:lnTo>
                    <a:pt x="7447" y="9795"/>
                  </a:lnTo>
                  <a:lnTo>
                    <a:pt x="7300" y="9721"/>
                  </a:lnTo>
                  <a:lnTo>
                    <a:pt x="7190" y="9648"/>
                  </a:lnTo>
                  <a:lnTo>
                    <a:pt x="7117" y="9575"/>
                  </a:lnTo>
                  <a:lnTo>
                    <a:pt x="7080" y="9465"/>
                  </a:lnTo>
                  <a:lnTo>
                    <a:pt x="7080" y="9208"/>
                  </a:lnTo>
                  <a:lnTo>
                    <a:pt x="7080" y="8914"/>
                  </a:lnTo>
                  <a:lnTo>
                    <a:pt x="7117" y="8694"/>
                  </a:lnTo>
                  <a:lnTo>
                    <a:pt x="7153" y="8474"/>
                  </a:lnTo>
                  <a:lnTo>
                    <a:pt x="7153" y="8254"/>
                  </a:lnTo>
                  <a:lnTo>
                    <a:pt x="7117" y="8034"/>
                  </a:lnTo>
                  <a:lnTo>
                    <a:pt x="7043" y="7851"/>
                  </a:lnTo>
                  <a:lnTo>
                    <a:pt x="6970" y="7667"/>
                  </a:lnTo>
                  <a:lnTo>
                    <a:pt x="6823" y="7520"/>
                  </a:lnTo>
                  <a:lnTo>
                    <a:pt x="6676" y="7410"/>
                  </a:lnTo>
                  <a:lnTo>
                    <a:pt x="6530" y="7337"/>
                  </a:lnTo>
                  <a:lnTo>
                    <a:pt x="6383" y="7300"/>
                  </a:lnTo>
                  <a:lnTo>
                    <a:pt x="6200" y="7300"/>
                  </a:lnTo>
                  <a:lnTo>
                    <a:pt x="6016" y="7337"/>
                  </a:lnTo>
                  <a:lnTo>
                    <a:pt x="5833" y="7447"/>
                  </a:lnTo>
                  <a:lnTo>
                    <a:pt x="5649" y="7594"/>
                  </a:lnTo>
                  <a:lnTo>
                    <a:pt x="5503" y="7814"/>
                  </a:lnTo>
                  <a:lnTo>
                    <a:pt x="5393" y="8034"/>
                  </a:lnTo>
                  <a:lnTo>
                    <a:pt x="5283" y="8291"/>
                  </a:lnTo>
                  <a:lnTo>
                    <a:pt x="5136" y="8768"/>
                  </a:lnTo>
                  <a:lnTo>
                    <a:pt x="5026" y="9281"/>
                  </a:lnTo>
                  <a:lnTo>
                    <a:pt x="4989" y="9795"/>
                  </a:lnTo>
                  <a:lnTo>
                    <a:pt x="5026" y="10308"/>
                  </a:lnTo>
                  <a:lnTo>
                    <a:pt x="5062" y="10858"/>
                  </a:lnTo>
                  <a:lnTo>
                    <a:pt x="5062" y="11372"/>
                  </a:lnTo>
                  <a:lnTo>
                    <a:pt x="5062" y="11519"/>
                  </a:lnTo>
                  <a:lnTo>
                    <a:pt x="5026" y="11665"/>
                  </a:lnTo>
                  <a:lnTo>
                    <a:pt x="4952" y="11775"/>
                  </a:lnTo>
                  <a:lnTo>
                    <a:pt x="4879" y="11886"/>
                  </a:lnTo>
                  <a:lnTo>
                    <a:pt x="4769" y="11959"/>
                  </a:lnTo>
                  <a:lnTo>
                    <a:pt x="4659" y="12032"/>
                  </a:lnTo>
                  <a:lnTo>
                    <a:pt x="4512" y="12069"/>
                  </a:lnTo>
                  <a:lnTo>
                    <a:pt x="4366" y="12069"/>
                  </a:lnTo>
                  <a:lnTo>
                    <a:pt x="4109" y="11996"/>
                  </a:lnTo>
                  <a:lnTo>
                    <a:pt x="3815" y="11922"/>
                  </a:lnTo>
                  <a:lnTo>
                    <a:pt x="3705" y="11849"/>
                  </a:lnTo>
                  <a:lnTo>
                    <a:pt x="3595" y="11739"/>
                  </a:lnTo>
                  <a:lnTo>
                    <a:pt x="3559" y="11592"/>
                  </a:lnTo>
                  <a:lnTo>
                    <a:pt x="3522" y="11445"/>
                  </a:lnTo>
                  <a:lnTo>
                    <a:pt x="3302" y="10272"/>
                  </a:lnTo>
                  <a:lnTo>
                    <a:pt x="3155" y="9061"/>
                  </a:lnTo>
                  <a:lnTo>
                    <a:pt x="3045" y="7887"/>
                  </a:lnTo>
                  <a:lnTo>
                    <a:pt x="3045" y="7484"/>
                  </a:lnTo>
                  <a:lnTo>
                    <a:pt x="3008" y="7264"/>
                  </a:lnTo>
                  <a:lnTo>
                    <a:pt x="2935" y="7044"/>
                  </a:lnTo>
                  <a:lnTo>
                    <a:pt x="3375" y="7044"/>
                  </a:lnTo>
                  <a:lnTo>
                    <a:pt x="3779" y="7007"/>
                  </a:lnTo>
                  <a:lnTo>
                    <a:pt x="4219" y="6970"/>
                  </a:lnTo>
                  <a:lnTo>
                    <a:pt x="4622" y="6860"/>
                  </a:lnTo>
                  <a:lnTo>
                    <a:pt x="4806" y="6787"/>
                  </a:lnTo>
                  <a:lnTo>
                    <a:pt x="4952" y="6677"/>
                  </a:lnTo>
                  <a:lnTo>
                    <a:pt x="5099" y="6603"/>
                  </a:lnTo>
                  <a:lnTo>
                    <a:pt x="5209" y="6493"/>
                  </a:lnTo>
                  <a:lnTo>
                    <a:pt x="5429" y="6200"/>
                  </a:lnTo>
                  <a:lnTo>
                    <a:pt x="5539" y="5906"/>
                  </a:lnTo>
                  <a:lnTo>
                    <a:pt x="5649" y="5576"/>
                  </a:lnTo>
                  <a:lnTo>
                    <a:pt x="5723" y="5210"/>
                  </a:lnTo>
                  <a:lnTo>
                    <a:pt x="5723" y="4806"/>
                  </a:lnTo>
                  <a:lnTo>
                    <a:pt x="5686" y="4036"/>
                  </a:lnTo>
                  <a:lnTo>
                    <a:pt x="5649" y="3559"/>
                  </a:lnTo>
                  <a:lnTo>
                    <a:pt x="5576" y="3082"/>
                  </a:lnTo>
                  <a:lnTo>
                    <a:pt x="5539" y="2789"/>
                  </a:lnTo>
                  <a:lnTo>
                    <a:pt x="5503" y="2678"/>
                  </a:lnTo>
                  <a:lnTo>
                    <a:pt x="5466" y="2568"/>
                  </a:lnTo>
                  <a:lnTo>
                    <a:pt x="5429" y="2422"/>
                  </a:lnTo>
                  <a:lnTo>
                    <a:pt x="5356" y="2348"/>
                  </a:lnTo>
                  <a:lnTo>
                    <a:pt x="5173" y="2238"/>
                  </a:lnTo>
                  <a:lnTo>
                    <a:pt x="5026" y="2202"/>
                  </a:lnTo>
                  <a:lnTo>
                    <a:pt x="4916" y="2202"/>
                  </a:lnTo>
                  <a:lnTo>
                    <a:pt x="4879" y="2238"/>
                  </a:lnTo>
                  <a:lnTo>
                    <a:pt x="4586" y="2238"/>
                  </a:lnTo>
                  <a:lnTo>
                    <a:pt x="4622" y="808"/>
                  </a:lnTo>
                  <a:lnTo>
                    <a:pt x="4586" y="551"/>
                  </a:lnTo>
                  <a:lnTo>
                    <a:pt x="4549" y="441"/>
                  </a:lnTo>
                  <a:lnTo>
                    <a:pt x="4512" y="331"/>
                  </a:lnTo>
                  <a:lnTo>
                    <a:pt x="4439" y="258"/>
                  </a:lnTo>
                  <a:lnTo>
                    <a:pt x="4329" y="221"/>
                  </a:lnTo>
                  <a:lnTo>
                    <a:pt x="4219" y="184"/>
                  </a:lnTo>
                  <a:lnTo>
                    <a:pt x="4072" y="221"/>
                  </a:lnTo>
                  <a:lnTo>
                    <a:pt x="3815" y="331"/>
                  </a:lnTo>
                  <a:lnTo>
                    <a:pt x="3705" y="404"/>
                  </a:lnTo>
                  <a:lnTo>
                    <a:pt x="3632" y="514"/>
                  </a:lnTo>
                  <a:lnTo>
                    <a:pt x="3522" y="734"/>
                  </a:lnTo>
                  <a:lnTo>
                    <a:pt x="3449" y="991"/>
                  </a:lnTo>
                  <a:lnTo>
                    <a:pt x="3485" y="1321"/>
                  </a:lnTo>
                  <a:lnTo>
                    <a:pt x="3522" y="1651"/>
                  </a:lnTo>
                  <a:lnTo>
                    <a:pt x="3559" y="1908"/>
                  </a:lnTo>
                  <a:lnTo>
                    <a:pt x="3669" y="2165"/>
                  </a:lnTo>
                  <a:lnTo>
                    <a:pt x="2091" y="2165"/>
                  </a:lnTo>
                  <a:lnTo>
                    <a:pt x="2055" y="1358"/>
                  </a:lnTo>
                  <a:lnTo>
                    <a:pt x="2018" y="514"/>
                  </a:lnTo>
                  <a:lnTo>
                    <a:pt x="2018" y="368"/>
                  </a:lnTo>
                  <a:lnTo>
                    <a:pt x="1945" y="221"/>
                  </a:lnTo>
                  <a:lnTo>
                    <a:pt x="1871" y="147"/>
                  </a:lnTo>
                  <a:lnTo>
                    <a:pt x="1761" y="74"/>
                  </a:lnTo>
                  <a:lnTo>
                    <a:pt x="1651" y="37"/>
                  </a:lnTo>
                  <a:lnTo>
                    <a:pt x="1504" y="1"/>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 name="Google Shape;427;p8"/>
            <p:cNvSpPr/>
            <p:nvPr/>
          </p:nvSpPr>
          <p:spPr>
            <a:xfrm>
              <a:off x="6062250" y="3853825"/>
              <a:ext cx="332900" cy="376025"/>
            </a:xfrm>
            <a:custGeom>
              <a:avLst/>
              <a:gdLst/>
              <a:ahLst/>
              <a:cxnLst/>
              <a:rect l="l" t="t" r="r" b="b"/>
              <a:pathLst>
                <a:path w="13316" h="15041" extrusionOk="0">
                  <a:moveTo>
                    <a:pt x="5466" y="1"/>
                  </a:moveTo>
                  <a:lnTo>
                    <a:pt x="5466" y="38"/>
                  </a:lnTo>
                  <a:lnTo>
                    <a:pt x="5576" y="1248"/>
                  </a:lnTo>
                  <a:lnTo>
                    <a:pt x="5612" y="1321"/>
                  </a:lnTo>
                  <a:lnTo>
                    <a:pt x="5649" y="1395"/>
                  </a:lnTo>
                  <a:lnTo>
                    <a:pt x="5759" y="1431"/>
                  </a:lnTo>
                  <a:lnTo>
                    <a:pt x="5833" y="1395"/>
                  </a:lnTo>
                  <a:lnTo>
                    <a:pt x="6713" y="881"/>
                  </a:lnTo>
                  <a:lnTo>
                    <a:pt x="6713" y="881"/>
                  </a:lnTo>
                  <a:lnTo>
                    <a:pt x="6640" y="1285"/>
                  </a:lnTo>
                  <a:lnTo>
                    <a:pt x="6603" y="1652"/>
                  </a:lnTo>
                  <a:lnTo>
                    <a:pt x="6603" y="2055"/>
                  </a:lnTo>
                  <a:lnTo>
                    <a:pt x="6640" y="2459"/>
                  </a:lnTo>
                  <a:lnTo>
                    <a:pt x="6676" y="2569"/>
                  </a:lnTo>
                  <a:lnTo>
                    <a:pt x="6750" y="2605"/>
                  </a:lnTo>
                  <a:lnTo>
                    <a:pt x="6823" y="2642"/>
                  </a:lnTo>
                  <a:lnTo>
                    <a:pt x="6896" y="2679"/>
                  </a:lnTo>
                  <a:lnTo>
                    <a:pt x="6970" y="2642"/>
                  </a:lnTo>
                  <a:lnTo>
                    <a:pt x="7043" y="2605"/>
                  </a:lnTo>
                  <a:lnTo>
                    <a:pt x="7080" y="2532"/>
                  </a:lnTo>
                  <a:lnTo>
                    <a:pt x="7080" y="2459"/>
                  </a:lnTo>
                  <a:lnTo>
                    <a:pt x="7043" y="2275"/>
                  </a:lnTo>
                  <a:lnTo>
                    <a:pt x="7006" y="1835"/>
                  </a:lnTo>
                  <a:lnTo>
                    <a:pt x="7043" y="1395"/>
                  </a:lnTo>
                  <a:lnTo>
                    <a:pt x="7116" y="955"/>
                  </a:lnTo>
                  <a:lnTo>
                    <a:pt x="7226" y="514"/>
                  </a:lnTo>
                  <a:lnTo>
                    <a:pt x="7190" y="404"/>
                  </a:lnTo>
                  <a:lnTo>
                    <a:pt x="7153" y="294"/>
                  </a:lnTo>
                  <a:lnTo>
                    <a:pt x="7043" y="258"/>
                  </a:lnTo>
                  <a:lnTo>
                    <a:pt x="6933" y="294"/>
                  </a:lnTo>
                  <a:lnTo>
                    <a:pt x="5906" y="918"/>
                  </a:lnTo>
                  <a:lnTo>
                    <a:pt x="5869" y="698"/>
                  </a:lnTo>
                  <a:lnTo>
                    <a:pt x="5796" y="478"/>
                  </a:lnTo>
                  <a:lnTo>
                    <a:pt x="5686" y="221"/>
                  </a:lnTo>
                  <a:lnTo>
                    <a:pt x="5576" y="1"/>
                  </a:lnTo>
                  <a:close/>
                  <a:moveTo>
                    <a:pt x="8840" y="3816"/>
                  </a:moveTo>
                  <a:lnTo>
                    <a:pt x="8730" y="3852"/>
                  </a:lnTo>
                  <a:lnTo>
                    <a:pt x="8657" y="3926"/>
                  </a:lnTo>
                  <a:lnTo>
                    <a:pt x="8510" y="4146"/>
                  </a:lnTo>
                  <a:lnTo>
                    <a:pt x="8364" y="4293"/>
                  </a:lnTo>
                  <a:lnTo>
                    <a:pt x="8143" y="4476"/>
                  </a:lnTo>
                  <a:lnTo>
                    <a:pt x="7997" y="4659"/>
                  </a:lnTo>
                  <a:lnTo>
                    <a:pt x="7997" y="4733"/>
                  </a:lnTo>
                  <a:lnTo>
                    <a:pt x="7997" y="4769"/>
                  </a:lnTo>
                  <a:lnTo>
                    <a:pt x="8033" y="4806"/>
                  </a:lnTo>
                  <a:lnTo>
                    <a:pt x="8070" y="4843"/>
                  </a:lnTo>
                  <a:lnTo>
                    <a:pt x="8253" y="4843"/>
                  </a:lnTo>
                  <a:lnTo>
                    <a:pt x="8400" y="4806"/>
                  </a:lnTo>
                  <a:lnTo>
                    <a:pt x="8547" y="4733"/>
                  </a:lnTo>
                  <a:lnTo>
                    <a:pt x="8694" y="4659"/>
                  </a:lnTo>
                  <a:lnTo>
                    <a:pt x="8914" y="4403"/>
                  </a:lnTo>
                  <a:lnTo>
                    <a:pt x="9097" y="4146"/>
                  </a:lnTo>
                  <a:lnTo>
                    <a:pt x="9134" y="4073"/>
                  </a:lnTo>
                  <a:lnTo>
                    <a:pt x="9134" y="3963"/>
                  </a:lnTo>
                  <a:lnTo>
                    <a:pt x="9097" y="3889"/>
                  </a:lnTo>
                  <a:lnTo>
                    <a:pt x="9024" y="3852"/>
                  </a:lnTo>
                  <a:lnTo>
                    <a:pt x="8914" y="3816"/>
                  </a:lnTo>
                  <a:close/>
                  <a:moveTo>
                    <a:pt x="147" y="2972"/>
                  </a:moveTo>
                  <a:lnTo>
                    <a:pt x="73" y="3009"/>
                  </a:lnTo>
                  <a:lnTo>
                    <a:pt x="37" y="3082"/>
                  </a:lnTo>
                  <a:lnTo>
                    <a:pt x="0" y="3229"/>
                  </a:lnTo>
                  <a:lnTo>
                    <a:pt x="37" y="3559"/>
                  </a:lnTo>
                  <a:lnTo>
                    <a:pt x="110" y="4073"/>
                  </a:lnTo>
                  <a:lnTo>
                    <a:pt x="220" y="4549"/>
                  </a:lnTo>
                  <a:lnTo>
                    <a:pt x="257" y="4623"/>
                  </a:lnTo>
                  <a:lnTo>
                    <a:pt x="330" y="4696"/>
                  </a:lnTo>
                  <a:lnTo>
                    <a:pt x="514" y="4696"/>
                  </a:lnTo>
                  <a:lnTo>
                    <a:pt x="1174" y="4219"/>
                  </a:lnTo>
                  <a:lnTo>
                    <a:pt x="1247" y="4843"/>
                  </a:lnTo>
                  <a:lnTo>
                    <a:pt x="1284" y="4990"/>
                  </a:lnTo>
                  <a:lnTo>
                    <a:pt x="1321" y="5173"/>
                  </a:lnTo>
                  <a:lnTo>
                    <a:pt x="1394" y="5320"/>
                  </a:lnTo>
                  <a:lnTo>
                    <a:pt x="1431" y="5356"/>
                  </a:lnTo>
                  <a:lnTo>
                    <a:pt x="1541" y="5393"/>
                  </a:lnTo>
                  <a:lnTo>
                    <a:pt x="1614" y="5393"/>
                  </a:lnTo>
                  <a:lnTo>
                    <a:pt x="1687" y="5356"/>
                  </a:lnTo>
                  <a:lnTo>
                    <a:pt x="1724" y="5320"/>
                  </a:lnTo>
                  <a:lnTo>
                    <a:pt x="1761" y="5246"/>
                  </a:lnTo>
                  <a:lnTo>
                    <a:pt x="1761" y="5173"/>
                  </a:lnTo>
                  <a:lnTo>
                    <a:pt x="1724" y="5063"/>
                  </a:lnTo>
                  <a:lnTo>
                    <a:pt x="1724" y="5026"/>
                  </a:lnTo>
                  <a:lnTo>
                    <a:pt x="1687" y="4953"/>
                  </a:lnTo>
                  <a:lnTo>
                    <a:pt x="1651" y="4549"/>
                  </a:lnTo>
                  <a:lnTo>
                    <a:pt x="1614" y="4183"/>
                  </a:lnTo>
                  <a:lnTo>
                    <a:pt x="1577" y="3816"/>
                  </a:lnTo>
                  <a:lnTo>
                    <a:pt x="1577" y="3706"/>
                  </a:lnTo>
                  <a:lnTo>
                    <a:pt x="1467" y="3632"/>
                  </a:lnTo>
                  <a:lnTo>
                    <a:pt x="1357" y="3632"/>
                  </a:lnTo>
                  <a:lnTo>
                    <a:pt x="1247" y="3669"/>
                  </a:lnTo>
                  <a:lnTo>
                    <a:pt x="880" y="3889"/>
                  </a:lnTo>
                  <a:lnTo>
                    <a:pt x="550" y="4146"/>
                  </a:lnTo>
                  <a:lnTo>
                    <a:pt x="330" y="3302"/>
                  </a:lnTo>
                  <a:lnTo>
                    <a:pt x="294" y="3082"/>
                  </a:lnTo>
                  <a:lnTo>
                    <a:pt x="220" y="2972"/>
                  </a:lnTo>
                  <a:close/>
                  <a:moveTo>
                    <a:pt x="8400" y="2679"/>
                  </a:moveTo>
                  <a:lnTo>
                    <a:pt x="10124" y="5173"/>
                  </a:lnTo>
                  <a:lnTo>
                    <a:pt x="10161" y="5210"/>
                  </a:lnTo>
                  <a:lnTo>
                    <a:pt x="10124" y="5246"/>
                  </a:lnTo>
                  <a:lnTo>
                    <a:pt x="9684" y="5613"/>
                  </a:lnTo>
                  <a:lnTo>
                    <a:pt x="9207" y="6017"/>
                  </a:lnTo>
                  <a:lnTo>
                    <a:pt x="8804" y="6310"/>
                  </a:lnTo>
                  <a:lnTo>
                    <a:pt x="8584" y="6017"/>
                  </a:lnTo>
                  <a:lnTo>
                    <a:pt x="6970" y="3852"/>
                  </a:lnTo>
                  <a:lnTo>
                    <a:pt x="7703" y="3339"/>
                  </a:lnTo>
                  <a:lnTo>
                    <a:pt x="8033" y="3045"/>
                  </a:lnTo>
                  <a:lnTo>
                    <a:pt x="8364" y="2752"/>
                  </a:lnTo>
                  <a:lnTo>
                    <a:pt x="8400" y="2679"/>
                  </a:lnTo>
                  <a:close/>
                  <a:moveTo>
                    <a:pt x="2494" y="7227"/>
                  </a:moveTo>
                  <a:lnTo>
                    <a:pt x="2421" y="7301"/>
                  </a:lnTo>
                  <a:lnTo>
                    <a:pt x="2421" y="7411"/>
                  </a:lnTo>
                  <a:lnTo>
                    <a:pt x="2678" y="7887"/>
                  </a:lnTo>
                  <a:lnTo>
                    <a:pt x="2494" y="8034"/>
                  </a:lnTo>
                  <a:lnTo>
                    <a:pt x="2458" y="8108"/>
                  </a:lnTo>
                  <a:lnTo>
                    <a:pt x="2421" y="8218"/>
                  </a:lnTo>
                  <a:lnTo>
                    <a:pt x="2421" y="8291"/>
                  </a:lnTo>
                  <a:lnTo>
                    <a:pt x="2494" y="8328"/>
                  </a:lnTo>
                  <a:lnTo>
                    <a:pt x="2605" y="8364"/>
                  </a:lnTo>
                  <a:lnTo>
                    <a:pt x="2678" y="8328"/>
                  </a:lnTo>
                  <a:lnTo>
                    <a:pt x="2861" y="8254"/>
                  </a:lnTo>
                  <a:lnTo>
                    <a:pt x="2935" y="8364"/>
                  </a:lnTo>
                  <a:lnTo>
                    <a:pt x="3155" y="8694"/>
                  </a:lnTo>
                  <a:lnTo>
                    <a:pt x="3301" y="8841"/>
                  </a:lnTo>
                  <a:lnTo>
                    <a:pt x="3375" y="8878"/>
                  </a:lnTo>
                  <a:lnTo>
                    <a:pt x="3485" y="8915"/>
                  </a:lnTo>
                  <a:lnTo>
                    <a:pt x="3558" y="8878"/>
                  </a:lnTo>
                  <a:lnTo>
                    <a:pt x="3595" y="8804"/>
                  </a:lnTo>
                  <a:lnTo>
                    <a:pt x="3632" y="8731"/>
                  </a:lnTo>
                  <a:lnTo>
                    <a:pt x="3595" y="8621"/>
                  </a:lnTo>
                  <a:lnTo>
                    <a:pt x="3558" y="8438"/>
                  </a:lnTo>
                  <a:lnTo>
                    <a:pt x="3301" y="8108"/>
                  </a:lnTo>
                  <a:lnTo>
                    <a:pt x="3228" y="7997"/>
                  </a:lnTo>
                  <a:lnTo>
                    <a:pt x="3558" y="7704"/>
                  </a:lnTo>
                  <a:lnTo>
                    <a:pt x="3595" y="7594"/>
                  </a:lnTo>
                  <a:lnTo>
                    <a:pt x="3595" y="7484"/>
                  </a:lnTo>
                  <a:lnTo>
                    <a:pt x="3558" y="7411"/>
                  </a:lnTo>
                  <a:lnTo>
                    <a:pt x="3485" y="7374"/>
                  </a:lnTo>
                  <a:lnTo>
                    <a:pt x="3412" y="7337"/>
                  </a:lnTo>
                  <a:lnTo>
                    <a:pt x="3338" y="7337"/>
                  </a:lnTo>
                  <a:lnTo>
                    <a:pt x="3228" y="7411"/>
                  </a:lnTo>
                  <a:lnTo>
                    <a:pt x="2971" y="7631"/>
                  </a:lnTo>
                  <a:lnTo>
                    <a:pt x="2641" y="7264"/>
                  </a:lnTo>
                  <a:lnTo>
                    <a:pt x="2568" y="7227"/>
                  </a:lnTo>
                  <a:close/>
                  <a:moveTo>
                    <a:pt x="3191" y="6090"/>
                  </a:moveTo>
                  <a:lnTo>
                    <a:pt x="3595" y="6860"/>
                  </a:lnTo>
                  <a:lnTo>
                    <a:pt x="3998" y="7594"/>
                  </a:lnTo>
                  <a:lnTo>
                    <a:pt x="4439" y="8328"/>
                  </a:lnTo>
                  <a:lnTo>
                    <a:pt x="4915" y="9025"/>
                  </a:lnTo>
                  <a:lnTo>
                    <a:pt x="4769" y="9098"/>
                  </a:lnTo>
                  <a:lnTo>
                    <a:pt x="4622" y="9171"/>
                  </a:lnTo>
                  <a:lnTo>
                    <a:pt x="4365" y="9355"/>
                  </a:lnTo>
                  <a:lnTo>
                    <a:pt x="3778" y="9721"/>
                  </a:lnTo>
                  <a:lnTo>
                    <a:pt x="3522" y="9905"/>
                  </a:lnTo>
                  <a:lnTo>
                    <a:pt x="3412" y="10015"/>
                  </a:lnTo>
                  <a:lnTo>
                    <a:pt x="3265" y="10052"/>
                  </a:lnTo>
                  <a:lnTo>
                    <a:pt x="3228" y="10052"/>
                  </a:lnTo>
                  <a:lnTo>
                    <a:pt x="3191" y="10088"/>
                  </a:lnTo>
                  <a:lnTo>
                    <a:pt x="3191" y="10162"/>
                  </a:lnTo>
                  <a:lnTo>
                    <a:pt x="2421" y="9025"/>
                  </a:lnTo>
                  <a:lnTo>
                    <a:pt x="1761" y="7997"/>
                  </a:lnTo>
                  <a:lnTo>
                    <a:pt x="1064" y="7007"/>
                  </a:lnTo>
                  <a:lnTo>
                    <a:pt x="1394" y="6897"/>
                  </a:lnTo>
                  <a:lnTo>
                    <a:pt x="1724" y="6714"/>
                  </a:lnTo>
                  <a:lnTo>
                    <a:pt x="2348" y="6383"/>
                  </a:lnTo>
                  <a:lnTo>
                    <a:pt x="2494" y="6310"/>
                  </a:lnTo>
                  <a:lnTo>
                    <a:pt x="2641" y="6273"/>
                  </a:lnTo>
                  <a:lnTo>
                    <a:pt x="2935" y="6237"/>
                  </a:lnTo>
                  <a:lnTo>
                    <a:pt x="3081" y="6200"/>
                  </a:lnTo>
                  <a:lnTo>
                    <a:pt x="3191" y="6090"/>
                  </a:lnTo>
                  <a:close/>
                  <a:moveTo>
                    <a:pt x="12729" y="11005"/>
                  </a:moveTo>
                  <a:lnTo>
                    <a:pt x="12655" y="11225"/>
                  </a:lnTo>
                  <a:lnTo>
                    <a:pt x="12582" y="11115"/>
                  </a:lnTo>
                  <a:lnTo>
                    <a:pt x="12729" y="11005"/>
                  </a:lnTo>
                  <a:close/>
                  <a:moveTo>
                    <a:pt x="9647" y="12949"/>
                  </a:moveTo>
                  <a:lnTo>
                    <a:pt x="9721" y="13096"/>
                  </a:lnTo>
                  <a:lnTo>
                    <a:pt x="9831" y="13280"/>
                  </a:lnTo>
                  <a:lnTo>
                    <a:pt x="9941" y="13463"/>
                  </a:lnTo>
                  <a:lnTo>
                    <a:pt x="10088" y="13573"/>
                  </a:lnTo>
                  <a:lnTo>
                    <a:pt x="10051" y="13573"/>
                  </a:lnTo>
                  <a:lnTo>
                    <a:pt x="9647" y="13756"/>
                  </a:lnTo>
                  <a:lnTo>
                    <a:pt x="9647" y="13646"/>
                  </a:lnTo>
                  <a:lnTo>
                    <a:pt x="9574" y="13536"/>
                  </a:lnTo>
                  <a:lnTo>
                    <a:pt x="9427" y="13426"/>
                  </a:lnTo>
                  <a:lnTo>
                    <a:pt x="9354" y="13280"/>
                  </a:lnTo>
                  <a:lnTo>
                    <a:pt x="9281" y="13133"/>
                  </a:lnTo>
                  <a:lnTo>
                    <a:pt x="9244" y="12986"/>
                  </a:lnTo>
                  <a:lnTo>
                    <a:pt x="9647" y="12949"/>
                  </a:lnTo>
                  <a:close/>
                  <a:moveTo>
                    <a:pt x="6640" y="12839"/>
                  </a:moveTo>
                  <a:lnTo>
                    <a:pt x="6493" y="13426"/>
                  </a:lnTo>
                  <a:lnTo>
                    <a:pt x="6419" y="14013"/>
                  </a:lnTo>
                  <a:lnTo>
                    <a:pt x="6419" y="14160"/>
                  </a:lnTo>
                  <a:lnTo>
                    <a:pt x="6163" y="13940"/>
                  </a:lnTo>
                  <a:lnTo>
                    <a:pt x="6126" y="13940"/>
                  </a:lnTo>
                  <a:lnTo>
                    <a:pt x="6126" y="13903"/>
                  </a:lnTo>
                  <a:lnTo>
                    <a:pt x="6126" y="13646"/>
                  </a:lnTo>
                  <a:lnTo>
                    <a:pt x="6163" y="13353"/>
                  </a:lnTo>
                  <a:lnTo>
                    <a:pt x="6236" y="13096"/>
                  </a:lnTo>
                  <a:lnTo>
                    <a:pt x="6346" y="12876"/>
                  </a:lnTo>
                  <a:lnTo>
                    <a:pt x="6640" y="12839"/>
                  </a:lnTo>
                  <a:close/>
                  <a:moveTo>
                    <a:pt x="7336" y="13170"/>
                  </a:moveTo>
                  <a:lnTo>
                    <a:pt x="7263" y="13206"/>
                  </a:lnTo>
                  <a:lnTo>
                    <a:pt x="7226" y="13243"/>
                  </a:lnTo>
                  <a:lnTo>
                    <a:pt x="7080" y="13720"/>
                  </a:lnTo>
                  <a:lnTo>
                    <a:pt x="7006" y="13977"/>
                  </a:lnTo>
                  <a:lnTo>
                    <a:pt x="7006" y="14233"/>
                  </a:lnTo>
                  <a:lnTo>
                    <a:pt x="7006" y="14307"/>
                  </a:lnTo>
                  <a:lnTo>
                    <a:pt x="7043" y="14380"/>
                  </a:lnTo>
                  <a:lnTo>
                    <a:pt x="7116" y="14453"/>
                  </a:lnTo>
                  <a:lnTo>
                    <a:pt x="7190" y="14490"/>
                  </a:lnTo>
                  <a:lnTo>
                    <a:pt x="7263" y="14527"/>
                  </a:lnTo>
                  <a:lnTo>
                    <a:pt x="7336" y="14527"/>
                  </a:lnTo>
                  <a:lnTo>
                    <a:pt x="7410" y="14453"/>
                  </a:lnTo>
                  <a:lnTo>
                    <a:pt x="7483" y="14380"/>
                  </a:lnTo>
                  <a:lnTo>
                    <a:pt x="7483" y="14270"/>
                  </a:lnTo>
                  <a:lnTo>
                    <a:pt x="7446" y="14160"/>
                  </a:lnTo>
                  <a:lnTo>
                    <a:pt x="7373" y="14123"/>
                  </a:lnTo>
                  <a:lnTo>
                    <a:pt x="7373" y="13830"/>
                  </a:lnTo>
                  <a:lnTo>
                    <a:pt x="7410" y="13280"/>
                  </a:lnTo>
                  <a:lnTo>
                    <a:pt x="7373" y="13206"/>
                  </a:lnTo>
                  <a:lnTo>
                    <a:pt x="7336" y="13170"/>
                  </a:lnTo>
                  <a:close/>
                  <a:moveTo>
                    <a:pt x="10418" y="5613"/>
                  </a:moveTo>
                  <a:lnTo>
                    <a:pt x="11188" y="6714"/>
                  </a:lnTo>
                  <a:lnTo>
                    <a:pt x="11555" y="7264"/>
                  </a:lnTo>
                  <a:lnTo>
                    <a:pt x="11922" y="7814"/>
                  </a:lnTo>
                  <a:lnTo>
                    <a:pt x="12252" y="8474"/>
                  </a:lnTo>
                  <a:lnTo>
                    <a:pt x="12399" y="8841"/>
                  </a:lnTo>
                  <a:lnTo>
                    <a:pt x="12545" y="9208"/>
                  </a:lnTo>
                  <a:lnTo>
                    <a:pt x="12619" y="9575"/>
                  </a:lnTo>
                  <a:lnTo>
                    <a:pt x="12692" y="9942"/>
                  </a:lnTo>
                  <a:lnTo>
                    <a:pt x="12729" y="10308"/>
                  </a:lnTo>
                  <a:lnTo>
                    <a:pt x="12729" y="10675"/>
                  </a:lnTo>
                  <a:lnTo>
                    <a:pt x="12325" y="10932"/>
                  </a:lnTo>
                  <a:lnTo>
                    <a:pt x="12288" y="10969"/>
                  </a:lnTo>
                  <a:lnTo>
                    <a:pt x="12252" y="11042"/>
                  </a:lnTo>
                  <a:lnTo>
                    <a:pt x="12288" y="11079"/>
                  </a:lnTo>
                  <a:lnTo>
                    <a:pt x="12325" y="11152"/>
                  </a:lnTo>
                  <a:lnTo>
                    <a:pt x="12435" y="11372"/>
                  </a:lnTo>
                  <a:lnTo>
                    <a:pt x="12509" y="11446"/>
                  </a:lnTo>
                  <a:lnTo>
                    <a:pt x="12582" y="11519"/>
                  </a:lnTo>
                  <a:lnTo>
                    <a:pt x="12472" y="11776"/>
                  </a:lnTo>
                  <a:lnTo>
                    <a:pt x="12325" y="12032"/>
                  </a:lnTo>
                  <a:lnTo>
                    <a:pt x="11848" y="11666"/>
                  </a:lnTo>
                  <a:lnTo>
                    <a:pt x="11775" y="11629"/>
                  </a:lnTo>
                  <a:lnTo>
                    <a:pt x="11702" y="11666"/>
                  </a:lnTo>
                  <a:lnTo>
                    <a:pt x="11665" y="11739"/>
                  </a:lnTo>
                  <a:lnTo>
                    <a:pt x="11702" y="11812"/>
                  </a:lnTo>
                  <a:lnTo>
                    <a:pt x="12142" y="12326"/>
                  </a:lnTo>
                  <a:lnTo>
                    <a:pt x="11848" y="12619"/>
                  </a:lnTo>
                  <a:lnTo>
                    <a:pt x="11812" y="12546"/>
                  </a:lnTo>
                  <a:lnTo>
                    <a:pt x="11665" y="12399"/>
                  </a:lnTo>
                  <a:lnTo>
                    <a:pt x="11518" y="12253"/>
                  </a:lnTo>
                  <a:lnTo>
                    <a:pt x="11371" y="12069"/>
                  </a:lnTo>
                  <a:lnTo>
                    <a:pt x="11298" y="11886"/>
                  </a:lnTo>
                  <a:lnTo>
                    <a:pt x="11225" y="11849"/>
                  </a:lnTo>
                  <a:lnTo>
                    <a:pt x="11188" y="11812"/>
                  </a:lnTo>
                  <a:lnTo>
                    <a:pt x="11115" y="11849"/>
                  </a:lnTo>
                  <a:lnTo>
                    <a:pt x="11078" y="11922"/>
                  </a:lnTo>
                  <a:lnTo>
                    <a:pt x="11078" y="12106"/>
                  </a:lnTo>
                  <a:lnTo>
                    <a:pt x="11115" y="12253"/>
                  </a:lnTo>
                  <a:lnTo>
                    <a:pt x="11188" y="12436"/>
                  </a:lnTo>
                  <a:lnTo>
                    <a:pt x="11261" y="12583"/>
                  </a:lnTo>
                  <a:lnTo>
                    <a:pt x="11371" y="12729"/>
                  </a:lnTo>
                  <a:lnTo>
                    <a:pt x="11518" y="12876"/>
                  </a:lnTo>
                  <a:lnTo>
                    <a:pt x="11115" y="13096"/>
                  </a:lnTo>
                  <a:lnTo>
                    <a:pt x="11151" y="12986"/>
                  </a:lnTo>
                  <a:lnTo>
                    <a:pt x="11151" y="12839"/>
                  </a:lnTo>
                  <a:lnTo>
                    <a:pt x="11078" y="12766"/>
                  </a:lnTo>
                  <a:lnTo>
                    <a:pt x="10968" y="12656"/>
                  </a:lnTo>
                  <a:lnTo>
                    <a:pt x="10931" y="12656"/>
                  </a:lnTo>
                  <a:lnTo>
                    <a:pt x="10858" y="12693"/>
                  </a:lnTo>
                  <a:lnTo>
                    <a:pt x="10858" y="12766"/>
                  </a:lnTo>
                  <a:lnTo>
                    <a:pt x="10821" y="12729"/>
                  </a:lnTo>
                  <a:lnTo>
                    <a:pt x="10491" y="12436"/>
                  </a:lnTo>
                  <a:lnTo>
                    <a:pt x="10418" y="12363"/>
                  </a:lnTo>
                  <a:lnTo>
                    <a:pt x="10344" y="12399"/>
                  </a:lnTo>
                  <a:lnTo>
                    <a:pt x="10308" y="12473"/>
                  </a:lnTo>
                  <a:lnTo>
                    <a:pt x="10308" y="12546"/>
                  </a:lnTo>
                  <a:lnTo>
                    <a:pt x="10491" y="12839"/>
                  </a:lnTo>
                  <a:lnTo>
                    <a:pt x="10711" y="13206"/>
                  </a:lnTo>
                  <a:lnTo>
                    <a:pt x="10785" y="13280"/>
                  </a:lnTo>
                  <a:lnTo>
                    <a:pt x="10381" y="13426"/>
                  </a:lnTo>
                  <a:lnTo>
                    <a:pt x="10381" y="13353"/>
                  </a:lnTo>
                  <a:lnTo>
                    <a:pt x="10344" y="13280"/>
                  </a:lnTo>
                  <a:lnTo>
                    <a:pt x="10234" y="13133"/>
                  </a:lnTo>
                  <a:lnTo>
                    <a:pt x="10051" y="12913"/>
                  </a:lnTo>
                  <a:lnTo>
                    <a:pt x="9904" y="12693"/>
                  </a:lnTo>
                  <a:lnTo>
                    <a:pt x="9831" y="12619"/>
                  </a:lnTo>
                  <a:lnTo>
                    <a:pt x="9721" y="12619"/>
                  </a:lnTo>
                  <a:lnTo>
                    <a:pt x="9391" y="12693"/>
                  </a:lnTo>
                  <a:lnTo>
                    <a:pt x="9097" y="12729"/>
                  </a:lnTo>
                  <a:lnTo>
                    <a:pt x="9024" y="12766"/>
                  </a:lnTo>
                  <a:lnTo>
                    <a:pt x="8987" y="12839"/>
                  </a:lnTo>
                  <a:lnTo>
                    <a:pt x="8987" y="12913"/>
                  </a:lnTo>
                  <a:lnTo>
                    <a:pt x="9024" y="12986"/>
                  </a:lnTo>
                  <a:lnTo>
                    <a:pt x="9024" y="13243"/>
                  </a:lnTo>
                  <a:lnTo>
                    <a:pt x="9097" y="13500"/>
                  </a:lnTo>
                  <a:lnTo>
                    <a:pt x="9134" y="13646"/>
                  </a:lnTo>
                  <a:lnTo>
                    <a:pt x="9207" y="13756"/>
                  </a:lnTo>
                  <a:lnTo>
                    <a:pt x="9317" y="13830"/>
                  </a:lnTo>
                  <a:lnTo>
                    <a:pt x="9427" y="13867"/>
                  </a:lnTo>
                  <a:lnTo>
                    <a:pt x="8987" y="14050"/>
                  </a:lnTo>
                  <a:lnTo>
                    <a:pt x="8950" y="13977"/>
                  </a:lnTo>
                  <a:lnTo>
                    <a:pt x="8804" y="13903"/>
                  </a:lnTo>
                  <a:lnTo>
                    <a:pt x="8767" y="13903"/>
                  </a:lnTo>
                  <a:lnTo>
                    <a:pt x="8620" y="13536"/>
                  </a:lnTo>
                  <a:lnTo>
                    <a:pt x="8510" y="13390"/>
                  </a:lnTo>
                  <a:lnTo>
                    <a:pt x="8364" y="13206"/>
                  </a:lnTo>
                  <a:lnTo>
                    <a:pt x="8327" y="13206"/>
                  </a:lnTo>
                  <a:lnTo>
                    <a:pt x="8327" y="13243"/>
                  </a:lnTo>
                  <a:lnTo>
                    <a:pt x="8327" y="13500"/>
                  </a:lnTo>
                  <a:lnTo>
                    <a:pt x="8364" y="13756"/>
                  </a:lnTo>
                  <a:lnTo>
                    <a:pt x="8510" y="14270"/>
                  </a:lnTo>
                  <a:lnTo>
                    <a:pt x="8070" y="14453"/>
                  </a:lnTo>
                  <a:lnTo>
                    <a:pt x="8033" y="14160"/>
                  </a:lnTo>
                  <a:lnTo>
                    <a:pt x="7960" y="13903"/>
                  </a:lnTo>
                  <a:lnTo>
                    <a:pt x="7923" y="13536"/>
                  </a:lnTo>
                  <a:lnTo>
                    <a:pt x="7923" y="13206"/>
                  </a:lnTo>
                  <a:lnTo>
                    <a:pt x="7887" y="13133"/>
                  </a:lnTo>
                  <a:lnTo>
                    <a:pt x="7813" y="13096"/>
                  </a:lnTo>
                  <a:lnTo>
                    <a:pt x="7777" y="13096"/>
                  </a:lnTo>
                  <a:lnTo>
                    <a:pt x="7703" y="13170"/>
                  </a:lnTo>
                  <a:lnTo>
                    <a:pt x="7667" y="13536"/>
                  </a:lnTo>
                  <a:lnTo>
                    <a:pt x="7630" y="13903"/>
                  </a:lnTo>
                  <a:lnTo>
                    <a:pt x="7667" y="14233"/>
                  </a:lnTo>
                  <a:lnTo>
                    <a:pt x="7667" y="14380"/>
                  </a:lnTo>
                  <a:lnTo>
                    <a:pt x="7740" y="14527"/>
                  </a:lnTo>
                  <a:lnTo>
                    <a:pt x="7483" y="14563"/>
                  </a:lnTo>
                  <a:lnTo>
                    <a:pt x="7190" y="14527"/>
                  </a:lnTo>
                  <a:lnTo>
                    <a:pt x="7006" y="14453"/>
                  </a:lnTo>
                  <a:lnTo>
                    <a:pt x="6786" y="14380"/>
                  </a:lnTo>
                  <a:lnTo>
                    <a:pt x="6823" y="14160"/>
                  </a:lnTo>
                  <a:lnTo>
                    <a:pt x="6860" y="13646"/>
                  </a:lnTo>
                  <a:lnTo>
                    <a:pt x="6860" y="13206"/>
                  </a:lnTo>
                  <a:lnTo>
                    <a:pt x="6860" y="12766"/>
                  </a:lnTo>
                  <a:lnTo>
                    <a:pt x="6823" y="12693"/>
                  </a:lnTo>
                  <a:lnTo>
                    <a:pt x="6713" y="12656"/>
                  </a:lnTo>
                  <a:lnTo>
                    <a:pt x="6346" y="12693"/>
                  </a:lnTo>
                  <a:lnTo>
                    <a:pt x="6309" y="12656"/>
                  </a:lnTo>
                  <a:lnTo>
                    <a:pt x="6236" y="12693"/>
                  </a:lnTo>
                  <a:lnTo>
                    <a:pt x="6089" y="12913"/>
                  </a:lnTo>
                  <a:lnTo>
                    <a:pt x="5943" y="13133"/>
                  </a:lnTo>
                  <a:lnTo>
                    <a:pt x="5869" y="13390"/>
                  </a:lnTo>
                  <a:lnTo>
                    <a:pt x="5796" y="13610"/>
                  </a:lnTo>
                  <a:lnTo>
                    <a:pt x="5392" y="13206"/>
                  </a:lnTo>
                  <a:lnTo>
                    <a:pt x="5686" y="12839"/>
                  </a:lnTo>
                  <a:lnTo>
                    <a:pt x="5943" y="12473"/>
                  </a:lnTo>
                  <a:lnTo>
                    <a:pt x="5943" y="12363"/>
                  </a:lnTo>
                  <a:lnTo>
                    <a:pt x="5943" y="12289"/>
                  </a:lnTo>
                  <a:lnTo>
                    <a:pt x="5869" y="12216"/>
                  </a:lnTo>
                  <a:lnTo>
                    <a:pt x="5686" y="12216"/>
                  </a:lnTo>
                  <a:lnTo>
                    <a:pt x="5612" y="12289"/>
                  </a:lnTo>
                  <a:lnTo>
                    <a:pt x="5209" y="12949"/>
                  </a:lnTo>
                  <a:lnTo>
                    <a:pt x="4952" y="12619"/>
                  </a:lnTo>
                  <a:lnTo>
                    <a:pt x="5136" y="12473"/>
                  </a:lnTo>
                  <a:lnTo>
                    <a:pt x="5319" y="12289"/>
                  </a:lnTo>
                  <a:lnTo>
                    <a:pt x="5466" y="12069"/>
                  </a:lnTo>
                  <a:lnTo>
                    <a:pt x="5576" y="11849"/>
                  </a:lnTo>
                  <a:lnTo>
                    <a:pt x="5576" y="11776"/>
                  </a:lnTo>
                  <a:lnTo>
                    <a:pt x="5576" y="11739"/>
                  </a:lnTo>
                  <a:lnTo>
                    <a:pt x="5539" y="11666"/>
                  </a:lnTo>
                  <a:lnTo>
                    <a:pt x="5502" y="11629"/>
                  </a:lnTo>
                  <a:lnTo>
                    <a:pt x="5319" y="11629"/>
                  </a:lnTo>
                  <a:lnTo>
                    <a:pt x="5282" y="11702"/>
                  </a:lnTo>
                  <a:lnTo>
                    <a:pt x="4805" y="12399"/>
                  </a:lnTo>
                  <a:lnTo>
                    <a:pt x="4439" y="11922"/>
                  </a:lnTo>
                  <a:lnTo>
                    <a:pt x="4549" y="11812"/>
                  </a:lnTo>
                  <a:lnTo>
                    <a:pt x="4879" y="11409"/>
                  </a:lnTo>
                  <a:lnTo>
                    <a:pt x="5209" y="10969"/>
                  </a:lnTo>
                  <a:lnTo>
                    <a:pt x="5209" y="10895"/>
                  </a:lnTo>
                  <a:lnTo>
                    <a:pt x="5246" y="10859"/>
                  </a:lnTo>
                  <a:lnTo>
                    <a:pt x="5282" y="10785"/>
                  </a:lnTo>
                  <a:lnTo>
                    <a:pt x="5282" y="10712"/>
                  </a:lnTo>
                  <a:lnTo>
                    <a:pt x="5209" y="10639"/>
                  </a:lnTo>
                  <a:lnTo>
                    <a:pt x="5099" y="10602"/>
                  </a:lnTo>
                  <a:lnTo>
                    <a:pt x="5026" y="10602"/>
                  </a:lnTo>
                  <a:lnTo>
                    <a:pt x="4952" y="10639"/>
                  </a:lnTo>
                  <a:lnTo>
                    <a:pt x="4549" y="11225"/>
                  </a:lnTo>
                  <a:lnTo>
                    <a:pt x="4329" y="11556"/>
                  </a:lnTo>
                  <a:lnTo>
                    <a:pt x="4292" y="11482"/>
                  </a:lnTo>
                  <a:lnTo>
                    <a:pt x="4145" y="11482"/>
                  </a:lnTo>
                  <a:lnTo>
                    <a:pt x="3888" y="11152"/>
                  </a:lnTo>
                  <a:lnTo>
                    <a:pt x="4329" y="10822"/>
                  </a:lnTo>
                  <a:lnTo>
                    <a:pt x="4549" y="10675"/>
                  </a:lnTo>
                  <a:lnTo>
                    <a:pt x="4732" y="10455"/>
                  </a:lnTo>
                  <a:lnTo>
                    <a:pt x="4769" y="10418"/>
                  </a:lnTo>
                  <a:lnTo>
                    <a:pt x="4805" y="10345"/>
                  </a:lnTo>
                  <a:lnTo>
                    <a:pt x="4732" y="10235"/>
                  </a:lnTo>
                  <a:lnTo>
                    <a:pt x="4659" y="10162"/>
                  </a:lnTo>
                  <a:lnTo>
                    <a:pt x="4585" y="10162"/>
                  </a:lnTo>
                  <a:lnTo>
                    <a:pt x="4512" y="10198"/>
                  </a:lnTo>
                  <a:lnTo>
                    <a:pt x="4292" y="10345"/>
                  </a:lnTo>
                  <a:lnTo>
                    <a:pt x="4072" y="10528"/>
                  </a:lnTo>
                  <a:lnTo>
                    <a:pt x="3705" y="10895"/>
                  </a:lnTo>
                  <a:lnTo>
                    <a:pt x="3256" y="10239"/>
                  </a:lnTo>
                  <a:lnTo>
                    <a:pt x="3256" y="10239"/>
                  </a:lnTo>
                  <a:lnTo>
                    <a:pt x="3485" y="10272"/>
                  </a:lnTo>
                  <a:lnTo>
                    <a:pt x="3742" y="10235"/>
                  </a:lnTo>
                  <a:lnTo>
                    <a:pt x="3888" y="10162"/>
                  </a:lnTo>
                  <a:lnTo>
                    <a:pt x="4072" y="10052"/>
                  </a:lnTo>
                  <a:lnTo>
                    <a:pt x="4365" y="9868"/>
                  </a:lnTo>
                  <a:lnTo>
                    <a:pt x="4769" y="9648"/>
                  </a:lnTo>
                  <a:lnTo>
                    <a:pt x="4989" y="9538"/>
                  </a:lnTo>
                  <a:lnTo>
                    <a:pt x="5172" y="9391"/>
                  </a:lnTo>
                  <a:lnTo>
                    <a:pt x="6053" y="10675"/>
                  </a:lnTo>
                  <a:lnTo>
                    <a:pt x="6383" y="11115"/>
                  </a:lnTo>
                  <a:lnTo>
                    <a:pt x="6713" y="11556"/>
                  </a:lnTo>
                  <a:lnTo>
                    <a:pt x="6896" y="11739"/>
                  </a:lnTo>
                  <a:lnTo>
                    <a:pt x="7116" y="11922"/>
                  </a:lnTo>
                  <a:lnTo>
                    <a:pt x="7336" y="12069"/>
                  </a:lnTo>
                  <a:lnTo>
                    <a:pt x="7593" y="12179"/>
                  </a:lnTo>
                  <a:lnTo>
                    <a:pt x="7813" y="12253"/>
                  </a:lnTo>
                  <a:lnTo>
                    <a:pt x="8070" y="12289"/>
                  </a:lnTo>
                  <a:lnTo>
                    <a:pt x="8547" y="12289"/>
                  </a:lnTo>
                  <a:lnTo>
                    <a:pt x="8767" y="12253"/>
                  </a:lnTo>
                  <a:lnTo>
                    <a:pt x="8987" y="12179"/>
                  </a:lnTo>
                  <a:lnTo>
                    <a:pt x="9207" y="12106"/>
                  </a:lnTo>
                  <a:lnTo>
                    <a:pt x="9427" y="11996"/>
                  </a:lnTo>
                  <a:lnTo>
                    <a:pt x="9684" y="11849"/>
                  </a:lnTo>
                  <a:lnTo>
                    <a:pt x="9867" y="11666"/>
                  </a:lnTo>
                  <a:lnTo>
                    <a:pt x="10051" y="11482"/>
                  </a:lnTo>
                  <a:lnTo>
                    <a:pt x="10198" y="11262"/>
                  </a:lnTo>
                  <a:lnTo>
                    <a:pt x="10308" y="11042"/>
                  </a:lnTo>
                  <a:lnTo>
                    <a:pt x="10418" y="10822"/>
                  </a:lnTo>
                  <a:lnTo>
                    <a:pt x="10491" y="10565"/>
                  </a:lnTo>
                  <a:lnTo>
                    <a:pt x="10528" y="10345"/>
                  </a:lnTo>
                  <a:lnTo>
                    <a:pt x="10564" y="9832"/>
                  </a:lnTo>
                  <a:lnTo>
                    <a:pt x="10528" y="9318"/>
                  </a:lnTo>
                  <a:lnTo>
                    <a:pt x="10418" y="8804"/>
                  </a:lnTo>
                  <a:lnTo>
                    <a:pt x="10234" y="8328"/>
                  </a:lnTo>
                  <a:lnTo>
                    <a:pt x="9978" y="7887"/>
                  </a:lnTo>
                  <a:lnTo>
                    <a:pt x="9684" y="7484"/>
                  </a:lnTo>
                  <a:lnTo>
                    <a:pt x="9097" y="6640"/>
                  </a:lnTo>
                  <a:lnTo>
                    <a:pt x="9354" y="6494"/>
                  </a:lnTo>
                  <a:lnTo>
                    <a:pt x="9574" y="6347"/>
                  </a:lnTo>
                  <a:lnTo>
                    <a:pt x="10014" y="5980"/>
                  </a:lnTo>
                  <a:lnTo>
                    <a:pt x="10418" y="5613"/>
                  </a:lnTo>
                  <a:close/>
                  <a:moveTo>
                    <a:pt x="8400" y="2055"/>
                  </a:moveTo>
                  <a:lnTo>
                    <a:pt x="8290" y="2092"/>
                  </a:lnTo>
                  <a:lnTo>
                    <a:pt x="8217" y="2165"/>
                  </a:lnTo>
                  <a:lnTo>
                    <a:pt x="8180" y="2202"/>
                  </a:lnTo>
                  <a:lnTo>
                    <a:pt x="8180" y="2312"/>
                  </a:lnTo>
                  <a:lnTo>
                    <a:pt x="8180" y="2385"/>
                  </a:lnTo>
                  <a:lnTo>
                    <a:pt x="8107" y="2422"/>
                  </a:lnTo>
                  <a:lnTo>
                    <a:pt x="8033" y="2459"/>
                  </a:lnTo>
                  <a:lnTo>
                    <a:pt x="7300" y="3045"/>
                  </a:lnTo>
                  <a:lnTo>
                    <a:pt x="6896" y="3339"/>
                  </a:lnTo>
                  <a:lnTo>
                    <a:pt x="6529" y="3596"/>
                  </a:lnTo>
                  <a:lnTo>
                    <a:pt x="6456" y="3669"/>
                  </a:lnTo>
                  <a:lnTo>
                    <a:pt x="6419" y="3742"/>
                  </a:lnTo>
                  <a:lnTo>
                    <a:pt x="6419" y="3852"/>
                  </a:lnTo>
                  <a:lnTo>
                    <a:pt x="6419" y="3926"/>
                  </a:lnTo>
                  <a:lnTo>
                    <a:pt x="8547" y="6677"/>
                  </a:lnTo>
                  <a:lnTo>
                    <a:pt x="8547" y="6750"/>
                  </a:lnTo>
                  <a:lnTo>
                    <a:pt x="8620" y="6787"/>
                  </a:lnTo>
                  <a:lnTo>
                    <a:pt x="9391" y="7851"/>
                  </a:lnTo>
                  <a:lnTo>
                    <a:pt x="9684" y="8291"/>
                  </a:lnTo>
                  <a:lnTo>
                    <a:pt x="9904" y="8768"/>
                  </a:lnTo>
                  <a:lnTo>
                    <a:pt x="10014" y="9025"/>
                  </a:lnTo>
                  <a:lnTo>
                    <a:pt x="10088" y="9281"/>
                  </a:lnTo>
                  <a:lnTo>
                    <a:pt x="10124" y="9538"/>
                  </a:lnTo>
                  <a:lnTo>
                    <a:pt x="10124" y="9832"/>
                  </a:lnTo>
                  <a:lnTo>
                    <a:pt x="10124" y="10088"/>
                  </a:lnTo>
                  <a:lnTo>
                    <a:pt x="10088" y="10308"/>
                  </a:lnTo>
                  <a:lnTo>
                    <a:pt x="10014" y="10565"/>
                  </a:lnTo>
                  <a:lnTo>
                    <a:pt x="9904" y="10785"/>
                  </a:lnTo>
                  <a:lnTo>
                    <a:pt x="9794" y="11005"/>
                  </a:lnTo>
                  <a:lnTo>
                    <a:pt x="9647" y="11189"/>
                  </a:lnTo>
                  <a:lnTo>
                    <a:pt x="9464" y="11372"/>
                  </a:lnTo>
                  <a:lnTo>
                    <a:pt x="9281" y="11556"/>
                  </a:lnTo>
                  <a:lnTo>
                    <a:pt x="9097" y="11666"/>
                  </a:lnTo>
                  <a:lnTo>
                    <a:pt x="8877" y="11739"/>
                  </a:lnTo>
                  <a:lnTo>
                    <a:pt x="8657" y="11776"/>
                  </a:lnTo>
                  <a:lnTo>
                    <a:pt x="8437" y="11812"/>
                  </a:lnTo>
                  <a:lnTo>
                    <a:pt x="7997" y="11812"/>
                  </a:lnTo>
                  <a:lnTo>
                    <a:pt x="7813" y="11739"/>
                  </a:lnTo>
                  <a:lnTo>
                    <a:pt x="7593" y="11666"/>
                  </a:lnTo>
                  <a:lnTo>
                    <a:pt x="7373" y="11519"/>
                  </a:lnTo>
                  <a:lnTo>
                    <a:pt x="7153" y="11372"/>
                  </a:lnTo>
                  <a:lnTo>
                    <a:pt x="6970" y="11152"/>
                  </a:lnTo>
                  <a:lnTo>
                    <a:pt x="6823" y="10932"/>
                  </a:lnTo>
                  <a:lnTo>
                    <a:pt x="6053" y="9905"/>
                  </a:lnTo>
                  <a:lnTo>
                    <a:pt x="5356" y="8878"/>
                  </a:lnTo>
                  <a:lnTo>
                    <a:pt x="4659" y="7814"/>
                  </a:lnTo>
                  <a:lnTo>
                    <a:pt x="4035" y="6714"/>
                  </a:lnTo>
                  <a:lnTo>
                    <a:pt x="3742" y="6163"/>
                  </a:lnTo>
                  <a:lnTo>
                    <a:pt x="3485" y="5613"/>
                  </a:lnTo>
                  <a:lnTo>
                    <a:pt x="3412" y="5540"/>
                  </a:lnTo>
                  <a:lnTo>
                    <a:pt x="3301" y="5503"/>
                  </a:lnTo>
                  <a:lnTo>
                    <a:pt x="3191" y="5503"/>
                  </a:lnTo>
                  <a:lnTo>
                    <a:pt x="3118" y="5576"/>
                  </a:lnTo>
                  <a:lnTo>
                    <a:pt x="3008" y="5687"/>
                  </a:lnTo>
                  <a:lnTo>
                    <a:pt x="2861" y="5760"/>
                  </a:lnTo>
                  <a:lnTo>
                    <a:pt x="2715" y="5833"/>
                  </a:lnTo>
                  <a:lnTo>
                    <a:pt x="2568" y="5833"/>
                  </a:lnTo>
                  <a:lnTo>
                    <a:pt x="2421" y="5870"/>
                  </a:lnTo>
                  <a:lnTo>
                    <a:pt x="2274" y="5907"/>
                  </a:lnTo>
                  <a:lnTo>
                    <a:pt x="2018" y="6053"/>
                  </a:lnTo>
                  <a:lnTo>
                    <a:pt x="1431" y="6420"/>
                  </a:lnTo>
                  <a:lnTo>
                    <a:pt x="1137" y="6604"/>
                  </a:lnTo>
                  <a:lnTo>
                    <a:pt x="880" y="6824"/>
                  </a:lnTo>
                  <a:lnTo>
                    <a:pt x="770" y="6824"/>
                  </a:lnTo>
                  <a:lnTo>
                    <a:pt x="697" y="6897"/>
                  </a:lnTo>
                  <a:lnTo>
                    <a:pt x="660" y="6970"/>
                  </a:lnTo>
                  <a:lnTo>
                    <a:pt x="697" y="7080"/>
                  </a:lnTo>
                  <a:lnTo>
                    <a:pt x="1101" y="7814"/>
                  </a:lnTo>
                  <a:lnTo>
                    <a:pt x="1541" y="8548"/>
                  </a:lnTo>
                  <a:lnTo>
                    <a:pt x="2458" y="9942"/>
                  </a:lnTo>
                  <a:lnTo>
                    <a:pt x="3412" y="11335"/>
                  </a:lnTo>
                  <a:lnTo>
                    <a:pt x="4402" y="12693"/>
                  </a:lnTo>
                  <a:lnTo>
                    <a:pt x="4989" y="13426"/>
                  </a:lnTo>
                  <a:lnTo>
                    <a:pt x="4952" y="13426"/>
                  </a:lnTo>
                  <a:lnTo>
                    <a:pt x="4952" y="13500"/>
                  </a:lnTo>
                  <a:lnTo>
                    <a:pt x="4989" y="13536"/>
                  </a:lnTo>
                  <a:lnTo>
                    <a:pt x="5026" y="13573"/>
                  </a:lnTo>
                  <a:lnTo>
                    <a:pt x="5099" y="13536"/>
                  </a:lnTo>
                  <a:lnTo>
                    <a:pt x="5429" y="13940"/>
                  </a:lnTo>
                  <a:lnTo>
                    <a:pt x="5796" y="14307"/>
                  </a:lnTo>
                  <a:lnTo>
                    <a:pt x="5833" y="14343"/>
                  </a:lnTo>
                  <a:lnTo>
                    <a:pt x="5906" y="14380"/>
                  </a:lnTo>
                  <a:lnTo>
                    <a:pt x="6126" y="14563"/>
                  </a:lnTo>
                  <a:lnTo>
                    <a:pt x="6383" y="14710"/>
                  </a:lnTo>
                  <a:lnTo>
                    <a:pt x="6640" y="14857"/>
                  </a:lnTo>
                  <a:lnTo>
                    <a:pt x="6933" y="14967"/>
                  </a:lnTo>
                  <a:lnTo>
                    <a:pt x="7226" y="15040"/>
                  </a:lnTo>
                  <a:lnTo>
                    <a:pt x="7850" y="15040"/>
                  </a:lnTo>
                  <a:lnTo>
                    <a:pt x="8180" y="14967"/>
                  </a:lnTo>
                  <a:lnTo>
                    <a:pt x="8510" y="14820"/>
                  </a:lnTo>
                  <a:lnTo>
                    <a:pt x="8877" y="14673"/>
                  </a:lnTo>
                  <a:lnTo>
                    <a:pt x="9574" y="14343"/>
                  </a:lnTo>
                  <a:lnTo>
                    <a:pt x="11115" y="13683"/>
                  </a:lnTo>
                  <a:lnTo>
                    <a:pt x="11592" y="13426"/>
                  </a:lnTo>
                  <a:lnTo>
                    <a:pt x="11995" y="13170"/>
                  </a:lnTo>
                  <a:lnTo>
                    <a:pt x="12399" y="12839"/>
                  </a:lnTo>
                  <a:lnTo>
                    <a:pt x="12729" y="12436"/>
                  </a:lnTo>
                  <a:lnTo>
                    <a:pt x="12912" y="12142"/>
                  </a:lnTo>
                  <a:lnTo>
                    <a:pt x="13059" y="11849"/>
                  </a:lnTo>
                  <a:lnTo>
                    <a:pt x="13169" y="11519"/>
                  </a:lnTo>
                  <a:lnTo>
                    <a:pt x="13242" y="11189"/>
                  </a:lnTo>
                  <a:lnTo>
                    <a:pt x="13279" y="10859"/>
                  </a:lnTo>
                  <a:lnTo>
                    <a:pt x="13316" y="10528"/>
                  </a:lnTo>
                  <a:lnTo>
                    <a:pt x="13279" y="10198"/>
                  </a:lnTo>
                  <a:lnTo>
                    <a:pt x="13242" y="9868"/>
                  </a:lnTo>
                  <a:lnTo>
                    <a:pt x="13169" y="9538"/>
                  </a:lnTo>
                  <a:lnTo>
                    <a:pt x="13095" y="9208"/>
                  </a:lnTo>
                  <a:lnTo>
                    <a:pt x="12875" y="8584"/>
                  </a:lnTo>
                  <a:lnTo>
                    <a:pt x="12582" y="7961"/>
                  </a:lnTo>
                  <a:lnTo>
                    <a:pt x="12252" y="7374"/>
                  </a:lnTo>
                  <a:lnTo>
                    <a:pt x="11885" y="6824"/>
                  </a:lnTo>
                  <a:lnTo>
                    <a:pt x="10271" y="4476"/>
                  </a:lnTo>
                  <a:lnTo>
                    <a:pt x="8657" y="2165"/>
                  </a:lnTo>
                  <a:lnTo>
                    <a:pt x="8584" y="2092"/>
                  </a:lnTo>
                  <a:lnTo>
                    <a:pt x="8474" y="2055"/>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 name="Google Shape;428;p8"/>
            <p:cNvSpPr/>
            <p:nvPr/>
          </p:nvSpPr>
          <p:spPr>
            <a:xfrm>
              <a:off x="6023725" y="3167900"/>
              <a:ext cx="340250" cy="227450"/>
            </a:xfrm>
            <a:custGeom>
              <a:avLst/>
              <a:gdLst/>
              <a:ahLst/>
              <a:cxnLst/>
              <a:rect l="l" t="t" r="r" b="b"/>
              <a:pathLst>
                <a:path w="13610" h="9098" extrusionOk="0">
                  <a:moveTo>
                    <a:pt x="4696" y="0"/>
                  </a:moveTo>
                  <a:lnTo>
                    <a:pt x="4586" y="74"/>
                  </a:lnTo>
                  <a:lnTo>
                    <a:pt x="4256" y="440"/>
                  </a:lnTo>
                  <a:lnTo>
                    <a:pt x="3999" y="844"/>
                  </a:lnTo>
                  <a:lnTo>
                    <a:pt x="3742" y="1247"/>
                  </a:lnTo>
                  <a:lnTo>
                    <a:pt x="3522" y="1688"/>
                  </a:lnTo>
                  <a:lnTo>
                    <a:pt x="3339" y="2128"/>
                  </a:lnTo>
                  <a:lnTo>
                    <a:pt x="3228" y="2605"/>
                  </a:lnTo>
                  <a:lnTo>
                    <a:pt x="3118" y="3081"/>
                  </a:lnTo>
                  <a:lnTo>
                    <a:pt x="3045" y="3595"/>
                  </a:lnTo>
                  <a:lnTo>
                    <a:pt x="3008" y="3852"/>
                  </a:lnTo>
                  <a:lnTo>
                    <a:pt x="2935" y="4072"/>
                  </a:lnTo>
                  <a:lnTo>
                    <a:pt x="2825" y="4329"/>
                  </a:lnTo>
                  <a:lnTo>
                    <a:pt x="2678" y="4512"/>
                  </a:lnTo>
                  <a:lnTo>
                    <a:pt x="2605" y="4622"/>
                  </a:lnTo>
                  <a:lnTo>
                    <a:pt x="2495" y="4659"/>
                  </a:lnTo>
                  <a:lnTo>
                    <a:pt x="2275" y="4732"/>
                  </a:lnTo>
                  <a:lnTo>
                    <a:pt x="1835" y="4732"/>
                  </a:lnTo>
                  <a:lnTo>
                    <a:pt x="1541" y="4659"/>
                  </a:lnTo>
                  <a:lnTo>
                    <a:pt x="991" y="4659"/>
                  </a:lnTo>
                  <a:lnTo>
                    <a:pt x="881" y="4732"/>
                  </a:lnTo>
                  <a:lnTo>
                    <a:pt x="771" y="4769"/>
                  </a:lnTo>
                  <a:lnTo>
                    <a:pt x="587" y="4732"/>
                  </a:lnTo>
                  <a:lnTo>
                    <a:pt x="404" y="4732"/>
                  </a:lnTo>
                  <a:lnTo>
                    <a:pt x="257" y="4805"/>
                  </a:lnTo>
                  <a:lnTo>
                    <a:pt x="74" y="4879"/>
                  </a:lnTo>
                  <a:lnTo>
                    <a:pt x="37" y="4952"/>
                  </a:lnTo>
                  <a:lnTo>
                    <a:pt x="0" y="5026"/>
                  </a:lnTo>
                  <a:lnTo>
                    <a:pt x="0" y="5172"/>
                  </a:lnTo>
                  <a:lnTo>
                    <a:pt x="37" y="5209"/>
                  </a:lnTo>
                  <a:lnTo>
                    <a:pt x="74" y="5246"/>
                  </a:lnTo>
                  <a:lnTo>
                    <a:pt x="147" y="5282"/>
                  </a:lnTo>
                  <a:lnTo>
                    <a:pt x="221" y="5246"/>
                  </a:lnTo>
                  <a:lnTo>
                    <a:pt x="514" y="5172"/>
                  </a:lnTo>
                  <a:lnTo>
                    <a:pt x="587" y="5282"/>
                  </a:lnTo>
                  <a:lnTo>
                    <a:pt x="697" y="5356"/>
                  </a:lnTo>
                  <a:lnTo>
                    <a:pt x="807" y="5356"/>
                  </a:lnTo>
                  <a:lnTo>
                    <a:pt x="881" y="5319"/>
                  </a:lnTo>
                  <a:lnTo>
                    <a:pt x="918" y="5282"/>
                  </a:lnTo>
                  <a:lnTo>
                    <a:pt x="991" y="5209"/>
                  </a:lnTo>
                  <a:lnTo>
                    <a:pt x="1064" y="5172"/>
                  </a:lnTo>
                  <a:lnTo>
                    <a:pt x="1248" y="5136"/>
                  </a:lnTo>
                  <a:lnTo>
                    <a:pt x="1431" y="5172"/>
                  </a:lnTo>
                  <a:lnTo>
                    <a:pt x="1614" y="5209"/>
                  </a:lnTo>
                  <a:lnTo>
                    <a:pt x="1981" y="5282"/>
                  </a:lnTo>
                  <a:lnTo>
                    <a:pt x="2201" y="5282"/>
                  </a:lnTo>
                  <a:lnTo>
                    <a:pt x="2385" y="5246"/>
                  </a:lnTo>
                  <a:lnTo>
                    <a:pt x="2605" y="5209"/>
                  </a:lnTo>
                  <a:lnTo>
                    <a:pt x="2752" y="5136"/>
                  </a:lnTo>
                  <a:lnTo>
                    <a:pt x="2935" y="5026"/>
                  </a:lnTo>
                  <a:lnTo>
                    <a:pt x="3082" y="4879"/>
                  </a:lnTo>
                  <a:lnTo>
                    <a:pt x="3192" y="4732"/>
                  </a:lnTo>
                  <a:lnTo>
                    <a:pt x="3302" y="4549"/>
                  </a:lnTo>
                  <a:lnTo>
                    <a:pt x="3449" y="4182"/>
                  </a:lnTo>
                  <a:lnTo>
                    <a:pt x="3522" y="3925"/>
                  </a:lnTo>
                  <a:lnTo>
                    <a:pt x="3559" y="3668"/>
                  </a:lnTo>
                  <a:lnTo>
                    <a:pt x="3632" y="3118"/>
                  </a:lnTo>
                  <a:lnTo>
                    <a:pt x="3742" y="2641"/>
                  </a:lnTo>
                  <a:lnTo>
                    <a:pt x="3889" y="2201"/>
                  </a:lnTo>
                  <a:lnTo>
                    <a:pt x="4035" y="1834"/>
                  </a:lnTo>
                  <a:lnTo>
                    <a:pt x="4219" y="1467"/>
                  </a:lnTo>
                  <a:lnTo>
                    <a:pt x="4402" y="1137"/>
                  </a:lnTo>
                  <a:lnTo>
                    <a:pt x="4659" y="844"/>
                  </a:lnTo>
                  <a:lnTo>
                    <a:pt x="5173" y="2861"/>
                  </a:lnTo>
                  <a:lnTo>
                    <a:pt x="5649" y="4842"/>
                  </a:lnTo>
                  <a:lnTo>
                    <a:pt x="6126" y="6860"/>
                  </a:lnTo>
                  <a:lnTo>
                    <a:pt x="6567" y="8914"/>
                  </a:lnTo>
                  <a:lnTo>
                    <a:pt x="6603" y="8987"/>
                  </a:lnTo>
                  <a:lnTo>
                    <a:pt x="6713" y="9061"/>
                  </a:lnTo>
                  <a:lnTo>
                    <a:pt x="6787" y="9097"/>
                  </a:lnTo>
                  <a:lnTo>
                    <a:pt x="6897" y="9097"/>
                  </a:lnTo>
                  <a:lnTo>
                    <a:pt x="7153" y="8987"/>
                  </a:lnTo>
                  <a:lnTo>
                    <a:pt x="7374" y="8804"/>
                  </a:lnTo>
                  <a:lnTo>
                    <a:pt x="7520" y="8620"/>
                  </a:lnTo>
                  <a:lnTo>
                    <a:pt x="7667" y="8364"/>
                  </a:lnTo>
                  <a:lnTo>
                    <a:pt x="7814" y="7997"/>
                  </a:lnTo>
                  <a:lnTo>
                    <a:pt x="7924" y="7593"/>
                  </a:lnTo>
                  <a:lnTo>
                    <a:pt x="8181" y="6823"/>
                  </a:lnTo>
                  <a:lnTo>
                    <a:pt x="9061" y="3962"/>
                  </a:lnTo>
                  <a:lnTo>
                    <a:pt x="9208" y="4439"/>
                  </a:lnTo>
                  <a:lnTo>
                    <a:pt x="9318" y="4952"/>
                  </a:lnTo>
                  <a:lnTo>
                    <a:pt x="9318" y="5062"/>
                  </a:lnTo>
                  <a:lnTo>
                    <a:pt x="9391" y="5136"/>
                  </a:lnTo>
                  <a:lnTo>
                    <a:pt x="9464" y="5209"/>
                  </a:lnTo>
                  <a:lnTo>
                    <a:pt x="9574" y="5209"/>
                  </a:lnTo>
                  <a:lnTo>
                    <a:pt x="12032" y="5062"/>
                  </a:lnTo>
                  <a:lnTo>
                    <a:pt x="12069" y="5136"/>
                  </a:lnTo>
                  <a:lnTo>
                    <a:pt x="12105" y="5209"/>
                  </a:lnTo>
                  <a:lnTo>
                    <a:pt x="12326" y="5356"/>
                  </a:lnTo>
                  <a:lnTo>
                    <a:pt x="12582" y="5429"/>
                  </a:lnTo>
                  <a:lnTo>
                    <a:pt x="12619" y="5466"/>
                  </a:lnTo>
                  <a:lnTo>
                    <a:pt x="12912" y="5466"/>
                  </a:lnTo>
                  <a:lnTo>
                    <a:pt x="13059" y="5429"/>
                  </a:lnTo>
                  <a:lnTo>
                    <a:pt x="13206" y="5319"/>
                  </a:lnTo>
                  <a:lnTo>
                    <a:pt x="13316" y="5209"/>
                  </a:lnTo>
                  <a:lnTo>
                    <a:pt x="13426" y="5062"/>
                  </a:lnTo>
                  <a:lnTo>
                    <a:pt x="13536" y="4915"/>
                  </a:lnTo>
                  <a:lnTo>
                    <a:pt x="13609" y="4732"/>
                  </a:lnTo>
                  <a:lnTo>
                    <a:pt x="13609" y="4659"/>
                  </a:lnTo>
                  <a:lnTo>
                    <a:pt x="13609" y="4549"/>
                  </a:lnTo>
                  <a:lnTo>
                    <a:pt x="13536" y="4439"/>
                  </a:lnTo>
                  <a:lnTo>
                    <a:pt x="13426" y="4292"/>
                  </a:lnTo>
                  <a:lnTo>
                    <a:pt x="13279" y="4219"/>
                  </a:lnTo>
                  <a:lnTo>
                    <a:pt x="13133" y="4145"/>
                  </a:lnTo>
                  <a:lnTo>
                    <a:pt x="12949" y="4072"/>
                  </a:lnTo>
                  <a:lnTo>
                    <a:pt x="12802" y="4072"/>
                  </a:lnTo>
                  <a:lnTo>
                    <a:pt x="12619" y="4108"/>
                  </a:lnTo>
                  <a:lnTo>
                    <a:pt x="12436" y="4182"/>
                  </a:lnTo>
                  <a:lnTo>
                    <a:pt x="12326" y="4255"/>
                  </a:lnTo>
                  <a:lnTo>
                    <a:pt x="12252" y="4329"/>
                  </a:lnTo>
                  <a:lnTo>
                    <a:pt x="12142" y="4512"/>
                  </a:lnTo>
                  <a:lnTo>
                    <a:pt x="9794" y="4659"/>
                  </a:lnTo>
                  <a:lnTo>
                    <a:pt x="9721" y="4255"/>
                  </a:lnTo>
                  <a:lnTo>
                    <a:pt x="9611" y="3852"/>
                  </a:lnTo>
                  <a:lnTo>
                    <a:pt x="9464" y="3448"/>
                  </a:lnTo>
                  <a:lnTo>
                    <a:pt x="9281" y="3045"/>
                  </a:lnTo>
                  <a:lnTo>
                    <a:pt x="9208" y="2971"/>
                  </a:lnTo>
                  <a:lnTo>
                    <a:pt x="9134" y="2935"/>
                  </a:lnTo>
                  <a:lnTo>
                    <a:pt x="8987" y="2935"/>
                  </a:lnTo>
                  <a:lnTo>
                    <a:pt x="8841" y="2971"/>
                  </a:lnTo>
                  <a:lnTo>
                    <a:pt x="8804" y="3045"/>
                  </a:lnTo>
                  <a:lnTo>
                    <a:pt x="8767" y="3118"/>
                  </a:lnTo>
                  <a:lnTo>
                    <a:pt x="7850" y="6016"/>
                  </a:lnTo>
                  <a:lnTo>
                    <a:pt x="7374" y="7557"/>
                  </a:lnTo>
                  <a:lnTo>
                    <a:pt x="7227" y="7997"/>
                  </a:lnTo>
                  <a:lnTo>
                    <a:pt x="7153" y="8217"/>
                  </a:lnTo>
                  <a:lnTo>
                    <a:pt x="7007" y="8400"/>
                  </a:lnTo>
                  <a:lnTo>
                    <a:pt x="6567" y="6346"/>
                  </a:lnTo>
                  <a:lnTo>
                    <a:pt x="6090" y="4292"/>
                  </a:lnTo>
                  <a:lnTo>
                    <a:pt x="5576" y="2238"/>
                  </a:lnTo>
                  <a:lnTo>
                    <a:pt x="5026" y="220"/>
                  </a:lnTo>
                  <a:lnTo>
                    <a:pt x="4953" y="74"/>
                  </a:lnTo>
                  <a:lnTo>
                    <a:pt x="4842" y="37"/>
                  </a:lnTo>
                  <a:lnTo>
                    <a:pt x="4696"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 name="Google Shape;429;p8"/>
            <p:cNvSpPr/>
            <p:nvPr/>
          </p:nvSpPr>
          <p:spPr>
            <a:xfrm>
              <a:off x="7109500" y="3449425"/>
              <a:ext cx="154100" cy="165100"/>
            </a:xfrm>
            <a:custGeom>
              <a:avLst/>
              <a:gdLst/>
              <a:ahLst/>
              <a:cxnLst/>
              <a:rect l="l" t="t" r="r" b="b"/>
              <a:pathLst>
                <a:path w="6164" h="6604" extrusionOk="0">
                  <a:moveTo>
                    <a:pt x="3962" y="0"/>
                  </a:moveTo>
                  <a:lnTo>
                    <a:pt x="3926" y="37"/>
                  </a:lnTo>
                  <a:lnTo>
                    <a:pt x="3889" y="74"/>
                  </a:lnTo>
                  <a:lnTo>
                    <a:pt x="3889" y="147"/>
                  </a:lnTo>
                  <a:lnTo>
                    <a:pt x="3522" y="477"/>
                  </a:lnTo>
                  <a:lnTo>
                    <a:pt x="3229" y="807"/>
                  </a:lnTo>
                  <a:lnTo>
                    <a:pt x="2788" y="1284"/>
                  </a:lnTo>
                  <a:lnTo>
                    <a:pt x="2458" y="1651"/>
                  </a:lnTo>
                  <a:lnTo>
                    <a:pt x="2201" y="1578"/>
                  </a:lnTo>
                  <a:lnTo>
                    <a:pt x="1321" y="1321"/>
                  </a:lnTo>
                  <a:lnTo>
                    <a:pt x="1138" y="1284"/>
                  </a:lnTo>
                  <a:lnTo>
                    <a:pt x="808" y="1211"/>
                  </a:lnTo>
                  <a:lnTo>
                    <a:pt x="661" y="1174"/>
                  </a:lnTo>
                  <a:lnTo>
                    <a:pt x="514" y="1211"/>
                  </a:lnTo>
                  <a:lnTo>
                    <a:pt x="441" y="1248"/>
                  </a:lnTo>
                  <a:lnTo>
                    <a:pt x="441" y="1284"/>
                  </a:lnTo>
                  <a:lnTo>
                    <a:pt x="441" y="1358"/>
                  </a:lnTo>
                  <a:lnTo>
                    <a:pt x="477" y="1468"/>
                  </a:lnTo>
                  <a:lnTo>
                    <a:pt x="551" y="1541"/>
                  </a:lnTo>
                  <a:lnTo>
                    <a:pt x="661" y="1614"/>
                  </a:lnTo>
                  <a:lnTo>
                    <a:pt x="771" y="1651"/>
                  </a:lnTo>
                  <a:lnTo>
                    <a:pt x="1064" y="1761"/>
                  </a:lnTo>
                  <a:lnTo>
                    <a:pt x="1284" y="1798"/>
                  </a:lnTo>
                  <a:lnTo>
                    <a:pt x="2055" y="2018"/>
                  </a:lnTo>
                  <a:lnTo>
                    <a:pt x="2055" y="2091"/>
                  </a:lnTo>
                  <a:lnTo>
                    <a:pt x="2091" y="2165"/>
                  </a:lnTo>
                  <a:lnTo>
                    <a:pt x="2165" y="2238"/>
                  </a:lnTo>
                  <a:lnTo>
                    <a:pt x="2201" y="2238"/>
                  </a:lnTo>
                  <a:lnTo>
                    <a:pt x="2275" y="2275"/>
                  </a:lnTo>
                  <a:lnTo>
                    <a:pt x="2385" y="2238"/>
                  </a:lnTo>
                  <a:lnTo>
                    <a:pt x="2532" y="2165"/>
                  </a:lnTo>
                  <a:lnTo>
                    <a:pt x="2678" y="2128"/>
                  </a:lnTo>
                  <a:lnTo>
                    <a:pt x="2752" y="2091"/>
                  </a:lnTo>
                  <a:lnTo>
                    <a:pt x="2788" y="2055"/>
                  </a:lnTo>
                  <a:lnTo>
                    <a:pt x="2788" y="1981"/>
                  </a:lnTo>
                  <a:lnTo>
                    <a:pt x="2788" y="1908"/>
                  </a:lnTo>
                  <a:lnTo>
                    <a:pt x="2935" y="1761"/>
                  </a:lnTo>
                  <a:lnTo>
                    <a:pt x="3375" y="1284"/>
                  </a:lnTo>
                  <a:lnTo>
                    <a:pt x="3815" y="771"/>
                  </a:lnTo>
                  <a:lnTo>
                    <a:pt x="3852" y="1394"/>
                  </a:lnTo>
                  <a:lnTo>
                    <a:pt x="3852" y="2091"/>
                  </a:lnTo>
                  <a:lnTo>
                    <a:pt x="3889" y="2421"/>
                  </a:lnTo>
                  <a:lnTo>
                    <a:pt x="3962" y="2605"/>
                  </a:lnTo>
                  <a:lnTo>
                    <a:pt x="4036" y="2751"/>
                  </a:lnTo>
                  <a:lnTo>
                    <a:pt x="4109" y="2825"/>
                  </a:lnTo>
                  <a:lnTo>
                    <a:pt x="4219" y="2825"/>
                  </a:lnTo>
                  <a:lnTo>
                    <a:pt x="4476" y="3008"/>
                  </a:lnTo>
                  <a:lnTo>
                    <a:pt x="4732" y="3155"/>
                  </a:lnTo>
                  <a:lnTo>
                    <a:pt x="5063" y="3265"/>
                  </a:lnTo>
                  <a:lnTo>
                    <a:pt x="5356" y="3338"/>
                  </a:lnTo>
                  <a:lnTo>
                    <a:pt x="5246" y="3412"/>
                  </a:lnTo>
                  <a:lnTo>
                    <a:pt x="4732" y="3669"/>
                  </a:lnTo>
                  <a:lnTo>
                    <a:pt x="4512" y="3779"/>
                  </a:lnTo>
                  <a:lnTo>
                    <a:pt x="4292" y="3925"/>
                  </a:lnTo>
                  <a:lnTo>
                    <a:pt x="4219" y="3925"/>
                  </a:lnTo>
                  <a:lnTo>
                    <a:pt x="4182" y="3962"/>
                  </a:lnTo>
                  <a:lnTo>
                    <a:pt x="4072" y="4072"/>
                  </a:lnTo>
                  <a:lnTo>
                    <a:pt x="3962" y="4292"/>
                  </a:lnTo>
                  <a:lnTo>
                    <a:pt x="3889" y="4549"/>
                  </a:lnTo>
                  <a:lnTo>
                    <a:pt x="3852" y="5283"/>
                  </a:lnTo>
                  <a:lnTo>
                    <a:pt x="3852" y="5649"/>
                  </a:lnTo>
                  <a:lnTo>
                    <a:pt x="3852" y="6053"/>
                  </a:lnTo>
                  <a:lnTo>
                    <a:pt x="3559" y="5723"/>
                  </a:lnTo>
                  <a:lnTo>
                    <a:pt x="3229" y="5393"/>
                  </a:lnTo>
                  <a:lnTo>
                    <a:pt x="2642" y="4769"/>
                  </a:lnTo>
                  <a:lnTo>
                    <a:pt x="2568" y="4659"/>
                  </a:lnTo>
                  <a:lnTo>
                    <a:pt x="2495" y="4586"/>
                  </a:lnTo>
                  <a:lnTo>
                    <a:pt x="2385" y="4586"/>
                  </a:lnTo>
                  <a:lnTo>
                    <a:pt x="2385" y="4622"/>
                  </a:lnTo>
                  <a:lnTo>
                    <a:pt x="2312" y="4622"/>
                  </a:lnTo>
                  <a:lnTo>
                    <a:pt x="1908" y="4769"/>
                  </a:lnTo>
                  <a:lnTo>
                    <a:pt x="1468" y="4842"/>
                  </a:lnTo>
                  <a:lnTo>
                    <a:pt x="1064" y="4916"/>
                  </a:lnTo>
                  <a:lnTo>
                    <a:pt x="624" y="4952"/>
                  </a:lnTo>
                  <a:lnTo>
                    <a:pt x="1138" y="4329"/>
                  </a:lnTo>
                  <a:lnTo>
                    <a:pt x="1358" y="3999"/>
                  </a:lnTo>
                  <a:lnTo>
                    <a:pt x="1541" y="3632"/>
                  </a:lnTo>
                  <a:lnTo>
                    <a:pt x="1688" y="3595"/>
                  </a:lnTo>
                  <a:lnTo>
                    <a:pt x="1725" y="3558"/>
                  </a:lnTo>
                  <a:lnTo>
                    <a:pt x="1761" y="3485"/>
                  </a:lnTo>
                  <a:lnTo>
                    <a:pt x="1798" y="3448"/>
                  </a:lnTo>
                  <a:lnTo>
                    <a:pt x="1798" y="3375"/>
                  </a:lnTo>
                  <a:lnTo>
                    <a:pt x="1761" y="3302"/>
                  </a:lnTo>
                  <a:lnTo>
                    <a:pt x="1725" y="3265"/>
                  </a:lnTo>
                  <a:lnTo>
                    <a:pt x="1651" y="3228"/>
                  </a:lnTo>
                  <a:lnTo>
                    <a:pt x="1541" y="3045"/>
                  </a:lnTo>
                  <a:lnTo>
                    <a:pt x="1211" y="2458"/>
                  </a:lnTo>
                  <a:lnTo>
                    <a:pt x="844" y="1908"/>
                  </a:lnTo>
                  <a:lnTo>
                    <a:pt x="624" y="1651"/>
                  </a:lnTo>
                  <a:lnTo>
                    <a:pt x="367" y="1431"/>
                  </a:lnTo>
                  <a:lnTo>
                    <a:pt x="257" y="1394"/>
                  </a:lnTo>
                  <a:lnTo>
                    <a:pt x="184" y="1431"/>
                  </a:lnTo>
                  <a:lnTo>
                    <a:pt x="111" y="1504"/>
                  </a:lnTo>
                  <a:lnTo>
                    <a:pt x="111" y="1578"/>
                  </a:lnTo>
                  <a:lnTo>
                    <a:pt x="111" y="1614"/>
                  </a:lnTo>
                  <a:lnTo>
                    <a:pt x="331" y="1945"/>
                  </a:lnTo>
                  <a:lnTo>
                    <a:pt x="551" y="2238"/>
                  </a:lnTo>
                  <a:lnTo>
                    <a:pt x="771" y="2531"/>
                  </a:lnTo>
                  <a:lnTo>
                    <a:pt x="954" y="2825"/>
                  </a:lnTo>
                  <a:lnTo>
                    <a:pt x="1101" y="3155"/>
                  </a:lnTo>
                  <a:lnTo>
                    <a:pt x="1174" y="3338"/>
                  </a:lnTo>
                  <a:lnTo>
                    <a:pt x="1284" y="3522"/>
                  </a:lnTo>
                  <a:lnTo>
                    <a:pt x="1101" y="3669"/>
                  </a:lnTo>
                  <a:lnTo>
                    <a:pt x="918" y="3815"/>
                  </a:lnTo>
                  <a:lnTo>
                    <a:pt x="587" y="4219"/>
                  </a:lnTo>
                  <a:lnTo>
                    <a:pt x="294" y="4622"/>
                  </a:lnTo>
                  <a:lnTo>
                    <a:pt x="37" y="5062"/>
                  </a:lnTo>
                  <a:lnTo>
                    <a:pt x="1" y="5172"/>
                  </a:lnTo>
                  <a:lnTo>
                    <a:pt x="1" y="5283"/>
                  </a:lnTo>
                  <a:lnTo>
                    <a:pt x="74" y="5356"/>
                  </a:lnTo>
                  <a:lnTo>
                    <a:pt x="184" y="5393"/>
                  </a:lnTo>
                  <a:lnTo>
                    <a:pt x="734" y="5393"/>
                  </a:lnTo>
                  <a:lnTo>
                    <a:pt x="1284" y="5356"/>
                  </a:lnTo>
                  <a:lnTo>
                    <a:pt x="1835" y="5246"/>
                  </a:lnTo>
                  <a:lnTo>
                    <a:pt x="2348" y="5062"/>
                  </a:lnTo>
                  <a:lnTo>
                    <a:pt x="2568" y="5356"/>
                  </a:lnTo>
                  <a:lnTo>
                    <a:pt x="2788" y="5576"/>
                  </a:lnTo>
                  <a:lnTo>
                    <a:pt x="3229" y="6163"/>
                  </a:lnTo>
                  <a:lnTo>
                    <a:pt x="3485" y="6383"/>
                  </a:lnTo>
                  <a:lnTo>
                    <a:pt x="3632" y="6493"/>
                  </a:lnTo>
                  <a:lnTo>
                    <a:pt x="3779" y="6566"/>
                  </a:lnTo>
                  <a:lnTo>
                    <a:pt x="3889" y="6566"/>
                  </a:lnTo>
                  <a:lnTo>
                    <a:pt x="4036" y="6530"/>
                  </a:lnTo>
                  <a:lnTo>
                    <a:pt x="4146" y="6603"/>
                  </a:lnTo>
                  <a:lnTo>
                    <a:pt x="4292" y="6603"/>
                  </a:lnTo>
                  <a:lnTo>
                    <a:pt x="4366" y="6530"/>
                  </a:lnTo>
                  <a:lnTo>
                    <a:pt x="4402" y="6456"/>
                  </a:lnTo>
                  <a:lnTo>
                    <a:pt x="4439" y="6383"/>
                  </a:lnTo>
                  <a:lnTo>
                    <a:pt x="4402" y="6310"/>
                  </a:lnTo>
                  <a:lnTo>
                    <a:pt x="4366" y="6273"/>
                  </a:lnTo>
                  <a:lnTo>
                    <a:pt x="4329" y="6236"/>
                  </a:lnTo>
                  <a:lnTo>
                    <a:pt x="4292" y="6053"/>
                  </a:lnTo>
                  <a:lnTo>
                    <a:pt x="4292" y="5833"/>
                  </a:lnTo>
                  <a:lnTo>
                    <a:pt x="4256" y="5172"/>
                  </a:lnTo>
                  <a:lnTo>
                    <a:pt x="4256" y="4769"/>
                  </a:lnTo>
                  <a:lnTo>
                    <a:pt x="4256" y="4402"/>
                  </a:lnTo>
                  <a:lnTo>
                    <a:pt x="4402" y="4402"/>
                  </a:lnTo>
                  <a:lnTo>
                    <a:pt x="4476" y="4365"/>
                  </a:lnTo>
                  <a:lnTo>
                    <a:pt x="4549" y="4292"/>
                  </a:lnTo>
                  <a:lnTo>
                    <a:pt x="4549" y="4255"/>
                  </a:lnTo>
                  <a:lnTo>
                    <a:pt x="4622" y="4219"/>
                  </a:lnTo>
                  <a:lnTo>
                    <a:pt x="5209" y="3889"/>
                  </a:lnTo>
                  <a:lnTo>
                    <a:pt x="5539" y="3705"/>
                  </a:lnTo>
                  <a:lnTo>
                    <a:pt x="5686" y="3595"/>
                  </a:lnTo>
                  <a:lnTo>
                    <a:pt x="5833" y="3485"/>
                  </a:lnTo>
                  <a:lnTo>
                    <a:pt x="5980" y="3485"/>
                  </a:lnTo>
                  <a:lnTo>
                    <a:pt x="6090" y="3448"/>
                  </a:lnTo>
                  <a:lnTo>
                    <a:pt x="6126" y="3375"/>
                  </a:lnTo>
                  <a:lnTo>
                    <a:pt x="6163" y="3302"/>
                  </a:lnTo>
                  <a:lnTo>
                    <a:pt x="6163" y="3228"/>
                  </a:lnTo>
                  <a:lnTo>
                    <a:pt x="6126" y="3118"/>
                  </a:lnTo>
                  <a:lnTo>
                    <a:pt x="6090" y="3045"/>
                  </a:lnTo>
                  <a:lnTo>
                    <a:pt x="5980" y="3008"/>
                  </a:lnTo>
                  <a:lnTo>
                    <a:pt x="5576" y="2935"/>
                  </a:lnTo>
                  <a:lnTo>
                    <a:pt x="5173" y="2788"/>
                  </a:lnTo>
                  <a:lnTo>
                    <a:pt x="4769" y="2678"/>
                  </a:lnTo>
                  <a:lnTo>
                    <a:pt x="4366" y="2568"/>
                  </a:lnTo>
                  <a:lnTo>
                    <a:pt x="4366" y="2275"/>
                  </a:lnTo>
                  <a:lnTo>
                    <a:pt x="4329" y="2018"/>
                  </a:lnTo>
                  <a:lnTo>
                    <a:pt x="4256" y="1468"/>
                  </a:lnTo>
                  <a:lnTo>
                    <a:pt x="4256" y="881"/>
                  </a:lnTo>
                  <a:lnTo>
                    <a:pt x="4219" y="551"/>
                  </a:lnTo>
                  <a:lnTo>
                    <a:pt x="4182" y="257"/>
                  </a:lnTo>
                  <a:lnTo>
                    <a:pt x="4219" y="184"/>
                  </a:lnTo>
                  <a:lnTo>
                    <a:pt x="4256" y="110"/>
                  </a:lnTo>
                  <a:lnTo>
                    <a:pt x="4219" y="37"/>
                  </a:lnTo>
                  <a:lnTo>
                    <a:pt x="4182"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cxnSp>
        <p:nvCxnSpPr>
          <p:cNvPr id="430" name="Google Shape;430;p8"/>
          <p:cNvCxnSpPr/>
          <p:nvPr/>
        </p:nvCxnSpPr>
        <p:spPr>
          <a:xfrm>
            <a:off x="850475" y="1031425"/>
            <a:ext cx="6037800" cy="0"/>
          </a:xfrm>
          <a:prstGeom prst="straightConnector1">
            <a:avLst/>
          </a:prstGeom>
          <a:noFill/>
          <a:ln w="19050" cap="rnd" cmpd="sng">
            <a:solidFill>
              <a:srgbClr val="A4C2F4"/>
            </a:solidFill>
            <a:prstDash val="dash"/>
            <a:round/>
            <a:headEnd type="none" w="med" len="med"/>
            <a:tailEnd type="none" w="med" len="med"/>
          </a:ln>
        </p:spPr>
      </p:cxnSp>
      <p:sp>
        <p:nvSpPr>
          <p:cNvPr id="431" name="Google Shape;431;p8"/>
          <p:cNvSpPr txBox="1">
            <a:spLocks noGrp="1"/>
          </p:cNvSpPr>
          <p:nvPr>
            <p:ph type="sldNum" idx="12"/>
          </p:nvPr>
        </p:nvSpPr>
        <p:spPr>
          <a:xfrm>
            <a:off x="90619" y="4722737"/>
            <a:ext cx="548700" cy="393600"/>
          </a:xfrm>
          <a:prstGeom prst="rect">
            <a:avLst/>
          </a:prstGeom>
        </p:spPr>
        <p:txBody>
          <a:bodyPr spcFirstLastPara="1" wrap="square" lIns="91425" tIns="91425" rIns="91425" bIns="91425" anchor="t"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l" rtl="0">
              <a:spcBef>
                <a:spcPts val="0"/>
              </a:spcBef>
              <a:spcAft>
                <a:spcPts val="0"/>
              </a:spcAft>
              <a:buNone/>
            </a:pPr>
            <a:fld id="{00000000-1234-1234-1234-123412341234}" type="slidenum">
              <a:rPr lang="en"/>
              <a:t>‹N°›</a:t>
            </a:fld>
            <a:endParaRPr/>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Caption">
  <p:cSld name="CAPTION_ONLY">
    <p:spTree>
      <p:nvGrpSpPr>
        <p:cNvPr id="1" name="Shape 432"/>
        <p:cNvGrpSpPr/>
        <p:nvPr/>
      </p:nvGrpSpPr>
      <p:grpSpPr>
        <a:xfrm>
          <a:off x="0" y="0"/>
          <a:ext cx="0" cy="0"/>
          <a:chOff x="0" y="0"/>
          <a:chExt cx="0" cy="0"/>
        </a:xfrm>
      </p:grpSpPr>
      <p:sp>
        <p:nvSpPr>
          <p:cNvPr id="433" name="Google Shape;433;p9"/>
          <p:cNvSpPr txBox="1">
            <a:spLocks noGrp="1"/>
          </p:cNvSpPr>
          <p:nvPr>
            <p:ph type="body" idx="1"/>
          </p:nvPr>
        </p:nvSpPr>
        <p:spPr>
          <a:xfrm>
            <a:off x="457200" y="4406309"/>
            <a:ext cx="8229600" cy="519600"/>
          </a:xfrm>
          <a:prstGeom prst="rect">
            <a:avLst/>
          </a:prstGeom>
        </p:spPr>
        <p:txBody>
          <a:bodyPr spcFirstLastPara="1" wrap="square" lIns="91425" tIns="91425" rIns="91425" bIns="91425" anchor="t" anchorCtr="0">
            <a:noAutofit/>
          </a:bodyPr>
          <a:lstStyle>
            <a:lvl1pPr marL="457200" lvl="0" indent="-228600" algn="ctr">
              <a:spcBef>
                <a:spcPts val="360"/>
              </a:spcBef>
              <a:spcAft>
                <a:spcPts val="0"/>
              </a:spcAft>
              <a:buSzPts val="1800"/>
              <a:buNone/>
              <a:defRPr sz="1800"/>
            </a:lvl1pPr>
          </a:lstStyle>
          <a:p>
            <a:endParaRPr/>
          </a:p>
        </p:txBody>
      </p:sp>
      <p:sp>
        <p:nvSpPr>
          <p:cNvPr id="434" name="Google Shape;434;p9"/>
          <p:cNvSpPr/>
          <p:nvPr/>
        </p:nvSpPr>
        <p:spPr>
          <a:xfrm>
            <a:off x="7302880" y="-294362"/>
            <a:ext cx="450550" cy="558734"/>
          </a:xfrm>
          <a:custGeom>
            <a:avLst/>
            <a:gdLst/>
            <a:ahLst/>
            <a:cxnLst/>
            <a:rect l="l" t="t" r="r" b="b"/>
            <a:pathLst>
              <a:path w="15884" h="19698" extrusionOk="0">
                <a:moveTo>
                  <a:pt x="9355" y="4108"/>
                </a:moveTo>
                <a:lnTo>
                  <a:pt x="9465" y="4145"/>
                </a:lnTo>
                <a:lnTo>
                  <a:pt x="9538" y="4182"/>
                </a:lnTo>
                <a:lnTo>
                  <a:pt x="9648" y="4328"/>
                </a:lnTo>
                <a:lnTo>
                  <a:pt x="9721" y="4549"/>
                </a:lnTo>
                <a:lnTo>
                  <a:pt x="9721" y="4769"/>
                </a:lnTo>
                <a:lnTo>
                  <a:pt x="9721" y="4842"/>
                </a:lnTo>
                <a:lnTo>
                  <a:pt x="9685" y="4879"/>
                </a:lnTo>
                <a:lnTo>
                  <a:pt x="9575" y="4952"/>
                </a:lnTo>
                <a:lnTo>
                  <a:pt x="9391" y="4952"/>
                </a:lnTo>
                <a:lnTo>
                  <a:pt x="9355" y="4915"/>
                </a:lnTo>
                <a:lnTo>
                  <a:pt x="9281" y="4842"/>
                </a:lnTo>
                <a:lnTo>
                  <a:pt x="9208" y="4695"/>
                </a:lnTo>
                <a:lnTo>
                  <a:pt x="9171" y="4549"/>
                </a:lnTo>
                <a:lnTo>
                  <a:pt x="9171" y="4438"/>
                </a:lnTo>
                <a:lnTo>
                  <a:pt x="9171" y="4328"/>
                </a:lnTo>
                <a:lnTo>
                  <a:pt x="9245" y="4108"/>
                </a:lnTo>
                <a:close/>
                <a:moveTo>
                  <a:pt x="9355" y="3705"/>
                </a:moveTo>
                <a:lnTo>
                  <a:pt x="9245" y="3742"/>
                </a:lnTo>
                <a:lnTo>
                  <a:pt x="9135" y="3778"/>
                </a:lnTo>
                <a:lnTo>
                  <a:pt x="9025" y="3852"/>
                </a:lnTo>
                <a:lnTo>
                  <a:pt x="8988" y="3925"/>
                </a:lnTo>
                <a:lnTo>
                  <a:pt x="8914" y="3998"/>
                </a:lnTo>
                <a:lnTo>
                  <a:pt x="8841" y="4218"/>
                </a:lnTo>
                <a:lnTo>
                  <a:pt x="8804" y="4475"/>
                </a:lnTo>
                <a:lnTo>
                  <a:pt x="8804" y="4659"/>
                </a:lnTo>
                <a:lnTo>
                  <a:pt x="8841" y="4805"/>
                </a:lnTo>
                <a:lnTo>
                  <a:pt x="8878" y="4952"/>
                </a:lnTo>
                <a:lnTo>
                  <a:pt x="8988" y="5099"/>
                </a:lnTo>
                <a:lnTo>
                  <a:pt x="9098" y="5209"/>
                </a:lnTo>
                <a:lnTo>
                  <a:pt x="9245" y="5282"/>
                </a:lnTo>
                <a:lnTo>
                  <a:pt x="9391" y="5355"/>
                </a:lnTo>
                <a:lnTo>
                  <a:pt x="9538" y="5355"/>
                </a:lnTo>
                <a:lnTo>
                  <a:pt x="9721" y="5319"/>
                </a:lnTo>
                <a:lnTo>
                  <a:pt x="9868" y="5245"/>
                </a:lnTo>
                <a:lnTo>
                  <a:pt x="10015" y="5135"/>
                </a:lnTo>
                <a:lnTo>
                  <a:pt x="10088" y="4989"/>
                </a:lnTo>
                <a:lnTo>
                  <a:pt x="10125" y="4805"/>
                </a:lnTo>
                <a:lnTo>
                  <a:pt x="10125" y="4659"/>
                </a:lnTo>
                <a:lnTo>
                  <a:pt x="10088" y="4475"/>
                </a:lnTo>
                <a:lnTo>
                  <a:pt x="10052" y="4292"/>
                </a:lnTo>
                <a:lnTo>
                  <a:pt x="9978" y="4145"/>
                </a:lnTo>
                <a:lnTo>
                  <a:pt x="9905" y="3998"/>
                </a:lnTo>
                <a:lnTo>
                  <a:pt x="9795" y="3888"/>
                </a:lnTo>
                <a:lnTo>
                  <a:pt x="9648" y="3778"/>
                </a:lnTo>
                <a:lnTo>
                  <a:pt x="9501" y="3742"/>
                </a:lnTo>
                <a:lnTo>
                  <a:pt x="9355" y="3705"/>
                </a:lnTo>
                <a:close/>
                <a:moveTo>
                  <a:pt x="11262" y="6676"/>
                </a:moveTo>
                <a:lnTo>
                  <a:pt x="11262" y="6786"/>
                </a:lnTo>
                <a:lnTo>
                  <a:pt x="11225" y="6859"/>
                </a:lnTo>
                <a:lnTo>
                  <a:pt x="11152" y="6933"/>
                </a:lnTo>
                <a:lnTo>
                  <a:pt x="11042" y="7006"/>
                </a:lnTo>
                <a:lnTo>
                  <a:pt x="10785" y="7116"/>
                </a:lnTo>
                <a:lnTo>
                  <a:pt x="10602" y="7190"/>
                </a:lnTo>
                <a:lnTo>
                  <a:pt x="9795" y="7556"/>
                </a:lnTo>
                <a:lnTo>
                  <a:pt x="9721" y="7263"/>
                </a:lnTo>
                <a:lnTo>
                  <a:pt x="10639" y="6823"/>
                </a:lnTo>
                <a:lnTo>
                  <a:pt x="11079" y="6676"/>
                </a:lnTo>
                <a:close/>
                <a:moveTo>
                  <a:pt x="11115" y="6273"/>
                </a:moveTo>
                <a:lnTo>
                  <a:pt x="10859" y="6346"/>
                </a:lnTo>
                <a:lnTo>
                  <a:pt x="10052" y="6639"/>
                </a:lnTo>
                <a:lnTo>
                  <a:pt x="9648" y="6823"/>
                </a:lnTo>
                <a:lnTo>
                  <a:pt x="9281" y="7006"/>
                </a:lnTo>
                <a:lnTo>
                  <a:pt x="9208" y="7080"/>
                </a:lnTo>
                <a:lnTo>
                  <a:pt x="9208" y="7116"/>
                </a:lnTo>
                <a:lnTo>
                  <a:pt x="9208" y="7190"/>
                </a:lnTo>
                <a:lnTo>
                  <a:pt x="9208" y="7263"/>
                </a:lnTo>
                <a:lnTo>
                  <a:pt x="9318" y="7336"/>
                </a:lnTo>
                <a:lnTo>
                  <a:pt x="9465" y="7336"/>
                </a:lnTo>
                <a:lnTo>
                  <a:pt x="9465" y="7593"/>
                </a:lnTo>
                <a:lnTo>
                  <a:pt x="9538" y="7813"/>
                </a:lnTo>
                <a:lnTo>
                  <a:pt x="9575" y="7887"/>
                </a:lnTo>
                <a:lnTo>
                  <a:pt x="9648" y="7923"/>
                </a:lnTo>
                <a:lnTo>
                  <a:pt x="9758" y="7923"/>
                </a:lnTo>
                <a:lnTo>
                  <a:pt x="10492" y="7630"/>
                </a:lnTo>
                <a:lnTo>
                  <a:pt x="10859" y="7483"/>
                </a:lnTo>
                <a:lnTo>
                  <a:pt x="11225" y="7336"/>
                </a:lnTo>
                <a:lnTo>
                  <a:pt x="11409" y="7190"/>
                </a:lnTo>
                <a:lnTo>
                  <a:pt x="11556" y="7006"/>
                </a:lnTo>
                <a:lnTo>
                  <a:pt x="11629" y="6896"/>
                </a:lnTo>
                <a:lnTo>
                  <a:pt x="11629" y="6786"/>
                </a:lnTo>
                <a:lnTo>
                  <a:pt x="11629" y="6676"/>
                </a:lnTo>
                <a:lnTo>
                  <a:pt x="11592" y="6566"/>
                </a:lnTo>
                <a:lnTo>
                  <a:pt x="11556" y="6419"/>
                </a:lnTo>
                <a:lnTo>
                  <a:pt x="11482" y="6346"/>
                </a:lnTo>
                <a:lnTo>
                  <a:pt x="11372" y="6273"/>
                </a:lnTo>
                <a:close/>
                <a:moveTo>
                  <a:pt x="10198" y="2861"/>
                </a:moveTo>
                <a:lnTo>
                  <a:pt x="10235" y="3228"/>
                </a:lnTo>
                <a:lnTo>
                  <a:pt x="10345" y="3595"/>
                </a:lnTo>
                <a:lnTo>
                  <a:pt x="10565" y="4292"/>
                </a:lnTo>
                <a:lnTo>
                  <a:pt x="10822" y="5062"/>
                </a:lnTo>
                <a:lnTo>
                  <a:pt x="10895" y="5282"/>
                </a:lnTo>
                <a:lnTo>
                  <a:pt x="9025" y="6052"/>
                </a:lnTo>
                <a:lnTo>
                  <a:pt x="7154" y="6786"/>
                </a:lnTo>
                <a:lnTo>
                  <a:pt x="5173" y="7593"/>
                </a:lnTo>
                <a:lnTo>
                  <a:pt x="4146" y="7997"/>
                </a:lnTo>
                <a:lnTo>
                  <a:pt x="3816" y="8143"/>
                </a:lnTo>
                <a:lnTo>
                  <a:pt x="3486" y="8290"/>
                </a:lnTo>
                <a:lnTo>
                  <a:pt x="3266" y="7887"/>
                </a:lnTo>
                <a:lnTo>
                  <a:pt x="3045" y="7446"/>
                </a:lnTo>
                <a:lnTo>
                  <a:pt x="2679" y="6566"/>
                </a:lnTo>
                <a:lnTo>
                  <a:pt x="2532" y="6162"/>
                </a:lnTo>
                <a:lnTo>
                  <a:pt x="2385" y="5869"/>
                </a:lnTo>
                <a:lnTo>
                  <a:pt x="2238" y="5612"/>
                </a:lnTo>
                <a:lnTo>
                  <a:pt x="2715" y="5539"/>
                </a:lnTo>
                <a:lnTo>
                  <a:pt x="3192" y="5429"/>
                </a:lnTo>
                <a:lnTo>
                  <a:pt x="3669" y="5282"/>
                </a:lnTo>
                <a:lnTo>
                  <a:pt x="4146" y="5099"/>
                </a:lnTo>
                <a:lnTo>
                  <a:pt x="5210" y="4659"/>
                </a:lnTo>
                <a:lnTo>
                  <a:pt x="6273" y="4218"/>
                </a:lnTo>
                <a:lnTo>
                  <a:pt x="6824" y="4035"/>
                </a:lnTo>
                <a:lnTo>
                  <a:pt x="7374" y="3852"/>
                </a:lnTo>
                <a:lnTo>
                  <a:pt x="8474" y="3558"/>
                </a:lnTo>
                <a:lnTo>
                  <a:pt x="9025" y="3411"/>
                </a:lnTo>
                <a:lnTo>
                  <a:pt x="9538" y="3191"/>
                </a:lnTo>
                <a:lnTo>
                  <a:pt x="9868" y="3081"/>
                </a:lnTo>
                <a:lnTo>
                  <a:pt x="10015" y="2971"/>
                </a:lnTo>
                <a:lnTo>
                  <a:pt x="10198" y="2861"/>
                </a:lnTo>
                <a:close/>
                <a:moveTo>
                  <a:pt x="8658" y="7740"/>
                </a:moveTo>
                <a:lnTo>
                  <a:pt x="8694" y="7923"/>
                </a:lnTo>
                <a:lnTo>
                  <a:pt x="8071" y="8253"/>
                </a:lnTo>
                <a:lnTo>
                  <a:pt x="7704" y="8437"/>
                </a:lnTo>
                <a:lnTo>
                  <a:pt x="7594" y="8437"/>
                </a:lnTo>
                <a:lnTo>
                  <a:pt x="7557" y="8363"/>
                </a:lnTo>
                <a:lnTo>
                  <a:pt x="7557" y="8180"/>
                </a:lnTo>
                <a:lnTo>
                  <a:pt x="8658" y="7740"/>
                </a:lnTo>
                <a:close/>
                <a:moveTo>
                  <a:pt x="10198" y="2384"/>
                </a:moveTo>
                <a:lnTo>
                  <a:pt x="9978" y="2458"/>
                </a:lnTo>
                <a:lnTo>
                  <a:pt x="9795" y="2568"/>
                </a:lnTo>
                <a:lnTo>
                  <a:pt x="9391" y="2788"/>
                </a:lnTo>
                <a:lnTo>
                  <a:pt x="8841" y="2971"/>
                </a:lnTo>
                <a:lnTo>
                  <a:pt x="8328" y="3155"/>
                </a:lnTo>
                <a:lnTo>
                  <a:pt x="7264" y="3411"/>
                </a:lnTo>
                <a:lnTo>
                  <a:pt x="6750" y="3558"/>
                </a:lnTo>
                <a:lnTo>
                  <a:pt x="6237" y="3742"/>
                </a:lnTo>
                <a:lnTo>
                  <a:pt x="5210" y="4145"/>
                </a:lnTo>
                <a:lnTo>
                  <a:pt x="4219" y="4585"/>
                </a:lnTo>
                <a:lnTo>
                  <a:pt x="3669" y="4805"/>
                </a:lnTo>
                <a:lnTo>
                  <a:pt x="3119" y="4989"/>
                </a:lnTo>
                <a:lnTo>
                  <a:pt x="2018" y="5319"/>
                </a:lnTo>
                <a:lnTo>
                  <a:pt x="1945" y="5355"/>
                </a:lnTo>
                <a:lnTo>
                  <a:pt x="1908" y="5392"/>
                </a:lnTo>
                <a:lnTo>
                  <a:pt x="1908" y="5466"/>
                </a:lnTo>
                <a:lnTo>
                  <a:pt x="1945" y="5539"/>
                </a:lnTo>
                <a:lnTo>
                  <a:pt x="1982" y="5576"/>
                </a:lnTo>
                <a:lnTo>
                  <a:pt x="1945" y="5686"/>
                </a:lnTo>
                <a:lnTo>
                  <a:pt x="1945" y="5759"/>
                </a:lnTo>
                <a:lnTo>
                  <a:pt x="2018" y="5979"/>
                </a:lnTo>
                <a:lnTo>
                  <a:pt x="2165" y="6456"/>
                </a:lnTo>
                <a:lnTo>
                  <a:pt x="2385" y="6933"/>
                </a:lnTo>
                <a:lnTo>
                  <a:pt x="2752" y="7850"/>
                </a:lnTo>
                <a:lnTo>
                  <a:pt x="2972" y="8290"/>
                </a:lnTo>
                <a:lnTo>
                  <a:pt x="3192" y="8694"/>
                </a:lnTo>
                <a:lnTo>
                  <a:pt x="3266" y="8767"/>
                </a:lnTo>
                <a:lnTo>
                  <a:pt x="3302" y="8804"/>
                </a:lnTo>
                <a:lnTo>
                  <a:pt x="3412" y="8804"/>
                </a:lnTo>
                <a:lnTo>
                  <a:pt x="3522" y="8730"/>
                </a:lnTo>
                <a:lnTo>
                  <a:pt x="3596" y="8620"/>
                </a:lnTo>
                <a:lnTo>
                  <a:pt x="3999" y="8510"/>
                </a:lnTo>
                <a:lnTo>
                  <a:pt x="4403" y="8363"/>
                </a:lnTo>
                <a:lnTo>
                  <a:pt x="5173" y="8033"/>
                </a:lnTo>
                <a:lnTo>
                  <a:pt x="7300" y="7190"/>
                </a:lnTo>
                <a:lnTo>
                  <a:pt x="9281" y="6419"/>
                </a:lnTo>
                <a:lnTo>
                  <a:pt x="10235" y="6052"/>
                </a:lnTo>
                <a:lnTo>
                  <a:pt x="10712" y="5832"/>
                </a:lnTo>
                <a:lnTo>
                  <a:pt x="11152" y="5612"/>
                </a:lnTo>
                <a:lnTo>
                  <a:pt x="11262" y="5612"/>
                </a:lnTo>
                <a:lnTo>
                  <a:pt x="11335" y="5539"/>
                </a:lnTo>
                <a:lnTo>
                  <a:pt x="11372" y="5392"/>
                </a:lnTo>
                <a:lnTo>
                  <a:pt x="11372" y="5282"/>
                </a:lnTo>
                <a:lnTo>
                  <a:pt x="11299" y="5025"/>
                </a:lnTo>
                <a:lnTo>
                  <a:pt x="11042" y="4255"/>
                </a:lnTo>
                <a:lnTo>
                  <a:pt x="10785" y="3485"/>
                </a:lnTo>
                <a:lnTo>
                  <a:pt x="10639" y="3118"/>
                </a:lnTo>
                <a:lnTo>
                  <a:pt x="10455" y="2751"/>
                </a:lnTo>
                <a:lnTo>
                  <a:pt x="10418" y="2714"/>
                </a:lnTo>
                <a:lnTo>
                  <a:pt x="10345" y="2678"/>
                </a:lnTo>
                <a:lnTo>
                  <a:pt x="10382" y="2568"/>
                </a:lnTo>
                <a:lnTo>
                  <a:pt x="10382" y="2494"/>
                </a:lnTo>
                <a:lnTo>
                  <a:pt x="10308" y="2421"/>
                </a:lnTo>
                <a:lnTo>
                  <a:pt x="10198" y="2384"/>
                </a:lnTo>
                <a:close/>
                <a:moveTo>
                  <a:pt x="8694" y="7263"/>
                </a:moveTo>
                <a:lnTo>
                  <a:pt x="7337" y="7813"/>
                </a:lnTo>
                <a:lnTo>
                  <a:pt x="7264" y="7850"/>
                </a:lnTo>
                <a:lnTo>
                  <a:pt x="7227" y="7923"/>
                </a:lnTo>
                <a:lnTo>
                  <a:pt x="7190" y="7997"/>
                </a:lnTo>
                <a:lnTo>
                  <a:pt x="7227" y="8070"/>
                </a:lnTo>
                <a:lnTo>
                  <a:pt x="7190" y="8143"/>
                </a:lnTo>
                <a:lnTo>
                  <a:pt x="7154" y="8363"/>
                </a:lnTo>
                <a:lnTo>
                  <a:pt x="7190" y="8620"/>
                </a:lnTo>
                <a:lnTo>
                  <a:pt x="7227" y="8730"/>
                </a:lnTo>
                <a:lnTo>
                  <a:pt x="7300" y="8840"/>
                </a:lnTo>
                <a:lnTo>
                  <a:pt x="7411" y="8877"/>
                </a:lnTo>
                <a:lnTo>
                  <a:pt x="7557" y="8877"/>
                </a:lnTo>
                <a:lnTo>
                  <a:pt x="7704" y="8840"/>
                </a:lnTo>
                <a:lnTo>
                  <a:pt x="7887" y="8804"/>
                </a:lnTo>
                <a:lnTo>
                  <a:pt x="8218" y="8620"/>
                </a:lnTo>
                <a:lnTo>
                  <a:pt x="9061" y="8217"/>
                </a:lnTo>
                <a:lnTo>
                  <a:pt x="9098" y="8180"/>
                </a:lnTo>
                <a:lnTo>
                  <a:pt x="9171" y="8107"/>
                </a:lnTo>
                <a:lnTo>
                  <a:pt x="9171" y="8033"/>
                </a:lnTo>
                <a:lnTo>
                  <a:pt x="9171" y="7960"/>
                </a:lnTo>
                <a:lnTo>
                  <a:pt x="8951" y="7410"/>
                </a:lnTo>
                <a:lnTo>
                  <a:pt x="8914" y="7336"/>
                </a:lnTo>
                <a:lnTo>
                  <a:pt x="8841" y="7300"/>
                </a:lnTo>
                <a:lnTo>
                  <a:pt x="8768" y="7263"/>
                </a:lnTo>
                <a:close/>
                <a:moveTo>
                  <a:pt x="11702" y="8327"/>
                </a:moveTo>
                <a:lnTo>
                  <a:pt x="11886" y="8694"/>
                </a:lnTo>
                <a:lnTo>
                  <a:pt x="12106" y="9060"/>
                </a:lnTo>
                <a:lnTo>
                  <a:pt x="11702" y="9244"/>
                </a:lnTo>
                <a:lnTo>
                  <a:pt x="11335" y="9390"/>
                </a:lnTo>
                <a:lnTo>
                  <a:pt x="10932" y="9500"/>
                </a:lnTo>
                <a:lnTo>
                  <a:pt x="10528" y="9611"/>
                </a:lnTo>
                <a:lnTo>
                  <a:pt x="10382" y="9244"/>
                </a:lnTo>
                <a:lnTo>
                  <a:pt x="10198" y="8877"/>
                </a:lnTo>
                <a:lnTo>
                  <a:pt x="10162" y="8840"/>
                </a:lnTo>
                <a:lnTo>
                  <a:pt x="10565" y="8730"/>
                </a:lnTo>
                <a:lnTo>
                  <a:pt x="10932" y="8620"/>
                </a:lnTo>
                <a:lnTo>
                  <a:pt x="11702" y="8327"/>
                </a:lnTo>
                <a:close/>
                <a:moveTo>
                  <a:pt x="11776" y="7887"/>
                </a:moveTo>
                <a:lnTo>
                  <a:pt x="11299" y="8070"/>
                </a:lnTo>
                <a:lnTo>
                  <a:pt x="10822" y="8217"/>
                </a:lnTo>
                <a:lnTo>
                  <a:pt x="9868" y="8510"/>
                </a:lnTo>
                <a:lnTo>
                  <a:pt x="9832" y="8510"/>
                </a:lnTo>
                <a:lnTo>
                  <a:pt x="9795" y="8583"/>
                </a:lnTo>
                <a:lnTo>
                  <a:pt x="9758" y="8694"/>
                </a:lnTo>
                <a:lnTo>
                  <a:pt x="9832" y="8804"/>
                </a:lnTo>
                <a:lnTo>
                  <a:pt x="9868" y="8840"/>
                </a:lnTo>
                <a:lnTo>
                  <a:pt x="9942" y="8877"/>
                </a:lnTo>
                <a:lnTo>
                  <a:pt x="9905" y="8950"/>
                </a:lnTo>
                <a:lnTo>
                  <a:pt x="9905" y="9024"/>
                </a:lnTo>
                <a:lnTo>
                  <a:pt x="10088" y="9427"/>
                </a:lnTo>
                <a:lnTo>
                  <a:pt x="10198" y="9867"/>
                </a:lnTo>
                <a:lnTo>
                  <a:pt x="10235" y="9941"/>
                </a:lnTo>
                <a:lnTo>
                  <a:pt x="10272" y="9977"/>
                </a:lnTo>
                <a:lnTo>
                  <a:pt x="10308" y="10014"/>
                </a:lnTo>
                <a:lnTo>
                  <a:pt x="10382" y="10051"/>
                </a:lnTo>
                <a:lnTo>
                  <a:pt x="10932" y="9904"/>
                </a:lnTo>
                <a:lnTo>
                  <a:pt x="11446" y="9757"/>
                </a:lnTo>
                <a:lnTo>
                  <a:pt x="11959" y="9574"/>
                </a:lnTo>
                <a:lnTo>
                  <a:pt x="12436" y="9317"/>
                </a:lnTo>
                <a:lnTo>
                  <a:pt x="12509" y="9280"/>
                </a:lnTo>
                <a:lnTo>
                  <a:pt x="12583" y="9207"/>
                </a:lnTo>
                <a:lnTo>
                  <a:pt x="12583" y="9097"/>
                </a:lnTo>
                <a:lnTo>
                  <a:pt x="12546" y="9024"/>
                </a:lnTo>
                <a:lnTo>
                  <a:pt x="12253" y="8547"/>
                </a:lnTo>
                <a:lnTo>
                  <a:pt x="11996" y="7997"/>
                </a:lnTo>
                <a:lnTo>
                  <a:pt x="11959" y="7923"/>
                </a:lnTo>
                <a:lnTo>
                  <a:pt x="11922" y="7887"/>
                </a:lnTo>
                <a:close/>
                <a:moveTo>
                  <a:pt x="8914" y="9354"/>
                </a:moveTo>
                <a:lnTo>
                  <a:pt x="9061" y="9757"/>
                </a:lnTo>
                <a:lnTo>
                  <a:pt x="9281" y="10161"/>
                </a:lnTo>
                <a:lnTo>
                  <a:pt x="8658" y="10491"/>
                </a:lnTo>
                <a:lnTo>
                  <a:pt x="7961" y="10784"/>
                </a:lnTo>
                <a:lnTo>
                  <a:pt x="7814" y="10858"/>
                </a:lnTo>
                <a:lnTo>
                  <a:pt x="7741" y="10858"/>
                </a:lnTo>
                <a:lnTo>
                  <a:pt x="7704" y="10821"/>
                </a:lnTo>
                <a:lnTo>
                  <a:pt x="7631" y="10674"/>
                </a:lnTo>
                <a:lnTo>
                  <a:pt x="7594" y="10491"/>
                </a:lnTo>
                <a:lnTo>
                  <a:pt x="7521" y="10161"/>
                </a:lnTo>
                <a:lnTo>
                  <a:pt x="7374" y="9867"/>
                </a:lnTo>
                <a:lnTo>
                  <a:pt x="8914" y="9354"/>
                </a:lnTo>
                <a:close/>
                <a:moveTo>
                  <a:pt x="8951" y="8950"/>
                </a:moveTo>
                <a:lnTo>
                  <a:pt x="7154" y="9537"/>
                </a:lnTo>
                <a:lnTo>
                  <a:pt x="7117" y="9574"/>
                </a:lnTo>
                <a:lnTo>
                  <a:pt x="7080" y="9611"/>
                </a:lnTo>
                <a:lnTo>
                  <a:pt x="7044" y="9721"/>
                </a:lnTo>
                <a:lnTo>
                  <a:pt x="7080" y="9831"/>
                </a:lnTo>
                <a:lnTo>
                  <a:pt x="7190" y="9904"/>
                </a:lnTo>
                <a:lnTo>
                  <a:pt x="7190" y="10124"/>
                </a:lnTo>
                <a:lnTo>
                  <a:pt x="7227" y="10381"/>
                </a:lnTo>
                <a:lnTo>
                  <a:pt x="7374" y="10858"/>
                </a:lnTo>
                <a:lnTo>
                  <a:pt x="7411" y="11004"/>
                </a:lnTo>
                <a:lnTo>
                  <a:pt x="7521" y="11114"/>
                </a:lnTo>
                <a:lnTo>
                  <a:pt x="7631" y="11188"/>
                </a:lnTo>
                <a:lnTo>
                  <a:pt x="7777" y="11225"/>
                </a:lnTo>
                <a:lnTo>
                  <a:pt x="8034" y="11151"/>
                </a:lnTo>
                <a:lnTo>
                  <a:pt x="8291" y="11078"/>
                </a:lnTo>
                <a:lnTo>
                  <a:pt x="8768" y="10858"/>
                </a:lnTo>
                <a:lnTo>
                  <a:pt x="9245" y="10601"/>
                </a:lnTo>
                <a:lnTo>
                  <a:pt x="9685" y="10344"/>
                </a:lnTo>
                <a:lnTo>
                  <a:pt x="9721" y="10271"/>
                </a:lnTo>
                <a:lnTo>
                  <a:pt x="9758" y="10197"/>
                </a:lnTo>
                <a:lnTo>
                  <a:pt x="9758" y="10161"/>
                </a:lnTo>
                <a:lnTo>
                  <a:pt x="9721" y="10087"/>
                </a:lnTo>
                <a:lnTo>
                  <a:pt x="9538" y="9867"/>
                </a:lnTo>
                <a:lnTo>
                  <a:pt x="9391" y="9611"/>
                </a:lnTo>
                <a:lnTo>
                  <a:pt x="9281" y="9354"/>
                </a:lnTo>
                <a:lnTo>
                  <a:pt x="9208" y="9060"/>
                </a:lnTo>
                <a:lnTo>
                  <a:pt x="9171" y="8987"/>
                </a:lnTo>
                <a:lnTo>
                  <a:pt x="9098" y="8950"/>
                </a:lnTo>
                <a:close/>
                <a:moveTo>
                  <a:pt x="12473" y="10344"/>
                </a:moveTo>
                <a:lnTo>
                  <a:pt x="12619" y="10711"/>
                </a:lnTo>
                <a:lnTo>
                  <a:pt x="11959" y="11078"/>
                </a:lnTo>
                <a:lnTo>
                  <a:pt x="11299" y="11445"/>
                </a:lnTo>
                <a:lnTo>
                  <a:pt x="11152" y="10894"/>
                </a:lnTo>
                <a:lnTo>
                  <a:pt x="11189" y="10858"/>
                </a:lnTo>
                <a:lnTo>
                  <a:pt x="11189" y="10784"/>
                </a:lnTo>
                <a:lnTo>
                  <a:pt x="11482" y="10674"/>
                </a:lnTo>
                <a:lnTo>
                  <a:pt x="11776" y="10601"/>
                </a:lnTo>
                <a:lnTo>
                  <a:pt x="12473" y="10344"/>
                </a:lnTo>
                <a:close/>
                <a:moveTo>
                  <a:pt x="6273" y="10418"/>
                </a:moveTo>
                <a:lnTo>
                  <a:pt x="6347" y="10454"/>
                </a:lnTo>
                <a:lnTo>
                  <a:pt x="6420" y="10564"/>
                </a:lnTo>
                <a:lnTo>
                  <a:pt x="6567" y="10894"/>
                </a:lnTo>
                <a:lnTo>
                  <a:pt x="5797" y="11261"/>
                </a:lnTo>
                <a:lnTo>
                  <a:pt x="5100" y="11738"/>
                </a:lnTo>
                <a:lnTo>
                  <a:pt x="4953" y="11298"/>
                </a:lnTo>
                <a:lnTo>
                  <a:pt x="4843" y="11078"/>
                </a:lnTo>
                <a:lnTo>
                  <a:pt x="4733" y="10894"/>
                </a:lnTo>
                <a:lnTo>
                  <a:pt x="5613" y="10601"/>
                </a:lnTo>
                <a:lnTo>
                  <a:pt x="5943" y="10491"/>
                </a:lnTo>
                <a:lnTo>
                  <a:pt x="6237" y="10418"/>
                </a:lnTo>
                <a:close/>
                <a:moveTo>
                  <a:pt x="12583" y="9867"/>
                </a:moveTo>
                <a:lnTo>
                  <a:pt x="12509" y="9904"/>
                </a:lnTo>
                <a:lnTo>
                  <a:pt x="11519" y="10271"/>
                </a:lnTo>
                <a:lnTo>
                  <a:pt x="11115" y="10381"/>
                </a:lnTo>
                <a:lnTo>
                  <a:pt x="10932" y="10491"/>
                </a:lnTo>
                <a:lnTo>
                  <a:pt x="10859" y="10564"/>
                </a:lnTo>
                <a:lnTo>
                  <a:pt x="10785" y="10638"/>
                </a:lnTo>
                <a:lnTo>
                  <a:pt x="10785" y="10748"/>
                </a:lnTo>
                <a:lnTo>
                  <a:pt x="10822" y="10821"/>
                </a:lnTo>
                <a:lnTo>
                  <a:pt x="10859" y="10858"/>
                </a:lnTo>
                <a:lnTo>
                  <a:pt x="10859" y="10894"/>
                </a:lnTo>
                <a:lnTo>
                  <a:pt x="10895" y="11335"/>
                </a:lnTo>
                <a:lnTo>
                  <a:pt x="11005" y="11738"/>
                </a:lnTo>
                <a:lnTo>
                  <a:pt x="11005" y="11848"/>
                </a:lnTo>
                <a:lnTo>
                  <a:pt x="11079" y="11885"/>
                </a:lnTo>
                <a:lnTo>
                  <a:pt x="11152" y="11921"/>
                </a:lnTo>
                <a:lnTo>
                  <a:pt x="11225" y="11921"/>
                </a:lnTo>
                <a:lnTo>
                  <a:pt x="12142" y="11445"/>
                </a:lnTo>
                <a:lnTo>
                  <a:pt x="12986" y="10931"/>
                </a:lnTo>
                <a:lnTo>
                  <a:pt x="13060" y="10858"/>
                </a:lnTo>
                <a:lnTo>
                  <a:pt x="13096" y="10784"/>
                </a:lnTo>
                <a:lnTo>
                  <a:pt x="13096" y="10711"/>
                </a:lnTo>
                <a:lnTo>
                  <a:pt x="13060" y="10638"/>
                </a:lnTo>
                <a:lnTo>
                  <a:pt x="12876" y="10344"/>
                </a:lnTo>
                <a:lnTo>
                  <a:pt x="12766" y="10014"/>
                </a:lnTo>
                <a:lnTo>
                  <a:pt x="12729" y="9941"/>
                </a:lnTo>
                <a:lnTo>
                  <a:pt x="12656" y="9904"/>
                </a:lnTo>
                <a:lnTo>
                  <a:pt x="12583" y="9867"/>
                </a:lnTo>
                <a:close/>
                <a:moveTo>
                  <a:pt x="6200" y="9977"/>
                </a:moveTo>
                <a:lnTo>
                  <a:pt x="5980" y="10014"/>
                </a:lnTo>
                <a:lnTo>
                  <a:pt x="5760" y="10087"/>
                </a:lnTo>
                <a:lnTo>
                  <a:pt x="5356" y="10234"/>
                </a:lnTo>
                <a:lnTo>
                  <a:pt x="4843" y="10381"/>
                </a:lnTo>
                <a:lnTo>
                  <a:pt x="4329" y="10564"/>
                </a:lnTo>
                <a:lnTo>
                  <a:pt x="4293" y="10601"/>
                </a:lnTo>
                <a:lnTo>
                  <a:pt x="4256" y="10638"/>
                </a:lnTo>
                <a:lnTo>
                  <a:pt x="4219" y="10784"/>
                </a:lnTo>
                <a:lnTo>
                  <a:pt x="4256" y="10894"/>
                </a:lnTo>
                <a:lnTo>
                  <a:pt x="4293" y="10931"/>
                </a:lnTo>
                <a:lnTo>
                  <a:pt x="4366" y="10968"/>
                </a:lnTo>
                <a:lnTo>
                  <a:pt x="4513" y="11298"/>
                </a:lnTo>
                <a:lnTo>
                  <a:pt x="4659" y="11701"/>
                </a:lnTo>
                <a:lnTo>
                  <a:pt x="4769" y="12142"/>
                </a:lnTo>
                <a:lnTo>
                  <a:pt x="4843" y="12215"/>
                </a:lnTo>
                <a:lnTo>
                  <a:pt x="4916" y="12252"/>
                </a:lnTo>
                <a:lnTo>
                  <a:pt x="4990" y="12252"/>
                </a:lnTo>
                <a:lnTo>
                  <a:pt x="5100" y="12215"/>
                </a:lnTo>
                <a:lnTo>
                  <a:pt x="5540" y="11921"/>
                </a:lnTo>
                <a:lnTo>
                  <a:pt x="5980" y="11665"/>
                </a:lnTo>
                <a:lnTo>
                  <a:pt x="6420" y="11445"/>
                </a:lnTo>
                <a:lnTo>
                  <a:pt x="6934" y="11225"/>
                </a:lnTo>
                <a:lnTo>
                  <a:pt x="6970" y="11188"/>
                </a:lnTo>
                <a:lnTo>
                  <a:pt x="7044" y="11114"/>
                </a:lnTo>
                <a:lnTo>
                  <a:pt x="7044" y="11041"/>
                </a:lnTo>
                <a:lnTo>
                  <a:pt x="7044" y="10931"/>
                </a:lnTo>
                <a:lnTo>
                  <a:pt x="6897" y="10601"/>
                </a:lnTo>
                <a:lnTo>
                  <a:pt x="6750" y="10307"/>
                </a:lnTo>
                <a:lnTo>
                  <a:pt x="6677" y="10161"/>
                </a:lnTo>
                <a:lnTo>
                  <a:pt x="6530" y="10051"/>
                </a:lnTo>
                <a:lnTo>
                  <a:pt x="6383" y="10014"/>
                </a:lnTo>
                <a:lnTo>
                  <a:pt x="6200" y="9977"/>
                </a:lnTo>
                <a:close/>
                <a:moveTo>
                  <a:pt x="9832" y="11371"/>
                </a:moveTo>
                <a:lnTo>
                  <a:pt x="10125" y="11921"/>
                </a:lnTo>
                <a:lnTo>
                  <a:pt x="9721" y="12142"/>
                </a:lnTo>
                <a:lnTo>
                  <a:pt x="9318" y="12288"/>
                </a:lnTo>
                <a:lnTo>
                  <a:pt x="8914" y="12435"/>
                </a:lnTo>
                <a:lnTo>
                  <a:pt x="8511" y="12545"/>
                </a:lnTo>
                <a:lnTo>
                  <a:pt x="8328" y="12032"/>
                </a:lnTo>
                <a:lnTo>
                  <a:pt x="8694" y="11921"/>
                </a:lnTo>
                <a:lnTo>
                  <a:pt x="9098" y="11738"/>
                </a:lnTo>
                <a:lnTo>
                  <a:pt x="9832" y="11371"/>
                </a:lnTo>
                <a:close/>
                <a:moveTo>
                  <a:pt x="9868" y="10894"/>
                </a:moveTo>
                <a:lnTo>
                  <a:pt x="8951" y="11298"/>
                </a:lnTo>
                <a:lnTo>
                  <a:pt x="8474" y="11481"/>
                </a:lnTo>
                <a:lnTo>
                  <a:pt x="8071" y="11738"/>
                </a:lnTo>
                <a:lnTo>
                  <a:pt x="7997" y="11738"/>
                </a:lnTo>
                <a:lnTo>
                  <a:pt x="7924" y="11775"/>
                </a:lnTo>
                <a:lnTo>
                  <a:pt x="7887" y="11885"/>
                </a:lnTo>
                <a:lnTo>
                  <a:pt x="7887" y="11958"/>
                </a:lnTo>
                <a:lnTo>
                  <a:pt x="8034" y="12398"/>
                </a:lnTo>
                <a:lnTo>
                  <a:pt x="8181" y="12839"/>
                </a:lnTo>
                <a:lnTo>
                  <a:pt x="8254" y="12949"/>
                </a:lnTo>
                <a:lnTo>
                  <a:pt x="8328" y="12985"/>
                </a:lnTo>
                <a:lnTo>
                  <a:pt x="8364" y="12985"/>
                </a:lnTo>
                <a:lnTo>
                  <a:pt x="8951" y="12839"/>
                </a:lnTo>
                <a:lnTo>
                  <a:pt x="9465" y="12655"/>
                </a:lnTo>
                <a:lnTo>
                  <a:pt x="10015" y="12472"/>
                </a:lnTo>
                <a:lnTo>
                  <a:pt x="10528" y="12215"/>
                </a:lnTo>
                <a:lnTo>
                  <a:pt x="10565" y="12142"/>
                </a:lnTo>
                <a:lnTo>
                  <a:pt x="10602" y="12105"/>
                </a:lnTo>
                <a:lnTo>
                  <a:pt x="10602" y="12032"/>
                </a:lnTo>
                <a:lnTo>
                  <a:pt x="10602" y="11958"/>
                </a:lnTo>
                <a:lnTo>
                  <a:pt x="10125" y="11041"/>
                </a:lnTo>
                <a:lnTo>
                  <a:pt x="10088" y="10968"/>
                </a:lnTo>
                <a:lnTo>
                  <a:pt x="10015" y="10894"/>
                </a:lnTo>
                <a:close/>
                <a:moveTo>
                  <a:pt x="13133" y="12288"/>
                </a:moveTo>
                <a:lnTo>
                  <a:pt x="13243" y="12325"/>
                </a:lnTo>
                <a:lnTo>
                  <a:pt x="13353" y="12472"/>
                </a:lnTo>
                <a:lnTo>
                  <a:pt x="13610" y="12985"/>
                </a:lnTo>
                <a:lnTo>
                  <a:pt x="12839" y="13242"/>
                </a:lnTo>
                <a:lnTo>
                  <a:pt x="12106" y="13572"/>
                </a:lnTo>
                <a:lnTo>
                  <a:pt x="11996" y="13352"/>
                </a:lnTo>
                <a:lnTo>
                  <a:pt x="11886" y="13132"/>
                </a:lnTo>
                <a:lnTo>
                  <a:pt x="11739" y="12692"/>
                </a:lnTo>
                <a:lnTo>
                  <a:pt x="12032" y="12618"/>
                </a:lnTo>
                <a:lnTo>
                  <a:pt x="12289" y="12545"/>
                </a:lnTo>
                <a:lnTo>
                  <a:pt x="12839" y="12362"/>
                </a:lnTo>
                <a:lnTo>
                  <a:pt x="13023" y="12288"/>
                </a:lnTo>
                <a:close/>
                <a:moveTo>
                  <a:pt x="7044" y="12325"/>
                </a:moveTo>
                <a:lnTo>
                  <a:pt x="7337" y="13022"/>
                </a:lnTo>
                <a:lnTo>
                  <a:pt x="5833" y="13792"/>
                </a:lnTo>
                <a:lnTo>
                  <a:pt x="5613" y="13132"/>
                </a:lnTo>
                <a:lnTo>
                  <a:pt x="5943" y="12875"/>
                </a:lnTo>
                <a:lnTo>
                  <a:pt x="6273" y="12655"/>
                </a:lnTo>
                <a:lnTo>
                  <a:pt x="6677" y="12472"/>
                </a:lnTo>
                <a:lnTo>
                  <a:pt x="7044" y="12325"/>
                </a:lnTo>
                <a:close/>
                <a:moveTo>
                  <a:pt x="13060" y="11885"/>
                </a:moveTo>
                <a:lnTo>
                  <a:pt x="12839" y="11921"/>
                </a:lnTo>
                <a:lnTo>
                  <a:pt x="12473" y="12068"/>
                </a:lnTo>
                <a:lnTo>
                  <a:pt x="11922" y="12215"/>
                </a:lnTo>
                <a:lnTo>
                  <a:pt x="11666" y="12288"/>
                </a:lnTo>
                <a:lnTo>
                  <a:pt x="11446" y="12398"/>
                </a:lnTo>
                <a:lnTo>
                  <a:pt x="11372" y="12435"/>
                </a:lnTo>
                <a:lnTo>
                  <a:pt x="11372" y="12472"/>
                </a:lnTo>
                <a:lnTo>
                  <a:pt x="11372" y="12582"/>
                </a:lnTo>
                <a:lnTo>
                  <a:pt x="11446" y="12655"/>
                </a:lnTo>
                <a:lnTo>
                  <a:pt x="11519" y="12692"/>
                </a:lnTo>
                <a:lnTo>
                  <a:pt x="11482" y="12839"/>
                </a:lnTo>
                <a:lnTo>
                  <a:pt x="11482" y="13022"/>
                </a:lnTo>
                <a:lnTo>
                  <a:pt x="11519" y="13169"/>
                </a:lnTo>
                <a:lnTo>
                  <a:pt x="11556" y="13315"/>
                </a:lnTo>
                <a:lnTo>
                  <a:pt x="11702" y="13646"/>
                </a:lnTo>
                <a:lnTo>
                  <a:pt x="11886" y="13902"/>
                </a:lnTo>
                <a:lnTo>
                  <a:pt x="11996" y="13976"/>
                </a:lnTo>
                <a:lnTo>
                  <a:pt x="12106" y="13976"/>
                </a:lnTo>
                <a:lnTo>
                  <a:pt x="13023" y="13609"/>
                </a:lnTo>
                <a:lnTo>
                  <a:pt x="13940" y="13279"/>
                </a:lnTo>
                <a:lnTo>
                  <a:pt x="14013" y="13205"/>
                </a:lnTo>
                <a:lnTo>
                  <a:pt x="14050" y="13169"/>
                </a:lnTo>
                <a:lnTo>
                  <a:pt x="14087" y="13095"/>
                </a:lnTo>
                <a:lnTo>
                  <a:pt x="14050" y="13022"/>
                </a:lnTo>
                <a:lnTo>
                  <a:pt x="13646" y="12142"/>
                </a:lnTo>
                <a:lnTo>
                  <a:pt x="13573" y="12032"/>
                </a:lnTo>
                <a:lnTo>
                  <a:pt x="13463" y="11958"/>
                </a:lnTo>
                <a:lnTo>
                  <a:pt x="13353" y="11885"/>
                </a:lnTo>
                <a:close/>
                <a:moveTo>
                  <a:pt x="7190" y="11848"/>
                </a:moveTo>
                <a:lnTo>
                  <a:pt x="7117" y="11885"/>
                </a:lnTo>
                <a:lnTo>
                  <a:pt x="6640" y="12032"/>
                </a:lnTo>
                <a:lnTo>
                  <a:pt x="6163" y="12215"/>
                </a:lnTo>
                <a:lnTo>
                  <a:pt x="5723" y="12508"/>
                </a:lnTo>
                <a:lnTo>
                  <a:pt x="5320" y="12802"/>
                </a:lnTo>
                <a:lnTo>
                  <a:pt x="5246" y="12839"/>
                </a:lnTo>
                <a:lnTo>
                  <a:pt x="5210" y="12875"/>
                </a:lnTo>
                <a:lnTo>
                  <a:pt x="5173" y="12912"/>
                </a:lnTo>
                <a:lnTo>
                  <a:pt x="5173" y="12985"/>
                </a:lnTo>
                <a:lnTo>
                  <a:pt x="5246" y="13279"/>
                </a:lnTo>
                <a:lnTo>
                  <a:pt x="5320" y="13572"/>
                </a:lnTo>
                <a:lnTo>
                  <a:pt x="5540" y="14159"/>
                </a:lnTo>
                <a:lnTo>
                  <a:pt x="5576" y="14196"/>
                </a:lnTo>
                <a:lnTo>
                  <a:pt x="5650" y="14269"/>
                </a:lnTo>
                <a:lnTo>
                  <a:pt x="5797" y="14269"/>
                </a:lnTo>
                <a:lnTo>
                  <a:pt x="7667" y="13315"/>
                </a:lnTo>
                <a:lnTo>
                  <a:pt x="7741" y="13279"/>
                </a:lnTo>
                <a:lnTo>
                  <a:pt x="7777" y="13205"/>
                </a:lnTo>
                <a:lnTo>
                  <a:pt x="7814" y="13132"/>
                </a:lnTo>
                <a:lnTo>
                  <a:pt x="7777" y="13059"/>
                </a:lnTo>
                <a:lnTo>
                  <a:pt x="7374" y="11995"/>
                </a:lnTo>
                <a:lnTo>
                  <a:pt x="7337" y="11921"/>
                </a:lnTo>
                <a:lnTo>
                  <a:pt x="7264" y="11885"/>
                </a:lnTo>
                <a:lnTo>
                  <a:pt x="7190" y="11848"/>
                </a:lnTo>
                <a:close/>
                <a:moveTo>
                  <a:pt x="10528" y="13279"/>
                </a:moveTo>
                <a:lnTo>
                  <a:pt x="10895" y="13976"/>
                </a:lnTo>
                <a:lnTo>
                  <a:pt x="9318" y="14599"/>
                </a:lnTo>
                <a:lnTo>
                  <a:pt x="9025" y="13902"/>
                </a:lnTo>
                <a:lnTo>
                  <a:pt x="9098" y="13829"/>
                </a:lnTo>
                <a:lnTo>
                  <a:pt x="9098" y="13792"/>
                </a:lnTo>
                <a:lnTo>
                  <a:pt x="9135" y="13756"/>
                </a:lnTo>
                <a:lnTo>
                  <a:pt x="9465" y="13609"/>
                </a:lnTo>
                <a:lnTo>
                  <a:pt x="9758" y="13535"/>
                </a:lnTo>
                <a:lnTo>
                  <a:pt x="10528" y="13279"/>
                </a:lnTo>
                <a:close/>
                <a:moveTo>
                  <a:pt x="10639" y="12839"/>
                </a:moveTo>
                <a:lnTo>
                  <a:pt x="10565" y="12875"/>
                </a:lnTo>
                <a:lnTo>
                  <a:pt x="9501" y="13242"/>
                </a:lnTo>
                <a:lnTo>
                  <a:pt x="9061" y="13352"/>
                </a:lnTo>
                <a:lnTo>
                  <a:pt x="8878" y="13462"/>
                </a:lnTo>
                <a:lnTo>
                  <a:pt x="8768" y="13499"/>
                </a:lnTo>
                <a:lnTo>
                  <a:pt x="8731" y="13572"/>
                </a:lnTo>
                <a:lnTo>
                  <a:pt x="8658" y="13682"/>
                </a:lnTo>
                <a:lnTo>
                  <a:pt x="8694" y="13829"/>
                </a:lnTo>
                <a:lnTo>
                  <a:pt x="8731" y="13866"/>
                </a:lnTo>
                <a:lnTo>
                  <a:pt x="8731" y="13902"/>
                </a:lnTo>
                <a:lnTo>
                  <a:pt x="8768" y="14159"/>
                </a:lnTo>
                <a:lnTo>
                  <a:pt x="8841" y="14416"/>
                </a:lnTo>
                <a:lnTo>
                  <a:pt x="9025" y="14893"/>
                </a:lnTo>
                <a:lnTo>
                  <a:pt x="9098" y="14929"/>
                </a:lnTo>
                <a:lnTo>
                  <a:pt x="9135" y="14966"/>
                </a:lnTo>
                <a:lnTo>
                  <a:pt x="9208" y="15003"/>
                </a:lnTo>
                <a:lnTo>
                  <a:pt x="9281" y="15003"/>
                </a:lnTo>
                <a:lnTo>
                  <a:pt x="11225" y="14269"/>
                </a:lnTo>
                <a:lnTo>
                  <a:pt x="11262" y="14232"/>
                </a:lnTo>
                <a:lnTo>
                  <a:pt x="11299" y="14159"/>
                </a:lnTo>
                <a:lnTo>
                  <a:pt x="11335" y="14086"/>
                </a:lnTo>
                <a:lnTo>
                  <a:pt x="11335" y="14012"/>
                </a:lnTo>
                <a:lnTo>
                  <a:pt x="10822" y="12985"/>
                </a:lnTo>
                <a:lnTo>
                  <a:pt x="10785" y="12912"/>
                </a:lnTo>
                <a:lnTo>
                  <a:pt x="10712" y="12875"/>
                </a:lnTo>
                <a:lnTo>
                  <a:pt x="10639" y="12839"/>
                </a:lnTo>
                <a:close/>
                <a:moveTo>
                  <a:pt x="7997" y="14342"/>
                </a:moveTo>
                <a:lnTo>
                  <a:pt x="8107" y="14489"/>
                </a:lnTo>
                <a:lnTo>
                  <a:pt x="8144" y="14599"/>
                </a:lnTo>
                <a:lnTo>
                  <a:pt x="8107" y="14746"/>
                </a:lnTo>
                <a:lnTo>
                  <a:pt x="8034" y="14893"/>
                </a:lnTo>
                <a:lnTo>
                  <a:pt x="7924" y="15003"/>
                </a:lnTo>
                <a:lnTo>
                  <a:pt x="7814" y="15149"/>
                </a:lnTo>
                <a:lnTo>
                  <a:pt x="7557" y="15296"/>
                </a:lnTo>
                <a:lnTo>
                  <a:pt x="7044" y="15516"/>
                </a:lnTo>
                <a:lnTo>
                  <a:pt x="6787" y="15590"/>
                </a:lnTo>
                <a:lnTo>
                  <a:pt x="6567" y="15736"/>
                </a:lnTo>
                <a:lnTo>
                  <a:pt x="6310" y="15113"/>
                </a:lnTo>
                <a:lnTo>
                  <a:pt x="6383" y="15076"/>
                </a:lnTo>
                <a:lnTo>
                  <a:pt x="6457" y="14966"/>
                </a:lnTo>
                <a:lnTo>
                  <a:pt x="6457" y="14929"/>
                </a:lnTo>
                <a:lnTo>
                  <a:pt x="6530" y="15003"/>
                </a:lnTo>
                <a:lnTo>
                  <a:pt x="6604" y="14966"/>
                </a:lnTo>
                <a:lnTo>
                  <a:pt x="6787" y="14929"/>
                </a:lnTo>
                <a:lnTo>
                  <a:pt x="7227" y="14783"/>
                </a:lnTo>
                <a:lnTo>
                  <a:pt x="7631" y="14599"/>
                </a:lnTo>
                <a:lnTo>
                  <a:pt x="7997" y="14342"/>
                </a:lnTo>
                <a:close/>
                <a:moveTo>
                  <a:pt x="15150" y="15370"/>
                </a:moveTo>
                <a:lnTo>
                  <a:pt x="15150" y="15443"/>
                </a:lnTo>
                <a:lnTo>
                  <a:pt x="15224" y="15480"/>
                </a:lnTo>
                <a:lnTo>
                  <a:pt x="15260" y="15516"/>
                </a:lnTo>
                <a:lnTo>
                  <a:pt x="15150" y="15736"/>
                </a:lnTo>
                <a:lnTo>
                  <a:pt x="15004" y="15993"/>
                </a:lnTo>
                <a:lnTo>
                  <a:pt x="14857" y="15626"/>
                </a:lnTo>
                <a:lnTo>
                  <a:pt x="15150" y="15370"/>
                </a:lnTo>
                <a:close/>
                <a:moveTo>
                  <a:pt x="7997" y="13902"/>
                </a:moveTo>
                <a:lnTo>
                  <a:pt x="7887" y="13939"/>
                </a:lnTo>
                <a:lnTo>
                  <a:pt x="7631" y="14122"/>
                </a:lnTo>
                <a:lnTo>
                  <a:pt x="7337" y="14269"/>
                </a:lnTo>
                <a:lnTo>
                  <a:pt x="7044" y="14416"/>
                </a:lnTo>
                <a:lnTo>
                  <a:pt x="6750" y="14526"/>
                </a:lnTo>
                <a:lnTo>
                  <a:pt x="6347" y="14599"/>
                </a:lnTo>
                <a:lnTo>
                  <a:pt x="6163" y="14673"/>
                </a:lnTo>
                <a:lnTo>
                  <a:pt x="6090" y="14746"/>
                </a:lnTo>
                <a:lnTo>
                  <a:pt x="6017" y="14819"/>
                </a:lnTo>
                <a:lnTo>
                  <a:pt x="6017" y="14929"/>
                </a:lnTo>
                <a:lnTo>
                  <a:pt x="5943" y="15003"/>
                </a:lnTo>
                <a:lnTo>
                  <a:pt x="5943" y="15113"/>
                </a:lnTo>
                <a:lnTo>
                  <a:pt x="6127" y="15590"/>
                </a:lnTo>
                <a:lnTo>
                  <a:pt x="6273" y="16103"/>
                </a:lnTo>
                <a:lnTo>
                  <a:pt x="6347" y="16177"/>
                </a:lnTo>
                <a:lnTo>
                  <a:pt x="6420" y="16213"/>
                </a:lnTo>
                <a:lnTo>
                  <a:pt x="6493" y="16213"/>
                </a:lnTo>
                <a:lnTo>
                  <a:pt x="6567" y="16177"/>
                </a:lnTo>
                <a:lnTo>
                  <a:pt x="6787" y="16030"/>
                </a:lnTo>
                <a:lnTo>
                  <a:pt x="7007" y="15920"/>
                </a:lnTo>
                <a:lnTo>
                  <a:pt x="7484" y="15736"/>
                </a:lnTo>
                <a:lnTo>
                  <a:pt x="7704" y="15663"/>
                </a:lnTo>
                <a:lnTo>
                  <a:pt x="7924" y="15553"/>
                </a:lnTo>
                <a:lnTo>
                  <a:pt x="8144" y="15406"/>
                </a:lnTo>
                <a:lnTo>
                  <a:pt x="8328" y="15223"/>
                </a:lnTo>
                <a:lnTo>
                  <a:pt x="8438" y="15076"/>
                </a:lnTo>
                <a:lnTo>
                  <a:pt x="8511" y="14893"/>
                </a:lnTo>
                <a:lnTo>
                  <a:pt x="8511" y="14709"/>
                </a:lnTo>
                <a:lnTo>
                  <a:pt x="8511" y="14526"/>
                </a:lnTo>
                <a:lnTo>
                  <a:pt x="8474" y="14342"/>
                </a:lnTo>
                <a:lnTo>
                  <a:pt x="8364" y="14159"/>
                </a:lnTo>
                <a:lnTo>
                  <a:pt x="8254" y="14049"/>
                </a:lnTo>
                <a:lnTo>
                  <a:pt x="8071" y="13939"/>
                </a:lnTo>
                <a:lnTo>
                  <a:pt x="7997" y="13902"/>
                </a:lnTo>
                <a:close/>
                <a:moveTo>
                  <a:pt x="14710" y="15736"/>
                </a:moveTo>
                <a:lnTo>
                  <a:pt x="14747" y="15993"/>
                </a:lnTo>
                <a:lnTo>
                  <a:pt x="14820" y="16250"/>
                </a:lnTo>
                <a:lnTo>
                  <a:pt x="14490" y="16507"/>
                </a:lnTo>
                <a:lnTo>
                  <a:pt x="14417" y="16397"/>
                </a:lnTo>
                <a:lnTo>
                  <a:pt x="14307" y="15993"/>
                </a:lnTo>
                <a:lnTo>
                  <a:pt x="14380" y="15956"/>
                </a:lnTo>
                <a:lnTo>
                  <a:pt x="14710" y="15736"/>
                </a:lnTo>
                <a:close/>
                <a:moveTo>
                  <a:pt x="14123" y="16103"/>
                </a:moveTo>
                <a:lnTo>
                  <a:pt x="14160" y="16397"/>
                </a:lnTo>
                <a:lnTo>
                  <a:pt x="14233" y="16690"/>
                </a:lnTo>
                <a:lnTo>
                  <a:pt x="13830" y="16873"/>
                </a:lnTo>
                <a:lnTo>
                  <a:pt x="13720" y="16727"/>
                </a:lnTo>
                <a:lnTo>
                  <a:pt x="13500" y="16433"/>
                </a:lnTo>
                <a:lnTo>
                  <a:pt x="14123" y="16103"/>
                </a:lnTo>
                <a:close/>
                <a:moveTo>
                  <a:pt x="13426" y="16470"/>
                </a:moveTo>
                <a:lnTo>
                  <a:pt x="13500" y="16727"/>
                </a:lnTo>
                <a:lnTo>
                  <a:pt x="13536" y="16873"/>
                </a:lnTo>
                <a:lnTo>
                  <a:pt x="13573" y="16984"/>
                </a:lnTo>
                <a:lnTo>
                  <a:pt x="13096" y="17167"/>
                </a:lnTo>
                <a:lnTo>
                  <a:pt x="12986" y="17057"/>
                </a:lnTo>
                <a:lnTo>
                  <a:pt x="12876" y="16873"/>
                </a:lnTo>
                <a:lnTo>
                  <a:pt x="12839" y="16727"/>
                </a:lnTo>
                <a:lnTo>
                  <a:pt x="13426" y="16470"/>
                </a:lnTo>
                <a:close/>
                <a:moveTo>
                  <a:pt x="12583" y="16837"/>
                </a:moveTo>
                <a:lnTo>
                  <a:pt x="12656" y="17094"/>
                </a:lnTo>
                <a:lnTo>
                  <a:pt x="12803" y="17277"/>
                </a:lnTo>
                <a:lnTo>
                  <a:pt x="12399" y="17460"/>
                </a:lnTo>
                <a:lnTo>
                  <a:pt x="12326" y="17387"/>
                </a:lnTo>
                <a:lnTo>
                  <a:pt x="12253" y="17277"/>
                </a:lnTo>
                <a:lnTo>
                  <a:pt x="12216" y="17167"/>
                </a:lnTo>
                <a:lnTo>
                  <a:pt x="12216" y="17020"/>
                </a:lnTo>
                <a:lnTo>
                  <a:pt x="12583" y="16837"/>
                </a:lnTo>
                <a:close/>
                <a:moveTo>
                  <a:pt x="12032" y="17094"/>
                </a:moveTo>
                <a:lnTo>
                  <a:pt x="11996" y="17240"/>
                </a:lnTo>
                <a:lnTo>
                  <a:pt x="12032" y="17387"/>
                </a:lnTo>
                <a:lnTo>
                  <a:pt x="12106" y="17570"/>
                </a:lnTo>
                <a:lnTo>
                  <a:pt x="11812" y="17644"/>
                </a:lnTo>
                <a:lnTo>
                  <a:pt x="11776" y="17644"/>
                </a:lnTo>
                <a:lnTo>
                  <a:pt x="11739" y="17497"/>
                </a:lnTo>
                <a:lnTo>
                  <a:pt x="11666" y="17240"/>
                </a:lnTo>
                <a:lnTo>
                  <a:pt x="12032" y="17094"/>
                </a:lnTo>
                <a:close/>
                <a:moveTo>
                  <a:pt x="11446" y="17350"/>
                </a:moveTo>
                <a:lnTo>
                  <a:pt x="11482" y="17607"/>
                </a:lnTo>
                <a:lnTo>
                  <a:pt x="11519" y="17791"/>
                </a:lnTo>
                <a:lnTo>
                  <a:pt x="11189" y="17901"/>
                </a:lnTo>
                <a:lnTo>
                  <a:pt x="11115" y="17937"/>
                </a:lnTo>
                <a:lnTo>
                  <a:pt x="11115" y="17864"/>
                </a:lnTo>
                <a:lnTo>
                  <a:pt x="11115" y="17827"/>
                </a:lnTo>
                <a:lnTo>
                  <a:pt x="11115" y="17717"/>
                </a:lnTo>
                <a:lnTo>
                  <a:pt x="11005" y="17607"/>
                </a:lnTo>
                <a:lnTo>
                  <a:pt x="10969" y="17534"/>
                </a:lnTo>
                <a:lnTo>
                  <a:pt x="11446" y="17350"/>
                </a:lnTo>
                <a:close/>
                <a:moveTo>
                  <a:pt x="10639" y="17644"/>
                </a:moveTo>
                <a:lnTo>
                  <a:pt x="10749" y="17791"/>
                </a:lnTo>
                <a:lnTo>
                  <a:pt x="10859" y="17901"/>
                </a:lnTo>
                <a:lnTo>
                  <a:pt x="10932" y="17974"/>
                </a:lnTo>
                <a:lnTo>
                  <a:pt x="10969" y="17974"/>
                </a:lnTo>
                <a:lnTo>
                  <a:pt x="10455" y="18194"/>
                </a:lnTo>
                <a:lnTo>
                  <a:pt x="10418" y="18121"/>
                </a:lnTo>
                <a:lnTo>
                  <a:pt x="10345" y="18121"/>
                </a:lnTo>
                <a:lnTo>
                  <a:pt x="10235" y="18157"/>
                </a:lnTo>
                <a:lnTo>
                  <a:pt x="10162" y="17901"/>
                </a:lnTo>
                <a:lnTo>
                  <a:pt x="10125" y="17827"/>
                </a:lnTo>
                <a:lnTo>
                  <a:pt x="10639" y="17644"/>
                </a:lnTo>
                <a:close/>
                <a:moveTo>
                  <a:pt x="10272" y="440"/>
                </a:moveTo>
                <a:lnTo>
                  <a:pt x="10455" y="477"/>
                </a:lnTo>
                <a:lnTo>
                  <a:pt x="10565" y="550"/>
                </a:lnTo>
                <a:lnTo>
                  <a:pt x="10675" y="624"/>
                </a:lnTo>
                <a:lnTo>
                  <a:pt x="10785" y="734"/>
                </a:lnTo>
                <a:lnTo>
                  <a:pt x="10969" y="990"/>
                </a:lnTo>
                <a:lnTo>
                  <a:pt x="11005" y="1210"/>
                </a:lnTo>
                <a:lnTo>
                  <a:pt x="11042" y="1431"/>
                </a:lnTo>
                <a:lnTo>
                  <a:pt x="11335" y="2348"/>
                </a:lnTo>
                <a:lnTo>
                  <a:pt x="11886" y="3998"/>
                </a:lnTo>
                <a:lnTo>
                  <a:pt x="13060" y="7300"/>
                </a:lnTo>
                <a:lnTo>
                  <a:pt x="14233" y="10564"/>
                </a:lnTo>
                <a:lnTo>
                  <a:pt x="14857" y="12215"/>
                </a:lnTo>
                <a:lnTo>
                  <a:pt x="15187" y="13095"/>
                </a:lnTo>
                <a:lnTo>
                  <a:pt x="15407" y="13646"/>
                </a:lnTo>
                <a:lnTo>
                  <a:pt x="15334" y="13682"/>
                </a:lnTo>
                <a:lnTo>
                  <a:pt x="15297" y="13829"/>
                </a:lnTo>
                <a:lnTo>
                  <a:pt x="15297" y="13939"/>
                </a:lnTo>
                <a:lnTo>
                  <a:pt x="15260" y="14196"/>
                </a:lnTo>
                <a:lnTo>
                  <a:pt x="15224" y="14379"/>
                </a:lnTo>
                <a:lnTo>
                  <a:pt x="15187" y="14526"/>
                </a:lnTo>
                <a:lnTo>
                  <a:pt x="15004" y="14856"/>
                </a:lnTo>
                <a:lnTo>
                  <a:pt x="14747" y="15149"/>
                </a:lnTo>
                <a:lnTo>
                  <a:pt x="14453" y="15370"/>
                </a:lnTo>
                <a:lnTo>
                  <a:pt x="14123" y="15590"/>
                </a:lnTo>
                <a:lnTo>
                  <a:pt x="13793" y="15773"/>
                </a:lnTo>
                <a:lnTo>
                  <a:pt x="13060" y="16140"/>
                </a:lnTo>
                <a:lnTo>
                  <a:pt x="12326" y="16470"/>
                </a:lnTo>
                <a:lnTo>
                  <a:pt x="10859" y="17094"/>
                </a:lnTo>
                <a:lnTo>
                  <a:pt x="10015" y="17424"/>
                </a:lnTo>
                <a:lnTo>
                  <a:pt x="9978" y="17387"/>
                </a:lnTo>
                <a:lnTo>
                  <a:pt x="9942" y="17387"/>
                </a:lnTo>
                <a:lnTo>
                  <a:pt x="9905" y="17424"/>
                </a:lnTo>
                <a:lnTo>
                  <a:pt x="9905" y="17460"/>
                </a:lnTo>
                <a:lnTo>
                  <a:pt x="8841" y="17791"/>
                </a:lnTo>
                <a:lnTo>
                  <a:pt x="7777" y="18121"/>
                </a:lnTo>
                <a:lnTo>
                  <a:pt x="6970" y="18304"/>
                </a:lnTo>
                <a:lnTo>
                  <a:pt x="6163" y="18487"/>
                </a:lnTo>
                <a:lnTo>
                  <a:pt x="5797" y="18524"/>
                </a:lnTo>
                <a:lnTo>
                  <a:pt x="5613" y="18524"/>
                </a:lnTo>
                <a:lnTo>
                  <a:pt x="5430" y="18451"/>
                </a:lnTo>
                <a:lnTo>
                  <a:pt x="5283" y="18377"/>
                </a:lnTo>
                <a:lnTo>
                  <a:pt x="5173" y="18231"/>
                </a:lnTo>
                <a:lnTo>
                  <a:pt x="5063" y="18121"/>
                </a:lnTo>
                <a:lnTo>
                  <a:pt x="4953" y="17974"/>
                </a:lnTo>
                <a:lnTo>
                  <a:pt x="4879" y="17680"/>
                </a:lnTo>
                <a:lnTo>
                  <a:pt x="4769" y="17387"/>
                </a:lnTo>
                <a:lnTo>
                  <a:pt x="4476" y="16507"/>
                </a:lnTo>
                <a:lnTo>
                  <a:pt x="3926" y="14819"/>
                </a:lnTo>
                <a:lnTo>
                  <a:pt x="3376" y="13169"/>
                </a:lnTo>
                <a:lnTo>
                  <a:pt x="2752" y="11518"/>
                </a:lnTo>
                <a:lnTo>
                  <a:pt x="2165" y="9867"/>
                </a:lnTo>
                <a:lnTo>
                  <a:pt x="1505" y="8253"/>
                </a:lnTo>
                <a:lnTo>
                  <a:pt x="845" y="6603"/>
                </a:lnTo>
                <a:lnTo>
                  <a:pt x="588" y="6052"/>
                </a:lnTo>
                <a:lnTo>
                  <a:pt x="478" y="5796"/>
                </a:lnTo>
                <a:lnTo>
                  <a:pt x="331" y="5539"/>
                </a:lnTo>
                <a:lnTo>
                  <a:pt x="368" y="5502"/>
                </a:lnTo>
                <a:lnTo>
                  <a:pt x="404" y="5429"/>
                </a:lnTo>
                <a:lnTo>
                  <a:pt x="368" y="5209"/>
                </a:lnTo>
                <a:lnTo>
                  <a:pt x="404" y="5025"/>
                </a:lnTo>
                <a:lnTo>
                  <a:pt x="404" y="4879"/>
                </a:lnTo>
                <a:lnTo>
                  <a:pt x="478" y="4695"/>
                </a:lnTo>
                <a:lnTo>
                  <a:pt x="624" y="4402"/>
                </a:lnTo>
                <a:lnTo>
                  <a:pt x="845" y="4145"/>
                </a:lnTo>
                <a:lnTo>
                  <a:pt x="1101" y="3888"/>
                </a:lnTo>
                <a:lnTo>
                  <a:pt x="1395" y="3668"/>
                </a:lnTo>
                <a:lnTo>
                  <a:pt x="1725" y="3485"/>
                </a:lnTo>
                <a:lnTo>
                  <a:pt x="2018" y="3301"/>
                </a:lnTo>
                <a:lnTo>
                  <a:pt x="2789" y="2935"/>
                </a:lnTo>
                <a:lnTo>
                  <a:pt x="3596" y="2641"/>
                </a:lnTo>
                <a:lnTo>
                  <a:pt x="5210" y="2017"/>
                </a:lnTo>
                <a:lnTo>
                  <a:pt x="6787" y="1394"/>
                </a:lnTo>
                <a:lnTo>
                  <a:pt x="7557" y="1100"/>
                </a:lnTo>
                <a:lnTo>
                  <a:pt x="8364" y="807"/>
                </a:lnTo>
                <a:lnTo>
                  <a:pt x="9135" y="587"/>
                </a:lnTo>
                <a:lnTo>
                  <a:pt x="9538" y="514"/>
                </a:lnTo>
                <a:lnTo>
                  <a:pt x="9942" y="440"/>
                </a:lnTo>
                <a:close/>
                <a:moveTo>
                  <a:pt x="9868" y="17937"/>
                </a:moveTo>
                <a:lnTo>
                  <a:pt x="9868" y="17974"/>
                </a:lnTo>
                <a:lnTo>
                  <a:pt x="9905" y="18157"/>
                </a:lnTo>
                <a:lnTo>
                  <a:pt x="10015" y="18341"/>
                </a:lnTo>
                <a:lnTo>
                  <a:pt x="9575" y="18524"/>
                </a:lnTo>
                <a:lnTo>
                  <a:pt x="9575" y="18487"/>
                </a:lnTo>
                <a:lnTo>
                  <a:pt x="9538" y="18341"/>
                </a:lnTo>
                <a:lnTo>
                  <a:pt x="9465" y="18231"/>
                </a:lnTo>
                <a:lnTo>
                  <a:pt x="9391" y="18084"/>
                </a:lnTo>
                <a:lnTo>
                  <a:pt x="9868" y="17937"/>
                </a:lnTo>
                <a:close/>
                <a:moveTo>
                  <a:pt x="9098" y="18194"/>
                </a:moveTo>
                <a:lnTo>
                  <a:pt x="9171" y="18414"/>
                </a:lnTo>
                <a:lnTo>
                  <a:pt x="9245" y="18524"/>
                </a:lnTo>
                <a:lnTo>
                  <a:pt x="9318" y="18598"/>
                </a:lnTo>
                <a:lnTo>
                  <a:pt x="8841" y="18781"/>
                </a:lnTo>
                <a:lnTo>
                  <a:pt x="8768" y="18708"/>
                </a:lnTo>
                <a:lnTo>
                  <a:pt x="8694" y="18598"/>
                </a:lnTo>
                <a:lnTo>
                  <a:pt x="8621" y="18487"/>
                </a:lnTo>
                <a:lnTo>
                  <a:pt x="8584" y="18341"/>
                </a:lnTo>
                <a:lnTo>
                  <a:pt x="9098" y="18194"/>
                </a:lnTo>
                <a:close/>
                <a:moveTo>
                  <a:pt x="8254" y="18414"/>
                </a:moveTo>
                <a:lnTo>
                  <a:pt x="8291" y="18561"/>
                </a:lnTo>
                <a:lnTo>
                  <a:pt x="8364" y="18744"/>
                </a:lnTo>
                <a:lnTo>
                  <a:pt x="8511" y="18928"/>
                </a:lnTo>
                <a:lnTo>
                  <a:pt x="8181" y="19038"/>
                </a:lnTo>
                <a:lnTo>
                  <a:pt x="8144" y="18964"/>
                </a:lnTo>
                <a:lnTo>
                  <a:pt x="8107" y="18928"/>
                </a:lnTo>
                <a:lnTo>
                  <a:pt x="7997" y="18854"/>
                </a:lnTo>
                <a:lnTo>
                  <a:pt x="7961" y="18818"/>
                </a:lnTo>
                <a:lnTo>
                  <a:pt x="7851" y="18634"/>
                </a:lnTo>
                <a:lnTo>
                  <a:pt x="7851" y="18561"/>
                </a:lnTo>
                <a:lnTo>
                  <a:pt x="8254" y="18414"/>
                </a:lnTo>
                <a:close/>
                <a:moveTo>
                  <a:pt x="5246" y="18818"/>
                </a:moveTo>
                <a:lnTo>
                  <a:pt x="5430" y="18891"/>
                </a:lnTo>
                <a:lnTo>
                  <a:pt x="5650" y="18928"/>
                </a:lnTo>
                <a:lnTo>
                  <a:pt x="5870" y="18964"/>
                </a:lnTo>
                <a:lnTo>
                  <a:pt x="5943" y="19221"/>
                </a:lnTo>
                <a:lnTo>
                  <a:pt x="5760" y="19148"/>
                </a:lnTo>
                <a:lnTo>
                  <a:pt x="5576" y="19038"/>
                </a:lnTo>
                <a:lnTo>
                  <a:pt x="5393" y="18928"/>
                </a:lnTo>
                <a:lnTo>
                  <a:pt x="5246" y="18818"/>
                </a:lnTo>
                <a:close/>
                <a:moveTo>
                  <a:pt x="7557" y="18634"/>
                </a:moveTo>
                <a:lnTo>
                  <a:pt x="7557" y="18781"/>
                </a:lnTo>
                <a:lnTo>
                  <a:pt x="7631" y="18928"/>
                </a:lnTo>
                <a:lnTo>
                  <a:pt x="7704" y="19038"/>
                </a:lnTo>
                <a:lnTo>
                  <a:pt x="7777" y="19148"/>
                </a:lnTo>
                <a:lnTo>
                  <a:pt x="7704" y="19184"/>
                </a:lnTo>
                <a:lnTo>
                  <a:pt x="7227" y="19294"/>
                </a:lnTo>
                <a:lnTo>
                  <a:pt x="7154" y="19184"/>
                </a:lnTo>
                <a:lnTo>
                  <a:pt x="7080" y="19074"/>
                </a:lnTo>
                <a:lnTo>
                  <a:pt x="6970" y="18928"/>
                </a:lnTo>
                <a:lnTo>
                  <a:pt x="6897" y="18781"/>
                </a:lnTo>
                <a:lnTo>
                  <a:pt x="7117" y="18708"/>
                </a:lnTo>
                <a:lnTo>
                  <a:pt x="7557" y="18634"/>
                </a:lnTo>
                <a:close/>
                <a:moveTo>
                  <a:pt x="6604" y="18854"/>
                </a:moveTo>
                <a:lnTo>
                  <a:pt x="6677" y="19111"/>
                </a:lnTo>
                <a:lnTo>
                  <a:pt x="6750" y="19221"/>
                </a:lnTo>
                <a:lnTo>
                  <a:pt x="6824" y="19331"/>
                </a:lnTo>
                <a:lnTo>
                  <a:pt x="6493" y="19331"/>
                </a:lnTo>
                <a:lnTo>
                  <a:pt x="6493" y="19258"/>
                </a:lnTo>
                <a:lnTo>
                  <a:pt x="6493" y="19221"/>
                </a:lnTo>
                <a:lnTo>
                  <a:pt x="6420" y="19184"/>
                </a:lnTo>
                <a:lnTo>
                  <a:pt x="6383" y="19184"/>
                </a:lnTo>
                <a:lnTo>
                  <a:pt x="6310" y="19221"/>
                </a:lnTo>
                <a:lnTo>
                  <a:pt x="6273" y="19221"/>
                </a:lnTo>
                <a:lnTo>
                  <a:pt x="6200" y="19184"/>
                </a:lnTo>
                <a:lnTo>
                  <a:pt x="6163" y="19074"/>
                </a:lnTo>
                <a:lnTo>
                  <a:pt x="6127" y="18928"/>
                </a:lnTo>
                <a:lnTo>
                  <a:pt x="6604" y="18854"/>
                </a:lnTo>
                <a:close/>
                <a:moveTo>
                  <a:pt x="10125" y="0"/>
                </a:moveTo>
                <a:lnTo>
                  <a:pt x="9721" y="37"/>
                </a:lnTo>
                <a:lnTo>
                  <a:pt x="9318" y="110"/>
                </a:lnTo>
                <a:lnTo>
                  <a:pt x="8804" y="220"/>
                </a:lnTo>
                <a:lnTo>
                  <a:pt x="8291" y="403"/>
                </a:lnTo>
                <a:lnTo>
                  <a:pt x="7300" y="734"/>
                </a:lnTo>
                <a:lnTo>
                  <a:pt x="5320" y="1504"/>
                </a:lnTo>
                <a:lnTo>
                  <a:pt x="3376" y="2274"/>
                </a:lnTo>
                <a:lnTo>
                  <a:pt x="2422" y="2678"/>
                </a:lnTo>
                <a:lnTo>
                  <a:pt x="1945" y="2898"/>
                </a:lnTo>
                <a:lnTo>
                  <a:pt x="1505" y="3118"/>
                </a:lnTo>
                <a:lnTo>
                  <a:pt x="1248" y="3301"/>
                </a:lnTo>
                <a:lnTo>
                  <a:pt x="955" y="3485"/>
                </a:lnTo>
                <a:lnTo>
                  <a:pt x="698" y="3742"/>
                </a:lnTo>
                <a:lnTo>
                  <a:pt x="441" y="3998"/>
                </a:lnTo>
                <a:lnTo>
                  <a:pt x="221" y="4292"/>
                </a:lnTo>
                <a:lnTo>
                  <a:pt x="74" y="4622"/>
                </a:lnTo>
                <a:lnTo>
                  <a:pt x="38" y="4769"/>
                </a:lnTo>
                <a:lnTo>
                  <a:pt x="38" y="4915"/>
                </a:lnTo>
                <a:lnTo>
                  <a:pt x="38" y="5099"/>
                </a:lnTo>
                <a:lnTo>
                  <a:pt x="74" y="5245"/>
                </a:lnTo>
                <a:lnTo>
                  <a:pt x="1" y="5282"/>
                </a:lnTo>
                <a:lnTo>
                  <a:pt x="1" y="5319"/>
                </a:lnTo>
                <a:lnTo>
                  <a:pt x="38" y="5722"/>
                </a:lnTo>
                <a:lnTo>
                  <a:pt x="148" y="6052"/>
                </a:lnTo>
                <a:lnTo>
                  <a:pt x="441" y="6786"/>
                </a:lnTo>
                <a:lnTo>
                  <a:pt x="1065" y="8400"/>
                </a:lnTo>
                <a:lnTo>
                  <a:pt x="2348" y="11665"/>
                </a:lnTo>
                <a:lnTo>
                  <a:pt x="2935" y="13315"/>
                </a:lnTo>
                <a:lnTo>
                  <a:pt x="3522" y="15003"/>
                </a:lnTo>
                <a:lnTo>
                  <a:pt x="4072" y="16653"/>
                </a:lnTo>
                <a:lnTo>
                  <a:pt x="4293" y="17424"/>
                </a:lnTo>
                <a:lnTo>
                  <a:pt x="4439" y="17827"/>
                </a:lnTo>
                <a:lnTo>
                  <a:pt x="4513" y="18047"/>
                </a:lnTo>
                <a:lnTo>
                  <a:pt x="4623" y="18231"/>
                </a:lnTo>
                <a:lnTo>
                  <a:pt x="4659" y="18451"/>
                </a:lnTo>
                <a:lnTo>
                  <a:pt x="4733" y="18634"/>
                </a:lnTo>
                <a:lnTo>
                  <a:pt x="4806" y="18781"/>
                </a:lnTo>
                <a:lnTo>
                  <a:pt x="4916" y="18928"/>
                </a:lnTo>
                <a:lnTo>
                  <a:pt x="5026" y="19074"/>
                </a:lnTo>
                <a:lnTo>
                  <a:pt x="5173" y="19221"/>
                </a:lnTo>
                <a:lnTo>
                  <a:pt x="5503" y="19404"/>
                </a:lnTo>
                <a:lnTo>
                  <a:pt x="5833" y="19551"/>
                </a:lnTo>
                <a:lnTo>
                  <a:pt x="6237" y="19661"/>
                </a:lnTo>
                <a:lnTo>
                  <a:pt x="6604" y="19698"/>
                </a:lnTo>
                <a:lnTo>
                  <a:pt x="7007" y="19698"/>
                </a:lnTo>
                <a:lnTo>
                  <a:pt x="7484" y="19625"/>
                </a:lnTo>
                <a:lnTo>
                  <a:pt x="7924" y="19515"/>
                </a:lnTo>
                <a:lnTo>
                  <a:pt x="8841" y="19184"/>
                </a:lnTo>
                <a:lnTo>
                  <a:pt x="11079" y="18341"/>
                </a:lnTo>
                <a:lnTo>
                  <a:pt x="13206" y="17570"/>
                </a:lnTo>
                <a:lnTo>
                  <a:pt x="13830" y="17314"/>
                </a:lnTo>
                <a:lnTo>
                  <a:pt x="14417" y="17020"/>
                </a:lnTo>
                <a:lnTo>
                  <a:pt x="14527" y="17020"/>
                </a:lnTo>
                <a:lnTo>
                  <a:pt x="14674" y="16947"/>
                </a:lnTo>
                <a:lnTo>
                  <a:pt x="14710" y="16873"/>
                </a:lnTo>
                <a:lnTo>
                  <a:pt x="14710" y="16837"/>
                </a:lnTo>
                <a:lnTo>
                  <a:pt x="14894" y="16690"/>
                </a:lnTo>
                <a:lnTo>
                  <a:pt x="15187" y="16433"/>
                </a:lnTo>
                <a:lnTo>
                  <a:pt x="15407" y="16103"/>
                </a:lnTo>
                <a:lnTo>
                  <a:pt x="15554" y="15773"/>
                </a:lnTo>
                <a:lnTo>
                  <a:pt x="15701" y="15406"/>
                </a:lnTo>
                <a:lnTo>
                  <a:pt x="15774" y="15039"/>
                </a:lnTo>
                <a:lnTo>
                  <a:pt x="15811" y="14636"/>
                </a:lnTo>
                <a:lnTo>
                  <a:pt x="15847" y="13866"/>
                </a:lnTo>
                <a:lnTo>
                  <a:pt x="15884" y="13829"/>
                </a:lnTo>
                <a:lnTo>
                  <a:pt x="15884" y="13756"/>
                </a:lnTo>
                <a:lnTo>
                  <a:pt x="15847" y="13572"/>
                </a:lnTo>
                <a:lnTo>
                  <a:pt x="15811" y="13389"/>
                </a:lnTo>
                <a:lnTo>
                  <a:pt x="15664" y="13059"/>
                </a:lnTo>
                <a:lnTo>
                  <a:pt x="15334" y="12178"/>
                </a:lnTo>
                <a:lnTo>
                  <a:pt x="14710" y="10564"/>
                </a:lnTo>
                <a:lnTo>
                  <a:pt x="13500" y="7263"/>
                </a:lnTo>
                <a:lnTo>
                  <a:pt x="12326" y="3962"/>
                </a:lnTo>
                <a:lnTo>
                  <a:pt x="11776" y="2311"/>
                </a:lnTo>
                <a:lnTo>
                  <a:pt x="11446" y="1431"/>
                </a:lnTo>
                <a:lnTo>
                  <a:pt x="11372" y="1174"/>
                </a:lnTo>
                <a:lnTo>
                  <a:pt x="11409" y="1027"/>
                </a:lnTo>
                <a:lnTo>
                  <a:pt x="11409" y="917"/>
                </a:lnTo>
                <a:lnTo>
                  <a:pt x="11372" y="770"/>
                </a:lnTo>
                <a:lnTo>
                  <a:pt x="11299" y="624"/>
                </a:lnTo>
                <a:lnTo>
                  <a:pt x="11152" y="403"/>
                </a:lnTo>
                <a:lnTo>
                  <a:pt x="10895" y="220"/>
                </a:lnTo>
                <a:lnTo>
                  <a:pt x="10712" y="110"/>
                </a:lnTo>
                <a:lnTo>
                  <a:pt x="10528" y="37"/>
                </a:lnTo>
                <a:lnTo>
                  <a:pt x="10345"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435" name="Google Shape;435;p9"/>
          <p:cNvSpPr/>
          <p:nvPr/>
        </p:nvSpPr>
        <p:spPr>
          <a:xfrm>
            <a:off x="-35374" y="3366963"/>
            <a:ext cx="443260" cy="504670"/>
          </a:xfrm>
          <a:custGeom>
            <a:avLst/>
            <a:gdLst/>
            <a:ahLst/>
            <a:cxnLst/>
            <a:rect l="l" t="t" r="r" b="b"/>
            <a:pathLst>
              <a:path w="15627" h="17792" extrusionOk="0">
                <a:moveTo>
                  <a:pt x="10528" y="1"/>
                </a:moveTo>
                <a:lnTo>
                  <a:pt x="10455" y="37"/>
                </a:lnTo>
                <a:lnTo>
                  <a:pt x="10308" y="221"/>
                </a:lnTo>
                <a:lnTo>
                  <a:pt x="10198" y="441"/>
                </a:lnTo>
                <a:lnTo>
                  <a:pt x="10015" y="881"/>
                </a:lnTo>
                <a:lnTo>
                  <a:pt x="9831" y="1468"/>
                </a:lnTo>
                <a:lnTo>
                  <a:pt x="9685" y="2091"/>
                </a:lnTo>
                <a:lnTo>
                  <a:pt x="9685" y="2201"/>
                </a:lnTo>
                <a:lnTo>
                  <a:pt x="9721" y="2311"/>
                </a:lnTo>
                <a:lnTo>
                  <a:pt x="9795" y="2348"/>
                </a:lnTo>
                <a:lnTo>
                  <a:pt x="9868" y="2385"/>
                </a:lnTo>
                <a:lnTo>
                  <a:pt x="9941" y="2421"/>
                </a:lnTo>
                <a:lnTo>
                  <a:pt x="10051" y="2385"/>
                </a:lnTo>
                <a:lnTo>
                  <a:pt x="10125" y="2311"/>
                </a:lnTo>
                <a:lnTo>
                  <a:pt x="10198" y="2238"/>
                </a:lnTo>
                <a:lnTo>
                  <a:pt x="10235" y="2055"/>
                </a:lnTo>
                <a:lnTo>
                  <a:pt x="10235" y="2018"/>
                </a:lnTo>
                <a:lnTo>
                  <a:pt x="10235" y="1981"/>
                </a:lnTo>
                <a:lnTo>
                  <a:pt x="10455" y="1138"/>
                </a:lnTo>
                <a:lnTo>
                  <a:pt x="10638" y="624"/>
                </a:lnTo>
                <a:lnTo>
                  <a:pt x="10675" y="367"/>
                </a:lnTo>
                <a:lnTo>
                  <a:pt x="10712" y="111"/>
                </a:lnTo>
                <a:lnTo>
                  <a:pt x="10675" y="37"/>
                </a:lnTo>
                <a:lnTo>
                  <a:pt x="10602" y="1"/>
                </a:lnTo>
                <a:close/>
                <a:moveTo>
                  <a:pt x="3559" y="1028"/>
                </a:moveTo>
                <a:lnTo>
                  <a:pt x="3522" y="1064"/>
                </a:lnTo>
                <a:lnTo>
                  <a:pt x="3485" y="1101"/>
                </a:lnTo>
                <a:lnTo>
                  <a:pt x="3485" y="1138"/>
                </a:lnTo>
                <a:lnTo>
                  <a:pt x="3559" y="1321"/>
                </a:lnTo>
                <a:lnTo>
                  <a:pt x="3669" y="1468"/>
                </a:lnTo>
                <a:lnTo>
                  <a:pt x="3889" y="1761"/>
                </a:lnTo>
                <a:lnTo>
                  <a:pt x="4109" y="2055"/>
                </a:lnTo>
                <a:lnTo>
                  <a:pt x="4366" y="2348"/>
                </a:lnTo>
                <a:lnTo>
                  <a:pt x="4476" y="2605"/>
                </a:lnTo>
                <a:lnTo>
                  <a:pt x="4586" y="2862"/>
                </a:lnTo>
                <a:lnTo>
                  <a:pt x="4696" y="2972"/>
                </a:lnTo>
                <a:lnTo>
                  <a:pt x="4769" y="3045"/>
                </a:lnTo>
                <a:lnTo>
                  <a:pt x="4916" y="3082"/>
                </a:lnTo>
                <a:lnTo>
                  <a:pt x="5063" y="3082"/>
                </a:lnTo>
                <a:lnTo>
                  <a:pt x="5136" y="3045"/>
                </a:lnTo>
                <a:lnTo>
                  <a:pt x="5209" y="3008"/>
                </a:lnTo>
                <a:lnTo>
                  <a:pt x="5246" y="2935"/>
                </a:lnTo>
                <a:lnTo>
                  <a:pt x="5246" y="2862"/>
                </a:lnTo>
                <a:lnTo>
                  <a:pt x="5209" y="2715"/>
                </a:lnTo>
                <a:lnTo>
                  <a:pt x="5173" y="2642"/>
                </a:lnTo>
                <a:lnTo>
                  <a:pt x="5099" y="2605"/>
                </a:lnTo>
                <a:lnTo>
                  <a:pt x="4989" y="2605"/>
                </a:lnTo>
                <a:lnTo>
                  <a:pt x="4989" y="2568"/>
                </a:lnTo>
                <a:lnTo>
                  <a:pt x="4989" y="2495"/>
                </a:lnTo>
                <a:lnTo>
                  <a:pt x="4953" y="2385"/>
                </a:lnTo>
                <a:lnTo>
                  <a:pt x="4806" y="2128"/>
                </a:lnTo>
                <a:lnTo>
                  <a:pt x="4623" y="1871"/>
                </a:lnTo>
                <a:lnTo>
                  <a:pt x="4402" y="1615"/>
                </a:lnTo>
                <a:lnTo>
                  <a:pt x="4146" y="1394"/>
                </a:lnTo>
                <a:lnTo>
                  <a:pt x="3889" y="1174"/>
                </a:lnTo>
                <a:lnTo>
                  <a:pt x="3595" y="1028"/>
                </a:lnTo>
                <a:close/>
                <a:moveTo>
                  <a:pt x="15334" y="3999"/>
                </a:moveTo>
                <a:lnTo>
                  <a:pt x="15260" y="4035"/>
                </a:lnTo>
                <a:lnTo>
                  <a:pt x="15187" y="4109"/>
                </a:lnTo>
                <a:lnTo>
                  <a:pt x="15077" y="4182"/>
                </a:lnTo>
                <a:lnTo>
                  <a:pt x="14967" y="4256"/>
                </a:lnTo>
                <a:lnTo>
                  <a:pt x="14820" y="4329"/>
                </a:lnTo>
                <a:lnTo>
                  <a:pt x="14673" y="4329"/>
                </a:lnTo>
                <a:lnTo>
                  <a:pt x="14527" y="4402"/>
                </a:lnTo>
                <a:lnTo>
                  <a:pt x="14490" y="4439"/>
                </a:lnTo>
                <a:lnTo>
                  <a:pt x="14453" y="4549"/>
                </a:lnTo>
                <a:lnTo>
                  <a:pt x="14417" y="4586"/>
                </a:lnTo>
                <a:lnTo>
                  <a:pt x="14380" y="4622"/>
                </a:lnTo>
                <a:lnTo>
                  <a:pt x="14233" y="4732"/>
                </a:lnTo>
                <a:lnTo>
                  <a:pt x="13940" y="4842"/>
                </a:lnTo>
                <a:lnTo>
                  <a:pt x="13720" y="4989"/>
                </a:lnTo>
                <a:lnTo>
                  <a:pt x="13536" y="5173"/>
                </a:lnTo>
                <a:lnTo>
                  <a:pt x="13499" y="5246"/>
                </a:lnTo>
                <a:lnTo>
                  <a:pt x="13499" y="5319"/>
                </a:lnTo>
                <a:lnTo>
                  <a:pt x="13573" y="5356"/>
                </a:lnTo>
                <a:lnTo>
                  <a:pt x="13830" y="5356"/>
                </a:lnTo>
                <a:lnTo>
                  <a:pt x="14013" y="5319"/>
                </a:lnTo>
                <a:lnTo>
                  <a:pt x="14380" y="5173"/>
                </a:lnTo>
                <a:lnTo>
                  <a:pt x="14673" y="5026"/>
                </a:lnTo>
                <a:lnTo>
                  <a:pt x="14783" y="4953"/>
                </a:lnTo>
                <a:lnTo>
                  <a:pt x="14857" y="4806"/>
                </a:lnTo>
                <a:lnTo>
                  <a:pt x="15077" y="4769"/>
                </a:lnTo>
                <a:lnTo>
                  <a:pt x="15260" y="4659"/>
                </a:lnTo>
                <a:lnTo>
                  <a:pt x="15370" y="4696"/>
                </a:lnTo>
                <a:lnTo>
                  <a:pt x="15444" y="4696"/>
                </a:lnTo>
                <a:lnTo>
                  <a:pt x="15554" y="4622"/>
                </a:lnTo>
                <a:lnTo>
                  <a:pt x="15627" y="4549"/>
                </a:lnTo>
                <a:lnTo>
                  <a:pt x="15627" y="4476"/>
                </a:lnTo>
                <a:lnTo>
                  <a:pt x="15590" y="4366"/>
                </a:lnTo>
                <a:lnTo>
                  <a:pt x="15627" y="4329"/>
                </a:lnTo>
                <a:lnTo>
                  <a:pt x="15627" y="4256"/>
                </a:lnTo>
                <a:lnTo>
                  <a:pt x="15590" y="4182"/>
                </a:lnTo>
                <a:lnTo>
                  <a:pt x="15554" y="4109"/>
                </a:lnTo>
                <a:lnTo>
                  <a:pt x="15480" y="4035"/>
                </a:lnTo>
                <a:lnTo>
                  <a:pt x="15407" y="4035"/>
                </a:lnTo>
                <a:lnTo>
                  <a:pt x="15334" y="3999"/>
                </a:lnTo>
                <a:close/>
                <a:moveTo>
                  <a:pt x="2238" y="7447"/>
                </a:moveTo>
                <a:lnTo>
                  <a:pt x="2128" y="7484"/>
                </a:lnTo>
                <a:lnTo>
                  <a:pt x="1064" y="7960"/>
                </a:lnTo>
                <a:lnTo>
                  <a:pt x="477" y="8217"/>
                </a:lnTo>
                <a:lnTo>
                  <a:pt x="257" y="8364"/>
                </a:lnTo>
                <a:lnTo>
                  <a:pt x="147" y="8474"/>
                </a:lnTo>
                <a:lnTo>
                  <a:pt x="111" y="8437"/>
                </a:lnTo>
                <a:lnTo>
                  <a:pt x="74" y="8437"/>
                </a:lnTo>
                <a:lnTo>
                  <a:pt x="1" y="8511"/>
                </a:lnTo>
                <a:lnTo>
                  <a:pt x="1" y="8584"/>
                </a:lnTo>
                <a:lnTo>
                  <a:pt x="37" y="8621"/>
                </a:lnTo>
                <a:lnTo>
                  <a:pt x="111" y="8694"/>
                </a:lnTo>
                <a:lnTo>
                  <a:pt x="221" y="8731"/>
                </a:lnTo>
                <a:lnTo>
                  <a:pt x="367" y="8694"/>
                </a:lnTo>
                <a:lnTo>
                  <a:pt x="514" y="8657"/>
                </a:lnTo>
                <a:lnTo>
                  <a:pt x="808" y="8547"/>
                </a:lnTo>
                <a:lnTo>
                  <a:pt x="1028" y="8474"/>
                </a:lnTo>
                <a:lnTo>
                  <a:pt x="2385" y="7887"/>
                </a:lnTo>
                <a:lnTo>
                  <a:pt x="2458" y="7850"/>
                </a:lnTo>
                <a:lnTo>
                  <a:pt x="2532" y="7777"/>
                </a:lnTo>
                <a:lnTo>
                  <a:pt x="2532" y="7667"/>
                </a:lnTo>
                <a:lnTo>
                  <a:pt x="2495" y="7594"/>
                </a:lnTo>
                <a:lnTo>
                  <a:pt x="2422" y="7520"/>
                </a:lnTo>
                <a:lnTo>
                  <a:pt x="2348" y="7484"/>
                </a:lnTo>
                <a:lnTo>
                  <a:pt x="2238" y="7447"/>
                </a:lnTo>
                <a:close/>
                <a:moveTo>
                  <a:pt x="6677" y="7814"/>
                </a:moveTo>
                <a:lnTo>
                  <a:pt x="6603" y="7887"/>
                </a:lnTo>
                <a:lnTo>
                  <a:pt x="6603" y="7960"/>
                </a:lnTo>
                <a:lnTo>
                  <a:pt x="6603" y="8070"/>
                </a:lnTo>
                <a:lnTo>
                  <a:pt x="6933" y="8474"/>
                </a:lnTo>
                <a:lnTo>
                  <a:pt x="7044" y="8694"/>
                </a:lnTo>
                <a:lnTo>
                  <a:pt x="7154" y="8914"/>
                </a:lnTo>
                <a:lnTo>
                  <a:pt x="7227" y="8951"/>
                </a:lnTo>
                <a:lnTo>
                  <a:pt x="7264" y="8987"/>
                </a:lnTo>
                <a:lnTo>
                  <a:pt x="7410" y="8987"/>
                </a:lnTo>
                <a:lnTo>
                  <a:pt x="7594" y="8877"/>
                </a:lnTo>
                <a:lnTo>
                  <a:pt x="7777" y="8767"/>
                </a:lnTo>
                <a:lnTo>
                  <a:pt x="7924" y="8621"/>
                </a:lnTo>
                <a:lnTo>
                  <a:pt x="7924" y="8657"/>
                </a:lnTo>
                <a:lnTo>
                  <a:pt x="7997" y="8767"/>
                </a:lnTo>
                <a:lnTo>
                  <a:pt x="8071" y="8877"/>
                </a:lnTo>
                <a:lnTo>
                  <a:pt x="8181" y="8951"/>
                </a:lnTo>
                <a:lnTo>
                  <a:pt x="8327" y="9024"/>
                </a:lnTo>
                <a:lnTo>
                  <a:pt x="8584" y="9061"/>
                </a:lnTo>
                <a:lnTo>
                  <a:pt x="8768" y="9061"/>
                </a:lnTo>
                <a:lnTo>
                  <a:pt x="8951" y="8987"/>
                </a:lnTo>
                <a:lnTo>
                  <a:pt x="9281" y="8841"/>
                </a:lnTo>
                <a:lnTo>
                  <a:pt x="9611" y="8657"/>
                </a:lnTo>
                <a:lnTo>
                  <a:pt x="9721" y="8547"/>
                </a:lnTo>
                <a:lnTo>
                  <a:pt x="9758" y="8474"/>
                </a:lnTo>
                <a:lnTo>
                  <a:pt x="9758" y="8364"/>
                </a:lnTo>
                <a:lnTo>
                  <a:pt x="9685" y="8254"/>
                </a:lnTo>
                <a:lnTo>
                  <a:pt x="9648" y="8217"/>
                </a:lnTo>
                <a:lnTo>
                  <a:pt x="9464" y="8217"/>
                </a:lnTo>
                <a:lnTo>
                  <a:pt x="9428" y="8291"/>
                </a:lnTo>
                <a:lnTo>
                  <a:pt x="9244" y="8437"/>
                </a:lnTo>
                <a:lnTo>
                  <a:pt x="8988" y="8547"/>
                </a:lnTo>
                <a:lnTo>
                  <a:pt x="8768" y="8621"/>
                </a:lnTo>
                <a:lnTo>
                  <a:pt x="8584" y="8657"/>
                </a:lnTo>
                <a:lnTo>
                  <a:pt x="8474" y="8657"/>
                </a:lnTo>
                <a:lnTo>
                  <a:pt x="8401" y="8621"/>
                </a:lnTo>
                <a:lnTo>
                  <a:pt x="8364" y="8584"/>
                </a:lnTo>
                <a:lnTo>
                  <a:pt x="8327" y="8547"/>
                </a:lnTo>
                <a:lnTo>
                  <a:pt x="8254" y="8254"/>
                </a:lnTo>
                <a:lnTo>
                  <a:pt x="8181" y="8144"/>
                </a:lnTo>
                <a:lnTo>
                  <a:pt x="8071" y="8107"/>
                </a:lnTo>
                <a:lnTo>
                  <a:pt x="7961" y="8107"/>
                </a:lnTo>
                <a:lnTo>
                  <a:pt x="7887" y="8144"/>
                </a:lnTo>
                <a:lnTo>
                  <a:pt x="7740" y="8254"/>
                </a:lnTo>
                <a:lnTo>
                  <a:pt x="7630" y="8401"/>
                </a:lnTo>
                <a:lnTo>
                  <a:pt x="7410" y="8547"/>
                </a:lnTo>
                <a:lnTo>
                  <a:pt x="7264" y="8364"/>
                </a:lnTo>
                <a:lnTo>
                  <a:pt x="7117" y="8180"/>
                </a:lnTo>
                <a:lnTo>
                  <a:pt x="6970" y="7997"/>
                </a:lnTo>
                <a:lnTo>
                  <a:pt x="6787" y="7850"/>
                </a:lnTo>
                <a:lnTo>
                  <a:pt x="6713" y="7814"/>
                </a:lnTo>
                <a:close/>
                <a:moveTo>
                  <a:pt x="12876" y="11005"/>
                </a:moveTo>
                <a:lnTo>
                  <a:pt x="12803" y="11042"/>
                </a:lnTo>
                <a:lnTo>
                  <a:pt x="12766" y="11078"/>
                </a:lnTo>
                <a:lnTo>
                  <a:pt x="12766" y="11152"/>
                </a:lnTo>
                <a:lnTo>
                  <a:pt x="12729" y="11225"/>
                </a:lnTo>
                <a:lnTo>
                  <a:pt x="12766" y="11298"/>
                </a:lnTo>
                <a:lnTo>
                  <a:pt x="12986" y="11702"/>
                </a:lnTo>
                <a:lnTo>
                  <a:pt x="13279" y="12069"/>
                </a:lnTo>
                <a:lnTo>
                  <a:pt x="13499" y="12399"/>
                </a:lnTo>
                <a:lnTo>
                  <a:pt x="13646" y="12509"/>
                </a:lnTo>
                <a:lnTo>
                  <a:pt x="13830" y="12619"/>
                </a:lnTo>
                <a:lnTo>
                  <a:pt x="13976" y="12619"/>
                </a:lnTo>
                <a:lnTo>
                  <a:pt x="14013" y="12582"/>
                </a:lnTo>
                <a:lnTo>
                  <a:pt x="14086" y="12546"/>
                </a:lnTo>
                <a:lnTo>
                  <a:pt x="14160" y="12436"/>
                </a:lnTo>
                <a:lnTo>
                  <a:pt x="14160" y="12325"/>
                </a:lnTo>
                <a:lnTo>
                  <a:pt x="14160" y="12252"/>
                </a:lnTo>
                <a:lnTo>
                  <a:pt x="14123" y="12142"/>
                </a:lnTo>
                <a:lnTo>
                  <a:pt x="14086" y="12069"/>
                </a:lnTo>
                <a:lnTo>
                  <a:pt x="14050" y="12032"/>
                </a:lnTo>
                <a:lnTo>
                  <a:pt x="13903" y="12032"/>
                </a:lnTo>
                <a:lnTo>
                  <a:pt x="13830" y="11885"/>
                </a:lnTo>
                <a:lnTo>
                  <a:pt x="13573" y="11592"/>
                </a:lnTo>
                <a:lnTo>
                  <a:pt x="13316" y="11298"/>
                </a:lnTo>
                <a:lnTo>
                  <a:pt x="13059" y="11042"/>
                </a:lnTo>
                <a:lnTo>
                  <a:pt x="13023" y="11005"/>
                </a:lnTo>
                <a:close/>
                <a:moveTo>
                  <a:pt x="8181" y="3192"/>
                </a:moveTo>
                <a:lnTo>
                  <a:pt x="8511" y="3228"/>
                </a:lnTo>
                <a:lnTo>
                  <a:pt x="8878" y="3265"/>
                </a:lnTo>
                <a:lnTo>
                  <a:pt x="9208" y="3339"/>
                </a:lnTo>
                <a:lnTo>
                  <a:pt x="9538" y="3412"/>
                </a:lnTo>
                <a:lnTo>
                  <a:pt x="9868" y="3522"/>
                </a:lnTo>
                <a:lnTo>
                  <a:pt x="10198" y="3669"/>
                </a:lnTo>
                <a:lnTo>
                  <a:pt x="10528" y="3852"/>
                </a:lnTo>
                <a:lnTo>
                  <a:pt x="10822" y="4035"/>
                </a:lnTo>
                <a:lnTo>
                  <a:pt x="11078" y="4256"/>
                </a:lnTo>
                <a:lnTo>
                  <a:pt x="11335" y="4476"/>
                </a:lnTo>
                <a:lnTo>
                  <a:pt x="11592" y="4732"/>
                </a:lnTo>
                <a:lnTo>
                  <a:pt x="11812" y="4989"/>
                </a:lnTo>
                <a:lnTo>
                  <a:pt x="11996" y="5319"/>
                </a:lnTo>
                <a:lnTo>
                  <a:pt x="12142" y="5576"/>
                </a:lnTo>
                <a:lnTo>
                  <a:pt x="12252" y="5870"/>
                </a:lnTo>
                <a:lnTo>
                  <a:pt x="12362" y="6200"/>
                </a:lnTo>
                <a:lnTo>
                  <a:pt x="12436" y="6530"/>
                </a:lnTo>
                <a:lnTo>
                  <a:pt x="12509" y="6823"/>
                </a:lnTo>
                <a:lnTo>
                  <a:pt x="12509" y="7153"/>
                </a:lnTo>
                <a:lnTo>
                  <a:pt x="12509" y="7484"/>
                </a:lnTo>
                <a:lnTo>
                  <a:pt x="12472" y="7814"/>
                </a:lnTo>
                <a:lnTo>
                  <a:pt x="12399" y="8144"/>
                </a:lnTo>
                <a:lnTo>
                  <a:pt x="12289" y="8511"/>
                </a:lnTo>
                <a:lnTo>
                  <a:pt x="12142" y="8804"/>
                </a:lnTo>
                <a:lnTo>
                  <a:pt x="11996" y="9134"/>
                </a:lnTo>
                <a:lnTo>
                  <a:pt x="11812" y="9428"/>
                </a:lnTo>
                <a:lnTo>
                  <a:pt x="11592" y="9721"/>
                </a:lnTo>
                <a:lnTo>
                  <a:pt x="11115" y="10271"/>
                </a:lnTo>
                <a:lnTo>
                  <a:pt x="10345" y="11115"/>
                </a:lnTo>
                <a:lnTo>
                  <a:pt x="9941" y="11555"/>
                </a:lnTo>
                <a:lnTo>
                  <a:pt x="9575" y="12032"/>
                </a:lnTo>
                <a:lnTo>
                  <a:pt x="9281" y="12509"/>
                </a:lnTo>
                <a:lnTo>
                  <a:pt x="8988" y="13022"/>
                </a:lnTo>
                <a:lnTo>
                  <a:pt x="8914" y="13279"/>
                </a:lnTo>
                <a:lnTo>
                  <a:pt x="8804" y="13573"/>
                </a:lnTo>
                <a:lnTo>
                  <a:pt x="8768" y="13829"/>
                </a:lnTo>
                <a:lnTo>
                  <a:pt x="8731" y="14123"/>
                </a:lnTo>
                <a:lnTo>
                  <a:pt x="8217" y="14013"/>
                </a:lnTo>
                <a:lnTo>
                  <a:pt x="7704" y="13939"/>
                </a:lnTo>
                <a:lnTo>
                  <a:pt x="8584" y="11665"/>
                </a:lnTo>
                <a:lnTo>
                  <a:pt x="9061" y="10418"/>
                </a:lnTo>
                <a:lnTo>
                  <a:pt x="9318" y="9831"/>
                </a:lnTo>
                <a:lnTo>
                  <a:pt x="9391" y="9538"/>
                </a:lnTo>
                <a:lnTo>
                  <a:pt x="9391" y="9391"/>
                </a:lnTo>
                <a:lnTo>
                  <a:pt x="9354" y="9244"/>
                </a:lnTo>
                <a:lnTo>
                  <a:pt x="9318" y="9208"/>
                </a:lnTo>
                <a:lnTo>
                  <a:pt x="9281" y="9208"/>
                </a:lnTo>
                <a:lnTo>
                  <a:pt x="9171" y="9281"/>
                </a:lnTo>
                <a:lnTo>
                  <a:pt x="9098" y="9391"/>
                </a:lnTo>
                <a:lnTo>
                  <a:pt x="8988" y="9611"/>
                </a:lnTo>
                <a:lnTo>
                  <a:pt x="8768" y="10088"/>
                </a:lnTo>
                <a:lnTo>
                  <a:pt x="8217" y="11445"/>
                </a:lnTo>
                <a:lnTo>
                  <a:pt x="7337" y="13719"/>
                </a:lnTo>
                <a:lnTo>
                  <a:pt x="7227" y="13903"/>
                </a:lnTo>
                <a:lnTo>
                  <a:pt x="6970" y="13829"/>
                </a:lnTo>
                <a:lnTo>
                  <a:pt x="6420" y="13683"/>
                </a:lnTo>
                <a:lnTo>
                  <a:pt x="6420" y="13646"/>
                </a:lnTo>
                <a:lnTo>
                  <a:pt x="6493" y="13389"/>
                </a:lnTo>
                <a:lnTo>
                  <a:pt x="6530" y="13096"/>
                </a:lnTo>
                <a:lnTo>
                  <a:pt x="6530" y="12546"/>
                </a:lnTo>
                <a:lnTo>
                  <a:pt x="6603" y="11372"/>
                </a:lnTo>
                <a:lnTo>
                  <a:pt x="6677" y="10125"/>
                </a:lnTo>
                <a:lnTo>
                  <a:pt x="6713" y="9501"/>
                </a:lnTo>
                <a:lnTo>
                  <a:pt x="6677" y="8877"/>
                </a:lnTo>
                <a:lnTo>
                  <a:pt x="6677" y="8804"/>
                </a:lnTo>
                <a:lnTo>
                  <a:pt x="6640" y="8767"/>
                </a:lnTo>
                <a:lnTo>
                  <a:pt x="6530" y="8694"/>
                </a:lnTo>
                <a:lnTo>
                  <a:pt x="6420" y="8731"/>
                </a:lnTo>
                <a:lnTo>
                  <a:pt x="6383" y="8767"/>
                </a:lnTo>
                <a:lnTo>
                  <a:pt x="6347" y="8841"/>
                </a:lnTo>
                <a:lnTo>
                  <a:pt x="6273" y="9391"/>
                </a:lnTo>
                <a:lnTo>
                  <a:pt x="6237" y="9978"/>
                </a:lnTo>
                <a:lnTo>
                  <a:pt x="6200" y="11115"/>
                </a:lnTo>
                <a:lnTo>
                  <a:pt x="6090" y="12289"/>
                </a:lnTo>
                <a:lnTo>
                  <a:pt x="6016" y="12912"/>
                </a:lnTo>
                <a:lnTo>
                  <a:pt x="6016" y="13206"/>
                </a:lnTo>
                <a:lnTo>
                  <a:pt x="6016" y="13536"/>
                </a:lnTo>
                <a:lnTo>
                  <a:pt x="5540" y="13353"/>
                </a:lnTo>
                <a:lnTo>
                  <a:pt x="5099" y="13206"/>
                </a:lnTo>
                <a:lnTo>
                  <a:pt x="4623" y="13132"/>
                </a:lnTo>
                <a:lnTo>
                  <a:pt x="4182" y="13132"/>
                </a:lnTo>
                <a:lnTo>
                  <a:pt x="4329" y="12876"/>
                </a:lnTo>
                <a:lnTo>
                  <a:pt x="4439" y="12619"/>
                </a:lnTo>
                <a:lnTo>
                  <a:pt x="4549" y="12362"/>
                </a:lnTo>
                <a:lnTo>
                  <a:pt x="4623" y="12069"/>
                </a:lnTo>
                <a:lnTo>
                  <a:pt x="4696" y="11482"/>
                </a:lnTo>
                <a:lnTo>
                  <a:pt x="4696" y="10895"/>
                </a:lnTo>
                <a:lnTo>
                  <a:pt x="4623" y="10161"/>
                </a:lnTo>
                <a:lnTo>
                  <a:pt x="4512" y="9428"/>
                </a:lnTo>
                <a:lnTo>
                  <a:pt x="4366" y="8694"/>
                </a:lnTo>
                <a:lnTo>
                  <a:pt x="4219" y="7960"/>
                </a:lnTo>
                <a:lnTo>
                  <a:pt x="4182" y="7594"/>
                </a:lnTo>
                <a:lnTo>
                  <a:pt x="4182" y="7190"/>
                </a:lnTo>
                <a:lnTo>
                  <a:pt x="4182" y="6823"/>
                </a:lnTo>
                <a:lnTo>
                  <a:pt x="4219" y="6456"/>
                </a:lnTo>
                <a:lnTo>
                  <a:pt x="4292" y="6090"/>
                </a:lnTo>
                <a:lnTo>
                  <a:pt x="4439" y="5760"/>
                </a:lnTo>
                <a:lnTo>
                  <a:pt x="4586" y="5429"/>
                </a:lnTo>
                <a:lnTo>
                  <a:pt x="4769" y="5063"/>
                </a:lnTo>
                <a:lnTo>
                  <a:pt x="5026" y="4769"/>
                </a:lnTo>
                <a:lnTo>
                  <a:pt x="5246" y="4476"/>
                </a:lnTo>
                <a:lnTo>
                  <a:pt x="5503" y="4219"/>
                </a:lnTo>
                <a:lnTo>
                  <a:pt x="5796" y="3999"/>
                </a:lnTo>
                <a:lnTo>
                  <a:pt x="6090" y="3779"/>
                </a:lnTo>
                <a:lnTo>
                  <a:pt x="6420" y="3595"/>
                </a:lnTo>
                <a:lnTo>
                  <a:pt x="6787" y="3449"/>
                </a:lnTo>
                <a:lnTo>
                  <a:pt x="7117" y="3339"/>
                </a:lnTo>
                <a:lnTo>
                  <a:pt x="7484" y="3265"/>
                </a:lnTo>
                <a:lnTo>
                  <a:pt x="7814" y="3228"/>
                </a:lnTo>
                <a:lnTo>
                  <a:pt x="8181" y="3192"/>
                </a:lnTo>
                <a:close/>
                <a:moveTo>
                  <a:pt x="3962" y="13426"/>
                </a:moveTo>
                <a:lnTo>
                  <a:pt x="4623" y="13536"/>
                </a:lnTo>
                <a:lnTo>
                  <a:pt x="5246" y="13719"/>
                </a:lnTo>
                <a:lnTo>
                  <a:pt x="5943" y="13939"/>
                </a:lnTo>
                <a:lnTo>
                  <a:pt x="6603" y="14196"/>
                </a:lnTo>
                <a:lnTo>
                  <a:pt x="6860" y="14270"/>
                </a:lnTo>
                <a:lnTo>
                  <a:pt x="7154" y="14306"/>
                </a:lnTo>
                <a:lnTo>
                  <a:pt x="7704" y="14380"/>
                </a:lnTo>
                <a:lnTo>
                  <a:pt x="8217" y="14490"/>
                </a:lnTo>
                <a:lnTo>
                  <a:pt x="8474" y="14563"/>
                </a:lnTo>
                <a:lnTo>
                  <a:pt x="8731" y="14636"/>
                </a:lnTo>
                <a:lnTo>
                  <a:pt x="8768" y="14783"/>
                </a:lnTo>
                <a:lnTo>
                  <a:pt x="8841" y="14857"/>
                </a:lnTo>
                <a:lnTo>
                  <a:pt x="8951" y="14893"/>
                </a:lnTo>
                <a:lnTo>
                  <a:pt x="9061" y="14893"/>
                </a:lnTo>
                <a:lnTo>
                  <a:pt x="9061" y="15003"/>
                </a:lnTo>
                <a:lnTo>
                  <a:pt x="9024" y="15150"/>
                </a:lnTo>
                <a:lnTo>
                  <a:pt x="8914" y="15223"/>
                </a:lnTo>
                <a:lnTo>
                  <a:pt x="8768" y="15333"/>
                </a:lnTo>
                <a:lnTo>
                  <a:pt x="8034" y="15040"/>
                </a:lnTo>
                <a:lnTo>
                  <a:pt x="6383" y="14490"/>
                </a:lnTo>
                <a:lnTo>
                  <a:pt x="5576" y="14270"/>
                </a:lnTo>
                <a:lnTo>
                  <a:pt x="4769" y="14086"/>
                </a:lnTo>
                <a:lnTo>
                  <a:pt x="4292" y="14013"/>
                </a:lnTo>
                <a:lnTo>
                  <a:pt x="4072" y="14013"/>
                </a:lnTo>
                <a:lnTo>
                  <a:pt x="3852" y="14050"/>
                </a:lnTo>
                <a:lnTo>
                  <a:pt x="3742" y="14013"/>
                </a:lnTo>
                <a:lnTo>
                  <a:pt x="3669" y="13939"/>
                </a:lnTo>
                <a:lnTo>
                  <a:pt x="3632" y="13829"/>
                </a:lnTo>
                <a:lnTo>
                  <a:pt x="3632" y="13719"/>
                </a:lnTo>
                <a:lnTo>
                  <a:pt x="3632" y="13609"/>
                </a:lnTo>
                <a:lnTo>
                  <a:pt x="3705" y="13536"/>
                </a:lnTo>
                <a:lnTo>
                  <a:pt x="3816" y="13463"/>
                </a:lnTo>
                <a:lnTo>
                  <a:pt x="3926" y="13426"/>
                </a:lnTo>
                <a:close/>
                <a:moveTo>
                  <a:pt x="4256" y="15737"/>
                </a:moveTo>
                <a:lnTo>
                  <a:pt x="4696" y="15847"/>
                </a:lnTo>
                <a:lnTo>
                  <a:pt x="4476" y="16067"/>
                </a:lnTo>
                <a:lnTo>
                  <a:pt x="4292" y="16287"/>
                </a:lnTo>
                <a:lnTo>
                  <a:pt x="4292" y="16250"/>
                </a:lnTo>
                <a:lnTo>
                  <a:pt x="4256" y="16140"/>
                </a:lnTo>
                <a:lnTo>
                  <a:pt x="4256" y="15994"/>
                </a:lnTo>
                <a:lnTo>
                  <a:pt x="4256" y="15737"/>
                </a:lnTo>
                <a:close/>
                <a:moveTo>
                  <a:pt x="4843" y="15920"/>
                </a:moveTo>
                <a:lnTo>
                  <a:pt x="4989" y="15957"/>
                </a:lnTo>
                <a:lnTo>
                  <a:pt x="5136" y="15994"/>
                </a:lnTo>
                <a:lnTo>
                  <a:pt x="4879" y="16140"/>
                </a:lnTo>
                <a:lnTo>
                  <a:pt x="4623" y="16360"/>
                </a:lnTo>
                <a:lnTo>
                  <a:pt x="4623" y="16360"/>
                </a:lnTo>
                <a:lnTo>
                  <a:pt x="4733" y="16140"/>
                </a:lnTo>
                <a:lnTo>
                  <a:pt x="4843" y="15920"/>
                </a:lnTo>
                <a:close/>
                <a:moveTo>
                  <a:pt x="4146" y="14453"/>
                </a:moveTo>
                <a:lnTo>
                  <a:pt x="4659" y="14490"/>
                </a:lnTo>
                <a:lnTo>
                  <a:pt x="5356" y="14673"/>
                </a:lnTo>
                <a:lnTo>
                  <a:pt x="6053" y="14857"/>
                </a:lnTo>
                <a:lnTo>
                  <a:pt x="7410" y="15333"/>
                </a:lnTo>
                <a:lnTo>
                  <a:pt x="8034" y="15553"/>
                </a:lnTo>
                <a:lnTo>
                  <a:pt x="8401" y="15663"/>
                </a:lnTo>
                <a:lnTo>
                  <a:pt x="8694" y="15774"/>
                </a:lnTo>
                <a:lnTo>
                  <a:pt x="8731" y="15847"/>
                </a:lnTo>
                <a:lnTo>
                  <a:pt x="8768" y="15884"/>
                </a:lnTo>
                <a:lnTo>
                  <a:pt x="8841" y="15957"/>
                </a:lnTo>
                <a:lnTo>
                  <a:pt x="8951" y="15957"/>
                </a:lnTo>
                <a:lnTo>
                  <a:pt x="8914" y="16067"/>
                </a:lnTo>
                <a:lnTo>
                  <a:pt x="8841" y="16214"/>
                </a:lnTo>
                <a:lnTo>
                  <a:pt x="8694" y="16397"/>
                </a:lnTo>
                <a:lnTo>
                  <a:pt x="8547" y="16507"/>
                </a:lnTo>
                <a:lnTo>
                  <a:pt x="8401" y="16581"/>
                </a:lnTo>
                <a:lnTo>
                  <a:pt x="7227" y="16140"/>
                </a:lnTo>
                <a:lnTo>
                  <a:pt x="6016" y="15774"/>
                </a:lnTo>
                <a:lnTo>
                  <a:pt x="4733" y="15370"/>
                </a:lnTo>
                <a:lnTo>
                  <a:pt x="4072" y="15223"/>
                </a:lnTo>
                <a:lnTo>
                  <a:pt x="3449" y="15113"/>
                </a:lnTo>
                <a:lnTo>
                  <a:pt x="3449" y="15040"/>
                </a:lnTo>
                <a:lnTo>
                  <a:pt x="3449" y="14857"/>
                </a:lnTo>
                <a:lnTo>
                  <a:pt x="3522" y="14673"/>
                </a:lnTo>
                <a:lnTo>
                  <a:pt x="3632" y="14563"/>
                </a:lnTo>
                <a:lnTo>
                  <a:pt x="3705" y="14490"/>
                </a:lnTo>
                <a:lnTo>
                  <a:pt x="3926" y="14490"/>
                </a:lnTo>
                <a:lnTo>
                  <a:pt x="3962" y="14526"/>
                </a:lnTo>
                <a:lnTo>
                  <a:pt x="3999" y="14526"/>
                </a:lnTo>
                <a:lnTo>
                  <a:pt x="4036" y="14490"/>
                </a:lnTo>
                <a:lnTo>
                  <a:pt x="4146" y="14453"/>
                </a:lnTo>
                <a:close/>
                <a:moveTo>
                  <a:pt x="5503" y="16067"/>
                </a:moveTo>
                <a:lnTo>
                  <a:pt x="5723" y="16140"/>
                </a:lnTo>
                <a:lnTo>
                  <a:pt x="5503" y="16287"/>
                </a:lnTo>
                <a:lnTo>
                  <a:pt x="5246" y="16434"/>
                </a:lnTo>
                <a:lnTo>
                  <a:pt x="5026" y="16617"/>
                </a:lnTo>
                <a:lnTo>
                  <a:pt x="4843" y="16837"/>
                </a:lnTo>
                <a:lnTo>
                  <a:pt x="4659" y="16764"/>
                </a:lnTo>
                <a:lnTo>
                  <a:pt x="4733" y="16691"/>
                </a:lnTo>
                <a:lnTo>
                  <a:pt x="5503" y="16067"/>
                </a:lnTo>
                <a:close/>
                <a:moveTo>
                  <a:pt x="5980" y="16214"/>
                </a:moveTo>
                <a:lnTo>
                  <a:pt x="6200" y="16287"/>
                </a:lnTo>
                <a:lnTo>
                  <a:pt x="6200" y="16324"/>
                </a:lnTo>
                <a:lnTo>
                  <a:pt x="5943" y="16434"/>
                </a:lnTo>
                <a:lnTo>
                  <a:pt x="5723" y="16581"/>
                </a:lnTo>
                <a:lnTo>
                  <a:pt x="5540" y="16727"/>
                </a:lnTo>
                <a:lnTo>
                  <a:pt x="5393" y="16947"/>
                </a:lnTo>
                <a:lnTo>
                  <a:pt x="5246" y="16911"/>
                </a:lnTo>
                <a:lnTo>
                  <a:pt x="5613" y="16544"/>
                </a:lnTo>
                <a:lnTo>
                  <a:pt x="5980" y="16214"/>
                </a:lnTo>
                <a:close/>
                <a:moveTo>
                  <a:pt x="6383" y="16360"/>
                </a:moveTo>
                <a:lnTo>
                  <a:pt x="6897" y="16544"/>
                </a:lnTo>
                <a:lnTo>
                  <a:pt x="6420" y="16801"/>
                </a:lnTo>
                <a:lnTo>
                  <a:pt x="6200" y="16947"/>
                </a:lnTo>
                <a:lnTo>
                  <a:pt x="5980" y="17131"/>
                </a:lnTo>
                <a:lnTo>
                  <a:pt x="5796" y="17057"/>
                </a:lnTo>
                <a:lnTo>
                  <a:pt x="5833" y="16984"/>
                </a:lnTo>
                <a:lnTo>
                  <a:pt x="5833" y="16911"/>
                </a:lnTo>
                <a:lnTo>
                  <a:pt x="5833" y="16874"/>
                </a:lnTo>
                <a:lnTo>
                  <a:pt x="6090" y="16617"/>
                </a:lnTo>
                <a:lnTo>
                  <a:pt x="6383" y="16397"/>
                </a:lnTo>
                <a:lnTo>
                  <a:pt x="6383" y="16360"/>
                </a:lnTo>
                <a:close/>
                <a:moveTo>
                  <a:pt x="7080" y="16581"/>
                </a:moveTo>
                <a:lnTo>
                  <a:pt x="7410" y="16691"/>
                </a:lnTo>
                <a:lnTo>
                  <a:pt x="7154" y="16911"/>
                </a:lnTo>
                <a:lnTo>
                  <a:pt x="6787" y="17314"/>
                </a:lnTo>
                <a:lnTo>
                  <a:pt x="6457" y="17241"/>
                </a:lnTo>
                <a:lnTo>
                  <a:pt x="6493" y="17167"/>
                </a:lnTo>
                <a:lnTo>
                  <a:pt x="6457" y="17131"/>
                </a:lnTo>
                <a:lnTo>
                  <a:pt x="6750" y="16837"/>
                </a:lnTo>
                <a:lnTo>
                  <a:pt x="7080" y="16581"/>
                </a:lnTo>
                <a:close/>
                <a:moveTo>
                  <a:pt x="8034" y="2678"/>
                </a:moveTo>
                <a:lnTo>
                  <a:pt x="7704" y="2715"/>
                </a:lnTo>
                <a:lnTo>
                  <a:pt x="7374" y="2752"/>
                </a:lnTo>
                <a:lnTo>
                  <a:pt x="7044" y="2825"/>
                </a:lnTo>
                <a:lnTo>
                  <a:pt x="6750" y="2898"/>
                </a:lnTo>
                <a:lnTo>
                  <a:pt x="6420" y="3008"/>
                </a:lnTo>
                <a:lnTo>
                  <a:pt x="6126" y="3155"/>
                </a:lnTo>
                <a:lnTo>
                  <a:pt x="5833" y="3302"/>
                </a:lnTo>
                <a:lnTo>
                  <a:pt x="5576" y="3522"/>
                </a:lnTo>
                <a:lnTo>
                  <a:pt x="5026" y="3962"/>
                </a:lnTo>
                <a:lnTo>
                  <a:pt x="4806" y="4219"/>
                </a:lnTo>
                <a:lnTo>
                  <a:pt x="4586" y="4512"/>
                </a:lnTo>
                <a:lnTo>
                  <a:pt x="4366" y="4769"/>
                </a:lnTo>
                <a:lnTo>
                  <a:pt x="4182" y="5099"/>
                </a:lnTo>
                <a:lnTo>
                  <a:pt x="3999" y="5393"/>
                </a:lnTo>
                <a:lnTo>
                  <a:pt x="3852" y="5723"/>
                </a:lnTo>
                <a:lnTo>
                  <a:pt x="3742" y="6163"/>
                </a:lnTo>
                <a:lnTo>
                  <a:pt x="3669" y="6603"/>
                </a:lnTo>
                <a:lnTo>
                  <a:pt x="3632" y="7043"/>
                </a:lnTo>
                <a:lnTo>
                  <a:pt x="3632" y="7520"/>
                </a:lnTo>
                <a:lnTo>
                  <a:pt x="3705" y="7960"/>
                </a:lnTo>
                <a:lnTo>
                  <a:pt x="3779" y="8437"/>
                </a:lnTo>
                <a:lnTo>
                  <a:pt x="3962" y="9318"/>
                </a:lnTo>
                <a:lnTo>
                  <a:pt x="4109" y="10308"/>
                </a:lnTo>
                <a:lnTo>
                  <a:pt x="4182" y="10785"/>
                </a:lnTo>
                <a:lnTo>
                  <a:pt x="4219" y="11262"/>
                </a:lnTo>
                <a:lnTo>
                  <a:pt x="4182" y="11739"/>
                </a:lnTo>
                <a:lnTo>
                  <a:pt x="4109" y="12215"/>
                </a:lnTo>
                <a:lnTo>
                  <a:pt x="3999" y="12619"/>
                </a:lnTo>
                <a:lnTo>
                  <a:pt x="3816" y="13059"/>
                </a:lnTo>
                <a:lnTo>
                  <a:pt x="3595" y="13132"/>
                </a:lnTo>
                <a:lnTo>
                  <a:pt x="3449" y="13279"/>
                </a:lnTo>
                <a:lnTo>
                  <a:pt x="3302" y="13426"/>
                </a:lnTo>
                <a:lnTo>
                  <a:pt x="3229" y="13646"/>
                </a:lnTo>
                <a:lnTo>
                  <a:pt x="3229" y="13829"/>
                </a:lnTo>
                <a:lnTo>
                  <a:pt x="3265" y="13976"/>
                </a:lnTo>
                <a:lnTo>
                  <a:pt x="3339" y="14160"/>
                </a:lnTo>
                <a:lnTo>
                  <a:pt x="3412" y="14270"/>
                </a:lnTo>
                <a:lnTo>
                  <a:pt x="3339" y="14343"/>
                </a:lnTo>
                <a:lnTo>
                  <a:pt x="3265" y="14416"/>
                </a:lnTo>
                <a:lnTo>
                  <a:pt x="3192" y="14526"/>
                </a:lnTo>
                <a:lnTo>
                  <a:pt x="3119" y="14673"/>
                </a:lnTo>
                <a:lnTo>
                  <a:pt x="3082" y="14857"/>
                </a:lnTo>
                <a:lnTo>
                  <a:pt x="3045" y="15040"/>
                </a:lnTo>
                <a:lnTo>
                  <a:pt x="3045" y="15187"/>
                </a:lnTo>
                <a:lnTo>
                  <a:pt x="3082" y="15370"/>
                </a:lnTo>
                <a:lnTo>
                  <a:pt x="3192" y="15480"/>
                </a:lnTo>
                <a:lnTo>
                  <a:pt x="3302" y="15590"/>
                </a:lnTo>
                <a:lnTo>
                  <a:pt x="3412" y="15627"/>
                </a:lnTo>
                <a:lnTo>
                  <a:pt x="3485" y="15590"/>
                </a:lnTo>
                <a:lnTo>
                  <a:pt x="3522" y="15553"/>
                </a:lnTo>
                <a:lnTo>
                  <a:pt x="3559" y="15553"/>
                </a:lnTo>
                <a:lnTo>
                  <a:pt x="4072" y="15700"/>
                </a:lnTo>
                <a:lnTo>
                  <a:pt x="3999" y="15810"/>
                </a:lnTo>
                <a:lnTo>
                  <a:pt x="3926" y="15957"/>
                </a:lnTo>
                <a:lnTo>
                  <a:pt x="3926" y="16140"/>
                </a:lnTo>
                <a:lnTo>
                  <a:pt x="3926" y="16324"/>
                </a:lnTo>
                <a:lnTo>
                  <a:pt x="3999" y="16507"/>
                </a:lnTo>
                <a:lnTo>
                  <a:pt x="4072" y="16654"/>
                </a:lnTo>
                <a:lnTo>
                  <a:pt x="4146" y="16801"/>
                </a:lnTo>
                <a:lnTo>
                  <a:pt x="4292" y="16874"/>
                </a:lnTo>
                <a:lnTo>
                  <a:pt x="4256" y="16947"/>
                </a:lnTo>
                <a:lnTo>
                  <a:pt x="4292" y="17021"/>
                </a:lnTo>
                <a:lnTo>
                  <a:pt x="4329" y="17057"/>
                </a:lnTo>
                <a:lnTo>
                  <a:pt x="4402" y="17094"/>
                </a:lnTo>
                <a:lnTo>
                  <a:pt x="4586" y="17167"/>
                </a:lnTo>
                <a:lnTo>
                  <a:pt x="4806" y="17277"/>
                </a:lnTo>
                <a:lnTo>
                  <a:pt x="5283" y="17388"/>
                </a:lnTo>
                <a:lnTo>
                  <a:pt x="5393" y="17424"/>
                </a:lnTo>
                <a:lnTo>
                  <a:pt x="5576" y="17461"/>
                </a:lnTo>
                <a:lnTo>
                  <a:pt x="6310" y="17681"/>
                </a:lnTo>
                <a:lnTo>
                  <a:pt x="6677" y="17754"/>
                </a:lnTo>
                <a:lnTo>
                  <a:pt x="6860" y="17791"/>
                </a:lnTo>
                <a:lnTo>
                  <a:pt x="7044" y="17754"/>
                </a:lnTo>
                <a:lnTo>
                  <a:pt x="7117" y="17718"/>
                </a:lnTo>
                <a:lnTo>
                  <a:pt x="7154" y="17681"/>
                </a:lnTo>
                <a:lnTo>
                  <a:pt x="7154" y="17608"/>
                </a:lnTo>
                <a:lnTo>
                  <a:pt x="7117" y="17534"/>
                </a:lnTo>
                <a:lnTo>
                  <a:pt x="7447" y="17204"/>
                </a:lnTo>
                <a:lnTo>
                  <a:pt x="7594" y="17021"/>
                </a:lnTo>
                <a:lnTo>
                  <a:pt x="7740" y="16837"/>
                </a:lnTo>
                <a:lnTo>
                  <a:pt x="8327" y="17021"/>
                </a:lnTo>
                <a:lnTo>
                  <a:pt x="8437" y="17021"/>
                </a:lnTo>
                <a:lnTo>
                  <a:pt x="8547" y="16984"/>
                </a:lnTo>
                <a:lnTo>
                  <a:pt x="8731" y="16911"/>
                </a:lnTo>
                <a:lnTo>
                  <a:pt x="8914" y="16764"/>
                </a:lnTo>
                <a:lnTo>
                  <a:pt x="9098" y="16581"/>
                </a:lnTo>
                <a:lnTo>
                  <a:pt x="9208" y="16360"/>
                </a:lnTo>
                <a:lnTo>
                  <a:pt x="9281" y="16140"/>
                </a:lnTo>
                <a:lnTo>
                  <a:pt x="9318" y="15884"/>
                </a:lnTo>
                <a:lnTo>
                  <a:pt x="9281" y="15700"/>
                </a:lnTo>
                <a:lnTo>
                  <a:pt x="9208" y="15590"/>
                </a:lnTo>
                <a:lnTo>
                  <a:pt x="9171" y="15517"/>
                </a:lnTo>
                <a:lnTo>
                  <a:pt x="9244" y="15407"/>
                </a:lnTo>
                <a:lnTo>
                  <a:pt x="9354" y="15260"/>
                </a:lnTo>
                <a:lnTo>
                  <a:pt x="9391" y="15113"/>
                </a:lnTo>
                <a:lnTo>
                  <a:pt x="9428" y="15003"/>
                </a:lnTo>
                <a:lnTo>
                  <a:pt x="9501" y="14930"/>
                </a:lnTo>
                <a:lnTo>
                  <a:pt x="9575" y="14857"/>
                </a:lnTo>
                <a:lnTo>
                  <a:pt x="9575" y="14783"/>
                </a:lnTo>
                <a:lnTo>
                  <a:pt x="9538" y="14673"/>
                </a:lnTo>
                <a:lnTo>
                  <a:pt x="9391" y="14526"/>
                </a:lnTo>
                <a:lnTo>
                  <a:pt x="9244" y="14380"/>
                </a:lnTo>
                <a:lnTo>
                  <a:pt x="9244" y="14050"/>
                </a:lnTo>
                <a:lnTo>
                  <a:pt x="9318" y="13683"/>
                </a:lnTo>
                <a:lnTo>
                  <a:pt x="9428" y="13353"/>
                </a:lnTo>
                <a:lnTo>
                  <a:pt x="9538" y="13059"/>
                </a:lnTo>
                <a:lnTo>
                  <a:pt x="9721" y="12766"/>
                </a:lnTo>
                <a:lnTo>
                  <a:pt x="9905" y="12472"/>
                </a:lnTo>
                <a:lnTo>
                  <a:pt x="10308" y="11885"/>
                </a:lnTo>
                <a:lnTo>
                  <a:pt x="10785" y="11335"/>
                </a:lnTo>
                <a:lnTo>
                  <a:pt x="11299" y="10822"/>
                </a:lnTo>
                <a:lnTo>
                  <a:pt x="11775" y="10308"/>
                </a:lnTo>
                <a:lnTo>
                  <a:pt x="12179" y="9758"/>
                </a:lnTo>
                <a:lnTo>
                  <a:pt x="12362" y="9501"/>
                </a:lnTo>
                <a:lnTo>
                  <a:pt x="12546" y="9208"/>
                </a:lnTo>
                <a:lnTo>
                  <a:pt x="12656" y="8951"/>
                </a:lnTo>
                <a:lnTo>
                  <a:pt x="12803" y="8657"/>
                </a:lnTo>
                <a:lnTo>
                  <a:pt x="12876" y="8364"/>
                </a:lnTo>
                <a:lnTo>
                  <a:pt x="12949" y="8034"/>
                </a:lnTo>
                <a:lnTo>
                  <a:pt x="12986" y="7740"/>
                </a:lnTo>
                <a:lnTo>
                  <a:pt x="13023" y="7447"/>
                </a:lnTo>
                <a:lnTo>
                  <a:pt x="13023" y="6823"/>
                </a:lnTo>
                <a:lnTo>
                  <a:pt x="12913" y="6236"/>
                </a:lnTo>
                <a:lnTo>
                  <a:pt x="12729" y="5613"/>
                </a:lnTo>
                <a:lnTo>
                  <a:pt x="12436" y="5026"/>
                </a:lnTo>
                <a:lnTo>
                  <a:pt x="12252" y="4769"/>
                </a:lnTo>
                <a:lnTo>
                  <a:pt x="12069" y="4476"/>
                </a:lnTo>
                <a:lnTo>
                  <a:pt x="11849" y="4256"/>
                </a:lnTo>
                <a:lnTo>
                  <a:pt x="11629" y="3999"/>
                </a:lnTo>
                <a:lnTo>
                  <a:pt x="11372" y="3815"/>
                </a:lnTo>
                <a:lnTo>
                  <a:pt x="11115" y="3595"/>
                </a:lnTo>
                <a:lnTo>
                  <a:pt x="10565" y="3265"/>
                </a:lnTo>
                <a:lnTo>
                  <a:pt x="9978" y="3008"/>
                </a:lnTo>
                <a:lnTo>
                  <a:pt x="9354" y="2825"/>
                </a:lnTo>
                <a:lnTo>
                  <a:pt x="8694" y="2715"/>
                </a:lnTo>
                <a:lnTo>
                  <a:pt x="8034" y="2678"/>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436" name="Google Shape;436;p9"/>
          <p:cNvSpPr/>
          <p:nvPr/>
        </p:nvSpPr>
        <p:spPr>
          <a:xfrm>
            <a:off x="8817948" y="3439661"/>
            <a:ext cx="414157" cy="507762"/>
          </a:xfrm>
          <a:custGeom>
            <a:avLst/>
            <a:gdLst/>
            <a:ahLst/>
            <a:cxnLst/>
            <a:rect l="l" t="t" r="r" b="b"/>
            <a:pathLst>
              <a:path w="14601" h="17901" extrusionOk="0">
                <a:moveTo>
                  <a:pt x="10492" y="4329"/>
                </a:moveTo>
                <a:lnTo>
                  <a:pt x="10859" y="4769"/>
                </a:lnTo>
                <a:lnTo>
                  <a:pt x="10712" y="4769"/>
                </a:lnTo>
                <a:lnTo>
                  <a:pt x="10712" y="4696"/>
                </a:lnTo>
                <a:lnTo>
                  <a:pt x="10675" y="4622"/>
                </a:lnTo>
                <a:lnTo>
                  <a:pt x="10639" y="4622"/>
                </a:lnTo>
                <a:lnTo>
                  <a:pt x="10602" y="4549"/>
                </a:lnTo>
                <a:lnTo>
                  <a:pt x="10565" y="4512"/>
                </a:lnTo>
                <a:lnTo>
                  <a:pt x="10455" y="4475"/>
                </a:lnTo>
                <a:lnTo>
                  <a:pt x="10345" y="4512"/>
                </a:lnTo>
                <a:lnTo>
                  <a:pt x="10308" y="4549"/>
                </a:lnTo>
                <a:lnTo>
                  <a:pt x="10272" y="4622"/>
                </a:lnTo>
                <a:lnTo>
                  <a:pt x="10272" y="4696"/>
                </a:lnTo>
                <a:lnTo>
                  <a:pt x="10052" y="4622"/>
                </a:lnTo>
                <a:lnTo>
                  <a:pt x="10492" y="4329"/>
                </a:lnTo>
                <a:close/>
                <a:moveTo>
                  <a:pt x="6897" y="3448"/>
                </a:moveTo>
                <a:lnTo>
                  <a:pt x="7044" y="3485"/>
                </a:lnTo>
                <a:lnTo>
                  <a:pt x="7227" y="3522"/>
                </a:lnTo>
                <a:lnTo>
                  <a:pt x="7374" y="3595"/>
                </a:lnTo>
                <a:lnTo>
                  <a:pt x="7484" y="3705"/>
                </a:lnTo>
                <a:lnTo>
                  <a:pt x="7521" y="3815"/>
                </a:lnTo>
                <a:lnTo>
                  <a:pt x="7521" y="3889"/>
                </a:lnTo>
                <a:lnTo>
                  <a:pt x="7484" y="3999"/>
                </a:lnTo>
                <a:lnTo>
                  <a:pt x="7447" y="4109"/>
                </a:lnTo>
                <a:lnTo>
                  <a:pt x="7264" y="4292"/>
                </a:lnTo>
                <a:lnTo>
                  <a:pt x="7154" y="4439"/>
                </a:lnTo>
                <a:lnTo>
                  <a:pt x="6934" y="4732"/>
                </a:lnTo>
                <a:lnTo>
                  <a:pt x="6714" y="4952"/>
                </a:lnTo>
                <a:lnTo>
                  <a:pt x="6494" y="5099"/>
                </a:lnTo>
                <a:lnTo>
                  <a:pt x="6384" y="5136"/>
                </a:lnTo>
                <a:lnTo>
                  <a:pt x="6310" y="5136"/>
                </a:lnTo>
                <a:lnTo>
                  <a:pt x="6237" y="5062"/>
                </a:lnTo>
                <a:lnTo>
                  <a:pt x="6200" y="4989"/>
                </a:lnTo>
                <a:lnTo>
                  <a:pt x="6163" y="4806"/>
                </a:lnTo>
                <a:lnTo>
                  <a:pt x="6163" y="4659"/>
                </a:lnTo>
                <a:lnTo>
                  <a:pt x="6163" y="4145"/>
                </a:lnTo>
                <a:lnTo>
                  <a:pt x="6127" y="3595"/>
                </a:lnTo>
                <a:lnTo>
                  <a:pt x="6273" y="3522"/>
                </a:lnTo>
                <a:lnTo>
                  <a:pt x="6420" y="3485"/>
                </a:lnTo>
                <a:lnTo>
                  <a:pt x="6567" y="3448"/>
                </a:lnTo>
                <a:close/>
                <a:moveTo>
                  <a:pt x="6457" y="3118"/>
                </a:moveTo>
                <a:lnTo>
                  <a:pt x="6237" y="3192"/>
                </a:lnTo>
                <a:lnTo>
                  <a:pt x="6017" y="3265"/>
                </a:lnTo>
                <a:lnTo>
                  <a:pt x="5833" y="3375"/>
                </a:lnTo>
                <a:lnTo>
                  <a:pt x="5723" y="3558"/>
                </a:lnTo>
                <a:lnTo>
                  <a:pt x="5723" y="3632"/>
                </a:lnTo>
                <a:lnTo>
                  <a:pt x="5760" y="3668"/>
                </a:lnTo>
                <a:lnTo>
                  <a:pt x="5797" y="3705"/>
                </a:lnTo>
                <a:lnTo>
                  <a:pt x="5870" y="3705"/>
                </a:lnTo>
                <a:lnTo>
                  <a:pt x="5980" y="3668"/>
                </a:lnTo>
                <a:lnTo>
                  <a:pt x="5943" y="4219"/>
                </a:lnTo>
                <a:lnTo>
                  <a:pt x="5943" y="4769"/>
                </a:lnTo>
                <a:lnTo>
                  <a:pt x="5943" y="4952"/>
                </a:lnTo>
                <a:lnTo>
                  <a:pt x="5980" y="5099"/>
                </a:lnTo>
                <a:lnTo>
                  <a:pt x="6053" y="5209"/>
                </a:lnTo>
                <a:lnTo>
                  <a:pt x="6163" y="5319"/>
                </a:lnTo>
                <a:lnTo>
                  <a:pt x="6237" y="5393"/>
                </a:lnTo>
                <a:lnTo>
                  <a:pt x="6530" y="5393"/>
                </a:lnTo>
                <a:lnTo>
                  <a:pt x="6714" y="5282"/>
                </a:lnTo>
                <a:lnTo>
                  <a:pt x="6897" y="5136"/>
                </a:lnTo>
                <a:lnTo>
                  <a:pt x="7227" y="4806"/>
                </a:lnTo>
                <a:lnTo>
                  <a:pt x="7447" y="4512"/>
                </a:lnTo>
                <a:lnTo>
                  <a:pt x="7594" y="4329"/>
                </a:lnTo>
                <a:lnTo>
                  <a:pt x="7741" y="4182"/>
                </a:lnTo>
                <a:lnTo>
                  <a:pt x="7814" y="3962"/>
                </a:lnTo>
                <a:lnTo>
                  <a:pt x="7851" y="3852"/>
                </a:lnTo>
                <a:lnTo>
                  <a:pt x="7851" y="3742"/>
                </a:lnTo>
                <a:lnTo>
                  <a:pt x="7777" y="3595"/>
                </a:lnTo>
                <a:lnTo>
                  <a:pt x="7667" y="3448"/>
                </a:lnTo>
                <a:lnTo>
                  <a:pt x="7521" y="3302"/>
                </a:lnTo>
                <a:lnTo>
                  <a:pt x="7374" y="3228"/>
                </a:lnTo>
                <a:lnTo>
                  <a:pt x="7190" y="3155"/>
                </a:lnTo>
                <a:lnTo>
                  <a:pt x="6970" y="3118"/>
                </a:lnTo>
                <a:close/>
                <a:moveTo>
                  <a:pt x="2789" y="3522"/>
                </a:moveTo>
                <a:lnTo>
                  <a:pt x="2935" y="3668"/>
                </a:lnTo>
                <a:lnTo>
                  <a:pt x="3082" y="3779"/>
                </a:lnTo>
                <a:lnTo>
                  <a:pt x="3449" y="3925"/>
                </a:lnTo>
                <a:lnTo>
                  <a:pt x="3632" y="3999"/>
                </a:lnTo>
                <a:lnTo>
                  <a:pt x="3669" y="4072"/>
                </a:lnTo>
                <a:lnTo>
                  <a:pt x="3706" y="4145"/>
                </a:lnTo>
                <a:lnTo>
                  <a:pt x="3706" y="4219"/>
                </a:lnTo>
                <a:lnTo>
                  <a:pt x="3742" y="4255"/>
                </a:lnTo>
                <a:lnTo>
                  <a:pt x="3779" y="4292"/>
                </a:lnTo>
                <a:lnTo>
                  <a:pt x="3852" y="4329"/>
                </a:lnTo>
                <a:lnTo>
                  <a:pt x="4036" y="4402"/>
                </a:lnTo>
                <a:lnTo>
                  <a:pt x="4219" y="4475"/>
                </a:lnTo>
                <a:lnTo>
                  <a:pt x="4403" y="4586"/>
                </a:lnTo>
                <a:lnTo>
                  <a:pt x="4549" y="4696"/>
                </a:lnTo>
                <a:lnTo>
                  <a:pt x="4843" y="5026"/>
                </a:lnTo>
                <a:lnTo>
                  <a:pt x="5100" y="5319"/>
                </a:lnTo>
                <a:lnTo>
                  <a:pt x="4770" y="5356"/>
                </a:lnTo>
                <a:lnTo>
                  <a:pt x="4476" y="5356"/>
                </a:lnTo>
                <a:lnTo>
                  <a:pt x="3816" y="5319"/>
                </a:lnTo>
                <a:lnTo>
                  <a:pt x="3486" y="5319"/>
                </a:lnTo>
                <a:lnTo>
                  <a:pt x="3156" y="5393"/>
                </a:lnTo>
                <a:lnTo>
                  <a:pt x="2972" y="5466"/>
                </a:lnTo>
                <a:lnTo>
                  <a:pt x="2789" y="5576"/>
                </a:lnTo>
                <a:lnTo>
                  <a:pt x="2605" y="5649"/>
                </a:lnTo>
                <a:lnTo>
                  <a:pt x="2495" y="5686"/>
                </a:lnTo>
                <a:lnTo>
                  <a:pt x="2349" y="5686"/>
                </a:lnTo>
                <a:lnTo>
                  <a:pt x="2312" y="5723"/>
                </a:lnTo>
                <a:lnTo>
                  <a:pt x="2275" y="5796"/>
                </a:lnTo>
                <a:lnTo>
                  <a:pt x="2275" y="5833"/>
                </a:lnTo>
                <a:lnTo>
                  <a:pt x="2349" y="6676"/>
                </a:lnTo>
                <a:lnTo>
                  <a:pt x="2128" y="6493"/>
                </a:lnTo>
                <a:lnTo>
                  <a:pt x="1908" y="6383"/>
                </a:lnTo>
                <a:lnTo>
                  <a:pt x="1908" y="6126"/>
                </a:lnTo>
                <a:lnTo>
                  <a:pt x="1835" y="5906"/>
                </a:lnTo>
                <a:lnTo>
                  <a:pt x="1725" y="5796"/>
                </a:lnTo>
                <a:lnTo>
                  <a:pt x="1578" y="5723"/>
                </a:lnTo>
                <a:lnTo>
                  <a:pt x="1285" y="5649"/>
                </a:lnTo>
                <a:lnTo>
                  <a:pt x="1101" y="5649"/>
                </a:lnTo>
                <a:lnTo>
                  <a:pt x="918" y="5686"/>
                </a:lnTo>
                <a:lnTo>
                  <a:pt x="918" y="5686"/>
                </a:lnTo>
                <a:lnTo>
                  <a:pt x="1101" y="5356"/>
                </a:lnTo>
                <a:lnTo>
                  <a:pt x="1285" y="5026"/>
                </a:lnTo>
                <a:lnTo>
                  <a:pt x="1468" y="4732"/>
                </a:lnTo>
                <a:lnTo>
                  <a:pt x="1688" y="4439"/>
                </a:lnTo>
                <a:lnTo>
                  <a:pt x="1945" y="4182"/>
                </a:lnTo>
                <a:lnTo>
                  <a:pt x="2202" y="3962"/>
                </a:lnTo>
                <a:lnTo>
                  <a:pt x="2495" y="3742"/>
                </a:lnTo>
                <a:lnTo>
                  <a:pt x="2789" y="3522"/>
                </a:lnTo>
                <a:close/>
                <a:moveTo>
                  <a:pt x="10639" y="7520"/>
                </a:moveTo>
                <a:lnTo>
                  <a:pt x="11042" y="7703"/>
                </a:lnTo>
                <a:lnTo>
                  <a:pt x="11336" y="7850"/>
                </a:lnTo>
                <a:lnTo>
                  <a:pt x="11482" y="7924"/>
                </a:lnTo>
                <a:lnTo>
                  <a:pt x="11629" y="7960"/>
                </a:lnTo>
                <a:lnTo>
                  <a:pt x="11556" y="8254"/>
                </a:lnTo>
                <a:lnTo>
                  <a:pt x="11225" y="8107"/>
                </a:lnTo>
                <a:lnTo>
                  <a:pt x="10895" y="7960"/>
                </a:lnTo>
                <a:lnTo>
                  <a:pt x="10785" y="7887"/>
                </a:lnTo>
                <a:lnTo>
                  <a:pt x="10639" y="7520"/>
                </a:lnTo>
                <a:close/>
                <a:moveTo>
                  <a:pt x="10272" y="8070"/>
                </a:moveTo>
                <a:lnTo>
                  <a:pt x="10382" y="8144"/>
                </a:lnTo>
                <a:lnTo>
                  <a:pt x="10529" y="8217"/>
                </a:lnTo>
                <a:lnTo>
                  <a:pt x="10565" y="8327"/>
                </a:lnTo>
                <a:lnTo>
                  <a:pt x="10602" y="8400"/>
                </a:lnTo>
                <a:lnTo>
                  <a:pt x="10712" y="8437"/>
                </a:lnTo>
                <a:lnTo>
                  <a:pt x="10932" y="8510"/>
                </a:lnTo>
                <a:lnTo>
                  <a:pt x="11042" y="8547"/>
                </a:lnTo>
                <a:lnTo>
                  <a:pt x="11042" y="8584"/>
                </a:lnTo>
                <a:lnTo>
                  <a:pt x="11042" y="8657"/>
                </a:lnTo>
                <a:lnTo>
                  <a:pt x="11079" y="8731"/>
                </a:lnTo>
                <a:lnTo>
                  <a:pt x="11152" y="8804"/>
                </a:lnTo>
                <a:lnTo>
                  <a:pt x="11336" y="8841"/>
                </a:lnTo>
                <a:lnTo>
                  <a:pt x="11152" y="9244"/>
                </a:lnTo>
                <a:lnTo>
                  <a:pt x="11079" y="9171"/>
                </a:lnTo>
                <a:lnTo>
                  <a:pt x="10602" y="8767"/>
                </a:lnTo>
                <a:lnTo>
                  <a:pt x="10602" y="8547"/>
                </a:lnTo>
                <a:lnTo>
                  <a:pt x="10565" y="8364"/>
                </a:lnTo>
                <a:lnTo>
                  <a:pt x="10492" y="8254"/>
                </a:lnTo>
                <a:lnTo>
                  <a:pt x="10345" y="8180"/>
                </a:lnTo>
                <a:lnTo>
                  <a:pt x="10272" y="8070"/>
                </a:lnTo>
                <a:close/>
                <a:moveTo>
                  <a:pt x="9135" y="4806"/>
                </a:moveTo>
                <a:lnTo>
                  <a:pt x="9501" y="4842"/>
                </a:lnTo>
                <a:lnTo>
                  <a:pt x="9575" y="4879"/>
                </a:lnTo>
                <a:lnTo>
                  <a:pt x="9611" y="4842"/>
                </a:lnTo>
                <a:lnTo>
                  <a:pt x="9905" y="4916"/>
                </a:lnTo>
                <a:lnTo>
                  <a:pt x="10198" y="5026"/>
                </a:lnTo>
                <a:lnTo>
                  <a:pt x="10015" y="5246"/>
                </a:lnTo>
                <a:lnTo>
                  <a:pt x="10015" y="5319"/>
                </a:lnTo>
                <a:lnTo>
                  <a:pt x="10052" y="5393"/>
                </a:lnTo>
                <a:lnTo>
                  <a:pt x="10125" y="5429"/>
                </a:lnTo>
                <a:lnTo>
                  <a:pt x="10198" y="5429"/>
                </a:lnTo>
                <a:lnTo>
                  <a:pt x="10418" y="5319"/>
                </a:lnTo>
                <a:lnTo>
                  <a:pt x="10639" y="5246"/>
                </a:lnTo>
                <a:lnTo>
                  <a:pt x="10859" y="5209"/>
                </a:lnTo>
                <a:lnTo>
                  <a:pt x="11115" y="5172"/>
                </a:lnTo>
                <a:lnTo>
                  <a:pt x="11336" y="5613"/>
                </a:lnTo>
                <a:lnTo>
                  <a:pt x="10859" y="5723"/>
                </a:lnTo>
                <a:lnTo>
                  <a:pt x="10602" y="5796"/>
                </a:lnTo>
                <a:lnTo>
                  <a:pt x="10382" y="5906"/>
                </a:lnTo>
                <a:lnTo>
                  <a:pt x="10345" y="5943"/>
                </a:lnTo>
                <a:lnTo>
                  <a:pt x="10345" y="5979"/>
                </a:lnTo>
                <a:lnTo>
                  <a:pt x="10345" y="6016"/>
                </a:lnTo>
                <a:lnTo>
                  <a:pt x="10382" y="6053"/>
                </a:lnTo>
                <a:lnTo>
                  <a:pt x="10639" y="6126"/>
                </a:lnTo>
                <a:lnTo>
                  <a:pt x="10932" y="6126"/>
                </a:lnTo>
                <a:lnTo>
                  <a:pt x="11225" y="6089"/>
                </a:lnTo>
                <a:lnTo>
                  <a:pt x="11482" y="6016"/>
                </a:lnTo>
                <a:lnTo>
                  <a:pt x="11629" y="6566"/>
                </a:lnTo>
                <a:lnTo>
                  <a:pt x="11666" y="6640"/>
                </a:lnTo>
                <a:lnTo>
                  <a:pt x="11666" y="6640"/>
                </a:lnTo>
                <a:lnTo>
                  <a:pt x="11262" y="6530"/>
                </a:lnTo>
                <a:lnTo>
                  <a:pt x="10932" y="6456"/>
                </a:lnTo>
                <a:lnTo>
                  <a:pt x="10749" y="6420"/>
                </a:lnTo>
                <a:lnTo>
                  <a:pt x="10565" y="6456"/>
                </a:lnTo>
                <a:lnTo>
                  <a:pt x="10529" y="6456"/>
                </a:lnTo>
                <a:lnTo>
                  <a:pt x="10565" y="6530"/>
                </a:lnTo>
                <a:lnTo>
                  <a:pt x="10712" y="6640"/>
                </a:lnTo>
                <a:lnTo>
                  <a:pt x="10895" y="6750"/>
                </a:lnTo>
                <a:lnTo>
                  <a:pt x="11336" y="6933"/>
                </a:lnTo>
                <a:lnTo>
                  <a:pt x="11702" y="7043"/>
                </a:lnTo>
                <a:lnTo>
                  <a:pt x="11666" y="7593"/>
                </a:lnTo>
                <a:lnTo>
                  <a:pt x="11482" y="7520"/>
                </a:lnTo>
                <a:lnTo>
                  <a:pt x="11299" y="7447"/>
                </a:lnTo>
                <a:lnTo>
                  <a:pt x="10785" y="7227"/>
                </a:lnTo>
                <a:lnTo>
                  <a:pt x="10529" y="7153"/>
                </a:lnTo>
                <a:lnTo>
                  <a:pt x="10235" y="7117"/>
                </a:lnTo>
                <a:lnTo>
                  <a:pt x="10198" y="7117"/>
                </a:lnTo>
                <a:lnTo>
                  <a:pt x="10198" y="7153"/>
                </a:lnTo>
                <a:lnTo>
                  <a:pt x="10198" y="7190"/>
                </a:lnTo>
                <a:lnTo>
                  <a:pt x="10198" y="7227"/>
                </a:lnTo>
                <a:lnTo>
                  <a:pt x="10492" y="7410"/>
                </a:lnTo>
                <a:lnTo>
                  <a:pt x="10418" y="7447"/>
                </a:lnTo>
                <a:lnTo>
                  <a:pt x="10015" y="7593"/>
                </a:lnTo>
                <a:lnTo>
                  <a:pt x="9905" y="7483"/>
                </a:lnTo>
                <a:lnTo>
                  <a:pt x="9832" y="7447"/>
                </a:lnTo>
                <a:lnTo>
                  <a:pt x="9795" y="7483"/>
                </a:lnTo>
                <a:lnTo>
                  <a:pt x="9758" y="7520"/>
                </a:lnTo>
                <a:lnTo>
                  <a:pt x="9722" y="7557"/>
                </a:lnTo>
                <a:lnTo>
                  <a:pt x="9722" y="7703"/>
                </a:lnTo>
                <a:lnTo>
                  <a:pt x="9685" y="7740"/>
                </a:lnTo>
                <a:lnTo>
                  <a:pt x="9685" y="7813"/>
                </a:lnTo>
                <a:lnTo>
                  <a:pt x="9722" y="7924"/>
                </a:lnTo>
                <a:lnTo>
                  <a:pt x="9942" y="8180"/>
                </a:lnTo>
                <a:lnTo>
                  <a:pt x="9611" y="7960"/>
                </a:lnTo>
                <a:lnTo>
                  <a:pt x="9281" y="7777"/>
                </a:lnTo>
                <a:lnTo>
                  <a:pt x="9245" y="7777"/>
                </a:lnTo>
                <a:lnTo>
                  <a:pt x="9208" y="7813"/>
                </a:lnTo>
                <a:lnTo>
                  <a:pt x="9171" y="7850"/>
                </a:lnTo>
                <a:lnTo>
                  <a:pt x="9171" y="7924"/>
                </a:lnTo>
                <a:lnTo>
                  <a:pt x="9391" y="8180"/>
                </a:lnTo>
                <a:lnTo>
                  <a:pt x="9648" y="8437"/>
                </a:lnTo>
                <a:lnTo>
                  <a:pt x="10162" y="8877"/>
                </a:lnTo>
                <a:lnTo>
                  <a:pt x="10235" y="8951"/>
                </a:lnTo>
                <a:lnTo>
                  <a:pt x="10162" y="9134"/>
                </a:lnTo>
                <a:lnTo>
                  <a:pt x="10052" y="9317"/>
                </a:lnTo>
                <a:lnTo>
                  <a:pt x="9905" y="9391"/>
                </a:lnTo>
                <a:lnTo>
                  <a:pt x="9832" y="9354"/>
                </a:lnTo>
                <a:lnTo>
                  <a:pt x="9428" y="9097"/>
                </a:lnTo>
                <a:lnTo>
                  <a:pt x="9318" y="8914"/>
                </a:lnTo>
                <a:lnTo>
                  <a:pt x="9171" y="8694"/>
                </a:lnTo>
                <a:lnTo>
                  <a:pt x="8951" y="8547"/>
                </a:lnTo>
                <a:lnTo>
                  <a:pt x="8768" y="8400"/>
                </a:lnTo>
                <a:lnTo>
                  <a:pt x="8658" y="8290"/>
                </a:lnTo>
                <a:lnTo>
                  <a:pt x="8548" y="8107"/>
                </a:lnTo>
                <a:lnTo>
                  <a:pt x="8511" y="7887"/>
                </a:lnTo>
                <a:lnTo>
                  <a:pt x="8474" y="7887"/>
                </a:lnTo>
                <a:lnTo>
                  <a:pt x="8474" y="7777"/>
                </a:lnTo>
                <a:lnTo>
                  <a:pt x="8438" y="7740"/>
                </a:lnTo>
                <a:lnTo>
                  <a:pt x="8364" y="7740"/>
                </a:lnTo>
                <a:lnTo>
                  <a:pt x="7887" y="7667"/>
                </a:lnTo>
                <a:lnTo>
                  <a:pt x="7374" y="7630"/>
                </a:lnTo>
                <a:lnTo>
                  <a:pt x="7117" y="7630"/>
                </a:lnTo>
                <a:lnTo>
                  <a:pt x="6860" y="7667"/>
                </a:lnTo>
                <a:lnTo>
                  <a:pt x="6640" y="7740"/>
                </a:lnTo>
                <a:lnTo>
                  <a:pt x="6457" y="7887"/>
                </a:lnTo>
                <a:lnTo>
                  <a:pt x="6384" y="7777"/>
                </a:lnTo>
                <a:lnTo>
                  <a:pt x="6347" y="7703"/>
                </a:lnTo>
                <a:lnTo>
                  <a:pt x="6384" y="7630"/>
                </a:lnTo>
                <a:lnTo>
                  <a:pt x="6420" y="7557"/>
                </a:lnTo>
                <a:lnTo>
                  <a:pt x="6604" y="7410"/>
                </a:lnTo>
                <a:lnTo>
                  <a:pt x="6787" y="7337"/>
                </a:lnTo>
                <a:lnTo>
                  <a:pt x="7080" y="7300"/>
                </a:lnTo>
                <a:lnTo>
                  <a:pt x="7374" y="7227"/>
                </a:lnTo>
                <a:lnTo>
                  <a:pt x="7521" y="7153"/>
                </a:lnTo>
                <a:lnTo>
                  <a:pt x="7704" y="7006"/>
                </a:lnTo>
                <a:lnTo>
                  <a:pt x="7741" y="6896"/>
                </a:lnTo>
                <a:lnTo>
                  <a:pt x="7777" y="6823"/>
                </a:lnTo>
                <a:lnTo>
                  <a:pt x="7741" y="6750"/>
                </a:lnTo>
                <a:lnTo>
                  <a:pt x="7667" y="6676"/>
                </a:lnTo>
                <a:lnTo>
                  <a:pt x="7594" y="6603"/>
                </a:lnTo>
                <a:lnTo>
                  <a:pt x="7484" y="6603"/>
                </a:lnTo>
                <a:lnTo>
                  <a:pt x="7227" y="6640"/>
                </a:lnTo>
                <a:lnTo>
                  <a:pt x="7007" y="6713"/>
                </a:lnTo>
                <a:lnTo>
                  <a:pt x="6787" y="6786"/>
                </a:lnTo>
                <a:lnTo>
                  <a:pt x="6714" y="6786"/>
                </a:lnTo>
                <a:lnTo>
                  <a:pt x="6640" y="6750"/>
                </a:lnTo>
                <a:lnTo>
                  <a:pt x="6640" y="6676"/>
                </a:lnTo>
                <a:lnTo>
                  <a:pt x="6677" y="6603"/>
                </a:lnTo>
                <a:lnTo>
                  <a:pt x="6750" y="6456"/>
                </a:lnTo>
                <a:lnTo>
                  <a:pt x="6824" y="6346"/>
                </a:lnTo>
                <a:lnTo>
                  <a:pt x="7080" y="6199"/>
                </a:lnTo>
                <a:lnTo>
                  <a:pt x="7337" y="6016"/>
                </a:lnTo>
                <a:lnTo>
                  <a:pt x="7704" y="5759"/>
                </a:lnTo>
                <a:lnTo>
                  <a:pt x="8108" y="5466"/>
                </a:lnTo>
                <a:lnTo>
                  <a:pt x="8181" y="5539"/>
                </a:lnTo>
                <a:lnTo>
                  <a:pt x="8218" y="5539"/>
                </a:lnTo>
                <a:lnTo>
                  <a:pt x="8254" y="5503"/>
                </a:lnTo>
                <a:lnTo>
                  <a:pt x="8511" y="5172"/>
                </a:lnTo>
                <a:lnTo>
                  <a:pt x="8731" y="4806"/>
                </a:lnTo>
                <a:close/>
                <a:moveTo>
                  <a:pt x="10492" y="9171"/>
                </a:moveTo>
                <a:lnTo>
                  <a:pt x="10749" y="9391"/>
                </a:lnTo>
                <a:lnTo>
                  <a:pt x="10969" y="9611"/>
                </a:lnTo>
                <a:lnTo>
                  <a:pt x="10675" y="10124"/>
                </a:lnTo>
                <a:lnTo>
                  <a:pt x="10602" y="10198"/>
                </a:lnTo>
                <a:lnTo>
                  <a:pt x="10565" y="10161"/>
                </a:lnTo>
                <a:lnTo>
                  <a:pt x="10529" y="10088"/>
                </a:lnTo>
                <a:lnTo>
                  <a:pt x="10418" y="9941"/>
                </a:lnTo>
                <a:lnTo>
                  <a:pt x="10308" y="9758"/>
                </a:lnTo>
                <a:lnTo>
                  <a:pt x="10162" y="9611"/>
                </a:lnTo>
                <a:lnTo>
                  <a:pt x="10272" y="9501"/>
                </a:lnTo>
                <a:lnTo>
                  <a:pt x="10345" y="9427"/>
                </a:lnTo>
                <a:lnTo>
                  <a:pt x="10492" y="9171"/>
                </a:lnTo>
                <a:close/>
                <a:moveTo>
                  <a:pt x="551" y="7300"/>
                </a:moveTo>
                <a:lnTo>
                  <a:pt x="808" y="7483"/>
                </a:lnTo>
                <a:lnTo>
                  <a:pt x="991" y="7703"/>
                </a:lnTo>
                <a:lnTo>
                  <a:pt x="1211" y="7924"/>
                </a:lnTo>
                <a:lnTo>
                  <a:pt x="1431" y="8144"/>
                </a:lnTo>
                <a:lnTo>
                  <a:pt x="1982" y="8584"/>
                </a:lnTo>
                <a:lnTo>
                  <a:pt x="2238" y="8841"/>
                </a:lnTo>
                <a:lnTo>
                  <a:pt x="2349" y="8987"/>
                </a:lnTo>
                <a:lnTo>
                  <a:pt x="2422" y="9134"/>
                </a:lnTo>
                <a:lnTo>
                  <a:pt x="2202" y="9281"/>
                </a:lnTo>
                <a:lnTo>
                  <a:pt x="2018" y="9464"/>
                </a:lnTo>
                <a:lnTo>
                  <a:pt x="1872" y="9684"/>
                </a:lnTo>
                <a:lnTo>
                  <a:pt x="1762" y="9978"/>
                </a:lnTo>
                <a:lnTo>
                  <a:pt x="1725" y="10344"/>
                </a:lnTo>
                <a:lnTo>
                  <a:pt x="1762" y="10675"/>
                </a:lnTo>
                <a:lnTo>
                  <a:pt x="1908" y="11408"/>
                </a:lnTo>
                <a:lnTo>
                  <a:pt x="1542" y="10968"/>
                </a:lnTo>
                <a:lnTo>
                  <a:pt x="1248" y="10528"/>
                </a:lnTo>
                <a:lnTo>
                  <a:pt x="991" y="10014"/>
                </a:lnTo>
                <a:lnTo>
                  <a:pt x="808" y="9501"/>
                </a:lnTo>
                <a:lnTo>
                  <a:pt x="661" y="8951"/>
                </a:lnTo>
                <a:lnTo>
                  <a:pt x="551" y="8400"/>
                </a:lnTo>
                <a:lnTo>
                  <a:pt x="514" y="7850"/>
                </a:lnTo>
                <a:lnTo>
                  <a:pt x="551" y="7300"/>
                </a:lnTo>
                <a:close/>
                <a:moveTo>
                  <a:pt x="6897" y="8620"/>
                </a:moveTo>
                <a:lnTo>
                  <a:pt x="6934" y="8694"/>
                </a:lnTo>
                <a:lnTo>
                  <a:pt x="7007" y="8731"/>
                </a:lnTo>
                <a:lnTo>
                  <a:pt x="7264" y="8877"/>
                </a:lnTo>
                <a:lnTo>
                  <a:pt x="7484" y="9024"/>
                </a:lnTo>
                <a:lnTo>
                  <a:pt x="7704" y="9207"/>
                </a:lnTo>
                <a:lnTo>
                  <a:pt x="7887" y="9427"/>
                </a:lnTo>
                <a:lnTo>
                  <a:pt x="8034" y="9648"/>
                </a:lnTo>
                <a:lnTo>
                  <a:pt x="8181" y="9904"/>
                </a:lnTo>
                <a:lnTo>
                  <a:pt x="8254" y="10161"/>
                </a:lnTo>
                <a:lnTo>
                  <a:pt x="8254" y="10418"/>
                </a:lnTo>
                <a:lnTo>
                  <a:pt x="8218" y="10638"/>
                </a:lnTo>
                <a:lnTo>
                  <a:pt x="7704" y="10088"/>
                </a:lnTo>
                <a:lnTo>
                  <a:pt x="7154" y="9611"/>
                </a:lnTo>
                <a:lnTo>
                  <a:pt x="7080" y="9611"/>
                </a:lnTo>
                <a:lnTo>
                  <a:pt x="7044" y="9648"/>
                </a:lnTo>
                <a:lnTo>
                  <a:pt x="7080" y="9684"/>
                </a:lnTo>
                <a:lnTo>
                  <a:pt x="7557" y="10344"/>
                </a:lnTo>
                <a:lnTo>
                  <a:pt x="8071" y="10968"/>
                </a:lnTo>
                <a:lnTo>
                  <a:pt x="7887" y="11188"/>
                </a:lnTo>
                <a:lnTo>
                  <a:pt x="7741" y="11408"/>
                </a:lnTo>
                <a:lnTo>
                  <a:pt x="7521" y="11628"/>
                </a:lnTo>
                <a:lnTo>
                  <a:pt x="7227" y="11372"/>
                </a:lnTo>
                <a:lnTo>
                  <a:pt x="6860" y="11005"/>
                </a:lnTo>
                <a:lnTo>
                  <a:pt x="6787" y="10748"/>
                </a:lnTo>
                <a:lnTo>
                  <a:pt x="6750" y="10491"/>
                </a:lnTo>
                <a:lnTo>
                  <a:pt x="6640" y="10234"/>
                </a:lnTo>
                <a:lnTo>
                  <a:pt x="6530" y="9978"/>
                </a:lnTo>
                <a:lnTo>
                  <a:pt x="6457" y="9868"/>
                </a:lnTo>
                <a:lnTo>
                  <a:pt x="6310" y="9868"/>
                </a:lnTo>
                <a:lnTo>
                  <a:pt x="5870" y="10014"/>
                </a:lnTo>
                <a:lnTo>
                  <a:pt x="5650" y="10088"/>
                </a:lnTo>
                <a:lnTo>
                  <a:pt x="5577" y="10088"/>
                </a:lnTo>
                <a:lnTo>
                  <a:pt x="5466" y="10014"/>
                </a:lnTo>
                <a:lnTo>
                  <a:pt x="5210" y="9904"/>
                </a:lnTo>
                <a:lnTo>
                  <a:pt x="5026" y="9758"/>
                </a:lnTo>
                <a:lnTo>
                  <a:pt x="4953" y="9648"/>
                </a:lnTo>
                <a:lnTo>
                  <a:pt x="4880" y="9538"/>
                </a:lnTo>
                <a:lnTo>
                  <a:pt x="4843" y="9427"/>
                </a:lnTo>
                <a:lnTo>
                  <a:pt x="4843" y="9281"/>
                </a:lnTo>
                <a:lnTo>
                  <a:pt x="4880" y="9134"/>
                </a:lnTo>
                <a:lnTo>
                  <a:pt x="4953" y="8987"/>
                </a:lnTo>
                <a:lnTo>
                  <a:pt x="5063" y="8877"/>
                </a:lnTo>
                <a:lnTo>
                  <a:pt x="5210" y="8804"/>
                </a:lnTo>
                <a:lnTo>
                  <a:pt x="5577" y="8694"/>
                </a:lnTo>
                <a:lnTo>
                  <a:pt x="5870" y="8657"/>
                </a:lnTo>
                <a:lnTo>
                  <a:pt x="6384" y="8657"/>
                </a:lnTo>
                <a:lnTo>
                  <a:pt x="6897" y="8620"/>
                </a:lnTo>
                <a:close/>
                <a:moveTo>
                  <a:pt x="8621" y="10088"/>
                </a:moveTo>
                <a:lnTo>
                  <a:pt x="9355" y="10565"/>
                </a:lnTo>
                <a:lnTo>
                  <a:pt x="9501" y="10711"/>
                </a:lnTo>
                <a:lnTo>
                  <a:pt x="9648" y="10858"/>
                </a:lnTo>
                <a:lnTo>
                  <a:pt x="9758" y="11005"/>
                </a:lnTo>
                <a:lnTo>
                  <a:pt x="9868" y="11151"/>
                </a:lnTo>
                <a:lnTo>
                  <a:pt x="9355" y="11628"/>
                </a:lnTo>
                <a:lnTo>
                  <a:pt x="9318" y="11592"/>
                </a:lnTo>
                <a:lnTo>
                  <a:pt x="9208" y="11482"/>
                </a:lnTo>
                <a:lnTo>
                  <a:pt x="9061" y="11408"/>
                </a:lnTo>
                <a:lnTo>
                  <a:pt x="8878" y="11298"/>
                </a:lnTo>
                <a:lnTo>
                  <a:pt x="8768" y="11188"/>
                </a:lnTo>
                <a:lnTo>
                  <a:pt x="8511" y="10931"/>
                </a:lnTo>
                <a:lnTo>
                  <a:pt x="8548" y="10821"/>
                </a:lnTo>
                <a:lnTo>
                  <a:pt x="8621" y="10638"/>
                </a:lnTo>
                <a:lnTo>
                  <a:pt x="8658" y="10455"/>
                </a:lnTo>
                <a:lnTo>
                  <a:pt x="8658" y="10271"/>
                </a:lnTo>
                <a:lnTo>
                  <a:pt x="8621" y="10088"/>
                </a:lnTo>
                <a:close/>
                <a:moveTo>
                  <a:pt x="6860" y="11555"/>
                </a:moveTo>
                <a:lnTo>
                  <a:pt x="7190" y="11885"/>
                </a:lnTo>
                <a:lnTo>
                  <a:pt x="7007" y="11958"/>
                </a:lnTo>
                <a:lnTo>
                  <a:pt x="6897" y="11958"/>
                </a:lnTo>
                <a:lnTo>
                  <a:pt x="6787" y="11922"/>
                </a:lnTo>
                <a:lnTo>
                  <a:pt x="6860" y="11555"/>
                </a:lnTo>
                <a:close/>
                <a:moveTo>
                  <a:pt x="8328" y="11262"/>
                </a:moveTo>
                <a:lnTo>
                  <a:pt x="8474" y="11445"/>
                </a:lnTo>
                <a:lnTo>
                  <a:pt x="8658" y="11628"/>
                </a:lnTo>
                <a:lnTo>
                  <a:pt x="8878" y="11775"/>
                </a:lnTo>
                <a:lnTo>
                  <a:pt x="8988" y="11812"/>
                </a:lnTo>
                <a:lnTo>
                  <a:pt x="9098" y="11848"/>
                </a:lnTo>
                <a:lnTo>
                  <a:pt x="8731" y="12105"/>
                </a:lnTo>
                <a:lnTo>
                  <a:pt x="8328" y="12325"/>
                </a:lnTo>
                <a:lnTo>
                  <a:pt x="8291" y="12289"/>
                </a:lnTo>
                <a:lnTo>
                  <a:pt x="7814" y="11885"/>
                </a:lnTo>
                <a:lnTo>
                  <a:pt x="8071" y="11592"/>
                </a:lnTo>
                <a:lnTo>
                  <a:pt x="8328" y="11262"/>
                </a:lnTo>
                <a:close/>
                <a:moveTo>
                  <a:pt x="6970" y="2678"/>
                </a:moveTo>
                <a:lnTo>
                  <a:pt x="7374" y="2715"/>
                </a:lnTo>
                <a:lnTo>
                  <a:pt x="7777" y="2788"/>
                </a:lnTo>
                <a:lnTo>
                  <a:pt x="8181" y="2898"/>
                </a:lnTo>
                <a:lnTo>
                  <a:pt x="8548" y="3008"/>
                </a:lnTo>
                <a:lnTo>
                  <a:pt x="8915" y="3192"/>
                </a:lnTo>
                <a:lnTo>
                  <a:pt x="9281" y="3375"/>
                </a:lnTo>
                <a:lnTo>
                  <a:pt x="9611" y="3595"/>
                </a:lnTo>
                <a:lnTo>
                  <a:pt x="9501" y="3632"/>
                </a:lnTo>
                <a:lnTo>
                  <a:pt x="9281" y="3815"/>
                </a:lnTo>
                <a:lnTo>
                  <a:pt x="9171" y="3925"/>
                </a:lnTo>
                <a:lnTo>
                  <a:pt x="9061" y="4035"/>
                </a:lnTo>
                <a:lnTo>
                  <a:pt x="9061" y="4072"/>
                </a:lnTo>
                <a:lnTo>
                  <a:pt x="9061" y="4109"/>
                </a:lnTo>
                <a:lnTo>
                  <a:pt x="9135" y="4109"/>
                </a:lnTo>
                <a:lnTo>
                  <a:pt x="9245" y="4072"/>
                </a:lnTo>
                <a:lnTo>
                  <a:pt x="9355" y="4072"/>
                </a:lnTo>
                <a:lnTo>
                  <a:pt x="9685" y="3925"/>
                </a:lnTo>
                <a:lnTo>
                  <a:pt x="9905" y="3815"/>
                </a:lnTo>
                <a:lnTo>
                  <a:pt x="10198" y="4035"/>
                </a:lnTo>
                <a:lnTo>
                  <a:pt x="9905" y="4255"/>
                </a:lnTo>
                <a:lnTo>
                  <a:pt x="9611" y="4512"/>
                </a:lnTo>
                <a:lnTo>
                  <a:pt x="9281" y="4475"/>
                </a:lnTo>
                <a:lnTo>
                  <a:pt x="8731" y="4475"/>
                </a:lnTo>
                <a:lnTo>
                  <a:pt x="8584" y="4512"/>
                </a:lnTo>
                <a:lnTo>
                  <a:pt x="8548" y="4549"/>
                </a:lnTo>
                <a:lnTo>
                  <a:pt x="8511" y="4622"/>
                </a:lnTo>
                <a:lnTo>
                  <a:pt x="8328" y="4989"/>
                </a:lnTo>
                <a:lnTo>
                  <a:pt x="8108" y="5356"/>
                </a:lnTo>
                <a:lnTo>
                  <a:pt x="7851" y="5466"/>
                </a:lnTo>
                <a:lnTo>
                  <a:pt x="7594" y="5613"/>
                </a:lnTo>
                <a:lnTo>
                  <a:pt x="7117" y="5906"/>
                </a:lnTo>
                <a:lnTo>
                  <a:pt x="6714" y="6163"/>
                </a:lnTo>
                <a:lnTo>
                  <a:pt x="6530" y="6310"/>
                </a:lnTo>
                <a:lnTo>
                  <a:pt x="6457" y="6383"/>
                </a:lnTo>
                <a:lnTo>
                  <a:pt x="6420" y="6493"/>
                </a:lnTo>
                <a:lnTo>
                  <a:pt x="6384" y="6676"/>
                </a:lnTo>
                <a:lnTo>
                  <a:pt x="6420" y="6786"/>
                </a:lnTo>
                <a:lnTo>
                  <a:pt x="6457" y="6896"/>
                </a:lnTo>
                <a:lnTo>
                  <a:pt x="6567" y="6970"/>
                </a:lnTo>
                <a:lnTo>
                  <a:pt x="6677" y="6970"/>
                </a:lnTo>
                <a:lnTo>
                  <a:pt x="6824" y="7006"/>
                </a:lnTo>
                <a:lnTo>
                  <a:pt x="7117" y="6933"/>
                </a:lnTo>
                <a:lnTo>
                  <a:pt x="7301" y="6860"/>
                </a:lnTo>
                <a:lnTo>
                  <a:pt x="7447" y="6823"/>
                </a:lnTo>
                <a:lnTo>
                  <a:pt x="7484" y="6860"/>
                </a:lnTo>
                <a:lnTo>
                  <a:pt x="7411" y="6896"/>
                </a:lnTo>
                <a:lnTo>
                  <a:pt x="7227" y="7006"/>
                </a:lnTo>
                <a:lnTo>
                  <a:pt x="6860" y="7080"/>
                </a:lnTo>
                <a:lnTo>
                  <a:pt x="6530" y="7153"/>
                </a:lnTo>
                <a:lnTo>
                  <a:pt x="6347" y="7227"/>
                </a:lnTo>
                <a:lnTo>
                  <a:pt x="6237" y="7337"/>
                </a:lnTo>
                <a:lnTo>
                  <a:pt x="6163" y="7483"/>
                </a:lnTo>
                <a:lnTo>
                  <a:pt x="6127" y="7630"/>
                </a:lnTo>
                <a:lnTo>
                  <a:pt x="6127" y="7777"/>
                </a:lnTo>
                <a:lnTo>
                  <a:pt x="6163" y="7924"/>
                </a:lnTo>
                <a:lnTo>
                  <a:pt x="6237" y="8070"/>
                </a:lnTo>
                <a:lnTo>
                  <a:pt x="6384" y="8180"/>
                </a:lnTo>
                <a:lnTo>
                  <a:pt x="6494" y="8180"/>
                </a:lnTo>
                <a:lnTo>
                  <a:pt x="6567" y="8144"/>
                </a:lnTo>
                <a:lnTo>
                  <a:pt x="6640" y="8070"/>
                </a:lnTo>
                <a:lnTo>
                  <a:pt x="6714" y="7997"/>
                </a:lnTo>
                <a:lnTo>
                  <a:pt x="6897" y="7924"/>
                </a:lnTo>
                <a:lnTo>
                  <a:pt x="7337" y="7924"/>
                </a:lnTo>
                <a:lnTo>
                  <a:pt x="8328" y="7997"/>
                </a:lnTo>
                <a:lnTo>
                  <a:pt x="8328" y="8144"/>
                </a:lnTo>
                <a:lnTo>
                  <a:pt x="8364" y="8327"/>
                </a:lnTo>
                <a:lnTo>
                  <a:pt x="8438" y="8474"/>
                </a:lnTo>
                <a:lnTo>
                  <a:pt x="8548" y="8584"/>
                </a:lnTo>
                <a:lnTo>
                  <a:pt x="8768" y="8767"/>
                </a:lnTo>
                <a:lnTo>
                  <a:pt x="8548" y="8694"/>
                </a:lnTo>
                <a:lnTo>
                  <a:pt x="8328" y="8657"/>
                </a:lnTo>
                <a:lnTo>
                  <a:pt x="8291" y="8657"/>
                </a:lnTo>
                <a:lnTo>
                  <a:pt x="8291" y="8731"/>
                </a:lnTo>
                <a:lnTo>
                  <a:pt x="8511" y="8951"/>
                </a:lnTo>
                <a:lnTo>
                  <a:pt x="8768" y="9171"/>
                </a:lnTo>
                <a:lnTo>
                  <a:pt x="9355" y="9501"/>
                </a:lnTo>
                <a:lnTo>
                  <a:pt x="9428" y="9574"/>
                </a:lnTo>
                <a:lnTo>
                  <a:pt x="9538" y="9648"/>
                </a:lnTo>
                <a:lnTo>
                  <a:pt x="9648" y="9684"/>
                </a:lnTo>
                <a:lnTo>
                  <a:pt x="9795" y="9794"/>
                </a:lnTo>
                <a:lnTo>
                  <a:pt x="9942" y="9941"/>
                </a:lnTo>
                <a:lnTo>
                  <a:pt x="10125" y="10198"/>
                </a:lnTo>
                <a:lnTo>
                  <a:pt x="10272" y="10344"/>
                </a:lnTo>
                <a:lnTo>
                  <a:pt x="10418" y="10491"/>
                </a:lnTo>
                <a:lnTo>
                  <a:pt x="10125" y="10858"/>
                </a:lnTo>
                <a:lnTo>
                  <a:pt x="9978" y="10638"/>
                </a:lnTo>
                <a:lnTo>
                  <a:pt x="9795" y="10455"/>
                </a:lnTo>
                <a:lnTo>
                  <a:pt x="9428" y="10161"/>
                </a:lnTo>
                <a:lnTo>
                  <a:pt x="8988" y="9904"/>
                </a:lnTo>
                <a:lnTo>
                  <a:pt x="8401" y="9501"/>
                </a:lnTo>
                <a:lnTo>
                  <a:pt x="8144" y="9171"/>
                </a:lnTo>
                <a:lnTo>
                  <a:pt x="7851" y="8877"/>
                </a:lnTo>
                <a:lnTo>
                  <a:pt x="7557" y="8657"/>
                </a:lnTo>
                <a:lnTo>
                  <a:pt x="7227" y="8437"/>
                </a:lnTo>
                <a:lnTo>
                  <a:pt x="7190" y="8437"/>
                </a:lnTo>
                <a:lnTo>
                  <a:pt x="7190" y="8400"/>
                </a:lnTo>
                <a:lnTo>
                  <a:pt x="7154" y="8400"/>
                </a:lnTo>
                <a:lnTo>
                  <a:pt x="7044" y="8364"/>
                </a:lnTo>
                <a:lnTo>
                  <a:pt x="6677" y="8327"/>
                </a:lnTo>
                <a:lnTo>
                  <a:pt x="6273" y="8290"/>
                </a:lnTo>
                <a:lnTo>
                  <a:pt x="5870" y="8327"/>
                </a:lnTo>
                <a:lnTo>
                  <a:pt x="5466" y="8364"/>
                </a:lnTo>
                <a:lnTo>
                  <a:pt x="5173" y="8437"/>
                </a:lnTo>
                <a:lnTo>
                  <a:pt x="4990" y="8510"/>
                </a:lnTo>
                <a:lnTo>
                  <a:pt x="4843" y="8620"/>
                </a:lnTo>
                <a:lnTo>
                  <a:pt x="4733" y="8731"/>
                </a:lnTo>
                <a:lnTo>
                  <a:pt x="4623" y="8841"/>
                </a:lnTo>
                <a:lnTo>
                  <a:pt x="4549" y="8987"/>
                </a:lnTo>
                <a:lnTo>
                  <a:pt x="4476" y="9171"/>
                </a:lnTo>
                <a:lnTo>
                  <a:pt x="4476" y="9317"/>
                </a:lnTo>
                <a:lnTo>
                  <a:pt x="4476" y="9464"/>
                </a:lnTo>
                <a:lnTo>
                  <a:pt x="4513" y="9611"/>
                </a:lnTo>
                <a:lnTo>
                  <a:pt x="4549" y="9721"/>
                </a:lnTo>
                <a:lnTo>
                  <a:pt x="4733" y="9978"/>
                </a:lnTo>
                <a:lnTo>
                  <a:pt x="4953" y="10161"/>
                </a:lnTo>
                <a:lnTo>
                  <a:pt x="5246" y="10344"/>
                </a:lnTo>
                <a:lnTo>
                  <a:pt x="5577" y="10491"/>
                </a:lnTo>
                <a:lnTo>
                  <a:pt x="5687" y="10491"/>
                </a:lnTo>
                <a:lnTo>
                  <a:pt x="5797" y="10418"/>
                </a:lnTo>
                <a:lnTo>
                  <a:pt x="6090" y="10308"/>
                </a:lnTo>
                <a:lnTo>
                  <a:pt x="6090" y="10418"/>
                </a:lnTo>
                <a:lnTo>
                  <a:pt x="6090" y="10528"/>
                </a:lnTo>
                <a:lnTo>
                  <a:pt x="6163" y="10785"/>
                </a:lnTo>
                <a:lnTo>
                  <a:pt x="6310" y="10968"/>
                </a:lnTo>
                <a:lnTo>
                  <a:pt x="6494" y="11188"/>
                </a:lnTo>
                <a:lnTo>
                  <a:pt x="6494" y="11592"/>
                </a:lnTo>
                <a:lnTo>
                  <a:pt x="6420" y="11958"/>
                </a:lnTo>
                <a:lnTo>
                  <a:pt x="6384" y="12105"/>
                </a:lnTo>
                <a:lnTo>
                  <a:pt x="6420" y="12142"/>
                </a:lnTo>
                <a:lnTo>
                  <a:pt x="6457" y="12179"/>
                </a:lnTo>
                <a:lnTo>
                  <a:pt x="6714" y="12289"/>
                </a:lnTo>
                <a:lnTo>
                  <a:pt x="6970" y="12325"/>
                </a:lnTo>
                <a:lnTo>
                  <a:pt x="7227" y="12252"/>
                </a:lnTo>
                <a:lnTo>
                  <a:pt x="7447" y="12142"/>
                </a:lnTo>
                <a:lnTo>
                  <a:pt x="7924" y="12509"/>
                </a:lnTo>
                <a:lnTo>
                  <a:pt x="7484" y="12655"/>
                </a:lnTo>
                <a:lnTo>
                  <a:pt x="7044" y="12802"/>
                </a:lnTo>
                <a:lnTo>
                  <a:pt x="6714" y="12876"/>
                </a:lnTo>
                <a:lnTo>
                  <a:pt x="6604" y="12765"/>
                </a:lnTo>
                <a:lnTo>
                  <a:pt x="6494" y="12582"/>
                </a:lnTo>
                <a:lnTo>
                  <a:pt x="6310" y="12289"/>
                </a:lnTo>
                <a:lnTo>
                  <a:pt x="6090" y="12032"/>
                </a:lnTo>
                <a:lnTo>
                  <a:pt x="5870" y="11812"/>
                </a:lnTo>
                <a:lnTo>
                  <a:pt x="5466" y="11372"/>
                </a:lnTo>
                <a:lnTo>
                  <a:pt x="5100" y="10895"/>
                </a:lnTo>
                <a:lnTo>
                  <a:pt x="5063" y="10858"/>
                </a:lnTo>
                <a:lnTo>
                  <a:pt x="4990" y="10858"/>
                </a:lnTo>
                <a:lnTo>
                  <a:pt x="4953" y="10895"/>
                </a:lnTo>
                <a:lnTo>
                  <a:pt x="4953" y="10931"/>
                </a:lnTo>
                <a:lnTo>
                  <a:pt x="4953" y="11151"/>
                </a:lnTo>
                <a:lnTo>
                  <a:pt x="5026" y="11335"/>
                </a:lnTo>
                <a:lnTo>
                  <a:pt x="5100" y="11518"/>
                </a:lnTo>
                <a:lnTo>
                  <a:pt x="5246" y="11702"/>
                </a:lnTo>
                <a:lnTo>
                  <a:pt x="5540" y="12032"/>
                </a:lnTo>
                <a:lnTo>
                  <a:pt x="5833" y="12325"/>
                </a:lnTo>
                <a:lnTo>
                  <a:pt x="6017" y="12582"/>
                </a:lnTo>
                <a:lnTo>
                  <a:pt x="6200" y="12912"/>
                </a:lnTo>
                <a:lnTo>
                  <a:pt x="5650" y="12949"/>
                </a:lnTo>
                <a:lnTo>
                  <a:pt x="5026" y="12362"/>
                </a:lnTo>
                <a:lnTo>
                  <a:pt x="4659" y="11995"/>
                </a:lnTo>
                <a:lnTo>
                  <a:pt x="4513" y="11812"/>
                </a:lnTo>
                <a:lnTo>
                  <a:pt x="4439" y="11555"/>
                </a:lnTo>
                <a:lnTo>
                  <a:pt x="4403" y="11518"/>
                </a:lnTo>
                <a:lnTo>
                  <a:pt x="4329" y="11482"/>
                </a:lnTo>
                <a:lnTo>
                  <a:pt x="4256" y="11482"/>
                </a:lnTo>
                <a:lnTo>
                  <a:pt x="4219" y="11555"/>
                </a:lnTo>
                <a:lnTo>
                  <a:pt x="4219" y="11665"/>
                </a:lnTo>
                <a:lnTo>
                  <a:pt x="4219" y="11812"/>
                </a:lnTo>
                <a:lnTo>
                  <a:pt x="4293" y="12032"/>
                </a:lnTo>
                <a:lnTo>
                  <a:pt x="4403" y="12252"/>
                </a:lnTo>
                <a:lnTo>
                  <a:pt x="4586" y="12435"/>
                </a:lnTo>
                <a:lnTo>
                  <a:pt x="4953" y="12876"/>
                </a:lnTo>
                <a:lnTo>
                  <a:pt x="4880" y="12876"/>
                </a:lnTo>
                <a:lnTo>
                  <a:pt x="4880" y="12839"/>
                </a:lnTo>
                <a:lnTo>
                  <a:pt x="4880" y="12802"/>
                </a:lnTo>
                <a:lnTo>
                  <a:pt x="4843" y="12765"/>
                </a:lnTo>
                <a:lnTo>
                  <a:pt x="4549" y="12692"/>
                </a:lnTo>
                <a:lnTo>
                  <a:pt x="4439" y="12655"/>
                </a:lnTo>
                <a:lnTo>
                  <a:pt x="4366" y="12545"/>
                </a:lnTo>
                <a:lnTo>
                  <a:pt x="4293" y="12362"/>
                </a:lnTo>
                <a:lnTo>
                  <a:pt x="4073" y="11995"/>
                </a:lnTo>
                <a:lnTo>
                  <a:pt x="3926" y="11848"/>
                </a:lnTo>
                <a:lnTo>
                  <a:pt x="3816" y="11738"/>
                </a:lnTo>
                <a:lnTo>
                  <a:pt x="3816" y="11665"/>
                </a:lnTo>
                <a:lnTo>
                  <a:pt x="3816" y="11592"/>
                </a:lnTo>
                <a:lnTo>
                  <a:pt x="3779" y="11555"/>
                </a:lnTo>
                <a:lnTo>
                  <a:pt x="3742" y="11518"/>
                </a:lnTo>
                <a:lnTo>
                  <a:pt x="3669" y="11555"/>
                </a:lnTo>
                <a:lnTo>
                  <a:pt x="3559" y="11628"/>
                </a:lnTo>
                <a:lnTo>
                  <a:pt x="3522" y="11702"/>
                </a:lnTo>
                <a:lnTo>
                  <a:pt x="3522" y="11848"/>
                </a:lnTo>
                <a:lnTo>
                  <a:pt x="3559" y="11958"/>
                </a:lnTo>
                <a:lnTo>
                  <a:pt x="3669" y="12105"/>
                </a:lnTo>
                <a:lnTo>
                  <a:pt x="3779" y="12252"/>
                </a:lnTo>
                <a:lnTo>
                  <a:pt x="3889" y="12435"/>
                </a:lnTo>
                <a:lnTo>
                  <a:pt x="3963" y="12655"/>
                </a:lnTo>
                <a:lnTo>
                  <a:pt x="3963" y="12655"/>
                </a:lnTo>
                <a:lnTo>
                  <a:pt x="3376" y="12435"/>
                </a:lnTo>
                <a:lnTo>
                  <a:pt x="2825" y="12105"/>
                </a:lnTo>
                <a:lnTo>
                  <a:pt x="2789" y="12069"/>
                </a:lnTo>
                <a:lnTo>
                  <a:pt x="2715" y="11958"/>
                </a:lnTo>
                <a:lnTo>
                  <a:pt x="2605" y="11885"/>
                </a:lnTo>
                <a:lnTo>
                  <a:pt x="2349" y="11812"/>
                </a:lnTo>
                <a:lnTo>
                  <a:pt x="2312" y="11738"/>
                </a:lnTo>
                <a:lnTo>
                  <a:pt x="2165" y="11115"/>
                </a:lnTo>
                <a:lnTo>
                  <a:pt x="2092" y="10748"/>
                </a:lnTo>
                <a:lnTo>
                  <a:pt x="2055" y="10381"/>
                </a:lnTo>
                <a:lnTo>
                  <a:pt x="2055" y="10051"/>
                </a:lnTo>
                <a:lnTo>
                  <a:pt x="2092" y="9868"/>
                </a:lnTo>
                <a:lnTo>
                  <a:pt x="2165" y="9758"/>
                </a:lnTo>
                <a:lnTo>
                  <a:pt x="2238" y="9611"/>
                </a:lnTo>
                <a:lnTo>
                  <a:pt x="2349" y="9538"/>
                </a:lnTo>
                <a:lnTo>
                  <a:pt x="2495" y="9464"/>
                </a:lnTo>
                <a:lnTo>
                  <a:pt x="2679" y="9391"/>
                </a:lnTo>
                <a:lnTo>
                  <a:pt x="2715" y="9391"/>
                </a:lnTo>
                <a:lnTo>
                  <a:pt x="2752" y="9354"/>
                </a:lnTo>
                <a:lnTo>
                  <a:pt x="2789" y="9281"/>
                </a:lnTo>
                <a:lnTo>
                  <a:pt x="2789" y="9207"/>
                </a:lnTo>
                <a:lnTo>
                  <a:pt x="2715" y="9024"/>
                </a:lnTo>
                <a:lnTo>
                  <a:pt x="2605" y="8841"/>
                </a:lnTo>
                <a:lnTo>
                  <a:pt x="2495" y="8694"/>
                </a:lnTo>
                <a:lnTo>
                  <a:pt x="2349" y="8510"/>
                </a:lnTo>
                <a:lnTo>
                  <a:pt x="2055" y="8254"/>
                </a:lnTo>
                <a:lnTo>
                  <a:pt x="1725" y="7960"/>
                </a:lnTo>
                <a:lnTo>
                  <a:pt x="1505" y="7813"/>
                </a:lnTo>
                <a:lnTo>
                  <a:pt x="1285" y="7630"/>
                </a:lnTo>
                <a:lnTo>
                  <a:pt x="1175" y="7447"/>
                </a:lnTo>
                <a:lnTo>
                  <a:pt x="991" y="7300"/>
                </a:lnTo>
                <a:lnTo>
                  <a:pt x="771" y="7153"/>
                </a:lnTo>
                <a:lnTo>
                  <a:pt x="551" y="7117"/>
                </a:lnTo>
                <a:lnTo>
                  <a:pt x="661" y="6566"/>
                </a:lnTo>
                <a:lnTo>
                  <a:pt x="771" y="6089"/>
                </a:lnTo>
                <a:lnTo>
                  <a:pt x="808" y="6016"/>
                </a:lnTo>
                <a:lnTo>
                  <a:pt x="955" y="5943"/>
                </a:lnTo>
                <a:lnTo>
                  <a:pt x="1101" y="5906"/>
                </a:lnTo>
                <a:lnTo>
                  <a:pt x="1248" y="5906"/>
                </a:lnTo>
                <a:lnTo>
                  <a:pt x="1395" y="5943"/>
                </a:lnTo>
                <a:lnTo>
                  <a:pt x="1505" y="6016"/>
                </a:lnTo>
                <a:lnTo>
                  <a:pt x="1615" y="6126"/>
                </a:lnTo>
                <a:lnTo>
                  <a:pt x="1652" y="6236"/>
                </a:lnTo>
                <a:lnTo>
                  <a:pt x="1652" y="6420"/>
                </a:lnTo>
                <a:lnTo>
                  <a:pt x="1652" y="6530"/>
                </a:lnTo>
                <a:lnTo>
                  <a:pt x="1688" y="6566"/>
                </a:lnTo>
                <a:lnTo>
                  <a:pt x="1725" y="6566"/>
                </a:lnTo>
                <a:lnTo>
                  <a:pt x="1945" y="6676"/>
                </a:lnTo>
                <a:lnTo>
                  <a:pt x="2128" y="6786"/>
                </a:lnTo>
                <a:lnTo>
                  <a:pt x="2275" y="6970"/>
                </a:lnTo>
                <a:lnTo>
                  <a:pt x="2385" y="7153"/>
                </a:lnTo>
                <a:lnTo>
                  <a:pt x="2459" y="7227"/>
                </a:lnTo>
                <a:lnTo>
                  <a:pt x="2532" y="7227"/>
                </a:lnTo>
                <a:lnTo>
                  <a:pt x="2605" y="7190"/>
                </a:lnTo>
                <a:lnTo>
                  <a:pt x="2642" y="7080"/>
                </a:lnTo>
                <a:lnTo>
                  <a:pt x="2532" y="5943"/>
                </a:lnTo>
                <a:lnTo>
                  <a:pt x="2752" y="5906"/>
                </a:lnTo>
                <a:lnTo>
                  <a:pt x="3009" y="5796"/>
                </a:lnTo>
                <a:lnTo>
                  <a:pt x="3229" y="5723"/>
                </a:lnTo>
                <a:lnTo>
                  <a:pt x="3449" y="5686"/>
                </a:lnTo>
                <a:lnTo>
                  <a:pt x="3669" y="5649"/>
                </a:lnTo>
                <a:lnTo>
                  <a:pt x="3889" y="5686"/>
                </a:lnTo>
                <a:lnTo>
                  <a:pt x="4293" y="5723"/>
                </a:lnTo>
                <a:lnTo>
                  <a:pt x="5100" y="5723"/>
                </a:lnTo>
                <a:lnTo>
                  <a:pt x="5283" y="5649"/>
                </a:lnTo>
                <a:lnTo>
                  <a:pt x="5503" y="5576"/>
                </a:lnTo>
                <a:lnTo>
                  <a:pt x="5577" y="5539"/>
                </a:lnTo>
                <a:lnTo>
                  <a:pt x="5613" y="5466"/>
                </a:lnTo>
                <a:lnTo>
                  <a:pt x="5613" y="5356"/>
                </a:lnTo>
                <a:lnTo>
                  <a:pt x="5577" y="5282"/>
                </a:lnTo>
                <a:lnTo>
                  <a:pt x="5246" y="4916"/>
                </a:lnTo>
                <a:lnTo>
                  <a:pt x="4880" y="4549"/>
                </a:lnTo>
                <a:lnTo>
                  <a:pt x="4696" y="4365"/>
                </a:lnTo>
                <a:lnTo>
                  <a:pt x="4513" y="4219"/>
                </a:lnTo>
                <a:lnTo>
                  <a:pt x="4293" y="4109"/>
                </a:lnTo>
                <a:lnTo>
                  <a:pt x="4036" y="3999"/>
                </a:lnTo>
                <a:lnTo>
                  <a:pt x="3999" y="3889"/>
                </a:lnTo>
                <a:lnTo>
                  <a:pt x="3963" y="3815"/>
                </a:lnTo>
                <a:lnTo>
                  <a:pt x="3852" y="3742"/>
                </a:lnTo>
                <a:lnTo>
                  <a:pt x="3742" y="3668"/>
                </a:lnTo>
                <a:lnTo>
                  <a:pt x="3376" y="3522"/>
                </a:lnTo>
                <a:lnTo>
                  <a:pt x="3192" y="3448"/>
                </a:lnTo>
                <a:lnTo>
                  <a:pt x="2972" y="3412"/>
                </a:lnTo>
                <a:lnTo>
                  <a:pt x="3412" y="3228"/>
                </a:lnTo>
                <a:lnTo>
                  <a:pt x="3816" y="3045"/>
                </a:lnTo>
                <a:lnTo>
                  <a:pt x="4256" y="2935"/>
                </a:lnTo>
                <a:lnTo>
                  <a:pt x="4696" y="2861"/>
                </a:lnTo>
                <a:lnTo>
                  <a:pt x="5136" y="2788"/>
                </a:lnTo>
                <a:lnTo>
                  <a:pt x="6494" y="2788"/>
                </a:lnTo>
                <a:lnTo>
                  <a:pt x="6567" y="2751"/>
                </a:lnTo>
                <a:lnTo>
                  <a:pt x="6567" y="2678"/>
                </a:lnTo>
                <a:close/>
                <a:moveTo>
                  <a:pt x="5100" y="15590"/>
                </a:moveTo>
                <a:lnTo>
                  <a:pt x="5246" y="15627"/>
                </a:lnTo>
                <a:lnTo>
                  <a:pt x="5503" y="15700"/>
                </a:lnTo>
                <a:lnTo>
                  <a:pt x="5393" y="15737"/>
                </a:lnTo>
                <a:lnTo>
                  <a:pt x="5320" y="15810"/>
                </a:lnTo>
                <a:lnTo>
                  <a:pt x="5246" y="15920"/>
                </a:lnTo>
                <a:lnTo>
                  <a:pt x="5246" y="16030"/>
                </a:lnTo>
                <a:lnTo>
                  <a:pt x="5210" y="16177"/>
                </a:lnTo>
                <a:lnTo>
                  <a:pt x="5246" y="16360"/>
                </a:lnTo>
                <a:lnTo>
                  <a:pt x="5246" y="16434"/>
                </a:lnTo>
                <a:lnTo>
                  <a:pt x="5283" y="16507"/>
                </a:lnTo>
                <a:lnTo>
                  <a:pt x="5356" y="16580"/>
                </a:lnTo>
                <a:lnTo>
                  <a:pt x="5430" y="16617"/>
                </a:lnTo>
                <a:lnTo>
                  <a:pt x="5540" y="16617"/>
                </a:lnTo>
                <a:lnTo>
                  <a:pt x="5870" y="16947"/>
                </a:lnTo>
                <a:lnTo>
                  <a:pt x="6237" y="17167"/>
                </a:lnTo>
                <a:lnTo>
                  <a:pt x="6567" y="17351"/>
                </a:lnTo>
                <a:lnTo>
                  <a:pt x="6750" y="17424"/>
                </a:lnTo>
                <a:lnTo>
                  <a:pt x="3449" y="17387"/>
                </a:lnTo>
                <a:lnTo>
                  <a:pt x="3596" y="17314"/>
                </a:lnTo>
                <a:lnTo>
                  <a:pt x="3926" y="17167"/>
                </a:lnTo>
                <a:lnTo>
                  <a:pt x="4256" y="16984"/>
                </a:lnTo>
                <a:lnTo>
                  <a:pt x="4476" y="16837"/>
                </a:lnTo>
                <a:lnTo>
                  <a:pt x="4696" y="16654"/>
                </a:lnTo>
                <a:lnTo>
                  <a:pt x="4770" y="16690"/>
                </a:lnTo>
                <a:lnTo>
                  <a:pt x="4880" y="16690"/>
                </a:lnTo>
                <a:lnTo>
                  <a:pt x="4953" y="16654"/>
                </a:lnTo>
                <a:lnTo>
                  <a:pt x="5026" y="16580"/>
                </a:lnTo>
                <a:lnTo>
                  <a:pt x="5136" y="16397"/>
                </a:lnTo>
                <a:lnTo>
                  <a:pt x="5210" y="16214"/>
                </a:lnTo>
                <a:lnTo>
                  <a:pt x="5173" y="16103"/>
                </a:lnTo>
                <a:lnTo>
                  <a:pt x="5100" y="16030"/>
                </a:lnTo>
                <a:lnTo>
                  <a:pt x="5063" y="15993"/>
                </a:lnTo>
                <a:lnTo>
                  <a:pt x="5100" y="15773"/>
                </a:lnTo>
                <a:lnTo>
                  <a:pt x="5100" y="15590"/>
                </a:lnTo>
                <a:close/>
                <a:moveTo>
                  <a:pt x="9795" y="0"/>
                </a:moveTo>
                <a:lnTo>
                  <a:pt x="9648" y="74"/>
                </a:lnTo>
                <a:lnTo>
                  <a:pt x="9391" y="110"/>
                </a:lnTo>
                <a:lnTo>
                  <a:pt x="9171" y="220"/>
                </a:lnTo>
                <a:lnTo>
                  <a:pt x="9061" y="294"/>
                </a:lnTo>
                <a:lnTo>
                  <a:pt x="8988" y="404"/>
                </a:lnTo>
                <a:lnTo>
                  <a:pt x="8951" y="514"/>
                </a:lnTo>
                <a:lnTo>
                  <a:pt x="8915" y="661"/>
                </a:lnTo>
                <a:lnTo>
                  <a:pt x="8915" y="771"/>
                </a:lnTo>
                <a:lnTo>
                  <a:pt x="8915" y="881"/>
                </a:lnTo>
                <a:lnTo>
                  <a:pt x="8988" y="1027"/>
                </a:lnTo>
                <a:lnTo>
                  <a:pt x="9025" y="1137"/>
                </a:lnTo>
                <a:lnTo>
                  <a:pt x="8254" y="2348"/>
                </a:lnTo>
                <a:lnTo>
                  <a:pt x="7631" y="2201"/>
                </a:lnTo>
                <a:lnTo>
                  <a:pt x="7007" y="2165"/>
                </a:lnTo>
                <a:lnTo>
                  <a:pt x="6384" y="2165"/>
                </a:lnTo>
                <a:lnTo>
                  <a:pt x="5797" y="2238"/>
                </a:lnTo>
                <a:lnTo>
                  <a:pt x="5650" y="2275"/>
                </a:lnTo>
                <a:lnTo>
                  <a:pt x="5577" y="2385"/>
                </a:lnTo>
                <a:lnTo>
                  <a:pt x="5100" y="2348"/>
                </a:lnTo>
                <a:lnTo>
                  <a:pt x="4623" y="2421"/>
                </a:lnTo>
                <a:lnTo>
                  <a:pt x="4109" y="2495"/>
                </a:lnTo>
                <a:lnTo>
                  <a:pt x="3632" y="2641"/>
                </a:lnTo>
                <a:lnTo>
                  <a:pt x="3192" y="2825"/>
                </a:lnTo>
                <a:lnTo>
                  <a:pt x="2715" y="3045"/>
                </a:lnTo>
                <a:lnTo>
                  <a:pt x="2312" y="3302"/>
                </a:lnTo>
                <a:lnTo>
                  <a:pt x="1945" y="3558"/>
                </a:lnTo>
                <a:lnTo>
                  <a:pt x="1505" y="3925"/>
                </a:lnTo>
                <a:lnTo>
                  <a:pt x="1138" y="4365"/>
                </a:lnTo>
                <a:lnTo>
                  <a:pt x="808" y="4806"/>
                </a:lnTo>
                <a:lnTo>
                  <a:pt x="551" y="5282"/>
                </a:lnTo>
                <a:lnTo>
                  <a:pt x="331" y="5796"/>
                </a:lnTo>
                <a:lnTo>
                  <a:pt x="184" y="6346"/>
                </a:lnTo>
                <a:lnTo>
                  <a:pt x="74" y="6896"/>
                </a:lnTo>
                <a:lnTo>
                  <a:pt x="1" y="7447"/>
                </a:lnTo>
                <a:lnTo>
                  <a:pt x="1" y="7997"/>
                </a:lnTo>
                <a:lnTo>
                  <a:pt x="38" y="8547"/>
                </a:lnTo>
                <a:lnTo>
                  <a:pt x="148" y="9097"/>
                </a:lnTo>
                <a:lnTo>
                  <a:pt x="294" y="9648"/>
                </a:lnTo>
                <a:lnTo>
                  <a:pt x="478" y="10161"/>
                </a:lnTo>
                <a:lnTo>
                  <a:pt x="698" y="10638"/>
                </a:lnTo>
                <a:lnTo>
                  <a:pt x="991" y="11115"/>
                </a:lnTo>
                <a:lnTo>
                  <a:pt x="1358" y="11555"/>
                </a:lnTo>
                <a:lnTo>
                  <a:pt x="1725" y="11958"/>
                </a:lnTo>
                <a:lnTo>
                  <a:pt x="2165" y="12325"/>
                </a:lnTo>
                <a:lnTo>
                  <a:pt x="2679" y="12655"/>
                </a:lnTo>
                <a:lnTo>
                  <a:pt x="3156" y="12912"/>
                </a:lnTo>
                <a:lnTo>
                  <a:pt x="3706" y="13132"/>
                </a:lnTo>
                <a:lnTo>
                  <a:pt x="4256" y="13279"/>
                </a:lnTo>
                <a:lnTo>
                  <a:pt x="4806" y="13389"/>
                </a:lnTo>
                <a:lnTo>
                  <a:pt x="5393" y="13462"/>
                </a:lnTo>
                <a:lnTo>
                  <a:pt x="5943" y="13462"/>
                </a:lnTo>
                <a:lnTo>
                  <a:pt x="6494" y="13426"/>
                </a:lnTo>
                <a:lnTo>
                  <a:pt x="7044" y="13352"/>
                </a:lnTo>
                <a:lnTo>
                  <a:pt x="7594" y="13206"/>
                </a:lnTo>
                <a:lnTo>
                  <a:pt x="8108" y="13022"/>
                </a:lnTo>
                <a:lnTo>
                  <a:pt x="8621" y="12802"/>
                </a:lnTo>
                <a:lnTo>
                  <a:pt x="9098" y="12509"/>
                </a:lnTo>
                <a:lnTo>
                  <a:pt x="9538" y="12215"/>
                </a:lnTo>
                <a:lnTo>
                  <a:pt x="10052" y="11775"/>
                </a:lnTo>
                <a:lnTo>
                  <a:pt x="10492" y="11262"/>
                </a:lnTo>
                <a:lnTo>
                  <a:pt x="10932" y="10711"/>
                </a:lnTo>
                <a:lnTo>
                  <a:pt x="11299" y="10161"/>
                </a:lnTo>
                <a:lnTo>
                  <a:pt x="11629" y="9538"/>
                </a:lnTo>
                <a:lnTo>
                  <a:pt x="11886" y="8914"/>
                </a:lnTo>
                <a:lnTo>
                  <a:pt x="12106" y="8290"/>
                </a:lnTo>
                <a:lnTo>
                  <a:pt x="12179" y="7924"/>
                </a:lnTo>
                <a:lnTo>
                  <a:pt x="12216" y="7593"/>
                </a:lnTo>
                <a:lnTo>
                  <a:pt x="12253" y="7080"/>
                </a:lnTo>
                <a:lnTo>
                  <a:pt x="12216" y="6603"/>
                </a:lnTo>
                <a:lnTo>
                  <a:pt x="12106" y="6126"/>
                </a:lnTo>
                <a:lnTo>
                  <a:pt x="11922" y="5649"/>
                </a:lnTo>
                <a:lnTo>
                  <a:pt x="11739" y="5172"/>
                </a:lnTo>
                <a:lnTo>
                  <a:pt x="11482" y="4732"/>
                </a:lnTo>
                <a:lnTo>
                  <a:pt x="11189" y="4329"/>
                </a:lnTo>
                <a:lnTo>
                  <a:pt x="10859" y="3962"/>
                </a:lnTo>
                <a:lnTo>
                  <a:pt x="10822" y="3852"/>
                </a:lnTo>
                <a:lnTo>
                  <a:pt x="10712" y="3815"/>
                </a:lnTo>
                <a:lnTo>
                  <a:pt x="10272" y="3375"/>
                </a:lnTo>
                <a:lnTo>
                  <a:pt x="10162" y="3302"/>
                </a:lnTo>
                <a:lnTo>
                  <a:pt x="9832" y="3082"/>
                </a:lnTo>
                <a:lnTo>
                  <a:pt x="9501" y="2861"/>
                </a:lnTo>
                <a:lnTo>
                  <a:pt x="9135" y="2678"/>
                </a:lnTo>
                <a:lnTo>
                  <a:pt x="8768" y="2531"/>
                </a:lnTo>
                <a:lnTo>
                  <a:pt x="8804" y="2458"/>
                </a:lnTo>
                <a:lnTo>
                  <a:pt x="8841" y="2421"/>
                </a:lnTo>
                <a:lnTo>
                  <a:pt x="8804" y="2348"/>
                </a:lnTo>
                <a:lnTo>
                  <a:pt x="9171" y="1871"/>
                </a:lnTo>
                <a:lnTo>
                  <a:pt x="9501" y="1394"/>
                </a:lnTo>
                <a:lnTo>
                  <a:pt x="9758" y="1394"/>
                </a:lnTo>
                <a:lnTo>
                  <a:pt x="9868" y="1358"/>
                </a:lnTo>
                <a:lnTo>
                  <a:pt x="9978" y="1284"/>
                </a:lnTo>
                <a:lnTo>
                  <a:pt x="10052" y="1211"/>
                </a:lnTo>
                <a:lnTo>
                  <a:pt x="10602" y="1468"/>
                </a:lnTo>
                <a:lnTo>
                  <a:pt x="11079" y="1798"/>
                </a:lnTo>
                <a:lnTo>
                  <a:pt x="11556" y="2128"/>
                </a:lnTo>
                <a:lnTo>
                  <a:pt x="11996" y="2531"/>
                </a:lnTo>
                <a:lnTo>
                  <a:pt x="12399" y="2972"/>
                </a:lnTo>
                <a:lnTo>
                  <a:pt x="12766" y="3412"/>
                </a:lnTo>
                <a:lnTo>
                  <a:pt x="13060" y="3925"/>
                </a:lnTo>
                <a:lnTo>
                  <a:pt x="13353" y="4439"/>
                </a:lnTo>
                <a:lnTo>
                  <a:pt x="13573" y="4989"/>
                </a:lnTo>
                <a:lnTo>
                  <a:pt x="13757" y="5539"/>
                </a:lnTo>
                <a:lnTo>
                  <a:pt x="13903" y="6126"/>
                </a:lnTo>
                <a:lnTo>
                  <a:pt x="14013" y="6713"/>
                </a:lnTo>
                <a:lnTo>
                  <a:pt x="14087" y="7300"/>
                </a:lnTo>
                <a:lnTo>
                  <a:pt x="14087" y="7887"/>
                </a:lnTo>
                <a:lnTo>
                  <a:pt x="14087" y="8510"/>
                </a:lnTo>
                <a:lnTo>
                  <a:pt x="14013" y="9097"/>
                </a:lnTo>
                <a:lnTo>
                  <a:pt x="13867" y="9758"/>
                </a:lnTo>
                <a:lnTo>
                  <a:pt x="13720" y="10381"/>
                </a:lnTo>
                <a:lnTo>
                  <a:pt x="13463" y="11005"/>
                </a:lnTo>
                <a:lnTo>
                  <a:pt x="13206" y="11592"/>
                </a:lnTo>
                <a:lnTo>
                  <a:pt x="12876" y="12179"/>
                </a:lnTo>
                <a:lnTo>
                  <a:pt x="12473" y="12692"/>
                </a:lnTo>
                <a:lnTo>
                  <a:pt x="12069" y="13206"/>
                </a:lnTo>
                <a:lnTo>
                  <a:pt x="11592" y="13683"/>
                </a:lnTo>
                <a:lnTo>
                  <a:pt x="11079" y="14049"/>
                </a:lnTo>
                <a:lnTo>
                  <a:pt x="10565" y="14416"/>
                </a:lnTo>
                <a:lnTo>
                  <a:pt x="9978" y="14710"/>
                </a:lnTo>
                <a:lnTo>
                  <a:pt x="9391" y="14966"/>
                </a:lnTo>
                <a:lnTo>
                  <a:pt x="8804" y="15150"/>
                </a:lnTo>
                <a:lnTo>
                  <a:pt x="8181" y="15260"/>
                </a:lnTo>
                <a:lnTo>
                  <a:pt x="7557" y="15333"/>
                </a:lnTo>
                <a:lnTo>
                  <a:pt x="6897" y="15370"/>
                </a:lnTo>
                <a:lnTo>
                  <a:pt x="6420" y="15333"/>
                </a:lnTo>
                <a:lnTo>
                  <a:pt x="5943" y="15296"/>
                </a:lnTo>
                <a:lnTo>
                  <a:pt x="5466" y="15186"/>
                </a:lnTo>
                <a:lnTo>
                  <a:pt x="5026" y="15076"/>
                </a:lnTo>
                <a:lnTo>
                  <a:pt x="4549" y="14893"/>
                </a:lnTo>
                <a:lnTo>
                  <a:pt x="4109" y="14673"/>
                </a:lnTo>
                <a:lnTo>
                  <a:pt x="3632" y="14453"/>
                </a:lnTo>
                <a:lnTo>
                  <a:pt x="3669" y="14416"/>
                </a:lnTo>
                <a:lnTo>
                  <a:pt x="3706" y="14343"/>
                </a:lnTo>
                <a:lnTo>
                  <a:pt x="3706" y="14269"/>
                </a:lnTo>
                <a:lnTo>
                  <a:pt x="3706" y="14196"/>
                </a:lnTo>
                <a:lnTo>
                  <a:pt x="3669" y="14123"/>
                </a:lnTo>
                <a:lnTo>
                  <a:pt x="3522" y="14013"/>
                </a:lnTo>
                <a:lnTo>
                  <a:pt x="3376" y="13939"/>
                </a:lnTo>
                <a:lnTo>
                  <a:pt x="3229" y="13903"/>
                </a:lnTo>
                <a:lnTo>
                  <a:pt x="3009" y="13903"/>
                </a:lnTo>
                <a:lnTo>
                  <a:pt x="2899" y="13939"/>
                </a:lnTo>
                <a:lnTo>
                  <a:pt x="2752" y="14013"/>
                </a:lnTo>
                <a:lnTo>
                  <a:pt x="2642" y="14123"/>
                </a:lnTo>
                <a:lnTo>
                  <a:pt x="2605" y="14269"/>
                </a:lnTo>
                <a:lnTo>
                  <a:pt x="2605" y="14416"/>
                </a:lnTo>
                <a:lnTo>
                  <a:pt x="2642" y="14563"/>
                </a:lnTo>
                <a:lnTo>
                  <a:pt x="2715" y="14710"/>
                </a:lnTo>
                <a:lnTo>
                  <a:pt x="2825" y="14820"/>
                </a:lnTo>
                <a:lnTo>
                  <a:pt x="2972" y="14856"/>
                </a:lnTo>
                <a:lnTo>
                  <a:pt x="3119" y="14893"/>
                </a:lnTo>
                <a:lnTo>
                  <a:pt x="3266" y="14856"/>
                </a:lnTo>
                <a:lnTo>
                  <a:pt x="3376" y="14746"/>
                </a:lnTo>
                <a:lnTo>
                  <a:pt x="3522" y="14856"/>
                </a:lnTo>
                <a:lnTo>
                  <a:pt x="4036" y="15150"/>
                </a:lnTo>
                <a:lnTo>
                  <a:pt x="4439" y="15333"/>
                </a:lnTo>
                <a:lnTo>
                  <a:pt x="4806" y="15480"/>
                </a:lnTo>
                <a:lnTo>
                  <a:pt x="4770" y="15553"/>
                </a:lnTo>
                <a:lnTo>
                  <a:pt x="4733" y="15590"/>
                </a:lnTo>
                <a:lnTo>
                  <a:pt x="4659" y="15810"/>
                </a:lnTo>
                <a:lnTo>
                  <a:pt x="4623" y="16030"/>
                </a:lnTo>
                <a:lnTo>
                  <a:pt x="4586" y="16470"/>
                </a:lnTo>
                <a:lnTo>
                  <a:pt x="3963" y="16654"/>
                </a:lnTo>
                <a:lnTo>
                  <a:pt x="3376" y="16910"/>
                </a:lnTo>
                <a:lnTo>
                  <a:pt x="2752" y="17167"/>
                </a:lnTo>
                <a:lnTo>
                  <a:pt x="2128" y="17387"/>
                </a:lnTo>
                <a:lnTo>
                  <a:pt x="2055" y="17424"/>
                </a:lnTo>
                <a:lnTo>
                  <a:pt x="2018" y="17497"/>
                </a:lnTo>
                <a:lnTo>
                  <a:pt x="1982" y="17571"/>
                </a:lnTo>
                <a:lnTo>
                  <a:pt x="1982" y="17644"/>
                </a:lnTo>
                <a:lnTo>
                  <a:pt x="2018" y="17717"/>
                </a:lnTo>
                <a:lnTo>
                  <a:pt x="2055" y="17791"/>
                </a:lnTo>
                <a:lnTo>
                  <a:pt x="2128" y="17828"/>
                </a:lnTo>
                <a:lnTo>
                  <a:pt x="2202" y="17864"/>
                </a:lnTo>
                <a:lnTo>
                  <a:pt x="8401" y="17901"/>
                </a:lnTo>
                <a:lnTo>
                  <a:pt x="8474" y="17901"/>
                </a:lnTo>
                <a:lnTo>
                  <a:pt x="8548" y="17864"/>
                </a:lnTo>
                <a:lnTo>
                  <a:pt x="8621" y="17791"/>
                </a:lnTo>
                <a:lnTo>
                  <a:pt x="8621" y="17717"/>
                </a:lnTo>
                <a:lnTo>
                  <a:pt x="8621" y="17644"/>
                </a:lnTo>
                <a:lnTo>
                  <a:pt x="8621" y="17571"/>
                </a:lnTo>
                <a:lnTo>
                  <a:pt x="8584" y="17497"/>
                </a:lnTo>
                <a:lnTo>
                  <a:pt x="8474" y="17424"/>
                </a:lnTo>
                <a:lnTo>
                  <a:pt x="8108" y="17277"/>
                </a:lnTo>
                <a:lnTo>
                  <a:pt x="7667" y="17167"/>
                </a:lnTo>
                <a:lnTo>
                  <a:pt x="7264" y="17057"/>
                </a:lnTo>
                <a:lnTo>
                  <a:pt x="6860" y="16947"/>
                </a:lnTo>
                <a:lnTo>
                  <a:pt x="6494" y="16764"/>
                </a:lnTo>
                <a:lnTo>
                  <a:pt x="6163" y="16544"/>
                </a:lnTo>
                <a:lnTo>
                  <a:pt x="5907" y="16324"/>
                </a:lnTo>
                <a:lnTo>
                  <a:pt x="5797" y="16214"/>
                </a:lnTo>
                <a:lnTo>
                  <a:pt x="5650" y="16140"/>
                </a:lnTo>
                <a:lnTo>
                  <a:pt x="5650" y="16103"/>
                </a:lnTo>
                <a:lnTo>
                  <a:pt x="5687" y="15920"/>
                </a:lnTo>
                <a:lnTo>
                  <a:pt x="5650" y="15737"/>
                </a:lnTo>
                <a:lnTo>
                  <a:pt x="6127" y="15810"/>
                </a:lnTo>
                <a:lnTo>
                  <a:pt x="6640" y="15847"/>
                </a:lnTo>
                <a:lnTo>
                  <a:pt x="7631" y="15847"/>
                </a:lnTo>
                <a:lnTo>
                  <a:pt x="8218" y="15773"/>
                </a:lnTo>
                <a:lnTo>
                  <a:pt x="8841" y="15627"/>
                </a:lnTo>
                <a:lnTo>
                  <a:pt x="9428" y="15480"/>
                </a:lnTo>
                <a:lnTo>
                  <a:pt x="10015" y="15260"/>
                </a:lnTo>
                <a:lnTo>
                  <a:pt x="10565" y="14966"/>
                </a:lnTo>
                <a:lnTo>
                  <a:pt x="11079" y="14673"/>
                </a:lnTo>
                <a:lnTo>
                  <a:pt x="11592" y="14306"/>
                </a:lnTo>
                <a:lnTo>
                  <a:pt x="12069" y="13903"/>
                </a:lnTo>
                <a:lnTo>
                  <a:pt x="12509" y="13462"/>
                </a:lnTo>
                <a:lnTo>
                  <a:pt x="12913" y="12986"/>
                </a:lnTo>
                <a:lnTo>
                  <a:pt x="13280" y="12472"/>
                </a:lnTo>
                <a:lnTo>
                  <a:pt x="13573" y="11922"/>
                </a:lnTo>
                <a:lnTo>
                  <a:pt x="13867" y="11372"/>
                </a:lnTo>
                <a:lnTo>
                  <a:pt x="14087" y="10785"/>
                </a:lnTo>
                <a:lnTo>
                  <a:pt x="14307" y="10198"/>
                </a:lnTo>
                <a:lnTo>
                  <a:pt x="14417" y="9574"/>
                </a:lnTo>
                <a:lnTo>
                  <a:pt x="14527" y="8951"/>
                </a:lnTo>
                <a:lnTo>
                  <a:pt x="14600" y="8327"/>
                </a:lnTo>
                <a:lnTo>
                  <a:pt x="14600" y="7703"/>
                </a:lnTo>
                <a:lnTo>
                  <a:pt x="14564" y="7080"/>
                </a:lnTo>
                <a:lnTo>
                  <a:pt x="14490" y="6456"/>
                </a:lnTo>
                <a:lnTo>
                  <a:pt x="14380" y="5833"/>
                </a:lnTo>
                <a:lnTo>
                  <a:pt x="14197" y="5209"/>
                </a:lnTo>
                <a:lnTo>
                  <a:pt x="13977" y="4622"/>
                </a:lnTo>
                <a:lnTo>
                  <a:pt x="13720" y="3999"/>
                </a:lnTo>
                <a:lnTo>
                  <a:pt x="13353" y="3412"/>
                </a:lnTo>
                <a:lnTo>
                  <a:pt x="12986" y="2861"/>
                </a:lnTo>
                <a:lnTo>
                  <a:pt x="12509" y="2311"/>
                </a:lnTo>
                <a:lnTo>
                  <a:pt x="12032" y="1834"/>
                </a:lnTo>
                <a:lnTo>
                  <a:pt x="11482" y="1394"/>
                </a:lnTo>
                <a:lnTo>
                  <a:pt x="10895" y="1027"/>
                </a:lnTo>
                <a:lnTo>
                  <a:pt x="10602" y="881"/>
                </a:lnTo>
                <a:lnTo>
                  <a:pt x="10272" y="734"/>
                </a:lnTo>
                <a:lnTo>
                  <a:pt x="10308" y="587"/>
                </a:lnTo>
                <a:lnTo>
                  <a:pt x="10308" y="441"/>
                </a:lnTo>
                <a:lnTo>
                  <a:pt x="10272" y="294"/>
                </a:lnTo>
                <a:lnTo>
                  <a:pt x="10198" y="147"/>
                </a:lnTo>
                <a:lnTo>
                  <a:pt x="10088" y="74"/>
                </a:lnTo>
                <a:lnTo>
                  <a:pt x="9942"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437" name="Google Shape;437;p9"/>
          <p:cNvSpPr/>
          <p:nvPr/>
        </p:nvSpPr>
        <p:spPr>
          <a:xfrm>
            <a:off x="8742973" y="4166677"/>
            <a:ext cx="495281" cy="340238"/>
          </a:xfrm>
          <a:custGeom>
            <a:avLst/>
            <a:gdLst/>
            <a:ahLst/>
            <a:cxnLst/>
            <a:rect l="l" t="t" r="r" b="b"/>
            <a:pathLst>
              <a:path w="17461" h="11995" extrusionOk="0">
                <a:moveTo>
                  <a:pt x="9758" y="2238"/>
                </a:moveTo>
                <a:lnTo>
                  <a:pt x="9721" y="2274"/>
                </a:lnTo>
                <a:lnTo>
                  <a:pt x="9648" y="2311"/>
                </a:lnTo>
                <a:lnTo>
                  <a:pt x="9611" y="2458"/>
                </a:lnTo>
                <a:lnTo>
                  <a:pt x="9648" y="2568"/>
                </a:lnTo>
                <a:lnTo>
                  <a:pt x="9721" y="2605"/>
                </a:lnTo>
                <a:lnTo>
                  <a:pt x="9758" y="2641"/>
                </a:lnTo>
                <a:lnTo>
                  <a:pt x="9941" y="2641"/>
                </a:lnTo>
                <a:lnTo>
                  <a:pt x="9978" y="2605"/>
                </a:lnTo>
                <a:lnTo>
                  <a:pt x="10051" y="2531"/>
                </a:lnTo>
                <a:lnTo>
                  <a:pt x="10051" y="2458"/>
                </a:lnTo>
                <a:lnTo>
                  <a:pt x="10051" y="2348"/>
                </a:lnTo>
                <a:lnTo>
                  <a:pt x="9978" y="2274"/>
                </a:lnTo>
                <a:lnTo>
                  <a:pt x="9941" y="2238"/>
                </a:lnTo>
                <a:close/>
                <a:moveTo>
                  <a:pt x="9795" y="3191"/>
                </a:moveTo>
                <a:lnTo>
                  <a:pt x="9721" y="3265"/>
                </a:lnTo>
                <a:lnTo>
                  <a:pt x="9684" y="3301"/>
                </a:lnTo>
                <a:lnTo>
                  <a:pt x="9684" y="3375"/>
                </a:lnTo>
                <a:lnTo>
                  <a:pt x="9684" y="3485"/>
                </a:lnTo>
                <a:lnTo>
                  <a:pt x="9758" y="3522"/>
                </a:lnTo>
                <a:lnTo>
                  <a:pt x="9795" y="3558"/>
                </a:lnTo>
                <a:lnTo>
                  <a:pt x="9941" y="3558"/>
                </a:lnTo>
                <a:lnTo>
                  <a:pt x="9978" y="3522"/>
                </a:lnTo>
                <a:lnTo>
                  <a:pt x="10015" y="3485"/>
                </a:lnTo>
                <a:lnTo>
                  <a:pt x="10051" y="3375"/>
                </a:lnTo>
                <a:lnTo>
                  <a:pt x="10015" y="3301"/>
                </a:lnTo>
                <a:lnTo>
                  <a:pt x="9978" y="3228"/>
                </a:lnTo>
                <a:lnTo>
                  <a:pt x="9941" y="3191"/>
                </a:lnTo>
                <a:close/>
                <a:moveTo>
                  <a:pt x="11519" y="3045"/>
                </a:moveTo>
                <a:lnTo>
                  <a:pt x="11409" y="3081"/>
                </a:lnTo>
                <a:lnTo>
                  <a:pt x="11335" y="3118"/>
                </a:lnTo>
                <a:lnTo>
                  <a:pt x="11298" y="3191"/>
                </a:lnTo>
                <a:lnTo>
                  <a:pt x="11262" y="3265"/>
                </a:lnTo>
                <a:lnTo>
                  <a:pt x="11262" y="3338"/>
                </a:lnTo>
                <a:lnTo>
                  <a:pt x="11262" y="3412"/>
                </a:lnTo>
                <a:lnTo>
                  <a:pt x="11298" y="3485"/>
                </a:lnTo>
                <a:lnTo>
                  <a:pt x="11372" y="3522"/>
                </a:lnTo>
                <a:lnTo>
                  <a:pt x="11445" y="3595"/>
                </a:lnTo>
                <a:lnTo>
                  <a:pt x="11592" y="3595"/>
                </a:lnTo>
                <a:lnTo>
                  <a:pt x="11665" y="3522"/>
                </a:lnTo>
                <a:lnTo>
                  <a:pt x="11702" y="3485"/>
                </a:lnTo>
                <a:lnTo>
                  <a:pt x="11739" y="3412"/>
                </a:lnTo>
                <a:lnTo>
                  <a:pt x="11702" y="3265"/>
                </a:lnTo>
                <a:lnTo>
                  <a:pt x="11702" y="3155"/>
                </a:lnTo>
                <a:lnTo>
                  <a:pt x="11629" y="3081"/>
                </a:lnTo>
                <a:lnTo>
                  <a:pt x="11519" y="3045"/>
                </a:lnTo>
                <a:close/>
                <a:moveTo>
                  <a:pt x="15554" y="1541"/>
                </a:moveTo>
                <a:lnTo>
                  <a:pt x="15407" y="1871"/>
                </a:lnTo>
                <a:lnTo>
                  <a:pt x="15187" y="2164"/>
                </a:lnTo>
                <a:lnTo>
                  <a:pt x="14967" y="2458"/>
                </a:lnTo>
                <a:lnTo>
                  <a:pt x="14710" y="2715"/>
                </a:lnTo>
                <a:lnTo>
                  <a:pt x="14416" y="2935"/>
                </a:lnTo>
                <a:lnTo>
                  <a:pt x="14123" y="3155"/>
                </a:lnTo>
                <a:lnTo>
                  <a:pt x="13536" y="3595"/>
                </a:lnTo>
                <a:lnTo>
                  <a:pt x="13279" y="3265"/>
                </a:lnTo>
                <a:lnTo>
                  <a:pt x="12986" y="2971"/>
                </a:lnTo>
                <a:lnTo>
                  <a:pt x="13096" y="2935"/>
                </a:lnTo>
                <a:lnTo>
                  <a:pt x="13683" y="2531"/>
                </a:lnTo>
                <a:lnTo>
                  <a:pt x="14306" y="2164"/>
                </a:lnTo>
                <a:lnTo>
                  <a:pt x="14930" y="1834"/>
                </a:lnTo>
                <a:lnTo>
                  <a:pt x="15554" y="1541"/>
                </a:lnTo>
                <a:close/>
                <a:moveTo>
                  <a:pt x="8914" y="3228"/>
                </a:moveTo>
                <a:lnTo>
                  <a:pt x="8841" y="3301"/>
                </a:lnTo>
                <a:lnTo>
                  <a:pt x="8804" y="3375"/>
                </a:lnTo>
                <a:lnTo>
                  <a:pt x="8804" y="3485"/>
                </a:lnTo>
                <a:lnTo>
                  <a:pt x="8804" y="3558"/>
                </a:lnTo>
                <a:lnTo>
                  <a:pt x="8877" y="3632"/>
                </a:lnTo>
                <a:lnTo>
                  <a:pt x="8951" y="3668"/>
                </a:lnTo>
                <a:lnTo>
                  <a:pt x="9098" y="3668"/>
                </a:lnTo>
                <a:lnTo>
                  <a:pt x="9134" y="3632"/>
                </a:lnTo>
                <a:lnTo>
                  <a:pt x="9208" y="3558"/>
                </a:lnTo>
                <a:lnTo>
                  <a:pt x="9208" y="3485"/>
                </a:lnTo>
                <a:lnTo>
                  <a:pt x="9208" y="3375"/>
                </a:lnTo>
                <a:lnTo>
                  <a:pt x="9171" y="3338"/>
                </a:lnTo>
                <a:lnTo>
                  <a:pt x="9134" y="3265"/>
                </a:lnTo>
                <a:lnTo>
                  <a:pt x="9061" y="3228"/>
                </a:lnTo>
                <a:close/>
                <a:moveTo>
                  <a:pt x="16324" y="1101"/>
                </a:moveTo>
                <a:lnTo>
                  <a:pt x="16140" y="1541"/>
                </a:lnTo>
                <a:lnTo>
                  <a:pt x="15884" y="1944"/>
                </a:lnTo>
                <a:lnTo>
                  <a:pt x="15590" y="2348"/>
                </a:lnTo>
                <a:lnTo>
                  <a:pt x="15297" y="2751"/>
                </a:lnTo>
                <a:lnTo>
                  <a:pt x="14967" y="3081"/>
                </a:lnTo>
                <a:lnTo>
                  <a:pt x="14600" y="3412"/>
                </a:lnTo>
                <a:lnTo>
                  <a:pt x="13829" y="4072"/>
                </a:lnTo>
                <a:lnTo>
                  <a:pt x="13756" y="3925"/>
                </a:lnTo>
                <a:lnTo>
                  <a:pt x="13976" y="3778"/>
                </a:lnTo>
                <a:lnTo>
                  <a:pt x="14343" y="3558"/>
                </a:lnTo>
                <a:lnTo>
                  <a:pt x="14673" y="3301"/>
                </a:lnTo>
                <a:lnTo>
                  <a:pt x="15003" y="3008"/>
                </a:lnTo>
                <a:lnTo>
                  <a:pt x="15297" y="2715"/>
                </a:lnTo>
                <a:lnTo>
                  <a:pt x="15554" y="2384"/>
                </a:lnTo>
                <a:lnTo>
                  <a:pt x="15774" y="2018"/>
                </a:lnTo>
                <a:lnTo>
                  <a:pt x="15957" y="1651"/>
                </a:lnTo>
                <a:lnTo>
                  <a:pt x="16104" y="1211"/>
                </a:lnTo>
                <a:lnTo>
                  <a:pt x="16104" y="1137"/>
                </a:lnTo>
                <a:lnTo>
                  <a:pt x="16324" y="1101"/>
                </a:lnTo>
                <a:close/>
                <a:moveTo>
                  <a:pt x="10528" y="3962"/>
                </a:moveTo>
                <a:lnTo>
                  <a:pt x="10455" y="3998"/>
                </a:lnTo>
                <a:lnTo>
                  <a:pt x="10381" y="4072"/>
                </a:lnTo>
                <a:lnTo>
                  <a:pt x="10381" y="4108"/>
                </a:lnTo>
                <a:lnTo>
                  <a:pt x="10345" y="4219"/>
                </a:lnTo>
                <a:lnTo>
                  <a:pt x="10381" y="4329"/>
                </a:lnTo>
                <a:lnTo>
                  <a:pt x="10455" y="4402"/>
                </a:lnTo>
                <a:lnTo>
                  <a:pt x="10491" y="4439"/>
                </a:lnTo>
                <a:lnTo>
                  <a:pt x="10638" y="4439"/>
                </a:lnTo>
                <a:lnTo>
                  <a:pt x="10748" y="4365"/>
                </a:lnTo>
                <a:lnTo>
                  <a:pt x="10785" y="4292"/>
                </a:lnTo>
                <a:lnTo>
                  <a:pt x="10822" y="4219"/>
                </a:lnTo>
                <a:lnTo>
                  <a:pt x="10785" y="4108"/>
                </a:lnTo>
                <a:lnTo>
                  <a:pt x="10748" y="4072"/>
                </a:lnTo>
                <a:lnTo>
                  <a:pt x="10712" y="3998"/>
                </a:lnTo>
                <a:lnTo>
                  <a:pt x="10675" y="3962"/>
                </a:lnTo>
                <a:close/>
                <a:moveTo>
                  <a:pt x="16434" y="477"/>
                </a:moveTo>
                <a:lnTo>
                  <a:pt x="16617" y="514"/>
                </a:lnTo>
                <a:lnTo>
                  <a:pt x="16764" y="587"/>
                </a:lnTo>
                <a:lnTo>
                  <a:pt x="16837" y="734"/>
                </a:lnTo>
                <a:lnTo>
                  <a:pt x="16911" y="880"/>
                </a:lnTo>
                <a:lnTo>
                  <a:pt x="16947" y="1064"/>
                </a:lnTo>
                <a:lnTo>
                  <a:pt x="16947" y="1247"/>
                </a:lnTo>
                <a:lnTo>
                  <a:pt x="16911" y="1541"/>
                </a:lnTo>
                <a:lnTo>
                  <a:pt x="16764" y="1871"/>
                </a:lnTo>
                <a:lnTo>
                  <a:pt x="16544" y="2128"/>
                </a:lnTo>
                <a:lnTo>
                  <a:pt x="16104" y="2641"/>
                </a:lnTo>
                <a:lnTo>
                  <a:pt x="15077" y="3668"/>
                </a:lnTo>
                <a:lnTo>
                  <a:pt x="14086" y="4549"/>
                </a:lnTo>
                <a:lnTo>
                  <a:pt x="14013" y="4402"/>
                </a:lnTo>
                <a:lnTo>
                  <a:pt x="14123" y="4329"/>
                </a:lnTo>
                <a:lnTo>
                  <a:pt x="14967" y="3632"/>
                </a:lnTo>
                <a:lnTo>
                  <a:pt x="15370" y="3228"/>
                </a:lnTo>
                <a:lnTo>
                  <a:pt x="15737" y="2825"/>
                </a:lnTo>
                <a:lnTo>
                  <a:pt x="16067" y="2384"/>
                </a:lnTo>
                <a:lnTo>
                  <a:pt x="16361" y="1908"/>
                </a:lnTo>
                <a:lnTo>
                  <a:pt x="16617" y="1431"/>
                </a:lnTo>
                <a:lnTo>
                  <a:pt x="16764" y="880"/>
                </a:lnTo>
                <a:lnTo>
                  <a:pt x="16764" y="770"/>
                </a:lnTo>
                <a:lnTo>
                  <a:pt x="16727" y="697"/>
                </a:lnTo>
                <a:lnTo>
                  <a:pt x="16654" y="660"/>
                </a:lnTo>
                <a:lnTo>
                  <a:pt x="16544" y="660"/>
                </a:lnTo>
                <a:lnTo>
                  <a:pt x="15920" y="770"/>
                </a:lnTo>
                <a:lnTo>
                  <a:pt x="15333" y="954"/>
                </a:lnTo>
                <a:lnTo>
                  <a:pt x="15333" y="954"/>
                </a:lnTo>
                <a:lnTo>
                  <a:pt x="15590" y="807"/>
                </a:lnTo>
                <a:lnTo>
                  <a:pt x="15884" y="660"/>
                </a:lnTo>
                <a:lnTo>
                  <a:pt x="16177" y="550"/>
                </a:lnTo>
                <a:lnTo>
                  <a:pt x="16434" y="477"/>
                </a:lnTo>
                <a:close/>
                <a:moveTo>
                  <a:pt x="9354" y="4182"/>
                </a:moveTo>
                <a:lnTo>
                  <a:pt x="9208" y="4255"/>
                </a:lnTo>
                <a:lnTo>
                  <a:pt x="9134" y="4365"/>
                </a:lnTo>
                <a:lnTo>
                  <a:pt x="9134" y="4439"/>
                </a:lnTo>
                <a:lnTo>
                  <a:pt x="9171" y="4512"/>
                </a:lnTo>
                <a:lnTo>
                  <a:pt x="9208" y="4585"/>
                </a:lnTo>
                <a:lnTo>
                  <a:pt x="9281" y="4622"/>
                </a:lnTo>
                <a:lnTo>
                  <a:pt x="9428" y="4622"/>
                </a:lnTo>
                <a:lnTo>
                  <a:pt x="9538" y="4585"/>
                </a:lnTo>
                <a:lnTo>
                  <a:pt x="9611" y="4475"/>
                </a:lnTo>
                <a:lnTo>
                  <a:pt x="9648" y="4402"/>
                </a:lnTo>
                <a:lnTo>
                  <a:pt x="9648" y="4292"/>
                </a:lnTo>
                <a:lnTo>
                  <a:pt x="9611" y="4255"/>
                </a:lnTo>
                <a:lnTo>
                  <a:pt x="9538" y="4182"/>
                </a:lnTo>
                <a:close/>
                <a:moveTo>
                  <a:pt x="13243" y="6566"/>
                </a:moveTo>
                <a:lnTo>
                  <a:pt x="13169" y="6639"/>
                </a:lnTo>
                <a:lnTo>
                  <a:pt x="13133" y="6713"/>
                </a:lnTo>
                <a:lnTo>
                  <a:pt x="13133" y="6860"/>
                </a:lnTo>
                <a:lnTo>
                  <a:pt x="13133" y="6933"/>
                </a:lnTo>
                <a:lnTo>
                  <a:pt x="13206" y="6970"/>
                </a:lnTo>
                <a:lnTo>
                  <a:pt x="13316" y="7006"/>
                </a:lnTo>
                <a:lnTo>
                  <a:pt x="13463" y="6970"/>
                </a:lnTo>
                <a:lnTo>
                  <a:pt x="13536" y="6933"/>
                </a:lnTo>
                <a:lnTo>
                  <a:pt x="13536" y="6860"/>
                </a:lnTo>
                <a:lnTo>
                  <a:pt x="13573" y="6750"/>
                </a:lnTo>
                <a:lnTo>
                  <a:pt x="13536" y="6676"/>
                </a:lnTo>
                <a:lnTo>
                  <a:pt x="13463" y="6603"/>
                </a:lnTo>
                <a:lnTo>
                  <a:pt x="13316" y="6566"/>
                </a:lnTo>
                <a:close/>
                <a:moveTo>
                  <a:pt x="12216" y="7300"/>
                </a:moveTo>
                <a:lnTo>
                  <a:pt x="12105" y="7336"/>
                </a:lnTo>
                <a:lnTo>
                  <a:pt x="12032" y="7410"/>
                </a:lnTo>
                <a:lnTo>
                  <a:pt x="11995" y="7520"/>
                </a:lnTo>
                <a:lnTo>
                  <a:pt x="11995" y="7630"/>
                </a:lnTo>
                <a:lnTo>
                  <a:pt x="12032" y="7703"/>
                </a:lnTo>
                <a:lnTo>
                  <a:pt x="12105" y="7777"/>
                </a:lnTo>
                <a:lnTo>
                  <a:pt x="12216" y="7777"/>
                </a:lnTo>
                <a:lnTo>
                  <a:pt x="12289" y="7740"/>
                </a:lnTo>
                <a:lnTo>
                  <a:pt x="12362" y="7703"/>
                </a:lnTo>
                <a:lnTo>
                  <a:pt x="12436" y="7630"/>
                </a:lnTo>
                <a:lnTo>
                  <a:pt x="12436" y="7520"/>
                </a:lnTo>
                <a:lnTo>
                  <a:pt x="12436" y="7410"/>
                </a:lnTo>
                <a:lnTo>
                  <a:pt x="12326" y="7336"/>
                </a:lnTo>
                <a:lnTo>
                  <a:pt x="12216" y="7300"/>
                </a:lnTo>
                <a:close/>
                <a:moveTo>
                  <a:pt x="12729" y="8033"/>
                </a:moveTo>
                <a:lnTo>
                  <a:pt x="12656" y="8107"/>
                </a:lnTo>
                <a:lnTo>
                  <a:pt x="12656" y="8143"/>
                </a:lnTo>
                <a:lnTo>
                  <a:pt x="12619" y="8253"/>
                </a:lnTo>
                <a:lnTo>
                  <a:pt x="12619" y="8400"/>
                </a:lnTo>
                <a:lnTo>
                  <a:pt x="12656" y="8437"/>
                </a:lnTo>
                <a:lnTo>
                  <a:pt x="12692" y="8474"/>
                </a:lnTo>
                <a:lnTo>
                  <a:pt x="12729" y="8474"/>
                </a:lnTo>
                <a:lnTo>
                  <a:pt x="12802" y="8510"/>
                </a:lnTo>
                <a:lnTo>
                  <a:pt x="12912" y="8474"/>
                </a:lnTo>
                <a:lnTo>
                  <a:pt x="12986" y="8437"/>
                </a:lnTo>
                <a:lnTo>
                  <a:pt x="13022" y="8400"/>
                </a:lnTo>
                <a:lnTo>
                  <a:pt x="13022" y="8253"/>
                </a:lnTo>
                <a:lnTo>
                  <a:pt x="13022" y="8180"/>
                </a:lnTo>
                <a:lnTo>
                  <a:pt x="12949" y="8107"/>
                </a:lnTo>
                <a:lnTo>
                  <a:pt x="12912" y="8033"/>
                </a:lnTo>
                <a:close/>
                <a:moveTo>
                  <a:pt x="10051" y="2128"/>
                </a:moveTo>
                <a:lnTo>
                  <a:pt x="10455" y="2164"/>
                </a:lnTo>
                <a:lnTo>
                  <a:pt x="10858" y="2238"/>
                </a:lnTo>
                <a:lnTo>
                  <a:pt x="11262" y="2348"/>
                </a:lnTo>
                <a:lnTo>
                  <a:pt x="11225" y="2458"/>
                </a:lnTo>
                <a:lnTo>
                  <a:pt x="11262" y="2568"/>
                </a:lnTo>
                <a:lnTo>
                  <a:pt x="11335" y="2641"/>
                </a:lnTo>
                <a:lnTo>
                  <a:pt x="11445" y="2715"/>
                </a:lnTo>
                <a:lnTo>
                  <a:pt x="11629" y="2715"/>
                </a:lnTo>
                <a:lnTo>
                  <a:pt x="11775" y="2788"/>
                </a:lnTo>
                <a:lnTo>
                  <a:pt x="12105" y="2935"/>
                </a:lnTo>
                <a:lnTo>
                  <a:pt x="12179" y="2971"/>
                </a:lnTo>
                <a:lnTo>
                  <a:pt x="12252" y="3008"/>
                </a:lnTo>
                <a:lnTo>
                  <a:pt x="12472" y="3191"/>
                </a:lnTo>
                <a:lnTo>
                  <a:pt x="12692" y="3412"/>
                </a:lnTo>
                <a:lnTo>
                  <a:pt x="13096" y="3852"/>
                </a:lnTo>
                <a:lnTo>
                  <a:pt x="11482" y="4842"/>
                </a:lnTo>
                <a:lnTo>
                  <a:pt x="9868" y="5796"/>
                </a:lnTo>
                <a:lnTo>
                  <a:pt x="6090" y="8070"/>
                </a:lnTo>
                <a:lnTo>
                  <a:pt x="5209" y="8620"/>
                </a:lnTo>
                <a:lnTo>
                  <a:pt x="5356" y="8327"/>
                </a:lnTo>
                <a:lnTo>
                  <a:pt x="5649" y="7960"/>
                </a:lnTo>
                <a:lnTo>
                  <a:pt x="5943" y="7557"/>
                </a:lnTo>
                <a:lnTo>
                  <a:pt x="5906" y="7483"/>
                </a:lnTo>
                <a:lnTo>
                  <a:pt x="5870" y="7483"/>
                </a:lnTo>
                <a:lnTo>
                  <a:pt x="5686" y="7593"/>
                </a:lnTo>
                <a:lnTo>
                  <a:pt x="5539" y="7740"/>
                </a:lnTo>
                <a:lnTo>
                  <a:pt x="5209" y="8070"/>
                </a:lnTo>
                <a:lnTo>
                  <a:pt x="4989" y="8437"/>
                </a:lnTo>
                <a:lnTo>
                  <a:pt x="4769" y="8840"/>
                </a:lnTo>
                <a:lnTo>
                  <a:pt x="4732" y="8877"/>
                </a:lnTo>
                <a:lnTo>
                  <a:pt x="4622" y="8584"/>
                </a:lnTo>
                <a:lnTo>
                  <a:pt x="4916" y="8107"/>
                </a:lnTo>
                <a:lnTo>
                  <a:pt x="5283" y="7630"/>
                </a:lnTo>
                <a:lnTo>
                  <a:pt x="5649" y="7190"/>
                </a:lnTo>
                <a:lnTo>
                  <a:pt x="6016" y="6786"/>
                </a:lnTo>
                <a:lnTo>
                  <a:pt x="6016" y="6750"/>
                </a:lnTo>
                <a:lnTo>
                  <a:pt x="6016" y="6713"/>
                </a:lnTo>
                <a:lnTo>
                  <a:pt x="5943" y="6713"/>
                </a:lnTo>
                <a:lnTo>
                  <a:pt x="5539" y="7043"/>
                </a:lnTo>
                <a:lnTo>
                  <a:pt x="5173" y="7410"/>
                </a:lnTo>
                <a:lnTo>
                  <a:pt x="4842" y="7777"/>
                </a:lnTo>
                <a:lnTo>
                  <a:pt x="4512" y="8180"/>
                </a:lnTo>
                <a:lnTo>
                  <a:pt x="4476" y="7923"/>
                </a:lnTo>
                <a:lnTo>
                  <a:pt x="4439" y="7667"/>
                </a:lnTo>
                <a:lnTo>
                  <a:pt x="4659" y="7336"/>
                </a:lnTo>
                <a:lnTo>
                  <a:pt x="4879" y="7080"/>
                </a:lnTo>
                <a:lnTo>
                  <a:pt x="5686" y="6016"/>
                </a:lnTo>
                <a:lnTo>
                  <a:pt x="5723" y="5943"/>
                </a:lnTo>
                <a:lnTo>
                  <a:pt x="5686" y="5906"/>
                </a:lnTo>
                <a:lnTo>
                  <a:pt x="5576" y="5906"/>
                </a:lnTo>
                <a:lnTo>
                  <a:pt x="5283" y="6199"/>
                </a:lnTo>
                <a:lnTo>
                  <a:pt x="4953" y="6529"/>
                </a:lnTo>
                <a:lnTo>
                  <a:pt x="4402" y="7153"/>
                </a:lnTo>
                <a:lnTo>
                  <a:pt x="4402" y="6529"/>
                </a:lnTo>
                <a:lnTo>
                  <a:pt x="4622" y="6199"/>
                </a:lnTo>
                <a:lnTo>
                  <a:pt x="4953" y="5759"/>
                </a:lnTo>
                <a:lnTo>
                  <a:pt x="5136" y="5502"/>
                </a:lnTo>
                <a:lnTo>
                  <a:pt x="5246" y="5392"/>
                </a:lnTo>
                <a:lnTo>
                  <a:pt x="5393" y="5319"/>
                </a:lnTo>
                <a:lnTo>
                  <a:pt x="5429" y="5319"/>
                </a:lnTo>
                <a:lnTo>
                  <a:pt x="5429" y="5282"/>
                </a:lnTo>
                <a:lnTo>
                  <a:pt x="5393" y="5246"/>
                </a:lnTo>
                <a:lnTo>
                  <a:pt x="5393" y="5209"/>
                </a:lnTo>
                <a:lnTo>
                  <a:pt x="5173" y="5209"/>
                </a:lnTo>
                <a:lnTo>
                  <a:pt x="5063" y="5282"/>
                </a:lnTo>
                <a:lnTo>
                  <a:pt x="4953" y="5356"/>
                </a:lnTo>
                <a:lnTo>
                  <a:pt x="4769" y="5539"/>
                </a:lnTo>
                <a:lnTo>
                  <a:pt x="4622" y="5722"/>
                </a:lnTo>
                <a:lnTo>
                  <a:pt x="4476" y="5869"/>
                </a:lnTo>
                <a:lnTo>
                  <a:pt x="4586" y="5466"/>
                </a:lnTo>
                <a:lnTo>
                  <a:pt x="4732" y="5062"/>
                </a:lnTo>
                <a:lnTo>
                  <a:pt x="4879" y="4842"/>
                </a:lnTo>
                <a:lnTo>
                  <a:pt x="5026" y="4622"/>
                </a:lnTo>
                <a:lnTo>
                  <a:pt x="5209" y="4402"/>
                </a:lnTo>
                <a:lnTo>
                  <a:pt x="5393" y="4219"/>
                </a:lnTo>
                <a:lnTo>
                  <a:pt x="5796" y="3852"/>
                </a:lnTo>
                <a:lnTo>
                  <a:pt x="6236" y="3522"/>
                </a:lnTo>
                <a:lnTo>
                  <a:pt x="6677" y="3228"/>
                </a:lnTo>
                <a:lnTo>
                  <a:pt x="7117" y="2935"/>
                </a:lnTo>
                <a:lnTo>
                  <a:pt x="7594" y="2715"/>
                </a:lnTo>
                <a:lnTo>
                  <a:pt x="8070" y="2494"/>
                </a:lnTo>
                <a:lnTo>
                  <a:pt x="8474" y="2348"/>
                </a:lnTo>
                <a:lnTo>
                  <a:pt x="8841" y="2238"/>
                </a:lnTo>
                <a:lnTo>
                  <a:pt x="9244" y="2164"/>
                </a:lnTo>
                <a:lnTo>
                  <a:pt x="9648" y="2128"/>
                </a:lnTo>
                <a:close/>
                <a:moveTo>
                  <a:pt x="13316" y="4219"/>
                </a:moveTo>
                <a:lnTo>
                  <a:pt x="13426" y="4365"/>
                </a:lnTo>
                <a:lnTo>
                  <a:pt x="12582" y="5026"/>
                </a:lnTo>
                <a:lnTo>
                  <a:pt x="11702" y="5649"/>
                </a:lnTo>
                <a:lnTo>
                  <a:pt x="10785" y="6273"/>
                </a:lnTo>
                <a:lnTo>
                  <a:pt x="9868" y="6860"/>
                </a:lnTo>
                <a:lnTo>
                  <a:pt x="8877" y="7446"/>
                </a:lnTo>
                <a:lnTo>
                  <a:pt x="7887" y="8033"/>
                </a:lnTo>
                <a:lnTo>
                  <a:pt x="6860" y="8584"/>
                </a:lnTo>
                <a:lnTo>
                  <a:pt x="5796" y="9097"/>
                </a:lnTo>
                <a:lnTo>
                  <a:pt x="4989" y="9464"/>
                </a:lnTo>
                <a:lnTo>
                  <a:pt x="4916" y="9317"/>
                </a:lnTo>
                <a:lnTo>
                  <a:pt x="4953" y="9207"/>
                </a:lnTo>
                <a:lnTo>
                  <a:pt x="6053" y="8584"/>
                </a:lnTo>
                <a:lnTo>
                  <a:pt x="10198" y="6089"/>
                </a:lnTo>
                <a:lnTo>
                  <a:pt x="11775" y="5136"/>
                </a:lnTo>
                <a:lnTo>
                  <a:pt x="13316" y="4219"/>
                </a:lnTo>
                <a:close/>
                <a:moveTo>
                  <a:pt x="3962" y="7960"/>
                </a:moveTo>
                <a:lnTo>
                  <a:pt x="3999" y="8070"/>
                </a:lnTo>
                <a:lnTo>
                  <a:pt x="3999" y="8107"/>
                </a:lnTo>
                <a:lnTo>
                  <a:pt x="4146" y="8694"/>
                </a:lnTo>
                <a:lnTo>
                  <a:pt x="3962" y="9024"/>
                </a:lnTo>
                <a:lnTo>
                  <a:pt x="3925" y="9097"/>
                </a:lnTo>
                <a:lnTo>
                  <a:pt x="3925" y="9134"/>
                </a:lnTo>
                <a:lnTo>
                  <a:pt x="3999" y="9244"/>
                </a:lnTo>
                <a:lnTo>
                  <a:pt x="3339" y="9501"/>
                </a:lnTo>
                <a:lnTo>
                  <a:pt x="3008" y="9611"/>
                </a:lnTo>
                <a:lnTo>
                  <a:pt x="2642" y="9684"/>
                </a:lnTo>
                <a:lnTo>
                  <a:pt x="2898" y="9171"/>
                </a:lnTo>
                <a:lnTo>
                  <a:pt x="3229" y="8694"/>
                </a:lnTo>
                <a:lnTo>
                  <a:pt x="3559" y="8327"/>
                </a:lnTo>
                <a:lnTo>
                  <a:pt x="3962" y="7960"/>
                </a:lnTo>
                <a:close/>
                <a:moveTo>
                  <a:pt x="13609" y="4732"/>
                </a:moveTo>
                <a:lnTo>
                  <a:pt x="13683" y="4915"/>
                </a:lnTo>
                <a:lnTo>
                  <a:pt x="12986" y="5502"/>
                </a:lnTo>
                <a:lnTo>
                  <a:pt x="12105" y="6199"/>
                </a:lnTo>
                <a:lnTo>
                  <a:pt x="11225" y="6823"/>
                </a:lnTo>
                <a:lnTo>
                  <a:pt x="10308" y="7446"/>
                </a:lnTo>
                <a:lnTo>
                  <a:pt x="9354" y="8033"/>
                </a:lnTo>
                <a:lnTo>
                  <a:pt x="8401" y="8584"/>
                </a:lnTo>
                <a:lnTo>
                  <a:pt x="7447" y="9097"/>
                </a:lnTo>
                <a:lnTo>
                  <a:pt x="6456" y="9574"/>
                </a:lnTo>
                <a:lnTo>
                  <a:pt x="5429" y="10014"/>
                </a:lnTo>
                <a:lnTo>
                  <a:pt x="5246" y="9794"/>
                </a:lnTo>
                <a:lnTo>
                  <a:pt x="5466" y="9684"/>
                </a:lnTo>
                <a:lnTo>
                  <a:pt x="6603" y="9134"/>
                </a:lnTo>
                <a:lnTo>
                  <a:pt x="7740" y="8547"/>
                </a:lnTo>
                <a:lnTo>
                  <a:pt x="8877" y="7923"/>
                </a:lnTo>
                <a:lnTo>
                  <a:pt x="9978" y="7263"/>
                </a:lnTo>
                <a:lnTo>
                  <a:pt x="10895" y="6676"/>
                </a:lnTo>
                <a:lnTo>
                  <a:pt x="11812" y="6053"/>
                </a:lnTo>
                <a:lnTo>
                  <a:pt x="12729" y="5392"/>
                </a:lnTo>
                <a:lnTo>
                  <a:pt x="13609" y="4732"/>
                </a:lnTo>
                <a:close/>
                <a:moveTo>
                  <a:pt x="11995" y="9721"/>
                </a:moveTo>
                <a:lnTo>
                  <a:pt x="12472" y="9831"/>
                </a:lnTo>
                <a:lnTo>
                  <a:pt x="12436" y="9867"/>
                </a:lnTo>
                <a:lnTo>
                  <a:pt x="12032" y="10271"/>
                </a:lnTo>
                <a:lnTo>
                  <a:pt x="12032" y="10198"/>
                </a:lnTo>
                <a:lnTo>
                  <a:pt x="11995" y="9721"/>
                </a:lnTo>
                <a:close/>
                <a:moveTo>
                  <a:pt x="2715" y="8804"/>
                </a:moveTo>
                <a:lnTo>
                  <a:pt x="2422" y="9317"/>
                </a:lnTo>
                <a:lnTo>
                  <a:pt x="2165" y="9867"/>
                </a:lnTo>
                <a:lnTo>
                  <a:pt x="2165" y="9941"/>
                </a:lnTo>
                <a:lnTo>
                  <a:pt x="2201" y="10051"/>
                </a:lnTo>
                <a:lnTo>
                  <a:pt x="2275" y="10088"/>
                </a:lnTo>
                <a:lnTo>
                  <a:pt x="2348" y="10124"/>
                </a:lnTo>
                <a:lnTo>
                  <a:pt x="2898" y="10014"/>
                </a:lnTo>
                <a:lnTo>
                  <a:pt x="3449" y="9867"/>
                </a:lnTo>
                <a:lnTo>
                  <a:pt x="3925" y="9684"/>
                </a:lnTo>
                <a:lnTo>
                  <a:pt x="4439" y="9464"/>
                </a:lnTo>
                <a:lnTo>
                  <a:pt x="4549" y="9684"/>
                </a:lnTo>
                <a:lnTo>
                  <a:pt x="3559" y="10124"/>
                </a:lnTo>
                <a:lnTo>
                  <a:pt x="3082" y="10308"/>
                </a:lnTo>
                <a:lnTo>
                  <a:pt x="2568" y="10528"/>
                </a:lnTo>
                <a:lnTo>
                  <a:pt x="2275" y="10638"/>
                </a:lnTo>
                <a:lnTo>
                  <a:pt x="2018" y="10674"/>
                </a:lnTo>
                <a:lnTo>
                  <a:pt x="1761" y="10711"/>
                </a:lnTo>
                <a:lnTo>
                  <a:pt x="1468" y="10711"/>
                </a:lnTo>
                <a:lnTo>
                  <a:pt x="2091" y="9794"/>
                </a:lnTo>
                <a:lnTo>
                  <a:pt x="2348" y="9317"/>
                </a:lnTo>
                <a:lnTo>
                  <a:pt x="2642" y="8877"/>
                </a:lnTo>
                <a:lnTo>
                  <a:pt x="2715" y="8804"/>
                </a:lnTo>
                <a:close/>
                <a:moveTo>
                  <a:pt x="13829" y="5429"/>
                </a:moveTo>
                <a:lnTo>
                  <a:pt x="13940" y="5943"/>
                </a:lnTo>
                <a:lnTo>
                  <a:pt x="13940" y="6456"/>
                </a:lnTo>
                <a:lnTo>
                  <a:pt x="13940" y="6896"/>
                </a:lnTo>
                <a:lnTo>
                  <a:pt x="13866" y="7336"/>
                </a:lnTo>
                <a:lnTo>
                  <a:pt x="13756" y="7740"/>
                </a:lnTo>
                <a:lnTo>
                  <a:pt x="13609" y="8143"/>
                </a:lnTo>
                <a:lnTo>
                  <a:pt x="13426" y="8547"/>
                </a:lnTo>
                <a:lnTo>
                  <a:pt x="13206" y="8914"/>
                </a:lnTo>
                <a:lnTo>
                  <a:pt x="12949" y="9281"/>
                </a:lnTo>
                <a:lnTo>
                  <a:pt x="12656" y="9647"/>
                </a:lnTo>
                <a:lnTo>
                  <a:pt x="12289" y="9611"/>
                </a:lnTo>
                <a:lnTo>
                  <a:pt x="11922" y="9537"/>
                </a:lnTo>
                <a:lnTo>
                  <a:pt x="11849" y="9574"/>
                </a:lnTo>
                <a:lnTo>
                  <a:pt x="11812" y="9574"/>
                </a:lnTo>
                <a:lnTo>
                  <a:pt x="11775" y="9647"/>
                </a:lnTo>
                <a:lnTo>
                  <a:pt x="11702" y="10418"/>
                </a:lnTo>
                <a:lnTo>
                  <a:pt x="11702" y="10491"/>
                </a:lnTo>
                <a:lnTo>
                  <a:pt x="11409" y="10711"/>
                </a:lnTo>
                <a:lnTo>
                  <a:pt x="11188" y="10821"/>
                </a:lnTo>
                <a:lnTo>
                  <a:pt x="11152" y="10858"/>
                </a:lnTo>
                <a:lnTo>
                  <a:pt x="11042" y="10931"/>
                </a:lnTo>
                <a:lnTo>
                  <a:pt x="11042" y="10564"/>
                </a:lnTo>
                <a:lnTo>
                  <a:pt x="11115" y="10198"/>
                </a:lnTo>
                <a:lnTo>
                  <a:pt x="11188" y="9867"/>
                </a:lnTo>
                <a:lnTo>
                  <a:pt x="11298" y="9501"/>
                </a:lnTo>
                <a:lnTo>
                  <a:pt x="11298" y="9464"/>
                </a:lnTo>
                <a:lnTo>
                  <a:pt x="11262" y="9427"/>
                </a:lnTo>
                <a:lnTo>
                  <a:pt x="11225" y="9427"/>
                </a:lnTo>
                <a:lnTo>
                  <a:pt x="11188" y="9464"/>
                </a:lnTo>
                <a:lnTo>
                  <a:pt x="11078" y="9647"/>
                </a:lnTo>
                <a:lnTo>
                  <a:pt x="10968" y="9831"/>
                </a:lnTo>
                <a:lnTo>
                  <a:pt x="10785" y="10234"/>
                </a:lnTo>
                <a:lnTo>
                  <a:pt x="10712" y="10638"/>
                </a:lnTo>
                <a:lnTo>
                  <a:pt x="10712" y="11078"/>
                </a:lnTo>
                <a:lnTo>
                  <a:pt x="10271" y="11261"/>
                </a:lnTo>
                <a:lnTo>
                  <a:pt x="9831" y="11371"/>
                </a:lnTo>
                <a:lnTo>
                  <a:pt x="9868" y="11005"/>
                </a:lnTo>
                <a:lnTo>
                  <a:pt x="9978" y="10638"/>
                </a:lnTo>
                <a:lnTo>
                  <a:pt x="10051" y="10344"/>
                </a:lnTo>
                <a:lnTo>
                  <a:pt x="10161" y="10088"/>
                </a:lnTo>
                <a:lnTo>
                  <a:pt x="10418" y="9574"/>
                </a:lnTo>
                <a:lnTo>
                  <a:pt x="10418" y="9537"/>
                </a:lnTo>
                <a:lnTo>
                  <a:pt x="10381" y="9501"/>
                </a:lnTo>
                <a:lnTo>
                  <a:pt x="10345" y="9501"/>
                </a:lnTo>
                <a:lnTo>
                  <a:pt x="10345" y="9537"/>
                </a:lnTo>
                <a:lnTo>
                  <a:pt x="10015" y="9941"/>
                </a:lnTo>
                <a:lnTo>
                  <a:pt x="9758" y="10418"/>
                </a:lnTo>
                <a:lnTo>
                  <a:pt x="9538" y="10895"/>
                </a:lnTo>
                <a:lnTo>
                  <a:pt x="9501" y="11151"/>
                </a:lnTo>
                <a:lnTo>
                  <a:pt x="9428" y="11408"/>
                </a:lnTo>
                <a:lnTo>
                  <a:pt x="8951" y="11408"/>
                </a:lnTo>
                <a:lnTo>
                  <a:pt x="8951" y="11261"/>
                </a:lnTo>
                <a:lnTo>
                  <a:pt x="8914" y="11225"/>
                </a:lnTo>
                <a:lnTo>
                  <a:pt x="8877" y="11188"/>
                </a:lnTo>
                <a:lnTo>
                  <a:pt x="8841" y="11188"/>
                </a:lnTo>
                <a:lnTo>
                  <a:pt x="8804" y="11225"/>
                </a:lnTo>
                <a:lnTo>
                  <a:pt x="8731" y="11298"/>
                </a:lnTo>
                <a:lnTo>
                  <a:pt x="9171" y="10454"/>
                </a:lnTo>
                <a:lnTo>
                  <a:pt x="9391" y="10051"/>
                </a:lnTo>
                <a:lnTo>
                  <a:pt x="9684" y="9647"/>
                </a:lnTo>
                <a:lnTo>
                  <a:pt x="9684" y="9611"/>
                </a:lnTo>
                <a:lnTo>
                  <a:pt x="9648" y="9611"/>
                </a:lnTo>
                <a:lnTo>
                  <a:pt x="9648" y="9574"/>
                </a:lnTo>
                <a:lnTo>
                  <a:pt x="9611" y="9611"/>
                </a:lnTo>
                <a:lnTo>
                  <a:pt x="9244" y="10014"/>
                </a:lnTo>
                <a:lnTo>
                  <a:pt x="8914" y="10418"/>
                </a:lnTo>
                <a:lnTo>
                  <a:pt x="8621" y="10858"/>
                </a:lnTo>
                <a:lnTo>
                  <a:pt x="8327" y="11335"/>
                </a:lnTo>
                <a:lnTo>
                  <a:pt x="7960" y="11225"/>
                </a:lnTo>
                <a:lnTo>
                  <a:pt x="7997" y="11188"/>
                </a:lnTo>
                <a:lnTo>
                  <a:pt x="7997" y="11151"/>
                </a:lnTo>
                <a:lnTo>
                  <a:pt x="7960" y="11115"/>
                </a:lnTo>
                <a:lnTo>
                  <a:pt x="7960" y="11078"/>
                </a:lnTo>
                <a:lnTo>
                  <a:pt x="7924" y="10968"/>
                </a:lnTo>
                <a:lnTo>
                  <a:pt x="7960" y="10858"/>
                </a:lnTo>
                <a:lnTo>
                  <a:pt x="8034" y="10601"/>
                </a:lnTo>
                <a:lnTo>
                  <a:pt x="8181" y="10308"/>
                </a:lnTo>
                <a:lnTo>
                  <a:pt x="8474" y="9831"/>
                </a:lnTo>
                <a:lnTo>
                  <a:pt x="8767" y="9427"/>
                </a:lnTo>
                <a:lnTo>
                  <a:pt x="8804" y="9391"/>
                </a:lnTo>
                <a:lnTo>
                  <a:pt x="8767" y="9317"/>
                </a:lnTo>
                <a:lnTo>
                  <a:pt x="8694" y="9317"/>
                </a:lnTo>
                <a:lnTo>
                  <a:pt x="8364" y="9537"/>
                </a:lnTo>
                <a:lnTo>
                  <a:pt x="8107" y="9831"/>
                </a:lnTo>
                <a:lnTo>
                  <a:pt x="7887" y="10124"/>
                </a:lnTo>
                <a:lnTo>
                  <a:pt x="7704" y="10454"/>
                </a:lnTo>
                <a:lnTo>
                  <a:pt x="7594" y="10784"/>
                </a:lnTo>
                <a:lnTo>
                  <a:pt x="7557" y="10968"/>
                </a:lnTo>
                <a:lnTo>
                  <a:pt x="7594" y="11115"/>
                </a:lnTo>
                <a:lnTo>
                  <a:pt x="7153" y="10968"/>
                </a:lnTo>
                <a:lnTo>
                  <a:pt x="6713" y="10784"/>
                </a:lnTo>
                <a:lnTo>
                  <a:pt x="6933" y="10564"/>
                </a:lnTo>
                <a:lnTo>
                  <a:pt x="7080" y="10344"/>
                </a:lnTo>
                <a:lnTo>
                  <a:pt x="7153" y="10234"/>
                </a:lnTo>
                <a:lnTo>
                  <a:pt x="7190" y="10124"/>
                </a:lnTo>
                <a:lnTo>
                  <a:pt x="7190" y="10088"/>
                </a:lnTo>
                <a:lnTo>
                  <a:pt x="7153" y="10088"/>
                </a:lnTo>
                <a:lnTo>
                  <a:pt x="7080" y="10124"/>
                </a:lnTo>
                <a:lnTo>
                  <a:pt x="7007" y="10161"/>
                </a:lnTo>
                <a:lnTo>
                  <a:pt x="6823" y="10308"/>
                </a:lnTo>
                <a:lnTo>
                  <a:pt x="6493" y="10564"/>
                </a:lnTo>
                <a:lnTo>
                  <a:pt x="6420" y="10638"/>
                </a:lnTo>
                <a:lnTo>
                  <a:pt x="5906" y="10344"/>
                </a:lnTo>
                <a:lnTo>
                  <a:pt x="6897" y="9904"/>
                </a:lnTo>
                <a:lnTo>
                  <a:pt x="7887" y="9391"/>
                </a:lnTo>
                <a:lnTo>
                  <a:pt x="8877" y="8877"/>
                </a:lnTo>
                <a:lnTo>
                  <a:pt x="9795" y="8327"/>
                </a:lnTo>
                <a:lnTo>
                  <a:pt x="10748" y="7740"/>
                </a:lnTo>
                <a:lnTo>
                  <a:pt x="11665" y="7116"/>
                </a:lnTo>
                <a:lnTo>
                  <a:pt x="12546" y="6456"/>
                </a:lnTo>
                <a:lnTo>
                  <a:pt x="13426" y="5796"/>
                </a:lnTo>
                <a:lnTo>
                  <a:pt x="13829" y="5429"/>
                </a:lnTo>
                <a:close/>
                <a:moveTo>
                  <a:pt x="1651" y="9757"/>
                </a:moveTo>
                <a:lnTo>
                  <a:pt x="1028" y="10711"/>
                </a:lnTo>
                <a:lnTo>
                  <a:pt x="991" y="10784"/>
                </a:lnTo>
                <a:lnTo>
                  <a:pt x="1028" y="10858"/>
                </a:lnTo>
                <a:lnTo>
                  <a:pt x="1028" y="10931"/>
                </a:lnTo>
                <a:lnTo>
                  <a:pt x="1101" y="10968"/>
                </a:lnTo>
                <a:lnTo>
                  <a:pt x="1358" y="11041"/>
                </a:lnTo>
                <a:lnTo>
                  <a:pt x="1651" y="11078"/>
                </a:lnTo>
                <a:lnTo>
                  <a:pt x="1908" y="11078"/>
                </a:lnTo>
                <a:lnTo>
                  <a:pt x="2165" y="11041"/>
                </a:lnTo>
                <a:lnTo>
                  <a:pt x="2715" y="10858"/>
                </a:lnTo>
                <a:lnTo>
                  <a:pt x="3229" y="10638"/>
                </a:lnTo>
                <a:lnTo>
                  <a:pt x="4769" y="10014"/>
                </a:lnTo>
                <a:lnTo>
                  <a:pt x="4953" y="10198"/>
                </a:lnTo>
                <a:lnTo>
                  <a:pt x="4072" y="10564"/>
                </a:lnTo>
                <a:lnTo>
                  <a:pt x="3192" y="10895"/>
                </a:lnTo>
                <a:lnTo>
                  <a:pt x="2238" y="11188"/>
                </a:lnTo>
                <a:lnTo>
                  <a:pt x="1248" y="11445"/>
                </a:lnTo>
                <a:lnTo>
                  <a:pt x="1101" y="11518"/>
                </a:lnTo>
                <a:lnTo>
                  <a:pt x="844" y="11555"/>
                </a:lnTo>
                <a:lnTo>
                  <a:pt x="624" y="11555"/>
                </a:lnTo>
                <a:lnTo>
                  <a:pt x="551" y="11518"/>
                </a:lnTo>
                <a:lnTo>
                  <a:pt x="477" y="11481"/>
                </a:lnTo>
                <a:lnTo>
                  <a:pt x="477" y="11408"/>
                </a:lnTo>
                <a:lnTo>
                  <a:pt x="514" y="11298"/>
                </a:lnTo>
                <a:lnTo>
                  <a:pt x="661" y="11005"/>
                </a:lnTo>
                <a:lnTo>
                  <a:pt x="991" y="10601"/>
                </a:lnTo>
                <a:lnTo>
                  <a:pt x="1321" y="10161"/>
                </a:lnTo>
                <a:lnTo>
                  <a:pt x="1651" y="9757"/>
                </a:lnTo>
                <a:close/>
                <a:moveTo>
                  <a:pt x="16324" y="0"/>
                </a:moveTo>
                <a:lnTo>
                  <a:pt x="16140" y="37"/>
                </a:lnTo>
                <a:lnTo>
                  <a:pt x="15774" y="147"/>
                </a:lnTo>
                <a:lnTo>
                  <a:pt x="15480" y="330"/>
                </a:lnTo>
                <a:lnTo>
                  <a:pt x="14636" y="807"/>
                </a:lnTo>
                <a:lnTo>
                  <a:pt x="13866" y="1357"/>
                </a:lnTo>
                <a:lnTo>
                  <a:pt x="13059" y="1908"/>
                </a:lnTo>
                <a:lnTo>
                  <a:pt x="12289" y="2458"/>
                </a:lnTo>
                <a:lnTo>
                  <a:pt x="12032" y="2311"/>
                </a:lnTo>
                <a:lnTo>
                  <a:pt x="11812" y="2238"/>
                </a:lnTo>
                <a:lnTo>
                  <a:pt x="11629" y="2238"/>
                </a:lnTo>
                <a:lnTo>
                  <a:pt x="11372" y="2091"/>
                </a:lnTo>
                <a:lnTo>
                  <a:pt x="11115" y="1981"/>
                </a:lnTo>
                <a:lnTo>
                  <a:pt x="10858" y="1908"/>
                </a:lnTo>
                <a:lnTo>
                  <a:pt x="10565" y="1834"/>
                </a:lnTo>
                <a:lnTo>
                  <a:pt x="10015" y="1761"/>
                </a:lnTo>
                <a:lnTo>
                  <a:pt x="9464" y="1761"/>
                </a:lnTo>
                <a:lnTo>
                  <a:pt x="8914" y="1834"/>
                </a:lnTo>
                <a:lnTo>
                  <a:pt x="8364" y="1981"/>
                </a:lnTo>
                <a:lnTo>
                  <a:pt x="7814" y="2164"/>
                </a:lnTo>
                <a:lnTo>
                  <a:pt x="7300" y="2384"/>
                </a:lnTo>
                <a:lnTo>
                  <a:pt x="6677" y="2715"/>
                </a:lnTo>
                <a:lnTo>
                  <a:pt x="6090" y="3081"/>
                </a:lnTo>
                <a:lnTo>
                  <a:pt x="5503" y="3522"/>
                </a:lnTo>
                <a:lnTo>
                  <a:pt x="4989" y="3962"/>
                </a:lnTo>
                <a:lnTo>
                  <a:pt x="4769" y="4219"/>
                </a:lnTo>
                <a:lnTo>
                  <a:pt x="4549" y="4475"/>
                </a:lnTo>
                <a:lnTo>
                  <a:pt x="4402" y="4769"/>
                </a:lnTo>
                <a:lnTo>
                  <a:pt x="4256" y="5062"/>
                </a:lnTo>
                <a:lnTo>
                  <a:pt x="4146" y="5356"/>
                </a:lnTo>
                <a:lnTo>
                  <a:pt x="4035" y="5686"/>
                </a:lnTo>
                <a:lnTo>
                  <a:pt x="3999" y="6016"/>
                </a:lnTo>
                <a:lnTo>
                  <a:pt x="3925" y="6346"/>
                </a:lnTo>
                <a:lnTo>
                  <a:pt x="3889" y="6970"/>
                </a:lnTo>
                <a:lnTo>
                  <a:pt x="3925" y="7630"/>
                </a:lnTo>
                <a:lnTo>
                  <a:pt x="3339" y="7960"/>
                </a:lnTo>
                <a:lnTo>
                  <a:pt x="2752" y="8290"/>
                </a:lnTo>
                <a:lnTo>
                  <a:pt x="2238" y="8657"/>
                </a:lnTo>
                <a:lnTo>
                  <a:pt x="1725" y="9097"/>
                </a:lnTo>
                <a:lnTo>
                  <a:pt x="1248" y="9574"/>
                </a:lnTo>
                <a:lnTo>
                  <a:pt x="808" y="10051"/>
                </a:lnTo>
                <a:lnTo>
                  <a:pt x="404" y="10601"/>
                </a:lnTo>
                <a:lnTo>
                  <a:pt x="221" y="10858"/>
                </a:lnTo>
                <a:lnTo>
                  <a:pt x="74" y="11151"/>
                </a:lnTo>
                <a:lnTo>
                  <a:pt x="1" y="11371"/>
                </a:lnTo>
                <a:lnTo>
                  <a:pt x="37" y="11555"/>
                </a:lnTo>
                <a:lnTo>
                  <a:pt x="111" y="11738"/>
                </a:lnTo>
                <a:lnTo>
                  <a:pt x="184" y="11812"/>
                </a:lnTo>
                <a:lnTo>
                  <a:pt x="257" y="11885"/>
                </a:lnTo>
                <a:lnTo>
                  <a:pt x="477" y="11958"/>
                </a:lnTo>
                <a:lnTo>
                  <a:pt x="697" y="11995"/>
                </a:lnTo>
                <a:lnTo>
                  <a:pt x="918" y="11995"/>
                </a:lnTo>
                <a:lnTo>
                  <a:pt x="1174" y="11958"/>
                </a:lnTo>
                <a:lnTo>
                  <a:pt x="1835" y="11812"/>
                </a:lnTo>
                <a:lnTo>
                  <a:pt x="2495" y="11591"/>
                </a:lnTo>
                <a:lnTo>
                  <a:pt x="3815" y="11151"/>
                </a:lnTo>
                <a:lnTo>
                  <a:pt x="4586" y="10858"/>
                </a:lnTo>
                <a:lnTo>
                  <a:pt x="5356" y="10564"/>
                </a:lnTo>
                <a:lnTo>
                  <a:pt x="5760" y="10858"/>
                </a:lnTo>
                <a:lnTo>
                  <a:pt x="6200" y="11078"/>
                </a:lnTo>
                <a:lnTo>
                  <a:pt x="6236" y="11261"/>
                </a:lnTo>
                <a:lnTo>
                  <a:pt x="6273" y="11335"/>
                </a:lnTo>
                <a:lnTo>
                  <a:pt x="6346" y="11371"/>
                </a:lnTo>
                <a:lnTo>
                  <a:pt x="6493" y="11371"/>
                </a:lnTo>
                <a:lnTo>
                  <a:pt x="6603" y="11261"/>
                </a:lnTo>
                <a:lnTo>
                  <a:pt x="7410" y="11591"/>
                </a:lnTo>
                <a:lnTo>
                  <a:pt x="7814" y="11702"/>
                </a:lnTo>
                <a:lnTo>
                  <a:pt x="8217" y="11812"/>
                </a:lnTo>
                <a:lnTo>
                  <a:pt x="8291" y="11848"/>
                </a:lnTo>
                <a:lnTo>
                  <a:pt x="8364" y="11885"/>
                </a:lnTo>
                <a:lnTo>
                  <a:pt x="8474" y="11848"/>
                </a:lnTo>
                <a:lnTo>
                  <a:pt x="8547" y="11885"/>
                </a:lnTo>
                <a:lnTo>
                  <a:pt x="8877" y="11922"/>
                </a:lnTo>
                <a:lnTo>
                  <a:pt x="9574" y="11922"/>
                </a:lnTo>
                <a:lnTo>
                  <a:pt x="9905" y="11885"/>
                </a:lnTo>
                <a:lnTo>
                  <a:pt x="10235" y="11812"/>
                </a:lnTo>
                <a:lnTo>
                  <a:pt x="10565" y="11702"/>
                </a:lnTo>
                <a:lnTo>
                  <a:pt x="10895" y="11555"/>
                </a:lnTo>
                <a:lnTo>
                  <a:pt x="11225" y="11408"/>
                </a:lnTo>
                <a:lnTo>
                  <a:pt x="11555" y="11225"/>
                </a:lnTo>
                <a:lnTo>
                  <a:pt x="11885" y="11041"/>
                </a:lnTo>
                <a:lnTo>
                  <a:pt x="12179" y="10784"/>
                </a:lnTo>
                <a:lnTo>
                  <a:pt x="12472" y="10564"/>
                </a:lnTo>
                <a:lnTo>
                  <a:pt x="12766" y="10308"/>
                </a:lnTo>
                <a:lnTo>
                  <a:pt x="13022" y="10014"/>
                </a:lnTo>
                <a:lnTo>
                  <a:pt x="13279" y="9721"/>
                </a:lnTo>
                <a:lnTo>
                  <a:pt x="13499" y="9391"/>
                </a:lnTo>
                <a:lnTo>
                  <a:pt x="13719" y="9097"/>
                </a:lnTo>
                <a:lnTo>
                  <a:pt x="13903" y="8730"/>
                </a:lnTo>
                <a:lnTo>
                  <a:pt x="14050" y="8400"/>
                </a:lnTo>
                <a:lnTo>
                  <a:pt x="14196" y="8033"/>
                </a:lnTo>
                <a:lnTo>
                  <a:pt x="14306" y="7667"/>
                </a:lnTo>
                <a:lnTo>
                  <a:pt x="14380" y="7300"/>
                </a:lnTo>
                <a:lnTo>
                  <a:pt x="14453" y="6933"/>
                </a:lnTo>
                <a:lnTo>
                  <a:pt x="14490" y="6529"/>
                </a:lnTo>
                <a:lnTo>
                  <a:pt x="14490" y="6163"/>
                </a:lnTo>
                <a:lnTo>
                  <a:pt x="14453" y="5796"/>
                </a:lnTo>
                <a:lnTo>
                  <a:pt x="14380" y="5429"/>
                </a:lnTo>
                <a:lnTo>
                  <a:pt x="14270" y="5062"/>
                </a:lnTo>
                <a:lnTo>
                  <a:pt x="15113" y="4329"/>
                </a:lnTo>
                <a:lnTo>
                  <a:pt x="15920" y="3558"/>
                </a:lnTo>
                <a:lnTo>
                  <a:pt x="16434" y="3045"/>
                </a:lnTo>
                <a:lnTo>
                  <a:pt x="16691" y="2751"/>
                </a:lnTo>
                <a:lnTo>
                  <a:pt x="16947" y="2458"/>
                </a:lnTo>
                <a:lnTo>
                  <a:pt x="17168" y="2128"/>
                </a:lnTo>
                <a:lnTo>
                  <a:pt x="17351" y="1798"/>
                </a:lnTo>
                <a:lnTo>
                  <a:pt x="17461" y="1431"/>
                </a:lnTo>
                <a:lnTo>
                  <a:pt x="17461" y="1247"/>
                </a:lnTo>
                <a:lnTo>
                  <a:pt x="17461" y="1064"/>
                </a:lnTo>
                <a:lnTo>
                  <a:pt x="17388" y="770"/>
                </a:lnTo>
                <a:lnTo>
                  <a:pt x="17278" y="514"/>
                </a:lnTo>
                <a:lnTo>
                  <a:pt x="17094" y="257"/>
                </a:lnTo>
                <a:lnTo>
                  <a:pt x="16837" y="74"/>
                </a:lnTo>
                <a:lnTo>
                  <a:pt x="16691" y="37"/>
                </a:lnTo>
                <a:lnTo>
                  <a:pt x="16507"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438" name="Google Shape;438;p9"/>
          <p:cNvSpPr/>
          <p:nvPr/>
        </p:nvSpPr>
        <p:spPr>
          <a:xfrm>
            <a:off x="8360955" y="4506916"/>
            <a:ext cx="372518" cy="384998"/>
          </a:xfrm>
          <a:custGeom>
            <a:avLst/>
            <a:gdLst/>
            <a:ahLst/>
            <a:cxnLst/>
            <a:rect l="l" t="t" r="r" b="b"/>
            <a:pathLst>
              <a:path w="13133" h="13573" extrusionOk="0">
                <a:moveTo>
                  <a:pt x="2714" y="1798"/>
                </a:moveTo>
                <a:lnTo>
                  <a:pt x="2971" y="1908"/>
                </a:lnTo>
                <a:lnTo>
                  <a:pt x="3118" y="2018"/>
                </a:lnTo>
                <a:lnTo>
                  <a:pt x="3265" y="2128"/>
                </a:lnTo>
                <a:lnTo>
                  <a:pt x="3411" y="2311"/>
                </a:lnTo>
                <a:lnTo>
                  <a:pt x="3485" y="2458"/>
                </a:lnTo>
                <a:lnTo>
                  <a:pt x="3375" y="2458"/>
                </a:lnTo>
                <a:lnTo>
                  <a:pt x="3301" y="2495"/>
                </a:lnTo>
                <a:lnTo>
                  <a:pt x="3265" y="2568"/>
                </a:lnTo>
                <a:lnTo>
                  <a:pt x="3228" y="2605"/>
                </a:lnTo>
                <a:lnTo>
                  <a:pt x="3155" y="2568"/>
                </a:lnTo>
                <a:lnTo>
                  <a:pt x="3008" y="2348"/>
                </a:lnTo>
                <a:lnTo>
                  <a:pt x="2825" y="1981"/>
                </a:lnTo>
                <a:lnTo>
                  <a:pt x="2714" y="1798"/>
                </a:lnTo>
                <a:close/>
                <a:moveTo>
                  <a:pt x="1908" y="2825"/>
                </a:moveTo>
                <a:lnTo>
                  <a:pt x="1797" y="2861"/>
                </a:lnTo>
                <a:lnTo>
                  <a:pt x="1761" y="2898"/>
                </a:lnTo>
                <a:lnTo>
                  <a:pt x="1687" y="2971"/>
                </a:lnTo>
                <a:lnTo>
                  <a:pt x="1687" y="3045"/>
                </a:lnTo>
                <a:lnTo>
                  <a:pt x="1687" y="3118"/>
                </a:lnTo>
                <a:lnTo>
                  <a:pt x="1724" y="3191"/>
                </a:lnTo>
                <a:lnTo>
                  <a:pt x="1797" y="3228"/>
                </a:lnTo>
                <a:lnTo>
                  <a:pt x="1944" y="3301"/>
                </a:lnTo>
                <a:lnTo>
                  <a:pt x="2054" y="3412"/>
                </a:lnTo>
                <a:lnTo>
                  <a:pt x="2164" y="3522"/>
                </a:lnTo>
                <a:lnTo>
                  <a:pt x="2201" y="3595"/>
                </a:lnTo>
                <a:lnTo>
                  <a:pt x="2274" y="3632"/>
                </a:lnTo>
                <a:lnTo>
                  <a:pt x="2384" y="3632"/>
                </a:lnTo>
                <a:lnTo>
                  <a:pt x="2458" y="3558"/>
                </a:lnTo>
                <a:lnTo>
                  <a:pt x="2494" y="3448"/>
                </a:lnTo>
                <a:lnTo>
                  <a:pt x="2494" y="3338"/>
                </a:lnTo>
                <a:lnTo>
                  <a:pt x="2421" y="3228"/>
                </a:lnTo>
                <a:lnTo>
                  <a:pt x="2348" y="3155"/>
                </a:lnTo>
                <a:lnTo>
                  <a:pt x="2164" y="2971"/>
                </a:lnTo>
                <a:lnTo>
                  <a:pt x="1981" y="2861"/>
                </a:lnTo>
                <a:lnTo>
                  <a:pt x="1908" y="2825"/>
                </a:lnTo>
                <a:close/>
                <a:moveTo>
                  <a:pt x="1137" y="2311"/>
                </a:moveTo>
                <a:lnTo>
                  <a:pt x="1614" y="2458"/>
                </a:lnTo>
                <a:lnTo>
                  <a:pt x="2054" y="2678"/>
                </a:lnTo>
                <a:lnTo>
                  <a:pt x="2201" y="2751"/>
                </a:lnTo>
                <a:lnTo>
                  <a:pt x="2348" y="2898"/>
                </a:lnTo>
                <a:lnTo>
                  <a:pt x="2458" y="3008"/>
                </a:lnTo>
                <a:lnTo>
                  <a:pt x="2531" y="3191"/>
                </a:lnTo>
                <a:lnTo>
                  <a:pt x="2568" y="3265"/>
                </a:lnTo>
                <a:lnTo>
                  <a:pt x="2568" y="3338"/>
                </a:lnTo>
                <a:lnTo>
                  <a:pt x="2531" y="3485"/>
                </a:lnTo>
                <a:lnTo>
                  <a:pt x="2384" y="3742"/>
                </a:lnTo>
                <a:lnTo>
                  <a:pt x="2274" y="3852"/>
                </a:lnTo>
                <a:lnTo>
                  <a:pt x="2164" y="3962"/>
                </a:lnTo>
                <a:lnTo>
                  <a:pt x="1834" y="3632"/>
                </a:lnTo>
                <a:lnTo>
                  <a:pt x="1541" y="3228"/>
                </a:lnTo>
                <a:lnTo>
                  <a:pt x="1321" y="2788"/>
                </a:lnTo>
                <a:lnTo>
                  <a:pt x="1137" y="2311"/>
                </a:lnTo>
                <a:close/>
                <a:moveTo>
                  <a:pt x="8804" y="514"/>
                </a:moveTo>
                <a:lnTo>
                  <a:pt x="8694" y="2531"/>
                </a:lnTo>
                <a:lnTo>
                  <a:pt x="8657" y="3632"/>
                </a:lnTo>
                <a:lnTo>
                  <a:pt x="8657" y="4549"/>
                </a:lnTo>
                <a:lnTo>
                  <a:pt x="7556" y="3778"/>
                </a:lnTo>
                <a:lnTo>
                  <a:pt x="7043" y="3375"/>
                </a:lnTo>
                <a:lnTo>
                  <a:pt x="6529" y="2971"/>
                </a:lnTo>
                <a:lnTo>
                  <a:pt x="6639" y="2788"/>
                </a:lnTo>
                <a:lnTo>
                  <a:pt x="6713" y="2678"/>
                </a:lnTo>
                <a:lnTo>
                  <a:pt x="7556" y="1798"/>
                </a:lnTo>
                <a:lnTo>
                  <a:pt x="8290" y="991"/>
                </a:lnTo>
                <a:lnTo>
                  <a:pt x="8510" y="734"/>
                </a:lnTo>
                <a:lnTo>
                  <a:pt x="8657" y="624"/>
                </a:lnTo>
                <a:lnTo>
                  <a:pt x="8804" y="514"/>
                </a:lnTo>
                <a:close/>
                <a:moveTo>
                  <a:pt x="660" y="4145"/>
                </a:moveTo>
                <a:lnTo>
                  <a:pt x="880" y="4219"/>
                </a:lnTo>
                <a:lnTo>
                  <a:pt x="1064" y="4255"/>
                </a:lnTo>
                <a:lnTo>
                  <a:pt x="1247" y="4329"/>
                </a:lnTo>
                <a:lnTo>
                  <a:pt x="1357" y="4439"/>
                </a:lnTo>
                <a:lnTo>
                  <a:pt x="1431" y="4585"/>
                </a:lnTo>
                <a:lnTo>
                  <a:pt x="1467" y="4659"/>
                </a:lnTo>
                <a:lnTo>
                  <a:pt x="1467" y="4732"/>
                </a:lnTo>
                <a:lnTo>
                  <a:pt x="1467" y="4805"/>
                </a:lnTo>
                <a:lnTo>
                  <a:pt x="1394" y="4842"/>
                </a:lnTo>
                <a:lnTo>
                  <a:pt x="1284" y="4805"/>
                </a:lnTo>
                <a:lnTo>
                  <a:pt x="1211" y="4769"/>
                </a:lnTo>
                <a:lnTo>
                  <a:pt x="990" y="4585"/>
                </a:lnTo>
                <a:lnTo>
                  <a:pt x="844" y="4402"/>
                </a:lnTo>
                <a:lnTo>
                  <a:pt x="660" y="4145"/>
                </a:lnTo>
                <a:close/>
                <a:moveTo>
                  <a:pt x="3962" y="2935"/>
                </a:moveTo>
                <a:lnTo>
                  <a:pt x="4218" y="3155"/>
                </a:lnTo>
                <a:lnTo>
                  <a:pt x="4035" y="3338"/>
                </a:lnTo>
                <a:lnTo>
                  <a:pt x="2641" y="4659"/>
                </a:lnTo>
                <a:lnTo>
                  <a:pt x="2311" y="5026"/>
                </a:lnTo>
                <a:lnTo>
                  <a:pt x="2054" y="5392"/>
                </a:lnTo>
                <a:lnTo>
                  <a:pt x="1797" y="5172"/>
                </a:lnTo>
                <a:lnTo>
                  <a:pt x="2971" y="4072"/>
                </a:lnTo>
                <a:lnTo>
                  <a:pt x="3485" y="3522"/>
                </a:lnTo>
                <a:lnTo>
                  <a:pt x="3742" y="3265"/>
                </a:lnTo>
                <a:lnTo>
                  <a:pt x="3962" y="2935"/>
                </a:lnTo>
                <a:close/>
                <a:moveTo>
                  <a:pt x="4989" y="5209"/>
                </a:moveTo>
                <a:lnTo>
                  <a:pt x="5356" y="5686"/>
                </a:lnTo>
                <a:lnTo>
                  <a:pt x="5686" y="6199"/>
                </a:lnTo>
                <a:lnTo>
                  <a:pt x="6199" y="7080"/>
                </a:lnTo>
                <a:lnTo>
                  <a:pt x="6199" y="7080"/>
                </a:lnTo>
                <a:lnTo>
                  <a:pt x="5282" y="6640"/>
                </a:lnTo>
                <a:lnTo>
                  <a:pt x="4365" y="6199"/>
                </a:lnTo>
                <a:lnTo>
                  <a:pt x="4512" y="5943"/>
                </a:lnTo>
                <a:lnTo>
                  <a:pt x="4989" y="5209"/>
                </a:lnTo>
                <a:close/>
                <a:moveTo>
                  <a:pt x="4879" y="4695"/>
                </a:moveTo>
                <a:lnTo>
                  <a:pt x="4805" y="4805"/>
                </a:lnTo>
                <a:lnTo>
                  <a:pt x="4218" y="5649"/>
                </a:lnTo>
                <a:lnTo>
                  <a:pt x="3962" y="6053"/>
                </a:lnTo>
                <a:lnTo>
                  <a:pt x="3852" y="6053"/>
                </a:lnTo>
                <a:lnTo>
                  <a:pt x="3778" y="6126"/>
                </a:lnTo>
                <a:lnTo>
                  <a:pt x="3742" y="6199"/>
                </a:lnTo>
                <a:lnTo>
                  <a:pt x="3705" y="6273"/>
                </a:lnTo>
                <a:lnTo>
                  <a:pt x="3742" y="6346"/>
                </a:lnTo>
                <a:lnTo>
                  <a:pt x="3778" y="6493"/>
                </a:lnTo>
                <a:lnTo>
                  <a:pt x="3852" y="6529"/>
                </a:lnTo>
                <a:lnTo>
                  <a:pt x="3925" y="6566"/>
                </a:lnTo>
                <a:lnTo>
                  <a:pt x="3998" y="6566"/>
                </a:lnTo>
                <a:lnTo>
                  <a:pt x="5172" y="7080"/>
                </a:lnTo>
                <a:lnTo>
                  <a:pt x="5722" y="7336"/>
                </a:lnTo>
                <a:lnTo>
                  <a:pt x="6053" y="7447"/>
                </a:lnTo>
                <a:lnTo>
                  <a:pt x="6346" y="7483"/>
                </a:lnTo>
                <a:lnTo>
                  <a:pt x="6419" y="7483"/>
                </a:lnTo>
                <a:lnTo>
                  <a:pt x="6493" y="7447"/>
                </a:lnTo>
                <a:lnTo>
                  <a:pt x="6529" y="7483"/>
                </a:lnTo>
                <a:lnTo>
                  <a:pt x="6603" y="7483"/>
                </a:lnTo>
                <a:lnTo>
                  <a:pt x="6639" y="7447"/>
                </a:lnTo>
                <a:lnTo>
                  <a:pt x="6639" y="7410"/>
                </a:lnTo>
                <a:lnTo>
                  <a:pt x="6566" y="7080"/>
                </a:lnTo>
                <a:lnTo>
                  <a:pt x="6456" y="6750"/>
                </a:lnTo>
                <a:lnTo>
                  <a:pt x="6273" y="6419"/>
                </a:lnTo>
                <a:lnTo>
                  <a:pt x="6089" y="6089"/>
                </a:lnTo>
                <a:lnTo>
                  <a:pt x="5649" y="5429"/>
                </a:lnTo>
                <a:lnTo>
                  <a:pt x="5135" y="4769"/>
                </a:lnTo>
                <a:lnTo>
                  <a:pt x="5062" y="4695"/>
                </a:lnTo>
                <a:close/>
                <a:moveTo>
                  <a:pt x="9757" y="9537"/>
                </a:moveTo>
                <a:lnTo>
                  <a:pt x="9794" y="9647"/>
                </a:lnTo>
                <a:lnTo>
                  <a:pt x="9831" y="9757"/>
                </a:lnTo>
                <a:lnTo>
                  <a:pt x="9867" y="9867"/>
                </a:lnTo>
                <a:lnTo>
                  <a:pt x="9867" y="9978"/>
                </a:lnTo>
                <a:lnTo>
                  <a:pt x="9831" y="10088"/>
                </a:lnTo>
                <a:lnTo>
                  <a:pt x="9794" y="9757"/>
                </a:lnTo>
                <a:lnTo>
                  <a:pt x="9757" y="9537"/>
                </a:lnTo>
                <a:close/>
                <a:moveTo>
                  <a:pt x="8950" y="8877"/>
                </a:moveTo>
                <a:lnTo>
                  <a:pt x="9207" y="9024"/>
                </a:lnTo>
                <a:lnTo>
                  <a:pt x="9207" y="9207"/>
                </a:lnTo>
                <a:lnTo>
                  <a:pt x="9281" y="9391"/>
                </a:lnTo>
                <a:lnTo>
                  <a:pt x="9391" y="9757"/>
                </a:lnTo>
                <a:lnTo>
                  <a:pt x="9574" y="10418"/>
                </a:lnTo>
                <a:lnTo>
                  <a:pt x="9464" y="10491"/>
                </a:lnTo>
                <a:lnTo>
                  <a:pt x="9391" y="10271"/>
                </a:lnTo>
                <a:lnTo>
                  <a:pt x="9281" y="10088"/>
                </a:lnTo>
                <a:lnTo>
                  <a:pt x="8914" y="9281"/>
                </a:lnTo>
                <a:lnTo>
                  <a:pt x="8840" y="9134"/>
                </a:lnTo>
                <a:lnTo>
                  <a:pt x="8767" y="9024"/>
                </a:lnTo>
                <a:lnTo>
                  <a:pt x="8950" y="8877"/>
                </a:lnTo>
                <a:close/>
                <a:moveTo>
                  <a:pt x="8547" y="9244"/>
                </a:moveTo>
                <a:lnTo>
                  <a:pt x="8547" y="9281"/>
                </a:lnTo>
                <a:lnTo>
                  <a:pt x="8657" y="9281"/>
                </a:lnTo>
                <a:lnTo>
                  <a:pt x="8694" y="9244"/>
                </a:lnTo>
                <a:lnTo>
                  <a:pt x="8657" y="9354"/>
                </a:lnTo>
                <a:lnTo>
                  <a:pt x="8657" y="9464"/>
                </a:lnTo>
                <a:lnTo>
                  <a:pt x="8767" y="9721"/>
                </a:lnTo>
                <a:lnTo>
                  <a:pt x="9024" y="10198"/>
                </a:lnTo>
                <a:lnTo>
                  <a:pt x="9170" y="10528"/>
                </a:lnTo>
                <a:lnTo>
                  <a:pt x="8804" y="10234"/>
                </a:lnTo>
                <a:lnTo>
                  <a:pt x="8804" y="10198"/>
                </a:lnTo>
                <a:lnTo>
                  <a:pt x="8767" y="9904"/>
                </a:lnTo>
                <a:lnTo>
                  <a:pt x="8657" y="9611"/>
                </a:lnTo>
                <a:lnTo>
                  <a:pt x="8584" y="9464"/>
                </a:lnTo>
                <a:lnTo>
                  <a:pt x="8474" y="9317"/>
                </a:lnTo>
                <a:lnTo>
                  <a:pt x="8547" y="9244"/>
                </a:lnTo>
                <a:close/>
                <a:moveTo>
                  <a:pt x="9464" y="10601"/>
                </a:moveTo>
                <a:lnTo>
                  <a:pt x="9574" y="10638"/>
                </a:lnTo>
                <a:lnTo>
                  <a:pt x="9464" y="10638"/>
                </a:lnTo>
                <a:lnTo>
                  <a:pt x="9464" y="10601"/>
                </a:lnTo>
                <a:close/>
                <a:moveTo>
                  <a:pt x="8877" y="8510"/>
                </a:moveTo>
                <a:lnTo>
                  <a:pt x="8584" y="8730"/>
                </a:lnTo>
                <a:lnTo>
                  <a:pt x="8327" y="8914"/>
                </a:lnTo>
                <a:lnTo>
                  <a:pt x="8143" y="9171"/>
                </a:lnTo>
                <a:lnTo>
                  <a:pt x="8070" y="9354"/>
                </a:lnTo>
                <a:lnTo>
                  <a:pt x="7997" y="9501"/>
                </a:lnTo>
                <a:lnTo>
                  <a:pt x="7997" y="9647"/>
                </a:lnTo>
                <a:lnTo>
                  <a:pt x="8033" y="9831"/>
                </a:lnTo>
                <a:lnTo>
                  <a:pt x="8070" y="9978"/>
                </a:lnTo>
                <a:lnTo>
                  <a:pt x="8143" y="10088"/>
                </a:lnTo>
                <a:lnTo>
                  <a:pt x="8363" y="10344"/>
                </a:lnTo>
                <a:lnTo>
                  <a:pt x="8584" y="10564"/>
                </a:lnTo>
                <a:lnTo>
                  <a:pt x="8914" y="10785"/>
                </a:lnTo>
                <a:lnTo>
                  <a:pt x="9244" y="10968"/>
                </a:lnTo>
                <a:lnTo>
                  <a:pt x="9391" y="11041"/>
                </a:lnTo>
                <a:lnTo>
                  <a:pt x="9537" y="11078"/>
                </a:lnTo>
                <a:lnTo>
                  <a:pt x="9684" y="11041"/>
                </a:lnTo>
                <a:lnTo>
                  <a:pt x="9867" y="10968"/>
                </a:lnTo>
                <a:lnTo>
                  <a:pt x="10051" y="10821"/>
                </a:lnTo>
                <a:lnTo>
                  <a:pt x="10234" y="10601"/>
                </a:lnTo>
                <a:lnTo>
                  <a:pt x="10271" y="10491"/>
                </a:lnTo>
                <a:lnTo>
                  <a:pt x="10271" y="10381"/>
                </a:lnTo>
                <a:lnTo>
                  <a:pt x="10271" y="10271"/>
                </a:lnTo>
                <a:lnTo>
                  <a:pt x="10198" y="10161"/>
                </a:lnTo>
                <a:lnTo>
                  <a:pt x="10198" y="9904"/>
                </a:lnTo>
                <a:lnTo>
                  <a:pt x="10161" y="9684"/>
                </a:lnTo>
                <a:lnTo>
                  <a:pt x="10088" y="9464"/>
                </a:lnTo>
                <a:lnTo>
                  <a:pt x="9977" y="9244"/>
                </a:lnTo>
                <a:lnTo>
                  <a:pt x="9831" y="9060"/>
                </a:lnTo>
                <a:lnTo>
                  <a:pt x="9647" y="8914"/>
                </a:lnTo>
                <a:lnTo>
                  <a:pt x="9464" y="8767"/>
                </a:lnTo>
                <a:lnTo>
                  <a:pt x="9060" y="8510"/>
                </a:lnTo>
                <a:close/>
                <a:moveTo>
                  <a:pt x="2604" y="8510"/>
                </a:moveTo>
                <a:lnTo>
                  <a:pt x="3815" y="9757"/>
                </a:lnTo>
                <a:lnTo>
                  <a:pt x="4292" y="10271"/>
                </a:lnTo>
                <a:lnTo>
                  <a:pt x="3852" y="10344"/>
                </a:lnTo>
                <a:lnTo>
                  <a:pt x="2678" y="10674"/>
                </a:lnTo>
                <a:lnTo>
                  <a:pt x="1577" y="10968"/>
                </a:lnTo>
                <a:lnTo>
                  <a:pt x="1064" y="11115"/>
                </a:lnTo>
                <a:lnTo>
                  <a:pt x="697" y="11188"/>
                </a:lnTo>
                <a:lnTo>
                  <a:pt x="587" y="11188"/>
                </a:lnTo>
                <a:lnTo>
                  <a:pt x="477" y="11151"/>
                </a:lnTo>
                <a:lnTo>
                  <a:pt x="1577" y="9721"/>
                </a:lnTo>
                <a:lnTo>
                  <a:pt x="1908" y="9317"/>
                </a:lnTo>
                <a:lnTo>
                  <a:pt x="2201" y="8914"/>
                </a:lnTo>
                <a:lnTo>
                  <a:pt x="2421" y="8730"/>
                </a:lnTo>
                <a:lnTo>
                  <a:pt x="2604" y="8510"/>
                </a:lnTo>
                <a:close/>
                <a:moveTo>
                  <a:pt x="8914" y="8180"/>
                </a:moveTo>
                <a:lnTo>
                  <a:pt x="9097" y="8217"/>
                </a:lnTo>
                <a:lnTo>
                  <a:pt x="9244" y="8253"/>
                </a:lnTo>
                <a:lnTo>
                  <a:pt x="9574" y="8400"/>
                </a:lnTo>
                <a:lnTo>
                  <a:pt x="9867" y="8584"/>
                </a:lnTo>
                <a:lnTo>
                  <a:pt x="10124" y="8840"/>
                </a:lnTo>
                <a:lnTo>
                  <a:pt x="10308" y="9171"/>
                </a:lnTo>
                <a:lnTo>
                  <a:pt x="10454" y="9464"/>
                </a:lnTo>
                <a:lnTo>
                  <a:pt x="10564" y="9794"/>
                </a:lnTo>
                <a:lnTo>
                  <a:pt x="10601" y="10161"/>
                </a:lnTo>
                <a:lnTo>
                  <a:pt x="10601" y="10528"/>
                </a:lnTo>
                <a:lnTo>
                  <a:pt x="10491" y="10858"/>
                </a:lnTo>
                <a:lnTo>
                  <a:pt x="10491" y="10895"/>
                </a:lnTo>
                <a:lnTo>
                  <a:pt x="10454" y="10858"/>
                </a:lnTo>
                <a:lnTo>
                  <a:pt x="10344" y="10785"/>
                </a:lnTo>
                <a:lnTo>
                  <a:pt x="10271" y="10785"/>
                </a:lnTo>
                <a:lnTo>
                  <a:pt x="10161" y="10821"/>
                </a:lnTo>
                <a:lnTo>
                  <a:pt x="10124" y="10931"/>
                </a:lnTo>
                <a:lnTo>
                  <a:pt x="10088" y="11078"/>
                </a:lnTo>
                <a:lnTo>
                  <a:pt x="10051" y="11188"/>
                </a:lnTo>
                <a:lnTo>
                  <a:pt x="9867" y="11298"/>
                </a:lnTo>
                <a:lnTo>
                  <a:pt x="9794" y="11371"/>
                </a:lnTo>
                <a:lnTo>
                  <a:pt x="9757" y="11445"/>
                </a:lnTo>
                <a:lnTo>
                  <a:pt x="9611" y="11481"/>
                </a:lnTo>
                <a:lnTo>
                  <a:pt x="9464" y="11481"/>
                </a:lnTo>
                <a:lnTo>
                  <a:pt x="9354" y="11445"/>
                </a:lnTo>
                <a:lnTo>
                  <a:pt x="9207" y="11408"/>
                </a:lnTo>
                <a:lnTo>
                  <a:pt x="8620" y="11078"/>
                </a:lnTo>
                <a:lnTo>
                  <a:pt x="8327" y="10895"/>
                </a:lnTo>
                <a:lnTo>
                  <a:pt x="8070" y="10674"/>
                </a:lnTo>
                <a:lnTo>
                  <a:pt x="7850" y="10418"/>
                </a:lnTo>
                <a:lnTo>
                  <a:pt x="7703" y="10124"/>
                </a:lnTo>
                <a:lnTo>
                  <a:pt x="7593" y="9794"/>
                </a:lnTo>
                <a:lnTo>
                  <a:pt x="7593" y="9501"/>
                </a:lnTo>
                <a:lnTo>
                  <a:pt x="7630" y="9171"/>
                </a:lnTo>
                <a:lnTo>
                  <a:pt x="7777" y="8877"/>
                </a:lnTo>
                <a:lnTo>
                  <a:pt x="7960" y="8620"/>
                </a:lnTo>
                <a:lnTo>
                  <a:pt x="8217" y="8400"/>
                </a:lnTo>
                <a:lnTo>
                  <a:pt x="8400" y="8290"/>
                </a:lnTo>
                <a:lnTo>
                  <a:pt x="8584" y="8217"/>
                </a:lnTo>
                <a:lnTo>
                  <a:pt x="8730" y="8180"/>
                </a:lnTo>
                <a:close/>
                <a:moveTo>
                  <a:pt x="8767" y="7777"/>
                </a:moveTo>
                <a:lnTo>
                  <a:pt x="8547" y="7813"/>
                </a:lnTo>
                <a:lnTo>
                  <a:pt x="8363" y="7850"/>
                </a:lnTo>
                <a:lnTo>
                  <a:pt x="8143" y="7960"/>
                </a:lnTo>
                <a:lnTo>
                  <a:pt x="7960" y="8033"/>
                </a:lnTo>
                <a:lnTo>
                  <a:pt x="7777" y="8180"/>
                </a:lnTo>
                <a:lnTo>
                  <a:pt x="7593" y="8364"/>
                </a:lnTo>
                <a:lnTo>
                  <a:pt x="7446" y="8510"/>
                </a:lnTo>
                <a:lnTo>
                  <a:pt x="7336" y="8657"/>
                </a:lnTo>
                <a:lnTo>
                  <a:pt x="7190" y="9024"/>
                </a:lnTo>
                <a:lnTo>
                  <a:pt x="7116" y="9427"/>
                </a:lnTo>
                <a:lnTo>
                  <a:pt x="7116" y="9831"/>
                </a:lnTo>
                <a:lnTo>
                  <a:pt x="7153" y="10051"/>
                </a:lnTo>
                <a:lnTo>
                  <a:pt x="7226" y="10271"/>
                </a:lnTo>
                <a:lnTo>
                  <a:pt x="7336" y="10454"/>
                </a:lnTo>
                <a:lnTo>
                  <a:pt x="7446" y="10638"/>
                </a:lnTo>
                <a:lnTo>
                  <a:pt x="7740" y="11005"/>
                </a:lnTo>
                <a:lnTo>
                  <a:pt x="8107" y="11298"/>
                </a:lnTo>
                <a:lnTo>
                  <a:pt x="8510" y="11555"/>
                </a:lnTo>
                <a:lnTo>
                  <a:pt x="8914" y="11775"/>
                </a:lnTo>
                <a:lnTo>
                  <a:pt x="9134" y="11885"/>
                </a:lnTo>
                <a:lnTo>
                  <a:pt x="9354" y="11958"/>
                </a:lnTo>
                <a:lnTo>
                  <a:pt x="9574" y="11958"/>
                </a:lnTo>
                <a:lnTo>
                  <a:pt x="9757" y="11922"/>
                </a:lnTo>
                <a:lnTo>
                  <a:pt x="9977" y="11848"/>
                </a:lnTo>
                <a:lnTo>
                  <a:pt x="10198" y="11702"/>
                </a:lnTo>
                <a:lnTo>
                  <a:pt x="10381" y="11555"/>
                </a:lnTo>
                <a:lnTo>
                  <a:pt x="10491" y="11371"/>
                </a:lnTo>
                <a:lnTo>
                  <a:pt x="10674" y="11298"/>
                </a:lnTo>
                <a:lnTo>
                  <a:pt x="10784" y="11151"/>
                </a:lnTo>
                <a:lnTo>
                  <a:pt x="10895" y="10968"/>
                </a:lnTo>
                <a:lnTo>
                  <a:pt x="10968" y="10785"/>
                </a:lnTo>
                <a:lnTo>
                  <a:pt x="11005" y="10601"/>
                </a:lnTo>
                <a:lnTo>
                  <a:pt x="11005" y="10381"/>
                </a:lnTo>
                <a:lnTo>
                  <a:pt x="11005" y="10124"/>
                </a:lnTo>
                <a:lnTo>
                  <a:pt x="10968" y="9684"/>
                </a:lnTo>
                <a:lnTo>
                  <a:pt x="10821" y="9207"/>
                </a:lnTo>
                <a:lnTo>
                  <a:pt x="10638" y="8804"/>
                </a:lnTo>
                <a:lnTo>
                  <a:pt x="10491" y="8620"/>
                </a:lnTo>
                <a:lnTo>
                  <a:pt x="10344" y="8437"/>
                </a:lnTo>
                <a:lnTo>
                  <a:pt x="10198" y="8290"/>
                </a:lnTo>
                <a:lnTo>
                  <a:pt x="10014" y="8143"/>
                </a:lnTo>
                <a:lnTo>
                  <a:pt x="9831" y="8033"/>
                </a:lnTo>
                <a:lnTo>
                  <a:pt x="9611" y="7923"/>
                </a:lnTo>
                <a:lnTo>
                  <a:pt x="9427" y="7850"/>
                </a:lnTo>
                <a:lnTo>
                  <a:pt x="9207" y="7813"/>
                </a:lnTo>
                <a:lnTo>
                  <a:pt x="8987" y="7777"/>
                </a:lnTo>
                <a:close/>
                <a:moveTo>
                  <a:pt x="9024" y="0"/>
                </a:moveTo>
                <a:lnTo>
                  <a:pt x="8767" y="37"/>
                </a:lnTo>
                <a:lnTo>
                  <a:pt x="8547" y="110"/>
                </a:lnTo>
                <a:lnTo>
                  <a:pt x="8363" y="257"/>
                </a:lnTo>
                <a:lnTo>
                  <a:pt x="8180" y="440"/>
                </a:lnTo>
                <a:lnTo>
                  <a:pt x="7593" y="1027"/>
                </a:lnTo>
                <a:lnTo>
                  <a:pt x="7006" y="1651"/>
                </a:lnTo>
                <a:lnTo>
                  <a:pt x="6639" y="2054"/>
                </a:lnTo>
                <a:lnTo>
                  <a:pt x="6383" y="2311"/>
                </a:lnTo>
                <a:lnTo>
                  <a:pt x="6199" y="2605"/>
                </a:lnTo>
                <a:lnTo>
                  <a:pt x="5796" y="2201"/>
                </a:lnTo>
                <a:lnTo>
                  <a:pt x="5722" y="2128"/>
                </a:lnTo>
                <a:lnTo>
                  <a:pt x="5502" y="2128"/>
                </a:lnTo>
                <a:lnTo>
                  <a:pt x="5392" y="2201"/>
                </a:lnTo>
                <a:lnTo>
                  <a:pt x="5356" y="2238"/>
                </a:lnTo>
                <a:lnTo>
                  <a:pt x="4915" y="2531"/>
                </a:lnTo>
                <a:lnTo>
                  <a:pt x="4512" y="2898"/>
                </a:lnTo>
                <a:lnTo>
                  <a:pt x="4292" y="2715"/>
                </a:lnTo>
                <a:lnTo>
                  <a:pt x="4072" y="2495"/>
                </a:lnTo>
                <a:lnTo>
                  <a:pt x="3998" y="2458"/>
                </a:lnTo>
                <a:lnTo>
                  <a:pt x="3888" y="2458"/>
                </a:lnTo>
                <a:lnTo>
                  <a:pt x="3815" y="2495"/>
                </a:lnTo>
                <a:lnTo>
                  <a:pt x="3778" y="2568"/>
                </a:lnTo>
                <a:lnTo>
                  <a:pt x="3778" y="2421"/>
                </a:lnTo>
                <a:lnTo>
                  <a:pt x="3778" y="2311"/>
                </a:lnTo>
                <a:lnTo>
                  <a:pt x="3668" y="2128"/>
                </a:lnTo>
                <a:lnTo>
                  <a:pt x="3521" y="1908"/>
                </a:lnTo>
                <a:lnTo>
                  <a:pt x="3338" y="1761"/>
                </a:lnTo>
                <a:lnTo>
                  <a:pt x="3118" y="1614"/>
                </a:lnTo>
                <a:lnTo>
                  <a:pt x="2861" y="1504"/>
                </a:lnTo>
                <a:lnTo>
                  <a:pt x="2458" y="1321"/>
                </a:lnTo>
                <a:lnTo>
                  <a:pt x="2348" y="1321"/>
                </a:lnTo>
                <a:lnTo>
                  <a:pt x="2238" y="1357"/>
                </a:lnTo>
                <a:lnTo>
                  <a:pt x="2201" y="1431"/>
                </a:lnTo>
                <a:lnTo>
                  <a:pt x="2201" y="1504"/>
                </a:lnTo>
                <a:lnTo>
                  <a:pt x="2531" y="2238"/>
                </a:lnTo>
                <a:lnTo>
                  <a:pt x="2678" y="2531"/>
                </a:lnTo>
                <a:lnTo>
                  <a:pt x="2751" y="2678"/>
                </a:lnTo>
                <a:lnTo>
                  <a:pt x="2861" y="2825"/>
                </a:lnTo>
                <a:lnTo>
                  <a:pt x="3008" y="2898"/>
                </a:lnTo>
                <a:lnTo>
                  <a:pt x="3191" y="2935"/>
                </a:lnTo>
                <a:lnTo>
                  <a:pt x="3338" y="2935"/>
                </a:lnTo>
                <a:lnTo>
                  <a:pt x="3485" y="2861"/>
                </a:lnTo>
                <a:lnTo>
                  <a:pt x="3632" y="2788"/>
                </a:lnTo>
                <a:lnTo>
                  <a:pt x="3301" y="3155"/>
                </a:lnTo>
                <a:lnTo>
                  <a:pt x="2971" y="3485"/>
                </a:lnTo>
                <a:lnTo>
                  <a:pt x="2935" y="3412"/>
                </a:lnTo>
                <a:lnTo>
                  <a:pt x="2935" y="3265"/>
                </a:lnTo>
                <a:lnTo>
                  <a:pt x="2898" y="3081"/>
                </a:lnTo>
                <a:lnTo>
                  <a:pt x="2825" y="2825"/>
                </a:lnTo>
                <a:lnTo>
                  <a:pt x="2678" y="2605"/>
                </a:lnTo>
                <a:lnTo>
                  <a:pt x="2458" y="2384"/>
                </a:lnTo>
                <a:lnTo>
                  <a:pt x="2238" y="2238"/>
                </a:lnTo>
                <a:lnTo>
                  <a:pt x="1981" y="2091"/>
                </a:lnTo>
                <a:lnTo>
                  <a:pt x="1687" y="1981"/>
                </a:lnTo>
                <a:lnTo>
                  <a:pt x="1431" y="1908"/>
                </a:lnTo>
                <a:lnTo>
                  <a:pt x="880" y="1834"/>
                </a:lnTo>
                <a:lnTo>
                  <a:pt x="770" y="1834"/>
                </a:lnTo>
                <a:lnTo>
                  <a:pt x="697" y="1871"/>
                </a:lnTo>
                <a:lnTo>
                  <a:pt x="624" y="1944"/>
                </a:lnTo>
                <a:lnTo>
                  <a:pt x="624" y="2054"/>
                </a:lnTo>
                <a:lnTo>
                  <a:pt x="697" y="2384"/>
                </a:lnTo>
                <a:lnTo>
                  <a:pt x="807" y="2751"/>
                </a:lnTo>
                <a:lnTo>
                  <a:pt x="917" y="3045"/>
                </a:lnTo>
                <a:lnTo>
                  <a:pt x="1101" y="3375"/>
                </a:lnTo>
                <a:lnTo>
                  <a:pt x="1284" y="3668"/>
                </a:lnTo>
                <a:lnTo>
                  <a:pt x="1504" y="3925"/>
                </a:lnTo>
                <a:lnTo>
                  <a:pt x="1724" y="4182"/>
                </a:lnTo>
                <a:lnTo>
                  <a:pt x="1981" y="4439"/>
                </a:lnTo>
                <a:lnTo>
                  <a:pt x="2018" y="4439"/>
                </a:lnTo>
                <a:lnTo>
                  <a:pt x="1761" y="4695"/>
                </a:lnTo>
                <a:lnTo>
                  <a:pt x="1761" y="4549"/>
                </a:lnTo>
                <a:lnTo>
                  <a:pt x="1724" y="4402"/>
                </a:lnTo>
                <a:lnTo>
                  <a:pt x="1614" y="4255"/>
                </a:lnTo>
                <a:lnTo>
                  <a:pt x="1467" y="4108"/>
                </a:lnTo>
                <a:lnTo>
                  <a:pt x="1321" y="3998"/>
                </a:lnTo>
                <a:lnTo>
                  <a:pt x="1101" y="3925"/>
                </a:lnTo>
                <a:lnTo>
                  <a:pt x="697" y="3815"/>
                </a:lnTo>
                <a:lnTo>
                  <a:pt x="330" y="3742"/>
                </a:lnTo>
                <a:lnTo>
                  <a:pt x="220" y="3742"/>
                </a:lnTo>
                <a:lnTo>
                  <a:pt x="147" y="3815"/>
                </a:lnTo>
                <a:lnTo>
                  <a:pt x="110" y="3925"/>
                </a:lnTo>
                <a:lnTo>
                  <a:pt x="147" y="3998"/>
                </a:lnTo>
                <a:lnTo>
                  <a:pt x="367" y="4329"/>
                </a:lnTo>
                <a:lnTo>
                  <a:pt x="624" y="4732"/>
                </a:lnTo>
                <a:lnTo>
                  <a:pt x="807" y="4915"/>
                </a:lnTo>
                <a:lnTo>
                  <a:pt x="954" y="5062"/>
                </a:lnTo>
                <a:lnTo>
                  <a:pt x="1137" y="5172"/>
                </a:lnTo>
                <a:lnTo>
                  <a:pt x="1321" y="5246"/>
                </a:lnTo>
                <a:lnTo>
                  <a:pt x="1321" y="5282"/>
                </a:lnTo>
                <a:lnTo>
                  <a:pt x="1394" y="5356"/>
                </a:lnTo>
                <a:lnTo>
                  <a:pt x="1834" y="5759"/>
                </a:lnTo>
                <a:lnTo>
                  <a:pt x="1651" y="6126"/>
                </a:lnTo>
                <a:lnTo>
                  <a:pt x="1504" y="6493"/>
                </a:lnTo>
                <a:lnTo>
                  <a:pt x="1394" y="6896"/>
                </a:lnTo>
                <a:lnTo>
                  <a:pt x="1321" y="6933"/>
                </a:lnTo>
                <a:lnTo>
                  <a:pt x="1321" y="7043"/>
                </a:lnTo>
                <a:lnTo>
                  <a:pt x="1321" y="7153"/>
                </a:lnTo>
                <a:lnTo>
                  <a:pt x="1357" y="7263"/>
                </a:lnTo>
                <a:lnTo>
                  <a:pt x="1431" y="7373"/>
                </a:lnTo>
                <a:lnTo>
                  <a:pt x="1467" y="7410"/>
                </a:lnTo>
                <a:lnTo>
                  <a:pt x="1541" y="7447"/>
                </a:lnTo>
                <a:lnTo>
                  <a:pt x="1651" y="7593"/>
                </a:lnTo>
                <a:lnTo>
                  <a:pt x="2311" y="8217"/>
                </a:lnTo>
                <a:lnTo>
                  <a:pt x="2164" y="8327"/>
                </a:lnTo>
                <a:lnTo>
                  <a:pt x="2018" y="8437"/>
                </a:lnTo>
                <a:lnTo>
                  <a:pt x="1761" y="8694"/>
                </a:lnTo>
                <a:lnTo>
                  <a:pt x="1394" y="9207"/>
                </a:lnTo>
                <a:lnTo>
                  <a:pt x="990" y="9721"/>
                </a:lnTo>
                <a:lnTo>
                  <a:pt x="220" y="10748"/>
                </a:lnTo>
                <a:lnTo>
                  <a:pt x="73" y="10968"/>
                </a:lnTo>
                <a:lnTo>
                  <a:pt x="0" y="11151"/>
                </a:lnTo>
                <a:lnTo>
                  <a:pt x="0" y="11225"/>
                </a:lnTo>
                <a:lnTo>
                  <a:pt x="37" y="11335"/>
                </a:lnTo>
                <a:lnTo>
                  <a:pt x="183" y="11518"/>
                </a:lnTo>
                <a:lnTo>
                  <a:pt x="257" y="11592"/>
                </a:lnTo>
                <a:lnTo>
                  <a:pt x="367" y="11628"/>
                </a:lnTo>
                <a:lnTo>
                  <a:pt x="550" y="11665"/>
                </a:lnTo>
                <a:lnTo>
                  <a:pt x="770" y="11628"/>
                </a:lnTo>
                <a:lnTo>
                  <a:pt x="990" y="11592"/>
                </a:lnTo>
                <a:lnTo>
                  <a:pt x="2348" y="11188"/>
                </a:lnTo>
                <a:lnTo>
                  <a:pt x="3595" y="10821"/>
                </a:lnTo>
                <a:lnTo>
                  <a:pt x="4072" y="10711"/>
                </a:lnTo>
                <a:lnTo>
                  <a:pt x="4292" y="10638"/>
                </a:lnTo>
                <a:lnTo>
                  <a:pt x="4512" y="10491"/>
                </a:lnTo>
                <a:lnTo>
                  <a:pt x="5025" y="11005"/>
                </a:lnTo>
                <a:lnTo>
                  <a:pt x="5539" y="11518"/>
                </a:lnTo>
                <a:lnTo>
                  <a:pt x="6089" y="11995"/>
                </a:lnTo>
                <a:lnTo>
                  <a:pt x="6676" y="12398"/>
                </a:lnTo>
                <a:lnTo>
                  <a:pt x="7006" y="12619"/>
                </a:lnTo>
                <a:lnTo>
                  <a:pt x="7373" y="12802"/>
                </a:lnTo>
                <a:lnTo>
                  <a:pt x="7740" y="12985"/>
                </a:lnTo>
                <a:lnTo>
                  <a:pt x="8070" y="13132"/>
                </a:lnTo>
                <a:lnTo>
                  <a:pt x="8474" y="13242"/>
                </a:lnTo>
                <a:lnTo>
                  <a:pt x="8840" y="13352"/>
                </a:lnTo>
                <a:lnTo>
                  <a:pt x="9207" y="13426"/>
                </a:lnTo>
                <a:lnTo>
                  <a:pt x="9611" y="13499"/>
                </a:lnTo>
                <a:lnTo>
                  <a:pt x="9977" y="13536"/>
                </a:lnTo>
                <a:lnTo>
                  <a:pt x="10381" y="13572"/>
                </a:lnTo>
                <a:lnTo>
                  <a:pt x="11115" y="13536"/>
                </a:lnTo>
                <a:lnTo>
                  <a:pt x="11812" y="13426"/>
                </a:lnTo>
                <a:lnTo>
                  <a:pt x="12215" y="13316"/>
                </a:lnTo>
                <a:lnTo>
                  <a:pt x="12362" y="13279"/>
                </a:lnTo>
                <a:lnTo>
                  <a:pt x="12435" y="13279"/>
                </a:lnTo>
                <a:lnTo>
                  <a:pt x="12435" y="13316"/>
                </a:lnTo>
                <a:lnTo>
                  <a:pt x="12509" y="13352"/>
                </a:lnTo>
                <a:lnTo>
                  <a:pt x="12545" y="13352"/>
                </a:lnTo>
                <a:lnTo>
                  <a:pt x="12582" y="13316"/>
                </a:lnTo>
                <a:lnTo>
                  <a:pt x="12619" y="13279"/>
                </a:lnTo>
                <a:lnTo>
                  <a:pt x="12655" y="13169"/>
                </a:lnTo>
                <a:lnTo>
                  <a:pt x="12655" y="13022"/>
                </a:lnTo>
                <a:lnTo>
                  <a:pt x="12545" y="12949"/>
                </a:lnTo>
                <a:lnTo>
                  <a:pt x="12435" y="12912"/>
                </a:lnTo>
                <a:lnTo>
                  <a:pt x="12178" y="12912"/>
                </a:lnTo>
                <a:lnTo>
                  <a:pt x="11702" y="13022"/>
                </a:lnTo>
                <a:lnTo>
                  <a:pt x="11188" y="13095"/>
                </a:lnTo>
                <a:lnTo>
                  <a:pt x="10748" y="13132"/>
                </a:lnTo>
                <a:lnTo>
                  <a:pt x="10308" y="13095"/>
                </a:lnTo>
                <a:lnTo>
                  <a:pt x="9867" y="13095"/>
                </a:lnTo>
                <a:lnTo>
                  <a:pt x="9464" y="13022"/>
                </a:lnTo>
                <a:lnTo>
                  <a:pt x="9024" y="12949"/>
                </a:lnTo>
                <a:lnTo>
                  <a:pt x="8584" y="12802"/>
                </a:lnTo>
                <a:lnTo>
                  <a:pt x="8180" y="12655"/>
                </a:lnTo>
                <a:lnTo>
                  <a:pt x="7777" y="12509"/>
                </a:lnTo>
                <a:lnTo>
                  <a:pt x="7300" y="12252"/>
                </a:lnTo>
                <a:lnTo>
                  <a:pt x="6860" y="11958"/>
                </a:lnTo>
                <a:lnTo>
                  <a:pt x="6419" y="11628"/>
                </a:lnTo>
                <a:lnTo>
                  <a:pt x="6016" y="11298"/>
                </a:lnTo>
                <a:lnTo>
                  <a:pt x="5246" y="10564"/>
                </a:lnTo>
                <a:lnTo>
                  <a:pt x="4512" y="9794"/>
                </a:lnTo>
                <a:lnTo>
                  <a:pt x="3008" y="8290"/>
                </a:lnTo>
                <a:lnTo>
                  <a:pt x="2274" y="7520"/>
                </a:lnTo>
                <a:lnTo>
                  <a:pt x="2091" y="7300"/>
                </a:lnTo>
                <a:lnTo>
                  <a:pt x="1871" y="7080"/>
                </a:lnTo>
                <a:lnTo>
                  <a:pt x="1944" y="6713"/>
                </a:lnTo>
                <a:lnTo>
                  <a:pt x="2054" y="6383"/>
                </a:lnTo>
                <a:lnTo>
                  <a:pt x="2238" y="6053"/>
                </a:lnTo>
                <a:lnTo>
                  <a:pt x="2421" y="5722"/>
                </a:lnTo>
                <a:lnTo>
                  <a:pt x="2641" y="5429"/>
                </a:lnTo>
                <a:lnTo>
                  <a:pt x="2898" y="5172"/>
                </a:lnTo>
                <a:lnTo>
                  <a:pt x="3411" y="4622"/>
                </a:lnTo>
                <a:lnTo>
                  <a:pt x="4475" y="3558"/>
                </a:lnTo>
                <a:lnTo>
                  <a:pt x="5025" y="3045"/>
                </a:lnTo>
                <a:lnTo>
                  <a:pt x="5246" y="2825"/>
                </a:lnTo>
                <a:lnTo>
                  <a:pt x="5392" y="2678"/>
                </a:lnTo>
                <a:lnTo>
                  <a:pt x="5502" y="2605"/>
                </a:lnTo>
                <a:lnTo>
                  <a:pt x="5612" y="2715"/>
                </a:lnTo>
                <a:lnTo>
                  <a:pt x="5392" y="2825"/>
                </a:lnTo>
                <a:lnTo>
                  <a:pt x="5246" y="2971"/>
                </a:lnTo>
                <a:lnTo>
                  <a:pt x="4952" y="3301"/>
                </a:lnTo>
                <a:lnTo>
                  <a:pt x="4805" y="3485"/>
                </a:lnTo>
                <a:lnTo>
                  <a:pt x="4695" y="3668"/>
                </a:lnTo>
                <a:lnTo>
                  <a:pt x="4585" y="3888"/>
                </a:lnTo>
                <a:lnTo>
                  <a:pt x="4585" y="3962"/>
                </a:lnTo>
                <a:lnTo>
                  <a:pt x="4622" y="4072"/>
                </a:lnTo>
                <a:lnTo>
                  <a:pt x="4659" y="4145"/>
                </a:lnTo>
                <a:lnTo>
                  <a:pt x="4732" y="4145"/>
                </a:lnTo>
                <a:lnTo>
                  <a:pt x="4915" y="4035"/>
                </a:lnTo>
                <a:lnTo>
                  <a:pt x="5025" y="3888"/>
                </a:lnTo>
                <a:lnTo>
                  <a:pt x="5209" y="3558"/>
                </a:lnTo>
                <a:lnTo>
                  <a:pt x="5502" y="3228"/>
                </a:lnTo>
                <a:lnTo>
                  <a:pt x="5759" y="2898"/>
                </a:lnTo>
                <a:lnTo>
                  <a:pt x="6016" y="3118"/>
                </a:lnTo>
                <a:lnTo>
                  <a:pt x="5832" y="3301"/>
                </a:lnTo>
                <a:lnTo>
                  <a:pt x="5612" y="3522"/>
                </a:lnTo>
                <a:lnTo>
                  <a:pt x="5466" y="3742"/>
                </a:lnTo>
                <a:lnTo>
                  <a:pt x="5356" y="3962"/>
                </a:lnTo>
                <a:lnTo>
                  <a:pt x="5319" y="4072"/>
                </a:lnTo>
                <a:lnTo>
                  <a:pt x="5392" y="4182"/>
                </a:lnTo>
                <a:lnTo>
                  <a:pt x="5502" y="4219"/>
                </a:lnTo>
                <a:lnTo>
                  <a:pt x="5539" y="4219"/>
                </a:lnTo>
                <a:lnTo>
                  <a:pt x="5612" y="4182"/>
                </a:lnTo>
                <a:lnTo>
                  <a:pt x="5796" y="3998"/>
                </a:lnTo>
                <a:lnTo>
                  <a:pt x="5942" y="3778"/>
                </a:lnTo>
                <a:lnTo>
                  <a:pt x="6089" y="3558"/>
                </a:lnTo>
                <a:lnTo>
                  <a:pt x="6199" y="3301"/>
                </a:lnTo>
                <a:lnTo>
                  <a:pt x="6309" y="3375"/>
                </a:lnTo>
                <a:lnTo>
                  <a:pt x="6456" y="3485"/>
                </a:lnTo>
                <a:lnTo>
                  <a:pt x="6346" y="3595"/>
                </a:lnTo>
                <a:lnTo>
                  <a:pt x="6236" y="3705"/>
                </a:lnTo>
                <a:lnTo>
                  <a:pt x="6089" y="3962"/>
                </a:lnTo>
                <a:lnTo>
                  <a:pt x="5869" y="4255"/>
                </a:lnTo>
                <a:lnTo>
                  <a:pt x="5796" y="4402"/>
                </a:lnTo>
                <a:lnTo>
                  <a:pt x="5722" y="4585"/>
                </a:lnTo>
                <a:lnTo>
                  <a:pt x="5722" y="4622"/>
                </a:lnTo>
                <a:lnTo>
                  <a:pt x="5722" y="4695"/>
                </a:lnTo>
                <a:lnTo>
                  <a:pt x="5796" y="4732"/>
                </a:lnTo>
                <a:lnTo>
                  <a:pt x="5906" y="4769"/>
                </a:lnTo>
                <a:lnTo>
                  <a:pt x="6016" y="4695"/>
                </a:lnTo>
                <a:lnTo>
                  <a:pt x="6126" y="4585"/>
                </a:lnTo>
                <a:lnTo>
                  <a:pt x="6199" y="4439"/>
                </a:lnTo>
                <a:lnTo>
                  <a:pt x="6383" y="4145"/>
                </a:lnTo>
                <a:lnTo>
                  <a:pt x="6456" y="3962"/>
                </a:lnTo>
                <a:lnTo>
                  <a:pt x="6603" y="3632"/>
                </a:lnTo>
                <a:lnTo>
                  <a:pt x="7300" y="4145"/>
                </a:lnTo>
                <a:lnTo>
                  <a:pt x="7116" y="4292"/>
                </a:lnTo>
                <a:lnTo>
                  <a:pt x="6933" y="4439"/>
                </a:lnTo>
                <a:lnTo>
                  <a:pt x="6713" y="4695"/>
                </a:lnTo>
                <a:lnTo>
                  <a:pt x="6529" y="5026"/>
                </a:lnTo>
                <a:lnTo>
                  <a:pt x="6529" y="5099"/>
                </a:lnTo>
                <a:lnTo>
                  <a:pt x="6529" y="5172"/>
                </a:lnTo>
                <a:lnTo>
                  <a:pt x="6566" y="5209"/>
                </a:lnTo>
                <a:lnTo>
                  <a:pt x="6639" y="5246"/>
                </a:lnTo>
                <a:lnTo>
                  <a:pt x="6676" y="5282"/>
                </a:lnTo>
                <a:lnTo>
                  <a:pt x="6749" y="5282"/>
                </a:lnTo>
                <a:lnTo>
                  <a:pt x="6823" y="5246"/>
                </a:lnTo>
                <a:lnTo>
                  <a:pt x="6860" y="5172"/>
                </a:lnTo>
                <a:lnTo>
                  <a:pt x="7153" y="4695"/>
                </a:lnTo>
                <a:lnTo>
                  <a:pt x="7410" y="4255"/>
                </a:lnTo>
                <a:lnTo>
                  <a:pt x="7740" y="4475"/>
                </a:lnTo>
                <a:lnTo>
                  <a:pt x="7483" y="4732"/>
                </a:lnTo>
                <a:lnTo>
                  <a:pt x="7116" y="5136"/>
                </a:lnTo>
                <a:lnTo>
                  <a:pt x="7080" y="5209"/>
                </a:lnTo>
                <a:lnTo>
                  <a:pt x="7043" y="5246"/>
                </a:lnTo>
                <a:lnTo>
                  <a:pt x="7080" y="5319"/>
                </a:lnTo>
                <a:lnTo>
                  <a:pt x="7116" y="5356"/>
                </a:lnTo>
                <a:lnTo>
                  <a:pt x="7190" y="5392"/>
                </a:lnTo>
                <a:lnTo>
                  <a:pt x="7263" y="5429"/>
                </a:lnTo>
                <a:lnTo>
                  <a:pt x="7336" y="5429"/>
                </a:lnTo>
                <a:lnTo>
                  <a:pt x="7373" y="5356"/>
                </a:lnTo>
                <a:lnTo>
                  <a:pt x="7556" y="5172"/>
                </a:lnTo>
                <a:lnTo>
                  <a:pt x="7740" y="4989"/>
                </a:lnTo>
                <a:lnTo>
                  <a:pt x="7813" y="4805"/>
                </a:lnTo>
                <a:lnTo>
                  <a:pt x="7850" y="4695"/>
                </a:lnTo>
                <a:lnTo>
                  <a:pt x="7887" y="4585"/>
                </a:lnTo>
                <a:lnTo>
                  <a:pt x="8474" y="4989"/>
                </a:lnTo>
                <a:lnTo>
                  <a:pt x="8107" y="5319"/>
                </a:lnTo>
                <a:lnTo>
                  <a:pt x="7813" y="5722"/>
                </a:lnTo>
                <a:lnTo>
                  <a:pt x="7777" y="5796"/>
                </a:lnTo>
                <a:lnTo>
                  <a:pt x="7777" y="5833"/>
                </a:lnTo>
                <a:lnTo>
                  <a:pt x="7813" y="5943"/>
                </a:lnTo>
                <a:lnTo>
                  <a:pt x="7887" y="5979"/>
                </a:lnTo>
                <a:lnTo>
                  <a:pt x="7997" y="5979"/>
                </a:lnTo>
                <a:lnTo>
                  <a:pt x="8033" y="5943"/>
                </a:lnTo>
                <a:lnTo>
                  <a:pt x="8327" y="5502"/>
                </a:lnTo>
                <a:lnTo>
                  <a:pt x="8584" y="5062"/>
                </a:lnTo>
                <a:lnTo>
                  <a:pt x="9024" y="5356"/>
                </a:lnTo>
                <a:lnTo>
                  <a:pt x="8767" y="5612"/>
                </a:lnTo>
                <a:lnTo>
                  <a:pt x="8584" y="5796"/>
                </a:lnTo>
                <a:lnTo>
                  <a:pt x="8510" y="5906"/>
                </a:lnTo>
                <a:lnTo>
                  <a:pt x="8474" y="6053"/>
                </a:lnTo>
                <a:lnTo>
                  <a:pt x="8253" y="6383"/>
                </a:lnTo>
                <a:lnTo>
                  <a:pt x="8217" y="6456"/>
                </a:lnTo>
                <a:lnTo>
                  <a:pt x="8253" y="6566"/>
                </a:lnTo>
                <a:lnTo>
                  <a:pt x="8290" y="6603"/>
                </a:lnTo>
                <a:lnTo>
                  <a:pt x="8363" y="6640"/>
                </a:lnTo>
                <a:lnTo>
                  <a:pt x="8474" y="6640"/>
                </a:lnTo>
                <a:lnTo>
                  <a:pt x="8547" y="6566"/>
                </a:lnTo>
                <a:lnTo>
                  <a:pt x="8804" y="6199"/>
                </a:lnTo>
                <a:lnTo>
                  <a:pt x="8877" y="6126"/>
                </a:lnTo>
                <a:lnTo>
                  <a:pt x="8950" y="6016"/>
                </a:lnTo>
                <a:lnTo>
                  <a:pt x="9097" y="5796"/>
                </a:lnTo>
                <a:lnTo>
                  <a:pt x="9244" y="5539"/>
                </a:lnTo>
                <a:lnTo>
                  <a:pt x="9537" y="5722"/>
                </a:lnTo>
                <a:lnTo>
                  <a:pt x="9354" y="5906"/>
                </a:lnTo>
                <a:lnTo>
                  <a:pt x="9207" y="6126"/>
                </a:lnTo>
                <a:lnTo>
                  <a:pt x="8950" y="6419"/>
                </a:lnTo>
                <a:lnTo>
                  <a:pt x="8877" y="6566"/>
                </a:lnTo>
                <a:lnTo>
                  <a:pt x="8840" y="6750"/>
                </a:lnTo>
                <a:lnTo>
                  <a:pt x="8914" y="6823"/>
                </a:lnTo>
                <a:lnTo>
                  <a:pt x="8950" y="6860"/>
                </a:lnTo>
                <a:lnTo>
                  <a:pt x="8987" y="6860"/>
                </a:lnTo>
                <a:lnTo>
                  <a:pt x="9134" y="6786"/>
                </a:lnTo>
                <a:lnTo>
                  <a:pt x="9244" y="6640"/>
                </a:lnTo>
                <a:lnTo>
                  <a:pt x="9391" y="6383"/>
                </a:lnTo>
                <a:lnTo>
                  <a:pt x="9537" y="6126"/>
                </a:lnTo>
                <a:lnTo>
                  <a:pt x="9721" y="5869"/>
                </a:lnTo>
                <a:lnTo>
                  <a:pt x="10198" y="6236"/>
                </a:lnTo>
                <a:lnTo>
                  <a:pt x="10051" y="6419"/>
                </a:lnTo>
                <a:lnTo>
                  <a:pt x="9867" y="6640"/>
                </a:lnTo>
                <a:lnTo>
                  <a:pt x="9684" y="6860"/>
                </a:lnTo>
                <a:lnTo>
                  <a:pt x="9611" y="7006"/>
                </a:lnTo>
                <a:lnTo>
                  <a:pt x="9574" y="7116"/>
                </a:lnTo>
                <a:lnTo>
                  <a:pt x="9574" y="7190"/>
                </a:lnTo>
                <a:lnTo>
                  <a:pt x="9611" y="7263"/>
                </a:lnTo>
                <a:lnTo>
                  <a:pt x="9757" y="7263"/>
                </a:lnTo>
                <a:lnTo>
                  <a:pt x="9867" y="7190"/>
                </a:lnTo>
                <a:lnTo>
                  <a:pt x="9941" y="7080"/>
                </a:lnTo>
                <a:lnTo>
                  <a:pt x="10124" y="6823"/>
                </a:lnTo>
                <a:lnTo>
                  <a:pt x="10271" y="6603"/>
                </a:lnTo>
                <a:lnTo>
                  <a:pt x="10381" y="6383"/>
                </a:lnTo>
                <a:lnTo>
                  <a:pt x="10895" y="6823"/>
                </a:lnTo>
                <a:lnTo>
                  <a:pt x="10931" y="6860"/>
                </a:lnTo>
                <a:lnTo>
                  <a:pt x="10638" y="7226"/>
                </a:lnTo>
                <a:lnTo>
                  <a:pt x="10381" y="7593"/>
                </a:lnTo>
                <a:lnTo>
                  <a:pt x="10271" y="7703"/>
                </a:lnTo>
                <a:lnTo>
                  <a:pt x="10271" y="7777"/>
                </a:lnTo>
                <a:lnTo>
                  <a:pt x="10271" y="7813"/>
                </a:lnTo>
                <a:lnTo>
                  <a:pt x="10344" y="7923"/>
                </a:lnTo>
                <a:lnTo>
                  <a:pt x="10418" y="7960"/>
                </a:lnTo>
                <a:lnTo>
                  <a:pt x="10491" y="7923"/>
                </a:lnTo>
                <a:lnTo>
                  <a:pt x="10528" y="7887"/>
                </a:lnTo>
                <a:lnTo>
                  <a:pt x="10821" y="7483"/>
                </a:lnTo>
                <a:lnTo>
                  <a:pt x="11115" y="7043"/>
                </a:lnTo>
                <a:lnTo>
                  <a:pt x="11445" y="7447"/>
                </a:lnTo>
                <a:lnTo>
                  <a:pt x="11298" y="7703"/>
                </a:lnTo>
                <a:lnTo>
                  <a:pt x="11151" y="7960"/>
                </a:lnTo>
                <a:lnTo>
                  <a:pt x="10968" y="8253"/>
                </a:lnTo>
                <a:lnTo>
                  <a:pt x="10931" y="8437"/>
                </a:lnTo>
                <a:lnTo>
                  <a:pt x="10931" y="8510"/>
                </a:lnTo>
                <a:lnTo>
                  <a:pt x="10931" y="8584"/>
                </a:lnTo>
                <a:lnTo>
                  <a:pt x="10968" y="8657"/>
                </a:lnTo>
                <a:lnTo>
                  <a:pt x="11041" y="8657"/>
                </a:lnTo>
                <a:lnTo>
                  <a:pt x="11188" y="8584"/>
                </a:lnTo>
                <a:lnTo>
                  <a:pt x="11261" y="8474"/>
                </a:lnTo>
                <a:lnTo>
                  <a:pt x="11408" y="8180"/>
                </a:lnTo>
                <a:lnTo>
                  <a:pt x="11628" y="7703"/>
                </a:lnTo>
                <a:lnTo>
                  <a:pt x="11812" y="7997"/>
                </a:lnTo>
                <a:lnTo>
                  <a:pt x="11995" y="8290"/>
                </a:lnTo>
                <a:lnTo>
                  <a:pt x="11812" y="8694"/>
                </a:lnTo>
                <a:lnTo>
                  <a:pt x="11628" y="9097"/>
                </a:lnTo>
                <a:lnTo>
                  <a:pt x="11518" y="9097"/>
                </a:lnTo>
                <a:lnTo>
                  <a:pt x="11408" y="9317"/>
                </a:lnTo>
                <a:lnTo>
                  <a:pt x="11335" y="9501"/>
                </a:lnTo>
                <a:lnTo>
                  <a:pt x="11335" y="9574"/>
                </a:lnTo>
                <a:lnTo>
                  <a:pt x="11335" y="9647"/>
                </a:lnTo>
                <a:lnTo>
                  <a:pt x="11408" y="9721"/>
                </a:lnTo>
                <a:lnTo>
                  <a:pt x="11591" y="9721"/>
                </a:lnTo>
                <a:lnTo>
                  <a:pt x="11628" y="9684"/>
                </a:lnTo>
                <a:lnTo>
                  <a:pt x="11812" y="9427"/>
                </a:lnTo>
                <a:lnTo>
                  <a:pt x="11958" y="9171"/>
                </a:lnTo>
                <a:lnTo>
                  <a:pt x="12105" y="8914"/>
                </a:lnTo>
                <a:lnTo>
                  <a:pt x="12178" y="8657"/>
                </a:lnTo>
                <a:lnTo>
                  <a:pt x="12325" y="9024"/>
                </a:lnTo>
                <a:lnTo>
                  <a:pt x="12472" y="9427"/>
                </a:lnTo>
                <a:lnTo>
                  <a:pt x="12068" y="10088"/>
                </a:lnTo>
                <a:lnTo>
                  <a:pt x="11995" y="10088"/>
                </a:lnTo>
                <a:lnTo>
                  <a:pt x="11922" y="10271"/>
                </a:lnTo>
                <a:lnTo>
                  <a:pt x="11848" y="10418"/>
                </a:lnTo>
                <a:lnTo>
                  <a:pt x="11848" y="10491"/>
                </a:lnTo>
                <a:lnTo>
                  <a:pt x="11848" y="10528"/>
                </a:lnTo>
                <a:lnTo>
                  <a:pt x="11922" y="10601"/>
                </a:lnTo>
                <a:lnTo>
                  <a:pt x="12068" y="10601"/>
                </a:lnTo>
                <a:lnTo>
                  <a:pt x="12142" y="10564"/>
                </a:lnTo>
                <a:lnTo>
                  <a:pt x="12362" y="10198"/>
                </a:lnTo>
                <a:lnTo>
                  <a:pt x="12582" y="9831"/>
                </a:lnTo>
                <a:lnTo>
                  <a:pt x="12692" y="10454"/>
                </a:lnTo>
                <a:lnTo>
                  <a:pt x="12509" y="10638"/>
                </a:lnTo>
                <a:lnTo>
                  <a:pt x="12362" y="10858"/>
                </a:lnTo>
                <a:lnTo>
                  <a:pt x="12215" y="11078"/>
                </a:lnTo>
                <a:lnTo>
                  <a:pt x="12178" y="11225"/>
                </a:lnTo>
                <a:lnTo>
                  <a:pt x="12178" y="11371"/>
                </a:lnTo>
                <a:lnTo>
                  <a:pt x="12215" y="11408"/>
                </a:lnTo>
                <a:lnTo>
                  <a:pt x="12252" y="11408"/>
                </a:lnTo>
                <a:lnTo>
                  <a:pt x="12362" y="11371"/>
                </a:lnTo>
                <a:lnTo>
                  <a:pt x="12472" y="11298"/>
                </a:lnTo>
                <a:lnTo>
                  <a:pt x="12582" y="11078"/>
                </a:lnTo>
                <a:lnTo>
                  <a:pt x="12692" y="10858"/>
                </a:lnTo>
                <a:lnTo>
                  <a:pt x="12729" y="11188"/>
                </a:lnTo>
                <a:lnTo>
                  <a:pt x="12655" y="11775"/>
                </a:lnTo>
                <a:lnTo>
                  <a:pt x="12509" y="11922"/>
                </a:lnTo>
                <a:lnTo>
                  <a:pt x="12362" y="12068"/>
                </a:lnTo>
                <a:lnTo>
                  <a:pt x="12325" y="12215"/>
                </a:lnTo>
                <a:lnTo>
                  <a:pt x="12325" y="12288"/>
                </a:lnTo>
                <a:lnTo>
                  <a:pt x="12362" y="12362"/>
                </a:lnTo>
                <a:lnTo>
                  <a:pt x="12435" y="12398"/>
                </a:lnTo>
                <a:lnTo>
                  <a:pt x="12472" y="12398"/>
                </a:lnTo>
                <a:lnTo>
                  <a:pt x="12619" y="12288"/>
                </a:lnTo>
                <a:lnTo>
                  <a:pt x="12655" y="12655"/>
                </a:lnTo>
                <a:lnTo>
                  <a:pt x="12692" y="12692"/>
                </a:lnTo>
                <a:lnTo>
                  <a:pt x="12729" y="12655"/>
                </a:lnTo>
                <a:lnTo>
                  <a:pt x="12802" y="12545"/>
                </a:lnTo>
                <a:lnTo>
                  <a:pt x="12912" y="12398"/>
                </a:lnTo>
                <a:lnTo>
                  <a:pt x="13022" y="12068"/>
                </a:lnTo>
                <a:lnTo>
                  <a:pt x="13095" y="11738"/>
                </a:lnTo>
                <a:lnTo>
                  <a:pt x="13132" y="11408"/>
                </a:lnTo>
                <a:lnTo>
                  <a:pt x="13132" y="11005"/>
                </a:lnTo>
                <a:lnTo>
                  <a:pt x="13132" y="10638"/>
                </a:lnTo>
                <a:lnTo>
                  <a:pt x="13095" y="10234"/>
                </a:lnTo>
                <a:lnTo>
                  <a:pt x="13022" y="9867"/>
                </a:lnTo>
                <a:lnTo>
                  <a:pt x="12949" y="9464"/>
                </a:lnTo>
                <a:lnTo>
                  <a:pt x="12839" y="9060"/>
                </a:lnTo>
                <a:lnTo>
                  <a:pt x="12692" y="8694"/>
                </a:lnTo>
                <a:lnTo>
                  <a:pt x="12545" y="8327"/>
                </a:lnTo>
                <a:lnTo>
                  <a:pt x="12325" y="7960"/>
                </a:lnTo>
                <a:lnTo>
                  <a:pt x="12142" y="7630"/>
                </a:lnTo>
                <a:lnTo>
                  <a:pt x="11885" y="7300"/>
                </a:lnTo>
                <a:lnTo>
                  <a:pt x="11628" y="6970"/>
                </a:lnTo>
                <a:lnTo>
                  <a:pt x="11335" y="6640"/>
                </a:lnTo>
                <a:lnTo>
                  <a:pt x="11041" y="6346"/>
                </a:lnTo>
                <a:lnTo>
                  <a:pt x="10344" y="5759"/>
                </a:lnTo>
                <a:lnTo>
                  <a:pt x="9647" y="5246"/>
                </a:lnTo>
                <a:lnTo>
                  <a:pt x="8914" y="4732"/>
                </a:lnTo>
                <a:lnTo>
                  <a:pt x="8987" y="4439"/>
                </a:lnTo>
                <a:lnTo>
                  <a:pt x="9024" y="4182"/>
                </a:lnTo>
                <a:lnTo>
                  <a:pt x="9060" y="3558"/>
                </a:lnTo>
                <a:lnTo>
                  <a:pt x="9097" y="2898"/>
                </a:lnTo>
                <a:lnTo>
                  <a:pt x="9281" y="220"/>
                </a:lnTo>
                <a:lnTo>
                  <a:pt x="9244" y="110"/>
                </a:lnTo>
                <a:lnTo>
                  <a:pt x="9207" y="37"/>
                </a:lnTo>
                <a:lnTo>
                  <a:pt x="9097"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439" name="Google Shape;439;p9"/>
          <p:cNvSpPr/>
          <p:nvPr/>
        </p:nvSpPr>
        <p:spPr>
          <a:xfrm>
            <a:off x="-77078" y="1488018"/>
            <a:ext cx="339602" cy="400617"/>
          </a:xfrm>
          <a:custGeom>
            <a:avLst/>
            <a:gdLst/>
            <a:ahLst/>
            <a:cxnLst/>
            <a:rect l="l" t="t" r="r" b="b"/>
            <a:pathLst>
              <a:path w="9391" h="11079" extrusionOk="0">
                <a:moveTo>
                  <a:pt x="4916" y="441"/>
                </a:moveTo>
                <a:lnTo>
                  <a:pt x="5026" y="477"/>
                </a:lnTo>
                <a:lnTo>
                  <a:pt x="5099" y="551"/>
                </a:lnTo>
                <a:lnTo>
                  <a:pt x="5099" y="771"/>
                </a:lnTo>
                <a:lnTo>
                  <a:pt x="5026" y="954"/>
                </a:lnTo>
                <a:lnTo>
                  <a:pt x="4953" y="1064"/>
                </a:lnTo>
                <a:lnTo>
                  <a:pt x="4842" y="1138"/>
                </a:lnTo>
                <a:lnTo>
                  <a:pt x="4732" y="1174"/>
                </a:lnTo>
                <a:lnTo>
                  <a:pt x="4622" y="1138"/>
                </a:lnTo>
                <a:lnTo>
                  <a:pt x="4366" y="1028"/>
                </a:lnTo>
                <a:lnTo>
                  <a:pt x="4439" y="917"/>
                </a:lnTo>
                <a:lnTo>
                  <a:pt x="4439" y="771"/>
                </a:lnTo>
                <a:lnTo>
                  <a:pt x="4402" y="697"/>
                </a:lnTo>
                <a:lnTo>
                  <a:pt x="4366" y="661"/>
                </a:lnTo>
                <a:lnTo>
                  <a:pt x="4476" y="551"/>
                </a:lnTo>
                <a:lnTo>
                  <a:pt x="4622" y="477"/>
                </a:lnTo>
                <a:lnTo>
                  <a:pt x="4769" y="441"/>
                </a:lnTo>
                <a:close/>
                <a:moveTo>
                  <a:pt x="3375" y="6493"/>
                </a:moveTo>
                <a:lnTo>
                  <a:pt x="3375" y="6530"/>
                </a:lnTo>
                <a:lnTo>
                  <a:pt x="3339" y="6530"/>
                </a:lnTo>
                <a:lnTo>
                  <a:pt x="3375" y="6493"/>
                </a:lnTo>
                <a:close/>
                <a:moveTo>
                  <a:pt x="4292" y="6933"/>
                </a:moveTo>
                <a:lnTo>
                  <a:pt x="4256" y="7007"/>
                </a:lnTo>
                <a:lnTo>
                  <a:pt x="4219" y="6970"/>
                </a:lnTo>
                <a:lnTo>
                  <a:pt x="4292" y="6933"/>
                </a:lnTo>
                <a:close/>
                <a:moveTo>
                  <a:pt x="5209" y="4219"/>
                </a:moveTo>
                <a:lnTo>
                  <a:pt x="5429" y="4329"/>
                </a:lnTo>
                <a:lnTo>
                  <a:pt x="5649" y="4439"/>
                </a:lnTo>
                <a:lnTo>
                  <a:pt x="5686" y="4549"/>
                </a:lnTo>
                <a:lnTo>
                  <a:pt x="5723" y="4586"/>
                </a:lnTo>
                <a:lnTo>
                  <a:pt x="5796" y="4586"/>
                </a:lnTo>
                <a:lnTo>
                  <a:pt x="6016" y="4879"/>
                </a:lnTo>
                <a:lnTo>
                  <a:pt x="6163" y="5173"/>
                </a:lnTo>
                <a:lnTo>
                  <a:pt x="6200" y="5503"/>
                </a:lnTo>
                <a:lnTo>
                  <a:pt x="6200" y="5833"/>
                </a:lnTo>
                <a:lnTo>
                  <a:pt x="6090" y="6126"/>
                </a:lnTo>
                <a:lnTo>
                  <a:pt x="5943" y="6420"/>
                </a:lnTo>
                <a:lnTo>
                  <a:pt x="5796" y="6603"/>
                </a:lnTo>
                <a:lnTo>
                  <a:pt x="5649" y="6750"/>
                </a:lnTo>
                <a:lnTo>
                  <a:pt x="5649" y="6713"/>
                </a:lnTo>
                <a:lnTo>
                  <a:pt x="5649" y="6566"/>
                </a:lnTo>
                <a:lnTo>
                  <a:pt x="5649" y="6383"/>
                </a:lnTo>
                <a:lnTo>
                  <a:pt x="5613" y="6346"/>
                </a:lnTo>
                <a:lnTo>
                  <a:pt x="5576" y="6310"/>
                </a:lnTo>
                <a:lnTo>
                  <a:pt x="5539" y="6310"/>
                </a:lnTo>
                <a:lnTo>
                  <a:pt x="5503" y="6346"/>
                </a:lnTo>
                <a:lnTo>
                  <a:pt x="5393" y="6493"/>
                </a:lnTo>
                <a:lnTo>
                  <a:pt x="5356" y="6676"/>
                </a:lnTo>
                <a:lnTo>
                  <a:pt x="5319" y="6933"/>
                </a:lnTo>
                <a:lnTo>
                  <a:pt x="5099" y="7007"/>
                </a:lnTo>
                <a:lnTo>
                  <a:pt x="5099" y="6860"/>
                </a:lnTo>
                <a:lnTo>
                  <a:pt x="5099" y="6713"/>
                </a:lnTo>
                <a:lnTo>
                  <a:pt x="5136" y="6566"/>
                </a:lnTo>
                <a:lnTo>
                  <a:pt x="5209" y="6456"/>
                </a:lnTo>
                <a:lnTo>
                  <a:pt x="5246" y="6420"/>
                </a:lnTo>
                <a:lnTo>
                  <a:pt x="5209" y="6383"/>
                </a:lnTo>
                <a:lnTo>
                  <a:pt x="5173" y="6346"/>
                </a:lnTo>
                <a:lnTo>
                  <a:pt x="5136" y="6346"/>
                </a:lnTo>
                <a:lnTo>
                  <a:pt x="4953" y="6456"/>
                </a:lnTo>
                <a:lnTo>
                  <a:pt x="4842" y="6640"/>
                </a:lnTo>
                <a:lnTo>
                  <a:pt x="4769" y="6823"/>
                </a:lnTo>
                <a:lnTo>
                  <a:pt x="4769" y="7043"/>
                </a:lnTo>
                <a:lnTo>
                  <a:pt x="4696" y="7043"/>
                </a:lnTo>
                <a:lnTo>
                  <a:pt x="4659" y="7007"/>
                </a:lnTo>
                <a:lnTo>
                  <a:pt x="4622" y="6970"/>
                </a:lnTo>
                <a:lnTo>
                  <a:pt x="4586" y="6970"/>
                </a:lnTo>
                <a:lnTo>
                  <a:pt x="5026" y="6016"/>
                </a:lnTo>
                <a:lnTo>
                  <a:pt x="5026" y="5943"/>
                </a:lnTo>
                <a:lnTo>
                  <a:pt x="4989" y="5906"/>
                </a:lnTo>
                <a:lnTo>
                  <a:pt x="4953" y="5906"/>
                </a:lnTo>
                <a:lnTo>
                  <a:pt x="4916" y="5943"/>
                </a:lnTo>
                <a:lnTo>
                  <a:pt x="4402" y="6750"/>
                </a:lnTo>
                <a:lnTo>
                  <a:pt x="4366" y="6676"/>
                </a:lnTo>
                <a:lnTo>
                  <a:pt x="4329" y="6640"/>
                </a:lnTo>
                <a:lnTo>
                  <a:pt x="4256" y="6640"/>
                </a:lnTo>
                <a:lnTo>
                  <a:pt x="4439" y="6236"/>
                </a:lnTo>
                <a:lnTo>
                  <a:pt x="4659" y="5796"/>
                </a:lnTo>
                <a:lnTo>
                  <a:pt x="4696" y="5759"/>
                </a:lnTo>
                <a:lnTo>
                  <a:pt x="4659" y="5723"/>
                </a:lnTo>
                <a:lnTo>
                  <a:pt x="4586" y="5723"/>
                </a:lnTo>
                <a:lnTo>
                  <a:pt x="4182" y="6273"/>
                </a:lnTo>
                <a:lnTo>
                  <a:pt x="3999" y="6566"/>
                </a:lnTo>
                <a:lnTo>
                  <a:pt x="3852" y="6860"/>
                </a:lnTo>
                <a:lnTo>
                  <a:pt x="3669" y="6786"/>
                </a:lnTo>
                <a:lnTo>
                  <a:pt x="3779" y="6750"/>
                </a:lnTo>
                <a:lnTo>
                  <a:pt x="3852" y="6640"/>
                </a:lnTo>
                <a:lnTo>
                  <a:pt x="3889" y="6566"/>
                </a:lnTo>
                <a:lnTo>
                  <a:pt x="3889" y="6420"/>
                </a:lnTo>
                <a:lnTo>
                  <a:pt x="3889" y="6383"/>
                </a:lnTo>
                <a:lnTo>
                  <a:pt x="3815" y="6383"/>
                </a:lnTo>
                <a:lnTo>
                  <a:pt x="3999" y="6163"/>
                </a:lnTo>
                <a:lnTo>
                  <a:pt x="4512" y="5539"/>
                </a:lnTo>
                <a:lnTo>
                  <a:pt x="4512" y="5466"/>
                </a:lnTo>
                <a:lnTo>
                  <a:pt x="4476" y="5429"/>
                </a:lnTo>
                <a:lnTo>
                  <a:pt x="4402" y="5429"/>
                </a:lnTo>
                <a:lnTo>
                  <a:pt x="3779" y="6016"/>
                </a:lnTo>
                <a:lnTo>
                  <a:pt x="3632" y="6126"/>
                </a:lnTo>
                <a:lnTo>
                  <a:pt x="3595" y="6090"/>
                </a:lnTo>
                <a:lnTo>
                  <a:pt x="3559" y="6090"/>
                </a:lnTo>
                <a:lnTo>
                  <a:pt x="3485" y="6126"/>
                </a:lnTo>
                <a:lnTo>
                  <a:pt x="3669" y="5869"/>
                </a:lnTo>
                <a:lnTo>
                  <a:pt x="3889" y="5649"/>
                </a:lnTo>
                <a:lnTo>
                  <a:pt x="4146" y="5466"/>
                </a:lnTo>
                <a:lnTo>
                  <a:pt x="4402" y="5283"/>
                </a:lnTo>
                <a:lnTo>
                  <a:pt x="4439" y="5246"/>
                </a:lnTo>
                <a:lnTo>
                  <a:pt x="4402" y="5209"/>
                </a:lnTo>
                <a:lnTo>
                  <a:pt x="4402" y="5173"/>
                </a:lnTo>
                <a:lnTo>
                  <a:pt x="4329" y="5136"/>
                </a:lnTo>
                <a:lnTo>
                  <a:pt x="3962" y="5319"/>
                </a:lnTo>
                <a:lnTo>
                  <a:pt x="3632" y="5539"/>
                </a:lnTo>
                <a:lnTo>
                  <a:pt x="3339" y="5796"/>
                </a:lnTo>
                <a:lnTo>
                  <a:pt x="3082" y="6126"/>
                </a:lnTo>
                <a:lnTo>
                  <a:pt x="3045" y="6016"/>
                </a:lnTo>
                <a:lnTo>
                  <a:pt x="3082" y="5980"/>
                </a:lnTo>
                <a:lnTo>
                  <a:pt x="3339" y="5613"/>
                </a:lnTo>
                <a:lnTo>
                  <a:pt x="3632" y="5283"/>
                </a:lnTo>
                <a:lnTo>
                  <a:pt x="3962" y="4952"/>
                </a:lnTo>
                <a:lnTo>
                  <a:pt x="4292" y="4659"/>
                </a:lnTo>
                <a:lnTo>
                  <a:pt x="4292" y="4622"/>
                </a:lnTo>
                <a:lnTo>
                  <a:pt x="4256" y="4586"/>
                </a:lnTo>
                <a:lnTo>
                  <a:pt x="4219" y="4586"/>
                </a:lnTo>
                <a:lnTo>
                  <a:pt x="3925" y="4732"/>
                </a:lnTo>
                <a:lnTo>
                  <a:pt x="3632" y="4879"/>
                </a:lnTo>
                <a:lnTo>
                  <a:pt x="3375" y="5099"/>
                </a:lnTo>
                <a:lnTo>
                  <a:pt x="3155" y="5356"/>
                </a:lnTo>
                <a:lnTo>
                  <a:pt x="3228" y="5209"/>
                </a:lnTo>
                <a:lnTo>
                  <a:pt x="3339" y="5062"/>
                </a:lnTo>
                <a:lnTo>
                  <a:pt x="3559" y="4842"/>
                </a:lnTo>
                <a:lnTo>
                  <a:pt x="3852" y="4622"/>
                </a:lnTo>
                <a:lnTo>
                  <a:pt x="4146" y="4476"/>
                </a:lnTo>
                <a:lnTo>
                  <a:pt x="4402" y="4366"/>
                </a:lnTo>
                <a:lnTo>
                  <a:pt x="4659" y="4292"/>
                </a:lnTo>
                <a:lnTo>
                  <a:pt x="4953" y="4219"/>
                </a:lnTo>
                <a:close/>
                <a:moveTo>
                  <a:pt x="807" y="8767"/>
                </a:moveTo>
                <a:lnTo>
                  <a:pt x="807" y="8841"/>
                </a:lnTo>
                <a:lnTo>
                  <a:pt x="844" y="8914"/>
                </a:lnTo>
                <a:lnTo>
                  <a:pt x="918" y="8951"/>
                </a:lnTo>
                <a:lnTo>
                  <a:pt x="1138" y="8951"/>
                </a:lnTo>
                <a:lnTo>
                  <a:pt x="1211" y="8987"/>
                </a:lnTo>
                <a:lnTo>
                  <a:pt x="1321" y="8987"/>
                </a:lnTo>
                <a:lnTo>
                  <a:pt x="1321" y="9061"/>
                </a:lnTo>
                <a:lnTo>
                  <a:pt x="1321" y="9097"/>
                </a:lnTo>
                <a:lnTo>
                  <a:pt x="1248" y="9171"/>
                </a:lnTo>
                <a:lnTo>
                  <a:pt x="1174" y="9207"/>
                </a:lnTo>
                <a:lnTo>
                  <a:pt x="954" y="9244"/>
                </a:lnTo>
                <a:lnTo>
                  <a:pt x="844" y="9207"/>
                </a:lnTo>
                <a:lnTo>
                  <a:pt x="697" y="9134"/>
                </a:lnTo>
                <a:lnTo>
                  <a:pt x="587" y="9061"/>
                </a:lnTo>
                <a:lnTo>
                  <a:pt x="551" y="8951"/>
                </a:lnTo>
                <a:lnTo>
                  <a:pt x="661" y="8841"/>
                </a:lnTo>
                <a:lnTo>
                  <a:pt x="807" y="8767"/>
                </a:lnTo>
                <a:close/>
                <a:moveTo>
                  <a:pt x="8511" y="8657"/>
                </a:moveTo>
                <a:lnTo>
                  <a:pt x="8621" y="8694"/>
                </a:lnTo>
                <a:lnTo>
                  <a:pt x="8731" y="8731"/>
                </a:lnTo>
                <a:lnTo>
                  <a:pt x="8841" y="8804"/>
                </a:lnTo>
                <a:lnTo>
                  <a:pt x="8951" y="8877"/>
                </a:lnTo>
                <a:lnTo>
                  <a:pt x="8987" y="8987"/>
                </a:lnTo>
                <a:lnTo>
                  <a:pt x="9024" y="9097"/>
                </a:lnTo>
                <a:lnTo>
                  <a:pt x="9024" y="9134"/>
                </a:lnTo>
                <a:lnTo>
                  <a:pt x="8987" y="9134"/>
                </a:lnTo>
                <a:lnTo>
                  <a:pt x="8877" y="9097"/>
                </a:lnTo>
                <a:lnTo>
                  <a:pt x="8804" y="9134"/>
                </a:lnTo>
                <a:lnTo>
                  <a:pt x="8731" y="9171"/>
                </a:lnTo>
                <a:lnTo>
                  <a:pt x="8621" y="9281"/>
                </a:lnTo>
                <a:lnTo>
                  <a:pt x="8474" y="9354"/>
                </a:lnTo>
                <a:lnTo>
                  <a:pt x="8327" y="9318"/>
                </a:lnTo>
                <a:lnTo>
                  <a:pt x="8254" y="9244"/>
                </a:lnTo>
                <a:lnTo>
                  <a:pt x="8217" y="9171"/>
                </a:lnTo>
                <a:lnTo>
                  <a:pt x="8217" y="9024"/>
                </a:lnTo>
                <a:lnTo>
                  <a:pt x="8254" y="8841"/>
                </a:lnTo>
                <a:lnTo>
                  <a:pt x="8254" y="8694"/>
                </a:lnTo>
                <a:lnTo>
                  <a:pt x="8511" y="8657"/>
                </a:lnTo>
                <a:close/>
                <a:moveTo>
                  <a:pt x="5026" y="9501"/>
                </a:moveTo>
                <a:lnTo>
                  <a:pt x="5063" y="9574"/>
                </a:lnTo>
                <a:lnTo>
                  <a:pt x="4989" y="9538"/>
                </a:lnTo>
                <a:lnTo>
                  <a:pt x="5026" y="9501"/>
                </a:lnTo>
                <a:close/>
                <a:moveTo>
                  <a:pt x="4696" y="9868"/>
                </a:moveTo>
                <a:lnTo>
                  <a:pt x="4953" y="9941"/>
                </a:lnTo>
                <a:lnTo>
                  <a:pt x="4916" y="10014"/>
                </a:lnTo>
                <a:lnTo>
                  <a:pt x="4879" y="10271"/>
                </a:lnTo>
                <a:lnTo>
                  <a:pt x="4842" y="10308"/>
                </a:lnTo>
                <a:lnTo>
                  <a:pt x="4549" y="10308"/>
                </a:lnTo>
                <a:lnTo>
                  <a:pt x="4439" y="10235"/>
                </a:lnTo>
                <a:lnTo>
                  <a:pt x="4329" y="10125"/>
                </a:lnTo>
                <a:lnTo>
                  <a:pt x="4292" y="10051"/>
                </a:lnTo>
                <a:lnTo>
                  <a:pt x="4256" y="9941"/>
                </a:lnTo>
                <a:lnTo>
                  <a:pt x="4329" y="9904"/>
                </a:lnTo>
                <a:lnTo>
                  <a:pt x="4439" y="9868"/>
                </a:lnTo>
                <a:close/>
                <a:moveTo>
                  <a:pt x="4806" y="0"/>
                </a:moveTo>
                <a:lnTo>
                  <a:pt x="4622" y="37"/>
                </a:lnTo>
                <a:lnTo>
                  <a:pt x="4476" y="110"/>
                </a:lnTo>
                <a:lnTo>
                  <a:pt x="4292" y="147"/>
                </a:lnTo>
                <a:lnTo>
                  <a:pt x="4146" y="257"/>
                </a:lnTo>
                <a:lnTo>
                  <a:pt x="3999" y="367"/>
                </a:lnTo>
                <a:lnTo>
                  <a:pt x="3889" y="477"/>
                </a:lnTo>
                <a:lnTo>
                  <a:pt x="3779" y="624"/>
                </a:lnTo>
                <a:lnTo>
                  <a:pt x="3705" y="807"/>
                </a:lnTo>
                <a:lnTo>
                  <a:pt x="3669" y="954"/>
                </a:lnTo>
                <a:lnTo>
                  <a:pt x="3669" y="1138"/>
                </a:lnTo>
                <a:lnTo>
                  <a:pt x="3705" y="1321"/>
                </a:lnTo>
                <a:lnTo>
                  <a:pt x="3815" y="1578"/>
                </a:lnTo>
                <a:lnTo>
                  <a:pt x="3999" y="1761"/>
                </a:lnTo>
                <a:lnTo>
                  <a:pt x="4182" y="1871"/>
                </a:lnTo>
                <a:lnTo>
                  <a:pt x="4402" y="1945"/>
                </a:lnTo>
                <a:lnTo>
                  <a:pt x="4366" y="2055"/>
                </a:lnTo>
                <a:lnTo>
                  <a:pt x="4329" y="2165"/>
                </a:lnTo>
                <a:lnTo>
                  <a:pt x="4329" y="2531"/>
                </a:lnTo>
                <a:lnTo>
                  <a:pt x="4329" y="2898"/>
                </a:lnTo>
                <a:lnTo>
                  <a:pt x="4329" y="3522"/>
                </a:lnTo>
                <a:lnTo>
                  <a:pt x="4329" y="3669"/>
                </a:lnTo>
                <a:lnTo>
                  <a:pt x="4366" y="3779"/>
                </a:lnTo>
                <a:lnTo>
                  <a:pt x="4072" y="3925"/>
                </a:lnTo>
                <a:lnTo>
                  <a:pt x="3815" y="4109"/>
                </a:lnTo>
                <a:lnTo>
                  <a:pt x="3742" y="4182"/>
                </a:lnTo>
                <a:lnTo>
                  <a:pt x="3742" y="4255"/>
                </a:lnTo>
                <a:lnTo>
                  <a:pt x="3522" y="4402"/>
                </a:lnTo>
                <a:lnTo>
                  <a:pt x="3339" y="4549"/>
                </a:lnTo>
                <a:lnTo>
                  <a:pt x="3155" y="4696"/>
                </a:lnTo>
                <a:lnTo>
                  <a:pt x="3008" y="4879"/>
                </a:lnTo>
                <a:lnTo>
                  <a:pt x="2862" y="5062"/>
                </a:lnTo>
                <a:lnTo>
                  <a:pt x="2752" y="5283"/>
                </a:lnTo>
                <a:lnTo>
                  <a:pt x="2678" y="5503"/>
                </a:lnTo>
                <a:lnTo>
                  <a:pt x="2642" y="5686"/>
                </a:lnTo>
                <a:lnTo>
                  <a:pt x="2642" y="5906"/>
                </a:lnTo>
                <a:lnTo>
                  <a:pt x="2678" y="6126"/>
                </a:lnTo>
                <a:lnTo>
                  <a:pt x="2752" y="6346"/>
                </a:lnTo>
                <a:lnTo>
                  <a:pt x="2825" y="6566"/>
                </a:lnTo>
                <a:lnTo>
                  <a:pt x="2898" y="6676"/>
                </a:lnTo>
                <a:lnTo>
                  <a:pt x="2421" y="7080"/>
                </a:lnTo>
                <a:lnTo>
                  <a:pt x="1908" y="7447"/>
                </a:lnTo>
                <a:lnTo>
                  <a:pt x="1431" y="7850"/>
                </a:lnTo>
                <a:lnTo>
                  <a:pt x="1211" y="8070"/>
                </a:lnTo>
                <a:lnTo>
                  <a:pt x="991" y="8327"/>
                </a:lnTo>
                <a:lnTo>
                  <a:pt x="771" y="8364"/>
                </a:lnTo>
                <a:lnTo>
                  <a:pt x="624" y="8327"/>
                </a:lnTo>
                <a:lnTo>
                  <a:pt x="477" y="8327"/>
                </a:lnTo>
                <a:lnTo>
                  <a:pt x="367" y="8364"/>
                </a:lnTo>
                <a:lnTo>
                  <a:pt x="257" y="8437"/>
                </a:lnTo>
                <a:lnTo>
                  <a:pt x="184" y="8511"/>
                </a:lnTo>
                <a:lnTo>
                  <a:pt x="111" y="8584"/>
                </a:lnTo>
                <a:lnTo>
                  <a:pt x="37" y="8804"/>
                </a:lnTo>
                <a:lnTo>
                  <a:pt x="0" y="9061"/>
                </a:lnTo>
                <a:lnTo>
                  <a:pt x="0" y="9318"/>
                </a:lnTo>
                <a:lnTo>
                  <a:pt x="74" y="9538"/>
                </a:lnTo>
                <a:lnTo>
                  <a:pt x="257" y="9684"/>
                </a:lnTo>
                <a:lnTo>
                  <a:pt x="477" y="9831"/>
                </a:lnTo>
                <a:lnTo>
                  <a:pt x="697" y="9904"/>
                </a:lnTo>
                <a:lnTo>
                  <a:pt x="954" y="9941"/>
                </a:lnTo>
                <a:lnTo>
                  <a:pt x="1174" y="9904"/>
                </a:lnTo>
                <a:lnTo>
                  <a:pt x="1431" y="9868"/>
                </a:lnTo>
                <a:lnTo>
                  <a:pt x="1651" y="9794"/>
                </a:lnTo>
                <a:lnTo>
                  <a:pt x="1798" y="9648"/>
                </a:lnTo>
                <a:lnTo>
                  <a:pt x="1908" y="9574"/>
                </a:lnTo>
                <a:lnTo>
                  <a:pt x="1945" y="9464"/>
                </a:lnTo>
                <a:lnTo>
                  <a:pt x="1981" y="9354"/>
                </a:lnTo>
                <a:lnTo>
                  <a:pt x="1981" y="9207"/>
                </a:lnTo>
                <a:lnTo>
                  <a:pt x="1908" y="8987"/>
                </a:lnTo>
                <a:lnTo>
                  <a:pt x="1798" y="8767"/>
                </a:lnTo>
                <a:lnTo>
                  <a:pt x="1651" y="8584"/>
                </a:lnTo>
                <a:lnTo>
                  <a:pt x="1431" y="8437"/>
                </a:lnTo>
                <a:lnTo>
                  <a:pt x="1394" y="8437"/>
                </a:lnTo>
                <a:lnTo>
                  <a:pt x="1578" y="8254"/>
                </a:lnTo>
                <a:lnTo>
                  <a:pt x="1761" y="8070"/>
                </a:lnTo>
                <a:lnTo>
                  <a:pt x="2165" y="7777"/>
                </a:lnTo>
                <a:lnTo>
                  <a:pt x="2421" y="7557"/>
                </a:lnTo>
                <a:lnTo>
                  <a:pt x="2642" y="7337"/>
                </a:lnTo>
                <a:lnTo>
                  <a:pt x="2862" y="7080"/>
                </a:lnTo>
                <a:lnTo>
                  <a:pt x="3008" y="6786"/>
                </a:lnTo>
                <a:lnTo>
                  <a:pt x="3118" y="6897"/>
                </a:lnTo>
                <a:lnTo>
                  <a:pt x="3302" y="7043"/>
                </a:lnTo>
                <a:lnTo>
                  <a:pt x="3632" y="7227"/>
                </a:lnTo>
                <a:lnTo>
                  <a:pt x="3999" y="7337"/>
                </a:lnTo>
                <a:lnTo>
                  <a:pt x="4366" y="7410"/>
                </a:lnTo>
                <a:lnTo>
                  <a:pt x="4439" y="7410"/>
                </a:lnTo>
                <a:lnTo>
                  <a:pt x="4402" y="7887"/>
                </a:lnTo>
                <a:lnTo>
                  <a:pt x="4402" y="8364"/>
                </a:lnTo>
                <a:lnTo>
                  <a:pt x="4439" y="9318"/>
                </a:lnTo>
                <a:lnTo>
                  <a:pt x="4256" y="9391"/>
                </a:lnTo>
                <a:lnTo>
                  <a:pt x="4109" y="9464"/>
                </a:lnTo>
                <a:lnTo>
                  <a:pt x="3999" y="9574"/>
                </a:lnTo>
                <a:lnTo>
                  <a:pt x="3925" y="9684"/>
                </a:lnTo>
                <a:lnTo>
                  <a:pt x="3889" y="9794"/>
                </a:lnTo>
                <a:lnTo>
                  <a:pt x="3852" y="9941"/>
                </a:lnTo>
                <a:lnTo>
                  <a:pt x="3815" y="10125"/>
                </a:lnTo>
                <a:lnTo>
                  <a:pt x="3852" y="10271"/>
                </a:lnTo>
                <a:lnTo>
                  <a:pt x="3925" y="10565"/>
                </a:lnTo>
                <a:lnTo>
                  <a:pt x="4072" y="10821"/>
                </a:lnTo>
                <a:lnTo>
                  <a:pt x="4182" y="10895"/>
                </a:lnTo>
                <a:lnTo>
                  <a:pt x="4329" y="10968"/>
                </a:lnTo>
                <a:lnTo>
                  <a:pt x="4439" y="11042"/>
                </a:lnTo>
                <a:lnTo>
                  <a:pt x="4586" y="11078"/>
                </a:lnTo>
                <a:lnTo>
                  <a:pt x="4879" y="11078"/>
                </a:lnTo>
                <a:lnTo>
                  <a:pt x="5173" y="11005"/>
                </a:lnTo>
                <a:lnTo>
                  <a:pt x="5283" y="10932"/>
                </a:lnTo>
                <a:lnTo>
                  <a:pt x="5393" y="10821"/>
                </a:lnTo>
                <a:lnTo>
                  <a:pt x="5466" y="10711"/>
                </a:lnTo>
                <a:lnTo>
                  <a:pt x="5503" y="10601"/>
                </a:lnTo>
                <a:lnTo>
                  <a:pt x="5576" y="10308"/>
                </a:lnTo>
                <a:lnTo>
                  <a:pt x="5539" y="10051"/>
                </a:lnTo>
                <a:lnTo>
                  <a:pt x="5503" y="9904"/>
                </a:lnTo>
                <a:lnTo>
                  <a:pt x="5393" y="9794"/>
                </a:lnTo>
                <a:lnTo>
                  <a:pt x="5319" y="9684"/>
                </a:lnTo>
                <a:lnTo>
                  <a:pt x="5173" y="9611"/>
                </a:lnTo>
                <a:lnTo>
                  <a:pt x="5136" y="9428"/>
                </a:lnTo>
                <a:lnTo>
                  <a:pt x="5099" y="9354"/>
                </a:lnTo>
                <a:lnTo>
                  <a:pt x="4842" y="9354"/>
                </a:lnTo>
                <a:lnTo>
                  <a:pt x="4806" y="8474"/>
                </a:lnTo>
                <a:lnTo>
                  <a:pt x="4806" y="7960"/>
                </a:lnTo>
                <a:lnTo>
                  <a:pt x="4769" y="7447"/>
                </a:lnTo>
                <a:lnTo>
                  <a:pt x="5136" y="7410"/>
                </a:lnTo>
                <a:lnTo>
                  <a:pt x="5503" y="7300"/>
                </a:lnTo>
                <a:lnTo>
                  <a:pt x="5833" y="7117"/>
                </a:lnTo>
                <a:lnTo>
                  <a:pt x="6126" y="6860"/>
                </a:lnTo>
                <a:lnTo>
                  <a:pt x="6200" y="6786"/>
                </a:lnTo>
                <a:lnTo>
                  <a:pt x="6310" y="6933"/>
                </a:lnTo>
                <a:lnTo>
                  <a:pt x="6493" y="7080"/>
                </a:lnTo>
                <a:lnTo>
                  <a:pt x="6677" y="7190"/>
                </a:lnTo>
                <a:lnTo>
                  <a:pt x="6860" y="7300"/>
                </a:lnTo>
                <a:lnTo>
                  <a:pt x="7043" y="7630"/>
                </a:lnTo>
                <a:lnTo>
                  <a:pt x="7263" y="7997"/>
                </a:lnTo>
                <a:lnTo>
                  <a:pt x="7557" y="8437"/>
                </a:lnTo>
                <a:lnTo>
                  <a:pt x="7667" y="8584"/>
                </a:lnTo>
                <a:lnTo>
                  <a:pt x="7557" y="8767"/>
                </a:lnTo>
                <a:lnTo>
                  <a:pt x="7484" y="8951"/>
                </a:lnTo>
                <a:lnTo>
                  <a:pt x="7447" y="9097"/>
                </a:lnTo>
                <a:lnTo>
                  <a:pt x="7447" y="9281"/>
                </a:lnTo>
                <a:lnTo>
                  <a:pt x="7484" y="9428"/>
                </a:lnTo>
                <a:lnTo>
                  <a:pt x="7520" y="9611"/>
                </a:lnTo>
                <a:lnTo>
                  <a:pt x="7594" y="9758"/>
                </a:lnTo>
                <a:lnTo>
                  <a:pt x="7704" y="9904"/>
                </a:lnTo>
                <a:lnTo>
                  <a:pt x="7850" y="10014"/>
                </a:lnTo>
                <a:lnTo>
                  <a:pt x="7960" y="10125"/>
                </a:lnTo>
                <a:lnTo>
                  <a:pt x="8107" y="10161"/>
                </a:lnTo>
                <a:lnTo>
                  <a:pt x="8254" y="10198"/>
                </a:lnTo>
                <a:lnTo>
                  <a:pt x="8547" y="10198"/>
                </a:lnTo>
                <a:lnTo>
                  <a:pt x="8694" y="10125"/>
                </a:lnTo>
                <a:lnTo>
                  <a:pt x="8877" y="10051"/>
                </a:lnTo>
                <a:lnTo>
                  <a:pt x="9098" y="9831"/>
                </a:lnTo>
                <a:lnTo>
                  <a:pt x="9281" y="9538"/>
                </a:lnTo>
                <a:lnTo>
                  <a:pt x="9354" y="9391"/>
                </a:lnTo>
                <a:lnTo>
                  <a:pt x="9391" y="9244"/>
                </a:lnTo>
                <a:lnTo>
                  <a:pt x="9391" y="9061"/>
                </a:lnTo>
                <a:lnTo>
                  <a:pt x="9391" y="8914"/>
                </a:lnTo>
                <a:lnTo>
                  <a:pt x="9318" y="8767"/>
                </a:lnTo>
                <a:lnTo>
                  <a:pt x="9244" y="8621"/>
                </a:lnTo>
                <a:lnTo>
                  <a:pt x="9134" y="8511"/>
                </a:lnTo>
                <a:lnTo>
                  <a:pt x="8987" y="8437"/>
                </a:lnTo>
                <a:lnTo>
                  <a:pt x="8841" y="8364"/>
                </a:lnTo>
                <a:lnTo>
                  <a:pt x="8694" y="8327"/>
                </a:lnTo>
                <a:lnTo>
                  <a:pt x="8364" y="8290"/>
                </a:lnTo>
                <a:lnTo>
                  <a:pt x="8180" y="8290"/>
                </a:lnTo>
                <a:lnTo>
                  <a:pt x="7997" y="8364"/>
                </a:lnTo>
                <a:lnTo>
                  <a:pt x="7924" y="8217"/>
                </a:lnTo>
                <a:lnTo>
                  <a:pt x="7814" y="8070"/>
                </a:lnTo>
                <a:lnTo>
                  <a:pt x="7557" y="7667"/>
                </a:lnTo>
                <a:lnTo>
                  <a:pt x="7300" y="7300"/>
                </a:lnTo>
                <a:lnTo>
                  <a:pt x="7227" y="7153"/>
                </a:lnTo>
                <a:lnTo>
                  <a:pt x="7153" y="7007"/>
                </a:lnTo>
                <a:lnTo>
                  <a:pt x="7043" y="6933"/>
                </a:lnTo>
                <a:lnTo>
                  <a:pt x="6897" y="6897"/>
                </a:lnTo>
                <a:lnTo>
                  <a:pt x="6640" y="6750"/>
                </a:lnTo>
                <a:lnTo>
                  <a:pt x="6346" y="6530"/>
                </a:lnTo>
                <a:lnTo>
                  <a:pt x="6530" y="6236"/>
                </a:lnTo>
                <a:lnTo>
                  <a:pt x="6603" y="5869"/>
                </a:lnTo>
                <a:lnTo>
                  <a:pt x="6603" y="5503"/>
                </a:lnTo>
                <a:lnTo>
                  <a:pt x="6567" y="5173"/>
                </a:lnTo>
                <a:lnTo>
                  <a:pt x="6456" y="4842"/>
                </a:lnTo>
                <a:lnTo>
                  <a:pt x="6310" y="4586"/>
                </a:lnTo>
                <a:lnTo>
                  <a:pt x="6126" y="4329"/>
                </a:lnTo>
                <a:lnTo>
                  <a:pt x="5870" y="4109"/>
                </a:lnTo>
                <a:lnTo>
                  <a:pt x="5613" y="3962"/>
                </a:lnTo>
                <a:lnTo>
                  <a:pt x="5356" y="3815"/>
                </a:lnTo>
                <a:lnTo>
                  <a:pt x="5026" y="3742"/>
                </a:lnTo>
                <a:lnTo>
                  <a:pt x="4732" y="3742"/>
                </a:lnTo>
                <a:lnTo>
                  <a:pt x="4732" y="3522"/>
                </a:lnTo>
                <a:lnTo>
                  <a:pt x="4696" y="2678"/>
                </a:lnTo>
                <a:lnTo>
                  <a:pt x="4732" y="2385"/>
                </a:lnTo>
                <a:lnTo>
                  <a:pt x="4696" y="2165"/>
                </a:lnTo>
                <a:lnTo>
                  <a:pt x="4659" y="1981"/>
                </a:lnTo>
                <a:lnTo>
                  <a:pt x="4842" y="1945"/>
                </a:lnTo>
                <a:lnTo>
                  <a:pt x="5063" y="1871"/>
                </a:lnTo>
                <a:lnTo>
                  <a:pt x="5246" y="1761"/>
                </a:lnTo>
                <a:lnTo>
                  <a:pt x="5393" y="1651"/>
                </a:lnTo>
                <a:lnTo>
                  <a:pt x="5539" y="1468"/>
                </a:lnTo>
                <a:lnTo>
                  <a:pt x="5613" y="1284"/>
                </a:lnTo>
                <a:lnTo>
                  <a:pt x="5686" y="1101"/>
                </a:lnTo>
                <a:lnTo>
                  <a:pt x="5686" y="844"/>
                </a:lnTo>
                <a:lnTo>
                  <a:pt x="5613" y="624"/>
                </a:lnTo>
                <a:lnTo>
                  <a:pt x="5503" y="404"/>
                </a:lnTo>
                <a:lnTo>
                  <a:pt x="5466" y="257"/>
                </a:lnTo>
                <a:lnTo>
                  <a:pt x="5429" y="184"/>
                </a:lnTo>
                <a:lnTo>
                  <a:pt x="5356" y="147"/>
                </a:lnTo>
                <a:lnTo>
                  <a:pt x="5209" y="147"/>
                </a:lnTo>
                <a:lnTo>
                  <a:pt x="5063" y="110"/>
                </a:lnTo>
                <a:lnTo>
                  <a:pt x="4989" y="37"/>
                </a:lnTo>
                <a:lnTo>
                  <a:pt x="4806"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440" name="Google Shape;440;p9"/>
          <p:cNvSpPr/>
          <p:nvPr/>
        </p:nvSpPr>
        <p:spPr>
          <a:xfrm>
            <a:off x="8052572" y="4825260"/>
            <a:ext cx="589992" cy="414129"/>
          </a:xfrm>
          <a:custGeom>
            <a:avLst/>
            <a:gdLst/>
            <a:ahLst/>
            <a:cxnLst/>
            <a:rect l="l" t="t" r="r" b="b"/>
            <a:pathLst>
              <a:path w="20800" h="14600" extrusionOk="0">
                <a:moveTo>
                  <a:pt x="5466" y="441"/>
                </a:moveTo>
                <a:lnTo>
                  <a:pt x="5650" y="478"/>
                </a:lnTo>
                <a:lnTo>
                  <a:pt x="5577" y="478"/>
                </a:lnTo>
                <a:lnTo>
                  <a:pt x="5466" y="441"/>
                </a:lnTo>
                <a:close/>
                <a:moveTo>
                  <a:pt x="4843" y="478"/>
                </a:moveTo>
                <a:lnTo>
                  <a:pt x="4806" y="514"/>
                </a:lnTo>
                <a:lnTo>
                  <a:pt x="4586" y="551"/>
                </a:lnTo>
                <a:lnTo>
                  <a:pt x="4843" y="478"/>
                </a:lnTo>
                <a:close/>
                <a:moveTo>
                  <a:pt x="5173" y="808"/>
                </a:moveTo>
                <a:lnTo>
                  <a:pt x="5210" y="844"/>
                </a:lnTo>
                <a:lnTo>
                  <a:pt x="5246" y="918"/>
                </a:lnTo>
                <a:lnTo>
                  <a:pt x="5356" y="991"/>
                </a:lnTo>
                <a:lnTo>
                  <a:pt x="5503" y="1028"/>
                </a:lnTo>
                <a:lnTo>
                  <a:pt x="5760" y="1028"/>
                </a:lnTo>
                <a:lnTo>
                  <a:pt x="5870" y="991"/>
                </a:lnTo>
                <a:lnTo>
                  <a:pt x="5980" y="991"/>
                </a:lnTo>
                <a:lnTo>
                  <a:pt x="6017" y="1028"/>
                </a:lnTo>
                <a:lnTo>
                  <a:pt x="6053" y="1101"/>
                </a:lnTo>
                <a:lnTo>
                  <a:pt x="6163" y="1431"/>
                </a:lnTo>
                <a:lnTo>
                  <a:pt x="6163" y="1725"/>
                </a:lnTo>
                <a:lnTo>
                  <a:pt x="6127" y="2055"/>
                </a:lnTo>
                <a:lnTo>
                  <a:pt x="6053" y="2348"/>
                </a:lnTo>
                <a:lnTo>
                  <a:pt x="5980" y="2532"/>
                </a:lnTo>
                <a:lnTo>
                  <a:pt x="5907" y="2715"/>
                </a:lnTo>
                <a:lnTo>
                  <a:pt x="5650" y="3009"/>
                </a:lnTo>
                <a:lnTo>
                  <a:pt x="5393" y="3229"/>
                </a:lnTo>
                <a:lnTo>
                  <a:pt x="5063" y="3412"/>
                </a:lnTo>
                <a:lnTo>
                  <a:pt x="5063" y="3375"/>
                </a:lnTo>
                <a:lnTo>
                  <a:pt x="5063" y="3302"/>
                </a:lnTo>
                <a:lnTo>
                  <a:pt x="5026" y="3265"/>
                </a:lnTo>
                <a:lnTo>
                  <a:pt x="4953" y="3229"/>
                </a:lnTo>
                <a:lnTo>
                  <a:pt x="4880" y="3229"/>
                </a:lnTo>
                <a:lnTo>
                  <a:pt x="5063" y="2789"/>
                </a:lnTo>
                <a:lnTo>
                  <a:pt x="5063" y="2715"/>
                </a:lnTo>
                <a:lnTo>
                  <a:pt x="4990" y="2679"/>
                </a:lnTo>
                <a:lnTo>
                  <a:pt x="4953" y="2679"/>
                </a:lnTo>
                <a:lnTo>
                  <a:pt x="4880" y="2715"/>
                </a:lnTo>
                <a:lnTo>
                  <a:pt x="4549" y="3229"/>
                </a:lnTo>
                <a:lnTo>
                  <a:pt x="4329" y="3559"/>
                </a:lnTo>
                <a:lnTo>
                  <a:pt x="4109" y="3522"/>
                </a:lnTo>
                <a:lnTo>
                  <a:pt x="3853" y="3486"/>
                </a:lnTo>
                <a:lnTo>
                  <a:pt x="3706" y="3449"/>
                </a:lnTo>
                <a:lnTo>
                  <a:pt x="3999" y="3192"/>
                </a:lnTo>
                <a:lnTo>
                  <a:pt x="4586" y="2642"/>
                </a:lnTo>
                <a:lnTo>
                  <a:pt x="4586" y="2568"/>
                </a:lnTo>
                <a:lnTo>
                  <a:pt x="4586" y="2495"/>
                </a:lnTo>
                <a:lnTo>
                  <a:pt x="4513" y="2458"/>
                </a:lnTo>
                <a:lnTo>
                  <a:pt x="4439" y="2458"/>
                </a:lnTo>
                <a:lnTo>
                  <a:pt x="3486" y="3119"/>
                </a:lnTo>
                <a:lnTo>
                  <a:pt x="3302" y="3265"/>
                </a:lnTo>
                <a:lnTo>
                  <a:pt x="3229" y="3192"/>
                </a:lnTo>
                <a:lnTo>
                  <a:pt x="3266" y="3082"/>
                </a:lnTo>
                <a:lnTo>
                  <a:pt x="3302" y="3009"/>
                </a:lnTo>
                <a:lnTo>
                  <a:pt x="3266" y="2935"/>
                </a:lnTo>
                <a:lnTo>
                  <a:pt x="3229" y="2899"/>
                </a:lnTo>
                <a:lnTo>
                  <a:pt x="3339" y="2935"/>
                </a:lnTo>
                <a:lnTo>
                  <a:pt x="3669" y="2752"/>
                </a:lnTo>
                <a:lnTo>
                  <a:pt x="4733" y="2055"/>
                </a:lnTo>
                <a:lnTo>
                  <a:pt x="4770" y="1982"/>
                </a:lnTo>
                <a:lnTo>
                  <a:pt x="4770" y="1945"/>
                </a:lnTo>
                <a:lnTo>
                  <a:pt x="4733" y="1872"/>
                </a:lnTo>
                <a:lnTo>
                  <a:pt x="4660" y="1872"/>
                </a:lnTo>
                <a:lnTo>
                  <a:pt x="4329" y="1982"/>
                </a:lnTo>
                <a:lnTo>
                  <a:pt x="3816" y="2202"/>
                </a:lnTo>
                <a:lnTo>
                  <a:pt x="3302" y="2458"/>
                </a:lnTo>
                <a:lnTo>
                  <a:pt x="3082" y="2642"/>
                </a:lnTo>
                <a:lnTo>
                  <a:pt x="2935" y="2789"/>
                </a:lnTo>
                <a:lnTo>
                  <a:pt x="2899" y="2605"/>
                </a:lnTo>
                <a:lnTo>
                  <a:pt x="2899" y="2458"/>
                </a:lnTo>
                <a:lnTo>
                  <a:pt x="3082" y="2385"/>
                </a:lnTo>
                <a:lnTo>
                  <a:pt x="3266" y="2238"/>
                </a:lnTo>
                <a:lnTo>
                  <a:pt x="3632" y="2018"/>
                </a:lnTo>
                <a:lnTo>
                  <a:pt x="4109" y="1725"/>
                </a:lnTo>
                <a:lnTo>
                  <a:pt x="4586" y="1505"/>
                </a:lnTo>
                <a:lnTo>
                  <a:pt x="4660" y="1431"/>
                </a:lnTo>
                <a:lnTo>
                  <a:pt x="4660" y="1358"/>
                </a:lnTo>
                <a:lnTo>
                  <a:pt x="4586" y="1321"/>
                </a:lnTo>
                <a:lnTo>
                  <a:pt x="4513" y="1285"/>
                </a:lnTo>
                <a:lnTo>
                  <a:pt x="4256" y="1358"/>
                </a:lnTo>
                <a:lnTo>
                  <a:pt x="3963" y="1431"/>
                </a:lnTo>
                <a:lnTo>
                  <a:pt x="3706" y="1505"/>
                </a:lnTo>
                <a:lnTo>
                  <a:pt x="3449" y="1651"/>
                </a:lnTo>
                <a:lnTo>
                  <a:pt x="3156" y="1798"/>
                </a:lnTo>
                <a:lnTo>
                  <a:pt x="3302" y="1578"/>
                </a:lnTo>
                <a:lnTo>
                  <a:pt x="3486" y="1358"/>
                </a:lnTo>
                <a:lnTo>
                  <a:pt x="3779" y="1211"/>
                </a:lnTo>
                <a:lnTo>
                  <a:pt x="4109" y="1065"/>
                </a:lnTo>
                <a:lnTo>
                  <a:pt x="4733" y="844"/>
                </a:lnTo>
                <a:lnTo>
                  <a:pt x="4770" y="918"/>
                </a:lnTo>
                <a:lnTo>
                  <a:pt x="4843" y="991"/>
                </a:lnTo>
                <a:lnTo>
                  <a:pt x="4916" y="991"/>
                </a:lnTo>
                <a:lnTo>
                  <a:pt x="4990" y="1028"/>
                </a:lnTo>
                <a:lnTo>
                  <a:pt x="5063" y="991"/>
                </a:lnTo>
                <a:lnTo>
                  <a:pt x="5100" y="955"/>
                </a:lnTo>
                <a:lnTo>
                  <a:pt x="5173" y="881"/>
                </a:lnTo>
                <a:lnTo>
                  <a:pt x="5173" y="808"/>
                </a:lnTo>
                <a:close/>
                <a:moveTo>
                  <a:pt x="9648" y="3302"/>
                </a:moveTo>
                <a:lnTo>
                  <a:pt x="9905" y="3375"/>
                </a:lnTo>
                <a:lnTo>
                  <a:pt x="9905" y="3412"/>
                </a:lnTo>
                <a:lnTo>
                  <a:pt x="10125" y="3632"/>
                </a:lnTo>
                <a:lnTo>
                  <a:pt x="10308" y="3889"/>
                </a:lnTo>
                <a:lnTo>
                  <a:pt x="10162" y="4036"/>
                </a:lnTo>
                <a:lnTo>
                  <a:pt x="9978" y="4182"/>
                </a:lnTo>
                <a:lnTo>
                  <a:pt x="9795" y="4293"/>
                </a:lnTo>
                <a:lnTo>
                  <a:pt x="9612" y="4329"/>
                </a:lnTo>
                <a:lnTo>
                  <a:pt x="9501" y="4293"/>
                </a:lnTo>
                <a:lnTo>
                  <a:pt x="9428" y="4256"/>
                </a:lnTo>
                <a:lnTo>
                  <a:pt x="9501" y="4146"/>
                </a:lnTo>
                <a:lnTo>
                  <a:pt x="9501" y="4072"/>
                </a:lnTo>
                <a:lnTo>
                  <a:pt x="9465" y="3999"/>
                </a:lnTo>
                <a:lnTo>
                  <a:pt x="9391" y="3926"/>
                </a:lnTo>
                <a:lnTo>
                  <a:pt x="9245" y="3926"/>
                </a:lnTo>
                <a:lnTo>
                  <a:pt x="9465" y="3816"/>
                </a:lnTo>
                <a:lnTo>
                  <a:pt x="9501" y="3779"/>
                </a:lnTo>
                <a:lnTo>
                  <a:pt x="9538" y="3742"/>
                </a:lnTo>
                <a:lnTo>
                  <a:pt x="9538" y="3632"/>
                </a:lnTo>
                <a:lnTo>
                  <a:pt x="9465" y="3559"/>
                </a:lnTo>
                <a:lnTo>
                  <a:pt x="9391" y="3522"/>
                </a:lnTo>
                <a:lnTo>
                  <a:pt x="9355" y="3522"/>
                </a:lnTo>
                <a:lnTo>
                  <a:pt x="9061" y="3632"/>
                </a:lnTo>
                <a:lnTo>
                  <a:pt x="9208" y="3375"/>
                </a:lnTo>
                <a:lnTo>
                  <a:pt x="9281" y="3412"/>
                </a:lnTo>
                <a:lnTo>
                  <a:pt x="9355" y="3412"/>
                </a:lnTo>
                <a:lnTo>
                  <a:pt x="9501" y="3375"/>
                </a:lnTo>
                <a:lnTo>
                  <a:pt x="9648" y="3302"/>
                </a:lnTo>
                <a:close/>
                <a:moveTo>
                  <a:pt x="1505" y="4329"/>
                </a:moveTo>
                <a:lnTo>
                  <a:pt x="1615" y="4366"/>
                </a:lnTo>
                <a:lnTo>
                  <a:pt x="1725" y="4439"/>
                </a:lnTo>
                <a:lnTo>
                  <a:pt x="1872" y="4586"/>
                </a:lnTo>
                <a:lnTo>
                  <a:pt x="1908" y="4769"/>
                </a:lnTo>
                <a:lnTo>
                  <a:pt x="1945" y="4916"/>
                </a:lnTo>
                <a:lnTo>
                  <a:pt x="1908" y="5100"/>
                </a:lnTo>
                <a:lnTo>
                  <a:pt x="1872" y="5246"/>
                </a:lnTo>
                <a:lnTo>
                  <a:pt x="1762" y="5393"/>
                </a:lnTo>
                <a:lnTo>
                  <a:pt x="1615" y="5503"/>
                </a:lnTo>
                <a:lnTo>
                  <a:pt x="1468" y="5576"/>
                </a:lnTo>
                <a:lnTo>
                  <a:pt x="1432" y="5430"/>
                </a:lnTo>
                <a:lnTo>
                  <a:pt x="1432" y="5283"/>
                </a:lnTo>
                <a:lnTo>
                  <a:pt x="1432" y="5210"/>
                </a:lnTo>
                <a:lnTo>
                  <a:pt x="1395" y="5136"/>
                </a:lnTo>
                <a:lnTo>
                  <a:pt x="1395" y="5063"/>
                </a:lnTo>
                <a:lnTo>
                  <a:pt x="1321" y="4989"/>
                </a:lnTo>
                <a:lnTo>
                  <a:pt x="1285" y="4953"/>
                </a:lnTo>
                <a:lnTo>
                  <a:pt x="1175" y="4989"/>
                </a:lnTo>
                <a:lnTo>
                  <a:pt x="1028" y="5063"/>
                </a:lnTo>
                <a:lnTo>
                  <a:pt x="1138" y="4989"/>
                </a:lnTo>
                <a:lnTo>
                  <a:pt x="1321" y="4879"/>
                </a:lnTo>
                <a:lnTo>
                  <a:pt x="1468" y="4769"/>
                </a:lnTo>
                <a:lnTo>
                  <a:pt x="1542" y="4696"/>
                </a:lnTo>
                <a:lnTo>
                  <a:pt x="1505" y="4623"/>
                </a:lnTo>
                <a:lnTo>
                  <a:pt x="1468" y="4549"/>
                </a:lnTo>
                <a:lnTo>
                  <a:pt x="1395" y="4513"/>
                </a:lnTo>
                <a:lnTo>
                  <a:pt x="1432" y="4476"/>
                </a:lnTo>
                <a:lnTo>
                  <a:pt x="1468" y="4439"/>
                </a:lnTo>
                <a:lnTo>
                  <a:pt x="1468" y="4403"/>
                </a:lnTo>
                <a:lnTo>
                  <a:pt x="1432" y="4329"/>
                </a:lnTo>
                <a:close/>
                <a:moveTo>
                  <a:pt x="1138" y="5576"/>
                </a:moveTo>
                <a:lnTo>
                  <a:pt x="1138" y="5650"/>
                </a:lnTo>
                <a:lnTo>
                  <a:pt x="1028" y="5613"/>
                </a:lnTo>
                <a:lnTo>
                  <a:pt x="1138" y="5576"/>
                </a:lnTo>
                <a:close/>
                <a:moveTo>
                  <a:pt x="7887" y="5907"/>
                </a:moveTo>
                <a:lnTo>
                  <a:pt x="8218" y="5980"/>
                </a:lnTo>
                <a:lnTo>
                  <a:pt x="8291" y="6090"/>
                </a:lnTo>
                <a:lnTo>
                  <a:pt x="8401" y="6163"/>
                </a:lnTo>
                <a:lnTo>
                  <a:pt x="8511" y="6273"/>
                </a:lnTo>
                <a:lnTo>
                  <a:pt x="8621" y="6383"/>
                </a:lnTo>
                <a:lnTo>
                  <a:pt x="8694" y="6530"/>
                </a:lnTo>
                <a:lnTo>
                  <a:pt x="8768" y="6677"/>
                </a:lnTo>
                <a:lnTo>
                  <a:pt x="8805" y="6934"/>
                </a:lnTo>
                <a:lnTo>
                  <a:pt x="8768" y="7154"/>
                </a:lnTo>
                <a:lnTo>
                  <a:pt x="8658" y="7374"/>
                </a:lnTo>
                <a:lnTo>
                  <a:pt x="8548" y="7557"/>
                </a:lnTo>
                <a:lnTo>
                  <a:pt x="8438" y="7704"/>
                </a:lnTo>
                <a:lnTo>
                  <a:pt x="8291" y="7814"/>
                </a:lnTo>
                <a:lnTo>
                  <a:pt x="8144" y="7887"/>
                </a:lnTo>
                <a:lnTo>
                  <a:pt x="7998" y="7961"/>
                </a:lnTo>
                <a:lnTo>
                  <a:pt x="8071" y="7594"/>
                </a:lnTo>
                <a:lnTo>
                  <a:pt x="8071" y="7520"/>
                </a:lnTo>
                <a:lnTo>
                  <a:pt x="8034" y="7484"/>
                </a:lnTo>
                <a:lnTo>
                  <a:pt x="7961" y="7484"/>
                </a:lnTo>
                <a:lnTo>
                  <a:pt x="7924" y="7520"/>
                </a:lnTo>
                <a:lnTo>
                  <a:pt x="7741" y="7741"/>
                </a:lnTo>
                <a:lnTo>
                  <a:pt x="7557" y="7997"/>
                </a:lnTo>
                <a:lnTo>
                  <a:pt x="7264" y="7924"/>
                </a:lnTo>
                <a:lnTo>
                  <a:pt x="7484" y="7594"/>
                </a:lnTo>
                <a:lnTo>
                  <a:pt x="7741" y="7337"/>
                </a:lnTo>
                <a:lnTo>
                  <a:pt x="7741" y="7264"/>
                </a:lnTo>
                <a:lnTo>
                  <a:pt x="7741" y="7227"/>
                </a:lnTo>
                <a:lnTo>
                  <a:pt x="7631" y="7227"/>
                </a:lnTo>
                <a:lnTo>
                  <a:pt x="7447" y="7337"/>
                </a:lnTo>
                <a:lnTo>
                  <a:pt x="7264" y="7447"/>
                </a:lnTo>
                <a:lnTo>
                  <a:pt x="7080" y="7594"/>
                </a:lnTo>
                <a:lnTo>
                  <a:pt x="6934" y="7777"/>
                </a:lnTo>
                <a:lnTo>
                  <a:pt x="6860" y="7704"/>
                </a:lnTo>
                <a:lnTo>
                  <a:pt x="6714" y="7557"/>
                </a:lnTo>
                <a:lnTo>
                  <a:pt x="7227" y="7264"/>
                </a:lnTo>
                <a:lnTo>
                  <a:pt x="7741" y="6934"/>
                </a:lnTo>
                <a:lnTo>
                  <a:pt x="7741" y="6897"/>
                </a:lnTo>
                <a:lnTo>
                  <a:pt x="7704" y="6860"/>
                </a:lnTo>
                <a:lnTo>
                  <a:pt x="7411" y="6860"/>
                </a:lnTo>
                <a:lnTo>
                  <a:pt x="7080" y="6934"/>
                </a:lnTo>
                <a:lnTo>
                  <a:pt x="6787" y="7044"/>
                </a:lnTo>
                <a:lnTo>
                  <a:pt x="6530" y="7227"/>
                </a:lnTo>
                <a:lnTo>
                  <a:pt x="6494" y="7007"/>
                </a:lnTo>
                <a:lnTo>
                  <a:pt x="6494" y="6750"/>
                </a:lnTo>
                <a:lnTo>
                  <a:pt x="6604" y="6713"/>
                </a:lnTo>
                <a:lnTo>
                  <a:pt x="6970" y="6603"/>
                </a:lnTo>
                <a:lnTo>
                  <a:pt x="7117" y="6530"/>
                </a:lnTo>
                <a:lnTo>
                  <a:pt x="7301" y="6420"/>
                </a:lnTo>
                <a:lnTo>
                  <a:pt x="7337" y="6347"/>
                </a:lnTo>
                <a:lnTo>
                  <a:pt x="7337" y="6310"/>
                </a:lnTo>
                <a:lnTo>
                  <a:pt x="7301" y="6310"/>
                </a:lnTo>
                <a:lnTo>
                  <a:pt x="7007" y="6273"/>
                </a:lnTo>
                <a:lnTo>
                  <a:pt x="6750" y="6310"/>
                </a:lnTo>
                <a:lnTo>
                  <a:pt x="6750" y="6310"/>
                </a:lnTo>
                <a:lnTo>
                  <a:pt x="6860" y="6200"/>
                </a:lnTo>
                <a:lnTo>
                  <a:pt x="6970" y="6090"/>
                </a:lnTo>
                <a:lnTo>
                  <a:pt x="7117" y="6017"/>
                </a:lnTo>
                <a:lnTo>
                  <a:pt x="7264" y="5943"/>
                </a:lnTo>
                <a:lnTo>
                  <a:pt x="7557" y="5907"/>
                </a:lnTo>
                <a:close/>
                <a:moveTo>
                  <a:pt x="4953" y="1"/>
                </a:moveTo>
                <a:lnTo>
                  <a:pt x="4733" y="37"/>
                </a:lnTo>
                <a:lnTo>
                  <a:pt x="4476" y="111"/>
                </a:lnTo>
                <a:lnTo>
                  <a:pt x="4256" y="184"/>
                </a:lnTo>
                <a:lnTo>
                  <a:pt x="4036" y="294"/>
                </a:lnTo>
                <a:lnTo>
                  <a:pt x="3632" y="551"/>
                </a:lnTo>
                <a:lnTo>
                  <a:pt x="3302" y="881"/>
                </a:lnTo>
                <a:lnTo>
                  <a:pt x="2972" y="1248"/>
                </a:lnTo>
                <a:lnTo>
                  <a:pt x="2679" y="1651"/>
                </a:lnTo>
                <a:lnTo>
                  <a:pt x="2569" y="1872"/>
                </a:lnTo>
                <a:lnTo>
                  <a:pt x="2495" y="2092"/>
                </a:lnTo>
                <a:lnTo>
                  <a:pt x="2422" y="2348"/>
                </a:lnTo>
                <a:lnTo>
                  <a:pt x="2385" y="2568"/>
                </a:lnTo>
                <a:lnTo>
                  <a:pt x="2422" y="2789"/>
                </a:lnTo>
                <a:lnTo>
                  <a:pt x="2459" y="2935"/>
                </a:lnTo>
                <a:lnTo>
                  <a:pt x="2532" y="3119"/>
                </a:lnTo>
                <a:lnTo>
                  <a:pt x="2605" y="3265"/>
                </a:lnTo>
                <a:lnTo>
                  <a:pt x="2495" y="3339"/>
                </a:lnTo>
                <a:lnTo>
                  <a:pt x="2018" y="3559"/>
                </a:lnTo>
                <a:lnTo>
                  <a:pt x="1798" y="3706"/>
                </a:lnTo>
                <a:lnTo>
                  <a:pt x="1688" y="3779"/>
                </a:lnTo>
                <a:lnTo>
                  <a:pt x="1578" y="3852"/>
                </a:lnTo>
                <a:lnTo>
                  <a:pt x="1065" y="3852"/>
                </a:lnTo>
                <a:lnTo>
                  <a:pt x="881" y="3926"/>
                </a:lnTo>
                <a:lnTo>
                  <a:pt x="735" y="3999"/>
                </a:lnTo>
                <a:lnTo>
                  <a:pt x="588" y="4109"/>
                </a:lnTo>
                <a:lnTo>
                  <a:pt x="478" y="4256"/>
                </a:lnTo>
                <a:lnTo>
                  <a:pt x="368" y="4403"/>
                </a:lnTo>
                <a:lnTo>
                  <a:pt x="184" y="4623"/>
                </a:lnTo>
                <a:lnTo>
                  <a:pt x="74" y="4879"/>
                </a:lnTo>
                <a:lnTo>
                  <a:pt x="38" y="4989"/>
                </a:lnTo>
                <a:lnTo>
                  <a:pt x="1" y="5136"/>
                </a:lnTo>
                <a:lnTo>
                  <a:pt x="38" y="5283"/>
                </a:lnTo>
                <a:lnTo>
                  <a:pt x="74" y="5430"/>
                </a:lnTo>
                <a:lnTo>
                  <a:pt x="184" y="5576"/>
                </a:lnTo>
                <a:lnTo>
                  <a:pt x="258" y="5723"/>
                </a:lnTo>
                <a:lnTo>
                  <a:pt x="404" y="5833"/>
                </a:lnTo>
                <a:lnTo>
                  <a:pt x="514" y="5943"/>
                </a:lnTo>
                <a:lnTo>
                  <a:pt x="661" y="6017"/>
                </a:lnTo>
                <a:lnTo>
                  <a:pt x="845" y="6053"/>
                </a:lnTo>
                <a:lnTo>
                  <a:pt x="1175" y="6127"/>
                </a:lnTo>
                <a:lnTo>
                  <a:pt x="1358" y="6127"/>
                </a:lnTo>
                <a:lnTo>
                  <a:pt x="1505" y="6090"/>
                </a:lnTo>
                <a:lnTo>
                  <a:pt x="1688" y="6053"/>
                </a:lnTo>
                <a:lnTo>
                  <a:pt x="1835" y="5980"/>
                </a:lnTo>
                <a:lnTo>
                  <a:pt x="2055" y="5760"/>
                </a:lnTo>
                <a:lnTo>
                  <a:pt x="2275" y="5503"/>
                </a:lnTo>
                <a:lnTo>
                  <a:pt x="2385" y="5210"/>
                </a:lnTo>
                <a:lnTo>
                  <a:pt x="2422" y="5063"/>
                </a:lnTo>
                <a:lnTo>
                  <a:pt x="2422" y="4879"/>
                </a:lnTo>
                <a:lnTo>
                  <a:pt x="2385" y="4733"/>
                </a:lnTo>
                <a:lnTo>
                  <a:pt x="2349" y="4586"/>
                </a:lnTo>
                <a:lnTo>
                  <a:pt x="2275" y="4403"/>
                </a:lnTo>
                <a:lnTo>
                  <a:pt x="2202" y="4256"/>
                </a:lnTo>
                <a:lnTo>
                  <a:pt x="2092" y="4146"/>
                </a:lnTo>
                <a:lnTo>
                  <a:pt x="2055" y="4109"/>
                </a:lnTo>
                <a:lnTo>
                  <a:pt x="2165" y="4036"/>
                </a:lnTo>
                <a:lnTo>
                  <a:pt x="2495" y="3816"/>
                </a:lnTo>
                <a:lnTo>
                  <a:pt x="2679" y="3669"/>
                </a:lnTo>
                <a:lnTo>
                  <a:pt x="2862" y="3522"/>
                </a:lnTo>
                <a:lnTo>
                  <a:pt x="3119" y="3706"/>
                </a:lnTo>
                <a:lnTo>
                  <a:pt x="3156" y="3779"/>
                </a:lnTo>
                <a:lnTo>
                  <a:pt x="3229" y="3816"/>
                </a:lnTo>
                <a:lnTo>
                  <a:pt x="3339" y="3816"/>
                </a:lnTo>
                <a:lnTo>
                  <a:pt x="3706" y="3962"/>
                </a:lnTo>
                <a:lnTo>
                  <a:pt x="4109" y="4036"/>
                </a:lnTo>
                <a:lnTo>
                  <a:pt x="4513" y="4072"/>
                </a:lnTo>
                <a:lnTo>
                  <a:pt x="4880" y="3999"/>
                </a:lnTo>
                <a:lnTo>
                  <a:pt x="5246" y="3889"/>
                </a:lnTo>
                <a:lnTo>
                  <a:pt x="5283" y="3962"/>
                </a:lnTo>
                <a:lnTo>
                  <a:pt x="5320" y="4036"/>
                </a:lnTo>
                <a:lnTo>
                  <a:pt x="5540" y="4219"/>
                </a:lnTo>
                <a:lnTo>
                  <a:pt x="5723" y="4439"/>
                </a:lnTo>
                <a:lnTo>
                  <a:pt x="5980" y="4916"/>
                </a:lnTo>
                <a:lnTo>
                  <a:pt x="6200" y="5430"/>
                </a:lnTo>
                <a:lnTo>
                  <a:pt x="6347" y="5650"/>
                </a:lnTo>
                <a:lnTo>
                  <a:pt x="6530" y="5870"/>
                </a:lnTo>
                <a:lnTo>
                  <a:pt x="6347" y="6017"/>
                </a:lnTo>
                <a:lnTo>
                  <a:pt x="6237" y="6200"/>
                </a:lnTo>
                <a:lnTo>
                  <a:pt x="6127" y="6383"/>
                </a:lnTo>
                <a:lnTo>
                  <a:pt x="6053" y="6567"/>
                </a:lnTo>
                <a:lnTo>
                  <a:pt x="5797" y="6713"/>
                </a:lnTo>
                <a:lnTo>
                  <a:pt x="5723" y="6824"/>
                </a:lnTo>
                <a:lnTo>
                  <a:pt x="5723" y="6934"/>
                </a:lnTo>
                <a:lnTo>
                  <a:pt x="5760" y="7044"/>
                </a:lnTo>
                <a:lnTo>
                  <a:pt x="5833" y="7080"/>
                </a:lnTo>
                <a:lnTo>
                  <a:pt x="6017" y="7080"/>
                </a:lnTo>
                <a:lnTo>
                  <a:pt x="6053" y="7300"/>
                </a:lnTo>
                <a:lnTo>
                  <a:pt x="6127" y="7520"/>
                </a:lnTo>
                <a:lnTo>
                  <a:pt x="6127" y="7631"/>
                </a:lnTo>
                <a:lnTo>
                  <a:pt x="6127" y="7741"/>
                </a:lnTo>
                <a:lnTo>
                  <a:pt x="6200" y="7814"/>
                </a:lnTo>
                <a:lnTo>
                  <a:pt x="6310" y="7851"/>
                </a:lnTo>
                <a:lnTo>
                  <a:pt x="6347" y="7851"/>
                </a:lnTo>
                <a:lnTo>
                  <a:pt x="6494" y="8034"/>
                </a:lnTo>
                <a:lnTo>
                  <a:pt x="6640" y="8144"/>
                </a:lnTo>
                <a:lnTo>
                  <a:pt x="6787" y="8254"/>
                </a:lnTo>
                <a:lnTo>
                  <a:pt x="6860" y="8291"/>
                </a:lnTo>
                <a:lnTo>
                  <a:pt x="6934" y="8327"/>
                </a:lnTo>
                <a:lnTo>
                  <a:pt x="7191" y="8438"/>
                </a:lnTo>
                <a:lnTo>
                  <a:pt x="7447" y="8474"/>
                </a:lnTo>
                <a:lnTo>
                  <a:pt x="7741" y="8474"/>
                </a:lnTo>
                <a:lnTo>
                  <a:pt x="7998" y="8438"/>
                </a:lnTo>
                <a:lnTo>
                  <a:pt x="8254" y="8364"/>
                </a:lnTo>
                <a:lnTo>
                  <a:pt x="8511" y="8254"/>
                </a:lnTo>
                <a:lnTo>
                  <a:pt x="8731" y="8071"/>
                </a:lnTo>
                <a:lnTo>
                  <a:pt x="8915" y="7887"/>
                </a:lnTo>
                <a:lnTo>
                  <a:pt x="9098" y="7631"/>
                </a:lnTo>
                <a:lnTo>
                  <a:pt x="9245" y="7300"/>
                </a:lnTo>
                <a:lnTo>
                  <a:pt x="9281" y="7007"/>
                </a:lnTo>
                <a:lnTo>
                  <a:pt x="9318" y="6824"/>
                </a:lnTo>
                <a:lnTo>
                  <a:pt x="9281" y="6677"/>
                </a:lnTo>
                <a:lnTo>
                  <a:pt x="9208" y="6457"/>
                </a:lnTo>
                <a:lnTo>
                  <a:pt x="9135" y="6200"/>
                </a:lnTo>
                <a:lnTo>
                  <a:pt x="8951" y="5980"/>
                </a:lnTo>
                <a:lnTo>
                  <a:pt x="8878" y="5907"/>
                </a:lnTo>
                <a:lnTo>
                  <a:pt x="8768" y="5833"/>
                </a:lnTo>
                <a:lnTo>
                  <a:pt x="8805" y="5686"/>
                </a:lnTo>
                <a:lnTo>
                  <a:pt x="9025" y="5246"/>
                </a:lnTo>
                <a:lnTo>
                  <a:pt x="9208" y="4769"/>
                </a:lnTo>
                <a:lnTo>
                  <a:pt x="9428" y="4806"/>
                </a:lnTo>
                <a:lnTo>
                  <a:pt x="9648" y="4806"/>
                </a:lnTo>
                <a:lnTo>
                  <a:pt x="9832" y="4733"/>
                </a:lnTo>
                <a:lnTo>
                  <a:pt x="10052" y="4659"/>
                </a:lnTo>
                <a:lnTo>
                  <a:pt x="10235" y="4549"/>
                </a:lnTo>
                <a:lnTo>
                  <a:pt x="10419" y="4403"/>
                </a:lnTo>
                <a:lnTo>
                  <a:pt x="10712" y="4109"/>
                </a:lnTo>
                <a:lnTo>
                  <a:pt x="10785" y="3962"/>
                </a:lnTo>
                <a:lnTo>
                  <a:pt x="10785" y="3816"/>
                </a:lnTo>
                <a:lnTo>
                  <a:pt x="10639" y="3559"/>
                </a:lnTo>
                <a:lnTo>
                  <a:pt x="10492" y="3339"/>
                </a:lnTo>
                <a:lnTo>
                  <a:pt x="10345" y="3155"/>
                </a:lnTo>
                <a:lnTo>
                  <a:pt x="10125" y="2972"/>
                </a:lnTo>
                <a:lnTo>
                  <a:pt x="9905" y="2825"/>
                </a:lnTo>
                <a:lnTo>
                  <a:pt x="9795" y="2789"/>
                </a:lnTo>
                <a:lnTo>
                  <a:pt x="9685" y="2752"/>
                </a:lnTo>
                <a:lnTo>
                  <a:pt x="9501" y="2862"/>
                </a:lnTo>
                <a:lnTo>
                  <a:pt x="9391" y="2825"/>
                </a:lnTo>
                <a:lnTo>
                  <a:pt x="9318" y="2862"/>
                </a:lnTo>
                <a:lnTo>
                  <a:pt x="9025" y="3009"/>
                </a:lnTo>
                <a:lnTo>
                  <a:pt x="8768" y="3192"/>
                </a:lnTo>
                <a:lnTo>
                  <a:pt x="8658" y="3302"/>
                </a:lnTo>
                <a:lnTo>
                  <a:pt x="8548" y="3449"/>
                </a:lnTo>
                <a:lnTo>
                  <a:pt x="8474" y="3559"/>
                </a:lnTo>
                <a:lnTo>
                  <a:pt x="8438" y="3742"/>
                </a:lnTo>
                <a:lnTo>
                  <a:pt x="8438" y="3852"/>
                </a:lnTo>
                <a:lnTo>
                  <a:pt x="8438" y="3962"/>
                </a:lnTo>
                <a:lnTo>
                  <a:pt x="8474" y="4182"/>
                </a:lnTo>
                <a:lnTo>
                  <a:pt x="8621" y="4403"/>
                </a:lnTo>
                <a:lnTo>
                  <a:pt x="8768" y="4549"/>
                </a:lnTo>
                <a:lnTo>
                  <a:pt x="8878" y="4623"/>
                </a:lnTo>
                <a:lnTo>
                  <a:pt x="8694" y="4879"/>
                </a:lnTo>
                <a:lnTo>
                  <a:pt x="8548" y="5136"/>
                </a:lnTo>
                <a:lnTo>
                  <a:pt x="8291" y="5613"/>
                </a:lnTo>
                <a:lnTo>
                  <a:pt x="8144" y="5540"/>
                </a:lnTo>
                <a:lnTo>
                  <a:pt x="7961" y="5503"/>
                </a:lnTo>
                <a:lnTo>
                  <a:pt x="7777" y="5466"/>
                </a:lnTo>
                <a:lnTo>
                  <a:pt x="7411" y="5466"/>
                </a:lnTo>
                <a:lnTo>
                  <a:pt x="7227" y="5503"/>
                </a:lnTo>
                <a:lnTo>
                  <a:pt x="7044" y="5540"/>
                </a:lnTo>
                <a:lnTo>
                  <a:pt x="6860" y="5650"/>
                </a:lnTo>
                <a:lnTo>
                  <a:pt x="6750" y="5320"/>
                </a:lnTo>
                <a:lnTo>
                  <a:pt x="6604" y="5026"/>
                </a:lnTo>
                <a:lnTo>
                  <a:pt x="6273" y="4476"/>
                </a:lnTo>
                <a:lnTo>
                  <a:pt x="6163" y="4256"/>
                </a:lnTo>
                <a:lnTo>
                  <a:pt x="6053" y="4072"/>
                </a:lnTo>
                <a:lnTo>
                  <a:pt x="5870" y="3889"/>
                </a:lnTo>
                <a:lnTo>
                  <a:pt x="5687" y="3779"/>
                </a:lnTo>
                <a:lnTo>
                  <a:pt x="5723" y="3706"/>
                </a:lnTo>
                <a:lnTo>
                  <a:pt x="5723" y="3632"/>
                </a:lnTo>
                <a:lnTo>
                  <a:pt x="5907" y="3486"/>
                </a:lnTo>
                <a:lnTo>
                  <a:pt x="6053" y="3339"/>
                </a:lnTo>
                <a:lnTo>
                  <a:pt x="6200" y="3155"/>
                </a:lnTo>
                <a:lnTo>
                  <a:pt x="6347" y="2972"/>
                </a:lnTo>
                <a:lnTo>
                  <a:pt x="6457" y="2752"/>
                </a:lnTo>
                <a:lnTo>
                  <a:pt x="6530" y="2532"/>
                </a:lnTo>
                <a:lnTo>
                  <a:pt x="6604" y="2312"/>
                </a:lnTo>
                <a:lnTo>
                  <a:pt x="6677" y="2055"/>
                </a:lnTo>
                <a:lnTo>
                  <a:pt x="6677" y="1615"/>
                </a:lnTo>
                <a:lnTo>
                  <a:pt x="6677" y="1358"/>
                </a:lnTo>
                <a:lnTo>
                  <a:pt x="6640" y="1138"/>
                </a:lnTo>
                <a:lnTo>
                  <a:pt x="6567" y="881"/>
                </a:lnTo>
                <a:lnTo>
                  <a:pt x="6457" y="698"/>
                </a:lnTo>
                <a:lnTo>
                  <a:pt x="6273" y="551"/>
                </a:lnTo>
                <a:lnTo>
                  <a:pt x="6200" y="478"/>
                </a:lnTo>
                <a:lnTo>
                  <a:pt x="6090" y="478"/>
                </a:lnTo>
                <a:lnTo>
                  <a:pt x="6017" y="331"/>
                </a:lnTo>
                <a:lnTo>
                  <a:pt x="5907" y="221"/>
                </a:lnTo>
                <a:lnTo>
                  <a:pt x="5760" y="148"/>
                </a:lnTo>
                <a:lnTo>
                  <a:pt x="5613" y="74"/>
                </a:lnTo>
                <a:lnTo>
                  <a:pt x="5283" y="1"/>
                </a:lnTo>
                <a:close/>
                <a:moveTo>
                  <a:pt x="15114" y="6750"/>
                </a:moveTo>
                <a:lnTo>
                  <a:pt x="15187" y="6787"/>
                </a:lnTo>
                <a:lnTo>
                  <a:pt x="15481" y="6897"/>
                </a:lnTo>
                <a:lnTo>
                  <a:pt x="15591" y="6970"/>
                </a:lnTo>
                <a:lnTo>
                  <a:pt x="15737" y="7044"/>
                </a:lnTo>
                <a:lnTo>
                  <a:pt x="15847" y="7190"/>
                </a:lnTo>
                <a:lnTo>
                  <a:pt x="15921" y="7337"/>
                </a:lnTo>
                <a:lnTo>
                  <a:pt x="16068" y="7667"/>
                </a:lnTo>
                <a:lnTo>
                  <a:pt x="16141" y="8034"/>
                </a:lnTo>
                <a:lnTo>
                  <a:pt x="16178" y="8438"/>
                </a:lnTo>
                <a:lnTo>
                  <a:pt x="16178" y="8621"/>
                </a:lnTo>
                <a:lnTo>
                  <a:pt x="16141" y="8804"/>
                </a:lnTo>
                <a:lnTo>
                  <a:pt x="16068" y="8988"/>
                </a:lnTo>
                <a:lnTo>
                  <a:pt x="15957" y="9134"/>
                </a:lnTo>
                <a:lnTo>
                  <a:pt x="15701" y="9355"/>
                </a:lnTo>
                <a:lnTo>
                  <a:pt x="15407" y="9575"/>
                </a:lnTo>
                <a:lnTo>
                  <a:pt x="15077" y="9758"/>
                </a:lnTo>
                <a:lnTo>
                  <a:pt x="14710" y="9905"/>
                </a:lnTo>
                <a:lnTo>
                  <a:pt x="14710" y="9905"/>
                </a:lnTo>
                <a:lnTo>
                  <a:pt x="15187" y="9208"/>
                </a:lnTo>
                <a:lnTo>
                  <a:pt x="15187" y="9134"/>
                </a:lnTo>
                <a:lnTo>
                  <a:pt x="15150" y="9098"/>
                </a:lnTo>
                <a:lnTo>
                  <a:pt x="15114" y="9061"/>
                </a:lnTo>
                <a:lnTo>
                  <a:pt x="15040" y="9098"/>
                </a:lnTo>
                <a:lnTo>
                  <a:pt x="14564" y="9538"/>
                </a:lnTo>
                <a:lnTo>
                  <a:pt x="14123" y="9978"/>
                </a:lnTo>
                <a:lnTo>
                  <a:pt x="13940" y="9978"/>
                </a:lnTo>
                <a:lnTo>
                  <a:pt x="13757" y="9905"/>
                </a:lnTo>
                <a:lnTo>
                  <a:pt x="13940" y="9648"/>
                </a:lnTo>
                <a:lnTo>
                  <a:pt x="14160" y="9391"/>
                </a:lnTo>
                <a:lnTo>
                  <a:pt x="14380" y="9134"/>
                </a:lnTo>
                <a:lnTo>
                  <a:pt x="14637" y="8914"/>
                </a:lnTo>
                <a:lnTo>
                  <a:pt x="14674" y="8841"/>
                </a:lnTo>
                <a:lnTo>
                  <a:pt x="14674" y="8804"/>
                </a:lnTo>
                <a:lnTo>
                  <a:pt x="14637" y="8731"/>
                </a:lnTo>
                <a:lnTo>
                  <a:pt x="14564" y="8731"/>
                </a:lnTo>
                <a:lnTo>
                  <a:pt x="14784" y="8584"/>
                </a:lnTo>
                <a:lnTo>
                  <a:pt x="14820" y="8511"/>
                </a:lnTo>
                <a:lnTo>
                  <a:pt x="14784" y="8438"/>
                </a:lnTo>
                <a:lnTo>
                  <a:pt x="14710" y="8401"/>
                </a:lnTo>
                <a:lnTo>
                  <a:pt x="14637" y="8401"/>
                </a:lnTo>
                <a:lnTo>
                  <a:pt x="14233" y="8621"/>
                </a:lnTo>
                <a:lnTo>
                  <a:pt x="13867" y="8841"/>
                </a:lnTo>
                <a:lnTo>
                  <a:pt x="13500" y="9061"/>
                </a:lnTo>
                <a:lnTo>
                  <a:pt x="13170" y="9318"/>
                </a:lnTo>
                <a:lnTo>
                  <a:pt x="13060" y="9098"/>
                </a:lnTo>
                <a:lnTo>
                  <a:pt x="13720" y="8658"/>
                </a:lnTo>
                <a:lnTo>
                  <a:pt x="14417" y="8291"/>
                </a:lnTo>
                <a:lnTo>
                  <a:pt x="14454" y="8217"/>
                </a:lnTo>
                <a:lnTo>
                  <a:pt x="14454" y="8144"/>
                </a:lnTo>
                <a:lnTo>
                  <a:pt x="14417" y="8107"/>
                </a:lnTo>
                <a:lnTo>
                  <a:pt x="14343" y="8107"/>
                </a:lnTo>
                <a:lnTo>
                  <a:pt x="13647" y="8364"/>
                </a:lnTo>
                <a:lnTo>
                  <a:pt x="12986" y="8658"/>
                </a:lnTo>
                <a:lnTo>
                  <a:pt x="12986" y="8474"/>
                </a:lnTo>
                <a:lnTo>
                  <a:pt x="13133" y="8401"/>
                </a:lnTo>
                <a:lnTo>
                  <a:pt x="13243" y="8327"/>
                </a:lnTo>
                <a:lnTo>
                  <a:pt x="13500" y="8144"/>
                </a:lnTo>
                <a:lnTo>
                  <a:pt x="14013" y="7924"/>
                </a:lnTo>
                <a:lnTo>
                  <a:pt x="14307" y="7814"/>
                </a:lnTo>
                <a:lnTo>
                  <a:pt x="14564" y="7777"/>
                </a:lnTo>
                <a:lnTo>
                  <a:pt x="14600" y="7741"/>
                </a:lnTo>
                <a:lnTo>
                  <a:pt x="14600" y="7704"/>
                </a:lnTo>
                <a:lnTo>
                  <a:pt x="14564" y="7667"/>
                </a:lnTo>
                <a:lnTo>
                  <a:pt x="14233" y="7667"/>
                </a:lnTo>
                <a:lnTo>
                  <a:pt x="13903" y="7704"/>
                </a:lnTo>
                <a:lnTo>
                  <a:pt x="13573" y="7777"/>
                </a:lnTo>
                <a:lnTo>
                  <a:pt x="13280" y="7851"/>
                </a:lnTo>
                <a:lnTo>
                  <a:pt x="13500" y="7594"/>
                </a:lnTo>
                <a:lnTo>
                  <a:pt x="14087" y="7484"/>
                </a:lnTo>
                <a:lnTo>
                  <a:pt x="14380" y="7410"/>
                </a:lnTo>
                <a:lnTo>
                  <a:pt x="14674" y="7264"/>
                </a:lnTo>
                <a:lnTo>
                  <a:pt x="14710" y="7227"/>
                </a:lnTo>
                <a:lnTo>
                  <a:pt x="14710" y="7190"/>
                </a:lnTo>
                <a:lnTo>
                  <a:pt x="14710" y="7154"/>
                </a:lnTo>
                <a:lnTo>
                  <a:pt x="14637" y="7117"/>
                </a:lnTo>
                <a:lnTo>
                  <a:pt x="14343" y="7080"/>
                </a:lnTo>
                <a:lnTo>
                  <a:pt x="14013" y="7080"/>
                </a:lnTo>
                <a:lnTo>
                  <a:pt x="14270" y="6934"/>
                </a:lnTo>
                <a:lnTo>
                  <a:pt x="14527" y="6824"/>
                </a:lnTo>
                <a:lnTo>
                  <a:pt x="14820" y="6750"/>
                </a:lnTo>
                <a:close/>
                <a:moveTo>
                  <a:pt x="5246" y="9098"/>
                </a:moveTo>
                <a:lnTo>
                  <a:pt x="5320" y="9208"/>
                </a:lnTo>
                <a:lnTo>
                  <a:pt x="5393" y="9245"/>
                </a:lnTo>
                <a:lnTo>
                  <a:pt x="5577" y="9245"/>
                </a:lnTo>
                <a:lnTo>
                  <a:pt x="5650" y="9281"/>
                </a:lnTo>
                <a:lnTo>
                  <a:pt x="5760" y="9318"/>
                </a:lnTo>
                <a:lnTo>
                  <a:pt x="5833" y="9391"/>
                </a:lnTo>
                <a:lnTo>
                  <a:pt x="5870" y="9465"/>
                </a:lnTo>
                <a:lnTo>
                  <a:pt x="5907" y="9538"/>
                </a:lnTo>
                <a:lnTo>
                  <a:pt x="5907" y="9648"/>
                </a:lnTo>
                <a:lnTo>
                  <a:pt x="5870" y="9758"/>
                </a:lnTo>
                <a:lnTo>
                  <a:pt x="5797" y="9831"/>
                </a:lnTo>
                <a:lnTo>
                  <a:pt x="5723" y="9905"/>
                </a:lnTo>
                <a:lnTo>
                  <a:pt x="5650" y="9978"/>
                </a:lnTo>
                <a:lnTo>
                  <a:pt x="5540" y="10015"/>
                </a:lnTo>
                <a:lnTo>
                  <a:pt x="5466" y="9868"/>
                </a:lnTo>
                <a:lnTo>
                  <a:pt x="5356" y="9758"/>
                </a:lnTo>
                <a:lnTo>
                  <a:pt x="5210" y="9685"/>
                </a:lnTo>
                <a:lnTo>
                  <a:pt x="5026" y="9648"/>
                </a:lnTo>
                <a:lnTo>
                  <a:pt x="5063" y="9648"/>
                </a:lnTo>
                <a:lnTo>
                  <a:pt x="5210" y="9575"/>
                </a:lnTo>
                <a:lnTo>
                  <a:pt x="5283" y="9538"/>
                </a:lnTo>
                <a:lnTo>
                  <a:pt x="5283" y="9501"/>
                </a:lnTo>
                <a:lnTo>
                  <a:pt x="5283" y="9355"/>
                </a:lnTo>
                <a:lnTo>
                  <a:pt x="5210" y="9245"/>
                </a:lnTo>
                <a:lnTo>
                  <a:pt x="5100" y="9245"/>
                </a:lnTo>
                <a:lnTo>
                  <a:pt x="4953" y="9281"/>
                </a:lnTo>
                <a:lnTo>
                  <a:pt x="4806" y="9355"/>
                </a:lnTo>
                <a:lnTo>
                  <a:pt x="4806" y="9355"/>
                </a:lnTo>
                <a:lnTo>
                  <a:pt x="4843" y="9281"/>
                </a:lnTo>
                <a:lnTo>
                  <a:pt x="4880" y="9208"/>
                </a:lnTo>
                <a:lnTo>
                  <a:pt x="4843" y="9171"/>
                </a:lnTo>
                <a:lnTo>
                  <a:pt x="5026" y="9134"/>
                </a:lnTo>
                <a:lnTo>
                  <a:pt x="5246" y="9098"/>
                </a:lnTo>
                <a:close/>
                <a:moveTo>
                  <a:pt x="6347" y="8034"/>
                </a:moveTo>
                <a:lnTo>
                  <a:pt x="6347" y="8071"/>
                </a:lnTo>
                <a:lnTo>
                  <a:pt x="6310" y="8181"/>
                </a:lnTo>
                <a:lnTo>
                  <a:pt x="6127" y="8254"/>
                </a:lnTo>
                <a:lnTo>
                  <a:pt x="5980" y="8364"/>
                </a:lnTo>
                <a:lnTo>
                  <a:pt x="5687" y="8621"/>
                </a:lnTo>
                <a:lnTo>
                  <a:pt x="5577" y="8621"/>
                </a:lnTo>
                <a:lnTo>
                  <a:pt x="5466" y="8694"/>
                </a:lnTo>
                <a:lnTo>
                  <a:pt x="5393" y="8768"/>
                </a:lnTo>
                <a:lnTo>
                  <a:pt x="5246" y="8731"/>
                </a:lnTo>
                <a:lnTo>
                  <a:pt x="4806" y="8731"/>
                </a:lnTo>
                <a:lnTo>
                  <a:pt x="4549" y="8841"/>
                </a:lnTo>
                <a:lnTo>
                  <a:pt x="4293" y="9024"/>
                </a:lnTo>
                <a:lnTo>
                  <a:pt x="4183" y="9171"/>
                </a:lnTo>
                <a:lnTo>
                  <a:pt x="4073" y="9355"/>
                </a:lnTo>
                <a:lnTo>
                  <a:pt x="4073" y="9501"/>
                </a:lnTo>
                <a:lnTo>
                  <a:pt x="4073" y="9648"/>
                </a:lnTo>
                <a:lnTo>
                  <a:pt x="4073" y="9721"/>
                </a:lnTo>
                <a:lnTo>
                  <a:pt x="4146" y="9831"/>
                </a:lnTo>
                <a:lnTo>
                  <a:pt x="4256" y="9978"/>
                </a:lnTo>
                <a:lnTo>
                  <a:pt x="4439" y="10162"/>
                </a:lnTo>
                <a:lnTo>
                  <a:pt x="4623" y="10308"/>
                </a:lnTo>
                <a:lnTo>
                  <a:pt x="4843" y="10382"/>
                </a:lnTo>
                <a:lnTo>
                  <a:pt x="5026" y="10455"/>
                </a:lnTo>
                <a:lnTo>
                  <a:pt x="5246" y="10492"/>
                </a:lnTo>
                <a:lnTo>
                  <a:pt x="5466" y="10492"/>
                </a:lnTo>
                <a:lnTo>
                  <a:pt x="5723" y="10455"/>
                </a:lnTo>
                <a:lnTo>
                  <a:pt x="5907" y="10345"/>
                </a:lnTo>
                <a:lnTo>
                  <a:pt x="6090" y="10235"/>
                </a:lnTo>
                <a:lnTo>
                  <a:pt x="6237" y="10052"/>
                </a:lnTo>
                <a:lnTo>
                  <a:pt x="6347" y="9868"/>
                </a:lnTo>
                <a:lnTo>
                  <a:pt x="6384" y="9575"/>
                </a:lnTo>
                <a:lnTo>
                  <a:pt x="6310" y="9355"/>
                </a:lnTo>
                <a:lnTo>
                  <a:pt x="6200" y="9134"/>
                </a:lnTo>
                <a:lnTo>
                  <a:pt x="6017" y="8951"/>
                </a:lnTo>
                <a:lnTo>
                  <a:pt x="6310" y="8658"/>
                </a:lnTo>
                <a:lnTo>
                  <a:pt x="6420" y="8548"/>
                </a:lnTo>
                <a:lnTo>
                  <a:pt x="6567" y="8401"/>
                </a:lnTo>
                <a:lnTo>
                  <a:pt x="6567" y="8327"/>
                </a:lnTo>
                <a:lnTo>
                  <a:pt x="6567" y="8254"/>
                </a:lnTo>
                <a:lnTo>
                  <a:pt x="6530" y="8217"/>
                </a:lnTo>
                <a:lnTo>
                  <a:pt x="6494" y="8181"/>
                </a:lnTo>
                <a:lnTo>
                  <a:pt x="6384" y="8071"/>
                </a:lnTo>
                <a:lnTo>
                  <a:pt x="6347" y="8034"/>
                </a:lnTo>
                <a:close/>
                <a:moveTo>
                  <a:pt x="19992" y="10418"/>
                </a:moveTo>
                <a:lnTo>
                  <a:pt x="20139" y="10492"/>
                </a:lnTo>
                <a:lnTo>
                  <a:pt x="20139" y="10602"/>
                </a:lnTo>
                <a:lnTo>
                  <a:pt x="20176" y="10638"/>
                </a:lnTo>
                <a:lnTo>
                  <a:pt x="20213" y="10638"/>
                </a:lnTo>
                <a:lnTo>
                  <a:pt x="20249" y="10602"/>
                </a:lnTo>
                <a:lnTo>
                  <a:pt x="20286" y="10785"/>
                </a:lnTo>
                <a:lnTo>
                  <a:pt x="20286" y="11042"/>
                </a:lnTo>
                <a:lnTo>
                  <a:pt x="20286" y="11189"/>
                </a:lnTo>
                <a:lnTo>
                  <a:pt x="20213" y="11372"/>
                </a:lnTo>
                <a:lnTo>
                  <a:pt x="20139" y="11519"/>
                </a:lnTo>
                <a:lnTo>
                  <a:pt x="20066" y="11665"/>
                </a:lnTo>
                <a:lnTo>
                  <a:pt x="19956" y="11812"/>
                </a:lnTo>
                <a:lnTo>
                  <a:pt x="19809" y="11886"/>
                </a:lnTo>
                <a:lnTo>
                  <a:pt x="19662" y="11959"/>
                </a:lnTo>
                <a:lnTo>
                  <a:pt x="19479" y="11959"/>
                </a:lnTo>
                <a:lnTo>
                  <a:pt x="19442" y="11886"/>
                </a:lnTo>
                <a:lnTo>
                  <a:pt x="19222" y="11776"/>
                </a:lnTo>
                <a:lnTo>
                  <a:pt x="19626" y="11702"/>
                </a:lnTo>
                <a:lnTo>
                  <a:pt x="19662" y="11665"/>
                </a:lnTo>
                <a:lnTo>
                  <a:pt x="19736" y="11629"/>
                </a:lnTo>
                <a:lnTo>
                  <a:pt x="19736" y="11482"/>
                </a:lnTo>
                <a:lnTo>
                  <a:pt x="19699" y="11372"/>
                </a:lnTo>
                <a:lnTo>
                  <a:pt x="19626" y="11335"/>
                </a:lnTo>
                <a:lnTo>
                  <a:pt x="19406" y="11335"/>
                </a:lnTo>
                <a:lnTo>
                  <a:pt x="19662" y="11152"/>
                </a:lnTo>
                <a:lnTo>
                  <a:pt x="19736" y="11115"/>
                </a:lnTo>
                <a:lnTo>
                  <a:pt x="19736" y="11042"/>
                </a:lnTo>
                <a:lnTo>
                  <a:pt x="19736" y="10969"/>
                </a:lnTo>
                <a:lnTo>
                  <a:pt x="19736" y="10932"/>
                </a:lnTo>
                <a:lnTo>
                  <a:pt x="19699" y="10858"/>
                </a:lnTo>
                <a:lnTo>
                  <a:pt x="19626" y="10822"/>
                </a:lnTo>
                <a:lnTo>
                  <a:pt x="19552" y="10822"/>
                </a:lnTo>
                <a:lnTo>
                  <a:pt x="19479" y="10858"/>
                </a:lnTo>
                <a:lnTo>
                  <a:pt x="19332" y="10895"/>
                </a:lnTo>
                <a:lnTo>
                  <a:pt x="19185" y="10932"/>
                </a:lnTo>
                <a:lnTo>
                  <a:pt x="19185" y="10932"/>
                </a:lnTo>
                <a:lnTo>
                  <a:pt x="19626" y="10748"/>
                </a:lnTo>
                <a:lnTo>
                  <a:pt x="19662" y="10712"/>
                </a:lnTo>
                <a:lnTo>
                  <a:pt x="19662" y="10675"/>
                </a:lnTo>
                <a:lnTo>
                  <a:pt x="19626" y="10638"/>
                </a:lnTo>
                <a:lnTo>
                  <a:pt x="19479" y="10602"/>
                </a:lnTo>
                <a:lnTo>
                  <a:pt x="19295" y="10602"/>
                </a:lnTo>
                <a:lnTo>
                  <a:pt x="19369" y="10565"/>
                </a:lnTo>
                <a:lnTo>
                  <a:pt x="19589" y="10455"/>
                </a:lnTo>
                <a:lnTo>
                  <a:pt x="19772" y="10418"/>
                </a:lnTo>
                <a:close/>
                <a:moveTo>
                  <a:pt x="16691" y="13390"/>
                </a:moveTo>
                <a:lnTo>
                  <a:pt x="16801" y="13463"/>
                </a:lnTo>
                <a:lnTo>
                  <a:pt x="16874" y="13536"/>
                </a:lnTo>
                <a:lnTo>
                  <a:pt x="16728" y="13646"/>
                </a:lnTo>
                <a:lnTo>
                  <a:pt x="16581" y="13756"/>
                </a:lnTo>
                <a:lnTo>
                  <a:pt x="16434" y="13903"/>
                </a:lnTo>
                <a:lnTo>
                  <a:pt x="16361" y="14050"/>
                </a:lnTo>
                <a:lnTo>
                  <a:pt x="16104" y="14013"/>
                </a:lnTo>
                <a:lnTo>
                  <a:pt x="16068" y="13976"/>
                </a:lnTo>
                <a:lnTo>
                  <a:pt x="16691" y="13390"/>
                </a:lnTo>
                <a:close/>
                <a:moveTo>
                  <a:pt x="16654" y="11959"/>
                </a:moveTo>
                <a:lnTo>
                  <a:pt x="17058" y="12326"/>
                </a:lnTo>
                <a:lnTo>
                  <a:pt x="17278" y="12546"/>
                </a:lnTo>
                <a:lnTo>
                  <a:pt x="17498" y="12803"/>
                </a:lnTo>
                <a:lnTo>
                  <a:pt x="17681" y="13059"/>
                </a:lnTo>
                <a:lnTo>
                  <a:pt x="17755" y="13169"/>
                </a:lnTo>
                <a:lnTo>
                  <a:pt x="17792" y="13279"/>
                </a:lnTo>
                <a:lnTo>
                  <a:pt x="17792" y="13426"/>
                </a:lnTo>
                <a:lnTo>
                  <a:pt x="17755" y="13536"/>
                </a:lnTo>
                <a:lnTo>
                  <a:pt x="17718" y="13646"/>
                </a:lnTo>
                <a:lnTo>
                  <a:pt x="17608" y="13756"/>
                </a:lnTo>
                <a:lnTo>
                  <a:pt x="17498" y="13866"/>
                </a:lnTo>
                <a:lnTo>
                  <a:pt x="17351" y="13940"/>
                </a:lnTo>
                <a:lnTo>
                  <a:pt x="17278" y="13866"/>
                </a:lnTo>
                <a:lnTo>
                  <a:pt x="17168" y="13866"/>
                </a:lnTo>
                <a:lnTo>
                  <a:pt x="17095" y="13903"/>
                </a:lnTo>
                <a:lnTo>
                  <a:pt x="17058" y="13940"/>
                </a:lnTo>
                <a:lnTo>
                  <a:pt x="17021" y="13940"/>
                </a:lnTo>
                <a:lnTo>
                  <a:pt x="16948" y="13976"/>
                </a:lnTo>
                <a:lnTo>
                  <a:pt x="16911" y="14050"/>
                </a:lnTo>
                <a:lnTo>
                  <a:pt x="16874" y="14050"/>
                </a:lnTo>
                <a:lnTo>
                  <a:pt x="16948" y="13940"/>
                </a:lnTo>
                <a:lnTo>
                  <a:pt x="17095" y="13793"/>
                </a:lnTo>
                <a:lnTo>
                  <a:pt x="17168" y="13683"/>
                </a:lnTo>
                <a:lnTo>
                  <a:pt x="17205" y="13573"/>
                </a:lnTo>
                <a:lnTo>
                  <a:pt x="17168" y="13500"/>
                </a:lnTo>
                <a:lnTo>
                  <a:pt x="17131" y="13426"/>
                </a:lnTo>
                <a:lnTo>
                  <a:pt x="17021" y="13316"/>
                </a:lnTo>
                <a:lnTo>
                  <a:pt x="16874" y="13206"/>
                </a:lnTo>
                <a:lnTo>
                  <a:pt x="16691" y="13169"/>
                </a:lnTo>
                <a:lnTo>
                  <a:pt x="16618" y="13169"/>
                </a:lnTo>
                <a:lnTo>
                  <a:pt x="16581" y="13206"/>
                </a:lnTo>
                <a:lnTo>
                  <a:pt x="15627" y="13793"/>
                </a:lnTo>
                <a:lnTo>
                  <a:pt x="15517" y="13756"/>
                </a:lnTo>
                <a:lnTo>
                  <a:pt x="15407" y="13646"/>
                </a:lnTo>
                <a:lnTo>
                  <a:pt x="15884" y="13353"/>
                </a:lnTo>
                <a:lnTo>
                  <a:pt x="16361" y="13096"/>
                </a:lnTo>
                <a:lnTo>
                  <a:pt x="16398" y="13023"/>
                </a:lnTo>
                <a:lnTo>
                  <a:pt x="16398" y="12986"/>
                </a:lnTo>
                <a:lnTo>
                  <a:pt x="16361" y="12913"/>
                </a:lnTo>
                <a:lnTo>
                  <a:pt x="16288" y="12913"/>
                </a:lnTo>
                <a:lnTo>
                  <a:pt x="15994" y="12949"/>
                </a:lnTo>
                <a:lnTo>
                  <a:pt x="15701" y="13059"/>
                </a:lnTo>
                <a:lnTo>
                  <a:pt x="15407" y="13169"/>
                </a:lnTo>
                <a:lnTo>
                  <a:pt x="15150" y="13279"/>
                </a:lnTo>
                <a:lnTo>
                  <a:pt x="15040" y="13023"/>
                </a:lnTo>
                <a:lnTo>
                  <a:pt x="15077" y="12986"/>
                </a:lnTo>
                <a:lnTo>
                  <a:pt x="16068" y="12399"/>
                </a:lnTo>
                <a:lnTo>
                  <a:pt x="16104" y="12362"/>
                </a:lnTo>
                <a:lnTo>
                  <a:pt x="16104" y="12326"/>
                </a:lnTo>
                <a:lnTo>
                  <a:pt x="16068" y="12289"/>
                </a:lnTo>
                <a:lnTo>
                  <a:pt x="15994" y="12252"/>
                </a:lnTo>
                <a:lnTo>
                  <a:pt x="15554" y="12362"/>
                </a:lnTo>
                <a:lnTo>
                  <a:pt x="15150" y="12472"/>
                </a:lnTo>
                <a:lnTo>
                  <a:pt x="15150" y="12472"/>
                </a:lnTo>
                <a:lnTo>
                  <a:pt x="15297" y="12326"/>
                </a:lnTo>
                <a:lnTo>
                  <a:pt x="15517" y="12179"/>
                </a:lnTo>
                <a:lnTo>
                  <a:pt x="15737" y="12069"/>
                </a:lnTo>
                <a:lnTo>
                  <a:pt x="15994" y="11996"/>
                </a:lnTo>
                <a:lnTo>
                  <a:pt x="16324" y="11959"/>
                </a:lnTo>
                <a:close/>
                <a:moveTo>
                  <a:pt x="14857" y="6310"/>
                </a:moveTo>
                <a:lnTo>
                  <a:pt x="14600" y="6347"/>
                </a:lnTo>
                <a:lnTo>
                  <a:pt x="14380" y="6383"/>
                </a:lnTo>
                <a:lnTo>
                  <a:pt x="14197" y="6457"/>
                </a:lnTo>
                <a:lnTo>
                  <a:pt x="13793" y="6677"/>
                </a:lnTo>
                <a:lnTo>
                  <a:pt x="13426" y="6970"/>
                </a:lnTo>
                <a:lnTo>
                  <a:pt x="13243" y="7154"/>
                </a:lnTo>
                <a:lnTo>
                  <a:pt x="12950" y="7190"/>
                </a:lnTo>
                <a:lnTo>
                  <a:pt x="12840" y="7227"/>
                </a:lnTo>
                <a:lnTo>
                  <a:pt x="12803" y="7300"/>
                </a:lnTo>
                <a:lnTo>
                  <a:pt x="12766" y="7374"/>
                </a:lnTo>
                <a:lnTo>
                  <a:pt x="12766" y="7447"/>
                </a:lnTo>
                <a:lnTo>
                  <a:pt x="11042" y="7631"/>
                </a:lnTo>
                <a:lnTo>
                  <a:pt x="10052" y="7667"/>
                </a:lnTo>
                <a:lnTo>
                  <a:pt x="9575" y="7704"/>
                </a:lnTo>
                <a:lnTo>
                  <a:pt x="9098" y="7741"/>
                </a:lnTo>
                <a:lnTo>
                  <a:pt x="9025" y="7777"/>
                </a:lnTo>
                <a:lnTo>
                  <a:pt x="8988" y="7814"/>
                </a:lnTo>
                <a:lnTo>
                  <a:pt x="8951" y="7924"/>
                </a:lnTo>
                <a:lnTo>
                  <a:pt x="9025" y="8034"/>
                </a:lnTo>
                <a:lnTo>
                  <a:pt x="9061" y="8071"/>
                </a:lnTo>
                <a:lnTo>
                  <a:pt x="9135" y="8107"/>
                </a:lnTo>
                <a:lnTo>
                  <a:pt x="9612" y="8144"/>
                </a:lnTo>
                <a:lnTo>
                  <a:pt x="10125" y="8144"/>
                </a:lnTo>
                <a:lnTo>
                  <a:pt x="11152" y="8071"/>
                </a:lnTo>
                <a:lnTo>
                  <a:pt x="11922" y="8034"/>
                </a:lnTo>
                <a:lnTo>
                  <a:pt x="12693" y="7961"/>
                </a:lnTo>
                <a:lnTo>
                  <a:pt x="12546" y="8254"/>
                </a:lnTo>
                <a:lnTo>
                  <a:pt x="12473" y="8438"/>
                </a:lnTo>
                <a:lnTo>
                  <a:pt x="12473" y="8584"/>
                </a:lnTo>
                <a:lnTo>
                  <a:pt x="12509" y="8914"/>
                </a:lnTo>
                <a:lnTo>
                  <a:pt x="12363" y="9024"/>
                </a:lnTo>
                <a:lnTo>
                  <a:pt x="12253" y="9134"/>
                </a:lnTo>
                <a:lnTo>
                  <a:pt x="12253" y="9245"/>
                </a:lnTo>
                <a:lnTo>
                  <a:pt x="12289" y="9355"/>
                </a:lnTo>
                <a:lnTo>
                  <a:pt x="12399" y="9428"/>
                </a:lnTo>
                <a:lnTo>
                  <a:pt x="12546" y="9465"/>
                </a:lnTo>
                <a:lnTo>
                  <a:pt x="12693" y="9465"/>
                </a:lnTo>
                <a:lnTo>
                  <a:pt x="12803" y="9685"/>
                </a:lnTo>
                <a:lnTo>
                  <a:pt x="12950" y="9868"/>
                </a:lnTo>
                <a:lnTo>
                  <a:pt x="13096" y="10052"/>
                </a:lnTo>
                <a:lnTo>
                  <a:pt x="13243" y="10198"/>
                </a:lnTo>
                <a:lnTo>
                  <a:pt x="13426" y="10308"/>
                </a:lnTo>
                <a:lnTo>
                  <a:pt x="13647" y="10418"/>
                </a:lnTo>
                <a:lnTo>
                  <a:pt x="13867" y="10455"/>
                </a:lnTo>
                <a:lnTo>
                  <a:pt x="14087" y="10492"/>
                </a:lnTo>
                <a:lnTo>
                  <a:pt x="14233" y="10492"/>
                </a:lnTo>
                <a:lnTo>
                  <a:pt x="14600" y="10418"/>
                </a:lnTo>
                <a:lnTo>
                  <a:pt x="14967" y="10345"/>
                </a:lnTo>
                <a:lnTo>
                  <a:pt x="14930" y="10455"/>
                </a:lnTo>
                <a:lnTo>
                  <a:pt x="14930" y="10602"/>
                </a:lnTo>
                <a:lnTo>
                  <a:pt x="15004" y="10895"/>
                </a:lnTo>
                <a:lnTo>
                  <a:pt x="15077" y="11079"/>
                </a:lnTo>
                <a:lnTo>
                  <a:pt x="15150" y="11299"/>
                </a:lnTo>
                <a:lnTo>
                  <a:pt x="15297" y="11482"/>
                </a:lnTo>
                <a:lnTo>
                  <a:pt x="15481" y="11629"/>
                </a:lnTo>
                <a:lnTo>
                  <a:pt x="15481" y="11665"/>
                </a:lnTo>
                <a:lnTo>
                  <a:pt x="15261" y="11739"/>
                </a:lnTo>
                <a:lnTo>
                  <a:pt x="15077" y="11886"/>
                </a:lnTo>
                <a:lnTo>
                  <a:pt x="14894" y="11996"/>
                </a:lnTo>
                <a:lnTo>
                  <a:pt x="14784" y="12142"/>
                </a:lnTo>
                <a:lnTo>
                  <a:pt x="14674" y="12326"/>
                </a:lnTo>
                <a:lnTo>
                  <a:pt x="14600" y="12509"/>
                </a:lnTo>
                <a:lnTo>
                  <a:pt x="14564" y="12693"/>
                </a:lnTo>
                <a:lnTo>
                  <a:pt x="14527" y="12876"/>
                </a:lnTo>
                <a:lnTo>
                  <a:pt x="14527" y="12986"/>
                </a:lnTo>
                <a:lnTo>
                  <a:pt x="14527" y="13059"/>
                </a:lnTo>
                <a:lnTo>
                  <a:pt x="14600" y="13353"/>
                </a:lnTo>
                <a:lnTo>
                  <a:pt x="14747" y="13610"/>
                </a:lnTo>
                <a:lnTo>
                  <a:pt x="14747" y="13720"/>
                </a:lnTo>
                <a:lnTo>
                  <a:pt x="14784" y="13830"/>
                </a:lnTo>
                <a:lnTo>
                  <a:pt x="14930" y="13903"/>
                </a:lnTo>
                <a:lnTo>
                  <a:pt x="15004" y="13976"/>
                </a:lnTo>
                <a:lnTo>
                  <a:pt x="15297" y="14197"/>
                </a:lnTo>
                <a:lnTo>
                  <a:pt x="15627" y="14380"/>
                </a:lnTo>
                <a:lnTo>
                  <a:pt x="15994" y="14527"/>
                </a:lnTo>
                <a:lnTo>
                  <a:pt x="16398" y="14600"/>
                </a:lnTo>
                <a:lnTo>
                  <a:pt x="16801" y="14600"/>
                </a:lnTo>
                <a:lnTo>
                  <a:pt x="17205" y="14527"/>
                </a:lnTo>
                <a:lnTo>
                  <a:pt x="17571" y="14417"/>
                </a:lnTo>
                <a:lnTo>
                  <a:pt x="17902" y="14233"/>
                </a:lnTo>
                <a:lnTo>
                  <a:pt x="18122" y="14013"/>
                </a:lnTo>
                <a:lnTo>
                  <a:pt x="18268" y="13793"/>
                </a:lnTo>
                <a:lnTo>
                  <a:pt x="18305" y="13536"/>
                </a:lnTo>
                <a:lnTo>
                  <a:pt x="18305" y="13316"/>
                </a:lnTo>
                <a:lnTo>
                  <a:pt x="18232" y="13059"/>
                </a:lnTo>
                <a:lnTo>
                  <a:pt x="18122" y="12803"/>
                </a:lnTo>
                <a:lnTo>
                  <a:pt x="17975" y="12546"/>
                </a:lnTo>
                <a:lnTo>
                  <a:pt x="17792" y="12326"/>
                </a:lnTo>
                <a:lnTo>
                  <a:pt x="17902" y="12289"/>
                </a:lnTo>
                <a:lnTo>
                  <a:pt x="18232" y="12106"/>
                </a:lnTo>
                <a:lnTo>
                  <a:pt x="18599" y="11849"/>
                </a:lnTo>
                <a:lnTo>
                  <a:pt x="18709" y="12032"/>
                </a:lnTo>
                <a:lnTo>
                  <a:pt x="18855" y="12179"/>
                </a:lnTo>
                <a:lnTo>
                  <a:pt x="19002" y="12289"/>
                </a:lnTo>
                <a:lnTo>
                  <a:pt x="19149" y="12362"/>
                </a:lnTo>
                <a:lnTo>
                  <a:pt x="19406" y="12436"/>
                </a:lnTo>
                <a:lnTo>
                  <a:pt x="19662" y="12399"/>
                </a:lnTo>
                <a:lnTo>
                  <a:pt x="19919" y="12326"/>
                </a:lnTo>
                <a:lnTo>
                  <a:pt x="20139" y="12179"/>
                </a:lnTo>
                <a:lnTo>
                  <a:pt x="20359" y="11996"/>
                </a:lnTo>
                <a:lnTo>
                  <a:pt x="20543" y="11776"/>
                </a:lnTo>
                <a:lnTo>
                  <a:pt x="20653" y="11519"/>
                </a:lnTo>
                <a:lnTo>
                  <a:pt x="20726" y="11225"/>
                </a:lnTo>
                <a:lnTo>
                  <a:pt x="20799" y="10858"/>
                </a:lnTo>
                <a:lnTo>
                  <a:pt x="20763" y="10675"/>
                </a:lnTo>
                <a:lnTo>
                  <a:pt x="20726" y="10528"/>
                </a:lnTo>
                <a:lnTo>
                  <a:pt x="20689" y="10382"/>
                </a:lnTo>
                <a:lnTo>
                  <a:pt x="20579" y="10272"/>
                </a:lnTo>
                <a:lnTo>
                  <a:pt x="20359" y="10088"/>
                </a:lnTo>
                <a:lnTo>
                  <a:pt x="20066" y="9978"/>
                </a:lnTo>
                <a:lnTo>
                  <a:pt x="19919" y="9941"/>
                </a:lnTo>
                <a:lnTo>
                  <a:pt x="19626" y="9941"/>
                </a:lnTo>
                <a:lnTo>
                  <a:pt x="19516" y="10015"/>
                </a:lnTo>
                <a:lnTo>
                  <a:pt x="19479" y="10088"/>
                </a:lnTo>
                <a:lnTo>
                  <a:pt x="19185" y="10198"/>
                </a:lnTo>
                <a:lnTo>
                  <a:pt x="18929" y="10308"/>
                </a:lnTo>
                <a:lnTo>
                  <a:pt x="18819" y="10418"/>
                </a:lnTo>
                <a:lnTo>
                  <a:pt x="18672" y="10528"/>
                </a:lnTo>
                <a:lnTo>
                  <a:pt x="18599" y="10675"/>
                </a:lnTo>
                <a:lnTo>
                  <a:pt x="18525" y="10822"/>
                </a:lnTo>
                <a:lnTo>
                  <a:pt x="18452" y="11115"/>
                </a:lnTo>
                <a:lnTo>
                  <a:pt x="18452" y="11409"/>
                </a:lnTo>
                <a:lnTo>
                  <a:pt x="18048" y="11702"/>
                </a:lnTo>
                <a:lnTo>
                  <a:pt x="17645" y="11996"/>
                </a:lnTo>
                <a:lnTo>
                  <a:pt x="17608" y="12032"/>
                </a:lnTo>
                <a:lnTo>
                  <a:pt x="17608" y="12106"/>
                </a:lnTo>
                <a:lnTo>
                  <a:pt x="17241" y="11776"/>
                </a:lnTo>
                <a:lnTo>
                  <a:pt x="16911" y="11519"/>
                </a:lnTo>
                <a:lnTo>
                  <a:pt x="16838" y="11482"/>
                </a:lnTo>
                <a:lnTo>
                  <a:pt x="16691" y="11482"/>
                </a:lnTo>
                <a:lnTo>
                  <a:pt x="16654" y="11555"/>
                </a:lnTo>
                <a:lnTo>
                  <a:pt x="16434" y="11519"/>
                </a:lnTo>
                <a:lnTo>
                  <a:pt x="16214" y="11519"/>
                </a:lnTo>
                <a:lnTo>
                  <a:pt x="15774" y="11555"/>
                </a:lnTo>
                <a:lnTo>
                  <a:pt x="15811" y="11445"/>
                </a:lnTo>
                <a:lnTo>
                  <a:pt x="15774" y="11335"/>
                </a:lnTo>
                <a:lnTo>
                  <a:pt x="15664" y="11152"/>
                </a:lnTo>
                <a:lnTo>
                  <a:pt x="15554" y="11005"/>
                </a:lnTo>
                <a:lnTo>
                  <a:pt x="15444" y="10822"/>
                </a:lnTo>
                <a:lnTo>
                  <a:pt x="15371" y="10602"/>
                </a:lnTo>
                <a:lnTo>
                  <a:pt x="15334" y="10418"/>
                </a:lnTo>
                <a:lnTo>
                  <a:pt x="15297" y="10308"/>
                </a:lnTo>
                <a:lnTo>
                  <a:pt x="15224" y="10235"/>
                </a:lnTo>
                <a:lnTo>
                  <a:pt x="15627" y="10015"/>
                </a:lnTo>
                <a:lnTo>
                  <a:pt x="16031" y="9758"/>
                </a:lnTo>
                <a:lnTo>
                  <a:pt x="16361" y="9428"/>
                </a:lnTo>
                <a:lnTo>
                  <a:pt x="16471" y="9281"/>
                </a:lnTo>
                <a:lnTo>
                  <a:pt x="16581" y="9098"/>
                </a:lnTo>
                <a:lnTo>
                  <a:pt x="16654" y="8878"/>
                </a:lnTo>
                <a:lnTo>
                  <a:pt x="16691" y="8621"/>
                </a:lnTo>
                <a:lnTo>
                  <a:pt x="16691" y="8364"/>
                </a:lnTo>
                <a:lnTo>
                  <a:pt x="16691" y="8107"/>
                </a:lnTo>
                <a:lnTo>
                  <a:pt x="16581" y="7631"/>
                </a:lnTo>
                <a:lnTo>
                  <a:pt x="16398" y="7190"/>
                </a:lnTo>
                <a:lnTo>
                  <a:pt x="16251" y="6897"/>
                </a:lnTo>
                <a:lnTo>
                  <a:pt x="16031" y="6640"/>
                </a:lnTo>
                <a:lnTo>
                  <a:pt x="15884" y="6530"/>
                </a:lnTo>
                <a:lnTo>
                  <a:pt x="15737" y="6457"/>
                </a:lnTo>
                <a:lnTo>
                  <a:pt x="15591" y="6420"/>
                </a:lnTo>
                <a:lnTo>
                  <a:pt x="15407" y="6383"/>
                </a:lnTo>
                <a:lnTo>
                  <a:pt x="15077" y="631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441" name="Google Shape;441;p9"/>
          <p:cNvSpPr/>
          <p:nvPr/>
        </p:nvSpPr>
        <p:spPr>
          <a:xfrm>
            <a:off x="8052577" y="4132327"/>
            <a:ext cx="388118" cy="408938"/>
          </a:xfrm>
          <a:custGeom>
            <a:avLst/>
            <a:gdLst/>
            <a:ahLst/>
            <a:cxnLst/>
            <a:rect l="l" t="t" r="r" b="b"/>
            <a:pathLst>
              <a:path w="13683" h="14417" extrusionOk="0">
                <a:moveTo>
                  <a:pt x="9281" y="2311"/>
                </a:moveTo>
                <a:lnTo>
                  <a:pt x="9170" y="2385"/>
                </a:lnTo>
                <a:lnTo>
                  <a:pt x="9134" y="2495"/>
                </a:lnTo>
                <a:lnTo>
                  <a:pt x="9097" y="2568"/>
                </a:lnTo>
                <a:lnTo>
                  <a:pt x="9097" y="2678"/>
                </a:lnTo>
                <a:lnTo>
                  <a:pt x="9134" y="2862"/>
                </a:lnTo>
                <a:lnTo>
                  <a:pt x="9207" y="3082"/>
                </a:lnTo>
                <a:lnTo>
                  <a:pt x="9464" y="3742"/>
                </a:lnTo>
                <a:lnTo>
                  <a:pt x="9721" y="4402"/>
                </a:lnTo>
                <a:lnTo>
                  <a:pt x="9647" y="4439"/>
                </a:lnTo>
                <a:lnTo>
                  <a:pt x="9060" y="5283"/>
                </a:lnTo>
                <a:lnTo>
                  <a:pt x="8804" y="5649"/>
                </a:lnTo>
                <a:lnTo>
                  <a:pt x="8694" y="5833"/>
                </a:lnTo>
                <a:lnTo>
                  <a:pt x="8657" y="5943"/>
                </a:lnTo>
                <a:lnTo>
                  <a:pt x="8694" y="6053"/>
                </a:lnTo>
                <a:lnTo>
                  <a:pt x="8804" y="6016"/>
                </a:lnTo>
                <a:lnTo>
                  <a:pt x="8877" y="5980"/>
                </a:lnTo>
                <a:lnTo>
                  <a:pt x="9024" y="5833"/>
                </a:lnTo>
                <a:lnTo>
                  <a:pt x="9281" y="5503"/>
                </a:lnTo>
                <a:lnTo>
                  <a:pt x="9941" y="4659"/>
                </a:lnTo>
                <a:lnTo>
                  <a:pt x="10014" y="4659"/>
                </a:lnTo>
                <a:lnTo>
                  <a:pt x="10124" y="4622"/>
                </a:lnTo>
                <a:lnTo>
                  <a:pt x="10161" y="4549"/>
                </a:lnTo>
                <a:lnTo>
                  <a:pt x="10161" y="4439"/>
                </a:lnTo>
                <a:lnTo>
                  <a:pt x="9684" y="3229"/>
                </a:lnTo>
                <a:lnTo>
                  <a:pt x="9427" y="2715"/>
                </a:lnTo>
                <a:lnTo>
                  <a:pt x="9354" y="2532"/>
                </a:lnTo>
                <a:lnTo>
                  <a:pt x="9317" y="2422"/>
                </a:lnTo>
                <a:lnTo>
                  <a:pt x="9317" y="2348"/>
                </a:lnTo>
                <a:lnTo>
                  <a:pt x="9317" y="2311"/>
                </a:lnTo>
                <a:close/>
                <a:moveTo>
                  <a:pt x="8694" y="1615"/>
                </a:moveTo>
                <a:lnTo>
                  <a:pt x="8767" y="1798"/>
                </a:lnTo>
                <a:lnTo>
                  <a:pt x="8804" y="1908"/>
                </a:lnTo>
                <a:lnTo>
                  <a:pt x="8914" y="1981"/>
                </a:lnTo>
                <a:lnTo>
                  <a:pt x="9024" y="2055"/>
                </a:lnTo>
                <a:lnTo>
                  <a:pt x="9170" y="2018"/>
                </a:lnTo>
                <a:lnTo>
                  <a:pt x="9391" y="1908"/>
                </a:lnTo>
                <a:lnTo>
                  <a:pt x="9611" y="1725"/>
                </a:lnTo>
                <a:lnTo>
                  <a:pt x="9867" y="2275"/>
                </a:lnTo>
                <a:lnTo>
                  <a:pt x="10161" y="2752"/>
                </a:lnTo>
                <a:lnTo>
                  <a:pt x="10454" y="3265"/>
                </a:lnTo>
                <a:lnTo>
                  <a:pt x="10674" y="3779"/>
                </a:lnTo>
                <a:lnTo>
                  <a:pt x="10528" y="3925"/>
                </a:lnTo>
                <a:lnTo>
                  <a:pt x="10381" y="4072"/>
                </a:lnTo>
                <a:lnTo>
                  <a:pt x="10271" y="4256"/>
                </a:lnTo>
                <a:lnTo>
                  <a:pt x="10234" y="4476"/>
                </a:lnTo>
                <a:lnTo>
                  <a:pt x="10271" y="4586"/>
                </a:lnTo>
                <a:lnTo>
                  <a:pt x="10344" y="4659"/>
                </a:lnTo>
                <a:lnTo>
                  <a:pt x="10344" y="4806"/>
                </a:lnTo>
                <a:lnTo>
                  <a:pt x="10381" y="4879"/>
                </a:lnTo>
                <a:lnTo>
                  <a:pt x="10491" y="4916"/>
                </a:lnTo>
                <a:lnTo>
                  <a:pt x="10491" y="4953"/>
                </a:lnTo>
                <a:lnTo>
                  <a:pt x="10344" y="5173"/>
                </a:lnTo>
                <a:lnTo>
                  <a:pt x="9977" y="5649"/>
                </a:lnTo>
                <a:lnTo>
                  <a:pt x="9647" y="6163"/>
                </a:lnTo>
                <a:lnTo>
                  <a:pt x="9501" y="6090"/>
                </a:lnTo>
                <a:lnTo>
                  <a:pt x="9317" y="6053"/>
                </a:lnTo>
                <a:lnTo>
                  <a:pt x="9134" y="6126"/>
                </a:lnTo>
                <a:lnTo>
                  <a:pt x="8950" y="6200"/>
                </a:lnTo>
                <a:lnTo>
                  <a:pt x="8840" y="6346"/>
                </a:lnTo>
                <a:lnTo>
                  <a:pt x="8730" y="6493"/>
                </a:lnTo>
                <a:lnTo>
                  <a:pt x="8327" y="6493"/>
                </a:lnTo>
                <a:lnTo>
                  <a:pt x="7556" y="6530"/>
                </a:lnTo>
                <a:lnTo>
                  <a:pt x="7520" y="6456"/>
                </a:lnTo>
                <a:lnTo>
                  <a:pt x="7410" y="6383"/>
                </a:lnTo>
                <a:lnTo>
                  <a:pt x="7080" y="6273"/>
                </a:lnTo>
                <a:lnTo>
                  <a:pt x="7043" y="6273"/>
                </a:lnTo>
                <a:lnTo>
                  <a:pt x="6970" y="6236"/>
                </a:lnTo>
                <a:lnTo>
                  <a:pt x="6786" y="6236"/>
                </a:lnTo>
                <a:lnTo>
                  <a:pt x="6639" y="6200"/>
                </a:lnTo>
                <a:lnTo>
                  <a:pt x="5832" y="5429"/>
                </a:lnTo>
                <a:lnTo>
                  <a:pt x="5246" y="4879"/>
                </a:lnTo>
                <a:lnTo>
                  <a:pt x="5319" y="4696"/>
                </a:lnTo>
                <a:lnTo>
                  <a:pt x="5319" y="4512"/>
                </a:lnTo>
                <a:lnTo>
                  <a:pt x="5282" y="4439"/>
                </a:lnTo>
                <a:lnTo>
                  <a:pt x="5246" y="4366"/>
                </a:lnTo>
                <a:lnTo>
                  <a:pt x="5099" y="4256"/>
                </a:lnTo>
                <a:lnTo>
                  <a:pt x="5282" y="3815"/>
                </a:lnTo>
                <a:lnTo>
                  <a:pt x="5796" y="2715"/>
                </a:lnTo>
                <a:lnTo>
                  <a:pt x="6126" y="2018"/>
                </a:lnTo>
                <a:lnTo>
                  <a:pt x="6273" y="2018"/>
                </a:lnTo>
                <a:lnTo>
                  <a:pt x="6419" y="1981"/>
                </a:lnTo>
                <a:lnTo>
                  <a:pt x="6566" y="1908"/>
                </a:lnTo>
                <a:lnTo>
                  <a:pt x="6713" y="1798"/>
                </a:lnTo>
                <a:lnTo>
                  <a:pt x="6823" y="1688"/>
                </a:lnTo>
                <a:lnTo>
                  <a:pt x="7483" y="1651"/>
                </a:lnTo>
                <a:lnTo>
                  <a:pt x="8694" y="1615"/>
                </a:lnTo>
                <a:close/>
                <a:moveTo>
                  <a:pt x="6823" y="6823"/>
                </a:moveTo>
                <a:lnTo>
                  <a:pt x="6933" y="6897"/>
                </a:lnTo>
                <a:lnTo>
                  <a:pt x="6749" y="6897"/>
                </a:lnTo>
                <a:lnTo>
                  <a:pt x="6713" y="6860"/>
                </a:lnTo>
                <a:lnTo>
                  <a:pt x="6823" y="6823"/>
                </a:lnTo>
                <a:close/>
                <a:moveTo>
                  <a:pt x="2714" y="5393"/>
                </a:moveTo>
                <a:lnTo>
                  <a:pt x="2641" y="5429"/>
                </a:lnTo>
                <a:lnTo>
                  <a:pt x="2531" y="5503"/>
                </a:lnTo>
                <a:lnTo>
                  <a:pt x="2458" y="5576"/>
                </a:lnTo>
                <a:lnTo>
                  <a:pt x="2274" y="5796"/>
                </a:lnTo>
                <a:lnTo>
                  <a:pt x="1981" y="6310"/>
                </a:lnTo>
                <a:lnTo>
                  <a:pt x="1651" y="6860"/>
                </a:lnTo>
                <a:lnTo>
                  <a:pt x="1504" y="7080"/>
                </a:lnTo>
                <a:lnTo>
                  <a:pt x="1431" y="7190"/>
                </a:lnTo>
                <a:lnTo>
                  <a:pt x="1394" y="7263"/>
                </a:lnTo>
                <a:lnTo>
                  <a:pt x="1394" y="7337"/>
                </a:lnTo>
                <a:lnTo>
                  <a:pt x="1321" y="7374"/>
                </a:lnTo>
                <a:lnTo>
                  <a:pt x="1321" y="7410"/>
                </a:lnTo>
                <a:lnTo>
                  <a:pt x="1321" y="7520"/>
                </a:lnTo>
                <a:lnTo>
                  <a:pt x="1394" y="7557"/>
                </a:lnTo>
                <a:lnTo>
                  <a:pt x="1504" y="7594"/>
                </a:lnTo>
                <a:lnTo>
                  <a:pt x="1614" y="7520"/>
                </a:lnTo>
                <a:lnTo>
                  <a:pt x="1724" y="7447"/>
                </a:lnTo>
                <a:lnTo>
                  <a:pt x="1834" y="7337"/>
                </a:lnTo>
                <a:lnTo>
                  <a:pt x="2018" y="7043"/>
                </a:lnTo>
                <a:lnTo>
                  <a:pt x="2128" y="6823"/>
                </a:lnTo>
                <a:lnTo>
                  <a:pt x="2568" y="6200"/>
                </a:lnTo>
                <a:lnTo>
                  <a:pt x="2751" y="5870"/>
                </a:lnTo>
                <a:lnTo>
                  <a:pt x="2861" y="5723"/>
                </a:lnTo>
                <a:lnTo>
                  <a:pt x="2861" y="5539"/>
                </a:lnTo>
                <a:lnTo>
                  <a:pt x="2861" y="5466"/>
                </a:lnTo>
                <a:lnTo>
                  <a:pt x="2788" y="5429"/>
                </a:lnTo>
                <a:lnTo>
                  <a:pt x="2714" y="5393"/>
                </a:lnTo>
                <a:close/>
                <a:moveTo>
                  <a:pt x="4072" y="4843"/>
                </a:moveTo>
                <a:lnTo>
                  <a:pt x="4182" y="5026"/>
                </a:lnTo>
                <a:lnTo>
                  <a:pt x="4328" y="5173"/>
                </a:lnTo>
                <a:lnTo>
                  <a:pt x="4475" y="5209"/>
                </a:lnTo>
                <a:lnTo>
                  <a:pt x="4622" y="5246"/>
                </a:lnTo>
                <a:lnTo>
                  <a:pt x="4769" y="5246"/>
                </a:lnTo>
                <a:lnTo>
                  <a:pt x="4915" y="5209"/>
                </a:lnTo>
                <a:lnTo>
                  <a:pt x="5319" y="5576"/>
                </a:lnTo>
                <a:lnTo>
                  <a:pt x="6163" y="6456"/>
                </a:lnTo>
                <a:lnTo>
                  <a:pt x="6126" y="6530"/>
                </a:lnTo>
                <a:lnTo>
                  <a:pt x="6089" y="6640"/>
                </a:lnTo>
                <a:lnTo>
                  <a:pt x="6126" y="6787"/>
                </a:lnTo>
                <a:lnTo>
                  <a:pt x="6163" y="6897"/>
                </a:lnTo>
                <a:lnTo>
                  <a:pt x="6236" y="7007"/>
                </a:lnTo>
                <a:lnTo>
                  <a:pt x="6236" y="7080"/>
                </a:lnTo>
                <a:lnTo>
                  <a:pt x="5942" y="7410"/>
                </a:lnTo>
                <a:lnTo>
                  <a:pt x="5686" y="7777"/>
                </a:lnTo>
                <a:lnTo>
                  <a:pt x="5172" y="8511"/>
                </a:lnTo>
                <a:lnTo>
                  <a:pt x="4695" y="9134"/>
                </a:lnTo>
                <a:lnTo>
                  <a:pt x="4585" y="9061"/>
                </a:lnTo>
                <a:lnTo>
                  <a:pt x="4439" y="9061"/>
                </a:lnTo>
                <a:lnTo>
                  <a:pt x="4255" y="9098"/>
                </a:lnTo>
                <a:lnTo>
                  <a:pt x="4108" y="9208"/>
                </a:lnTo>
                <a:lnTo>
                  <a:pt x="3998" y="9354"/>
                </a:lnTo>
                <a:lnTo>
                  <a:pt x="3925" y="9538"/>
                </a:lnTo>
                <a:lnTo>
                  <a:pt x="3595" y="9501"/>
                </a:lnTo>
                <a:lnTo>
                  <a:pt x="2825" y="9538"/>
                </a:lnTo>
                <a:lnTo>
                  <a:pt x="2788" y="9354"/>
                </a:lnTo>
                <a:lnTo>
                  <a:pt x="2678" y="9208"/>
                </a:lnTo>
                <a:lnTo>
                  <a:pt x="2531" y="9098"/>
                </a:lnTo>
                <a:lnTo>
                  <a:pt x="2384" y="9061"/>
                </a:lnTo>
                <a:lnTo>
                  <a:pt x="2238" y="9061"/>
                </a:lnTo>
                <a:lnTo>
                  <a:pt x="2054" y="9098"/>
                </a:lnTo>
                <a:lnTo>
                  <a:pt x="1577" y="8437"/>
                </a:lnTo>
                <a:lnTo>
                  <a:pt x="1394" y="8107"/>
                </a:lnTo>
                <a:lnTo>
                  <a:pt x="1137" y="7777"/>
                </a:lnTo>
                <a:lnTo>
                  <a:pt x="1211" y="7594"/>
                </a:lnTo>
                <a:lnTo>
                  <a:pt x="1247" y="7447"/>
                </a:lnTo>
                <a:lnTo>
                  <a:pt x="1211" y="7263"/>
                </a:lnTo>
                <a:lnTo>
                  <a:pt x="1174" y="7117"/>
                </a:lnTo>
                <a:lnTo>
                  <a:pt x="1064" y="7007"/>
                </a:lnTo>
                <a:lnTo>
                  <a:pt x="1101" y="6933"/>
                </a:lnTo>
                <a:lnTo>
                  <a:pt x="1174" y="6823"/>
                </a:lnTo>
                <a:lnTo>
                  <a:pt x="1247" y="6640"/>
                </a:lnTo>
                <a:lnTo>
                  <a:pt x="1614" y="5980"/>
                </a:lnTo>
                <a:lnTo>
                  <a:pt x="1944" y="5356"/>
                </a:lnTo>
                <a:lnTo>
                  <a:pt x="2164" y="5356"/>
                </a:lnTo>
                <a:lnTo>
                  <a:pt x="2384" y="5283"/>
                </a:lnTo>
                <a:lnTo>
                  <a:pt x="2531" y="5136"/>
                </a:lnTo>
                <a:lnTo>
                  <a:pt x="2604" y="5063"/>
                </a:lnTo>
                <a:lnTo>
                  <a:pt x="2641" y="4953"/>
                </a:lnTo>
                <a:lnTo>
                  <a:pt x="2678" y="4916"/>
                </a:lnTo>
                <a:lnTo>
                  <a:pt x="3118" y="4953"/>
                </a:lnTo>
                <a:lnTo>
                  <a:pt x="3705" y="4916"/>
                </a:lnTo>
                <a:lnTo>
                  <a:pt x="4072" y="4843"/>
                </a:lnTo>
                <a:close/>
                <a:moveTo>
                  <a:pt x="8877" y="7740"/>
                </a:moveTo>
                <a:lnTo>
                  <a:pt x="8877" y="7777"/>
                </a:lnTo>
                <a:lnTo>
                  <a:pt x="8877" y="7814"/>
                </a:lnTo>
                <a:lnTo>
                  <a:pt x="8914" y="7997"/>
                </a:lnTo>
                <a:lnTo>
                  <a:pt x="8914" y="8070"/>
                </a:lnTo>
                <a:lnTo>
                  <a:pt x="8950" y="8181"/>
                </a:lnTo>
                <a:lnTo>
                  <a:pt x="9391" y="8731"/>
                </a:lnTo>
                <a:lnTo>
                  <a:pt x="9794" y="9281"/>
                </a:lnTo>
                <a:lnTo>
                  <a:pt x="9941" y="9464"/>
                </a:lnTo>
                <a:lnTo>
                  <a:pt x="10014" y="9538"/>
                </a:lnTo>
                <a:lnTo>
                  <a:pt x="10124" y="9574"/>
                </a:lnTo>
                <a:lnTo>
                  <a:pt x="10234" y="9574"/>
                </a:lnTo>
                <a:lnTo>
                  <a:pt x="10308" y="9538"/>
                </a:lnTo>
                <a:lnTo>
                  <a:pt x="10381" y="9501"/>
                </a:lnTo>
                <a:lnTo>
                  <a:pt x="10418" y="9391"/>
                </a:lnTo>
                <a:lnTo>
                  <a:pt x="10418" y="9354"/>
                </a:lnTo>
                <a:lnTo>
                  <a:pt x="10418" y="9244"/>
                </a:lnTo>
                <a:lnTo>
                  <a:pt x="10381" y="9171"/>
                </a:lnTo>
                <a:lnTo>
                  <a:pt x="10308" y="9134"/>
                </a:lnTo>
                <a:lnTo>
                  <a:pt x="10198" y="9098"/>
                </a:lnTo>
                <a:lnTo>
                  <a:pt x="10088" y="8951"/>
                </a:lnTo>
                <a:lnTo>
                  <a:pt x="10014" y="8841"/>
                </a:lnTo>
                <a:lnTo>
                  <a:pt x="9647" y="8401"/>
                </a:lnTo>
                <a:lnTo>
                  <a:pt x="9281" y="7924"/>
                </a:lnTo>
                <a:lnTo>
                  <a:pt x="9207" y="7850"/>
                </a:lnTo>
                <a:lnTo>
                  <a:pt x="9134" y="7814"/>
                </a:lnTo>
                <a:lnTo>
                  <a:pt x="8950" y="7740"/>
                </a:lnTo>
                <a:close/>
                <a:moveTo>
                  <a:pt x="2128" y="9721"/>
                </a:moveTo>
                <a:lnTo>
                  <a:pt x="2054" y="9758"/>
                </a:lnTo>
                <a:lnTo>
                  <a:pt x="2054" y="9721"/>
                </a:lnTo>
                <a:close/>
                <a:moveTo>
                  <a:pt x="5612" y="9281"/>
                </a:moveTo>
                <a:lnTo>
                  <a:pt x="5576" y="9318"/>
                </a:lnTo>
                <a:lnTo>
                  <a:pt x="5576" y="9354"/>
                </a:lnTo>
                <a:lnTo>
                  <a:pt x="5576" y="9538"/>
                </a:lnTo>
                <a:lnTo>
                  <a:pt x="5649" y="9684"/>
                </a:lnTo>
                <a:lnTo>
                  <a:pt x="5796" y="9941"/>
                </a:lnTo>
                <a:lnTo>
                  <a:pt x="6163" y="10455"/>
                </a:lnTo>
                <a:lnTo>
                  <a:pt x="6456" y="10895"/>
                </a:lnTo>
                <a:lnTo>
                  <a:pt x="6603" y="11115"/>
                </a:lnTo>
                <a:lnTo>
                  <a:pt x="6823" y="11298"/>
                </a:lnTo>
                <a:lnTo>
                  <a:pt x="6860" y="11372"/>
                </a:lnTo>
                <a:lnTo>
                  <a:pt x="6970" y="11482"/>
                </a:lnTo>
                <a:lnTo>
                  <a:pt x="7043" y="11519"/>
                </a:lnTo>
                <a:lnTo>
                  <a:pt x="7116" y="11519"/>
                </a:lnTo>
                <a:lnTo>
                  <a:pt x="7190" y="11482"/>
                </a:lnTo>
                <a:lnTo>
                  <a:pt x="7226" y="11408"/>
                </a:lnTo>
                <a:lnTo>
                  <a:pt x="7263" y="11188"/>
                </a:lnTo>
                <a:lnTo>
                  <a:pt x="7226" y="11078"/>
                </a:lnTo>
                <a:lnTo>
                  <a:pt x="7153" y="10968"/>
                </a:lnTo>
                <a:lnTo>
                  <a:pt x="7080" y="10932"/>
                </a:lnTo>
                <a:lnTo>
                  <a:pt x="7006" y="10895"/>
                </a:lnTo>
                <a:lnTo>
                  <a:pt x="6933" y="10785"/>
                </a:lnTo>
                <a:lnTo>
                  <a:pt x="6860" y="10675"/>
                </a:lnTo>
                <a:lnTo>
                  <a:pt x="6713" y="10455"/>
                </a:lnTo>
                <a:lnTo>
                  <a:pt x="6273" y="9831"/>
                </a:lnTo>
                <a:lnTo>
                  <a:pt x="6016" y="9501"/>
                </a:lnTo>
                <a:lnTo>
                  <a:pt x="5869" y="9391"/>
                </a:lnTo>
                <a:lnTo>
                  <a:pt x="5722" y="9281"/>
                </a:lnTo>
                <a:close/>
                <a:moveTo>
                  <a:pt x="8730" y="6970"/>
                </a:moveTo>
                <a:lnTo>
                  <a:pt x="8804" y="7080"/>
                </a:lnTo>
                <a:lnTo>
                  <a:pt x="8914" y="7153"/>
                </a:lnTo>
                <a:lnTo>
                  <a:pt x="8987" y="7227"/>
                </a:lnTo>
                <a:lnTo>
                  <a:pt x="9097" y="7263"/>
                </a:lnTo>
                <a:lnTo>
                  <a:pt x="9391" y="7227"/>
                </a:lnTo>
                <a:lnTo>
                  <a:pt x="9501" y="7263"/>
                </a:lnTo>
                <a:lnTo>
                  <a:pt x="9574" y="7300"/>
                </a:lnTo>
                <a:lnTo>
                  <a:pt x="9721" y="7557"/>
                </a:lnTo>
                <a:lnTo>
                  <a:pt x="9867" y="7814"/>
                </a:lnTo>
                <a:lnTo>
                  <a:pt x="10234" y="8364"/>
                </a:lnTo>
                <a:lnTo>
                  <a:pt x="10711" y="9098"/>
                </a:lnTo>
                <a:lnTo>
                  <a:pt x="10638" y="9281"/>
                </a:lnTo>
                <a:lnTo>
                  <a:pt x="10601" y="9428"/>
                </a:lnTo>
                <a:lnTo>
                  <a:pt x="10564" y="9758"/>
                </a:lnTo>
                <a:lnTo>
                  <a:pt x="10528" y="9941"/>
                </a:lnTo>
                <a:lnTo>
                  <a:pt x="10528" y="10125"/>
                </a:lnTo>
                <a:lnTo>
                  <a:pt x="10528" y="10235"/>
                </a:lnTo>
                <a:lnTo>
                  <a:pt x="10564" y="10271"/>
                </a:lnTo>
                <a:lnTo>
                  <a:pt x="10344" y="10638"/>
                </a:lnTo>
                <a:lnTo>
                  <a:pt x="9794" y="11555"/>
                </a:lnTo>
                <a:lnTo>
                  <a:pt x="9684" y="11519"/>
                </a:lnTo>
                <a:lnTo>
                  <a:pt x="9537" y="11519"/>
                </a:lnTo>
                <a:lnTo>
                  <a:pt x="9391" y="11555"/>
                </a:lnTo>
                <a:lnTo>
                  <a:pt x="9281" y="11629"/>
                </a:lnTo>
                <a:lnTo>
                  <a:pt x="9170" y="11702"/>
                </a:lnTo>
                <a:lnTo>
                  <a:pt x="9097" y="11812"/>
                </a:lnTo>
                <a:lnTo>
                  <a:pt x="9024" y="11922"/>
                </a:lnTo>
                <a:lnTo>
                  <a:pt x="8987" y="12032"/>
                </a:lnTo>
                <a:lnTo>
                  <a:pt x="8400" y="12069"/>
                </a:lnTo>
                <a:lnTo>
                  <a:pt x="7483" y="12142"/>
                </a:lnTo>
                <a:lnTo>
                  <a:pt x="7006" y="12142"/>
                </a:lnTo>
                <a:lnTo>
                  <a:pt x="6970" y="11959"/>
                </a:lnTo>
                <a:lnTo>
                  <a:pt x="6823" y="11775"/>
                </a:lnTo>
                <a:lnTo>
                  <a:pt x="6749" y="11739"/>
                </a:lnTo>
                <a:lnTo>
                  <a:pt x="6676" y="11702"/>
                </a:lnTo>
                <a:lnTo>
                  <a:pt x="6493" y="11665"/>
                </a:lnTo>
                <a:lnTo>
                  <a:pt x="6419" y="11629"/>
                </a:lnTo>
                <a:lnTo>
                  <a:pt x="6346" y="11665"/>
                </a:lnTo>
                <a:lnTo>
                  <a:pt x="6273" y="11739"/>
                </a:lnTo>
                <a:lnTo>
                  <a:pt x="6199" y="11739"/>
                </a:lnTo>
                <a:lnTo>
                  <a:pt x="5979" y="11225"/>
                </a:lnTo>
                <a:lnTo>
                  <a:pt x="5722" y="10712"/>
                </a:lnTo>
                <a:lnTo>
                  <a:pt x="5466" y="10308"/>
                </a:lnTo>
                <a:lnTo>
                  <a:pt x="5172" y="9868"/>
                </a:lnTo>
                <a:lnTo>
                  <a:pt x="5209" y="9758"/>
                </a:lnTo>
                <a:lnTo>
                  <a:pt x="5246" y="9648"/>
                </a:lnTo>
                <a:lnTo>
                  <a:pt x="5246" y="9501"/>
                </a:lnTo>
                <a:lnTo>
                  <a:pt x="5209" y="9391"/>
                </a:lnTo>
                <a:lnTo>
                  <a:pt x="5135" y="9318"/>
                </a:lnTo>
                <a:lnTo>
                  <a:pt x="5099" y="9318"/>
                </a:lnTo>
                <a:lnTo>
                  <a:pt x="5209" y="9171"/>
                </a:lnTo>
                <a:lnTo>
                  <a:pt x="5759" y="8401"/>
                </a:lnTo>
                <a:lnTo>
                  <a:pt x="6163" y="7850"/>
                </a:lnTo>
                <a:lnTo>
                  <a:pt x="6383" y="7594"/>
                </a:lnTo>
                <a:lnTo>
                  <a:pt x="6529" y="7300"/>
                </a:lnTo>
                <a:lnTo>
                  <a:pt x="6676" y="7337"/>
                </a:lnTo>
                <a:lnTo>
                  <a:pt x="6933" y="7337"/>
                </a:lnTo>
                <a:lnTo>
                  <a:pt x="7080" y="7300"/>
                </a:lnTo>
                <a:lnTo>
                  <a:pt x="7190" y="7263"/>
                </a:lnTo>
                <a:lnTo>
                  <a:pt x="7300" y="7153"/>
                </a:lnTo>
                <a:lnTo>
                  <a:pt x="7410" y="7080"/>
                </a:lnTo>
                <a:lnTo>
                  <a:pt x="7483" y="6970"/>
                </a:lnTo>
                <a:close/>
                <a:moveTo>
                  <a:pt x="4769" y="1"/>
                </a:moveTo>
                <a:lnTo>
                  <a:pt x="4769" y="37"/>
                </a:lnTo>
                <a:lnTo>
                  <a:pt x="4805" y="184"/>
                </a:lnTo>
                <a:lnTo>
                  <a:pt x="4879" y="294"/>
                </a:lnTo>
                <a:lnTo>
                  <a:pt x="4989" y="367"/>
                </a:lnTo>
                <a:lnTo>
                  <a:pt x="5099" y="404"/>
                </a:lnTo>
                <a:lnTo>
                  <a:pt x="5172" y="551"/>
                </a:lnTo>
                <a:lnTo>
                  <a:pt x="5282" y="697"/>
                </a:lnTo>
                <a:lnTo>
                  <a:pt x="5466" y="991"/>
                </a:lnTo>
                <a:lnTo>
                  <a:pt x="5539" y="1101"/>
                </a:lnTo>
                <a:lnTo>
                  <a:pt x="5466" y="1284"/>
                </a:lnTo>
                <a:lnTo>
                  <a:pt x="5466" y="1468"/>
                </a:lnTo>
                <a:lnTo>
                  <a:pt x="5539" y="1688"/>
                </a:lnTo>
                <a:lnTo>
                  <a:pt x="5649" y="1835"/>
                </a:lnTo>
                <a:lnTo>
                  <a:pt x="5722" y="1908"/>
                </a:lnTo>
                <a:lnTo>
                  <a:pt x="5356" y="2605"/>
                </a:lnTo>
                <a:lnTo>
                  <a:pt x="4879" y="3595"/>
                </a:lnTo>
                <a:lnTo>
                  <a:pt x="4769" y="3852"/>
                </a:lnTo>
                <a:lnTo>
                  <a:pt x="4622" y="4072"/>
                </a:lnTo>
                <a:lnTo>
                  <a:pt x="4402" y="4072"/>
                </a:lnTo>
                <a:lnTo>
                  <a:pt x="4292" y="4109"/>
                </a:lnTo>
                <a:lnTo>
                  <a:pt x="4182" y="4182"/>
                </a:lnTo>
                <a:lnTo>
                  <a:pt x="4108" y="4292"/>
                </a:lnTo>
                <a:lnTo>
                  <a:pt x="4072" y="4402"/>
                </a:lnTo>
                <a:lnTo>
                  <a:pt x="3485" y="4476"/>
                </a:lnTo>
                <a:lnTo>
                  <a:pt x="3045" y="4512"/>
                </a:lnTo>
                <a:lnTo>
                  <a:pt x="2678" y="4549"/>
                </a:lnTo>
                <a:lnTo>
                  <a:pt x="2568" y="4366"/>
                </a:lnTo>
                <a:lnTo>
                  <a:pt x="2458" y="4219"/>
                </a:lnTo>
                <a:lnTo>
                  <a:pt x="2274" y="4146"/>
                </a:lnTo>
                <a:lnTo>
                  <a:pt x="2091" y="4109"/>
                </a:lnTo>
                <a:lnTo>
                  <a:pt x="1907" y="4109"/>
                </a:lnTo>
                <a:lnTo>
                  <a:pt x="1797" y="4182"/>
                </a:lnTo>
                <a:lnTo>
                  <a:pt x="1651" y="4292"/>
                </a:lnTo>
                <a:lnTo>
                  <a:pt x="1577" y="4402"/>
                </a:lnTo>
                <a:lnTo>
                  <a:pt x="1504" y="4512"/>
                </a:lnTo>
                <a:lnTo>
                  <a:pt x="1504" y="4622"/>
                </a:lnTo>
                <a:lnTo>
                  <a:pt x="1431" y="4769"/>
                </a:lnTo>
                <a:lnTo>
                  <a:pt x="1431" y="4953"/>
                </a:lnTo>
                <a:lnTo>
                  <a:pt x="1467" y="5099"/>
                </a:lnTo>
                <a:lnTo>
                  <a:pt x="1504" y="5173"/>
                </a:lnTo>
                <a:lnTo>
                  <a:pt x="1504" y="5209"/>
                </a:lnTo>
                <a:lnTo>
                  <a:pt x="1247" y="5760"/>
                </a:lnTo>
                <a:lnTo>
                  <a:pt x="880" y="6420"/>
                </a:lnTo>
                <a:lnTo>
                  <a:pt x="770" y="6640"/>
                </a:lnTo>
                <a:lnTo>
                  <a:pt x="770" y="6713"/>
                </a:lnTo>
                <a:lnTo>
                  <a:pt x="734" y="6823"/>
                </a:lnTo>
                <a:lnTo>
                  <a:pt x="734" y="6787"/>
                </a:lnTo>
                <a:lnTo>
                  <a:pt x="624" y="6787"/>
                </a:lnTo>
                <a:lnTo>
                  <a:pt x="550" y="6823"/>
                </a:lnTo>
                <a:lnTo>
                  <a:pt x="404" y="6933"/>
                </a:lnTo>
                <a:lnTo>
                  <a:pt x="330" y="6970"/>
                </a:lnTo>
                <a:lnTo>
                  <a:pt x="257" y="7007"/>
                </a:lnTo>
                <a:lnTo>
                  <a:pt x="183" y="7117"/>
                </a:lnTo>
                <a:lnTo>
                  <a:pt x="110" y="7227"/>
                </a:lnTo>
                <a:lnTo>
                  <a:pt x="110" y="7447"/>
                </a:lnTo>
                <a:lnTo>
                  <a:pt x="0" y="7777"/>
                </a:lnTo>
                <a:lnTo>
                  <a:pt x="37" y="7850"/>
                </a:lnTo>
                <a:lnTo>
                  <a:pt x="73" y="7887"/>
                </a:lnTo>
                <a:lnTo>
                  <a:pt x="110" y="7960"/>
                </a:lnTo>
                <a:lnTo>
                  <a:pt x="183" y="7960"/>
                </a:lnTo>
                <a:lnTo>
                  <a:pt x="367" y="8034"/>
                </a:lnTo>
                <a:lnTo>
                  <a:pt x="660" y="8034"/>
                </a:lnTo>
                <a:lnTo>
                  <a:pt x="660" y="7997"/>
                </a:lnTo>
                <a:lnTo>
                  <a:pt x="770" y="7997"/>
                </a:lnTo>
                <a:lnTo>
                  <a:pt x="880" y="8181"/>
                </a:lnTo>
                <a:lnTo>
                  <a:pt x="990" y="8364"/>
                </a:lnTo>
                <a:lnTo>
                  <a:pt x="1211" y="8657"/>
                </a:lnTo>
                <a:lnTo>
                  <a:pt x="1651" y="9281"/>
                </a:lnTo>
                <a:lnTo>
                  <a:pt x="1687" y="9354"/>
                </a:lnTo>
                <a:lnTo>
                  <a:pt x="1651" y="9501"/>
                </a:lnTo>
                <a:lnTo>
                  <a:pt x="1614" y="9648"/>
                </a:lnTo>
                <a:lnTo>
                  <a:pt x="1577" y="9831"/>
                </a:lnTo>
                <a:lnTo>
                  <a:pt x="1577" y="9941"/>
                </a:lnTo>
                <a:lnTo>
                  <a:pt x="1614" y="10051"/>
                </a:lnTo>
                <a:lnTo>
                  <a:pt x="1541" y="10235"/>
                </a:lnTo>
                <a:lnTo>
                  <a:pt x="1431" y="10418"/>
                </a:lnTo>
                <a:lnTo>
                  <a:pt x="1357" y="10601"/>
                </a:lnTo>
                <a:lnTo>
                  <a:pt x="1211" y="10785"/>
                </a:lnTo>
                <a:lnTo>
                  <a:pt x="1137" y="10858"/>
                </a:lnTo>
                <a:lnTo>
                  <a:pt x="1137" y="10968"/>
                </a:lnTo>
                <a:lnTo>
                  <a:pt x="1174" y="11078"/>
                </a:lnTo>
                <a:lnTo>
                  <a:pt x="1247" y="11152"/>
                </a:lnTo>
                <a:lnTo>
                  <a:pt x="1357" y="11188"/>
                </a:lnTo>
                <a:lnTo>
                  <a:pt x="1467" y="11152"/>
                </a:lnTo>
                <a:lnTo>
                  <a:pt x="1541" y="11078"/>
                </a:lnTo>
                <a:lnTo>
                  <a:pt x="1577" y="10968"/>
                </a:lnTo>
                <a:lnTo>
                  <a:pt x="1614" y="10932"/>
                </a:lnTo>
                <a:lnTo>
                  <a:pt x="1687" y="10822"/>
                </a:lnTo>
                <a:lnTo>
                  <a:pt x="1761" y="10638"/>
                </a:lnTo>
                <a:lnTo>
                  <a:pt x="1834" y="10491"/>
                </a:lnTo>
                <a:lnTo>
                  <a:pt x="1907" y="10198"/>
                </a:lnTo>
                <a:lnTo>
                  <a:pt x="2164" y="10198"/>
                </a:lnTo>
                <a:lnTo>
                  <a:pt x="2348" y="10161"/>
                </a:lnTo>
                <a:lnTo>
                  <a:pt x="2494" y="10088"/>
                </a:lnTo>
                <a:lnTo>
                  <a:pt x="2641" y="10015"/>
                </a:lnTo>
                <a:lnTo>
                  <a:pt x="2714" y="9905"/>
                </a:lnTo>
                <a:lnTo>
                  <a:pt x="3338" y="9905"/>
                </a:lnTo>
                <a:lnTo>
                  <a:pt x="3998" y="9941"/>
                </a:lnTo>
                <a:lnTo>
                  <a:pt x="4035" y="10051"/>
                </a:lnTo>
                <a:lnTo>
                  <a:pt x="4072" y="10088"/>
                </a:lnTo>
                <a:lnTo>
                  <a:pt x="4145" y="10161"/>
                </a:lnTo>
                <a:lnTo>
                  <a:pt x="4292" y="10235"/>
                </a:lnTo>
                <a:lnTo>
                  <a:pt x="4439" y="10308"/>
                </a:lnTo>
                <a:lnTo>
                  <a:pt x="4622" y="10308"/>
                </a:lnTo>
                <a:lnTo>
                  <a:pt x="4805" y="10271"/>
                </a:lnTo>
                <a:lnTo>
                  <a:pt x="4879" y="10235"/>
                </a:lnTo>
                <a:lnTo>
                  <a:pt x="5282" y="10822"/>
                </a:lnTo>
                <a:lnTo>
                  <a:pt x="5429" y="11115"/>
                </a:lnTo>
                <a:lnTo>
                  <a:pt x="5576" y="11408"/>
                </a:lnTo>
                <a:lnTo>
                  <a:pt x="5796" y="11995"/>
                </a:lnTo>
                <a:lnTo>
                  <a:pt x="5759" y="12105"/>
                </a:lnTo>
                <a:lnTo>
                  <a:pt x="5759" y="12215"/>
                </a:lnTo>
                <a:lnTo>
                  <a:pt x="5759" y="12362"/>
                </a:lnTo>
                <a:lnTo>
                  <a:pt x="5759" y="12472"/>
                </a:lnTo>
                <a:lnTo>
                  <a:pt x="5759" y="12509"/>
                </a:lnTo>
                <a:lnTo>
                  <a:pt x="5722" y="12619"/>
                </a:lnTo>
                <a:lnTo>
                  <a:pt x="5722" y="12692"/>
                </a:lnTo>
                <a:lnTo>
                  <a:pt x="5759" y="12766"/>
                </a:lnTo>
                <a:lnTo>
                  <a:pt x="5979" y="12876"/>
                </a:lnTo>
                <a:lnTo>
                  <a:pt x="5759" y="13169"/>
                </a:lnTo>
                <a:lnTo>
                  <a:pt x="5612" y="13463"/>
                </a:lnTo>
                <a:lnTo>
                  <a:pt x="5502" y="13793"/>
                </a:lnTo>
                <a:lnTo>
                  <a:pt x="5429" y="14123"/>
                </a:lnTo>
                <a:lnTo>
                  <a:pt x="5392" y="14196"/>
                </a:lnTo>
                <a:lnTo>
                  <a:pt x="5429" y="14270"/>
                </a:lnTo>
                <a:lnTo>
                  <a:pt x="5502" y="14343"/>
                </a:lnTo>
                <a:lnTo>
                  <a:pt x="5576" y="14380"/>
                </a:lnTo>
                <a:lnTo>
                  <a:pt x="5649" y="14416"/>
                </a:lnTo>
                <a:lnTo>
                  <a:pt x="5722" y="14416"/>
                </a:lnTo>
                <a:lnTo>
                  <a:pt x="5759" y="14380"/>
                </a:lnTo>
                <a:lnTo>
                  <a:pt x="5832" y="14306"/>
                </a:lnTo>
                <a:lnTo>
                  <a:pt x="5832" y="14233"/>
                </a:lnTo>
                <a:lnTo>
                  <a:pt x="5869" y="14086"/>
                </a:lnTo>
                <a:lnTo>
                  <a:pt x="5979" y="13793"/>
                </a:lnTo>
                <a:lnTo>
                  <a:pt x="6089" y="13463"/>
                </a:lnTo>
                <a:lnTo>
                  <a:pt x="6309" y="13022"/>
                </a:lnTo>
                <a:lnTo>
                  <a:pt x="6566" y="13022"/>
                </a:lnTo>
                <a:lnTo>
                  <a:pt x="6713" y="12986"/>
                </a:lnTo>
                <a:lnTo>
                  <a:pt x="6786" y="12876"/>
                </a:lnTo>
                <a:lnTo>
                  <a:pt x="6860" y="12582"/>
                </a:lnTo>
                <a:lnTo>
                  <a:pt x="7593" y="12582"/>
                </a:lnTo>
                <a:lnTo>
                  <a:pt x="8253" y="12546"/>
                </a:lnTo>
                <a:lnTo>
                  <a:pt x="8914" y="12509"/>
                </a:lnTo>
                <a:lnTo>
                  <a:pt x="8950" y="12509"/>
                </a:lnTo>
                <a:lnTo>
                  <a:pt x="8950" y="12619"/>
                </a:lnTo>
                <a:lnTo>
                  <a:pt x="9024" y="12692"/>
                </a:lnTo>
                <a:lnTo>
                  <a:pt x="9170" y="12802"/>
                </a:lnTo>
                <a:lnTo>
                  <a:pt x="9354" y="12876"/>
                </a:lnTo>
                <a:lnTo>
                  <a:pt x="9537" y="12912"/>
                </a:lnTo>
                <a:lnTo>
                  <a:pt x="9647" y="13279"/>
                </a:lnTo>
                <a:lnTo>
                  <a:pt x="9794" y="13829"/>
                </a:lnTo>
                <a:lnTo>
                  <a:pt x="9904" y="14050"/>
                </a:lnTo>
                <a:lnTo>
                  <a:pt x="9977" y="14160"/>
                </a:lnTo>
                <a:lnTo>
                  <a:pt x="10051" y="14270"/>
                </a:lnTo>
                <a:lnTo>
                  <a:pt x="10198" y="14270"/>
                </a:lnTo>
                <a:lnTo>
                  <a:pt x="10271" y="14233"/>
                </a:lnTo>
                <a:lnTo>
                  <a:pt x="10308" y="14160"/>
                </a:lnTo>
                <a:lnTo>
                  <a:pt x="10308" y="14013"/>
                </a:lnTo>
                <a:lnTo>
                  <a:pt x="10308" y="13903"/>
                </a:lnTo>
                <a:lnTo>
                  <a:pt x="10198" y="13609"/>
                </a:lnTo>
                <a:lnTo>
                  <a:pt x="9977" y="12949"/>
                </a:lnTo>
                <a:lnTo>
                  <a:pt x="9904" y="12729"/>
                </a:lnTo>
                <a:lnTo>
                  <a:pt x="9977" y="12619"/>
                </a:lnTo>
                <a:lnTo>
                  <a:pt x="10088" y="12399"/>
                </a:lnTo>
                <a:lnTo>
                  <a:pt x="10124" y="12215"/>
                </a:lnTo>
                <a:lnTo>
                  <a:pt x="10161" y="12032"/>
                </a:lnTo>
                <a:lnTo>
                  <a:pt x="10161" y="11885"/>
                </a:lnTo>
                <a:lnTo>
                  <a:pt x="10124" y="11849"/>
                </a:lnTo>
                <a:lnTo>
                  <a:pt x="10601" y="11042"/>
                </a:lnTo>
                <a:lnTo>
                  <a:pt x="11115" y="10235"/>
                </a:lnTo>
                <a:lnTo>
                  <a:pt x="11371" y="10088"/>
                </a:lnTo>
                <a:lnTo>
                  <a:pt x="11518" y="9978"/>
                </a:lnTo>
                <a:lnTo>
                  <a:pt x="11628" y="9868"/>
                </a:lnTo>
                <a:lnTo>
                  <a:pt x="11665" y="9831"/>
                </a:lnTo>
                <a:lnTo>
                  <a:pt x="11738" y="9758"/>
                </a:lnTo>
                <a:lnTo>
                  <a:pt x="11812" y="9611"/>
                </a:lnTo>
                <a:lnTo>
                  <a:pt x="11885" y="9464"/>
                </a:lnTo>
                <a:lnTo>
                  <a:pt x="12068" y="9501"/>
                </a:lnTo>
                <a:lnTo>
                  <a:pt x="12288" y="9501"/>
                </a:lnTo>
                <a:lnTo>
                  <a:pt x="12875" y="9538"/>
                </a:lnTo>
                <a:lnTo>
                  <a:pt x="13426" y="9501"/>
                </a:lnTo>
                <a:lnTo>
                  <a:pt x="13499" y="9501"/>
                </a:lnTo>
                <a:lnTo>
                  <a:pt x="13572" y="9464"/>
                </a:lnTo>
                <a:lnTo>
                  <a:pt x="13646" y="9391"/>
                </a:lnTo>
                <a:lnTo>
                  <a:pt x="13646" y="9318"/>
                </a:lnTo>
                <a:lnTo>
                  <a:pt x="13682" y="9244"/>
                </a:lnTo>
                <a:lnTo>
                  <a:pt x="13646" y="9171"/>
                </a:lnTo>
                <a:lnTo>
                  <a:pt x="13609" y="9098"/>
                </a:lnTo>
                <a:lnTo>
                  <a:pt x="13536" y="9024"/>
                </a:lnTo>
                <a:lnTo>
                  <a:pt x="13426" y="9024"/>
                </a:lnTo>
                <a:lnTo>
                  <a:pt x="13059" y="8988"/>
                </a:lnTo>
                <a:lnTo>
                  <a:pt x="12655" y="8988"/>
                </a:lnTo>
                <a:lnTo>
                  <a:pt x="11885" y="9024"/>
                </a:lnTo>
                <a:lnTo>
                  <a:pt x="11812" y="8951"/>
                </a:lnTo>
                <a:lnTo>
                  <a:pt x="11738" y="8877"/>
                </a:lnTo>
                <a:lnTo>
                  <a:pt x="11518" y="8767"/>
                </a:lnTo>
                <a:lnTo>
                  <a:pt x="11445" y="8767"/>
                </a:lnTo>
                <a:lnTo>
                  <a:pt x="11335" y="8804"/>
                </a:lnTo>
                <a:lnTo>
                  <a:pt x="11225" y="8767"/>
                </a:lnTo>
                <a:lnTo>
                  <a:pt x="11078" y="8804"/>
                </a:lnTo>
                <a:lnTo>
                  <a:pt x="10638" y="8107"/>
                </a:lnTo>
                <a:lnTo>
                  <a:pt x="10271" y="7594"/>
                </a:lnTo>
                <a:lnTo>
                  <a:pt x="10088" y="7300"/>
                </a:lnTo>
                <a:lnTo>
                  <a:pt x="9904" y="7080"/>
                </a:lnTo>
                <a:lnTo>
                  <a:pt x="9977" y="6970"/>
                </a:lnTo>
                <a:lnTo>
                  <a:pt x="10051" y="6823"/>
                </a:lnTo>
                <a:lnTo>
                  <a:pt x="10088" y="6713"/>
                </a:lnTo>
                <a:lnTo>
                  <a:pt x="10124" y="6567"/>
                </a:lnTo>
                <a:lnTo>
                  <a:pt x="10088" y="6493"/>
                </a:lnTo>
                <a:lnTo>
                  <a:pt x="10051" y="6456"/>
                </a:lnTo>
                <a:lnTo>
                  <a:pt x="9941" y="6456"/>
                </a:lnTo>
                <a:lnTo>
                  <a:pt x="10124" y="6236"/>
                </a:lnTo>
                <a:lnTo>
                  <a:pt x="10308" y="5980"/>
                </a:lnTo>
                <a:lnTo>
                  <a:pt x="10638" y="5503"/>
                </a:lnTo>
                <a:lnTo>
                  <a:pt x="11005" y="4953"/>
                </a:lnTo>
                <a:lnTo>
                  <a:pt x="11078" y="4953"/>
                </a:lnTo>
                <a:lnTo>
                  <a:pt x="11151" y="4916"/>
                </a:lnTo>
                <a:lnTo>
                  <a:pt x="11225" y="4843"/>
                </a:lnTo>
                <a:lnTo>
                  <a:pt x="11298" y="4769"/>
                </a:lnTo>
                <a:lnTo>
                  <a:pt x="11518" y="4586"/>
                </a:lnTo>
                <a:lnTo>
                  <a:pt x="11591" y="4476"/>
                </a:lnTo>
                <a:lnTo>
                  <a:pt x="11665" y="4366"/>
                </a:lnTo>
                <a:lnTo>
                  <a:pt x="11702" y="4256"/>
                </a:lnTo>
                <a:lnTo>
                  <a:pt x="11702" y="4146"/>
                </a:lnTo>
                <a:lnTo>
                  <a:pt x="11665" y="3999"/>
                </a:lnTo>
                <a:lnTo>
                  <a:pt x="11591" y="3889"/>
                </a:lnTo>
                <a:lnTo>
                  <a:pt x="11518" y="3779"/>
                </a:lnTo>
                <a:lnTo>
                  <a:pt x="11408" y="3742"/>
                </a:lnTo>
                <a:lnTo>
                  <a:pt x="11298" y="3705"/>
                </a:lnTo>
                <a:lnTo>
                  <a:pt x="11151" y="3669"/>
                </a:lnTo>
                <a:lnTo>
                  <a:pt x="10931" y="3192"/>
                </a:lnTo>
                <a:lnTo>
                  <a:pt x="10674" y="2752"/>
                </a:lnTo>
                <a:lnTo>
                  <a:pt x="10344" y="2091"/>
                </a:lnTo>
                <a:lnTo>
                  <a:pt x="10124" y="1725"/>
                </a:lnTo>
                <a:lnTo>
                  <a:pt x="9904" y="1431"/>
                </a:lnTo>
                <a:lnTo>
                  <a:pt x="9941" y="1284"/>
                </a:lnTo>
                <a:lnTo>
                  <a:pt x="9941" y="1211"/>
                </a:lnTo>
                <a:lnTo>
                  <a:pt x="9977" y="1064"/>
                </a:lnTo>
                <a:lnTo>
                  <a:pt x="9941" y="954"/>
                </a:lnTo>
                <a:lnTo>
                  <a:pt x="9904" y="844"/>
                </a:lnTo>
                <a:lnTo>
                  <a:pt x="9831" y="697"/>
                </a:lnTo>
                <a:lnTo>
                  <a:pt x="9721" y="587"/>
                </a:lnTo>
                <a:lnTo>
                  <a:pt x="9574" y="514"/>
                </a:lnTo>
                <a:lnTo>
                  <a:pt x="9427" y="477"/>
                </a:lnTo>
                <a:lnTo>
                  <a:pt x="9244" y="514"/>
                </a:lnTo>
                <a:lnTo>
                  <a:pt x="9097" y="551"/>
                </a:lnTo>
                <a:lnTo>
                  <a:pt x="8987" y="661"/>
                </a:lnTo>
                <a:lnTo>
                  <a:pt x="8914" y="808"/>
                </a:lnTo>
                <a:lnTo>
                  <a:pt x="8877" y="954"/>
                </a:lnTo>
                <a:lnTo>
                  <a:pt x="8840" y="1028"/>
                </a:lnTo>
                <a:lnTo>
                  <a:pt x="7887" y="1101"/>
                </a:lnTo>
                <a:lnTo>
                  <a:pt x="7080" y="1174"/>
                </a:lnTo>
                <a:lnTo>
                  <a:pt x="6933" y="1174"/>
                </a:lnTo>
                <a:lnTo>
                  <a:pt x="6860" y="1064"/>
                </a:lnTo>
                <a:lnTo>
                  <a:pt x="6749" y="918"/>
                </a:lnTo>
                <a:lnTo>
                  <a:pt x="6713" y="881"/>
                </a:lnTo>
                <a:lnTo>
                  <a:pt x="6639" y="808"/>
                </a:lnTo>
                <a:lnTo>
                  <a:pt x="6529" y="771"/>
                </a:lnTo>
                <a:lnTo>
                  <a:pt x="6456" y="771"/>
                </a:lnTo>
                <a:lnTo>
                  <a:pt x="6383" y="808"/>
                </a:lnTo>
                <a:lnTo>
                  <a:pt x="5942" y="808"/>
                </a:lnTo>
                <a:lnTo>
                  <a:pt x="5686" y="477"/>
                </a:lnTo>
                <a:lnTo>
                  <a:pt x="5576" y="294"/>
                </a:lnTo>
                <a:lnTo>
                  <a:pt x="5466" y="111"/>
                </a:lnTo>
                <a:lnTo>
                  <a:pt x="5429" y="37"/>
                </a:lnTo>
                <a:lnTo>
                  <a:pt x="5356" y="1"/>
                </a:lnTo>
                <a:lnTo>
                  <a:pt x="5209" y="1"/>
                </a:lnTo>
                <a:lnTo>
                  <a:pt x="5025" y="37"/>
                </a:lnTo>
                <a:lnTo>
                  <a:pt x="4915" y="1"/>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442" name="Google Shape;442;p9"/>
          <p:cNvSpPr/>
          <p:nvPr/>
        </p:nvSpPr>
        <p:spPr>
          <a:xfrm>
            <a:off x="7430898" y="4873171"/>
            <a:ext cx="297606" cy="211234"/>
          </a:xfrm>
          <a:custGeom>
            <a:avLst/>
            <a:gdLst/>
            <a:ahLst/>
            <a:cxnLst/>
            <a:rect l="l" t="t" r="r" b="b"/>
            <a:pathLst>
              <a:path w="10492" h="7447" extrusionOk="0">
                <a:moveTo>
                  <a:pt x="7300" y="1761"/>
                </a:moveTo>
                <a:lnTo>
                  <a:pt x="7117" y="1797"/>
                </a:lnTo>
                <a:lnTo>
                  <a:pt x="6897" y="1834"/>
                </a:lnTo>
                <a:lnTo>
                  <a:pt x="6713" y="1907"/>
                </a:lnTo>
                <a:lnTo>
                  <a:pt x="6530" y="2017"/>
                </a:lnTo>
                <a:lnTo>
                  <a:pt x="6383" y="2128"/>
                </a:lnTo>
                <a:lnTo>
                  <a:pt x="6273" y="2274"/>
                </a:lnTo>
                <a:lnTo>
                  <a:pt x="6200" y="2458"/>
                </a:lnTo>
                <a:lnTo>
                  <a:pt x="6200" y="2531"/>
                </a:lnTo>
                <a:lnTo>
                  <a:pt x="6237" y="2604"/>
                </a:lnTo>
                <a:lnTo>
                  <a:pt x="6310" y="2641"/>
                </a:lnTo>
                <a:lnTo>
                  <a:pt x="6383" y="2641"/>
                </a:lnTo>
                <a:lnTo>
                  <a:pt x="6530" y="2604"/>
                </a:lnTo>
                <a:lnTo>
                  <a:pt x="6640" y="2531"/>
                </a:lnTo>
                <a:lnTo>
                  <a:pt x="6860" y="2384"/>
                </a:lnTo>
                <a:lnTo>
                  <a:pt x="7007" y="2348"/>
                </a:lnTo>
                <a:lnTo>
                  <a:pt x="7154" y="2274"/>
                </a:lnTo>
                <a:lnTo>
                  <a:pt x="7484" y="2274"/>
                </a:lnTo>
                <a:lnTo>
                  <a:pt x="7667" y="2311"/>
                </a:lnTo>
                <a:lnTo>
                  <a:pt x="7851" y="2384"/>
                </a:lnTo>
                <a:lnTo>
                  <a:pt x="7924" y="2458"/>
                </a:lnTo>
                <a:lnTo>
                  <a:pt x="7961" y="2531"/>
                </a:lnTo>
                <a:lnTo>
                  <a:pt x="7997" y="2641"/>
                </a:lnTo>
                <a:lnTo>
                  <a:pt x="7997" y="2751"/>
                </a:lnTo>
                <a:lnTo>
                  <a:pt x="7961" y="2898"/>
                </a:lnTo>
                <a:lnTo>
                  <a:pt x="7887" y="3045"/>
                </a:lnTo>
                <a:lnTo>
                  <a:pt x="7667" y="3338"/>
                </a:lnTo>
                <a:lnTo>
                  <a:pt x="7190" y="3998"/>
                </a:lnTo>
                <a:lnTo>
                  <a:pt x="6713" y="4622"/>
                </a:lnTo>
                <a:lnTo>
                  <a:pt x="5686" y="5869"/>
                </a:lnTo>
                <a:lnTo>
                  <a:pt x="5613" y="6016"/>
                </a:lnTo>
                <a:lnTo>
                  <a:pt x="5650" y="6162"/>
                </a:lnTo>
                <a:lnTo>
                  <a:pt x="5686" y="6236"/>
                </a:lnTo>
                <a:lnTo>
                  <a:pt x="5723" y="6273"/>
                </a:lnTo>
                <a:lnTo>
                  <a:pt x="5796" y="6309"/>
                </a:lnTo>
                <a:lnTo>
                  <a:pt x="5870" y="6309"/>
                </a:lnTo>
                <a:lnTo>
                  <a:pt x="6567" y="6273"/>
                </a:lnTo>
                <a:lnTo>
                  <a:pt x="7264" y="6309"/>
                </a:lnTo>
                <a:lnTo>
                  <a:pt x="8034" y="6346"/>
                </a:lnTo>
                <a:lnTo>
                  <a:pt x="8401" y="6419"/>
                </a:lnTo>
                <a:lnTo>
                  <a:pt x="8547" y="6419"/>
                </a:lnTo>
                <a:lnTo>
                  <a:pt x="8731" y="6383"/>
                </a:lnTo>
                <a:lnTo>
                  <a:pt x="8841" y="6309"/>
                </a:lnTo>
                <a:lnTo>
                  <a:pt x="8878" y="6199"/>
                </a:lnTo>
                <a:lnTo>
                  <a:pt x="8878" y="6089"/>
                </a:lnTo>
                <a:lnTo>
                  <a:pt x="8768" y="6016"/>
                </a:lnTo>
                <a:lnTo>
                  <a:pt x="8658" y="5942"/>
                </a:lnTo>
                <a:lnTo>
                  <a:pt x="8474" y="5869"/>
                </a:lnTo>
                <a:lnTo>
                  <a:pt x="8107" y="5796"/>
                </a:lnTo>
                <a:lnTo>
                  <a:pt x="7410" y="5759"/>
                </a:lnTo>
                <a:lnTo>
                  <a:pt x="6457" y="5759"/>
                </a:lnTo>
                <a:lnTo>
                  <a:pt x="7557" y="4365"/>
                </a:lnTo>
                <a:lnTo>
                  <a:pt x="7851" y="3998"/>
                </a:lnTo>
                <a:lnTo>
                  <a:pt x="8144" y="3595"/>
                </a:lnTo>
                <a:lnTo>
                  <a:pt x="8291" y="3375"/>
                </a:lnTo>
                <a:lnTo>
                  <a:pt x="8401" y="3191"/>
                </a:lnTo>
                <a:lnTo>
                  <a:pt x="8474" y="2935"/>
                </a:lnTo>
                <a:lnTo>
                  <a:pt x="8511" y="2714"/>
                </a:lnTo>
                <a:lnTo>
                  <a:pt x="8511" y="2494"/>
                </a:lnTo>
                <a:lnTo>
                  <a:pt x="8437" y="2311"/>
                </a:lnTo>
                <a:lnTo>
                  <a:pt x="8327" y="2164"/>
                </a:lnTo>
                <a:lnTo>
                  <a:pt x="8217" y="2017"/>
                </a:lnTo>
                <a:lnTo>
                  <a:pt x="8071" y="1907"/>
                </a:lnTo>
                <a:lnTo>
                  <a:pt x="7887" y="1834"/>
                </a:lnTo>
                <a:lnTo>
                  <a:pt x="7667" y="1797"/>
                </a:lnTo>
                <a:lnTo>
                  <a:pt x="7484" y="1761"/>
                </a:lnTo>
                <a:close/>
                <a:moveTo>
                  <a:pt x="954" y="0"/>
                </a:moveTo>
                <a:lnTo>
                  <a:pt x="771" y="37"/>
                </a:lnTo>
                <a:lnTo>
                  <a:pt x="624" y="110"/>
                </a:lnTo>
                <a:lnTo>
                  <a:pt x="441" y="183"/>
                </a:lnTo>
                <a:lnTo>
                  <a:pt x="294" y="257"/>
                </a:lnTo>
                <a:lnTo>
                  <a:pt x="147" y="404"/>
                </a:lnTo>
                <a:lnTo>
                  <a:pt x="37" y="514"/>
                </a:lnTo>
                <a:lnTo>
                  <a:pt x="1" y="587"/>
                </a:lnTo>
                <a:lnTo>
                  <a:pt x="1" y="660"/>
                </a:lnTo>
                <a:lnTo>
                  <a:pt x="74" y="770"/>
                </a:lnTo>
                <a:lnTo>
                  <a:pt x="184" y="844"/>
                </a:lnTo>
                <a:lnTo>
                  <a:pt x="257" y="844"/>
                </a:lnTo>
                <a:lnTo>
                  <a:pt x="331" y="807"/>
                </a:lnTo>
                <a:lnTo>
                  <a:pt x="661" y="660"/>
                </a:lnTo>
                <a:lnTo>
                  <a:pt x="844" y="624"/>
                </a:lnTo>
                <a:lnTo>
                  <a:pt x="1028" y="587"/>
                </a:lnTo>
                <a:lnTo>
                  <a:pt x="991" y="624"/>
                </a:lnTo>
                <a:lnTo>
                  <a:pt x="991" y="844"/>
                </a:lnTo>
                <a:lnTo>
                  <a:pt x="991" y="1064"/>
                </a:lnTo>
                <a:lnTo>
                  <a:pt x="1101" y="1467"/>
                </a:lnTo>
                <a:lnTo>
                  <a:pt x="1358" y="2641"/>
                </a:lnTo>
                <a:lnTo>
                  <a:pt x="2312" y="7263"/>
                </a:lnTo>
                <a:lnTo>
                  <a:pt x="2348" y="7336"/>
                </a:lnTo>
                <a:lnTo>
                  <a:pt x="2422" y="7410"/>
                </a:lnTo>
                <a:lnTo>
                  <a:pt x="2495" y="7446"/>
                </a:lnTo>
                <a:lnTo>
                  <a:pt x="2678" y="7446"/>
                </a:lnTo>
                <a:lnTo>
                  <a:pt x="2752" y="7410"/>
                </a:lnTo>
                <a:lnTo>
                  <a:pt x="2825" y="7336"/>
                </a:lnTo>
                <a:lnTo>
                  <a:pt x="2862" y="7263"/>
                </a:lnTo>
                <a:lnTo>
                  <a:pt x="4072" y="4108"/>
                </a:lnTo>
                <a:lnTo>
                  <a:pt x="5246" y="990"/>
                </a:lnTo>
                <a:lnTo>
                  <a:pt x="6457" y="917"/>
                </a:lnTo>
                <a:lnTo>
                  <a:pt x="7667" y="880"/>
                </a:lnTo>
                <a:lnTo>
                  <a:pt x="8988" y="917"/>
                </a:lnTo>
                <a:lnTo>
                  <a:pt x="9648" y="990"/>
                </a:lnTo>
                <a:lnTo>
                  <a:pt x="9978" y="990"/>
                </a:lnTo>
                <a:lnTo>
                  <a:pt x="10308" y="954"/>
                </a:lnTo>
                <a:lnTo>
                  <a:pt x="10382" y="917"/>
                </a:lnTo>
                <a:lnTo>
                  <a:pt x="10455" y="880"/>
                </a:lnTo>
                <a:lnTo>
                  <a:pt x="10492" y="807"/>
                </a:lnTo>
                <a:lnTo>
                  <a:pt x="10492" y="734"/>
                </a:lnTo>
                <a:lnTo>
                  <a:pt x="10418" y="587"/>
                </a:lnTo>
                <a:lnTo>
                  <a:pt x="10382" y="514"/>
                </a:lnTo>
                <a:lnTo>
                  <a:pt x="10308" y="477"/>
                </a:lnTo>
                <a:lnTo>
                  <a:pt x="10015" y="404"/>
                </a:lnTo>
                <a:lnTo>
                  <a:pt x="9721" y="367"/>
                </a:lnTo>
                <a:lnTo>
                  <a:pt x="9134" y="330"/>
                </a:lnTo>
                <a:lnTo>
                  <a:pt x="7814" y="293"/>
                </a:lnTo>
                <a:lnTo>
                  <a:pt x="6420" y="330"/>
                </a:lnTo>
                <a:lnTo>
                  <a:pt x="5026" y="404"/>
                </a:lnTo>
                <a:lnTo>
                  <a:pt x="4916" y="440"/>
                </a:lnTo>
                <a:lnTo>
                  <a:pt x="4843" y="477"/>
                </a:lnTo>
                <a:lnTo>
                  <a:pt x="4806" y="550"/>
                </a:lnTo>
                <a:lnTo>
                  <a:pt x="4733" y="624"/>
                </a:lnTo>
                <a:lnTo>
                  <a:pt x="2678" y="6162"/>
                </a:lnTo>
                <a:lnTo>
                  <a:pt x="2128" y="3705"/>
                </a:lnTo>
                <a:lnTo>
                  <a:pt x="1725" y="1981"/>
                </a:lnTo>
                <a:lnTo>
                  <a:pt x="1541" y="1210"/>
                </a:lnTo>
                <a:lnTo>
                  <a:pt x="1468" y="844"/>
                </a:lnTo>
                <a:lnTo>
                  <a:pt x="1431" y="660"/>
                </a:lnTo>
                <a:lnTo>
                  <a:pt x="1395" y="550"/>
                </a:lnTo>
                <a:lnTo>
                  <a:pt x="1431" y="550"/>
                </a:lnTo>
                <a:lnTo>
                  <a:pt x="1468" y="514"/>
                </a:lnTo>
                <a:lnTo>
                  <a:pt x="1468" y="477"/>
                </a:lnTo>
                <a:lnTo>
                  <a:pt x="1505" y="367"/>
                </a:lnTo>
                <a:lnTo>
                  <a:pt x="1505" y="220"/>
                </a:lnTo>
                <a:lnTo>
                  <a:pt x="1468" y="110"/>
                </a:lnTo>
                <a:lnTo>
                  <a:pt x="1395" y="73"/>
                </a:lnTo>
                <a:lnTo>
                  <a:pt x="1321" y="37"/>
                </a:lnTo>
                <a:lnTo>
                  <a:pt x="1138"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443" name="Google Shape;443;p9"/>
          <p:cNvSpPr/>
          <p:nvPr/>
        </p:nvSpPr>
        <p:spPr>
          <a:xfrm>
            <a:off x="8749725" y="4950125"/>
            <a:ext cx="288245" cy="184202"/>
          </a:xfrm>
          <a:custGeom>
            <a:avLst/>
            <a:gdLst/>
            <a:ahLst/>
            <a:cxnLst/>
            <a:rect l="l" t="t" r="r" b="b"/>
            <a:pathLst>
              <a:path w="10162" h="6494" extrusionOk="0">
                <a:moveTo>
                  <a:pt x="8291" y="587"/>
                </a:moveTo>
                <a:lnTo>
                  <a:pt x="8291" y="698"/>
                </a:lnTo>
                <a:lnTo>
                  <a:pt x="8327" y="771"/>
                </a:lnTo>
                <a:lnTo>
                  <a:pt x="8401" y="808"/>
                </a:lnTo>
                <a:lnTo>
                  <a:pt x="8474" y="808"/>
                </a:lnTo>
                <a:lnTo>
                  <a:pt x="8768" y="771"/>
                </a:lnTo>
                <a:lnTo>
                  <a:pt x="8914" y="771"/>
                </a:lnTo>
                <a:lnTo>
                  <a:pt x="8988" y="808"/>
                </a:lnTo>
                <a:lnTo>
                  <a:pt x="9024" y="844"/>
                </a:lnTo>
                <a:lnTo>
                  <a:pt x="9208" y="1101"/>
                </a:lnTo>
                <a:lnTo>
                  <a:pt x="9318" y="1321"/>
                </a:lnTo>
                <a:lnTo>
                  <a:pt x="9465" y="1615"/>
                </a:lnTo>
                <a:lnTo>
                  <a:pt x="9538" y="1871"/>
                </a:lnTo>
                <a:lnTo>
                  <a:pt x="9611" y="2165"/>
                </a:lnTo>
                <a:lnTo>
                  <a:pt x="9648" y="2458"/>
                </a:lnTo>
                <a:lnTo>
                  <a:pt x="9648" y="2715"/>
                </a:lnTo>
                <a:lnTo>
                  <a:pt x="9575" y="2972"/>
                </a:lnTo>
                <a:lnTo>
                  <a:pt x="9501" y="3229"/>
                </a:lnTo>
                <a:lnTo>
                  <a:pt x="9354" y="3485"/>
                </a:lnTo>
                <a:lnTo>
                  <a:pt x="9171" y="3669"/>
                </a:lnTo>
                <a:lnTo>
                  <a:pt x="8988" y="3852"/>
                </a:lnTo>
                <a:lnTo>
                  <a:pt x="8731" y="3962"/>
                </a:lnTo>
                <a:lnTo>
                  <a:pt x="8474" y="3999"/>
                </a:lnTo>
                <a:lnTo>
                  <a:pt x="8327" y="3999"/>
                </a:lnTo>
                <a:lnTo>
                  <a:pt x="8217" y="3925"/>
                </a:lnTo>
                <a:lnTo>
                  <a:pt x="8107" y="3852"/>
                </a:lnTo>
                <a:lnTo>
                  <a:pt x="7997" y="3742"/>
                </a:lnTo>
                <a:lnTo>
                  <a:pt x="7851" y="3485"/>
                </a:lnTo>
                <a:lnTo>
                  <a:pt x="7740" y="3229"/>
                </a:lnTo>
                <a:lnTo>
                  <a:pt x="7630" y="2935"/>
                </a:lnTo>
                <a:lnTo>
                  <a:pt x="7594" y="2605"/>
                </a:lnTo>
                <a:lnTo>
                  <a:pt x="7557" y="2311"/>
                </a:lnTo>
                <a:lnTo>
                  <a:pt x="7594" y="1981"/>
                </a:lnTo>
                <a:lnTo>
                  <a:pt x="7630" y="1578"/>
                </a:lnTo>
                <a:lnTo>
                  <a:pt x="7777" y="1211"/>
                </a:lnTo>
                <a:lnTo>
                  <a:pt x="7887" y="1028"/>
                </a:lnTo>
                <a:lnTo>
                  <a:pt x="7997" y="844"/>
                </a:lnTo>
                <a:lnTo>
                  <a:pt x="8107" y="698"/>
                </a:lnTo>
                <a:lnTo>
                  <a:pt x="8291" y="587"/>
                </a:lnTo>
                <a:close/>
                <a:moveTo>
                  <a:pt x="8401" y="147"/>
                </a:moveTo>
                <a:lnTo>
                  <a:pt x="8181" y="221"/>
                </a:lnTo>
                <a:lnTo>
                  <a:pt x="7961" y="294"/>
                </a:lnTo>
                <a:lnTo>
                  <a:pt x="7814" y="404"/>
                </a:lnTo>
                <a:lnTo>
                  <a:pt x="7667" y="551"/>
                </a:lnTo>
                <a:lnTo>
                  <a:pt x="7520" y="698"/>
                </a:lnTo>
                <a:lnTo>
                  <a:pt x="7410" y="881"/>
                </a:lnTo>
                <a:lnTo>
                  <a:pt x="7264" y="1284"/>
                </a:lnTo>
                <a:lnTo>
                  <a:pt x="7154" y="1688"/>
                </a:lnTo>
                <a:lnTo>
                  <a:pt x="7117" y="2055"/>
                </a:lnTo>
                <a:lnTo>
                  <a:pt x="7080" y="2458"/>
                </a:lnTo>
                <a:lnTo>
                  <a:pt x="7154" y="2935"/>
                </a:lnTo>
                <a:lnTo>
                  <a:pt x="7264" y="3375"/>
                </a:lnTo>
                <a:lnTo>
                  <a:pt x="7410" y="3779"/>
                </a:lnTo>
                <a:lnTo>
                  <a:pt x="7520" y="3962"/>
                </a:lnTo>
                <a:lnTo>
                  <a:pt x="7667" y="4146"/>
                </a:lnTo>
                <a:lnTo>
                  <a:pt x="7814" y="4292"/>
                </a:lnTo>
                <a:lnTo>
                  <a:pt x="7961" y="4402"/>
                </a:lnTo>
                <a:lnTo>
                  <a:pt x="8144" y="4476"/>
                </a:lnTo>
                <a:lnTo>
                  <a:pt x="8364" y="4512"/>
                </a:lnTo>
                <a:lnTo>
                  <a:pt x="8584" y="4512"/>
                </a:lnTo>
                <a:lnTo>
                  <a:pt x="8768" y="4476"/>
                </a:lnTo>
                <a:lnTo>
                  <a:pt x="8988" y="4439"/>
                </a:lnTo>
                <a:lnTo>
                  <a:pt x="9134" y="4366"/>
                </a:lnTo>
                <a:lnTo>
                  <a:pt x="9318" y="4256"/>
                </a:lnTo>
                <a:lnTo>
                  <a:pt x="9465" y="4146"/>
                </a:lnTo>
                <a:lnTo>
                  <a:pt x="9721" y="3852"/>
                </a:lnTo>
                <a:lnTo>
                  <a:pt x="9905" y="3522"/>
                </a:lnTo>
                <a:lnTo>
                  <a:pt x="10051" y="3118"/>
                </a:lnTo>
                <a:lnTo>
                  <a:pt x="10161" y="2752"/>
                </a:lnTo>
                <a:lnTo>
                  <a:pt x="10161" y="2348"/>
                </a:lnTo>
                <a:lnTo>
                  <a:pt x="10125" y="2091"/>
                </a:lnTo>
                <a:lnTo>
                  <a:pt x="10051" y="1761"/>
                </a:lnTo>
                <a:lnTo>
                  <a:pt x="9941" y="1394"/>
                </a:lnTo>
                <a:lnTo>
                  <a:pt x="9758" y="1064"/>
                </a:lnTo>
                <a:lnTo>
                  <a:pt x="9575" y="734"/>
                </a:lnTo>
                <a:lnTo>
                  <a:pt x="9354" y="441"/>
                </a:lnTo>
                <a:lnTo>
                  <a:pt x="9244" y="331"/>
                </a:lnTo>
                <a:lnTo>
                  <a:pt x="9098" y="257"/>
                </a:lnTo>
                <a:lnTo>
                  <a:pt x="8988" y="221"/>
                </a:lnTo>
                <a:lnTo>
                  <a:pt x="8841" y="184"/>
                </a:lnTo>
                <a:lnTo>
                  <a:pt x="8621" y="147"/>
                </a:lnTo>
                <a:close/>
                <a:moveTo>
                  <a:pt x="3999" y="1"/>
                </a:moveTo>
                <a:lnTo>
                  <a:pt x="3926" y="37"/>
                </a:lnTo>
                <a:lnTo>
                  <a:pt x="3852" y="111"/>
                </a:lnTo>
                <a:lnTo>
                  <a:pt x="3816" y="404"/>
                </a:lnTo>
                <a:lnTo>
                  <a:pt x="3779" y="734"/>
                </a:lnTo>
                <a:lnTo>
                  <a:pt x="3705" y="1321"/>
                </a:lnTo>
                <a:lnTo>
                  <a:pt x="3632" y="2458"/>
                </a:lnTo>
                <a:lnTo>
                  <a:pt x="2898" y="2385"/>
                </a:lnTo>
                <a:lnTo>
                  <a:pt x="2128" y="2385"/>
                </a:lnTo>
                <a:lnTo>
                  <a:pt x="1395" y="2422"/>
                </a:lnTo>
                <a:lnTo>
                  <a:pt x="1028" y="2495"/>
                </a:lnTo>
                <a:lnTo>
                  <a:pt x="661" y="2568"/>
                </a:lnTo>
                <a:lnTo>
                  <a:pt x="661" y="2495"/>
                </a:lnTo>
                <a:lnTo>
                  <a:pt x="588" y="2458"/>
                </a:lnTo>
                <a:lnTo>
                  <a:pt x="551" y="2495"/>
                </a:lnTo>
                <a:lnTo>
                  <a:pt x="478" y="1651"/>
                </a:lnTo>
                <a:lnTo>
                  <a:pt x="441" y="918"/>
                </a:lnTo>
                <a:lnTo>
                  <a:pt x="404" y="551"/>
                </a:lnTo>
                <a:lnTo>
                  <a:pt x="367" y="184"/>
                </a:lnTo>
                <a:lnTo>
                  <a:pt x="331" y="111"/>
                </a:lnTo>
                <a:lnTo>
                  <a:pt x="147" y="111"/>
                </a:lnTo>
                <a:lnTo>
                  <a:pt x="111" y="184"/>
                </a:lnTo>
                <a:lnTo>
                  <a:pt x="37" y="514"/>
                </a:lnTo>
                <a:lnTo>
                  <a:pt x="1" y="881"/>
                </a:lnTo>
                <a:lnTo>
                  <a:pt x="1" y="1578"/>
                </a:lnTo>
                <a:lnTo>
                  <a:pt x="37" y="2275"/>
                </a:lnTo>
                <a:lnTo>
                  <a:pt x="111" y="2972"/>
                </a:lnTo>
                <a:lnTo>
                  <a:pt x="184" y="3632"/>
                </a:lnTo>
                <a:lnTo>
                  <a:pt x="294" y="4329"/>
                </a:lnTo>
                <a:lnTo>
                  <a:pt x="404" y="4989"/>
                </a:lnTo>
                <a:lnTo>
                  <a:pt x="478" y="5356"/>
                </a:lnTo>
                <a:lnTo>
                  <a:pt x="551" y="5503"/>
                </a:lnTo>
                <a:lnTo>
                  <a:pt x="588" y="5650"/>
                </a:lnTo>
                <a:lnTo>
                  <a:pt x="551" y="5723"/>
                </a:lnTo>
                <a:lnTo>
                  <a:pt x="588" y="5833"/>
                </a:lnTo>
                <a:lnTo>
                  <a:pt x="661" y="5906"/>
                </a:lnTo>
                <a:lnTo>
                  <a:pt x="734" y="5943"/>
                </a:lnTo>
                <a:lnTo>
                  <a:pt x="881" y="5943"/>
                </a:lnTo>
                <a:lnTo>
                  <a:pt x="954" y="5906"/>
                </a:lnTo>
                <a:lnTo>
                  <a:pt x="1028" y="5833"/>
                </a:lnTo>
                <a:lnTo>
                  <a:pt x="1064" y="5760"/>
                </a:lnTo>
                <a:lnTo>
                  <a:pt x="1064" y="5650"/>
                </a:lnTo>
                <a:lnTo>
                  <a:pt x="1064" y="5466"/>
                </a:lnTo>
                <a:lnTo>
                  <a:pt x="881" y="4696"/>
                </a:lnTo>
                <a:lnTo>
                  <a:pt x="734" y="3889"/>
                </a:lnTo>
                <a:lnTo>
                  <a:pt x="624" y="3082"/>
                </a:lnTo>
                <a:lnTo>
                  <a:pt x="588" y="2935"/>
                </a:lnTo>
                <a:lnTo>
                  <a:pt x="991" y="2972"/>
                </a:lnTo>
                <a:lnTo>
                  <a:pt x="1358" y="2935"/>
                </a:lnTo>
                <a:lnTo>
                  <a:pt x="2128" y="2898"/>
                </a:lnTo>
                <a:lnTo>
                  <a:pt x="2862" y="2898"/>
                </a:lnTo>
                <a:lnTo>
                  <a:pt x="3632" y="2972"/>
                </a:lnTo>
                <a:lnTo>
                  <a:pt x="3559" y="4256"/>
                </a:lnTo>
                <a:lnTo>
                  <a:pt x="3485" y="4843"/>
                </a:lnTo>
                <a:lnTo>
                  <a:pt x="3485" y="4989"/>
                </a:lnTo>
                <a:lnTo>
                  <a:pt x="3522" y="5173"/>
                </a:lnTo>
                <a:lnTo>
                  <a:pt x="3559" y="5283"/>
                </a:lnTo>
                <a:lnTo>
                  <a:pt x="3632" y="5393"/>
                </a:lnTo>
                <a:lnTo>
                  <a:pt x="3669" y="5429"/>
                </a:lnTo>
                <a:lnTo>
                  <a:pt x="3742" y="5466"/>
                </a:lnTo>
                <a:lnTo>
                  <a:pt x="3852" y="5393"/>
                </a:lnTo>
                <a:lnTo>
                  <a:pt x="3926" y="5319"/>
                </a:lnTo>
                <a:lnTo>
                  <a:pt x="3999" y="5209"/>
                </a:lnTo>
                <a:lnTo>
                  <a:pt x="4036" y="4916"/>
                </a:lnTo>
                <a:lnTo>
                  <a:pt x="4036" y="4366"/>
                </a:lnTo>
                <a:lnTo>
                  <a:pt x="4109" y="2935"/>
                </a:lnTo>
                <a:lnTo>
                  <a:pt x="4146" y="1468"/>
                </a:lnTo>
                <a:lnTo>
                  <a:pt x="4182" y="771"/>
                </a:lnTo>
                <a:lnTo>
                  <a:pt x="4182" y="441"/>
                </a:lnTo>
                <a:lnTo>
                  <a:pt x="4146" y="111"/>
                </a:lnTo>
                <a:lnTo>
                  <a:pt x="4072" y="37"/>
                </a:lnTo>
                <a:lnTo>
                  <a:pt x="3999" y="1"/>
                </a:lnTo>
                <a:close/>
                <a:moveTo>
                  <a:pt x="5503" y="3779"/>
                </a:moveTo>
                <a:lnTo>
                  <a:pt x="5246" y="3815"/>
                </a:lnTo>
                <a:lnTo>
                  <a:pt x="5026" y="3925"/>
                </a:lnTo>
                <a:lnTo>
                  <a:pt x="4879" y="3999"/>
                </a:lnTo>
                <a:lnTo>
                  <a:pt x="4806" y="4109"/>
                </a:lnTo>
                <a:lnTo>
                  <a:pt x="4806" y="4146"/>
                </a:lnTo>
                <a:lnTo>
                  <a:pt x="4843" y="4182"/>
                </a:lnTo>
                <a:lnTo>
                  <a:pt x="4916" y="4256"/>
                </a:lnTo>
                <a:lnTo>
                  <a:pt x="5246" y="4256"/>
                </a:lnTo>
                <a:lnTo>
                  <a:pt x="5723" y="4219"/>
                </a:lnTo>
                <a:lnTo>
                  <a:pt x="5723" y="4219"/>
                </a:lnTo>
                <a:lnTo>
                  <a:pt x="5686" y="4329"/>
                </a:lnTo>
                <a:lnTo>
                  <a:pt x="5576" y="4439"/>
                </a:lnTo>
                <a:lnTo>
                  <a:pt x="5393" y="4622"/>
                </a:lnTo>
                <a:lnTo>
                  <a:pt x="5026" y="5099"/>
                </a:lnTo>
                <a:lnTo>
                  <a:pt x="4659" y="5613"/>
                </a:lnTo>
                <a:lnTo>
                  <a:pt x="4366" y="6126"/>
                </a:lnTo>
                <a:lnTo>
                  <a:pt x="4329" y="6273"/>
                </a:lnTo>
                <a:lnTo>
                  <a:pt x="4366" y="6420"/>
                </a:lnTo>
                <a:lnTo>
                  <a:pt x="4476" y="6493"/>
                </a:lnTo>
                <a:lnTo>
                  <a:pt x="4623" y="6493"/>
                </a:lnTo>
                <a:lnTo>
                  <a:pt x="6310" y="6126"/>
                </a:lnTo>
                <a:lnTo>
                  <a:pt x="6383" y="6090"/>
                </a:lnTo>
                <a:lnTo>
                  <a:pt x="6457" y="6016"/>
                </a:lnTo>
                <a:lnTo>
                  <a:pt x="6493" y="5943"/>
                </a:lnTo>
                <a:lnTo>
                  <a:pt x="6457" y="5833"/>
                </a:lnTo>
                <a:lnTo>
                  <a:pt x="6420" y="5760"/>
                </a:lnTo>
                <a:lnTo>
                  <a:pt x="6383" y="5686"/>
                </a:lnTo>
                <a:lnTo>
                  <a:pt x="6273" y="5650"/>
                </a:lnTo>
                <a:lnTo>
                  <a:pt x="6163" y="5650"/>
                </a:lnTo>
                <a:lnTo>
                  <a:pt x="5026" y="5906"/>
                </a:lnTo>
                <a:lnTo>
                  <a:pt x="5319" y="5466"/>
                </a:lnTo>
                <a:lnTo>
                  <a:pt x="5650" y="5063"/>
                </a:lnTo>
                <a:lnTo>
                  <a:pt x="5870" y="4806"/>
                </a:lnTo>
                <a:lnTo>
                  <a:pt x="6053" y="4549"/>
                </a:lnTo>
                <a:lnTo>
                  <a:pt x="6126" y="4402"/>
                </a:lnTo>
                <a:lnTo>
                  <a:pt x="6200" y="4256"/>
                </a:lnTo>
                <a:lnTo>
                  <a:pt x="6200" y="4109"/>
                </a:lnTo>
                <a:lnTo>
                  <a:pt x="6200" y="3925"/>
                </a:lnTo>
                <a:lnTo>
                  <a:pt x="6163" y="3889"/>
                </a:lnTo>
                <a:lnTo>
                  <a:pt x="6126" y="3815"/>
                </a:lnTo>
                <a:lnTo>
                  <a:pt x="5980" y="3779"/>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444" name="Google Shape;444;p9"/>
          <p:cNvSpPr/>
          <p:nvPr/>
        </p:nvSpPr>
        <p:spPr>
          <a:xfrm>
            <a:off x="8522444" y="4000279"/>
            <a:ext cx="306966" cy="385027"/>
          </a:xfrm>
          <a:custGeom>
            <a:avLst/>
            <a:gdLst/>
            <a:ahLst/>
            <a:cxnLst/>
            <a:rect l="l" t="t" r="r" b="b"/>
            <a:pathLst>
              <a:path w="10822" h="13574" extrusionOk="0">
                <a:moveTo>
                  <a:pt x="10235" y="1358"/>
                </a:moveTo>
                <a:lnTo>
                  <a:pt x="10345" y="1652"/>
                </a:lnTo>
                <a:lnTo>
                  <a:pt x="10345" y="1982"/>
                </a:lnTo>
                <a:lnTo>
                  <a:pt x="10345" y="2312"/>
                </a:lnTo>
                <a:lnTo>
                  <a:pt x="10235" y="2605"/>
                </a:lnTo>
                <a:lnTo>
                  <a:pt x="10235" y="2569"/>
                </a:lnTo>
                <a:lnTo>
                  <a:pt x="10198" y="1945"/>
                </a:lnTo>
                <a:lnTo>
                  <a:pt x="10235" y="1358"/>
                </a:lnTo>
                <a:close/>
                <a:moveTo>
                  <a:pt x="9538" y="2092"/>
                </a:moveTo>
                <a:lnTo>
                  <a:pt x="9538" y="2422"/>
                </a:lnTo>
                <a:lnTo>
                  <a:pt x="9538" y="2789"/>
                </a:lnTo>
                <a:lnTo>
                  <a:pt x="9465" y="2202"/>
                </a:lnTo>
                <a:lnTo>
                  <a:pt x="9538" y="2092"/>
                </a:lnTo>
                <a:close/>
                <a:moveTo>
                  <a:pt x="9941" y="1285"/>
                </a:moveTo>
                <a:lnTo>
                  <a:pt x="9868" y="1835"/>
                </a:lnTo>
                <a:lnTo>
                  <a:pt x="9831" y="2129"/>
                </a:lnTo>
                <a:lnTo>
                  <a:pt x="9831" y="2459"/>
                </a:lnTo>
                <a:lnTo>
                  <a:pt x="9831" y="2642"/>
                </a:lnTo>
                <a:lnTo>
                  <a:pt x="9868" y="2789"/>
                </a:lnTo>
                <a:lnTo>
                  <a:pt x="9941" y="2936"/>
                </a:lnTo>
                <a:lnTo>
                  <a:pt x="10015" y="3046"/>
                </a:lnTo>
                <a:lnTo>
                  <a:pt x="10051" y="3046"/>
                </a:lnTo>
                <a:lnTo>
                  <a:pt x="9941" y="3229"/>
                </a:lnTo>
                <a:lnTo>
                  <a:pt x="9648" y="3632"/>
                </a:lnTo>
                <a:lnTo>
                  <a:pt x="9575" y="3046"/>
                </a:lnTo>
                <a:lnTo>
                  <a:pt x="9611" y="3119"/>
                </a:lnTo>
                <a:lnTo>
                  <a:pt x="9648" y="3156"/>
                </a:lnTo>
                <a:lnTo>
                  <a:pt x="9721" y="3192"/>
                </a:lnTo>
                <a:lnTo>
                  <a:pt x="9795" y="3156"/>
                </a:lnTo>
                <a:lnTo>
                  <a:pt x="9868" y="3156"/>
                </a:lnTo>
                <a:lnTo>
                  <a:pt x="9905" y="3082"/>
                </a:lnTo>
                <a:lnTo>
                  <a:pt x="9905" y="3046"/>
                </a:lnTo>
                <a:lnTo>
                  <a:pt x="9905" y="2972"/>
                </a:lnTo>
                <a:lnTo>
                  <a:pt x="9868" y="2936"/>
                </a:lnTo>
                <a:lnTo>
                  <a:pt x="9831" y="2899"/>
                </a:lnTo>
                <a:lnTo>
                  <a:pt x="9758" y="2899"/>
                </a:lnTo>
                <a:lnTo>
                  <a:pt x="9758" y="2642"/>
                </a:lnTo>
                <a:lnTo>
                  <a:pt x="9721" y="2092"/>
                </a:lnTo>
                <a:lnTo>
                  <a:pt x="9685" y="2018"/>
                </a:lnTo>
                <a:lnTo>
                  <a:pt x="9587" y="2018"/>
                </a:lnTo>
                <a:lnTo>
                  <a:pt x="9611" y="1982"/>
                </a:lnTo>
                <a:lnTo>
                  <a:pt x="9721" y="1762"/>
                </a:lnTo>
                <a:lnTo>
                  <a:pt x="9831" y="1542"/>
                </a:lnTo>
                <a:lnTo>
                  <a:pt x="9941" y="1285"/>
                </a:lnTo>
                <a:close/>
                <a:moveTo>
                  <a:pt x="9318" y="2385"/>
                </a:moveTo>
                <a:lnTo>
                  <a:pt x="9281" y="3119"/>
                </a:lnTo>
                <a:lnTo>
                  <a:pt x="9318" y="3889"/>
                </a:lnTo>
                <a:lnTo>
                  <a:pt x="9354" y="3963"/>
                </a:lnTo>
                <a:lnTo>
                  <a:pt x="9098" y="4183"/>
                </a:lnTo>
                <a:lnTo>
                  <a:pt x="9098" y="3963"/>
                </a:lnTo>
                <a:lnTo>
                  <a:pt x="9098" y="3743"/>
                </a:lnTo>
                <a:lnTo>
                  <a:pt x="9024" y="3302"/>
                </a:lnTo>
                <a:lnTo>
                  <a:pt x="8988" y="2715"/>
                </a:lnTo>
                <a:lnTo>
                  <a:pt x="9134" y="2569"/>
                </a:lnTo>
                <a:lnTo>
                  <a:pt x="9318" y="2385"/>
                </a:lnTo>
                <a:close/>
                <a:moveTo>
                  <a:pt x="8107" y="3596"/>
                </a:moveTo>
                <a:lnTo>
                  <a:pt x="7997" y="3889"/>
                </a:lnTo>
                <a:lnTo>
                  <a:pt x="7924" y="4219"/>
                </a:lnTo>
                <a:lnTo>
                  <a:pt x="7887" y="3779"/>
                </a:lnTo>
                <a:lnTo>
                  <a:pt x="8107" y="3596"/>
                </a:lnTo>
                <a:close/>
                <a:moveTo>
                  <a:pt x="8731" y="2972"/>
                </a:moveTo>
                <a:lnTo>
                  <a:pt x="8731" y="3302"/>
                </a:lnTo>
                <a:lnTo>
                  <a:pt x="8731" y="3816"/>
                </a:lnTo>
                <a:lnTo>
                  <a:pt x="8768" y="4109"/>
                </a:lnTo>
                <a:lnTo>
                  <a:pt x="8841" y="4366"/>
                </a:lnTo>
                <a:lnTo>
                  <a:pt x="8841" y="4403"/>
                </a:lnTo>
                <a:lnTo>
                  <a:pt x="8621" y="4586"/>
                </a:lnTo>
                <a:lnTo>
                  <a:pt x="8621" y="4586"/>
                </a:lnTo>
                <a:lnTo>
                  <a:pt x="8658" y="4219"/>
                </a:lnTo>
                <a:lnTo>
                  <a:pt x="8694" y="3816"/>
                </a:lnTo>
                <a:lnTo>
                  <a:pt x="8694" y="3449"/>
                </a:lnTo>
                <a:lnTo>
                  <a:pt x="8658" y="3082"/>
                </a:lnTo>
                <a:lnTo>
                  <a:pt x="8731" y="2972"/>
                </a:lnTo>
                <a:close/>
                <a:moveTo>
                  <a:pt x="8364" y="3339"/>
                </a:moveTo>
                <a:lnTo>
                  <a:pt x="8254" y="4733"/>
                </a:lnTo>
                <a:lnTo>
                  <a:pt x="8291" y="4806"/>
                </a:lnTo>
                <a:lnTo>
                  <a:pt x="8291" y="4843"/>
                </a:lnTo>
                <a:lnTo>
                  <a:pt x="8217" y="4916"/>
                </a:lnTo>
                <a:lnTo>
                  <a:pt x="8181" y="4880"/>
                </a:lnTo>
                <a:lnTo>
                  <a:pt x="8327" y="3522"/>
                </a:lnTo>
                <a:lnTo>
                  <a:pt x="8291" y="3486"/>
                </a:lnTo>
                <a:lnTo>
                  <a:pt x="8254" y="3449"/>
                </a:lnTo>
                <a:lnTo>
                  <a:pt x="8364" y="3339"/>
                </a:lnTo>
                <a:close/>
                <a:moveTo>
                  <a:pt x="7704" y="3963"/>
                </a:moveTo>
                <a:lnTo>
                  <a:pt x="7667" y="4329"/>
                </a:lnTo>
                <a:lnTo>
                  <a:pt x="7594" y="4696"/>
                </a:lnTo>
                <a:lnTo>
                  <a:pt x="7520" y="5026"/>
                </a:lnTo>
                <a:lnTo>
                  <a:pt x="7410" y="5393"/>
                </a:lnTo>
                <a:lnTo>
                  <a:pt x="7410" y="5467"/>
                </a:lnTo>
                <a:lnTo>
                  <a:pt x="7337" y="5430"/>
                </a:lnTo>
                <a:lnTo>
                  <a:pt x="7300" y="5430"/>
                </a:lnTo>
                <a:lnTo>
                  <a:pt x="7300" y="4990"/>
                </a:lnTo>
                <a:lnTo>
                  <a:pt x="7264" y="4696"/>
                </a:lnTo>
                <a:lnTo>
                  <a:pt x="7227" y="4366"/>
                </a:lnTo>
                <a:lnTo>
                  <a:pt x="7704" y="3963"/>
                </a:lnTo>
                <a:close/>
                <a:moveTo>
                  <a:pt x="7044" y="4513"/>
                </a:moveTo>
                <a:lnTo>
                  <a:pt x="6970" y="5026"/>
                </a:lnTo>
                <a:lnTo>
                  <a:pt x="6970" y="5320"/>
                </a:lnTo>
                <a:lnTo>
                  <a:pt x="6970" y="5540"/>
                </a:lnTo>
                <a:lnTo>
                  <a:pt x="7007" y="5650"/>
                </a:lnTo>
                <a:lnTo>
                  <a:pt x="7080" y="5760"/>
                </a:lnTo>
                <a:lnTo>
                  <a:pt x="6677" y="6053"/>
                </a:lnTo>
                <a:lnTo>
                  <a:pt x="6677" y="6053"/>
                </a:lnTo>
                <a:lnTo>
                  <a:pt x="6713" y="5797"/>
                </a:lnTo>
                <a:lnTo>
                  <a:pt x="6750" y="5540"/>
                </a:lnTo>
                <a:lnTo>
                  <a:pt x="6750" y="5173"/>
                </a:lnTo>
                <a:lnTo>
                  <a:pt x="6677" y="4843"/>
                </a:lnTo>
                <a:lnTo>
                  <a:pt x="7044" y="4513"/>
                </a:lnTo>
                <a:close/>
                <a:moveTo>
                  <a:pt x="6603" y="4916"/>
                </a:moveTo>
                <a:lnTo>
                  <a:pt x="6567" y="5173"/>
                </a:lnTo>
                <a:lnTo>
                  <a:pt x="6530" y="5430"/>
                </a:lnTo>
                <a:lnTo>
                  <a:pt x="6457" y="5613"/>
                </a:lnTo>
                <a:lnTo>
                  <a:pt x="6383" y="5760"/>
                </a:lnTo>
                <a:lnTo>
                  <a:pt x="6310" y="5943"/>
                </a:lnTo>
                <a:lnTo>
                  <a:pt x="6310" y="6127"/>
                </a:lnTo>
                <a:lnTo>
                  <a:pt x="6310" y="6200"/>
                </a:lnTo>
                <a:lnTo>
                  <a:pt x="6383" y="6237"/>
                </a:lnTo>
                <a:lnTo>
                  <a:pt x="5980" y="6494"/>
                </a:lnTo>
                <a:lnTo>
                  <a:pt x="6053" y="6090"/>
                </a:lnTo>
                <a:lnTo>
                  <a:pt x="6053" y="5760"/>
                </a:lnTo>
                <a:lnTo>
                  <a:pt x="6016" y="5393"/>
                </a:lnTo>
                <a:lnTo>
                  <a:pt x="6603" y="4916"/>
                </a:lnTo>
                <a:close/>
                <a:moveTo>
                  <a:pt x="5870" y="5540"/>
                </a:moveTo>
                <a:lnTo>
                  <a:pt x="5796" y="5943"/>
                </a:lnTo>
                <a:lnTo>
                  <a:pt x="5686" y="6347"/>
                </a:lnTo>
                <a:lnTo>
                  <a:pt x="5613" y="6567"/>
                </a:lnTo>
                <a:lnTo>
                  <a:pt x="5613" y="6677"/>
                </a:lnTo>
                <a:lnTo>
                  <a:pt x="5613" y="6750"/>
                </a:lnTo>
                <a:lnTo>
                  <a:pt x="5173" y="7081"/>
                </a:lnTo>
                <a:lnTo>
                  <a:pt x="5393" y="5943"/>
                </a:lnTo>
                <a:lnTo>
                  <a:pt x="5870" y="5540"/>
                </a:lnTo>
                <a:close/>
                <a:moveTo>
                  <a:pt x="9134" y="478"/>
                </a:moveTo>
                <a:lnTo>
                  <a:pt x="9428" y="588"/>
                </a:lnTo>
                <a:lnTo>
                  <a:pt x="9318" y="735"/>
                </a:lnTo>
                <a:lnTo>
                  <a:pt x="9318" y="845"/>
                </a:lnTo>
                <a:lnTo>
                  <a:pt x="9354" y="918"/>
                </a:lnTo>
                <a:lnTo>
                  <a:pt x="9428" y="955"/>
                </a:lnTo>
                <a:lnTo>
                  <a:pt x="9538" y="955"/>
                </a:lnTo>
                <a:lnTo>
                  <a:pt x="9538" y="1101"/>
                </a:lnTo>
                <a:lnTo>
                  <a:pt x="9465" y="1285"/>
                </a:lnTo>
                <a:lnTo>
                  <a:pt x="9318" y="1615"/>
                </a:lnTo>
                <a:lnTo>
                  <a:pt x="9134" y="1908"/>
                </a:lnTo>
                <a:lnTo>
                  <a:pt x="8914" y="2202"/>
                </a:lnTo>
                <a:lnTo>
                  <a:pt x="8841" y="2165"/>
                </a:lnTo>
                <a:lnTo>
                  <a:pt x="8804" y="2202"/>
                </a:lnTo>
                <a:lnTo>
                  <a:pt x="8768" y="2202"/>
                </a:lnTo>
                <a:lnTo>
                  <a:pt x="8731" y="2275"/>
                </a:lnTo>
                <a:lnTo>
                  <a:pt x="8731" y="2349"/>
                </a:lnTo>
                <a:lnTo>
                  <a:pt x="8364" y="2715"/>
                </a:lnTo>
                <a:lnTo>
                  <a:pt x="7740" y="3339"/>
                </a:lnTo>
                <a:lnTo>
                  <a:pt x="7667" y="3339"/>
                </a:lnTo>
                <a:lnTo>
                  <a:pt x="7667" y="3412"/>
                </a:lnTo>
                <a:lnTo>
                  <a:pt x="6493" y="4439"/>
                </a:lnTo>
                <a:lnTo>
                  <a:pt x="5650" y="5173"/>
                </a:lnTo>
                <a:lnTo>
                  <a:pt x="4806" y="5870"/>
                </a:lnTo>
                <a:lnTo>
                  <a:pt x="4769" y="5870"/>
                </a:lnTo>
                <a:lnTo>
                  <a:pt x="4733" y="5907"/>
                </a:lnTo>
                <a:lnTo>
                  <a:pt x="4623" y="6017"/>
                </a:lnTo>
                <a:lnTo>
                  <a:pt x="3889" y="6567"/>
                </a:lnTo>
                <a:lnTo>
                  <a:pt x="3852" y="6567"/>
                </a:lnTo>
                <a:lnTo>
                  <a:pt x="3816" y="6604"/>
                </a:lnTo>
                <a:lnTo>
                  <a:pt x="3632" y="6714"/>
                </a:lnTo>
                <a:lnTo>
                  <a:pt x="3339" y="6897"/>
                </a:lnTo>
                <a:lnTo>
                  <a:pt x="3155" y="7007"/>
                </a:lnTo>
                <a:lnTo>
                  <a:pt x="3045" y="7154"/>
                </a:lnTo>
                <a:lnTo>
                  <a:pt x="2972" y="7117"/>
                </a:lnTo>
                <a:lnTo>
                  <a:pt x="2605" y="6824"/>
                </a:lnTo>
                <a:lnTo>
                  <a:pt x="2312" y="6457"/>
                </a:lnTo>
                <a:lnTo>
                  <a:pt x="2128" y="6274"/>
                </a:lnTo>
                <a:lnTo>
                  <a:pt x="1945" y="6090"/>
                </a:lnTo>
                <a:lnTo>
                  <a:pt x="2202" y="5943"/>
                </a:lnTo>
                <a:lnTo>
                  <a:pt x="2458" y="5723"/>
                </a:lnTo>
                <a:lnTo>
                  <a:pt x="2605" y="5943"/>
                </a:lnTo>
                <a:lnTo>
                  <a:pt x="2825" y="6127"/>
                </a:lnTo>
                <a:lnTo>
                  <a:pt x="2935" y="6200"/>
                </a:lnTo>
                <a:lnTo>
                  <a:pt x="3082" y="6237"/>
                </a:lnTo>
                <a:lnTo>
                  <a:pt x="3229" y="6237"/>
                </a:lnTo>
                <a:lnTo>
                  <a:pt x="3339" y="6127"/>
                </a:lnTo>
                <a:lnTo>
                  <a:pt x="3375" y="6090"/>
                </a:lnTo>
                <a:lnTo>
                  <a:pt x="3412" y="6017"/>
                </a:lnTo>
                <a:lnTo>
                  <a:pt x="3375" y="5870"/>
                </a:lnTo>
                <a:lnTo>
                  <a:pt x="3339" y="5797"/>
                </a:lnTo>
                <a:lnTo>
                  <a:pt x="3265" y="5760"/>
                </a:lnTo>
                <a:lnTo>
                  <a:pt x="3119" y="5760"/>
                </a:lnTo>
                <a:lnTo>
                  <a:pt x="3082" y="5797"/>
                </a:lnTo>
                <a:lnTo>
                  <a:pt x="3082" y="5760"/>
                </a:lnTo>
                <a:lnTo>
                  <a:pt x="2935" y="5650"/>
                </a:lnTo>
                <a:lnTo>
                  <a:pt x="2752" y="5503"/>
                </a:lnTo>
                <a:lnTo>
                  <a:pt x="2825" y="5430"/>
                </a:lnTo>
                <a:lnTo>
                  <a:pt x="3302" y="4990"/>
                </a:lnTo>
                <a:lnTo>
                  <a:pt x="3375" y="5173"/>
                </a:lnTo>
                <a:lnTo>
                  <a:pt x="3449" y="5283"/>
                </a:lnTo>
                <a:lnTo>
                  <a:pt x="3559" y="5393"/>
                </a:lnTo>
                <a:lnTo>
                  <a:pt x="3669" y="5503"/>
                </a:lnTo>
                <a:lnTo>
                  <a:pt x="3816" y="5540"/>
                </a:lnTo>
                <a:lnTo>
                  <a:pt x="3926" y="5540"/>
                </a:lnTo>
                <a:lnTo>
                  <a:pt x="3999" y="5467"/>
                </a:lnTo>
                <a:lnTo>
                  <a:pt x="4036" y="5393"/>
                </a:lnTo>
                <a:lnTo>
                  <a:pt x="4036" y="5283"/>
                </a:lnTo>
                <a:lnTo>
                  <a:pt x="3889" y="5136"/>
                </a:lnTo>
                <a:lnTo>
                  <a:pt x="3742" y="4990"/>
                </a:lnTo>
                <a:lnTo>
                  <a:pt x="3632" y="4843"/>
                </a:lnTo>
                <a:lnTo>
                  <a:pt x="3595" y="4770"/>
                </a:lnTo>
                <a:lnTo>
                  <a:pt x="3595" y="4733"/>
                </a:lnTo>
                <a:lnTo>
                  <a:pt x="3926" y="4439"/>
                </a:lnTo>
                <a:lnTo>
                  <a:pt x="4146" y="4256"/>
                </a:lnTo>
                <a:lnTo>
                  <a:pt x="4182" y="4403"/>
                </a:lnTo>
                <a:lnTo>
                  <a:pt x="4256" y="4513"/>
                </a:lnTo>
                <a:lnTo>
                  <a:pt x="4329" y="4623"/>
                </a:lnTo>
                <a:lnTo>
                  <a:pt x="4439" y="4770"/>
                </a:lnTo>
                <a:lnTo>
                  <a:pt x="4586" y="4843"/>
                </a:lnTo>
                <a:lnTo>
                  <a:pt x="4696" y="4880"/>
                </a:lnTo>
                <a:lnTo>
                  <a:pt x="4806" y="4843"/>
                </a:lnTo>
                <a:lnTo>
                  <a:pt x="4843" y="4770"/>
                </a:lnTo>
                <a:lnTo>
                  <a:pt x="4879" y="4733"/>
                </a:lnTo>
                <a:lnTo>
                  <a:pt x="4879" y="4623"/>
                </a:lnTo>
                <a:lnTo>
                  <a:pt x="4843" y="4549"/>
                </a:lnTo>
                <a:lnTo>
                  <a:pt x="4769" y="4476"/>
                </a:lnTo>
                <a:lnTo>
                  <a:pt x="4623" y="4329"/>
                </a:lnTo>
                <a:lnTo>
                  <a:pt x="4513" y="4219"/>
                </a:lnTo>
                <a:lnTo>
                  <a:pt x="4476" y="4073"/>
                </a:lnTo>
                <a:lnTo>
                  <a:pt x="4476" y="3999"/>
                </a:lnTo>
                <a:lnTo>
                  <a:pt x="4989" y="3522"/>
                </a:lnTo>
                <a:lnTo>
                  <a:pt x="5063" y="3632"/>
                </a:lnTo>
                <a:lnTo>
                  <a:pt x="5173" y="3853"/>
                </a:lnTo>
                <a:lnTo>
                  <a:pt x="5356" y="4036"/>
                </a:lnTo>
                <a:lnTo>
                  <a:pt x="5430" y="4073"/>
                </a:lnTo>
                <a:lnTo>
                  <a:pt x="5503" y="4109"/>
                </a:lnTo>
                <a:lnTo>
                  <a:pt x="5576" y="4073"/>
                </a:lnTo>
                <a:lnTo>
                  <a:pt x="5650" y="4036"/>
                </a:lnTo>
                <a:lnTo>
                  <a:pt x="5686" y="3963"/>
                </a:lnTo>
                <a:lnTo>
                  <a:pt x="5686" y="3926"/>
                </a:lnTo>
                <a:lnTo>
                  <a:pt x="5686" y="3853"/>
                </a:lnTo>
                <a:lnTo>
                  <a:pt x="5650" y="3779"/>
                </a:lnTo>
                <a:lnTo>
                  <a:pt x="5246" y="3302"/>
                </a:lnTo>
                <a:lnTo>
                  <a:pt x="5980" y="2642"/>
                </a:lnTo>
                <a:lnTo>
                  <a:pt x="6016" y="2715"/>
                </a:lnTo>
                <a:lnTo>
                  <a:pt x="6163" y="3082"/>
                </a:lnTo>
                <a:lnTo>
                  <a:pt x="6200" y="3156"/>
                </a:lnTo>
                <a:lnTo>
                  <a:pt x="6237" y="3192"/>
                </a:lnTo>
                <a:lnTo>
                  <a:pt x="6383" y="3192"/>
                </a:lnTo>
                <a:lnTo>
                  <a:pt x="6457" y="3156"/>
                </a:lnTo>
                <a:lnTo>
                  <a:pt x="6493" y="3082"/>
                </a:lnTo>
                <a:lnTo>
                  <a:pt x="6530" y="3009"/>
                </a:lnTo>
                <a:lnTo>
                  <a:pt x="6493" y="2936"/>
                </a:lnTo>
                <a:lnTo>
                  <a:pt x="6383" y="2605"/>
                </a:lnTo>
                <a:lnTo>
                  <a:pt x="6273" y="2422"/>
                </a:lnTo>
                <a:lnTo>
                  <a:pt x="7007" y="1725"/>
                </a:lnTo>
                <a:lnTo>
                  <a:pt x="7044" y="1945"/>
                </a:lnTo>
                <a:lnTo>
                  <a:pt x="7080" y="2129"/>
                </a:lnTo>
                <a:lnTo>
                  <a:pt x="7154" y="2349"/>
                </a:lnTo>
                <a:lnTo>
                  <a:pt x="7227" y="2532"/>
                </a:lnTo>
                <a:lnTo>
                  <a:pt x="7300" y="2605"/>
                </a:lnTo>
                <a:lnTo>
                  <a:pt x="7410" y="2642"/>
                </a:lnTo>
                <a:lnTo>
                  <a:pt x="7557" y="2569"/>
                </a:lnTo>
                <a:lnTo>
                  <a:pt x="7630" y="2495"/>
                </a:lnTo>
                <a:lnTo>
                  <a:pt x="7667" y="2385"/>
                </a:lnTo>
                <a:lnTo>
                  <a:pt x="7667" y="2312"/>
                </a:lnTo>
                <a:lnTo>
                  <a:pt x="7630" y="2239"/>
                </a:lnTo>
                <a:lnTo>
                  <a:pt x="7557" y="2165"/>
                </a:lnTo>
                <a:lnTo>
                  <a:pt x="7484" y="2165"/>
                </a:lnTo>
                <a:lnTo>
                  <a:pt x="7337" y="1835"/>
                </a:lnTo>
                <a:lnTo>
                  <a:pt x="7227" y="1542"/>
                </a:lnTo>
                <a:lnTo>
                  <a:pt x="7740" y="1101"/>
                </a:lnTo>
                <a:lnTo>
                  <a:pt x="8217" y="735"/>
                </a:lnTo>
                <a:lnTo>
                  <a:pt x="8364" y="625"/>
                </a:lnTo>
                <a:lnTo>
                  <a:pt x="8511" y="551"/>
                </a:lnTo>
                <a:lnTo>
                  <a:pt x="8841" y="478"/>
                </a:lnTo>
                <a:close/>
                <a:moveTo>
                  <a:pt x="3485" y="7264"/>
                </a:moveTo>
                <a:lnTo>
                  <a:pt x="3449" y="7447"/>
                </a:lnTo>
                <a:lnTo>
                  <a:pt x="3302" y="7337"/>
                </a:lnTo>
                <a:lnTo>
                  <a:pt x="3485" y="7264"/>
                </a:lnTo>
                <a:close/>
                <a:moveTo>
                  <a:pt x="5099" y="6163"/>
                </a:moveTo>
                <a:lnTo>
                  <a:pt x="4733" y="7264"/>
                </a:lnTo>
                <a:lnTo>
                  <a:pt x="4733" y="7337"/>
                </a:lnTo>
                <a:lnTo>
                  <a:pt x="4586" y="7447"/>
                </a:lnTo>
                <a:lnTo>
                  <a:pt x="4586" y="7337"/>
                </a:lnTo>
                <a:lnTo>
                  <a:pt x="4586" y="7301"/>
                </a:lnTo>
                <a:lnTo>
                  <a:pt x="4623" y="6860"/>
                </a:lnTo>
                <a:lnTo>
                  <a:pt x="4733" y="6457"/>
                </a:lnTo>
                <a:lnTo>
                  <a:pt x="5026" y="6237"/>
                </a:lnTo>
                <a:lnTo>
                  <a:pt x="5099" y="6163"/>
                </a:lnTo>
                <a:close/>
                <a:moveTo>
                  <a:pt x="4292" y="6750"/>
                </a:moveTo>
                <a:lnTo>
                  <a:pt x="4219" y="7117"/>
                </a:lnTo>
                <a:lnTo>
                  <a:pt x="4219" y="7484"/>
                </a:lnTo>
                <a:lnTo>
                  <a:pt x="4219" y="7594"/>
                </a:lnTo>
                <a:lnTo>
                  <a:pt x="4292" y="7631"/>
                </a:lnTo>
                <a:lnTo>
                  <a:pt x="3889" y="7924"/>
                </a:lnTo>
                <a:lnTo>
                  <a:pt x="3816" y="7851"/>
                </a:lnTo>
                <a:lnTo>
                  <a:pt x="3889" y="7777"/>
                </a:lnTo>
                <a:lnTo>
                  <a:pt x="3926" y="7667"/>
                </a:lnTo>
                <a:lnTo>
                  <a:pt x="3926" y="7594"/>
                </a:lnTo>
                <a:lnTo>
                  <a:pt x="3889" y="7521"/>
                </a:lnTo>
                <a:lnTo>
                  <a:pt x="3852" y="7484"/>
                </a:lnTo>
                <a:lnTo>
                  <a:pt x="3816" y="7484"/>
                </a:lnTo>
                <a:lnTo>
                  <a:pt x="3889" y="7227"/>
                </a:lnTo>
                <a:lnTo>
                  <a:pt x="3926" y="7007"/>
                </a:lnTo>
                <a:lnTo>
                  <a:pt x="3926" y="6970"/>
                </a:lnTo>
                <a:lnTo>
                  <a:pt x="4292" y="6750"/>
                </a:lnTo>
                <a:close/>
                <a:moveTo>
                  <a:pt x="1101" y="6127"/>
                </a:moveTo>
                <a:lnTo>
                  <a:pt x="1358" y="6200"/>
                </a:lnTo>
                <a:lnTo>
                  <a:pt x="1578" y="6310"/>
                </a:lnTo>
                <a:lnTo>
                  <a:pt x="1761" y="6457"/>
                </a:lnTo>
                <a:lnTo>
                  <a:pt x="1945" y="6677"/>
                </a:lnTo>
                <a:lnTo>
                  <a:pt x="2312" y="7081"/>
                </a:lnTo>
                <a:lnTo>
                  <a:pt x="2715" y="7447"/>
                </a:lnTo>
                <a:lnTo>
                  <a:pt x="3155" y="7777"/>
                </a:lnTo>
                <a:lnTo>
                  <a:pt x="3339" y="7961"/>
                </a:lnTo>
                <a:lnTo>
                  <a:pt x="3522" y="8144"/>
                </a:lnTo>
                <a:lnTo>
                  <a:pt x="3522" y="8181"/>
                </a:lnTo>
                <a:lnTo>
                  <a:pt x="3485" y="8291"/>
                </a:lnTo>
                <a:lnTo>
                  <a:pt x="3485" y="8401"/>
                </a:lnTo>
                <a:lnTo>
                  <a:pt x="3559" y="8474"/>
                </a:lnTo>
                <a:lnTo>
                  <a:pt x="3669" y="8511"/>
                </a:lnTo>
                <a:lnTo>
                  <a:pt x="3669" y="8621"/>
                </a:lnTo>
                <a:lnTo>
                  <a:pt x="3669" y="8658"/>
                </a:lnTo>
                <a:lnTo>
                  <a:pt x="3595" y="8695"/>
                </a:lnTo>
                <a:lnTo>
                  <a:pt x="3229" y="8731"/>
                </a:lnTo>
                <a:lnTo>
                  <a:pt x="3009" y="8474"/>
                </a:lnTo>
                <a:lnTo>
                  <a:pt x="2825" y="8254"/>
                </a:lnTo>
                <a:lnTo>
                  <a:pt x="2165" y="7484"/>
                </a:lnTo>
                <a:lnTo>
                  <a:pt x="1615" y="6897"/>
                </a:lnTo>
                <a:lnTo>
                  <a:pt x="1321" y="6604"/>
                </a:lnTo>
                <a:lnTo>
                  <a:pt x="1174" y="6494"/>
                </a:lnTo>
                <a:lnTo>
                  <a:pt x="991" y="6420"/>
                </a:lnTo>
                <a:lnTo>
                  <a:pt x="1101" y="6127"/>
                </a:lnTo>
                <a:close/>
                <a:moveTo>
                  <a:pt x="8731" y="1"/>
                </a:moveTo>
                <a:lnTo>
                  <a:pt x="8474" y="74"/>
                </a:lnTo>
                <a:lnTo>
                  <a:pt x="8217" y="184"/>
                </a:lnTo>
                <a:lnTo>
                  <a:pt x="7997" y="331"/>
                </a:lnTo>
                <a:lnTo>
                  <a:pt x="7777" y="478"/>
                </a:lnTo>
                <a:lnTo>
                  <a:pt x="7154" y="1028"/>
                </a:lnTo>
                <a:lnTo>
                  <a:pt x="6530" y="1578"/>
                </a:lnTo>
                <a:lnTo>
                  <a:pt x="4036" y="3779"/>
                </a:lnTo>
                <a:lnTo>
                  <a:pt x="2825" y="4843"/>
                </a:lnTo>
                <a:lnTo>
                  <a:pt x="2312" y="5283"/>
                </a:lnTo>
                <a:lnTo>
                  <a:pt x="2092" y="5540"/>
                </a:lnTo>
                <a:lnTo>
                  <a:pt x="1871" y="5797"/>
                </a:lnTo>
                <a:lnTo>
                  <a:pt x="1761" y="5833"/>
                </a:lnTo>
                <a:lnTo>
                  <a:pt x="1725" y="5943"/>
                </a:lnTo>
                <a:lnTo>
                  <a:pt x="1541" y="5833"/>
                </a:lnTo>
                <a:lnTo>
                  <a:pt x="1358" y="5797"/>
                </a:lnTo>
                <a:lnTo>
                  <a:pt x="1174" y="5760"/>
                </a:lnTo>
                <a:lnTo>
                  <a:pt x="954" y="5760"/>
                </a:lnTo>
                <a:lnTo>
                  <a:pt x="844" y="5797"/>
                </a:lnTo>
                <a:lnTo>
                  <a:pt x="771" y="5907"/>
                </a:lnTo>
                <a:lnTo>
                  <a:pt x="624" y="6420"/>
                </a:lnTo>
                <a:lnTo>
                  <a:pt x="624" y="6494"/>
                </a:lnTo>
                <a:lnTo>
                  <a:pt x="661" y="6567"/>
                </a:lnTo>
                <a:lnTo>
                  <a:pt x="698" y="6604"/>
                </a:lnTo>
                <a:lnTo>
                  <a:pt x="771" y="6640"/>
                </a:lnTo>
                <a:lnTo>
                  <a:pt x="918" y="6860"/>
                </a:lnTo>
                <a:lnTo>
                  <a:pt x="1101" y="7081"/>
                </a:lnTo>
                <a:lnTo>
                  <a:pt x="1505" y="7484"/>
                </a:lnTo>
                <a:lnTo>
                  <a:pt x="2385" y="8511"/>
                </a:lnTo>
                <a:lnTo>
                  <a:pt x="2715" y="8951"/>
                </a:lnTo>
                <a:lnTo>
                  <a:pt x="2935" y="9171"/>
                </a:lnTo>
                <a:lnTo>
                  <a:pt x="3155" y="9318"/>
                </a:lnTo>
                <a:lnTo>
                  <a:pt x="3302" y="9355"/>
                </a:lnTo>
                <a:lnTo>
                  <a:pt x="3412" y="9355"/>
                </a:lnTo>
                <a:lnTo>
                  <a:pt x="3522" y="9281"/>
                </a:lnTo>
                <a:lnTo>
                  <a:pt x="3595" y="9171"/>
                </a:lnTo>
                <a:lnTo>
                  <a:pt x="3816" y="9135"/>
                </a:lnTo>
                <a:lnTo>
                  <a:pt x="3962" y="9061"/>
                </a:lnTo>
                <a:lnTo>
                  <a:pt x="4072" y="8951"/>
                </a:lnTo>
                <a:lnTo>
                  <a:pt x="4146" y="8805"/>
                </a:lnTo>
                <a:lnTo>
                  <a:pt x="4146" y="8548"/>
                </a:lnTo>
                <a:lnTo>
                  <a:pt x="4109" y="8328"/>
                </a:lnTo>
                <a:lnTo>
                  <a:pt x="5320" y="7557"/>
                </a:lnTo>
                <a:lnTo>
                  <a:pt x="6530" y="6750"/>
                </a:lnTo>
                <a:lnTo>
                  <a:pt x="7667" y="5907"/>
                </a:lnTo>
                <a:lnTo>
                  <a:pt x="8804" y="5026"/>
                </a:lnTo>
                <a:lnTo>
                  <a:pt x="9281" y="4660"/>
                </a:lnTo>
                <a:lnTo>
                  <a:pt x="9721" y="4219"/>
                </a:lnTo>
                <a:lnTo>
                  <a:pt x="10125" y="3743"/>
                </a:lnTo>
                <a:lnTo>
                  <a:pt x="10308" y="3486"/>
                </a:lnTo>
                <a:lnTo>
                  <a:pt x="10455" y="3229"/>
                </a:lnTo>
                <a:lnTo>
                  <a:pt x="10602" y="2972"/>
                </a:lnTo>
                <a:lnTo>
                  <a:pt x="10712" y="2679"/>
                </a:lnTo>
                <a:lnTo>
                  <a:pt x="10785" y="2385"/>
                </a:lnTo>
                <a:lnTo>
                  <a:pt x="10822" y="2129"/>
                </a:lnTo>
                <a:lnTo>
                  <a:pt x="10822" y="1835"/>
                </a:lnTo>
                <a:lnTo>
                  <a:pt x="10785" y="1542"/>
                </a:lnTo>
                <a:lnTo>
                  <a:pt x="10675" y="1248"/>
                </a:lnTo>
                <a:lnTo>
                  <a:pt x="10528" y="955"/>
                </a:lnTo>
                <a:lnTo>
                  <a:pt x="10382" y="735"/>
                </a:lnTo>
                <a:lnTo>
                  <a:pt x="10198" y="515"/>
                </a:lnTo>
                <a:lnTo>
                  <a:pt x="9978" y="368"/>
                </a:lnTo>
                <a:lnTo>
                  <a:pt x="9758" y="221"/>
                </a:lnTo>
                <a:lnTo>
                  <a:pt x="9501" y="111"/>
                </a:lnTo>
                <a:lnTo>
                  <a:pt x="9281" y="38"/>
                </a:lnTo>
                <a:lnTo>
                  <a:pt x="8988" y="1"/>
                </a:lnTo>
                <a:close/>
                <a:moveTo>
                  <a:pt x="1981" y="12399"/>
                </a:moveTo>
                <a:lnTo>
                  <a:pt x="1981" y="12509"/>
                </a:lnTo>
                <a:lnTo>
                  <a:pt x="1981" y="12656"/>
                </a:lnTo>
                <a:lnTo>
                  <a:pt x="1908" y="12913"/>
                </a:lnTo>
                <a:lnTo>
                  <a:pt x="1798" y="12913"/>
                </a:lnTo>
                <a:lnTo>
                  <a:pt x="1871" y="12656"/>
                </a:lnTo>
                <a:lnTo>
                  <a:pt x="1981" y="12399"/>
                </a:lnTo>
                <a:close/>
                <a:moveTo>
                  <a:pt x="1651" y="9391"/>
                </a:moveTo>
                <a:lnTo>
                  <a:pt x="1688" y="9575"/>
                </a:lnTo>
                <a:lnTo>
                  <a:pt x="1908" y="10198"/>
                </a:lnTo>
                <a:lnTo>
                  <a:pt x="2348" y="11372"/>
                </a:lnTo>
                <a:lnTo>
                  <a:pt x="2422" y="11739"/>
                </a:lnTo>
                <a:lnTo>
                  <a:pt x="2458" y="12106"/>
                </a:lnTo>
                <a:lnTo>
                  <a:pt x="2422" y="12436"/>
                </a:lnTo>
                <a:lnTo>
                  <a:pt x="2348" y="12619"/>
                </a:lnTo>
                <a:lnTo>
                  <a:pt x="2275" y="12766"/>
                </a:lnTo>
                <a:lnTo>
                  <a:pt x="2312" y="12583"/>
                </a:lnTo>
                <a:lnTo>
                  <a:pt x="2275" y="12436"/>
                </a:lnTo>
                <a:lnTo>
                  <a:pt x="2202" y="12326"/>
                </a:lnTo>
                <a:lnTo>
                  <a:pt x="2128" y="12216"/>
                </a:lnTo>
                <a:lnTo>
                  <a:pt x="2018" y="12179"/>
                </a:lnTo>
                <a:lnTo>
                  <a:pt x="1871" y="12179"/>
                </a:lnTo>
                <a:lnTo>
                  <a:pt x="1835" y="12253"/>
                </a:lnTo>
                <a:lnTo>
                  <a:pt x="1835" y="12326"/>
                </a:lnTo>
                <a:lnTo>
                  <a:pt x="1578" y="12656"/>
                </a:lnTo>
                <a:lnTo>
                  <a:pt x="1505" y="12840"/>
                </a:lnTo>
                <a:lnTo>
                  <a:pt x="1431" y="13023"/>
                </a:lnTo>
                <a:lnTo>
                  <a:pt x="1358" y="13023"/>
                </a:lnTo>
                <a:lnTo>
                  <a:pt x="1578" y="12509"/>
                </a:lnTo>
                <a:lnTo>
                  <a:pt x="1761" y="11996"/>
                </a:lnTo>
                <a:lnTo>
                  <a:pt x="1761" y="11959"/>
                </a:lnTo>
                <a:lnTo>
                  <a:pt x="1725" y="11922"/>
                </a:lnTo>
                <a:lnTo>
                  <a:pt x="1688" y="11922"/>
                </a:lnTo>
                <a:lnTo>
                  <a:pt x="1651" y="11959"/>
                </a:lnTo>
                <a:lnTo>
                  <a:pt x="1321" y="12399"/>
                </a:lnTo>
                <a:lnTo>
                  <a:pt x="1028" y="12913"/>
                </a:lnTo>
                <a:lnTo>
                  <a:pt x="881" y="12840"/>
                </a:lnTo>
                <a:lnTo>
                  <a:pt x="881" y="12729"/>
                </a:lnTo>
                <a:lnTo>
                  <a:pt x="1028" y="12436"/>
                </a:lnTo>
                <a:lnTo>
                  <a:pt x="1174" y="12143"/>
                </a:lnTo>
                <a:lnTo>
                  <a:pt x="1358" y="11849"/>
                </a:lnTo>
                <a:lnTo>
                  <a:pt x="1541" y="11556"/>
                </a:lnTo>
                <a:lnTo>
                  <a:pt x="1541" y="11519"/>
                </a:lnTo>
                <a:lnTo>
                  <a:pt x="1505" y="11482"/>
                </a:lnTo>
                <a:lnTo>
                  <a:pt x="1468" y="11519"/>
                </a:lnTo>
                <a:lnTo>
                  <a:pt x="1138" y="11812"/>
                </a:lnTo>
                <a:lnTo>
                  <a:pt x="954" y="11996"/>
                </a:lnTo>
                <a:lnTo>
                  <a:pt x="808" y="12179"/>
                </a:lnTo>
                <a:lnTo>
                  <a:pt x="698" y="12399"/>
                </a:lnTo>
                <a:lnTo>
                  <a:pt x="588" y="12619"/>
                </a:lnTo>
                <a:lnTo>
                  <a:pt x="551" y="12583"/>
                </a:lnTo>
                <a:lnTo>
                  <a:pt x="624" y="12473"/>
                </a:lnTo>
                <a:lnTo>
                  <a:pt x="661" y="12363"/>
                </a:lnTo>
                <a:lnTo>
                  <a:pt x="1138" y="11629"/>
                </a:lnTo>
                <a:lnTo>
                  <a:pt x="1321" y="11262"/>
                </a:lnTo>
                <a:lnTo>
                  <a:pt x="1468" y="10859"/>
                </a:lnTo>
                <a:lnTo>
                  <a:pt x="1431" y="10822"/>
                </a:lnTo>
                <a:lnTo>
                  <a:pt x="1395" y="10822"/>
                </a:lnTo>
                <a:lnTo>
                  <a:pt x="1064" y="11189"/>
                </a:lnTo>
                <a:lnTo>
                  <a:pt x="734" y="11556"/>
                </a:lnTo>
                <a:lnTo>
                  <a:pt x="844" y="11372"/>
                </a:lnTo>
                <a:lnTo>
                  <a:pt x="1248" y="10749"/>
                </a:lnTo>
                <a:lnTo>
                  <a:pt x="1651" y="10125"/>
                </a:lnTo>
                <a:lnTo>
                  <a:pt x="1651" y="10052"/>
                </a:lnTo>
                <a:lnTo>
                  <a:pt x="1615" y="9978"/>
                </a:lnTo>
                <a:lnTo>
                  <a:pt x="1505" y="9978"/>
                </a:lnTo>
                <a:lnTo>
                  <a:pt x="1321" y="10162"/>
                </a:lnTo>
                <a:lnTo>
                  <a:pt x="1505" y="9795"/>
                </a:lnTo>
                <a:lnTo>
                  <a:pt x="1651" y="9391"/>
                </a:lnTo>
                <a:close/>
                <a:moveTo>
                  <a:pt x="1541" y="8768"/>
                </a:moveTo>
                <a:lnTo>
                  <a:pt x="1468" y="8805"/>
                </a:lnTo>
                <a:lnTo>
                  <a:pt x="1395" y="8915"/>
                </a:lnTo>
                <a:lnTo>
                  <a:pt x="1395" y="9025"/>
                </a:lnTo>
                <a:lnTo>
                  <a:pt x="1395" y="9061"/>
                </a:lnTo>
                <a:lnTo>
                  <a:pt x="1211" y="9355"/>
                </a:lnTo>
                <a:lnTo>
                  <a:pt x="1101" y="9648"/>
                </a:lnTo>
                <a:lnTo>
                  <a:pt x="661" y="10602"/>
                </a:lnTo>
                <a:lnTo>
                  <a:pt x="294" y="11409"/>
                </a:lnTo>
                <a:lnTo>
                  <a:pt x="147" y="11812"/>
                </a:lnTo>
                <a:lnTo>
                  <a:pt x="37" y="12253"/>
                </a:lnTo>
                <a:lnTo>
                  <a:pt x="1" y="12399"/>
                </a:lnTo>
                <a:lnTo>
                  <a:pt x="1" y="12509"/>
                </a:lnTo>
                <a:lnTo>
                  <a:pt x="74" y="12729"/>
                </a:lnTo>
                <a:lnTo>
                  <a:pt x="221" y="12913"/>
                </a:lnTo>
                <a:lnTo>
                  <a:pt x="404" y="13096"/>
                </a:lnTo>
                <a:lnTo>
                  <a:pt x="441" y="13170"/>
                </a:lnTo>
                <a:lnTo>
                  <a:pt x="514" y="13206"/>
                </a:lnTo>
                <a:lnTo>
                  <a:pt x="588" y="13243"/>
                </a:lnTo>
                <a:lnTo>
                  <a:pt x="661" y="13243"/>
                </a:lnTo>
                <a:lnTo>
                  <a:pt x="734" y="13280"/>
                </a:lnTo>
                <a:lnTo>
                  <a:pt x="881" y="13353"/>
                </a:lnTo>
                <a:lnTo>
                  <a:pt x="954" y="13426"/>
                </a:lnTo>
                <a:lnTo>
                  <a:pt x="1101" y="13426"/>
                </a:lnTo>
                <a:lnTo>
                  <a:pt x="1431" y="13536"/>
                </a:lnTo>
                <a:lnTo>
                  <a:pt x="1468" y="13573"/>
                </a:lnTo>
                <a:lnTo>
                  <a:pt x="1688" y="13573"/>
                </a:lnTo>
                <a:lnTo>
                  <a:pt x="1908" y="13536"/>
                </a:lnTo>
                <a:lnTo>
                  <a:pt x="2128" y="13463"/>
                </a:lnTo>
                <a:lnTo>
                  <a:pt x="2312" y="13390"/>
                </a:lnTo>
                <a:lnTo>
                  <a:pt x="2495" y="13280"/>
                </a:lnTo>
                <a:lnTo>
                  <a:pt x="2605" y="13133"/>
                </a:lnTo>
                <a:lnTo>
                  <a:pt x="2715" y="12986"/>
                </a:lnTo>
                <a:lnTo>
                  <a:pt x="2788" y="12840"/>
                </a:lnTo>
                <a:lnTo>
                  <a:pt x="2862" y="12693"/>
                </a:lnTo>
                <a:lnTo>
                  <a:pt x="2935" y="12326"/>
                </a:lnTo>
                <a:lnTo>
                  <a:pt x="2935" y="11959"/>
                </a:lnTo>
                <a:lnTo>
                  <a:pt x="2862" y="11592"/>
                </a:lnTo>
                <a:lnTo>
                  <a:pt x="2788" y="11226"/>
                </a:lnTo>
                <a:lnTo>
                  <a:pt x="2678" y="10895"/>
                </a:lnTo>
                <a:lnTo>
                  <a:pt x="2055" y="9061"/>
                </a:lnTo>
                <a:lnTo>
                  <a:pt x="1981" y="8951"/>
                </a:lnTo>
                <a:lnTo>
                  <a:pt x="1871" y="8878"/>
                </a:lnTo>
                <a:lnTo>
                  <a:pt x="1761" y="8805"/>
                </a:lnTo>
                <a:lnTo>
                  <a:pt x="1651" y="8768"/>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445" name="Google Shape;445;p9"/>
          <p:cNvSpPr/>
          <p:nvPr/>
        </p:nvSpPr>
        <p:spPr>
          <a:xfrm>
            <a:off x="8829403" y="4583868"/>
            <a:ext cx="391238" cy="289295"/>
          </a:xfrm>
          <a:custGeom>
            <a:avLst/>
            <a:gdLst/>
            <a:ahLst/>
            <a:cxnLst/>
            <a:rect l="l" t="t" r="r" b="b"/>
            <a:pathLst>
              <a:path w="13793" h="10199" extrusionOk="0">
                <a:moveTo>
                  <a:pt x="5649" y="2128"/>
                </a:moveTo>
                <a:lnTo>
                  <a:pt x="5503" y="2165"/>
                </a:lnTo>
                <a:lnTo>
                  <a:pt x="5356" y="2238"/>
                </a:lnTo>
                <a:lnTo>
                  <a:pt x="5209" y="2312"/>
                </a:lnTo>
                <a:lnTo>
                  <a:pt x="5099" y="2422"/>
                </a:lnTo>
                <a:lnTo>
                  <a:pt x="4989" y="2532"/>
                </a:lnTo>
                <a:lnTo>
                  <a:pt x="4916" y="2642"/>
                </a:lnTo>
                <a:lnTo>
                  <a:pt x="4879" y="2788"/>
                </a:lnTo>
                <a:lnTo>
                  <a:pt x="4842" y="2935"/>
                </a:lnTo>
                <a:lnTo>
                  <a:pt x="4842" y="3119"/>
                </a:lnTo>
                <a:lnTo>
                  <a:pt x="4879" y="3265"/>
                </a:lnTo>
                <a:lnTo>
                  <a:pt x="4916" y="3375"/>
                </a:lnTo>
                <a:lnTo>
                  <a:pt x="5026" y="3485"/>
                </a:lnTo>
                <a:lnTo>
                  <a:pt x="5136" y="3522"/>
                </a:lnTo>
                <a:lnTo>
                  <a:pt x="5209" y="3522"/>
                </a:lnTo>
                <a:lnTo>
                  <a:pt x="5319" y="3449"/>
                </a:lnTo>
                <a:lnTo>
                  <a:pt x="5356" y="3375"/>
                </a:lnTo>
                <a:lnTo>
                  <a:pt x="5393" y="3119"/>
                </a:lnTo>
                <a:lnTo>
                  <a:pt x="5393" y="2899"/>
                </a:lnTo>
                <a:lnTo>
                  <a:pt x="5429" y="3045"/>
                </a:lnTo>
                <a:lnTo>
                  <a:pt x="5466" y="3229"/>
                </a:lnTo>
                <a:lnTo>
                  <a:pt x="5503" y="3632"/>
                </a:lnTo>
                <a:lnTo>
                  <a:pt x="5576" y="3926"/>
                </a:lnTo>
                <a:lnTo>
                  <a:pt x="5613" y="4072"/>
                </a:lnTo>
                <a:lnTo>
                  <a:pt x="5723" y="4219"/>
                </a:lnTo>
                <a:lnTo>
                  <a:pt x="5796" y="4256"/>
                </a:lnTo>
                <a:lnTo>
                  <a:pt x="5833" y="4256"/>
                </a:lnTo>
                <a:lnTo>
                  <a:pt x="5906" y="4219"/>
                </a:lnTo>
                <a:lnTo>
                  <a:pt x="5943" y="4146"/>
                </a:lnTo>
                <a:lnTo>
                  <a:pt x="5980" y="4036"/>
                </a:lnTo>
                <a:lnTo>
                  <a:pt x="5980" y="3926"/>
                </a:lnTo>
                <a:lnTo>
                  <a:pt x="5943" y="3669"/>
                </a:lnTo>
                <a:lnTo>
                  <a:pt x="5833" y="3082"/>
                </a:lnTo>
                <a:lnTo>
                  <a:pt x="5759" y="2825"/>
                </a:lnTo>
                <a:lnTo>
                  <a:pt x="5686" y="2715"/>
                </a:lnTo>
                <a:lnTo>
                  <a:pt x="5613" y="2642"/>
                </a:lnTo>
                <a:lnTo>
                  <a:pt x="5723" y="2605"/>
                </a:lnTo>
                <a:lnTo>
                  <a:pt x="6016" y="2605"/>
                </a:lnTo>
                <a:lnTo>
                  <a:pt x="6163" y="2642"/>
                </a:lnTo>
                <a:lnTo>
                  <a:pt x="6310" y="3045"/>
                </a:lnTo>
                <a:lnTo>
                  <a:pt x="6456" y="3522"/>
                </a:lnTo>
                <a:lnTo>
                  <a:pt x="6603" y="3999"/>
                </a:lnTo>
                <a:lnTo>
                  <a:pt x="6640" y="4072"/>
                </a:lnTo>
                <a:lnTo>
                  <a:pt x="6677" y="4109"/>
                </a:lnTo>
                <a:lnTo>
                  <a:pt x="6750" y="4146"/>
                </a:lnTo>
                <a:lnTo>
                  <a:pt x="6823" y="4109"/>
                </a:lnTo>
                <a:lnTo>
                  <a:pt x="6897" y="4072"/>
                </a:lnTo>
                <a:lnTo>
                  <a:pt x="6970" y="4036"/>
                </a:lnTo>
                <a:lnTo>
                  <a:pt x="7007" y="3926"/>
                </a:lnTo>
                <a:lnTo>
                  <a:pt x="7007" y="3852"/>
                </a:lnTo>
                <a:lnTo>
                  <a:pt x="6860" y="3412"/>
                </a:lnTo>
                <a:lnTo>
                  <a:pt x="6750" y="3009"/>
                </a:lnTo>
                <a:lnTo>
                  <a:pt x="6677" y="2862"/>
                </a:lnTo>
                <a:lnTo>
                  <a:pt x="6970" y="3045"/>
                </a:lnTo>
                <a:lnTo>
                  <a:pt x="7227" y="3229"/>
                </a:lnTo>
                <a:lnTo>
                  <a:pt x="7227" y="3449"/>
                </a:lnTo>
                <a:lnTo>
                  <a:pt x="7263" y="3669"/>
                </a:lnTo>
                <a:lnTo>
                  <a:pt x="7410" y="4072"/>
                </a:lnTo>
                <a:lnTo>
                  <a:pt x="7484" y="4146"/>
                </a:lnTo>
                <a:lnTo>
                  <a:pt x="7520" y="4182"/>
                </a:lnTo>
                <a:lnTo>
                  <a:pt x="7667" y="4182"/>
                </a:lnTo>
                <a:lnTo>
                  <a:pt x="7740" y="4146"/>
                </a:lnTo>
                <a:lnTo>
                  <a:pt x="7777" y="4109"/>
                </a:lnTo>
                <a:lnTo>
                  <a:pt x="7814" y="4036"/>
                </a:lnTo>
                <a:lnTo>
                  <a:pt x="7777" y="3926"/>
                </a:lnTo>
                <a:lnTo>
                  <a:pt x="7704" y="3669"/>
                </a:lnTo>
                <a:lnTo>
                  <a:pt x="8034" y="3962"/>
                </a:lnTo>
                <a:lnTo>
                  <a:pt x="8070" y="3999"/>
                </a:lnTo>
                <a:lnTo>
                  <a:pt x="8107" y="3999"/>
                </a:lnTo>
                <a:lnTo>
                  <a:pt x="8144" y="3962"/>
                </a:lnTo>
                <a:lnTo>
                  <a:pt x="8144" y="3926"/>
                </a:lnTo>
                <a:lnTo>
                  <a:pt x="8144" y="3742"/>
                </a:lnTo>
                <a:lnTo>
                  <a:pt x="8107" y="3595"/>
                </a:lnTo>
                <a:lnTo>
                  <a:pt x="7960" y="3302"/>
                </a:lnTo>
                <a:lnTo>
                  <a:pt x="7740" y="3009"/>
                </a:lnTo>
                <a:lnTo>
                  <a:pt x="7484" y="2788"/>
                </a:lnTo>
                <a:lnTo>
                  <a:pt x="7190" y="2568"/>
                </a:lnTo>
                <a:lnTo>
                  <a:pt x="6897" y="2422"/>
                </a:lnTo>
                <a:lnTo>
                  <a:pt x="6566" y="2275"/>
                </a:lnTo>
                <a:lnTo>
                  <a:pt x="6273" y="2165"/>
                </a:lnTo>
                <a:lnTo>
                  <a:pt x="5943" y="2128"/>
                </a:lnTo>
                <a:close/>
                <a:moveTo>
                  <a:pt x="12215" y="3485"/>
                </a:moveTo>
                <a:lnTo>
                  <a:pt x="12142" y="3522"/>
                </a:lnTo>
                <a:lnTo>
                  <a:pt x="12142" y="3559"/>
                </a:lnTo>
                <a:lnTo>
                  <a:pt x="12142" y="3742"/>
                </a:lnTo>
                <a:lnTo>
                  <a:pt x="12142" y="3926"/>
                </a:lnTo>
                <a:lnTo>
                  <a:pt x="12252" y="4292"/>
                </a:lnTo>
                <a:lnTo>
                  <a:pt x="12436" y="4769"/>
                </a:lnTo>
                <a:lnTo>
                  <a:pt x="12582" y="5136"/>
                </a:lnTo>
                <a:lnTo>
                  <a:pt x="12546" y="5209"/>
                </a:lnTo>
                <a:lnTo>
                  <a:pt x="12546" y="5320"/>
                </a:lnTo>
                <a:lnTo>
                  <a:pt x="12582" y="5356"/>
                </a:lnTo>
                <a:lnTo>
                  <a:pt x="12582" y="5430"/>
                </a:lnTo>
                <a:lnTo>
                  <a:pt x="11885" y="5613"/>
                </a:lnTo>
                <a:lnTo>
                  <a:pt x="11885" y="5430"/>
                </a:lnTo>
                <a:lnTo>
                  <a:pt x="11849" y="5246"/>
                </a:lnTo>
                <a:lnTo>
                  <a:pt x="11702" y="4843"/>
                </a:lnTo>
                <a:lnTo>
                  <a:pt x="11629" y="4549"/>
                </a:lnTo>
                <a:lnTo>
                  <a:pt x="11482" y="4256"/>
                </a:lnTo>
                <a:lnTo>
                  <a:pt x="11335" y="3999"/>
                </a:lnTo>
                <a:lnTo>
                  <a:pt x="11115" y="3742"/>
                </a:lnTo>
                <a:lnTo>
                  <a:pt x="11005" y="3742"/>
                </a:lnTo>
                <a:lnTo>
                  <a:pt x="10968" y="3779"/>
                </a:lnTo>
                <a:lnTo>
                  <a:pt x="10932" y="3852"/>
                </a:lnTo>
                <a:lnTo>
                  <a:pt x="10968" y="4109"/>
                </a:lnTo>
                <a:lnTo>
                  <a:pt x="11078" y="4366"/>
                </a:lnTo>
                <a:lnTo>
                  <a:pt x="11262" y="4879"/>
                </a:lnTo>
                <a:lnTo>
                  <a:pt x="11372" y="5320"/>
                </a:lnTo>
                <a:lnTo>
                  <a:pt x="11445" y="5540"/>
                </a:lnTo>
                <a:lnTo>
                  <a:pt x="11555" y="5686"/>
                </a:lnTo>
                <a:lnTo>
                  <a:pt x="11482" y="5723"/>
                </a:lnTo>
                <a:lnTo>
                  <a:pt x="11372" y="5723"/>
                </a:lnTo>
                <a:lnTo>
                  <a:pt x="11262" y="5686"/>
                </a:lnTo>
                <a:lnTo>
                  <a:pt x="11152" y="5650"/>
                </a:lnTo>
                <a:lnTo>
                  <a:pt x="11078" y="5576"/>
                </a:lnTo>
                <a:lnTo>
                  <a:pt x="10895" y="5393"/>
                </a:lnTo>
                <a:lnTo>
                  <a:pt x="10785" y="5209"/>
                </a:lnTo>
                <a:lnTo>
                  <a:pt x="10712" y="5173"/>
                </a:lnTo>
                <a:lnTo>
                  <a:pt x="10675" y="4916"/>
                </a:lnTo>
                <a:lnTo>
                  <a:pt x="10601" y="4696"/>
                </a:lnTo>
                <a:lnTo>
                  <a:pt x="10418" y="4292"/>
                </a:lnTo>
                <a:lnTo>
                  <a:pt x="10381" y="4256"/>
                </a:lnTo>
                <a:lnTo>
                  <a:pt x="10345" y="4219"/>
                </a:lnTo>
                <a:lnTo>
                  <a:pt x="10198" y="4219"/>
                </a:lnTo>
                <a:lnTo>
                  <a:pt x="10125" y="4292"/>
                </a:lnTo>
                <a:lnTo>
                  <a:pt x="10088" y="4366"/>
                </a:lnTo>
                <a:lnTo>
                  <a:pt x="10088" y="4402"/>
                </a:lnTo>
                <a:lnTo>
                  <a:pt x="10125" y="4659"/>
                </a:lnTo>
                <a:lnTo>
                  <a:pt x="10051" y="4623"/>
                </a:lnTo>
                <a:lnTo>
                  <a:pt x="9941" y="4586"/>
                </a:lnTo>
                <a:lnTo>
                  <a:pt x="9868" y="4623"/>
                </a:lnTo>
                <a:lnTo>
                  <a:pt x="9794" y="4696"/>
                </a:lnTo>
                <a:lnTo>
                  <a:pt x="9721" y="4806"/>
                </a:lnTo>
                <a:lnTo>
                  <a:pt x="9684" y="4916"/>
                </a:lnTo>
                <a:lnTo>
                  <a:pt x="9721" y="5026"/>
                </a:lnTo>
                <a:lnTo>
                  <a:pt x="9758" y="5099"/>
                </a:lnTo>
                <a:lnTo>
                  <a:pt x="9905" y="5246"/>
                </a:lnTo>
                <a:lnTo>
                  <a:pt x="10125" y="5356"/>
                </a:lnTo>
                <a:lnTo>
                  <a:pt x="10271" y="5430"/>
                </a:lnTo>
                <a:lnTo>
                  <a:pt x="10345" y="5540"/>
                </a:lnTo>
                <a:lnTo>
                  <a:pt x="10528" y="5796"/>
                </a:lnTo>
                <a:lnTo>
                  <a:pt x="10712" y="5980"/>
                </a:lnTo>
                <a:lnTo>
                  <a:pt x="10932" y="6163"/>
                </a:lnTo>
                <a:lnTo>
                  <a:pt x="11078" y="6200"/>
                </a:lnTo>
                <a:lnTo>
                  <a:pt x="11225" y="6237"/>
                </a:lnTo>
                <a:lnTo>
                  <a:pt x="11519" y="6237"/>
                </a:lnTo>
                <a:lnTo>
                  <a:pt x="11849" y="6163"/>
                </a:lnTo>
                <a:lnTo>
                  <a:pt x="12142" y="6090"/>
                </a:lnTo>
                <a:lnTo>
                  <a:pt x="12986" y="5833"/>
                </a:lnTo>
                <a:lnTo>
                  <a:pt x="13353" y="5686"/>
                </a:lnTo>
                <a:lnTo>
                  <a:pt x="13536" y="5613"/>
                </a:lnTo>
                <a:lnTo>
                  <a:pt x="13719" y="5540"/>
                </a:lnTo>
                <a:lnTo>
                  <a:pt x="13793" y="5466"/>
                </a:lnTo>
                <a:lnTo>
                  <a:pt x="13793" y="5356"/>
                </a:lnTo>
                <a:lnTo>
                  <a:pt x="13756" y="5283"/>
                </a:lnTo>
                <a:lnTo>
                  <a:pt x="13646" y="5246"/>
                </a:lnTo>
                <a:lnTo>
                  <a:pt x="13353" y="5246"/>
                </a:lnTo>
                <a:lnTo>
                  <a:pt x="13059" y="5320"/>
                </a:lnTo>
                <a:lnTo>
                  <a:pt x="13059" y="5099"/>
                </a:lnTo>
                <a:lnTo>
                  <a:pt x="12986" y="4879"/>
                </a:lnTo>
                <a:lnTo>
                  <a:pt x="12839" y="4513"/>
                </a:lnTo>
                <a:lnTo>
                  <a:pt x="12619" y="3962"/>
                </a:lnTo>
                <a:lnTo>
                  <a:pt x="12509" y="3706"/>
                </a:lnTo>
                <a:lnTo>
                  <a:pt x="12326" y="3485"/>
                </a:lnTo>
                <a:close/>
                <a:moveTo>
                  <a:pt x="12069" y="1"/>
                </a:moveTo>
                <a:lnTo>
                  <a:pt x="11702" y="37"/>
                </a:lnTo>
                <a:lnTo>
                  <a:pt x="11335" y="147"/>
                </a:lnTo>
                <a:lnTo>
                  <a:pt x="10638" y="368"/>
                </a:lnTo>
                <a:lnTo>
                  <a:pt x="9905" y="588"/>
                </a:lnTo>
                <a:lnTo>
                  <a:pt x="9538" y="698"/>
                </a:lnTo>
                <a:lnTo>
                  <a:pt x="9171" y="844"/>
                </a:lnTo>
                <a:lnTo>
                  <a:pt x="8914" y="1028"/>
                </a:lnTo>
                <a:lnTo>
                  <a:pt x="8694" y="1211"/>
                </a:lnTo>
                <a:lnTo>
                  <a:pt x="8547" y="1431"/>
                </a:lnTo>
                <a:lnTo>
                  <a:pt x="8437" y="1688"/>
                </a:lnTo>
                <a:lnTo>
                  <a:pt x="8401" y="1945"/>
                </a:lnTo>
                <a:lnTo>
                  <a:pt x="8401" y="2238"/>
                </a:lnTo>
                <a:lnTo>
                  <a:pt x="8401" y="2532"/>
                </a:lnTo>
                <a:lnTo>
                  <a:pt x="8474" y="2825"/>
                </a:lnTo>
                <a:lnTo>
                  <a:pt x="8804" y="4402"/>
                </a:lnTo>
                <a:lnTo>
                  <a:pt x="8951" y="5173"/>
                </a:lnTo>
                <a:lnTo>
                  <a:pt x="9098" y="5980"/>
                </a:lnTo>
                <a:lnTo>
                  <a:pt x="9134" y="6347"/>
                </a:lnTo>
                <a:lnTo>
                  <a:pt x="9134" y="6713"/>
                </a:lnTo>
                <a:lnTo>
                  <a:pt x="8914" y="6126"/>
                </a:lnTo>
                <a:lnTo>
                  <a:pt x="8841" y="5796"/>
                </a:lnTo>
                <a:lnTo>
                  <a:pt x="8731" y="5430"/>
                </a:lnTo>
                <a:lnTo>
                  <a:pt x="8657" y="5246"/>
                </a:lnTo>
                <a:lnTo>
                  <a:pt x="8547" y="5099"/>
                </a:lnTo>
                <a:lnTo>
                  <a:pt x="8437" y="4953"/>
                </a:lnTo>
                <a:lnTo>
                  <a:pt x="8327" y="4879"/>
                </a:lnTo>
                <a:lnTo>
                  <a:pt x="8254" y="4879"/>
                </a:lnTo>
                <a:lnTo>
                  <a:pt x="8217" y="4916"/>
                </a:lnTo>
                <a:lnTo>
                  <a:pt x="8180" y="5026"/>
                </a:lnTo>
                <a:lnTo>
                  <a:pt x="8180" y="5136"/>
                </a:lnTo>
                <a:lnTo>
                  <a:pt x="8217" y="5393"/>
                </a:lnTo>
                <a:lnTo>
                  <a:pt x="8364" y="5906"/>
                </a:lnTo>
                <a:lnTo>
                  <a:pt x="8584" y="6567"/>
                </a:lnTo>
                <a:lnTo>
                  <a:pt x="8767" y="7227"/>
                </a:lnTo>
                <a:lnTo>
                  <a:pt x="8731" y="7374"/>
                </a:lnTo>
                <a:lnTo>
                  <a:pt x="8731" y="7447"/>
                </a:lnTo>
                <a:lnTo>
                  <a:pt x="8731" y="7520"/>
                </a:lnTo>
                <a:lnTo>
                  <a:pt x="8804" y="7594"/>
                </a:lnTo>
                <a:lnTo>
                  <a:pt x="8694" y="7740"/>
                </a:lnTo>
                <a:lnTo>
                  <a:pt x="8547" y="7887"/>
                </a:lnTo>
                <a:lnTo>
                  <a:pt x="8401" y="7997"/>
                </a:lnTo>
                <a:lnTo>
                  <a:pt x="8180" y="8107"/>
                </a:lnTo>
                <a:lnTo>
                  <a:pt x="8144" y="8034"/>
                </a:lnTo>
                <a:lnTo>
                  <a:pt x="8144" y="7997"/>
                </a:lnTo>
                <a:lnTo>
                  <a:pt x="8070" y="7961"/>
                </a:lnTo>
                <a:lnTo>
                  <a:pt x="7630" y="6530"/>
                </a:lnTo>
                <a:lnTo>
                  <a:pt x="7337" y="5650"/>
                </a:lnTo>
                <a:lnTo>
                  <a:pt x="7153" y="5283"/>
                </a:lnTo>
                <a:lnTo>
                  <a:pt x="7080" y="5026"/>
                </a:lnTo>
                <a:lnTo>
                  <a:pt x="7080" y="4953"/>
                </a:lnTo>
                <a:lnTo>
                  <a:pt x="7080" y="4879"/>
                </a:lnTo>
                <a:lnTo>
                  <a:pt x="7117" y="4806"/>
                </a:lnTo>
                <a:lnTo>
                  <a:pt x="7153" y="4733"/>
                </a:lnTo>
                <a:lnTo>
                  <a:pt x="7117" y="4659"/>
                </a:lnTo>
                <a:lnTo>
                  <a:pt x="7080" y="4623"/>
                </a:lnTo>
                <a:lnTo>
                  <a:pt x="6860" y="4476"/>
                </a:lnTo>
                <a:lnTo>
                  <a:pt x="6750" y="4439"/>
                </a:lnTo>
                <a:lnTo>
                  <a:pt x="6640" y="4476"/>
                </a:lnTo>
                <a:lnTo>
                  <a:pt x="6603" y="4549"/>
                </a:lnTo>
                <a:lnTo>
                  <a:pt x="6603" y="4623"/>
                </a:lnTo>
                <a:lnTo>
                  <a:pt x="6640" y="4659"/>
                </a:lnTo>
                <a:lnTo>
                  <a:pt x="6677" y="4769"/>
                </a:lnTo>
                <a:lnTo>
                  <a:pt x="6640" y="4879"/>
                </a:lnTo>
                <a:lnTo>
                  <a:pt x="6640" y="5063"/>
                </a:lnTo>
                <a:lnTo>
                  <a:pt x="6713" y="5320"/>
                </a:lnTo>
                <a:lnTo>
                  <a:pt x="6787" y="5576"/>
                </a:lnTo>
                <a:lnTo>
                  <a:pt x="6970" y="6090"/>
                </a:lnTo>
                <a:lnTo>
                  <a:pt x="7667" y="8254"/>
                </a:lnTo>
                <a:lnTo>
                  <a:pt x="7300" y="8254"/>
                </a:lnTo>
                <a:lnTo>
                  <a:pt x="6970" y="8181"/>
                </a:lnTo>
                <a:lnTo>
                  <a:pt x="6970" y="8107"/>
                </a:lnTo>
                <a:lnTo>
                  <a:pt x="6970" y="8034"/>
                </a:lnTo>
                <a:lnTo>
                  <a:pt x="6897" y="7997"/>
                </a:lnTo>
                <a:lnTo>
                  <a:pt x="6530" y="6383"/>
                </a:lnTo>
                <a:lnTo>
                  <a:pt x="6310" y="5503"/>
                </a:lnTo>
                <a:lnTo>
                  <a:pt x="6200" y="5099"/>
                </a:lnTo>
                <a:lnTo>
                  <a:pt x="6090" y="4916"/>
                </a:lnTo>
                <a:lnTo>
                  <a:pt x="5980" y="4733"/>
                </a:lnTo>
                <a:lnTo>
                  <a:pt x="5943" y="4696"/>
                </a:lnTo>
                <a:lnTo>
                  <a:pt x="5906" y="4696"/>
                </a:lnTo>
                <a:lnTo>
                  <a:pt x="5833" y="4733"/>
                </a:lnTo>
                <a:lnTo>
                  <a:pt x="5833" y="4769"/>
                </a:lnTo>
                <a:lnTo>
                  <a:pt x="5796" y="4989"/>
                </a:lnTo>
                <a:lnTo>
                  <a:pt x="5796" y="5173"/>
                </a:lnTo>
                <a:lnTo>
                  <a:pt x="5870" y="5576"/>
                </a:lnTo>
                <a:lnTo>
                  <a:pt x="6053" y="6383"/>
                </a:lnTo>
                <a:lnTo>
                  <a:pt x="6420" y="7887"/>
                </a:lnTo>
                <a:lnTo>
                  <a:pt x="6420" y="7887"/>
                </a:lnTo>
                <a:lnTo>
                  <a:pt x="6163" y="7740"/>
                </a:lnTo>
                <a:lnTo>
                  <a:pt x="5980" y="7520"/>
                </a:lnTo>
                <a:lnTo>
                  <a:pt x="5759" y="7227"/>
                </a:lnTo>
                <a:lnTo>
                  <a:pt x="5576" y="6897"/>
                </a:lnTo>
                <a:lnTo>
                  <a:pt x="5466" y="6567"/>
                </a:lnTo>
                <a:lnTo>
                  <a:pt x="5393" y="6237"/>
                </a:lnTo>
                <a:lnTo>
                  <a:pt x="5246" y="5540"/>
                </a:lnTo>
                <a:lnTo>
                  <a:pt x="5173" y="5209"/>
                </a:lnTo>
                <a:lnTo>
                  <a:pt x="5063" y="4879"/>
                </a:lnTo>
                <a:lnTo>
                  <a:pt x="4916" y="4586"/>
                </a:lnTo>
                <a:lnTo>
                  <a:pt x="4732" y="4366"/>
                </a:lnTo>
                <a:lnTo>
                  <a:pt x="4512" y="4146"/>
                </a:lnTo>
                <a:lnTo>
                  <a:pt x="4292" y="3962"/>
                </a:lnTo>
                <a:lnTo>
                  <a:pt x="4035" y="3816"/>
                </a:lnTo>
                <a:lnTo>
                  <a:pt x="3779" y="3706"/>
                </a:lnTo>
                <a:lnTo>
                  <a:pt x="3485" y="3595"/>
                </a:lnTo>
                <a:lnTo>
                  <a:pt x="3192" y="3522"/>
                </a:lnTo>
                <a:lnTo>
                  <a:pt x="2862" y="3449"/>
                </a:lnTo>
                <a:lnTo>
                  <a:pt x="2128" y="3449"/>
                </a:lnTo>
                <a:lnTo>
                  <a:pt x="1798" y="3522"/>
                </a:lnTo>
                <a:lnTo>
                  <a:pt x="1101" y="3669"/>
                </a:lnTo>
                <a:lnTo>
                  <a:pt x="404" y="3889"/>
                </a:lnTo>
                <a:lnTo>
                  <a:pt x="184" y="3962"/>
                </a:lnTo>
                <a:lnTo>
                  <a:pt x="74" y="4036"/>
                </a:lnTo>
                <a:lnTo>
                  <a:pt x="0" y="4109"/>
                </a:lnTo>
                <a:lnTo>
                  <a:pt x="0" y="4182"/>
                </a:lnTo>
                <a:lnTo>
                  <a:pt x="0" y="4219"/>
                </a:lnTo>
                <a:lnTo>
                  <a:pt x="0" y="4402"/>
                </a:lnTo>
                <a:lnTo>
                  <a:pt x="37" y="4439"/>
                </a:lnTo>
                <a:lnTo>
                  <a:pt x="74" y="4513"/>
                </a:lnTo>
                <a:lnTo>
                  <a:pt x="257" y="4586"/>
                </a:lnTo>
                <a:lnTo>
                  <a:pt x="404" y="4586"/>
                </a:lnTo>
                <a:lnTo>
                  <a:pt x="514" y="4513"/>
                </a:lnTo>
                <a:lnTo>
                  <a:pt x="624" y="4439"/>
                </a:lnTo>
                <a:lnTo>
                  <a:pt x="881" y="4329"/>
                </a:lnTo>
                <a:lnTo>
                  <a:pt x="881" y="4366"/>
                </a:lnTo>
                <a:lnTo>
                  <a:pt x="881" y="4549"/>
                </a:lnTo>
                <a:lnTo>
                  <a:pt x="881" y="4696"/>
                </a:lnTo>
                <a:lnTo>
                  <a:pt x="954" y="5026"/>
                </a:lnTo>
                <a:lnTo>
                  <a:pt x="1211" y="5686"/>
                </a:lnTo>
                <a:lnTo>
                  <a:pt x="1468" y="6493"/>
                </a:lnTo>
                <a:lnTo>
                  <a:pt x="1761" y="7300"/>
                </a:lnTo>
                <a:lnTo>
                  <a:pt x="1798" y="7374"/>
                </a:lnTo>
                <a:lnTo>
                  <a:pt x="1871" y="7447"/>
                </a:lnTo>
                <a:lnTo>
                  <a:pt x="2055" y="7447"/>
                </a:lnTo>
                <a:lnTo>
                  <a:pt x="2128" y="7410"/>
                </a:lnTo>
                <a:lnTo>
                  <a:pt x="2165" y="7337"/>
                </a:lnTo>
                <a:lnTo>
                  <a:pt x="2201" y="7227"/>
                </a:lnTo>
                <a:lnTo>
                  <a:pt x="2201" y="7154"/>
                </a:lnTo>
                <a:lnTo>
                  <a:pt x="1945" y="6383"/>
                </a:lnTo>
                <a:lnTo>
                  <a:pt x="1688" y="5650"/>
                </a:lnTo>
                <a:lnTo>
                  <a:pt x="1468" y="4989"/>
                </a:lnTo>
                <a:lnTo>
                  <a:pt x="1321" y="4696"/>
                </a:lnTo>
                <a:lnTo>
                  <a:pt x="1138" y="4402"/>
                </a:lnTo>
                <a:lnTo>
                  <a:pt x="1211" y="4329"/>
                </a:lnTo>
                <a:lnTo>
                  <a:pt x="1248" y="4329"/>
                </a:lnTo>
                <a:lnTo>
                  <a:pt x="1248" y="4292"/>
                </a:lnTo>
                <a:lnTo>
                  <a:pt x="1211" y="4292"/>
                </a:lnTo>
                <a:lnTo>
                  <a:pt x="1174" y="4256"/>
                </a:lnTo>
                <a:lnTo>
                  <a:pt x="1138" y="4256"/>
                </a:lnTo>
                <a:lnTo>
                  <a:pt x="1504" y="4182"/>
                </a:lnTo>
                <a:lnTo>
                  <a:pt x="1871" y="4109"/>
                </a:lnTo>
                <a:lnTo>
                  <a:pt x="1945" y="4256"/>
                </a:lnTo>
                <a:lnTo>
                  <a:pt x="2055" y="4439"/>
                </a:lnTo>
                <a:lnTo>
                  <a:pt x="2238" y="4879"/>
                </a:lnTo>
                <a:lnTo>
                  <a:pt x="2421" y="5320"/>
                </a:lnTo>
                <a:lnTo>
                  <a:pt x="2495" y="5760"/>
                </a:lnTo>
                <a:lnTo>
                  <a:pt x="2605" y="6200"/>
                </a:lnTo>
                <a:lnTo>
                  <a:pt x="2715" y="6420"/>
                </a:lnTo>
                <a:lnTo>
                  <a:pt x="2788" y="6603"/>
                </a:lnTo>
                <a:lnTo>
                  <a:pt x="2935" y="6787"/>
                </a:lnTo>
                <a:lnTo>
                  <a:pt x="3082" y="6933"/>
                </a:lnTo>
                <a:lnTo>
                  <a:pt x="3228" y="6970"/>
                </a:lnTo>
                <a:lnTo>
                  <a:pt x="3302" y="6933"/>
                </a:lnTo>
                <a:lnTo>
                  <a:pt x="3375" y="6860"/>
                </a:lnTo>
                <a:lnTo>
                  <a:pt x="3375" y="6750"/>
                </a:lnTo>
                <a:lnTo>
                  <a:pt x="3302" y="6530"/>
                </a:lnTo>
                <a:lnTo>
                  <a:pt x="3192" y="6347"/>
                </a:lnTo>
                <a:lnTo>
                  <a:pt x="3082" y="6126"/>
                </a:lnTo>
                <a:lnTo>
                  <a:pt x="3008" y="5943"/>
                </a:lnTo>
                <a:lnTo>
                  <a:pt x="2898" y="5503"/>
                </a:lnTo>
                <a:lnTo>
                  <a:pt x="2788" y="5063"/>
                </a:lnTo>
                <a:lnTo>
                  <a:pt x="2605" y="4549"/>
                </a:lnTo>
                <a:lnTo>
                  <a:pt x="2458" y="4292"/>
                </a:lnTo>
                <a:lnTo>
                  <a:pt x="2311" y="4036"/>
                </a:lnTo>
                <a:lnTo>
                  <a:pt x="2752" y="4036"/>
                </a:lnTo>
                <a:lnTo>
                  <a:pt x="3192" y="4109"/>
                </a:lnTo>
                <a:lnTo>
                  <a:pt x="3192" y="4219"/>
                </a:lnTo>
                <a:lnTo>
                  <a:pt x="3228" y="4366"/>
                </a:lnTo>
                <a:lnTo>
                  <a:pt x="3302" y="4623"/>
                </a:lnTo>
                <a:lnTo>
                  <a:pt x="3522" y="5063"/>
                </a:lnTo>
                <a:lnTo>
                  <a:pt x="3779" y="5833"/>
                </a:lnTo>
                <a:lnTo>
                  <a:pt x="3852" y="5943"/>
                </a:lnTo>
                <a:lnTo>
                  <a:pt x="3889" y="6016"/>
                </a:lnTo>
                <a:lnTo>
                  <a:pt x="3962" y="6090"/>
                </a:lnTo>
                <a:lnTo>
                  <a:pt x="4109" y="6126"/>
                </a:lnTo>
                <a:lnTo>
                  <a:pt x="4146" y="6090"/>
                </a:lnTo>
                <a:lnTo>
                  <a:pt x="4219" y="6053"/>
                </a:lnTo>
                <a:lnTo>
                  <a:pt x="4292" y="5943"/>
                </a:lnTo>
                <a:lnTo>
                  <a:pt x="4292" y="5796"/>
                </a:lnTo>
                <a:lnTo>
                  <a:pt x="4256" y="5686"/>
                </a:lnTo>
                <a:lnTo>
                  <a:pt x="4182" y="5540"/>
                </a:lnTo>
                <a:lnTo>
                  <a:pt x="3852" y="4659"/>
                </a:lnTo>
                <a:lnTo>
                  <a:pt x="3669" y="4292"/>
                </a:lnTo>
                <a:lnTo>
                  <a:pt x="4035" y="4513"/>
                </a:lnTo>
                <a:lnTo>
                  <a:pt x="4182" y="4623"/>
                </a:lnTo>
                <a:lnTo>
                  <a:pt x="4329" y="4769"/>
                </a:lnTo>
                <a:lnTo>
                  <a:pt x="4439" y="4953"/>
                </a:lnTo>
                <a:lnTo>
                  <a:pt x="4512" y="5136"/>
                </a:lnTo>
                <a:lnTo>
                  <a:pt x="4659" y="5540"/>
                </a:lnTo>
                <a:lnTo>
                  <a:pt x="4806" y="6347"/>
                </a:lnTo>
                <a:lnTo>
                  <a:pt x="4842" y="6640"/>
                </a:lnTo>
                <a:lnTo>
                  <a:pt x="4952" y="6933"/>
                </a:lnTo>
                <a:lnTo>
                  <a:pt x="5063" y="7190"/>
                </a:lnTo>
                <a:lnTo>
                  <a:pt x="5209" y="7447"/>
                </a:lnTo>
                <a:lnTo>
                  <a:pt x="5393" y="7704"/>
                </a:lnTo>
                <a:lnTo>
                  <a:pt x="5576" y="7924"/>
                </a:lnTo>
                <a:lnTo>
                  <a:pt x="5759" y="8144"/>
                </a:lnTo>
                <a:lnTo>
                  <a:pt x="5980" y="8327"/>
                </a:lnTo>
                <a:lnTo>
                  <a:pt x="6236" y="8474"/>
                </a:lnTo>
                <a:lnTo>
                  <a:pt x="6493" y="8621"/>
                </a:lnTo>
                <a:lnTo>
                  <a:pt x="6750" y="8694"/>
                </a:lnTo>
                <a:lnTo>
                  <a:pt x="7043" y="8768"/>
                </a:lnTo>
                <a:lnTo>
                  <a:pt x="7300" y="8804"/>
                </a:lnTo>
                <a:lnTo>
                  <a:pt x="7924" y="8804"/>
                </a:lnTo>
                <a:lnTo>
                  <a:pt x="8217" y="8694"/>
                </a:lnTo>
                <a:lnTo>
                  <a:pt x="8511" y="8621"/>
                </a:lnTo>
                <a:lnTo>
                  <a:pt x="8731" y="8474"/>
                </a:lnTo>
                <a:lnTo>
                  <a:pt x="8951" y="8291"/>
                </a:lnTo>
                <a:lnTo>
                  <a:pt x="9171" y="8107"/>
                </a:lnTo>
                <a:lnTo>
                  <a:pt x="9354" y="7887"/>
                </a:lnTo>
                <a:lnTo>
                  <a:pt x="9464" y="7667"/>
                </a:lnTo>
                <a:lnTo>
                  <a:pt x="9611" y="7410"/>
                </a:lnTo>
                <a:lnTo>
                  <a:pt x="9684" y="7117"/>
                </a:lnTo>
                <a:lnTo>
                  <a:pt x="9721" y="6787"/>
                </a:lnTo>
                <a:lnTo>
                  <a:pt x="9758" y="6457"/>
                </a:lnTo>
                <a:lnTo>
                  <a:pt x="9721" y="6090"/>
                </a:lnTo>
                <a:lnTo>
                  <a:pt x="9684" y="5760"/>
                </a:lnTo>
                <a:lnTo>
                  <a:pt x="9538" y="5063"/>
                </a:lnTo>
                <a:lnTo>
                  <a:pt x="9354" y="4366"/>
                </a:lnTo>
                <a:lnTo>
                  <a:pt x="9024" y="2788"/>
                </a:lnTo>
                <a:lnTo>
                  <a:pt x="8951" y="2422"/>
                </a:lnTo>
                <a:lnTo>
                  <a:pt x="8951" y="2238"/>
                </a:lnTo>
                <a:lnTo>
                  <a:pt x="8951" y="2055"/>
                </a:lnTo>
                <a:lnTo>
                  <a:pt x="9024" y="2348"/>
                </a:lnTo>
                <a:lnTo>
                  <a:pt x="9098" y="2568"/>
                </a:lnTo>
                <a:lnTo>
                  <a:pt x="9244" y="2788"/>
                </a:lnTo>
                <a:lnTo>
                  <a:pt x="9391" y="3009"/>
                </a:lnTo>
                <a:lnTo>
                  <a:pt x="9501" y="3082"/>
                </a:lnTo>
                <a:lnTo>
                  <a:pt x="9611" y="3119"/>
                </a:lnTo>
                <a:lnTo>
                  <a:pt x="9684" y="3119"/>
                </a:lnTo>
                <a:lnTo>
                  <a:pt x="9758" y="3082"/>
                </a:lnTo>
                <a:lnTo>
                  <a:pt x="9794" y="3045"/>
                </a:lnTo>
                <a:lnTo>
                  <a:pt x="9831" y="2972"/>
                </a:lnTo>
                <a:lnTo>
                  <a:pt x="9758" y="2788"/>
                </a:lnTo>
                <a:lnTo>
                  <a:pt x="9648" y="2605"/>
                </a:lnTo>
                <a:lnTo>
                  <a:pt x="9464" y="2275"/>
                </a:lnTo>
                <a:lnTo>
                  <a:pt x="9318" y="1908"/>
                </a:lnTo>
                <a:lnTo>
                  <a:pt x="9244" y="1725"/>
                </a:lnTo>
                <a:lnTo>
                  <a:pt x="9134" y="1541"/>
                </a:lnTo>
                <a:lnTo>
                  <a:pt x="9171" y="1505"/>
                </a:lnTo>
                <a:lnTo>
                  <a:pt x="9354" y="1358"/>
                </a:lnTo>
                <a:lnTo>
                  <a:pt x="9538" y="1248"/>
                </a:lnTo>
                <a:lnTo>
                  <a:pt x="9978" y="1101"/>
                </a:lnTo>
                <a:lnTo>
                  <a:pt x="10051" y="1395"/>
                </a:lnTo>
                <a:lnTo>
                  <a:pt x="10125" y="1688"/>
                </a:lnTo>
                <a:lnTo>
                  <a:pt x="10345" y="2238"/>
                </a:lnTo>
                <a:lnTo>
                  <a:pt x="10418" y="2495"/>
                </a:lnTo>
                <a:lnTo>
                  <a:pt x="10491" y="2825"/>
                </a:lnTo>
                <a:lnTo>
                  <a:pt x="10565" y="2972"/>
                </a:lnTo>
                <a:lnTo>
                  <a:pt x="10638" y="3082"/>
                </a:lnTo>
                <a:lnTo>
                  <a:pt x="10748" y="3192"/>
                </a:lnTo>
                <a:lnTo>
                  <a:pt x="10858" y="3229"/>
                </a:lnTo>
                <a:lnTo>
                  <a:pt x="10968" y="3229"/>
                </a:lnTo>
                <a:lnTo>
                  <a:pt x="11042" y="3192"/>
                </a:lnTo>
                <a:lnTo>
                  <a:pt x="11115" y="3119"/>
                </a:lnTo>
                <a:lnTo>
                  <a:pt x="11115" y="3009"/>
                </a:lnTo>
                <a:lnTo>
                  <a:pt x="11115" y="2972"/>
                </a:lnTo>
                <a:lnTo>
                  <a:pt x="11078" y="2899"/>
                </a:lnTo>
                <a:lnTo>
                  <a:pt x="11005" y="2825"/>
                </a:lnTo>
                <a:lnTo>
                  <a:pt x="10932" y="2642"/>
                </a:lnTo>
                <a:lnTo>
                  <a:pt x="10895" y="2458"/>
                </a:lnTo>
                <a:lnTo>
                  <a:pt x="10675" y="1835"/>
                </a:lnTo>
                <a:lnTo>
                  <a:pt x="10528" y="1395"/>
                </a:lnTo>
                <a:lnTo>
                  <a:pt x="10418" y="1174"/>
                </a:lnTo>
                <a:lnTo>
                  <a:pt x="10308" y="991"/>
                </a:lnTo>
                <a:lnTo>
                  <a:pt x="10455" y="918"/>
                </a:lnTo>
                <a:lnTo>
                  <a:pt x="11005" y="734"/>
                </a:lnTo>
                <a:lnTo>
                  <a:pt x="11152" y="1174"/>
                </a:lnTo>
                <a:lnTo>
                  <a:pt x="11298" y="1615"/>
                </a:lnTo>
                <a:lnTo>
                  <a:pt x="11555" y="2348"/>
                </a:lnTo>
                <a:lnTo>
                  <a:pt x="11702" y="2678"/>
                </a:lnTo>
                <a:lnTo>
                  <a:pt x="11775" y="2788"/>
                </a:lnTo>
                <a:lnTo>
                  <a:pt x="11922" y="2899"/>
                </a:lnTo>
                <a:lnTo>
                  <a:pt x="11959" y="2935"/>
                </a:lnTo>
                <a:lnTo>
                  <a:pt x="12032" y="2899"/>
                </a:lnTo>
                <a:lnTo>
                  <a:pt x="12069" y="2899"/>
                </a:lnTo>
                <a:lnTo>
                  <a:pt x="12105" y="2825"/>
                </a:lnTo>
                <a:lnTo>
                  <a:pt x="12142" y="2715"/>
                </a:lnTo>
                <a:lnTo>
                  <a:pt x="12142" y="2568"/>
                </a:lnTo>
                <a:lnTo>
                  <a:pt x="12069" y="2275"/>
                </a:lnTo>
                <a:lnTo>
                  <a:pt x="11812" y="1688"/>
                </a:lnTo>
                <a:lnTo>
                  <a:pt x="11592" y="1101"/>
                </a:lnTo>
                <a:lnTo>
                  <a:pt x="11445" y="698"/>
                </a:lnTo>
                <a:lnTo>
                  <a:pt x="11372" y="588"/>
                </a:lnTo>
                <a:lnTo>
                  <a:pt x="11665" y="441"/>
                </a:lnTo>
                <a:lnTo>
                  <a:pt x="11922" y="294"/>
                </a:lnTo>
                <a:lnTo>
                  <a:pt x="12105" y="147"/>
                </a:lnTo>
                <a:lnTo>
                  <a:pt x="12142" y="111"/>
                </a:lnTo>
                <a:lnTo>
                  <a:pt x="12142" y="74"/>
                </a:lnTo>
                <a:lnTo>
                  <a:pt x="12105" y="37"/>
                </a:lnTo>
                <a:lnTo>
                  <a:pt x="12069" y="1"/>
                </a:lnTo>
                <a:close/>
                <a:moveTo>
                  <a:pt x="4072" y="7080"/>
                </a:moveTo>
                <a:lnTo>
                  <a:pt x="4035" y="7117"/>
                </a:lnTo>
                <a:lnTo>
                  <a:pt x="3999" y="7154"/>
                </a:lnTo>
                <a:lnTo>
                  <a:pt x="3999" y="7337"/>
                </a:lnTo>
                <a:lnTo>
                  <a:pt x="3999" y="7557"/>
                </a:lnTo>
                <a:lnTo>
                  <a:pt x="4072" y="7961"/>
                </a:lnTo>
                <a:lnTo>
                  <a:pt x="4219" y="8327"/>
                </a:lnTo>
                <a:lnTo>
                  <a:pt x="4366" y="8731"/>
                </a:lnTo>
                <a:lnTo>
                  <a:pt x="4439" y="8804"/>
                </a:lnTo>
                <a:lnTo>
                  <a:pt x="4182" y="8988"/>
                </a:lnTo>
                <a:lnTo>
                  <a:pt x="3889" y="9098"/>
                </a:lnTo>
                <a:lnTo>
                  <a:pt x="3852" y="8951"/>
                </a:lnTo>
                <a:lnTo>
                  <a:pt x="3815" y="8804"/>
                </a:lnTo>
                <a:lnTo>
                  <a:pt x="3669" y="8511"/>
                </a:lnTo>
                <a:lnTo>
                  <a:pt x="3522" y="8071"/>
                </a:lnTo>
                <a:lnTo>
                  <a:pt x="3449" y="7887"/>
                </a:lnTo>
                <a:lnTo>
                  <a:pt x="3339" y="7667"/>
                </a:lnTo>
                <a:lnTo>
                  <a:pt x="3228" y="7630"/>
                </a:lnTo>
                <a:lnTo>
                  <a:pt x="3155" y="7630"/>
                </a:lnTo>
                <a:lnTo>
                  <a:pt x="3045" y="7704"/>
                </a:lnTo>
                <a:lnTo>
                  <a:pt x="3045" y="7777"/>
                </a:lnTo>
                <a:lnTo>
                  <a:pt x="3082" y="7997"/>
                </a:lnTo>
                <a:lnTo>
                  <a:pt x="3118" y="8217"/>
                </a:lnTo>
                <a:lnTo>
                  <a:pt x="3265" y="8658"/>
                </a:lnTo>
                <a:lnTo>
                  <a:pt x="3339" y="8951"/>
                </a:lnTo>
                <a:lnTo>
                  <a:pt x="3412" y="9098"/>
                </a:lnTo>
                <a:lnTo>
                  <a:pt x="3485" y="9244"/>
                </a:lnTo>
                <a:lnTo>
                  <a:pt x="2825" y="9428"/>
                </a:lnTo>
                <a:lnTo>
                  <a:pt x="2788" y="9281"/>
                </a:lnTo>
                <a:lnTo>
                  <a:pt x="2642" y="8768"/>
                </a:lnTo>
                <a:lnTo>
                  <a:pt x="2532" y="8547"/>
                </a:lnTo>
                <a:lnTo>
                  <a:pt x="2385" y="8327"/>
                </a:lnTo>
                <a:lnTo>
                  <a:pt x="2385" y="8254"/>
                </a:lnTo>
                <a:lnTo>
                  <a:pt x="2385" y="8217"/>
                </a:lnTo>
                <a:lnTo>
                  <a:pt x="2421" y="8181"/>
                </a:lnTo>
                <a:lnTo>
                  <a:pt x="2421" y="8144"/>
                </a:lnTo>
                <a:lnTo>
                  <a:pt x="2421" y="8107"/>
                </a:lnTo>
                <a:lnTo>
                  <a:pt x="2385" y="8107"/>
                </a:lnTo>
                <a:lnTo>
                  <a:pt x="2275" y="8144"/>
                </a:lnTo>
                <a:lnTo>
                  <a:pt x="2128" y="8144"/>
                </a:lnTo>
                <a:lnTo>
                  <a:pt x="2055" y="8181"/>
                </a:lnTo>
                <a:lnTo>
                  <a:pt x="2018" y="8254"/>
                </a:lnTo>
                <a:lnTo>
                  <a:pt x="1981" y="8327"/>
                </a:lnTo>
                <a:lnTo>
                  <a:pt x="1981" y="8401"/>
                </a:lnTo>
                <a:lnTo>
                  <a:pt x="2165" y="8841"/>
                </a:lnTo>
                <a:lnTo>
                  <a:pt x="2348" y="9318"/>
                </a:lnTo>
                <a:lnTo>
                  <a:pt x="2385" y="9575"/>
                </a:lnTo>
                <a:lnTo>
                  <a:pt x="1945" y="9685"/>
                </a:lnTo>
                <a:lnTo>
                  <a:pt x="1871" y="9721"/>
                </a:lnTo>
                <a:lnTo>
                  <a:pt x="1798" y="9795"/>
                </a:lnTo>
                <a:lnTo>
                  <a:pt x="1798" y="9868"/>
                </a:lnTo>
                <a:lnTo>
                  <a:pt x="1761" y="9941"/>
                </a:lnTo>
                <a:lnTo>
                  <a:pt x="1798" y="10015"/>
                </a:lnTo>
                <a:lnTo>
                  <a:pt x="1835" y="10088"/>
                </a:lnTo>
                <a:lnTo>
                  <a:pt x="1908" y="10161"/>
                </a:lnTo>
                <a:lnTo>
                  <a:pt x="1981" y="10198"/>
                </a:lnTo>
                <a:lnTo>
                  <a:pt x="2275" y="10198"/>
                </a:lnTo>
                <a:lnTo>
                  <a:pt x="2385" y="10125"/>
                </a:lnTo>
                <a:lnTo>
                  <a:pt x="2495" y="10088"/>
                </a:lnTo>
                <a:lnTo>
                  <a:pt x="2532" y="10051"/>
                </a:lnTo>
                <a:lnTo>
                  <a:pt x="2568" y="10088"/>
                </a:lnTo>
                <a:lnTo>
                  <a:pt x="2605" y="10125"/>
                </a:lnTo>
                <a:lnTo>
                  <a:pt x="2678" y="10125"/>
                </a:lnTo>
                <a:lnTo>
                  <a:pt x="2788" y="10088"/>
                </a:lnTo>
                <a:lnTo>
                  <a:pt x="2825" y="9978"/>
                </a:lnTo>
                <a:lnTo>
                  <a:pt x="3265" y="9868"/>
                </a:lnTo>
                <a:lnTo>
                  <a:pt x="3742" y="9721"/>
                </a:lnTo>
                <a:lnTo>
                  <a:pt x="4146" y="9575"/>
                </a:lnTo>
                <a:lnTo>
                  <a:pt x="4549" y="9354"/>
                </a:lnTo>
                <a:lnTo>
                  <a:pt x="4732" y="9208"/>
                </a:lnTo>
                <a:lnTo>
                  <a:pt x="4879" y="9061"/>
                </a:lnTo>
                <a:lnTo>
                  <a:pt x="5026" y="8841"/>
                </a:lnTo>
                <a:lnTo>
                  <a:pt x="5136" y="8621"/>
                </a:lnTo>
                <a:lnTo>
                  <a:pt x="5209" y="8401"/>
                </a:lnTo>
                <a:lnTo>
                  <a:pt x="5173" y="8181"/>
                </a:lnTo>
                <a:lnTo>
                  <a:pt x="5099" y="7997"/>
                </a:lnTo>
                <a:lnTo>
                  <a:pt x="5026" y="7887"/>
                </a:lnTo>
                <a:lnTo>
                  <a:pt x="4952" y="7814"/>
                </a:lnTo>
                <a:lnTo>
                  <a:pt x="4842" y="7814"/>
                </a:lnTo>
                <a:lnTo>
                  <a:pt x="4806" y="7851"/>
                </a:lnTo>
                <a:lnTo>
                  <a:pt x="4806" y="7887"/>
                </a:lnTo>
                <a:lnTo>
                  <a:pt x="4732" y="8327"/>
                </a:lnTo>
                <a:lnTo>
                  <a:pt x="4512" y="7667"/>
                </a:lnTo>
                <a:lnTo>
                  <a:pt x="4366" y="7374"/>
                </a:lnTo>
                <a:lnTo>
                  <a:pt x="4182" y="7117"/>
                </a:lnTo>
                <a:lnTo>
                  <a:pt x="4146" y="708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446" name="Google Shape;446;p9"/>
          <p:cNvSpPr/>
          <p:nvPr/>
        </p:nvSpPr>
        <p:spPr>
          <a:xfrm>
            <a:off x="8963979" y="1338718"/>
            <a:ext cx="180033" cy="373539"/>
          </a:xfrm>
          <a:custGeom>
            <a:avLst/>
            <a:gdLst/>
            <a:ahLst/>
            <a:cxnLst/>
            <a:rect l="l" t="t" r="r" b="b"/>
            <a:pathLst>
              <a:path w="6347" h="13169" extrusionOk="0">
                <a:moveTo>
                  <a:pt x="588" y="330"/>
                </a:moveTo>
                <a:lnTo>
                  <a:pt x="808" y="367"/>
                </a:lnTo>
                <a:lnTo>
                  <a:pt x="1028" y="440"/>
                </a:lnTo>
                <a:lnTo>
                  <a:pt x="1211" y="550"/>
                </a:lnTo>
                <a:lnTo>
                  <a:pt x="1395" y="734"/>
                </a:lnTo>
                <a:lnTo>
                  <a:pt x="1578" y="917"/>
                </a:lnTo>
                <a:lnTo>
                  <a:pt x="1688" y="1101"/>
                </a:lnTo>
                <a:lnTo>
                  <a:pt x="1798" y="1321"/>
                </a:lnTo>
                <a:lnTo>
                  <a:pt x="1908" y="1541"/>
                </a:lnTo>
                <a:lnTo>
                  <a:pt x="1982" y="1761"/>
                </a:lnTo>
                <a:lnTo>
                  <a:pt x="2018" y="2018"/>
                </a:lnTo>
                <a:lnTo>
                  <a:pt x="2018" y="2458"/>
                </a:lnTo>
                <a:lnTo>
                  <a:pt x="2018" y="2495"/>
                </a:lnTo>
                <a:lnTo>
                  <a:pt x="1982" y="2421"/>
                </a:lnTo>
                <a:lnTo>
                  <a:pt x="1762" y="1944"/>
                </a:lnTo>
                <a:lnTo>
                  <a:pt x="1615" y="1724"/>
                </a:lnTo>
                <a:lnTo>
                  <a:pt x="1432" y="1504"/>
                </a:lnTo>
                <a:lnTo>
                  <a:pt x="1395" y="1467"/>
                </a:lnTo>
                <a:lnTo>
                  <a:pt x="1322" y="1467"/>
                </a:lnTo>
                <a:lnTo>
                  <a:pt x="1285" y="1504"/>
                </a:lnTo>
                <a:lnTo>
                  <a:pt x="1285" y="1578"/>
                </a:lnTo>
                <a:lnTo>
                  <a:pt x="1322" y="1834"/>
                </a:lnTo>
                <a:lnTo>
                  <a:pt x="1395" y="2128"/>
                </a:lnTo>
                <a:lnTo>
                  <a:pt x="1615" y="2641"/>
                </a:lnTo>
                <a:lnTo>
                  <a:pt x="1725" y="2935"/>
                </a:lnTo>
                <a:lnTo>
                  <a:pt x="1615" y="2861"/>
                </a:lnTo>
                <a:lnTo>
                  <a:pt x="1468" y="2715"/>
                </a:lnTo>
                <a:lnTo>
                  <a:pt x="1248" y="2348"/>
                </a:lnTo>
                <a:lnTo>
                  <a:pt x="1065" y="1981"/>
                </a:lnTo>
                <a:lnTo>
                  <a:pt x="955" y="1724"/>
                </a:lnTo>
                <a:lnTo>
                  <a:pt x="845" y="1394"/>
                </a:lnTo>
                <a:lnTo>
                  <a:pt x="735" y="1027"/>
                </a:lnTo>
                <a:lnTo>
                  <a:pt x="661" y="697"/>
                </a:lnTo>
                <a:lnTo>
                  <a:pt x="588" y="330"/>
                </a:lnTo>
                <a:close/>
                <a:moveTo>
                  <a:pt x="3706" y="2825"/>
                </a:moveTo>
                <a:lnTo>
                  <a:pt x="3926" y="2861"/>
                </a:lnTo>
                <a:lnTo>
                  <a:pt x="4109" y="2935"/>
                </a:lnTo>
                <a:lnTo>
                  <a:pt x="4733" y="3118"/>
                </a:lnTo>
                <a:lnTo>
                  <a:pt x="4990" y="3228"/>
                </a:lnTo>
                <a:lnTo>
                  <a:pt x="5283" y="3375"/>
                </a:lnTo>
                <a:lnTo>
                  <a:pt x="5503" y="3522"/>
                </a:lnTo>
                <a:lnTo>
                  <a:pt x="5687" y="3668"/>
                </a:lnTo>
                <a:lnTo>
                  <a:pt x="5687" y="3668"/>
                </a:lnTo>
                <a:lnTo>
                  <a:pt x="5540" y="3632"/>
                </a:lnTo>
                <a:lnTo>
                  <a:pt x="5467" y="3632"/>
                </a:lnTo>
                <a:lnTo>
                  <a:pt x="5393" y="3705"/>
                </a:lnTo>
                <a:lnTo>
                  <a:pt x="5356" y="3778"/>
                </a:lnTo>
                <a:lnTo>
                  <a:pt x="5393" y="3888"/>
                </a:lnTo>
                <a:lnTo>
                  <a:pt x="5026" y="4035"/>
                </a:lnTo>
                <a:lnTo>
                  <a:pt x="4660" y="4109"/>
                </a:lnTo>
                <a:lnTo>
                  <a:pt x="4293" y="4182"/>
                </a:lnTo>
                <a:lnTo>
                  <a:pt x="3889" y="4182"/>
                </a:lnTo>
                <a:lnTo>
                  <a:pt x="3449" y="4109"/>
                </a:lnTo>
                <a:lnTo>
                  <a:pt x="3046" y="3999"/>
                </a:lnTo>
                <a:lnTo>
                  <a:pt x="2862" y="3925"/>
                </a:lnTo>
                <a:lnTo>
                  <a:pt x="2642" y="3815"/>
                </a:lnTo>
                <a:lnTo>
                  <a:pt x="2459" y="3668"/>
                </a:lnTo>
                <a:lnTo>
                  <a:pt x="2349" y="3595"/>
                </a:lnTo>
                <a:lnTo>
                  <a:pt x="2312" y="3522"/>
                </a:lnTo>
                <a:lnTo>
                  <a:pt x="2532" y="3668"/>
                </a:lnTo>
                <a:lnTo>
                  <a:pt x="2789" y="3815"/>
                </a:lnTo>
                <a:lnTo>
                  <a:pt x="3046" y="3888"/>
                </a:lnTo>
                <a:lnTo>
                  <a:pt x="3339" y="3999"/>
                </a:lnTo>
                <a:lnTo>
                  <a:pt x="3596" y="4035"/>
                </a:lnTo>
                <a:lnTo>
                  <a:pt x="3889" y="4109"/>
                </a:lnTo>
                <a:lnTo>
                  <a:pt x="4073" y="4109"/>
                </a:lnTo>
                <a:lnTo>
                  <a:pt x="4183" y="4072"/>
                </a:lnTo>
                <a:lnTo>
                  <a:pt x="4329" y="4035"/>
                </a:lnTo>
                <a:lnTo>
                  <a:pt x="4439" y="3962"/>
                </a:lnTo>
                <a:lnTo>
                  <a:pt x="4476" y="3888"/>
                </a:lnTo>
                <a:lnTo>
                  <a:pt x="4439" y="3778"/>
                </a:lnTo>
                <a:lnTo>
                  <a:pt x="4329" y="3705"/>
                </a:lnTo>
                <a:lnTo>
                  <a:pt x="4219" y="3632"/>
                </a:lnTo>
                <a:lnTo>
                  <a:pt x="3963" y="3595"/>
                </a:lnTo>
                <a:lnTo>
                  <a:pt x="3706" y="3558"/>
                </a:lnTo>
                <a:lnTo>
                  <a:pt x="3449" y="3522"/>
                </a:lnTo>
                <a:lnTo>
                  <a:pt x="2715" y="3338"/>
                </a:lnTo>
                <a:lnTo>
                  <a:pt x="2862" y="3228"/>
                </a:lnTo>
                <a:lnTo>
                  <a:pt x="3082" y="3081"/>
                </a:lnTo>
                <a:lnTo>
                  <a:pt x="3302" y="2935"/>
                </a:lnTo>
                <a:lnTo>
                  <a:pt x="3486" y="2861"/>
                </a:lnTo>
                <a:lnTo>
                  <a:pt x="3706" y="2825"/>
                </a:lnTo>
                <a:close/>
                <a:moveTo>
                  <a:pt x="1285" y="5686"/>
                </a:moveTo>
                <a:lnTo>
                  <a:pt x="1725" y="5723"/>
                </a:lnTo>
                <a:lnTo>
                  <a:pt x="1762" y="5723"/>
                </a:lnTo>
                <a:lnTo>
                  <a:pt x="1835" y="5869"/>
                </a:lnTo>
                <a:lnTo>
                  <a:pt x="1908" y="5943"/>
                </a:lnTo>
                <a:lnTo>
                  <a:pt x="2018" y="5943"/>
                </a:lnTo>
                <a:lnTo>
                  <a:pt x="2129" y="5869"/>
                </a:lnTo>
                <a:lnTo>
                  <a:pt x="2165" y="5759"/>
                </a:lnTo>
                <a:lnTo>
                  <a:pt x="2642" y="5796"/>
                </a:lnTo>
                <a:lnTo>
                  <a:pt x="3082" y="5796"/>
                </a:lnTo>
                <a:lnTo>
                  <a:pt x="3339" y="5833"/>
                </a:lnTo>
                <a:lnTo>
                  <a:pt x="3522" y="5869"/>
                </a:lnTo>
                <a:lnTo>
                  <a:pt x="3522" y="6016"/>
                </a:lnTo>
                <a:lnTo>
                  <a:pt x="3376" y="5979"/>
                </a:lnTo>
                <a:lnTo>
                  <a:pt x="3266" y="6016"/>
                </a:lnTo>
                <a:lnTo>
                  <a:pt x="3119" y="6089"/>
                </a:lnTo>
                <a:lnTo>
                  <a:pt x="3082" y="6163"/>
                </a:lnTo>
                <a:lnTo>
                  <a:pt x="3082" y="6236"/>
                </a:lnTo>
                <a:lnTo>
                  <a:pt x="2752" y="6236"/>
                </a:lnTo>
                <a:lnTo>
                  <a:pt x="1322" y="6163"/>
                </a:lnTo>
                <a:lnTo>
                  <a:pt x="808" y="6089"/>
                </a:lnTo>
                <a:lnTo>
                  <a:pt x="515" y="6053"/>
                </a:lnTo>
                <a:lnTo>
                  <a:pt x="258" y="6089"/>
                </a:lnTo>
                <a:lnTo>
                  <a:pt x="368" y="5943"/>
                </a:lnTo>
                <a:lnTo>
                  <a:pt x="515" y="5833"/>
                </a:lnTo>
                <a:lnTo>
                  <a:pt x="661" y="5723"/>
                </a:lnTo>
                <a:lnTo>
                  <a:pt x="808" y="5686"/>
                </a:lnTo>
                <a:close/>
                <a:moveTo>
                  <a:pt x="2239" y="6676"/>
                </a:moveTo>
                <a:lnTo>
                  <a:pt x="3009" y="6713"/>
                </a:lnTo>
                <a:lnTo>
                  <a:pt x="3156" y="6750"/>
                </a:lnTo>
                <a:lnTo>
                  <a:pt x="3156" y="7997"/>
                </a:lnTo>
                <a:lnTo>
                  <a:pt x="3119" y="9244"/>
                </a:lnTo>
                <a:lnTo>
                  <a:pt x="2422" y="9354"/>
                </a:lnTo>
                <a:lnTo>
                  <a:pt x="2422" y="8951"/>
                </a:lnTo>
                <a:lnTo>
                  <a:pt x="2312" y="7630"/>
                </a:lnTo>
                <a:lnTo>
                  <a:pt x="2275" y="6933"/>
                </a:lnTo>
                <a:lnTo>
                  <a:pt x="2239" y="6676"/>
                </a:lnTo>
                <a:close/>
                <a:moveTo>
                  <a:pt x="1065" y="6566"/>
                </a:moveTo>
                <a:lnTo>
                  <a:pt x="1872" y="6676"/>
                </a:lnTo>
                <a:lnTo>
                  <a:pt x="1835" y="6786"/>
                </a:lnTo>
                <a:lnTo>
                  <a:pt x="1835" y="6933"/>
                </a:lnTo>
                <a:lnTo>
                  <a:pt x="1872" y="7226"/>
                </a:lnTo>
                <a:lnTo>
                  <a:pt x="1945" y="8804"/>
                </a:lnTo>
                <a:lnTo>
                  <a:pt x="1982" y="9391"/>
                </a:lnTo>
                <a:lnTo>
                  <a:pt x="1542" y="9391"/>
                </a:lnTo>
                <a:lnTo>
                  <a:pt x="1101" y="9427"/>
                </a:lnTo>
                <a:lnTo>
                  <a:pt x="1028" y="8254"/>
                </a:lnTo>
                <a:lnTo>
                  <a:pt x="955" y="7410"/>
                </a:lnTo>
                <a:lnTo>
                  <a:pt x="918" y="6970"/>
                </a:lnTo>
                <a:lnTo>
                  <a:pt x="808" y="6566"/>
                </a:lnTo>
                <a:close/>
                <a:moveTo>
                  <a:pt x="3082" y="9721"/>
                </a:moveTo>
                <a:lnTo>
                  <a:pt x="3009" y="10454"/>
                </a:lnTo>
                <a:lnTo>
                  <a:pt x="2972" y="10454"/>
                </a:lnTo>
                <a:lnTo>
                  <a:pt x="2862" y="10418"/>
                </a:lnTo>
                <a:lnTo>
                  <a:pt x="2752" y="10418"/>
                </a:lnTo>
                <a:lnTo>
                  <a:pt x="2605" y="10454"/>
                </a:lnTo>
                <a:lnTo>
                  <a:pt x="2495" y="10528"/>
                </a:lnTo>
                <a:lnTo>
                  <a:pt x="2495" y="10418"/>
                </a:lnTo>
                <a:lnTo>
                  <a:pt x="2459" y="9831"/>
                </a:lnTo>
                <a:lnTo>
                  <a:pt x="2789" y="9794"/>
                </a:lnTo>
                <a:lnTo>
                  <a:pt x="3082" y="9721"/>
                </a:lnTo>
                <a:close/>
                <a:moveTo>
                  <a:pt x="1138" y="9758"/>
                </a:moveTo>
                <a:lnTo>
                  <a:pt x="1358" y="9831"/>
                </a:lnTo>
                <a:lnTo>
                  <a:pt x="1542" y="9831"/>
                </a:lnTo>
                <a:lnTo>
                  <a:pt x="1982" y="9868"/>
                </a:lnTo>
                <a:lnTo>
                  <a:pt x="2018" y="10088"/>
                </a:lnTo>
                <a:lnTo>
                  <a:pt x="1982" y="10124"/>
                </a:lnTo>
                <a:lnTo>
                  <a:pt x="1688" y="10088"/>
                </a:lnTo>
                <a:lnTo>
                  <a:pt x="1615" y="10124"/>
                </a:lnTo>
                <a:lnTo>
                  <a:pt x="1542" y="10161"/>
                </a:lnTo>
                <a:lnTo>
                  <a:pt x="1542" y="10234"/>
                </a:lnTo>
                <a:lnTo>
                  <a:pt x="1578" y="10308"/>
                </a:lnTo>
                <a:lnTo>
                  <a:pt x="1725" y="10454"/>
                </a:lnTo>
                <a:lnTo>
                  <a:pt x="1945" y="10491"/>
                </a:lnTo>
                <a:lnTo>
                  <a:pt x="2018" y="10491"/>
                </a:lnTo>
                <a:lnTo>
                  <a:pt x="2018" y="10748"/>
                </a:lnTo>
                <a:lnTo>
                  <a:pt x="1798" y="10785"/>
                </a:lnTo>
                <a:lnTo>
                  <a:pt x="1798" y="10748"/>
                </a:lnTo>
                <a:lnTo>
                  <a:pt x="1762" y="10748"/>
                </a:lnTo>
                <a:lnTo>
                  <a:pt x="1688" y="10785"/>
                </a:lnTo>
                <a:lnTo>
                  <a:pt x="1615" y="10821"/>
                </a:lnTo>
                <a:lnTo>
                  <a:pt x="1542" y="10895"/>
                </a:lnTo>
                <a:lnTo>
                  <a:pt x="1505" y="11005"/>
                </a:lnTo>
                <a:lnTo>
                  <a:pt x="1542" y="11078"/>
                </a:lnTo>
                <a:lnTo>
                  <a:pt x="1652" y="11151"/>
                </a:lnTo>
                <a:lnTo>
                  <a:pt x="2055" y="11151"/>
                </a:lnTo>
                <a:lnTo>
                  <a:pt x="2129" y="11408"/>
                </a:lnTo>
                <a:lnTo>
                  <a:pt x="2239" y="11592"/>
                </a:lnTo>
                <a:lnTo>
                  <a:pt x="2275" y="11628"/>
                </a:lnTo>
                <a:lnTo>
                  <a:pt x="2349" y="11628"/>
                </a:lnTo>
                <a:lnTo>
                  <a:pt x="2422" y="11592"/>
                </a:lnTo>
                <a:lnTo>
                  <a:pt x="2459" y="11555"/>
                </a:lnTo>
                <a:lnTo>
                  <a:pt x="2532" y="11371"/>
                </a:lnTo>
                <a:lnTo>
                  <a:pt x="2569" y="11188"/>
                </a:lnTo>
                <a:lnTo>
                  <a:pt x="2569" y="11005"/>
                </a:lnTo>
                <a:lnTo>
                  <a:pt x="2532" y="10785"/>
                </a:lnTo>
                <a:lnTo>
                  <a:pt x="2679" y="10821"/>
                </a:lnTo>
                <a:lnTo>
                  <a:pt x="3009" y="10821"/>
                </a:lnTo>
                <a:lnTo>
                  <a:pt x="2936" y="11408"/>
                </a:lnTo>
                <a:lnTo>
                  <a:pt x="2862" y="11812"/>
                </a:lnTo>
                <a:lnTo>
                  <a:pt x="2825" y="11995"/>
                </a:lnTo>
                <a:lnTo>
                  <a:pt x="2752" y="12178"/>
                </a:lnTo>
                <a:lnTo>
                  <a:pt x="2642" y="12362"/>
                </a:lnTo>
                <a:lnTo>
                  <a:pt x="2532" y="12472"/>
                </a:lnTo>
                <a:lnTo>
                  <a:pt x="2349" y="12582"/>
                </a:lnTo>
                <a:lnTo>
                  <a:pt x="2129" y="12619"/>
                </a:lnTo>
                <a:lnTo>
                  <a:pt x="1945" y="12619"/>
                </a:lnTo>
                <a:lnTo>
                  <a:pt x="1798" y="12582"/>
                </a:lnTo>
                <a:lnTo>
                  <a:pt x="1652" y="12472"/>
                </a:lnTo>
                <a:lnTo>
                  <a:pt x="1505" y="12362"/>
                </a:lnTo>
                <a:lnTo>
                  <a:pt x="1432" y="12215"/>
                </a:lnTo>
                <a:lnTo>
                  <a:pt x="1322" y="12068"/>
                </a:lnTo>
                <a:lnTo>
                  <a:pt x="1211" y="11738"/>
                </a:lnTo>
                <a:lnTo>
                  <a:pt x="1138" y="11335"/>
                </a:lnTo>
                <a:lnTo>
                  <a:pt x="1138" y="10858"/>
                </a:lnTo>
                <a:lnTo>
                  <a:pt x="1138" y="10014"/>
                </a:lnTo>
                <a:lnTo>
                  <a:pt x="1138" y="9758"/>
                </a:lnTo>
                <a:close/>
                <a:moveTo>
                  <a:pt x="625" y="0"/>
                </a:moveTo>
                <a:lnTo>
                  <a:pt x="478" y="37"/>
                </a:lnTo>
                <a:lnTo>
                  <a:pt x="331" y="110"/>
                </a:lnTo>
                <a:lnTo>
                  <a:pt x="294" y="184"/>
                </a:lnTo>
                <a:lnTo>
                  <a:pt x="294" y="220"/>
                </a:lnTo>
                <a:lnTo>
                  <a:pt x="294" y="294"/>
                </a:lnTo>
                <a:lnTo>
                  <a:pt x="331" y="330"/>
                </a:lnTo>
                <a:lnTo>
                  <a:pt x="294" y="587"/>
                </a:lnTo>
                <a:lnTo>
                  <a:pt x="294" y="844"/>
                </a:lnTo>
                <a:lnTo>
                  <a:pt x="331" y="1101"/>
                </a:lnTo>
                <a:lnTo>
                  <a:pt x="368" y="1321"/>
                </a:lnTo>
                <a:lnTo>
                  <a:pt x="551" y="1834"/>
                </a:lnTo>
                <a:lnTo>
                  <a:pt x="735" y="2274"/>
                </a:lnTo>
                <a:lnTo>
                  <a:pt x="918" y="2641"/>
                </a:lnTo>
                <a:lnTo>
                  <a:pt x="1175" y="3008"/>
                </a:lnTo>
                <a:lnTo>
                  <a:pt x="1322" y="3155"/>
                </a:lnTo>
                <a:lnTo>
                  <a:pt x="1505" y="3265"/>
                </a:lnTo>
                <a:lnTo>
                  <a:pt x="1652" y="3375"/>
                </a:lnTo>
                <a:lnTo>
                  <a:pt x="1872" y="3375"/>
                </a:lnTo>
                <a:lnTo>
                  <a:pt x="1798" y="3815"/>
                </a:lnTo>
                <a:lnTo>
                  <a:pt x="1725" y="4365"/>
                </a:lnTo>
                <a:lnTo>
                  <a:pt x="1725" y="4659"/>
                </a:lnTo>
                <a:lnTo>
                  <a:pt x="1762" y="4806"/>
                </a:lnTo>
                <a:lnTo>
                  <a:pt x="1798" y="4916"/>
                </a:lnTo>
                <a:lnTo>
                  <a:pt x="1762" y="5319"/>
                </a:lnTo>
                <a:lnTo>
                  <a:pt x="1615" y="5319"/>
                </a:lnTo>
                <a:lnTo>
                  <a:pt x="1138" y="5282"/>
                </a:lnTo>
                <a:lnTo>
                  <a:pt x="918" y="5246"/>
                </a:lnTo>
                <a:lnTo>
                  <a:pt x="698" y="5282"/>
                </a:lnTo>
                <a:lnTo>
                  <a:pt x="404" y="5392"/>
                </a:lnTo>
                <a:lnTo>
                  <a:pt x="294" y="5466"/>
                </a:lnTo>
                <a:lnTo>
                  <a:pt x="184" y="5576"/>
                </a:lnTo>
                <a:lnTo>
                  <a:pt x="111" y="5686"/>
                </a:lnTo>
                <a:lnTo>
                  <a:pt x="74" y="5796"/>
                </a:lnTo>
                <a:lnTo>
                  <a:pt x="38" y="5943"/>
                </a:lnTo>
                <a:lnTo>
                  <a:pt x="1" y="6089"/>
                </a:lnTo>
                <a:lnTo>
                  <a:pt x="38" y="6163"/>
                </a:lnTo>
                <a:lnTo>
                  <a:pt x="111" y="6199"/>
                </a:lnTo>
                <a:lnTo>
                  <a:pt x="38" y="6273"/>
                </a:lnTo>
                <a:lnTo>
                  <a:pt x="38" y="6346"/>
                </a:lnTo>
                <a:lnTo>
                  <a:pt x="38" y="6456"/>
                </a:lnTo>
                <a:lnTo>
                  <a:pt x="111" y="6530"/>
                </a:lnTo>
                <a:lnTo>
                  <a:pt x="184" y="6566"/>
                </a:lnTo>
                <a:lnTo>
                  <a:pt x="294" y="6566"/>
                </a:lnTo>
                <a:lnTo>
                  <a:pt x="368" y="6493"/>
                </a:lnTo>
                <a:lnTo>
                  <a:pt x="441" y="6493"/>
                </a:lnTo>
                <a:lnTo>
                  <a:pt x="441" y="6530"/>
                </a:lnTo>
                <a:lnTo>
                  <a:pt x="441" y="6786"/>
                </a:lnTo>
                <a:lnTo>
                  <a:pt x="441" y="7080"/>
                </a:lnTo>
                <a:lnTo>
                  <a:pt x="515" y="7593"/>
                </a:lnTo>
                <a:lnTo>
                  <a:pt x="588" y="8657"/>
                </a:lnTo>
                <a:lnTo>
                  <a:pt x="625" y="9721"/>
                </a:lnTo>
                <a:lnTo>
                  <a:pt x="625" y="10785"/>
                </a:lnTo>
                <a:lnTo>
                  <a:pt x="661" y="11225"/>
                </a:lnTo>
                <a:lnTo>
                  <a:pt x="698" y="11665"/>
                </a:lnTo>
                <a:lnTo>
                  <a:pt x="808" y="12105"/>
                </a:lnTo>
                <a:lnTo>
                  <a:pt x="881" y="12289"/>
                </a:lnTo>
                <a:lnTo>
                  <a:pt x="991" y="12509"/>
                </a:lnTo>
                <a:lnTo>
                  <a:pt x="1065" y="12655"/>
                </a:lnTo>
                <a:lnTo>
                  <a:pt x="1175" y="12765"/>
                </a:lnTo>
                <a:lnTo>
                  <a:pt x="1322" y="12912"/>
                </a:lnTo>
                <a:lnTo>
                  <a:pt x="1468" y="12985"/>
                </a:lnTo>
                <a:lnTo>
                  <a:pt x="1615" y="13059"/>
                </a:lnTo>
                <a:lnTo>
                  <a:pt x="1798" y="13096"/>
                </a:lnTo>
                <a:lnTo>
                  <a:pt x="1945" y="13132"/>
                </a:lnTo>
                <a:lnTo>
                  <a:pt x="2129" y="13169"/>
                </a:lnTo>
                <a:lnTo>
                  <a:pt x="2349" y="13132"/>
                </a:lnTo>
                <a:lnTo>
                  <a:pt x="2569" y="13096"/>
                </a:lnTo>
                <a:lnTo>
                  <a:pt x="2752" y="12985"/>
                </a:lnTo>
                <a:lnTo>
                  <a:pt x="2899" y="12875"/>
                </a:lnTo>
                <a:lnTo>
                  <a:pt x="3009" y="12765"/>
                </a:lnTo>
                <a:lnTo>
                  <a:pt x="3119" y="12582"/>
                </a:lnTo>
                <a:lnTo>
                  <a:pt x="3302" y="12215"/>
                </a:lnTo>
                <a:lnTo>
                  <a:pt x="3412" y="11812"/>
                </a:lnTo>
                <a:lnTo>
                  <a:pt x="3449" y="11408"/>
                </a:lnTo>
                <a:lnTo>
                  <a:pt x="3522" y="10601"/>
                </a:lnTo>
                <a:lnTo>
                  <a:pt x="3632" y="9647"/>
                </a:lnTo>
                <a:lnTo>
                  <a:pt x="3669" y="8657"/>
                </a:lnTo>
                <a:lnTo>
                  <a:pt x="3669" y="7667"/>
                </a:lnTo>
                <a:lnTo>
                  <a:pt x="3669" y="6676"/>
                </a:lnTo>
                <a:lnTo>
                  <a:pt x="3743" y="6603"/>
                </a:lnTo>
                <a:lnTo>
                  <a:pt x="3779" y="6530"/>
                </a:lnTo>
                <a:lnTo>
                  <a:pt x="3779" y="6456"/>
                </a:lnTo>
                <a:lnTo>
                  <a:pt x="3889" y="6273"/>
                </a:lnTo>
                <a:lnTo>
                  <a:pt x="3963" y="6053"/>
                </a:lnTo>
                <a:lnTo>
                  <a:pt x="3999" y="5833"/>
                </a:lnTo>
                <a:lnTo>
                  <a:pt x="3963" y="5723"/>
                </a:lnTo>
                <a:lnTo>
                  <a:pt x="3926" y="5612"/>
                </a:lnTo>
                <a:lnTo>
                  <a:pt x="3816" y="5502"/>
                </a:lnTo>
                <a:lnTo>
                  <a:pt x="3669" y="5429"/>
                </a:lnTo>
                <a:lnTo>
                  <a:pt x="3486" y="5392"/>
                </a:lnTo>
                <a:lnTo>
                  <a:pt x="3266" y="5356"/>
                </a:lnTo>
                <a:lnTo>
                  <a:pt x="2532" y="5356"/>
                </a:lnTo>
                <a:lnTo>
                  <a:pt x="2165" y="5319"/>
                </a:lnTo>
                <a:lnTo>
                  <a:pt x="2092" y="4806"/>
                </a:lnTo>
                <a:lnTo>
                  <a:pt x="2165" y="4585"/>
                </a:lnTo>
                <a:lnTo>
                  <a:pt x="2165" y="4365"/>
                </a:lnTo>
                <a:lnTo>
                  <a:pt x="2202" y="3962"/>
                </a:lnTo>
                <a:lnTo>
                  <a:pt x="2459" y="4145"/>
                </a:lnTo>
                <a:lnTo>
                  <a:pt x="2715" y="4292"/>
                </a:lnTo>
                <a:lnTo>
                  <a:pt x="2972" y="4402"/>
                </a:lnTo>
                <a:lnTo>
                  <a:pt x="3266" y="4475"/>
                </a:lnTo>
                <a:lnTo>
                  <a:pt x="3522" y="4549"/>
                </a:lnTo>
                <a:lnTo>
                  <a:pt x="3816" y="4585"/>
                </a:lnTo>
                <a:lnTo>
                  <a:pt x="4403" y="4585"/>
                </a:lnTo>
                <a:lnTo>
                  <a:pt x="4660" y="4549"/>
                </a:lnTo>
                <a:lnTo>
                  <a:pt x="4953" y="4475"/>
                </a:lnTo>
                <a:lnTo>
                  <a:pt x="5210" y="4402"/>
                </a:lnTo>
                <a:lnTo>
                  <a:pt x="5503" y="4292"/>
                </a:lnTo>
                <a:lnTo>
                  <a:pt x="5760" y="4182"/>
                </a:lnTo>
                <a:lnTo>
                  <a:pt x="5833" y="4109"/>
                </a:lnTo>
                <a:lnTo>
                  <a:pt x="5833" y="3999"/>
                </a:lnTo>
                <a:lnTo>
                  <a:pt x="5833" y="3888"/>
                </a:lnTo>
                <a:lnTo>
                  <a:pt x="5797" y="3778"/>
                </a:lnTo>
                <a:lnTo>
                  <a:pt x="5797" y="3778"/>
                </a:lnTo>
                <a:lnTo>
                  <a:pt x="5833" y="3815"/>
                </a:lnTo>
                <a:lnTo>
                  <a:pt x="5980" y="3962"/>
                </a:lnTo>
                <a:lnTo>
                  <a:pt x="6053" y="3999"/>
                </a:lnTo>
                <a:lnTo>
                  <a:pt x="6200" y="4035"/>
                </a:lnTo>
                <a:lnTo>
                  <a:pt x="6237" y="4035"/>
                </a:lnTo>
                <a:lnTo>
                  <a:pt x="6274" y="3999"/>
                </a:lnTo>
                <a:lnTo>
                  <a:pt x="6347" y="3888"/>
                </a:lnTo>
                <a:lnTo>
                  <a:pt x="6310" y="3742"/>
                </a:lnTo>
                <a:lnTo>
                  <a:pt x="6274" y="3632"/>
                </a:lnTo>
                <a:lnTo>
                  <a:pt x="6200" y="3522"/>
                </a:lnTo>
                <a:lnTo>
                  <a:pt x="6090" y="3375"/>
                </a:lnTo>
                <a:lnTo>
                  <a:pt x="5833" y="3192"/>
                </a:lnTo>
                <a:lnTo>
                  <a:pt x="5613" y="3045"/>
                </a:lnTo>
                <a:lnTo>
                  <a:pt x="5283" y="2861"/>
                </a:lnTo>
                <a:lnTo>
                  <a:pt x="4953" y="2715"/>
                </a:lnTo>
                <a:lnTo>
                  <a:pt x="4256" y="2495"/>
                </a:lnTo>
                <a:lnTo>
                  <a:pt x="3926" y="2421"/>
                </a:lnTo>
                <a:lnTo>
                  <a:pt x="3596" y="2385"/>
                </a:lnTo>
                <a:lnTo>
                  <a:pt x="3302" y="2458"/>
                </a:lnTo>
                <a:lnTo>
                  <a:pt x="2972" y="2605"/>
                </a:lnTo>
                <a:lnTo>
                  <a:pt x="2679" y="2788"/>
                </a:lnTo>
                <a:lnTo>
                  <a:pt x="2349" y="3081"/>
                </a:lnTo>
                <a:lnTo>
                  <a:pt x="2349" y="3045"/>
                </a:lnTo>
                <a:lnTo>
                  <a:pt x="2385" y="2788"/>
                </a:lnTo>
                <a:lnTo>
                  <a:pt x="2459" y="2568"/>
                </a:lnTo>
                <a:lnTo>
                  <a:pt x="2495" y="2458"/>
                </a:lnTo>
                <a:lnTo>
                  <a:pt x="2495" y="2311"/>
                </a:lnTo>
                <a:lnTo>
                  <a:pt x="2495" y="2201"/>
                </a:lnTo>
                <a:lnTo>
                  <a:pt x="2422" y="2128"/>
                </a:lnTo>
                <a:lnTo>
                  <a:pt x="2385" y="1871"/>
                </a:lnTo>
                <a:lnTo>
                  <a:pt x="2312" y="1614"/>
                </a:lnTo>
                <a:lnTo>
                  <a:pt x="2129" y="1137"/>
                </a:lnTo>
                <a:lnTo>
                  <a:pt x="2018" y="917"/>
                </a:lnTo>
                <a:lnTo>
                  <a:pt x="1835" y="661"/>
                </a:lnTo>
                <a:lnTo>
                  <a:pt x="1652" y="440"/>
                </a:lnTo>
                <a:lnTo>
                  <a:pt x="1395" y="220"/>
                </a:lnTo>
                <a:lnTo>
                  <a:pt x="1138" y="74"/>
                </a:lnTo>
                <a:lnTo>
                  <a:pt x="881"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447" name="Google Shape;447;p9"/>
          <p:cNvSpPr/>
          <p:nvPr/>
        </p:nvSpPr>
        <p:spPr>
          <a:xfrm rot="-2426120">
            <a:off x="7110132" y="4877011"/>
            <a:ext cx="279910" cy="357971"/>
          </a:xfrm>
          <a:custGeom>
            <a:avLst/>
            <a:gdLst/>
            <a:ahLst/>
            <a:cxnLst/>
            <a:rect l="l" t="t" r="r" b="b"/>
            <a:pathLst>
              <a:path w="9868" h="12620" extrusionOk="0">
                <a:moveTo>
                  <a:pt x="4182" y="661"/>
                </a:moveTo>
                <a:lnTo>
                  <a:pt x="4182" y="918"/>
                </a:lnTo>
                <a:lnTo>
                  <a:pt x="4182" y="1431"/>
                </a:lnTo>
                <a:lnTo>
                  <a:pt x="4145" y="2202"/>
                </a:lnTo>
                <a:lnTo>
                  <a:pt x="3925" y="2165"/>
                </a:lnTo>
                <a:lnTo>
                  <a:pt x="3962" y="2018"/>
                </a:lnTo>
                <a:lnTo>
                  <a:pt x="3962" y="1835"/>
                </a:lnTo>
                <a:lnTo>
                  <a:pt x="3889" y="1468"/>
                </a:lnTo>
                <a:lnTo>
                  <a:pt x="3852" y="1101"/>
                </a:lnTo>
                <a:lnTo>
                  <a:pt x="3889" y="918"/>
                </a:lnTo>
                <a:lnTo>
                  <a:pt x="3962" y="771"/>
                </a:lnTo>
                <a:lnTo>
                  <a:pt x="3999" y="698"/>
                </a:lnTo>
                <a:lnTo>
                  <a:pt x="4072" y="661"/>
                </a:lnTo>
                <a:close/>
                <a:moveTo>
                  <a:pt x="1541" y="404"/>
                </a:moveTo>
                <a:lnTo>
                  <a:pt x="1578" y="441"/>
                </a:lnTo>
                <a:lnTo>
                  <a:pt x="1614" y="514"/>
                </a:lnTo>
                <a:lnTo>
                  <a:pt x="1614" y="1138"/>
                </a:lnTo>
                <a:lnTo>
                  <a:pt x="1688" y="2202"/>
                </a:lnTo>
                <a:lnTo>
                  <a:pt x="1284" y="2238"/>
                </a:lnTo>
                <a:lnTo>
                  <a:pt x="1211" y="2238"/>
                </a:lnTo>
                <a:lnTo>
                  <a:pt x="1211" y="1871"/>
                </a:lnTo>
                <a:lnTo>
                  <a:pt x="1174" y="1505"/>
                </a:lnTo>
                <a:lnTo>
                  <a:pt x="1211" y="1211"/>
                </a:lnTo>
                <a:lnTo>
                  <a:pt x="1248" y="954"/>
                </a:lnTo>
                <a:lnTo>
                  <a:pt x="1358" y="404"/>
                </a:lnTo>
                <a:close/>
                <a:moveTo>
                  <a:pt x="3815" y="2678"/>
                </a:moveTo>
                <a:lnTo>
                  <a:pt x="4439" y="2715"/>
                </a:lnTo>
                <a:lnTo>
                  <a:pt x="5026" y="2789"/>
                </a:lnTo>
                <a:lnTo>
                  <a:pt x="5026" y="2825"/>
                </a:lnTo>
                <a:lnTo>
                  <a:pt x="5136" y="3485"/>
                </a:lnTo>
                <a:lnTo>
                  <a:pt x="3925" y="3559"/>
                </a:lnTo>
                <a:lnTo>
                  <a:pt x="2678" y="3632"/>
                </a:lnTo>
                <a:lnTo>
                  <a:pt x="1358" y="3669"/>
                </a:lnTo>
                <a:lnTo>
                  <a:pt x="917" y="3706"/>
                </a:lnTo>
                <a:lnTo>
                  <a:pt x="477" y="3742"/>
                </a:lnTo>
                <a:lnTo>
                  <a:pt x="441" y="3229"/>
                </a:lnTo>
                <a:lnTo>
                  <a:pt x="441" y="2972"/>
                </a:lnTo>
                <a:lnTo>
                  <a:pt x="404" y="2862"/>
                </a:lnTo>
                <a:lnTo>
                  <a:pt x="331" y="2752"/>
                </a:lnTo>
                <a:lnTo>
                  <a:pt x="587" y="2789"/>
                </a:lnTo>
                <a:lnTo>
                  <a:pt x="807" y="2789"/>
                </a:lnTo>
                <a:lnTo>
                  <a:pt x="1284" y="2752"/>
                </a:lnTo>
                <a:lnTo>
                  <a:pt x="1945" y="2678"/>
                </a:lnTo>
                <a:close/>
                <a:moveTo>
                  <a:pt x="4916" y="3999"/>
                </a:moveTo>
                <a:lnTo>
                  <a:pt x="4989" y="4072"/>
                </a:lnTo>
                <a:lnTo>
                  <a:pt x="5136" y="4109"/>
                </a:lnTo>
                <a:lnTo>
                  <a:pt x="5209" y="4072"/>
                </a:lnTo>
                <a:lnTo>
                  <a:pt x="5246" y="4623"/>
                </a:lnTo>
                <a:lnTo>
                  <a:pt x="5209" y="5173"/>
                </a:lnTo>
                <a:lnTo>
                  <a:pt x="5173" y="5430"/>
                </a:lnTo>
                <a:lnTo>
                  <a:pt x="5099" y="5723"/>
                </a:lnTo>
                <a:lnTo>
                  <a:pt x="4989" y="5980"/>
                </a:lnTo>
                <a:lnTo>
                  <a:pt x="4806" y="6200"/>
                </a:lnTo>
                <a:lnTo>
                  <a:pt x="4659" y="6310"/>
                </a:lnTo>
                <a:lnTo>
                  <a:pt x="4476" y="6420"/>
                </a:lnTo>
                <a:lnTo>
                  <a:pt x="4292" y="6457"/>
                </a:lnTo>
                <a:lnTo>
                  <a:pt x="4072" y="6493"/>
                </a:lnTo>
                <a:lnTo>
                  <a:pt x="3632" y="6530"/>
                </a:lnTo>
                <a:lnTo>
                  <a:pt x="3265" y="6567"/>
                </a:lnTo>
                <a:lnTo>
                  <a:pt x="2605" y="6567"/>
                </a:lnTo>
                <a:lnTo>
                  <a:pt x="2642" y="6493"/>
                </a:lnTo>
                <a:lnTo>
                  <a:pt x="2678" y="6383"/>
                </a:lnTo>
                <a:lnTo>
                  <a:pt x="2788" y="6310"/>
                </a:lnTo>
                <a:lnTo>
                  <a:pt x="2825" y="6273"/>
                </a:lnTo>
                <a:lnTo>
                  <a:pt x="2825" y="6237"/>
                </a:lnTo>
                <a:lnTo>
                  <a:pt x="2788" y="6200"/>
                </a:lnTo>
                <a:lnTo>
                  <a:pt x="2715" y="6200"/>
                </a:lnTo>
                <a:lnTo>
                  <a:pt x="2605" y="6237"/>
                </a:lnTo>
                <a:lnTo>
                  <a:pt x="2458" y="6310"/>
                </a:lnTo>
                <a:lnTo>
                  <a:pt x="2348" y="6420"/>
                </a:lnTo>
                <a:lnTo>
                  <a:pt x="2311" y="6567"/>
                </a:lnTo>
                <a:lnTo>
                  <a:pt x="1724" y="6493"/>
                </a:lnTo>
                <a:lnTo>
                  <a:pt x="1541" y="6457"/>
                </a:lnTo>
                <a:lnTo>
                  <a:pt x="1688" y="6420"/>
                </a:lnTo>
                <a:lnTo>
                  <a:pt x="2055" y="6383"/>
                </a:lnTo>
                <a:lnTo>
                  <a:pt x="2201" y="6310"/>
                </a:lnTo>
                <a:lnTo>
                  <a:pt x="2275" y="6237"/>
                </a:lnTo>
                <a:lnTo>
                  <a:pt x="2311" y="6163"/>
                </a:lnTo>
                <a:lnTo>
                  <a:pt x="2311" y="6090"/>
                </a:lnTo>
                <a:lnTo>
                  <a:pt x="2275" y="6016"/>
                </a:lnTo>
                <a:lnTo>
                  <a:pt x="2238" y="5980"/>
                </a:lnTo>
                <a:lnTo>
                  <a:pt x="2201" y="5943"/>
                </a:lnTo>
                <a:lnTo>
                  <a:pt x="2055" y="5943"/>
                </a:lnTo>
                <a:lnTo>
                  <a:pt x="1981" y="6016"/>
                </a:lnTo>
                <a:lnTo>
                  <a:pt x="1798" y="6053"/>
                </a:lnTo>
                <a:lnTo>
                  <a:pt x="1394" y="6127"/>
                </a:lnTo>
                <a:lnTo>
                  <a:pt x="1138" y="6200"/>
                </a:lnTo>
                <a:lnTo>
                  <a:pt x="917" y="6273"/>
                </a:lnTo>
                <a:lnTo>
                  <a:pt x="807" y="6200"/>
                </a:lnTo>
                <a:lnTo>
                  <a:pt x="697" y="6127"/>
                </a:lnTo>
                <a:lnTo>
                  <a:pt x="661" y="5980"/>
                </a:lnTo>
                <a:lnTo>
                  <a:pt x="624" y="5870"/>
                </a:lnTo>
                <a:lnTo>
                  <a:pt x="624" y="5870"/>
                </a:lnTo>
                <a:lnTo>
                  <a:pt x="844" y="5906"/>
                </a:lnTo>
                <a:lnTo>
                  <a:pt x="1504" y="5906"/>
                </a:lnTo>
                <a:lnTo>
                  <a:pt x="1724" y="5870"/>
                </a:lnTo>
                <a:lnTo>
                  <a:pt x="1945" y="5833"/>
                </a:lnTo>
                <a:lnTo>
                  <a:pt x="1981" y="5796"/>
                </a:lnTo>
                <a:lnTo>
                  <a:pt x="2018" y="5760"/>
                </a:lnTo>
                <a:lnTo>
                  <a:pt x="2055" y="5650"/>
                </a:lnTo>
                <a:lnTo>
                  <a:pt x="1981" y="5540"/>
                </a:lnTo>
                <a:lnTo>
                  <a:pt x="1945" y="5503"/>
                </a:lnTo>
                <a:lnTo>
                  <a:pt x="1504" y="5503"/>
                </a:lnTo>
                <a:lnTo>
                  <a:pt x="1101" y="5540"/>
                </a:lnTo>
                <a:lnTo>
                  <a:pt x="844" y="5576"/>
                </a:lnTo>
                <a:lnTo>
                  <a:pt x="587" y="5576"/>
                </a:lnTo>
                <a:lnTo>
                  <a:pt x="587" y="5356"/>
                </a:lnTo>
                <a:lnTo>
                  <a:pt x="734" y="5430"/>
                </a:lnTo>
                <a:lnTo>
                  <a:pt x="881" y="5466"/>
                </a:lnTo>
                <a:lnTo>
                  <a:pt x="1211" y="5466"/>
                </a:lnTo>
                <a:lnTo>
                  <a:pt x="1541" y="5393"/>
                </a:lnTo>
                <a:lnTo>
                  <a:pt x="1835" y="5246"/>
                </a:lnTo>
                <a:lnTo>
                  <a:pt x="1871" y="5173"/>
                </a:lnTo>
                <a:lnTo>
                  <a:pt x="1908" y="5099"/>
                </a:lnTo>
                <a:lnTo>
                  <a:pt x="1908" y="5026"/>
                </a:lnTo>
                <a:lnTo>
                  <a:pt x="1871" y="4953"/>
                </a:lnTo>
                <a:lnTo>
                  <a:pt x="1835" y="4916"/>
                </a:lnTo>
                <a:lnTo>
                  <a:pt x="1761" y="4879"/>
                </a:lnTo>
                <a:lnTo>
                  <a:pt x="1724" y="4879"/>
                </a:lnTo>
                <a:lnTo>
                  <a:pt x="1614" y="4916"/>
                </a:lnTo>
                <a:lnTo>
                  <a:pt x="1358" y="5026"/>
                </a:lnTo>
                <a:lnTo>
                  <a:pt x="1101" y="5099"/>
                </a:lnTo>
                <a:lnTo>
                  <a:pt x="844" y="5099"/>
                </a:lnTo>
                <a:lnTo>
                  <a:pt x="551" y="5063"/>
                </a:lnTo>
                <a:lnTo>
                  <a:pt x="551" y="4916"/>
                </a:lnTo>
                <a:lnTo>
                  <a:pt x="844" y="4879"/>
                </a:lnTo>
                <a:lnTo>
                  <a:pt x="1138" y="4879"/>
                </a:lnTo>
                <a:lnTo>
                  <a:pt x="1724" y="4769"/>
                </a:lnTo>
                <a:lnTo>
                  <a:pt x="1908" y="4696"/>
                </a:lnTo>
                <a:lnTo>
                  <a:pt x="2091" y="4586"/>
                </a:lnTo>
                <a:lnTo>
                  <a:pt x="2128" y="4513"/>
                </a:lnTo>
                <a:lnTo>
                  <a:pt x="2165" y="4439"/>
                </a:lnTo>
                <a:lnTo>
                  <a:pt x="2128" y="4329"/>
                </a:lnTo>
                <a:lnTo>
                  <a:pt x="2055" y="4256"/>
                </a:lnTo>
                <a:lnTo>
                  <a:pt x="1945" y="4182"/>
                </a:lnTo>
                <a:lnTo>
                  <a:pt x="1871" y="4182"/>
                </a:lnTo>
                <a:lnTo>
                  <a:pt x="1835" y="4219"/>
                </a:lnTo>
                <a:lnTo>
                  <a:pt x="1761" y="4256"/>
                </a:lnTo>
                <a:lnTo>
                  <a:pt x="1724" y="4329"/>
                </a:lnTo>
                <a:lnTo>
                  <a:pt x="1468" y="4403"/>
                </a:lnTo>
                <a:lnTo>
                  <a:pt x="991" y="4476"/>
                </a:lnTo>
                <a:lnTo>
                  <a:pt x="551" y="4586"/>
                </a:lnTo>
                <a:lnTo>
                  <a:pt x="514" y="4146"/>
                </a:lnTo>
                <a:lnTo>
                  <a:pt x="1358" y="4146"/>
                </a:lnTo>
                <a:lnTo>
                  <a:pt x="2678" y="4109"/>
                </a:lnTo>
                <a:lnTo>
                  <a:pt x="3815" y="4072"/>
                </a:lnTo>
                <a:lnTo>
                  <a:pt x="4916" y="3999"/>
                </a:lnTo>
                <a:close/>
                <a:moveTo>
                  <a:pt x="1211" y="1"/>
                </a:moveTo>
                <a:lnTo>
                  <a:pt x="1101" y="37"/>
                </a:lnTo>
                <a:lnTo>
                  <a:pt x="1028" y="147"/>
                </a:lnTo>
                <a:lnTo>
                  <a:pt x="881" y="771"/>
                </a:lnTo>
                <a:lnTo>
                  <a:pt x="807" y="1395"/>
                </a:lnTo>
                <a:lnTo>
                  <a:pt x="807" y="1835"/>
                </a:lnTo>
                <a:lnTo>
                  <a:pt x="807" y="2092"/>
                </a:lnTo>
                <a:lnTo>
                  <a:pt x="881" y="2312"/>
                </a:lnTo>
                <a:lnTo>
                  <a:pt x="551" y="2385"/>
                </a:lnTo>
                <a:lnTo>
                  <a:pt x="367" y="2458"/>
                </a:lnTo>
                <a:lnTo>
                  <a:pt x="221" y="2568"/>
                </a:lnTo>
                <a:lnTo>
                  <a:pt x="184" y="2605"/>
                </a:lnTo>
                <a:lnTo>
                  <a:pt x="147" y="2678"/>
                </a:lnTo>
                <a:lnTo>
                  <a:pt x="37" y="2825"/>
                </a:lnTo>
                <a:lnTo>
                  <a:pt x="37" y="3009"/>
                </a:lnTo>
                <a:lnTo>
                  <a:pt x="37" y="3375"/>
                </a:lnTo>
                <a:lnTo>
                  <a:pt x="37" y="3852"/>
                </a:lnTo>
                <a:lnTo>
                  <a:pt x="37" y="3889"/>
                </a:lnTo>
                <a:lnTo>
                  <a:pt x="0" y="3962"/>
                </a:lnTo>
                <a:lnTo>
                  <a:pt x="37" y="4072"/>
                </a:lnTo>
                <a:lnTo>
                  <a:pt x="74" y="4439"/>
                </a:lnTo>
                <a:lnTo>
                  <a:pt x="110" y="5540"/>
                </a:lnTo>
                <a:lnTo>
                  <a:pt x="110" y="5943"/>
                </a:lnTo>
                <a:lnTo>
                  <a:pt x="184" y="6127"/>
                </a:lnTo>
                <a:lnTo>
                  <a:pt x="257" y="6310"/>
                </a:lnTo>
                <a:lnTo>
                  <a:pt x="367" y="6457"/>
                </a:lnTo>
                <a:lnTo>
                  <a:pt x="477" y="6567"/>
                </a:lnTo>
                <a:lnTo>
                  <a:pt x="624" y="6677"/>
                </a:lnTo>
                <a:lnTo>
                  <a:pt x="771" y="6750"/>
                </a:lnTo>
                <a:lnTo>
                  <a:pt x="1101" y="6860"/>
                </a:lnTo>
                <a:lnTo>
                  <a:pt x="1468" y="6934"/>
                </a:lnTo>
                <a:lnTo>
                  <a:pt x="2091" y="7007"/>
                </a:lnTo>
                <a:lnTo>
                  <a:pt x="2678" y="7044"/>
                </a:lnTo>
                <a:lnTo>
                  <a:pt x="2605" y="7264"/>
                </a:lnTo>
                <a:lnTo>
                  <a:pt x="2605" y="7484"/>
                </a:lnTo>
                <a:lnTo>
                  <a:pt x="2605" y="7887"/>
                </a:lnTo>
                <a:lnTo>
                  <a:pt x="2605" y="8548"/>
                </a:lnTo>
                <a:lnTo>
                  <a:pt x="2678" y="9208"/>
                </a:lnTo>
                <a:lnTo>
                  <a:pt x="2825" y="10455"/>
                </a:lnTo>
                <a:lnTo>
                  <a:pt x="3045" y="11665"/>
                </a:lnTo>
                <a:lnTo>
                  <a:pt x="3118" y="11922"/>
                </a:lnTo>
                <a:lnTo>
                  <a:pt x="3228" y="12106"/>
                </a:lnTo>
                <a:lnTo>
                  <a:pt x="3375" y="12252"/>
                </a:lnTo>
                <a:lnTo>
                  <a:pt x="3595" y="12399"/>
                </a:lnTo>
                <a:lnTo>
                  <a:pt x="3779" y="12472"/>
                </a:lnTo>
                <a:lnTo>
                  <a:pt x="3999" y="12546"/>
                </a:lnTo>
                <a:lnTo>
                  <a:pt x="4476" y="12619"/>
                </a:lnTo>
                <a:lnTo>
                  <a:pt x="4732" y="12582"/>
                </a:lnTo>
                <a:lnTo>
                  <a:pt x="4952" y="12509"/>
                </a:lnTo>
                <a:lnTo>
                  <a:pt x="5136" y="12399"/>
                </a:lnTo>
                <a:lnTo>
                  <a:pt x="5283" y="12216"/>
                </a:lnTo>
                <a:lnTo>
                  <a:pt x="5429" y="12032"/>
                </a:lnTo>
                <a:lnTo>
                  <a:pt x="5503" y="11812"/>
                </a:lnTo>
                <a:lnTo>
                  <a:pt x="5576" y="11592"/>
                </a:lnTo>
                <a:lnTo>
                  <a:pt x="5613" y="11372"/>
                </a:lnTo>
                <a:lnTo>
                  <a:pt x="5613" y="11079"/>
                </a:lnTo>
                <a:lnTo>
                  <a:pt x="5613" y="10785"/>
                </a:lnTo>
                <a:lnTo>
                  <a:pt x="5539" y="10162"/>
                </a:lnTo>
                <a:lnTo>
                  <a:pt x="5539" y="9538"/>
                </a:lnTo>
                <a:lnTo>
                  <a:pt x="5649" y="8951"/>
                </a:lnTo>
                <a:lnTo>
                  <a:pt x="5723" y="8658"/>
                </a:lnTo>
                <a:lnTo>
                  <a:pt x="5833" y="8364"/>
                </a:lnTo>
                <a:lnTo>
                  <a:pt x="5980" y="8071"/>
                </a:lnTo>
                <a:lnTo>
                  <a:pt x="6090" y="7961"/>
                </a:lnTo>
                <a:lnTo>
                  <a:pt x="6200" y="7851"/>
                </a:lnTo>
                <a:lnTo>
                  <a:pt x="6273" y="7814"/>
                </a:lnTo>
                <a:lnTo>
                  <a:pt x="6310" y="7814"/>
                </a:lnTo>
                <a:lnTo>
                  <a:pt x="6456" y="7887"/>
                </a:lnTo>
                <a:lnTo>
                  <a:pt x="6530" y="7997"/>
                </a:lnTo>
                <a:lnTo>
                  <a:pt x="6603" y="8144"/>
                </a:lnTo>
                <a:lnTo>
                  <a:pt x="6640" y="8291"/>
                </a:lnTo>
                <a:lnTo>
                  <a:pt x="6603" y="8474"/>
                </a:lnTo>
                <a:lnTo>
                  <a:pt x="6566" y="8804"/>
                </a:lnTo>
                <a:lnTo>
                  <a:pt x="6530" y="9208"/>
                </a:lnTo>
                <a:lnTo>
                  <a:pt x="6566" y="9428"/>
                </a:lnTo>
                <a:lnTo>
                  <a:pt x="6603" y="9648"/>
                </a:lnTo>
                <a:lnTo>
                  <a:pt x="6676" y="9868"/>
                </a:lnTo>
                <a:lnTo>
                  <a:pt x="6787" y="10051"/>
                </a:lnTo>
                <a:lnTo>
                  <a:pt x="6970" y="10162"/>
                </a:lnTo>
                <a:lnTo>
                  <a:pt x="7153" y="10272"/>
                </a:lnTo>
                <a:lnTo>
                  <a:pt x="7447" y="10345"/>
                </a:lnTo>
                <a:lnTo>
                  <a:pt x="7777" y="10382"/>
                </a:lnTo>
                <a:lnTo>
                  <a:pt x="8437" y="10382"/>
                </a:lnTo>
                <a:lnTo>
                  <a:pt x="9061" y="10308"/>
                </a:lnTo>
                <a:lnTo>
                  <a:pt x="9684" y="10162"/>
                </a:lnTo>
                <a:lnTo>
                  <a:pt x="9758" y="10125"/>
                </a:lnTo>
                <a:lnTo>
                  <a:pt x="9831" y="10051"/>
                </a:lnTo>
                <a:lnTo>
                  <a:pt x="9868" y="9941"/>
                </a:lnTo>
                <a:lnTo>
                  <a:pt x="9831" y="9868"/>
                </a:lnTo>
                <a:lnTo>
                  <a:pt x="9794" y="9758"/>
                </a:lnTo>
                <a:lnTo>
                  <a:pt x="9721" y="9685"/>
                </a:lnTo>
                <a:lnTo>
                  <a:pt x="9648" y="9648"/>
                </a:lnTo>
                <a:lnTo>
                  <a:pt x="9538" y="9648"/>
                </a:lnTo>
                <a:lnTo>
                  <a:pt x="8951" y="9758"/>
                </a:lnTo>
                <a:lnTo>
                  <a:pt x="8327" y="9831"/>
                </a:lnTo>
                <a:lnTo>
                  <a:pt x="7740" y="9831"/>
                </a:lnTo>
                <a:lnTo>
                  <a:pt x="7447" y="9795"/>
                </a:lnTo>
                <a:lnTo>
                  <a:pt x="7300" y="9721"/>
                </a:lnTo>
                <a:lnTo>
                  <a:pt x="7190" y="9648"/>
                </a:lnTo>
                <a:lnTo>
                  <a:pt x="7117" y="9575"/>
                </a:lnTo>
                <a:lnTo>
                  <a:pt x="7080" y="9465"/>
                </a:lnTo>
                <a:lnTo>
                  <a:pt x="7080" y="9208"/>
                </a:lnTo>
                <a:lnTo>
                  <a:pt x="7080" y="8914"/>
                </a:lnTo>
                <a:lnTo>
                  <a:pt x="7117" y="8694"/>
                </a:lnTo>
                <a:lnTo>
                  <a:pt x="7153" y="8474"/>
                </a:lnTo>
                <a:lnTo>
                  <a:pt x="7153" y="8254"/>
                </a:lnTo>
                <a:lnTo>
                  <a:pt x="7117" y="8034"/>
                </a:lnTo>
                <a:lnTo>
                  <a:pt x="7043" y="7851"/>
                </a:lnTo>
                <a:lnTo>
                  <a:pt x="6970" y="7667"/>
                </a:lnTo>
                <a:lnTo>
                  <a:pt x="6823" y="7520"/>
                </a:lnTo>
                <a:lnTo>
                  <a:pt x="6676" y="7410"/>
                </a:lnTo>
                <a:lnTo>
                  <a:pt x="6530" y="7337"/>
                </a:lnTo>
                <a:lnTo>
                  <a:pt x="6383" y="7300"/>
                </a:lnTo>
                <a:lnTo>
                  <a:pt x="6200" y="7300"/>
                </a:lnTo>
                <a:lnTo>
                  <a:pt x="6016" y="7337"/>
                </a:lnTo>
                <a:lnTo>
                  <a:pt x="5833" y="7447"/>
                </a:lnTo>
                <a:lnTo>
                  <a:pt x="5649" y="7594"/>
                </a:lnTo>
                <a:lnTo>
                  <a:pt x="5503" y="7814"/>
                </a:lnTo>
                <a:lnTo>
                  <a:pt x="5393" y="8034"/>
                </a:lnTo>
                <a:lnTo>
                  <a:pt x="5283" y="8291"/>
                </a:lnTo>
                <a:lnTo>
                  <a:pt x="5136" y="8768"/>
                </a:lnTo>
                <a:lnTo>
                  <a:pt x="5026" y="9281"/>
                </a:lnTo>
                <a:lnTo>
                  <a:pt x="4989" y="9795"/>
                </a:lnTo>
                <a:lnTo>
                  <a:pt x="5026" y="10308"/>
                </a:lnTo>
                <a:lnTo>
                  <a:pt x="5062" y="10858"/>
                </a:lnTo>
                <a:lnTo>
                  <a:pt x="5062" y="11372"/>
                </a:lnTo>
                <a:lnTo>
                  <a:pt x="5062" y="11519"/>
                </a:lnTo>
                <a:lnTo>
                  <a:pt x="5026" y="11665"/>
                </a:lnTo>
                <a:lnTo>
                  <a:pt x="4952" y="11775"/>
                </a:lnTo>
                <a:lnTo>
                  <a:pt x="4879" y="11886"/>
                </a:lnTo>
                <a:lnTo>
                  <a:pt x="4769" y="11959"/>
                </a:lnTo>
                <a:lnTo>
                  <a:pt x="4659" y="12032"/>
                </a:lnTo>
                <a:lnTo>
                  <a:pt x="4512" y="12069"/>
                </a:lnTo>
                <a:lnTo>
                  <a:pt x="4366" y="12069"/>
                </a:lnTo>
                <a:lnTo>
                  <a:pt x="4109" y="11996"/>
                </a:lnTo>
                <a:lnTo>
                  <a:pt x="3815" y="11922"/>
                </a:lnTo>
                <a:lnTo>
                  <a:pt x="3705" y="11849"/>
                </a:lnTo>
                <a:lnTo>
                  <a:pt x="3595" y="11739"/>
                </a:lnTo>
                <a:lnTo>
                  <a:pt x="3559" y="11592"/>
                </a:lnTo>
                <a:lnTo>
                  <a:pt x="3522" y="11445"/>
                </a:lnTo>
                <a:lnTo>
                  <a:pt x="3302" y="10272"/>
                </a:lnTo>
                <a:lnTo>
                  <a:pt x="3155" y="9061"/>
                </a:lnTo>
                <a:lnTo>
                  <a:pt x="3045" y="7887"/>
                </a:lnTo>
                <a:lnTo>
                  <a:pt x="3045" y="7484"/>
                </a:lnTo>
                <a:lnTo>
                  <a:pt x="3008" y="7264"/>
                </a:lnTo>
                <a:lnTo>
                  <a:pt x="2935" y="7044"/>
                </a:lnTo>
                <a:lnTo>
                  <a:pt x="3375" y="7044"/>
                </a:lnTo>
                <a:lnTo>
                  <a:pt x="3779" y="7007"/>
                </a:lnTo>
                <a:lnTo>
                  <a:pt x="4219" y="6970"/>
                </a:lnTo>
                <a:lnTo>
                  <a:pt x="4622" y="6860"/>
                </a:lnTo>
                <a:lnTo>
                  <a:pt x="4806" y="6787"/>
                </a:lnTo>
                <a:lnTo>
                  <a:pt x="4952" y="6677"/>
                </a:lnTo>
                <a:lnTo>
                  <a:pt x="5099" y="6603"/>
                </a:lnTo>
                <a:lnTo>
                  <a:pt x="5209" y="6493"/>
                </a:lnTo>
                <a:lnTo>
                  <a:pt x="5429" y="6200"/>
                </a:lnTo>
                <a:lnTo>
                  <a:pt x="5539" y="5906"/>
                </a:lnTo>
                <a:lnTo>
                  <a:pt x="5649" y="5576"/>
                </a:lnTo>
                <a:lnTo>
                  <a:pt x="5723" y="5210"/>
                </a:lnTo>
                <a:lnTo>
                  <a:pt x="5723" y="4806"/>
                </a:lnTo>
                <a:lnTo>
                  <a:pt x="5686" y="4036"/>
                </a:lnTo>
                <a:lnTo>
                  <a:pt x="5649" y="3559"/>
                </a:lnTo>
                <a:lnTo>
                  <a:pt x="5576" y="3082"/>
                </a:lnTo>
                <a:lnTo>
                  <a:pt x="5539" y="2789"/>
                </a:lnTo>
                <a:lnTo>
                  <a:pt x="5503" y="2678"/>
                </a:lnTo>
                <a:lnTo>
                  <a:pt x="5466" y="2568"/>
                </a:lnTo>
                <a:lnTo>
                  <a:pt x="5429" y="2422"/>
                </a:lnTo>
                <a:lnTo>
                  <a:pt x="5356" y="2348"/>
                </a:lnTo>
                <a:lnTo>
                  <a:pt x="5173" y="2238"/>
                </a:lnTo>
                <a:lnTo>
                  <a:pt x="5026" y="2202"/>
                </a:lnTo>
                <a:lnTo>
                  <a:pt x="4916" y="2202"/>
                </a:lnTo>
                <a:lnTo>
                  <a:pt x="4879" y="2238"/>
                </a:lnTo>
                <a:lnTo>
                  <a:pt x="4586" y="2238"/>
                </a:lnTo>
                <a:lnTo>
                  <a:pt x="4622" y="808"/>
                </a:lnTo>
                <a:lnTo>
                  <a:pt x="4586" y="551"/>
                </a:lnTo>
                <a:lnTo>
                  <a:pt x="4549" y="441"/>
                </a:lnTo>
                <a:lnTo>
                  <a:pt x="4512" y="331"/>
                </a:lnTo>
                <a:lnTo>
                  <a:pt x="4439" y="258"/>
                </a:lnTo>
                <a:lnTo>
                  <a:pt x="4329" y="221"/>
                </a:lnTo>
                <a:lnTo>
                  <a:pt x="4219" y="184"/>
                </a:lnTo>
                <a:lnTo>
                  <a:pt x="4072" y="221"/>
                </a:lnTo>
                <a:lnTo>
                  <a:pt x="3815" y="331"/>
                </a:lnTo>
                <a:lnTo>
                  <a:pt x="3705" y="404"/>
                </a:lnTo>
                <a:lnTo>
                  <a:pt x="3632" y="514"/>
                </a:lnTo>
                <a:lnTo>
                  <a:pt x="3522" y="734"/>
                </a:lnTo>
                <a:lnTo>
                  <a:pt x="3449" y="991"/>
                </a:lnTo>
                <a:lnTo>
                  <a:pt x="3485" y="1321"/>
                </a:lnTo>
                <a:lnTo>
                  <a:pt x="3522" y="1651"/>
                </a:lnTo>
                <a:lnTo>
                  <a:pt x="3559" y="1908"/>
                </a:lnTo>
                <a:lnTo>
                  <a:pt x="3669" y="2165"/>
                </a:lnTo>
                <a:lnTo>
                  <a:pt x="2091" y="2165"/>
                </a:lnTo>
                <a:lnTo>
                  <a:pt x="2055" y="1358"/>
                </a:lnTo>
                <a:lnTo>
                  <a:pt x="2018" y="514"/>
                </a:lnTo>
                <a:lnTo>
                  <a:pt x="2018" y="368"/>
                </a:lnTo>
                <a:lnTo>
                  <a:pt x="1945" y="221"/>
                </a:lnTo>
                <a:lnTo>
                  <a:pt x="1871" y="147"/>
                </a:lnTo>
                <a:lnTo>
                  <a:pt x="1761" y="74"/>
                </a:lnTo>
                <a:lnTo>
                  <a:pt x="1651" y="37"/>
                </a:lnTo>
                <a:lnTo>
                  <a:pt x="1504" y="1"/>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448" name="Google Shape;448;p9"/>
          <p:cNvSpPr/>
          <p:nvPr/>
        </p:nvSpPr>
        <p:spPr>
          <a:xfrm>
            <a:off x="7659648" y="4370196"/>
            <a:ext cx="377708" cy="426638"/>
          </a:xfrm>
          <a:custGeom>
            <a:avLst/>
            <a:gdLst/>
            <a:ahLst/>
            <a:cxnLst/>
            <a:rect l="l" t="t" r="r" b="b"/>
            <a:pathLst>
              <a:path w="13316" h="15041" extrusionOk="0">
                <a:moveTo>
                  <a:pt x="5466" y="1"/>
                </a:moveTo>
                <a:lnTo>
                  <a:pt x="5466" y="38"/>
                </a:lnTo>
                <a:lnTo>
                  <a:pt x="5576" y="1248"/>
                </a:lnTo>
                <a:lnTo>
                  <a:pt x="5612" y="1321"/>
                </a:lnTo>
                <a:lnTo>
                  <a:pt x="5649" y="1395"/>
                </a:lnTo>
                <a:lnTo>
                  <a:pt x="5759" y="1431"/>
                </a:lnTo>
                <a:lnTo>
                  <a:pt x="5833" y="1395"/>
                </a:lnTo>
                <a:lnTo>
                  <a:pt x="6713" y="881"/>
                </a:lnTo>
                <a:lnTo>
                  <a:pt x="6713" y="881"/>
                </a:lnTo>
                <a:lnTo>
                  <a:pt x="6640" y="1285"/>
                </a:lnTo>
                <a:lnTo>
                  <a:pt x="6603" y="1652"/>
                </a:lnTo>
                <a:lnTo>
                  <a:pt x="6603" y="2055"/>
                </a:lnTo>
                <a:lnTo>
                  <a:pt x="6640" y="2459"/>
                </a:lnTo>
                <a:lnTo>
                  <a:pt x="6676" y="2569"/>
                </a:lnTo>
                <a:lnTo>
                  <a:pt x="6750" y="2605"/>
                </a:lnTo>
                <a:lnTo>
                  <a:pt x="6823" y="2642"/>
                </a:lnTo>
                <a:lnTo>
                  <a:pt x="6896" y="2679"/>
                </a:lnTo>
                <a:lnTo>
                  <a:pt x="6970" y="2642"/>
                </a:lnTo>
                <a:lnTo>
                  <a:pt x="7043" y="2605"/>
                </a:lnTo>
                <a:lnTo>
                  <a:pt x="7080" y="2532"/>
                </a:lnTo>
                <a:lnTo>
                  <a:pt x="7080" y="2459"/>
                </a:lnTo>
                <a:lnTo>
                  <a:pt x="7043" y="2275"/>
                </a:lnTo>
                <a:lnTo>
                  <a:pt x="7006" y="1835"/>
                </a:lnTo>
                <a:lnTo>
                  <a:pt x="7043" y="1395"/>
                </a:lnTo>
                <a:lnTo>
                  <a:pt x="7116" y="955"/>
                </a:lnTo>
                <a:lnTo>
                  <a:pt x="7226" y="514"/>
                </a:lnTo>
                <a:lnTo>
                  <a:pt x="7190" y="404"/>
                </a:lnTo>
                <a:lnTo>
                  <a:pt x="7153" y="294"/>
                </a:lnTo>
                <a:lnTo>
                  <a:pt x="7043" y="258"/>
                </a:lnTo>
                <a:lnTo>
                  <a:pt x="6933" y="294"/>
                </a:lnTo>
                <a:lnTo>
                  <a:pt x="5906" y="918"/>
                </a:lnTo>
                <a:lnTo>
                  <a:pt x="5869" y="698"/>
                </a:lnTo>
                <a:lnTo>
                  <a:pt x="5796" y="478"/>
                </a:lnTo>
                <a:lnTo>
                  <a:pt x="5686" y="221"/>
                </a:lnTo>
                <a:lnTo>
                  <a:pt x="5576" y="1"/>
                </a:lnTo>
                <a:close/>
                <a:moveTo>
                  <a:pt x="8840" y="3816"/>
                </a:moveTo>
                <a:lnTo>
                  <a:pt x="8730" y="3852"/>
                </a:lnTo>
                <a:lnTo>
                  <a:pt x="8657" y="3926"/>
                </a:lnTo>
                <a:lnTo>
                  <a:pt x="8510" y="4146"/>
                </a:lnTo>
                <a:lnTo>
                  <a:pt x="8364" y="4293"/>
                </a:lnTo>
                <a:lnTo>
                  <a:pt x="8143" y="4476"/>
                </a:lnTo>
                <a:lnTo>
                  <a:pt x="7997" y="4659"/>
                </a:lnTo>
                <a:lnTo>
                  <a:pt x="7997" y="4733"/>
                </a:lnTo>
                <a:lnTo>
                  <a:pt x="7997" y="4769"/>
                </a:lnTo>
                <a:lnTo>
                  <a:pt x="8033" y="4806"/>
                </a:lnTo>
                <a:lnTo>
                  <a:pt x="8070" y="4843"/>
                </a:lnTo>
                <a:lnTo>
                  <a:pt x="8253" y="4843"/>
                </a:lnTo>
                <a:lnTo>
                  <a:pt x="8400" y="4806"/>
                </a:lnTo>
                <a:lnTo>
                  <a:pt x="8547" y="4733"/>
                </a:lnTo>
                <a:lnTo>
                  <a:pt x="8694" y="4659"/>
                </a:lnTo>
                <a:lnTo>
                  <a:pt x="8914" y="4403"/>
                </a:lnTo>
                <a:lnTo>
                  <a:pt x="9097" y="4146"/>
                </a:lnTo>
                <a:lnTo>
                  <a:pt x="9134" y="4073"/>
                </a:lnTo>
                <a:lnTo>
                  <a:pt x="9134" y="3963"/>
                </a:lnTo>
                <a:lnTo>
                  <a:pt x="9097" y="3889"/>
                </a:lnTo>
                <a:lnTo>
                  <a:pt x="9024" y="3852"/>
                </a:lnTo>
                <a:lnTo>
                  <a:pt x="8914" y="3816"/>
                </a:lnTo>
                <a:close/>
                <a:moveTo>
                  <a:pt x="147" y="2972"/>
                </a:moveTo>
                <a:lnTo>
                  <a:pt x="73" y="3009"/>
                </a:lnTo>
                <a:lnTo>
                  <a:pt x="37" y="3082"/>
                </a:lnTo>
                <a:lnTo>
                  <a:pt x="0" y="3229"/>
                </a:lnTo>
                <a:lnTo>
                  <a:pt x="37" y="3559"/>
                </a:lnTo>
                <a:lnTo>
                  <a:pt x="110" y="4073"/>
                </a:lnTo>
                <a:lnTo>
                  <a:pt x="220" y="4549"/>
                </a:lnTo>
                <a:lnTo>
                  <a:pt x="257" y="4623"/>
                </a:lnTo>
                <a:lnTo>
                  <a:pt x="330" y="4696"/>
                </a:lnTo>
                <a:lnTo>
                  <a:pt x="514" y="4696"/>
                </a:lnTo>
                <a:lnTo>
                  <a:pt x="1174" y="4219"/>
                </a:lnTo>
                <a:lnTo>
                  <a:pt x="1247" y="4843"/>
                </a:lnTo>
                <a:lnTo>
                  <a:pt x="1284" y="4990"/>
                </a:lnTo>
                <a:lnTo>
                  <a:pt x="1321" y="5173"/>
                </a:lnTo>
                <a:lnTo>
                  <a:pt x="1394" y="5320"/>
                </a:lnTo>
                <a:lnTo>
                  <a:pt x="1431" y="5356"/>
                </a:lnTo>
                <a:lnTo>
                  <a:pt x="1541" y="5393"/>
                </a:lnTo>
                <a:lnTo>
                  <a:pt x="1614" y="5393"/>
                </a:lnTo>
                <a:lnTo>
                  <a:pt x="1687" y="5356"/>
                </a:lnTo>
                <a:lnTo>
                  <a:pt x="1724" y="5320"/>
                </a:lnTo>
                <a:lnTo>
                  <a:pt x="1761" y="5246"/>
                </a:lnTo>
                <a:lnTo>
                  <a:pt x="1761" y="5173"/>
                </a:lnTo>
                <a:lnTo>
                  <a:pt x="1724" y="5063"/>
                </a:lnTo>
                <a:lnTo>
                  <a:pt x="1724" y="5026"/>
                </a:lnTo>
                <a:lnTo>
                  <a:pt x="1687" y="4953"/>
                </a:lnTo>
                <a:lnTo>
                  <a:pt x="1651" y="4549"/>
                </a:lnTo>
                <a:lnTo>
                  <a:pt x="1614" y="4183"/>
                </a:lnTo>
                <a:lnTo>
                  <a:pt x="1577" y="3816"/>
                </a:lnTo>
                <a:lnTo>
                  <a:pt x="1577" y="3706"/>
                </a:lnTo>
                <a:lnTo>
                  <a:pt x="1467" y="3632"/>
                </a:lnTo>
                <a:lnTo>
                  <a:pt x="1357" y="3632"/>
                </a:lnTo>
                <a:lnTo>
                  <a:pt x="1247" y="3669"/>
                </a:lnTo>
                <a:lnTo>
                  <a:pt x="880" y="3889"/>
                </a:lnTo>
                <a:lnTo>
                  <a:pt x="550" y="4146"/>
                </a:lnTo>
                <a:lnTo>
                  <a:pt x="330" y="3302"/>
                </a:lnTo>
                <a:lnTo>
                  <a:pt x="294" y="3082"/>
                </a:lnTo>
                <a:lnTo>
                  <a:pt x="220" y="2972"/>
                </a:lnTo>
                <a:close/>
                <a:moveTo>
                  <a:pt x="8400" y="2679"/>
                </a:moveTo>
                <a:lnTo>
                  <a:pt x="10124" y="5173"/>
                </a:lnTo>
                <a:lnTo>
                  <a:pt x="10161" y="5210"/>
                </a:lnTo>
                <a:lnTo>
                  <a:pt x="10124" y="5246"/>
                </a:lnTo>
                <a:lnTo>
                  <a:pt x="9684" y="5613"/>
                </a:lnTo>
                <a:lnTo>
                  <a:pt x="9207" y="6017"/>
                </a:lnTo>
                <a:lnTo>
                  <a:pt x="8804" y="6310"/>
                </a:lnTo>
                <a:lnTo>
                  <a:pt x="8584" y="6017"/>
                </a:lnTo>
                <a:lnTo>
                  <a:pt x="6970" y="3852"/>
                </a:lnTo>
                <a:lnTo>
                  <a:pt x="7703" y="3339"/>
                </a:lnTo>
                <a:lnTo>
                  <a:pt x="8033" y="3045"/>
                </a:lnTo>
                <a:lnTo>
                  <a:pt x="8364" y="2752"/>
                </a:lnTo>
                <a:lnTo>
                  <a:pt x="8400" y="2679"/>
                </a:lnTo>
                <a:close/>
                <a:moveTo>
                  <a:pt x="2494" y="7227"/>
                </a:moveTo>
                <a:lnTo>
                  <a:pt x="2421" y="7301"/>
                </a:lnTo>
                <a:lnTo>
                  <a:pt x="2421" y="7411"/>
                </a:lnTo>
                <a:lnTo>
                  <a:pt x="2678" y="7887"/>
                </a:lnTo>
                <a:lnTo>
                  <a:pt x="2494" y="8034"/>
                </a:lnTo>
                <a:lnTo>
                  <a:pt x="2458" y="8108"/>
                </a:lnTo>
                <a:lnTo>
                  <a:pt x="2421" y="8218"/>
                </a:lnTo>
                <a:lnTo>
                  <a:pt x="2421" y="8291"/>
                </a:lnTo>
                <a:lnTo>
                  <a:pt x="2494" y="8328"/>
                </a:lnTo>
                <a:lnTo>
                  <a:pt x="2605" y="8364"/>
                </a:lnTo>
                <a:lnTo>
                  <a:pt x="2678" y="8328"/>
                </a:lnTo>
                <a:lnTo>
                  <a:pt x="2861" y="8254"/>
                </a:lnTo>
                <a:lnTo>
                  <a:pt x="2935" y="8364"/>
                </a:lnTo>
                <a:lnTo>
                  <a:pt x="3155" y="8694"/>
                </a:lnTo>
                <a:lnTo>
                  <a:pt x="3301" y="8841"/>
                </a:lnTo>
                <a:lnTo>
                  <a:pt x="3375" y="8878"/>
                </a:lnTo>
                <a:lnTo>
                  <a:pt x="3485" y="8915"/>
                </a:lnTo>
                <a:lnTo>
                  <a:pt x="3558" y="8878"/>
                </a:lnTo>
                <a:lnTo>
                  <a:pt x="3595" y="8804"/>
                </a:lnTo>
                <a:lnTo>
                  <a:pt x="3632" y="8731"/>
                </a:lnTo>
                <a:lnTo>
                  <a:pt x="3595" y="8621"/>
                </a:lnTo>
                <a:lnTo>
                  <a:pt x="3558" y="8438"/>
                </a:lnTo>
                <a:lnTo>
                  <a:pt x="3301" y="8108"/>
                </a:lnTo>
                <a:lnTo>
                  <a:pt x="3228" y="7997"/>
                </a:lnTo>
                <a:lnTo>
                  <a:pt x="3558" y="7704"/>
                </a:lnTo>
                <a:lnTo>
                  <a:pt x="3595" y="7594"/>
                </a:lnTo>
                <a:lnTo>
                  <a:pt x="3595" y="7484"/>
                </a:lnTo>
                <a:lnTo>
                  <a:pt x="3558" y="7411"/>
                </a:lnTo>
                <a:lnTo>
                  <a:pt x="3485" y="7374"/>
                </a:lnTo>
                <a:lnTo>
                  <a:pt x="3412" y="7337"/>
                </a:lnTo>
                <a:lnTo>
                  <a:pt x="3338" y="7337"/>
                </a:lnTo>
                <a:lnTo>
                  <a:pt x="3228" y="7411"/>
                </a:lnTo>
                <a:lnTo>
                  <a:pt x="2971" y="7631"/>
                </a:lnTo>
                <a:lnTo>
                  <a:pt x="2641" y="7264"/>
                </a:lnTo>
                <a:lnTo>
                  <a:pt x="2568" y="7227"/>
                </a:lnTo>
                <a:close/>
                <a:moveTo>
                  <a:pt x="3191" y="6090"/>
                </a:moveTo>
                <a:lnTo>
                  <a:pt x="3595" y="6860"/>
                </a:lnTo>
                <a:lnTo>
                  <a:pt x="3998" y="7594"/>
                </a:lnTo>
                <a:lnTo>
                  <a:pt x="4439" y="8328"/>
                </a:lnTo>
                <a:lnTo>
                  <a:pt x="4915" y="9025"/>
                </a:lnTo>
                <a:lnTo>
                  <a:pt x="4769" y="9098"/>
                </a:lnTo>
                <a:lnTo>
                  <a:pt x="4622" y="9171"/>
                </a:lnTo>
                <a:lnTo>
                  <a:pt x="4365" y="9355"/>
                </a:lnTo>
                <a:lnTo>
                  <a:pt x="3778" y="9721"/>
                </a:lnTo>
                <a:lnTo>
                  <a:pt x="3522" y="9905"/>
                </a:lnTo>
                <a:lnTo>
                  <a:pt x="3412" y="10015"/>
                </a:lnTo>
                <a:lnTo>
                  <a:pt x="3265" y="10052"/>
                </a:lnTo>
                <a:lnTo>
                  <a:pt x="3228" y="10052"/>
                </a:lnTo>
                <a:lnTo>
                  <a:pt x="3191" y="10088"/>
                </a:lnTo>
                <a:lnTo>
                  <a:pt x="3191" y="10162"/>
                </a:lnTo>
                <a:lnTo>
                  <a:pt x="2421" y="9025"/>
                </a:lnTo>
                <a:lnTo>
                  <a:pt x="1761" y="7997"/>
                </a:lnTo>
                <a:lnTo>
                  <a:pt x="1064" y="7007"/>
                </a:lnTo>
                <a:lnTo>
                  <a:pt x="1394" y="6897"/>
                </a:lnTo>
                <a:lnTo>
                  <a:pt x="1724" y="6714"/>
                </a:lnTo>
                <a:lnTo>
                  <a:pt x="2348" y="6383"/>
                </a:lnTo>
                <a:lnTo>
                  <a:pt x="2494" y="6310"/>
                </a:lnTo>
                <a:lnTo>
                  <a:pt x="2641" y="6273"/>
                </a:lnTo>
                <a:lnTo>
                  <a:pt x="2935" y="6237"/>
                </a:lnTo>
                <a:lnTo>
                  <a:pt x="3081" y="6200"/>
                </a:lnTo>
                <a:lnTo>
                  <a:pt x="3191" y="6090"/>
                </a:lnTo>
                <a:close/>
                <a:moveTo>
                  <a:pt x="12729" y="11005"/>
                </a:moveTo>
                <a:lnTo>
                  <a:pt x="12655" y="11225"/>
                </a:lnTo>
                <a:lnTo>
                  <a:pt x="12582" y="11115"/>
                </a:lnTo>
                <a:lnTo>
                  <a:pt x="12729" y="11005"/>
                </a:lnTo>
                <a:close/>
                <a:moveTo>
                  <a:pt x="9647" y="12949"/>
                </a:moveTo>
                <a:lnTo>
                  <a:pt x="9721" y="13096"/>
                </a:lnTo>
                <a:lnTo>
                  <a:pt x="9831" y="13280"/>
                </a:lnTo>
                <a:lnTo>
                  <a:pt x="9941" y="13463"/>
                </a:lnTo>
                <a:lnTo>
                  <a:pt x="10088" y="13573"/>
                </a:lnTo>
                <a:lnTo>
                  <a:pt x="10051" y="13573"/>
                </a:lnTo>
                <a:lnTo>
                  <a:pt x="9647" y="13756"/>
                </a:lnTo>
                <a:lnTo>
                  <a:pt x="9647" y="13646"/>
                </a:lnTo>
                <a:lnTo>
                  <a:pt x="9574" y="13536"/>
                </a:lnTo>
                <a:lnTo>
                  <a:pt x="9427" y="13426"/>
                </a:lnTo>
                <a:lnTo>
                  <a:pt x="9354" y="13280"/>
                </a:lnTo>
                <a:lnTo>
                  <a:pt x="9281" y="13133"/>
                </a:lnTo>
                <a:lnTo>
                  <a:pt x="9244" y="12986"/>
                </a:lnTo>
                <a:lnTo>
                  <a:pt x="9647" y="12949"/>
                </a:lnTo>
                <a:close/>
                <a:moveTo>
                  <a:pt x="6640" y="12839"/>
                </a:moveTo>
                <a:lnTo>
                  <a:pt x="6493" y="13426"/>
                </a:lnTo>
                <a:lnTo>
                  <a:pt x="6419" y="14013"/>
                </a:lnTo>
                <a:lnTo>
                  <a:pt x="6419" y="14160"/>
                </a:lnTo>
                <a:lnTo>
                  <a:pt x="6163" y="13940"/>
                </a:lnTo>
                <a:lnTo>
                  <a:pt x="6126" y="13940"/>
                </a:lnTo>
                <a:lnTo>
                  <a:pt x="6126" y="13903"/>
                </a:lnTo>
                <a:lnTo>
                  <a:pt x="6126" y="13646"/>
                </a:lnTo>
                <a:lnTo>
                  <a:pt x="6163" y="13353"/>
                </a:lnTo>
                <a:lnTo>
                  <a:pt x="6236" y="13096"/>
                </a:lnTo>
                <a:lnTo>
                  <a:pt x="6346" y="12876"/>
                </a:lnTo>
                <a:lnTo>
                  <a:pt x="6640" y="12839"/>
                </a:lnTo>
                <a:close/>
                <a:moveTo>
                  <a:pt x="7336" y="13170"/>
                </a:moveTo>
                <a:lnTo>
                  <a:pt x="7263" y="13206"/>
                </a:lnTo>
                <a:lnTo>
                  <a:pt x="7226" y="13243"/>
                </a:lnTo>
                <a:lnTo>
                  <a:pt x="7080" y="13720"/>
                </a:lnTo>
                <a:lnTo>
                  <a:pt x="7006" y="13977"/>
                </a:lnTo>
                <a:lnTo>
                  <a:pt x="7006" y="14233"/>
                </a:lnTo>
                <a:lnTo>
                  <a:pt x="7006" y="14307"/>
                </a:lnTo>
                <a:lnTo>
                  <a:pt x="7043" y="14380"/>
                </a:lnTo>
                <a:lnTo>
                  <a:pt x="7116" y="14453"/>
                </a:lnTo>
                <a:lnTo>
                  <a:pt x="7190" y="14490"/>
                </a:lnTo>
                <a:lnTo>
                  <a:pt x="7263" y="14527"/>
                </a:lnTo>
                <a:lnTo>
                  <a:pt x="7336" y="14527"/>
                </a:lnTo>
                <a:lnTo>
                  <a:pt x="7410" y="14453"/>
                </a:lnTo>
                <a:lnTo>
                  <a:pt x="7483" y="14380"/>
                </a:lnTo>
                <a:lnTo>
                  <a:pt x="7483" y="14270"/>
                </a:lnTo>
                <a:lnTo>
                  <a:pt x="7446" y="14160"/>
                </a:lnTo>
                <a:lnTo>
                  <a:pt x="7373" y="14123"/>
                </a:lnTo>
                <a:lnTo>
                  <a:pt x="7373" y="13830"/>
                </a:lnTo>
                <a:lnTo>
                  <a:pt x="7410" y="13280"/>
                </a:lnTo>
                <a:lnTo>
                  <a:pt x="7373" y="13206"/>
                </a:lnTo>
                <a:lnTo>
                  <a:pt x="7336" y="13170"/>
                </a:lnTo>
                <a:close/>
                <a:moveTo>
                  <a:pt x="10418" y="5613"/>
                </a:moveTo>
                <a:lnTo>
                  <a:pt x="11188" y="6714"/>
                </a:lnTo>
                <a:lnTo>
                  <a:pt x="11555" y="7264"/>
                </a:lnTo>
                <a:lnTo>
                  <a:pt x="11922" y="7814"/>
                </a:lnTo>
                <a:lnTo>
                  <a:pt x="12252" y="8474"/>
                </a:lnTo>
                <a:lnTo>
                  <a:pt x="12399" y="8841"/>
                </a:lnTo>
                <a:lnTo>
                  <a:pt x="12545" y="9208"/>
                </a:lnTo>
                <a:lnTo>
                  <a:pt x="12619" y="9575"/>
                </a:lnTo>
                <a:lnTo>
                  <a:pt x="12692" y="9942"/>
                </a:lnTo>
                <a:lnTo>
                  <a:pt x="12729" y="10308"/>
                </a:lnTo>
                <a:lnTo>
                  <a:pt x="12729" y="10675"/>
                </a:lnTo>
                <a:lnTo>
                  <a:pt x="12325" y="10932"/>
                </a:lnTo>
                <a:lnTo>
                  <a:pt x="12288" y="10969"/>
                </a:lnTo>
                <a:lnTo>
                  <a:pt x="12252" y="11042"/>
                </a:lnTo>
                <a:lnTo>
                  <a:pt x="12288" y="11079"/>
                </a:lnTo>
                <a:lnTo>
                  <a:pt x="12325" y="11152"/>
                </a:lnTo>
                <a:lnTo>
                  <a:pt x="12435" y="11372"/>
                </a:lnTo>
                <a:lnTo>
                  <a:pt x="12509" y="11446"/>
                </a:lnTo>
                <a:lnTo>
                  <a:pt x="12582" y="11519"/>
                </a:lnTo>
                <a:lnTo>
                  <a:pt x="12472" y="11776"/>
                </a:lnTo>
                <a:lnTo>
                  <a:pt x="12325" y="12032"/>
                </a:lnTo>
                <a:lnTo>
                  <a:pt x="11848" y="11666"/>
                </a:lnTo>
                <a:lnTo>
                  <a:pt x="11775" y="11629"/>
                </a:lnTo>
                <a:lnTo>
                  <a:pt x="11702" y="11666"/>
                </a:lnTo>
                <a:lnTo>
                  <a:pt x="11665" y="11739"/>
                </a:lnTo>
                <a:lnTo>
                  <a:pt x="11702" y="11812"/>
                </a:lnTo>
                <a:lnTo>
                  <a:pt x="12142" y="12326"/>
                </a:lnTo>
                <a:lnTo>
                  <a:pt x="11848" y="12619"/>
                </a:lnTo>
                <a:lnTo>
                  <a:pt x="11812" y="12546"/>
                </a:lnTo>
                <a:lnTo>
                  <a:pt x="11665" y="12399"/>
                </a:lnTo>
                <a:lnTo>
                  <a:pt x="11518" y="12253"/>
                </a:lnTo>
                <a:lnTo>
                  <a:pt x="11371" y="12069"/>
                </a:lnTo>
                <a:lnTo>
                  <a:pt x="11298" y="11886"/>
                </a:lnTo>
                <a:lnTo>
                  <a:pt x="11225" y="11849"/>
                </a:lnTo>
                <a:lnTo>
                  <a:pt x="11188" y="11812"/>
                </a:lnTo>
                <a:lnTo>
                  <a:pt x="11115" y="11849"/>
                </a:lnTo>
                <a:lnTo>
                  <a:pt x="11078" y="11922"/>
                </a:lnTo>
                <a:lnTo>
                  <a:pt x="11078" y="12106"/>
                </a:lnTo>
                <a:lnTo>
                  <a:pt x="11115" y="12253"/>
                </a:lnTo>
                <a:lnTo>
                  <a:pt x="11188" y="12436"/>
                </a:lnTo>
                <a:lnTo>
                  <a:pt x="11261" y="12583"/>
                </a:lnTo>
                <a:lnTo>
                  <a:pt x="11371" y="12729"/>
                </a:lnTo>
                <a:lnTo>
                  <a:pt x="11518" y="12876"/>
                </a:lnTo>
                <a:lnTo>
                  <a:pt x="11115" y="13096"/>
                </a:lnTo>
                <a:lnTo>
                  <a:pt x="11151" y="12986"/>
                </a:lnTo>
                <a:lnTo>
                  <a:pt x="11151" y="12839"/>
                </a:lnTo>
                <a:lnTo>
                  <a:pt x="11078" y="12766"/>
                </a:lnTo>
                <a:lnTo>
                  <a:pt x="10968" y="12656"/>
                </a:lnTo>
                <a:lnTo>
                  <a:pt x="10931" y="12656"/>
                </a:lnTo>
                <a:lnTo>
                  <a:pt x="10858" y="12693"/>
                </a:lnTo>
                <a:lnTo>
                  <a:pt x="10858" y="12766"/>
                </a:lnTo>
                <a:lnTo>
                  <a:pt x="10821" y="12729"/>
                </a:lnTo>
                <a:lnTo>
                  <a:pt x="10491" y="12436"/>
                </a:lnTo>
                <a:lnTo>
                  <a:pt x="10418" y="12363"/>
                </a:lnTo>
                <a:lnTo>
                  <a:pt x="10344" y="12399"/>
                </a:lnTo>
                <a:lnTo>
                  <a:pt x="10308" y="12473"/>
                </a:lnTo>
                <a:lnTo>
                  <a:pt x="10308" y="12546"/>
                </a:lnTo>
                <a:lnTo>
                  <a:pt x="10491" y="12839"/>
                </a:lnTo>
                <a:lnTo>
                  <a:pt x="10711" y="13206"/>
                </a:lnTo>
                <a:lnTo>
                  <a:pt x="10785" y="13280"/>
                </a:lnTo>
                <a:lnTo>
                  <a:pt x="10381" y="13426"/>
                </a:lnTo>
                <a:lnTo>
                  <a:pt x="10381" y="13353"/>
                </a:lnTo>
                <a:lnTo>
                  <a:pt x="10344" y="13280"/>
                </a:lnTo>
                <a:lnTo>
                  <a:pt x="10234" y="13133"/>
                </a:lnTo>
                <a:lnTo>
                  <a:pt x="10051" y="12913"/>
                </a:lnTo>
                <a:lnTo>
                  <a:pt x="9904" y="12693"/>
                </a:lnTo>
                <a:lnTo>
                  <a:pt x="9831" y="12619"/>
                </a:lnTo>
                <a:lnTo>
                  <a:pt x="9721" y="12619"/>
                </a:lnTo>
                <a:lnTo>
                  <a:pt x="9391" y="12693"/>
                </a:lnTo>
                <a:lnTo>
                  <a:pt x="9097" y="12729"/>
                </a:lnTo>
                <a:lnTo>
                  <a:pt x="9024" y="12766"/>
                </a:lnTo>
                <a:lnTo>
                  <a:pt x="8987" y="12839"/>
                </a:lnTo>
                <a:lnTo>
                  <a:pt x="8987" y="12913"/>
                </a:lnTo>
                <a:lnTo>
                  <a:pt x="9024" y="12986"/>
                </a:lnTo>
                <a:lnTo>
                  <a:pt x="9024" y="13243"/>
                </a:lnTo>
                <a:lnTo>
                  <a:pt x="9097" y="13500"/>
                </a:lnTo>
                <a:lnTo>
                  <a:pt x="9134" y="13646"/>
                </a:lnTo>
                <a:lnTo>
                  <a:pt x="9207" y="13756"/>
                </a:lnTo>
                <a:lnTo>
                  <a:pt x="9317" y="13830"/>
                </a:lnTo>
                <a:lnTo>
                  <a:pt x="9427" y="13867"/>
                </a:lnTo>
                <a:lnTo>
                  <a:pt x="8987" y="14050"/>
                </a:lnTo>
                <a:lnTo>
                  <a:pt x="8950" y="13977"/>
                </a:lnTo>
                <a:lnTo>
                  <a:pt x="8804" y="13903"/>
                </a:lnTo>
                <a:lnTo>
                  <a:pt x="8767" y="13903"/>
                </a:lnTo>
                <a:lnTo>
                  <a:pt x="8620" y="13536"/>
                </a:lnTo>
                <a:lnTo>
                  <a:pt x="8510" y="13390"/>
                </a:lnTo>
                <a:lnTo>
                  <a:pt x="8364" y="13206"/>
                </a:lnTo>
                <a:lnTo>
                  <a:pt x="8327" y="13206"/>
                </a:lnTo>
                <a:lnTo>
                  <a:pt x="8327" y="13243"/>
                </a:lnTo>
                <a:lnTo>
                  <a:pt x="8327" y="13500"/>
                </a:lnTo>
                <a:lnTo>
                  <a:pt x="8364" y="13756"/>
                </a:lnTo>
                <a:lnTo>
                  <a:pt x="8510" y="14270"/>
                </a:lnTo>
                <a:lnTo>
                  <a:pt x="8070" y="14453"/>
                </a:lnTo>
                <a:lnTo>
                  <a:pt x="8033" y="14160"/>
                </a:lnTo>
                <a:lnTo>
                  <a:pt x="7960" y="13903"/>
                </a:lnTo>
                <a:lnTo>
                  <a:pt x="7923" y="13536"/>
                </a:lnTo>
                <a:lnTo>
                  <a:pt x="7923" y="13206"/>
                </a:lnTo>
                <a:lnTo>
                  <a:pt x="7887" y="13133"/>
                </a:lnTo>
                <a:lnTo>
                  <a:pt x="7813" y="13096"/>
                </a:lnTo>
                <a:lnTo>
                  <a:pt x="7777" y="13096"/>
                </a:lnTo>
                <a:lnTo>
                  <a:pt x="7703" y="13170"/>
                </a:lnTo>
                <a:lnTo>
                  <a:pt x="7667" y="13536"/>
                </a:lnTo>
                <a:lnTo>
                  <a:pt x="7630" y="13903"/>
                </a:lnTo>
                <a:lnTo>
                  <a:pt x="7667" y="14233"/>
                </a:lnTo>
                <a:lnTo>
                  <a:pt x="7667" y="14380"/>
                </a:lnTo>
                <a:lnTo>
                  <a:pt x="7740" y="14527"/>
                </a:lnTo>
                <a:lnTo>
                  <a:pt x="7483" y="14563"/>
                </a:lnTo>
                <a:lnTo>
                  <a:pt x="7190" y="14527"/>
                </a:lnTo>
                <a:lnTo>
                  <a:pt x="7006" y="14453"/>
                </a:lnTo>
                <a:lnTo>
                  <a:pt x="6786" y="14380"/>
                </a:lnTo>
                <a:lnTo>
                  <a:pt x="6823" y="14160"/>
                </a:lnTo>
                <a:lnTo>
                  <a:pt x="6860" y="13646"/>
                </a:lnTo>
                <a:lnTo>
                  <a:pt x="6860" y="13206"/>
                </a:lnTo>
                <a:lnTo>
                  <a:pt x="6860" y="12766"/>
                </a:lnTo>
                <a:lnTo>
                  <a:pt x="6823" y="12693"/>
                </a:lnTo>
                <a:lnTo>
                  <a:pt x="6713" y="12656"/>
                </a:lnTo>
                <a:lnTo>
                  <a:pt x="6346" y="12693"/>
                </a:lnTo>
                <a:lnTo>
                  <a:pt x="6309" y="12656"/>
                </a:lnTo>
                <a:lnTo>
                  <a:pt x="6236" y="12693"/>
                </a:lnTo>
                <a:lnTo>
                  <a:pt x="6089" y="12913"/>
                </a:lnTo>
                <a:lnTo>
                  <a:pt x="5943" y="13133"/>
                </a:lnTo>
                <a:lnTo>
                  <a:pt x="5869" y="13390"/>
                </a:lnTo>
                <a:lnTo>
                  <a:pt x="5796" y="13610"/>
                </a:lnTo>
                <a:lnTo>
                  <a:pt x="5392" y="13206"/>
                </a:lnTo>
                <a:lnTo>
                  <a:pt x="5686" y="12839"/>
                </a:lnTo>
                <a:lnTo>
                  <a:pt x="5943" y="12473"/>
                </a:lnTo>
                <a:lnTo>
                  <a:pt x="5943" y="12363"/>
                </a:lnTo>
                <a:lnTo>
                  <a:pt x="5943" y="12289"/>
                </a:lnTo>
                <a:lnTo>
                  <a:pt x="5869" y="12216"/>
                </a:lnTo>
                <a:lnTo>
                  <a:pt x="5686" y="12216"/>
                </a:lnTo>
                <a:lnTo>
                  <a:pt x="5612" y="12289"/>
                </a:lnTo>
                <a:lnTo>
                  <a:pt x="5209" y="12949"/>
                </a:lnTo>
                <a:lnTo>
                  <a:pt x="4952" y="12619"/>
                </a:lnTo>
                <a:lnTo>
                  <a:pt x="5136" y="12473"/>
                </a:lnTo>
                <a:lnTo>
                  <a:pt x="5319" y="12289"/>
                </a:lnTo>
                <a:lnTo>
                  <a:pt x="5466" y="12069"/>
                </a:lnTo>
                <a:lnTo>
                  <a:pt x="5576" y="11849"/>
                </a:lnTo>
                <a:lnTo>
                  <a:pt x="5576" y="11776"/>
                </a:lnTo>
                <a:lnTo>
                  <a:pt x="5576" y="11739"/>
                </a:lnTo>
                <a:lnTo>
                  <a:pt x="5539" y="11666"/>
                </a:lnTo>
                <a:lnTo>
                  <a:pt x="5502" y="11629"/>
                </a:lnTo>
                <a:lnTo>
                  <a:pt x="5319" y="11629"/>
                </a:lnTo>
                <a:lnTo>
                  <a:pt x="5282" y="11702"/>
                </a:lnTo>
                <a:lnTo>
                  <a:pt x="4805" y="12399"/>
                </a:lnTo>
                <a:lnTo>
                  <a:pt x="4439" y="11922"/>
                </a:lnTo>
                <a:lnTo>
                  <a:pt x="4549" y="11812"/>
                </a:lnTo>
                <a:lnTo>
                  <a:pt x="4879" y="11409"/>
                </a:lnTo>
                <a:lnTo>
                  <a:pt x="5209" y="10969"/>
                </a:lnTo>
                <a:lnTo>
                  <a:pt x="5209" y="10895"/>
                </a:lnTo>
                <a:lnTo>
                  <a:pt x="5246" y="10859"/>
                </a:lnTo>
                <a:lnTo>
                  <a:pt x="5282" y="10785"/>
                </a:lnTo>
                <a:lnTo>
                  <a:pt x="5282" y="10712"/>
                </a:lnTo>
                <a:lnTo>
                  <a:pt x="5209" y="10639"/>
                </a:lnTo>
                <a:lnTo>
                  <a:pt x="5099" y="10602"/>
                </a:lnTo>
                <a:lnTo>
                  <a:pt x="5026" y="10602"/>
                </a:lnTo>
                <a:lnTo>
                  <a:pt x="4952" y="10639"/>
                </a:lnTo>
                <a:lnTo>
                  <a:pt x="4549" y="11225"/>
                </a:lnTo>
                <a:lnTo>
                  <a:pt x="4329" y="11556"/>
                </a:lnTo>
                <a:lnTo>
                  <a:pt x="4292" y="11482"/>
                </a:lnTo>
                <a:lnTo>
                  <a:pt x="4145" y="11482"/>
                </a:lnTo>
                <a:lnTo>
                  <a:pt x="3888" y="11152"/>
                </a:lnTo>
                <a:lnTo>
                  <a:pt x="4329" y="10822"/>
                </a:lnTo>
                <a:lnTo>
                  <a:pt x="4549" y="10675"/>
                </a:lnTo>
                <a:lnTo>
                  <a:pt x="4732" y="10455"/>
                </a:lnTo>
                <a:lnTo>
                  <a:pt x="4769" y="10418"/>
                </a:lnTo>
                <a:lnTo>
                  <a:pt x="4805" y="10345"/>
                </a:lnTo>
                <a:lnTo>
                  <a:pt x="4732" y="10235"/>
                </a:lnTo>
                <a:lnTo>
                  <a:pt x="4659" y="10162"/>
                </a:lnTo>
                <a:lnTo>
                  <a:pt x="4585" y="10162"/>
                </a:lnTo>
                <a:lnTo>
                  <a:pt x="4512" y="10198"/>
                </a:lnTo>
                <a:lnTo>
                  <a:pt x="4292" y="10345"/>
                </a:lnTo>
                <a:lnTo>
                  <a:pt x="4072" y="10528"/>
                </a:lnTo>
                <a:lnTo>
                  <a:pt x="3705" y="10895"/>
                </a:lnTo>
                <a:lnTo>
                  <a:pt x="3256" y="10239"/>
                </a:lnTo>
                <a:lnTo>
                  <a:pt x="3256" y="10239"/>
                </a:lnTo>
                <a:lnTo>
                  <a:pt x="3485" y="10272"/>
                </a:lnTo>
                <a:lnTo>
                  <a:pt x="3742" y="10235"/>
                </a:lnTo>
                <a:lnTo>
                  <a:pt x="3888" y="10162"/>
                </a:lnTo>
                <a:lnTo>
                  <a:pt x="4072" y="10052"/>
                </a:lnTo>
                <a:lnTo>
                  <a:pt x="4365" y="9868"/>
                </a:lnTo>
                <a:lnTo>
                  <a:pt x="4769" y="9648"/>
                </a:lnTo>
                <a:lnTo>
                  <a:pt x="4989" y="9538"/>
                </a:lnTo>
                <a:lnTo>
                  <a:pt x="5172" y="9391"/>
                </a:lnTo>
                <a:lnTo>
                  <a:pt x="6053" y="10675"/>
                </a:lnTo>
                <a:lnTo>
                  <a:pt x="6383" y="11115"/>
                </a:lnTo>
                <a:lnTo>
                  <a:pt x="6713" y="11556"/>
                </a:lnTo>
                <a:lnTo>
                  <a:pt x="6896" y="11739"/>
                </a:lnTo>
                <a:lnTo>
                  <a:pt x="7116" y="11922"/>
                </a:lnTo>
                <a:lnTo>
                  <a:pt x="7336" y="12069"/>
                </a:lnTo>
                <a:lnTo>
                  <a:pt x="7593" y="12179"/>
                </a:lnTo>
                <a:lnTo>
                  <a:pt x="7813" y="12253"/>
                </a:lnTo>
                <a:lnTo>
                  <a:pt x="8070" y="12289"/>
                </a:lnTo>
                <a:lnTo>
                  <a:pt x="8547" y="12289"/>
                </a:lnTo>
                <a:lnTo>
                  <a:pt x="8767" y="12253"/>
                </a:lnTo>
                <a:lnTo>
                  <a:pt x="8987" y="12179"/>
                </a:lnTo>
                <a:lnTo>
                  <a:pt x="9207" y="12106"/>
                </a:lnTo>
                <a:lnTo>
                  <a:pt x="9427" y="11996"/>
                </a:lnTo>
                <a:lnTo>
                  <a:pt x="9684" y="11849"/>
                </a:lnTo>
                <a:lnTo>
                  <a:pt x="9867" y="11666"/>
                </a:lnTo>
                <a:lnTo>
                  <a:pt x="10051" y="11482"/>
                </a:lnTo>
                <a:lnTo>
                  <a:pt x="10198" y="11262"/>
                </a:lnTo>
                <a:lnTo>
                  <a:pt x="10308" y="11042"/>
                </a:lnTo>
                <a:lnTo>
                  <a:pt x="10418" y="10822"/>
                </a:lnTo>
                <a:lnTo>
                  <a:pt x="10491" y="10565"/>
                </a:lnTo>
                <a:lnTo>
                  <a:pt x="10528" y="10345"/>
                </a:lnTo>
                <a:lnTo>
                  <a:pt x="10564" y="9832"/>
                </a:lnTo>
                <a:lnTo>
                  <a:pt x="10528" y="9318"/>
                </a:lnTo>
                <a:lnTo>
                  <a:pt x="10418" y="8804"/>
                </a:lnTo>
                <a:lnTo>
                  <a:pt x="10234" y="8328"/>
                </a:lnTo>
                <a:lnTo>
                  <a:pt x="9978" y="7887"/>
                </a:lnTo>
                <a:lnTo>
                  <a:pt x="9684" y="7484"/>
                </a:lnTo>
                <a:lnTo>
                  <a:pt x="9097" y="6640"/>
                </a:lnTo>
                <a:lnTo>
                  <a:pt x="9354" y="6494"/>
                </a:lnTo>
                <a:lnTo>
                  <a:pt x="9574" y="6347"/>
                </a:lnTo>
                <a:lnTo>
                  <a:pt x="10014" y="5980"/>
                </a:lnTo>
                <a:lnTo>
                  <a:pt x="10418" y="5613"/>
                </a:lnTo>
                <a:close/>
                <a:moveTo>
                  <a:pt x="8400" y="2055"/>
                </a:moveTo>
                <a:lnTo>
                  <a:pt x="8290" y="2092"/>
                </a:lnTo>
                <a:lnTo>
                  <a:pt x="8217" y="2165"/>
                </a:lnTo>
                <a:lnTo>
                  <a:pt x="8180" y="2202"/>
                </a:lnTo>
                <a:lnTo>
                  <a:pt x="8180" y="2312"/>
                </a:lnTo>
                <a:lnTo>
                  <a:pt x="8180" y="2385"/>
                </a:lnTo>
                <a:lnTo>
                  <a:pt x="8107" y="2422"/>
                </a:lnTo>
                <a:lnTo>
                  <a:pt x="8033" y="2459"/>
                </a:lnTo>
                <a:lnTo>
                  <a:pt x="7300" y="3045"/>
                </a:lnTo>
                <a:lnTo>
                  <a:pt x="6896" y="3339"/>
                </a:lnTo>
                <a:lnTo>
                  <a:pt x="6529" y="3596"/>
                </a:lnTo>
                <a:lnTo>
                  <a:pt x="6456" y="3669"/>
                </a:lnTo>
                <a:lnTo>
                  <a:pt x="6419" y="3742"/>
                </a:lnTo>
                <a:lnTo>
                  <a:pt x="6419" y="3852"/>
                </a:lnTo>
                <a:lnTo>
                  <a:pt x="6419" y="3926"/>
                </a:lnTo>
                <a:lnTo>
                  <a:pt x="8547" y="6677"/>
                </a:lnTo>
                <a:lnTo>
                  <a:pt x="8547" y="6750"/>
                </a:lnTo>
                <a:lnTo>
                  <a:pt x="8620" y="6787"/>
                </a:lnTo>
                <a:lnTo>
                  <a:pt x="9391" y="7851"/>
                </a:lnTo>
                <a:lnTo>
                  <a:pt x="9684" y="8291"/>
                </a:lnTo>
                <a:lnTo>
                  <a:pt x="9904" y="8768"/>
                </a:lnTo>
                <a:lnTo>
                  <a:pt x="10014" y="9025"/>
                </a:lnTo>
                <a:lnTo>
                  <a:pt x="10088" y="9281"/>
                </a:lnTo>
                <a:lnTo>
                  <a:pt x="10124" y="9538"/>
                </a:lnTo>
                <a:lnTo>
                  <a:pt x="10124" y="9832"/>
                </a:lnTo>
                <a:lnTo>
                  <a:pt x="10124" y="10088"/>
                </a:lnTo>
                <a:lnTo>
                  <a:pt x="10088" y="10308"/>
                </a:lnTo>
                <a:lnTo>
                  <a:pt x="10014" y="10565"/>
                </a:lnTo>
                <a:lnTo>
                  <a:pt x="9904" y="10785"/>
                </a:lnTo>
                <a:lnTo>
                  <a:pt x="9794" y="11005"/>
                </a:lnTo>
                <a:lnTo>
                  <a:pt x="9647" y="11189"/>
                </a:lnTo>
                <a:lnTo>
                  <a:pt x="9464" y="11372"/>
                </a:lnTo>
                <a:lnTo>
                  <a:pt x="9281" y="11556"/>
                </a:lnTo>
                <a:lnTo>
                  <a:pt x="9097" y="11666"/>
                </a:lnTo>
                <a:lnTo>
                  <a:pt x="8877" y="11739"/>
                </a:lnTo>
                <a:lnTo>
                  <a:pt x="8657" y="11776"/>
                </a:lnTo>
                <a:lnTo>
                  <a:pt x="8437" y="11812"/>
                </a:lnTo>
                <a:lnTo>
                  <a:pt x="7997" y="11812"/>
                </a:lnTo>
                <a:lnTo>
                  <a:pt x="7813" y="11739"/>
                </a:lnTo>
                <a:lnTo>
                  <a:pt x="7593" y="11666"/>
                </a:lnTo>
                <a:lnTo>
                  <a:pt x="7373" y="11519"/>
                </a:lnTo>
                <a:lnTo>
                  <a:pt x="7153" y="11372"/>
                </a:lnTo>
                <a:lnTo>
                  <a:pt x="6970" y="11152"/>
                </a:lnTo>
                <a:lnTo>
                  <a:pt x="6823" y="10932"/>
                </a:lnTo>
                <a:lnTo>
                  <a:pt x="6053" y="9905"/>
                </a:lnTo>
                <a:lnTo>
                  <a:pt x="5356" y="8878"/>
                </a:lnTo>
                <a:lnTo>
                  <a:pt x="4659" y="7814"/>
                </a:lnTo>
                <a:lnTo>
                  <a:pt x="4035" y="6714"/>
                </a:lnTo>
                <a:lnTo>
                  <a:pt x="3742" y="6163"/>
                </a:lnTo>
                <a:lnTo>
                  <a:pt x="3485" y="5613"/>
                </a:lnTo>
                <a:lnTo>
                  <a:pt x="3412" y="5540"/>
                </a:lnTo>
                <a:lnTo>
                  <a:pt x="3301" y="5503"/>
                </a:lnTo>
                <a:lnTo>
                  <a:pt x="3191" y="5503"/>
                </a:lnTo>
                <a:lnTo>
                  <a:pt x="3118" y="5576"/>
                </a:lnTo>
                <a:lnTo>
                  <a:pt x="3008" y="5687"/>
                </a:lnTo>
                <a:lnTo>
                  <a:pt x="2861" y="5760"/>
                </a:lnTo>
                <a:lnTo>
                  <a:pt x="2715" y="5833"/>
                </a:lnTo>
                <a:lnTo>
                  <a:pt x="2568" y="5833"/>
                </a:lnTo>
                <a:lnTo>
                  <a:pt x="2421" y="5870"/>
                </a:lnTo>
                <a:lnTo>
                  <a:pt x="2274" y="5907"/>
                </a:lnTo>
                <a:lnTo>
                  <a:pt x="2018" y="6053"/>
                </a:lnTo>
                <a:lnTo>
                  <a:pt x="1431" y="6420"/>
                </a:lnTo>
                <a:lnTo>
                  <a:pt x="1137" y="6604"/>
                </a:lnTo>
                <a:lnTo>
                  <a:pt x="880" y="6824"/>
                </a:lnTo>
                <a:lnTo>
                  <a:pt x="770" y="6824"/>
                </a:lnTo>
                <a:lnTo>
                  <a:pt x="697" y="6897"/>
                </a:lnTo>
                <a:lnTo>
                  <a:pt x="660" y="6970"/>
                </a:lnTo>
                <a:lnTo>
                  <a:pt x="697" y="7080"/>
                </a:lnTo>
                <a:lnTo>
                  <a:pt x="1101" y="7814"/>
                </a:lnTo>
                <a:lnTo>
                  <a:pt x="1541" y="8548"/>
                </a:lnTo>
                <a:lnTo>
                  <a:pt x="2458" y="9942"/>
                </a:lnTo>
                <a:lnTo>
                  <a:pt x="3412" y="11335"/>
                </a:lnTo>
                <a:lnTo>
                  <a:pt x="4402" y="12693"/>
                </a:lnTo>
                <a:lnTo>
                  <a:pt x="4989" y="13426"/>
                </a:lnTo>
                <a:lnTo>
                  <a:pt x="4952" y="13426"/>
                </a:lnTo>
                <a:lnTo>
                  <a:pt x="4952" y="13500"/>
                </a:lnTo>
                <a:lnTo>
                  <a:pt x="4989" y="13536"/>
                </a:lnTo>
                <a:lnTo>
                  <a:pt x="5026" y="13573"/>
                </a:lnTo>
                <a:lnTo>
                  <a:pt x="5099" y="13536"/>
                </a:lnTo>
                <a:lnTo>
                  <a:pt x="5429" y="13940"/>
                </a:lnTo>
                <a:lnTo>
                  <a:pt x="5796" y="14307"/>
                </a:lnTo>
                <a:lnTo>
                  <a:pt x="5833" y="14343"/>
                </a:lnTo>
                <a:lnTo>
                  <a:pt x="5906" y="14380"/>
                </a:lnTo>
                <a:lnTo>
                  <a:pt x="6126" y="14563"/>
                </a:lnTo>
                <a:lnTo>
                  <a:pt x="6383" y="14710"/>
                </a:lnTo>
                <a:lnTo>
                  <a:pt x="6640" y="14857"/>
                </a:lnTo>
                <a:lnTo>
                  <a:pt x="6933" y="14967"/>
                </a:lnTo>
                <a:lnTo>
                  <a:pt x="7226" y="15040"/>
                </a:lnTo>
                <a:lnTo>
                  <a:pt x="7850" y="15040"/>
                </a:lnTo>
                <a:lnTo>
                  <a:pt x="8180" y="14967"/>
                </a:lnTo>
                <a:lnTo>
                  <a:pt x="8510" y="14820"/>
                </a:lnTo>
                <a:lnTo>
                  <a:pt x="8877" y="14673"/>
                </a:lnTo>
                <a:lnTo>
                  <a:pt x="9574" y="14343"/>
                </a:lnTo>
                <a:lnTo>
                  <a:pt x="11115" y="13683"/>
                </a:lnTo>
                <a:lnTo>
                  <a:pt x="11592" y="13426"/>
                </a:lnTo>
                <a:lnTo>
                  <a:pt x="11995" y="13170"/>
                </a:lnTo>
                <a:lnTo>
                  <a:pt x="12399" y="12839"/>
                </a:lnTo>
                <a:lnTo>
                  <a:pt x="12729" y="12436"/>
                </a:lnTo>
                <a:lnTo>
                  <a:pt x="12912" y="12142"/>
                </a:lnTo>
                <a:lnTo>
                  <a:pt x="13059" y="11849"/>
                </a:lnTo>
                <a:lnTo>
                  <a:pt x="13169" y="11519"/>
                </a:lnTo>
                <a:lnTo>
                  <a:pt x="13242" y="11189"/>
                </a:lnTo>
                <a:lnTo>
                  <a:pt x="13279" y="10859"/>
                </a:lnTo>
                <a:lnTo>
                  <a:pt x="13316" y="10528"/>
                </a:lnTo>
                <a:lnTo>
                  <a:pt x="13279" y="10198"/>
                </a:lnTo>
                <a:lnTo>
                  <a:pt x="13242" y="9868"/>
                </a:lnTo>
                <a:lnTo>
                  <a:pt x="13169" y="9538"/>
                </a:lnTo>
                <a:lnTo>
                  <a:pt x="13095" y="9208"/>
                </a:lnTo>
                <a:lnTo>
                  <a:pt x="12875" y="8584"/>
                </a:lnTo>
                <a:lnTo>
                  <a:pt x="12582" y="7961"/>
                </a:lnTo>
                <a:lnTo>
                  <a:pt x="12252" y="7374"/>
                </a:lnTo>
                <a:lnTo>
                  <a:pt x="11885" y="6824"/>
                </a:lnTo>
                <a:lnTo>
                  <a:pt x="10271" y="4476"/>
                </a:lnTo>
                <a:lnTo>
                  <a:pt x="8657" y="2165"/>
                </a:lnTo>
                <a:lnTo>
                  <a:pt x="8584" y="2092"/>
                </a:lnTo>
                <a:lnTo>
                  <a:pt x="8474" y="2055"/>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449" name="Google Shape;449;p9"/>
          <p:cNvSpPr/>
          <p:nvPr/>
        </p:nvSpPr>
        <p:spPr>
          <a:xfrm>
            <a:off x="8797588" y="3078732"/>
            <a:ext cx="386048" cy="258065"/>
          </a:xfrm>
          <a:custGeom>
            <a:avLst/>
            <a:gdLst/>
            <a:ahLst/>
            <a:cxnLst/>
            <a:rect l="l" t="t" r="r" b="b"/>
            <a:pathLst>
              <a:path w="13610" h="9098" extrusionOk="0">
                <a:moveTo>
                  <a:pt x="4696" y="0"/>
                </a:moveTo>
                <a:lnTo>
                  <a:pt x="4586" y="74"/>
                </a:lnTo>
                <a:lnTo>
                  <a:pt x="4256" y="440"/>
                </a:lnTo>
                <a:lnTo>
                  <a:pt x="3999" y="844"/>
                </a:lnTo>
                <a:lnTo>
                  <a:pt x="3742" y="1247"/>
                </a:lnTo>
                <a:lnTo>
                  <a:pt x="3522" y="1688"/>
                </a:lnTo>
                <a:lnTo>
                  <a:pt x="3339" y="2128"/>
                </a:lnTo>
                <a:lnTo>
                  <a:pt x="3228" y="2605"/>
                </a:lnTo>
                <a:lnTo>
                  <a:pt x="3118" y="3081"/>
                </a:lnTo>
                <a:lnTo>
                  <a:pt x="3045" y="3595"/>
                </a:lnTo>
                <a:lnTo>
                  <a:pt x="3008" y="3852"/>
                </a:lnTo>
                <a:lnTo>
                  <a:pt x="2935" y="4072"/>
                </a:lnTo>
                <a:lnTo>
                  <a:pt x="2825" y="4329"/>
                </a:lnTo>
                <a:lnTo>
                  <a:pt x="2678" y="4512"/>
                </a:lnTo>
                <a:lnTo>
                  <a:pt x="2605" y="4622"/>
                </a:lnTo>
                <a:lnTo>
                  <a:pt x="2495" y="4659"/>
                </a:lnTo>
                <a:lnTo>
                  <a:pt x="2275" y="4732"/>
                </a:lnTo>
                <a:lnTo>
                  <a:pt x="1835" y="4732"/>
                </a:lnTo>
                <a:lnTo>
                  <a:pt x="1541" y="4659"/>
                </a:lnTo>
                <a:lnTo>
                  <a:pt x="991" y="4659"/>
                </a:lnTo>
                <a:lnTo>
                  <a:pt x="881" y="4732"/>
                </a:lnTo>
                <a:lnTo>
                  <a:pt x="771" y="4769"/>
                </a:lnTo>
                <a:lnTo>
                  <a:pt x="587" y="4732"/>
                </a:lnTo>
                <a:lnTo>
                  <a:pt x="404" y="4732"/>
                </a:lnTo>
                <a:lnTo>
                  <a:pt x="257" y="4805"/>
                </a:lnTo>
                <a:lnTo>
                  <a:pt x="74" y="4879"/>
                </a:lnTo>
                <a:lnTo>
                  <a:pt x="37" y="4952"/>
                </a:lnTo>
                <a:lnTo>
                  <a:pt x="0" y="5026"/>
                </a:lnTo>
                <a:lnTo>
                  <a:pt x="0" y="5172"/>
                </a:lnTo>
                <a:lnTo>
                  <a:pt x="37" y="5209"/>
                </a:lnTo>
                <a:lnTo>
                  <a:pt x="74" y="5246"/>
                </a:lnTo>
                <a:lnTo>
                  <a:pt x="147" y="5282"/>
                </a:lnTo>
                <a:lnTo>
                  <a:pt x="221" y="5246"/>
                </a:lnTo>
                <a:lnTo>
                  <a:pt x="514" y="5172"/>
                </a:lnTo>
                <a:lnTo>
                  <a:pt x="587" y="5282"/>
                </a:lnTo>
                <a:lnTo>
                  <a:pt x="697" y="5356"/>
                </a:lnTo>
                <a:lnTo>
                  <a:pt x="807" y="5356"/>
                </a:lnTo>
                <a:lnTo>
                  <a:pt x="881" y="5319"/>
                </a:lnTo>
                <a:lnTo>
                  <a:pt x="918" y="5282"/>
                </a:lnTo>
                <a:lnTo>
                  <a:pt x="991" y="5209"/>
                </a:lnTo>
                <a:lnTo>
                  <a:pt x="1064" y="5172"/>
                </a:lnTo>
                <a:lnTo>
                  <a:pt x="1248" y="5136"/>
                </a:lnTo>
                <a:lnTo>
                  <a:pt x="1431" y="5172"/>
                </a:lnTo>
                <a:lnTo>
                  <a:pt x="1614" y="5209"/>
                </a:lnTo>
                <a:lnTo>
                  <a:pt x="1981" y="5282"/>
                </a:lnTo>
                <a:lnTo>
                  <a:pt x="2201" y="5282"/>
                </a:lnTo>
                <a:lnTo>
                  <a:pt x="2385" y="5246"/>
                </a:lnTo>
                <a:lnTo>
                  <a:pt x="2605" y="5209"/>
                </a:lnTo>
                <a:lnTo>
                  <a:pt x="2752" y="5136"/>
                </a:lnTo>
                <a:lnTo>
                  <a:pt x="2935" y="5026"/>
                </a:lnTo>
                <a:lnTo>
                  <a:pt x="3082" y="4879"/>
                </a:lnTo>
                <a:lnTo>
                  <a:pt x="3192" y="4732"/>
                </a:lnTo>
                <a:lnTo>
                  <a:pt x="3302" y="4549"/>
                </a:lnTo>
                <a:lnTo>
                  <a:pt x="3449" y="4182"/>
                </a:lnTo>
                <a:lnTo>
                  <a:pt x="3522" y="3925"/>
                </a:lnTo>
                <a:lnTo>
                  <a:pt x="3559" y="3668"/>
                </a:lnTo>
                <a:lnTo>
                  <a:pt x="3632" y="3118"/>
                </a:lnTo>
                <a:lnTo>
                  <a:pt x="3742" y="2641"/>
                </a:lnTo>
                <a:lnTo>
                  <a:pt x="3889" y="2201"/>
                </a:lnTo>
                <a:lnTo>
                  <a:pt x="4035" y="1834"/>
                </a:lnTo>
                <a:lnTo>
                  <a:pt x="4219" y="1467"/>
                </a:lnTo>
                <a:lnTo>
                  <a:pt x="4402" y="1137"/>
                </a:lnTo>
                <a:lnTo>
                  <a:pt x="4659" y="844"/>
                </a:lnTo>
                <a:lnTo>
                  <a:pt x="5173" y="2861"/>
                </a:lnTo>
                <a:lnTo>
                  <a:pt x="5649" y="4842"/>
                </a:lnTo>
                <a:lnTo>
                  <a:pt x="6126" y="6860"/>
                </a:lnTo>
                <a:lnTo>
                  <a:pt x="6567" y="8914"/>
                </a:lnTo>
                <a:lnTo>
                  <a:pt x="6603" y="8987"/>
                </a:lnTo>
                <a:lnTo>
                  <a:pt x="6713" y="9061"/>
                </a:lnTo>
                <a:lnTo>
                  <a:pt x="6787" y="9097"/>
                </a:lnTo>
                <a:lnTo>
                  <a:pt x="6897" y="9097"/>
                </a:lnTo>
                <a:lnTo>
                  <a:pt x="7153" y="8987"/>
                </a:lnTo>
                <a:lnTo>
                  <a:pt x="7374" y="8804"/>
                </a:lnTo>
                <a:lnTo>
                  <a:pt x="7520" y="8620"/>
                </a:lnTo>
                <a:lnTo>
                  <a:pt x="7667" y="8364"/>
                </a:lnTo>
                <a:lnTo>
                  <a:pt x="7814" y="7997"/>
                </a:lnTo>
                <a:lnTo>
                  <a:pt x="7924" y="7593"/>
                </a:lnTo>
                <a:lnTo>
                  <a:pt x="8181" y="6823"/>
                </a:lnTo>
                <a:lnTo>
                  <a:pt x="9061" y="3962"/>
                </a:lnTo>
                <a:lnTo>
                  <a:pt x="9208" y="4439"/>
                </a:lnTo>
                <a:lnTo>
                  <a:pt x="9318" y="4952"/>
                </a:lnTo>
                <a:lnTo>
                  <a:pt x="9318" y="5062"/>
                </a:lnTo>
                <a:lnTo>
                  <a:pt x="9391" y="5136"/>
                </a:lnTo>
                <a:lnTo>
                  <a:pt x="9464" y="5209"/>
                </a:lnTo>
                <a:lnTo>
                  <a:pt x="9574" y="5209"/>
                </a:lnTo>
                <a:lnTo>
                  <a:pt x="12032" y="5062"/>
                </a:lnTo>
                <a:lnTo>
                  <a:pt x="12069" y="5136"/>
                </a:lnTo>
                <a:lnTo>
                  <a:pt x="12105" y="5209"/>
                </a:lnTo>
                <a:lnTo>
                  <a:pt x="12326" y="5356"/>
                </a:lnTo>
                <a:lnTo>
                  <a:pt x="12582" y="5429"/>
                </a:lnTo>
                <a:lnTo>
                  <a:pt x="12619" y="5466"/>
                </a:lnTo>
                <a:lnTo>
                  <a:pt x="12912" y="5466"/>
                </a:lnTo>
                <a:lnTo>
                  <a:pt x="13059" y="5429"/>
                </a:lnTo>
                <a:lnTo>
                  <a:pt x="13206" y="5319"/>
                </a:lnTo>
                <a:lnTo>
                  <a:pt x="13316" y="5209"/>
                </a:lnTo>
                <a:lnTo>
                  <a:pt x="13426" y="5062"/>
                </a:lnTo>
                <a:lnTo>
                  <a:pt x="13536" y="4915"/>
                </a:lnTo>
                <a:lnTo>
                  <a:pt x="13609" y="4732"/>
                </a:lnTo>
                <a:lnTo>
                  <a:pt x="13609" y="4659"/>
                </a:lnTo>
                <a:lnTo>
                  <a:pt x="13609" y="4549"/>
                </a:lnTo>
                <a:lnTo>
                  <a:pt x="13536" y="4439"/>
                </a:lnTo>
                <a:lnTo>
                  <a:pt x="13426" y="4292"/>
                </a:lnTo>
                <a:lnTo>
                  <a:pt x="13279" y="4219"/>
                </a:lnTo>
                <a:lnTo>
                  <a:pt x="13133" y="4145"/>
                </a:lnTo>
                <a:lnTo>
                  <a:pt x="12949" y="4072"/>
                </a:lnTo>
                <a:lnTo>
                  <a:pt x="12802" y="4072"/>
                </a:lnTo>
                <a:lnTo>
                  <a:pt x="12619" y="4108"/>
                </a:lnTo>
                <a:lnTo>
                  <a:pt x="12436" y="4182"/>
                </a:lnTo>
                <a:lnTo>
                  <a:pt x="12326" y="4255"/>
                </a:lnTo>
                <a:lnTo>
                  <a:pt x="12252" y="4329"/>
                </a:lnTo>
                <a:lnTo>
                  <a:pt x="12142" y="4512"/>
                </a:lnTo>
                <a:lnTo>
                  <a:pt x="9794" y="4659"/>
                </a:lnTo>
                <a:lnTo>
                  <a:pt x="9721" y="4255"/>
                </a:lnTo>
                <a:lnTo>
                  <a:pt x="9611" y="3852"/>
                </a:lnTo>
                <a:lnTo>
                  <a:pt x="9464" y="3448"/>
                </a:lnTo>
                <a:lnTo>
                  <a:pt x="9281" y="3045"/>
                </a:lnTo>
                <a:lnTo>
                  <a:pt x="9208" y="2971"/>
                </a:lnTo>
                <a:lnTo>
                  <a:pt x="9134" y="2935"/>
                </a:lnTo>
                <a:lnTo>
                  <a:pt x="8987" y="2935"/>
                </a:lnTo>
                <a:lnTo>
                  <a:pt x="8841" y="2971"/>
                </a:lnTo>
                <a:lnTo>
                  <a:pt x="8804" y="3045"/>
                </a:lnTo>
                <a:lnTo>
                  <a:pt x="8767" y="3118"/>
                </a:lnTo>
                <a:lnTo>
                  <a:pt x="7850" y="6016"/>
                </a:lnTo>
                <a:lnTo>
                  <a:pt x="7374" y="7557"/>
                </a:lnTo>
                <a:lnTo>
                  <a:pt x="7227" y="7997"/>
                </a:lnTo>
                <a:lnTo>
                  <a:pt x="7153" y="8217"/>
                </a:lnTo>
                <a:lnTo>
                  <a:pt x="7007" y="8400"/>
                </a:lnTo>
                <a:lnTo>
                  <a:pt x="6567" y="6346"/>
                </a:lnTo>
                <a:lnTo>
                  <a:pt x="6090" y="4292"/>
                </a:lnTo>
                <a:lnTo>
                  <a:pt x="5576" y="2238"/>
                </a:lnTo>
                <a:lnTo>
                  <a:pt x="5026" y="220"/>
                </a:lnTo>
                <a:lnTo>
                  <a:pt x="4953" y="74"/>
                </a:lnTo>
                <a:lnTo>
                  <a:pt x="4842" y="37"/>
                </a:lnTo>
                <a:lnTo>
                  <a:pt x="4696"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450" name="Google Shape;450;p9"/>
          <p:cNvSpPr/>
          <p:nvPr/>
        </p:nvSpPr>
        <p:spPr>
          <a:xfrm>
            <a:off x="7782420" y="4885132"/>
            <a:ext cx="174842" cy="187322"/>
          </a:xfrm>
          <a:custGeom>
            <a:avLst/>
            <a:gdLst/>
            <a:ahLst/>
            <a:cxnLst/>
            <a:rect l="l" t="t" r="r" b="b"/>
            <a:pathLst>
              <a:path w="6164" h="6604" extrusionOk="0">
                <a:moveTo>
                  <a:pt x="3962" y="0"/>
                </a:moveTo>
                <a:lnTo>
                  <a:pt x="3926" y="37"/>
                </a:lnTo>
                <a:lnTo>
                  <a:pt x="3889" y="74"/>
                </a:lnTo>
                <a:lnTo>
                  <a:pt x="3889" y="147"/>
                </a:lnTo>
                <a:lnTo>
                  <a:pt x="3522" y="477"/>
                </a:lnTo>
                <a:lnTo>
                  <a:pt x="3229" y="807"/>
                </a:lnTo>
                <a:lnTo>
                  <a:pt x="2788" y="1284"/>
                </a:lnTo>
                <a:lnTo>
                  <a:pt x="2458" y="1651"/>
                </a:lnTo>
                <a:lnTo>
                  <a:pt x="2201" y="1578"/>
                </a:lnTo>
                <a:lnTo>
                  <a:pt x="1321" y="1321"/>
                </a:lnTo>
                <a:lnTo>
                  <a:pt x="1138" y="1284"/>
                </a:lnTo>
                <a:lnTo>
                  <a:pt x="808" y="1211"/>
                </a:lnTo>
                <a:lnTo>
                  <a:pt x="661" y="1174"/>
                </a:lnTo>
                <a:lnTo>
                  <a:pt x="514" y="1211"/>
                </a:lnTo>
                <a:lnTo>
                  <a:pt x="441" y="1248"/>
                </a:lnTo>
                <a:lnTo>
                  <a:pt x="441" y="1284"/>
                </a:lnTo>
                <a:lnTo>
                  <a:pt x="441" y="1358"/>
                </a:lnTo>
                <a:lnTo>
                  <a:pt x="477" y="1468"/>
                </a:lnTo>
                <a:lnTo>
                  <a:pt x="551" y="1541"/>
                </a:lnTo>
                <a:lnTo>
                  <a:pt x="661" y="1614"/>
                </a:lnTo>
                <a:lnTo>
                  <a:pt x="771" y="1651"/>
                </a:lnTo>
                <a:lnTo>
                  <a:pt x="1064" y="1761"/>
                </a:lnTo>
                <a:lnTo>
                  <a:pt x="1284" y="1798"/>
                </a:lnTo>
                <a:lnTo>
                  <a:pt x="2055" y="2018"/>
                </a:lnTo>
                <a:lnTo>
                  <a:pt x="2055" y="2091"/>
                </a:lnTo>
                <a:lnTo>
                  <a:pt x="2091" y="2165"/>
                </a:lnTo>
                <a:lnTo>
                  <a:pt x="2165" y="2238"/>
                </a:lnTo>
                <a:lnTo>
                  <a:pt x="2201" y="2238"/>
                </a:lnTo>
                <a:lnTo>
                  <a:pt x="2275" y="2275"/>
                </a:lnTo>
                <a:lnTo>
                  <a:pt x="2385" y="2238"/>
                </a:lnTo>
                <a:lnTo>
                  <a:pt x="2532" y="2165"/>
                </a:lnTo>
                <a:lnTo>
                  <a:pt x="2678" y="2128"/>
                </a:lnTo>
                <a:lnTo>
                  <a:pt x="2752" y="2091"/>
                </a:lnTo>
                <a:lnTo>
                  <a:pt x="2788" y="2055"/>
                </a:lnTo>
                <a:lnTo>
                  <a:pt x="2788" y="1981"/>
                </a:lnTo>
                <a:lnTo>
                  <a:pt x="2788" y="1908"/>
                </a:lnTo>
                <a:lnTo>
                  <a:pt x="2935" y="1761"/>
                </a:lnTo>
                <a:lnTo>
                  <a:pt x="3375" y="1284"/>
                </a:lnTo>
                <a:lnTo>
                  <a:pt x="3815" y="771"/>
                </a:lnTo>
                <a:lnTo>
                  <a:pt x="3852" y="1394"/>
                </a:lnTo>
                <a:lnTo>
                  <a:pt x="3852" y="2091"/>
                </a:lnTo>
                <a:lnTo>
                  <a:pt x="3889" y="2421"/>
                </a:lnTo>
                <a:lnTo>
                  <a:pt x="3962" y="2605"/>
                </a:lnTo>
                <a:lnTo>
                  <a:pt x="4036" y="2751"/>
                </a:lnTo>
                <a:lnTo>
                  <a:pt x="4109" y="2825"/>
                </a:lnTo>
                <a:lnTo>
                  <a:pt x="4219" y="2825"/>
                </a:lnTo>
                <a:lnTo>
                  <a:pt x="4476" y="3008"/>
                </a:lnTo>
                <a:lnTo>
                  <a:pt x="4732" y="3155"/>
                </a:lnTo>
                <a:lnTo>
                  <a:pt x="5063" y="3265"/>
                </a:lnTo>
                <a:lnTo>
                  <a:pt x="5356" y="3338"/>
                </a:lnTo>
                <a:lnTo>
                  <a:pt x="5246" y="3412"/>
                </a:lnTo>
                <a:lnTo>
                  <a:pt x="4732" y="3669"/>
                </a:lnTo>
                <a:lnTo>
                  <a:pt x="4512" y="3779"/>
                </a:lnTo>
                <a:lnTo>
                  <a:pt x="4292" y="3925"/>
                </a:lnTo>
                <a:lnTo>
                  <a:pt x="4219" y="3925"/>
                </a:lnTo>
                <a:lnTo>
                  <a:pt x="4182" y="3962"/>
                </a:lnTo>
                <a:lnTo>
                  <a:pt x="4072" y="4072"/>
                </a:lnTo>
                <a:lnTo>
                  <a:pt x="3962" y="4292"/>
                </a:lnTo>
                <a:lnTo>
                  <a:pt x="3889" y="4549"/>
                </a:lnTo>
                <a:lnTo>
                  <a:pt x="3852" y="5283"/>
                </a:lnTo>
                <a:lnTo>
                  <a:pt x="3852" y="5649"/>
                </a:lnTo>
                <a:lnTo>
                  <a:pt x="3852" y="6053"/>
                </a:lnTo>
                <a:lnTo>
                  <a:pt x="3559" y="5723"/>
                </a:lnTo>
                <a:lnTo>
                  <a:pt x="3229" y="5393"/>
                </a:lnTo>
                <a:lnTo>
                  <a:pt x="2642" y="4769"/>
                </a:lnTo>
                <a:lnTo>
                  <a:pt x="2568" y="4659"/>
                </a:lnTo>
                <a:lnTo>
                  <a:pt x="2495" y="4586"/>
                </a:lnTo>
                <a:lnTo>
                  <a:pt x="2385" y="4586"/>
                </a:lnTo>
                <a:lnTo>
                  <a:pt x="2385" y="4622"/>
                </a:lnTo>
                <a:lnTo>
                  <a:pt x="2312" y="4622"/>
                </a:lnTo>
                <a:lnTo>
                  <a:pt x="1908" y="4769"/>
                </a:lnTo>
                <a:lnTo>
                  <a:pt x="1468" y="4842"/>
                </a:lnTo>
                <a:lnTo>
                  <a:pt x="1064" y="4916"/>
                </a:lnTo>
                <a:lnTo>
                  <a:pt x="624" y="4952"/>
                </a:lnTo>
                <a:lnTo>
                  <a:pt x="1138" y="4329"/>
                </a:lnTo>
                <a:lnTo>
                  <a:pt x="1358" y="3999"/>
                </a:lnTo>
                <a:lnTo>
                  <a:pt x="1541" y="3632"/>
                </a:lnTo>
                <a:lnTo>
                  <a:pt x="1688" y="3595"/>
                </a:lnTo>
                <a:lnTo>
                  <a:pt x="1725" y="3558"/>
                </a:lnTo>
                <a:lnTo>
                  <a:pt x="1761" y="3485"/>
                </a:lnTo>
                <a:lnTo>
                  <a:pt x="1798" y="3448"/>
                </a:lnTo>
                <a:lnTo>
                  <a:pt x="1798" y="3375"/>
                </a:lnTo>
                <a:lnTo>
                  <a:pt x="1761" y="3302"/>
                </a:lnTo>
                <a:lnTo>
                  <a:pt x="1725" y="3265"/>
                </a:lnTo>
                <a:lnTo>
                  <a:pt x="1651" y="3228"/>
                </a:lnTo>
                <a:lnTo>
                  <a:pt x="1541" y="3045"/>
                </a:lnTo>
                <a:lnTo>
                  <a:pt x="1211" y="2458"/>
                </a:lnTo>
                <a:lnTo>
                  <a:pt x="844" y="1908"/>
                </a:lnTo>
                <a:lnTo>
                  <a:pt x="624" y="1651"/>
                </a:lnTo>
                <a:lnTo>
                  <a:pt x="367" y="1431"/>
                </a:lnTo>
                <a:lnTo>
                  <a:pt x="257" y="1394"/>
                </a:lnTo>
                <a:lnTo>
                  <a:pt x="184" y="1431"/>
                </a:lnTo>
                <a:lnTo>
                  <a:pt x="111" y="1504"/>
                </a:lnTo>
                <a:lnTo>
                  <a:pt x="111" y="1578"/>
                </a:lnTo>
                <a:lnTo>
                  <a:pt x="111" y="1614"/>
                </a:lnTo>
                <a:lnTo>
                  <a:pt x="331" y="1945"/>
                </a:lnTo>
                <a:lnTo>
                  <a:pt x="551" y="2238"/>
                </a:lnTo>
                <a:lnTo>
                  <a:pt x="771" y="2531"/>
                </a:lnTo>
                <a:lnTo>
                  <a:pt x="954" y="2825"/>
                </a:lnTo>
                <a:lnTo>
                  <a:pt x="1101" y="3155"/>
                </a:lnTo>
                <a:lnTo>
                  <a:pt x="1174" y="3338"/>
                </a:lnTo>
                <a:lnTo>
                  <a:pt x="1284" y="3522"/>
                </a:lnTo>
                <a:lnTo>
                  <a:pt x="1101" y="3669"/>
                </a:lnTo>
                <a:lnTo>
                  <a:pt x="918" y="3815"/>
                </a:lnTo>
                <a:lnTo>
                  <a:pt x="587" y="4219"/>
                </a:lnTo>
                <a:lnTo>
                  <a:pt x="294" y="4622"/>
                </a:lnTo>
                <a:lnTo>
                  <a:pt x="37" y="5062"/>
                </a:lnTo>
                <a:lnTo>
                  <a:pt x="1" y="5172"/>
                </a:lnTo>
                <a:lnTo>
                  <a:pt x="1" y="5283"/>
                </a:lnTo>
                <a:lnTo>
                  <a:pt x="74" y="5356"/>
                </a:lnTo>
                <a:lnTo>
                  <a:pt x="184" y="5393"/>
                </a:lnTo>
                <a:lnTo>
                  <a:pt x="734" y="5393"/>
                </a:lnTo>
                <a:lnTo>
                  <a:pt x="1284" y="5356"/>
                </a:lnTo>
                <a:lnTo>
                  <a:pt x="1835" y="5246"/>
                </a:lnTo>
                <a:lnTo>
                  <a:pt x="2348" y="5062"/>
                </a:lnTo>
                <a:lnTo>
                  <a:pt x="2568" y="5356"/>
                </a:lnTo>
                <a:lnTo>
                  <a:pt x="2788" y="5576"/>
                </a:lnTo>
                <a:lnTo>
                  <a:pt x="3229" y="6163"/>
                </a:lnTo>
                <a:lnTo>
                  <a:pt x="3485" y="6383"/>
                </a:lnTo>
                <a:lnTo>
                  <a:pt x="3632" y="6493"/>
                </a:lnTo>
                <a:lnTo>
                  <a:pt x="3779" y="6566"/>
                </a:lnTo>
                <a:lnTo>
                  <a:pt x="3889" y="6566"/>
                </a:lnTo>
                <a:lnTo>
                  <a:pt x="4036" y="6530"/>
                </a:lnTo>
                <a:lnTo>
                  <a:pt x="4146" y="6603"/>
                </a:lnTo>
                <a:lnTo>
                  <a:pt x="4292" y="6603"/>
                </a:lnTo>
                <a:lnTo>
                  <a:pt x="4366" y="6530"/>
                </a:lnTo>
                <a:lnTo>
                  <a:pt x="4402" y="6456"/>
                </a:lnTo>
                <a:lnTo>
                  <a:pt x="4439" y="6383"/>
                </a:lnTo>
                <a:lnTo>
                  <a:pt x="4402" y="6310"/>
                </a:lnTo>
                <a:lnTo>
                  <a:pt x="4366" y="6273"/>
                </a:lnTo>
                <a:lnTo>
                  <a:pt x="4329" y="6236"/>
                </a:lnTo>
                <a:lnTo>
                  <a:pt x="4292" y="6053"/>
                </a:lnTo>
                <a:lnTo>
                  <a:pt x="4292" y="5833"/>
                </a:lnTo>
                <a:lnTo>
                  <a:pt x="4256" y="5172"/>
                </a:lnTo>
                <a:lnTo>
                  <a:pt x="4256" y="4769"/>
                </a:lnTo>
                <a:lnTo>
                  <a:pt x="4256" y="4402"/>
                </a:lnTo>
                <a:lnTo>
                  <a:pt x="4402" y="4402"/>
                </a:lnTo>
                <a:lnTo>
                  <a:pt x="4476" y="4365"/>
                </a:lnTo>
                <a:lnTo>
                  <a:pt x="4549" y="4292"/>
                </a:lnTo>
                <a:lnTo>
                  <a:pt x="4549" y="4255"/>
                </a:lnTo>
                <a:lnTo>
                  <a:pt x="4622" y="4219"/>
                </a:lnTo>
                <a:lnTo>
                  <a:pt x="5209" y="3889"/>
                </a:lnTo>
                <a:lnTo>
                  <a:pt x="5539" y="3705"/>
                </a:lnTo>
                <a:lnTo>
                  <a:pt x="5686" y="3595"/>
                </a:lnTo>
                <a:lnTo>
                  <a:pt x="5833" y="3485"/>
                </a:lnTo>
                <a:lnTo>
                  <a:pt x="5980" y="3485"/>
                </a:lnTo>
                <a:lnTo>
                  <a:pt x="6090" y="3448"/>
                </a:lnTo>
                <a:lnTo>
                  <a:pt x="6126" y="3375"/>
                </a:lnTo>
                <a:lnTo>
                  <a:pt x="6163" y="3302"/>
                </a:lnTo>
                <a:lnTo>
                  <a:pt x="6163" y="3228"/>
                </a:lnTo>
                <a:lnTo>
                  <a:pt x="6126" y="3118"/>
                </a:lnTo>
                <a:lnTo>
                  <a:pt x="6090" y="3045"/>
                </a:lnTo>
                <a:lnTo>
                  <a:pt x="5980" y="3008"/>
                </a:lnTo>
                <a:lnTo>
                  <a:pt x="5576" y="2935"/>
                </a:lnTo>
                <a:lnTo>
                  <a:pt x="5173" y="2788"/>
                </a:lnTo>
                <a:lnTo>
                  <a:pt x="4769" y="2678"/>
                </a:lnTo>
                <a:lnTo>
                  <a:pt x="4366" y="2568"/>
                </a:lnTo>
                <a:lnTo>
                  <a:pt x="4366" y="2275"/>
                </a:lnTo>
                <a:lnTo>
                  <a:pt x="4329" y="2018"/>
                </a:lnTo>
                <a:lnTo>
                  <a:pt x="4256" y="1468"/>
                </a:lnTo>
                <a:lnTo>
                  <a:pt x="4256" y="881"/>
                </a:lnTo>
                <a:lnTo>
                  <a:pt x="4219" y="551"/>
                </a:lnTo>
                <a:lnTo>
                  <a:pt x="4182" y="257"/>
                </a:lnTo>
                <a:lnTo>
                  <a:pt x="4219" y="184"/>
                </a:lnTo>
                <a:lnTo>
                  <a:pt x="4256" y="110"/>
                </a:lnTo>
                <a:lnTo>
                  <a:pt x="4219" y="37"/>
                </a:lnTo>
                <a:lnTo>
                  <a:pt x="4182"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451" name="Google Shape;451;p9"/>
          <p:cNvSpPr/>
          <p:nvPr/>
        </p:nvSpPr>
        <p:spPr>
          <a:xfrm>
            <a:off x="346877" y="608615"/>
            <a:ext cx="210213" cy="458889"/>
          </a:xfrm>
          <a:custGeom>
            <a:avLst/>
            <a:gdLst/>
            <a:ahLst/>
            <a:cxnLst/>
            <a:rect l="l" t="t" r="r" b="b"/>
            <a:pathLst>
              <a:path w="7411" h="16178" extrusionOk="0">
                <a:moveTo>
                  <a:pt x="3339" y="147"/>
                </a:moveTo>
                <a:lnTo>
                  <a:pt x="3229" y="441"/>
                </a:lnTo>
                <a:lnTo>
                  <a:pt x="3155" y="734"/>
                </a:lnTo>
                <a:lnTo>
                  <a:pt x="3119" y="1358"/>
                </a:lnTo>
                <a:lnTo>
                  <a:pt x="3082" y="2972"/>
                </a:lnTo>
                <a:lnTo>
                  <a:pt x="3119" y="4476"/>
                </a:lnTo>
                <a:lnTo>
                  <a:pt x="3119" y="5283"/>
                </a:lnTo>
                <a:lnTo>
                  <a:pt x="3119" y="5576"/>
                </a:lnTo>
                <a:lnTo>
                  <a:pt x="3155" y="5723"/>
                </a:lnTo>
                <a:lnTo>
                  <a:pt x="3229" y="5870"/>
                </a:lnTo>
                <a:lnTo>
                  <a:pt x="3265" y="5906"/>
                </a:lnTo>
                <a:lnTo>
                  <a:pt x="3339" y="5943"/>
                </a:lnTo>
                <a:lnTo>
                  <a:pt x="3375" y="5943"/>
                </a:lnTo>
                <a:lnTo>
                  <a:pt x="3449" y="5870"/>
                </a:lnTo>
                <a:lnTo>
                  <a:pt x="3486" y="5760"/>
                </a:lnTo>
                <a:lnTo>
                  <a:pt x="3522" y="5649"/>
                </a:lnTo>
                <a:lnTo>
                  <a:pt x="3522" y="5393"/>
                </a:lnTo>
                <a:lnTo>
                  <a:pt x="3522" y="4586"/>
                </a:lnTo>
                <a:lnTo>
                  <a:pt x="3486" y="2972"/>
                </a:lnTo>
                <a:lnTo>
                  <a:pt x="3522" y="1504"/>
                </a:lnTo>
                <a:lnTo>
                  <a:pt x="3522" y="808"/>
                </a:lnTo>
                <a:lnTo>
                  <a:pt x="3486" y="477"/>
                </a:lnTo>
                <a:lnTo>
                  <a:pt x="3412" y="294"/>
                </a:lnTo>
                <a:lnTo>
                  <a:pt x="3375" y="147"/>
                </a:lnTo>
                <a:close/>
                <a:moveTo>
                  <a:pt x="1725" y="1"/>
                </a:moveTo>
                <a:lnTo>
                  <a:pt x="1688" y="37"/>
                </a:lnTo>
                <a:lnTo>
                  <a:pt x="1615" y="147"/>
                </a:lnTo>
                <a:lnTo>
                  <a:pt x="1578" y="294"/>
                </a:lnTo>
                <a:lnTo>
                  <a:pt x="1541" y="624"/>
                </a:lnTo>
                <a:lnTo>
                  <a:pt x="1578" y="1284"/>
                </a:lnTo>
                <a:lnTo>
                  <a:pt x="1615" y="2898"/>
                </a:lnTo>
                <a:lnTo>
                  <a:pt x="1725" y="6236"/>
                </a:lnTo>
                <a:lnTo>
                  <a:pt x="1761" y="6346"/>
                </a:lnTo>
                <a:lnTo>
                  <a:pt x="1798" y="6383"/>
                </a:lnTo>
                <a:lnTo>
                  <a:pt x="1872" y="6420"/>
                </a:lnTo>
                <a:lnTo>
                  <a:pt x="1945" y="6456"/>
                </a:lnTo>
                <a:lnTo>
                  <a:pt x="2018" y="6420"/>
                </a:lnTo>
                <a:lnTo>
                  <a:pt x="2092" y="6383"/>
                </a:lnTo>
                <a:lnTo>
                  <a:pt x="2165" y="6346"/>
                </a:lnTo>
                <a:lnTo>
                  <a:pt x="2165" y="6236"/>
                </a:lnTo>
                <a:lnTo>
                  <a:pt x="2165" y="5980"/>
                </a:lnTo>
                <a:lnTo>
                  <a:pt x="2165" y="5943"/>
                </a:lnTo>
                <a:lnTo>
                  <a:pt x="2055" y="3008"/>
                </a:lnTo>
                <a:lnTo>
                  <a:pt x="1982" y="1394"/>
                </a:lnTo>
                <a:lnTo>
                  <a:pt x="1945" y="587"/>
                </a:lnTo>
                <a:lnTo>
                  <a:pt x="1908" y="294"/>
                </a:lnTo>
                <a:lnTo>
                  <a:pt x="1872" y="147"/>
                </a:lnTo>
                <a:lnTo>
                  <a:pt x="1761" y="37"/>
                </a:lnTo>
                <a:lnTo>
                  <a:pt x="1725" y="1"/>
                </a:lnTo>
                <a:close/>
                <a:moveTo>
                  <a:pt x="4953" y="184"/>
                </a:moveTo>
                <a:lnTo>
                  <a:pt x="4879" y="221"/>
                </a:lnTo>
                <a:lnTo>
                  <a:pt x="4843" y="257"/>
                </a:lnTo>
                <a:lnTo>
                  <a:pt x="4843" y="331"/>
                </a:lnTo>
                <a:lnTo>
                  <a:pt x="4769" y="1101"/>
                </a:lnTo>
                <a:lnTo>
                  <a:pt x="4733" y="1908"/>
                </a:lnTo>
                <a:lnTo>
                  <a:pt x="4733" y="3522"/>
                </a:lnTo>
                <a:lnTo>
                  <a:pt x="4733" y="5136"/>
                </a:lnTo>
                <a:lnTo>
                  <a:pt x="4696" y="5870"/>
                </a:lnTo>
                <a:lnTo>
                  <a:pt x="4696" y="6273"/>
                </a:lnTo>
                <a:lnTo>
                  <a:pt x="4769" y="6640"/>
                </a:lnTo>
                <a:lnTo>
                  <a:pt x="4806" y="6713"/>
                </a:lnTo>
                <a:lnTo>
                  <a:pt x="4916" y="6750"/>
                </a:lnTo>
                <a:lnTo>
                  <a:pt x="5026" y="6713"/>
                </a:lnTo>
                <a:lnTo>
                  <a:pt x="5100" y="6640"/>
                </a:lnTo>
                <a:lnTo>
                  <a:pt x="5173" y="6273"/>
                </a:lnTo>
                <a:lnTo>
                  <a:pt x="5173" y="5870"/>
                </a:lnTo>
                <a:lnTo>
                  <a:pt x="5136" y="5136"/>
                </a:lnTo>
                <a:lnTo>
                  <a:pt x="5136" y="3522"/>
                </a:lnTo>
                <a:lnTo>
                  <a:pt x="5173" y="1908"/>
                </a:lnTo>
                <a:lnTo>
                  <a:pt x="5136" y="1138"/>
                </a:lnTo>
                <a:lnTo>
                  <a:pt x="5100" y="331"/>
                </a:lnTo>
                <a:lnTo>
                  <a:pt x="5100" y="257"/>
                </a:lnTo>
                <a:lnTo>
                  <a:pt x="5063" y="221"/>
                </a:lnTo>
                <a:lnTo>
                  <a:pt x="4953" y="184"/>
                </a:lnTo>
                <a:close/>
                <a:moveTo>
                  <a:pt x="6273" y="2678"/>
                </a:moveTo>
                <a:lnTo>
                  <a:pt x="6273" y="2715"/>
                </a:lnTo>
                <a:lnTo>
                  <a:pt x="6200" y="3008"/>
                </a:lnTo>
                <a:lnTo>
                  <a:pt x="6163" y="3302"/>
                </a:lnTo>
                <a:lnTo>
                  <a:pt x="6127" y="3925"/>
                </a:lnTo>
                <a:lnTo>
                  <a:pt x="6127" y="5173"/>
                </a:lnTo>
                <a:lnTo>
                  <a:pt x="6090" y="7667"/>
                </a:lnTo>
                <a:lnTo>
                  <a:pt x="6090" y="7887"/>
                </a:lnTo>
                <a:lnTo>
                  <a:pt x="6127" y="7960"/>
                </a:lnTo>
                <a:lnTo>
                  <a:pt x="6163" y="8034"/>
                </a:lnTo>
                <a:lnTo>
                  <a:pt x="6237" y="8070"/>
                </a:lnTo>
                <a:lnTo>
                  <a:pt x="6383" y="8070"/>
                </a:lnTo>
                <a:lnTo>
                  <a:pt x="6457" y="8034"/>
                </a:lnTo>
                <a:lnTo>
                  <a:pt x="6493" y="7960"/>
                </a:lnTo>
                <a:lnTo>
                  <a:pt x="6530" y="7887"/>
                </a:lnTo>
                <a:lnTo>
                  <a:pt x="6530" y="5283"/>
                </a:lnTo>
                <a:lnTo>
                  <a:pt x="6530" y="3962"/>
                </a:lnTo>
                <a:lnTo>
                  <a:pt x="6493" y="3339"/>
                </a:lnTo>
                <a:lnTo>
                  <a:pt x="6457" y="3008"/>
                </a:lnTo>
                <a:lnTo>
                  <a:pt x="6383" y="2715"/>
                </a:lnTo>
                <a:lnTo>
                  <a:pt x="6347" y="2678"/>
                </a:lnTo>
                <a:close/>
                <a:moveTo>
                  <a:pt x="3265" y="7887"/>
                </a:moveTo>
                <a:lnTo>
                  <a:pt x="3082" y="8107"/>
                </a:lnTo>
                <a:lnTo>
                  <a:pt x="2862" y="8291"/>
                </a:lnTo>
                <a:lnTo>
                  <a:pt x="2679" y="8401"/>
                </a:lnTo>
                <a:lnTo>
                  <a:pt x="2458" y="8474"/>
                </a:lnTo>
                <a:lnTo>
                  <a:pt x="2458" y="8474"/>
                </a:lnTo>
                <a:lnTo>
                  <a:pt x="2605" y="8291"/>
                </a:lnTo>
                <a:lnTo>
                  <a:pt x="2752" y="8144"/>
                </a:lnTo>
                <a:lnTo>
                  <a:pt x="2972" y="7997"/>
                </a:lnTo>
                <a:lnTo>
                  <a:pt x="3192" y="7924"/>
                </a:lnTo>
                <a:lnTo>
                  <a:pt x="3265" y="7887"/>
                </a:lnTo>
                <a:close/>
                <a:moveTo>
                  <a:pt x="4806" y="9501"/>
                </a:moveTo>
                <a:lnTo>
                  <a:pt x="4513" y="9538"/>
                </a:lnTo>
                <a:lnTo>
                  <a:pt x="4329" y="9574"/>
                </a:lnTo>
                <a:lnTo>
                  <a:pt x="4072" y="9574"/>
                </a:lnTo>
                <a:lnTo>
                  <a:pt x="4072" y="9611"/>
                </a:lnTo>
                <a:lnTo>
                  <a:pt x="4072" y="9684"/>
                </a:lnTo>
                <a:lnTo>
                  <a:pt x="4109" y="9758"/>
                </a:lnTo>
                <a:lnTo>
                  <a:pt x="4146" y="9831"/>
                </a:lnTo>
                <a:lnTo>
                  <a:pt x="4219" y="9868"/>
                </a:lnTo>
                <a:lnTo>
                  <a:pt x="4293" y="9905"/>
                </a:lnTo>
                <a:lnTo>
                  <a:pt x="4476" y="9941"/>
                </a:lnTo>
                <a:lnTo>
                  <a:pt x="4659" y="9905"/>
                </a:lnTo>
                <a:lnTo>
                  <a:pt x="4806" y="9941"/>
                </a:lnTo>
                <a:lnTo>
                  <a:pt x="4953" y="9978"/>
                </a:lnTo>
                <a:lnTo>
                  <a:pt x="5100" y="10015"/>
                </a:lnTo>
                <a:lnTo>
                  <a:pt x="5246" y="10125"/>
                </a:lnTo>
                <a:lnTo>
                  <a:pt x="5320" y="10235"/>
                </a:lnTo>
                <a:lnTo>
                  <a:pt x="5430" y="10381"/>
                </a:lnTo>
                <a:lnTo>
                  <a:pt x="5466" y="10528"/>
                </a:lnTo>
                <a:lnTo>
                  <a:pt x="5503" y="10675"/>
                </a:lnTo>
                <a:lnTo>
                  <a:pt x="5540" y="10748"/>
                </a:lnTo>
                <a:lnTo>
                  <a:pt x="5613" y="10822"/>
                </a:lnTo>
                <a:lnTo>
                  <a:pt x="5833" y="10822"/>
                </a:lnTo>
                <a:lnTo>
                  <a:pt x="5907" y="10748"/>
                </a:lnTo>
                <a:lnTo>
                  <a:pt x="5943" y="10711"/>
                </a:lnTo>
                <a:lnTo>
                  <a:pt x="5980" y="10601"/>
                </a:lnTo>
                <a:lnTo>
                  <a:pt x="5907" y="10308"/>
                </a:lnTo>
                <a:lnTo>
                  <a:pt x="5760" y="10051"/>
                </a:lnTo>
                <a:lnTo>
                  <a:pt x="5576" y="9831"/>
                </a:lnTo>
                <a:lnTo>
                  <a:pt x="5356" y="9648"/>
                </a:lnTo>
                <a:lnTo>
                  <a:pt x="5100" y="9538"/>
                </a:lnTo>
                <a:lnTo>
                  <a:pt x="4806" y="9501"/>
                </a:lnTo>
                <a:close/>
                <a:moveTo>
                  <a:pt x="4879" y="8547"/>
                </a:moveTo>
                <a:lnTo>
                  <a:pt x="5136" y="8621"/>
                </a:lnTo>
                <a:lnTo>
                  <a:pt x="5393" y="8731"/>
                </a:lnTo>
                <a:lnTo>
                  <a:pt x="5650" y="8877"/>
                </a:lnTo>
                <a:lnTo>
                  <a:pt x="5907" y="9061"/>
                </a:lnTo>
                <a:lnTo>
                  <a:pt x="6090" y="9244"/>
                </a:lnTo>
                <a:lnTo>
                  <a:pt x="6310" y="9464"/>
                </a:lnTo>
                <a:lnTo>
                  <a:pt x="6457" y="9684"/>
                </a:lnTo>
                <a:lnTo>
                  <a:pt x="6603" y="9941"/>
                </a:lnTo>
                <a:lnTo>
                  <a:pt x="6714" y="10198"/>
                </a:lnTo>
                <a:lnTo>
                  <a:pt x="6787" y="10491"/>
                </a:lnTo>
                <a:lnTo>
                  <a:pt x="6860" y="10748"/>
                </a:lnTo>
                <a:lnTo>
                  <a:pt x="6934" y="11078"/>
                </a:lnTo>
                <a:lnTo>
                  <a:pt x="6934" y="11372"/>
                </a:lnTo>
                <a:lnTo>
                  <a:pt x="6934" y="11665"/>
                </a:lnTo>
                <a:lnTo>
                  <a:pt x="6934" y="11995"/>
                </a:lnTo>
                <a:lnTo>
                  <a:pt x="6824" y="12619"/>
                </a:lnTo>
                <a:lnTo>
                  <a:pt x="6677" y="13206"/>
                </a:lnTo>
                <a:lnTo>
                  <a:pt x="6530" y="13499"/>
                </a:lnTo>
                <a:lnTo>
                  <a:pt x="6383" y="13793"/>
                </a:lnTo>
                <a:lnTo>
                  <a:pt x="6310" y="13939"/>
                </a:lnTo>
                <a:lnTo>
                  <a:pt x="6163" y="14050"/>
                </a:lnTo>
                <a:lnTo>
                  <a:pt x="5907" y="14270"/>
                </a:lnTo>
                <a:lnTo>
                  <a:pt x="5540" y="14526"/>
                </a:lnTo>
                <a:lnTo>
                  <a:pt x="5173" y="14857"/>
                </a:lnTo>
                <a:lnTo>
                  <a:pt x="5026" y="14967"/>
                </a:lnTo>
                <a:lnTo>
                  <a:pt x="4659" y="15187"/>
                </a:lnTo>
                <a:lnTo>
                  <a:pt x="4659" y="15187"/>
                </a:lnTo>
                <a:lnTo>
                  <a:pt x="4806" y="14857"/>
                </a:lnTo>
                <a:lnTo>
                  <a:pt x="4916" y="14636"/>
                </a:lnTo>
                <a:lnTo>
                  <a:pt x="4953" y="14490"/>
                </a:lnTo>
                <a:lnTo>
                  <a:pt x="4989" y="14380"/>
                </a:lnTo>
                <a:lnTo>
                  <a:pt x="4953" y="14270"/>
                </a:lnTo>
                <a:lnTo>
                  <a:pt x="4916" y="14160"/>
                </a:lnTo>
                <a:lnTo>
                  <a:pt x="4843" y="14123"/>
                </a:lnTo>
                <a:lnTo>
                  <a:pt x="4659" y="14123"/>
                </a:lnTo>
                <a:lnTo>
                  <a:pt x="4586" y="14160"/>
                </a:lnTo>
                <a:lnTo>
                  <a:pt x="4549" y="14233"/>
                </a:lnTo>
                <a:lnTo>
                  <a:pt x="4513" y="14343"/>
                </a:lnTo>
                <a:lnTo>
                  <a:pt x="4549" y="14453"/>
                </a:lnTo>
                <a:lnTo>
                  <a:pt x="4513" y="14526"/>
                </a:lnTo>
                <a:lnTo>
                  <a:pt x="4439" y="14783"/>
                </a:lnTo>
                <a:lnTo>
                  <a:pt x="4366" y="15003"/>
                </a:lnTo>
                <a:lnTo>
                  <a:pt x="4329" y="15260"/>
                </a:lnTo>
                <a:lnTo>
                  <a:pt x="4366" y="15333"/>
                </a:lnTo>
                <a:lnTo>
                  <a:pt x="4293" y="15370"/>
                </a:lnTo>
                <a:lnTo>
                  <a:pt x="3999" y="15480"/>
                </a:lnTo>
                <a:lnTo>
                  <a:pt x="3632" y="15590"/>
                </a:lnTo>
                <a:lnTo>
                  <a:pt x="3816" y="15333"/>
                </a:lnTo>
                <a:lnTo>
                  <a:pt x="4109" y="14746"/>
                </a:lnTo>
                <a:lnTo>
                  <a:pt x="4109" y="14673"/>
                </a:lnTo>
                <a:lnTo>
                  <a:pt x="4109" y="14600"/>
                </a:lnTo>
                <a:lnTo>
                  <a:pt x="4072" y="14526"/>
                </a:lnTo>
                <a:lnTo>
                  <a:pt x="4036" y="14490"/>
                </a:lnTo>
                <a:lnTo>
                  <a:pt x="3962" y="14453"/>
                </a:lnTo>
                <a:lnTo>
                  <a:pt x="3889" y="14453"/>
                </a:lnTo>
                <a:lnTo>
                  <a:pt x="3816" y="14490"/>
                </a:lnTo>
                <a:lnTo>
                  <a:pt x="3779" y="14563"/>
                </a:lnTo>
                <a:lnTo>
                  <a:pt x="3486" y="15150"/>
                </a:lnTo>
                <a:lnTo>
                  <a:pt x="3339" y="15407"/>
                </a:lnTo>
                <a:lnTo>
                  <a:pt x="3229" y="15663"/>
                </a:lnTo>
                <a:lnTo>
                  <a:pt x="2899" y="15700"/>
                </a:lnTo>
                <a:lnTo>
                  <a:pt x="2532" y="15627"/>
                </a:lnTo>
                <a:lnTo>
                  <a:pt x="2752" y="15407"/>
                </a:lnTo>
                <a:lnTo>
                  <a:pt x="2935" y="15187"/>
                </a:lnTo>
                <a:lnTo>
                  <a:pt x="3119" y="14893"/>
                </a:lnTo>
                <a:lnTo>
                  <a:pt x="3265" y="14600"/>
                </a:lnTo>
                <a:lnTo>
                  <a:pt x="3339" y="14600"/>
                </a:lnTo>
                <a:lnTo>
                  <a:pt x="3375" y="14526"/>
                </a:lnTo>
                <a:lnTo>
                  <a:pt x="3412" y="14490"/>
                </a:lnTo>
                <a:lnTo>
                  <a:pt x="3449" y="14380"/>
                </a:lnTo>
                <a:lnTo>
                  <a:pt x="3412" y="14343"/>
                </a:lnTo>
                <a:lnTo>
                  <a:pt x="3412" y="14270"/>
                </a:lnTo>
                <a:lnTo>
                  <a:pt x="3339" y="14233"/>
                </a:lnTo>
                <a:lnTo>
                  <a:pt x="3229" y="14196"/>
                </a:lnTo>
                <a:lnTo>
                  <a:pt x="3155" y="14196"/>
                </a:lnTo>
                <a:lnTo>
                  <a:pt x="3045" y="14233"/>
                </a:lnTo>
                <a:lnTo>
                  <a:pt x="2935" y="14380"/>
                </a:lnTo>
                <a:lnTo>
                  <a:pt x="2752" y="14673"/>
                </a:lnTo>
                <a:lnTo>
                  <a:pt x="2495" y="15077"/>
                </a:lnTo>
                <a:lnTo>
                  <a:pt x="2238" y="15443"/>
                </a:lnTo>
                <a:lnTo>
                  <a:pt x="2202" y="15553"/>
                </a:lnTo>
                <a:lnTo>
                  <a:pt x="1908" y="15370"/>
                </a:lnTo>
                <a:lnTo>
                  <a:pt x="1615" y="15187"/>
                </a:lnTo>
                <a:lnTo>
                  <a:pt x="1761" y="15077"/>
                </a:lnTo>
                <a:lnTo>
                  <a:pt x="1872" y="14967"/>
                </a:lnTo>
                <a:lnTo>
                  <a:pt x="2238" y="14563"/>
                </a:lnTo>
                <a:lnTo>
                  <a:pt x="2568" y="14196"/>
                </a:lnTo>
                <a:lnTo>
                  <a:pt x="2715" y="13976"/>
                </a:lnTo>
                <a:lnTo>
                  <a:pt x="2789" y="13756"/>
                </a:lnTo>
                <a:lnTo>
                  <a:pt x="2789" y="13683"/>
                </a:lnTo>
                <a:lnTo>
                  <a:pt x="2752" y="13609"/>
                </a:lnTo>
                <a:lnTo>
                  <a:pt x="2642" y="13609"/>
                </a:lnTo>
                <a:lnTo>
                  <a:pt x="2422" y="13719"/>
                </a:lnTo>
                <a:lnTo>
                  <a:pt x="2238" y="13866"/>
                </a:lnTo>
                <a:lnTo>
                  <a:pt x="1945" y="14233"/>
                </a:lnTo>
                <a:lnTo>
                  <a:pt x="1578" y="14673"/>
                </a:lnTo>
                <a:lnTo>
                  <a:pt x="1505" y="14820"/>
                </a:lnTo>
                <a:lnTo>
                  <a:pt x="1431" y="15003"/>
                </a:lnTo>
                <a:lnTo>
                  <a:pt x="1138" y="14636"/>
                </a:lnTo>
                <a:lnTo>
                  <a:pt x="1468" y="14306"/>
                </a:lnTo>
                <a:lnTo>
                  <a:pt x="1761" y="13939"/>
                </a:lnTo>
                <a:lnTo>
                  <a:pt x="2312" y="13206"/>
                </a:lnTo>
                <a:lnTo>
                  <a:pt x="2312" y="13132"/>
                </a:lnTo>
                <a:lnTo>
                  <a:pt x="2312" y="13059"/>
                </a:lnTo>
                <a:lnTo>
                  <a:pt x="2238" y="12949"/>
                </a:lnTo>
                <a:lnTo>
                  <a:pt x="2202" y="12912"/>
                </a:lnTo>
                <a:lnTo>
                  <a:pt x="2055" y="12912"/>
                </a:lnTo>
                <a:lnTo>
                  <a:pt x="1982" y="12949"/>
                </a:lnTo>
                <a:lnTo>
                  <a:pt x="1431" y="13646"/>
                </a:lnTo>
                <a:lnTo>
                  <a:pt x="1211" y="14013"/>
                </a:lnTo>
                <a:lnTo>
                  <a:pt x="991" y="14380"/>
                </a:lnTo>
                <a:lnTo>
                  <a:pt x="844" y="14050"/>
                </a:lnTo>
                <a:lnTo>
                  <a:pt x="698" y="13719"/>
                </a:lnTo>
                <a:lnTo>
                  <a:pt x="1028" y="13426"/>
                </a:lnTo>
                <a:lnTo>
                  <a:pt x="1358" y="13096"/>
                </a:lnTo>
                <a:lnTo>
                  <a:pt x="1872" y="12436"/>
                </a:lnTo>
                <a:lnTo>
                  <a:pt x="1908" y="12362"/>
                </a:lnTo>
                <a:lnTo>
                  <a:pt x="1908" y="12289"/>
                </a:lnTo>
                <a:lnTo>
                  <a:pt x="1872" y="12215"/>
                </a:lnTo>
                <a:lnTo>
                  <a:pt x="1835" y="12179"/>
                </a:lnTo>
                <a:lnTo>
                  <a:pt x="1761" y="12142"/>
                </a:lnTo>
                <a:lnTo>
                  <a:pt x="1688" y="12105"/>
                </a:lnTo>
                <a:lnTo>
                  <a:pt x="1615" y="12105"/>
                </a:lnTo>
                <a:lnTo>
                  <a:pt x="1541" y="12179"/>
                </a:lnTo>
                <a:lnTo>
                  <a:pt x="1065" y="12729"/>
                </a:lnTo>
                <a:lnTo>
                  <a:pt x="808" y="13022"/>
                </a:lnTo>
                <a:lnTo>
                  <a:pt x="624" y="13353"/>
                </a:lnTo>
                <a:lnTo>
                  <a:pt x="588" y="13206"/>
                </a:lnTo>
                <a:lnTo>
                  <a:pt x="551" y="12876"/>
                </a:lnTo>
                <a:lnTo>
                  <a:pt x="771" y="12656"/>
                </a:lnTo>
                <a:lnTo>
                  <a:pt x="1028" y="12399"/>
                </a:lnTo>
                <a:lnTo>
                  <a:pt x="1321" y="12069"/>
                </a:lnTo>
                <a:lnTo>
                  <a:pt x="1468" y="11885"/>
                </a:lnTo>
                <a:lnTo>
                  <a:pt x="1505" y="11775"/>
                </a:lnTo>
                <a:lnTo>
                  <a:pt x="1505" y="11665"/>
                </a:lnTo>
                <a:lnTo>
                  <a:pt x="1505" y="11592"/>
                </a:lnTo>
                <a:lnTo>
                  <a:pt x="1468" y="11555"/>
                </a:lnTo>
                <a:lnTo>
                  <a:pt x="1395" y="11518"/>
                </a:lnTo>
                <a:lnTo>
                  <a:pt x="1358" y="11555"/>
                </a:lnTo>
                <a:lnTo>
                  <a:pt x="1175" y="11629"/>
                </a:lnTo>
                <a:lnTo>
                  <a:pt x="1028" y="11775"/>
                </a:lnTo>
                <a:lnTo>
                  <a:pt x="771" y="12105"/>
                </a:lnTo>
                <a:lnTo>
                  <a:pt x="514" y="12436"/>
                </a:lnTo>
                <a:lnTo>
                  <a:pt x="514" y="11922"/>
                </a:lnTo>
                <a:lnTo>
                  <a:pt x="624" y="11812"/>
                </a:lnTo>
                <a:lnTo>
                  <a:pt x="734" y="11702"/>
                </a:lnTo>
                <a:lnTo>
                  <a:pt x="808" y="11482"/>
                </a:lnTo>
                <a:lnTo>
                  <a:pt x="991" y="11445"/>
                </a:lnTo>
                <a:lnTo>
                  <a:pt x="1138" y="11408"/>
                </a:lnTo>
                <a:lnTo>
                  <a:pt x="1248" y="11298"/>
                </a:lnTo>
                <a:lnTo>
                  <a:pt x="1358" y="11188"/>
                </a:lnTo>
                <a:lnTo>
                  <a:pt x="1468" y="11078"/>
                </a:lnTo>
                <a:lnTo>
                  <a:pt x="1505" y="10932"/>
                </a:lnTo>
                <a:lnTo>
                  <a:pt x="1505" y="10858"/>
                </a:lnTo>
                <a:lnTo>
                  <a:pt x="1505" y="10785"/>
                </a:lnTo>
                <a:lnTo>
                  <a:pt x="1468" y="10711"/>
                </a:lnTo>
                <a:lnTo>
                  <a:pt x="1395" y="10675"/>
                </a:lnTo>
                <a:lnTo>
                  <a:pt x="1175" y="10675"/>
                </a:lnTo>
                <a:lnTo>
                  <a:pt x="1101" y="10748"/>
                </a:lnTo>
                <a:lnTo>
                  <a:pt x="1065" y="10822"/>
                </a:lnTo>
                <a:lnTo>
                  <a:pt x="1028" y="10932"/>
                </a:lnTo>
                <a:lnTo>
                  <a:pt x="954" y="11005"/>
                </a:lnTo>
                <a:lnTo>
                  <a:pt x="844" y="11042"/>
                </a:lnTo>
                <a:lnTo>
                  <a:pt x="698" y="11078"/>
                </a:lnTo>
                <a:lnTo>
                  <a:pt x="881" y="10785"/>
                </a:lnTo>
                <a:lnTo>
                  <a:pt x="954" y="10675"/>
                </a:lnTo>
                <a:lnTo>
                  <a:pt x="1101" y="10565"/>
                </a:lnTo>
                <a:lnTo>
                  <a:pt x="1211" y="10455"/>
                </a:lnTo>
                <a:lnTo>
                  <a:pt x="1395" y="10418"/>
                </a:lnTo>
                <a:lnTo>
                  <a:pt x="1541" y="10345"/>
                </a:lnTo>
                <a:lnTo>
                  <a:pt x="1725" y="10345"/>
                </a:lnTo>
                <a:lnTo>
                  <a:pt x="2092" y="10308"/>
                </a:lnTo>
                <a:lnTo>
                  <a:pt x="2422" y="10271"/>
                </a:lnTo>
                <a:lnTo>
                  <a:pt x="2715" y="10161"/>
                </a:lnTo>
                <a:lnTo>
                  <a:pt x="3009" y="9978"/>
                </a:lnTo>
                <a:lnTo>
                  <a:pt x="3229" y="9721"/>
                </a:lnTo>
                <a:lnTo>
                  <a:pt x="3412" y="9464"/>
                </a:lnTo>
                <a:lnTo>
                  <a:pt x="3559" y="9171"/>
                </a:lnTo>
                <a:lnTo>
                  <a:pt x="3706" y="8841"/>
                </a:lnTo>
                <a:lnTo>
                  <a:pt x="3706" y="8804"/>
                </a:lnTo>
                <a:lnTo>
                  <a:pt x="3706" y="8767"/>
                </a:lnTo>
                <a:lnTo>
                  <a:pt x="3926" y="8731"/>
                </a:lnTo>
                <a:lnTo>
                  <a:pt x="4146" y="8657"/>
                </a:lnTo>
                <a:lnTo>
                  <a:pt x="4366" y="8584"/>
                </a:lnTo>
                <a:lnTo>
                  <a:pt x="4586" y="8547"/>
                </a:lnTo>
                <a:close/>
                <a:moveTo>
                  <a:pt x="3265" y="7484"/>
                </a:moveTo>
                <a:lnTo>
                  <a:pt x="3009" y="7557"/>
                </a:lnTo>
                <a:lnTo>
                  <a:pt x="2789" y="7704"/>
                </a:lnTo>
                <a:lnTo>
                  <a:pt x="2568" y="7850"/>
                </a:lnTo>
                <a:lnTo>
                  <a:pt x="2422" y="7997"/>
                </a:lnTo>
                <a:lnTo>
                  <a:pt x="2275" y="8180"/>
                </a:lnTo>
                <a:lnTo>
                  <a:pt x="2165" y="8364"/>
                </a:lnTo>
                <a:lnTo>
                  <a:pt x="2092" y="8584"/>
                </a:lnTo>
                <a:lnTo>
                  <a:pt x="2018" y="8254"/>
                </a:lnTo>
                <a:lnTo>
                  <a:pt x="1945" y="7924"/>
                </a:lnTo>
                <a:lnTo>
                  <a:pt x="1872" y="7850"/>
                </a:lnTo>
                <a:lnTo>
                  <a:pt x="1835" y="7850"/>
                </a:lnTo>
                <a:lnTo>
                  <a:pt x="1761" y="7887"/>
                </a:lnTo>
                <a:lnTo>
                  <a:pt x="1688" y="7997"/>
                </a:lnTo>
                <a:lnTo>
                  <a:pt x="1651" y="8107"/>
                </a:lnTo>
                <a:lnTo>
                  <a:pt x="1615" y="8364"/>
                </a:lnTo>
                <a:lnTo>
                  <a:pt x="1651" y="8657"/>
                </a:lnTo>
                <a:lnTo>
                  <a:pt x="1725" y="8914"/>
                </a:lnTo>
                <a:lnTo>
                  <a:pt x="1872" y="9208"/>
                </a:lnTo>
                <a:lnTo>
                  <a:pt x="2055" y="9428"/>
                </a:lnTo>
                <a:lnTo>
                  <a:pt x="2275" y="9611"/>
                </a:lnTo>
                <a:lnTo>
                  <a:pt x="2495" y="9758"/>
                </a:lnTo>
                <a:lnTo>
                  <a:pt x="2312" y="9831"/>
                </a:lnTo>
                <a:lnTo>
                  <a:pt x="2128" y="9868"/>
                </a:lnTo>
                <a:lnTo>
                  <a:pt x="1688" y="9868"/>
                </a:lnTo>
                <a:lnTo>
                  <a:pt x="1468" y="9905"/>
                </a:lnTo>
                <a:lnTo>
                  <a:pt x="1248" y="9941"/>
                </a:lnTo>
                <a:lnTo>
                  <a:pt x="1065" y="10015"/>
                </a:lnTo>
                <a:lnTo>
                  <a:pt x="881" y="10125"/>
                </a:lnTo>
                <a:lnTo>
                  <a:pt x="588" y="10381"/>
                </a:lnTo>
                <a:lnTo>
                  <a:pt x="441" y="10528"/>
                </a:lnTo>
                <a:lnTo>
                  <a:pt x="331" y="10711"/>
                </a:lnTo>
                <a:lnTo>
                  <a:pt x="221" y="10932"/>
                </a:lnTo>
                <a:lnTo>
                  <a:pt x="147" y="11115"/>
                </a:lnTo>
                <a:lnTo>
                  <a:pt x="37" y="11592"/>
                </a:lnTo>
                <a:lnTo>
                  <a:pt x="1" y="12069"/>
                </a:lnTo>
                <a:lnTo>
                  <a:pt x="1" y="12546"/>
                </a:lnTo>
                <a:lnTo>
                  <a:pt x="74" y="13022"/>
                </a:lnTo>
                <a:lnTo>
                  <a:pt x="147" y="13463"/>
                </a:lnTo>
                <a:lnTo>
                  <a:pt x="258" y="13903"/>
                </a:lnTo>
                <a:lnTo>
                  <a:pt x="404" y="14270"/>
                </a:lnTo>
                <a:lnTo>
                  <a:pt x="588" y="14673"/>
                </a:lnTo>
                <a:lnTo>
                  <a:pt x="844" y="15040"/>
                </a:lnTo>
                <a:lnTo>
                  <a:pt x="1101" y="15333"/>
                </a:lnTo>
                <a:lnTo>
                  <a:pt x="1431" y="15627"/>
                </a:lnTo>
                <a:lnTo>
                  <a:pt x="1761" y="15847"/>
                </a:lnTo>
                <a:lnTo>
                  <a:pt x="2165" y="16030"/>
                </a:lnTo>
                <a:lnTo>
                  <a:pt x="2568" y="16140"/>
                </a:lnTo>
                <a:lnTo>
                  <a:pt x="2789" y="16177"/>
                </a:lnTo>
                <a:lnTo>
                  <a:pt x="3009" y="16177"/>
                </a:lnTo>
                <a:lnTo>
                  <a:pt x="3486" y="16140"/>
                </a:lnTo>
                <a:lnTo>
                  <a:pt x="3926" y="16030"/>
                </a:lnTo>
                <a:lnTo>
                  <a:pt x="4329" y="15884"/>
                </a:lnTo>
                <a:lnTo>
                  <a:pt x="4696" y="15700"/>
                </a:lnTo>
                <a:lnTo>
                  <a:pt x="5100" y="15517"/>
                </a:lnTo>
                <a:lnTo>
                  <a:pt x="5430" y="15297"/>
                </a:lnTo>
                <a:lnTo>
                  <a:pt x="5613" y="15150"/>
                </a:lnTo>
                <a:lnTo>
                  <a:pt x="5723" y="15003"/>
                </a:lnTo>
                <a:lnTo>
                  <a:pt x="6310" y="14490"/>
                </a:lnTo>
                <a:lnTo>
                  <a:pt x="6567" y="14270"/>
                </a:lnTo>
                <a:lnTo>
                  <a:pt x="6714" y="14160"/>
                </a:lnTo>
                <a:lnTo>
                  <a:pt x="6787" y="14013"/>
                </a:lnTo>
                <a:lnTo>
                  <a:pt x="6970" y="13683"/>
                </a:lnTo>
                <a:lnTo>
                  <a:pt x="7117" y="13316"/>
                </a:lnTo>
                <a:lnTo>
                  <a:pt x="7227" y="12949"/>
                </a:lnTo>
                <a:lnTo>
                  <a:pt x="7300" y="12619"/>
                </a:lnTo>
                <a:lnTo>
                  <a:pt x="7374" y="12252"/>
                </a:lnTo>
                <a:lnTo>
                  <a:pt x="7410" y="11885"/>
                </a:lnTo>
                <a:lnTo>
                  <a:pt x="7410" y="11518"/>
                </a:lnTo>
                <a:lnTo>
                  <a:pt x="7374" y="11152"/>
                </a:lnTo>
                <a:lnTo>
                  <a:pt x="7337" y="10785"/>
                </a:lnTo>
                <a:lnTo>
                  <a:pt x="7264" y="10418"/>
                </a:lnTo>
                <a:lnTo>
                  <a:pt x="7154" y="10125"/>
                </a:lnTo>
                <a:lnTo>
                  <a:pt x="7007" y="9794"/>
                </a:lnTo>
                <a:lnTo>
                  <a:pt x="6860" y="9538"/>
                </a:lnTo>
                <a:lnTo>
                  <a:pt x="6677" y="9244"/>
                </a:lnTo>
                <a:lnTo>
                  <a:pt x="6457" y="8987"/>
                </a:lnTo>
                <a:lnTo>
                  <a:pt x="6237" y="8767"/>
                </a:lnTo>
                <a:lnTo>
                  <a:pt x="5980" y="8584"/>
                </a:lnTo>
                <a:lnTo>
                  <a:pt x="5686" y="8401"/>
                </a:lnTo>
                <a:lnTo>
                  <a:pt x="5393" y="8291"/>
                </a:lnTo>
                <a:lnTo>
                  <a:pt x="5100" y="8180"/>
                </a:lnTo>
                <a:lnTo>
                  <a:pt x="4769" y="8144"/>
                </a:lnTo>
                <a:lnTo>
                  <a:pt x="4476" y="8144"/>
                </a:lnTo>
                <a:lnTo>
                  <a:pt x="4219" y="8180"/>
                </a:lnTo>
                <a:lnTo>
                  <a:pt x="3926" y="8291"/>
                </a:lnTo>
                <a:lnTo>
                  <a:pt x="3816" y="8364"/>
                </a:lnTo>
                <a:lnTo>
                  <a:pt x="3706" y="8437"/>
                </a:lnTo>
                <a:lnTo>
                  <a:pt x="3632" y="8547"/>
                </a:lnTo>
                <a:lnTo>
                  <a:pt x="3559" y="8657"/>
                </a:lnTo>
                <a:lnTo>
                  <a:pt x="3559" y="8694"/>
                </a:lnTo>
                <a:lnTo>
                  <a:pt x="3522" y="8731"/>
                </a:lnTo>
                <a:lnTo>
                  <a:pt x="3486" y="8767"/>
                </a:lnTo>
                <a:lnTo>
                  <a:pt x="3192" y="9171"/>
                </a:lnTo>
                <a:lnTo>
                  <a:pt x="3009" y="9354"/>
                </a:lnTo>
                <a:lnTo>
                  <a:pt x="2825" y="9538"/>
                </a:lnTo>
                <a:lnTo>
                  <a:pt x="2789" y="9464"/>
                </a:lnTo>
                <a:lnTo>
                  <a:pt x="2458" y="9171"/>
                </a:lnTo>
                <a:lnTo>
                  <a:pt x="2348" y="9024"/>
                </a:lnTo>
                <a:lnTo>
                  <a:pt x="2202" y="8877"/>
                </a:lnTo>
                <a:lnTo>
                  <a:pt x="2275" y="8877"/>
                </a:lnTo>
                <a:lnTo>
                  <a:pt x="2312" y="8841"/>
                </a:lnTo>
                <a:lnTo>
                  <a:pt x="2532" y="8841"/>
                </a:lnTo>
                <a:lnTo>
                  <a:pt x="2715" y="8804"/>
                </a:lnTo>
                <a:lnTo>
                  <a:pt x="2899" y="8731"/>
                </a:lnTo>
                <a:lnTo>
                  <a:pt x="3045" y="8621"/>
                </a:lnTo>
                <a:lnTo>
                  <a:pt x="3265" y="8474"/>
                </a:lnTo>
                <a:lnTo>
                  <a:pt x="3486" y="8254"/>
                </a:lnTo>
                <a:lnTo>
                  <a:pt x="3669" y="8034"/>
                </a:lnTo>
                <a:lnTo>
                  <a:pt x="3816" y="7814"/>
                </a:lnTo>
                <a:lnTo>
                  <a:pt x="3852" y="7740"/>
                </a:lnTo>
                <a:lnTo>
                  <a:pt x="3852" y="7667"/>
                </a:lnTo>
                <a:lnTo>
                  <a:pt x="3779" y="7557"/>
                </a:lnTo>
                <a:lnTo>
                  <a:pt x="3669" y="7484"/>
                </a:lnTo>
                <a:lnTo>
                  <a:pt x="3596" y="7484"/>
                </a:lnTo>
                <a:lnTo>
                  <a:pt x="3522" y="7520"/>
                </a:lnTo>
                <a:lnTo>
                  <a:pt x="3412" y="7484"/>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452" name="Google Shape;452;p9"/>
          <p:cNvSpPr/>
          <p:nvPr/>
        </p:nvSpPr>
        <p:spPr>
          <a:xfrm>
            <a:off x="645010" y="355961"/>
            <a:ext cx="414157" cy="507762"/>
          </a:xfrm>
          <a:custGeom>
            <a:avLst/>
            <a:gdLst/>
            <a:ahLst/>
            <a:cxnLst/>
            <a:rect l="l" t="t" r="r" b="b"/>
            <a:pathLst>
              <a:path w="14601" h="17901" extrusionOk="0">
                <a:moveTo>
                  <a:pt x="10492" y="4329"/>
                </a:moveTo>
                <a:lnTo>
                  <a:pt x="10859" y="4769"/>
                </a:lnTo>
                <a:lnTo>
                  <a:pt x="10712" y="4769"/>
                </a:lnTo>
                <a:lnTo>
                  <a:pt x="10712" y="4696"/>
                </a:lnTo>
                <a:lnTo>
                  <a:pt x="10675" y="4622"/>
                </a:lnTo>
                <a:lnTo>
                  <a:pt x="10639" y="4622"/>
                </a:lnTo>
                <a:lnTo>
                  <a:pt x="10602" y="4549"/>
                </a:lnTo>
                <a:lnTo>
                  <a:pt x="10565" y="4512"/>
                </a:lnTo>
                <a:lnTo>
                  <a:pt x="10455" y="4475"/>
                </a:lnTo>
                <a:lnTo>
                  <a:pt x="10345" y="4512"/>
                </a:lnTo>
                <a:lnTo>
                  <a:pt x="10308" y="4549"/>
                </a:lnTo>
                <a:lnTo>
                  <a:pt x="10272" y="4622"/>
                </a:lnTo>
                <a:lnTo>
                  <a:pt x="10272" y="4696"/>
                </a:lnTo>
                <a:lnTo>
                  <a:pt x="10052" y="4622"/>
                </a:lnTo>
                <a:lnTo>
                  <a:pt x="10492" y="4329"/>
                </a:lnTo>
                <a:close/>
                <a:moveTo>
                  <a:pt x="6897" y="3448"/>
                </a:moveTo>
                <a:lnTo>
                  <a:pt x="7044" y="3485"/>
                </a:lnTo>
                <a:lnTo>
                  <a:pt x="7227" y="3522"/>
                </a:lnTo>
                <a:lnTo>
                  <a:pt x="7374" y="3595"/>
                </a:lnTo>
                <a:lnTo>
                  <a:pt x="7484" y="3705"/>
                </a:lnTo>
                <a:lnTo>
                  <a:pt x="7521" y="3815"/>
                </a:lnTo>
                <a:lnTo>
                  <a:pt x="7521" y="3889"/>
                </a:lnTo>
                <a:lnTo>
                  <a:pt x="7484" y="3999"/>
                </a:lnTo>
                <a:lnTo>
                  <a:pt x="7447" y="4109"/>
                </a:lnTo>
                <a:lnTo>
                  <a:pt x="7264" y="4292"/>
                </a:lnTo>
                <a:lnTo>
                  <a:pt x="7154" y="4439"/>
                </a:lnTo>
                <a:lnTo>
                  <a:pt x="6934" y="4732"/>
                </a:lnTo>
                <a:lnTo>
                  <a:pt x="6714" y="4952"/>
                </a:lnTo>
                <a:lnTo>
                  <a:pt x="6494" y="5099"/>
                </a:lnTo>
                <a:lnTo>
                  <a:pt x="6384" y="5136"/>
                </a:lnTo>
                <a:lnTo>
                  <a:pt x="6310" y="5136"/>
                </a:lnTo>
                <a:lnTo>
                  <a:pt x="6237" y="5062"/>
                </a:lnTo>
                <a:lnTo>
                  <a:pt x="6200" y="4989"/>
                </a:lnTo>
                <a:lnTo>
                  <a:pt x="6163" y="4806"/>
                </a:lnTo>
                <a:lnTo>
                  <a:pt x="6163" y="4659"/>
                </a:lnTo>
                <a:lnTo>
                  <a:pt x="6163" y="4145"/>
                </a:lnTo>
                <a:lnTo>
                  <a:pt x="6127" y="3595"/>
                </a:lnTo>
                <a:lnTo>
                  <a:pt x="6273" y="3522"/>
                </a:lnTo>
                <a:lnTo>
                  <a:pt x="6420" y="3485"/>
                </a:lnTo>
                <a:lnTo>
                  <a:pt x="6567" y="3448"/>
                </a:lnTo>
                <a:close/>
                <a:moveTo>
                  <a:pt x="6457" y="3118"/>
                </a:moveTo>
                <a:lnTo>
                  <a:pt x="6237" y="3192"/>
                </a:lnTo>
                <a:lnTo>
                  <a:pt x="6017" y="3265"/>
                </a:lnTo>
                <a:lnTo>
                  <a:pt x="5833" y="3375"/>
                </a:lnTo>
                <a:lnTo>
                  <a:pt x="5723" y="3558"/>
                </a:lnTo>
                <a:lnTo>
                  <a:pt x="5723" y="3632"/>
                </a:lnTo>
                <a:lnTo>
                  <a:pt x="5760" y="3668"/>
                </a:lnTo>
                <a:lnTo>
                  <a:pt x="5797" y="3705"/>
                </a:lnTo>
                <a:lnTo>
                  <a:pt x="5870" y="3705"/>
                </a:lnTo>
                <a:lnTo>
                  <a:pt x="5980" y="3668"/>
                </a:lnTo>
                <a:lnTo>
                  <a:pt x="5943" y="4219"/>
                </a:lnTo>
                <a:lnTo>
                  <a:pt x="5943" y="4769"/>
                </a:lnTo>
                <a:lnTo>
                  <a:pt x="5943" y="4952"/>
                </a:lnTo>
                <a:lnTo>
                  <a:pt x="5980" y="5099"/>
                </a:lnTo>
                <a:lnTo>
                  <a:pt x="6053" y="5209"/>
                </a:lnTo>
                <a:lnTo>
                  <a:pt x="6163" y="5319"/>
                </a:lnTo>
                <a:lnTo>
                  <a:pt x="6237" y="5393"/>
                </a:lnTo>
                <a:lnTo>
                  <a:pt x="6530" y="5393"/>
                </a:lnTo>
                <a:lnTo>
                  <a:pt x="6714" y="5282"/>
                </a:lnTo>
                <a:lnTo>
                  <a:pt x="6897" y="5136"/>
                </a:lnTo>
                <a:lnTo>
                  <a:pt x="7227" y="4806"/>
                </a:lnTo>
                <a:lnTo>
                  <a:pt x="7447" y="4512"/>
                </a:lnTo>
                <a:lnTo>
                  <a:pt x="7594" y="4329"/>
                </a:lnTo>
                <a:lnTo>
                  <a:pt x="7741" y="4182"/>
                </a:lnTo>
                <a:lnTo>
                  <a:pt x="7814" y="3962"/>
                </a:lnTo>
                <a:lnTo>
                  <a:pt x="7851" y="3852"/>
                </a:lnTo>
                <a:lnTo>
                  <a:pt x="7851" y="3742"/>
                </a:lnTo>
                <a:lnTo>
                  <a:pt x="7777" y="3595"/>
                </a:lnTo>
                <a:lnTo>
                  <a:pt x="7667" y="3448"/>
                </a:lnTo>
                <a:lnTo>
                  <a:pt x="7521" y="3302"/>
                </a:lnTo>
                <a:lnTo>
                  <a:pt x="7374" y="3228"/>
                </a:lnTo>
                <a:lnTo>
                  <a:pt x="7190" y="3155"/>
                </a:lnTo>
                <a:lnTo>
                  <a:pt x="6970" y="3118"/>
                </a:lnTo>
                <a:close/>
                <a:moveTo>
                  <a:pt x="2789" y="3522"/>
                </a:moveTo>
                <a:lnTo>
                  <a:pt x="2935" y="3668"/>
                </a:lnTo>
                <a:lnTo>
                  <a:pt x="3082" y="3779"/>
                </a:lnTo>
                <a:lnTo>
                  <a:pt x="3449" y="3925"/>
                </a:lnTo>
                <a:lnTo>
                  <a:pt x="3632" y="3999"/>
                </a:lnTo>
                <a:lnTo>
                  <a:pt x="3669" y="4072"/>
                </a:lnTo>
                <a:lnTo>
                  <a:pt x="3706" y="4145"/>
                </a:lnTo>
                <a:lnTo>
                  <a:pt x="3706" y="4219"/>
                </a:lnTo>
                <a:lnTo>
                  <a:pt x="3742" y="4255"/>
                </a:lnTo>
                <a:lnTo>
                  <a:pt x="3779" y="4292"/>
                </a:lnTo>
                <a:lnTo>
                  <a:pt x="3852" y="4329"/>
                </a:lnTo>
                <a:lnTo>
                  <a:pt x="4036" y="4402"/>
                </a:lnTo>
                <a:lnTo>
                  <a:pt x="4219" y="4475"/>
                </a:lnTo>
                <a:lnTo>
                  <a:pt x="4403" y="4586"/>
                </a:lnTo>
                <a:lnTo>
                  <a:pt x="4549" y="4696"/>
                </a:lnTo>
                <a:lnTo>
                  <a:pt x="4843" y="5026"/>
                </a:lnTo>
                <a:lnTo>
                  <a:pt x="5100" y="5319"/>
                </a:lnTo>
                <a:lnTo>
                  <a:pt x="4770" y="5356"/>
                </a:lnTo>
                <a:lnTo>
                  <a:pt x="4476" y="5356"/>
                </a:lnTo>
                <a:lnTo>
                  <a:pt x="3816" y="5319"/>
                </a:lnTo>
                <a:lnTo>
                  <a:pt x="3486" y="5319"/>
                </a:lnTo>
                <a:lnTo>
                  <a:pt x="3156" y="5393"/>
                </a:lnTo>
                <a:lnTo>
                  <a:pt x="2972" y="5466"/>
                </a:lnTo>
                <a:lnTo>
                  <a:pt x="2789" y="5576"/>
                </a:lnTo>
                <a:lnTo>
                  <a:pt x="2605" y="5649"/>
                </a:lnTo>
                <a:lnTo>
                  <a:pt x="2495" y="5686"/>
                </a:lnTo>
                <a:lnTo>
                  <a:pt x="2349" y="5686"/>
                </a:lnTo>
                <a:lnTo>
                  <a:pt x="2312" y="5723"/>
                </a:lnTo>
                <a:lnTo>
                  <a:pt x="2275" y="5796"/>
                </a:lnTo>
                <a:lnTo>
                  <a:pt x="2275" y="5833"/>
                </a:lnTo>
                <a:lnTo>
                  <a:pt x="2349" y="6676"/>
                </a:lnTo>
                <a:lnTo>
                  <a:pt x="2128" y="6493"/>
                </a:lnTo>
                <a:lnTo>
                  <a:pt x="1908" y="6383"/>
                </a:lnTo>
                <a:lnTo>
                  <a:pt x="1908" y="6126"/>
                </a:lnTo>
                <a:lnTo>
                  <a:pt x="1835" y="5906"/>
                </a:lnTo>
                <a:lnTo>
                  <a:pt x="1725" y="5796"/>
                </a:lnTo>
                <a:lnTo>
                  <a:pt x="1578" y="5723"/>
                </a:lnTo>
                <a:lnTo>
                  <a:pt x="1285" y="5649"/>
                </a:lnTo>
                <a:lnTo>
                  <a:pt x="1101" y="5649"/>
                </a:lnTo>
                <a:lnTo>
                  <a:pt x="918" y="5686"/>
                </a:lnTo>
                <a:lnTo>
                  <a:pt x="918" y="5686"/>
                </a:lnTo>
                <a:lnTo>
                  <a:pt x="1101" y="5356"/>
                </a:lnTo>
                <a:lnTo>
                  <a:pt x="1285" y="5026"/>
                </a:lnTo>
                <a:lnTo>
                  <a:pt x="1468" y="4732"/>
                </a:lnTo>
                <a:lnTo>
                  <a:pt x="1688" y="4439"/>
                </a:lnTo>
                <a:lnTo>
                  <a:pt x="1945" y="4182"/>
                </a:lnTo>
                <a:lnTo>
                  <a:pt x="2202" y="3962"/>
                </a:lnTo>
                <a:lnTo>
                  <a:pt x="2495" y="3742"/>
                </a:lnTo>
                <a:lnTo>
                  <a:pt x="2789" y="3522"/>
                </a:lnTo>
                <a:close/>
                <a:moveTo>
                  <a:pt x="10639" y="7520"/>
                </a:moveTo>
                <a:lnTo>
                  <a:pt x="11042" y="7703"/>
                </a:lnTo>
                <a:lnTo>
                  <a:pt x="11336" y="7850"/>
                </a:lnTo>
                <a:lnTo>
                  <a:pt x="11482" y="7924"/>
                </a:lnTo>
                <a:lnTo>
                  <a:pt x="11629" y="7960"/>
                </a:lnTo>
                <a:lnTo>
                  <a:pt x="11556" y="8254"/>
                </a:lnTo>
                <a:lnTo>
                  <a:pt x="11225" y="8107"/>
                </a:lnTo>
                <a:lnTo>
                  <a:pt x="10895" y="7960"/>
                </a:lnTo>
                <a:lnTo>
                  <a:pt x="10785" y="7887"/>
                </a:lnTo>
                <a:lnTo>
                  <a:pt x="10639" y="7520"/>
                </a:lnTo>
                <a:close/>
                <a:moveTo>
                  <a:pt x="10272" y="8070"/>
                </a:moveTo>
                <a:lnTo>
                  <a:pt x="10382" y="8144"/>
                </a:lnTo>
                <a:lnTo>
                  <a:pt x="10529" y="8217"/>
                </a:lnTo>
                <a:lnTo>
                  <a:pt x="10565" y="8327"/>
                </a:lnTo>
                <a:lnTo>
                  <a:pt x="10602" y="8400"/>
                </a:lnTo>
                <a:lnTo>
                  <a:pt x="10712" y="8437"/>
                </a:lnTo>
                <a:lnTo>
                  <a:pt x="10932" y="8510"/>
                </a:lnTo>
                <a:lnTo>
                  <a:pt x="11042" y="8547"/>
                </a:lnTo>
                <a:lnTo>
                  <a:pt x="11042" y="8584"/>
                </a:lnTo>
                <a:lnTo>
                  <a:pt x="11042" y="8657"/>
                </a:lnTo>
                <a:lnTo>
                  <a:pt x="11079" y="8731"/>
                </a:lnTo>
                <a:lnTo>
                  <a:pt x="11152" y="8804"/>
                </a:lnTo>
                <a:lnTo>
                  <a:pt x="11336" y="8841"/>
                </a:lnTo>
                <a:lnTo>
                  <a:pt x="11152" y="9244"/>
                </a:lnTo>
                <a:lnTo>
                  <a:pt x="11079" y="9171"/>
                </a:lnTo>
                <a:lnTo>
                  <a:pt x="10602" y="8767"/>
                </a:lnTo>
                <a:lnTo>
                  <a:pt x="10602" y="8547"/>
                </a:lnTo>
                <a:lnTo>
                  <a:pt x="10565" y="8364"/>
                </a:lnTo>
                <a:lnTo>
                  <a:pt x="10492" y="8254"/>
                </a:lnTo>
                <a:lnTo>
                  <a:pt x="10345" y="8180"/>
                </a:lnTo>
                <a:lnTo>
                  <a:pt x="10272" y="8070"/>
                </a:lnTo>
                <a:close/>
                <a:moveTo>
                  <a:pt x="9135" y="4806"/>
                </a:moveTo>
                <a:lnTo>
                  <a:pt x="9501" y="4842"/>
                </a:lnTo>
                <a:lnTo>
                  <a:pt x="9575" y="4879"/>
                </a:lnTo>
                <a:lnTo>
                  <a:pt x="9611" y="4842"/>
                </a:lnTo>
                <a:lnTo>
                  <a:pt x="9905" y="4916"/>
                </a:lnTo>
                <a:lnTo>
                  <a:pt x="10198" y="5026"/>
                </a:lnTo>
                <a:lnTo>
                  <a:pt x="10015" y="5246"/>
                </a:lnTo>
                <a:lnTo>
                  <a:pt x="10015" y="5319"/>
                </a:lnTo>
                <a:lnTo>
                  <a:pt x="10052" y="5393"/>
                </a:lnTo>
                <a:lnTo>
                  <a:pt x="10125" y="5429"/>
                </a:lnTo>
                <a:lnTo>
                  <a:pt x="10198" y="5429"/>
                </a:lnTo>
                <a:lnTo>
                  <a:pt x="10418" y="5319"/>
                </a:lnTo>
                <a:lnTo>
                  <a:pt x="10639" y="5246"/>
                </a:lnTo>
                <a:lnTo>
                  <a:pt x="10859" y="5209"/>
                </a:lnTo>
                <a:lnTo>
                  <a:pt x="11115" y="5172"/>
                </a:lnTo>
                <a:lnTo>
                  <a:pt x="11336" y="5613"/>
                </a:lnTo>
                <a:lnTo>
                  <a:pt x="10859" y="5723"/>
                </a:lnTo>
                <a:lnTo>
                  <a:pt x="10602" y="5796"/>
                </a:lnTo>
                <a:lnTo>
                  <a:pt x="10382" y="5906"/>
                </a:lnTo>
                <a:lnTo>
                  <a:pt x="10345" y="5943"/>
                </a:lnTo>
                <a:lnTo>
                  <a:pt x="10345" y="5979"/>
                </a:lnTo>
                <a:lnTo>
                  <a:pt x="10345" y="6016"/>
                </a:lnTo>
                <a:lnTo>
                  <a:pt x="10382" y="6053"/>
                </a:lnTo>
                <a:lnTo>
                  <a:pt x="10639" y="6126"/>
                </a:lnTo>
                <a:lnTo>
                  <a:pt x="10932" y="6126"/>
                </a:lnTo>
                <a:lnTo>
                  <a:pt x="11225" y="6089"/>
                </a:lnTo>
                <a:lnTo>
                  <a:pt x="11482" y="6016"/>
                </a:lnTo>
                <a:lnTo>
                  <a:pt x="11629" y="6566"/>
                </a:lnTo>
                <a:lnTo>
                  <a:pt x="11666" y="6640"/>
                </a:lnTo>
                <a:lnTo>
                  <a:pt x="11666" y="6640"/>
                </a:lnTo>
                <a:lnTo>
                  <a:pt x="11262" y="6530"/>
                </a:lnTo>
                <a:lnTo>
                  <a:pt x="10932" y="6456"/>
                </a:lnTo>
                <a:lnTo>
                  <a:pt x="10749" y="6420"/>
                </a:lnTo>
                <a:lnTo>
                  <a:pt x="10565" y="6456"/>
                </a:lnTo>
                <a:lnTo>
                  <a:pt x="10529" y="6456"/>
                </a:lnTo>
                <a:lnTo>
                  <a:pt x="10565" y="6530"/>
                </a:lnTo>
                <a:lnTo>
                  <a:pt x="10712" y="6640"/>
                </a:lnTo>
                <a:lnTo>
                  <a:pt x="10895" y="6750"/>
                </a:lnTo>
                <a:lnTo>
                  <a:pt x="11336" y="6933"/>
                </a:lnTo>
                <a:lnTo>
                  <a:pt x="11702" y="7043"/>
                </a:lnTo>
                <a:lnTo>
                  <a:pt x="11666" y="7593"/>
                </a:lnTo>
                <a:lnTo>
                  <a:pt x="11482" y="7520"/>
                </a:lnTo>
                <a:lnTo>
                  <a:pt x="11299" y="7447"/>
                </a:lnTo>
                <a:lnTo>
                  <a:pt x="10785" y="7227"/>
                </a:lnTo>
                <a:lnTo>
                  <a:pt x="10529" y="7153"/>
                </a:lnTo>
                <a:lnTo>
                  <a:pt x="10235" y="7117"/>
                </a:lnTo>
                <a:lnTo>
                  <a:pt x="10198" y="7117"/>
                </a:lnTo>
                <a:lnTo>
                  <a:pt x="10198" y="7153"/>
                </a:lnTo>
                <a:lnTo>
                  <a:pt x="10198" y="7190"/>
                </a:lnTo>
                <a:lnTo>
                  <a:pt x="10198" y="7227"/>
                </a:lnTo>
                <a:lnTo>
                  <a:pt x="10492" y="7410"/>
                </a:lnTo>
                <a:lnTo>
                  <a:pt x="10418" y="7447"/>
                </a:lnTo>
                <a:lnTo>
                  <a:pt x="10015" y="7593"/>
                </a:lnTo>
                <a:lnTo>
                  <a:pt x="9905" y="7483"/>
                </a:lnTo>
                <a:lnTo>
                  <a:pt x="9832" y="7447"/>
                </a:lnTo>
                <a:lnTo>
                  <a:pt x="9795" y="7483"/>
                </a:lnTo>
                <a:lnTo>
                  <a:pt x="9758" y="7520"/>
                </a:lnTo>
                <a:lnTo>
                  <a:pt x="9722" y="7557"/>
                </a:lnTo>
                <a:lnTo>
                  <a:pt x="9722" y="7703"/>
                </a:lnTo>
                <a:lnTo>
                  <a:pt x="9685" y="7740"/>
                </a:lnTo>
                <a:lnTo>
                  <a:pt x="9685" y="7813"/>
                </a:lnTo>
                <a:lnTo>
                  <a:pt x="9722" y="7924"/>
                </a:lnTo>
                <a:lnTo>
                  <a:pt x="9942" y="8180"/>
                </a:lnTo>
                <a:lnTo>
                  <a:pt x="9611" y="7960"/>
                </a:lnTo>
                <a:lnTo>
                  <a:pt x="9281" y="7777"/>
                </a:lnTo>
                <a:lnTo>
                  <a:pt x="9245" y="7777"/>
                </a:lnTo>
                <a:lnTo>
                  <a:pt x="9208" y="7813"/>
                </a:lnTo>
                <a:lnTo>
                  <a:pt x="9171" y="7850"/>
                </a:lnTo>
                <a:lnTo>
                  <a:pt x="9171" y="7924"/>
                </a:lnTo>
                <a:lnTo>
                  <a:pt x="9391" y="8180"/>
                </a:lnTo>
                <a:lnTo>
                  <a:pt x="9648" y="8437"/>
                </a:lnTo>
                <a:lnTo>
                  <a:pt x="10162" y="8877"/>
                </a:lnTo>
                <a:lnTo>
                  <a:pt x="10235" y="8951"/>
                </a:lnTo>
                <a:lnTo>
                  <a:pt x="10162" y="9134"/>
                </a:lnTo>
                <a:lnTo>
                  <a:pt x="10052" y="9317"/>
                </a:lnTo>
                <a:lnTo>
                  <a:pt x="9905" y="9391"/>
                </a:lnTo>
                <a:lnTo>
                  <a:pt x="9832" y="9354"/>
                </a:lnTo>
                <a:lnTo>
                  <a:pt x="9428" y="9097"/>
                </a:lnTo>
                <a:lnTo>
                  <a:pt x="9318" y="8914"/>
                </a:lnTo>
                <a:lnTo>
                  <a:pt x="9171" y="8694"/>
                </a:lnTo>
                <a:lnTo>
                  <a:pt x="8951" y="8547"/>
                </a:lnTo>
                <a:lnTo>
                  <a:pt x="8768" y="8400"/>
                </a:lnTo>
                <a:lnTo>
                  <a:pt x="8658" y="8290"/>
                </a:lnTo>
                <a:lnTo>
                  <a:pt x="8548" y="8107"/>
                </a:lnTo>
                <a:lnTo>
                  <a:pt x="8511" y="7887"/>
                </a:lnTo>
                <a:lnTo>
                  <a:pt x="8474" y="7887"/>
                </a:lnTo>
                <a:lnTo>
                  <a:pt x="8474" y="7777"/>
                </a:lnTo>
                <a:lnTo>
                  <a:pt x="8438" y="7740"/>
                </a:lnTo>
                <a:lnTo>
                  <a:pt x="8364" y="7740"/>
                </a:lnTo>
                <a:lnTo>
                  <a:pt x="7887" y="7667"/>
                </a:lnTo>
                <a:lnTo>
                  <a:pt x="7374" y="7630"/>
                </a:lnTo>
                <a:lnTo>
                  <a:pt x="7117" y="7630"/>
                </a:lnTo>
                <a:lnTo>
                  <a:pt x="6860" y="7667"/>
                </a:lnTo>
                <a:lnTo>
                  <a:pt x="6640" y="7740"/>
                </a:lnTo>
                <a:lnTo>
                  <a:pt x="6457" y="7887"/>
                </a:lnTo>
                <a:lnTo>
                  <a:pt x="6384" y="7777"/>
                </a:lnTo>
                <a:lnTo>
                  <a:pt x="6347" y="7703"/>
                </a:lnTo>
                <a:lnTo>
                  <a:pt x="6384" y="7630"/>
                </a:lnTo>
                <a:lnTo>
                  <a:pt x="6420" y="7557"/>
                </a:lnTo>
                <a:lnTo>
                  <a:pt x="6604" y="7410"/>
                </a:lnTo>
                <a:lnTo>
                  <a:pt x="6787" y="7337"/>
                </a:lnTo>
                <a:lnTo>
                  <a:pt x="7080" y="7300"/>
                </a:lnTo>
                <a:lnTo>
                  <a:pt x="7374" y="7227"/>
                </a:lnTo>
                <a:lnTo>
                  <a:pt x="7521" y="7153"/>
                </a:lnTo>
                <a:lnTo>
                  <a:pt x="7704" y="7006"/>
                </a:lnTo>
                <a:lnTo>
                  <a:pt x="7741" y="6896"/>
                </a:lnTo>
                <a:lnTo>
                  <a:pt x="7777" y="6823"/>
                </a:lnTo>
                <a:lnTo>
                  <a:pt x="7741" y="6750"/>
                </a:lnTo>
                <a:lnTo>
                  <a:pt x="7667" y="6676"/>
                </a:lnTo>
                <a:lnTo>
                  <a:pt x="7594" y="6603"/>
                </a:lnTo>
                <a:lnTo>
                  <a:pt x="7484" y="6603"/>
                </a:lnTo>
                <a:lnTo>
                  <a:pt x="7227" y="6640"/>
                </a:lnTo>
                <a:lnTo>
                  <a:pt x="7007" y="6713"/>
                </a:lnTo>
                <a:lnTo>
                  <a:pt x="6787" y="6786"/>
                </a:lnTo>
                <a:lnTo>
                  <a:pt x="6714" y="6786"/>
                </a:lnTo>
                <a:lnTo>
                  <a:pt x="6640" y="6750"/>
                </a:lnTo>
                <a:lnTo>
                  <a:pt x="6640" y="6676"/>
                </a:lnTo>
                <a:lnTo>
                  <a:pt x="6677" y="6603"/>
                </a:lnTo>
                <a:lnTo>
                  <a:pt x="6750" y="6456"/>
                </a:lnTo>
                <a:lnTo>
                  <a:pt x="6824" y="6346"/>
                </a:lnTo>
                <a:lnTo>
                  <a:pt x="7080" y="6199"/>
                </a:lnTo>
                <a:lnTo>
                  <a:pt x="7337" y="6016"/>
                </a:lnTo>
                <a:lnTo>
                  <a:pt x="7704" y="5759"/>
                </a:lnTo>
                <a:lnTo>
                  <a:pt x="8108" y="5466"/>
                </a:lnTo>
                <a:lnTo>
                  <a:pt x="8181" y="5539"/>
                </a:lnTo>
                <a:lnTo>
                  <a:pt x="8218" y="5539"/>
                </a:lnTo>
                <a:lnTo>
                  <a:pt x="8254" y="5503"/>
                </a:lnTo>
                <a:lnTo>
                  <a:pt x="8511" y="5172"/>
                </a:lnTo>
                <a:lnTo>
                  <a:pt x="8731" y="4806"/>
                </a:lnTo>
                <a:close/>
                <a:moveTo>
                  <a:pt x="10492" y="9171"/>
                </a:moveTo>
                <a:lnTo>
                  <a:pt x="10749" y="9391"/>
                </a:lnTo>
                <a:lnTo>
                  <a:pt x="10969" y="9611"/>
                </a:lnTo>
                <a:lnTo>
                  <a:pt x="10675" y="10124"/>
                </a:lnTo>
                <a:lnTo>
                  <a:pt x="10602" y="10198"/>
                </a:lnTo>
                <a:lnTo>
                  <a:pt x="10565" y="10161"/>
                </a:lnTo>
                <a:lnTo>
                  <a:pt x="10529" y="10088"/>
                </a:lnTo>
                <a:lnTo>
                  <a:pt x="10418" y="9941"/>
                </a:lnTo>
                <a:lnTo>
                  <a:pt x="10308" y="9758"/>
                </a:lnTo>
                <a:lnTo>
                  <a:pt x="10162" y="9611"/>
                </a:lnTo>
                <a:lnTo>
                  <a:pt x="10272" y="9501"/>
                </a:lnTo>
                <a:lnTo>
                  <a:pt x="10345" y="9427"/>
                </a:lnTo>
                <a:lnTo>
                  <a:pt x="10492" y="9171"/>
                </a:lnTo>
                <a:close/>
                <a:moveTo>
                  <a:pt x="551" y="7300"/>
                </a:moveTo>
                <a:lnTo>
                  <a:pt x="808" y="7483"/>
                </a:lnTo>
                <a:lnTo>
                  <a:pt x="991" y="7703"/>
                </a:lnTo>
                <a:lnTo>
                  <a:pt x="1211" y="7924"/>
                </a:lnTo>
                <a:lnTo>
                  <a:pt x="1431" y="8144"/>
                </a:lnTo>
                <a:lnTo>
                  <a:pt x="1982" y="8584"/>
                </a:lnTo>
                <a:lnTo>
                  <a:pt x="2238" y="8841"/>
                </a:lnTo>
                <a:lnTo>
                  <a:pt x="2349" y="8987"/>
                </a:lnTo>
                <a:lnTo>
                  <a:pt x="2422" y="9134"/>
                </a:lnTo>
                <a:lnTo>
                  <a:pt x="2202" y="9281"/>
                </a:lnTo>
                <a:lnTo>
                  <a:pt x="2018" y="9464"/>
                </a:lnTo>
                <a:lnTo>
                  <a:pt x="1872" y="9684"/>
                </a:lnTo>
                <a:lnTo>
                  <a:pt x="1762" y="9978"/>
                </a:lnTo>
                <a:lnTo>
                  <a:pt x="1725" y="10344"/>
                </a:lnTo>
                <a:lnTo>
                  <a:pt x="1762" y="10675"/>
                </a:lnTo>
                <a:lnTo>
                  <a:pt x="1908" y="11408"/>
                </a:lnTo>
                <a:lnTo>
                  <a:pt x="1542" y="10968"/>
                </a:lnTo>
                <a:lnTo>
                  <a:pt x="1248" y="10528"/>
                </a:lnTo>
                <a:lnTo>
                  <a:pt x="991" y="10014"/>
                </a:lnTo>
                <a:lnTo>
                  <a:pt x="808" y="9501"/>
                </a:lnTo>
                <a:lnTo>
                  <a:pt x="661" y="8951"/>
                </a:lnTo>
                <a:lnTo>
                  <a:pt x="551" y="8400"/>
                </a:lnTo>
                <a:lnTo>
                  <a:pt x="514" y="7850"/>
                </a:lnTo>
                <a:lnTo>
                  <a:pt x="551" y="7300"/>
                </a:lnTo>
                <a:close/>
                <a:moveTo>
                  <a:pt x="6897" y="8620"/>
                </a:moveTo>
                <a:lnTo>
                  <a:pt x="6934" y="8694"/>
                </a:lnTo>
                <a:lnTo>
                  <a:pt x="7007" y="8731"/>
                </a:lnTo>
                <a:lnTo>
                  <a:pt x="7264" y="8877"/>
                </a:lnTo>
                <a:lnTo>
                  <a:pt x="7484" y="9024"/>
                </a:lnTo>
                <a:lnTo>
                  <a:pt x="7704" y="9207"/>
                </a:lnTo>
                <a:lnTo>
                  <a:pt x="7887" y="9427"/>
                </a:lnTo>
                <a:lnTo>
                  <a:pt x="8034" y="9648"/>
                </a:lnTo>
                <a:lnTo>
                  <a:pt x="8181" y="9904"/>
                </a:lnTo>
                <a:lnTo>
                  <a:pt x="8254" y="10161"/>
                </a:lnTo>
                <a:lnTo>
                  <a:pt x="8254" y="10418"/>
                </a:lnTo>
                <a:lnTo>
                  <a:pt x="8218" y="10638"/>
                </a:lnTo>
                <a:lnTo>
                  <a:pt x="7704" y="10088"/>
                </a:lnTo>
                <a:lnTo>
                  <a:pt x="7154" y="9611"/>
                </a:lnTo>
                <a:lnTo>
                  <a:pt x="7080" y="9611"/>
                </a:lnTo>
                <a:lnTo>
                  <a:pt x="7044" y="9648"/>
                </a:lnTo>
                <a:lnTo>
                  <a:pt x="7080" y="9684"/>
                </a:lnTo>
                <a:lnTo>
                  <a:pt x="7557" y="10344"/>
                </a:lnTo>
                <a:lnTo>
                  <a:pt x="8071" y="10968"/>
                </a:lnTo>
                <a:lnTo>
                  <a:pt x="7887" y="11188"/>
                </a:lnTo>
                <a:lnTo>
                  <a:pt x="7741" y="11408"/>
                </a:lnTo>
                <a:lnTo>
                  <a:pt x="7521" y="11628"/>
                </a:lnTo>
                <a:lnTo>
                  <a:pt x="7227" y="11372"/>
                </a:lnTo>
                <a:lnTo>
                  <a:pt x="6860" y="11005"/>
                </a:lnTo>
                <a:lnTo>
                  <a:pt x="6787" y="10748"/>
                </a:lnTo>
                <a:lnTo>
                  <a:pt x="6750" y="10491"/>
                </a:lnTo>
                <a:lnTo>
                  <a:pt x="6640" y="10234"/>
                </a:lnTo>
                <a:lnTo>
                  <a:pt x="6530" y="9978"/>
                </a:lnTo>
                <a:lnTo>
                  <a:pt x="6457" y="9868"/>
                </a:lnTo>
                <a:lnTo>
                  <a:pt x="6310" y="9868"/>
                </a:lnTo>
                <a:lnTo>
                  <a:pt x="5870" y="10014"/>
                </a:lnTo>
                <a:lnTo>
                  <a:pt x="5650" y="10088"/>
                </a:lnTo>
                <a:lnTo>
                  <a:pt x="5577" y="10088"/>
                </a:lnTo>
                <a:lnTo>
                  <a:pt x="5466" y="10014"/>
                </a:lnTo>
                <a:lnTo>
                  <a:pt x="5210" y="9904"/>
                </a:lnTo>
                <a:lnTo>
                  <a:pt x="5026" y="9758"/>
                </a:lnTo>
                <a:lnTo>
                  <a:pt x="4953" y="9648"/>
                </a:lnTo>
                <a:lnTo>
                  <a:pt x="4880" y="9538"/>
                </a:lnTo>
                <a:lnTo>
                  <a:pt x="4843" y="9427"/>
                </a:lnTo>
                <a:lnTo>
                  <a:pt x="4843" y="9281"/>
                </a:lnTo>
                <a:lnTo>
                  <a:pt x="4880" y="9134"/>
                </a:lnTo>
                <a:lnTo>
                  <a:pt x="4953" y="8987"/>
                </a:lnTo>
                <a:lnTo>
                  <a:pt x="5063" y="8877"/>
                </a:lnTo>
                <a:lnTo>
                  <a:pt x="5210" y="8804"/>
                </a:lnTo>
                <a:lnTo>
                  <a:pt x="5577" y="8694"/>
                </a:lnTo>
                <a:lnTo>
                  <a:pt x="5870" y="8657"/>
                </a:lnTo>
                <a:lnTo>
                  <a:pt x="6384" y="8657"/>
                </a:lnTo>
                <a:lnTo>
                  <a:pt x="6897" y="8620"/>
                </a:lnTo>
                <a:close/>
                <a:moveTo>
                  <a:pt x="8621" y="10088"/>
                </a:moveTo>
                <a:lnTo>
                  <a:pt x="9355" y="10565"/>
                </a:lnTo>
                <a:lnTo>
                  <a:pt x="9501" y="10711"/>
                </a:lnTo>
                <a:lnTo>
                  <a:pt x="9648" y="10858"/>
                </a:lnTo>
                <a:lnTo>
                  <a:pt x="9758" y="11005"/>
                </a:lnTo>
                <a:lnTo>
                  <a:pt x="9868" y="11151"/>
                </a:lnTo>
                <a:lnTo>
                  <a:pt x="9355" y="11628"/>
                </a:lnTo>
                <a:lnTo>
                  <a:pt x="9318" y="11592"/>
                </a:lnTo>
                <a:lnTo>
                  <a:pt x="9208" y="11482"/>
                </a:lnTo>
                <a:lnTo>
                  <a:pt x="9061" y="11408"/>
                </a:lnTo>
                <a:lnTo>
                  <a:pt x="8878" y="11298"/>
                </a:lnTo>
                <a:lnTo>
                  <a:pt x="8768" y="11188"/>
                </a:lnTo>
                <a:lnTo>
                  <a:pt x="8511" y="10931"/>
                </a:lnTo>
                <a:lnTo>
                  <a:pt x="8548" y="10821"/>
                </a:lnTo>
                <a:lnTo>
                  <a:pt x="8621" y="10638"/>
                </a:lnTo>
                <a:lnTo>
                  <a:pt x="8658" y="10455"/>
                </a:lnTo>
                <a:lnTo>
                  <a:pt x="8658" y="10271"/>
                </a:lnTo>
                <a:lnTo>
                  <a:pt x="8621" y="10088"/>
                </a:lnTo>
                <a:close/>
                <a:moveTo>
                  <a:pt x="6860" y="11555"/>
                </a:moveTo>
                <a:lnTo>
                  <a:pt x="7190" y="11885"/>
                </a:lnTo>
                <a:lnTo>
                  <a:pt x="7007" y="11958"/>
                </a:lnTo>
                <a:lnTo>
                  <a:pt x="6897" y="11958"/>
                </a:lnTo>
                <a:lnTo>
                  <a:pt x="6787" y="11922"/>
                </a:lnTo>
                <a:lnTo>
                  <a:pt x="6860" y="11555"/>
                </a:lnTo>
                <a:close/>
                <a:moveTo>
                  <a:pt x="8328" y="11262"/>
                </a:moveTo>
                <a:lnTo>
                  <a:pt x="8474" y="11445"/>
                </a:lnTo>
                <a:lnTo>
                  <a:pt x="8658" y="11628"/>
                </a:lnTo>
                <a:lnTo>
                  <a:pt x="8878" y="11775"/>
                </a:lnTo>
                <a:lnTo>
                  <a:pt x="8988" y="11812"/>
                </a:lnTo>
                <a:lnTo>
                  <a:pt x="9098" y="11848"/>
                </a:lnTo>
                <a:lnTo>
                  <a:pt x="8731" y="12105"/>
                </a:lnTo>
                <a:lnTo>
                  <a:pt x="8328" y="12325"/>
                </a:lnTo>
                <a:lnTo>
                  <a:pt x="8291" y="12289"/>
                </a:lnTo>
                <a:lnTo>
                  <a:pt x="7814" y="11885"/>
                </a:lnTo>
                <a:lnTo>
                  <a:pt x="8071" y="11592"/>
                </a:lnTo>
                <a:lnTo>
                  <a:pt x="8328" y="11262"/>
                </a:lnTo>
                <a:close/>
                <a:moveTo>
                  <a:pt x="6970" y="2678"/>
                </a:moveTo>
                <a:lnTo>
                  <a:pt x="7374" y="2715"/>
                </a:lnTo>
                <a:lnTo>
                  <a:pt x="7777" y="2788"/>
                </a:lnTo>
                <a:lnTo>
                  <a:pt x="8181" y="2898"/>
                </a:lnTo>
                <a:lnTo>
                  <a:pt x="8548" y="3008"/>
                </a:lnTo>
                <a:lnTo>
                  <a:pt x="8915" y="3192"/>
                </a:lnTo>
                <a:lnTo>
                  <a:pt x="9281" y="3375"/>
                </a:lnTo>
                <a:lnTo>
                  <a:pt x="9611" y="3595"/>
                </a:lnTo>
                <a:lnTo>
                  <a:pt x="9501" y="3632"/>
                </a:lnTo>
                <a:lnTo>
                  <a:pt x="9281" y="3815"/>
                </a:lnTo>
                <a:lnTo>
                  <a:pt x="9171" y="3925"/>
                </a:lnTo>
                <a:lnTo>
                  <a:pt x="9061" y="4035"/>
                </a:lnTo>
                <a:lnTo>
                  <a:pt x="9061" y="4072"/>
                </a:lnTo>
                <a:lnTo>
                  <a:pt x="9061" y="4109"/>
                </a:lnTo>
                <a:lnTo>
                  <a:pt x="9135" y="4109"/>
                </a:lnTo>
                <a:lnTo>
                  <a:pt x="9245" y="4072"/>
                </a:lnTo>
                <a:lnTo>
                  <a:pt x="9355" y="4072"/>
                </a:lnTo>
                <a:lnTo>
                  <a:pt x="9685" y="3925"/>
                </a:lnTo>
                <a:lnTo>
                  <a:pt x="9905" y="3815"/>
                </a:lnTo>
                <a:lnTo>
                  <a:pt x="10198" y="4035"/>
                </a:lnTo>
                <a:lnTo>
                  <a:pt x="9905" y="4255"/>
                </a:lnTo>
                <a:lnTo>
                  <a:pt x="9611" y="4512"/>
                </a:lnTo>
                <a:lnTo>
                  <a:pt x="9281" y="4475"/>
                </a:lnTo>
                <a:lnTo>
                  <a:pt x="8731" y="4475"/>
                </a:lnTo>
                <a:lnTo>
                  <a:pt x="8584" y="4512"/>
                </a:lnTo>
                <a:lnTo>
                  <a:pt x="8548" y="4549"/>
                </a:lnTo>
                <a:lnTo>
                  <a:pt x="8511" y="4622"/>
                </a:lnTo>
                <a:lnTo>
                  <a:pt x="8328" y="4989"/>
                </a:lnTo>
                <a:lnTo>
                  <a:pt x="8108" y="5356"/>
                </a:lnTo>
                <a:lnTo>
                  <a:pt x="7851" y="5466"/>
                </a:lnTo>
                <a:lnTo>
                  <a:pt x="7594" y="5613"/>
                </a:lnTo>
                <a:lnTo>
                  <a:pt x="7117" y="5906"/>
                </a:lnTo>
                <a:lnTo>
                  <a:pt x="6714" y="6163"/>
                </a:lnTo>
                <a:lnTo>
                  <a:pt x="6530" y="6310"/>
                </a:lnTo>
                <a:lnTo>
                  <a:pt x="6457" y="6383"/>
                </a:lnTo>
                <a:lnTo>
                  <a:pt x="6420" y="6493"/>
                </a:lnTo>
                <a:lnTo>
                  <a:pt x="6384" y="6676"/>
                </a:lnTo>
                <a:lnTo>
                  <a:pt x="6420" y="6786"/>
                </a:lnTo>
                <a:lnTo>
                  <a:pt x="6457" y="6896"/>
                </a:lnTo>
                <a:lnTo>
                  <a:pt x="6567" y="6970"/>
                </a:lnTo>
                <a:lnTo>
                  <a:pt x="6677" y="6970"/>
                </a:lnTo>
                <a:lnTo>
                  <a:pt x="6824" y="7006"/>
                </a:lnTo>
                <a:lnTo>
                  <a:pt x="7117" y="6933"/>
                </a:lnTo>
                <a:lnTo>
                  <a:pt x="7301" y="6860"/>
                </a:lnTo>
                <a:lnTo>
                  <a:pt x="7447" y="6823"/>
                </a:lnTo>
                <a:lnTo>
                  <a:pt x="7484" y="6860"/>
                </a:lnTo>
                <a:lnTo>
                  <a:pt x="7411" y="6896"/>
                </a:lnTo>
                <a:lnTo>
                  <a:pt x="7227" y="7006"/>
                </a:lnTo>
                <a:lnTo>
                  <a:pt x="6860" y="7080"/>
                </a:lnTo>
                <a:lnTo>
                  <a:pt x="6530" y="7153"/>
                </a:lnTo>
                <a:lnTo>
                  <a:pt x="6347" y="7227"/>
                </a:lnTo>
                <a:lnTo>
                  <a:pt x="6237" y="7337"/>
                </a:lnTo>
                <a:lnTo>
                  <a:pt x="6163" y="7483"/>
                </a:lnTo>
                <a:lnTo>
                  <a:pt x="6127" y="7630"/>
                </a:lnTo>
                <a:lnTo>
                  <a:pt x="6127" y="7777"/>
                </a:lnTo>
                <a:lnTo>
                  <a:pt x="6163" y="7924"/>
                </a:lnTo>
                <a:lnTo>
                  <a:pt x="6237" y="8070"/>
                </a:lnTo>
                <a:lnTo>
                  <a:pt x="6384" y="8180"/>
                </a:lnTo>
                <a:lnTo>
                  <a:pt x="6494" y="8180"/>
                </a:lnTo>
                <a:lnTo>
                  <a:pt x="6567" y="8144"/>
                </a:lnTo>
                <a:lnTo>
                  <a:pt x="6640" y="8070"/>
                </a:lnTo>
                <a:lnTo>
                  <a:pt x="6714" y="7997"/>
                </a:lnTo>
                <a:lnTo>
                  <a:pt x="6897" y="7924"/>
                </a:lnTo>
                <a:lnTo>
                  <a:pt x="7337" y="7924"/>
                </a:lnTo>
                <a:lnTo>
                  <a:pt x="8328" y="7997"/>
                </a:lnTo>
                <a:lnTo>
                  <a:pt x="8328" y="8144"/>
                </a:lnTo>
                <a:lnTo>
                  <a:pt x="8364" y="8327"/>
                </a:lnTo>
                <a:lnTo>
                  <a:pt x="8438" y="8474"/>
                </a:lnTo>
                <a:lnTo>
                  <a:pt x="8548" y="8584"/>
                </a:lnTo>
                <a:lnTo>
                  <a:pt x="8768" y="8767"/>
                </a:lnTo>
                <a:lnTo>
                  <a:pt x="8548" y="8694"/>
                </a:lnTo>
                <a:lnTo>
                  <a:pt x="8328" y="8657"/>
                </a:lnTo>
                <a:lnTo>
                  <a:pt x="8291" y="8657"/>
                </a:lnTo>
                <a:lnTo>
                  <a:pt x="8291" y="8731"/>
                </a:lnTo>
                <a:lnTo>
                  <a:pt x="8511" y="8951"/>
                </a:lnTo>
                <a:lnTo>
                  <a:pt x="8768" y="9171"/>
                </a:lnTo>
                <a:lnTo>
                  <a:pt x="9355" y="9501"/>
                </a:lnTo>
                <a:lnTo>
                  <a:pt x="9428" y="9574"/>
                </a:lnTo>
                <a:lnTo>
                  <a:pt x="9538" y="9648"/>
                </a:lnTo>
                <a:lnTo>
                  <a:pt x="9648" y="9684"/>
                </a:lnTo>
                <a:lnTo>
                  <a:pt x="9795" y="9794"/>
                </a:lnTo>
                <a:lnTo>
                  <a:pt x="9942" y="9941"/>
                </a:lnTo>
                <a:lnTo>
                  <a:pt x="10125" y="10198"/>
                </a:lnTo>
                <a:lnTo>
                  <a:pt x="10272" y="10344"/>
                </a:lnTo>
                <a:lnTo>
                  <a:pt x="10418" y="10491"/>
                </a:lnTo>
                <a:lnTo>
                  <a:pt x="10125" y="10858"/>
                </a:lnTo>
                <a:lnTo>
                  <a:pt x="9978" y="10638"/>
                </a:lnTo>
                <a:lnTo>
                  <a:pt x="9795" y="10455"/>
                </a:lnTo>
                <a:lnTo>
                  <a:pt x="9428" y="10161"/>
                </a:lnTo>
                <a:lnTo>
                  <a:pt x="8988" y="9904"/>
                </a:lnTo>
                <a:lnTo>
                  <a:pt x="8401" y="9501"/>
                </a:lnTo>
                <a:lnTo>
                  <a:pt x="8144" y="9171"/>
                </a:lnTo>
                <a:lnTo>
                  <a:pt x="7851" y="8877"/>
                </a:lnTo>
                <a:lnTo>
                  <a:pt x="7557" y="8657"/>
                </a:lnTo>
                <a:lnTo>
                  <a:pt x="7227" y="8437"/>
                </a:lnTo>
                <a:lnTo>
                  <a:pt x="7190" y="8437"/>
                </a:lnTo>
                <a:lnTo>
                  <a:pt x="7190" y="8400"/>
                </a:lnTo>
                <a:lnTo>
                  <a:pt x="7154" y="8400"/>
                </a:lnTo>
                <a:lnTo>
                  <a:pt x="7044" y="8364"/>
                </a:lnTo>
                <a:lnTo>
                  <a:pt x="6677" y="8327"/>
                </a:lnTo>
                <a:lnTo>
                  <a:pt x="6273" y="8290"/>
                </a:lnTo>
                <a:lnTo>
                  <a:pt x="5870" y="8327"/>
                </a:lnTo>
                <a:lnTo>
                  <a:pt x="5466" y="8364"/>
                </a:lnTo>
                <a:lnTo>
                  <a:pt x="5173" y="8437"/>
                </a:lnTo>
                <a:lnTo>
                  <a:pt x="4990" y="8510"/>
                </a:lnTo>
                <a:lnTo>
                  <a:pt x="4843" y="8620"/>
                </a:lnTo>
                <a:lnTo>
                  <a:pt x="4733" y="8731"/>
                </a:lnTo>
                <a:lnTo>
                  <a:pt x="4623" y="8841"/>
                </a:lnTo>
                <a:lnTo>
                  <a:pt x="4549" y="8987"/>
                </a:lnTo>
                <a:lnTo>
                  <a:pt x="4476" y="9171"/>
                </a:lnTo>
                <a:lnTo>
                  <a:pt x="4476" y="9317"/>
                </a:lnTo>
                <a:lnTo>
                  <a:pt x="4476" y="9464"/>
                </a:lnTo>
                <a:lnTo>
                  <a:pt x="4513" y="9611"/>
                </a:lnTo>
                <a:lnTo>
                  <a:pt x="4549" y="9721"/>
                </a:lnTo>
                <a:lnTo>
                  <a:pt x="4733" y="9978"/>
                </a:lnTo>
                <a:lnTo>
                  <a:pt x="4953" y="10161"/>
                </a:lnTo>
                <a:lnTo>
                  <a:pt x="5246" y="10344"/>
                </a:lnTo>
                <a:lnTo>
                  <a:pt x="5577" y="10491"/>
                </a:lnTo>
                <a:lnTo>
                  <a:pt x="5687" y="10491"/>
                </a:lnTo>
                <a:lnTo>
                  <a:pt x="5797" y="10418"/>
                </a:lnTo>
                <a:lnTo>
                  <a:pt x="6090" y="10308"/>
                </a:lnTo>
                <a:lnTo>
                  <a:pt x="6090" y="10418"/>
                </a:lnTo>
                <a:lnTo>
                  <a:pt x="6090" y="10528"/>
                </a:lnTo>
                <a:lnTo>
                  <a:pt x="6163" y="10785"/>
                </a:lnTo>
                <a:lnTo>
                  <a:pt x="6310" y="10968"/>
                </a:lnTo>
                <a:lnTo>
                  <a:pt x="6494" y="11188"/>
                </a:lnTo>
                <a:lnTo>
                  <a:pt x="6494" y="11592"/>
                </a:lnTo>
                <a:lnTo>
                  <a:pt x="6420" y="11958"/>
                </a:lnTo>
                <a:lnTo>
                  <a:pt x="6384" y="12105"/>
                </a:lnTo>
                <a:lnTo>
                  <a:pt x="6420" y="12142"/>
                </a:lnTo>
                <a:lnTo>
                  <a:pt x="6457" y="12179"/>
                </a:lnTo>
                <a:lnTo>
                  <a:pt x="6714" y="12289"/>
                </a:lnTo>
                <a:lnTo>
                  <a:pt x="6970" y="12325"/>
                </a:lnTo>
                <a:lnTo>
                  <a:pt x="7227" y="12252"/>
                </a:lnTo>
                <a:lnTo>
                  <a:pt x="7447" y="12142"/>
                </a:lnTo>
                <a:lnTo>
                  <a:pt x="7924" y="12509"/>
                </a:lnTo>
                <a:lnTo>
                  <a:pt x="7484" y="12655"/>
                </a:lnTo>
                <a:lnTo>
                  <a:pt x="7044" y="12802"/>
                </a:lnTo>
                <a:lnTo>
                  <a:pt x="6714" y="12876"/>
                </a:lnTo>
                <a:lnTo>
                  <a:pt x="6604" y="12765"/>
                </a:lnTo>
                <a:lnTo>
                  <a:pt x="6494" y="12582"/>
                </a:lnTo>
                <a:lnTo>
                  <a:pt x="6310" y="12289"/>
                </a:lnTo>
                <a:lnTo>
                  <a:pt x="6090" y="12032"/>
                </a:lnTo>
                <a:lnTo>
                  <a:pt x="5870" y="11812"/>
                </a:lnTo>
                <a:lnTo>
                  <a:pt x="5466" y="11372"/>
                </a:lnTo>
                <a:lnTo>
                  <a:pt x="5100" y="10895"/>
                </a:lnTo>
                <a:lnTo>
                  <a:pt x="5063" y="10858"/>
                </a:lnTo>
                <a:lnTo>
                  <a:pt x="4990" y="10858"/>
                </a:lnTo>
                <a:lnTo>
                  <a:pt x="4953" y="10895"/>
                </a:lnTo>
                <a:lnTo>
                  <a:pt x="4953" y="10931"/>
                </a:lnTo>
                <a:lnTo>
                  <a:pt x="4953" y="11151"/>
                </a:lnTo>
                <a:lnTo>
                  <a:pt x="5026" y="11335"/>
                </a:lnTo>
                <a:lnTo>
                  <a:pt x="5100" y="11518"/>
                </a:lnTo>
                <a:lnTo>
                  <a:pt x="5246" y="11702"/>
                </a:lnTo>
                <a:lnTo>
                  <a:pt x="5540" y="12032"/>
                </a:lnTo>
                <a:lnTo>
                  <a:pt x="5833" y="12325"/>
                </a:lnTo>
                <a:lnTo>
                  <a:pt x="6017" y="12582"/>
                </a:lnTo>
                <a:lnTo>
                  <a:pt x="6200" y="12912"/>
                </a:lnTo>
                <a:lnTo>
                  <a:pt x="5650" y="12949"/>
                </a:lnTo>
                <a:lnTo>
                  <a:pt x="5026" y="12362"/>
                </a:lnTo>
                <a:lnTo>
                  <a:pt x="4659" y="11995"/>
                </a:lnTo>
                <a:lnTo>
                  <a:pt x="4513" y="11812"/>
                </a:lnTo>
                <a:lnTo>
                  <a:pt x="4439" y="11555"/>
                </a:lnTo>
                <a:lnTo>
                  <a:pt x="4403" y="11518"/>
                </a:lnTo>
                <a:lnTo>
                  <a:pt x="4329" y="11482"/>
                </a:lnTo>
                <a:lnTo>
                  <a:pt x="4256" y="11482"/>
                </a:lnTo>
                <a:lnTo>
                  <a:pt x="4219" y="11555"/>
                </a:lnTo>
                <a:lnTo>
                  <a:pt x="4219" y="11665"/>
                </a:lnTo>
                <a:lnTo>
                  <a:pt x="4219" y="11812"/>
                </a:lnTo>
                <a:lnTo>
                  <a:pt x="4293" y="12032"/>
                </a:lnTo>
                <a:lnTo>
                  <a:pt x="4403" y="12252"/>
                </a:lnTo>
                <a:lnTo>
                  <a:pt x="4586" y="12435"/>
                </a:lnTo>
                <a:lnTo>
                  <a:pt x="4953" y="12876"/>
                </a:lnTo>
                <a:lnTo>
                  <a:pt x="4880" y="12876"/>
                </a:lnTo>
                <a:lnTo>
                  <a:pt x="4880" y="12839"/>
                </a:lnTo>
                <a:lnTo>
                  <a:pt x="4880" y="12802"/>
                </a:lnTo>
                <a:lnTo>
                  <a:pt x="4843" y="12765"/>
                </a:lnTo>
                <a:lnTo>
                  <a:pt x="4549" y="12692"/>
                </a:lnTo>
                <a:lnTo>
                  <a:pt x="4439" y="12655"/>
                </a:lnTo>
                <a:lnTo>
                  <a:pt x="4366" y="12545"/>
                </a:lnTo>
                <a:lnTo>
                  <a:pt x="4293" y="12362"/>
                </a:lnTo>
                <a:lnTo>
                  <a:pt x="4073" y="11995"/>
                </a:lnTo>
                <a:lnTo>
                  <a:pt x="3926" y="11848"/>
                </a:lnTo>
                <a:lnTo>
                  <a:pt x="3816" y="11738"/>
                </a:lnTo>
                <a:lnTo>
                  <a:pt x="3816" y="11665"/>
                </a:lnTo>
                <a:lnTo>
                  <a:pt x="3816" y="11592"/>
                </a:lnTo>
                <a:lnTo>
                  <a:pt x="3779" y="11555"/>
                </a:lnTo>
                <a:lnTo>
                  <a:pt x="3742" y="11518"/>
                </a:lnTo>
                <a:lnTo>
                  <a:pt x="3669" y="11555"/>
                </a:lnTo>
                <a:lnTo>
                  <a:pt x="3559" y="11628"/>
                </a:lnTo>
                <a:lnTo>
                  <a:pt x="3522" y="11702"/>
                </a:lnTo>
                <a:lnTo>
                  <a:pt x="3522" y="11848"/>
                </a:lnTo>
                <a:lnTo>
                  <a:pt x="3559" y="11958"/>
                </a:lnTo>
                <a:lnTo>
                  <a:pt x="3669" y="12105"/>
                </a:lnTo>
                <a:lnTo>
                  <a:pt x="3779" y="12252"/>
                </a:lnTo>
                <a:lnTo>
                  <a:pt x="3889" y="12435"/>
                </a:lnTo>
                <a:lnTo>
                  <a:pt x="3963" y="12655"/>
                </a:lnTo>
                <a:lnTo>
                  <a:pt x="3963" y="12655"/>
                </a:lnTo>
                <a:lnTo>
                  <a:pt x="3376" y="12435"/>
                </a:lnTo>
                <a:lnTo>
                  <a:pt x="2825" y="12105"/>
                </a:lnTo>
                <a:lnTo>
                  <a:pt x="2789" y="12069"/>
                </a:lnTo>
                <a:lnTo>
                  <a:pt x="2715" y="11958"/>
                </a:lnTo>
                <a:lnTo>
                  <a:pt x="2605" y="11885"/>
                </a:lnTo>
                <a:lnTo>
                  <a:pt x="2349" y="11812"/>
                </a:lnTo>
                <a:lnTo>
                  <a:pt x="2312" y="11738"/>
                </a:lnTo>
                <a:lnTo>
                  <a:pt x="2165" y="11115"/>
                </a:lnTo>
                <a:lnTo>
                  <a:pt x="2092" y="10748"/>
                </a:lnTo>
                <a:lnTo>
                  <a:pt x="2055" y="10381"/>
                </a:lnTo>
                <a:lnTo>
                  <a:pt x="2055" y="10051"/>
                </a:lnTo>
                <a:lnTo>
                  <a:pt x="2092" y="9868"/>
                </a:lnTo>
                <a:lnTo>
                  <a:pt x="2165" y="9758"/>
                </a:lnTo>
                <a:lnTo>
                  <a:pt x="2238" y="9611"/>
                </a:lnTo>
                <a:lnTo>
                  <a:pt x="2349" y="9538"/>
                </a:lnTo>
                <a:lnTo>
                  <a:pt x="2495" y="9464"/>
                </a:lnTo>
                <a:lnTo>
                  <a:pt x="2679" y="9391"/>
                </a:lnTo>
                <a:lnTo>
                  <a:pt x="2715" y="9391"/>
                </a:lnTo>
                <a:lnTo>
                  <a:pt x="2752" y="9354"/>
                </a:lnTo>
                <a:lnTo>
                  <a:pt x="2789" y="9281"/>
                </a:lnTo>
                <a:lnTo>
                  <a:pt x="2789" y="9207"/>
                </a:lnTo>
                <a:lnTo>
                  <a:pt x="2715" y="9024"/>
                </a:lnTo>
                <a:lnTo>
                  <a:pt x="2605" y="8841"/>
                </a:lnTo>
                <a:lnTo>
                  <a:pt x="2495" y="8694"/>
                </a:lnTo>
                <a:lnTo>
                  <a:pt x="2349" y="8510"/>
                </a:lnTo>
                <a:lnTo>
                  <a:pt x="2055" y="8254"/>
                </a:lnTo>
                <a:lnTo>
                  <a:pt x="1725" y="7960"/>
                </a:lnTo>
                <a:lnTo>
                  <a:pt x="1505" y="7813"/>
                </a:lnTo>
                <a:lnTo>
                  <a:pt x="1285" y="7630"/>
                </a:lnTo>
                <a:lnTo>
                  <a:pt x="1175" y="7447"/>
                </a:lnTo>
                <a:lnTo>
                  <a:pt x="991" y="7300"/>
                </a:lnTo>
                <a:lnTo>
                  <a:pt x="771" y="7153"/>
                </a:lnTo>
                <a:lnTo>
                  <a:pt x="551" y="7117"/>
                </a:lnTo>
                <a:lnTo>
                  <a:pt x="661" y="6566"/>
                </a:lnTo>
                <a:lnTo>
                  <a:pt x="771" y="6089"/>
                </a:lnTo>
                <a:lnTo>
                  <a:pt x="808" y="6016"/>
                </a:lnTo>
                <a:lnTo>
                  <a:pt x="955" y="5943"/>
                </a:lnTo>
                <a:lnTo>
                  <a:pt x="1101" y="5906"/>
                </a:lnTo>
                <a:lnTo>
                  <a:pt x="1248" y="5906"/>
                </a:lnTo>
                <a:lnTo>
                  <a:pt x="1395" y="5943"/>
                </a:lnTo>
                <a:lnTo>
                  <a:pt x="1505" y="6016"/>
                </a:lnTo>
                <a:lnTo>
                  <a:pt x="1615" y="6126"/>
                </a:lnTo>
                <a:lnTo>
                  <a:pt x="1652" y="6236"/>
                </a:lnTo>
                <a:lnTo>
                  <a:pt x="1652" y="6420"/>
                </a:lnTo>
                <a:lnTo>
                  <a:pt x="1652" y="6530"/>
                </a:lnTo>
                <a:lnTo>
                  <a:pt x="1688" y="6566"/>
                </a:lnTo>
                <a:lnTo>
                  <a:pt x="1725" y="6566"/>
                </a:lnTo>
                <a:lnTo>
                  <a:pt x="1945" y="6676"/>
                </a:lnTo>
                <a:lnTo>
                  <a:pt x="2128" y="6786"/>
                </a:lnTo>
                <a:lnTo>
                  <a:pt x="2275" y="6970"/>
                </a:lnTo>
                <a:lnTo>
                  <a:pt x="2385" y="7153"/>
                </a:lnTo>
                <a:lnTo>
                  <a:pt x="2459" y="7227"/>
                </a:lnTo>
                <a:lnTo>
                  <a:pt x="2532" y="7227"/>
                </a:lnTo>
                <a:lnTo>
                  <a:pt x="2605" y="7190"/>
                </a:lnTo>
                <a:lnTo>
                  <a:pt x="2642" y="7080"/>
                </a:lnTo>
                <a:lnTo>
                  <a:pt x="2532" y="5943"/>
                </a:lnTo>
                <a:lnTo>
                  <a:pt x="2752" y="5906"/>
                </a:lnTo>
                <a:lnTo>
                  <a:pt x="3009" y="5796"/>
                </a:lnTo>
                <a:lnTo>
                  <a:pt x="3229" y="5723"/>
                </a:lnTo>
                <a:lnTo>
                  <a:pt x="3449" y="5686"/>
                </a:lnTo>
                <a:lnTo>
                  <a:pt x="3669" y="5649"/>
                </a:lnTo>
                <a:lnTo>
                  <a:pt x="3889" y="5686"/>
                </a:lnTo>
                <a:lnTo>
                  <a:pt x="4293" y="5723"/>
                </a:lnTo>
                <a:lnTo>
                  <a:pt x="5100" y="5723"/>
                </a:lnTo>
                <a:lnTo>
                  <a:pt x="5283" y="5649"/>
                </a:lnTo>
                <a:lnTo>
                  <a:pt x="5503" y="5576"/>
                </a:lnTo>
                <a:lnTo>
                  <a:pt x="5577" y="5539"/>
                </a:lnTo>
                <a:lnTo>
                  <a:pt x="5613" y="5466"/>
                </a:lnTo>
                <a:lnTo>
                  <a:pt x="5613" y="5356"/>
                </a:lnTo>
                <a:lnTo>
                  <a:pt x="5577" y="5282"/>
                </a:lnTo>
                <a:lnTo>
                  <a:pt x="5246" y="4916"/>
                </a:lnTo>
                <a:lnTo>
                  <a:pt x="4880" y="4549"/>
                </a:lnTo>
                <a:lnTo>
                  <a:pt x="4696" y="4365"/>
                </a:lnTo>
                <a:lnTo>
                  <a:pt x="4513" y="4219"/>
                </a:lnTo>
                <a:lnTo>
                  <a:pt x="4293" y="4109"/>
                </a:lnTo>
                <a:lnTo>
                  <a:pt x="4036" y="3999"/>
                </a:lnTo>
                <a:lnTo>
                  <a:pt x="3999" y="3889"/>
                </a:lnTo>
                <a:lnTo>
                  <a:pt x="3963" y="3815"/>
                </a:lnTo>
                <a:lnTo>
                  <a:pt x="3852" y="3742"/>
                </a:lnTo>
                <a:lnTo>
                  <a:pt x="3742" y="3668"/>
                </a:lnTo>
                <a:lnTo>
                  <a:pt x="3376" y="3522"/>
                </a:lnTo>
                <a:lnTo>
                  <a:pt x="3192" y="3448"/>
                </a:lnTo>
                <a:lnTo>
                  <a:pt x="2972" y="3412"/>
                </a:lnTo>
                <a:lnTo>
                  <a:pt x="3412" y="3228"/>
                </a:lnTo>
                <a:lnTo>
                  <a:pt x="3816" y="3045"/>
                </a:lnTo>
                <a:lnTo>
                  <a:pt x="4256" y="2935"/>
                </a:lnTo>
                <a:lnTo>
                  <a:pt x="4696" y="2861"/>
                </a:lnTo>
                <a:lnTo>
                  <a:pt x="5136" y="2788"/>
                </a:lnTo>
                <a:lnTo>
                  <a:pt x="6494" y="2788"/>
                </a:lnTo>
                <a:lnTo>
                  <a:pt x="6567" y="2751"/>
                </a:lnTo>
                <a:lnTo>
                  <a:pt x="6567" y="2678"/>
                </a:lnTo>
                <a:close/>
                <a:moveTo>
                  <a:pt x="5100" y="15590"/>
                </a:moveTo>
                <a:lnTo>
                  <a:pt x="5246" y="15627"/>
                </a:lnTo>
                <a:lnTo>
                  <a:pt x="5503" y="15700"/>
                </a:lnTo>
                <a:lnTo>
                  <a:pt x="5393" y="15737"/>
                </a:lnTo>
                <a:lnTo>
                  <a:pt x="5320" y="15810"/>
                </a:lnTo>
                <a:lnTo>
                  <a:pt x="5246" y="15920"/>
                </a:lnTo>
                <a:lnTo>
                  <a:pt x="5246" y="16030"/>
                </a:lnTo>
                <a:lnTo>
                  <a:pt x="5210" y="16177"/>
                </a:lnTo>
                <a:lnTo>
                  <a:pt x="5246" y="16360"/>
                </a:lnTo>
                <a:lnTo>
                  <a:pt x="5246" y="16434"/>
                </a:lnTo>
                <a:lnTo>
                  <a:pt x="5283" y="16507"/>
                </a:lnTo>
                <a:lnTo>
                  <a:pt x="5356" y="16580"/>
                </a:lnTo>
                <a:lnTo>
                  <a:pt x="5430" y="16617"/>
                </a:lnTo>
                <a:lnTo>
                  <a:pt x="5540" y="16617"/>
                </a:lnTo>
                <a:lnTo>
                  <a:pt x="5870" y="16947"/>
                </a:lnTo>
                <a:lnTo>
                  <a:pt x="6237" y="17167"/>
                </a:lnTo>
                <a:lnTo>
                  <a:pt x="6567" y="17351"/>
                </a:lnTo>
                <a:lnTo>
                  <a:pt x="6750" y="17424"/>
                </a:lnTo>
                <a:lnTo>
                  <a:pt x="3449" y="17387"/>
                </a:lnTo>
                <a:lnTo>
                  <a:pt x="3596" y="17314"/>
                </a:lnTo>
                <a:lnTo>
                  <a:pt x="3926" y="17167"/>
                </a:lnTo>
                <a:lnTo>
                  <a:pt x="4256" y="16984"/>
                </a:lnTo>
                <a:lnTo>
                  <a:pt x="4476" y="16837"/>
                </a:lnTo>
                <a:lnTo>
                  <a:pt x="4696" y="16654"/>
                </a:lnTo>
                <a:lnTo>
                  <a:pt x="4770" y="16690"/>
                </a:lnTo>
                <a:lnTo>
                  <a:pt x="4880" y="16690"/>
                </a:lnTo>
                <a:lnTo>
                  <a:pt x="4953" y="16654"/>
                </a:lnTo>
                <a:lnTo>
                  <a:pt x="5026" y="16580"/>
                </a:lnTo>
                <a:lnTo>
                  <a:pt x="5136" y="16397"/>
                </a:lnTo>
                <a:lnTo>
                  <a:pt x="5210" y="16214"/>
                </a:lnTo>
                <a:lnTo>
                  <a:pt x="5173" y="16103"/>
                </a:lnTo>
                <a:lnTo>
                  <a:pt x="5100" y="16030"/>
                </a:lnTo>
                <a:lnTo>
                  <a:pt x="5063" y="15993"/>
                </a:lnTo>
                <a:lnTo>
                  <a:pt x="5100" y="15773"/>
                </a:lnTo>
                <a:lnTo>
                  <a:pt x="5100" y="15590"/>
                </a:lnTo>
                <a:close/>
                <a:moveTo>
                  <a:pt x="9795" y="0"/>
                </a:moveTo>
                <a:lnTo>
                  <a:pt x="9648" y="74"/>
                </a:lnTo>
                <a:lnTo>
                  <a:pt x="9391" y="110"/>
                </a:lnTo>
                <a:lnTo>
                  <a:pt x="9171" y="220"/>
                </a:lnTo>
                <a:lnTo>
                  <a:pt x="9061" y="294"/>
                </a:lnTo>
                <a:lnTo>
                  <a:pt x="8988" y="404"/>
                </a:lnTo>
                <a:lnTo>
                  <a:pt x="8951" y="514"/>
                </a:lnTo>
                <a:lnTo>
                  <a:pt x="8915" y="661"/>
                </a:lnTo>
                <a:lnTo>
                  <a:pt x="8915" y="771"/>
                </a:lnTo>
                <a:lnTo>
                  <a:pt x="8915" y="881"/>
                </a:lnTo>
                <a:lnTo>
                  <a:pt x="8988" y="1027"/>
                </a:lnTo>
                <a:lnTo>
                  <a:pt x="9025" y="1137"/>
                </a:lnTo>
                <a:lnTo>
                  <a:pt x="8254" y="2348"/>
                </a:lnTo>
                <a:lnTo>
                  <a:pt x="7631" y="2201"/>
                </a:lnTo>
                <a:lnTo>
                  <a:pt x="7007" y="2165"/>
                </a:lnTo>
                <a:lnTo>
                  <a:pt x="6384" y="2165"/>
                </a:lnTo>
                <a:lnTo>
                  <a:pt x="5797" y="2238"/>
                </a:lnTo>
                <a:lnTo>
                  <a:pt x="5650" y="2275"/>
                </a:lnTo>
                <a:lnTo>
                  <a:pt x="5577" y="2385"/>
                </a:lnTo>
                <a:lnTo>
                  <a:pt x="5100" y="2348"/>
                </a:lnTo>
                <a:lnTo>
                  <a:pt x="4623" y="2421"/>
                </a:lnTo>
                <a:lnTo>
                  <a:pt x="4109" y="2495"/>
                </a:lnTo>
                <a:lnTo>
                  <a:pt x="3632" y="2641"/>
                </a:lnTo>
                <a:lnTo>
                  <a:pt x="3192" y="2825"/>
                </a:lnTo>
                <a:lnTo>
                  <a:pt x="2715" y="3045"/>
                </a:lnTo>
                <a:lnTo>
                  <a:pt x="2312" y="3302"/>
                </a:lnTo>
                <a:lnTo>
                  <a:pt x="1945" y="3558"/>
                </a:lnTo>
                <a:lnTo>
                  <a:pt x="1505" y="3925"/>
                </a:lnTo>
                <a:lnTo>
                  <a:pt x="1138" y="4365"/>
                </a:lnTo>
                <a:lnTo>
                  <a:pt x="808" y="4806"/>
                </a:lnTo>
                <a:lnTo>
                  <a:pt x="551" y="5282"/>
                </a:lnTo>
                <a:lnTo>
                  <a:pt x="331" y="5796"/>
                </a:lnTo>
                <a:lnTo>
                  <a:pt x="184" y="6346"/>
                </a:lnTo>
                <a:lnTo>
                  <a:pt x="74" y="6896"/>
                </a:lnTo>
                <a:lnTo>
                  <a:pt x="1" y="7447"/>
                </a:lnTo>
                <a:lnTo>
                  <a:pt x="1" y="7997"/>
                </a:lnTo>
                <a:lnTo>
                  <a:pt x="38" y="8547"/>
                </a:lnTo>
                <a:lnTo>
                  <a:pt x="148" y="9097"/>
                </a:lnTo>
                <a:lnTo>
                  <a:pt x="294" y="9648"/>
                </a:lnTo>
                <a:lnTo>
                  <a:pt x="478" y="10161"/>
                </a:lnTo>
                <a:lnTo>
                  <a:pt x="698" y="10638"/>
                </a:lnTo>
                <a:lnTo>
                  <a:pt x="991" y="11115"/>
                </a:lnTo>
                <a:lnTo>
                  <a:pt x="1358" y="11555"/>
                </a:lnTo>
                <a:lnTo>
                  <a:pt x="1725" y="11958"/>
                </a:lnTo>
                <a:lnTo>
                  <a:pt x="2165" y="12325"/>
                </a:lnTo>
                <a:lnTo>
                  <a:pt x="2679" y="12655"/>
                </a:lnTo>
                <a:lnTo>
                  <a:pt x="3156" y="12912"/>
                </a:lnTo>
                <a:lnTo>
                  <a:pt x="3706" y="13132"/>
                </a:lnTo>
                <a:lnTo>
                  <a:pt x="4256" y="13279"/>
                </a:lnTo>
                <a:lnTo>
                  <a:pt x="4806" y="13389"/>
                </a:lnTo>
                <a:lnTo>
                  <a:pt x="5393" y="13462"/>
                </a:lnTo>
                <a:lnTo>
                  <a:pt x="5943" y="13462"/>
                </a:lnTo>
                <a:lnTo>
                  <a:pt x="6494" y="13426"/>
                </a:lnTo>
                <a:lnTo>
                  <a:pt x="7044" y="13352"/>
                </a:lnTo>
                <a:lnTo>
                  <a:pt x="7594" y="13206"/>
                </a:lnTo>
                <a:lnTo>
                  <a:pt x="8108" y="13022"/>
                </a:lnTo>
                <a:lnTo>
                  <a:pt x="8621" y="12802"/>
                </a:lnTo>
                <a:lnTo>
                  <a:pt x="9098" y="12509"/>
                </a:lnTo>
                <a:lnTo>
                  <a:pt x="9538" y="12215"/>
                </a:lnTo>
                <a:lnTo>
                  <a:pt x="10052" y="11775"/>
                </a:lnTo>
                <a:lnTo>
                  <a:pt x="10492" y="11262"/>
                </a:lnTo>
                <a:lnTo>
                  <a:pt x="10932" y="10711"/>
                </a:lnTo>
                <a:lnTo>
                  <a:pt x="11299" y="10161"/>
                </a:lnTo>
                <a:lnTo>
                  <a:pt x="11629" y="9538"/>
                </a:lnTo>
                <a:lnTo>
                  <a:pt x="11886" y="8914"/>
                </a:lnTo>
                <a:lnTo>
                  <a:pt x="12106" y="8290"/>
                </a:lnTo>
                <a:lnTo>
                  <a:pt x="12179" y="7924"/>
                </a:lnTo>
                <a:lnTo>
                  <a:pt x="12216" y="7593"/>
                </a:lnTo>
                <a:lnTo>
                  <a:pt x="12253" y="7080"/>
                </a:lnTo>
                <a:lnTo>
                  <a:pt x="12216" y="6603"/>
                </a:lnTo>
                <a:lnTo>
                  <a:pt x="12106" y="6126"/>
                </a:lnTo>
                <a:lnTo>
                  <a:pt x="11922" y="5649"/>
                </a:lnTo>
                <a:lnTo>
                  <a:pt x="11739" y="5172"/>
                </a:lnTo>
                <a:lnTo>
                  <a:pt x="11482" y="4732"/>
                </a:lnTo>
                <a:lnTo>
                  <a:pt x="11189" y="4329"/>
                </a:lnTo>
                <a:lnTo>
                  <a:pt x="10859" y="3962"/>
                </a:lnTo>
                <a:lnTo>
                  <a:pt x="10822" y="3852"/>
                </a:lnTo>
                <a:lnTo>
                  <a:pt x="10712" y="3815"/>
                </a:lnTo>
                <a:lnTo>
                  <a:pt x="10272" y="3375"/>
                </a:lnTo>
                <a:lnTo>
                  <a:pt x="10162" y="3302"/>
                </a:lnTo>
                <a:lnTo>
                  <a:pt x="9832" y="3082"/>
                </a:lnTo>
                <a:lnTo>
                  <a:pt x="9501" y="2861"/>
                </a:lnTo>
                <a:lnTo>
                  <a:pt x="9135" y="2678"/>
                </a:lnTo>
                <a:lnTo>
                  <a:pt x="8768" y="2531"/>
                </a:lnTo>
                <a:lnTo>
                  <a:pt x="8804" y="2458"/>
                </a:lnTo>
                <a:lnTo>
                  <a:pt x="8841" y="2421"/>
                </a:lnTo>
                <a:lnTo>
                  <a:pt x="8804" y="2348"/>
                </a:lnTo>
                <a:lnTo>
                  <a:pt x="9171" y="1871"/>
                </a:lnTo>
                <a:lnTo>
                  <a:pt x="9501" y="1394"/>
                </a:lnTo>
                <a:lnTo>
                  <a:pt x="9758" y="1394"/>
                </a:lnTo>
                <a:lnTo>
                  <a:pt x="9868" y="1358"/>
                </a:lnTo>
                <a:lnTo>
                  <a:pt x="9978" y="1284"/>
                </a:lnTo>
                <a:lnTo>
                  <a:pt x="10052" y="1211"/>
                </a:lnTo>
                <a:lnTo>
                  <a:pt x="10602" y="1468"/>
                </a:lnTo>
                <a:lnTo>
                  <a:pt x="11079" y="1798"/>
                </a:lnTo>
                <a:lnTo>
                  <a:pt x="11556" y="2128"/>
                </a:lnTo>
                <a:lnTo>
                  <a:pt x="11996" y="2531"/>
                </a:lnTo>
                <a:lnTo>
                  <a:pt x="12399" y="2972"/>
                </a:lnTo>
                <a:lnTo>
                  <a:pt x="12766" y="3412"/>
                </a:lnTo>
                <a:lnTo>
                  <a:pt x="13060" y="3925"/>
                </a:lnTo>
                <a:lnTo>
                  <a:pt x="13353" y="4439"/>
                </a:lnTo>
                <a:lnTo>
                  <a:pt x="13573" y="4989"/>
                </a:lnTo>
                <a:lnTo>
                  <a:pt x="13757" y="5539"/>
                </a:lnTo>
                <a:lnTo>
                  <a:pt x="13903" y="6126"/>
                </a:lnTo>
                <a:lnTo>
                  <a:pt x="14013" y="6713"/>
                </a:lnTo>
                <a:lnTo>
                  <a:pt x="14087" y="7300"/>
                </a:lnTo>
                <a:lnTo>
                  <a:pt x="14087" y="7887"/>
                </a:lnTo>
                <a:lnTo>
                  <a:pt x="14087" y="8510"/>
                </a:lnTo>
                <a:lnTo>
                  <a:pt x="14013" y="9097"/>
                </a:lnTo>
                <a:lnTo>
                  <a:pt x="13867" y="9758"/>
                </a:lnTo>
                <a:lnTo>
                  <a:pt x="13720" y="10381"/>
                </a:lnTo>
                <a:lnTo>
                  <a:pt x="13463" y="11005"/>
                </a:lnTo>
                <a:lnTo>
                  <a:pt x="13206" y="11592"/>
                </a:lnTo>
                <a:lnTo>
                  <a:pt x="12876" y="12179"/>
                </a:lnTo>
                <a:lnTo>
                  <a:pt x="12473" y="12692"/>
                </a:lnTo>
                <a:lnTo>
                  <a:pt x="12069" y="13206"/>
                </a:lnTo>
                <a:lnTo>
                  <a:pt x="11592" y="13683"/>
                </a:lnTo>
                <a:lnTo>
                  <a:pt x="11079" y="14049"/>
                </a:lnTo>
                <a:lnTo>
                  <a:pt x="10565" y="14416"/>
                </a:lnTo>
                <a:lnTo>
                  <a:pt x="9978" y="14710"/>
                </a:lnTo>
                <a:lnTo>
                  <a:pt x="9391" y="14966"/>
                </a:lnTo>
                <a:lnTo>
                  <a:pt x="8804" y="15150"/>
                </a:lnTo>
                <a:lnTo>
                  <a:pt x="8181" y="15260"/>
                </a:lnTo>
                <a:lnTo>
                  <a:pt x="7557" y="15333"/>
                </a:lnTo>
                <a:lnTo>
                  <a:pt x="6897" y="15370"/>
                </a:lnTo>
                <a:lnTo>
                  <a:pt x="6420" y="15333"/>
                </a:lnTo>
                <a:lnTo>
                  <a:pt x="5943" y="15296"/>
                </a:lnTo>
                <a:lnTo>
                  <a:pt x="5466" y="15186"/>
                </a:lnTo>
                <a:lnTo>
                  <a:pt x="5026" y="15076"/>
                </a:lnTo>
                <a:lnTo>
                  <a:pt x="4549" y="14893"/>
                </a:lnTo>
                <a:lnTo>
                  <a:pt x="4109" y="14673"/>
                </a:lnTo>
                <a:lnTo>
                  <a:pt x="3632" y="14453"/>
                </a:lnTo>
                <a:lnTo>
                  <a:pt x="3669" y="14416"/>
                </a:lnTo>
                <a:lnTo>
                  <a:pt x="3706" y="14343"/>
                </a:lnTo>
                <a:lnTo>
                  <a:pt x="3706" y="14269"/>
                </a:lnTo>
                <a:lnTo>
                  <a:pt x="3706" y="14196"/>
                </a:lnTo>
                <a:lnTo>
                  <a:pt x="3669" y="14123"/>
                </a:lnTo>
                <a:lnTo>
                  <a:pt x="3522" y="14013"/>
                </a:lnTo>
                <a:lnTo>
                  <a:pt x="3376" y="13939"/>
                </a:lnTo>
                <a:lnTo>
                  <a:pt x="3229" y="13903"/>
                </a:lnTo>
                <a:lnTo>
                  <a:pt x="3009" y="13903"/>
                </a:lnTo>
                <a:lnTo>
                  <a:pt x="2899" y="13939"/>
                </a:lnTo>
                <a:lnTo>
                  <a:pt x="2752" y="14013"/>
                </a:lnTo>
                <a:lnTo>
                  <a:pt x="2642" y="14123"/>
                </a:lnTo>
                <a:lnTo>
                  <a:pt x="2605" y="14269"/>
                </a:lnTo>
                <a:lnTo>
                  <a:pt x="2605" y="14416"/>
                </a:lnTo>
                <a:lnTo>
                  <a:pt x="2642" y="14563"/>
                </a:lnTo>
                <a:lnTo>
                  <a:pt x="2715" y="14710"/>
                </a:lnTo>
                <a:lnTo>
                  <a:pt x="2825" y="14820"/>
                </a:lnTo>
                <a:lnTo>
                  <a:pt x="2972" y="14856"/>
                </a:lnTo>
                <a:lnTo>
                  <a:pt x="3119" y="14893"/>
                </a:lnTo>
                <a:lnTo>
                  <a:pt x="3266" y="14856"/>
                </a:lnTo>
                <a:lnTo>
                  <a:pt x="3376" y="14746"/>
                </a:lnTo>
                <a:lnTo>
                  <a:pt x="3522" y="14856"/>
                </a:lnTo>
                <a:lnTo>
                  <a:pt x="4036" y="15150"/>
                </a:lnTo>
                <a:lnTo>
                  <a:pt x="4439" y="15333"/>
                </a:lnTo>
                <a:lnTo>
                  <a:pt x="4806" y="15480"/>
                </a:lnTo>
                <a:lnTo>
                  <a:pt x="4770" y="15553"/>
                </a:lnTo>
                <a:lnTo>
                  <a:pt x="4733" y="15590"/>
                </a:lnTo>
                <a:lnTo>
                  <a:pt x="4659" y="15810"/>
                </a:lnTo>
                <a:lnTo>
                  <a:pt x="4623" y="16030"/>
                </a:lnTo>
                <a:lnTo>
                  <a:pt x="4586" y="16470"/>
                </a:lnTo>
                <a:lnTo>
                  <a:pt x="3963" y="16654"/>
                </a:lnTo>
                <a:lnTo>
                  <a:pt x="3376" y="16910"/>
                </a:lnTo>
                <a:lnTo>
                  <a:pt x="2752" y="17167"/>
                </a:lnTo>
                <a:lnTo>
                  <a:pt x="2128" y="17387"/>
                </a:lnTo>
                <a:lnTo>
                  <a:pt x="2055" y="17424"/>
                </a:lnTo>
                <a:lnTo>
                  <a:pt x="2018" y="17497"/>
                </a:lnTo>
                <a:lnTo>
                  <a:pt x="1982" y="17571"/>
                </a:lnTo>
                <a:lnTo>
                  <a:pt x="1982" y="17644"/>
                </a:lnTo>
                <a:lnTo>
                  <a:pt x="2018" y="17717"/>
                </a:lnTo>
                <a:lnTo>
                  <a:pt x="2055" y="17791"/>
                </a:lnTo>
                <a:lnTo>
                  <a:pt x="2128" y="17828"/>
                </a:lnTo>
                <a:lnTo>
                  <a:pt x="2202" y="17864"/>
                </a:lnTo>
                <a:lnTo>
                  <a:pt x="8401" y="17901"/>
                </a:lnTo>
                <a:lnTo>
                  <a:pt x="8474" y="17901"/>
                </a:lnTo>
                <a:lnTo>
                  <a:pt x="8548" y="17864"/>
                </a:lnTo>
                <a:lnTo>
                  <a:pt x="8621" y="17791"/>
                </a:lnTo>
                <a:lnTo>
                  <a:pt x="8621" y="17717"/>
                </a:lnTo>
                <a:lnTo>
                  <a:pt x="8621" y="17644"/>
                </a:lnTo>
                <a:lnTo>
                  <a:pt x="8621" y="17571"/>
                </a:lnTo>
                <a:lnTo>
                  <a:pt x="8584" y="17497"/>
                </a:lnTo>
                <a:lnTo>
                  <a:pt x="8474" y="17424"/>
                </a:lnTo>
                <a:lnTo>
                  <a:pt x="8108" y="17277"/>
                </a:lnTo>
                <a:lnTo>
                  <a:pt x="7667" y="17167"/>
                </a:lnTo>
                <a:lnTo>
                  <a:pt x="7264" y="17057"/>
                </a:lnTo>
                <a:lnTo>
                  <a:pt x="6860" y="16947"/>
                </a:lnTo>
                <a:lnTo>
                  <a:pt x="6494" y="16764"/>
                </a:lnTo>
                <a:lnTo>
                  <a:pt x="6163" y="16544"/>
                </a:lnTo>
                <a:lnTo>
                  <a:pt x="5907" y="16324"/>
                </a:lnTo>
                <a:lnTo>
                  <a:pt x="5797" y="16214"/>
                </a:lnTo>
                <a:lnTo>
                  <a:pt x="5650" y="16140"/>
                </a:lnTo>
                <a:lnTo>
                  <a:pt x="5650" y="16103"/>
                </a:lnTo>
                <a:lnTo>
                  <a:pt x="5687" y="15920"/>
                </a:lnTo>
                <a:lnTo>
                  <a:pt x="5650" y="15737"/>
                </a:lnTo>
                <a:lnTo>
                  <a:pt x="6127" y="15810"/>
                </a:lnTo>
                <a:lnTo>
                  <a:pt x="6640" y="15847"/>
                </a:lnTo>
                <a:lnTo>
                  <a:pt x="7631" y="15847"/>
                </a:lnTo>
                <a:lnTo>
                  <a:pt x="8218" y="15773"/>
                </a:lnTo>
                <a:lnTo>
                  <a:pt x="8841" y="15627"/>
                </a:lnTo>
                <a:lnTo>
                  <a:pt x="9428" y="15480"/>
                </a:lnTo>
                <a:lnTo>
                  <a:pt x="10015" y="15260"/>
                </a:lnTo>
                <a:lnTo>
                  <a:pt x="10565" y="14966"/>
                </a:lnTo>
                <a:lnTo>
                  <a:pt x="11079" y="14673"/>
                </a:lnTo>
                <a:lnTo>
                  <a:pt x="11592" y="14306"/>
                </a:lnTo>
                <a:lnTo>
                  <a:pt x="12069" y="13903"/>
                </a:lnTo>
                <a:lnTo>
                  <a:pt x="12509" y="13462"/>
                </a:lnTo>
                <a:lnTo>
                  <a:pt x="12913" y="12986"/>
                </a:lnTo>
                <a:lnTo>
                  <a:pt x="13280" y="12472"/>
                </a:lnTo>
                <a:lnTo>
                  <a:pt x="13573" y="11922"/>
                </a:lnTo>
                <a:lnTo>
                  <a:pt x="13867" y="11372"/>
                </a:lnTo>
                <a:lnTo>
                  <a:pt x="14087" y="10785"/>
                </a:lnTo>
                <a:lnTo>
                  <a:pt x="14307" y="10198"/>
                </a:lnTo>
                <a:lnTo>
                  <a:pt x="14417" y="9574"/>
                </a:lnTo>
                <a:lnTo>
                  <a:pt x="14527" y="8951"/>
                </a:lnTo>
                <a:lnTo>
                  <a:pt x="14600" y="8327"/>
                </a:lnTo>
                <a:lnTo>
                  <a:pt x="14600" y="7703"/>
                </a:lnTo>
                <a:lnTo>
                  <a:pt x="14564" y="7080"/>
                </a:lnTo>
                <a:lnTo>
                  <a:pt x="14490" y="6456"/>
                </a:lnTo>
                <a:lnTo>
                  <a:pt x="14380" y="5833"/>
                </a:lnTo>
                <a:lnTo>
                  <a:pt x="14197" y="5209"/>
                </a:lnTo>
                <a:lnTo>
                  <a:pt x="13977" y="4622"/>
                </a:lnTo>
                <a:lnTo>
                  <a:pt x="13720" y="3999"/>
                </a:lnTo>
                <a:lnTo>
                  <a:pt x="13353" y="3412"/>
                </a:lnTo>
                <a:lnTo>
                  <a:pt x="12986" y="2861"/>
                </a:lnTo>
                <a:lnTo>
                  <a:pt x="12509" y="2311"/>
                </a:lnTo>
                <a:lnTo>
                  <a:pt x="12032" y="1834"/>
                </a:lnTo>
                <a:lnTo>
                  <a:pt x="11482" y="1394"/>
                </a:lnTo>
                <a:lnTo>
                  <a:pt x="10895" y="1027"/>
                </a:lnTo>
                <a:lnTo>
                  <a:pt x="10602" y="881"/>
                </a:lnTo>
                <a:lnTo>
                  <a:pt x="10272" y="734"/>
                </a:lnTo>
                <a:lnTo>
                  <a:pt x="10308" y="587"/>
                </a:lnTo>
                <a:lnTo>
                  <a:pt x="10308" y="441"/>
                </a:lnTo>
                <a:lnTo>
                  <a:pt x="10272" y="294"/>
                </a:lnTo>
                <a:lnTo>
                  <a:pt x="10198" y="147"/>
                </a:lnTo>
                <a:lnTo>
                  <a:pt x="10088" y="74"/>
                </a:lnTo>
                <a:lnTo>
                  <a:pt x="9942"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453" name="Google Shape;453;p9"/>
          <p:cNvSpPr/>
          <p:nvPr/>
        </p:nvSpPr>
        <p:spPr>
          <a:xfrm>
            <a:off x="8318810" y="-29822"/>
            <a:ext cx="456818" cy="425588"/>
          </a:xfrm>
          <a:custGeom>
            <a:avLst/>
            <a:gdLst/>
            <a:ahLst/>
            <a:cxnLst/>
            <a:rect l="l" t="t" r="r" b="b"/>
            <a:pathLst>
              <a:path w="16105" h="15004" extrusionOk="0">
                <a:moveTo>
                  <a:pt x="13170" y="587"/>
                </a:moveTo>
                <a:lnTo>
                  <a:pt x="13206" y="624"/>
                </a:lnTo>
                <a:lnTo>
                  <a:pt x="13280" y="661"/>
                </a:lnTo>
                <a:lnTo>
                  <a:pt x="13353" y="697"/>
                </a:lnTo>
                <a:lnTo>
                  <a:pt x="13610" y="771"/>
                </a:lnTo>
                <a:lnTo>
                  <a:pt x="13830" y="844"/>
                </a:lnTo>
                <a:lnTo>
                  <a:pt x="14013" y="954"/>
                </a:lnTo>
                <a:lnTo>
                  <a:pt x="14160" y="1174"/>
                </a:lnTo>
                <a:lnTo>
                  <a:pt x="14307" y="1394"/>
                </a:lnTo>
                <a:lnTo>
                  <a:pt x="14343" y="1651"/>
                </a:lnTo>
                <a:lnTo>
                  <a:pt x="14307" y="1908"/>
                </a:lnTo>
                <a:lnTo>
                  <a:pt x="14233" y="2128"/>
                </a:lnTo>
                <a:lnTo>
                  <a:pt x="14087" y="2348"/>
                </a:lnTo>
                <a:lnTo>
                  <a:pt x="13903" y="2531"/>
                </a:lnTo>
                <a:lnTo>
                  <a:pt x="13683" y="2678"/>
                </a:lnTo>
                <a:lnTo>
                  <a:pt x="13463" y="2788"/>
                </a:lnTo>
                <a:lnTo>
                  <a:pt x="13170" y="2825"/>
                </a:lnTo>
                <a:lnTo>
                  <a:pt x="12840" y="2788"/>
                </a:lnTo>
                <a:lnTo>
                  <a:pt x="12656" y="2751"/>
                </a:lnTo>
                <a:lnTo>
                  <a:pt x="12546" y="2715"/>
                </a:lnTo>
                <a:lnTo>
                  <a:pt x="12436" y="2641"/>
                </a:lnTo>
                <a:lnTo>
                  <a:pt x="12363" y="2495"/>
                </a:lnTo>
                <a:lnTo>
                  <a:pt x="12289" y="2495"/>
                </a:lnTo>
                <a:lnTo>
                  <a:pt x="12253" y="2275"/>
                </a:lnTo>
                <a:lnTo>
                  <a:pt x="12253" y="2054"/>
                </a:lnTo>
                <a:lnTo>
                  <a:pt x="12253" y="1871"/>
                </a:lnTo>
                <a:lnTo>
                  <a:pt x="12289" y="1724"/>
                </a:lnTo>
                <a:lnTo>
                  <a:pt x="12399" y="1394"/>
                </a:lnTo>
                <a:lnTo>
                  <a:pt x="12583" y="1064"/>
                </a:lnTo>
                <a:lnTo>
                  <a:pt x="12840" y="807"/>
                </a:lnTo>
                <a:lnTo>
                  <a:pt x="12986" y="697"/>
                </a:lnTo>
                <a:lnTo>
                  <a:pt x="13170" y="587"/>
                </a:lnTo>
                <a:close/>
                <a:moveTo>
                  <a:pt x="9061" y="3338"/>
                </a:moveTo>
                <a:lnTo>
                  <a:pt x="9245" y="3412"/>
                </a:lnTo>
                <a:lnTo>
                  <a:pt x="9245" y="3448"/>
                </a:lnTo>
                <a:lnTo>
                  <a:pt x="9171" y="3632"/>
                </a:lnTo>
                <a:lnTo>
                  <a:pt x="9171" y="3668"/>
                </a:lnTo>
                <a:lnTo>
                  <a:pt x="9135" y="3632"/>
                </a:lnTo>
                <a:lnTo>
                  <a:pt x="9061" y="3522"/>
                </a:lnTo>
                <a:lnTo>
                  <a:pt x="8988" y="3448"/>
                </a:lnTo>
                <a:lnTo>
                  <a:pt x="8988" y="3412"/>
                </a:lnTo>
                <a:lnTo>
                  <a:pt x="8988" y="3375"/>
                </a:lnTo>
                <a:lnTo>
                  <a:pt x="9061" y="3338"/>
                </a:lnTo>
                <a:close/>
                <a:moveTo>
                  <a:pt x="14123" y="440"/>
                </a:moveTo>
                <a:lnTo>
                  <a:pt x="14233" y="477"/>
                </a:lnTo>
                <a:lnTo>
                  <a:pt x="14307" y="587"/>
                </a:lnTo>
                <a:lnTo>
                  <a:pt x="14417" y="661"/>
                </a:lnTo>
                <a:lnTo>
                  <a:pt x="14454" y="807"/>
                </a:lnTo>
                <a:lnTo>
                  <a:pt x="14527" y="807"/>
                </a:lnTo>
                <a:lnTo>
                  <a:pt x="14490" y="624"/>
                </a:lnTo>
                <a:lnTo>
                  <a:pt x="14454" y="477"/>
                </a:lnTo>
                <a:lnTo>
                  <a:pt x="14600" y="551"/>
                </a:lnTo>
                <a:lnTo>
                  <a:pt x="14784" y="624"/>
                </a:lnTo>
                <a:lnTo>
                  <a:pt x="14967" y="771"/>
                </a:lnTo>
                <a:lnTo>
                  <a:pt x="15114" y="881"/>
                </a:lnTo>
                <a:lnTo>
                  <a:pt x="15224" y="1064"/>
                </a:lnTo>
                <a:lnTo>
                  <a:pt x="15334" y="1211"/>
                </a:lnTo>
                <a:lnTo>
                  <a:pt x="15444" y="1578"/>
                </a:lnTo>
                <a:lnTo>
                  <a:pt x="15554" y="1944"/>
                </a:lnTo>
                <a:lnTo>
                  <a:pt x="15627" y="2385"/>
                </a:lnTo>
                <a:lnTo>
                  <a:pt x="15664" y="2568"/>
                </a:lnTo>
                <a:lnTo>
                  <a:pt x="15627" y="2788"/>
                </a:lnTo>
                <a:lnTo>
                  <a:pt x="15591" y="2972"/>
                </a:lnTo>
                <a:lnTo>
                  <a:pt x="15481" y="3118"/>
                </a:lnTo>
                <a:lnTo>
                  <a:pt x="15187" y="3412"/>
                </a:lnTo>
                <a:lnTo>
                  <a:pt x="14930" y="3595"/>
                </a:lnTo>
                <a:lnTo>
                  <a:pt x="14600" y="3705"/>
                </a:lnTo>
                <a:lnTo>
                  <a:pt x="14270" y="3779"/>
                </a:lnTo>
                <a:lnTo>
                  <a:pt x="13940" y="3815"/>
                </a:lnTo>
                <a:lnTo>
                  <a:pt x="13720" y="3779"/>
                </a:lnTo>
                <a:lnTo>
                  <a:pt x="13500" y="3742"/>
                </a:lnTo>
                <a:lnTo>
                  <a:pt x="13316" y="3668"/>
                </a:lnTo>
                <a:lnTo>
                  <a:pt x="13133" y="3595"/>
                </a:lnTo>
                <a:lnTo>
                  <a:pt x="12950" y="3485"/>
                </a:lnTo>
                <a:lnTo>
                  <a:pt x="12803" y="3338"/>
                </a:lnTo>
                <a:lnTo>
                  <a:pt x="12656" y="3192"/>
                </a:lnTo>
                <a:lnTo>
                  <a:pt x="12546" y="3045"/>
                </a:lnTo>
                <a:lnTo>
                  <a:pt x="12840" y="3118"/>
                </a:lnTo>
                <a:lnTo>
                  <a:pt x="13133" y="3155"/>
                </a:lnTo>
                <a:lnTo>
                  <a:pt x="13426" y="3118"/>
                </a:lnTo>
                <a:lnTo>
                  <a:pt x="13720" y="3045"/>
                </a:lnTo>
                <a:lnTo>
                  <a:pt x="13977" y="2935"/>
                </a:lnTo>
                <a:lnTo>
                  <a:pt x="14233" y="2751"/>
                </a:lnTo>
                <a:lnTo>
                  <a:pt x="14417" y="2495"/>
                </a:lnTo>
                <a:lnTo>
                  <a:pt x="14600" y="2238"/>
                </a:lnTo>
                <a:lnTo>
                  <a:pt x="14674" y="1981"/>
                </a:lnTo>
                <a:lnTo>
                  <a:pt x="14710" y="1724"/>
                </a:lnTo>
                <a:lnTo>
                  <a:pt x="14674" y="1468"/>
                </a:lnTo>
                <a:lnTo>
                  <a:pt x="14600" y="1211"/>
                </a:lnTo>
                <a:lnTo>
                  <a:pt x="14490" y="991"/>
                </a:lnTo>
                <a:lnTo>
                  <a:pt x="14343" y="771"/>
                </a:lnTo>
                <a:lnTo>
                  <a:pt x="14160" y="587"/>
                </a:lnTo>
                <a:lnTo>
                  <a:pt x="13940" y="440"/>
                </a:lnTo>
                <a:close/>
                <a:moveTo>
                  <a:pt x="13757" y="0"/>
                </a:moveTo>
                <a:lnTo>
                  <a:pt x="13610" y="74"/>
                </a:lnTo>
                <a:lnTo>
                  <a:pt x="13353" y="110"/>
                </a:lnTo>
                <a:lnTo>
                  <a:pt x="13133" y="147"/>
                </a:lnTo>
                <a:lnTo>
                  <a:pt x="12913" y="257"/>
                </a:lnTo>
                <a:lnTo>
                  <a:pt x="12729" y="404"/>
                </a:lnTo>
                <a:lnTo>
                  <a:pt x="12509" y="551"/>
                </a:lnTo>
                <a:lnTo>
                  <a:pt x="12363" y="734"/>
                </a:lnTo>
                <a:lnTo>
                  <a:pt x="12216" y="917"/>
                </a:lnTo>
                <a:lnTo>
                  <a:pt x="12069" y="1137"/>
                </a:lnTo>
                <a:lnTo>
                  <a:pt x="11996" y="1321"/>
                </a:lnTo>
                <a:lnTo>
                  <a:pt x="11922" y="1578"/>
                </a:lnTo>
                <a:lnTo>
                  <a:pt x="11849" y="1798"/>
                </a:lnTo>
                <a:lnTo>
                  <a:pt x="11849" y="2054"/>
                </a:lnTo>
                <a:lnTo>
                  <a:pt x="11849" y="2275"/>
                </a:lnTo>
                <a:lnTo>
                  <a:pt x="11886" y="2531"/>
                </a:lnTo>
                <a:lnTo>
                  <a:pt x="11959" y="2751"/>
                </a:lnTo>
                <a:lnTo>
                  <a:pt x="12033" y="2972"/>
                </a:lnTo>
                <a:lnTo>
                  <a:pt x="12143" y="3192"/>
                </a:lnTo>
                <a:lnTo>
                  <a:pt x="12253" y="3375"/>
                </a:lnTo>
                <a:lnTo>
                  <a:pt x="12399" y="3558"/>
                </a:lnTo>
                <a:lnTo>
                  <a:pt x="12583" y="3705"/>
                </a:lnTo>
                <a:lnTo>
                  <a:pt x="12766" y="3852"/>
                </a:lnTo>
                <a:lnTo>
                  <a:pt x="12986" y="3999"/>
                </a:lnTo>
                <a:lnTo>
                  <a:pt x="13206" y="4072"/>
                </a:lnTo>
                <a:lnTo>
                  <a:pt x="13426" y="4145"/>
                </a:lnTo>
                <a:lnTo>
                  <a:pt x="13683" y="4219"/>
                </a:lnTo>
                <a:lnTo>
                  <a:pt x="14123" y="4219"/>
                </a:lnTo>
                <a:lnTo>
                  <a:pt x="14564" y="4145"/>
                </a:lnTo>
                <a:lnTo>
                  <a:pt x="15004" y="3999"/>
                </a:lnTo>
                <a:lnTo>
                  <a:pt x="15371" y="3779"/>
                </a:lnTo>
                <a:lnTo>
                  <a:pt x="15591" y="3632"/>
                </a:lnTo>
                <a:lnTo>
                  <a:pt x="15737" y="3448"/>
                </a:lnTo>
                <a:lnTo>
                  <a:pt x="15884" y="3265"/>
                </a:lnTo>
                <a:lnTo>
                  <a:pt x="15994" y="3045"/>
                </a:lnTo>
                <a:lnTo>
                  <a:pt x="16067" y="2788"/>
                </a:lnTo>
                <a:lnTo>
                  <a:pt x="16104" y="2495"/>
                </a:lnTo>
                <a:lnTo>
                  <a:pt x="16067" y="2238"/>
                </a:lnTo>
                <a:lnTo>
                  <a:pt x="15994" y="1981"/>
                </a:lnTo>
                <a:lnTo>
                  <a:pt x="15884" y="1431"/>
                </a:lnTo>
                <a:lnTo>
                  <a:pt x="15774" y="1174"/>
                </a:lnTo>
                <a:lnTo>
                  <a:pt x="15664" y="954"/>
                </a:lnTo>
                <a:lnTo>
                  <a:pt x="15517" y="734"/>
                </a:lnTo>
                <a:lnTo>
                  <a:pt x="15371" y="551"/>
                </a:lnTo>
                <a:lnTo>
                  <a:pt x="15150" y="367"/>
                </a:lnTo>
                <a:lnTo>
                  <a:pt x="14930" y="220"/>
                </a:lnTo>
                <a:lnTo>
                  <a:pt x="14637" y="74"/>
                </a:lnTo>
                <a:lnTo>
                  <a:pt x="14270" y="0"/>
                </a:lnTo>
                <a:close/>
                <a:moveTo>
                  <a:pt x="11115" y="4549"/>
                </a:moveTo>
                <a:lnTo>
                  <a:pt x="11446" y="4842"/>
                </a:lnTo>
                <a:lnTo>
                  <a:pt x="11299" y="4952"/>
                </a:lnTo>
                <a:lnTo>
                  <a:pt x="11115" y="4916"/>
                </a:lnTo>
                <a:lnTo>
                  <a:pt x="10932" y="4916"/>
                </a:lnTo>
                <a:lnTo>
                  <a:pt x="10639" y="4952"/>
                </a:lnTo>
                <a:lnTo>
                  <a:pt x="10859" y="4732"/>
                </a:lnTo>
                <a:lnTo>
                  <a:pt x="11115" y="4549"/>
                </a:lnTo>
                <a:close/>
                <a:moveTo>
                  <a:pt x="6860" y="3632"/>
                </a:moveTo>
                <a:lnTo>
                  <a:pt x="7007" y="3668"/>
                </a:lnTo>
                <a:lnTo>
                  <a:pt x="7044" y="3705"/>
                </a:lnTo>
                <a:lnTo>
                  <a:pt x="7044" y="3742"/>
                </a:lnTo>
                <a:lnTo>
                  <a:pt x="7044" y="3779"/>
                </a:lnTo>
                <a:lnTo>
                  <a:pt x="7080" y="3852"/>
                </a:lnTo>
                <a:lnTo>
                  <a:pt x="7191" y="3889"/>
                </a:lnTo>
                <a:lnTo>
                  <a:pt x="7374" y="3889"/>
                </a:lnTo>
                <a:lnTo>
                  <a:pt x="7411" y="3925"/>
                </a:lnTo>
                <a:lnTo>
                  <a:pt x="7447" y="4035"/>
                </a:lnTo>
                <a:lnTo>
                  <a:pt x="7484" y="4145"/>
                </a:lnTo>
                <a:lnTo>
                  <a:pt x="7484" y="4255"/>
                </a:lnTo>
                <a:lnTo>
                  <a:pt x="7447" y="4512"/>
                </a:lnTo>
                <a:lnTo>
                  <a:pt x="7374" y="4769"/>
                </a:lnTo>
                <a:lnTo>
                  <a:pt x="7227" y="5026"/>
                </a:lnTo>
                <a:lnTo>
                  <a:pt x="7154" y="5136"/>
                </a:lnTo>
                <a:lnTo>
                  <a:pt x="7044" y="5209"/>
                </a:lnTo>
                <a:lnTo>
                  <a:pt x="6934" y="5246"/>
                </a:lnTo>
                <a:lnTo>
                  <a:pt x="6787" y="5246"/>
                </a:lnTo>
                <a:lnTo>
                  <a:pt x="6787" y="4989"/>
                </a:lnTo>
                <a:lnTo>
                  <a:pt x="6750" y="4769"/>
                </a:lnTo>
                <a:lnTo>
                  <a:pt x="6640" y="4549"/>
                </a:lnTo>
                <a:lnTo>
                  <a:pt x="6494" y="4329"/>
                </a:lnTo>
                <a:lnTo>
                  <a:pt x="6310" y="4145"/>
                </a:lnTo>
                <a:lnTo>
                  <a:pt x="6090" y="4035"/>
                </a:lnTo>
                <a:lnTo>
                  <a:pt x="6090" y="3925"/>
                </a:lnTo>
                <a:lnTo>
                  <a:pt x="6163" y="3852"/>
                </a:lnTo>
                <a:lnTo>
                  <a:pt x="6237" y="3779"/>
                </a:lnTo>
                <a:lnTo>
                  <a:pt x="6347" y="3742"/>
                </a:lnTo>
                <a:lnTo>
                  <a:pt x="6567" y="3705"/>
                </a:lnTo>
                <a:lnTo>
                  <a:pt x="6860" y="3632"/>
                </a:lnTo>
                <a:close/>
                <a:moveTo>
                  <a:pt x="6530" y="3192"/>
                </a:moveTo>
                <a:lnTo>
                  <a:pt x="6494" y="3228"/>
                </a:lnTo>
                <a:lnTo>
                  <a:pt x="6457" y="3302"/>
                </a:lnTo>
                <a:lnTo>
                  <a:pt x="6457" y="3338"/>
                </a:lnTo>
                <a:lnTo>
                  <a:pt x="6457" y="3412"/>
                </a:lnTo>
                <a:lnTo>
                  <a:pt x="6200" y="3485"/>
                </a:lnTo>
                <a:lnTo>
                  <a:pt x="5980" y="3558"/>
                </a:lnTo>
                <a:lnTo>
                  <a:pt x="5797" y="3742"/>
                </a:lnTo>
                <a:lnTo>
                  <a:pt x="5760" y="3815"/>
                </a:lnTo>
                <a:lnTo>
                  <a:pt x="5687" y="3925"/>
                </a:lnTo>
                <a:lnTo>
                  <a:pt x="5687" y="4035"/>
                </a:lnTo>
                <a:lnTo>
                  <a:pt x="5687" y="4072"/>
                </a:lnTo>
                <a:lnTo>
                  <a:pt x="5797" y="4219"/>
                </a:lnTo>
                <a:lnTo>
                  <a:pt x="5907" y="4292"/>
                </a:lnTo>
                <a:lnTo>
                  <a:pt x="6053" y="4365"/>
                </a:lnTo>
                <a:lnTo>
                  <a:pt x="6163" y="4439"/>
                </a:lnTo>
                <a:lnTo>
                  <a:pt x="6274" y="4512"/>
                </a:lnTo>
                <a:lnTo>
                  <a:pt x="6347" y="4622"/>
                </a:lnTo>
                <a:lnTo>
                  <a:pt x="6420" y="4769"/>
                </a:lnTo>
                <a:lnTo>
                  <a:pt x="6494" y="5026"/>
                </a:lnTo>
                <a:lnTo>
                  <a:pt x="6457" y="5282"/>
                </a:lnTo>
                <a:lnTo>
                  <a:pt x="6494" y="5392"/>
                </a:lnTo>
                <a:lnTo>
                  <a:pt x="6530" y="5466"/>
                </a:lnTo>
                <a:lnTo>
                  <a:pt x="6750" y="5539"/>
                </a:lnTo>
                <a:lnTo>
                  <a:pt x="6934" y="5539"/>
                </a:lnTo>
                <a:lnTo>
                  <a:pt x="7117" y="5503"/>
                </a:lnTo>
                <a:lnTo>
                  <a:pt x="7264" y="5429"/>
                </a:lnTo>
                <a:lnTo>
                  <a:pt x="7411" y="5282"/>
                </a:lnTo>
                <a:lnTo>
                  <a:pt x="7521" y="5136"/>
                </a:lnTo>
                <a:lnTo>
                  <a:pt x="7631" y="4952"/>
                </a:lnTo>
                <a:lnTo>
                  <a:pt x="7704" y="4769"/>
                </a:lnTo>
                <a:lnTo>
                  <a:pt x="7741" y="4585"/>
                </a:lnTo>
                <a:lnTo>
                  <a:pt x="7777" y="4365"/>
                </a:lnTo>
                <a:lnTo>
                  <a:pt x="7777" y="4145"/>
                </a:lnTo>
                <a:lnTo>
                  <a:pt x="7777" y="3925"/>
                </a:lnTo>
                <a:lnTo>
                  <a:pt x="7704" y="3779"/>
                </a:lnTo>
                <a:lnTo>
                  <a:pt x="7631" y="3668"/>
                </a:lnTo>
                <a:lnTo>
                  <a:pt x="7484" y="3595"/>
                </a:lnTo>
                <a:lnTo>
                  <a:pt x="7337" y="3595"/>
                </a:lnTo>
                <a:lnTo>
                  <a:pt x="7301" y="3485"/>
                </a:lnTo>
                <a:lnTo>
                  <a:pt x="7227" y="3448"/>
                </a:lnTo>
                <a:lnTo>
                  <a:pt x="7044" y="3375"/>
                </a:lnTo>
                <a:lnTo>
                  <a:pt x="6824" y="3302"/>
                </a:lnTo>
                <a:lnTo>
                  <a:pt x="6677" y="3228"/>
                </a:lnTo>
                <a:lnTo>
                  <a:pt x="6567" y="3192"/>
                </a:lnTo>
                <a:close/>
                <a:moveTo>
                  <a:pt x="11739" y="5136"/>
                </a:moveTo>
                <a:lnTo>
                  <a:pt x="12179" y="5686"/>
                </a:lnTo>
                <a:lnTo>
                  <a:pt x="11776" y="5796"/>
                </a:lnTo>
                <a:lnTo>
                  <a:pt x="11409" y="6016"/>
                </a:lnTo>
                <a:lnTo>
                  <a:pt x="11042" y="6236"/>
                </a:lnTo>
                <a:lnTo>
                  <a:pt x="10895" y="6383"/>
                </a:lnTo>
                <a:lnTo>
                  <a:pt x="10785" y="6566"/>
                </a:lnTo>
                <a:lnTo>
                  <a:pt x="10749" y="6640"/>
                </a:lnTo>
                <a:lnTo>
                  <a:pt x="10785" y="6676"/>
                </a:lnTo>
                <a:lnTo>
                  <a:pt x="10859" y="6713"/>
                </a:lnTo>
                <a:lnTo>
                  <a:pt x="10932" y="6713"/>
                </a:lnTo>
                <a:lnTo>
                  <a:pt x="11262" y="6493"/>
                </a:lnTo>
                <a:lnTo>
                  <a:pt x="11556" y="6310"/>
                </a:lnTo>
                <a:lnTo>
                  <a:pt x="11849" y="6199"/>
                </a:lnTo>
                <a:lnTo>
                  <a:pt x="12143" y="6089"/>
                </a:lnTo>
                <a:lnTo>
                  <a:pt x="12253" y="6053"/>
                </a:lnTo>
                <a:lnTo>
                  <a:pt x="12363" y="6016"/>
                </a:lnTo>
                <a:lnTo>
                  <a:pt x="12399" y="5979"/>
                </a:lnTo>
                <a:lnTo>
                  <a:pt x="12619" y="6456"/>
                </a:lnTo>
                <a:lnTo>
                  <a:pt x="12840" y="6896"/>
                </a:lnTo>
                <a:lnTo>
                  <a:pt x="12803" y="6933"/>
                </a:lnTo>
                <a:lnTo>
                  <a:pt x="12326" y="7043"/>
                </a:lnTo>
                <a:lnTo>
                  <a:pt x="11812" y="7117"/>
                </a:lnTo>
                <a:lnTo>
                  <a:pt x="11299" y="7117"/>
                </a:lnTo>
                <a:lnTo>
                  <a:pt x="10749" y="7080"/>
                </a:lnTo>
                <a:lnTo>
                  <a:pt x="10675" y="7117"/>
                </a:lnTo>
                <a:lnTo>
                  <a:pt x="10639" y="7153"/>
                </a:lnTo>
                <a:lnTo>
                  <a:pt x="10639" y="7227"/>
                </a:lnTo>
                <a:lnTo>
                  <a:pt x="10712" y="7300"/>
                </a:lnTo>
                <a:lnTo>
                  <a:pt x="10932" y="7373"/>
                </a:lnTo>
                <a:lnTo>
                  <a:pt x="11189" y="7447"/>
                </a:lnTo>
                <a:lnTo>
                  <a:pt x="11702" y="7483"/>
                </a:lnTo>
                <a:lnTo>
                  <a:pt x="11959" y="7483"/>
                </a:lnTo>
                <a:lnTo>
                  <a:pt x="12216" y="7447"/>
                </a:lnTo>
                <a:lnTo>
                  <a:pt x="12583" y="7373"/>
                </a:lnTo>
                <a:lnTo>
                  <a:pt x="12693" y="7373"/>
                </a:lnTo>
                <a:lnTo>
                  <a:pt x="12766" y="7337"/>
                </a:lnTo>
                <a:lnTo>
                  <a:pt x="12803" y="7410"/>
                </a:lnTo>
                <a:lnTo>
                  <a:pt x="12840" y="7447"/>
                </a:lnTo>
                <a:lnTo>
                  <a:pt x="12876" y="7483"/>
                </a:lnTo>
                <a:lnTo>
                  <a:pt x="12986" y="7520"/>
                </a:lnTo>
                <a:lnTo>
                  <a:pt x="13023" y="7777"/>
                </a:lnTo>
                <a:lnTo>
                  <a:pt x="13060" y="8070"/>
                </a:lnTo>
                <a:lnTo>
                  <a:pt x="12986" y="8107"/>
                </a:lnTo>
                <a:lnTo>
                  <a:pt x="12693" y="7997"/>
                </a:lnTo>
                <a:lnTo>
                  <a:pt x="12473" y="7887"/>
                </a:lnTo>
                <a:lnTo>
                  <a:pt x="12253" y="7777"/>
                </a:lnTo>
                <a:lnTo>
                  <a:pt x="11886" y="7777"/>
                </a:lnTo>
                <a:lnTo>
                  <a:pt x="11776" y="7813"/>
                </a:lnTo>
                <a:lnTo>
                  <a:pt x="11226" y="7777"/>
                </a:lnTo>
                <a:lnTo>
                  <a:pt x="10895" y="7740"/>
                </a:lnTo>
                <a:lnTo>
                  <a:pt x="10749" y="7740"/>
                </a:lnTo>
                <a:lnTo>
                  <a:pt x="10675" y="7703"/>
                </a:lnTo>
                <a:lnTo>
                  <a:pt x="10565" y="7483"/>
                </a:lnTo>
                <a:lnTo>
                  <a:pt x="10529" y="7483"/>
                </a:lnTo>
                <a:lnTo>
                  <a:pt x="10529" y="7520"/>
                </a:lnTo>
                <a:lnTo>
                  <a:pt x="10529" y="7887"/>
                </a:lnTo>
                <a:lnTo>
                  <a:pt x="10529" y="7960"/>
                </a:lnTo>
                <a:lnTo>
                  <a:pt x="10602" y="7997"/>
                </a:lnTo>
                <a:lnTo>
                  <a:pt x="11042" y="8107"/>
                </a:lnTo>
                <a:lnTo>
                  <a:pt x="11482" y="8144"/>
                </a:lnTo>
                <a:lnTo>
                  <a:pt x="11482" y="8327"/>
                </a:lnTo>
                <a:lnTo>
                  <a:pt x="11519" y="8474"/>
                </a:lnTo>
                <a:lnTo>
                  <a:pt x="11592" y="8547"/>
                </a:lnTo>
                <a:lnTo>
                  <a:pt x="11629" y="8584"/>
                </a:lnTo>
                <a:lnTo>
                  <a:pt x="11776" y="8657"/>
                </a:lnTo>
                <a:lnTo>
                  <a:pt x="11959" y="8767"/>
                </a:lnTo>
                <a:lnTo>
                  <a:pt x="11409" y="8657"/>
                </a:lnTo>
                <a:lnTo>
                  <a:pt x="10969" y="8474"/>
                </a:lnTo>
                <a:lnTo>
                  <a:pt x="10712" y="8437"/>
                </a:lnTo>
                <a:lnTo>
                  <a:pt x="10455" y="8400"/>
                </a:lnTo>
                <a:lnTo>
                  <a:pt x="10198" y="8217"/>
                </a:lnTo>
                <a:lnTo>
                  <a:pt x="10052" y="8180"/>
                </a:lnTo>
                <a:lnTo>
                  <a:pt x="9942" y="8144"/>
                </a:lnTo>
                <a:lnTo>
                  <a:pt x="9722" y="8180"/>
                </a:lnTo>
                <a:lnTo>
                  <a:pt x="9575" y="8254"/>
                </a:lnTo>
                <a:lnTo>
                  <a:pt x="9465" y="8364"/>
                </a:lnTo>
                <a:lnTo>
                  <a:pt x="9355" y="8510"/>
                </a:lnTo>
                <a:lnTo>
                  <a:pt x="9245" y="8584"/>
                </a:lnTo>
                <a:lnTo>
                  <a:pt x="9098" y="8620"/>
                </a:lnTo>
                <a:lnTo>
                  <a:pt x="8841" y="8584"/>
                </a:lnTo>
                <a:lnTo>
                  <a:pt x="8621" y="8620"/>
                </a:lnTo>
                <a:lnTo>
                  <a:pt x="8401" y="8694"/>
                </a:lnTo>
                <a:lnTo>
                  <a:pt x="8181" y="8804"/>
                </a:lnTo>
                <a:lnTo>
                  <a:pt x="7924" y="8804"/>
                </a:lnTo>
                <a:lnTo>
                  <a:pt x="7851" y="8767"/>
                </a:lnTo>
                <a:lnTo>
                  <a:pt x="7814" y="8730"/>
                </a:lnTo>
                <a:lnTo>
                  <a:pt x="7814" y="8694"/>
                </a:lnTo>
                <a:lnTo>
                  <a:pt x="7887" y="8620"/>
                </a:lnTo>
                <a:lnTo>
                  <a:pt x="7998" y="8510"/>
                </a:lnTo>
                <a:lnTo>
                  <a:pt x="8144" y="8437"/>
                </a:lnTo>
                <a:lnTo>
                  <a:pt x="8401" y="8327"/>
                </a:lnTo>
                <a:lnTo>
                  <a:pt x="8731" y="8180"/>
                </a:lnTo>
                <a:lnTo>
                  <a:pt x="8915" y="8070"/>
                </a:lnTo>
                <a:lnTo>
                  <a:pt x="9025" y="7924"/>
                </a:lnTo>
                <a:lnTo>
                  <a:pt x="9135" y="7777"/>
                </a:lnTo>
                <a:lnTo>
                  <a:pt x="9208" y="7630"/>
                </a:lnTo>
                <a:lnTo>
                  <a:pt x="9208" y="7447"/>
                </a:lnTo>
                <a:lnTo>
                  <a:pt x="9171" y="7227"/>
                </a:lnTo>
                <a:lnTo>
                  <a:pt x="9098" y="7117"/>
                </a:lnTo>
                <a:lnTo>
                  <a:pt x="8988" y="7006"/>
                </a:lnTo>
                <a:lnTo>
                  <a:pt x="8841" y="6896"/>
                </a:lnTo>
                <a:lnTo>
                  <a:pt x="8694" y="6860"/>
                </a:lnTo>
                <a:lnTo>
                  <a:pt x="8548" y="6823"/>
                </a:lnTo>
                <a:lnTo>
                  <a:pt x="8401" y="6823"/>
                </a:lnTo>
                <a:lnTo>
                  <a:pt x="8254" y="6860"/>
                </a:lnTo>
                <a:lnTo>
                  <a:pt x="8108" y="6933"/>
                </a:lnTo>
                <a:lnTo>
                  <a:pt x="7924" y="7117"/>
                </a:lnTo>
                <a:lnTo>
                  <a:pt x="7924" y="7117"/>
                </a:lnTo>
                <a:lnTo>
                  <a:pt x="7998" y="6970"/>
                </a:lnTo>
                <a:lnTo>
                  <a:pt x="8108" y="6860"/>
                </a:lnTo>
                <a:lnTo>
                  <a:pt x="8291" y="6603"/>
                </a:lnTo>
                <a:lnTo>
                  <a:pt x="8511" y="6383"/>
                </a:lnTo>
                <a:lnTo>
                  <a:pt x="8768" y="6126"/>
                </a:lnTo>
                <a:lnTo>
                  <a:pt x="8951" y="5943"/>
                </a:lnTo>
                <a:lnTo>
                  <a:pt x="9135" y="5796"/>
                </a:lnTo>
                <a:lnTo>
                  <a:pt x="9171" y="5796"/>
                </a:lnTo>
                <a:lnTo>
                  <a:pt x="9391" y="5759"/>
                </a:lnTo>
                <a:lnTo>
                  <a:pt x="9612" y="5686"/>
                </a:lnTo>
                <a:lnTo>
                  <a:pt x="10052" y="5539"/>
                </a:lnTo>
                <a:lnTo>
                  <a:pt x="10455" y="5356"/>
                </a:lnTo>
                <a:lnTo>
                  <a:pt x="10639" y="5282"/>
                </a:lnTo>
                <a:lnTo>
                  <a:pt x="10895" y="5246"/>
                </a:lnTo>
                <a:lnTo>
                  <a:pt x="10895" y="5246"/>
                </a:lnTo>
                <a:lnTo>
                  <a:pt x="10602" y="5503"/>
                </a:lnTo>
                <a:lnTo>
                  <a:pt x="10492" y="5649"/>
                </a:lnTo>
                <a:lnTo>
                  <a:pt x="10419" y="5833"/>
                </a:lnTo>
                <a:lnTo>
                  <a:pt x="10455" y="5869"/>
                </a:lnTo>
                <a:lnTo>
                  <a:pt x="10639" y="5796"/>
                </a:lnTo>
                <a:lnTo>
                  <a:pt x="10822" y="5723"/>
                </a:lnTo>
                <a:lnTo>
                  <a:pt x="11152" y="5503"/>
                </a:lnTo>
                <a:lnTo>
                  <a:pt x="11739" y="5136"/>
                </a:lnTo>
                <a:close/>
                <a:moveTo>
                  <a:pt x="11996" y="8254"/>
                </a:moveTo>
                <a:lnTo>
                  <a:pt x="12546" y="8400"/>
                </a:lnTo>
                <a:lnTo>
                  <a:pt x="12729" y="8584"/>
                </a:lnTo>
                <a:lnTo>
                  <a:pt x="12803" y="8620"/>
                </a:lnTo>
                <a:lnTo>
                  <a:pt x="12876" y="8657"/>
                </a:lnTo>
                <a:lnTo>
                  <a:pt x="12950" y="8620"/>
                </a:lnTo>
                <a:lnTo>
                  <a:pt x="13023" y="8584"/>
                </a:lnTo>
                <a:lnTo>
                  <a:pt x="12950" y="9024"/>
                </a:lnTo>
                <a:lnTo>
                  <a:pt x="12509" y="8914"/>
                </a:lnTo>
                <a:lnTo>
                  <a:pt x="12399" y="8657"/>
                </a:lnTo>
                <a:lnTo>
                  <a:pt x="12216" y="8474"/>
                </a:lnTo>
                <a:lnTo>
                  <a:pt x="12033" y="8327"/>
                </a:lnTo>
                <a:lnTo>
                  <a:pt x="11959" y="8290"/>
                </a:lnTo>
                <a:lnTo>
                  <a:pt x="11996" y="8254"/>
                </a:lnTo>
                <a:close/>
                <a:moveTo>
                  <a:pt x="10932" y="8841"/>
                </a:moveTo>
                <a:lnTo>
                  <a:pt x="11519" y="9097"/>
                </a:lnTo>
                <a:lnTo>
                  <a:pt x="12106" y="9244"/>
                </a:lnTo>
                <a:lnTo>
                  <a:pt x="12033" y="9391"/>
                </a:lnTo>
                <a:lnTo>
                  <a:pt x="11922" y="9537"/>
                </a:lnTo>
                <a:lnTo>
                  <a:pt x="11776" y="9611"/>
                </a:lnTo>
                <a:lnTo>
                  <a:pt x="11702" y="9611"/>
                </a:lnTo>
                <a:lnTo>
                  <a:pt x="11629" y="9574"/>
                </a:lnTo>
                <a:lnTo>
                  <a:pt x="11519" y="9537"/>
                </a:lnTo>
                <a:lnTo>
                  <a:pt x="11409" y="9427"/>
                </a:lnTo>
                <a:lnTo>
                  <a:pt x="11226" y="9244"/>
                </a:lnTo>
                <a:lnTo>
                  <a:pt x="10932" y="8841"/>
                </a:lnTo>
                <a:close/>
                <a:moveTo>
                  <a:pt x="12509" y="9354"/>
                </a:moveTo>
                <a:lnTo>
                  <a:pt x="12876" y="9391"/>
                </a:lnTo>
                <a:lnTo>
                  <a:pt x="12656" y="10161"/>
                </a:lnTo>
                <a:lnTo>
                  <a:pt x="12583" y="10088"/>
                </a:lnTo>
                <a:lnTo>
                  <a:pt x="12363" y="10088"/>
                </a:lnTo>
                <a:lnTo>
                  <a:pt x="12216" y="10051"/>
                </a:lnTo>
                <a:lnTo>
                  <a:pt x="11886" y="9978"/>
                </a:lnTo>
                <a:lnTo>
                  <a:pt x="12106" y="9868"/>
                </a:lnTo>
                <a:lnTo>
                  <a:pt x="12289" y="9758"/>
                </a:lnTo>
                <a:lnTo>
                  <a:pt x="12399" y="9574"/>
                </a:lnTo>
                <a:lnTo>
                  <a:pt x="12509" y="9354"/>
                </a:lnTo>
                <a:close/>
                <a:moveTo>
                  <a:pt x="10382" y="9721"/>
                </a:moveTo>
                <a:lnTo>
                  <a:pt x="11409" y="10161"/>
                </a:lnTo>
                <a:lnTo>
                  <a:pt x="11922" y="10381"/>
                </a:lnTo>
                <a:lnTo>
                  <a:pt x="12253" y="10491"/>
                </a:lnTo>
                <a:lnTo>
                  <a:pt x="12399" y="10491"/>
                </a:lnTo>
                <a:lnTo>
                  <a:pt x="12509" y="10455"/>
                </a:lnTo>
                <a:lnTo>
                  <a:pt x="12326" y="10968"/>
                </a:lnTo>
                <a:lnTo>
                  <a:pt x="12033" y="10858"/>
                </a:lnTo>
                <a:lnTo>
                  <a:pt x="11886" y="10785"/>
                </a:lnTo>
                <a:lnTo>
                  <a:pt x="11776" y="10711"/>
                </a:lnTo>
                <a:lnTo>
                  <a:pt x="11519" y="10528"/>
                </a:lnTo>
                <a:lnTo>
                  <a:pt x="11409" y="10418"/>
                </a:lnTo>
                <a:lnTo>
                  <a:pt x="11262" y="10344"/>
                </a:lnTo>
                <a:lnTo>
                  <a:pt x="11079" y="10308"/>
                </a:lnTo>
                <a:lnTo>
                  <a:pt x="10895" y="10271"/>
                </a:lnTo>
                <a:lnTo>
                  <a:pt x="10492" y="10234"/>
                </a:lnTo>
                <a:lnTo>
                  <a:pt x="10455" y="9978"/>
                </a:lnTo>
                <a:lnTo>
                  <a:pt x="10382" y="9721"/>
                </a:lnTo>
                <a:close/>
                <a:moveTo>
                  <a:pt x="10455" y="10528"/>
                </a:moveTo>
                <a:lnTo>
                  <a:pt x="10785" y="10601"/>
                </a:lnTo>
                <a:lnTo>
                  <a:pt x="10969" y="10638"/>
                </a:lnTo>
                <a:lnTo>
                  <a:pt x="11115" y="10711"/>
                </a:lnTo>
                <a:lnTo>
                  <a:pt x="11336" y="10821"/>
                </a:lnTo>
                <a:lnTo>
                  <a:pt x="11519" y="10968"/>
                </a:lnTo>
                <a:lnTo>
                  <a:pt x="11702" y="11115"/>
                </a:lnTo>
                <a:lnTo>
                  <a:pt x="11886" y="11262"/>
                </a:lnTo>
                <a:lnTo>
                  <a:pt x="12106" y="11335"/>
                </a:lnTo>
                <a:lnTo>
                  <a:pt x="11739" y="11922"/>
                </a:lnTo>
                <a:lnTo>
                  <a:pt x="11629" y="11922"/>
                </a:lnTo>
                <a:lnTo>
                  <a:pt x="11482" y="11885"/>
                </a:lnTo>
                <a:lnTo>
                  <a:pt x="11226" y="11738"/>
                </a:lnTo>
                <a:lnTo>
                  <a:pt x="10565" y="11482"/>
                </a:lnTo>
                <a:lnTo>
                  <a:pt x="10272" y="11335"/>
                </a:lnTo>
                <a:lnTo>
                  <a:pt x="10382" y="10968"/>
                </a:lnTo>
                <a:lnTo>
                  <a:pt x="10455" y="10601"/>
                </a:lnTo>
                <a:lnTo>
                  <a:pt x="10455" y="10528"/>
                </a:lnTo>
                <a:close/>
                <a:moveTo>
                  <a:pt x="10125" y="11665"/>
                </a:moveTo>
                <a:lnTo>
                  <a:pt x="10785" y="11958"/>
                </a:lnTo>
                <a:lnTo>
                  <a:pt x="11115" y="12142"/>
                </a:lnTo>
                <a:lnTo>
                  <a:pt x="11299" y="12215"/>
                </a:lnTo>
                <a:lnTo>
                  <a:pt x="11482" y="12289"/>
                </a:lnTo>
                <a:lnTo>
                  <a:pt x="11226" y="12655"/>
                </a:lnTo>
                <a:lnTo>
                  <a:pt x="10895" y="12545"/>
                </a:lnTo>
                <a:lnTo>
                  <a:pt x="10455" y="12399"/>
                </a:lnTo>
                <a:lnTo>
                  <a:pt x="10052" y="12252"/>
                </a:lnTo>
                <a:lnTo>
                  <a:pt x="9868" y="12142"/>
                </a:lnTo>
                <a:lnTo>
                  <a:pt x="10125" y="11665"/>
                </a:lnTo>
                <a:close/>
                <a:moveTo>
                  <a:pt x="9355" y="9574"/>
                </a:moveTo>
                <a:lnTo>
                  <a:pt x="9575" y="9611"/>
                </a:lnTo>
                <a:lnTo>
                  <a:pt x="9795" y="9648"/>
                </a:lnTo>
                <a:lnTo>
                  <a:pt x="9978" y="9758"/>
                </a:lnTo>
                <a:lnTo>
                  <a:pt x="10052" y="9868"/>
                </a:lnTo>
                <a:lnTo>
                  <a:pt x="10088" y="9941"/>
                </a:lnTo>
                <a:lnTo>
                  <a:pt x="10125" y="10088"/>
                </a:lnTo>
                <a:lnTo>
                  <a:pt x="10125" y="10198"/>
                </a:lnTo>
                <a:lnTo>
                  <a:pt x="9832" y="10161"/>
                </a:lnTo>
                <a:lnTo>
                  <a:pt x="9795" y="10198"/>
                </a:lnTo>
                <a:lnTo>
                  <a:pt x="9795" y="10234"/>
                </a:lnTo>
                <a:lnTo>
                  <a:pt x="9942" y="10344"/>
                </a:lnTo>
                <a:lnTo>
                  <a:pt x="10088" y="10455"/>
                </a:lnTo>
                <a:lnTo>
                  <a:pt x="10015" y="10785"/>
                </a:lnTo>
                <a:lnTo>
                  <a:pt x="9942" y="11078"/>
                </a:lnTo>
                <a:lnTo>
                  <a:pt x="9905" y="11188"/>
                </a:lnTo>
                <a:lnTo>
                  <a:pt x="9648" y="11115"/>
                </a:lnTo>
                <a:lnTo>
                  <a:pt x="9391" y="11078"/>
                </a:lnTo>
                <a:lnTo>
                  <a:pt x="9355" y="11078"/>
                </a:lnTo>
                <a:lnTo>
                  <a:pt x="9318" y="11115"/>
                </a:lnTo>
                <a:lnTo>
                  <a:pt x="9318" y="11151"/>
                </a:lnTo>
                <a:lnTo>
                  <a:pt x="9355" y="11188"/>
                </a:lnTo>
                <a:lnTo>
                  <a:pt x="9538" y="11372"/>
                </a:lnTo>
                <a:lnTo>
                  <a:pt x="9795" y="11518"/>
                </a:lnTo>
                <a:lnTo>
                  <a:pt x="9501" y="11995"/>
                </a:lnTo>
                <a:lnTo>
                  <a:pt x="9061" y="11812"/>
                </a:lnTo>
                <a:lnTo>
                  <a:pt x="8584" y="11628"/>
                </a:lnTo>
                <a:lnTo>
                  <a:pt x="8548" y="11628"/>
                </a:lnTo>
                <a:lnTo>
                  <a:pt x="8548" y="11702"/>
                </a:lnTo>
                <a:lnTo>
                  <a:pt x="8731" y="11848"/>
                </a:lnTo>
                <a:lnTo>
                  <a:pt x="8915" y="12032"/>
                </a:lnTo>
                <a:lnTo>
                  <a:pt x="9318" y="12289"/>
                </a:lnTo>
                <a:lnTo>
                  <a:pt x="9061" y="12582"/>
                </a:lnTo>
                <a:lnTo>
                  <a:pt x="8805" y="12802"/>
                </a:lnTo>
                <a:lnTo>
                  <a:pt x="8548" y="12692"/>
                </a:lnTo>
                <a:lnTo>
                  <a:pt x="8401" y="12069"/>
                </a:lnTo>
                <a:lnTo>
                  <a:pt x="8291" y="11445"/>
                </a:lnTo>
                <a:lnTo>
                  <a:pt x="8218" y="11298"/>
                </a:lnTo>
                <a:lnTo>
                  <a:pt x="8144" y="11188"/>
                </a:lnTo>
                <a:lnTo>
                  <a:pt x="8034" y="11115"/>
                </a:lnTo>
                <a:lnTo>
                  <a:pt x="7374" y="11115"/>
                </a:lnTo>
                <a:lnTo>
                  <a:pt x="7264" y="11078"/>
                </a:lnTo>
                <a:lnTo>
                  <a:pt x="7154" y="11041"/>
                </a:lnTo>
                <a:lnTo>
                  <a:pt x="7007" y="10895"/>
                </a:lnTo>
                <a:lnTo>
                  <a:pt x="6897" y="10675"/>
                </a:lnTo>
                <a:lnTo>
                  <a:pt x="6860" y="10455"/>
                </a:lnTo>
                <a:lnTo>
                  <a:pt x="6860" y="10344"/>
                </a:lnTo>
                <a:lnTo>
                  <a:pt x="6897" y="10234"/>
                </a:lnTo>
                <a:lnTo>
                  <a:pt x="6934" y="10124"/>
                </a:lnTo>
                <a:lnTo>
                  <a:pt x="7007" y="10051"/>
                </a:lnTo>
                <a:lnTo>
                  <a:pt x="7227" y="9978"/>
                </a:lnTo>
                <a:lnTo>
                  <a:pt x="7447" y="9904"/>
                </a:lnTo>
                <a:lnTo>
                  <a:pt x="8328" y="9721"/>
                </a:lnTo>
                <a:lnTo>
                  <a:pt x="8401" y="9758"/>
                </a:lnTo>
                <a:lnTo>
                  <a:pt x="8548" y="9758"/>
                </a:lnTo>
                <a:lnTo>
                  <a:pt x="8841" y="9648"/>
                </a:lnTo>
                <a:lnTo>
                  <a:pt x="9135" y="9574"/>
                </a:lnTo>
                <a:close/>
                <a:moveTo>
                  <a:pt x="1028" y="7373"/>
                </a:moveTo>
                <a:lnTo>
                  <a:pt x="1028" y="7887"/>
                </a:lnTo>
                <a:lnTo>
                  <a:pt x="1101" y="8437"/>
                </a:lnTo>
                <a:lnTo>
                  <a:pt x="1138" y="8474"/>
                </a:lnTo>
                <a:lnTo>
                  <a:pt x="1211" y="8510"/>
                </a:lnTo>
                <a:lnTo>
                  <a:pt x="1285" y="8510"/>
                </a:lnTo>
                <a:lnTo>
                  <a:pt x="1358" y="8474"/>
                </a:lnTo>
                <a:lnTo>
                  <a:pt x="1872" y="8070"/>
                </a:lnTo>
                <a:lnTo>
                  <a:pt x="1945" y="8951"/>
                </a:lnTo>
                <a:lnTo>
                  <a:pt x="1982" y="9611"/>
                </a:lnTo>
                <a:lnTo>
                  <a:pt x="1982" y="9758"/>
                </a:lnTo>
                <a:lnTo>
                  <a:pt x="1982" y="9904"/>
                </a:lnTo>
                <a:lnTo>
                  <a:pt x="1872" y="10014"/>
                </a:lnTo>
                <a:lnTo>
                  <a:pt x="1762" y="10088"/>
                </a:lnTo>
                <a:lnTo>
                  <a:pt x="1615" y="10271"/>
                </a:lnTo>
                <a:lnTo>
                  <a:pt x="1505" y="10455"/>
                </a:lnTo>
                <a:lnTo>
                  <a:pt x="1468" y="10638"/>
                </a:lnTo>
                <a:lnTo>
                  <a:pt x="1468" y="10858"/>
                </a:lnTo>
                <a:lnTo>
                  <a:pt x="1505" y="11078"/>
                </a:lnTo>
                <a:lnTo>
                  <a:pt x="1578" y="11298"/>
                </a:lnTo>
                <a:lnTo>
                  <a:pt x="1688" y="11702"/>
                </a:lnTo>
                <a:lnTo>
                  <a:pt x="2165" y="12876"/>
                </a:lnTo>
                <a:lnTo>
                  <a:pt x="1835" y="12509"/>
                </a:lnTo>
                <a:lnTo>
                  <a:pt x="1505" y="12142"/>
                </a:lnTo>
                <a:lnTo>
                  <a:pt x="1211" y="11665"/>
                </a:lnTo>
                <a:lnTo>
                  <a:pt x="918" y="11188"/>
                </a:lnTo>
                <a:lnTo>
                  <a:pt x="735" y="10675"/>
                </a:lnTo>
                <a:lnTo>
                  <a:pt x="588" y="10161"/>
                </a:lnTo>
                <a:lnTo>
                  <a:pt x="551" y="9831"/>
                </a:lnTo>
                <a:lnTo>
                  <a:pt x="514" y="9501"/>
                </a:lnTo>
                <a:lnTo>
                  <a:pt x="551" y="9171"/>
                </a:lnTo>
                <a:lnTo>
                  <a:pt x="588" y="8841"/>
                </a:lnTo>
                <a:lnTo>
                  <a:pt x="771" y="8180"/>
                </a:lnTo>
                <a:lnTo>
                  <a:pt x="955" y="7557"/>
                </a:lnTo>
                <a:lnTo>
                  <a:pt x="1028" y="7373"/>
                </a:lnTo>
                <a:close/>
                <a:moveTo>
                  <a:pt x="9612" y="12472"/>
                </a:moveTo>
                <a:lnTo>
                  <a:pt x="9942" y="12619"/>
                </a:lnTo>
                <a:lnTo>
                  <a:pt x="10675" y="12912"/>
                </a:lnTo>
                <a:lnTo>
                  <a:pt x="10895" y="12986"/>
                </a:lnTo>
                <a:lnTo>
                  <a:pt x="10529" y="13316"/>
                </a:lnTo>
                <a:lnTo>
                  <a:pt x="10162" y="13609"/>
                </a:lnTo>
                <a:lnTo>
                  <a:pt x="9685" y="13279"/>
                </a:lnTo>
                <a:lnTo>
                  <a:pt x="9171" y="12986"/>
                </a:lnTo>
                <a:lnTo>
                  <a:pt x="9391" y="12729"/>
                </a:lnTo>
                <a:lnTo>
                  <a:pt x="9612" y="12472"/>
                </a:lnTo>
                <a:close/>
                <a:moveTo>
                  <a:pt x="2569" y="5209"/>
                </a:moveTo>
                <a:lnTo>
                  <a:pt x="2899" y="5319"/>
                </a:lnTo>
                <a:lnTo>
                  <a:pt x="3266" y="5356"/>
                </a:lnTo>
                <a:lnTo>
                  <a:pt x="3999" y="5356"/>
                </a:lnTo>
                <a:lnTo>
                  <a:pt x="4733" y="5429"/>
                </a:lnTo>
                <a:lnTo>
                  <a:pt x="5467" y="5539"/>
                </a:lnTo>
                <a:lnTo>
                  <a:pt x="5320" y="5649"/>
                </a:lnTo>
                <a:lnTo>
                  <a:pt x="5173" y="5723"/>
                </a:lnTo>
                <a:lnTo>
                  <a:pt x="4880" y="5833"/>
                </a:lnTo>
                <a:lnTo>
                  <a:pt x="4696" y="5943"/>
                </a:lnTo>
                <a:lnTo>
                  <a:pt x="4513" y="6053"/>
                </a:lnTo>
                <a:lnTo>
                  <a:pt x="4366" y="6236"/>
                </a:lnTo>
                <a:lnTo>
                  <a:pt x="4293" y="6420"/>
                </a:lnTo>
                <a:lnTo>
                  <a:pt x="4256" y="6493"/>
                </a:lnTo>
                <a:lnTo>
                  <a:pt x="4293" y="6603"/>
                </a:lnTo>
                <a:lnTo>
                  <a:pt x="4329" y="6676"/>
                </a:lnTo>
                <a:lnTo>
                  <a:pt x="4366" y="6750"/>
                </a:lnTo>
                <a:lnTo>
                  <a:pt x="4439" y="6823"/>
                </a:lnTo>
                <a:lnTo>
                  <a:pt x="4549" y="6823"/>
                </a:lnTo>
                <a:lnTo>
                  <a:pt x="4660" y="6860"/>
                </a:lnTo>
                <a:lnTo>
                  <a:pt x="4696" y="6933"/>
                </a:lnTo>
                <a:lnTo>
                  <a:pt x="4733" y="7117"/>
                </a:lnTo>
                <a:lnTo>
                  <a:pt x="4770" y="7300"/>
                </a:lnTo>
                <a:lnTo>
                  <a:pt x="4770" y="7667"/>
                </a:lnTo>
                <a:lnTo>
                  <a:pt x="4806" y="7813"/>
                </a:lnTo>
                <a:lnTo>
                  <a:pt x="4586" y="7520"/>
                </a:lnTo>
                <a:lnTo>
                  <a:pt x="4366" y="7263"/>
                </a:lnTo>
                <a:lnTo>
                  <a:pt x="4256" y="7190"/>
                </a:lnTo>
                <a:lnTo>
                  <a:pt x="4146" y="7153"/>
                </a:lnTo>
                <a:lnTo>
                  <a:pt x="3999" y="7117"/>
                </a:lnTo>
                <a:lnTo>
                  <a:pt x="3889" y="7153"/>
                </a:lnTo>
                <a:lnTo>
                  <a:pt x="3632" y="7227"/>
                </a:lnTo>
                <a:lnTo>
                  <a:pt x="3412" y="7373"/>
                </a:lnTo>
                <a:lnTo>
                  <a:pt x="3192" y="7593"/>
                </a:lnTo>
                <a:lnTo>
                  <a:pt x="2972" y="7813"/>
                </a:lnTo>
                <a:lnTo>
                  <a:pt x="2825" y="8070"/>
                </a:lnTo>
                <a:lnTo>
                  <a:pt x="2715" y="8364"/>
                </a:lnTo>
                <a:lnTo>
                  <a:pt x="2642" y="8657"/>
                </a:lnTo>
                <a:lnTo>
                  <a:pt x="2605" y="8951"/>
                </a:lnTo>
                <a:lnTo>
                  <a:pt x="2605" y="9244"/>
                </a:lnTo>
                <a:lnTo>
                  <a:pt x="2679" y="9537"/>
                </a:lnTo>
                <a:lnTo>
                  <a:pt x="2679" y="9611"/>
                </a:lnTo>
                <a:lnTo>
                  <a:pt x="2752" y="9648"/>
                </a:lnTo>
                <a:lnTo>
                  <a:pt x="2789" y="9684"/>
                </a:lnTo>
                <a:lnTo>
                  <a:pt x="3156" y="9684"/>
                </a:lnTo>
                <a:lnTo>
                  <a:pt x="3449" y="9758"/>
                </a:lnTo>
                <a:lnTo>
                  <a:pt x="3706" y="9868"/>
                </a:lnTo>
                <a:lnTo>
                  <a:pt x="3963" y="10014"/>
                </a:lnTo>
                <a:lnTo>
                  <a:pt x="4183" y="10198"/>
                </a:lnTo>
                <a:lnTo>
                  <a:pt x="4403" y="10418"/>
                </a:lnTo>
                <a:lnTo>
                  <a:pt x="4770" y="10858"/>
                </a:lnTo>
                <a:lnTo>
                  <a:pt x="4403" y="11151"/>
                </a:lnTo>
                <a:lnTo>
                  <a:pt x="4109" y="11445"/>
                </a:lnTo>
                <a:lnTo>
                  <a:pt x="3816" y="11775"/>
                </a:lnTo>
                <a:lnTo>
                  <a:pt x="3596" y="12142"/>
                </a:lnTo>
                <a:lnTo>
                  <a:pt x="3412" y="12545"/>
                </a:lnTo>
                <a:lnTo>
                  <a:pt x="3266" y="12986"/>
                </a:lnTo>
                <a:lnTo>
                  <a:pt x="3192" y="13426"/>
                </a:lnTo>
                <a:lnTo>
                  <a:pt x="3156" y="13866"/>
                </a:lnTo>
                <a:lnTo>
                  <a:pt x="3082" y="13829"/>
                </a:lnTo>
                <a:lnTo>
                  <a:pt x="2972" y="13719"/>
                </a:lnTo>
                <a:lnTo>
                  <a:pt x="2899" y="13572"/>
                </a:lnTo>
                <a:lnTo>
                  <a:pt x="2459" y="12582"/>
                </a:lnTo>
                <a:lnTo>
                  <a:pt x="2092" y="11702"/>
                </a:lnTo>
                <a:lnTo>
                  <a:pt x="1945" y="11262"/>
                </a:lnTo>
                <a:lnTo>
                  <a:pt x="1872" y="10821"/>
                </a:lnTo>
                <a:lnTo>
                  <a:pt x="1872" y="10638"/>
                </a:lnTo>
                <a:lnTo>
                  <a:pt x="1945" y="10491"/>
                </a:lnTo>
                <a:lnTo>
                  <a:pt x="2055" y="10381"/>
                </a:lnTo>
                <a:lnTo>
                  <a:pt x="2202" y="10271"/>
                </a:lnTo>
                <a:lnTo>
                  <a:pt x="2312" y="10161"/>
                </a:lnTo>
                <a:lnTo>
                  <a:pt x="2385" y="10051"/>
                </a:lnTo>
                <a:lnTo>
                  <a:pt x="2385" y="9904"/>
                </a:lnTo>
                <a:lnTo>
                  <a:pt x="2385" y="9721"/>
                </a:lnTo>
                <a:lnTo>
                  <a:pt x="2312" y="8730"/>
                </a:lnTo>
                <a:lnTo>
                  <a:pt x="2165" y="7740"/>
                </a:lnTo>
                <a:lnTo>
                  <a:pt x="2165" y="7667"/>
                </a:lnTo>
                <a:lnTo>
                  <a:pt x="2092" y="7593"/>
                </a:lnTo>
                <a:lnTo>
                  <a:pt x="1945" y="7593"/>
                </a:lnTo>
                <a:lnTo>
                  <a:pt x="1358" y="8070"/>
                </a:lnTo>
                <a:lnTo>
                  <a:pt x="1321" y="7667"/>
                </a:lnTo>
                <a:lnTo>
                  <a:pt x="1358" y="7263"/>
                </a:lnTo>
                <a:lnTo>
                  <a:pt x="1395" y="6860"/>
                </a:lnTo>
                <a:lnTo>
                  <a:pt x="1505" y="6456"/>
                </a:lnTo>
                <a:lnTo>
                  <a:pt x="1505" y="6383"/>
                </a:lnTo>
                <a:lnTo>
                  <a:pt x="1468" y="6310"/>
                </a:lnTo>
                <a:lnTo>
                  <a:pt x="1725" y="5796"/>
                </a:lnTo>
                <a:lnTo>
                  <a:pt x="1982" y="5319"/>
                </a:lnTo>
                <a:lnTo>
                  <a:pt x="2239" y="5356"/>
                </a:lnTo>
                <a:lnTo>
                  <a:pt x="2495" y="5392"/>
                </a:lnTo>
                <a:lnTo>
                  <a:pt x="2569" y="5356"/>
                </a:lnTo>
                <a:lnTo>
                  <a:pt x="2605" y="5319"/>
                </a:lnTo>
                <a:lnTo>
                  <a:pt x="2605" y="5282"/>
                </a:lnTo>
                <a:lnTo>
                  <a:pt x="2569" y="5209"/>
                </a:lnTo>
                <a:close/>
                <a:moveTo>
                  <a:pt x="8805" y="13939"/>
                </a:moveTo>
                <a:lnTo>
                  <a:pt x="9098" y="13976"/>
                </a:lnTo>
                <a:lnTo>
                  <a:pt x="9391" y="14049"/>
                </a:lnTo>
                <a:lnTo>
                  <a:pt x="9208" y="14086"/>
                </a:lnTo>
                <a:lnTo>
                  <a:pt x="9171" y="14049"/>
                </a:lnTo>
                <a:lnTo>
                  <a:pt x="9061" y="14049"/>
                </a:lnTo>
                <a:lnTo>
                  <a:pt x="8988" y="13976"/>
                </a:lnTo>
                <a:lnTo>
                  <a:pt x="8805" y="13939"/>
                </a:lnTo>
                <a:close/>
                <a:moveTo>
                  <a:pt x="5815" y="14178"/>
                </a:moveTo>
                <a:lnTo>
                  <a:pt x="5797" y="14196"/>
                </a:lnTo>
                <a:lnTo>
                  <a:pt x="5760" y="14196"/>
                </a:lnTo>
                <a:lnTo>
                  <a:pt x="5815" y="14178"/>
                </a:lnTo>
                <a:close/>
                <a:moveTo>
                  <a:pt x="7154" y="2935"/>
                </a:moveTo>
                <a:lnTo>
                  <a:pt x="7594" y="3008"/>
                </a:lnTo>
                <a:lnTo>
                  <a:pt x="8034" y="3082"/>
                </a:lnTo>
                <a:lnTo>
                  <a:pt x="8438" y="3155"/>
                </a:lnTo>
                <a:lnTo>
                  <a:pt x="8401" y="3192"/>
                </a:lnTo>
                <a:lnTo>
                  <a:pt x="8401" y="3228"/>
                </a:lnTo>
                <a:lnTo>
                  <a:pt x="8401" y="3265"/>
                </a:lnTo>
                <a:lnTo>
                  <a:pt x="8438" y="3265"/>
                </a:lnTo>
                <a:lnTo>
                  <a:pt x="8621" y="3228"/>
                </a:lnTo>
                <a:lnTo>
                  <a:pt x="8768" y="3265"/>
                </a:lnTo>
                <a:lnTo>
                  <a:pt x="8805" y="3265"/>
                </a:lnTo>
                <a:lnTo>
                  <a:pt x="8768" y="3338"/>
                </a:lnTo>
                <a:lnTo>
                  <a:pt x="8768" y="3412"/>
                </a:lnTo>
                <a:lnTo>
                  <a:pt x="8768" y="3448"/>
                </a:lnTo>
                <a:lnTo>
                  <a:pt x="8805" y="3485"/>
                </a:lnTo>
                <a:lnTo>
                  <a:pt x="8841" y="3485"/>
                </a:lnTo>
                <a:lnTo>
                  <a:pt x="8915" y="3522"/>
                </a:lnTo>
                <a:lnTo>
                  <a:pt x="8988" y="3558"/>
                </a:lnTo>
                <a:lnTo>
                  <a:pt x="9098" y="3668"/>
                </a:lnTo>
                <a:lnTo>
                  <a:pt x="9208" y="3815"/>
                </a:lnTo>
                <a:lnTo>
                  <a:pt x="9245" y="3852"/>
                </a:lnTo>
                <a:lnTo>
                  <a:pt x="9281" y="3889"/>
                </a:lnTo>
                <a:lnTo>
                  <a:pt x="9318" y="3852"/>
                </a:lnTo>
                <a:lnTo>
                  <a:pt x="9391" y="3742"/>
                </a:lnTo>
                <a:lnTo>
                  <a:pt x="9465" y="3632"/>
                </a:lnTo>
                <a:lnTo>
                  <a:pt x="9538" y="3558"/>
                </a:lnTo>
                <a:lnTo>
                  <a:pt x="9758" y="3632"/>
                </a:lnTo>
                <a:lnTo>
                  <a:pt x="9612" y="3815"/>
                </a:lnTo>
                <a:lnTo>
                  <a:pt x="9501" y="3999"/>
                </a:lnTo>
                <a:lnTo>
                  <a:pt x="9465" y="4072"/>
                </a:lnTo>
                <a:lnTo>
                  <a:pt x="9465" y="4182"/>
                </a:lnTo>
                <a:lnTo>
                  <a:pt x="9575" y="4182"/>
                </a:lnTo>
                <a:lnTo>
                  <a:pt x="9648" y="4145"/>
                </a:lnTo>
                <a:lnTo>
                  <a:pt x="9795" y="4035"/>
                </a:lnTo>
                <a:lnTo>
                  <a:pt x="10052" y="3815"/>
                </a:lnTo>
                <a:lnTo>
                  <a:pt x="10308" y="3962"/>
                </a:lnTo>
                <a:lnTo>
                  <a:pt x="10235" y="4035"/>
                </a:lnTo>
                <a:lnTo>
                  <a:pt x="9978" y="4365"/>
                </a:lnTo>
                <a:lnTo>
                  <a:pt x="9868" y="4512"/>
                </a:lnTo>
                <a:lnTo>
                  <a:pt x="9795" y="4696"/>
                </a:lnTo>
                <a:lnTo>
                  <a:pt x="9795" y="4732"/>
                </a:lnTo>
                <a:lnTo>
                  <a:pt x="9832" y="4732"/>
                </a:lnTo>
                <a:lnTo>
                  <a:pt x="10015" y="4659"/>
                </a:lnTo>
                <a:lnTo>
                  <a:pt x="10198" y="4549"/>
                </a:lnTo>
                <a:lnTo>
                  <a:pt x="10492" y="4329"/>
                </a:lnTo>
                <a:lnTo>
                  <a:pt x="10639" y="4182"/>
                </a:lnTo>
                <a:lnTo>
                  <a:pt x="10822" y="4292"/>
                </a:lnTo>
                <a:lnTo>
                  <a:pt x="10565" y="4549"/>
                </a:lnTo>
                <a:lnTo>
                  <a:pt x="10272" y="4879"/>
                </a:lnTo>
                <a:lnTo>
                  <a:pt x="10052" y="5209"/>
                </a:lnTo>
                <a:lnTo>
                  <a:pt x="9942" y="5246"/>
                </a:lnTo>
                <a:lnTo>
                  <a:pt x="9648" y="5392"/>
                </a:lnTo>
                <a:lnTo>
                  <a:pt x="9391" y="5539"/>
                </a:lnTo>
                <a:lnTo>
                  <a:pt x="9281" y="5539"/>
                </a:lnTo>
                <a:lnTo>
                  <a:pt x="9135" y="5576"/>
                </a:lnTo>
                <a:lnTo>
                  <a:pt x="8805" y="5759"/>
                </a:lnTo>
                <a:lnTo>
                  <a:pt x="8548" y="5979"/>
                </a:lnTo>
                <a:lnTo>
                  <a:pt x="8364" y="6089"/>
                </a:lnTo>
                <a:lnTo>
                  <a:pt x="8071" y="6346"/>
                </a:lnTo>
                <a:lnTo>
                  <a:pt x="7924" y="6566"/>
                </a:lnTo>
                <a:lnTo>
                  <a:pt x="7741" y="6750"/>
                </a:lnTo>
                <a:lnTo>
                  <a:pt x="7631" y="6970"/>
                </a:lnTo>
                <a:lnTo>
                  <a:pt x="7594" y="7153"/>
                </a:lnTo>
                <a:lnTo>
                  <a:pt x="7631" y="7227"/>
                </a:lnTo>
                <a:lnTo>
                  <a:pt x="7667" y="7300"/>
                </a:lnTo>
                <a:lnTo>
                  <a:pt x="7741" y="7373"/>
                </a:lnTo>
                <a:lnTo>
                  <a:pt x="7851" y="7410"/>
                </a:lnTo>
                <a:lnTo>
                  <a:pt x="7998" y="7410"/>
                </a:lnTo>
                <a:lnTo>
                  <a:pt x="8144" y="7337"/>
                </a:lnTo>
                <a:lnTo>
                  <a:pt x="8401" y="7190"/>
                </a:lnTo>
                <a:lnTo>
                  <a:pt x="8548" y="7153"/>
                </a:lnTo>
                <a:lnTo>
                  <a:pt x="8731" y="7227"/>
                </a:lnTo>
                <a:lnTo>
                  <a:pt x="8805" y="7263"/>
                </a:lnTo>
                <a:lnTo>
                  <a:pt x="8878" y="7337"/>
                </a:lnTo>
                <a:lnTo>
                  <a:pt x="8915" y="7410"/>
                </a:lnTo>
                <a:lnTo>
                  <a:pt x="8915" y="7483"/>
                </a:lnTo>
                <a:lnTo>
                  <a:pt x="8841" y="7593"/>
                </a:lnTo>
                <a:lnTo>
                  <a:pt x="8731" y="7740"/>
                </a:lnTo>
                <a:lnTo>
                  <a:pt x="8584" y="7850"/>
                </a:lnTo>
                <a:lnTo>
                  <a:pt x="8401" y="7960"/>
                </a:lnTo>
                <a:lnTo>
                  <a:pt x="8144" y="8070"/>
                </a:lnTo>
                <a:lnTo>
                  <a:pt x="7961" y="8144"/>
                </a:lnTo>
                <a:lnTo>
                  <a:pt x="7741" y="8254"/>
                </a:lnTo>
                <a:lnTo>
                  <a:pt x="7557" y="8400"/>
                </a:lnTo>
                <a:lnTo>
                  <a:pt x="7521" y="8474"/>
                </a:lnTo>
                <a:lnTo>
                  <a:pt x="7484" y="8584"/>
                </a:lnTo>
                <a:lnTo>
                  <a:pt x="7447" y="8767"/>
                </a:lnTo>
                <a:lnTo>
                  <a:pt x="7521" y="8914"/>
                </a:lnTo>
                <a:lnTo>
                  <a:pt x="7631" y="9061"/>
                </a:lnTo>
                <a:lnTo>
                  <a:pt x="7777" y="9134"/>
                </a:lnTo>
                <a:lnTo>
                  <a:pt x="7887" y="9171"/>
                </a:lnTo>
                <a:lnTo>
                  <a:pt x="8034" y="9207"/>
                </a:lnTo>
                <a:lnTo>
                  <a:pt x="8254" y="9134"/>
                </a:lnTo>
                <a:lnTo>
                  <a:pt x="8694" y="8951"/>
                </a:lnTo>
                <a:lnTo>
                  <a:pt x="9208" y="8951"/>
                </a:lnTo>
                <a:lnTo>
                  <a:pt x="9391" y="8877"/>
                </a:lnTo>
                <a:lnTo>
                  <a:pt x="9575" y="8767"/>
                </a:lnTo>
                <a:lnTo>
                  <a:pt x="9685" y="8657"/>
                </a:lnTo>
                <a:lnTo>
                  <a:pt x="9795" y="8547"/>
                </a:lnTo>
                <a:lnTo>
                  <a:pt x="9905" y="8547"/>
                </a:lnTo>
                <a:lnTo>
                  <a:pt x="10052" y="8584"/>
                </a:lnTo>
                <a:lnTo>
                  <a:pt x="10088" y="8620"/>
                </a:lnTo>
                <a:lnTo>
                  <a:pt x="10125" y="8620"/>
                </a:lnTo>
                <a:lnTo>
                  <a:pt x="10198" y="8657"/>
                </a:lnTo>
                <a:lnTo>
                  <a:pt x="10382" y="8804"/>
                </a:lnTo>
                <a:lnTo>
                  <a:pt x="10565" y="8987"/>
                </a:lnTo>
                <a:lnTo>
                  <a:pt x="11115" y="9648"/>
                </a:lnTo>
                <a:lnTo>
                  <a:pt x="10382" y="9391"/>
                </a:lnTo>
                <a:lnTo>
                  <a:pt x="10015" y="9281"/>
                </a:lnTo>
                <a:lnTo>
                  <a:pt x="9648" y="9171"/>
                </a:lnTo>
                <a:lnTo>
                  <a:pt x="9612" y="9207"/>
                </a:lnTo>
                <a:lnTo>
                  <a:pt x="9281" y="9171"/>
                </a:lnTo>
                <a:lnTo>
                  <a:pt x="8951" y="9207"/>
                </a:lnTo>
                <a:lnTo>
                  <a:pt x="8621" y="9281"/>
                </a:lnTo>
                <a:lnTo>
                  <a:pt x="8328" y="9391"/>
                </a:lnTo>
                <a:lnTo>
                  <a:pt x="8291" y="9427"/>
                </a:lnTo>
                <a:lnTo>
                  <a:pt x="8144" y="9427"/>
                </a:lnTo>
                <a:lnTo>
                  <a:pt x="7631" y="9537"/>
                </a:lnTo>
                <a:lnTo>
                  <a:pt x="7117" y="9648"/>
                </a:lnTo>
                <a:lnTo>
                  <a:pt x="6934" y="9684"/>
                </a:lnTo>
                <a:lnTo>
                  <a:pt x="6787" y="9794"/>
                </a:lnTo>
                <a:lnTo>
                  <a:pt x="6677" y="9904"/>
                </a:lnTo>
                <a:lnTo>
                  <a:pt x="6567" y="10088"/>
                </a:lnTo>
                <a:lnTo>
                  <a:pt x="6494" y="10271"/>
                </a:lnTo>
                <a:lnTo>
                  <a:pt x="6494" y="10455"/>
                </a:lnTo>
                <a:lnTo>
                  <a:pt x="6494" y="10601"/>
                </a:lnTo>
                <a:lnTo>
                  <a:pt x="6530" y="10785"/>
                </a:lnTo>
                <a:lnTo>
                  <a:pt x="6604" y="10968"/>
                </a:lnTo>
                <a:lnTo>
                  <a:pt x="6714" y="11115"/>
                </a:lnTo>
                <a:lnTo>
                  <a:pt x="6824" y="11225"/>
                </a:lnTo>
                <a:lnTo>
                  <a:pt x="6970" y="11335"/>
                </a:lnTo>
                <a:lnTo>
                  <a:pt x="7117" y="11408"/>
                </a:lnTo>
                <a:lnTo>
                  <a:pt x="7301" y="11445"/>
                </a:lnTo>
                <a:lnTo>
                  <a:pt x="7484" y="11482"/>
                </a:lnTo>
                <a:lnTo>
                  <a:pt x="7777" y="11482"/>
                </a:lnTo>
                <a:lnTo>
                  <a:pt x="7851" y="11555"/>
                </a:lnTo>
                <a:lnTo>
                  <a:pt x="7924" y="11665"/>
                </a:lnTo>
                <a:lnTo>
                  <a:pt x="7961" y="11812"/>
                </a:lnTo>
                <a:lnTo>
                  <a:pt x="8034" y="12105"/>
                </a:lnTo>
                <a:lnTo>
                  <a:pt x="8071" y="12362"/>
                </a:lnTo>
                <a:lnTo>
                  <a:pt x="8108" y="12509"/>
                </a:lnTo>
                <a:lnTo>
                  <a:pt x="7851" y="12435"/>
                </a:lnTo>
                <a:lnTo>
                  <a:pt x="7631" y="12399"/>
                </a:lnTo>
                <a:lnTo>
                  <a:pt x="7557" y="12362"/>
                </a:lnTo>
                <a:lnTo>
                  <a:pt x="7521" y="12215"/>
                </a:lnTo>
                <a:lnTo>
                  <a:pt x="7521" y="12179"/>
                </a:lnTo>
                <a:lnTo>
                  <a:pt x="7447" y="12179"/>
                </a:lnTo>
                <a:lnTo>
                  <a:pt x="7447" y="12215"/>
                </a:lnTo>
                <a:lnTo>
                  <a:pt x="7411" y="12472"/>
                </a:lnTo>
                <a:lnTo>
                  <a:pt x="7411" y="12509"/>
                </a:lnTo>
                <a:lnTo>
                  <a:pt x="7447" y="12545"/>
                </a:lnTo>
                <a:lnTo>
                  <a:pt x="7851" y="12729"/>
                </a:lnTo>
                <a:lnTo>
                  <a:pt x="8254" y="12949"/>
                </a:lnTo>
                <a:lnTo>
                  <a:pt x="8438" y="13316"/>
                </a:lnTo>
                <a:lnTo>
                  <a:pt x="8474" y="13389"/>
                </a:lnTo>
                <a:lnTo>
                  <a:pt x="8548" y="13426"/>
                </a:lnTo>
                <a:lnTo>
                  <a:pt x="8621" y="13426"/>
                </a:lnTo>
                <a:lnTo>
                  <a:pt x="8694" y="13389"/>
                </a:lnTo>
                <a:lnTo>
                  <a:pt x="8841" y="13279"/>
                </a:lnTo>
                <a:lnTo>
                  <a:pt x="9428" y="13609"/>
                </a:lnTo>
                <a:lnTo>
                  <a:pt x="9281" y="13609"/>
                </a:lnTo>
                <a:lnTo>
                  <a:pt x="8548" y="13536"/>
                </a:lnTo>
                <a:lnTo>
                  <a:pt x="7851" y="13536"/>
                </a:lnTo>
                <a:lnTo>
                  <a:pt x="7374" y="13206"/>
                </a:lnTo>
                <a:lnTo>
                  <a:pt x="6860" y="12912"/>
                </a:lnTo>
                <a:lnTo>
                  <a:pt x="6824" y="12876"/>
                </a:lnTo>
                <a:lnTo>
                  <a:pt x="6750" y="12912"/>
                </a:lnTo>
                <a:lnTo>
                  <a:pt x="6750" y="12949"/>
                </a:lnTo>
                <a:lnTo>
                  <a:pt x="6750" y="13022"/>
                </a:lnTo>
                <a:lnTo>
                  <a:pt x="6970" y="13316"/>
                </a:lnTo>
                <a:lnTo>
                  <a:pt x="7227" y="13572"/>
                </a:lnTo>
                <a:lnTo>
                  <a:pt x="6897" y="13609"/>
                </a:lnTo>
                <a:lnTo>
                  <a:pt x="6567" y="13646"/>
                </a:lnTo>
                <a:lnTo>
                  <a:pt x="6310" y="13426"/>
                </a:lnTo>
                <a:lnTo>
                  <a:pt x="6090" y="13169"/>
                </a:lnTo>
                <a:lnTo>
                  <a:pt x="6017" y="13169"/>
                </a:lnTo>
                <a:lnTo>
                  <a:pt x="5943" y="13242"/>
                </a:lnTo>
                <a:lnTo>
                  <a:pt x="5907" y="13389"/>
                </a:lnTo>
                <a:lnTo>
                  <a:pt x="5943" y="13499"/>
                </a:lnTo>
                <a:lnTo>
                  <a:pt x="5980" y="13646"/>
                </a:lnTo>
                <a:lnTo>
                  <a:pt x="6090" y="13756"/>
                </a:lnTo>
                <a:lnTo>
                  <a:pt x="5760" y="13829"/>
                </a:lnTo>
                <a:lnTo>
                  <a:pt x="5430" y="13939"/>
                </a:lnTo>
                <a:lnTo>
                  <a:pt x="5393" y="13903"/>
                </a:lnTo>
                <a:lnTo>
                  <a:pt x="5173" y="13682"/>
                </a:lnTo>
                <a:lnTo>
                  <a:pt x="5026" y="13609"/>
                </a:lnTo>
                <a:lnTo>
                  <a:pt x="4916" y="13572"/>
                </a:lnTo>
                <a:lnTo>
                  <a:pt x="4880" y="13572"/>
                </a:lnTo>
                <a:lnTo>
                  <a:pt x="4880" y="13609"/>
                </a:lnTo>
                <a:lnTo>
                  <a:pt x="4880" y="13682"/>
                </a:lnTo>
                <a:lnTo>
                  <a:pt x="4916" y="13793"/>
                </a:lnTo>
                <a:lnTo>
                  <a:pt x="4990" y="13939"/>
                </a:lnTo>
                <a:lnTo>
                  <a:pt x="5100" y="14086"/>
                </a:lnTo>
                <a:lnTo>
                  <a:pt x="5136" y="14086"/>
                </a:lnTo>
                <a:lnTo>
                  <a:pt x="4843" y="14306"/>
                </a:lnTo>
                <a:lnTo>
                  <a:pt x="4623" y="14269"/>
                </a:lnTo>
                <a:lnTo>
                  <a:pt x="4109" y="14196"/>
                </a:lnTo>
                <a:lnTo>
                  <a:pt x="3853" y="14159"/>
                </a:lnTo>
                <a:lnTo>
                  <a:pt x="3596" y="14086"/>
                </a:lnTo>
                <a:lnTo>
                  <a:pt x="3669" y="14013"/>
                </a:lnTo>
                <a:lnTo>
                  <a:pt x="3706" y="13903"/>
                </a:lnTo>
                <a:lnTo>
                  <a:pt x="3706" y="13829"/>
                </a:lnTo>
                <a:lnTo>
                  <a:pt x="3669" y="13719"/>
                </a:lnTo>
                <a:lnTo>
                  <a:pt x="3632" y="13646"/>
                </a:lnTo>
                <a:lnTo>
                  <a:pt x="3559" y="13609"/>
                </a:lnTo>
                <a:lnTo>
                  <a:pt x="3632" y="13242"/>
                </a:lnTo>
                <a:lnTo>
                  <a:pt x="3742" y="12876"/>
                </a:lnTo>
                <a:lnTo>
                  <a:pt x="3889" y="12509"/>
                </a:lnTo>
                <a:lnTo>
                  <a:pt x="4073" y="12179"/>
                </a:lnTo>
                <a:lnTo>
                  <a:pt x="4293" y="11848"/>
                </a:lnTo>
                <a:lnTo>
                  <a:pt x="4549" y="11555"/>
                </a:lnTo>
                <a:lnTo>
                  <a:pt x="4843" y="11298"/>
                </a:lnTo>
                <a:lnTo>
                  <a:pt x="5173" y="11115"/>
                </a:lnTo>
                <a:lnTo>
                  <a:pt x="5246" y="11041"/>
                </a:lnTo>
                <a:lnTo>
                  <a:pt x="5283" y="10931"/>
                </a:lnTo>
                <a:lnTo>
                  <a:pt x="5283" y="10858"/>
                </a:lnTo>
                <a:lnTo>
                  <a:pt x="5210" y="10785"/>
                </a:lnTo>
                <a:lnTo>
                  <a:pt x="4770" y="10234"/>
                </a:lnTo>
                <a:lnTo>
                  <a:pt x="4549" y="9978"/>
                </a:lnTo>
                <a:lnTo>
                  <a:pt x="4293" y="9758"/>
                </a:lnTo>
                <a:lnTo>
                  <a:pt x="3999" y="9574"/>
                </a:lnTo>
                <a:lnTo>
                  <a:pt x="3706" y="9427"/>
                </a:lnTo>
                <a:lnTo>
                  <a:pt x="3376" y="9317"/>
                </a:lnTo>
                <a:lnTo>
                  <a:pt x="3046" y="9281"/>
                </a:lnTo>
                <a:lnTo>
                  <a:pt x="3046" y="8877"/>
                </a:lnTo>
                <a:lnTo>
                  <a:pt x="3119" y="8510"/>
                </a:lnTo>
                <a:lnTo>
                  <a:pt x="3266" y="8180"/>
                </a:lnTo>
                <a:lnTo>
                  <a:pt x="3486" y="7887"/>
                </a:lnTo>
                <a:lnTo>
                  <a:pt x="3632" y="7740"/>
                </a:lnTo>
                <a:lnTo>
                  <a:pt x="3816" y="7593"/>
                </a:lnTo>
                <a:lnTo>
                  <a:pt x="3889" y="7557"/>
                </a:lnTo>
                <a:lnTo>
                  <a:pt x="3963" y="7557"/>
                </a:lnTo>
                <a:lnTo>
                  <a:pt x="4036" y="7593"/>
                </a:lnTo>
                <a:lnTo>
                  <a:pt x="4109" y="7630"/>
                </a:lnTo>
                <a:lnTo>
                  <a:pt x="4219" y="7740"/>
                </a:lnTo>
                <a:lnTo>
                  <a:pt x="4329" y="7887"/>
                </a:lnTo>
                <a:lnTo>
                  <a:pt x="4916" y="8657"/>
                </a:lnTo>
                <a:lnTo>
                  <a:pt x="5026" y="8730"/>
                </a:lnTo>
                <a:lnTo>
                  <a:pt x="5136" y="8767"/>
                </a:lnTo>
                <a:lnTo>
                  <a:pt x="5210" y="8730"/>
                </a:lnTo>
                <a:lnTo>
                  <a:pt x="5246" y="8694"/>
                </a:lnTo>
                <a:lnTo>
                  <a:pt x="5283" y="8620"/>
                </a:lnTo>
                <a:lnTo>
                  <a:pt x="5283" y="8547"/>
                </a:lnTo>
                <a:lnTo>
                  <a:pt x="5136" y="7006"/>
                </a:lnTo>
                <a:lnTo>
                  <a:pt x="5100" y="6823"/>
                </a:lnTo>
                <a:lnTo>
                  <a:pt x="4990" y="6640"/>
                </a:lnTo>
                <a:lnTo>
                  <a:pt x="4880" y="6493"/>
                </a:lnTo>
                <a:lnTo>
                  <a:pt x="4660" y="6456"/>
                </a:lnTo>
                <a:lnTo>
                  <a:pt x="4733" y="6420"/>
                </a:lnTo>
                <a:lnTo>
                  <a:pt x="4843" y="6346"/>
                </a:lnTo>
                <a:lnTo>
                  <a:pt x="5026" y="6199"/>
                </a:lnTo>
                <a:lnTo>
                  <a:pt x="5430" y="6016"/>
                </a:lnTo>
                <a:lnTo>
                  <a:pt x="5613" y="5943"/>
                </a:lnTo>
                <a:lnTo>
                  <a:pt x="5760" y="5796"/>
                </a:lnTo>
                <a:lnTo>
                  <a:pt x="5870" y="5649"/>
                </a:lnTo>
                <a:lnTo>
                  <a:pt x="5980" y="5466"/>
                </a:lnTo>
                <a:lnTo>
                  <a:pt x="5980" y="5392"/>
                </a:lnTo>
                <a:lnTo>
                  <a:pt x="5943" y="5319"/>
                </a:lnTo>
                <a:lnTo>
                  <a:pt x="5907" y="5246"/>
                </a:lnTo>
                <a:lnTo>
                  <a:pt x="5833" y="5209"/>
                </a:lnTo>
                <a:lnTo>
                  <a:pt x="4990" y="5099"/>
                </a:lnTo>
                <a:lnTo>
                  <a:pt x="4109" y="4989"/>
                </a:lnTo>
                <a:lnTo>
                  <a:pt x="3742" y="4989"/>
                </a:lnTo>
                <a:lnTo>
                  <a:pt x="3302" y="4952"/>
                </a:lnTo>
                <a:lnTo>
                  <a:pt x="2899" y="4989"/>
                </a:lnTo>
                <a:lnTo>
                  <a:pt x="2715" y="5026"/>
                </a:lnTo>
                <a:lnTo>
                  <a:pt x="2532" y="5099"/>
                </a:lnTo>
                <a:lnTo>
                  <a:pt x="2495" y="5136"/>
                </a:lnTo>
                <a:lnTo>
                  <a:pt x="2532" y="5209"/>
                </a:lnTo>
                <a:lnTo>
                  <a:pt x="2165" y="5062"/>
                </a:lnTo>
                <a:lnTo>
                  <a:pt x="2459" y="4732"/>
                </a:lnTo>
                <a:lnTo>
                  <a:pt x="2752" y="4402"/>
                </a:lnTo>
                <a:lnTo>
                  <a:pt x="3082" y="4145"/>
                </a:lnTo>
                <a:lnTo>
                  <a:pt x="3449" y="3889"/>
                </a:lnTo>
                <a:lnTo>
                  <a:pt x="3816" y="3668"/>
                </a:lnTo>
                <a:lnTo>
                  <a:pt x="4219" y="3448"/>
                </a:lnTo>
                <a:lnTo>
                  <a:pt x="4623" y="3302"/>
                </a:lnTo>
                <a:lnTo>
                  <a:pt x="5026" y="3155"/>
                </a:lnTo>
                <a:lnTo>
                  <a:pt x="5467" y="3045"/>
                </a:lnTo>
                <a:lnTo>
                  <a:pt x="5907" y="2972"/>
                </a:lnTo>
                <a:lnTo>
                  <a:pt x="6310" y="2935"/>
                </a:lnTo>
                <a:close/>
                <a:moveTo>
                  <a:pt x="5393" y="14343"/>
                </a:moveTo>
                <a:lnTo>
                  <a:pt x="5430" y="14379"/>
                </a:lnTo>
                <a:lnTo>
                  <a:pt x="5356" y="14379"/>
                </a:lnTo>
                <a:lnTo>
                  <a:pt x="5393" y="14343"/>
                </a:lnTo>
                <a:close/>
                <a:moveTo>
                  <a:pt x="7704" y="13903"/>
                </a:moveTo>
                <a:lnTo>
                  <a:pt x="7961" y="14049"/>
                </a:lnTo>
                <a:lnTo>
                  <a:pt x="8291" y="14196"/>
                </a:lnTo>
                <a:lnTo>
                  <a:pt x="8584" y="14306"/>
                </a:lnTo>
                <a:lnTo>
                  <a:pt x="8181" y="14379"/>
                </a:lnTo>
                <a:lnTo>
                  <a:pt x="7741" y="14416"/>
                </a:lnTo>
                <a:lnTo>
                  <a:pt x="7704" y="14306"/>
                </a:lnTo>
                <a:lnTo>
                  <a:pt x="7631" y="14233"/>
                </a:lnTo>
                <a:lnTo>
                  <a:pt x="7264" y="14123"/>
                </a:lnTo>
                <a:lnTo>
                  <a:pt x="6970" y="13939"/>
                </a:lnTo>
                <a:lnTo>
                  <a:pt x="7521" y="13903"/>
                </a:lnTo>
                <a:close/>
                <a:moveTo>
                  <a:pt x="6420" y="14013"/>
                </a:moveTo>
                <a:lnTo>
                  <a:pt x="6567" y="14123"/>
                </a:lnTo>
                <a:lnTo>
                  <a:pt x="6787" y="14306"/>
                </a:lnTo>
                <a:lnTo>
                  <a:pt x="7007" y="14453"/>
                </a:lnTo>
                <a:lnTo>
                  <a:pt x="6053" y="14416"/>
                </a:lnTo>
                <a:lnTo>
                  <a:pt x="6053" y="14343"/>
                </a:lnTo>
                <a:lnTo>
                  <a:pt x="6053" y="14269"/>
                </a:lnTo>
                <a:lnTo>
                  <a:pt x="5980" y="14196"/>
                </a:lnTo>
                <a:lnTo>
                  <a:pt x="5907" y="14159"/>
                </a:lnTo>
                <a:lnTo>
                  <a:pt x="5870" y="14159"/>
                </a:lnTo>
                <a:lnTo>
                  <a:pt x="5980" y="14123"/>
                </a:lnTo>
                <a:lnTo>
                  <a:pt x="6420" y="14013"/>
                </a:lnTo>
                <a:close/>
                <a:moveTo>
                  <a:pt x="6824" y="2385"/>
                </a:moveTo>
                <a:lnTo>
                  <a:pt x="6750" y="2421"/>
                </a:lnTo>
                <a:lnTo>
                  <a:pt x="6677" y="2495"/>
                </a:lnTo>
                <a:lnTo>
                  <a:pt x="6127" y="2531"/>
                </a:lnTo>
                <a:lnTo>
                  <a:pt x="5540" y="2605"/>
                </a:lnTo>
                <a:lnTo>
                  <a:pt x="5026" y="2715"/>
                </a:lnTo>
                <a:lnTo>
                  <a:pt x="4476" y="2861"/>
                </a:lnTo>
                <a:lnTo>
                  <a:pt x="3926" y="3082"/>
                </a:lnTo>
                <a:lnTo>
                  <a:pt x="3376" y="3375"/>
                </a:lnTo>
                <a:lnTo>
                  <a:pt x="2899" y="3705"/>
                </a:lnTo>
                <a:lnTo>
                  <a:pt x="2459" y="4109"/>
                </a:lnTo>
                <a:lnTo>
                  <a:pt x="2018" y="4512"/>
                </a:lnTo>
                <a:lnTo>
                  <a:pt x="1652" y="4989"/>
                </a:lnTo>
                <a:lnTo>
                  <a:pt x="1321" y="5466"/>
                </a:lnTo>
                <a:lnTo>
                  <a:pt x="1065" y="6016"/>
                </a:lnTo>
                <a:lnTo>
                  <a:pt x="735" y="6713"/>
                </a:lnTo>
                <a:lnTo>
                  <a:pt x="478" y="7447"/>
                </a:lnTo>
                <a:lnTo>
                  <a:pt x="221" y="8180"/>
                </a:lnTo>
                <a:lnTo>
                  <a:pt x="74" y="8914"/>
                </a:lnTo>
                <a:lnTo>
                  <a:pt x="38" y="9244"/>
                </a:lnTo>
                <a:lnTo>
                  <a:pt x="1" y="9611"/>
                </a:lnTo>
                <a:lnTo>
                  <a:pt x="38" y="9941"/>
                </a:lnTo>
                <a:lnTo>
                  <a:pt x="74" y="10271"/>
                </a:lnTo>
                <a:lnTo>
                  <a:pt x="148" y="10601"/>
                </a:lnTo>
                <a:lnTo>
                  <a:pt x="258" y="10931"/>
                </a:lnTo>
                <a:lnTo>
                  <a:pt x="368" y="11262"/>
                </a:lnTo>
                <a:lnTo>
                  <a:pt x="514" y="11555"/>
                </a:lnTo>
                <a:lnTo>
                  <a:pt x="881" y="12142"/>
                </a:lnTo>
                <a:lnTo>
                  <a:pt x="1285" y="12692"/>
                </a:lnTo>
                <a:lnTo>
                  <a:pt x="1725" y="13206"/>
                </a:lnTo>
                <a:lnTo>
                  <a:pt x="2202" y="13719"/>
                </a:lnTo>
                <a:lnTo>
                  <a:pt x="2459" y="13976"/>
                </a:lnTo>
                <a:lnTo>
                  <a:pt x="2752" y="14233"/>
                </a:lnTo>
                <a:lnTo>
                  <a:pt x="2825" y="14343"/>
                </a:lnTo>
                <a:lnTo>
                  <a:pt x="2899" y="14416"/>
                </a:lnTo>
                <a:lnTo>
                  <a:pt x="3009" y="14453"/>
                </a:lnTo>
                <a:lnTo>
                  <a:pt x="3119" y="14453"/>
                </a:lnTo>
                <a:lnTo>
                  <a:pt x="3192" y="14526"/>
                </a:lnTo>
                <a:lnTo>
                  <a:pt x="3559" y="14636"/>
                </a:lnTo>
                <a:lnTo>
                  <a:pt x="3889" y="14746"/>
                </a:lnTo>
                <a:lnTo>
                  <a:pt x="4623" y="14820"/>
                </a:lnTo>
                <a:lnTo>
                  <a:pt x="6017" y="14966"/>
                </a:lnTo>
                <a:lnTo>
                  <a:pt x="6714" y="15003"/>
                </a:lnTo>
                <a:lnTo>
                  <a:pt x="7411" y="15003"/>
                </a:lnTo>
                <a:lnTo>
                  <a:pt x="8108" y="14930"/>
                </a:lnTo>
                <a:lnTo>
                  <a:pt x="8768" y="14783"/>
                </a:lnTo>
                <a:lnTo>
                  <a:pt x="9465" y="14600"/>
                </a:lnTo>
                <a:lnTo>
                  <a:pt x="9758" y="14453"/>
                </a:lnTo>
                <a:lnTo>
                  <a:pt x="10088" y="14306"/>
                </a:lnTo>
                <a:lnTo>
                  <a:pt x="10382" y="14159"/>
                </a:lnTo>
                <a:lnTo>
                  <a:pt x="10675" y="13976"/>
                </a:lnTo>
                <a:lnTo>
                  <a:pt x="11152" y="13536"/>
                </a:lnTo>
                <a:lnTo>
                  <a:pt x="11629" y="13059"/>
                </a:lnTo>
                <a:lnTo>
                  <a:pt x="12033" y="12509"/>
                </a:lnTo>
                <a:lnTo>
                  <a:pt x="12399" y="11958"/>
                </a:lnTo>
                <a:lnTo>
                  <a:pt x="12729" y="11372"/>
                </a:lnTo>
                <a:lnTo>
                  <a:pt x="12986" y="10748"/>
                </a:lnTo>
                <a:lnTo>
                  <a:pt x="13243" y="10161"/>
                </a:lnTo>
                <a:lnTo>
                  <a:pt x="13426" y="9464"/>
                </a:lnTo>
                <a:lnTo>
                  <a:pt x="13500" y="9097"/>
                </a:lnTo>
                <a:lnTo>
                  <a:pt x="13573" y="8730"/>
                </a:lnTo>
                <a:lnTo>
                  <a:pt x="13573" y="8400"/>
                </a:lnTo>
                <a:lnTo>
                  <a:pt x="13573" y="8034"/>
                </a:lnTo>
                <a:lnTo>
                  <a:pt x="13573" y="7667"/>
                </a:lnTo>
                <a:lnTo>
                  <a:pt x="13500" y="7300"/>
                </a:lnTo>
                <a:lnTo>
                  <a:pt x="13426" y="6970"/>
                </a:lnTo>
                <a:lnTo>
                  <a:pt x="13353" y="6640"/>
                </a:lnTo>
                <a:lnTo>
                  <a:pt x="13206" y="6346"/>
                </a:lnTo>
                <a:lnTo>
                  <a:pt x="13060" y="6053"/>
                </a:lnTo>
                <a:lnTo>
                  <a:pt x="12693" y="5466"/>
                </a:lnTo>
                <a:lnTo>
                  <a:pt x="12289" y="4916"/>
                </a:lnTo>
                <a:lnTo>
                  <a:pt x="11849" y="4475"/>
                </a:lnTo>
                <a:lnTo>
                  <a:pt x="11372" y="4035"/>
                </a:lnTo>
                <a:lnTo>
                  <a:pt x="10895" y="3668"/>
                </a:lnTo>
                <a:lnTo>
                  <a:pt x="10345" y="3338"/>
                </a:lnTo>
                <a:lnTo>
                  <a:pt x="9795" y="3045"/>
                </a:lnTo>
                <a:lnTo>
                  <a:pt x="9208" y="2788"/>
                </a:lnTo>
                <a:lnTo>
                  <a:pt x="8584" y="2605"/>
                </a:lnTo>
                <a:lnTo>
                  <a:pt x="7998" y="2458"/>
                </a:lnTo>
                <a:lnTo>
                  <a:pt x="7447" y="2385"/>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454" name="Google Shape;454;p9"/>
          <p:cNvSpPr/>
          <p:nvPr/>
        </p:nvSpPr>
        <p:spPr>
          <a:xfrm>
            <a:off x="-8" y="1013366"/>
            <a:ext cx="372518" cy="384998"/>
          </a:xfrm>
          <a:custGeom>
            <a:avLst/>
            <a:gdLst/>
            <a:ahLst/>
            <a:cxnLst/>
            <a:rect l="l" t="t" r="r" b="b"/>
            <a:pathLst>
              <a:path w="13133" h="13573" extrusionOk="0">
                <a:moveTo>
                  <a:pt x="2714" y="1798"/>
                </a:moveTo>
                <a:lnTo>
                  <a:pt x="2971" y="1908"/>
                </a:lnTo>
                <a:lnTo>
                  <a:pt x="3118" y="2018"/>
                </a:lnTo>
                <a:lnTo>
                  <a:pt x="3265" y="2128"/>
                </a:lnTo>
                <a:lnTo>
                  <a:pt x="3411" y="2311"/>
                </a:lnTo>
                <a:lnTo>
                  <a:pt x="3485" y="2458"/>
                </a:lnTo>
                <a:lnTo>
                  <a:pt x="3375" y="2458"/>
                </a:lnTo>
                <a:lnTo>
                  <a:pt x="3301" y="2495"/>
                </a:lnTo>
                <a:lnTo>
                  <a:pt x="3265" y="2568"/>
                </a:lnTo>
                <a:lnTo>
                  <a:pt x="3228" y="2605"/>
                </a:lnTo>
                <a:lnTo>
                  <a:pt x="3155" y="2568"/>
                </a:lnTo>
                <a:lnTo>
                  <a:pt x="3008" y="2348"/>
                </a:lnTo>
                <a:lnTo>
                  <a:pt x="2825" y="1981"/>
                </a:lnTo>
                <a:lnTo>
                  <a:pt x="2714" y="1798"/>
                </a:lnTo>
                <a:close/>
                <a:moveTo>
                  <a:pt x="1908" y="2825"/>
                </a:moveTo>
                <a:lnTo>
                  <a:pt x="1797" y="2861"/>
                </a:lnTo>
                <a:lnTo>
                  <a:pt x="1761" y="2898"/>
                </a:lnTo>
                <a:lnTo>
                  <a:pt x="1687" y="2971"/>
                </a:lnTo>
                <a:lnTo>
                  <a:pt x="1687" y="3045"/>
                </a:lnTo>
                <a:lnTo>
                  <a:pt x="1687" y="3118"/>
                </a:lnTo>
                <a:lnTo>
                  <a:pt x="1724" y="3191"/>
                </a:lnTo>
                <a:lnTo>
                  <a:pt x="1797" y="3228"/>
                </a:lnTo>
                <a:lnTo>
                  <a:pt x="1944" y="3301"/>
                </a:lnTo>
                <a:lnTo>
                  <a:pt x="2054" y="3412"/>
                </a:lnTo>
                <a:lnTo>
                  <a:pt x="2164" y="3522"/>
                </a:lnTo>
                <a:lnTo>
                  <a:pt x="2201" y="3595"/>
                </a:lnTo>
                <a:lnTo>
                  <a:pt x="2274" y="3632"/>
                </a:lnTo>
                <a:lnTo>
                  <a:pt x="2384" y="3632"/>
                </a:lnTo>
                <a:lnTo>
                  <a:pt x="2458" y="3558"/>
                </a:lnTo>
                <a:lnTo>
                  <a:pt x="2494" y="3448"/>
                </a:lnTo>
                <a:lnTo>
                  <a:pt x="2494" y="3338"/>
                </a:lnTo>
                <a:lnTo>
                  <a:pt x="2421" y="3228"/>
                </a:lnTo>
                <a:lnTo>
                  <a:pt x="2348" y="3155"/>
                </a:lnTo>
                <a:lnTo>
                  <a:pt x="2164" y="2971"/>
                </a:lnTo>
                <a:lnTo>
                  <a:pt x="1981" y="2861"/>
                </a:lnTo>
                <a:lnTo>
                  <a:pt x="1908" y="2825"/>
                </a:lnTo>
                <a:close/>
                <a:moveTo>
                  <a:pt x="1137" y="2311"/>
                </a:moveTo>
                <a:lnTo>
                  <a:pt x="1614" y="2458"/>
                </a:lnTo>
                <a:lnTo>
                  <a:pt x="2054" y="2678"/>
                </a:lnTo>
                <a:lnTo>
                  <a:pt x="2201" y="2751"/>
                </a:lnTo>
                <a:lnTo>
                  <a:pt x="2348" y="2898"/>
                </a:lnTo>
                <a:lnTo>
                  <a:pt x="2458" y="3008"/>
                </a:lnTo>
                <a:lnTo>
                  <a:pt x="2531" y="3191"/>
                </a:lnTo>
                <a:lnTo>
                  <a:pt x="2568" y="3265"/>
                </a:lnTo>
                <a:lnTo>
                  <a:pt x="2568" y="3338"/>
                </a:lnTo>
                <a:lnTo>
                  <a:pt x="2531" y="3485"/>
                </a:lnTo>
                <a:lnTo>
                  <a:pt x="2384" y="3742"/>
                </a:lnTo>
                <a:lnTo>
                  <a:pt x="2274" y="3852"/>
                </a:lnTo>
                <a:lnTo>
                  <a:pt x="2164" y="3962"/>
                </a:lnTo>
                <a:lnTo>
                  <a:pt x="1834" y="3632"/>
                </a:lnTo>
                <a:lnTo>
                  <a:pt x="1541" y="3228"/>
                </a:lnTo>
                <a:lnTo>
                  <a:pt x="1321" y="2788"/>
                </a:lnTo>
                <a:lnTo>
                  <a:pt x="1137" y="2311"/>
                </a:lnTo>
                <a:close/>
                <a:moveTo>
                  <a:pt x="8804" y="514"/>
                </a:moveTo>
                <a:lnTo>
                  <a:pt x="8694" y="2531"/>
                </a:lnTo>
                <a:lnTo>
                  <a:pt x="8657" y="3632"/>
                </a:lnTo>
                <a:lnTo>
                  <a:pt x="8657" y="4549"/>
                </a:lnTo>
                <a:lnTo>
                  <a:pt x="7556" y="3778"/>
                </a:lnTo>
                <a:lnTo>
                  <a:pt x="7043" y="3375"/>
                </a:lnTo>
                <a:lnTo>
                  <a:pt x="6529" y="2971"/>
                </a:lnTo>
                <a:lnTo>
                  <a:pt x="6639" y="2788"/>
                </a:lnTo>
                <a:lnTo>
                  <a:pt x="6713" y="2678"/>
                </a:lnTo>
                <a:lnTo>
                  <a:pt x="7556" y="1798"/>
                </a:lnTo>
                <a:lnTo>
                  <a:pt x="8290" y="991"/>
                </a:lnTo>
                <a:lnTo>
                  <a:pt x="8510" y="734"/>
                </a:lnTo>
                <a:lnTo>
                  <a:pt x="8657" y="624"/>
                </a:lnTo>
                <a:lnTo>
                  <a:pt x="8804" y="514"/>
                </a:lnTo>
                <a:close/>
                <a:moveTo>
                  <a:pt x="660" y="4145"/>
                </a:moveTo>
                <a:lnTo>
                  <a:pt x="880" y="4219"/>
                </a:lnTo>
                <a:lnTo>
                  <a:pt x="1064" y="4255"/>
                </a:lnTo>
                <a:lnTo>
                  <a:pt x="1247" y="4329"/>
                </a:lnTo>
                <a:lnTo>
                  <a:pt x="1357" y="4439"/>
                </a:lnTo>
                <a:lnTo>
                  <a:pt x="1431" y="4585"/>
                </a:lnTo>
                <a:lnTo>
                  <a:pt x="1467" y="4659"/>
                </a:lnTo>
                <a:lnTo>
                  <a:pt x="1467" y="4732"/>
                </a:lnTo>
                <a:lnTo>
                  <a:pt x="1467" y="4805"/>
                </a:lnTo>
                <a:lnTo>
                  <a:pt x="1394" y="4842"/>
                </a:lnTo>
                <a:lnTo>
                  <a:pt x="1284" y="4805"/>
                </a:lnTo>
                <a:lnTo>
                  <a:pt x="1211" y="4769"/>
                </a:lnTo>
                <a:lnTo>
                  <a:pt x="990" y="4585"/>
                </a:lnTo>
                <a:lnTo>
                  <a:pt x="844" y="4402"/>
                </a:lnTo>
                <a:lnTo>
                  <a:pt x="660" y="4145"/>
                </a:lnTo>
                <a:close/>
                <a:moveTo>
                  <a:pt x="3962" y="2935"/>
                </a:moveTo>
                <a:lnTo>
                  <a:pt x="4218" y="3155"/>
                </a:lnTo>
                <a:lnTo>
                  <a:pt x="4035" y="3338"/>
                </a:lnTo>
                <a:lnTo>
                  <a:pt x="2641" y="4659"/>
                </a:lnTo>
                <a:lnTo>
                  <a:pt x="2311" y="5026"/>
                </a:lnTo>
                <a:lnTo>
                  <a:pt x="2054" y="5392"/>
                </a:lnTo>
                <a:lnTo>
                  <a:pt x="1797" y="5172"/>
                </a:lnTo>
                <a:lnTo>
                  <a:pt x="2971" y="4072"/>
                </a:lnTo>
                <a:lnTo>
                  <a:pt x="3485" y="3522"/>
                </a:lnTo>
                <a:lnTo>
                  <a:pt x="3742" y="3265"/>
                </a:lnTo>
                <a:lnTo>
                  <a:pt x="3962" y="2935"/>
                </a:lnTo>
                <a:close/>
                <a:moveTo>
                  <a:pt x="4989" y="5209"/>
                </a:moveTo>
                <a:lnTo>
                  <a:pt x="5356" y="5686"/>
                </a:lnTo>
                <a:lnTo>
                  <a:pt x="5686" y="6199"/>
                </a:lnTo>
                <a:lnTo>
                  <a:pt x="6199" y="7080"/>
                </a:lnTo>
                <a:lnTo>
                  <a:pt x="6199" y="7080"/>
                </a:lnTo>
                <a:lnTo>
                  <a:pt x="5282" y="6640"/>
                </a:lnTo>
                <a:lnTo>
                  <a:pt x="4365" y="6199"/>
                </a:lnTo>
                <a:lnTo>
                  <a:pt x="4512" y="5943"/>
                </a:lnTo>
                <a:lnTo>
                  <a:pt x="4989" y="5209"/>
                </a:lnTo>
                <a:close/>
                <a:moveTo>
                  <a:pt x="4879" y="4695"/>
                </a:moveTo>
                <a:lnTo>
                  <a:pt x="4805" y="4805"/>
                </a:lnTo>
                <a:lnTo>
                  <a:pt x="4218" y="5649"/>
                </a:lnTo>
                <a:lnTo>
                  <a:pt x="3962" y="6053"/>
                </a:lnTo>
                <a:lnTo>
                  <a:pt x="3852" y="6053"/>
                </a:lnTo>
                <a:lnTo>
                  <a:pt x="3778" y="6126"/>
                </a:lnTo>
                <a:lnTo>
                  <a:pt x="3742" y="6199"/>
                </a:lnTo>
                <a:lnTo>
                  <a:pt x="3705" y="6273"/>
                </a:lnTo>
                <a:lnTo>
                  <a:pt x="3742" y="6346"/>
                </a:lnTo>
                <a:lnTo>
                  <a:pt x="3778" y="6493"/>
                </a:lnTo>
                <a:lnTo>
                  <a:pt x="3852" y="6529"/>
                </a:lnTo>
                <a:lnTo>
                  <a:pt x="3925" y="6566"/>
                </a:lnTo>
                <a:lnTo>
                  <a:pt x="3998" y="6566"/>
                </a:lnTo>
                <a:lnTo>
                  <a:pt x="5172" y="7080"/>
                </a:lnTo>
                <a:lnTo>
                  <a:pt x="5722" y="7336"/>
                </a:lnTo>
                <a:lnTo>
                  <a:pt x="6053" y="7447"/>
                </a:lnTo>
                <a:lnTo>
                  <a:pt x="6346" y="7483"/>
                </a:lnTo>
                <a:lnTo>
                  <a:pt x="6419" y="7483"/>
                </a:lnTo>
                <a:lnTo>
                  <a:pt x="6493" y="7447"/>
                </a:lnTo>
                <a:lnTo>
                  <a:pt x="6529" y="7483"/>
                </a:lnTo>
                <a:lnTo>
                  <a:pt x="6603" y="7483"/>
                </a:lnTo>
                <a:lnTo>
                  <a:pt x="6639" y="7447"/>
                </a:lnTo>
                <a:lnTo>
                  <a:pt x="6639" y="7410"/>
                </a:lnTo>
                <a:lnTo>
                  <a:pt x="6566" y="7080"/>
                </a:lnTo>
                <a:lnTo>
                  <a:pt x="6456" y="6750"/>
                </a:lnTo>
                <a:lnTo>
                  <a:pt x="6273" y="6419"/>
                </a:lnTo>
                <a:lnTo>
                  <a:pt x="6089" y="6089"/>
                </a:lnTo>
                <a:lnTo>
                  <a:pt x="5649" y="5429"/>
                </a:lnTo>
                <a:lnTo>
                  <a:pt x="5135" y="4769"/>
                </a:lnTo>
                <a:lnTo>
                  <a:pt x="5062" y="4695"/>
                </a:lnTo>
                <a:close/>
                <a:moveTo>
                  <a:pt x="9757" y="9537"/>
                </a:moveTo>
                <a:lnTo>
                  <a:pt x="9794" y="9647"/>
                </a:lnTo>
                <a:lnTo>
                  <a:pt x="9831" y="9757"/>
                </a:lnTo>
                <a:lnTo>
                  <a:pt x="9867" y="9867"/>
                </a:lnTo>
                <a:lnTo>
                  <a:pt x="9867" y="9978"/>
                </a:lnTo>
                <a:lnTo>
                  <a:pt x="9831" y="10088"/>
                </a:lnTo>
                <a:lnTo>
                  <a:pt x="9794" y="9757"/>
                </a:lnTo>
                <a:lnTo>
                  <a:pt x="9757" y="9537"/>
                </a:lnTo>
                <a:close/>
                <a:moveTo>
                  <a:pt x="8950" y="8877"/>
                </a:moveTo>
                <a:lnTo>
                  <a:pt x="9207" y="9024"/>
                </a:lnTo>
                <a:lnTo>
                  <a:pt x="9207" y="9207"/>
                </a:lnTo>
                <a:lnTo>
                  <a:pt x="9281" y="9391"/>
                </a:lnTo>
                <a:lnTo>
                  <a:pt x="9391" y="9757"/>
                </a:lnTo>
                <a:lnTo>
                  <a:pt x="9574" y="10418"/>
                </a:lnTo>
                <a:lnTo>
                  <a:pt x="9464" y="10491"/>
                </a:lnTo>
                <a:lnTo>
                  <a:pt x="9391" y="10271"/>
                </a:lnTo>
                <a:lnTo>
                  <a:pt x="9281" y="10088"/>
                </a:lnTo>
                <a:lnTo>
                  <a:pt x="8914" y="9281"/>
                </a:lnTo>
                <a:lnTo>
                  <a:pt x="8840" y="9134"/>
                </a:lnTo>
                <a:lnTo>
                  <a:pt x="8767" y="9024"/>
                </a:lnTo>
                <a:lnTo>
                  <a:pt x="8950" y="8877"/>
                </a:lnTo>
                <a:close/>
                <a:moveTo>
                  <a:pt x="8547" y="9244"/>
                </a:moveTo>
                <a:lnTo>
                  <a:pt x="8547" y="9281"/>
                </a:lnTo>
                <a:lnTo>
                  <a:pt x="8657" y="9281"/>
                </a:lnTo>
                <a:lnTo>
                  <a:pt x="8694" y="9244"/>
                </a:lnTo>
                <a:lnTo>
                  <a:pt x="8657" y="9354"/>
                </a:lnTo>
                <a:lnTo>
                  <a:pt x="8657" y="9464"/>
                </a:lnTo>
                <a:lnTo>
                  <a:pt x="8767" y="9721"/>
                </a:lnTo>
                <a:lnTo>
                  <a:pt x="9024" y="10198"/>
                </a:lnTo>
                <a:lnTo>
                  <a:pt x="9170" y="10528"/>
                </a:lnTo>
                <a:lnTo>
                  <a:pt x="8804" y="10234"/>
                </a:lnTo>
                <a:lnTo>
                  <a:pt x="8804" y="10198"/>
                </a:lnTo>
                <a:lnTo>
                  <a:pt x="8767" y="9904"/>
                </a:lnTo>
                <a:lnTo>
                  <a:pt x="8657" y="9611"/>
                </a:lnTo>
                <a:lnTo>
                  <a:pt x="8584" y="9464"/>
                </a:lnTo>
                <a:lnTo>
                  <a:pt x="8474" y="9317"/>
                </a:lnTo>
                <a:lnTo>
                  <a:pt x="8547" y="9244"/>
                </a:lnTo>
                <a:close/>
                <a:moveTo>
                  <a:pt x="9464" y="10601"/>
                </a:moveTo>
                <a:lnTo>
                  <a:pt x="9574" y="10638"/>
                </a:lnTo>
                <a:lnTo>
                  <a:pt x="9464" y="10638"/>
                </a:lnTo>
                <a:lnTo>
                  <a:pt x="9464" y="10601"/>
                </a:lnTo>
                <a:close/>
                <a:moveTo>
                  <a:pt x="8877" y="8510"/>
                </a:moveTo>
                <a:lnTo>
                  <a:pt x="8584" y="8730"/>
                </a:lnTo>
                <a:lnTo>
                  <a:pt x="8327" y="8914"/>
                </a:lnTo>
                <a:lnTo>
                  <a:pt x="8143" y="9171"/>
                </a:lnTo>
                <a:lnTo>
                  <a:pt x="8070" y="9354"/>
                </a:lnTo>
                <a:lnTo>
                  <a:pt x="7997" y="9501"/>
                </a:lnTo>
                <a:lnTo>
                  <a:pt x="7997" y="9647"/>
                </a:lnTo>
                <a:lnTo>
                  <a:pt x="8033" y="9831"/>
                </a:lnTo>
                <a:lnTo>
                  <a:pt x="8070" y="9978"/>
                </a:lnTo>
                <a:lnTo>
                  <a:pt x="8143" y="10088"/>
                </a:lnTo>
                <a:lnTo>
                  <a:pt x="8363" y="10344"/>
                </a:lnTo>
                <a:lnTo>
                  <a:pt x="8584" y="10564"/>
                </a:lnTo>
                <a:lnTo>
                  <a:pt x="8914" y="10785"/>
                </a:lnTo>
                <a:lnTo>
                  <a:pt x="9244" y="10968"/>
                </a:lnTo>
                <a:lnTo>
                  <a:pt x="9391" y="11041"/>
                </a:lnTo>
                <a:lnTo>
                  <a:pt x="9537" y="11078"/>
                </a:lnTo>
                <a:lnTo>
                  <a:pt x="9684" y="11041"/>
                </a:lnTo>
                <a:lnTo>
                  <a:pt x="9867" y="10968"/>
                </a:lnTo>
                <a:lnTo>
                  <a:pt x="10051" y="10821"/>
                </a:lnTo>
                <a:lnTo>
                  <a:pt x="10234" y="10601"/>
                </a:lnTo>
                <a:lnTo>
                  <a:pt x="10271" y="10491"/>
                </a:lnTo>
                <a:lnTo>
                  <a:pt x="10271" y="10381"/>
                </a:lnTo>
                <a:lnTo>
                  <a:pt x="10271" y="10271"/>
                </a:lnTo>
                <a:lnTo>
                  <a:pt x="10198" y="10161"/>
                </a:lnTo>
                <a:lnTo>
                  <a:pt x="10198" y="9904"/>
                </a:lnTo>
                <a:lnTo>
                  <a:pt x="10161" y="9684"/>
                </a:lnTo>
                <a:lnTo>
                  <a:pt x="10088" y="9464"/>
                </a:lnTo>
                <a:lnTo>
                  <a:pt x="9977" y="9244"/>
                </a:lnTo>
                <a:lnTo>
                  <a:pt x="9831" y="9060"/>
                </a:lnTo>
                <a:lnTo>
                  <a:pt x="9647" y="8914"/>
                </a:lnTo>
                <a:lnTo>
                  <a:pt x="9464" y="8767"/>
                </a:lnTo>
                <a:lnTo>
                  <a:pt x="9060" y="8510"/>
                </a:lnTo>
                <a:close/>
                <a:moveTo>
                  <a:pt x="2604" y="8510"/>
                </a:moveTo>
                <a:lnTo>
                  <a:pt x="3815" y="9757"/>
                </a:lnTo>
                <a:lnTo>
                  <a:pt x="4292" y="10271"/>
                </a:lnTo>
                <a:lnTo>
                  <a:pt x="3852" y="10344"/>
                </a:lnTo>
                <a:lnTo>
                  <a:pt x="2678" y="10674"/>
                </a:lnTo>
                <a:lnTo>
                  <a:pt x="1577" y="10968"/>
                </a:lnTo>
                <a:lnTo>
                  <a:pt x="1064" y="11115"/>
                </a:lnTo>
                <a:lnTo>
                  <a:pt x="697" y="11188"/>
                </a:lnTo>
                <a:lnTo>
                  <a:pt x="587" y="11188"/>
                </a:lnTo>
                <a:lnTo>
                  <a:pt x="477" y="11151"/>
                </a:lnTo>
                <a:lnTo>
                  <a:pt x="1577" y="9721"/>
                </a:lnTo>
                <a:lnTo>
                  <a:pt x="1908" y="9317"/>
                </a:lnTo>
                <a:lnTo>
                  <a:pt x="2201" y="8914"/>
                </a:lnTo>
                <a:lnTo>
                  <a:pt x="2421" y="8730"/>
                </a:lnTo>
                <a:lnTo>
                  <a:pt x="2604" y="8510"/>
                </a:lnTo>
                <a:close/>
                <a:moveTo>
                  <a:pt x="8914" y="8180"/>
                </a:moveTo>
                <a:lnTo>
                  <a:pt x="9097" y="8217"/>
                </a:lnTo>
                <a:lnTo>
                  <a:pt x="9244" y="8253"/>
                </a:lnTo>
                <a:lnTo>
                  <a:pt x="9574" y="8400"/>
                </a:lnTo>
                <a:lnTo>
                  <a:pt x="9867" y="8584"/>
                </a:lnTo>
                <a:lnTo>
                  <a:pt x="10124" y="8840"/>
                </a:lnTo>
                <a:lnTo>
                  <a:pt x="10308" y="9171"/>
                </a:lnTo>
                <a:lnTo>
                  <a:pt x="10454" y="9464"/>
                </a:lnTo>
                <a:lnTo>
                  <a:pt x="10564" y="9794"/>
                </a:lnTo>
                <a:lnTo>
                  <a:pt x="10601" y="10161"/>
                </a:lnTo>
                <a:lnTo>
                  <a:pt x="10601" y="10528"/>
                </a:lnTo>
                <a:lnTo>
                  <a:pt x="10491" y="10858"/>
                </a:lnTo>
                <a:lnTo>
                  <a:pt x="10491" y="10895"/>
                </a:lnTo>
                <a:lnTo>
                  <a:pt x="10454" y="10858"/>
                </a:lnTo>
                <a:lnTo>
                  <a:pt x="10344" y="10785"/>
                </a:lnTo>
                <a:lnTo>
                  <a:pt x="10271" y="10785"/>
                </a:lnTo>
                <a:lnTo>
                  <a:pt x="10161" y="10821"/>
                </a:lnTo>
                <a:lnTo>
                  <a:pt x="10124" y="10931"/>
                </a:lnTo>
                <a:lnTo>
                  <a:pt x="10088" y="11078"/>
                </a:lnTo>
                <a:lnTo>
                  <a:pt x="10051" y="11188"/>
                </a:lnTo>
                <a:lnTo>
                  <a:pt x="9867" y="11298"/>
                </a:lnTo>
                <a:lnTo>
                  <a:pt x="9794" y="11371"/>
                </a:lnTo>
                <a:lnTo>
                  <a:pt x="9757" y="11445"/>
                </a:lnTo>
                <a:lnTo>
                  <a:pt x="9611" y="11481"/>
                </a:lnTo>
                <a:lnTo>
                  <a:pt x="9464" y="11481"/>
                </a:lnTo>
                <a:lnTo>
                  <a:pt x="9354" y="11445"/>
                </a:lnTo>
                <a:lnTo>
                  <a:pt x="9207" y="11408"/>
                </a:lnTo>
                <a:lnTo>
                  <a:pt x="8620" y="11078"/>
                </a:lnTo>
                <a:lnTo>
                  <a:pt x="8327" y="10895"/>
                </a:lnTo>
                <a:lnTo>
                  <a:pt x="8070" y="10674"/>
                </a:lnTo>
                <a:lnTo>
                  <a:pt x="7850" y="10418"/>
                </a:lnTo>
                <a:lnTo>
                  <a:pt x="7703" y="10124"/>
                </a:lnTo>
                <a:lnTo>
                  <a:pt x="7593" y="9794"/>
                </a:lnTo>
                <a:lnTo>
                  <a:pt x="7593" y="9501"/>
                </a:lnTo>
                <a:lnTo>
                  <a:pt x="7630" y="9171"/>
                </a:lnTo>
                <a:lnTo>
                  <a:pt x="7777" y="8877"/>
                </a:lnTo>
                <a:lnTo>
                  <a:pt x="7960" y="8620"/>
                </a:lnTo>
                <a:lnTo>
                  <a:pt x="8217" y="8400"/>
                </a:lnTo>
                <a:lnTo>
                  <a:pt x="8400" y="8290"/>
                </a:lnTo>
                <a:lnTo>
                  <a:pt x="8584" y="8217"/>
                </a:lnTo>
                <a:lnTo>
                  <a:pt x="8730" y="8180"/>
                </a:lnTo>
                <a:close/>
                <a:moveTo>
                  <a:pt x="8767" y="7777"/>
                </a:moveTo>
                <a:lnTo>
                  <a:pt x="8547" y="7813"/>
                </a:lnTo>
                <a:lnTo>
                  <a:pt x="8363" y="7850"/>
                </a:lnTo>
                <a:lnTo>
                  <a:pt x="8143" y="7960"/>
                </a:lnTo>
                <a:lnTo>
                  <a:pt x="7960" y="8033"/>
                </a:lnTo>
                <a:lnTo>
                  <a:pt x="7777" y="8180"/>
                </a:lnTo>
                <a:lnTo>
                  <a:pt x="7593" y="8364"/>
                </a:lnTo>
                <a:lnTo>
                  <a:pt x="7446" y="8510"/>
                </a:lnTo>
                <a:lnTo>
                  <a:pt x="7336" y="8657"/>
                </a:lnTo>
                <a:lnTo>
                  <a:pt x="7190" y="9024"/>
                </a:lnTo>
                <a:lnTo>
                  <a:pt x="7116" y="9427"/>
                </a:lnTo>
                <a:lnTo>
                  <a:pt x="7116" y="9831"/>
                </a:lnTo>
                <a:lnTo>
                  <a:pt x="7153" y="10051"/>
                </a:lnTo>
                <a:lnTo>
                  <a:pt x="7226" y="10271"/>
                </a:lnTo>
                <a:lnTo>
                  <a:pt x="7336" y="10454"/>
                </a:lnTo>
                <a:lnTo>
                  <a:pt x="7446" y="10638"/>
                </a:lnTo>
                <a:lnTo>
                  <a:pt x="7740" y="11005"/>
                </a:lnTo>
                <a:lnTo>
                  <a:pt x="8107" y="11298"/>
                </a:lnTo>
                <a:lnTo>
                  <a:pt x="8510" y="11555"/>
                </a:lnTo>
                <a:lnTo>
                  <a:pt x="8914" y="11775"/>
                </a:lnTo>
                <a:lnTo>
                  <a:pt x="9134" y="11885"/>
                </a:lnTo>
                <a:lnTo>
                  <a:pt x="9354" y="11958"/>
                </a:lnTo>
                <a:lnTo>
                  <a:pt x="9574" y="11958"/>
                </a:lnTo>
                <a:lnTo>
                  <a:pt x="9757" y="11922"/>
                </a:lnTo>
                <a:lnTo>
                  <a:pt x="9977" y="11848"/>
                </a:lnTo>
                <a:lnTo>
                  <a:pt x="10198" y="11702"/>
                </a:lnTo>
                <a:lnTo>
                  <a:pt x="10381" y="11555"/>
                </a:lnTo>
                <a:lnTo>
                  <a:pt x="10491" y="11371"/>
                </a:lnTo>
                <a:lnTo>
                  <a:pt x="10674" y="11298"/>
                </a:lnTo>
                <a:lnTo>
                  <a:pt x="10784" y="11151"/>
                </a:lnTo>
                <a:lnTo>
                  <a:pt x="10895" y="10968"/>
                </a:lnTo>
                <a:lnTo>
                  <a:pt x="10968" y="10785"/>
                </a:lnTo>
                <a:lnTo>
                  <a:pt x="11005" y="10601"/>
                </a:lnTo>
                <a:lnTo>
                  <a:pt x="11005" y="10381"/>
                </a:lnTo>
                <a:lnTo>
                  <a:pt x="11005" y="10124"/>
                </a:lnTo>
                <a:lnTo>
                  <a:pt x="10968" y="9684"/>
                </a:lnTo>
                <a:lnTo>
                  <a:pt x="10821" y="9207"/>
                </a:lnTo>
                <a:lnTo>
                  <a:pt x="10638" y="8804"/>
                </a:lnTo>
                <a:lnTo>
                  <a:pt x="10491" y="8620"/>
                </a:lnTo>
                <a:lnTo>
                  <a:pt x="10344" y="8437"/>
                </a:lnTo>
                <a:lnTo>
                  <a:pt x="10198" y="8290"/>
                </a:lnTo>
                <a:lnTo>
                  <a:pt x="10014" y="8143"/>
                </a:lnTo>
                <a:lnTo>
                  <a:pt x="9831" y="8033"/>
                </a:lnTo>
                <a:lnTo>
                  <a:pt x="9611" y="7923"/>
                </a:lnTo>
                <a:lnTo>
                  <a:pt x="9427" y="7850"/>
                </a:lnTo>
                <a:lnTo>
                  <a:pt x="9207" y="7813"/>
                </a:lnTo>
                <a:lnTo>
                  <a:pt x="8987" y="7777"/>
                </a:lnTo>
                <a:close/>
                <a:moveTo>
                  <a:pt x="9024" y="0"/>
                </a:moveTo>
                <a:lnTo>
                  <a:pt x="8767" y="37"/>
                </a:lnTo>
                <a:lnTo>
                  <a:pt x="8547" y="110"/>
                </a:lnTo>
                <a:lnTo>
                  <a:pt x="8363" y="257"/>
                </a:lnTo>
                <a:lnTo>
                  <a:pt x="8180" y="440"/>
                </a:lnTo>
                <a:lnTo>
                  <a:pt x="7593" y="1027"/>
                </a:lnTo>
                <a:lnTo>
                  <a:pt x="7006" y="1651"/>
                </a:lnTo>
                <a:lnTo>
                  <a:pt x="6639" y="2054"/>
                </a:lnTo>
                <a:lnTo>
                  <a:pt x="6383" y="2311"/>
                </a:lnTo>
                <a:lnTo>
                  <a:pt x="6199" y="2605"/>
                </a:lnTo>
                <a:lnTo>
                  <a:pt x="5796" y="2201"/>
                </a:lnTo>
                <a:lnTo>
                  <a:pt x="5722" y="2128"/>
                </a:lnTo>
                <a:lnTo>
                  <a:pt x="5502" y="2128"/>
                </a:lnTo>
                <a:lnTo>
                  <a:pt x="5392" y="2201"/>
                </a:lnTo>
                <a:lnTo>
                  <a:pt x="5356" y="2238"/>
                </a:lnTo>
                <a:lnTo>
                  <a:pt x="4915" y="2531"/>
                </a:lnTo>
                <a:lnTo>
                  <a:pt x="4512" y="2898"/>
                </a:lnTo>
                <a:lnTo>
                  <a:pt x="4292" y="2715"/>
                </a:lnTo>
                <a:lnTo>
                  <a:pt x="4072" y="2495"/>
                </a:lnTo>
                <a:lnTo>
                  <a:pt x="3998" y="2458"/>
                </a:lnTo>
                <a:lnTo>
                  <a:pt x="3888" y="2458"/>
                </a:lnTo>
                <a:lnTo>
                  <a:pt x="3815" y="2495"/>
                </a:lnTo>
                <a:lnTo>
                  <a:pt x="3778" y="2568"/>
                </a:lnTo>
                <a:lnTo>
                  <a:pt x="3778" y="2421"/>
                </a:lnTo>
                <a:lnTo>
                  <a:pt x="3778" y="2311"/>
                </a:lnTo>
                <a:lnTo>
                  <a:pt x="3668" y="2128"/>
                </a:lnTo>
                <a:lnTo>
                  <a:pt x="3521" y="1908"/>
                </a:lnTo>
                <a:lnTo>
                  <a:pt x="3338" y="1761"/>
                </a:lnTo>
                <a:lnTo>
                  <a:pt x="3118" y="1614"/>
                </a:lnTo>
                <a:lnTo>
                  <a:pt x="2861" y="1504"/>
                </a:lnTo>
                <a:lnTo>
                  <a:pt x="2458" y="1321"/>
                </a:lnTo>
                <a:lnTo>
                  <a:pt x="2348" y="1321"/>
                </a:lnTo>
                <a:lnTo>
                  <a:pt x="2238" y="1357"/>
                </a:lnTo>
                <a:lnTo>
                  <a:pt x="2201" y="1431"/>
                </a:lnTo>
                <a:lnTo>
                  <a:pt x="2201" y="1504"/>
                </a:lnTo>
                <a:lnTo>
                  <a:pt x="2531" y="2238"/>
                </a:lnTo>
                <a:lnTo>
                  <a:pt x="2678" y="2531"/>
                </a:lnTo>
                <a:lnTo>
                  <a:pt x="2751" y="2678"/>
                </a:lnTo>
                <a:lnTo>
                  <a:pt x="2861" y="2825"/>
                </a:lnTo>
                <a:lnTo>
                  <a:pt x="3008" y="2898"/>
                </a:lnTo>
                <a:lnTo>
                  <a:pt x="3191" y="2935"/>
                </a:lnTo>
                <a:lnTo>
                  <a:pt x="3338" y="2935"/>
                </a:lnTo>
                <a:lnTo>
                  <a:pt x="3485" y="2861"/>
                </a:lnTo>
                <a:lnTo>
                  <a:pt x="3632" y="2788"/>
                </a:lnTo>
                <a:lnTo>
                  <a:pt x="3301" y="3155"/>
                </a:lnTo>
                <a:lnTo>
                  <a:pt x="2971" y="3485"/>
                </a:lnTo>
                <a:lnTo>
                  <a:pt x="2935" y="3412"/>
                </a:lnTo>
                <a:lnTo>
                  <a:pt x="2935" y="3265"/>
                </a:lnTo>
                <a:lnTo>
                  <a:pt x="2898" y="3081"/>
                </a:lnTo>
                <a:lnTo>
                  <a:pt x="2825" y="2825"/>
                </a:lnTo>
                <a:lnTo>
                  <a:pt x="2678" y="2605"/>
                </a:lnTo>
                <a:lnTo>
                  <a:pt x="2458" y="2384"/>
                </a:lnTo>
                <a:lnTo>
                  <a:pt x="2238" y="2238"/>
                </a:lnTo>
                <a:lnTo>
                  <a:pt x="1981" y="2091"/>
                </a:lnTo>
                <a:lnTo>
                  <a:pt x="1687" y="1981"/>
                </a:lnTo>
                <a:lnTo>
                  <a:pt x="1431" y="1908"/>
                </a:lnTo>
                <a:lnTo>
                  <a:pt x="880" y="1834"/>
                </a:lnTo>
                <a:lnTo>
                  <a:pt x="770" y="1834"/>
                </a:lnTo>
                <a:lnTo>
                  <a:pt x="697" y="1871"/>
                </a:lnTo>
                <a:lnTo>
                  <a:pt x="624" y="1944"/>
                </a:lnTo>
                <a:lnTo>
                  <a:pt x="624" y="2054"/>
                </a:lnTo>
                <a:lnTo>
                  <a:pt x="697" y="2384"/>
                </a:lnTo>
                <a:lnTo>
                  <a:pt x="807" y="2751"/>
                </a:lnTo>
                <a:lnTo>
                  <a:pt x="917" y="3045"/>
                </a:lnTo>
                <a:lnTo>
                  <a:pt x="1101" y="3375"/>
                </a:lnTo>
                <a:lnTo>
                  <a:pt x="1284" y="3668"/>
                </a:lnTo>
                <a:lnTo>
                  <a:pt x="1504" y="3925"/>
                </a:lnTo>
                <a:lnTo>
                  <a:pt x="1724" y="4182"/>
                </a:lnTo>
                <a:lnTo>
                  <a:pt x="1981" y="4439"/>
                </a:lnTo>
                <a:lnTo>
                  <a:pt x="2018" y="4439"/>
                </a:lnTo>
                <a:lnTo>
                  <a:pt x="1761" y="4695"/>
                </a:lnTo>
                <a:lnTo>
                  <a:pt x="1761" y="4549"/>
                </a:lnTo>
                <a:lnTo>
                  <a:pt x="1724" y="4402"/>
                </a:lnTo>
                <a:lnTo>
                  <a:pt x="1614" y="4255"/>
                </a:lnTo>
                <a:lnTo>
                  <a:pt x="1467" y="4108"/>
                </a:lnTo>
                <a:lnTo>
                  <a:pt x="1321" y="3998"/>
                </a:lnTo>
                <a:lnTo>
                  <a:pt x="1101" y="3925"/>
                </a:lnTo>
                <a:lnTo>
                  <a:pt x="697" y="3815"/>
                </a:lnTo>
                <a:lnTo>
                  <a:pt x="330" y="3742"/>
                </a:lnTo>
                <a:lnTo>
                  <a:pt x="220" y="3742"/>
                </a:lnTo>
                <a:lnTo>
                  <a:pt x="147" y="3815"/>
                </a:lnTo>
                <a:lnTo>
                  <a:pt x="110" y="3925"/>
                </a:lnTo>
                <a:lnTo>
                  <a:pt x="147" y="3998"/>
                </a:lnTo>
                <a:lnTo>
                  <a:pt x="367" y="4329"/>
                </a:lnTo>
                <a:lnTo>
                  <a:pt x="624" y="4732"/>
                </a:lnTo>
                <a:lnTo>
                  <a:pt x="807" y="4915"/>
                </a:lnTo>
                <a:lnTo>
                  <a:pt x="954" y="5062"/>
                </a:lnTo>
                <a:lnTo>
                  <a:pt x="1137" y="5172"/>
                </a:lnTo>
                <a:lnTo>
                  <a:pt x="1321" y="5246"/>
                </a:lnTo>
                <a:lnTo>
                  <a:pt x="1321" y="5282"/>
                </a:lnTo>
                <a:lnTo>
                  <a:pt x="1394" y="5356"/>
                </a:lnTo>
                <a:lnTo>
                  <a:pt x="1834" y="5759"/>
                </a:lnTo>
                <a:lnTo>
                  <a:pt x="1651" y="6126"/>
                </a:lnTo>
                <a:lnTo>
                  <a:pt x="1504" y="6493"/>
                </a:lnTo>
                <a:lnTo>
                  <a:pt x="1394" y="6896"/>
                </a:lnTo>
                <a:lnTo>
                  <a:pt x="1321" y="6933"/>
                </a:lnTo>
                <a:lnTo>
                  <a:pt x="1321" y="7043"/>
                </a:lnTo>
                <a:lnTo>
                  <a:pt x="1321" y="7153"/>
                </a:lnTo>
                <a:lnTo>
                  <a:pt x="1357" y="7263"/>
                </a:lnTo>
                <a:lnTo>
                  <a:pt x="1431" y="7373"/>
                </a:lnTo>
                <a:lnTo>
                  <a:pt x="1467" y="7410"/>
                </a:lnTo>
                <a:lnTo>
                  <a:pt x="1541" y="7447"/>
                </a:lnTo>
                <a:lnTo>
                  <a:pt x="1651" y="7593"/>
                </a:lnTo>
                <a:lnTo>
                  <a:pt x="2311" y="8217"/>
                </a:lnTo>
                <a:lnTo>
                  <a:pt x="2164" y="8327"/>
                </a:lnTo>
                <a:lnTo>
                  <a:pt x="2018" y="8437"/>
                </a:lnTo>
                <a:lnTo>
                  <a:pt x="1761" y="8694"/>
                </a:lnTo>
                <a:lnTo>
                  <a:pt x="1394" y="9207"/>
                </a:lnTo>
                <a:lnTo>
                  <a:pt x="990" y="9721"/>
                </a:lnTo>
                <a:lnTo>
                  <a:pt x="220" y="10748"/>
                </a:lnTo>
                <a:lnTo>
                  <a:pt x="73" y="10968"/>
                </a:lnTo>
                <a:lnTo>
                  <a:pt x="0" y="11151"/>
                </a:lnTo>
                <a:lnTo>
                  <a:pt x="0" y="11225"/>
                </a:lnTo>
                <a:lnTo>
                  <a:pt x="37" y="11335"/>
                </a:lnTo>
                <a:lnTo>
                  <a:pt x="183" y="11518"/>
                </a:lnTo>
                <a:lnTo>
                  <a:pt x="257" y="11592"/>
                </a:lnTo>
                <a:lnTo>
                  <a:pt x="367" y="11628"/>
                </a:lnTo>
                <a:lnTo>
                  <a:pt x="550" y="11665"/>
                </a:lnTo>
                <a:lnTo>
                  <a:pt x="770" y="11628"/>
                </a:lnTo>
                <a:lnTo>
                  <a:pt x="990" y="11592"/>
                </a:lnTo>
                <a:lnTo>
                  <a:pt x="2348" y="11188"/>
                </a:lnTo>
                <a:lnTo>
                  <a:pt x="3595" y="10821"/>
                </a:lnTo>
                <a:lnTo>
                  <a:pt x="4072" y="10711"/>
                </a:lnTo>
                <a:lnTo>
                  <a:pt x="4292" y="10638"/>
                </a:lnTo>
                <a:lnTo>
                  <a:pt x="4512" y="10491"/>
                </a:lnTo>
                <a:lnTo>
                  <a:pt x="5025" y="11005"/>
                </a:lnTo>
                <a:lnTo>
                  <a:pt x="5539" y="11518"/>
                </a:lnTo>
                <a:lnTo>
                  <a:pt x="6089" y="11995"/>
                </a:lnTo>
                <a:lnTo>
                  <a:pt x="6676" y="12398"/>
                </a:lnTo>
                <a:lnTo>
                  <a:pt x="7006" y="12619"/>
                </a:lnTo>
                <a:lnTo>
                  <a:pt x="7373" y="12802"/>
                </a:lnTo>
                <a:lnTo>
                  <a:pt x="7740" y="12985"/>
                </a:lnTo>
                <a:lnTo>
                  <a:pt x="8070" y="13132"/>
                </a:lnTo>
                <a:lnTo>
                  <a:pt x="8474" y="13242"/>
                </a:lnTo>
                <a:lnTo>
                  <a:pt x="8840" y="13352"/>
                </a:lnTo>
                <a:lnTo>
                  <a:pt x="9207" y="13426"/>
                </a:lnTo>
                <a:lnTo>
                  <a:pt x="9611" y="13499"/>
                </a:lnTo>
                <a:lnTo>
                  <a:pt x="9977" y="13536"/>
                </a:lnTo>
                <a:lnTo>
                  <a:pt x="10381" y="13572"/>
                </a:lnTo>
                <a:lnTo>
                  <a:pt x="11115" y="13536"/>
                </a:lnTo>
                <a:lnTo>
                  <a:pt x="11812" y="13426"/>
                </a:lnTo>
                <a:lnTo>
                  <a:pt x="12215" y="13316"/>
                </a:lnTo>
                <a:lnTo>
                  <a:pt x="12362" y="13279"/>
                </a:lnTo>
                <a:lnTo>
                  <a:pt x="12435" y="13279"/>
                </a:lnTo>
                <a:lnTo>
                  <a:pt x="12435" y="13316"/>
                </a:lnTo>
                <a:lnTo>
                  <a:pt x="12509" y="13352"/>
                </a:lnTo>
                <a:lnTo>
                  <a:pt x="12545" y="13352"/>
                </a:lnTo>
                <a:lnTo>
                  <a:pt x="12582" y="13316"/>
                </a:lnTo>
                <a:lnTo>
                  <a:pt x="12619" y="13279"/>
                </a:lnTo>
                <a:lnTo>
                  <a:pt x="12655" y="13169"/>
                </a:lnTo>
                <a:lnTo>
                  <a:pt x="12655" y="13022"/>
                </a:lnTo>
                <a:lnTo>
                  <a:pt x="12545" y="12949"/>
                </a:lnTo>
                <a:lnTo>
                  <a:pt x="12435" y="12912"/>
                </a:lnTo>
                <a:lnTo>
                  <a:pt x="12178" y="12912"/>
                </a:lnTo>
                <a:lnTo>
                  <a:pt x="11702" y="13022"/>
                </a:lnTo>
                <a:lnTo>
                  <a:pt x="11188" y="13095"/>
                </a:lnTo>
                <a:lnTo>
                  <a:pt x="10748" y="13132"/>
                </a:lnTo>
                <a:lnTo>
                  <a:pt x="10308" y="13095"/>
                </a:lnTo>
                <a:lnTo>
                  <a:pt x="9867" y="13095"/>
                </a:lnTo>
                <a:lnTo>
                  <a:pt x="9464" y="13022"/>
                </a:lnTo>
                <a:lnTo>
                  <a:pt x="9024" y="12949"/>
                </a:lnTo>
                <a:lnTo>
                  <a:pt x="8584" y="12802"/>
                </a:lnTo>
                <a:lnTo>
                  <a:pt x="8180" y="12655"/>
                </a:lnTo>
                <a:lnTo>
                  <a:pt x="7777" y="12509"/>
                </a:lnTo>
                <a:lnTo>
                  <a:pt x="7300" y="12252"/>
                </a:lnTo>
                <a:lnTo>
                  <a:pt x="6860" y="11958"/>
                </a:lnTo>
                <a:lnTo>
                  <a:pt x="6419" y="11628"/>
                </a:lnTo>
                <a:lnTo>
                  <a:pt x="6016" y="11298"/>
                </a:lnTo>
                <a:lnTo>
                  <a:pt x="5246" y="10564"/>
                </a:lnTo>
                <a:lnTo>
                  <a:pt x="4512" y="9794"/>
                </a:lnTo>
                <a:lnTo>
                  <a:pt x="3008" y="8290"/>
                </a:lnTo>
                <a:lnTo>
                  <a:pt x="2274" y="7520"/>
                </a:lnTo>
                <a:lnTo>
                  <a:pt x="2091" y="7300"/>
                </a:lnTo>
                <a:lnTo>
                  <a:pt x="1871" y="7080"/>
                </a:lnTo>
                <a:lnTo>
                  <a:pt x="1944" y="6713"/>
                </a:lnTo>
                <a:lnTo>
                  <a:pt x="2054" y="6383"/>
                </a:lnTo>
                <a:lnTo>
                  <a:pt x="2238" y="6053"/>
                </a:lnTo>
                <a:lnTo>
                  <a:pt x="2421" y="5722"/>
                </a:lnTo>
                <a:lnTo>
                  <a:pt x="2641" y="5429"/>
                </a:lnTo>
                <a:lnTo>
                  <a:pt x="2898" y="5172"/>
                </a:lnTo>
                <a:lnTo>
                  <a:pt x="3411" y="4622"/>
                </a:lnTo>
                <a:lnTo>
                  <a:pt x="4475" y="3558"/>
                </a:lnTo>
                <a:lnTo>
                  <a:pt x="5025" y="3045"/>
                </a:lnTo>
                <a:lnTo>
                  <a:pt x="5246" y="2825"/>
                </a:lnTo>
                <a:lnTo>
                  <a:pt x="5392" y="2678"/>
                </a:lnTo>
                <a:lnTo>
                  <a:pt x="5502" y="2605"/>
                </a:lnTo>
                <a:lnTo>
                  <a:pt x="5612" y="2715"/>
                </a:lnTo>
                <a:lnTo>
                  <a:pt x="5392" y="2825"/>
                </a:lnTo>
                <a:lnTo>
                  <a:pt x="5246" y="2971"/>
                </a:lnTo>
                <a:lnTo>
                  <a:pt x="4952" y="3301"/>
                </a:lnTo>
                <a:lnTo>
                  <a:pt x="4805" y="3485"/>
                </a:lnTo>
                <a:lnTo>
                  <a:pt x="4695" y="3668"/>
                </a:lnTo>
                <a:lnTo>
                  <a:pt x="4585" y="3888"/>
                </a:lnTo>
                <a:lnTo>
                  <a:pt x="4585" y="3962"/>
                </a:lnTo>
                <a:lnTo>
                  <a:pt x="4622" y="4072"/>
                </a:lnTo>
                <a:lnTo>
                  <a:pt x="4659" y="4145"/>
                </a:lnTo>
                <a:lnTo>
                  <a:pt x="4732" y="4145"/>
                </a:lnTo>
                <a:lnTo>
                  <a:pt x="4915" y="4035"/>
                </a:lnTo>
                <a:lnTo>
                  <a:pt x="5025" y="3888"/>
                </a:lnTo>
                <a:lnTo>
                  <a:pt x="5209" y="3558"/>
                </a:lnTo>
                <a:lnTo>
                  <a:pt x="5502" y="3228"/>
                </a:lnTo>
                <a:lnTo>
                  <a:pt x="5759" y="2898"/>
                </a:lnTo>
                <a:lnTo>
                  <a:pt x="6016" y="3118"/>
                </a:lnTo>
                <a:lnTo>
                  <a:pt x="5832" y="3301"/>
                </a:lnTo>
                <a:lnTo>
                  <a:pt x="5612" y="3522"/>
                </a:lnTo>
                <a:lnTo>
                  <a:pt x="5466" y="3742"/>
                </a:lnTo>
                <a:lnTo>
                  <a:pt x="5356" y="3962"/>
                </a:lnTo>
                <a:lnTo>
                  <a:pt x="5319" y="4072"/>
                </a:lnTo>
                <a:lnTo>
                  <a:pt x="5392" y="4182"/>
                </a:lnTo>
                <a:lnTo>
                  <a:pt x="5502" y="4219"/>
                </a:lnTo>
                <a:lnTo>
                  <a:pt x="5539" y="4219"/>
                </a:lnTo>
                <a:lnTo>
                  <a:pt x="5612" y="4182"/>
                </a:lnTo>
                <a:lnTo>
                  <a:pt x="5796" y="3998"/>
                </a:lnTo>
                <a:lnTo>
                  <a:pt x="5942" y="3778"/>
                </a:lnTo>
                <a:lnTo>
                  <a:pt x="6089" y="3558"/>
                </a:lnTo>
                <a:lnTo>
                  <a:pt x="6199" y="3301"/>
                </a:lnTo>
                <a:lnTo>
                  <a:pt x="6309" y="3375"/>
                </a:lnTo>
                <a:lnTo>
                  <a:pt x="6456" y="3485"/>
                </a:lnTo>
                <a:lnTo>
                  <a:pt x="6346" y="3595"/>
                </a:lnTo>
                <a:lnTo>
                  <a:pt x="6236" y="3705"/>
                </a:lnTo>
                <a:lnTo>
                  <a:pt x="6089" y="3962"/>
                </a:lnTo>
                <a:lnTo>
                  <a:pt x="5869" y="4255"/>
                </a:lnTo>
                <a:lnTo>
                  <a:pt x="5796" y="4402"/>
                </a:lnTo>
                <a:lnTo>
                  <a:pt x="5722" y="4585"/>
                </a:lnTo>
                <a:lnTo>
                  <a:pt x="5722" y="4622"/>
                </a:lnTo>
                <a:lnTo>
                  <a:pt x="5722" y="4695"/>
                </a:lnTo>
                <a:lnTo>
                  <a:pt x="5796" y="4732"/>
                </a:lnTo>
                <a:lnTo>
                  <a:pt x="5906" y="4769"/>
                </a:lnTo>
                <a:lnTo>
                  <a:pt x="6016" y="4695"/>
                </a:lnTo>
                <a:lnTo>
                  <a:pt x="6126" y="4585"/>
                </a:lnTo>
                <a:lnTo>
                  <a:pt x="6199" y="4439"/>
                </a:lnTo>
                <a:lnTo>
                  <a:pt x="6383" y="4145"/>
                </a:lnTo>
                <a:lnTo>
                  <a:pt x="6456" y="3962"/>
                </a:lnTo>
                <a:lnTo>
                  <a:pt x="6603" y="3632"/>
                </a:lnTo>
                <a:lnTo>
                  <a:pt x="7300" y="4145"/>
                </a:lnTo>
                <a:lnTo>
                  <a:pt x="7116" y="4292"/>
                </a:lnTo>
                <a:lnTo>
                  <a:pt x="6933" y="4439"/>
                </a:lnTo>
                <a:lnTo>
                  <a:pt x="6713" y="4695"/>
                </a:lnTo>
                <a:lnTo>
                  <a:pt x="6529" y="5026"/>
                </a:lnTo>
                <a:lnTo>
                  <a:pt x="6529" y="5099"/>
                </a:lnTo>
                <a:lnTo>
                  <a:pt x="6529" y="5172"/>
                </a:lnTo>
                <a:lnTo>
                  <a:pt x="6566" y="5209"/>
                </a:lnTo>
                <a:lnTo>
                  <a:pt x="6639" y="5246"/>
                </a:lnTo>
                <a:lnTo>
                  <a:pt x="6676" y="5282"/>
                </a:lnTo>
                <a:lnTo>
                  <a:pt x="6749" y="5282"/>
                </a:lnTo>
                <a:lnTo>
                  <a:pt x="6823" y="5246"/>
                </a:lnTo>
                <a:lnTo>
                  <a:pt x="6860" y="5172"/>
                </a:lnTo>
                <a:lnTo>
                  <a:pt x="7153" y="4695"/>
                </a:lnTo>
                <a:lnTo>
                  <a:pt x="7410" y="4255"/>
                </a:lnTo>
                <a:lnTo>
                  <a:pt x="7740" y="4475"/>
                </a:lnTo>
                <a:lnTo>
                  <a:pt x="7483" y="4732"/>
                </a:lnTo>
                <a:lnTo>
                  <a:pt x="7116" y="5136"/>
                </a:lnTo>
                <a:lnTo>
                  <a:pt x="7080" y="5209"/>
                </a:lnTo>
                <a:lnTo>
                  <a:pt x="7043" y="5246"/>
                </a:lnTo>
                <a:lnTo>
                  <a:pt x="7080" y="5319"/>
                </a:lnTo>
                <a:lnTo>
                  <a:pt x="7116" y="5356"/>
                </a:lnTo>
                <a:lnTo>
                  <a:pt x="7190" y="5392"/>
                </a:lnTo>
                <a:lnTo>
                  <a:pt x="7263" y="5429"/>
                </a:lnTo>
                <a:lnTo>
                  <a:pt x="7336" y="5429"/>
                </a:lnTo>
                <a:lnTo>
                  <a:pt x="7373" y="5356"/>
                </a:lnTo>
                <a:lnTo>
                  <a:pt x="7556" y="5172"/>
                </a:lnTo>
                <a:lnTo>
                  <a:pt x="7740" y="4989"/>
                </a:lnTo>
                <a:lnTo>
                  <a:pt x="7813" y="4805"/>
                </a:lnTo>
                <a:lnTo>
                  <a:pt x="7850" y="4695"/>
                </a:lnTo>
                <a:lnTo>
                  <a:pt x="7887" y="4585"/>
                </a:lnTo>
                <a:lnTo>
                  <a:pt x="8474" y="4989"/>
                </a:lnTo>
                <a:lnTo>
                  <a:pt x="8107" y="5319"/>
                </a:lnTo>
                <a:lnTo>
                  <a:pt x="7813" y="5722"/>
                </a:lnTo>
                <a:lnTo>
                  <a:pt x="7777" y="5796"/>
                </a:lnTo>
                <a:lnTo>
                  <a:pt x="7777" y="5833"/>
                </a:lnTo>
                <a:lnTo>
                  <a:pt x="7813" y="5943"/>
                </a:lnTo>
                <a:lnTo>
                  <a:pt x="7887" y="5979"/>
                </a:lnTo>
                <a:lnTo>
                  <a:pt x="7997" y="5979"/>
                </a:lnTo>
                <a:lnTo>
                  <a:pt x="8033" y="5943"/>
                </a:lnTo>
                <a:lnTo>
                  <a:pt x="8327" y="5502"/>
                </a:lnTo>
                <a:lnTo>
                  <a:pt x="8584" y="5062"/>
                </a:lnTo>
                <a:lnTo>
                  <a:pt x="9024" y="5356"/>
                </a:lnTo>
                <a:lnTo>
                  <a:pt x="8767" y="5612"/>
                </a:lnTo>
                <a:lnTo>
                  <a:pt x="8584" y="5796"/>
                </a:lnTo>
                <a:lnTo>
                  <a:pt x="8510" y="5906"/>
                </a:lnTo>
                <a:lnTo>
                  <a:pt x="8474" y="6053"/>
                </a:lnTo>
                <a:lnTo>
                  <a:pt x="8253" y="6383"/>
                </a:lnTo>
                <a:lnTo>
                  <a:pt x="8217" y="6456"/>
                </a:lnTo>
                <a:lnTo>
                  <a:pt x="8253" y="6566"/>
                </a:lnTo>
                <a:lnTo>
                  <a:pt x="8290" y="6603"/>
                </a:lnTo>
                <a:lnTo>
                  <a:pt x="8363" y="6640"/>
                </a:lnTo>
                <a:lnTo>
                  <a:pt x="8474" y="6640"/>
                </a:lnTo>
                <a:lnTo>
                  <a:pt x="8547" y="6566"/>
                </a:lnTo>
                <a:lnTo>
                  <a:pt x="8804" y="6199"/>
                </a:lnTo>
                <a:lnTo>
                  <a:pt x="8877" y="6126"/>
                </a:lnTo>
                <a:lnTo>
                  <a:pt x="8950" y="6016"/>
                </a:lnTo>
                <a:lnTo>
                  <a:pt x="9097" y="5796"/>
                </a:lnTo>
                <a:lnTo>
                  <a:pt x="9244" y="5539"/>
                </a:lnTo>
                <a:lnTo>
                  <a:pt x="9537" y="5722"/>
                </a:lnTo>
                <a:lnTo>
                  <a:pt x="9354" y="5906"/>
                </a:lnTo>
                <a:lnTo>
                  <a:pt x="9207" y="6126"/>
                </a:lnTo>
                <a:lnTo>
                  <a:pt x="8950" y="6419"/>
                </a:lnTo>
                <a:lnTo>
                  <a:pt x="8877" y="6566"/>
                </a:lnTo>
                <a:lnTo>
                  <a:pt x="8840" y="6750"/>
                </a:lnTo>
                <a:lnTo>
                  <a:pt x="8914" y="6823"/>
                </a:lnTo>
                <a:lnTo>
                  <a:pt x="8950" y="6860"/>
                </a:lnTo>
                <a:lnTo>
                  <a:pt x="8987" y="6860"/>
                </a:lnTo>
                <a:lnTo>
                  <a:pt x="9134" y="6786"/>
                </a:lnTo>
                <a:lnTo>
                  <a:pt x="9244" y="6640"/>
                </a:lnTo>
                <a:lnTo>
                  <a:pt x="9391" y="6383"/>
                </a:lnTo>
                <a:lnTo>
                  <a:pt x="9537" y="6126"/>
                </a:lnTo>
                <a:lnTo>
                  <a:pt x="9721" y="5869"/>
                </a:lnTo>
                <a:lnTo>
                  <a:pt x="10198" y="6236"/>
                </a:lnTo>
                <a:lnTo>
                  <a:pt x="10051" y="6419"/>
                </a:lnTo>
                <a:lnTo>
                  <a:pt x="9867" y="6640"/>
                </a:lnTo>
                <a:lnTo>
                  <a:pt x="9684" y="6860"/>
                </a:lnTo>
                <a:lnTo>
                  <a:pt x="9611" y="7006"/>
                </a:lnTo>
                <a:lnTo>
                  <a:pt x="9574" y="7116"/>
                </a:lnTo>
                <a:lnTo>
                  <a:pt x="9574" y="7190"/>
                </a:lnTo>
                <a:lnTo>
                  <a:pt x="9611" y="7263"/>
                </a:lnTo>
                <a:lnTo>
                  <a:pt x="9757" y="7263"/>
                </a:lnTo>
                <a:lnTo>
                  <a:pt x="9867" y="7190"/>
                </a:lnTo>
                <a:lnTo>
                  <a:pt x="9941" y="7080"/>
                </a:lnTo>
                <a:lnTo>
                  <a:pt x="10124" y="6823"/>
                </a:lnTo>
                <a:lnTo>
                  <a:pt x="10271" y="6603"/>
                </a:lnTo>
                <a:lnTo>
                  <a:pt x="10381" y="6383"/>
                </a:lnTo>
                <a:lnTo>
                  <a:pt x="10895" y="6823"/>
                </a:lnTo>
                <a:lnTo>
                  <a:pt x="10931" y="6860"/>
                </a:lnTo>
                <a:lnTo>
                  <a:pt x="10638" y="7226"/>
                </a:lnTo>
                <a:lnTo>
                  <a:pt x="10381" y="7593"/>
                </a:lnTo>
                <a:lnTo>
                  <a:pt x="10271" y="7703"/>
                </a:lnTo>
                <a:lnTo>
                  <a:pt x="10271" y="7777"/>
                </a:lnTo>
                <a:lnTo>
                  <a:pt x="10271" y="7813"/>
                </a:lnTo>
                <a:lnTo>
                  <a:pt x="10344" y="7923"/>
                </a:lnTo>
                <a:lnTo>
                  <a:pt x="10418" y="7960"/>
                </a:lnTo>
                <a:lnTo>
                  <a:pt x="10491" y="7923"/>
                </a:lnTo>
                <a:lnTo>
                  <a:pt x="10528" y="7887"/>
                </a:lnTo>
                <a:lnTo>
                  <a:pt x="10821" y="7483"/>
                </a:lnTo>
                <a:lnTo>
                  <a:pt x="11115" y="7043"/>
                </a:lnTo>
                <a:lnTo>
                  <a:pt x="11445" y="7447"/>
                </a:lnTo>
                <a:lnTo>
                  <a:pt x="11298" y="7703"/>
                </a:lnTo>
                <a:lnTo>
                  <a:pt x="11151" y="7960"/>
                </a:lnTo>
                <a:lnTo>
                  <a:pt x="10968" y="8253"/>
                </a:lnTo>
                <a:lnTo>
                  <a:pt x="10931" y="8437"/>
                </a:lnTo>
                <a:lnTo>
                  <a:pt x="10931" y="8510"/>
                </a:lnTo>
                <a:lnTo>
                  <a:pt x="10931" y="8584"/>
                </a:lnTo>
                <a:lnTo>
                  <a:pt x="10968" y="8657"/>
                </a:lnTo>
                <a:lnTo>
                  <a:pt x="11041" y="8657"/>
                </a:lnTo>
                <a:lnTo>
                  <a:pt x="11188" y="8584"/>
                </a:lnTo>
                <a:lnTo>
                  <a:pt x="11261" y="8474"/>
                </a:lnTo>
                <a:lnTo>
                  <a:pt x="11408" y="8180"/>
                </a:lnTo>
                <a:lnTo>
                  <a:pt x="11628" y="7703"/>
                </a:lnTo>
                <a:lnTo>
                  <a:pt x="11812" y="7997"/>
                </a:lnTo>
                <a:lnTo>
                  <a:pt x="11995" y="8290"/>
                </a:lnTo>
                <a:lnTo>
                  <a:pt x="11812" y="8694"/>
                </a:lnTo>
                <a:lnTo>
                  <a:pt x="11628" y="9097"/>
                </a:lnTo>
                <a:lnTo>
                  <a:pt x="11518" y="9097"/>
                </a:lnTo>
                <a:lnTo>
                  <a:pt x="11408" y="9317"/>
                </a:lnTo>
                <a:lnTo>
                  <a:pt x="11335" y="9501"/>
                </a:lnTo>
                <a:lnTo>
                  <a:pt x="11335" y="9574"/>
                </a:lnTo>
                <a:lnTo>
                  <a:pt x="11335" y="9647"/>
                </a:lnTo>
                <a:lnTo>
                  <a:pt x="11408" y="9721"/>
                </a:lnTo>
                <a:lnTo>
                  <a:pt x="11591" y="9721"/>
                </a:lnTo>
                <a:lnTo>
                  <a:pt x="11628" y="9684"/>
                </a:lnTo>
                <a:lnTo>
                  <a:pt x="11812" y="9427"/>
                </a:lnTo>
                <a:lnTo>
                  <a:pt x="11958" y="9171"/>
                </a:lnTo>
                <a:lnTo>
                  <a:pt x="12105" y="8914"/>
                </a:lnTo>
                <a:lnTo>
                  <a:pt x="12178" y="8657"/>
                </a:lnTo>
                <a:lnTo>
                  <a:pt x="12325" y="9024"/>
                </a:lnTo>
                <a:lnTo>
                  <a:pt x="12472" y="9427"/>
                </a:lnTo>
                <a:lnTo>
                  <a:pt x="12068" y="10088"/>
                </a:lnTo>
                <a:lnTo>
                  <a:pt x="11995" y="10088"/>
                </a:lnTo>
                <a:lnTo>
                  <a:pt x="11922" y="10271"/>
                </a:lnTo>
                <a:lnTo>
                  <a:pt x="11848" y="10418"/>
                </a:lnTo>
                <a:lnTo>
                  <a:pt x="11848" y="10491"/>
                </a:lnTo>
                <a:lnTo>
                  <a:pt x="11848" y="10528"/>
                </a:lnTo>
                <a:lnTo>
                  <a:pt x="11922" y="10601"/>
                </a:lnTo>
                <a:lnTo>
                  <a:pt x="12068" y="10601"/>
                </a:lnTo>
                <a:lnTo>
                  <a:pt x="12142" y="10564"/>
                </a:lnTo>
                <a:lnTo>
                  <a:pt x="12362" y="10198"/>
                </a:lnTo>
                <a:lnTo>
                  <a:pt x="12582" y="9831"/>
                </a:lnTo>
                <a:lnTo>
                  <a:pt x="12692" y="10454"/>
                </a:lnTo>
                <a:lnTo>
                  <a:pt x="12509" y="10638"/>
                </a:lnTo>
                <a:lnTo>
                  <a:pt x="12362" y="10858"/>
                </a:lnTo>
                <a:lnTo>
                  <a:pt x="12215" y="11078"/>
                </a:lnTo>
                <a:lnTo>
                  <a:pt x="12178" y="11225"/>
                </a:lnTo>
                <a:lnTo>
                  <a:pt x="12178" y="11371"/>
                </a:lnTo>
                <a:lnTo>
                  <a:pt x="12215" y="11408"/>
                </a:lnTo>
                <a:lnTo>
                  <a:pt x="12252" y="11408"/>
                </a:lnTo>
                <a:lnTo>
                  <a:pt x="12362" y="11371"/>
                </a:lnTo>
                <a:lnTo>
                  <a:pt x="12472" y="11298"/>
                </a:lnTo>
                <a:lnTo>
                  <a:pt x="12582" y="11078"/>
                </a:lnTo>
                <a:lnTo>
                  <a:pt x="12692" y="10858"/>
                </a:lnTo>
                <a:lnTo>
                  <a:pt x="12729" y="11188"/>
                </a:lnTo>
                <a:lnTo>
                  <a:pt x="12655" y="11775"/>
                </a:lnTo>
                <a:lnTo>
                  <a:pt x="12509" y="11922"/>
                </a:lnTo>
                <a:lnTo>
                  <a:pt x="12362" y="12068"/>
                </a:lnTo>
                <a:lnTo>
                  <a:pt x="12325" y="12215"/>
                </a:lnTo>
                <a:lnTo>
                  <a:pt x="12325" y="12288"/>
                </a:lnTo>
                <a:lnTo>
                  <a:pt x="12362" y="12362"/>
                </a:lnTo>
                <a:lnTo>
                  <a:pt x="12435" y="12398"/>
                </a:lnTo>
                <a:lnTo>
                  <a:pt x="12472" y="12398"/>
                </a:lnTo>
                <a:lnTo>
                  <a:pt x="12619" y="12288"/>
                </a:lnTo>
                <a:lnTo>
                  <a:pt x="12655" y="12655"/>
                </a:lnTo>
                <a:lnTo>
                  <a:pt x="12692" y="12692"/>
                </a:lnTo>
                <a:lnTo>
                  <a:pt x="12729" y="12655"/>
                </a:lnTo>
                <a:lnTo>
                  <a:pt x="12802" y="12545"/>
                </a:lnTo>
                <a:lnTo>
                  <a:pt x="12912" y="12398"/>
                </a:lnTo>
                <a:lnTo>
                  <a:pt x="13022" y="12068"/>
                </a:lnTo>
                <a:lnTo>
                  <a:pt x="13095" y="11738"/>
                </a:lnTo>
                <a:lnTo>
                  <a:pt x="13132" y="11408"/>
                </a:lnTo>
                <a:lnTo>
                  <a:pt x="13132" y="11005"/>
                </a:lnTo>
                <a:lnTo>
                  <a:pt x="13132" y="10638"/>
                </a:lnTo>
                <a:lnTo>
                  <a:pt x="13095" y="10234"/>
                </a:lnTo>
                <a:lnTo>
                  <a:pt x="13022" y="9867"/>
                </a:lnTo>
                <a:lnTo>
                  <a:pt x="12949" y="9464"/>
                </a:lnTo>
                <a:lnTo>
                  <a:pt x="12839" y="9060"/>
                </a:lnTo>
                <a:lnTo>
                  <a:pt x="12692" y="8694"/>
                </a:lnTo>
                <a:lnTo>
                  <a:pt x="12545" y="8327"/>
                </a:lnTo>
                <a:lnTo>
                  <a:pt x="12325" y="7960"/>
                </a:lnTo>
                <a:lnTo>
                  <a:pt x="12142" y="7630"/>
                </a:lnTo>
                <a:lnTo>
                  <a:pt x="11885" y="7300"/>
                </a:lnTo>
                <a:lnTo>
                  <a:pt x="11628" y="6970"/>
                </a:lnTo>
                <a:lnTo>
                  <a:pt x="11335" y="6640"/>
                </a:lnTo>
                <a:lnTo>
                  <a:pt x="11041" y="6346"/>
                </a:lnTo>
                <a:lnTo>
                  <a:pt x="10344" y="5759"/>
                </a:lnTo>
                <a:lnTo>
                  <a:pt x="9647" y="5246"/>
                </a:lnTo>
                <a:lnTo>
                  <a:pt x="8914" y="4732"/>
                </a:lnTo>
                <a:lnTo>
                  <a:pt x="8987" y="4439"/>
                </a:lnTo>
                <a:lnTo>
                  <a:pt x="9024" y="4182"/>
                </a:lnTo>
                <a:lnTo>
                  <a:pt x="9060" y="3558"/>
                </a:lnTo>
                <a:lnTo>
                  <a:pt x="9097" y="2898"/>
                </a:lnTo>
                <a:lnTo>
                  <a:pt x="9281" y="220"/>
                </a:lnTo>
                <a:lnTo>
                  <a:pt x="9244" y="110"/>
                </a:lnTo>
                <a:lnTo>
                  <a:pt x="9207" y="37"/>
                </a:lnTo>
                <a:lnTo>
                  <a:pt x="9097"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455" name="Google Shape;455;p9"/>
          <p:cNvSpPr/>
          <p:nvPr/>
        </p:nvSpPr>
        <p:spPr>
          <a:xfrm>
            <a:off x="8699356" y="179112"/>
            <a:ext cx="521292" cy="538992"/>
          </a:xfrm>
          <a:custGeom>
            <a:avLst/>
            <a:gdLst/>
            <a:ahLst/>
            <a:cxnLst/>
            <a:rect l="l" t="t" r="r" b="b"/>
            <a:pathLst>
              <a:path w="18378" h="19002" extrusionOk="0">
                <a:moveTo>
                  <a:pt x="13793" y="5429"/>
                </a:moveTo>
                <a:lnTo>
                  <a:pt x="13682" y="5466"/>
                </a:lnTo>
                <a:lnTo>
                  <a:pt x="13572" y="5502"/>
                </a:lnTo>
                <a:lnTo>
                  <a:pt x="13499" y="5576"/>
                </a:lnTo>
                <a:lnTo>
                  <a:pt x="13352" y="5759"/>
                </a:lnTo>
                <a:lnTo>
                  <a:pt x="13352" y="5869"/>
                </a:lnTo>
                <a:lnTo>
                  <a:pt x="13352" y="5979"/>
                </a:lnTo>
                <a:lnTo>
                  <a:pt x="13389" y="6016"/>
                </a:lnTo>
                <a:lnTo>
                  <a:pt x="13426" y="6053"/>
                </a:lnTo>
                <a:lnTo>
                  <a:pt x="13499" y="6053"/>
                </a:lnTo>
                <a:lnTo>
                  <a:pt x="13572" y="5979"/>
                </a:lnTo>
                <a:lnTo>
                  <a:pt x="13646" y="5943"/>
                </a:lnTo>
                <a:lnTo>
                  <a:pt x="13719" y="5796"/>
                </a:lnTo>
                <a:lnTo>
                  <a:pt x="13829" y="5649"/>
                </a:lnTo>
                <a:lnTo>
                  <a:pt x="13903" y="5502"/>
                </a:lnTo>
                <a:lnTo>
                  <a:pt x="13903" y="5466"/>
                </a:lnTo>
                <a:lnTo>
                  <a:pt x="13903" y="5429"/>
                </a:lnTo>
                <a:close/>
                <a:moveTo>
                  <a:pt x="13242" y="6089"/>
                </a:moveTo>
                <a:lnTo>
                  <a:pt x="13169" y="6126"/>
                </a:lnTo>
                <a:lnTo>
                  <a:pt x="13022" y="6309"/>
                </a:lnTo>
                <a:lnTo>
                  <a:pt x="12912" y="6493"/>
                </a:lnTo>
                <a:lnTo>
                  <a:pt x="12875" y="6529"/>
                </a:lnTo>
                <a:lnTo>
                  <a:pt x="12875" y="6603"/>
                </a:lnTo>
                <a:lnTo>
                  <a:pt x="12949" y="6676"/>
                </a:lnTo>
                <a:lnTo>
                  <a:pt x="13022" y="6713"/>
                </a:lnTo>
                <a:lnTo>
                  <a:pt x="13096" y="6676"/>
                </a:lnTo>
                <a:lnTo>
                  <a:pt x="13132" y="6639"/>
                </a:lnTo>
                <a:lnTo>
                  <a:pt x="13242" y="6456"/>
                </a:lnTo>
                <a:lnTo>
                  <a:pt x="13352" y="6273"/>
                </a:lnTo>
                <a:lnTo>
                  <a:pt x="13389" y="6199"/>
                </a:lnTo>
                <a:lnTo>
                  <a:pt x="13316" y="6126"/>
                </a:lnTo>
                <a:lnTo>
                  <a:pt x="13242" y="6089"/>
                </a:lnTo>
                <a:close/>
                <a:moveTo>
                  <a:pt x="17241" y="6419"/>
                </a:moveTo>
                <a:lnTo>
                  <a:pt x="17534" y="6713"/>
                </a:lnTo>
                <a:lnTo>
                  <a:pt x="17497" y="6713"/>
                </a:lnTo>
                <a:lnTo>
                  <a:pt x="17387" y="6823"/>
                </a:lnTo>
                <a:lnTo>
                  <a:pt x="17351" y="6676"/>
                </a:lnTo>
                <a:lnTo>
                  <a:pt x="17241" y="6419"/>
                </a:lnTo>
                <a:close/>
                <a:moveTo>
                  <a:pt x="12692" y="6786"/>
                </a:moveTo>
                <a:lnTo>
                  <a:pt x="12582" y="6860"/>
                </a:lnTo>
                <a:lnTo>
                  <a:pt x="12435" y="6970"/>
                </a:lnTo>
                <a:lnTo>
                  <a:pt x="12399" y="7116"/>
                </a:lnTo>
                <a:lnTo>
                  <a:pt x="12362" y="7190"/>
                </a:lnTo>
                <a:lnTo>
                  <a:pt x="12399" y="7226"/>
                </a:lnTo>
                <a:lnTo>
                  <a:pt x="12472" y="7300"/>
                </a:lnTo>
                <a:lnTo>
                  <a:pt x="12582" y="7300"/>
                </a:lnTo>
                <a:lnTo>
                  <a:pt x="12619" y="7263"/>
                </a:lnTo>
                <a:lnTo>
                  <a:pt x="12655" y="7190"/>
                </a:lnTo>
                <a:lnTo>
                  <a:pt x="12729" y="7043"/>
                </a:lnTo>
                <a:lnTo>
                  <a:pt x="12802" y="7006"/>
                </a:lnTo>
                <a:lnTo>
                  <a:pt x="12839" y="6933"/>
                </a:lnTo>
                <a:lnTo>
                  <a:pt x="12875" y="6860"/>
                </a:lnTo>
                <a:lnTo>
                  <a:pt x="12875" y="6823"/>
                </a:lnTo>
                <a:lnTo>
                  <a:pt x="12839" y="6823"/>
                </a:lnTo>
                <a:lnTo>
                  <a:pt x="12765" y="6786"/>
                </a:lnTo>
                <a:close/>
                <a:moveTo>
                  <a:pt x="17571" y="6750"/>
                </a:moveTo>
                <a:lnTo>
                  <a:pt x="17828" y="7043"/>
                </a:lnTo>
                <a:lnTo>
                  <a:pt x="18048" y="7373"/>
                </a:lnTo>
                <a:lnTo>
                  <a:pt x="17828" y="7593"/>
                </a:lnTo>
                <a:lnTo>
                  <a:pt x="17828" y="7520"/>
                </a:lnTo>
                <a:lnTo>
                  <a:pt x="17864" y="7336"/>
                </a:lnTo>
                <a:lnTo>
                  <a:pt x="17828" y="7116"/>
                </a:lnTo>
                <a:lnTo>
                  <a:pt x="17828" y="7080"/>
                </a:lnTo>
                <a:lnTo>
                  <a:pt x="17754" y="7006"/>
                </a:lnTo>
                <a:lnTo>
                  <a:pt x="17681" y="7006"/>
                </a:lnTo>
                <a:lnTo>
                  <a:pt x="17644" y="7043"/>
                </a:lnTo>
                <a:lnTo>
                  <a:pt x="17681" y="7080"/>
                </a:lnTo>
                <a:lnTo>
                  <a:pt x="17644" y="7226"/>
                </a:lnTo>
                <a:lnTo>
                  <a:pt x="17607" y="7446"/>
                </a:lnTo>
                <a:lnTo>
                  <a:pt x="17534" y="7667"/>
                </a:lnTo>
                <a:lnTo>
                  <a:pt x="17534" y="7887"/>
                </a:lnTo>
                <a:lnTo>
                  <a:pt x="17534" y="7960"/>
                </a:lnTo>
                <a:lnTo>
                  <a:pt x="17131" y="8584"/>
                </a:lnTo>
                <a:lnTo>
                  <a:pt x="17167" y="8217"/>
                </a:lnTo>
                <a:lnTo>
                  <a:pt x="17241" y="7850"/>
                </a:lnTo>
                <a:lnTo>
                  <a:pt x="17387" y="7630"/>
                </a:lnTo>
                <a:lnTo>
                  <a:pt x="17387" y="7593"/>
                </a:lnTo>
                <a:lnTo>
                  <a:pt x="17387" y="7520"/>
                </a:lnTo>
                <a:lnTo>
                  <a:pt x="17461" y="7483"/>
                </a:lnTo>
                <a:lnTo>
                  <a:pt x="17497" y="7446"/>
                </a:lnTo>
                <a:lnTo>
                  <a:pt x="17534" y="7373"/>
                </a:lnTo>
                <a:lnTo>
                  <a:pt x="17534" y="7263"/>
                </a:lnTo>
                <a:lnTo>
                  <a:pt x="17497" y="7080"/>
                </a:lnTo>
                <a:lnTo>
                  <a:pt x="17571" y="6750"/>
                </a:lnTo>
                <a:close/>
                <a:moveTo>
                  <a:pt x="16874" y="8840"/>
                </a:moveTo>
                <a:lnTo>
                  <a:pt x="16947" y="8877"/>
                </a:lnTo>
                <a:lnTo>
                  <a:pt x="16874" y="8950"/>
                </a:lnTo>
                <a:lnTo>
                  <a:pt x="16874" y="8877"/>
                </a:lnTo>
                <a:lnTo>
                  <a:pt x="16874" y="8840"/>
                </a:lnTo>
                <a:close/>
                <a:moveTo>
                  <a:pt x="11445" y="8584"/>
                </a:moveTo>
                <a:lnTo>
                  <a:pt x="11408" y="8620"/>
                </a:lnTo>
                <a:lnTo>
                  <a:pt x="11298" y="8657"/>
                </a:lnTo>
                <a:lnTo>
                  <a:pt x="11188" y="8804"/>
                </a:lnTo>
                <a:lnTo>
                  <a:pt x="11188" y="8840"/>
                </a:lnTo>
                <a:lnTo>
                  <a:pt x="11188" y="8914"/>
                </a:lnTo>
                <a:lnTo>
                  <a:pt x="11188" y="8987"/>
                </a:lnTo>
                <a:lnTo>
                  <a:pt x="11225" y="9024"/>
                </a:lnTo>
                <a:lnTo>
                  <a:pt x="11408" y="9024"/>
                </a:lnTo>
                <a:lnTo>
                  <a:pt x="11445" y="8987"/>
                </a:lnTo>
                <a:lnTo>
                  <a:pt x="11555" y="8804"/>
                </a:lnTo>
                <a:lnTo>
                  <a:pt x="11555" y="8730"/>
                </a:lnTo>
                <a:lnTo>
                  <a:pt x="11555" y="8657"/>
                </a:lnTo>
                <a:lnTo>
                  <a:pt x="11518" y="8620"/>
                </a:lnTo>
                <a:lnTo>
                  <a:pt x="11445" y="8584"/>
                </a:lnTo>
                <a:close/>
                <a:moveTo>
                  <a:pt x="16580" y="8804"/>
                </a:moveTo>
                <a:lnTo>
                  <a:pt x="16580" y="8877"/>
                </a:lnTo>
                <a:lnTo>
                  <a:pt x="16580" y="9060"/>
                </a:lnTo>
                <a:lnTo>
                  <a:pt x="16617" y="9170"/>
                </a:lnTo>
                <a:lnTo>
                  <a:pt x="16654" y="9244"/>
                </a:lnTo>
                <a:lnTo>
                  <a:pt x="16397" y="9611"/>
                </a:lnTo>
                <a:lnTo>
                  <a:pt x="16360" y="9391"/>
                </a:lnTo>
                <a:lnTo>
                  <a:pt x="16324" y="9170"/>
                </a:lnTo>
                <a:lnTo>
                  <a:pt x="16324" y="9097"/>
                </a:lnTo>
                <a:lnTo>
                  <a:pt x="16580" y="8804"/>
                </a:lnTo>
                <a:close/>
                <a:moveTo>
                  <a:pt x="16067" y="9391"/>
                </a:moveTo>
                <a:lnTo>
                  <a:pt x="16067" y="9684"/>
                </a:lnTo>
                <a:lnTo>
                  <a:pt x="16103" y="9794"/>
                </a:lnTo>
                <a:lnTo>
                  <a:pt x="16177" y="9941"/>
                </a:lnTo>
                <a:lnTo>
                  <a:pt x="15993" y="10161"/>
                </a:lnTo>
                <a:lnTo>
                  <a:pt x="15920" y="10308"/>
                </a:lnTo>
                <a:lnTo>
                  <a:pt x="15957" y="9867"/>
                </a:lnTo>
                <a:lnTo>
                  <a:pt x="15920" y="9794"/>
                </a:lnTo>
                <a:lnTo>
                  <a:pt x="15847" y="9757"/>
                </a:lnTo>
                <a:lnTo>
                  <a:pt x="15810" y="9721"/>
                </a:lnTo>
                <a:lnTo>
                  <a:pt x="16067" y="9391"/>
                </a:lnTo>
                <a:close/>
                <a:moveTo>
                  <a:pt x="9611" y="2348"/>
                </a:moveTo>
                <a:lnTo>
                  <a:pt x="9574" y="2421"/>
                </a:lnTo>
                <a:lnTo>
                  <a:pt x="9134" y="2861"/>
                </a:lnTo>
                <a:lnTo>
                  <a:pt x="8767" y="3375"/>
                </a:lnTo>
                <a:lnTo>
                  <a:pt x="7997" y="4365"/>
                </a:lnTo>
                <a:lnTo>
                  <a:pt x="7630" y="4879"/>
                </a:lnTo>
                <a:lnTo>
                  <a:pt x="7227" y="5356"/>
                </a:lnTo>
                <a:lnTo>
                  <a:pt x="6823" y="5832"/>
                </a:lnTo>
                <a:lnTo>
                  <a:pt x="6346" y="6273"/>
                </a:lnTo>
                <a:lnTo>
                  <a:pt x="6273" y="6346"/>
                </a:lnTo>
                <a:lnTo>
                  <a:pt x="6273" y="6456"/>
                </a:lnTo>
                <a:lnTo>
                  <a:pt x="6236" y="6456"/>
                </a:lnTo>
                <a:lnTo>
                  <a:pt x="6163" y="6493"/>
                </a:lnTo>
                <a:lnTo>
                  <a:pt x="6163" y="6566"/>
                </a:lnTo>
                <a:lnTo>
                  <a:pt x="6199" y="6603"/>
                </a:lnTo>
                <a:lnTo>
                  <a:pt x="6309" y="6786"/>
                </a:lnTo>
                <a:lnTo>
                  <a:pt x="6493" y="6970"/>
                </a:lnTo>
                <a:lnTo>
                  <a:pt x="6823" y="7263"/>
                </a:lnTo>
                <a:lnTo>
                  <a:pt x="7593" y="7813"/>
                </a:lnTo>
                <a:lnTo>
                  <a:pt x="8437" y="8363"/>
                </a:lnTo>
                <a:lnTo>
                  <a:pt x="8620" y="8510"/>
                </a:lnTo>
                <a:lnTo>
                  <a:pt x="8767" y="8694"/>
                </a:lnTo>
                <a:lnTo>
                  <a:pt x="9061" y="9060"/>
                </a:lnTo>
                <a:lnTo>
                  <a:pt x="9207" y="9207"/>
                </a:lnTo>
                <a:lnTo>
                  <a:pt x="9391" y="9354"/>
                </a:lnTo>
                <a:lnTo>
                  <a:pt x="9758" y="9574"/>
                </a:lnTo>
                <a:lnTo>
                  <a:pt x="10638" y="10161"/>
                </a:lnTo>
                <a:lnTo>
                  <a:pt x="11482" y="10784"/>
                </a:lnTo>
                <a:lnTo>
                  <a:pt x="12289" y="11408"/>
                </a:lnTo>
                <a:lnTo>
                  <a:pt x="12362" y="11445"/>
                </a:lnTo>
                <a:lnTo>
                  <a:pt x="12472" y="11445"/>
                </a:lnTo>
                <a:lnTo>
                  <a:pt x="12545" y="11408"/>
                </a:lnTo>
                <a:lnTo>
                  <a:pt x="12582" y="11371"/>
                </a:lnTo>
                <a:lnTo>
                  <a:pt x="12619" y="11298"/>
                </a:lnTo>
                <a:lnTo>
                  <a:pt x="12655" y="11188"/>
                </a:lnTo>
                <a:lnTo>
                  <a:pt x="12619" y="11115"/>
                </a:lnTo>
                <a:lnTo>
                  <a:pt x="12545" y="11041"/>
                </a:lnTo>
                <a:lnTo>
                  <a:pt x="11775" y="10418"/>
                </a:lnTo>
                <a:lnTo>
                  <a:pt x="11812" y="10381"/>
                </a:lnTo>
                <a:lnTo>
                  <a:pt x="11922" y="10198"/>
                </a:lnTo>
                <a:lnTo>
                  <a:pt x="11995" y="10014"/>
                </a:lnTo>
                <a:lnTo>
                  <a:pt x="11995" y="9941"/>
                </a:lnTo>
                <a:lnTo>
                  <a:pt x="11958" y="9904"/>
                </a:lnTo>
                <a:lnTo>
                  <a:pt x="11885" y="9904"/>
                </a:lnTo>
                <a:lnTo>
                  <a:pt x="11738" y="10051"/>
                </a:lnTo>
                <a:lnTo>
                  <a:pt x="11592" y="10234"/>
                </a:lnTo>
                <a:lnTo>
                  <a:pt x="11555" y="10271"/>
                </a:lnTo>
                <a:lnTo>
                  <a:pt x="11005" y="9867"/>
                </a:lnTo>
                <a:lnTo>
                  <a:pt x="10821" y="9757"/>
                </a:lnTo>
                <a:lnTo>
                  <a:pt x="10858" y="9684"/>
                </a:lnTo>
                <a:lnTo>
                  <a:pt x="10895" y="9611"/>
                </a:lnTo>
                <a:lnTo>
                  <a:pt x="11041" y="9464"/>
                </a:lnTo>
                <a:lnTo>
                  <a:pt x="11078" y="9427"/>
                </a:lnTo>
                <a:lnTo>
                  <a:pt x="11078" y="9354"/>
                </a:lnTo>
                <a:lnTo>
                  <a:pt x="11078" y="9317"/>
                </a:lnTo>
                <a:lnTo>
                  <a:pt x="11005" y="9281"/>
                </a:lnTo>
                <a:lnTo>
                  <a:pt x="10968" y="9317"/>
                </a:lnTo>
                <a:lnTo>
                  <a:pt x="10895" y="9281"/>
                </a:lnTo>
                <a:lnTo>
                  <a:pt x="10821" y="9317"/>
                </a:lnTo>
                <a:lnTo>
                  <a:pt x="10711" y="9427"/>
                </a:lnTo>
                <a:lnTo>
                  <a:pt x="10601" y="9574"/>
                </a:lnTo>
                <a:lnTo>
                  <a:pt x="10124" y="9281"/>
                </a:lnTo>
                <a:lnTo>
                  <a:pt x="10051" y="9207"/>
                </a:lnTo>
                <a:lnTo>
                  <a:pt x="10234" y="8914"/>
                </a:lnTo>
                <a:lnTo>
                  <a:pt x="10234" y="8840"/>
                </a:lnTo>
                <a:lnTo>
                  <a:pt x="10234" y="8804"/>
                </a:lnTo>
                <a:lnTo>
                  <a:pt x="10198" y="8730"/>
                </a:lnTo>
                <a:lnTo>
                  <a:pt x="10088" y="8694"/>
                </a:lnTo>
                <a:lnTo>
                  <a:pt x="10051" y="8730"/>
                </a:lnTo>
                <a:lnTo>
                  <a:pt x="10014" y="8767"/>
                </a:lnTo>
                <a:lnTo>
                  <a:pt x="9758" y="9060"/>
                </a:lnTo>
                <a:lnTo>
                  <a:pt x="9537" y="8877"/>
                </a:lnTo>
                <a:lnTo>
                  <a:pt x="9354" y="8694"/>
                </a:lnTo>
                <a:lnTo>
                  <a:pt x="9134" y="8437"/>
                </a:lnTo>
                <a:lnTo>
                  <a:pt x="9207" y="8327"/>
                </a:lnTo>
                <a:lnTo>
                  <a:pt x="9281" y="8217"/>
                </a:lnTo>
                <a:lnTo>
                  <a:pt x="9354" y="7960"/>
                </a:lnTo>
                <a:lnTo>
                  <a:pt x="9354" y="7887"/>
                </a:lnTo>
                <a:lnTo>
                  <a:pt x="9317" y="7850"/>
                </a:lnTo>
                <a:lnTo>
                  <a:pt x="9244" y="7850"/>
                </a:lnTo>
                <a:lnTo>
                  <a:pt x="9171" y="7887"/>
                </a:lnTo>
                <a:lnTo>
                  <a:pt x="8987" y="8107"/>
                </a:lnTo>
                <a:lnTo>
                  <a:pt x="8951" y="8180"/>
                </a:lnTo>
                <a:lnTo>
                  <a:pt x="8767" y="8033"/>
                </a:lnTo>
                <a:lnTo>
                  <a:pt x="8327" y="7740"/>
                </a:lnTo>
                <a:lnTo>
                  <a:pt x="8364" y="7446"/>
                </a:lnTo>
                <a:lnTo>
                  <a:pt x="8364" y="7410"/>
                </a:lnTo>
                <a:lnTo>
                  <a:pt x="8327" y="7336"/>
                </a:lnTo>
                <a:lnTo>
                  <a:pt x="8290" y="7300"/>
                </a:lnTo>
                <a:lnTo>
                  <a:pt x="8180" y="7300"/>
                </a:lnTo>
                <a:lnTo>
                  <a:pt x="8107" y="7336"/>
                </a:lnTo>
                <a:lnTo>
                  <a:pt x="8070" y="7446"/>
                </a:lnTo>
                <a:lnTo>
                  <a:pt x="8034" y="7556"/>
                </a:lnTo>
                <a:lnTo>
                  <a:pt x="7960" y="7520"/>
                </a:lnTo>
                <a:lnTo>
                  <a:pt x="7410" y="7116"/>
                </a:lnTo>
                <a:lnTo>
                  <a:pt x="7447" y="7080"/>
                </a:lnTo>
                <a:lnTo>
                  <a:pt x="7520" y="6970"/>
                </a:lnTo>
                <a:lnTo>
                  <a:pt x="7520" y="6896"/>
                </a:lnTo>
                <a:lnTo>
                  <a:pt x="7520" y="6860"/>
                </a:lnTo>
                <a:lnTo>
                  <a:pt x="7557" y="6750"/>
                </a:lnTo>
                <a:lnTo>
                  <a:pt x="7520" y="6713"/>
                </a:lnTo>
                <a:lnTo>
                  <a:pt x="7483" y="6713"/>
                </a:lnTo>
                <a:lnTo>
                  <a:pt x="7410" y="6750"/>
                </a:lnTo>
                <a:lnTo>
                  <a:pt x="7337" y="6750"/>
                </a:lnTo>
                <a:lnTo>
                  <a:pt x="7227" y="6823"/>
                </a:lnTo>
                <a:lnTo>
                  <a:pt x="7116" y="6896"/>
                </a:lnTo>
                <a:lnTo>
                  <a:pt x="6640" y="6639"/>
                </a:lnTo>
                <a:lnTo>
                  <a:pt x="6640" y="6603"/>
                </a:lnTo>
                <a:lnTo>
                  <a:pt x="7116" y="6163"/>
                </a:lnTo>
                <a:lnTo>
                  <a:pt x="7557" y="5649"/>
                </a:lnTo>
                <a:lnTo>
                  <a:pt x="7593" y="5722"/>
                </a:lnTo>
                <a:lnTo>
                  <a:pt x="7630" y="5759"/>
                </a:lnTo>
                <a:lnTo>
                  <a:pt x="7740" y="5759"/>
                </a:lnTo>
                <a:lnTo>
                  <a:pt x="8034" y="5576"/>
                </a:lnTo>
                <a:lnTo>
                  <a:pt x="8327" y="5392"/>
                </a:lnTo>
                <a:lnTo>
                  <a:pt x="8620" y="5209"/>
                </a:lnTo>
                <a:lnTo>
                  <a:pt x="8914" y="5025"/>
                </a:lnTo>
                <a:lnTo>
                  <a:pt x="9244" y="4879"/>
                </a:lnTo>
                <a:lnTo>
                  <a:pt x="9574" y="4732"/>
                </a:lnTo>
                <a:lnTo>
                  <a:pt x="9941" y="4659"/>
                </a:lnTo>
                <a:lnTo>
                  <a:pt x="10308" y="4622"/>
                </a:lnTo>
                <a:lnTo>
                  <a:pt x="10491" y="4622"/>
                </a:lnTo>
                <a:lnTo>
                  <a:pt x="10675" y="4659"/>
                </a:lnTo>
                <a:lnTo>
                  <a:pt x="10821" y="4732"/>
                </a:lnTo>
                <a:lnTo>
                  <a:pt x="10931" y="4842"/>
                </a:lnTo>
                <a:lnTo>
                  <a:pt x="11041" y="4989"/>
                </a:lnTo>
                <a:lnTo>
                  <a:pt x="11078" y="5136"/>
                </a:lnTo>
                <a:lnTo>
                  <a:pt x="11151" y="5502"/>
                </a:lnTo>
                <a:lnTo>
                  <a:pt x="11151" y="5906"/>
                </a:lnTo>
                <a:lnTo>
                  <a:pt x="11151" y="6309"/>
                </a:lnTo>
                <a:lnTo>
                  <a:pt x="11151" y="6676"/>
                </a:lnTo>
                <a:lnTo>
                  <a:pt x="11188" y="7006"/>
                </a:lnTo>
                <a:lnTo>
                  <a:pt x="11261" y="7373"/>
                </a:lnTo>
                <a:lnTo>
                  <a:pt x="11445" y="7703"/>
                </a:lnTo>
                <a:lnTo>
                  <a:pt x="11408" y="7813"/>
                </a:lnTo>
                <a:lnTo>
                  <a:pt x="11372" y="7923"/>
                </a:lnTo>
                <a:lnTo>
                  <a:pt x="11372" y="8033"/>
                </a:lnTo>
                <a:lnTo>
                  <a:pt x="11372" y="8143"/>
                </a:lnTo>
                <a:lnTo>
                  <a:pt x="11445" y="8253"/>
                </a:lnTo>
                <a:lnTo>
                  <a:pt x="11482" y="8327"/>
                </a:lnTo>
                <a:lnTo>
                  <a:pt x="11592" y="8400"/>
                </a:lnTo>
                <a:lnTo>
                  <a:pt x="11665" y="8474"/>
                </a:lnTo>
                <a:lnTo>
                  <a:pt x="11775" y="8510"/>
                </a:lnTo>
                <a:lnTo>
                  <a:pt x="12105" y="8510"/>
                </a:lnTo>
                <a:lnTo>
                  <a:pt x="12435" y="8694"/>
                </a:lnTo>
                <a:lnTo>
                  <a:pt x="12765" y="8840"/>
                </a:lnTo>
                <a:lnTo>
                  <a:pt x="13022" y="8877"/>
                </a:lnTo>
                <a:lnTo>
                  <a:pt x="13316" y="8877"/>
                </a:lnTo>
                <a:lnTo>
                  <a:pt x="13646" y="8804"/>
                </a:lnTo>
                <a:lnTo>
                  <a:pt x="13939" y="8694"/>
                </a:lnTo>
                <a:lnTo>
                  <a:pt x="14233" y="8584"/>
                </a:lnTo>
                <a:lnTo>
                  <a:pt x="14489" y="8400"/>
                </a:lnTo>
                <a:lnTo>
                  <a:pt x="14746" y="8217"/>
                </a:lnTo>
                <a:lnTo>
                  <a:pt x="14930" y="8033"/>
                </a:lnTo>
                <a:lnTo>
                  <a:pt x="14966" y="7997"/>
                </a:lnTo>
                <a:lnTo>
                  <a:pt x="14966" y="7923"/>
                </a:lnTo>
                <a:lnTo>
                  <a:pt x="14930" y="7813"/>
                </a:lnTo>
                <a:lnTo>
                  <a:pt x="14820" y="7777"/>
                </a:lnTo>
                <a:lnTo>
                  <a:pt x="14710" y="7777"/>
                </a:lnTo>
                <a:lnTo>
                  <a:pt x="14123" y="8143"/>
                </a:lnTo>
                <a:lnTo>
                  <a:pt x="13829" y="8290"/>
                </a:lnTo>
                <a:lnTo>
                  <a:pt x="13462" y="8400"/>
                </a:lnTo>
                <a:lnTo>
                  <a:pt x="13206" y="8474"/>
                </a:lnTo>
                <a:lnTo>
                  <a:pt x="12912" y="8437"/>
                </a:lnTo>
                <a:lnTo>
                  <a:pt x="12692" y="8363"/>
                </a:lnTo>
                <a:lnTo>
                  <a:pt x="12472" y="8217"/>
                </a:lnTo>
                <a:lnTo>
                  <a:pt x="12545" y="8107"/>
                </a:lnTo>
                <a:lnTo>
                  <a:pt x="12582" y="7960"/>
                </a:lnTo>
                <a:lnTo>
                  <a:pt x="12582" y="7850"/>
                </a:lnTo>
                <a:lnTo>
                  <a:pt x="12545" y="7777"/>
                </a:lnTo>
                <a:lnTo>
                  <a:pt x="12509" y="7740"/>
                </a:lnTo>
                <a:lnTo>
                  <a:pt x="12325" y="7630"/>
                </a:lnTo>
                <a:lnTo>
                  <a:pt x="12142" y="7520"/>
                </a:lnTo>
                <a:lnTo>
                  <a:pt x="11812" y="7520"/>
                </a:lnTo>
                <a:lnTo>
                  <a:pt x="11628" y="7116"/>
                </a:lnTo>
                <a:lnTo>
                  <a:pt x="11518" y="6713"/>
                </a:lnTo>
                <a:lnTo>
                  <a:pt x="11518" y="6346"/>
                </a:lnTo>
                <a:lnTo>
                  <a:pt x="11518" y="6016"/>
                </a:lnTo>
                <a:lnTo>
                  <a:pt x="11555" y="5649"/>
                </a:lnTo>
                <a:lnTo>
                  <a:pt x="11518" y="5282"/>
                </a:lnTo>
                <a:lnTo>
                  <a:pt x="11445" y="4989"/>
                </a:lnTo>
                <a:lnTo>
                  <a:pt x="11335" y="4732"/>
                </a:lnTo>
                <a:lnTo>
                  <a:pt x="11188" y="4549"/>
                </a:lnTo>
                <a:lnTo>
                  <a:pt x="11005" y="4402"/>
                </a:lnTo>
                <a:lnTo>
                  <a:pt x="10785" y="4329"/>
                </a:lnTo>
                <a:lnTo>
                  <a:pt x="10565" y="4255"/>
                </a:lnTo>
                <a:lnTo>
                  <a:pt x="10051" y="4255"/>
                </a:lnTo>
                <a:lnTo>
                  <a:pt x="9758" y="4292"/>
                </a:lnTo>
                <a:lnTo>
                  <a:pt x="9464" y="4365"/>
                </a:lnTo>
                <a:lnTo>
                  <a:pt x="8914" y="4585"/>
                </a:lnTo>
                <a:lnTo>
                  <a:pt x="8400" y="4879"/>
                </a:lnTo>
                <a:lnTo>
                  <a:pt x="7960" y="5209"/>
                </a:lnTo>
                <a:lnTo>
                  <a:pt x="8290" y="4769"/>
                </a:lnTo>
                <a:lnTo>
                  <a:pt x="9061" y="3742"/>
                </a:lnTo>
                <a:lnTo>
                  <a:pt x="9464" y="3191"/>
                </a:lnTo>
                <a:lnTo>
                  <a:pt x="9831" y="2641"/>
                </a:lnTo>
                <a:lnTo>
                  <a:pt x="9868" y="2568"/>
                </a:lnTo>
                <a:lnTo>
                  <a:pt x="9868" y="2531"/>
                </a:lnTo>
                <a:lnTo>
                  <a:pt x="9794" y="2421"/>
                </a:lnTo>
                <a:lnTo>
                  <a:pt x="9721" y="2384"/>
                </a:lnTo>
                <a:lnTo>
                  <a:pt x="9684" y="2348"/>
                </a:lnTo>
                <a:close/>
                <a:moveTo>
                  <a:pt x="15663" y="9867"/>
                </a:moveTo>
                <a:lnTo>
                  <a:pt x="15700" y="9904"/>
                </a:lnTo>
                <a:lnTo>
                  <a:pt x="15627" y="10381"/>
                </a:lnTo>
                <a:lnTo>
                  <a:pt x="15663" y="10418"/>
                </a:lnTo>
                <a:lnTo>
                  <a:pt x="15663" y="10454"/>
                </a:lnTo>
                <a:lnTo>
                  <a:pt x="15773" y="10491"/>
                </a:lnTo>
                <a:lnTo>
                  <a:pt x="15443" y="10895"/>
                </a:lnTo>
                <a:lnTo>
                  <a:pt x="15443" y="10821"/>
                </a:lnTo>
                <a:lnTo>
                  <a:pt x="15333" y="10491"/>
                </a:lnTo>
                <a:lnTo>
                  <a:pt x="15296" y="10454"/>
                </a:lnTo>
                <a:lnTo>
                  <a:pt x="15260" y="10454"/>
                </a:lnTo>
                <a:lnTo>
                  <a:pt x="15223" y="10491"/>
                </a:lnTo>
                <a:lnTo>
                  <a:pt x="15223" y="10528"/>
                </a:lnTo>
                <a:lnTo>
                  <a:pt x="15186" y="10821"/>
                </a:lnTo>
                <a:lnTo>
                  <a:pt x="15186" y="11188"/>
                </a:lnTo>
                <a:lnTo>
                  <a:pt x="15223" y="11225"/>
                </a:lnTo>
                <a:lnTo>
                  <a:pt x="14746" y="11848"/>
                </a:lnTo>
                <a:lnTo>
                  <a:pt x="14746" y="11591"/>
                </a:lnTo>
                <a:lnTo>
                  <a:pt x="14746" y="11371"/>
                </a:lnTo>
                <a:lnTo>
                  <a:pt x="14746" y="11115"/>
                </a:lnTo>
                <a:lnTo>
                  <a:pt x="14710" y="11078"/>
                </a:lnTo>
                <a:lnTo>
                  <a:pt x="15333" y="10308"/>
                </a:lnTo>
                <a:lnTo>
                  <a:pt x="15663" y="9867"/>
                </a:lnTo>
                <a:close/>
                <a:moveTo>
                  <a:pt x="14526" y="11298"/>
                </a:moveTo>
                <a:lnTo>
                  <a:pt x="14453" y="11555"/>
                </a:lnTo>
                <a:lnTo>
                  <a:pt x="14416" y="11775"/>
                </a:lnTo>
                <a:lnTo>
                  <a:pt x="14453" y="11885"/>
                </a:lnTo>
                <a:lnTo>
                  <a:pt x="14489" y="11958"/>
                </a:lnTo>
                <a:lnTo>
                  <a:pt x="14563" y="11995"/>
                </a:lnTo>
                <a:lnTo>
                  <a:pt x="14600" y="11995"/>
                </a:lnTo>
                <a:lnTo>
                  <a:pt x="14123" y="12619"/>
                </a:lnTo>
                <a:lnTo>
                  <a:pt x="14049" y="12655"/>
                </a:lnTo>
                <a:lnTo>
                  <a:pt x="14049" y="12362"/>
                </a:lnTo>
                <a:lnTo>
                  <a:pt x="14049" y="12142"/>
                </a:lnTo>
                <a:lnTo>
                  <a:pt x="14049" y="12032"/>
                </a:lnTo>
                <a:lnTo>
                  <a:pt x="14013" y="11922"/>
                </a:lnTo>
                <a:lnTo>
                  <a:pt x="14526" y="11298"/>
                </a:lnTo>
                <a:close/>
                <a:moveTo>
                  <a:pt x="4806" y="7997"/>
                </a:moveTo>
                <a:lnTo>
                  <a:pt x="4769" y="8033"/>
                </a:lnTo>
                <a:lnTo>
                  <a:pt x="4769" y="8070"/>
                </a:lnTo>
                <a:lnTo>
                  <a:pt x="4952" y="8217"/>
                </a:lnTo>
                <a:lnTo>
                  <a:pt x="5099" y="8327"/>
                </a:lnTo>
                <a:lnTo>
                  <a:pt x="5576" y="8584"/>
                </a:lnTo>
                <a:lnTo>
                  <a:pt x="6126" y="8840"/>
                </a:lnTo>
                <a:lnTo>
                  <a:pt x="6640" y="9134"/>
                </a:lnTo>
                <a:lnTo>
                  <a:pt x="7116" y="9501"/>
                </a:lnTo>
                <a:lnTo>
                  <a:pt x="7557" y="9831"/>
                </a:lnTo>
                <a:lnTo>
                  <a:pt x="8437" y="10638"/>
                </a:lnTo>
                <a:lnTo>
                  <a:pt x="9244" y="11371"/>
                </a:lnTo>
                <a:lnTo>
                  <a:pt x="10088" y="12105"/>
                </a:lnTo>
                <a:lnTo>
                  <a:pt x="10344" y="12325"/>
                </a:lnTo>
                <a:lnTo>
                  <a:pt x="10748" y="12655"/>
                </a:lnTo>
                <a:lnTo>
                  <a:pt x="10931" y="12765"/>
                </a:lnTo>
                <a:lnTo>
                  <a:pt x="11115" y="12839"/>
                </a:lnTo>
                <a:lnTo>
                  <a:pt x="11225" y="12839"/>
                </a:lnTo>
                <a:lnTo>
                  <a:pt x="11298" y="12802"/>
                </a:lnTo>
                <a:lnTo>
                  <a:pt x="11335" y="12765"/>
                </a:lnTo>
                <a:lnTo>
                  <a:pt x="11372" y="12692"/>
                </a:lnTo>
                <a:lnTo>
                  <a:pt x="11372" y="12582"/>
                </a:lnTo>
                <a:lnTo>
                  <a:pt x="11335" y="12472"/>
                </a:lnTo>
                <a:lnTo>
                  <a:pt x="11151" y="12325"/>
                </a:lnTo>
                <a:lnTo>
                  <a:pt x="10711" y="11995"/>
                </a:lnTo>
                <a:lnTo>
                  <a:pt x="10271" y="11628"/>
                </a:lnTo>
                <a:lnTo>
                  <a:pt x="9391" y="10858"/>
                </a:lnTo>
                <a:lnTo>
                  <a:pt x="8547" y="10051"/>
                </a:lnTo>
                <a:lnTo>
                  <a:pt x="8107" y="9684"/>
                </a:lnTo>
                <a:lnTo>
                  <a:pt x="7703" y="9354"/>
                </a:lnTo>
                <a:lnTo>
                  <a:pt x="7227" y="9024"/>
                </a:lnTo>
                <a:lnTo>
                  <a:pt x="6786" y="8694"/>
                </a:lnTo>
                <a:lnTo>
                  <a:pt x="6309" y="8437"/>
                </a:lnTo>
                <a:lnTo>
                  <a:pt x="5833" y="8217"/>
                </a:lnTo>
                <a:lnTo>
                  <a:pt x="5356" y="8033"/>
                </a:lnTo>
                <a:lnTo>
                  <a:pt x="5209" y="7997"/>
                </a:lnTo>
                <a:close/>
                <a:moveTo>
                  <a:pt x="954" y="12582"/>
                </a:moveTo>
                <a:lnTo>
                  <a:pt x="1101" y="12692"/>
                </a:lnTo>
                <a:lnTo>
                  <a:pt x="1064" y="12765"/>
                </a:lnTo>
                <a:lnTo>
                  <a:pt x="1064" y="12839"/>
                </a:lnTo>
                <a:lnTo>
                  <a:pt x="1064" y="12875"/>
                </a:lnTo>
                <a:lnTo>
                  <a:pt x="1101" y="12839"/>
                </a:lnTo>
                <a:lnTo>
                  <a:pt x="1211" y="12912"/>
                </a:lnTo>
                <a:lnTo>
                  <a:pt x="1247" y="12985"/>
                </a:lnTo>
                <a:lnTo>
                  <a:pt x="1247" y="13059"/>
                </a:lnTo>
                <a:lnTo>
                  <a:pt x="1284" y="13242"/>
                </a:lnTo>
                <a:lnTo>
                  <a:pt x="991" y="13095"/>
                </a:lnTo>
                <a:lnTo>
                  <a:pt x="844" y="13059"/>
                </a:lnTo>
                <a:lnTo>
                  <a:pt x="697" y="13022"/>
                </a:lnTo>
                <a:lnTo>
                  <a:pt x="844" y="12765"/>
                </a:lnTo>
                <a:lnTo>
                  <a:pt x="954" y="12582"/>
                </a:lnTo>
                <a:close/>
                <a:moveTo>
                  <a:pt x="2715" y="10858"/>
                </a:moveTo>
                <a:lnTo>
                  <a:pt x="2641" y="10931"/>
                </a:lnTo>
                <a:lnTo>
                  <a:pt x="2641" y="10968"/>
                </a:lnTo>
                <a:lnTo>
                  <a:pt x="2788" y="11151"/>
                </a:lnTo>
                <a:lnTo>
                  <a:pt x="2935" y="11261"/>
                </a:lnTo>
                <a:lnTo>
                  <a:pt x="3302" y="11445"/>
                </a:lnTo>
                <a:lnTo>
                  <a:pt x="3778" y="11775"/>
                </a:lnTo>
                <a:lnTo>
                  <a:pt x="4255" y="12105"/>
                </a:lnTo>
                <a:lnTo>
                  <a:pt x="5099" y="12765"/>
                </a:lnTo>
                <a:lnTo>
                  <a:pt x="5539" y="13095"/>
                </a:lnTo>
                <a:lnTo>
                  <a:pt x="5759" y="13242"/>
                </a:lnTo>
                <a:lnTo>
                  <a:pt x="5869" y="13279"/>
                </a:lnTo>
                <a:lnTo>
                  <a:pt x="6053" y="13279"/>
                </a:lnTo>
                <a:lnTo>
                  <a:pt x="6126" y="13242"/>
                </a:lnTo>
                <a:lnTo>
                  <a:pt x="6163" y="13169"/>
                </a:lnTo>
                <a:lnTo>
                  <a:pt x="6126" y="13059"/>
                </a:lnTo>
                <a:lnTo>
                  <a:pt x="6089" y="12985"/>
                </a:lnTo>
                <a:lnTo>
                  <a:pt x="6016" y="12875"/>
                </a:lnTo>
                <a:lnTo>
                  <a:pt x="5869" y="12729"/>
                </a:lnTo>
                <a:lnTo>
                  <a:pt x="5502" y="12472"/>
                </a:lnTo>
                <a:lnTo>
                  <a:pt x="4512" y="11738"/>
                </a:lnTo>
                <a:lnTo>
                  <a:pt x="4035" y="11408"/>
                </a:lnTo>
                <a:lnTo>
                  <a:pt x="3522" y="11078"/>
                </a:lnTo>
                <a:lnTo>
                  <a:pt x="3338" y="11005"/>
                </a:lnTo>
                <a:lnTo>
                  <a:pt x="3118" y="10895"/>
                </a:lnTo>
                <a:lnTo>
                  <a:pt x="2935" y="10858"/>
                </a:lnTo>
                <a:close/>
                <a:moveTo>
                  <a:pt x="13756" y="12252"/>
                </a:moveTo>
                <a:lnTo>
                  <a:pt x="13719" y="12362"/>
                </a:lnTo>
                <a:lnTo>
                  <a:pt x="13719" y="12619"/>
                </a:lnTo>
                <a:lnTo>
                  <a:pt x="13719" y="12912"/>
                </a:lnTo>
                <a:lnTo>
                  <a:pt x="13756" y="12985"/>
                </a:lnTo>
                <a:lnTo>
                  <a:pt x="13793" y="13022"/>
                </a:lnTo>
                <a:lnTo>
                  <a:pt x="13719" y="13095"/>
                </a:lnTo>
                <a:lnTo>
                  <a:pt x="13389" y="13536"/>
                </a:lnTo>
                <a:lnTo>
                  <a:pt x="13426" y="13132"/>
                </a:lnTo>
                <a:lnTo>
                  <a:pt x="13462" y="12912"/>
                </a:lnTo>
                <a:lnTo>
                  <a:pt x="13462" y="12765"/>
                </a:lnTo>
                <a:lnTo>
                  <a:pt x="13426" y="12655"/>
                </a:lnTo>
                <a:lnTo>
                  <a:pt x="13756" y="12252"/>
                </a:lnTo>
                <a:close/>
                <a:moveTo>
                  <a:pt x="4402" y="8694"/>
                </a:moveTo>
                <a:lnTo>
                  <a:pt x="4329" y="8730"/>
                </a:lnTo>
                <a:lnTo>
                  <a:pt x="4255" y="8804"/>
                </a:lnTo>
                <a:lnTo>
                  <a:pt x="4255" y="8877"/>
                </a:lnTo>
                <a:lnTo>
                  <a:pt x="4255" y="8987"/>
                </a:lnTo>
                <a:lnTo>
                  <a:pt x="4292" y="9060"/>
                </a:lnTo>
                <a:lnTo>
                  <a:pt x="4365" y="9134"/>
                </a:lnTo>
                <a:lnTo>
                  <a:pt x="4512" y="9207"/>
                </a:lnTo>
                <a:lnTo>
                  <a:pt x="4842" y="9354"/>
                </a:lnTo>
                <a:lnTo>
                  <a:pt x="5136" y="9501"/>
                </a:lnTo>
                <a:lnTo>
                  <a:pt x="5392" y="9647"/>
                </a:lnTo>
                <a:lnTo>
                  <a:pt x="5869" y="10014"/>
                </a:lnTo>
                <a:lnTo>
                  <a:pt x="6346" y="10418"/>
                </a:lnTo>
                <a:lnTo>
                  <a:pt x="6786" y="10858"/>
                </a:lnTo>
                <a:lnTo>
                  <a:pt x="8584" y="12398"/>
                </a:lnTo>
                <a:lnTo>
                  <a:pt x="9501" y="13169"/>
                </a:lnTo>
                <a:lnTo>
                  <a:pt x="9721" y="13315"/>
                </a:lnTo>
                <a:lnTo>
                  <a:pt x="9941" y="13462"/>
                </a:lnTo>
                <a:lnTo>
                  <a:pt x="10161" y="13572"/>
                </a:lnTo>
                <a:lnTo>
                  <a:pt x="10271" y="13609"/>
                </a:lnTo>
                <a:lnTo>
                  <a:pt x="10381" y="13609"/>
                </a:lnTo>
                <a:lnTo>
                  <a:pt x="10454" y="13572"/>
                </a:lnTo>
                <a:lnTo>
                  <a:pt x="10491" y="13536"/>
                </a:lnTo>
                <a:lnTo>
                  <a:pt x="10528" y="13462"/>
                </a:lnTo>
                <a:lnTo>
                  <a:pt x="10491" y="13389"/>
                </a:lnTo>
                <a:lnTo>
                  <a:pt x="10418" y="13242"/>
                </a:lnTo>
                <a:lnTo>
                  <a:pt x="10271" y="13132"/>
                </a:lnTo>
                <a:lnTo>
                  <a:pt x="9978" y="12949"/>
                </a:lnTo>
                <a:lnTo>
                  <a:pt x="9537" y="12619"/>
                </a:lnTo>
                <a:lnTo>
                  <a:pt x="9134" y="12288"/>
                </a:lnTo>
                <a:lnTo>
                  <a:pt x="7557" y="10931"/>
                </a:lnTo>
                <a:lnTo>
                  <a:pt x="6823" y="10271"/>
                </a:lnTo>
                <a:lnTo>
                  <a:pt x="6089" y="9647"/>
                </a:lnTo>
                <a:lnTo>
                  <a:pt x="5686" y="9354"/>
                </a:lnTo>
                <a:lnTo>
                  <a:pt x="5246" y="9097"/>
                </a:lnTo>
                <a:lnTo>
                  <a:pt x="4769" y="8950"/>
                </a:lnTo>
                <a:lnTo>
                  <a:pt x="4549" y="8840"/>
                </a:lnTo>
                <a:lnTo>
                  <a:pt x="4475" y="8767"/>
                </a:lnTo>
                <a:lnTo>
                  <a:pt x="4439" y="8694"/>
                </a:lnTo>
                <a:close/>
                <a:moveTo>
                  <a:pt x="1541" y="13022"/>
                </a:moveTo>
                <a:lnTo>
                  <a:pt x="2091" y="13389"/>
                </a:lnTo>
                <a:lnTo>
                  <a:pt x="2091" y="13572"/>
                </a:lnTo>
                <a:lnTo>
                  <a:pt x="2126" y="13749"/>
                </a:lnTo>
                <a:lnTo>
                  <a:pt x="1504" y="13389"/>
                </a:lnTo>
                <a:lnTo>
                  <a:pt x="1578" y="13352"/>
                </a:lnTo>
                <a:lnTo>
                  <a:pt x="1614" y="13315"/>
                </a:lnTo>
                <a:lnTo>
                  <a:pt x="1614" y="13279"/>
                </a:lnTo>
                <a:lnTo>
                  <a:pt x="1614" y="13205"/>
                </a:lnTo>
                <a:lnTo>
                  <a:pt x="1541" y="13095"/>
                </a:lnTo>
                <a:lnTo>
                  <a:pt x="1541" y="13022"/>
                </a:lnTo>
                <a:close/>
                <a:moveTo>
                  <a:pt x="13206" y="12949"/>
                </a:moveTo>
                <a:lnTo>
                  <a:pt x="13169" y="13022"/>
                </a:lnTo>
                <a:lnTo>
                  <a:pt x="13059" y="13756"/>
                </a:lnTo>
                <a:lnTo>
                  <a:pt x="13059" y="13829"/>
                </a:lnTo>
                <a:lnTo>
                  <a:pt x="13096" y="13866"/>
                </a:lnTo>
                <a:lnTo>
                  <a:pt x="12912" y="14086"/>
                </a:lnTo>
                <a:lnTo>
                  <a:pt x="12912" y="13719"/>
                </a:lnTo>
                <a:lnTo>
                  <a:pt x="12875" y="13352"/>
                </a:lnTo>
                <a:lnTo>
                  <a:pt x="13206" y="12949"/>
                </a:lnTo>
                <a:close/>
                <a:moveTo>
                  <a:pt x="2458" y="13646"/>
                </a:moveTo>
                <a:lnTo>
                  <a:pt x="2641" y="13792"/>
                </a:lnTo>
                <a:lnTo>
                  <a:pt x="2788" y="13902"/>
                </a:lnTo>
                <a:lnTo>
                  <a:pt x="2788" y="14086"/>
                </a:lnTo>
                <a:lnTo>
                  <a:pt x="2825" y="14233"/>
                </a:lnTo>
                <a:lnTo>
                  <a:pt x="2605" y="14086"/>
                </a:lnTo>
                <a:lnTo>
                  <a:pt x="2385" y="13939"/>
                </a:lnTo>
                <a:lnTo>
                  <a:pt x="2495" y="13939"/>
                </a:lnTo>
                <a:lnTo>
                  <a:pt x="2568" y="13866"/>
                </a:lnTo>
                <a:lnTo>
                  <a:pt x="2568" y="13829"/>
                </a:lnTo>
                <a:lnTo>
                  <a:pt x="2568" y="13756"/>
                </a:lnTo>
                <a:lnTo>
                  <a:pt x="2458" y="13646"/>
                </a:lnTo>
                <a:close/>
                <a:moveTo>
                  <a:pt x="3595" y="9794"/>
                </a:moveTo>
                <a:lnTo>
                  <a:pt x="3558" y="9831"/>
                </a:lnTo>
                <a:lnTo>
                  <a:pt x="3522" y="9867"/>
                </a:lnTo>
                <a:lnTo>
                  <a:pt x="3558" y="9977"/>
                </a:lnTo>
                <a:lnTo>
                  <a:pt x="3595" y="10088"/>
                </a:lnTo>
                <a:lnTo>
                  <a:pt x="3815" y="10234"/>
                </a:lnTo>
                <a:lnTo>
                  <a:pt x="4659" y="10821"/>
                </a:lnTo>
                <a:lnTo>
                  <a:pt x="5466" y="11518"/>
                </a:lnTo>
                <a:lnTo>
                  <a:pt x="6236" y="12178"/>
                </a:lnTo>
                <a:lnTo>
                  <a:pt x="7080" y="12839"/>
                </a:lnTo>
                <a:lnTo>
                  <a:pt x="7923" y="13462"/>
                </a:lnTo>
                <a:lnTo>
                  <a:pt x="8730" y="14049"/>
                </a:lnTo>
                <a:lnTo>
                  <a:pt x="9134" y="14343"/>
                </a:lnTo>
                <a:lnTo>
                  <a:pt x="9574" y="14563"/>
                </a:lnTo>
                <a:lnTo>
                  <a:pt x="9684" y="14563"/>
                </a:lnTo>
                <a:lnTo>
                  <a:pt x="9794" y="14526"/>
                </a:lnTo>
                <a:lnTo>
                  <a:pt x="9868" y="14453"/>
                </a:lnTo>
                <a:lnTo>
                  <a:pt x="9904" y="14416"/>
                </a:lnTo>
                <a:lnTo>
                  <a:pt x="9904" y="14379"/>
                </a:lnTo>
                <a:lnTo>
                  <a:pt x="9904" y="14306"/>
                </a:lnTo>
                <a:lnTo>
                  <a:pt x="9868" y="14269"/>
                </a:lnTo>
                <a:lnTo>
                  <a:pt x="9794" y="14196"/>
                </a:lnTo>
                <a:lnTo>
                  <a:pt x="9721" y="14159"/>
                </a:lnTo>
                <a:lnTo>
                  <a:pt x="9501" y="14012"/>
                </a:lnTo>
                <a:lnTo>
                  <a:pt x="9281" y="13866"/>
                </a:lnTo>
                <a:lnTo>
                  <a:pt x="8290" y="13205"/>
                </a:lnTo>
                <a:lnTo>
                  <a:pt x="7373" y="12508"/>
                </a:lnTo>
                <a:lnTo>
                  <a:pt x="6493" y="11812"/>
                </a:lnTo>
                <a:lnTo>
                  <a:pt x="5649" y="11115"/>
                </a:lnTo>
                <a:lnTo>
                  <a:pt x="4769" y="10418"/>
                </a:lnTo>
                <a:lnTo>
                  <a:pt x="4549" y="10234"/>
                </a:lnTo>
                <a:lnTo>
                  <a:pt x="4145" y="9977"/>
                </a:lnTo>
                <a:lnTo>
                  <a:pt x="3925" y="9867"/>
                </a:lnTo>
                <a:lnTo>
                  <a:pt x="3742" y="9794"/>
                </a:lnTo>
                <a:close/>
                <a:moveTo>
                  <a:pt x="3155" y="14122"/>
                </a:moveTo>
                <a:lnTo>
                  <a:pt x="3778" y="14563"/>
                </a:lnTo>
                <a:lnTo>
                  <a:pt x="3742" y="14746"/>
                </a:lnTo>
                <a:lnTo>
                  <a:pt x="3742" y="14856"/>
                </a:lnTo>
                <a:lnTo>
                  <a:pt x="3338" y="14563"/>
                </a:lnTo>
                <a:lnTo>
                  <a:pt x="3338" y="14489"/>
                </a:lnTo>
                <a:lnTo>
                  <a:pt x="3302" y="14416"/>
                </a:lnTo>
                <a:lnTo>
                  <a:pt x="3192" y="14269"/>
                </a:lnTo>
                <a:lnTo>
                  <a:pt x="3155" y="14122"/>
                </a:lnTo>
                <a:close/>
                <a:moveTo>
                  <a:pt x="12692" y="13536"/>
                </a:moveTo>
                <a:lnTo>
                  <a:pt x="12619" y="13976"/>
                </a:lnTo>
                <a:lnTo>
                  <a:pt x="12582" y="14416"/>
                </a:lnTo>
                <a:lnTo>
                  <a:pt x="12582" y="14489"/>
                </a:lnTo>
                <a:lnTo>
                  <a:pt x="12142" y="15040"/>
                </a:lnTo>
                <a:lnTo>
                  <a:pt x="12142" y="14893"/>
                </a:lnTo>
                <a:lnTo>
                  <a:pt x="12142" y="14563"/>
                </a:lnTo>
                <a:lnTo>
                  <a:pt x="12105" y="14269"/>
                </a:lnTo>
                <a:lnTo>
                  <a:pt x="12692" y="13536"/>
                </a:lnTo>
                <a:close/>
                <a:moveTo>
                  <a:pt x="4035" y="14746"/>
                </a:moveTo>
                <a:lnTo>
                  <a:pt x="4402" y="15003"/>
                </a:lnTo>
                <a:lnTo>
                  <a:pt x="4402" y="15040"/>
                </a:lnTo>
                <a:lnTo>
                  <a:pt x="4402" y="15150"/>
                </a:lnTo>
                <a:lnTo>
                  <a:pt x="4439" y="15223"/>
                </a:lnTo>
                <a:lnTo>
                  <a:pt x="4549" y="15370"/>
                </a:lnTo>
                <a:lnTo>
                  <a:pt x="4659" y="15553"/>
                </a:lnTo>
                <a:lnTo>
                  <a:pt x="4255" y="15223"/>
                </a:lnTo>
                <a:lnTo>
                  <a:pt x="4255" y="15150"/>
                </a:lnTo>
                <a:lnTo>
                  <a:pt x="4219" y="15076"/>
                </a:lnTo>
                <a:lnTo>
                  <a:pt x="4109" y="14966"/>
                </a:lnTo>
                <a:lnTo>
                  <a:pt x="4035" y="14856"/>
                </a:lnTo>
                <a:lnTo>
                  <a:pt x="4035" y="14746"/>
                </a:lnTo>
                <a:close/>
                <a:moveTo>
                  <a:pt x="11922" y="14489"/>
                </a:moveTo>
                <a:lnTo>
                  <a:pt x="11885" y="14856"/>
                </a:lnTo>
                <a:lnTo>
                  <a:pt x="11848" y="15113"/>
                </a:lnTo>
                <a:lnTo>
                  <a:pt x="11848" y="15260"/>
                </a:lnTo>
                <a:lnTo>
                  <a:pt x="11848" y="15370"/>
                </a:lnTo>
                <a:lnTo>
                  <a:pt x="11555" y="15700"/>
                </a:lnTo>
                <a:lnTo>
                  <a:pt x="11592" y="15480"/>
                </a:lnTo>
                <a:lnTo>
                  <a:pt x="11555" y="15223"/>
                </a:lnTo>
                <a:lnTo>
                  <a:pt x="11555" y="15150"/>
                </a:lnTo>
                <a:lnTo>
                  <a:pt x="11482" y="15113"/>
                </a:lnTo>
                <a:lnTo>
                  <a:pt x="11445" y="15113"/>
                </a:lnTo>
                <a:lnTo>
                  <a:pt x="11922" y="14489"/>
                </a:lnTo>
                <a:close/>
                <a:moveTo>
                  <a:pt x="4769" y="15223"/>
                </a:moveTo>
                <a:lnTo>
                  <a:pt x="5026" y="15406"/>
                </a:lnTo>
                <a:lnTo>
                  <a:pt x="5576" y="15810"/>
                </a:lnTo>
                <a:lnTo>
                  <a:pt x="5576" y="15883"/>
                </a:lnTo>
                <a:lnTo>
                  <a:pt x="5576" y="16177"/>
                </a:lnTo>
                <a:lnTo>
                  <a:pt x="5576" y="16287"/>
                </a:lnTo>
                <a:lnTo>
                  <a:pt x="4916" y="15773"/>
                </a:lnTo>
                <a:lnTo>
                  <a:pt x="4952" y="15663"/>
                </a:lnTo>
                <a:lnTo>
                  <a:pt x="4952" y="15553"/>
                </a:lnTo>
                <a:lnTo>
                  <a:pt x="4916" y="15480"/>
                </a:lnTo>
                <a:lnTo>
                  <a:pt x="4879" y="15370"/>
                </a:lnTo>
                <a:lnTo>
                  <a:pt x="4769" y="15223"/>
                </a:lnTo>
                <a:close/>
                <a:moveTo>
                  <a:pt x="5833" y="15993"/>
                </a:moveTo>
                <a:lnTo>
                  <a:pt x="6456" y="16507"/>
                </a:lnTo>
                <a:lnTo>
                  <a:pt x="6420" y="16580"/>
                </a:lnTo>
                <a:lnTo>
                  <a:pt x="6383" y="16690"/>
                </a:lnTo>
                <a:lnTo>
                  <a:pt x="6346" y="16874"/>
                </a:lnTo>
                <a:lnTo>
                  <a:pt x="5869" y="16507"/>
                </a:lnTo>
                <a:lnTo>
                  <a:pt x="5869" y="16323"/>
                </a:lnTo>
                <a:lnTo>
                  <a:pt x="5869" y="16140"/>
                </a:lnTo>
                <a:lnTo>
                  <a:pt x="5833" y="15993"/>
                </a:lnTo>
                <a:close/>
                <a:moveTo>
                  <a:pt x="11298" y="15260"/>
                </a:moveTo>
                <a:lnTo>
                  <a:pt x="11298" y="15443"/>
                </a:lnTo>
                <a:lnTo>
                  <a:pt x="11225" y="15957"/>
                </a:lnTo>
                <a:lnTo>
                  <a:pt x="11225" y="16030"/>
                </a:lnTo>
                <a:lnTo>
                  <a:pt x="11261" y="16067"/>
                </a:lnTo>
                <a:lnTo>
                  <a:pt x="10088" y="17387"/>
                </a:lnTo>
                <a:lnTo>
                  <a:pt x="10088" y="17130"/>
                </a:lnTo>
                <a:lnTo>
                  <a:pt x="10088" y="16984"/>
                </a:lnTo>
                <a:lnTo>
                  <a:pt x="10308" y="16653"/>
                </a:lnTo>
                <a:lnTo>
                  <a:pt x="10821" y="15920"/>
                </a:lnTo>
                <a:lnTo>
                  <a:pt x="10785" y="16067"/>
                </a:lnTo>
                <a:lnTo>
                  <a:pt x="10711" y="16287"/>
                </a:lnTo>
                <a:lnTo>
                  <a:pt x="10711" y="16397"/>
                </a:lnTo>
                <a:lnTo>
                  <a:pt x="10711" y="16507"/>
                </a:lnTo>
                <a:lnTo>
                  <a:pt x="10748" y="16543"/>
                </a:lnTo>
                <a:lnTo>
                  <a:pt x="10785" y="16543"/>
                </a:lnTo>
                <a:lnTo>
                  <a:pt x="10895" y="16470"/>
                </a:lnTo>
                <a:lnTo>
                  <a:pt x="10968" y="16360"/>
                </a:lnTo>
                <a:lnTo>
                  <a:pt x="11005" y="16103"/>
                </a:lnTo>
                <a:lnTo>
                  <a:pt x="11005" y="15663"/>
                </a:lnTo>
                <a:lnTo>
                  <a:pt x="11225" y="15370"/>
                </a:lnTo>
                <a:lnTo>
                  <a:pt x="11298" y="15260"/>
                </a:lnTo>
                <a:close/>
                <a:moveTo>
                  <a:pt x="6566" y="16580"/>
                </a:moveTo>
                <a:lnTo>
                  <a:pt x="7006" y="17020"/>
                </a:lnTo>
                <a:lnTo>
                  <a:pt x="7006" y="17240"/>
                </a:lnTo>
                <a:lnTo>
                  <a:pt x="7006" y="17460"/>
                </a:lnTo>
                <a:lnTo>
                  <a:pt x="6896" y="17350"/>
                </a:lnTo>
                <a:lnTo>
                  <a:pt x="6640" y="17130"/>
                </a:lnTo>
                <a:lnTo>
                  <a:pt x="6640" y="17020"/>
                </a:lnTo>
                <a:lnTo>
                  <a:pt x="6603" y="16800"/>
                </a:lnTo>
                <a:lnTo>
                  <a:pt x="6566" y="16580"/>
                </a:lnTo>
                <a:close/>
                <a:moveTo>
                  <a:pt x="9464" y="404"/>
                </a:moveTo>
                <a:lnTo>
                  <a:pt x="9684" y="440"/>
                </a:lnTo>
                <a:lnTo>
                  <a:pt x="9868" y="477"/>
                </a:lnTo>
                <a:lnTo>
                  <a:pt x="10051" y="587"/>
                </a:lnTo>
                <a:lnTo>
                  <a:pt x="10418" y="844"/>
                </a:lnTo>
                <a:lnTo>
                  <a:pt x="10711" y="1064"/>
                </a:lnTo>
                <a:lnTo>
                  <a:pt x="12582" y="2421"/>
                </a:lnTo>
                <a:lnTo>
                  <a:pt x="14489" y="3815"/>
                </a:lnTo>
                <a:lnTo>
                  <a:pt x="15443" y="4512"/>
                </a:lnTo>
                <a:lnTo>
                  <a:pt x="15700" y="4732"/>
                </a:lnTo>
                <a:lnTo>
                  <a:pt x="15847" y="4805"/>
                </a:lnTo>
                <a:lnTo>
                  <a:pt x="15993" y="4879"/>
                </a:lnTo>
                <a:lnTo>
                  <a:pt x="15590" y="5356"/>
                </a:lnTo>
                <a:lnTo>
                  <a:pt x="15223" y="5869"/>
                </a:lnTo>
                <a:lnTo>
                  <a:pt x="15040" y="6089"/>
                </a:lnTo>
                <a:lnTo>
                  <a:pt x="14856" y="6383"/>
                </a:lnTo>
                <a:lnTo>
                  <a:pt x="14783" y="6529"/>
                </a:lnTo>
                <a:lnTo>
                  <a:pt x="14746" y="6639"/>
                </a:lnTo>
                <a:lnTo>
                  <a:pt x="14746" y="6786"/>
                </a:lnTo>
                <a:lnTo>
                  <a:pt x="14856" y="6896"/>
                </a:lnTo>
                <a:lnTo>
                  <a:pt x="14966" y="7006"/>
                </a:lnTo>
                <a:lnTo>
                  <a:pt x="15076" y="7080"/>
                </a:lnTo>
                <a:lnTo>
                  <a:pt x="15370" y="7190"/>
                </a:lnTo>
                <a:lnTo>
                  <a:pt x="15957" y="7300"/>
                </a:lnTo>
                <a:lnTo>
                  <a:pt x="16727" y="7446"/>
                </a:lnTo>
                <a:lnTo>
                  <a:pt x="17021" y="7520"/>
                </a:lnTo>
                <a:lnTo>
                  <a:pt x="16984" y="7593"/>
                </a:lnTo>
                <a:lnTo>
                  <a:pt x="16470" y="8143"/>
                </a:lnTo>
                <a:lnTo>
                  <a:pt x="15993" y="8730"/>
                </a:lnTo>
                <a:lnTo>
                  <a:pt x="15040" y="9904"/>
                </a:lnTo>
                <a:lnTo>
                  <a:pt x="12912" y="12508"/>
                </a:lnTo>
                <a:lnTo>
                  <a:pt x="11848" y="13792"/>
                </a:lnTo>
                <a:lnTo>
                  <a:pt x="10821" y="15113"/>
                </a:lnTo>
                <a:lnTo>
                  <a:pt x="10344" y="15736"/>
                </a:lnTo>
                <a:lnTo>
                  <a:pt x="9904" y="16397"/>
                </a:lnTo>
                <a:lnTo>
                  <a:pt x="9464" y="17057"/>
                </a:lnTo>
                <a:lnTo>
                  <a:pt x="9317" y="17277"/>
                </a:lnTo>
                <a:lnTo>
                  <a:pt x="9207" y="17497"/>
                </a:lnTo>
                <a:lnTo>
                  <a:pt x="8987" y="17387"/>
                </a:lnTo>
                <a:lnTo>
                  <a:pt x="8767" y="17350"/>
                </a:lnTo>
                <a:lnTo>
                  <a:pt x="8290" y="17204"/>
                </a:lnTo>
                <a:lnTo>
                  <a:pt x="7997" y="17094"/>
                </a:lnTo>
                <a:lnTo>
                  <a:pt x="7740" y="16910"/>
                </a:lnTo>
                <a:lnTo>
                  <a:pt x="7483" y="16727"/>
                </a:lnTo>
                <a:lnTo>
                  <a:pt x="7227" y="16507"/>
                </a:lnTo>
                <a:lnTo>
                  <a:pt x="6750" y="16067"/>
                </a:lnTo>
                <a:lnTo>
                  <a:pt x="6273" y="15663"/>
                </a:lnTo>
                <a:lnTo>
                  <a:pt x="5723" y="15296"/>
                </a:lnTo>
                <a:lnTo>
                  <a:pt x="5209" y="14929"/>
                </a:lnTo>
                <a:lnTo>
                  <a:pt x="3045" y="13462"/>
                </a:lnTo>
                <a:lnTo>
                  <a:pt x="1908" y="12619"/>
                </a:lnTo>
                <a:lnTo>
                  <a:pt x="1321" y="12215"/>
                </a:lnTo>
                <a:lnTo>
                  <a:pt x="697" y="11848"/>
                </a:lnTo>
                <a:lnTo>
                  <a:pt x="624" y="11812"/>
                </a:lnTo>
                <a:lnTo>
                  <a:pt x="1614" y="10381"/>
                </a:lnTo>
                <a:lnTo>
                  <a:pt x="2641" y="8950"/>
                </a:lnTo>
                <a:lnTo>
                  <a:pt x="3668" y="7556"/>
                </a:lnTo>
                <a:lnTo>
                  <a:pt x="4732" y="6163"/>
                </a:lnTo>
                <a:lnTo>
                  <a:pt x="6970" y="3338"/>
                </a:lnTo>
                <a:lnTo>
                  <a:pt x="8144" y="1944"/>
                </a:lnTo>
                <a:lnTo>
                  <a:pt x="8730" y="1284"/>
                </a:lnTo>
                <a:lnTo>
                  <a:pt x="9244" y="550"/>
                </a:lnTo>
                <a:lnTo>
                  <a:pt x="9281" y="477"/>
                </a:lnTo>
                <a:lnTo>
                  <a:pt x="9281" y="404"/>
                </a:lnTo>
                <a:close/>
                <a:moveTo>
                  <a:pt x="7227" y="17204"/>
                </a:moveTo>
                <a:lnTo>
                  <a:pt x="7667" y="17460"/>
                </a:lnTo>
                <a:lnTo>
                  <a:pt x="8107" y="17681"/>
                </a:lnTo>
                <a:lnTo>
                  <a:pt x="8070" y="17937"/>
                </a:lnTo>
                <a:lnTo>
                  <a:pt x="8107" y="18194"/>
                </a:lnTo>
                <a:lnTo>
                  <a:pt x="7850" y="18084"/>
                </a:lnTo>
                <a:lnTo>
                  <a:pt x="7447" y="17791"/>
                </a:lnTo>
                <a:lnTo>
                  <a:pt x="7410" y="17644"/>
                </a:lnTo>
                <a:lnTo>
                  <a:pt x="7337" y="17497"/>
                </a:lnTo>
                <a:lnTo>
                  <a:pt x="7227" y="17204"/>
                </a:lnTo>
                <a:close/>
                <a:moveTo>
                  <a:pt x="9831" y="17460"/>
                </a:moveTo>
                <a:lnTo>
                  <a:pt x="9868" y="17534"/>
                </a:lnTo>
                <a:lnTo>
                  <a:pt x="9904" y="17571"/>
                </a:lnTo>
                <a:lnTo>
                  <a:pt x="9464" y="18084"/>
                </a:lnTo>
                <a:lnTo>
                  <a:pt x="9207" y="18341"/>
                </a:lnTo>
                <a:lnTo>
                  <a:pt x="9171" y="18231"/>
                </a:lnTo>
                <a:lnTo>
                  <a:pt x="9134" y="18121"/>
                </a:lnTo>
                <a:lnTo>
                  <a:pt x="9134" y="17974"/>
                </a:lnTo>
                <a:lnTo>
                  <a:pt x="9317" y="17974"/>
                </a:lnTo>
                <a:lnTo>
                  <a:pt x="9317" y="17937"/>
                </a:lnTo>
                <a:lnTo>
                  <a:pt x="9391" y="17937"/>
                </a:lnTo>
                <a:lnTo>
                  <a:pt x="9464" y="17901"/>
                </a:lnTo>
                <a:lnTo>
                  <a:pt x="9574" y="17827"/>
                </a:lnTo>
                <a:lnTo>
                  <a:pt x="9647" y="17681"/>
                </a:lnTo>
                <a:lnTo>
                  <a:pt x="9794" y="17460"/>
                </a:lnTo>
                <a:close/>
                <a:moveTo>
                  <a:pt x="9464" y="0"/>
                </a:moveTo>
                <a:lnTo>
                  <a:pt x="9281" y="37"/>
                </a:lnTo>
                <a:lnTo>
                  <a:pt x="9134" y="110"/>
                </a:lnTo>
                <a:lnTo>
                  <a:pt x="9024" y="147"/>
                </a:lnTo>
                <a:lnTo>
                  <a:pt x="8951" y="257"/>
                </a:lnTo>
                <a:lnTo>
                  <a:pt x="8914" y="294"/>
                </a:lnTo>
                <a:lnTo>
                  <a:pt x="8914" y="330"/>
                </a:lnTo>
                <a:lnTo>
                  <a:pt x="8327" y="954"/>
                </a:lnTo>
                <a:lnTo>
                  <a:pt x="7740" y="1614"/>
                </a:lnTo>
                <a:lnTo>
                  <a:pt x="6640" y="2971"/>
                </a:lnTo>
                <a:lnTo>
                  <a:pt x="5502" y="4365"/>
                </a:lnTo>
                <a:lnTo>
                  <a:pt x="4402" y="5759"/>
                </a:lnTo>
                <a:lnTo>
                  <a:pt x="2421" y="8400"/>
                </a:lnTo>
                <a:lnTo>
                  <a:pt x="477" y="11041"/>
                </a:lnTo>
                <a:lnTo>
                  <a:pt x="330" y="11261"/>
                </a:lnTo>
                <a:lnTo>
                  <a:pt x="37" y="11701"/>
                </a:lnTo>
                <a:lnTo>
                  <a:pt x="0" y="11775"/>
                </a:lnTo>
                <a:lnTo>
                  <a:pt x="0" y="11885"/>
                </a:lnTo>
                <a:lnTo>
                  <a:pt x="37" y="11958"/>
                </a:lnTo>
                <a:lnTo>
                  <a:pt x="74" y="12032"/>
                </a:lnTo>
                <a:lnTo>
                  <a:pt x="147" y="12068"/>
                </a:lnTo>
                <a:lnTo>
                  <a:pt x="220" y="12105"/>
                </a:lnTo>
                <a:lnTo>
                  <a:pt x="294" y="12105"/>
                </a:lnTo>
                <a:lnTo>
                  <a:pt x="404" y="12068"/>
                </a:lnTo>
                <a:lnTo>
                  <a:pt x="440" y="12142"/>
                </a:lnTo>
                <a:lnTo>
                  <a:pt x="697" y="12398"/>
                </a:lnTo>
                <a:lnTo>
                  <a:pt x="587" y="12508"/>
                </a:lnTo>
                <a:lnTo>
                  <a:pt x="514" y="12655"/>
                </a:lnTo>
                <a:lnTo>
                  <a:pt x="440" y="12802"/>
                </a:lnTo>
                <a:lnTo>
                  <a:pt x="404" y="12949"/>
                </a:lnTo>
                <a:lnTo>
                  <a:pt x="404" y="13022"/>
                </a:lnTo>
                <a:lnTo>
                  <a:pt x="440" y="13059"/>
                </a:lnTo>
                <a:lnTo>
                  <a:pt x="514" y="13095"/>
                </a:lnTo>
                <a:lnTo>
                  <a:pt x="550" y="13095"/>
                </a:lnTo>
                <a:lnTo>
                  <a:pt x="624" y="13205"/>
                </a:lnTo>
                <a:lnTo>
                  <a:pt x="697" y="13315"/>
                </a:lnTo>
                <a:lnTo>
                  <a:pt x="881" y="13462"/>
                </a:lnTo>
                <a:lnTo>
                  <a:pt x="1284" y="13719"/>
                </a:lnTo>
                <a:lnTo>
                  <a:pt x="2385" y="14416"/>
                </a:lnTo>
                <a:lnTo>
                  <a:pt x="3558" y="15223"/>
                </a:lnTo>
                <a:lnTo>
                  <a:pt x="4659" y="16103"/>
                </a:lnTo>
                <a:lnTo>
                  <a:pt x="6420" y="17534"/>
                </a:lnTo>
                <a:lnTo>
                  <a:pt x="6420" y="17571"/>
                </a:lnTo>
                <a:lnTo>
                  <a:pt x="6493" y="17644"/>
                </a:lnTo>
                <a:lnTo>
                  <a:pt x="6566" y="17644"/>
                </a:lnTo>
                <a:lnTo>
                  <a:pt x="6823" y="17864"/>
                </a:lnTo>
                <a:lnTo>
                  <a:pt x="7300" y="18231"/>
                </a:lnTo>
                <a:lnTo>
                  <a:pt x="7777" y="18561"/>
                </a:lnTo>
                <a:lnTo>
                  <a:pt x="8034" y="18671"/>
                </a:lnTo>
                <a:lnTo>
                  <a:pt x="8254" y="18781"/>
                </a:lnTo>
                <a:lnTo>
                  <a:pt x="8510" y="18854"/>
                </a:lnTo>
                <a:lnTo>
                  <a:pt x="8620" y="18854"/>
                </a:lnTo>
                <a:lnTo>
                  <a:pt x="8767" y="18818"/>
                </a:lnTo>
                <a:lnTo>
                  <a:pt x="8804" y="18744"/>
                </a:lnTo>
                <a:lnTo>
                  <a:pt x="8840" y="18708"/>
                </a:lnTo>
                <a:lnTo>
                  <a:pt x="8840" y="18634"/>
                </a:lnTo>
                <a:lnTo>
                  <a:pt x="8804" y="18561"/>
                </a:lnTo>
                <a:lnTo>
                  <a:pt x="8730" y="18488"/>
                </a:lnTo>
                <a:lnTo>
                  <a:pt x="8620" y="18414"/>
                </a:lnTo>
                <a:lnTo>
                  <a:pt x="8437" y="18341"/>
                </a:lnTo>
                <a:lnTo>
                  <a:pt x="8400" y="18341"/>
                </a:lnTo>
                <a:lnTo>
                  <a:pt x="8400" y="18157"/>
                </a:lnTo>
                <a:lnTo>
                  <a:pt x="8400" y="17974"/>
                </a:lnTo>
                <a:lnTo>
                  <a:pt x="8364" y="17791"/>
                </a:lnTo>
                <a:lnTo>
                  <a:pt x="8620" y="17864"/>
                </a:lnTo>
                <a:lnTo>
                  <a:pt x="8951" y="17937"/>
                </a:lnTo>
                <a:lnTo>
                  <a:pt x="8877" y="18121"/>
                </a:lnTo>
                <a:lnTo>
                  <a:pt x="8877" y="18267"/>
                </a:lnTo>
                <a:lnTo>
                  <a:pt x="8914" y="18451"/>
                </a:lnTo>
                <a:lnTo>
                  <a:pt x="8987" y="18598"/>
                </a:lnTo>
                <a:lnTo>
                  <a:pt x="8877" y="18781"/>
                </a:lnTo>
                <a:lnTo>
                  <a:pt x="8877" y="18854"/>
                </a:lnTo>
                <a:lnTo>
                  <a:pt x="8914" y="18964"/>
                </a:lnTo>
                <a:lnTo>
                  <a:pt x="9024" y="19001"/>
                </a:lnTo>
                <a:lnTo>
                  <a:pt x="9097" y="18964"/>
                </a:lnTo>
                <a:lnTo>
                  <a:pt x="9281" y="18854"/>
                </a:lnTo>
                <a:lnTo>
                  <a:pt x="9427" y="18708"/>
                </a:lnTo>
                <a:lnTo>
                  <a:pt x="9721" y="18414"/>
                </a:lnTo>
                <a:lnTo>
                  <a:pt x="10344" y="17717"/>
                </a:lnTo>
                <a:lnTo>
                  <a:pt x="11555" y="16397"/>
                </a:lnTo>
                <a:lnTo>
                  <a:pt x="12802" y="14929"/>
                </a:lnTo>
                <a:lnTo>
                  <a:pt x="14013" y="13462"/>
                </a:lnTo>
                <a:lnTo>
                  <a:pt x="15150" y="11958"/>
                </a:lnTo>
                <a:lnTo>
                  <a:pt x="16214" y="10454"/>
                </a:lnTo>
                <a:lnTo>
                  <a:pt x="17314" y="8950"/>
                </a:lnTo>
                <a:lnTo>
                  <a:pt x="17791" y="8253"/>
                </a:lnTo>
                <a:lnTo>
                  <a:pt x="18011" y="7887"/>
                </a:lnTo>
                <a:lnTo>
                  <a:pt x="18231" y="7483"/>
                </a:lnTo>
                <a:lnTo>
                  <a:pt x="18304" y="7483"/>
                </a:lnTo>
                <a:lnTo>
                  <a:pt x="18341" y="7446"/>
                </a:lnTo>
                <a:lnTo>
                  <a:pt x="18378" y="7373"/>
                </a:lnTo>
                <a:lnTo>
                  <a:pt x="18378" y="7300"/>
                </a:lnTo>
                <a:lnTo>
                  <a:pt x="18268" y="7080"/>
                </a:lnTo>
                <a:lnTo>
                  <a:pt x="18158" y="6860"/>
                </a:lnTo>
                <a:lnTo>
                  <a:pt x="17828" y="6493"/>
                </a:lnTo>
                <a:lnTo>
                  <a:pt x="17644" y="6346"/>
                </a:lnTo>
                <a:lnTo>
                  <a:pt x="17424" y="6199"/>
                </a:lnTo>
                <a:lnTo>
                  <a:pt x="17277" y="6126"/>
                </a:lnTo>
                <a:lnTo>
                  <a:pt x="17131" y="6089"/>
                </a:lnTo>
                <a:lnTo>
                  <a:pt x="16910" y="5576"/>
                </a:lnTo>
                <a:lnTo>
                  <a:pt x="16837" y="5319"/>
                </a:lnTo>
                <a:lnTo>
                  <a:pt x="16800" y="5062"/>
                </a:lnTo>
                <a:lnTo>
                  <a:pt x="16800" y="4915"/>
                </a:lnTo>
                <a:lnTo>
                  <a:pt x="16727" y="4769"/>
                </a:lnTo>
                <a:lnTo>
                  <a:pt x="16654" y="4695"/>
                </a:lnTo>
                <a:lnTo>
                  <a:pt x="16470" y="4695"/>
                </a:lnTo>
                <a:lnTo>
                  <a:pt x="16397" y="4732"/>
                </a:lnTo>
                <a:lnTo>
                  <a:pt x="16360" y="4769"/>
                </a:lnTo>
                <a:lnTo>
                  <a:pt x="16397" y="4842"/>
                </a:lnTo>
                <a:lnTo>
                  <a:pt x="16434" y="4879"/>
                </a:lnTo>
                <a:lnTo>
                  <a:pt x="16434" y="4915"/>
                </a:lnTo>
                <a:lnTo>
                  <a:pt x="16434" y="5099"/>
                </a:lnTo>
                <a:lnTo>
                  <a:pt x="16434" y="5356"/>
                </a:lnTo>
                <a:lnTo>
                  <a:pt x="16470" y="5539"/>
                </a:lnTo>
                <a:lnTo>
                  <a:pt x="16544" y="5759"/>
                </a:lnTo>
                <a:lnTo>
                  <a:pt x="16690" y="6126"/>
                </a:lnTo>
                <a:lnTo>
                  <a:pt x="16984" y="7006"/>
                </a:lnTo>
                <a:lnTo>
                  <a:pt x="17021" y="7080"/>
                </a:lnTo>
                <a:lnTo>
                  <a:pt x="16544" y="6970"/>
                </a:lnTo>
                <a:lnTo>
                  <a:pt x="15920" y="6860"/>
                </a:lnTo>
                <a:lnTo>
                  <a:pt x="15296" y="6713"/>
                </a:lnTo>
                <a:lnTo>
                  <a:pt x="15186" y="6639"/>
                </a:lnTo>
                <a:lnTo>
                  <a:pt x="15223" y="6603"/>
                </a:lnTo>
                <a:lnTo>
                  <a:pt x="15333" y="6419"/>
                </a:lnTo>
                <a:lnTo>
                  <a:pt x="15700" y="5906"/>
                </a:lnTo>
                <a:lnTo>
                  <a:pt x="16030" y="5392"/>
                </a:lnTo>
                <a:lnTo>
                  <a:pt x="16287" y="4915"/>
                </a:lnTo>
                <a:lnTo>
                  <a:pt x="16360" y="4842"/>
                </a:lnTo>
                <a:lnTo>
                  <a:pt x="16360" y="4732"/>
                </a:lnTo>
                <a:lnTo>
                  <a:pt x="16324" y="4622"/>
                </a:lnTo>
                <a:lnTo>
                  <a:pt x="16250" y="4512"/>
                </a:lnTo>
                <a:lnTo>
                  <a:pt x="16067" y="4329"/>
                </a:lnTo>
                <a:lnTo>
                  <a:pt x="15590" y="4035"/>
                </a:lnTo>
                <a:lnTo>
                  <a:pt x="14526" y="3265"/>
                </a:lnTo>
                <a:lnTo>
                  <a:pt x="12435" y="1724"/>
                </a:lnTo>
                <a:lnTo>
                  <a:pt x="11445" y="1027"/>
                </a:lnTo>
                <a:lnTo>
                  <a:pt x="10454" y="330"/>
                </a:lnTo>
                <a:lnTo>
                  <a:pt x="10124" y="147"/>
                </a:lnTo>
                <a:lnTo>
                  <a:pt x="9794" y="37"/>
                </a:lnTo>
                <a:lnTo>
                  <a:pt x="9611"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456" name="Google Shape;456;p9"/>
          <p:cNvSpPr/>
          <p:nvPr/>
        </p:nvSpPr>
        <p:spPr>
          <a:xfrm>
            <a:off x="700454" y="4557600"/>
            <a:ext cx="504670" cy="400627"/>
          </a:xfrm>
          <a:custGeom>
            <a:avLst/>
            <a:gdLst/>
            <a:ahLst/>
            <a:cxnLst/>
            <a:rect l="l" t="t" r="r" b="b"/>
            <a:pathLst>
              <a:path w="17792" h="14124" extrusionOk="0">
                <a:moveTo>
                  <a:pt x="10565" y="2275"/>
                </a:moveTo>
                <a:lnTo>
                  <a:pt x="10785" y="2312"/>
                </a:lnTo>
                <a:lnTo>
                  <a:pt x="11189" y="2422"/>
                </a:lnTo>
                <a:lnTo>
                  <a:pt x="11555" y="2605"/>
                </a:lnTo>
                <a:lnTo>
                  <a:pt x="11445" y="2605"/>
                </a:lnTo>
                <a:lnTo>
                  <a:pt x="10638" y="2899"/>
                </a:lnTo>
                <a:lnTo>
                  <a:pt x="9868" y="3192"/>
                </a:lnTo>
                <a:lnTo>
                  <a:pt x="9245" y="3449"/>
                </a:lnTo>
                <a:lnTo>
                  <a:pt x="8584" y="3706"/>
                </a:lnTo>
                <a:lnTo>
                  <a:pt x="7961" y="4036"/>
                </a:lnTo>
                <a:lnTo>
                  <a:pt x="7667" y="4219"/>
                </a:lnTo>
                <a:lnTo>
                  <a:pt x="7410" y="4439"/>
                </a:lnTo>
                <a:lnTo>
                  <a:pt x="7631" y="4073"/>
                </a:lnTo>
                <a:lnTo>
                  <a:pt x="7887" y="3743"/>
                </a:lnTo>
                <a:lnTo>
                  <a:pt x="8144" y="3412"/>
                </a:lnTo>
                <a:lnTo>
                  <a:pt x="8438" y="3156"/>
                </a:lnTo>
                <a:lnTo>
                  <a:pt x="8768" y="2899"/>
                </a:lnTo>
                <a:lnTo>
                  <a:pt x="9098" y="2679"/>
                </a:lnTo>
                <a:lnTo>
                  <a:pt x="9501" y="2495"/>
                </a:lnTo>
                <a:lnTo>
                  <a:pt x="9905" y="2349"/>
                </a:lnTo>
                <a:lnTo>
                  <a:pt x="10125" y="2312"/>
                </a:lnTo>
                <a:lnTo>
                  <a:pt x="10345" y="2275"/>
                </a:lnTo>
                <a:close/>
                <a:moveTo>
                  <a:pt x="1285" y="2129"/>
                </a:moveTo>
                <a:lnTo>
                  <a:pt x="1248" y="2165"/>
                </a:lnTo>
                <a:lnTo>
                  <a:pt x="1101" y="2275"/>
                </a:lnTo>
                <a:lnTo>
                  <a:pt x="991" y="2422"/>
                </a:lnTo>
                <a:lnTo>
                  <a:pt x="808" y="2715"/>
                </a:lnTo>
                <a:lnTo>
                  <a:pt x="588" y="2605"/>
                </a:lnTo>
                <a:lnTo>
                  <a:pt x="441" y="2422"/>
                </a:lnTo>
                <a:lnTo>
                  <a:pt x="258" y="2239"/>
                </a:lnTo>
                <a:lnTo>
                  <a:pt x="184" y="2202"/>
                </a:lnTo>
                <a:lnTo>
                  <a:pt x="111" y="2202"/>
                </a:lnTo>
                <a:lnTo>
                  <a:pt x="37" y="2239"/>
                </a:lnTo>
                <a:lnTo>
                  <a:pt x="1" y="2312"/>
                </a:lnTo>
                <a:lnTo>
                  <a:pt x="1" y="2495"/>
                </a:lnTo>
                <a:lnTo>
                  <a:pt x="74" y="2642"/>
                </a:lnTo>
                <a:lnTo>
                  <a:pt x="147" y="2789"/>
                </a:lnTo>
                <a:lnTo>
                  <a:pt x="258" y="2936"/>
                </a:lnTo>
                <a:lnTo>
                  <a:pt x="404" y="3046"/>
                </a:lnTo>
                <a:lnTo>
                  <a:pt x="588" y="3119"/>
                </a:lnTo>
                <a:lnTo>
                  <a:pt x="294" y="3706"/>
                </a:lnTo>
                <a:lnTo>
                  <a:pt x="74" y="4293"/>
                </a:lnTo>
                <a:lnTo>
                  <a:pt x="74" y="4403"/>
                </a:lnTo>
                <a:lnTo>
                  <a:pt x="74" y="4476"/>
                </a:lnTo>
                <a:lnTo>
                  <a:pt x="147" y="4549"/>
                </a:lnTo>
                <a:lnTo>
                  <a:pt x="221" y="4586"/>
                </a:lnTo>
                <a:lnTo>
                  <a:pt x="294" y="4623"/>
                </a:lnTo>
                <a:lnTo>
                  <a:pt x="368" y="4586"/>
                </a:lnTo>
                <a:lnTo>
                  <a:pt x="441" y="4549"/>
                </a:lnTo>
                <a:lnTo>
                  <a:pt x="514" y="4476"/>
                </a:lnTo>
                <a:lnTo>
                  <a:pt x="991" y="3339"/>
                </a:lnTo>
                <a:lnTo>
                  <a:pt x="1248" y="2789"/>
                </a:lnTo>
                <a:lnTo>
                  <a:pt x="1321" y="2495"/>
                </a:lnTo>
                <a:lnTo>
                  <a:pt x="1395" y="2202"/>
                </a:lnTo>
                <a:lnTo>
                  <a:pt x="1358" y="2165"/>
                </a:lnTo>
                <a:lnTo>
                  <a:pt x="1321" y="2129"/>
                </a:lnTo>
                <a:close/>
                <a:moveTo>
                  <a:pt x="11702" y="2715"/>
                </a:moveTo>
                <a:lnTo>
                  <a:pt x="11959" y="2936"/>
                </a:lnTo>
                <a:lnTo>
                  <a:pt x="12142" y="3156"/>
                </a:lnTo>
                <a:lnTo>
                  <a:pt x="12216" y="3266"/>
                </a:lnTo>
                <a:lnTo>
                  <a:pt x="11812" y="3412"/>
                </a:lnTo>
                <a:lnTo>
                  <a:pt x="11445" y="3559"/>
                </a:lnTo>
                <a:lnTo>
                  <a:pt x="9758" y="4183"/>
                </a:lnTo>
                <a:lnTo>
                  <a:pt x="8254" y="4770"/>
                </a:lnTo>
                <a:lnTo>
                  <a:pt x="7484" y="5100"/>
                </a:lnTo>
                <a:lnTo>
                  <a:pt x="7117" y="5283"/>
                </a:lnTo>
                <a:lnTo>
                  <a:pt x="6787" y="5503"/>
                </a:lnTo>
                <a:lnTo>
                  <a:pt x="7337" y="4549"/>
                </a:lnTo>
                <a:lnTo>
                  <a:pt x="7374" y="4549"/>
                </a:lnTo>
                <a:lnTo>
                  <a:pt x="8364" y="4073"/>
                </a:lnTo>
                <a:lnTo>
                  <a:pt x="9355" y="3632"/>
                </a:lnTo>
                <a:lnTo>
                  <a:pt x="11409" y="2862"/>
                </a:lnTo>
                <a:lnTo>
                  <a:pt x="11445" y="2936"/>
                </a:lnTo>
                <a:lnTo>
                  <a:pt x="11519" y="2972"/>
                </a:lnTo>
                <a:lnTo>
                  <a:pt x="11592" y="3009"/>
                </a:lnTo>
                <a:lnTo>
                  <a:pt x="11666" y="2972"/>
                </a:lnTo>
                <a:lnTo>
                  <a:pt x="11739" y="2899"/>
                </a:lnTo>
                <a:lnTo>
                  <a:pt x="11739" y="2789"/>
                </a:lnTo>
                <a:lnTo>
                  <a:pt x="11702" y="2715"/>
                </a:lnTo>
                <a:close/>
                <a:moveTo>
                  <a:pt x="12326" y="3522"/>
                </a:moveTo>
                <a:lnTo>
                  <a:pt x="12399" y="3596"/>
                </a:lnTo>
                <a:lnTo>
                  <a:pt x="12436" y="3596"/>
                </a:lnTo>
                <a:lnTo>
                  <a:pt x="12583" y="3926"/>
                </a:lnTo>
                <a:lnTo>
                  <a:pt x="12546" y="3926"/>
                </a:lnTo>
                <a:lnTo>
                  <a:pt x="12473" y="3963"/>
                </a:lnTo>
                <a:lnTo>
                  <a:pt x="12289" y="4109"/>
                </a:lnTo>
                <a:lnTo>
                  <a:pt x="12106" y="4219"/>
                </a:lnTo>
                <a:lnTo>
                  <a:pt x="11702" y="4403"/>
                </a:lnTo>
                <a:lnTo>
                  <a:pt x="11262" y="4586"/>
                </a:lnTo>
                <a:lnTo>
                  <a:pt x="10822" y="4733"/>
                </a:lnTo>
                <a:lnTo>
                  <a:pt x="9941" y="5026"/>
                </a:lnTo>
                <a:lnTo>
                  <a:pt x="9061" y="5393"/>
                </a:lnTo>
                <a:lnTo>
                  <a:pt x="8217" y="5723"/>
                </a:lnTo>
                <a:lnTo>
                  <a:pt x="7374" y="6127"/>
                </a:lnTo>
                <a:lnTo>
                  <a:pt x="6750" y="6384"/>
                </a:lnTo>
                <a:lnTo>
                  <a:pt x="6420" y="6567"/>
                </a:lnTo>
                <a:lnTo>
                  <a:pt x="6090" y="6750"/>
                </a:lnTo>
                <a:lnTo>
                  <a:pt x="6310" y="6384"/>
                </a:lnTo>
                <a:lnTo>
                  <a:pt x="6677" y="5650"/>
                </a:lnTo>
                <a:lnTo>
                  <a:pt x="7410" y="5467"/>
                </a:lnTo>
                <a:lnTo>
                  <a:pt x="8107" y="5173"/>
                </a:lnTo>
                <a:lnTo>
                  <a:pt x="9465" y="4623"/>
                </a:lnTo>
                <a:lnTo>
                  <a:pt x="10932" y="4073"/>
                </a:lnTo>
                <a:lnTo>
                  <a:pt x="11629" y="3816"/>
                </a:lnTo>
                <a:lnTo>
                  <a:pt x="12326" y="3522"/>
                </a:lnTo>
                <a:close/>
                <a:moveTo>
                  <a:pt x="5100" y="8401"/>
                </a:moveTo>
                <a:lnTo>
                  <a:pt x="4989" y="8438"/>
                </a:lnTo>
                <a:lnTo>
                  <a:pt x="4953" y="8474"/>
                </a:lnTo>
                <a:lnTo>
                  <a:pt x="4953" y="8511"/>
                </a:lnTo>
                <a:lnTo>
                  <a:pt x="4916" y="8768"/>
                </a:lnTo>
                <a:lnTo>
                  <a:pt x="4879" y="8988"/>
                </a:lnTo>
                <a:lnTo>
                  <a:pt x="4879" y="9245"/>
                </a:lnTo>
                <a:lnTo>
                  <a:pt x="4916" y="9355"/>
                </a:lnTo>
                <a:lnTo>
                  <a:pt x="4989" y="9465"/>
                </a:lnTo>
                <a:lnTo>
                  <a:pt x="5026" y="9501"/>
                </a:lnTo>
                <a:lnTo>
                  <a:pt x="5173" y="9501"/>
                </a:lnTo>
                <a:lnTo>
                  <a:pt x="5210" y="9465"/>
                </a:lnTo>
                <a:lnTo>
                  <a:pt x="5283" y="9391"/>
                </a:lnTo>
                <a:lnTo>
                  <a:pt x="5320" y="9281"/>
                </a:lnTo>
                <a:lnTo>
                  <a:pt x="5320" y="9061"/>
                </a:lnTo>
                <a:lnTo>
                  <a:pt x="5320" y="8768"/>
                </a:lnTo>
                <a:lnTo>
                  <a:pt x="5283" y="8511"/>
                </a:lnTo>
                <a:lnTo>
                  <a:pt x="5246" y="8474"/>
                </a:lnTo>
                <a:lnTo>
                  <a:pt x="5210" y="8438"/>
                </a:lnTo>
                <a:lnTo>
                  <a:pt x="5100" y="8401"/>
                </a:lnTo>
                <a:close/>
                <a:moveTo>
                  <a:pt x="5210" y="9685"/>
                </a:moveTo>
                <a:lnTo>
                  <a:pt x="5136" y="9722"/>
                </a:lnTo>
                <a:lnTo>
                  <a:pt x="5063" y="9758"/>
                </a:lnTo>
                <a:lnTo>
                  <a:pt x="5026" y="9795"/>
                </a:lnTo>
                <a:lnTo>
                  <a:pt x="4989" y="9905"/>
                </a:lnTo>
                <a:lnTo>
                  <a:pt x="4989" y="9978"/>
                </a:lnTo>
                <a:lnTo>
                  <a:pt x="4916" y="10308"/>
                </a:lnTo>
                <a:lnTo>
                  <a:pt x="4916" y="10639"/>
                </a:lnTo>
                <a:lnTo>
                  <a:pt x="4953" y="10749"/>
                </a:lnTo>
                <a:lnTo>
                  <a:pt x="4989" y="10785"/>
                </a:lnTo>
                <a:lnTo>
                  <a:pt x="5063" y="10822"/>
                </a:lnTo>
                <a:lnTo>
                  <a:pt x="5173" y="10822"/>
                </a:lnTo>
                <a:lnTo>
                  <a:pt x="5246" y="10785"/>
                </a:lnTo>
                <a:lnTo>
                  <a:pt x="5283" y="10749"/>
                </a:lnTo>
                <a:lnTo>
                  <a:pt x="5283" y="10639"/>
                </a:lnTo>
                <a:lnTo>
                  <a:pt x="5283" y="10272"/>
                </a:lnTo>
                <a:lnTo>
                  <a:pt x="5356" y="9905"/>
                </a:lnTo>
                <a:lnTo>
                  <a:pt x="5356" y="9832"/>
                </a:lnTo>
                <a:lnTo>
                  <a:pt x="5320" y="9758"/>
                </a:lnTo>
                <a:lnTo>
                  <a:pt x="5283" y="9722"/>
                </a:lnTo>
                <a:lnTo>
                  <a:pt x="5210" y="9685"/>
                </a:lnTo>
                <a:close/>
                <a:moveTo>
                  <a:pt x="14600" y="9501"/>
                </a:moveTo>
                <a:lnTo>
                  <a:pt x="14563" y="9575"/>
                </a:lnTo>
                <a:lnTo>
                  <a:pt x="14490" y="9868"/>
                </a:lnTo>
                <a:lnTo>
                  <a:pt x="14417" y="10125"/>
                </a:lnTo>
                <a:lnTo>
                  <a:pt x="14380" y="10712"/>
                </a:lnTo>
                <a:lnTo>
                  <a:pt x="14417" y="10785"/>
                </a:lnTo>
                <a:lnTo>
                  <a:pt x="14453" y="10859"/>
                </a:lnTo>
                <a:lnTo>
                  <a:pt x="14527" y="10895"/>
                </a:lnTo>
                <a:lnTo>
                  <a:pt x="14600" y="10932"/>
                </a:lnTo>
                <a:lnTo>
                  <a:pt x="14673" y="10932"/>
                </a:lnTo>
                <a:lnTo>
                  <a:pt x="14747" y="10895"/>
                </a:lnTo>
                <a:lnTo>
                  <a:pt x="14783" y="10859"/>
                </a:lnTo>
                <a:lnTo>
                  <a:pt x="14820" y="10785"/>
                </a:lnTo>
                <a:lnTo>
                  <a:pt x="14820" y="10639"/>
                </a:lnTo>
                <a:lnTo>
                  <a:pt x="14820" y="10088"/>
                </a:lnTo>
                <a:lnTo>
                  <a:pt x="14820" y="9832"/>
                </a:lnTo>
                <a:lnTo>
                  <a:pt x="14747" y="9575"/>
                </a:lnTo>
                <a:lnTo>
                  <a:pt x="14710" y="9501"/>
                </a:lnTo>
                <a:close/>
                <a:moveTo>
                  <a:pt x="12729" y="4183"/>
                </a:moveTo>
                <a:lnTo>
                  <a:pt x="12986" y="4880"/>
                </a:lnTo>
                <a:lnTo>
                  <a:pt x="12766" y="4990"/>
                </a:lnTo>
                <a:lnTo>
                  <a:pt x="12509" y="5100"/>
                </a:lnTo>
                <a:lnTo>
                  <a:pt x="12032" y="5320"/>
                </a:lnTo>
                <a:lnTo>
                  <a:pt x="10969" y="5833"/>
                </a:lnTo>
                <a:lnTo>
                  <a:pt x="9978" y="6310"/>
                </a:lnTo>
                <a:lnTo>
                  <a:pt x="8988" y="6714"/>
                </a:lnTo>
                <a:lnTo>
                  <a:pt x="8071" y="7007"/>
                </a:lnTo>
                <a:lnTo>
                  <a:pt x="7117" y="7301"/>
                </a:lnTo>
                <a:lnTo>
                  <a:pt x="6677" y="7484"/>
                </a:lnTo>
                <a:lnTo>
                  <a:pt x="6237" y="7704"/>
                </a:lnTo>
                <a:lnTo>
                  <a:pt x="5796" y="7924"/>
                </a:lnTo>
                <a:lnTo>
                  <a:pt x="5430" y="8218"/>
                </a:lnTo>
                <a:lnTo>
                  <a:pt x="5393" y="8254"/>
                </a:lnTo>
                <a:lnTo>
                  <a:pt x="5393" y="8291"/>
                </a:lnTo>
                <a:lnTo>
                  <a:pt x="5430" y="8328"/>
                </a:lnTo>
                <a:lnTo>
                  <a:pt x="5466" y="8328"/>
                </a:lnTo>
                <a:lnTo>
                  <a:pt x="6420" y="7961"/>
                </a:lnTo>
                <a:lnTo>
                  <a:pt x="7337" y="7594"/>
                </a:lnTo>
                <a:lnTo>
                  <a:pt x="8364" y="7264"/>
                </a:lnTo>
                <a:lnTo>
                  <a:pt x="9391" y="6897"/>
                </a:lnTo>
                <a:lnTo>
                  <a:pt x="10345" y="6530"/>
                </a:lnTo>
                <a:lnTo>
                  <a:pt x="11262" y="6090"/>
                </a:lnTo>
                <a:lnTo>
                  <a:pt x="12326" y="5577"/>
                </a:lnTo>
                <a:lnTo>
                  <a:pt x="12729" y="5393"/>
                </a:lnTo>
                <a:lnTo>
                  <a:pt x="12913" y="5283"/>
                </a:lnTo>
                <a:lnTo>
                  <a:pt x="13133" y="5210"/>
                </a:lnTo>
                <a:lnTo>
                  <a:pt x="13169" y="5356"/>
                </a:lnTo>
                <a:lnTo>
                  <a:pt x="13426" y="5870"/>
                </a:lnTo>
                <a:lnTo>
                  <a:pt x="13390" y="5870"/>
                </a:lnTo>
                <a:lnTo>
                  <a:pt x="13353" y="5797"/>
                </a:lnTo>
                <a:lnTo>
                  <a:pt x="13280" y="5760"/>
                </a:lnTo>
                <a:lnTo>
                  <a:pt x="13206" y="5723"/>
                </a:lnTo>
                <a:lnTo>
                  <a:pt x="13133" y="5760"/>
                </a:lnTo>
                <a:lnTo>
                  <a:pt x="12216" y="6237"/>
                </a:lnTo>
                <a:lnTo>
                  <a:pt x="11299" y="6677"/>
                </a:lnTo>
                <a:lnTo>
                  <a:pt x="10345" y="7081"/>
                </a:lnTo>
                <a:lnTo>
                  <a:pt x="9428" y="7484"/>
                </a:lnTo>
                <a:lnTo>
                  <a:pt x="8474" y="7851"/>
                </a:lnTo>
                <a:lnTo>
                  <a:pt x="7520" y="8181"/>
                </a:lnTo>
                <a:lnTo>
                  <a:pt x="6640" y="8474"/>
                </a:lnTo>
                <a:lnTo>
                  <a:pt x="6163" y="8658"/>
                </a:lnTo>
                <a:lnTo>
                  <a:pt x="5980" y="8768"/>
                </a:lnTo>
                <a:lnTo>
                  <a:pt x="5760" y="8878"/>
                </a:lnTo>
                <a:lnTo>
                  <a:pt x="5760" y="8915"/>
                </a:lnTo>
                <a:lnTo>
                  <a:pt x="5760" y="8951"/>
                </a:lnTo>
                <a:lnTo>
                  <a:pt x="6273" y="8951"/>
                </a:lnTo>
                <a:lnTo>
                  <a:pt x="6713" y="8805"/>
                </a:lnTo>
                <a:lnTo>
                  <a:pt x="7631" y="8511"/>
                </a:lnTo>
                <a:lnTo>
                  <a:pt x="8621" y="8144"/>
                </a:lnTo>
                <a:lnTo>
                  <a:pt x="9611" y="7777"/>
                </a:lnTo>
                <a:lnTo>
                  <a:pt x="10528" y="7411"/>
                </a:lnTo>
                <a:lnTo>
                  <a:pt x="11409" y="7007"/>
                </a:lnTo>
                <a:lnTo>
                  <a:pt x="12289" y="6604"/>
                </a:lnTo>
                <a:lnTo>
                  <a:pt x="13133" y="6163"/>
                </a:lnTo>
                <a:lnTo>
                  <a:pt x="13206" y="6200"/>
                </a:lnTo>
                <a:lnTo>
                  <a:pt x="13316" y="6200"/>
                </a:lnTo>
                <a:lnTo>
                  <a:pt x="13390" y="6163"/>
                </a:lnTo>
                <a:lnTo>
                  <a:pt x="13463" y="6090"/>
                </a:lnTo>
                <a:lnTo>
                  <a:pt x="13500" y="6053"/>
                </a:lnTo>
                <a:lnTo>
                  <a:pt x="13866" y="6714"/>
                </a:lnTo>
                <a:lnTo>
                  <a:pt x="13646" y="6787"/>
                </a:lnTo>
                <a:lnTo>
                  <a:pt x="13463" y="6860"/>
                </a:lnTo>
                <a:lnTo>
                  <a:pt x="12913" y="7081"/>
                </a:lnTo>
                <a:lnTo>
                  <a:pt x="12399" y="7337"/>
                </a:lnTo>
                <a:lnTo>
                  <a:pt x="11225" y="7961"/>
                </a:lnTo>
                <a:lnTo>
                  <a:pt x="10675" y="8254"/>
                </a:lnTo>
                <a:lnTo>
                  <a:pt x="10052" y="8548"/>
                </a:lnTo>
                <a:lnTo>
                  <a:pt x="9428" y="8768"/>
                </a:lnTo>
                <a:lnTo>
                  <a:pt x="8804" y="8951"/>
                </a:lnTo>
                <a:lnTo>
                  <a:pt x="7520" y="9318"/>
                </a:lnTo>
                <a:lnTo>
                  <a:pt x="6200" y="9722"/>
                </a:lnTo>
                <a:lnTo>
                  <a:pt x="5796" y="9868"/>
                </a:lnTo>
                <a:lnTo>
                  <a:pt x="5650" y="10015"/>
                </a:lnTo>
                <a:lnTo>
                  <a:pt x="5576" y="10052"/>
                </a:lnTo>
                <a:lnTo>
                  <a:pt x="5576" y="10015"/>
                </a:lnTo>
                <a:lnTo>
                  <a:pt x="5540" y="9978"/>
                </a:lnTo>
                <a:lnTo>
                  <a:pt x="5540" y="10015"/>
                </a:lnTo>
                <a:lnTo>
                  <a:pt x="5503" y="10088"/>
                </a:lnTo>
                <a:lnTo>
                  <a:pt x="5503" y="10198"/>
                </a:lnTo>
                <a:lnTo>
                  <a:pt x="5540" y="10235"/>
                </a:lnTo>
                <a:lnTo>
                  <a:pt x="5576" y="10235"/>
                </a:lnTo>
                <a:lnTo>
                  <a:pt x="5796" y="10125"/>
                </a:lnTo>
                <a:lnTo>
                  <a:pt x="6017" y="10052"/>
                </a:lnTo>
                <a:lnTo>
                  <a:pt x="6530" y="9942"/>
                </a:lnTo>
                <a:lnTo>
                  <a:pt x="7704" y="9575"/>
                </a:lnTo>
                <a:lnTo>
                  <a:pt x="8878" y="9281"/>
                </a:lnTo>
                <a:lnTo>
                  <a:pt x="9465" y="9098"/>
                </a:lnTo>
                <a:lnTo>
                  <a:pt x="10015" y="8878"/>
                </a:lnTo>
                <a:lnTo>
                  <a:pt x="10528" y="8695"/>
                </a:lnTo>
                <a:lnTo>
                  <a:pt x="11005" y="8438"/>
                </a:lnTo>
                <a:lnTo>
                  <a:pt x="11959" y="7924"/>
                </a:lnTo>
                <a:lnTo>
                  <a:pt x="12473" y="7667"/>
                </a:lnTo>
                <a:lnTo>
                  <a:pt x="12986" y="7411"/>
                </a:lnTo>
                <a:lnTo>
                  <a:pt x="13573" y="7191"/>
                </a:lnTo>
                <a:lnTo>
                  <a:pt x="13756" y="7117"/>
                </a:lnTo>
                <a:lnTo>
                  <a:pt x="14013" y="7044"/>
                </a:lnTo>
                <a:lnTo>
                  <a:pt x="14050" y="7081"/>
                </a:lnTo>
                <a:lnTo>
                  <a:pt x="14160" y="7081"/>
                </a:lnTo>
                <a:lnTo>
                  <a:pt x="14197" y="7191"/>
                </a:lnTo>
                <a:lnTo>
                  <a:pt x="13830" y="7374"/>
                </a:lnTo>
                <a:lnTo>
                  <a:pt x="13500" y="7594"/>
                </a:lnTo>
                <a:lnTo>
                  <a:pt x="12436" y="8218"/>
                </a:lnTo>
                <a:lnTo>
                  <a:pt x="11335" y="8768"/>
                </a:lnTo>
                <a:lnTo>
                  <a:pt x="10198" y="9245"/>
                </a:lnTo>
                <a:lnTo>
                  <a:pt x="9061" y="9685"/>
                </a:lnTo>
                <a:lnTo>
                  <a:pt x="7887" y="10088"/>
                </a:lnTo>
                <a:lnTo>
                  <a:pt x="6750" y="10455"/>
                </a:lnTo>
                <a:lnTo>
                  <a:pt x="6200" y="10639"/>
                </a:lnTo>
                <a:lnTo>
                  <a:pt x="5906" y="10749"/>
                </a:lnTo>
                <a:lnTo>
                  <a:pt x="5650" y="10895"/>
                </a:lnTo>
                <a:lnTo>
                  <a:pt x="5613" y="10932"/>
                </a:lnTo>
                <a:lnTo>
                  <a:pt x="5613" y="10969"/>
                </a:lnTo>
                <a:lnTo>
                  <a:pt x="5613" y="11005"/>
                </a:lnTo>
                <a:lnTo>
                  <a:pt x="5686" y="11042"/>
                </a:lnTo>
                <a:lnTo>
                  <a:pt x="5943" y="11005"/>
                </a:lnTo>
                <a:lnTo>
                  <a:pt x="6200" y="10969"/>
                </a:lnTo>
                <a:lnTo>
                  <a:pt x="6713" y="10822"/>
                </a:lnTo>
                <a:lnTo>
                  <a:pt x="7337" y="10602"/>
                </a:lnTo>
                <a:lnTo>
                  <a:pt x="7961" y="10419"/>
                </a:lnTo>
                <a:lnTo>
                  <a:pt x="9208" y="10015"/>
                </a:lnTo>
                <a:lnTo>
                  <a:pt x="10418" y="9538"/>
                </a:lnTo>
                <a:lnTo>
                  <a:pt x="11445" y="9061"/>
                </a:lnTo>
                <a:lnTo>
                  <a:pt x="12473" y="8584"/>
                </a:lnTo>
                <a:lnTo>
                  <a:pt x="13573" y="7961"/>
                </a:lnTo>
                <a:lnTo>
                  <a:pt x="14013" y="7741"/>
                </a:lnTo>
                <a:lnTo>
                  <a:pt x="14233" y="7594"/>
                </a:lnTo>
                <a:lnTo>
                  <a:pt x="14417" y="7447"/>
                </a:lnTo>
                <a:lnTo>
                  <a:pt x="14527" y="7594"/>
                </a:lnTo>
                <a:lnTo>
                  <a:pt x="14527" y="7631"/>
                </a:lnTo>
                <a:lnTo>
                  <a:pt x="14417" y="7961"/>
                </a:lnTo>
                <a:lnTo>
                  <a:pt x="14417" y="8328"/>
                </a:lnTo>
                <a:lnTo>
                  <a:pt x="14343" y="8254"/>
                </a:lnTo>
                <a:lnTo>
                  <a:pt x="14233" y="8254"/>
                </a:lnTo>
                <a:lnTo>
                  <a:pt x="13830" y="8438"/>
                </a:lnTo>
                <a:lnTo>
                  <a:pt x="13426" y="8658"/>
                </a:lnTo>
                <a:lnTo>
                  <a:pt x="12693" y="9135"/>
                </a:lnTo>
                <a:lnTo>
                  <a:pt x="12252" y="9428"/>
                </a:lnTo>
                <a:lnTo>
                  <a:pt x="11776" y="9685"/>
                </a:lnTo>
                <a:lnTo>
                  <a:pt x="11299" y="9942"/>
                </a:lnTo>
                <a:lnTo>
                  <a:pt x="10822" y="10125"/>
                </a:lnTo>
                <a:lnTo>
                  <a:pt x="8658" y="10822"/>
                </a:lnTo>
                <a:lnTo>
                  <a:pt x="7741" y="11115"/>
                </a:lnTo>
                <a:lnTo>
                  <a:pt x="7300" y="11262"/>
                </a:lnTo>
                <a:lnTo>
                  <a:pt x="6860" y="11446"/>
                </a:lnTo>
                <a:lnTo>
                  <a:pt x="5283" y="11409"/>
                </a:lnTo>
                <a:lnTo>
                  <a:pt x="5246" y="11189"/>
                </a:lnTo>
                <a:lnTo>
                  <a:pt x="5173" y="11115"/>
                </a:lnTo>
                <a:lnTo>
                  <a:pt x="5026" y="11115"/>
                </a:lnTo>
                <a:lnTo>
                  <a:pt x="4989" y="11189"/>
                </a:lnTo>
                <a:lnTo>
                  <a:pt x="4953" y="11409"/>
                </a:lnTo>
                <a:lnTo>
                  <a:pt x="4182" y="11336"/>
                </a:lnTo>
                <a:lnTo>
                  <a:pt x="3816" y="11336"/>
                </a:lnTo>
                <a:lnTo>
                  <a:pt x="3412" y="11372"/>
                </a:lnTo>
                <a:lnTo>
                  <a:pt x="3119" y="11409"/>
                </a:lnTo>
                <a:lnTo>
                  <a:pt x="2862" y="11556"/>
                </a:lnTo>
                <a:lnTo>
                  <a:pt x="2825" y="11005"/>
                </a:lnTo>
                <a:lnTo>
                  <a:pt x="2715" y="9428"/>
                </a:lnTo>
                <a:lnTo>
                  <a:pt x="2715" y="9171"/>
                </a:lnTo>
                <a:lnTo>
                  <a:pt x="2972" y="9171"/>
                </a:lnTo>
                <a:lnTo>
                  <a:pt x="3265" y="9135"/>
                </a:lnTo>
                <a:lnTo>
                  <a:pt x="3522" y="9061"/>
                </a:lnTo>
                <a:lnTo>
                  <a:pt x="3779" y="8988"/>
                </a:lnTo>
                <a:lnTo>
                  <a:pt x="4036" y="8841"/>
                </a:lnTo>
                <a:lnTo>
                  <a:pt x="4293" y="8695"/>
                </a:lnTo>
                <a:lnTo>
                  <a:pt x="4733" y="8401"/>
                </a:lnTo>
                <a:lnTo>
                  <a:pt x="5063" y="8108"/>
                </a:lnTo>
                <a:lnTo>
                  <a:pt x="5356" y="7777"/>
                </a:lnTo>
                <a:lnTo>
                  <a:pt x="5613" y="7447"/>
                </a:lnTo>
                <a:lnTo>
                  <a:pt x="5870" y="7117"/>
                </a:lnTo>
                <a:lnTo>
                  <a:pt x="6273" y="7007"/>
                </a:lnTo>
                <a:lnTo>
                  <a:pt x="6640" y="6824"/>
                </a:lnTo>
                <a:lnTo>
                  <a:pt x="7410" y="6420"/>
                </a:lnTo>
                <a:lnTo>
                  <a:pt x="8401" y="5980"/>
                </a:lnTo>
                <a:lnTo>
                  <a:pt x="9355" y="5577"/>
                </a:lnTo>
                <a:lnTo>
                  <a:pt x="10308" y="5246"/>
                </a:lnTo>
                <a:lnTo>
                  <a:pt x="11262" y="4880"/>
                </a:lnTo>
                <a:lnTo>
                  <a:pt x="12032" y="4623"/>
                </a:lnTo>
                <a:lnTo>
                  <a:pt x="12436" y="4403"/>
                </a:lnTo>
                <a:lnTo>
                  <a:pt x="12619" y="4219"/>
                </a:lnTo>
                <a:lnTo>
                  <a:pt x="12729" y="4183"/>
                </a:lnTo>
                <a:close/>
                <a:moveTo>
                  <a:pt x="2385" y="1"/>
                </a:moveTo>
                <a:lnTo>
                  <a:pt x="2238" y="38"/>
                </a:lnTo>
                <a:lnTo>
                  <a:pt x="2202" y="74"/>
                </a:lnTo>
                <a:lnTo>
                  <a:pt x="2165" y="111"/>
                </a:lnTo>
                <a:lnTo>
                  <a:pt x="2055" y="368"/>
                </a:lnTo>
                <a:lnTo>
                  <a:pt x="1982" y="515"/>
                </a:lnTo>
                <a:lnTo>
                  <a:pt x="1578" y="1432"/>
                </a:lnTo>
                <a:lnTo>
                  <a:pt x="1541" y="1542"/>
                </a:lnTo>
                <a:lnTo>
                  <a:pt x="1578" y="1615"/>
                </a:lnTo>
                <a:lnTo>
                  <a:pt x="1615" y="1688"/>
                </a:lnTo>
                <a:lnTo>
                  <a:pt x="1688" y="1762"/>
                </a:lnTo>
                <a:lnTo>
                  <a:pt x="1761" y="1798"/>
                </a:lnTo>
                <a:lnTo>
                  <a:pt x="1835" y="1798"/>
                </a:lnTo>
                <a:lnTo>
                  <a:pt x="1908" y="1762"/>
                </a:lnTo>
                <a:lnTo>
                  <a:pt x="1982" y="1652"/>
                </a:lnTo>
                <a:lnTo>
                  <a:pt x="2128" y="1358"/>
                </a:lnTo>
                <a:lnTo>
                  <a:pt x="2092" y="2165"/>
                </a:lnTo>
                <a:lnTo>
                  <a:pt x="2092" y="2972"/>
                </a:lnTo>
                <a:lnTo>
                  <a:pt x="2055" y="4073"/>
                </a:lnTo>
                <a:lnTo>
                  <a:pt x="1982" y="4109"/>
                </a:lnTo>
                <a:lnTo>
                  <a:pt x="1835" y="4073"/>
                </a:lnTo>
                <a:lnTo>
                  <a:pt x="1725" y="3999"/>
                </a:lnTo>
                <a:lnTo>
                  <a:pt x="1615" y="3999"/>
                </a:lnTo>
                <a:lnTo>
                  <a:pt x="1541" y="4036"/>
                </a:lnTo>
                <a:lnTo>
                  <a:pt x="1505" y="4109"/>
                </a:lnTo>
                <a:lnTo>
                  <a:pt x="1541" y="4219"/>
                </a:lnTo>
                <a:lnTo>
                  <a:pt x="1651" y="4293"/>
                </a:lnTo>
                <a:lnTo>
                  <a:pt x="1761" y="4366"/>
                </a:lnTo>
                <a:lnTo>
                  <a:pt x="1908" y="4403"/>
                </a:lnTo>
                <a:lnTo>
                  <a:pt x="2055" y="4439"/>
                </a:lnTo>
                <a:lnTo>
                  <a:pt x="2055" y="5540"/>
                </a:lnTo>
                <a:lnTo>
                  <a:pt x="1908" y="5577"/>
                </a:lnTo>
                <a:lnTo>
                  <a:pt x="1651" y="5613"/>
                </a:lnTo>
                <a:lnTo>
                  <a:pt x="1615" y="5687"/>
                </a:lnTo>
                <a:lnTo>
                  <a:pt x="1541" y="5723"/>
                </a:lnTo>
                <a:lnTo>
                  <a:pt x="1541" y="5760"/>
                </a:lnTo>
                <a:lnTo>
                  <a:pt x="1505" y="5797"/>
                </a:lnTo>
                <a:lnTo>
                  <a:pt x="1541" y="5833"/>
                </a:lnTo>
                <a:lnTo>
                  <a:pt x="1578" y="5833"/>
                </a:lnTo>
                <a:lnTo>
                  <a:pt x="1651" y="5907"/>
                </a:lnTo>
                <a:lnTo>
                  <a:pt x="2055" y="5907"/>
                </a:lnTo>
                <a:lnTo>
                  <a:pt x="2092" y="6200"/>
                </a:lnTo>
                <a:lnTo>
                  <a:pt x="2092" y="7154"/>
                </a:lnTo>
                <a:lnTo>
                  <a:pt x="1835" y="7227"/>
                </a:lnTo>
                <a:lnTo>
                  <a:pt x="1541" y="7374"/>
                </a:lnTo>
                <a:lnTo>
                  <a:pt x="1505" y="7411"/>
                </a:lnTo>
                <a:lnTo>
                  <a:pt x="1505" y="7447"/>
                </a:lnTo>
                <a:lnTo>
                  <a:pt x="1541" y="7484"/>
                </a:lnTo>
                <a:lnTo>
                  <a:pt x="1578" y="7521"/>
                </a:lnTo>
                <a:lnTo>
                  <a:pt x="2092" y="7521"/>
                </a:lnTo>
                <a:lnTo>
                  <a:pt x="2165" y="8951"/>
                </a:lnTo>
                <a:lnTo>
                  <a:pt x="2165" y="8988"/>
                </a:lnTo>
                <a:lnTo>
                  <a:pt x="1982" y="8951"/>
                </a:lnTo>
                <a:lnTo>
                  <a:pt x="1578" y="8951"/>
                </a:lnTo>
                <a:lnTo>
                  <a:pt x="1505" y="8988"/>
                </a:lnTo>
                <a:lnTo>
                  <a:pt x="1468" y="9061"/>
                </a:lnTo>
                <a:lnTo>
                  <a:pt x="1468" y="9135"/>
                </a:lnTo>
                <a:lnTo>
                  <a:pt x="1541" y="9208"/>
                </a:lnTo>
                <a:lnTo>
                  <a:pt x="1688" y="9245"/>
                </a:lnTo>
                <a:lnTo>
                  <a:pt x="1835" y="9318"/>
                </a:lnTo>
                <a:lnTo>
                  <a:pt x="2202" y="9391"/>
                </a:lnTo>
                <a:lnTo>
                  <a:pt x="2238" y="10419"/>
                </a:lnTo>
                <a:lnTo>
                  <a:pt x="2018" y="10419"/>
                </a:lnTo>
                <a:lnTo>
                  <a:pt x="1798" y="10455"/>
                </a:lnTo>
                <a:lnTo>
                  <a:pt x="1725" y="10529"/>
                </a:lnTo>
                <a:lnTo>
                  <a:pt x="1651" y="10602"/>
                </a:lnTo>
                <a:lnTo>
                  <a:pt x="1578" y="10675"/>
                </a:lnTo>
                <a:lnTo>
                  <a:pt x="1615" y="10749"/>
                </a:lnTo>
                <a:lnTo>
                  <a:pt x="1688" y="10822"/>
                </a:lnTo>
                <a:lnTo>
                  <a:pt x="2128" y="10822"/>
                </a:lnTo>
                <a:lnTo>
                  <a:pt x="2275" y="10859"/>
                </a:lnTo>
                <a:lnTo>
                  <a:pt x="2275" y="10895"/>
                </a:lnTo>
                <a:lnTo>
                  <a:pt x="2312" y="11702"/>
                </a:lnTo>
                <a:lnTo>
                  <a:pt x="2348" y="11959"/>
                </a:lnTo>
                <a:lnTo>
                  <a:pt x="2385" y="12106"/>
                </a:lnTo>
                <a:lnTo>
                  <a:pt x="2495" y="12216"/>
                </a:lnTo>
                <a:lnTo>
                  <a:pt x="2568" y="12253"/>
                </a:lnTo>
                <a:lnTo>
                  <a:pt x="2679" y="12253"/>
                </a:lnTo>
                <a:lnTo>
                  <a:pt x="2752" y="12216"/>
                </a:lnTo>
                <a:lnTo>
                  <a:pt x="2789" y="12143"/>
                </a:lnTo>
                <a:lnTo>
                  <a:pt x="2825" y="12106"/>
                </a:lnTo>
                <a:lnTo>
                  <a:pt x="3009" y="11959"/>
                </a:lnTo>
                <a:lnTo>
                  <a:pt x="3265" y="11886"/>
                </a:lnTo>
                <a:lnTo>
                  <a:pt x="3486" y="11849"/>
                </a:lnTo>
                <a:lnTo>
                  <a:pt x="3742" y="11849"/>
                </a:lnTo>
                <a:lnTo>
                  <a:pt x="3742" y="12033"/>
                </a:lnTo>
                <a:lnTo>
                  <a:pt x="3742" y="12216"/>
                </a:lnTo>
                <a:lnTo>
                  <a:pt x="3816" y="12363"/>
                </a:lnTo>
                <a:lnTo>
                  <a:pt x="3889" y="12509"/>
                </a:lnTo>
                <a:lnTo>
                  <a:pt x="3962" y="12583"/>
                </a:lnTo>
                <a:lnTo>
                  <a:pt x="4036" y="12546"/>
                </a:lnTo>
                <a:lnTo>
                  <a:pt x="4109" y="12509"/>
                </a:lnTo>
                <a:lnTo>
                  <a:pt x="4146" y="12436"/>
                </a:lnTo>
                <a:lnTo>
                  <a:pt x="4072" y="12216"/>
                </a:lnTo>
                <a:lnTo>
                  <a:pt x="4036" y="12069"/>
                </a:lnTo>
                <a:lnTo>
                  <a:pt x="4036" y="11886"/>
                </a:lnTo>
                <a:lnTo>
                  <a:pt x="5063" y="11922"/>
                </a:lnTo>
                <a:lnTo>
                  <a:pt x="5063" y="12143"/>
                </a:lnTo>
                <a:lnTo>
                  <a:pt x="5100" y="12619"/>
                </a:lnTo>
                <a:lnTo>
                  <a:pt x="5136" y="12693"/>
                </a:lnTo>
                <a:lnTo>
                  <a:pt x="5173" y="12766"/>
                </a:lnTo>
                <a:lnTo>
                  <a:pt x="5320" y="12766"/>
                </a:lnTo>
                <a:lnTo>
                  <a:pt x="5466" y="12729"/>
                </a:lnTo>
                <a:lnTo>
                  <a:pt x="5503" y="12619"/>
                </a:lnTo>
                <a:lnTo>
                  <a:pt x="5540" y="12473"/>
                </a:lnTo>
                <a:lnTo>
                  <a:pt x="5466" y="12363"/>
                </a:lnTo>
                <a:lnTo>
                  <a:pt x="5393" y="12326"/>
                </a:lnTo>
                <a:lnTo>
                  <a:pt x="5356" y="12106"/>
                </a:lnTo>
                <a:lnTo>
                  <a:pt x="5283" y="11922"/>
                </a:lnTo>
                <a:lnTo>
                  <a:pt x="5906" y="11959"/>
                </a:lnTo>
                <a:lnTo>
                  <a:pt x="6493" y="11959"/>
                </a:lnTo>
                <a:lnTo>
                  <a:pt x="6493" y="11996"/>
                </a:lnTo>
                <a:lnTo>
                  <a:pt x="6457" y="12179"/>
                </a:lnTo>
                <a:lnTo>
                  <a:pt x="6420" y="12399"/>
                </a:lnTo>
                <a:lnTo>
                  <a:pt x="6457" y="12583"/>
                </a:lnTo>
                <a:lnTo>
                  <a:pt x="6567" y="12766"/>
                </a:lnTo>
                <a:lnTo>
                  <a:pt x="6603" y="12840"/>
                </a:lnTo>
                <a:lnTo>
                  <a:pt x="6677" y="12876"/>
                </a:lnTo>
                <a:lnTo>
                  <a:pt x="6750" y="12876"/>
                </a:lnTo>
                <a:lnTo>
                  <a:pt x="6824" y="12840"/>
                </a:lnTo>
                <a:lnTo>
                  <a:pt x="6897" y="12766"/>
                </a:lnTo>
                <a:lnTo>
                  <a:pt x="6897" y="12729"/>
                </a:lnTo>
                <a:lnTo>
                  <a:pt x="6897" y="12656"/>
                </a:lnTo>
                <a:lnTo>
                  <a:pt x="6824" y="12619"/>
                </a:lnTo>
                <a:lnTo>
                  <a:pt x="6787" y="12583"/>
                </a:lnTo>
                <a:lnTo>
                  <a:pt x="6713" y="12399"/>
                </a:lnTo>
                <a:lnTo>
                  <a:pt x="6677" y="12216"/>
                </a:lnTo>
                <a:lnTo>
                  <a:pt x="6640" y="11996"/>
                </a:lnTo>
                <a:lnTo>
                  <a:pt x="6640" y="11959"/>
                </a:lnTo>
                <a:lnTo>
                  <a:pt x="7924" y="11996"/>
                </a:lnTo>
                <a:lnTo>
                  <a:pt x="7851" y="12033"/>
                </a:lnTo>
                <a:lnTo>
                  <a:pt x="7814" y="12106"/>
                </a:lnTo>
                <a:lnTo>
                  <a:pt x="7777" y="12253"/>
                </a:lnTo>
                <a:lnTo>
                  <a:pt x="7777" y="12399"/>
                </a:lnTo>
                <a:lnTo>
                  <a:pt x="7777" y="12509"/>
                </a:lnTo>
                <a:lnTo>
                  <a:pt x="7814" y="12619"/>
                </a:lnTo>
                <a:lnTo>
                  <a:pt x="7887" y="12729"/>
                </a:lnTo>
                <a:lnTo>
                  <a:pt x="7961" y="12766"/>
                </a:lnTo>
                <a:lnTo>
                  <a:pt x="8034" y="12729"/>
                </a:lnTo>
                <a:lnTo>
                  <a:pt x="8107" y="12693"/>
                </a:lnTo>
                <a:lnTo>
                  <a:pt x="8144" y="12619"/>
                </a:lnTo>
                <a:lnTo>
                  <a:pt x="8107" y="12473"/>
                </a:lnTo>
                <a:lnTo>
                  <a:pt x="8071" y="12289"/>
                </a:lnTo>
                <a:lnTo>
                  <a:pt x="8071" y="12179"/>
                </a:lnTo>
                <a:lnTo>
                  <a:pt x="8034" y="12106"/>
                </a:lnTo>
                <a:lnTo>
                  <a:pt x="8034" y="12033"/>
                </a:lnTo>
                <a:lnTo>
                  <a:pt x="8034" y="11996"/>
                </a:lnTo>
                <a:lnTo>
                  <a:pt x="9391" y="11996"/>
                </a:lnTo>
                <a:lnTo>
                  <a:pt x="9318" y="12216"/>
                </a:lnTo>
                <a:lnTo>
                  <a:pt x="9318" y="12473"/>
                </a:lnTo>
                <a:lnTo>
                  <a:pt x="9355" y="12546"/>
                </a:lnTo>
                <a:lnTo>
                  <a:pt x="9428" y="12583"/>
                </a:lnTo>
                <a:lnTo>
                  <a:pt x="9611" y="12583"/>
                </a:lnTo>
                <a:lnTo>
                  <a:pt x="9685" y="12546"/>
                </a:lnTo>
                <a:lnTo>
                  <a:pt x="9721" y="12473"/>
                </a:lnTo>
                <a:lnTo>
                  <a:pt x="9721" y="12436"/>
                </a:lnTo>
                <a:lnTo>
                  <a:pt x="9721" y="12363"/>
                </a:lnTo>
                <a:lnTo>
                  <a:pt x="9611" y="12326"/>
                </a:lnTo>
                <a:lnTo>
                  <a:pt x="9611" y="11996"/>
                </a:lnTo>
                <a:lnTo>
                  <a:pt x="10638" y="11996"/>
                </a:lnTo>
                <a:lnTo>
                  <a:pt x="10675" y="12253"/>
                </a:lnTo>
                <a:lnTo>
                  <a:pt x="10748" y="12509"/>
                </a:lnTo>
                <a:lnTo>
                  <a:pt x="10822" y="12583"/>
                </a:lnTo>
                <a:lnTo>
                  <a:pt x="10969" y="12583"/>
                </a:lnTo>
                <a:lnTo>
                  <a:pt x="11005" y="12509"/>
                </a:lnTo>
                <a:lnTo>
                  <a:pt x="11042" y="12399"/>
                </a:lnTo>
                <a:lnTo>
                  <a:pt x="10969" y="12179"/>
                </a:lnTo>
                <a:lnTo>
                  <a:pt x="10895" y="11996"/>
                </a:lnTo>
                <a:lnTo>
                  <a:pt x="12106" y="11996"/>
                </a:lnTo>
                <a:lnTo>
                  <a:pt x="12069" y="12069"/>
                </a:lnTo>
                <a:lnTo>
                  <a:pt x="12032" y="12143"/>
                </a:lnTo>
                <a:lnTo>
                  <a:pt x="11996" y="12363"/>
                </a:lnTo>
                <a:lnTo>
                  <a:pt x="12032" y="12473"/>
                </a:lnTo>
                <a:lnTo>
                  <a:pt x="12069" y="12619"/>
                </a:lnTo>
                <a:lnTo>
                  <a:pt x="12142" y="12729"/>
                </a:lnTo>
                <a:lnTo>
                  <a:pt x="12216" y="12803"/>
                </a:lnTo>
                <a:lnTo>
                  <a:pt x="12289" y="12840"/>
                </a:lnTo>
                <a:lnTo>
                  <a:pt x="12362" y="12803"/>
                </a:lnTo>
                <a:lnTo>
                  <a:pt x="12399" y="12766"/>
                </a:lnTo>
                <a:lnTo>
                  <a:pt x="12399" y="12693"/>
                </a:lnTo>
                <a:lnTo>
                  <a:pt x="12362" y="12546"/>
                </a:lnTo>
                <a:lnTo>
                  <a:pt x="12289" y="12363"/>
                </a:lnTo>
                <a:lnTo>
                  <a:pt x="12252" y="12179"/>
                </a:lnTo>
                <a:lnTo>
                  <a:pt x="12252" y="11959"/>
                </a:lnTo>
                <a:lnTo>
                  <a:pt x="13353" y="11959"/>
                </a:lnTo>
                <a:lnTo>
                  <a:pt x="13280" y="12106"/>
                </a:lnTo>
                <a:lnTo>
                  <a:pt x="13243" y="12253"/>
                </a:lnTo>
                <a:lnTo>
                  <a:pt x="13243" y="12436"/>
                </a:lnTo>
                <a:lnTo>
                  <a:pt x="13316" y="12583"/>
                </a:lnTo>
                <a:lnTo>
                  <a:pt x="13353" y="12619"/>
                </a:lnTo>
                <a:lnTo>
                  <a:pt x="13426" y="12656"/>
                </a:lnTo>
                <a:lnTo>
                  <a:pt x="13500" y="12656"/>
                </a:lnTo>
                <a:lnTo>
                  <a:pt x="13573" y="12583"/>
                </a:lnTo>
                <a:lnTo>
                  <a:pt x="13610" y="12436"/>
                </a:lnTo>
                <a:lnTo>
                  <a:pt x="13536" y="12216"/>
                </a:lnTo>
                <a:lnTo>
                  <a:pt x="13536" y="12069"/>
                </a:lnTo>
                <a:lnTo>
                  <a:pt x="13573" y="11922"/>
                </a:lnTo>
                <a:lnTo>
                  <a:pt x="14563" y="11886"/>
                </a:lnTo>
                <a:lnTo>
                  <a:pt x="14563" y="11886"/>
                </a:lnTo>
                <a:lnTo>
                  <a:pt x="14527" y="12363"/>
                </a:lnTo>
                <a:lnTo>
                  <a:pt x="14563" y="12436"/>
                </a:lnTo>
                <a:lnTo>
                  <a:pt x="14637" y="12509"/>
                </a:lnTo>
                <a:lnTo>
                  <a:pt x="14747" y="12509"/>
                </a:lnTo>
                <a:lnTo>
                  <a:pt x="14820" y="12473"/>
                </a:lnTo>
                <a:lnTo>
                  <a:pt x="14893" y="12399"/>
                </a:lnTo>
                <a:lnTo>
                  <a:pt x="14967" y="12289"/>
                </a:lnTo>
                <a:lnTo>
                  <a:pt x="14967" y="12179"/>
                </a:lnTo>
                <a:lnTo>
                  <a:pt x="14967" y="12069"/>
                </a:lnTo>
                <a:lnTo>
                  <a:pt x="14930" y="11996"/>
                </a:lnTo>
                <a:lnTo>
                  <a:pt x="14857" y="11959"/>
                </a:lnTo>
                <a:lnTo>
                  <a:pt x="14857" y="11886"/>
                </a:lnTo>
                <a:lnTo>
                  <a:pt x="16618" y="11776"/>
                </a:lnTo>
                <a:lnTo>
                  <a:pt x="16654" y="11812"/>
                </a:lnTo>
                <a:lnTo>
                  <a:pt x="16544" y="11996"/>
                </a:lnTo>
                <a:lnTo>
                  <a:pt x="16361" y="12179"/>
                </a:lnTo>
                <a:lnTo>
                  <a:pt x="16287" y="12289"/>
                </a:lnTo>
                <a:lnTo>
                  <a:pt x="16251" y="12363"/>
                </a:lnTo>
                <a:lnTo>
                  <a:pt x="16287" y="12436"/>
                </a:lnTo>
                <a:lnTo>
                  <a:pt x="16324" y="12509"/>
                </a:lnTo>
                <a:lnTo>
                  <a:pt x="16397" y="12546"/>
                </a:lnTo>
                <a:lnTo>
                  <a:pt x="16471" y="12583"/>
                </a:lnTo>
                <a:lnTo>
                  <a:pt x="16544" y="12583"/>
                </a:lnTo>
                <a:lnTo>
                  <a:pt x="16581" y="12546"/>
                </a:lnTo>
                <a:lnTo>
                  <a:pt x="16728" y="12473"/>
                </a:lnTo>
                <a:lnTo>
                  <a:pt x="16801" y="12363"/>
                </a:lnTo>
                <a:lnTo>
                  <a:pt x="16984" y="12106"/>
                </a:lnTo>
                <a:lnTo>
                  <a:pt x="17461" y="11482"/>
                </a:lnTo>
                <a:lnTo>
                  <a:pt x="17461" y="11409"/>
                </a:lnTo>
                <a:lnTo>
                  <a:pt x="17461" y="11336"/>
                </a:lnTo>
                <a:lnTo>
                  <a:pt x="17461" y="11262"/>
                </a:lnTo>
                <a:lnTo>
                  <a:pt x="17425" y="11189"/>
                </a:lnTo>
                <a:lnTo>
                  <a:pt x="17058" y="10895"/>
                </a:lnTo>
                <a:lnTo>
                  <a:pt x="16728" y="10639"/>
                </a:lnTo>
                <a:lnTo>
                  <a:pt x="16654" y="10602"/>
                </a:lnTo>
                <a:lnTo>
                  <a:pt x="16581" y="10602"/>
                </a:lnTo>
                <a:lnTo>
                  <a:pt x="16544" y="10639"/>
                </a:lnTo>
                <a:lnTo>
                  <a:pt x="16471" y="10675"/>
                </a:lnTo>
                <a:lnTo>
                  <a:pt x="16434" y="10785"/>
                </a:lnTo>
                <a:lnTo>
                  <a:pt x="16434" y="10859"/>
                </a:lnTo>
                <a:lnTo>
                  <a:pt x="16471" y="10932"/>
                </a:lnTo>
                <a:lnTo>
                  <a:pt x="16801" y="11226"/>
                </a:lnTo>
                <a:lnTo>
                  <a:pt x="13940" y="11372"/>
                </a:lnTo>
                <a:lnTo>
                  <a:pt x="14050" y="11336"/>
                </a:lnTo>
                <a:lnTo>
                  <a:pt x="14270" y="11189"/>
                </a:lnTo>
                <a:lnTo>
                  <a:pt x="14343" y="11115"/>
                </a:lnTo>
                <a:lnTo>
                  <a:pt x="14417" y="11005"/>
                </a:lnTo>
                <a:lnTo>
                  <a:pt x="14417" y="10932"/>
                </a:lnTo>
                <a:lnTo>
                  <a:pt x="14380" y="10895"/>
                </a:lnTo>
                <a:lnTo>
                  <a:pt x="14233" y="10895"/>
                </a:lnTo>
                <a:lnTo>
                  <a:pt x="14123" y="10932"/>
                </a:lnTo>
                <a:lnTo>
                  <a:pt x="13903" y="11079"/>
                </a:lnTo>
                <a:lnTo>
                  <a:pt x="13720" y="11226"/>
                </a:lnTo>
                <a:lnTo>
                  <a:pt x="13573" y="11409"/>
                </a:lnTo>
                <a:lnTo>
                  <a:pt x="12289" y="11446"/>
                </a:lnTo>
                <a:lnTo>
                  <a:pt x="12546" y="11336"/>
                </a:lnTo>
                <a:lnTo>
                  <a:pt x="12839" y="11226"/>
                </a:lnTo>
                <a:lnTo>
                  <a:pt x="13169" y="11079"/>
                </a:lnTo>
                <a:lnTo>
                  <a:pt x="13500" y="10895"/>
                </a:lnTo>
                <a:lnTo>
                  <a:pt x="13793" y="10675"/>
                </a:lnTo>
                <a:lnTo>
                  <a:pt x="14050" y="10419"/>
                </a:lnTo>
                <a:lnTo>
                  <a:pt x="14087" y="10308"/>
                </a:lnTo>
                <a:lnTo>
                  <a:pt x="14050" y="10235"/>
                </a:lnTo>
                <a:lnTo>
                  <a:pt x="13976" y="10198"/>
                </a:lnTo>
                <a:lnTo>
                  <a:pt x="13903" y="10235"/>
                </a:lnTo>
                <a:lnTo>
                  <a:pt x="13646" y="10382"/>
                </a:lnTo>
                <a:lnTo>
                  <a:pt x="13390" y="10565"/>
                </a:lnTo>
                <a:lnTo>
                  <a:pt x="13133" y="10749"/>
                </a:lnTo>
                <a:lnTo>
                  <a:pt x="12876" y="10895"/>
                </a:lnTo>
                <a:lnTo>
                  <a:pt x="12583" y="11042"/>
                </a:lnTo>
                <a:lnTo>
                  <a:pt x="12289" y="11152"/>
                </a:lnTo>
                <a:lnTo>
                  <a:pt x="11996" y="11299"/>
                </a:lnTo>
                <a:lnTo>
                  <a:pt x="11702" y="11446"/>
                </a:lnTo>
                <a:lnTo>
                  <a:pt x="10162" y="11482"/>
                </a:lnTo>
                <a:lnTo>
                  <a:pt x="10602" y="11299"/>
                </a:lnTo>
                <a:lnTo>
                  <a:pt x="12216" y="10639"/>
                </a:lnTo>
                <a:lnTo>
                  <a:pt x="12766" y="10455"/>
                </a:lnTo>
                <a:lnTo>
                  <a:pt x="13316" y="10162"/>
                </a:lnTo>
                <a:lnTo>
                  <a:pt x="13573" y="10015"/>
                </a:lnTo>
                <a:lnTo>
                  <a:pt x="13793" y="9832"/>
                </a:lnTo>
                <a:lnTo>
                  <a:pt x="13976" y="9612"/>
                </a:lnTo>
                <a:lnTo>
                  <a:pt x="14087" y="9355"/>
                </a:lnTo>
                <a:lnTo>
                  <a:pt x="14087" y="9245"/>
                </a:lnTo>
                <a:lnTo>
                  <a:pt x="14050" y="9208"/>
                </a:lnTo>
                <a:lnTo>
                  <a:pt x="13940" y="9171"/>
                </a:lnTo>
                <a:lnTo>
                  <a:pt x="13866" y="9208"/>
                </a:lnTo>
                <a:lnTo>
                  <a:pt x="13463" y="9612"/>
                </a:lnTo>
                <a:lnTo>
                  <a:pt x="13243" y="9795"/>
                </a:lnTo>
                <a:lnTo>
                  <a:pt x="12986" y="9978"/>
                </a:lnTo>
                <a:lnTo>
                  <a:pt x="12693" y="10125"/>
                </a:lnTo>
                <a:lnTo>
                  <a:pt x="12399" y="10235"/>
                </a:lnTo>
                <a:lnTo>
                  <a:pt x="11776" y="10492"/>
                </a:lnTo>
                <a:lnTo>
                  <a:pt x="10418" y="11042"/>
                </a:lnTo>
                <a:lnTo>
                  <a:pt x="9905" y="11262"/>
                </a:lnTo>
                <a:lnTo>
                  <a:pt x="9428" y="11482"/>
                </a:lnTo>
                <a:lnTo>
                  <a:pt x="7667" y="11482"/>
                </a:lnTo>
                <a:lnTo>
                  <a:pt x="8621" y="11152"/>
                </a:lnTo>
                <a:lnTo>
                  <a:pt x="10895" y="10419"/>
                </a:lnTo>
                <a:lnTo>
                  <a:pt x="11335" y="10235"/>
                </a:lnTo>
                <a:lnTo>
                  <a:pt x="11776" y="10052"/>
                </a:lnTo>
                <a:lnTo>
                  <a:pt x="12179" y="9832"/>
                </a:lnTo>
                <a:lnTo>
                  <a:pt x="12583" y="9575"/>
                </a:lnTo>
                <a:lnTo>
                  <a:pt x="13426" y="9025"/>
                </a:lnTo>
                <a:lnTo>
                  <a:pt x="13866" y="8768"/>
                </a:lnTo>
                <a:lnTo>
                  <a:pt x="14307" y="8548"/>
                </a:lnTo>
                <a:lnTo>
                  <a:pt x="14380" y="8511"/>
                </a:lnTo>
                <a:lnTo>
                  <a:pt x="14417" y="8474"/>
                </a:lnTo>
                <a:lnTo>
                  <a:pt x="14417" y="8841"/>
                </a:lnTo>
                <a:lnTo>
                  <a:pt x="14453" y="8915"/>
                </a:lnTo>
                <a:lnTo>
                  <a:pt x="14490" y="8951"/>
                </a:lnTo>
                <a:lnTo>
                  <a:pt x="14527" y="8988"/>
                </a:lnTo>
                <a:lnTo>
                  <a:pt x="14600" y="9025"/>
                </a:lnTo>
                <a:lnTo>
                  <a:pt x="14673" y="8988"/>
                </a:lnTo>
                <a:lnTo>
                  <a:pt x="14747" y="8951"/>
                </a:lnTo>
                <a:lnTo>
                  <a:pt x="14783" y="8915"/>
                </a:lnTo>
                <a:lnTo>
                  <a:pt x="14783" y="8841"/>
                </a:lnTo>
                <a:lnTo>
                  <a:pt x="14783" y="8291"/>
                </a:lnTo>
                <a:lnTo>
                  <a:pt x="14747" y="8034"/>
                </a:lnTo>
                <a:lnTo>
                  <a:pt x="14673" y="7777"/>
                </a:lnTo>
                <a:lnTo>
                  <a:pt x="15077" y="8181"/>
                </a:lnTo>
                <a:lnTo>
                  <a:pt x="15517" y="8584"/>
                </a:lnTo>
                <a:lnTo>
                  <a:pt x="15737" y="8768"/>
                </a:lnTo>
                <a:lnTo>
                  <a:pt x="15847" y="8841"/>
                </a:lnTo>
                <a:lnTo>
                  <a:pt x="15994" y="8878"/>
                </a:lnTo>
                <a:lnTo>
                  <a:pt x="16361" y="8915"/>
                </a:lnTo>
                <a:lnTo>
                  <a:pt x="16764" y="8915"/>
                </a:lnTo>
                <a:lnTo>
                  <a:pt x="17204" y="8878"/>
                </a:lnTo>
                <a:lnTo>
                  <a:pt x="17608" y="8731"/>
                </a:lnTo>
                <a:lnTo>
                  <a:pt x="17681" y="8695"/>
                </a:lnTo>
                <a:lnTo>
                  <a:pt x="17755" y="8584"/>
                </a:lnTo>
                <a:lnTo>
                  <a:pt x="17791" y="8511"/>
                </a:lnTo>
                <a:lnTo>
                  <a:pt x="17755" y="8438"/>
                </a:lnTo>
                <a:lnTo>
                  <a:pt x="17718" y="8328"/>
                </a:lnTo>
                <a:lnTo>
                  <a:pt x="17681" y="8291"/>
                </a:lnTo>
                <a:lnTo>
                  <a:pt x="17571" y="8254"/>
                </a:lnTo>
                <a:lnTo>
                  <a:pt x="17461" y="8254"/>
                </a:lnTo>
                <a:lnTo>
                  <a:pt x="17131" y="8364"/>
                </a:lnTo>
                <a:lnTo>
                  <a:pt x="16764" y="8401"/>
                </a:lnTo>
                <a:lnTo>
                  <a:pt x="16397" y="8438"/>
                </a:lnTo>
                <a:lnTo>
                  <a:pt x="16177" y="8401"/>
                </a:lnTo>
                <a:lnTo>
                  <a:pt x="16031" y="8364"/>
                </a:lnTo>
                <a:lnTo>
                  <a:pt x="15480" y="7888"/>
                </a:lnTo>
                <a:lnTo>
                  <a:pt x="15004" y="7374"/>
                </a:lnTo>
                <a:lnTo>
                  <a:pt x="14563" y="6824"/>
                </a:lnTo>
                <a:lnTo>
                  <a:pt x="14160" y="6237"/>
                </a:lnTo>
                <a:lnTo>
                  <a:pt x="13830" y="5613"/>
                </a:lnTo>
                <a:lnTo>
                  <a:pt x="13536" y="4990"/>
                </a:lnTo>
                <a:lnTo>
                  <a:pt x="13096" y="3926"/>
                </a:lnTo>
                <a:lnTo>
                  <a:pt x="12803" y="3412"/>
                </a:lnTo>
                <a:lnTo>
                  <a:pt x="12509" y="2936"/>
                </a:lnTo>
                <a:lnTo>
                  <a:pt x="12326" y="2752"/>
                </a:lnTo>
                <a:lnTo>
                  <a:pt x="12142" y="2532"/>
                </a:lnTo>
                <a:lnTo>
                  <a:pt x="11959" y="2349"/>
                </a:lnTo>
                <a:lnTo>
                  <a:pt x="11739" y="2202"/>
                </a:lnTo>
                <a:lnTo>
                  <a:pt x="11482" y="2092"/>
                </a:lnTo>
                <a:lnTo>
                  <a:pt x="11225" y="1982"/>
                </a:lnTo>
                <a:lnTo>
                  <a:pt x="10932" y="1908"/>
                </a:lnTo>
                <a:lnTo>
                  <a:pt x="10602" y="1872"/>
                </a:lnTo>
                <a:lnTo>
                  <a:pt x="10308" y="1872"/>
                </a:lnTo>
                <a:lnTo>
                  <a:pt x="9978" y="1908"/>
                </a:lnTo>
                <a:lnTo>
                  <a:pt x="9685" y="1982"/>
                </a:lnTo>
                <a:lnTo>
                  <a:pt x="9391" y="2055"/>
                </a:lnTo>
                <a:lnTo>
                  <a:pt x="9098" y="2202"/>
                </a:lnTo>
                <a:lnTo>
                  <a:pt x="8841" y="2349"/>
                </a:lnTo>
                <a:lnTo>
                  <a:pt x="8584" y="2495"/>
                </a:lnTo>
                <a:lnTo>
                  <a:pt x="8327" y="2715"/>
                </a:lnTo>
                <a:lnTo>
                  <a:pt x="7887" y="3119"/>
                </a:lnTo>
                <a:lnTo>
                  <a:pt x="7484" y="3632"/>
                </a:lnTo>
                <a:lnTo>
                  <a:pt x="7117" y="4146"/>
                </a:lnTo>
                <a:lnTo>
                  <a:pt x="6787" y="4660"/>
                </a:lnTo>
                <a:lnTo>
                  <a:pt x="6127" y="5833"/>
                </a:lnTo>
                <a:lnTo>
                  <a:pt x="5796" y="6457"/>
                </a:lnTo>
                <a:lnTo>
                  <a:pt x="5430" y="7044"/>
                </a:lnTo>
                <a:lnTo>
                  <a:pt x="4989" y="7594"/>
                </a:lnTo>
                <a:lnTo>
                  <a:pt x="4769" y="7851"/>
                </a:lnTo>
                <a:lnTo>
                  <a:pt x="4513" y="8071"/>
                </a:lnTo>
                <a:lnTo>
                  <a:pt x="4256" y="8291"/>
                </a:lnTo>
                <a:lnTo>
                  <a:pt x="3962" y="8474"/>
                </a:lnTo>
                <a:lnTo>
                  <a:pt x="3669" y="8621"/>
                </a:lnTo>
                <a:lnTo>
                  <a:pt x="3339" y="8731"/>
                </a:lnTo>
                <a:lnTo>
                  <a:pt x="3009" y="8841"/>
                </a:lnTo>
                <a:lnTo>
                  <a:pt x="2715" y="8915"/>
                </a:lnTo>
                <a:lnTo>
                  <a:pt x="2605" y="6200"/>
                </a:lnTo>
                <a:lnTo>
                  <a:pt x="2568" y="3119"/>
                </a:lnTo>
                <a:lnTo>
                  <a:pt x="2605" y="1505"/>
                </a:lnTo>
                <a:lnTo>
                  <a:pt x="2568" y="1138"/>
                </a:lnTo>
                <a:lnTo>
                  <a:pt x="2715" y="1395"/>
                </a:lnTo>
                <a:lnTo>
                  <a:pt x="2862" y="1652"/>
                </a:lnTo>
                <a:lnTo>
                  <a:pt x="2899" y="1725"/>
                </a:lnTo>
                <a:lnTo>
                  <a:pt x="2972" y="1762"/>
                </a:lnTo>
                <a:lnTo>
                  <a:pt x="3119" y="1762"/>
                </a:lnTo>
                <a:lnTo>
                  <a:pt x="3192" y="1688"/>
                </a:lnTo>
                <a:lnTo>
                  <a:pt x="3229" y="1652"/>
                </a:lnTo>
                <a:lnTo>
                  <a:pt x="3265" y="1578"/>
                </a:lnTo>
                <a:lnTo>
                  <a:pt x="3265" y="1505"/>
                </a:lnTo>
                <a:lnTo>
                  <a:pt x="3155" y="1138"/>
                </a:lnTo>
                <a:lnTo>
                  <a:pt x="2972" y="771"/>
                </a:lnTo>
                <a:lnTo>
                  <a:pt x="2568" y="111"/>
                </a:lnTo>
                <a:lnTo>
                  <a:pt x="2495" y="38"/>
                </a:lnTo>
                <a:lnTo>
                  <a:pt x="2385" y="1"/>
                </a:lnTo>
                <a:close/>
                <a:moveTo>
                  <a:pt x="15554" y="12546"/>
                </a:moveTo>
                <a:lnTo>
                  <a:pt x="15480" y="12583"/>
                </a:lnTo>
                <a:lnTo>
                  <a:pt x="15370" y="12619"/>
                </a:lnTo>
                <a:lnTo>
                  <a:pt x="15224" y="12766"/>
                </a:lnTo>
                <a:lnTo>
                  <a:pt x="15077" y="12913"/>
                </a:lnTo>
                <a:lnTo>
                  <a:pt x="15077" y="12950"/>
                </a:lnTo>
                <a:lnTo>
                  <a:pt x="14820" y="12803"/>
                </a:lnTo>
                <a:lnTo>
                  <a:pt x="14527" y="12693"/>
                </a:lnTo>
                <a:lnTo>
                  <a:pt x="14453" y="12693"/>
                </a:lnTo>
                <a:lnTo>
                  <a:pt x="14417" y="12729"/>
                </a:lnTo>
                <a:lnTo>
                  <a:pt x="14380" y="12803"/>
                </a:lnTo>
                <a:lnTo>
                  <a:pt x="14380" y="12876"/>
                </a:lnTo>
                <a:lnTo>
                  <a:pt x="14563" y="13096"/>
                </a:lnTo>
                <a:lnTo>
                  <a:pt x="14783" y="13316"/>
                </a:lnTo>
                <a:lnTo>
                  <a:pt x="14673" y="13463"/>
                </a:lnTo>
                <a:lnTo>
                  <a:pt x="14490" y="13720"/>
                </a:lnTo>
                <a:lnTo>
                  <a:pt x="14417" y="13867"/>
                </a:lnTo>
                <a:lnTo>
                  <a:pt x="14417" y="14013"/>
                </a:lnTo>
                <a:lnTo>
                  <a:pt x="14453" y="14087"/>
                </a:lnTo>
                <a:lnTo>
                  <a:pt x="14490" y="14123"/>
                </a:lnTo>
                <a:lnTo>
                  <a:pt x="14600" y="14123"/>
                </a:lnTo>
                <a:lnTo>
                  <a:pt x="14673" y="14087"/>
                </a:lnTo>
                <a:lnTo>
                  <a:pt x="14783" y="14050"/>
                </a:lnTo>
                <a:lnTo>
                  <a:pt x="14893" y="13903"/>
                </a:lnTo>
                <a:lnTo>
                  <a:pt x="15150" y="13573"/>
                </a:lnTo>
                <a:lnTo>
                  <a:pt x="15590" y="13903"/>
                </a:lnTo>
                <a:lnTo>
                  <a:pt x="15700" y="13940"/>
                </a:lnTo>
                <a:lnTo>
                  <a:pt x="15774" y="13940"/>
                </a:lnTo>
                <a:lnTo>
                  <a:pt x="15847" y="13903"/>
                </a:lnTo>
                <a:lnTo>
                  <a:pt x="15884" y="13830"/>
                </a:lnTo>
                <a:lnTo>
                  <a:pt x="15921" y="13757"/>
                </a:lnTo>
                <a:lnTo>
                  <a:pt x="15921" y="13647"/>
                </a:lnTo>
                <a:lnTo>
                  <a:pt x="15921" y="13573"/>
                </a:lnTo>
                <a:lnTo>
                  <a:pt x="15847" y="13500"/>
                </a:lnTo>
                <a:lnTo>
                  <a:pt x="15407" y="13170"/>
                </a:lnTo>
                <a:lnTo>
                  <a:pt x="15480" y="13096"/>
                </a:lnTo>
                <a:lnTo>
                  <a:pt x="15590" y="12876"/>
                </a:lnTo>
                <a:lnTo>
                  <a:pt x="15664" y="12803"/>
                </a:lnTo>
                <a:lnTo>
                  <a:pt x="15737" y="12766"/>
                </a:lnTo>
                <a:lnTo>
                  <a:pt x="15774" y="12729"/>
                </a:lnTo>
                <a:lnTo>
                  <a:pt x="15811" y="12693"/>
                </a:lnTo>
                <a:lnTo>
                  <a:pt x="15811" y="12656"/>
                </a:lnTo>
                <a:lnTo>
                  <a:pt x="15774" y="12656"/>
                </a:lnTo>
                <a:lnTo>
                  <a:pt x="15664" y="12583"/>
                </a:lnTo>
                <a:lnTo>
                  <a:pt x="15554" y="12546"/>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457" name="Google Shape;457;p9"/>
          <p:cNvSpPr/>
          <p:nvPr/>
        </p:nvSpPr>
        <p:spPr>
          <a:xfrm>
            <a:off x="258967" y="-86251"/>
            <a:ext cx="470320" cy="442210"/>
          </a:xfrm>
          <a:custGeom>
            <a:avLst/>
            <a:gdLst/>
            <a:ahLst/>
            <a:cxnLst/>
            <a:rect l="l" t="t" r="r" b="b"/>
            <a:pathLst>
              <a:path w="16581" h="15590" extrusionOk="0">
                <a:moveTo>
                  <a:pt x="13793" y="2568"/>
                </a:moveTo>
                <a:lnTo>
                  <a:pt x="14123" y="2641"/>
                </a:lnTo>
                <a:lnTo>
                  <a:pt x="14123" y="2678"/>
                </a:lnTo>
                <a:lnTo>
                  <a:pt x="14086" y="2825"/>
                </a:lnTo>
                <a:lnTo>
                  <a:pt x="14013" y="2935"/>
                </a:lnTo>
                <a:lnTo>
                  <a:pt x="13866" y="3045"/>
                </a:lnTo>
                <a:lnTo>
                  <a:pt x="13756" y="3081"/>
                </a:lnTo>
                <a:lnTo>
                  <a:pt x="13573" y="2971"/>
                </a:lnTo>
                <a:lnTo>
                  <a:pt x="13609" y="2788"/>
                </a:lnTo>
                <a:lnTo>
                  <a:pt x="13683" y="2678"/>
                </a:lnTo>
                <a:lnTo>
                  <a:pt x="13720" y="2605"/>
                </a:lnTo>
                <a:lnTo>
                  <a:pt x="13793" y="2568"/>
                </a:lnTo>
                <a:close/>
                <a:moveTo>
                  <a:pt x="9428" y="3705"/>
                </a:moveTo>
                <a:lnTo>
                  <a:pt x="9831" y="4475"/>
                </a:lnTo>
                <a:lnTo>
                  <a:pt x="10161" y="5246"/>
                </a:lnTo>
                <a:lnTo>
                  <a:pt x="8327" y="4402"/>
                </a:lnTo>
                <a:lnTo>
                  <a:pt x="8878" y="4035"/>
                </a:lnTo>
                <a:lnTo>
                  <a:pt x="9428" y="3705"/>
                </a:lnTo>
                <a:close/>
                <a:moveTo>
                  <a:pt x="5283" y="3668"/>
                </a:moveTo>
                <a:lnTo>
                  <a:pt x="6383" y="4072"/>
                </a:lnTo>
                <a:lnTo>
                  <a:pt x="7410" y="4512"/>
                </a:lnTo>
                <a:lnTo>
                  <a:pt x="6383" y="5319"/>
                </a:lnTo>
                <a:lnTo>
                  <a:pt x="5393" y="6163"/>
                </a:lnTo>
                <a:lnTo>
                  <a:pt x="5319" y="5282"/>
                </a:lnTo>
                <a:lnTo>
                  <a:pt x="5283" y="4365"/>
                </a:lnTo>
                <a:lnTo>
                  <a:pt x="5283" y="3668"/>
                </a:lnTo>
                <a:close/>
                <a:moveTo>
                  <a:pt x="13096" y="2494"/>
                </a:moveTo>
                <a:lnTo>
                  <a:pt x="13023" y="2641"/>
                </a:lnTo>
                <a:lnTo>
                  <a:pt x="12986" y="2825"/>
                </a:lnTo>
                <a:lnTo>
                  <a:pt x="12949" y="3008"/>
                </a:lnTo>
                <a:lnTo>
                  <a:pt x="12986" y="3191"/>
                </a:lnTo>
                <a:lnTo>
                  <a:pt x="13096" y="3412"/>
                </a:lnTo>
                <a:lnTo>
                  <a:pt x="13243" y="3595"/>
                </a:lnTo>
                <a:lnTo>
                  <a:pt x="13426" y="3705"/>
                </a:lnTo>
                <a:lnTo>
                  <a:pt x="13646" y="3778"/>
                </a:lnTo>
                <a:lnTo>
                  <a:pt x="13793" y="3815"/>
                </a:lnTo>
                <a:lnTo>
                  <a:pt x="13536" y="4512"/>
                </a:lnTo>
                <a:lnTo>
                  <a:pt x="13243" y="5209"/>
                </a:lnTo>
                <a:lnTo>
                  <a:pt x="12913" y="5869"/>
                </a:lnTo>
                <a:lnTo>
                  <a:pt x="12546" y="6529"/>
                </a:lnTo>
                <a:lnTo>
                  <a:pt x="11665" y="6016"/>
                </a:lnTo>
                <a:lnTo>
                  <a:pt x="10785" y="5576"/>
                </a:lnTo>
                <a:lnTo>
                  <a:pt x="10602" y="5026"/>
                </a:lnTo>
                <a:lnTo>
                  <a:pt x="10345" y="4475"/>
                </a:lnTo>
                <a:lnTo>
                  <a:pt x="10125" y="3962"/>
                </a:lnTo>
                <a:lnTo>
                  <a:pt x="9831" y="3448"/>
                </a:lnTo>
                <a:lnTo>
                  <a:pt x="10602" y="3045"/>
                </a:lnTo>
                <a:lnTo>
                  <a:pt x="11005" y="2898"/>
                </a:lnTo>
                <a:lnTo>
                  <a:pt x="11409" y="2751"/>
                </a:lnTo>
                <a:lnTo>
                  <a:pt x="11849" y="2641"/>
                </a:lnTo>
                <a:lnTo>
                  <a:pt x="12252" y="2568"/>
                </a:lnTo>
                <a:lnTo>
                  <a:pt x="12692" y="2494"/>
                </a:lnTo>
                <a:close/>
                <a:moveTo>
                  <a:pt x="2605" y="6713"/>
                </a:moveTo>
                <a:lnTo>
                  <a:pt x="2678" y="6750"/>
                </a:lnTo>
                <a:lnTo>
                  <a:pt x="2752" y="6823"/>
                </a:lnTo>
                <a:lnTo>
                  <a:pt x="2788" y="6970"/>
                </a:lnTo>
                <a:lnTo>
                  <a:pt x="2752" y="7116"/>
                </a:lnTo>
                <a:lnTo>
                  <a:pt x="2715" y="7153"/>
                </a:lnTo>
                <a:lnTo>
                  <a:pt x="2605" y="7226"/>
                </a:lnTo>
                <a:lnTo>
                  <a:pt x="2458" y="7336"/>
                </a:lnTo>
                <a:lnTo>
                  <a:pt x="2165" y="7116"/>
                </a:lnTo>
                <a:lnTo>
                  <a:pt x="2275" y="6970"/>
                </a:lnTo>
                <a:lnTo>
                  <a:pt x="2275" y="6896"/>
                </a:lnTo>
                <a:lnTo>
                  <a:pt x="2458" y="6860"/>
                </a:lnTo>
                <a:lnTo>
                  <a:pt x="2715" y="6860"/>
                </a:lnTo>
                <a:lnTo>
                  <a:pt x="2715" y="6823"/>
                </a:lnTo>
                <a:lnTo>
                  <a:pt x="2678" y="6786"/>
                </a:lnTo>
                <a:lnTo>
                  <a:pt x="2605" y="6713"/>
                </a:lnTo>
                <a:close/>
                <a:moveTo>
                  <a:pt x="8364" y="6529"/>
                </a:moveTo>
                <a:lnTo>
                  <a:pt x="8547" y="6566"/>
                </a:lnTo>
                <a:lnTo>
                  <a:pt x="8657" y="6603"/>
                </a:lnTo>
                <a:lnTo>
                  <a:pt x="8657" y="6713"/>
                </a:lnTo>
                <a:lnTo>
                  <a:pt x="8694" y="6860"/>
                </a:lnTo>
                <a:lnTo>
                  <a:pt x="8694" y="6970"/>
                </a:lnTo>
                <a:lnTo>
                  <a:pt x="8694" y="7116"/>
                </a:lnTo>
                <a:lnTo>
                  <a:pt x="8657" y="7226"/>
                </a:lnTo>
                <a:lnTo>
                  <a:pt x="8621" y="7336"/>
                </a:lnTo>
                <a:lnTo>
                  <a:pt x="8547" y="7446"/>
                </a:lnTo>
                <a:lnTo>
                  <a:pt x="8364" y="7446"/>
                </a:lnTo>
                <a:lnTo>
                  <a:pt x="8107" y="7520"/>
                </a:lnTo>
                <a:lnTo>
                  <a:pt x="7850" y="7593"/>
                </a:lnTo>
                <a:lnTo>
                  <a:pt x="7704" y="7483"/>
                </a:lnTo>
                <a:lnTo>
                  <a:pt x="7630" y="7336"/>
                </a:lnTo>
                <a:lnTo>
                  <a:pt x="7557" y="7190"/>
                </a:lnTo>
                <a:lnTo>
                  <a:pt x="7594" y="7006"/>
                </a:lnTo>
                <a:lnTo>
                  <a:pt x="7667" y="6750"/>
                </a:lnTo>
                <a:lnTo>
                  <a:pt x="7777" y="6750"/>
                </a:lnTo>
                <a:lnTo>
                  <a:pt x="7850" y="6786"/>
                </a:lnTo>
                <a:lnTo>
                  <a:pt x="7924" y="6750"/>
                </a:lnTo>
                <a:lnTo>
                  <a:pt x="7960" y="6713"/>
                </a:lnTo>
                <a:lnTo>
                  <a:pt x="8071" y="6566"/>
                </a:lnTo>
                <a:lnTo>
                  <a:pt x="8364" y="6529"/>
                </a:lnTo>
                <a:close/>
                <a:moveTo>
                  <a:pt x="3155" y="3191"/>
                </a:moveTo>
                <a:lnTo>
                  <a:pt x="3595" y="3228"/>
                </a:lnTo>
                <a:lnTo>
                  <a:pt x="4036" y="3301"/>
                </a:lnTo>
                <a:lnTo>
                  <a:pt x="4439" y="3412"/>
                </a:lnTo>
                <a:lnTo>
                  <a:pt x="4879" y="3522"/>
                </a:lnTo>
                <a:lnTo>
                  <a:pt x="4843" y="4072"/>
                </a:lnTo>
                <a:lnTo>
                  <a:pt x="4843" y="4659"/>
                </a:lnTo>
                <a:lnTo>
                  <a:pt x="4879" y="5282"/>
                </a:lnTo>
                <a:lnTo>
                  <a:pt x="4989" y="6529"/>
                </a:lnTo>
                <a:lnTo>
                  <a:pt x="4182" y="7263"/>
                </a:lnTo>
                <a:lnTo>
                  <a:pt x="3779" y="7630"/>
                </a:lnTo>
                <a:lnTo>
                  <a:pt x="3375" y="8033"/>
                </a:lnTo>
                <a:lnTo>
                  <a:pt x="3265" y="7960"/>
                </a:lnTo>
                <a:lnTo>
                  <a:pt x="2898" y="7667"/>
                </a:lnTo>
                <a:lnTo>
                  <a:pt x="3008" y="7520"/>
                </a:lnTo>
                <a:lnTo>
                  <a:pt x="3119" y="7410"/>
                </a:lnTo>
                <a:lnTo>
                  <a:pt x="3155" y="7336"/>
                </a:lnTo>
                <a:lnTo>
                  <a:pt x="3192" y="7300"/>
                </a:lnTo>
                <a:lnTo>
                  <a:pt x="3192" y="7153"/>
                </a:lnTo>
                <a:lnTo>
                  <a:pt x="3229" y="6933"/>
                </a:lnTo>
                <a:lnTo>
                  <a:pt x="3192" y="6823"/>
                </a:lnTo>
                <a:lnTo>
                  <a:pt x="3155" y="6676"/>
                </a:lnTo>
                <a:lnTo>
                  <a:pt x="3119" y="6566"/>
                </a:lnTo>
                <a:lnTo>
                  <a:pt x="3045" y="6456"/>
                </a:lnTo>
                <a:lnTo>
                  <a:pt x="2972" y="6383"/>
                </a:lnTo>
                <a:lnTo>
                  <a:pt x="2862" y="6309"/>
                </a:lnTo>
                <a:lnTo>
                  <a:pt x="2752" y="6273"/>
                </a:lnTo>
                <a:lnTo>
                  <a:pt x="2605" y="6236"/>
                </a:lnTo>
                <a:lnTo>
                  <a:pt x="2495" y="6236"/>
                </a:lnTo>
                <a:lnTo>
                  <a:pt x="2348" y="6273"/>
                </a:lnTo>
                <a:lnTo>
                  <a:pt x="2128" y="6383"/>
                </a:lnTo>
                <a:lnTo>
                  <a:pt x="1908" y="6529"/>
                </a:lnTo>
                <a:lnTo>
                  <a:pt x="1761" y="6713"/>
                </a:lnTo>
                <a:lnTo>
                  <a:pt x="1321" y="6309"/>
                </a:lnTo>
                <a:lnTo>
                  <a:pt x="954" y="5833"/>
                </a:lnTo>
                <a:lnTo>
                  <a:pt x="734" y="5502"/>
                </a:lnTo>
                <a:lnTo>
                  <a:pt x="624" y="5172"/>
                </a:lnTo>
                <a:lnTo>
                  <a:pt x="551" y="4805"/>
                </a:lnTo>
                <a:lnTo>
                  <a:pt x="514" y="4439"/>
                </a:lnTo>
                <a:lnTo>
                  <a:pt x="551" y="4255"/>
                </a:lnTo>
                <a:lnTo>
                  <a:pt x="624" y="4072"/>
                </a:lnTo>
                <a:lnTo>
                  <a:pt x="734" y="3925"/>
                </a:lnTo>
                <a:lnTo>
                  <a:pt x="844" y="3778"/>
                </a:lnTo>
                <a:lnTo>
                  <a:pt x="991" y="3668"/>
                </a:lnTo>
                <a:lnTo>
                  <a:pt x="1174" y="3558"/>
                </a:lnTo>
                <a:lnTo>
                  <a:pt x="1541" y="3412"/>
                </a:lnTo>
                <a:lnTo>
                  <a:pt x="1908" y="3265"/>
                </a:lnTo>
                <a:lnTo>
                  <a:pt x="2312" y="3191"/>
                </a:lnTo>
                <a:close/>
                <a:moveTo>
                  <a:pt x="11005" y="6199"/>
                </a:moveTo>
                <a:lnTo>
                  <a:pt x="12289" y="6896"/>
                </a:lnTo>
                <a:lnTo>
                  <a:pt x="11885" y="7483"/>
                </a:lnTo>
                <a:lnTo>
                  <a:pt x="11482" y="8033"/>
                </a:lnTo>
                <a:lnTo>
                  <a:pt x="11335" y="7410"/>
                </a:lnTo>
                <a:lnTo>
                  <a:pt x="11188" y="6750"/>
                </a:lnTo>
                <a:lnTo>
                  <a:pt x="11005" y="6199"/>
                </a:lnTo>
                <a:close/>
                <a:moveTo>
                  <a:pt x="7264" y="8180"/>
                </a:moveTo>
                <a:lnTo>
                  <a:pt x="7410" y="8253"/>
                </a:lnTo>
                <a:lnTo>
                  <a:pt x="7594" y="8290"/>
                </a:lnTo>
                <a:lnTo>
                  <a:pt x="7960" y="8290"/>
                </a:lnTo>
                <a:lnTo>
                  <a:pt x="7704" y="8327"/>
                </a:lnTo>
                <a:lnTo>
                  <a:pt x="7557" y="8327"/>
                </a:lnTo>
                <a:lnTo>
                  <a:pt x="7447" y="8290"/>
                </a:lnTo>
                <a:lnTo>
                  <a:pt x="7337" y="8253"/>
                </a:lnTo>
                <a:lnTo>
                  <a:pt x="7264" y="8180"/>
                </a:lnTo>
                <a:close/>
                <a:moveTo>
                  <a:pt x="8181" y="5979"/>
                </a:moveTo>
                <a:lnTo>
                  <a:pt x="7997" y="6016"/>
                </a:lnTo>
                <a:lnTo>
                  <a:pt x="7814" y="6089"/>
                </a:lnTo>
                <a:lnTo>
                  <a:pt x="7667" y="6236"/>
                </a:lnTo>
                <a:lnTo>
                  <a:pt x="7410" y="6346"/>
                </a:lnTo>
                <a:lnTo>
                  <a:pt x="7190" y="6529"/>
                </a:lnTo>
                <a:lnTo>
                  <a:pt x="6970" y="6713"/>
                </a:lnTo>
                <a:lnTo>
                  <a:pt x="6787" y="6933"/>
                </a:lnTo>
                <a:lnTo>
                  <a:pt x="6677" y="7080"/>
                </a:lnTo>
                <a:lnTo>
                  <a:pt x="6640" y="7263"/>
                </a:lnTo>
                <a:lnTo>
                  <a:pt x="6567" y="7410"/>
                </a:lnTo>
                <a:lnTo>
                  <a:pt x="6567" y="7593"/>
                </a:lnTo>
                <a:lnTo>
                  <a:pt x="6567" y="7923"/>
                </a:lnTo>
                <a:lnTo>
                  <a:pt x="6677" y="8253"/>
                </a:lnTo>
                <a:lnTo>
                  <a:pt x="6787" y="8437"/>
                </a:lnTo>
                <a:lnTo>
                  <a:pt x="6897" y="8584"/>
                </a:lnTo>
                <a:lnTo>
                  <a:pt x="7043" y="8694"/>
                </a:lnTo>
                <a:lnTo>
                  <a:pt x="7190" y="8767"/>
                </a:lnTo>
                <a:lnTo>
                  <a:pt x="7374" y="8804"/>
                </a:lnTo>
                <a:lnTo>
                  <a:pt x="7557" y="8840"/>
                </a:lnTo>
                <a:lnTo>
                  <a:pt x="7924" y="8840"/>
                </a:lnTo>
                <a:lnTo>
                  <a:pt x="8254" y="8767"/>
                </a:lnTo>
                <a:lnTo>
                  <a:pt x="8584" y="8620"/>
                </a:lnTo>
                <a:lnTo>
                  <a:pt x="8914" y="8364"/>
                </a:lnTo>
                <a:lnTo>
                  <a:pt x="9208" y="8070"/>
                </a:lnTo>
                <a:lnTo>
                  <a:pt x="9464" y="7740"/>
                </a:lnTo>
                <a:lnTo>
                  <a:pt x="9538" y="7593"/>
                </a:lnTo>
                <a:lnTo>
                  <a:pt x="9611" y="7410"/>
                </a:lnTo>
                <a:lnTo>
                  <a:pt x="9648" y="7226"/>
                </a:lnTo>
                <a:lnTo>
                  <a:pt x="9648" y="7043"/>
                </a:lnTo>
                <a:lnTo>
                  <a:pt x="9648" y="6860"/>
                </a:lnTo>
                <a:lnTo>
                  <a:pt x="9574" y="6713"/>
                </a:lnTo>
                <a:lnTo>
                  <a:pt x="9464" y="6529"/>
                </a:lnTo>
                <a:lnTo>
                  <a:pt x="9354" y="6419"/>
                </a:lnTo>
                <a:lnTo>
                  <a:pt x="9208" y="6273"/>
                </a:lnTo>
                <a:lnTo>
                  <a:pt x="9061" y="6199"/>
                </a:lnTo>
                <a:lnTo>
                  <a:pt x="8731" y="6053"/>
                </a:lnTo>
                <a:lnTo>
                  <a:pt x="8364" y="5979"/>
                </a:lnTo>
                <a:close/>
                <a:moveTo>
                  <a:pt x="5063" y="7080"/>
                </a:moveTo>
                <a:lnTo>
                  <a:pt x="5246" y="8180"/>
                </a:lnTo>
                <a:lnTo>
                  <a:pt x="5466" y="9281"/>
                </a:lnTo>
                <a:lnTo>
                  <a:pt x="4622" y="8804"/>
                </a:lnTo>
                <a:lnTo>
                  <a:pt x="3779" y="8290"/>
                </a:lnTo>
                <a:lnTo>
                  <a:pt x="4439" y="7667"/>
                </a:lnTo>
                <a:lnTo>
                  <a:pt x="5063" y="7080"/>
                </a:lnTo>
                <a:close/>
                <a:moveTo>
                  <a:pt x="7887" y="4732"/>
                </a:moveTo>
                <a:lnTo>
                  <a:pt x="9171" y="5282"/>
                </a:lnTo>
                <a:lnTo>
                  <a:pt x="10381" y="5869"/>
                </a:lnTo>
                <a:lnTo>
                  <a:pt x="10602" y="6529"/>
                </a:lnTo>
                <a:lnTo>
                  <a:pt x="10785" y="7190"/>
                </a:lnTo>
                <a:lnTo>
                  <a:pt x="10932" y="7850"/>
                </a:lnTo>
                <a:lnTo>
                  <a:pt x="11078" y="8547"/>
                </a:lnTo>
                <a:lnTo>
                  <a:pt x="10565" y="9097"/>
                </a:lnTo>
                <a:lnTo>
                  <a:pt x="10015" y="9647"/>
                </a:lnTo>
                <a:lnTo>
                  <a:pt x="9428" y="10161"/>
                </a:lnTo>
                <a:lnTo>
                  <a:pt x="8841" y="10674"/>
                </a:lnTo>
                <a:lnTo>
                  <a:pt x="8107" y="10418"/>
                </a:lnTo>
                <a:lnTo>
                  <a:pt x="7374" y="10161"/>
                </a:lnTo>
                <a:lnTo>
                  <a:pt x="6677" y="9867"/>
                </a:lnTo>
                <a:lnTo>
                  <a:pt x="5980" y="9537"/>
                </a:lnTo>
                <a:lnTo>
                  <a:pt x="5723" y="8143"/>
                </a:lnTo>
                <a:lnTo>
                  <a:pt x="5466" y="6713"/>
                </a:lnTo>
                <a:lnTo>
                  <a:pt x="6677" y="5722"/>
                </a:lnTo>
                <a:lnTo>
                  <a:pt x="7887" y="4732"/>
                </a:lnTo>
                <a:close/>
                <a:moveTo>
                  <a:pt x="11152" y="9171"/>
                </a:moveTo>
                <a:lnTo>
                  <a:pt x="11225" y="10161"/>
                </a:lnTo>
                <a:lnTo>
                  <a:pt x="11225" y="11188"/>
                </a:lnTo>
                <a:lnTo>
                  <a:pt x="11225" y="11225"/>
                </a:lnTo>
                <a:lnTo>
                  <a:pt x="10308" y="11041"/>
                </a:lnTo>
                <a:lnTo>
                  <a:pt x="9391" y="10821"/>
                </a:lnTo>
                <a:lnTo>
                  <a:pt x="10015" y="10308"/>
                </a:lnTo>
                <a:lnTo>
                  <a:pt x="10565" y="9794"/>
                </a:lnTo>
                <a:lnTo>
                  <a:pt x="11152" y="9171"/>
                </a:lnTo>
                <a:close/>
                <a:moveTo>
                  <a:pt x="12729" y="7153"/>
                </a:moveTo>
                <a:lnTo>
                  <a:pt x="13243" y="7483"/>
                </a:lnTo>
                <a:lnTo>
                  <a:pt x="13756" y="7813"/>
                </a:lnTo>
                <a:lnTo>
                  <a:pt x="14233" y="8180"/>
                </a:lnTo>
                <a:lnTo>
                  <a:pt x="14673" y="8584"/>
                </a:lnTo>
                <a:lnTo>
                  <a:pt x="15113" y="9024"/>
                </a:lnTo>
                <a:lnTo>
                  <a:pt x="15480" y="9464"/>
                </a:lnTo>
                <a:lnTo>
                  <a:pt x="15810" y="9941"/>
                </a:lnTo>
                <a:lnTo>
                  <a:pt x="16067" y="10454"/>
                </a:lnTo>
                <a:lnTo>
                  <a:pt x="16251" y="11005"/>
                </a:lnTo>
                <a:lnTo>
                  <a:pt x="16177" y="11041"/>
                </a:lnTo>
                <a:lnTo>
                  <a:pt x="15957" y="11188"/>
                </a:lnTo>
                <a:lnTo>
                  <a:pt x="15700" y="11298"/>
                </a:lnTo>
                <a:lnTo>
                  <a:pt x="15444" y="11371"/>
                </a:lnTo>
                <a:lnTo>
                  <a:pt x="15187" y="11445"/>
                </a:lnTo>
                <a:lnTo>
                  <a:pt x="15113" y="11371"/>
                </a:lnTo>
                <a:lnTo>
                  <a:pt x="15077" y="11408"/>
                </a:lnTo>
                <a:lnTo>
                  <a:pt x="14233" y="11445"/>
                </a:lnTo>
                <a:lnTo>
                  <a:pt x="13389" y="11408"/>
                </a:lnTo>
                <a:lnTo>
                  <a:pt x="12582" y="11371"/>
                </a:lnTo>
                <a:lnTo>
                  <a:pt x="11739" y="11298"/>
                </a:lnTo>
                <a:lnTo>
                  <a:pt x="11702" y="10198"/>
                </a:lnTo>
                <a:lnTo>
                  <a:pt x="11665" y="9464"/>
                </a:lnTo>
                <a:lnTo>
                  <a:pt x="11592" y="8694"/>
                </a:lnTo>
                <a:lnTo>
                  <a:pt x="12179" y="7923"/>
                </a:lnTo>
                <a:lnTo>
                  <a:pt x="12729" y="7153"/>
                </a:lnTo>
                <a:close/>
                <a:moveTo>
                  <a:pt x="6126" y="10161"/>
                </a:moveTo>
                <a:lnTo>
                  <a:pt x="6787" y="10454"/>
                </a:lnTo>
                <a:lnTo>
                  <a:pt x="7447" y="10711"/>
                </a:lnTo>
                <a:lnTo>
                  <a:pt x="8327" y="11005"/>
                </a:lnTo>
                <a:lnTo>
                  <a:pt x="7557" y="11555"/>
                </a:lnTo>
                <a:lnTo>
                  <a:pt x="6713" y="11995"/>
                </a:lnTo>
                <a:lnTo>
                  <a:pt x="6603" y="12068"/>
                </a:lnTo>
                <a:lnTo>
                  <a:pt x="6346" y="11078"/>
                </a:lnTo>
                <a:lnTo>
                  <a:pt x="6126" y="10161"/>
                </a:lnTo>
                <a:close/>
                <a:moveTo>
                  <a:pt x="3449" y="8657"/>
                </a:moveTo>
                <a:lnTo>
                  <a:pt x="3889" y="8950"/>
                </a:lnTo>
                <a:lnTo>
                  <a:pt x="4733" y="9427"/>
                </a:lnTo>
                <a:lnTo>
                  <a:pt x="5613" y="9904"/>
                </a:lnTo>
                <a:lnTo>
                  <a:pt x="5870" y="11078"/>
                </a:lnTo>
                <a:lnTo>
                  <a:pt x="6016" y="11665"/>
                </a:lnTo>
                <a:lnTo>
                  <a:pt x="6200" y="12288"/>
                </a:lnTo>
                <a:lnTo>
                  <a:pt x="5686" y="12509"/>
                </a:lnTo>
                <a:lnTo>
                  <a:pt x="5136" y="12729"/>
                </a:lnTo>
                <a:lnTo>
                  <a:pt x="4622" y="12875"/>
                </a:lnTo>
                <a:lnTo>
                  <a:pt x="4072" y="12985"/>
                </a:lnTo>
                <a:lnTo>
                  <a:pt x="3705" y="12985"/>
                </a:lnTo>
                <a:lnTo>
                  <a:pt x="3375" y="12949"/>
                </a:lnTo>
                <a:lnTo>
                  <a:pt x="3045" y="12875"/>
                </a:lnTo>
                <a:lnTo>
                  <a:pt x="2715" y="12692"/>
                </a:lnTo>
                <a:lnTo>
                  <a:pt x="2568" y="12582"/>
                </a:lnTo>
                <a:lnTo>
                  <a:pt x="2458" y="12435"/>
                </a:lnTo>
                <a:lnTo>
                  <a:pt x="2348" y="12288"/>
                </a:lnTo>
                <a:lnTo>
                  <a:pt x="2275" y="12105"/>
                </a:lnTo>
                <a:lnTo>
                  <a:pt x="2165" y="11775"/>
                </a:lnTo>
                <a:lnTo>
                  <a:pt x="2165" y="11371"/>
                </a:lnTo>
                <a:lnTo>
                  <a:pt x="2201" y="11005"/>
                </a:lnTo>
                <a:lnTo>
                  <a:pt x="2275" y="10638"/>
                </a:lnTo>
                <a:lnTo>
                  <a:pt x="2385" y="10271"/>
                </a:lnTo>
                <a:lnTo>
                  <a:pt x="2532" y="9941"/>
                </a:lnTo>
                <a:lnTo>
                  <a:pt x="2715" y="9574"/>
                </a:lnTo>
                <a:lnTo>
                  <a:pt x="2935" y="9281"/>
                </a:lnTo>
                <a:lnTo>
                  <a:pt x="3192" y="8950"/>
                </a:lnTo>
                <a:lnTo>
                  <a:pt x="3449" y="8657"/>
                </a:lnTo>
                <a:close/>
                <a:moveTo>
                  <a:pt x="8291" y="14049"/>
                </a:moveTo>
                <a:lnTo>
                  <a:pt x="8401" y="14086"/>
                </a:lnTo>
                <a:lnTo>
                  <a:pt x="8401" y="14196"/>
                </a:lnTo>
                <a:lnTo>
                  <a:pt x="8401" y="14343"/>
                </a:lnTo>
                <a:lnTo>
                  <a:pt x="8364" y="14489"/>
                </a:lnTo>
                <a:lnTo>
                  <a:pt x="8291" y="14599"/>
                </a:lnTo>
                <a:lnTo>
                  <a:pt x="8181" y="14673"/>
                </a:lnTo>
                <a:lnTo>
                  <a:pt x="7960" y="14489"/>
                </a:lnTo>
                <a:lnTo>
                  <a:pt x="7777" y="14306"/>
                </a:lnTo>
                <a:lnTo>
                  <a:pt x="7850" y="14159"/>
                </a:lnTo>
                <a:lnTo>
                  <a:pt x="7997" y="14086"/>
                </a:lnTo>
                <a:lnTo>
                  <a:pt x="8144" y="14049"/>
                </a:lnTo>
                <a:close/>
                <a:moveTo>
                  <a:pt x="8914" y="11188"/>
                </a:moveTo>
                <a:lnTo>
                  <a:pt x="10051" y="11481"/>
                </a:lnTo>
                <a:lnTo>
                  <a:pt x="11225" y="11702"/>
                </a:lnTo>
                <a:lnTo>
                  <a:pt x="11188" y="12288"/>
                </a:lnTo>
                <a:lnTo>
                  <a:pt x="11115" y="12839"/>
                </a:lnTo>
                <a:lnTo>
                  <a:pt x="10968" y="13426"/>
                </a:lnTo>
                <a:lnTo>
                  <a:pt x="10822" y="13976"/>
                </a:lnTo>
                <a:lnTo>
                  <a:pt x="10638" y="14269"/>
                </a:lnTo>
                <a:lnTo>
                  <a:pt x="10455" y="14563"/>
                </a:lnTo>
                <a:lnTo>
                  <a:pt x="10198" y="14819"/>
                </a:lnTo>
                <a:lnTo>
                  <a:pt x="9905" y="15003"/>
                </a:lnTo>
                <a:lnTo>
                  <a:pt x="9648" y="15113"/>
                </a:lnTo>
                <a:lnTo>
                  <a:pt x="9391" y="15150"/>
                </a:lnTo>
                <a:lnTo>
                  <a:pt x="9098" y="15113"/>
                </a:lnTo>
                <a:lnTo>
                  <a:pt x="8841" y="15040"/>
                </a:lnTo>
                <a:lnTo>
                  <a:pt x="8951" y="14856"/>
                </a:lnTo>
                <a:lnTo>
                  <a:pt x="8988" y="14673"/>
                </a:lnTo>
                <a:lnTo>
                  <a:pt x="9061" y="14453"/>
                </a:lnTo>
                <a:lnTo>
                  <a:pt x="9061" y="14269"/>
                </a:lnTo>
                <a:lnTo>
                  <a:pt x="9024" y="14086"/>
                </a:lnTo>
                <a:lnTo>
                  <a:pt x="8951" y="13976"/>
                </a:lnTo>
                <a:lnTo>
                  <a:pt x="8841" y="13829"/>
                </a:lnTo>
                <a:lnTo>
                  <a:pt x="8731" y="13756"/>
                </a:lnTo>
                <a:lnTo>
                  <a:pt x="8547" y="13646"/>
                </a:lnTo>
                <a:lnTo>
                  <a:pt x="8401" y="13609"/>
                </a:lnTo>
                <a:lnTo>
                  <a:pt x="8254" y="13572"/>
                </a:lnTo>
                <a:lnTo>
                  <a:pt x="8071" y="13572"/>
                </a:lnTo>
                <a:lnTo>
                  <a:pt x="7887" y="13609"/>
                </a:lnTo>
                <a:lnTo>
                  <a:pt x="7740" y="13682"/>
                </a:lnTo>
                <a:lnTo>
                  <a:pt x="7594" y="13792"/>
                </a:lnTo>
                <a:lnTo>
                  <a:pt x="7447" y="13902"/>
                </a:lnTo>
                <a:lnTo>
                  <a:pt x="7264" y="13609"/>
                </a:lnTo>
                <a:lnTo>
                  <a:pt x="7080" y="13242"/>
                </a:lnTo>
                <a:lnTo>
                  <a:pt x="6897" y="12912"/>
                </a:lnTo>
                <a:lnTo>
                  <a:pt x="6750" y="12545"/>
                </a:lnTo>
                <a:lnTo>
                  <a:pt x="7814" y="11958"/>
                </a:lnTo>
                <a:lnTo>
                  <a:pt x="8364" y="11591"/>
                </a:lnTo>
                <a:lnTo>
                  <a:pt x="8914" y="11188"/>
                </a:lnTo>
                <a:close/>
                <a:moveTo>
                  <a:pt x="6493" y="0"/>
                </a:moveTo>
                <a:lnTo>
                  <a:pt x="6163" y="294"/>
                </a:lnTo>
                <a:lnTo>
                  <a:pt x="5870" y="624"/>
                </a:lnTo>
                <a:lnTo>
                  <a:pt x="5613" y="991"/>
                </a:lnTo>
                <a:lnTo>
                  <a:pt x="5429" y="1394"/>
                </a:lnTo>
                <a:lnTo>
                  <a:pt x="5246" y="1798"/>
                </a:lnTo>
                <a:lnTo>
                  <a:pt x="5099" y="2201"/>
                </a:lnTo>
                <a:lnTo>
                  <a:pt x="5026" y="2641"/>
                </a:lnTo>
                <a:lnTo>
                  <a:pt x="4953" y="3081"/>
                </a:lnTo>
                <a:lnTo>
                  <a:pt x="4219" y="2898"/>
                </a:lnTo>
                <a:lnTo>
                  <a:pt x="3485" y="2788"/>
                </a:lnTo>
                <a:lnTo>
                  <a:pt x="2752" y="2715"/>
                </a:lnTo>
                <a:lnTo>
                  <a:pt x="2385" y="2751"/>
                </a:lnTo>
                <a:lnTo>
                  <a:pt x="2055" y="2788"/>
                </a:lnTo>
                <a:lnTo>
                  <a:pt x="1725" y="2825"/>
                </a:lnTo>
                <a:lnTo>
                  <a:pt x="1394" y="2898"/>
                </a:lnTo>
                <a:lnTo>
                  <a:pt x="1101" y="3045"/>
                </a:lnTo>
                <a:lnTo>
                  <a:pt x="808" y="3191"/>
                </a:lnTo>
                <a:lnTo>
                  <a:pt x="551" y="3338"/>
                </a:lnTo>
                <a:lnTo>
                  <a:pt x="367" y="3558"/>
                </a:lnTo>
                <a:lnTo>
                  <a:pt x="184" y="3815"/>
                </a:lnTo>
                <a:lnTo>
                  <a:pt x="74" y="4108"/>
                </a:lnTo>
                <a:lnTo>
                  <a:pt x="1" y="4402"/>
                </a:lnTo>
                <a:lnTo>
                  <a:pt x="1" y="4732"/>
                </a:lnTo>
                <a:lnTo>
                  <a:pt x="37" y="5026"/>
                </a:lnTo>
                <a:lnTo>
                  <a:pt x="147" y="5356"/>
                </a:lnTo>
                <a:lnTo>
                  <a:pt x="257" y="5649"/>
                </a:lnTo>
                <a:lnTo>
                  <a:pt x="441" y="5943"/>
                </a:lnTo>
                <a:lnTo>
                  <a:pt x="624" y="6236"/>
                </a:lnTo>
                <a:lnTo>
                  <a:pt x="844" y="6493"/>
                </a:lnTo>
                <a:lnTo>
                  <a:pt x="1211" y="6860"/>
                </a:lnTo>
                <a:lnTo>
                  <a:pt x="1615" y="7263"/>
                </a:lnTo>
                <a:lnTo>
                  <a:pt x="1615" y="7300"/>
                </a:lnTo>
                <a:lnTo>
                  <a:pt x="1615" y="7520"/>
                </a:lnTo>
                <a:lnTo>
                  <a:pt x="1688" y="7777"/>
                </a:lnTo>
                <a:lnTo>
                  <a:pt x="1725" y="7887"/>
                </a:lnTo>
                <a:lnTo>
                  <a:pt x="1835" y="7960"/>
                </a:lnTo>
                <a:lnTo>
                  <a:pt x="1908" y="8033"/>
                </a:lnTo>
                <a:lnTo>
                  <a:pt x="2055" y="8070"/>
                </a:lnTo>
                <a:lnTo>
                  <a:pt x="2165" y="8107"/>
                </a:lnTo>
                <a:lnTo>
                  <a:pt x="2275" y="8070"/>
                </a:lnTo>
                <a:lnTo>
                  <a:pt x="2532" y="7997"/>
                </a:lnTo>
                <a:lnTo>
                  <a:pt x="3045" y="8400"/>
                </a:lnTo>
                <a:lnTo>
                  <a:pt x="2642" y="8914"/>
                </a:lnTo>
                <a:lnTo>
                  <a:pt x="2312" y="9464"/>
                </a:lnTo>
                <a:lnTo>
                  <a:pt x="2018" y="10051"/>
                </a:lnTo>
                <a:lnTo>
                  <a:pt x="1871" y="10344"/>
                </a:lnTo>
                <a:lnTo>
                  <a:pt x="1798" y="10674"/>
                </a:lnTo>
                <a:lnTo>
                  <a:pt x="1725" y="10968"/>
                </a:lnTo>
                <a:lnTo>
                  <a:pt x="1688" y="11261"/>
                </a:lnTo>
                <a:lnTo>
                  <a:pt x="1688" y="11555"/>
                </a:lnTo>
                <a:lnTo>
                  <a:pt x="1725" y="11885"/>
                </a:lnTo>
                <a:lnTo>
                  <a:pt x="1798" y="12142"/>
                </a:lnTo>
                <a:lnTo>
                  <a:pt x="1908" y="12435"/>
                </a:lnTo>
                <a:lnTo>
                  <a:pt x="2055" y="12692"/>
                </a:lnTo>
                <a:lnTo>
                  <a:pt x="2238" y="12912"/>
                </a:lnTo>
                <a:lnTo>
                  <a:pt x="2495" y="13132"/>
                </a:lnTo>
                <a:lnTo>
                  <a:pt x="2788" y="13279"/>
                </a:lnTo>
                <a:lnTo>
                  <a:pt x="3045" y="13389"/>
                </a:lnTo>
                <a:lnTo>
                  <a:pt x="3375" y="13426"/>
                </a:lnTo>
                <a:lnTo>
                  <a:pt x="3669" y="13462"/>
                </a:lnTo>
                <a:lnTo>
                  <a:pt x="3999" y="13462"/>
                </a:lnTo>
                <a:lnTo>
                  <a:pt x="4292" y="13426"/>
                </a:lnTo>
                <a:lnTo>
                  <a:pt x="4586" y="13389"/>
                </a:lnTo>
                <a:lnTo>
                  <a:pt x="5026" y="13242"/>
                </a:lnTo>
                <a:lnTo>
                  <a:pt x="5503" y="13095"/>
                </a:lnTo>
                <a:lnTo>
                  <a:pt x="5906" y="12949"/>
                </a:lnTo>
                <a:lnTo>
                  <a:pt x="6346" y="12729"/>
                </a:lnTo>
                <a:lnTo>
                  <a:pt x="6530" y="13169"/>
                </a:lnTo>
                <a:lnTo>
                  <a:pt x="6713" y="13572"/>
                </a:lnTo>
                <a:lnTo>
                  <a:pt x="6970" y="13976"/>
                </a:lnTo>
                <a:lnTo>
                  <a:pt x="7227" y="14343"/>
                </a:lnTo>
                <a:lnTo>
                  <a:pt x="7153" y="14526"/>
                </a:lnTo>
                <a:lnTo>
                  <a:pt x="7117" y="14709"/>
                </a:lnTo>
                <a:lnTo>
                  <a:pt x="7153" y="14893"/>
                </a:lnTo>
                <a:lnTo>
                  <a:pt x="7227" y="15076"/>
                </a:lnTo>
                <a:lnTo>
                  <a:pt x="7337" y="15223"/>
                </a:lnTo>
                <a:lnTo>
                  <a:pt x="7484" y="15333"/>
                </a:lnTo>
                <a:lnTo>
                  <a:pt x="7630" y="15406"/>
                </a:lnTo>
                <a:lnTo>
                  <a:pt x="7777" y="15480"/>
                </a:lnTo>
                <a:lnTo>
                  <a:pt x="7924" y="15516"/>
                </a:lnTo>
                <a:lnTo>
                  <a:pt x="8107" y="15516"/>
                </a:lnTo>
                <a:lnTo>
                  <a:pt x="8254" y="15480"/>
                </a:lnTo>
                <a:lnTo>
                  <a:pt x="8437" y="15406"/>
                </a:lnTo>
                <a:lnTo>
                  <a:pt x="8474" y="15406"/>
                </a:lnTo>
                <a:lnTo>
                  <a:pt x="8804" y="15516"/>
                </a:lnTo>
                <a:lnTo>
                  <a:pt x="9171" y="15590"/>
                </a:lnTo>
                <a:lnTo>
                  <a:pt x="9501" y="15590"/>
                </a:lnTo>
                <a:lnTo>
                  <a:pt x="9868" y="15516"/>
                </a:lnTo>
                <a:lnTo>
                  <a:pt x="10161" y="15406"/>
                </a:lnTo>
                <a:lnTo>
                  <a:pt x="10418" y="15260"/>
                </a:lnTo>
                <a:lnTo>
                  <a:pt x="10675" y="15040"/>
                </a:lnTo>
                <a:lnTo>
                  <a:pt x="10858" y="14819"/>
                </a:lnTo>
                <a:lnTo>
                  <a:pt x="11042" y="14563"/>
                </a:lnTo>
                <a:lnTo>
                  <a:pt x="11188" y="14269"/>
                </a:lnTo>
                <a:lnTo>
                  <a:pt x="11299" y="13976"/>
                </a:lnTo>
                <a:lnTo>
                  <a:pt x="11409" y="13682"/>
                </a:lnTo>
                <a:lnTo>
                  <a:pt x="11519" y="13242"/>
                </a:lnTo>
                <a:lnTo>
                  <a:pt x="11629" y="12765"/>
                </a:lnTo>
                <a:lnTo>
                  <a:pt x="11665" y="12252"/>
                </a:lnTo>
                <a:lnTo>
                  <a:pt x="11702" y="11775"/>
                </a:lnTo>
                <a:lnTo>
                  <a:pt x="12619" y="11848"/>
                </a:lnTo>
                <a:lnTo>
                  <a:pt x="13499" y="11922"/>
                </a:lnTo>
                <a:lnTo>
                  <a:pt x="14416" y="11922"/>
                </a:lnTo>
                <a:lnTo>
                  <a:pt x="15297" y="11885"/>
                </a:lnTo>
                <a:lnTo>
                  <a:pt x="15333" y="11848"/>
                </a:lnTo>
                <a:lnTo>
                  <a:pt x="15333" y="11775"/>
                </a:lnTo>
                <a:lnTo>
                  <a:pt x="15590" y="11702"/>
                </a:lnTo>
                <a:lnTo>
                  <a:pt x="15884" y="11628"/>
                </a:lnTo>
                <a:lnTo>
                  <a:pt x="16140" y="11481"/>
                </a:lnTo>
                <a:lnTo>
                  <a:pt x="16397" y="11335"/>
                </a:lnTo>
                <a:lnTo>
                  <a:pt x="16507" y="11335"/>
                </a:lnTo>
                <a:lnTo>
                  <a:pt x="16544" y="11298"/>
                </a:lnTo>
                <a:lnTo>
                  <a:pt x="16581" y="11225"/>
                </a:lnTo>
                <a:lnTo>
                  <a:pt x="16544" y="10931"/>
                </a:lnTo>
                <a:lnTo>
                  <a:pt x="16471" y="10638"/>
                </a:lnTo>
                <a:lnTo>
                  <a:pt x="16397" y="10344"/>
                </a:lnTo>
                <a:lnTo>
                  <a:pt x="16287" y="10088"/>
                </a:lnTo>
                <a:lnTo>
                  <a:pt x="15994" y="9537"/>
                </a:lnTo>
                <a:lnTo>
                  <a:pt x="15627" y="9060"/>
                </a:lnTo>
                <a:lnTo>
                  <a:pt x="15223" y="8584"/>
                </a:lnTo>
                <a:lnTo>
                  <a:pt x="14783" y="8143"/>
                </a:lnTo>
                <a:lnTo>
                  <a:pt x="14306" y="7740"/>
                </a:lnTo>
                <a:lnTo>
                  <a:pt x="13793" y="7336"/>
                </a:lnTo>
                <a:lnTo>
                  <a:pt x="12949" y="6786"/>
                </a:lnTo>
                <a:lnTo>
                  <a:pt x="13353" y="6053"/>
                </a:lnTo>
                <a:lnTo>
                  <a:pt x="13720" y="5319"/>
                </a:lnTo>
                <a:lnTo>
                  <a:pt x="14050" y="4549"/>
                </a:lnTo>
                <a:lnTo>
                  <a:pt x="14306" y="3778"/>
                </a:lnTo>
                <a:lnTo>
                  <a:pt x="14306" y="3632"/>
                </a:lnTo>
                <a:lnTo>
                  <a:pt x="14453" y="3522"/>
                </a:lnTo>
                <a:lnTo>
                  <a:pt x="14600" y="3375"/>
                </a:lnTo>
                <a:lnTo>
                  <a:pt x="14747" y="3155"/>
                </a:lnTo>
                <a:lnTo>
                  <a:pt x="14820" y="2935"/>
                </a:lnTo>
                <a:lnTo>
                  <a:pt x="14820" y="2678"/>
                </a:lnTo>
                <a:lnTo>
                  <a:pt x="14747" y="2421"/>
                </a:lnTo>
                <a:lnTo>
                  <a:pt x="14637" y="2238"/>
                </a:lnTo>
                <a:lnTo>
                  <a:pt x="14490" y="2054"/>
                </a:lnTo>
                <a:lnTo>
                  <a:pt x="14270" y="1944"/>
                </a:lnTo>
                <a:lnTo>
                  <a:pt x="14160" y="1908"/>
                </a:lnTo>
                <a:lnTo>
                  <a:pt x="14013" y="1908"/>
                </a:lnTo>
                <a:lnTo>
                  <a:pt x="13830" y="1944"/>
                </a:lnTo>
                <a:lnTo>
                  <a:pt x="13683" y="2018"/>
                </a:lnTo>
                <a:lnTo>
                  <a:pt x="13536" y="2091"/>
                </a:lnTo>
                <a:lnTo>
                  <a:pt x="13389" y="2201"/>
                </a:lnTo>
                <a:lnTo>
                  <a:pt x="12949" y="2128"/>
                </a:lnTo>
                <a:lnTo>
                  <a:pt x="12472" y="2164"/>
                </a:lnTo>
                <a:lnTo>
                  <a:pt x="12032" y="2201"/>
                </a:lnTo>
                <a:lnTo>
                  <a:pt x="11592" y="2274"/>
                </a:lnTo>
                <a:lnTo>
                  <a:pt x="11115" y="2421"/>
                </a:lnTo>
                <a:lnTo>
                  <a:pt x="10675" y="2568"/>
                </a:lnTo>
                <a:lnTo>
                  <a:pt x="10271" y="2751"/>
                </a:lnTo>
                <a:lnTo>
                  <a:pt x="9831" y="2971"/>
                </a:lnTo>
                <a:lnTo>
                  <a:pt x="9611" y="3081"/>
                </a:lnTo>
                <a:lnTo>
                  <a:pt x="9208" y="2421"/>
                </a:lnTo>
                <a:lnTo>
                  <a:pt x="8767" y="1761"/>
                </a:lnTo>
                <a:lnTo>
                  <a:pt x="8254" y="1137"/>
                </a:lnTo>
                <a:lnTo>
                  <a:pt x="7740" y="550"/>
                </a:lnTo>
                <a:lnTo>
                  <a:pt x="7630" y="477"/>
                </a:lnTo>
                <a:lnTo>
                  <a:pt x="7520" y="477"/>
                </a:lnTo>
                <a:lnTo>
                  <a:pt x="7117" y="624"/>
                </a:lnTo>
                <a:lnTo>
                  <a:pt x="6713" y="807"/>
                </a:lnTo>
                <a:lnTo>
                  <a:pt x="6640" y="844"/>
                </a:lnTo>
                <a:lnTo>
                  <a:pt x="6603" y="881"/>
                </a:lnTo>
                <a:lnTo>
                  <a:pt x="6640" y="991"/>
                </a:lnTo>
                <a:lnTo>
                  <a:pt x="6677" y="1064"/>
                </a:lnTo>
                <a:lnTo>
                  <a:pt x="6787" y="1064"/>
                </a:lnTo>
                <a:lnTo>
                  <a:pt x="7153" y="1027"/>
                </a:lnTo>
                <a:lnTo>
                  <a:pt x="7484" y="991"/>
                </a:lnTo>
                <a:lnTo>
                  <a:pt x="7960" y="1541"/>
                </a:lnTo>
                <a:lnTo>
                  <a:pt x="8401" y="2091"/>
                </a:lnTo>
                <a:lnTo>
                  <a:pt x="8841" y="2715"/>
                </a:lnTo>
                <a:lnTo>
                  <a:pt x="9208" y="3301"/>
                </a:lnTo>
                <a:lnTo>
                  <a:pt x="8511" y="3742"/>
                </a:lnTo>
                <a:lnTo>
                  <a:pt x="7850" y="4219"/>
                </a:lnTo>
                <a:lnTo>
                  <a:pt x="6603" y="3668"/>
                </a:lnTo>
                <a:lnTo>
                  <a:pt x="5980" y="3412"/>
                </a:lnTo>
                <a:lnTo>
                  <a:pt x="5319" y="3191"/>
                </a:lnTo>
                <a:lnTo>
                  <a:pt x="5393" y="2788"/>
                </a:lnTo>
                <a:lnTo>
                  <a:pt x="5466" y="2384"/>
                </a:lnTo>
                <a:lnTo>
                  <a:pt x="5576" y="1981"/>
                </a:lnTo>
                <a:lnTo>
                  <a:pt x="5723" y="1577"/>
                </a:lnTo>
                <a:lnTo>
                  <a:pt x="5906" y="1211"/>
                </a:lnTo>
                <a:lnTo>
                  <a:pt x="6126" y="844"/>
                </a:lnTo>
                <a:lnTo>
                  <a:pt x="6383" y="514"/>
                </a:lnTo>
                <a:lnTo>
                  <a:pt x="6640" y="184"/>
                </a:lnTo>
                <a:lnTo>
                  <a:pt x="6677" y="110"/>
                </a:lnTo>
                <a:lnTo>
                  <a:pt x="6677" y="37"/>
                </a:lnTo>
                <a:lnTo>
                  <a:pt x="6603"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458" name="Google Shape;458;p9"/>
          <p:cNvSpPr/>
          <p:nvPr/>
        </p:nvSpPr>
        <p:spPr>
          <a:xfrm>
            <a:off x="-35016" y="4075593"/>
            <a:ext cx="339602" cy="400617"/>
          </a:xfrm>
          <a:custGeom>
            <a:avLst/>
            <a:gdLst/>
            <a:ahLst/>
            <a:cxnLst/>
            <a:rect l="l" t="t" r="r" b="b"/>
            <a:pathLst>
              <a:path w="9391" h="11079" extrusionOk="0">
                <a:moveTo>
                  <a:pt x="4916" y="441"/>
                </a:moveTo>
                <a:lnTo>
                  <a:pt x="5026" y="477"/>
                </a:lnTo>
                <a:lnTo>
                  <a:pt x="5099" y="551"/>
                </a:lnTo>
                <a:lnTo>
                  <a:pt x="5099" y="771"/>
                </a:lnTo>
                <a:lnTo>
                  <a:pt x="5026" y="954"/>
                </a:lnTo>
                <a:lnTo>
                  <a:pt x="4953" y="1064"/>
                </a:lnTo>
                <a:lnTo>
                  <a:pt x="4842" y="1138"/>
                </a:lnTo>
                <a:lnTo>
                  <a:pt x="4732" y="1174"/>
                </a:lnTo>
                <a:lnTo>
                  <a:pt x="4622" y="1138"/>
                </a:lnTo>
                <a:lnTo>
                  <a:pt x="4366" y="1028"/>
                </a:lnTo>
                <a:lnTo>
                  <a:pt x="4439" y="917"/>
                </a:lnTo>
                <a:lnTo>
                  <a:pt x="4439" y="771"/>
                </a:lnTo>
                <a:lnTo>
                  <a:pt x="4402" y="697"/>
                </a:lnTo>
                <a:lnTo>
                  <a:pt x="4366" y="661"/>
                </a:lnTo>
                <a:lnTo>
                  <a:pt x="4476" y="551"/>
                </a:lnTo>
                <a:lnTo>
                  <a:pt x="4622" y="477"/>
                </a:lnTo>
                <a:lnTo>
                  <a:pt x="4769" y="441"/>
                </a:lnTo>
                <a:close/>
                <a:moveTo>
                  <a:pt x="3375" y="6493"/>
                </a:moveTo>
                <a:lnTo>
                  <a:pt x="3375" y="6530"/>
                </a:lnTo>
                <a:lnTo>
                  <a:pt x="3339" y="6530"/>
                </a:lnTo>
                <a:lnTo>
                  <a:pt x="3375" y="6493"/>
                </a:lnTo>
                <a:close/>
                <a:moveTo>
                  <a:pt x="4292" y="6933"/>
                </a:moveTo>
                <a:lnTo>
                  <a:pt x="4256" y="7007"/>
                </a:lnTo>
                <a:lnTo>
                  <a:pt x="4219" y="6970"/>
                </a:lnTo>
                <a:lnTo>
                  <a:pt x="4292" y="6933"/>
                </a:lnTo>
                <a:close/>
                <a:moveTo>
                  <a:pt x="5209" y="4219"/>
                </a:moveTo>
                <a:lnTo>
                  <a:pt x="5429" y="4329"/>
                </a:lnTo>
                <a:lnTo>
                  <a:pt x="5649" y="4439"/>
                </a:lnTo>
                <a:lnTo>
                  <a:pt x="5686" y="4549"/>
                </a:lnTo>
                <a:lnTo>
                  <a:pt x="5723" y="4586"/>
                </a:lnTo>
                <a:lnTo>
                  <a:pt x="5796" y="4586"/>
                </a:lnTo>
                <a:lnTo>
                  <a:pt x="6016" y="4879"/>
                </a:lnTo>
                <a:lnTo>
                  <a:pt x="6163" y="5173"/>
                </a:lnTo>
                <a:lnTo>
                  <a:pt x="6200" y="5503"/>
                </a:lnTo>
                <a:lnTo>
                  <a:pt x="6200" y="5833"/>
                </a:lnTo>
                <a:lnTo>
                  <a:pt x="6090" y="6126"/>
                </a:lnTo>
                <a:lnTo>
                  <a:pt x="5943" y="6420"/>
                </a:lnTo>
                <a:lnTo>
                  <a:pt x="5796" y="6603"/>
                </a:lnTo>
                <a:lnTo>
                  <a:pt x="5649" y="6750"/>
                </a:lnTo>
                <a:lnTo>
                  <a:pt x="5649" y="6713"/>
                </a:lnTo>
                <a:lnTo>
                  <a:pt x="5649" y="6566"/>
                </a:lnTo>
                <a:lnTo>
                  <a:pt x="5649" y="6383"/>
                </a:lnTo>
                <a:lnTo>
                  <a:pt x="5613" y="6346"/>
                </a:lnTo>
                <a:lnTo>
                  <a:pt x="5576" y="6310"/>
                </a:lnTo>
                <a:lnTo>
                  <a:pt x="5539" y="6310"/>
                </a:lnTo>
                <a:lnTo>
                  <a:pt x="5503" y="6346"/>
                </a:lnTo>
                <a:lnTo>
                  <a:pt x="5393" y="6493"/>
                </a:lnTo>
                <a:lnTo>
                  <a:pt x="5356" y="6676"/>
                </a:lnTo>
                <a:lnTo>
                  <a:pt x="5319" y="6933"/>
                </a:lnTo>
                <a:lnTo>
                  <a:pt x="5099" y="7007"/>
                </a:lnTo>
                <a:lnTo>
                  <a:pt x="5099" y="6860"/>
                </a:lnTo>
                <a:lnTo>
                  <a:pt x="5099" y="6713"/>
                </a:lnTo>
                <a:lnTo>
                  <a:pt x="5136" y="6566"/>
                </a:lnTo>
                <a:lnTo>
                  <a:pt x="5209" y="6456"/>
                </a:lnTo>
                <a:lnTo>
                  <a:pt x="5246" y="6420"/>
                </a:lnTo>
                <a:lnTo>
                  <a:pt x="5209" y="6383"/>
                </a:lnTo>
                <a:lnTo>
                  <a:pt x="5173" y="6346"/>
                </a:lnTo>
                <a:lnTo>
                  <a:pt x="5136" y="6346"/>
                </a:lnTo>
                <a:lnTo>
                  <a:pt x="4953" y="6456"/>
                </a:lnTo>
                <a:lnTo>
                  <a:pt x="4842" y="6640"/>
                </a:lnTo>
                <a:lnTo>
                  <a:pt x="4769" y="6823"/>
                </a:lnTo>
                <a:lnTo>
                  <a:pt x="4769" y="7043"/>
                </a:lnTo>
                <a:lnTo>
                  <a:pt x="4696" y="7043"/>
                </a:lnTo>
                <a:lnTo>
                  <a:pt x="4659" y="7007"/>
                </a:lnTo>
                <a:lnTo>
                  <a:pt x="4622" y="6970"/>
                </a:lnTo>
                <a:lnTo>
                  <a:pt x="4586" y="6970"/>
                </a:lnTo>
                <a:lnTo>
                  <a:pt x="5026" y="6016"/>
                </a:lnTo>
                <a:lnTo>
                  <a:pt x="5026" y="5943"/>
                </a:lnTo>
                <a:lnTo>
                  <a:pt x="4989" y="5906"/>
                </a:lnTo>
                <a:lnTo>
                  <a:pt x="4953" y="5906"/>
                </a:lnTo>
                <a:lnTo>
                  <a:pt x="4916" y="5943"/>
                </a:lnTo>
                <a:lnTo>
                  <a:pt x="4402" y="6750"/>
                </a:lnTo>
                <a:lnTo>
                  <a:pt x="4366" y="6676"/>
                </a:lnTo>
                <a:lnTo>
                  <a:pt x="4329" y="6640"/>
                </a:lnTo>
                <a:lnTo>
                  <a:pt x="4256" y="6640"/>
                </a:lnTo>
                <a:lnTo>
                  <a:pt x="4439" y="6236"/>
                </a:lnTo>
                <a:lnTo>
                  <a:pt x="4659" y="5796"/>
                </a:lnTo>
                <a:lnTo>
                  <a:pt x="4696" y="5759"/>
                </a:lnTo>
                <a:lnTo>
                  <a:pt x="4659" y="5723"/>
                </a:lnTo>
                <a:lnTo>
                  <a:pt x="4586" y="5723"/>
                </a:lnTo>
                <a:lnTo>
                  <a:pt x="4182" y="6273"/>
                </a:lnTo>
                <a:lnTo>
                  <a:pt x="3999" y="6566"/>
                </a:lnTo>
                <a:lnTo>
                  <a:pt x="3852" y="6860"/>
                </a:lnTo>
                <a:lnTo>
                  <a:pt x="3669" y="6786"/>
                </a:lnTo>
                <a:lnTo>
                  <a:pt x="3779" y="6750"/>
                </a:lnTo>
                <a:lnTo>
                  <a:pt x="3852" y="6640"/>
                </a:lnTo>
                <a:lnTo>
                  <a:pt x="3889" y="6566"/>
                </a:lnTo>
                <a:lnTo>
                  <a:pt x="3889" y="6420"/>
                </a:lnTo>
                <a:lnTo>
                  <a:pt x="3889" y="6383"/>
                </a:lnTo>
                <a:lnTo>
                  <a:pt x="3815" y="6383"/>
                </a:lnTo>
                <a:lnTo>
                  <a:pt x="3999" y="6163"/>
                </a:lnTo>
                <a:lnTo>
                  <a:pt x="4512" y="5539"/>
                </a:lnTo>
                <a:lnTo>
                  <a:pt x="4512" y="5466"/>
                </a:lnTo>
                <a:lnTo>
                  <a:pt x="4476" y="5429"/>
                </a:lnTo>
                <a:lnTo>
                  <a:pt x="4402" y="5429"/>
                </a:lnTo>
                <a:lnTo>
                  <a:pt x="3779" y="6016"/>
                </a:lnTo>
                <a:lnTo>
                  <a:pt x="3632" y="6126"/>
                </a:lnTo>
                <a:lnTo>
                  <a:pt x="3595" y="6090"/>
                </a:lnTo>
                <a:lnTo>
                  <a:pt x="3559" y="6090"/>
                </a:lnTo>
                <a:lnTo>
                  <a:pt x="3485" y="6126"/>
                </a:lnTo>
                <a:lnTo>
                  <a:pt x="3669" y="5869"/>
                </a:lnTo>
                <a:lnTo>
                  <a:pt x="3889" y="5649"/>
                </a:lnTo>
                <a:lnTo>
                  <a:pt x="4146" y="5466"/>
                </a:lnTo>
                <a:lnTo>
                  <a:pt x="4402" y="5283"/>
                </a:lnTo>
                <a:lnTo>
                  <a:pt x="4439" y="5246"/>
                </a:lnTo>
                <a:lnTo>
                  <a:pt x="4402" y="5209"/>
                </a:lnTo>
                <a:lnTo>
                  <a:pt x="4402" y="5173"/>
                </a:lnTo>
                <a:lnTo>
                  <a:pt x="4329" y="5136"/>
                </a:lnTo>
                <a:lnTo>
                  <a:pt x="3962" y="5319"/>
                </a:lnTo>
                <a:lnTo>
                  <a:pt x="3632" y="5539"/>
                </a:lnTo>
                <a:lnTo>
                  <a:pt x="3339" y="5796"/>
                </a:lnTo>
                <a:lnTo>
                  <a:pt x="3082" y="6126"/>
                </a:lnTo>
                <a:lnTo>
                  <a:pt x="3045" y="6016"/>
                </a:lnTo>
                <a:lnTo>
                  <a:pt x="3082" y="5980"/>
                </a:lnTo>
                <a:lnTo>
                  <a:pt x="3339" y="5613"/>
                </a:lnTo>
                <a:lnTo>
                  <a:pt x="3632" y="5283"/>
                </a:lnTo>
                <a:lnTo>
                  <a:pt x="3962" y="4952"/>
                </a:lnTo>
                <a:lnTo>
                  <a:pt x="4292" y="4659"/>
                </a:lnTo>
                <a:lnTo>
                  <a:pt x="4292" y="4622"/>
                </a:lnTo>
                <a:lnTo>
                  <a:pt x="4256" y="4586"/>
                </a:lnTo>
                <a:lnTo>
                  <a:pt x="4219" y="4586"/>
                </a:lnTo>
                <a:lnTo>
                  <a:pt x="3925" y="4732"/>
                </a:lnTo>
                <a:lnTo>
                  <a:pt x="3632" y="4879"/>
                </a:lnTo>
                <a:lnTo>
                  <a:pt x="3375" y="5099"/>
                </a:lnTo>
                <a:lnTo>
                  <a:pt x="3155" y="5356"/>
                </a:lnTo>
                <a:lnTo>
                  <a:pt x="3228" y="5209"/>
                </a:lnTo>
                <a:lnTo>
                  <a:pt x="3339" y="5062"/>
                </a:lnTo>
                <a:lnTo>
                  <a:pt x="3559" y="4842"/>
                </a:lnTo>
                <a:lnTo>
                  <a:pt x="3852" y="4622"/>
                </a:lnTo>
                <a:lnTo>
                  <a:pt x="4146" y="4476"/>
                </a:lnTo>
                <a:lnTo>
                  <a:pt x="4402" y="4366"/>
                </a:lnTo>
                <a:lnTo>
                  <a:pt x="4659" y="4292"/>
                </a:lnTo>
                <a:lnTo>
                  <a:pt x="4953" y="4219"/>
                </a:lnTo>
                <a:close/>
                <a:moveTo>
                  <a:pt x="807" y="8767"/>
                </a:moveTo>
                <a:lnTo>
                  <a:pt x="807" y="8841"/>
                </a:lnTo>
                <a:lnTo>
                  <a:pt x="844" y="8914"/>
                </a:lnTo>
                <a:lnTo>
                  <a:pt x="918" y="8951"/>
                </a:lnTo>
                <a:lnTo>
                  <a:pt x="1138" y="8951"/>
                </a:lnTo>
                <a:lnTo>
                  <a:pt x="1211" y="8987"/>
                </a:lnTo>
                <a:lnTo>
                  <a:pt x="1321" y="8987"/>
                </a:lnTo>
                <a:lnTo>
                  <a:pt x="1321" y="9061"/>
                </a:lnTo>
                <a:lnTo>
                  <a:pt x="1321" y="9097"/>
                </a:lnTo>
                <a:lnTo>
                  <a:pt x="1248" y="9171"/>
                </a:lnTo>
                <a:lnTo>
                  <a:pt x="1174" y="9207"/>
                </a:lnTo>
                <a:lnTo>
                  <a:pt x="954" y="9244"/>
                </a:lnTo>
                <a:lnTo>
                  <a:pt x="844" y="9207"/>
                </a:lnTo>
                <a:lnTo>
                  <a:pt x="697" y="9134"/>
                </a:lnTo>
                <a:lnTo>
                  <a:pt x="587" y="9061"/>
                </a:lnTo>
                <a:lnTo>
                  <a:pt x="551" y="8951"/>
                </a:lnTo>
                <a:lnTo>
                  <a:pt x="661" y="8841"/>
                </a:lnTo>
                <a:lnTo>
                  <a:pt x="807" y="8767"/>
                </a:lnTo>
                <a:close/>
                <a:moveTo>
                  <a:pt x="8511" y="8657"/>
                </a:moveTo>
                <a:lnTo>
                  <a:pt x="8621" y="8694"/>
                </a:lnTo>
                <a:lnTo>
                  <a:pt x="8731" y="8731"/>
                </a:lnTo>
                <a:lnTo>
                  <a:pt x="8841" y="8804"/>
                </a:lnTo>
                <a:lnTo>
                  <a:pt x="8951" y="8877"/>
                </a:lnTo>
                <a:lnTo>
                  <a:pt x="8987" y="8987"/>
                </a:lnTo>
                <a:lnTo>
                  <a:pt x="9024" y="9097"/>
                </a:lnTo>
                <a:lnTo>
                  <a:pt x="9024" y="9134"/>
                </a:lnTo>
                <a:lnTo>
                  <a:pt x="8987" y="9134"/>
                </a:lnTo>
                <a:lnTo>
                  <a:pt x="8877" y="9097"/>
                </a:lnTo>
                <a:lnTo>
                  <a:pt x="8804" y="9134"/>
                </a:lnTo>
                <a:lnTo>
                  <a:pt x="8731" y="9171"/>
                </a:lnTo>
                <a:lnTo>
                  <a:pt x="8621" y="9281"/>
                </a:lnTo>
                <a:lnTo>
                  <a:pt x="8474" y="9354"/>
                </a:lnTo>
                <a:lnTo>
                  <a:pt x="8327" y="9318"/>
                </a:lnTo>
                <a:lnTo>
                  <a:pt x="8254" y="9244"/>
                </a:lnTo>
                <a:lnTo>
                  <a:pt x="8217" y="9171"/>
                </a:lnTo>
                <a:lnTo>
                  <a:pt x="8217" y="9024"/>
                </a:lnTo>
                <a:lnTo>
                  <a:pt x="8254" y="8841"/>
                </a:lnTo>
                <a:lnTo>
                  <a:pt x="8254" y="8694"/>
                </a:lnTo>
                <a:lnTo>
                  <a:pt x="8511" y="8657"/>
                </a:lnTo>
                <a:close/>
                <a:moveTo>
                  <a:pt x="5026" y="9501"/>
                </a:moveTo>
                <a:lnTo>
                  <a:pt x="5063" y="9574"/>
                </a:lnTo>
                <a:lnTo>
                  <a:pt x="4989" y="9538"/>
                </a:lnTo>
                <a:lnTo>
                  <a:pt x="5026" y="9501"/>
                </a:lnTo>
                <a:close/>
                <a:moveTo>
                  <a:pt x="4696" y="9868"/>
                </a:moveTo>
                <a:lnTo>
                  <a:pt x="4953" y="9941"/>
                </a:lnTo>
                <a:lnTo>
                  <a:pt x="4916" y="10014"/>
                </a:lnTo>
                <a:lnTo>
                  <a:pt x="4879" y="10271"/>
                </a:lnTo>
                <a:lnTo>
                  <a:pt x="4842" y="10308"/>
                </a:lnTo>
                <a:lnTo>
                  <a:pt x="4549" y="10308"/>
                </a:lnTo>
                <a:lnTo>
                  <a:pt x="4439" y="10235"/>
                </a:lnTo>
                <a:lnTo>
                  <a:pt x="4329" y="10125"/>
                </a:lnTo>
                <a:lnTo>
                  <a:pt x="4292" y="10051"/>
                </a:lnTo>
                <a:lnTo>
                  <a:pt x="4256" y="9941"/>
                </a:lnTo>
                <a:lnTo>
                  <a:pt x="4329" y="9904"/>
                </a:lnTo>
                <a:lnTo>
                  <a:pt x="4439" y="9868"/>
                </a:lnTo>
                <a:close/>
                <a:moveTo>
                  <a:pt x="4806" y="0"/>
                </a:moveTo>
                <a:lnTo>
                  <a:pt x="4622" y="37"/>
                </a:lnTo>
                <a:lnTo>
                  <a:pt x="4476" y="110"/>
                </a:lnTo>
                <a:lnTo>
                  <a:pt x="4292" y="147"/>
                </a:lnTo>
                <a:lnTo>
                  <a:pt x="4146" y="257"/>
                </a:lnTo>
                <a:lnTo>
                  <a:pt x="3999" y="367"/>
                </a:lnTo>
                <a:lnTo>
                  <a:pt x="3889" y="477"/>
                </a:lnTo>
                <a:lnTo>
                  <a:pt x="3779" y="624"/>
                </a:lnTo>
                <a:lnTo>
                  <a:pt x="3705" y="807"/>
                </a:lnTo>
                <a:lnTo>
                  <a:pt x="3669" y="954"/>
                </a:lnTo>
                <a:lnTo>
                  <a:pt x="3669" y="1138"/>
                </a:lnTo>
                <a:lnTo>
                  <a:pt x="3705" y="1321"/>
                </a:lnTo>
                <a:lnTo>
                  <a:pt x="3815" y="1578"/>
                </a:lnTo>
                <a:lnTo>
                  <a:pt x="3999" y="1761"/>
                </a:lnTo>
                <a:lnTo>
                  <a:pt x="4182" y="1871"/>
                </a:lnTo>
                <a:lnTo>
                  <a:pt x="4402" y="1945"/>
                </a:lnTo>
                <a:lnTo>
                  <a:pt x="4366" y="2055"/>
                </a:lnTo>
                <a:lnTo>
                  <a:pt x="4329" y="2165"/>
                </a:lnTo>
                <a:lnTo>
                  <a:pt x="4329" y="2531"/>
                </a:lnTo>
                <a:lnTo>
                  <a:pt x="4329" y="2898"/>
                </a:lnTo>
                <a:lnTo>
                  <a:pt x="4329" y="3522"/>
                </a:lnTo>
                <a:lnTo>
                  <a:pt x="4329" y="3669"/>
                </a:lnTo>
                <a:lnTo>
                  <a:pt x="4366" y="3779"/>
                </a:lnTo>
                <a:lnTo>
                  <a:pt x="4072" y="3925"/>
                </a:lnTo>
                <a:lnTo>
                  <a:pt x="3815" y="4109"/>
                </a:lnTo>
                <a:lnTo>
                  <a:pt x="3742" y="4182"/>
                </a:lnTo>
                <a:lnTo>
                  <a:pt x="3742" y="4255"/>
                </a:lnTo>
                <a:lnTo>
                  <a:pt x="3522" y="4402"/>
                </a:lnTo>
                <a:lnTo>
                  <a:pt x="3339" y="4549"/>
                </a:lnTo>
                <a:lnTo>
                  <a:pt x="3155" y="4696"/>
                </a:lnTo>
                <a:lnTo>
                  <a:pt x="3008" y="4879"/>
                </a:lnTo>
                <a:lnTo>
                  <a:pt x="2862" y="5062"/>
                </a:lnTo>
                <a:lnTo>
                  <a:pt x="2752" y="5283"/>
                </a:lnTo>
                <a:lnTo>
                  <a:pt x="2678" y="5503"/>
                </a:lnTo>
                <a:lnTo>
                  <a:pt x="2642" y="5686"/>
                </a:lnTo>
                <a:lnTo>
                  <a:pt x="2642" y="5906"/>
                </a:lnTo>
                <a:lnTo>
                  <a:pt x="2678" y="6126"/>
                </a:lnTo>
                <a:lnTo>
                  <a:pt x="2752" y="6346"/>
                </a:lnTo>
                <a:lnTo>
                  <a:pt x="2825" y="6566"/>
                </a:lnTo>
                <a:lnTo>
                  <a:pt x="2898" y="6676"/>
                </a:lnTo>
                <a:lnTo>
                  <a:pt x="2421" y="7080"/>
                </a:lnTo>
                <a:lnTo>
                  <a:pt x="1908" y="7447"/>
                </a:lnTo>
                <a:lnTo>
                  <a:pt x="1431" y="7850"/>
                </a:lnTo>
                <a:lnTo>
                  <a:pt x="1211" y="8070"/>
                </a:lnTo>
                <a:lnTo>
                  <a:pt x="991" y="8327"/>
                </a:lnTo>
                <a:lnTo>
                  <a:pt x="771" y="8364"/>
                </a:lnTo>
                <a:lnTo>
                  <a:pt x="624" y="8327"/>
                </a:lnTo>
                <a:lnTo>
                  <a:pt x="477" y="8327"/>
                </a:lnTo>
                <a:lnTo>
                  <a:pt x="367" y="8364"/>
                </a:lnTo>
                <a:lnTo>
                  <a:pt x="257" y="8437"/>
                </a:lnTo>
                <a:lnTo>
                  <a:pt x="184" y="8511"/>
                </a:lnTo>
                <a:lnTo>
                  <a:pt x="111" y="8584"/>
                </a:lnTo>
                <a:lnTo>
                  <a:pt x="37" y="8804"/>
                </a:lnTo>
                <a:lnTo>
                  <a:pt x="0" y="9061"/>
                </a:lnTo>
                <a:lnTo>
                  <a:pt x="0" y="9318"/>
                </a:lnTo>
                <a:lnTo>
                  <a:pt x="74" y="9538"/>
                </a:lnTo>
                <a:lnTo>
                  <a:pt x="257" y="9684"/>
                </a:lnTo>
                <a:lnTo>
                  <a:pt x="477" y="9831"/>
                </a:lnTo>
                <a:lnTo>
                  <a:pt x="697" y="9904"/>
                </a:lnTo>
                <a:lnTo>
                  <a:pt x="954" y="9941"/>
                </a:lnTo>
                <a:lnTo>
                  <a:pt x="1174" y="9904"/>
                </a:lnTo>
                <a:lnTo>
                  <a:pt x="1431" y="9868"/>
                </a:lnTo>
                <a:lnTo>
                  <a:pt x="1651" y="9794"/>
                </a:lnTo>
                <a:lnTo>
                  <a:pt x="1798" y="9648"/>
                </a:lnTo>
                <a:lnTo>
                  <a:pt x="1908" y="9574"/>
                </a:lnTo>
                <a:lnTo>
                  <a:pt x="1945" y="9464"/>
                </a:lnTo>
                <a:lnTo>
                  <a:pt x="1981" y="9354"/>
                </a:lnTo>
                <a:lnTo>
                  <a:pt x="1981" y="9207"/>
                </a:lnTo>
                <a:lnTo>
                  <a:pt x="1908" y="8987"/>
                </a:lnTo>
                <a:lnTo>
                  <a:pt x="1798" y="8767"/>
                </a:lnTo>
                <a:lnTo>
                  <a:pt x="1651" y="8584"/>
                </a:lnTo>
                <a:lnTo>
                  <a:pt x="1431" y="8437"/>
                </a:lnTo>
                <a:lnTo>
                  <a:pt x="1394" y="8437"/>
                </a:lnTo>
                <a:lnTo>
                  <a:pt x="1578" y="8254"/>
                </a:lnTo>
                <a:lnTo>
                  <a:pt x="1761" y="8070"/>
                </a:lnTo>
                <a:lnTo>
                  <a:pt x="2165" y="7777"/>
                </a:lnTo>
                <a:lnTo>
                  <a:pt x="2421" y="7557"/>
                </a:lnTo>
                <a:lnTo>
                  <a:pt x="2642" y="7337"/>
                </a:lnTo>
                <a:lnTo>
                  <a:pt x="2862" y="7080"/>
                </a:lnTo>
                <a:lnTo>
                  <a:pt x="3008" y="6786"/>
                </a:lnTo>
                <a:lnTo>
                  <a:pt x="3118" y="6897"/>
                </a:lnTo>
                <a:lnTo>
                  <a:pt x="3302" y="7043"/>
                </a:lnTo>
                <a:lnTo>
                  <a:pt x="3632" y="7227"/>
                </a:lnTo>
                <a:lnTo>
                  <a:pt x="3999" y="7337"/>
                </a:lnTo>
                <a:lnTo>
                  <a:pt x="4366" y="7410"/>
                </a:lnTo>
                <a:lnTo>
                  <a:pt x="4439" y="7410"/>
                </a:lnTo>
                <a:lnTo>
                  <a:pt x="4402" y="7887"/>
                </a:lnTo>
                <a:lnTo>
                  <a:pt x="4402" y="8364"/>
                </a:lnTo>
                <a:lnTo>
                  <a:pt x="4439" y="9318"/>
                </a:lnTo>
                <a:lnTo>
                  <a:pt x="4256" y="9391"/>
                </a:lnTo>
                <a:lnTo>
                  <a:pt x="4109" y="9464"/>
                </a:lnTo>
                <a:lnTo>
                  <a:pt x="3999" y="9574"/>
                </a:lnTo>
                <a:lnTo>
                  <a:pt x="3925" y="9684"/>
                </a:lnTo>
                <a:lnTo>
                  <a:pt x="3889" y="9794"/>
                </a:lnTo>
                <a:lnTo>
                  <a:pt x="3852" y="9941"/>
                </a:lnTo>
                <a:lnTo>
                  <a:pt x="3815" y="10125"/>
                </a:lnTo>
                <a:lnTo>
                  <a:pt x="3852" y="10271"/>
                </a:lnTo>
                <a:lnTo>
                  <a:pt x="3925" y="10565"/>
                </a:lnTo>
                <a:lnTo>
                  <a:pt x="4072" y="10821"/>
                </a:lnTo>
                <a:lnTo>
                  <a:pt x="4182" y="10895"/>
                </a:lnTo>
                <a:lnTo>
                  <a:pt x="4329" y="10968"/>
                </a:lnTo>
                <a:lnTo>
                  <a:pt x="4439" y="11042"/>
                </a:lnTo>
                <a:lnTo>
                  <a:pt x="4586" y="11078"/>
                </a:lnTo>
                <a:lnTo>
                  <a:pt x="4879" y="11078"/>
                </a:lnTo>
                <a:lnTo>
                  <a:pt x="5173" y="11005"/>
                </a:lnTo>
                <a:lnTo>
                  <a:pt x="5283" y="10932"/>
                </a:lnTo>
                <a:lnTo>
                  <a:pt x="5393" y="10821"/>
                </a:lnTo>
                <a:lnTo>
                  <a:pt x="5466" y="10711"/>
                </a:lnTo>
                <a:lnTo>
                  <a:pt x="5503" y="10601"/>
                </a:lnTo>
                <a:lnTo>
                  <a:pt x="5576" y="10308"/>
                </a:lnTo>
                <a:lnTo>
                  <a:pt x="5539" y="10051"/>
                </a:lnTo>
                <a:lnTo>
                  <a:pt x="5503" y="9904"/>
                </a:lnTo>
                <a:lnTo>
                  <a:pt x="5393" y="9794"/>
                </a:lnTo>
                <a:lnTo>
                  <a:pt x="5319" y="9684"/>
                </a:lnTo>
                <a:lnTo>
                  <a:pt x="5173" y="9611"/>
                </a:lnTo>
                <a:lnTo>
                  <a:pt x="5136" y="9428"/>
                </a:lnTo>
                <a:lnTo>
                  <a:pt x="5099" y="9354"/>
                </a:lnTo>
                <a:lnTo>
                  <a:pt x="4842" y="9354"/>
                </a:lnTo>
                <a:lnTo>
                  <a:pt x="4806" y="8474"/>
                </a:lnTo>
                <a:lnTo>
                  <a:pt x="4806" y="7960"/>
                </a:lnTo>
                <a:lnTo>
                  <a:pt x="4769" y="7447"/>
                </a:lnTo>
                <a:lnTo>
                  <a:pt x="5136" y="7410"/>
                </a:lnTo>
                <a:lnTo>
                  <a:pt x="5503" y="7300"/>
                </a:lnTo>
                <a:lnTo>
                  <a:pt x="5833" y="7117"/>
                </a:lnTo>
                <a:lnTo>
                  <a:pt x="6126" y="6860"/>
                </a:lnTo>
                <a:lnTo>
                  <a:pt x="6200" y="6786"/>
                </a:lnTo>
                <a:lnTo>
                  <a:pt x="6310" y="6933"/>
                </a:lnTo>
                <a:lnTo>
                  <a:pt x="6493" y="7080"/>
                </a:lnTo>
                <a:lnTo>
                  <a:pt x="6677" y="7190"/>
                </a:lnTo>
                <a:lnTo>
                  <a:pt x="6860" y="7300"/>
                </a:lnTo>
                <a:lnTo>
                  <a:pt x="7043" y="7630"/>
                </a:lnTo>
                <a:lnTo>
                  <a:pt x="7263" y="7997"/>
                </a:lnTo>
                <a:lnTo>
                  <a:pt x="7557" y="8437"/>
                </a:lnTo>
                <a:lnTo>
                  <a:pt x="7667" y="8584"/>
                </a:lnTo>
                <a:lnTo>
                  <a:pt x="7557" y="8767"/>
                </a:lnTo>
                <a:lnTo>
                  <a:pt x="7484" y="8951"/>
                </a:lnTo>
                <a:lnTo>
                  <a:pt x="7447" y="9097"/>
                </a:lnTo>
                <a:lnTo>
                  <a:pt x="7447" y="9281"/>
                </a:lnTo>
                <a:lnTo>
                  <a:pt x="7484" y="9428"/>
                </a:lnTo>
                <a:lnTo>
                  <a:pt x="7520" y="9611"/>
                </a:lnTo>
                <a:lnTo>
                  <a:pt x="7594" y="9758"/>
                </a:lnTo>
                <a:lnTo>
                  <a:pt x="7704" y="9904"/>
                </a:lnTo>
                <a:lnTo>
                  <a:pt x="7850" y="10014"/>
                </a:lnTo>
                <a:lnTo>
                  <a:pt x="7960" y="10125"/>
                </a:lnTo>
                <a:lnTo>
                  <a:pt x="8107" y="10161"/>
                </a:lnTo>
                <a:lnTo>
                  <a:pt x="8254" y="10198"/>
                </a:lnTo>
                <a:lnTo>
                  <a:pt x="8547" y="10198"/>
                </a:lnTo>
                <a:lnTo>
                  <a:pt x="8694" y="10125"/>
                </a:lnTo>
                <a:lnTo>
                  <a:pt x="8877" y="10051"/>
                </a:lnTo>
                <a:lnTo>
                  <a:pt x="9098" y="9831"/>
                </a:lnTo>
                <a:lnTo>
                  <a:pt x="9281" y="9538"/>
                </a:lnTo>
                <a:lnTo>
                  <a:pt x="9354" y="9391"/>
                </a:lnTo>
                <a:lnTo>
                  <a:pt x="9391" y="9244"/>
                </a:lnTo>
                <a:lnTo>
                  <a:pt x="9391" y="9061"/>
                </a:lnTo>
                <a:lnTo>
                  <a:pt x="9391" y="8914"/>
                </a:lnTo>
                <a:lnTo>
                  <a:pt x="9318" y="8767"/>
                </a:lnTo>
                <a:lnTo>
                  <a:pt x="9244" y="8621"/>
                </a:lnTo>
                <a:lnTo>
                  <a:pt x="9134" y="8511"/>
                </a:lnTo>
                <a:lnTo>
                  <a:pt x="8987" y="8437"/>
                </a:lnTo>
                <a:lnTo>
                  <a:pt x="8841" y="8364"/>
                </a:lnTo>
                <a:lnTo>
                  <a:pt x="8694" y="8327"/>
                </a:lnTo>
                <a:lnTo>
                  <a:pt x="8364" y="8290"/>
                </a:lnTo>
                <a:lnTo>
                  <a:pt x="8180" y="8290"/>
                </a:lnTo>
                <a:lnTo>
                  <a:pt x="7997" y="8364"/>
                </a:lnTo>
                <a:lnTo>
                  <a:pt x="7924" y="8217"/>
                </a:lnTo>
                <a:lnTo>
                  <a:pt x="7814" y="8070"/>
                </a:lnTo>
                <a:lnTo>
                  <a:pt x="7557" y="7667"/>
                </a:lnTo>
                <a:lnTo>
                  <a:pt x="7300" y="7300"/>
                </a:lnTo>
                <a:lnTo>
                  <a:pt x="7227" y="7153"/>
                </a:lnTo>
                <a:lnTo>
                  <a:pt x="7153" y="7007"/>
                </a:lnTo>
                <a:lnTo>
                  <a:pt x="7043" y="6933"/>
                </a:lnTo>
                <a:lnTo>
                  <a:pt x="6897" y="6897"/>
                </a:lnTo>
                <a:lnTo>
                  <a:pt x="6640" y="6750"/>
                </a:lnTo>
                <a:lnTo>
                  <a:pt x="6346" y="6530"/>
                </a:lnTo>
                <a:lnTo>
                  <a:pt x="6530" y="6236"/>
                </a:lnTo>
                <a:lnTo>
                  <a:pt x="6603" y="5869"/>
                </a:lnTo>
                <a:lnTo>
                  <a:pt x="6603" y="5503"/>
                </a:lnTo>
                <a:lnTo>
                  <a:pt x="6567" y="5173"/>
                </a:lnTo>
                <a:lnTo>
                  <a:pt x="6456" y="4842"/>
                </a:lnTo>
                <a:lnTo>
                  <a:pt x="6310" y="4586"/>
                </a:lnTo>
                <a:lnTo>
                  <a:pt x="6126" y="4329"/>
                </a:lnTo>
                <a:lnTo>
                  <a:pt x="5870" y="4109"/>
                </a:lnTo>
                <a:lnTo>
                  <a:pt x="5613" y="3962"/>
                </a:lnTo>
                <a:lnTo>
                  <a:pt x="5356" y="3815"/>
                </a:lnTo>
                <a:lnTo>
                  <a:pt x="5026" y="3742"/>
                </a:lnTo>
                <a:lnTo>
                  <a:pt x="4732" y="3742"/>
                </a:lnTo>
                <a:lnTo>
                  <a:pt x="4732" y="3522"/>
                </a:lnTo>
                <a:lnTo>
                  <a:pt x="4696" y="2678"/>
                </a:lnTo>
                <a:lnTo>
                  <a:pt x="4732" y="2385"/>
                </a:lnTo>
                <a:lnTo>
                  <a:pt x="4696" y="2165"/>
                </a:lnTo>
                <a:lnTo>
                  <a:pt x="4659" y="1981"/>
                </a:lnTo>
                <a:lnTo>
                  <a:pt x="4842" y="1945"/>
                </a:lnTo>
                <a:lnTo>
                  <a:pt x="5063" y="1871"/>
                </a:lnTo>
                <a:lnTo>
                  <a:pt x="5246" y="1761"/>
                </a:lnTo>
                <a:lnTo>
                  <a:pt x="5393" y="1651"/>
                </a:lnTo>
                <a:lnTo>
                  <a:pt x="5539" y="1468"/>
                </a:lnTo>
                <a:lnTo>
                  <a:pt x="5613" y="1284"/>
                </a:lnTo>
                <a:lnTo>
                  <a:pt x="5686" y="1101"/>
                </a:lnTo>
                <a:lnTo>
                  <a:pt x="5686" y="844"/>
                </a:lnTo>
                <a:lnTo>
                  <a:pt x="5613" y="624"/>
                </a:lnTo>
                <a:lnTo>
                  <a:pt x="5503" y="404"/>
                </a:lnTo>
                <a:lnTo>
                  <a:pt x="5466" y="257"/>
                </a:lnTo>
                <a:lnTo>
                  <a:pt x="5429" y="184"/>
                </a:lnTo>
                <a:lnTo>
                  <a:pt x="5356" y="147"/>
                </a:lnTo>
                <a:lnTo>
                  <a:pt x="5209" y="147"/>
                </a:lnTo>
                <a:lnTo>
                  <a:pt x="5063" y="110"/>
                </a:lnTo>
                <a:lnTo>
                  <a:pt x="4989" y="37"/>
                </a:lnTo>
                <a:lnTo>
                  <a:pt x="4806"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459" name="Google Shape;459;p9"/>
          <p:cNvSpPr/>
          <p:nvPr/>
        </p:nvSpPr>
        <p:spPr>
          <a:xfrm>
            <a:off x="721258" y="4998019"/>
            <a:ext cx="463059" cy="177962"/>
          </a:xfrm>
          <a:custGeom>
            <a:avLst/>
            <a:gdLst/>
            <a:ahLst/>
            <a:cxnLst/>
            <a:rect l="l" t="t" r="r" b="b"/>
            <a:pathLst>
              <a:path w="16325" h="6274" extrusionOk="0">
                <a:moveTo>
                  <a:pt x="14710" y="1"/>
                </a:moveTo>
                <a:lnTo>
                  <a:pt x="14527" y="74"/>
                </a:lnTo>
                <a:lnTo>
                  <a:pt x="14380" y="147"/>
                </a:lnTo>
                <a:lnTo>
                  <a:pt x="14270" y="221"/>
                </a:lnTo>
                <a:lnTo>
                  <a:pt x="14270" y="257"/>
                </a:lnTo>
                <a:lnTo>
                  <a:pt x="14197" y="221"/>
                </a:lnTo>
                <a:lnTo>
                  <a:pt x="14087" y="221"/>
                </a:lnTo>
                <a:lnTo>
                  <a:pt x="14013" y="294"/>
                </a:lnTo>
                <a:lnTo>
                  <a:pt x="13977" y="331"/>
                </a:lnTo>
                <a:lnTo>
                  <a:pt x="13977" y="441"/>
                </a:lnTo>
                <a:lnTo>
                  <a:pt x="14013" y="551"/>
                </a:lnTo>
                <a:lnTo>
                  <a:pt x="14050" y="587"/>
                </a:lnTo>
                <a:lnTo>
                  <a:pt x="14123" y="624"/>
                </a:lnTo>
                <a:lnTo>
                  <a:pt x="14343" y="624"/>
                </a:lnTo>
                <a:lnTo>
                  <a:pt x="14527" y="551"/>
                </a:lnTo>
                <a:lnTo>
                  <a:pt x="14710" y="477"/>
                </a:lnTo>
                <a:lnTo>
                  <a:pt x="14894" y="441"/>
                </a:lnTo>
                <a:lnTo>
                  <a:pt x="14967" y="477"/>
                </a:lnTo>
                <a:lnTo>
                  <a:pt x="15004" y="514"/>
                </a:lnTo>
                <a:lnTo>
                  <a:pt x="14967" y="587"/>
                </a:lnTo>
                <a:lnTo>
                  <a:pt x="14930" y="661"/>
                </a:lnTo>
                <a:lnTo>
                  <a:pt x="14747" y="881"/>
                </a:lnTo>
                <a:lnTo>
                  <a:pt x="14123" y="1725"/>
                </a:lnTo>
                <a:lnTo>
                  <a:pt x="14123" y="1798"/>
                </a:lnTo>
                <a:lnTo>
                  <a:pt x="14087" y="1871"/>
                </a:lnTo>
                <a:lnTo>
                  <a:pt x="14123" y="1981"/>
                </a:lnTo>
                <a:lnTo>
                  <a:pt x="14233" y="2055"/>
                </a:lnTo>
                <a:lnTo>
                  <a:pt x="14343" y="2091"/>
                </a:lnTo>
                <a:lnTo>
                  <a:pt x="14820" y="2091"/>
                </a:lnTo>
                <a:lnTo>
                  <a:pt x="15260" y="2055"/>
                </a:lnTo>
                <a:lnTo>
                  <a:pt x="15774" y="1945"/>
                </a:lnTo>
                <a:lnTo>
                  <a:pt x="16031" y="1871"/>
                </a:lnTo>
                <a:lnTo>
                  <a:pt x="16251" y="1761"/>
                </a:lnTo>
                <a:lnTo>
                  <a:pt x="16324" y="1651"/>
                </a:lnTo>
                <a:lnTo>
                  <a:pt x="16324" y="1541"/>
                </a:lnTo>
                <a:lnTo>
                  <a:pt x="16288" y="1468"/>
                </a:lnTo>
                <a:lnTo>
                  <a:pt x="16214" y="1431"/>
                </a:lnTo>
                <a:lnTo>
                  <a:pt x="16141" y="1394"/>
                </a:lnTo>
                <a:lnTo>
                  <a:pt x="15957" y="1431"/>
                </a:lnTo>
                <a:lnTo>
                  <a:pt x="15774" y="1468"/>
                </a:lnTo>
                <a:lnTo>
                  <a:pt x="15370" y="1541"/>
                </a:lnTo>
                <a:lnTo>
                  <a:pt x="14820" y="1615"/>
                </a:lnTo>
                <a:lnTo>
                  <a:pt x="14820" y="1615"/>
                </a:lnTo>
                <a:lnTo>
                  <a:pt x="15260" y="1028"/>
                </a:lnTo>
                <a:lnTo>
                  <a:pt x="15370" y="844"/>
                </a:lnTo>
                <a:lnTo>
                  <a:pt x="15481" y="698"/>
                </a:lnTo>
                <a:lnTo>
                  <a:pt x="15517" y="477"/>
                </a:lnTo>
                <a:lnTo>
                  <a:pt x="15517" y="404"/>
                </a:lnTo>
                <a:lnTo>
                  <a:pt x="15481" y="294"/>
                </a:lnTo>
                <a:lnTo>
                  <a:pt x="15370" y="184"/>
                </a:lnTo>
                <a:lnTo>
                  <a:pt x="15224" y="74"/>
                </a:lnTo>
                <a:lnTo>
                  <a:pt x="15077" y="37"/>
                </a:lnTo>
                <a:lnTo>
                  <a:pt x="14894" y="1"/>
                </a:lnTo>
                <a:close/>
                <a:moveTo>
                  <a:pt x="6604" y="2788"/>
                </a:moveTo>
                <a:lnTo>
                  <a:pt x="6163" y="2898"/>
                </a:lnTo>
                <a:lnTo>
                  <a:pt x="5576" y="2972"/>
                </a:lnTo>
                <a:lnTo>
                  <a:pt x="5283" y="3045"/>
                </a:lnTo>
                <a:lnTo>
                  <a:pt x="4990" y="3118"/>
                </a:lnTo>
                <a:lnTo>
                  <a:pt x="4953" y="3155"/>
                </a:lnTo>
                <a:lnTo>
                  <a:pt x="4880" y="3229"/>
                </a:lnTo>
                <a:lnTo>
                  <a:pt x="4880" y="3302"/>
                </a:lnTo>
                <a:lnTo>
                  <a:pt x="4880" y="3339"/>
                </a:lnTo>
                <a:lnTo>
                  <a:pt x="4880" y="3412"/>
                </a:lnTo>
                <a:lnTo>
                  <a:pt x="4916" y="3485"/>
                </a:lnTo>
                <a:lnTo>
                  <a:pt x="4990" y="3522"/>
                </a:lnTo>
                <a:lnTo>
                  <a:pt x="5063" y="3522"/>
                </a:lnTo>
                <a:lnTo>
                  <a:pt x="5613" y="3485"/>
                </a:lnTo>
                <a:lnTo>
                  <a:pt x="6163" y="3412"/>
                </a:lnTo>
                <a:lnTo>
                  <a:pt x="6640" y="3339"/>
                </a:lnTo>
                <a:lnTo>
                  <a:pt x="6860" y="3265"/>
                </a:lnTo>
                <a:lnTo>
                  <a:pt x="6970" y="3192"/>
                </a:lnTo>
                <a:lnTo>
                  <a:pt x="7044" y="3118"/>
                </a:lnTo>
                <a:lnTo>
                  <a:pt x="7044" y="3008"/>
                </a:lnTo>
                <a:lnTo>
                  <a:pt x="7044" y="2972"/>
                </a:lnTo>
                <a:lnTo>
                  <a:pt x="7007" y="2898"/>
                </a:lnTo>
                <a:lnTo>
                  <a:pt x="6897" y="2862"/>
                </a:lnTo>
                <a:lnTo>
                  <a:pt x="6824" y="2825"/>
                </a:lnTo>
                <a:lnTo>
                  <a:pt x="6604" y="2788"/>
                </a:lnTo>
                <a:close/>
                <a:moveTo>
                  <a:pt x="13500" y="1945"/>
                </a:moveTo>
                <a:lnTo>
                  <a:pt x="13280" y="1981"/>
                </a:lnTo>
                <a:lnTo>
                  <a:pt x="13060" y="2018"/>
                </a:lnTo>
                <a:lnTo>
                  <a:pt x="12876" y="2055"/>
                </a:lnTo>
                <a:lnTo>
                  <a:pt x="12693" y="2201"/>
                </a:lnTo>
                <a:lnTo>
                  <a:pt x="12546" y="2275"/>
                </a:lnTo>
                <a:lnTo>
                  <a:pt x="12436" y="2422"/>
                </a:lnTo>
                <a:lnTo>
                  <a:pt x="12289" y="2678"/>
                </a:lnTo>
                <a:lnTo>
                  <a:pt x="12179" y="3008"/>
                </a:lnTo>
                <a:lnTo>
                  <a:pt x="12179" y="3339"/>
                </a:lnTo>
                <a:lnTo>
                  <a:pt x="12179" y="3522"/>
                </a:lnTo>
                <a:lnTo>
                  <a:pt x="12216" y="3669"/>
                </a:lnTo>
                <a:lnTo>
                  <a:pt x="12289" y="3815"/>
                </a:lnTo>
                <a:lnTo>
                  <a:pt x="12363" y="3962"/>
                </a:lnTo>
                <a:lnTo>
                  <a:pt x="12473" y="4109"/>
                </a:lnTo>
                <a:lnTo>
                  <a:pt x="12583" y="4219"/>
                </a:lnTo>
                <a:lnTo>
                  <a:pt x="12729" y="4292"/>
                </a:lnTo>
                <a:lnTo>
                  <a:pt x="12876" y="4366"/>
                </a:lnTo>
                <a:lnTo>
                  <a:pt x="12986" y="4402"/>
                </a:lnTo>
                <a:lnTo>
                  <a:pt x="13096" y="4402"/>
                </a:lnTo>
                <a:lnTo>
                  <a:pt x="13353" y="4329"/>
                </a:lnTo>
                <a:lnTo>
                  <a:pt x="13757" y="4146"/>
                </a:lnTo>
                <a:lnTo>
                  <a:pt x="14197" y="3999"/>
                </a:lnTo>
                <a:lnTo>
                  <a:pt x="14417" y="3852"/>
                </a:lnTo>
                <a:lnTo>
                  <a:pt x="14564" y="3705"/>
                </a:lnTo>
                <a:lnTo>
                  <a:pt x="14600" y="3632"/>
                </a:lnTo>
                <a:lnTo>
                  <a:pt x="14564" y="3559"/>
                </a:lnTo>
                <a:lnTo>
                  <a:pt x="14527" y="3485"/>
                </a:lnTo>
                <a:lnTo>
                  <a:pt x="14453" y="3449"/>
                </a:lnTo>
                <a:lnTo>
                  <a:pt x="14343" y="3412"/>
                </a:lnTo>
                <a:lnTo>
                  <a:pt x="14197" y="3449"/>
                </a:lnTo>
                <a:lnTo>
                  <a:pt x="13940" y="3522"/>
                </a:lnTo>
                <a:lnTo>
                  <a:pt x="13426" y="3742"/>
                </a:lnTo>
                <a:lnTo>
                  <a:pt x="13280" y="3815"/>
                </a:lnTo>
                <a:lnTo>
                  <a:pt x="13133" y="3852"/>
                </a:lnTo>
                <a:lnTo>
                  <a:pt x="12986" y="3852"/>
                </a:lnTo>
                <a:lnTo>
                  <a:pt x="12839" y="3779"/>
                </a:lnTo>
                <a:lnTo>
                  <a:pt x="12766" y="3669"/>
                </a:lnTo>
                <a:lnTo>
                  <a:pt x="12729" y="3559"/>
                </a:lnTo>
                <a:lnTo>
                  <a:pt x="12656" y="3339"/>
                </a:lnTo>
                <a:lnTo>
                  <a:pt x="12656" y="3118"/>
                </a:lnTo>
                <a:lnTo>
                  <a:pt x="12729" y="2898"/>
                </a:lnTo>
                <a:lnTo>
                  <a:pt x="12839" y="2715"/>
                </a:lnTo>
                <a:lnTo>
                  <a:pt x="12986" y="2532"/>
                </a:lnTo>
                <a:lnTo>
                  <a:pt x="13133" y="2458"/>
                </a:lnTo>
                <a:lnTo>
                  <a:pt x="13280" y="2422"/>
                </a:lnTo>
                <a:lnTo>
                  <a:pt x="13610" y="2385"/>
                </a:lnTo>
                <a:lnTo>
                  <a:pt x="13940" y="2348"/>
                </a:lnTo>
                <a:lnTo>
                  <a:pt x="14307" y="2348"/>
                </a:lnTo>
                <a:lnTo>
                  <a:pt x="14307" y="2311"/>
                </a:lnTo>
                <a:lnTo>
                  <a:pt x="14307" y="2275"/>
                </a:lnTo>
                <a:lnTo>
                  <a:pt x="14307" y="2238"/>
                </a:lnTo>
                <a:lnTo>
                  <a:pt x="14123" y="2128"/>
                </a:lnTo>
                <a:lnTo>
                  <a:pt x="13903" y="2055"/>
                </a:lnTo>
                <a:lnTo>
                  <a:pt x="13720" y="1981"/>
                </a:lnTo>
                <a:lnTo>
                  <a:pt x="13500" y="1945"/>
                </a:lnTo>
                <a:close/>
                <a:moveTo>
                  <a:pt x="6787" y="4182"/>
                </a:moveTo>
                <a:lnTo>
                  <a:pt x="6347" y="4292"/>
                </a:lnTo>
                <a:lnTo>
                  <a:pt x="5907" y="4366"/>
                </a:lnTo>
                <a:lnTo>
                  <a:pt x="5466" y="4439"/>
                </a:lnTo>
                <a:lnTo>
                  <a:pt x="5063" y="4549"/>
                </a:lnTo>
                <a:lnTo>
                  <a:pt x="4990" y="4622"/>
                </a:lnTo>
                <a:lnTo>
                  <a:pt x="4953" y="4696"/>
                </a:lnTo>
                <a:lnTo>
                  <a:pt x="4953" y="4806"/>
                </a:lnTo>
                <a:lnTo>
                  <a:pt x="5063" y="4843"/>
                </a:lnTo>
                <a:lnTo>
                  <a:pt x="5283" y="4879"/>
                </a:lnTo>
                <a:lnTo>
                  <a:pt x="5980" y="4879"/>
                </a:lnTo>
                <a:lnTo>
                  <a:pt x="6457" y="4769"/>
                </a:lnTo>
                <a:lnTo>
                  <a:pt x="6897" y="4659"/>
                </a:lnTo>
                <a:lnTo>
                  <a:pt x="6970" y="4622"/>
                </a:lnTo>
                <a:lnTo>
                  <a:pt x="7044" y="4586"/>
                </a:lnTo>
                <a:lnTo>
                  <a:pt x="7080" y="4512"/>
                </a:lnTo>
                <a:lnTo>
                  <a:pt x="7117" y="4439"/>
                </a:lnTo>
                <a:lnTo>
                  <a:pt x="7080" y="4292"/>
                </a:lnTo>
                <a:lnTo>
                  <a:pt x="7007" y="4219"/>
                </a:lnTo>
                <a:lnTo>
                  <a:pt x="6934" y="4182"/>
                </a:lnTo>
                <a:close/>
                <a:moveTo>
                  <a:pt x="11079" y="2055"/>
                </a:moveTo>
                <a:lnTo>
                  <a:pt x="10785" y="2091"/>
                </a:lnTo>
                <a:lnTo>
                  <a:pt x="10565" y="2165"/>
                </a:lnTo>
                <a:lnTo>
                  <a:pt x="10382" y="2311"/>
                </a:lnTo>
                <a:lnTo>
                  <a:pt x="10235" y="2495"/>
                </a:lnTo>
                <a:lnTo>
                  <a:pt x="10198" y="2385"/>
                </a:lnTo>
                <a:lnTo>
                  <a:pt x="10088" y="2348"/>
                </a:lnTo>
                <a:lnTo>
                  <a:pt x="9942" y="2311"/>
                </a:lnTo>
                <a:lnTo>
                  <a:pt x="9611" y="2311"/>
                </a:lnTo>
                <a:lnTo>
                  <a:pt x="9501" y="2348"/>
                </a:lnTo>
                <a:lnTo>
                  <a:pt x="9208" y="2495"/>
                </a:lnTo>
                <a:lnTo>
                  <a:pt x="8988" y="2678"/>
                </a:lnTo>
                <a:lnTo>
                  <a:pt x="8951" y="2568"/>
                </a:lnTo>
                <a:lnTo>
                  <a:pt x="8915" y="2532"/>
                </a:lnTo>
                <a:lnTo>
                  <a:pt x="8878" y="2532"/>
                </a:lnTo>
                <a:lnTo>
                  <a:pt x="8804" y="2568"/>
                </a:lnTo>
                <a:lnTo>
                  <a:pt x="8731" y="2752"/>
                </a:lnTo>
                <a:lnTo>
                  <a:pt x="8658" y="2935"/>
                </a:lnTo>
                <a:lnTo>
                  <a:pt x="8621" y="3339"/>
                </a:lnTo>
                <a:lnTo>
                  <a:pt x="8584" y="3705"/>
                </a:lnTo>
                <a:lnTo>
                  <a:pt x="8621" y="4072"/>
                </a:lnTo>
                <a:lnTo>
                  <a:pt x="8694" y="4439"/>
                </a:lnTo>
                <a:lnTo>
                  <a:pt x="8768" y="4806"/>
                </a:lnTo>
                <a:lnTo>
                  <a:pt x="8804" y="4879"/>
                </a:lnTo>
                <a:lnTo>
                  <a:pt x="8878" y="4953"/>
                </a:lnTo>
                <a:lnTo>
                  <a:pt x="8951" y="4989"/>
                </a:lnTo>
                <a:lnTo>
                  <a:pt x="9061" y="4953"/>
                </a:lnTo>
                <a:lnTo>
                  <a:pt x="9135" y="4916"/>
                </a:lnTo>
                <a:lnTo>
                  <a:pt x="9208" y="4879"/>
                </a:lnTo>
                <a:lnTo>
                  <a:pt x="9245" y="4769"/>
                </a:lnTo>
                <a:lnTo>
                  <a:pt x="9208" y="4659"/>
                </a:lnTo>
                <a:lnTo>
                  <a:pt x="9135" y="4182"/>
                </a:lnTo>
                <a:lnTo>
                  <a:pt x="9098" y="3669"/>
                </a:lnTo>
                <a:lnTo>
                  <a:pt x="9135" y="3339"/>
                </a:lnTo>
                <a:lnTo>
                  <a:pt x="9208" y="3118"/>
                </a:lnTo>
                <a:lnTo>
                  <a:pt x="9391" y="2972"/>
                </a:lnTo>
                <a:lnTo>
                  <a:pt x="9575" y="2825"/>
                </a:lnTo>
                <a:lnTo>
                  <a:pt x="9795" y="2788"/>
                </a:lnTo>
                <a:lnTo>
                  <a:pt x="9868" y="4072"/>
                </a:lnTo>
                <a:lnTo>
                  <a:pt x="9905" y="4146"/>
                </a:lnTo>
                <a:lnTo>
                  <a:pt x="9942" y="4219"/>
                </a:lnTo>
                <a:lnTo>
                  <a:pt x="10015" y="4292"/>
                </a:lnTo>
                <a:lnTo>
                  <a:pt x="10125" y="4292"/>
                </a:lnTo>
                <a:lnTo>
                  <a:pt x="10198" y="4329"/>
                </a:lnTo>
                <a:lnTo>
                  <a:pt x="10272" y="4292"/>
                </a:lnTo>
                <a:lnTo>
                  <a:pt x="10308" y="4219"/>
                </a:lnTo>
                <a:lnTo>
                  <a:pt x="10345" y="4146"/>
                </a:lnTo>
                <a:lnTo>
                  <a:pt x="10455" y="3559"/>
                </a:lnTo>
                <a:lnTo>
                  <a:pt x="10565" y="3008"/>
                </a:lnTo>
                <a:lnTo>
                  <a:pt x="10602" y="2862"/>
                </a:lnTo>
                <a:lnTo>
                  <a:pt x="10675" y="2752"/>
                </a:lnTo>
                <a:lnTo>
                  <a:pt x="10785" y="2642"/>
                </a:lnTo>
                <a:lnTo>
                  <a:pt x="10895" y="2568"/>
                </a:lnTo>
                <a:lnTo>
                  <a:pt x="11079" y="2568"/>
                </a:lnTo>
                <a:lnTo>
                  <a:pt x="11115" y="2642"/>
                </a:lnTo>
                <a:lnTo>
                  <a:pt x="11115" y="2752"/>
                </a:lnTo>
                <a:lnTo>
                  <a:pt x="11115" y="2862"/>
                </a:lnTo>
                <a:lnTo>
                  <a:pt x="11189" y="3449"/>
                </a:lnTo>
                <a:lnTo>
                  <a:pt x="11299" y="4036"/>
                </a:lnTo>
                <a:lnTo>
                  <a:pt x="11372" y="4256"/>
                </a:lnTo>
                <a:lnTo>
                  <a:pt x="11446" y="4512"/>
                </a:lnTo>
                <a:lnTo>
                  <a:pt x="11556" y="4732"/>
                </a:lnTo>
                <a:lnTo>
                  <a:pt x="11629" y="4806"/>
                </a:lnTo>
                <a:lnTo>
                  <a:pt x="11739" y="4843"/>
                </a:lnTo>
                <a:lnTo>
                  <a:pt x="11849" y="4843"/>
                </a:lnTo>
                <a:lnTo>
                  <a:pt x="11922" y="4806"/>
                </a:lnTo>
                <a:lnTo>
                  <a:pt x="11996" y="4769"/>
                </a:lnTo>
                <a:lnTo>
                  <a:pt x="12032" y="4696"/>
                </a:lnTo>
                <a:lnTo>
                  <a:pt x="12069" y="4586"/>
                </a:lnTo>
                <a:lnTo>
                  <a:pt x="11996" y="4476"/>
                </a:lnTo>
                <a:lnTo>
                  <a:pt x="11922" y="4402"/>
                </a:lnTo>
                <a:lnTo>
                  <a:pt x="11886" y="4256"/>
                </a:lnTo>
                <a:lnTo>
                  <a:pt x="11812" y="4072"/>
                </a:lnTo>
                <a:lnTo>
                  <a:pt x="11776" y="3779"/>
                </a:lnTo>
                <a:lnTo>
                  <a:pt x="11666" y="3339"/>
                </a:lnTo>
                <a:lnTo>
                  <a:pt x="11629" y="2862"/>
                </a:lnTo>
                <a:lnTo>
                  <a:pt x="11629" y="2532"/>
                </a:lnTo>
                <a:lnTo>
                  <a:pt x="11592" y="2385"/>
                </a:lnTo>
                <a:lnTo>
                  <a:pt x="11482" y="2275"/>
                </a:lnTo>
                <a:lnTo>
                  <a:pt x="11299" y="2128"/>
                </a:lnTo>
                <a:lnTo>
                  <a:pt x="11189" y="2091"/>
                </a:lnTo>
                <a:lnTo>
                  <a:pt x="11079" y="2055"/>
                </a:lnTo>
                <a:close/>
                <a:moveTo>
                  <a:pt x="2715" y="1138"/>
                </a:moveTo>
                <a:lnTo>
                  <a:pt x="2569" y="1174"/>
                </a:lnTo>
                <a:lnTo>
                  <a:pt x="2422" y="1284"/>
                </a:lnTo>
                <a:lnTo>
                  <a:pt x="2385" y="1358"/>
                </a:lnTo>
                <a:lnTo>
                  <a:pt x="2165" y="1284"/>
                </a:lnTo>
                <a:lnTo>
                  <a:pt x="1762" y="1284"/>
                </a:lnTo>
                <a:lnTo>
                  <a:pt x="1542" y="1358"/>
                </a:lnTo>
                <a:lnTo>
                  <a:pt x="771" y="1504"/>
                </a:lnTo>
                <a:lnTo>
                  <a:pt x="368" y="1651"/>
                </a:lnTo>
                <a:lnTo>
                  <a:pt x="184" y="1725"/>
                </a:lnTo>
                <a:lnTo>
                  <a:pt x="38" y="1835"/>
                </a:lnTo>
                <a:lnTo>
                  <a:pt x="1" y="1908"/>
                </a:lnTo>
                <a:lnTo>
                  <a:pt x="1" y="1981"/>
                </a:lnTo>
                <a:lnTo>
                  <a:pt x="38" y="2018"/>
                </a:lnTo>
                <a:lnTo>
                  <a:pt x="111" y="2055"/>
                </a:lnTo>
                <a:lnTo>
                  <a:pt x="74" y="2348"/>
                </a:lnTo>
                <a:lnTo>
                  <a:pt x="74" y="2642"/>
                </a:lnTo>
                <a:lnTo>
                  <a:pt x="74" y="3705"/>
                </a:lnTo>
                <a:lnTo>
                  <a:pt x="111" y="4843"/>
                </a:lnTo>
                <a:lnTo>
                  <a:pt x="148" y="5980"/>
                </a:lnTo>
                <a:lnTo>
                  <a:pt x="184" y="6090"/>
                </a:lnTo>
                <a:lnTo>
                  <a:pt x="294" y="6200"/>
                </a:lnTo>
                <a:lnTo>
                  <a:pt x="404" y="6236"/>
                </a:lnTo>
                <a:lnTo>
                  <a:pt x="514" y="6200"/>
                </a:lnTo>
                <a:lnTo>
                  <a:pt x="624" y="6236"/>
                </a:lnTo>
                <a:lnTo>
                  <a:pt x="845" y="6273"/>
                </a:lnTo>
                <a:lnTo>
                  <a:pt x="1028" y="6236"/>
                </a:lnTo>
                <a:lnTo>
                  <a:pt x="1395" y="6163"/>
                </a:lnTo>
                <a:lnTo>
                  <a:pt x="2385" y="5980"/>
                </a:lnTo>
                <a:lnTo>
                  <a:pt x="2605" y="5943"/>
                </a:lnTo>
                <a:lnTo>
                  <a:pt x="2752" y="5906"/>
                </a:lnTo>
                <a:lnTo>
                  <a:pt x="2899" y="5833"/>
                </a:lnTo>
                <a:lnTo>
                  <a:pt x="2972" y="5686"/>
                </a:lnTo>
                <a:lnTo>
                  <a:pt x="2972" y="5576"/>
                </a:lnTo>
                <a:lnTo>
                  <a:pt x="2935" y="5503"/>
                </a:lnTo>
                <a:lnTo>
                  <a:pt x="2825" y="5429"/>
                </a:lnTo>
                <a:lnTo>
                  <a:pt x="2679" y="5393"/>
                </a:lnTo>
                <a:lnTo>
                  <a:pt x="2532" y="5393"/>
                </a:lnTo>
                <a:lnTo>
                  <a:pt x="2385" y="5429"/>
                </a:lnTo>
                <a:lnTo>
                  <a:pt x="2055" y="5503"/>
                </a:lnTo>
                <a:lnTo>
                  <a:pt x="1762" y="5576"/>
                </a:lnTo>
                <a:lnTo>
                  <a:pt x="1028" y="5723"/>
                </a:lnTo>
                <a:lnTo>
                  <a:pt x="698" y="5796"/>
                </a:lnTo>
                <a:lnTo>
                  <a:pt x="661" y="4953"/>
                </a:lnTo>
                <a:lnTo>
                  <a:pt x="624" y="4109"/>
                </a:lnTo>
                <a:lnTo>
                  <a:pt x="845" y="4109"/>
                </a:lnTo>
                <a:lnTo>
                  <a:pt x="1028" y="4072"/>
                </a:lnTo>
                <a:lnTo>
                  <a:pt x="1431" y="3962"/>
                </a:lnTo>
                <a:lnTo>
                  <a:pt x="2459" y="3742"/>
                </a:lnTo>
                <a:lnTo>
                  <a:pt x="2495" y="3779"/>
                </a:lnTo>
                <a:lnTo>
                  <a:pt x="2605" y="3779"/>
                </a:lnTo>
                <a:lnTo>
                  <a:pt x="2679" y="3742"/>
                </a:lnTo>
                <a:lnTo>
                  <a:pt x="2752" y="3705"/>
                </a:lnTo>
                <a:lnTo>
                  <a:pt x="2789" y="3669"/>
                </a:lnTo>
                <a:lnTo>
                  <a:pt x="2862" y="3559"/>
                </a:lnTo>
                <a:lnTo>
                  <a:pt x="2899" y="3485"/>
                </a:lnTo>
                <a:lnTo>
                  <a:pt x="2899" y="3412"/>
                </a:lnTo>
                <a:lnTo>
                  <a:pt x="2862" y="3339"/>
                </a:lnTo>
                <a:lnTo>
                  <a:pt x="2825" y="3265"/>
                </a:lnTo>
                <a:lnTo>
                  <a:pt x="2715" y="3155"/>
                </a:lnTo>
                <a:lnTo>
                  <a:pt x="2532" y="3155"/>
                </a:lnTo>
                <a:lnTo>
                  <a:pt x="1431" y="3449"/>
                </a:lnTo>
                <a:lnTo>
                  <a:pt x="1028" y="3522"/>
                </a:lnTo>
                <a:lnTo>
                  <a:pt x="808" y="3595"/>
                </a:lnTo>
                <a:lnTo>
                  <a:pt x="624" y="3632"/>
                </a:lnTo>
                <a:lnTo>
                  <a:pt x="588" y="2788"/>
                </a:lnTo>
                <a:lnTo>
                  <a:pt x="588" y="2458"/>
                </a:lnTo>
                <a:lnTo>
                  <a:pt x="551" y="2091"/>
                </a:lnTo>
                <a:lnTo>
                  <a:pt x="1065" y="1981"/>
                </a:lnTo>
                <a:lnTo>
                  <a:pt x="1615" y="1835"/>
                </a:lnTo>
                <a:lnTo>
                  <a:pt x="1798" y="1798"/>
                </a:lnTo>
                <a:lnTo>
                  <a:pt x="2055" y="1798"/>
                </a:lnTo>
                <a:lnTo>
                  <a:pt x="2165" y="1871"/>
                </a:lnTo>
                <a:lnTo>
                  <a:pt x="2238" y="1908"/>
                </a:lnTo>
                <a:lnTo>
                  <a:pt x="2312" y="1945"/>
                </a:lnTo>
                <a:lnTo>
                  <a:pt x="2422" y="1945"/>
                </a:lnTo>
                <a:lnTo>
                  <a:pt x="2495" y="1908"/>
                </a:lnTo>
                <a:lnTo>
                  <a:pt x="3009" y="1651"/>
                </a:lnTo>
                <a:lnTo>
                  <a:pt x="3082" y="1615"/>
                </a:lnTo>
                <a:lnTo>
                  <a:pt x="3119" y="1578"/>
                </a:lnTo>
                <a:lnTo>
                  <a:pt x="3156" y="1431"/>
                </a:lnTo>
                <a:lnTo>
                  <a:pt x="3119" y="1284"/>
                </a:lnTo>
                <a:lnTo>
                  <a:pt x="3082" y="1248"/>
                </a:lnTo>
                <a:lnTo>
                  <a:pt x="3009" y="1174"/>
                </a:lnTo>
                <a:lnTo>
                  <a:pt x="2862" y="1138"/>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460" name="Google Shape;460;p9"/>
          <p:cNvSpPr/>
          <p:nvPr/>
        </p:nvSpPr>
        <p:spPr>
          <a:xfrm>
            <a:off x="-243128" y="54210"/>
            <a:ext cx="589992" cy="414129"/>
          </a:xfrm>
          <a:custGeom>
            <a:avLst/>
            <a:gdLst/>
            <a:ahLst/>
            <a:cxnLst/>
            <a:rect l="l" t="t" r="r" b="b"/>
            <a:pathLst>
              <a:path w="20800" h="14600" extrusionOk="0">
                <a:moveTo>
                  <a:pt x="5466" y="441"/>
                </a:moveTo>
                <a:lnTo>
                  <a:pt x="5650" y="478"/>
                </a:lnTo>
                <a:lnTo>
                  <a:pt x="5577" y="478"/>
                </a:lnTo>
                <a:lnTo>
                  <a:pt x="5466" y="441"/>
                </a:lnTo>
                <a:close/>
                <a:moveTo>
                  <a:pt x="4843" y="478"/>
                </a:moveTo>
                <a:lnTo>
                  <a:pt x="4806" y="514"/>
                </a:lnTo>
                <a:lnTo>
                  <a:pt x="4586" y="551"/>
                </a:lnTo>
                <a:lnTo>
                  <a:pt x="4843" y="478"/>
                </a:lnTo>
                <a:close/>
                <a:moveTo>
                  <a:pt x="5173" y="808"/>
                </a:moveTo>
                <a:lnTo>
                  <a:pt x="5210" y="844"/>
                </a:lnTo>
                <a:lnTo>
                  <a:pt x="5246" y="918"/>
                </a:lnTo>
                <a:lnTo>
                  <a:pt x="5356" y="991"/>
                </a:lnTo>
                <a:lnTo>
                  <a:pt x="5503" y="1028"/>
                </a:lnTo>
                <a:lnTo>
                  <a:pt x="5760" y="1028"/>
                </a:lnTo>
                <a:lnTo>
                  <a:pt x="5870" y="991"/>
                </a:lnTo>
                <a:lnTo>
                  <a:pt x="5980" y="991"/>
                </a:lnTo>
                <a:lnTo>
                  <a:pt x="6017" y="1028"/>
                </a:lnTo>
                <a:lnTo>
                  <a:pt x="6053" y="1101"/>
                </a:lnTo>
                <a:lnTo>
                  <a:pt x="6163" y="1431"/>
                </a:lnTo>
                <a:lnTo>
                  <a:pt x="6163" y="1725"/>
                </a:lnTo>
                <a:lnTo>
                  <a:pt x="6127" y="2055"/>
                </a:lnTo>
                <a:lnTo>
                  <a:pt x="6053" y="2348"/>
                </a:lnTo>
                <a:lnTo>
                  <a:pt x="5980" y="2532"/>
                </a:lnTo>
                <a:lnTo>
                  <a:pt x="5907" y="2715"/>
                </a:lnTo>
                <a:lnTo>
                  <a:pt x="5650" y="3009"/>
                </a:lnTo>
                <a:lnTo>
                  <a:pt x="5393" y="3229"/>
                </a:lnTo>
                <a:lnTo>
                  <a:pt x="5063" y="3412"/>
                </a:lnTo>
                <a:lnTo>
                  <a:pt x="5063" y="3375"/>
                </a:lnTo>
                <a:lnTo>
                  <a:pt x="5063" y="3302"/>
                </a:lnTo>
                <a:lnTo>
                  <a:pt x="5026" y="3265"/>
                </a:lnTo>
                <a:lnTo>
                  <a:pt x="4953" y="3229"/>
                </a:lnTo>
                <a:lnTo>
                  <a:pt x="4880" y="3229"/>
                </a:lnTo>
                <a:lnTo>
                  <a:pt x="5063" y="2789"/>
                </a:lnTo>
                <a:lnTo>
                  <a:pt x="5063" y="2715"/>
                </a:lnTo>
                <a:lnTo>
                  <a:pt x="4990" y="2679"/>
                </a:lnTo>
                <a:lnTo>
                  <a:pt x="4953" y="2679"/>
                </a:lnTo>
                <a:lnTo>
                  <a:pt x="4880" y="2715"/>
                </a:lnTo>
                <a:lnTo>
                  <a:pt x="4549" y="3229"/>
                </a:lnTo>
                <a:lnTo>
                  <a:pt x="4329" y="3559"/>
                </a:lnTo>
                <a:lnTo>
                  <a:pt x="4109" y="3522"/>
                </a:lnTo>
                <a:lnTo>
                  <a:pt x="3853" y="3486"/>
                </a:lnTo>
                <a:lnTo>
                  <a:pt x="3706" y="3449"/>
                </a:lnTo>
                <a:lnTo>
                  <a:pt x="3999" y="3192"/>
                </a:lnTo>
                <a:lnTo>
                  <a:pt x="4586" y="2642"/>
                </a:lnTo>
                <a:lnTo>
                  <a:pt x="4586" y="2568"/>
                </a:lnTo>
                <a:lnTo>
                  <a:pt x="4586" y="2495"/>
                </a:lnTo>
                <a:lnTo>
                  <a:pt x="4513" y="2458"/>
                </a:lnTo>
                <a:lnTo>
                  <a:pt x="4439" y="2458"/>
                </a:lnTo>
                <a:lnTo>
                  <a:pt x="3486" y="3119"/>
                </a:lnTo>
                <a:lnTo>
                  <a:pt x="3302" y="3265"/>
                </a:lnTo>
                <a:lnTo>
                  <a:pt x="3229" y="3192"/>
                </a:lnTo>
                <a:lnTo>
                  <a:pt x="3266" y="3082"/>
                </a:lnTo>
                <a:lnTo>
                  <a:pt x="3302" y="3009"/>
                </a:lnTo>
                <a:lnTo>
                  <a:pt x="3266" y="2935"/>
                </a:lnTo>
                <a:lnTo>
                  <a:pt x="3229" y="2899"/>
                </a:lnTo>
                <a:lnTo>
                  <a:pt x="3339" y="2935"/>
                </a:lnTo>
                <a:lnTo>
                  <a:pt x="3669" y="2752"/>
                </a:lnTo>
                <a:lnTo>
                  <a:pt x="4733" y="2055"/>
                </a:lnTo>
                <a:lnTo>
                  <a:pt x="4770" y="1982"/>
                </a:lnTo>
                <a:lnTo>
                  <a:pt x="4770" y="1945"/>
                </a:lnTo>
                <a:lnTo>
                  <a:pt x="4733" y="1872"/>
                </a:lnTo>
                <a:lnTo>
                  <a:pt x="4660" y="1872"/>
                </a:lnTo>
                <a:lnTo>
                  <a:pt x="4329" y="1982"/>
                </a:lnTo>
                <a:lnTo>
                  <a:pt x="3816" y="2202"/>
                </a:lnTo>
                <a:lnTo>
                  <a:pt x="3302" y="2458"/>
                </a:lnTo>
                <a:lnTo>
                  <a:pt x="3082" y="2642"/>
                </a:lnTo>
                <a:lnTo>
                  <a:pt x="2935" y="2789"/>
                </a:lnTo>
                <a:lnTo>
                  <a:pt x="2899" y="2605"/>
                </a:lnTo>
                <a:lnTo>
                  <a:pt x="2899" y="2458"/>
                </a:lnTo>
                <a:lnTo>
                  <a:pt x="3082" y="2385"/>
                </a:lnTo>
                <a:lnTo>
                  <a:pt x="3266" y="2238"/>
                </a:lnTo>
                <a:lnTo>
                  <a:pt x="3632" y="2018"/>
                </a:lnTo>
                <a:lnTo>
                  <a:pt x="4109" y="1725"/>
                </a:lnTo>
                <a:lnTo>
                  <a:pt x="4586" y="1505"/>
                </a:lnTo>
                <a:lnTo>
                  <a:pt x="4660" y="1431"/>
                </a:lnTo>
                <a:lnTo>
                  <a:pt x="4660" y="1358"/>
                </a:lnTo>
                <a:lnTo>
                  <a:pt x="4586" y="1321"/>
                </a:lnTo>
                <a:lnTo>
                  <a:pt x="4513" y="1285"/>
                </a:lnTo>
                <a:lnTo>
                  <a:pt x="4256" y="1358"/>
                </a:lnTo>
                <a:lnTo>
                  <a:pt x="3963" y="1431"/>
                </a:lnTo>
                <a:lnTo>
                  <a:pt x="3706" y="1505"/>
                </a:lnTo>
                <a:lnTo>
                  <a:pt x="3449" y="1651"/>
                </a:lnTo>
                <a:lnTo>
                  <a:pt x="3156" y="1798"/>
                </a:lnTo>
                <a:lnTo>
                  <a:pt x="3302" y="1578"/>
                </a:lnTo>
                <a:lnTo>
                  <a:pt x="3486" y="1358"/>
                </a:lnTo>
                <a:lnTo>
                  <a:pt x="3779" y="1211"/>
                </a:lnTo>
                <a:lnTo>
                  <a:pt x="4109" y="1065"/>
                </a:lnTo>
                <a:lnTo>
                  <a:pt x="4733" y="844"/>
                </a:lnTo>
                <a:lnTo>
                  <a:pt x="4770" y="918"/>
                </a:lnTo>
                <a:lnTo>
                  <a:pt x="4843" y="991"/>
                </a:lnTo>
                <a:lnTo>
                  <a:pt x="4916" y="991"/>
                </a:lnTo>
                <a:lnTo>
                  <a:pt x="4990" y="1028"/>
                </a:lnTo>
                <a:lnTo>
                  <a:pt x="5063" y="991"/>
                </a:lnTo>
                <a:lnTo>
                  <a:pt x="5100" y="955"/>
                </a:lnTo>
                <a:lnTo>
                  <a:pt x="5173" y="881"/>
                </a:lnTo>
                <a:lnTo>
                  <a:pt x="5173" y="808"/>
                </a:lnTo>
                <a:close/>
                <a:moveTo>
                  <a:pt x="9648" y="3302"/>
                </a:moveTo>
                <a:lnTo>
                  <a:pt x="9905" y="3375"/>
                </a:lnTo>
                <a:lnTo>
                  <a:pt x="9905" y="3412"/>
                </a:lnTo>
                <a:lnTo>
                  <a:pt x="10125" y="3632"/>
                </a:lnTo>
                <a:lnTo>
                  <a:pt x="10308" y="3889"/>
                </a:lnTo>
                <a:lnTo>
                  <a:pt x="10162" y="4036"/>
                </a:lnTo>
                <a:lnTo>
                  <a:pt x="9978" y="4182"/>
                </a:lnTo>
                <a:lnTo>
                  <a:pt x="9795" y="4293"/>
                </a:lnTo>
                <a:lnTo>
                  <a:pt x="9612" y="4329"/>
                </a:lnTo>
                <a:lnTo>
                  <a:pt x="9501" y="4293"/>
                </a:lnTo>
                <a:lnTo>
                  <a:pt x="9428" y="4256"/>
                </a:lnTo>
                <a:lnTo>
                  <a:pt x="9501" y="4146"/>
                </a:lnTo>
                <a:lnTo>
                  <a:pt x="9501" y="4072"/>
                </a:lnTo>
                <a:lnTo>
                  <a:pt x="9465" y="3999"/>
                </a:lnTo>
                <a:lnTo>
                  <a:pt x="9391" y="3926"/>
                </a:lnTo>
                <a:lnTo>
                  <a:pt x="9245" y="3926"/>
                </a:lnTo>
                <a:lnTo>
                  <a:pt x="9465" y="3816"/>
                </a:lnTo>
                <a:lnTo>
                  <a:pt x="9501" y="3779"/>
                </a:lnTo>
                <a:lnTo>
                  <a:pt x="9538" y="3742"/>
                </a:lnTo>
                <a:lnTo>
                  <a:pt x="9538" y="3632"/>
                </a:lnTo>
                <a:lnTo>
                  <a:pt x="9465" y="3559"/>
                </a:lnTo>
                <a:lnTo>
                  <a:pt x="9391" y="3522"/>
                </a:lnTo>
                <a:lnTo>
                  <a:pt x="9355" y="3522"/>
                </a:lnTo>
                <a:lnTo>
                  <a:pt x="9061" y="3632"/>
                </a:lnTo>
                <a:lnTo>
                  <a:pt x="9208" y="3375"/>
                </a:lnTo>
                <a:lnTo>
                  <a:pt x="9281" y="3412"/>
                </a:lnTo>
                <a:lnTo>
                  <a:pt x="9355" y="3412"/>
                </a:lnTo>
                <a:lnTo>
                  <a:pt x="9501" y="3375"/>
                </a:lnTo>
                <a:lnTo>
                  <a:pt x="9648" y="3302"/>
                </a:lnTo>
                <a:close/>
                <a:moveTo>
                  <a:pt x="1505" y="4329"/>
                </a:moveTo>
                <a:lnTo>
                  <a:pt x="1615" y="4366"/>
                </a:lnTo>
                <a:lnTo>
                  <a:pt x="1725" y="4439"/>
                </a:lnTo>
                <a:lnTo>
                  <a:pt x="1872" y="4586"/>
                </a:lnTo>
                <a:lnTo>
                  <a:pt x="1908" y="4769"/>
                </a:lnTo>
                <a:lnTo>
                  <a:pt x="1945" y="4916"/>
                </a:lnTo>
                <a:lnTo>
                  <a:pt x="1908" y="5100"/>
                </a:lnTo>
                <a:lnTo>
                  <a:pt x="1872" y="5246"/>
                </a:lnTo>
                <a:lnTo>
                  <a:pt x="1762" y="5393"/>
                </a:lnTo>
                <a:lnTo>
                  <a:pt x="1615" y="5503"/>
                </a:lnTo>
                <a:lnTo>
                  <a:pt x="1468" y="5576"/>
                </a:lnTo>
                <a:lnTo>
                  <a:pt x="1432" y="5430"/>
                </a:lnTo>
                <a:lnTo>
                  <a:pt x="1432" y="5283"/>
                </a:lnTo>
                <a:lnTo>
                  <a:pt x="1432" y="5210"/>
                </a:lnTo>
                <a:lnTo>
                  <a:pt x="1395" y="5136"/>
                </a:lnTo>
                <a:lnTo>
                  <a:pt x="1395" y="5063"/>
                </a:lnTo>
                <a:lnTo>
                  <a:pt x="1321" y="4989"/>
                </a:lnTo>
                <a:lnTo>
                  <a:pt x="1285" y="4953"/>
                </a:lnTo>
                <a:lnTo>
                  <a:pt x="1175" y="4989"/>
                </a:lnTo>
                <a:lnTo>
                  <a:pt x="1028" y="5063"/>
                </a:lnTo>
                <a:lnTo>
                  <a:pt x="1138" y="4989"/>
                </a:lnTo>
                <a:lnTo>
                  <a:pt x="1321" y="4879"/>
                </a:lnTo>
                <a:lnTo>
                  <a:pt x="1468" y="4769"/>
                </a:lnTo>
                <a:lnTo>
                  <a:pt x="1542" y="4696"/>
                </a:lnTo>
                <a:lnTo>
                  <a:pt x="1505" y="4623"/>
                </a:lnTo>
                <a:lnTo>
                  <a:pt x="1468" y="4549"/>
                </a:lnTo>
                <a:lnTo>
                  <a:pt x="1395" y="4513"/>
                </a:lnTo>
                <a:lnTo>
                  <a:pt x="1432" y="4476"/>
                </a:lnTo>
                <a:lnTo>
                  <a:pt x="1468" y="4439"/>
                </a:lnTo>
                <a:lnTo>
                  <a:pt x="1468" y="4403"/>
                </a:lnTo>
                <a:lnTo>
                  <a:pt x="1432" y="4329"/>
                </a:lnTo>
                <a:close/>
                <a:moveTo>
                  <a:pt x="1138" y="5576"/>
                </a:moveTo>
                <a:lnTo>
                  <a:pt x="1138" y="5650"/>
                </a:lnTo>
                <a:lnTo>
                  <a:pt x="1028" y="5613"/>
                </a:lnTo>
                <a:lnTo>
                  <a:pt x="1138" y="5576"/>
                </a:lnTo>
                <a:close/>
                <a:moveTo>
                  <a:pt x="7887" y="5907"/>
                </a:moveTo>
                <a:lnTo>
                  <a:pt x="8218" y="5980"/>
                </a:lnTo>
                <a:lnTo>
                  <a:pt x="8291" y="6090"/>
                </a:lnTo>
                <a:lnTo>
                  <a:pt x="8401" y="6163"/>
                </a:lnTo>
                <a:lnTo>
                  <a:pt x="8511" y="6273"/>
                </a:lnTo>
                <a:lnTo>
                  <a:pt x="8621" y="6383"/>
                </a:lnTo>
                <a:lnTo>
                  <a:pt x="8694" y="6530"/>
                </a:lnTo>
                <a:lnTo>
                  <a:pt x="8768" y="6677"/>
                </a:lnTo>
                <a:lnTo>
                  <a:pt x="8805" y="6934"/>
                </a:lnTo>
                <a:lnTo>
                  <a:pt x="8768" y="7154"/>
                </a:lnTo>
                <a:lnTo>
                  <a:pt x="8658" y="7374"/>
                </a:lnTo>
                <a:lnTo>
                  <a:pt x="8548" y="7557"/>
                </a:lnTo>
                <a:lnTo>
                  <a:pt x="8438" y="7704"/>
                </a:lnTo>
                <a:lnTo>
                  <a:pt x="8291" y="7814"/>
                </a:lnTo>
                <a:lnTo>
                  <a:pt x="8144" y="7887"/>
                </a:lnTo>
                <a:lnTo>
                  <a:pt x="7998" y="7961"/>
                </a:lnTo>
                <a:lnTo>
                  <a:pt x="8071" y="7594"/>
                </a:lnTo>
                <a:lnTo>
                  <a:pt x="8071" y="7520"/>
                </a:lnTo>
                <a:lnTo>
                  <a:pt x="8034" y="7484"/>
                </a:lnTo>
                <a:lnTo>
                  <a:pt x="7961" y="7484"/>
                </a:lnTo>
                <a:lnTo>
                  <a:pt x="7924" y="7520"/>
                </a:lnTo>
                <a:lnTo>
                  <a:pt x="7741" y="7741"/>
                </a:lnTo>
                <a:lnTo>
                  <a:pt x="7557" y="7997"/>
                </a:lnTo>
                <a:lnTo>
                  <a:pt x="7264" y="7924"/>
                </a:lnTo>
                <a:lnTo>
                  <a:pt x="7484" y="7594"/>
                </a:lnTo>
                <a:lnTo>
                  <a:pt x="7741" y="7337"/>
                </a:lnTo>
                <a:lnTo>
                  <a:pt x="7741" y="7264"/>
                </a:lnTo>
                <a:lnTo>
                  <a:pt x="7741" y="7227"/>
                </a:lnTo>
                <a:lnTo>
                  <a:pt x="7631" y="7227"/>
                </a:lnTo>
                <a:lnTo>
                  <a:pt x="7447" y="7337"/>
                </a:lnTo>
                <a:lnTo>
                  <a:pt x="7264" y="7447"/>
                </a:lnTo>
                <a:lnTo>
                  <a:pt x="7080" y="7594"/>
                </a:lnTo>
                <a:lnTo>
                  <a:pt x="6934" y="7777"/>
                </a:lnTo>
                <a:lnTo>
                  <a:pt x="6860" y="7704"/>
                </a:lnTo>
                <a:lnTo>
                  <a:pt x="6714" y="7557"/>
                </a:lnTo>
                <a:lnTo>
                  <a:pt x="7227" y="7264"/>
                </a:lnTo>
                <a:lnTo>
                  <a:pt x="7741" y="6934"/>
                </a:lnTo>
                <a:lnTo>
                  <a:pt x="7741" y="6897"/>
                </a:lnTo>
                <a:lnTo>
                  <a:pt x="7704" y="6860"/>
                </a:lnTo>
                <a:lnTo>
                  <a:pt x="7411" y="6860"/>
                </a:lnTo>
                <a:lnTo>
                  <a:pt x="7080" y="6934"/>
                </a:lnTo>
                <a:lnTo>
                  <a:pt x="6787" y="7044"/>
                </a:lnTo>
                <a:lnTo>
                  <a:pt x="6530" y="7227"/>
                </a:lnTo>
                <a:lnTo>
                  <a:pt x="6494" y="7007"/>
                </a:lnTo>
                <a:lnTo>
                  <a:pt x="6494" y="6750"/>
                </a:lnTo>
                <a:lnTo>
                  <a:pt x="6604" y="6713"/>
                </a:lnTo>
                <a:lnTo>
                  <a:pt x="6970" y="6603"/>
                </a:lnTo>
                <a:lnTo>
                  <a:pt x="7117" y="6530"/>
                </a:lnTo>
                <a:lnTo>
                  <a:pt x="7301" y="6420"/>
                </a:lnTo>
                <a:lnTo>
                  <a:pt x="7337" y="6347"/>
                </a:lnTo>
                <a:lnTo>
                  <a:pt x="7337" y="6310"/>
                </a:lnTo>
                <a:lnTo>
                  <a:pt x="7301" y="6310"/>
                </a:lnTo>
                <a:lnTo>
                  <a:pt x="7007" y="6273"/>
                </a:lnTo>
                <a:lnTo>
                  <a:pt x="6750" y="6310"/>
                </a:lnTo>
                <a:lnTo>
                  <a:pt x="6750" y="6310"/>
                </a:lnTo>
                <a:lnTo>
                  <a:pt x="6860" y="6200"/>
                </a:lnTo>
                <a:lnTo>
                  <a:pt x="6970" y="6090"/>
                </a:lnTo>
                <a:lnTo>
                  <a:pt x="7117" y="6017"/>
                </a:lnTo>
                <a:lnTo>
                  <a:pt x="7264" y="5943"/>
                </a:lnTo>
                <a:lnTo>
                  <a:pt x="7557" y="5907"/>
                </a:lnTo>
                <a:close/>
                <a:moveTo>
                  <a:pt x="4953" y="1"/>
                </a:moveTo>
                <a:lnTo>
                  <a:pt x="4733" y="37"/>
                </a:lnTo>
                <a:lnTo>
                  <a:pt x="4476" y="111"/>
                </a:lnTo>
                <a:lnTo>
                  <a:pt x="4256" y="184"/>
                </a:lnTo>
                <a:lnTo>
                  <a:pt x="4036" y="294"/>
                </a:lnTo>
                <a:lnTo>
                  <a:pt x="3632" y="551"/>
                </a:lnTo>
                <a:lnTo>
                  <a:pt x="3302" y="881"/>
                </a:lnTo>
                <a:lnTo>
                  <a:pt x="2972" y="1248"/>
                </a:lnTo>
                <a:lnTo>
                  <a:pt x="2679" y="1651"/>
                </a:lnTo>
                <a:lnTo>
                  <a:pt x="2569" y="1872"/>
                </a:lnTo>
                <a:lnTo>
                  <a:pt x="2495" y="2092"/>
                </a:lnTo>
                <a:lnTo>
                  <a:pt x="2422" y="2348"/>
                </a:lnTo>
                <a:lnTo>
                  <a:pt x="2385" y="2568"/>
                </a:lnTo>
                <a:lnTo>
                  <a:pt x="2422" y="2789"/>
                </a:lnTo>
                <a:lnTo>
                  <a:pt x="2459" y="2935"/>
                </a:lnTo>
                <a:lnTo>
                  <a:pt x="2532" y="3119"/>
                </a:lnTo>
                <a:lnTo>
                  <a:pt x="2605" y="3265"/>
                </a:lnTo>
                <a:lnTo>
                  <a:pt x="2495" y="3339"/>
                </a:lnTo>
                <a:lnTo>
                  <a:pt x="2018" y="3559"/>
                </a:lnTo>
                <a:lnTo>
                  <a:pt x="1798" y="3706"/>
                </a:lnTo>
                <a:lnTo>
                  <a:pt x="1688" y="3779"/>
                </a:lnTo>
                <a:lnTo>
                  <a:pt x="1578" y="3852"/>
                </a:lnTo>
                <a:lnTo>
                  <a:pt x="1065" y="3852"/>
                </a:lnTo>
                <a:lnTo>
                  <a:pt x="881" y="3926"/>
                </a:lnTo>
                <a:lnTo>
                  <a:pt x="735" y="3999"/>
                </a:lnTo>
                <a:lnTo>
                  <a:pt x="588" y="4109"/>
                </a:lnTo>
                <a:lnTo>
                  <a:pt x="478" y="4256"/>
                </a:lnTo>
                <a:lnTo>
                  <a:pt x="368" y="4403"/>
                </a:lnTo>
                <a:lnTo>
                  <a:pt x="184" y="4623"/>
                </a:lnTo>
                <a:lnTo>
                  <a:pt x="74" y="4879"/>
                </a:lnTo>
                <a:lnTo>
                  <a:pt x="38" y="4989"/>
                </a:lnTo>
                <a:lnTo>
                  <a:pt x="1" y="5136"/>
                </a:lnTo>
                <a:lnTo>
                  <a:pt x="38" y="5283"/>
                </a:lnTo>
                <a:lnTo>
                  <a:pt x="74" y="5430"/>
                </a:lnTo>
                <a:lnTo>
                  <a:pt x="184" y="5576"/>
                </a:lnTo>
                <a:lnTo>
                  <a:pt x="258" y="5723"/>
                </a:lnTo>
                <a:lnTo>
                  <a:pt x="404" y="5833"/>
                </a:lnTo>
                <a:lnTo>
                  <a:pt x="514" y="5943"/>
                </a:lnTo>
                <a:lnTo>
                  <a:pt x="661" y="6017"/>
                </a:lnTo>
                <a:lnTo>
                  <a:pt x="845" y="6053"/>
                </a:lnTo>
                <a:lnTo>
                  <a:pt x="1175" y="6127"/>
                </a:lnTo>
                <a:lnTo>
                  <a:pt x="1358" y="6127"/>
                </a:lnTo>
                <a:lnTo>
                  <a:pt x="1505" y="6090"/>
                </a:lnTo>
                <a:lnTo>
                  <a:pt x="1688" y="6053"/>
                </a:lnTo>
                <a:lnTo>
                  <a:pt x="1835" y="5980"/>
                </a:lnTo>
                <a:lnTo>
                  <a:pt x="2055" y="5760"/>
                </a:lnTo>
                <a:lnTo>
                  <a:pt x="2275" y="5503"/>
                </a:lnTo>
                <a:lnTo>
                  <a:pt x="2385" y="5210"/>
                </a:lnTo>
                <a:lnTo>
                  <a:pt x="2422" y="5063"/>
                </a:lnTo>
                <a:lnTo>
                  <a:pt x="2422" y="4879"/>
                </a:lnTo>
                <a:lnTo>
                  <a:pt x="2385" y="4733"/>
                </a:lnTo>
                <a:lnTo>
                  <a:pt x="2349" y="4586"/>
                </a:lnTo>
                <a:lnTo>
                  <a:pt x="2275" y="4403"/>
                </a:lnTo>
                <a:lnTo>
                  <a:pt x="2202" y="4256"/>
                </a:lnTo>
                <a:lnTo>
                  <a:pt x="2092" y="4146"/>
                </a:lnTo>
                <a:lnTo>
                  <a:pt x="2055" y="4109"/>
                </a:lnTo>
                <a:lnTo>
                  <a:pt x="2165" y="4036"/>
                </a:lnTo>
                <a:lnTo>
                  <a:pt x="2495" y="3816"/>
                </a:lnTo>
                <a:lnTo>
                  <a:pt x="2679" y="3669"/>
                </a:lnTo>
                <a:lnTo>
                  <a:pt x="2862" y="3522"/>
                </a:lnTo>
                <a:lnTo>
                  <a:pt x="3119" y="3706"/>
                </a:lnTo>
                <a:lnTo>
                  <a:pt x="3156" y="3779"/>
                </a:lnTo>
                <a:lnTo>
                  <a:pt x="3229" y="3816"/>
                </a:lnTo>
                <a:lnTo>
                  <a:pt x="3339" y="3816"/>
                </a:lnTo>
                <a:lnTo>
                  <a:pt x="3706" y="3962"/>
                </a:lnTo>
                <a:lnTo>
                  <a:pt x="4109" y="4036"/>
                </a:lnTo>
                <a:lnTo>
                  <a:pt x="4513" y="4072"/>
                </a:lnTo>
                <a:lnTo>
                  <a:pt x="4880" y="3999"/>
                </a:lnTo>
                <a:lnTo>
                  <a:pt x="5246" y="3889"/>
                </a:lnTo>
                <a:lnTo>
                  <a:pt x="5283" y="3962"/>
                </a:lnTo>
                <a:lnTo>
                  <a:pt x="5320" y="4036"/>
                </a:lnTo>
                <a:lnTo>
                  <a:pt x="5540" y="4219"/>
                </a:lnTo>
                <a:lnTo>
                  <a:pt x="5723" y="4439"/>
                </a:lnTo>
                <a:lnTo>
                  <a:pt x="5980" y="4916"/>
                </a:lnTo>
                <a:lnTo>
                  <a:pt x="6200" y="5430"/>
                </a:lnTo>
                <a:lnTo>
                  <a:pt x="6347" y="5650"/>
                </a:lnTo>
                <a:lnTo>
                  <a:pt x="6530" y="5870"/>
                </a:lnTo>
                <a:lnTo>
                  <a:pt x="6347" y="6017"/>
                </a:lnTo>
                <a:lnTo>
                  <a:pt x="6237" y="6200"/>
                </a:lnTo>
                <a:lnTo>
                  <a:pt x="6127" y="6383"/>
                </a:lnTo>
                <a:lnTo>
                  <a:pt x="6053" y="6567"/>
                </a:lnTo>
                <a:lnTo>
                  <a:pt x="5797" y="6713"/>
                </a:lnTo>
                <a:lnTo>
                  <a:pt x="5723" y="6824"/>
                </a:lnTo>
                <a:lnTo>
                  <a:pt x="5723" y="6934"/>
                </a:lnTo>
                <a:lnTo>
                  <a:pt x="5760" y="7044"/>
                </a:lnTo>
                <a:lnTo>
                  <a:pt x="5833" y="7080"/>
                </a:lnTo>
                <a:lnTo>
                  <a:pt x="6017" y="7080"/>
                </a:lnTo>
                <a:lnTo>
                  <a:pt x="6053" y="7300"/>
                </a:lnTo>
                <a:lnTo>
                  <a:pt x="6127" y="7520"/>
                </a:lnTo>
                <a:lnTo>
                  <a:pt x="6127" y="7631"/>
                </a:lnTo>
                <a:lnTo>
                  <a:pt x="6127" y="7741"/>
                </a:lnTo>
                <a:lnTo>
                  <a:pt x="6200" y="7814"/>
                </a:lnTo>
                <a:lnTo>
                  <a:pt x="6310" y="7851"/>
                </a:lnTo>
                <a:lnTo>
                  <a:pt x="6347" y="7851"/>
                </a:lnTo>
                <a:lnTo>
                  <a:pt x="6494" y="8034"/>
                </a:lnTo>
                <a:lnTo>
                  <a:pt x="6640" y="8144"/>
                </a:lnTo>
                <a:lnTo>
                  <a:pt x="6787" y="8254"/>
                </a:lnTo>
                <a:lnTo>
                  <a:pt x="6860" y="8291"/>
                </a:lnTo>
                <a:lnTo>
                  <a:pt x="6934" y="8327"/>
                </a:lnTo>
                <a:lnTo>
                  <a:pt x="7191" y="8438"/>
                </a:lnTo>
                <a:lnTo>
                  <a:pt x="7447" y="8474"/>
                </a:lnTo>
                <a:lnTo>
                  <a:pt x="7741" y="8474"/>
                </a:lnTo>
                <a:lnTo>
                  <a:pt x="7998" y="8438"/>
                </a:lnTo>
                <a:lnTo>
                  <a:pt x="8254" y="8364"/>
                </a:lnTo>
                <a:lnTo>
                  <a:pt x="8511" y="8254"/>
                </a:lnTo>
                <a:lnTo>
                  <a:pt x="8731" y="8071"/>
                </a:lnTo>
                <a:lnTo>
                  <a:pt x="8915" y="7887"/>
                </a:lnTo>
                <a:lnTo>
                  <a:pt x="9098" y="7631"/>
                </a:lnTo>
                <a:lnTo>
                  <a:pt x="9245" y="7300"/>
                </a:lnTo>
                <a:lnTo>
                  <a:pt x="9281" y="7007"/>
                </a:lnTo>
                <a:lnTo>
                  <a:pt x="9318" y="6824"/>
                </a:lnTo>
                <a:lnTo>
                  <a:pt x="9281" y="6677"/>
                </a:lnTo>
                <a:lnTo>
                  <a:pt x="9208" y="6457"/>
                </a:lnTo>
                <a:lnTo>
                  <a:pt x="9135" y="6200"/>
                </a:lnTo>
                <a:lnTo>
                  <a:pt x="8951" y="5980"/>
                </a:lnTo>
                <a:lnTo>
                  <a:pt x="8878" y="5907"/>
                </a:lnTo>
                <a:lnTo>
                  <a:pt x="8768" y="5833"/>
                </a:lnTo>
                <a:lnTo>
                  <a:pt x="8805" y="5686"/>
                </a:lnTo>
                <a:lnTo>
                  <a:pt x="9025" y="5246"/>
                </a:lnTo>
                <a:lnTo>
                  <a:pt x="9208" y="4769"/>
                </a:lnTo>
                <a:lnTo>
                  <a:pt x="9428" y="4806"/>
                </a:lnTo>
                <a:lnTo>
                  <a:pt x="9648" y="4806"/>
                </a:lnTo>
                <a:lnTo>
                  <a:pt x="9832" y="4733"/>
                </a:lnTo>
                <a:lnTo>
                  <a:pt x="10052" y="4659"/>
                </a:lnTo>
                <a:lnTo>
                  <a:pt x="10235" y="4549"/>
                </a:lnTo>
                <a:lnTo>
                  <a:pt x="10419" y="4403"/>
                </a:lnTo>
                <a:lnTo>
                  <a:pt x="10712" y="4109"/>
                </a:lnTo>
                <a:lnTo>
                  <a:pt x="10785" y="3962"/>
                </a:lnTo>
                <a:lnTo>
                  <a:pt x="10785" y="3816"/>
                </a:lnTo>
                <a:lnTo>
                  <a:pt x="10639" y="3559"/>
                </a:lnTo>
                <a:lnTo>
                  <a:pt x="10492" y="3339"/>
                </a:lnTo>
                <a:lnTo>
                  <a:pt x="10345" y="3155"/>
                </a:lnTo>
                <a:lnTo>
                  <a:pt x="10125" y="2972"/>
                </a:lnTo>
                <a:lnTo>
                  <a:pt x="9905" y="2825"/>
                </a:lnTo>
                <a:lnTo>
                  <a:pt x="9795" y="2789"/>
                </a:lnTo>
                <a:lnTo>
                  <a:pt x="9685" y="2752"/>
                </a:lnTo>
                <a:lnTo>
                  <a:pt x="9501" y="2862"/>
                </a:lnTo>
                <a:lnTo>
                  <a:pt x="9391" y="2825"/>
                </a:lnTo>
                <a:lnTo>
                  <a:pt x="9318" y="2862"/>
                </a:lnTo>
                <a:lnTo>
                  <a:pt x="9025" y="3009"/>
                </a:lnTo>
                <a:lnTo>
                  <a:pt x="8768" y="3192"/>
                </a:lnTo>
                <a:lnTo>
                  <a:pt x="8658" y="3302"/>
                </a:lnTo>
                <a:lnTo>
                  <a:pt x="8548" y="3449"/>
                </a:lnTo>
                <a:lnTo>
                  <a:pt x="8474" y="3559"/>
                </a:lnTo>
                <a:lnTo>
                  <a:pt x="8438" y="3742"/>
                </a:lnTo>
                <a:lnTo>
                  <a:pt x="8438" y="3852"/>
                </a:lnTo>
                <a:lnTo>
                  <a:pt x="8438" y="3962"/>
                </a:lnTo>
                <a:lnTo>
                  <a:pt x="8474" y="4182"/>
                </a:lnTo>
                <a:lnTo>
                  <a:pt x="8621" y="4403"/>
                </a:lnTo>
                <a:lnTo>
                  <a:pt x="8768" y="4549"/>
                </a:lnTo>
                <a:lnTo>
                  <a:pt x="8878" y="4623"/>
                </a:lnTo>
                <a:lnTo>
                  <a:pt x="8694" y="4879"/>
                </a:lnTo>
                <a:lnTo>
                  <a:pt x="8548" y="5136"/>
                </a:lnTo>
                <a:lnTo>
                  <a:pt x="8291" y="5613"/>
                </a:lnTo>
                <a:lnTo>
                  <a:pt x="8144" y="5540"/>
                </a:lnTo>
                <a:lnTo>
                  <a:pt x="7961" y="5503"/>
                </a:lnTo>
                <a:lnTo>
                  <a:pt x="7777" y="5466"/>
                </a:lnTo>
                <a:lnTo>
                  <a:pt x="7411" y="5466"/>
                </a:lnTo>
                <a:lnTo>
                  <a:pt x="7227" y="5503"/>
                </a:lnTo>
                <a:lnTo>
                  <a:pt x="7044" y="5540"/>
                </a:lnTo>
                <a:lnTo>
                  <a:pt x="6860" y="5650"/>
                </a:lnTo>
                <a:lnTo>
                  <a:pt x="6750" y="5320"/>
                </a:lnTo>
                <a:lnTo>
                  <a:pt x="6604" y="5026"/>
                </a:lnTo>
                <a:lnTo>
                  <a:pt x="6273" y="4476"/>
                </a:lnTo>
                <a:lnTo>
                  <a:pt x="6163" y="4256"/>
                </a:lnTo>
                <a:lnTo>
                  <a:pt x="6053" y="4072"/>
                </a:lnTo>
                <a:lnTo>
                  <a:pt x="5870" y="3889"/>
                </a:lnTo>
                <a:lnTo>
                  <a:pt x="5687" y="3779"/>
                </a:lnTo>
                <a:lnTo>
                  <a:pt x="5723" y="3706"/>
                </a:lnTo>
                <a:lnTo>
                  <a:pt x="5723" y="3632"/>
                </a:lnTo>
                <a:lnTo>
                  <a:pt x="5907" y="3486"/>
                </a:lnTo>
                <a:lnTo>
                  <a:pt x="6053" y="3339"/>
                </a:lnTo>
                <a:lnTo>
                  <a:pt x="6200" y="3155"/>
                </a:lnTo>
                <a:lnTo>
                  <a:pt x="6347" y="2972"/>
                </a:lnTo>
                <a:lnTo>
                  <a:pt x="6457" y="2752"/>
                </a:lnTo>
                <a:lnTo>
                  <a:pt x="6530" y="2532"/>
                </a:lnTo>
                <a:lnTo>
                  <a:pt x="6604" y="2312"/>
                </a:lnTo>
                <a:lnTo>
                  <a:pt x="6677" y="2055"/>
                </a:lnTo>
                <a:lnTo>
                  <a:pt x="6677" y="1615"/>
                </a:lnTo>
                <a:lnTo>
                  <a:pt x="6677" y="1358"/>
                </a:lnTo>
                <a:lnTo>
                  <a:pt x="6640" y="1138"/>
                </a:lnTo>
                <a:lnTo>
                  <a:pt x="6567" y="881"/>
                </a:lnTo>
                <a:lnTo>
                  <a:pt x="6457" y="698"/>
                </a:lnTo>
                <a:lnTo>
                  <a:pt x="6273" y="551"/>
                </a:lnTo>
                <a:lnTo>
                  <a:pt x="6200" y="478"/>
                </a:lnTo>
                <a:lnTo>
                  <a:pt x="6090" y="478"/>
                </a:lnTo>
                <a:lnTo>
                  <a:pt x="6017" y="331"/>
                </a:lnTo>
                <a:lnTo>
                  <a:pt x="5907" y="221"/>
                </a:lnTo>
                <a:lnTo>
                  <a:pt x="5760" y="148"/>
                </a:lnTo>
                <a:lnTo>
                  <a:pt x="5613" y="74"/>
                </a:lnTo>
                <a:lnTo>
                  <a:pt x="5283" y="1"/>
                </a:lnTo>
                <a:close/>
                <a:moveTo>
                  <a:pt x="15114" y="6750"/>
                </a:moveTo>
                <a:lnTo>
                  <a:pt x="15187" y="6787"/>
                </a:lnTo>
                <a:lnTo>
                  <a:pt x="15481" y="6897"/>
                </a:lnTo>
                <a:lnTo>
                  <a:pt x="15591" y="6970"/>
                </a:lnTo>
                <a:lnTo>
                  <a:pt x="15737" y="7044"/>
                </a:lnTo>
                <a:lnTo>
                  <a:pt x="15847" y="7190"/>
                </a:lnTo>
                <a:lnTo>
                  <a:pt x="15921" y="7337"/>
                </a:lnTo>
                <a:lnTo>
                  <a:pt x="16068" y="7667"/>
                </a:lnTo>
                <a:lnTo>
                  <a:pt x="16141" y="8034"/>
                </a:lnTo>
                <a:lnTo>
                  <a:pt x="16178" y="8438"/>
                </a:lnTo>
                <a:lnTo>
                  <a:pt x="16178" y="8621"/>
                </a:lnTo>
                <a:lnTo>
                  <a:pt x="16141" y="8804"/>
                </a:lnTo>
                <a:lnTo>
                  <a:pt x="16068" y="8988"/>
                </a:lnTo>
                <a:lnTo>
                  <a:pt x="15957" y="9134"/>
                </a:lnTo>
                <a:lnTo>
                  <a:pt x="15701" y="9355"/>
                </a:lnTo>
                <a:lnTo>
                  <a:pt x="15407" y="9575"/>
                </a:lnTo>
                <a:lnTo>
                  <a:pt x="15077" y="9758"/>
                </a:lnTo>
                <a:lnTo>
                  <a:pt x="14710" y="9905"/>
                </a:lnTo>
                <a:lnTo>
                  <a:pt x="14710" y="9905"/>
                </a:lnTo>
                <a:lnTo>
                  <a:pt x="15187" y="9208"/>
                </a:lnTo>
                <a:lnTo>
                  <a:pt x="15187" y="9134"/>
                </a:lnTo>
                <a:lnTo>
                  <a:pt x="15150" y="9098"/>
                </a:lnTo>
                <a:lnTo>
                  <a:pt x="15114" y="9061"/>
                </a:lnTo>
                <a:lnTo>
                  <a:pt x="15040" y="9098"/>
                </a:lnTo>
                <a:lnTo>
                  <a:pt x="14564" y="9538"/>
                </a:lnTo>
                <a:lnTo>
                  <a:pt x="14123" y="9978"/>
                </a:lnTo>
                <a:lnTo>
                  <a:pt x="13940" y="9978"/>
                </a:lnTo>
                <a:lnTo>
                  <a:pt x="13757" y="9905"/>
                </a:lnTo>
                <a:lnTo>
                  <a:pt x="13940" y="9648"/>
                </a:lnTo>
                <a:lnTo>
                  <a:pt x="14160" y="9391"/>
                </a:lnTo>
                <a:lnTo>
                  <a:pt x="14380" y="9134"/>
                </a:lnTo>
                <a:lnTo>
                  <a:pt x="14637" y="8914"/>
                </a:lnTo>
                <a:lnTo>
                  <a:pt x="14674" y="8841"/>
                </a:lnTo>
                <a:lnTo>
                  <a:pt x="14674" y="8804"/>
                </a:lnTo>
                <a:lnTo>
                  <a:pt x="14637" y="8731"/>
                </a:lnTo>
                <a:lnTo>
                  <a:pt x="14564" y="8731"/>
                </a:lnTo>
                <a:lnTo>
                  <a:pt x="14784" y="8584"/>
                </a:lnTo>
                <a:lnTo>
                  <a:pt x="14820" y="8511"/>
                </a:lnTo>
                <a:lnTo>
                  <a:pt x="14784" y="8438"/>
                </a:lnTo>
                <a:lnTo>
                  <a:pt x="14710" y="8401"/>
                </a:lnTo>
                <a:lnTo>
                  <a:pt x="14637" y="8401"/>
                </a:lnTo>
                <a:lnTo>
                  <a:pt x="14233" y="8621"/>
                </a:lnTo>
                <a:lnTo>
                  <a:pt x="13867" y="8841"/>
                </a:lnTo>
                <a:lnTo>
                  <a:pt x="13500" y="9061"/>
                </a:lnTo>
                <a:lnTo>
                  <a:pt x="13170" y="9318"/>
                </a:lnTo>
                <a:lnTo>
                  <a:pt x="13060" y="9098"/>
                </a:lnTo>
                <a:lnTo>
                  <a:pt x="13720" y="8658"/>
                </a:lnTo>
                <a:lnTo>
                  <a:pt x="14417" y="8291"/>
                </a:lnTo>
                <a:lnTo>
                  <a:pt x="14454" y="8217"/>
                </a:lnTo>
                <a:lnTo>
                  <a:pt x="14454" y="8144"/>
                </a:lnTo>
                <a:lnTo>
                  <a:pt x="14417" y="8107"/>
                </a:lnTo>
                <a:lnTo>
                  <a:pt x="14343" y="8107"/>
                </a:lnTo>
                <a:lnTo>
                  <a:pt x="13647" y="8364"/>
                </a:lnTo>
                <a:lnTo>
                  <a:pt x="12986" y="8658"/>
                </a:lnTo>
                <a:lnTo>
                  <a:pt x="12986" y="8474"/>
                </a:lnTo>
                <a:lnTo>
                  <a:pt x="13133" y="8401"/>
                </a:lnTo>
                <a:lnTo>
                  <a:pt x="13243" y="8327"/>
                </a:lnTo>
                <a:lnTo>
                  <a:pt x="13500" y="8144"/>
                </a:lnTo>
                <a:lnTo>
                  <a:pt x="14013" y="7924"/>
                </a:lnTo>
                <a:lnTo>
                  <a:pt x="14307" y="7814"/>
                </a:lnTo>
                <a:lnTo>
                  <a:pt x="14564" y="7777"/>
                </a:lnTo>
                <a:lnTo>
                  <a:pt x="14600" y="7741"/>
                </a:lnTo>
                <a:lnTo>
                  <a:pt x="14600" y="7704"/>
                </a:lnTo>
                <a:lnTo>
                  <a:pt x="14564" y="7667"/>
                </a:lnTo>
                <a:lnTo>
                  <a:pt x="14233" y="7667"/>
                </a:lnTo>
                <a:lnTo>
                  <a:pt x="13903" y="7704"/>
                </a:lnTo>
                <a:lnTo>
                  <a:pt x="13573" y="7777"/>
                </a:lnTo>
                <a:lnTo>
                  <a:pt x="13280" y="7851"/>
                </a:lnTo>
                <a:lnTo>
                  <a:pt x="13500" y="7594"/>
                </a:lnTo>
                <a:lnTo>
                  <a:pt x="14087" y="7484"/>
                </a:lnTo>
                <a:lnTo>
                  <a:pt x="14380" y="7410"/>
                </a:lnTo>
                <a:lnTo>
                  <a:pt x="14674" y="7264"/>
                </a:lnTo>
                <a:lnTo>
                  <a:pt x="14710" y="7227"/>
                </a:lnTo>
                <a:lnTo>
                  <a:pt x="14710" y="7190"/>
                </a:lnTo>
                <a:lnTo>
                  <a:pt x="14710" y="7154"/>
                </a:lnTo>
                <a:lnTo>
                  <a:pt x="14637" y="7117"/>
                </a:lnTo>
                <a:lnTo>
                  <a:pt x="14343" y="7080"/>
                </a:lnTo>
                <a:lnTo>
                  <a:pt x="14013" y="7080"/>
                </a:lnTo>
                <a:lnTo>
                  <a:pt x="14270" y="6934"/>
                </a:lnTo>
                <a:lnTo>
                  <a:pt x="14527" y="6824"/>
                </a:lnTo>
                <a:lnTo>
                  <a:pt x="14820" y="6750"/>
                </a:lnTo>
                <a:close/>
                <a:moveTo>
                  <a:pt x="5246" y="9098"/>
                </a:moveTo>
                <a:lnTo>
                  <a:pt x="5320" y="9208"/>
                </a:lnTo>
                <a:lnTo>
                  <a:pt x="5393" y="9245"/>
                </a:lnTo>
                <a:lnTo>
                  <a:pt x="5577" y="9245"/>
                </a:lnTo>
                <a:lnTo>
                  <a:pt x="5650" y="9281"/>
                </a:lnTo>
                <a:lnTo>
                  <a:pt x="5760" y="9318"/>
                </a:lnTo>
                <a:lnTo>
                  <a:pt x="5833" y="9391"/>
                </a:lnTo>
                <a:lnTo>
                  <a:pt x="5870" y="9465"/>
                </a:lnTo>
                <a:lnTo>
                  <a:pt x="5907" y="9538"/>
                </a:lnTo>
                <a:lnTo>
                  <a:pt x="5907" y="9648"/>
                </a:lnTo>
                <a:lnTo>
                  <a:pt x="5870" y="9758"/>
                </a:lnTo>
                <a:lnTo>
                  <a:pt x="5797" y="9831"/>
                </a:lnTo>
                <a:lnTo>
                  <a:pt x="5723" y="9905"/>
                </a:lnTo>
                <a:lnTo>
                  <a:pt x="5650" y="9978"/>
                </a:lnTo>
                <a:lnTo>
                  <a:pt x="5540" y="10015"/>
                </a:lnTo>
                <a:lnTo>
                  <a:pt x="5466" y="9868"/>
                </a:lnTo>
                <a:lnTo>
                  <a:pt x="5356" y="9758"/>
                </a:lnTo>
                <a:lnTo>
                  <a:pt x="5210" y="9685"/>
                </a:lnTo>
                <a:lnTo>
                  <a:pt x="5026" y="9648"/>
                </a:lnTo>
                <a:lnTo>
                  <a:pt x="5063" y="9648"/>
                </a:lnTo>
                <a:lnTo>
                  <a:pt x="5210" y="9575"/>
                </a:lnTo>
                <a:lnTo>
                  <a:pt x="5283" y="9538"/>
                </a:lnTo>
                <a:lnTo>
                  <a:pt x="5283" y="9501"/>
                </a:lnTo>
                <a:lnTo>
                  <a:pt x="5283" y="9355"/>
                </a:lnTo>
                <a:lnTo>
                  <a:pt x="5210" y="9245"/>
                </a:lnTo>
                <a:lnTo>
                  <a:pt x="5100" y="9245"/>
                </a:lnTo>
                <a:lnTo>
                  <a:pt x="4953" y="9281"/>
                </a:lnTo>
                <a:lnTo>
                  <a:pt x="4806" y="9355"/>
                </a:lnTo>
                <a:lnTo>
                  <a:pt x="4806" y="9355"/>
                </a:lnTo>
                <a:lnTo>
                  <a:pt x="4843" y="9281"/>
                </a:lnTo>
                <a:lnTo>
                  <a:pt x="4880" y="9208"/>
                </a:lnTo>
                <a:lnTo>
                  <a:pt x="4843" y="9171"/>
                </a:lnTo>
                <a:lnTo>
                  <a:pt x="5026" y="9134"/>
                </a:lnTo>
                <a:lnTo>
                  <a:pt x="5246" y="9098"/>
                </a:lnTo>
                <a:close/>
                <a:moveTo>
                  <a:pt x="6347" y="8034"/>
                </a:moveTo>
                <a:lnTo>
                  <a:pt x="6347" y="8071"/>
                </a:lnTo>
                <a:lnTo>
                  <a:pt x="6310" y="8181"/>
                </a:lnTo>
                <a:lnTo>
                  <a:pt x="6127" y="8254"/>
                </a:lnTo>
                <a:lnTo>
                  <a:pt x="5980" y="8364"/>
                </a:lnTo>
                <a:lnTo>
                  <a:pt x="5687" y="8621"/>
                </a:lnTo>
                <a:lnTo>
                  <a:pt x="5577" y="8621"/>
                </a:lnTo>
                <a:lnTo>
                  <a:pt x="5466" y="8694"/>
                </a:lnTo>
                <a:lnTo>
                  <a:pt x="5393" y="8768"/>
                </a:lnTo>
                <a:lnTo>
                  <a:pt x="5246" y="8731"/>
                </a:lnTo>
                <a:lnTo>
                  <a:pt x="4806" y="8731"/>
                </a:lnTo>
                <a:lnTo>
                  <a:pt x="4549" y="8841"/>
                </a:lnTo>
                <a:lnTo>
                  <a:pt x="4293" y="9024"/>
                </a:lnTo>
                <a:lnTo>
                  <a:pt x="4183" y="9171"/>
                </a:lnTo>
                <a:lnTo>
                  <a:pt x="4073" y="9355"/>
                </a:lnTo>
                <a:lnTo>
                  <a:pt x="4073" y="9501"/>
                </a:lnTo>
                <a:lnTo>
                  <a:pt x="4073" y="9648"/>
                </a:lnTo>
                <a:lnTo>
                  <a:pt x="4073" y="9721"/>
                </a:lnTo>
                <a:lnTo>
                  <a:pt x="4146" y="9831"/>
                </a:lnTo>
                <a:lnTo>
                  <a:pt x="4256" y="9978"/>
                </a:lnTo>
                <a:lnTo>
                  <a:pt x="4439" y="10162"/>
                </a:lnTo>
                <a:lnTo>
                  <a:pt x="4623" y="10308"/>
                </a:lnTo>
                <a:lnTo>
                  <a:pt x="4843" y="10382"/>
                </a:lnTo>
                <a:lnTo>
                  <a:pt x="5026" y="10455"/>
                </a:lnTo>
                <a:lnTo>
                  <a:pt x="5246" y="10492"/>
                </a:lnTo>
                <a:lnTo>
                  <a:pt x="5466" y="10492"/>
                </a:lnTo>
                <a:lnTo>
                  <a:pt x="5723" y="10455"/>
                </a:lnTo>
                <a:lnTo>
                  <a:pt x="5907" y="10345"/>
                </a:lnTo>
                <a:lnTo>
                  <a:pt x="6090" y="10235"/>
                </a:lnTo>
                <a:lnTo>
                  <a:pt x="6237" y="10052"/>
                </a:lnTo>
                <a:lnTo>
                  <a:pt x="6347" y="9868"/>
                </a:lnTo>
                <a:lnTo>
                  <a:pt x="6384" y="9575"/>
                </a:lnTo>
                <a:lnTo>
                  <a:pt x="6310" y="9355"/>
                </a:lnTo>
                <a:lnTo>
                  <a:pt x="6200" y="9134"/>
                </a:lnTo>
                <a:lnTo>
                  <a:pt x="6017" y="8951"/>
                </a:lnTo>
                <a:lnTo>
                  <a:pt x="6310" y="8658"/>
                </a:lnTo>
                <a:lnTo>
                  <a:pt x="6420" y="8548"/>
                </a:lnTo>
                <a:lnTo>
                  <a:pt x="6567" y="8401"/>
                </a:lnTo>
                <a:lnTo>
                  <a:pt x="6567" y="8327"/>
                </a:lnTo>
                <a:lnTo>
                  <a:pt x="6567" y="8254"/>
                </a:lnTo>
                <a:lnTo>
                  <a:pt x="6530" y="8217"/>
                </a:lnTo>
                <a:lnTo>
                  <a:pt x="6494" y="8181"/>
                </a:lnTo>
                <a:lnTo>
                  <a:pt x="6384" y="8071"/>
                </a:lnTo>
                <a:lnTo>
                  <a:pt x="6347" y="8034"/>
                </a:lnTo>
                <a:close/>
                <a:moveTo>
                  <a:pt x="19992" y="10418"/>
                </a:moveTo>
                <a:lnTo>
                  <a:pt x="20139" y="10492"/>
                </a:lnTo>
                <a:lnTo>
                  <a:pt x="20139" y="10602"/>
                </a:lnTo>
                <a:lnTo>
                  <a:pt x="20176" y="10638"/>
                </a:lnTo>
                <a:lnTo>
                  <a:pt x="20213" y="10638"/>
                </a:lnTo>
                <a:lnTo>
                  <a:pt x="20249" y="10602"/>
                </a:lnTo>
                <a:lnTo>
                  <a:pt x="20286" y="10785"/>
                </a:lnTo>
                <a:lnTo>
                  <a:pt x="20286" y="11042"/>
                </a:lnTo>
                <a:lnTo>
                  <a:pt x="20286" y="11189"/>
                </a:lnTo>
                <a:lnTo>
                  <a:pt x="20213" y="11372"/>
                </a:lnTo>
                <a:lnTo>
                  <a:pt x="20139" y="11519"/>
                </a:lnTo>
                <a:lnTo>
                  <a:pt x="20066" y="11665"/>
                </a:lnTo>
                <a:lnTo>
                  <a:pt x="19956" y="11812"/>
                </a:lnTo>
                <a:lnTo>
                  <a:pt x="19809" y="11886"/>
                </a:lnTo>
                <a:lnTo>
                  <a:pt x="19662" y="11959"/>
                </a:lnTo>
                <a:lnTo>
                  <a:pt x="19479" y="11959"/>
                </a:lnTo>
                <a:lnTo>
                  <a:pt x="19442" y="11886"/>
                </a:lnTo>
                <a:lnTo>
                  <a:pt x="19222" y="11776"/>
                </a:lnTo>
                <a:lnTo>
                  <a:pt x="19626" y="11702"/>
                </a:lnTo>
                <a:lnTo>
                  <a:pt x="19662" y="11665"/>
                </a:lnTo>
                <a:lnTo>
                  <a:pt x="19736" y="11629"/>
                </a:lnTo>
                <a:lnTo>
                  <a:pt x="19736" y="11482"/>
                </a:lnTo>
                <a:lnTo>
                  <a:pt x="19699" y="11372"/>
                </a:lnTo>
                <a:lnTo>
                  <a:pt x="19626" y="11335"/>
                </a:lnTo>
                <a:lnTo>
                  <a:pt x="19406" y="11335"/>
                </a:lnTo>
                <a:lnTo>
                  <a:pt x="19662" y="11152"/>
                </a:lnTo>
                <a:lnTo>
                  <a:pt x="19736" y="11115"/>
                </a:lnTo>
                <a:lnTo>
                  <a:pt x="19736" y="11042"/>
                </a:lnTo>
                <a:lnTo>
                  <a:pt x="19736" y="10969"/>
                </a:lnTo>
                <a:lnTo>
                  <a:pt x="19736" y="10932"/>
                </a:lnTo>
                <a:lnTo>
                  <a:pt x="19699" y="10858"/>
                </a:lnTo>
                <a:lnTo>
                  <a:pt x="19626" y="10822"/>
                </a:lnTo>
                <a:lnTo>
                  <a:pt x="19552" y="10822"/>
                </a:lnTo>
                <a:lnTo>
                  <a:pt x="19479" y="10858"/>
                </a:lnTo>
                <a:lnTo>
                  <a:pt x="19332" y="10895"/>
                </a:lnTo>
                <a:lnTo>
                  <a:pt x="19185" y="10932"/>
                </a:lnTo>
                <a:lnTo>
                  <a:pt x="19185" y="10932"/>
                </a:lnTo>
                <a:lnTo>
                  <a:pt x="19626" y="10748"/>
                </a:lnTo>
                <a:lnTo>
                  <a:pt x="19662" y="10712"/>
                </a:lnTo>
                <a:lnTo>
                  <a:pt x="19662" y="10675"/>
                </a:lnTo>
                <a:lnTo>
                  <a:pt x="19626" y="10638"/>
                </a:lnTo>
                <a:lnTo>
                  <a:pt x="19479" y="10602"/>
                </a:lnTo>
                <a:lnTo>
                  <a:pt x="19295" y="10602"/>
                </a:lnTo>
                <a:lnTo>
                  <a:pt x="19369" y="10565"/>
                </a:lnTo>
                <a:lnTo>
                  <a:pt x="19589" y="10455"/>
                </a:lnTo>
                <a:lnTo>
                  <a:pt x="19772" y="10418"/>
                </a:lnTo>
                <a:close/>
                <a:moveTo>
                  <a:pt x="16691" y="13390"/>
                </a:moveTo>
                <a:lnTo>
                  <a:pt x="16801" y="13463"/>
                </a:lnTo>
                <a:lnTo>
                  <a:pt x="16874" y="13536"/>
                </a:lnTo>
                <a:lnTo>
                  <a:pt x="16728" y="13646"/>
                </a:lnTo>
                <a:lnTo>
                  <a:pt x="16581" y="13756"/>
                </a:lnTo>
                <a:lnTo>
                  <a:pt x="16434" y="13903"/>
                </a:lnTo>
                <a:lnTo>
                  <a:pt x="16361" y="14050"/>
                </a:lnTo>
                <a:lnTo>
                  <a:pt x="16104" y="14013"/>
                </a:lnTo>
                <a:lnTo>
                  <a:pt x="16068" y="13976"/>
                </a:lnTo>
                <a:lnTo>
                  <a:pt x="16691" y="13390"/>
                </a:lnTo>
                <a:close/>
                <a:moveTo>
                  <a:pt x="16654" y="11959"/>
                </a:moveTo>
                <a:lnTo>
                  <a:pt x="17058" y="12326"/>
                </a:lnTo>
                <a:lnTo>
                  <a:pt x="17278" y="12546"/>
                </a:lnTo>
                <a:lnTo>
                  <a:pt x="17498" y="12803"/>
                </a:lnTo>
                <a:lnTo>
                  <a:pt x="17681" y="13059"/>
                </a:lnTo>
                <a:lnTo>
                  <a:pt x="17755" y="13169"/>
                </a:lnTo>
                <a:lnTo>
                  <a:pt x="17792" y="13279"/>
                </a:lnTo>
                <a:lnTo>
                  <a:pt x="17792" y="13426"/>
                </a:lnTo>
                <a:lnTo>
                  <a:pt x="17755" y="13536"/>
                </a:lnTo>
                <a:lnTo>
                  <a:pt x="17718" y="13646"/>
                </a:lnTo>
                <a:lnTo>
                  <a:pt x="17608" y="13756"/>
                </a:lnTo>
                <a:lnTo>
                  <a:pt x="17498" y="13866"/>
                </a:lnTo>
                <a:lnTo>
                  <a:pt x="17351" y="13940"/>
                </a:lnTo>
                <a:lnTo>
                  <a:pt x="17278" y="13866"/>
                </a:lnTo>
                <a:lnTo>
                  <a:pt x="17168" y="13866"/>
                </a:lnTo>
                <a:lnTo>
                  <a:pt x="17095" y="13903"/>
                </a:lnTo>
                <a:lnTo>
                  <a:pt x="17058" y="13940"/>
                </a:lnTo>
                <a:lnTo>
                  <a:pt x="17021" y="13940"/>
                </a:lnTo>
                <a:lnTo>
                  <a:pt x="16948" y="13976"/>
                </a:lnTo>
                <a:lnTo>
                  <a:pt x="16911" y="14050"/>
                </a:lnTo>
                <a:lnTo>
                  <a:pt x="16874" y="14050"/>
                </a:lnTo>
                <a:lnTo>
                  <a:pt x="16948" y="13940"/>
                </a:lnTo>
                <a:lnTo>
                  <a:pt x="17095" y="13793"/>
                </a:lnTo>
                <a:lnTo>
                  <a:pt x="17168" y="13683"/>
                </a:lnTo>
                <a:lnTo>
                  <a:pt x="17205" y="13573"/>
                </a:lnTo>
                <a:lnTo>
                  <a:pt x="17168" y="13500"/>
                </a:lnTo>
                <a:lnTo>
                  <a:pt x="17131" y="13426"/>
                </a:lnTo>
                <a:lnTo>
                  <a:pt x="17021" y="13316"/>
                </a:lnTo>
                <a:lnTo>
                  <a:pt x="16874" y="13206"/>
                </a:lnTo>
                <a:lnTo>
                  <a:pt x="16691" y="13169"/>
                </a:lnTo>
                <a:lnTo>
                  <a:pt x="16618" y="13169"/>
                </a:lnTo>
                <a:lnTo>
                  <a:pt x="16581" y="13206"/>
                </a:lnTo>
                <a:lnTo>
                  <a:pt x="15627" y="13793"/>
                </a:lnTo>
                <a:lnTo>
                  <a:pt x="15517" y="13756"/>
                </a:lnTo>
                <a:lnTo>
                  <a:pt x="15407" y="13646"/>
                </a:lnTo>
                <a:lnTo>
                  <a:pt x="15884" y="13353"/>
                </a:lnTo>
                <a:lnTo>
                  <a:pt x="16361" y="13096"/>
                </a:lnTo>
                <a:lnTo>
                  <a:pt x="16398" y="13023"/>
                </a:lnTo>
                <a:lnTo>
                  <a:pt x="16398" y="12986"/>
                </a:lnTo>
                <a:lnTo>
                  <a:pt x="16361" y="12913"/>
                </a:lnTo>
                <a:lnTo>
                  <a:pt x="16288" y="12913"/>
                </a:lnTo>
                <a:lnTo>
                  <a:pt x="15994" y="12949"/>
                </a:lnTo>
                <a:lnTo>
                  <a:pt x="15701" y="13059"/>
                </a:lnTo>
                <a:lnTo>
                  <a:pt x="15407" y="13169"/>
                </a:lnTo>
                <a:lnTo>
                  <a:pt x="15150" y="13279"/>
                </a:lnTo>
                <a:lnTo>
                  <a:pt x="15040" y="13023"/>
                </a:lnTo>
                <a:lnTo>
                  <a:pt x="15077" y="12986"/>
                </a:lnTo>
                <a:lnTo>
                  <a:pt x="16068" y="12399"/>
                </a:lnTo>
                <a:lnTo>
                  <a:pt x="16104" y="12362"/>
                </a:lnTo>
                <a:lnTo>
                  <a:pt x="16104" y="12326"/>
                </a:lnTo>
                <a:lnTo>
                  <a:pt x="16068" y="12289"/>
                </a:lnTo>
                <a:lnTo>
                  <a:pt x="15994" y="12252"/>
                </a:lnTo>
                <a:lnTo>
                  <a:pt x="15554" y="12362"/>
                </a:lnTo>
                <a:lnTo>
                  <a:pt x="15150" y="12472"/>
                </a:lnTo>
                <a:lnTo>
                  <a:pt x="15150" y="12472"/>
                </a:lnTo>
                <a:lnTo>
                  <a:pt x="15297" y="12326"/>
                </a:lnTo>
                <a:lnTo>
                  <a:pt x="15517" y="12179"/>
                </a:lnTo>
                <a:lnTo>
                  <a:pt x="15737" y="12069"/>
                </a:lnTo>
                <a:lnTo>
                  <a:pt x="15994" y="11996"/>
                </a:lnTo>
                <a:lnTo>
                  <a:pt x="16324" y="11959"/>
                </a:lnTo>
                <a:close/>
                <a:moveTo>
                  <a:pt x="14857" y="6310"/>
                </a:moveTo>
                <a:lnTo>
                  <a:pt x="14600" y="6347"/>
                </a:lnTo>
                <a:lnTo>
                  <a:pt x="14380" y="6383"/>
                </a:lnTo>
                <a:lnTo>
                  <a:pt x="14197" y="6457"/>
                </a:lnTo>
                <a:lnTo>
                  <a:pt x="13793" y="6677"/>
                </a:lnTo>
                <a:lnTo>
                  <a:pt x="13426" y="6970"/>
                </a:lnTo>
                <a:lnTo>
                  <a:pt x="13243" y="7154"/>
                </a:lnTo>
                <a:lnTo>
                  <a:pt x="12950" y="7190"/>
                </a:lnTo>
                <a:lnTo>
                  <a:pt x="12840" y="7227"/>
                </a:lnTo>
                <a:lnTo>
                  <a:pt x="12803" y="7300"/>
                </a:lnTo>
                <a:lnTo>
                  <a:pt x="12766" y="7374"/>
                </a:lnTo>
                <a:lnTo>
                  <a:pt x="12766" y="7447"/>
                </a:lnTo>
                <a:lnTo>
                  <a:pt x="11042" y="7631"/>
                </a:lnTo>
                <a:lnTo>
                  <a:pt x="10052" y="7667"/>
                </a:lnTo>
                <a:lnTo>
                  <a:pt x="9575" y="7704"/>
                </a:lnTo>
                <a:lnTo>
                  <a:pt x="9098" y="7741"/>
                </a:lnTo>
                <a:lnTo>
                  <a:pt x="9025" y="7777"/>
                </a:lnTo>
                <a:lnTo>
                  <a:pt x="8988" y="7814"/>
                </a:lnTo>
                <a:lnTo>
                  <a:pt x="8951" y="7924"/>
                </a:lnTo>
                <a:lnTo>
                  <a:pt x="9025" y="8034"/>
                </a:lnTo>
                <a:lnTo>
                  <a:pt x="9061" y="8071"/>
                </a:lnTo>
                <a:lnTo>
                  <a:pt x="9135" y="8107"/>
                </a:lnTo>
                <a:lnTo>
                  <a:pt x="9612" y="8144"/>
                </a:lnTo>
                <a:lnTo>
                  <a:pt x="10125" y="8144"/>
                </a:lnTo>
                <a:lnTo>
                  <a:pt x="11152" y="8071"/>
                </a:lnTo>
                <a:lnTo>
                  <a:pt x="11922" y="8034"/>
                </a:lnTo>
                <a:lnTo>
                  <a:pt x="12693" y="7961"/>
                </a:lnTo>
                <a:lnTo>
                  <a:pt x="12546" y="8254"/>
                </a:lnTo>
                <a:lnTo>
                  <a:pt x="12473" y="8438"/>
                </a:lnTo>
                <a:lnTo>
                  <a:pt x="12473" y="8584"/>
                </a:lnTo>
                <a:lnTo>
                  <a:pt x="12509" y="8914"/>
                </a:lnTo>
                <a:lnTo>
                  <a:pt x="12363" y="9024"/>
                </a:lnTo>
                <a:lnTo>
                  <a:pt x="12253" y="9134"/>
                </a:lnTo>
                <a:lnTo>
                  <a:pt x="12253" y="9245"/>
                </a:lnTo>
                <a:lnTo>
                  <a:pt x="12289" y="9355"/>
                </a:lnTo>
                <a:lnTo>
                  <a:pt x="12399" y="9428"/>
                </a:lnTo>
                <a:lnTo>
                  <a:pt x="12546" y="9465"/>
                </a:lnTo>
                <a:lnTo>
                  <a:pt x="12693" y="9465"/>
                </a:lnTo>
                <a:lnTo>
                  <a:pt x="12803" y="9685"/>
                </a:lnTo>
                <a:lnTo>
                  <a:pt x="12950" y="9868"/>
                </a:lnTo>
                <a:lnTo>
                  <a:pt x="13096" y="10052"/>
                </a:lnTo>
                <a:lnTo>
                  <a:pt x="13243" y="10198"/>
                </a:lnTo>
                <a:lnTo>
                  <a:pt x="13426" y="10308"/>
                </a:lnTo>
                <a:lnTo>
                  <a:pt x="13647" y="10418"/>
                </a:lnTo>
                <a:lnTo>
                  <a:pt x="13867" y="10455"/>
                </a:lnTo>
                <a:lnTo>
                  <a:pt x="14087" y="10492"/>
                </a:lnTo>
                <a:lnTo>
                  <a:pt x="14233" y="10492"/>
                </a:lnTo>
                <a:lnTo>
                  <a:pt x="14600" y="10418"/>
                </a:lnTo>
                <a:lnTo>
                  <a:pt x="14967" y="10345"/>
                </a:lnTo>
                <a:lnTo>
                  <a:pt x="14930" y="10455"/>
                </a:lnTo>
                <a:lnTo>
                  <a:pt x="14930" y="10602"/>
                </a:lnTo>
                <a:lnTo>
                  <a:pt x="15004" y="10895"/>
                </a:lnTo>
                <a:lnTo>
                  <a:pt x="15077" y="11079"/>
                </a:lnTo>
                <a:lnTo>
                  <a:pt x="15150" y="11299"/>
                </a:lnTo>
                <a:lnTo>
                  <a:pt x="15297" y="11482"/>
                </a:lnTo>
                <a:lnTo>
                  <a:pt x="15481" y="11629"/>
                </a:lnTo>
                <a:lnTo>
                  <a:pt x="15481" y="11665"/>
                </a:lnTo>
                <a:lnTo>
                  <a:pt x="15261" y="11739"/>
                </a:lnTo>
                <a:lnTo>
                  <a:pt x="15077" y="11886"/>
                </a:lnTo>
                <a:lnTo>
                  <a:pt x="14894" y="11996"/>
                </a:lnTo>
                <a:lnTo>
                  <a:pt x="14784" y="12142"/>
                </a:lnTo>
                <a:lnTo>
                  <a:pt x="14674" y="12326"/>
                </a:lnTo>
                <a:lnTo>
                  <a:pt x="14600" y="12509"/>
                </a:lnTo>
                <a:lnTo>
                  <a:pt x="14564" y="12693"/>
                </a:lnTo>
                <a:lnTo>
                  <a:pt x="14527" y="12876"/>
                </a:lnTo>
                <a:lnTo>
                  <a:pt x="14527" y="12986"/>
                </a:lnTo>
                <a:lnTo>
                  <a:pt x="14527" y="13059"/>
                </a:lnTo>
                <a:lnTo>
                  <a:pt x="14600" y="13353"/>
                </a:lnTo>
                <a:lnTo>
                  <a:pt x="14747" y="13610"/>
                </a:lnTo>
                <a:lnTo>
                  <a:pt x="14747" y="13720"/>
                </a:lnTo>
                <a:lnTo>
                  <a:pt x="14784" y="13830"/>
                </a:lnTo>
                <a:lnTo>
                  <a:pt x="14930" y="13903"/>
                </a:lnTo>
                <a:lnTo>
                  <a:pt x="15004" y="13976"/>
                </a:lnTo>
                <a:lnTo>
                  <a:pt x="15297" y="14197"/>
                </a:lnTo>
                <a:lnTo>
                  <a:pt x="15627" y="14380"/>
                </a:lnTo>
                <a:lnTo>
                  <a:pt x="15994" y="14527"/>
                </a:lnTo>
                <a:lnTo>
                  <a:pt x="16398" y="14600"/>
                </a:lnTo>
                <a:lnTo>
                  <a:pt x="16801" y="14600"/>
                </a:lnTo>
                <a:lnTo>
                  <a:pt x="17205" y="14527"/>
                </a:lnTo>
                <a:lnTo>
                  <a:pt x="17571" y="14417"/>
                </a:lnTo>
                <a:lnTo>
                  <a:pt x="17902" y="14233"/>
                </a:lnTo>
                <a:lnTo>
                  <a:pt x="18122" y="14013"/>
                </a:lnTo>
                <a:lnTo>
                  <a:pt x="18268" y="13793"/>
                </a:lnTo>
                <a:lnTo>
                  <a:pt x="18305" y="13536"/>
                </a:lnTo>
                <a:lnTo>
                  <a:pt x="18305" y="13316"/>
                </a:lnTo>
                <a:lnTo>
                  <a:pt x="18232" y="13059"/>
                </a:lnTo>
                <a:lnTo>
                  <a:pt x="18122" y="12803"/>
                </a:lnTo>
                <a:lnTo>
                  <a:pt x="17975" y="12546"/>
                </a:lnTo>
                <a:lnTo>
                  <a:pt x="17792" y="12326"/>
                </a:lnTo>
                <a:lnTo>
                  <a:pt x="17902" y="12289"/>
                </a:lnTo>
                <a:lnTo>
                  <a:pt x="18232" y="12106"/>
                </a:lnTo>
                <a:lnTo>
                  <a:pt x="18599" y="11849"/>
                </a:lnTo>
                <a:lnTo>
                  <a:pt x="18709" y="12032"/>
                </a:lnTo>
                <a:lnTo>
                  <a:pt x="18855" y="12179"/>
                </a:lnTo>
                <a:lnTo>
                  <a:pt x="19002" y="12289"/>
                </a:lnTo>
                <a:lnTo>
                  <a:pt x="19149" y="12362"/>
                </a:lnTo>
                <a:lnTo>
                  <a:pt x="19406" y="12436"/>
                </a:lnTo>
                <a:lnTo>
                  <a:pt x="19662" y="12399"/>
                </a:lnTo>
                <a:lnTo>
                  <a:pt x="19919" y="12326"/>
                </a:lnTo>
                <a:lnTo>
                  <a:pt x="20139" y="12179"/>
                </a:lnTo>
                <a:lnTo>
                  <a:pt x="20359" y="11996"/>
                </a:lnTo>
                <a:lnTo>
                  <a:pt x="20543" y="11776"/>
                </a:lnTo>
                <a:lnTo>
                  <a:pt x="20653" y="11519"/>
                </a:lnTo>
                <a:lnTo>
                  <a:pt x="20726" y="11225"/>
                </a:lnTo>
                <a:lnTo>
                  <a:pt x="20799" y="10858"/>
                </a:lnTo>
                <a:lnTo>
                  <a:pt x="20763" y="10675"/>
                </a:lnTo>
                <a:lnTo>
                  <a:pt x="20726" y="10528"/>
                </a:lnTo>
                <a:lnTo>
                  <a:pt x="20689" y="10382"/>
                </a:lnTo>
                <a:lnTo>
                  <a:pt x="20579" y="10272"/>
                </a:lnTo>
                <a:lnTo>
                  <a:pt x="20359" y="10088"/>
                </a:lnTo>
                <a:lnTo>
                  <a:pt x="20066" y="9978"/>
                </a:lnTo>
                <a:lnTo>
                  <a:pt x="19919" y="9941"/>
                </a:lnTo>
                <a:lnTo>
                  <a:pt x="19626" y="9941"/>
                </a:lnTo>
                <a:lnTo>
                  <a:pt x="19516" y="10015"/>
                </a:lnTo>
                <a:lnTo>
                  <a:pt x="19479" y="10088"/>
                </a:lnTo>
                <a:lnTo>
                  <a:pt x="19185" y="10198"/>
                </a:lnTo>
                <a:lnTo>
                  <a:pt x="18929" y="10308"/>
                </a:lnTo>
                <a:lnTo>
                  <a:pt x="18819" y="10418"/>
                </a:lnTo>
                <a:lnTo>
                  <a:pt x="18672" y="10528"/>
                </a:lnTo>
                <a:lnTo>
                  <a:pt x="18599" y="10675"/>
                </a:lnTo>
                <a:lnTo>
                  <a:pt x="18525" y="10822"/>
                </a:lnTo>
                <a:lnTo>
                  <a:pt x="18452" y="11115"/>
                </a:lnTo>
                <a:lnTo>
                  <a:pt x="18452" y="11409"/>
                </a:lnTo>
                <a:lnTo>
                  <a:pt x="18048" y="11702"/>
                </a:lnTo>
                <a:lnTo>
                  <a:pt x="17645" y="11996"/>
                </a:lnTo>
                <a:lnTo>
                  <a:pt x="17608" y="12032"/>
                </a:lnTo>
                <a:lnTo>
                  <a:pt x="17608" y="12106"/>
                </a:lnTo>
                <a:lnTo>
                  <a:pt x="17241" y="11776"/>
                </a:lnTo>
                <a:lnTo>
                  <a:pt x="16911" y="11519"/>
                </a:lnTo>
                <a:lnTo>
                  <a:pt x="16838" y="11482"/>
                </a:lnTo>
                <a:lnTo>
                  <a:pt x="16691" y="11482"/>
                </a:lnTo>
                <a:lnTo>
                  <a:pt x="16654" y="11555"/>
                </a:lnTo>
                <a:lnTo>
                  <a:pt x="16434" y="11519"/>
                </a:lnTo>
                <a:lnTo>
                  <a:pt x="16214" y="11519"/>
                </a:lnTo>
                <a:lnTo>
                  <a:pt x="15774" y="11555"/>
                </a:lnTo>
                <a:lnTo>
                  <a:pt x="15811" y="11445"/>
                </a:lnTo>
                <a:lnTo>
                  <a:pt x="15774" y="11335"/>
                </a:lnTo>
                <a:lnTo>
                  <a:pt x="15664" y="11152"/>
                </a:lnTo>
                <a:lnTo>
                  <a:pt x="15554" y="11005"/>
                </a:lnTo>
                <a:lnTo>
                  <a:pt x="15444" y="10822"/>
                </a:lnTo>
                <a:lnTo>
                  <a:pt x="15371" y="10602"/>
                </a:lnTo>
                <a:lnTo>
                  <a:pt x="15334" y="10418"/>
                </a:lnTo>
                <a:lnTo>
                  <a:pt x="15297" y="10308"/>
                </a:lnTo>
                <a:lnTo>
                  <a:pt x="15224" y="10235"/>
                </a:lnTo>
                <a:lnTo>
                  <a:pt x="15627" y="10015"/>
                </a:lnTo>
                <a:lnTo>
                  <a:pt x="16031" y="9758"/>
                </a:lnTo>
                <a:lnTo>
                  <a:pt x="16361" y="9428"/>
                </a:lnTo>
                <a:lnTo>
                  <a:pt x="16471" y="9281"/>
                </a:lnTo>
                <a:lnTo>
                  <a:pt x="16581" y="9098"/>
                </a:lnTo>
                <a:lnTo>
                  <a:pt x="16654" y="8878"/>
                </a:lnTo>
                <a:lnTo>
                  <a:pt x="16691" y="8621"/>
                </a:lnTo>
                <a:lnTo>
                  <a:pt x="16691" y="8364"/>
                </a:lnTo>
                <a:lnTo>
                  <a:pt x="16691" y="8107"/>
                </a:lnTo>
                <a:lnTo>
                  <a:pt x="16581" y="7631"/>
                </a:lnTo>
                <a:lnTo>
                  <a:pt x="16398" y="7190"/>
                </a:lnTo>
                <a:lnTo>
                  <a:pt x="16251" y="6897"/>
                </a:lnTo>
                <a:lnTo>
                  <a:pt x="16031" y="6640"/>
                </a:lnTo>
                <a:lnTo>
                  <a:pt x="15884" y="6530"/>
                </a:lnTo>
                <a:lnTo>
                  <a:pt x="15737" y="6457"/>
                </a:lnTo>
                <a:lnTo>
                  <a:pt x="15591" y="6420"/>
                </a:lnTo>
                <a:lnTo>
                  <a:pt x="15407" y="6383"/>
                </a:lnTo>
                <a:lnTo>
                  <a:pt x="15077" y="631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461" name="Google Shape;461;p9"/>
          <p:cNvSpPr/>
          <p:nvPr/>
        </p:nvSpPr>
        <p:spPr>
          <a:xfrm>
            <a:off x="7842052" y="-100873"/>
            <a:ext cx="388118" cy="408938"/>
          </a:xfrm>
          <a:custGeom>
            <a:avLst/>
            <a:gdLst/>
            <a:ahLst/>
            <a:cxnLst/>
            <a:rect l="l" t="t" r="r" b="b"/>
            <a:pathLst>
              <a:path w="13683" h="14417" extrusionOk="0">
                <a:moveTo>
                  <a:pt x="9281" y="2311"/>
                </a:moveTo>
                <a:lnTo>
                  <a:pt x="9170" y="2385"/>
                </a:lnTo>
                <a:lnTo>
                  <a:pt x="9134" y="2495"/>
                </a:lnTo>
                <a:lnTo>
                  <a:pt x="9097" y="2568"/>
                </a:lnTo>
                <a:lnTo>
                  <a:pt x="9097" y="2678"/>
                </a:lnTo>
                <a:lnTo>
                  <a:pt x="9134" y="2862"/>
                </a:lnTo>
                <a:lnTo>
                  <a:pt x="9207" y="3082"/>
                </a:lnTo>
                <a:lnTo>
                  <a:pt x="9464" y="3742"/>
                </a:lnTo>
                <a:lnTo>
                  <a:pt x="9721" y="4402"/>
                </a:lnTo>
                <a:lnTo>
                  <a:pt x="9647" y="4439"/>
                </a:lnTo>
                <a:lnTo>
                  <a:pt x="9060" y="5283"/>
                </a:lnTo>
                <a:lnTo>
                  <a:pt x="8804" y="5649"/>
                </a:lnTo>
                <a:lnTo>
                  <a:pt x="8694" y="5833"/>
                </a:lnTo>
                <a:lnTo>
                  <a:pt x="8657" y="5943"/>
                </a:lnTo>
                <a:lnTo>
                  <a:pt x="8694" y="6053"/>
                </a:lnTo>
                <a:lnTo>
                  <a:pt x="8804" y="6016"/>
                </a:lnTo>
                <a:lnTo>
                  <a:pt x="8877" y="5980"/>
                </a:lnTo>
                <a:lnTo>
                  <a:pt x="9024" y="5833"/>
                </a:lnTo>
                <a:lnTo>
                  <a:pt x="9281" y="5503"/>
                </a:lnTo>
                <a:lnTo>
                  <a:pt x="9941" y="4659"/>
                </a:lnTo>
                <a:lnTo>
                  <a:pt x="10014" y="4659"/>
                </a:lnTo>
                <a:lnTo>
                  <a:pt x="10124" y="4622"/>
                </a:lnTo>
                <a:lnTo>
                  <a:pt x="10161" y="4549"/>
                </a:lnTo>
                <a:lnTo>
                  <a:pt x="10161" y="4439"/>
                </a:lnTo>
                <a:lnTo>
                  <a:pt x="9684" y="3229"/>
                </a:lnTo>
                <a:lnTo>
                  <a:pt x="9427" y="2715"/>
                </a:lnTo>
                <a:lnTo>
                  <a:pt x="9354" y="2532"/>
                </a:lnTo>
                <a:lnTo>
                  <a:pt x="9317" y="2422"/>
                </a:lnTo>
                <a:lnTo>
                  <a:pt x="9317" y="2348"/>
                </a:lnTo>
                <a:lnTo>
                  <a:pt x="9317" y="2311"/>
                </a:lnTo>
                <a:close/>
                <a:moveTo>
                  <a:pt x="8694" y="1615"/>
                </a:moveTo>
                <a:lnTo>
                  <a:pt x="8767" y="1798"/>
                </a:lnTo>
                <a:lnTo>
                  <a:pt x="8804" y="1908"/>
                </a:lnTo>
                <a:lnTo>
                  <a:pt x="8914" y="1981"/>
                </a:lnTo>
                <a:lnTo>
                  <a:pt x="9024" y="2055"/>
                </a:lnTo>
                <a:lnTo>
                  <a:pt x="9170" y="2018"/>
                </a:lnTo>
                <a:lnTo>
                  <a:pt x="9391" y="1908"/>
                </a:lnTo>
                <a:lnTo>
                  <a:pt x="9611" y="1725"/>
                </a:lnTo>
                <a:lnTo>
                  <a:pt x="9867" y="2275"/>
                </a:lnTo>
                <a:lnTo>
                  <a:pt x="10161" y="2752"/>
                </a:lnTo>
                <a:lnTo>
                  <a:pt x="10454" y="3265"/>
                </a:lnTo>
                <a:lnTo>
                  <a:pt x="10674" y="3779"/>
                </a:lnTo>
                <a:lnTo>
                  <a:pt x="10528" y="3925"/>
                </a:lnTo>
                <a:lnTo>
                  <a:pt x="10381" y="4072"/>
                </a:lnTo>
                <a:lnTo>
                  <a:pt x="10271" y="4256"/>
                </a:lnTo>
                <a:lnTo>
                  <a:pt x="10234" y="4476"/>
                </a:lnTo>
                <a:lnTo>
                  <a:pt x="10271" y="4586"/>
                </a:lnTo>
                <a:lnTo>
                  <a:pt x="10344" y="4659"/>
                </a:lnTo>
                <a:lnTo>
                  <a:pt x="10344" y="4806"/>
                </a:lnTo>
                <a:lnTo>
                  <a:pt x="10381" y="4879"/>
                </a:lnTo>
                <a:lnTo>
                  <a:pt x="10491" y="4916"/>
                </a:lnTo>
                <a:lnTo>
                  <a:pt x="10491" y="4953"/>
                </a:lnTo>
                <a:lnTo>
                  <a:pt x="10344" y="5173"/>
                </a:lnTo>
                <a:lnTo>
                  <a:pt x="9977" y="5649"/>
                </a:lnTo>
                <a:lnTo>
                  <a:pt x="9647" y="6163"/>
                </a:lnTo>
                <a:lnTo>
                  <a:pt x="9501" y="6090"/>
                </a:lnTo>
                <a:lnTo>
                  <a:pt x="9317" y="6053"/>
                </a:lnTo>
                <a:lnTo>
                  <a:pt x="9134" y="6126"/>
                </a:lnTo>
                <a:lnTo>
                  <a:pt x="8950" y="6200"/>
                </a:lnTo>
                <a:lnTo>
                  <a:pt x="8840" y="6346"/>
                </a:lnTo>
                <a:lnTo>
                  <a:pt x="8730" y="6493"/>
                </a:lnTo>
                <a:lnTo>
                  <a:pt x="8327" y="6493"/>
                </a:lnTo>
                <a:lnTo>
                  <a:pt x="7556" y="6530"/>
                </a:lnTo>
                <a:lnTo>
                  <a:pt x="7520" y="6456"/>
                </a:lnTo>
                <a:lnTo>
                  <a:pt x="7410" y="6383"/>
                </a:lnTo>
                <a:lnTo>
                  <a:pt x="7080" y="6273"/>
                </a:lnTo>
                <a:lnTo>
                  <a:pt x="7043" y="6273"/>
                </a:lnTo>
                <a:lnTo>
                  <a:pt x="6970" y="6236"/>
                </a:lnTo>
                <a:lnTo>
                  <a:pt x="6786" y="6236"/>
                </a:lnTo>
                <a:lnTo>
                  <a:pt x="6639" y="6200"/>
                </a:lnTo>
                <a:lnTo>
                  <a:pt x="5832" y="5429"/>
                </a:lnTo>
                <a:lnTo>
                  <a:pt x="5246" y="4879"/>
                </a:lnTo>
                <a:lnTo>
                  <a:pt x="5319" y="4696"/>
                </a:lnTo>
                <a:lnTo>
                  <a:pt x="5319" y="4512"/>
                </a:lnTo>
                <a:lnTo>
                  <a:pt x="5282" y="4439"/>
                </a:lnTo>
                <a:lnTo>
                  <a:pt x="5246" y="4366"/>
                </a:lnTo>
                <a:lnTo>
                  <a:pt x="5099" y="4256"/>
                </a:lnTo>
                <a:lnTo>
                  <a:pt x="5282" y="3815"/>
                </a:lnTo>
                <a:lnTo>
                  <a:pt x="5796" y="2715"/>
                </a:lnTo>
                <a:lnTo>
                  <a:pt x="6126" y="2018"/>
                </a:lnTo>
                <a:lnTo>
                  <a:pt x="6273" y="2018"/>
                </a:lnTo>
                <a:lnTo>
                  <a:pt x="6419" y="1981"/>
                </a:lnTo>
                <a:lnTo>
                  <a:pt x="6566" y="1908"/>
                </a:lnTo>
                <a:lnTo>
                  <a:pt x="6713" y="1798"/>
                </a:lnTo>
                <a:lnTo>
                  <a:pt x="6823" y="1688"/>
                </a:lnTo>
                <a:lnTo>
                  <a:pt x="7483" y="1651"/>
                </a:lnTo>
                <a:lnTo>
                  <a:pt x="8694" y="1615"/>
                </a:lnTo>
                <a:close/>
                <a:moveTo>
                  <a:pt x="6823" y="6823"/>
                </a:moveTo>
                <a:lnTo>
                  <a:pt x="6933" y="6897"/>
                </a:lnTo>
                <a:lnTo>
                  <a:pt x="6749" y="6897"/>
                </a:lnTo>
                <a:lnTo>
                  <a:pt x="6713" y="6860"/>
                </a:lnTo>
                <a:lnTo>
                  <a:pt x="6823" y="6823"/>
                </a:lnTo>
                <a:close/>
                <a:moveTo>
                  <a:pt x="2714" y="5393"/>
                </a:moveTo>
                <a:lnTo>
                  <a:pt x="2641" y="5429"/>
                </a:lnTo>
                <a:lnTo>
                  <a:pt x="2531" y="5503"/>
                </a:lnTo>
                <a:lnTo>
                  <a:pt x="2458" y="5576"/>
                </a:lnTo>
                <a:lnTo>
                  <a:pt x="2274" y="5796"/>
                </a:lnTo>
                <a:lnTo>
                  <a:pt x="1981" y="6310"/>
                </a:lnTo>
                <a:lnTo>
                  <a:pt x="1651" y="6860"/>
                </a:lnTo>
                <a:lnTo>
                  <a:pt x="1504" y="7080"/>
                </a:lnTo>
                <a:lnTo>
                  <a:pt x="1431" y="7190"/>
                </a:lnTo>
                <a:lnTo>
                  <a:pt x="1394" y="7263"/>
                </a:lnTo>
                <a:lnTo>
                  <a:pt x="1394" y="7337"/>
                </a:lnTo>
                <a:lnTo>
                  <a:pt x="1321" y="7374"/>
                </a:lnTo>
                <a:lnTo>
                  <a:pt x="1321" y="7410"/>
                </a:lnTo>
                <a:lnTo>
                  <a:pt x="1321" y="7520"/>
                </a:lnTo>
                <a:lnTo>
                  <a:pt x="1394" y="7557"/>
                </a:lnTo>
                <a:lnTo>
                  <a:pt x="1504" y="7594"/>
                </a:lnTo>
                <a:lnTo>
                  <a:pt x="1614" y="7520"/>
                </a:lnTo>
                <a:lnTo>
                  <a:pt x="1724" y="7447"/>
                </a:lnTo>
                <a:lnTo>
                  <a:pt x="1834" y="7337"/>
                </a:lnTo>
                <a:lnTo>
                  <a:pt x="2018" y="7043"/>
                </a:lnTo>
                <a:lnTo>
                  <a:pt x="2128" y="6823"/>
                </a:lnTo>
                <a:lnTo>
                  <a:pt x="2568" y="6200"/>
                </a:lnTo>
                <a:lnTo>
                  <a:pt x="2751" y="5870"/>
                </a:lnTo>
                <a:lnTo>
                  <a:pt x="2861" y="5723"/>
                </a:lnTo>
                <a:lnTo>
                  <a:pt x="2861" y="5539"/>
                </a:lnTo>
                <a:lnTo>
                  <a:pt x="2861" y="5466"/>
                </a:lnTo>
                <a:lnTo>
                  <a:pt x="2788" y="5429"/>
                </a:lnTo>
                <a:lnTo>
                  <a:pt x="2714" y="5393"/>
                </a:lnTo>
                <a:close/>
                <a:moveTo>
                  <a:pt x="4072" y="4843"/>
                </a:moveTo>
                <a:lnTo>
                  <a:pt x="4182" y="5026"/>
                </a:lnTo>
                <a:lnTo>
                  <a:pt x="4328" y="5173"/>
                </a:lnTo>
                <a:lnTo>
                  <a:pt x="4475" y="5209"/>
                </a:lnTo>
                <a:lnTo>
                  <a:pt x="4622" y="5246"/>
                </a:lnTo>
                <a:lnTo>
                  <a:pt x="4769" y="5246"/>
                </a:lnTo>
                <a:lnTo>
                  <a:pt x="4915" y="5209"/>
                </a:lnTo>
                <a:lnTo>
                  <a:pt x="5319" y="5576"/>
                </a:lnTo>
                <a:lnTo>
                  <a:pt x="6163" y="6456"/>
                </a:lnTo>
                <a:lnTo>
                  <a:pt x="6126" y="6530"/>
                </a:lnTo>
                <a:lnTo>
                  <a:pt x="6089" y="6640"/>
                </a:lnTo>
                <a:lnTo>
                  <a:pt x="6126" y="6787"/>
                </a:lnTo>
                <a:lnTo>
                  <a:pt x="6163" y="6897"/>
                </a:lnTo>
                <a:lnTo>
                  <a:pt x="6236" y="7007"/>
                </a:lnTo>
                <a:lnTo>
                  <a:pt x="6236" y="7080"/>
                </a:lnTo>
                <a:lnTo>
                  <a:pt x="5942" y="7410"/>
                </a:lnTo>
                <a:lnTo>
                  <a:pt x="5686" y="7777"/>
                </a:lnTo>
                <a:lnTo>
                  <a:pt x="5172" y="8511"/>
                </a:lnTo>
                <a:lnTo>
                  <a:pt x="4695" y="9134"/>
                </a:lnTo>
                <a:lnTo>
                  <a:pt x="4585" y="9061"/>
                </a:lnTo>
                <a:lnTo>
                  <a:pt x="4439" y="9061"/>
                </a:lnTo>
                <a:lnTo>
                  <a:pt x="4255" y="9098"/>
                </a:lnTo>
                <a:lnTo>
                  <a:pt x="4108" y="9208"/>
                </a:lnTo>
                <a:lnTo>
                  <a:pt x="3998" y="9354"/>
                </a:lnTo>
                <a:lnTo>
                  <a:pt x="3925" y="9538"/>
                </a:lnTo>
                <a:lnTo>
                  <a:pt x="3595" y="9501"/>
                </a:lnTo>
                <a:lnTo>
                  <a:pt x="2825" y="9538"/>
                </a:lnTo>
                <a:lnTo>
                  <a:pt x="2788" y="9354"/>
                </a:lnTo>
                <a:lnTo>
                  <a:pt x="2678" y="9208"/>
                </a:lnTo>
                <a:lnTo>
                  <a:pt x="2531" y="9098"/>
                </a:lnTo>
                <a:lnTo>
                  <a:pt x="2384" y="9061"/>
                </a:lnTo>
                <a:lnTo>
                  <a:pt x="2238" y="9061"/>
                </a:lnTo>
                <a:lnTo>
                  <a:pt x="2054" y="9098"/>
                </a:lnTo>
                <a:lnTo>
                  <a:pt x="1577" y="8437"/>
                </a:lnTo>
                <a:lnTo>
                  <a:pt x="1394" y="8107"/>
                </a:lnTo>
                <a:lnTo>
                  <a:pt x="1137" y="7777"/>
                </a:lnTo>
                <a:lnTo>
                  <a:pt x="1211" y="7594"/>
                </a:lnTo>
                <a:lnTo>
                  <a:pt x="1247" y="7447"/>
                </a:lnTo>
                <a:lnTo>
                  <a:pt x="1211" y="7263"/>
                </a:lnTo>
                <a:lnTo>
                  <a:pt x="1174" y="7117"/>
                </a:lnTo>
                <a:lnTo>
                  <a:pt x="1064" y="7007"/>
                </a:lnTo>
                <a:lnTo>
                  <a:pt x="1101" y="6933"/>
                </a:lnTo>
                <a:lnTo>
                  <a:pt x="1174" y="6823"/>
                </a:lnTo>
                <a:lnTo>
                  <a:pt x="1247" y="6640"/>
                </a:lnTo>
                <a:lnTo>
                  <a:pt x="1614" y="5980"/>
                </a:lnTo>
                <a:lnTo>
                  <a:pt x="1944" y="5356"/>
                </a:lnTo>
                <a:lnTo>
                  <a:pt x="2164" y="5356"/>
                </a:lnTo>
                <a:lnTo>
                  <a:pt x="2384" y="5283"/>
                </a:lnTo>
                <a:lnTo>
                  <a:pt x="2531" y="5136"/>
                </a:lnTo>
                <a:lnTo>
                  <a:pt x="2604" y="5063"/>
                </a:lnTo>
                <a:lnTo>
                  <a:pt x="2641" y="4953"/>
                </a:lnTo>
                <a:lnTo>
                  <a:pt x="2678" y="4916"/>
                </a:lnTo>
                <a:lnTo>
                  <a:pt x="3118" y="4953"/>
                </a:lnTo>
                <a:lnTo>
                  <a:pt x="3705" y="4916"/>
                </a:lnTo>
                <a:lnTo>
                  <a:pt x="4072" y="4843"/>
                </a:lnTo>
                <a:close/>
                <a:moveTo>
                  <a:pt x="8877" y="7740"/>
                </a:moveTo>
                <a:lnTo>
                  <a:pt x="8877" y="7777"/>
                </a:lnTo>
                <a:lnTo>
                  <a:pt x="8877" y="7814"/>
                </a:lnTo>
                <a:lnTo>
                  <a:pt x="8914" y="7997"/>
                </a:lnTo>
                <a:lnTo>
                  <a:pt x="8914" y="8070"/>
                </a:lnTo>
                <a:lnTo>
                  <a:pt x="8950" y="8181"/>
                </a:lnTo>
                <a:lnTo>
                  <a:pt x="9391" y="8731"/>
                </a:lnTo>
                <a:lnTo>
                  <a:pt x="9794" y="9281"/>
                </a:lnTo>
                <a:lnTo>
                  <a:pt x="9941" y="9464"/>
                </a:lnTo>
                <a:lnTo>
                  <a:pt x="10014" y="9538"/>
                </a:lnTo>
                <a:lnTo>
                  <a:pt x="10124" y="9574"/>
                </a:lnTo>
                <a:lnTo>
                  <a:pt x="10234" y="9574"/>
                </a:lnTo>
                <a:lnTo>
                  <a:pt x="10308" y="9538"/>
                </a:lnTo>
                <a:lnTo>
                  <a:pt x="10381" y="9501"/>
                </a:lnTo>
                <a:lnTo>
                  <a:pt x="10418" y="9391"/>
                </a:lnTo>
                <a:lnTo>
                  <a:pt x="10418" y="9354"/>
                </a:lnTo>
                <a:lnTo>
                  <a:pt x="10418" y="9244"/>
                </a:lnTo>
                <a:lnTo>
                  <a:pt x="10381" y="9171"/>
                </a:lnTo>
                <a:lnTo>
                  <a:pt x="10308" y="9134"/>
                </a:lnTo>
                <a:lnTo>
                  <a:pt x="10198" y="9098"/>
                </a:lnTo>
                <a:lnTo>
                  <a:pt x="10088" y="8951"/>
                </a:lnTo>
                <a:lnTo>
                  <a:pt x="10014" y="8841"/>
                </a:lnTo>
                <a:lnTo>
                  <a:pt x="9647" y="8401"/>
                </a:lnTo>
                <a:lnTo>
                  <a:pt x="9281" y="7924"/>
                </a:lnTo>
                <a:lnTo>
                  <a:pt x="9207" y="7850"/>
                </a:lnTo>
                <a:lnTo>
                  <a:pt x="9134" y="7814"/>
                </a:lnTo>
                <a:lnTo>
                  <a:pt x="8950" y="7740"/>
                </a:lnTo>
                <a:close/>
                <a:moveTo>
                  <a:pt x="2128" y="9721"/>
                </a:moveTo>
                <a:lnTo>
                  <a:pt x="2054" y="9758"/>
                </a:lnTo>
                <a:lnTo>
                  <a:pt x="2054" y="9721"/>
                </a:lnTo>
                <a:close/>
                <a:moveTo>
                  <a:pt x="5612" y="9281"/>
                </a:moveTo>
                <a:lnTo>
                  <a:pt x="5576" y="9318"/>
                </a:lnTo>
                <a:lnTo>
                  <a:pt x="5576" y="9354"/>
                </a:lnTo>
                <a:lnTo>
                  <a:pt x="5576" y="9538"/>
                </a:lnTo>
                <a:lnTo>
                  <a:pt x="5649" y="9684"/>
                </a:lnTo>
                <a:lnTo>
                  <a:pt x="5796" y="9941"/>
                </a:lnTo>
                <a:lnTo>
                  <a:pt x="6163" y="10455"/>
                </a:lnTo>
                <a:lnTo>
                  <a:pt x="6456" y="10895"/>
                </a:lnTo>
                <a:lnTo>
                  <a:pt x="6603" y="11115"/>
                </a:lnTo>
                <a:lnTo>
                  <a:pt x="6823" y="11298"/>
                </a:lnTo>
                <a:lnTo>
                  <a:pt x="6860" y="11372"/>
                </a:lnTo>
                <a:lnTo>
                  <a:pt x="6970" y="11482"/>
                </a:lnTo>
                <a:lnTo>
                  <a:pt x="7043" y="11519"/>
                </a:lnTo>
                <a:lnTo>
                  <a:pt x="7116" y="11519"/>
                </a:lnTo>
                <a:lnTo>
                  <a:pt x="7190" y="11482"/>
                </a:lnTo>
                <a:lnTo>
                  <a:pt x="7226" y="11408"/>
                </a:lnTo>
                <a:lnTo>
                  <a:pt x="7263" y="11188"/>
                </a:lnTo>
                <a:lnTo>
                  <a:pt x="7226" y="11078"/>
                </a:lnTo>
                <a:lnTo>
                  <a:pt x="7153" y="10968"/>
                </a:lnTo>
                <a:lnTo>
                  <a:pt x="7080" y="10932"/>
                </a:lnTo>
                <a:lnTo>
                  <a:pt x="7006" y="10895"/>
                </a:lnTo>
                <a:lnTo>
                  <a:pt x="6933" y="10785"/>
                </a:lnTo>
                <a:lnTo>
                  <a:pt x="6860" y="10675"/>
                </a:lnTo>
                <a:lnTo>
                  <a:pt x="6713" y="10455"/>
                </a:lnTo>
                <a:lnTo>
                  <a:pt x="6273" y="9831"/>
                </a:lnTo>
                <a:lnTo>
                  <a:pt x="6016" y="9501"/>
                </a:lnTo>
                <a:lnTo>
                  <a:pt x="5869" y="9391"/>
                </a:lnTo>
                <a:lnTo>
                  <a:pt x="5722" y="9281"/>
                </a:lnTo>
                <a:close/>
                <a:moveTo>
                  <a:pt x="8730" y="6970"/>
                </a:moveTo>
                <a:lnTo>
                  <a:pt x="8804" y="7080"/>
                </a:lnTo>
                <a:lnTo>
                  <a:pt x="8914" y="7153"/>
                </a:lnTo>
                <a:lnTo>
                  <a:pt x="8987" y="7227"/>
                </a:lnTo>
                <a:lnTo>
                  <a:pt x="9097" y="7263"/>
                </a:lnTo>
                <a:lnTo>
                  <a:pt x="9391" y="7227"/>
                </a:lnTo>
                <a:lnTo>
                  <a:pt x="9501" y="7263"/>
                </a:lnTo>
                <a:lnTo>
                  <a:pt x="9574" y="7300"/>
                </a:lnTo>
                <a:lnTo>
                  <a:pt x="9721" y="7557"/>
                </a:lnTo>
                <a:lnTo>
                  <a:pt x="9867" y="7814"/>
                </a:lnTo>
                <a:lnTo>
                  <a:pt x="10234" y="8364"/>
                </a:lnTo>
                <a:lnTo>
                  <a:pt x="10711" y="9098"/>
                </a:lnTo>
                <a:lnTo>
                  <a:pt x="10638" y="9281"/>
                </a:lnTo>
                <a:lnTo>
                  <a:pt x="10601" y="9428"/>
                </a:lnTo>
                <a:lnTo>
                  <a:pt x="10564" y="9758"/>
                </a:lnTo>
                <a:lnTo>
                  <a:pt x="10528" y="9941"/>
                </a:lnTo>
                <a:lnTo>
                  <a:pt x="10528" y="10125"/>
                </a:lnTo>
                <a:lnTo>
                  <a:pt x="10528" y="10235"/>
                </a:lnTo>
                <a:lnTo>
                  <a:pt x="10564" y="10271"/>
                </a:lnTo>
                <a:lnTo>
                  <a:pt x="10344" y="10638"/>
                </a:lnTo>
                <a:lnTo>
                  <a:pt x="9794" y="11555"/>
                </a:lnTo>
                <a:lnTo>
                  <a:pt x="9684" y="11519"/>
                </a:lnTo>
                <a:lnTo>
                  <a:pt x="9537" y="11519"/>
                </a:lnTo>
                <a:lnTo>
                  <a:pt x="9391" y="11555"/>
                </a:lnTo>
                <a:lnTo>
                  <a:pt x="9281" y="11629"/>
                </a:lnTo>
                <a:lnTo>
                  <a:pt x="9170" y="11702"/>
                </a:lnTo>
                <a:lnTo>
                  <a:pt x="9097" y="11812"/>
                </a:lnTo>
                <a:lnTo>
                  <a:pt x="9024" y="11922"/>
                </a:lnTo>
                <a:lnTo>
                  <a:pt x="8987" y="12032"/>
                </a:lnTo>
                <a:lnTo>
                  <a:pt x="8400" y="12069"/>
                </a:lnTo>
                <a:lnTo>
                  <a:pt x="7483" y="12142"/>
                </a:lnTo>
                <a:lnTo>
                  <a:pt x="7006" y="12142"/>
                </a:lnTo>
                <a:lnTo>
                  <a:pt x="6970" y="11959"/>
                </a:lnTo>
                <a:lnTo>
                  <a:pt x="6823" y="11775"/>
                </a:lnTo>
                <a:lnTo>
                  <a:pt x="6749" y="11739"/>
                </a:lnTo>
                <a:lnTo>
                  <a:pt x="6676" y="11702"/>
                </a:lnTo>
                <a:lnTo>
                  <a:pt x="6493" y="11665"/>
                </a:lnTo>
                <a:lnTo>
                  <a:pt x="6419" y="11629"/>
                </a:lnTo>
                <a:lnTo>
                  <a:pt x="6346" y="11665"/>
                </a:lnTo>
                <a:lnTo>
                  <a:pt x="6273" y="11739"/>
                </a:lnTo>
                <a:lnTo>
                  <a:pt x="6199" y="11739"/>
                </a:lnTo>
                <a:lnTo>
                  <a:pt x="5979" y="11225"/>
                </a:lnTo>
                <a:lnTo>
                  <a:pt x="5722" y="10712"/>
                </a:lnTo>
                <a:lnTo>
                  <a:pt x="5466" y="10308"/>
                </a:lnTo>
                <a:lnTo>
                  <a:pt x="5172" y="9868"/>
                </a:lnTo>
                <a:lnTo>
                  <a:pt x="5209" y="9758"/>
                </a:lnTo>
                <a:lnTo>
                  <a:pt x="5246" y="9648"/>
                </a:lnTo>
                <a:lnTo>
                  <a:pt x="5246" y="9501"/>
                </a:lnTo>
                <a:lnTo>
                  <a:pt x="5209" y="9391"/>
                </a:lnTo>
                <a:lnTo>
                  <a:pt x="5135" y="9318"/>
                </a:lnTo>
                <a:lnTo>
                  <a:pt x="5099" y="9318"/>
                </a:lnTo>
                <a:lnTo>
                  <a:pt x="5209" y="9171"/>
                </a:lnTo>
                <a:lnTo>
                  <a:pt x="5759" y="8401"/>
                </a:lnTo>
                <a:lnTo>
                  <a:pt x="6163" y="7850"/>
                </a:lnTo>
                <a:lnTo>
                  <a:pt x="6383" y="7594"/>
                </a:lnTo>
                <a:lnTo>
                  <a:pt x="6529" y="7300"/>
                </a:lnTo>
                <a:lnTo>
                  <a:pt x="6676" y="7337"/>
                </a:lnTo>
                <a:lnTo>
                  <a:pt x="6933" y="7337"/>
                </a:lnTo>
                <a:lnTo>
                  <a:pt x="7080" y="7300"/>
                </a:lnTo>
                <a:lnTo>
                  <a:pt x="7190" y="7263"/>
                </a:lnTo>
                <a:lnTo>
                  <a:pt x="7300" y="7153"/>
                </a:lnTo>
                <a:lnTo>
                  <a:pt x="7410" y="7080"/>
                </a:lnTo>
                <a:lnTo>
                  <a:pt x="7483" y="6970"/>
                </a:lnTo>
                <a:close/>
                <a:moveTo>
                  <a:pt x="4769" y="1"/>
                </a:moveTo>
                <a:lnTo>
                  <a:pt x="4769" y="37"/>
                </a:lnTo>
                <a:lnTo>
                  <a:pt x="4805" y="184"/>
                </a:lnTo>
                <a:lnTo>
                  <a:pt x="4879" y="294"/>
                </a:lnTo>
                <a:lnTo>
                  <a:pt x="4989" y="367"/>
                </a:lnTo>
                <a:lnTo>
                  <a:pt x="5099" y="404"/>
                </a:lnTo>
                <a:lnTo>
                  <a:pt x="5172" y="551"/>
                </a:lnTo>
                <a:lnTo>
                  <a:pt x="5282" y="697"/>
                </a:lnTo>
                <a:lnTo>
                  <a:pt x="5466" y="991"/>
                </a:lnTo>
                <a:lnTo>
                  <a:pt x="5539" y="1101"/>
                </a:lnTo>
                <a:lnTo>
                  <a:pt x="5466" y="1284"/>
                </a:lnTo>
                <a:lnTo>
                  <a:pt x="5466" y="1468"/>
                </a:lnTo>
                <a:lnTo>
                  <a:pt x="5539" y="1688"/>
                </a:lnTo>
                <a:lnTo>
                  <a:pt x="5649" y="1835"/>
                </a:lnTo>
                <a:lnTo>
                  <a:pt x="5722" y="1908"/>
                </a:lnTo>
                <a:lnTo>
                  <a:pt x="5356" y="2605"/>
                </a:lnTo>
                <a:lnTo>
                  <a:pt x="4879" y="3595"/>
                </a:lnTo>
                <a:lnTo>
                  <a:pt x="4769" y="3852"/>
                </a:lnTo>
                <a:lnTo>
                  <a:pt x="4622" y="4072"/>
                </a:lnTo>
                <a:lnTo>
                  <a:pt x="4402" y="4072"/>
                </a:lnTo>
                <a:lnTo>
                  <a:pt x="4292" y="4109"/>
                </a:lnTo>
                <a:lnTo>
                  <a:pt x="4182" y="4182"/>
                </a:lnTo>
                <a:lnTo>
                  <a:pt x="4108" y="4292"/>
                </a:lnTo>
                <a:lnTo>
                  <a:pt x="4072" y="4402"/>
                </a:lnTo>
                <a:lnTo>
                  <a:pt x="3485" y="4476"/>
                </a:lnTo>
                <a:lnTo>
                  <a:pt x="3045" y="4512"/>
                </a:lnTo>
                <a:lnTo>
                  <a:pt x="2678" y="4549"/>
                </a:lnTo>
                <a:lnTo>
                  <a:pt x="2568" y="4366"/>
                </a:lnTo>
                <a:lnTo>
                  <a:pt x="2458" y="4219"/>
                </a:lnTo>
                <a:lnTo>
                  <a:pt x="2274" y="4146"/>
                </a:lnTo>
                <a:lnTo>
                  <a:pt x="2091" y="4109"/>
                </a:lnTo>
                <a:lnTo>
                  <a:pt x="1907" y="4109"/>
                </a:lnTo>
                <a:lnTo>
                  <a:pt x="1797" y="4182"/>
                </a:lnTo>
                <a:lnTo>
                  <a:pt x="1651" y="4292"/>
                </a:lnTo>
                <a:lnTo>
                  <a:pt x="1577" y="4402"/>
                </a:lnTo>
                <a:lnTo>
                  <a:pt x="1504" y="4512"/>
                </a:lnTo>
                <a:lnTo>
                  <a:pt x="1504" y="4622"/>
                </a:lnTo>
                <a:lnTo>
                  <a:pt x="1431" y="4769"/>
                </a:lnTo>
                <a:lnTo>
                  <a:pt x="1431" y="4953"/>
                </a:lnTo>
                <a:lnTo>
                  <a:pt x="1467" y="5099"/>
                </a:lnTo>
                <a:lnTo>
                  <a:pt x="1504" y="5173"/>
                </a:lnTo>
                <a:lnTo>
                  <a:pt x="1504" y="5209"/>
                </a:lnTo>
                <a:lnTo>
                  <a:pt x="1247" y="5760"/>
                </a:lnTo>
                <a:lnTo>
                  <a:pt x="880" y="6420"/>
                </a:lnTo>
                <a:lnTo>
                  <a:pt x="770" y="6640"/>
                </a:lnTo>
                <a:lnTo>
                  <a:pt x="770" y="6713"/>
                </a:lnTo>
                <a:lnTo>
                  <a:pt x="734" y="6823"/>
                </a:lnTo>
                <a:lnTo>
                  <a:pt x="734" y="6787"/>
                </a:lnTo>
                <a:lnTo>
                  <a:pt x="624" y="6787"/>
                </a:lnTo>
                <a:lnTo>
                  <a:pt x="550" y="6823"/>
                </a:lnTo>
                <a:lnTo>
                  <a:pt x="404" y="6933"/>
                </a:lnTo>
                <a:lnTo>
                  <a:pt x="330" y="6970"/>
                </a:lnTo>
                <a:lnTo>
                  <a:pt x="257" y="7007"/>
                </a:lnTo>
                <a:lnTo>
                  <a:pt x="183" y="7117"/>
                </a:lnTo>
                <a:lnTo>
                  <a:pt x="110" y="7227"/>
                </a:lnTo>
                <a:lnTo>
                  <a:pt x="110" y="7447"/>
                </a:lnTo>
                <a:lnTo>
                  <a:pt x="0" y="7777"/>
                </a:lnTo>
                <a:lnTo>
                  <a:pt x="37" y="7850"/>
                </a:lnTo>
                <a:lnTo>
                  <a:pt x="73" y="7887"/>
                </a:lnTo>
                <a:lnTo>
                  <a:pt x="110" y="7960"/>
                </a:lnTo>
                <a:lnTo>
                  <a:pt x="183" y="7960"/>
                </a:lnTo>
                <a:lnTo>
                  <a:pt x="367" y="8034"/>
                </a:lnTo>
                <a:lnTo>
                  <a:pt x="660" y="8034"/>
                </a:lnTo>
                <a:lnTo>
                  <a:pt x="660" y="7997"/>
                </a:lnTo>
                <a:lnTo>
                  <a:pt x="770" y="7997"/>
                </a:lnTo>
                <a:lnTo>
                  <a:pt x="880" y="8181"/>
                </a:lnTo>
                <a:lnTo>
                  <a:pt x="990" y="8364"/>
                </a:lnTo>
                <a:lnTo>
                  <a:pt x="1211" y="8657"/>
                </a:lnTo>
                <a:lnTo>
                  <a:pt x="1651" y="9281"/>
                </a:lnTo>
                <a:lnTo>
                  <a:pt x="1687" y="9354"/>
                </a:lnTo>
                <a:lnTo>
                  <a:pt x="1651" y="9501"/>
                </a:lnTo>
                <a:lnTo>
                  <a:pt x="1614" y="9648"/>
                </a:lnTo>
                <a:lnTo>
                  <a:pt x="1577" y="9831"/>
                </a:lnTo>
                <a:lnTo>
                  <a:pt x="1577" y="9941"/>
                </a:lnTo>
                <a:lnTo>
                  <a:pt x="1614" y="10051"/>
                </a:lnTo>
                <a:lnTo>
                  <a:pt x="1541" y="10235"/>
                </a:lnTo>
                <a:lnTo>
                  <a:pt x="1431" y="10418"/>
                </a:lnTo>
                <a:lnTo>
                  <a:pt x="1357" y="10601"/>
                </a:lnTo>
                <a:lnTo>
                  <a:pt x="1211" y="10785"/>
                </a:lnTo>
                <a:lnTo>
                  <a:pt x="1137" y="10858"/>
                </a:lnTo>
                <a:lnTo>
                  <a:pt x="1137" y="10968"/>
                </a:lnTo>
                <a:lnTo>
                  <a:pt x="1174" y="11078"/>
                </a:lnTo>
                <a:lnTo>
                  <a:pt x="1247" y="11152"/>
                </a:lnTo>
                <a:lnTo>
                  <a:pt x="1357" y="11188"/>
                </a:lnTo>
                <a:lnTo>
                  <a:pt x="1467" y="11152"/>
                </a:lnTo>
                <a:lnTo>
                  <a:pt x="1541" y="11078"/>
                </a:lnTo>
                <a:lnTo>
                  <a:pt x="1577" y="10968"/>
                </a:lnTo>
                <a:lnTo>
                  <a:pt x="1614" y="10932"/>
                </a:lnTo>
                <a:lnTo>
                  <a:pt x="1687" y="10822"/>
                </a:lnTo>
                <a:lnTo>
                  <a:pt x="1761" y="10638"/>
                </a:lnTo>
                <a:lnTo>
                  <a:pt x="1834" y="10491"/>
                </a:lnTo>
                <a:lnTo>
                  <a:pt x="1907" y="10198"/>
                </a:lnTo>
                <a:lnTo>
                  <a:pt x="2164" y="10198"/>
                </a:lnTo>
                <a:lnTo>
                  <a:pt x="2348" y="10161"/>
                </a:lnTo>
                <a:lnTo>
                  <a:pt x="2494" y="10088"/>
                </a:lnTo>
                <a:lnTo>
                  <a:pt x="2641" y="10015"/>
                </a:lnTo>
                <a:lnTo>
                  <a:pt x="2714" y="9905"/>
                </a:lnTo>
                <a:lnTo>
                  <a:pt x="3338" y="9905"/>
                </a:lnTo>
                <a:lnTo>
                  <a:pt x="3998" y="9941"/>
                </a:lnTo>
                <a:lnTo>
                  <a:pt x="4035" y="10051"/>
                </a:lnTo>
                <a:lnTo>
                  <a:pt x="4072" y="10088"/>
                </a:lnTo>
                <a:lnTo>
                  <a:pt x="4145" y="10161"/>
                </a:lnTo>
                <a:lnTo>
                  <a:pt x="4292" y="10235"/>
                </a:lnTo>
                <a:lnTo>
                  <a:pt x="4439" y="10308"/>
                </a:lnTo>
                <a:lnTo>
                  <a:pt x="4622" y="10308"/>
                </a:lnTo>
                <a:lnTo>
                  <a:pt x="4805" y="10271"/>
                </a:lnTo>
                <a:lnTo>
                  <a:pt x="4879" y="10235"/>
                </a:lnTo>
                <a:lnTo>
                  <a:pt x="5282" y="10822"/>
                </a:lnTo>
                <a:lnTo>
                  <a:pt x="5429" y="11115"/>
                </a:lnTo>
                <a:lnTo>
                  <a:pt x="5576" y="11408"/>
                </a:lnTo>
                <a:lnTo>
                  <a:pt x="5796" y="11995"/>
                </a:lnTo>
                <a:lnTo>
                  <a:pt x="5759" y="12105"/>
                </a:lnTo>
                <a:lnTo>
                  <a:pt x="5759" y="12215"/>
                </a:lnTo>
                <a:lnTo>
                  <a:pt x="5759" y="12362"/>
                </a:lnTo>
                <a:lnTo>
                  <a:pt x="5759" y="12472"/>
                </a:lnTo>
                <a:lnTo>
                  <a:pt x="5759" y="12509"/>
                </a:lnTo>
                <a:lnTo>
                  <a:pt x="5722" y="12619"/>
                </a:lnTo>
                <a:lnTo>
                  <a:pt x="5722" y="12692"/>
                </a:lnTo>
                <a:lnTo>
                  <a:pt x="5759" y="12766"/>
                </a:lnTo>
                <a:lnTo>
                  <a:pt x="5979" y="12876"/>
                </a:lnTo>
                <a:lnTo>
                  <a:pt x="5759" y="13169"/>
                </a:lnTo>
                <a:lnTo>
                  <a:pt x="5612" y="13463"/>
                </a:lnTo>
                <a:lnTo>
                  <a:pt x="5502" y="13793"/>
                </a:lnTo>
                <a:lnTo>
                  <a:pt x="5429" y="14123"/>
                </a:lnTo>
                <a:lnTo>
                  <a:pt x="5392" y="14196"/>
                </a:lnTo>
                <a:lnTo>
                  <a:pt x="5429" y="14270"/>
                </a:lnTo>
                <a:lnTo>
                  <a:pt x="5502" y="14343"/>
                </a:lnTo>
                <a:lnTo>
                  <a:pt x="5576" y="14380"/>
                </a:lnTo>
                <a:lnTo>
                  <a:pt x="5649" y="14416"/>
                </a:lnTo>
                <a:lnTo>
                  <a:pt x="5722" y="14416"/>
                </a:lnTo>
                <a:lnTo>
                  <a:pt x="5759" y="14380"/>
                </a:lnTo>
                <a:lnTo>
                  <a:pt x="5832" y="14306"/>
                </a:lnTo>
                <a:lnTo>
                  <a:pt x="5832" y="14233"/>
                </a:lnTo>
                <a:lnTo>
                  <a:pt x="5869" y="14086"/>
                </a:lnTo>
                <a:lnTo>
                  <a:pt x="5979" y="13793"/>
                </a:lnTo>
                <a:lnTo>
                  <a:pt x="6089" y="13463"/>
                </a:lnTo>
                <a:lnTo>
                  <a:pt x="6309" y="13022"/>
                </a:lnTo>
                <a:lnTo>
                  <a:pt x="6566" y="13022"/>
                </a:lnTo>
                <a:lnTo>
                  <a:pt x="6713" y="12986"/>
                </a:lnTo>
                <a:lnTo>
                  <a:pt x="6786" y="12876"/>
                </a:lnTo>
                <a:lnTo>
                  <a:pt x="6860" y="12582"/>
                </a:lnTo>
                <a:lnTo>
                  <a:pt x="7593" y="12582"/>
                </a:lnTo>
                <a:lnTo>
                  <a:pt x="8253" y="12546"/>
                </a:lnTo>
                <a:lnTo>
                  <a:pt x="8914" y="12509"/>
                </a:lnTo>
                <a:lnTo>
                  <a:pt x="8950" y="12509"/>
                </a:lnTo>
                <a:lnTo>
                  <a:pt x="8950" y="12619"/>
                </a:lnTo>
                <a:lnTo>
                  <a:pt x="9024" y="12692"/>
                </a:lnTo>
                <a:lnTo>
                  <a:pt x="9170" y="12802"/>
                </a:lnTo>
                <a:lnTo>
                  <a:pt x="9354" y="12876"/>
                </a:lnTo>
                <a:lnTo>
                  <a:pt x="9537" y="12912"/>
                </a:lnTo>
                <a:lnTo>
                  <a:pt x="9647" y="13279"/>
                </a:lnTo>
                <a:lnTo>
                  <a:pt x="9794" y="13829"/>
                </a:lnTo>
                <a:lnTo>
                  <a:pt x="9904" y="14050"/>
                </a:lnTo>
                <a:lnTo>
                  <a:pt x="9977" y="14160"/>
                </a:lnTo>
                <a:lnTo>
                  <a:pt x="10051" y="14270"/>
                </a:lnTo>
                <a:lnTo>
                  <a:pt x="10198" y="14270"/>
                </a:lnTo>
                <a:lnTo>
                  <a:pt x="10271" y="14233"/>
                </a:lnTo>
                <a:lnTo>
                  <a:pt x="10308" y="14160"/>
                </a:lnTo>
                <a:lnTo>
                  <a:pt x="10308" y="14013"/>
                </a:lnTo>
                <a:lnTo>
                  <a:pt x="10308" y="13903"/>
                </a:lnTo>
                <a:lnTo>
                  <a:pt x="10198" y="13609"/>
                </a:lnTo>
                <a:lnTo>
                  <a:pt x="9977" y="12949"/>
                </a:lnTo>
                <a:lnTo>
                  <a:pt x="9904" y="12729"/>
                </a:lnTo>
                <a:lnTo>
                  <a:pt x="9977" y="12619"/>
                </a:lnTo>
                <a:lnTo>
                  <a:pt x="10088" y="12399"/>
                </a:lnTo>
                <a:lnTo>
                  <a:pt x="10124" y="12215"/>
                </a:lnTo>
                <a:lnTo>
                  <a:pt x="10161" y="12032"/>
                </a:lnTo>
                <a:lnTo>
                  <a:pt x="10161" y="11885"/>
                </a:lnTo>
                <a:lnTo>
                  <a:pt x="10124" y="11849"/>
                </a:lnTo>
                <a:lnTo>
                  <a:pt x="10601" y="11042"/>
                </a:lnTo>
                <a:lnTo>
                  <a:pt x="11115" y="10235"/>
                </a:lnTo>
                <a:lnTo>
                  <a:pt x="11371" y="10088"/>
                </a:lnTo>
                <a:lnTo>
                  <a:pt x="11518" y="9978"/>
                </a:lnTo>
                <a:lnTo>
                  <a:pt x="11628" y="9868"/>
                </a:lnTo>
                <a:lnTo>
                  <a:pt x="11665" y="9831"/>
                </a:lnTo>
                <a:lnTo>
                  <a:pt x="11738" y="9758"/>
                </a:lnTo>
                <a:lnTo>
                  <a:pt x="11812" y="9611"/>
                </a:lnTo>
                <a:lnTo>
                  <a:pt x="11885" y="9464"/>
                </a:lnTo>
                <a:lnTo>
                  <a:pt x="12068" y="9501"/>
                </a:lnTo>
                <a:lnTo>
                  <a:pt x="12288" y="9501"/>
                </a:lnTo>
                <a:lnTo>
                  <a:pt x="12875" y="9538"/>
                </a:lnTo>
                <a:lnTo>
                  <a:pt x="13426" y="9501"/>
                </a:lnTo>
                <a:lnTo>
                  <a:pt x="13499" y="9501"/>
                </a:lnTo>
                <a:lnTo>
                  <a:pt x="13572" y="9464"/>
                </a:lnTo>
                <a:lnTo>
                  <a:pt x="13646" y="9391"/>
                </a:lnTo>
                <a:lnTo>
                  <a:pt x="13646" y="9318"/>
                </a:lnTo>
                <a:lnTo>
                  <a:pt x="13682" y="9244"/>
                </a:lnTo>
                <a:lnTo>
                  <a:pt x="13646" y="9171"/>
                </a:lnTo>
                <a:lnTo>
                  <a:pt x="13609" y="9098"/>
                </a:lnTo>
                <a:lnTo>
                  <a:pt x="13536" y="9024"/>
                </a:lnTo>
                <a:lnTo>
                  <a:pt x="13426" y="9024"/>
                </a:lnTo>
                <a:lnTo>
                  <a:pt x="13059" y="8988"/>
                </a:lnTo>
                <a:lnTo>
                  <a:pt x="12655" y="8988"/>
                </a:lnTo>
                <a:lnTo>
                  <a:pt x="11885" y="9024"/>
                </a:lnTo>
                <a:lnTo>
                  <a:pt x="11812" y="8951"/>
                </a:lnTo>
                <a:lnTo>
                  <a:pt x="11738" y="8877"/>
                </a:lnTo>
                <a:lnTo>
                  <a:pt x="11518" y="8767"/>
                </a:lnTo>
                <a:lnTo>
                  <a:pt x="11445" y="8767"/>
                </a:lnTo>
                <a:lnTo>
                  <a:pt x="11335" y="8804"/>
                </a:lnTo>
                <a:lnTo>
                  <a:pt x="11225" y="8767"/>
                </a:lnTo>
                <a:lnTo>
                  <a:pt x="11078" y="8804"/>
                </a:lnTo>
                <a:lnTo>
                  <a:pt x="10638" y="8107"/>
                </a:lnTo>
                <a:lnTo>
                  <a:pt x="10271" y="7594"/>
                </a:lnTo>
                <a:lnTo>
                  <a:pt x="10088" y="7300"/>
                </a:lnTo>
                <a:lnTo>
                  <a:pt x="9904" y="7080"/>
                </a:lnTo>
                <a:lnTo>
                  <a:pt x="9977" y="6970"/>
                </a:lnTo>
                <a:lnTo>
                  <a:pt x="10051" y="6823"/>
                </a:lnTo>
                <a:lnTo>
                  <a:pt x="10088" y="6713"/>
                </a:lnTo>
                <a:lnTo>
                  <a:pt x="10124" y="6567"/>
                </a:lnTo>
                <a:lnTo>
                  <a:pt x="10088" y="6493"/>
                </a:lnTo>
                <a:lnTo>
                  <a:pt x="10051" y="6456"/>
                </a:lnTo>
                <a:lnTo>
                  <a:pt x="9941" y="6456"/>
                </a:lnTo>
                <a:lnTo>
                  <a:pt x="10124" y="6236"/>
                </a:lnTo>
                <a:lnTo>
                  <a:pt x="10308" y="5980"/>
                </a:lnTo>
                <a:lnTo>
                  <a:pt x="10638" y="5503"/>
                </a:lnTo>
                <a:lnTo>
                  <a:pt x="11005" y="4953"/>
                </a:lnTo>
                <a:lnTo>
                  <a:pt x="11078" y="4953"/>
                </a:lnTo>
                <a:lnTo>
                  <a:pt x="11151" y="4916"/>
                </a:lnTo>
                <a:lnTo>
                  <a:pt x="11225" y="4843"/>
                </a:lnTo>
                <a:lnTo>
                  <a:pt x="11298" y="4769"/>
                </a:lnTo>
                <a:lnTo>
                  <a:pt x="11518" y="4586"/>
                </a:lnTo>
                <a:lnTo>
                  <a:pt x="11591" y="4476"/>
                </a:lnTo>
                <a:lnTo>
                  <a:pt x="11665" y="4366"/>
                </a:lnTo>
                <a:lnTo>
                  <a:pt x="11702" y="4256"/>
                </a:lnTo>
                <a:lnTo>
                  <a:pt x="11702" y="4146"/>
                </a:lnTo>
                <a:lnTo>
                  <a:pt x="11665" y="3999"/>
                </a:lnTo>
                <a:lnTo>
                  <a:pt x="11591" y="3889"/>
                </a:lnTo>
                <a:lnTo>
                  <a:pt x="11518" y="3779"/>
                </a:lnTo>
                <a:lnTo>
                  <a:pt x="11408" y="3742"/>
                </a:lnTo>
                <a:lnTo>
                  <a:pt x="11298" y="3705"/>
                </a:lnTo>
                <a:lnTo>
                  <a:pt x="11151" y="3669"/>
                </a:lnTo>
                <a:lnTo>
                  <a:pt x="10931" y="3192"/>
                </a:lnTo>
                <a:lnTo>
                  <a:pt x="10674" y="2752"/>
                </a:lnTo>
                <a:lnTo>
                  <a:pt x="10344" y="2091"/>
                </a:lnTo>
                <a:lnTo>
                  <a:pt x="10124" y="1725"/>
                </a:lnTo>
                <a:lnTo>
                  <a:pt x="9904" y="1431"/>
                </a:lnTo>
                <a:lnTo>
                  <a:pt x="9941" y="1284"/>
                </a:lnTo>
                <a:lnTo>
                  <a:pt x="9941" y="1211"/>
                </a:lnTo>
                <a:lnTo>
                  <a:pt x="9977" y="1064"/>
                </a:lnTo>
                <a:lnTo>
                  <a:pt x="9941" y="954"/>
                </a:lnTo>
                <a:lnTo>
                  <a:pt x="9904" y="844"/>
                </a:lnTo>
                <a:lnTo>
                  <a:pt x="9831" y="697"/>
                </a:lnTo>
                <a:lnTo>
                  <a:pt x="9721" y="587"/>
                </a:lnTo>
                <a:lnTo>
                  <a:pt x="9574" y="514"/>
                </a:lnTo>
                <a:lnTo>
                  <a:pt x="9427" y="477"/>
                </a:lnTo>
                <a:lnTo>
                  <a:pt x="9244" y="514"/>
                </a:lnTo>
                <a:lnTo>
                  <a:pt x="9097" y="551"/>
                </a:lnTo>
                <a:lnTo>
                  <a:pt x="8987" y="661"/>
                </a:lnTo>
                <a:lnTo>
                  <a:pt x="8914" y="808"/>
                </a:lnTo>
                <a:lnTo>
                  <a:pt x="8877" y="954"/>
                </a:lnTo>
                <a:lnTo>
                  <a:pt x="8840" y="1028"/>
                </a:lnTo>
                <a:lnTo>
                  <a:pt x="7887" y="1101"/>
                </a:lnTo>
                <a:lnTo>
                  <a:pt x="7080" y="1174"/>
                </a:lnTo>
                <a:lnTo>
                  <a:pt x="6933" y="1174"/>
                </a:lnTo>
                <a:lnTo>
                  <a:pt x="6860" y="1064"/>
                </a:lnTo>
                <a:lnTo>
                  <a:pt x="6749" y="918"/>
                </a:lnTo>
                <a:lnTo>
                  <a:pt x="6713" y="881"/>
                </a:lnTo>
                <a:lnTo>
                  <a:pt x="6639" y="808"/>
                </a:lnTo>
                <a:lnTo>
                  <a:pt x="6529" y="771"/>
                </a:lnTo>
                <a:lnTo>
                  <a:pt x="6456" y="771"/>
                </a:lnTo>
                <a:lnTo>
                  <a:pt x="6383" y="808"/>
                </a:lnTo>
                <a:lnTo>
                  <a:pt x="5942" y="808"/>
                </a:lnTo>
                <a:lnTo>
                  <a:pt x="5686" y="477"/>
                </a:lnTo>
                <a:lnTo>
                  <a:pt x="5576" y="294"/>
                </a:lnTo>
                <a:lnTo>
                  <a:pt x="5466" y="111"/>
                </a:lnTo>
                <a:lnTo>
                  <a:pt x="5429" y="37"/>
                </a:lnTo>
                <a:lnTo>
                  <a:pt x="5356" y="1"/>
                </a:lnTo>
                <a:lnTo>
                  <a:pt x="5209" y="1"/>
                </a:lnTo>
                <a:lnTo>
                  <a:pt x="5025" y="37"/>
                </a:lnTo>
                <a:lnTo>
                  <a:pt x="4915" y="1"/>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462" name="Google Shape;462;p9"/>
          <p:cNvSpPr/>
          <p:nvPr/>
        </p:nvSpPr>
        <p:spPr>
          <a:xfrm>
            <a:off x="-38626" y="579046"/>
            <a:ext cx="297606" cy="211234"/>
          </a:xfrm>
          <a:custGeom>
            <a:avLst/>
            <a:gdLst/>
            <a:ahLst/>
            <a:cxnLst/>
            <a:rect l="l" t="t" r="r" b="b"/>
            <a:pathLst>
              <a:path w="10492" h="7447" extrusionOk="0">
                <a:moveTo>
                  <a:pt x="7300" y="1761"/>
                </a:moveTo>
                <a:lnTo>
                  <a:pt x="7117" y="1797"/>
                </a:lnTo>
                <a:lnTo>
                  <a:pt x="6897" y="1834"/>
                </a:lnTo>
                <a:lnTo>
                  <a:pt x="6713" y="1907"/>
                </a:lnTo>
                <a:lnTo>
                  <a:pt x="6530" y="2017"/>
                </a:lnTo>
                <a:lnTo>
                  <a:pt x="6383" y="2128"/>
                </a:lnTo>
                <a:lnTo>
                  <a:pt x="6273" y="2274"/>
                </a:lnTo>
                <a:lnTo>
                  <a:pt x="6200" y="2458"/>
                </a:lnTo>
                <a:lnTo>
                  <a:pt x="6200" y="2531"/>
                </a:lnTo>
                <a:lnTo>
                  <a:pt x="6237" y="2604"/>
                </a:lnTo>
                <a:lnTo>
                  <a:pt x="6310" y="2641"/>
                </a:lnTo>
                <a:lnTo>
                  <a:pt x="6383" y="2641"/>
                </a:lnTo>
                <a:lnTo>
                  <a:pt x="6530" y="2604"/>
                </a:lnTo>
                <a:lnTo>
                  <a:pt x="6640" y="2531"/>
                </a:lnTo>
                <a:lnTo>
                  <a:pt x="6860" y="2384"/>
                </a:lnTo>
                <a:lnTo>
                  <a:pt x="7007" y="2348"/>
                </a:lnTo>
                <a:lnTo>
                  <a:pt x="7154" y="2274"/>
                </a:lnTo>
                <a:lnTo>
                  <a:pt x="7484" y="2274"/>
                </a:lnTo>
                <a:lnTo>
                  <a:pt x="7667" y="2311"/>
                </a:lnTo>
                <a:lnTo>
                  <a:pt x="7851" y="2384"/>
                </a:lnTo>
                <a:lnTo>
                  <a:pt x="7924" y="2458"/>
                </a:lnTo>
                <a:lnTo>
                  <a:pt x="7961" y="2531"/>
                </a:lnTo>
                <a:lnTo>
                  <a:pt x="7997" y="2641"/>
                </a:lnTo>
                <a:lnTo>
                  <a:pt x="7997" y="2751"/>
                </a:lnTo>
                <a:lnTo>
                  <a:pt x="7961" y="2898"/>
                </a:lnTo>
                <a:lnTo>
                  <a:pt x="7887" y="3045"/>
                </a:lnTo>
                <a:lnTo>
                  <a:pt x="7667" y="3338"/>
                </a:lnTo>
                <a:lnTo>
                  <a:pt x="7190" y="3998"/>
                </a:lnTo>
                <a:lnTo>
                  <a:pt x="6713" y="4622"/>
                </a:lnTo>
                <a:lnTo>
                  <a:pt x="5686" y="5869"/>
                </a:lnTo>
                <a:lnTo>
                  <a:pt x="5613" y="6016"/>
                </a:lnTo>
                <a:lnTo>
                  <a:pt x="5650" y="6162"/>
                </a:lnTo>
                <a:lnTo>
                  <a:pt x="5686" y="6236"/>
                </a:lnTo>
                <a:lnTo>
                  <a:pt x="5723" y="6273"/>
                </a:lnTo>
                <a:lnTo>
                  <a:pt x="5796" y="6309"/>
                </a:lnTo>
                <a:lnTo>
                  <a:pt x="5870" y="6309"/>
                </a:lnTo>
                <a:lnTo>
                  <a:pt x="6567" y="6273"/>
                </a:lnTo>
                <a:lnTo>
                  <a:pt x="7264" y="6309"/>
                </a:lnTo>
                <a:lnTo>
                  <a:pt x="8034" y="6346"/>
                </a:lnTo>
                <a:lnTo>
                  <a:pt x="8401" y="6419"/>
                </a:lnTo>
                <a:lnTo>
                  <a:pt x="8547" y="6419"/>
                </a:lnTo>
                <a:lnTo>
                  <a:pt x="8731" y="6383"/>
                </a:lnTo>
                <a:lnTo>
                  <a:pt x="8841" y="6309"/>
                </a:lnTo>
                <a:lnTo>
                  <a:pt x="8878" y="6199"/>
                </a:lnTo>
                <a:lnTo>
                  <a:pt x="8878" y="6089"/>
                </a:lnTo>
                <a:lnTo>
                  <a:pt x="8768" y="6016"/>
                </a:lnTo>
                <a:lnTo>
                  <a:pt x="8658" y="5942"/>
                </a:lnTo>
                <a:lnTo>
                  <a:pt x="8474" y="5869"/>
                </a:lnTo>
                <a:lnTo>
                  <a:pt x="8107" y="5796"/>
                </a:lnTo>
                <a:lnTo>
                  <a:pt x="7410" y="5759"/>
                </a:lnTo>
                <a:lnTo>
                  <a:pt x="6457" y="5759"/>
                </a:lnTo>
                <a:lnTo>
                  <a:pt x="7557" y="4365"/>
                </a:lnTo>
                <a:lnTo>
                  <a:pt x="7851" y="3998"/>
                </a:lnTo>
                <a:lnTo>
                  <a:pt x="8144" y="3595"/>
                </a:lnTo>
                <a:lnTo>
                  <a:pt x="8291" y="3375"/>
                </a:lnTo>
                <a:lnTo>
                  <a:pt x="8401" y="3191"/>
                </a:lnTo>
                <a:lnTo>
                  <a:pt x="8474" y="2935"/>
                </a:lnTo>
                <a:lnTo>
                  <a:pt x="8511" y="2714"/>
                </a:lnTo>
                <a:lnTo>
                  <a:pt x="8511" y="2494"/>
                </a:lnTo>
                <a:lnTo>
                  <a:pt x="8437" y="2311"/>
                </a:lnTo>
                <a:lnTo>
                  <a:pt x="8327" y="2164"/>
                </a:lnTo>
                <a:lnTo>
                  <a:pt x="8217" y="2017"/>
                </a:lnTo>
                <a:lnTo>
                  <a:pt x="8071" y="1907"/>
                </a:lnTo>
                <a:lnTo>
                  <a:pt x="7887" y="1834"/>
                </a:lnTo>
                <a:lnTo>
                  <a:pt x="7667" y="1797"/>
                </a:lnTo>
                <a:lnTo>
                  <a:pt x="7484" y="1761"/>
                </a:lnTo>
                <a:close/>
                <a:moveTo>
                  <a:pt x="954" y="0"/>
                </a:moveTo>
                <a:lnTo>
                  <a:pt x="771" y="37"/>
                </a:lnTo>
                <a:lnTo>
                  <a:pt x="624" y="110"/>
                </a:lnTo>
                <a:lnTo>
                  <a:pt x="441" y="183"/>
                </a:lnTo>
                <a:lnTo>
                  <a:pt x="294" y="257"/>
                </a:lnTo>
                <a:lnTo>
                  <a:pt x="147" y="404"/>
                </a:lnTo>
                <a:lnTo>
                  <a:pt x="37" y="514"/>
                </a:lnTo>
                <a:lnTo>
                  <a:pt x="1" y="587"/>
                </a:lnTo>
                <a:lnTo>
                  <a:pt x="1" y="660"/>
                </a:lnTo>
                <a:lnTo>
                  <a:pt x="74" y="770"/>
                </a:lnTo>
                <a:lnTo>
                  <a:pt x="184" y="844"/>
                </a:lnTo>
                <a:lnTo>
                  <a:pt x="257" y="844"/>
                </a:lnTo>
                <a:lnTo>
                  <a:pt x="331" y="807"/>
                </a:lnTo>
                <a:lnTo>
                  <a:pt x="661" y="660"/>
                </a:lnTo>
                <a:lnTo>
                  <a:pt x="844" y="624"/>
                </a:lnTo>
                <a:lnTo>
                  <a:pt x="1028" y="587"/>
                </a:lnTo>
                <a:lnTo>
                  <a:pt x="991" y="624"/>
                </a:lnTo>
                <a:lnTo>
                  <a:pt x="991" y="844"/>
                </a:lnTo>
                <a:lnTo>
                  <a:pt x="991" y="1064"/>
                </a:lnTo>
                <a:lnTo>
                  <a:pt x="1101" y="1467"/>
                </a:lnTo>
                <a:lnTo>
                  <a:pt x="1358" y="2641"/>
                </a:lnTo>
                <a:lnTo>
                  <a:pt x="2312" y="7263"/>
                </a:lnTo>
                <a:lnTo>
                  <a:pt x="2348" y="7336"/>
                </a:lnTo>
                <a:lnTo>
                  <a:pt x="2422" y="7410"/>
                </a:lnTo>
                <a:lnTo>
                  <a:pt x="2495" y="7446"/>
                </a:lnTo>
                <a:lnTo>
                  <a:pt x="2678" y="7446"/>
                </a:lnTo>
                <a:lnTo>
                  <a:pt x="2752" y="7410"/>
                </a:lnTo>
                <a:lnTo>
                  <a:pt x="2825" y="7336"/>
                </a:lnTo>
                <a:lnTo>
                  <a:pt x="2862" y="7263"/>
                </a:lnTo>
                <a:lnTo>
                  <a:pt x="4072" y="4108"/>
                </a:lnTo>
                <a:lnTo>
                  <a:pt x="5246" y="990"/>
                </a:lnTo>
                <a:lnTo>
                  <a:pt x="6457" y="917"/>
                </a:lnTo>
                <a:lnTo>
                  <a:pt x="7667" y="880"/>
                </a:lnTo>
                <a:lnTo>
                  <a:pt x="8988" y="917"/>
                </a:lnTo>
                <a:lnTo>
                  <a:pt x="9648" y="990"/>
                </a:lnTo>
                <a:lnTo>
                  <a:pt x="9978" y="990"/>
                </a:lnTo>
                <a:lnTo>
                  <a:pt x="10308" y="954"/>
                </a:lnTo>
                <a:lnTo>
                  <a:pt x="10382" y="917"/>
                </a:lnTo>
                <a:lnTo>
                  <a:pt x="10455" y="880"/>
                </a:lnTo>
                <a:lnTo>
                  <a:pt x="10492" y="807"/>
                </a:lnTo>
                <a:lnTo>
                  <a:pt x="10492" y="734"/>
                </a:lnTo>
                <a:lnTo>
                  <a:pt x="10418" y="587"/>
                </a:lnTo>
                <a:lnTo>
                  <a:pt x="10382" y="514"/>
                </a:lnTo>
                <a:lnTo>
                  <a:pt x="10308" y="477"/>
                </a:lnTo>
                <a:lnTo>
                  <a:pt x="10015" y="404"/>
                </a:lnTo>
                <a:lnTo>
                  <a:pt x="9721" y="367"/>
                </a:lnTo>
                <a:lnTo>
                  <a:pt x="9134" y="330"/>
                </a:lnTo>
                <a:lnTo>
                  <a:pt x="7814" y="293"/>
                </a:lnTo>
                <a:lnTo>
                  <a:pt x="6420" y="330"/>
                </a:lnTo>
                <a:lnTo>
                  <a:pt x="5026" y="404"/>
                </a:lnTo>
                <a:lnTo>
                  <a:pt x="4916" y="440"/>
                </a:lnTo>
                <a:lnTo>
                  <a:pt x="4843" y="477"/>
                </a:lnTo>
                <a:lnTo>
                  <a:pt x="4806" y="550"/>
                </a:lnTo>
                <a:lnTo>
                  <a:pt x="4733" y="624"/>
                </a:lnTo>
                <a:lnTo>
                  <a:pt x="2678" y="6162"/>
                </a:lnTo>
                <a:lnTo>
                  <a:pt x="2128" y="3705"/>
                </a:lnTo>
                <a:lnTo>
                  <a:pt x="1725" y="1981"/>
                </a:lnTo>
                <a:lnTo>
                  <a:pt x="1541" y="1210"/>
                </a:lnTo>
                <a:lnTo>
                  <a:pt x="1468" y="844"/>
                </a:lnTo>
                <a:lnTo>
                  <a:pt x="1431" y="660"/>
                </a:lnTo>
                <a:lnTo>
                  <a:pt x="1395" y="550"/>
                </a:lnTo>
                <a:lnTo>
                  <a:pt x="1431" y="550"/>
                </a:lnTo>
                <a:lnTo>
                  <a:pt x="1468" y="514"/>
                </a:lnTo>
                <a:lnTo>
                  <a:pt x="1468" y="477"/>
                </a:lnTo>
                <a:lnTo>
                  <a:pt x="1505" y="367"/>
                </a:lnTo>
                <a:lnTo>
                  <a:pt x="1505" y="220"/>
                </a:lnTo>
                <a:lnTo>
                  <a:pt x="1468" y="110"/>
                </a:lnTo>
                <a:lnTo>
                  <a:pt x="1395" y="73"/>
                </a:lnTo>
                <a:lnTo>
                  <a:pt x="1321" y="37"/>
                </a:lnTo>
                <a:lnTo>
                  <a:pt x="1138"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463" name="Google Shape;463;p9"/>
          <p:cNvSpPr/>
          <p:nvPr/>
        </p:nvSpPr>
        <p:spPr>
          <a:xfrm>
            <a:off x="1403775" y="11500"/>
            <a:ext cx="288245" cy="184202"/>
          </a:xfrm>
          <a:custGeom>
            <a:avLst/>
            <a:gdLst/>
            <a:ahLst/>
            <a:cxnLst/>
            <a:rect l="l" t="t" r="r" b="b"/>
            <a:pathLst>
              <a:path w="10162" h="6494" extrusionOk="0">
                <a:moveTo>
                  <a:pt x="8291" y="587"/>
                </a:moveTo>
                <a:lnTo>
                  <a:pt x="8291" y="698"/>
                </a:lnTo>
                <a:lnTo>
                  <a:pt x="8327" y="771"/>
                </a:lnTo>
                <a:lnTo>
                  <a:pt x="8401" y="808"/>
                </a:lnTo>
                <a:lnTo>
                  <a:pt x="8474" y="808"/>
                </a:lnTo>
                <a:lnTo>
                  <a:pt x="8768" y="771"/>
                </a:lnTo>
                <a:lnTo>
                  <a:pt x="8914" y="771"/>
                </a:lnTo>
                <a:lnTo>
                  <a:pt x="8988" y="808"/>
                </a:lnTo>
                <a:lnTo>
                  <a:pt x="9024" y="844"/>
                </a:lnTo>
                <a:lnTo>
                  <a:pt x="9208" y="1101"/>
                </a:lnTo>
                <a:lnTo>
                  <a:pt x="9318" y="1321"/>
                </a:lnTo>
                <a:lnTo>
                  <a:pt x="9465" y="1615"/>
                </a:lnTo>
                <a:lnTo>
                  <a:pt x="9538" y="1871"/>
                </a:lnTo>
                <a:lnTo>
                  <a:pt x="9611" y="2165"/>
                </a:lnTo>
                <a:lnTo>
                  <a:pt x="9648" y="2458"/>
                </a:lnTo>
                <a:lnTo>
                  <a:pt x="9648" y="2715"/>
                </a:lnTo>
                <a:lnTo>
                  <a:pt x="9575" y="2972"/>
                </a:lnTo>
                <a:lnTo>
                  <a:pt x="9501" y="3229"/>
                </a:lnTo>
                <a:lnTo>
                  <a:pt x="9354" y="3485"/>
                </a:lnTo>
                <a:lnTo>
                  <a:pt x="9171" y="3669"/>
                </a:lnTo>
                <a:lnTo>
                  <a:pt x="8988" y="3852"/>
                </a:lnTo>
                <a:lnTo>
                  <a:pt x="8731" y="3962"/>
                </a:lnTo>
                <a:lnTo>
                  <a:pt x="8474" y="3999"/>
                </a:lnTo>
                <a:lnTo>
                  <a:pt x="8327" y="3999"/>
                </a:lnTo>
                <a:lnTo>
                  <a:pt x="8217" y="3925"/>
                </a:lnTo>
                <a:lnTo>
                  <a:pt x="8107" y="3852"/>
                </a:lnTo>
                <a:lnTo>
                  <a:pt x="7997" y="3742"/>
                </a:lnTo>
                <a:lnTo>
                  <a:pt x="7851" y="3485"/>
                </a:lnTo>
                <a:lnTo>
                  <a:pt x="7740" y="3229"/>
                </a:lnTo>
                <a:lnTo>
                  <a:pt x="7630" y="2935"/>
                </a:lnTo>
                <a:lnTo>
                  <a:pt x="7594" y="2605"/>
                </a:lnTo>
                <a:lnTo>
                  <a:pt x="7557" y="2311"/>
                </a:lnTo>
                <a:lnTo>
                  <a:pt x="7594" y="1981"/>
                </a:lnTo>
                <a:lnTo>
                  <a:pt x="7630" y="1578"/>
                </a:lnTo>
                <a:lnTo>
                  <a:pt x="7777" y="1211"/>
                </a:lnTo>
                <a:lnTo>
                  <a:pt x="7887" y="1028"/>
                </a:lnTo>
                <a:lnTo>
                  <a:pt x="7997" y="844"/>
                </a:lnTo>
                <a:lnTo>
                  <a:pt x="8107" y="698"/>
                </a:lnTo>
                <a:lnTo>
                  <a:pt x="8291" y="587"/>
                </a:lnTo>
                <a:close/>
                <a:moveTo>
                  <a:pt x="8401" y="147"/>
                </a:moveTo>
                <a:lnTo>
                  <a:pt x="8181" y="221"/>
                </a:lnTo>
                <a:lnTo>
                  <a:pt x="7961" y="294"/>
                </a:lnTo>
                <a:lnTo>
                  <a:pt x="7814" y="404"/>
                </a:lnTo>
                <a:lnTo>
                  <a:pt x="7667" y="551"/>
                </a:lnTo>
                <a:lnTo>
                  <a:pt x="7520" y="698"/>
                </a:lnTo>
                <a:lnTo>
                  <a:pt x="7410" y="881"/>
                </a:lnTo>
                <a:lnTo>
                  <a:pt x="7264" y="1284"/>
                </a:lnTo>
                <a:lnTo>
                  <a:pt x="7154" y="1688"/>
                </a:lnTo>
                <a:lnTo>
                  <a:pt x="7117" y="2055"/>
                </a:lnTo>
                <a:lnTo>
                  <a:pt x="7080" y="2458"/>
                </a:lnTo>
                <a:lnTo>
                  <a:pt x="7154" y="2935"/>
                </a:lnTo>
                <a:lnTo>
                  <a:pt x="7264" y="3375"/>
                </a:lnTo>
                <a:lnTo>
                  <a:pt x="7410" y="3779"/>
                </a:lnTo>
                <a:lnTo>
                  <a:pt x="7520" y="3962"/>
                </a:lnTo>
                <a:lnTo>
                  <a:pt x="7667" y="4146"/>
                </a:lnTo>
                <a:lnTo>
                  <a:pt x="7814" y="4292"/>
                </a:lnTo>
                <a:lnTo>
                  <a:pt x="7961" y="4402"/>
                </a:lnTo>
                <a:lnTo>
                  <a:pt x="8144" y="4476"/>
                </a:lnTo>
                <a:lnTo>
                  <a:pt x="8364" y="4512"/>
                </a:lnTo>
                <a:lnTo>
                  <a:pt x="8584" y="4512"/>
                </a:lnTo>
                <a:lnTo>
                  <a:pt x="8768" y="4476"/>
                </a:lnTo>
                <a:lnTo>
                  <a:pt x="8988" y="4439"/>
                </a:lnTo>
                <a:lnTo>
                  <a:pt x="9134" y="4366"/>
                </a:lnTo>
                <a:lnTo>
                  <a:pt x="9318" y="4256"/>
                </a:lnTo>
                <a:lnTo>
                  <a:pt x="9465" y="4146"/>
                </a:lnTo>
                <a:lnTo>
                  <a:pt x="9721" y="3852"/>
                </a:lnTo>
                <a:lnTo>
                  <a:pt x="9905" y="3522"/>
                </a:lnTo>
                <a:lnTo>
                  <a:pt x="10051" y="3118"/>
                </a:lnTo>
                <a:lnTo>
                  <a:pt x="10161" y="2752"/>
                </a:lnTo>
                <a:lnTo>
                  <a:pt x="10161" y="2348"/>
                </a:lnTo>
                <a:lnTo>
                  <a:pt x="10125" y="2091"/>
                </a:lnTo>
                <a:lnTo>
                  <a:pt x="10051" y="1761"/>
                </a:lnTo>
                <a:lnTo>
                  <a:pt x="9941" y="1394"/>
                </a:lnTo>
                <a:lnTo>
                  <a:pt x="9758" y="1064"/>
                </a:lnTo>
                <a:lnTo>
                  <a:pt x="9575" y="734"/>
                </a:lnTo>
                <a:lnTo>
                  <a:pt x="9354" y="441"/>
                </a:lnTo>
                <a:lnTo>
                  <a:pt x="9244" y="331"/>
                </a:lnTo>
                <a:lnTo>
                  <a:pt x="9098" y="257"/>
                </a:lnTo>
                <a:lnTo>
                  <a:pt x="8988" y="221"/>
                </a:lnTo>
                <a:lnTo>
                  <a:pt x="8841" y="184"/>
                </a:lnTo>
                <a:lnTo>
                  <a:pt x="8621" y="147"/>
                </a:lnTo>
                <a:close/>
                <a:moveTo>
                  <a:pt x="3999" y="1"/>
                </a:moveTo>
                <a:lnTo>
                  <a:pt x="3926" y="37"/>
                </a:lnTo>
                <a:lnTo>
                  <a:pt x="3852" y="111"/>
                </a:lnTo>
                <a:lnTo>
                  <a:pt x="3816" y="404"/>
                </a:lnTo>
                <a:lnTo>
                  <a:pt x="3779" y="734"/>
                </a:lnTo>
                <a:lnTo>
                  <a:pt x="3705" y="1321"/>
                </a:lnTo>
                <a:lnTo>
                  <a:pt x="3632" y="2458"/>
                </a:lnTo>
                <a:lnTo>
                  <a:pt x="2898" y="2385"/>
                </a:lnTo>
                <a:lnTo>
                  <a:pt x="2128" y="2385"/>
                </a:lnTo>
                <a:lnTo>
                  <a:pt x="1395" y="2422"/>
                </a:lnTo>
                <a:lnTo>
                  <a:pt x="1028" y="2495"/>
                </a:lnTo>
                <a:lnTo>
                  <a:pt x="661" y="2568"/>
                </a:lnTo>
                <a:lnTo>
                  <a:pt x="661" y="2495"/>
                </a:lnTo>
                <a:lnTo>
                  <a:pt x="588" y="2458"/>
                </a:lnTo>
                <a:lnTo>
                  <a:pt x="551" y="2495"/>
                </a:lnTo>
                <a:lnTo>
                  <a:pt x="478" y="1651"/>
                </a:lnTo>
                <a:lnTo>
                  <a:pt x="441" y="918"/>
                </a:lnTo>
                <a:lnTo>
                  <a:pt x="404" y="551"/>
                </a:lnTo>
                <a:lnTo>
                  <a:pt x="367" y="184"/>
                </a:lnTo>
                <a:lnTo>
                  <a:pt x="331" y="111"/>
                </a:lnTo>
                <a:lnTo>
                  <a:pt x="147" y="111"/>
                </a:lnTo>
                <a:lnTo>
                  <a:pt x="111" y="184"/>
                </a:lnTo>
                <a:lnTo>
                  <a:pt x="37" y="514"/>
                </a:lnTo>
                <a:lnTo>
                  <a:pt x="1" y="881"/>
                </a:lnTo>
                <a:lnTo>
                  <a:pt x="1" y="1578"/>
                </a:lnTo>
                <a:lnTo>
                  <a:pt x="37" y="2275"/>
                </a:lnTo>
                <a:lnTo>
                  <a:pt x="111" y="2972"/>
                </a:lnTo>
                <a:lnTo>
                  <a:pt x="184" y="3632"/>
                </a:lnTo>
                <a:lnTo>
                  <a:pt x="294" y="4329"/>
                </a:lnTo>
                <a:lnTo>
                  <a:pt x="404" y="4989"/>
                </a:lnTo>
                <a:lnTo>
                  <a:pt x="478" y="5356"/>
                </a:lnTo>
                <a:lnTo>
                  <a:pt x="551" y="5503"/>
                </a:lnTo>
                <a:lnTo>
                  <a:pt x="588" y="5650"/>
                </a:lnTo>
                <a:lnTo>
                  <a:pt x="551" y="5723"/>
                </a:lnTo>
                <a:lnTo>
                  <a:pt x="588" y="5833"/>
                </a:lnTo>
                <a:lnTo>
                  <a:pt x="661" y="5906"/>
                </a:lnTo>
                <a:lnTo>
                  <a:pt x="734" y="5943"/>
                </a:lnTo>
                <a:lnTo>
                  <a:pt x="881" y="5943"/>
                </a:lnTo>
                <a:lnTo>
                  <a:pt x="954" y="5906"/>
                </a:lnTo>
                <a:lnTo>
                  <a:pt x="1028" y="5833"/>
                </a:lnTo>
                <a:lnTo>
                  <a:pt x="1064" y="5760"/>
                </a:lnTo>
                <a:lnTo>
                  <a:pt x="1064" y="5650"/>
                </a:lnTo>
                <a:lnTo>
                  <a:pt x="1064" y="5466"/>
                </a:lnTo>
                <a:lnTo>
                  <a:pt x="881" y="4696"/>
                </a:lnTo>
                <a:lnTo>
                  <a:pt x="734" y="3889"/>
                </a:lnTo>
                <a:lnTo>
                  <a:pt x="624" y="3082"/>
                </a:lnTo>
                <a:lnTo>
                  <a:pt x="588" y="2935"/>
                </a:lnTo>
                <a:lnTo>
                  <a:pt x="991" y="2972"/>
                </a:lnTo>
                <a:lnTo>
                  <a:pt x="1358" y="2935"/>
                </a:lnTo>
                <a:lnTo>
                  <a:pt x="2128" y="2898"/>
                </a:lnTo>
                <a:lnTo>
                  <a:pt x="2862" y="2898"/>
                </a:lnTo>
                <a:lnTo>
                  <a:pt x="3632" y="2972"/>
                </a:lnTo>
                <a:lnTo>
                  <a:pt x="3559" y="4256"/>
                </a:lnTo>
                <a:lnTo>
                  <a:pt x="3485" y="4843"/>
                </a:lnTo>
                <a:lnTo>
                  <a:pt x="3485" y="4989"/>
                </a:lnTo>
                <a:lnTo>
                  <a:pt x="3522" y="5173"/>
                </a:lnTo>
                <a:lnTo>
                  <a:pt x="3559" y="5283"/>
                </a:lnTo>
                <a:lnTo>
                  <a:pt x="3632" y="5393"/>
                </a:lnTo>
                <a:lnTo>
                  <a:pt x="3669" y="5429"/>
                </a:lnTo>
                <a:lnTo>
                  <a:pt x="3742" y="5466"/>
                </a:lnTo>
                <a:lnTo>
                  <a:pt x="3852" y="5393"/>
                </a:lnTo>
                <a:lnTo>
                  <a:pt x="3926" y="5319"/>
                </a:lnTo>
                <a:lnTo>
                  <a:pt x="3999" y="5209"/>
                </a:lnTo>
                <a:lnTo>
                  <a:pt x="4036" y="4916"/>
                </a:lnTo>
                <a:lnTo>
                  <a:pt x="4036" y="4366"/>
                </a:lnTo>
                <a:lnTo>
                  <a:pt x="4109" y="2935"/>
                </a:lnTo>
                <a:lnTo>
                  <a:pt x="4146" y="1468"/>
                </a:lnTo>
                <a:lnTo>
                  <a:pt x="4182" y="771"/>
                </a:lnTo>
                <a:lnTo>
                  <a:pt x="4182" y="441"/>
                </a:lnTo>
                <a:lnTo>
                  <a:pt x="4146" y="111"/>
                </a:lnTo>
                <a:lnTo>
                  <a:pt x="4072" y="37"/>
                </a:lnTo>
                <a:lnTo>
                  <a:pt x="3999" y="1"/>
                </a:lnTo>
                <a:close/>
                <a:moveTo>
                  <a:pt x="5503" y="3779"/>
                </a:moveTo>
                <a:lnTo>
                  <a:pt x="5246" y="3815"/>
                </a:lnTo>
                <a:lnTo>
                  <a:pt x="5026" y="3925"/>
                </a:lnTo>
                <a:lnTo>
                  <a:pt x="4879" y="3999"/>
                </a:lnTo>
                <a:lnTo>
                  <a:pt x="4806" y="4109"/>
                </a:lnTo>
                <a:lnTo>
                  <a:pt x="4806" y="4146"/>
                </a:lnTo>
                <a:lnTo>
                  <a:pt x="4843" y="4182"/>
                </a:lnTo>
                <a:lnTo>
                  <a:pt x="4916" y="4256"/>
                </a:lnTo>
                <a:lnTo>
                  <a:pt x="5246" y="4256"/>
                </a:lnTo>
                <a:lnTo>
                  <a:pt x="5723" y="4219"/>
                </a:lnTo>
                <a:lnTo>
                  <a:pt x="5723" y="4219"/>
                </a:lnTo>
                <a:lnTo>
                  <a:pt x="5686" y="4329"/>
                </a:lnTo>
                <a:lnTo>
                  <a:pt x="5576" y="4439"/>
                </a:lnTo>
                <a:lnTo>
                  <a:pt x="5393" y="4622"/>
                </a:lnTo>
                <a:lnTo>
                  <a:pt x="5026" y="5099"/>
                </a:lnTo>
                <a:lnTo>
                  <a:pt x="4659" y="5613"/>
                </a:lnTo>
                <a:lnTo>
                  <a:pt x="4366" y="6126"/>
                </a:lnTo>
                <a:lnTo>
                  <a:pt x="4329" y="6273"/>
                </a:lnTo>
                <a:lnTo>
                  <a:pt x="4366" y="6420"/>
                </a:lnTo>
                <a:lnTo>
                  <a:pt x="4476" y="6493"/>
                </a:lnTo>
                <a:lnTo>
                  <a:pt x="4623" y="6493"/>
                </a:lnTo>
                <a:lnTo>
                  <a:pt x="6310" y="6126"/>
                </a:lnTo>
                <a:lnTo>
                  <a:pt x="6383" y="6090"/>
                </a:lnTo>
                <a:lnTo>
                  <a:pt x="6457" y="6016"/>
                </a:lnTo>
                <a:lnTo>
                  <a:pt x="6493" y="5943"/>
                </a:lnTo>
                <a:lnTo>
                  <a:pt x="6457" y="5833"/>
                </a:lnTo>
                <a:lnTo>
                  <a:pt x="6420" y="5760"/>
                </a:lnTo>
                <a:lnTo>
                  <a:pt x="6383" y="5686"/>
                </a:lnTo>
                <a:lnTo>
                  <a:pt x="6273" y="5650"/>
                </a:lnTo>
                <a:lnTo>
                  <a:pt x="6163" y="5650"/>
                </a:lnTo>
                <a:lnTo>
                  <a:pt x="5026" y="5906"/>
                </a:lnTo>
                <a:lnTo>
                  <a:pt x="5319" y="5466"/>
                </a:lnTo>
                <a:lnTo>
                  <a:pt x="5650" y="5063"/>
                </a:lnTo>
                <a:lnTo>
                  <a:pt x="5870" y="4806"/>
                </a:lnTo>
                <a:lnTo>
                  <a:pt x="6053" y="4549"/>
                </a:lnTo>
                <a:lnTo>
                  <a:pt x="6126" y="4402"/>
                </a:lnTo>
                <a:lnTo>
                  <a:pt x="6200" y="4256"/>
                </a:lnTo>
                <a:lnTo>
                  <a:pt x="6200" y="4109"/>
                </a:lnTo>
                <a:lnTo>
                  <a:pt x="6200" y="3925"/>
                </a:lnTo>
                <a:lnTo>
                  <a:pt x="6163" y="3889"/>
                </a:lnTo>
                <a:lnTo>
                  <a:pt x="6126" y="3815"/>
                </a:lnTo>
                <a:lnTo>
                  <a:pt x="5980" y="3779"/>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464" name="Google Shape;464;p9"/>
          <p:cNvSpPr/>
          <p:nvPr/>
        </p:nvSpPr>
        <p:spPr>
          <a:xfrm>
            <a:off x="955990" y="-57166"/>
            <a:ext cx="323616" cy="321546"/>
          </a:xfrm>
          <a:custGeom>
            <a:avLst/>
            <a:gdLst/>
            <a:ahLst/>
            <a:cxnLst/>
            <a:rect l="l" t="t" r="r" b="b"/>
            <a:pathLst>
              <a:path w="11409" h="11336" extrusionOk="0">
                <a:moveTo>
                  <a:pt x="5173" y="4219"/>
                </a:moveTo>
                <a:lnTo>
                  <a:pt x="5136" y="4256"/>
                </a:lnTo>
                <a:lnTo>
                  <a:pt x="5100" y="4292"/>
                </a:lnTo>
                <a:lnTo>
                  <a:pt x="4990" y="4366"/>
                </a:lnTo>
                <a:lnTo>
                  <a:pt x="4916" y="4476"/>
                </a:lnTo>
                <a:lnTo>
                  <a:pt x="4916" y="4512"/>
                </a:lnTo>
                <a:lnTo>
                  <a:pt x="4843" y="4659"/>
                </a:lnTo>
                <a:lnTo>
                  <a:pt x="4843" y="4769"/>
                </a:lnTo>
                <a:lnTo>
                  <a:pt x="4880" y="4843"/>
                </a:lnTo>
                <a:lnTo>
                  <a:pt x="4990" y="4916"/>
                </a:lnTo>
                <a:lnTo>
                  <a:pt x="5100" y="4989"/>
                </a:lnTo>
                <a:lnTo>
                  <a:pt x="5283" y="4989"/>
                </a:lnTo>
                <a:lnTo>
                  <a:pt x="5430" y="4916"/>
                </a:lnTo>
                <a:lnTo>
                  <a:pt x="5540" y="4769"/>
                </a:lnTo>
                <a:lnTo>
                  <a:pt x="5577" y="4696"/>
                </a:lnTo>
                <a:lnTo>
                  <a:pt x="5613" y="4623"/>
                </a:lnTo>
                <a:lnTo>
                  <a:pt x="5577" y="4549"/>
                </a:lnTo>
                <a:lnTo>
                  <a:pt x="5577" y="4476"/>
                </a:lnTo>
                <a:lnTo>
                  <a:pt x="5430" y="4402"/>
                </a:lnTo>
                <a:lnTo>
                  <a:pt x="5320" y="4366"/>
                </a:lnTo>
                <a:lnTo>
                  <a:pt x="5320" y="4292"/>
                </a:lnTo>
                <a:lnTo>
                  <a:pt x="5246" y="4256"/>
                </a:lnTo>
                <a:lnTo>
                  <a:pt x="5173" y="4219"/>
                </a:lnTo>
                <a:close/>
                <a:moveTo>
                  <a:pt x="5980" y="6016"/>
                </a:moveTo>
                <a:lnTo>
                  <a:pt x="6017" y="6053"/>
                </a:lnTo>
                <a:lnTo>
                  <a:pt x="6053" y="6126"/>
                </a:lnTo>
                <a:lnTo>
                  <a:pt x="6053" y="6200"/>
                </a:lnTo>
                <a:lnTo>
                  <a:pt x="5907" y="6237"/>
                </a:lnTo>
                <a:lnTo>
                  <a:pt x="5943" y="6090"/>
                </a:lnTo>
                <a:lnTo>
                  <a:pt x="5980" y="6016"/>
                </a:lnTo>
                <a:close/>
                <a:moveTo>
                  <a:pt x="5833" y="5613"/>
                </a:moveTo>
                <a:lnTo>
                  <a:pt x="5723" y="5650"/>
                </a:lnTo>
                <a:lnTo>
                  <a:pt x="5650" y="5723"/>
                </a:lnTo>
                <a:lnTo>
                  <a:pt x="5613" y="5796"/>
                </a:lnTo>
                <a:lnTo>
                  <a:pt x="5613" y="5870"/>
                </a:lnTo>
                <a:lnTo>
                  <a:pt x="5687" y="5943"/>
                </a:lnTo>
                <a:lnTo>
                  <a:pt x="5577" y="6163"/>
                </a:lnTo>
                <a:lnTo>
                  <a:pt x="5540" y="6420"/>
                </a:lnTo>
                <a:lnTo>
                  <a:pt x="5577" y="6530"/>
                </a:lnTo>
                <a:lnTo>
                  <a:pt x="5687" y="6567"/>
                </a:lnTo>
                <a:lnTo>
                  <a:pt x="5833" y="6603"/>
                </a:lnTo>
                <a:lnTo>
                  <a:pt x="5980" y="6603"/>
                </a:lnTo>
                <a:lnTo>
                  <a:pt x="6090" y="6567"/>
                </a:lnTo>
                <a:lnTo>
                  <a:pt x="6237" y="6530"/>
                </a:lnTo>
                <a:lnTo>
                  <a:pt x="6347" y="6457"/>
                </a:lnTo>
                <a:lnTo>
                  <a:pt x="6420" y="6347"/>
                </a:lnTo>
                <a:lnTo>
                  <a:pt x="6457" y="6200"/>
                </a:lnTo>
                <a:lnTo>
                  <a:pt x="6457" y="6053"/>
                </a:lnTo>
                <a:lnTo>
                  <a:pt x="6420" y="5943"/>
                </a:lnTo>
                <a:lnTo>
                  <a:pt x="6347" y="5833"/>
                </a:lnTo>
                <a:lnTo>
                  <a:pt x="6274" y="5760"/>
                </a:lnTo>
                <a:lnTo>
                  <a:pt x="6163" y="5686"/>
                </a:lnTo>
                <a:lnTo>
                  <a:pt x="6053" y="5650"/>
                </a:lnTo>
                <a:lnTo>
                  <a:pt x="5943" y="5613"/>
                </a:lnTo>
                <a:close/>
                <a:moveTo>
                  <a:pt x="3926" y="441"/>
                </a:moveTo>
                <a:lnTo>
                  <a:pt x="4623" y="478"/>
                </a:lnTo>
                <a:lnTo>
                  <a:pt x="5356" y="478"/>
                </a:lnTo>
                <a:lnTo>
                  <a:pt x="6824" y="551"/>
                </a:lnTo>
                <a:lnTo>
                  <a:pt x="7631" y="551"/>
                </a:lnTo>
                <a:lnTo>
                  <a:pt x="7704" y="734"/>
                </a:lnTo>
                <a:lnTo>
                  <a:pt x="7777" y="1064"/>
                </a:lnTo>
                <a:lnTo>
                  <a:pt x="7521" y="1174"/>
                </a:lnTo>
                <a:lnTo>
                  <a:pt x="7191" y="1211"/>
                </a:lnTo>
                <a:lnTo>
                  <a:pt x="7044" y="1211"/>
                </a:lnTo>
                <a:lnTo>
                  <a:pt x="6860" y="1174"/>
                </a:lnTo>
                <a:lnTo>
                  <a:pt x="6714" y="1174"/>
                </a:lnTo>
                <a:lnTo>
                  <a:pt x="6530" y="1211"/>
                </a:lnTo>
                <a:lnTo>
                  <a:pt x="6494" y="1248"/>
                </a:lnTo>
                <a:lnTo>
                  <a:pt x="6457" y="1321"/>
                </a:lnTo>
                <a:lnTo>
                  <a:pt x="6420" y="1395"/>
                </a:lnTo>
                <a:lnTo>
                  <a:pt x="6457" y="1468"/>
                </a:lnTo>
                <a:lnTo>
                  <a:pt x="6457" y="1505"/>
                </a:lnTo>
                <a:lnTo>
                  <a:pt x="6494" y="1578"/>
                </a:lnTo>
                <a:lnTo>
                  <a:pt x="6567" y="1651"/>
                </a:lnTo>
                <a:lnTo>
                  <a:pt x="6567" y="1871"/>
                </a:lnTo>
                <a:lnTo>
                  <a:pt x="6567" y="2092"/>
                </a:lnTo>
                <a:lnTo>
                  <a:pt x="6640" y="2642"/>
                </a:lnTo>
                <a:lnTo>
                  <a:pt x="6677" y="3192"/>
                </a:lnTo>
                <a:lnTo>
                  <a:pt x="6714" y="3632"/>
                </a:lnTo>
                <a:lnTo>
                  <a:pt x="6714" y="4072"/>
                </a:lnTo>
                <a:lnTo>
                  <a:pt x="6677" y="4586"/>
                </a:lnTo>
                <a:lnTo>
                  <a:pt x="6640" y="4843"/>
                </a:lnTo>
                <a:lnTo>
                  <a:pt x="6640" y="5099"/>
                </a:lnTo>
                <a:lnTo>
                  <a:pt x="6677" y="5246"/>
                </a:lnTo>
                <a:lnTo>
                  <a:pt x="6640" y="5319"/>
                </a:lnTo>
                <a:lnTo>
                  <a:pt x="6640" y="5393"/>
                </a:lnTo>
                <a:lnTo>
                  <a:pt x="6640" y="5466"/>
                </a:lnTo>
                <a:lnTo>
                  <a:pt x="6714" y="5540"/>
                </a:lnTo>
                <a:lnTo>
                  <a:pt x="7117" y="5796"/>
                </a:lnTo>
                <a:lnTo>
                  <a:pt x="7484" y="6016"/>
                </a:lnTo>
                <a:lnTo>
                  <a:pt x="7851" y="6310"/>
                </a:lnTo>
                <a:lnTo>
                  <a:pt x="8218" y="6640"/>
                </a:lnTo>
                <a:lnTo>
                  <a:pt x="8915" y="7300"/>
                </a:lnTo>
                <a:lnTo>
                  <a:pt x="8621" y="7337"/>
                </a:lnTo>
                <a:lnTo>
                  <a:pt x="8328" y="7300"/>
                </a:lnTo>
                <a:lnTo>
                  <a:pt x="8108" y="7227"/>
                </a:lnTo>
                <a:lnTo>
                  <a:pt x="7887" y="7154"/>
                </a:lnTo>
                <a:lnTo>
                  <a:pt x="7484" y="6933"/>
                </a:lnTo>
                <a:lnTo>
                  <a:pt x="7117" y="6823"/>
                </a:lnTo>
                <a:lnTo>
                  <a:pt x="6750" y="6787"/>
                </a:lnTo>
                <a:lnTo>
                  <a:pt x="6384" y="6823"/>
                </a:lnTo>
                <a:lnTo>
                  <a:pt x="5980" y="6933"/>
                </a:lnTo>
                <a:lnTo>
                  <a:pt x="5577" y="7044"/>
                </a:lnTo>
                <a:lnTo>
                  <a:pt x="5210" y="7227"/>
                </a:lnTo>
                <a:lnTo>
                  <a:pt x="4843" y="7374"/>
                </a:lnTo>
                <a:lnTo>
                  <a:pt x="4439" y="7520"/>
                </a:lnTo>
                <a:lnTo>
                  <a:pt x="4109" y="7557"/>
                </a:lnTo>
                <a:lnTo>
                  <a:pt x="3816" y="7594"/>
                </a:lnTo>
                <a:lnTo>
                  <a:pt x="3889" y="7557"/>
                </a:lnTo>
                <a:lnTo>
                  <a:pt x="3926" y="7484"/>
                </a:lnTo>
                <a:lnTo>
                  <a:pt x="3926" y="7374"/>
                </a:lnTo>
                <a:lnTo>
                  <a:pt x="3926" y="7300"/>
                </a:lnTo>
                <a:lnTo>
                  <a:pt x="3889" y="7227"/>
                </a:lnTo>
                <a:lnTo>
                  <a:pt x="3816" y="7190"/>
                </a:lnTo>
                <a:lnTo>
                  <a:pt x="2789" y="7190"/>
                </a:lnTo>
                <a:lnTo>
                  <a:pt x="2935" y="7044"/>
                </a:lnTo>
                <a:lnTo>
                  <a:pt x="3266" y="6677"/>
                </a:lnTo>
                <a:lnTo>
                  <a:pt x="3559" y="6713"/>
                </a:lnTo>
                <a:lnTo>
                  <a:pt x="3853" y="6713"/>
                </a:lnTo>
                <a:lnTo>
                  <a:pt x="4403" y="6677"/>
                </a:lnTo>
                <a:lnTo>
                  <a:pt x="4549" y="6640"/>
                </a:lnTo>
                <a:lnTo>
                  <a:pt x="4623" y="6530"/>
                </a:lnTo>
                <a:lnTo>
                  <a:pt x="4623" y="6457"/>
                </a:lnTo>
                <a:lnTo>
                  <a:pt x="4586" y="6383"/>
                </a:lnTo>
                <a:lnTo>
                  <a:pt x="4513" y="6310"/>
                </a:lnTo>
                <a:lnTo>
                  <a:pt x="4403" y="6273"/>
                </a:lnTo>
                <a:lnTo>
                  <a:pt x="3669" y="6273"/>
                </a:lnTo>
                <a:lnTo>
                  <a:pt x="3926" y="6016"/>
                </a:lnTo>
                <a:lnTo>
                  <a:pt x="4183" y="5723"/>
                </a:lnTo>
                <a:lnTo>
                  <a:pt x="4293" y="5723"/>
                </a:lnTo>
                <a:lnTo>
                  <a:pt x="4366" y="5686"/>
                </a:lnTo>
                <a:lnTo>
                  <a:pt x="4439" y="5576"/>
                </a:lnTo>
                <a:lnTo>
                  <a:pt x="4476" y="5466"/>
                </a:lnTo>
                <a:lnTo>
                  <a:pt x="4403" y="3449"/>
                </a:lnTo>
                <a:lnTo>
                  <a:pt x="4366" y="2495"/>
                </a:lnTo>
                <a:lnTo>
                  <a:pt x="4329" y="2018"/>
                </a:lnTo>
                <a:lnTo>
                  <a:pt x="4293" y="1541"/>
                </a:lnTo>
                <a:lnTo>
                  <a:pt x="4256" y="1431"/>
                </a:lnTo>
                <a:lnTo>
                  <a:pt x="4549" y="1505"/>
                </a:lnTo>
                <a:lnTo>
                  <a:pt x="4953" y="1578"/>
                </a:lnTo>
                <a:lnTo>
                  <a:pt x="5173" y="1578"/>
                </a:lnTo>
                <a:lnTo>
                  <a:pt x="5356" y="1505"/>
                </a:lnTo>
                <a:lnTo>
                  <a:pt x="5393" y="1468"/>
                </a:lnTo>
                <a:lnTo>
                  <a:pt x="5430" y="1431"/>
                </a:lnTo>
                <a:lnTo>
                  <a:pt x="5430" y="1358"/>
                </a:lnTo>
                <a:lnTo>
                  <a:pt x="5393" y="1321"/>
                </a:lnTo>
                <a:lnTo>
                  <a:pt x="5246" y="1211"/>
                </a:lnTo>
                <a:lnTo>
                  <a:pt x="5063" y="1174"/>
                </a:lnTo>
                <a:lnTo>
                  <a:pt x="4733" y="1138"/>
                </a:lnTo>
                <a:lnTo>
                  <a:pt x="4219" y="1064"/>
                </a:lnTo>
                <a:lnTo>
                  <a:pt x="4183" y="1028"/>
                </a:lnTo>
                <a:lnTo>
                  <a:pt x="4146" y="991"/>
                </a:lnTo>
                <a:lnTo>
                  <a:pt x="3999" y="991"/>
                </a:lnTo>
                <a:lnTo>
                  <a:pt x="3853" y="1028"/>
                </a:lnTo>
                <a:lnTo>
                  <a:pt x="3706" y="1064"/>
                </a:lnTo>
                <a:lnTo>
                  <a:pt x="3596" y="1064"/>
                </a:lnTo>
                <a:lnTo>
                  <a:pt x="3522" y="1028"/>
                </a:lnTo>
                <a:lnTo>
                  <a:pt x="3486" y="991"/>
                </a:lnTo>
                <a:lnTo>
                  <a:pt x="3412" y="881"/>
                </a:lnTo>
                <a:lnTo>
                  <a:pt x="3412" y="771"/>
                </a:lnTo>
                <a:lnTo>
                  <a:pt x="3412" y="698"/>
                </a:lnTo>
                <a:lnTo>
                  <a:pt x="3486" y="624"/>
                </a:lnTo>
                <a:lnTo>
                  <a:pt x="3559" y="551"/>
                </a:lnTo>
                <a:lnTo>
                  <a:pt x="3742" y="478"/>
                </a:lnTo>
                <a:lnTo>
                  <a:pt x="3926" y="441"/>
                </a:lnTo>
                <a:close/>
                <a:moveTo>
                  <a:pt x="6090" y="8071"/>
                </a:moveTo>
                <a:lnTo>
                  <a:pt x="6127" y="8144"/>
                </a:lnTo>
                <a:lnTo>
                  <a:pt x="6127" y="8217"/>
                </a:lnTo>
                <a:lnTo>
                  <a:pt x="6090" y="8291"/>
                </a:lnTo>
                <a:lnTo>
                  <a:pt x="6053" y="8364"/>
                </a:lnTo>
                <a:lnTo>
                  <a:pt x="5980" y="8401"/>
                </a:lnTo>
                <a:lnTo>
                  <a:pt x="5907" y="8401"/>
                </a:lnTo>
                <a:lnTo>
                  <a:pt x="5833" y="8364"/>
                </a:lnTo>
                <a:lnTo>
                  <a:pt x="5760" y="8291"/>
                </a:lnTo>
                <a:lnTo>
                  <a:pt x="5760" y="8181"/>
                </a:lnTo>
                <a:lnTo>
                  <a:pt x="5833" y="8144"/>
                </a:lnTo>
                <a:lnTo>
                  <a:pt x="5943" y="8071"/>
                </a:lnTo>
                <a:lnTo>
                  <a:pt x="6017" y="8107"/>
                </a:lnTo>
                <a:lnTo>
                  <a:pt x="6053" y="8107"/>
                </a:lnTo>
                <a:lnTo>
                  <a:pt x="6090" y="8071"/>
                </a:lnTo>
                <a:close/>
                <a:moveTo>
                  <a:pt x="5907" y="7630"/>
                </a:moveTo>
                <a:lnTo>
                  <a:pt x="5797" y="7667"/>
                </a:lnTo>
                <a:lnTo>
                  <a:pt x="5687" y="7704"/>
                </a:lnTo>
                <a:lnTo>
                  <a:pt x="5577" y="7777"/>
                </a:lnTo>
                <a:lnTo>
                  <a:pt x="5467" y="7887"/>
                </a:lnTo>
                <a:lnTo>
                  <a:pt x="5467" y="7924"/>
                </a:lnTo>
                <a:lnTo>
                  <a:pt x="5430" y="7997"/>
                </a:lnTo>
                <a:lnTo>
                  <a:pt x="5503" y="8071"/>
                </a:lnTo>
                <a:lnTo>
                  <a:pt x="5430" y="8217"/>
                </a:lnTo>
                <a:lnTo>
                  <a:pt x="5430" y="8364"/>
                </a:lnTo>
                <a:lnTo>
                  <a:pt x="5467" y="8474"/>
                </a:lnTo>
                <a:lnTo>
                  <a:pt x="5540" y="8584"/>
                </a:lnTo>
                <a:lnTo>
                  <a:pt x="5650" y="8694"/>
                </a:lnTo>
                <a:lnTo>
                  <a:pt x="5797" y="8731"/>
                </a:lnTo>
                <a:lnTo>
                  <a:pt x="5907" y="8768"/>
                </a:lnTo>
                <a:lnTo>
                  <a:pt x="6053" y="8768"/>
                </a:lnTo>
                <a:lnTo>
                  <a:pt x="6200" y="8731"/>
                </a:lnTo>
                <a:lnTo>
                  <a:pt x="6310" y="8658"/>
                </a:lnTo>
                <a:lnTo>
                  <a:pt x="6384" y="8584"/>
                </a:lnTo>
                <a:lnTo>
                  <a:pt x="6457" y="8474"/>
                </a:lnTo>
                <a:lnTo>
                  <a:pt x="6494" y="8327"/>
                </a:lnTo>
                <a:lnTo>
                  <a:pt x="6494" y="8217"/>
                </a:lnTo>
                <a:lnTo>
                  <a:pt x="6494" y="8071"/>
                </a:lnTo>
                <a:lnTo>
                  <a:pt x="6457" y="7961"/>
                </a:lnTo>
                <a:lnTo>
                  <a:pt x="6384" y="7851"/>
                </a:lnTo>
                <a:lnTo>
                  <a:pt x="6310" y="7777"/>
                </a:lnTo>
                <a:lnTo>
                  <a:pt x="6200" y="7704"/>
                </a:lnTo>
                <a:lnTo>
                  <a:pt x="6053" y="7667"/>
                </a:lnTo>
                <a:lnTo>
                  <a:pt x="5907" y="7630"/>
                </a:lnTo>
                <a:close/>
                <a:moveTo>
                  <a:pt x="4476" y="9134"/>
                </a:moveTo>
                <a:lnTo>
                  <a:pt x="4513" y="9281"/>
                </a:lnTo>
                <a:lnTo>
                  <a:pt x="4476" y="9391"/>
                </a:lnTo>
                <a:lnTo>
                  <a:pt x="4403" y="9538"/>
                </a:lnTo>
                <a:lnTo>
                  <a:pt x="4256" y="9648"/>
                </a:lnTo>
                <a:lnTo>
                  <a:pt x="4183" y="9685"/>
                </a:lnTo>
                <a:lnTo>
                  <a:pt x="4109" y="9685"/>
                </a:lnTo>
                <a:lnTo>
                  <a:pt x="4036" y="9648"/>
                </a:lnTo>
                <a:lnTo>
                  <a:pt x="3963" y="9575"/>
                </a:lnTo>
                <a:lnTo>
                  <a:pt x="3926" y="9501"/>
                </a:lnTo>
                <a:lnTo>
                  <a:pt x="3926" y="9428"/>
                </a:lnTo>
                <a:lnTo>
                  <a:pt x="3963" y="9354"/>
                </a:lnTo>
                <a:lnTo>
                  <a:pt x="4036" y="9281"/>
                </a:lnTo>
                <a:lnTo>
                  <a:pt x="4219" y="9208"/>
                </a:lnTo>
                <a:lnTo>
                  <a:pt x="4403" y="9171"/>
                </a:lnTo>
                <a:lnTo>
                  <a:pt x="4439" y="9171"/>
                </a:lnTo>
                <a:lnTo>
                  <a:pt x="4476" y="9134"/>
                </a:lnTo>
                <a:close/>
                <a:moveTo>
                  <a:pt x="7741" y="9391"/>
                </a:moveTo>
                <a:lnTo>
                  <a:pt x="7814" y="9464"/>
                </a:lnTo>
                <a:lnTo>
                  <a:pt x="7851" y="9575"/>
                </a:lnTo>
                <a:lnTo>
                  <a:pt x="7851" y="9685"/>
                </a:lnTo>
                <a:lnTo>
                  <a:pt x="7814" y="9795"/>
                </a:lnTo>
                <a:lnTo>
                  <a:pt x="7704" y="9868"/>
                </a:lnTo>
                <a:lnTo>
                  <a:pt x="7557" y="9905"/>
                </a:lnTo>
                <a:lnTo>
                  <a:pt x="7447" y="9905"/>
                </a:lnTo>
                <a:lnTo>
                  <a:pt x="7301" y="9868"/>
                </a:lnTo>
                <a:lnTo>
                  <a:pt x="7227" y="9795"/>
                </a:lnTo>
                <a:lnTo>
                  <a:pt x="7301" y="9648"/>
                </a:lnTo>
                <a:lnTo>
                  <a:pt x="7374" y="9538"/>
                </a:lnTo>
                <a:lnTo>
                  <a:pt x="7484" y="9464"/>
                </a:lnTo>
                <a:lnTo>
                  <a:pt x="7631" y="9428"/>
                </a:lnTo>
                <a:lnTo>
                  <a:pt x="7704" y="9391"/>
                </a:lnTo>
                <a:close/>
                <a:moveTo>
                  <a:pt x="4439" y="8658"/>
                </a:moveTo>
                <a:lnTo>
                  <a:pt x="4293" y="8694"/>
                </a:lnTo>
                <a:lnTo>
                  <a:pt x="4146" y="8694"/>
                </a:lnTo>
                <a:lnTo>
                  <a:pt x="4073" y="8731"/>
                </a:lnTo>
                <a:lnTo>
                  <a:pt x="3999" y="8804"/>
                </a:lnTo>
                <a:lnTo>
                  <a:pt x="3963" y="8951"/>
                </a:lnTo>
                <a:lnTo>
                  <a:pt x="3742" y="9061"/>
                </a:lnTo>
                <a:lnTo>
                  <a:pt x="3596" y="9244"/>
                </a:lnTo>
                <a:lnTo>
                  <a:pt x="3559" y="9354"/>
                </a:lnTo>
                <a:lnTo>
                  <a:pt x="3522" y="9501"/>
                </a:lnTo>
                <a:lnTo>
                  <a:pt x="3559" y="9611"/>
                </a:lnTo>
                <a:lnTo>
                  <a:pt x="3596" y="9758"/>
                </a:lnTo>
                <a:lnTo>
                  <a:pt x="3706" y="9868"/>
                </a:lnTo>
                <a:lnTo>
                  <a:pt x="3779" y="9978"/>
                </a:lnTo>
                <a:lnTo>
                  <a:pt x="3926" y="10051"/>
                </a:lnTo>
                <a:lnTo>
                  <a:pt x="4036" y="10088"/>
                </a:lnTo>
                <a:lnTo>
                  <a:pt x="4366" y="10088"/>
                </a:lnTo>
                <a:lnTo>
                  <a:pt x="4513" y="10015"/>
                </a:lnTo>
                <a:lnTo>
                  <a:pt x="4623" y="9905"/>
                </a:lnTo>
                <a:lnTo>
                  <a:pt x="4733" y="9795"/>
                </a:lnTo>
                <a:lnTo>
                  <a:pt x="4843" y="9648"/>
                </a:lnTo>
                <a:lnTo>
                  <a:pt x="4880" y="9501"/>
                </a:lnTo>
                <a:lnTo>
                  <a:pt x="4916" y="9354"/>
                </a:lnTo>
                <a:lnTo>
                  <a:pt x="4916" y="9171"/>
                </a:lnTo>
                <a:lnTo>
                  <a:pt x="4880" y="9024"/>
                </a:lnTo>
                <a:lnTo>
                  <a:pt x="4806" y="8878"/>
                </a:lnTo>
                <a:lnTo>
                  <a:pt x="4733" y="8768"/>
                </a:lnTo>
                <a:lnTo>
                  <a:pt x="4586" y="8694"/>
                </a:lnTo>
                <a:lnTo>
                  <a:pt x="4439" y="8658"/>
                </a:lnTo>
                <a:close/>
                <a:moveTo>
                  <a:pt x="7447" y="8951"/>
                </a:moveTo>
                <a:lnTo>
                  <a:pt x="7337" y="8988"/>
                </a:lnTo>
                <a:lnTo>
                  <a:pt x="7264" y="9061"/>
                </a:lnTo>
                <a:lnTo>
                  <a:pt x="7227" y="9134"/>
                </a:lnTo>
                <a:lnTo>
                  <a:pt x="7227" y="9208"/>
                </a:lnTo>
                <a:lnTo>
                  <a:pt x="7117" y="9318"/>
                </a:lnTo>
                <a:lnTo>
                  <a:pt x="7007" y="9391"/>
                </a:lnTo>
                <a:lnTo>
                  <a:pt x="6934" y="9501"/>
                </a:lnTo>
                <a:lnTo>
                  <a:pt x="6897" y="9611"/>
                </a:lnTo>
                <a:lnTo>
                  <a:pt x="6897" y="9575"/>
                </a:lnTo>
                <a:lnTo>
                  <a:pt x="6860" y="9611"/>
                </a:lnTo>
                <a:lnTo>
                  <a:pt x="6824" y="9758"/>
                </a:lnTo>
                <a:lnTo>
                  <a:pt x="6824" y="9905"/>
                </a:lnTo>
                <a:lnTo>
                  <a:pt x="6860" y="9978"/>
                </a:lnTo>
                <a:lnTo>
                  <a:pt x="6897" y="10051"/>
                </a:lnTo>
                <a:lnTo>
                  <a:pt x="7007" y="10125"/>
                </a:lnTo>
                <a:lnTo>
                  <a:pt x="7044" y="10161"/>
                </a:lnTo>
                <a:lnTo>
                  <a:pt x="7044" y="10198"/>
                </a:lnTo>
                <a:lnTo>
                  <a:pt x="7227" y="10271"/>
                </a:lnTo>
                <a:lnTo>
                  <a:pt x="7374" y="10345"/>
                </a:lnTo>
                <a:lnTo>
                  <a:pt x="7704" y="10345"/>
                </a:lnTo>
                <a:lnTo>
                  <a:pt x="7851" y="10271"/>
                </a:lnTo>
                <a:lnTo>
                  <a:pt x="7998" y="10198"/>
                </a:lnTo>
                <a:lnTo>
                  <a:pt x="8108" y="10088"/>
                </a:lnTo>
                <a:lnTo>
                  <a:pt x="8181" y="9941"/>
                </a:lnTo>
                <a:lnTo>
                  <a:pt x="8254" y="9795"/>
                </a:lnTo>
                <a:lnTo>
                  <a:pt x="8291" y="9611"/>
                </a:lnTo>
                <a:lnTo>
                  <a:pt x="8254" y="9464"/>
                </a:lnTo>
                <a:lnTo>
                  <a:pt x="8218" y="9318"/>
                </a:lnTo>
                <a:lnTo>
                  <a:pt x="8144" y="9171"/>
                </a:lnTo>
                <a:lnTo>
                  <a:pt x="7998" y="9024"/>
                </a:lnTo>
                <a:lnTo>
                  <a:pt x="7924" y="8988"/>
                </a:lnTo>
                <a:lnTo>
                  <a:pt x="7851" y="8951"/>
                </a:lnTo>
                <a:close/>
                <a:moveTo>
                  <a:pt x="6970" y="7227"/>
                </a:moveTo>
                <a:lnTo>
                  <a:pt x="7227" y="7300"/>
                </a:lnTo>
                <a:lnTo>
                  <a:pt x="7741" y="7520"/>
                </a:lnTo>
                <a:lnTo>
                  <a:pt x="8071" y="7667"/>
                </a:lnTo>
                <a:lnTo>
                  <a:pt x="8474" y="7740"/>
                </a:lnTo>
                <a:lnTo>
                  <a:pt x="8658" y="7777"/>
                </a:lnTo>
                <a:lnTo>
                  <a:pt x="8878" y="7777"/>
                </a:lnTo>
                <a:lnTo>
                  <a:pt x="9061" y="7740"/>
                </a:lnTo>
                <a:lnTo>
                  <a:pt x="9245" y="7667"/>
                </a:lnTo>
                <a:lnTo>
                  <a:pt x="9575" y="8071"/>
                </a:lnTo>
                <a:lnTo>
                  <a:pt x="10125" y="8841"/>
                </a:lnTo>
                <a:lnTo>
                  <a:pt x="10639" y="9648"/>
                </a:lnTo>
                <a:lnTo>
                  <a:pt x="10785" y="9868"/>
                </a:lnTo>
                <a:lnTo>
                  <a:pt x="10822" y="10015"/>
                </a:lnTo>
                <a:lnTo>
                  <a:pt x="10785" y="10161"/>
                </a:lnTo>
                <a:lnTo>
                  <a:pt x="10749" y="10235"/>
                </a:lnTo>
                <a:lnTo>
                  <a:pt x="10639" y="10345"/>
                </a:lnTo>
                <a:lnTo>
                  <a:pt x="10455" y="10455"/>
                </a:lnTo>
                <a:lnTo>
                  <a:pt x="10235" y="10602"/>
                </a:lnTo>
                <a:lnTo>
                  <a:pt x="9758" y="10565"/>
                </a:lnTo>
                <a:lnTo>
                  <a:pt x="9281" y="10492"/>
                </a:lnTo>
                <a:lnTo>
                  <a:pt x="8328" y="10455"/>
                </a:lnTo>
                <a:lnTo>
                  <a:pt x="7374" y="10492"/>
                </a:lnTo>
                <a:lnTo>
                  <a:pt x="6420" y="10528"/>
                </a:lnTo>
                <a:lnTo>
                  <a:pt x="2092" y="10675"/>
                </a:lnTo>
                <a:lnTo>
                  <a:pt x="1065" y="10712"/>
                </a:lnTo>
                <a:lnTo>
                  <a:pt x="735" y="10712"/>
                </a:lnTo>
                <a:lnTo>
                  <a:pt x="625" y="10638"/>
                </a:lnTo>
                <a:lnTo>
                  <a:pt x="588" y="10602"/>
                </a:lnTo>
                <a:lnTo>
                  <a:pt x="551" y="10565"/>
                </a:lnTo>
                <a:lnTo>
                  <a:pt x="588" y="10418"/>
                </a:lnTo>
                <a:lnTo>
                  <a:pt x="735" y="10198"/>
                </a:lnTo>
                <a:lnTo>
                  <a:pt x="1065" y="9685"/>
                </a:lnTo>
                <a:lnTo>
                  <a:pt x="1542" y="9575"/>
                </a:lnTo>
                <a:lnTo>
                  <a:pt x="1762" y="9538"/>
                </a:lnTo>
                <a:lnTo>
                  <a:pt x="2018" y="9501"/>
                </a:lnTo>
                <a:lnTo>
                  <a:pt x="2092" y="9464"/>
                </a:lnTo>
                <a:lnTo>
                  <a:pt x="2128" y="9428"/>
                </a:lnTo>
                <a:lnTo>
                  <a:pt x="2165" y="9281"/>
                </a:lnTo>
                <a:lnTo>
                  <a:pt x="2128" y="9171"/>
                </a:lnTo>
                <a:lnTo>
                  <a:pt x="2092" y="9134"/>
                </a:lnTo>
                <a:lnTo>
                  <a:pt x="2018" y="9098"/>
                </a:lnTo>
                <a:lnTo>
                  <a:pt x="1872" y="9061"/>
                </a:lnTo>
                <a:lnTo>
                  <a:pt x="1725" y="9061"/>
                </a:lnTo>
                <a:lnTo>
                  <a:pt x="1395" y="9134"/>
                </a:lnTo>
                <a:lnTo>
                  <a:pt x="1395" y="9134"/>
                </a:lnTo>
                <a:lnTo>
                  <a:pt x="1798" y="8547"/>
                </a:lnTo>
                <a:lnTo>
                  <a:pt x="1835" y="8511"/>
                </a:lnTo>
                <a:lnTo>
                  <a:pt x="1945" y="8547"/>
                </a:lnTo>
                <a:lnTo>
                  <a:pt x="2092" y="8584"/>
                </a:lnTo>
                <a:lnTo>
                  <a:pt x="2459" y="8621"/>
                </a:lnTo>
                <a:lnTo>
                  <a:pt x="2972" y="8621"/>
                </a:lnTo>
                <a:lnTo>
                  <a:pt x="3082" y="8584"/>
                </a:lnTo>
                <a:lnTo>
                  <a:pt x="3156" y="8511"/>
                </a:lnTo>
                <a:lnTo>
                  <a:pt x="3192" y="8401"/>
                </a:lnTo>
                <a:lnTo>
                  <a:pt x="3156" y="8291"/>
                </a:lnTo>
                <a:lnTo>
                  <a:pt x="3082" y="8217"/>
                </a:lnTo>
                <a:lnTo>
                  <a:pt x="2972" y="8181"/>
                </a:lnTo>
                <a:lnTo>
                  <a:pt x="2055" y="8181"/>
                </a:lnTo>
                <a:lnTo>
                  <a:pt x="2532" y="7520"/>
                </a:lnTo>
                <a:lnTo>
                  <a:pt x="2752" y="7557"/>
                </a:lnTo>
                <a:lnTo>
                  <a:pt x="2899" y="7704"/>
                </a:lnTo>
                <a:lnTo>
                  <a:pt x="3046" y="7777"/>
                </a:lnTo>
                <a:lnTo>
                  <a:pt x="3192" y="7851"/>
                </a:lnTo>
                <a:lnTo>
                  <a:pt x="3376" y="7924"/>
                </a:lnTo>
                <a:lnTo>
                  <a:pt x="3742" y="7961"/>
                </a:lnTo>
                <a:lnTo>
                  <a:pt x="4073" y="7961"/>
                </a:lnTo>
                <a:lnTo>
                  <a:pt x="4549" y="7887"/>
                </a:lnTo>
                <a:lnTo>
                  <a:pt x="4953" y="7777"/>
                </a:lnTo>
                <a:lnTo>
                  <a:pt x="5797" y="7410"/>
                </a:lnTo>
                <a:lnTo>
                  <a:pt x="6237" y="7264"/>
                </a:lnTo>
                <a:lnTo>
                  <a:pt x="6494" y="7227"/>
                </a:lnTo>
                <a:close/>
                <a:moveTo>
                  <a:pt x="4036" y="1"/>
                </a:moveTo>
                <a:lnTo>
                  <a:pt x="3816" y="37"/>
                </a:lnTo>
                <a:lnTo>
                  <a:pt x="3596" y="74"/>
                </a:lnTo>
                <a:lnTo>
                  <a:pt x="3412" y="147"/>
                </a:lnTo>
                <a:lnTo>
                  <a:pt x="3229" y="257"/>
                </a:lnTo>
                <a:lnTo>
                  <a:pt x="3119" y="404"/>
                </a:lnTo>
                <a:lnTo>
                  <a:pt x="3009" y="551"/>
                </a:lnTo>
                <a:lnTo>
                  <a:pt x="2972" y="771"/>
                </a:lnTo>
                <a:lnTo>
                  <a:pt x="3009" y="991"/>
                </a:lnTo>
                <a:lnTo>
                  <a:pt x="3082" y="1174"/>
                </a:lnTo>
                <a:lnTo>
                  <a:pt x="3156" y="1285"/>
                </a:lnTo>
                <a:lnTo>
                  <a:pt x="3266" y="1358"/>
                </a:lnTo>
                <a:lnTo>
                  <a:pt x="3412" y="1431"/>
                </a:lnTo>
                <a:lnTo>
                  <a:pt x="3559" y="1468"/>
                </a:lnTo>
                <a:lnTo>
                  <a:pt x="3706" y="1468"/>
                </a:lnTo>
                <a:lnTo>
                  <a:pt x="3853" y="1431"/>
                </a:lnTo>
                <a:lnTo>
                  <a:pt x="3999" y="1395"/>
                </a:lnTo>
                <a:lnTo>
                  <a:pt x="4073" y="1395"/>
                </a:lnTo>
                <a:lnTo>
                  <a:pt x="3963" y="1468"/>
                </a:lnTo>
                <a:lnTo>
                  <a:pt x="3926" y="1578"/>
                </a:lnTo>
                <a:lnTo>
                  <a:pt x="3889" y="2055"/>
                </a:lnTo>
                <a:lnTo>
                  <a:pt x="3889" y="2532"/>
                </a:lnTo>
                <a:lnTo>
                  <a:pt x="3926" y="3449"/>
                </a:lnTo>
                <a:lnTo>
                  <a:pt x="3926" y="5099"/>
                </a:lnTo>
                <a:lnTo>
                  <a:pt x="3926" y="5283"/>
                </a:lnTo>
                <a:lnTo>
                  <a:pt x="3963" y="5466"/>
                </a:lnTo>
                <a:lnTo>
                  <a:pt x="3963" y="5503"/>
                </a:lnTo>
                <a:lnTo>
                  <a:pt x="3742" y="5613"/>
                </a:lnTo>
                <a:lnTo>
                  <a:pt x="3559" y="5723"/>
                </a:lnTo>
                <a:lnTo>
                  <a:pt x="3229" y="6016"/>
                </a:lnTo>
                <a:lnTo>
                  <a:pt x="2899" y="6347"/>
                </a:lnTo>
                <a:lnTo>
                  <a:pt x="2605" y="6677"/>
                </a:lnTo>
                <a:lnTo>
                  <a:pt x="2239" y="7080"/>
                </a:lnTo>
                <a:lnTo>
                  <a:pt x="1908" y="7484"/>
                </a:lnTo>
                <a:lnTo>
                  <a:pt x="1285" y="8364"/>
                </a:lnTo>
                <a:lnTo>
                  <a:pt x="698" y="9244"/>
                </a:lnTo>
                <a:lnTo>
                  <a:pt x="148" y="10125"/>
                </a:lnTo>
                <a:lnTo>
                  <a:pt x="38" y="10308"/>
                </a:lnTo>
                <a:lnTo>
                  <a:pt x="1" y="10492"/>
                </a:lnTo>
                <a:lnTo>
                  <a:pt x="38" y="10675"/>
                </a:lnTo>
                <a:lnTo>
                  <a:pt x="111" y="10858"/>
                </a:lnTo>
                <a:lnTo>
                  <a:pt x="221" y="11005"/>
                </a:lnTo>
                <a:lnTo>
                  <a:pt x="368" y="11115"/>
                </a:lnTo>
                <a:lnTo>
                  <a:pt x="551" y="11225"/>
                </a:lnTo>
                <a:lnTo>
                  <a:pt x="771" y="11262"/>
                </a:lnTo>
                <a:lnTo>
                  <a:pt x="1321" y="11299"/>
                </a:lnTo>
                <a:lnTo>
                  <a:pt x="1872" y="11262"/>
                </a:lnTo>
                <a:lnTo>
                  <a:pt x="3009" y="11189"/>
                </a:lnTo>
                <a:lnTo>
                  <a:pt x="5503" y="11115"/>
                </a:lnTo>
                <a:lnTo>
                  <a:pt x="7447" y="11042"/>
                </a:lnTo>
                <a:lnTo>
                  <a:pt x="8401" y="11005"/>
                </a:lnTo>
                <a:lnTo>
                  <a:pt x="9355" y="11042"/>
                </a:lnTo>
                <a:lnTo>
                  <a:pt x="9391" y="11152"/>
                </a:lnTo>
                <a:lnTo>
                  <a:pt x="9465" y="11225"/>
                </a:lnTo>
                <a:lnTo>
                  <a:pt x="9612" y="11299"/>
                </a:lnTo>
                <a:lnTo>
                  <a:pt x="9795" y="11335"/>
                </a:lnTo>
                <a:lnTo>
                  <a:pt x="9978" y="11335"/>
                </a:lnTo>
                <a:lnTo>
                  <a:pt x="10125" y="11299"/>
                </a:lnTo>
                <a:lnTo>
                  <a:pt x="10272" y="11299"/>
                </a:lnTo>
                <a:lnTo>
                  <a:pt x="10382" y="11262"/>
                </a:lnTo>
                <a:lnTo>
                  <a:pt x="10455" y="11189"/>
                </a:lnTo>
                <a:lnTo>
                  <a:pt x="10565" y="11115"/>
                </a:lnTo>
                <a:lnTo>
                  <a:pt x="10785" y="10968"/>
                </a:lnTo>
                <a:lnTo>
                  <a:pt x="10969" y="10785"/>
                </a:lnTo>
                <a:lnTo>
                  <a:pt x="11152" y="10602"/>
                </a:lnTo>
                <a:lnTo>
                  <a:pt x="11299" y="10455"/>
                </a:lnTo>
                <a:lnTo>
                  <a:pt x="11336" y="10308"/>
                </a:lnTo>
                <a:lnTo>
                  <a:pt x="11372" y="10198"/>
                </a:lnTo>
                <a:lnTo>
                  <a:pt x="11409" y="10051"/>
                </a:lnTo>
                <a:lnTo>
                  <a:pt x="11372" y="9941"/>
                </a:lnTo>
                <a:lnTo>
                  <a:pt x="11299" y="9685"/>
                </a:lnTo>
                <a:lnTo>
                  <a:pt x="11189" y="9464"/>
                </a:lnTo>
                <a:lnTo>
                  <a:pt x="10859" y="8914"/>
                </a:lnTo>
                <a:lnTo>
                  <a:pt x="10492" y="8364"/>
                </a:lnTo>
                <a:lnTo>
                  <a:pt x="10125" y="7887"/>
                </a:lnTo>
                <a:lnTo>
                  <a:pt x="9722" y="7410"/>
                </a:lnTo>
                <a:lnTo>
                  <a:pt x="9318" y="6933"/>
                </a:lnTo>
                <a:lnTo>
                  <a:pt x="8878" y="6493"/>
                </a:lnTo>
                <a:lnTo>
                  <a:pt x="8474" y="6126"/>
                </a:lnTo>
                <a:lnTo>
                  <a:pt x="8071" y="5760"/>
                </a:lnTo>
                <a:lnTo>
                  <a:pt x="7851" y="5576"/>
                </a:lnTo>
                <a:lnTo>
                  <a:pt x="7594" y="5430"/>
                </a:lnTo>
                <a:lnTo>
                  <a:pt x="7374" y="5319"/>
                </a:lnTo>
                <a:lnTo>
                  <a:pt x="7117" y="5209"/>
                </a:lnTo>
                <a:lnTo>
                  <a:pt x="7117" y="5173"/>
                </a:lnTo>
                <a:lnTo>
                  <a:pt x="7191" y="4953"/>
                </a:lnTo>
                <a:lnTo>
                  <a:pt x="7227" y="4696"/>
                </a:lnTo>
                <a:lnTo>
                  <a:pt x="7227" y="4182"/>
                </a:lnTo>
                <a:lnTo>
                  <a:pt x="7227" y="3669"/>
                </a:lnTo>
                <a:lnTo>
                  <a:pt x="7191" y="3192"/>
                </a:lnTo>
                <a:lnTo>
                  <a:pt x="7154" y="2825"/>
                </a:lnTo>
                <a:lnTo>
                  <a:pt x="7117" y="2385"/>
                </a:lnTo>
                <a:lnTo>
                  <a:pt x="7044" y="2165"/>
                </a:lnTo>
                <a:lnTo>
                  <a:pt x="7007" y="1945"/>
                </a:lnTo>
                <a:lnTo>
                  <a:pt x="6934" y="1761"/>
                </a:lnTo>
                <a:lnTo>
                  <a:pt x="6824" y="1615"/>
                </a:lnTo>
                <a:lnTo>
                  <a:pt x="7191" y="1651"/>
                </a:lnTo>
                <a:lnTo>
                  <a:pt x="7521" y="1651"/>
                </a:lnTo>
                <a:lnTo>
                  <a:pt x="7851" y="1541"/>
                </a:lnTo>
                <a:lnTo>
                  <a:pt x="7998" y="1468"/>
                </a:lnTo>
                <a:lnTo>
                  <a:pt x="8144" y="1358"/>
                </a:lnTo>
                <a:lnTo>
                  <a:pt x="8254" y="1248"/>
                </a:lnTo>
                <a:lnTo>
                  <a:pt x="8254" y="1174"/>
                </a:lnTo>
                <a:lnTo>
                  <a:pt x="8254" y="1101"/>
                </a:lnTo>
                <a:lnTo>
                  <a:pt x="8144" y="624"/>
                </a:lnTo>
                <a:lnTo>
                  <a:pt x="8071" y="404"/>
                </a:lnTo>
                <a:lnTo>
                  <a:pt x="7998" y="294"/>
                </a:lnTo>
                <a:lnTo>
                  <a:pt x="7924" y="221"/>
                </a:lnTo>
                <a:lnTo>
                  <a:pt x="7851" y="147"/>
                </a:lnTo>
                <a:lnTo>
                  <a:pt x="7777" y="147"/>
                </a:lnTo>
                <a:lnTo>
                  <a:pt x="7631" y="111"/>
                </a:lnTo>
                <a:lnTo>
                  <a:pt x="6824" y="74"/>
                </a:lnTo>
                <a:lnTo>
                  <a:pt x="4036" y="1"/>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465" name="Google Shape;465;p9"/>
          <p:cNvSpPr/>
          <p:nvPr/>
        </p:nvSpPr>
        <p:spPr>
          <a:xfrm>
            <a:off x="1333294" y="4678454"/>
            <a:ext cx="306966" cy="385027"/>
          </a:xfrm>
          <a:custGeom>
            <a:avLst/>
            <a:gdLst/>
            <a:ahLst/>
            <a:cxnLst/>
            <a:rect l="l" t="t" r="r" b="b"/>
            <a:pathLst>
              <a:path w="10822" h="13574" extrusionOk="0">
                <a:moveTo>
                  <a:pt x="10235" y="1358"/>
                </a:moveTo>
                <a:lnTo>
                  <a:pt x="10345" y="1652"/>
                </a:lnTo>
                <a:lnTo>
                  <a:pt x="10345" y="1982"/>
                </a:lnTo>
                <a:lnTo>
                  <a:pt x="10345" y="2312"/>
                </a:lnTo>
                <a:lnTo>
                  <a:pt x="10235" y="2605"/>
                </a:lnTo>
                <a:lnTo>
                  <a:pt x="10235" y="2569"/>
                </a:lnTo>
                <a:lnTo>
                  <a:pt x="10198" y="1945"/>
                </a:lnTo>
                <a:lnTo>
                  <a:pt x="10235" y="1358"/>
                </a:lnTo>
                <a:close/>
                <a:moveTo>
                  <a:pt x="9538" y="2092"/>
                </a:moveTo>
                <a:lnTo>
                  <a:pt x="9538" y="2422"/>
                </a:lnTo>
                <a:lnTo>
                  <a:pt x="9538" y="2789"/>
                </a:lnTo>
                <a:lnTo>
                  <a:pt x="9465" y="2202"/>
                </a:lnTo>
                <a:lnTo>
                  <a:pt x="9538" y="2092"/>
                </a:lnTo>
                <a:close/>
                <a:moveTo>
                  <a:pt x="9941" y="1285"/>
                </a:moveTo>
                <a:lnTo>
                  <a:pt x="9868" y="1835"/>
                </a:lnTo>
                <a:lnTo>
                  <a:pt x="9831" y="2129"/>
                </a:lnTo>
                <a:lnTo>
                  <a:pt x="9831" y="2459"/>
                </a:lnTo>
                <a:lnTo>
                  <a:pt x="9831" y="2642"/>
                </a:lnTo>
                <a:lnTo>
                  <a:pt x="9868" y="2789"/>
                </a:lnTo>
                <a:lnTo>
                  <a:pt x="9941" y="2936"/>
                </a:lnTo>
                <a:lnTo>
                  <a:pt x="10015" y="3046"/>
                </a:lnTo>
                <a:lnTo>
                  <a:pt x="10051" y="3046"/>
                </a:lnTo>
                <a:lnTo>
                  <a:pt x="9941" y="3229"/>
                </a:lnTo>
                <a:lnTo>
                  <a:pt x="9648" y="3632"/>
                </a:lnTo>
                <a:lnTo>
                  <a:pt x="9575" y="3046"/>
                </a:lnTo>
                <a:lnTo>
                  <a:pt x="9611" y="3119"/>
                </a:lnTo>
                <a:lnTo>
                  <a:pt x="9648" y="3156"/>
                </a:lnTo>
                <a:lnTo>
                  <a:pt x="9721" y="3192"/>
                </a:lnTo>
                <a:lnTo>
                  <a:pt x="9795" y="3156"/>
                </a:lnTo>
                <a:lnTo>
                  <a:pt x="9868" y="3156"/>
                </a:lnTo>
                <a:lnTo>
                  <a:pt x="9905" y="3082"/>
                </a:lnTo>
                <a:lnTo>
                  <a:pt x="9905" y="3046"/>
                </a:lnTo>
                <a:lnTo>
                  <a:pt x="9905" y="2972"/>
                </a:lnTo>
                <a:lnTo>
                  <a:pt x="9868" y="2936"/>
                </a:lnTo>
                <a:lnTo>
                  <a:pt x="9831" y="2899"/>
                </a:lnTo>
                <a:lnTo>
                  <a:pt x="9758" y="2899"/>
                </a:lnTo>
                <a:lnTo>
                  <a:pt x="9758" y="2642"/>
                </a:lnTo>
                <a:lnTo>
                  <a:pt x="9721" y="2092"/>
                </a:lnTo>
                <a:lnTo>
                  <a:pt x="9685" y="2018"/>
                </a:lnTo>
                <a:lnTo>
                  <a:pt x="9587" y="2018"/>
                </a:lnTo>
                <a:lnTo>
                  <a:pt x="9611" y="1982"/>
                </a:lnTo>
                <a:lnTo>
                  <a:pt x="9721" y="1762"/>
                </a:lnTo>
                <a:lnTo>
                  <a:pt x="9831" y="1542"/>
                </a:lnTo>
                <a:lnTo>
                  <a:pt x="9941" y="1285"/>
                </a:lnTo>
                <a:close/>
                <a:moveTo>
                  <a:pt x="9318" y="2385"/>
                </a:moveTo>
                <a:lnTo>
                  <a:pt x="9281" y="3119"/>
                </a:lnTo>
                <a:lnTo>
                  <a:pt x="9318" y="3889"/>
                </a:lnTo>
                <a:lnTo>
                  <a:pt x="9354" y="3963"/>
                </a:lnTo>
                <a:lnTo>
                  <a:pt x="9098" y="4183"/>
                </a:lnTo>
                <a:lnTo>
                  <a:pt x="9098" y="3963"/>
                </a:lnTo>
                <a:lnTo>
                  <a:pt x="9098" y="3743"/>
                </a:lnTo>
                <a:lnTo>
                  <a:pt x="9024" y="3302"/>
                </a:lnTo>
                <a:lnTo>
                  <a:pt x="8988" y="2715"/>
                </a:lnTo>
                <a:lnTo>
                  <a:pt x="9134" y="2569"/>
                </a:lnTo>
                <a:lnTo>
                  <a:pt x="9318" y="2385"/>
                </a:lnTo>
                <a:close/>
                <a:moveTo>
                  <a:pt x="8107" y="3596"/>
                </a:moveTo>
                <a:lnTo>
                  <a:pt x="7997" y="3889"/>
                </a:lnTo>
                <a:lnTo>
                  <a:pt x="7924" y="4219"/>
                </a:lnTo>
                <a:lnTo>
                  <a:pt x="7887" y="3779"/>
                </a:lnTo>
                <a:lnTo>
                  <a:pt x="8107" y="3596"/>
                </a:lnTo>
                <a:close/>
                <a:moveTo>
                  <a:pt x="8731" y="2972"/>
                </a:moveTo>
                <a:lnTo>
                  <a:pt x="8731" y="3302"/>
                </a:lnTo>
                <a:lnTo>
                  <a:pt x="8731" y="3816"/>
                </a:lnTo>
                <a:lnTo>
                  <a:pt x="8768" y="4109"/>
                </a:lnTo>
                <a:lnTo>
                  <a:pt x="8841" y="4366"/>
                </a:lnTo>
                <a:lnTo>
                  <a:pt x="8841" y="4403"/>
                </a:lnTo>
                <a:lnTo>
                  <a:pt x="8621" y="4586"/>
                </a:lnTo>
                <a:lnTo>
                  <a:pt x="8621" y="4586"/>
                </a:lnTo>
                <a:lnTo>
                  <a:pt x="8658" y="4219"/>
                </a:lnTo>
                <a:lnTo>
                  <a:pt x="8694" y="3816"/>
                </a:lnTo>
                <a:lnTo>
                  <a:pt x="8694" y="3449"/>
                </a:lnTo>
                <a:lnTo>
                  <a:pt x="8658" y="3082"/>
                </a:lnTo>
                <a:lnTo>
                  <a:pt x="8731" y="2972"/>
                </a:lnTo>
                <a:close/>
                <a:moveTo>
                  <a:pt x="8364" y="3339"/>
                </a:moveTo>
                <a:lnTo>
                  <a:pt x="8254" y="4733"/>
                </a:lnTo>
                <a:lnTo>
                  <a:pt x="8291" y="4806"/>
                </a:lnTo>
                <a:lnTo>
                  <a:pt x="8291" y="4843"/>
                </a:lnTo>
                <a:lnTo>
                  <a:pt x="8217" y="4916"/>
                </a:lnTo>
                <a:lnTo>
                  <a:pt x="8181" y="4880"/>
                </a:lnTo>
                <a:lnTo>
                  <a:pt x="8327" y="3522"/>
                </a:lnTo>
                <a:lnTo>
                  <a:pt x="8291" y="3486"/>
                </a:lnTo>
                <a:lnTo>
                  <a:pt x="8254" y="3449"/>
                </a:lnTo>
                <a:lnTo>
                  <a:pt x="8364" y="3339"/>
                </a:lnTo>
                <a:close/>
                <a:moveTo>
                  <a:pt x="7704" y="3963"/>
                </a:moveTo>
                <a:lnTo>
                  <a:pt x="7667" y="4329"/>
                </a:lnTo>
                <a:lnTo>
                  <a:pt x="7594" y="4696"/>
                </a:lnTo>
                <a:lnTo>
                  <a:pt x="7520" y="5026"/>
                </a:lnTo>
                <a:lnTo>
                  <a:pt x="7410" y="5393"/>
                </a:lnTo>
                <a:lnTo>
                  <a:pt x="7410" y="5467"/>
                </a:lnTo>
                <a:lnTo>
                  <a:pt x="7337" y="5430"/>
                </a:lnTo>
                <a:lnTo>
                  <a:pt x="7300" y="5430"/>
                </a:lnTo>
                <a:lnTo>
                  <a:pt x="7300" y="4990"/>
                </a:lnTo>
                <a:lnTo>
                  <a:pt x="7264" y="4696"/>
                </a:lnTo>
                <a:lnTo>
                  <a:pt x="7227" y="4366"/>
                </a:lnTo>
                <a:lnTo>
                  <a:pt x="7704" y="3963"/>
                </a:lnTo>
                <a:close/>
                <a:moveTo>
                  <a:pt x="7044" y="4513"/>
                </a:moveTo>
                <a:lnTo>
                  <a:pt x="6970" y="5026"/>
                </a:lnTo>
                <a:lnTo>
                  <a:pt x="6970" y="5320"/>
                </a:lnTo>
                <a:lnTo>
                  <a:pt x="6970" y="5540"/>
                </a:lnTo>
                <a:lnTo>
                  <a:pt x="7007" y="5650"/>
                </a:lnTo>
                <a:lnTo>
                  <a:pt x="7080" y="5760"/>
                </a:lnTo>
                <a:lnTo>
                  <a:pt x="6677" y="6053"/>
                </a:lnTo>
                <a:lnTo>
                  <a:pt x="6677" y="6053"/>
                </a:lnTo>
                <a:lnTo>
                  <a:pt x="6713" y="5797"/>
                </a:lnTo>
                <a:lnTo>
                  <a:pt x="6750" y="5540"/>
                </a:lnTo>
                <a:lnTo>
                  <a:pt x="6750" y="5173"/>
                </a:lnTo>
                <a:lnTo>
                  <a:pt x="6677" y="4843"/>
                </a:lnTo>
                <a:lnTo>
                  <a:pt x="7044" y="4513"/>
                </a:lnTo>
                <a:close/>
                <a:moveTo>
                  <a:pt x="6603" y="4916"/>
                </a:moveTo>
                <a:lnTo>
                  <a:pt x="6567" y="5173"/>
                </a:lnTo>
                <a:lnTo>
                  <a:pt x="6530" y="5430"/>
                </a:lnTo>
                <a:lnTo>
                  <a:pt x="6457" y="5613"/>
                </a:lnTo>
                <a:lnTo>
                  <a:pt x="6383" y="5760"/>
                </a:lnTo>
                <a:lnTo>
                  <a:pt x="6310" y="5943"/>
                </a:lnTo>
                <a:lnTo>
                  <a:pt x="6310" y="6127"/>
                </a:lnTo>
                <a:lnTo>
                  <a:pt x="6310" y="6200"/>
                </a:lnTo>
                <a:lnTo>
                  <a:pt x="6383" y="6237"/>
                </a:lnTo>
                <a:lnTo>
                  <a:pt x="5980" y="6494"/>
                </a:lnTo>
                <a:lnTo>
                  <a:pt x="6053" y="6090"/>
                </a:lnTo>
                <a:lnTo>
                  <a:pt x="6053" y="5760"/>
                </a:lnTo>
                <a:lnTo>
                  <a:pt x="6016" y="5393"/>
                </a:lnTo>
                <a:lnTo>
                  <a:pt x="6603" y="4916"/>
                </a:lnTo>
                <a:close/>
                <a:moveTo>
                  <a:pt x="5870" y="5540"/>
                </a:moveTo>
                <a:lnTo>
                  <a:pt x="5796" y="5943"/>
                </a:lnTo>
                <a:lnTo>
                  <a:pt x="5686" y="6347"/>
                </a:lnTo>
                <a:lnTo>
                  <a:pt x="5613" y="6567"/>
                </a:lnTo>
                <a:lnTo>
                  <a:pt x="5613" y="6677"/>
                </a:lnTo>
                <a:lnTo>
                  <a:pt x="5613" y="6750"/>
                </a:lnTo>
                <a:lnTo>
                  <a:pt x="5173" y="7081"/>
                </a:lnTo>
                <a:lnTo>
                  <a:pt x="5393" y="5943"/>
                </a:lnTo>
                <a:lnTo>
                  <a:pt x="5870" y="5540"/>
                </a:lnTo>
                <a:close/>
                <a:moveTo>
                  <a:pt x="9134" y="478"/>
                </a:moveTo>
                <a:lnTo>
                  <a:pt x="9428" y="588"/>
                </a:lnTo>
                <a:lnTo>
                  <a:pt x="9318" y="735"/>
                </a:lnTo>
                <a:lnTo>
                  <a:pt x="9318" y="845"/>
                </a:lnTo>
                <a:lnTo>
                  <a:pt x="9354" y="918"/>
                </a:lnTo>
                <a:lnTo>
                  <a:pt x="9428" y="955"/>
                </a:lnTo>
                <a:lnTo>
                  <a:pt x="9538" y="955"/>
                </a:lnTo>
                <a:lnTo>
                  <a:pt x="9538" y="1101"/>
                </a:lnTo>
                <a:lnTo>
                  <a:pt x="9465" y="1285"/>
                </a:lnTo>
                <a:lnTo>
                  <a:pt x="9318" y="1615"/>
                </a:lnTo>
                <a:lnTo>
                  <a:pt x="9134" y="1908"/>
                </a:lnTo>
                <a:lnTo>
                  <a:pt x="8914" y="2202"/>
                </a:lnTo>
                <a:lnTo>
                  <a:pt x="8841" y="2165"/>
                </a:lnTo>
                <a:lnTo>
                  <a:pt x="8804" y="2202"/>
                </a:lnTo>
                <a:lnTo>
                  <a:pt x="8768" y="2202"/>
                </a:lnTo>
                <a:lnTo>
                  <a:pt x="8731" y="2275"/>
                </a:lnTo>
                <a:lnTo>
                  <a:pt x="8731" y="2349"/>
                </a:lnTo>
                <a:lnTo>
                  <a:pt x="8364" y="2715"/>
                </a:lnTo>
                <a:lnTo>
                  <a:pt x="7740" y="3339"/>
                </a:lnTo>
                <a:lnTo>
                  <a:pt x="7667" y="3339"/>
                </a:lnTo>
                <a:lnTo>
                  <a:pt x="7667" y="3412"/>
                </a:lnTo>
                <a:lnTo>
                  <a:pt x="6493" y="4439"/>
                </a:lnTo>
                <a:lnTo>
                  <a:pt x="5650" y="5173"/>
                </a:lnTo>
                <a:lnTo>
                  <a:pt x="4806" y="5870"/>
                </a:lnTo>
                <a:lnTo>
                  <a:pt x="4769" y="5870"/>
                </a:lnTo>
                <a:lnTo>
                  <a:pt x="4733" y="5907"/>
                </a:lnTo>
                <a:lnTo>
                  <a:pt x="4623" y="6017"/>
                </a:lnTo>
                <a:lnTo>
                  <a:pt x="3889" y="6567"/>
                </a:lnTo>
                <a:lnTo>
                  <a:pt x="3852" y="6567"/>
                </a:lnTo>
                <a:lnTo>
                  <a:pt x="3816" y="6604"/>
                </a:lnTo>
                <a:lnTo>
                  <a:pt x="3632" y="6714"/>
                </a:lnTo>
                <a:lnTo>
                  <a:pt x="3339" y="6897"/>
                </a:lnTo>
                <a:lnTo>
                  <a:pt x="3155" y="7007"/>
                </a:lnTo>
                <a:lnTo>
                  <a:pt x="3045" y="7154"/>
                </a:lnTo>
                <a:lnTo>
                  <a:pt x="2972" y="7117"/>
                </a:lnTo>
                <a:lnTo>
                  <a:pt x="2605" y="6824"/>
                </a:lnTo>
                <a:lnTo>
                  <a:pt x="2312" y="6457"/>
                </a:lnTo>
                <a:lnTo>
                  <a:pt x="2128" y="6274"/>
                </a:lnTo>
                <a:lnTo>
                  <a:pt x="1945" y="6090"/>
                </a:lnTo>
                <a:lnTo>
                  <a:pt x="2202" y="5943"/>
                </a:lnTo>
                <a:lnTo>
                  <a:pt x="2458" y="5723"/>
                </a:lnTo>
                <a:lnTo>
                  <a:pt x="2605" y="5943"/>
                </a:lnTo>
                <a:lnTo>
                  <a:pt x="2825" y="6127"/>
                </a:lnTo>
                <a:lnTo>
                  <a:pt x="2935" y="6200"/>
                </a:lnTo>
                <a:lnTo>
                  <a:pt x="3082" y="6237"/>
                </a:lnTo>
                <a:lnTo>
                  <a:pt x="3229" y="6237"/>
                </a:lnTo>
                <a:lnTo>
                  <a:pt x="3339" y="6127"/>
                </a:lnTo>
                <a:lnTo>
                  <a:pt x="3375" y="6090"/>
                </a:lnTo>
                <a:lnTo>
                  <a:pt x="3412" y="6017"/>
                </a:lnTo>
                <a:lnTo>
                  <a:pt x="3375" y="5870"/>
                </a:lnTo>
                <a:lnTo>
                  <a:pt x="3339" y="5797"/>
                </a:lnTo>
                <a:lnTo>
                  <a:pt x="3265" y="5760"/>
                </a:lnTo>
                <a:lnTo>
                  <a:pt x="3119" y="5760"/>
                </a:lnTo>
                <a:lnTo>
                  <a:pt x="3082" y="5797"/>
                </a:lnTo>
                <a:lnTo>
                  <a:pt x="3082" y="5760"/>
                </a:lnTo>
                <a:lnTo>
                  <a:pt x="2935" y="5650"/>
                </a:lnTo>
                <a:lnTo>
                  <a:pt x="2752" y="5503"/>
                </a:lnTo>
                <a:lnTo>
                  <a:pt x="2825" y="5430"/>
                </a:lnTo>
                <a:lnTo>
                  <a:pt x="3302" y="4990"/>
                </a:lnTo>
                <a:lnTo>
                  <a:pt x="3375" y="5173"/>
                </a:lnTo>
                <a:lnTo>
                  <a:pt x="3449" y="5283"/>
                </a:lnTo>
                <a:lnTo>
                  <a:pt x="3559" y="5393"/>
                </a:lnTo>
                <a:lnTo>
                  <a:pt x="3669" y="5503"/>
                </a:lnTo>
                <a:lnTo>
                  <a:pt x="3816" y="5540"/>
                </a:lnTo>
                <a:lnTo>
                  <a:pt x="3926" y="5540"/>
                </a:lnTo>
                <a:lnTo>
                  <a:pt x="3999" y="5467"/>
                </a:lnTo>
                <a:lnTo>
                  <a:pt x="4036" y="5393"/>
                </a:lnTo>
                <a:lnTo>
                  <a:pt x="4036" y="5283"/>
                </a:lnTo>
                <a:lnTo>
                  <a:pt x="3889" y="5136"/>
                </a:lnTo>
                <a:lnTo>
                  <a:pt x="3742" y="4990"/>
                </a:lnTo>
                <a:lnTo>
                  <a:pt x="3632" y="4843"/>
                </a:lnTo>
                <a:lnTo>
                  <a:pt x="3595" y="4770"/>
                </a:lnTo>
                <a:lnTo>
                  <a:pt x="3595" y="4733"/>
                </a:lnTo>
                <a:lnTo>
                  <a:pt x="3926" y="4439"/>
                </a:lnTo>
                <a:lnTo>
                  <a:pt x="4146" y="4256"/>
                </a:lnTo>
                <a:lnTo>
                  <a:pt x="4182" y="4403"/>
                </a:lnTo>
                <a:lnTo>
                  <a:pt x="4256" y="4513"/>
                </a:lnTo>
                <a:lnTo>
                  <a:pt x="4329" y="4623"/>
                </a:lnTo>
                <a:lnTo>
                  <a:pt x="4439" y="4770"/>
                </a:lnTo>
                <a:lnTo>
                  <a:pt x="4586" y="4843"/>
                </a:lnTo>
                <a:lnTo>
                  <a:pt x="4696" y="4880"/>
                </a:lnTo>
                <a:lnTo>
                  <a:pt x="4806" y="4843"/>
                </a:lnTo>
                <a:lnTo>
                  <a:pt x="4843" y="4770"/>
                </a:lnTo>
                <a:lnTo>
                  <a:pt x="4879" y="4733"/>
                </a:lnTo>
                <a:lnTo>
                  <a:pt x="4879" y="4623"/>
                </a:lnTo>
                <a:lnTo>
                  <a:pt x="4843" y="4549"/>
                </a:lnTo>
                <a:lnTo>
                  <a:pt x="4769" y="4476"/>
                </a:lnTo>
                <a:lnTo>
                  <a:pt x="4623" y="4329"/>
                </a:lnTo>
                <a:lnTo>
                  <a:pt x="4513" y="4219"/>
                </a:lnTo>
                <a:lnTo>
                  <a:pt x="4476" y="4073"/>
                </a:lnTo>
                <a:lnTo>
                  <a:pt x="4476" y="3999"/>
                </a:lnTo>
                <a:lnTo>
                  <a:pt x="4989" y="3522"/>
                </a:lnTo>
                <a:lnTo>
                  <a:pt x="5063" y="3632"/>
                </a:lnTo>
                <a:lnTo>
                  <a:pt x="5173" y="3853"/>
                </a:lnTo>
                <a:lnTo>
                  <a:pt x="5356" y="4036"/>
                </a:lnTo>
                <a:lnTo>
                  <a:pt x="5430" y="4073"/>
                </a:lnTo>
                <a:lnTo>
                  <a:pt x="5503" y="4109"/>
                </a:lnTo>
                <a:lnTo>
                  <a:pt x="5576" y="4073"/>
                </a:lnTo>
                <a:lnTo>
                  <a:pt x="5650" y="4036"/>
                </a:lnTo>
                <a:lnTo>
                  <a:pt x="5686" y="3963"/>
                </a:lnTo>
                <a:lnTo>
                  <a:pt x="5686" y="3926"/>
                </a:lnTo>
                <a:lnTo>
                  <a:pt x="5686" y="3853"/>
                </a:lnTo>
                <a:lnTo>
                  <a:pt x="5650" y="3779"/>
                </a:lnTo>
                <a:lnTo>
                  <a:pt x="5246" y="3302"/>
                </a:lnTo>
                <a:lnTo>
                  <a:pt x="5980" y="2642"/>
                </a:lnTo>
                <a:lnTo>
                  <a:pt x="6016" y="2715"/>
                </a:lnTo>
                <a:lnTo>
                  <a:pt x="6163" y="3082"/>
                </a:lnTo>
                <a:lnTo>
                  <a:pt x="6200" y="3156"/>
                </a:lnTo>
                <a:lnTo>
                  <a:pt x="6237" y="3192"/>
                </a:lnTo>
                <a:lnTo>
                  <a:pt x="6383" y="3192"/>
                </a:lnTo>
                <a:lnTo>
                  <a:pt x="6457" y="3156"/>
                </a:lnTo>
                <a:lnTo>
                  <a:pt x="6493" y="3082"/>
                </a:lnTo>
                <a:lnTo>
                  <a:pt x="6530" y="3009"/>
                </a:lnTo>
                <a:lnTo>
                  <a:pt x="6493" y="2936"/>
                </a:lnTo>
                <a:lnTo>
                  <a:pt x="6383" y="2605"/>
                </a:lnTo>
                <a:lnTo>
                  <a:pt x="6273" y="2422"/>
                </a:lnTo>
                <a:lnTo>
                  <a:pt x="7007" y="1725"/>
                </a:lnTo>
                <a:lnTo>
                  <a:pt x="7044" y="1945"/>
                </a:lnTo>
                <a:lnTo>
                  <a:pt x="7080" y="2129"/>
                </a:lnTo>
                <a:lnTo>
                  <a:pt x="7154" y="2349"/>
                </a:lnTo>
                <a:lnTo>
                  <a:pt x="7227" y="2532"/>
                </a:lnTo>
                <a:lnTo>
                  <a:pt x="7300" y="2605"/>
                </a:lnTo>
                <a:lnTo>
                  <a:pt x="7410" y="2642"/>
                </a:lnTo>
                <a:lnTo>
                  <a:pt x="7557" y="2569"/>
                </a:lnTo>
                <a:lnTo>
                  <a:pt x="7630" y="2495"/>
                </a:lnTo>
                <a:lnTo>
                  <a:pt x="7667" y="2385"/>
                </a:lnTo>
                <a:lnTo>
                  <a:pt x="7667" y="2312"/>
                </a:lnTo>
                <a:lnTo>
                  <a:pt x="7630" y="2239"/>
                </a:lnTo>
                <a:lnTo>
                  <a:pt x="7557" y="2165"/>
                </a:lnTo>
                <a:lnTo>
                  <a:pt x="7484" y="2165"/>
                </a:lnTo>
                <a:lnTo>
                  <a:pt x="7337" y="1835"/>
                </a:lnTo>
                <a:lnTo>
                  <a:pt x="7227" y="1542"/>
                </a:lnTo>
                <a:lnTo>
                  <a:pt x="7740" y="1101"/>
                </a:lnTo>
                <a:lnTo>
                  <a:pt x="8217" y="735"/>
                </a:lnTo>
                <a:lnTo>
                  <a:pt x="8364" y="625"/>
                </a:lnTo>
                <a:lnTo>
                  <a:pt x="8511" y="551"/>
                </a:lnTo>
                <a:lnTo>
                  <a:pt x="8841" y="478"/>
                </a:lnTo>
                <a:close/>
                <a:moveTo>
                  <a:pt x="3485" y="7264"/>
                </a:moveTo>
                <a:lnTo>
                  <a:pt x="3449" y="7447"/>
                </a:lnTo>
                <a:lnTo>
                  <a:pt x="3302" y="7337"/>
                </a:lnTo>
                <a:lnTo>
                  <a:pt x="3485" y="7264"/>
                </a:lnTo>
                <a:close/>
                <a:moveTo>
                  <a:pt x="5099" y="6163"/>
                </a:moveTo>
                <a:lnTo>
                  <a:pt x="4733" y="7264"/>
                </a:lnTo>
                <a:lnTo>
                  <a:pt x="4733" y="7337"/>
                </a:lnTo>
                <a:lnTo>
                  <a:pt x="4586" y="7447"/>
                </a:lnTo>
                <a:lnTo>
                  <a:pt x="4586" y="7337"/>
                </a:lnTo>
                <a:lnTo>
                  <a:pt x="4586" y="7301"/>
                </a:lnTo>
                <a:lnTo>
                  <a:pt x="4623" y="6860"/>
                </a:lnTo>
                <a:lnTo>
                  <a:pt x="4733" y="6457"/>
                </a:lnTo>
                <a:lnTo>
                  <a:pt x="5026" y="6237"/>
                </a:lnTo>
                <a:lnTo>
                  <a:pt x="5099" y="6163"/>
                </a:lnTo>
                <a:close/>
                <a:moveTo>
                  <a:pt x="4292" y="6750"/>
                </a:moveTo>
                <a:lnTo>
                  <a:pt x="4219" y="7117"/>
                </a:lnTo>
                <a:lnTo>
                  <a:pt x="4219" y="7484"/>
                </a:lnTo>
                <a:lnTo>
                  <a:pt x="4219" y="7594"/>
                </a:lnTo>
                <a:lnTo>
                  <a:pt x="4292" y="7631"/>
                </a:lnTo>
                <a:lnTo>
                  <a:pt x="3889" y="7924"/>
                </a:lnTo>
                <a:lnTo>
                  <a:pt x="3816" y="7851"/>
                </a:lnTo>
                <a:lnTo>
                  <a:pt x="3889" y="7777"/>
                </a:lnTo>
                <a:lnTo>
                  <a:pt x="3926" y="7667"/>
                </a:lnTo>
                <a:lnTo>
                  <a:pt x="3926" y="7594"/>
                </a:lnTo>
                <a:lnTo>
                  <a:pt x="3889" y="7521"/>
                </a:lnTo>
                <a:lnTo>
                  <a:pt x="3852" y="7484"/>
                </a:lnTo>
                <a:lnTo>
                  <a:pt x="3816" y="7484"/>
                </a:lnTo>
                <a:lnTo>
                  <a:pt x="3889" y="7227"/>
                </a:lnTo>
                <a:lnTo>
                  <a:pt x="3926" y="7007"/>
                </a:lnTo>
                <a:lnTo>
                  <a:pt x="3926" y="6970"/>
                </a:lnTo>
                <a:lnTo>
                  <a:pt x="4292" y="6750"/>
                </a:lnTo>
                <a:close/>
                <a:moveTo>
                  <a:pt x="1101" y="6127"/>
                </a:moveTo>
                <a:lnTo>
                  <a:pt x="1358" y="6200"/>
                </a:lnTo>
                <a:lnTo>
                  <a:pt x="1578" y="6310"/>
                </a:lnTo>
                <a:lnTo>
                  <a:pt x="1761" y="6457"/>
                </a:lnTo>
                <a:lnTo>
                  <a:pt x="1945" y="6677"/>
                </a:lnTo>
                <a:lnTo>
                  <a:pt x="2312" y="7081"/>
                </a:lnTo>
                <a:lnTo>
                  <a:pt x="2715" y="7447"/>
                </a:lnTo>
                <a:lnTo>
                  <a:pt x="3155" y="7777"/>
                </a:lnTo>
                <a:lnTo>
                  <a:pt x="3339" y="7961"/>
                </a:lnTo>
                <a:lnTo>
                  <a:pt x="3522" y="8144"/>
                </a:lnTo>
                <a:lnTo>
                  <a:pt x="3522" y="8181"/>
                </a:lnTo>
                <a:lnTo>
                  <a:pt x="3485" y="8291"/>
                </a:lnTo>
                <a:lnTo>
                  <a:pt x="3485" y="8401"/>
                </a:lnTo>
                <a:lnTo>
                  <a:pt x="3559" y="8474"/>
                </a:lnTo>
                <a:lnTo>
                  <a:pt x="3669" y="8511"/>
                </a:lnTo>
                <a:lnTo>
                  <a:pt x="3669" y="8621"/>
                </a:lnTo>
                <a:lnTo>
                  <a:pt x="3669" y="8658"/>
                </a:lnTo>
                <a:lnTo>
                  <a:pt x="3595" y="8695"/>
                </a:lnTo>
                <a:lnTo>
                  <a:pt x="3229" y="8731"/>
                </a:lnTo>
                <a:lnTo>
                  <a:pt x="3009" y="8474"/>
                </a:lnTo>
                <a:lnTo>
                  <a:pt x="2825" y="8254"/>
                </a:lnTo>
                <a:lnTo>
                  <a:pt x="2165" y="7484"/>
                </a:lnTo>
                <a:lnTo>
                  <a:pt x="1615" y="6897"/>
                </a:lnTo>
                <a:lnTo>
                  <a:pt x="1321" y="6604"/>
                </a:lnTo>
                <a:lnTo>
                  <a:pt x="1174" y="6494"/>
                </a:lnTo>
                <a:lnTo>
                  <a:pt x="991" y="6420"/>
                </a:lnTo>
                <a:lnTo>
                  <a:pt x="1101" y="6127"/>
                </a:lnTo>
                <a:close/>
                <a:moveTo>
                  <a:pt x="8731" y="1"/>
                </a:moveTo>
                <a:lnTo>
                  <a:pt x="8474" y="74"/>
                </a:lnTo>
                <a:lnTo>
                  <a:pt x="8217" y="184"/>
                </a:lnTo>
                <a:lnTo>
                  <a:pt x="7997" y="331"/>
                </a:lnTo>
                <a:lnTo>
                  <a:pt x="7777" y="478"/>
                </a:lnTo>
                <a:lnTo>
                  <a:pt x="7154" y="1028"/>
                </a:lnTo>
                <a:lnTo>
                  <a:pt x="6530" y="1578"/>
                </a:lnTo>
                <a:lnTo>
                  <a:pt x="4036" y="3779"/>
                </a:lnTo>
                <a:lnTo>
                  <a:pt x="2825" y="4843"/>
                </a:lnTo>
                <a:lnTo>
                  <a:pt x="2312" y="5283"/>
                </a:lnTo>
                <a:lnTo>
                  <a:pt x="2092" y="5540"/>
                </a:lnTo>
                <a:lnTo>
                  <a:pt x="1871" y="5797"/>
                </a:lnTo>
                <a:lnTo>
                  <a:pt x="1761" y="5833"/>
                </a:lnTo>
                <a:lnTo>
                  <a:pt x="1725" y="5943"/>
                </a:lnTo>
                <a:lnTo>
                  <a:pt x="1541" y="5833"/>
                </a:lnTo>
                <a:lnTo>
                  <a:pt x="1358" y="5797"/>
                </a:lnTo>
                <a:lnTo>
                  <a:pt x="1174" y="5760"/>
                </a:lnTo>
                <a:lnTo>
                  <a:pt x="954" y="5760"/>
                </a:lnTo>
                <a:lnTo>
                  <a:pt x="844" y="5797"/>
                </a:lnTo>
                <a:lnTo>
                  <a:pt x="771" y="5907"/>
                </a:lnTo>
                <a:lnTo>
                  <a:pt x="624" y="6420"/>
                </a:lnTo>
                <a:lnTo>
                  <a:pt x="624" y="6494"/>
                </a:lnTo>
                <a:lnTo>
                  <a:pt x="661" y="6567"/>
                </a:lnTo>
                <a:lnTo>
                  <a:pt x="698" y="6604"/>
                </a:lnTo>
                <a:lnTo>
                  <a:pt x="771" y="6640"/>
                </a:lnTo>
                <a:lnTo>
                  <a:pt x="918" y="6860"/>
                </a:lnTo>
                <a:lnTo>
                  <a:pt x="1101" y="7081"/>
                </a:lnTo>
                <a:lnTo>
                  <a:pt x="1505" y="7484"/>
                </a:lnTo>
                <a:lnTo>
                  <a:pt x="2385" y="8511"/>
                </a:lnTo>
                <a:lnTo>
                  <a:pt x="2715" y="8951"/>
                </a:lnTo>
                <a:lnTo>
                  <a:pt x="2935" y="9171"/>
                </a:lnTo>
                <a:lnTo>
                  <a:pt x="3155" y="9318"/>
                </a:lnTo>
                <a:lnTo>
                  <a:pt x="3302" y="9355"/>
                </a:lnTo>
                <a:lnTo>
                  <a:pt x="3412" y="9355"/>
                </a:lnTo>
                <a:lnTo>
                  <a:pt x="3522" y="9281"/>
                </a:lnTo>
                <a:lnTo>
                  <a:pt x="3595" y="9171"/>
                </a:lnTo>
                <a:lnTo>
                  <a:pt x="3816" y="9135"/>
                </a:lnTo>
                <a:lnTo>
                  <a:pt x="3962" y="9061"/>
                </a:lnTo>
                <a:lnTo>
                  <a:pt x="4072" y="8951"/>
                </a:lnTo>
                <a:lnTo>
                  <a:pt x="4146" y="8805"/>
                </a:lnTo>
                <a:lnTo>
                  <a:pt x="4146" y="8548"/>
                </a:lnTo>
                <a:lnTo>
                  <a:pt x="4109" y="8328"/>
                </a:lnTo>
                <a:lnTo>
                  <a:pt x="5320" y="7557"/>
                </a:lnTo>
                <a:lnTo>
                  <a:pt x="6530" y="6750"/>
                </a:lnTo>
                <a:lnTo>
                  <a:pt x="7667" y="5907"/>
                </a:lnTo>
                <a:lnTo>
                  <a:pt x="8804" y="5026"/>
                </a:lnTo>
                <a:lnTo>
                  <a:pt x="9281" y="4660"/>
                </a:lnTo>
                <a:lnTo>
                  <a:pt x="9721" y="4219"/>
                </a:lnTo>
                <a:lnTo>
                  <a:pt x="10125" y="3743"/>
                </a:lnTo>
                <a:lnTo>
                  <a:pt x="10308" y="3486"/>
                </a:lnTo>
                <a:lnTo>
                  <a:pt x="10455" y="3229"/>
                </a:lnTo>
                <a:lnTo>
                  <a:pt x="10602" y="2972"/>
                </a:lnTo>
                <a:lnTo>
                  <a:pt x="10712" y="2679"/>
                </a:lnTo>
                <a:lnTo>
                  <a:pt x="10785" y="2385"/>
                </a:lnTo>
                <a:lnTo>
                  <a:pt x="10822" y="2129"/>
                </a:lnTo>
                <a:lnTo>
                  <a:pt x="10822" y="1835"/>
                </a:lnTo>
                <a:lnTo>
                  <a:pt x="10785" y="1542"/>
                </a:lnTo>
                <a:lnTo>
                  <a:pt x="10675" y="1248"/>
                </a:lnTo>
                <a:lnTo>
                  <a:pt x="10528" y="955"/>
                </a:lnTo>
                <a:lnTo>
                  <a:pt x="10382" y="735"/>
                </a:lnTo>
                <a:lnTo>
                  <a:pt x="10198" y="515"/>
                </a:lnTo>
                <a:lnTo>
                  <a:pt x="9978" y="368"/>
                </a:lnTo>
                <a:lnTo>
                  <a:pt x="9758" y="221"/>
                </a:lnTo>
                <a:lnTo>
                  <a:pt x="9501" y="111"/>
                </a:lnTo>
                <a:lnTo>
                  <a:pt x="9281" y="38"/>
                </a:lnTo>
                <a:lnTo>
                  <a:pt x="8988" y="1"/>
                </a:lnTo>
                <a:close/>
                <a:moveTo>
                  <a:pt x="1981" y="12399"/>
                </a:moveTo>
                <a:lnTo>
                  <a:pt x="1981" y="12509"/>
                </a:lnTo>
                <a:lnTo>
                  <a:pt x="1981" y="12656"/>
                </a:lnTo>
                <a:lnTo>
                  <a:pt x="1908" y="12913"/>
                </a:lnTo>
                <a:lnTo>
                  <a:pt x="1798" y="12913"/>
                </a:lnTo>
                <a:lnTo>
                  <a:pt x="1871" y="12656"/>
                </a:lnTo>
                <a:lnTo>
                  <a:pt x="1981" y="12399"/>
                </a:lnTo>
                <a:close/>
                <a:moveTo>
                  <a:pt x="1651" y="9391"/>
                </a:moveTo>
                <a:lnTo>
                  <a:pt x="1688" y="9575"/>
                </a:lnTo>
                <a:lnTo>
                  <a:pt x="1908" y="10198"/>
                </a:lnTo>
                <a:lnTo>
                  <a:pt x="2348" y="11372"/>
                </a:lnTo>
                <a:lnTo>
                  <a:pt x="2422" y="11739"/>
                </a:lnTo>
                <a:lnTo>
                  <a:pt x="2458" y="12106"/>
                </a:lnTo>
                <a:lnTo>
                  <a:pt x="2422" y="12436"/>
                </a:lnTo>
                <a:lnTo>
                  <a:pt x="2348" y="12619"/>
                </a:lnTo>
                <a:lnTo>
                  <a:pt x="2275" y="12766"/>
                </a:lnTo>
                <a:lnTo>
                  <a:pt x="2312" y="12583"/>
                </a:lnTo>
                <a:lnTo>
                  <a:pt x="2275" y="12436"/>
                </a:lnTo>
                <a:lnTo>
                  <a:pt x="2202" y="12326"/>
                </a:lnTo>
                <a:lnTo>
                  <a:pt x="2128" y="12216"/>
                </a:lnTo>
                <a:lnTo>
                  <a:pt x="2018" y="12179"/>
                </a:lnTo>
                <a:lnTo>
                  <a:pt x="1871" y="12179"/>
                </a:lnTo>
                <a:lnTo>
                  <a:pt x="1835" y="12253"/>
                </a:lnTo>
                <a:lnTo>
                  <a:pt x="1835" y="12326"/>
                </a:lnTo>
                <a:lnTo>
                  <a:pt x="1578" y="12656"/>
                </a:lnTo>
                <a:lnTo>
                  <a:pt x="1505" y="12840"/>
                </a:lnTo>
                <a:lnTo>
                  <a:pt x="1431" y="13023"/>
                </a:lnTo>
                <a:lnTo>
                  <a:pt x="1358" y="13023"/>
                </a:lnTo>
                <a:lnTo>
                  <a:pt x="1578" y="12509"/>
                </a:lnTo>
                <a:lnTo>
                  <a:pt x="1761" y="11996"/>
                </a:lnTo>
                <a:lnTo>
                  <a:pt x="1761" y="11959"/>
                </a:lnTo>
                <a:lnTo>
                  <a:pt x="1725" y="11922"/>
                </a:lnTo>
                <a:lnTo>
                  <a:pt x="1688" y="11922"/>
                </a:lnTo>
                <a:lnTo>
                  <a:pt x="1651" y="11959"/>
                </a:lnTo>
                <a:lnTo>
                  <a:pt x="1321" y="12399"/>
                </a:lnTo>
                <a:lnTo>
                  <a:pt x="1028" y="12913"/>
                </a:lnTo>
                <a:lnTo>
                  <a:pt x="881" y="12840"/>
                </a:lnTo>
                <a:lnTo>
                  <a:pt x="881" y="12729"/>
                </a:lnTo>
                <a:lnTo>
                  <a:pt x="1028" y="12436"/>
                </a:lnTo>
                <a:lnTo>
                  <a:pt x="1174" y="12143"/>
                </a:lnTo>
                <a:lnTo>
                  <a:pt x="1358" y="11849"/>
                </a:lnTo>
                <a:lnTo>
                  <a:pt x="1541" y="11556"/>
                </a:lnTo>
                <a:lnTo>
                  <a:pt x="1541" y="11519"/>
                </a:lnTo>
                <a:lnTo>
                  <a:pt x="1505" y="11482"/>
                </a:lnTo>
                <a:lnTo>
                  <a:pt x="1468" y="11519"/>
                </a:lnTo>
                <a:lnTo>
                  <a:pt x="1138" y="11812"/>
                </a:lnTo>
                <a:lnTo>
                  <a:pt x="954" y="11996"/>
                </a:lnTo>
                <a:lnTo>
                  <a:pt x="808" y="12179"/>
                </a:lnTo>
                <a:lnTo>
                  <a:pt x="698" y="12399"/>
                </a:lnTo>
                <a:lnTo>
                  <a:pt x="588" y="12619"/>
                </a:lnTo>
                <a:lnTo>
                  <a:pt x="551" y="12583"/>
                </a:lnTo>
                <a:lnTo>
                  <a:pt x="624" y="12473"/>
                </a:lnTo>
                <a:lnTo>
                  <a:pt x="661" y="12363"/>
                </a:lnTo>
                <a:lnTo>
                  <a:pt x="1138" y="11629"/>
                </a:lnTo>
                <a:lnTo>
                  <a:pt x="1321" y="11262"/>
                </a:lnTo>
                <a:lnTo>
                  <a:pt x="1468" y="10859"/>
                </a:lnTo>
                <a:lnTo>
                  <a:pt x="1431" y="10822"/>
                </a:lnTo>
                <a:lnTo>
                  <a:pt x="1395" y="10822"/>
                </a:lnTo>
                <a:lnTo>
                  <a:pt x="1064" y="11189"/>
                </a:lnTo>
                <a:lnTo>
                  <a:pt x="734" y="11556"/>
                </a:lnTo>
                <a:lnTo>
                  <a:pt x="844" y="11372"/>
                </a:lnTo>
                <a:lnTo>
                  <a:pt x="1248" y="10749"/>
                </a:lnTo>
                <a:lnTo>
                  <a:pt x="1651" y="10125"/>
                </a:lnTo>
                <a:lnTo>
                  <a:pt x="1651" y="10052"/>
                </a:lnTo>
                <a:lnTo>
                  <a:pt x="1615" y="9978"/>
                </a:lnTo>
                <a:lnTo>
                  <a:pt x="1505" y="9978"/>
                </a:lnTo>
                <a:lnTo>
                  <a:pt x="1321" y="10162"/>
                </a:lnTo>
                <a:lnTo>
                  <a:pt x="1505" y="9795"/>
                </a:lnTo>
                <a:lnTo>
                  <a:pt x="1651" y="9391"/>
                </a:lnTo>
                <a:close/>
                <a:moveTo>
                  <a:pt x="1541" y="8768"/>
                </a:moveTo>
                <a:lnTo>
                  <a:pt x="1468" y="8805"/>
                </a:lnTo>
                <a:lnTo>
                  <a:pt x="1395" y="8915"/>
                </a:lnTo>
                <a:lnTo>
                  <a:pt x="1395" y="9025"/>
                </a:lnTo>
                <a:lnTo>
                  <a:pt x="1395" y="9061"/>
                </a:lnTo>
                <a:lnTo>
                  <a:pt x="1211" y="9355"/>
                </a:lnTo>
                <a:lnTo>
                  <a:pt x="1101" y="9648"/>
                </a:lnTo>
                <a:lnTo>
                  <a:pt x="661" y="10602"/>
                </a:lnTo>
                <a:lnTo>
                  <a:pt x="294" y="11409"/>
                </a:lnTo>
                <a:lnTo>
                  <a:pt x="147" y="11812"/>
                </a:lnTo>
                <a:lnTo>
                  <a:pt x="37" y="12253"/>
                </a:lnTo>
                <a:lnTo>
                  <a:pt x="1" y="12399"/>
                </a:lnTo>
                <a:lnTo>
                  <a:pt x="1" y="12509"/>
                </a:lnTo>
                <a:lnTo>
                  <a:pt x="74" y="12729"/>
                </a:lnTo>
                <a:lnTo>
                  <a:pt x="221" y="12913"/>
                </a:lnTo>
                <a:lnTo>
                  <a:pt x="404" y="13096"/>
                </a:lnTo>
                <a:lnTo>
                  <a:pt x="441" y="13170"/>
                </a:lnTo>
                <a:lnTo>
                  <a:pt x="514" y="13206"/>
                </a:lnTo>
                <a:lnTo>
                  <a:pt x="588" y="13243"/>
                </a:lnTo>
                <a:lnTo>
                  <a:pt x="661" y="13243"/>
                </a:lnTo>
                <a:lnTo>
                  <a:pt x="734" y="13280"/>
                </a:lnTo>
                <a:lnTo>
                  <a:pt x="881" y="13353"/>
                </a:lnTo>
                <a:lnTo>
                  <a:pt x="954" y="13426"/>
                </a:lnTo>
                <a:lnTo>
                  <a:pt x="1101" y="13426"/>
                </a:lnTo>
                <a:lnTo>
                  <a:pt x="1431" y="13536"/>
                </a:lnTo>
                <a:lnTo>
                  <a:pt x="1468" y="13573"/>
                </a:lnTo>
                <a:lnTo>
                  <a:pt x="1688" y="13573"/>
                </a:lnTo>
                <a:lnTo>
                  <a:pt x="1908" y="13536"/>
                </a:lnTo>
                <a:lnTo>
                  <a:pt x="2128" y="13463"/>
                </a:lnTo>
                <a:lnTo>
                  <a:pt x="2312" y="13390"/>
                </a:lnTo>
                <a:lnTo>
                  <a:pt x="2495" y="13280"/>
                </a:lnTo>
                <a:lnTo>
                  <a:pt x="2605" y="13133"/>
                </a:lnTo>
                <a:lnTo>
                  <a:pt x="2715" y="12986"/>
                </a:lnTo>
                <a:lnTo>
                  <a:pt x="2788" y="12840"/>
                </a:lnTo>
                <a:lnTo>
                  <a:pt x="2862" y="12693"/>
                </a:lnTo>
                <a:lnTo>
                  <a:pt x="2935" y="12326"/>
                </a:lnTo>
                <a:lnTo>
                  <a:pt x="2935" y="11959"/>
                </a:lnTo>
                <a:lnTo>
                  <a:pt x="2862" y="11592"/>
                </a:lnTo>
                <a:lnTo>
                  <a:pt x="2788" y="11226"/>
                </a:lnTo>
                <a:lnTo>
                  <a:pt x="2678" y="10895"/>
                </a:lnTo>
                <a:lnTo>
                  <a:pt x="2055" y="9061"/>
                </a:lnTo>
                <a:lnTo>
                  <a:pt x="1981" y="8951"/>
                </a:lnTo>
                <a:lnTo>
                  <a:pt x="1871" y="8878"/>
                </a:lnTo>
                <a:lnTo>
                  <a:pt x="1761" y="8805"/>
                </a:lnTo>
                <a:lnTo>
                  <a:pt x="1651" y="8768"/>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466" name="Google Shape;466;p9"/>
          <p:cNvSpPr/>
          <p:nvPr/>
        </p:nvSpPr>
        <p:spPr>
          <a:xfrm>
            <a:off x="91624" y="4552927"/>
            <a:ext cx="416228" cy="409988"/>
          </a:xfrm>
          <a:custGeom>
            <a:avLst/>
            <a:gdLst/>
            <a:ahLst/>
            <a:cxnLst/>
            <a:rect l="l" t="t" r="r" b="b"/>
            <a:pathLst>
              <a:path w="14674" h="14454" extrusionOk="0">
                <a:moveTo>
                  <a:pt x="7887" y="3779"/>
                </a:moveTo>
                <a:lnTo>
                  <a:pt x="7961" y="3816"/>
                </a:lnTo>
                <a:lnTo>
                  <a:pt x="8071" y="3889"/>
                </a:lnTo>
                <a:lnTo>
                  <a:pt x="8218" y="4072"/>
                </a:lnTo>
                <a:lnTo>
                  <a:pt x="8291" y="4292"/>
                </a:lnTo>
                <a:lnTo>
                  <a:pt x="8364" y="4513"/>
                </a:lnTo>
                <a:lnTo>
                  <a:pt x="8401" y="4696"/>
                </a:lnTo>
                <a:lnTo>
                  <a:pt x="8401" y="4916"/>
                </a:lnTo>
                <a:lnTo>
                  <a:pt x="8401" y="5099"/>
                </a:lnTo>
                <a:lnTo>
                  <a:pt x="8291" y="5283"/>
                </a:lnTo>
                <a:lnTo>
                  <a:pt x="8144" y="4659"/>
                </a:lnTo>
                <a:lnTo>
                  <a:pt x="8034" y="4219"/>
                </a:lnTo>
                <a:lnTo>
                  <a:pt x="7961" y="3999"/>
                </a:lnTo>
                <a:lnTo>
                  <a:pt x="7887" y="3779"/>
                </a:lnTo>
                <a:close/>
                <a:moveTo>
                  <a:pt x="4329" y="5063"/>
                </a:moveTo>
                <a:lnTo>
                  <a:pt x="4476" y="5209"/>
                </a:lnTo>
                <a:lnTo>
                  <a:pt x="4586" y="5356"/>
                </a:lnTo>
                <a:lnTo>
                  <a:pt x="4696" y="5503"/>
                </a:lnTo>
                <a:lnTo>
                  <a:pt x="4769" y="5686"/>
                </a:lnTo>
                <a:lnTo>
                  <a:pt x="4769" y="5870"/>
                </a:lnTo>
                <a:lnTo>
                  <a:pt x="4769" y="6053"/>
                </a:lnTo>
                <a:lnTo>
                  <a:pt x="4659" y="6126"/>
                </a:lnTo>
                <a:lnTo>
                  <a:pt x="4549" y="6237"/>
                </a:lnTo>
                <a:lnTo>
                  <a:pt x="4439" y="5980"/>
                </a:lnTo>
                <a:lnTo>
                  <a:pt x="4329" y="5686"/>
                </a:lnTo>
                <a:lnTo>
                  <a:pt x="4293" y="5393"/>
                </a:lnTo>
                <a:lnTo>
                  <a:pt x="4293" y="5209"/>
                </a:lnTo>
                <a:lnTo>
                  <a:pt x="4293" y="5136"/>
                </a:lnTo>
                <a:lnTo>
                  <a:pt x="4329" y="5063"/>
                </a:lnTo>
                <a:close/>
                <a:moveTo>
                  <a:pt x="6604" y="7594"/>
                </a:moveTo>
                <a:lnTo>
                  <a:pt x="6714" y="7667"/>
                </a:lnTo>
                <a:lnTo>
                  <a:pt x="6787" y="7814"/>
                </a:lnTo>
                <a:lnTo>
                  <a:pt x="6934" y="8071"/>
                </a:lnTo>
                <a:lnTo>
                  <a:pt x="7337" y="8694"/>
                </a:lnTo>
                <a:lnTo>
                  <a:pt x="7117" y="8878"/>
                </a:lnTo>
                <a:lnTo>
                  <a:pt x="7080" y="8768"/>
                </a:lnTo>
                <a:lnTo>
                  <a:pt x="6860" y="8474"/>
                </a:lnTo>
                <a:lnTo>
                  <a:pt x="6677" y="8144"/>
                </a:lnTo>
                <a:lnTo>
                  <a:pt x="6567" y="7887"/>
                </a:lnTo>
                <a:lnTo>
                  <a:pt x="6420" y="7667"/>
                </a:lnTo>
                <a:lnTo>
                  <a:pt x="6604" y="7594"/>
                </a:lnTo>
                <a:close/>
                <a:moveTo>
                  <a:pt x="5283" y="8107"/>
                </a:moveTo>
                <a:lnTo>
                  <a:pt x="5356" y="8144"/>
                </a:lnTo>
                <a:lnTo>
                  <a:pt x="5833" y="9428"/>
                </a:lnTo>
                <a:lnTo>
                  <a:pt x="5650" y="9501"/>
                </a:lnTo>
                <a:lnTo>
                  <a:pt x="5686" y="9318"/>
                </a:lnTo>
                <a:lnTo>
                  <a:pt x="5650" y="9208"/>
                </a:lnTo>
                <a:lnTo>
                  <a:pt x="5613" y="9061"/>
                </a:lnTo>
                <a:lnTo>
                  <a:pt x="5503" y="8768"/>
                </a:lnTo>
                <a:lnTo>
                  <a:pt x="5246" y="8107"/>
                </a:lnTo>
                <a:close/>
                <a:moveTo>
                  <a:pt x="7337" y="9905"/>
                </a:moveTo>
                <a:lnTo>
                  <a:pt x="7337" y="10235"/>
                </a:lnTo>
                <a:lnTo>
                  <a:pt x="7190" y="9978"/>
                </a:lnTo>
                <a:lnTo>
                  <a:pt x="7337" y="9905"/>
                </a:lnTo>
                <a:close/>
                <a:moveTo>
                  <a:pt x="9721" y="9061"/>
                </a:moveTo>
                <a:lnTo>
                  <a:pt x="9832" y="9281"/>
                </a:lnTo>
                <a:lnTo>
                  <a:pt x="9942" y="9501"/>
                </a:lnTo>
                <a:lnTo>
                  <a:pt x="10052" y="9685"/>
                </a:lnTo>
                <a:lnTo>
                  <a:pt x="10162" y="9868"/>
                </a:lnTo>
                <a:lnTo>
                  <a:pt x="10198" y="10015"/>
                </a:lnTo>
                <a:lnTo>
                  <a:pt x="10198" y="10161"/>
                </a:lnTo>
                <a:lnTo>
                  <a:pt x="10198" y="10308"/>
                </a:lnTo>
                <a:lnTo>
                  <a:pt x="10125" y="10455"/>
                </a:lnTo>
                <a:lnTo>
                  <a:pt x="10052" y="10345"/>
                </a:lnTo>
                <a:lnTo>
                  <a:pt x="9978" y="10308"/>
                </a:lnTo>
                <a:lnTo>
                  <a:pt x="9758" y="9758"/>
                </a:lnTo>
                <a:lnTo>
                  <a:pt x="9685" y="9464"/>
                </a:lnTo>
                <a:lnTo>
                  <a:pt x="9575" y="9171"/>
                </a:lnTo>
                <a:lnTo>
                  <a:pt x="9648" y="9134"/>
                </a:lnTo>
                <a:lnTo>
                  <a:pt x="9721" y="9061"/>
                </a:lnTo>
                <a:close/>
                <a:moveTo>
                  <a:pt x="7667" y="9758"/>
                </a:moveTo>
                <a:lnTo>
                  <a:pt x="7777" y="9795"/>
                </a:lnTo>
                <a:lnTo>
                  <a:pt x="7924" y="9868"/>
                </a:lnTo>
                <a:lnTo>
                  <a:pt x="8071" y="10015"/>
                </a:lnTo>
                <a:lnTo>
                  <a:pt x="8181" y="10235"/>
                </a:lnTo>
                <a:lnTo>
                  <a:pt x="8291" y="10638"/>
                </a:lnTo>
                <a:lnTo>
                  <a:pt x="8328" y="10822"/>
                </a:lnTo>
                <a:lnTo>
                  <a:pt x="8328" y="10968"/>
                </a:lnTo>
                <a:lnTo>
                  <a:pt x="8291" y="11115"/>
                </a:lnTo>
                <a:lnTo>
                  <a:pt x="8181" y="11189"/>
                </a:lnTo>
                <a:lnTo>
                  <a:pt x="8181" y="11115"/>
                </a:lnTo>
                <a:lnTo>
                  <a:pt x="8144" y="11005"/>
                </a:lnTo>
                <a:lnTo>
                  <a:pt x="8071" y="10968"/>
                </a:lnTo>
                <a:lnTo>
                  <a:pt x="7997" y="10895"/>
                </a:lnTo>
                <a:lnTo>
                  <a:pt x="7887" y="10675"/>
                </a:lnTo>
                <a:lnTo>
                  <a:pt x="7814" y="10382"/>
                </a:lnTo>
                <a:lnTo>
                  <a:pt x="7741" y="9831"/>
                </a:lnTo>
                <a:lnTo>
                  <a:pt x="7667" y="9758"/>
                </a:lnTo>
                <a:close/>
                <a:moveTo>
                  <a:pt x="10162" y="1321"/>
                </a:moveTo>
                <a:lnTo>
                  <a:pt x="10198" y="1541"/>
                </a:lnTo>
                <a:lnTo>
                  <a:pt x="10272" y="1725"/>
                </a:lnTo>
                <a:lnTo>
                  <a:pt x="10455" y="2092"/>
                </a:lnTo>
                <a:lnTo>
                  <a:pt x="10932" y="3229"/>
                </a:lnTo>
                <a:lnTo>
                  <a:pt x="10969" y="3302"/>
                </a:lnTo>
                <a:lnTo>
                  <a:pt x="10749" y="3375"/>
                </a:lnTo>
                <a:lnTo>
                  <a:pt x="10528" y="3449"/>
                </a:lnTo>
                <a:lnTo>
                  <a:pt x="9758" y="3742"/>
                </a:lnTo>
                <a:lnTo>
                  <a:pt x="8988" y="4146"/>
                </a:lnTo>
                <a:lnTo>
                  <a:pt x="8841" y="4219"/>
                </a:lnTo>
                <a:lnTo>
                  <a:pt x="8731" y="4329"/>
                </a:lnTo>
                <a:lnTo>
                  <a:pt x="8658" y="4072"/>
                </a:lnTo>
                <a:lnTo>
                  <a:pt x="8511" y="3816"/>
                </a:lnTo>
                <a:lnTo>
                  <a:pt x="8364" y="3595"/>
                </a:lnTo>
                <a:lnTo>
                  <a:pt x="8254" y="3522"/>
                </a:lnTo>
                <a:lnTo>
                  <a:pt x="8144" y="3449"/>
                </a:lnTo>
                <a:lnTo>
                  <a:pt x="7997" y="3412"/>
                </a:lnTo>
                <a:lnTo>
                  <a:pt x="7851" y="3375"/>
                </a:lnTo>
                <a:lnTo>
                  <a:pt x="7777" y="3375"/>
                </a:lnTo>
                <a:lnTo>
                  <a:pt x="7704" y="3412"/>
                </a:lnTo>
                <a:lnTo>
                  <a:pt x="7667" y="3485"/>
                </a:lnTo>
                <a:lnTo>
                  <a:pt x="7667" y="3559"/>
                </a:lnTo>
                <a:lnTo>
                  <a:pt x="7484" y="3595"/>
                </a:lnTo>
                <a:lnTo>
                  <a:pt x="7337" y="3706"/>
                </a:lnTo>
                <a:lnTo>
                  <a:pt x="7190" y="3852"/>
                </a:lnTo>
                <a:lnTo>
                  <a:pt x="7044" y="3999"/>
                </a:lnTo>
                <a:lnTo>
                  <a:pt x="7007" y="4109"/>
                </a:lnTo>
                <a:lnTo>
                  <a:pt x="7044" y="4219"/>
                </a:lnTo>
                <a:lnTo>
                  <a:pt x="7264" y="4696"/>
                </a:lnTo>
                <a:lnTo>
                  <a:pt x="7080" y="4769"/>
                </a:lnTo>
                <a:lnTo>
                  <a:pt x="6310" y="5026"/>
                </a:lnTo>
                <a:lnTo>
                  <a:pt x="5576" y="5283"/>
                </a:lnTo>
                <a:lnTo>
                  <a:pt x="5320" y="5356"/>
                </a:lnTo>
                <a:lnTo>
                  <a:pt x="5210" y="5393"/>
                </a:lnTo>
                <a:lnTo>
                  <a:pt x="5136" y="5466"/>
                </a:lnTo>
                <a:lnTo>
                  <a:pt x="5100" y="5356"/>
                </a:lnTo>
                <a:lnTo>
                  <a:pt x="4916" y="5063"/>
                </a:lnTo>
                <a:lnTo>
                  <a:pt x="4806" y="4879"/>
                </a:lnTo>
                <a:lnTo>
                  <a:pt x="4659" y="4733"/>
                </a:lnTo>
                <a:lnTo>
                  <a:pt x="4513" y="4623"/>
                </a:lnTo>
                <a:lnTo>
                  <a:pt x="4329" y="4549"/>
                </a:lnTo>
                <a:lnTo>
                  <a:pt x="4183" y="4513"/>
                </a:lnTo>
                <a:lnTo>
                  <a:pt x="4036" y="4586"/>
                </a:lnTo>
                <a:lnTo>
                  <a:pt x="3852" y="4586"/>
                </a:lnTo>
                <a:lnTo>
                  <a:pt x="3779" y="4623"/>
                </a:lnTo>
                <a:lnTo>
                  <a:pt x="3742" y="4696"/>
                </a:lnTo>
                <a:lnTo>
                  <a:pt x="3706" y="4989"/>
                </a:lnTo>
                <a:lnTo>
                  <a:pt x="3706" y="5283"/>
                </a:lnTo>
                <a:lnTo>
                  <a:pt x="3742" y="5576"/>
                </a:lnTo>
                <a:lnTo>
                  <a:pt x="3816" y="5870"/>
                </a:lnTo>
                <a:lnTo>
                  <a:pt x="3596" y="5833"/>
                </a:lnTo>
                <a:lnTo>
                  <a:pt x="3376" y="5870"/>
                </a:lnTo>
                <a:lnTo>
                  <a:pt x="2972" y="6016"/>
                </a:lnTo>
                <a:lnTo>
                  <a:pt x="2422" y="6163"/>
                </a:lnTo>
                <a:lnTo>
                  <a:pt x="2165" y="6273"/>
                </a:lnTo>
                <a:lnTo>
                  <a:pt x="2055" y="6347"/>
                </a:lnTo>
                <a:lnTo>
                  <a:pt x="1945" y="6457"/>
                </a:lnTo>
                <a:lnTo>
                  <a:pt x="1945" y="6530"/>
                </a:lnTo>
                <a:lnTo>
                  <a:pt x="1982" y="6567"/>
                </a:lnTo>
                <a:lnTo>
                  <a:pt x="2238" y="6603"/>
                </a:lnTo>
                <a:lnTo>
                  <a:pt x="2459" y="6567"/>
                </a:lnTo>
                <a:lnTo>
                  <a:pt x="2972" y="6457"/>
                </a:lnTo>
                <a:lnTo>
                  <a:pt x="3449" y="6347"/>
                </a:lnTo>
                <a:lnTo>
                  <a:pt x="3706" y="6237"/>
                </a:lnTo>
                <a:lnTo>
                  <a:pt x="3816" y="6163"/>
                </a:lnTo>
                <a:lnTo>
                  <a:pt x="3889" y="6090"/>
                </a:lnTo>
                <a:lnTo>
                  <a:pt x="4073" y="6383"/>
                </a:lnTo>
                <a:lnTo>
                  <a:pt x="4256" y="6677"/>
                </a:lnTo>
                <a:lnTo>
                  <a:pt x="4293" y="6713"/>
                </a:lnTo>
                <a:lnTo>
                  <a:pt x="4366" y="6823"/>
                </a:lnTo>
                <a:lnTo>
                  <a:pt x="4549" y="6970"/>
                </a:lnTo>
                <a:lnTo>
                  <a:pt x="4659" y="7007"/>
                </a:lnTo>
                <a:lnTo>
                  <a:pt x="4733" y="7044"/>
                </a:lnTo>
                <a:lnTo>
                  <a:pt x="4806" y="7007"/>
                </a:lnTo>
                <a:lnTo>
                  <a:pt x="4879" y="6933"/>
                </a:lnTo>
                <a:lnTo>
                  <a:pt x="5063" y="6640"/>
                </a:lnTo>
                <a:lnTo>
                  <a:pt x="5173" y="6347"/>
                </a:lnTo>
                <a:lnTo>
                  <a:pt x="5210" y="6053"/>
                </a:lnTo>
                <a:lnTo>
                  <a:pt x="5210" y="5760"/>
                </a:lnTo>
                <a:lnTo>
                  <a:pt x="5320" y="5760"/>
                </a:lnTo>
                <a:lnTo>
                  <a:pt x="5430" y="5723"/>
                </a:lnTo>
                <a:lnTo>
                  <a:pt x="5686" y="5650"/>
                </a:lnTo>
                <a:lnTo>
                  <a:pt x="6457" y="5430"/>
                </a:lnTo>
                <a:lnTo>
                  <a:pt x="7190" y="5173"/>
                </a:lnTo>
                <a:lnTo>
                  <a:pt x="7447" y="5063"/>
                </a:lnTo>
                <a:lnTo>
                  <a:pt x="7631" y="5430"/>
                </a:lnTo>
                <a:lnTo>
                  <a:pt x="7704" y="5613"/>
                </a:lnTo>
                <a:lnTo>
                  <a:pt x="7814" y="5760"/>
                </a:lnTo>
                <a:lnTo>
                  <a:pt x="7924" y="5833"/>
                </a:lnTo>
                <a:lnTo>
                  <a:pt x="8218" y="5833"/>
                </a:lnTo>
                <a:lnTo>
                  <a:pt x="8328" y="5760"/>
                </a:lnTo>
                <a:lnTo>
                  <a:pt x="8548" y="5576"/>
                </a:lnTo>
                <a:lnTo>
                  <a:pt x="8731" y="5356"/>
                </a:lnTo>
                <a:lnTo>
                  <a:pt x="8804" y="5173"/>
                </a:lnTo>
                <a:lnTo>
                  <a:pt x="8841" y="4989"/>
                </a:lnTo>
                <a:lnTo>
                  <a:pt x="8841" y="4806"/>
                </a:lnTo>
                <a:lnTo>
                  <a:pt x="8804" y="4586"/>
                </a:lnTo>
                <a:lnTo>
                  <a:pt x="8914" y="4586"/>
                </a:lnTo>
                <a:lnTo>
                  <a:pt x="9061" y="4513"/>
                </a:lnTo>
                <a:lnTo>
                  <a:pt x="9942" y="4109"/>
                </a:lnTo>
                <a:lnTo>
                  <a:pt x="10639" y="3852"/>
                </a:lnTo>
                <a:lnTo>
                  <a:pt x="10895" y="3742"/>
                </a:lnTo>
                <a:lnTo>
                  <a:pt x="11115" y="3669"/>
                </a:lnTo>
                <a:lnTo>
                  <a:pt x="11519" y="4586"/>
                </a:lnTo>
                <a:lnTo>
                  <a:pt x="11849" y="5540"/>
                </a:lnTo>
                <a:lnTo>
                  <a:pt x="12069" y="6237"/>
                </a:lnTo>
                <a:lnTo>
                  <a:pt x="12032" y="6347"/>
                </a:lnTo>
                <a:lnTo>
                  <a:pt x="11996" y="6457"/>
                </a:lnTo>
                <a:lnTo>
                  <a:pt x="11959" y="6457"/>
                </a:lnTo>
                <a:lnTo>
                  <a:pt x="11592" y="6603"/>
                </a:lnTo>
                <a:lnTo>
                  <a:pt x="10969" y="6787"/>
                </a:lnTo>
                <a:lnTo>
                  <a:pt x="9685" y="7227"/>
                </a:lnTo>
                <a:lnTo>
                  <a:pt x="8438" y="7630"/>
                </a:lnTo>
                <a:lnTo>
                  <a:pt x="7887" y="7777"/>
                </a:lnTo>
                <a:lnTo>
                  <a:pt x="7631" y="7924"/>
                </a:lnTo>
                <a:lnTo>
                  <a:pt x="7521" y="7997"/>
                </a:lnTo>
                <a:lnTo>
                  <a:pt x="7447" y="8107"/>
                </a:lnTo>
                <a:lnTo>
                  <a:pt x="7447" y="8144"/>
                </a:lnTo>
                <a:lnTo>
                  <a:pt x="7631" y="8181"/>
                </a:lnTo>
                <a:lnTo>
                  <a:pt x="7997" y="8181"/>
                </a:lnTo>
                <a:lnTo>
                  <a:pt x="8181" y="8107"/>
                </a:lnTo>
                <a:lnTo>
                  <a:pt x="8914" y="7887"/>
                </a:lnTo>
                <a:lnTo>
                  <a:pt x="10565" y="7374"/>
                </a:lnTo>
                <a:lnTo>
                  <a:pt x="12216" y="6860"/>
                </a:lnTo>
                <a:lnTo>
                  <a:pt x="12289" y="6823"/>
                </a:lnTo>
                <a:lnTo>
                  <a:pt x="12546" y="7777"/>
                </a:lnTo>
                <a:lnTo>
                  <a:pt x="12766" y="8474"/>
                </a:lnTo>
                <a:lnTo>
                  <a:pt x="12729" y="8511"/>
                </a:lnTo>
                <a:lnTo>
                  <a:pt x="12693" y="8584"/>
                </a:lnTo>
                <a:lnTo>
                  <a:pt x="11629" y="8988"/>
                </a:lnTo>
                <a:lnTo>
                  <a:pt x="11042" y="9208"/>
                </a:lnTo>
                <a:lnTo>
                  <a:pt x="10859" y="9281"/>
                </a:lnTo>
                <a:lnTo>
                  <a:pt x="10749" y="9391"/>
                </a:lnTo>
                <a:lnTo>
                  <a:pt x="10455" y="9575"/>
                </a:lnTo>
                <a:lnTo>
                  <a:pt x="10455" y="9611"/>
                </a:lnTo>
                <a:lnTo>
                  <a:pt x="10418" y="9501"/>
                </a:lnTo>
                <a:lnTo>
                  <a:pt x="10198" y="9024"/>
                </a:lnTo>
                <a:lnTo>
                  <a:pt x="10052" y="8804"/>
                </a:lnTo>
                <a:lnTo>
                  <a:pt x="9942" y="8731"/>
                </a:lnTo>
                <a:lnTo>
                  <a:pt x="9832" y="8694"/>
                </a:lnTo>
                <a:lnTo>
                  <a:pt x="9758" y="8694"/>
                </a:lnTo>
                <a:lnTo>
                  <a:pt x="9721" y="8768"/>
                </a:lnTo>
                <a:lnTo>
                  <a:pt x="9685" y="8841"/>
                </a:lnTo>
                <a:lnTo>
                  <a:pt x="9501" y="8841"/>
                </a:lnTo>
                <a:lnTo>
                  <a:pt x="9355" y="8804"/>
                </a:lnTo>
                <a:lnTo>
                  <a:pt x="9208" y="8841"/>
                </a:lnTo>
                <a:lnTo>
                  <a:pt x="9061" y="8878"/>
                </a:lnTo>
                <a:lnTo>
                  <a:pt x="8988" y="8988"/>
                </a:lnTo>
                <a:lnTo>
                  <a:pt x="8914" y="9098"/>
                </a:lnTo>
                <a:lnTo>
                  <a:pt x="8914" y="9208"/>
                </a:lnTo>
                <a:lnTo>
                  <a:pt x="9025" y="9611"/>
                </a:lnTo>
                <a:lnTo>
                  <a:pt x="9135" y="10051"/>
                </a:lnTo>
                <a:lnTo>
                  <a:pt x="8694" y="10161"/>
                </a:lnTo>
                <a:lnTo>
                  <a:pt x="8658" y="10198"/>
                </a:lnTo>
                <a:lnTo>
                  <a:pt x="8621" y="10235"/>
                </a:lnTo>
                <a:lnTo>
                  <a:pt x="8584" y="10345"/>
                </a:lnTo>
                <a:lnTo>
                  <a:pt x="8511" y="10125"/>
                </a:lnTo>
                <a:lnTo>
                  <a:pt x="8401" y="9905"/>
                </a:lnTo>
                <a:lnTo>
                  <a:pt x="8254" y="9685"/>
                </a:lnTo>
                <a:lnTo>
                  <a:pt x="8034" y="9501"/>
                </a:lnTo>
                <a:lnTo>
                  <a:pt x="7777" y="9391"/>
                </a:lnTo>
                <a:lnTo>
                  <a:pt x="7557" y="9391"/>
                </a:lnTo>
                <a:lnTo>
                  <a:pt x="7411" y="9428"/>
                </a:lnTo>
                <a:lnTo>
                  <a:pt x="7300" y="9464"/>
                </a:lnTo>
                <a:lnTo>
                  <a:pt x="7190" y="9538"/>
                </a:lnTo>
                <a:lnTo>
                  <a:pt x="7080" y="9611"/>
                </a:lnTo>
                <a:lnTo>
                  <a:pt x="7044" y="9721"/>
                </a:lnTo>
                <a:lnTo>
                  <a:pt x="7007" y="9868"/>
                </a:lnTo>
                <a:lnTo>
                  <a:pt x="7044" y="9941"/>
                </a:lnTo>
                <a:lnTo>
                  <a:pt x="7117" y="9978"/>
                </a:lnTo>
                <a:lnTo>
                  <a:pt x="7044" y="10235"/>
                </a:lnTo>
                <a:lnTo>
                  <a:pt x="7080" y="10492"/>
                </a:lnTo>
                <a:lnTo>
                  <a:pt x="4806" y="11152"/>
                </a:lnTo>
                <a:lnTo>
                  <a:pt x="4219" y="11335"/>
                </a:lnTo>
                <a:lnTo>
                  <a:pt x="3632" y="11519"/>
                </a:lnTo>
                <a:lnTo>
                  <a:pt x="3449" y="11629"/>
                </a:lnTo>
                <a:lnTo>
                  <a:pt x="3192" y="10602"/>
                </a:lnTo>
                <a:lnTo>
                  <a:pt x="2862" y="9611"/>
                </a:lnTo>
                <a:lnTo>
                  <a:pt x="3339" y="9538"/>
                </a:lnTo>
                <a:lnTo>
                  <a:pt x="3816" y="9428"/>
                </a:lnTo>
                <a:lnTo>
                  <a:pt x="4769" y="9134"/>
                </a:lnTo>
                <a:lnTo>
                  <a:pt x="4843" y="9318"/>
                </a:lnTo>
                <a:lnTo>
                  <a:pt x="4953" y="9501"/>
                </a:lnTo>
                <a:lnTo>
                  <a:pt x="5063" y="9685"/>
                </a:lnTo>
                <a:lnTo>
                  <a:pt x="5246" y="9831"/>
                </a:lnTo>
                <a:lnTo>
                  <a:pt x="5356" y="9868"/>
                </a:lnTo>
                <a:lnTo>
                  <a:pt x="5466" y="9905"/>
                </a:lnTo>
                <a:lnTo>
                  <a:pt x="5613" y="9905"/>
                </a:lnTo>
                <a:lnTo>
                  <a:pt x="5723" y="9868"/>
                </a:lnTo>
                <a:lnTo>
                  <a:pt x="5980" y="9758"/>
                </a:lnTo>
                <a:lnTo>
                  <a:pt x="6163" y="9648"/>
                </a:lnTo>
                <a:lnTo>
                  <a:pt x="6237" y="9538"/>
                </a:lnTo>
                <a:lnTo>
                  <a:pt x="6273" y="9501"/>
                </a:lnTo>
                <a:lnTo>
                  <a:pt x="6237" y="9428"/>
                </a:lnTo>
                <a:lnTo>
                  <a:pt x="5980" y="8731"/>
                </a:lnTo>
                <a:lnTo>
                  <a:pt x="6200" y="8731"/>
                </a:lnTo>
                <a:lnTo>
                  <a:pt x="6383" y="8658"/>
                </a:lnTo>
                <a:lnTo>
                  <a:pt x="6604" y="9244"/>
                </a:lnTo>
                <a:lnTo>
                  <a:pt x="6677" y="9318"/>
                </a:lnTo>
                <a:lnTo>
                  <a:pt x="6714" y="9354"/>
                </a:lnTo>
                <a:lnTo>
                  <a:pt x="6787" y="9354"/>
                </a:lnTo>
                <a:lnTo>
                  <a:pt x="7044" y="9318"/>
                </a:lnTo>
                <a:lnTo>
                  <a:pt x="7300" y="9208"/>
                </a:lnTo>
                <a:lnTo>
                  <a:pt x="7521" y="9061"/>
                </a:lnTo>
                <a:lnTo>
                  <a:pt x="7704" y="8878"/>
                </a:lnTo>
                <a:lnTo>
                  <a:pt x="7741" y="8841"/>
                </a:lnTo>
                <a:lnTo>
                  <a:pt x="7777" y="8768"/>
                </a:lnTo>
                <a:lnTo>
                  <a:pt x="7741" y="8658"/>
                </a:lnTo>
                <a:lnTo>
                  <a:pt x="7264" y="7887"/>
                </a:lnTo>
                <a:lnTo>
                  <a:pt x="7080" y="7520"/>
                </a:lnTo>
                <a:lnTo>
                  <a:pt x="6970" y="7337"/>
                </a:lnTo>
                <a:lnTo>
                  <a:pt x="6824" y="7227"/>
                </a:lnTo>
                <a:lnTo>
                  <a:pt x="6640" y="7154"/>
                </a:lnTo>
                <a:lnTo>
                  <a:pt x="6457" y="7190"/>
                </a:lnTo>
                <a:lnTo>
                  <a:pt x="6383" y="7227"/>
                </a:lnTo>
                <a:lnTo>
                  <a:pt x="6310" y="7264"/>
                </a:lnTo>
                <a:lnTo>
                  <a:pt x="6237" y="7337"/>
                </a:lnTo>
                <a:lnTo>
                  <a:pt x="6200" y="7410"/>
                </a:lnTo>
                <a:lnTo>
                  <a:pt x="6017" y="7447"/>
                </a:lnTo>
                <a:lnTo>
                  <a:pt x="5980" y="7484"/>
                </a:lnTo>
                <a:lnTo>
                  <a:pt x="5943" y="7520"/>
                </a:lnTo>
                <a:lnTo>
                  <a:pt x="5907" y="7594"/>
                </a:lnTo>
                <a:lnTo>
                  <a:pt x="5907" y="7667"/>
                </a:lnTo>
                <a:lnTo>
                  <a:pt x="6200" y="8291"/>
                </a:lnTo>
                <a:lnTo>
                  <a:pt x="6163" y="8364"/>
                </a:lnTo>
                <a:lnTo>
                  <a:pt x="6127" y="8401"/>
                </a:lnTo>
                <a:lnTo>
                  <a:pt x="6090" y="8401"/>
                </a:lnTo>
                <a:lnTo>
                  <a:pt x="6053" y="8437"/>
                </a:lnTo>
                <a:lnTo>
                  <a:pt x="5943" y="8474"/>
                </a:lnTo>
                <a:lnTo>
                  <a:pt x="5907" y="8511"/>
                </a:lnTo>
                <a:lnTo>
                  <a:pt x="5613" y="7814"/>
                </a:lnTo>
                <a:lnTo>
                  <a:pt x="5576" y="7777"/>
                </a:lnTo>
                <a:lnTo>
                  <a:pt x="5540" y="7704"/>
                </a:lnTo>
                <a:lnTo>
                  <a:pt x="5393" y="7704"/>
                </a:lnTo>
                <a:lnTo>
                  <a:pt x="5356" y="7667"/>
                </a:lnTo>
                <a:lnTo>
                  <a:pt x="5173" y="7667"/>
                </a:lnTo>
                <a:lnTo>
                  <a:pt x="4990" y="7704"/>
                </a:lnTo>
                <a:lnTo>
                  <a:pt x="4843" y="7814"/>
                </a:lnTo>
                <a:lnTo>
                  <a:pt x="4733" y="7961"/>
                </a:lnTo>
                <a:lnTo>
                  <a:pt x="4659" y="8144"/>
                </a:lnTo>
                <a:lnTo>
                  <a:pt x="4623" y="8327"/>
                </a:lnTo>
                <a:lnTo>
                  <a:pt x="4623" y="8511"/>
                </a:lnTo>
                <a:lnTo>
                  <a:pt x="4623" y="8694"/>
                </a:lnTo>
                <a:lnTo>
                  <a:pt x="3669" y="8951"/>
                </a:lnTo>
                <a:lnTo>
                  <a:pt x="3229" y="9134"/>
                </a:lnTo>
                <a:lnTo>
                  <a:pt x="2752" y="9318"/>
                </a:lnTo>
                <a:lnTo>
                  <a:pt x="2348" y="7997"/>
                </a:lnTo>
                <a:lnTo>
                  <a:pt x="1908" y="6677"/>
                </a:lnTo>
                <a:lnTo>
                  <a:pt x="1541" y="5356"/>
                </a:lnTo>
                <a:lnTo>
                  <a:pt x="1395" y="4696"/>
                </a:lnTo>
                <a:lnTo>
                  <a:pt x="1285" y="3999"/>
                </a:lnTo>
                <a:lnTo>
                  <a:pt x="1505" y="3962"/>
                </a:lnTo>
                <a:lnTo>
                  <a:pt x="1725" y="3926"/>
                </a:lnTo>
                <a:lnTo>
                  <a:pt x="2165" y="3816"/>
                </a:lnTo>
                <a:lnTo>
                  <a:pt x="3302" y="3485"/>
                </a:lnTo>
                <a:lnTo>
                  <a:pt x="5760" y="2825"/>
                </a:lnTo>
                <a:lnTo>
                  <a:pt x="6934" y="2495"/>
                </a:lnTo>
                <a:lnTo>
                  <a:pt x="8071" y="2092"/>
                </a:lnTo>
                <a:lnTo>
                  <a:pt x="9135" y="1725"/>
                </a:lnTo>
                <a:lnTo>
                  <a:pt x="9758" y="1505"/>
                </a:lnTo>
                <a:lnTo>
                  <a:pt x="9978" y="1395"/>
                </a:lnTo>
                <a:lnTo>
                  <a:pt x="10088" y="1358"/>
                </a:lnTo>
                <a:lnTo>
                  <a:pt x="10162" y="1321"/>
                </a:lnTo>
                <a:close/>
                <a:moveTo>
                  <a:pt x="12876" y="8988"/>
                </a:moveTo>
                <a:lnTo>
                  <a:pt x="13023" y="9575"/>
                </a:lnTo>
                <a:lnTo>
                  <a:pt x="13096" y="9905"/>
                </a:lnTo>
                <a:lnTo>
                  <a:pt x="13206" y="10198"/>
                </a:lnTo>
                <a:lnTo>
                  <a:pt x="12619" y="10271"/>
                </a:lnTo>
                <a:lnTo>
                  <a:pt x="12069" y="10418"/>
                </a:lnTo>
                <a:lnTo>
                  <a:pt x="11519" y="10565"/>
                </a:lnTo>
                <a:lnTo>
                  <a:pt x="10969" y="10748"/>
                </a:lnTo>
                <a:lnTo>
                  <a:pt x="9685" y="11225"/>
                </a:lnTo>
                <a:lnTo>
                  <a:pt x="8438" y="11702"/>
                </a:lnTo>
                <a:lnTo>
                  <a:pt x="5980" y="12619"/>
                </a:lnTo>
                <a:lnTo>
                  <a:pt x="4879" y="13023"/>
                </a:lnTo>
                <a:lnTo>
                  <a:pt x="4329" y="13243"/>
                </a:lnTo>
                <a:lnTo>
                  <a:pt x="3816" y="13499"/>
                </a:lnTo>
                <a:lnTo>
                  <a:pt x="3669" y="12692"/>
                </a:lnTo>
                <a:lnTo>
                  <a:pt x="3522" y="11885"/>
                </a:lnTo>
                <a:lnTo>
                  <a:pt x="3742" y="11885"/>
                </a:lnTo>
                <a:lnTo>
                  <a:pt x="3999" y="11812"/>
                </a:lnTo>
                <a:lnTo>
                  <a:pt x="5173" y="11482"/>
                </a:lnTo>
                <a:lnTo>
                  <a:pt x="7190" y="10932"/>
                </a:lnTo>
                <a:lnTo>
                  <a:pt x="7374" y="11335"/>
                </a:lnTo>
                <a:lnTo>
                  <a:pt x="7594" y="11702"/>
                </a:lnTo>
                <a:lnTo>
                  <a:pt x="7631" y="11775"/>
                </a:lnTo>
                <a:lnTo>
                  <a:pt x="7814" y="11775"/>
                </a:lnTo>
                <a:lnTo>
                  <a:pt x="7887" y="11702"/>
                </a:lnTo>
                <a:lnTo>
                  <a:pt x="7961" y="11629"/>
                </a:lnTo>
                <a:lnTo>
                  <a:pt x="8107" y="11592"/>
                </a:lnTo>
                <a:lnTo>
                  <a:pt x="8401" y="11519"/>
                </a:lnTo>
                <a:lnTo>
                  <a:pt x="8474" y="11445"/>
                </a:lnTo>
                <a:lnTo>
                  <a:pt x="8548" y="11372"/>
                </a:lnTo>
                <a:lnTo>
                  <a:pt x="8658" y="11189"/>
                </a:lnTo>
                <a:lnTo>
                  <a:pt x="8694" y="11005"/>
                </a:lnTo>
                <a:lnTo>
                  <a:pt x="8694" y="10785"/>
                </a:lnTo>
                <a:lnTo>
                  <a:pt x="8658" y="10602"/>
                </a:lnTo>
                <a:lnTo>
                  <a:pt x="8621" y="10418"/>
                </a:lnTo>
                <a:lnTo>
                  <a:pt x="8658" y="10492"/>
                </a:lnTo>
                <a:lnTo>
                  <a:pt x="8768" y="10528"/>
                </a:lnTo>
                <a:lnTo>
                  <a:pt x="9025" y="10492"/>
                </a:lnTo>
                <a:lnTo>
                  <a:pt x="9281" y="10418"/>
                </a:lnTo>
                <a:lnTo>
                  <a:pt x="9428" y="10638"/>
                </a:lnTo>
                <a:lnTo>
                  <a:pt x="9611" y="10822"/>
                </a:lnTo>
                <a:lnTo>
                  <a:pt x="9758" y="10895"/>
                </a:lnTo>
                <a:lnTo>
                  <a:pt x="9942" y="10932"/>
                </a:lnTo>
                <a:lnTo>
                  <a:pt x="10088" y="10932"/>
                </a:lnTo>
                <a:lnTo>
                  <a:pt x="10235" y="10858"/>
                </a:lnTo>
                <a:lnTo>
                  <a:pt x="10382" y="10785"/>
                </a:lnTo>
                <a:lnTo>
                  <a:pt x="10492" y="10638"/>
                </a:lnTo>
                <a:lnTo>
                  <a:pt x="10565" y="10492"/>
                </a:lnTo>
                <a:lnTo>
                  <a:pt x="10602" y="10345"/>
                </a:lnTo>
                <a:lnTo>
                  <a:pt x="10639" y="10161"/>
                </a:lnTo>
                <a:lnTo>
                  <a:pt x="10602" y="9978"/>
                </a:lnTo>
                <a:lnTo>
                  <a:pt x="10492" y="9648"/>
                </a:lnTo>
                <a:lnTo>
                  <a:pt x="10749" y="9648"/>
                </a:lnTo>
                <a:lnTo>
                  <a:pt x="11005" y="9611"/>
                </a:lnTo>
                <a:lnTo>
                  <a:pt x="11629" y="9428"/>
                </a:lnTo>
                <a:lnTo>
                  <a:pt x="12876" y="8988"/>
                </a:lnTo>
                <a:close/>
                <a:moveTo>
                  <a:pt x="13206" y="10675"/>
                </a:moveTo>
                <a:lnTo>
                  <a:pt x="13096" y="10712"/>
                </a:lnTo>
                <a:lnTo>
                  <a:pt x="11592" y="11262"/>
                </a:lnTo>
                <a:lnTo>
                  <a:pt x="8731" y="12362"/>
                </a:lnTo>
                <a:lnTo>
                  <a:pt x="7300" y="12876"/>
                </a:lnTo>
                <a:lnTo>
                  <a:pt x="6604" y="13133"/>
                </a:lnTo>
                <a:lnTo>
                  <a:pt x="5870" y="13316"/>
                </a:lnTo>
                <a:lnTo>
                  <a:pt x="4696" y="13573"/>
                </a:lnTo>
                <a:lnTo>
                  <a:pt x="5393" y="13279"/>
                </a:lnTo>
                <a:lnTo>
                  <a:pt x="6090" y="13023"/>
                </a:lnTo>
                <a:lnTo>
                  <a:pt x="8438" y="12179"/>
                </a:lnTo>
                <a:lnTo>
                  <a:pt x="9611" y="11702"/>
                </a:lnTo>
                <a:lnTo>
                  <a:pt x="10822" y="11299"/>
                </a:lnTo>
                <a:lnTo>
                  <a:pt x="11409" y="11078"/>
                </a:lnTo>
                <a:lnTo>
                  <a:pt x="11996" y="10895"/>
                </a:lnTo>
                <a:lnTo>
                  <a:pt x="12619" y="10748"/>
                </a:lnTo>
                <a:lnTo>
                  <a:pt x="13206" y="10675"/>
                </a:lnTo>
                <a:close/>
                <a:moveTo>
                  <a:pt x="10492" y="478"/>
                </a:moveTo>
                <a:lnTo>
                  <a:pt x="10712" y="1064"/>
                </a:lnTo>
                <a:lnTo>
                  <a:pt x="10969" y="1688"/>
                </a:lnTo>
                <a:lnTo>
                  <a:pt x="11482" y="2862"/>
                </a:lnTo>
                <a:lnTo>
                  <a:pt x="11996" y="4182"/>
                </a:lnTo>
                <a:lnTo>
                  <a:pt x="12473" y="5466"/>
                </a:lnTo>
                <a:lnTo>
                  <a:pt x="12876" y="6713"/>
                </a:lnTo>
                <a:lnTo>
                  <a:pt x="13280" y="7924"/>
                </a:lnTo>
                <a:lnTo>
                  <a:pt x="13683" y="9171"/>
                </a:lnTo>
                <a:lnTo>
                  <a:pt x="14013" y="10418"/>
                </a:lnTo>
                <a:lnTo>
                  <a:pt x="13793" y="10418"/>
                </a:lnTo>
                <a:lnTo>
                  <a:pt x="13573" y="10492"/>
                </a:lnTo>
                <a:lnTo>
                  <a:pt x="13573" y="10418"/>
                </a:lnTo>
                <a:lnTo>
                  <a:pt x="13573" y="10308"/>
                </a:lnTo>
                <a:lnTo>
                  <a:pt x="13646" y="10235"/>
                </a:lnTo>
                <a:lnTo>
                  <a:pt x="13646" y="10125"/>
                </a:lnTo>
                <a:lnTo>
                  <a:pt x="13610" y="9831"/>
                </a:lnTo>
                <a:lnTo>
                  <a:pt x="13610" y="9758"/>
                </a:lnTo>
                <a:lnTo>
                  <a:pt x="13610" y="9721"/>
                </a:lnTo>
                <a:lnTo>
                  <a:pt x="13426" y="9024"/>
                </a:lnTo>
                <a:lnTo>
                  <a:pt x="13096" y="7777"/>
                </a:lnTo>
                <a:lnTo>
                  <a:pt x="12693" y="6603"/>
                </a:lnTo>
                <a:lnTo>
                  <a:pt x="12289" y="5430"/>
                </a:lnTo>
                <a:lnTo>
                  <a:pt x="11849" y="4256"/>
                </a:lnTo>
                <a:lnTo>
                  <a:pt x="11372" y="3119"/>
                </a:lnTo>
                <a:lnTo>
                  <a:pt x="10859" y="1981"/>
                </a:lnTo>
                <a:lnTo>
                  <a:pt x="10675" y="1651"/>
                </a:lnTo>
                <a:lnTo>
                  <a:pt x="10492" y="1358"/>
                </a:lnTo>
                <a:lnTo>
                  <a:pt x="10602" y="1285"/>
                </a:lnTo>
                <a:lnTo>
                  <a:pt x="10639" y="1174"/>
                </a:lnTo>
                <a:lnTo>
                  <a:pt x="10602" y="1064"/>
                </a:lnTo>
                <a:lnTo>
                  <a:pt x="10565" y="991"/>
                </a:lnTo>
                <a:lnTo>
                  <a:pt x="10528" y="954"/>
                </a:lnTo>
                <a:lnTo>
                  <a:pt x="10455" y="918"/>
                </a:lnTo>
                <a:lnTo>
                  <a:pt x="10272" y="881"/>
                </a:lnTo>
                <a:lnTo>
                  <a:pt x="10088" y="918"/>
                </a:lnTo>
                <a:lnTo>
                  <a:pt x="9391" y="1138"/>
                </a:lnTo>
                <a:lnTo>
                  <a:pt x="8658" y="1431"/>
                </a:lnTo>
                <a:lnTo>
                  <a:pt x="7924" y="1688"/>
                </a:lnTo>
                <a:lnTo>
                  <a:pt x="7190" y="1945"/>
                </a:lnTo>
                <a:lnTo>
                  <a:pt x="5650" y="2422"/>
                </a:lnTo>
                <a:lnTo>
                  <a:pt x="4109" y="2862"/>
                </a:lnTo>
                <a:lnTo>
                  <a:pt x="2569" y="3265"/>
                </a:lnTo>
                <a:lnTo>
                  <a:pt x="1762" y="3485"/>
                </a:lnTo>
                <a:lnTo>
                  <a:pt x="1358" y="3632"/>
                </a:lnTo>
                <a:lnTo>
                  <a:pt x="1175" y="3706"/>
                </a:lnTo>
                <a:lnTo>
                  <a:pt x="1028" y="3816"/>
                </a:lnTo>
                <a:lnTo>
                  <a:pt x="991" y="3816"/>
                </a:lnTo>
                <a:lnTo>
                  <a:pt x="955" y="3889"/>
                </a:lnTo>
                <a:lnTo>
                  <a:pt x="918" y="3962"/>
                </a:lnTo>
                <a:lnTo>
                  <a:pt x="991" y="4586"/>
                </a:lnTo>
                <a:lnTo>
                  <a:pt x="1101" y="5209"/>
                </a:lnTo>
                <a:lnTo>
                  <a:pt x="1248" y="5796"/>
                </a:lnTo>
                <a:lnTo>
                  <a:pt x="1395" y="6420"/>
                </a:lnTo>
                <a:lnTo>
                  <a:pt x="1725" y="7594"/>
                </a:lnTo>
                <a:lnTo>
                  <a:pt x="2128" y="8768"/>
                </a:lnTo>
                <a:lnTo>
                  <a:pt x="2532" y="9978"/>
                </a:lnTo>
                <a:lnTo>
                  <a:pt x="2899" y="11152"/>
                </a:lnTo>
                <a:lnTo>
                  <a:pt x="3045" y="11739"/>
                </a:lnTo>
                <a:lnTo>
                  <a:pt x="3192" y="12362"/>
                </a:lnTo>
                <a:lnTo>
                  <a:pt x="3302" y="12949"/>
                </a:lnTo>
                <a:lnTo>
                  <a:pt x="3412" y="13573"/>
                </a:lnTo>
                <a:lnTo>
                  <a:pt x="3412" y="13683"/>
                </a:lnTo>
                <a:lnTo>
                  <a:pt x="3486" y="13720"/>
                </a:lnTo>
                <a:lnTo>
                  <a:pt x="3559" y="13756"/>
                </a:lnTo>
                <a:lnTo>
                  <a:pt x="3632" y="13793"/>
                </a:lnTo>
                <a:lnTo>
                  <a:pt x="3669" y="13830"/>
                </a:lnTo>
                <a:lnTo>
                  <a:pt x="3742" y="13830"/>
                </a:lnTo>
                <a:lnTo>
                  <a:pt x="4036" y="13756"/>
                </a:lnTo>
                <a:lnTo>
                  <a:pt x="3706" y="13903"/>
                </a:lnTo>
                <a:lnTo>
                  <a:pt x="3412" y="14086"/>
                </a:lnTo>
                <a:lnTo>
                  <a:pt x="2569" y="11115"/>
                </a:lnTo>
                <a:lnTo>
                  <a:pt x="2128" y="9611"/>
                </a:lnTo>
                <a:lnTo>
                  <a:pt x="1725" y="8144"/>
                </a:lnTo>
                <a:lnTo>
                  <a:pt x="955" y="5136"/>
                </a:lnTo>
                <a:lnTo>
                  <a:pt x="808" y="4439"/>
                </a:lnTo>
                <a:lnTo>
                  <a:pt x="661" y="3999"/>
                </a:lnTo>
                <a:lnTo>
                  <a:pt x="588" y="3779"/>
                </a:lnTo>
                <a:lnTo>
                  <a:pt x="478" y="3632"/>
                </a:lnTo>
                <a:lnTo>
                  <a:pt x="1065" y="3522"/>
                </a:lnTo>
                <a:lnTo>
                  <a:pt x="1652" y="3412"/>
                </a:lnTo>
                <a:lnTo>
                  <a:pt x="2825" y="3045"/>
                </a:lnTo>
                <a:lnTo>
                  <a:pt x="4183" y="2642"/>
                </a:lnTo>
                <a:lnTo>
                  <a:pt x="5503" y="2202"/>
                </a:lnTo>
                <a:lnTo>
                  <a:pt x="8034" y="1358"/>
                </a:lnTo>
                <a:lnTo>
                  <a:pt x="9281" y="918"/>
                </a:lnTo>
                <a:lnTo>
                  <a:pt x="9905" y="734"/>
                </a:lnTo>
                <a:lnTo>
                  <a:pt x="10198" y="624"/>
                </a:lnTo>
                <a:lnTo>
                  <a:pt x="10492" y="478"/>
                </a:lnTo>
                <a:close/>
                <a:moveTo>
                  <a:pt x="10455" y="1"/>
                </a:moveTo>
                <a:lnTo>
                  <a:pt x="10162" y="37"/>
                </a:lnTo>
                <a:lnTo>
                  <a:pt x="9832" y="147"/>
                </a:lnTo>
                <a:lnTo>
                  <a:pt x="9245" y="367"/>
                </a:lnTo>
                <a:lnTo>
                  <a:pt x="7997" y="808"/>
                </a:lnTo>
                <a:lnTo>
                  <a:pt x="5503" y="1651"/>
                </a:lnTo>
                <a:lnTo>
                  <a:pt x="2935" y="2495"/>
                </a:lnTo>
                <a:lnTo>
                  <a:pt x="1615" y="2899"/>
                </a:lnTo>
                <a:lnTo>
                  <a:pt x="918" y="3082"/>
                </a:lnTo>
                <a:lnTo>
                  <a:pt x="258" y="3339"/>
                </a:lnTo>
                <a:lnTo>
                  <a:pt x="184" y="3412"/>
                </a:lnTo>
                <a:lnTo>
                  <a:pt x="148" y="3522"/>
                </a:lnTo>
                <a:lnTo>
                  <a:pt x="38" y="3559"/>
                </a:lnTo>
                <a:lnTo>
                  <a:pt x="1" y="3595"/>
                </a:lnTo>
                <a:lnTo>
                  <a:pt x="1" y="3632"/>
                </a:lnTo>
                <a:lnTo>
                  <a:pt x="38" y="3779"/>
                </a:lnTo>
                <a:lnTo>
                  <a:pt x="111" y="3926"/>
                </a:lnTo>
                <a:lnTo>
                  <a:pt x="184" y="4036"/>
                </a:lnTo>
                <a:lnTo>
                  <a:pt x="221" y="4146"/>
                </a:lnTo>
                <a:lnTo>
                  <a:pt x="294" y="4366"/>
                </a:lnTo>
                <a:lnTo>
                  <a:pt x="588" y="5796"/>
                </a:lnTo>
                <a:lnTo>
                  <a:pt x="955" y="7227"/>
                </a:lnTo>
                <a:lnTo>
                  <a:pt x="1285" y="8658"/>
                </a:lnTo>
                <a:lnTo>
                  <a:pt x="2055" y="11482"/>
                </a:lnTo>
                <a:lnTo>
                  <a:pt x="2459" y="12876"/>
                </a:lnTo>
                <a:lnTo>
                  <a:pt x="2899" y="14233"/>
                </a:lnTo>
                <a:lnTo>
                  <a:pt x="2935" y="14380"/>
                </a:lnTo>
                <a:lnTo>
                  <a:pt x="3045" y="14416"/>
                </a:lnTo>
                <a:lnTo>
                  <a:pt x="3155" y="14453"/>
                </a:lnTo>
                <a:lnTo>
                  <a:pt x="3302" y="14416"/>
                </a:lnTo>
                <a:lnTo>
                  <a:pt x="3596" y="14343"/>
                </a:lnTo>
                <a:lnTo>
                  <a:pt x="3889" y="14270"/>
                </a:lnTo>
                <a:lnTo>
                  <a:pt x="4513" y="14086"/>
                </a:lnTo>
                <a:lnTo>
                  <a:pt x="5980" y="13793"/>
                </a:lnTo>
                <a:lnTo>
                  <a:pt x="6714" y="13610"/>
                </a:lnTo>
                <a:lnTo>
                  <a:pt x="7447" y="13353"/>
                </a:lnTo>
                <a:lnTo>
                  <a:pt x="8878" y="12839"/>
                </a:lnTo>
                <a:lnTo>
                  <a:pt x="11739" y="11775"/>
                </a:lnTo>
                <a:lnTo>
                  <a:pt x="13133" y="11225"/>
                </a:lnTo>
                <a:lnTo>
                  <a:pt x="13646" y="11078"/>
                </a:lnTo>
                <a:lnTo>
                  <a:pt x="13903" y="10968"/>
                </a:lnTo>
                <a:lnTo>
                  <a:pt x="14160" y="10822"/>
                </a:lnTo>
                <a:lnTo>
                  <a:pt x="14197" y="10932"/>
                </a:lnTo>
                <a:lnTo>
                  <a:pt x="14270" y="10968"/>
                </a:lnTo>
                <a:lnTo>
                  <a:pt x="14380" y="11005"/>
                </a:lnTo>
                <a:lnTo>
                  <a:pt x="14490" y="11005"/>
                </a:lnTo>
                <a:lnTo>
                  <a:pt x="14563" y="10932"/>
                </a:lnTo>
                <a:lnTo>
                  <a:pt x="14637" y="10895"/>
                </a:lnTo>
                <a:lnTo>
                  <a:pt x="14674" y="10785"/>
                </a:lnTo>
                <a:lnTo>
                  <a:pt x="14637" y="10675"/>
                </a:lnTo>
                <a:lnTo>
                  <a:pt x="14270" y="9318"/>
                </a:lnTo>
                <a:lnTo>
                  <a:pt x="13867" y="7997"/>
                </a:lnTo>
                <a:lnTo>
                  <a:pt x="13426" y="6640"/>
                </a:lnTo>
                <a:lnTo>
                  <a:pt x="12949" y="5356"/>
                </a:lnTo>
                <a:lnTo>
                  <a:pt x="12473" y="4036"/>
                </a:lnTo>
                <a:lnTo>
                  <a:pt x="11922" y="2752"/>
                </a:lnTo>
                <a:lnTo>
                  <a:pt x="11409" y="1468"/>
                </a:lnTo>
                <a:lnTo>
                  <a:pt x="11115" y="881"/>
                </a:lnTo>
                <a:lnTo>
                  <a:pt x="10785" y="257"/>
                </a:lnTo>
                <a:lnTo>
                  <a:pt x="10749" y="221"/>
                </a:lnTo>
                <a:lnTo>
                  <a:pt x="10675" y="184"/>
                </a:lnTo>
                <a:lnTo>
                  <a:pt x="10639" y="111"/>
                </a:lnTo>
                <a:lnTo>
                  <a:pt x="10602" y="74"/>
                </a:lnTo>
                <a:lnTo>
                  <a:pt x="10528" y="37"/>
                </a:lnTo>
                <a:lnTo>
                  <a:pt x="10455" y="1"/>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467" name="Google Shape;467;p9"/>
          <p:cNvSpPr/>
          <p:nvPr/>
        </p:nvSpPr>
        <p:spPr>
          <a:xfrm>
            <a:off x="1525678" y="4911343"/>
            <a:ext cx="391238" cy="289295"/>
          </a:xfrm>
          <a:custGeom>
            <a:avLst/>
            <a:gdLst/>
            <a:ahLst/>
            <a:cxnLst/>
            <a:rect l="l" t="t" r="r" b="b"/>
            <a:pathLst>
              <a:path w="13793" h="10199" extrusionOk="0">
                <a:moveTo>
                  <a:pt x="5649" y="2128"/>
                </a:moveTo>
                <a:lnTo>
                  <a:pt x="5503" y="2165"/>
                </a:lnTo>
                <a:lnTo>
                  <a:pt x="5356" y="2238"/>
                </a:lnTo>
                <a:lnTo>
                  <a:pt x="5209" y="2312"/>
                </a:lnTo>
                <a:lnTo>
                  <a:pt x="5099" y="2422"/>
                </a:lnTo>
                <a:lnTo>
                  <a:pt x="4989" y="2532"/>
                </a:lnTo>
                <a:lnTo>
                  <a:pt x="4916" y="2642"/>
                </a:lnTo>
                <a:lnTo>
                  <a:pt x="4879" y="2788"/>
                </a:lnTo>
                <a:lnTo>
                  <a:pt x="4842" y="2935"/>
                </a:lnTo>
                <a:lnTo>
                  <a:pt x="4842" y="3119"/>
                </a:lnTo>
                <a:lnTo>
                  <a:pt x="4879" y="3265"/>
                </a:lnTo>
                <a:lnTo>
                  <a:pt x="4916" y="3375"/>
                </a:lnTo>
                <a:lnTo>
                  <a:pt x="5026" y="3485"/>
                </a:lnTo>
                <a:lnTo>
                  <a:pt x="5136" y="3522"/>
                </a:lnTo>
                <a:lnTo>
                  <a:pt x="5209" y="3522"/>
                </a:lnTo>
                <a:lnTo>
                  <a:pt x="5319" y="3449"/>
                </a:lnTo>
                <a:lnTo>
                  <a:pt x="5356" y="3375"/>
                </a:lnTo>
                <a:lnTo>
                  <a:pt x="5393" y="3119"/>
                </a:lnTo>
                <a:lnTo>
                  <a:pt x="5393" y="2899"/>
                </a:lnTo>
                <a:lnTo>
                  <a:pt x="5429" y="3045"/>
                </a:lnTo>
                <a:lnTo>
                  <a:pt x="5466" y="3229"/>
                </a:lnTo>
                <a:lnTo>
                  <a:pt x="5503" y="3632"/>
                </a:lnTo>
                <a:lnTo>
                  <a:pt x="5576" y="3926"/>
                </a:lnTo>
                <a:lnTo>
                  <a:pt x="5613" y="4072"/>
                </a:lnTo>
                <a:lnTo>
                  <a:pt x="5723" y="4219"/>
                </a:lnTo>
                <a:lnTo>
                  <a:pt x="5796" y="4256"/>
                </a:lnTo>
                <a:lnTo>
                  <a:pt x="5833" y="4256"/>
                </a:lnTo>
                <a:lnTo>
                  <a:pt x="5906" y="4219"/>
                </a:lnTo>
                <a:lnTo>
                  <a:pt x="5943" y="4146"/>
                </a:lnTo>
                <a:lnTo>
                  <a:pt x="5980" y="4036"/>
                </a:lnTo>
                <a:lnTo>
                  <a:pt x="5980" y="3926"/>
                </a:lnTo>
                <a:lnTo>
                  <a:pt x="5943" y="3669"/>
                </a:lnTo>
                <a:lnTo>
                  <a:pt x="5833" y="3082"/>
                </a:lnTo>
                <a:lnTo>
                  <a:pt x="5759" y="2825"/>
                </a:lnTo>
                <a:lnTo>
                  <a:pt x="5686" y="2715"/>
                </a:lnTo>
                <a:lnTo>
                  <a:pt x="5613" y="2642"/>
                </a:lnTo>
                <a:lnTo>
                  <a:pt x="5723" y="2605"/>
                </a:lnTo>
                <a:lnTo>
                  <a:pt x="6016" y="2605"/>
                </a:lnTo>
                <a:lnTo>
                  <a:pt x="6163" y="2642"/>
                </a:lnTo>
                <a:lnTo>
                  <a:pt x="6310" y="3045"/>
                </a:lnTo>
                <a:lnTo>
                  <a:pt x="6456" y="3522"/>
                </a:lnTo>
                <a:lnTo>
                  <a:pt x="6603" y="3999"/>
                </a:lnTo>
                <a:lnTo>
                  <a:pt x="6640" y="4072"/>
                </a:lnTo>
                <a:lnTo>
                  <a:pt x="6677" y="4109"/>
                </a:lnTo>
                <a:lnTo>
                  <a:pt x="6750" y="4146"/>
                </a:lnTo>
                <a:lnTo>
                  <a:pt x="6823" y="4109"/>
                </a:lnTo>
                <a:lnTo>
                  <a:pt x="6897" y="4072"/>
                </a:lnTo>
                <a:lnTo>
                  <a:pt x="6970" y="4036"/>
                </a:lnTo>
                <a:lnTo>
                  <a:pt x="7007" y="3926"/>
                </a:lnTo>
                <a:lnTo>
                  <a:pt x="7007" y="3852"/>
                </a:lnTo>
                <a:lnTo>
                  <a:pt x="6860" y="3412"/>
                </a:lnTo>
                <a:lnTo>
                  <a:pt x="6750" y="3009"/>
                </a:lnTo>
                <a:lnTo>
                  <a:pt x="6677" y="2862"/>
                </a:lnTo>
                <a:lnTo>
                  <a:pt x="6970" y="3045"/>
                </a:lnTo>
                <a:lnTo>
                  <a:pt x="7227" y="3229"/>
                </a:lnTo>
                <a:lnTo>
                  <a:pt x="7227" y="3449"/>
                </a:lnTo>
                <a:lnTo>
                  <a:pt x="7263" y="3669"/>
                </a:lnTo>
                <a:lnTo>
                  <a:pt x="7410" y="4072"/>
                </a:lnTo>
                <a:lnTo>
                  <a:pt x="7484" y="4146"/>
                </a:lnTo>
                <a:lnTo>
                  <a:pt x="7520" y="4182"/>
                </a:lnTo>
                <a:lnTo>
                  <a:pt x="7667" y="4182"/>
                </a:lnTo>
                <a:lnTo>
                  <a:pt x="7740" y="4146"/>
                </a:lnTo>
                <a:lnTo>
                  <a:pt x="7777" y="4109"/>
                </a:lnTo>
                <a:lnTo>
                  <a:pt x="7814" y="4036"/>
                </a:lnTo>
                <a:lnTo>
                  <a:pt x="7777" y="3926"/>
                </a:lnTo>
                <a:lnTo>
                  <a:pt x="7704" y="3669"/>
                </a:lnTo>
                <a:lnTo>
                  <a:pt x="8034" y="3962"/>
                </a:lnTo>
                <a:lnTo>
                  <a:pt x="8070" y="3999"/>
                </a:lnTo>
                <a:lnTo>
                  <a:pt x="8107" y="3999"/>
                </a:lnTo>
                <a:lnTo>
                  <a:pt x="8144" y="3962"/>
                </a:lnTo>
                <a:lnTo>
                  <a:pt x="8144" y="3926"/>
                </a:lnTo>
                <a:lnTo>
                  <a:pt x="8144" y="3742"/>
                </a:lnTo>
                <a:lnTo>
                  <a:pt x="8107" y="3595"/>
                </a:lnTo>
                <a:lnTo>
                  <a:pt x="7960" y="3302"/>
                </a:lnTo>
                <a:lnTo>
                  <a:pt x="7740" y="3009"/>
                </a:lnTo>
                <a:lnTo>
                  <a:pt x="7484" y="2788"/>
                </a:lnTo>
                <a:lnTo>
                  <a:pt x="7190" y="2568"/>
                </a:lnTo>
                <a:lnTo>
                  <a:pt x="6897" y="2422"/>
                </a:lnTo>
                <a:lnTo>
                  <a:pt x="6566" y="2275"/>
                </a:lnTo>
                <a:lnTo>
                  <a:pt x="6273" y="2165"/>
                </a:lnTo>
                <a:lnTo>
                  <a:pt x="5943" y="2128"/>
                </a:lnTo>
                <a:close/>
                <a:moveTo>
                  <a:pt x="12215" y="3485"/>
                </a:moveTo>
                <a:lnTo>
                  <a:pt x="12142" y="3522"/>
                </a:lnTo>
                <a:lnTo>
                  <a:pt x="12142" y="3559"/>
                </a:lnTo>
                <a:lnTo>
                  <a:pt x="12142" y="3742"/>
                </a:lnTo>
                <a:lnTo>
                  <a:pt x="12142" y="3926"/>
                </a:lnTo>
                <a:lnTo>
                  <a:pt x="12252" y="4292"/>
                </a:lnTo>
                <a:lnTo>
                  <a:pt x="12436" y="4769"/>
                </a:lnTo>
                <a:lnTo>
                  <a:pt x="12582" y="5136"/>
                </a:lnTo>
                <a:lnTo>
                  <a:pt x="12546" y="5209"/>
                </a:lnTo>
                <a:lnTo>
                  <a:pt x="12546" y="5320"/>
                </a:lnTo>
                <a:lnTo>
                  <a:pt x="12582" y="5356"/>
                </a:lnTo>
                <a:lnTo>
                  <a:pt x="12582" y="5430"/>
                </a:lnTo>
                <a:lnTo>
                  <a:pt x="11885" y="5613"/>
                </a:lnTo>
                <a:lnTo>
                  <a:pt x="11885" y="5430"/>
                </a:lnTo>
                <a:lnTo>
                  <a:pt x="11849" y="5246"/>
                </a:lnTo>
                <a:lnTo>
                  <a:pt x="11702" y="4843"/>
                </a:lnTo>
                <a:lnTo>
                  <a:pt x="11629" y="4549"/>
                </a:lnTo>
                <a:lnTo>
                  <a:pt x="11482" y="4256"/>
                </a:lnTo>
                <a:lnTo>
                  <a:pt x="11335" y="3999"/>
                </a:lnTo>
                <a:lnTo>
                  <a:pt x="11115" y="3742"/>
                </a:lnTo>
                <a:lnTo>
                  <a:pt x="11005" y="3742"/>
                </a:lnTo>
                <a:lnTo>
                  <a:pt x="10968" y="3779"/>
                </a:lnTo>
                <a:lnTo>
                  <a:pt x="10932" y="3852"/>
                </a:lnTo>
                <a:lnTo>
                  <a:pt x="10968" y="4109"/>
                </a:lnTo>
                <a:lnTo>
                  <a:pt x="11078" y="4366"/>
                </a:lnTo>
                <a:lnTo>
                  <a:pt x="11262" y="4879"/>
                </a:lnTo>
                <a:lnTo>
                  <a:pt x="11372" y="5320"/>
                </a:lnTo>
                <a:lnTo>
                  <a:pt x="11445" y="5540"/>
                </a:lnTo>
                <a:lnTo>
                  <a:pt x="11555" y="5686"/>
                </a:lnTo>
                <a:lnTo>
                  <a:pt x="11482" y="5723"/>
                </a:lnTo>
                <a:lnTo>
                  <a:pt x="11372" y="5723"/>
                </a:lnTo>
                <a:lnTo>
                  <a:pt x="11262" y="5686"/>
                </a:lnTo>
                <a:lnTo>
                  <a:pt x="11152" y="5650"/>
                </a:lnTo>
                <a:lnTo>
                  <a:pt x="11078" y="5576"/>
                </a:lnTo>
                <a:lnTo>
                  <a:pt x="10895" y="5393"/>
                </a:lnTo>
                <a:lnTo>
                  <a:pt x="10785" y="5209"/>
                </a:lnTo>
                <a:lnTo>
                  <a:pt x="10712" y="5173"/>
                </a:lnTo>
                <a:lnTo>
                  <a:pt x="10675" y="4916"/>
                </a:lnTo>
                <a:lnTo>
                  <a:pt x="10601" y="4696"/>
                </a:lnTo>
                <a:lnTo>
                  <a:pt x="10418" y="4292"/>
                </a:lnTo>
                <a:lnTo>
                  <a:pt x="10381" y="4256"/>
                </a:lnTo>
                <a:lnTo>
                  <a:pt x="10345" y="4219"/>
                </a:lnTo>
                <a:lnTo>
                  <a:pt x="10198" y="4219"/>
                </a:lnTo>
                <a:lnTo>
                  <a:pt x="10125" y="4292"/>
                </a:lnTo>
                <a:lnTo>
                  <a:pt x="10088" y="4366"/>
                </a:lnTo>
                <a:lnTo>
                  <a:pt x="10088" y="4402"/>
                </a:lnTo>
                <a:lnTo>
                  <a:pt x="10125" y="4659"/>
                </a:lnTo>
                <a:lnTo>
                  <a:pt x="10051" y="4623"/>
                </a:lnTo>
                <a:lnTo>
                  <a:pt x="9941" y="4586"/>
                </a:lnTo>
                <a:lnTo>
                  <a:pt x="9868" y="4623"/>
                </a:lnTo>
                <a:lnTo>
                  <a:pt x="9794" y="4696"/>
                </a:lnTo>
                <a:lnTo>
                  <a:pt x="9721" y="4806"/>
                </a:lnTo>
                <a:lnTo>
                  <a:pt x="9684" y="4916"/>
                </a:lnTo>
                <a:lnTo>
                  <a:pt x="9721" y="5026"/>
                </a:lnTo>
                <a:lnTo>
                  <a:pt x="9758" y="5099"/>
                </a:lnTo>
                <a:lnTo>
                  <a:pt x="9905" y="5246"/>
                </a:lnTo>
                <a:lnTo>
                  <a:pt x="10125" y="5356"/>
                </a:lnTo>
                <a:lnTo>
                  <a:pt x="10271" y="5430"/>
                </a:lnTo>
                <a:lnTo>
                  <a:pt x="10345" y="5540"/>
                </a:lnTo>
                <a:lnTo>
                  <a:pt x="10528" y="5796"/>
                </a:lnTo>
                <a:lnTo>
                  <a:pt x="10712" y="5980"/>
                </a:lnTo>
                <a:lnTo>
                  <a:pt x="10932" y="6163"/>
                </a:lnTo>
                <a:lnTo>
                  <a:pt x="11078" y="6200"/>
                </a:lnTo>
                <a:lnTo>
                  <a:pt x="11225" y="6237"/>
                </a:lnTo>
                <a:lnTo>
                  <a:pt x="11519" y="6237"/>
                </a:lnTo>
                <a:lnTo>
                  <a:pt x="11849" y="6163"/>
                </a:lnTo>
                <a:lnTo>
                  <a:pt x="12142" y="6090"/>
                </a:lnTo>
                <a:lnTo>
                  <a:pt x="12986" y="5833"/>
                </a:lnTo>
                <a:lnTo>
                  <a:pt x="13353" y="5686"/>
                </a:lnTo>
                <a:lnTo>
                  <a:pt x="13536" y="5613"/>
                </a:lnTo>
                <a:lnTo>
                  <a:pt x="13719" y="5540"/>
                </a:lnTo>
                <a:lnTo>
                  <a:pt x="13793" y="5466"/>
                </a:lnTo>
                <a:lnTo>
                  <a:pt x="13793" y="5356"/>
                </a:lnTo>
                <a:lnTo>
                  <a:pt x="13756" y="5283"/>
                </a:lnTo>
                <a:lnTo>
                  <a:pt x="13646" y="5246"/>
                </a:lnTo>
                <a:lnTo>
                  <a:pt x="13353" y="5246"/>
                </a:lnTo>
                <a:lnTo>
                  <a:pt x="13059" y="5320"/>
                </a:lnTo>
                <a:lnTo>
                  <a:pt x="13059" y="5099"/>
                </a:lnTo>
                <a:lnTo>
                  <a:pt x="12986" y="4879"/>
                </a:lnTo>
                <a:lnTo>
                  <a:pt x="12839" y="4513"/>
                </a:lnTo>
                <a:lnTo>
                  <a:pt x="12619" y="3962"/>
                </a:lnTo>
                <a:lnTo>
                  <a:pt x="12509" y="3706"/>
                </a:lnTo>
                <a:lnTo>
                  <a:pt x="12326" y="3485"/>
                </a:lnTo>
                <a:close/>
                <a:moveTo>
                  <a:pt x="12069" y="1"/>
                </a:moveTo>
                <a:lnTo>
                  <a:pt x="11702" y="37"/>
                </a:lnTo>
                <a:lnTo>
                  <a:pt x="11335" y="147"/>
                </a:lnTo>
                <a:lnTo>
                  <a:pt x="10638" y="368"/>
                </a:lnTo>
                <a:lnTo>
                  <a:pt x="9905" y="588"/>
                </a:lnTo>
                <a:lnTo>
                  <a:pt x="9538" y="698"/>
                </a:lnTo>
                <a:lnTo>
                  <a:pt x="9171" y="844"/>
                </a:lnTo>
                <a:lnTo>
                  <a:pt x="8914" y="1028"/>
                </a:lnTo>
                <a:lnTo>
                  <a:pt x="8694" y="1211"/>
                </a:lnTo>
                <a:lnTo>
                  <a:pt x="8547" y="1431"/>
                </a:lnTo>
                <a:lnTo>
                  <a:pt x="8437" y="1688"/>
                </a:lnTo>
                <a:lnTo>
                  <a:pt x="8401" y="1945"/>
                </a:lnTo>
                <a:lnTo>
                  <a:pt x="8401" y="2238"/>
                </a:lnTo>
                <a:lnTo>
                  <a:pt x="8401" y="2532"/>
                </a:lnTo>
                <a:lnTo>
                  <a:pt x="8474" y="2825"/>
                </a:lnTo>
                <a:lnTo>
                  <a:pt x="8804" y="4402"/>
                </a:lnTo>
                <a:lnTo>
                  <a:pt x="8951" y="5173"/>
                </a:lnTo>
                <a:lnTo>
                  <a:pt x="9098" y="5980"/>
                </a:lnTo>
                <a:lnTo>
                  <a:pt x="9134" y="6347"/>
                </a:lnTo>
                <a:lnTo>
                  <a:pt x="9134" y="6713"/>
                </a:lnTo>
                <a:lnTo>
                  <a:pt x="8914" y="6126"/>
                </a:lnTo>
                <a:lnTo>
                  <a:pt x="8841" y="5796"/>
                </a:lnTo>
                <a:lnTo>
                  <a:pt x="8731" y="5430"/>
                </a:lnTo>
                <a:lnTo>
                  <a:pt x="8657" y="5246"/>
                </a:lnTo>
                <a:lnTo>
                  <a:pt x="8547" y="5099"/>
                </a:lnTo>
                <a:lnTo>
                  <a:pt x="8437" y="4953"/>
                </a:lnTo>
                <a:lnTo>
                  <a:pt x="8327" y="4879"/>
                </a:lnTo>
                <a:lnTo>
                  <a:pt x="8254" y="4879"/>
                </a:lnTo>
                <a:lnTo>
                  <a:pt x="8217" y="4916"/>
                </a:lnTo>
                <a:lnTo>
                  <a:pt x="8180" y="5026"/>
                </a:lnTo>
                <a:lnTo>
                  <a:pt x="8180" y="5136"/>
                </a:lnTo>
                <a:lnTo>
                  <a:pt x="8217" y="5393"/>
                </a:lnTo>
                <a:lnTo>
                  <a:pt x="8364" y="5906"/>
                </a:lnTo>
                <a:lnTo>
                  <a:pt x="8584" y="6567"/>
                </a:lnTo>
                <a:lnTo>
                  <a:pt x="8767" y="7227"/>
                </a:lnTo>
                <a:lnTo>
                  <a:pt x="8731" y="7374"/>
                </a:lnTo>
                <a:lnTo>
                  <a:pt x="8731" y="7447"/>
                </a:lnTo>
                <a:lnTo>
                  <a:pt x="8731" y="7520"/>
                </a:lnTo>
                <a:lnTo>
                  <a:pt x="8804" y="7594"/>
                </a:lnTo>
                <a:lnTo>
                  <a:pt x="8694" y="7740"/>
                </a:lnTo>
                <a:lnTo>
                  <a:pt x="8547" y="7887"/>
                </a:lnTo>
                <a:lnTo>
                  <a:pt x="8401" y="7997"/>
                </a:lnTo>
                <a:lnTo>
                  <a:pt x="8180" y="8107"/>
                </a:lnTo>
                <a:lnTo>
                  <a:pt x="8144" y="8034"/>
                </a:lnTo>
                <a:lnTo>
                  <a:pt x="8144" y="7997"/>
                </a:lnTo>
                <a:lnTo>
                  <a:pt x="8070" y="7961"/>
                </a:lnTo>
                <a:lnTo>
                  <a:pt x="7630" y="6530"/>
                </a:lnTo>
                <a:lnTo>
                  <a:pt x="7337" y="5650"/>
                </a:lnTo>
                <a:lnTo>
                  <a:pt x="7153" y="5283"/>
                </a:lnTo>
                <a:lnTo>
                  <a:pt x="7080" y="5026"/>
                </a:lnTo>
                <a:lnTo>
                  <a:pt x="7080" y="4953"/>
                </a:lnTo>
                <a:lnTo>
                  <a:pt x="7080" y="4879"/>
                </a:lnTo>
                <a:lnTo>
                  <a:pt x="7117" y="4806"/>
                </a:lnTo>
                <a:lnTo>
                  <a:pt x="7153" y="4733"/>
                </a:lnTo>
                <a:lnTo>
                  <a:pt x="7117" y="4659"/>
                </a:lnTo>
                <a:lnTo>
                  <a:pt x="7080" y="4623"/>
                </a:lnTo>
                <a:lnTo>
                  <a:pt x="6860" y="4476"/>
                </a:lnTo>
                <a:lnTo>
                  <a:pt x="6750" y="4439"/>
                </a:lnTo>
                <a:lnTo>
                  <a:pt x="6640" y="4476"/>
                </a:lnTo>
                <a:lnTo>
                  <a:pt x="6603" y="4549"/>
                </a:lnTo>
                <a:lnTo>
                  <a:pt x="6603" y="4623"/>
                </a:lnTo>
                <a:lnTo>
                  <a:pt x="6640" y="4659"/>
                </a:lnTo>
                <a:lnTo>
                  <a:pt x="6677" y="4769"/>
                </a:lnTo>
                <a:lnTo>
                  <a:pt x="6640" y="4879"/>
                </a:lnTo>
                <a:lnTo>
                  <a:pt x="6640" y="5063"/>
                </a:lnTo>
                <a:lnTo>
                  <a:pt x="6713" y="5320"/>
                </a:lnTo>
                <a:lnTo>
                  <a:pt x="6787" y="5576"/>
                </a:lnTo>
                <a:lnTo>
                  <a:pt x="6970" y="6090"/>
                </a:lnTo>
                <a:lnTo>
                  <a:pt x="7667" y="8254"/>
                </a:lnTo>
                <a:lnTo>
                  <a:pt x="7300" y="8254"/>
                </a:lnTo>
                <a:lnTo>
                  <a:pt x="6970" y="8181"/>
                </a:lnTo>
                <a:lnTo>
                  <a:pt x="6970" y="8107"/>
                </a:lnTo>
                <a:lnTo>
                  <a:pt x="6970" y="8034"/>
                </a:lnTo>
                <a:lnTo>
                  <a:pt x="6897" y="7997"/>
                </a:lnTo>
                <a:lnTo>
                  <a:pt x="6530" y="6383"/>
                </a:lnTo>
                <a:lnTo>
                  <a:pt x="6310" y="5503"/>
                </a:lnTo>
                <a:lnTo>
                  <a:pt x="6200" y="5099"/>
                </a:lnTo>
                <a:lnTo>
                  <a:pt x="6090" y="4916"/>
                </a:lnTo>
                <a:lnTo>
                  <a:pt x="5980" y="4733"/>
                </a:lnTo>
                <a:lnTo>
                  <a:pt x="5943" y="4696"/>
                </a:lnTo>
                <a:lnTo>
                  <a:pt x="5906" y="4696"/>
                </a:lnTo>
                <a:lnTo>
                  <a:pt x="5833" y="4733"/>
                </a:lnTo>
                <a:lnTo>
                  <a:pt x="5833" y="4769"/>
                </a:lnTo>
                <a:lnTo>
                  <a:pt x="5796" y="4989"/>
                </a:lnTo>
                <a:lnTo>
                  <a:pt x="5796" y="5173"/>
                </a:lnTo>
                <a:lnTo>
                  <a:pt x="5870" y="5576"/>
                </a:lnTo>
                <a:lnTo>
                  <a:pt x="6053" y="6383"/>
                </a:lnTo>
                <a:lnTo>
                  <a:pt x="6420" y="7887"/>
                </a:lnTo>
                <a:lnTo>
                  <a:pt x="6420" y="7887"/>
                </a:lnTo>
                <a:lnTo>
                  <a:pt x="6163" y="7740"/>
                </a:lnTo>
                <a:lnTo>
                  <a:pt x="5980" y="7520"/>
                </a:lnTo>
                <a:lnTo>
                  <a:pt x="5759" y="7227"/>
                </a:lnTo>
                <a:lnTo>
                  <a:pt x="5576" y="6897"/>
                </a:lnTo>
                <a:lnTo>
                  <a:pt x="5466" y="6567"/>
                </a:lnTo>
                <a:lnTo>
                  <a:pt x="5393" y="6237"/>
                </a:lnTo>
                <a:lnTo>
                  <a:pt x="5246" y="5540"/>
                </a:lnTo>
                <a:lnTo>
                  <a:pt x="5173" y="5209"/>
                </a:lnTo>
                <a:lnTo>
                  <a:pt x="5063" y="4879"/>
                </a:lnTo>
                <a:lnTo>
                  <a:pt x="4916" y="4586"/>
                </a:lnTo>
                <a:lnTo>
                  <a:pt x="4732" y="4366"/>
                </a:lnTo>
                <a:lnTo>
                  <a:pt x="4512" y="4146"/>
                </a:lnTo>
                <a:lnTo>
                  <a:pt x="4292" y="3962"/>
                </a:lnTo>
                <a:lnTo>
                  <a:pt x="4035" y="3816"/>
                </a:lnTo>
                <a:lnTo>
                  <a:pt x="3779" y="3706"/>
                </a:lnTo>
                <a:lnTo>
                  <a:pt x="3485" y="3595"/>
                </a:lnTo>
                <a:lnTo>
                  <a:pt x="3192" y="3522"/>
                </a:lnTo>
                <a:lnTo>
                  <a:pt x="2862" y="3449"/>
                </a:lnTo>
                <a:lnTo>
                  <a:pt x="2128" y="3449"/>
                </a:lnTo>
                <a:lnTo>
                  <a:pt x="1798" y="3522"/>
                </a:lnTo>
                <a:lnTo>
                  <a:pt x="1101" y="3669"/>
                </a:lnTo>
                <a:lnTo>
                  <a:pt x="404" y="3889"/>
                </a:lnTo>
                <a:lnTo>
                  <a:pt x="184" y="3962"/>
                </a:lnTo>
                <a:lnTo>
                  <a:pt x="74" y="4036"/>
                </a:lnTo>
                <a:lnTo>
                  <a:pt x="0" y="4109"/>
                </a:lnTo>
                <a:lnTo>
                  <a:pt x="0" y="4182"/>
                </a:lnTo>
                <a:lnTo>
                  <a:pt x="0" y="4219"/>
                </a:lnTo>
                <a:lnTo>
                  <a:pt x="0" y="4402"/>
                </a:lnTo>
                <a:lnTo>
                  <a:pt x="37" y="4439"/>
                </a:lnTo>
                <a:lnTo>
                  <a:pt x="74" y="4513"/>
                </a:lnTo>
                <a:lnTo>
                  <a:pt x="257" y="4586"/>
                </a:lnTo>
                <a:lnTo>
                  <a:pt x="404" y="4586"/>
                </a:lnTo>
                <a:lnTo>
                  <a:pt x="514" y="4513"/>
                </a:lnTo>
                <a:lnTo>
                  <a:pt x="624" y="4439"/>
                </a:lnTo>
                <a:lnTo>
                  <a:pt x="881" y="4329"/>
                </a:lnTo>
                <a:lnTo>
                  <a:pt x="881" y="4366"/>
                </a:lnTo>
                <a:lnTo>
                  <a:pt x="881" y="4549"/>
                </a:lnTo>
                <a:lnTo>
                  <a:pt x="881" y="4696"/>
                </a:lnTo>
                <a:lnTo>
                  <a:pt x="954" y="5026"/>
                </a:lnTo>
                <a:lnTo>
                  <a:pt x="1211" y="5686"/>
                </a:lnTo>
                <a:lnTo>
                  <a:pt x="1468" y="6493"/>
                </a:lnTo>
                <a:lnTo>
                  <a:pt x="1761" y="7300"/>
                </a:lnTo>
                <a:lnTo>
                  <a:pt x="1798" y="7374"/>
                </a:lnTo>
                <a:lnTo>
                  <a:pt x="1871" y="7447"/>
                </a:lnTo>
                <a:lnTo>
                  <a:pt x="2055" y="7447"/>
                </a:lnTo>
                <a:lnTo>
                  <a:pt x="2128" y="7410"/>
                </a:lnTo>
                <a:lnTo>
                  <a:pt x="2165" y="7337"/>
                </a:lnTo>
                <a:lnTo>
                  <a:pt x="2201" y="7227"/>
                </a:lnTo>
                <a:lnTo>
                  <a:pt x="2201" y="7154"/>
                </a:lnTo>
                <a:lnTo>
                  <a:pt x="1945" y="6383"/>
                </a:lnTo>
                <a:lnTo>
                  <a:pt x="1688" y="5650"/>
                </a:lnTo>
                <a:lnTo>
                  <a:pt x="1468" y="4989"/>
                </a:lnTo>
                <a:lnTo>
                  <a:pt x="1321" y="4696"/>
                </a:lnTo>
                <a:lnTo>
                  <a:pt x="1138" y="4402"/>
                </a:lnTo>
                <a:lnTo>
                  <a:pt x="1211" y="4329"/>
                </a:lnTo>
                <a:lnTo>
                  <a:pt x="1248" y="4329"/>
                </a:lnTo>
                <a:lnTo>
                  <a:pt x="1248" y="4292"/>
                </a:lnTo>
                <a:lnTo>
                  <a:pt x="1211" y="4292"/>
                </a:lnTo>
                <a:lnTo>
                  <a:pt x="1174" y="4256"/>
                </a:lnTo>
                <a:lnTo>
                  <a:pt x="1138" y="4256"/>
                </a:lnTo>
                <a:lnTo>
                  <a:pt x="1504" y="4182"/>
                </a:lnTo>
                <a:lnTo>
                  <a:pt x="1871" y="4109"/>
                </a:lnTo>
                <a:lnTo>
                  <a:pt x="1945" y="4256"/>
                </a:lnTo>
                <a:lnTo>
                  <a:pt x="2055" y="4439"/>
                </a:lnTo>
                <a:lnTo>
                  <a:pt x="2238" y="4879"/>
                </a:lnTo>
                <a:lnTo>
                  <a:pt x="2421" y="5320"/>
                </a:lnTo>
                <a:lnTo>
                  <a:pt x="2495" y="5760"/>
                </a:lnTo>
                <a:lnTo>
                  <a:pt x="2605" y="6200"/>
                </a:lnTo>
                <a:lnTo>
                  <a:pt x="2715" y="6420"/>
                </a:lnTo>
                <a:lnTo>
                  <a:pt x="2788" y="6603"/>
                </a:lnTo>
                <a:lnTo>
                  <a:pt x="2935" y="6787"/>
                </a:lnTo>
                <a:lnTo>
                  <a:pt x="3082" y="6933"/>
                </a:lnTo>
                <a:lnTo>
                  <a:pt x="3228" y="6970"/>
                </a:lnTo>
                <a:lnTo>
                  <a:pt x="3302" y="6933"/>
                </a:lnTo>
                <a:lnTo>
                  <a:pt x="3375" y="6860"/>
                </a:lnTo>
                <a:lnTo>
                  <a:pt x="3375" y="6750"/>
                </a:lnTo>
                <a:lnTo>
                  <a:pt x="3302" y="6530"/>
                </a:lnTo>
                <a:lnTo>
                  <a:pt x="3192" y="6347"/>
                </a:lnTo>
                <a:lnTo>
                  <a:pt x="3082" y="6126"/>
                </a:lnTo>
                <a:lnTo>
                  <a:pt x="3008" y="5943"/>
                </a:lnTo>
                <a:lnTo>
                  <a:pt x="2898" y="5503"/>
                </a:lnTo>
                <a:lnTo>
                  <a:pt x="2788" y="5063"/>
                </a:lnTo>
                <a:lnTo>
                  <a:pt x="2605" y="4549"/>
                </a:lnTo>
                <a:lnTo>
                  <a:pt x="2458" y="4292"/>
                </a:lnTo>
                <a:lnTo>
                  <a:pt x="2311" y="4036"/>
                </a:lnTo>
                <a:lnTo>
                  <a:pt x="2752" y="4036"/>
                </a:lnTo>
                <a:lnTo>
                  <a:pt x="3192" y="4109"/>
                </a:lnTo>
                <a:lnTo>
                  <a:pt x="3192" y="4219"/>
                </a:lnTo>
                <a:lnTo>
                  <a:pt x="3228" y="4366"/>
                </a:lnTo>
                <a:lnTo>
                  <a:pt x="3302" y="4623"/>
                </a:lnTo>
                <a:lnTo>
                  <a:pt x="3522" y="5063"/>
                </a:lnTo>
                <a:lnTo>
                  <a:pt x="3779" y="5833"/>
                </a:lnTo>
                <a:lnTo>
                  <a:pt x="3852" y="5943"/>
                </a:lnTo>
                <a:lnTo>
                  <a:pt x="3889" y="6016"/>
                </a:lnTo>
                <a:lnTo>
                  <a:pt x="3962" y="6090"/>
                </a:lnTo>
                <a:lnTo>
                  <a:pt x="4109" y="6126"/>
                </a:lnTo>
                <a:lnTo>
                  <a:pt x="4146" y="6090"/>
                </a:lnTo>
                <a:lnTo>
                  <a:pt x="4219" y="6053"/>
                </a:lnTo>
                <a:lnTo>
                  <a:pt x="4292" y="5943"/>
                </a:lnTo>
                <a:lnTo>
                  <a:pt x="4292" y="5796"/>
                </a:lnTo>
                <a:lnTo>
                  <a:pt x="4256" y="5686"/>
                </a:lnTo>
                <a:lnTo>
                  <a:pt x="4182" y="5540"/>
                </a:lnTo>
                <a:lnTo>
                  <a:pt x="3852" y="4659"/>
                </a:lnTo>
                <a:lnTo>
                  <a:pt x="3669" y="4292"/>
                </a:lnTo>
                <a:lnTo>
                  <a:pt x="4035" y="4513"/>
                </a:lnTo>
                <a:lnTo>
                  <a:pt x="4182" y="4623"/>
                </a:lnTo>
                <a:lnTo>
                  <a:pt x="4329" y="4769"/>
                </a:lnTo>
                <a:lnTo>
                  <a:pt x="4439" y="4953"/>
                </a:lnTo>
                <a:lnTo>
                  <a:pt x="4512" y="5136"/>
                </a:lnTo>
                <a:lnTo>
                  <a:pt x="4659" y="5540"/>
                </a:lnTo>
                <a:lnTo>
                  <a:pt x="4806" y="6347"/>
                </a:lnTo>
                <a:lnTo>
                  <a:pt x="4842" y="6640"/>
                </a:lnTo>
                <a:lnTo>
                  <a:pt x="4952" y="6933"/>
                </a:lnTo>
                <a:lnTo>
                  <a:pt x="5063" y="7190"/>
                </a:lnTo>
                <a:lnTo>
                  <a:pt x="5209" y="7447"/>
                </a:lnTo>
                <a:lnTo>
                  <a:pt x="5393" y="7704"/>
                </a:lnTo>
                <a:lnTo>
                  <a:pt x="5576" y="7924"/>
                </a:lnTo>
                <a:lnTo>
                  <a:pt x="5759" y="8144"/>
                </a:lnTo>
                <a:lnTo>
                  <a:pt x="5980" y="8327"/>
                </a:lnTo>
                <a:lnTo>
                  <a:pt x="6236" y="8474"/>
                </a:lnTo>
                <a:lnTo>
                  <a:pt x="6493" y="8621"/>
                </a:lnTo>
                <a:lnTo>
                  <a:pt x="6750" y="8694"/>
                </a:lnTo>
                <a:lnTo>
                  <a:pt x="7043" y="8768"/>
                </a:lnTo>
                <a:lnTo>
                  <a:pt x="7300" y="8804"/>
                </a:lnTo>
                <a:lnTo>
                  <a:pt x="7924" y="8804"/>
                </a:lnTo>
                <a:lnTo>
                  <a:pt x="8217" y="8694"/>
                </a:lnTo>
                <a:lnTo>
                  <a:pt x="8511" y="8621"/>
                </a:lnTo>
                <a:lnTo>
                  <a:pt x="8731" y="8474"/>
                </a:lnTo>
                <a:lnTo>
                  <a:pt x="8951" y="8291"/>
                </a:lnTo>
                <a:lnTo>
                  <a:pt x="9171" y="8107"/>
                </a:lnTo>
                <a:lnTo>
                  <a:pt x="9354" y="7887"/>
                </a:lnTo>
                <a:lnTo>
                  <a:pt x="9464" y="7667"/>
                </a:lnTo>
                <a:lnTo>
                  <a:pt x="9611" y="7410"/>
                </a:lnTo>
                <a:lnTo>
                  <a:pt x="9684" y="7117"/>
                </a:lnTo>
                <a:lnTo>
                  <a:pt x="9721" y="6787"/>
                </a:lnTo>
                <a:lnTo>
                  <a:pt x="9758" y="6457"/>
                </a:lnTo>
                <a:lnTo>
                  <a:pt x="9721" y="6090"/>
                </a:lnTo>
                <a:lnTo>
                  <a:pt x="9684" y="5760"/>
                </a:lnTo>
                <a:lnTo>
                  <a:pt x="9538" y="5063"/>
                </a:lnTo>
                <a:lnTo>
                  <a:pt x="9354" y="4366"/>
                </a:lnTo>
                <a:lnTo>
                  <a:pt x="9024" y="2788"/>
                </a:lnTo>
                <a:lnTo>
                  <a:pt x="8951" y="2422"/>
                </a:lnTo>
                <a:lnTo>
                  <a:pt x="8951" y="2238"/>
                </a:lnTo>
                <a:lnTo>
                  <a:pt x="8951" y="2055"/>
                </a:lnTo>
                <a:lnTo>
                  <a:pt x="9024" y="2348"/>
                </a:lnTo>
                <a:lnTo>
                  <a:pt x="9098" y="2568"/>
                </a:lnTo>
                <a:lnTo>
                  <a:pt x="9244" y="2788"/>
                </a:lnTo>
                <a:lnTo>
                  <a:pt x="9391" y="3009"/>
                </a:lnTo>
                <a:lnTo>
                  <a:pt x="9501" y="3082"/>
                </a:lnTo>
                <a:lnTo>
                  <a:pt x="9611" y="3119"/>
                </a:lnTo>
                <a:lnTo>
                  <a:pt x="9684" y="3119"/>
                </a:lnTo>
                <a:lnTo>
                  <a:pt x="9758" y="3082"/>
                </a:lnTo>
                <a:lnTo>
                  <a:pt x="9794" y="3045"/>
                </a:lnTo>
                <a:lnTo>
                  <a:pt x="9831" y="2972"/>
                </a:lnTo>
                <a:lnTo>
                  <a:pt x="9758" y="2788"/>
                </a:lnTo>
                <a:lnTo>
                  <a:pt x="9648" y="2605"/>
                </a:lnTo>
                <a:lnTo>
                  <a:pt x="9464" y="2275"/>
                </a:lnTo>
                <a:lnTo>
                  <a:pt x="9318" y="1908"/>
                </a:lnTo>
                <a:lnTo>
                  <a:pt x="9244" y="1725"/>
                </a:lnTo>
                <a:lnTo>
                  <a:pt x="9134" y="1541"/>
                </a:lnTo>
                <a:lnTo>
                  <a:pt x="9171" y="1505"/>
                </a:lnTo>
                <a:lnTo>
                  <a:pt x="9354" y="1358"/>
                </a:lnTo>
                <a:lnTo>
                  <a:pt x="9538" y="1248"/>
                </a:lnTo>
                <a:lnTo>
                  <a:pt x="9978" y="1101"/>
                </a:lnTo>
                <a:lnTo>
                  <a:pt x="10051" y="1395"/>
                </a:lnTo>
                <a:lnTo>
                  <a:pt x="10125" y="1688"/>
                </a:lnTo>
                <a:lnTo>
                  <a:pt x="10345" y="2238"/>
                </a:lnTo>
                <a:lnTo>
                  <a:pt x="10418" y="2495"/>
                </a:lnTo>
                <a:lnTo>
                  <a:pt x="10491" y="2825"/>
                </a:lnTo>
                <a:lnTo>
                  <a:pt x="10565" y="2972"/>
                </a:lnTo>
                <a:lnTo>
                  <a:pt x="10638" y="3082"/>
                </a:lnTo>
                <a:lnTo>
                  <a:pt x="10748" y="3192"/>
                </a:lnTo>
                <a:lnTo>
                  <a:pt x="10858" y="3229"/>
                </a:lnTo>
                <a:lnTo>
                  <a:pt x="10968" y="3229"/>
                </a:lnTo>
                <a:lnTo>
                  <a:pt x="11042" y="3192"/>
                </a:lnTo>
                <a:lnTo>
                  <a:pt x="11115" y="3119"/>
                </a:lnTo>
                <a:lnTo>
                  <a:pt x="11115" y="3009"/>
                </a:lnTo>
                <a:lnTo>
                  <a:pt x="11115" y="2972"/>
                </a:lnTo>
                <a:lnTo>
                  <a:pt x="11078" y="2899"/>
                </a:lnTo>
                <a:lnTo>
                  <a:pt x="11005" y="2825"/>
                </a:lnTo>
                <a:lnTo>
                  <a:pt x="10932" y="2642"/>
                </a:lnTo>
                <a:lnTo>
                  <a:pt x="10895" y="2458"/>
                </a:lnTo>
                <a:lnTo>
                  <a:pt x="10675" y="1835"/>
                </a:lnTo>
                <a:lnTo>
                  <a:pt x="10528" y="1395"/>
                </a:lnTo>
                <a:lnTo>
                  <a:pt x="10418" y="1174"/>
                </a:lnTo>
                <a:lnTo>
                  <a:pt x="10308" y="991"/>
                </a:lnTo>
                <a:lnTo>
                  <a:pt x="10455" y="918"/>
                </a:lnTo>
                <a:lnTo>
                  <a:pt x="11005" y="734"/>
                </a:lnTo>
                <a:lnTo>
                  <a:pt x="11152" y="1174"/>
                </a:lnTo>
                <a:lnTo>
                  <a:pt x="11298" y="1615"/>
                </a:lnTo>
                <a:lnTo>
                  <a:pt x="11555" y="2348"/>
                </a:lnTo>
                <a:lnTo>
                  <a:pt x="11702" y="2678"/>
                </a:lnTo>
                <a:lnTo>
                  <a:pt x="11775" y="2788"/>
                </a:lnTo>
                <a:lnTo>
                  <a:pt x="11922" y="2899"/>
                </a:lnTo>
                <a:lnTo>
                  <a:pt x="11959" y="2935"/>
                </a:lnTo>
                <a:lnTo>
                  <a:pt x="12032" y="2899"/>
                </a:lnTo>
                <a:lnTo>
                  <a:pt x="12069" y="2899"/>
                </a:lnTo>
                <a:lnTo>
                  <a:pt x="12105" y="2825"/>
                </a:lnTo>
                <a:lnTo>
                  <a:pt x="12142" y="2715"/>
                </a:lnTo>
                <a:lnTo>
                  <a:pt x="12142" y="2568"/>
                </a:lnTo>
                <a:lnTo>
                  <a:pt x="12069" y="2275"/>
                </a:lnTo>
                <a:lnTo>
                  <a:pt x="11812" y="1688"/>
                </a:lnTo>
                <a:lnTo>
                  <a:pt x="11592" y="1101"/>
                </a:lnTo>
                <a:lnTo>
                  <a:pt x="11445" y="698"/>
                </a:lnTo>
                <a:lnTo>
                  <a:pt x="11372" y="588"/>
                </a:lnTo>
                <a:lnTo>
                  <a:pt x="11665" y="441"/>
                </a:lnTo>
                <a:lnTo>
                  <a:pt x="11922" y="294"/>
                </a:lnTo>
                <a:lnTo>
                  <a:pt x="12105" y="147"/>
                </a:lnTo>
                <a:lnTo>
                  <a:pt x="12142" y="111"/>
                </a:lnTo>
                <a:lnTo>
                  <a:pt x="12142" y="74"/>
                </a:lnTo>
                <a:lnTo>
                  <a:pt x="12105" y="37"/>
                </a:lnTo>
                <a:lnTo>
                  <a:pt x="12069" y="1"/>
                </a:lnTo>
                <a:close/>
                <a:moveTo>
                  <a:pt x="4072" y="7080"/>
                </a:moveTo>
                <a:lnTo>
                  <a:pt x="4035" y="7117"/>
                </a:lnTo>
                <a:lnTo>
                  <a:pt x="3999" y="7154"/>
                </a:lnTo>
                <a:lnTo>
                  <a:pt x="3999" y="7337"/>
                </a:lnTo>
                <a:lnTo>
                  <a:pt x="3999" y="7557"/>
                </a:lnTo>
                <a:lnTo>
                  <a:pt x="4072" y="7961"/>
                </a:lnTo>
                <a:lnTo>
                  <a:pt x="4219" y="8327"/>
                </a:lnTo>
                <a:lnTo>
                  <a:pt x="4366" y="8731"/>
                </a:lnTo>
                <a:lnTo>
                  <a:pt x="4439" y="8804"/>
                </a:lnTo>
                <a:lnTo>
                  <a:pt x="4182" y="8988"/>
                </a:lnTo>
                <a:lnTo>
                  <a:pt x="3889" y="9098"/>
                </a:lnTo>
                <a:lnTo>
                  <a:pt x="3852" y="8951"/>
                </a:lnTo>
                <a:lnTo>
                  <a:pt x="3815" y="8804"/>
                </a:lnTo>
                <a:lnTo>
                  <a:pt x="3669" y="8511"/>
                </a:lnTo>
                <a:lnTo>
                  <a:pt x="3522" y="8071"/>
                </a:lnTo>
                <a:lnTo>
                  <a:pt x="3449" y="7887"/>
                </a:lnTo>
                <a:lnTo>
                  <a:pt x="3339" y="7667"/>
                </a:lnTo>
                <a:lnTo>
                  <a:pt x="3228" y="7630"/>
                </a:lnTo>
                <a:lnTo>
                  <a:pt x="3155" y="7630"/>
                </a:lnTo>
                <a:lnTo>
                  <a:pt x="3045" y="7704"/>
                </a:lnTo>
                <a:lnTo>
                  <a:pt x="3045" y="7777"/>
                </a:lnTo>
                <a:lnTo>
                  <a:pt x="3082" y="7997"/>
                </a:lnTo>
                <a:lnTo>
                  <a:pt x="3118" y="8217"/>
                </a:lnTo>
                <a:lnTo>
                  <a:pt x="3265" y="8658"/>
                </a:lnTo>
                <a:lnTo>
                  <a:pt x="3339" y="8951"/>
                </a:lnTo>
                <a:lnTo>
                  <a:pt x="3412" y="9098"/>
                </a:lnTo>
                <a:lnTo>
                  <a:pt x="3485" y="9244"/>
                </a:lnTo>
                <a:lnTo>
                  <a:pt x="2825" y="9428"/>
                </a:lnTo>
                <a:lnTo>
                  <a:pt x="2788" y="9281"/>
                </a:lnTo>
                <a:lnTo>
                  <a:pt x="2642" y="8768"/>
                </a:lnTo>
                <a:lnTo>
                  <a:pt x="2532" y="8547"/>
                </a:lnTo>
                <a:lnTo>
                  <a:pt x="2385" y="8327"/>
                </a:lnTo>
                <a:lnTo>
                  <a:pt x="2385" y="8254"/>
                </a:lnTo>
                <a:lnTo>
                  <a:pt x="2385" y="8217"/>
                </a:lnTo>
                <a:lnTo>
                  <a:pt x="2421" y="8181"/>
                </a:lnTo>
                <a:lnTo>
                  <a:pt x="2421" y="8144"/>
                </a:lnTo>
                <a:lnTo>
                  <a:pt x="2421" y="8107"/>
                </a:lnTo>
                <a:lnTo>
                  <a:pt x="2385" y="8107"/>
                </a:lnTo>
                <a:lnTo>
                  <a:pt x="2275" y="8144"/>
                </a:lnTo>
                <a:lnTo>
                  <a:pt x="2128" y="8144"/>
                </a:lnTo>
                <a:lnTo>
                  <a:pt x="2055" y="8181"/>
                </a:lnTo>
                <a:lnTo>
                  <a:pt x="2018" y="8254"/>
                </a:lnTo>
                <a:lnTo>
                  <a:pt x="1981" y="8327"/>
                </a:lnTo>
                <a:lnTo>
                  <a:pt x="1981" y="8401"/>
                </a:lnTo>
                <a:lnTo>
                  <a:pt x="2165" y="8841"/>
                </a:lnTo>
                <a:lnTo>
                  <a:pt x="2348" y="9318"/>
                </a:lnTo>
                <a:lnTo>
                  <a:pt x="2385" y="9575"/>
                </a:lnTo>
                <a:lnTo>
                  <a:pt x="1945" y="9685"/>
                </a:lnTo>
                <a:lnTo>
                  <a:pt x="1871" y="9721"/>
                </a:lnTo>
                <a:lnTo>
                  <a:pt x="1798" y="9795"/>
                </a:lnTo>
                <a:lnTo>
                  <a:pt x="1798" y="9868"/>
                </a:lnTo>
                <a:lnTo>
                  <a:pt x="1761" y="9941"/>
                </a:lnTo>
                <a:lnTo>
                  <a:pt x="1798" y="10015"/>
                </a:lnTo>
                <a:lnTo>
                  <a:pt x="1835" y="10088"/>
                </a:lnTo>
                <a:lnTo>
                  <a:pt x="1908" y="10161"/>
                </a:lnTo>
                <a:lnTo>
                  <a:pt x="1981" y="10198"/>
                </a:lnTo>
                <a:lnTo>
                  <a:pt x="2275" y="10198"/>
                </a:lnTo>
                <a:lnTo>
                  <a:pt x="2385" y="10125"/>
                </a:lnTo>
                <a:lnTo>
                  <a:pt x="2495" y="10088"/>
                </a:lnTo>
                <a:lnTo>
                  <a:pt x="2532" y="10051"/>
                </a:lnTo>
                <a:lnTo>
                  <a:pt x="2568" y="10088"/>
                </a:lnTo>
                <a:lnTo>
                  <a:pt x="2605" y="10125"/>
                </a:lnTo>
                <a:lnTo>
                  <a:pt x="2678" y="10125"/>
                </a:lnTo>
                <a:lnTo>
                  <a:pt x="2788" y="10088"/>
                </a:lnTo>
                <a:lnTo>
                  <a:pt x="2825" y="9978"/>
                </a:lnTo>
                <a:lnTo>
                  <a:pt x="3265" y="9868"/>
                </a:lnTo>
                <a:lnTo>
                  <a:pt x="3742" y="9721"/>
                </a:lnTo>
                <a:lnTo>
                  <a:pt x="4146" y="9575"/>
                </a:lnTo>
                <a:lnTo>
                  <a:pt x="4549" y="9354"/>
                </a:lnTo>
                <a:lnTo>
                  <a:pt x="4732" y="9208"/>
                </a:lnTo>
                <a:lnTo>
                  <a:pt x="4879" y="9061"/>
                </a:lnTo>
                <a:lnTo>
                  <a:pt x="5026" y="8841"/>
                </a:lnTo>
                <a:lnTo>
                  <a:pt x="5136" y="8621"/>
                </a:lnTo>
                <a:lnTo>
                  <a:pt x="5209" y="8401"/>
                </a:lnTo>
                <a:lnTo>
                  <a:pt x="5173" y="8181"/>
                </a:lnTo>
                <a:lnTo>
                  <a:pt x="5099" y="7997"/>
                </a:lnTo>
                <a:lnTo>
                  <a:pt x="5026" y="7887"/>
                </a:lnTo>
                <a:lnTo>
                  <a:pt x="4952" y="7814"/>
                </a:lnTo>
                <a:lnTo>
                  <a:pt x="4842" y="7814"/>
                </a:lnTo>
                <a:lnTo>
                  <a:pt x="4806" y="7851"/>
                </a:lnTo>
                <a:lnTo>
                  <a:pt x="4806" y="7887"/>
                </a:lnTo>
                <a:lnTo>
                  <a:pt x="4732" y="8327"/>
                </a:lnTo>
                <a:lnTo>
                  <a:pt x="4512" y="7667"/>
                </a:lnTo>
                <a:lnTo>
                  <a:pt x="4366" y="7374"/>
                </a:lnTo>
                <a:lnTo>
                  <a:pt x="4182" y="7117"/>
                </a:lnTo>
                <a:lnTo>
                  <a:pt x="4146" y="708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468" name="Google Shape;468;p9"/>
          <p:cNvSpPr/>
          <p:nvPr/>
        </p:nvSpPr>
        <p:spPr>
          <a:xfrm>
            <a:off x="2704" y="4900231"/>
            <a:ext cx="180033" cy="373539"/>
          </a:xfrm>
          <a:custGeom>
            <a:avLst/>
            <a:gdLst/>
            <a:ahLst/>
            <a:cxnLst/>
            <a:rect l="l" t="t" r="r" b="b"/>
            <a:pathLst>
              <a:path w="6347" h="13169" extrusionOk="0">
                <a:moveTo>
                  <a:pt x="588" y="330"/>
                </a:moveTo>
                <a:lnTo>
                  <a:pt x="808" y="367"/>
                </a:lnTo>
                <a:lnTo>
                  <a:pt x="1028" y="440"/>
                </a:lnTo>
                <a:lnTo>
                  <a:pt x="1211" y="550"/>
                </a:lnTo>
                <a:lnTo>
                  <a:pt x="1395" y="734"/>
                </a:lnTo>
                <a:lnTo>
                  <a:pt x="1578" y="917"/>
                </a:lnTo>
                <a:lnTo>
                  <a:pt x="1688" y="1101"/>
                </a:lnTo>
                <a:lnTo>
                  <a:pt x="1798" y="1321"/>
                </a:lnTo>
                <a:lnTo>
                  <a:pt x="1908" y="1541"/>
                </a:lnTo>
                <a:lnTo>
                  <a:pt x="1982" y="1761"/>
                </a:lnTo>
                <a:lnTo>
                  <a:pt x="2018" y="2018"/>
                </a:lnTo>
                <a:lnTo>
                  <a:pt x="2018" y="2458"/>
                </a:lnTo>
                <a:lnTo>
                  <a:pt x="2018" y="2495"/>
                </a:lnTo>
                <a:lnTo>
                  <a:pt x="1982" y="2421"/>
                </a:lnTo>
                <a:lnTo>
                  <a:pt x="1762" y="1944"/>
                </a:lnTo>
                <a:lnTo>
                  <a:pt x="1615" y="1724"/>
                </a:lnTo>
                <a:lnTo>
                  <a:pt x="1432" y="1504"/>
                </a:lnTo>
                <a:lnTo>
                  <a:pt x="1395" y="1467"/>
                </a:lnTo>
                <a:lnTo>
                  <a:pt x="1322" y="1467"/>
                </a:lnTo>
                <a:lnTo>
                  <a:pt x="1285" y="1504"/>
                </a:lnTo>
                <a:lnTo>
                  <a:pt x="1285" y="1578"/>
                </a:lnTo>
                <a:lnTo>
                  <a:pt x="1322" y="1834"/>
                </a:lnTo>
                <a:lnTo>
                  <a:pt x="1395" y="2128"/>
                </a:lnTo>
                <a:lnTo>
                  <a:pt x="1615" y="2641"/>
                </a:lnTo>
                <a:lnTo>
                  <a:pt x="1725" y="2935"/>
                </a:lnTo>
                <a:lnTo>
                  <a:pt x="1615" y="2861"/>
                </a:lnTo>
                <a:lnTo>
                  <a:pt x="1468" y="2715"/>
                </a:lnTo>
                <a:lnTo>
                  <a:pt x="1248" y="2348"/>
                </a:lnTo>
                <a:lnTo>
                  <a:pt x="1065" y="1981"/>
                </a:lnTo>
                <a:lnTo>
                  <a:pt x="955" y="1724"/>
                </a:lnTo>
                <a:lnTo>
                  <a:pt x="845" y="1394"/>
                </a:lnTo>
                <a:lnTo>
                  <a:pt x="735" y="1027"/>
                </a:lnTo>
                <a:lnTo>
                  <a:pt x="661" y="697"/>
                </a:lnTo>
                <a:lnTo>
                  <a:pt x="588" y="330"/>
                </a:lnTo>
                <a:close/>
                <a:moveTo>
                  <a:pt x="3706" y="2825"/>
                </a:moveTo>
                <a:lnTo>
                  <a:pt x="3926" y="2861"/>
                </a:lnTo>
                <a:lnTo>
                  <a:pt x="4109" y="2935"/>
                </a:lnTo>
                <a:lnTo>
                  <a:pt x="4733" y="3118"/>
                </a:lnTo>
                <a:lnTo>
                  <a:pt x="4990" y="3228"/>
                </a:lnTo>
                <a:lnTo>
                  <a:pt x="5283" y="3375"/>
                </a:lnTo>
                <a:lnTo>
                  <a:pt x="5503" y="3522"/>
                </a:lnTo>
                <a:lnTo>
                  <a:pt x="5687" y="3668"/>
                </a:lnTo>
                <a:lnTo>
                  <a:pt x="5687" y="3668"/>
                </a:lnTo>
                <a:lnTo>
                  <a:pt x="5540" y="3632"/>
                </a:lnTo>
                <a:lnTo>
                  <a:pt x="5467" y="3632"/>
                </a:lnTo>
                <a:lnTo>
                  <a:pt x="5393" y="3705"/>
                </a:lnTo>
                <a:lnTo>
                  <a:pt x="5356" y="3778"/>
                </a:lnTo>
                <a:lnTo>
                  <a:pt x="5393" y="3888"/>
                </a:lnTo>
                <a:lnTo>
                  <a:pt x="5026" y="4035"/>
                </a:lnTo>
                <a:lnTo>
                  <a:pt x="4660" y="4109"/>
                </a:lnTo>
                <a:lnTo>
                  <a:pt x="4293" y="4182"/>
                </a:lnTo>
                <a:lnTo>
                  <a:pt x="3889" y="4182"/>
                </a:lnTo>
                <a:lnTo>
                  <a:pt x="3449" y="4109"/>
                </a:lnTo>
                <a:lnTo>
                  <a:pt x="3046" y="3999"/>
                </a:lnTo>
                <a:lnTo>
                  <a:pt x="2862" y="3925"/>
                </a:lnTo>
                <a:lnTo>
                  <a:pt x="2642" y="3815"/>
                </a:lnTo>
                <a:lnTo>
                  <a:pt x="2459" y="3668"/>
                </a:lnTo>
                <a:lnTo>
                  <a:pt x="2349" y="3595"/>
                </a:lnTo>
                <a:lnTo>
                  <a:pt x="2312" y="3522"/>
                </a:lnTo>
                <a:lnTo>
                  <a:pt x="2532" y="3668"/>
                </a:lnTo>
                <a:lnTo>
                  <a:pt x="2789" y="3815"/>
                </a:lnTo>
                <a:lnTo>
                  <a:pt x="3046" y="3888"/>
                </a:lnTo>
                <a:lnTo>
                  <a:pt x="3339" y="3999"/>
                </a:lnTo>
                <a:lnTo>
                  <a:pt x="3596" y="4035"/>
                </a:lnTo>
                <a:lnTo>
                  <a:pt x="3889" y="4109"/>
                </a:lnTo>
                <a:lnTo>
                  <a:pt x="4073" y="4109"/>
                </a:lnTo>
                <a:lnTo>
                  <a:pt x="4183" y="4072"/>
                </a:lnTo>
                <a:lnTo>
                  <a:pt x="4329" y="4035"/>
                </a:lnTo>
                <a:lnTo>
                  <a:pt x="4439" y="3962"/>
                </a:lnTo>
                <a:lnTo>
                  <a:pt x="4476" y="3888"/>
                </a:lnTo>
                <a:lnTo>
                  <a:pt x="4439" y="3778"/>
                </a:lnTo>
                <a:lnTo>
                  <a:pt x="4329" y="3705"/>
                </a:lnTo>
                <a:lnTo>
                  <a:pt x="4219" y="3632"/>
                </a:lnTo>
                <a:lnTo>
                  <a:pt x="3963" y="3595"/>
                </a:lnTo>
                <a:lnTo>
                  <a:pt x="3706" y="3558"/>
                </a:lnTo>
                <a:lnTo>
                  <a:pt x="3449" y="3522"/>
                </a:lnTo>
                <a:lnTo>
                  <a:pt x="2715" y="3338"/>
                </a:lnTo>
                <a:lnTo>
                  <a:pt x="2862" y="3228"/>
                </a:lnTo>
                <a:lnTo>
                  <a:pt x="3082" y="3081"/>
                </a:lnTo>
                <a:lnTo>
                  <a:pt x="3302" y="2935"/>
                </a:lnTo>
                <a:lnTo>
                  <a:pt x="3486" y="2861"/>
                </a:lnTo>
                <a:lnTo>
                  <a:pt x="3706" y="2825"/>
                </a:lnTo>
                <a:close/>
                <a:moveTo>
                  <a:pt x="1285" y="5686"/>
                </a:moveTo>
                <a:lnTo>
                  <a:pt x="1725" y="5723"/>
                </a:lnTo>
                <a:lnTo>
                  <a:pt x="1762" y="5723"/>
                </a:lnTo>
                <a:lnTo>
                  <a:pt x="1835" y="5869"/>
                </a:lnTo>
                <a:lnTo>
                  <a:pt x="1908" y="5943"/>
                </a:lnTo>
                <a:lnTo>
                  <a:pt x="2018" y="5943"/>
                </a:lnTo>
                <a:lnTo>
                  <a:pt x="2129" y="5869"/>
                </a:lnTo>
                <a:lnTo>
                  <a:pt x="2165" y="5759"/>
                </a:lnTo>
                <a:lnTo>
                  <a:pt x="2642" y="5796"/>
                </a:lnTo>
                <a:lnTo>
                  <a:pt x="3082" y="5796"/>
                </a:lnTo>
                <a:lnTo>
                  <a:pt x="3339" y="5833"/>
                </a:lnTo>
                <a:lnTo>
                  <a:pt x="3522" y="5869"/>
                </a:lnTo>
                <a:lnTo>
                  <a:pt x="3522" y="6016"/>
                </a:lnTo>
                <a:lnTo>
                  <a:pt x="3376" y="5979"/>
                </a:lnTo>
                <a:lnTo>
                  <a:pt x="3266" y="6016"/>
                </a:lnTo>
                <a:lnTo>
                  <a:pt x="3119" y="6089"/>
                </a:lnTo>
                <a:lnTo>
                  <a:pt x="3082" y="6163"/>
                </a:lnTo>
                <a:lnTo>
                  <a:pt x="3082" y="6236"/>
                </a:lnTo>
                <a:lnTo>
                  <a:pt x="2752" y="6236"/>
                </a:lnTo>
                <a:lnTo>
                  <a:pt x="1322" y="6163"/>
                </a:lnTo>
                <a:lnTo>
                  <a:pt x="808" y="6089"/>
                </a:lnTo>
                <a:lnTo>
                  <a:pt x="515" y="6053"/>
                </a:lnTo>
                <a:lnTo>
                  <a:pt x="258" y="6089"/>
                </a:lnTo>
                <a:lnTo>
                  <a:pt x="368" y="5943"/>
                </a:lnTo>
                <a:lnTo>
                  <a:pt x="515" y="5833"/>
                </a:lnTo>
                <a:lnTo>
                  <a:pt x="661" y="5723"/>
                </a:lnTo>
                <a:lnTo>
                  <a:pt x="808" y="5686"/>
                </a:lnTo>
                <a:close/>
                <a:moveTo>
                  <a:pt x="2239" y="6676"/>
                </a:moveTo>
                <a:lnTo>
                  <a:pt x="3009" y="6713"/>
                </a:lnTo>
                <a:lnTo>
                  <a:pt x="3156" y="6750"/>
                </a:lnTo>
                <a:lnTo>
                  <a:pt x="3156" y="7997"/>
                </a:lnTo>
                <a:lnTo>
                  <a:pt x="3119" y="9244"/>
                </a:lnTo>
                <a:lnTo>
                  <a:pt x="2422" y="9354"/>
                </a:lnTo>
                <a:lnTo>
                  <a:pt x="2422" y="8951"/>
                </a:lnTo>
                <a:lnTo>
                  <a:pt x="2312" y="7630"/>
                </a:lnTo>
                <a:lnTo>
                  <a:pt x="2275" y="6933"/>
                </a:lnTo>
                <a:lnTo>
                  <a:pt x="2239" y="6676"/>
                </a:lnTo>
                <a:close/>
                <a:moveTo>
                  <a:pt x="1065" y="6566"/>
                </a:moveTo>
                <a:lnTo>
                  <a:pt x="1872" y="6676"/>
                </a:lnTo>
                <a:lnTo>
                  <a:pt x="1835" y="6786"/>
                </a:lnTo>
                <a:lnTo>
                  <a:pt x="1835" y="6933"/>
                </a:lnTo>
                <a:lnTo>
                  <a:pt x="1872" y="7226"/>
                </a:lnTo>
                <a:lnTo>
                  <a:pt x="1945" y="8804"/>
                </a:lnTo>
                <a:lnTo>
                  <a:pt x="1982" y="9391"/>
                </a:lnTo>
                <a:lnTo>
                  <a:pt x="1542" y="9391"/>
                </a:lnTo>
                <a:lnTo>
                  <a:pt x="1101" y="9427"/>
                </a:lnTo>
                <a:lnTo>
                  <a:pt x="1028" y="8254"/>
                </a:lnTo>
                <a:lnTo>
                  <a:pt x="955" y="7410"/>
                </a:lnTo>
                <a:lnTo>
                  <a:pt x="918" y="6970"/>
                </a:lnTo>
                <a:lnTo>
                  <a:pt x="808" y="6566"/>
                </a:lnTo>
                <a:close/>
                <a:moveTo>
                  <a:pt x="3082" y="9721"/>
                </a:moveTo>
                <a:lnTo>
                  <a:pt x="3009" y="10454"/>
                </a:lnTo>
                <a:lnTo>
                  <a:pt x="2972" y="10454"/>
                </a:lnTo>
                <a:lnTo>
                  <a:pt x="2862" y="10418"/>
                </a:lnTo>
                <a:lnTo>
                  <a:pt x="2752" y="10418"/>
                </a:lnTo>
                <a:lnTo>
                  <a:pt x="2605" y="10454"/>
                </a:lnTo>
                <a:lnTo>
                  <a:pt x="2495" y="10528"/>
                </a:lnTo>
                <a:lnTo>
                  <a:pt x="2495" y="10418"/>
                </a:lnTo>
                <a:lnTo>
                  <a:pt x="2459" y="9831"/>
                </a:lnTo>
                <a:lnTo>
                  <a:pt x="2789" y="9794"/>
                </a:lnTo>
                <a:lnTo>
                  <a:pt x="3082" y="9721"/>
                </a:lnTo>
                <a:close/>
                <a:moveTo>
                  <a:pt x="1138" y="9758"/>
                </a:moveTo>
                <a:lnTo>
                  <a:pt x="1358" y="9831"/>
                </a:lnTo>
                <a:lnTo>
                  <a:pt x="1542" y="9831"/>
                </a:lnTo>
                <a:lnTo>
                  <a:pt x="1982" y="9868"/>
                </a:lnTo>
                <a:lnTo>
                  <a:pt x="2018" y="10088"/>
                </a:lnTo>
                <a:lnTo>
                  <a:pt x="1982" y="10124"/>
                </a:lnTo>
                <a:lnTo>
                  <a:pt x="1688" y="10088"/>
                </a:lnTo>
                <a:lnTo>
                  <a:pt x="1615" y="10124"/>
                </a:lnTo>
                <a:lnTo>
                  <a:pt x="1542" y="10161"/>
                </a:lnTo>
                <a:lnTo>
                  <a:pt x="1542" y="10234"/>
                </a:lnTo>
                <a:lnTo>
                  <a:pt x="1578" y="10308"/>
                </a:lnTo>
                <a:lnTo>
                  <a:pt x="1725" y="10454"/>
                </a:lnTo>
                <a:lnTo>
                  <a:pt x="1945" y="10491"/>
                </a:lnTo>
                <a:lnTo>
                  <a:pt x="2018" y="10491"/>
                </a:lnTo>
                <a:lnTo>
                  <a:pt x="2018" y="10748"/>
                </a:lnTo>
                <a:lnTo>
                  <a:pt x="1798" y="10785"/>
                </a:lnTo>
                <a:lnTo>
                  <a:pt x="1798" y="10748"/>
                </a:lnTo>
                <a:lnTo>
                  <a:pt x="1762" y="10748"/>
                </a:lnTo>
                <a:lnTo>
                  <a:pt x="1688" y="10785"/>
                </a:lnTo>
                <a:lnTo>
                  <a:pt x="1615" y="10821"/>
                </a:lnTo>
                <a:lnTo>
                  <a:pt x="1542" y="10895"/>
                </a:lnTo>
                <a:lnTo>
                  <a:pt x="1505" y="11005"/>
                </a:lnTo>
                <a:lnTo>
                  <a:pt x="1542" y="11078"/>
                </a:lnTo>
                <a:lnTo>
                  <a:pt x="1652" y="11151"/>
                </a:lnTo>
                <a:lnTo>
                  <a:pt x="2055" y="11151"/>
                </a:lnTo>
                <a:lnTo>
                  <a:pt x="2129" y="11408"/>
                </a:lnTo>
                <a:lnTo>
                  <a:pt x="2239" y="11592"/>
                </a:lnTo>
                <a:lnTo>
                  <a:pt x="2275" y="11628"/>
                </a:lnTo>
                <a:lnTo>
                  <a:pt x="2349" y="11628"/>
                </a:lnTo>
                <a:lnTo>
                  <a:pt x="2422" y="11592"/>
                </a:lnTo>
                <a:lnTo>
                  <a:pt x="2459" y="11555"/>
                </a:lnTo>
                <a:lnTo>
                  <a:pt x="2532" y="11371"/>
                </a:lnTo>
                <a:lnTo>
                  <a:pt x="2569" y="11188"/>
                </a:lnTo>
                <a:lnTo>
                  <a:pt x="2569" y="11005"/>
                </a:lnTo>
                <a:lnTo>
                  <a:pt x="2532" y="10785"/>
                </a:lnTo>
                <a:lnTo>
                  <a:pt x="2679" y="10821"/>
                </a:lnTo>
                <a:lnTo>
                  <a:pt x="3009" y="10821"/>
                </a:lnTo>
                <a:lnTo>
                  <a:pt x="2936" y="11408"/>
                </a:lnTo>
                <a:lnTo>
                  <a:pt x="2862" y="11812"/>
                </a:lnTo>
                <a:lnTo>
                  <a:pt x="2825" y="11995"/>
                </a:lnTo>
                <a:lnTo>
                  <a:pt x="2752" y="12178"/>
                </a:lnTo>
                <a:lnTo>
                  <a:pt x="2642" y="12362"/>
                </a:lnTo>
                <a:lnTo>
                  <a:pt x="2532" y="12472"/>
                </a:lnTo>
                <a:lnTo>
                  <a:pt x="2349" y="12582"/>
                </a:lnTo>
                <a:lnTo>
                  <a:pt x="2129" y="12619"/>
                </a:lnTo>
                <a:lnTo>
                  <a:pt x="1945" y="12619"/>
                </a:lnTo>
                <a:lnTo>
                  <a:pt x="1798" y="12582"/>
                </a:lnTo>
                <a:lnTo>
                  <a:pt x="1652" y="12472"/>
                </a:lnTo>
                <a:lnTo>
                  <a:pt x="1505" y="12362"/>
                </a:lnTo>
                <a:lnTo>
                  <a:pt x="1432" y="12215"/>
                </a:lnTo>
                <a:lnTo>
                  <a:pt x="1322" y="12068"/>
                </a:lnTo>
                <a:lnTo>
                  <a:pt x="1211" y="11738"/>
                </a:lnTo>
                <a:lnTo>
                  <a:pt x="1138" y="11335"/>
                </a:lnTo>
                <a:lnTo>
                  <a:pt x="1138" y="10858"/>
                </a:lnTo>
                <a:lnTo>
                  <a:pt x="1138" y="10014"/>
                </a:lnTo>
                <a:lnTo>
                  <a:pt x="1138" y="9758"/>
                </a:lnTo>
                <a:close/>
                <a:moveTo>
                  <a:pt x="625" y="0"/>
                </a:moveTo>
                <a:lnTo>
                  <a:pt x="478" y="37"/>
                </a:lnTo>
                <a:lnTo>
                  <a:pt x="331" y="110"/>
                </a:lnTo>
                <a:lnTo>
                  <a:pt x="294" y="184"/>
                </a:lnTo>
                <a:lnTo>
                  <a:pt x="294" y="220"/>
                </a:lnTo>
                <a:lnTo>
                  <a:pt x="294" y="294"/>
                </a:lnTo>
                <a:lnTo>
                  <a:pt x="331" y="330"/>
                </a:lnTo>
                <a:lnTo>
                  <a:pt x="294" y="587"/>
                </a:lnTo>
                <a:lnTo>
                  <a:pt x="294" y="844"/>
                </a:lnTo>
                <a:lnTo>
                  <a:pt x="331" y="1101"/>
                </a:lnTo>
                <a:lnTo>
                  <a:pt x="368" y="1321"/>
                </a:lnTo>
                <a:lnTo>
                  <a:pt x="551" y="1834"/>
                </a:lnTo>
                <a:lnTo>
                  <a:pt x="735" y="2274"/>
                </a:lnTo>
                <a:lnTo>
                  <a:pt x="918" y="2641"/>
                </a:lnTo>
                <a:lnTo>
                  <a:pt x="1175" y="3008"/>
                </a:lnTo>
                <a:lnTo>
                  <a:pt x="1322" y="3155"/>
                </a:lnTo>
                <a:lnTo>
                  <a:pt x="1505" y="3265"/>
                </a:lnTo>
                <a:lnTo>
                  <a:pt x="1652" y="3375"/>
                </a:lnTo>
                <a:lnTo>
                  <a:pt x="1872" y="3375"/>
                </a:lnTo>
                <a:lnTo>
                  <a:pt x="1798" y="3815"/>
                </a:lnTo>
                <a:lnTo>
                  <a:pt x="1725" y="4365"/>
                </a:lnTo>
                <a:lnTo>
                  <a:pt x="1725" y="4659"/>
                </a:lnTo>
                <a:lnTo>
                  <a:pt x="1762" y="4806"/>
                </a:lnTo>
                <a:lnTo>
                  <a:pt x="1798" y="4916"/>
                </a:lnTo>
                <a:lnTo>
                  <a:pt x="1762" y="5319"/>
                </a:lnTo>
                <a:lnTo>
                  <a:pt x="1615" y="5319"/>
                </a:lnTo>
                <a:lnTo>
                  <a:pt x="1138" y="5282"/>
                </a:lnTo>
                <a:lnTo>
                  <a:pt x="918" y="5246"/>
                </a:lnTo>
                <a:lnTo>
                  <a:pt x="698" y="5282"/>
                </a:lnTo>
                <a:lnTo>
                  <a:pt x="404" y="5392"/>
                </a:lnTo>
                <a:lnTo>
                  <a:pt x="294" y="5466"/>
                </a:lnTo>
                <a:lnTo>
                  <a:pt x="184" y="5576"/>
                </a:lnTo>
                <a:lnTo>
                  <a:pt x="111" y="5686"/>
                </a:lnTo>
                <a:lnTo>
                  <a:pt x="74" y="5796"/>
                </a:lnTo>
                <a:lnTo>
                  <a:pt x="38" y="5943"/>
                </a:lnTo>
                <a:lnTo>
                  <a:pt x="1" y="6089"/>
                </a:lnTo>
                <a:lnTo>
                  <a:pt x="38" y="6163"/>
                </a:lnTo>
                <a:lnTo>
                  <a:pt x="111" y="6199"/>
                </a:lnTo>
                <a:lnTo>
                  <a:pt x="38" y="6273"/>
                </a:lnTo>
                <a:lnTo>
                  <a:pt x="38" y="6346"/>
                </a:lnTo>
                <a:lnTo>
                  <a:pt x="38" y="6456"/>
                </a:lnTo>
                <a:lnTo>
                  <a:pt x="111" y="6530"/>
                </a:lnTo>
                <a:lnTo>
                  <a:pt x="184" y="6566"/>
                </a:lnTo>
                <a:lnTo>
                  <a:pt x="294" y="6566"/>
                </a:lnTo>
                <a:lnTo>
                  <a:pt x="368" y="6493"/>
                </a:lnTo>
                <a:lnTo>
                  <a:pt x="441" y="6493"/>
                </a:lnTo>
                <a:lnTo>
                  <a:pt x="441" y="6530"/>
                </a:lnTo>
                <a:lnTo>
                  <a:pt x="441" y="6786"/>
                </a:lnTo>
                <a:lnTo>
                  <a:pt x="441" y="7080"/>
                </a:lnTo>
                <a:lnTo>
                  <a:pt x="515" y="7593"/>
                </a:lnTo>
                <a:lnTo>
                  <a:pt x="588" y="8657"/>
                </a:lnTo>
                <a:lnTo>
                  <a:pt x="625" y="9721"/>
                </a:lnTo>
                <a:lnTo>
                  <a:pt x="625" y="10785"/>
                </a:lnTo>
                <a:lnTo>
                  <a:pt x="661" y="11225"/>
                </a:lnTo>
                <a:lnTo>
                  <a:pt x="698" y="11665"/>
                </a:lnTo>
                <a:lnTo>
                  <a:pt x="808" y="12105"/>
                </a:lnTo>
                <a:lnTo>
                  <a:pt x="881" y="12289"/>
                </a:lnTo>
                <a:lnTo>
                  <a:pt x="991" y="12509"/>
                </a:lnTo>
                <a:lnTo>
                  <a:pt x="1065" y="12655"/>
                </a:lnTo>
                <a:lnTo>
                  <a:pt x="1175" y="12765"/>
                </a:lnTo>
                <a:lnTo>
                  <a:pt x="1322" y="12912"/>
                </a:lnTo>
                <a:lnTo>
                  <a:pt x="1468" y="12985"/>
                </a:lnTo>
                <a:lnTo>
                  <a:pt x="1615" y="13059"/>
                </a:lnTo>
                <a:lnTo>
                  <a:pt x="1798" y="13096"/>
                </a:lnTo>
                <a:lnTo>
                  <a:pt x="1945" y="13132"/>
                </a:lnTo>
                <a:lnTo>
                  <a:pt x="2129" y="13169"/>
                </a:lnTo>
                <a:lnTo>
                  <a:pt x="2349" y="13132"/>
                </a:lnTo>
                <a:lnTo>
                  <a:pt x="2569" y="13096"/>
                </a:lnTo>
                <a:lnTo>
                  <a:pt x="2752" y="12985"/>
                </a:lnTo>
                <a:lnTo>
                  <a:pt x="2899" y="12875"/>
                </a:lnTo>
                <a:lnTo>
                  <a:pt x="3009" y="12765"/>
                </a:lnTo>
                <a:lnTo>
                  <a:pt x="3119" y="12582"/>
                </a:lnTo>
                <a:lnTo>
                  <a:pt x="3302" y="12215"/>
                </a:lnTo>
                <a:lnTo>
                  <a:pt x="3412" y="11812"/>
                </a:lnTo>
                <a:lnTo>
                  <a:pt x="3449" y="11408"/>
                </a:lnTo>
                <a:lnTo>
                  <a:pt x="3522" y="10601"/>
                </a:lnTo>
                <a:lnTo>
                  <a:pt x="3632" y="9647"/>
                </a:lnTo>
                <a:lnTo>
                  <a:pt x="3669" y="8657"/>
                </a:lnTo>
                <a:lnTo>
                  <a:pt x="3669" y="7667"/>
                </a:lnTo>
                <a:lnTo>
                  <a:pt x="3669" y="6676"/>
                </a:lnTo>
                <a:lnTo>
                  <a:pt x="3743" y="6603"/>
                </a:lnTo>
                <a:lnTo>
                  <a:pt x="3779" y="6530"/>
                </a:lnTo>
                <a:lnTo>
                  <a:pt x="3779" y="6456"/>
                </a:lnTo>
                <a:lnTo>
                  <a:pt x="3889" y="6273"/>
                </a:lnTo>
                <a:lnTo>
                  <a:pt x="3963" y="6053"/>
                </a:lnTo>
                <a:lnTo>
                  <a:pt x="3999" y="5833"/>
                </a:lnTo>
                <a:lnTo>
                  <a:pt x="3963" y="5723"/>
                </a:lnTo>
                <a:lnTo>
                  <a:pt x="3926" y="5612"/>
                </a:lnTo>
                <a:lnTo>
                  <a:pt x="3816" y="5502"/>
                </a:lnTo>
                <a:lnTo>
                  <a:pt x="3669" y="5429"/>
                </a:lnTo>
                <a:lnTo>
                  <a:pt x="3486" y="5392"/>
                </a:lnTo>
                <a:lnTo>
                  <a:pt x="3266" y="5356"/>
                </a:lnTo>
                <a:lnTo>
                  <a:pt x="2532" y="5356"/>
                </a:lnTo>
                <a:lnTo>
                  <a:pt x="2165" y="5319"/>
                </a:lnTo>
                <a:lnTo>
                  <a:pt x="2092" y="4806"/>
                </a:lnTo>
                <a:lnTo>
                  <a:pt x="2165" y="4585"/>
                </a:lnTo>
                <a:lnTo>
                  <a:pt x="2165" y="4365"/>
                </a:lnTo>
                <a:lnTo>
                  <a:pt x="2202" y="3962"/>
                </a:lnTo>
                <a:lnTo>
                  <a:pt x="2459" y="4145"/>
                </a:lnTo>
                <a:lnTo>
                  <a:pt x="2715" y="4292"/>
                </a:lnTo>
                <a:lnTo>
                  <a:pt x="2972" y="4402"/>
                </a:lnTo>
                <a:lnTo>
                  <a:pt x="3266" y="4475"/>
                </a:lnTo>
                <a:lnTo>
                  <a:pt x="3522" y="4549"/>
                </a:lnTo>
                <a:lnTo>
                  <a:pt x="3816" y="4585"/>
                </a:lnTo>
                <a:lnTo>
                  <a:pt x="4403" y="4585"/>
                </a:lnTo>
                <a:lnTo>
                  <a:pt x="4660" y="4549"/>
                </a:lnTo>
                <a:lnTo>
                  <a:pt x="4953" y="4475"/>
                </a:lnTo>
                <a:lnTo>
                  <a:pt x="5210" y="4402"/>
                </a:lnTo>
                <a:lnTo>
                  <a:pt x="5503" y="4292"/>
                </a:lnTo>
                <a:lnTo>
                  <a:pt x="5760" y="4182"/>
                </a:lnTo>
                <a:lnTo>
                  <a:pt x="5833" y="4109"/>
                </a:lnTo>
                <a:lnTo>
                  <a:pt x="5833" y="3999"/>
                </a:lnTo>
                <a:lnTo>
                  <a:pt x="5833" y="3888"/>
                </a:lnTo>
                <a:lnTo>
                  <a:pt x="5797" y="3778"/>
                </a:lnTo>
                <a:lnTo>
                  <a:pt x="5797" y="3778"/>
                </a:lnTo>
                <a:lnTo>
                  <a:pt x="5833" y="3815"/>
                </a:lnTo>
                <a:lnTo>
                  <a:pt x="5980" y="3962"/>
                </a:lnTo>
                <a:lnTo>
                  <a:pt x="6053" y="3999"/>
                </a:lnTo>
                <a:lnTo>
                  <a:pt x="6200" y="4035"/>
                </a:lnTo>
                <a:lnTo>
                  <a:pt x="6237" y="4035"/>
                </a:lnTo>
                <a:lnTo>
                  <a:pt x="6274" y="3999"/>
                </a:lnTo>
                <a:lnTo>
                  <a:pt x="6347" y="3888"/>
                </a:lnTo>
                <a:lnTo>
                  <a:pt x="6310" y="3742"/>
                </a:lnTo>
                <a:lnTo>
                  <a:pt x="6274" y="3632"/>
                </a:lnTo>
                <a:lnTo>
                  <a:pt x="6200" y="3522"/>
                </a:lnTo>
                <a:lnTo>
                  <a:pt x="6090" y="3375"/>
                </a:lnTo>
                <a:lnTo>
                  <a:pt x="5833" y="3192"/>
                </a:lnTo>
                <a:lnTo>
                  <a:pt x="5613" y="3045"/>
                </a:lnTo>
                <a:lnTo>
                  <a:pt x="5283" y="2861"/>
                </a:lnTo>
                <a:lnTo>
                  <a:pt x="4953" y="2715"/>
                </a:lnTo>
                <a:lnTo>
                  <a:pt x="4256" y="2495"/>
                </a:lnTo>
                <a:lnTo>
                  <a:pt x="3926" y="2421"/>
                </a:lnTo>
                <a:lnTo>
                  <a:pt x="3596" y="2385"/>
                </a:lnTo>
                <a:lnTo>
                  <a:pt x="3302" y="2458"/>
                </a:lnTo>
                <a:lnTo>
                  <a:pt x="2972" y="2605"/>
                </a:lnTo>
                <a:lnTo>
                  <a:pt x="2679" y="2788"/>
                </a:lnTo>
                <a:lnTo>
                  <a:pt x="2349" y="3081"/>
                </a:lnTo>
                <a:lnTo>
                  <a:pt x="2349" y="3045"/>
                </a:lnTo>
                <a:lnTo>
                  <a:pt x="2385" y="2788"/>
                </a:lnTo>
                <a:lnTo>
                  <a:pt x="2459" y="2568"/>
                </a:lnTo>
                <a:lnTo>
                  <a:pt x="2495" y="2458"/>
                </a:lnTo>
                <a:lnTo>
                  <a:pt x="2495" y="2311"/>
                </a:lnTo>
                <a:lnTo>
                  <a:pt x="2495" y="2201"/>
                </a:lnTo>
                <a:lnTo>
                  <a:pt x="2422" y="2128"/>
                </a:lnTo>
                <a:lnTo>
                  <a:pt x="2385" y="1871"/>
                </a:lnTo>
                <a:lnTo>
                  <a:pt x="2312" y="1614"/>
                </a:lnTo>
                <a:lnTo>
                  <a:pt x="2129" y="1137"/>
                </a:lnTo>
                <a:lnTo>
                  <a:pt x="2018" y="917"/>
                </a:lnTo>
                <a:lnTo>
                  <a:pt x="1835" y="661"/>
                </a:lnTo>
                <a:lnTo>
                  <a:pt x="1652" y="440"/>
                </a:lnTo>
                <a:lnTo>
                  <a:pt x="1395" y="220"/>
                </a:lnTo>
                <a:lnTo>
                  <a:pt x="1138" y="74"/>
                </a:lnTo>
                <a:lnTo>
                  <a:pt x="881"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469" name="Google Shape;469;p9"/>
          <p:cNvSpPr/>
          <p:nvPr/>
        </p:nvSpPr>
        <p:spPr>
          <a:xfrm rot="1920548">
            <a:off x="8225551" y="625274"/>
            <a:ext cx="501522" cy="425557"/>
          </a:xfrm>
          <a:custGeom>
            <a:avLst/>
            <a:gdLst/>
            <a:ahLst/>
            <a:cxnLst/>
            <a:rect l="l" t="t" r="r" b="b"/>
            <a:pathLst>
              <a:path w="17681" h="15004" extrusionOk="0">
                <a:moveTo>
                  <a:pt x="6823" y="1981"/>
                </a:moveTo>
                <a:lnTo>
                  <a:pt x="6676" y="2018"/>
                </a:lnTo>
                <a:lnTo>
                  <a:pt x="6566" y="2055"/>
                </a:lnTo>
                <a:lnTo>
                  <a:pt x="6493" y="2201"/>
                </a:lnTo>
                <a:lnTo>
                  <a:pt x="6420" y="2385"/>
                </a:lnTo>
                <a:lnTo>
                  <a:pt x="6383" y="2531"/>
                </a:lnTo>
                <a:lnTo>
                  <a:pt x="6383" y="2641"/>
                </a:lnTo>
                <a:lnTo>
                  <a:pt x="6420" y="2752"/>
                </a:lnTo>
                <a:lnTo>
                  <a:pt x="6493" y="2825"/>
                </a:lnTo>
                <a:lnTo>
                  <a:pt x="6566" y="2862"/>
                </a:lnTo>
                <a:lnTo>
                  <a:pt x="6713" y="2862"/>
                </a:lnTo>
                <a:lnTo>
                  <a:pt x="6860" y="2825"/>
                </a:lnTo>
                <a:lnTo>
                  <a:pt x="6933" y="2752"/>
                </a:lnTo>
                <a:lnTo>
                  <a:pt x="7006" y="2641"/>
                </a:lnTo>
                <a:lnTo>
                  <a:pt x="7080" y="2531"/>
                </a:lnTo>
                <a:lnTo>
                  <a:pt x="7080" y="2421"/>
                </a:lnTo>
                <a:lnTo>
                  <a:pt x="7080" y="2275"/>
                </a:lnTo>
                <a:lnTo>
                  <a:pt x="7006" y="2165"/>
                </a:lnTo>
                <a:lnTo>
                  <a:pt x="6933" y="2055"/>
                </a:lnTo>
                <a:lnTo>
                  <a:pt x="6823" y="1981"/>
                </a:lnTo>
                <a:close/>
                <a:moveTo>
                  <a:pt x="5282" y="2641"/>
                </a:moveTo>
                <a:lnTo>
                  <a:pt x="5209" y="2678"/>
                </a:lnTo>
                <a:lnTo>
                  <a:pt x="5136" y="2715"/>
                </a:lnTo>
                <a:lnTo>
                  <a:pt x="5062" y="2788"/>
                </a:lnTo>
                <a:lnTo>
                  <a:pt x="5062" y="2898"/>
                </a:lnTo>
                <a:lnTo>
                  <a:pt x="5062" y="2935"/>
                </a:lnTo>
                <a:lnTo>
                  <a:pt x="4989" y="2972"/>
                </a:lnTo>
                <a:lnTo>
                  <a:pt x="4952" y="3045"/>
                </a:lnTo>
                <a:lnTo>
                  <a:pt x="4952" y="3118"/>
                </a:lnTo>
                <a:lnTo>
                  <a:pt x="4952" y="3228"/>
                </a:lnTo>
                <a:lnTo>
                  <a:pt x="5026" y="3338"/>
                </a:lnTo>
                <a:lnTo>
                  <a:pt x="5099" y="3412"/>
                </a:lnTo>
                <a:lnTo>
                  <a:pt x="5319" y="3412"/>
                </a:lnTo>
                <a:lnTo>
                  <a:pt x="5429" y="3338"/>
                </a:lnTo>
                <a:lnTo>
                  <a:pt x="5502" y="3265"/>
                </a:lnTo>
                <a:lnTo>
                  <a:pt x="5576" y="3155"/>
                </a:lnTo>
                <a:lnTo>
                  <a:pt x="5613" y="3008"/>
                </a:lnTo>
                <a:lnTo>
                  <a:pt x="5576" y="2862"/>
                </a:lnTo>
                <a:lnTo>
                  <a:pt x="5502" y="2752"/>
                </a:lnTo>
                <a:lnTo>
                  <a:pt x="5392" y="2678"/>
                </a:lnTo>
                <a:lnTo>
                  <a:pt x="5282" y="2641"/>
                </a:lnTo>
                <a:close/>
                <a:moveTo>
                  <a:pt x="6786" y="3559"/>
                </a:moveTo>
                <a:lnTo>
                  <a:pt x="6640" y="3595"/>
                </a:lnTo>
                <a:lnTo>
                  <a:pt x="6493" y="3705"/>
                </a:lnTo>
                <a:lnTo>
                  <a:pt x="6383" y="3815"/>
                </a:lnTo>
                <a:lnTo>
                  <a:pt x="6309" y="3962"/>
                </a:lnTo>
                <a:lnTo>
                  <a:pt x="6273" y="4109"/>
                </a:lnTo>
                <a:lnTo>
                  <a:pt x="6273" y="4255"/>
                </a:lnTo>
                <a:lnTo>
                  <a:pt x="6273" y="4366"/>
                </a:lnTo>
                <a:lnTo>
                  <a:pt x="6383" y="4439"/>
                </a:lnTo>
                <a:lnTo>
                  <a:pt x="6493" y="4476"/>
                </a:lnTo>
                <a:lnTo>
                  <a:pt x="6603" y="4439"/>
                </a:lnTo>
                <a:lnTo>
                  <a:pt x="6750" y="4329"/>
                </a:lnTo>
                <a:lnTo>
                  <a:pt x="6860" y="4329"/>
                </a:lnTo>
                <a:lnTo>
                  <a:pt x="6970" y="4292"/>
                </a:lnTo>
                <a:lnTo>
                  <a:pt x="7080" y="4182"/>
                </a:lnTo>
                <a:lnTo>
                  <a:pt x="7153" y="4035"/>
                </a:lnTo>
                <a:lnTo>
                  <a:pt x="7153" y="3852"/>
                </a:lnTo>
                <a:lnTo>
                  <a:pt x="7080" y="3705"/>
                </a:lnTo>
                <a:lnTo>
                  <a:pt x="7043" y="3632"/>
                </a:lnTo>
                <a:lnTo>
                  <a:pt x="6970" y="3595"/>
                </a:lnTo>
                <a:lnTo>
                  <a:pt x="6786" y="3559"/>
                </a:lnTo>
                <a:close/>
                <a:moveTo>
                  <a:pt x="4806" y="5979"/>
                </a:moveTo>
                <a:lnTo>
                  <a:pt x="4622" y="6090"/>
                </a:lnTo>
                <a:lnTo>
                  <a:pt x="4439" y="6200"/>
                </a:lnTo>
                <a:lnTo>
                  <a:pt x="4402" y="6236"/>
                </a:lnTo>
                <a:lnTo>
                  <a:pt x="4329" y="6310"/>
                </a:lnTo>
                <a:lnTo>
                  <a:pt x="4255" y="6383"/>
                </a:lnTo>
                <a:lnTo>
                  <a:pt x="4219" y="6493"/>
                </a:lnTo>
                <a:lnTo>
                  <a:pt x="4219" y="6566"/>
                </a:lnTo>
                <a:lnTo>
                  <a:pt x="4255" y="6713"/>
                </a:lnTo>
                <a:lnTo>
                  <a:pt x="4329" y="6860"/>
                </a:lnTo>
                <a:lnTo>
                  <a:pt x="4365" y="6897"/>
                </a:lnTo>
                <a:lnTo>
                  <a:pt x="4475" y="6970"/>
                </a:lnTo>
                <a:lnTo>
                  <a:pt x="4585" y="7007"/>
                </a:lnTo>
                <a:lnTo>
                  <a:pt x="4696" y="7043"/>
                </a:lnTo>
                <a:lnTo>
                  <a:pt x="4842" y="7007"/>
                </a:lnTo>
                <a:lnTo>
                  <a:pt x="4952" y="6970"/>
                </a:lnTo>
                <a:lnTo>
                  <a:pt x="5026" y="6897"/>
                </a:lnTo>
                <a:lnTo>
                  <a:pt x="5209" y="6750"/>
                </a:lnTo>
                <a:lnTo>
                  <a:pt x="5282" y="6640"/>
                </a:lnTo>
                <a:lnTo>
                  <a:pt x="5319" y="6493"/>
                </a:lnTo>
                <a:lnTo>
                  <a:pt x="5356" y="6346"/>
                </a:lnTo>
                <a:lnTo>
                  <a:pt x="5356" y="6236"/>
                </a:lnTo>
                <a:lnTo>
                  <a:pt x="5282" y="6126"/>
                </a:lnTo>
                <a:lnTo>
                  <a:pt x="5209" y="6053"/>
                </a:lnTo>
                <a:lnTo>
                  <a:pt x="5136" y="5979"/>
                </a:lnTo>
                <a:close/>
                <a:moveTo>
                  <a:pt x="4219" y="4916"/>
                </a:moveTo>
                <a:lnTo>
                  <a:pt x="4219" y="5062"/>
                </a:lnTo>
                <a:lnTo>
                  <a:pt x="4255" y="5136"/>
                </a:lnTo>
                <a:lnTo>
                  <a:pt x="4292" y="5173"/>
                </a:lnTo>
                <a:lnTo>
                  <a:pt x="4439" y="5209"/>
                </a:lnTo>
                <a:lnTo>
                  <a:pt x="4549" y="5173"/>
                </a:lnTo>
                <a:lnTo>
                  <a:pt x="4585" y="5136"/>
                </a:lnTo>
                <a:lnTo>
                  <a:pt x="4622" y="5062"/>
                </a:lnTo>
                <a:lnTo>
                  <a:pt x="4659" y="5026"/>
                </a:lnTo>
                <a:lnTo>
                  <a:pt x="4989" y="5136"/>
                </a:lnTo>
                <a:lnTo>
                  <a:pt x="5319" y="5209"/>
                </a:lnTo>
                <a:lnTo>
                  <a:pt x="5392" y="5319"/>
                </a:lnTo>
                <a:lnTo>
                  <a:pt x="5466" y="5429"/>
                </a:lnTo>
                <a:lnTo>
                  <a:pt x="5686" y="5613"/>
                </a:lnTo>
                <a:lnTo>
                  <a:pt x="5869" y="5833"/>
                </a:lnTo>
                <a:lnTo>
                  <a:pt x="5979" y="6053"/>
                </a:lnTo>
                <a:lnTo>
                  <a:pt x="6016" y="6273"/>
                </a:lnTo>
                <a:lnTo>
                  <a:pt x="5979" y="6530"/>
                </a:lnTo>
                <a:lnTo>
                  <a:pt x="5943" y="6676"/>
                </a:lnTo>
                <a:lnTo>
                  <a:pt x="5869" y="6823"/>
                </a:lnTo>
                <a:lnTo>
                  <a:pt x="5686" y="7080"/>
                </a:lnTo>
                <a:lnTo>
                  <a:pt x="5466" y="7227"/>
                </a:lnTo>
                <a:lnTo>
                  <a:pt x="5209" y="7373"/>
                </a:lnTo>
                <a:lnTo>
                  <a:pt x="4916" y="7447"/>
                </a:lnTo>
                <a:lnTo>
                  <a:pt x="4622" y="7483"/>
                </a:lnTo>
                <a:lnTo>
                  <a:pt x="4329" y="7520"/>
                </a:lnTo>
                <a:lnTo>
                  <a:pt x="4035" y="7483"/>
                </a:lnTo>
                <a:lnTo>
                  <a:pt x="3778" y="7447"/>
                </a:lnTo>
                <a:lnTo>
                  <a:pt x="3485" y="7337"/>
                </a:lnTo>
                <a:lnTo>
                  <a:pt x="3338" y="7227"/>
                </a:lnTo>
                <a:lnTo>
                  <a:pt x="3228" y="7080"/>
                </a:lnTo>
                <a:lnTo>
                  <a:pt x="3155" y="6897"/>
                </a:lnTo>
                <a:lnTo>
                  <a:pt x="3118" y="6713"/>
                </a:lnTo>
                <a:lnTo>
                  <a:pt x="3082" y="6383"/>
                </a:lnTo>
                <a:lnTo>
                  <a:pt x="3155" y="6090"/>
                </a:lnTo>
                <a:lnTo>
                  <a:pt x="3228" y="5796"/>
                </a:lnTo>
                <a:lnTo>
                  <a:pt x="3375" y="5539"/>
                </a:lnTo>
                <a:lnTo>
                  <a:pt x="3558" y="5319"/>
                </a:lnTo>
                <a:lnTo>
                  <a:pt x="3742" y="5173"/>
                </a:lnTo>
                <a:lnTo>
                  <a:pt x="3962" y="5026"/>
                </a:lnTo>
                <a:lnTo>
                  <a:pt x="4219" y="4916"/>
                </a:lnTo>
                <a:close/>
                <a:moveTo>
                  <a:pt x="11628" y="7190"/>
                </a:moveTo>
                <a:lnTo>
                  <a:pt x="11958" y="7263"/>
                </a:lnTo>
                <a:lnTo>
                  <a:pt x="12252" y="7263"/>
                </a:lnTo>
                <a:lnTo>
                  <a:pt x="12362" y="7227"/>
                </a:lnTo>
                <a:lnTo>
                  <a:pt x="12435" y="7447"/>
                </a:lnTo>
                <a:lnTo>
                  <a:pt x="12509" y="7704"/>
                </a:lnTo>
                <a:lnTo>
                  <a:pt x="12509" y="7814"/>
                </a:lnTo>
                <a:lnTo>
                  <a:pt x="12472" y="7814"/>
                </a:lnTo>
                <a:lnTo>
                  <a:pt x="12399" y="7850"/>
                </a:lnTo>
                <a:lnTo>
                  <a:pt x="12399" y="7887"/>
                </a:lnTo>
                <a:lnTo>
                  <a:pt x="12252" y="7814"/>
                </a:lnTo>
                <a:lnTo>
                  <a:pt x="11738" y="7557"/>
                </a:lnTo>
                <a:lnTo>
                  <a:pt x="11702" y="7483"/>
                </a:lnTo>
                <a:lnTo>
                  <a:pt x="11628" y="7373"/>
                </a:lnTo>
                <a:lnTo>
                  <a:pt x="11628" y="7190"/>
                </a:lnTo>
                <a:close/>
                <a:moveTo>
                  <a:pt x="4329" y="4402"/>
                </a:moveTo>
                <a:lnTo>
                  <a:pt x="4255" y="4476"/>
                </a:lnTo>
                <a:lnTo>
                  <a:pt x="4035" y="4512"/>
                </a:lnTo>
                <a:lnTo>
                  <a:pt x="3815" y="4622"/>
                </a:lnTo>
                <a:lnTo>
                  <a:pt x="3632" y="4732"/>
                </a:lnTo>
                <a:lnTo>
                  <a:pt x="3448" y="4842"/>
                </a:lnTo>
                <a:lnTo>
                  <a:pt x="3265" y="4989"/>
                </a:lnTo>
                <a:lnTo>
                  <a:pt x="3082" y="5173"/>
                </a:lnTo>
                <a:lnTo>
                  <a:pt x="2971" y="5356"/>
                </a:lnTo>
                <a:lnTo>
                  <a:pt x="2825" y="5576"/>
                </a:lnTo>
                <a:lnTo>
                  <a:pt x="2715" y="5906"/>
                </a:lnTo>
                <a:lnTo>
                  <a:pt x="2641" y="6236"/>
                </a:lnTo>
                <a:lnTo>
                  <a:pt x="2641" y="6603"/>
                </a:lnTo>
                <a:lnTo>
                  <a:pt x="2678" y="6933"/>
                </a:lnTo>
                <a:lnTo>
                  <a:pt x="2825" y="7263"/>
                </a:lnTo>
                <a:lnTo>
                  <a:pt x="3008" y="7520"/>
                </a:lnTo>
                <a:lnTo>
                  <a:pt x="3118" y="7667"/>
                </a:lnTo>
                <a:lnTo>
                  <a:pt x="3265" y="7740"/>
                </a:lnTo>
                <a:lnTo>
                  <a:pt x="3412" y="7850"/>
                </a:lnTo>
                <a:lnTo>
                  <a:pt x="3595" y="7887"/>
                </a:lnTo>
                <a:lnTo>
                  <a:pt x="3962" y="7997"/>
                </a:lnTo>
                <a:lnTo>
                  <a:pt x="4292" y="8034"/>
                </a:lnTo>
                <a:lnTo>
                  <a:pt x="4659" y="7997"/>
                </a:lnTo>
                <a:lnTo>
                  <a:pt x="5026" y="7960"/>
                </a:lnTo>
                <a:lnTo>
                  <a:pt x="5356" y="7850"/>
                </a:lnTo>
                <a:lnTo>
                  <a:pt x="5686" y="7704"/>
                </a:lnTo>
                <a:lnTo>
                  <a:pt x="5979" y="7483"/>
                </a:lnTo>
                <a:lnTo>
                  <a:pt x="6236" y="7227"/>
                </a:lnTo>
                <a:lnTo>
                  <a:pt x="6383" y="6933"/>
                </a:lnTo>
                <a:lnTo>
                  <a:pt x="6456" y="6640"/>
                </a:lnTo>
                <a:lnTo>
                  <a:pt x="6530" y="6346"/>
                </a:lnTo>
                <a:lnTo>
                  <a:pt x="6493" y="6016"/>
                </a:lnTo>
                <a:lnTo>
                  <a:pt x="6420" y="5759"/>
                </a:lnTo>
                <a:lnTo>
                  <a:pt x="6273" y="5503"/>
                </a:lnTo>
                <a:lnTo>
                  <a:pt x="6163" y="5393"/>
                </a:lnTo>
                <a:lnTo>
                  <a:pt x="5979" y="5246"/>
                </a:lnTo>
                <a:lnTo>
                  <a:pt x="5833" y="5099"/>
                </a:lnTo>
                <a:lnTo>
                  <a:pt x="5796" y="5026"/>
                </a:lnTo>
                <a:lnTo>
                  <a:pt x="5796" y="4952"/>
                </a:lnTo>
                <a:lnTo>
                  <a:pt x="5759" y="4879"/>
                </a:lnTo>
                <a:lnTo>
                  <a:pt x="5723" y="4806"/>
                </a:lnTo>
                <a:lnTo>
                  <a:pt x="5649" y="4732"/>
                </a:lnTo>
                <a:lnTo>
                  <a:pt x="5539" y="4696"/>
                </a:lnTo>
                <a:lnTo>
                  <a:pt x="5209" y="4659"/>
                </a:lnTo>
                <a:lnTo>
                  <a:pt x="5136" y="4586"/>
                </a:lnTo>
                <a:lnTo>
                  <a:pt x="5136" y="4512"/>
                </a:lnTo>
                <a:lnTo>
                  <a:pt x="5062" y="4439"/>
                </a:lnTo>
                <a:lnTo>
                  <a:pt x="4585" y="4439"/>
                </a:lnTo>
                <a:lnTo>
                  <a:pt x="4475" y="4402"/>
                </a:lnTo>
                <a:close/>
                <a:moveTo>
                  <a:pt x="1761" y="7447"/>
                </a:moveTo>
                <a:lnTo>
                  <a:pt x="1908" y="7483"/>
                </a:lnTo>
                <a:lnTo>
                  <a:pt x="2054" y="7520"/>
                </a:lnTo>
                <a:lnTo>
                  <a:pt x="2164" y="7630"/>
                </a:lnTo>
                <a:lnTo>
                  <a:pt x="2275" y="7740"/>
                </a:lnTo>
                <a:lnTo>
                  <a:pt x="2348" y="7887"/>
                </a:lnTo>
                <a:lnTo>
                  <a:pt x="2348" y="8070"/>
                </a:lnTo>
                <a:lnTo>
                  <a:pt x="2348" y="8107"/>
                </a:lnTo>
                <a:lnTo>
                  <a:pt x="2311" y="8144"/>
                </a:lnTo>
                <a:lnTo>
                  <a:pt x="2238" y="8144"/>
                </a:lnTo>
                <a:lnTo>
                  <a:pt x="2128" y="8070"/>
                </a:lnTo>
                <a:lnTo>
                  <a:pt x="2018" y="7960"/>
                </a:lnTo>
                <a:lnTo>
                  <a:pt x="1908" y="7814"/>
                </a:lnTo>
                <a:lnTo>
                  <a:pt x="1724" y="7520"/>
                </a:lnTo>
                <a:lnTo>
                  <a:pt x="1651" y="7447"/>
                </a:lnTo>
                <a:close/>
                <a:moveTo>
                  <a:pt x="14233" y="7630"/>
                </a:moveTo>
                <a:lnTo>
                  <a:pt x="14159" y="7667"/>
                </a:lnTo>
                <a:lnTo>
                  <a:pt x="14123" y="7740"/>
                </a:lnTo>
                <a:lnTo>
                  <a:pt x="14013" y="7960"/>
                </a:lnTo>
                <a:lnTo>
                  <a:pt x="14013" y="8070"/>
                </a:lnTo>
                <a:lnTo>
                  <a:pt x="14049" y="8180"/>
                </a:lnTo>
                <a:lnTo>
                  <a:pt x="14086" y="8254"/>
                </a:lnTo>
                <a:lnTo>
                  <a:pt x="14159" y="8290"/>
                </a:lnTo>
                <a:lnTo>
                  <a:pt x="14306" y="8290"/>
                </a:lnTo>
                <a:lnTo>
                  <a:pt x="14416" y="8254"/>
                </a:lnTo>
                <a:lnTo>
                  <a:pt x="14453" y="8180"/>
                </a:lnTo>
                <a:lnTo>
                  <a:pt x="14490" y="8107"/>
                </a:lnTo>
                <a:lnTo>
                  <a:pt x="14490" y="7997"/>
                </a:lnTo>
                <a:lnTo>
                  <a:pt x="14490" y="7924"/>
                </a:lnTo>
                <a:lnTo>
                  <a:pt x="14490" y="7777"/>
                </a:lnTo>
                <a:lnTo>
                  <a:pt x="14453" y="7704"/>
                </a:lnTo>
                <a:lnTo>
                  <a:pt x="14416" y="7667"/>
                </a:lnTo>
                <a:lnTo>
                  <a:pt x="14306" y="7630"/>
                </a:lnTo>
                <a:close/>
                <a:moveTo>
                  <a:pt x="7410" y="6236"/>
                </a:moveTo>
                <a:lnTo>
                  <a:pt x="7300" y="6310"/>
                </a:lnTo>
                <a:lnTo>
                  <a:pt x="7227" y="6346"/>
                </a:lnTo>
                <a:lnTo>
                  <a:pt x="7190" y="6420"/>
                </a:lnTo>
                <a:lnTo>
                  <a:pt x="7153" y="6566"/>
                </a:lnTo>
                <a:lnTo>
                  <a:pt x="7153" y="6750"/>
                </a:lnTo>
                <a:lnTo>
                  <a:pt x="7190" y="6933"/>
                </a:lnTo>
                <a:lnTo>
                  <a:pt x="7227" y="7007"/>
                </a:lnTo>
                <a:lnTo>
                  <a:pt x="7300" y="7080"/>
                </a:lnTo>
                <a:lnTo>
                  <a:pt x="7667" y="7153"/>
                </a:lnTo>
                <a:lnTo>
                  <a:pt x="7410" y="7373"/>
                </a:lnTo>
                <a:lnTo>
                  <a:pt x="7263" y="7520"/>
                </a:lnTo>
                <a:lnTo>
                  <a:pt x="7190" y="7593"/>
                </a:lnTo>
                <a:lnTo>
                  <a:pt x="7153" y="7704"/>
                </a:lnTo>
                <a:lnTo>
                  <a:pt x="7153" y="7887"/>
                </a:lnTo>
                <a:lnTo>
                  <a:pt x="7227" y="8070"/>
                </a:lnTo>
                <a:lnTo>
                  <a:pt x="7337" y="8180"/>
                </a:lnTo>
                <a:lnTo>
                  <a:pt x="7483" y="8290"/>
                </a:lnTo>
                <a:lnTo>
                  <a:pt x="7520" y="8400"/>
                </a:lnTo>
                <a:lnTo>
                  <a:pt x="7557" y="8474"/>
                </a:lnTo>
                <a:lnTo>
                  <a:pt x="7593" y="8511"/>
                </a:lnTo>
                <a:lnTo>
                  <a:pt x="7740" y="8511"/>
                </a:lnTo>
                <a:lnTo>
                  <a:pt x="7813" y="8437"/>
                </a:lnTo>
                <a:lnTo>
                  <a:pt x="7850" y="8364"/>
                </a:lnTo>
                <a:lnTo>
                  <a:pt x="7923" y="8217"/>
                </a:lnTo>
                <a:lnTo>
                  <a:pt x="7923" y="8144"/>
                </a:lnTo>
                <a:lnTo>
                  <a:pt x="7887" y="8070"/>
                </a:lnTo>
                <a:lnTo>
                  <a:pt x="7850" y="7997"/>
                </a:lnTo>
                <a:lnTo>
                  <a:pt x="7777" y="7960"/>
                </a:lnTo>
                <a:lnTo>
                  <a:pt x="7667" y="7924"/>
                </a:lnTo>
                <a:lnTo>
                  <a:pt x="7630" y="7887"/>
                </a:lnTo>
                <a:lnTo>
                  <a:pt x="7630" y="7814"/>
                </a:lnTo>
                <a:lnTo>
                  <a:pt x="7630" y="7777"/>
                </a:lnTo>
                <a:lnTo>
                  <a:pt x="7703" y="7667"/>
                </a:lnTo>
                <a:lnTo>
                  <a:pt x="7850" y="7593"/>
                </a:lnTo>
                <a:lnTo>
                  <a:pt x="7997" y="7410"/>
                </a:lnTo>
                <a:lnTo>
                  <a:pt x="8107" y="7190"/>
                </a:lnTo>
                <a:lnTo>
                  <a:pt x="8107" y="7080"/>
                </a:lnTo>
                <a:lnTo>
                  <a:pt x="8070" y="6970"/>
                </a:lnTo>
                <a:lnTo>
                  <a:pt x="8034" y="6897"/>
                </a:lnTo>
                <a:lnTo>
                  <a:pt x="7960" y="6823"/>
                </a:lnTo>
                <a:lnTo>
                  <a:pt x="7740" y="6750"/>
                </a:lnTo>
                <a:lnTo>
                  <a:pt x="7520" y="6713"/>
                </a:lnTo>
                <a:lnTo>
                  <a:pt x="7557" y="6566"/>
                </a:lnTo>
                <a:lnTo>
                  <a:pt x="7593" y="6493"/>
                </a:lnTo>
                <a:lnTo>
                  <a:pt x="7667" y="6456"/>
                </a:lnTo>
                <a:lnTo>
                  <a:pt x="7703" y="6383"/>
                </a:lnTo>
                <a:lnTo>
                  <a:pt x="7667" y="6310"/>
                </a:lnTo>
                <a:lnTo>
                  <a:pt x="7593" y="6236"/>
                </a:lnTo>
                <a:close/>
                <a:moveTo>
                  <a:pt x="1651" y="6897"/>
                </a:moveTo>
                <a:lnTo>
                  <a:pt x="1578" y="6933"/>
                </a:lnTo>
                <a:lnTo>
                  <a:pt x="1541" y="7007"/>
                </a:lnTo>
                <a:lnTo>
                  <a:pt x="1504" y="7080"/>
                </a:lnTo>
                <a:lnTo>
                  <a:pt x="1504" y="7227"/>
                </a:lnTo>
                <a:lnTo>
                  <a:pt x="1541" y="7300"/>
                </a:lnTo>
                <a:lnTo>
                  <a:pt x="1578" y="7373"/>
                </a:lnTo>
                <a:lnTo>
                  <a:pt x="1541" y="7410"/>
                </a:lnTo>
                <a:lnTo>
                  <a:pt x="1504" y="7410"/>
                </a:lnTo>
                <a:lnTo>
                  <a:pt x="1468" y="7483"/>
                </a:lnTo>
                <a:lnTo>
                  <a:pt x="1431" y="7557"/>
                </a:lnTo>
                <a:lnTo>
                  <a:pt x="1468" y="7814"/>
                </a:lnTo>
                <a:lnTo>
                  <a:pt x="1578" y="8034"/>
                </a:lnTo>
                <a:lnTo>
                  <a:pt x="1724" y="8254"/>
                </a:lnTo>
                <a:lnTo>
                  <a:pt x="1908" y="8437"/>
                </a:lnTo>
                <a:lnTo>
                  <a:pt x="2128" y="8547"/>
                </a:lnTo>
                <a:lnTo>
                  <a:pt x="2238" y="8584"/>
                </a:lnTo>
                <a:lnTo>
                  <a:pt x="2348" y="8621"/>
                </a:lnTo>
                <a:lnTo>
                  <a:pt x="2458" y="8621"/>
                </a:lnTo>
                <a:lnTo>
                  <a:pt x="2568" y="8547"/>
                </a:lnTo>
                <a:lnTo>
                  <a:pt x="2641" y="8474"/>
                </a:lnTo>
                <a:lnTo>
                  <a:pt x="2715" y="8364"/>
                </a:lnTo>
                <a:lnTo>
                  <a:pt x="2788" y="8144"/>
                </a:lnTo>
                <a:lnTo>
                  <a:pt x="2788" y="7960"/>
                </a:lnTo>
                <a:lnTo>
                  <a:pt x="2751" y="7740"/>
                </a:lnTo>
                <a:lnTo>
                  <a:pt x="2678" y="7557"/>
                </a:lnTo>
                <a:lnTo>
                  <a:pt x="2531" y="7373"/>
                </a:lnTo>
                <a:lnTo>
                  <a:pt x="2385" y="7227"/>
                </a:lnTo>
                <a:lnTo>
                  <a:pt x="2201" y="7117"/>
                </a:lnTo>
                <a:lnTo>
                  <a:pt x="1981" y="7043"/>
                </a:lnTo>
                <a:lnTo>
                  <a:pt x="1908" y="6933"/>
                </a:lnTo>
                <a:lnTo>
                  <a:pt x="1834" y="6897"/>
                </a:lnTo>
                <a:close/>
                <a:moveTo>
                  <a:pt x="14306" y="7227"/>
                </a:moveTo>
                <a:lnTo>
                  <a:pt x="14453" y="7263"/>
                </a:lnTo>
                <a:lnTo>
                  <a:pt x="14563" y="7300"/>
                </a:lnTo>
                <a:lnTo>
                  <a:pt x="14636" y="7410"/>
                </a:lnTo>
                <a:lnTo>
                  <a:pt x="14673" y="7520"/>
                </a:lnTo>
                <a:lnTo>
                  <a:pt x="14673" y="7667"/>
                </a:lnTo>
                <a:lnTo>
                  <a:pt x="14673" y="7814"/>
                </a:lnTo>
                <a:lnTo>
                  <a:pt x="14600" y="8070"/>
                </a:lnTo>
                <a:lnTo>
                  <a:pt x="14490" y="8290"/>
                </a:lnTo>
                <a:lnTo>
                  <a:pt x="14343" y="8511"/>
                </a:lnTo>
                <a:lnTo>
                  <a:pt x="14269" y="8584"/>
                </a:lnTo>
                <a:lnTo>
                  <a:pt x="14196" y="8621"/>
                </a:lnTo>
                <a:lnTo>
                  <a:pt x="14123" y="8621"/>
                </a:lnTo>
                <a:lnTo>
                  <a:pt x="14049" y="8584"/>
                </a:lnTo>
                <a:lnTo>
                  <a:pt x="14013" y="8547"/>
                </a:lnTo>
                <a:lnTo>
                  <a:pt x="13976" y="8474"/>
                </a:lnTo>
                <a:lnTo>
                  <a:pt x="13903" y="8290"/>
                </a:lnTo>
                <a:lnTo>
                  <a:pt x="13939" y="8034"/>
                </a:lnTo>
                <a:lnTo>
                  <a:pt x="13976" y="7777"/>
                </a:lnTo>
                <a:lnTo>
                  <a:pt x="14086" y="7263"/>
                </a:lnTo>
                <a:lnTo>
                  <a:pt x="14306" y="7227"/>
                </a:lnTo>
                <a:close/>
                <a:moveTo>
                  <a:pt x="14233" y="6750"/>
                </a:moveTo>
                <a:lnTo>
                  <a:pt x="14123" y="6786"/>
                </a:lnTo>
                <a:lnTo>
                  <a:pt x="13866" y="6786"/>
                </a:lnTo>
                <a:lnTo>
                  <a:pt x="13829" y="6823"/>
                </a:lnTo>
                <a:lnTo>
                  <a:pt x="13756" y="6933"/>
                </a:lnTo>
                <a:lnTo>
                  <a:pt x="13609" y="7373"/>
                </a:lnTo>
                <a:lnTo>
                  <a:pt x="13499" y="7850"/>
                </a:lnTo>
                <a:lnTo>
                  <a:pt x="13462" y="8107"/>
                </a:lnTo>
                <a:lnTo>
                  <a:pt x="13462" y="8327"/>
                </a:lnTo>
                <a:lnTo>
                  <a:pt x="13499" y="8584"/>
                </a:lnTo>
                <a:lnTo>
                  <a:pt x="13572" y="8804"/>
                </a:lnTo>
                <a:lnTo>
                  <a:pt x="13683" y="8914"/>
                </a:lnTo>
                <a:lnTo>
                  <a:pt x="13829" y="9024"/>
                </a:lnTo>
                <a:lnTo>
                  <a:pt x="13976" y="9097"/>
                </a:lnTo>
                <a:lnTo>
                  <a:pt x="14123" y="9134"/>
                </a:lnTo>
                <a:lnTo>
                  <a:pt x="14343" y="9097"/>
                </a:lnTo>
                <a:lnTo>
                  <a:pt x="14490" y="9024"/>
                </a:lnTo>
                <a:lnTo>
                  <a:pt x="14600" y="8877"/>
                </a:lnTo>
                <a:lnTo>
                  <a:pt x="14746" y="8731"/>
                </a:lnTo>
                <a:lnTo>
                  <a:pt x="14966" y="8400"/>
                </a:lnTo>
                <a:lnTo>
                  <a:pt x="15076" y="8180"/>
                </a:lnTo>
                <a:lnTo>
                  <a:pt x="15113" y="7997"/>
                </a:lnTo>
                <a:lnTo>
                  <a:pt x="15150" y="7814"/>
                </a:lnTo>
                <a:lnTo>
                  <a:pt x="15150" y="7593"/>
                </a:lnTo>
                <a:lnTo>
                  <a:pt x="15113" y="7410"/>
                </a:lnTo>
                <a:lnTo>
                  <a:pt x="15040" y="7190"/>
                </a:lnTo>
                <a:lnTo>
                  <a:pt x="15003" y="7080"/>
                </a:lnTo>
                <a:lnTo>
                  <a:pt x="14893" y="7007"/>
                </a:lnTo>
                <a:lnTo>
                  <a:pt x="14673" y="6823"/>
                </a:lnTo>
                <a:lnTo>
                  <a:pt x="14526" y="6786"/>
                </a:lnTo>
                <a:lnTo>
                  <a:pt x="14379" y="6750"/>
                </a:lnTo>
                <a:close/>
                <a:moveTo>
                  <a:pt x="6273" y="7887"/>
                </a:moveTo>
                <a:lnTo>
                  <a:pt x="6199" y="7924"/>
                </a:lnTo>
                <a:lnTo>
                  <a:pt x="6126" y="7997"/>
                </a:lnTo>
                <a:lnTo>
                  <a:pt x="5979" y="8107"/>
                </a:lnTo>
                <a:lnTo>
                  <a:pt x="5869" y="8290"/>
                </a:lnTo>
                <a:lnTo>
                  <a:pt x="5796" y="8474"/>
                </a:lnTo>
                <a:lnTo>
                  <a:pt x="5796" y="8584"/>
                </a:lnTo>
                <a:lnTo>
                  <a:pt x="5833" y="8657"/>
                </a:lnTo>
                <a:lnTo>
                  <a:pt x="5906" y="8694"/>
                </a:lnTo>
                <a:lnTo>
                  <a:pt x="6236" y="8694"/>
                </a:lnTo>
                <a:lnTo>
                  <a:pt x="6420" y="8767"/>
                </a:lnTo>
                <a:lnTo>
                  <a:pt x="6199" y="9024"/>
                </a:lnTo>
                <a:lnTo>
                  <a:pt x="6199" y="9061"/>
                </a:lnTo>
                <a:lnTo>
                  <a:pt x="6199" y="9134"/>
                </a:lnTo>
                <a:lnTo>
                  <a:pt x="6236" y="9244"/>
                </a:lnTo>
                <a:lnTo>
                  <a:pt x="6346" y="9354"/>
                </a:lnTo>
                <a:lnTo>
                  <a:pt x="6456" y="9391"/>
                </a:lnTo>
                <a:lnTo>
                  <a:pt x="6713" y="9391"/>
                </a:lnTo>
                <a:lnTo>
                  <a:pt x="6786" y="9318"/>
                </a:lnTo>
                <a:lnTo>
                  <a:pt x="6860" y="9207"/>
                </a:lnTo>
                <a:lnTo>
                  <a:pt x="6823" y="9097"/>
                </a:lnTo>
                <a:lnTo>
                  <a:pt x="6750" y="9024"/>
                </a:lnTo>
                <a:lnTo>
                  <a:pt x="6860" y="8951"/>
                </a:lnTo>
                <a:lnTo>
                  <a:pt x="6933" y="8877"/>
                </a:lnTo>
                <a:lnTo>
                  <a:pt x="6933" y="8804"/>
                </a:lnTo>
                <a:lnTo>
                  <a:pt x="6933" y="8731"/>
                </a:lnTo>
                <a:lnTo>
                  <a:pt x="6896" y="8621"/>
                </a:lnTo>
                <a:lnTo>
                  <a:pt x="6750" y="8511"/>
                </a:lnTo>
                <a:lnTo>
                  <a:pt x="6603" y="8437"/>
                </a:lnTo>
                <a:lnTo>
                  <a:pt x="6456" y="8364"/>
                </a:lnTo>
                <a:lnTo>
                  <a:pt x="6273" y="8327"/>
                </a:lnTo>
                <a:lnTo>
                  <a:pt x="6346" y="8180"/>
                </a:lnTo>
                <a:lnTo>
                  <a:pt x="6420" y="8034"/>
                </a:lnTo>
                <a:lnTo>
                  <a:pt x="6420" y="7960"/>
                </a:lnTo>
                <a:lnTo>
                  <a:pt x="6383" y="7924"/>
                </a:lnTo>
                <a:lnTo>
                  <a:pt x="6346" y="7924"/>
                </a:lnTo>
                <a:lnTo>
                  <a:pt x="6273" y="7887"/>
                </a:lnTo>
                <a:close/>
                <a:moveTo>
                  <a:pt x="7630" y="551"/>
                </a:moveTo>
                <a:lnTo>
                  <a:pt x="7777" y="587"/>
                </a:lnTo>
                <a:lnTo>
                  <a:pt x="7923" y="661"/>
                </a:lnTo>
                <a:lnTo>
                  <a:pt x="8437" y="1101"/>
                </a:lnTo>
                <a:lnTo>
                  <a:pt x="8657" y="1321"/>
                </a:lnTo>
                <a:lnTo>
                  <a:pt x="8877" y="1578"/>
                </a:lnTo>
                <a:lnTo>
                  <a:pt x="9061" y="1834"/>
                </a:lnTo>
                <a:lnTo>
                  <a:pt x="9207" y="2128"/>
                </a:lnTo>
                <a:lnTo>
                  <a:pt x="9281" y="2421"/>
                </a:lnTo>
                <a:lnTo>
                  <a:pt x="9317" y="2752"/>
                </a:lnTo>
                <a:lnTo>
                  <a:pt x="9281" y="3082"/>
                </a:lnTo>
                <a:lnTo>
                  <a:pt x="9244" y="3375"/>
                </a:lnTo>
                <a:lnTo>
                  <a:pt x="9024" y="3962"/>
                </a:lnTo>
                <a:lnTo>
                  <a:pt x="8804" y="4512"/>
                </a:lnTo>
                <a:lnTo>
                  <a:pt x="8584" y="5099"/>
                </a:lnTo>
                <a:lnTo>
                  <a:pt x="8547" y="5356"/>
                </a:lnTo>
                <a:lnTo>
                  <a:pt x="8510" y="5613"/>
                </a:lnTo>
                <a:lnTo>
                  <a:pt x="8510" y="5869"/>
                </a:lnTo>
                <a:lnTo>
                  <a:pt x="8547" y="6163"/>
                </a:lnTo>
                <a:lnTo>
                  <a:pt x="8584" y="6310"/>
                </a:lnTo>
                <a:lnTo>
                  <a:pt x="8657" y="6493"/>
                </a:lnTo>
                <a:lnTo>
                  <a:pt x="8804" y="6823"/>
                </a:lnTo>
                <a:lnTo>
                  <a:pt x="8987" y="7117"/>
                </a:lnTo>
                <a:lnTo>
                  <a:pt x="9134" y="7447"/>
                </a:lnTo>
                <a:lnTo>
                  <a:pt x="9207" y="7777"/>
                </a:lnTo>
                <a:lnTo>
                  <a:pt x="9244" y="8144"/>
                </a:lnTo>
                <a:lnTo>
                  <a:pt x="9207" y="8474"/>
                </a:lnTo>
                <a:lnTo>
                  <a:pt x="9097" y="8804"/>
                </a:lnTo>
                <a:lnTo>
                  <a:pt x="8951" y="9134"/>
                </a:lnTo>
                <a:lnTo>
                  <a:pt x="8767" y="9428"/>
                </a:lnTo>
                <a:lnTo>
                  <a:pt x="8510" y="9684"/>
                </a:lnTo>
                <a:lnTo>
                  <a:pt x="8254" y="9904"/>
                </a:lnTo>
                <a:lnTo>
                  <a:pt x="7960" y="10051"/>
                </a:lnTo>
                <a:lnTo>
                  <a:pt x="7667" y="10198"/>
                </a:lnTo>
                <a:lnTo>
                  <a:pt x="7373" y="10308"/>
                </a:lnTo>
                <a:lnTo>
                  <a:pt x="7043" y="10345"/>
                </a:lnTo>
                <a:lnTo>
                  <a:pt x="6676" y="10418"/>
                </a:lnTo>
                <a:lnTo>
                  <a:pt x="6493" y="10381"/>
                </a:lnTo>
                <a:lnTo>
                  <a:pt x="6309" y="10345"/>
                </a:lnTo>
                <a:lnTo>
                  <a:pt x="6163" y="10235"/>
                </a:lnTo>
                <a:lnTo>
                  <a:pt x="6016" y="10088"/>
                </a:lnTo>
                <a:lnTo>
                  <a:pt x="5906" y="9941"/>
                </a:lnTo>
                <a:lnTo>
                  <a:pt x="5759" y="9831"/>
                </a:lnTo>
                <a:lnTo>
                  <a:pt x="5649" y="9758"/>
                </a:lnTo>
                <a:lnTo>
                  <a:pt x="5502" y="9684"/>
                </a:lnTo>
                <a:lnTo>
                  <a:pt x="5209" y="9611"/>
                </a:lnTo>
                <a:lnTo>
                  <a:pt x="4916" y="9611"/>
                </a:lnTo>
                <a:lnTo>
                  <a:pt x="4622" y="9684"/>
                </a:lnTo>
                <a:lnTo>
                  <a:pt x="3999" y="9868"/>
                </a:lnTo>
                <a:lnTo>
                  <a:pt x="3705" y="9978"/>
                </a:lnTo>
                <a:lnTo>
                  <a:pt x="3412" y="10051"/>
                </a:lnTo>
                <a:lnTo>
                  <a:pt x="3118" y="10088"/>
                </a:lnTo>
                <a:lnTo>
                  <a:pt x="2825" y="10051"/>
                </a:lnTo>
                <a:lnTo>
                  <a:pt x="2495" y="10014"/>
                </a:lnTo>
                <a:lnTo>
                  <a:pt x="2201" y="9904"/>
                </a:lnTo>
                <a:lnTo>
                  <a:pt x="1944" y="9794"/>
                </a:lnTo>
                <a:lnTo>
                  <a:pt x="1651" y="9648"/>
                </a:lnTo>
                <a:lnTo>
                  <a:pt x="1394" y="9464"/>
                </a:lnTo>
                <a:lnTo>
                  <a:pt x="1174" y="9281"/>
                </a:lnTo>
                <a:lnTo>
                  <a:pt x="954" y="8987"/>
                </a:lnTo>
                <a:lnTo>
                  <a:pt x="771" y="8694"/>
                </a:lnTo>
                <a:lnTo>
                  <a:pt x="624" y="8364"/>
                </a:lnTo>
                <a:lnTo>
                  <a:pt x="550" y="8034"/>
                </a:lnTo>
                <a:lnTo>
                  <a:pt x="514" y="7667"/>
                </a:lnTo>
                <a:lnTo>
                  <a:pt x="514" y="7337"/>
                </a:lnTo>
                <a:lnTo>
                  <a:pt x="587" y="6970"/>
                </a:lnTo>
                <a:lnTo>
                  <a:pt x="661" y="6640"/>
                </a:lnTo>
                <a:lnTo>
                  <a:pt x="807" y="6310"/>
                </a:lnTo>
                <a:lnTo>
                  <a:pt x="991" y="6016"/>
                </a:lnTo>
                <a:lnTo>
                  <a:pt x="1211" y="5759"/>
                </a:lnTo>
                <a:lnTo>
                  <a:pt x="1468" y="5539"/>
                </a:lnTo>
                <a:lnTo>
                  <a:pt x="2018" y="5099"/>
                </a:lnTo>
                <a:lnTo>
                  <a:pt x="2568" y="4622"/>
                </a:lnTo>
                <a:lnTo>
                  <a:pt x="2788" y="4366"/>
                </a:lnTo>
                <a:lnTo>
                  <a:pt x="2971" y="4109"/>
                </a:lnTo>
                <a:lnTo>
                  <a:pt x="3082" y="3815"/>
                </a:lnTo>
                <a:lnTo>
                  <a:pt x="3192" y="3485"/>
                </a:lnTo>
                <a:lnTo>
                  <a:pt x="3265" y="3118"/>
                </a:lnTo>
                <a:lnTo>
                  <a:pt x="3302" y="2715"/>
                </a:lnTo>
                <a:lnTo>
                  <a:pt x="3375" y="2348"/>
                </a:lnTo>
                <a:lnTo>
                  <a:pt x="3448" y="2165"/>
                </a:lnTo>
                <a:lnTo>
                  <a:pt x="3558" y="1981"/>
                </a:lnTo>
                <a:lnTo>
                  <a:pt x="3705" y="1798"/>
                </a:lnTo>
                <a:lnTo>
                  <a:pt x="3852" y="1651"/>
                </a:lnTo>
                <a:lnTo>
                  <a:pt x="4072" y="1541"/>
                </a:lnTo>
                <a:lnTo>
                  <a:pt x="4292" y="1468"/>
                </a:lnTo>
                <a:lnTo>
                  <a:pt x="4512" y="1431"/>
                </a:lnTo>
                <a:lnTo>
                  <a:pt x="4769" y="1394"/>
                </a:lnTo>
                <a:lnTo>
                  <a:pt x="4989" y="1394"/>
                </a:lnTo>
                <a:lnTo>
                  <a:pt x="5209" y="1468"/>
                </a:lnTo>
                <a:lnTo>
                  <a:pt x="4952" y="1688"/>
                </a:lnTo>
                <a:lnTo>
                  <a:pt x="4916" y="1761"/>
                </a:lnTo>
                <a:lnTo>
                  <a:pt x="4879" y="1834"/>
                </a:lnTo>
                <a:lnTo>
                  <a:pt x="4916" y="1981"/>
                </a:lnTo>
                <a:lnTo>
                  <a:pt x="4989" y="2091"/>
                </a:lnTo>
                <a:lnTo>
                  <a:pt x="5062" y="2128"/>
                </a:lnTo>
                <a:lnTo>
                  <a:pt x="5136" y="2128"/>
                </a:lnTo>
                <a:lnTo>
                  <a:pt x="5319" y="2091"/>
                </a:lnTo>
                <a:lnTo>
                  <a:pt x="5429" y="2018"/>
                </a:lnTo>
                <a:lnTo>
                  <a:pt x="5539" y="1945"/>
                </a:lnTo>
                <a:lnTo>
                  <a:pt x="5613" y="1798"/>
                </a:lnTo>
                <a:lnTo>
                  <a:pt x="5759" y="1651"/>
                </a:lnTo>
                <a:lnTo>
                  <a:pt x="5833" y="1614"/>
                </a:lnTo>
                <a:lnTo>
                  <a:pt x="5869" y="1578"/>
                </a:lnTo>
                <a:lnTo>
                  <a:pt x="6420" y="1138"/>
                </a:lnTo>
                <a:lnTo>
                  <a:pt x="7006" y="771"/>
                </a:lnTo>
                <a:lnTo>
                  <a:pt x="7337" y="624"/>
                </a:lnTo>
                <a:lnTo>
                  <a:pt x="7483" y="551"/>
                </a:lnTo>
                <a:close/>
                <a:moveTo>
                  <a:pt x="10821" y="9281"/>
                </a:moveTo>
                <a:lnTo>
                  <a:pt x="10968" y="9538"/>
                </a:lnTo>
                <a:lnTo>
                  <a:pt x="11115" y="9758"/>
                </a:lnTo>
                <a:lnTo>
                  <a:pt x="11335" y="9978"/>
                </a:lnTo>
                <a:lnTo>
                  <a:pt x="11592" y="10161"/>
                </a:lnTo>
                <a:lnTo>
                  <a:pt x="11408" y="10418"/>
                </a:lnTo>
                <a:lnTo>
                  <a:pt x="11188" y="10198"/>
                </a:lnTo>
                <a:lnTo>
                  <a:pt x="10968" y="9978"/>
                </a:lnTo>
                <a:lnTo>
                  <a:pt x="10711" y="9831"/>
                </a:lnTo>
                <a:lnTo>
                  <a:pt x="10455" y="9648"/>
                </a:lnTo>
                <a:lnTo>
                  <a:pt x="10601" y="9464"/>
                </a:lnTo>
                <a:lnTo>
                  <a:pt x="10821" y="9281"/>
                </a:lnTo>
                <a:close/>
                <a:moveTo>
                  <a:pt x="13903" y="9941"/>
                </a:moveTo>
                <a:lnTo>
                  <a:pt x="13829" y="9978"/>
                </a:lnTo>
                <a:lnTo>
                  <a:pt x="13756" y="10014"/>
                </a:lnTo>
                <a:lnTo>
                  <a:pt x="13719" y="10014"/>
                </a:lnTo>
                <a:lnTo>
                  <a:pt x="13719" y="10051"/>
                </a:lnTo>
                <a:lnTo>
                  <a:pt x="13646" y="10161"/>
                </a:lnTo>
                <a:lnTo>
                  <a:pt x="13609" y="10271"/>
                </a:lnTo>
                <a:lnTo>
                  <a:pt x="13646" y="10418"/>
                </a:lnTo>
                <a:lnTo>
                  <a:pt x="13719" y="10565"/>
                </a:lnTo>
                <a:lnTo>
                  <a:pt x="13829" y="10638"/>
                </a:lnTo>
                <a:lnTo>
                  <a:pt x="13939" y="10675"/>
                </a:lnTo>
                <a:lnTo>
                  <a:pt x="14049" y="10638"/>
                </a:lnTo>
                <a:lnTo>
                  <a:pt x="14159" y="10601"/>
                </a:lnTo>
                <a:lnTo>
                  <a:pt x="14269" y="10491"/>
                </a:lnTo>
                <a:lnTo>
                  <a:pt x="14343" y="10418"/>
                </a:lnTo>
                <a:lnTo>
                  <a:pt x="14379" y="10308"/>
                </a:lnTo>
                <a:lnTo>
                  <a:pt x="14379" y="10271"/>
                </a:lnTo>
                <a:lnTo>
                  <a:pt x="14379" y="10198"/>
                </a:lnTo>
                <a:lnTo>
                  <a:pt x="14306" y="10124"/>
                </a:lnTo>
                <a:lnTo>
                  <a:pt x="14233" y="10051"/>
                </a:lnTo>
                <a:lnTo>
                  <a:pt x="14159" y="10014"/>
                </a:lnTo>
                <a:lnTo>
                  <a:pt x="14086" y="9978"/>
                </a:lnTo>
                <a:lnTo>
                  <a:pt x="13939" y="9941"/>
                </a:lnTo>
                <a:close/>
                <a:moveTo>
                  <a:pt x="7593" y="0"/>
                </a:moveTo>
                <a:lnTo>
                  <a:pt x="7447" y="37"/>
                </a:lnTo>
                <a:lnTo>
                  <a:pt x="7190" y="110"/>
                </a:lnTo>
                <a:lnTo>
                  <a:pt x="6970" y="221"/>
                </a:lnTo>
                <a:lnTo>
                  <a:pt x="6566" y="441"/>
                </a:lnTo>
                <a:lnTo>
                  <a:pt x="6199" y="697"/>
                </a:lnTo>
                <a:lnTo>
                  <a:pt x="5502" y="1211"/>
                </a:lnTo>
                <a:lnTo>
                  <a:pt x="5209" y="1064"/>
                </a:lnTo>
                <a:lnTo>
                  <a:pt x="4916" y="991"/>
                </a:lnTo>
                <a:lnTo>
                  <a:pt x="4585" y="991"/>
                </a:lnTo>
                <a:lnTo>
                  <a:pt x="4255" y="1027"/>
                </a:lnTo>
                <a:lnTo>
                  <a:pt x="3999" y="1101"/>
                </a:lnTo>
                <a:lnTo>
                  <a:pt x="3778" y="1211"/>
                </a:lnTo>
                <a:lnTo>
                  <a:pt x="3595" y="1358"/>
                </a:lnTo>
                <a:lnTo>
                  <a:pt x="3412" y="1504"/>
                </a:lnTo>
                <a:lnTo>
                  <a:pt x="3228" y="1688"/>
                </a:lnTo>
                <a:lnTo>
                  <a:pt x="3118" y="1908"/>
                </a:lnTo>
                <a:lnTo>
                  <a:pt x="3008" y="2128"/>
                </a:lnTo>
                <a:lnTo>
                  <a:pt x="2935" y="2348"/>
                </a:lnTo>
                <a:lnTo>
                  <a:pt x="2861" y="2678"/>
                </a:lnTo>
                <a:lnTo>
                  <a:pt x="2788" y="3008"/>
                </a:lnTo>
                <a:lnTo>
                  <a:pt x="2751" y="3338"/>
                </a:lnTo>
                <a:lnTo>
                  <a:pt x="2641" y="3669"/>
                </a:lnTo>
                <a:lnTo>
                  <a:pt x="2605" y="3852"/>
                </a:lnTo>
                <a:lnTo>
                  <a:pt x="2495" y="3999"/>
                </a:lnTo>
                <a:lnTo>
                  <a:pt x="2275" y="4255"/>
                </a:lnTo>
                <a:lnTo>
                  <a:pt x="2018" y="4476"/>
                </a:lnTo>
                <a:lnTo>
                  <a:pt x="1761" y="4696"/>
                </a:lnTo>
                <a:lnTo>
                  <a:pt x="1284" y="5062"/>
                </a:lnTo>
                <a:lnTo>
                  <a:pt x="844" y="5466"/>
                </a:lnTo>
                <a:lnTo>
                  <a:pt x="661" y="5649"/>
                </a:lnTo>
                <a:lnTo>
                  <a:pt x="514" y="5906"/>
                </a:lnTo>
                <a:lnTo>
                  <a:pt x="367" y="6126"/>
                </a:lnTo>
                <a:lnTo>
                  <a:pt x="220" y="6420"/>
                </a:lnTo>
                <a:lnTo>
                  <a:pt x="110" y="6713"/>
                </a:lnTo>
                <a:lnTo>
                  <a:pt x="37" y="7007"/>
                </a:lnTo>
                <a:lnTo>
                  <a:pt x="0" y="7263"/>
                </a:lnTo>
                <a:lnTo>
                  <a:pt x="0" y="7557"/>
                </a:lnTo>
                <a:lnTo>
                  <a:pt x="37" y="7850"/>
                </a:lnTo>
                <a:lnTo>
                  <a:pt x="74" y="8144"/>
                </a:lnTo>
                <a:lnTo>
                  <a:pt x="147" y="8400"/>
                </a:lnTo>
                <a:lnTo>
                  <a:pt x="220" y="8657"/>
                </a:lnTo>
                <a:lnTo>
                  <a:pt x="367" y="8914"/>
                </a:lnTo>
                <a:lnTo>
                  <a:pt x="514" y="9171"/>
                </a:lnTo>
                <a:lnTo>
                  <a:pt x="661" y="9391"/>
                </a:lnTo>
                <a:lnTo>
                  <a:pt x="844" y="9611"/>
                </a:lnTo>
                <a:lnTo>
                  <a:pt x="1064" y="9831"/>
                </a:lnTo>
                <a:lnTo>
                  <a:pt x="1284" y="10014"/>
                </a:lnTo>
                <a:lnTo>
                  <a:pt x="1541" y="10161"/>
                </a:lnTo>
                <a:lnTo>
                  <a:pt x="1798" y="10308"/>
                </a:lnTo>
                <a:lnTo>
                  <a:pt x="2054" y="10381"/>
                </a:lnTo>
                <a:lnTo>
                  <a:pt x="2348" y="10491"/>
                </a:lnTo>
                <a:lnTo>
                  <a:pt x="2641" y="10528"/>
                </a:lnTo>
                <a:lnTo>
                  <a:pt x="2898" y="10565"/>
                </a:lnTo>
                <a:lnTo>
                  <a:pt x="3192" y="10565"/>
                </a:lnTo>
                <a:lnTo>
                  <a:pt x="3485" y="10528"/>
                </a:lnTo>
                <a:lnTo>
                  <a:pt x="3742" y="10491"/>
                </a:lnTo>
                <a:lnTo>
                  <a:pt x="4035" y="10418"/>
                </a:lnTo>
                <a:lnTo>
                  <a:pt x="4365" y="10271"/>
                </a:lnTo>
                <a:lnTo>
                  <a:pt x="4696" y="10161"/>
                </a:lnTo>
                <a:lnTo>
                  <a:pt x="4879" y="10124"/>
                </a:lnTo>
                <a:lnTo>
                  <a:pt x="5209" y="10124"/>
                </a:lnTo>
                <a:lnTo>
                  <a:pt x="5392" y="10161"/>
                </a:lnTo>
                <a:lnTo>
                  <a:pt x="5502" y="10271"/>
                </a:lnTo>
                <a:lnTo>
                  <a:pt x="5613" y="10381"/>
                </a:lnTo>
                <a:lnTo>
                  <a:pt x="5833" y="10601"/>
                </a:lnTo>
                <a:lnTo>
                  <a:pt x="5979" y="10711"/>
                </a:lnTo>
                <a:lnTo>
                  <a:pt x="6089" y="10785"/>
                </a:lnTo>
                <a:lnTo>
                  <a:pt x="6273" y="10858"/>
                </a:lnTo>
                <a:lnTo>
                  <a:pt x="6420" y="10895"/>
                </a:lnTo>
                <a:lnTo>
                  <a:pt x="6933" y="10895"/>
                </a:lnTo>
                <a:lnTo>
                  <a:pt x="7227" y="10858"/>
                </a:lnTo>
                <a:lnTo>
                  <a:pt x="7483" y="10821"/>
                </a:lnTo>
                <a:lnTo>
                  <a:pt x="7740" y="10748"/>
                </a:lnTo>
                <a:lnTo>
                  <a:pt x="7997" y="10638"/>
                </a:lnTo>
                <a:lnTo>
                  <a:pt x="8217" y="10528"/>
                </a:lnTo>
                <a:lnTo>
                  <a:pt x="8437" y="10381"/>
                </a:lnTo>
                <a:lnTo>
                  <a:pt x="8657" y="10198"/>
                </a:lnTo>
                <a:lnTo>
                  <a:pt x="8877" y="10014"/>
                </a:lnTo>
                <a:lnTo>
                  <a:pt x="9061" y="9831"/>
                </a:lnTo>
                <a:lnTo>
                  <a:pt x="9207" y="9611"/>
                </a:lnTo>
                <a:lnTo>
                  <a:pt x="9354" y="9391"/>
                </a:lnTo>
                <a:lnTo>
                  <a:pt x="9501" y="9171"/>
                </a:lnTo>
                <a:lnTo>
                  <a:pt x="9574" y="8914"/>
                </a:lnTo>
                <a:lnTo>
                  <a:pt x="9684" y="8694"/>
                </a:lnTo>
                <a:lnTo>
                  <a:pt x="9721" y="8400"/>
                </a:lnTo>
                <a:lnTo>
                  <a:pt x="9721" y="8144"/>
                </a:lnTo>
                <a:lnTo>
                  <a:pt x="9721" y="7887"/>
                </a:lnTo>
                <a:lnTo>
                  <a:pt x="9684" y="7630"/>
                </a:lnTo>
                <a:lnTo>
                  <a:pt x="9611" y="7373"/>
                </a:lnTo>
                <a:lnTo>
                  <a:pt x="9537" y="7117"/>
                </a:lnTo>
                <a:lnTo>
                  <a:pt x="9281" y="6640"/>
                </a:lnTo>
                <a:lnTo>
                  <a:pt x="9171" y="6383"/>
                </a:lnTo>
                <a:lnTo>
                  <a:pt x="9061" y="6090"/>
                </a:lnTo>
                <a:lnTo>
                  <a:pt x="9061" y="5833"/>
                </a:lnTo>
                <a:lnTo>
                  <a:pt x="9061" y="5576"/>
                </a:lnTo>
                <a:lnTo>
                  <a:pt x="9097" y="5319"/>
                </a:lnTo>
                <a:lnTo>
                  <a:pt x="9134" y="5062"/>
                </a:lnTo>
                <a:lnTo>
                  <a:pt x="9317" y="4512"/>
                </a:lnTo>
                <a:lnTo>
                  <a:pt x="9501" y="4035"/>
                </a:lnTo>
                <a:lnTo>
                  <a:pt x="9684" y="3559"/>
                </a:lnTo>
                <a:lnTo>
                  <a:pt x="9794" y="3082"/>
                </a:lnTo>
                <a:lnTo>
                  <a:pt x="9831" y="2825"/>
                </a:lnTo>
                <a:lnTo>
                  <a:pt x="9831" y="2568"/>
                </a:lnTo>
                <a:lnTo>
                  <a:pt x="9794" y="2311"/>
                </a:lnTo>
                <a:lnTo>
                  <a:pt x="9721" y="2055"/>
                </a:lnTo>
                <a:lnTo>
                  <a:pt x="9611" y="1834"/>
                </a:lnTo>
                <a:lnTo>
                  <a:pt x="9501" y="1578"/>
                </a:lnTo>
                <a:lnTo>
                  <a:pt x="9354" y="1358"/>
                </a:lnTo>
                <a:lnTo>
                  <a:pt x="9207" y="1174"/>
                </a:lnTo>
                <a:lnTo>
                  <a:pt x="8841" y="771"/>
                </a:lnTo>
                <a:lnTo>
                  <a:pt x="8400" y="404"/>
                </a:lnTo>
                <a:lnTo>
                  <a:pt x="7960" y="110"/>
                </a:lnTo>
                <a:lnTo>
                  <a:pt x="7850" y="37"/>
                </a:lnTo>
                <a:lnTo>
                  <a:pt x="7703" y="0"/>
                </a:lnTo>
                <a:close/>
                <a:moveTo>
                  <a:pt x="12912" y="10675"/>
                </a:moveTo>
                <a:lnTo>
                  <a:pt x="12839" y="10711"/>
                </a:lnTo>
                <a:lnTo>
                  <a:pt x="12765" y="10785"/>
                </a:lnTo>
                <a:lnTo>
                  <a:pt x="12729" y="10858"/>
                </a:lnTo>
                <a:lnTo>
                  <a:pt x="12729" y="11005"/>
                </a:lnTo>
                <a:lnTo>
                  <a:pt x="12765" y="11115"/>
                </a:lnTo>
                <a:lnTo>
                  <a:pt x="12876" y="11225"/>
                </a:lnTo>
                <a:lnTo>
                  <a:pt x="13022" y="11262"/>
                </a:lnTo>
                <a:lnTo>
                  <a:pt x="13132" y="11225"/>
                </a:lnTo>
                <a:lnTo>
                  <a:pt x="13242" y="11115"/>
                </a:lnTo>
                <a:lnTo>
                  <a:pt x="13279" y="11005"/>
                </a:lnTo>
                <a:lnTo>
                  <a:pt x="13279" y="10858"/>
                </a:lnTo>
                <a:lnTo>
                  <a:pt x="13242" y="10785"/>
                </a:lnTo>
                <a:lnTo>
                  <a:pt x="13169" y="10711"/>
                </a:lnTo>
                <a:lnTo>
                  <a:pt x="13096" y="10675"/>
                </a:lnTo>
                <a:close/>
                <a:moveTo>
                  <a:pt x="13572" y="11262"/>
                </a:moveTo>
                <a:lnTo>
                  <a:pt x="13499" y="11298"/>
                </a:lnTo>
                <a:lnTo>
                  <a:pt x="13462" y="11372"/>
                </a:lnTo>
                <a:lnTo>
                  <a:pt x="13389" y="11408"/>
                </a:lnTo>
                <a:lnTo>
                  <a:pt x="13316" y="11445"/>
                </a:lnTo>
                <a:lnTo>
                  <a:pt x="13242" y="11555"/>
                </a:lnTo>
                <a:lnTo>
                  <a:pt x="13242" y="11702"/>
                </a:lnTo>
                <a:lnTo>
                  <a:pt x="13242" y="11775"/>
                </a:lnTo>
                <a:lnTo>
                  <a:pt x="13279" y="11849"/>
                </a:lnTo>
                <a:lnTo>
                  <a:pt x="13352" y="11959"/>
                </a:lnTo>
                <a:lnTo>
                  <a:pt x="13609" y="11959"/>
                </a:lnTo>
                <a:lnTo>
                  <a:pt x="13719" y="11922"/>
                </a:lnTo>
                <a:lnTo>
                  <a:pt x="13829" y="11849"/>
                </a:lnTo>
                <a:lnTo>
                  <a:pt x="13866" y="11738"/>
                </a:lnTo>
                <a:lnTo>
                  <a:pt x="13939" y="11628"/>
                </a:lnTo>
                <a:lnTo>
                  <a:pt x="13939" y="11555"/>
                </a:lnTo>
                <a:lnTo>
                  <a:pt x="13939" y="11518"/>
                </a:lnTo>
                <a:lnTo>
                  <a:pt x="13903" y="11445"/>
                </a:lnTo>
                <a:lnTo>
                  <a:pt x="13866" y="11372"/>
                </a:lnTo>
                <a:lnTo>
                  <a:pt x="13829" y="11298"/>
                </a:lnTo>
                <a:lnTo>
                  <a:pt x="13719" y="11262"/>
                </a:lnTo>
                <a:close/>
                <a:moveTo>
                  <a:pt x="12215" y="11555"/>
                </a:moveTo>
                <a:lnTo>
                  <a:pt x="12142" y="11592"/>
                </a:lnTo>
                <a:lnTo>
                  <a:pt x="12069" y="11702"/>
                </a:lnTo>
                <a:lnTo>
                  <a:pt x="12032" y="11812"/>
                </a:lnTo>
                <a:lnTo>
                  <a:pt x="12032" y="11959"/>
                </a:lnTo>
                <a:lnTo>
                  <a:pt x="12032" y="12069"/>
                </a:lnTo>
                <a:lnTo>
                  <a:pt x="12105" y="12362"/>
                </a:lnTo>
                <a:lnTo>
                  <a:pt x="12252" y="12582"/>
                </a:lnTo>
                <a:lnTo>
                  <a:pt x="12325" y="12619"/>
                </a:lnTo>
                <a:lnTo>
                  <a:pt x="12399" y="12656"/>
                </a:lnTo>
                <a:lnTo>
                  <a:pt x="12509" y="12656"/>
                </a:lnTo>
                <a:lnTo>
                  <a:pt x="12582" y="12582"/>
                </a:lnTo>
                <a:lnTo>
                  <a:pt x="12619" y="12545"/>
                </a:lnTo>
                <a:lnTo>
                  <a:pt x="12692" y="12545"/>
                </a:lnTo>
                <a:lnTo>
                  <a:pt x="12802" y="12619"/>
                </a:lnTo>
                <a:lnTo>
                  <a:pt x="12876" y="12619"/>
                </a:lnTo>
                <a:lnTo>
                  <a:pt x="12949" y="12582"/>
                </a:lnTo>
                <a:lnTo>
                  <a:pt x="12986" y="12545"/>
                </a:lnTo>
                <a:lnTo>
                  <a:pt x="13022" y="12435"/>
                </a:lnTo>
                <a:lnTo>
                  <a:pt x="12986" y="12325"/>
                </a:lnTo>
                <a:lnTo>
                  <a:pt x="12912" y="12215"/>
                </a:lnTo>
                <a:lnTo>
                  <a:pt x="12802" y="12179"/>
                </a:lnTo>
                <a:lnTo>
                  <a:pt x="12655" y="12142"/>
                </a:lnTo>
                <a:lnTo>
                  <a:pt x="12545" y="12142"/>
                </a:lnTo>
                <a:lnTo>
                  <a:pt x="12472" y="12179"/>
                </a:lnTo>
                <a:lnTo>
                  <a:pt x="12399" y="12032"/>
                </a:lnTo>
                <a:lnTo>
                  <a:pt x="12399" y="11849"/>
                </a:lnTo>
                <a:lnTo>
                  <a:pt x="12399" y="11665"/>
                </a:lnTo>
                <a:lnTo>
                  <a:pt x="12362" y="11592"/>
                </a:lnTo>
                <a:lnTo>
                  <a:pt x="12289" y="11555"/>
                </a:lnTo>
                <a:close/>
                <a:moveTo>
                  <a:pt x="14049" y="5466"/>
                </a:moveTo>
                <a:lnTo>
                  <a:pt x="14196" y="5503"/>
                </a:lnTo>
                <a:lnTo>
                  <a:pt x="14490" y="5649"/>
                </a:lnTo>
                <a:lnTo>
                  <a:pt x="14673" y="5723"/>
                </a:lnTo>
                <a:lnTo>
                  <a:pt x="14930" y="5906"/>
                </a:lnTo>
                <a:lnTo>
                  <a:pt x="15150" y="6090"/>
                </a:lnTo>
                <a:lnTo>
                  <a:pt x="15370" y="6310"/>
                </a:lnTo>
                <a:lnTo>
                  <a:pt x="15590" y="6566"/>
                </a:lnTo>
                <a:lnTo>
                  <a:pt x="15773" y="6860"/>
                </a:lnTo>
                <a:lnTo>
                  <a:pt x="15883" y="7190"/>
                </a:lnTo>
                <a:lnTo>
                  <a:pt x="15993" y="7520"/>
                </a:lnTo>
                <a:lnTo>
                  <a:pt x="16067" y="7850"/>
                </a:lnTo>
                <a:lnTo>
                  <a:pt x="16104" y="8217"/>
                </a:lnTo>
                <a:lnTo>
                  <a:pt x="16104" y="8547"/>
                </a:lnTo>
                <a:lnTo>
                  <a:pt x="16067" y="9244"/>
                </a:lnTo>
                <a:lnTo>
                  <a:pt x="15957" y="9941"/>
                </a:lnTo>
                <a:lnTo>
                  <a:pt x="15773" y="10601"/>
                </a:lnTo>
                <a:lnTo>
                  <a:pt x="15517" y="11225"/>
                </a:lnTo>
                <a:lnTo>
                  <a:pt x="15370" y="11555"/>
                </a:lnTo>
                <a:lnTo>
                  <a:pt x="15186" y="11849"/>
                </a:lnTo>
                <a:lnTo>
                  <a:pt x="15003" y="12105"/>
                </a:lnTo>
                <a:lnTo>
                  <a:pt x="14783" y="12362"/>
                </a:lnTo>
                <a:lnTo>
                  <a:pt x="14526" y="12619"/>
                </a:lnTo>
                <a:lnTo>
                  <a:pt x="14269" y="12839"/>
                </a:lnTo>
                <a:lnTo>
                  <a:pt x="14013" y="13022"/>
                </a:lnTo>
                <a:lnTo>
                  <a:pt x="13719" y="13169"/>
                </a:lnTo>
                <a:lnTo>
                  <a:pt x="13389" y="13316"/>
                </a:lnTo>
                <a:lnTo>
                  <a:pt x="13059" y="13463"/>
                </a:lnTo>
                <a:lnTo>
                  <a:pt x="12802" y="13499"/>
                </a:lnTo>
                <a:lnTo>
                  <a:pt x="12509" y="13536"/>
                </a:lnTo>
                <a:lnTo>
                  <a:pt x="12325" y="13499"/>
                </a:lnTo>
                <a:lnTo>
                  <a:pt x="12179" y="13426"/>
                </a:lnTo>
                <a:lnTo>
                  <a:pt x="12032" y="13279"/>
                </a:lnTo>
                <a:lnTo>
                  <a:pt x="11922" y="13169"/>
                </a:lnTo>
                <a:lnTo>
                  <a:pt x="11482" y="12692"/>
                </a:lnTo>
                <a:lnTo>
                  <a:pt x="11298" y="12435"/>
                </a:lnTo>
                <a:lnTo>
                  <a:pt x="11225" y="12289"/>
                </a:lnTo>
                <a:lnTo>
                  <a:pt x="11188" y="12105"/>
                </a:lnTo>
                <a:lnTo>
                  <a:pt x="11188" y="11922"/>
                </a:lnTo>
                <a:lnTo>
                  <a:pt x="11262" y="11738"/>
                </a:lnTo>
                <a:lnTo>
                  <a:pt x="11445" y="11408"/>
                </a:lnTo>
                <a:lnTo>
                  <a:pt x="11812" y="10785"/>
                </a:lnTo>
                <a:lnTo>
                  <a:pt x="12142" y="10161"/>
                </a:lnTo>
                <a:lnTo>
                  <a:pt x="12472" y="9501"/>
                </a:lnTo>
                <a:lnTo>
                  <a:pt x="12765" y="8877"/>
                </a:lnTo>
                <a:lnTo>
                  <a:pt x="12876" y="8547"/>
                </a:lnTo>
                <a:lnTo>
                  <a:pt x="12949" y="8217"/>
                </a:lnTo>
                <a:lnTo>
                  <a:pt x="12986" y="7887"/>
                </a:lnTo>
                <a:lnTo>
                  <a:pt x="12949" y="7593"/>
                </a:lnTo>
                <a:lnTo>
                  <a:pt x="12876" y="7263"/>
                </a:lnTo>
                <a:lnTo>
                  <a:pt x="12765" y="6970"/>
                </a:lnTo>
                <a:lnTo>
                  <a:pt x="12729" y="6750"/>
                </a:lnTo>
                <a:lnTo>
                  <a:pt x="12692" y="6566"/>
                </a:lnTo>
                <a:lnTo>
                  <a:pt x="12729" y="6346"/>
                </a:lnTo>
                <a:lnTo>
                  <a:pt x="12802" y="6200"/>
                </a:lnTo>
                <a:lnTo>
                  <a:pt x="12876" y="6016"/>
                </a:lnTo>
                <a:lnTo>
                  <a:pt x="12986" y="5869"/>
                </a:lnTo>
                <a:lnTo>
                  <a:pt x="13132" y="5723"/>
                </a:lnTo>
                <a:lnTo>
                  <a:pt x="13279" y="5613"/>
                </a:lnTo>
                <a:lnTo>
                  <a:pt x="13316" y="5686"/>
                </a:lnTo>
                <a:lnTo>
                  <a:pt x="13389" y="5723"/>
                </a:lnTo>
                <a:lnTo>
                  <a:pt x="13536" y="5759"/>
                </a:lnTo>
                <a:lnTo>
                  <a:pt x="13646" y="5686"/>
                </a:lnTo>
                <a:lnTo>
                  <a:pt x="13719" y="5649"/>
                </a:lnTo>
                <a:lnTo>
                  <a:pt x="13756" y="5576"/>
                </a:lnTo>
                <a:lnTo>
                  <a:pt x="13829" y="5503"/>
                </a:lnTo>
                <a:lnTo>
                  <a:pt x="13939" y="5466"/>
                </a:lnTo>
                <a:close/>
                <a:moveTo>
                  <a:pt x="13646" y="3852"/>
                </a:moveTo>
                <a:lnTo>
                  <a:pt x="13609" y="3925"/>
                </a:lnTo>
                <a:lnTo>
                  <a:pt x="13499" y="4182"/>
                </a:lnTo>
                <a:lnTo>
                  <a:pt x="13462" y="4476"/>
                </a:lnTo>
                <a:lnTo>
                  <a:pt x="13462" y="4732"/>
                </a:lnTo>
                <a:lnTo>
                  <a:pt x="13499" y="5026"/>
                </a:lnTo>
                <a:lnTo>
                  <a:pt x="13316" y="5099"/>
                </a:lnTo>
                <a:lnTo>
                  <a:pt x="13132" y="5173"/>
                </a:lnTo>
                <a:lnTo>
                  <a:pt x="13022" y="4769"/>
                </a:lnTo>
                <a:lnTo>
                  <a:pt x="12839" y="4439"/>
                </a:lnTo>
                <a:lnTo>
                  <a:pt x="12802" y="4402"/>
                </a:lnTo>
                <a:lnTo>
                  <a:pt x="12729" y="4402"/>
                </a:lnTo>
                <a:lnTo>
                  <a:pt x="12692" y="4439"/>
                </a:lnTo>
                <a:lnTo>
                  <a:pt x="12692" y="4476"/>
                </a:lnTo>
                <a:lnTo>
                  <a:pt x="12655" y="4732"/>
                </a:lnTo>
                <a:lnTo>
                  <a:pt x="12692" y="4952"/>
                </a:lnTo>
                <a:lnTo>
                  <a:pt x="12802" y="5429"/>
                </a:lnTo>
                <a:lnTo>
                  <a:pt x="12582" y="5649"/>
                </a:lnTo>
                <a:lnTo>
                  <a:pt x="12399" y="5466"/>
                </a:lnTo>
                <a:lnTo>
                  <a:pt x="12142" y="5173"/>
                </a:lnTo>
                <a:lnTo>
                  <a:pt x="12105" y="5136"/>
                </a:lnTo>
                <a:lnTo>
                  <a:pt x="12032" y="5173"/>
                </a:lnTo>
                <a:lnTo>
                  <a:pt x="11995" y="5209"/>
                </a:lnTo>
                <a:lnTo>
                  <a:pt x="11995" y="5283"/>
                </a:lnTo>
                <a:lnTo>
                  <a:pt x="12032" y="5466"/>
                </a:lnTo>
                <a:lnTo>
                  <a:pt x="12142" y="5649"/>
                </a:lnTo>
                <a:lnTo>
                  <a:pt x="12252" y="5796"/>
                </a:lnTo>
                <a:lnTo>
                  <a:pt x="12435" y="5906"/>
                </a:lnTo>
                <a:lnTo>
                  <a:pt x="12399" y="6016"/>
                </a:lnTo>
                <a:lnTo>
                  <a:pt x="12362" y="6053"/>
                </a:lnTo>
                <a:lnTo>
                  <a:pt x="12142" y="6016"/>
                </a:lnTo>
                <a:lnTo>
                  <a:pt x="11738" y="5833"/>
                </a:lnTo>
                <a:lnTo>
                  <a:pt x="11665" y="5686"/>
                </a:lnTo>
                <a:lnTo>
                  <a:pt x="11628" y="5649"/>
                </a:lnTo>
                <a:lnTo>
                  <a:pt x="11592" y="5686"/>
                </a:lnTo>
                <a:lnTo>
                  <a:pt x="11555" y="5833"/>
                </a:lnTo>
                <a:lnTo>
                  <a:pt x="11518" y="5906"/>
                </a:lnTo>
                <a:lnTo>
                  <a:pt x="11518" y="5979"/>
                </a:lnTo>
                <a:lnTo>
                  <a:pt x="11555" y="6053"/>
                </a:lnTo>
                <a:lnTo>
                  <a:pt x="11628" y="6126"/>
                </a:lnTo>
                <a:lnTo>
                  <a:pt x="11775" y="6236"/>
                </a:lnTo>
                <a:lnTo>
                  <a:pt x="11995" y="6346"/>
                </a:lnTo>
                <a:lnTo>
                  <a:pt x="12289" y="6456"/>
                </a:lnTo>
                <a:lnTo>
                  <a:pt x="12252" y="6676"/>
                </a:lnTo>
                <a:lnTo>
                  <a:pt x="12289" y="6897"/>
                </a:lnTo>
                <a:lnTo>
                  <a:pt x="11555" y="6897"/>
                </a:lnTo>
                <a:lnTo>
                  <a:pt x="11445" y="6933"/>
                </a:lnTo>
                <a:lnTo>
                  <a:pt x="11408" y="7007"/>
                </a:lnTo>
                <a:lnTo>
                  <a:pt x="11408" y="7153"/>
                </a:lnTo>
                <a:lnTo>
                  <a:pt x="11408" y="7337"/>
                </a:lnTo>
                <a:lnTo>
                  <a:pt x="11482" y="7483"/>
                </a:lnTo>
                <a:lnTo>
                  <a:pt x="11555" y="7593"/>
                </a:lnTo>
                <a:lnTo>
                  <a:pt x="11592" y="7630"/>
                </a:lnTo>
                <a:lnTo>
                  <a:pt x="11922" y="7960"/>
                </a:lnTo>
                <a:lnTo>
                  <a:pt x="12142" y="8107"/>
                </a:lnTo>
                <a:lnTo>
                  <a:pt x="12252" y="8180"/>
                </a:lnTo>
                <a:lnTo>
                  <a:pt x="12362" y="8217"/>
                </a:lnTo>
                <a:lnTo>
                  <a:pt x="12472" y="8217"/>
                </a:lnTo>
                <a:lnTo>
                  <a:pt x="12362" y="8547"/>
                </a:lnTo>
                <a:lnTo>
                  <a:pt x="12252" y="8804"/>
                </a:lnTo>
                <a:lnTo>
                  <a:pt x="12215" y="8841"/>
                </a:lnTo>
                <a:lnTo>
                  <a:pt x="12179" y="8877"/>
                </a:lnTo>
                <a:lnTo>
                  <a:pt x="11812" y="8731"/>
                </a:lnTo>
                <a:lnTo>
                  <a:pt x="11555" y="8584"/>
                </a:lnTo>
                <a:lnTo>
                  <a:pt x="11335" y="8364"/>
                </a:lnTo>
                <a:lnTo>
                  <a:pt x="11225" y="8364"/>
                </a:lnTo>
                <a:lnTo>
                  <a:pt x="11188" y="8437"/>
                </a:lnTo>
                <a:lnTo>
                  <a:pt x="11188" y="8511"/>
                </a:lnTo>
                <a:lnTo>
                  <a:pt x="11335" y="8731"/>
                </a:lnTo>
                <a:lnTo>
                  <a:pt x="11555" y="8951"/>
                </a:lnTo>
                <a:lnTo>
                  <a:pt x="11812" y="9134"/>
                </a:lnTo>
                <a:lnTo>
                  <a:pt x="12069" y="9244"/>
                </a:lnTo>
                <a:lnTo>
                  <a:pt x="11848" y="9648"/>
                </a:lnTo>
                <a:lnTo>
                  <a:pt x="11738" y="9648"/>
                </a:lnTo>
                <a:lnTo>
                  <a:pt x="11665" y="9721"/>
                </a:lnTo>
                <a:lnTo>
                  <a:pt x="11262" y="9428"/>
                </a:lnTo>
                <a:lnTo>
                  <a:pt x="10895" y="9134"/>
                </a:lnTo>
                <a:lnTo>
                  <a:pt x="10858" y="9097"/>
                </a:lnTo>
                <a:lnTo>
                  <a:pt x="10821" y="9134"/>
                </a:lnTo>
                <a:lnTo>
                  <a:pt x="10601" y="9391"/>
                </a:lnTo>
                <a:lnTo>
                  <a:pt x="10381" y="9648"/>
                </a:lnTo>
                <a:lnTo>
                  <a:pt x="10308" y="9648"/>
                </a:lnTo>
                <a:lnTo>
                  <a:pt x="10234" y="9684"/>
                </a:lnTo>
                <a:lnTo>
                  <a:pt x="10198" y="9758"/>
                </a:lnTo>
                <a:lnTo>
                  <a:pt x="10234" y="9831"/>
                </a:lnTo>
                <a:lnTo>
                  <a:pt x="10748" y="10308"/>
                </a:lnTo>
                <a:lnTo>
                  <a:pt x="11188" y="10821"/>
                </a:lnTo>
                <a:lnTo>
                  <a:pt x="10968" y="11262"/>
                </a:lnTo>
                <a:lnTo>
                  <a:pt x="10785" y="11152"/>
                </a:lnTo>
                <a:lnTo>
                  <a:pt x="10601" y="11078"/>
                </a:lnTo>
                <a:lnTo>
                  <a:pt x="10381" y="11042"/>
                </a:lnTo>
                <a:lnTo>
                  <a:pt x="10308" y="11005"/>
                </a:lnTo>
                <a:lnTo>
                  <a:pt x="10198" y="10968"/>
                </a:lnTo>
                <a:lnTo>
                  <a:pt x="10161" y="10931"/>
                </a:lnTo>
                <a:lnTo>
                  <a:pt x="10088" y="10931"/>
                </a:lnTo>
                <a:lnTo>
                  <a:pt x="9978" y="10968"/>
                </a:lnTo>
                <a:lnTo>
                  <a:pt x="9941" y="11078"/>
                </a:lnTo>
                <a:lnTo>
                  <a:pt x="9941" y="11152"/>
                </a:lnTo>
                <a:lnTo>
                  <a:pt x="9978" y="11188"/>
                </a:lnTo>
                <a:lnTo>
                  <a:pt x="10124" y="11335"/>
                </a:lnTo>
                <a:lnTo>
                  <a:pt x="10308" y="11445"/>
                </a:lnTo>
                <a:lnTo>
                  <a:pt x="10565" y="11555"/>
                </a:lnTo>
                <a:lnTo>
                  <a:pt x="10675" y="11592"/>
                </a:lnTo>
                <a:lnTo>
                  <a:pt x="10785" y="11592"/>
                </a:lnTo>
                <a:lnTo>
                  <a:pt x="10748" y="11775"/>
                </a:lnTo>
                <a:lnTo>
                  <a:pt x="10711" y="11959"/>
                </a:lnTo>
                <a:lnTo>
                  <a:pt x="10675" y="12179"/>
                </a:lnTo>
                <a:lnTo>
                  <a:pt x="10711" y="12362"/>
                </a:lnTo>
                <a:lnTo>
                  <a:pt x="10785" y="12582"/>
                </a:lnTo>
                <a:lnTo>
                  <a:pt x="10638" y="12692"/>
                </a:lnTo>
                <a:lnTo>
                  <a:pt x="10455" y="12876"/>
                </a:lnTo>
                <a:lnTo>
                  <a:pt x="10381" y="12949"/>
                </a:lnTo>
                <a:lnTo>
                  <a:pt x="10308" y="12949"/>
                </a:lnTo>
                <a:lnTo>
                  <a:pt x="10271" y="12986"/>
                </a:lnTo>
                <a:lnTo>
                  <a:pt x="10234" y="13059"/>
                </a:lnTo>
                <a:lnTo>
                  <a:pt x="10234" y="13169"/>
                </a:lnTo>
                <a:lnTo>
                  <a:pt x="10271" y="13206"/>
                </a:lnTo>
                <a:lnTo>
                  <a:pt x="10308" y="13242"/>
                </a:lnTo>
                <a:lnTo>
                  <a:pt x="10455" y="13242"/>
                </a:lnTo>
                <a:lnTo>
                  <a:pt x="10565" y="13206"/>
                </a:lnTo>
                <a:lnTo>
                  <a:pt x="10748" y="13059"/>
                </a:lnTo>
                <a:lnTo>
                  <a:pt x="11005" y="12912"/>
                </a:lnTo>
                <a:lnTo>
                  <a:pt x="11408" y="13352"/>
                </a:lnTo>
                <a:lnTo>
                  <a:pt x="11482" y="13426"/>
                </a:lnTo>
                <a:lnTo>
                  <a:pt x="11335" y="13609"/>
                </a:lnTo>
                <a:lnTo>
                  <a:pt x="11262" y="13829"/>
                </a:lnTo>
                <a:lnTo>
                  <a:pt x="11188" y="13829"/>
                </a:lnTo>
                <a:lnTo>
                  <a:pt x="11115" y="13866"/>
                </a:lnTo>
                <a:lnTo>
                  <a:pt x="11005" y="13939"/>
                </a:lnTo>
                <a:lnTo>
                  <a:pt x="10968" y="14013"/>
                </a:lnTo>
                <a:lnTo>
                  <a:pt x="11005" y="14123"/>
                </a:lnTo>
                <a:lnTo>
                  <a:pt x="11041" y="14233"/>
                </a:lnTo>
                <a:lnTo>
                  <a:pt x="11151" y="14306"/>
                </a:lnTo>
                <a:lnTo>
                  <a:pt x="11262" y="14343"/>
                </a:lnTo>
                <a:lnTo>
                  <a:pt x="11372" y="14343"/>
                </a:lnTo>
                <a:lnTo>
                  <a:pt x="11482" y="14270"/>
                </a:lnTo>
                <a:lnTo>
                  <a:pt x="11555" y="14196"/>
                </a:lnTo>
                <a:lnTo>
                  <a:pt x="11628" y="14086"/>
                </a:lnTo>
                <a:lnTo>
                  <a:pt x="11665" y="13976"/>
                </a:lnTo>
                <a:lnTo>
                  <a:pt x="11665" y="13866"/>
                </a:lnTo>
                <a:lnTo>
                  <a:pt x="11738" y="13719"/>
                </a:lnTo>
                <a:lnTo>
                  <a:pt x="11848" y="13829"/>
                </a:lnTo>
                <a:lnTo>
                  <a:pt x="11995" y="13903"/>
                </a:lnTo>
                <a:lnTo>
                  <a:pt x="12142" y="13976"/>
                </a:lnTo>
                <a:lnTo>
                  <a:pt x="12325" y="14013"/>
                </a:lnTo>
                <a:lnTo>
                  <a:pt x="12362" y="14049"/>
                </a:lnTo>
                <a:lnTo>
                  <a:pt x="12252" y="14270"/>
                </a:lnTo>
                <a:lnTo>
                  <a:pt x="12179" y="14453"/>
                </a:lnTo>
                <a:lnTo>
                  <a:pt x="12105" y="14563"/>
                </a:lnTo>
                <a:lnTo>
                  <a:pt x="11995" y="14600"/>
                </a:lnTo>
                <a:lnTo>
                  <a:pt x="11958" y="14600"/>
                </a:lnTo>
                <a:lnTo>
                  <a:pt x="11885" y="14636"/>
                </a:lnTo>
                <a:lnTo>
                  <a:pt x="11848" y="14746"/>
                </a:lnTo>
                <a:lnTo>
                  <a:pt x="11848" y="14856"/>
                </a:lnTo>
                <a:lnTo>
                  <a:pt x="11922" y="14930"/>
                </a:lnTo>
                <a:lnTo>
                  <a:pt x="11995" y="15003"/>
                </a:lnTo>
                <a:lnTo>
                  <a:pt x="12069" y="15003"/>
                </a:lnTo>
                <a:lnTo>
                  <a:pt x="12215" y="14966"/>
                </a:lnTo>
                <a:lnTo>
                  <a:pt x="12362" y="14856"/>
                </a:lnTo>
                <a:lnTo>
                  <a:pt x="12472" y="14746"/>
                </a:lnTo>
                <a:lnTo>
                  <a:pt x="12545" y="14563"/>
                </a:lnTo>
                <a:lnTo>
                  <a:pt x="12619" y="14416"/>
                </a:lnTo>
                <a:lnTo>
                  <a:pt x="12692" y="14049"/>
                </a:lnTo>
                <a:lnTo>
                  <a:pt x="13132" y="13976"/>
                </a:lnTo>
                <a:lnTo>
                  <a:pt x="13536" y="13829"/>
                </a:lnTo>
                <a:lnTo>
                  <a:pt x="13279" y="14526"/>
                </a:lnTo>
                <a:lnTo>
                  <a:pt x="13206" y="14710"/>
                </a:lnTo>
                <a:lnTo>
                  <a:pt x="13206" y="14820"/>
                </a:lnTo>
                <a:lnTo>
                  <a:pt x="13242" y="14856"/>
                </a:lnTo>
                <a:lnTo>
                  <a:pt x="13279" y="14930"/>
                </a:lnTo>
                <a:lnTo>
                  <a:pt x="13352" y="14966"/>
                </a:lnTo>
                <a:lnTo>
                  <a:pt x="13426" y="14966"/>
                </a:lnTo>
                <a:lnTo>
                  <a:pt x="13499" y="14930"/>
                </a:lnTo>
                <a:lnTo>
                  <a:pt x="13572" y="14893"/>
                </a:lnTo>
                <a:lnTo>
                  <a:pt x="13609" y="14820"/>
                </a:lnTo>
                <a:lnTo>
                  <a:pt x="13719" y="14563"/>
                </a:lnTo>
                <a:lnTo>
                  <a:pt x="13793" y="14270"/>
                </a:lnTo>
                <a:lnTo>
                  <a:pt x="13829" y="13976"/>
                </a:lnTo>
                <a:lnTo>
                  <a:pt x="13829" y="13719"/>
                </a:lnTo>
                <a:lnTo>
                  <a:pt x="14269" y="13463"/>
                </a:lnTo>
                <a:lnTo>
                  <a:pt x="14306" y="13939"/>
                </a:lnTo>
                <a:lnTo>
                  <a:pt x="14343" y="14049"/>
                </a:lnTo>
                <a:lnTo>
                  <a:pt x="14379" y="14123"/>
                </a:lnTo>
                <a:lnTo>
                  <a:pt x="14379" y="14159"/>
                </a:lnTo>
                <a:lnTo>
                  <a:pt x="14416" y="14270"/>
                </a:lnTo>
                <a:lnTo>
                  <a:pt x="14490" y="14343"/>
                </a:lnTo>
                <a:lnTo>
                  <a:pt x="14673" y="14343"/>
                </a:lnTo>
                <a:lnTo>
                  <a:pt x="14673" y="14306"/>
                </a:lnTo>
                <a:lnTo>
                  <a:pt x="14746" y="14233"/>
                </a:lnTo>
                <a:lnTo>
                  <a:pt x="14783" y="14159"/>
                </a:lnTo>
                <a:lnTo>
                  <a:pt x="14710" y="13903"/>
                </a:lnTo>
                <a:lnTo>
                  <a:pt x="14673" y="13646"/>
                </a:lnTo>
                <a:lnTo>
                  <a:pt x="14563" y="13279"/>
                </a:lnTo>
                <a:lnTo>
                  <a:pt x="15003" y="12876"/>
                </a:lnTo>
                <a:lnTo>
                  <a:pt x="15113" y="13022"/>
                </a:lnTo>
                <a:lnTo>
                  <a:pt x="15223" y="13132"/>
                </a:lnTo>
                <a:lnTo>
                  <a:pt x="15370" y="13352"/>
                </a:lnTo>
                <a:lnTo>
                  <a:pt x="15480" y="13463"/>
                </a:lnTo>
                <a:lnTo>
                  <a:pt x="15590" y="13536"/>
                </a:lnTo>
                <a:lnTo>
                  <a:pt x="15663" y="13536"/>
                </a:lnTo>
                <a:lnTo>
                  <a:pt x="15737" y="13463"/>
                </a:lnTo>
                <a:lnTo>
                  <a:pt x="15773" y="13389"/>
                </a:lnTo>
                <a:lnTo>
                  <a:pt x="15773" y="13316"/>
                </a:lnTo>
                <a:lnTo>
                  <a:pt x="15737" y="13132"/>
                </a:lnTo>
                <a:lnTo>
                  <a:pt x="15627" y="12986"/>
                </a:lnTo>
                <a:lnTo>
                  <a:pt x="15480" y="12876"/>
                </a:lnTo>
                <a:lnTo>
                  <a:pt x="15370" y="12729"/>
                </a:lnTo>
                <a:lnTo>
                  <a:pt x="15260" y="12582"/>
                </a:lnTo>
                <a:lnTo>
                  <a:pt x="15480" y="12289"/>
                </a:lnTo>
                <a:lnTo>
                  <a:pt x="15700" y="11995"/>
                </a:lnTo>
                <a:lnTo>
                  <a:pt x="15773" y="12069"/>
                </a:lnTo>
                <a:lnTo>
                  <a:pt x="15993" y="12215"/>
                </a:lnTo>
                <a:lnTo>
                  <a:pt x="16177" y="12399"/>
                </a:lnTo>
                <a:lnTo>
                  <a:pt x="16250" y="12435"/>
                </a:lnTo>
                <a:lnTo>
                  <a:pt x="16397" y="12435"/>
                </a:lnTo>
                <a:lnTo>
                  <a:pt x="16434" y="12399"/>
                </a:lnTo>
                <a:lnTo>
                  <a:pt x="16470" y="12325"/>
                </a:lnTo>
                <a:lnTo>
                  <a:pt x="16507" y="12252"/>
                </a:lnTo>
                <a:lnTo>
                  <a:pt x="16507" y="12179"/>
                </a:lnTo>
                <a:lnTo>
                  <a:pt x="16434" y="12105"/>
                </a:lnTo>
                <a:lnTo>
                  <a:pt x="16250" y="11922"/>
                </a:lnTo>
                <a:lnTo>
                  <a:pt x="16030" y="11775"/>
                </a:lnTo>
                <a:lnTo>
                  <a:pt x="15883" y="11702"/>
                </a:lnTo>
                <a:lnTo>
                  <a:pt x="16140" y="11115"/>
                </a:lnTo>
                <a:lnTo>
                  <a:pt x="16324" y="11225"/>
                </a:lnTo>
                <a:lnTo>
                  <a:pt x="16617" y="11335"/>
                </a:lnTo>
                <a:lnTo>
                  <a:pt x="16984" y="11408"/>
                </a:lnTo>
                <a:lnTo>
                  <a:pt x="17057" y="11408"/>
                </a:lnTo>
                <a:lnTo>
                  <a:pt x="17094" y="11372"/>
                </a:lnTo>
                <a:lnTo>
                  <a:pt x="17131" y="11298"/>
                </a:lnTo>
                <a:lnTo>
                  <a:pt x="17167" y="11225"/>
                </a:lnTo>
                <a:lnTo>
                  <a:pt x="17167" y="11152"/>
                </a:lnTo>
                <a:lnTo>
                  <a:pt x="17131" y="11078"/>
                </a:lnTo>
                <a:lnTo>
                  <a:pt x="17094" y="11042"/>
                </a:lnTo>
                <a:lnTo>
                  <a:pt x="17021" y="11005"/>
                </a:lnTo>
                <a:lnTo>
                  <a:pt x="16764" y="10968"/>
                </a:lnTo>
                <a:lnTo>
                  <a:pt x="16544" y="10895"/>
                </a:lnTo>
                <a:lnTo>
                  <a:pt x="16250" y="10821"/>
                </a:lnTo>
                <a:lnTo>
                  <a:pt x="16397" y="10345"/>
                </a:lnTo>
                <a:lnTo>
                  <a:pt x="16507" y="9831"/>
                </a:lnTo>
                <a:lnTo>
                  <a:pt x="16727" y="9941"/>
                </a:lnTo>
                <a:lnTo>
                  <a:pt x="16984" y="9978"/>
                </a:lnTo>
                <a:lnTo>
                  <a:pt x="17131" y="10014"/>
                </a:lnTo>
                <a:lnTo>
                  <a:pt x="17277" y="10014"/>
                </a:lnTo>
                <a:lnTo>
                  <a:pt x="17424" y="9978"/>
                </a:lnTo>
                <a:lnTo>
                  <a:pt x="17461" y="9904"/>
                </a:lnTo>
                <a:lnTo>
                  <a:pt x="17497" y="9831"/>
                </a:lnTo>
                <a:lnTo>
                  <a:pt x="17497" y="9794"/>
                </a:lnTo>
                <a:lnTo>
                  <a:pt x="17497" y="9721"/>
                </a:lnTo>
                <a:lnTo>
                  <a:pt x="17387" y="9648"/>
                </a:lnTo>
                <a:lnTo>
                  <a:pt x="17277" y="9611"/>
                </a:lnTo>
                <a:lnTo>
                  <a:pt x="17167" y="9574"/>
                </a:lnTo>
                <a:lnTo>
                  <a:pt x="16544" y="9501"/>
                </a:lnTo>
                <a:lnTo>
                  <a:pt x="16544" y="9464"/>
                </a:lnTo>
                <a:lnTo>
                  <a:pt x="16580" y="8987"/>
                </a:lnTo>
                <a:lnTo>
                  <a:pt x="16617" y="8511"/>
                </a:lnTo>
                <a:lnTo>
                  <a:pt x="16800" y="8584"/>
                </a:lnTo>
                <a:lnTo>
                  <a:pt x="17021" y="8621"/>
                </a:lnTo>
                <a:lnTo>
                  <a:pt x="17204" y="8657"/>
                </a:lnTo>
                <a:lnTo>
                  <a:pt x="17424" y="8621"/>
                </a:lnTo>
                <a:lnTo>
                  <a:pt x="17571" y="8584"/>
                </a:lnTo>
                <a:lnTo>
                  <a:pt x="17644" y="8511"/>
                </a:lnTo>
                <a:lnTo>
                  <a:pt x="17681" y="8437"/>
                </a:lnTo>
                <a:lnTo>
                  <a:pt x="17681" y="8364"/>
                </a:lnTo>
                <a:lnTo>
                  <a:pt x="17644" y="8290"/>
                </a:lnTo>
                <a:lnTo>
                  <a:pt x="17534" y="8217"/>
                </a:lnTo>
                <a:lnTo>
                  <a:pt x="17387" y="8217"/>
                </a:lnTo>
                <a:lnTo>
                  <a:pt x="17094" y="8254"/>
                </a:lnTo>
                <a:lnTo>
                  <a:pt x="16617" y="8217"/>
                </a:lnTo>
                <a:lnTo>
                  <a:pt x="16580" y="7814"/>
                </a:lnTo>
                <a:lnTo>
                  <a:pt x="16507" y="7410"/>
                </a:lnTo>
                <a:lnTo>
                  <a:pt x="16507" y="7410"/>
                </a:lnTo>
                <a:lnTo>
                  <a:pt x="16690" y="7447"/>
                </a:lnTo>
                <a:lnTo>
                  <a:pt x="16874" y="7447"/>
                </a:lnTo>
                <a:lnTo>
                  <a:pt x="17021" y="7410"/>
                </a:lnTo>
                <a:lnTo>
                  <a:pt x="17204" y="7337"/>
                </a:lnTo>
                <a:lnTo>
                  <a:pt x="17351" y="7263"/>
                </a:lnTo>
                <a:lnTo>
                  <a:pt x="17387" y="7190"/>
                </a:lnTo>
                <a:lnTo>
                  <a:pt x="17424" y="7117"/>
                </a:lnTo>
                <a:lnTo>
                  <a:pt x="17424" y="7043"/>
                </a:lnTo>
                <a:lnTo>
                  <a:pt x="17424" y="7007"/>
                </a:lnTo>
                <a:lnTo>
                  <a:pt x="17351" y="6933"/>
                </a:lnTo>
                <a:lnTo>
                  <a:pt x="17314" y="6897"/>
                </a:lnTo>
                <a:lnTo>
                  <a:pt x="17131" y="6897"/>
                </a:lnTo>
                <a:lnTo>
                  <a:pt x="16947" y="6970"/>
                </a:lnTo>
                <a:lnTo>
                  <a:pt x="16764" y="7007"/>
                </a:lnTo>
                <a:lnTo>
                  <a:pt x="16397" y="7080"/>
                </a:lnTo>
                <a:lnTo>
                  <a:pt x="16324" y="6897"/>
                </a:lnTo>
                <a:lnTo>
                  <a:pt x="16140" y="6493"/>
                </a:lnTo>
                <a:lnTo>
                  <a:pt x="16397" y="6420"/>
                </a:lnTo>
                <a:lnTo>
                  <a:pt x="16764" y="6273"/>
                </a:lnTo>
                <a:lnTo>
                  <a:pt x="16947" y="6200"/>
                </a:lnTo>
                <a:lnTo>
                  <a:pt x="17094" y="6090"/>
                </a:lnTo>
                <a:lnTo>
                  <a:pt x="17131" y="6053"/>
                </a:lnTo>
                <a:lnTo>
                  <a:pt x="17131" y="5979"/>
                </a:lnTo>
                <a:lnTo>
                  <a:pt x="17131" y="5906"/>
                </a:lnTo>
                <a:lnTo>
                  <a:pt x="17021" y="5833"/>
                </a:lnTo>
                <a:lnTo>
                  <a:pt x="16910" y="5796"/>
                </a:lnTo>
                <a:lnTo>
                  <a:pt x="16764" y="5833"/>
                </a:lnTo>
                <a:lnTo>
                  <a:pt x="16580" y="5906"/>
                </a:lnTo>
                <a:lnTo>
                  <a:pt x="16250" y="6090"/>
                </a:lnTo>
                <a:lnTo>
                  <a:pt x="16104" y="6163"/>
                </a:lnTo>
                <a:lnTo>
                  <a:pt x="15957" y="6236"/>
                </a:lnTo>
                <a:lnTo>
                  <a:pt x="15957" y="6200"/>
                </a:lnTo>
                <a:lnTo>
                  <a:pt x="15957" y="6163"/>
                </a:lnTo>
                <a:lnTo>
                  <a:pt x="15920" y="6163"/>
                </a:lnTo>
                <a:lnTo>
                  <a:pt x="15590" y="5796"/>
                </a:lnTo>
                <a:lnTo>
                  <a:pt x="15920" y="5503"/>
                </a:lnTo>
                <a:lnTo>
                  <a:pt x="16250" y="5173"/>
                </a:lnTo>
                <a:lnTo>
                  <a:pt x="16287" y="5099"/>
                </a:lnTo>
                <a:lnTo>
                  <a:pt x="16324" y="4989"/>
                </a:lnTo>
                <a:lnTo>
                  <a:pt x="16287" y="4916"/>
                </a:lnTo>
                <a:lnTo>
                  <a:pt x="16250" y="4879"/>
                </a:lnTo>
                <a:lnTo>
                  <a:pt x="16177" y="4806"/>
                </a:lnTo>
                <a:lnTo>
                  <a:pt x="16030" y="4806"/>
                </a:lnTo>
                <a:lnTo>
                  <a:pt x="15957" y="4842"/>
                </a:lnTo>
                <a:lnTo>
                  <a:pt x="15627" y="5209"/>
                </a:lnTo>
                <a:lnTo>
                  <a:pt x="15333" y="5576"/>
                </a:lnTo>
                <a:lnTo>
                  <a:pt x="15076" y="5393"/>
                </a:lnTo>
                <a:lnTo>
                  <a:pt x="14820" y="5246"/>
                </a:lnTo>
                <a:lnTo>
                  <a:pt x="14673" y="5173"/>
                </a:lnTo>
                <a:lnTo>
                  <a:pt x="14746" y="5026"/>
                </a:lnTo>
                <a:lnTo>
                  <a:pt x="14966" y="4659"/>
                </a:lnTo>
                <a:lnTo>
                  <a:pt x="15003" y="4586"/>
                </a:lnTo>
                <a:lnTo>
                  <a:pt x="15003" y="4512"/>
                </a:lnTo>
                <a:lnTo>
                  <a:pt x="14930" y="4402"/>
                </a:lnTo>
                <a:lnTo>
                  <a:pt x="14856" y="4366"/>
                </a:lnTo>
                <a:lnTo>
                  <a:pt x="14746" y="4366"/>
                </a:lnTo>
                <a:lnTo>
                  <a:pt x="14673" y="4439"/>
                </a:lnTo>
                <a:lnTo>
                  <a:pt x="14526" y="4622"/>
                </a:lnTo>
                <a:lnTo>
                  <a:pt x="14416" y="4842"/>
                </a:lnTo>
                <a:lnTo>
                  <a:pt x="14343" y="5026"/>
                </a:lnTo>
                <a:lnTo>
                  <a:pt x="14159" y="4989"/>
                </a:lnTo>
                <a:lnTo>
                  <a:pt x="13939" y="4989"/>
                </a:lnTo>
                <a:lnTo>
                  <a:pt x="13903" y="4732"/>
                </a:lnTo>
                <a:lnTo>
                  <a:pt x="13866" y="4476"/>
                </a:lnTo>
                <a:lnTo>
                  <a:pt x="13829" y="3962"/>
                </a:lnTo>
                <a:lnTo>
                  <a:pt x="13829" y="3889"/>
                </a:lnTo>
                <a:lnTo>
                  <a:pt x="13756" y="3852"/>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470" name="Google Shape;470;p9"/>
          <p:cNvSpPr/>
          <p:nvPr/>
        </p:nvSpPr>
        <p:spPr>
          <a:xfrm>
            <a:off x="346867" y="4064142"/>
            <a:ext cx="479681" cy="339217"/>
          </a:xfrm>
          <a:custGeom>
            <a:avLst/>
            <a:gdLst/>
            <a:ahLst/>
            <a:cxnLst/>
            <a:rect l="l" t="t" r="r" b="b"/>
            <a:pathLst>
              <a:path w="16911" h="11959" extrusionOk="0">
                <a:moveTo>
                  <a:pt x="12215" y="8951"/>
                </a:moveTo>
                <a:lnTo>
                  <a:pt x="12032" y="9098"/>
                </a:lnTo>
                <a:lnTo>
                  <a:pt x="11848" y="9244"/>
                </a:lnTo>
                <a:lnTo>
                  <a:pt x="11408" y="9538"/>
                </a:lnTo>
                <a:lnTo>
                  <a:pt x="11005" y="9685"/>
                </a:lnTo>
                <a:lnTo>
                  <a:pt x="10638" y="9868"/>
                </a:lnTo>
                <a:lnTo>
                  <a:pt x="10124" y="10051"/>
                </a:lnTo>
                <a:lnTo>
                  <a:pt x="9977" y="10125"/>
                </a:lnTo>
                <a:lnTo>
                  <a:pt x="9794" y="10161"/>
                </a:lnTo>
                <a:lnTo>
                  <a:pt x="9904" y="9978"/>
                </a:lnTo>
                <a:lnTo>
                  <a:pt x="10051" y="9795"/>
                </a:lnTo>
                <a:lnTo>
                  <a:pt x="10344" y="9758"/>
                </a:lnTo>
                <a:lnTo>
                  <a:pt x="10601" y="9648"/>
                </a:lnTo>
                <a:lnTo>
                  <a:pt x="10858" y="9538"/>
                </a:lnTo>
                <a:lnTo>
                  <a:pt x="11115" y="9354"/>
                </a:lnTo>
                <a:lnTo>
                  <a:pt x="11335" y="9171"/>
                </a:lnTo>
                <a:lnTo>
                  <a:pt x="11371" y="9061"/>
                </a:lnTo>
                <a:lnTo>
                  <a:pt x="11445" y="9061"/>
                </a:lnTo>
                <a:lnTo>
                  <a:pt x="11481" y="9024"/>
                </a:lnTo>
                <a:lnTo>
                  <a:pt x="11848" y="8951"/>
                </a:lnTo>
                <a:close/>
                <a:moveTo>
                  <a:pt x="12619" y="8988"/>
                </a:moveTo>
                <a:lnTo>
                  <a:pt x="12839" y="9061"/>
                </a:lnTo>
                <a:lnTo>
                  <a:pt x="12839" y="9171"/>
                </a:lnTo>
                <a:lnTo>
                  <a:pt x="12215" y="9685"/>
                </a:lnTo>
                <a:lnTo>
                  <a:pt x="11518" y="10125"/>
                </a:lnTo>
                <a:lnTo>
                  <a:pt x="11115" y="10345"/>
                </a:lnTo>
                <a:lnTo>
                  <a:pt x="10711" y="10528"/>
                </a:lnTo>
                <a:lnTo>
                  <a:pt x="10308" y="10712"/>
                </a:lnTo>
                <a:lnTo>
                  <a:pt x="9904" y="10932"/>
                </a:lnTo>
                <a:lnTo>
                  <a:pt x="9831" y="10822"/>
                </a:lnTo>
                <a:lnTo>
                  <a:pt x="9794" y="10712"/>
                </a:lnTo>
                <a:lnTo>
                  <a:pt x="9757" y="10455"/>
                </a:lnTo>
                <a:lnTo>
                  <a:pt x="9904" y="10455"/>
                </a:lnTo>
                <a:lnTo>
                  <a:pt x="10051" y="10381"/>
                </a:lnTo>
                <a:lnTo>
                  <a:pt x="10344" y="10271"/>
                </a:lnTo>
                <a:lnTo>
                  <a:pt x="11078" y="10015"/>
                </a:lnTo>
                <a:lnTo>
                  <a:pt x="11481" y="9831"/>
                </a:lnTo>
                <a:lnTo>
                  <a:pt x="11922" y="9611"/>
                </a:lnTo>
                <a:lnTo>
                  <a:pt x="12288" y="9318"/>
                </a:lnTo>
                <a:lnTo>
                  <a:pt x="12435" y="9171"/>
                </a:lnTo>
                <a:lnTo>
                  <a:pt x="12619" y="8988"/>
                </a:lnTo>
                <a:close/>
                <a:moveTo>
                  <a:pt x="9464" y="514"/>
                </a:moveTo>
                <a:lnTo>
                  <a:pt x="9721" y="551"/>
                </a:lnTo>
                <a:lnTo>
                  <a:pt x="9941" y="588"/>
                </a:lnTo>
                <a:lnTo>
                  <a:pt x="10161" y="661"/>
                </a:lnTo>
                <a:lnTo>
                  <a:pt x="10344" y="771"/>
                </a:lnTo>
                <a:lnTo>
                  <a:pt x="10491" y="918"/>
                </a:lnTo>
                <a:lnTo>
                  <a:pt x="10564" y="1101"/>
                </a:lnTo>
                <a:lnTo>
                  <a:pt x="10601" y="1101"/>
                </a:lnTo>
                <a:lnTo>
                  <a:pt x="10528" y="1211"/>
                </a:lnTo>
                <a:lnTo>
                  <a:pt x="10528" y="1321"/>
                </a:lnTo>
                <a:lnTo>
                  <a:pt x="10564" y="1615"/>
                </a:lnTo>
                <a:lnTo>
                  <a:pt x="10638" y="1871"/>
                </a:lnTo>
                <a:lnTo>
                  <a:pt x="10748" y="2091"/>
                </a:lnTo>
                <a:lnTo>
                  <a:pt x="10931" y="2348"/>
                </a:lnTo>
                <a:lnTo>
                  <a:pt x="11005" y="2495"/>
                </a:lnTo>
                <a:lnTo>
                  <a:pt x="11041" y="2678"/>
                </a:lnTo>
                <a:lnTo>
                  <a:pt x="11041" y="2752"/>
                </a:lnTo>
                <a:lnTo>
                  <a:pt x="11005" y="2788"/>
                </a:lnTo>
                <a:lnTo>
                  <a:pt x="10931" y="2788"/>
                </a:lnTo>
                <a:lnTo>
                  <a:pt x="10858" y="2752"/>
                </a:lnTo>
                <a:lnTo>
                  <a:pt x="10784" y="2642"/>
                </a:lnTo>
                <a:lnTo>
                  <a:pt x="10674" y="2312"/>
                </a:lnTo>
                <a:lnTo>
                  <a:pt x="10601" y="2128"/>
                </a:lnTo>
                <a:lnTo>
                  <a:pt x="10491" y="1981"/>
                </a:lnTo>
                <a:lnTo>
                  <a:pt x="10381" y="1798"/>
                </a:lnTo>
                <a:lnTo>
                  <a:pt x="10234" y="1651"/>
                </a:lnTo>
                <a:lnTo>
                  <a:pt x="10088" y="1541"/>
                </a:lnTo>
                <a:lnTo>
                  <a:pt x="9904" y="1431"/>
                </a:lnTo>
                <a:lnTo>
                  <a:pt x="9721" y="1358"/>
                </a:lnTo>
                <a:lnTo>
                  <a:pt x="9537" y="1321"/>
                </a:lnTo>
                <a:lnTo>
                  <a:pt x="9134" y="1321"/>
                </a:lnTo>
                <a:lnTo>
                  <a:pt x="8950" y="1358"/>
                </a:lnTo>
                <a:lnTo>
                  <a:pt x="8767" y="1431"/>
                </a:lnTo>
                <a:lnTo>
                  <a:pt x="8694" y="1468"/>
                </a:lnTo>
                <a:lnTo>
                  <a:pt x="8657" y="1505"/>
                </a:lnTo>
                <a:lnTo>
                  <a:pt x="8694" y="1615"/>
                </a:lnTo>
                <a:lnTo>
                  <a:pt x="8767" y="1688"/>
                </a:lnTo>
                <a:lnTo>
                  <a:pt x="8804" y="1725"/>
                </a:lnTo>
                <a:lnTo>
                  <a:pt x="8877" y="1725"/>
                </a:lnTo>
                <a:lnTo>
                  <a:pt x="9097" y="1688"/>
                </a:lnTo>
                <a:lnTo>
                  <a:pt x="9281" y="1688"/>
                </a:lnTo>
                <a:lnTo>
                  <a:pt x="9501" y="1725"/>
                </a:lnTo>
                <a:lnTo>
                  <a:pt x="9684" y="1798"/>
                </a:lnTo>
                <a:lnTo>
                  <a:pt x="9867" y="1871"/>
                </a:lnTo>
                <a:lnTo>
                  <a:pt x="10014" y="2018"/>
                </a:lnTo>
                <a:lnTo>
                  <a:pt x="10161" y="2165"/>
                </a:lnTo>
                <a:lnTo>
                  <a:pt x="10271" y="2348"/>
                </a:lnTo>
                <a:lnTo>
                  <a:pt x="10418" y="2788"/>
                </a:lnTo>
                <a:lnTo>
                  <a:pt x="10528" y="2972"/>
                </a:lnTo>
                <a:lnTo>
                  <a:pt x="10638" y="3119"/>
                </a:lnTo>
                <a:lnTo>
                  <a:pt x="10528" y="3192"/>
                </a:lnTo>
                <a:lnTo>
                  <a:pt x="10308" y="3375"/>
                </a:lnTo>
                <a:lnTo>
                  <a:pt x="10088" y="3595"/>
                </a:lnTo>
                <a:lnTo>
                  <a:pt x="9904" y="3816"/>
                </a:lnTo>
                <a:lnTo>
                  <a:pt x="9794" y="4072"/>
                </a:lnTo>
                <a:lnTo>
                  <a:pt x="9721" y="4292"/>
                </a:lnTo>
                <a:lnTo>
                  <a:pt x="9684" y="4512"/>
                </a:lnTo>
                <a:lnTo>
                  <a:pt x="9721" y="4733"/>
                </a:lnTo>
                <a:lnTo>
                  <a:pt x="9757" y="4953"/>
                </a:lnTo>
                <a:lnTo>
                  <a:pt x="9867" y="5136"/>
                </a:lnTo>
                <a:lnTo>
                  <a:pt x="10014" y="5283"/>
                </a:lnTo>
                <a:lnTo>
                  <a:pt x="10198" y="5429"/>
                </a:lnTo>
                <a:lnTo>
                  <a:pt x="10418" y="5503"/>
                </a:lnTo>
                <a:lnTo>
                  <a:pt x="10638" y="5576"/>
                </a:lnTo>
                <a:lnTo>
                  <a:pt x="10895" y="5540"/>
                </a:lnTo>
                <a:lnTo>
                  <a:pt x="11151" y="5503"/>
                </a:lnTo>
                <a:lnTo>
                  <a:pt x="11371" y="5393"/>
                </a:lnTo>
                <a:lnTo>
                  <a:pt x="12032" y="5063"/>
                </a:lnTo>
                <a:lnTo>
                  <a:pt x="12692" y="4659"/>
                </a:lnTo>
                <a:lnTo>
                  <a:pt x="12729" y="4586"/>
                </a:lnTo>
                <a:lnTo>
                  <a:pt x="12765" y="4512"/>
                </a:lnTo>
                <a:lnTo>
                  <a:pt x="12765" y="4439"/>
                </a:lnTo>
                <a:lnTo>
                  <a:pt x="12729" y="4402"/>
                </a:lnTo>
                <a:lnTo>
                  <a:pt x="12692" y="4329"/>
                </a:lnTo>
                <a:lnTo>
                  <a:pt x="12619" y="4292"/>
                </a:lnTo>
                <a:lnTo>
                  <a:pt x="12472" y="4292"/>
                </a:lnTo>
                <a:lnTo>
                  <a:pt x="12032" y="4549"/>
                </a:lnTo>
                <a:lnTo>
                  <a:pt x="11591" y="4843"/>
                </a:lnTo>
                <a:lnTo>
                  <a:pt x="11371" y="4953"/>
                </a:lnTo>
                <a:lnTo>
                  <a:pt x="11151" y="5063"/>
                </a:lnTo>
                <a:lnTo>
                  <a:pt x="10895" y="5136"/>
                </a:lnTo>
                <a:lnTo>
                  <a:pt x="10528" y="5136"/>
                </a:lnTo>
                <a:lnTo>
                  <a:pt x="10418" y="5099"/>
                </a:lnTo>
                <a:lnTo>
                  <a:pt x="10308" y="5026"/>
                </a:lnTo>
                <a:lnTo>
                  <a:pt x="10234" y="4953"/>
                </a:lnTo>
                <a:lnTo>
                  <a:pt x="10161" y="4843"/>
                </a:lnTo>
                <a:lnTo>
                  <a:pt x="10124" y="4733"/>
                </a:lnTo>
                <a:lnTo>
                  <a:pt x="10088" y="4476"/>
                </a:lnTo>
                <a:lnTo>
                  <a:pt x="10124" y="4366"/>
                </a:lnTo>
                <a:lnTo>
                  <a:pt x="10161" y="4219"/>
                </a:lnTo>
                <a:lnTo>
                  <a:pt x="10271" y="3999"/>
                </a:lnTo>
                <a:lnTo>
                  <a:pt x="10454" y="3816"/>
                </a:lnTo>
                <a:lnTo>
                  <a:pt x="10674" y="3632"/>
                </a:lnTo>
                <a:lnTo>
                  <a:pt x="10968" y="3375"/>
                </a:lnTo>
                <a:lnTo>
                  <a:pt x="11225" y="3119"/>
                </a:lnTo>
                <a:lnTo>
                  <a:pt x="11335" y="2972"/>
                </a:lnTo>
                <a:lnTo>
                  <a:pt x="11408" y="2825"/>
                </a:lnTo>
                <a:lnTo>
                  <a:pt x="11408" y="2642"/>
                </a:lnTo>
                <a:lnTo>
                  <a:pt x="11408" y="2422"/>
                </a:lnTo>
                <a:lnTo>
                  <a:pt x="11335" y="2275"/>
                </a:lnTo>
                <a:lnTo>
                  <a:pt x="11261" y="2165"/>
                </a:lnTo>
                <a:lnTo>
                  <a:pt x="11078" y="1871"/>
                </a:lnTo>
                <a:lnTo>
                  <a:pt x="10895" y="1578"/>
                </a:lnTo>
                <a:lnTo>
                  <a:pt x="10821" y="1431"/>
                </a:lnTo>
                <a:lnTo>
                  <a:pt x="10821" y="1284"/>
                </a:lnTo>
                <a:lnTo>
                  <a:pt x="10895" y="1248"/>
                </a:lnTo>
                <a:lnTo>
                  <a:pt x="11298" y="1138"/>
                </a:lnTo>
                <a:lnTo>
                  <a:pt x="11702" y="1028"/>
                </a:lnTo>
                <a:lnTo>
                  <a:pt x="12142" y="954"/>
                </a:lnTo>
                <a:lnTo>
                  <a:pt x="12582" y="918"/>
                </a:lnTo>
                <a:lnTo>
                  <a:pt x="12802" y="954"/>
                </a:lnTo>
                <a:lnTo>
                  <a:pt x="13022" y="1028"/>
                </a:lnTo>
                <a:lnTo>
                  <a:pt x="13205" y="1101"/>
                </a:lnTo>
                <a:lnTo>
                  <a:pt x="13352" y="1211"/>
                </a:lnTo>
                <a:lnTo>
                  <a:pt x="13499" y="1358"/>
                </a:lnTo>
                <a:lnTo>
                  <a:pt x="13609" y="1505"/>
                </a:lnTo>
                <a:lnTo>
                  <a:pt x="13829" y="1908"/>
                </a:lnTo>
                <a:lnTo>
                  <a:pt x="14012" y="2202"/>
                </a:lnTo>
                <a:lnTo>
                  <a:pt x="13866" y="2422"/>
                </a:lnTo>
                <a:lnTo>
                  <a:pt x="13682" y="2568"/>
                </a:lnTo>
                <a:lnTo>
                  <a:pt x="13499" y="2678"/>
                </a:lnTo>
                <a:lnTo>
                  <a:pt x="13279" y="2788"/>
                </a:lnTo>
                <a:lnTo>
                  <a:pt x="12839" y="2935"/>
                </a:lnTo>
                <a:lnTo>
                  <a:pt x="12362" y="3082"/>
                </a:lnTo>
                <a:lnTo>
                  <a:pt x="11995" y="3229"/>
                </a:lnTo>
                <a:lnTo>
                  <a:pt x="11518" y="3449"/>
                </a:lnTo>
                <a:lnTo>
                  <a:pt x="11298" y="3559"/>
                </a:lnTo>
                <a:lnTo>
                  <a:pt x="11151" y="3742"/>
                </a:lnTo>
                <a:lnTo>
                  <a:pt x="11041" y="3889"/>
                </a:lnTo>
                <a:lnTo>
                  <a:pt x="11005" y="3999"/>
                </a:lnTo>
                <a:lnTo>
                  <a:pt x="11005" y="4109"/>
                </a:lnTo>
                <a:lnTo>
                  <a:pt x="11005" y="4182"/>
                </a:lnTo>
                <a:lnTo>
                  <a:pt x="11041" y="4256"/>
                </a:lnTo>
                <a:lnTo>
                  <a:pt x="11115" y="4292"/>
                </a:lnTo>
                <a:lnTo>
                  <a:pt x="11335" y="4292"/>
                </a:lnTo>
                <a:lnTo>
                  <a:pt x="11371" y="4219"/>
                </a:lnTo>
                <a:lnTo>
                  <a:pt x="11408" y="4146"/>
                </a:lnTo>
                <a:lnTo>
                  <a:pt x="11445" y="4072"/>
                </a:lnTo>
                <a:lnTo>
                  <a:pt x="11555" y="3962"/>
                </a:lnTo>
                <a:lnTo>
                  <a:pt x="11775" y="3816"/>
                </a:lnTo>
                <a:lnTo>
                  <a:pt x="12068" y="3669"/>
                </a:lnTo>
                <a:lnTo>
                  <a:pt x="12288" y="3595"/>
                </a:lnTo>
                <a:lnTo>
                  <a:pt x="12802" y="3412"/>
                </a:lnTo>
                <a:lnTo>
                  <a:pt x="13279" y="3229"/>
                </a:lnTo>
                <a:lnTo>
                  <a:pt x="13572" y="3119"/>
                </a:lnTo>
                <a:lnTo>
                  <a:pt x="13866" y="2972"/>
                </a:lnTo>
                <a:lnTo>
                  <a:pt x="14086" y="2752"/>
                </a:lnTo>
                <a:lnTo>
                  <a:pt x="14159" y="2642"/>
                </a:lnTo>
                <a:lnTo>
                  <a:pt x="14233" y="2495"/>
                </a:lnTo>
                <a:lnTo>
                  <a:pt x="14306" y="2568"/>
                </a:lnTo>
                <a:lnTo>
                  <a:pt x="14489" y="2715"/>
                </a:lnTo>
                <a:lnTo>
                  <a:pt x="14673" y="2788"/>
                </a:lnTo>
                <a:lnTo>
                  <a:pt x="14893" y="2898"/>
                </a:lnTo>
                <a:lnTo>
                  <a:pt x="15076" y="3009"/>
                </a:lnTo>
                <a:lnTo>
                  <a:pt x="15296" y="3192"/>
                </a:lnTo>
                <a:lnTo>
                  <a:pt x="15480" y="3449"/>
                </a:lnTo>
                <a:lnTo>
                  <a:pt x="15626" y="3705"/>
                </a:lnTo>
                <a:lnTo>
                  <a:pt x="15700" y="3999"/>
                </a:lnTo>
                <a:lnTo>
                  <a:pt x="15480" y="4366"/>
                </a:lnTo>
                <a:lnTo>
                  <a:pt x="15370" y="4549"/>
                </a:lnTo>
                <a:lnTo>
                  <a:pt x="15186" y="4696"/>
                </a:lnTo>
                <a:lnTo>
                  <a:pt x="14966" y="4879"/>
                </a:lnTo>
                <a:lnTo>
                  <a:pt x="14709" y="5063"/>
                </a:lnTo>
                <a:lnTo>
                  <a:pt x="14416" y="5173"/>
                </a:lnTo>
                <a:lnTo>
                  <a:pt x="14123" y="5283"/>
                </a:lnTo>
                <a:lnTo>
                  <a:pt x="13572" y="5429"/>
                </a:lnTo>
                <a:lnTo>
                  <a:pt x="13022" y="5613"/>
                </a:lnTo>
                <a:lnTo>
                  <a:pt x="12765" y="5723"/>
                </a:lnTo>
                <a:lnTo>
                  <a:pt x="12509" y="5870"/>
                </a:lnTo>
                <a:lnTo>
                  <a:pt x="12288" y="6016"/>
                </a:lnTo>
                <a:lnTo>
                  <a:pt x="12105" y="6236"/>
                </a:lnTo>
                <a:lnTo>
                  <a:pt x="11958" y="6420"/>
                </a:lnTo>
                <a:lnTo>
                  <a:pt x="11922" y="6640"/>
                </a:lnTo>
                <a:lnTo>
                  <a:pt x="11922" y="6823"/>
                </a:lnTo>
                <a:lnTo>
                  <a:pt x="11958" y="7007"/>
                </a:lnTo>
                <a:lnTo>
                  <a:pt x="12032" y="7154"/>
                </a:lnTo>
                <a:lnTo>
                  <a:pt x="12178" y="7300"/>
                </a:lnTo>
                <a:lnTo>
                  <a:pt x="12325" y="7410"/>
                </a:lnTo>
                <a:lnTo>
                  <a:pt x="12545" y="7520"/>
                </a:lnTo>
                <a:lnTo>
                  <a:pt x="12765" y="7557"/>
                </a:lnTo>
                <a:lnTo>
                  <a:pt x="12985" y="7557"/>
                </a:lnTo>
                <a:lnTo>
                  <a:pt x="13205" y="7520"/>
                </a:lnTo>
                <a:lnTo>
                  <a:pt x="13426" y="7484"/>
                </a:lnTo>
                <a:lnTo>
                  <a:pt x="13682" y="7410"/>
                </a:lnTo>
                <a:lnTo>
                  <a:pt x="13976" y="7300"/>
                </a:lnTo>
                <a:lnTo>
                  <a:pt x="14196" y="7154"/>
                </a:lnTo>
                <a:lnTo>
                  <a:pt x="14306" y="7043"/>
                </a:lnTo>
                <a:lnTo>
                  <a:pt x="14343" y="6970"/>
                </a:lnTo>
                <a:lnTo>
                  <a:pt x="14379" y="6823"/>
                </a:lnTo>
                <a:lnTo>
                  <a:pt x="14343" y="6787"/>
                </a:lnTo>
                <a:lnTo>
                  <a:pt x="14269" y="6750"/>
                </a:lnTo>
                <a:lnTo>
                  <a:pt x="14086" y="6750"/>
                </a:lnTo>
                <a:lnTo>
                  <a:pt x="13902" y="6823"/>
                </a:lnTo>
                <a:lnTo>
                  <a:pt x="13536" y="6970"/>
                </a:lnTo>
                <a:lnTo>
                  <a:pt x="13316" y="7043"/>
                </a:lnTo>
                <a:lnTo>
                  <a:pt x="13095" y="7080"/>
                </a:lnTo>
                <a:lnTo>
                  <a:pt x="12655" y="7080"/>
                </a:lnTo>
                <a:lnTo>
                  <a:pt x="12509" y="7007"/>
                </a:lnTo>
                <a:lnTo>
                  <a:pt x="12435" y="6933"/>
                </a:lnTo>
                <a:lnTo>
                  <a:pt x="12362" y="6823"/>
                </a:lnTo>
                <a:lnTo>
                  <a:pt x="12362" y="6713"/>
                </a:lnTo>
                <a:lnTo>
                  <a:pt x="12398" y="6603"/>
                </a:lnTo>
                <a:lnTo>
                  <a:pt x="12472" y="6493"/>
                </a:lnTo>
                <a:lnTo>
                  <a:pt x="12655" y="6310"/>
                </a:lnTo>
                <a:lnTo>
                  <a:pt x="12875" y="6163"/>
                </a:lnTo>
                <a:lnTo>
                  <a:pt x="13132" y="6053"/>
                </a:lnTo>
                <a:lnTo>
                  <a:pt x="13609" y="5906"/>
                </a:lnTo>
                <a:lnTo>
                  <a:pt x="14453" y="5613"/>
                </a:lnTo>
                <a:lnTo>
                  <a:pt x="14893" y="5429"/>
                </a:lnTo>
                <a:lnTo>
                  <a:pt x="15076" y="5319"/>
                </a:lnTo>
                <a:lnTo>
                  <a:pt x="15260" y="5173"/>
                </a:lnTo>
                <a:lnTo>
                  <a:pt x="15516" y="4953"/>
                </a:lnTo>
                <a:lnTo>
                  <a:pt x="15736" y="4659"/>
                </a:lnTo>
                <a:lnTo>
                  <a:pt x="15736" y="4696"/>
                </a:lnTo>
                <a:lnTo>
                  <a:pt x="15700" y="4806"/>
                </a:lnTo>
                <a:lnTo>
                  <a:pt x="15773" y="4916"/>
                </a:lnTo>
                <a:lnTo>
                  <a:pt x="15847" y="4989"/>
                </a:lnTo>
                <a:lnTo>
                  <a:pt x="15957" y="5026"/>
                </a:lnTo>
                <a:lnTo>
                  <a:pt x="16103" y="5063"/>
                </a:lnTo>
                <a:lnTo>
                  <a:pt x="16177" y="5099"/>
                </a:lnTo>
                <a:lnTo>
                  <a:pt x="16250" y="5209"/>
                </a:lnTo>
                <a:lnTo>
                  <a:pt x="16323" y="5356"/>
                </a:lnTo>
                <a:lnTo>
                  <a:pt x="16140" y="5393"/>
                </a:lnTo>
                <a:lnTo>
                  <a:pt x="15920" y="5466"/>
                </a:lnTo>
                <a:lnTo>
                  <a:pt x="15553" y="5650"/>
                </a:lnTo>
                <a:lnTo>
                  <a:pt x="15003" y="5833"/>
                </a:lnTo>
                <a:lnTo>
                  <a:pt x="14783" y="5906"/>
                </a:lnTo>
                <a:lnTo>
                  <a:pt x="14709" y="5980"/>
                </a:lnTo>
                <a:lnTo>
                  <a:pt x="14636" y="6090"/>
                </a:lnTo>
                <a:lnTo>
                  <a:pt x="14599" y="6163"/>
                </a:lnTo>
                <a:lnTo>
                  <a:pt x="14673" y="6273"/>
                </a:lnTo>
                <a:lnTo>
                  <a:pt x="14783" y="6310"/>
                </a:lnTo>
                <a:lnTo>
                  <a:pt x="14893" y="6310"/>
                </a:lnTo>
                <a:lnTo>
                  <a:pt x="15150" y="6273"/>
                </a:lnTo>
                <a:lnTo>
                  <a:pt x="15406" y="6163"/>
                </a:lnTo>
                <a:lnTo>
                  <a:pt x="15626" y="6053"/>
                </a:lnTo>
                <a:lnTo>
                  <a:pt x="16030" y="5870"/>
                </a:lnTo>
                <a:lnTo>
                  <a:pt x="16213" y="5723"/>
                </a:lnTo>
                <a:lnTo>
                  <a:pt x="16397" y="5576"/>
                </a:lnTo>
                <a:lnTo>
                  <a:pt x="16397" y="5833"/>
                </a:lnTo>
                <a:lnTo>
                  <a:pt x="16397" y="6090"/>
                </a:lnTo>
                <a:lnTo>
                  <a:pt x="16397" y="6493"/>
                </a:lnTo>
                <a:lnTo>
                  <a:pt x="16397" y="6567"/>
                </a:lnTo>
                <a:lnTo>
                  <a:pt x="16323" y="6603"/>
                </a:lnTo>
                <a:lnTo>
                  <a:pt x="16177" y="6933"/>
                </a:lnTo>
                <a:lnTo>
                  <a:pt x="16067" y="7264"/>
                </a:lnTo>
                <a:lnTo>
                  <a:pt x="15076" y="7264"/>
                </a:lnTo>
                <a:lnTo>
                  <a:pt x="14783" y="7300"/>
                </a:lnTo>
                <a:lnTo>
                  <a:pt x="14526" y="7410"/>
                </a:lnTo>
                <a:lnTo>
                  <a:pt x="14343" y="7594"/>
                </a:lnTo>
                <a:lnTo>
                  <a:pt x="14196" y="7814"/>
                </a:lnTo>
                <a:lnTo>
                  <a:pt x="14086" y="8034"/>
                </a:lnTo>
                <a:lnTo>
                  <a:pt x="14049" y="8181"/>
                </a:lnTo>
                <a:lnTo>
                  <a:pt x="14012" y="8327"/>
                </a:lnTo>
                <a:lnTo>
                  <a:pt x="14049" y="8584"/>
                </a:lnTo>
                <a:lnTo>
                  <a:pt x="14159" y="8841"/>
                </a:lnTo>
                <a:lnTo>
                  <a:pt x="14306" y="9098"/>
                </a:lnTo>
                <a:lnTo>
                  <a:pt x="14489" y="9318"/>
                </a:lnTo>
                <a:lnTo>
                  <a:pt x="14673" y="9538"/>
                </a:lnTo>
                <a:lnTo>
                  <a:pt x="14856" y="9758"/>
                </a:lnTo>
                <a:lnTo>
                  <a:pt x="15003" y="9831"/>
                </a:lnTo>
                <a:lnTo>
                  <a:pt x="15150" y="9868"/>
                </a:lnTo>
                <a:lnTo>
                  <a:pt x="15223" y="9831"/>
                </a:lnTo>
                <a:lnTo>
                  <a:pt x="15260" y="9758"/>
                </a:lnTo>
                <a:lnTo>
                  <a:pt x="15260" y="9685"/>
                </a:lnTo>
                <a:lnTo>
                  <a:pt x="15260" y="9574"/>
                </a:lnTo>
                <a:lnTo>
                  <a:pt x="15150" y="9428"/>
                </a:lnTo>
                <a:lnTo>
                  <a:pt x="14893" y="9134"/>
                </a:lnTo>
                <a:lnTo>
                  <a:pt x="14709" y="8951"/>
                </a:lnTo>
                <a:lnTo>
                  <a:pt x="14563" y="8731"/>
                </a:lnTo>
                <a:lnTo>
                  <a:pt x="14489" y="8511"/>
                </a:lnTo>
                <a:lnTo>
                  <a:pt x="14453" y="8364"/>
                </a:lnTo>
                <a:lnTo>
                  <a:pt x="14453" y="8254"/>
                </a:lnTo>
                <a:lnTo>
                  <a:pt x="14489" y="8107"/>
                </a:lnTo>
                <a:lnTo>
                  <a:pt x="14563" y="7997"/>
                </a:lnTo>
                <a:lnTo>
                  <a:pt x="14673" y="7850"/>
                </a:lnTo>
                <a:lnTo>
                  <a:pt x="14893" y="7740"/>
                </a:lnTo>
                <a:lnTo>
                  <a:pt x="15113" y="7667"/>
                </a:lnTo>
                <a:lnTo>
                  <a:pt x="15333" y="7630"/>
                </a:lnTo>
                <a:lnTo>
                  <a:pt x="16103" y="7630"/>
                </a:lnTo>
                <a:lnTo>
                  <a:pt x="15993" y="7850"/>
                </a:lnTo>
                <a:lnTo>
                  <a:pt x="15957" y="7961"/>
                </a:lnTo>
                <a:lnTo>
                  <a:pt x="15993" y="8107"/>
                </a:lnTo>
                <a:lnTo>
                  <a:pt x="16030" y="8327"/>
                </a:lnTo>
                <a:lnTo>
                  <a:pt x="16030" y="8584"/>
                </a:lnTo>
                <a:lnTo>
                  <a:pt x="16030" y="8804"/>
                </a:lnTo>
                <a:lnTo>
                  <a:pt x="15993" y="9024"/>
                </a:lnTo>
                <a:lnTo>
                  <a:pt x="15920" y="8841"/>
                </a:lnTo>
                <a:lnTo>
                  <a:pt x="15847" y="8694"/>
                </a:lnTo>
                <a:lnTo>
                  <a:pt x="15736" y="8511"/>
                </a:lnTo>
                <a:lnTo>
                  <a:pt x="15590" y="8364"/>
                </a:lnTo>
                <a:lnTo>
                  <a:pt x="15516" y="8327"/>
                </a:lnTo>
                <a:lnTo>
                  <a:pt x="15370" y="8327"/>
                </a:lnTo>
                <a:lnTo>
                  <a:pt x="15296" y="8364"/>
                </a:lnTo>
                <a:lnTo>
                  <a:pt x="15260" y="8437"/>
                </a:lnTo>
                <a:lnTo>
                  <a:pt x="15260" y="8511"/>
                </a:lnTo>
                <a:lnTo>
                  <a:pt x="15260" y="8584"/>
                </a:lnTo>
                <a:lnTo>
                  <a:pt x="15296" y="8657"/>
                </a:lnTo>
                <a:lnTo>
                  <a:pt x="15480" y="8914"/>
                </a:lnTo>
                <a:lnTo>
                  <a:pt x="15590" y="9171"/>
                </a:lnTo>
                <a:lnTo>
                  <a:pt x="15626" y="9464"/>
                </a:lnTo>
                <a:lnTo>
                  <a:pt x="15590" y="9795"/>
                </a:lnTo>
                <a:lnTo>
                  <a:pt x="15590" y="9868"/>
                </a:lnTo>
                <a:lnTo>
                  <a:pt x="15626" y="9978"/>
                </a:lnTo>
                <a:lnTo>
                  <a:pt x="15370" y="10308"/>
                </a:lnTo>
                <a:lnTo>
                  <a:pt x="15040" y="10638"/>
                </a:lnTo>
                <a:lnTo>
                  <a:pt x="14893" y="10748"/>
                </a:lnTo>
                <a:lnTo>
                  <a:pt x="14673" y="10895"/>
                </a:lnTo>
                <a:lnTo>
                  <a:pt x="14269" y="11042"/>
                </a:lnTo>
                <a:lnTo>
                  <a:pt x="14306" y="10968"/>
                </a:lnTo>
                <a:lnTo>
                  <a:pt x="14343" y="10638"/>
                </a:lnTo>
                <a:lnTo>
                  <a:pt x="14306" y="10345"/>
                </a:lnTo>
                <a:lnTo>
                  <a:pt x="14233" y="10015"/>
                </a:lnTo>
                <a:lnTo>
                  <a:pt x="14086" y="9721"/>
                </a:lnTo>
                <a:lnTo>
                  <a:pt x="13902" y="9428"/>
                </a:lnTo>
                <a:lnTo>
                  <a:pt x="13682" y="9171"/>
                </a:lnTo>
                <a:lnTo>
                  <a:pt x="13499" y="9024"/>
                </a:lnTo>
                <a:lnTo>
                  <a:pt x="13426" y="8914"/>
                </a:lnTo>
                <a:lnTo>
                  <a:pt x="13352" y="8841"/>
                </a:lnTo>
                <a:lnTo>
                  <a:pt x="13169" y="8841"/>
                </a:lnTo>
                <a:lnTo>
                  <a:pt x="12839" y="8694"/>
                </a:lnTo>
                <a:lnTo>
                  <a:pt x="12875" y="8584"/>
                </a:lnTo>
                <a:lnTo>
                  <a:pt x="12875" y="8437"/>
                </a:lnTo>
                <a:lnTo>
                  <a:pt x="12875" y="8364"/>
                </a:lnTo>
                <a:lnTo>
                  <a:pt x="12839" y="8327"/>
                </a:lnTo>
                <a:lnTo>
                  <a:pt x="12765" y="8291"/>
                </a:lnTo>
                <a:lnTo>
                  <a:pt x="12655" y="8291"/>
                </a:lnTo>
                <a:lnTo>
                  <a:pt x="12582" y="8327"/>
                </a:lnTo>
                <a:lnTo>
                  <a:pt x="12545" y="8401"/>
                </a:lnTo>
                <a:lnTo>
                  <a:pt x="12472" y="8584"/>
                </a:lnTo>
                <a:lnTo>
                  <a:pt x="12252" y="8547"/>
                </a:lnTo>
                <a:lnTo>
                  <a:pt x="12032" y="8584"/>
                </a:lnTo>
                <a:lnTo>
                  <a:pt x="11812" y="8621"/>
                </a:lnTo>
                <a:lnTo>
                  <a:pt x="11628" y="8694"/>
                </a:lnTo>
                <a:lnTo>
                  <a:pt x="11555" y="8584"/>
                </a:lnTo>
                <a:lnTo>
                  <a:pt x="11445" y="8511"/>
                </a:lnTo>
                <a:lnTo>
                  <a:pt x="11261" y="8511"/>
                </a:lnTo>
                <a:lnTo>
                  <a:pt x="11188" y="8584"/>
                </a:lnTo>
                <a:lnTo>
                  <a:pt x="11115" y="8657"/>
                </a:lnTo>
                <a:lnTo>
                  <a:pt x="11041" y="8731"/>
                </a:lnTo>
                <a:lnTo>
                  <a:pt x="10895" y="8914"/>
                </a:lnTo>
                <a:lnTo>
                  <a:pt x="10748" y="9061"/>
                </a:lnTo>
                <a:lnTo>
                  <a:pt x="10454" y="9208"/>
                </a:lnTo>
                <a:lnTo>
                  <a:pt x="10124" y="9318"/>
                </a:lnTo>
                <a:lnTo>
                  <a:pt x="9794" y="9391"/>
                </a:lnTo>
                <a:lnTo>
                  <a:pt x="9464" y="9428"/>
                </a:lnTo>
                <a:lnTo>
                  <a:pt x="8767" y="9428"/>
                </a:lnTo>
                <a:lnTo>
                  <a:pt x="8327" y="9354"/>
                </a:lnTo>
                <a:lnTo>
                  <a:pt x="8180" y="9318"/>
                </a:lnTo>
                <a:lnTo>
                  <a:pt x="8143" y="9318"/>
                </a:lnTo>
                <a:lnTo>
                  <a:pt x="8143" y="9281"/>
                </a:lnTo>
                <a:lnTo>
                  <a:pt x="8143" y="9134"/>
                </a:lnTo>
                <a:lnTo>
                  <a:pt x="8033" y="9024"/>
                </a:lnTo>
                <a:lnTo>
                  <a:pt x="8290" y="8621"/>
                </a:lnTo>
                <a:lnTo>
                  <a:pt x="8547" y="8181"/>
                </a:lnTo>
                <a:lnTo>
                  <a:pt x="8767" y="7924"/>
                </a:lnTo>
                <a:lnTo>
                  <a:pt x="8987" y="7630"/>
                </a:lnTo>
                <a:lnTo>
                  <a:pt x="9244" y="7410"/>
                </a:lnTo>
                <a:lnTo>
                  <a:pt x="9501" y="7154"/>
                </a:lnTo>
                <a:lnTo>
                  <a:pt x="9794" y="6970"/>
                </a:lnTo>
                <a:lnTo>
                  <a:pt x="10088" y="6787"/>
                </a:lnTo>
                <a:lnTo>
                  <a:pt x="10234" y="6713"/>
                </a:lnTo>
                <a:lnTo>
                  <a:pt x="10418" y="6713"/>
                </a:lnTo>
                <a:lnTo>
                  <a:pt x="10491" y="6750"/>
                </a:lnTo>
                <a:lnTo>
                  <a:pt x="10528" y="6823"/>
                </a:lnTo>
                <a:lnTo>
                  <a:pt x="10528" y="6897"/>
                </a:lnTo>
                <a:lnTo>
                  <a:pt x="10528" y="7043"/>
                </a:lnTo>
                <a:lnTo>
                  <a:pt x="10454" y="7154"/>
                </a:lnTo>
                <a:lnTo>
                  <a:pt x="10308" y="7374"/>
                </a:lnTo>
                <a:lnTo>
                  <a:pt x="10051" y="7667"/>
                </a:lnTo>
                <a:lnTo>
                  <a:pt x="9757" y="7961"/>
                </a:lnTo>
                <a:lnTo>
                  <a:pt x="9501" y="8291"/>
                </a:lnTo>
                <a:lnTo>
                  <a:pt x="9281" y="8657"/>
                </a:lnTo>
                <a:lnTo>
                  <a:pt x="9281" y="8731"/>
                </a:lnTo>
                <a:lnTo>
                  <a:pt x="9317" y="8841"/>
                </a:lnTo>
                <a:lnTo>
                  <a:pt x="9391" y="8878"/>
                </a:lnTo>
                <a:lnTo>
                  <a:pt x="9501" y="8878"/>
                </a:lnTo>
                <a:lnTo>
                  <a:pt x="9721" y="8694"/>
                </a:lnTo>
                <a:lnTo>
                  <a:pt x="9941" y="8474"/>
                </a:lnTo>
                <a:lnTo>
                  <a:pt x="10271" y="7997"/>
                </a:lnTo>
                <a:lnTo>
                  <a:pt x="10601" y="7630"/>
                </a:lnTo>
                <a:lnTo>
                  <a:pt x="10748" y="7447"/>
                </a:lnTo>
                <a:lnTo>
                  <a:pt x="10858" y="7227"/>
                </a:lnTo>
                <a:lnTo>
                  <a:pt x="10895" y="7043"/>
                </a:lnTo>
                <a:lnTo>
                  <a:pt x="10895" y="6860"/>
                </a:lnTo>
                <a:lnTo>
                  <a:pt x="10858" y="6677"/>
                </a:lnTo>
                <a:lnTo>
                  <a:pt x="10784" y="6530"/>
                </a:lnTo>
                <a:lnTo>
                  <a:pt x="10674" y="6383"/>
                </a:lnTo>
                <a:lnTo>
                  <a:pt x="10491" y="6310"/>
                </a:lnTo>
                <a:lnTo>
                  <a:pt x="10344" y="6310"/>
                </a:lnTo>
                <a:lnTo>
                  <a:pt x="10124" y="6347"/>
                </a:lnTo>
                <a:lnTo>
                  <a:pt x="9904" y="6420"/>
                </a:lnTo>
                <a:lnTo>
                  <a:pt x="9684" y="6567"/>
                </a:lnTo>
                <a:lnTo>
                  <a:pt x="9281" y="6860"/>
                </a:lnTo>
                <a:lnTo>
                  <a:pt x="8914" y="7190"/>
                </a:lnTo>
                <a:lnTo>
                  <a:pt x="8584" y="7557"/>
                </a:lnTo>
                <a:lnTo>
                  <a:pt x="8290" y="7887"/>
                </a:lnTo>
                <a:lnTo>
                  <a:pt x="8033" y="8254"/>
                </a:lnTo>
                <a:lnTo>
                  <a:pt x="7850" y="8657"/>
                </a:lnTo>
                <a:lnTo>
                  <a:pt x="7777" y="8878"/>
                </a:lnTo>
                <a:lnTo>
                  <a:pt x="7740" y="9098"/>
                </a:lnTo>
                <a:lnTo>
                  <a:pt x="7703" y="9098"/>
                </a:lnTo>
                <a:lnTo>
                  <a:pt x="7667" y="9171"/>
                </a:lnTo>
                <a:lnTo>
                  <a:pt x="7556" y="9208"/>
                </a:lnTo>
                <a:lnTo>
                  <a:pt x="7300" y="9208"/>
                </a:lnTo>
                <a:lnTo>
                  <a:pt x="6823" y="9098"/>
                </a:lnTo>
                <a:lnTo>
                  <a:pt x="6236" y="9098"/>
                </a:lnTo>
                <a:lnTo>
                  <a:pt x="5686" y="9171"/>
                </a:lnTo>
                <a:lnTo>
                  <a:pt x="5612" y="9171"/>
                </a:lnTo>
                <a:lnTo>
                  <a:pt x="5612" y="8988"/>
                </a:lnTo>
                <a:lnTo>
                  <a:pt x="5612" y="8804"/>
                </a:lnTo>
                <a:lnTo>
                  <a:pt x="5686" y="8657"/>
                </a:lnTo>
                <a:lnTo>
                  <a:pt x="5759" y="8511"/>
                </a:lnTo>
                <a:lnTo>
                  <a:pt x="5869" y="8364"/>
                </a:lnTo>
                <a:lnTo>
                  <a:pt x="6016" y="8291"/>
                </a:lnTo>
                <a:lnTo>
                  <a:pt x="6163" y="8181"/>
                </a:lnTo>
                <a:lnTo>
                  <a:pt x="6383" y="8144"/>
                </a:lnTo>
                <a:lnTo>
                  <a:pt x="6749" y="8034"/>
                </a:lnTo>
                <a:lnTo>
                  <a:pt x="7080" y="7924"/>
                </a:lnTo>
                <a:lnTo>
                  <a:pt x="7410" y="7777"/>
                </a:lnTo>
                <a:lnTo>
                  <a:pt x="7703" y="7594"/>
                </a:lnTo>
                <a:lnTo>
                  <a:pt x="7960" y="7374"/>
                </a:lnTo>
                <a:lnTo>
                  <a:pt x="8217" y="7154"/>
                </a:lnTo>
                <a:lnTo>
                  <a:pt x="8437" y="6897"/>
                </a:lnTo>
                <a:lnTo>
                  <a:pt x="8620" y="6603"/>
                </a:lnTo>
                <a:lnTo>
                  <a:pt x="8767" y="6383"/>
                </a:lnTo>
                <a:lnTo>
                  <a:pt x="8914" y="6090"/>
                </a:lnTo>
                <a:lnTo>
                  <a:pt x="8950" y="5943"/>
                </a:lnTo>
                <a:lnTo>
                  <a:pt x="8987" y="5796"/>
                </a:lnTo>
                <a:lnTo>
                  <a:pt x="8950" y="5650"/>
                </a:lnTo>
                <a:lnTo>
                  <a:pt x="8914" y="5540"/>
                </a:lnTo>
                <a:lnTo>
                  <a:pt x="8804" y="5540"/>
                </a:lnTo>
                <a:lnTo>
                  <a:pt x="8694" y="5576"/>
                </a:lnTo>
                <a:lnTo>
                  <a:pt x="8620" y="5686"/>
                </a:lnTo>
                <a:lnTo>
                  <a:pt x="8510" y="5943"/>
                </a:lnTo>
                <a:lnTo>
                  <a:pt x="8327" y="6310"/>
                </a:lnTo>
                <a:lnTo>
                  <a:pt x="8107" y="6677"/>
                </a:lnTo>
                <a:lnTo>
                  <a:pt x="7813" y="7007"/>
                </a:lnTo>
                <a:lnTo>
                  <a:pt x="7483" y="7264"/>
                </a:lnTo>
                <a:lnTo>
                  <a:pt x="7116" y="7484"/>
                </a:lnTo>
                <a:lnTo>
                  <a:pt x="6713" y="7667"/>
                </a:lnTo>
                <a:lnTo>
                  <a:pt x="6346" y="7777"/>
                </a:lnTo>
                <a:lnTo>
                  <a:pt x="6016" y="7887"/>
                </a:lnTo>
                <a:lnTo>
                  <a:pt x="5832" y="7924"/>
                </a:lnTo>
                <a:lnTo>
                  <a:pt x="5686" y="8034"/>
                </a:lnTo>
                <a:lnTo>
                  <a:pt x="5539" y="8144"/>
                </a:lnTo>
                <a:lnTo>
                  <a:pt x="5429" y="8291"/>
                </a:lnTo>
                <a:lnTo>
                  <a:pt x="5282" y="8511"/>
                </a:lnTo>
                <a:lnTo>
                  <a:pt x="5209" y="8768"/>
                </a:lnTo>
                <a:lnTo>
                  <a:pt x="5209" y="9024"/>
                </a:lnTo>
                <a:lnTo>
                  <a:pt x="5282" y="9281"/>
                </a:lnTo>
                <a:lnTo>
                  <a:pt x="4915" y="9391"/>
                </a:lnTo>
                <a:lnTo>
                  <a:pt x="4512" y="9501"/>
                </a:lnTo>
                <a:lnTo>
                  <a:pt x="4365" y="9501"/>
                </a:lnTo>
                <a:lnTo>
                  <a:pt x="4218" y="9464"/>
                </a:lnTo>
                <a:lnTo>
                  <a:pt x="4072" y="9428"/>
                </a:lnTo>
                <a:lnTo>
                  <a:pt x="3962" y="9354"/>
                </a:lnTo>
                <a:lnTo>
                  <a:pt x="3852" y="9244"/>
                </a:lnTo>
                <a:lnTo>
                  <a:pt x="3778" y="9134"/>
                </a:lnTo>
                <a:lnTo>
                  <a:pt x="3742" y="9024"/>
                </a:lnTo>
                <a:lnTo>
                  <a:pt x="3778" y="8841"/>
                </a:lnTo>
                <a:lnTo>
                  <a:pt x="3815" y="8768"/>
                </a:lnTo>
                <a:lnTo>
                  <a:pt x="3778" y="8694"/>
                </a:lnTo>
                <a:lnTo>
                  <a:pt x="3888" y="8547"/>
                </a:lnTo>
                <a:lnTo>
                  <a:pt x="3962" y="8401"/>
                </a:lnTo>
                <a:lnTo>
                  <a:pt x="4108" y="8107"/>
                </a:lnTo>
                <a:lnTo>
                  <a:pt x="4255" y="7850"/>
                </a:lnTo>
                <a:lnTo>
                  <a:pt x="4439" y="7520"/>
                </a:lnTo>
                <a:lnTo>
                  <a:pt x="4475" y="7374"/>
                </a:lnTo>
                <a:lnTo>
                  <a:pt x="4512" y="7227"/>
                </a:lnTo>
                <a:lnTo>
                  <a:pt x="4475" y="7043"/>
                </a:lnTo>
                <a:lnTo>
                  <a:pt x="4439" y="6897"/>
                </a:lnTo>
                <a:lnTo>
                  <a:pt x="4328" y="6823"/>
                </a:lnTo>
                <a:lnTo>
                  <a:pt x="4218" y="6750"/>
                </a:lnTo>
                <a:lnTo>
                  <a:pt x="4108" y="6713"/>
                </a:lnTo>
                <a:lnTo>
                  <a:pt x="3962" y="6713"/>
                </a:lnTo>
                <a:lnTo>
                  <a:pt x="3705" y="6750"/>
                </a:lnTo>
                <a:lnTo>
                  <a:pt x="3485" y="6823"/>
                </a:lnTo>
                <a:lnTo>
                  <a:pt x="3191" y="7007"/>
                </a:lnTo>
                <a:lnTo>
                  <a:pt x="2935" y="7227"/>
                </a:lnTo>
                <a:lnTo>
                  <a:pt x="2751" y="7447"/>
                </a:lnTo>
                <a:lnTo>
                  <a:pt x="2568" y="7667"/>
                </a:lnTo>
                <a:lnTo>
                  <a:pt x="2494" y="7667"/>
                </a:lnTo>
                <a:lnTo>
                  <a:pt x="2421" y="7704"/>
                </a:lnTo>
                <a:lnTo>
                  <a:pt x="2348" y="7850"/>
                </a:lnTo>
                <a:lnTo>
                  <a:pt x="2348" y="7887"/>
                </a:lnTo>
                <a:lnTo>
                  <a:pt x="2348" y="7961"/>
                </a:lnTo>
                <a:lnTo>
                  <a:pt x="2384" y="8034"/>
                </a:lnTo>
                <a:lnTo>
                  <a:pt x="2458" y="8071"/>
                </a:lnTo>
                <a:lnTo>
                  <a:pt x="2568" y="8107"/>
                </a:lnTo>
                <a:lnTo>
                  <a:pt x="2678" y="8107"/>
                </a:lnTo>
                <a:lnTo>
                  <a:pt x="2788" y="8071"/>
                </a:lnTo>
                <a:lnTo>
                  <a:pt x="2861" y="7997"/>
                </a:lnTo>
                <a:lnTo>
                  <a:pt x="3191" y="7630"/>
                </a:lnTo>
                <a:lnTo>
                  <a:pt x="3338" y="7447"/>
                </a:lnTo>
                <a:lnTo>
                  <a:pt x="3521" y="7300"/>
                </a:lnTo>
                <a:lnTo>
                  <a:pt x="3742" y="7227"/>
                </a:lnTo>
                <a:lnTo>
                  <a:pt x="3962" y="7154"/>
                </a:lnTo>
                <a:lnTo>
                  <a:pt x="4035" y="7154"/>
                </a:lnTo>
                <a:lnTo>
                  <a:pt x="4035" y="7190"/>
                </a:lnTo>
                <a:lnTo>
                  <a:pt x="4035" y="7300"/>
                </a:lnTo>
                <a:lnTo>
                  <a:pt x="3925" y="7557"/>
                </a:lnTo>
                <a:lnTo>
                  <a:pt x="3668" y="8034"/>
                </a:lnTo>
                <a:lnTo>
                  <a:pt x="3558" y="8327"/>
                </a:lnTo>
                <a:lnTo>
                  <a:pt x="3485" y="8474"/>
                </a:lnTo>
                <a:lnTo>
                  <a:pt x="3411" y="8547"/>
                </a:lnTo>
                <a:lnTo>
                  <a:pt x="3301" y="8621"/>
                </a:lnTo>
                <a:lnTo>
                  <a:pt x="3301" y="8657"/>
                </a:lnTo>
                <a:lnTo>
                  <a:pt x="3265" y="8694"/>
                </a:lnTo>
                <a:lnTo>
                  <a:pt x="3118" y="8804"/>
                </a:lnTo>
                <a:lnTo>
                  <a:pt x="2935" y="8841"/>
                </a:lnTo>
                <a:lnTo>
                  <a:pt x="2751" y="8878"/>
                </a:lnTo>
                <a:lnTo>
                  <a:pt x="2531" y="8878"/>
                </a:lnTo>
                <a:lnTo>
                  <a:pt x="2348" y="8841"/>
                </a:lnTo>
                <a:lnTo>
                  <a:pt x="2164" y="8768"/>
                </a:lnTo>
                <a:lnTo>
                  <a:pt x="2018" y="8694"/>
                </a:lnTo>
                <a:lnTo>
                  <a:pt x="1871" y="8584"/>
                </a:lnTo>
                <a:lnTo>
                  <a:pt x="1724" y="8437"/>
                </a:lnTo>
                <a:lnTo>
                  <a:pt x="1651" y="8291"/>
                </a:lnTo>
                <a:lnTo>
                  <a:pt x="1577" y="8144"/>
                </a:lnTo>
                <a:lnTo>
                  <a:pt x="1504" y="7961"/>
                </a:lnTo>
                <a:lnTo>
                  <a:pt x="1504" y="7777"/>
                </a:lnTo>
                <a:lnTo>
                  <a:pt x="1504" y="7594"/>
                </a:lnTo>
                <a:lnTo>
                  <a:pt x="1504" y="7447"/>
                </a:lnTo>
                <a:lnTo>
                  <a:pt x="1577" y="7264"/>
                </a:lnTo>
                <a:lnTo>
                  <a:pt x="1614" y="7154"/>
                </a:lnTo>
                <a:lnTo>
                  <a:pt x="1651" y="7043"/>
                </a:lnTo>
                <a:lnTo>
                  <a:pt x="1614" y="6970"/>
                </a:lnTo>
                <a:lnTo>
                  <a:pt x="1687" y="6970"/>
                </a:lnTo>
                <a:lnTo>
                  <a:pt x="1944" y="6860"/>
                </a:lnTo>
                <a:lnTo>
                  <a:pt x="2201" y="6787"/>
                </a:lnTo>
                <a:lnTo>
                  <a:pt x="2788" y="6493"/>
                </a:lnTo>
                <a:lnTo>
                  <a:pt x="3375" y="6163"/>
                </a:lnTo>
                <a:lnTo>
                  <a:pt x="3815" y="5870"/>
                </a:lnTo>
                <a:lnTo>
                  <a:pt x="3998" y="5686"/>
                </a:lnTo>
                <a:lnTo>
                  <a:pt x="4145" y="5503"/>
                </a:lnTo>
                <a:lnTo>
                  <a:pt x="4292" y="5283"/>
                </a:lnTo>
                <a:lnTo>
                  <a:pt x="4402" y="5099"/>
                </a:lnTo>
                <a:lnTo>
                  <a:pt x="4475" y="4843"/>
                </a:lnTo>
                <a:lnTo>
                  <a:pt x="4512" y="4586"/>
                </a:lnTo>
                <a:lnTo>
                  <a:pt x="4512" y="4402"/>
                </a:lnTo>
                <a:lnTo>
                  <a:pt x="4475" y="4182"/>
                </a:lnTo>
                <a:lnTo>
                  <a:pt x="4365" y="3999"/>
                </a:lnTo>
                <a:lnTo>
                  <a:pt x="4292" y="3926"/>
                </a:lnTo>
                <a:lnTo>
                  <a:pt x="4218" y="3889"/>
                </a:lnTo>
                <a:lnTo>
                  <a:pt x="3962" y="3816"/>
                </a:lnTo>
                <a:lnTo>
                  <a:pt x="3742" y="3779"/>
                </a:lnTo>
                <a:lnTo>
                  <a:pt x="3485" y="3816"/>
                </a:lnTo>
                <a:lnTo>
                  <a:pt x="3228" y="3852"/>
                </a:lnTo>
                <a:lnTo>
                  <a:pt x="2935" y="3962"/>
                </a:lnTo>
                <a:lnTo>
                  <a:pt x="2678" y="4072"/>
                </a:lnTo>
                <a:lnTo>
                  <a:pt x="2164" y="4366"/>
                </a:lnTo>
                <a:lnTo>
                  <a:pt x="1504" y="4733"/>
                </a:lnTo>
                <a:lnTo>
                  <a:pt x="1211" y="4916"/>
                </a:lnTo>
                <a:lnTo>
                  <a:pt x="917" y="5099"/>
                </a:lnTo>
                <a:lnTo>
                  <a:pt x="844" y="5173"/>
                </a:lnTo>
                <a:lnTo>
                  <a:pt x="807" y="5246"/>
                </a:lnTo>
                <a:lnTo>
                  <a:pt x="807" y="5319"/>
                </a:lnTo>
                <a:lnTo>
                  <a:pt x="844" y="5356"/>
                </a:lnTo>
                <a:lnTo>
                  <a:pt x="880" y="5429"/>
                </a:lnTo>
                <a:lnTo>
                  <a:pt x="954" y="5466"/>
                </a:lnTo>
                <a:lnTo>
                  <a:pt x="1101" y="5466"/>
                </a:lnTo>
                <a:lnTo>
                  <a:pt x="1541" y="5246"/>
                </a:lnTo>
                <a:lnTo>
                  <a:pt x="1944" y="4989"/>
                </a:lnTo>
                <a:lnTo>
                  <a:pt x="2788" y="4512"/>
                </a:lnTo>
                <a:lnTo>
                  <a:pt x="3191" y="4329"/>
                </a:lnTo>
                <a:lnTo>
                  <a:pt x="3375" y="4256"/>
                </a:lnTo>
                <a:lnTo>
                  <a:pt x="3595" y="4219"/>
                </a:lnTo>
                <a:lnTo>
                  <a:pt x="3742" y="4182"/>
                </a:lnTo>
                <a:lnTo>
                  <a:pt x="3852" y="4219"/>
                </a:lnTo>
                <a:lnTo>
                  <a:pt x="3998" y="4256"/>
                </a:lnTo>
                <a:lnTo>
                  <a:pt x="4035" y="4292"/>
                </a:lnTo>
                <a:lnTo>
                  <a:pt x="4072" y="4366"/>
                </a:lnTo>
                <a:lnTo>
                  <a:pt x="4108" y="4476"/>
                </a:lnTo>
                <a:lnTo>
                  <a:pt x="4108" y="4586"/>
                </a:lnTo>
                <a:lnTo>
                  <a:pt x="4072" y="4843"/>
                </a:lnTo>
                <a:lnTo>
                  <a:pt x="3998" y="5026"/>
                </a:lnTo>
                <a:lnTo>
                  <a:pt x="3852" y="5246"/>
                </a:lnTo>
                <a:lnTo>
                  <a:pt x="3705" y="5393"/>
                </a:lnTo>
                <a:lnTo>
                  <a:pt x="3558" y="5576"/>
                </a:lnTo>
                <a:lnTo>
                  <a:pt x="3155" y="5833"/>
                </a:lnTo>
                <a:lnTo>
                  <a:pt x="2788" y="6053"/>
                </a:lnTo>
                <a:lnTo>
                  <a:pt x="2348" y="6310"/>
                </a:lnTo>
                <a:lnTo>
                  <a:pt x="1908" y="6530"/>
                </a:lnTo>
                <a:lnTo>
                  <a:pt x="1467" y="6750"/>
                </a:lnTo>
                <a:lnTo>
                  <a:pt x="1321" y="6823"/>
                </a:lnTo>
                <a:lnTo>
                  <a:pt x="1247" y="6860"/>
                </a:lnTo>
                <a:lnTo>
                  <a:pt x="1211" y="6933"/>
                </a:lnTo>
                <a:lnTo>
                  <a:pt x="1174" y="6933"/>
                </a:lnTo>
                <a:lnTo>
                  <a:pt x="1064" y="6860"/>
                </a:lnTo>
                <a:lnTo>
                  <a:pt x="880" y="6713"/>
                </a:lnTo>
                <a:lnTo>
                  <a:pt x="697" y="6457"/>
                </a:lnTo>
                <a:lnTo>
                  <a:pt x="587" y="6273"/>
                </a:lnTo>
                <a:lnTo>
                  <a:pt x="514" y="6053"/>
                </a:lnTo>
                <a:lnTo>
                  <a:pt x="477" y="5833"/>
                </a:lnTo>
                <a:lnTo>
                  <a:pt x="477" y="5613"/>
                </a:lnTo>
                <a:lnTo>
                  <a:pt x="477" y="5356"/>
                </a:lnTo>
                <a:lnTo>
                  <a:pt x="550" y="5136"/>
                </a:lnTo>
                <a:lnTo>
                  <a:pt x="660" y="4879"/>
                </a:lnTo>
                <a:lnTo>
                  <a:pt x="770" y="4659"/>
                </a:lnTo>
                <a:lnTo>
                  <a:pt x="917" y="4476"/>
                </a:lnTo>
                <a:lnTo>
                  <a:pt x="1101" y="4292"/>
                </a:lnTo>
                <a:lnTo>
                  <a:pt x="1504" y="3962"/>
                </a:lnTo>
                <a:lnTo>
                  <a:pt x="1908" y="3705"/>
                </a:lnTo>
                <a:lnTo>
                  <a:pt x="2384" y="3485"/>
                </a:lnTo>
                <a:lnTo>
                  <a:pt x="2458" y="3412"/>
                </a:lnTo>
                <a:lnTo>
                  <a:pt x="2494" y="3302"/>
                </a:lnTo>
                <a:lnTo>
                  <a:pt x="2568" y="3119"/>
                </a:lnTo>
                <a:lnTo>
                  <a:pt x="2715" y="2898"/>
                </a:lnTo>
                <a:lnTo>
                  <a:pt x="2898" y="2715"/>
                </a:lnTo>
                <a:lnTo>
                  <a:pt x="3045" y="2532"/>
                </a:lnTo>
                <a:lnTo>
                  <a:pt x="3228" y="2385"/>
                </a:lnTo>
                <a:lnTo>
                  <a:pt x="3448" y="2238"/>
                </a:lnTo>
                <a:lnTo>
                  <a:pt x="3632" y="2128"/>
                </a:lnTo>
                <a:lnTo>
                  <a:pt x="3852" y="2055"/>
                </a:lnTo>
                <a:lnTo>
                  <a:pt x="4108" y="1981"/>
                </a:lnTo>
                <a:lnTo>
                  <a:pt x="4328" y="1945"/>
                </a:lnTo>
                <a:lnTo>
                  <a:pt x="4549" y="1908"/>
                </a:lnTo>
                <a:lnTo>
                  <a:pt x="4695" y="2055"/>
                </a:lnTo>
                <a:lnTo>
                  <a:pt x="4879" y="2165"/>
                </a:lnTo>
                <a:lnTo>
                  <a:pt x="5135" y="2348"/>
                </a:lnTo>
                <a:lnTo>
                  <a:pt x="5356" y="2568"/>
                </a:lnTo>
                <a:lnTo>
                  <a:pt x="5466" y="2715"/>
                </a:lnTo>
                <a:lnTo>
                  <a:pt x="5539" y="2898"/>
                </a:lnTo>
                <a:lnTo>
                  <a:pt x="5649" y="3229"/>
                </a:lnTo>
                <a:lnTo>
                  <a:pt x="5722" y="3559"/>
                </a:lnTo>
                <a:lnTo>
                  <a:pt x="5686" y="3926"/>
                </a:lnTo>
                <a:lnTo>
                  <a:pt x="5612" y="4256"/>
                </a:lnTo>
                <a:lnTo>
                  <a:pt x="5466" y="4549"/>
                </a:lnTo>
                <a:lnTo>
                  <a:pt x="5062" y="5063"/>
                </a:lnTo>
                <a:lnTo>
                  <a:pt x="4879" y="5319"/>
                </a:lnTo>
                <a:lnTo>
                  <a:pt x="4732" y="5613"/>
                </a:lnTo>
                <a:lnTo>
                  <a:pt x="4659" y="5943"/>
                </a:lnTo>
                <a:lnTo>
                  <a:pt x="4659" y="6090"/>
                </a:lnTo>
                <a:lnTo>
                  <a:pt x="4659" y="6273"/>
                </a:lnTo>
                <a:lnTo>
                  <a:pt x="4695" y="6420"/>
                </a:lnTo>
                <a:lnTo>
                  <a:pt x="4769" y="6567"/>
                </a:lnTo>
                <a:lnTo>
                  <a:pt x="4805" y="6677"/>
                </a:lnTo>
                <a:lnTo>
                  <a:pt x="4915" y="6787"/>
                </a:lnTo>
                <a:lnTo>
                  <a:pt x="5135" y="6933"/>
                </a:lnTo>
                <a:lnTo>
                  <a:pt x="5392" y="7007"/>
                </a:lnTo>
                <a:lnTo>
                  <a:pt x="5649" y="7043"/>
                </a:lnTo>
                <a:lnTo>
                  <a:pt x="5942" y="7007"/>
                </a:lnTo>
                <a:lnTo>
                  <a:pt x="6199" y="6933"/>
                </a:lnTo>
                <a:lnTo>
                  <a:pt x="6456" y="6823"/>
                </a:lnTo>
                <a:lnTo>
                  <a:pt x="6676" y="6677"/>
                </a:lnTo>
                <a:lnTo>
                  <a:pt x="6896" y="6457"/>
                </a:lnTo>
                <a:lnTo>
                  <a:pt x="7043" y="6200"/>
                </a:lnTo>
                <a:lnTo>
                  <a:pt x="7226" y="5980"/>
                </a:lnTo>
                <a:lnTo>
                  <a:pt x="7667" y="5246"/>
                </a:lnTo>
                <a:lnTo>
                  <a:pt x="7887" y="4879"/>
                </a:lnTo>
                <a:lnTo>
                  <a:pt x="8107" y="4476"/>
                </a:lnTo>
                <a:lnTo>
                  <a:pt x="8143" y="4402"/>
                </a:lnTo>
                <a:lnTo>
                  <a:pt x="8107" y="4329"/>
                </a:lnTo>
                <a:lnTo>
                  <a:pt x="8070" y="4256"/>
                </a:lnTo>
                <a:lnTo>
                  <a:pt x="8033" y="4182"/>
                </a:lnTo>
                <a:lnTo>
                  <a:pt x="7777" y="4182"/>
                </a:lnTo>
                <a:lnTo>
                  <a:pt x="7703" y="4256"/>
                </a:lnTo>
                <a:lnTo>
                  <a:pt x="7520" y="4586"/>
                </a:lnTo>
                <a:lnTo>
                  <a:pt x="7300" y="4879"/>
                </a:lnTo>
                <a:lnTo>
                  <a:pt x="6933" y="5540"/>
                </a:lnTo>
                <a:lnTo>
                  <a:pt x="6749" y="5796"/>
                </a:lnTo>
                <a:lnTo>
                  <a:pt x="6566" y="6053"/>
                </a:lnTo>
                <a:lnTo>
                  <a:pt x="6383" y="6273"/>
                </a:lnTo>
                <a:lnTo>
                  <a:pt x="6126" y="6493"/>
                </a:lnTo>
                <a:lnTo>
                  <a:pt x="5942" y="6567"/>
                </a:lnTo>
                <a:lnTo>
                  <a:pt x="5796" y="6603"/>
                </a:lnTo>
                <a:lnTo>
                  <a:pt x="5612" y="6567"/>
                </a:lnTo>
                <a:lnTo>
                  <a:pt x="5466" y="6530"/>
                </a:lnTo>
                <a:lnTo>
                  <a:pt x="5319" y="6457"/>
                </a:lnTo>
                <a:lnTo>
                  <a:pt x="5209" y="6347"/>
                </a:lnTo>
                <a:lnTo>
                  <a:pt x="5135" y="6200"/>
                </a:lnTo>
                <a:lnTo>
                  <a:pt x="5099" y="6016"/>
                </a:lnTo>
                <a:lnTo>
                  <a:pt x="5135" y="5833"/>
                </a:lnTo>
                <a:lnTo>
                  <a:pt x="5172" y="5686"/>
                </a:lnTo>
                <a:lnTo>
                  <a:pt x="5356" y="5393"/>
                </a:lnTo>
                <a:lnTo>
                  <a:pt x="5759" y="4879"/>
                </a:lnTo>
                <a:lnTo>
                  <a:pt x="5906" y="4659"/>
                </a:lnTo>
                <a:lnTo>
                  <a:pt x="6016" y="4402"/>
                </a:lnTo>
                <a:lnTo>
                  <a:pt x="6126" y="4146"/>
                </a:lnTo>
                <a:lnTo>
                  <a:pt x="6163" y="3889"/>
                </a:lnTo>
                <a:lnTo>
                  <a:pt x="6163" y="3632"/>
                </a:lnTo>
                <a:lnTo>
                  <a:pt x="6163" y="3339"/>
                </a:lnTo>
                <a:lnTo>
                  <a:pt x="6089" y="3082"/>
                </a:lnTo>
                <a:lnTo>
                  <a:pt x="6016" y="2825"/>
                </a:lnTo>
                <a:lnTo>
                  <a:pt x="5832" y="2532"/>
                </a:lnTo>
                <a:lnTo>
                  <a:pt x="5576" y="2165"/>
                </a:lnTo>
                <a:lnTo>
                  <a:pt x="5429" y="2018"/>
                </a:lnTo>
                <a:lnTo>
                  <a:pt x="5282" y="1908"/>
                </a:lnTo>
                <a:lnTo>
                  <a:pt x="5099" y="1798"/>
                </a:lnTo>
                <a:lnTo>
                  <a:pt x="4915" y="1725"/>
                </a:lnTo>
                <a:lnTo>
                  <a:pt x="4915" y="1688"/>
                </a:lnTo>
                <a:lnTo>
                  <a:pt x="4915" y="1468"/>
                </a:lnTo>
                <a:lnTo>
                  <a:pt x="4989" y="1321"/>
                </a:lnTo>
                <a:lnTo>
                  <a:pt x="5062" y="1174"/>
                </a:lnTo>
                <a:lnTo>
                  <a:pt x="5172" y="1028"/>
                </a:lnTo>
                <a:lnTo>
                  <a:pt x="5319" y="918"/>
                </a:lnTo>
                <a:lnTo>
                  <a:pt x="5502" y="844"/>
                </a:lnTo>
                <a:lnTo>
                  <a:pt x="5686" y="808"/>
                </a:lnTo>
                <a:lnTo>
                  <a:pt x="5869" y="771"/>
                </a:lnTo>
                <a:lnTo>
                  <a:pt x="6016" y="771"/>
                </a:lnTo>
                <a:lnTo>
                  <a:pt x="6199" y="808"/>
                </a:lnTo>
                <a:lnTo>
                  <a:pt x="6529" y="918"/>
                </a:lnTo>
                <a:lnTo>
                  <a:pt x="7190" y="1211"/>
                </a:lnTo>
                <a:lnTo>
                  <a:pt x="7080" y="1321"/>
                </a:lnTo>
                <a:lnTo>
                  <a:pt x="7043" y="1431"/>
                </a:lnTo>
                <a:lnTo>
                  <a:pt x="7043" y="1541"/>
                </a:lnTo>
                <a:lnTo>
                  <a:pt x="7043" y="1651"/>
                </a:lnTo>
                <a:lnTo>
                  <a:pt x="7153" y="1871"/>
                </a:lnTo>
                <a:lnTo>
                  <a:pt x="7300" y="2018"/>
                </a:lnTo>
                <a:lnTo>
                  <a:pt x="7446" y="2165"/>
                </a:lnTo>
                <a:lnTo>
                  <a:pt x="7556" y="2275"/>
                </a:lnTo>
                <a:lnTo>
                  <a:pt x="7446" y="2495"/>
                </a:lnTo>
                <a:lnTo>
                  <a:pt x="7263" y="3045"/>
                </a:lnTo>
                <a:lnTo>
                  <a:pt x="7153" y="3265"/>
                </a:lnTo>
                <a:lnTo>
                  <a:pt x="7043" y="3485"/>
                </a:lnTo>
                <a:lnTo>
                  <a:pt x="6933" y="3705"/>
                </a:lnTo>
                <a:lnTo>
                  <a:pt x="6896" y="3926"/>
                </a:lnTo>
                <a:lnTo>
                  <a:pt x="6896" y="3999"/>
                </a:lnTo>
                <a:lnTo>
                  <a:pt x="6970" y="4036"/>
                </a:lnTo>
                <a:lnTo>
                  <a:pt x="7043" y="4072"/>
                </a:lnTo>
                <a:lnTo>
                  <a:pt x="7116" y="4036"/>
                </a:lnTo>
                <a:lnTo>
                  <a:pt x="7263" y="3889"/>
                </a:lnTo>
                <a:lnTo>
                  <a:pt x="7410" y="3705"/>
                </a:lnTo>
                <a:lnTo>
                  <a:pt x="7593" y="3265"/>
                </a:lnTo>
                <a:lnTo>
                  <a:pt x="7777" y="2715"/>
                </a:lnTo>
                <a:lnTo>
                  <a:pt x="7813" y="2458"/>
                </a:lnTo>
                <a:lnTo>
                  <a:pt x="7813" y="2422"/>
                </a:lnTo>
                <a:lnTo>
                  <a:pt x="8363" y="2678"/>
                </a:lnTo>
                <a:lnTo>
                  <a:pt x="8584" y="2862"/>
                </a:lnTo>
                <a:lnTo>
                  <a:pt x="8694" y="3009"/>
                </a:lnTo>
                <a:lnTo>
                  <a:pt x="8804" y="3155"/>
                </a:lnTo>
                <a:lnTo>
                  <a:pt x="8877" y="3302"/>
                </a:lnTo>
                <a:lnTo>
                  <a:pt x="8877" y="3449"/>
                </a:lnTo>
                <a:lnTo>
                  <a:pt x="8840" y="3595"/>
                </a:lnTo>
                <a:lnTo>
                  <a:pt x="8694" y="3705"/>
                </a:lnTo>
                <a:lnTo>
                  <a:pt x="8620" y="3779"/>
                </a:lnTo>
                <a:lnTo>
                  <a:pt x="8584" y="3852"/>
                </a:lnTo>
                <a:lnTo>
                  <a:pt x="8584" y="3926"/>
                </a:lnTo>
                <a:lnTo>
                  <a:pt x="8620" y="3999"/>
                </a:lnTo>
                <a:lnTo>
                  <a:pt x="8657" y="4072"/>
                </a:lnTo>
                <a:lnTo>
                  <a:pt x="8730" y="4109"/>
                </a:lnTo>
                <a:lnTo>
                  <a:pt x="8840" y="4109"/>
                </a:lnTo>
                <a:lnTo>
                  <a:pt x="8914" y="4072"/>
                </a:lnTo>
                <a:lnTo>
                  <a:pt x="9097" y="3926"/>
                </a:lnTo>
                <a:lnTo>
                  <a:pt x="9207" y="3779"/>
                </a:lnTo>
                <a:lnTo>
                  <a:pt x="9281" y="3595"/>
                </a:lnTo>
                <a:lnTo>
                  <a:pt x="9281" y="3412"/>
                </a:lnTo>
                <a:lnTo>
                  <a:pt x="9281" y="3192"/>
                </a:lnTo>
                <a:lnTo>
                  <a:pt x="9207" y="3009"/>
                </a:lnTo>
                <a:lnTo>
                  <a:pt x="9097" y="2825"/>
                </a:lnTo>
                <a:lnTo>
                  <a:pt x="8987" y="2642"/>
                </a:lnTo>
                <a:lnTo>
                  <a:pt x="8804" y="2458"/>
                </a:lnTo>
                <a:lnTo>
                  <a:pt x="8584" y="2348"/>
                </a:lnTo>
                <a:lnTo>
                  <a:pt x="8107" y="2091"/>
                </a:lnTo>
                <a:lnTo>
                  <a:pt x="7887" y="1981"/>
                </a:lnTo>
                <a:lnTo>
                  <a:pt x="7593" y="1798"/>
                </a:lnTo>
                <a:lnTo>
                  <a:pt x="7446" y="1651"/>
                </a:lnTo>
                <a:lnTo>
                  <a:pt x="7373" y="1541"/>
                </a:lnTo>
                <a:lnTo>
                  <a:pt x="7336" y="1431"/>
                </a:lnTo>
                <a:lnTo>
                  <a:pt x="7373" y="1284"/>
                </a:lnTo>
                <a:lnTo>
                  <a:pt x="7483" y="1358"/>
                </a:lnTo>
                <a:lnTo>
                  <a:pt x="7556" y="1358"/>
                </a:lnTo>
                <a:lnTo>
                  <a:pt x="7593" y="1321"/>
                </a:lnTo>
                <a:lnTo>
                  <a:pt x="7630" y="1248"/>
                </a:lnTo>
                <a:lnTo>
                  <a:pt x="7703" y="1138"/>
                </a:lnTo>
                <a:lnTo>
                  <a:pt x="7813" y="954"/>
                </a:lnTo>
                <a:lnTo>
                  <a:pt x="7923" y="808"/>
                </a:lnTo>
                <a:lnTo>
                  <a:pt x="8107" y="698"/>
                </a:lnTo>
                <a:lnTo>
                  <a:pt x="8290" y="624"/>
                </a:lnTo>
                <a:lnTo>
                  <a:pt x="8474" y="588"/>
                </a:lnTo>
                <a:lnTo>
                  <a:pt x="8694" y="551"/>
                </a:lnTo>
                <a:lnTo>
                  <a:pt x="9060" y="514"/>
                </a:lnTo>
                <a:close/>
                <a:moveTo>
                  <a:pt x="13279" y="9318"/>
                </a:moveTo>
                <a:lnTo>
                  <a:pt x="13426" y="9428"/>
                </a:lnTo>
                <a:lnTo>
                  <a:pt x="13426" y="9464"/>
                </a:lnTo>
                <a:lnTo>
                  <a:pt x="13352" y="9464"/>
                </a:lnTo>
                <a:lnTo>
                  <a:pt x="13242" y="9538"/>
                </a:lnTo>
                <a:lnTo>
                  <a:pt x="12985" y="9868"/>
                </a:lnTo>
                <a:lnTo>
                  <a:pt x="12692" y="10198"/>
                </a:lnTo>
                <a:lnTo>
                  <a:pt x="12362" y="10492"/>
                </a:lnTo>
                <a:lnTo>
                  <a:pt x="12032" y="10748"/>
                </a:lnTo>
                <a:lnTo>
                  <a:pt x="11445" y="11078"/>
                </a:lnTo>
                <a:lnTo>
                  <a:pt x="10858" y="11409"/>
                </a:lnTo>
                <a:lnTo>
                  <a:pt x="10638" y="11372"/>
                </a:lnTo>
                <a:lnTo>
                  <a:pt x="10418" y="11299"/>
                </a:lnTo>
                <a:lnTo>
                  <a:pt x="10234" y="11188"/>
                </a:lnTo>
                <a:lnTo>
                  <a:pt x="10051" y="11078"/>
                </a:lnTo>
                <a:lnTo>
                  <a:pt x="10491" y="11005"/>
                </a:lnTo>
                <a:lnTo>
                  <a:pt x="10895" y="10858"/>
                </a:lnTo>
                <a:lnTo>
                  <a:pt x="11298" y="10675"/>
                </a:lnTo>
                <a:lnTo>
                  <a:pt x="11702" y="10492"/>
                </a:lnTo>
                <a:lnTo>
                  <a:pt x="12142" y="10235"/>
                </a:lnTo>
                <a:lnTo>
                  <a:pt x="12545" y="9941"/>
                </a:lnTo>
                <a:lnTo>
                  <a:pt x="12912" y="9648"/>
                </a:lnTo>
                <a:lnTo>
                  <a:pt x="13279" y="9318"/>
                </a:lnTo>
                <a:close/>
                <a:moveTo>
                  <a:pt x="13609" y="9648"/>
                </a:moveTo>
                <a:lnTo>
                  <a:pt x="13719" y="9795"/>
                </a:lnTo>
                <a:lnTo>
                  <a:pt x="13792" y="9978"/>
                </a:lnTo>
                <a:lnTo>
                  <a:pt x="13939" y="10345"/>
                </a:lnTo>
                <a:lnTo>
                  <a:pt x="13939" y="10602"/>
                </a:lnTo>
                <a:lnTo>
                  <a:pt x="13939" y="10858"/>
                </a:lnTo>
                <a:lnTo>
                  <a:pt x="13866" y="10968"/>
                </a:lnTo>
                <a:lnTo>
                  <a:pt x="13829" y="10932"/>
                </a:lnTo>
                <a:lnTo>
                  <a:pt x="13719" y="10932"/>
                </a:lnTo>
                <a:lnTo>
                  <a:pt x="13719" y="10968"/>
                </a:lnTo>
                <a:lnTo>
                  <a:pt x="13609" y="11188"/>
                </a:lnTo>
                <a:lnTo>
                  <a:pt x="12765" y="11299"/>
                </a:lnTo>
                <a:lnTo>
                  <a:pt x="12912" y="11188"/>
                </a:lnTo>
                <a:lnTo>
                  <a:pt x="13316" y="10895"/>
                </a:lnTo>
                <a:lnTo>
                  <a:pt x="13682" y="10565"/>
                </a:lnTo>
                <a:lnTo>
                  <a:pt x="13756" y="10492"/>
                </a:lnTo>
                <a:lnTo>
                  <a:pt x="13756" y="10381"/>
                </a:lnTo>
                <a:lnTo>
                  <a:pt x="13719" y="10308"/>
                </a:lnTo>
                <a:lnTo>
                  <a:pt x="13609" y="10271"/>
                </a:lnTo>
                <a:lnTo>
                  <a:pt x="13536" y="10271"/>
                </a:lnTo>
                <a:lnTo>
                  <a:pt x="13462" y="10308"/>
                </a:lnTo>
                <a:lnTo>
                  <a:pt x="13059" y="10638"/>
                </a:lnTo>
                <a:lnTo>
                  <a:pt x="12655" y="10968"/>
                </a:lnTo>
                <a:lnTo>
                  <a:pt x="12398" y="11152"/>
                </a:lnTo>
                <a:lnTo>
                  <a:pt x="12325" y="11225"/>
                </a:lnTo>
                <a:lnTo>
                  <a:pt x="12252" y="11372"/>
                </a:lnTo>
                <a:lnTo>
                  <a:pt x="11665" y="11409"/>
                </a:lnTo>
                <a:lnTo>
                  <a:pt x="11481" y="11445"/>
                </a:lnTo>
                <a:lnTo>
                  <a:pt x="11775" y="11299"/>
                </a:lnTo>
                <a:lnTo>
                  <a:pt x="12068" y="11115"/>
                </a:lnTo>
                <a:lnTo>
                  <a:pt x="12362" y="10932"/>
                </a:lnTo>
                <a:lnTo>
                  <a:pt x="12655" y="10748"/>
                </a:lnTo>
                <a:lnTo>
                  <a:pt x="12912" y="10492"/>
                </a:lnTo>
                <a:lnTo>
                  <a:pt x="13132" y="10271"/>
                </a:lnTo>
                <a:lnTo>
                  <a:pt x="13352" y="10015"/>
                </a:lnTo>
                <a:lnTo>
                  <a:pt x="13572" y="9721"/>
                </a:lnTo>
                <a:lnTo>
                  <a:pt x="13609" y="9648"/>
                </a:lnTo>
                <a:close/>
                <a:moveTo>
                  <a:pt x="9060" y="1"/>
                </a:moveTo>
                <a:lnTo>
                  <a:pt x="8804" y="37"/>
                </a:lnTo>
                <a:lnTo>
                  <a:pt x="8547" y="37"/>
                </a:lnTo>
                <a:lnTo>
                  <a:pt x="8290" y="111"/>
                </a:lnTo>
                <a:lnTo>
                  <a:pt x="8033" y="184"/>
                </a:lnTo>
                <a:lnTo>
                  <a:pt x="7813" y="294"/>
                </a:lnTo>
                <a:lnTo>
                  <a:pt x="7593" y="441"/>
                </a:lnTo>
                <a:lnTo>
                  <a:pt x="7410" y="624"/>
                </a:lnTo>
                <a:lnTo>
                  <a:pt x="7300" y="844"/>
                </a:lnTo>
                <a:lnTo>
                  <a:pt x="6896" y="624"/>
                </a:lnTo>
                <a:lnTo>
                  <a:pt x="6493" y="441"/>
                </a:lnTo>
                <a:lnTo>
                  <a:pt x="6273" y="367"/>
                </a:lnTo>
                <a:lnTo>
                  <a:pt x="6053" y="331"/>
                </a:lnTo>
                <a:lnTo>
                  <a:pt x="5612" y="331"/>
                </a:lnTo>
                <a:lnTo>
                  <a:pt x="5392" y="404"/>
                </a:lnTo>
                <a:lnTo>
                  <a:pt x="5209" y="477"/>
                </a:lnTo>
                <a:lnTo>
                  <a:pt x="5025" y="588"/>
                </a:lnTo>
                <a:lnTo>
                  <a:pt x="4842" y="734"/>
                </a:lnTo>
                <a:lnTo>
                  <a:pt x="4695" y="881"/>
                </a:lnTo>
                <a:lnTo>
                  <a:pt x="4585" y="1064"/>
                </a:lnTo>
                <a:lnTo>
                  <a:pt x="4512" y="1248"/>
                </a:lnTo>
                <a:lnTo>
                  <a:pt x="4475" y="1468"/>
                </a:lnTo>
                <a:lnTo>
                  <a:pt x="4182" y="1505"/>
                </a:lnTo>
                <a:lnTo>
                  <a:pt x="3888" y="1541"/>
                </a:lnTo>
                <a:lnTo>
                  <a:pt x="3595" y="1651"/>
                </a:lnTo>
                <a:lnTo>
                  <a:pt x="3338" y="1798"/>
                </a:lnTo>
                <a:lnTo>
                  <a:pt x="3081" y="1945"/>
                </a:lnTo>
                <a:lnTo>
                  <a:pt x="2861" y="2091"/>
                </a:lnTo>
                <a:lnTo>
                  <a:pt x="2641" y="2312"/>
                </a:lnTo>
                <a:lnTo>
                  <a:pt x="2421" y="2532"/>
                </a:lnTo>
                <a:lnTo>
                  <a:pt x="2238" y="2788"/>
                </a:lnTo>
                <a:lnTo>
                  <a:pt x="2091" y="3082"/>
                </a:lnTo>
                <a:lnTo>
                  <a:pt x="1981" y="3155"/>
                </a:lnTo>
                <a:lnTo>
                  <a:pt x="1834" y="3229"/>
                </a:lnTo>
                <a:lnTo>
                  <a:pt x="1504" y="3375"/>
                </a:lnTo>
                <a:lnTo>
                  <a:pt x="1211" y="3559"/>
                </a:lnTo>
                <a:lnTo>
                  <a:pt x="954" y="3779"/>
                </a:lnTo>
                <a:lnTo>
                  <a:pt x="697" y="3999"/>
                </a:lnTo>
                <a:lnTo>
                  <a:pt x="477" y="4256"/>
                </a:lnTo>
                <a:lnTo>
                  <a:pt x="330" y="4512"/>
                </a:lnTo>
                <a:lnTo>
                  <a:pt x="183" y="4769"/>
                </a:lnTo>
                <a:lnTo>
                  <a:pt x="73" y="5063"/>
                </a:lnTo>
                <a:lnTo>
                  <a:pt x="37" y="5319"/>
                </a:lnTo>
                <a:lnTo>
                  <a:pt x="0" y="5613"/>
                </a:lnTo>
                <a:lnTo>
                  <a:pt x="0" y="5906"/>
                </a:lnTo>
                <a:lnTo>
                  <a:pt x="73" y="6200"/>
                </a:lnTo>
                <a:lnTo>
                  <a:pt x="183" y="6493"/>
                </a:lnTo>
                <a:lnTo>
                  <a:pt x="294" y="6713"/>
                </a:lnTo>
                <a:lnTo>
                  <a:pt x="440" y="6933"/>
                </a:lnTo>
                <a:lnTo>
                  <a:pt x="660" y="7117"/>
                </a:lnTo>
                <a:lnTo>
                  <a:pt x="880" y="7300"/>
                </a:lnTo>
                <a:lnTo>
                  <a:pt x="1064" y="7374"/>
                </a:lnTo>
                <a:lnTo>
                  <a:pt x="1027" y="7594"/>
                </a:lnTo>
                <a:lnTo>
                  <a:pt x="1027" y="7814"/>
                </a:lnTo>
                <a:lnTo>
                  <a:pt x="1064" y="8034"/>
                </a:lnTo>
                <a:lnTo>
                  <a:pt x="1101" y="8217"/>
                </a:lnTo>
                <a:lnTo>
                  <a:pt x="1174" y="8437"/>
                </a:lnTo>
                <a:lnTo>
                  <a:pt x="1284" y="8621"/>
                </a:lnTo>
                <a:lnTo>
                  <a:pt x="1431" y="8804"/>
                </a:lnTo>
                <a:lnTo>
                  <a:pt x="1614" y="8988"/>
                </a:lnTo>
                <a:lnTo>
                  <a:pt x="1797" y="9098"/>
                </a:lnTo>
                <a:lnTo>
                  <a:pt x="1981" y="9208"/>
                </a:lnTo>
                <a:lnTo>
                  <a:pt x="2201" y="9281"/>
                </a:lnTo>
                <a:lnTo>
                  <a:pt x="2421" y="9318"/>
                </a:lnTo>
                <a:lnTo>
                  <a:pt x="2641" y="9354"/>
                </a:lnTo>
                <a:lnTo>
                  <a:pt x="2861" y="9318"/>
                </a:lnTo>
                <a:lnTo>
                  <a:pt x="3081" y="9281"/>
                </a:lnTo>
                <a:lnTo>
                  <a:pt x="3301" y="9208"/>
                </a:lnTo>
                <a:lnTo>
                  <a:pt x="3375" y="9354"/>
                </a:lnTo>
                <a:lnTo>
                  <a:pt x="3448" y="9501"/>
                </a:lnTo>
                <a:lnTo>
                  <a:pt x="3595" y="9648"/>
                </a:lnTo>
                <a:lnTo>
                  <a:pt x="3742" y="9758"/>
                </a:lnTo>
                <a:lnTo>
                  <a:pt x="3925" y="9868"/>
                </a:lnTo>
                <a:lnTo>
                  <a:pt x="4108" y="9905"/>
                </a:lnTo>
                <a:lnTo>
                  <a:pt x="4292" y="9941"/>
                </a:lnTo>
                <a:lnTo>
                  <a:pt x="4475" y="9941"/>
                </a:lnTo>
                <a:lnTo>
                  <a:pt x="4842" y="9905"/>
                </a:lnTo>
                <a:lnTo>
                  <a:pt x="5246" y="9795"/>
                </a:lnTo>
                <a:lnTo>
                  <a:pt x="5686" y="9648"/>
                </a:lnTo>
                <a:lnTo>
                  <a:pt x="6163" y="9574"/>
                </a:lnTo>
                <a:lnTo>
                  <a:pt x="6603" y="9574"/>
                </a:lnTo>
                <a:lnTo>
                  <a:pt x="7080" y="9611"/>
                </a:lnTo>
                <a:lnTo>
                  <a:pt x="7446" y="9648"/>
                </a:lnTo>
                <a:lnTo>
                  <a:pt x="7630" y="9648"/>
                </a:lnTo>
                <a:lnTo>
                  <a:pt x="7813" y="9611"/>
                </a:lnTo>
                <a:lnTo>
                  <a:pt x="7960" y="9721"/>
                </a:lnTo>
                <a:lnTo>
                  <a:pt x="8143" y="9795"/>
                </a:lnTo>
                <a:lnTo>
                  <a:pt x="8327" y="9831"/>
                </a:lnTo>
                <a:lnTo>
                  <a:pt x="8547" y="9868"/>
                </a:lnTo>
                <a:lnTo>
                  <a:pt x="9024" y="9905"/>
                </a:lnTo>
                <a:lnTo>
                  <a:pt x="9391" y="9868"/>
                </a:lnTo>
                <a:lnTo>
                  <a:pt x="9501" y="9868"/>
                </a:lnTo>
                <a:lnTo>
                  <a:pt x="9354" y="10161"/>
                </a:lnTo>
                <a:lnTo>
                  <a:pt x="9317" y="10308"/>
                </a:lnTo>
                <a:lnTo>
                  <a:pt x="9281" y="10492"/>
                </a:lnTo>
                <a:lnTo>
                  <a:pt x="9317" y="10638"/>
                </a:lnTo>
                <a:lnTo>
                  <a:pt x="9354" y="10785"/>
                </a:lnTo>
                <a:lnTo>
                  <a:pt x="9464" y="11078"/>
                </a:lnTo>
                <a:lnTo>
                  <a:pt x="9647" y="11335"/>
                </a:lnTo>
                <a:lnTo>
                  <a:pt x="9831" y="11519"/>
                </a:lnTo>
                <a:lnTo>
                  <a:pt x="9977" y="11629"/>
                </a:lnTo>
                <a:lnTo>
                  <a:pt x="10198" y="11739"/>
                </a:lnTo>
                <a:lnTo>
                  <a:pt x="10381" y="11812"/>
                </a:lnTo>
                <a:lnTo>
                  <a:pt x="10821" y="11922"/>
                </a:lnTo>
                <a:lnTo>
                  <a:pt x="11298" y="11959"/>
                </a:lnTo>
                <a:lnTo>
                  <a:pt x="11775" y="11922"/>
                </a:lnTo>
                <a:lnTo>
                  <a:pt x="12215" y="11885"/>
                </a:lnTo>
                <a:lnTo>
                  <a:pt x="13095" y="11775"/>
                </a:lnTo>
                <a:lnTo>
                  <a:pt x="13939" y="11665"/>
                </a:lnTo>
                <a:lnTo>
                  <a:pt x="14343" y="11555"/>
                </a:lnTo>
                <a:lnTo>
                  <a:pt x="14746" y="11409"/>
                </a:lnTo>
                <a:lnTo>
                  <a:pt x="15076" y="11262"/>
                </a:lnTo>
                <a:lnTo>
                  <a:pt x="15370" y="11042"/>
                </a:lnTo>
                <a:lnTo>
                  <a:pt x="15626" y="10785"/>
                </a:lnTo>
                <a:lnTo>
                  <a:pt x="15847" y="10528"/>
                </a:lnTo>
                <a:lnTo>
                  <a:pt x="16030" y="10235"/>
                </a:lnTo>
                <a:lnTo>
                  <a:pt x="16213" y="9941"/>
                </a:lnTo>
                <a:lnTo>
                  <a:pt x="16360" y="9648"/>
                </a:lnTo>
                <a:lnTo>
                  <a:pt x="16433" y="9318"/>
                </a:lnTo>
                <a:lnTo>
                  <a:pt x="16507" y="8988"/>
                </a:lnTo>
                <a:lnTo>
                  <a:pt x="16543" y="8657"/>
                </a:lnTo>
                <a:lnTo>
                  <a:pt x="16507" y="8327"/>
                </a:lnTo>
                <a:lnTo>
                  <a:pt x="16470" y="7997"/>
                </a:lnTo>
                <a:lnTo>
                  <a:pt x="16690" y="7447"/>
                </a:lnTo>
                <a:lnTo>
                  <a:pt x="16837" y="6933"/>
                </a:lnTo>
                <a:lnTo>
                  <a:pt x="16910" y="6347"/>
                </a:lnTo>
                <a:lnTo>
                  <a:pt x="16910" y="5796"/>
                </a:lnTo>
                <a:lnTo>
                  <a:pt x="16837" y="5429"/>
                </a:lnTo>
                <a:lnTo>
                  <a:pt x="16727" y="5063"/>
                </a:lnTo>
                <a:lnTo>
                  <a:pt x="16654" y="4916"/>
                </a:lnTo>
                <a:lnTo>
                  <a:pt x="16543" y="4769"/>
                </a:lnTo>
                <a:lnTo>
                  <a:pt x="16397" y="4659"/>
                </a:lnTo>
                <a:lnTo>
                  <a:pt x="16250" y="4586"/>
                </a:lnTo>
                <a:lnTo>
                  <a:pt x="16250" y="4146"/>
                </a:lnTo>
                <a:lnTo>
                  <a:pt x="16177" y="3742"/>
                </a:lnTo>
                <a:lnTo>
                  <a:pt x="16030" y="3375"/>
                </a:lnTo>
                <a:lnTo>
                  <a:pt x="15773" y="3009"/>
                </a:lnTo>
                <a:lnTo>
                  <a:pt x="15626" y="2825"/>
                </a:lnTo>
                <a:lnTo>
                  <a:pt x="15443" y="2642"/>
                </a:lnTo>
                <a:lnTo>
                  <a:pt x="15223" y="2495"/>
                </a:lnTo>
                <a:lnTo>
                  <a:pt x="15003" y="2385"/>
                </a:lnTo>
                <a:lnTo>
                  <a:pt x="14746" y="2238"/>
                </a:lnTo>
                <a:lnTo>
                  <a:pt x="14526" y="2055"/>
                </a:lnTo>
                <a:lnTo>
                  <a:pt x="14379" y="1835"/>
                </a:lnTo>
                <a:lnTo>
                  <a:pt x="14233" y="1578"/>
                </a:lnTo>
                <a:lnTo>
                  <a:pt x="14123" y="1358"/>
                </a:lnTo>
                <a:lnTo>
                  <a:pt x="13976" y="1138"/>
                </a:lnTo>
                <a:lnTo>
                  <a:pt x="13829" y="991"/>
                </a:lnTo>
                <a:lnTo>
                  <a:pt x="13682" y="808"/>
                </a:lnTo>
                <a:lnTo>
                  <a:pt x="13499" y="698"/>
                </a:lnTo>
                <a:lnTo>
                  <a:pt x="13279" y="588"/>
                </a:lnTo>
                <a:lnTo>
                  <a:pt x="13059" y="514"/>
                </a:lnTo>
                <a:lnTo>
                  <a:pt x="12802" y="441"/>
                </a:lnTo>
                <a:lnTo>
                  <a:pt x="12362" y="441"/>
                </a:lnTo>
                <a:lnTo>
                  <a:pt x="11885" y="477"/>
                </a:lnTo>
                <a:lnTo>
                  <a:pt x="11408" y="588"/>
                </a:lnTo>
                <a:lnTo>
                  <a:pt x="10968" y="698"/>
                </a:lnTo>
                <a:lnTo>
                  <a:pt x="10821" y="514"/>
                </a:lnTo>
                <a:lnTo>
                  <a:pt x="10601" y="331"/>
                </a:lnTo>
                <a:lnTo>
                  <a:pt x="10381" y="221"/>
                </a:lnTo>
                <a:lnTo>
                  <a:pt x="10124" y="147"/>
                </a:lnTo>
                <a:lnTo>
                  <a:pt x="9867" y="74"/>
                </a:lnTo>
                <a:lnTo>
                  <a:pt x="9574" y="37"/>
                </a:lnTo>
                <a:lnTo>
                  <a:pt x="9060" y="1"/>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471" name="Google Shape;471;p9"/>
          <p:cNvSpPr/>
          <p:nvPr/>
        </p:nvSpPr>
        <p:spPr>
          <a:xfrm rot="-5400000">
            <a:off x="7996280" y="316930"/>
            <a:ext cx="279906" cy="357966"/>
          </a:xfrm>
          <a:custGeom>
            <a:avLst/>
            <a:gdLst/>
            <a:ahLst/>
            <a:cxnLst/>
            <a:rect l="l" t="t" r="r" b="b"/>
            <a:pathLst>
              <a:path w="9868" h="12620" extrusionOk="0">
                <a:moveTo>
                  <a:pt x="4182" y="661"/>
                </a:moveTo>
                <a:lnTo>
                  <a:pt x="4182" y="918"/>
                </a:lnTo>
                <a:lnTo>
                  <a:pt x="4182" y="1431"/>
                </a:lnTo>
                <a:lnTo>
                  <a:pt x="4145" y="2202"/>
                </a:lnTo>
                <a:lnTo>
                  <a:pt x="3925" y="2165"/>
                </a:lnTo>
                <a:lnTo>
                  <a:pt x="3962" y="2018"/>
                </a:lnTo>
                <a:lnTo>
                  <a:pt x="3962" y="1835"/>
                </a:lnTo>
                <a:lnTo>
                  <a:pt x="3889" y="1468"/>
                </a:lnTo>
                <a:lnTo>
                  <a:pt x="3852" y="1101"/>
                </a:lnTo>
                <a:lnTo>
                  <a:pt x="3889" y="918"/>
                </a:lnTo>
                <a:lnTo>
                  <a:pt x="3962" y="771"/>
                </a:lnTo>
                <a:lnTo>
                  <a:pt x="3999" y="698"/>
                </a:lnTo>
                <a:lnTo>
                  <a:pt x="4072" y="661"/>
                </a:lnTo>
                <a:close/>
                <a:moveTo>
                  <a:pt x="1541" y="404"/>
                </a:moveTo>
                <a:lnTo>
                  <a:pt x="1578" y="441"/>
                </a:lnTo>
                <a:lnTo>
                  <a:pt x="1614" y="514"/>
                </a:lnTo>
                <a:lnTo>
                  <a:pt x="1614" y="1138"/>
                </a:lnTo>
                <a:lnTo>
                  <a:pt x="1688" y="2202"/>
                </a:lnTo>
                <a:lnTo>
                  <a:pt x="1284" y="2238"/>
                </a:lnTo>
                <a:lnTo>
                  <a:pt x="1211" y="2238"/>
                </a:lnTo>
                <a:lnTo>
                  <a:pt x="1211" y="1871"/>
                </a:lnTo>
                <a:lnTo>
                  <a:pt x="1174" y="1505"/>
                </a:lnTo>
                <a:lnTo>
                  <a:pt x="1211" y="1211"/>
                </a:lnTo>
                <a:lnTo>
                  <a:pt x="1248" y="954"/>
                </a:lnTo>
                <a:lnTo>
                  <a:pt x="1358" y="404"/>
                </a:lnTo>
                <a:close/>
                <a:moveTo>
                  <a:pt x="3815" y="2678"/>
                </a:moveTo>
                <a:lnTo>
                  <a:pt x="4439" y="2715"/>
                </a:lnTo>
                <a:lnTo>
                  <a:pt x="5026" y="2789"/>
                </a:lnTo>
                <a:lnTo>
                  <a:pt x="5026" y="2825"/>
                </a:lnTo>
                <a:lnTo>
                  <a:pt x="5136" y="3485"/>
                </a:lnTo>
                <a:lnTo>
                  <a:pt x="3925" y="3559"/>
                </a:lnTo>
                <a:lnTo>
                  <a:pt x="2678" y="3632"/>
                </a:lnTo>
                <a:lnTo>
                  <a:pt x="1358" y="3669"/>
                </a:lnTo>
                <a:lnTo>
                  <a:pt x="917" y="3706"/>
                </a:lnTo>
                <a:lnTo>
                  <a:pt x="477" y="3742"/>
                </a:lnTo>
                <a:lnTo>
                  <a:pt x="441" y="3229"/>
                </a:lnTo>
                <a:lnTo>
                  <a:pt x="441" y="2972"/>
                </a:lnTo>
                <a:lnTo>
                  <a:pt x="404" y="2862"/>
                </a:lnTo>
                <a:lnTo>
                  <a:pt x="331" y="2752"/>
                </a:lnTo>
                <a:lnTo>
                  <a:pt x="587" y="2789"/>
                </a:lnTo>
                <a:lnTo>
                  <a:pt x="807" y="2789"/>
                </a:lnTo>
                <a:lnTo>
                  <a:pt x="1284" y="2752"/>
                </a:lnTo>
                <a:lnTo>
                  <a:pt x="1945" y="2678"/>
                </a:lnTo>
                <a:close/>
                <a:moveTo>
                  <a:pt x="4916" y="3999"/>
                </a:moveTo>
                <a:lnTo>
                  <a:pt x="4989" y="4072"/>
                </a:lnTo>
                <a:lnTo>
                  <a:pt x="5136" y="4109"/>
                </a:lnTo>
                <a:lnTo>
                  <a:pt x="5209" y="4072"/>
                </a:lnTo>
                <a:lnTo>
                  <a:pt x="5246" y="4623"/>
                </a:lnTo>
                <a:lnTo>
                  <a:pt x="5209" y="5173"/>
                </a:lnTo>
                <a:lnTo>
                  <a:pt x="5173" y="5430"/>
                </a:lnTo>
                <a:lnTo>
                  <a:pt x="5099" y="5723"/>
                </a:lnTo>
                <a:lnTo>
                  <a:pt x="4989" y="5980"/>
                </a:lnTo>
                <a:lnTo>
                  <a:pt x="4806" y="6200"/>
                </a:lnTo>
                <a:lnTo>
                  <a:pt x="4659" y="6310"/>
                </a:lnTo>
                <a:lnTo>
                  <a:pt x="4476" y="6420"/>
                </a:lnTo>
                <a:lnTo>
                  <a:pt x="4292" y="6457"/>
                </a:lnTo>
                <a:lnTo>
                  <a:pt x="4072" y="6493"/>
                </a:lnTo>
                <a:lnTo>
                  <a:pt x="3632" y="6530"/>
                </a:lnTo>
                <a:lnTo>
                  <a:pt x="3265" y="6567"/>
                </a:lnTo>
                <a:lnTo>
                  <a:pt x="2605" y="6567"/>
                </a:lnTo>
                <a:lnTo>
                  <a:pt x="2642" y="6493"/>
                </a:lnTo>
                <a:lnTo>
                  <a:pt x="2678" y="6383"/>
                </a:lnTo>
                <a:lnTo>
                  <a:pt x="2788" y="6310"/>
                </a:lnTo>
                <a:lnTo>
                  <a:pt x="2825" y="6273"/>
                </a:lnTo>
                <a:lnTo>
                  <a:pt x="2825" y="6237"/>
                </a:lnTo>
                <a:lnTo>
                  <a:pt x="2788" y="6200"/>
                </a:lnTo>
                <a:lnTo>
                  <a:pt x="2715" y="6200"/>
                </a:lnTo>
                <a:lnTo>
                  <a:pt x="2605" y="6237"/>
                </a:lnTo>
                <a:lnTo>
                  <a:pt x="2458" y="6310"/>
                </a:lnTo>
                <a:lnTo>
                  <a:pt x="2348" y="6420"/>
                </a:lnTo>
                <a:lnTo>
                  <a:pt x="2311" y="6567"/>
                </a:lnTo>
                <a:lnTo>
                  <a:pt x="1724" y="6493"/>
                </a:lnTo>
                <a:lnTo>
                  <a:pt x="1541" y="6457"/>
                </a:lnTo>
                <a:lnTo>
                  <a:pt x="1688" y="6420"/>
                </a:lnTo>
                <a:lnTo>
                  <a:pt x="2055" y="6383"/>
                </a:lnTo>
                <a:lnTo>
                  <a:pt x="2201" y="6310"/>
                </a:lnTo>
                <a:lnTo>
                  <a:pt x="2275" y="6237"/>
                </a:lnTo>
                <a:lnTo>
                  <a:pt x="2311" y="6163"/>
                </a:lnTo>
                <a:lnTo>
                  <a:pt x="2311" y="6090"/>
                </a:lnTo>
                <a:lnTo>
                  <a:pt x="2275" y="6016"/>
                </a:lnTo>
                <a:lnTo>
                  <a:pt x="2238" y="5980"/>
                </a:lnTo>
                <a:lnTo>
                  <a:pt x="2201" y="5943"/>
                </a:lnTo>
                <a:lnTo>
                  <a:pt x="2055" y="5943"/>
                </a:lnTo>
                <a:lnTo>
                  <a:pt x="1981" y="6016"/>
                </a:lnTo>
                <a:lnTo>
                  <a:pt x="1798" y="6053"/>
                </a:lnTo>
                <a:lnTo>
                  <a:pt x="1394" y="6127"/>
                </a:lnTo>
                <a:lnTo>
                  <a:pt x="1138" y="6200"/>
                </a:lnTo>
                <a:lnTo>
                  <a:pt x="917" y="6273"/>
                </a:lnTo>
                <a:lnTo>
                  <a:pt x="807" y="6200"/>
                </a:lnTo>
                <a:lnTo>
                  <a:pt x="697" y="6127"/>
                </a:lnTo>
                <a:lnTo>
                  <a:pt x="661" y="5980"/>
                </a:lnTo>
                <a:lnTo>
                  <a:pt x="624" y="5870"/>
                </a:lnTo>
                <a:lnTo>
                  <a:pt x="624" y="5870"/>
                </a:lnTo>
                <a:lnTo>
                  <a:pt x="844" y="5906"/>
                </a:lnTo>
                <a:lnTo>
                  <a:pt x="1504" y="5906"/>
                </a:lnTo>
                <a:lnTo>
                  <a:pt x="1724" y="5870"/>
                </a:lnTo>
                <a:lnTo>
                  <a:pt x="1945" y="5833"/>
                </a:lnTo>
                <a:lnTo>
                  <a:pt x="1981" y="5796"/>
                </a:lnTo>
                <a:lnTo>
                  <a:pt x="2018" y="5760"/>
                </a:lnTo>
                <a:lnTo>
                  <a:pt x="2055" y="5650"/>
                </a:lnTo>
                <a:lnTo>
                  <a:pt x="1981" y="5540"/>
                </a:lnTo>
                <a:lnTo>
                  <a:pt x="1945" y="5503"/>
                </a:lnTo>
                <a:lnTo>
                  <a:pt x="1504" y="5503"/>
                </a:lnTo>
                <a:lnTo>
                  <a:pt x="1101" y="5540"/>
                </a:lnTo>
                <a:lnTo>
                  <a:pt x="844" y="5576"/>
                </a:lnTo>
                <a:lnTo>
                  <a:pt x="587" y="5576"/>
                </a:lnTo>
                <a:lnTo>
                  <a:pt x="587" y="5356"/>
                </a:lnTo>
                <a:lnTo>
                  <a:pt x="734" y="5430"/>
                </a:lnTo>
                <a:lnTo>
                  <a:pt x="881" y="5466"/>
                </a:lnTo>
                <a:lnTo>
                  <a:pt x="1211" y="5466"/>
                </a:lnTo>
                <a:lnTo>
                  <a:pt x="1541" y="5393"/>
                </a:lnTo>
                <a:lnTo>
                  <a:pt x="1835" y="5246"/>
                </a:lnTo>
                <a:lnTo>
                  <a:pt x="1871" y="5173"/>
                </a:lnTo>
                <a:lnTo>
                  <a:pt x="1908" y="5099"/>
                </a:lnTo>
                <a:lnTo>
                  <a:pt x="1908" y="5026"/>
                </a:lnTo>
                <a:lnTo>
                  <a:pt x="1871" y="4953"/>
                </a:lnTo>
                <a:lnTo>
                  <a:pt x="1835" y="4916"/>
                </a:lnTo>
                <a:lnTo>
                  <a:pt x="1761" y="4879"/>
                </a:lnTo>
                <a:lnTo>
                  <a:pt x="1724" y="4879"/>
                </a:lnTo>
                <a:lnTo>
                  <a:pt x="1614" y="4916"/>
                </a:lnTo>
                <a:lnTo>
                  <a:pt x="1358" y="5026"/>
                </a:lnTo>
                <a:lnTo>
                  <a:pt x="1101" y="5099"/>
                </a:lnTo>
                <a:lnTo>
                  <a:pt x="844" y="5099"/>
                </a:lnTo>
                <a:lnTo>
                  <a:pt x="551" y="5063"/>
                </a:lnTo>
                <a:lnTo>
                  <a:pt x="551" y="4916"/>
                </a:lnTo>
                <a:lnTo>
                  <a:pt x="844" y="4879"/>
                </a:lnTo>
                <a:lnTo>
                  <a:pt x="1138" y="4879"/>
                </a:lnTo>
                <a:lnTo>
                  <a:pt x="1724" y="4769"/>
                </a:lnTo>
                <a:lnTo>
                  <a:pt x="1908" y="4696"/>
                </a:lnTo>
                <a:lnTo>
                  <a:pt x="2091" y="4586"/>
                </a:lnTo>
                <a:lnTo>
                  <a:pt x="2128" y="4513"/>
                </a:lnTo>
                <a:lnTo>
                  <a:pt x="2165" y="4439"/>
                </a:lnTo>
                <a:lnTo>
                  <a:pt x="2128" y="4329"/>
                </a:lnTo>
                <a:lnTo>
                  <a:pt x="2055" y="4256"/>
                </a:lnTo>
                <a:lnTo>
                  <a:pt x="1945" y="4182"/>
                </a:lnTo>
                <a:lnTo>
                  <a:pt x="1871" y="4182"/>
                </a:lnTo>
                <a:lnTo>
                  <a:pt x="1835" y="4219"/>
                </a:lnTo>
                <a:lnTo>
                  <a:pt x="1761" y="4256"/>
                </a:lnTo>
                <a:lnTo>
                  <a:pt x="1724" y="4329"/>
                </a:lnTo>
                <a:lnTo>
                  <a:pt x="1468" y="4403"/>
                </a:lnTo>
                <a:lnTo>
                  <a:pt x="991" y="4476"/>
                </a:lnTo>
                <a:lnTo>
                  <a:pt x="551" y="4586"/>
                </a:lnTo>
                <a:lnTo>
                  <a:pt x="514" y="4146"/>
                </a:lnTo>
                <a:lnTo>
                  <a:pt x="1358" y="4146"/>
                </a:lnTo>
                <a:lnTo>
                  <a:pt x="2678" y="4109"/>
                </a:lnTo>
                <a:lnTo>
                  <a:pt x="3815" y="4072"/>
                </a:lnTo>
                <a:lnTo>
                  <a:pt x="4916" y="3999"/>
                </a:lnTo>
                <a:close/>
                <a:moveTo>
                  <a:pt x="1211" y="1"/>
                </a:moveTo>
                <a:lnTo>
                  <a:pt x="1101" y="37"/>
                </a:lnTo>
                <a:lnTo>
                  <a:pt x="1028" y="147"/>
                </a:lnTo>
                <a:lnTo>
                  <a:pt x="881" y="771"/>
                </a:lnTo>
                <a:lnTo>
                  <a:pt x="807" y="1395"/>
                </a:lnTo>
                <a:lnTo>
                  <a:pt x="807" y="1835"/>
                </a:lnTo>
                <a:lnTo>
                  <a:pt x="807" y="2092"/>
                </a:lnTo>
                <a:lnTo>
                  <a:pt x="881" y="2312"/>
                </a:lnTo>
                <a:lnTo>
                  <a:pt x="551" y="2385"/>
                </a:lnTo>
                <a:lnTo>
                  <a:pt x="367" y="2458"/>
                </a:lnTo>
                <a:lnTo>
                  <a:pt x="221" y="2568"/>
                </a:lnTo>
                <a:lnTo>
                  <a:pt x="184" y="2605"/>
                </a:lnTo>
                <a:lnTo>
                  <a:pt x="147" y="2678"/>
                </a:lnTo>
                <a:lnTo>
                  <a:pt x="37" y="2825"/>
                </a:lnTo>
                <a:lnTo>
                  <a:pt x="37" y="3009"/>
                </a:lnTo>
                <a:lnTo>
                  <a:pt x="37" y="3375"/>
                </a:lnTo>
                <a:lnTo>
                  <a:pt x="37" y="3852"/>
                </a:lnTo>
                <a:lnTo>
                  <a:pt x="37" y="3889"/>
                </a:lnTo>
                <a:lnTo>
                  <a:pt x="0" y="3962"/>
                </a:lnTo>
                <a:lnTo>
                  <a:pt x="37" y="4072"/>
                </a:lnTo>
                <a:lnTo>
                  <a:pt x="74" y="4439"/>
                </a:lnTo>
                <a:lnTo>
                  <a:pt x="110" y="5540"/>
                </a:lnTo>
                <a:lnTo>
                  <a:pt x="110" y="5943"/>
                </a:lnTo>
                <a:lnTo>
                  <a:pt x="184" y="6127"/>
                </a:lnTo>
                <a:lnTo>
                  <a:pt x="257" y="6310"/>
                </a:lnTo>
                <a:lnTo>
                  <a:pt x="367" y="6457"/>
                </a:lnTo>
                <a:lnTo>
                  <a:pt x="477" y="6567"/>
                </a:lnTo>
                <a:lnTo>
                  <a:pt x="624" y="6677"/>
                </a:lnTo>
                <a:lnTo>
                  <a:pt x="771" y="6750"/>
                </a:lnTo>
                <a:lnTo>
                  <a:pt x="1101" y="6860"/>
                </a:lnTo>
                <a:lnTo>
                  <a:pt x="1468" y="6934"/>
                </a:lnTo>
                <a:lnTo>
                  <a:pt x="2091" y="7007"/>
                </a:lnTo>
                <a:lnTo>
                  <a:pt x="2678" y="7044"/>
                </a:lnTo>
                <a:lnTo>
                  <a:pt x="2605" y="7264"/>
                </a:lnTo>
                <a:lnTo>
                  <a:pt x="2605" y="7484"/>
                </a:lnTo>
                <a:lnTo>
                  <a:pt x="2605" y="7887"/>
                </a:lnTo>
                <a:lnTo>
                  <a:pt x="2605" y="8548"/>
                </a:lnTo>
                <a:lnTo>
                  <a:pt x="2678" y="9208"/>
                </a:lnTo>
                <a:lnTo>
                  <a:pt x="2825" y="10455"/>
                </a:lnTo>
                <a:lnTo>
                  <a:pt x="3045" y="11665"/>
                </a:lnTo>
                <a:lnTo>
                  <a:pt x="3118" y="11922"/>
                </a:lnTo>
                <a:lnTo>
                  <a:pt x="3228" y="12106"/>
                </a:lnTo>
                <a:lnTo>
                  <a:pt x="3375" y="12252"/>
                </a:lnTo>
                <a:lnTo>
                  <a:pt x="3595" y="12399"/>
                </a:lnTo>
                <a:lnTo>
                  <a:pt x="3779" y="12472"/>
                </a:lnTo>
                <a:lnTo>
                  <a:pt x="3999" y="12546"/>
                </a:lnTo>
                <a:lnTo>
                  <a:pt x="4476" y="12619"/>
                </a:lnTo>
                <a:lnTo>
                  <a:pt x="4732" y="12582"/>
                </a:lnTo>
                <a:lnTo>
                  <a:pt x="4952" y="12509"/>
                </a:lnTo>
                <a:lnTo>
                  <a:pt x="5136" y="12399"/>
                </a:lnTo>
                <a:lnTo>
                  <a:pt x="5283" y="12216"/>
                </a:lnTo>
                <a:lnTo>
                  <a:pt x="5429" y="12032"/>
                </a:lnTo>
                <a:lnTo>
                  <a:pt x="5503" y="11812"/>
                </a:lnTo>
                <a:lnTo>
                  <a:pt x="5576" y="11592"/>
                </a:lnTo>
                <a:lnTo>
                  <a:pt x="5613" y="11372"/>
                </a:lnTo>
                <a:lnTo>
                  <a:pt x="5613" y="11079"/>
                </a:lnTo>
                <a:lnTo>
                  <a:pt x="5613" y="10785"/>
                </a:lnTo>
                <a:lnTo>
                  <a:pt x="5539" y="10162"/>
                </a:lnTo>
                <a:lnTo>
                  <a:pt x="5539" y="9538"/>
                </a:lnTo>
                <a:lnTo>
                  <a:pt x="5649" y="8951"/>
                </a:lnTo>
                <a:lnTo>
                  <a:pt x="5723" y="8658"/>
                </a:lnTo>
                <a:lnTo>
                  <a:pt x="5833" y="8364"/>
                </a:lnTo>
                <a:lnTo>
                  <a:pt x="5980" y="8071"/>
                </a:lnTo>
                <a:lnTo>
                  <a:pt x="6090" y="7961"/>
                </a:lnTo>
                <a:lnTo>
                  <a:pt x="6200" y="7851"/>
                </a:lnTo>
                <a:lnTo>
                  <a:pt x="6273" y="7814"/>
                </a:lnTo>
                <a:lnTo>
                  <a:pt x="6310" y="7814"/>
                </a:lnTo>
                <a:lnTo>
                  <a:pt x="6456" y="7887"/>
                </a:lnTo>
                <a:lnTo>
                  <a:pt x="6530" y="7997"/>
                </a:lnTo>
                <a:lnTo>
                  <a:pt x="6603" y="8144"/>
                </a:lnTo>
                <a:lnTo>
                  <a:pt x="6640" y="8291"/>
                </a:lnTo>
                <a:lnTo>
                  <a:pt x="6603" y="8474"/>
                </a:lnTo>
                <a:lnTo>
                  <a:pt x="6566" y="8804"/>
                </a:lnTo>
                <a:lnTo>
                  <a:pt x="6530" y="9208"/>
                </a:lnTo>
                <a:lnTo>
                  <a:pt x="6566" y="9428"/>
                </a:lnTo>
                <a:lnTo>
                  <a:pt x="6603" y="9648"/>
                </a:lnTo>
                <a:lnTo>
                  <a:pt x="6676" y="9868"/>
                </a:lnTo>
                <a:lnTo>
                  <a:pt x="6787" y="10051"/>
                </a:lnTo>
                <a:lnTo>
                  <a:pt x="6970" y="10162"/>
                </a:lnTo>
                <a:lnTo>
                  <a:pt x="7153" y="10272"/>
                </a:lnTo>
                <a:lnTo>
                  <a:pt x="7447" y="10345"/>
                </a:lnTo>
                <a:lnTo>
                  <a:pt x="7777" y="10382"/>
                </a:lnTo>
                <a:lnTo>
                  <a:pt x="8437" y="10382"/>
                </a:lnTo>
                <a:lnTo>
                  <a:pt x="9061" y="10308"/>
                </a:lnTo>
                <a:lnTo>
                  <a:pt x="9684" y="10162"/>
                </a:lnTo>
                <a:lnTo>
                  <a:pt x="9758" y="10125"/>
                </a:lnTo>
                <a:lnTo>
                  <a:pt x="9831" y="10051"/>
                </a:lnTo>
                <a:lnTo>
                  <a:pt x="9868" y="9941"/>
                </a:lnTo>
                <a:lnTo>
                  <a:pt x="9831" y="9868"/>
                </a:lnTo>
                <a:lnTo>
                  <a:pt x="9794" y="9758"/>
                </a:lnTo>
                <a:lnTo>
                  <a:pt x="9721" y="9685"/>
                </a:lnTo>
                <a:lnTo>
                  <a:pt x="9648" y="9648"/>
                </a:lnTo>
                <a:lnTo>
                  <a:pt x="9538" y="9648"/>
                </a:lnTo>
                <a:lnTo>
                  <a:pt x="8951" y="9758"/>
                </a:lnTo>
                <a:lnTo>
                  <a:pt x="8327" y="9831"/>
                </a:lnTo>
                <a:lnTo>
                  <a:pt x="7740" y="9831"/>
                </a:lnTo>
                <a:lnTo>
                  <a:pt x="7447" y="9795"/>
                </a:lnTo>
                <a:lnTo>
                  <a:pt x="7300" y="9721"/>
                </a:lnTo>
                <a:lnTo>
                  <a:pt x="7190" y="9648"/>
                </a:lnTo>
                <a:lnTo>
                  <a:pt x="7117" y="9575"/>
                </a:lnTo>
                <a:lnTo>
                  <a:pt x="7080" y="9465"/>
                </a:lnTo>
                <a:lnTo>
                  <a:pt x="7080" y="9208"/>
                </a:lnTo>
                <a:lnTo>
                  <a:pt x="7080" y="8914"/>
                </a:lnTo>
                <a:lnTo>
                  <a:pt x="7117" y="8694"/>
                </a:lnTo>
                <a:lnTo>
                  <a:pt x="7153" y="8474"/>
                </a:lnTo>
                <a:lnTo>
                  <a:pt x="7153" y="8254"/>
                </a:lnTo>
                <a:lnTo>
                  <a:pt x="7117" y="8034"/>
                </a:lnTo>
                <a:lnTo>
                  <a:pt x="7043" y="7851"/>
                </a:lnTo>
                <a:lnTo>
                  <a:pt x="6970" y="7667"/>
                </a:lnTo>
                <a:lnTo>
                  <a:pt x="6823" y="7520"/>
                </a:lnTo>
                <a:lnTo>
                  <a:pt x="6676" y="7410"/>
                </a:lnTo>
                <a:lnTo>
                  <a:pt x="6530" y="7337"/>
                </a:lnTo>
                <a:lnTo>
                  <a:pt x="6383" y="7300"/>
                </a:lnTo>
                <a:lnTo>
                  <a:pt x="6200" y="7300"/>
                </a:lnTo>
                <a:lnTo>
                  <a:pt x="6016" y="7337"/>
                </a:lnTo>
                <a:lnTo>
                  <a:pt x="5833" y="7447"/>
                </a:lnTo>
                <a:lnTo>
                  <a:pt x="5649" y="7594"/>
                </a:lnTo>
                <a:lnTo>
                  <a:pt x="5503" y="7814"/>
                </a:lnTo>
                <a:lnTo>
                  <a:pt x="5393" y="8034"/>
                </a:lnTo>
                <a:lnTo>
                  <a:pt x="5283" y="8291"/>
                </a:lnTo>
                <a:lnTo>
                  <a:pt x="5136" y="8768"/>
                </a:lnTo>
                <a:lnTo>
                  <a:pt x="5026" y="9281"/>
                </a:lnTo>
                <a:lnTo>
                  <a:pt x="4989" y="9795"/>
                </a:lnTo>
                <a:lnTo>
                  <a:pt x="5026" y="10308"/>
                </a:lnTo>
                <a:lnTo>
                  <a:pt x="5062" y="10858"/>
                </a:lnTo>
                <a:lnTo>
                  <a:pt x="5062" y="11372"/>
                </a:lnTo>
                <a:lnTo>
                  <a:pt x="5062" y="11519"/>
                </a:lnTo>
                <a:lnTo>
                  <a:pt x="5026" y="11665"/>
                </a:lnTo>
                <a:lnTo>
                  <a:pt x="4952" y="11775"/>
                </a:lnTo>
                <a:lnTo>
                  <a:pt x="4879" y="11886"/>
                </a:lnTo>
                <a:lnTo>
                  <a:pt x="4769" y="11959"/>
                </a:lnTo>
                <a:lnTo>
                  <a:pt x="4659" y="12032"/>
                </a:lnTo>
                <a:lnTo>
                  <a:pt x="4512" y="12069"/>
                </a:lnTo>
                <a:lnTo>
                  <a:pt x="4366" y="12069"/>
                </a:lnTo>
                <a:lnTo>
                  <a:pt x="4109" y="11996"/>
                </a:lnTo>
                <a:lnTo>
                  <a:pt x="3815" y="11922"/>
                </a:lnTo>
                <a:lnTo>
                  <a:pt x="3705" y="11849"/>
                </a:lnTo>
                <a:lnTo>
                  <a:pt x="3595" y="11739"/>
                </a:lnTo>
                <a:lnTo>
                  <a:pt x="3559" y="11592"/>
                </a:lnTo>
                <a:lnTo>
                  <a:pt x="3522" y="11445"/>
                </a:lnTo>
                <a:lnTo>
                  <a:pt x="3302" y="10272"/>
                </a:lnTo>
                <a:lnTo>
                  <a:pt x="3155" y="9061"/>
                </a:lnTo>
                <a:lnTo>
                  <a:pt x="3045" y="7887"/>
                </a:lnTo>
                <a:lnTo>
                  <a:pt x="3045" y="7484"/>
                </a:lnTo>
                <a:lnTo>
                  <a:pt x="3008" y="7264"/>
                </a:lnTo>
                <a:lnTo>
                  <a:pt x="2935" y="7044"/>
                </a:lnTo>
                <a:lnTo>
                  <a:pt x="3375" y="7044"/>
                </a:lnTo>
                <a:lnTo>
                  <a:pt x="3779" y="7007"/>
                </a:lnTo>
                <a:lnTo>
                  <a:pt x="4219" y="6970"/>
                </a:lnTo>
                <a:lnTo>
                  <a:pt x="4622" y="6860"/>
                </a:lnTo>
                <a:lnTo>
                  <a:pt x="4806" y="6787"/>
                </a:lnTo>
                <a:lnTo>
                  <a:pt x="4952" y="6677"/>
                </a:lnTo>
                <a:lnTo>
                  <a:pt x="5099" y="6603"/>
                </a:lnTo>
                <a:lnTo>
                  <a:pt x="5209" y="6493"/>
                </a:lnTo>
                <a:lnTo>
                  <a:pt x="5429" y="6200"/>
                </a:lnTo>
                <a:lnTo>
                  <a:pt x="5539" y="5906"/>
                </a:lnTo>
                <a:lnTo>
                  <a:pt x="5649" y="5576"/>
                </a:lnTo>
                <a:lnTo>
                  <a:pt x="5723" y="5210"/>
                </a:lnTo>
                <a:lnTo>
                  <a:pt x="5723" y="4806"/>
                </a:lnTo>
                <a:lnTo>
                  <a:pt x="5686" y="4036"/>
                </a:lnTo>
                <a:lnTo>
                  <a:pt x="5649" y="3559"/>
                </a:lnTo>
                <a:lnTo>
                  <a:pt x="5576" y="3082"/>
                </a:lnTo>
                <a:lnTo>
                  <a:pt x="5539" y="2789"/>
                </a:lnTo>
                <a:lnTo>
                  <a:pt x="5503" y="2678"/>
                </a:lnTo>
                <a:lnTo>
                  <a:pt x="5466" y="2568"/>
                </a:lnTo>
                <a:lnTo>
                  <a:pt x="5429" y="2422"/>
                </a:lnTo>
                <a:lnTo>
                  <a:pt x="5356" y="2348"/>
                </a:lnTo>
                <a:lnTo>
                  <a:pt x="5173" y="2238"/>
                </a:lnTo>
                <a:lnTo>
                  <a:pt x="5026" y="2202"/>
                </a:lnTo>
                <a:lnTo>
                  <a:pt x="4916" y="2202"/>
                </a:lnTo>
                <a:lnTo>
                  <a:pt x="4879" y="2238"/>
                </a:lnTo>
                <a:lnTo>
                  <a:pt x="4586" y="2238"/>
                </a:lnTo>
                <a:lnTo>
                  <a:pt x="4622" y="808"/>
                </a:lnTo>
                <a:lnTo>
                  <a:pt x="4586" y="551"/>
                </a:lnTo>
                <a:lnTo>
                  <a:pt x="4549" y="441"/>
                </a:lnTo>
                <a:lnTo>
                  <a:pt x="4512" y="331"/>
                </a:lnTo>
                <a:lnTo>
                  <a:pt x="4439" y="258"/>
                </a:lnTo>
                <a:lnTo>
                  <a:pt x="4329" y="221"/>
                </a:lnTo>
                <a:lnTo>
                  <a:pt x="4219" y="184"/>
                </a:lnTo>
                <a:lnTo>
                  <a:pt x="4072" y="221"/>
                </a:lnTo>
                <a:lnTo>
                  <a:pt x="3815" y="331"/>
                </a:lnTo>
                <a:lnTo>
                  <a:pt x="3705" y="404"/>
                </a:lnTo>
                <a:lnTo>
                  <a:pt x="3632" y="514"/>
                </a:lnTo>
                <a:lnTo>
                  <a:pt x="3522" y="734"/>
                </a:lnTo>
                <a:lnTo>
                  <a:pt x="3449" y="991"/>
                </a:lnTo>
                <a:lnTo>
                  <a:pt x="3485" y="1321"/>
                </a:lnTo>
                <a:lnTo>
                  <a:pt x="3522" y="1651"/>
                </a:lnTo>
                <a:lnTo>
                  <a:pt x="3559" y="1908"/>
                </a:lnTo>
                <a:lnTo>
                  <a:pt x="3669" y="2165"/>
                </a:lnTo>
                <a:lnTo>
                  <a:pt x="2091" y="2165"/>
                </a:lnTo>
                <a:lnTo>
                  <a:pt x="2055" y="1358"/>
                </a:lnTo>
                <a:lnTo>
                  <a:pt x="2018" y="514"/>
                </a:lnTo>
                <a:lnTo>
                  <a:pt x="2018" y="368"/>
                </a:lnTo>
                <a:lnTo>
                  <a:pt x="1945" y="221"/>
                </a:lnTo>
                <a:lnTo>
                  <a:pt x="1871" y="147"/>
                </a:lnTo>
                <a:lnTo>
                  <a:pt x="1761" y="74"/>
                </a:lnTo>
                <a:lnTo>
                  <a:pt x="1651" y="37"/>
                </a:lnTo>
                <a:lnTo>
                  <a:pt x="1504" y="1"/>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472" name="Google Shape;472;p9"/>
          <p:cNvSpPr/>
          <p:nvPr/>
        </p:nvSpPr>
        <p:spPr>
          <a:xfrm>
            <a:off x="8801760" y="790271"/>
            <a:ext cx="377708" cy="426638"/>
          </a:xfrm>
          <a:custGeom>
            <a:avLst/>
            <a:gdLst/>
            <a:ahLst/>
            <a:cxnLst/>
            <a:rect l="l" t="t" r="r" b="b"/>
            <a:pathLst>
              <a:path w="13316" h="15041" extrusionOk="0">
                <a:moveTo>
                  <a:pt x="5466" y="1"/>
                </a:moveTo>
                <a:lnTo>
                  <a:pt x="5466" y="38"/>
                </a:lnTo>
                <a:lnTo>
                  <a:pt x="5576" y="1248"/>
                </a:lnTo>
                <a:lnTo>
                  <a:pt x="5612" y="1321"/>
                </a:lnTo>
                <a:lnTo>
                  <a:pt x="5649" y="1395"/>
                </a:lnTo>
                <a:lnTo>
                  <a:pt x="5759" y="1431"/>
                </a:lnTo>
                <a:lnTo>
                  <a:pt x="5833" y="1395"/>
                </a:lnTo>
                <a:lnTo>
                  <a:pt x="6713" y="881"/>
                </a:lnTo>
                <a:lnTo>
                  <a:pt x="6713" y="881"/>
                </a:lnTo>
                <a:lnTo>
                  <a:pt x="6640" y="1285"/>
                </a:lnTo>
                <a:lnTo>
                  <a:pt x="6603" y="1652"/>
                </a:lnTo>
                <a:lnTo>
                  <a:pt x="6603" y="2055"/>
                </a:lnTo>
                <a:lnTo>
                  <a:pt x="6640" y="2459"/>
                </a:lnTo>
                <a:lnTo>
                  <a:pt x="6676" y="2569"/>
                </a:lnTo>
                <a:lnTo>
                  <a:pt x="6750" y="2605"/>
                </a:lnTo>
                <a:lnTo>
                  <a:pt x="6823" y="2642"/>
                </a:lnTo>
                <a:lnTo>
                  <a:pt x="6896" y="2679"/>
                </a:lnTo>
                <a:lnTo>
                  <a:pt x="6970" y="2642"/>
                </a:lnTo>
                <a:lnTo>
                  <a:pt x="7043" y="2605"/>
                </a:lnTo>
                <a:lnTo>
                  <a:pt x="7080" y="2532"/>
                </a:lnTo>
                <a:lnTo>
                  <a:pt x="7080" y="2459"/>
                </a:lnTo>
                <a:lnTo>
                  <a:pt x="7043" y="2275"/>
                </a:lnTo>
                <a:lnTo>
                  <a:pt x="7006" y="1835"/>
                </a:lnTo>
                <a:lnTo>
                  <a:pt x="7043" y="1395"/>
                </a:lnTo>
                <a:lnTo>
                  <a:pt x="7116" y="955"/>
                </a:lnTo>
                <a:lnTo>
                  <a:pt x="7226" y="514"/>
                </a:lnTo>
                <a:lnTo>
                  <a:pt x="7190" y="404"/>
                </a:lnTo>
                <a:lnTo>
                  <a:pt x="7153" y="294"/>
                </a:lnTo>
                <a:lnTo>
                  <a:pt x="7043" y="258"/>
                </a:lnTo>
                <a:lnTo>
                  <a:pt x="6933" y="294"/>
                </a:lnTo>
                <a:lnTo>
                  <a:pt x="5906" y="918"/>
                </a:lnTo>
                <a:lnTo>
                  <a:pt x="5869" y="698"/>
                </a:lnTo>
                <a:lnTo>
                  <a:pt x="5796" y="478"/>
                </a:lnTo>
                <a:lnTo>
                  <a:pt x="5686" y="221"/>
                </a:lnTo>
                <a:lnTo>
                  <a:pt x="5576" y="1"/>
                </a:lnTo>
                <a:close/>
                <a:moveTo>
                  <a:pt x="8840" y="3816"/>
                </a:moveTo>
                <a:lnTo>
                  <a:pt x="8730" y="3852"/>
                </a:lnTo>
                <a:lnTo>
                  <a:pt x="8657" y="3926"/>
                </a:lnTo>
                <a:lnTo>
                  <a:pt x="8510" y="4146"/>
                </a:lnTo>
                <a:lnTo>
                  <a:pt x="8364" y="4293"/>
                </a:lnTo>
                <a:lnTo>
                  <a:pt x="8143" y="4476"/>
                </a:lnTo>
                <a:lnTo>
                  <a:pt x="7997" y="4659"/>
                </a:lnTo>
                <a:lnTo>
                  <a:pt x="7997" y="4733"/>
                </a:lnTo>
                <a:lnTo>
                  <a:pt x="7997" y="4769"/>
                </a:lnTo>
                <a:lnTo>
                  <a:pt x="8033" y="4806"/>
                </a:lnTo>
                <a:lnTo>
                  <a:pt x="8070" y="4843"/>
                </a:lnTo>
                <a:lnTo>
                  <a:pt x="8253" y="4843"/>
                </a:lnTo>
                <a:lnTo>
                  <a:pt x="8400" y="4806"/>
                </a:lnTo>
                <a:lnTo>
                  <a:pt x="8547" y="4733"/>
                </a:lnTo>
                <a:lnTo>
                  <a:pt x="8694" y="4659"/>
                </a:lnTo>
                <a:lnTo>
                  <a:pt x="8914" y="4403"/>
                </a:lnTo>
                <a:lnTo>
                  <a:pt x="9097" y="4146"/>
                </a:lnTo>
                <a:lnTo>
                  <a:pt x="9134" y="4073"/>
                </a:lnTo>
                <a:lnTo>
                  <a:pt x="9134" y="3963"/>
                </a:lnTo>
                <a:lnTo>
                  <a:pt x="9097" y="3889"/>
                </a:lnTo>
                <a:lnTo>
                  <a:pt x="9024" y="3852"/>
                </a:lnTo>
                <a:lnTo>
                  <a:pt x="8914" y="3816"/>
                </a:lnTo>
                <a:close/>
                <a:moveTo>
                  <a:pt x="147" y="2972"/>
                </a:moveTo>
                <a:lnTo>
                  <a:pt x="73" y="3009"/>
                </a:lnTo>
                <a:lnTo>
                  <a:pt x="37" y="3082"/>
                </a:lnTo>
                <a:lnTo>
                  <a:pt x="0" y="3229"/>
                </a:lnTo>
                <a:lnTo>
                  <a:pt x="37" y="3559"/>
                </a:lnTo>
                <a:lnTo>
                  <a:pt x="110" y="4073"/>
                </a:lnTo>
                <a:lnTo>
                  <a:pt x="220" y="4549"/>
                </a:lnTo>
                <a:lnTo>
                  <a:pt x="257" y="4623"/>
                </a:lnTo>
                <a:lnTo>
                  <a:pt x="330" y="4696"/>
                </a:lnTo>
                <a:lnTo>
                  <a:pt x="514" y="4696"/>
                </a:lnTo>
                <a:lnTo>
                  <a:pt x="1174" y="4219"/>
                </a:lnTo>
                <a:lnTo>
                  <a:pt x="1247" y="4843"/>
                </a:lnTo>
                <a:lnTo>
                  <a:pt x="1284" y="4990"/>
                </a:lnTo>
                <a:lnTo>
                  <a:pt x="1321" y="5173"/>
                </a:lnTo>
                <a:lnTo>
                  <a:pt x="1394" y="5320"/>
                </a:lnTo>
                <a:lnTo>
                  <a:pt x="1431" y="5356"/>
                </a:lnTo>
                <a:lnTo>
                  <a:pt x="1541" y="5393"/>
                </a:lnTo>
                <a:lnTo>
                  <a:pt x="1614" y="5393"/>
                </a:lnTo>
                <a:lnTo>
                  <a:pt x="1687" y="5356"/>
                </a:lnTo>
                <a:lnTo>
                  <a:pt x="1724" y="5320"/>
                </a:lnTo>
                <a:lnTo>
                  <a:pt x="1761" y="5246"/>
                </a:lnTo>
                <a:lnTo>
                  <a:pt x="1761" y="5173"/>
                </a:lnTo>
                <a:lnTo>
                  <a:pt x="1724" y="5063"/>
                </a:lnTo>
                <a:lnTo>
                  <a:pt x="1724" y="5026"/>
                </a:lnTo>
                <a:lnTo>
                  <a:pt x="1687" y="4953"/>
                </a:lnTo>
                <a:lnTo>
                  <a:pt x="1651" y="4549"/>
                </a:lnTo>
                <a:lnTo>
                  <a:pt x="1614" y="4183"/>
                </a:lnTo>
                <a:lnTo>
                  <a:pt x="1577" y="3816"/>
                </a:lnTo>
                <a:lnTo>
                  <a:pt x="1577" y="3706"/>
                </a:lnTo>
                <a:lnTo>
                  <a:pt x="1467" y="3632"/>
                </a:lnTo>
                <a:lnTo>
                  <a:pt x="1357" y="3632"/>
                </a:lnTo>
                <a:lnTo>
                  <a:pt x="1247" y="3669"/>
                </a:lnTo>
                <a:lnTo>
                  <a:pt x="880" y="3889"/>
                </a:lnTo>
                <a:lnTo>
                  <a:pt x="550" y="4146"/>
                </a:lnTo>
                <a:lnTo>
                  <a:pt x="330" y="3302"/>
                </a:lnTo>
                <a:lnTo>
                  <a:pt x="294" y="3082"/>
                </a:lnTo>
                <a:lnTo>
                  <a:pt x="220" y="2972"/>
                </a:lnTo>
                <a:close/>
                <a:moveTo>
                  <a:pt x="8400" y="2679"/>
                </a:moveTo>
                <a:lnTo>
                  <a:pt x="10124" y="5173"/>
                </a:lnTo>
                <a:lnTo>
                  <a:pt x="10161" y="5210"/>
                </a:lnTo>
                <a:lnTo>
                  <a:pt x="10124" y="5246"/>
                </a:lnTo>
                <a:lnTo>
                  <a:pt x="9684" y="5613"/>
                </a:lnTo>
                <a:lnTo>
                  <a:pt x="9207" y="6017"/>
                </a:lnTo>
                <a:lnTo>
                  <a:pt x="8804" y="6310"/>
                </a:lnTo>
                <a:lnTo>
                  <a:pt x="8584" y="6017"/>
                </a:lnTo>
                <a:lnTo>
                  <a:pt x="6970" y="3852"/>
                </a:lnTo>
                <a:lnTo>
                  <a:pt x="7703" y="3339"/>
                </a:lnTo>
                <a:lnTo>
                  <a:pt x="8033" y="3045"/>
                </a:lnTo>
                <a:lnTo>
                  <a:pt x="8364" y="2752"/>
                </a:lnTo>
                <a:lnTo>
                  <a:pt x="8400" y="2679"/>
                </a:lnTo>
                <a:close/>
                <a:moveTo>
                  <a:pt x="2494" y="7227"/>
                </a:moveTo>
                <a:lnTo>
                  <a:pt x="2421" y="7301"/>
                </a:lnTo>
                <a:lnTo>
                  <a:pt x="2421" y="7411"/>
                </a:lnTo>
                <a:lnTo>
                  <a:pt x="2678" y="7887"/>
                </a:lnTo>
                <a:lnTo>
                  <a:pt x="2494" y="8034"/>
                </a:lnTo>
                <a:lnTo>
                  <a:pt x="2458" y="8108"/>
                </a:lnTo>
                <a:lnTo>
                  <a:pt x="2421" y="8218"/>
                </a:lnTo>
                <a:lnTo>
                  <a:pt x="2421" y="8291"/>
                </a:lnTo>
                <a:lnTo>
                  <a:pt x="2494" y="8328"/>
                </a:lnTo>
                <a:lnTo>
                  <a:pt x="2605" y="8364"/>
                </a:lnTo>
                <a:lnTo>
                  <a:pt x="2678" y="8328"/>
                </a:lnTo>
                <a:lnTo>
                  <a:pt x="2861" y="8254"/>
                </a:lnTo>
                <a:lnTo>
                  <a:pt x="2935" y="8364"/>
                </a:lnTo>
                <a:lnTo>
                  <a:pt x="3155" y="8694"/>
                </a:lnTo>
                <a:lnTo>
                  <a:pt x="3301" y="8841"/>
                </a:lnTo>
                <a:lnTo>
                  <a:pt x="3375" y="8878"/>
                </a:lnTo>
                <a:lnTo>
                  <a:pt x="3485" y="8915"/>
                </a:lnTo>
                <a:lnTo>
                  <a:pt x="3558" y="8878"/>
                </a:lnTo>
                <a:lnTo>
                  <a:pt x="3595" y="8804"/>
                </a:lnTo>
                <a:lnTo>
                  <a:pt x="3632" y="8731"/>
                </a:lnTo>
                <a:lnTo>
                  <a:pt x="3595" y="8621"/>
                </a:lnTo>
                <a:lnTo>
                  <a:pt x="3558" y="8438"/>
                </a:lnTo>
                <a:lnTo>
                  <a:pt x="3301" y="8108"/>
                </a:lnTo>
                <a:lnTo>
                  <a:pt x="3228" y="7997"/>
                </a:lnTo>
                <a:lnTo>
                  <a:pt x="3558" y="7704"/>
                </a:lnTo>
                <a:lnTo>
                  <a:pt x="3595" y="7594"/>
                </a:lnTo>
                <a:lnTo>
                  <a:pt x="3595" y="7484"/>
                </a:lnTo>
                <a:lnTo>
                  <a:pt x="3558" y="7411"/>
                </a:lnTo>
                <a:lnTo>
                  <a:pt x="3485" y="7374"/>
                </a:lnTo>
                <a:lnTo>
                  <a:pt x="3412" y="7337"/>
                </a:lnTo>
                <a:lnTo>
                  <a:pt x="3338" y="7337"/>
                </a:lnTo>
                <a:lnTo>
                  <a:pt x="3228" y="7411"/>
                </a:lnTo>
                <a:lnTo>
                  <a:pt x="2971" y="7631"/>
                </a:lnTo>
                <a:lnTo>
                  <a:pt x="2641" y="7264"/>
                </a:lnTo>
                <a:lnTo>
                  <a:pt x="2568" y="7227"/>
                </a:lnTo>
                <a:close/>
                <a:moveTo>
                  <a:pt x="3191" y="6090"/>
                </a:moveTo>
                <a:lnTo>
                  <a:pt x="3595" y="6860"/>
                </a:lnTo>
                <a:lnTo>
                  <a:pt x="3998" y="7594"/>
                </a:lnTo>
                <a:lnTo>
                  <a:pt x="4439" y="8328"/>
                </a:lnTo>
                <a:lnTo>
                  <a:pt x="4915" y="9025"/>
                </a:lnTo>
                <a:lnTo>
                  <a:pt x="4769" y="9098"/>
                </a:lnTo>
                <a:lnTo>
                  <a:pt x="4622" y="9171"/>
                </a:lnTo>
                <a:lnTo>
                  <a:pt x="4365" y="9355"/>
                </a:lnTo>
                <a:lnTo>
                  <a:pt x="3778" y="9721"/>
                </a:lnTo>
                <a:lnTo>
                  <a:pt x="3522" y="9905"/>
                </a:lnTo>
                <a:lnTo>
                  <a:pt x="3412" y="10015"/>
                </a:lnTo>
                <a:lnTo>
                  <a:pt x="3265" y="10052"/>
                </a:lnTo>
                <a:lnTo>
                  <a:pt x="3228" y="10052"/>
                </a:lnTo>
                <a:lnTo>
                  <a:pt x="3191" y="10088"/>
                </a:lnTo>
                <a:lnTo>
                  <a:pt x="3191" y="10162"/>
                </a:lnTo>
                <a:lnTo>
                  <a:pt x="2421" y="9025"/>
                </a:lnTo>
                <a:lnTo>
                  <a:pt x="1761" y="7997"/>
                </a:lnTo>
                <a:lnTo>
                  <a:pt x="1064" y="7007"/>
                </a:lnTo>
                <a:lnTo>
                  <a:pt x="1394" y="6897"/>
                </a:lnTo>
                <a:lnTo>
                  <a:pt x="1724" y="6714"/>
                </a:lnTo>
                <a:lnTo>
                  <a:pt x="2348" y="6383"/>
                </a:lnTo>
                <a:lnTo>
                  <a:pt x="2494" y="6310"/>
                </a:lnTo>
                <a:lnTo>
                  <a:pt x="2641" y="6273"/>
                </a:lnTo>
                <a:lnTo>
                  <a:pt x="2935" y="6237"/>
                </a:lnTo>
                <a:lnTo>
                  <a:pt x="3081" y="6200"/>
                </a:lnTo>
                <a:lnTo>
                  <a:pt x="3191" y="6090"/>
                </a:lnTo>
                <a:close/>
                <a:moveTo>
                  <a:pt x="12729" y="11005"/>
                </a:moveTo>
                <a:lnTo>
                  <a:pt x="12655" y="11225"/>
                </a:lnTo>
                <a:lnTo>
                  <a:pt x="12582" y="11115"/>
                </a:lnTo>
                <a:lnTo>
                  <a:pt x="12729" y="11005"/>
                </a:lnTo>
                <a:close/>
                <a:moveTo>
                  <a:pt x="9647" y="12949"/>
                </a:moveTo>
                <a:lnTo>
                  <a:pt x="9721" y="13096"/>
                </a:lnTo>
                <a:lnTo>
                  <a:pt x="9831" y="13280"/>
                </a:lnTo>
                <a:lnTo>
                  <a:pt x="9941" y="13463"/>
                </a:lnTo>
                <a:lnTo>
                  <a:pt x="10088" y="13573"/>
                </a:lnTo>
                <a:lnTo>
                  <a:pt x="10051" y="13573"/>
                </a:lnTo>
                <a:lnTo>
                  <a:pt x="9647" y="13756"/>
                </a:lnTo>
                <a:lnTo>
                  <a:pt x="9647" y="13646"/>
                </a:lnTo>
                <a:lnTo>
                  <a:pt x="9574" y="13536"/>
                </a:lnTo>
                <a:lnTo>
                  <a:pt x="9427" y="13426"/>
                </a:lnTo>
                <a:lnTo>
                  <a:pt x="9354" y="13280"/>
                </a:lnTo>
                <a:lnTo>
                  <a:pt x="9281" y="13133"/>
                </a:lnTo>
                <a:lnTo>
                  <a:pt x="9244" y="12986"/>
                </a:lnTo>
                <a:lnTo>
                  <a:pt x="9647" y="12949"/>
                </a:lnTo>
                <a:close/>
                <a:moveTo>
                  <a:pt x="6640" y="12839"/>
                </a:moveTo>
                <a:lnTo>
                  <a:pt x="6493" y="13426"/>
                </a:lnTo>
                <a:lnTo>
                  <a:pt x="6419" y="14013"/>
                </a:lnTo>
                <a:lnTo>
                  <a:pt x="6419" y="14160"/>
                </a:lnTo>
                <a:lnTo>
                  <a:pt x="6163" y="13940"/>
                </a:lnTo>
                <a:lnTo>
                  <a:pt x="6126" y="13940"/>
                </a:lnTo>
                <a:lnTo>
                  <a:pt x="6126" y="13903"/>
                </a:lnTo>
                <a:lnTo>
                  <a:pt x="6126" y="13646"/>
                </a:lnTo>
                <a:lnTo>
                  <a:pt x="6163" y="13353"/>
                </a:lnTo>
                <a:lnTo>
                  <a:pt x="6236" y="13096"/>
                </a:lnTo>
                <a:lnTo>
                  <a:pt x="6346" y="12876"/>
                </a:lnTo>
                <a:lnTo>
                  <a:pt x="6640" y="12839"/>
                </a:lnTo>
                <a:close/>
                <a:moveTo>
                  <a:pt x="7336" y="13170"/>
                </a:moveTo>
                <a:lnTo>
                  <a:pt x="7263" y="13206"/>
                </a:lnTo>
                <a:lnTo>
                  <a:pt x="7226" y="13243"/>
                </a:lnTo>
                <a:lnTo>
                  <a:pt x="7080" y="13720"/>
                </a:lnTo>
                <a:lnTo>
                  <a:pt x="7006" y="13977"/>
                </a:lnTo>
                <a:lnTo>
                  <a:pt x="7006" y="14233"/>
                </a:lnTo>
                <a:lnTo>
                  <a:pt x="7006" y="14307"/>
                </a:lnTo>
                <a:lnTo>
                  <a:pt x="7043" y="14380"/>
                </a:lnTo>
                <a:lnTo>
                  <a:pt x="7116" y="14453"/>
                </a:lnTo>
                <a:lnTo>
                  <a:pt x="7190" y="14490"/>
                </a:lnTo>
                <a:lnTo>
                  <a:pt x="7263" y="14527"/>
                </a:lnTo>
                <a:lnTo>
                  <a:pt x="7336" y="14527"/>
                </a:lnTo>
                <a:lnTo>
                  <a:pt x="7410" y="14453"/>
                </a:lnTo>
                <a:lnTo>
                  <a:pt x="7483" y="14380"/>
                </a:lnTo>
                <a:lnTo>
                  <a:pt x="7483" y="14270"/>
                </a:lnTo>
                <a:lnTo>
                  <a:pt x="7446" y="14160"/>
                </a:lnTo>
                <a:lnTo>
                  <a:pt x="7373" y="14123"/>
                </a:lnTo>
                <a:lnTo>
                  <a:pt x="7373" y="13830"/>
                </a:lnTo>
                <a:lnTo>
                  <a:pt x="7410" y="13280"/>
                </a:lnTo>
                <a:lnTo>
                  <a:pt x="7373" y="13206"/>
                </a:lnTo>
                <a:lnTo>
                  <a:pt x="7336" y="13170"/>
                </a:lnTo>
                <a:close/>
                <a:moveTo>
                  <a:pt x="10418" y="5613"/>
                </a:moveTo>
                <a:lnTo>
                  <a:pt x="11188" y="6714"/>
                </a:lnTo>
                <a:lnTo>
                  <a:pt x="11555" y="7264"/>
                </a:lnTo>
                <a:lnTo>
                  <a:pt x="11922" y="7814"/>
                </a:lnTo>
                <a:lnTo>
                  <a:pt x="12252" y="8474"/>
                </a:lnTo>
                <a:lnTo>
                  <a:pt x="12399" y="8841"/>
                </a:lnTo>
                <a:lnTo>
                  <a:pt x="12545" y="9208"/>
                </a:lnTo>
                <a:lnTo>
                  <a:pt x="12619" y="9575"/>
                </a:lnTo>
                <a:lnTo>
                  <a:pt x="12692" y="9942"/>
                </a:lnTo>
                <a:lnTo>
                  <a:pt x="12729" y="10308"/>
                </a:lnTo>
                <a:lnTo>
                  <a:pt x="12729" y="10675"/>
                </a:lnTo>
                <a:lnTo>
                  <a:pt x="12325" y="10932"/>
                </a:lnTo>
                <a:lnTo>
                  <a:pt x="12288" y="10969"/>
                </a:lnTo>
                <a:lnTo>
                  <a:pt x="12252" y="11042"/>
                </a:lnTo>
                <a:lnTo>
                  <a:pt x="12288" y="11079"/>
                </a:lnTo>
                <a:lnTo>
                  <a:pt x="12325" y="11152"/>
                </a:lnTo>
                <a:lnTo>
                  <a:pt x="12435" y="11372"/>
                </a:lnTo>
                <a:lnTo>
                  <a:pt x="12509" y="11446"/>
                </a:lnTo>
                <a:lnTo>
                  <a:pt x="12582" y="11519"/>
                </a:lnTo>
                <a:lnTo>
                  <a:pt x="12472" y="11776"/>
                </a:lnTo>
                <a:lnTo>
                  <a:pt x="12325" y="12032"/>
                </a:lnTo>
                <a:lnTo>
                  <a:pt x="11848" y="11666"/>
                </a:lnTo>
                <a:lnTo>
                  <a:pt x="11775" y="11629"/>
                </a:lnTo>
                <a:lnTo>
                  <a:pt x="11702" y="11666"/>
                </a:lnTo>
                <a:lnTo>
                  <a:pt x="11665" y="11739"/>
                </a:lnTo>
                <a:lnTo>
                  <a:pt x="11702" y="11812"/>
                </a:lnTo>
                <a:lnTo>
                  <a:pt x="12142" y="12326"/>
                </a:lnTo>
                <a:lnTo>
                  <a:pt x="11848" y="12619"/>
                </a:lnTo>
                <a:lnTo>
                  <a:pt x="11812" y="12546"/>
                </a:lnTo>
                <a:lnTo>
                  <a:pt x="11665" y="12399"/>
                </a:lnTo>
                <a:lnTo>
                  <a:pt x="11518" y="12253"/>
                </a:lnTo>
                <a:lnTo>
                  <a:pt x="11371" y="12069"/>
                </a:lnTo>
                <a:lnTo>
                  <a:pt x="11298" y="11886"/>
                </a:lnTo>
                <a:lnTo>
                  <a:pt x="11225" y="11849"/>
                </a:lnTo>
                <a:lnTo>
                  <a:pt x="11188" y="11812"/>
                </a:lnTo>
                <a:lnTo>
                  <a:pt x="11115" y="11849"/>
                </a:lnTo>
                <a:lnTo>
                  <a:pt x="11078" y="11922"/>
                </a:lnTo>
                <a:lnTo>
                  <a:pt x="11078" y="12106"/>
                </a:lnTo>
                <a:lnTo>
                  <a:pt x="11115" y="12253"/>
                </a:lnTo>
                <a:lnTo>
                  <a:pt x="11188" y="12436"/>
                </a:lnTo>
                <a:lnTo>
                  <a:pt x="11261" y="12583"/>
                </a:lnTo>
                <a:lnTo>
                  <a:pt x="11371" y="12729"/>
                </a:lnTo>
                <a:lnTo>
                  <a:pt x="11518" y="12876"/>
                </a:lnTo>
                <a:lnTo>
                  <a:pt x="11115" y="13096"/>
                </a:lnTo>
                <a:lnTo>
                  <a:pt x="11151" y="12986"/>
                </a:lnTo>
                <a:lnTo>
                  <a:pt x="11151" y="12839"/>
                </a:lnTo>
                <a:lnTo>
                  <a:pt x="11078" y="12766"/>
                </a:lnTo>
                <a:lnTo>
                  <a:pt x="10968" y="12656"/>
                </a:lnTo>
                <a:lnTo>
                  <a:pt x="10931" y="12656"/>
                </a:lnTo>
                <a:lnTo>
                  <a:pt x="10858" y="12693"/>
                </a:lnTo>
                <a:lnTo>
                  <a:pt x="10858" y="12766"/>
                </a:lnTo>
                <a:lnTo>
                  <a:pt x="10821" y="12729"/>
                </a:lnTo>
                <a:lnTo>
                  <a:pt x="10491" y="12436"/>
                </a:lnTo>
                <a:lnTo>
                  <a:pt x="10418" y="12363"/>
                </a:lnTo>
                <a:lnTo>
                  <a:pt x="10344" y="12399"/>
                </a:lnTo>
                <a:lnTo>
                  <a:pt x="10308" y="12473"/>
                </a:lnTo>
                <a:lnTo>
                  <a:pt x="10308" y="12546"/>
                </a:lnTo>
                <a:lnTo>
                  <a:pt x="10491" y="12839"/>
                </a:lnTo>
                <a:lnTo>
                  <a:pt x="10711" y="13206"/>
                </a:lnTo>
                <a:lnTo>
                  <a:pt x="10785" y="13280"/>
                </a:lnTo>
                <a:lnTo>
                  <a:pt x="10381" y="13426"/>
                </a:lnTo>
                <a:lnTo>
                  <a:pt x="10381" y="13353"/>
                </a:lnTo>
                <a:lnTo>
                  <a:pt x="10344" y="13280"/>
                </a:lnTo>
                <a:lnTo>
                  <a:pt x="10234" y="13133"/>
                </a:lnTo>
                <a:lnTo>
                  <a:pt x="10051" y="12913"/>
                </a:lnTo>
                <a:lnTo>
                  <a:pt x="9904" y="12693"/>
                </a:lnTo>
                <a:lnTo>
                  <a:pt x="9831" y="12619"/>
                </a:lnTo>
                <a:lnTo>
                  <a:pt x="9721" y="12619"/>
                </a:lnTo>
                <a:lnTo>
                  <a:pt x="9391" y="12693"/>
                </a:lnTo>
                <a:lnTo>
                  <a:pt x="9097" y="12729"/>
                </a:lnTo>
                <a:lnTo>
                  <a:pt x="9024" y="12766"/>
                </a:lnTo>
                <a:lnTo>
                  <a:pt x="8987" y="12839"/>
                </a:lnTo>
                <a:lnTo>
                  <a:pt x="8987" y="12913"/>
                </a:lnTo>
                <a:lnTo>
                  <a:pt x="9024" y="12986"/>
                </a:lnTo>
                <a:lnTo>
                  <a:pt x="9024" y="13243"/>
                </a:lnTo>
                <a:lnTo>
                  <a:pt x="9097" y="13500"/>
                </a:lnTo>
                <a:lnTo>
                  <a:pt x="9134" y="13646"/>
                </a:lnTo>
                <a:lnTo>
                  <a:pt x="9207" y="13756"/>
                </a:lnTo>
                <a:lnTo>
                  <a:pt x="9317" y="13830"/>
                </a:lnTo>
                <a:lnTo>
                  <a:pt x="9427" y="13867"/>
                </a:lnTo>
                <a:lnTo>
                  <a:pt x="8987" y="14050"/>
                </a:lnTo>
                <a:lnTo>
                  <a:pt x="8950" y="13977"/>
                </a:lnTo>
                <a:lnTo>
                  <a:pt x="8804" y="13903"/>
                </a:lnTo>
                <a:lnTo>
                  <a:pt x="8767" y="13903"/>
                </a:lnTo>
                <a:lnTo>
                  <a:pt x="8620" y="13536"/>
                </a:lnTo>
                <a:lnTo>
                  <a:pt x="8510" y="13390"/>
                </a:lnTo>
                <a:lnTo>
                  <a:pt x="8364" y="13206"/>
                </a:lnTo>
                <a:lnTo>
                  <a:pt x="8327" y="13206"/>
                </a:lnTo>
                <a:lnTo>
                  <a:pt x="8327" y="13243"/>
                </a:lnTo>
                <a:lnTo>
                  <a:pt x="8327" y="13500"/>
                </a:lnTo>
                <a:lnTo>
                  <a:pt x="8364" y="13756"/>
                </a:lnTo>
                <a:lnTo>
                  <a:pt x="8510" y="14270"/>
                </a:lnTo>
                <a:lnTo>
                  <a:pt x="8070" y="14453"/>
                </a:lnTo>
                <a:lnTo>
                  <a:pt x="8033" y="14160"/>
                </a:lnTo>
                <a:lnTo>
                  <a:pt x="7960" y="13903"/>
                </a:lnTo>
                <a:lnTo>
                  <a:pt x="7923" y="13536"/>
                </a:lnTo>
                <a:lnTo>
                  <a:pt x="7923" y="13206"/>
                </a:lnTo>
                <a:lnTo>
                  <a:pt x="7887" y="13133"/>
                </a:lnTo>
                <a:lnTo>
                  <a:pt x="7813" y="13096"/>
                </a:lnTo>
                <a:lnTo>
                  <a:pt x="7777" y="13096"/>
                </a:lnTo>
                <a:lnTo>
                  <a:pt x="7703" y="13170"/>
                </a:lnTo>
                <a:lnTo>
                  <a:pt x="7667" y="13536"/>
                </a:lnTo>
                <a:lnTo>
                  <a:pt x="7630" y="13903"/>
                </a:lnTo>
                <a:lnTo>
                  <a:pt x="7667" y="14233"/>
                </a:lnTo>
                <a:lnTo>
                  <a:pt x="7667" y="14380"/>
                </a:lnTo>
                <a:lnTo>
                  <a:pt x="7740" y="14527"/>
                </a:lnTo>
                <a:lnTo>
                  <a:pt x="7483" y="14563"/>
                </a:lnTo>
                <a:lnTo>
                  <a:pt x="7190" y="14527"/>
                </a:lnTo>
                <a:lnTo>
                  <a:pt x="7006" y="14453"/>
                </a:lnTo>
                <a:lnTo>
                  <a:pt x="6786" y="14380"/>
                </a:lnTo>
                <a:lnTo>
                  <a:pt x="6823" y="14160"/>
                </a:lnTo>
                <a:lnTo>
                  <a:pt x="6860" y="13646"/>
                </a:lnTo>
                <a:lnTo>
                  <a:pt x="6860" y="13206"/>
                </a:lnTo>
                <a:lnTo>
                  <a:pt x="6860" y="12766"/>
                </a:lnTo>
                <a:lnTo>
                  <a:pt x="6823" y="12693"/>
                </a:lnTo>
                <a:lnTo>
                  <a:pt x="6713" y="12656"/>
                </a:lnTo>
                <a:lnTo>
                  <a:pt x="6346" y="12693"/>
                </a:lnTo>
                <a:lnTo>
                  <a:pt x="6309" y="12656"/>
                </a:lnTo>
                <a:lnTo>
                  <a:pt x="6236" y="12693"/>
                </a:lnTo>
                <a:lnTo>
                  <a:pt x="6089" y="12913"/>
                </a:lnTo>
                <a:lnTo>
                  <a:pt x="5943" y="13133"/>
                </a:lnTo>
                <a:lnTo>
                  <a:pt x="5869" y="13390"/>
                </a:lnTo>
                <a:lnTo>
                  <a:pt x="5796" y="13610"/>
                </a:lnTo>
                <a:lnTo>
                  <a:pt x="5392" y="13206"/>
                </a:lnTo>
                <a:lnTo>
                  <a:pt x="5686" y="12839"/>
                </a:lnTo>
                <a:lnTo>
                  <a:pt x="5943" y="12473"/>
                </a:lnTo>
                <a:lnTo>
                  <a:pt x="5943" y="12363"/>
                </a:lnTo>
                <a:lnTo>
                  <a:pt x="5943" y="12289"/>
                </a:lnTo>
                <a:lnTo>
                  <a:pt x="5869" y="12216"/>
                </a:lnTo>
                <a:lnTo>
                  <a:pt x="5686" y="12216"/>
                </a:lnTo>
                <a:lnTo>
                  <a:pt x="5612" y="12289"/>
                </a:lnTo>
                <a:lnTo>
                  <a:pt x="5209" y="12949"/>
                </a:lnTo>
                <a:lnTo>
                  <a:pt x="4952" y="12619"/>
                </a:lnTo>
                <a:lnTo>
                  <a:pt x="5136" y="12473"/>
                </a:lnTo>
                <a:lnTo>
                  <a:pt x="5319" y="12289"/>
                </a:lnTo>
                <a:lnTo>
                  <a:pt x="5466" y="12069"/>
                </a:lnTo>
                <a:lnTo>
                  <a:pt x="5576" y="11849"/>
                </a:lnTo>
                <a:lnTo>
                  <a:pt x="5576" y="11776"/>
                </a:lnTo>
                <a:lnTo>
                  <a:pt x="5576" y="11739"/>
                </a:lnTo>
                <a:lnTo>
                  <a:pt x="5539" y="11666"/>
                </a:lnTo>
                <a:lnTo>
                  <a:pt x="5502" y="11629"/>
                </a:lnTo>
                <a:lnTo>
                  <a:pt x="5319" y="11629"/>
                </a:lnTo>
                <a:lnTo>
                  <a:pt x="5282" y="11702"/>
                </a:lnTo>
                <a:lnTo>
                  <a:pt x="4805" y="12399"/>
                </a:lnTo>
                <a:lnTo>
                  <a:pt x="4439" y="11922"/>
                </a:lnTo>
                <a:lnTo>
                  <a:pt x="4549" y="11812"/>
                </a:lnTo>
                <a:lnTo>
                  <a:pt x="4879" y="11409"/>
                </a:lnTo>
                <a:lnTo>
                  <a:pt x="5209" y="10969"/>
                </a:lnTo>
                <a:lnTo>
                  <a:pt x="5209" y="10895"/>
                </a:lnTo>
                <a:lnTo>
                  <a:pt x="5246" y="10859"/>
                </a:lnTo>
                <a:lnTo>
                  <a:pt x="5282" y="10785"/>
                </a:lnTo>
                <a:lnTo>
                  <a:pt x="5282" y="10712"/>
                </a:lnTo>
                <a:lnTo>
                  <a:pt x="5209" y="10639"/>
                </a:lnTo>
                <a:lnTo>
                  <a:pt x="5099" y="10602"/>
                </a:lnTo>
                <a:lnTo>
                  <a:pt x="5026" y="10602"/>
                </a:lnTo>
                <a:lnTo>
                  <a:pt x="4952" y="10639"/>
                </a:lnTo>
                <a:lnTo>
                  <a:pt x="4549" y="11225"/>
                </a:lnTo>
                <a:lnTo>
                  <a:pt x="4329" y="11556"/>
                </a:lnTo>
                <a:lnTo>
                  <a:pt x="4292" y="11482"/>
                </a:lnTo>
                <a:lnTo>
                  <a:pt x="4145" y="11482"/>
                </a:lnTo>
                <a:lnTo>
                  <a:pt x="3888" y="11152"/>
                </a:lnTo>
                <a:lnTo>
                  <a:pt x="4329" y="10822"/>
                </a:lnTo>
                <a:lnTo>
                  <a:pt x="4549" y="10675"/>
                </a:lnTo>
                <a:lnTo>
                  <a:pt x="4732" y="10455"/>
                </a:lnTo>
                <a:lnTo>
                  <a:pt x="4769" y="10418"/>
                </a:lnTo>
                <a:lnTo>
                  <a:pt x="4805" y="10345"/>
                </a:lnTo>
                <a:lnTo>
                  <a:pt x="4732" y="10235"/>
                </a:lnTo>
                <a:lnTo>
                  <a:pt x="4659" y="10162"/>
                </a:lnTo>
                <a:lnTo>
                  <a:pt x="4585" y="10162"/>
                </a:lnTo>
                <a:lnTo>
                  <a:pt x="4512" y="10198"/>
                </a:lnTo>
                <a:lnTo>
                  <a:pt x="4292" y="10345"/>
                </a:lnTo>
                <a:lnTo>
                  <a:pt x="4072" y="10528"/>
                </a:lnTo>
                <a:lnTo>
                  <a:pt x="3705" y="10895"/>
                </a:lnTo>
                <a:lnTo>
                  <a:pt x="3256" y="10239"/>
                </a:lnTo>
                <a:lnTo>
                  <a:pt x="3256" y="10239"/>
                </a:lnTo>
                <a:lnTo>
                  <a:pt x="3485" y="10272"/>
                </a:lnTo>
                <a:lnTo>
                  <a:pt x="3742" y="10235"/>
                </a:lnTo>
                <a:lnTo>
                  <a:pt x="3888" y="10162"/>
                </a:lnTo>
                <a:lnTo>
                  <a:pt x="4072" y="10052"/>
                </a:lnTo>
                <a:lnTo>
                  <a:pt x="4365" y="9868"/>
                </a:lnTo>
                <a:lnTo>
                  <a:pt x="4769" y="9648"/>
                </a:lnTo>
                <a:lnTo>
                  <a:pt x="4989" y="9538"/>
                </a:lnTo>
                <a:lnTo>
                  <a:pt x="5172" y="9391"/>
                </a:lnTo>
                <a:lnTo>
                  <a:pt x="6053" y="10675"/>
                </a:lnTo>
                <a:lnTo>
                  <a:pt x="6383" y="11115"/>
                </a:lnTo>
                <a:lnTo>
                  <a:pt x="6713" y="11556"/>
                </a:lnTo>
                <a:lnTo>
                  <a:pt x="6896" y="11739"/>
                </a:lnTo>
                <a:lnTo>
                  <a:pt x="7116" y="11922"/>
                </a:lnTo>
                <a:lnTo>
                  <a:pt x="7336" y="12069"/>
                </a:lnTo>
                <a:lnTo>
                  <a:pt x="7593" y="12179"/>
                </a:lnTo>
                <a:lnTo>
                  <a:pt x="7813" y="12253"/>
                </a:lnTo>
                <a:lnTo>
                  <a:pt x="8070" y="12289"/>
                </a:lnTo>
                <a:lnTo>
                  <a:pt x="8547" y="12289"/>
                </a:lnTo>
                <a:lnTo>
                  <a:pt x="8767" y="12253"/>
                </a:lnTo>
                <a:lnTo>
                  <a:pt x="8987" y="12179"/>
                </a:lnTo>
                <a:lnTo>
                  <a:pt x="9207" y="12106"/>
                </a:lnTo>
                <a:lnTo>
                  <a:pt x="9427" y="11996"/>
                </a:lnTo>
                <a:lnTo>
                  <a:pt x="9684" y="11849"/>
                </a:lnTo>
                <a:lnTo>
                  <a:pt x="9867" y="11666"/>
                </a:lnTo>
                <a:lnTo>
                  <a:pt x="10051" y="11482"/>
                </a:lnTo>
                <a:lnTo>
                  <a:pt x="10198" y="11262"/>
                </a:lnTo>
                <a:lnTo>
                  <a:pt x="10308" y="11042"/>
                </a:lnTo>
                <a:lnTo>
                  <a:pt x="10418" y="10822"/>
                </a:lnTo>
                <a:lnTo>
                  <a:pt x="10491" y="10565"/>
                </a:lnTo>
                <a:lnTo>
                  <a:pt x="10528" y="10345"/>
                </a:lnTo>
                <a:lnTo>
                  <a:pt x="10564" y="9832"/>
                </a:lnTo>
                <a:lnTo>
                  <a:pt x="10528" y="9318"/>
                </a:lnTo>
                <a:lnTo>
                  <a:pt x="10418" y="8804"/>
                </a:lnTo>
                <a:lnTo>
                  <a:pt x="10234" y="8328"/>
                </a:lnTo>
                <a:lnTo>
                  <a:pt x="9978" y="7887"/>
                </a:lnTo>
                <a:lnTo>
                  <a:pt x="9684" y="7484"/>
                </a:lnTo>
                <a:lnTo>
                  <a:pt x="9097" y="6640"/>
                </a:lnTo>
                <a:lnTo>
                  <a:pt x="9354" y="6494"/>
                </a:lnTo>
                <a:lnTo>
                  <a:pt x="9574" y="6347"/>
                </a:lnTo>
                <a:lnTo>
                  <a:pt x="10014" y="5980"/>
                </a:lnTo>
                <a:lnTo>
                  <a:pt x="10418" y="5613"/>
                </a:lnTo>
                <a:close/>
                <a:moveTo>
                  <a:pt x="8400" y="2055"/>
                </a:moveTo>
                <a:lnTo>
                  <a:pt x="8290" y="2092"/>
                </a:lnTo>
                <a:lnTo>
                  <a:pt x="8217" y="2165"/>
                </a:lnTo>
                <a:lnTo>
                  <a:pt x="8180" y="2202"/>
                </a:lnTo>
                <a:lnTo>
                  <a:pt x="8180" y="2312"/>
                </a:lnTo>
                <a:lnTo>
                  <a:pt x="8180" y="2385"/>
                </a:lnTo>
                <a:lnTo>
                  <a:pt x="8107" y="2422"/>
                </a:lnTo>
                <a:lnTo>
                  <a:pt x="8033" y="2459"/>
                </a:lnTo>
                <a:lnTo>
                  <a:pt x="7300" y="3045"/>
                </a:lnTo>
                <a:lnTo>
                  <a:pt x="6896" y="3339"/>
                </a:lnTo>
                <a:lnTo>
                  <a:pt x="6529" y="3596"/>
                </a:lnTo>
                <a:lnTo>
                  <a:pt x="6456" y="3669"/>
                </a:lnTo>
                <a:lnTo>
                  <a:pt x="6419" y="3742"/>
                </a:lnTo>
                <a:lnTo>
                  <a:pt x="6419" y="3852"/>
                </a:lnTo>
                <a:lnTo>
                  <a:pt x="6419" y="3926"/>
                </a:lnTo>
                <a:lnTo>
                  <a:pt x="8547" y="6677"/>
                </a:lnTo>
                <a:lnTo>
                  <a:pt x="8547" y="6750"/>
                </a:lnTo>
                <a:lnTo>
                  <a:pt x="8620" y="6787"/>
                </a:lnTo>
                <a:lnTo>
                  <a:pt x="9391" y="7851"/>
                </a:lnTo>
                <a:lnTo>
                  <a:pt x="9684" y="8291"/>
                </a:lnTo>
                <a:lnTo>
                  <a:pt x="9904" y="8768"/>
                </a:lnTo>
                <a:lnTo>
                  <a:pt x="10014" y="9025"/>
                </a:lnTo>
                <a:lnTo>
                  <a:pt x="10088" y="9281"/>
                </a:lnTo>
                <a:lnTo>
                  <a:pt x="10124" y="9538"/>
                </a:lnTo>
                <a:lnTo>
                  <a:pt x="10124" y="9832"/>
                </a:lnTo>
                <a:lnTo>
                  <a:pt x="10124" y="10088"/>
                </a:lnTo>
                <a:lnTo>
                  <a:pt x="10088" y="10308"/>
                </a:lnTo>
                <a:lnTo>
                  <a:pt x="10014" y="10565"/>
                </a:lnTo>
                <a:lnTo>
                  <a:pt x="9904" y="10785"/>
                </a:lnTo>
                <a:lnTo>
                  <a:pt x="9794" y="11005"/>
                </a:lnTo>
                <a:lnTo>
                  <a:pt x="9647" y="11189"/>
                </a:lnTo>
                <a:lnTo>
                  <a:pt x="9464" y="11372"/>
                </a:lnTo>
                <a:lnTo>
                  <a:pt x="9281" y="11556"/>
                </a:lnTo>
                <a:lnTo>
                  <a:pt x="9097" y="11666"/>
                </a:lnTo>
                <a:lnTo>
                  <a:pt x="8877" y="11739"/>
                </a:lnTo>
                <a:lnTo>
                  <a:pt x="8657" y="11776"/>
                </a:lnTo>
                <a:lnTo>
                  <a:pt x="8437" y="11812"/>
                </a:lnTo>
                <a:lnTo>
                  <a:pt x="7997" y="11812"/>
                </a:lnTo>
                <a:lnTo>
                  <a:pt x="7813" y="11739"/>
                </a:lnTo>
                <a:lnTo>
                  <a:pt x="7593" y="11666"/>
                </a:lnTo>
                <a:lnTo>
                  <a:pt x="7373" y="11519"/>
                </a:lnTo>
                <a:lnTo>
                  <a:pt x="7153" y="11372"/>
                </a:lnTo>
                <a:lnTo>
                  <a:pt x="6970" y="11152"/>
                </a:lnTo>
                <a:lnTo>
                  <a:pt x="6823" y="10932"/>
                </a:lnTo>
                <a:lnTo>
                  <a:pt x="6053" y="9905"/>
                </a:lnTo>
                <a:lnTo>
                  <a:pt x="5356" y="8878"/>
                </a:lnTo>
                <a:lnTo>
                  <a:pt x="4659" y="7814"/>
                </a:lnTo>
                <a:lnTo>
                  <a:pt x="4035" y="6714"/>
                </a:lnTo>
                <a:lnTo>
                  <a:pt x="3742" y="6163"/>
                </a:lnTo>
                <a:lnTo>
                  <a:pt x="3485" y="5613"/>
                </a:lnTo>
                <a:lnTo>
                  <a:pt x="3412" y="5540"/>
                </a:lnTo>
                <a:lnTo>
                  <a:pt x="3301" y="5503"/>
                </a:lnTo>
                <a:lnTo>
                  <a:pt x="3191" y="5503"/>
                </a:lnTo>
                <a:lnTo>
                  <a:pt x="3118" y="5576"/>
                </a:lnTo>
                <a:lnTo>
                  <a:pt x="3008" y="5687"/>
                </a:lnTo>
                <a:lnTo>
                  <a:pt x="2861" y="5760"/>
                </a:lnTo>
                <a:lnTo>
                  <a:pt x="2715" y="5833"/>
                </a:lnTo>
                <a:lnTo>
                  <a:pt x="2568" y="5833"/>
                </a:lnTo>
                <a:lnTo>
                  <a:pt x="2421" y="5870"/>
                </a:lnTo>
                <a:lnTo>
                  <a:pt x="2274" y="5907"/>
                </a:lnTo>
                <a:lnTo>
                  <a:pt x="2018" y="6053"/>
                </a:lnTo>
                <a:lnTo>
                  <a:pt x="1431" y="6420"/>
                </a:lnTo>
                <a:lnTo>
                  <a:pt x="1137" y="6604"/>
                </a:lnTo>
                <a:lnTo>
                  <a:pt x="880" y="6824"/>
                </a:lnTo>
                <a:lnTo>
                  <a:pt x="770" y="6824"/>
                </a:lnTo>
                <a:lnTo>
                  <a:pt x="697" y="6897"/>
                </a:lnTo>
                <a:lnTo>
                  <a:pt x="660" y="6970"/>
                </a:lnTo>
                <a:lnTo>
                  <a:pt x="697" y="7080"/>
                </a:lnTo>
                <a:lnTo>
                  <a:pt x="1101" y="7814"/>
                </a:lnTo>
                <a:lnTo>
                  <a:pt x="1541" y="8548"/>
                </a:lnTo>
                <a:lnTo>
                  <a:pt x="2458" y="9942"/>
                </a:lnTo>
                <a:lnTo>
                  <a:pt x="3412" y="11335"/>
                </a:lnTo>
                <a:lnTo>
                  <a:pt x="4402" y="12693"/>
                </a:lnTo>
                <a:lnTo>
                  <a:pt x="4989" y="13426"/>
                </a:lnTo>
                <a:lnTo>
                  <a:pt x="4952" y="13426"/>
                </a:lnTo>
                <a:lnTo>
                  <a:pt x="4952" y="13500"/>
                </a:lnTo>
                <a:lnTo>
                  <a:pt x="4989" y="13536"/>
                </a:lnTo>
                <a:lnTo>
                  <a:pt x="5026" y="13573"/>
                </a:lnTo>
                <a:lnTo>
                  <a:pt x="5099" y="13536"/>
                </a:lnTo>
                <a:lnTo>
                  <a:pt x="5429" y="13940"/>
                </a:lnTo>
                <a:lnTo>
                  <a:pt x="5796" y="14307"/>
                </a:lnTo>
                <a:lnTo>
                  <a:pt x="5833" y="14343"/>
                </a:lnTo>
                <a:lnTo>
                  <a:pt x="5906" y="14380"/>
                </a:lnTo>
                <a:lnTo>
                  <a:pt x="6126" y="14563"/>
                </a:lnTo>
                <a:lnTo>
                  <a:pt x="6383" y="14710"/>
                </a:lnTo>
                <a:lnTo>
                  <a:pt x="6640" y="14857"/>
                </a:lnTo>
                <a:lnTo>
                  <a:pt x="6933" y="14967"/>
                </a:lnTo>
                <a:lnTo>
                  <a:pt x="7226" y="15040"/>
                </a:lnTo>
                <a:lnTo>
                  <a:pt x="7850" y="15040"/>
                </a:lnTo>
                <a:lnTo>
                  <a:pt x="8180" y="14967"/>
                </a:lnTo>
                <a:lnTo>
                  <a:pt x="8510" y="14820"/>
                </a:lnTo>
                <a:lnTo>
                  <a:pt x="8877" y="14673"/>
                </a:lnTo>
                <a:lnTo>
                  <a:pt x="9574" y="14343"/>
                </a:lnTo>
                <a:lnTo>
                  <a:pt x="11115" y="13683"/>
                </a:lnTo>
                <a:lnTo>
                  <a:pt x="11592" y="13426"/>
                </a:lnTo>
                <a:lnTo>
                  <a:pt x="11995" y="13170"/>
                </a:lnTo>
                <a:lnTo>
                  <a:pt x="12399" y="12839"/>
                </a:lnTo>
                <a:lnTo>
                  <a:pt x="12729" y="12436"/>
                </a:lnTo>
                <a:lnTo>
                  <a:pt x="12912" y="12142"/>
                </a:lnTo>
                <a:lnTo>
                  <a:pt x="13059" y="11849"/>
                </a:lnTo>
                <a:lnTo>
                  <a:pt x="13169" y="11519"/>
                </a:lnTo>
                <a:lnTo>
                  <a:pt x="13242" y="11189"/>
                </a:lnTo>
                <a:lnTo>
                  <a:pt x="13279" y="10859"/>
                </a:lnTo>
                <a:lnTo>
                  <a:pt x="13316" y="10528"/>
                </a:lnTo>
                <a:lnTo>
                  <a:pt x="13279" y="10198"/>
                </a:lnTo>
                <a:lnTo>
                  <a:pt x="13242" y="9868"/>
                </a:lnTo>
                <a:lnTo>
                  <a:pt x="13169" y="9538"/>
                </a:lnTo>
                <a:lnTo>
                  <a:pt x="13095" y="9208"/>
                </a:lnTo>
                <a:lnTo>
                  <a:pt x="12875" y="8584"/>
                </a:lnTo>
                <a:lnTo>
                  <a:pt x="12582" y="7961"/>
                </a:lnTo>
                <a:lnTo>
                  <a:pt x="12252" y="7374"/>
                </a:lnTo>
                <a:lnTo>
                  <a:pt x="11885" y="6824"/>
                </a:lnTo>
                <a:lnTo>
                  <a:pt x="10271" y="4476"/>
                </a:lnTo>
                <a:lnTo>
                  <a:pt x="8657" y="2165"/>
                </a:lnTo>
                <a:lnTo>
                  <a:pt x="8584" y="2092"/>
                </a:lnTo>
                <a:lnTo>
                  <a:pt x="8474" y="2055"/>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473" name="Google Shape;473;p9"/>
          <p:cNvSpPr/>
          <p:nvPr/>
        </p:nvSpPr>
        <p:spPr>
          <a:xfrm>
            <a:off x="258963" y="4957957"/>
            <a:ext cx="386048" cy="258065"/>
          </a:xfrm>
          <a:custGeom>
            <a:avLst/>
            <a:gdLst/>
            <a:ahLst/>
            <a:cxnLst/>
            <a:rect l="l" t="t" r="r" b="b"/>
            <a:pathLst>
              <a:path w="13610" h="9098" extrusionOk="0">
                <a:moveTo>
                  <a:pt x="4696" y="0"/>
                </a:moveTo>
                <a:lnTo>
                  <a:pt x="4586" y="74"/>
                </a:lnTo>
                <a:lnTo>
                  <a:pt x="4256" y="440"/>
                </a:lnTo>
                <a:lnTo>
                  <a:pt x="3999" y="844"/>
                </a:lnTo>
                <a:lnTo>
                  <a:pt x="3742" y="1247"/>
                </a:lnTo>
                <a:lnTo>
                  <a:pt x="3522" y="1688"/>
                </a:lnTo>
                <a:lnTo>
                  <a:pt x="3339" y="2128"/>
                </a:lnTo>
                <a:lnTo>
                  <a:pt x="3228" y="2605"/>
                </a:lnTo>
                <a:lnTo>
                  <a:pt x="3118" y="3081"/>
                </a:lnTo>
                <a:lnTo>
                  <a:pt x="3045" y="3595"/>
                </a:lnTo>
                <a:lnTo>
                  <a:pt x="3008" y="3852"/>
                </a:lnTo>
                <a:lnTo>
                  <a:pt x="2935" y="4072"/>
                </a:lnTo>
                <a:lnTo>
                  <a:pt x="2825" y="4329"/>
                </a:lnTo>
                <a:lnTo>
                  <a:pt x="2678" y="4512"/>
                </a:lnTo>
                <a:lnTo>
                  <a:pt x="2605" y="4622"/>
                </a:lnTo>
                <a:lnTo>
                  <a:pt x="2495" y="4659"/>
                </a:lnTo>
                <a:lnTo>
                  <a:pt x="2275" y="4732"/>
                </a:lnTo>
                <a:lnTo>
                  <a:pt x="1835" y="4732"/>
                </a:lnTo>
                <a:lnTo>
                  <a:pt x="1541" y="4659"/>
                </a:lnTo>
                <a:lnTo>
                  <a:pt x="991" y="4659"/>
                </a:lnTo>
                <a:lnTo>
                  <a:pt x="881" y="4732"/>
                </a:lnTo>
                <a:lnTo>
                  <a:pt x="771" y="4769"/>
                </a:lnTo>
                <a:lnTo>
                  <a:pt x="587" y="4732"/>
                </a:lnTo>
                <a:lnTo>
                  <a:pt x="404" y="4732"/>
                </a:lnTo>
                <a:lnTo>
                  <a:pt x="257" y="4805"/>
                </a:lnTo>
                <a:lnTo>
                  <a:pt x="74" y="4879"/>
                </a:lnTo>
                <a:lnTo>
                  <a:pt x="37" y="4952"/>
                </a:lnTo>
                <a:lnTo>
                  <a:pt x="0" y="5026"/>
                </a:lnTo>
                <a:lnTo>
                  <a:pt x="0" y="5172"/>
                </a:lnTo>
                <a:lnTo>
                  <a:pt x="37" y="5209"/>
                </a:lnTo>
                <a:lnTo>
                  <a:pt x="74" y="5246"/>
                </a:lnTo>
                <a:lnTo>
                  <a:pt x="147" y="5282"/>
                </a:lnTo>
                <a:lnTo>
                  <a:pt x="221" y="5246"/>
                </a:lnTo>
                <a:lnTo>
                  <a:pt x="514" y="5172"/>
                </a:lnTo>
                <a:lnTo>
                  <a:pt x="587" y="5282"/>
                </a:lnTo>
                <a:lnTo>
                  <a:pt x="697" y="5356"/>
                </a:lnTo>
                <a:lnTo>
                  <a:pt x="807" y="5356"/>
                </a:lnTo>
                <a:lnTo>
                  <a:pt x="881" y="5319"/>
                </a:lnTo>
                <a:lnTo>
                  <a:pt x="918" y="5282"/>
                </a:lnTo>
                <a:lnTo>
                  <a:pt x="991" y="5209"/>
                </a:lnTo>
                <a:lnTo>
                  <a:pt x="1064" y="5172"/>
                </a:lnTo>
                <a:lnTo>
                  <a:pt x="1248" y="5136"/>
                </a:lnTo>
                <a:lnTo>
                  <a:pt x="1431" y="5172"/>
                </a:lnTo>
                <a:lnTo>
                  <a:pt x="1614" y="5209"/>
                </a:lnTo>
                <a:lnTo>
                  <a:pt x="1981" y="5282"/>
                </a:lnTo>
                <a:lnTo>
                  <a:pt x="2201" y="5282"/>
                </a:lnTo>
                <a:lnTo>
                  <a:pt x="2385" y="5246"/>
                </a:lnTo>
                <a:lnTo>
                  <a:pt x="2605" y="5209"/>
                </a:lnTo>
                <a:lnTo>
                  <a:pt x="2752" y="5136"/>
                </a:lnTo>
                <a:lnTo>
                  <a:pt x="2935" y="5026"/>
                </a:lnTo>
                <a:lnTo>
                  <a:pt x="3082" y="4879"/>
                </a:lnTo>
                <a:lnTo>
                  <a:pt x="3192" y="4732"/>
                </a:lnTo>
                <a:lnTo>
                  <a:pt x="3302" y="4549"/>
                </a:lnTo>
                <a:lnTo>
                  <a:pt x="3449" y="4182"/>
                </a:lnTo>
                <a:lnTo>
                  <a:pt x="3522" y="3925"/>
                </a:lnTo>
                <a:lnTo>
                  <a:pt x="3559" y="3668"/>
                </a:lnTo>
                <a:lnTo>
                  <a:pt x="3632" y="3118"/>
                </a:lnTo>
                <a:lnTo>
                  <a:pt x="3742" y="2641"/>
                </a:lnTo>
                <a:lnTo>
                  <a:pt x="3889" y="2201"/>
                </a:lnTo>
                <a:lnTo>
                  <a:pt x="4035" y="1834"/>
                </a:lnTo>
                <a:lnTo>
                  <a:pt x="4219" y="1467"/>
                </a:lnTo>
                <a:lnTo>
                  <a:pt x="4402" y="1137"/>
                </a:lnTo>
                <a:lnTo>
                  <a:pt x="4659" y="844"/>
                </a:lnTo>
                <a:lnTo>
                  <a:pt x="5173" y="2861"/>
                </a:lnTo>
                <a:lnTo>
                  <a:pt x="5649" y="4842"/>
                </a:lnTo>
                <a:lnTo>
                  <a:pt x="6126" y="6860"/>
                </a:lnTo>
                <a:lnTo>
                  <a:pt x="6567" y="8914"/>
                </a:lnTo>
                <a:lnTo>
                  <a:pt x="6603" y="8987"/>
                </a:lnTo>
                <a:lnTo>
                  <a:pt x="6713" y="9061"/>
                </a:lnTo>
                <a:lnTo>
                  <a:pt x="6787" y="9097"/>
                </a:lnTo>
                <a:lnTo>
                  <a:pt x="6897" y="9097"/>
                </a:lnTo>
                <a:lnTo>
                  <a:pt x="7153" y="8987"/>
                </a:lnTo>
                <a:lnTo>
                  <a:pt x="7374" y="8804"/>
                </a:lnTo>
                <a:lnTo>
                  <a:pt x="7520" y="8620"/>
                </a:lnTo>
                <a:lnTo>
                  <a:pt x="7667" y="8364"/>
                </a:lnTo>
                <a:lnTo>
                  <a:pt x="7814" y="7997"/>
                </a:lnTo>
                <a:lnTo>
                  <a:pt x="7924" y="7593"/>
                </a:lnTo>
                <a:lnTo>
                  <a:pt x="8181" y="6823"/>
                </a:lnTo>
                <a:lnTo>
                  <a:pt x="9061" y="3962"/>
                </a:lnTo>
                <a:lnTo>
                  <a:pt x="9208" y="4439"/>
                </a:lnTo>
                <a:lnTo>
                  <a:pt x="9318" y="4952"/>
                </a:lnTo>
                <a:lnTo>
                  <a:pt x="9318" y="5062"/>
                </a:lnTo>
                <a:lnTo>
                  <a:pt x="9391" y="5136"/>
                </a:lnTo>
                <a:lnTo>
                  <a:pt x="9464" y="5209"/>
                </a:lnTo>
                <a:lnTo>
                  <a:pt x="9574" y="5209"/>
                </a:lnTo>
                <a:lnTo>
                  <a:pt x="12032" y="5062"/>
                </a:lnTo>
                <a:lnTo>
                  <a:pt x="12069" y="5136"/>
                </a:lnTo>
                <a:lnTo>
                  <a:pt x="12105" y="5209"/>
                </a:lnTo>
                <a:lnTo>
                  <a:pt x="12326" y="5356"/>
                </a:lnTo>
                <a:lnTo>
                  <a:pt x="12582" y="5429"/>
                </a:lnTo>
                <a:lnTo>
                  <a:pt x="12619" y="5466"/>
                </a:lnTo>
                <a:lnTo>
                  <a:pt x="12912" y="5466"/>
                </a:lnTo>
                <a:lnTo>
                  <a:pt x="13059" y="5429"/>
                </a:lnTo>
                <a:lnTo>
                  <a:pt x="13206" y="5319"/>
                </a:lnTo>
                <a:lnTo>
                  <a:pt x="13316" y="5209"/>
                </a:lnTo>
                <a:lnTo>
                  <a:pt x="13426" y="5062"/>
                </a:lnTo>
                <a:lnTo>
                  <a:pt x="13536" y="4915"/>
                </a:lnTo>
                <a:lnTo>
                  <a:pt x="13609" y="4732"/>
                </a:lnTo>
                <a:lnTo>
                  <a:pt x="13609" y="4659"/>
                </a:lnTo>
                <a:lnTo>
                  <a:pt x="13609" y="4549"/>
                </a:lnTo>
                <a:lnTo>
                  <a:pt x="13536" y="4439"/>
                </a:lnTo>
                <a:lnTo>
                  <a:pt x="13426" y="4292"/>
                </a:lnTo>
                <a:lnTo>
                  <a:pt x="13279" y="4219"/>
                </a:lnTo>
                <a:lnTo>
                  <a:pt x="13133" y="4145"/>
                </a:lnTo>
                <a:lnTo>
                  <a:pt x="12949" y="4072"/>
                </a:lnTo>
                <a:lnTo>
                  <a:pt x="12802" y="4072"/>
                </a:lnTo>
                <a:lnTo>
                  <a:pt x="12619" y="4108"/>
                </a:lnTo>
                <a:lnTo>
                  <a:pt x="12436" y="4182"/>
                </a:lnTo>
                <a:lnTo>
                  <a:pt x="12326" y="4255"/>
                </a:lnTo>
                <a:lnTo>
                  <a:pt x="12252" y="4329"/>
                </a:lnTo>
                <a:lnTo>
                  <a:pt x="12142" y="4512"/>
                </a:lnTo>
                <a:lnTo>
                  <a:pt x="9794" y="4659"/>
                </a:lnTo>
                <a:lnTo>
                  <a:pt x="9721" y="4255"/>
                </a:lnTo>
                <a:lnTo>
                  <a:pt x="9611" y="3852"/>
                </a:lnTo>
                <a:lnTo>
                  <a:pt x="9464" y="3448"/>
                </a:lnTo>
                <a:lnTo>
                  <a:pt x="9281" y="3045"/>
                </a:lnTo>
                <a:lnTo>
                  <a:pt x="9208" y="2971"/>
                </a:lnTo>
                <a:lnTo>
                  <a:pt x="9134" y="2935"/>
                </a:lnTo>
                <a:lnTo>
                  <a:pt x="8987" y="2935"/>
                </a:lnTo>
                <a:lnTo>
                  <a:pt x="8841" y="2971"/>
                </a:lnTo>
                <a:lnTo>
                  <a:pt x="8804" y="3045"/>
                </a:lnTo>
                <a:lnTo>
                  <a:pt x="8767" y="3118"/>
                </a:lnTo>
                <a:lnTo>
                  <a:pt x="7850" y="6016"/>
                </a:lnTo>
                <a:lnTo>
                  <a:pt x="7374" y="7557"/>
                </a:lnTo>
                <a:lnTo>
                  <a:pt x="7227" y="7997"/>
                </a:lnTo>
                <a:lnTo>
                  <a:pt x="7153" y="8217"/>
                </a:lnTo>
                <a:lnTo>
                  <a:pt x="7007" y="8400"/>
                </a:lnTo>
                <a:lnTo>
                  <a:pt x="6567" y="6346"/>
                </a:lnTo>
                <a:lnTo>
                  <a:pt x="6090" y="4292"/>
                </a:lnTo>
                <a:lnTo>
                  <a:pt x="5576" y="2238"/>
                </a:lnTo>
                <a:lnTo>
                  <a:pt x="5026" y="220"/>
                </a:lnTo>
                <a:lnTo>
                  <a:pt x="4953" y="74"/>
                </a:lnTo>
                <a:lnTo>
                  <a:pt x="4842" y="37"/>
                </a:lnTo>
                <a:lnTo>
                  <a:pt x="4696"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474" name="Google Shape;474;p9"/>
          <p:cNvSpPr/>
          <p:nvPr/>
        </p:nvSpPr>
        <p:spPr>
          <a:xfrm>
            <a:off x="8699345" y="1151407"/>
            <a:ext cx="174842" cy="187322"/>
          </a:xfrm>
          <a:custGeom>
            <a:avLst/>
            <a:gdLst/>
            <a:ahLst/>
            <a:cxnLst/>
            <a:rect l="l" t="t" r="r" b="b"/>
            <a:pathLst>
              <a:path w="6164" h="6604" extrusionOk="0">
                <a:moveTo>
                  <a:pt x="3962" y="0"/>
                </a:moveTo>
                <a:lnTo>
                  <a:pt x="3926" y="37"/>
                </a:lnTo>
                <a:lnTo>
                  <a:pt x="3889" y="74"/>
                </a:lnTo>
                <a:lnTo>
                  <a:pt x="3889" y="147"/>
                </a:lnTo>
                <a:lnTo>
                  <a:pt x="3522" y="477"/>
                </a:lnTo>
                <a:lnTo>
                  <a:pt x="3229" y="807"/>
                </a:lnTo>
                <a:lnTo>
                  <a:pt x="2788" y="1284"/>
                </a:lnTo>
                <a:lnTo>
                  <a:pt x="2458" y="1651"/>
                </a:lnTo>
                <a:lnTo>
                  <a:pt x="2201" y="1578"/>
                </a:lnTo>
                <a:lnTo>
                  <a:pt x="1321" y="1321"/>
                </a:lnTo>
                <a:lnTo>
                  <a:pt x="1138" y="1284"/>
                </a:lnTo>
                <a:lnTo>
                  <a:pt x="808" y="1211"/>
                </a:lnTo>
                <a:lnTo>
                  <a:pt x="661" y="1174"/>
                </a:lnTo>
                <a:lnTo>
                  <a:pt x="514" y="1211"/>
                </a:lnTo>
                <a:lnTo>
                  <a:pt x="441" y="1248"/>
                </a:lnTo>
                <a:lnTo>
                  <a:pt x="441" y="1284"/>
                </a:lnTo>
                <a:lnTo>
                  <a:pt x="441" y="1358"/>
                </a:lnTo>
                <a:lnTo>
                  <a:pt x="477" y="1468"/>
                </a:lnTo>
                <a:lnTo>
                  <a:pt x="551" y="1541"/>
                </a:lnTo>
                <a:lnTo>
                  <a:pt x="661" y="1614"/>
                </a:lnTo>
                <a:lnTo>
                  <a:pt x="771" y="1651"/>
                </a:lnTo>
                <a:lnTo>
                  <a:pt x="1064" y="1761"/>
                </a:lnTo>
                <a:lnTo>
                  <a:pt x="1284" y="1798"/>
                </a:lnTo>
                <a:lnTo>
                  <a:pt x="2055" y="2018"/>
                </a:lnTo>
                <a:lnTo>
                  <a:pt x="2055" y="2091"/>
                </a:lnTo>
                <a:lnTo>
                  <a:pt x="2091" y="2165"/>
                </a:lnTo>
                <a:lnTo>
                  <a:pt x="2165" y="2238"/>
                </a:lnTo>
                <a:lnTo>
                  <a:pt x="2201" y="2238"/>
                </a:lnTo>
                <a:lnTo>
                  <a:pt x="2275" y="2275"/>
                </a:lnTo>
                <a:lnTo>
                  <a:pt x="2385" y="2238"/>
                </a:lnTo>
                <a:lnTo>
                  <a:pt x="2532" y="2165"/>
                </a:lnTo>
                <a:lnTo>
                  <a:pt x="2678" y="2128"/>
                </a:lnTo>
                <a:lnTo>
                  <a:pt x="2752" y="2091"/>
                </a:lnTo>
                <a:lnTo>
                  <a:pt x="2788" y="2055"/>
                </a:lnTo>
                <a:lnTo>
                  <a:pt x="2788" y="1981"/>
                </a:lnTo>
                <a:lnTo>
                  <a:pt x="2788" y="1908"/>
                </a:lnTo>
                <a:lnTo>
                  <a:pt x="2935" y="1761"/>
                </a:lnTo>
                <a:lnTo>
                  <a:pt x="3375" y="1284"/>
                </a:lnTo>
                <a:lnTo>
                  <a:pt x="3815" y="771"/>
                </a:lnTo>
                <a:lnTo>
                  <a:pt x="3852" y="1394"/>
                </a:lnTo>
                <a:lnTo>
                  <a:pt x="3852" y="2091"/>
                </a:lnTo>
                <a:lnTo>
                  <a:pt x="3889" y="2421"/>
                </a:lnTo>
                <a:lnTo>
                  <a:pt x="3962" y="2605"/>
                </a:lnTo>
                <a:lnTo>
                  <a:pt x="4036" y="2751"/>
                </a:lnTo>
                <a:lnTo>
                  <a:pt x="4109" y="2825"/>
                </a:lnTo>
                <a:lnTo>
                  <a:pt x="4219" y="2825"/>
                </a:lnTo>
                <a:lnTo>
                  <a:pt x="4476" y="3008"/>
                </a:lnTo>
                <a:lnTo>
                  <a:pt x="4732" y="3155"/>
                </a:lnTo>
                <a:lnTo>
                  <a:pt x="5063" y="3265"/>
                </a:lnTo>
                <a:lnTo>
                  <a:pt x="5356" y="3338"/>
                </a:lnTo>
                <a:lnTo>
                  <a:pt x="5246" y="3412"/>
                </a:lnTo>
                <a:lnTo>
                  <a:pt x="4732" y="3669"/>
                </a:lnTo>
                <a:lnTo>
                  <a:pt x="4512" y="3779"/>
                </a:lnTo>
                <a:lnTo>
                  <a:pt x="4292" y="3925"/>
                </a:lnTo>
                <a:lnTo>
                  <a:pt x="4219" y="3925"/>
                </a:lnTo>
                <a:lnTo>
                  <a:pt x="4182" y="3962"/>
                </a:lnTo>
                <a:lnTo>
                  <a:pt x="4072" y="4072"/>
                </a:lnTo>
                <a:lnTo>
                  <a:pt x="3962" y="4292"/>
                </a:lnTo>
                <a:lnTo>
                  <a:pt x="3889" y="4549"/>
                </a:lnTo>
                <a:lnTo>
                  <a:pt x="3852" y="5283"/>
                </a:lnTo>
                <a:lnTo>
                  <a:pt x="3852" y="5649"/>
                </a:lnTo>
                <a:lnTo>
                  <a:pt x="3852" y="6053"/>
                </a:lnTo>
                <a:lnTo>
                  <a:pt x="3559" y="5723"/>
                </a:lnTo>
                <a:lnTo>
                  <a:pt x="3229" y="5393"/>
                </a:lnTo>
                <a:lnTo>
                  <a:pt x="2642" y="4769"/>
                </a:lnTo>
                <a:lnTo>
                  <a:pt x="2568" y="4659"/>
                </a:lnTo>
                <a:lnTo>
                  <a:pt x="2495" y="4586"/>
                </a:lnTo>
                <a:lnTo>
                  <a:pt x="2385" y="4586"/>
                </a:lnTo>
                <a:lnTo>
                  <a:pt x="2385" y="4622"/>
                </a:lnTo>
                <a:lnTo>
                  <a:pt x="2312" y="4622"/>
                </a:lnTo>
                <a:lnTo>
                  <a:pt x="1908" y="4769"/>
                </a:lnTo>
                <a:lnTo>
                  <a:pt x="1468" y="4842"/>
                </a:lnTo>
                <a:lnTo>
                  <a:pt x="1064" y="4916"/>
                </a:lnTo>
                <a:lnTo>
                  <a:pt x="624" y="4952"/>
                </a:lnTo>
                <a:lnTo>
                  <a:pt x="1138" y="4329"/>
                </a:lnTo>
                <a:lnTo>
                  <a:pt x="1358" y="3999"/>
                </a:lnTo>
                <a:lnTo>
                  <a:pt x="1541" y="3632"/>
                </a:lnTo>
                <a:lnTo>
                  <a:pt x="1688" y="3595"/>
                </a:lnTo>
                <a:lnTo>
                  <a:pt x="1725" y="3558"/>
                </a:lnTo>
                <a:lnTo>
                  <a:pt x="1761" y="3485"/>
                </a:lnTo>
                <a:lnTo>
                  <a:pt x="1798" y="3448"/>
                </a:lnTo>
                <a:lnTo>
                  <a:pt x="1798" y="3375"/>
                </a:lnTo>
                <a:lnTo>
                  <a:pt x="1761" y="3302"/>
                </a:lnTo>
                <a:lnTo>
                  <a:pt x="1725" y="3265"/>
                </a:lnTo>
                <a:lnTo>
                  <a:pt x="1651" y="3228"/>
                </a:lnTo>
                <a:lnTo>
                  <a:pt x="1541" y="3045"/>
                </a:lnTo>
                <a:lnTo>
                  <a:pt x="1211" y="2458"/>
                </a:lnTo>
                <a:lnTo>
                  <a:pt x="844" y="1908"/>
                </a:lnTo>
                <a:lnTo>
                  <a:pt x="624" y="1651"/>
                </a:lnTo>
                <a:lnTo>
                  <a:pt x="367" y="1431"/>
                </a:lnTo>
                <a:lnTo>
                  <a:pt x="257" y="1394"/>
                </a:lnTo>
                <a:lnTo>
                  <a:pt x="184" y="1431"/>
                </a:lnTo>
                <a:lnTo>
                  <a:pt x="111" y="1504"/>
                </a:lnTo>
                <a:lnTo>
                  <a:pt x="111" y="1578"/>
                </a:lnTo>
                <a:lnTo>
                  <a:pt x="111" y="1614"/>
                </a:lnTo>
                <a:lnTo>
                  <a:pt x="331" y="1945"/>
                </a:lnTo>
                <a:lnTo>
                  <a:pt x="551" y="2238"/>
                </a:lnTo>
                <a:lnTo>
                  <a:pt x="771" y="2531"/>
                </a:lnTo>
                <a:lnTo>
                  <a:pt x="954" y="2825"/>
                </a:lnTo>
                <a:lnTo>
                  <a:pt x="1101" y="3155"/>
                </a:lnTo>
                <a:lnTo>
                  <a:pt x="1174" y="3338"/>
                </a:lnTo>
                <a:lnTo>
                  <a:pt x="1284" y="3522"/>
                </a:lnTo>
                <a:lnTo>
                  <a:pt x="1101" y="3669"/>
                </a:lnTo>
                <a:lnTo>
                  <a:pt x="918" y="3815"/>
                </a:lnTo>
                <a:lnTo>
                  <a:pt x="587" y="4219"/>
                </a:lnTo>
                <a:lnTo>
                  <a:pt x="294" y="4622"/>
                </a:lnTo>
                <a:lnTo>
                  <a:pt x="37" y="5062"/>
                </a:lnTo>
                <a:lnTo>
                  <a:pt x="1" y="5172"/>
                </a:lnTo>
                <a:lnTo>
                  <a:pt x="1" y="5283"/>
                </a:lnTo>
                <a:lnTo>
                  <a:pt x="74" y="5356"/>
                </a:lnTo>
                <a:lnTo>
                  <a:pt x="184" y="5393"/>
                </a:lnTo>
                <a:lnTo>
                  <a:pt x="734" y="5393"/>
                </a:lnTo>
                <a:lnTo>
                  <a:pt x="1284" y="5356"/>
                </a:lnTo>
                <a:lnTo>
                  <a:pt x="1835" y="5246"/>
                </a:lnTo>
                <a:lnTo>
                  <a:pt x="2348" y="5062"/>
                </a:lnTo>
                <a:lnTo>
                  <a:pt x="2568" y="5356"/>
                </a:lnTo>
                <a:lnTo>
                  <a:pt x="2788" y="5576"/>
                </a:lnTo>
                <a:lnTo>
                  <a:pt x="3229" y="6163"/>
                </a:lnTo>
                <a:lnTo>
                  <a:pt x="3485" y="6383"/>
                </a:lnTo>
                <a:lnTo>
                  <a:pt x="3632" y="6493"/>
                </a:lnTo>
                <a:lnTo>
                  <a:pt x="3779" y="6566"/>
                </a:lnTo>
                <a:lnTo>
                  <a:pt x="3889" y="6566"/>
                </a:lnTo>
                <a:lnTo>
                  <a:pt x="4036" y="6530"/>
                </a:lnTo>
                <a:lnTo>
                  <a:pt x="4146" y="6603"/>
                </a:lnTo>
                <a:lnTo>
                  <a:pt x="4292" y="6603"/>
                </a:lnTo>
                <a:lnTo>
                  <a:pt x="4366" y="6530"/>
                </a:lnTo>
                <a:lnTo>
                  <a:pt x="4402" y="6456"/>
                </a:lnTo>
                <a:lnTo>
                  <a:pt x="4439" y="6383"/>
                </a:lnTo>
                <a:lnTo>
                  <a:pt x="4402" y="6310"/>
                </a:lnTo>
                <a:lnTo>
                  <a:pt x="4366" y="6273"/>
                </a:lnTo>
                <a:lnTo>
                  <a:pt x="4329" y="6236"/>
                </a:lnTo>
                <a:lnTo>
                  <a:pt x="4292" y="6053"/>
                </a:lnTo>
                <a:lnTo>
                  <a:pt x="4292" y="5833"/>
                </a:lnTo>
                <a:lnTo>
                  <a:pt x="4256" y="5172"/>
                </a:lnTo>
                <a:lnTo>
                  <a:pt x="4256" y="4769"/>
                </a:lnTo>
                <a:lnTo>
                  <a:pt x="4256" y="4402"/>
                </a:lnTo>
                <a:lnTo>
                  <a:pt x="4402" y="4402"/>
                </a:lnTo>
                <a:lnTo>
                  <a:pt x="4476" y="4365"/>
                </a:lnTo>
                <a:lnTo>
                  <a:pt x="4549" y="4292"/>
                </a:lnTo>
                <a:lnTo>
                  <a:pt x="4549" y="4255"/>
                </a:lnTo>
                <a:lnTo>
                  <a:pt x="4622" y="4219"/>
                </a:lnTo>
                <a:lnTo>
                  <a:pt x="5209" y="3889"/>
                </a:lnTo>
                <a:lnTo>
                  <a:pt x="5539" y="3705"/>
                </a:lnTo>
                <a:lnTo>
                  <a:pt x="5686" y="3595"/>
                </a:lnTo>
                <a:lnTo>
                  <a:pt x="5833" y="3485"/>
                </a:lnTo>
                <a:lnTo>
                  <a:pt x="5980" y="3485"/>
                </a:lnTo>
                <a:lnTo>
                  <a:pt x="6090" y="3448"/>
                </a:lnTo>
                <a:lnTo>
                  <a:pt x="6126" y="3375"/>
                </a:lnTo>
                <a:lnTo>
                  <a:pt x="6163" y="3302"/>
                </a:lnTo>
                <a:lnTo>
                  <a:pt x="6163" y="3228"/>
                </a:lnTo>
                <a:lnTo>
                  <a:pt x="6126" y="3118"/>
                </a:lnTo>
                <a:lnTo>
                  <a:pt x="6090" y="3045"/>
                </a:lnTo>
                <a:lnTo>
                  <a:pt x="5980" y="3008"/>
                </a:lnTo>
                <a:lnTo>
                  <a:pt x="5576" y="2935"/>
                </a:lnTo>
                <a:lnTo>
                  <a:pt x="5173" y="2788"/>
                </a:lnTo>
                <a:lnTo>
                  <a:pt x="4769" y="2678"/>
                </a:lnTo>
                <a:lnTo>
                  <a:pt x="4366" y="2568"/>
                </a:lnTo>
                <a:lnTo>
                  <a:pt x="4366" y="2275"/>
                </a:lnTo>
                <a:lnTo>
                  <a:pt x="4329" y="2018"/>
                </a:lnTo>
                <a:lnTo>
                  <a:pt x="4256" y="1468"/>
                </a:lnTo>
                <a:lnTo>
                  <a:pt x="4256" y="881"/>
                </a:lnTo>
                <a:lnTo>
                  <a:pt x="4219" y="551"/>
                </a:lnTo>
                <a:lnTo>
                  <a:pt x="4182" y="257"/>
                </a:lnTo>
                <a:lnTo>
                  <a:pt x="4219" y="184"/>
                </a:lnTo>
                <a:lnTo>
                  <a:pt x="4256" y="110"/>
                </a:lnTo>
                <a:lnTo>
                  <a:pt x="4219" y="37"/>
                </a:lnTo>
                <a:lnTo>
                  <a:pt x="4182"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475" name="Google Shape;475;p9"/>
          <p:cNvSpPr txBox="1">
            <a:spLocks noGrp="1"/>
          </p:cNvSpPr>
          <p:nvPr>
            <p:ph type="sldNum" idx="12"/>
          </p:nvPr>
        </p:nvSpPr>
        <p:spPr>
          <a:xfrm>
            <a:off x="4297650" y="4853299"/>
            <a:ext cx="548700" cy="290100"/>
          </a:xfrm>
          <a:prstGeom prst="rect">
            <a:avLst/>
          </a:prstGeom>
        </p:spPr>
        <p:txBody>
          <a:bodyPr spcFirstLastPara="1" wrap="square" lIns="91425" tIns="91425" rIns="91425" bIns="91425" anchor="ctr" anchorCtr="0">
            <a:noAutofit/>
          </a:bodyPr>
          <a:lstStyle>
            <a:lvl1pPr lvl="0" algn="ctr" rtl="0">
              <a:buNone/>
              <a:defRPr/>
            </a:lvl1pPr>
            <a:lvl2pPr lvl="1" algn="ctr" rtl="0">
              <a:buNone/>
              <a:defRPr/>
            </a:lvl2pPr>
            <a:lvl3pPr lvl="2" algn="ctr" rtl="0">
              <a:buNone/>
              <a:defRPr/>
            </a:lvl3pPr>
            <a:lvl4pPr lvl="3" algn="ctr" rtl="0">
              <a:buNone/>
              <a:defRPr/>
            </a:lvl4pPr>
            <a:lvl5pPr lvl="4" algn="ctr" rtl="0">
              <a:buNone/>
              <a:defRPr/>
            </a:lvl5pPr>
            <a:lvl6pPr lvl="5" algn="ctr" rtl="0">
              <a:buNone/>
              <a:defRPr/>
            </a:lvl6pPr>
            <a:lvl7pPr lvl="6" algn="ctr" rtl="0">
              <a:buNone/>
              <a:defRPr/>
            </a:lvl7pPr>
            <a:lvl8pPr lvl="7" algn="ctr" rtl="0">
              <a:buNone/>
              <a:defRPr/>
            </a:lvl8pPr>
            <a:lvl9pPr lvl="8" algn="ctr" rtl="0">
              <a:buNone/>
              <a:defRPr/>
            </a:lvl9pPr>
          </a:lstStyle>
          <a:p>
            <a:pPr marL="0" lvl="0" indent="0" algn="ctr" rtl="0">
              <a:spcBef>
                <a:spcPts val="0"/>
              </a:spcBef>
              <a:spcAft>
                <a:spcPts val="0"/>
              </a:spcAft>
              <a:buNone/>
            </a:pPr>
            <a:fld id="{00000000-1234-1234-1234-123412341234}" type="slidenum">
              <a:rPr lang="en"/>
              <a:t>‹N°›</a:t>
            </a:fld>
            <a:endParaRPr/>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Blank" type="blank">
  <p:cSld name="BLANK">
    <p:spTree>
      <p:nvGrpSpPr>
        <p:cNvPr id="1" name="Shape 476"/>
        <p:cNvGrpSpPr/>
        <p:nvPr/>
      </p:nvGrpSpPr>
      <p:grpSpPr>
        <a:xfrm>
          <a:off x="0" y="0"/>
          <a:ext cx="0" cy="0"/>
          <a:chOff x="0" y="0"/>
          <a:chExt cx="0" cy="0"/>
        </a:xfrm>
      </p:grpSpPr>
      <p:sp>
        <p:nvSpPr>
          <p:cNvPr id="477" name="Google Shape;477;p10"/>
          <p:cNvSpPr/>
          <p:nvPr/>
        </p:nvSpPr>
        <p:spPr>
          <a:xfrm>
            <a:off x="7302880" y="-294362"/>
            <a:ext cx="450550" cy="558734"/>
          </a:xfrm>
          <a:custGeom>
            <a:avLst/>
            <a:gdLst/>
            <a:ahLst/>
            <a:cxnLst/>
            <a:rect l="l" t="t" r="r" b="b"/>
            <a:pathLst>
              <a:path w="15884" h="19698" extrusionOk="0">
                <a:moveTo>
                  <a:pt x="9355" y="4108"/>
                </a:moveTo>
                <a:lnTo>
                  <a:pt x="9465" y="4145"/>
                </a:lnTo>
                <a:lnTo>
                  <a:pt x="9538" y="4182"/>
                </a:lnTo>
                <a:lnTo>
                  <a:pt x="9648" y="4328"/>
                </a:lnTo>
                <a:lnTo>
                  <a:pt x="9721" y="4549"/>
                </a:lnTo>
                <a:lnTo>
                  <a:pt x="9721" y="4769"/>
                </a:lnTo>
                <a:lnTo>
                  <a:pt x="9721" y="4842"/>
                </a:lnTo>
                <a:lnTo>
                  <a:pt x="9685" y="4879"/>
                </a:lnTo>
                <a:lnTo>
                  <a:pt x="9575" y="4952"/>
                </a:lnTo>
                <a:lnTo>
                  <a:pt x="9391" y="4952"/>
                </a:lnTo>
                <a:lnTo>
                  <a:pt x="9355" y="4915"/>
                </a:lnTo>
                <a:lnTo>
                  <a:pt x="9281" y="4842"/>
                </a:lnTo>
                <a:lnTo>
                  <a:pt x="9208" y="4695"/>
                </a:lnTo>
                <a:lnTo>
                  <a:pt x="9171" y="4549"/>
                </a:lnTo>
                <a:lnTo>
                  <a:pt x="9171" y="4438"/>
                </a:lnTo>
                <a:lnTo>
                  <a:pt x="9171" y="4328"/>
                </a:lnTo>
                <a:lnTo>
                  <a:pt x="9245" y="4108"/>
                </a:lnTo>
                <a:close/>
                <a:moveTo>
                  <a:pt x="9355" y="3705"/>
                </a:moveTo>
                <a:lnTo>
                  <a:pt x="9245" y="3742"/>
                </a:lnTo>
                <a:lnTo>
                  <a:pt x="9135" y="3778"/>
                </a:lnTo>
                <a:lnTo>
                  <a:pt x="9025" y="3852"/>
                </a:lnTo>
                <a:lnTo>
                  <a:pt x="8988" y="3925"/>
                </a:lnTo>
                <a:lnTo>
                  <a:pt x="8914" y="3998"/>
                </a:lnTo>
                <a:lnTo>
                  <a:pt x="8841" y="4218"/>
                </a:lnTo>
                <a:lnTo>
                  <a:pt x="8804" y="4475"/>
                </a:lnTo>
                <a:lnTo>
                  <a:pt x="8804" y="4659"/>
                </a:lnTo>
                <a:lnTo>
                  <a:pt x="8841" y="4805"/>
                </a:lnTo>
                <a:lnTo>
                  <a:pt x="8878" y="4952"/>
                </a:lnTo>
                <a:lnTo>
                  <a:pt x="8988" y="5099"/>
                </a:lnTo>
                <a:lnTo>
                  <a:pt x="9098" y="5209"/>
                </a:lnTo>
                <a:lnTo>
                  <a:pt x="9245" y="5282"/>
                </a:lnTo>
                <a:lnTo>
                  <a:pt x="9391" y="5355"/>
                </a:lnTo>
                <a:lnTo>
                  <a:pt x="9538" y="5355"/>
                </a:lnTo>
                <a:lnTo>
                  <a:pt x="9721" y="5319"/>
                </a:lnTo>
                <a:lnTo>
                  <a:pt x="9868" y="5245"/>
                </a:lnTo>
                <a:lnTo>
                  <a:pt x="10015" y="5135"/>
                </a:lnTo>
                <a:lnTo>
                  <a:pt x="10088" y="4989"/>
                </a:lnTo>
                <a:lnTo>
                  <a:pt x="10125" y="4805"/>
                </a:lnTo>
                <a:lnTo>
                  <a:pt x="10125" y="4659"/>
                </a:lnTo>
                <a:lnTo>
                  <a:pt x="10088" y="4475"/>
                </a:lnTo>
                <a:lnTo>
                  <a:pt x="10052" y="4292"/>
                </a:lnTo>
                <a:lnTo>
                  <a:pt x="9978" y="4145"/>
                </a:lnTo>
                <a:lnTo>
                  <a:pt x="9905" y="3998"/>
                </a:lnTo>
                <a:lnTo>
                  <a:pt x="9795" y="3888"/>
                </a:lnTo>
                <a:lnTo>
                  <a:pt x="9648" y="3778"/>
                </a:lnTo>
                <a:lnTo>
                  <a:pt x="9501" y="3742"/>
                </a:lnTo>
                <a:lnTo>
                  <a:pt x="9355" y="3705"/>
                </a:lnTo>
                <a:close/>
                <a:moveTo>
                  <a:pt x="11262" y="6676"/>
                </a:moveTo>
                <a:lnTo>
                  <a:pt x="11262" y="6786"/>
                </a:lnTo>
                <a:lnTo>
                  <a:pt x="11225" y="6859"/>
                </a:lnTo>
                <a:lnTo>
                  <a:pt x="11152" y="6933"/>
                </a:lnTo>
                <a:lnTo>
                  <a:pt x="11042" y="7006"/>
                </a:lnTo>
                <a:lnTo>
                  <a:pt x="10785" y="7116"/>
                </a:lnTo>
                <a:lnTo>
                  <a:pt x="10602" y="7190"/>
                </a:lnTo>
                <a:lnTo>
                  <a:pt x="9795" y="7556"/>
                </a:lnTo>
                <a:lnTo>
                  <a:pt x="9721" y="7263"/>
                </a:lnTo>
                <a:lnTo>
                  <a:pt x="10639" y="6823"/>
                </a:lnTo>
                <a:lnTo>
                  <a:pt x="11079" y="6676"/>
                </a:lnTo>
                <a:close/>
                <a:moveTo>
                  <a:pt x="11115" y="6273"/>
                </a:moveTo>
                <a:lnTo>
                  <a:pt x="10859" y="6346"/>
                </a:lnTo>
                <a:lnTo>
                  <a:pt x="10052" y="6639"/>
                </a:lnTo>
                <a:lnTo>
                  <a:pt x="9648" y="6823"/>
                </a:lnTo>
                <a:lnTo>
                  <a:pt x="9281" y="7006"/>
                </a:lnTo>
                <a:lnTo>
                  <a:pt x="9208" y="7080"/>
                </a:lnTo>
                <a:lnTo>
                  <a:pt x="9208" y="7116"/>
                </a:lnTo>
                <a:lnTo>
                  <a:pt x="9208" y="7190"/>
                </a:lnTo>
                <a:lnTo>
                  <a:pt x="9208" y="7263"/>
                </a:lnTo>
                <a:lnTo>
                  <a:pt x="9318" y="7336"/>
                </a:lnTo>
                <a:lnTo>
                  <a:pt x="9465" y="7336"/>
                </a:lnTo>
                <a:lnTo>
                  <a:pt x="9465" y="7593"/>
                </a:lnTo>
                <a:lnTo>
                  <a:pt x="9538" y="7813"/>
                </a:lnTo>
                <a:lnTo>
                  <a:pt x="9575" y="7887"/>
                </a:lnTo>
                <a:lnTo>
                  <a:pt x="9648" y="7923"/>
                </a:lnTo>
                <a:lnTo>
                  <a:pt x="9758" y="7923"/>
                </a:lnTo>
                <a:lnTo>
                  <a:pt x="10492" y="7630"/>
                </a:lnTo>
                <a:lnTo>
                  <a:pt x="10859" y="7483"/>
                </a:lnTo>
                <a:lnTo>
                  <a:pt x="11225" y="7336"/>
                </a:lnTo>
                <a:lnTo>
                  <a:pt x="11409" y="7190"/>
                </a:lnTo>
                <a:lnTo>
                  <a:pt x="11556" y="7006"/>
                </a:lnTo>
                <a:lnTo>
                  <a:pt x="11629" y="6896"/>
                </a:lnTo>
                <a:lnTo>
                  <a:pt x="11629" y="6786"/>
                </a:lnTo>
                <a:lnTo>
                  <a:pt x="11629" y="6676"/>
                </a:lnTo>
                <a:lnTo>
                  <a:pt x="11592" y="6566"/>
                </a:lnTo>
                <a:lnTo>
                  <a:pt x="11556" y="6419"/>
                </a:lnTo>
                <a:lnTo>
                  <a:pt x="11482" y="6346"/>
                </a:lnTo>
                <a:lnTo>
                  <a:pt x="11372" y="6273"/>
                </a:lnTo>
                <a:close/>
                <a:moveTo>
                  <a:pt x="10198" y="2861"/>
                </a:moveTo>
                <a:lnTo>
                  <a:pt x="10235" y="3228"/>
                </a:lnTo>
                <a:lnTo>
                  <a:pt x="10345" y="3595"/>
                </a:lnTo>
                <a:lnTo>
                  <a:pt x="10565" y="4292"/>
                </a:lnTo>
                <a:lnTo>
                  <a:pt x="10822" y="5062"/>
                </a:lnTo>
                <a:lnTo>
                  <a:pt x="10895" y="5282"/>
                </a:lnTo>
                <a:lnTo>
                  <a:pt x="9025" y="6052"/>
                </a:lnTo>
                <a:lnTo>
                  <a:pt x="7154" y="6786"/>
                </a:lnTo>
                <a:lnTo>
                  <a:pt x="5173" y="7593"/>
                </a:lnTo>
                <a:lnTo>
                  <a:pt x="4146" y="7997"/>
                </a:lnTo>
                <a:lnTo>
                  <a:pt x="3816" y="8143"/>
                </a:lnTo>
                <a:lnTo>
                  <a:pt x="3486" y="8290"/>
                </a:lnTo>
                <a:lnTo>
                  <a:pt x="3266" y="7887"/>
                </a:lnTo>
                <a:lnTo>
                  <a:pt x="3045" y="7446"/>
                </a:lnTo>
                <a:lnTo>
                  <a:pt x="2679" y="6566"/>
                </a:lnTo>
                <a:lnTo>
                  <a:pt x="2532" y="6162"/>
                </a:lnTo>
                <a:lnTo>
                  <a:pt x="2385" y="5869"/>
                </a:lnTo>
                <a:lnTo>
                  <a:pt x="2238" y="5612"/>
                </a:lnTo>
                <a:lnTo>
                  <a:pt x="2715" y="5539"/>
                </a:lnTo>
                <a:lnTo>
                  <a:pt x="3192" y="5429"/>
                </a:lnTo>
                <a:lnTo>
                  <a:pt x="3669" y="5282"/>
                </a:lnTo>
                <a:lnTo>
                  <a:pt x="4146" y="5099"/>
                </a:lnTo>
                <a:lnTo>
                  <a:pt x="5210" y="4659"/>
                </a:lnTo>
                <a:lnTo>
                  <a:pt x="6273" y="4218"/>
                </a:lnTo>
                <a:lnTo>
                  <a:pt x="6824" y="4035"/>
                </a:lnTo>
                <a:lnTo>
                  <a:pt x="7374" y="3852"/>
                </a:lnTo>
                <a:lnTo>
                  <a:pt x="8474" y="3558"/>
                </a:lnTo>
                <a:lnTo>
                  <a:pt x="9025" y="3411"/>
                </a:lnTo>
                <a:lnTo>
                  <a:pt x="9538" y="3191"/>
                </a:lnTo>
                <a:lnTo>
                  <a:pt x="9868" y="3081"/>
                </a:lnTo>
                <a:lnTo>
                  <a:pt x="10015" y="2971"/>
                </a:lnTo>
                <a:lnTo>
                  <a:pt x="10198" y="2861"/>
                </a:lnTo>
                <a:close/>
                <a:moveTo>
                  <a:pt x="8658" y="7740"/>
                </a:moveTo>
                <a:lnTo>
                  <a:pt x="8694" y="7923"/>
                </a:lnTo>
                <a:lnTo>
                  <a:pt x="8071" y="8253"/>
                </a:lnTo>
                <a:lnTo>
                  <a:pt x="7704" y="8437"/>
                </a:lnTo>
                <a:lnTo>
                  <a:pt x="7594" y="8437"/>
                </a:lnTo>
                <a:lnTo>
                  <a:pt x="7557" y="8363"/>
                </a:lnTo>
                <a:lnTo>
                  <a:pt x="7557" y="8180"/>
                </a:lnTo>
                <a:lnTo>
                  <a:pt x="8658" y="7740"/>
                </a:lnTo>
                <a:close/>
                <a:moveTo>
                  <a:pt x="10198" y="2384"/>
                </a:moveTo>
                <a:lnTo>
                  <a:pt x="9978" y="2458"/>
                </a:lnTo>
                <a:lnTo>
                  <a:pt x="9795" y="2568"/>
                </a:lnTo>
                <a:lnTo>
                  <a:pt x="9391" y="2788"/>
                </a:lnTo>
                <a:lnTo>
                  <a:pt x="8841" y="2971"/>
                </a:lnTo>
                <a:lnTo>
                  <a:pt x="8328" y="3155"/>
                </a:lnTo>
                <a:lnTo>
                  <a:pt x="7264" y="3411"/>
                </a:lnTo>
                <a:lnTo>
                  <a:pt x="6750" y="3558"/>
                </a:lnTo>
                <a:lnTo>
                  <a:pt x="6237" y="3742"/>
                </a:lnTo>
                <a:lnTo>
                  <a:pt x="5210" y="4145"/>
                </a:lnTo>
                <a:lnTo>
                  <a:pt x="4219" y="4585"/>
                </a:lnTo>
                <a:lnTo>
                  <a:pt x="3669" y="4805"/>
                </a:lnTo>
                <a:lnTo>
                  <a:pt x="3119" y="4989"/>
                </a:lnTo>
                <a:lnTo>
                  <a:pt x="2018" y="5319"/>
                </a:lnTo>
                <a:lnTo>
                  <a:pt x="1945" y="5355"/>
                </a:lnTo>
                <a:lnTo>
                  <a:pt x="1908" y="5392"/>
                </a:lnTo>
                <a:lnTo>
                  <a:pt x="1908" y="5466"/>
                </a:lnTo>
                <a:lnTo>
                  <a:pt x="1945" y="5539"/>
                </a:lnTo>
                <a:lnTo>
                  <a:pt x="1982" y="5576"/>
                </a:lnTo>
                <a:lnTo>
                  <a:pt x="1945" y="5686"/>
                </a:lnTo>
                <a:lnTo>
                  <a:pt x="1945" y="5759"/>
                </a:lnTo>
                <a:lnTo>
                  <a:pt x="2018" y="5979"/>
                </a:lnTo>
                <a:lnTo>
                  <a:pt x="2165" y="6456"/>
                </a:lnTo>
                <a:lnTo>
                  <a:pt x="2385" y="6933"/>
                </a:lnTo>
                <a:lnTo>
                  <a:pt x="2752" y="7850"/>
                </a:lnTo>
                <a:lnTo>
                  <a:pt x="2972" y="8290"/>
                </a:lnTo>
                <a:lnTo>
                  <a:pt x="3192" y="8694"/>
                </a:lnTo>
                <a:lnTo>
                  <a:pt x="3266" y="8767"/>
                </a:lnTo>
                <a:lnTo>
                  <a:pt x="3302" y="8804"/>
                </a:lnTo>
                <a:lnTo>
                  <a:pt x="3412" y="8804"/>
                </a:lnTo>
                <a:lnTo>
                  <a:pt x="3522" y="8730"/>
                </a:lnTo>
                <a:lnTo>
                  <a:pt x="3596" y="8620"/>
                </a:lnTo>
                <a:lnTo>
                  <a:pt x="3999" y="8510"/>
                </a:lnTo>
                <a:lnTo>
                  <a:pt x="4403" y="8363"/>
                </a:lnTo>
                <a:lnTo>
                  <a:pt x="5173" y="8033"/>
                </a:lnTo>
                <a:lnTo>
                  <a:pt x="7300" y="7190"/>
                </a:lnTo>
                <a:lnTo>
                  <a:pt x="9281" y="6419"/>
                </a:lnTo>
                <a:lnTo>
                  <a:pt x="10235" y="6052"/>
                </a:lnTo>
                <a:lnTo>
                  <a:pt x="10712" y="5832"/>
                </a:lnTo>
                <a:lnTo>
                  <a:pt x="11152" y="5612"/>
                </a:lnTo>
                <a:lnTo>
                  <a:pt x="11262" y="5612"/>
                </a:lnTo>
                <a:lnTo>
                  <a:pt x="11335" y="5539"/>
                </a:lnTo>
                <a:lnTo>
                  <a:pt x="11372" y="5392"/>
                </a:lnTo>
                <a:lnTo>
                  <a:pt x="11372" y="5282"/>
                </a:lnTo>
                <a:lnTo>
                  <a:pt x="11299" y="5025"/>
                </a:lnTo>
                <a:lnTo>
                  <a:pt x="11042" y="4255"/>
                </a:lnTo>
                <a:lnTo>
                  <a:pt x="10785" y="3485"/>
                </a:lnTo>
                <a:lnTo>
                  <a:pt x="10639" y="3118"/>
                </a:lnTo>
                <a:lnTo>
                  <a:pt x="10455" y="2751"/>
                </a:lnTo>
                <a:lnTo>
                  <a:pt x="10418" y="2714"/>
                </a:lnTo>
                <a:lnTo>
                  <a:pt x="10345" y="2678"/>
                </a:lnTo>
                <a:lnTo>
                  <a:pt x="10382" y="2568"/>
                </a:lnTo>
                <a:lnTo>
                  <a:pt x="10382" y="2494"/>
                </a:lnTo>
                <a:lnTo>
                  <a:pt x="10308" y="2421"/>
                </a:lnTo>
                <a:lnTo>
                  <a:pt x="10198" y="2384"/>
                </a:lnTo>
                <a:close/>
                <a:moveTo>
                  <a:pt x="8694" y="7263"/>
                </a:moveTo>
                <a:lnTo>
                  <a:pt x="7337" y="7813"/>
                </a:lnTo>
                <a:lnTo>
                  <a:pt x="7264" y="7850"/>
                </a:lnTo>
                <a:lnTo>
                  <a:pt x="7227" y="7923"/>
                </a:lnTo>
                <a:lnTo>
                  <a:pt x="7190" y="7997"/>
                </a:lnTo>
                <a:lnTo>
                  <a:pt x="7227" y="8070"/>
                </a:lnTo>
                <a:lnTo>
                  <a:pt x="7190" y="8143"/>
                </a:lnTo>
                <a:lnTo>
                  <a:pt x="7154" y="8363"/>
                </a:lnTo>
                <a:lnTo>
                  <a:pt x="7190" y="8620"/>
                </a:lnTo>
                <a:lnTo>
                  <a:pt x="7227" y="8730"/>
                </a:lnTo>
                <a:lnTo>
                  <a:pt x="7300" y="8840"/>
                </a:lnTo>
                <a:lnTo>
                  <a:pt x="7411" y="8877"/>
                </a:lnTo>
                <a:lnTo>
                  <a:pt x="7557" y="8877"/>
                </a:lnTo>
                <a:lnTo>
                  <a:pt x="7704" y="8840"/>
                </a:lnTo>
                <a:lnTo>
                  <a:pt x="7887" y="8804"/>
                </a:lnTo>
                <a:lnTo>
                  <a:pt x="8218" y="8620"/>
                </a:lnTo>
                <a:lnTo>
                  <a:pt x="9061" y="8217"/>
                </a:lnTo>
                <a:lnTo>
                  <a:pt x="9098" y="8180"/>
                </a:lnTo>
                <a:lnTo>
                  <a:pt x="9171" y="8107"/>
                </a:lnTo>
                <a:lnTo>
                  <a:pt x="9171" y="8033"/>
                </a:lnTo>
                <a:lnTo>
                  <a:pt x="9171" y="7960"/>
                </a:lnTo>
                <a:lnTo>
                  <a:pt x="8951" y="7410"/>
                </a:lnTo>
                <a:lnTo>
                  <a:pt x="8914" y="7336"/>
                </a:lnTo>
                <a:lnTo>
                  <a:pt x="8841" y="7300"/>
                </a:lnTo>
                <a:lnTo>
                  <a:pt x="8768" y="7263"/>
                </a:lnTo>
                <a:close/>
                <a:moveTo>
                  <a:pt x="11702" y="8327"/>
                </a:moveTo>
                <a:lnTo>
                  <a:pt x="11886" y="8694"/>
                </a:lnTo>
                <a:lnTo>
                  <a:pt x="12106" y="9060"/>
                </a:lnTo>
                <a:lnTo>
                  <a:pt x="11702" y="9244"/>
                </a:lnTo>
                <a:lnTo>
                  <a:pt x="11335" y="9390"/>
                </a:lnTo>
                <a:lnTo>
                  <a:pt x="10932" y="9500"/>
                </a:lnTo>
                <a:lnTo>
                  <a:pt x="10528" y="9611"/>
                </a:lnTo>
                <a:lnTo>
                  <a:pt x="10382" y="9244"/>
                </a:lnTo>
                <a:lnTo>
                  <a:pt x="10198" y="8877"/>
                </a:lnTo>
                <a:lnTo>
                  <a:pt x="10162" y="8840"/>
                </a:lnTo>
                <a:lnTo>
                  <a:pt x="10565" y="8730"/>
                </a:lnTo>
                <a:lnTo>
                  <a:pt x="10932" y="8620"/>
                </a:lnTo>
                <a:lnTo>
                  <a:pt x="11702" y="8327"/>
                </a:lnTo>
                <a:close/>
                <a:moveTo>
                  <a:pt x="11776" y="7887"/>
                </a:moveTo>
                <a:lnTo>
                  <a:pt x="11299" y="8070"/>
                </a:lnTo>
                <a:lnTo>
                  <a:pt x="10822" y="8217"/>
                </a:lnTo>
                <a:lnTo>
                  <a:pt x="9868" y="8510"/>
                </a:lnTo>
                <a:lnTo>
                  <a:pt x="9832" y="8510"/>
                </a:lnTo>
                <a:lnTo>
                  <a:pt x="9795" y="8583"/>
                </a:lnTo>
                <a:lnTo>
                  <a:pt x="9758" y="8694"/>
                </a:lnTo>
                <a:lnTo>
                  <a:pt x="9832" y="8804"/>
                </a:lnTo>
                <a:lnTo>
                  <a:pt x="9868" y="8840"/>
                </a:lnTo>
                <a:lnTo>
                  <a:pt x="9942" y="8877"/>
                </a:lnTo>
                <a:lnTo>
                  <a:pt x="9905" y="8950"/>
                </a:lnTo>
                <a:lnTo>
                  <a:pt x="9905" y="9024"/>
                </a:lnTo>
                <a:lnTo>
                  <a:pt x="10088" y="9427"/>
                </a:lnTo>
                <a:lnTo>
                  <a:pt x="10198" y="9867"/>
                </a:lnTo>
                <a:lnTo>
                  <a:pt x="10235" y="9941"/>
                </a:lnTo>
                <a:lnTo>
                  <a:pt x="10272" y="9977"/>
                </a:lnTo>
                <a:lnTo>
                  <a:pt x="10308" y="10014"/>
                </a:lnTo>
                <a:lnTo>
                  <a:pt x="10382" y="10051"/>
                </a:lnTo>
                <a:lnTo>
                  <a:pt x="10932" y="9904"/>
                </a:lnTo>
                <a:lnTo>
                  <a:pt x="11446" y="9757"/>
                </a:lnTo>
                <a:lnTo>
                  <a:pt x="11959" y="9574"/>
                </a:lnTo>
                <a:lnTo>
                  <a:pt x="12436" y="9317"/>
                </a:lnTo>
                <a:lnTo>
                  <a:pt x="12509" y="9280"/>
                </a:lnTo>
                <a:lnTo>
                  <a:pt x="12583" y="9207"/>
                </a:lnTo>
                <a:lnTo>
                  <a:pt x="12583" y="9097"/>
                </a:lnTo>
                <a:lnTo>
                  <a:pt x="12546" y="9024"/>
                </a:lnTo>
                <a:lnTo>
                  <a:pt x="12253" y="8547"/>
                </a:lnTo>
                <a:lnTo>
                  <a:pt x="11996" y="7997"/>
                </a:lnTo>
                <a:lnTo>
                  <a:pt x="11959" y="7923"/>
                </a:lnTo>
                <a:lnTo>
                  <a:pt x="11922" y="7887"/>
                </a:lnTo>
                <a:close/>
                <a:moveTo>
                  <a:pt x="8914" y="9354"/>
                </a:moveTo>
                <a:lnTo>
                  <a:pt x="9061" y="9757"/>
                </a:lnTo>
                <a:lnTo>
                  <a:pt x="9281" y="10161"/>
                </a:lnTo>
                <a:lnTo>
                  <a:pt x="8658" y="10491"/>
                </a:lnTo>
                <a:lnTo>
                  <a:pt x="7961" y="10784"/>
                </a:lnTo>
                <a:lnTo>
                  <a:pt x="7814" y="10858"/>
                </a:lnTo>
                <a:lnTo>
                  <a:pt x="7741" y="10858"/>
                </a:lnTo>
                <a:lnTo>
                  <a:pt x="7704" y="10821"/>
                </a:lnTo>
                <a:lnTo>
                  <a:pt x="7631" y="10674"/>
                </a:lnTo>
                <a:lnTo>
                  <a:pt x="7594" y="10491"/>
                </a:lnTo>
                <a:lnTo>
                  <a:pt x="7521" y="10161"/>
                </a:lnTo>
                <a:lnTo>
                  <a:pt x="7374" y="9867"/>
                </a:lnTo>
                <a:lnTo>
                  <a:pt x="8914" y="9354"/>
                </a:lnTo>
                <a:close/>
                <a:moveTo>
                  <a:pt x="8951" y="8950"/>
                </a:moveTo>
                <a:lnTo>
                  <a:pt x="7154" y="9537"/>
                </a:lnTo>
                <a:lnTo>
                  <a:pt x="7117" y="9574"/>
                </a:lnTo>
                <a:lnTo>
                  <a:pt x="7080" y="9611"/>
                </a:lnTo>
                <a:lnTo>
                  <a:pt x="7044" y="9721"/>
                </a:lnTo>
                <a:lnTo>
                  <a:pt x="7080" y="9831"/>
                </a:lnTo>
                <a:lnTo>
                  <a:pt x="7190" y="9904"/>
                </a:lnTo>
                <a:lnTo>
                  <a:pt x="7190" y="10124"/>
                </a:lnTo>
                <a:lnTo>
                  <a:pt x="7227" y="10381"/>
                </a:lnTo>
                <a:lnTo>
                  <a:pt x="7374" y="10858"/>
                </a:lnTo>
                <a:lnTo>
                  <a:pt x="7411" y="11004"/>
                </a:lnTo>
                <a:lnTo>
                  <a:pt x="7521" y="11114"/>
                </a:lnTo>
                <a:lnTo>
                  <a:pt x="7631" y="11188"/>
                </a:lnTo>
                <a:lnTo>
                  <a:pt x="7777" y="11225"/>
                </a:lnTo>
                <a:lnTo>
                  <a:pt x="8034" y="11151"/>
                </a:lnTo>
                <a:lnTo>
                  <a:pt x="8291" y="11078"/>
                </a:lnTo>
                <a:lnTo>
                  <a:pt x="8768" y="10858"/>
                </a:lnTo>
                <a:lnTo>
                  <a:pt x="9245" y="10601"/>
                </a:lnTo>
                <a:lnTo>
                  <a:pt x="9685" y="10344"/>
                </a:lnTo>
                <a:lnTo>
                  <a:pt x="9721" y="10271"/>
                </a:lnTo>
                <a:lnTo>
                  <a:pt x="9758" y="10197"/>
                </a:lnTo>
                <a:lnTo>
                  <a:pt x="9758" y="10161"/>
                </a:lnTo>
                <a:lnTo>
                  <a:pt x="9721" y="10087"/>
                </a:lnTo>
                <a:lnTo>
                  <a:pt x="9538" y="9867"/>
                </a:lnTo>
                <a:lnTo>
                  <a:pt x="9391" y="9611"/>
                </a:lnTo>
                <a:lnTo>
                  <a:pt x="9281" y="9354"/>
                </a:lnTo>
                <a:lnTo>
                  <a:pt x="9208" y="9060"/>
                </a:lnTo>
                <a:lnTo>
                  <a:pt x="9171" y="8987"/>
                </a:lnTo>
                <a:lnTo>
                  <a:pt x="9098" y="8950"/>
                </a:lnTo>
                <a:close/>
                <a:moveTo>
                  <a:pt x="12473" y="10344"/>
                </a:moveTo>
                <a:lnTo>
                  <a:pt x="12619" y="10711"/>
                </a:lnTo>
                <a:lnTo>
                  <a:pt x="11959" y="11078"/>
                </a:lnTo>
                <a:lnTo>
                  <a:pt x="11299" y="11445"/>
                </a:lnTo>
                <a:lnTo>
                  <a:pt x="11152" y="10894"/>
                </a:lnTo>
                <a:lnTo>
                  <a:pt x="11189" y="10858"/>
                </a:lnTo>
                <a:lnTo>
                  <a:pt x="11189" y="10784"/>
                </a:lnTo>
                <a:lnTo>
                  <a:pt x="11482" y="10674"/>
                </a:lnTo>
                <a:lnTo>
                  <a:pt x="11776" y="10601"/>
                </a:lnTo>
                <a:lnTo>
                  <a:pt x="12473" y="10344"/>
                </a:lnTo>
                <a:close/>
                <a:moveTo>
                  <a:pt x="6273" y="10418"/>
                </a:moveTo>
                <a:lnTo>
                  <a:pt x="6347" y="10454"/>
                </a:lnTo>
                <a:lnTo>
                  <a:pt x="6420" y="10564"/>
                </a:lnTo>
                <a:lnTo>
                  <a:pt x="6567" y="10894"/>
                </a:lnTo>
                <a:lnTo>
                  <a:pt x="5797" y="11261"/>
                </a:lnTo>
                <a:lnTo>
                  <a:pt x="5100" y="11738"/>
                </a:lnTo>
                <a:lnTo>
                  <a:pt x="4953" y="11298"/>
                </a:lnTo>
                <a:lnTo>
                  <a:pt x="4843" y="11078"/>
                </a:lnTo>
                <a:lnTo>
                  <a:pt x="4733" y="10894"/>
                </a:lnTo>
                <a:lnTo>
                  <a:pt x="5613" y="10601"/>
                </a:lnTo>
                <a:lnTo>
                  <a:pt x="5943" y="10491"/>
                </a:lnTo>
                <a:lnTo>
                  <a:pt x="6237" y="10418"/>
                </a:lnTo>
                <a:close/>
                <a:moveTo>
                  <a:pt x="12583" y="9867"/>
                </a:moveTo>
                <a:lnTo>
                  <a:pt x="12509" y="9904"/>
                </a:lnTo>
                <a:lnTo>
                  <a:pt x="11519" y="10271"/>
                </a:lnTo>
                <a:lnTo>
                  <a:pt x="11115" y="10381"/>
                </a:lnTo>
                <a:lnTo>
                  <a:pt x="10932" y="10491"/>
                </a:lnTo>
                <a:lnTo>
                  <a:pt x="10859" y="10564"/>
                </a:lnTo>
                <a:lnTo>
                  <a:pt x="10785" y="10638"/>
                </a:lnTo>
                <a:lnTo>
                  <a:pt x="10785" y="10748"/>
                </a:lnTo>
                <a:lnTo>
                  <a:pt x="10822" y="10821"/>
                </a:lnTo>
                <a:lnTo>
                  <a:pt x="10859" y="10858"/>
                </a:lnTo>
                <a:lnTo>
                  <a:pt x="10859" y="10894"/>
                </a:lnTo>
                <a:lnTo>
                  <a:pt x="10895" y="11335"/>
                </a:lnTo>
                <a:lnTo>
                  <a:pt x="11005" y="11738"/>
                </a:lnTo>
                <a:lnTo>
                  <a:pt x="11005" y="11848"/>
                </a:lnTo>
                <a:lnTo>
                  <a:pt x="11079" y="11885"/>
                </a:lnTo>
                <a:lnTo>
                  <a:pt x="11152" y="11921"/>
                </a:lnTo>
                <a:lnTo>
                  <a:pt x="11225" y="11921"/>
                </a:lnTo>
                <a:lnTo>
                  <a:pt x="12142" y="11445"/>
                </a:lnTo>
                <a:lnTo>
                  <a:pt x="12986" y="10931"/>
                </a:lnTo>
                <a:lnTo>
                  <a:pt x="13060" y="10858"/>
                </a:lnTo>
                <a:lnTo>
                  <a:pt x="13096" y="10784"/>
                </a:lnTo>
                <a:lnTo>
                  <a:pt x="13096" y="10711"/>
                </a:lnTo>
                <a:lnTo>
                  <a:pt x="13060" y="10638"/>
                </a:lnTo>
                <a:lnTo>
                  <a:pt x="12876" y="10344"/>
                </a:lnTo>
                <a:lnTo>
                  <a:pt x="12766" y="10014"/>
                </a:lnTo>
                <a:lnTo>
                  <a:pt x="12729" y="9941"/>
                </a:lnTo>
                <a:lnTo>
                  <a:pt x="12656" y="9904"/>
                </a:lnTo>
                <a:lnTo>
                  <a:pt x="12583" y="9867"/>
                </a:lnTo>
                <a:close/>
                <a:moveTo>
                  <a:pt x="6200" y="9977"/>
                </a:moveTo>
                <a:lnTo>
                  <a:pt x="5980" y="10014"/>
                </a:lnTo>
                <a:lnTo>
                  <a:pt x="5760" y="10087"/>
                </a:lnTo>
                <a:lnTo>
                  <a:pt x="5356" y="10234"/>
                </a:lnTo>
                <a:lnTo>
                  <a:pt x="4843" y="10381"/>
                </a:lnTo>
                <a:lnTo>
                  <a:pt x="4329" y="10564"/>
                </a:lnTo>
                <a:lnTo>
                  <a:pt x="4293" y="10601"/>
                </a:lnTo>
                <a:lnTo>
                  <a:pt x="4256" y="10638"/>
                </a:lnTo>
                <a:lnTo>
                  <a:pt x="4219" y="10784"/>
                </a:lnTo>
                <a:lnTo>
                  <a:pt x="4256" y="10894"/>
                </a:lnTo>
                <a:lnTo>
                  <a:pt x="4293" y="10931"/>
                </a:lnTo>
                <a:lnTo>
                  <a:pt x="4366" y="10968"/>
                </a:lnTo>
                <a:lnTo>
                  <a:pt x="4513" y="11298"/>
                </a:lnTo>
                <a:lnTo>
                  <a:pt x="4659" y="11701"/>
                </a:lnTo>
                <a:lnTo>
                  <a:pt x="4769" y="12142"/>
                </a:lnTo>
                <a:lnTo>
                  <a:pt x="4843" y="12215"/>
                </a:lnTo>
                <a:lnTo>
                  <a:pt x="4916" y="12252"/>
                </a:lnTo>
                <a:lnTo>
                  <a:pt x="4990" y="12252"/>
                </a:lnTo>
                <a:lnTo>
                  <a:pt x="5100" y="12215"/>
                </a:lnTo>
                <a:lnTo>
                  <a:pt x="5540" y="11921"/>
                </a:lnTo>
                <a:lnTo>
                  <a:pt x="5980" y="11665"/>
                </a:lnTo>
                <a:lnTo>
                  <a:pt x="6420" y="11445"/>
                </a:lnTo>
                <a:lnTo>
                  <a:pt x="6934" y="11225"/>
                </a:lnTo>
                <a:lnTo>
                  <a:pt x="6970" y="11188"/>
                </a:lnTo>
                <a:lnTo>
                  <a:pt x="7044" y="11114"/>
                </a:lnTo>
                <a:lnTo>
                  <a:pt x="7044" y="11041"/>
                </a:lnTo>
                <a:lnTo>
                  <a:pt x="7044" y="10931"/>
                </a:lnTo>
                <a:lnTo>
                  <a:pt x="6897" y="10601"/>
                </a:lnTo>
                <a:lnTo>
                  <a:pt x="6750" y="10307"/>
                </a:lnTo>
                <a:lnTo>
                  <a:pt x="6677" y="10161"/>
                </a:lnTo>
                <a:lnTo>
                  <a:pt x="6530" y="10051"/>
                </a:lnTo>
                <a:lnTo>
                  <a:pt x="6383" y="10014"/>
                </a:lnTo>
                <a:lnTo>
                  <a:pt x="6200" y="9977"/>
                </a:lnTo>
                <a:close/>
                <a:moveTo>
                  <a:pt x="9832" y="11371"/>
                </a:moveTo>
                <a:lnTo>
                  <a:pt x="10125" y="11921"/>
                </a:lnTo>
                <a:lnTo>
                  <a:pt x="9721" y="12142"/>
                </a:lnTo>
                <a:lnTo>
                  <a:pt x="9318" y="12288"/>
                </a:lnTo>
                <a:lnTo>
                  <a:pt x="8914" y="12435"/>
                </a:lnTo>
                <a:lnTo>
                  <a:pt x="8511" y="12545"/>
                </a:lnTo>
                <a:lnTo>
                  <a:pt x="8328" y="12032"/>
                </a:lnTo>
                <a:lnTo>
                  <a:pt x="8694" y="11921"/>
                </a:lnTo>
                <a:lnTo>
                  <a:pt x="9098" y="11738"/>
                </a:lnTo>
                <a:lnTo>
                  <a:pt x="9832" y="11371"/>
                </a:lnTo>
                <a:close/>
                <a:moveTo>
                  <a:pt x="9868" y="10894"/>
                </a:moveTo>
                <a:lnTo>
                  <a:pt x="8951" y="11298"/>
                </a:lnTo>
                <a:lnTo>
                  <a:pt x="8474" y="11481"/>
                </a:lnTo>
                <a:lnTo>
                  <a:pt x="8071" y="11738"/>
                </a:lnTo>
                <a:lnTo>
                  <a:pt x="7997" y="11738"/>
                </a:lnTo>
                <a:lnTo>
                  <a:pt x="7924" y="11775"/>
                </a:lnTo>
                <a:lnTo>
                  <a:pt x="7887" y="11885"/>
                </a:lnTo>
                <a:lnTo>
                  <a:pt x="7887" y="11958"/>
                </a:lnTo>
                <a:lnTo>
                  <a:pt x="8034" y="12398"/>
                </a:lnTo>
                <a:lnTo>
                  <a:pt x="8181" y="12839"/>
                </a:lnTo>
                <a:lnTo>
                  <a:pt x="8254" y="12949"/>
                </a:lnTo>
                <a:lnTo>
                  <a:pt x="8328" y="12985"/>
                </a:lnTo>
                <a:lnTo>
                  <a:pt x="8364" y="12985"/>
                </a:lnTo>
                <a:lnTo>
                  <a:pt x="8951" y="12839"/>
                </a:lnTo>
                <a:lnTo>
                  <a:pt x="9465" y="12655"/>
                </a:lnTo>
                <a:lnTo>
                  <a:pt x="10015" y="12472"/>
                </a:lnTo>
                <a:lnTo>
                  <a:pt x="10528" y="12215"/>
                </a:lnTo>
                <a:lnTo>
                  <a:pt x="10565" y="12142"/>
                </a:lnTo>
                <a:lnTo>
                  <a:pt x="10602" y="12105"/>
                </a:lnTo>
                <a:lnTo>
                  <a:pt x="10602" y="12032"/>
                </a:lnTo>
                <a:lnTo>
                  <a:pt x="10602" y="11958"/>
                </a:lnTo>
                <a:lnTo>
                  <a:pt x="10125" y="11041"/>
                </a:lnTo>
                <a:lnTo>
                  <a:pt x="10088" y="10968"/>
                </a:lnTo>
                <a:lnTo>
                  <a:pt x="10015" y="10894"/>
                </a:lnTo>
                <a:close/>
                <a:moveTo>
                  <a:pt x="13133" y="12288"/>
                </a:moveTo>
                <a:lnTo>
                  <a:pt x="13243" y="12325"/>
                </a:lnTo>
                <a:lnTo>
                  <a:pt x="13353" y="12472"/>
                </a:lnTo>
                <a:lnTo>
                  <a:pt x="13610" y="12985"/>
                </a:lnTo>
                <a:lnTo>
                  <a:pt x="12839" y="13242"/>
                </a:lnTo>
                <a:lnTo>
                  <a:pt x="12106" y="13572"/>
                </a:lnTo>
                <a:lnTo>
                  <a:pt x="11996" y="13352"/>
                </a:lnTo>
                <a:lnTo>
                  <a:pt x="11886" y="13132"/>
                </a:lnTo>
                <a:lnTo>
                  <a:pt x="11739" y="12692"/>
                </a:lnTo>
                <a:lnTo>
                  <a:pt x="12032" y="12618"/>
                </a:lnTo>
                <a:lnTo>
                  <a:pt x="12289" y="12545"/>
                </a:lnTo>
                <a:lnTo>
                  <a:pt x="12839" y="12362"/>
                </a:lnTo>
                <a:lnTo>
                  <a:pt x="13023" y="12288"/>
                </a:lnTo>
                <a:close/>
                <a:moveTo>
                  <a:pt x="7044" y="12325"/>
                </a:moveTo>
                <a:lnTo>
                  <a:pt x="7337" y="13022"/>
                </a:lnTo>
                <a:lnTo>
                  <a:pt x="5833" y="13792"/>
                </a:lnTo>
                <a:lnTo>
                  <a:pt x="5613" y="13132"/>
                </a:lnTo>
                <a:lnTo>
                  <a:pt x="5943" y="12875"/>
                </a:lnTo>
                <a:lnTo>
                  <a:pt x="6273" y="12655"/>
                </a:lnTo>
                <a:lnTo>
                  <a:pt x="6677" y="12472"/>
                </a:lnTo>
                <a:lnTo>
                  <a:pt x="7044" y="12325"/>
                </a:lnTo>
                <a:close/>
                <a:moveTo>
                  <a:pt x="13060" y="11885"/>
                </a:moveTo>
                <a:lnTo>
                  <a:pt x="12839" y="11921"/>
                </a:lnTo>
                <a:lnTo>
                  <a:pt x="12473" y="12068"/>
                </a:lnTo>
                <a:lnTo>
                  <a:pt x="11922" y="12215"/>
                </a:lnTo>
                <a:lnTo>
                  <a:pt x="11666" y="12288"/>
                </a:lnTo>
                <a:lnTo>
                  <a:pt x="11446" y="12398"/>
                </a:lnTo>
                <a:lnTo>
                  <a:pt x="11372" y="12435"/>
                </a:lnTo>
                <a:lnTo>
                  <a:pt x="11372" y="12472"/>
                </a:lnTo>
                <a:lnTo>
                  <a:pt x="11372" y="12582"/>
                </a:lnTo>
                <a:lnTo>
                  <a:pt x="11446" y="12655"/>
                </a:lnTo>
                <a:lnTo>
                  <a:pt x="11519" y="12692"/>
                </a:lnTo>
                <a:lnTo>
                  <a:pt x="11482" y="12839"/>
                </a:lnTo>
                <a:lnTo>
                  <a:pt x="11482" y="13022"/>
                </a:lnTo>
                <a:lnTo>
                  <a:pt x="11519" y="13169"/>
                </a:lnTo>
                <a:lnTo>
                  <a:pt x="11556" y="13315"/>
                </a:lnTo>
                <a:lnTo>
                  <a:pt x="11702" y="13646"/>
                </a:lnTo>
                <a:lnTo>
                  <a:pt x="11886" y="13902"/>
                </a:lnTo>
                <a:lnTo>
                  <a:pt x="11996" y="13976"/>
                </a:lnTo>
                <a:lnTo>
                  <a:pt x="12106" y="13976"/>
                </a:lnTo>
                <a:lnTo>
                  <a:pt x="13023" y="13609"/>
                </a:lnTo>
                <a:lnTo>
                  <a:pt x="13940" y="13279"/>
                </a:lnTo>
                <a:lnTo>
                  <a:pt x="14013" y="13205"/>
                </a:lnTo>
                <a:lnTo>
                  <a:pt x="14050" y="13169"/>
                </a:lnTo>
                <a:lnTo>
                  <a:pt x="14087" y="13095"/>
                </a:lnTo>
                <a:lnTo>
                  <a:pt x="14050" y="13022"/>
                </a:lnTo>
                <a:lnTo>
                  <a:pt x="13646" y="12142"/>
                </a:lnTo>
                <a:lnTo>
                  <a:pt x="13573" y="12032"/>
                </a:lnTo>
                <a:lnTo>
                  <a:pt x="13463" y="11958"/>
                </a:lnTo>
                <a:lnTo>
                  <a:pt x="13353" y="11885"/>
                </a:lnTo>
                <a:close/>
                <a:moveTo>
                  <a:pt x="7190" y="11848"/>
                </a:moveTo>
                <a:lnTo>
                  <a:pt x="7117" y="11885"/>
                </a:lnTo>
                <a:lnTo>
                  <a:pt x="6640" y="12032"/>
                </a:lnTo>
                <a:lnTo>
                  <a:pt x="6163" y="12215"/>
                </a:lnTo>
                <a:lnTo>
                  <a:pt x="5723" y="12508"/>
                </a:lnTo>
                <a:lnTo>
                  <a:pt x="5320" y="12802"/>
                </a:lnTo>
                <a:lnTo>
                  <a:pt x="5246" y="12839"/>
                </a:lnTo>
                <a:lnTo>
                  <a:pt x="5210" y="12875"/>
                </a:lnTo>
                <a:lnTo>
                  <a:pt x="5173" y="12912"/>
                </a:lnTo>
                <a:lnTo>
                  <a:pt x="5173" y="12985"/>
                </a:lnTo>
                <a:lnTo>
                  <a:pt x="5246" y="13279"/>
                </a:lnTo>
                <a:lnTo>
                  <a:pt x="5320" y="13572"/>
                </a:lnTo>
                <a:lnTo>
                  <a:pt x="5540" y="14159"/>
                </a:lnTo>
                <a:lnTo>
                  <a:pt x="5576" y="14196"/>
                </a:lnTo>
                <a:lnTo>
                  <a:pt x="5650" y="14269"/>
                </a:lnTo>
                <a:lnTo>
                  <a:pt x="5797" y="14269"/>
                </a:lnTo>
                <a:lnTo>
                  <a:pt x="7667" y="13315"/>
                </a:lnTo>
                <a:lnTo>
                  <a:pt x="7741" y="13279"/>
                </a:lnTo>
                <a:lnTo>
                  <a:pt x="7777" y="13205"/>
                </a:lnTo>
                <a:lnTo>
                  <a:pt x="7814" y="13132"/>
                </a:lnTo>
                <a:lnTo>
                  <a:pt x="7777" y="13059"/>
                </a:lnTo>
                <a:lnTo>
                  <a:pt x="7374" y="11995"/>
                </a:lnTo>
                <a:lnTo>
                  <a:pt x="7337" y="11921"/>
                </a:lnTo>
                <a:lnTo>
                  <a:pt x="7264" y="11885"/>
                </a:lnTo>
                <a:lnTo>
                  <a:pt x="7190" y="11848"/>
                </a:lnTo>
                <a:close/>
                <a:moveTo>
                  <a:pt x="10528" y="13279"/>
                </a:moveTo>
                <a:lnTo>
                  <a:pt x="10895" y="13976"/>
                </a:lnTo>
                <a:lnTo>
                  <a:pt x="9318" y="14599"/>
                </a:lnTo>
                <a:lnTo>
                  <a:pt x="9025" y="13902"/>
                </a:lnTo>
                <a:lnTo>
                  <a:pt x="9098" y="13829"/>
                </a:lnTo>
                <a:lnTo>
                  <a:pt x="9098" y="13792"/>
                </a:lnTo>
                <a:lnTo>
                  <a:pt x="9135" y="13756"/>
                </a:lnTo>
                <a:lnTo>
                  <a:pt x="9465" y="13609"/>
                </a:lnTo>
                <a:lnTo>
                  <a:pt x="9758" y="13535"/>
                </a:lnTo>
                <a:lnTo>
                  <a:pt x="10528" y="13279"/>
                </a:lnTo>
                <a:close/>
                <a:moveTo>
                  <a:pt x="10639" y="12839"/>
                </a:moveTo>
                <a:lnTo>
                  <a:pt x="10565" y="12875"/>
                </a:lnTo>
                <a:lnTo>
                  <a:pt x="9501" y="13242"/>
                </a:lnTo>
                <a:lnTo>
                  <a:pt x="9061" y="13352"/>
                </a:lnTo>
                <a:lnTo>
                  <a:pt x="8878" y="13462"/>
                </a:lnTo>
                <a:lnTo>
                  <a:pt x="8768" y="13499"/>
                </a:lnTo>
                <a:lnTo>
                  <a:pt x="8731" y="13572"/>
                </a:lnTo>
                <a:lnTo>
                  <a:pt x="8658" y="13682"/>
                </a:lnTo>
                <a:lnTo>
                  <a:pt x="8694" y="13829"/>
                </a:lnTo>
                <a:lnTo>
                  <a:pt x="8731" y="13866"/>
                </a:lnTo>
                <a:lnTo>
                  <a:pt x="8731" y="13902"/>
                </a:lnTo>
                <a:lnTo>
                  <a:pt x="8768" y="14159"/>
                </a:lnTo>
                <a:lnTo>
                  <a:pt x="8841" y="14416"/>
                </a:lnTo>
                <a:lnTo>
                  <a:pt x="9025" y="14893"/>
                </a:lnTo>
                <a:lnTo>
                  <a:pt x="9098" y="14929"/>
                </a:lnTo>
                <a:lnTo>
                  <a:pt x="9135" y="14966"/>
                </a:lnTo>
                <a:lnTo>
                  <a:pt x="9208" y="15003"/>
                </a:lnTo>
                <a:lnTo>
                  <a:pt x="9281" y="15003"/>
                </a:lnTo>
                <a:lnTo>
                  <a:pt x="11225" y="14269"/>
                </a:lnTo>
                <a:lnTo>
                  <a:pt x="11262" y="14232"/>
                </a:lnTo>
                <a:lnTo>
                  <a:pt x="11299" y="14159"/>
                </a:lnTo>
                <a:lnTo>
                  <a:pt x="11335" y="14086"/>
                </a:lnTo>
                <a:lnTo>
                  <a:pt x="11335" y="14012"/>
                </a:lnTo>
                <a:lnTo>
                  <a:pt x="10822" y="12985"/>
                </a:lnTo>
                <a:lnTo>
                  <a:pt x="10785" y="12912"/>
                </a:lnTo>
                <a:lnTo>
                  <a:pt x="10712" y="12875"/>
                </a:lnTo>
                <a:lnTo>
                  <a:pt x="10639" y="12839"/>
                </a:lnTo>
                <a:close/>
                <a:moveTo>
                  <a:pt x="7997" y="14342"/>
                </a:moveTo>
                <a:lnTo>
                  <a:pt x="8107" y="14489"/>
                </a:lnTo>
                <a:lnTo>
                  <a:pt x="8144" y="14599"/>
                </a:lnTo>
                <a:lnTo>
                  <a:pt x="8107" y="14746"/>
                </a:lnTo>
                <a:lnTo>
                  <a:pt x="8034" y="14893"/>
                </a:lnTo>
                <a:lnTo>
                  <a:pt x="7924" y="15003"/>
                </a:lnTo>
                <a:lnTo>
                  <a:pt x="7814" y="15149"/>
                </a:lnTo>
                <a:lnTo>
                  <a:pt x="7557" y="15296"/>
                </a:lnTo>
                <a:lnTo>
                  <a:pt x="7044" y="15516"/>
                </a:lnTo>
                <a:lnTo>
                  <a:pt x="6787" y="15590"/>
                </a:lnTo>
                <a:lnTo>
                  <a:pt x="6567" y="15736"/>
                </a:lnTo>
                <a:lnTo>
                  <a:pt x="6310" y="15113"/>
                </a:lnTo>
                <a:lnTo>
                  <a:pt x="6383" y="15076"/>
                </a:lnTo>
                <a:lnTo>
                  <a:pt x="6457" y="14966"/>
                </a:lnTo>
                <a:lnTo>
                  <a:pt x="6457" y="14929"/>
                </a:lnTo>
                <a:lnTo>
                  <a:pt x="6530" y="15003"/>
                </a:lnTo>
                <a:lnTo>
                  <a:pt x="6604" y="14966"/>
                </a:lnTo>
                <a:lnTo>
                  <a:pt x="6787" y="14929"/>
                </a:lnTo>
                <a:lnTo>
                  <a:pt x="7227" y="14783"/>
                </a:lnTo>
                <a:lnTo>
                  <a:pt x="7631" y="14599"/>
                </a:lnTo>
                <a:lnTo>
                  <a:pt x="7997" y="14342"/>
                </a:lnTo>
                <a:close/>
                <a:moveTo>
                  <a:pt x="15150" y="15370"/>
                </a:moveTo>
                <a:lnTo>
                  <a:pt x="15150" y="15443"/>
                </a:lnTo>
                <a:lnTo>
                  <a:pt x="15224" y="15480"/>
                </a:lnTo>
                <a:lnTo>
                  <a:pt x="15260" y="15516"/>
                </a:lnTo>
                <a:lnTo>
                  <a:pt x="15150" y="15736"/>
                </a:lnTo>
                <a:lnTo>
                  <a:pt x="15004" y="15993"/>
                </a:lnTo>
                <a:lnTo>
                  <a:pt x="14857" y="15626"/>
                </a:lnTo>
                <a:lnTo>
                  <a:pt x="15150" y="15370"/>
                </a:lnTo>
                <a:close/>
                <a:moveTo>
                  <a:pt x="7997" y="13902"/>
                </a:moveTo>
                <a:lnTo>
                  <a:pt x="7887" y="13939"/>
                </a:lnTo>
                <a:lnTo>
                  <a:pt x="7631" y="14122"/>
                </a:lnTo>
                <a:lnTo>
                  <a:pt x="7337" y="14269"/>
                </a:lnTo>
                <a:lnTo>
                  <a:pt x="7044" y="14416"/>
                </a:lnTo>
                <a:lnTo>
                  <a:pt x="6750" y="14526"/>
                </a:lnTo>
                <a:lnTo>
                  <a:pt x="6347" y="14599"/>
                </a:lnTo>
                <a:lnTo>
                  <a:pt x="6163" y="14673"/>
                </a:lnTo>
                <a:lnTo>
                  <a:pt x="6090" y="14746"/>
                </a:lnTo>
                <a:lnTo>
                  <a:pt x="6017" y="14819"/>
                </a:lnTo>
                <a:lnTo>
                  <a:pt x="6017" y="14929"/>
                </a:lnTo>
                <a:lnTo>
                  <a:pt x="5943" y="15003"/>
                </a:lnTo>
                <a:lnTo>
                  <a:pt x="5943" y="15113"/>
                </a:lnTo>
                <a:lnTo>
                  <a:pt x="6127" y="15590"/>
                </a:lnTo>
                <a:lnTo>
                  <a:pt x="6273" y="16103"/>
                </a:lnTo>
                <a:lnTo>
                  <a:pt x="6347" y="16177"/>
                </a:lnTo>
                <a:lnTo>
                  <a:pt x="6420" y="16213"/>
                </a:lnTo>
                <a:lnTo>
                  <a:pt x="6493" y="16213"/>
                </a:lnTo>
                <a:lnTo>
                  <a:pt x="6567" y="16177"/>
                </a:lnTo>
                <a:lnTo>
                  <a:pt x="6787" y="16030"/>
                </a:lnTo>
                <a:lnTo>
                  <a:pt x="7007" y="15920"/>
                </a:lnTo>
                <a:lnTo>
                  <a:pt x="7484" y="15736"/>
                </a:lnTo>
                <a:lnTo>
                  <a:pt x="7704" y="15663"/>
                </a:lnTo>
                <a:lnTo>
                  <a:pt x="7924" y="15553"/>
                </a:lnTo>
                <a:lnTo>
                  <a:pt x="8144" y="15406"/>
                </a:lnTo>
                <a:lnTo>
                  <a:pt x="8328" y="15223"/>
                </a:lnTo>
                <a:lnTo>
                  <a:pt x="8438" y="15076"/>
                </a:lnTo>
                <a:lnTo>
                  <a:pt x="8511" y="14893"/>
                </a:lnTo>
                <a:lnTo>
                  <a:pt x="8511" y="14709"/>
                </a:lnTo>
                <a:lnTo>
                  <a:pt x="8511" y="14526"/>
                </a:lnTo>
                <a:lnTo>
                  <a:pt x="8474" y="14342"/>
                </a:lnTo>
                <a:lnTo>
                  <a:pt x="8364" y="14159"/>
                </a:lnTo>
                <a:lnTo>
                  <a:pt x="8254" y="14049"/>
                </a:lnTo>
                <a:lnTo>
                  <a:pt x="8071" y="13939"/>
                </a:lnTo>
                <a:lnTo>
                  <a:pt x="7997" y="13902"/>
                </a:lnTo>
                <a:close/>
                <a:moveTo>
                  <a:pt x="14710" y="15736"/>
                </a:moveTo>
                <a:lnTo>
                  <a:pt x="14747" y="15993"/>
                </a:lnTo>
                <a:lnTo>
                  <a:pt x="14820" y="16250"/>
                </a:lnTo>
                <a:lnTo>
                  <a:pt x="14490" y="16507"/>
                </a:lnTo>
                <a:lnTo>
                  <a:pt x="14417" y="16397"/>
                </a:lnTo>
                <a:lnTo>
                  <a:pt x="14307" y="15993"/>
                </a:lnTo>
                <a:lnTo>
                  <a:pt x="14380" y="15956"/>
                </a:lnTo>
                <a:lnTo>
                  <a:pt x="14710" y="15736"/>
                </a:lnTo>
                <a:close/>
                <a:moveTo>
                  <a:pt x="14123" y="16103"/>
                </a:moveTo>
                <a:lnTo>
                  <a:pt x="14160" y="16397"/>
                </a:lnTo>
                <a:lnTo>
                  <a:pt x="14233" y="16690"/>
                </a:lnTo>
                <a:lnTo>
                  <a:pt x="13830" y="16873"/>
                </a:lnTo>
                <a:lnTo>
                  <a:pt x="13720" y="16727"/>
                </a:lnTo>
                <a:lnTo>
                  <a:pt x="13500" y="16433"/>
                </a:lnTo>
                <a:lnTo>
                  <a:pt x="14123" y="16103"/>
                </a:lnTo>
                <a:close/>
                <a:moveTo>
                  <a:pt x="13426" y="16470"/>
                </a:moveTo>
                <a:lnTo>
                  <a:pt x="13500" y="16727"/>
                </a:lnTo>
                <a:lnTo>
                  <a:pt x="13536" y="16873"/>
                </a:lnTo>
                <a:lnTo>
                  <a:pt x="13573" y="16984"/>
                </a:lnTo>
                <a:lnTo>
                  <a:pt x="13096" y="17167"/>
                </a:lnTo>
                <a:lnTo>
                  <a:pt x="12986" y="17057"/>
                </a:lnTo>
                <a:lnTo>
                  <a:pt x="12876" y="16873"/>
                </a:lnTo>
                <a:lnTo>
                  <a:pt x="12839" y="16727"/>
                </a:lnTo>
                <a:lnTo>
                  <a:pt x="13426" y="16470"/>
                </a:lnTo>
                <a:close/>
                <a:moveTo>
                  <a:pt x="12583" y="16837"/>
                </a:moveTo>
                <a:lnTo>
                  <a:pt x="12656" y="17094"/>
                </a:lnTo>
                <a:lnTo>
                  <a:pt x="12803" y="17277"/>
                </a:lnTo>
                <a:lnTo>
                  <a:pt x="12399" y="17460"/>
                </a:lnTo>
                <a:lnTo>
                  <a:pt x="12326" y="17387"/>
                </a:lnTo>
                <a:lnTo>
                  <a:pt x="12253" y="17277"/>
                </a:lnTo>
                <a:lnTo>
                  <a:pt x="12216" y="17167"/>
                </a:lnTo>
                <a:lnTo>
                  <a:pt x="12216" y="17020"/>
                </a:lnTo>
                <a:lnTo>
                  <a:pt x="12583" y="16837"/>
                </a:lnTo>
                <a:close/>
                <a:moveTo>
                  <a:pt x="12032" y="17094"/>
                </a:moveTo>
                <a:lnTo>
                  <a:pt x="11996" y="17240"/>
                </a:lnTo>
                <a:lnTo>
                  <a:pt x="12032" y="17387"/>
                </a:lnTo>
                <a:lnTo>
                  <a:pt x="12106" y="17570"/>
                </a:lnTo>
                <a:lnTo>
                  <a:pt x="11812" y="17644"/>
                </a:lnTo>
                <a:lnTo>
                  <a:pt x="11776" y="17644"/>
                </a:lnTo>
                <a:lnTo>
                  <a:pt x="11739" y="17497"/>
                </a:lnTo>
                <a:lnTo>
                  <a:pt x="11666" y="17240"/>
                </a:lnTo>
                <a:lnTo>
                  <a:pt x="12032" y="17094"/>
                </a:lnTo>
                <a:close/>
                <a:moveTo>
                  <a:pt x="11446" y="17350"/>
                </a:moveTo>
                <a:lnTo>
                  <a:pt x="11482" y="17607"/>
                </a:lnTo>
                <a:lnTo>
                  <a:pt x="11519" y="17791"/>
                </a:lnTo>
                <a:lnTo>
                  <a:pt x="11189" y="17901"/>
                </a:lnTo>
                <a:lnTo>
                  <a:pt x="11115" y="17937"/>
                </a:lnTo>
                <a:lnTo>
                  <a:pt x="11115" y="17864"/>
                </a:lnTo>
                <a:lnTo>
                  <a:pt x="11115" y="17827"/>
                </a:lnTo>
                <a:lnTo>
                  <a:pt x="11115" y="17717"/>
                </a:lnTo>
                <a:lnTo>
                  <a:pt x="11005" y="17607"/>
                </a:lnTo>
                <a:lnTo>
                  <a:pt x="10969" y="17534"/>
                </a:lnTo>
                <a:lnTo>
                  <a:pt x="11446" y="17350"/>
                </a:lnTo>
                <a:close/>
                <a:moveTo>
                  <a:pt x="10639" y="17644"/>
                </a:moveTo>
                <a:lnTo>
                  <a:pt x="10749" y="17791"/>
                </a:lnTo>
                <a:lnTo>
                  <a:pt x="10859" y="17901"/>
                </a:lnTo>
                <a:lnTo>
                  <a:pt x="10932" y="17974"/>
                </a:lnTo>
                <a:lnTo>
                  <a:pt x="10969" y="17974"/>
                </a:lnTo>
                <a:lnTo>
                  <a:pt x="10455" y="18194"/>
                </a:lnTo>
                <a:lnTo>
                  <a:pt x="10418" y="18121"/>
                </a:lnTo>
                <a:lnTo>
                  <a:pt x="10345" y="18121"/>
                </a:lnTo>
                <a:lnTo>
                  <a:pt x="10235" y="18157"/>
                </a:lnTo>
                <a:lnTo>
                  <a:pt x="10162" y="17901"/>
                </a:lnTo>
                <a:lnTo>
                  <a:pt x="10125" y="17827"/>
                </a:lnTo>
                <a:lnTo>
                  <a:pt x="10639" y="17644"/>
                </a:lnTo>
                <a:close/>
                <a:moveTo>
                  <a:pt x="10272" y="440"/>
                </a:moveTo>
                <a:lnTo>
                  <a:pt x="10455" y="477"/>
                </a:lnTo>
                <a:lnTo>
                  <a:pt x="10565" y="550"/>
                </a:lnTo>
                <a:lnTo>
                  <a:pt x="10675" y="624"/>
                </a:lnTo>
                <a:lnTo>
                  <a:pt x="10785" y="734"/>
                </a:lnTo>
                <a:lnTo>
                  <a:pt x="10969" y="990"/>
                </a:lnTo>
                <a:lnTo>
                  <a:pt x="11005" y="1210"/>
                </a:lnTo>
                <a:lnTo>
                  <a:pt x="11042" y="1431"/>
                </a:lnTo>
                <a:lnTo>
                  <a:pt x="11335" y="2348"/>
                </a:lnTo>
                <a:lnTo>
                  <a:pt x="11886" y="3998"/>
                </a:lnTo>
                <a:lnTo>
                  <a:pt x="13060" y="7300"/>
                </a:lnTo>
                <a:lnTo>
                  <a:pt x="14233" y="10564"/>
                </a:lnTo>
                <a:lnTo>
                  <a:pt x="14857" y="12215"/>
                </a:lnTo>
                <a:lnTo>
                  <a:pt x="15187" y="13095"/>
                </a:lnTo>
                <a:lnTo>
                  <a:pt x="15407" y="13646"/>
                </a:lnTo>
                <a:lnTo>
                  <a:pt x="15334" y="13682"/>
                </a:lnTo>
                <a:lnTo>
                  <a:pt x="15297" y="13829"/>
                </a:lnTo>
                <a:lnTo>
                  <a:pt x="15297" y="13939"/>
                </a:lnTo>
                <a:lnTo>
                  <a:pt x="15260" y="14196"/>
                </a:lnTo>
                <a:lnTo>
                  <a:pt x="15224" y="14379"/>
                </a:lnTo>
                <a:lnTo>
                  <a:pt x="15187" y="14526"/>
                </a:lnTo>
                <a:lnTo>
                  <a:pt x="15004" y="14856"/>
                </a:lnTo>
                <a:lnTo>
                  <a:pt x="14747" y="15149"/>
                </a:lnTo>
                <a:lnTo>
                  <a:pt x="14453" y="15370"/>
                </a:lnTo>
                <a:lnTo>
                  <a:pt x="14123" y="15590"/>
                </a:lnTo>
                <a:lnTo>
                  <a:pt x="13793" y="15773"/>
                </a:lnTo>
                <a:lnTo>
                  <a:pt x="13060" y="16140"/>
                </a:lnTo>
                <a:lnTo>
                  <a:pt x="12326" y="16470"/>
                </a:lnTo>
                <a:lnTo>
                  <a:pt x="10859" y="17094"/>
                </a:lnTo>
                <a:lnTo>
                  <a:pt x="10015" y="17424"/>
                </a:lnTo>
                <a:lnTo>
                  <a:pt x="9978" y="17387"/>
                </a:lnTo>
                <a:lnTo>
                  <a:pt x="9942" y="17387"/>
                </a:lnTo>
                <a:lnTo>
                  <a:pt x="9905" y="17424"/>
                </a:lnTo>
                <a:lnTo>
                  <a:pt x="9905" y="17460"/>
                </a:lnTo>
                <a:lnTo>
                  <a:pt x="8841" y="17791"/>
                </a:lnTo>
                <a:lnTo>
                  <a:pt x="7777" y="18121"/>
                </a:lnTo>
                <a:lnTo>
                  <a:pt x="6970" y="18304"/>
                </a:lnTo>
                <a:lnTo>
                  <a:pt x="6163" y="18487"/>
                </a:lnTo>
                <a:lnTo>
                  <a:pt x="5797" y="18524"/>
                </a:lnTo>
                <a:lnTo>
                  <a:pt x="5613" y="18524"/>
                </a:lnTo>
                <a:lnTo>
                  <a:pt x="5430" y="18451"/>
                </a:lnTo>
                <a:lnTo>
                  <a:pt x="5283" y="18377"/>
                </a:lnTo>
                <a:lnTo>
                  <a:pt x="5173" y="18231"/>
                </a:lnTo>
                <a:lnTo>
                  <a:pt x="5063" y="18121"/>
                </a:lnTo>
                <a:lnTo>
                  <a:pt x="4953" y="17974"/>
                </a:lnTo>
                <a:lnTo>
                  <a:pt x="4879" y="17680"/>
                </a:lnTo>
                <a:lnTo>
                  <a:pt x="4769" y="17387"/>
                </a:lnTo>
                <a:lnTo>
                  <a:pt x="4476" y="16507"/>
                </a:lnTo>
                <a:lnTo>
                  <a:pt x="3926" y="14819"/>
                </a:lnTo>
                <a:lnTo>
                  <a:pt x="3376" y="13169"/>
                </a:lnTo>
                <a:lnTo>
                  <a:pt x="2752" y="11518"/>
                </a:lnTo>
                <a:lnTo>
                  <a:pt x="2165" y="9867"/>
                </a:lnTo>
                <a:lnTo>
                  <a:pt x="1505" y="8253"/>
                </a:lnTo>
                <a:lnTo>
                  <a:pt x="845" y="6603"/>
                </a:lnTo>
                <a:lnTo>
                  <a:pt x="588" y="6052"/>
                </a:lnTo>
                <a:lnTo>
                  <a:pt x="478" y="5796"/>
                </a:lnTo>
                <a:lnTo>
                  <a:pt x="331" y="5539"/>
                </a:lnTo>
                <a:lnTo>
                  <a:pt x="368" y="5502"/>
                </a:lnTo>
                <a:lnTo>
                  <a:pt x="404" y="5429"/>
                </a:lnTo>
                <a:lnTo>
                  <a:pt x="368" y="5209"/>
                </a:lnTo>
                <a:lnTo>
                  <a:pt x="404" y="5025"/>
                </a:lnTo>
                <a:lnTo>
                  <a:pt x="404" y="4879"/>
                </a:lnTo>
                <a:lnTo>
                  <a:pt x="478" y="4695"/>
                </a:lnTo>
                <a:lnTo>
                  <a:pt x="624" y="4402"/>
                </a:lnTo>
                <a:lnTo>
                  <a:pt x="845" y="4145"/>
                </a:lnTo>
                <a:lnTo>
                  <a:pt x="1101" y="3888"/>
                </a:lnTo>
                <a:lnTo>
                  <a:pt x="1395" y="3668"/>
                </a:lnTo>
                <a:lnTo>
                  <a:pt x="1725" y="3485"/>
                </a:lnTo>
                <a:lnTo>
                  <a:pt x="2018" y="3301"/>
                </a:lnTo>
                <a:lnTo>
                  <a:pt x="2789" y="2935"/>
                </a:lnTo>
                <a:lnTo>
                  <a:pt x="3596" y="2641"/>
                </a:lnTo>
                <a:lnTo>
                  <a:pt x="5210" y="2017"/>
                </a:lnTo>
                <a:lnTo>
                  <a:pt x="6787" y="1394"/>
                </a:lnTo>
                <a:lnTo>
                  <a:pt x="7557" y="1100"/>
                </a:lnTo>
                <a:lnTo>
                  <a:pt x="8364" y="807"/>
                </a:lnTo>
                <a:lnTo>
                  <a:pt x="9135" y="587"/>
                </a:lnTo>
                <a:lnTo>
                  <a:pt x="9538" y="514"/>
                </a:lnTo>
                <a:lnTo>
                  <a:pt x="9942" y="440"/>
                </a:lnTo>
                <a:close/>
                <a:moveTo>
                  <a:pt x="9868" y="17937"/>
                </a:moveTo>
                <a:lnTo>
                  <a:pt x="9868" y="17974"/>
                </a:lnTo>
                <a:lnTo>
                  <a:pt x="9905" y="18157"/>
                </a:lnTo>
                <a:lnTo>
                  <a:pt x="10015" y="18341"/>
                </a:lnTo>
                <a:lnTo>
                  <a:pt x="9575" y="18524"/>
                </a:lnTo>
                <a:lnTo>
                  <a:pt x="9575" y="18487"/>
                </a:lnTo>
                <a:lnTo>
                  <a:pt x="9538" y="18341"/>
                </a:lnTo>
                <a:lnTo>
                  <a:pt x="9465" y="18231"/>
                </a:lnTo>
                <a:lnTo>
                  <a:pt x="9391" y="18084"/>
                </a:lnTo>
                <a:lnTo>
                  <a:pt x="9868" y="17937"/>
                </a:lnTo>
                <a:close/>
                <a:moveTo>
                  <a:pt x="9098" y="18194"/>
                </a:moveTo>
                <a:lnTo>
                  <a:pt x="9171" y="18414"/>
                </a:lnTo>
                <a:lnTo>
                  <a:pt x="9245" y="18524"/>
                </a:lnTo>
                <a:lnTo>
                  <a:pt x="9318" y="18598"/>
                </a:lnTo>
                <a:lnTo>
                  <a:pt x="8841" y="18781"/>
                </a:lnTo>
                <a:lnTo>
                  <a:pt x="8768" y="18708"/>
                </a:lnTo>
                <a:lnTo>
                  <a:pt x="8694" y="18598"/>
                </a:lnTo>
                <a:lnTo>
                  <a:pt x="8621" y="18487"/>
                </a:lnTo>
                <a:lnTo>
                  <a:pt x="8584" y="18341"/>
                </a:lnTo>
                <a:lnTo>
                  <a:pt x="9098" y="18194"/>
                </a:lnTo>
                <a:close/>
                <a:moveTo>
                  <a:pt x="8254" y="18414"/>
                </a:moveTo>
                <a:lnTo>
                  <a:pt x="8291" y="18561"/>
                </a:lnTo>
                <a:lnTo>
                  <a:pt x="8364" y="18744"/>
                </a:lnTo>
                <a:lnTo>
                  <a:pt x="8511" y="18928"/>
                </a:lnTo>
                <a:lnTo>
                  <a:pt x="8181" y="19038"/>
                </a:lnTo>
                <a:lnTo>
                  <a:pt x="8144" y="18964"/>
                </a:lnTo>
                <a:lnTo>
                  <a:pt x="8107" y="18928"/>
                </a:lnTo>
                <a:lnTo>
                  <a:pt x="7997" y="18854"/>
                </a:lnTo>
                <a:lnTo>
                  <a:pt x="7961" y="18818"/>
                </a:lnTo>
                <a:lnTo>
                  <a:pt x="7851" y="18634"/>
                </a:lnTo>
                <a:lnTo>
                  <a:pt x="7851" y="18561"/>
                </a:lnTo>
                <a:lnTo>
                  <a:pt x="8254" y="18414"/>
                </a:lnTo>
                <a:close/>
                <a:moveTo>
                  <a:pt x="5246" y="18818"/>
                </a:moveTo>
                <a:lnTo>
                  <a:pt x="5430" y="18891"/>
                </a:lnTo>
                <a:lnTo>
                  <a:pt x="5650" y="18928"/>
                </a:lnTo>
                <a:lnTo>
                  <a:pt x="5870" y="18964"/>
                </a:lnTo>
                <a:lnTo>
                  <a:pt x="5943" y="19221"/>
                </a:lnTo>
                <a:lnTo>
                  <a:pt x="5760" y="19148"/>
                </a:lnTo>
                <a:lnTo>
                  <a:pt x="5576" y="19038"/>
                </a:lnTo>
                <a:lnTo>
                  <a:pt x="5393" y="18928"/>
                </a:lnTo>
                <a:lnTo>
                  <a:pt x="5246" y="18818"/>
                </a:lnTo>
                <a:close/>
                <a:moveTo>
                  <a:pt x="7557" y="18634"/>
                </a:moveTo>
                <a:lnTo>
                  <a:pt x="7557" y="18781"/>
                </a:lnTo>
                <a:lnTo>
                  <a:pt x="7631" y="18928"/>
                </a:lnTo>
                <a:lnTo>
                  <a:pt x="7704" y="19038"/>
                </a:lnTo>
                <a:lnTo>
                  <a:pt x="7777" y="19148"/>
                </a:lnTo>
                <a:lnTo>
                  <a:pt x="7704" y="19184"/>
                </a:lnTo>
                <a:lnTo>
                  <a:pt x="7227" y="19294"/>
                </a:lnTo>
                <a:lnTo>
                  <a:pt x="7154" y="19184"/>
                </a:lnTo>
                <a:lnTo>
                  <a:pt x="7080" y="19074"/>
                </a:lnTo>
                <a:lnTo>
                  <a:pt x="6970" y="18928"/>
                </a:lnTo>
                <a:lnTo>
                  <a:pt x="6897" y="18781"/>
                </a:lnTo>
                <a:lnTo>
                  <a:pt x="7117" y="18708"/>
                </a:lnTo>
                <a:lnTo>
                  <a:pt x="7557" y="18634"/>
                </a:lnTo>
                <a:close/>
                <a:moveTo>
                  <a:pt x="6604" y="18854"/>
                </a:moveTo>
                <a:lnTo>
                  <a:pt x="6677" y="19111"/>
                </a:lnTo>
                <a:lnTo>
                  <a:pt x="6750" y="19221"/>
                </a:lnTo>
                <a:lnTo>
                  <a:pt x="6824" y="19331"/>
                </a:lnTo>
                <a:lnTo>
                  <a:pt x="6493" y="19331"/>
                </a:lnTo>
                <a:lnTo>
                  <a:pt x="6493" y="19258"/>
                </a:lnTo>
                <a:lnTo>
                  <a:pt x="6493" y="19221"/>
                </a:lnTo>
                <a:lnTo>
                  <a:pt x="6420" y="19184"/>
                </a:lnTo>
                <a:lnTo>
                  <a:pt x="6383" y="19184"/>
                </a:lnTo>
                <a:lnTo>
                  <a:pt x="6310" y="19221"/>
                </a:lnTo>
                <a:lnTo>
                  <a:pt x="6273" y="19221"/>
                </a:lnTo>
                <a:lnTo>
                  <a:pt x="6200" y="19184"/>
                </a:lnTo>
                <a:lnTo>
                  <a:pt x="6163" y="19074"/>
                </a:lnTo>
                <a:lnTo>
                  <a:pt x="6127" y="18928"/>
                </a:lnTo>
                <a:lnTo>
                  <a:pt x="6604" y="18854"/>
                </a:lnTo>
                <a:close/>
                <a:moveTo>
                  <a:pt x="10125" y="0"/>
                </a:moveTo>
                <a:lnTo>
                  <a:pt x="9721" y="37"/>
                </a:lnTo>
                <a:lnTo>
                  <a:pt x="9318" y="110"/>
                </a:lnTo>
                <a:lnTo>
                  <a:pt x="8804" y="220"/>
                </a:lnTo>
                <a:lnTo>
                  <a:pt x="8291" y="403"/>
                </a:lnTo>
                <a:lnTo>
                  <a:pt x="7300" y="734"/>
                </a:lnTo>
                <a:lnTo>
                  <a:pt x="5320" y="1504"/>
                </a:lnTo>
                <a:lnTo>
                  <a:pt x="3376" y="2274"/>
                </a:lnTo>
                <a:lnTo>
                  <a:pt x="2422" y="2678"/>
                </a:lnTo>
                <a:lnTo>
                  <a:pt x="1945" y="2898"/>
                </a:lnTo>
                <a:lnTo>
                  <a:pt x="1505" y="3118"/>
                </a:lnTo>
                <a:lnTo>
                  <a:pt x="1248" y="3301"/>
                </a:lnTo>
                <a:lnTo>
                  <a:pt x="955" y="3485"/>
                </a:lnTo>
                <a:lnTo>
                  <a:pt x="698" y="3742"/>
                </a:lnTo>
                <a:lnTo>
                  <a:pt x="441" y="3998"/>
                </a:lnTo>
                <a:lnTo>
                  <a:pt x="221" y="4292"/>
                </a:lnTo>
                <a:lnTo>
                  <a:pt x="74" y="4622"/>
                </a:lnTo>
                <a:lnTo>
                  <a:pt x="38" y="4769"/>
                </a:lnTo>
                <a:lnTo>
                  <a:pt x="38" y="4915"/>
                </a:lnTo>
                <a:lnTo>
                  <a:pt x="38" y="5099"/>
                </a:lnTo>
                <a:lnTo>
                  <a:pt x="74" y="5245"/>
                </a:lnTo>
                <a:lnTo>
                  <a:pt x="1" y="5282"/>
                </a:lnTo>
                <a:lnTo>
                  <a:pt x="1" y="5319"/>
                </a:lnTo>
                <a:lnTo>
                  <a:pt x="38" y="5722"/>
                </a:lnTo>
                <a:lnTo>
                  <a:pt x="148" y="6052"/>
                </a:lnTo>
                <a:lnTo>
                  <a:pt x="441" y="6786"/>
                </a:lnTo>
                <a:lnTo>
                  <a:pt x="1065" y="8400"/>
                </a:lnTo>
                <a:lnTo>
                  <a:pt x="2348" y="11665"/>
                </a:lnTo>
                <a:lnTo>
                  <a:pt x="2935" y="13315"/>
                </a:lnTo>
                <a:lnTo>
                  <a:pt x="3522" y="15003"/>
                </a:lnTo>
                <a:lnTo>
                  <a:pt x="4072" y="16653"/>
                </a:lnTo>
                <a:lnTo>
                  <a:pt x="4293" y="17424"/>
                </a:lnTo>
                <a:lnTo>
                  <a:pt x="4439" y="17827"/>
                </a:lnTo>
                <a:lnTo>
                  <a:pt x="4513" y="18047"/>
                </a:lnTo>
                <a:lnTo>
                  <a:pt x="4623" y="18231"/>
                </a:lnTo>
                <a:lnTo>
                  <a:pt x="4659" y="18451"/>
                </a:lnTo>
                <a:lnTo>
                  <a:pt x="4733" y="18634"/>
                </a:lnTo>
                <a:lnTo>
                  <a:pt x="4806" y="18781"/>
                </a:lnTo>
                <a:lnTo>
                  <a:pt x="4916" y="18928"/>
                </a:lnTo>
                <a:lnTo>
                  <a:pt x="5026" y="19074"/>
                </a:lnTo>
                <a:lnTo>
                  <a:pt x="5173" y="19221"/>
                </a:lnTo>
                <a:lnTo>
                  <a:pt x="5503" y="19404"/>
                </a:lnTo>
                <a:lnTo>
                  <a:pt x="5833" y="19551"/>
                </a:lnTo>
                <a:lnTo>
                  <a:pt x="6237" y="19661"/>
                </a:lnTo>
                <a:lnTo>
                  <a:pt x="6604" y="19698"/>
                </a:lnTo>
                <a:lnTo>
                  <a:pt x="7007" y="19698"/>
                </a:lnTo>
                <a:lnTo>
                  <a:pt x="7484" y="19625"/>
                </a:lnTo>
                <a:lnTo>
                  <a:pt x="7924" y="19515"/>
                </a:lnTo>
                <a:lnTo>
                  <a:pt x="8841" y="19184"/>
                </a:lnTo>
                <a:lnTo>
                  <a:pt x="11079" y="18341"/>
                </a:lnTo>
                <a:lnTo>
                  <a:pt x="13206" y="17570"/>
                </a:lnTo>
                <a:lnTo>
                  <a:pt x="13830" y="17314"/>
                </a:lnTo>
                <a:lnTo>
                  <a:pt x="14417" y="17020"/>
                </a:lnTo>
                <a:lnTo>
                  <a:pt x="14527" y="17020"/>
                </a:lnTo>
                <a:lnTo>
                  <a:pt x="14674" y="16947"/>
                </a:lnTo>
                <a:lnTo>
                  <a:pt x="14710" y="16873"/>
                </a:lnTo>
                <a:lnTo>
                  <a:pt x="14710" y="16837"/>
                </a:lnTo>
                <a:lnTo>
                  <a:pt x="14894" y="16690"/>
                </a:lnTo>
                <a:lnTo>
                  <a:pt x="15187" y="16433"/>
                </a:lnTo>
                <a:lnTo>
                  <a:pt x="15407" y="16103"/>
                </a:lnTo>
                <a:lnTo>
                  <a:pt x="15554" y="15773"/>
                </a:lnTo>
                <a:lnTo>
                  <a:pt x="15701" y="15406"/>
                </a:lnTo>
                <a:lnTo>
                  <a:pt x="15774" y="15039"/>
                </a:lnTo>
                <a:lnTo>
                  <a:pt x="15811" y="14636"/>
                </a:lnTo>
                <a:lnTo>
                  <a:pt x="15847" y="13866"/>
                </a:lnTo>
                <a:lnTo>
                  <a:pt x="15884" y="13829"/>
                </a:lnTo>
                <a:lnTo>
                  <a:pt x="15884" y="13756"/>
                </a:lnTo>
                <a:lnTo>
                  <a:pt x="15847" y="13572"/>
                </a:lnTo>
                <a:lnTo>
                  <a:pt x="15811" y="13389"/>
                </a:lnTo>
                <a:lnTo>
                  <a:pt x="15664" y="13059"/>
                </a:lnTo>
                <a:lnTo>
                  <a:pt x="15334" y="12178"/>
                </a:lnTo>
                <a:lnTo>
                  <a:pt x="14710" y="10564"/>
                </a:lnTo>
                <a:lnTo>
                  <a:pt x="13500" y="7263"/>
                </a:lnTo>
                <a:lnTo>
                  <a:pt x="12326" y="3962"/>
                </a:lnTo>
                <a:lnTo>
                  <a:pt x="11776" y="2311"/>
                </a:lnTo>
                <a:lnTo>
                  <a:pt x="11446" y="1431"/>
                </a:lnTo>
                <a:lnTo>
                  <a:pt x="11372" y="1174"/>
                </a:lnTo>
                <a:lnTo>
                  <a:pt x="11409" y="1027"/>
                </a:lnTo>
                <a:lnTo>
                  <a:pt x="11409" y="917"/>
                </a:lnTo>
                <a:lnTo>
                  <a:pt x="11372" y="770"/>
                </a:lnTo>
                <a:lnTo>
                  <a:pt x="11299" y="624"/>
                </a:lnTo>
                <a:lnTo>
                  <a:pt x="11152" y="403"/>
                </a:lnTo>
                <a:lnTo>
                  <a:pt x="10895" y="220"/>
                </a:lnTo>
                <a:lnTo>
                  <a:pt x="10712" y="110"/>
                </a:lnTo>
                <a:lnTo>
                  <a:pt x="10528" y="37"/>
                </a:lnTo>
                <a:lnTo>
                  <a:pt x="10345"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478" name="Google Shape;478;p10"/>
          <p:cNvSpPr/>
          <p:nvPr/>
        </p:nvSpPr>
        <p:spPr>
          <a:xfrm>
            <a:off x="-35374" y="3366963"/>
            <a:ext cx="443260" cy="504670"/>
          </a:xfrm>
          <a:custGeom>
            <a:avLst/>
            <a:gdLst/>
            <a:ahLst/>
            <a:cxnLst/>
            <a:rect l="l" t="t" r="r" b="b"/>
            <a:pathLst>
              <a:path w="15627" h="17792" extrusionOk="0">
                <a:moveTo>
                  <a:pt x="10528" y="1"/>
                </a:moveTo>
                <a:lnTo>
                  <a:pt x="10455" y="37"/>
                </a:lnTo>
                <a:lnTo>
                  <a:pt x="10308" y="221"/>
                </a:lnTo>
                <a:lnTo>
                  <a:pt x="10198" y="441"/>
                </a:lnTo>
                <a:lnTo>
                  <a:pt x="10015" y="881"/>
                </a:lnTo>
                <a:lnTo>
                  <a:pt x="9831" y="1468"/>
                </a:lnTo>
                <a:lnTo>
                  <a:pt x="9685" y="2091"/>
                </a:lnTo>
                <a:lnTo>
                  <a:pt x="9685" y="2201"/>
                </a:lnTo>
                <a:lnTo>
                  <a:pt x="9721" y="2311"/>
                </a:lnTo>
                <a:lnTo>
                  <a:pt x="9795" y="2348"/>
                </a:lnTo>
                <a:lnTo>
                  <a:pt x="9868" y="2385"/>
                </a:lnTo>
                <a:lnTo>
                  <a:pt x="9941" y="2421"/>
                </a:lnTo>
                <a:lnTo>
                  <a:pt x="10051" y="2385"/>
                </a:lnTo>
                <a:lnTo>
                  <a:pt x="10125" y="2311"/>
                </a:lnTo>
                <a:lnTo>
                  <a:pt x="10198" y="2238"/>
                </a:lnTo>
                <a:lnTo>
                  <a:pt x="10235" y="2055"/>
                </a:lnTo>
                <a:lnTo>
                  <a:pt x="10235" y="2018"/>
                </a:lnTo>
                <a:lnTo>
                  <a:pt x="10235" y="1981"/>
                </a:lnTo>
                <a:lnTo>
                  <a:pt x="10455" y="1138"/>
                </a:lnTo>
                <a:lnTo>
                  <a:pt x="10638" y="624"/>
                </a:lnTo>
                <a:lnTo>
                  <a:pt x="10675" y="367"/>
                </a:lnTo>
                <a:lnTo>
                  <a:pt x="10712" y="111"/>
                </a:lnTo>
                <a:lnTo>
                  <a:pt x="10675" y="37"/>
                </a:lnTo>
                <a:lnTo>
                  <a:pt x="10602" y="1"/>
                </a:lnTo>
                <a:close/>
                <a:moveTo>
                  <a:pt x="3559" y="1028"/>
                </a:moveTo>
                <a:lnTo>
                  <a:pt x="3522" y="1064"/>
                </a:lnTo>
                <a:lnTo>
                  <a:pt x="3485" y="1101"/>
                </a:lnTo>
                <a:lnTo>
                  <a:pt x="3485" y="1138"/>
                </a:lnTo>
                <a:lnTo>
                  <a:pt x="3559" y="1321"/>
                </a:lnTo>
                <a:lnTo>
                  <a:pt x="3669" y="1468"/>
                </a:lnTo>
                <a:lnTo>
                  <a:pt x="3889" y="1761"/>
                </a:lnTo>
                <a:lnTo>
                  <a:pt x="4109" y="2055"/>
                </a:lnTo>
                <a:lnTo>
                  <a:pt x="4366" y="2348"/>
                </a:lnTo>
                <a:lnTo>
                  <a:pt x="4476" y="2605"/>
                </a:lnTo>
                <a:lnTo>
                  <a:pt x="4586" y="2862"/>
                </a:lnTo>
                <a:lnTo>
                  <a:pt x="4696" y="2972"/>
                </a:lnTo>
                <a:lnTo>
                  <a:pt x="4769" y="3045"/>
                </a:lnTo>
                <a:lnTo>
                  <a:pt x="4916" y="3082"/>
                </a:lnTo>
                <a:lnTo>
                  <a:pt x="5063" y="3082"/>
                </a:lnTo>
                <a:lnTo>
                  <a:pt x="5136" y="3045"/>
                </a:lnTo>
                <a:lnTo>
                  <a:pt x="5209" y="3008"/>
                </a:lnTo>
                <a:lnTo>
                  <a:pt x="5246" y="2935"/>
                </a:lnTo>
                <a:lnTo>
                  <a:pt x="5246" y="2862"/>
                </a:lnTo>
                <a:lnTo>
                  <a:pt x="5209" y="2715"/>
                </a:lnTo>
                <a:lnTo>
                  <a:pt x="5173" y="2642"/>
                </a:lnTo>
                <a:lnTo>
                  <a:pt x="5099" y="2605"/>
                </a:lnTo>
                <a:lnTo>
                  <a:pt x="4989" y="2605"/>
                </a:lnTo>
                <a:lnTo>
                  <a:pt x="4989" y="2568"/>
                </a:lnTo>
                <a:lnTo>
                  <a:pt x="4989" y="2495"/>
                </a:lnTo>
                <a:lnTo>
                  <a:pt x="4953" y="2385"/>
                </a:lnTo>
                <a:lnTo>
                  <a:pt x="4806" y="2128"/>
                </a:lnTo>
                <a:lnTo>
                  <a:pt x="4623" y="1871"/>
                </a:lnTo>
                <a:lnTo>
                  <a:pt x="4402" y="1615"/>
                </a:lnTo>
                <a:lnTo>
                  <a:pt x="4146" y="1394"/>
                </a:lnTo>
                <a:lnTo>
                  <a:pt x="3889" y="1174"/>
                </a:lnTo>
                <a:lnTo>
                  <a:pt x="3595" y="1028"/>
                </a:lnTo>
                <a:close/>
                <a:moveTo>
                  <a:pt x="15334" y="3999"/>
                </a:moveTo>
                <a:lnTo>
                  <a:pt x="15260" y="4035"/>
                </a:lnTo>
                <a:lnTo>
                  <a:pt x="15187" y="4109"/>
                </a:lnTo>
                <a:lnTo>
                  <a:pt x="15077" y="4182"/>
                </a:lnTo>
                <a:lnTo>
                  <a:pt x="14967" y="4256"/>
                </a:lnTo>
                <a:lnTo>
                  <a:pt x="14820" y="4329"/>
                </a:lnTo>
                <a:lnTo>
                  <a:pt x="14673" y="4329"/>
                </a:lnTo>
                <a:lnTo>
                  <a:pt x="14527" y="4402"/>
                </a:lnTo>
                <a:lnTo>
                  <a:pt x="14490" y="4439"/>
                </a:lnTo>
                <a:lnTo>
                  <a:pt x="14453" y="4549"/>
                </a:lnTo>
                <a:lnTo>
                  <a:pt x="14417" y="4586"/>
                </a:lnTo>
                <a:lnTo>
                  <a:pt x="14380" y="4622"/>
                </a:lnTo>
                <a:lnTo>
                  <a:pt x="14233" y="4732"/>
                </a:lnTo>
                <a:lnTo>
                  <a:pt x="13940" y="4842"/>
                </a:lnTo>
                <a:lnTo>
                  <a:pt x="13720" y="4989"/>
                </a:lnTo>
                <a:lnTo>
                  <a:pt x="13536" y="5173"/>
                </a:lnTo>
                <a:lnTo>
                  <a:pt x="13499" y="5246"/>
                </a:lnTo>
                <a:lnTo>
                  <a:pt x="13499" y="5319"/>
                </a:lnTo>
                <a:lnTo>
                  <a:pt x="13573" y="5356"/>
                </a:lnTo>
                <a:lnTo>
                  <a:pt x="13830" y="5356"/>
                </a:lnTo>
                <a:lnTo>
                  <a:pt x="14013" y="5319"/>
                </a:lnTo>
                <a:lnTo>
                  <a:pt x="14380" y="5173"/>
                </a:lnTo>
                <a:lnTo>
                  <a:pt x="14673" y="5026"/>
                </a:lnTo>
                <a:lnTo>
                  <a:pt x="14783" y="4953"/>
                </a:lnTo>
                <a:lnTo>
                  <a:pt x="14857" y="4806"/>
                </a:lnTo>
                <a:lnTo>
                  <a:pt x="15077" y="4769"/>
                </a:lnTo>
                <a:lnTo>
                  <a:pt x="15260" y="4659"/>
                </a:lnTo>
                <a:lnTo>
                  <a:pt x="15370" y="4696"/>
                </a:lnTo>
                <a:lnTo>
                  <a:pt x="15444" y="4696"/>
                </a:lnTo>
                <a:lnTo>
                  <a:pt x="15554" y="4622"/>
                </a:lnTo>
                <a:lnTo>
                  <a:pt x="15627" y="4549"/>
                </a:lnTo>
                <a:lnTo>
                  <a:pt x="15627" y="4476"/>
                </a:lnTo>
                <a:lnTo>
                  <a:pt x="15590" y="4366"/>
                </a:lnTo>
                <a:lnTo>
                  <a:pt x="15627" y="4329"/>
                </a:lnTo>
                <a:lnTo>
                  <a:pt x="15627" y="4256"/>
                </a:lnTo>
                <a:lnTo>
                  <a:pt x="15590" y="4182"/>
                </a:lnTo>
                <a:lnTo>
                  <a:pt x="15554" y="4109"/>
                </a:lnTo>
                <a:lnTo>
                  <a:pt x="15480" y="4035"/>
                </a:lnTo>
                <a:lnTo>
                  <a:pt x="15407" y="4035"/>
                </a:lnTo>
                <a:lnTo>
                  <a:pt x="15334" y="3999"/>
                </a:lnTo>
                <a:close/>
                <a:moveTo>
                  <a:pt x="2238" y="7447"/>
                </a:moveTo>
                <a:lnTo>
                  <a:pt x="2128" y="7484"/>
                </a:lnTo>
                <a:lnTo>
                  <a:pt x="1064" y="7960"/>
                </a:lnTo>
                <a:lnTo>
                  <a:pt x="477" y="8217"/>
                </a:lnTo>
                <a:lnTo>
                  <a:pt x="257" y="8364"/>
                </a:lnTo>
                <a:lnTo>
                  <a:pt x="147" y="8474"/>
                </a:lnTo>
                <a:lnTo>
                  <a:pt x="111" y="8437"/>
                </a:lnTo>
                <a:lnTo>
                  <a:pt x="74" y="8437"/>
                </a:lnTo>
                <a:lnTo>
                  <a:pt x="1" y="8511"/>
                </a:lnTo>
                <a:lnTo>
                  <a:pt x="1" y="8584"/>
                </a:lnTo>
                <a:lnTo>
                  <a:pt x="37" y="8621"/>
                </a:lnTo>
                <a:lnTo>
                  <a:pt x="111" y="8694"/>
                </a:lnTo>
                <a:lnTo>
                  <a:pt x="221" y="8731"/>
                </a:lnTo>
                <a:lnTo>
                  <a:pt x="367" y="8694"/>
                </a:lnTo>
                <a:lnTo>
                  <a:pt x="514" y="8657"/>
                </a:lnTo>
                <a:lnTo>
                  <a:pt x="808" y="8547"/>
                </a:lnTo>
                <a:lnTo>
                  <a:pt x="1028" y="8474"/>
                </a:lnTo>
                <a:lnTo>
                  <a:pt x="2385" y="7887"/>
                </a:lnTo>
                <a:lnTo>
                  <a:pt x="2458" y="7850"/>
                </a:lnTo>
                <a:lnTo>
                  <a:pt x="2532" y="7777"/>
                </a:lnTo>
                <a:lnTo>
                  <a:pt x="2532" y="7667"/>
                </a:lnTo>
                <a:lnTo>
                  <a:pt x="2495" y="7594"/>
                </a:lnTo>
                <a:lnTo>
                  <a:pt x="2422" y="7520"/>
                </a:lnTo>
                <a:lnTo>
                  <a:pt x="2348" y="7484"/>
                </a:lnTo>
                <a:lnTo>
                  <a:pt x="2238" y="7447"/>
                </a:lnTo>
                <a:close/>
                <a:moveTo>
                  <a:pt x="6677" y="7814"/>
                </a:moveTo>
                <a:lnTo>
                  <a:pt x="6603" y="7887"/>
                </a:lnTo>
                <a:lnTo>
                  <a:pt x="6603" y="7960"/>
                </a:lnTo>
                <a:lnTo>
                  <a:pt x="6603" y="8070"/>
                </a:lnTo>
                <a:lnTo>
                  <a:pt x="6933" y="8474"/>
                </a:lnTo>
                <a:lnTo>
                  <a:pt x="7044" y="8694"/>
                </a:lnTo>
                <a:lnTo>
                  <a:pt x="7154" y="8914"/>
                </a:lnTo>
                <a:lnTo>
                  <a:pt x="7227" y="8951"/>
                </a:lnTo>
                <a:lnTo>
                  <a:pt x="7264" y="8987"/>
                </a:lnTo>
                <a:lnTo>
                  <a:pt x="7410" y="8987"/>
                </a:lnTo>
                <a:lnTo>
                  <a:pt x="7594" y="8877"/>
                </a:lnTo>
                <a:lnTo>
                  <a:pt x="7777" y="8767"/>
                </a:lnTo>
                <a:lnTo>
                  <a:pt x="7924" y="8621"/>
                </a:lnTo>
                <a:lnTo>
                  <a:pt x="7924" y="8657"/>
                </a:lnTo>
                <a:lnTo>
                  <a:pt x="7997" y="8767"/>
                </a:lnTo>
                <a:lnTo>
                  <a:pt x="8071" y="8877"/>
                </a:lnTo>
                <a:lnTo>
                  <a:pt x="8181" y="8951"/>
                </a:lnTo>
                <a:lnTo>
                  <a:pt x="8327" y="9024"/>
                </a:lnTo>
                <a:lnTo>
                  <a:pt x="8584" y="9061"/>
                </a:lnTo>
                <a:lnTo>
                  <a:pt x="8768" y="9061"/>
                </a:lnTo>
                <a:lnTo>
                  <a:pt x="8951" y="8987"/>
                </a:lnTo>
                <a:lnTo>
                  <a:pt x="9281" y="8841"/>
                </a:lnTo>
                <a:lnTo>
                  <a:pt x="9611" y="8657"/>
                </a:lnTo>
                <a:lnTo>
                  <a:pt x="9721" y="8547"/>
                </a:lnTo>
                <a:lnTo>
                  <a:pt x="9758" y="8474"/>
                </a:lnTo>
                <a:lnTo>
                  <a:pt x="9758" y="8364"/>
                </a:lnTo>
                <a:lnTo>
                  <a:pt x="9685" y="8254"/>
                </a:lnTo>
                <a:lnTo>
                  <a:pt x="9648" y="8217"/>
                </a:lnTo>
                <a:lnTo>
                  <a:pt x="9464" y="8217"/>
                </a:lnTo>
                <a:lnTo>
                  <a:pt x="9428" y="8291"/>
                </a:lnTo>
                <a:lnTo>
                  <a:pt x="9244" y="8437"/>
                </a:lnTo>
                <a:lnTo>
                  <a:pt x="8988" y="8547"/>
                </a:lnTo>
                <a:lnTo>
                  <a:pt x="8768" y="8621"/>
                </a:lnTo>
                <a:lnTo>
                  <a:pt x="8584" y="8657"/>
                </a:lnTo>
                <a:lnTo>
                  <a:pt x="8474" y="8657"/>
                </a:lnTo>
                <a:lnTo>
                  <a:pt x="8401" y="8621"/>
                </a:lnTo>
                <a:lnTo>
                  <a:pt x="8364" y="8584"/>
                </a:lnTo>
                <a:lnTo>
                  <a:pt x="8327" y="8547"/>
                </a:lnTo>
                <a:lnTo>
                  <a:pt x="8254" y="8254"/>
                </a:lnTo>
                <a:lnTo>
                  <a:pt x="8181" y="8144"/>
                </a:lnTo>
                <a:lnTo>
                  <a:pt x="8071" y="8107"/>
                </a:lnTo>
                <a:lnTo>
                  <a:pt x="7961" y="8107"/>
                </a:lnTo>
                <a:lnTo>
                  <a:pt x="7887" y="8144"/>
                </a:lnTo>
                <a:lnTo>
                  <a:pt x="7740" y="8254"/>
                </a:lnTo>
                <a:lnTo>
                  <a:pt x="7630" y="8401"/>
                </a:lnTo>
                <a:lnTo>
                  <a:pt x="7410" y="8547"/>
                </a:lnTo>
                <a:lnTo>
                  <a:pt x="7264" y="8364"/>
                </a:lnTo>
                <a:lnTo>
                  <a:pt x="7117" y="8180"/>
                </a:lnTo>
                <a:lnTo>
                  <a:pt x="6970" y="7997"/>
                </a:lnTo>
                <a:lnTo>
                  <a:pt x="6787" y="7850"/>
                </a:lnTo>
                <a:lnTo>
                  <a:pt x="6713" y="7814"/>
                </a:lnTo>
                <a:close/>
                <a:moveTo>
                  <a:pt x="12876" y="11005"/>
                </a:moveTo>
                <a:lnTo>
                  <a:pt x="12803" y="11042"/>
                </a:lnTo>
                <a:lnTo>
                  <a:pt x="12766" y="11078"/>
                </a:lnTo>
                <a:lnTo>
                  <a:pt x="12766" y="11152"/>
                </a:lnTo>
                <a:lnTo>
                  <a:pt x="12729" y="11225"/>
                </a:lnTo>
                <a:lnTo>
                  <a:pt x="12766" y="11298"/>
                </a:lnTo>
                <a:lnTo>
                  <a:pt x="12986" y="11702"/>
                </a:lnTo>
                <a:lnTo>
                  <a:pt x="13279" y="12069"/>
                </a:lnTo>
                <a:lnTo>
                  <a:pt x="13499" y="12399"/>
                </a:lnTo>
                <a:lnTo>
                  <a:pt x="13646" y="12509"/>
                </a:lnTo>
                <a:lnTo>
                  <a:pt x="13830" y="12619"/>
                </a:lnTo>
                <a:lnTo>
                  <a:pt x="13976" y="12619"/>
                </a:lnTo>
                <a:lnTo>
                  <a:pt x="14013" y="12582"/>
                </a:lnTo>
                <a:lnTo>
                  <a:pt x="14086" y="12546"/>
                </a:lnTo>
                <a:lnTo>
                  <a:pt x="14160" y="12436"/>
                </a:lnTo>
                <a:lnTo>
                  <a:pt x="14160" y="12325"/>
                </a:lnTo>
                <a:lnTo>
                  <a:pt x="14160" y="12252"/>
                </a:lnTo>
                <a:lnTo>
                  <a:pt x="14123" y="12142"/>
                </a:lnTo>
                <a:lnTo>
                  <a:pt x="14086" y="12069"/>
                </a:lnTo>
                <a:lnTo>
                  <a:pt x="14050" y="12032"/>
                </a:lnTo>
                <a:lnTo>
                  <a:pt x="13903" y="12032"/>
                </a:lnTo>
                <a:lnTo>
                  <a:pt x="13830" y="11885"/>
                </a:lnTo>
                <a:lnTo>
                  <a:pt x="13573" y="11592"/>
                </a:lnTo>
                <a:lnTo>
                  <a:pt x="13316" y="11298"/>
                </a:lnTo>
                <a:lnTo>
                  <a:pt x="13059" y="11042"/>
                </a:lnTo>
                <a:lnTo>
                  <a:pt x="13023" y="11005"/>
                </a:lnTo>
                <a:close/>
                <a:moveTo>
                  <a:pt x="8181" y="3192"/>
                </a:moveTo>
                <a:lnTo>
                  <a:pt x="8511" y="3228"/>
                </a:lnTo>
                <a:lnTo>
                  <a:pt x="8878" y="3265"/>
                </a:lnTo>
                <a:lnTo>
                  <a:pt x="9208" y="3339"/>
                </a:lnTo>
                <a:lnTo>
                  <a:pt x="9538" y="3412"/>
                </a:lnTo>
                <a:lnTo>
                  <a:pt x="9868" y="3522"/>
                </a:lnTo>
                <a:lnTo>
                  <a:pt x="10198" y="3669"/>
                </a:lnTo>
                <a:lnTo>
                  <a:pt x="10528" y="3852"/>
                </a:lnTo>
                <a:lnTo>
                  <a:pt x="10822" y="4035"/>
                </a:lnTo>
                <a:lnTo>
                  <a:pt x="11078" y="4256"/>
                </a:lnTo>
                <a:lnTo>
                  <a:pt x="11335" y="4476"/>
                </a:lnTo>
                <a:lnTo>
                  <a:pt x="11592" y="4732"/>
                </a:lnTo>
                <a:lnTo>
                  <a:pt x="11812" y="4989"/>
                </a:lnTo>
                <a:lnTo>
                  <a:pt x="11996" y="5319"/>
                </a:lnTo>
                <a:lnTo>
                  <a:pt x="12142" y="5576"/>
                </a:lnTo>
                <a:lnTo>
                  <a:pt x="12252" y="5870"/>
                </a:lnTo>
                <a:lnTo>
                  <a:pt x="12362" y="6200"/>
                </a:lnTo>
                <a:lnTo>
                  <a:pt x="12436" y="6530"/>
                </a:lnTo>
                <a:lnTo>
                  <a:pt x="12509" y="6823"/>
                </a:lnTo>
                <a:lnTo>
                  <a:pt x="12509" y="7153"/>
                </a:lnTo>
                <a:lnTo>
                  <a:pt x="12509" y="7484"/>
                </a:lnTo>
                <a:lnTo>
                  <a:pt x="12472" y="7814"/>
                </a:lnTo>
                <a:lnTo>
                  <a:pt x="12399" y="8144"/>
                </a:lnTo>
                <a:lnTo>
                  <a:pt x="12289" y="8511"/>
                </a:lnTo>
                <a:lnTo>
                  <a:pt x="12142" y="8804"/>
                </a:lnTo>
                <a:lnTo>
                  <a:pt x="11996" y="9134"/>
                </a:lnTo>
                <a:lnTo>
                  <a:pt x="11812" y="9428"/>
                </a:lnTo>
                <a:lnTo>
                  <a:pt x="11592" y="9721"/>
                </a:lnTo>
                <a:lnTo>
                  <a:pt x="11115" y="10271"/>
                </a:lnTo>
                <a:lnTo>
                  <a:pt x="10345" y="11115"/>
                </a:lnTo>
                <a:lnTo>
                  <a:pt x="9941" y="11555"/>
                </a:lnTo>
                <a:lnTo>
                  <a:pt x="9575" y="12032"/>
                </a:lnTo>
                <a:lnTo>
                  <a:pt x="9281" y="12509"/>
                </a:lnTo>
                <a:lnTo>
                  <a:pt x="8988" y="13022"/>
                </a:lnTo>
                <a:lnTo>
                  <a:pt x="8914" y="13279"/>
                </a:lnTo>
                <a:lnTo>
                  <a:pt x="8804" y="13573"/>
                </a:lnTo>
                <a:lnTo>
                  <a:pt x="8768" y="13829"/>
                </a:lnTo>
                <a:lnTo>
                  <a:pt x="8731" y="14123"/>
                </a:lnTo>
                <a:lnTo>
                  <a:pt x="8217" y="14013"/>
                </a:lnTo>
                <a:lnTo>
                  <a:pt x="7704" y="13939"/>
                </a:lnTo>
                <a:lnTo>
                  <a:pt x="8584" y="11665"/>
                </a:lnTo>
                <a:lnTo>
                  <a:pt x="9061" y="10418"/>
                </a:lnTo>
                <a:lnTo>
                  <a:pt x="9318" y="9831"/>
                </a:lnTo>
                <a:lnTo>
                  <a:pt x="9391" y="9538"/>
                </a:lnTo>
                <a:lnTo>
                  <a:pt x="9391" y="9391"/>
                </a:lnTo>
                <a:lnTo>
                  <a:pt x="9354" y="9244"/>
                </a:lnTo>
                <a:lnTo>
                  <a:pt x="9318" y="9208"/>
                </a:lnTo>
                <a:lnTo>
                  <a:pt x="9281" y="9208"/>
                </a:lnTo>
                <a:lnTo>
                  <a:pt x="9171" y="9281"/>
                </a:lnTo>
                <a:lnTo>
                  <a:pt x="9098" y="9391"/>
                </a:lnTo>
                <a:lnTo>
                  <a:pt x="8988" y="9611"/>
                </a:lnTo>
                <a:lnTo>
                  <a:pt x="8768" y="10088"/>
                </a:lnTo>
                <a:lnTo>
                  <a:pt x="8217" y="11445"/>
                </a:lnTo>
                <a:lnTo>
                  <a:pt x="7337" y="13719"/>
                </a:lnTo>
                <a:lnTo>
                  <a:pt x="7227" y="13903"/>
                </a:lnTo>
                <a:lnTo>
                  <a:pt x="6970" y="13829"/>
                </a:lnTo>
                <a:lnTo>
                  <a:pt x="6420" y="13683"/>
                </a:lnTo>
                <a:lnTo>
                  <a:pt x="6420" y="13646"/>
                </a:lnTo>
                <a:lnTo>
                  <a:pt x="6493" y="13389"/>
                </a:lnTo>
                <a:lnTo>
                  <a:pt x="6530" y="13096"/>
                </a:lnTo>
                <a:lnTo>
                  <a:pt x="6530" y="12546"/>
                </a:lnTo>
                <a:lnTo>
                  <a:pt x="6603" y="11372"/>
                </a:lnTo>
                <a:lnTo>
                  <a:pt x="6677" y="10125"/>
                </a:lnTo>
                <a:lnTo>
                  <a:pt x="6713" y="9501"/>
                </a:lnTo>
                <a:lnTo>
                  <a:pt x="6677" y="8877"/>
                </a:lnTo>
                <a:lnTo>
                  <a:pt x="6677" y="8804"/>
                </a:lnTo>
                <a:lnTo>
                  <a:pt x="6640" y="8767"/>
                </a:lnTo>
                <a:lnTo>
                  <a:pt x="6530" y="8694"/>
                </a:lnTo>
                <a:lnTo>
                  <a:pt x="6420" y="8731"/>
                </a:lnTo>
                <a:lnTo>
                  <a:pt x="6383" y="8767"/>
                </a:lnTo>
                <a:lnTo>
                  <a:pt x="6347" y="8841"/>
                </a:lnTo>
                <a:lnTo>
                  <a:pt x="6273" y="9391"/>
                </a:lnTo>
                <a:lnTo>
                  <a:pt x="6237" y="9978"/>
                </a:lnTo>
                <a:lnTo>
                  <a:pt x="6200" y="11115"/>
                </a:lnTo>
                <a:lnTo>
                  <a:pt x="6090" y="12289"/>
                </a:lnTo>
                <a:lnTo>
                  <a:pt x="6016" y="12912"/>
                </a:lnTo>
                <a:lnTo>
                  <a:pt x="6016" y="13206"/>
                </a:lnTo>
                <a:lnTo>
                  <a:pt x="6016" y="13536"/>
                </a:lnTo>
                <a:lnTo>
                  <a:pt x="5540" y="13353"/>
                </a:lnTo>
                <a:lnTo>
                  <a:pt x="5099" y="13206"/>
                </a:lnTo>
                <a:lnTo>
                  <a:pt x="4623" y="13132"/>
                </a:lnTo>
                <a:lnTo>
                  <a:pt x="4182" y="13132"/>
                </a:lnTo>
                <a:lnTo>
                  <a:pt x="4329" y="12876"/>
                </a:lnTo>
                <a:lnTo>
                  <a:pt x="4439" y="12619"/>
                </a:lnTo>
                <a:lnTo>
                  <a:pt x="4549" y="12362"/>
                </a:lnTo>
                <a:lnTo>
                  <a:pt x="4623" y="12069"/>
                </a:lnTo>
                <a:lnTo>
                  <a:pt x="4696" y="11482"/>
                </a:lnTo>
                <a:lnTo>
                  <a:pt x="4696" y="10895"/>
                </a:lnTo>
                <a:lnTo>
                  <a:pt x="4623" y="10161"/>
                </a:lnTo>
                <a:lnTo>
                  <a:pt x="4512" y="9428"/>
                </a:lnTo>
                <a:lnTo>
                  <a:pt x="4366" y="8694"/>
                </a:lnTo>
                <a:lnTo>
                  <a:pt x="4219" y="7960"/>
                </a:lnTo>
                <a:lnTo>
                  <a:pt x="4182" y="7594"/>
                </a:lnTo>
                <a:lnTo>
                  <a:pt x="4182" y="7190"/>
                </a:lnTo>
                <a:lnTo>
                  <a:pt x="4182" y="6823"/>
                </a:lnTo>
                <a:lnTo>
                  <a:pt x="4219" y="6456"/>
                </a:lnTo>
                <a:lnTo>
                  <a:pt x="4292" y="6090"/>
                </a:lnTo>
                <a:lnTo>
                  <a:pt x="4439" y="5760"/>
                </a:lnTo>
                <a:lnTo>
                  <a:pt x="4586" y="5429"/>
                </a:lnTo>
                <a:lnTo>
                  <a:pt x="4769" y="5063"/>
                </a:lnTo>
                <a:lnTo>
                  <a:pt x="5026" y="4769"/>
                </a:lnTo>
                <a:lnTo>
                  <a:pt x="5246" y="4476"/>
                </a:lnTo>
                <a:lnTo>
                  <a:pt x="5503" y="4219"/>
                </a:lnTo>
                <a:lnTo>
                  <a:pt x="5796" y="3999"/>
                </a:lnTo>
                <a:lnTo>
                  <a:pt x="6090" y="3779"/>
                </a:lnTo>
                <a:lnTo>
                  <a:pt x="6420" y="3595"/>
                </a:lnTo>
                <a:lnTo>
                  <a:pt x="6787" y="3449"/>
                </a:lnTo>
                <a:lnTo>
                  <a:pt x="7117" y="3339"/>
                </a:lnTo>
                <a:lnTo>
                  <a:pt x="7484" y="3265"/>
                </a:lnTo>
                <a:lnTo>
                  <a:pt x="7814" y="3228"/>
                </a:lnTo>
                <a:lnTo>
                  <a:pt x="8181" y="3192"/>
                </a:lnTo>
                <a:close/>
                <a:moveTo>
                  <a:pt x="3962" y="13426"/>
                </a:moveTo>
                <a:lnTo>
                  <a:pt x="4623" y="13536"/>
                </a:lnTo>
                <a:lnTo>
                  <a:pt x="5246" y="13719"/>
                </a:lnTo>
                <a:lnTo>
                  <a:pt x="5943" y="13939"/>
                </a:lnTo>
                <a:lnTo>
                  <a:pt x="6603" y="14196"/>
                </a:lnTo>
                <a:lnTo>
                  <a:pt x="6860" y="14270"/>
                </a:lnTo>
                <a:lnTo>
                  <a:pt x="7154" y="14306"/>
                </a:lnTo>
                <a:lnTo>
                  <a:pt x="7704" y="14380"/>
                </a:lnTo>
                <a:lnTo>
                  <a:pt x="8217" y="14490"/>
                </a:lnTo>
                <a:lnTo>
                  <a:pt x="8474" y="14563"/>
                </a:lnTo>
                <a:lnTo>
                  <a:pt x="8731" y="14636"/>
                </a:lnTo>
                <a:lnTo>
                  <a:pt x="8768" y="14783"/>
                </a:lnTo>
                <a:lnTo>
                  <a:pt x="8841" y="14857"/>
                </a:lnTo>
                <a:lnTo>
                  <a:pt x="8951" y="14893"/>
                </a:lnTo>
                <a:lnTo>
                  <a:pt x="9061" y="14893"/>
                </a:lnTo>
                <a:lnTo>
                  <a:pt x="9061" y="15003"/>
                </a:lnTo>
                <a:lnTo>
                  <a:pt x="9024" y="15150"/>
                </a:lnTo>
                <a:lnTo>
                  <a:pt x="8914" y="15223"/>
                </a:lnTo>
                <a:lnTo>
                  <a:pt x="8768" y="15333"/>
                </a:lnTo>
                <a:lnTo>
                  <a:pt x="8034" y="15040"/>
                </a:lnTo>
                <a:lnTo>
                  <a:pt x="6383" y="14490"/>
                </a:lnTo>
                <a:lnTo>
                  <a:pt x="5576" y="14270"/>
                </a:lnTo>
                <a:lnTo>
                  <a:pt x="4769" y="14086"/>
                </a:lnTo>
                <a:lnTo>
                  <a:pt x="4292" y="14013"/>
                </a:lnTo>
                <a:lnTo>
                  <a:pt x="4072" y="14013"/>
                </a:lnTo>
                <a:lnTo>
                  <a:pt x="3852" y="14050"/>
                </a:lnTo>
                <a:lnTo>
                  <a:pt x="3742" y="14013"/>
                </a:lnTo>
                <a:lnTo>
                  <a:pt x="3669" y="13939"/>
                </a:lnTo>
                <a:lnTo>
                  <a:pt x="3632" y="13829"/>
                </a:lnTo>
                <a:lnTo>
                  <a:pt x="3632" y="13719"/>
                </a:lnTo>
                <a:lnTo>
                  <a:pt x="3632" y="13609"/>
                </a:lnTo>
                <a:lnTo>
                  <a:pt x="3705" y="13536"/>
                </a:lnTo>
                <a:lnTo>
                  <a:pt x="3816" y="13463"/>
                </a:lnTo>
                <a:lnTo>
                  <a:pt x="3926" y="13426"/>
                </a:lnTo>
                <a:close/>
                <a:moveTo>
                  <a:pt x="4256" y="15737"/>
                </a:moveTo>
                <a:lnTo>
                  <a:pt x="4696" y="15847"/>
                </a:lnTo>
                <a:lnTo>
                  <a:pt x="4476" y="16067"/>
                </a:lnTo>
                <a:lnTo>
                  <a:pt x="4292" y="16287"/>
                </a:lnTo>
                <a:lnTo>
                  <a:pt x="4292" y="16250"/>
                </a:lnTo>
                <a:lnTo>
                  <a:pt x="4256" y="16140"/>
                </a:lnTo>
                <a:lnTo>
                  <a:pt x="4256" y="15994"/>
                </a:lnTo>
                <a:lnTo>
                  <a:pt x="4256" y="15737"/>
                </a:lnTo>
                <a:close/>
                <a:moveTo>
                  <a:pt x="4843" y="15920"/>
                </a:moveTo>
                <a:lnTo>
                  <a:pt x="4989" y="15957"/>
                </a:lnTo>
                <a:lnTo>
                  <a:pt x="5136" y="15994"/>
                </a:lnTo>
                <a:lnTo>
                  <a:pt x="4879" y="16140"/>
                </a:lnTo>
                <a:lnTo>
                  <a:pt x="4623" y="16360"/>
                </a:lnTo>
                <a:lnTo>
                  <a:pt x="4623" y="16360"/>
                </a:lnTo>
                <a:lnTo>
                  <a:pt x="4733" y="16140"/>
                </a:lnTo>
                <a:lnTo>
                  <a:pt x="4843" y="15920"/>
                </a:lnTo>
                <a:close/>
                <a:moveTo>
                  <a:pt x="4146" y="14453"/>
                </a:moveTo>
                <a:lnTo>
                  <a:pt x="4659" y="14490"/>
                </a:lnTo>
                <a:lnTo>
                  <a:pt x="5356" y="14673"/>
                </a:lnTo>
                <a:lnTo>
                  <a:pt x="6053" y="14857"/>
                </a:lnTo>
                <a:lnTo>
                  <a:pt x="7410" y="15333"/>
                </a:lnTo>
                <a:lnTo>
                  <a:pt x="8034" y="15553"/>
                </a:lnTo>
                <a:lnTo>
                  <a:pt x="8401" y="15663"/>
                </a:lnTo>
                <a:lnTo>
                  <a:pt x="8694" y="15774"/>
                </a:lnTo>
                <a:lnTo>
                  <a:pt x="8731" y="15847"/>
                </a:lnTo>
                <a:lnTo>
                  <a:pt x="8768" y="15884"/>
                </a:lnTo>
                <a:lnTo>
                  <a:pt x="8841" y="15957"/>
                </a:lnTo>
                <a:lnTo>
                  <a:pt x="8951" y="15957"/>
                </a:lnTo>
                <a:lnTo>
                  <a:pt x="8914" y="16067"/>
                </a:lnTo>
                <a:lnTo>
                  <a:pt x="8841" y="16214"/>
                </a:lnTo>
                <a:lnTo>
                  <a:pt x="8694" y="16397"/>
                </a:lnTo>
                <a:lnTo>
                  <a:pt x="8547" y="16507"/>
                </a:lnTo>
                <a:lnTo>
                  <a:pt x="8401" y="16581"/>
                </a:lnTo>
                <a:lnTo>
                  <a:pt x="7227" y="16140"/>
                </a:lnTo>
                <a:lnTo>
                  <a:pt x="6016" y="15774"/>
                </a:lnTo>
                <a:lnTo>
                  <a:pt x="4733" y="15370"/>
                </a:lnTo>
                <a:lnTo>
                  <a:pt x="4072" y="15223"/>
                </a:lnTo>
                <a:lnTo>
                  <a:pt x="3449" y="15113"/>
                </a:lnTo>
                <a:lnTo>
                  <a:pt x="3449" y="15040"/>
                </a:lnTo>
                <a:lnTo>
                  <a:pt x="3449" y="14857"/>
                </a:lnTo>
                <a:lnTo>
                  <a:pt x="3522" y="14673"/>
                </a:lnTo>
                <a:lnTo>
                  <a:pt x="3632" y="14563"/>
                </a:lnTo>
                <a:lnTo>
                  <a:pt x="3705" y="14490"/>
                </a:lnTo>
                <a:lnTo>
                  <a:pt x="3926" y="14490"/>
                </a:lnTo>
                <a:lnTo>
                  <a:pt x="3962" y="14526"/>
                </a:lnTo>
                <a:lnTo>
                  <a:pt x="3999" y="14526"/>
                </a:lnTo>
                <a:lnTo>
                  <a:pt x="4036" y="14490"/>
                </a:lnTo>
                <a:lnTo>
                  <a:pt x="4146" y="14453"/>
                </a:lnTo>
                <a:close/>
                <a:moveTo>
                  <a:pt x="5503" y="16067"/>
                </a:moveTo>
                <a:lnTo>
                  <a:pt x="5723" y="16140"/>
                </a:lnTo>
                <a:lnTo>
                  <a:pt x="5503" y="16287"/>
                </a:lnTo>
                <a:lnTo>
                  <a:pt x="5246" y="16434"/>
                </a:lnTo>
                <a:lnTo>
                  <a:pt x="5026" y="16617"/>
                </a:lnTo>
                <a:lnTo>
                  <a:pt x="4843" y="16837"/>
                </a:lnTo>
                <a:lnTo>
                  <a:pt x="4659" y="16764"/>
                </a:lnTo>
                <a:lnTo>
                  <a:pt x="4733" y="16691"/>
                </a:lnTo>
                <a:lnTo>
                  <a:pt x="5503" y="16067"/>
                </a:lnTo>
                <a:close/>
                <a:moveTo>
                  <a:pt x="5980" y="16214"/>
                </a:moveTo>
                <a:lnTo>
                  <a:pt x="6200" y="16287"/>
                </a:lnTo>
                <a:lnTo>
                  <a:pt x="6200" y="16324"/>
                </a:lnTo>
                <a:lnTo>
                  <a:pt x="5943" y="16434"/>
                </a:lnTo>
                <a:lnTo>
                  <a:pt x="5723" y="16581"/>
                </a:lnTo>
                <a:lnTo>
                  <a:pt x="5540" y="16727"/>
                </a:lnTo>
                <a:lnTo>
                  <a:pt x="5393" y="16947"/>
                </a:lnTo>
                <a:lnTo>
                  <a:pt x="5246" y="16911"/>
                </a:lnTo>
                <a:lnTo>
                  <a:pt x="5613" y="16544"/>
                </a:lnTo>
                <a:lnTo>
                  <a:pt x="5980" y="16214"/>
                </a:lnTo>
                <a:close/>
                <a:moveTo>
                  <a:pt x="6383" y="16360"/>
                </a:moveTo>
                <a:lnTo>
                  <a:pt x="6897" y="16544"/>
                </a:lnTo>
                <a:lnTo>
                  <a:pt x="6420" y="16801"/>
                </a:lnTo>
                <a:lnTo>
                  <a:pt x="6200" y="16947"/>
                </a:lnTo>
                <a:lnTo>
                  <a:pt x="5980" y="17131"/>
                </a:lnTo>
                <a:lnTo>
                  <a:pt x="5796" y="17057"/>
                </a:lnTo>
                <a:lnTo>
                  <a:pt x="5833" y="16984"/>
                </a:lnTo>
                <a:lnTo>
                  <a:pt x="5833" y="16911"/>
                </a:lnTo>
                <a:lnTo>
                  <a:pt x="5833" y="16874"/>
                </a:lnTo>
                <a:lnTo>
                  <a:pt x="6090" y="16617"/>
                </a:lnTo>
                <a:lnTo>
                  <a:pt x="6383" y="16397"/>
                </a:lnTo>
                <a:lnTo>
                  <a:pt x="6383" y="16360"/>
                </a:lnTo>
                <a:close/>
                <a:moveTo>
                  <a:pt x="7080" y="16581"/>
                </a:moveTo>
                <a:lnTo>
                  <a:pt x="7410" y="16691"/>
                </a:lnTo>
                <a:lnTo>
                  <a:pt x="7154" y="16911"/>
                </a:lnTo>
                <a:lnTo>
                  <a:pt x="6787" y="17314"/>
                </a:lnTo>
                <a:lnTo>
                  <a:pt x="6457" y="17241"/>
                </a:lnTo>
                <a:lnTo>
                  <a:pt x="6493" y="17167"/>
                </a:lnTo>
                <a:lnTo>
                  <a:pt x="6457" y="17131"/>
                </a:lnTo>
                <a:lnTo>
                  <a:pt x="6750" y="16837"/>
                </a:lnTo>
                <a:lnTo>
                  <a:pt x="7080" y="16581"/>
                </a:lnTo>
                <a:close/>
                <a:moveTo>
                  <a:pt x="8034" y="2678"/>
                </a:moveTo>
                <a:lnTo>
                  <a:pt x="7704" y="2715"/>
                </a:lnTo>
                <a:lnTo>
                  <a:pt x="7374" y="2752"/>
                </a:lnTo>
                <a:lnTo>
                  <a:pt x="7044" y="2825"/>
                </a:lnTo>
                <a:lnTo>
                  <a:pt x="6750" y="2898"/>
                </a:lnTo>
                <a:lnTo>
                  <a:pt x="6420" y="3008"/>
                </a:lnTo>
                <a:lnTo>
                  <a:pt x="6126" y="3155"/>
                </a:lnTo>
                <a:lnTo>
                  <a:pt x="5833" y="3302"/>
                </a:lnTo>
                <a:lnTo>
                  <a:pt x="5576" y="3522"/>
                </a:lnTo>
                <a:lnTo>
                  <a:pt x="5026" y="3962"/>
                </a:lnTo>
                <a:lnTo>
                  <a:pt x="4806" y="4219"/>
                </a:lnTo>
                <a:lnTo>
                  <a:pt x="4586" y="4512"/>
                </a:lnTo>
                <a:lnTo>
                  <a:pt x="4366" y="4769"/>
                </a:lnTo>
                <a:lnTo>
                  <a:pt x="4182" y="5099"/>
                </a:lnTo>
                <a:lnTo>
                  <a:pt x="3999" y="5393"/>
                </a:lnTo>
                <a:lnTo>
                  <a:pt x="3852" y="5723"/>
                </a:lnTo>
                <a:lnTo>
                  <a:pt x="3742" y="6163"/>
                </a:lnTo>
                <a:lnTo>
                  <a:pt x="3669" y="6603"/>
                </a:lnTo>
                <a:lnTo>
                  <a:pt x="3632" y="7043"/>
                </a:lnTo>
                <a:lnTo>
                  <a:pt x="3632" y="7520"/>
                </a:lnTo>
                <a:lnTo>
                  <a:pt x="3705" y="7960"/>
                </a:lnTo>
                <a:lnTo>
                  <a:pt x="3779" y="8437"/>
                </a:lnTo>
                <a:lnTo>
                  <a:pt x="3962" y="9318"/>
                </a:lnTo>
                <a:lnTo>
                  <a:pt x="4109" y="10308"/>
                </a:lnTo>
                <a:lnTo>
                  <a:pt x="4182" y="10785"/>
                </a:lnTo>
                <a:lnTo>
                  <a:pt x="4219" y="11262"/>
                </a:lnTo>
                <a:lnTo>
                  <a:pt x="4182" y="11739"/>
                </a:lnTo>
                <a:lnTo>
                  <a:pt x="4109" y="12215"/>
                </a:lnTo>
                <a:lnTo>
                  <a:pt x="3999" y="12619"/>
                </a:lnTo>
                <a:lnTo>
                  <a:pt x="3816" y="13059"/>
                </a:lnTo>
                <a:lnTo>
                  <a:pt x="3595" y="13132"/>
                </a:lnTo>
                <a:lnTo>
                  <a:pt x="3449" y="13279"/>
                </a:lnTo>
                <a:lnTo>
                  <a:pt x="3302" y="13426"/>
                </a:lnTo>
                <a:lnTo>
                  <a:pt x="3229" y="13646"/>
                </a:lnTo>
                <a:lnTo>
                  <a:pt x="3229" y="13829"/>
                </a:lnTo>
                <a:lnTo>
                  <a:pt x="3265" y="13976"/>
                </a:lnTo>
                <a:lnTo>
                  <a:pt x="3339" y="14160"/>
                </a:lnTo>
                <a:lnTo>
                  <a:pt x="3412" y="14270"/>
                </a:lnTo>
                <a:lnTo>
                  <a:pt x="3339" y="14343"/>
                </a:lnTo>
                <a:lnTo>
                  <a:pt x="3265" y="14416"/>
                </a:lnTo>
                <a:lnTo>
                  <a:pt x="3192" y="14526"/>
                </a:lnTo>
                <a:lnTo>
                  <a:pt x="3119" y="14673"/>
                </a:lnTo>
                <a:lnTo>
                  <a:pt x="3082" y="14857"/>
                </a:lnTo>
                <a:lnTo>
                  <a:pt x="3045" y="15040"/>
                </a:lnTo>
                <a:lnTo>
                  <a:pt x="3045" y="15187"/>
                </a:lnTo>
                <a:lnTo>
                  <a:pt x="3082" y="15370"/>
                </a:lnTo>
                <a:lnTo>
                  <a:pt x="3192" y="15480"/>
                </a:lnTo>
                <a:lnTo>
                  <a:pt x="3302" y="15590"/>
                </a:lnTo>
                <a:lnTo>
                  <a:pt x="3412" y="15627"/>
                </a:lnTo>
                <a:lnTo>
                  <a:pt x="3485" y="15590"/>
                </a:lnTo>
                <a:lnTo>
                  <a:pt x="3522" y="15553"/>
                </a:lnTo>
                <a:lnTo>
                  <a:pt x="3559" y="15553"/>
                </a:lnTo>
                <a:lnTo>
                  <a:pt x="4072" y="15700"/>
                </a:lnTo>
                <a:lnTo>
                  <a:pt x="3999" y="15810"/>
                </a:lnTo>
                <a:lnTo>
                  <a:pt x="3926" y="15957"/>
                </a:lnTo>
                <a:lnTo>
                  <a:pt x="3926" y="16140"/>
                </a:lnTo>
                <a:lnTo>
                  <a:pt x="3926" y="16324"/>
                </a:lnTo>
                <a:lnTo>
                  <a:pt x="3999" y="16507"/>
                </a:lnTo>
                <a:lnTo>
                  <a:pt x="4072" y="16654"/>
                </a:lnTo>
                <a:lnTo>
                  <a:pt x="4146" y="16801"/>
                </a:lnTo>
                <a:lnTo>
                  <a:pt x="4292" y="16874"/>
                </a:lnTo>
                <a:lnTo>
                  <a:pt x="4256" y="16947"/>
                </a:lnTo>
                <a:lnTo>
                  <a:pt x="4292" y="17021"/>
                </a:lnTo>
                <a:lnTo>
                  <a:pt x="4329" y="17057"/>
                </a:lnTo>
                <a:lnTo>
                  <a:pt x="4402" y="17094"/>
                </a:lnTo>
                <a:lnTo>
                  <a:pt x="4586" y="17167"/>
                </a:lnTo>
                <a:lnTo>
                  <a:pt x="4806" y="17277"/>
                </a:lnTo>
                <a:lnTo>
                  <a:pt x="5283" y="17388"/>
                </a:lnTo>
                <a:lnTo>
                  <a:pt x="5393" y="17424"/>
                </a:lnTo>
                <a:lnTo>
                  <a:pt x="5576" y="17461"/>
                </a:lnTo>
                <a:lnTo>
                  <a:pt x="6310" y="17681"/>
                </a:lnTo>
                <a:lnTo>
                  <a:pt x="6677" y="17754"/>
                </a:lnTo>
                <a:lnTo>
                  <a:pt x="6860" y="17791"/>
                </a:lnTo>
                <a:lnTo>
                  <a:pt x="7044" y="17754"/>
                </a:lnTo>
                <a:lnTo>
                  <a:pt x="7117" y="17718"/>
                </a:lnTo>
                <a:lnTo>
                  <a:pt x="7154" y="17681"/>
                </a:lnTo>
                <a:lnTo>
                  <a:pt x="7154" y="17608"/>
                </a:lnTo>
                <a:lnTo>
                  <a:pt x="7117" y="17534"/>
                </a:lnTo>
                <a:lnTo>
                  <a:pt x="7447" y="17204"/>
                </a:lnTo>
                <a:lnTo>
                  <a:pt x="7594" y="17021"/>
                </a:lnTo>
                <a:lnTo>
                  <a:pt x="7740" y="16837"/>
                </a:lnTo>
                <a:lnTo>
                  <a:pt x="8327" y="17021"/>
                </a:lnTo>
                <a:lnTo>
                  <a:pt x="8437" y="17021"/>
                </a:lnTo>
                <a:lnTo>
                  <a:pt x="8547" y="16984"/>
                </a:lnTo>
                <a:lnTo>
                  <a:pt x="8731" y="16911"/>
                </a:lnTo>
                <a:lnTo>
                  <a:pt x="8914" y="16764"/>
                </a:lnTo>
                <a:lnTo>
                  <a:pt x="9098" y="16581"/>
                </a:lnTo>
                <a:lnTo>
                  <a:pt x="9208" y="16360"/>
                </a:lnTo>
                <a:lnTo>
                  <a:pt x="9281" y="16140"/>
                </a:lnTo>
                <a:lnTo>
                  <a:pt x="9318" y="15884"/>
                </a:lnTo>
                <a:lnTo>
                  <a:pt x="9281" y="15700"/>
                </a:lnTo>
                <a:lnTo>
                  <a:pt x="9208" y="15590"/>
                </a:lnTo>
                <a:lnTo>
                  <a:pt x="9171" y="15517"/>
                </a:lnTo>
                <a:lnTo>
                  <a:pt x="9244" y="15407"/>
                </a:lnTo>
                <a:lnTo>
                  <a:pt x="9354" y="15260"/>
                </a:lnTo>
                <a:lnTo>
                  <a:pt x="9391" y="15113"/>
                </a:lnTo>
                <a:lnTo>
                  <a:pt x="9428" y="15003"/>
                </a:lnTo>
                <a:lnTo>
                  <a:pt x="9501" y="14930"/>
                </a:lnTo>
                <a:lnTo>
                  <a:pt x="9575" y="14857"/>
                </a:lnTo>
                <a:lnTo>
                  <a:pt x="9575" y="14783"/>
                </a:lnTo>
                <a:lnTo>
                  <a:pt x="9538" y="14673"/>
                </a:lnTo>
                <a:lnTo>
                  <a:pt x="9391" y="14526"/>
                </a:lnTo>
                <a:lnTo>
                  <a:pt x="9244" y="14380"/>
                </a:lnTo>
                <a:lnTo>
                  <a:pt x="9244" y="14050"/>
                </a:lnTo>
                <a:lnTo>
                  <a:pt x="9318" y="13683"/>
                </a:lnTo>
                <a:lnTo>
                  <a:pt x="9428" y="13353"/>
                </a:lnTo>
                <a:lnTo>
                  <a:pt x="9538" y="13059"/>
                </a:lnTo>
                <a:lnTo>
                  <a:pt x="9721" y="12766"/>
                </a:lnTo>
                <a:lnTo>
                  <a:pt x="9905" y="12472"/>
                </a:lnTo>
                <a:lnTo>
                  <a:pt x="10308" y="11885"/>
                </a:lnTo>
                <a:lnTo>
                  <a:pt x="10785" y="11335"/>
                </a:lnTo>
                <a:lnTo>
                  <a:pt x="11299" y="10822"/>
                </a:lnTo>
                <a:lnTo>
                  <a:pt x="11775" y="10308"/>
                </a:lnTo>
                <a:lnTo>
                  <a:pt x="12179" y="9758"/>
                </a:lnTo>
                <a:lnTo>
                  <a:pt x="12362" y="9501"/>
                </a:lnTo>
                <a:lnTo>
                  <a:pt x="12546" y="9208"/>
                </a:lnTo>
                <a:lnTo>
                  <a:pt x="12656" y="8951"/>
                </a:lnTo>
                <a:lnTo>
                  <a:pt x="12803" y="8657"/>
                </a:lnTo>
                <a:lnTo>
                  <a:pt x="12876" y="8364"/>
                </a:lnTo>
                <a:lnTo>
                  <a:pt x="12949" y="8034"/>
                </a:lnTo>
                <a:lnTo>
                  <a:pt x="12986" y="7740"/>
                </a:lnTo>
                <a:lnTo>
                  <a:pt x="13023" y="7447"/>
                </a:lnTo>
                <a:lnTo>
                  <a:pt x="13023" y="6823"/>
                </a:lnTo>
                <a:lnTo>
                  <a:pt x="12913" y="6236"/>
                </a:lnTo>
                <a:lnTo>
                  <a:pt x="12729" y="5613"/>
                </a:lnTo>
                <a:lnTo>
                  <a:pt x="12436" y="5026"/>
                </a:lnTo>
                <a:lnTo>
                  <a:pt x="12252" y="4769"/>
                </a:lnTo>
                <a:lnTo>
                  <a:pt x="12069" y="4476"/>
                </a:lnTo>
                <a:lnTo>
                  <a:pt x="11849" y="4256"/>
                </a:lnTo>
                <a:lnTo>
                  <a:pt x="11629" y="3999"/>
                </a:lnTo>
                <a:lnTo>
                  <a:pt x="11372" y="3815"/>
                </a:lnTo>
                <a:lnTo>
                  <a:pt x="11115" y="3595"/>
                </a:lnTo>
                <a:lnTo>
                  <a:pt x="10565" y="3265"/>
                </a:lnTo>
                <a:lnTo>
                  <a:pt x="9978" y="3008"/>
                </a:lnTo>
                <a:lnTo>
                  <a:pt x="9354" y="2825"/>
                </a:lnTo>
                <a:lnTo>
                  <a:pt x="8694" y="2715"/>
                </a:lnTo>
                <a:lnTo>
                  <a:pt x="8034" y="2678"/>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479" name="Google Shape;479;p10"/>
          <p:cNvSpPr/>
          <p:nvPr/>
        </p:nvSpPr>
        <p:spPr>
          <a:xfrm>
            <a:off x="8817948" y="3439661"/>
            <a:ext cx="414157" cy="507762"/>
          </a:xfrm>
          <a:custGeom>
            <a:avLst/>
            <a:gdLst/>
            <a:ahLst/>
            <a:cxnLst/>
            <a:rect l="l" t="t" r="r" b="b"/>
            <a:pathLst>
              <a:path w="14601" h="17901" extrusionOk="0">
                <a:moveTo>
                  <a:pt x="10492" y="4329"/>
                </a:moveTo>
                <a:lnTo>
                  <a:pt x="10859" y="4769"/>
                </a:lnTo>
                <a:lnTo>
                  <a:pt x="10712" y="4769"/>
                </a:lnTo>
                <a:lnTo>
                  <a:pt x="10712" y="4696"/>
                </a:lnTo>
                <a:lnTo>
                  <a:pt x="10675" y="4622"/>
                </a:lnTo>
                <a:lnTo>
                  <a:pt x="10639" y="4622"/>
                </a:lnTo>
                <a:lnTo>
                  <a:pt x="10602" y="4549"/>
                </a:lnTo>
                <a:lnTo>
                  <a:pt x="10565" y="4512"/>
                </a:lnTo>
                <a:lnTo>
                  <a:pt x="10455" y="4475"/>
                </a:lnTo>
                <a:lnTo>
                  <a:pt x="10345" y="4512"/>
                </a:lnTo>
                <a:lnTo>
                  <a:pt x="10308" y="4549"/>
                </a:lnTo>
                <a:lnTo>
                  <a:pt x="10272" y="4622"/>
                </a:lnTo>
                <a:lnTo>
                  <a:pt x="10272" y="4696"/>
                </a:lnTo>
                <a:lnTo>
                  <a:pt x="10052" y="4622"/>
                </a:lnTo>
                <a:lnTo>
                  <a:pt x="10492" y="4329"/>
                </a:lnTo>
                <a:close/>
                <a:moveTo>
                  <a:pt x="6897" y="3448"/>
                </a:moveTo>
                <a:lnTo>
                  <a:pt x="7044" y="3485"/>
                </a:lnTo>
                <a:lnTo>
                  <a:pt x="7227" y="3522"/>
                </a:lnTo>
                <a:lnTo>
                  <a:pt x="7374" y="3595"/>
                </a:lnTo>
                <a:lnTo>
                  <a:pt x="7484" y="3705"/>
                </a:lnTo>
                <a:lnTo>
                  <a:pt x="7521" y="3815"/>
                </a:lnTo>
                <a:lnTo>
                  <a:pt x="7521" y="3889"/>
                </a:lnTo>
                <a:lnTo>
                  <a:pt x="7484" y="3999"/>
                </a:lnTo>
                <a:lnTo>
                  <a:pt x="7447" y="4109"/>
                </a:lnTo>
                <a:lnTo>
                  <a:pt x="7264" y="4292"/>
                </a:lnTo>
                <a:lnTo>
                  <a:pt x="7154" y="4439"/>
                </a:lnTo>
                <a:lnTo>
                  <a:pt x="6934" y="4732"/>
                </a:lnTo>
                <a:lnTo>
                  <a:pt x="6714" y="4952"/>
                </a:lnTo>
                <a:lnTo>
                  <a:pt x="6494" y="5099"/>
                </a:lnTo>
                <a:lnTo>
                  <a:pt x="6384" y="5136"/>
                </a:lnTo>
                <a:lnTo>
                  <a:pt x="6310" y="5136"/>
                </a:lnTo>
                <a:lnTo>
                  <a:pt x="6237" y="5062"/>
                </a:lnTo>
                <a:lnTo>
                  <a:pt x="6200" y="4989"/>
                </a:lnTo>
                <a:lnTo>
                  <a:pt x="6163" y="4806"/>
                </a:lnTo>
                <a:lnTo>
                  <a:pt x="6163" y="4659"/>
                </a:lnTo>
                <a:lnTo>
                  <a:pt x="6163" y="4145"/>
                </a:lnTo>
                <a:lnTo>
                  <a:pt x="6127" y="3595"/>
                </a:lnTo>
                <a:lnTo>
                  <a:pt x="6273" y="3522"/>
                </a:lnTo>
                <a:lnTo>
                  <a:pt x="6420" y="3485"/>
                </a:lnTo>
                <a:lnTo>
                  <a:pt x="6567" y="3448"/>
                </a:lnTo>
                <a:close/>
                <a:moveTo>
                  <a:pt x="6457" y="3118"/>
                </a:moveTo>
                <a:lnTo>
                  <a:pt x="6237" y="3192"/>
                </a:lnTo>
                <a:lnTo>
                  <a:pt x="6017" y="3265"/>
                </a:lnTo>
                <a:lnTo>
                  <a:pt x="5833" y="3375"/>
                </a:lnTo>
                <a:lnTo>
                  <a:pt x="5723" y="3558"/>
                </a:lnTo>
                <a:lnTo>
                  <a:pt x="5723" y="3632"/>
                </a:lnTo>
                <a:lnTo>
                  <a:pt x="5760" y="3668"/>
                </a:lnTo>
                <a:lnTo>
                  <a:pt x="5797" y="3705"/>
                </a:lnTo>
                <a:lnTo>
                  <a:pt x="5870" y="3705"/>
                </a:lnTo>
                <a:lnTo>
                  <a:pt x="5980" y="3668"/>
                </a:lnTo>
                <a:lnTo>
                  <a:pt x="5943" y="4219"/>
                </a:lnTo>
                <a:lnTo>
                  <a:pt x="5943" y="4769"/>
                </a:lnTo>
                <a:lnTo>
                  <a:pt x="5943" y="4952"/>
                </a:lnTo>
                <a:lnTo>
                  <a:pt x="5980" y="5099"/>
                </a:lnTo>
                <a:lnTo>
                  <a:pt x="6053" y="5209"/>
                </a:lnTo>
                <a:lnTo>
                  <a:pt x="6163" y="5319"/>
                </a:lnTo>
                <a:lnTo>
                  <a:pt x="6237" y="5393"/>
                </a:lnTo>
                <a:lnTo>
                  <a:pt x="6530" y="5393"/>
                </a:lnTo>
                <a:lnTo>
                  <a:pt x="6714" y="5282"/>
                </a:lnTo>
                <a:lnTo>
                  <a:pt x="6897" y="5136"/>
                </a:lnTo>
                <a:lnTo>
                  <a:pt x="7227" y="4806"/>
                </a:lnTo>
                <a:lnTo>
                  <a:pt x="7447" y="4512"/>
                </a:lnTo>
                <a:lnTo>
                  <a:pt x="7594" y="4329"/>
                </a:lnTo>
                <a:lnTo>
                  <a:pt x="7741" y="4182"/>
                </a:lnTo>
                <a:lnTo>
                  <a:pt x="7814" y="3962"/>
                </a:lnTo>
                <a:lnTo>
                  <a:pt x="7851" y="3852"/>
                </a:lnTo>
                <a:lnTo>
                  <a:pt x="7851" y="3742"/>
                </a:lnTo>
                <a:lnTo>
                  <a:pt x="7777" y="3595"/>
                </a:lnTo>
                <a:lnTo>
                  <a:pt x="7667" y="3448"/>
                </a:lnTo>
                <a:lnTo>
                  <a:pt x="7521" y="3302"/>
                </a:lnTo>
                <a:lnTo>
                  <a:pt x="7374" y="3228"/>
                </a:lnTo>
                <a:lnTo>
                  <a:pt x="7190" y="3155"/>
                </a:lnTo>
                <a:lnTo>
                  <a:pt x="6970" y="3118"/>
                </a:lnTo>
                <a:close/>
                <a:moveTo>
                  <a:pt x="2789" y="3522"/>
                </a:moveTo>
                <a:lnTo>
                  <a:pt x="2935" y="3668"/>
                </a:lnTo>
                <a:lnTo>
                  <a:pt x="3082" y="3779"/>
                </a:lnTo>
                <a:lnTo>
                  <a:pt x="3449" y="3925"/>
                </a:lnTo>
                <a:lnTo>
                  <a:pt x="3632" y="3999"/>
                </a:lnTo>
                <a:lnTo>
                  <a:pt x="3669" y="4072"/>
                </a:lnTo>
                <a:lnTo>
                  <a:pt x="3706" y="4145"/>
                </a:lnTo>
                <a:lnTo>
                  <a:pt x="3706" y="4219"/>
                </a:lnTo>
                <a:lnTo>
                  <a:pt x="3742" y="4255"/>
                </a:lnTo>
                <a:lnTo>
                  <a:pt x="3779" y="4292"/>
                </a:lnTo>
                <a:lnTo>
                  <a:pt x="3852" y="4329"/>
                </a:lnTo>
                <a:lnTo>
                  <a:pt x="4036" y="4402"/>
                </a:lnTo>
                <a:lnTo>
                  <a:pt x="4219" y="4475"/>
                </a:lnTo>
                <a:lnTo>
                  <a:pt x="4403" y="4586"/>
                </a:lnTo>
                <a:lnTo>
                  <a:pt x="4549" y="4696"/>
                </a:lnTo>
                <a:lnTo>
                  <a:pt x="4843" y="5026"/>
                </a:lnTo>
                <a:lnTo>
                  <a:pt x="5100" y="5319"/>
                </a:lnTo>
                <a:lnTo>
                  <a:pt x="4770" y="5356"/>
                </a:lnTo>
                <a:lnTo>
                  <a:pt x="4476" y="5356"/>
                </a:lnTo>
                <a:lnTo>
                  <a:pt x="3816" y="5319"/>
                </a:lnTo>
                <a:lnTo>
                  <a:pt x="3486" y="5319"/>
                </a:lnTo>
                <a:lnTo>
                  <a:pt x="3156" y="5393"/>
                </a:lnTo>
                <a:lnTo>
                  <a:pt x="2972" y="5466"/>
                </a:lnTo>
                <a:lnTo>
                  <a:pt x="2789" y="5576"/>
                </a:lnTo>
                <a:lnTo>
                  <a:pt x="2605" y="5649"/>
                </a:lnTo>
                <a:lnTo>
                  <a:pt x="2495" y="5686"/>
                </a:lnTo>
                <a:lnTo>
                  <a:pt x="2349" y="5686"/>
                </a:lnTo>
                <a:lnTo>
                  <a:pt x="2312" y="5723"/>
                </a:lnTo>
                <a:lnTo>
                  <a:pt x="2275" y="5796"/>
                </a:lnTo>
                <a:lnTo>
                  <a:pt x="2275" y="5833"/>
                </a:lnTo>
                <a:lnTo>
                  <a:pt x="2349" y="6676"/>
                </a:lnTo>
                <a:lnTo>
                  <a:pt x="2128" y="6493"/>
                </a:lnTo>
                <a:lnTo>
                  <a:pt x="1908" y="6383"/>
                </a:lnTo>
                <a:lnTo>
                  <a:pt x="1908" y="6126"/>
                </a:lnTo>
                <a:lnTo>
                  <a:pt x="1835" y="5906"/>
                </a:lnTo>
                <a:lnTo>
                  <a:pt x="1725" y="5796"/>
                </a:lnTo>
                <a:lnTo>
                  <a:pt x="1578" y="5723"/>
                </a:lnTo>
                <a:lnTo>
                  <a:pt x="1285" y="5649"/>
                </a:lnTo>
                <a:lnTo>
                  <a:pt x="1101" y="5649"/>
                </a:lnTo>
                <a:lnTo>
                  <a:pt x="918" y="5686"/>
                </a:lnTo>
                <a:lnTo>
                  <a:pt x="918" y="5686"/>
                </a:lnTo>
                <a:lnTo>
                  <a:pt x="1101" y="5356"/>
                </a:lnTo>
                <a:lnTo>
                  <a:pt x="1285" y="5026"/>
                </a:lnTo>
                <a:lnTo>
                  <a:pt x="1468" y="4732"/>
                </a:lnTo>
                <a:lnTo>
                  <a:pt x="1688" y="4439"/>
                </a:lnTo>
                <a:lnTo>
                  <a:pt x="1945" y="4182"/>
                </a:lnTo>
                <a:lnTo>
                  <a:pt x="2202" y="3962"/>
                </a:lnTo>
                <a:lnTo>
                  <a:pt x="2495" y="3742"/>
                </a:lnTo>
                <a:lnTo>
                  <a:pt x="2789" y="3522"/>
                </a:lnTo>
                <a:close/>
                <a:moveTo>
                  <a:pt x="10639" y="7520"/>
                </a:moveTo>
                <a:lnTo>
                  <a:pt x="11042" y="7703"/>
                </a:lnTo>
                <a:lnTo>
                  <a:pt x="11336" y="7850"/>
                </a:lnTo>
                <a:lnTo>
                  <a:pt x="11482" y="7924"/>
                </a:lnTo>
                <a:lnTo>
                  <a:pt x="11629" y="7960"/>
                </a:lnTo>
                <a:lnTo>
                  <a:pt x="11556" y="8254"/>
                </a:lnTo>
                <a:lnTo>
                  <a:pt x="11225" y="8107"/>
                </a:lnTo>
                <a:lnTo>
                  <a:pt x="10895" y="7960"/>
                </a:lnTo>
                <a:lnTo>
                  <a:pt x="10785" y="7887"/>
                </a:lnTo>
                <a:lnTo>
                  <a:pt x="10639" y="7520"/>
                </a:lnTo>
                <a:close/>
                <a:moveTo>
                  <a:pt x="10272" y="8070"/>
                </a:moveTo>
                <a:lnTo>
                  <a:pt x="10382" y="8144"/>
                </a:lnTo>
                <a:lnTo>
                  <a:pt x="10529" y="8217"/>
                </a:lnTo>
                <a:lnTo>
                  <a:pt x="10565" y="8327"/>
                </a:lnTo>
                <a:lnTo>
                  <a:pt x="10602" y="8400"/>
                </a:lnTo>
                <a:lnTo>
                  <a:pt x="10712" y="8437"/>
                </a:lnTo>
                <a:lnTo>
                  <a:pt x="10932" y="8510"/>
                </a:lnTo>
                <a:lnTo>
                  <a:pt x="11042" y="8547"/>
                </a:lnTo>
                <a:lnTo>
                  <a:pt x="11042" y="8584"/>
                </a:lnTo>
                <a:lnTo>
                  <a:pt x="11042" y="8657"/>
                </a:lnTo>
                <a:lnTo>
                  <a:pt x="11079" y="8731"/>
                </a:lnTo>
                <a:lnTo>
                  <a:pt x="11152" y="8804"/>
                </a:lnTo>
                <a:lnTo>
                  <a:pt x="11336" y="8841"/>
                </a:lnTo>
                <a:lnTo>
                  <a:pt x="11152" y="9244"/>
                </a:lnTo>
                <a:lnTo>
                  <a:pt x="11079" y="9171"/>
                </a:lnTo>
                <a:lnTo>
                  <a:pt x="10602" y="8767"/>
                </a:lnTo>
                <a:lnTo>
                  <a:pt x="10602" y="8547"/>
                </a:lnTo>
                <a:lnTo>
                  <a:pt x="10565" y="8364"/>
                </a:lnTo>
                <a:lnTo>
                  <a:pt x="10492" y="8254"/>
                </a:lnTo>
                <a:lnTo>
                  <a:pt x="10345" y="8180"/>
                </a:lnTo>
                <a:lnTo>
                  <a:pt x="10272" y="8070"/>
                </a:lnTo>
                <a:close/>
                <a:moveTo>
                  <a:pt x="9135" y="4806"/>
                </a:moveTo>
                <a:lnTo>
                  <a:pt x="9501" y="4842"/>
                </a:lnTo>
                <a:lnTo>
                  <a:pt x="9575" y="4879"/>
                </a:lnTo>
                <a:lnTo>
                  <a:pt x="9611" y="4842"/>
                </a:lnTo>
                <a:lnTo>
                  <a:pt x="9905" y="4916"/>
                </a:lnTo>
                <a:lnTo>
                  <a:pt x="10198" y="5026"/>
                </a:lnTo>
                <a:lnTo>
                  <a:pt x="10015" y="5246"/>
                </a:lnTo>
                <a:lnTo>
                  <a:pt x="10015" y="5319"/>
                </a:lnTo>
                <a:lnTo>
                  <a:pt x="10052" y="5393"/>
                </a:lnTo>
                <a:lnTo>
                  <a:pt x="10125" y="5429"/>
                </a:lnTo>
                <a:lnTo>
                  <a:pt x="10198" y="5429"/>
                </a:lnTo>
                <a:lnTo>
                  <a:pt x="10418" y="5319"/>
                </a:lnTo>
                <a:lnTo>
                  <a:pt x="10639" y="5246"/>
                </a:lnTo>
                <a:lnTo>
                  <a:pt x="10859" y="5209"/>
                </a:lnTo>
                <a:lnTo>
                  <a:pt x="11115" y="5172"/>
                </a:lnTo>
                <a:lnTo>
                  <a:pt x="11336" y="5613"/>
                </a:lnTo>
                <a:lnTo>
                  <a:pt x="10859" y="5723"/>
                </a:lnTo>
                <a:lnTo>
                  <a:pt x="10602" y="5796"/>
                </a:lnTo>
                <a:lnTo>
                  <a:pt x="10382" y="5906"/>
                </a:lnTo>
                <a:lnTo>
                  <a:pt x="10345" y="5943"/>
                </a:lnTo>
                <a:lnTo>
                  <a:pt x="10345" y="5979"/>
                </a:lnTo>
                <a:lnTo>
                  <a:pt x="10345" y="6016"/>
                </a:lnTo>
                <a:lnTo>
                  <a:pt x="10382" y="6053"/>
                </a:lnTo>
                <a:lnTo>
                  <a:pt x="10639" y="6126"/>
                </a:lnTo>
                <a:lnTo>
                  <a:pt x="10932" y="6126"/>
                </a:lnTo>
                <a:lnTo>
                  <a:pt x="11225" y="6089"/>
                </a:lnTo>
                <a:lnTo>
                  <a:pt x="11482" y="6016"/>
                </a:lnTo>
                <a:lnTo>
                  <a:pt x="11629" y="6566"/>
                </a:lnTo>
                <a:lnTo>
                  <a:pt x="11666" y="6640"/>
                </a:lnTo>
                <a:lnTo>
                  <a:pt x="11666" y="6640"/>
                </a:lnTo>
                <a:lnTo>
                  <a:pt x="11262" y="6530"/>
                </a:lnTo>
                <a:lnTo>
                  <a:pt x="10932" y="6456"/>
                </a:lnTo>
                <a:lnTo>
                  <a:pt x="10749" y="6420"/>
                </a:lnTo>
                <a:lnTo>
                  <a:pt x="10565" y="6456"/>
                </a:lnTo>
                <a:lnTo>
                  <a:pt x="10529" y="6456"/>
                </a:lnTo>
                <a:lnTo>
                  <a:pt x="10565" y="6530"/>
                </a:lnTo>
                <a:lnTo>
                  <a:pt x="10712" y="6640"/>
                </a:lnTo>
                <a:lnTo>
                  <a:pt x="10895" y="6750"/>
                </a:lnTo>
                <a:lnTo>
                  <a:pt x="11336" y="6933"/>
                </a:lnTo>
                <a:lnTo>
                  <a:pt x="11702" y="7043"/>
                </a:lnTo>
                <a:lnTo>
                  <a:pt x="11666" y="7593"/>
                </a:lnTo>
                <a:lnTo>
                  <a:pt x="11482" y="7520"/>
                </a:lnTo>
                <a:lnTo>
                  <a:pt x="11299" y="7447"/>
                </a:lnTo>
                <a:lnTo>
                  <a:pt x="10785" y="7227"/>
                </a:lnTo>
                <a:lnTo>
                  <a:pt x="10529" y="7153"/>
                </a:lnTo>
                <a:lnTo>
                  <a:pt x="10235" y="7117"/>
                </a:lnTo>
                <a:lnTo>
                  <a:pt x="10198" y="7117"/>
                </a:lnTo>
                <a:lnTo>
                  <a:pt x="10198" y="7153"/>
                </a:lnTo>
                <a:lnTo>
                  <a:pt x="10198" y="7190"/>
                </a:lnTo>
                <a:lnTo>
                  <a:pt x="10198" y="7227"/>
                </a:lnTo>
                <a:lnTo>
                  <a:pt x="10492" y="7410"/>
                </a:lnTo>
                <a:lnTo>
                  <a:pt x="10418" y="7447"/>
                </a:lnTo>
                <a:lnTo>
                  <a:pt x="10015" y="7593"/>
                </a:lnTo>
                <a:lnTo>
                  <a:pt x="9905" y="7483"/>
                </a:lnTo>
                <a:lnTo>
                  <a:pt x="9832" y="7447"/>
                </a:lnTo>
                <a:lnTo>
                  <a:pt x="9795" y="7483"/>
                </a:lnTo>
                <a:lnTo>
                  <a:pt x="9758" y="7520"/>
                </a:lnTo>
                <a:lnTo>
                  <a:pt x="9722" y="7557"/>
                </a:lnTo>
                <a:lnTo>
                  <a:pt x="9722" y="7703"/>
                </a:lnTo>
                <a:lnTo>
                  <a:pt x="9685" y="7740"/>
                </a:lnTo>
                <a:lnTo>
                  <a:pt x="9685" y="7813"/>
                </a:lnTo>
                <a:lnTo>
                  <a:pt x="9722" y="7924"/>
                </a:lnTo>
                <a:lnTo>
                  <a:pt x="9942" y="8180"/>
                </a:lnTo>
                <a:lnTo>
                  <a:pt x="9611" y="7960"/>
                </a:lnTo>
                <a:lnTo>
                  <a:pt x="9281" y="7777"/>
                </a:lnTo>
                <a:lnTo>
                  <a:pt x="9245" y="7777"/>
                </a:lnTo>
                <a:lnTo>
                  <a:pt x="9208" y="7813"/>
                </a:lnTo>
                <a:lnTo>
                  <a:pt x="9171" y="7850"/>
                </a:lnTo>
                <a:lnTo>
                  <a:pt x="9171" y="7924"/>
                </a:lnTo>
                <a:lnTo>
                  <a:pt x="9391" y="8180"/>
                </a:lnTo>
                <a:lnTo>
                  <a:pt x="9648" y="8437"/>
                </a:lnTo>
                <a:lnTo>
                  <a:pt x="10162" y="8877"/>
                </a:lnTo>
                <a:lnTo>
                  <a:pt x="10235" y="8951"/>
                </a:lnTo>
                <a:lnTo>
                  <a:pt x="10162" y="9134"/>
                </a:lnTo>
                <a:lnTo>
                  <a:pt x="10052" y="9317"/>
                </a:lnTo>
                <a:lnTo>
                  <a:pt x="9905" y="9391"/>
                </a:lnTo>
                <a:lnTo>
                  <a:pt x="9832" y="9354"/>
                </a:lnTo>
                <a:lnTo>
                  <a:pt x="9428" y="9097"/>
                </a:lnTo>
                <a:lnTo>
                  <a:pt x="9318" y="8914"/>
                </a:lnTo>
                <a:lnTo>
                  <a:pt x="9171" y="8694"/>
                </a:lnTo>
                <a:lnTo>
                  <a:pt x="8951" y="8547"/>
                </a:lnTo>
                <a:lnTo>
                  <a:pt x="8768" y="8400"/>
                </a:lnTo>
                <a:lnTo>
                  <a:pt x="8658" y="8290"/>
                </a:lnTo>
                <a:lnTo>
                  <a:pt x="8548" y="8107"/>
                </a:lnTo>
                <a:lnTo>
                  <a:pt x="8511" y="7887"/>
                </a:lnTo>
                <a:lnTo>
                  <a:pt x="8474" y="7887"/>
                </a:lnTo>
                <a:lnTo>
                  <a:pt x="8474" y="7777"/>
                </a:lnTo>
                <a:lnTo>
                  <a:pt x="8438" y="7740"/>
                </a:lnTo>
                <a:lnTo>
                  <a:pt x="8364" y="7740"/>
                </a:lnTo>
                <a:lnTo>
                  <a:pt x="7887" y="7667"/>
                </a:lnTo>
                <a:lnTo>
                  <a:pt x="7374" y="7630"/>
                </a:lnTo>
                <a:lnTo>
                  <a:pt x="7117" y="7630"/>
                </a:lnTo>
                <a:lnTo>
                  <a:pt x="6860" y="7667"/>
                </a:lnTo>
                <a:lnTo>
                  <a:pt x="6640" y="7740"/>
                </a:lnTo>
                <a:lnTo>
                  <a:pt x="6457" y="7887"/>
                </a:lnTo>
                <a:lnTo>
                  <a:pt x="6384" y="7777"/>
                </a:lnTo>
                <a:lnTo>
                  <a:pt x="6347" y="7703"/>
                </a:lnTo>
                <a:lnTo>
                  <a:pt x="6384" y="7630"/>
                </a:lnTo>
                <a:lnTo>
                  <a:pt x="6420" y="7557"/>
                </a:lnTo>
                <a:lnTo>
                  <a:pt x="6604" y="7410"/>
                </a:lnTo>
                <a:lnTo>
                  <a:pt x="6787" y="7337"/>
                </a:lnTo>
                <a:lnTo>
                  <a:pt x="7080" y="7300"/>
                </a:lnTo>
                <a:lnTo>
                  <a:pt x="7374" y="7227"/>
                </a:lnTo>
                <a:lnTo>
                  <a:pt x="7521" y="7153"/>
                </a:lnTo>
                <a:lnTo>
                  <a:pt x="7704" y="7006"/>
                </a:lnTo>
                <a:lnTo>
                  <a:pt x="7741" y="6896"/>
                </a:lnTo>
                <a:lnTo>
                  <a:pt x="7777" y="6823"/>
                </a:lnTo>
                <a:lnTo>
                  <a:pt x="7741" y="6750"/>
                </a:lnTo>
                <a:lnTo>
                  <a:pt x="7667" y="6676"/>
                </a:lnTo>
                <a:lnTo>
                  <a:pt x="7594" y="6603"/>
                </a:lnTo>
                <a:lnTo>
                  <a:pt x="7484" y="6603"/>
                </a:lnTo>
                <a:lnTo>
                  <a:pt x="7227" y="6640"/>
                </a:lnTo>
                <a:lnTo>
                  <a:pt x="7007" y="6713"/>
                </a:lnTo>
                <a:lnTo>
                  <a:pt x="6787" y="6786"/>
                </a:lnTo>
                <a:lnTo>
                  <a:pt x="6714" y="6786"/>
                </a:lnTo>
                <a:lnTo>
                  <a:pt x="6640" y="6750"/>
                </a:lnTo>
                <a:lnTo>
                  <a:pt x="6640" y="6676"/>
                </a:lnTo>
                <a:lnTo>
                  <a:pt x="6677" y="6603"/>
                </a:lnTo>
                <a:lnTo>
                  <a:pt x="6750" y="6456"/>
                </a:lnTo>
                <a:lnTo>
                  <a:pt x="6824" y="6346"/>
                </a:lnTo>
                <a:lnTo>
                  <a:pt x="7080" y="6199"/>
                </a:lnTo>
                <a:lnTo>
                  <a:pt x="7337" y="6016"/>
                </a:lnTo>
                <a:lnTo>
                  <a:pt x="7704" y="5759"/>
                </a:lnTo>
                <a:lnTo>
                  <a:pt x="8108" y="5466"/>
                </a:lnTo>
                <a:lnTo>
                  <a:pt x="8181" y="5539"/>
                </a:lnTo>
                <a:lnTo>
                  <a:pt x="8218" y="5539"/>
                </a:lnTo>
                <a:lnTo>
                  <a:pt x="8254" y="5503"/>
                </a:lnTo>
                <a:lnTo>
                  <a:pt x="8511" y="5172"/>
                </a:lnTo>
                <a:lnTo>
                  <a:pt x="8731" y="4806"/>
                </a:lnTo>
                <a:close/>
                <a:moveTo>
                  <a:pt x="10492" y="9171"/>
                </a:moveTo>
                <a:lnTo>
                  <a:pt x="10749" y="9391"/>
                </a:lnTo>
                <a:lnTo>
                  <a:pt x="10969" y="9611"/>
                </a:lnTo>
                <a:lnTo>
                  <a:pt x="10675" y="10124"/>
                </a:lnTo>
                <a:lnTo>
                  <a:pt x="10602" y="10198"/>
                </a:lnTo>
                <a:lnTo>
                  <a:pt x="10565" y="10161"/>
                </a:lnTo>
                <a:lnTo>
                  <a:pt x="10529" y="10088"/>
                </a:lnTo>
                <a:lnTo>
                  <a:pt x="10418" y="9941"/>
                </a:lnTo>
                <a:lnTo>
                  <a:pt x="10308" y="9758"/>
                </a:lnTo>
                <a:lnTo>
                  <a:pt x="10162" y="9611"/>
                </a:lnTo>
                <a:lnTo>
                  <a:pt x="10272" y="9501"/>
                </a:lnTo>
                <a:lnTo>
                  <a:pt x="10345" y="9427"/>
                </a:lnTo>
                <a:lnTo>
                  <a:pt x="10492" y="9171"/>
                </a:lnTo>
                <a:close/>
                <a:moveTo>
                  <a:pt x="551" y="7300"/>
                </a:moveTo>
                <a:lnTo>
                  <a:pt x="808" y="7483"/>
                </a:lnTo>
                <a:lnTo>
                  <a:pt x="991" y="7703"/>
                </a:lnTo>
                <a:lnTo>
                  <a:pt x="1211" y="7924"/>
                </a:lnTo>
                <a:lnTo>
                  <a:pt x="1431" y="8144"/>
                </a:lnTo>
                <a:lnTo>
                  <a:pt x="1982" y="8584"/>
                </a:lnTo>
                <a:lnTo>
                  <a:pt x="2238" y="8841"/>
                </a:lnTo>
                <a:lnTo>
                  <a:pt x="2349" y="8987"/>
                </a:lnTo>
                <a:lnTo>
                  <a:pt x="2422" y="9134"/>
                </a:lnTo>
                <a:lnTo>
                  <a:pt x="2202" y="9281"/>
                </a:lnTo>
                <a:lnTo>
                  <a:pt x="2018" y="9464"/>
                </a:lnTo>
                <a:lnTo>
                  <a:pt x="1872" y="9684"/>
                </a:lnTo>
                <a:lnTo>
                  <a:pt x="1762" y="9978"/>
                </a:lnTo>
                <a:lnTo>
                  <a:pt x="1725" y="10344"/>
                </a:lnTo>
                <a:lnTo>
                  <a:pt x="1762" y="10675"/>
                </a:lnTo>
                <a:lnTo>
                  <a:pt x="1908" y="11408"/>
                </a:lnTo>
                <a:lnTo>
                  <a:pt x="1542" y="10968"/>
                </a:lnTo>
                <a:lnTo>
                  <a:pt x="1248" y="10528"/>
                </a:lnTo>
                <a:lnTo>
                  <a:pt x="991" y="10014"/>
                </a:lnTo>
                <a:lnTo>
                  <a:pt x="808" y="9501"/>
                </a:lnTo>
                <a:lnTo>
                  <a:pt x="661" y="8951"/>
                </a:lnTo>
                <a:lnTo>
                  <a:pt x="551" y="8400"/>
                </a:lnTo>
                <a:lnTo>
                  <a:pt x="514" y="7850"/>
                </a:lnTo>
                <a:lnTo>
                  <a:pt x="551" y="7300"/>
                </a:lnTo>
                <a:close/>
                <a:moveTo>
                  <a:pt x="6897" y="8620"/>
                </a:moveTo>
                <a:lnTo>
                  <a:pt x="6934" y="8694"/>
                </a:lnTo>
                <a:lnTo>
                  <a:pt x="7007" y="8731"/>
                </a:lnTo>
                <a:lnTo>
                  <a:pt x="7264" y="8877"/>
                </a:lnTo>
                <a:lnTo>
                  <a:pt x="7484" y="9024"/>
                </a:lnTo>
                <a:lnTo>
                  <a:pt x="7704" y="9207"/>
                </a:lnTo>
                <a:lnTo>
                  <a:pt x="7887" y="9427"/>
                </a:lnTo>
                <a:lnTo>
                  <a:pt x="8034" y="9648"/>
                </a:lnTo>
                <a:lnTo>
                  <a:pt x="8181" y="9904"/>
                </a:lnTo>
                <a:lnTo>
                  <a:pt x="8254" y="10161"/>
                </a:lnTo>
                <a:lnTo>
                  <a:pt x="8254" y="10418"/>
                </a:lnTo>
                <a:lnTo>
                  <a:pt x="8218" y="10638"/>
                </a:lnTo>
                <a:lnTo>
                  <a:pt x="7704" y="10088"/>
                </a:lnTo>
                <a:lnTo>
                  <a:pt x="7154" y="9611"/>
                </a:lnTo>
                <a:lnTo>
                  <a:pt x="7080" y="9611"/>
                </a:lnTo>
                <a:lnTo>
                  <a:pt x="7044" y="9648"/>
                </a:lnTo>
                <a:lnTo>
                  <a:pt x="7080" y="9684"/>
                </a:lnTo>
                <a:lnTo>
                  <a:pt x="7557" y="10344"/>
                </a:lnTo>
                <a:lnTo>
                  <a:pt x="8071" y="10968"/>
                </a:lnTo>
                <a:lnTo>
                  <a:pt x="7887" y="11188"/>
                </a:lnTo>
                <a:lnTo>
                  <a:pt x="7741" y="11408"/>
                </a:lnTo>
                <a:lnTo>
                  <a:pt x="7521" y="11628"/>
                </a:lnTo>
                <a:lnTo>
                  <a:pt x="7227" y="11372"/>
                </a:lnTo>
                <a:lnTo>
                  <a:pt x="6860" y="11005"/>
                </a:lnTo>
                <a:lnTo>
                  <a:pt x="6787" y="10748"/>
                </a:lnTo>
                <a:lnTo>
                  <a:pt x="6750" y="10491"/>
                </a:lnTo>
                <a:lnTo>
                  <a:pt x="6640" y="10234"/>
                </a:lnTo>
                <a:lnTo>
                  <a:pt x="6530" y="9978"/>
                </a:lnTo>
                <a:lnTo>
                  <a:pt x="6457" y="9868"/>
                </a:lnTo>
                <a:lnTo>
                  <a:pt x="6310" y="9868"/>
                </a:lnTo>
                <a:lnTo>
                  <a:pt x="5870" y="10014"/>
                </a:lnTo>
                <a:lnTo>
                  <a:pt x="5650" y="10088"/>
                </a:lnTo>
                <a:lnTo>
                  <a:pt x="5577" y="10088"/>
                </a:lnTo>
                <a:lnTo>
                  <a:pt x="5466" y="10014"/>
                </a:lnTo>
                <a:lnTo>
                  <a:pt x="5210" y="9904"/>
                </a:lnTo>
                <a:lnTo>
                  <a:pt x="5026" y="9758"/>
                </a:lnTo>
                <a:lnTo>
                  <a:pt x="4953" y="9648"/>
                </a:lnTo>
                <a:lnTo>
                  <a:pt x="4880" y="9538"/>
                </a:lnTo>
                <a:lnTo>
                  <a:pt x="4843" y="9427"/>
                </a:lnTo>
                <a:lnTo>
                  <a:pt x="4843" y="9281"/>
                </a:lnTo>
                <a:lnTo>
                  <a:pt x="4880" y="9134"/>
                </a:lnTo>
                <a:lnTo>
                  <a:pt x="4953" y="8987"/>
                </a:lnTo>
                <a:lnTo>
                  <a:pt x="5063" y="8877"/>
                </a:lnTo>
                <a:lnTo>
                  <a:pt x="5210" y="8804"/>
                </a:lnTo>
                <a:lnTo>
                  <a:pt x="5577" y="8694"/>
                </a:lnTo>
                <a:lnTo>
                  <a:pt x="5870" y="8657"/>
                </a:lnTo>
                <a:lnTo>
                  <a:pt x="6384" y="8657"/>
                </a:lnTo>
                <a:lnTo>
                  <a:pt x="6897" y="8620"/>
                </a:lnTo>
                <a:close/>
                <a:moveTo>
                  <a:pt x="8621" y="10088"/>
                </a:moveTo>
                <a:lnTo>
                  <a:pt x="9355" y="10565"/>
                </a:lnTo>
                <a:lnTo>
                  <a:pt x="9501" y="10711"/>
                </a:lnTo>
                <a:lnTo>
                  <a:pt x="9648" y="10858"/>
                </a:lnTo>
                <a:lnTo>
                  <a:pt x="9758" y="11005"/>
                </a:lnTo>
                <a:lnTo>
                  <a:pt x="9868" y="11151"/>
                </a:lnTo>
                <a:lnTo>
                  <a:pt x="9355" y="11628"/>
                </a:lnTo>
                <a:lnTo>
                  <a:pt x="9318" y="11592"/>
                </a:lnTo>
                <a:lnTo>
                  <a:pt x="9208" y="11482"/>
                </a:lnTo>
                <a:lnTo>
                  <a:pt x="9061" y="11408"/>
                </a:lnTo>
                <a:lnTo>
                  <a:pt x="8878" y="11298"/>
                </a:lnTo>
                <a:lnTo>
                  <a:pt x="8768" y="11188"/>
                </a:lnTo>
                <a:lnTo>
                  <a:pt x="8511" y="10931"/>
                </a:lnTo>
                <a:lnTo>
                  <a:pt x="8548" y="10821"/>
                </a:lnTo>
                <a:lnTo>
                  <a:pt x="8621" y="10638"/>
                </a:lnTo>
                <a:lnTo>
                  <a:pt x="8658" y="10455"/>
                </a:lnTo>
                <a:lnTo>
                  <a:pt x="8658" y="10271"/>
                </a:lnTo>
                <a:lnTo>
                  <a:pt x="8621" y="10088"/>
                </a:lnTo>
                <a:close/>
                <a:moveTo>
                  <a:pt x="6860" y="11555"/>
                </a:moveTo>
                <a:lnTo>
                  <a:pt x="7190" y="11885"/>
                </a:lnTo>
                <a:lnTo>
                  <a:pt x="7007" y="11958"/>
                </a:lnTo>
                <a:lnTo>
                  <a:pt x="6897" y="11958"/>
                </a:lnTo>
                <a:lnTo>
                  <a:pt x="6787" y="11922"/>
                </a:lnTo>
                <a:lnTo>
                  <a:pt x="6860" y="11555"/>
                </a:lnTo>
                <a:close/>
                <a:moveTo>
                  <a:pt x="8328" y="11262"/>
                </a:moveTo>
                <a:lnTo>
                  <a:pt x="8474" y="11445"/>
                </a:lnTo>
                <a:lnTo>
                  <a:pt x="8658" y="11628"/>
                </a:lnTo>
                <a:lnTo>
                  <a:pt x="8878" y="11775"/>
                </a:lnTo>
                <a:lnTo>
                  <a:pt x="8988" y="11812"/>
                </a:lnTo>
                <a:lnTo>
                  <a:pt x="9098" y="11848"/>
                </a:lnTo>
                <a:lnTo>
                  <a:pt x="8731" y="12105"/>
                </a:lnTo>
                <a:lnTo>
                  <a:pt x="8328" y="12325"/>
                </a:lnTo>
                <a:lnTo>
                  <a:pt x="8291" y="12289"/>
                </a:lnTo>
                <a:lnTo>
                  <a:pt x="7814" y="11885"/>
                </a:lnTo>
                <a:lnTo>
                  <a:pt x="8071" y="11592"/>
                </a:lnTo>
                <a:lnTo>
                  <a:pt x="8328" y="11262"/>
                </a:lnTo>
                <a:close/>
                <a:moveTo>
                  <a:pt x="6970" y="2678"/>
                </a:moveTo>
                <a:lnTo>
                  <a:pt x="7374" y="2715"/>
                </a:lnTo>
                <a:lnTo>
                  <a:pt x="7777" y="2788"/>
                </a:lnTo>
                <a:lnTo>
                  <a:pt x="8181" y="2898"/>
                </a:lnTo>
                <a:lnTo>
                  <a:pt x="8548" y="3008"/>
                </a:lnTo>
                <a:lnTo>
                  <a:pt x="8915" y="3192"/>
                </a:lnTo>
                <a:lnTo>
                  <a:pt x="9281" y="3375"/>
                </a:lnTo>
                <a:lnTo>
                  <a:pt x="9611" y="3595"/>
                </a:lnTo>
                <a:lnTo>
                  <a:pt x="9501" y="3632"/>
                </a:lnTo>
                <a:lnTo>
                  <a:pt x="9281" y="3815"/>
                </a:lnTo>
                <a:lnTo>
                  <a:pt x="9171" y="3925"/>
                </a:lnTo>
                <a:lnTo>
                  <a:pt x="9061" y="4035"/>
                </a:lnTo>
                <a:lnTo>
                  <a:pt x="9061" y="4072"/>
                </a:lnTo>
                <a:lnTo>
                  <a:pt x="9061" y="4109"/>
                </a:lnTo>
                <a:lnTo>
                  <a:pt x="9135" y="4109"/>
                </a:lnTo>
                <a:lnTo>
                  <a:pt x="9245" y="4072"/>
                </a:lnTo>
                <a:lnTo>
                  <a:pt x="9355" y="4072"/>
                </a:lnTo>
                <a:lnTo>
                  <a:pt x="9685" y="3925"/>
                </a:lnTo>
                <a:lnTo>
                  <a:pt x="9905" y="3815"/>
                </a:lnTo>
                <a:lnTo>
                  <a:pt x="10198" y="4035"/>
                </a:lnTo>
                <a:lnTo>
                  <a:pt x="9905" y="4255"/>
                </a:lnTo>
                <a:lnTo>
                  <a:pt x="9611" y="4512"/>
                </a:lnTo>
                <a:lnTo>
                  <a:pt x="9281" y="4475"/>
                </a:lnTo>
                <a:lnTo>
                  <a:pt x="8731" y="4475"/>
                </a:lnTo>
                <a:lnTo>
                  <a:pt x="8584" y="4512"/>
                </a:lnTo>
                <a:lnTo>
                  <a:pt x="8548" y="4549"/>
                </a:lnTo>
                <a:lnTo>
                  <a:pt x="8511" y="4622"/>
                </a:lnTo>
                <a:lnTo>
                  <a:pt x="8328" y="4989"/>
                </a:lnTo>
                <a:lnTo>
                  <a:pt x="8108" y="5356"/>
                </a:lnTo>
                <a:lnTo>
                  <a:pt x="7851" y="5466"/>
                </a:lnTo>
                <a:lnTo>
                  <a:pt x="7594" y="5613"/>
                </a:lnTo>
                <a:lnTo>
                  <a:pt x="7117" y="5906"/>
                </a:lnTo>
                <a:lnTo>
                  <a:pt x="6714" y="6163"/>
                </a:lnTo>
                <a:lnTo>
                  <a:pt x="6530" y="6310"/>
                </a:lnTo>
                <a:lnTo>
                  <a:pt x="6457" y="6383"/>
                </a:lnTo>
                <a:lnTo>
                  <a:pt x="6420" y="6493"/>
                </a:lnTo>
                <a:lnTo>
                  <a:pt x="6384" y="6676"/>
                </a:lnTo>
                <a:lnTo>
                  <a:pt x="6420" y="6786"/>
                </a:lnTo>
                <a:lnTo>
                  <a:pt x="6457" y="6896"/>
                </a:lnTo>
                <a:lnTo>
                  <a:pt x="6567" y="6970"/>
                </a:lnTo>
                <a:lnTo>
                  <a:pt x="6677" y="6970"/>
                </a:lnTo>
                <a:lnTo>
                  <a:pt x="6824" y="7006"/>
                </a:lnTo>
                <a:lnTo>
                  <a:pt x="7117" y="6933"/>
                </a:lnTo>
                <a:lnTo>
                  <a:pt x="7301" y="6860"/>
                </a:lnTo>
                <a:lnTo>
                  <a:pt x="7447" y="6823"/>
                </a:lnTo>
                <a:lnTo>
                  <a:pt x="7484" y="6860"/>
                </a:lnTo>
                <a:lnTo>
                  <a:pt x="7411" y="6896"/>
                </a:lnTo>
                <a:lnTo>
                  <a:pt x="7227" y="7006"/>
                </a:lnTo>
                <a:lnTo>
                  <a:pt x="6860" y="7080"/>
                </a:lnTo>
                <a:lnTo>
                  <a:pt x="6530" y="7153"/>
                </a:lnTo>
                <a:lnTo>
                  <a:pt x="6347" y="7227"/>
                </a:lnTo>
                <a:lnTo>
                  <a:pt x="6237" y="7337"/>
                </a:lnTo>
                <a:lnTo>
                  <a:pt x="6163" y="7483"/>
                </a:lnTo>
                <a:lnTo>
                  <a:pt x="6127" y="7630"/>
                </a:lnTo>
                <a:lnTo>
                  <a:pt x="6127" y="7777"/>
                </a:lnTo>
                <a:lnTo>
                  <a:pt x="6163" y="7924"/>
                </a:lnTo>
                <a:lnTo>
                  <a:pt x="6237" y="8070"/>
                </a:lnTo>
                <a:lnTo>
                  <a:pt x="6384" y="8180"/>
                </a:lnTo>
                <a:lnTo>
                  <a:pt x="6494" y="8180"/>
                </a:lnTo>
                <a:lnTo>
                  <a:pt x="6567" y="8144"/>
                </a:lnTo>
                <a:lnTo>
                  <a:pt x="6640" y="8070"/>
                </a:lnTo>
                <a:lnTo>
                  <a:pt x="6714" y="7997"/>
                </a:lnTo>
                <a:lnTo>
                  <a:pt x="6897" y="7924"/>
                </a:lnTo>
                <a:lnTo>
                  <a:pt x="7337" y="7924"/>
                </a:lnTo>
                <a:lnTo>
                  <a:pt x="8328" y="7997"/>
                </a:lnTo>
                <a:lnTo>
                  <a:pt x="8328" y="8144"/>
                </a:lnTo>
                <a:lnTo>
                  <a:pt x="8364" y="8327"/>
                </a:lnTo>
                <a:lnTo>
                  <a:pt x="8438" y="8474"/>
                </a:lnTo>
                <a:lnTo>
                  <a:pt x="8548" y="8584"/>
                </a:lnTo>
                <a:lnTo>
                  <a:pt x="8768" y="8767"/>
                </a:lnTo>
                <a:lnTo>
                  <a:pt x="8548" y="8694"/>
                </a:lnTo>
                <a:lnTo>
                  <a:pt x="8328" y="8657"/>
                </a:lnTo>
                <a:lnTo>
                  <a:pt x="8291" y="8657"/>
                </a:lnTo>
                <a:lnTo>
                  <a:pt x="8291" y="8731"/>
                </a:lnTo>
                <a:lnTo>
                  <a:pt x="8511" y="8951"/>
                </a:lnTo>
                <a:lnTo>
                  <a:pt x="8768" y="9171"/>
                </a:lnTo>
                <a:lnTo>
                  <a:pt x="9355" y="9501"/>
                </a:lnTo>
                <a:lnTo>
                  <a:pt x="9428" y="9574"/>
                </a:lnTo>
                <a:lnTo>
                  <a:pt x="9538" y="9648"/>
                </a:lnTo>
                <a:lnTo>
                  <a:pt x="9648" y="9684"/>
                </a:lnTo>
                <a:lnTo>
                  <a:pt x="9795" y="9794"/>
                </a:lnTo>
                <a:lnTo>
                  <a:pt x="9942" y="9941"/>
                </a:lnTo>
                <a:lnTo>
                  <a:pt x="10125" y="10198"/>
                </a:lnTo>
                <a:lnTo>
                  <a:pt x="10272" y="10344"/>
                </a:lnTo>
                <a:lnTo>
                  <a:pt x="10418" y="10491"/>
                </a:lnTo>
                <a:lnTo>
                  <a:pt x="10125" y="10858"/>
                </a:lnTo>
                <a:lnTo>
                  <a:pt x="9978" y="10638"/>
                </a:lnTo>
                <a:lnTo>
                  <a:pt x="9795" y="10455"/>
                </a:lnTo>
                <a:lnTo>
                  <a:pt x="9428" y="10161"/>
                </a:lnTo>
                <a:lnTo>
                  <a:pt x="8988" y="9904"/>
                </a:lnTo>
                <a:lnTo>
                  <a:pt x="8401" y="9501"/>
                </a:lnTo>
                <a:lnTo>
                  <a:pt x="8144" y="9171"/>
                </a:lnTo>
                <a:lnTo>
                  <a:pt x="7851" y="8877"/>
                </a:lnTo>
                <a:lnTo>
                  <a:pt x="7557" y="8657"/>
                </a:lnTo>
                <a:lnTo>
                  <a:pt x="7227" y="8437"/>
                </a:lnTo>
                <a:lnTo>
                  <a:pt x="7190" y="8437"/>
                </a:lnTo>
                <a:lnTo>
                  <a:pt x="7190" y="8400"/>
                </a:lnTo>
                <a:lnTo>
                  <a:pt x="7154" y="8400"/>
                </a:lnTo>
                <a:lnTo>
                  <a:pt x="7044" y="8364"/>
                </a:lnTo>
                <a:lnTo>
                  <a:pt x="6677" y="8327"/>
                </a:lnTo>
                <a:lnTo>
                  <a:pt x="6273" y="8290"/>
                </a:lnTo>
                <a:lnTo>
                  <a:pt x="5870" y="8327"/>
                </a:lnTo>
                <a:lnTo>
                  <a:pt x="5466" y="8364"/>
                </a:lnTo>
                <a:lnTo>
                  <a:pt x="5173" y="8437"/>
                </a:lnTo>
                <a:lnTo>
                  <a:pt x="4990" y="8510"/>
                </a:lnTo>
                <a:lnTo>
                  <a:pt x="4843" y="8620"/>
                </a:lnTo>
                <a:lnTo>
                  <a:pt x="4733" y="8731"/>
                </a:lnTo>
                <a:lnTo>
                  <a:pt x="4623" y="8841"/>
                </a:lnTo>
                <a:lnTo>
                  <a:pt x="4549" y="8987"/>
                </a:lnTo>
                <a:lnTo>
                  <a:pt x="4476" y="9171"/>
                </a:lnTo>
                <a:lnTo>
                  <a:pt x="4476" y="9317"/>
                </a:lnTo>
                <a:lnTo>
                  <a:pt x="4476" y="9464"/>
                </a:lnTo>
                <a:lnTo>
                  <a:pt x="4513" y="9611"/>
                </a:lnTo>
                <a:lnTo>
                  <a:pt x="4549" y="9721"/>
                </a:lnTo>
                <a:lnTo>
                  <a:pt x="4733" y="9978"/>
                </a:lnTo>
                <a:lnTo>
                  <a:pt x="4953" y="10161"/>
                </a:lnTo>
                <a:lnTo>
                  <a:pt x="5246" y="10344"/>
                </a:lnTo>
                <a:lnTo>
                  <a:pt x="5577" y="10491"/>
                </a:lnTo>
                <a:lnTo>
                  <a:pt x="5687" y="10491"/>
                </a:lnTo>
                <a:lnTo>
                  <a:pt x="5797" y="10418"/>
                </a:lnTo>
                <a:lnTo>
                  <a:pt x="6090" y="10308"/>
                </a:lnTo>
                <a:lnTo>
                  <a:pt x="6090" y="10418"/>
                </a:lnTo>
                <a:lnTo>
                  <a:pt x="6090" y="10528"/>
                </a:lnTo>
                <a:lnTo>
                  <a:pt x="6163" y="10785"/>
                </a:lnTo>
                <a:lnTo>
                  <a:pt x="6310" y="10968"/>
                </a:lnTo>
                <a:lnTo>
                  <a:pt x="6494" y="11188"/>
                </a:lnTo>
                <a:lnTo>
                  <a:pt x="6494" y="11592"/>
                </a:lnTo>
                <a:lnTo>
                  <a:pt x="6420" y="11958"/>
                </a:lnTo>
                <a:lnTo>
                  <a:pt x="6384" y="12105"/>
                </a:lnTo>
                <a:lnTo>
                  <a:pt x="6420" y="12142"/>
                </a:lnTo>
                <a:lnTo>
                  <a:pt x="6457" y="12179"/>
                </a:lnTo>
                <a:lnTo>
                  <a:pt x="6714" y="12289"/>
                </a:lnTo>
                <a:lnTo>
                  <a:pt x="6970" y="12325"/>
                </a:lnTo>
                <a:lnTo>
                  <a:pt x="7227" y="12252"/>
                </a:lnTo>
                <a:lnTo>
                  <a:pt x="7447" y="12142"/>
                </a:lnTo>
                <a:lnTo>
                  <a:pt x="7924" y="12509"/>
                </a:lnTo>
                <a:lnTo>
                  <a:pt x="7484" y="12655"/>
                </a:lnTo>
                <a:lnTo>
                  <a:pt x="7044" y="12802"/>
                </a:lnTo>
                <a:lnTo>
                  <a:pt x="6714" y="12876"/>
                </a:lnTo>
                <a:lnTo>
                  <a:pt x="6604" y="12765"/>
                </a:lnTo>
                <a:lnTo>
                  <a:pt x="6494" y="12582"/>
                </a:lnTo>
                <a:lnTo>
                  <a:pt x="6310" y="12289"/>
                </a:lnTo>
                <a:lnTo>
                  <a:pt x="6090" y="12032"/>
                </a:lnTo>
                <a:lnTo>
                  <a:pt x="5870" y="11812"/>
                </a:lnTo>
                <a:lnTo>
                  <a:pt x="5466" y="11372"/>
                </a:lnTo>
                <a:lnTo>
                  <a:pt x="5100" y="10895"/>
                </a:lnTo>
                <a:lnTo>
                  <a:pt x="5063" y="10858"/>
                </a:lnTo>
                <a:lnTo>
                  <a:pt x="4990" y="10858"/>
                </a:lnTo>
                <a:lnTo>
                  <a:pt x="4953" y="10895"/>
                </a:lnTo>
                <a:lnTo>
                  <a:pt x="4953" y="10931"/>
                </a:lnTo>
                <a:lnTo>
                  <a:pt x="4953" y="11151"/>
                </a:lnTo>
                <a:lnTo>
                  <a:pt x="5026" y="11335"/>
                </a:lnTo>
                <a:lnTo>
                  <a:pt x="5100" y="11518"/>
                </a:lnTo>
                <a:lnTo>
                  <a:pt x="5246" y="11702"/>
                </a:lnTo>
                <a:lnTo>
                  <a:pt x="5540" y="12032"/>
                </a:lnTo>
                <a:lnTo>
                  <a:pt x="5833" y="12325"/>
                </a:lnTo>
                <a:lnTo>
                  <a:pt x="6017" y="12582"/>
                </a:lnTo>
                <a:lnTo>
                  <a:pt x="6200" y="12912"/>
                </a:lnTo>
                <a:lnTo>
                  <a:pt x="5650" y="12949"/>
                </a:lnTo>
                <a:lnTo>
                  <a:pt x="5026" y="12362"/>
                </a:lnTo>
                <a:lnTo>
                  <a:pt x="4659" y="11995"/>
                </a:lnTo>
                <a:lnTo>
                  <a:pt x="4513" y="11812"/>
                </a:lnTo>
                <a:lnTo>
                  <a:pt x="4439" y="11555"/>
                </a:lnTo>
                <a:lnTo>
                  <a:pt x="4403" y="11518"/>
                </a:lnTo>
                <a:lnTo>
                  <a:pt x="4329" y="11482"/>
                </a:lnTo>
                <a:lnTo>
                  <a:pt x="4256" y="11482"/>
                </a:lnTo>
                <a:lnTo>
                  <a:pt x="4219" y="11555"/>
                </a:lnTo>
                <a:lnTo>
                  <a:pt x="4219" y="11665"/>
                </a:lnTo>
                <a:lnTo>
                  <a:pt x="4219" y="11812"/>
                </a:lnTo>
                <a:lnTo>
                  <a:pt x="4293" y="12032"/>
                </a:lnTo>
                <a:lnTo>
                  <a:pt x="4403" y="12252"/>
                </a:lnTo>
                <a:lnTo>
                  <a:pt x="4586" y="12435"/>
                </a:lnTo>
                <a:lnTo>
                  <a:pt x="4953" y="12876"/>
                </a:lnTo>
                <a:lnTo>
                  <a:pt x="4880" y="12876"/>
                </a:lnTo>
                <a:lnTo>
                  <a:pt x="4880" y="12839"/>
                </a:lnTo>
                <a:lnTo>
                  <a:pt x="4880" y="12802"/>
                </a:lnTo>
                <a:lnTo>
                  <a:pt x="4843" y="12765"/>
                </a:lnTo>
                <a:lnTo>
                  <a:pt x="4549" y="12692"/>
                </a:lnTo>
                <a:lnTo>
                  <a:pt x="4439" y="12655"/>
                </a:lnTo>
                <a:lnTo>
                  <a:pt x="4366" y="12545"/>
                </a:lnTo>
                <a:lnTo>
                  <a:pt x="4293" y="12362"/>
                </a:lnTo>
                <a:lnTo>
                  <a:pt x="4073" y="11995"/>
                </a:lnTo>
                <a:lnTo>
                  <a:pt x="3926" y="11848"/>
                </a:lnTo>
                <a:lnTo>
                  <a:pt x="3816" y="11738"/>
                </a:lnTo>
                <a:lnTo>
                  <a:pt x="3816" y="11665"/>
                </a:lnTo>
                <a:lnTo>
                  <a:pt x="3816" y="11592"/>
                </a:lnTo>
                <a:lnTo>
                  <a:pt x="3779" y="11555"/>
                </a:lnTo>
                <a:lnTo>
                  <a:pt x="3742" y="11518"/>
                </a:lnTo>
                <a:lnTo>
                  <a:pt x="3669" y="11555"/>
                </a:lnTo>
                <a:lnTo>
                  <a:pt x="3559" y="11628"/>
                </a:lnTo>
                <a:lnTo>
                  <a:pt x="3522" y="11702"/>
                </a:lnTo>
                <a:lnTo>
                  <a:pt x="3522" y="11848"/>
                </a:lnTo>
                <a:lnTo>
                  <a:pt x="3559" y="11958"/>
                </a:lnTo>
                <a:lnTo>
                  <a:pt x="3669" y="12105"/>
                </a:lnTo>
                <a:lnTo>
                  <a:pt x="3779" y="12252"/>
                </a:lnTo>
                <a:lnTo>
                  <a:pt x="3889" y="12435"/>
                </a:lnTo>
                <a:lnTo>
                  <a:pt x="3963" y="12655"/>
                </a:lnTo>
                <a:lnTo>
                  <a:pt x="3963" y="12655"/>
                </a:lnTo>
                <a:lnTo>
                  <a:pt x="3376" y="12435"/>
                </a:lnTo>
                <a:lnTo>
                  <a:pt x="2825" y="12105"/>
                </a:lnTo>
                <a:lnTo>
                  <a:pt x="2789" y="12069"/>
                </a:lnTo>
                <a:lnTo>
                  <a:pt x="2715" y="11958"/>
                </a:lnTo>
                <a:lnTo>
                  <a:pt x="2605" y="11885"/>
                </a:lnTo>
                <a:lnTo>
                  <a:pt x="2349" y="11812"/>
                </a:lnTo>
                <a:lnTo>
                  <a:pt x="2312" y="11738"/>
                </a:lnTo>
                <a:lnTo>
                  <a:pt x="2165" y="11115"/>
                </a:lnTo>
                <a:lnTo>
                  <a:pt x="2092" y="10748"/>
                </a:lnTo>
                <a:lnTo>
                  <a:pt x="2055" y="10381"/>
                </a:lnTo>
                <a:lnTo>
                  <a:pt x="2055" y="10051"/>
                </a:lnTo>
                <a:lnTo>
                  <a:pt x="2092" y="9868"/>
                </a:lnTo>
                <a:lnTo>
                  <a:pt x="2165" y="9758"/>
                </a:lnTo>
                <a:lnTo>
                  <a:pt x="2238" y="9611"/>
                </a:lnTo>
                <a:lnTo>
                  <a:pt x="2349" y="9538"/>
                </a:lnTo>
                <a:lnTo>
                  <a:pt x="2495" y="9464"/>
                </a:lnTo>
                <a:lnTo>
                  <a:pt x="2679" y="9391"/>
                </a:lnTo>
                <a:lnTo>
                  <a:pt x="2715" y="9391"/>
                </a:lnTo>
                <a:lnTo>
                  <a:pt x="2752" y="9354"/>
                </a:lnTo>
                <a:lnTo>
                  <a:pt x="2789" y="9281"/>
                </a:lnTo>
                <a:lnTo>
                  <a:pt x="2789" y="9207"/>
                </a:lnTo>
                <a:lnTo>
                  <a:pt x="2715" y="9024"/>
                </a:lnTo>
                <a:lnTo>
                  <a:pt x="2605" y="8841"/>
                </a:lnTo>
                <a:lnTo>
                  <a:pt x="2495" y="8694"/>
                </a:lnTo>
                <a:lnTo>
                  <a:pt x="2349" y="8510"/>
                </a:lnTo>
                <a:lnTo>
                  <a:pt x="2055" y="8254"/>
                </a:lnTo>
                <a:lnTo>
                  <a:pt x="1725" y="7960"/>
                </a:lnTo>
                <a:lnTo>
                  <a:pt x="1505" y="7813"/>
                </a:lnTo>
                <a:lnTo>
                  <a:pt x="1285" y="7630"/>
                </a:lnTo>
                <a:lnTo>
                  <a:pt x="1175" y="7447"/>
                </a:lnTo>
                <a:lnTo>
                  <a:pt x="991" y="7300"/>
                </a:lnTo>
                <a:lnTo>
                  <a:pt x="771" y="7153"/>
                </a:lnTo>
                <a:lnTo>
                  <a:pt x="551" y="7117"/>
                </a:lnTo>
                <a:lnTo>
                  <a:pt x="661" y="6566"/>
                </a:lnTo>
                <a:lnTo>
                  <a:pt x="771" y="6089"/>
                </a:lnTo>
                <a:lnTo>
                  <a:pt x="808" y="6016"/>
                </a:lnTo>
                <a:lnTo>
                  <a:pt x="955" y="5943"/>
                </a:lnTo>
                <a:lnTo>
                  <a:pt x="1101" y="5906"/>
                </a:lnTo>
                <a:lnTo>
                  <a:pt x="1248" y="5906"/>
                </a:lnTo>
                <a:lnTo>
                  <a:pt x="1395" y="5943"/>
                </a:lnTo>
                <a:lnTo>
                  <a:pt x="1505" y="6016"/>
                </a:lnTo>
                <a:lnTo>
                  <a:pt x="1615" y="6126"/>
                </a:lnTo>
                <a:lnTo>
                  <a:pt x="1652" y="6236"/>
                </a:lnTo>
                <a:lnTo>
                  <a:pt x="1652" y="6420"/>
                </a:lnTo>
                <a:lnTo>
                  <a:pt x="1652" y="6530"/>
                </a:lnTo>
                <a:lnTo>
                  <a:pt x="1688" y="6566"/>
                </a:lnTo>
                <a:lnTo>
                  <a:pt x="1725" y="6566"/>
                </a:lnTo>
                <a:lnTo>
                  <a:pt x="1945" y="6676"/>
                </a:lnTo>
                <a:lnTo>
                  <a:pt x="2128" y="6786"/>
                </a:lnTo>
                <a:lnTo>
                  <a:pt x="2275" y="6970"/>
                </a:lnTo>
                <a:lnTo>
                  <a:pt x="2385" y="7153"/>
                </a:lnTo>
                <a:lnTo>
                  <a:pt x="2459" y="7227"/>
                </a:lnTo>
                <a:lnTo>
                  <a:pt x="2532" y="7227"/>
                </a:lnTo>
                <a:lnTo>
                  <a:pt x="2605" y="7190"/>
                </a:lnTo>
                <a:lnTo>
                  <a:pt x="2642" y="7080"/>
                </a:lnTo>
                <a:lnTo>
                  <a:pt x="2532" y="5943"/>
                </a:lnTo>
                <a:lnTo>
                  <a:pt x="2752" y="5906"/>
                </a:lnTo>
                <a:lnTo>
                  <a:pt x="3009" y="5796"/>
                </a:lnTo>
                <a:lnTo>
                  <a:pt x="3229" y="5723"/>
                </a:lnTo>
                <a:lnTo>
                  <a:pt x="3449" y="5686"/>
                </a:lnTo>
                <a:lnTo>
                  <a:pt x="3669" y="5649"/>
                </a:lnTo>
                <a:lnTo>
                  <a:pt x="3889" y="5686"/>
                </a:lnTo>
                <a:lnTo>
                  <a:pt x="4293" y="5723"/>
                </a:lnTo>
                <a:lnTo>
                  <a:pt x="5100" y="5723"/>
                </a:lnTo>
                <a:lnTo>
                  <a:pt x="5283" y="5649"/>
                </a:lnTo>
                <a:lnTo>
                  <a:pt x="5503" y="5576"/>
                </a:lnTo>
                <a:lnTo>
                  <a:pt x="5577" y="5539"/>
                </a:lnTo>
                <a:lnTo>
                  <a:pt x="5613" y="5466"/>
                </a:lnTo>
                <a:lnTo>
                  <a:pt x="5613" y="5356"/>
                </a:lnTo>
                <a:lnTo>
                  <a:pt x="5577" y="5282"/>
                </a:lnTo>
                <a:lnTo>
                  <a:pt x="5246" y="4916"/>
                </a:lnTo>
                <a:lnTo>
                  <a:pt x="4880" y="4549"/>
                </a:lnTo>
                <a:lnTo>
                  <a:pt x="4696" y="4365"/>
                </a:lnTo>
                <a:lnTo>
                  <a:pt x="4513" y="4219"/>
                </a:lnTo>
                <a:lnTo>
                  <a:pt x="4293" y="4109"/>
                </a:lnTo>
                <a:lnTo>
                  <a:pt x="4036" y="3999"/>
                </a:lnTo>
                <a:lnTo>
                  <a:pt x="3999" y="3889"/>
                </a:lnTo>
                <a:lnTo>
                  <a:pt x="3963" y="3815"/>
                </a:lnTo>
                <a:lnTo>
                  <a:pt x="3852" y="3742"/>
                </a:lnTo>
                <a:lnTo>
                  <a:pt x="3742" y="3668"/>
                </a:lnTo>
                <a:lnTo>
                  <a:pt x="3376" y="3522"/>
                </a:lnTo>
                <a:lnTo>
                  <a:pt x="3192" y="3448"/>
                </a:lnTo>
                <a:lnTo>
                  <a:pt x="2972" y="3412"/>
                </a:lnTo>
                <a:lnTo>
                  <a:pt x="3412" y="3228"/>
                </a:lnTo>
                <a:lnTo>
                  <a:pt x="3816" y="3045"/>
                </a:lnTo>
                <a:lnTo>
                  <a:pt x="4256" y="2935"/>
                </a:lnTo>
                <a:lnTo>
                  <a:pt x="4696" y="2861"/>
                </a:lnTo>
                <a:lnTo>
                  <a:pt x="5136" y="2788"/>
                </a:lnTo>
                <a:lnTo>
                  <a:pt x="6494" y="2788"/>
                </a:lnTo>
                <a:lnTo>
                  <a:pt x="6567" y="2751"/>
                </a:lnTo>
                <a:lnTo>
                  <a:pt x="6567" y="2678"/>
                </a:lnTo>
                <a:close/>
                <a:moveTo>
                  <a:pt x="5100" y="15590"/>
                </a:moveTo>
                <a:lnTo>
                  <a:pt x="5246" y="15627"/>
                </a:lnTo>
                <a:lnTo>
                  <a:pt x="5503" y="15700"/>
                </a:lnTo>
                <a:lnTo>
                  <a:pt x="5393" y="15737"/>
                </a:lnTo>
                <a:lnTo>
                  <a:pt x="5320" y="15810"/>
                </a:lnTo>
                <a:lnTo>
                  <a:pt x="5246" y="15920"/>
                </a:lnTo>
                <a:lnTo>
                  <a:pt x="5246" y="16030"/>
                </a:lnTo>
                <a:lnTo>
                  <a:pt x="5210" y="16177"/>
                </a:lnTo>
                <a:lnTo>
                  <a:pt x="5246" y="16360"/>
                </a:lnTo>
                <a:lnTo>
                  <a:pt x="5246" y="16434"/>
                </a:lnTo>
                <a:lnTo>
                  <a:pt x="5283" y="16507"/>
                </a:lnTo>
                <a:lnTo>
                  <a:pt x="5356" y="16580"/>
                </a:lnTo>
                <a:lnTo>
                  <a:pt x="5430" y="16617"/>
                </a:lnTo>
                <a:lnTo>
                  <a:pt x="5540" y="16617"/>
                </a:lnTo>
                <a:lnTo>
                  <a:pt x="5870" y="16947"/>
                </a:lnTo>
                <a:lnTo>
                  <a:pt x="6237" y="17167"/>
                </a:lnTo>
                <a:lnTo>
                  <a:pt x="6567" y="17351"/>
                </a:lnTo>
                <a:lnTo>
                  <a:pt x="6750" y="17424"/>
                </a:lnTo>
                <a:lnTo>
                  <a:pt x="3449" y="17387"/>
                </a:lnTo>
                <a:lnTo>
                  <a:pt x="3596" y="17314"/>
                </a:lnTo>
                <a:lnTo>
                  <a:pt x="3926" y="17167"/>
                </a:lnTo>
                <a:lnTo>
                  <a:pt x="4256" y="16984"/>
                </a:lnTo>
                <a:lnTo>
                  <a:pt x="4476" y="16837"/>
                </a:lnTo>
                <a:lnTo>
                  <a:pt x="4696" y="16654"/>
                </a:lnTo>
                <a:lnTo>
                  <a:pt x="4770" y="16690"/>
                </a:lnTo>
                <a:lnTo>
                  <a:pt x="4880" y="16690"/>
                </a:lnTo>
                <a:lnTo>
                  <a:pt x="4953" y="16654"/>
                </a:lnTo>
                <a:lnTo>
                  <a:pt x="5026" y="16580"/>
                </a:lnTo>
                <a:lnTo>
                  <a:pt x="5136" y="16397"/>
                </a:lnTo>
                <a:lnTo>
                  <a:pt x="5210" y="16214"/>
                </a:lnTo>
                <a:lnTo>
                  <a:pt x="5173" y="16103"/>
                </a:lnTo>
                <a:lnTo>
                  <a:pt x="5100" y="16030"/>
                </a:lnTo>
                <a:lnTo>
                  <a:pt x="5063" y="15993"/>
                </a:lnTo>
                <a:lnTo>
                  <a:pt x="5100" y="15773"/>
                </a:lnTo>
                <a:lnTo>
                  <a:pt x="5100" y="15590"/>
                </a:lnTo>
                <a:close/>
                <a:moveTo>
                  <a:pt x="9795" y="0"/>
                </a:moveTo>
                <a:lnTo>
                  <a:pt x="9648" y="74"/>
                </a:lnTo>
                <a:lnTo>
                  <a:pt x="9391" y="110"/>
                </a:lnTo>
                <a:lnTo>
                  <a:pt x="9171" y="220"/>
                </a:lnTo>
                <a:lnTo>
                  <a:pt x="9061" y="294"/>
                </a:lnTo>
                <a:lnTo>
                  <a:pt x="8988" y="404"/>
                </a:lnTo>
                <a:lnTo>
                  <a:pt x="8951" y="514"/>
                </a:lnTo>
                <a:lnTo>
                  <a:pt x="8915" y="661"/>
                </a:lnTo>
                <a:lnTo>
                  <a:pt x="8915" y="771"/>
                </a:lnTo>
                <a:lnTo>
                  <a:pt x="8915" y="881"/>
                </a:lnTo>
                <a:lnTo>
                  <a:pt x="8988" y="1027"/>
                </a:lnTo>
                <a:lnTo>
                  <a:pt x="9025" y="1137"/>
                </a:lnTo>
                <a:lnTo>
                  <a:pt x="8254" y="2348"/>
                </a:lnTo>
                <a:lnTo>
                  <a:pt x="7631" y="2201"/>
                </a:lnTo>
                <a:lnTo>
                  <a:pt x="7007" y="2165"/>
                </a:lnTo>
                <a:lnTo>
                  <a:pt x="6384" y="2165"/>
                </a:lnTo>
                <a:lnTo>
                  <a:pt x="5797" y="2238"/>
                </a:lnTo>
                <a:lnTo>
                  <a:pt x="5650" y="2275"/>
                </a:lnTo>
                <a:lnTo>
                  <a:pt x="5577" y="2385"/>
                </a:lnTo>
                <a:lnTo>
                  <a:pt x="5100" y="2348"/>
                </a:lnTo>
                <a:lnTo>
                  <a:pt x="4623" y="2421"/>
                </a:lnTo>
                <a:lnTo>
                  <a:pt x="4109" y="2495"/>
                </a:lnTo>
                <a:lnTo>
                  <a:pt x="3632" y="2641"/>
                </a:lnTo>
                <a:lnTo>
                  <a:pt x="3192" y="2825"/>
                </a:lnTo>
                <a:lnTo>
                  <a:pt x="2715" y="3045"/>
                </a:lnTo>
                <a:lnTo>
                  <a:pt x="2312" y="3302"/>
                </a:lnTo>
                <a:lnTo>
                  <a:pt x="1945" y="3558"/>
                </a:lnTo>
                <a:lnTo>
                  <a:pt x="1505" y="3925"/>
                </a:lnTo>
                <a:lnTo>
                  <a:pt x="1138" y="4365"/>
                </a:lnTo>
                <a:lnTo>
                  <a:pt x="808" y="4806"/>
                </a:lnTo>
                <a:lnTo>
                  <a:pt x="551" y="5282"/>
                </a:lnTo>
                <a:lnTo>
                  <a:pt x="331" y="5796"/>
                </a:lnTo>
                <a:lnTo>
                  <a:pt x="184" y="6346"/>
                </a:lnTo>
                <a:lnTo>
                  <a:pt x="74" y="6896"/>
                </a:lnTo>
                <a:lnTo>
                  <a:pt x="1" y="7447"/>
                </a:lnTo>
                <a:lnTo>
                  <a:pt x="1" y="7997"/>
                </a:lnTo>
                <a:lnTo>
                  <a:pt x="38" y="8547"/>
                </a:lnTo>
                <a:lnTo>
                  <a:pt x="148" y="9097"/>
                </a:lnTo>
                <a:lnTo>
                  <a:pt x="294" y="9648"/>
                </a:lnTo>
                <a:lnTo>
                  <a:pt x="478" y="10161"/>
                </a:lnTo>
                <a:lnTo>
                  <a:pt x="698" y="10638"/>
                </a:lnTo>
                <a:lnTo>
                  <a:pt x="991" y="11115"/>
                </a:lnTo>
                <a:lnTo>
                  <a:pt x="1358" y="11555"/>
                </a:lnTo>
                <a:lnTo>
                  <a:pt x="1725" y="11958"/>
                </a:lnTo>
                <a:lnTo>
                  <a:pt x="2165" y="12325"/>
                </a:lnTo>
                <a:lnTo>
                  <a:pt x="2679" y="12655"/>
                </a:lnTo>
                <a:lnTo>
                  <a:pt x="3156" y="12912"/>
                </a:lnTo>
                <a:lnTo>
                  <a:pt x="3706" y="13132"/>
                </a:lnTo>
                <a:lnTo>
                  <a:pt x="4256" y="13279"/>
                </a:lnTo>
                <a:lnTo>
                  <a:pt x="4806" y="13389"/>
                </a:lnTo>
                <a:lnTo>
                  <a:pt x="5393" y="13462"/>
                </a:lnTo>
                <a:lnTo>
                  <a:pt x="5943" y="13462"/>
                </a:lnTo>
                <a:lnTo>
                  <a:pt x="6494" y="13426"/>
                </a:lnTo>
                <a:lnTo>
                  <a:pt x="7044" y="13352"/>
                </a:lnTo>
                <a:lnTo>
                  <a:pt x="7594" y="13206"/>
                </a:lnTo>
                <a:lnTo>
                  <a:pt x="8108" y="13022"/>
                </a:lnTo>
                <a:lnTo>
                  <a:pt x="8621" y="12802"/>
                </a:lnTo>
                <a:lnTo>
                  <a:pt x="9098" y="12509"/>
                </a:lnTo>
                <a:lnTo>
                  <a:pt x="9538" y="12215"/>
                </a:lnTo>
                <a:lnTo>
                  <a:pt x="10052" y="11775"/>
                </a:lnTo>
                <a:lnTo>
                  <a:pt x="10492" y="11262"/>
                </a:lnTo>
                <a:lnTo>
                  <a:pt x="10932" y="10711"/>
                </a:lnTo>
                <a:lnTo>
                  <a:pt x="11299" y="10161"/>
                </a:lnTo>
                <a:lnTo>
                  <a:pt x="11629" y="9538"/>
                </a:lnTo>
                <a:lnTo>
                  <a:pt x="11886" y="8914"/>
                </a:lnTo>
                <a:lnTo>
                  <a:pt x="12106" y="8290"/>
                </a:lnTo>
                <a:lnTo>
                  <a:pt x="12179" y="7924"/>
                </a:lnTo>
                <a:lnTo>
                  <a:pt x="12216" y="7593"/>
                </a:lnTo>
                <a:lnTo>
                  <a:pt x="12253" y="7080"/>
                </a:lnTo>
                <a:lnTo>
                  <a:pt x="12216" y="6603"/>
                </a:lnTo>
                <a:lnTo>
                  <a:pt x="12106" y="6126"/>
                </a:lnTo>
                <a:lnTo>
                  <a:pt x="11922" y="5649"/>
                </a:lnTo>
                <a:lnTo>
                  <a:pt x="11739" y="5172"/>
                </a:lnTo>
                <a:lnTo>
                  <a:pt x="11482" y="4732"/>
                </a:lnTo>
                <a:lnTo>
                  <a:pt x="11189" y="4329"/>
                </a:lnTo>
                <a:lnTo>
                  <a:pt x="10859" y="3962"/>
                </a:lnTo>
                <a:lnTo>
                  <a:pt x="10822" y="3852"/>
                </a:lnTo>
                <a:lnTo>
                  <a:pt x="10712" y="3815"/>
                </a:lnTo>
                <a:lnTo>
                  <a:pt x="10272" y="3375"/>
                </a:lnTo>
                <a:lnTo>
                  <a:pt x="10162" y="3302"/>
                </a:lnTo>
                <a:lnTo>
                  <a:pt x="9832" y="3082"/>
                </a:lnTo>
                <a:lnTo>
                  <a:pt x="9501" y="2861"/>
                </a:lnTo>
                <a:lnTo>
                  <a:pt x="9135" y="2678"/>
                </a:lnTo>
                <a:lnTo>
                  <a:pt x="8768" y="2531"/>
                </a:lnTo>
                <a:lnTo>
                  <a:pt x="8804" y="2458"/>
                </a:lnTo>
                <a:lnTo>
                  <a:pt x="8841" y="2421"/>
                </a:lnTo>
                <a:lnTo>
                  <a:pt x="8804" y="2348"/>
                </a:lnTo>
                <a:lnTo>
                  <a:pt x="9171" y="1871"/>
                </a:lnTo>
                <a:lnTo>
                  <a:pt x="9501" y="1394"/>
                </a:lnTo>
                <a:lnTo>
                  <a:pt x="9758" y="1394"/>
                </a:lnTo>
                <a:lnTo>
                  <a:pt x="9868" y="1358"/>
                </a:lnTo>
                <a:lnTo>
                  <a:pt x="9978" y="1284"/>
                </a:lnTo>
                <a:lnTo>
                  <a:pt x="10052" y="1211"/>
                </a:lnTo>
                <a:lnTo>
                  <a:pt x="10602" y="1468"/>
                </a:lnTo>
                <a:lnTo>
                  <a:pt x="11079" y="1798"/>
                </a:lnTo>
                <a:lnTo>
                  <a:pt x="11556" y="2128"/>
                </a:lnTo>
                <a:lnTo>
                  <a:pt x="11996" y="2531"/>
                </a:lnTo>
                <a:lnTo>
                  <a:pt x="12399" y="2972"/>
                </a:lnTo>
                <a:lnTo>
                  <a:pt x="12766" y="3412"/>
                </a:lnTo>
                <a:lnTo>
                  <a:pt x="13060" y="3925"/>
                </a:lnTo>
                <a:lnTo>
                  <a:pt x="13353" y="4439"/>
                </a:lnTo>
                <a:lnTo>
                  <a:pt x="13573" y="4989"/>
                </a:lnTo>
                <a:lnTo>
                  <a:pt x="13757" y="5539"/>
                </a:lnTo>
                <a:lnTo>
                  <a:pt x="13903" y="6126"/>
                </a:lnTo>
                <a:lnTo>
                  <a:pt x="14013" y="6713"/>
                </a:lnTo>
                <a:lnTo>
                  <a:pt x="14087" y="7300"/>
                </a:lnTo>
                <a:lnTo>
                  <a:pt x="14087" y="7887"/>
                </a:lnTo>
                <a:lnTo>
                  <a:pt x="14087" y="8510"/>
                </a:lnTo>
                <a:lnTo>
                  <a:pt x="14013" y="9097"/>
                </a:lnTo>
                <a:lnTo>
                  <a:pt x="13867" y="9758"/>
                </a:lnTo>
                <a:lnTo>
                  <a:pt x="13720" y="10381"/>
                </a:lnTo>
                <a:lnTo>
                  <a:pt x="13463" y="11005"/>
                </a:lnTo>
                <a:lnTo>
                  <a:pt x="13206" y="11592"/>
                </a:lnTo>
                <a:lnTo>
                  <a:pt x="12876" y="12179"/>
                </a:lnTo>
                <a:lnTo>
                  <a:pt x="12473" y="12692"/>
                </a:lnTo>
                <a:lnTo>
                  <a:pt x="12069" y="13206"/>
                </a:lnTo>
                <a:lnTo>
                  <a:pt x="11592" y="13683"/>
                </a:lnTo>
                <a:lnTo>
                  <a:pt x="11079" y="14049"/>
                </a:lnTo>
                <a:lnTo>
                  <a:pt x="10565" y="14416"/>
                </a:lnTo>
                <a:lnTo>
                  <a:pt x="9978" y="14710"/>
                </a:lnTo>
                <a:lnTo>
                  <a:pt x="9391" y="14966"/>
                </a:lnTo>
                <a:lnTo>
                  <a:pt x="8804" y="15150"/>
                </a:lnTo>
                <a:lnTo>
                  <a:pt x="8181" y="15260"/>
                </a:lnTo>
                <a:lnTo>
                  <a:pt x="7557" y="15333"/>
                </a:lnTo>
                <a:lnTo>
                  <a:pt x="6897" y="15370"/>
                </a:lnTo>
                <a:lnTo>
                  <a:pt x="6420" y="15333"/>
                </a:lnTo>
                <a:lnTo>
                  <a:pt x="5943" y="15296"/>
                </a:lnTo>
                <a:lnTo>
                  <a:pt x="5466" y="15186"/>
                </a:lnTo>
                <a:lnTo>
                  <a:pt x="5026" y="15076"/>
                </a:lnTo>
                <a:lnTo>
                  <a:pt x="4549" y="14893"/>
                </a:lnTo>
                <a:lnTo>
                  <a:pt x="4109" y="14673"/>
                </a:lnTo>
                <a:lnTo>
                  <a:pt x="3632" y="14453"/>
                </a:lnTo>
                <a:lnTo>
                  <a:pt x="3669" y="14416"/>
                </a:lnTo>
                <a:lnTo>
                  <a:pt x="3706" y="14343"/>
                </a:lnTo>
                <a:lnTo>
                  <a:pt x="3706" y="14269"/>
                </a:lnTo>
                <a:lnTo>
                  <a:pt x="3706" y="14196"/>
                </a:lnTo>
                <a:lnTo>
                  <a:pt x="3669" y="14123"/>
                </a:lnTo>
                <a:lnTo>
                  <a:pt x="3522" y="14013"/>
                </a:lnTo>
                <a:lnTo>
                  <a:pt x="3376" y="13939"/>
                </a:lnTo>
                <a:lnTo>
                  <a:pt x="3229" y="13903"/>
                </a:lnTo>
                <a:lnTo>
                  <a:pt x="3009" y="13903"/>
                </a:lnTo>
                <a:lnTo>
                  <a:pt x="2899" y="13939"/>
                </a:lnTo>
                <a:lnTo>
                  <a:pt x="2752" y="14013"/>
                </a:lnTo>
                <a:lnTo>
                  <a:pt x="2642" y="14123"/>
                </a:lnTo>
                <a:lnTo>
                  <a:pt x="2605" y="14269"/>
                </a:lnTo>
                <a:lnTo>
                  <a:pt x="2605" y="14416"/>
                </a:lnTo>
                <a:lnTo>
                  <a:pt x="2642" y="14563"/>
                </a:lnTo>
                <a:lnTo>
                  <a:pt x="2715" y="14710"/>
                </a:lnTo>
                <a:lnTo>
                  <a:pt x="2825" y="14820"/>
                </a:lnTo>
                <a:lnTo>
                  <a:pt x="2972" y="14856"/>
                </a:lnTo>
                <a:lnTo>
                  <a:pt x="3119" y="14893"/>
                </a:lnTo>
                <a:lnTo>
                  <a:pt x="3266" y="14856"/>
                </a:lnTo>
                <a:lnTo>
                  <a:pt x="3376" y="14746"/>
                </a:lnTo>
                <a:lnTo>
                  <a:pt x="3522" y="14856"/>
                </a:lnTo>
                <a:lnTo>
                  <a:pt x="4036" y="15150"/>
                </a:lnTo>
                <a:lnTo>
                  <a:pt x="4439" y="15333"/>
                </a:lnTo>
                <a:lnTo>
                  <a:pt x="4806" y="15480"/>
                </a:lnTo>
                <a:lnTo>
                  <a:pt x="4770" y="15553"/>
                </a:lnTo>
                <a:lnTo>
                  <a:pt x="4733" y="15590"/>
                </a:lnTo>
                <a:lnTo>
                  <a:pt x="4659" y="15810"/>
                </a:lnTo>
                <a:lnTo>
                  <a:pt x="4623" y="16030"/>
                </a:lnTo>
                <a:lnTo>
                  <a:pt x="4586" y="16470"/>
                </a:lnTo>
                <a:lnTo>
                  <a:pt x="3963" y="16654"/>
                </a:lnTo>
                <a:lnTo>
                  <a:pt x="3376" y="16910"/>
                </a:lnTo>
                <a:lnTo>
                  <a:pt x="2752" y="17167"/>
                </a:lnTo>
                <a:lnTo>
                  <a:pt x="2128" y="17387"/>
                </a:lnTo>
                <a:lnTo>
                  <a:pt x="2055" y="17424"/>
                </a:lnTo>
                <a:lnTo>
                  <a:pt x="2018" y="17497"/>
                </a:lnTo>
                <a:lnTo>
                  <a:pt x="1982" y="17571"/>
                </a:lnTo>
                <a:lnTo>
                  <a:pt x="1982" y="17644"/>
                </a:lnTo>
                <a:lnTo>
                  <a:pt x="2018" y="17717"/>
                </a:lnTo>
                <a:lnTo>
                  <a:pt x="2055" y="17791"/>
                </a:lnTo>
                <a:lnTo>
                  <a:pt x="2128" y="17828"/>
                </a:lnTo>
                <a:lnTo>
                  <a:pt x="2202" y="17864"/>
                </a:lnTo>
                <a:lnTo>
                  <a:pt x="8401" y="17901"/>
                </a:lnTo>
                <a:lnTo>
                  <a:pt x="8474" y="17901"/>
                </a:lnTo>
                <a:lnTo>
                  <a:pt x="8548" y="17864"/>
                </a:lnTo>
                <a:lnTo>
                  <a:pt x="8621" y="17791"/>
                </a:lnTo>
                <a:lnTo>
                  <a:pt x="8621" y="17717"/>
                </a:lnTo>
                <a:lnTo>
                  <a:pt x="8621" y="17644"/>
                </a:lnTo>
                <a:lnTo>
                  <a:pt x="8621" y="17571"/>
                </a:lnTo>
                <a:lnTo>
                  <a:pt x="8584" y="17497"/>
                </a:lnTo>
                <a:lnTo>
                  <a:pt x="8474" y="17424"/>
                </a:lnTo>
                <a:lnTo>
                  <a:pt x="8108" y="17277"/>
                </a:lnTo>
                <a:lnTo>
                  <a:pt x="7667" y="17167"/>
                </a:lnTo>
                <a:lnTo>
                  <a:pt x="7264" y="17057"/>
                </a:lnTo>
                <a:lnTo>
                  <a:pt x="6860" y="16947"/>
                </a:lnTo>
                <a:lnTo>
                  <a:pt x="6494" y="16764"/>
                </a:lnTo>
                <a:lnTo>
                  <a:pt x="6163" y="16544"/>
                </a:lnTo>
                <a:lnTo>
                  <a:pt x="5907" y="16324"/>
                </a:lnTo>
                <a:lnTo>
                  <a:pt x="5797" y="16214"/>
                </a:lnTo>
                <a:lnTo>
                  <a:pt x="5650" y="16140"/>
                </a:lnTo>
                <a:lnTo>
                  <a:pt x="5650" y="16103"/>
                </a:lnTo>
                <a:lnTo>
                  <a:pt x="5687" y="15920"/>
                </a:lnTo>
                <a:lnTo>
                  <a:pt x="5650" y="15737"/>
                </a:lnTo>
                <a:lnTo>
                  <a:pt x="6127" y="15810"/>
                </a:lnTo>
                <a:lnTo>
                  <a:pt x="6640" y="15847"/>
                </a:lnTo>
                <a:lnTo>
                  <a:pt x="7631" y="15847"/>
                </a:lnTo>
                <a:lnTo>
                  <a:pt x="8218" y="15773"/>
                </a:lnTo>
                <a:lnTo>
                  <a:pt x="8841" y="15627"/>
                </a:lnTo>
                <a:lnTo>
                  <a:pt x="9428" y="15480"/>
                </a:lnTo>
                <a:lnTo>
                  <a:pt x="10015" y="15260"/>
                </a:lnTo>
                <a:lnTo>
                  <a:pt x="10565" y="14966"/>
                </a:lnTo>
                <a:lnTo>
                  <a:pt x="11079" y="14673"/>
                </a:lnTo>
                <a:lnTo>
                  <a:pt x="11592" y="14306"/>
                </a:lnTo>
                <a:lnTo>
                  <a:pt x="12069" y="13903"/>
                </a:lnTo>
                <a:lnTo>
                  <a:pt x="12509" y="13462"/>
                </a:lnTo>
                <a:lnTo>
                  <a:pt x="12913" y="12986"/>
                </a:lnTo>
                <a:lnTo>
                  <a:pt x="13280" y="12472"/>
                </a:lnTo>
                <a:lnTo>
                  <a:pt x="13573" y="11922"/>
                </a:lnTo>
                <a:lnTo>
                  <a:pt x="13867" y="11372"/>
                </a:lnTo>
                <a:lnTo>
                  <a:pt x="14087" y="10785"/>
                </a:lnTo>
                <a:lnTo>
                  <a:pt x="14307" y="10198"/>
                </a:lnTo>
                <a:lnTo>
                  <a:pt x="14417" y="9574"/>
                </a:lnTo>
                <a:lnTo>
                  <a:pt x="14527" y="8951"/>
                </a:lnTo>
                <a:lnTo>
                  <a:pt x="14600" y="8327"/>
                </a:lnTo>
                <a:lnTo>
                  <a:pt x="14600" y="7703"/>
                </a:lnTo>
                <a:lnTo>
                  <a:pt x="14564" y="7080"/>
                </a:lnTo>
                <a:lnTo>
                  <a:pt x="14490" y="6456"/>
                </a:lnTo>
                <a:lnTo>
                  <a:pt x="14380" y="5833"/>
                </a:lnTo>
                <a:lnTo>
                  <a:pt x="14197" y="5209"/>
                </a:lnTo>
                <a:lnTo>
                  <a:pt x="13977" y="4622"/>
                </a:lnTo>
                <a:lnTo>
                  <a:pt x="13720" y="3999"/>
                </a:lnTo>
                <a:lnTo>
                  <a:pt x="13353" y="3412"/>
                </a:lnTo>
                <a:lnTo>
                  <a:pt x="12986" y="2861"/>
                </a:lnTo>
                <a:lnTo>
                  <a:pt x="12509" y="2311"/>
                </a:lnTo>
                <a:lnTo>
                  <a:pt x="12032" y="1834"/>
                </a:lnTo>
                <a:lnTo>
                  <a:pt x="11482" y="1394"/>
                </a:lnTo>
                <a:lnTo>
                  <a:pt x="10895" y="1027"/>
                </a:lnTo>
                <a:lnTo>
                  <a:pt x="10602" y="881"/>
                </a:lnTo>
                <a:lnTo>
                  <a:pt x="10272" y="734"/>
                </a:lnTo>
                <a:lnTo>
                  <a:pt x="10308" y="587"/>
                </a:lnTo>
                <a:lnTo>
                  <a:pt x="10308" y="441"/>
                </a:lnTo>
                <a:lnTo>
                  <a:pt x="10272" y="294"/>
                </a:lnTo>
                <a:lnTo>
                  <a:pt x="10198" y="147"/>
                </a:lnTo>
                <a:lnTo>
                  <a:pt x="10088" y="74"/>
                </a:lnTo>
                <a:lnTo>
                  <a:pt x="9942"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480" name="Google Shape;480;p10"/>
          <p:cNvSpPr/>
          <p:nvPr/>
        </p:nvSpPr>
        <p:spPr>
          <a:xfrm>
            <a:off x="8742973" y="4166677"/>
            <a:ext cx="495281" cy="340238"/>
          </a:xfrm>
          <a:custGeom>
            <a:avLst/>
            <a:gdLst/>
            <a:ahLst/>
            <a:cxnLst/>
            <a:rect l="l" t="t" r="r" b="b"/>
            <a:pathLst>
              <a:path w="17461" h="11995" extrusionOk="0">
                <a:moveTo>
                  <a:pt x="9758" y="2238"/>
                </a:moveTo>
                <a:lnTo>
                  <a:pt x="9721" y="2274"/>
                </a:lnTo>
                <a:lnTo>
                  <a:pt x="9648" y="2311"/>
                </a:lnTo>
                <a:lnTo>
                  <a:pt x="9611" y="2458"/>
                </a:lnTo>
                <a:lnTo>
                  <a:pt x="9648" y="2568"/>
                </a:lnTo>
                <a:lnTo>
                  <a:pt x="9721" y="2605"/>
                </a:lnTo>
                <a:lnTo>
                  <a:pt x="9758" y="2641"/>
                </a:lnTo>
                <a:lnTo>
                  <a:pt x="9941" y="2641"/>
                </a:lnTo>
                <a:lnTo>
                  <a:pt x="9978" y="2605"/>
                </a:lnTo>
                <a:lnTo>
                  <a:pt x="10051" y="2531"/>
                </a:lnTo>
                <a:lnTo>
                  <a:pt x="10051" y="2458"/>
                </a:lnTo>
                <a:lnTo>
                  <a:pt x="10051" y="2348"/>
                </a:lnTo>
                <a:lnTo>
                  <a:pt x="9978" y="2274"/>
                </a:lnTo>
                <a:lnTo>
                  <a:pt x="9941" y="2238"/>
                </a:lnTo>
                <a:close/>
                <a:moveTo>
                  <a:pt x="9795" y="3191"/>
                </a:moveTo>
                <a:lnTo>
                  <a:pt x="9721" y="3265"/>
                </a:lnTo>
                <a:lnTo>
                  <a:pt x="9684" y="3301"/>
                </a:lnTo>
                <a:lnTo>
                  <a:pt x="9684" y="3375"/>
                </a:lnTo>
                <a:lnTo>
                  <a:pt x="9684" y="3485"/>
                </a:lnTo>
                <a:lnTo>
                  <a:pt x="9758" y="3522"/>
                </a:lnTo>
                <a:lnTo>
                  <a:pt x="9795" y="3558"/>
                </a:lnTo>
                <a:lnTo>
                  <a:pt x="9941" y="3558"/>
                </a:lnTo>
                <a:lnTo>
                  <a:pt x="9978" y="3522"/>
                </a:lnTo>
                <a:lnTo>
                  <a:pt x="10015" y="3485"/>
                </a:lnTo>
                <a:lnTo>
                  <a:pt x="10051" y="3375"/>
                </a:lnTo>
                <a:lnTo>
                  <a:pt x="10015" y="3301"/>
                </a:lnTo>
                <a:lnTo>
                  <a:pt x="9978" y="3228"/>
                </a:lnTo>
                <a:lnTo>
                  <a:pt x="9941" y="3191"/>
                </a:lnTo>
                <a:close/>
                <a:moveTo>
                  <a:pt x="11519" y="3045"/>
                </a:moveTo>
                <a:lnTo>
                  <a:pt x="11409" y="3081"/>
                </a:lnTo>
                <a:lnTo>
                  <a:pt x="11335" y="3118"/>
                </a:lnTo>
                <a:lnTo>
                  <a:pt x="11298" y="3191"/>
                </a:lnTo>
                <a:lnTo>
                  <a:pt x="11262" y="3265"/>
                </a:lnTo>
                <a:lnTo>
                  <a:pt x="11262" y="3338"/>
                </a:lnTo>
                <a:lnTo>
                  <a:pt x="11262" y="3412"/>
                </a:lnTo>
                <a:lnTo>
                  <a:pt x="11298" y="3485"/>
                </a:lnTo>
                <a:lnTo>
                  <a:pt x="11372" y="3522"/>
                </a:lnTo>
                <a:lnTo>
                  <a:pt x="11445" y="3595"/>
                </a:lnTo>
                <a:lnTo>
                  <a:pt x="11592" y="3595"/>
                </a:lnTo>
                <a:lnTo>
                  <a:pt x="11665" y="3522"/>
                </a:lnTo>
                <a:lnTo>
                  <a:pt x="11702" y="3485"/>
                </a:lnTo>
                <a:lnTo>
                  <a:pt x="11739" y="3412"/>
                </a:lnTo>
                <a:lnTo>
                  <a:pt x="11702" y="3265"/>
                </a:lnTo>
                <a:lnTo>
                  <a:pt x="11702" y="3155"/>
                </a:lnTo>
                <a:lnTo>
                  <a:pt x="11629" y="3081"/>
                </a:lnTo>
                <a:lnTo>
                  <a:pt x="11519" y="3045"/>
                </a:lnTo>
                <a:close/>
                <a:moveTo>
                  <a:pt x="15554" y="1541"/>
                </a:moveTo>
                <a:lnTo>
                  <a:pt x="15407" y="1871"/>
                </a:lnTo>
                <a:lnTo>
                  <a:pt x="15187" y="2164"/>
                </a:lnTo>
                <a:lnTo>
                  <a:pt x="14967" y="2458"/>
                </a:lnTo>
                <a:lnTo>
                  <a:pt x="14710" y="2715"/>
                </a:lnTo>
                <a:lnTo>
                  <a:pt x="14416" y="2935"/>
                </a:lnTo>
                <a:lnTo>
                  <a:pt x="14123" y="3155"/>
                </a:lnTo>
                <a:lnTo>
                  <a:pt x="13536" y="3595"/>
                </a:lnTo>
                <a:lnTo>
                  <a:pt x="13279" y="3265"/>
                </a:lnTo>
                <a:lnTo>
                  <a:pt x="12986" y="2971"/>
                </a:lnTo>
                <a:lnTo>
                  <a:pt x="13096" y="2935"/>
                </a:lnTo>
                <a:lnTo>
                  <a:pt x="13683" y="2531"/>
                </a:lnTo>
                <a:lnTo>
                  <a:pt x="14306" y="2164"/>
                </a:lnTo>
                <a:lnTo>
                  <a:pt x="14930" y="1834"/>
                </a:lnTo>
                <a:lnTo>
                  <a:pt x="15554" y="1541"/>
                </a:lnTo>
                <a:close/>
                <a:moveTo>
                  <a:pt x="8914" y="3228"/>
                </a:moveTo>
                <a:lnTo>
                  <a:pt x="8841" y="3301"/>
                </a:lnTo>
                <a:lnTo>
                  <a:pt x="8804" y="3375"/>
                </a:lnTo>
                <a:lnTo>
                  <a:pt x="8804" y="3485"/>
                </a:lnTo>
                <a:lnTo>
                  <a:pt x="8804" y="3558"/>
                </a:lnTo>
                <a:lnTo>
                  <a:pt x="8877" y="3632"/>
                </a:lnTo>
                <a:lnTo>
                  <a:pt x="8951" y="3668"/>
                </a:lnTo>
                <a:lnTo>
                  <a:pt x="9098" y="3668"/>
                </a:lnTo>
                <a:lnTo>
                  <a:pt x="9134" y="3632"/>
                </a:lnTo>
                <a:lnTo>
                  <a:pt x="9208" y="3558"/>
                </a:lnTo>
                <a:lnTo>
                  <a:pt x="9208" y="3485"/>
                </a:lnTo>
                <a:lnTo>
                  <a:pt x="9208" y="3375"/>
                </a:lnTo>
                <a:lnTo>
                  <a:pt x="9171" y="3338"/>
                </a:lnTo>
                <a:lnTo>
                  <a:pt x="9134" y="3265"/>
                </a:lnTo>
                <a:lnTo>
                  <a:pt x="9061" y="3228"/>
                </a:lnTo>
                <a:close/>
                <a:moveTo>
                  <a:pt x="16324" y="1101"/>
                </a:moveTo>
                <a:lnTo>
                  <a:pt x="16140" y="1541"/>
                </a:lnTo>
                <a:lnTo>
                  <a:pt x="15884" y="1944"/>
                </a:lnTo>
                <a:lnTo>
                  <a:pt x="15590" y="2348"/>
                </a:lnTo>
                <a:lnTo>
                  <a:pt x="15297" y="2751"/>
                </a:lnTo>
                <a:lnTo>
                  <a:pt x="14967" y="3081"/>
                </a:lnTo>
                <a:lnTo>
                  <a:pt x="14600" y="3412"/>
                </a:lnTo>
                <a:lnTo>
                  <a:pt x="13829" y="4072"/>
                </a:lnTo>
                <a:lnTo>
                  <a:pt x="13756" y="3925"/>
                </a:lnTo>
                <a:lnTo>
                  <a:pt x="13976" y="3778"/>
                </a:lnTo>
                <a:lnTo>
                  <a:pt x="14343" y="3558"/>
                </a:lnTo>
                <a:lnTo>
                  <a:pt x="14673" y="3301"/>
                </a:lnTo>
                <a:lnTo>
                  <a:pt x="15003" y="3008"/>
                </a:lnTo>
                <a:lnTo>
                  <a:pt x="15297" y="2715"/>
                </a:lnTo>
                <a:lnTo>
                  <a:pt x="15554" y="2384"/>
                </a:lnTo>
                <a:lnTo>
                  <a:pt x="15774" y="2018"/>
                </a:lnTo>
                <a:lnTo>
                  <a:pt x="15957" y="1651"/>
                </a:lnTo>
                <a:lnTo>
                  <a:pt x="16104" y="1211"/>
                </a:lnTo>
                <a:lnTo>
                  <a:pt x="16104" y="1137"/>
                </a:lnTo>
                <a:lnTo>
                  <a:pt x="16324" y="1101"/>
                </a:lnTo>
                <a:close/>
                <a:moveTo>
                  <a:pt x="10528" y="3962"/>
                </a:moveTo>
                <a:lnTo>
                  <a:pt x="10455" y="3998"/>
                </a:lnTo>
                <a:lnTo>
                  <a:pt x="10381" y="4072"/>
                </a:lnTo>
                <a:lnTo>
                  <a:pt x="10381" y="4108"/>
                </a:lnTo>
                <a:lnTo>
                  <a:pt x="10345" y="4219"/>
                </a:lnTo>
                <a:lnTo>
                  <a:pt x="10381" y="4329"/>
                </a:lnTo>
                <a:lnTo>
                  <a:pt x="10455" y="4402"/>
                </a:lnTo>
                <a:lnTo>
                  <a:pt x="10491" y="4439"/>
                </a:lnTo>
                <a:lnTo>
                  <a:pt x="10638" y="4439"/>
                </a:lnTo>
                <a:lnTo>
                  <a:pt x="10748" y="4365"/>
                </a:lnTo>
                <a:lnTo>
                  <a:pt x="10785" y="4292"/>
                </a:lnTo>
                <a:lnTo>
                  <a:pt x="10822" y="4219"/>
                </a:lnTo>
                <a:lnTo>
                  <a:pt x="10785" y="4108"/>
                </a:lnTo>
                <a:lnTo>
                  <a:pt x="10748" y="4072"/>
                </a:lnTo>
                <a:lnTo>
                  <a:pt x="10712" y="3998"/>
                </a:lnTo>
                <a:lnTo>
                  <a:pt x="10675" y="3962"/>
                </a:lnTo>
                <a:close/>
                <a:moveTo>
                  <a:pt x="16434" y="477"/>
                </a:moveTo>
                <a:lnTo>
                  <a:pt x="16617" y="514"/>
                </a:lnTo>
                <a:lnTo>
                  <a:pt x="16764" y="587"/>
                </a:lnTo>
                <a:lnTo>
                  <a:pt x="16837" y="734"/>
                </a:lnTo>
                <a:lnTo>
                  <a:pt x="16911" y="880"/>
                </a:lnTo>
                <a:lnTo>
                  <a:pt x="16947" y="1064"/>
                </a:lnTo>
                <a:lnTo>
                  <a:pt x="16947" y="1247"/>
                </a:lnTo>
                <a:lnTo>
                  <a:pt x="16911" y="1541"/>
                </a:lnTo>
                <a:lnTo>
                  <a:pt x="16764" y="1871"/>
                </a:lnTo>
                <a:lnTo>
                  <a:pt x="16544" y="2128"/>
                </a:lnTo>
                <a:lnTo>
                  <a:pt x="16104" y="2641"/>
                </a:lnTo>
                <a:lnTo>
                  <a:pt x="15077" y="3668"/>
                </a:lnTo>
                <a:lnTo>
                  <a:pt x="14086" y="4549"/>
                </a:lnTo>
                <a:lnTo>
                  <a:pt x="14013" y="4402"/>
                </a:lnTo>
                <a:lnTo>
                  <a:pt x="14123" y="4329"/>
                </a:lnTo>
                <a:lnTo>
                  <a:pt x="14967" y="3632"/>
                </a:lnTo>
                <a:lnTo>
                  <a:pt x="15370" y="3228"/>
                </a:lnTo>
                <a:lnTo>
                  <a:pt x="15737" y="2825"/>
                </a:lnTo>
                <a:lnTo>
                  <a:pt x="16067" y="2384"/>
                </a:lnTo>
                <a:lnTo>
                  <a:pt x="16361" y="1908"/>
                </a:lnTo>
                <a:lnTo>
                  <a:pt x="16617" y="1431"/>
                </a:lnTo>
                <a:lnTo>
                  <a:pt x="16764" y="880"/>
                </a:lnTo>
                <a:lnTo>
                  <a:pt x="16764" y="770"/>
                </a:lnTo>
                <a:lnTo>
                  <a:pt x="16727" y="697"/>
                </a:lnTo>
                <a:lnTo>
                  <a:pt x="16654" y="660"/>
                </a:lnTo>
                <a:lnTo>
                  <a:pt x="16544" y="660"/>
                </a:lnTo>
                <a:lnTo>
                  <a:pt x="15920" y="770"/>
                </a:lnTo>
                <a:lnTo>
                  <a:pt x="15333" y="954"/>
                </a:lnTo>
                <a:lnTo>
                  <a:pt x="15333" y="954"/>
                </a:lnTo>
                <a:lnTo>
                  <a:pt x="15590" y="807"/>
                </a:lnTo>
                <a:lnTo>
                  <a:pt x="15884" y="660"/>
                </a:lnTo>
                <a:lnTo>
                  <a:pt x="16177" y="550"/>
                </a:lnTo>
                <a:lnTo>
                  <a:pt x="16434" y="477"/>
                </a:lnTo>
                <a:close/>
                <a:moveTo>
                  <a:pt x="9354" y="4182"/>
                </a:moveTo>
                <a:lnTo>
                  <a:pt x="9208" y="4255"/>
                </a:lnTo>
                <a:lnTo>
                  <a:pt x="9134" y="4365"/>
                </a:lnTo>
                <a:lnTo>
                  <a:pt x="9134" y="4439"/>
                </a:lnTo>
                <a:lnTo>
                  <a:pt x="9171" y="4512"/>
                </a:lnTo>
                <a:lnTo>
                  <a:pt x="9208" y="4585"/>
                </a:lnTo>
                <a:lnTo>
                  <a:pt x="9281" y="4622"/>
                </a:lnTo>
                <a:lnTo>
                  <a:pt x="9428" y="4622"/>
                </a:lnTo>
                <a:lnTo>
                  <a:pt x="9538" y="4585"/>
                </a:lnTo>
                <a:lnTo>
                  <a:pt x="9611" y="4475"/>
                </a:lnTo>
                <a:lnTo>
                  <a:pt x="9648" y="4402"/>
                </a:lnTo>
                <a:lnTo>
                  <a:pt x="9648" y="4292"/>
                </a:lnTo>
                <a:lnTo>
                  <a:pt x="9611" y="4255"/>
                </a:lnTo>
                <a:lnTo>
                  <a:pt x="9538" y="4182"/>
                </a:lnTo>
                <a:close/>
                <a:moveTo>
                  <a:pt x="13243" y="6566"/>
                </a:moveTo>
                <a:lnTo>
                  <a:pt x="13169" y="6639"/>
                </a:lnTo>
                <a:lnTo>
                  <a:pt x="13133" y="6713"/>
                </a:lnTo>
                <a:lnTo>
                  <a:pt x="13133" y="6860"/>
                </a:lnTo>
                <a:lnTo>
                  <a:pt x="13133" y="6933"/>
                </a:lnTo>
                <a:lnTo>
                  <a:pt x="13206" y="6970"/>
                </a:lnTo>
                <a:lnTo>
                  <a:pt x="13316" y="7006"/>
                </a:lnTo>
                <a:lnTo>
                  <a:pt x="13463" y="6970"/>
                </a:lnTo>
                <a:lnTo>
                  <a:pt x="13536" y="6933"/>
                </a:lnTo>
                <a:lnTo>
                  <a:pt x="13536" y="6860"/>
                </a:lnTo>
                <a:lnTo>
                  <a:pt x="13573" y="6750"/>
                </a:lnTo>
                <a:lnTo>
                  <a:pt x="13536" y="6676"/>
                </a:lnTo>
                <a:lnTo>
                  <a:pt x="13463" y="6603"/>
                </a:lnTo>
                <a:lnTo>
                  <a:pt x="13316" y="6566"/>
                </a:lnTo>
                <a:close/>
                <a:moveTo>
                  <a:pt x="12216" y="7300"/>
                </a:moveTo>
                <a:lnTo>
                  <a:pt x="12105" y="7336"/>
                </a:lnTo>
                <a:lnTo>
                  <a:pt x="12032" y="7410"/>
                </a:lnTo>
                <a:lnTo>
                  <a:pt x="11995" y="7520"/>
                </a:lnTo>
                <a:lnTo>
                  <a:pt x="11995" y="7630"/>
                </a:lnTo>
                <a:lnTo>
                  <a:pt x="12032" y="7703"/>
                </a:lnTo>
                <a:lnTo>
                  <a:pt x="12105" y="7777"/>
                </a:lnTo>
                <a:lnTo>
                  <a:pt x="12216" y="7777"/>
                </a:lnTo>
                <a:lnTo>
                  <a:pt x="12289" y="7740"/>
                </a:lnTo>
                <a:lnTo>
                  <a:pt x="12362" y="7703"/>
                </a:lnTo>
                <a:lnTo>
                  <a:pt x="12436" y="7630"/>
                </a:lnTo>
                <a:lnTo>
                  <a:pt x="12436" y="7520"/>
                </a:lnTo>
                <a:lnTo>
                  <a:pt x="12436" y="7410"/>
                </a:lnTo>
                <a:lnTo>
                  <a:pt x="12326" y="7336"/>
                </a:lnTo>
                <a:lnTo>
                  <a:pt x="12216" y="7300"/>
                </a:lnTo>
                <a:close/>
                <a:moveTo>
                  <a:pt x="12729" y="8033"/>
                </a:moveTo>
                <a:lnTo>
                  <a:pt x="12656" y="8107"/>
                </a:lnTo>
                <a:lnTo>
                  <a:pt x="12656" y="8143"/>
                </a:lnTo>
                <a:lnTo>
                  <a:pt x="12619" y="8253"/>
                </a:lnTo>
                <a:lnTo>
                  <a:pt x="12619" y="8400"/>
                </a:lnTo>
                <a:lnTo>
                  <a:pt x="12656" y="8437"/>
                </a:lnTo>
                <a:lnTo>
                  <a:pt x="12692" y="8474"/>
                </a:lnTo>
                <a:lnTo>
                  <a:pt x="12729" y="8474"/>
                </a:lnTo>
                <a:lnTo>
                  <a:pt x="12802" y="8510"/>
                </a:lnTo>
                <a:lnTo>
                  <a:pt x="12912" y="8474"/>
                </a:lnTo>
                <a:lnTo>
                  <a:pt x="12986" y="8437"/>
                </a:lnTo>
                <a:lnTo>
                  <a:pt x="13022" y="8400"/>
                </a:lnTo>
                <a:lnTo>
                  <a:pt x="13022" y="8253"/>
                </a:lnTo>
                <a:lnTo>
                  <a:pt x="13022" y="8180"/>
                </a:lnTo>
                <a:lnTo>
                  <a:pt x="12949" y="8107"/>
                </a:lnTo>
                <a:lnTo>
                  <a:pt x="12912" y="8033"/>
                </a:lnTo>
                <a:close/>
                <a:moveTo>
                  <a:pt x="10051" y="2128"/>
                </a:moveTo>
                <a:lnTo>
                  <a:pt x="10455" y="2164"/>
                </a:lnTo>
                <a:lnTo>
                  <a:pt x="10858" y="2238"/>
                </a:lnTo>
                <a:lnTo>
                  <a:pt x="11262" y="2348"/>
                </a:lnTo>
                <a:lnTo>
                  <a:pt x="11225" y="2458"/>
                </a:lnTo>
                <a:lnTo>
                  <a:pt x="11262" y="2568"/>
                </a:lnTo>
                <a:lnTo>
                  <a:pt x="11335" y="2641"/>
                </a:lnTo>
                <a:lnTo>
                  <a:pt x="11445" y="2715"/>
                </a:lnTo>
                <a:lnTo>
                  <a:pt x="11629" y="2715"/>
                </a:lnTo>
                <a:lnTo>
                  <a:pt x="11775" y="2788"/>
                </a:lnTo>
                <a:lnTo>
                  <a:pt x="12105" y="2935"/>
                </a:lnTo>
                <a:lnTo>
                  <a:pt x="12179" y="2971"/>
                </a:lnTo>
                <a:lnTo>
                  <a:pt x="12252" y="3008"/>
                </a:lnTo>
                <a:lnTo>
                  <a:pt x="12472" y="3191"/>
                </a:lnTo>
                <a:lnTo>
                  <a:pt x="12692" y="3412"/>
                </a:lnTo>
                <a:lnTo>
                  <a:pt x="13096" y="3852"/>
                </a:lnTo>
                <a:lnTo>
                  <a:pt x="11482" y="4842"/>
                </a:lnTo>
                <a:lnTo>
                  <a:pt x="9868" y="5796"/>
                </a:lnTo>
                <a:lnTo>
                  <a:pt x="6090" y="8070"/>
                </a:lnTo>
                <a:lnTo>
                  <a:pt x="5209" y="8620"/>
                </a:lnTo>
                <a:lnTo>
                  <a:pt x="5356" y="8327"/>
                </a:lnTo>
                <a:lnTo>
                  <a:pt x="5649" y="7960"/>
                </a:lnTo>
                <a:lnTo>
                  <a:pt x="5943" y="7557"/>
                </a:lnTo>
                <a:lnTo>
                  <a:pt x="5906" y="7483"/>
                </a:lnTo>
                <a:lnTo>
                  <a:pt x="5870" y="7483"/>
                </a:lnTo>
                <a:lnTo>
                  <a:pt x="5686" y="7593"/>
                </a:lnTo>
                <a:lnTo>
                  <a:pt x="5539" y="7740"/>
                </a:lnTo>
                <a:lnTo>
                  <a:pt x="5209" y="8070"/>
                </a:lnTo>
                <a:lnTo>
                  <a:pt x="4989" y="8437"/>
                </a:lnTo>
                <a:lnTo>
                  <a:pt x="4769" y="8840"/>
                </a:lnTo>
                <a:lnTo>
                  <a:pt x="4732" y="8877"/>
                </a:lnTo>
                <a:lnTo>
                  <a:pt x="4622" y="8584"/>
                </a:lnTo>
                <a:lnTo>
                  <a:pt x="4916" y="8107"/>
                </a:lnTo>
                <a:lnTo>
                  <a:pt x="5283" y="7630"/>
                </a:lnTo>
                <a:lnTo>
                  <a:pt x="5649" y="7190"/>
                </a:lnTo>
                <a:lnTo>
                  <a:pt x="6016" y="6786"/>
                </a:lnTo>
                <a:lnTo>
                  <a:pt x="6016" y="6750"/>
                </a:lnTo>
                <a:lnTo>
                  <a:pt x="6016" y="6713"/>
                </a:lnTo>
                <a:lnTo>
                  <a:pt x="5943" y="6713"/>
                </a:lnTo>
                <a:lnTo>
                  <a:pt x="5539" y="7043"/>
                </a:lnTo>
                <a:lnTo>
                  <a:pt x="5173" y="7410"/>
                </a:lnTo>
                <a:lnTo>
                  <a:pt x="4842" y="7777"/>
                </a:lnTo>
                <a:lnTo>
                  <a:pt x="4512" y="8180"/>
                </a:lnTo>
                <a:lnTo>
                  <a:pt x="4476" y="7923"/>
                </a:lnTo>
                <a:lnTo>
                  <a:pt x="4439" y="7667"/>
                </a:lnTo>
                <a:lnTo>
                  <a:pt x="4659" y="7336"/>
                </a:lnTo>
                <a:lnTo>
                  <a:pt x="4879" y="7080"/>
                </a:lnTo>
                <a:lnTo>
                  <a:pt x="5686" y="6016"/>
                </a:lnTo>
                <a:lnTo>
                  <a:pt x="5723" y="5943"/>
                </a:lnTo>
                <a:lnTo>
                  <a:pt x="5686" y="5906"/>
                </a:lnTo>
                <a:lnTo>
                  <a:pt x="5576" y="5906"/>
                </a:lnTo>
                <a:lnTo>
                  <a:pt x="5283" y="6199"/>
                </a:lnTo>
                <a:lnTo>
                  <a:pt x="4953" y="6529"/>
                </a:lnTo>
                <a:lnTo>
                  <a:pt x="4402" y="7153"/>
                </a:lnTo>
                <a:lnTo>
                  <a:pt x="4402" y="6529"/>
                </a:lnTo>
                <a:lnTo>
                  <a:pt x="4622" y="6199"/>
                </a:lnTo>
                <a:lnTo>
                  <a:pt x="4953" y="5759"/>
                </a:lnTo>
                <a:lnTo>
                  <a:pt x="5136" y="5502"/>
                </a:lnTo>
                <a:lnTo>
                  <a:pt x="5246" y="5392"/>
                </a:lnTo>
                <a:lnTo>
                  <a:pt x="5393" y="5319"/>
                </a:lnTo>
                <a:lnTo>
                  <a:pt x="5429" y="5319"/>
                </a:lnTo>
                <a:lnTo>
                  <a:pt x="5429" y="5282"/>
                </a:lnTo>
                <a:lnTo>
                  <a:pt x="5393" y="5246"/>
                </a:lnTo>
                <a:lnTo>
                  <a:pt x="5393" y="5209"/>
                </a:lnTo>
                <a:lnTo>
                  <a:pt x="5173" y="5209"/>
                </a:lnTo>
                <a:lnTo>
                  <a:pt x="5063" y="5282"/>
                </a:lnTo>
                <a:lnTo>
                  <a:pt x="4953" y="5356"/>
                </a:lnTo>
                <a:lnTo>
                  <a:pt x="4769" y="5539"/>
                </a:lnTo>
                <a:lnTo>
                  <a:pt x="4622" y="5722"/>
                </a:lnTo>
                <a:lnTo>
                  <a:pt x="4476" y="5869"/>
                </a:lnTo>
                <a:lnTo>
                  <a:pt x="4586" y="5466"/>
                </a:lnTo>
                <a:lnTo>
                  <a:pt x="4732" y="5062"/>
                </a:lnTo>
                <a:lnTo>
                  <a:pt x="4879" y="4842"/>
                </a:lnTo>
                <a:lnTo>
                  <a:pt x="5026" y="4622"/>
                </a:lnTo>
                <a:lnTo>
                  <a:pt x="5209" y="4402"/>
                </a:lnTo>
                <a:lnTo>
                  <a:pt x="5393" y="4219"/>
                </a:lnTo>
                <a:lnTo>
                  <a:pt x="5796" y="3852"/>
                </a:lnTo>
                <a:lnTo>
                  <a:pt x="6236" y="3522"/>
                </a:lnTo>
                <a:lnTo>
                  <a:pt x="6677" y="3228"/>
                </a:lnTo>
                <a:lnTo>
                  <a:pt x="7117" y="2935"/>
                </a:lnTo>
                <a:lnTo>
                  <a:pt x="7594" y="2715"/>
                </a:lnTo>
                <a:lnTo>
                  <a:pt x="8070" y="2494"/>
                </a:lnTo>
                <a:lnTo>
                  <a:pt x="8474" y="2348"/>
                </a:lnTo>
                <a:lnTo>
                  <a:pt x="8841" y="2238"/>
                </a:lnTo>
                <a:lnTo>
                  <a:pt x="9244" y="2164"/>
                </a:lnTo>
                <a:lnTo>
                  <a:pt x="9648" y="2128"/>
                </a:lnTo>
                <a:close/>
                <a:moveTo>
                  <a:pt x="13316" y="4219"/>
                </a:moveTo>
                <a:lnTo>
                  <a:pt x="13426" y="4365"/>
                </a:lnTo>
                <a:lnTo>
                  <a:pt x="12582" y="5026"/>
                </a:lnTo>
                <a:lnTo>
                  <a:pt x="11702" y="5649"/>
                </a:lnTo>
                <a:lnTo>
                  <a:pt x="10785" y="6273"/>
                </a:lnTo>
                <a:lnTo>
                  <a:pt x="9868" y="6860"/>
                </a:lnTo>
                <a:lnTo>
                  <a:pt x="8877" y="7446"/>
                </a:lnTo>
                <a:lnTo>
                  <a:pt x="7887" y="8033"/>
                </a:lnTo>
                <a:lnTo>
                  <a:pt x="6860" y="8584"/>
                </a:lnTo>
                <a:lnTo>
                  <a:pt x="5796" y="9097"/>
                </a:lnTo>
                <a:lnTo>
                  <a:pt x="4989" y="9464"/>
                </a:lnTo>
                <a:lnTo>
                  <a:pt x="4916" y="9317"/>
                </a:lnTo>
                <a:lnTo>
                  <a:pt x="4953" y="9207"/>
                </a:lnTo>
                <a:lnTo>
                  <a:pt x="6053" y="8584"/>
                </a:lnTo>
                <a:lnTo>
                  <a:pt x="10198" y="6089"/>
                </a:lnTo>
                <a:lnTo>
                  <a:pt x="11775" y="5136"/>
                </a:lnTo>
                <a:lnTo>
                  <a:pt x="13316" y="4219"/>
                </a:lnTo>
                <a:close/>
                <a:moveTo>
                  <a:pt x="3962" y="7960"/>
                </a:moveTo>
                <a:lnTo>
                  <a:pt x="3999" y="8070"/>
                </a:lnTo>
                <a:lnTo>
                  <a:pt x="3999" y="8107"/>
                </a:lnTo>
                <a:lnTo>
                  <a:pt x="4146" y="8694"/>
                </a:lnTo>
                <a:lnTo>
                  <a:pt x="3962" y="9024"/>
                </a:lnTo>
                <a:lnTo>
                  <a:pt x="3925" y="9097"/>
                </a:lnTo>
                <a:lnTo>
                  <a:pt x="3925" y="9134"/>
                </a:lnTo>
                <a:lnTo>
                  <a:pt x="3999" y="9244"/>
                </a:lnTo>
                <a:lnTo>
                  <a:pt x="3339" y="9501"/>
                </a:lnTo>
                <a:lnTo>
                  <a:pt x="3008" y="9611"/>
                </a:lnTo>
                <a:lnTo>
                  <a:pt x="2642" y="9684"/>
                </a:lnTo>
                <a:lnTo>
                  <a:pt x="2898" y="9171"/>
                </a:lnTo>
                <a:lnTo>
                  <a:pt x="3229" y="8694"/>
                </a:lnTo>
                <a:lnTo>
                  <a:pt x="3559" y="8327"/>
                </a:lnTo>
                <a:lnTo>
                  <a:pt x="3962" y="7960"/>
                </a:lnTo>
                <a:close/>
                <a:moveTo>
                  <a:pt x="13609" y="4732"/>
                </a:moveTo>
                <a:lnTo>
                  <a:pt x="13683" y="4915"/>
                </a:lnTo>
                <a:lnTo>
                  <a:pt x="12986" y="5502"/>
                </a:lnTo>
                <a:lnTo>
                  <a:pt x="12105" y="6199"/>
                </a:lnTo>
                <a:lnTo>
                  <a:pt x="11225" y="6823"/>
                </a:lnTo>
                <a:lnTo>
                  <a:pt x="10308" y="7446"/>
                </a:lnTo>
                <a:lnTo>
                  <a:pt x="9354" y="8033"/>
                </a:lnTo>
                <a:lnTo>
                  <a:pt x="8401" y="8584"/>
                </a:lnTo>
                <a:lnTo>
                  <a:pt x="7447" y="9097"/>
                </a:lnTo>
                <a:lnTo>
                  <a:pt x="6456" y="9574"/>
                </a:lnTo>
                <a:lnTo>
                  <a:pt x="5429" y="10014"/>
                </a:lnTo>
                <a:lnTo>
                  <a:pt x="5246" y="9794"/>
                </a:lnTo>
                <a:lnTo>
                  <a:pt x="5466" y="9684"/>
                </a:lnTo>
                <a:lnTo>
                  <a:pt x="6603" y="9134"/>
                </a:lnTo>
                <a:lnTo>
                  <a:pt x="7740" y="8547"/>
                </a:lnTo>
                <a:lnTo>
                  <a:pt x="8877" y="7923"/>
                </a:lnTo>
                <a:lnTo>
                  <a:pt x="9978" y="7263"/>
                </a:lnTo>
                <a:lnTo>
                  <a:pt x="10895" y="6676"/>
                </a:lnTo>
                <a:lnTo>
                  <a:pt x="11812" y="6053"/>
                </a:lnTo>
                <a:lnTo>
                  <a:pt x="12729" y="5392"/>
                </a:lnTo>
                <a:lnTo>
                  <a:pt x="13609" y="4732"/>
                </a:lnTo>
                <a:close/>
                <a:moveTo>
                  <a:pt x="11995" y="9721"/>
                </a:moveTo>
                <a:lnTo>
                  <a:pt x="12472" y="9831"/>
                </a:lnTo>
                <a:lnTo>
                  <a:pt x="12436" y="9867"/>
                </a:lnTo>
                <a:lnTo>
                  <a:pt x="12032" y="10271"/>
                </a:lnTo>
                <a:lnTo>
                  <a:pt x="12032" y="10198"/>
                </a:lnTo>
                <a:lnTo>
                  <a:pt x="11995" y="9721"/>
                </a:lnTo>
                <a:close/>
                <a:moveTo>
                  <a:pt x="2715" y="8804"/>
                </a:moveTo>
                <a:lnTo>
                  <a:pt x="2422" y="9317"/>
                </a:lnTo>
                <a:lnTo>
                  <a:pt x="2165" y="9867"/>
                </a:lnTo>
                <a:lnTo>
                  <a:pt x="2165" y="9941"/>
                </a:lnTo>
                <a:lnTo>
                  <a:pt x="2201" y="10051"/>
                </a:lnTo>
                <a:lnTo>
                  <a:pt x="2275" y="10088"/>
                </a:lnTo>
                <a:lnTo>
                  <a:pt x="2348" y="10124"/>
                </a:lnTo>
                <a:lnTo>
                  <a:pt x="2898" y="10014"/>
                </a:lnTo>
                <a:lnTo>
                  <a:pt x="3449" y="9867"/>
                </a:lnTo>
                <a:lnTo>
                  <a:pt x="3925" y="9684"/>
                </a:lnTo>
                <a:lnTo>
                  <a:pt x="4439" y="9464"/>
                </a:lnTo>
                <a:lnTo>
                  <a:pt x="4549" y="9684"/>
                </a:lnTo>
                <a:lnTo>
                  <a:pt x="3559" y="10124"/>
                </a:lnTo>
                <a:lnTo>
                  <a:pt x="3082" y="10308"/>
                </a:lnTo>
                <a:lnTo>
                  <a:pt x="2568" y="10528"/>
                </a:lnTo>
                <a:lnTo>
                  <a:pt x="2275" y="10638"/>
                </a:lnTo>
                <a:lnTo>
                  <a:pt x="2018" y="10674"/>
                </a:lnTo>
                <a:lnTo>
                  <a:pt x="1761" y="10711"/>
                </a:lnTo>
                <a:lnTo>
                  <a:pt x="1468" y="10711"/>
                </a:lnTo>
                <a:lnTo>
                  <a:pt x="2091" y="9794"/>
                </a:lnTo>
                <a:lnTo>
                  <a:pt x="2348" y="9317"/>
                </a:lnTo>
                <a:lnTo>
                  <a:pt x="2642" y="8877"/>
                </a:lnTo>
                <a:lnTo>
                  <a:pt x="2715" y="8804"/>
                </a:lnTo>
                <a:close/>
                <a:moveTo>
                  <a:pt x="13829" y="5429"/>
                </a:moveTo>
                <a:lnTo>
                  <a:pt x="13940" y="5943"/>
                </a:lnTo>
                <a:lnTo>
                  <a:pt x="13940" y="6456"/>
                </a:lnTo>
                <a:lnTo>
                  <a:pt x="13940" y="6896"/>
                </a:lnTo>
                <a:lnTo>
                  <a:pt x="13866" y="7336"/>
                </a:lnTo>
                <a:lnTo>
                  <a:pt x="13756" y="7740"/>
                </a:lnTo>
                <a:lnTo>
                  <a:pt x="13609" y="8143"/>
                </a:lnTo>
                <a:lnTo>
                  <a:pt x="13426" y="8547"/>
                </a:lnTo>
                <a:lnTo>
                  <a:pt x="13206" y="8914"/>
                </a:lnTo>
                <a:lnTo>
                  <a:pt x="12949" y="9281"/>
                </a:lnTo>
                <a:lnTo>
                  <a:pt x="12656" y="9647"/>
                </a:lnTo>
                <a:lnTo>
                  <a:pt x="12289" y="9611"/>
                </a:lnTo>
                <a:lnTo>
                  <a:pt x="11922" y="9537"/>
                </a:lnTo>
                <a:lnTo>
                  <a:pt x="11849" y="9574"/>
                </a:lnTo>
                <a:lnTo>
                  <a:pt x="11812" y="9574"/>
                </a:lnTo>
                <a:lnTo>
                  <a:pt x="11775" y="9647"/>
                </a:lnTo>
                <a:lnTo>
                  <a:pt x="11702" y="10418"/>
                </a:lnTo>
                <a:lnTo>
                  <a:pt x="11702" y="10491"/>
                </a:lnTo>
                <a:lnTo>
                  <a:pt x="11409" y="10711"/>
                </a:lnTo>
                <a:lnTo>
                  <a:pt x="11188" y="10821"/>
                </a:lnTo>
                <a:lnTo>
                  <a:pt x="11152" y="10858"/>
                </a:lnTo>
                <a:lnTo>
                  <a:pt x="11042" y="10931"/>
                </a:lnTo>
                <a:lnTo>
                  <a:pt x="11042" y="10564"/>
                </a:lnTo>
                <a:lnTo>
                  <a:pt x="11115" y="10198"/>
                </a:lnTo>
                <a:lnTo>
                  <a:pt x="11188" y="9867"/>
                </a:lnTo>
                <a:lnTo>
                  <a:pt x="11298" y="9501"/>
                </a:lnTo>
                <a:lnTo>
                  <a:pt x="11298" y="9464"/>
                </a:lnTo>
                <a:lnTo>
                  <a:pt x="11262" y="9427"/>
                </a:lnTo>
                <a:lnTo>
                  <a:pt x="11225" y="9427"/>
                </a:lnTo>
                <a:lnTo>
                  <a:pt x="11188" y="9464"/>
                </a:lnTo>
                <a:lnTo>
                  <a:pt x="11078" y="9647"/>
                </a:lnTo>
                <a:lnTo>
                  <a:pt x="10968" y="9831"/>
                </a:lnTo>
                <a:lnTo>
                  <a:pt x="10785" y="10234"/>
                </a:lnTo>
                <a:lnTo>
                  <a:pt x="10712" y="10638"/>
                </a:lnTo>
                <a:lnTo>
                  <a:pt x="10712" y="11078"/>
                </a:lnTo>
                <a:lnTo>
                  <a:pt x="10271" y="11261"/>
                </a:lnTo>
                <a:lnTo>
                  <a:pt x="9831" y="11371"/>
                </a:lnTo>
                <a:lnTo>
                  <a:pt x="9868" y="11005"/>
                </a:lnTo>
                <a:lnTo>
                  <a:pt x="9978" y="10638"/>
                </a:lnTo>
                <a:lnTo>
                  <a:pt x="10051" y="10344"/>
                </a:lnTo>
                <a:lnTo>
                  <a:pt x="10161" y="10088"/>
                </a:lnTo>
                <a:lnTo>
                  <a:pt x="10418" y="9574"/>
                </a:lnTo>
                <a:lnTo>
                  <a:pt x="10418" y="9537"/>
                </a:lnTo>
                <a:lnTo>
                  <a:pt x="10381" y="9501"/>
                </a:lnTo>
                <a:lnTo>
                  <a:pt x="10345" y="9501"/>
                </a:lnTo>
                <a:lnTo>
                  <a:pt x="10345" y="9537"/>
                </a:lnTo>
                <a:lnTo>
                  <a:pt x="10015" y="9941"/>
                </a:lnTo>
                <a:lnTo>
                  <a:pt x="9758" y="10418"/>
                </a:lnTo>
                <a:lnTo>
                  <a:pt x="9538" y="10895"/>
                </a:lnTo>
                <a:lnTo>
                  <a:pt x="9501" y="11151"/>
                </a:lnTo>
                <a:lnTo>
                  <a:pt x="9428" y="11408"/>
                </a:lnTo>
                <a:lnTo>
                  <a:pt x="8951" y="11408"/>
                </a:lnTo>
                <a:lnTo>
                  <a:pt x="8951" y="11261"/>
                </a:lnTo>
                <a:lnTo>
                  <a:pt x="8914" y="11225"/>
                </a:lnTo>
                <a:lnTo>
                  <a:pt x="8877" y="11188"/>
                </a:lnTo>
                <a:lnTo>
                  <a:pt x="8841" y="11188"/>
                </a:lnTo>
                <a:lnTo>
                  <a:pt x="8804" y="11225"/>
                </a:lnTo>
                <a:lnTo>
                  <a:pt x="8731" y="11298"/>
                </a:lnTo>
                <a:lnTo>
                  <a:pt x="9171" y="10454"/>
                </a:lnTo>
                <a:lnTo>
                  <a:pt x="9391" y="10051"/>
                </a:lnTo>
                <a:lnTo>
                  <a:pt x="9684" y="9647"/>
                </a:lnTo>
                <a:lnTo>
                  <a:pt x="9684" y="9611"/>
                </a:lnTo>
                <a:lnTo>
                  <a:pt x="9648" y="9611"/>
                </a:lnTo>
                <a:lnTo>
                  <a:pt x="9648" y="9574"/>
                </a:lnTo>
                <a:lnTo>
                  <a:pt x="9611" y="9611"/>
                </a:lnTo>
                <a:lnTo>
                  <a:pt x="9244" y="10014"/>
                </a:lnTo>
                <a:lnTo>
                  <a:pt x="8914" y="10418"/>
                </a:lnTo>
                <a:lnTo>
                  <a:pt x="8621" y="10858"/>
                </a:lnTo>
                <a:lnTo>
                  <a:pt x="8327" y="11335"/>
                </a:lnTo>
                <a:lnTo>
                  <a:pt x="7960" y="11225"/>
                </a:lnTo>
                <a:lnTo>
                  <a:pt x="7997" y="11188"/>
                </a:lnTo>
                <a:lnTo>
                  <a:pt x="7997" y="11151"/>
                </a:lnTo>
                <a:lnTo>
                  <a:pt x="7960" y="11115"/>
                </a:lnTo>
                <a:lnTo>
                  <a:pt x="7960" y="11078"/>
                </a:lnTo>
                <a:lnTo>
                  <a:pt x="7924" y="10968"/>
                </a:lnTo>
                <a:lnTo>
                  <a:pt x="7960" y="10858"/>
                </a:lnTo>
                <a:lnTo>
                  <a:pt x="8034" y="10601"/>
                </a:lnTo>
                <a:lnTo>
                  <a:pt x="8181" y="10308"/>
                </a:lnTo>
                <a:lnTo>
                  <a:pt x="8474" y="9831"/>
                </a:lnTo>
                <a:lnTo>
                  <a:pt x="8767" y="9427"/>
                </a:lnTo>
                <a:lnTo>
                  <a:pt x="8804" y="9391"/>
                </a:lnTo>
                <a:lnTo>
                  <a:pt x="8767" y="9317"/>
                </a:lnTo>
                <a:lnTo>
                  <a:pt x="8694" y="9317"/>
                </a:lnTo>
                <a:lnTo>
                  <a:pt x="8364" y="9537"/>
                </a:lnTo>
                <a:lnTo>
                  <a:pt x="8107" y="9831"/>
                </a:lnTo>
                <a:lnTo>
                  <a:pt x="7887" y="10124"/>
                </a:lnTo>
                <a:lnTo>
                  <a:pt x="7704" y="10454"/>
                </a:lnTo>
                <a:lnTo>
                  <a:pt x="7594" y="10784"/>
                </a:lnTo>
                <a:lnTo>
                  <a:pt x="7557" y="10968"/>
                </a:lnTo>
                <a:lnTo>
                  <a:pt x="7594" y="11115"/>
                </a:lnTo>
                <a:lnTo>
                  <a:pt x="7153" y="10968"/>
                </a:lnTo>
                <a:lnTo>
                  <a:pt x="6713" y="10784"/>
                </a:lnTo>
                <a:lnTo>
                  <a:pt x="6933" y="10564"/>
                </a:lnTo>
                <a:lnTo>
                  <a:pt x="7080" y="10344"/>
                </a:lnTo>
                <a:lnTo>
                  <a:pt x="7153" y="10234"/>
                </a:lnTo>
                <a:lnTo>
                  <a:pt x="7190" y="10124"/>
                </a:lnTo>
                <a:lnTo>
                  <a:pt x="7190" y="10088"/>
                </a:lnTo>
                <a:lnTo>
                  <a:pt x="7153" y="10088"/>
                </a:lnTo>
                <a:lnTo>
                  <a:pt x="7080" y="10124"/>
                </a:lnTo>
                <a:lnTo>
                  <a:pt x="7007" y="10161"/>
                </a:lnTo>
                <a:lnTo>
                  <a:pt x="6823" y="10308"/>
                </a:lnTo>
                <a:lnTo>
                  <a:pt x="6493" y="10564"/>
                </a:lnTo>
                <a:lnTo>
                  <a:pt x="6420" y="10638"/>
                </a:lnTo>
                <a:lnTo>
                  <a:pt x="5906" y="10344"/>
                </a:lnTo>
                <a:lnTo>
                  <a:pt x="6897" y="9904"/>
                </a:lnTo>
                <a:lnTo>
                  <a:pt x="7887" y="9391"/>
                </a:lnTo>
                <a:lnTo>
                  <a:pt x="8877" y="8877"/>
                </a:lnTo>
                <a:lnTo>
                  <a:pt x="9795" y="8327"/>
                </a:lnTo>
                <a:lnTo>
                  <a:pt x="10748" y="7740"/>
                </a:lnTo>
                <a:lnTo>
                  <a:pt x="11665" y="7116"/>
                </a:lnTo>
                <a:lnTo>
                  <a:pt x="12546" y="6456"/>
                </a:lnTo>
                <a:lnTo>
                  <a:pt x="13426" y="5796"/>
                </a:lnTo>
                <a:lnTo>
                  <a:pt x="13829" y="5429"/>
                </a:lnTo>
                <a:close/>
                <a:moveTo>
                  <a:pt x="1651" y="9757"/>
                </a:moveTo>
                <a:lnTo>
                  <a:pt x="1028" y="10711"/>
                </a:lnTo>
                <a:lnTo>
                  <a:pt x="991" y="10784"/>
                </a:lnTo>
                <a:lnTo>
                  <a:pt x="1028" y="10858"/>
                </a:lnTo>
                <a:lnTo>
                  <a:pt x="1028" y="10931"/>
                </a:lnTo>
                <a:lnTo>
                  <a:pt x="1101" y="10968"/>
                </a:lnTo>
                <a:lnTo>
                  <a:pt x="1358" y="11041"/>
                </a:lnTo>
                <a:lnTo>
                  <a:pt x="1651" y="11078"/>
                </a:lnTo>
                <a:lnTo>
                  <a:pt x="1908" y="11078"/>
                </a:lnTo>
                <a:lnTo>
                  <a:pt x="2165" y="11041"/>
                </a:lnTo>
                <a:lnTo>
                  <a:pt x="2715" y="10858"/>
                </a:lnTo>
                <a:lnTo>
                  <a:pt x="3229" y="10638"/>
                </a:lnTo>
                <a:lnTo>
                  <a:pt x="4769" y="10014"/>
                </a:lnTo>
                <a:lnTo>
                  <a:pt x="4953" y="10198"/>
                </a:lnTo>
                <a:lnTo>
                  <a:pt x="4072" y="10564"/>
                </a:lnTo>
                <a:lnTo>
                  <a:pt x="3192" y="10895"/>
                </a:lnTo>
                <a:lnTo>
                  <a:pt x="2238" y="11188"/>
                </a:lnTo>
                <a:lnTo>
                  <a:pt x="1248" y="11445"/>
                </a:lnTo>
                <a:lnTo>
                  <a:pt x="1101" y="11518"/>
                </a:lnTo>
                <a:lnTo>
                  <a:pt x="844" y="11555"/>
                </a:lnTo>
                <a:lnTo>
                  <a:pt x="624" y="11555"/>
                </a:lnTo>
                <a:lnTo>
                  <a:pt x="551" y="11518"/>
                </a:lnTo>
                <a:lnTo>
                  <a:pt x="477" y="11481"/>
                </a:lnTo>
                <a:lnTo>
                  <a:pt x="477" y="11408"/>
                </a:lnTo>
                <a:lnTo>
                  <a:pt x="514" y="11298"/>
                </a:lnTo>
                <a:lnTo>
                  <a:pt x="661" y="11005"/>
                </a:lnTo>
                <a:lnTo>
                  <a:pt x="991" y="10601"/>
                </a:lnTo>
                <a:lnTo>
                  <a:pt x="1321" y="10161"/>
                </a:lnTo>
                <a:lnTo>
                  <a:pt x="1651" y="9757"/>
                </a:lnTo>
                <a:close/>
                <a:moveTo>
                  <a:pt x="16324" y="0"/>
                </a:moveTo>
                <a:lnTo>
                  <a:pt x="16140" y="37"/>
                </a:lnTo>
                <a:lnTo>
                  <a:pt x="15774" y="147"/>
                </a:lnTo>
                <a:lnTo>
                  <a:pt x="15480" y="330"/>
                </a:lnTo>
                <a:lnTo>
                  <a:pt x="14636" y="807"/>
                </a:lnTo>
                <a:lnTo>
                  <a:pt x="13866" y="1357"/>
                </a:lnTo>
                <a:lnTo>
                  <a:pt x="13059" y="1908"/>
                </a:lnTo>
                <a:lnTo>
                  <a:pt x="12289" y="2458"/>
                </a:lnTo>
                <a:lnTo>
                  <a:pt x="12032" y="2311"/>
                </a:lnTo>
                <a:lnTo>
                  <a:pt x="11812" y="2238"/>
                </a:lnTo>
                <a:lnTo>
                  <a:pt x="11629" y="2238"/>
                </a:lnTo>
                <a:lnTo>
                  <a:pt x="11372" y="2091"/>
                </a:lnTo>
                <a:lnTo>
                  <a:pt x="11115" y="1981"/>
                </a:lnTo>
                <a:lnTo>
                  <a:pt x="10858" y="1908"/>
                </a:lnTo>
                <a:lnTo>
                  <a:pt x="10565" y="1834"/>
                </a:lnTo>
                <a:lnTo>
                  <a:pt x="10015" y="1761"/>
                </a:lnTo>
                <a:lnTo>
                  <a:pt x="9464" y="1761"/>
                </a:lnTo>
                <a:lnTo>
                  <a:pt x="8914" y="1834"/>
                </a:lnTo>
                <a:lnTo>
                  <a:pt x="8364" y="1981"/>
                </a:lnTo>
                <a:lnTo>
                  <a:pt x="7814" y="2164"/>
                </a:lnTo>
                <a:lnTo>
                  <a:pt x="7300" y="2384"/>
                </a:lnTo>
                <a:lnTo>
                  <a:pt x="6677" y="2715"/>
                </a:lnTo>
                <a:lnTo>
                  <a:pt x="6090" y="3081"/>
                </a:lnTo>
                <a:lnTo>
                  <a:pt x="5503" y="3522"/>
                </a:lnTo>
                <a:lnTo>
                  <a:pt x="4989" y="3962"/>
                </a:lnTo>
                <a:lnTo>
                  <a:pt x="4769" y="4219"/>
                </a:lnTo>
                <a:lnTo>
                  <a:pt x="4549" y="4475"/>
                </a:lnTo>
                <a:lnTo>
                  <a:pt x="4402" y="4769"/>
                </a:lnTo>
                <a:lnTo>
                  <a:pt x="4256" y="5062"/>
                </a:lnTo>
                <a:lnTo>
                  <a:pt x="4146" y="5356"/>
                </a:lnTo>
                <a:lnTo>
                  <a:pt x="4035" y="5686"/>
                </a:lnTo>
                <a:lnTo>
                  <a:pt x="3999" y="6016"/>
                </a:lnTo>
                <a:lnTo>
                  <a:pt x="3925" y="6346"/>
                </a:lnTo>
                <a:lnTo>
                  <a:pt x="3889" y="6970"/>
                </a:lnTo>
                <a:lnTo>
                  <a:pt x="3925" y="7630"/>
                </a:lnTo>
                <a:lnTo>
                  <a:pt x="3339" y="7960"/>
                </a:lnTo>
                <a:lnTo>
                  <a:pt x="2752" y="8290"/>
                </a:lnTo>
                <a:lnTo>
                  <a:pt x="2238" y="8657"/>
                </a:lnTo>
                <a:lnTo>
                  <a:pt x="1725" y="9097"/>
                </a:lnTo>
                <a:lnTo>
                  <a:pt x="1248" y="9574"/>
                </a:lnTo>
                <a:lnTo>
                  <a:pt x="808" y="10051"/>
                </a:lnTo>
                <a:lnTo>
                  <a:pt x="404" y="10601"/>
                </a:lnTo>
                <a:lnTo>
                  <a:pt x="221" y="10858"/>
                </a:lnTo>
                <a:lnTo>
                  <a:pt x="74" y="11151"/>
                </a:lnTo>
                <a:lnTo>
                  <a:pt x="1" y="11371"/>
                </a:lnTo>
                <a:lnTo>
                  <a:pt x="37" y="11555"/>
                </a:lnTo>
                <a:lnTo>
                  <a:pt x="111" y="11738"/>
                </a:lnTo>
                <a:lnTo>
                  <a:pt x="184" y="11812"/>
                </a:lnTo>
                <a:lnTo>
                  <a:pt x="257" y="11885"/>
                </a:lnTo>
                <a:lnTo>
                  <a:pt x="477" y="11958"/>
                </a:lnTo>
                <a:lnTo>
                  <a:pt x="697" y="11995"/>
                </a:lnTo>
                <a:lnTo>
                  <a:pt x="918" y="11995"/>
                </a:lnTo>
                <a:lnTo>
                  <a:pt x="1174" y="11958"/>
                </a:lnTo>
                <a:lnTo>
                  <a:pt x="1835" y="11812"/>
                </a:lnTo>
                <a:lnTo>
                  <a:pt x="2495" y="11591"/>
                </a:lnTo>
                <a:lnTo>
                  <a:pt x="3815" y="11151"/>
                </a:lnTo>
                <a:lnTo>
                  <a:pt x="4586" y="10858"/>
                </a:lnTo>
                <a:lnTo>
                  <a:pt x="5356" y="10564"/>
                </a:lnTo>
                <a:lnTo>
                  <a:pt x="5760" y="10858"/>
                </a:lnTo>
                <a:lnTo>
                  <a:pt x="6200" y="11078"/>
                </a:lnTo>
                <a:lnTo>
                  <a:pt x="6236" y="11261"/>
                </a:lnTo>
                <a:lnTo>
                  <a:pt x="6273" y="11335"/>
                </a:lnTo>
                <a:lnTo>
                  <a:pt x="6346" y="11371"/>
                </a:lnTo>
                <a:lnTo>
                  <a:pt x="6493" y="11371"/>
                </a:lnTo>
                <a:lnTo>
                  <a:pt x="6603" y="11261"/>
                </a:lnTo>
                <a:lnTo>
                  <a:pt x="7410" y="11591"/>
                </a:lnTo>
                <a:lnTo>
                  <a:pt x="7814" y="11702"/>
                </a:lnTo>
                <a:lnTo>
                  <a:pt x="8217" y="11812"/>
                </a:lnTo>
                <a:lnTo>
                  <a:pt x="8291" y="11848"/>
                </a:lnTo>
                <a:lnTo>
                  <a:pt x="8364" y="11885"/>
                </a:lnTo>
                <a:lnTo>
                  <a:pt x="8474" y="11848"/>
                </a:lnTo>
                <a:lnTo>
                  <a:pt x="8547" y="11885"/>
                </a:lnTo>
                <a:lnTo>
                  <a:pt x="8877" y="11922"/>
                </a:lnTo>
                <a:lnTo>
                  <a:pt x="9574" y="11922"/>
                </a:lnTo>
                <a:lnTo>
                  <a:pt x="9905" y="11885"/>
                </a:lnTo>
                <a:lnTo>
                  <a:pt x="10235" y="11812"/>
                </a:lnTo>
                <a:lnTo>
                  <a:pt x="10565" y="11702"/>
                </a:lnTo>
                <a:lnTo>
                  <a:pt x="10895" y="11555"/>
                </a:lnTo>
                <a:lnTo>
                  <a:pt x="11225" y="11408"/>
                </a:lnTo>
                <a:lnTo>
                  <a:pt x="11555" y="11225"/>
                </a:lnTo>
                <a:lnTo>
                  <a:pt x="11885" y="11041"/>
                </a:lnTo>
                <a:lnTo>
                  <a:pt x="12179" y="10784"/>
                </a:lnTo>
                <a:lnTo>
                  <a:pt x="12472" y="10564"/>
                </a:lnTo>
                <a:lnTo>
                  <a:pt x="12766" y="10308"/>
                </a:lnTo>
                <a:lnTo>
                  <a:pt x="13022" y="10014"/>
                </a:lnTo>
                <a:lnTo>
                  <a:pt x="13279" y="9721"/>
                </a:lnTo>
                <a:lnTo>
                  <a:pt x="13499" y="9391"/>
                </a:lnTo>
                <a:lnTo>
                  <a:pt x="13719" y="9097"/>
                </a:lnTo>
                <a:lnTo>
                  <a:pt x="13903" y="8730"/>
                </a:lnTo>
                <a:lnTo>
                  <a:pt x="14050" y="8400"/>
                </a:lnTo>
                <a:lnTo>
                  <a:pt x="14196" y="8033"/>
                </a:lnTo>
                <a:lnTo>
                  <a:pt x="14306" y="7667"/>
                </a:lnTo>
                <a:lnTo>
                  <a:pt x="14380" y="7300"/>
                </a:lnTo>
                <a:lnTo>
                  <a:pt x="14453" y="6933"/>
                </a:lnTo>
                <a:lnTo>
                  <a:pt x="14490" y="6529"/>
                </a:lnTo>
                <a:lnTo>
                  <a:pt x="14490" y="6163"/>
                </a:lnTo>
                <a:lnTo>
                  <a:pt x="14453" y="5796"/>
                </a:lnTo>
                <a:lnTo>
                  <a:pt x="14380" y="5429"/>
                </a:lnTo>
                <a:lnTo>
                  <a:pt x="14270" y="5062"/>
                </a:lnTo>
                <a:lnTo>
                  <a:pt x="15113" y="4329"/>
                </a:lnTo>
                <a:lnTo>
                  <a:pt x="15920" y="3558"/>
                </a:lnTo>
                <a:lnTo>
                  <a:pt x="16434" y="3045"/>
                </a:lnTo>
                <a:lnTo>
                  <a:pt x="16691" y="2751"/>
                </a:lnTo>
                <a:lnTo>
                  <a:pt x="16947" y="2458"/>
                </a:lnTo>
                <a:lnTo>
                  <a:pt x="17168" y="2128"/>
                </a:lnTo>
                <a:lnTo>
                  <a:pt x="17351" y="1798"/>
                </a:lnTo>
                <a:lnTo>
                  <a:pt x="17461" y="1431"/>
                </a:lnTo>
                <a:lnTo>
                  <a:pt x="17461" y="1247"/>
                </a:lnTo>
                <a:lnTo>
                  <a:pt x="17461" y="1064"/>
                </a:lnTo>
                <a:lnTo>
                  <a:pt x="17388" y="770"/>
                </a:lnTo>
                <a:lnTo>
                  <a:pt x="17278" y="514"/>
                </a:lnTo>
                <a:lnTo>
                  <a:pt x="17094" y="257"/>
                </a:lnTo>
                <a:lnTo>
                  <a:pt x="16837" y="74"/>
                </a:lnTo>
                <a:lnTo>
                  <a:pt x="16691" y="37"/>
                </a:lnTo>
                <a:lnTo>
                  <a:pt x="16507"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481" name="Google Shape;481;p10"/>
          <p:cNvSpPr/>
          <p:nvPr/>
        </p:nvSpPr>
        <p:spPr>
          <a:xfrm>
            <a:off x="8360955" y="4506916"/>
            <a:ext cx="372518" cy="384998"/>
          </a:xfrm>
          <a:custGeom>
            <a:avLst/>
            <a:gdLst/>
            <a:ahLst/>
            <a:cxnLst/>
            <a:rect l="l" t="t" r="r" b="b"/>
            <a:pathLst>
              <a:path w="13133" h="13573" extrusionOk="0">
                <a:moveTo>
                  <a:pt x="2714" y="1798"/>
                </a:moveTo>
                <a:lnTo>
                  <a:pt x="2971" y="1908"/>
                </a:lnTo>
                <a:lnTo>
                  <a:pt x="3118" y="2018"/>
                </a:lnTo>
                <a:lnTo>
                  <a:pt x="3265" y="2128"/>
                </a:lnTo>
                <a:lnTo>
                  <a:pt x="3411" y="2311"/>
                </a:lnTo>
                <a:lnTo>
                  <a:pt x="3485" y="2458"/>
                </a:lnTo>
                <a:lnTo>
                  <a:pt x="3375" y="2458"/>
                </a:lnTo>
                <a:lnTo>
                  <a:pt x="3301" y="2495"/>
                </a:lnTo>
                <a:lnTo>
                  <a:pt x="3265" y="2568"/>
                </a:lnTo>
                <a:lnTo>
                  <a:pt x="3228" y="2605"/>
                </a:lnTo>
                <a:lnTo>
                  <a:pt x="3155" y="2568"/>
                </a:lnTo>
                <a:lnTo>
                  <a:pt x="3008" y="2348"/>
                </a:lnTo>
                <a:lnTo>
                  <a:pt x="2825" y="1981"/>
                </a:lnTo>
                <a:lnTo>
                  <a:pt x="2714" y="1798"/>
                </a:lnTo>
                <a:close/>
                <a:moveTo>
                  <a:pt x="1908" y="2825"/>
                </a:moveTo>
                <a:lnTo>
                  <a:pt x="1797" y="2861"/>
                </a:lnTo>
                <a:lnTo>
                  <a:pt x="1761" y="2898"/>
                </a:lnTo>
                <a:lnTo>
                  <a:pt x="1687" y="2971"/>
                </a:lnTo>
                <a:lnTo>
                  <a:pt x="1687" y="3045"/>
                </a:lnTo>
                <a:lnTo>
                  <a:pt x="1687" y="3118"/>
                </a:lnTo>
                <a:lnTo>
                  <a:pt x="1724" y="3191"/>
                </a:lnTo>
                <a:lnTo>
                  <a:pt x="1797" y="3228"/>
                </a:lnTo>
                <a:lnTo>
                  <a:pt x="1944" y="3301"/>
                </a:lnTo>
                <a:lnTo>
                  <a:pt x="2054" y="3412"/>
                </a:lnTo>
                <a:lnTo>
                  <a:pt x="2164" y="3522"/>
                </a:lnTo>
                <a:lnTo>
                  <a:pt x="2201" y="3595"/>
                </a:lnTo>
                <a:lnTo>
                  <a:pt x="2274" y="3632"/>
                </a:lnTo>
                <a:lnTo>
                  <a:pt x="2384" y="3632"/>
                </a:lnTo>
                <a:lnTo>
                  <a:pt x="2458" y="3558"/>
                </a:lnTo>
                <a:lnTo>
                  <a:pt x="2494" y="3448"/>
                </a:lnTo>
                <a:lnTo>
                  <a:pt x="2494" y="3338"/>
                </a:lnTo>
                <a:lnTo>
                  <a:pt x="2421" y="3228"/>
                </a:lnTo>
                <a:lnTo>
                  <a:pt x="2348" y="3155"/>
                </a:lnTo>
                <a:lnTo>
                  <a:pt x="2164" y="2971"/>
                </a:lnTo>
                <a:lnTo>
                  <a:pt x="1981" y="2861"/>
                </a:lnTo>
                <a:lnTo>
                  <a:pt x="1908" y="2825"/>
                </a:lnTo>
                <a:close/>
                <a:moveTo>
                  <a:pt x="1137" y="2311"/>
                </a:moveTo>
                <a:lnTo>
                  <a:pt x="1614" y="2458"/>
                </a:lnTo>
                <a:lnTo>
                  <a:pt x="2054" y="2678"/>
                </a:lnTo>
                <a:lnTo>
                  <a:pt x="2201" y="2751"/>
                </a:lnTo>
                <a:lnTo>
                  <a:pt x="2348" y="2898"/>
                </a:lnTo>
                <a:lnTo>
                  <a:pt x="2458" y="3008"/>
                </a:lnTo>
                <a:lnTo>
                  <a:pt x="2531" y="3191"/>
                </a:lnTo>
                <a:lnTo>
                  <a:pt x="2568" y="3265"/>
                </a:lnTo>
                <a:lnTo>
                  <a:pt x="2568" y="3338"/>
                </a:lnTo>
                <a:lnTo>
                  <a:pt x="2531" y="3485"/>
                </a:lnTo>
                <a:lnTo>
                  <a:pt x="2384" y="3742"/>
                </a:lnTo>
                <a:lnTo>
                  <a:pt x="2274" y="3852"/>
                </a:lnTo>
                <a:lnTo>
                  <a:pt x="2164" y="3962"/>
                </a:lnTo>
                <a:lnTo>
                  <a:pt x="1834" y="3632"/>
                </a:lnTo>
                <a:lnTo>
                  <a:pt x="1541" y="3228"/>
                </a:lnTo>
                <a:lnTo>
                  <a:pt x="1321" y="2788"/>
                </a:lnTo>
                <a:lnTo>
                  <a:pt x="1137" y="2311"/>
                </a:lnTo>
                <a:close/>
                <a:moveTo>
                  <a:pt x="8804" y="514"/>
                </a:moveTo>
                <a:lnTo>
                  <a:pt x="8694" y="2531"/>
                </a:lnTo>
                <a:lnTo>
                  <a:pt x="8657" y="3632"/>
                </a:lnTo>
                <a:lnTo>
                  <a:pt x="8657" y="4549"/>
                </a:lnTo>
                <a:lnTo>
                  <a:pt x="7556" y="3778"/>
                </a:lnTo>
                <a:lnTo>
                  <a:pt x="7043" y="3375"/>
                </a:lnTo>
                <a:lnTo>
                  <a:pt x="6529" y="2971"/>
                </a:lnTo>
                <a:lnTo>
                  <a:pt x="6639" y="2788"/>
                </a:lnTo>
                <a:lnTo>
                  <a:pt x="6713" y="2678"/>
                </a:lnTo>
                <a:lnTo>
                  <a:pt x="7556" y="1798"/>
                </a:lnTo>
                <a:lnTo>
                  <a:pt x="8290" y="991"/>
                </a:lnTo>
                <a:lnTo>
                  <a:pt x="8510" y="734"/>
                </a:lnTo>
                <a:lnTo>
                  <a:pt x="8657" y="624"/>
                </a:lnTo>
                <a:lnTo>
                  <a:pt x="8804" y="514"/>
                </a:lnTo>
                <a:close/>
                <a:moveTo>
                  <a:pt x="660" y="4145"/>
                </a:moveTo>
                <a:lnTo>
                  <a:pt x="880" y="4219"/>
                </a:lnTo>
                <a:lnTo>
                  <a:pt x="1064" y="4255"/>
                </a:lnTo>
                <a:lnTo>
                  <a:pt x="1247" y="4329"/>
                </a:lnTo>
                <a:lnTo>
                  <a:pt x="1357" y="4439"/>
                </a:lnTo>
                <a:lnTo>
                  <a:pt x="1431" y="4585"/>
                </a:lnTo>
                <a:lnTo>
                  <a:pt x="1467" y="4659"/>
                </a:lnTo>
                <a:lnTo>
                  <a:pt x="1467" y="4732"/>
                </a:lnTo>
                <a:lnTo>
                  <a:pt x="1467" y="4805"/>
                </a:lnTo>
                <a:lnTo>
                  <a:pt x="1394" y="4842"/>
                </a:lnTo>
                <a:lnTo>
                  <a:pt x="1284" y="4805"/>
                </a:lnTo>
                <a:lnTo>
                  <a:pt x="1211" y="4769"/>
                </a:lnTo>
                <a:lnTo>
                  <a:pt x="990" y="4585"/>
                </a:lnTo>
                <a:lnTo>
                  <a:pt x="844" y="4402"/>
                </a:lnTo>
                <a:lnTo>
                  <a:pt x="660" y="4145"/>
                </a:lnTo>
                <a:close/>
                <a:moveTo>
                  <a:pt x="3962" y="2935"/>
                </a:moveTo>
                <a:lnTo>
                  <a:pt x="4218" y="3155"/>
                </a:lnTo>
                <a:lnTo>
                  <a:pt x="4035" y="3338"/>
                </a:lnTo>
                <a:lnTo>
                  <a:pt x="2641" y="4659"/>
                </a:lnTo>
                <a:lnTo>
                  <a:pt x="2311" y="5026"/>
                </a:lnTo>
                <a:lnTo>
                  <a:pt x="2054" y="5392"/>
                </a:lnTo>
                <a:lnTo>
                  <a:pt x="1797" y="5172"/>
                </a:lnTo>
                <a:lnTo>
                  <a:pt x="2971" y="4072"/>
                </a:lnTo>
                <a:lnTo>
                  <a:pt x="3485" y="3522"/>
                </a:lnTo>
                <a:lnTo>
                  <a:pt x="3742" y="3265"/>
                </a:lnTo>
                <a:lnTo>
                  <a:pt x="3962" y="2935"/>
                </a:lnTo>
                <a:close/>
                <a:moveTo>
                  <a:pt x="4989" y="5209"/>
                </a:moveTo>
                <a:lnTo>
                  <a:pt x="5356" y="5686"/>
                </a:lnTo>
                <a:lnTo>
                  <a:pt x="5686" y="6199"/>
                </a:lnTo>
                <a:lnTo>
                  <a:pt x="6199" y="7080"/>
                </a:lnTo>
                <a:lnTo>
                  <a:pt x="6199" y="7080"/>
                </a:lnTo>
                <a:lnTo>
                  <a:pt x="5282" y="6640"/>
                </a:lnTo>
                <a:lnTo>
                  <a:pt x="4365" y="6199"/>
                </a:lnTo>
                <a:lnTo>
                  <a:pt x="4512" y="5943"/>
                </a:lnTo>
                <a:lnTo>
                  <a:pt x="4989" y="5209"/>
                </a:lnTo>
                <a:close/>
                <a:moveTo>
                  <a:pt x="4879" y="4695"/>
                </a:moveTo>
                <a:lnTo>
                  <a:pt x="4805" y="4805"/>
                </a:lnTo>
                <a:lnTo>
                  <a:pt x="4218" y="5649"/>
                </a:lnTo>
                <a:lnTo>
                  <a:pt x="3962" y="6053"/>
                </a:lnTo>
                <a:lnTo>
                  <a:pt x="3852" y="6053"/>
                </a:lnTo>
                <a:lnTo>
                  <a:pt x="3778" y="6126"/>
                </a:lnTo>
                <a:lnTo>
                  <a:pt x="3742" y="6199"/>
                </a:lnTo>
                <a:lnTo>
                  <a:pt x="3705" y="6273"/>
                </a:lnTo>
                <a:lnTo>
                  <a:pt x="3742" y="6346"/>
                </a:lnTo>
                <a:lnTo>
                  <a:pt x="3778" y="6493"/>
                </a:lnTo>
                <a:lnTo>
                  <a:pt x="3852" y="6529"/>
                </a:lnTo>
                <a:lnTo>
                  <a:pt x="3925" y="6566"/>
                </a:lnTo>
                <a:lnTo>
                  <a:pt x="3998" y="6566"/>
                </a:lnTo>
                <a:lnTo>
                  <a:pt x="5172" y="7080"/>
                </a:lnTo>
                <a:lnTo>
                  <a:pt x="5722" y="7336"/>
                </a:lnTo>
                <a:lnTo>
                  <a:pt x="6053" y="7447"/>
                </a:lnTo>
                <a:lnTo>
                  <a:pt x="6346" y="7483"/>
                </a:lnTo>
                <a:lnTo>
                  <a:pt x="6419" y="7483"/>
                </a:lnTo>
                <a:lnTo>
                  <a:pt x="6493" y="7447"/>
                </a:lnTo>
                <a:lnTo>
                  <a:pt x="6529" y="7483"/>
                </a:lnTo>
                <a:lnTo>
                  <a:pt x="6603" y="7483"/>
                </a:lnTo>
                <a:lnTo>
                  <a:pt x="6639" y="7447"/>
                </a:lnTo>
                <a:lnTo>
                  <a:pt x="6639" y="7410"/>
                </a:lnTo>
                <a:lnTo>
                  <a:pt x="6566" y="7080"/>
                </a:lnTo>
                <a:lnTo>
                  <a:pt x="6456" y="6750"/>
                </a:lnTo>
                <a:lnTo>
                  <a:pt x="6273" y="6419"/>
                </a:lnTo>
                <a:lnTo>
                  <a:pt x="6089" y="6089"/>
                </a:lnTo>
                <a:lnTo>
                  <a:pt x="5649" y="5429"/>
                </a:lnTo>
                <a:lnTo>
                  <a:pt x="5135" y="4769"/>
                </a:lnTo>
                <a:lnTo>
                  <a:pt x="5062" y="4695"/>
                </a:lnTo>
                <a:close/>
                <a:moveTo>
                  <a:pt x="9757" y="9537"/>
                </a:moveTo>
                <a:lnTo>
                  <a:pt x="9794" y="9647"/>
                </a:lnTo>
                <a:lnTo>
                  <a:pt x="9831" y="9757"/>
                </a:lnTo>
                <a:lnTo>
                  <a:pt x="9867" y="9867"/>
                </a:lnTo>
                <a:lnTo>
                  <a:pt x="9867" y="9978"/>
                </a:lnTo>
                <a:lnTo>
                  <a:pt x="9831" y="10088"/>
                </a:lnTo>
                <a:lnTo>
                  <a:pt x="9794" y="9757"/>
                </a:lnTo>
                <a:lnTo>
                  <a:pt x="9757" y="9537"/>
                </a:lnTo>
                <a:close/>
                <a:moveTo>
                  <a:pt x="8950" y="8877"/>
                </a:moveTo>
                <a:lnTo>
                  <a:pt x="9207" y="9024"/>
                </a:lnTo>
                <a:lnTo>
                  <a:pt x="9207" y="9207"/>
                </a:lnTo>
                <a:lnTo>
                  <a:pt x="9281" y="9391"/>
                </a:lnTo>
                <a:lnTo>
                  <a:pt x="9391" y="9757"/>
                </a:lnTo>
                <a:lnTo>
                  <a:pt x="9574" y="10418"/>
                </a:lnTo>
                <a:lnTo>
                  <a:pt x="9464" y="10491"/>
                </a:lnTo>
                <a:lnTo>
                  <a:pt x="9391" y="10271"/>
                </a:lnTo>
                <a:lnTo>
                  <a:pt x="9281" y="10088"/>
                </a:lnTo>
                <a:lnTo>
                  <a:pt x="8914" y="9281"/>
                </a:lnTo>
                <a:lnTo>
                  <a:pt x="8840" y="9134"/>
                </a:lnTo>
                <a:lnTo>
                  <a:pt x="8767" y="9024"/>
                </a:lnTo>
                <a:lnTo>
                  <a:pt x="8950" y="8877"/>
                </a:lnTo>
                <a:close/>
                <a:moveTo>
                  <a:pt x="8547" y="9244"/>
                </a:moveTo>
                <a:lnTo>
                  <a:pt x="8547" y="9281"/>
                </a:lnTo>
                <a:lnTo>
                  <a:pt x="8657" y="9281"/>
                </a:lnTo>
                <a:lnTo>
                  <a:pt x="8694" y="9244"/>
                </a:lnTo>
                <a:lnTo>
                  <a:pt x="8657" y="9354"/>
                </a:lnTo>
                <a:lnTo>
                  <a:pt x="8657" y="9464"/>
                </a:lnTo>
                <a:lnTo>
                  <a:pt x="8767" y="9721"/>
                </a:lnTo>
                <a:lnTo>
                  <a:pt x="9024" y="10198"/>
                </a:lnTo>
                <a:lnTo>
                  <a:pt x="9170" y="10528"/>
                </a:lnTo>
                <a:lnTo>
                  <a:pt x="8804" y="10234"/>
                </a:lnTo>
                <a:lnTo>
                  <a:pt x="8804" y="10198"/>
                </a:lnTo>
                <a:lnTo>
                  <a:pt x="8767" y="9904"/>
                </a:lnTo>
                <a:lnTo>
                  <a:pt x="8657" y="9611"/>
                </a:lnTo>
                <a:lnTo>
                  <a:pt x="8584" y="9464"/>
                </a:lnTo>
                <a:lnTo>
                  <a:pt x="8474" y="9317"/>
                </a:lnTo>
                <a:lnTo>
                  <a:pt x="8547" y="9244"/>
                </a:lnTo>
                <a:close/>
                <a:moveTo>
                  <a:pt x="9464" y="10601"/>
                </a:moveTo>
                <a:lnTo>
                  <a:pt x="9574" y="10638"/>
                </a:lnTo>
                <a:lnTo>
                  <a:pt x="9464" y="10638"/>
                </a:lnTo>
                <a:lnTo>
                  <a:pt x="9464" y="10601"/>
                </a:lnTo>
                <a:close/>
                <a:moveTo>
                  <a:pt x="8877" y="8510"/>
                </a:moveTo>
                <a:lnTo>
                  <a:pt x="8584" y="8730"/>
                </a:lnTo>
                <a:lnTo>
                  <a:pt x="8327" y="8914"/>
                </a:lnTo>
                <a:lnTo>
                  <a:pt x="8143" y="9171"/>
                </a:lnTo>
                <a:lnTo>
                  <a:pt x="8070" y="9354"/>
                </a:lnTo>
                <a:lnTo>
                  <a:pt x="7997" y="9501"/>
                </a:lnTo>
                <a:lnTo>
                  <a:pt x="7997" y="9647"/>
                </a:lnTo>
                <a:lnTo>
                  <a:pt x="8033" y="9831"/>
                </a:lnTo>
                <a:lnTo>
                  <a:pt x="8070" y="9978"/>
                </a:lnTo>
                <a:lnTo>
                  <a:pt x="8143" y="10088"/>
                </a:lnTo>
                <a:lnTo>
                  <a:pt x="8363" y="10344"/>
                </a:lnTo>
                <a:lnTo>
                  <a:pt x="8584" y="10564"/>
                </a:lnTo>
                <a:lnTo>
                  <a:pt x="8914" y="10785"/>
                </a:lnTo>
                <a:lnTo>
                  <a:pt x="9244" y="10968"/>
                </a:lnTo>
                <a:lnTo>
                  <a:pt x="9391" y="11041"/>
                </a:lnTo>
                <a:lnTo>
                  <a:pt x="9537" y="11078"/>
                </a:lnTo>
                <a:lnTo>
                  <a:pt x="9684" y="11041"/>
                </a:lnTo>
                <a:lnTo>
                  <a:pt x="9867" y="10968"/>
                </a:lnTo>
                <a:lnTo>
                  <a:pt x="10051" y="10821"/>
                </a:lnTo>
                <a:lnTo>
                  <a:pt x="10234" y="10601"/>
                </a:lnTo>
                <a:lnTo>
                  <a:pt x="10271" y="10491"/>
                </a:lnTo>
                <a:lnTo>
                  <a:pt x="10271" y="10381"/>
                </a:lnTo>
                <a:lnTo>
                  <a:pt x="10271" y="10271"/>
                </a:lnTo>
                <a:lnTo>
                  <a:pt x="10198" y="10161"/>
                </a:lnTo>
                <a:lnTo>
                  <a:pt x="10198" y="9904"/>
                </a:lnTo>
                <a:lnTo>
                  <a:pt x="10161" y="9684"/>
                </a:lnTo>
                <a:lnTo>
                  <a:pt x="10088" y="9464"/>
                </a:lnTo>
                <a:lnTo>
                  <a:pt x="9977" y="9244"/>
                </a:lnTo>
                <a:lnTo>
                  <a:pt x="9831" y="9060"/>
                </a:lnTo>
                <a:lnTo>
                  <a:pt x="9647" y="8914"/>
                </a:lnTo>
                <a:lnTo>
                  <a:pt x="9464" y="8767"/>
                </a:lnTo>
                <a:lnTo>
                  <a:pt x="9060" y="8510"/>
                </a:lnTo>
                <a:close/>
                <a:moveTo>
                  <a:pt x="2604" y="8510"/>
                </a:moveTo>
                <a:lnTo>
                  <a:pt x="3815" y="9757"/>
                </a:lnTo>
                <a:lnTo>
                  <a:pt x="4292" y="10271"/>
                </a:lnTo>
                <a:lnTo>
                  <a:pt x="3852" y="10344"/>
                </a:lnTo>
                <a:lnTo>
                  <a:pt x="2678" y="10674"/>
                </a:lnTo>
                <a:lnTo>
                  <a:pt x="1577" y="10968"/>
                </a:lnTo>
                <a:lnTo>
                  <a:pt x="1064" y="11115"/>
                </a:lnTo>
                <a:lnTo>
                  <a:pt x="697" y="11188"/>
                </a:lnTo>
                <a:lnTo>
                  <a:pt x="587" y="11188"/>
                </a:lnTo>
                <a:lnTo>
                  <a:pt x="477" y="11151"/>
                </a:lnTo>
                <a:lnTo>
                  <a:pt x="1577" y="9721"/>
                </a:lnTo>
                <a:lnTo>
                  <a:pt x="1908" y="9317"/>
                </a:lnTo>
                <a:lnTo>
                  <a:pt x="2201" y="8914"/>
                </a:lnTo>
                <a:lnTo>
                  <a:pt x="2421" y="8730"/>
                </a:lnTo>
                <a:lnTo>
                  <a:pt x="2604" y="8510"/>
                </a:lnTo>
                <a:close/>
                <a:moveTo>
                  <a:pt x="8914" y="8180"/>
                </a:moveTo>
                <a:lnTo>
                  <a:pt x="9097" y="8217"/>
                </a:lnTo>
                <a:lnTo>
                  <a:pt x="9244" y="8253"/>
                </a:lnTo>
                <a:lnTo>
                  <a:pt x="9574" y="8400"/>
                </a:lnTo>
                <a:lnTo>
                  <a:pt x="9867" y="8584"/>
                </a:lnTo>
                <a:lnTo>
                  <a:pt x="10124" y="8840"/>
                </a:lnTo>
                <a:lnTo>
                  <a:pt x="10308" y="9171"/>
                </a:lnTo>
                <a:lnTo>
                  <a:pt x="10454" y="9464"/>
                </a:lnTo>
                <a:lnTo>
                  <a:pt x="10564" y="9794"/>
                </a:lnTo>
                <a:lnTo>
                  <a:pt x="10601" y="10161"/>
                </a:lnTo>
                <a:lnTo>
                  <a:pt x="10601" y="10528"/>
                </a:lnTo>
                <a:lnTo>
                  <a:pt x="10491" y="10858"/>
                </a:lnTo>
                <a:lnTo>
                  <a:pt x="10491" y="10895"/>
                </a:lnTo>
                <a:lnTo>
                  <a:pt x="10454" y="10858"/>
                </a:lnTo>
                <a:lnTo>
                  <a:pt x="10344" y="10785"/>
                </a:lnTo>
                <a:lnTo>
                  <a:pt x="10271" y="10785"/>
                </a:lnTo>
                <a:lnTo>
                  <a:pt x="10161" y="10821"/>
                </a:lnTo>
                <a:lnTo>
                  <a:pt x="10124" y="10931"/>
                </a:lnTo>
                <a:lnTo>
                  <a:pt x="10088" y="11078"/>
                </a:lnTo>
                <a:lnTo>
                  <a:pt x="10051" y="11188"/>
                </a:lnTo>
                <a:lnTo>
                  <a:pt x="9867" y="11298"/>
                </a:lnTo>
                <a:lnTo>
                  <a:pt x="9794" y="11371"/>
                </a:lnTo>
                <a:lnTo>
                  <a:pt x="9757" y="11445"/>
                </a:lnTo>
                <a:lnTo>
                  <a:pt x="9611" y="11481"/>
                </a:lnTo>
                <a:lnTo>
                  <a:pt x="9464" y="11481"/>
                </a:lnTo>
                <a:lnTo>
                  <a:pt x="9354" y="11445"/>
                </a:lnTo>
                <a:lnTo>
                  <a:pt x="9207" y="11408"/>
                </a:lnTo>
                <a:lnTo>
                  <a:pt x="8620" y="11078"/>
                </a:lnTo>
                <a:lnTo>
                  <a:pt x="8327" y="10895"/>
                </a:lnTo>
                <a:lnTo>
                  <a:pt x="8070" y="10674"/>
                </a:lnTo>
                <a:lnTo>
                  <a:pt x="7850" y="10418"/>
                </a:lnTo>
                <a:lnTo>
                  <a:pt x="7703" y="10124"/>
                </a:lnTo>
                <a:lnTo>
                  <a:pt x="7593" y="9794"/>
                </a:lnTo>
                <a:lnTo>
                  <a:pt x="7593" y="9501"/>
                </a:lnTo>
                <a:lnTo>
                  <a:pt x="7630" y="9171"/>
                </a:lnTo>
                <a:lnTo>
                  <a:pt x="7777" y="8877"/>
                </a:lnTo>
                <a:lnTo>
                  <a:pt x="7960" y="8620"/>
                </a:lnTo>
                <a:lnTo>
                  <a:pt x="8217" y="8400"/>
                </a:lnTo>
                <a:lnTo>
                  <a:pt x="8400" y="8290"/>
                </a:lnTo>
                <a:lnTo>
                  <a:pt x="8584" y="8217"/>
                </a:lnTo>
                <a:lnTo>
                  <a:pt x="8730" y="8180"/>
                </a:lnTo>
                <a:close/>
                <a:moveTo>
                  <a:pt x="8767" y="7777"/>
                </a:moveTo>
                <a:lnTo>
                  <a:pt x="8547" y="7813"/>
                </a:lnTo>
                <a:lnTo>
                  <a:pt x="8363" y="7850"/>
                </a:lnTo>
                <a:lnTo>
                  <a:pt x="8143" y="7960"/>
                </a:lnTo>
                <a:lnTo>
                  <a:pt x="7960" y="8033"/>
                </a:lnTo>
                <a:lnTo>
                  <a:pt x="7777" y="8180"/>
                </a:lnTo>
                <a:lnTo>
                  <a:pt x="7593" y="8364"/>
                </a:lnTo>
                <a:lnTo>
                  <a:pt x="7446" y="8510"/>
                </a:lnTo>
                <a:lnTo>
                  <a:pt x="7336" y="8657"/>
                </a:lnTo>
                <a:lnTo>
                  <a:pt x="7190" y="9024"/>
                </a:lnTo>
                <a:lnTo>
                  <a:pt x="7116" y="9427"/>
                </a:lnTo>
                <a:lnTo>
                  <a:pt x="7116" y="9831"/>
                </a:lnTo>
                <a:lnTo>
                  <a:pt x="7153" y="10051"/>
                </a:lnTo>
                <a:lnTo>
                  <a:pt x="7226" y="10271"/>
                </a:lnTo>
                <a:lnTo>
                  <a:pt x="7336" y="10454"/>
                </a:lnTo>
                <a:lnTo>
                  <a:pt x="7446" y="10638"/>
                </a:lnTo>
                <a:lnTo>
                  <a:pt x="7740" y="11005"/>
                </a:lnTo>
                <a:lnTo>
                  <a:pt x="8107" y="11298"/>
                </a:lnTo>
                <a:lnTo>
                  <a:pt x="8510" y="11555"/>
                </a:lnTo>
                <a:lnTo>
                  <a:pt x="8914" y="11775"/>
                </a:lnTo>
                <a:lnTo>
                  <a:pt x="9134" y="11885"/>
                </a:lnTo>
                <a:lnTo>
                  <a:pt x="9354" y="11958"/>
                </a:lnTo>
                <a:lnTo>
                  <a:pt x="9574" y="11958"/>
                </a:lnTo>
                <a:lnTo>
                  <a:pt x="9757" y="11922"/>
                </a:lnTo>
                <a:lnTo>
                  <a:pt x="9977" y="11848"/>
                </a:lnTo>
                <a:lnTo>
                  <a:pt x="10198" y="11702"/>
                </a:lnTo>
                <a:lnTo>
                  <a:pt x="10381" y="11555"/>
                </a:lnTo>
                <a:lnTo>
                  <a:pt x="10491" y="11371"/>
                </a:lnTo>
                <a:lnTo>
                  <a:pt x="10674" y="11298"/>
                </a:lnTo>
                <a:lnTo>
                  <a:pt x="10784" y="11151"/>
                </a:lnTo>
                <a:lnTo>
                  <a:pt x="10895" y="10968"/>
                </a:lnTo>
                <a:lnTo>
                  <a:pt x="10968" y="10785"/>
                </a:lnTo>
                <a:lnTo>
                  <a:pt x="11005" y="10601"/>
                </a:lnTo>
                <a:lnTo>
                  <a:pt x="11005" y="10381"/>
                </a:lnTo>
                <a:lnTo>
                  <a:pt x="11005" y="10124"/>
                </a:lnTo>
                <a:lnTo>
                  <a:pt x="10968" y="9684"/>
                </a:lnTo>
                <a:lnTo>
                  <a:pt x="10821" y="9207"/>
                </a:lnTo>
                <a:lnTo>
                  <a:pt x="10638" y="8804"/>
                </a:lnTo>
                <a:lnTo>
                  <a:pt x="10491" y="8620"/>
                </a:lnTo>
                <a:lnTo>
                  <a:pt x="10344" y="8437"/>
                </a:lnTo>
                <a:lnTo>
                  <a:pt x="10198" y="8290"/>
                </a:lnTo>
                <a:lnTo>
                  <a:pt x="10014" y="8143"/>
                </a:lnTo>
                <a:lnTo>
                  <a:pt x="9831" y="8033"/>
                </a:lnTo>
                <a:lnTo>
                  <a:pt x="9611" y="7923"/>
                </a:lnTo>
                <a:lnTo>
                  <a:pt x="9427" y="7850"/>
                </a:lnTo>
                <a:lnTo>
                  <a:pt x="9207" y="7813"/>
                </a:lnTo>
                <a:lnTo>
                  <a:pt x="8987" y="7777"/>
                </a:lnTo>
                <a:close/>
                <a:moveTo>
                  <a:pt x="9024" y="0"/>
                </a:moveTo>
                <a:lnTo>
                  <a:pt x="8767" y="37"/>
                </a:lnTo>
                <a:lnTo>
                  <a:pt x="8547" y="110"/>
                </a:lnTo>
                <a:lnTo>
                  <a:pt x="8363" y="257"/>
                </a:lnTo>
                <a:lnTo>
                  <a:pt x="8180" y="440"/>
                </a:lnTo>
                <a:lnTo>
                  <a:pt x="7593" y="1027"/>
                </a:lnTo>
                <a:lnTo>
                  <a:pt x="7006" y="1651"/>
                </a:lnTo>
                <a:lnTo>
                  <a:pt x="6639" y="2054"/>
                </a:lnTo>
                <a:lnTo>
                  <a:pt x="6383" y="2311"/>
                </a:lnTo>
                <a:lnTo>
                  <a:pt x="6199" y="2605"/>
                </a:lnTo>
                <a:lnTo>
                  <a:pt x="5796" y="2201"/>
                </a:lnTo>
                <a:lnTo>
                  <a:pt x="5722" y="2128"/>
                </a:lnTo>
                <a:lnTo>
                  <a:pt x="5502" y="2128"/>
                </a:lnTo>
                <a:lnTo>
                  <a:pt x="5392" y="2201"/>
                </a:lnTo>
                <a:lnTo>
                  <a:pt x="5356" y="2238"/>
                </a:lnTo>
                <a:lnTo>
                  <a:pt x="4915" y="2531"/>
                </a:lnTo>
                <a:lnTo>
                  <a:pt x="4512" y="2898"/>
                </a:lnTo>
                <a:lnTo>
                  <a:pt x="4292" y="2715"/>
                </a:lnTo>
                <a:lnTo>
                  <a:pt x="4072" y="2495"/>
                </a:lnTo>
                <a:lnTo>
                  <a:pt x="3998" y="2458"/>
                </a:lnTo>
                <a:lnTo>
                  <a:pt x="3888" y="2458"/>
                </a:lnTo>
                <a:lnTo>
                  <a:pt x="3815" y="2495"/>
                </a:lnTo>
                <a:lnTo>
                  <a:pt x="3778" y="2568"/>
                </a:lnTo>
                <a:lnTo>
                  <a:pt x="3778" y="2421"/>
                </a:lnTo>
                <a:lnTo>
                  <a:pt x="3778" y="2311"/>
                </a:lnTo>
                <a:lnTo>
                  <a:pt x="3668" y="2128"/>
                </a:lnTo>
                <a:lnTo>
                  <a:pt x="3521" y="1908"/>
                </a:lnTo>
                <a:lnTo>
                  <a:pt x="3338" y="1761"/>
                </a:lnTo>
                <a:lnTo>
                  <a:pt x="3118" y="1614"/>
                </a:lnTo>
                <a:lnTo>
                  <a:pt x="2861" y="1504"/>
                </a:lnTo>
                <a:lnTo>
                  <a:pt x="2458" y="1321"/>
                </a:lnTo>
                <a:lnTo>
                  <a:pt x="2348" y="1321"/>
                </a:lnTo>
                <a:lnTo>
                  <a:pt x="2238" y="1357"/>
                </a:lnTo>
                <a:lnTo>
                  <a:pt x="2201" y="1431"/>
                </a:lnTo>
                <a:lnTo>
                  <a:pt x="2201" y="1504"/>
                </a:lnTo>
                <a:lnTo>
                  <a:pt x="2531" y="2238"/>
                </a:lnTo>
                <a:lnTo>
                  <a:pt x="2678" y="2531"/>
                </a:lnTo>
                <a:lnTo>
                  <a:pt x="2751" y="2678"/>
                </a:lnTo>
                <a:lnTo>
                  <a:pt x="2861" y="2825"/>
                </a:lnTo>
                <a:lnTo>
                  <a:pt x="3008" y="2898"/>
                </a:lnTo>
                <a:lnTo>
                  <a:pt x="3191" y="2935"/>
                </a:lnTo>
                <a:lnTo>
                  <a:pt x="3338" y="2935"/>
                </a:lnTo>
                <a:lnTo>
                  <a:pt x="3485" y="2861"/>
                </a:lnTo>
                <a:lnTo>
                  <a:pt x="3632" y="2788"/>
                </a:lnTo>
                <a:lnTo>
                  <a:pt x="3301" y="3155"/>
                </a:lnTo>
                <a:lnTo>
                  <a:pt x="2971" y="3485"/>
                </a:lnTo>
                <a:lnTo>
                  <a:pt x="2935" y="3412"/>
                </a:lnTo>
                <a:lnTo>
                  <a:pt x="2935" y="3265"/>
                </a:lnTo>
                <a:lnTo>
                  <a:pt x="2898" y="3081"/>
                </a:lnTo>
                <a:lnTo>
                  <a:pt x="2825" y="2825"/>
                </a:lnTo>
                <a:lnTo>
                  <a:pt x="2678" y="2605"/>
                </a:lnTo>
                <a:lnTo>
                  <a:pt x="2458" y="2384"/>
                </a:lnTo>
                <a:lnTo>
                  <a:pt x="2238" y="2238"/>
                </a:lnTo>
                <a:lnTo>
                  <a:pt x="1981" y="2091"/>
                </a:lnTo>
                <a:lnTo>
                  <a:pt x="1687" y="1981"/>
                </a:lnTo>
                <a:lnTo>
                  <a:pt x="1431" y="1908"/>
                </a:lnTo>
                <a:lnTo>
                  <a:pt x="880" y="1834"/>
                </a:lnTo>
                <a:lnTo>
                  <a:pt x="770" y="1834"/>
                </a:lnTo>
                <a:lnTo>
                  <a:pt x="697" y="1871"/>
                </a:lnTo>
                <a:lnTo>
                  <a:pt x="624" y="1944"/>
                </a:lnTo>
                <a:lnTo>
                  <a:pt x="624" y="2054"/>
                </a:lnTo>
                <a:lnTo>
                  <a:pt x="697" y="2384"/>
                </a:lnTo>
                <a:lnTo>
                  <a:pt x="807" y="2751"/>
                </a:lnTo>
                <a:lnTo>
                  <a:pt x="917" y="3045"/>
                </a:lnTo>
                <a:lnTo>
                  <a:pt x="1101" y="3375"/>
                </a:lnTo>
                <a:lnTo>
                  <a:pt x="1284" y="3668"/>
                </a:lnTo>
                <a:lnTo>
                  <a:pt x="1504" y="3925"/>
                </a:lnTo>
                <a:lnTo>
                  <a:pt x="1724" y="4182"/>
                </a:lnTo>
                <a:lnTo>
                  <a:pt x="1981" y="4439"/>
                </a:lnTo>
                <a:lnTo>
                  <a:pt x="2018" y="4439"/>
                </a:lnTo>
                <a:lnTo>
                  <a:pt x="1761" y="4695"/>
                </a:lnTo>
                <a:lnTo>
                  <a:pt x="1761" y="4549"/>
                </a:lnTo>
                <a:lnTo>
                  <a:pt x="1724" y="4402"/>
                </a:lnTo>
                <a:lnTo>
                  <a:pt x="1614" y="4255"/>
                </a:lnTo>
                <a:lnTo>
                  <a:pt x="1467" y="4108"/>
                </a:lnTo>
                <a:lnTo>
                  <a:pt x="1321" y="3998"/>
                </a:lnTo>
                <a:lnTo>
                  <a:pt x="1101" y="3925"/>
                </a:lnTo>
                <a:lnTo>
                  <a:pt x="697" y="3815"/>
                </a:lnTo>
                <a:lnTo>
                  <a:pt x="330" y="3742"/>
                </a:lnTo>
                <a:lnTo>
                  <a:pt x="220" y="3742"/>
                </a:lnTo>
                <a:lnTo>
                  <a:pt x="147" y="3815"/>
                </a:lnTo>
                <a:lnTo>
                  <a:pt x="110" y="3925"/>
                </a:lnTo>
                <a:lnTo>
                  <a:pt x="147" y="3998"/>
                </a:lnTo>
                <a:lnTo>
                  <a:pt x="367" y="4329"/>
                </a:lnTo>
                <a:lnTo>
                  <a:pt x="624" y="4732"/>
                </a:lnTo>
                <a:lnTo>
                  <a:pt x="807" y="4915"/>
                </a:lnTo>
                <a:lnTo>
                  <a:pt x="954" y="5062"/>
                </a:lnTo>
                <a:lnTo>
                  <a:pt x="1137" y="5172"/>
                </a:lnTo>
                <a:lnTo>
                  <a:pt x="1321" y="5246"/>
                </a:lnTo>
                <a:lnTo>
                  <a:pt x="1321" y="5282"/>
                </a:lnTo>
                <a:lnTo>
                  <a:pt x="1394" y="5356"/>
                </a:lnTo>
                <a:lnTo>
                  <a:pt x="1834" y="5759"/>
                </a:lnTo>
                <a:lnTo>
                  <a:pt x="1651" y="6126"/>
                </a:lnTo>
                <a:lnTo>
                  <a:pt x="1504" y="6493"/>
                </a:lnTo>
                <a:lnTo>
                  <a:pt x="1394" y="6896"/>
                </a:lnTo>
                <a:lnTo>
                  <a:pt x="1321" y="6933"/>
                </a:lnTo>
                <a:lnTo>
                  <a:pt x="1321" y="7043"/>
                </a:lnTo>
                <a:lnTo>
                  <a:pt x="1321" y="7153"/>
                </a:lnTo>
                <a:lnTo>
                  <a:pt x="1357" y="7263"/>
                </a:lnTo>
                <a:lnTo>
                  <a:pt x="1431" y="7373"/>
                </a:lnTo>
                <a:lnTo>
                  <a:pt x="1467" y="7410"/>
                </a:lnTo>
                <a:lnTo>
                  <a:pt x="1541" y="7447"/>
                </a:lnTo>
                <a:lnTo>
                  <a:pt x="1651" y="7593"/>
                </a:lnTo>
                <a:lnTo>
                  <a:pt x="2311" y="8217"/>
                </a:lnTo>
                <a:lnTo>
                  <a:pt x="2164" y="8327"/>
                </a:lnTo>
                <a:lnTo>
                  <a:pt x="2018" y="8437"/>
                </a:lnTo>
                <a:lnTo>
                  <a:pt x="1761" y="8694"/>
                </a:lnTo>
                <a:lnTo>
                  <a:pt x="1394" y="9207"/>
                </a:lnTo>
                <a:lnTo>
                  <a:pt x="990" y="9721"/>
                </a:lnTo>
                <a:lnTo>
                  <a:pt x="220" y="10748"/>
                </a:lnTo>
                <a:lnTo>
                  <a:pt x="73" y="10968"/>
                </a:lnTo>
                <a:lnTo>
                  <a:pt x="0" y="11151"/>
                </a:lnTo>
                <a:lnTo>
                  <a:pt x="0" y="11225"/>
                </a:lnTo>
                <a:lnTo>
                  <a:pt x="37" y="11335"/>
                </a:lnTo>
                <a:lnTo>
                  <a:pt x="183" y="11518"/>
                </a:lnTo>
                <a:lnTo>
                  <a:pt x="257" y="11592"/>
                </a:lnTo>
                <a:lnTo>
                  <a:pt x="367" y="11628"/>
                </a:lnTo>
                <a:lnTo>
                  <a:pt x="550" y="11665"/>
                </a:lnTo>
                <a:lnTo>
                  <a:pt x="770" y="11628"/>
                </a:lnTo>
                <a:lnTo>
                  <a:pt x="990" y="11592"/>
                </a:lnTo>
                <a:lnTo>
                  <a:pt x="2348" y="11188"/>
                </a:lnTo>
                <a:lnTo>
                  <a:pt x="3595" y="10821"/>
                </a:lnTo>
                <a:lnTo>
                  <a:pt x="4072" y="10711"/>
                </a:lnTo>
                <a:lnTo>
                  <a:pt x="4292" y="10638"/>
                </a:lnTo>
                <a:lnTo>
                  <a:pt x="4512" y="10491"/>
                </a:lnTo>
                <a:lnTo>
                  <a:pt x="5025" y="11005"/>
                </a:lnTo>
                <a:lnTo>
                  <a:pt x="5539" y="11518"/>
                </a:lnTo>
                <a:lnTo>
                  <a:pt x="6089" y="11995"/>
                </a:lnTo>
                <a:lnTo>
                  <a:pt x="6676" y="12398"/>
                </a:lnTo>
                <a:lnTo>
                  <a:pt x="7006" y="12619"/>
                </a:lnTo>
                <a:lnTo>
                  <a:pt x="7373" y="12802"/>
                </a:lnTo>
                <a:lnTo>
                  <a:pt x="7740" y="12985"/>
                </a:lnTo>
                <a:lnTo>
                  <a:pt x="8070" y="13132"/>
                </a:lnTo>
                <a:lnTo>
                  <a:pt x="8474" y="13242"/>
                </a:lnTo>
                <a:lnTo>
                  <a:pt x="8840" y="13352"/>
                </a:lnTo>
                <a:lnTo>
                  <a:pt x="9207" y="13426"/>
                </a:lnTo>
                <a:lnTo>
                  <a:pt x="9611" y="13499"/>
                </a:lnTo>
                <a:lnTo>
                  <a:pt x="9977" y="13536"/>
                </a:lnTo>
                <a:lnTo>
                  <a:pt x="10381" y="13572"/>
                </a:lnTo>
                <a:lnTo>
                  <a:pt x="11115" y="13536"/>
                </a:lnTo>
                <a:lnTo>
                  <a:pt x="11812" y="13426"/>
                </a:lnTo>
                <a:lnTo>
                  <a:pt x="12215" y="13316"/>
                </a:lnTo>
                <a:lnTo>
                  <a:pt x="12362" y="13279"/>
                </a:lnTo>
                <a:lnTo>
                  <a:pt x="12435" y="13279"/>
                </a:lnTo>
                <a:lnTo>
                  <a:pt x="12435" y="13316"/>
                </a:lnTo>
                <a:lnTo>
                  <a:pt x="12509" y="13352"/>
                </a:lnTo>
                <a:lnTo>
                  <a:pt x="12545" y="13352"/>
                </a:lnTo>
                <a:lnTo>
                  <a:pt x="12582" y="13316"/>
                </a:lnTo>
                <a:lnTo>
                  <a:pt x="12619" y="13279"/>
                </a:lnTo>
                <a:lnTo>
                  <a:pt x="12655" y="13169"/>
                </a:lnTo>
                <a:lnTo>
                  <a:pt x="12655" y="13022"/>
                </a:lnTo>
                <a:lnTo>
                  <a:pt x="12545" y="12949"/>
                </a:lnTo>
                <a:lnTo>
                  <a:pt x="12435" y="12912"/>
                </a:lnTo>
                <a:lnTo>
                  <a:pt x="12178" y="12912"/>
                </a:lnTo>
                <a:lnTo>
                  <a:pt x="11702" y="13022"/>
                </a:lnTo>
                <a:lnTo>
                  <a:pt x="11188" y="13095"/>
                </a:lnTo>
                <a:lnTo>
                  <a:pt x="10748" y="13132"/>
                </a:lnTo>
                <a:lnTo>
                  <a:pt x="10308" y="13095"/>
                </a:lnTo>
                <a:lnTo>
                  <a:pt x="9867" y="13095"/>
                </a:lnTo>
                <a:lnTo>
                  <a:pt x="9464" y="13022"/>
                </a:lnTo>
                <a:lnTo>
                  <a:pt x="9024" y="12949"/>
                </a:lnTo>
                <a:lnTo>
                  <a:pt x="8584" y="12802"/>
                </a:lnTo>
                <a:lnTo>
                  <a:pt x="8180" y="12655"/>
                </a:lnTo>
                <a:lnTo>
                  <a:pt x="7777" y="12509"/>
                </a:lnTo>
                <a:lnTo>
                  <a:pt x="7300" y="12252"/>
                </a:lnTo>
                <a:lnTo>
                  <a:pt x="6860" y="11958"/>
                </a:lnTo>
                <a:lnTo>
                  <a:pt x="6419" y="11628"/>
                </a:lnTo>
                <a:lnTo>
                  <a:pt x="6016" y="11298"/>
                </a:lnTo>
                <a:lnTo>
                  <a:pt x="5246" y="10564"/>
                </a:lnTo>
                <a:lnTo>
                  <a:pt x="4512" y="9794"/>
                </a:lnTo>
                <a:lnTo>
                  <a:pt x="3008" y="8290"/>
                </a:lnTo>
                <a:lnTo>
                  <a:pt x="2274" y="7520"/>
                </a:lnTo>
                <a:lnTo>
                  <a:pt x="2091" y="7300"/>
                </a:lnTo>
                <a:lnTo>
                  <a:pt x="1871" y="7080"/>
                </a:lnTo>
                <a:lnTo>
                  <a:pt x="1944" y="6713"/>
                </a:lnTo>
                <a:lnTo>
                  <a:pt x="2054" y="6383"/>
                </a:lnTo>
                <a:lnTo>
                  <a:pt x="2238" y="6053"/>
                </a:lnTo>
                <a:lnTo>
                  <a:pt x="2421" y="5722"/>
                </a:lnTo>
                <a:lnTo>
                  <a:pt x="2641" y="5429"/>
                </a:lnTo>
                <a:lnTo>
                  <a:pt x="2898" y="5172"/>
                </a:lnTo>
                <a:lnTo>
                  <a:pt x="3411" y="4622"/>
                </a:lnTo>
                <a:lnTo>
                  <a:pt x="4475" y="3558"/>
                </a:lnTo>
                <a:lnTo>
                  <a:pt x="5025" y="3045"/>
                </a:lnTo>
                <a:lnTo>
                  <a:pt x="5246" y="2825"/>
                </a:lnTo>
                <a:lnTo>
                  <a:pt x="5392" y="2678"/>
                </a:lnTo>
                <a:lnTo>
                  <a:pt x="5502" y="2605"/>
                </a:lnTo>
                <a:lnTo>
                  <a:pt x="5612" y="2715"/>
                </a:lnTo>
                <a:lnTo>
                  <a:pt x="5392" y="2825"/>
                </a:lnTo>
                <a:lnTo>
                  <a:pt x="5246" y="2971"/>
                </a:lnTo>
                <a:lnTo>
                  <a:pt x="4952" y="3301"/>
                </a:lnTo>
                <a:lnTo>
                  <a:pt x="4805" y="3485"/>
                </a:lnTo>
                <a:lnTo>
                  <a:pt x="4695" y="3668"/>
                </a:lnTo>
                <a:lnTo>
                  <a:pt x="4585" y="3888"/>
                </a:lnTo>
                <a:lnTo>
                  <a:pt x="4585" y="3962"/>
                </a:lnTo>
                <a:lnTo>
                  <a:pt x="4622" y="4072"/>
                </a:lnTo>
                <a:lnTo>
                  <a:pt x="4659" y="4145"/>
                </a:lnTo>
                <a:lnTo>
                  <a:pt x="4732" y="4145"/>
                </a:lnTo>
                <a:lnTo>
                  <a:pt x="4915" y="4035"/>
                </a:lnTo>
                <a:lnTo>
                  <a:pt x="5025" y="3888"/>
                </a:lnTo>
                <a:lnTo>
                  <a:pt x="5209" y="3558"/>
                </a:lnTo>
                <a:lnTo>
                  <a:pt x="5502" y="3228"/>
                </a:lnTo>
                <a:lnTo>
                  <a:pt x="5759" y="2898"/>
                </a:lnTo>
                <a:lnTo>
                  <a:pt x="6016" y="3118"/>
                </a:lnTo>
                <a:lnTo>
                  <a:pt x="5832" y="3301"/>
                </a:lnTo>
                <a:lnTo>
                  <a:pt x="5612" y="3522"/>
                </a:lnTo>
                <a:lnTo>
                  <a:pt x="5466" y="3742"/>
                </a:lnTo>
                <a:lnTo>
                  <a:pt x="5356" y="3962"/>
                </a:lnTo>
                <a:lnTo>
                  <a:pt x="5319" y="4072"/>
                </a:lnTo>
                <a:lnTo>
                  <a:pt x="5392" y="4182"/>
                </a:lnTo>
                <a:lnTo>
                  <a:pt x="5502" y="4219"/>
                </a:lnTo>
                <a:lnTo>
                  <a:pt x="5539" y="4219"/>
                </a:lnTo>
                <a:lnTo>
                  <a:pt x="5612" y="4182"/>
                </a:lnTo>
                <a:lnTo>
                  <a:pt x="5796" y="3998"/>
                </a:lnTo>
                <a:lnTo>
                  <a:pt x="5942" y="3778"/>
                </a:lnTo>
                <a:lnTo>
                  <a:pt x="6089" y="3558"/>
                </a:lnTo>
                <a:lnTo>
                  <a:pt x="6199" y="3301"/>
                </a:lnTo>
                <a:lnTo>
                  <a:pt x="6309" y="3375"/>
                </a:lnTo>
                <a:lnTo>
                  <a:pt x="6456" y="3485"/>
                </a:lnTo>
                <a:lnTo>
                  <a:pt x="6346" y="3595"/>
                </a:lnTo>
                <a:lnTo>
                  <a:pt x="6236" y="3705"/>
                </a:lnTo>
                <a:lnTo>
                  <a:pt x="6089" y="3962"/>
                </a:lnTo>
                <a:lnTo>
                  <a:pt x="5869" y="4255"/>
                </a:lnTo>
                <a:lnTo>
                  <a:pt x="5796" y="4402"/>
                </a:lnTo>
                <a:lnTo>
                  <a:pt x="5722" y="4585"/>
                </a:lnTo>
                <a:lnTo>
                  <a:pt x="5722" y="4622"/>
                </a:lnTo>
                <a:lnTo>
                  <a:pt x="5722" y="4695"/>
                </a:lnTo>
                <a:lnTo>
                  <a:pt x="5796" y="4732"/>
                </a:lnTo>
                <a:lnTo>
                  <a:pt x="5906" y="4769"/>
                </a:lnTo>
                <a:lnTo>
                  <a:pt x="6016" y="4695"/>
                </a:lnTo>
                <a:lnTo>
                  <a:pt x="6126" y="4585"/>
                </a:lnTo>
                <a:lnTo>
                  <a:pt x="6199" y="4439"/>
                </a:lnTo>
                <a:lnTo>
                  <a:pt x="6383" y="4145"/>
                </a:lnTo>
                <a:lnTo>
                  <a:pt x="6456" y="3962"/>
                </a:lnTo>
                <a:lnTo>
                  <a:pt x="6603" y="3632"/>
                </a:lnTo>
                <a:lnTo>
                  <a:pt x="7300" y="4145"/>
                </a:lnTo>
                <a:lnTo>
                  <a:pt x="7116" y="4292"/>
                </a:lnTo>
                <a:lnTo>
                  <a:pt x="6933" y="4439"/>
                </a:lnTo>
                <a:lnTo>
                  <a:pt x="6713" y="4695"/>
                </a:lnTo>
                <a:lnTo>
                  <a:pt x="6529" y="5026"/>
                </a:lnTo>
                <a:lnTo>
                  <a:pt x="6529" y="5099"/>
                </a:lnTo>
                <a:lnTo>
                  <a:pt x="6529" y="5172"/>
                </a:lnTo>
                <a:lnTo>
                  <a:pt x="6566" y="5209"/>
                </a:lnTo>
                <a:lnTo>
                  <a:pt x="6639" y="5246"/>
                </a:lnTo>
                <a:lnTo>
                  <a:pt x="6676" y="5282"/>
                </a:lnTo>
                <a:lnTo>
                  <a:pt x="6749" y="5282"/>
                </a:lnTo>
                <a:lnTo>
                  <a:pt x="6823" y="5246"/>
                </a:lnTo>
                <a:lnTo>
                  <a:pt x="6860" y="5172"/>
                </a:lnTo>
                <a:lnTo>
                  <a:pt x="7153" y="4695"/>
                </a:lnTo>
                <a:lnTo>
                  <a:pt x="7410" y="4255"/>
                </a:lnTo>
                <a:lnTo>
                  <a:pt x="7740" y="4475"/>
                </a:lnTo>
                <a:lnTo>
                  <a:pt x="7483" y="4732"/>
                </a:lnTo>
                <a:lnTo>
                  <a:pt x="7116" y="5136"/>
                </a:lnTo>
                <a:lnTo>
                  <a:pt x="7080" y="5209"/>
                </a:lnTo>
                <a:lnTo>
                  <a:pt x="7043" y="5246"/>
                </a:lnTo>
                <a:lnTo>
                  <a:pt x="7080" y="5319"/>
                </a:lnTo>
                <a:lnTo>
                  <a:pt x="7116" y="5356"/>
                </a:lnTo>
                <a:lnTo>
                  <a:pt x="7190" y="5392"/>
                </a:lnTo>
                <a:lnTo>
                  <a:pt x="7263" y="5429"/>
                </a:lnTo>
                <a:lnTo>
                  <a:pt x="7336" y="5429"/>
                </a:lnTo>
                <a:lnTo>
                  <a:pt x="7373" y="5356"/>
                </a:lnTo>
                <a:lnTo>
                  <a:pt x="7556" y="5172"/>
                </a:lnTo>
                <a:lnTo>
                  <a:pt x="7740" y="4989"/>
                </a:lnTo>
                <a:lnTo>
                  <a:pt x="7813" y="4805"/>
                </a:lnTo>
                <a:lnTo>
                  <a:pt x="7850" y="4695"/>
                </a:lnTo>
                <a:lnTo>
                  <a:pt x="7887" y="4585"/>
                </a:lnTo>
                <a:lnTo>
                  <a:pt x="8474" y="4989"/>
                </a:lnTo>
                <a:lnTo>
                  <a:pt x="8107" y="5319"/>
                </a:lnTo>
                <a:lnTo>
                  <a:pt x="7813" y="5722"/>
                </a:lnTo>
                <a:lnTo>
                  <a:pt x="7777" y="5796"/>
                </a:lnTo>
                <a:lnTo>
                  <a:pt x="7777" y="5833"/>
                </a:lnTo>
                <a:lnTo>
                  <a:pt x="7813" y="5943"/>
                </a:lnTo>
                <a:lnTo>
                  <a:pt x="7887" y="5979"/>
                </a:lnTo>
                <a:lnTo>
                  <a:pt x="7997" y="5979"/>
                </a:lnTo>
                <a:lnTo>
                  <a:pt x="8033" y="5943"/>
                </a:lnTo>
                <a:lnTo>
                  <a:pt x="8327" y="5502"/>
                </a:lnTo>
                <a:lnTo>
                  <a:pt x="8584" y="5062"/>
                </a:lnTo>
                <a:lnTo>
                  <a:pt x="9024" y="5356"/>
                </a:lnTo>
                <a:lnTo>
                  <a:pt x="8767" y="5612"/>
                </a:lnTo>
                <a:lnTo>
                  <a:pt x="8584" y="5796"/>
                </a:lnTo>
                <a:lnTo>
                  <a:pt x="8510" y="5906"/>
                </a:lnTo>
                <a:lnTo>
                  <a:pt x="8474" y="6053"/>
                </a:lnTo>
                <a:lnTo>
                  <a:pt x="8253" y="6383"/>
                </a:lnTo>
                <a:lnTo>
                  <a:pt x="8217" y="6456"/>
                </a:lnTo>
                <a:lnTo>
                  <a:pt x="8253" y="6566"/>
                </a:lnTo>
                <a:lnTo>
                  <a:pt x="8290" y="6603"/>
                </a:lnTo>
                <a:lnTo>
                  <a:pt x="8363" y="6640"/>
                </a:lnTo>
                <a:lnTo>
                  <a:pt x="8474" y="6640"/>
                </a:lnTo>
                <a:lnTo>
                  <a:pt x="8547" y="6566"/>
                </a:lnTo>
                <a:lnTo>
                  <a:pt x="8804" y="6199"/>
                </a:lnTo>
                <a:lnTo>
                  <a:pt x="8877" y="6126"/>
                </a:lnTo>
                <a:lnTo>
                  <a:pt x="8950" y="6016"/>
                </a:lnTo>
                <a:lnTo>
                  <a:pt x="9097" y="5796"/>
                </a:lnTo>
                <a:lnTo>
                  <a:pt x="9244" y="5539"/>
                </a:lnTo>
                <a:lnTo>
                  <a:pt x="9537" y="5722"/>
                </a:lnTo>
                <a:lnTo>
                  <a:pt x="9354" y="5906"/>
                </a:lnTo>
                <a:lnTo>
                  <a:pt x="9207" y="6126"/>
                </a:lnTo>
                <a:lnTo>
                  <a:pt x="8950" y="6419"/>
                </a:lnTo>
                <a:lnTo>
                  <a:pt x="8877" y="6566"/>
                </a:lnTo>
                <a:lnTo>
                  <a:pt x="8840" y="6750"/>
                </a:lnTo>
                <a:lnTo>
                  <a:pt x="8914" y="6823"/>
                </a:lnTo>
                <a:lnTo>
                  <a:pt x="8950" y="6860"/>
                </a:lnTo>
                <a:lnTo>
                  <a:pt x="8987" y="6860"/>
                </a:lnTo>
                <a:lnTo>
                  <a:pt x="9134" y="6786"/>
                </a:lnTo>
                <a:lnTo>
                  <a:pt x="9244" y="6640"/>
                </a:lnTo>
                <a:lnTo>
                  <a:pt x="9391" y="6383"/>
                </a:lnTo>
                <a:lnTo>
                  <a:pt x="9537" y="6126"/>
                </a:lnTo>
                <a:lnTo>
                  <a:pt x="9721" y="5869"/>
                </a:lnTo>
                <a:lnTo>
                  <a:pt x="10198" y="6236"/>
                </a:lnTo>
                <a:lnTo>
                  <a:pt x="10051" y="6419"/>
                </a:lnTo>
                <a:lnTo>
                  <a:pt x="9867" y="6640"/>
                </a:lnTo>
                <a:lnTo>
                  <a:pt x="9684" y="6860"/>
                </a:lnTo>
                <a:lnTo>
                  <a:pt x="9611" y="7006"/>
                </a:lnTo>
                <a:lnTo>
                  <a:pt x="9574" y="7116"/>
                </a:lnTo>
                <a:lnTo>
                  <a:pt x="9574" y="7190"/>
                </a:lnTo>
                <a:lnTo>
                  <a:pt x="9611" y="7263"/>
                </a:lnTo>
                <a:lnTo>
                  <a:pt x="9757" y="7263"/>
                </a:lnTo>
                <a:lnTo>
                  <a:pt x="9867" y="7190"/>
                </a:lnTo>
                <a:lnTo>
                  <a:pt x="9941" y="7080"/>
                </a:lnTo>
                <a:lnTo>
                  <a:pt x="10124" y="6823"/>
                </a:lnTo>
                <a:lnTo>
                  <a:pt x="10271" y="6603"/>
                </a:lnTo>
                <a:lnTo>
                  <a:pt x="10381" y="6383"/>
                </a:lnTo>
                <a:lnTo>
                  <a:pt x="10895" y="6823"/>
                </a:lnTo>
                <a:lnTo>
                  <a:pt x="10931" y="6860"/>
                </a:lnTo>
                <a:lnTo>
                  <a:pt x="10638" y="7226"/>
                </a:lnTo>
                <a:lnTo>
                  <a:pt x="10381" y="7593"/>
                </a:lnTo>
                <a:lnTo>
                  <a:pt x="10271" y="7703"/>
                </a:lnTo>
                <a:lnTo>
                  <a:pt x="10271" y="7777"/>
                </a:lnTo>
                <a:lnTo>
                  <a:pt x="10271" y="7813"/>
                </a:lnTo>
                <a:lnTo>
                  <a:pt x="10344" y="7923"/>
                </a:lnTo>
                <a:lnTo>
                  <a:pt x="10418" y="7960"/>
                </a:lnTo>
                <a:lnTo>
                  <a:pt x="10491" y="7923"/>
                </a:lnTo>
                <a:lnTo>
                  <a:pt x="10528" y="7887"/>
                </a:lnTo>
                <a:lnTo>
                  <a:pt x="10821" y="7483"/>
                </a:lnTo>
                <a:lnTo>
                  <a:pt x="11115" y="7043"/>
                </a:lnTo>
                <a:lnTo>
                  <a:pt x="11445" y="7447"/>
                </a:lnTo>
                <a:lnTo>
                  <a:pt x="11298" y="7703"/>
                </a:lnTo>
                <a:lnTo>
                  <a:pt x="11151" y="7960"/>
                </a:lnTo>
                <a:lnTo>
                  <a:pt x="10968" y="8253"/>
                </a:lnTo>
                <a:lnTo>
                  <a:pt x="10931" y="8437"/>
                </a:lnTo>
                <a:lnTo>
                  <a:pt x="10931" y="8510"/>
                </a:lnTo>
                <a:lnTo>
                  <a:pt x="10931" y="8584"/>
                </a:lnTo>
                <a:lnTo>
                  <a:pt x="10968" y="8657"/>
                </a:lnTo>
                <a:lnTo>
                  <a:pt x="11041" y="8657"/>
                </a:lnTo>
                <a:lnTo>
                  <a:pt x="11188" y="8584"/>
                </a:lnTo>
                <a:lnTo>
                  <a:pt x="11261" y="8474"/>
                </a:lnTo>
                <a:lnTo>
                  <a:pt x="11408" y="8180"/>
                </a:lnTo>
                <a:lnTo>
                  <a:pt x="11628" y="7703"/>
                </a:lnTo>
                <a:lnTo>
                  <a:pt x="11812" y="7997"/>
                </a:lnTo>
                <a:lnTo>
                  <a:pt x="11995" y="8290"/>
                </a:lnTo>
                <a:lnTo>
                  <a:pt x="11812" y="8694"/>
                </a:lnTo>
                <a:lnTo>
                  <a:pt x="11628" y="9097"/>
                </a:lnTo>
                <a:lnTo>
                  <a:pt x="11518" y="9097"/>
                </a:lnTo>
                <a:lnTo>
                  <a:pt x="11408" y="9317"/>
                </a:lnTo>
                <a:lnTo>
                  <a:pt x="11335" y="9501"/>
                </a:lnTo>
                <a:lnTo>
                  <a:pt x="11335" y="9574"/>
                </a:lnTo>
                <a:lnTo>
                  <a:pt x="11335" y="9647"/>
                </a:lnTo>
                <a:lnTo>
                  <a:pt x="11408" y="9721"/>
                </a:lnTo>
                <a:lnTo>
                  <a:pt x="11591" y="9721"/>
                </a:lnTo>
                <a:lnTo>
                  <a:pt x="11628" y="9684"/>
                </a:lnTo>
                <a:lnTo>
                  <a:pt x="11812" y="9427"/>
                </a:lnTo>
                <a:lnTo>
                  <a:pt x="11958" y="9171"/>
                </a:lnTo>
                <a:lnTo>
                  <a:pt x="12105" y="8914"/>
                </a:lnTo>
                <a:lnTo>
                  <a:pt x="12178" y="8657"/>
                </a:lnTo>
                <a:lnTo>
                  <a:pt x="12325" y="9024"/>
                </a:lnTo>
                <a:lnTo>
                  <a:pt x="12472" y="9427"/>
                </a:lnTo>
                <a:lnTo>
                  <a:pt x="12068" y="10088"/>
                </a:lnTo>
                <a:lnTo>
                  <a:pt x="11995" y="10088"/>
                </a:lnTo>
                <a:lnTo>
                  <a:pt x="11922" y="10271"/>
                </a:lnTo>
                <a:lnTo>
                  <a:pt x="11848" y="10418"/>
                </a:lnTo>
                <a:lnTo>
                  <a:pt x="11848" y="10491"/>
                </a:lnTo>
                <a:lnTo>
                  <a:pt x="11848" y="10528"/>
                </a:lnTo>
                <a:lnTo>
                  <a:pt x="11922" y="10601"/>
                </a:lnTo>
                <a:lnTo>
                  <a:pt x="12068" y="10601"/>
                </a:lnTo>
                <a:lnTo>
                  <a:pt x="12142" y="10564"/>
                </a:lnTo>
                <a:lnTo>
                  <a:pt x="12362" y="10198"/>
                </a:lnTo>
                <a:lnTo>
                  <a:pt x="12582" y="9831"/>
                </a:lnTo>
                <a:lnTo>
                  <a:pt x="12692" y="10454"/>
                </a:lnTo>
                <a:lnTo>
                  <a:pt x="12509" y="10638"/>
                </a:lnTo>
                <a:lnTo>
                  <a:pt x="12362" y="10858"/>
                </a:lnTo>
                <a:lnTo>
                  <a:pt x="12215" y="11078"/>
                </a:lnTo>
                <a:lnTo>
                  <a:pt x="12178" y="11225"/>
                </a:lnTo>
                <a:lnTo>
                  <a:pt x="12178" y="11371"/>
                </a:lnTo>
                <a:lnTo>
                  <a:pt x="12215" y="11408"/>
                </a:lnTo>
                <a:lnTo>
                  <a:pt x="12252" y="11408"/>
                </a:lnTo>
                <a:lnTo>
                  <a:pt x="12362" y="11371"/>
                </a:lnTo>
                <a:lnTo>
                  <a:pt x="12472" y="11298"/>
                </a:lnTo>
                <a:lnTo>
                  <a:pt x="12582" y="11078"/>
                </a:lnTo>
                <a:lnTo>
                  <a:pt x="12692" y="10858"/>
                </a:lnTo>
                <a:lnTo>
                  <a:pt x="12729" y="11188"/>
                </a:lnTo>
                <a:lnTo>
                  <a:pt x="12655" y="11775"/>
                </a:lnTo>
                <a:lnTo>
                  <a:pt x="12509" y="11922"/>
                </a:lnTo>
                <a:lnTo>
                  <a:pt x="12362" y="12068"/>
                </a:lnTo>
                <a:lnTo>
                  <a:pt x="12325" y="12215"/>
                </a:lnTo>
                <a:lnTo>
                  <a:pt x="12325" y="12288"/>
                </a:lnTo>
                <a:lnTo>
                  <a:pt x="12362" y="12362"/>
                </a:lnTo>
                <a:lnTo>
                  <a:pt x="12435" y="12398"/>
                </a:lnTo>
                <a:lnTo>
                  <a:pt x="12472" y="12398"/>
                </a:lnTo>
                <a:lnTo>
                  <a:pt x="12619" y="12288"/>
                </a:lnTo>
                <a:lnTo>
                  <a:pt x="12655" y="12655"/>
                </a:lnTo>
                <a:lnTo>
                  <a:pt x="12692" y="12692"/>
                </a:lnTo>
                <a:lnTo>
                  <a:pt x="12729" y="12655"/>
                </a:lnTo>
                <a:lnTo>
                  <a:pt x="12802" y="12545"/>
                </a:lnTo>
                <a:lnTo>
                  <a:pt x="12912" y="12398"/>
                </a:lnTo>
                <a:lnTo>
                  <a:pt x="13022" y="12068"/>
                </a:lnTo>
                <a:lnTo>
                  <a:pt x="13095" y="11738"/>
                </a:lnTo>
                <a:lnTo>
                  <a:pt x="13132" y="11408"/>
                </a:lnTo>
                <a:lnTo>
                  <a:pt x="13132" y="11005"/>
                </a:lnTo>
                <a:lnTo>
                  <a:pt x="13132" y="10638"/>
                </a:lnTo>
                <a:lnTo>
                  <a:pt x="13095" y="10234"/>
                </a:lnTo>
                <a:lnTo>
                  <a:pt x="13022" y="9867"/>
                </a:lnTo>
                <a:lnTo>
                  <a:pt x="12949" y="9464"/>
                </a:lnTo>
                <a:lnTo>
                  <a:pt x="12839" y="9060"/>
                </a:lnTo>
                <a:lnTo>
                  <a:pt x="12692" y="8694"/>
                </a:lnTo>
                <a:lnTo>
                  <a:pt x="12545" y="8327"/>
                </a:lnTo>
                <a:lnTo>
                  <a:pt x="12325" y="7960"/>
                </a:lnTo>
                <a:lnTo>
                  <a:pt x="12142" y="7630"/>
                </a:lnTo>
                <a:lnTo>
                  <a:pt x="11885" y="7300"/>
                </a:lnTo>
                <a:lnTo>
                  <a:pt x="11628" y="6970"/>
                </a:lnTo>
                <a:lnTo>
                  <a:pt x="11335" y="6640"/>
                </a:lnTo>
                <a:lnTo>
                  <a:pt x="11041" y="6346"/>
                </a:lnTo>
                <a:lnTo>
                  <a:pt x="10344" y="5759"/>
                </a:lnTo>
                <a:lnTo>
                  <a:pt x="9647" y="5246"/>
                </a:lnTo>
                <a:lnTo>
                  <a:pt x="8914" y="4732"/>
                </a:lnTo>
                <a:lnTo>
                  <a:pt x="8987" y="4439"/>
                </a:lnTo>
                <a:lnTo>
                  <a:pt x="9024" y="4182"/>
                </a:lnTo>
                <a:lnTo>
                  <a:pt x="9060" y="3558"/>
                </a:lnTo>
                <a:lnTo>
                  <a:pt x="9097" y="2898"/>
                </a:lnTo>
                <a:lnTo>
                  <a:pt x="9281" y="220"/>
                </a:lnTo>
                <a:lnTo>
                  <a:pt x="9244" y="110"/>
                </a:lnTo>
                <a:lnTo>
                  <a:pt x="9207" y="37"/>
                </a:lnTo>
                <a:lnTo>
                  <a:pt x="9097"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482" name="Google Shape;482;p10"/>
          <p:cNvSpPr/>
          <p:nvPr/>
        </p:nvSpPr>
        <p:spPr>
          <a:xfrm>
            <a:off x="-77078" y="1488018"/>
            <a:ext cx="339602" cy="400617"/>
          </a:xfrm>
          <a:custGeom>
            <a:avLst/>
            <a:gdLst/>
            <a:ahLst/>
            <a:cxnLst/>
            <a:rect l="l" t="t" r="r" b="b"/>
            <a:pathLst>
              <a:path w="9391" h="11079" extrusionOk="0">
                <a:moveTo>
                  <a:pt x="4916" y="441"/>
                </a:moveTo>
                <a:lnTo>
                  <a:pt x="5026" y="477"/>
                </a:lnTo>
                <a:lnTo>
                  <a:pt x="5099" y="551"/>
                </a:lnTo>
                <a:lnTo>
                  <a:pt x="5099" y="771"/>
                </a:lnTo>
                <a:lnTo>
                  <a:pt x="5026" y="954"/>
                </a:lnTo>
                <a:lnTo>
                  <a:pt x="4953" y="1064"/>
                </a:lnTo>
                <a:lnTo>
                  <a:pt x="4842" y="1138"/>
                </a:lnTo>
                <a:lnTo>
                  <a:pt x="4732" y="1174"/>
                </a:lnTo>
                <a:lnTo>
                  <a:pt x="4622" y="1138"/>
                </a:lnTo>
                <a:lnTo>
                  <a:pt x="4366" y="1028"/>
                </a:lnTo>
                <a:lnTo>
                  <a:pt x="4439" y="917"/>
                </a:lnTo>
                <a:lnTo>
                  <a:pt x="4439" y="771"/>
                </a:lnTo>
                <a:lnTo>
                  <a:pt x="4402" y="697"/>
                </a:lnTo>
                <a:lnTo>
                  <a:pt x="4366" y="661"/>
                </a:lnTo>
                <a:lnTo>
                  <a:pt x="4476" y="551"/>
                </a:lnTo>
                <a:lnTo>
                  <a:pt x="4622" y="477"/>
                </a:lnTo>
                <a:lnTo>
                  <a:pt x="4769" y="441"/>
                </a:lnTo>
                <a:close/>
                <a:moveTo>
                  <a:pt x="3375" y="6493"/>
                </a:moveTo>
                <a:lnTo>
                  <a:pt x="3375" y="6530"/>
                </a:lnTo>
                <a:lnTo>
                  <a:pt x="3339" y="6530"/>
                </a:lnTo>
                <a:lnTo>
                  <a:pt x="3375" y="6493"/>
                </a:lnTo>
                <a:close/>
                <a:moveTo>
                  <a:pt x="4292" y="6933"/>
                </a:moveTo>
                <a:lnTo>
                  <a:pt x="4256" y="7007"/>
                </a:lnTo>
                <a:lnTo>
                  <a:pt x="4219" y="6970"/>
                </a:lnTo>
                <a:lnTo>
                  <a:pt x="4292" y="6933"/>
                </a:lnTo>
                <a:close/>
                <a:moveTo>
                  <a:pt x="5209" y="4219"/>
                </a:moveTo>
                <a:lnTo>
                  <a:pt x="5429" y="4329"/>
                </a:lnTo>
                <a:lnTo>
                  <a:pt x="5649" y="4439"/>
                </a:lnTo>
                <a:lnTo>
                  <a:pt x="5686" y="4549"/>
                </a:lnTo>
                <a:lnTo>
                  <a:pt x="5723" y="4586"/>
                </a:lnTo>
                <a:lnTo>
                  <a:pt x="5796" y="4586"/>
                </a:lnTo>
                <a:lnTo>
                  <a:pt x="6016" y="4879"/>
                </a:lnTo>
                <a:lnTo>
                  <a:pt x="6163" y="5173"/>
                </a:lnTo>
                <a:lnTo>
                  <a:pt x="6200" y="5503"/>
                </a:lnTo>
                <a:lnTo>
                  <a:pt x="6200" y="5833"/>
                </a:lnTo>
                <a:lnTo>
                  <a:pt x="6090" y="6126"/>
                </a:lnTo>
                <a:lnTo>
                  <a:pt x="5943" y="6420"/>
                </a:lnTo>
                <a:lnTo>
                  <a:pt x="5796" y="6603"/>
                </a:lnTo>
                <a:lnTo>
                  <a:pt x="5649" y="6750"/>
                </a:lnTo>
                <a:lnTo>
                  <a:pt x="5649" y="6713"/>
                </a:lnTo>
                <a:lnTo>
                  <a:pt x="5649" y="6566"/>
                </a:lnTo>
                <a:lnTo>
                  <a:pt x="5649" y="6383"/>
                </a:lnTo>
                <a:lnTo>
                  <a:pt x="5613" y="6346"/>
                </a:lnTo>
                <a:lnTo>
                  <a:pt x="5576" y="6310"/>
                </a:lnTo>
                <a:lnTo>
                  <a:pt x="5539" y="6310"/>
                </a:lnTo>
                <a:lnTo>
                  <a:pt x="5503" y="6346"/>
                </a:lnTo>
                <a:lnTo>
                  <a:pt x="5393" y="6493"/>
                </a:lnTo>
                <a:lnTo>
                  <a:pt x="5356" y="6676"/>
                </a:lnTo>
                <a:lnTo>
                  <a:pt x="5319" y="6933"/>
                </a:lnTo>
                <a:lnTo>
                  <a:pt x="5099" y="7007"/>
                </a:lnTo>
                <a:lnTo>
                  <a:pt x="5099" y="6860"/>
                </a:lnTo>
                <a:lnTo>
                  <a:pt x="5099" y="6713"/>
                </a:lnTo>
                <a:lnTo>
                  <a:pt x="5136" y="6566"/>
                </a:lnTo>
                <a:lnTo>
                  <a:pt x="5209" y="6456"/>
                </a:lnTo>
                <a:lnTo>
                  <a:pt x="5246" y="6420"/>
                </a:lnTo>
                <a:lnTo>
                  <a:pt x="5209" y="6383"/>
                </a:lnTo>
                <a:lnTo>
                  <a:pt x="5173" y="6346"/>
                </a:lnTo>
                <a:lnTo>
                  <a:pt x="5136" y="6346"/>
                </a:lnTo>
                <a:lnTo>
                  <a:pt x="4953" y="6456"/>
                </a:lnTo>
                <a:lnTo>
                  <a:pt x="4842" y="6640"/>
                </a:lnTo>
                <a:lnTo>
                  <a:pt x="4769" y="6823"/>
                </a:lnTo>
                <a:lnTo>
                  <a:pt x="4769" y="7043"/>
                </a:lnTo>
                <a:lnTo>
                  <a:pt x="4696" y="7043"/>
                </a:lnTo>
                <a:lnTo>
                  <a:pt x="4659" y="7007"/>
                </a:lnTo>
                <a:lnTo>
                  <a:pt x="4622" y="6970"/>
                </a:lnTo>
                <a:lnTo>
                  <a:pt x="4586" y="6970"/>
                </a:lnTo>
                <a:lnTo>
                  <a:pt x="5026" y="6016"/>
                </a:lnTo>
                <a:lnTo>
                  <a:pt x="5026" y="5943"/>
                </a:lnTo>
                <a:lnTo>
                  <a:pt x="4989" y="5906"/>
                </a:lnTo>
                <a:lnTo>
                  <a:pt x="4953" y="5906"/>
                </a:lnTo>
                <a:lnTo>
                  <a:pt x="4916" y="5943"/>
                </a:lnTo>
                <a:lnTo>
                  <a:pt x="4402" y="6750"/>
                </a:lnTo>
                <a:lnTo>
                  <a:pt x="4366" y="6676"/>
                </a:lnTo>
                <a:lnTo>
                  <a:pt x="4329" y="6640"/>
                </a:lnTo>
                <a:lnTo>
                  <a:pt x="4256" y="6640"/>
                </a:lnTo>
                <a:lnTo>
                  <a:pt x="4439" y="6236"/>
                </a:lnTo>
                <a:lnTo>
                  <a:pt x="4659" y="5796"/>
                </a:lnTo>
                <a:lnTo>
                  <a:pt x="4696" y="5759"/>
                </a:lnTo>
                <a:lnTo>
                  <a:pt x="4659" y="5723"/>
                </a:lnTo>
                <a:lnTo>
                  <a:pt x="4586" y="5723"/>
                </a:lnTo>
                <a:lnTo>
                  <a:pt x="4182" y="6273"/>
                </a:lnTo>
                <a:lnTo>
                  <a:pt x="3999" y="6566"/>
                </a:lnTo>
                <a:lnTo>
                  <a:pt x="3852" y="6860"/>
                </a:lnTo>
                <a:lnTo>
                  <a:pt x="3669" y="6786"/>
                </a:lnTo>
                <a:lnTo>
                  <a:pt x="3779" y="6750"/>
                </a:lnTo>
                <a:lnTo>
                  <a:pt x="3852" y="6640"/>
                </a:lnTo>
                <a:lnTo>
                  <a:pt x="3889" y="6566"/>
                </a:lnTo>
                <a:lnTo>
                  <a:pt x="3889" y="6420"/>
                </a:lnTo>
                <a:lnTo>
                  <a:pt x="3889" y="6383"/>
                </a:lnTo>
                <a:lnTo>
                  <a:pt x="3815" y="6383"/>
                </a:lnTo>
                <a:lnTo>
                  <a:pt x="3999" y="6163"/>
                </a:lnTo>
                <a:lnTo>
                  <a:pt x="4512" y="5539"/>
                </a:lnTo>
                <a:lnTo>
                  <a:pt x="4512" y="5466"/>
                </a:lnTo>
                <a:lnTo>
                  <a:pt x="4476" y="5429"/>
                </a:lnTo>
                <a:lnTo>
                  <a:pt x="4402" y="5429"/>
                </a:lnTo>
                <a:lnTo>
                  <a:pt x="3779" y="6016"/>
                </a:lnTo>
                <a:lnTo>
                  <a:pt x="3632" y="6126"/>
                </a:lnTo>
                <a:lnTo>
                  <a:pt x="3595" y="6090"/>
                </a:lnTo>
                <a:lnTo>
                  <a:pt x="3559" y="6090"/>
                </a:lnTo>
                <a:lnTo>
                  <a:pt x="3485" y="6126"/>
                </a:lnTo>
                <a:lnTo>
                  <a:pt x="3669" y="5869"/>
                </a:lnTo>
                <a:lnTo>
                  <a:pt x="3889" y="5649"/>
                </a:lnTo>
                <a:lnTo>
                  <a:pt x="4146" y="5466"/>
                </a:lnTo>
                <a:lnTo>
                  <a:pt x="4402" y="5283"/>
                </a:lnTo>
                <a:lnTo>
                  <a:pt x="4439" y="5246"/>
                </a:lnTo>
                <a:lnTo>
                  <a:pt x="4402" y="5209"/>
                </a:lnTo>
                <a:lnTo>
                  <a:pt x="4402" y="5173"/>
                </a:lnTo>
                <a:lnTo>
                  <a:pt x="4329" y="5136"/>
                </a:lnTo>
                <a:lnTo>
                  <a:pt x="3962" y="5319"/>
                </a:lnTo>
                <a:lnTo>
                  <a:pt x="3632" y="5539"/>
                </a:lnTo>
                <a:lnTo>
                  <a:pt x="3339" y="5796"/>
                </a:lnTo>
                <a:lnTo>
                  <a:pt x="3082" y="6126"/>
                </a:lnTo>
                <a:lnTo>
                  <a:pt x="3045" y="6016"/>
                </a:lnTo>
                <a:lnTo>
                  <a:pt x="3082" y="5980"/>
                </a:lnTo>
                <a:lnTo>
                  <a:pt x="3339" y="5613"/>
                </a:lnTo>
                <a:lnTo>
                  <a:pt x="3632" y="5283"/>
                </a:lnTo>
                <a:lnTo>
                  <a:pt x="3962" y="4952"/>
                </a:lnTo>
                <a:lnTo>
                  <a:pt x="4292" y="4659"/>
                </a:lnTo>
                <a:lnTo>
                  <a:pt x="4292" y="4622"/>
                </a:lnTo>
                <a:lnTo>
                  <a:pt x="4256" y="4586"/>
                </a:lnTo>
                <a:lnTo>
                  <a:pt x="4219" y="4586"/>
                </a:lnTo>
                <a:lnTo>
                  <a:pt x="3925" y="4732"/>
                </a:lnTo>
                <a:lnTo>
                  <a:pt x="3632" y="4879"/>
                </a:lnTo>
                <a:lnTo>
                  <a:pt x="3375" y="5099"/>
                </a:lnTo>
                <a:lnTo>
                  <a:pt x="3155" y="5356"/>
                </a:lnTo>
                <a:lnTo>
                  <a:pt x="3228" y="5209"/>
                </a:lnTo>
                <a:lnTo>
                  <a:pt x="3339" y="5062"/>
                </a:lnTo>
                <a:lnTo>
                  <a:pt x="3559" y="4842"/>
                </a:lnTo>
                <a:lnTo>
                  <a:pt x="3852" y="4622"/>
                </a:lnTo>
                <a:lnTo>
                  <a:pt x="4146" y="4476"/>
                </a:lnTo>
                <a:lnTo>
                  <a:pt x="4402" y="4366"/>
                </a:lnTo>
                <a:lnTo>
                  <a:pt x="4659" y="4292"/>
                </a:lnTo>
                <a:lnTo>
                  <a:pt x="4953" y="4219"/>
                </a:lnTo>
                <a:close/>
                <a:moveTo>
                  <a:pt x="807" y="8767"/>
                </a:moveTo>
                <a:lnTo>
                  <a:pt x="807" y="8841"/>
                </a:lnTo>
                <a:lnTo>
                  <a:pt x="844" y="8914"/>
                </a:lnTo>
                <a:lnTo>
                  <a:pt x="918" y="8951"/>
                </a:lnTo>
                <a:lnTo>
                  <a:pt x="1138" y="8951"/>
                </a:lnTo>
                <a:lnTo>
                  <a:pt x="1211" y="8987"/>
                </a:lnTo>
                <a:lnTo>
                  <a:pt x="1321" y="8987"/>
                </a:lnTo>
                <a:lnTo>
                  <a:pt x="1321" y="9061"/>
                </a:lnTo>
                <a:lnTo>
                  <a:pt x="1321" y="9097"/>
                </a:lnTo>
                <a:lnTo>
                  <a:pt x="1248" y="9171"/>
                </a:lnTo>
                <a:lnTo>
                  <a:pt x="1174" y="9207"/>
                </a:lnTo>
                <a:lnTo>
                  <a:pt x="954" y="9244"/>
                </a:lnTo>
                <a:lnTo>
                  <a:pt x="844" y="9207"/>
                </a:lnTo>
                <a:lnTo>
                  <a:pt x="697" y="9134"/>
                </a:lnTo>
                <a:lnTo>
                  <a:pt x="587" y="9061"/>
                </a:lnTo>
                <a:lnTo>
                  <a:pt x="551" y="8951"/>
                </a:lnTo>
                <a:lnTo>
                  <a:pt x="661" y="8841"/>
                </a:lnTo>
                <a:lnTo>
                  <a:pt x="807" y="8767"/>
                </a:lnTo>
                <a:close/>
                <a:moveTo>
                  <a:pt x="8511" y="8657"/>
                </a:moveTo>
                <a:lnTo>
                  <a:pt x="8621" y="8694"/>
                </a:lnTo>
                <a:lnTo>
                  <a:pt x="8731" y="8731"/>
                </a:lnTo>
                <a:lnTo>
                  <a:pt x="8841" y="8804"/>
                </a:lnTo>
                <a:lnTo>
                  <a:pt x="8951" y="8877"/>
                </a:lnTo>
                <a:lnTo>
                  <a:pt x="8987" y="8987"/>
                </a:lnTo>
                <a:lnTo>
                  <a:pt x="9024" y="9097"/>
                </a:lnTo>
                <a:lnTo>
                  <a:pt x="9024" y="9134"/>
                </a:lnTo>
                <a:lnTo>
                  <a:pt x="8987" y="9134"/>
                </a:lnTo>
                <a:lnTo>
                  <a:pt x="8877" y="9097"/>
                </a:lnTo>
                <a:lnTo>
                  <a:pt x="8804" y="9134"/>
                </a:lnTo>
                <a:lnTo>
                  <a:pt x="8731" y="9171"/>
                </a:lnTo>
                <a:lnTo>
                  <a:pt x="8621" y="9281"/>
                </a:lnTo>
                <a:lnTo>
                  <a:pt x="8474" y="9354"/>
                </a:lnTo>
                <a:lnTo>
                  <a:pt x="8327" y="9318"/>
                </a:lnTo>
                <a:lnTo>
                  <a:pt x="8254" y="9244"/>
                </a:lnTo>
                <a:lnTo>
                  <a:pt x="8217" y="9171"/>
                </a:lnTo>
                <a:lnTo>
                  <a:pt x="8217" y="9024"/>
                </a:lnTo>
                <a:lnTo>
                  <a:pt x="8254" y="8841"/>
                </a:lnTo>
                <a:lnTo>
                  <a:pt x="8254" y="8694"/>
                </a:lnTo>
                <a:lnTo>
                  <a:pt x="8511" y="8657"/>
                </a:lnTo>
                <a:close/>
                <a:moveTo>
                  <a:pt x="5026" y="9501"/>
                </a:moveTo>
                <a:lnTo>
                  <a:pt x="5063" y="9574"/>
                </a:lnTo>
                <a:lnTo>
                  <a:pt x="4989" y="9538"/>
                </a:lnTo>
                <a:lnTo>
                  <a:pt x="5026" y="9501"/>
                </a:lnTo>
                <a:close/>
                <a:moveTo>
                  <a:pt x="4696" y="9868"/>
                </a:moveTo>
                <a:lnTo>
                  <a:pt x="4953" y="9941"/>
                </a:lnTo>
                <a:lnTo>
                  <a:pt x="4916" y="10014"/>
                </a:lnTo>
                <a:lnTo>
                  <a:pt x="4879" y="10271"/>
                </a:lnTo>
                <a:lnTo>
                  <a:pt x="4842" y="10308"/>
                </a:lnTo>
                <a:lnTo>
                  <a:pt x="4549" y="10308"/>
                </a:lnTo>
                <a:lnTo>
                  <a:pt x="4439" y="10235"/>
                </a:lnTo>
                <a:lnTo>
                  <a:pt x="4329" y="10125"/>
                </a:lnTo>
                <a:lnTo>
                  <a:pt x="4292" y="10051"/>
                </a:lnTo>
                <a:lnTo>
                  <a:pt x="4256" y="9941"/>
                </a:lnTo>
                <a:lnTo>
                  <a:pt x="4329" y="9904"/>
                </a:lnTo>
                <a:lnTo>
                  <a:pt x="4439" y="9868"/>
                </a:lnTo>
                <a:close/>
                <a:moveTo>
                  <a:pt x="4806" y="0"/>
                </a:moveTo>
                <a:lnTo>
                  <a:pt x="4622" y="37"/>
                </a:lnTo>
                <a:lnTo>
                  <a:pt x="4476" y="110"/>
                </a:lnTo>
                <a:lnTo>
                  <a:pt x="4292" y="147"/>
                </a:lnTo>
                <a:lnTo>
                  <a:pt x="4146" y="257"/>
                </a:lnTo>
                <a:lnTo>
                  <a:pt x="3999" y="367"/>
                </a:lnTo>
                <a:lnTo>
                  <a:pt x="3889" y="477"/>
                </a:lnTo>
                <a:lnTo>
                  <a:pt x="3779" y="624"/>
                </a:lnTo>
                <a:lnTo>
                  <a:pt x="3705" y="807"/>
                </a:lnTo>
                <a:lnTo>
                  <a:pt x="3669" y="954"/>
                </a:lnTo>
                <a:lnTo>
                  <a:pt x="3669" y="1138"/>
                </a:lnTo>
                <a:lnTo>
                  <a:pt x="3705" y="1321"/>
                </a:lnTo>
                <a:lnTo>
                  <a:pt x="3815" y="1578"/>
                </a:lnTo>
                <a:lnTo>
                  <a:pt x="3999" y="1761"/>
                </a:lnTo>
                <a:lnTo>
                  <a:pt x="4182" y="1871"/>
                </a:lnTo>
                <a:lnTo>
                  <a:pt x="4402" y="1945"/>
                </a:lnTo>
                <a:lnTo>
                  <a:pt x="4366" y="2055"/>
                </a:lnTo>
                <a:lnTo>
                  <a:pt x="4329" y="2165"/>
                </a:lnTo>
                <a:lnTo>
                  <a:pt x="4329" y="2531"/>
                </a:lnTo>
                <a:lnTo>
                  <a:pt x="4329" y="2898"/>
                </a:lnTo>
                <a:lnTo>
                  <a:pt x="4329" y="3522"/>
                </a:lnTo>
                <a:lnTo>
                  <a:pt x="4329" y="3669"/>
                </a:lnTo>
                <a:lnTo>
                  <a:pt x="4366" y="3779"/>
                </a:lnTo>
                <a:lnTo>
                  <a:pt x="4072" y="3925"/>
                </a:lnTo>
                <a:lnTo>
                  <a:pt x="3815" y="4109"/>
                </a:lnTo>
                <a:lnTo>
                  <a:pt x="3742" y="4182"/>
                </a:lnTo>
                <a:lnTo>
                  <a:pt x="3742" y="4255"/>
                </a:lnTo>
                <a:lnTo>
                  <a:pt x="3522" y="4402"/>
                </a:lnTo>
                <a:lnTo>
                  <a:pt x="3339" y="4549"/>
                </a:lnTo>
                <a:lnTo>
                  <a:pt x="3155" y="4696"/>
                </a:lnTo>
                <a:lnTo>
                  <a:pt x="3008" y="4879"/>
                </a:lnTo>
                <a:lnTo>
                  <a:pt x="2862" y="5062"/>
                </a:lnTo>
                <a:lnTo>
                  <a:pt x="2752" y="5283"/>
                </a:lnTo>
                <a:lnTo>
                  <a:pt x="2678" y="5503"/>
                </a:lnTo>
                <a:lnTo>
                  <a:pt x="2642" y="5686"/>
                </a:lnTo>
                <a:lnTo>
                  <a:pt x="2642" y="5906"/>
                </a:lnTo>
                <a:lnTo>
                  <a:pt x="2678" y="6126"/>
                </a:lnTo>
                <a:lnTo>
                  <a:pt x="2752" y="6346"/>
                </a:lnTo>
                <a:lnTo>
                  <a:pt x="2825" y="6566"/>
                </a:lnTo>
                <a:lnTo>
                  <a:pt x="2898" y="6676"/>
                </a:lnTo>
                <a:lnTo>
                  <a:pt x="2421" y="7080"/>
                </a:lnTo>
                <a:lnTo>
                  <a:pt x="1908" y="7447"/>
                </a:lnTo>
                <a:lnTo>
                  <a:pt x="1431" y="7850"/>
                </a:lnTo>
                <a:lnTo>
                  <a:pt x="1211" y="8070"/>
                </a:lnTo>
                <a:lnTo>
                  <a:pt x="991" y="8327"/>
                </a:lnTo>
                <a:lnTo>
                  <a:pt x="771" y="8364"/>
                </a:lnTo>
                <a:lnTo>
                  <a:pt x="624" y="8327"/>
                </a:lnTo>
                <a:lnTo>
                  <a:pt x="477" y="8327"/>
                </a:lnTo>
                <a:lnTo>
                  <a:pt x="367" y="8364"/>
                </a:lnTo>
                <a:lnTo>
                  <a:pt x="257" y="8437"/>
                </a:lnTo>
                <a:lnTo>
                  <a:pt x="184" y="8511"/>
                </a:lnTo>
                <a:lnTo>
                  <a:pt x="111" y="8584"/>
                </a:lnTo>
                <a:lnTo>
                  <a:pt x="37" y="8804"/>
                </a:lnTo>
                <a:lnTo>
                  <a:pt x="0" y="9061"/>
                </a:lnTo>
                <a:lnTo>
                  <a:pt x="0" y="9318"/>
                </a:lnTo>
                <a:lnTo>
                  <a:pt x="74" y="9538"/>
                </a:lnTo>
                <a:lnTo>
                  <a:pt x="257" y="9684"/>
                </a:lnTo>
                <a:lnTo>
                  <a:pt x="477" y="9831"/>
                </a:lnTo>
                <a:lnTo>
                  <a:pt x="697" y="9904"/>
                </a:lnTo>
                <a:lnTo>
                  <a:pt x="954" y="9941"/>
                </a:lnTo>
                <a:lnTo>
                  <a:pt x="1174" y="9904"/>
                </a:lnTo>
                <a:lnTo>
                  <a:pt x="1431" y="9868"/>
                </a:lnTo>
                <a:lnTo>
                  <a:pt x="1651" y="9794"/>
                </a:lnTo>
                <a:lnTo>
                  <a:pt x="1798" y="9648"/>
                </a:lnTo>
                <a:lnTo>
                  <a:pt x="1908" y="9574"/>
                </a:lnTo>
                <a:lnTo>
                  <a:pt x="1945" y="9464"/>
                </a:lnTo>
                <a:lnTo>
                  <a:pt x="1981" y="9354"/>
                </a:lnTo>
                <a:lnTo>
                  <a:pt x="1981" y="9207"/>
                </a:lnTo>
                <a:lnTo>
                  <a:pt x="1908" y="8987"/>
                </a:lnTo>
                <a:lnTo>
                  <a:pt x="1798" y="8767"/>
                </a:lnTo>
                <a:lnTo>
                  <a:pt x="1651" y="8584"/>
                </a:lnTo>
                <a:lnTo>
                  <a:pt x="1431" y="8437"/>
                </a:lnTo>
                <a:lnTo>
                  <a:pt x="1394" y="8437"/>
                </a:lnTo>
                <a:lnTo>
                  <a:pt x="1578" y="8254"/>
                </a:lnTo>
                <a:lnTo>
                  <a:pt x="1761" y="8070"/>
                </a:lnTo>
                <a:lnTo>
                  <a:pt x="2165" y="7777"/>
                </a:lnTo>
                <a:lnTo>
                  <a:pt x="2421" y="7557"/>
                </a:lnTo>
                <a:lnTo>
                  <a:pt x="2642" y="7337"/>
                </a:lnTo>
                <a:lnTo>
                  <a:pt x="2862" y="7080"/>
                </a:lnTo>
                <a:lnTo>
                  <a:pt x="3008" y="6786"/>
                </a:lnTo>
                <a:lnTo>
                  <a:pt x="3118" y="6897"/>
                </a:lnTo>
                <a:lnTo>
                  <a:pt x="3302" y="7043"/>
                </a:lnTo>
                <a:lnTo>
                  <a:pt x="3632" y="7227"/>
                </a:lnTo>
                <a:lnTo>
                  <a:pt x="3999" y="7337"/>
                </a:lnTo>
                <a:lnTo>
                  <a:pt x="4366" y="7410"/>
                </a:lnTo>
                <a:lnTo>
                  <a:pt x="4439" y="7410"/>
                </a:lnTo>
                <a:lnTo>
                  <a:pt x="4402" y="7887"/>
                </a:lnTo>
                <a:lnTo>
                  <a:pt x="4402" y="8364"/>
                </a:lnTo>
                <a:lnTo>
                  <a:pt x="4439" y="9318"/>
                </a:lnTo>
                <a:lnTo>
                  <a:pt x="4256" y="9391"/>
                </a:lnTo>
                <a:lnTo>
                  <a:pt x="4109" y="9464"/>
                </a:lnTo>
                <a:lnTo>
                  <a:pt x="3999" y="9574"/>
                </a:lnTo>
                <a:lnTo>
                  <a:pt x="3925" y="9684"/>
                </a:lnTo>
                <a:lnTo>
                  <a:pt x="3889" y="9794"/>
                </a:lnTo>
                <a:lnTo>
                  <a:pt x="3852" y="9941"/>
                </a:lnTo>
                <a:lnTo>
                  <a:pt x="3815" y="10125"/>
                </a:lnTo>
                <a:lnTo>
                  <a:pt x="3852" y="10271"/>
                </a:lnTo>
                <a:lnTo>
                  <a:pt x="3925" y="10565"/>
                </a:lnTo>
                <a:lnTo>
                  <a:pt x="4072" y="10821"/>
                </a:lnTo>
                <a:lnTo>
                  <a:pt x="4182" y="10895"/>
                </a:lnTo>
                <a:lnTo>
                  <a:pt x="4329" y="10968"/>
                </a:lnTo>
                <a:lnTo>
                  <a:pt x="4439" y="11042"/>
                </a:lnTo>
                <a:lnTo>
                  <a:pt x="4586" y="11078"/>
                </a:lnTo>
                <a:lnTo>
                  <a:pt x="4879" y="11078"/>
                </a:lnTo>
                <a:lnTo>
                  <a:pt x="5173" y="11005"/>
                </a:lnTo>
                <a:lnTo>
                  <a:pt x="5283" y="10932"/>
                </a:lnTo>
                <a:lnTo>
                  <a:pt x="5393" y="10821"/>
                </a:lnTo>
                <a:lnTo>
                  <a:pt x="5466" y="10711"/>
                </a:lnTo>
                <a:lnTo>
                  <a:pt x="5503" y="10601"/>
                </a:lnTo>
                <a:lnTo>
                  <a:pt x="5576" y="10308"/>
                </a:lnTo>
                <a:lnTo>
                  <a:pt x="5539" y="10051"/>
                </a:lnTo>
                <a:lnTo>
                  <a:pt x="5503" y="9904"/>
                </a:lnTo>
                <a:lnTo>
                  <a:pt x="5393" y="9794"/>
                </a:lnTo>
                <a:lnTo>
                  <a:pt x="5319" y="9684"/>
                </a:lnTo>
                <a:lnTo>
                  <a:pt x="5173" y="9611"/>
                </a:lnTo>
                <a:lnTo>
                  <a:pt x="5136" y="9428"/>
                </a:lnTo>
                <a:lnTo>
                  <a:pt x="5099" y="9354"/>
                </a:lnTo>
                <a:lnTo>
                  <a:pt x="4842" y="9354"/>
                </a:lnTo>
                <a:lnTo>
                  <a:pt x="4806" y="8474"/>
                </a:lnTo>
                <a:lnTo>
                  <a:pt x="4806" y="7960"/>
                </a:lnTo>
                <a:lnTo>
                  <a:pt x="4769" y="7447"/>
                </a:lnTo>
                <a:lnTo>
                  <a:pt x="5136" y="7410"/>
                </a:lnTo>
                <a:lnTo>
                  <a:pt x="5503" y="7300"/>
                </a:lnTo>
                <a:lnTo>
                  <a:pt x="5833" y="7117"/>
                </a:lnTo>
                <a:lnTo>
                  <a:pt x="6126" y="6860"/>
                </a:lnTo>
                <a:lnTo>
                  <a:pt x="6200" y="6786"/>
                </a:lnTo>
                <a:lnTo>
                  <a:pt x="6310" y="6933"/>
                </a:lnTo>
                <a:lnTo>
                  <a:pt x="6493" y="7080"/>
                </a:lnTo>
                <a:lnTo>
                  <a:pt x="6677" y="7190"/>
                </a:lnTo>
                <a:lnTo>
                  <a:pt x="6860" y="7300"/>
                </a:lnTo>
                <a:lnTo>
                  <a:pt x="7043" y="7630"/>
                </a:lnTo>
                <a:lnTo>
                  <a:pt x="7263" y="7997"/>
                </a:lnTo>
                <a:lnTo>
                  <a:pt x="7557" y="8437"/>
                </a:lnTo>
                <a:lnTo>
                  <a:pt x="7667" y="8584"/>
                </a:lnTo>
                <a:lnTo>
                  <a:pt x="7557" y="8767"/>
                </a:lnTo>
                <a:lnTo>
                  <a:pt x="7484" y="8951"/>
                </a:lnTo>
                <a:lnTo>
                  <a:pt x="7447" y="9097"/>
                </a:lnTo>
                <a:lnTo>
                  <a:pt x="7447" y="9281"/>
                </a:lnTo>
                <a:lnTo>
                  <a:pt x="7484" y="9428"/>
                </a:lnTo>
                <a:lnTo>
                  <a:pt x="7520" y="9611"/>
                </a:lnTo>
                <a:lnTo>
                  <a:pt x="7594" y="9758"/>
                </a:lnTo>
                <a:lnTo>
                  <a:pt x="7704" y="9904"/>
                </a:lnTo>
                <a:lnTo>
                  <a:pt x="7850" y="10014"/>
                </a:lnTo>
                <a:lnTo>
                  <a:pt x="7960" y="10125"/>
                </a:lnTo>
                <a:lnTo>
                  <a:pt x="8107" y="10161"/>
                </a:lnTo>
                <a:lnTo>
                  <a:pt x="8254" y="10198"/>
                </a:lnTo>
                <a:lnTo>
                  <a:pt x="8547" y="10198"/>
                </a:lnTo>
                <a:lnTo>
                  <a:pt x="8694" y="10125"/>
                </a:lnTo>
                <a:lnTo>
                  <a:pt x="8877" y="10051"/>
                </a:lnTo>
                <a:lnTo>
                  <a:pt x="9098" y="9831"/>
                </a:lnTo>
                <a:lnTo>
                  <a:pt x="9281" y="9538"/>
                </a:lnTo>
                <a:lnTo>
                  <a:pt x="9354" y="9391"/>
                </a:lnTo>
                <a:lnTo>
                  <a:pt x="9391" y="9244"/>
                </a:lnTo>
                <a:lnTo>
                  <a:pt x="9391" y="9061"/>
                </a:lnTo>
                <a:lnTo>
                  <a:pt x="9391" y="8914"/>
                </a:lnTo>
                <a:lnTo>
                  <a:pt x="9318" y="8767"/>
                </a:lnTo>
                <a:lnTo>
                  <a:pt x="9244" y="8621"/>
                </a:lnTo>
                <a:lnTo>
                  <a:pt x="9134" y="8511"/>
                </a:lnTo>
                <a:lnTo>
                  <a:pt x="8987" y="8437"/>
                </a:lnTo>
                <a:lnTo>
                  <a:pt x="8841" y="8364"/>
                </a:lnTo>
                <a:lnTo>
                  <a:pt x="8694" y="8327"/>
                </a:lnTo>
                <a:lnTo>
                  <a:pt x="8364" y="8290"/>
                </a:lnTo>
                <a:lnTo>
                  <a:pt x="8180" y="8290"/>
                </a:lnTo>
                <a:lnTo>
                  <a:pt x="7997" y="8364"/>
                </a:lnTo>
                <a:lnTo>
                  <a:pt x="7924" y="8217"/>
                </a:lnTo>
                <a:lnTo>
                  <a:pt x="7814" y="8070"/>
                </a:lnTo>
                <a:lnTo>
                  <a:pt x="7557" y="7667"/>
                </a:lnTo>
                <a:lnTo>
                  <a:pt x="7300" y="7300"/>
                </a:lnTo>
                <a:lnTo>
                  <a:pt x="7227" y="7153"/>
                </a:lnTo>
                <a:lnTo>
                  <a:pt x="7153" y="7007"/>
                </a:lnTo>
                <a:lnTo>
                  <a:pt x="7043" y="6933"/>
                </a:lnTo>
                <a:lnTo>
                  <a:pt x="6897" y="6897"/>
                </a:lnTo>
                <a:lnTo>
                  <a:pt x="6640" y="6750"/>
                </a:lnTo>
                <a:lnTo>
                  <a:pt x="6346" y="6530"/>
                </a:lnTo>
                <a:lnTo>
                  <a:pt x="6530" y="6236"/>
                </a:lnTo>
                <a:lnTo>
                  <a:pt x="6603" y="5869"/>
                </a:lnTo>
                <a:lnTo>
                  <a:pt x="6603" y="5503"/>
                </a:lnTo>
                <a:lnTo>
                  <a:pt x="6567" y="5173"/>
                </a:lnTo>
                <a:lnTo>
                  <a:pt x="6456" y="4842"/>
                </a:lnTo>
                <a:lnTo>
                  <a:pt x="6310" y="4586"/>
                </a:lnTo>
                <a:lnTo>
                  <a:pt x="6126" y="4329"/>
                </a:lnTo>
                <a:lnTo>
                  <a:pt x="5870" y="4109"/>
                </a:lnTo>
                <a:lnTo>
                  <a:pt x="5613" y="3962"/>
                </a:lnTo>
                <a:lnTo>
                  <a:pt x="5356" y="3815"/>
                </a:lnTo>
                <a:lnTo>
                  <a:pt x="5026" y="3742"/>
                </a:lnTo>
                <a:lnTo>
                  <a:pt x="4732" y="3742"/>
                </a:lnTo>
                <a:lnTo>
                  <a:pt x="4732" y="3522"/>
                </a:lnTo>
                <a:lnTo>
                  <a:pt x="4696" y="2678"/>
                </a:lnTo>
                <a:lnTo>
                  <a:pt x="4732" y="2385"/>
                </a:lnTo>
                <a:lnTo>
                  <a:pt x="4696" y="2165"/>
                </a:lnTo>
                <a:lnTo>
                  <a:pt x="4659" y="1981"/>
                </a:lnTo>
                <a:lnTo>
                  <a:pt x="4842" y="1945"/>
                </a:lnTo>
                <a:lnTo>
                  <a:pt x="5063" y="1871"/>
                </a:lnTo>
                <a:lnTo>
                  <a:pt x="5246" y="1761"/>
                </a:lnTo>
                <a:lnTo>
                  <a:pt x="5393" y="1651"/>
                </a:lnTo>
                <a:lnTo>
                  <a:pt x="5539" y="1468"/>
                </a:lnTo>
                <a:lnTo>
                  <a:pt x="5613" y="1284"/>
                </a:lnTo>
                <a:lnTo>
                  <a:pt x="5686" y="1101"/>
                </a:lnTo>
                <a:lnTo>
                  <a:pt x="5686" y="844"/>
                </a:lnTo>
                <a:lnTo>
                  <a:pt x="5613" y="624"/>
                </a:lnTo>
                <a:lnTo>
                  <a:pt x="5503" y="404"/>
                </a:lnTo>
                <a:lnTo>
                  <a:pt x="5466" y="257"/>
                </a:lnTo>
                <a:lnTo>
                  <a:pt x="5429" y="184"/>
                </a:lnTo>
                <a:lnTo>
                  <a:pt x="5356" y="147"/>
                </a:lnTo>
                <a:lnTo>
                  <a:pt x="5209" y="147"/>
                </a:lnTo>
                <a:lnTo>
                  <a:pt x="5063" y="110"/>
                </a:lnTo>
                <a:lnTo>
                  <a:pt x="4989" y="37"/>
                </a:lnTo>
                <a:lnTo>
                  <a:pt x="4806"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483" name="Google Shape;483;p10"/>
          <p:cNvSpPr/>
          <p:nvPr/>
        </p:nvSpPr>
        <p:spPr>
          <a:xfrm>
            <a:off x="8052572" y="4825260"/>
            <a:ext cx="589992" cy="414129"/>
          </a:xfrm>
          <a:custGeom>
            <a:avLst/>
            <a:gdLst/>
            <a:ahLst/>
            <a:cxnLst/>
            <a:rect l="l" t="t" r="r" b="b"/>
            <a:pathLst>
              <a:path w="20800" h="14600" extrusionOk="0">
                <a:moveTo>
                  <a:pt x="5466" y="441"/>
                </a:moveTo>
                <a:lnTo>
                  <a:pt x="5650" y="478"/>
                </a:lnTo>
                <a:lnTo>
                  <a:pt x="5577" y="478"/>
                </a:lnTo>
                <a:lnTo>
                  <a:pt x="5466" y="441"/>
                </a:lnTo>
                <a:close/>
                <a:moveTo>
                  <a:pt x="4843" y="478"/>
                </a:moveTo>
                <a:lnTo>
                  <a:pt x="4806" y="514"/>
                </a:lnTo>
                <a:lnTo>
                  <a:pt x="4586" y="551"/>
                </a:lnTo>
                <a:lnTo>
                  <a:pt x="4843" y="478"/>
                </a:lnTo>
                <a:close/>
                <a:moveTo>
                  <a:pt x="5173" y="808"/>
                </a:moveTo>
                <a:lnTo>
                  <a:pt x="5210" y="844"/>
                </a:lnTo>
                <a:lnTo>
                  <a:pt x="5246" y="918"/>
                </a:lnTo>
                <a:lnTo>
                  <a:pt x="5356" y="991"/>
                </a:lnTo>
                <a:lnTo>
                  <a:pt x="5503" y="1028"/>
                </a:lnTo>
                <a:lnTo>
                  <a:pt x="5760" y="1028"/>
                </a:lnTo>
                <a:lnTo>
                  <a:pt x="5870" y="991"/>
                </a:lnTo>
                <a:lnTo>
                  <a:pt x="5980" y="991"/>
                </a:lnTo>
                <a:lnTo>
                  <a:pt x="6017" y="1028"/>
                </a:lnTo>
                <a:lnTo>
                  <a:pt x="6053" y="1101"/>
                </a:lnTo>
                <a:lnTo>
                  <a:pt x="6163" y="1431"/>
                </a:lnTo>
                <a:lnTo>
                  <a:pt x="6163" y="1725"/>
                </a:lnTo>
                <a:lnTo>
                  <a:pt x="6127" y="2055"/>
                </a:lnTo>
                <a:lnTo>
                  <a:pt x="6053" y="2348"/>
                </a:lnTo>
                <a:lnTo>
                  <a:pt x="5980" y="2532"/>
                </a:lnTo>
                <a:lnTo>
                  <a:pt x="5907" y="2715"/>
                </a:lnTo>
                <a:lnTo>
                  <a:pt x="5650" y="3009"/>
                </a:lnTo>
                <a:lnTo>
                  <a:pt x="5393" y="3229"/>
                </a:lnTo>
                <a:lnTo>
                  <a:pt x="5063" y="3412"/>
                </a:lnTo>
                <a:lnTo>
                  <a:pt x="5063" y="3375"/>
                </a:lnTo>
                <a:lnTo>
                  <a:pt x="5063" y="3302"/>
                </a:lnTo>
                <a:lnTo>
                  <a:pt x="5026" y="3265"/>
                </a:lnTo>
                <a:lnTo>
                  <a:pt x="4953" y="3229"/>
                </a:lnTo>
                <a:lnTo>
                  <a:pt x="4880" y="3229"/>
                </a:lnTo>
                <a:lnTo>
                  <a:pt x="5063" y="2789"/>
                </a:lnTo>
                <a:lnTo>
                  <a:pt x="5063" y="2715"/>
                </a:lnTo>
                <a:lnTo>
                  <a:pt x="4990" y="2679"/>
                </a:lnTo>
                <a:lnTo>
                  <a:pt x="4953" y="2679"/>
                </a:lnTo>
                <a:lnTo>
                  <a:pt x="4880" y="2715"/>
                </a:lnTo>
                <a:lnTo>
                  <a:pt x="4549" y="3229"/>
                </a:lnTo>
                <a:lnTo>
                  <a:pt x="4329" y="3559"/>
                </a:lnTo>
                <a:lnTo>
                  <a:pt x="4109" y="3522"/>
                </a:lnTo>
                <a:lnTo>
                  <a:pt x="3853" y="3486"/>
                </a:lnTo>
                <a:lnTo>
                  <a:pt x="3706" y="3449"/>
                </a:lnTo>
                <a:lnTo>
                  <a:pt x="3999" y="3192"/>
                </a:lnTo>
                <a:lnTo>
                  <a:pt x="4586" y="2642"/>
                </a:lnTo>
                <a:lnTo>
                  <a:pt x="4586" y="2568"/>
                </a:lnTo>
                <a:lnTo>
                  <a:pt x="4586" y="2495"/>
                </a:lnTo>
                <a:lnTo>
                  <a:pt x="4513" y="2458"/>
                </a:lnTo>
                <a:lnTo>
                  <a:pt x="4439" y="2458"/>
                </a:lnTo>
                <a:lnTo>
                  <a:pt x="3486" y="3119"/>
                </a:lnTo>
                <a:lnTo>
                  <a:pt x="3302" y="3265"/>
                </a:lnTo>
                <a:lnTo>
                  <a:pt x="3229" y="3192"/>
                </a:lnTo>
                <a:lnTo>
                  <a:pt x="3266" y="3082"/>
                </a:lnTo>
                <a:lnTo>
                  <a:pt x="3302" y="3009"/>
                </a:lnTo>
                <a:lnTo>
                  <a:pt x="3266" y="2935"/>
                </a:lnTo>
                <a:lnTo>
                  <a:pt x="3229" y="2899"/>
                </a:lnTo>
                <a:lnTo>
                  <a:pt x="3339" y="2935"/>
                </a:lnTo>
                <a:lnTo>
                  <a:pt x="3669" y="2752"/>
                </a:lnTo>
                <a:lnTo>
                  <a:pt x="4733" y="2055"/>
                </a:lnTo>
                <a:lnTo>
                  <a:pt x="4770" y="1982"/>
                </a:lnTo>
                <a:lnTo>
                  <a:pt x="4770" y="1945"/>
                </a:lnTo>
                <a:lnTo>
                  <a:pt x="4733" y="1872"/>
                </a:lnTo>
                <a:lnTo>
                  <a:pt x="4660" y="1872"/>
                </a:lnTo>
                <a:lnTo>
                  <a:pt x="4329" y="1982"/>
                </a:lnTo>
                <a:lnTo>
                  <a:pt x="3816" y="2202"/>
                </a:lnTo>
                <a:lnTo>
                  <a:pt x="3302" y="2458"/>
                </a:lnTo>
                <a:lnTo>
                  <a:pt x="3082" y="2642"/>
                </a:lnTo>
                <a:lnTo>
                  <a:pt x="2935" y="2789"/>
                </a:lnTo>
                <a:lnTo>
                  <a:pt x="2899" y="2605"/>
                </a:lnTo>
                <a:lnTo>
                  <a:pt x="2899" y="2458"/>
                </a:lnTo>
                <a:lnTo>
                  <a:pt x="3082" y="2385"/>
                </a:lnTo>
                <a:lnTo>
                  <a:pt x="3266" y="2238"/>
                </a:lnTo>
                <a:lnTo>
                  <a:pt x="3632" y="2018"/>
                </a:lnTo>
                <a:lnTo>
                  <a:pt x="4109" y="1725"/>
                </a:lnTo>
                <a:lnTo>
                  <a:pt x="4586" y="1505"/>
                </a:lnTo>
                <a:lnTo>
                  <a:pt x="4660" y="1431"/>
                </a:lnTo>
                <a:lnTo>
                  <a:pt x="4660" y="1358"/>
                </a:lnTo>
                <a:lnTo>
                  <a:pt x="4586" y="1321"/>
                </a:lnTo>
                <a:lnTo>
                  <a:pt x="4513" y="1285"/>
                </a:lnTo>
                <a:lnTo>
                  <a:pt x="4256" y="1358"/>
                </a:lnTo>
                <a:lnTo>
                  <a:pt x="3963" y="1431"/>
                </a:lnTo>
                <a:lnTo>
                  <a:pt x="3706" y="1505"/>
                </a:lnTo>
                <a:lnTo>
                  <a:pt x="3449" y="1651"/>
                </a:lnTo>
                <a:lnTo>
                  <a:pt x="3156" y="1798"/>
                </a:lnTo>
                <a:lnTo>
                  <a:pt x="3302" y="1578"/>
                </a:lnTo>
                <a:lnTo>
                  <a:pt x="3486" y="1358"/>
                </a:lnTo>
                <a:lnTo>
                  <a:pt x="3779" y="1211"/>
                </a:lnTo>
                <a:lnTo>
                  <a:pt x="4109" y="1065"/>
                </a:lnTo>
                <a:lnTo>
                  <a:pt x="4733" y="844"/>
                </a:lnTo>
                <a:lnTo>
                  <a:pt x="4770" y="918"/>
                </a:lnTo>
                <a:lnTo>
                  <a:pt x="4843" y="991"/>
                </a:lnTo>
                <a:lnTo>
                  <a:pt x="4916" y="991"/>
                </a:lnTo>
                <a:lnTo>
                  <a:pt x="4990" y="1028"/>
                </a:lnTo>
                <a:lnTo>
                  <a:pt x="5063" y="991"/>
                </a:lnTo>
                <a:lnTo>
                  <a:pt x="5100" y="955"/>
                </a:lnTo>
                <a:lnTo>
                  <a:pt x="5173" y="881"/>
                </a:lnTo>
                <a:lnTo>
                  <a:pt x="5173" y="808"/>
                </a:lnTo>
                <a:close/>
                <a:moveTo>
                  <a:pt x="9648" y="3302"/>
                </a:moveTo>
                <a:lnTo>
                  <a:pt x="9905" y="3375"/>
                </a:lnTo>
                <a:lnTo>
                  <a:pt x="9905" y="3412"/>
                </a:lnTo>
                <a:lnTo>
                  <a:pt x="10125" y="3632"/>
                </a:lnTo>
                <a:lnTo>
                  <a:pt x="10308" y="3889"/>
                </a:lnTo>
                <a:lnTo>
                  <a:pt x="10162" y="4036"/>
                </a:lnTo>
                <a:lnTo>
                  <a:pt x="9978" y="4182"/>
                </a:lnTo>
                <a:lnTo>
                  <a:pt x="9795" y="4293"/>
                </a:lnTo>
                <a:lnTo>
                  <a:pt x="9612" y="4329"/>
                </a:lnTo>
                <a:lnTo>
                  <a:pt x="9501" y="4293"/>
                </a:lnTo>
                <a:lnTo>
                  <a:pt x="9428" y="4256"/>
                </a:lnTo>
                <a:lnTo>
                  <a:pt x="9501" y="4146"/>
                </a:lnTo>
                <a:lnTo>
                  <a:pt x="9501" y="4072"/>
                </a:lnTo>
                <a:lnTo>
                  <a:pt x="9465" y="3999"/>
                </a:lnTo>
                <a:lnTo>
                  <a:pt x="9391" y="3926"/>
                </a:lnTo>
                <a:lnTo>
                  <a:pt x="9245" y="3926"/>
                </a:lnTo>
                <a:lnTo>
                  <a:pt x="9465" y="3816"/>
                </a:lnTo>
                <a:lnTo>
                  <a:pt x="9501" y="3779"/>
                </a:lnTo>
                <a:lnTo>
                  <a:pt x="9538" y="3742"/>
                </a:lnTo>
                <a:lnTo>
                  <a:pt x="9538" y="3632"/>
                </a:lnTo>
                <a:lnTo>
                  <a:pt x="9465" y="3559"/>
                </a:lnTo>
                <a:lnTo>
                  <a:pt x="9391" y="3522"/>
                </a:lnTo>
                <a:lnTo>
                  <a:pt x="9355" y="3522"/>
                </a:lnTo>
                <a:lnTo>
                  <a:pt x="9061" y="3632"/>
                </a:lnTo>
                <a:lnTo>
                  <a:pt x="9208" y="3375"/>
                </a:lnTo>
                <a:lnTo>
                  <a:pt x="9281" y="3412"/>
                </a:lnTo>
                <a:lnTo>
                  <a:pt x="9355" y="3412"/>
                </a:lnTo>
                <a:lnTo>
                  <a:pt x="9501" y="3375"/>
                </a:lnTo>
                <a:lnTo>
                  <a:pt x="9648" y="3302"/>
                </a:lnTo>
                <a:close/>
                <a:moveTo>
                  <a:pt x="1505" y="4329"/>
                </a:moveTo>
                <a:lnTo>
                  <a:pt x="1615" y="4366"/>
                </a:lnTo>
                <a:lnTo>
                  <a:pt x="1725" y="4439"/>
                </a:lnTo>
                <a:lnTo>
                  <a:pt x="1872" y="4586"/>
                </a:lnTo>
                <a:lnTo>
                  <a:pt x="1908" y="4769"/>
                </a:lnTo>
                <a:lnTo>
                  <a:pt x="1945" y="4916"/>
                </a:lnTo>
                <a:lnTo>
                  <a:pt x="1908" y="5100"/>
                </a:lnTo>
                <a:lnTo>
                  <a:pt x="1872" y="5246"/>
                </a:lnTo>
                <a:lnTo>
                  <a:pt x="1762" y="5393"/>
                </a:lnTo>
                <a:lnTo>
                  <a:pt x="1615" y="5503"/>
                </a:lnTo>
                <a:lnTo>
                  <a:pt x="1468" y="5576"/>
                </a:lnTo>
                <a:lnTo>
                  <a:pt x="1432" y="5430"/>
                </a:lnTo>
                <a:lnTo>
                  <a:pt x="1432" y="5283"/>
                </a:lnTo>
                <a:lnTo>
                  <a:pt x="1432" y="5210"/>
                </a:lnTo>
                <a:lnTo>
                  <a:pt x="1395" y="5136"/>
                </a:lnTo>
                <a:lnTo>
                  <a:pt x="1395" y="5063"/>
                </a:lnTo>
                <a:lnTo>
                  <a:pt x="1321" y="4989"/>
                </a:lnTo>
                <a:lnTo>
                  <a:pt x="1285" y="4953"/>
                </a:lnTo>
                <a:lnTo>
                  <a:pt x="1175" y="4989"/>
                </a:lnTo>
                <a:lnTo>
                  <a:pt x="1028" y="5063"/>
                </a:lnTo>
                <a:lnTo>
                  <a:pt x="1138" y="4989"/>
                </a:lnTo>
                <a:lnTo>
                  <a:pt x="1321" y="4879"/>
                </a:lnTo>
                <a:lnTo>
                  <a:pt x="1468" y="4769"/>
                </a:lnTo>
                <a:lnTo>
                  <a:pt x="1542" y="4696"/>
                </a:lnTo>
                <a:lnTo>
                  <a:pt x="1505" y="4623"/>
                </a:lnTo>
                <a:lnTo>
                  <a:pt x="1468" y="4549"/>
                </a:lnTo>
                <a:lnTo>
                  <a:pt x="1395" y="4513"/>
                </a:lnTo>
                <a:lnTo>
                  <a:pt x="1432" y="4476"/>
                </a:lnTo>
                <a:lnTo>
                  <a:pt x="1468" y="4439"/>
                </a:lnTo>
                <a:lnTo>
                  <a:pt x="1468" y="4403"/>
                </a:lnTo>
                <a:lnTo>
                  <a:pt x="1432" y="4329"/>
                </a:lnTo>
                <a:close/>
                <a:moveTo>
                  <a:pt x="1138" y="5576"/>
                </a:moveTo>
                <a:lnTo>
                  <a:pt x="1138" y="5650"/>
                </a:lnTo>
                <a:lnTo>
                  <a:pt x="1028" y="5613"/>
                </a:lnTo>
                <a:lnTo>
                  <a:pt x="1138" y="5576"/>
                </a:lnTo>
                <a:close/>
                <a:moveTo>
                  <a:pt x="7887" y="5907"/>
                </a:moveTo>
                <a:lnTo>
                  <a:pt x="8218" y="5980"/>
                </a:lnTo>
                <a:lnTo>
                  <a:pt x="8291" y="6090"/>
                </a:lnTo>
                <a:lnTo>
                  <a:pt x="8401" y="6163"/>
                </a:lnTo>
                <a:lnTo>
                  <a:pt x="8511" y="6273"/>
                </a:lnTo>
                <a:lnTo>
                  <a:pt x="8621" y="6383"/>
                </a:lnTo>
                <a:lnTo>
                  <a:pt x="8694" y="6530"/>
                </a:lnTo>
                <a:lnTo>
                  <a:pt x="8768" y="6677"/>
                </a:lnTo>
                <a:lnTo>
                  <a:pt x="8805" y="6934"/>
                </a:lnTo>
                <a:lnTo>
                  <a:pt x="8768" y="7154"/>
                </a:lnTo>
                <a:lnTo>
                  <a:pt x="8658" y="7374"/>
                </a:lnTo>
                <a:lnTo>
                  <a:pt x="8548" y="7557"/>
                </a:lnTo>
                <a:lnTo>
                  <a:pt x="8438" y="7704"/>
                </a:lnTo>
                <a:lnTo>
                  <a:pt x="8291" y="7814"/>
                </a:lnTo>
                <a:lnTo>
                  <a:pt x="8144" y="7887"/>
                </a:lnTo>
                <a:lnTo>
                  <a:pt x="7998" y="7961"/>
                </a:lnTo>
                <a:lnTo>
                  <a:pt x="8071" y="7594"/>
                </a:lnTo>
                <a:lnTo>
                  <a:pt x="8071" y="7520"/>
                </a:lnTo>
                <a:lnTo>
                  <a:pt x="8034" y="7484"/>
                </a:lnTo>
                <a:lnTo>
                  <a:pt x="7961" y="7484"/>
                </a:lnTo>
                <a:lnTo>
                  <a:pt x="7924" y="7520"/>
                </a:lnTo>
                <a:lnTo>
                  <a:pt x="7741" y="7741"/>
                </a:lnTo>
                <a:lnTo>
                  <a:pt x="7557" y="7997"/>
                </a:lnTo>
                <a:lnTo>
                  <a:pt x="7264" y="7924"/>
                </a:lnTo>
                <a:lnTo>
                  <a:pt x="7484" y="7594"/>
                </a:lnTo>
                <a:lnTo>
                  <a:pt x="7741" y="7337"/>
                </a:lnTo>
                <a:lnTo>
                  <a:pt x="7741" y="7264"/>
                </a:lnTo>
                <a:lnTo>
                  <a:pt x="7741" y="7227"/>
                </a:lnTo>
                <a:lnTo>
                  <a:pt x="7631" y="7227"/>
                </a:lnTo>
                <a:lnTo>
                  <a:pt x="7447" y="7337"/>
                </a:lnTo>
                <a:lnTo>
                  <a:pt x="7264" y="7447"/>
                </a:lnTo>
                <a:lnTo>
                  <a:pt x="7080" y="7594"/>
                </a:lnTo>
                <a:lnTo>
                  <a:pt x="6934" y="7777"/>
                </a:lnTo>
                <a:lnTo>
                  <a:pt x="6860" y="7704"/>
                </a:lnTo>
                <a:lnTo>
                  <a:pt x="6714" y="7557"/>
                </a:lnTo>
                <a:lnTo>
                  <a:pt x="7227" y="7264"/>
                </a:lnTo>
                <a:lnTo>
                  <a:pt x="7741" y="6934"/>
                </a:lnTo>
                <a:lnTo>
                  <a:pt x="7741" y="6897"/>
                </a:lnTo>
                <a:lnTo>
                  <a:pt x="7704" y="6860"/>
                </a:lnTo>
                <a:lnTo>
                  <a:pt x="7411" y="6860"/>
                </a:lnTo>
                <a:lnTo>
                  <a:pt x="7080" y="6934"/>
                </a:lnTo>
                <a:lnTo>
                  <a:pt x="6787" y="7044"/>
                </a:lnTo>
                <a:lnTo>
                  <a:pt x="6530" y="7227"/>
                </a:lnTo>
                <a:lnTo>
                  <a:pt x="6494" y="7007"/>
                </a:lnTo>
                <a:lnTo>
                  <a:pt x="6494" y="6750"/>
                </a:lnTo>
                <a:lnTo>
                  <a:pt x="6604" y="6713"/>
                </a:lnTo>
                <a:lnTo>
                  <a:pt x="6970" y="6603"/>
                </a:lnTo>
                <a:lnTo>
                  <a:pt x="7117" y="6530"/>
                </a:lnTo>
                <a:lnTo>
                  <a:pt x="7301" y="6420"/>
                </a:lnTo>
                <a:lnTo>
                  <a:pt x="7337" y="6347"/>
                </a:lnTo>
                <a:lnTo>
                  <a:pt x="7337" y="6310"/>
                </a:lnTo>
                <a:lnTo>
                  <a:pt x="7301" y="6310"/>
                </a:lnTo>
                <a:lnTo>
                  <a:pt x="7007" y="6273"/>
                </a:lnTo>
                <a:lnTo>
                  <a:pt x="6750" y="6310"/>
                </a:lnTo>
                <a:lnTo>
                  <a:pt x="6750" y="6310"/>
                </a:lnTo>
                <a:lnTo>
                  <a:pt x="6860" y="6200"/>
                </a:lnTo>
                <a:lnTo>
                  <a:pt x="6970" y="6090"/>
                </a:lnTo>
                <a:lnTo>
                  <a:pt x="7117" y="6017"/>
                </a:lnTo>
                <a:lnTo>
                  <a:pt x="7264" y="5943"/>
                </a:lnTo>
                <a:lnTo>
                  <a:pt x="7557" y="5907"/>
                </a:lnTo>
                <a:close/>
                <a:moveTo>
                  <a:pt x="4953" y="1"/>
                </a:moveTo>
                <a:lnTo>
                  <a:pt x="4733" y="37"/>
                </a:lnTo>
                <a:lnTo>
                  <a:pt x="4476" y="111"/>
                </a:lnTo>
                <a:lnTo>
                  <a:pt x="4256" y="184"/>
                </a:lnTo>
                <a:lnTo>
                  <a:pt x="4036" y="294"/>
                </a:lnTo>
                <a:lnTo>
                  <a:pt x="3632" y="551"/>
                </a:lnTo>
                <a:lnTo>
                  <a:pt x="3302" y="881"/>
                </a:lnTo>
                <a:lnTo>
                  <a:pt x="2972" y="1248"/>
                </a:lnTo>
                <a:lnTo>
                  <a:pt x="2679" y="1651"/>
                </a:lnTo>
                <a:lnTo>
                  <a:pt x="2569" y="1872"/>
                </a:lnTo>
                <a:lnTo>
                  <a:pt x="2495" y="2092"/>
                </a:lnTo>
                <a:lnTo>
                  <a:pt x="2422" y="2348"/>
                </a:lnTo>
                <a:lnTo>
                  <a:pt x="2385" y="2568"/>
                </a:lnTo>
                <a:lnTo>
                  <a:pt x="2422" y="2789"/>
                </a:lnTo>
                <a:lnTo>
                  <a:pt x="2459" y="2935"/>
                </a:lnTo>
                <a:lnTo>
                  <a:pt x="2532" y="3119"/>
                </a:lnTo>
                <a:lnTo>
                  <a:pt x="2605" y="3265"/>
                </a:lnTo>
                <a:lnTo>
                  <a:pt x="2495" y="3339"/>
                </a:lnTo>
                <a:lnTo>
                  <a:pt x="2018" y="3559"/>
                </a:lnTo>
                <a:lnTo>
                  <a:pt x="1798" y="3706"/>
                </a:lnTo>
                <a:lnTo>
                  <a:pt x="1688" y="3779"/>
                </a:lnTo>
                <a:lnTo>
                  <a:pt x="1578" y="3852"/>
                </a:lnTo>
                <a:lnTo>
                  <a:pt x="1065" y="3852"/>
                </a:lnTo>
                <a:lnTo>
                  <a:pt x="881" y="3926"/>
                </a:lnTo>
                <a:lnTo>
                  <a:pt x="735" y="3999"/>
                </a:lnTo>
                <a:lnTo>
                  <a:pt x="588" y="4109"/>
                </a:lnTo>
                <a:lnTo>
                  <a:pt x="478" y="4256"/>
                </a:lnTo>
                <a:lnTo>
                  <a:pt x="368" y="4403"/>
                </a:lnTo>
                <a:lnTo>
                  <a:pt x="184" y="4623"/>
                </a:lnTo>
                <a:lnTo>
                  <a:pt x="74" y="4879"/>
                </a:lnTo>
                <a:lnTo>
                  <a:pt x="38" y="4989"/>
                </a:lnTo>
                <a:lnTo>
                  <a:pt x="1" y="5136"/>
                </a:lnTo>
                <a:lnTo>
                  <a:pt x="38" y="5283"/>
                </a:lnTo>
                <a:lnTo>
                  <a:pt x="74" y="5430"/>
                </a:lnTo>
                <a:lnTo>
                  <a:pt x="184" y="5576"/>
                </a:lnTo>
                <a:lnTo>
                  <a:pt x="258" y="5723"/>
                </a:lnTo>
                <a:lnTo>
                  <a:pt x="404" y="5833"/>
                </a:lnTo>
                <a:lnTo>
                  <a:pt x="514" y="5943"/>
                </a:lnTo>
                <a:lnTo>
                  <a:pt x="661" y="6017"/>
                </a:lnTo>
                <a:lnTo>
                  <a:pt x="845" y="6053"/>
                </a:lnTo>
                <a:lnTo>
                  <a:pt x="1175" y="6127"/>
                </a:lnTo>
                <a:lnTo>
                  <a:pt x="1358" y="6127"/>
                </a:lnTo>
                <a:lnTo>
                  <a:pt x="1505" y="6090"/>
                </a:lnTo>
                <a:lnTo>
                  <a:pt x="1688" y="6053"/>
                </a:lnTo>
                <a:lnTo>
                  <a:pt x="1835" y="5980"/>
                </a:lnTo>
                <a:lnTo>
                  <a:pt x="2055" y="5760"/>
                </a:lnTo>
                <a:lnTo>
                  <a:pt x="2275" y="5503"/>
                </a:lnTo>
                <a:lnTo>
                  <a:pt x="2385" y="5210"/>
                </a:lnTo>
                <a:lnTo>
                  <a:pt x="2422" y="5063"/>
                </a:lnTo>
                <a:lnTo>
                  <a:pt x="2422" y="4879"/>
                </a:lnTo>
                <a:lnTo>
                  <a:pt x="2385" y="4733"/>
                </a:lnTo>
                <a:lnTo>
                  <a:pt x="2349" y="4586"/>
                </a:lnTo>
                <a:lnTo>
                  <a:pt x="2275" y="4403"/>
                </a:lnTo>
                <a:lnTo>
                  <a:pt x="2202" y="4256"/>
                </a:lnTo>
                <a:lnTo>
                  <a:pt x="2092" y="4146"/>
                </a:lnTo>
                <a:lnTo>
                  <a:pt x="2055" y="4109"/>
                </a:lnTo>
                <a:lnTo>
                  <a:pt x="2165" y="4036"/>
                </a:lnTo>
                <a:lnTo>
                  <a:pt x="2495" y="3816"/>
                </a:lnTo>
                <a:lnTo>
                  <a:pt x="2679" y="3669"/>
                </a:lnTo>
                <a:lnTo>
                  <a:pt x="2862" y="3522"/>
                </a:lnTo>
                <a:lnTo>
                  <a:pt x="3119" y="3706"/>
                </a:lnTo>
                <a:lnTo>
                  <a:pt x="3156" y="3779"/>
                </a:lnTo>
                <a:lnTo>
                  <a:pt x="3229" y="3816"/>
                </a:lnTo>
                <a:lnTo>
                  <a:pt x="3339" y="3816"/>
                </a:lnTo>
                <a:lnTo>
                  <a:pt x="3706" y="3962"/>
                </a:lnTo>
                <a:lnTo>
                  <a:pt x="4109" y="4036"/>
                </a:lnTo>
                <a:lnTo>
                  <a:pt x="4513" y="4072"/>
                </a:lnTo>
                <a:lnTo>
                  <a:pt x="4880" y="3999"/>
                </a:lnTo>
                <a:lnTo>
                  <a:pt x="5246" y="3889"/>
                </a:lnTo>
                <a:lnTo>
                  <a:pt x="5283" y="3962"/>
                </a:lnTo>
                <a:lnTo>
                  <a:pt x="5320" y="4036"/>
                </a:lnTo>
                <a:lnTo>
                  <a:pt x="5540" y="4219"/>
                </a:lnTo>
                <a:lnTo>
                  <a:pt x="5723" y="4439"/>
                </a:lnTo>
                <a:lnTo>
                  <a:pt x="5980" y="4916"/>
                </a:lnTo>
                <a:lnTo>
                  <a:pt x="6200" y="5430"/>
                </a:lnTo>
                <a:lnTo>
                  <a:pt x="6347" y="5650"/>
                </a:lnTo>
                <a:lnTo>
                  <a:pt x="6530" y="5870"/>
                </a:lnTo>
                <a:lnTo>
                  <a:pt x="6347" y="6017"/>
                </a:lnTo>
                <a:lnTo>
                  <a:pt x="6237" y="6200"/>
                </a:lnTo>
                <a:lnTo>
                  <a:pt x="6127" y="6383"/>
                </a:lnTo>
                <a:lnTo>
                  <a:pt x="6053" y="6567"/>
                </a:lnTo>
                <a:lnTo>
                  <a:pt x="5797" y="6713"/>
                </a:lnTo>
                <a:lnTo>
                  <a:pt x="5723" y="6824"/>
                </a:lnTo>
                <a:lnTo>
                  <a:pt x="5723" y="6934"/>
                </a:lnTo>
                <a:lnTo>
                  <a:pt x="5760" y="7044"/>
                </a:lnTo>
                <a:lnTo>
                  <a:pt x="5833" y="7080"/>
                </a:lnTo>
                <a:lnTo>
                  <a:pt x="6017" y="7080"/>
                </a:lnTo>
                <a:lnTo>
                  <a:pt x="6053" y="7300"/>
                </a:lnTo>
                <a:lnTo>
                  <a:pt x="6127" y="7520"/>
                </a:lnTo>
                <a:lnTo>
                  <a:pt x="6127" y="7631"/>
                </a:lnTo>
                <a:lnTo>
                  <a:pt x="6127" y="7741"/>
                </a:lnTo>
                <a:lnTo>
                  <a:pt x="6200" y="7814"/>
                </a:lnTo>
                <a:lnTo>
                  <a:pt x="6310" y="7851"/>
                </a:lnTo>
                <a:lnTo>
                  <a:pt x="6347" y="7851"/>
                </a:lnTo>
                <a:lnTo>
                  <a:pt x="6494" y="8034"/>
                </a:lnTo>
                <a:lnTo>
                  <a:pt x="6640" y="8144"/>
                </a:lnTo>
                <a:lnTo>
                  <a:pt x="6787" y="8254"/>
                </a:lnTo>
                <a:lnTo>
                  <a:pt x="6860" y="8291"/>
                </a:lnTo>
                <a:lnTo>
                  <a:pt x="6934" y="8327"/>
                </a:lnTo>
                <a:lnTo>
                  <a:pt x="7191" y="8438"/>
                </a:lnTo>
                <a:lnTo>
                  <a:pt x="7447" y="8474"/>
                </a:lnTo>
                <a:lnTo>
                  <a:pt x="7741" y="8474"/>
                </a:lnTo>
                <a:lnTo>
                  <a:pt x="7998" y="8438"/>
                </a:lnTo>
                <a:lnTo>
                  <a:pt x="8254" y="8364"/>
                </a:lnTo>
                <a:lnTo>
                  <a:pt x="8511" y="8254"/>
                </a:lnTo>
                <a:lnTo>
                  <a:pt x="8731" y="8071"/>
                </a:lnTo>
                <a:lnTo>
                  <a:pt x="8915" y="7887"/>
                </a:lnTo>
                <a:lnTo>
                  <a:pt x="9098" y="7631"/>
                </a:lnTo>
                <a:lnTo>
                  <a:pt x="9245" y="7300"/>
                </a:lnTo>
                <a:lnTo>
                  <a:pt x="9281" y="7007"/>
                </a:lnTo>
                <a:lnTo>
                  <a:pt x="9318" y="6824"/>
                </a:lnTo>
                <a:lnTo>
                  <a:pt x="9281" y="6677"/>
                </a:lnTo>
                <a:lnTo>
                  <a:pt x="9208" y="6457"/>
                </a:lnTo>
                <a:lnTo>
                  <a:pt x="9135" y="6200"/>
                </a:lnTo>
                <a:lnTo>
                  <a:pt x="8951" y="5980"/>
                </a:lnTo>
                <a:lnTo>
                  <a:pt x="8878" y="5907"/>
                </a:lnTo>
                <a:lnTo>
                  <a:pt x="8768" y="5833"/>
                </a:lnTo>
                <a:lnTo>
                  <a:pt x="8805" y="5686"/>
                </a:lnTo>
                <a:lnTo>
                  <a:pt x="9025" y="5246"/>
                </a:lnTo>
                <a:lnTo>
                  <a:pt x="9208" y="4769"/>
                </a:lnTo>
                <a:lnTo>
                  <a:pt x="9428" y="4806"/>
                </a:lnTo>
                <a:lnTo>
                  <a:pt x="9648" y="4806"/>
                </a:lnTo>
                <a:lnTo>
                  <a:pt x="9832" y="4733"/>
                </a:lnTo>
                <a:lnTo>
                  <a:pt x="10052" y="4659"/>
                </a:lnTo>
                <a:lnTo>
                  <a:pt x="10235" y="4549"/>
                </a:lnTo>
                <a:lnTo>
                  <a:pt x="10419" y="4403"/>
                </a:lnTo>
                <a:lnTo>
                  <a:pt x="10712" y="4109"/>
                </a:lnTo>
                <a:lnTo>
                  <a:pt x="10785" y="3962"/>
                </a:lnTo>
                <a:lnTo>
                  <a:pt x="10785" y="3816"/>
                </a:lnTo>
                <a:lnTo>
                  <a:pt x="10639" y="3559"/>
                </a:lnTo>
                <a:lnTo>
                  <a:pt x="10492" y="3339"/>
                </a:lnTo>
                <a:lnTo>
                  <a:pt x="10345" y="3155"/>
                </a:lnTo>
                <a:lnTo>
                  <a:pt x="10125" y="2972"/>
                </a:lnTo>
                <a:lnTo>
                  <a:pt x="9905" y="2825"/>
                </a:lnTo>
                <a:lnTo>
                  <a:pt x="9795" y="2789"/>
                </a:lnTo>
                <a:lnTo>
                  <a:pt x="9685" y="2752"/>
                </a:lnTo>
                <a:lnTo>
                  <a:pt x="9501" y="2862"/>
                </a:lnTo>
                <a:lnTo>
                  <a:pt x="9391" y="2825"/>
                </a:lnTo>
                <a:lnTo>
                  <a:pt x="9318" y="2862"/>
                </a:lnTo>
                <a:lnTo>
                  <a:pt x="9025" y="3009"/>
                </a:lnTo>
                <a:lnTo>
                  <a:pt x="8768" y="3192"/>
                </a:lnTo>
                <a:lnTo>
                  <a:pt x="8658" y="3302"/>
                </a:lnTo>
                <a:lnTo>
                  <a:pt x="8548" y="3449"/>
                </a:lnTo>
                <a:lnTo>
                  <a:pt x="8474" y="3559"/>
                </a:lnTo>
                <a:lnTo>
                  <a:pt x="8438" y="3742"/>
                </a:lnTo>
                <a:lnTo>
                  <a:pt x="8438" y="3852"/>
                </a:lnTo>
                <a:lnTo>
                  <a:pt x="8438" y="3962"/>
                </a:lnTo>
                <a:lnTo>
                  <a:pt x="8474" y="4182"/>
                </a:lnTo>
                <a:lnTo>
                  <a:pt x="8621" y="4403"/>
                </a:lnTo>
                <a:lnTo>
                  <a:pt x="8768" y="4549"/>
                </a:lnTo>
                <a:lnTo>
                  <a:pt x="8878" y="4623"/>
                </a:lnTo>
                <a:lnTo>
                  <a:pt x="8694" y="4879"/>
                </a:lnTo>
                <a:lnTo>
                  <a:pt x="8548" y="5136"/>
                </a:lnTo>
                <a:lnTo>
                  <a:pt x="8291" y="5613"/>
                </a:lnTo>
                <a:lnTo>
                  <a:pt x="8144" y="5540"/>
                </a:lnTo>
                <a:lnTo>
                  <a:pt x="7961" y="5503"/>
                </a:lnTo>
                <a:lnTo>
                  <a:pt x="7777" y="5466"/>
                </a:lnTo>
                <a:lnTo>
                  <a:pt x="7411" y="5466"/>
                </a:lnTo>
                <a:lnTo>
                  <a:pt x="7227" y="5503"/>
                </a:lnTo>
                <a:lnTo>
                  <a:pt x="7044" y="5540"/>
                </a:lnTo>
                <a:lnTo>
                  <a:pt x="6860" y="5650"/>
                </a:lnTo>
                <a:lnTo>
                  <a:pt x="6750" y="5320"/>
                </a:lnTo>
                <a:lnTo>
                  <a:pt x="6604" y="5026"/>
                </a:lnTo>
                <a:lnTo>
                  <a:pt x="6273" y="4476"/>
                </a:lnTo>
                <a:lnTo>
                  <a:pt x="6163" y="4256"/>
                </a:lnTo>
                <a:lnTo>
                  <a:pt x="6053" y="4072"/>
                </a:lnTo>
                <a:lnTo>
                  <a:pt x="5870" y="3889"/>
                </a:lnTo>
                <a:lnTo>
                  <a:pt x="5687" y="3779"/>
                </a:lnTo>
                <a:lnTo>
                  <a:pt x="5723" y="3706"/>
                </a:lnTo>
                <a:lnTo>
                  <a:pt x="5723" y="3632"/>
                </a:lnTo>
                <a:lnTo>
                  <a:pt x="5907" y="3486"/>
                </a:lnTo>
                <a:lnTo>
                  <a:pt x="6053" y="3339"/>
                </a:lnTo>
                <a:lnTo>
                  <a:pt x="6200" y="3155"/>
                </a:lnTo>
                <a:lnTo>
                  <a:pt x="6347" y="2972"/>
                </a:lnTo>
                <a:lnTo>
                  <a:pt x="6457" y="2752"/>
                </a:lnTo>
                <a:lnTo>
                  <a:pt x="6530" y="2532"/>
                </a:lnTo>
                <a:lnTo>
                  <a:pt x="6604" y="2312"/>
                </a:lnTo>
                <a:lnTo>
                  <a:pt x="6677" y="2055"/>
                </a:lnTo>
                <a:lnTo>
                  <a:pt x="6677" y="1615"/>
                </a:lnTo>
                <a:lnTo>
                  <a:pt x="6677" y="1358"/>
                </a:lnTo>
                <a:lnTo>
                  <a:pt x="6640" y="1138"/>
                </a:lnTo>
                <a:lnTo>
                  <a:pt x="6567" y="881"/>
                </a:lnTo>
                <a:lnTo>
                  <a:pt x="6457" y="698"/>
                </a:lnTo>
                <a:lnTo>
                  <a:pt x="6273" y="551"/>
                </a:lnTo>
                <a:lnTo>
                  <a:pt x="6200" y="478"/>
                </a:lnTo>
                <a:lnTo>
                  <a:pt x="6090" y="478"/>
                </a:lnTo>
                <a:lnTo>
                  <a:pt x="6017" y="331"/>
                </a:lnTo>
                <a:lnTo>
                  <a:pt x="5907" y="221"/>
                </a:lnTo>
                <a:lnTo>
                  <a:pt x="5760" y="148"/>
                </a:lnTo>
                <a:lnTo>
                  <a:pt x="5613" y="74"/>
                </a:lnTo>
                <a:lnTo>
                  <a:pt x="5283" y="1"/>
                </a:lnTo>
                <a:close/>
                <a:moveTo>
                  <a:pt x="15114" y="6750"/>
                </a:moveTo>
                <a:lnTo>
                  <a:pt x="15187" y="6787"/>
                </a:lnTo>
                <a:lnTo>
                  <a:pt x="15481" y="6897"/>
                </a:lnTo>
                <a:lnTo>
                  <a:pt x="15591" y="6970"/>
                </a:lnTo>
                <a:lnTo>
                  <a:pt x="15737" y="7044"/>
                </a:lnTo>
                <a:lnTo>
                  <a:pt x="15847" y="7190"/>
                </a:lnTo>
                <a:lnTo>
                  <a:pt x="15921" y="7337"/>
                </a:lnTo>
                <a:lnTo>
                  <a:pt x="16068" y="7667"/>
                </a:lnTo>
                <a:lnTo>
                  <a:pt x="16141" y="8034"/>
                </a:lnTo>
                <a:lnTo>
                  <a:pt x="16178" y="8438"/>
                </a:lnTo>
                <a:lnTo>
                  <a:pt x="16178" y="8621"/>
                </a:lnTo>
                <a:lnTo>
                  <a:pt x="16141" y="8804"/>
                </a:lnTo>
                <a:lnTo>
                  <a:pt x="16068" y="8988"/>
                </a:lnTo>
                <a:lnTo>
                  <a:pt x="15957" y="9134"/>
                </a:lnTo>
                <a:lnTo>
                  <a:pt x="15701" y="9355"/>
                </a:lnTo>
                <a:lnTo>
                  <a:pt x="15407" y="9575"/>
                </a:lnTo>
                <a:lnTo>
                  <a:pt x="15077" y="9758"/>
                </a:lnTo>
                <a:lnTo>
                  <a:pt x="14710" y="9905"/>
                </a:lnTo>
                <a:lnTo>
                  <a:pt x="14710" y="9905"/>
                </a:lnTo>
                <a:lnTo>
                  <a:pt x="15187" y="9208"/>
                </a:lnTo>
                <a:lnTo>
                  <a:pt x="15187" y="9134"/>
                </a:lnTo>
                <a:lnTo>
                  <a:pt x="15150" y="9098"/>
                </a:lnTo>
                <a:lnTo>
                  <a:pt x="15114" y="9061"/>
                </a:lnTo>
                <a:lnTo>
                  <a:pt x="15040" y="9098"/>
                </a:lnTo>
                <a:lnTo>
                  <a:pt x="14564" y="9538"/>
                </a:lnTo>
                <a:lnTo>
                  <a:pt x="14123" y="9978"/>
                </a:lnTo>
                <a:lnTo>
                  <a:pt x="13940" y="9978"/>
                </a:lnTo>
                <a:lnTo>
                  <a:pt x="13757" y="9905"/>
                </a:lnTo>
                <a:lnTo>
                  <a:pt x="13940" y="9648"/>
                </a:lnTo>
                <a:lnTo>
                  <a:pt x="14160" y="9391"/>
                </a:lnTo>
                <a:lnTo>
                  <a:pt x="14380" y="9134"/>
                </a:lnTo>
                <a:lnTo>
                  <a:pt x="14637" y="8914"/>
                </a:lnTo>
                <a:lnTo>
                  <a:pt x="14674" y="8841"/>
                </a:lnTo>
                <a:lnTo>
                  <a:pt x="14674" y="8804"/>
                </a:lnTo>
                <a:lnTo>
                  <a:pt x="14637" y="8731"/>
                </a:lnTo>
                <a:lnTo>
                  <a:pt x="14564" y="8731"/>
                </a:lnTo>
                <a:lnTo>
                  <a:pt x="14784" y="8584"/>
                </a:lnTo>
                <a:lnTo>
                  <a:pt x="14820" y="8511"/>
                </a:lnTo>
                <a:lnTo>
                  <a:pt x="14784" y="8438"/>
                </a:lnTo>
                <a:lnTo>
                  <a:pt x="14710" y="8401"/>
                </a:lnTo>
                <a:lnTo>
                  <a:pt x="14637" y="8401"/>
                </a:lnTo>
                <a:lnTo>
                  <a:pt x="14233" y="8621"/>
                </a:lnTo>
                <a:lnTo>
                  <a:pt x="13867" y="8841"/>
                </a:lnTo>
                <a:lnTo>
                  <a:pt x="13500" y="9061"/>
                </a:lnTo>
                <a:lnTo>
                  <a:pt x="13170" y="9318"/>
                </a:lnTo>
                <a:lnTo>
                  <a:pt x="13060" y="9098"/>
                </a:lnTo>
                <a:lnTo>
                  <a:pt x="13720" y="8658"/>
                </a:lnTo>
                <a:lnTo>
                  <a:pt x="14417" y="8291"/>
                </a:lnTo>
                <a:lnTo>
                  <a:pt x="14454" y="8217"/>
                </a:lnTo>
                <a:lnTo>
                  <a:pt x="14454" y="8144"/>
                </a:lnTo>
                <a:lnTo>
                  <a:pt x="14417" y="8107"/>
                </a:lnTo>
                <a:lnTo>
                  <a:pt x="14343" y="8107"/>
                </a:lnTo>
                <a:lnTo>
                  <a:pt x="13647" y="8364"/>
                </a:lnTo>
                <a:lnTo>
                  <a:pt x="12986" y="8658"/>
                </a:lnTo>
                <a:lnTo>
                  <a:pt x="12986" y="8474"/>
                </a:lnTo>
                <a:lnTo>
                  <a:pt x="13133" y="8401"/>
                </a:lnTo>
                <a:lnTo>
                  <a:pt x="13243" y="8327"/>
                </a:lnTo>
                <a:lnTo>
                  <a:pt x="13500" y="8144"/>
                </a:lnTo>
                <a:lnTo>
                  <a:pt x="14013" y="7924"/>
                </a:lnTo>
                <a:lnTo>
                  <a:pt x="14307" y="7814"/>
                </a:lnTo>
                <a:lnTo>
                  <a:pt x="14564" y="7777"/>
                </a:lnTo>
                <a:lnTo>
                  <a:pt x="14600" y="7741"/>
                </a:lnTo>
                <a:lnTo>
                  <a:pt x="14600" y="7704"/>
                </a:lnTo>
                <a:lnTo>
                  <a:pt x="14564" y="7667"/>
                </a:lnTo>
                <a:lnTo>
                  <a:pt x="14233" y="7667"/>
                </a:lnTo>
                <a:lnTo>
                  <a:pt x="13903" y="7704"/>
                </a:lnTo>
                <a:lnTo>
                  <a:pt x="13573" y="7777"/>
                </a:lnTo>
                <a:lnTo>
                  <a:pt x="13280" y="7851"/>
                </a:lnTo>
                <a:lnTo>
                  <a:pt x="13500" y="7594"/>
                </a:lnTo>
                <a:lnTo>
                  <a:pt x="14087" y="7484"/>
                </a:lnTo>
                <a:lnTo>
                  <a:pt x="14380" y="7410"/>
                </a:lnTo>
                <a:lnTo>
                  <a:pt x="14674" y="7264"/>
                </a:lnTo>
                <a:lnTo>
                  <a:pt x="14710" y="7227"/>
                </a:lnTo>
                <a:lnTo>
                  <a:pt x="14710" y="7190"/>
                </a:lnTo>
                <a:lnTo>
                  <a:pt x="14710" y="7154"/>
                </a:lnTo>
                <a:lnTo>
                  <a:pt x="14637" y="7117"/>
                </a:lnTo>
                <a:lnTo>
                  <a:pt x="14343" y="7080"/>
                </a:lnTo>
                <a:lnTo>
                  <a:pt x="14013" y="7080"/>
                </a:lnTo>
                <a:lnTo>
                  <a:pt x="14270" y="6934"/>
                </a:lnTo>
                <a:lnTo>
                  <a:pt x="14527" y="6824"/>
                </a:lnTo>
                <a:lnTo>
                  <a:pt x="14820" y="6750"/>
                </a:lnTo>
                <a:close/>
                <a:moveTo>
                  <a:pt x="5246" y="9098"/>
                </a:moveTo>
                <a:lnTo>
                  <a:pt x="5320" y="9208"/>
                </a:lnTo>
                <a:lnTo>
                  <a:pt x="5393" y="9245"/>
                </a:lnTo>
                <a:lnTo>
                  <a:pt x="5577" y="9245"/>
                </a:lnTo>
                <a:lnTo>
                  <a:pt x="5650" y="9281"/>
                </a:lnTo>
                <a:lnTo>
                  <a:pt x="5760" y="9318"/>
                </a:lnTo>
                <a:lnTo>
                  <a:pt x="5833" y="9391"/>
                </a:lnTo>
                <a:lnTo>
                  <a:pt x="5870" y="9465"/>
                </a:lnTo>
                <a:lnTo>
                  <a:pt x="5907" y="9538"/>
                </a:lnTo>
                <a:lnTo>
                  <a:pt x="5907" y="9648"/>
                </a:lnTo>
                <a:lnTo>
                  <a:pt x="5870" y="9758"/>
                </a:lnTo>
                <a:lnTo>
                  <a:pt x="5797" y="9831"/>
                </a:lnTo>
                <a:lnTo>
                  <a:pt x="5723" y="9905"/>
                </a:lnTo>
                <a:lnTo>
                  <a:pt x="5650" y="9978"/>
                </a:lnTo>
                <a:lnTo>
                  <a:pt x="5540" y="10015"/>
                </a:lnTo>
                <a:lnTo>
                  <a:pt x="5466" y="9868"/>
                </a:lnTo>
                <a:lnTo>
                  <a:pt x="5356" y="9758"/>
                </a:lnTo>
                <a:lnTo>
                  <a:pt x="5210" y="9685"/>
                </a:lnTo>
                <a:lnTo>
                  <a:pt x="5026" y="9648"/>
                </a:lnTo>
                <a:lnTo>
                  <a:pt x="5063" y="9648"/>
                </a:lnTo>
                <a:lnTo>
                  <a:pt x="5210" y="9575"/>
                </a:lnTo>
                <a:lnTo>
                  <a:pt x="5283" y="9538"/>
                </a:lnTo>
                <a:lnTo>
                  <a:pt x="5283" y="9501"/>
                </a:lnTo>
                <a:lnTo>
                  <a:pt x="5283" y="9355"/>
                </a:lnTo>
                <a:lnTo>
                  <a:pt x="5210" y="9245"/>
                </a:lnTo>
                <a:lnTo>
                  <a:pt x="5100" y="9245"/>
                </a:lnTo>
                <a:lnTo>
                  <a:pt x="4953" y="9281"/>
                </a:lnTo>
                <a:lnTo>
                  <a:pt x="4806" y="9355"/>
                </a:lnTo>
                <a:lnTo>
                  <a:pt x="4806" y="9355"/>
                </a:lnTo>
                <a:lnTo>
                  <a:pt x="4843" y="9281"/>
                </a:lnTo>
                <a:lnTo>
                  <a:pt x="4880" y="9208"/>
                </a:lnTo>
                <a:lnTo>
                  <a:pt x="4843" y="9171"/>
                </a:lnTo>
                <a:lnTo>
                  <a:pt x="5026" y="9134"/>
                </a:lnTo>
                <a:lnTo>
                  <a:pt x="5246" y="9098"/>
                </a:lnTo>
                <a:close/>
                <a:moveTo>
                  <a:pt x="6347" y="8034"/>
                </a:moveTo>
                <a:lnTo>
                  <a:pt x="6347" y="8071"/>
                </a:lnTo>
                <a:lnTo>
                  <a:pt x="6310" y="8181"/>
                </a:lnTo>
                <a:lnTo>
                  <a:pt x="6127" y="8254"/>
                </a:lnTo>
                <a:lnTo>
                  <a:pt x="5980" y="8364"/>
                </a:lnTo>
                <a:lnTo>
                  <a:pt x="5687" y="8621"/>
                </a:lnTo>
                <a:lnTo>
                  <a:pt x="5577" y="8621"/>
                </a:lnTo>
                <a:lnTo>
                  <a:pt x="5466" y="8694"/>
                </a:lnTo>
                <a:lnTo>
                  <a:pt x="5393" y="8768"/>
                </a:lnTo>
                <a:lnTo>
                  <a:pt x="5246" y="8731"/>
                </a:lnTo>
                <a:lnTo>
                  <a:pt x="4806" y="8731"/>
                </a:lnTo>
                <a:lnTo>
                  <a:pt x="4549" y="8841"/>
                </a:lnTo>
                <a:lnTo>
                  <a:pt x="4293" y="9024"/>
                </a:lnTo>
                <a:lnTo>
                  <a:pt x="4183" y="9171"/>
                </a:lnTo>
                <a:lnTo>
                  <a:pt x="4073" y="9355"/>
                </a:lnTo>
                <a:lnTo>
                  <a:pt x="4073" y="9501"/>
                </a:lnTo>
                <a:lnTo>
                  <a:pt x="4073" y="9648"/>
                </a:lnTo>
                <a:lnTo>
                  <a:pt x="4073" y="9721"/>
                </a:lnTo>
                <a:lnTo>
                  <a:pt x="4146" y="9831"/>
                </a:lnTo>
                <a:lnTo>
                  <a:pt x="4256" y="9978"/>
                </a:lnTo>
                <a:lnTo>
                  <a:pt x="4439" y="10162"/>
                </a:lnTo>
                <a:lnTo>
                  <a:pt x="4623" y="10308"/>
                </a:lnTo>
                <a:lnTo>
                  <a:pt x="4843" y="10382"/>
                </a:lnTo>
                <a:lnTo>
                  <a:pt x="5026" y="10455"/>
                </a:lnTo>
                <a:lnTo>
                  <a:pt x="5246" y="10492"/>
                </a:lnTo>
                <a:lnTo>
                  <a:pt x="5466" y="10492"/>
                </a:lnTo>
                <a:lnTo>
                  <a:pt x="5723" y="10455"/>
                </a:lnTo>
                <a:lnTo>
                  <a:pt x="5907" y="10345"/>
                </a:lnTo>
                <a:lnTo>
                  <a:pt x="6090" y="10235"/>
                </a:lnTo>
                <a:lnTo>
                  <a:pt x="6237" y="10052"/>
                </a:lnTo>
                <a:lnTo>
                  <a:pt x="6347" y="9868"/>
                </a:lnTo>
                <a:lnTo>
                  <a:pt x="6384" y="9575"/>
                </a:lnTo>
                <a:lnTo>
                  <a:pt x="6310" y="9355"/>
                </a:lnTo>
                <a:lnTo>
                  <a:pt x="6200" y="9134"/>
                </a:lnTo>
                <a:lnTo>
                  <a:pt x="6017" y="8951"/>
                </a:lnTo>
                <a:lnTo>
                  <a:pt x="6310" y="8658"/>
                </a:lnTo>
                <a:lnTo>
                  <a:pt x="6420" y="8548"/>
                </a:lnTo>
                <a:lnTo>
                  <a:pt x="6567" y="8401"/>
                </a:lnTo>
                <a:lnTo>
                  <a:pt x="6567" y="8327"/>
                </a:lnTo>
                <a:lnTo>
                  <a:pt x="6567" y="8254"/>
                </a:lnTo>
                <a:lnTo>
                  <a:pt x="6530" y="8217"/>
                </a:lnTo>
                <a:lnTo>
                  <a:pt x="6494" y="8181"/>
                </a:lnTo>
                <a:lnTo>
                  <a:pt x="6384" y="8071"/>
                </a:lnTo>
                <a:lnTo>
                  <a:pt x="6347" y="8034"/>
                </a:lnTo>
                <a:close/>
                <a:moveTo>
                  <a:pt x="19992" y="10418"/>
                </a:moveTo>
                <a:lnTo>
                  <a:pt x="20139" y="10492"/>
                </a:lnTo>
                <a:lnTo>
                  <a:pt x="20139" y="10602"/>
                </a:lnTo>
                <a:lnTo>
                  <a:pt x="20176" y="10638"/>
                </a:lnTo>
                <a:lnTo>
                  <a:pt x="20213" y="10638"/>
                </a:lnTo>
                <a:lnTo>
                  <a:pt x="20249" y="10602"/>
                </a:lnTo>
                <a:lnTo>
                  <a:pt x="20286" y="10785"/>
                </a:lnTo>
                <a:lnTo>
                  <a:pt x="20286" y="11042"/>
                </a:lnTo>
                <a:lnTo>
                  <a:pt x="20286" y="11189"/>
                </a:lnTo>
                <a:lnTo>
                  <a:pt x="20213" y="11372"/>
                </a:lnTo>
                <a:lnTo>
                  <a:pt x="20139" y="11519"/>
                </a:lnTo>
                <a:lnTo>
                  <a:pt x="20066" y="11665"/>
                </a:lnTo>
                <a:lnTo>
                  <a:pt x="19956" y="11812"/>
                </a:lnTo>
                <a:lnTo>
                  <a:pt x="19809" y="11886"/>
                </a:lnTo>
                <a:lnTo>
                  <a:pt x="19662" y="11959"/>
                </a:lnTo>
                <a:lnTo>
                  <a:pt x="19479" y="11959"/>
                </a:lnTo>
                <a:lnTo>
                  <a:pt x="19442" y="11886"/>
                </a:lnTo>
                <a:lnTo>
                  <a:pt x="19222" y="11776"/>
                </a:lnTo>
                <a:lnTo>
                  <a:pt x="19626" y="11702"/>
                </a:lnTo>
                <a:lnTo>
                  <a:pt x="19662" y="11665"/>
                </a:lnTo>
                <a:lnTo>
                  <a:pt x="19736" y="11629"/>
                </a:lnTo>
                <a:lnTo>
                  <a:pt x="19736" y="11482"/>
                </a:lnTo>
                <a:lnTo>
                  <a:pt x="19699" y="11372"/>
                </a:lnTo>
                <a:lnTo>
                  <a:pt x="19626" y="11335"/>
                </a:lnTo>
                <a:lnTo>
                  <a:pt x="19406" y="11335"/>
                </a:lnTo>
                <a:lnTo>
                  <a:pt x="19662" y="11152"/>
                </a:lnTo>
                <a:lnTo>
                  <a:pt x="19736" y="11115"/>
                </a:lnTo>
                <a:lnTo>
                  <a:pt x="19736" y="11042"/>
                </a:lnTo>
                <a:lnTo>
                  <a:pt x="19736" y="10969"/>
                </a:lnTo>
                <a:lnTo>
                  <a:pt x="19736" y="10932"/>
                </a:lnTo>
                <a:lnTo>
                  <a:pt x="19699" y="10858"/>
                </a:lnTo>
                <a:lnTo>
                  <a:pt x="19626" y="10822"/>
                </a:lnTo>
                <a:lnTo>
                  <a:pt x="19552" y="10822"/>
                </a:lnTo>
                <a:lnTo>
                  <a:pt x="19479" y="10858"/>
                </a:lnTo>
                <a:lnTo>
                  <a:pt x="19332" y="10895"/>
                </a:lnTo>
                <a:lnTo>
                  <a:pt x="19185" y="10932"/>
                </a:lnTo>
                <a:lnTo>
                  <a:pt x="19185" y="10932"/>
                </a:lnTo>
                <a:lnTo>
                  <a:pt x="19626" y="10748"/>
                </a:lnTo>
                <a:lnTo>
                  <a:pt x="19662" y="10712"/>
                </a:lnTo>
                <a:lnTo>
                  <a:pt x="19662" y="10675"/>
                </a:lnTo>
                <a:lnTo>
                  <a:pt x="19626" y="10638"/>
                </a:lnTo>
                <a:lnTo>
                  <a:pt x="19479" y="10602"/>
                </a:lnTo>
                <a:lnTo>
                  <a:pt x="19295" y="10602"/>
                </a:lnTo>
                <a:lnTo>
                  <a:pt x="19369" y="10565"/>
                </a:lnTo>
                <a:lnTo>
                  <a:pt x="19589" y="10455"/>
                </a:lnTo>
                <a:lnTo>
                  <a:pt x="19772" y="10418"/>
                </a:lnTo>
                <a:close/>
                <a:moveTo>
                  <a:pt x="16691" y="13390"/>
                </a:moveTo>
                <a:lnTo>
                  <a:pt x="16801" y="13463"/>
                </a:lnTo>
                <a:lnTo>
                  <a:pt x="16874" y="13536"/>
                </a:lnTo>
                <a:lnTo>
                  <a:pt x="16728" y="13646"/>
                </a:lnTo>
                <a:lnTo>
                  <a:pt x="16581" y="13756"/>
                </a:lnTo>
                <a:lnTo>
                  <a:pt x="16434" y="13903"/>
                </a:lnTo>
                <a:lnTo>
                  <a:pt x="16361" y="14050"/>
                </a:lnTo>
                <a:lnTo>
                  <a:pt x="16104" y="14013"/>
                </a:lnTo>
                <a:lnTo>
                  <a:pt x="16068" y="13976"/>
                </a:lnTo>
                <a:lnTo>
                  <a:pt x="16691" y="13390"/>
                </a:lnTo>
                <a:close/>
                <a:moveTo>
                  <a:pt x="16654" y="11959"/>
                </a:moveTo>
                <a:lnTo>
                  <a:pt x="17058" y="12326"/>
                </a:lnTo>
                <a:lnTo>
                  <a:pt x="17278" y="12546"/>
                </a:lnTo>
                <a:lnTo>
                  <a:pt x="17498" y="12803"/>
                </a:lnTo>
                <a:lnTo>
                  <a:pt x="17681" y="13059"/>
                </a:lnTo>
                <a:lnTo>
                  <a:pt x="17755" y="13169"/>
                </a:lnTo>
                <a:lnTo>
                  <a:pt x="17792" y="13279"/>
                </a:lnTo>
                <a:lnTo>
                  <a:pt x="17792" y="13426"/>
                </a:lnTo>
                <a:lnTo>
                  <a:pt x="17755" y="13536"/>
                </a:lnTo>
                <a:lnTo>
                  <a:pt x="17718" y="13646"/>
                </a:lnTo>
                <a:lnTo>
                  <a:pt x="17608" y="13756"/>
                </a:lnTo>
                <a:lnTo>
                  <a:pt x="17498" y="13866"/>
                </a:lnTo>
                <a:lnTo>
                  <a:pt x="17351" y="13940"/>
                </a:lnTo>
                <a:lnTo>
                  <a:pt x="17278" y="13866"/>
                </a:lnTo>
                <a:lnTo>
                  <a:pt x="17168" y="13866"/>
                </a:lnTo>
                <a:lnTo>
                  <a:pt x="17095" y="13903"/>
                </a:lnTo>
                <a:lnTo>
                  <a:pt x="17058" y="13940"/>
                </a:lnTo>
                <a:lnTo>
                  <a:pt x="17021" y="13940"/>
                </a:lnTo>
                <a:lnTo>
                  <a:pt x="16948" y="13976"/>
                </a:lnTo>
                <a:lnTo>
                  <a:pt x="16911" y="14050"/>
                </a:lnTo>
                <a:lnTo>
                  <a:pt x="16874" y="14050"/>
                </a:lnTo>
                <a:lnTo>
                  <a:pt x="16948" y="13940"/>
                </a:lnTo>
                <a:lnTo>
                  <a:pt x="17095" y="13793"/>
                </a:lnTo>
                <a:lnTo>
                  <a:pt x="17168" y="13683"/>
                </a:lnTo>
                <a:lnTo>
                  <a:pt x="17205" y="13573"/>
                </a:lnTo>
                <a:lnTo>
                  <a:pt x="17168" y="13500"/>
                </a:lnTo>
                <a:lnTo>
                  <a:pt x="17131" y="13426"/>
                </a:lnTo>
                <a:lnTo>
                  <a:pt x="17021" y="13316"/>
                </a:lnTo>
                <a:lnTo>
                  <a:pt x="16874" y="13206"/>
                </a:lnTo>
                <a:lnTo>
                  <a:pt x="16691" y="13169"/>
                </a:lnTo>
                <a:lnTo>
                  <a:pt x="16618" y="13169"/>
                </a:lnTo>
                <a:lnTo>
                  <a:pt x="16581" y="13206"/>
                </a:lnTo>
                <a:lnTo>
                  <a:pt x="15627" y="13793"/>
                </a:lnTo>
                <a:lnTo>
                  <a:pt x="15517" y="13756"/>
                </a:lnTo>
                <a:lnTo>
                  <a:pt x="15407" y="13646"/>
                </a:lnTo>
                <a:lnTo>
                  <a:pt x="15884" y="13353"/>
                </a:lnTo>
                <a:lnTo>
                  <a:pt x="16361" y="13096"/>
                </a:lnTo>
                <a:lnTo>
                  <a:pt x="16398" y="13023"/>
                </a:lnTo>
                <a:lnTo>
                  <a:pt x="16398" y="12986"/>
                </a:lnTo>
                <a:lnTo>
                  <a:pt x="16361" y="12913"/>
                </a:lnTo>
                <a:lnTo>
                  <a:pt x="16288" y="12913"/>
                </a:lnTo>
                <a:lnTo>
                  <a:pt x="15994" y="12949"/>
                </a:lnTo>
                <a:lnTo>
                  <a:pt x="15701" y="13059"/>
                </a:lnTo>
                <a:lnTo>
                  <a:pt x="15407" y="13169"/>
                </a:lnTo>
                <a:lnTo>
                  <a:pt x="15150" y="13279"/>
                </a:lnTo>
                <a:lnTo>
                  <a:pt x="15040" y="13023"/>
                </a:lnTo>
                <a:lnTo>
                  <a:pt x="15077" y="12986"/>
                </a:lnTo>
                <a:lnTo>
                  <a:pt x="16068" y="12399"/>
                </a:lnTo>
                <a:lnTo>
                  <a:pt x="16104" y="12362"/>
                </a:lnTo>
                <a:lnTo>
                  <a:pt x="16104" y="12326"/>
                </a:lnTo>
                <a:lnTo>
                  <a:pt x="16068" y="12289"/>
                </a:lnTo>
                <a:lnTo>
                  <a:pt x="15994" y="12252"/>
                </a:lnTo>
                <a:lnTo>
                  <a:pt x="15554" y="12362"/>
                </a:lnTo>
                <a:lnTo>
                  <a:pt x="15150" y="12472"/>
                </a:lnTo>
                <a:lnTo>
                  <a:pt x="15150" y="12472"/>
                </a:lnTo>
                <a:lnTo>
                  <a:pt x="15297" y="12326"/>
                </a:lnTo>
                <a:lnTo>
                  <a:pt x="15517" y="12179"/>
                </a:lnTo>
                <a:lnTo>
                  <a:pt x="15737" y="12069"/>
                </a:lnTo>
                <a:lnTo>
                  <a:pt x="15994" y="11996"/>
                </a:lnTo>
                <a:lnTo>
                  <a:pt x="16324" y="11959"/>
                </a:lnTo>
                <a:close/>
                <a:moveTo>
                  <a:pt x="14857" y="6310"/>
                </a:moveTo>
                <a:lnTo>
                  <a:pt x="14600" y="6347"/>
                </a:lnTo>
                <a:lnTo>
                  <a:pt x="14380" y="6383"/>
                </a:lnTo>
                <a:lnTo>
                  <a:pt x="14197" y="6457"/>
                </a:lnTo>
                <a:lnTo>
                  <a:pt x="13793" y="6677"/>
                </a:lnTo>
                <a:lnTo>
                  <a:pt x="13426" y="6970"/>
                </a:lnTo>
                <a:lnTo>
                  <a:pt x="13243" y="7154"/>
                </a:lnTo>
                <a:lnTo>
                  <a:pt x="12950" y="7190"/>
                </a:lnTo>
                <a:lnTo>
                  <a:pt x="12840" y="7227"/>
                </a:lnTo>
                <a:lnTo>
                  <a:pt x="12803" y="7300"/>
                </a:lnTo>
                <a:lnTo>
                  <a:pt x="12766" y="7374"/>
                </a:lnTo>
                <a:lnTo>
                  <a:pt x="12766" y="7447"/>
                </a:lnTo>
                <a:lnTo>
                  <a:pt x="11042" y="7631"/>
                </a:lnTo>
                <a:lnTo>
                  <a:pt x="10052" y="7667"/>
                </a:lnTo>
                <a:lnTo>
                  <a:pt x="9575" y="7704"/>
                </a:lnTo>
                <a:lnTo>
                  <a:pt x="9098" y="7741"/>
                </a:lnTo>
                <a:lnTo>
                  <a:pt x="9025" y="7777"/>
                </a:lnTo>
                <a:lnTo>
                  <a:pt x="8988" y="7814"/>
                </a:lnTo>
                <a:lnTo>
                  <a:pt x="8951" y="7924"/>
                </a:lnTo>
                <a:lnTo>
                  <a:pt x="9025" y="8034"/>
                </a:lnTo>
                <a:lnTo>
                  <a:pt x="9061" y="8071"/>
                </a:lnTo>
                <a:lnTo>
                  <a:pt x="9135" y="8107"/>
                </a:lnTo>
                <a:lnTo>
                  <a:pt x="9612" y="8144"/>
                </a:lnTo>
                <a:lnTo>
                  <a:pt x="10125" y="8144"/>
                </a:lnTo>
                <a:lnTo>
                  <a:pt x="11152" y="8071"/>
                </a:lnTo>
                <a:lnTo>
                  <a:pt x="11922" y="8034"/>
                </a:lnTo>
                <a:lnTo>
                  <a:pt x="12693" y="7961"/>
                </a:lnTo>
                <a:lnTo>
                  <a:pt x="12546" y="8254"/>
                </a:lnTo>
                <a:lnTo>
                  <a:pt x="12473" y="8438"/>
                </a:lnTo>
                <a:lnTo>
                  <a:pt x="12473" y="8584"/>
                </a:lnTo>
                <a:lnTo>
                  <a:pt x="12509" y="8914"/>
                </a:lnTo>
                <a:lnTo>
                  <a:pt x="12363" y="9024"/>
                </a:lnTo>
                <a:lnTo>
                  <a:pt x="12253" y="9134"/>
                </a:lnTo>
                <a:lnTo>
                  <a:pt x="12253" y="9245"/>
                </a:lnTo>
                <a:lnTo>
                  <a:pt x="12289" y="9355"/>
                </a:lnTo>
                <a:lnTo>
                  <a:pt x="12399" y="9428"/>
                </a:lnTo>
                <a:lnTo>
                  <a:pt x="12546" y="9465"/>
                </a:lnTo>
                <a:lnTo>
                  <a:pt x="12693" y="9465"/>
                </a:lnTo>
                <a:lnTo>
                  <a:pt x="12803" y="9685"/>
                </a:lnTo>
                <a:lnTo>
                  <a:pt x="12950" y="9868"/>
                </a:lnTo>
                <a:lnTo>
                  <a:pt x="13096" y="10052"/>
                </a:lnTo>
                <a:lnTo>
                  <a:pt x="13243" y="10198"/>
                </a:lnTo>
                <a:lnTo>
                  <a:pt x="13426" y="10308"/>
                </a:lnTo>
                <a:lnTo>
                  <a:pt x="13647" y="10418"/>
                </a:lnTo>
                <a:lnTo>
                  <a:pt x="13867" y="10455"/>
                </a:lnTo>
                <a:lnTo>
                  <a:pt x="14087" y="10492"/>
                </a:lnTo>
                <a:lnTo>
                  <a:pt x="14233" y="10492"/>
                </a:lnTo>
                <a:lnTo>
                  <a:pt x="14600" y="10418"/>
                </a:lnTo>
                <a:lnTo>
                  <a:pt x="14967" y="10345"/>
                </a:lnTo>
                <a:lnTo>
                  <a:pt x="14930" y="10455"/>
                </a:lnTo>
                <a:lnTo>
                  <a:pt x="14930" y="10602"/>
                </a:lnTo>
                <a:lnTo>
                  <a:pt x="15004" y="10895"/>
                </a:lnTo>
                <a:lnTo>
                  <a:pt x="15077" y="11079"/>
                </a:lnTo>
                <a:lnTo>
                  <a:pt x="15150" y="11299"/>
                </a:lnTo>
                <a:lnTo>
                  <a:pt x="15297" y="11482"/>
                </a:lnTo>
                <a:lnTo>
                  <a:pt x="15481" y="11629"/>
                </a:lnTo>
                <a:lnTo>
                  <a:pt x="15481" y="11665"/>
                </a:lnTo>
                <a:lnTo>
                  <a:pt x="15261" y="11739"/>
                </a:lnTo>
                <a:lnTo>
                  <a:pt x="15077" y="11886"/>
                </a:lnTo>
                <a:lnTo>
                  <a:pt x="14894" y="11996"/>
                </a:lnTo>
                <a:lnTo>
                  <a:pt x="14784" y="12142"/>
                </a:lnTo>
                <a:lnTo>
                  <a:pt x="14674" y="12326"/>
                </a:lnTo>
                <a:lnTo>
                  <a:pt x="14600" y="12509"/>
                </a:lnTo>
                <a:lnTo>
                  <a:pt x="14564" y="12693"/>
                </a:lnTo>
                <a:lnTo>
                  <a:pt x="14527" y="12876"/>
                </a:lnTo>
                <a:lnTo>
                  <a:pt x="14527" y="12986"/>
                </a:lnTo>
                <a:lnTo>
                  <a:pt x="14527" y="13059"/>
                </a:lnTo>
                <a:lnTo>
                  <a:pt x="14600" y="13353"/>
                </a:lnTo>
                <a:lnTo>
                  <a:pt x="14747" y="13610"/>
                </a:lnTo>
                <a:lnTo>
                  <a:pt x="14747" y="13720"/>
                </a:lnTo>
                <a:lnTo>
                  <a:pt x="14784" y="13830"/>
                </a:lnTo>
                <a:lnTo>
                  <a:pt x="14930" y="13903"/>
                </a:lnTo>
                <a:lnTo>
                  <a:pt x="15004" y="13976"/>
                </a:lnTo>
                <a:lnTo>
                  <a:pt x="15297" y="14197"/>
                </a:lnTo>
                <a:lnTo>
                  <a:pt x="15627" y="14380"/>
                </a:lnTo>
                <a:lnTo>
                  <a:pt x="15994" y="14527"/>
                </a:lnTo>
                <a:lnTo>
                  <a:pt x="16398" y="14600"/>
                </a:lnTo>
                <a:lnTo>
                  <a:pt x="16801" y="14600"/>
                </a:lnTo>
                <a:lnTo>
                  <a:pt x="17205" y="14527"/>
                </a:lnTo>
                <a:lnTo>
                  <a:pt x="17571" y="14417"/>
                </a:lnTo>
                <a:lnTo>
                  <a:pt x="17902" y="14233"/>
                </a:lnTo>
                <a:lnTo>
                  <a:pt x="18122" y="14013"/>
                </a:lnTo>
                <a:lnTo>
                  <a:pt x="18268" y="13793"/>
                </a:lnTo>
                <a:lnTo>
                  <a:pt x="18305" y="13536"/>
                </a:lnTo>
                <a:lnTo>
                  <a:pt x="18305" y="13316"/>
                </a:lnTo>
                <a:lnTo>
                  <a:pt x="18232" y="13059"/>
                </a:lnTo>
                <a:lnTo>
                  <a:pt x="18122" y="12803"/>
                </a:lnTo>
                <a:lnTo>
                  <a:pt x="17975" y="12546"/>
                </a:lnTo>
                <a:lnTo>
                  <a:pt x="17792" y="12326"/>
                </a:lnTo>
                <a:lnTo>
                  <a:pt x="17902" y="12289"/>
                </a:lnTo>
                <a:lnTo>
                  <a:pt x="18232" y="12106"/>
                </a:lnTo>
                <a:lnTo>
                  <a:pt x="18599" y="11849"/>
                </a:lnTo>
                <a:lnTo>
                  <a:pt x="18709" y="12032"/>
                </a:lnTo>
                <a:lnTo>
                  <a:pt x="18855" y="12179"/>
                </a:lnTo>
                <a:lnTo>
                  <a:pt x="19002" y="12289"/>
                </a:lnTo>
                <a:lnTo>
                  <a:pt x="19149" y="12362"/>
                </a:lnTo>
                <a:lnTo>
                  <a:pt x="19406" y="12436"/>
                </a:lnTo>
                <a:lnTo>
                  <a:pt x="19662" y="12399"/>
                </a:lnTo>
                <a:lnTo>
                  <a:pt x="19919" y="12326"/>
                </a:lnTo>
                <a:lnTo>
                  <a:pt x="20139" y="12179"/>
                </a:lnTo>
                <a:lnTo>
                  <a:pt x="20359" y="11996"/>
                </a:lnTo>
                <a:lnTo>
                  <a:pt x="20543" y="11776"/>
                </a:lnTo>
                <a:lnTo>
                  <a:pt x="20653" y="11519"/>
                </a:lnTo>
                <a:lnTo>
                  <a:pt x="20726" y="11225"/>
                </a:lnTo>
                <a:lnTo>
                  <a:pt x="20799" y="10858"/>
                </a:lnTo>
                <a:lnTo>
                  <a:pt x="20763" y="10675"/>
                </a:lnTo>
                <a:lnTo>
                  <a:pt x="20726" y="10528"/>
                </a:lnTo>
                <a:lnTo>
                  <a:pt x="20689" y="10382"/>
                </a:lnTo>
                <a:lnTo>
                  <a:pt x="20579" y="10272"/>
                </a:lnTo>
                <a:lnTo>
                  <a:pt x="20359" y="10088"/>
                </a:lnTo>
                <a:lnTo>
                  <a:pt x="20066" y="9978"/>
                </a:lnTo>
                <a:lnTo>
                  <a:pt x="19919" y="9941"/>
                </a:lnTo>
                <a:lnTo>
                  <a:pt x="19626" y="9941"/>
                </a:lnTo>
                <a:lnTo>
                  <a:pt x="19516" y="10015"/>
                </a:lnTo>
                <a:lnTo>
                  <a:pt x="19479" y="10088"/>
                </a:lnTo>
                <a:lnTo>
                  <a:pt x="19185" y="10198"/>
                </a:lnTo>
                <a:lnTo>
                  <a:pt x="18929" y="10308"/>
                </a:lnTo>
                <a:lnTo>
                  <a:pt x="18819" y="10418"/>
                </a:lnTo>
                <a:lnTo>
                  <a:pt x="18672" y="10528"/>
                </a:lnTo>
                <a:lnTo>
                  <a:pt x="18599" y="10675"/>
                </a:lnTo>
                <a:lnTo>
                  <a:pt x="18525" y="10822"/>
                </a:lnTo>
                <a:lnTo>
                  <a:pt x="18452" y="11115"/>
                </a:lnTo>
                <a:lnTo>
                  <a:pt x="18452" y="11409"/>
                </a:lnTo>
                <a:lnTo>
                  <a:pt x="18048" y="11702"/>
                </a:lnTo>
                <a:lnTo>
                  <a:pt x="17645" y="11996"/>
                </a:lnTo>
                <a:lnTo>
                  <a:pt x="17608" y="12032"/>
                </a:lnTo>
                <a:lnTo>
                  <a:pt x="17608" y="12106"/>
                </a:lnTo>
                <a:lnTo>
                  <a:pt x="17241" y="11776"/>
                </a:lnTo>
                <a:lnTo>
                  <a:pt x="16911" y="11519"/>
                </a:lnTo>
                <a:lnTo>
                  <a:pt x="16838" y="11482"/>
                </a:lnTo>
                <a:lnTo>
                  <a:pt x="16691" y="11482"/>
                </a:lnTo>
                <a:lnTo>
                  <a:pt x="16654" y="11555"/>
                </a:lnTo>
                <a:lnTo>
                  <a:pt x="16434" y="11519"/>
                </a:lnTo>
                <a:lnTo>
                  <a:pt x="16214" y="11519"/>
                </a:lnTo>
                <a:lnTo>
                  <a:pt x="15774" y="11555"/>
                </a:lnTo>
                <a:lnTo>
                  <a:pt x="15811" y="11445"/>
                </a:lnTo>
                <a:lnTo>
                  <a:pt x="15774" y="11335"/>
                </a:lnTo>
                <a:lnTo>
                  <a:pt x="15664" y="11152"/>
                </a:lnTo>
                <a:lnTo>
                  <a:pt x="15554" y="11005"/>
                </a:lnTo>
                <a:lnTo>
                  <a:pt x="15444" y="10822"/>
                </a:lnTo>
                <a:lnTo>
                  <a:pt x="15371" y="10602"/>
                </a:lnTo>
                <a:lnTo>
                  <a:pt x="15334" y="10418"/>
                </a:lnTo>
                <a:lnTo>
                  <a:pt x="15297" y="10308"/>
                </a:lnTo>
                <a:lnTo>
                  <a:pt x="15224" y="10235"/>
                </a:lnTo>
                <a:lnTo>
                  <a:pt x="15627" y="10015"/>
                </a:lnTo>
                <a:lnTo>
                  <a:pt x="16031" y="9758"/>
                </a:lnTo>
                <a:lnTo>
                  <a:pt x="16361" y="9428"/>
                </a:lnTo>
                <a:lnTo>
                  <a:pt x="16471" y="9281"/>
                </a:lnTo>
                <a:lnTo>
                  <a:pt x="16581" y="9098"/>
                </a:lnTo>
                <a:lnTo>
                  <a:pt x="16654" y="8878"/>
                </a:lnTo>
                <a:lnTo>
                  <a:pt x="16691" y="8621"/>
                </a:lnTo>
                <a:lnTo>
                  <a:pt x="16691" y="8364"/>
                </a:lnTo>
                <a:lnTo>
                  <a:pt x="16691" y="8107"/>
                </a:lnTo>
                <a:lnTo>
                  <a:pt x="16581" y="7631"/>
                </a:lnTo>
                <a:lnTo>
                  <a:pt x="16398" y="7190"/>
                </a:lnTo>
                <a:lnTo>
                  <a:pt x="16251" y="6897"/>
                </a:lnTo>
                <a:lnTo>
                  <a:pt x="16031" y="6640"/>
                </a:lnTo>
                <a:lnTo>
                  <a:pt x="15884" y="6530"/>
                </a:lnTo>
                <a:lnTo>
                  <a:pt x="15737" y="6457"/>
                </a:lnTo>
                <a:lnTo>
                  <a:pt x="15591" y="6420"/>
                </a:lnTo>
                <a:lnTo>
                  <a:pt x="15407" y="6383"/>
                </a:lnTo>
                <a:lnTo>
                  <a:pt x="15077" y="631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484" name="Google Shape;484;p10"/>
          <p:cNvSpPr/>
          <p:nvPr/>
        </p:nvSpPr>
        <p:spPr>
          <a:xfrm>
            <a:off x="8052577" y="4132327"/>
            <a:ext cx="388118" cy="408938"/>
          </a:xfrm>
          <a:custGeom>
            <a:avLst/>
            <a:gdLst/>
            <a:ahLst/>
            <a:cxnLst/>
            <a:rect l="l" t="t" r="r" b="b"/>
            <a:pathLst>
              <a:path w="13683" h="14417" extrusionOk="0">
                <a:moveTo>
                  <a:pt x="9281" y="2311"/>
                </a:moveTo>
                <a:lnTo>
                  <a:pt x="9170" y="2385"/>
                </a:lnTo>
                <a:lnTo>
                  <a:pt x="9134" y="2495"/>
                </a:lnTo>
                <a:lnTo>
                  <a:pt x="9097" y="2568"/>
                </a:lnTo>
                <a:lnTo>
                  <a:pt x="9097" y="2678"/>
                </a:lnTo>
                <a:lnTo>
                  <a:pt x="9134" y="2862"/>
                </a:lnTo>
                <a:lnTo>
                  <a:pt x="9207" y="3082"/>
                </a:lnTo>
                <a:lnTo>
                  <a:pt x="9464" y="3742"/>
                </a:lnTo>
                <a:lnTo>
                  <a:pt x="9721" y="4402"/>
                </a:lnTo>
                <a:lnTo>
                  <a:pt x="9647" y="4439"/>
                </a:lnTo>
                <a:lnTo>
                  <a:pt x="9060" y="5283"/>
                </a:lnTo>
                <a:lnTo>
                  <a:pt x="8804" y="5649"/>
                </a:lnTo>
                <a:lnTo>
                  <a:pt x="8694" y="5833"/>
                </a:lnTo>
                <a:lnTo>
                  <a:pt x="8657" y="5943"/>
                </a:lnTo>
                <a:lnTo>
                  <a:pt x="8694" y="6053"/>
                </a:lnTo>
                <a:lnTo>
                  <a:pt x="8804" y="6016"/>
                </a:lnTo>
                <a:lnTo>
                  <a:pt x="8877" y="5980"/>
                </a:lnTo>
                <a:lnTo>
                  <a:pt x="9024" y="5833"/>
                </a:lnTo>
                <a:lnTo>
                  <a:pt x="9281" y="5503"/>
                </a:lnTo>
                <a:lnTo>
                  <a:pt x="9941" y="4659"/>
                </a:lnTo>
                <a:lnTo>
                  <a:pt x="10014" y="4659"/>
                </a:lnTo>
                <a:lnTo>
                  <a:pt x="10124" y="4622"/>
                </a:lnTo>
                <a:lnTo>
                  <a:pt x="10161" y="4549"/>
                </a:lnTo>
                <a:lnTo>
                  <a:pt x="10161" y="4439"/>
                </a:lnTo>
                <a:lnTo>
                  <a:pt x="9684" y="3229"/>
                </a:lnTo>
                <a:lnTo>
                  <a:pt x="9427" y="2715"/>
                </a:lnTo>
                <a:lnTo>
                  <a:pt x="9354" y="2532"/>
                </a:lnTo>
                <a:lnTo>
                  <a:pt x="9317" y="2422"/>
                </a:lnTo>
                <a:lnTo>
                  <a:pt x="9317" y="2348"/>
                </a:lnTo>
                <a:lnTo>
                  <a:pt x="9317" y="2311"/>
                </a:lnTo>
                <a:close/>
                <a:moveTo>
                  <a:pt x="8694" y="1615"/>
                </a:moveTo>
                <a:lnTo>
                  <a:pt x="8767" y="1798"/>
                </a:lnTo>
                <a:lnTo>
                  <a:pt x="8804" y="1908"/>
                </a:lnTo>
                <a:lnTo>
                  <a:pt x="8914" y="1981"/>
                </a:lnTo>
                <a:lnTo>
                  <a:pt x="9024" y="2055"/>
                </a:lnTo>
                <a:lnTo>
                  <a:pt x="9170" y="2018"/>
                </a:lnTo>
                <a:lnTo>
                  <a:pt x="9391" y="1908"/>
                </a:lnTo>
                <a:lnTo>
                  <a:pt x="9611" y="1725"/>
                </a:lnTo>
                <a:lnTo>
                  <a:pt x="9867" y="2275"/>
                </a:lnTo>
                <a:lnTo>
                  <a:pt x="10161" y="2752"/>
                </a:lnTo>
                <a:lnTo>
                  <a:pt x="10454" y="3265"/>
                </a:lnTo>
                <a:lnTo>
                  <a:pt x="10674" y="3779"/>
                </a:lnTo>
                <a:lnTo>
                  <a:pt x="10528" y="3925"/>
                </a:lnTo>
                <a:lnTo>
                  <a:pt x="10381" y="4072"/>
                </a:lnTo>
                <a:lnTo>
                  <a:pt x="10271" y="4256"/>
                </a:lnTo>
                <a:lnTo>
                  <a:pt x="10234" y="4476"/>
                </a:lnTo>
                <a:lnTo>
                  <a:pt x="10271" y="4586"/>
                </a:lnTo>
                <a:lnTo>
                  <a:pt x="10344" y="4659"/>
                </a:lnTo>
                <a:lnTo>
                  <a:pt x="10344" y="4806"/>
                </a:lnTo>
                <a:lnTo>
                  <a:pt x="10381" y="4879"/>
                </a:lnTo>
                <a:lnTo>
                  <a:pt x="10491" y="4916"/>
                </a:lnTo>
                <a:lnTo>
                  <a:pt x="10491" y="4953"/>
                </a:lnTo>
                <a:lnTo>
                  <a:pt x="10344" y="5173"/>
                </a:lnTo>
                <a:lnTo>
                  <a:pt x="9977" y="5649"/>
                </a:lnTo>
                <a:lnTo>
                  <a:pt x="9647" y="6163"/>
                </a:lnTo>
                <a:lnTo>
                  <a:pt x="9501" y="6090"/>
                </a:lnTo>
                <a:lnTo>
                  <a:pt x="9317" y="6053"/>
                </a:lnTo>
                <a:lnTo>
                  <a:pt x="9134" y="6126"/>
                </a:lnTo>
                <a:lnTo>
                  <a:pt x="8950" y="6200"/>
                </a:lnTo>
                <a:lnTo>
                  <a:pt x="8840" y="6346"/>
                </a:lnTo>
                <a:lnTo>
                  <a:pt x="8730" y="6493"/>
                </a:lnTo>
                <a:lnTo>
                  <a:pt x="8327" y="6493"/>
                </a:lnTo>
                <a:lnTo>
                  <a:pt x="7556" y="6530"/>
                </a:lnTo>
                <a:lnTo>
                  <a:pt x="7520" y="6456"/>
                </a:lnTo>
                <a:lnTo>
                  <a:pt x="7410" y="6383"/>
                </a:lnTo>
                <a:lnTo>
                  <a:pt x="7080" y="6273"/>
                </a:lnTo>
                <a:lnTo>
                  <a:pt x="7043" y="6273"/>
                </a:lnTo>
                <a:lnTo>
                  <a:pt x="6970" y="6236"/>
                </a:lnTo>
                <a:lnTo>
                  <a:pt x="6786" y="6236"/>
                </a:lnTo>
                <a:lnTo>
                  <a:pt x="6639" y="6200"/>
                </a:lnTo>
                <a:lnTo>
                  <a:pt x="5832" y="5429"/>
                </a:lnTo>
                <a:lnTo>
                  <a:pt x="5246" y="4879"/>
                </a:lnTo>
                <a:lnTo>
                  <a:pt x="5319" y="4696"/>
                </a:lnTo>
                <a:lnTo>
                  <a:pt x="5319" y="4512"/>
                </a:lnTo>
                <a:lnTo>
                  <a:pt x="5282" y="4439"/>
                </a:lnTo>
                <a:lnTo>
                  <a:pt x="5246" y="4366"/>
                </a:lnTo>
                <a:lnTo>
                  <a:pt x="5099" y="4256"/>
                </a:lnTo>
                <a:lnTo>
                  <a:pt x="5282" y="3815"/>
                </a:lnTo>
                <a:lnTo>
                  <a:pt x="5796" y="2715"/>
                </a:lnTo>
                <a:lnTo>
                  <a:pt x="6126" y="2018"/>
                </a:lnTo>
                <a:lnTo>
                  <a:pt x="6273" y="2018"/>
                </a:lnTo>
                <a:lnTo>
                  <a:pt x="6419" y="1981"/>
                </a:lnTo>
                <a:lnTo>
                  <a:pt x="6566" y="1908"/>
                </a:lnTo>
                <a:lnTo>
                  <a:pt x="6713" y="1798"/>
                </a:lnTo>
                <a:lnTo>
                  <a:pt x="6823" y="1688"/>
                </a:lnTo>
                <a:lnTo>
                  <a:pt x="7483" y="1651"/>
                </a:lnTo>
                <a:lnTo>
                  <a:pt x="8694" y="1615"/>
                </a:lnTo>
                <a:close/>
                <a:moveTo>
                  <a:pt x="6823" y="6823"/>
                </a:moveTo>
                <a:lnTo>
                  <a:pt x="6933" y="6897"/>
                </a:lnTo>
                <a:lnTo>
                  <a:pt x="6749" y="6897"/>
                </a:lnTo>
                <a:lnTo>
                  <a:pt x="6713" y="6860"/>
                </a:lnTo>
                <a:lnTo>
                  <a:pt x="6823" y="6823"/>
                </a:lnTo>
                <a:close/>
                <a:moveTo>
                  <a:pt x="2714" y="5393"/>
                </a:moveTo>
                <a:lnTo>
                  <a:pt x="2641" y="5429"/>
                </a:lnTo>
                <a:lnTo>
                  <a:pt x="2531" y="5503"/>
                </a:lnTo>
                <a:lnTo>
                  <a:pt x="2458" y="5576"/>
                </a:lnTo>
                <a:lnTo>
                  <a:pt x="2274" y="5796"/>
                </a:lnTo>
                <a:lnTo>
                  <a:pt x="1981" y="6310"/>
                </a:lnTo>
                <a:lnTo>
                  <a:pt x="1651" y="6860"/>
                </a:lnTo>
                <a:lnTo>
                  <a:pt x="1504" y="7080"/>
                </a:lnTo>
                <a:lnTo>
                  <a:pt x="1431" y="7190"/>
                </a:lnTo>
                <a:lnTo>
                  <a:pt x="1394" y="7263"/>
                </a:lnTo>
                <a:lnTo>
                  <a:pt x="1394" y="7337"/>
                </a:lnTo>
                <a:lnTo>
                  <a:pt x="1321" y="7374"/>
                </a:lnTo>
                <a:lnTo>
                  <a:pt x="1321" y="7410"/>
                </a:lnTo>
                <a:lnTo>
                  <a:pt x="1321" y="7520"/>
                </a:lnTo>
                <a:lnTo>
                  <a:pt x="1394" y="7557"/>
                </a:lnTo>
                <a:lnTo>
                  <a:pt x="1504" y="7594"/>
                </a:lnTo>
                <a:lnTo>
                  <a:pt x="1614" y="7520"/>
                </a:lnTo>
                <a:lnTo>
                  <a:pt x="1724" y="7447"/>
                </a:lnTo>
                <a:lnTo>
                  <a:pt x="1834" y="7337"/>
                </a:lnTo>
                <a:lnTo>
                  <a:pt x="2018" y="7043"/>
                </a:lnTo>
                <a:lnTo>
                  <a:pt x="2128" y="6823"/>
                </a:lnTo>
                <a:lnTo>
                  <a:pt x="2568" y="6200"/>
                </a:lnTo>
                <a:lnTo>
                  <a:pt x="2751" y="5870"/>
                </a:lnTo>
                <a:lnTo>
                  <a:pt x="2861" y="5723"/>
                </a:lnTo>
                <a:lnTo>
                  <a:pt x="2861" y="5539"/>
                </a:lnTo>
                <a:lnTo>
                  <a:pt x="2861" y="5466"/>
                </a:lnTo>
                <a:lnTo>
                  <a:pt x="2788" y="5429"/>
                </a:lnTo>
                <a:lnTo>
                  <a:pt x="2714" y="5393"/>
                </a:lnTo>
                <a:close/>
                <a:moveTo>
                  <a:pt x="4072" y="4843"/>
                </a:moveTo>
                <a:lnTo>
                  <a:pt x="4182" y="5026"/>
                </a:lnTo>
                <a:lnTo>
                  <a:pt x="4328" y="5173"/>
                </a:lnTo>
                <a:lnTo>
                  <a:pt x="4475" y="5209"/>
                </a:lnTo>
                <a:lnTo>
                  <a:pt x="4622" y="5246"/>
                </a:lnTo>
                <a:lnTo>
                  <a:pt x="4769" y="5246"/>
                </a:lnTo>
                <a:lnTo>
                  <a:pt x="4915" y="5209"/>
                </a:lnTo>
                <a:lnTo>
                  <a:pt x="5319" y="5576"/>
                </a:lnTo>
                <a:lnTo>
                  <a:pt x="6163" y="6456"/>
                </a:lnTo>
                <a:lnTo>
                  <a:pt x="6126" y="6530"/>
                </a:lnTo>
                <a:lnTo>
                  <a:pt x="6089" y="6640"/>
                </a:lnTo>
                <a:lnTo>
                  <a:pt x="6126" y="6787"/>
                </a:lnTo>
                <a:lnTo>
                  <a:pt x="6163" y="6897"/>
                </a:lnTo>
                <a:lnTo>
                  <a:pt x="6236" y="7007"/>
                </a:lnTo>
                <a:lnTo>
                  <a:pt x="6236" y="7080"/>
                </a:lnTo>
                <a:lnTo>
                  <a:pt x="5942" y="7410"/>
                </a:lnTo>
                <a:lnTo>
                  <a:pt x="5686" y="7777"/>
                </a:lnTo>
                <a:lnTo>
                  <a:pt x="5172" y="8511"/>
                </a:lnTo>
                <a:lnTo>
                  <a:pt x="4695" y="9134"/>
                </a:lnTo>
                <a:lnTo>
                  <a:pt x="4585" y="9061"/>
                </a:lnTo>
                <a:lnTo>
                  <a:pt x="4439" y="9061"/>
                </a:lnTo>
                <a:lnTo>
                  <a:pt x="4255" y="9098"/>
                </a:lnTo>
                <a:lnTo>
                  <a:pt x="4108" y="9208"/>
                </a:lnTo>
                <a:lnTo>
                  <a:pt x="3998" y="9354"/>
                </a:lnTo>
                <a:lnTo>
                  <a:pt x="3925" y="9538"/>
                </a:lnTo>
                <a:lnTo>
                  <a:pt x="3595" y="9501"/>
                </a:lnTo>
                <a:lnTo>
                  <a:pt x="2825" y="9538"/>
                </a:lnTo>
                <a:lnTo>
                  <a:pt x="2788" y="9354"/>
                </a:lnTo>
                <a:lnTo>
                  <a:pt x="2678" y="9208"/>
                </a:lnTo>
                <a:lnTo>
                  <a:pt x="2531" y="9098"/>
                </a:lnTo>
                <a:lnTo>
                  <a:pt x="2384" y="9061"/>
                </a:lnTo>
                <a:lnTo>
                  <a:pt x="2238" y="9061"/>
                </a:lnTo>
                <a:lnTo>
                  <a:pt x="2054" y="9098"/>
                </a:lnTo>
                <a:lnTo>
                  <a:pt x="1577" y="8437"/>
                </a:lnTo>
                <a:lnTo>
                  <a:pt x="1394" y="8107"/>
                </a:lnTo>
                <a:lnTo>
                  <a:pt x="1137" y="7777"/>
                </a:lnTo>
                <a:lnTo>
                  <a:pt x="1211" y="7594"/>
                </a:lnTo>
                <a:lnTo>
                  <a:pt x="1247" y="7447"/>
                </a:lnTo>
                <a:lnTo>
                  <a:pt x="1211" y="7263"/>
                </a:lnTo>
                <a:lnTo>
                  <a:pt x="1174" y="7117"/>
                </a:lnTo>
                <a:lnTo>
                  <a:pt x="1064" y="7007"/>
                </a:lnTo>
                <a:lnTo>
                  <a:pt x="1101" y="6933"/>
                </a:lnTo>
                <a:lnTo>
                  <a:pt x="1174" y="6823"/>
                </a:lnTo>
                <a:lnTo>
                  <a:pt x="1247" y="6640"/>
                </a:lnTo>
                <a:lnTo>
                  <a:pt x="1614" y="5980"/>
                </a:lnTo>
                <a:lnTo>
                  <a:pt x="1944" y="5356"/>
                </a:lnTo>
                <a:lnTo>
                  <a:pt x="2164" y="5356"/>
                </a:lnTo>
                <a:lnTo>
                  <a:pt x="2384" y="5283"/>
                </a:lnTo>
                <a:lnTo>
                  <a:pt x="2531" y="5136"/>
                </a:lnTo>
                <a:lnTo>
                  <a:pt x="2604" y="5063"/>
                </a:lnTo>
                <a:lnTo>
                  <a:pt x="2641" y="4953"/>
                </a:lnTo>
                <a:lnTo>
                  <a:pt x="2678" y="4916"/>
                </a:lnTo>
                <a:lnTo>
                  <a:pt x="3118" y="4953"/>
                </a:lnTo>
                <a:lnTo>
                  <a:pt x="3705" y="4916"/>
                </a:lnTo>
                <a:lnTo>
                  <a:pt x="4072" y="4843"/>
                </a:lnTo>
                <a:close/>
                <a:moveTo>
                  <a:pt x="8877" y="7740"/>
                </a:moveTo>
                <a:lnTo>
                  <a:pt x="8877" y="7777"/>
                </a:lnTo>
                <a:lnTo>
                  <a:pt x="8877" y="7814"/>
                </a:lnTo>
                <a:lnTo>
                  <a:pt x="8914" y="7997"/>
                </a:lnTo>
                <a:lnTo>
                  <a:pt x="8914" y="8070"/>
                </a:lnTo>
                <a:lnTo>
                  <a:pt x="8950" y="8181"/>
                </a:lnTo>
                <a:lnTo>
                  <a:pt x="9391" y="8731"/>
                </a:lnTo>
                <a:lnTo>
                  <a:pt x="9794" y="9281"/>
                </a:lnTo>
                <a:lnTo>
                  <a:pt x="9941" y="9464"/>
                </a:lnTo>
                <a:lnTo>
                  <a:pt x="10014" y="9538"/>
                </a:lnTo>
                <a:lnTo>
                  <a:pt x="10124" y="9574"/>
                </a:lnTo>
                <a:lnTo>
                  <a:pt x="10234" y="9574"/>
                </a:lnTo>
                <a:lnTo>
                  <a:pt x="10308" y="9538"/>
                </a:lnTo>
                <a:lnTo>
                  <a:pt x="10381" y="9501"/>
                </a:lnTo>
                <a:lnTo>
                  <a:pt x="10418" y="9391"/>
                </a:lnTo>
                <a:lnTo>
                  <a:pt x="10418" y="9354"/>
                </a:lnTo>
                <a:lnTo>
                  <a:pt x="10418" y="9244"/>
                </a:lnTo>
                <a:lnTo>
                  <a:pt x="10381" y="9171"/>
                </a:lnTo>
                <a:lnTo>
                  <a:pt x="10308" y="9134"/>
                </a:lnTo>
                <a:lnTo>
                  <a:pt x="10198" y="9098"/>
                </a:lnTo>
                <a:lnTo>
                  <a:pt x="10088" y="8951"/>
                </a:lnTo>
                <a:lnTo>
                  <a:pt x="10014" y="8841"/>
                </a:lnTo>
                <a:lnTo>
                  <a:pt x="9647" y="8401"/>
                </a:lnTo>
                <a:lnTo>
                  <a:pt x="9281" y="7924"/>
                </a:lnTo>
                <a:lnTo>
                  <a:pt x="9207" y="7850"/>
                </a:lnTo>
                <a:lnTo>
                  <a:pt x="9134" y="7814"/>
                </a:lnTo>
                <a:lnTo>
                  <a:pt x="8950" y="7740"/>
                </a:lnTo>
                <a:close/>
                <a:moveTo>
                  <a:pt x="2128" y="9721"/>
                </a:moveTo>
                <a:lnTo>
                  <a:pt x="2054" y="9758"/>
                </a:lnTo>
                <a:lnTo>
                  <a:pt x="2054" y="9721"/>
                </a:lnTo>
                <a:close/>
                <a:moveTo>
                  <a:pt x="5612" y="9281"/>
                </a:moveTo>
                <a:lnTo>
                  <a:pt x="5576" y="9318"/>
                </a:lnTo>
                <a:lnTo>
                  <a:pt x="5576" y="9354"/>
                </a:lnTo>
                <a:lnTo>
                  <a:pt x="5576" y="9538"/>
                </a:lnTo>
                <a:lnTo>
                  <a:pt x="5649" y="9684"/>
                </a:lnTo>
                <a:lnTo>
                  <a:pt x="5796" y="9941"/>
                </a:lnTo>
                <a:lnTo>
                  <a:pt x="6163" y="10455"/>
                </a:lnTo>
                <a:lnTo>
                  <a:pt x="6456" y="10895"/>
                </a:lnTo>
                <a:lnTo>
                  <a:pt x="6603" y="11115"/>
                </a:lnTo>
                <a:lnTo>
                  <a:pt x="6823" y="11298"/>
                </a:lnTo>
                <a:lnTo>
                  <a:pt x="6860" y="11372"/>
                </a:lnTo>
                <a:lnTo>
                  <a:pt x="6970" y="11482"/>
                </a:lnTo>
                <a:lnTo>
                  <a:pt x="7043" y="11519"/>
                </a:lnTo>
                <a:lnTo>
                  <a:pt x="7116" y="11519"/>
                </a:lnTo>
                <a:lnTo>
                  <a:pt x="7190" y="11482"/>
                </a:lnTo>
                <a:lnTo>
                  <a:pt x="7226" y="11408"/>
                </a:lnTo>
                <a:lnTo>
                  <a:pt x="7263" y="11188"/>
                </a:lnTo>
                <a:lnTo>
                  <a:pt x="7226" y="11078"/>
                </a:lnTo>
                <a:lnTo>
                  <a:pt x="7153" y="10968"/>
                </a:lnTo>
                <a:lnTo>
                  <a:pt x="7080" y="10932"/>
                </a:lnTo>
                <a:lnTo>
                  <a:pt x="7006" y="10895"/>
                </a:lnTo>
                <a:lnTo>
                  <a:pt x="6933" y="10785"/>
                </a:lnTo>
                <a:lnTo>
                  <a:pt x="6860" y="10675"/>
                </a:lnTo>
                <a:lnTo>
                  <a:pt x="6713" y="10455"/>
                </a:lnTo>
                <a:lnTo>
                  <a:pt x="6273" y="9831"/>
                </a:lnTo>
                <a:lnTo>
                  <a:pt x="6016" y="9501"/>
                </a:lnTo>
                <a:lnTo>
                  <a:pt x="5869" y="9391"/>
                </a:lnTo>
                <a:lnTo>
                  <a:pt x="5722" y="9281"/>
                </a:lnTo>
                <a:close/>
                <a:moveTo>
                  <a:pt x="8730" y="6970"/>
                </a:moveTo>
                <a:lnTo>
                  <a:pt x="8804" y="7080"/>
                </a:lnTo>
                <a:lnTo>
                  <a:pt x="8914" y="7153"/>
                </a:lnTo>
                <a:lnTo>
                  <a:pt x="8987" y="7227"/>
                </a:lnTo>
                <a:lnTo>
                  <a:pt x="9097" y="7263"/>
                </a:lnTo>
                <a:lnTo>
                  <a:pt x="9391" y="7227"/>
                </a:lnTo>
                <a:lnTo>
                  <a:pt x="9501" y="7263"/>
                </a:lnTo>
                <a:lnTo>
                  <a:pt x="9574" y="7300"/>
                </a:lnTo>
                <a:lnTo>
                  <a:pt x="9721" y="7557"/>
                </a:lnTo>
                <a:lnTo>
                  <a:pt x="9867" y="7814"/>
                </a:lnTo>
                <a:lnTo>
                  <a:pt x="10234" y="8364"/>
                </a:lnTo>
                <a:lnTo>
                  <a:pt x="10711" y="9098"/>
                </a:lnTo>
                <a:lnTo>
                  <a:pt x="10638" y="9281"/>
                </a:lnTo>
                <a:lnTo>
                  <a:pt x="10601" y="9428"/>
                </a:lnTo>
                <a:lnTo>
                  <a:pt x="10564" y="9758"/>
                </a:lnTo>
                <a:lnTo>
                  <a:pt x="10528" y="9941"/>
                </a:lnTo>
                <a:lnTo>
                  <a:pt x="10528" y="10125"/>
                </a:lnTo>
                <a:lnTo>
                  <a:pt x="10528" y="10235"/>
                </a:lnTo>
                <a:lnTo>
                  <a:pt x="10564" y="10271"/>
                </a:lnTo>
                <a:lnTo>
                  <a:pt x="10344" y="10638"/>
                </a:lnTo>
                <a:lnTo>
                  <a:pt x="9794" y="11555"/>
                </a:lnTo>
                <a:lnTo>
                  <a:pt x="9684" y="11519"/>
                </a:lnTo>
                <a:lnTo>
                  <a:pt x="9537" y="11519"/>
                </a:lnTo>
                <a:lnTo>
                  <a:pt x="9391" y="11555"/>
                </a:lnTo>
                <a:lnTo>
                  <a:pt x="9281" y="11629"/>
                </a:lnTo>
                <a:lnTo>
                  <a:pt x="9170" y="11702"/>
                </a:lnTo>
                <a:lnTo>
                  <a:pt x="9097" y="11812"/>
                </a:lnTo>
                <a:lnTo>
                  <a:pt x="9024" y="11922"/>
                </a:lnTo>
                <a:lnTo>
                  <a:pt x="8987" y="12032"/>
                </a:lnTo>
                <a:lnTo>
                  <a:pt x="8400" y="12069"/>
                </a:lnTo>
                <a:lnTo>
                  <a:pt x="7483" y="12142"/>
                </a:lnTo>
                <a:lnTo>
                  <a:pt x="7006" y="12142"/>
                </a:lnTo>
                <a:lnTo>
                  <a:pt x="6970" y="11959"/>
                </a:lnTo>
                <a:lnTo>
                  <a:pt x="6823" y="11775"/>
                </a:lnTo>
                <a:lnTo>
                  <a:pt x="6749" y="11739"/>
                </a:lnTo>
                <a:lnTo>
                  <a:pt x="6676" y="11702"/>
                </a:lnTo>
                <a:lnTo>
                  <a:pt x="6493" y="11665"/>
                </a:lnTo>
                <a:lnTo>
                  <a:pt x="6419" y="11629"/>
                </a:lnTo>
                <a:lnTo>
                  <a:pt x="6346" y="11665"/>
                </a:lnTo>
                <a:lnTo>
                  <a:pt x="6273" y="11739"/>
                </a:lnTo>
                <a:lnTo>
                  <a:pt x="6199" y="11739"/>
                </a:lnTo>
                <a:lnTo>
                  <a:pt x="5979" y="11225"/>
                </a:lnTo>
                <a:lnTo>
                  <a:pt x="5722" y="10712"/>
                </a:lnTo>
                <a:lnTo>
                  <a:pt x="5466" y="10308"/>
                </a:lnTo>
                <a:lnTo>
                  <a:pt x="5172" y="9868"/>
                </a:lnTo>
                <a:lnTo>
                  <a:pt x="5209" y="9758"/>
                </a:lnTo>
                <a:lnTo>
                  <a:pt x="5246" y="9648"/>
                </a:lnTo>
                <a:lnTo>
                  <a:pt x="5246" y="9501"/>
                </a:lnTo>
                <a:lnTo>
                  <a:pt x="5209" y="9391"/>
                </a:lnTo>
                <a:lnTo>
                  <a:pt x="5135" y="9318"/>
                </a:lnTo>
                <a:lnTo>
                  <a:pt x="5099" y="9318"/>
                </a:lnTo>
                <a:lnTo>
                  <a:pt x="5209" y="9171"/>
                </a:lnTo>
                <a:lnTo>
                  <a:pt x="5759" y="8401"/>
                </a:lnTo>
                <a:lnTo>
                  <a:pt x="6163" y="7850"/>
                </a:lnTo>
                <a:lnTo>
                  <a:pt x="6383" y="7594"/>
                </a:lnTo>
                <a:lnTo>
                  <a:pt x="6529" y="7300"/>
                </a:lnTo>
                <a:lnTo>
                  <a:pt x="6676" y="7337"/>
                </a:lnTo>
                <a:lnTo>
                  <a:pt x="6933" y="7337"/>
                </a:lnTo>
                <a:lnTo>
                  <a:pt x="7080" y="7300"/>
                </a:lnTo>
                <a:lnTo>
                  <a:pt x="7190" y="7263"/>
                </a:lnTo>
                <a:lnTo>
                  <a:pt x="7300" y="7153"/>
                </a:lnTo>
                <a:lnTo>
                  <a:pt x="7410" y="7080"/>
                </a:lnTo>
                <a:lnTo>
                  <a:pt x="7483" y="6970"/>
                </a:lnTo>
                <a:close/>
                <a:moveTo>
                  <a:pt x="4769" y="1"/>
                </a:moveTo>
                <a:lnTo>
                  <a:pt x="4769" y="37"/>
                </a:lnTo>
                <a:lnTo>
                  <a:pt x="4805" y="184"/>
                </a:lnTo>
                <a:lnTo>
                  <a:pt x="4879" y="294"/>
                </a:lnTo>
                <a:lnTo>
                  <a:pt x="4989" y="367"/>
                </a:lnTo>
                <a:lnTo>
                  <a:pt x="5099" y="404"/>
                </a:lnTo>
                <a:lnTo>
                  <a:pt x="5172" y="551"/>
                </a:lnTo>
                <a:lnTo>
                  <a:pt x="5282" y="697"/>
                </a:lnTo>
                <a:lnTo>
                  <a:pt x="5466" y="991"/>
                </a:lnTo>
                <a:lnTo>
                  <a:pt x="5539" y="1101"/>
                </a:lnTo>
                <a:lnTo>
                  <a:pt x="5466" y="1284"/>
                </a:lnTo>
                <a:lnTo>
                  <a:pt x="5466" y="1468"/>
                </a:lnTo>
                <a:lnTo>
                  <a:pt x="5539" y="1688"/>
                </a:lnTo>
                <a:lnTo>
                  <a:pt x="5649" y="1835"/>
                </a:lnTo>
                <a:lnTo>
                  <a:pt x="5722" y="1908"/>
                </a:lnTo>
                <a:lnTo>
                  <a:pt x="5356" y="2605"/>
                </a:lnTo>
                <a:lnTo>
                  <a:pt x="4879" y="3595"/>
                </a:lnTo>
                <a:lnTo>
                  <a:pt x="4769" y="3852"/>
                </a:lnTo>
                <a:lnTo>
                  <a:pt x="4622" y="4072"/>
                </a:lnTo>
                <a:lnTo>
                  <a:pt x="4402" y="4072"/>
                </a:lnTo>
                <a:lnTo>
                  <a:pt x="4292" y="4109"/>
                </a:lnTo>
                <a:lnTo>
                  <a:pt x="4182" y="4182"/>
                </a:lnTo>
                <a:lnTo>
                  <a:pt x="4108" y="4292"/>
                </a:lnTo>
                <a:lnTo>
                  <a:pt x="4072" y="4402"/>
                </a:lnTo>
                <a:lnTo>
                  <a:pt x="3485" y="4476"/>
                </a:lnTo>
                <a:lnTo>
                  <a:pt x="3045" y="4512"/>
                </a:lnTo>
                <a:lnTo>
                  <a:pt x="2678" y="4549"/>
                </a:lnTo>
                <a:lnTo>
                  <a:pt x="2568" y="4366"/>
                </a:lnTo>
                <a:lnTo>
                  <a:pt x="2458" y="4219"/>
                </a:lnTo>
                <a:lnTo>
                  <a:pt x="2274" y="4146"/>
                </a:lnTo>
                <a:lnTo>
                  <a:pt x="2091" y="4109"/>
                </a:lnTo>
                <a:lnTo>
                  <a:pt x="1907" y="4109"/>
                </a:lnTo>
                <a:lnTo>
                  <a:pt x="1797" y="4182"/>
                </a:lnTo>
                <a:lnTo>
                  <a:pt x="1651" y="4292"/>
                </a:lnTo>
                <a:lnTo>
                  <a:pt x="1577" y="4402"/>
                </a:lnTo>
                <a:lnTo>
                  <a:pt x="1504" y="4512"/>
                </a:lnTo>
                <a:lnTo>
                  <a:pt x="1504" y="4622"/>
                </a:lnTo>
                <a:lnTo>
                  <a:pt x="1431" y="4769"/>
                </a:lnTo>
                <a:lnTo>
                  <a:pt x="1431" y="4953"/>
                </a:lnTo>
                <a:lnTo>
                  <a:pt x="1467" y="5099"/>
                </a:lnTo>
                <a:lnTo>
                  <a:pt x="1504" y="5173"/>
                </a:lnTo>
                <a:lnTo>
                  <a:pt x="1504" y="5209"/>
                </a:lnTo>
                <a:lnTo>
                  <a:pt x="1247" y="5760"/>
                </a:lnTo>
                <a:lnTo>
                  <a:pt x="880" y="6420"/>
                </a:lnTo>
                <a:lnTo>
                  <a:pt x="770" y="6640"/>
                </a:lnTo>
                <a:lnTo>
                  <a:pt x="770" y="6713"/>
                </a:lnTo>
                <a:lnTo>
                  <a:pt x="734" y="6823"/>
                </a:lnTo>
                <a:lnTo>
                  <a:pt x="734" y="6787"/>
                </a:lnTo>
                <a:lnTo>
                  <a:pt x="624" y="6787"/>
                </a:lnTo>
                <a:lnTo>
                  <a:pt x="550" y="6823"/>
                </a:lnTo>
                <a:lnTo>
                  <a:pt x="404" y="6933"/>
                </a:lnTo>
                <a:lnTo>
                  <a:pt x="330" y="6970"/>
                </a:lnTo>
                <a:lnTo>
                  <a:pt x="257" y="7007"/>
                </a:lnTo>
                <a:lnTo>
                  <a:pt x="183" y="7117"/>
                </a:lnTo>
                <a:lnTo>
                  <a:pt x="110" y="7227"/>
                </a:lnTo>
                <a:lnTo>
                  <a:pt x="110" y="7447"/>
                </a:lnTo>
                <a:lnTo>
                  <a:pt x="0" y="7777"/>
                </a:lnTo>
                <a:lnTo>
                  <a:pt x="37" y="7850"/>
                </a:lnTo>
                <a:lnTo>
                  <a:pt x="73" y="7887"/>
                </a:lnTo>
                <a:lnTo>
                  <a:pt x="110" y="7960"/>
                </a:lnTo>
                <a:lnTo>
                  <a:pt x="183" y="7960"/>
                </a:lnTo>
                <a:lnTo>
                  <a:pt x="367" y="8034"/>
                </a:lnTo>
                <a:lnTo>
                  <a:pt x="660" y="8034"/>
                </a:lnTo>
                <a:lnTo>
                  <a:pt x="660" y="7997"/>
                </a:lnTo>
                <a:lnTo>
                  <a:pt x="770" y="7997"/>
                </a:lnTo>
                <a:lnTo>
                  <a:pt x="880" y="8181"/>
                </a:lnTo>
                <a:lnTo>
                  <a:pt x="990" y="8364"/>
                </a:lnTo>
                <a:lnTo>
                  <a:pt x="1211" y="8657"/>
                </a:lnTo>
                <a:lnTo>
                  <a:pt x="1651" y="9281"/>
                </a:lnTo>
                <a:lnTo>
                  <a:pt x="1687" y="9354"/>
                </a:lnTo>
                <a:lnTo>
                  <a:pt x="1651" y="9501"/>
                </a:lnTo>
                <a:lnTo>
                  <a:pt x="1614" y="9648"/>
                </a:lnTo>
                <a:lnTo>
                  <a:pt x="1577" y="9831"/>
                </a:lnTo>
                <a:lnTo>
                  <a:pt x="1577" y="9941"/>
                </a:lnTo>
                <a:lnTo>
                  <a:pt x="1614" y="10051"/>
                </a:lnTo>
                <a:lnTo>
                  <a:pt x="1541" y="10235"/>
                </a:lnTo>
                <a:lnTo>
                  <a:pt x="1431" y="10418"/>
                </a:lnTo>
                <a:lnTo>
                  <a:pt x="1357" y="10601"/>
                </a:lnTo>
                <a:lnTo>
                  <a:pt x="1211" y="10785"/>
                </a:lnTo>
                <a:lnTo>
                  <a:pt x="1137" y="10858"/>
                </a:lnTo>
                <a:lnTo>
                  <a:pt x="1137" y="10968"/>
                </a:lnTo>
                <a:lnTo>
                  <a:pt x="1174" y="11078"/>
                </a:lnTo>
                <a:lnTo>
                  <a:pt x="1247" y="11152"/>
                </a:lnTo>
                <a:lnTo>
                  <a:pt x="1357" y="11188"/>
                </a:lnTo>
                <a:lnTo>
                  <a:pt x="1467" y="11152"/>
                </a:lnTo>
                <a:lnTo>
                  <a:pt x="1541" y="11078"/>
                </a:lnTo>
                <a:lnTo>
                  <a:pt x="1577" y="10968"/>
                </a:lnTo>
                <a:lnTo>
                  <a:pt x="1614" y="10932"/>
                </a:lnTo>
                <a:lnTo>
                  <a:pt x="1687" y="10822"/>
                </a:lnTo>
                <a:lnTo>
                  <a:pt x="1761" y="10638"/>
                </a:lnTo>
                <a:lnTo>
                  <a:pt x="1834" y="10491"/>
                </a:lnTo>
                <a:lnTo>
                  <a:pt x="1907" y="10198"/>
                </a:lnTo>
                <a:lnTo>
                  <a:pt x="2164" y="10198"/>
                </a:lnTo>
                <a:lnTo>
                  <a:pt x="2348" y="10161"/>
                </a:lnTo>
                <a:lnTo>
                  <a:pt x="2494" y="10088"/>
                </a:lnTo>
                <a:lnTo>
                  <a:pt x="2641" y="10015"/>
                </a:lnTo>
                <a:lnTo>
                  <a:pt x="2714" y="9905"/>
                </a:lnTo>
                <a:lnTo>
                  <a:pt x="3338" y="9905"/>
                </a:lnTo>
                <a:lnTo>
                  <a:pt x="3998" y="9941"/>
                </a:lnTo>
                <a:lnTo>
                  <a:pt x="4035" y="10051"/>
                </a:lnTo>
                <a:lnTo>
                  <a:pt x="4072" y="10088"/>
                </a:lnTo>
                <a:lnTo>
                  <a:pt x="4145" y="10161"/>
                </a:lnTo>
                <a:lnTo>
                  <a:pt x="4292" y="10235"/>
                </a:lnTo>
                <a:lnTo>
                  <a:pt x="4439" y="10308"/>
                </a:lnTo>
                <a:lnTo>
                  <a:pt x="4622" y="10308"/>
                </a:lnTo>
                <a:lnTo>
                  <a:pt x="4805" y="10271"/>
                </a:lnTo>
                <a:lnTo>
                  <a:pt x="4879" y="10235"/>
                </a:lnTo>
                <a:lnTo>
                  <a:pt x="5282" y="10822"/>
                </a:lnTo>
                <a:lnTo>
                  <a:pt x="5429" y="11115"/>
                </a:lnTo>
                <a:lnTo>
                  <a:pt x="5576" y="11408"/>
                </a:lnTo>
                <a:lnTo>
                  <a:pt x="5796" y="11995"/>
                </a:lnTo>
                <a:lnTo>
                  <a:pt x="5759" y="12105"/>
                </a:lnTo>
                <a:lnTo>
                  <a:pt x="5759" y="12215"/>
                </a:lnTo>
                <a:lnTo>
                  <a:pt x="5759" y="12362"/>
                </a:lnTo>
                <a:lnTo>
                  <a:pt x="5759" y="12472"/>
                </a:lnTo>
                <a:lnTo>
                  <a:pt x="5759" y="12509"/>
                </a:lnTo>
                <a:lnTo>
                  <a:pt x="5722" y="12619"/>
                </a:lnTo>
                <a:lnTo>
                  <a:pt x="5722" y="12692"/>
                </a:lnTo>
                <a:lnTo>
                  <a:pt x="5759" y="12766"/>
                </a:lnTo>
                <a:lnTo>
                  <a:pt x="5979" y="12876"/>
                </a:lnTo>
                <a:lnTo>
                  <a:pt x="5759" y="13169"/>
                </a:lnTo>
                <a:lnTo>
                  <a:pt x="5612" y="13463"/>
                </a:lnTo>
                <a:lnTo>
                  <a:pt x="5502" y="13793"/>
                </a:lnTo>
                <a:lnTo>
                  <a:pt x="5429" y="14123"/>
                </a:lnTo>
                <a:lnTo>
                  <a:pt x="5392" y="14196"/>
                </a:lnTo>
                <a:lnTo>
                  <a:pt x="5429" y="14270"/>
                </a:lnTo>
                <a:lnTo>
                  <a:pt x="5502" y="14343"/>
                </a:lnTo>
                <a:lnTo>
                  <a:pt x="5576" y="14380"/>
                </a:lnTo>
                <a:lnTo>
                  <a:pt x="5649" y="14416"/>
                </a:lnTo>
                <a:lnTo>
                  <a:pt x="5722" y="14416"/>
                </a:lnTo>
                <a:lnTo>
                  <a:pt x="5759" y="14380"/>
                </a:lnTo>
                <a:lnTo>
                  <a:pt x="5832" y="14306"/>
                </a:lnTo>
                <a:lnTo>
                  <a:pt x="5832" y="14233"/>
                </a:lnTo>
                <a:lnTo>
                  <a:pt x="5869" y="14086"/>
                </a:lnTo>
                <a:lnTo>
                  <a:pt x="5979" y="13793"/>
                </a:lnTo>
                <a:lnTo>
                  <a:pt x="6089" y="13463"/>
                </a:lnTo>
                <a:lnTo>
                  <a:pt x="6309" y="13022"/>
                </a:lnTo>
                <a:lnTo>
                  <a:pt x="6566" y="13022"/>
                </a:lnTo>
                <a:lnTo>
                  <a:pt x="6713" y="12986"/>
                </a:lnTo>
                <a:lnTo>
                  <a:pt x="6786" y="12876"/>
                </a:lnTo>
                <a:lnTo>
                  <a:pt x="6860" y="12582"/>
                </a:lnTo>
                <a:lnTo>
                  <a:pt x="7593" y="12582"/>
                </a:lnTo>
                <a:lnTo>
                  <a:pt x="8253" y="12546"/>
                </a:lnTo>
                <a:lnTo>
                  <a:pt x="8914" y="12509"/>
                </a:lnTo>
                <a:lnTo>
                  <a:pt x="8950" y="12509"/>
                </a:lnTo>
                <a:lnTo>
                  <a:pt x="8950" y="12619"/>
                </a:lnTo>
                <a:lnTo>
                  <a:pt x="9024" y="12692"/>
                </a:lnTo>
                <a:lnTo>
                  <a:pt x="9170" y="12802"/>
                </a:lnTo>
                <a:lnTo>
                  <a:pt x="9354" y="12876"/>
                </a:lnTo>
                <a:lnTo>
                  <a:pt x="9537" y="12912"/>
                </a:lnTo>
                <a:lnTo>
                  <a:pt x="9647" y="13279"/>
                </a:lnTo>
                <a:lnTo>
                  <a:pt x="9794" y="13829"/>
                </a:lnTo>
                <a:lnTo>
                  <a:pt x="9904" y="14050"/>
                </a:lnTo>
                <a:lnTo>
                  <a:pt x="9977" y="14160"/>
                </a:lnTo>
                <a:lnTo>
                  <a:pt x="10051" y="14270"/>
                </a:lnTo>
                <a:lnTo>
                  <a:pt x="10198" y="14270"/>
                </a:lnTo>
                <a:lnTo>
                  <a:pt x="10271" y="14233"/>
                </a:lnTo>
                <a:lnTo>
                  <a:pt x="10308" y="14160"/>
                </a:lnTo>
                <a:lnTo>
                  <a:pt x="10308" y="14013"/>
                </a:lnTo>
                <a:lnTo>
                  <a:pt x="10308" y="13903"/>
                </a:lnTo>
                <a:lnTo>
                  <a:pt x="10198" y="13609"/>
                </a:lnTo>
                <a:lnTo>
                  <a:pt x="9977" y="12949"/>
                </a:lnTo>
                <a:lnTo>
                  <a:pt x="9904" y="12729"/>
                </a:lnTo>
                <a:lnTo>
                  <a:pt x="9977" y="12619"/>
                </a:lnTo>
                <a:lnTo>
                  <a:pt x="10088" y="12399"/>
                </a:lnTo>
                <a:lnTo>
                  <a:pt x="10124" y="12215"/>
                </a:lnTo>
                <a:lnTo>
                  <a:pt x="10161" y="12032"/>
                </a:lnTo>
                <a:lnTo>
                  <a:pt x="10161" y="11885"/>
                </a:lnTo>
                <a:lnTo>
                  <a:pt x="10124" y="11849"/>
                </a:lnTo>
                <a:lnTo>
                  <a:pt x="10601" y="11042"/>
                </a:lnTo>
                <a:lnTo>
                  <a:pt x="11115" y="10235"/>
                </a:lnTo>
                <a:lnTo>
                  <a:pt x="11371" y="10088"/>
                </a:lnTo>
                <a:lnTo>
                  <a:pt x="11518" y="9978"/>
                </a:lnTo>
                <a:lnTo>
                  <a:pt x="11628" y="9868"/>
                </a:lnTo>
                <a:lnTo>
                  <a:pt x="11665" y="9831"/>
                </a:lnTo>
                <a:lnTo>
                  <a:pt x="11738" y="9758"/>
                </a:lnTo>
                <a:lnTo>
                  <a:pt x="11812" y="9611"/>
                </a:lnTo>
                <a:lnTo>
                  <a:pt x="11885" y="9464"/>
                </a:lnTo>
                <a:lnTo>
                  <a:pt x="12068" y="9501"/>
                </a:lnTo>
                <a:lnTo>
                  <a:pt x="12288" y="9501"/>
                </a:lnTo>
                <a:lnTo>
                  <a:pt x="12875" y="9538"/>
                </a:lnTo>
                <a:lnTo>
                  <a:pt x="13426" y="9501"/>
                </a:lnTo>
                <a:lnTo>
                  <a:pt x="13499" y="9501"/>
                </a:lnTo>
                <a:lnTo>
                  <a:pt x="13572" y="9464"/>
                </a:lnTo>
                <a:lnTo>
                  <a:pt x="13646" y="9391"/>
                </a:lnTo>
                <a:lnTo>
                  <a:pt x="13646" y="9318"/>
                </a:lnTo>
                <a:lnTo>
                  <a:pt x="13682" y="9244"/>
                </a:lnTo>
                <a:lnTo>
                  <a:pt x="13646" y="9171"/>
                </a:lnTo>
                <a:lnTo>
                  <a:pt x="13609" y="9098"/>
                </a:lnTo>
                <a:lnTo>
                  <a:pt x="13536" y="9024"/>
                </a:lnTo>
                <a:lnTo>
                  <a:pt x="13426" y="9024"/>
                </a:lnTo>
                <a:lnTo>
                  <a:pt x="13059" y="8988"/>
                </a:lnTo>
                <a:lnTo>
                  <a:pt x="12655" y="8988"/>
                </a:lnTo>
                <a:lnTo>
                  <a:pt x="11885" y="9024"/>
                </a:lnTo>
                <a:lnTo>
                  <a:pt x="11812" y="8951"/>
                </a:lnTo>
                <a:lnTo>
                  <a:pt x="11738" y="8877"/>
                </a:lnTo>
                <a:lnTo>
                  <a:pt x="11518" y="8767"/>
                </a:lnTo>
                <a:lnTo>
                  <a:pt x="11445" y="8767"/>
                </a:lnTo>
                <a:lnTo>
                  <a:pt x="11335" y="8804"/>
                </a:lnTo>
                <a:lnTo>
                  <a:pt x="11225" y="8767"/>
                </a:lnTo>
                <a:lnTo>
                  <a:pt x="11078" y="8804"/>
                </a:lnTo>
                <a:lnTo>
                  <a:pt x="10638" y="8107"/>
                </a:lnTo>
                <a:lnTo>
                  <a:pt x="10271" y="7594"/>
                </a:lnTo>
                <a:lnTo>
                  <a:pt x="10088" y="7300"/>
                </a:lnTo>
                <a:lnTo>
                  <a:pt x="9904" y="7080"/>
                </a:lnTo>
                <a:lnTo>
                  <a:pt x="9977" y="6970"/>
                </a:lnTo>
                <a:lnTo>
                  <a:pt x="10051" y="6823"/>
                </a:lnTo>
                <a:lnTo>
                  <a:pt x="10088" y="6713"/>
                </a:lnTo>
                <a:lnTo>
                  <a:pt x="10124" y="6567"/>
                </a:lnTo>
                <a:lnTo>
                  <a:pt x="10088" y="6493"/>
                </a:lnTo>
                <a:lnTo>
                  <a:pt x="10051" y="6456"/>
                </a:lnTo>
                <a:lnTo>
                  <a:pt x="9941" y="6456"/>
                </a:lnTo>
                <a:lnTo>
                  <a:pt x="10124" y="6236"/>
                </a:lnTo>
                <a:lnTo>
                  <a:pt x="10308" y="5980"/>
                </a:lnTo>
                <a:lnTo>
                  <a:pt x="10638" y="5503"/>
                </a:lnTo>
                <a:lnTo>
                  <a:pt x="11005" y="4953"/>
                </a:lnTo>
                <a:lnTo>
                  <a:pt x="11078" y="4953"/>
                </a:lnTo>
                <a:lnTo>
                  <a:pt x="11151" y="4916"/>
                </a:lnTo>
                <a:lnTo>
                  <a:pt x="11225" y="4843"/>
                </a:lnTo>
                <a:lnTo>
                  <a:pt x="11298" y="4769"/>
                </a:lnTo>
                <a:lnTo>
                  <a:pt x="11518" y="4586"/>
                </a:lnTo>
                <a:lnTo>
                  <a:pt x="11591" y="4476"/>
                </a:lnTo>
                <a:lnTo>
                  <a:pt x="11665" y="4366"/>
                </a:lnTo>
                <a:lnTo>
                  <a:pt x="11702" y="4256"/>
                </a:lnTo>
                <a:lnTo>
                  <a:pt x="11702" y="4146"/>
                </a:lnTo>
                <a:lnTo>
                  <a:pt x="11665" y="3999"/>
                </a:lnTo>
                <a:lnTo>
                  <a:pt x="11591" y="3889"/>
                </a:lnTo>
                <a:lnTo>
                  <a:pt x="11518" y="3779"/>
                </a:lnTo>
                <a:lnTo>
                  <a:pt x="11408" y="3742"/>
                </a:lnTo>
                <a:lnTo>
                  <a:pt x="11298" y="3705"/>
                </a:lnTo>
                <a:lnTo>
                  <a:pt x="11151" y="3669"/>
                </a:lnTo>
                <a:lnTo>
                  <a:pt x="10931" y="3192"/>
                </a:lnTo>
                <a:lnTo>
                  <a:pt x="10674" y="2752"/>
                </a:lnTo>
                <a:lnTo>
                  <a:pt x="10344" y="2091"/>
                </a:lnTo>
                <a:lnTo>
                  <a:pt x="10124" y="1725"/>
                </a:lnTo>
                <a:lnTo>
                  <a:pt x="9904" y="1431"/>
                </a:lnTo>
                <a:lnTo>
                  <a:pt x="9941" y="1284"/>
                </a:lnTo>
                <a:lnTo>
                  <a:pt x="9941" y="1211"/>
                </a:lnTo>
                <a:lnTo>
                  <a:pt x="9977" y="1064"/>
                </a:lnTo>
                <a:lnTo>
                  <a:pt x="9941" y="954"/>
                </a:lnTo>
                <a:lnTo>
                  <a:pt x="9904" y="844"/>
                </a:lnTo>
                <a:lnTo>
                  <a:pt x="9831" y="697"/>
                </a:lnTo>
                <a:lnTo>
                  <a:pt x="9721" y="587"/>
                </a:lnTo>
                <a:lnTo>
                  <a:pt x="9574" y="514"/>
                </a:lnTo>
                <a:lnTo>
                  <a:pt x="9427" y="477"/>
                </a:lnTo>
                <a:lnTo>
                  <a:pt x="9244" y="514"/>
                </a:lnTo>
                <a:lnTo>
                  <a:pt x="9097" y="551"/>
                </a:lnTo>
                <a:lnTo>
                  <a:pt x="8987" y="661"/>
                </a:lnTo>
                <a:lnTo>
                  <a:pt x="8914" y="808"/>
                </a:lnTo>
                <a:lnTo>
                  <a:pt x="8877" y="954"/>
                </a:lnTo>
                <a:lnTo>
                  <a:pt x="8840" y="1028"/>
                </a:lnTo>
                <a:lnTo>
                  <a:pt x="7887" y="1101"/>
                </a:lnTo>
                <a:lnTo>
                  <a:pt x="7080" y="1174"/>
                </a:lnTo>
                <a:lnTo>
                  <a:pt x="6933" y="1174"/>
                </a:lnTo>
                <a:lnTo>
                  <a:pt x="6860" y="1064"/>
                </a:lnTo>
                <a:lnTo>
                  <a:pt x="6749" y="918"/>
                </a:lnTo>
                <a:lnTo>
                  <a:pt x="6713" y="881"/>
                </a:lnTo>
                <a:lnTo>
                  <a:pt x="6639" y="808"/>
                </a:lnTo>
                <a:lnTo>
                  <a:pt x="6529" y="771"/>
                </a:lnTo>
                <a:lnTo>
                  <a:pt x="6456" y="771"/>
                </a:lnTo>
                <a:lnTo>
                  <a:pt x="6383" y="808"/>
                </a:lnTo>
                <a:lnTo>
                  <a:pt x="5942" y="808"/>
                </a:lnTo>
                <a:lnTo>
                  <a:pt x="5686" y="477"/>
                </a:lnTo>
                <a:lnTo>
                  <a:pt x="5576" y="294"/>
                </a:lnTo>
                <a:lnTo>
                  <a:pt x="5466" y="111"/>
                </a:lnTo>
                <a:lnTo>
                  <a:pt x="5429" y="37"/>
                </a:lnTo>
                <a:lnTo>
                  <a:pt x="5356" y="1"/>
                </a:lnTo>
                <a:lnTo>
                  <a:pt x="5209" y="1"/>
                </a:lnTo>
                <a:lnTo>
                  <a:pt x="5025" y="37"/>
                </a:lnTo>
                <a:lnTo>
                  <a:pt x="4915" y="1"/>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485" name="Google Shape;485;p10"/>
          <p:cNvSpPr/>
          <p:nvPr/>
        </p:nvSpPr>
        <p:spPr>
          <a:xfrm>
            <a:off x="7430898" y="4873171"/>
            <a:ext cx="297606" cy="211234"/>
          </a:xfrm>
          <a:custGeom>
            <a:avLst/>
            <a:gdLst/>
            <a:ahLst/>
            <a:cxnLst/>
            <a:rect l="l" t="t" r="r" b="b"/>
            <a:pathLst>
              <a:path w="10492" h="7447" extrusionOk="0">
                <a:moveTo>
                  <a:pt x="7300" y="1761"/>
                </a:moveTo>
                <a:lnTo>
                  <a:pt x="7117" y="1797"/>
                </a:lnTo>
                <a:lnTo>
                  <a:pt x="6897" y="1834"/>
                </a:lnTo>
                <a:lnTo>
                  <a:pt x="6713" y="1907"/>
                </a:lnTo>
                <a:lnTo>
                  <a:pt x="6530" y="2017"/>
                </a:lnTo>
                <a:lnTo>
                  <a:pt x="6383" y="2128"/>
                </a:lnTo>
                <a:lnTo>
                  <a:pt x="6273" y="2274"/>
                </a:lnTo>
                <a:lnTo>
                  <a:pt x="6200" y="2458"/>
                </a:lnTo>
                <a:lnTo>
                  <a:pt x="6200" y="2531"/>
                </a:lnTo>
                <a:lnTo>
                  <a:pt x="6237" y="2604"/>
                </a:lnTo>
                <a:lnTo>
                  <a:pt x="6310" y="2641"/>
                </a:lnTo>
                <a:lnTo>
                  <a:pt x="6383" y="2641"/>
                </a:lnTo>
                <a:lnTo>
                  <a:pt x="6530" y="2604"/>
                </a:lnTo>
                <a:lnTo>
                  <a:pt x="6640" y="2531"/>
                </a:lnTo>
                <a:lnTo>
                  <a:pt x="6860" y="2384"/>
                </a:lnTo>
                <a:lnTo>
                  <a:pt x="7007" y="2348"/>
                </a:lnTo>
                <a:lnTo>
                  <a:pt x="7154" y="2274"/>
                </a:lnTo>
                <a:lnTo>
                  <a:pt x="7484" y="2274"/>
                </a:lnTo>
                <a:lnTo>
                  <a:pt x="7667" y="2311"/>
                </a:lnTo>
                <a:lnTo>
                  <a:pt x="7851" y="2384"/>
                </a:lnTo>
                <a:lnTo>
                  <a:pt x="7924" y="2458"/>
                </a:lnTo>
                <a:lnTo>
                  <a:pt x="7961" y="2531"/>
                </a:lnTo>
                <a:lnTo>
                  <a:pt x="7997" y="2641"/>
                </a:lnTo>
                <a:lnTo>
                  <a:pt x="7997" y="2751"/>
                </a:lnTo>
                <a:lnTo>
                  <a:pt x="7961" y="2898"/>
                </a:lnTo>
                <a:lnTo>
                  <a:pt x="7887" y="3045"/>
                </a:lnTo>
                <a:lnTo>
                  <a:pt x="7667" y="3338"/>
                </a:lnTo>
                <a:lnTo>
                  <a:pt x="7190" y="3998"/>
                </a:lnTo>
                <a:lnTo>
                  <a:pt x="6713" y="4622"/>
                </a:lnTo>
                <a:lnTo>
                  <a:pt x="5686" y="5869"/>
                </a:lnTo>
                <a:lnTo>
                  <a:pt x="5613" y="6016"/>
                </a:lnTo>
                <a:lnTo>
                  <a:pt x="5650" y="6162"/>
                </a:lnTo>
                <a:lnTo>
                  <a:pt x="5686" y="6236"/>
                </a:lnTo>
                <a:lnTo>
                  <a:pt x="5723" y="6273"/>
                </a:lnTo>
                <a:lnTo>
                  <a:pt x="5796" y="6309"/>
                </a:lnTo>
                <a:lnTo>
                  <a:pt x="5870" y="6309"/>
                </a:lnTo>
                <a:lnTo>
                  <a:pt x="6567" y="6273"/>
                </a:lnTo>
                <a:lnTo>
                  <a:pt x="7264" y="6309"/>
                </a:lnTo>
                <a:lnTo>
                  <a:pt x="8034" y="6346"/>
                </a:lnTo>
                <a:lnTo>
                  <a:pt x="8401" y="6419"/>
                </a:lnTo>
                <a:lnTo>
                  <a:pt x="8547" y="6419"/>
                </a:lnTo>
                <a:lnTo>
                  <a:pt x="8731" y="6383"/>
                </a:lnTo>
                <a:lnTo>
                  <a:pt x="8841" y="6309"/>
                </a:lnTo>
                <a:lnTo>
                  <a:pt x="8878" y="6199"/>
                </a:lnTo>
                <a:lnTo>
                  <a:pt x="8878" y="6089"/>
                </a:lnTo>
                <a:lnTo>
                  <a:pt x="8768" y="6016"/>
                </a:lnTo>
                <a:lnTo>
                  <a:pt x="8658" y="5942"/>
                </a:lnTo>
                <a:lnTo>
                  <a:pt x="8474" y="5869"/>
                </a:lnTo>
                <a:lnTo>
                  <a:pt x="8107" y="5796"/>
                </a:lnTo>
                <a:lnTo>
                  <a:pt x="7410" y="5759"/>
                </a:lnTo>
                <a:lnTo>
                  <a:pt x="6457" y="5759"/>
                </a:lnTo>
                <a:lnTo>
                  <a:pt x="7557" y="4365"/>
                </a:lnTo>
                <a:lnTo>
                  <a:pt x="7851" y="3998"/>
                </a:lnTo>
                <a:lnTo>
                  <a:pt x="8144" y="3595"/>
                </a:lnTo>
                <a:lnTo>
                  <a:pt x="8291" y="3375"/>
                </a:lnTo>
                <a:lnTo>
                  <a:pt x="8401" y="3191"/>
                </a:lnTo>
                <a:lnTo>
                  <a:pt x="8474" y="2935"/>
                </a:lnTo>
                <a:lnTo>
                  <a:pt x="8511" y="2714"/>
                </a:lnTo>
                <a:lnTo>
                  <a:pt x="8511" y="2494"/>
                </a:lnTo>
                <a:lnTo>
                  <a:pt x="8437" y="2311"/>
                </a:lnTo>
                <a:lnTo>
                  <a:pt x="8327" y="2164"/>
                </a:lnTo>
                <a:lnTo>
                  <a:pt x="8217" y="2017"/>
                </a:lnTo>
                <a:lnTo>
                  <a:pt x="8071" y="1907"/>
                </a:lnTo>
                <a:lnTo>
                  <a:pt x="7887" y="1834"/>
                </a:lnTo>
                <a:lnTo>
                  <a:pt x="7667" y="1797"/>
                </a:lnTo>
                <a:lnTo>
                  <a:pt x="7484" y="1761"/>
                </a:lnTo>
                <a:close/>
                <a:moveTo>
                  <a:pt x="954" y="0"/>
                </a:moveTo>
                <a:lnTo>
                  <a:pt x="771" y="37"/>
                </a:lnTo>
                <a:lnTo>
                  <a:pt x="624" y="110"/>
                </a:lnTo>
                <a:lnTo>
                  <a:pt x="441" y="183"/>
                </a:lnTo>
                <a:lnTo>
                  <a:pt x="294" y="257"/>
                </a:lnTo>
                <a:lnTo>
                  <a:pt x="147" y="404"/>
                </a:lnTo>
                <a:lnTo>
                  <a:pt x="37" y="514"/>
                </a:lnTo>
                <a:lnTo>
                  <a:pt x="1" y="587"/>
                </a:lnTo>
                <a:lnTo>
                  <a:pt x="1" y="660"/>
                </a:lnTo>
                <a:lnTo>
                  <a:pt x="74" y="770"/>
                </a:lnTo>
                <a:lnTo>
                  <a:pt x="184" y="844"/>
                </a:lnTo>
                <a:lnTo>
                  <a:pt x="257" y="844"/>
                </a:lnTo>
                <a:lnTo>
                  <a:pt x="331" y="807"/>
                </a:lnTo>
                <a:lnTo>
                  <a:pt x="661" y="660"/>
                </a:lnTo>
                <a:lnTo>
                  <a:pt x="844" y="624"/>
                </a:lnTo>
                <a:lnTo>
                  <a:pt x="1028" y="587"/>
                </a:lnTo>
                <a:lnTo>
                  <a:pt x="991" y="624"/>
                </a:lnTo>
                <a:lnTo>
                  <a:pt x="991" y="844"/>
                </a:lnTo>
                <a:lnTo>
                  <a:pt x="991" y="1064"/>
                </a:lnTo>
                <a:lnTo>
                  <a:pt x="1101" y="1467"/>
                </a:lnTo>
                <a:lnTo>
                  <a:pt x="1358" y="2641"/>
                </a:lnTo>
                <a:lnTo>
                  <a:pt x="2312" y="7263"/>
                </a:lnTo>
                <a:lnTo>
                  <a:pt x="2348" y="7336"/>
                </a:lnTo>
                <a:lnTo>
                  <a:pt x="2422" y="7410"/>
                </a:lnTo>
                <a:lnTo>
                  <a:pt x="2495" y="7446"/>
                </a:lnTo>
                <a:lnTo>
                  <a:pt x="2678" y="7446"/>
                </a:lnTo>
                <a:lnTo>
                  <a:pt x="2752" y="7410"/>
                </a:lnTo>
                <a:lnTo>
                  <a:pt x="2825" y="7336"/>
                </a:lnTo>
                <a:lnTo>
                  <a:pt x="2862" y="7263"/>
                </a:lnTo>
                <a:lnTo>
                  <a:pt x="4072" y="4108"/>
                </a:lnTo>
                <a:lnTo>
                  <a:pt x="5246" y="990"/>
                </a:lnTo>
                <a:lnTo>
                  <a:pt x="6457" y="917"/>
                </a:lnTo>
                <a:lnTo>
                  <a:pt x="7667" y="880"/>
                </a:lnTo>
                <a:lnTo>
                  <a:pt x="8988" y="917"/>
                </a:lnTo>
                <a:lnTo>
                  <a:pt x="9648" y="990"/>
                </a:lnTo>
                <a:lnTo>
                  <a:pt x="9978" y="990"/>
                </a:lnTo>
                <a:lnTo>
                  <a:pt x="10308" y="954"/>
                </a:lnTo>
                <a:lnTo>
                  <a:pt x="10382" y="917"/>
                </a:lnTo>
                <a:lnTo>
                  <a:pt x="10455" y="880"/>
                </a:lnTo>
                <a:lnTo>
                  <a:pt x="10492" y="807"/>
                </a:lnTo>
                <a:lnTo>
                  <a:pt x="10492" y="734"/>
                </a:lnTo>
                <a:lnTo>
                  <a:pt x="10418" y="587"/>
                </a:lnTo>
                <a:lnTo>
                  <a:pt x="10382" y="514"/>
                </a:lnTo>
                <a:lnTo>
                  <a:pt x="10308" y="477"/>
                </a:lnTo>
                <a:lnTo>
                  <a:pt x="10015" y="404"/>
                </a:lnTo>
                <a:lnTo>
                  <a:pt x="9721" y="367"/>
                </a:lnTo>
                <a:lnTo>
                  <a:pt x="9134" y="330"/>
                </a:lnTo>
                <a:lnTo>
                  <a:pt x="7814" y="293"/>
                </a:lnTo>
                <a:lnTo>
                  <a:pt x="6420" y="330"/>
                </a:lnTo>
                <a:lnTo>
                  <a:pt x="5026" y="404"/>
                </a:lnTo>
                <a:lnTo>
                  <a:pt x="4916" y="440"/>
                </a:lnTo>
                <a:lnTo>
                  <a:pt x="4843" y="477"/>
                </a:lnTo>
                <a:lnTo>
                  <a:pt x="4806" y="550"/>
                </a:lnTo>
                <a:lnTo>
                  <a:pt x="4733" y="624"/>
                </a:lnTo>
                <a:lnTo>
                  <a:pt x="2678" y="6162"/>
                </a:lnTo>
                <a:lnTo>
                  <a:pt x="2128" y="3705"/>
                </a:lnTo>
                <a:lnTo>
                  <a:pt x="1725" y="1981"/>
                </a:lnTo>
                <a:lnTo>
                  <a:pt x="1541" y="1210"/>
                </a:lnTo>
                <a:lnTo>
                  <a:pt x="1468" y="844"/>
                </a:lnTo>
                <a:lnTo>
                  <a:pt x="1431" y="660"/>
                </a:lnTo>
                <a:lnTo>
                  <a:pt x="1395" y="550"/>
                </a:lnTo>
                <a:lnTo>
                  <a:pt x="1431" y="550"/>
                </a:lnTo>
                <a:lnTo>
                  <a:pt x="1468" y="514"/>
                </a:lnTo>
                <a:lnTo>
                  <a:pt x="1468" y="477"/>
                </a:lnTo>
                <a:lnTo>
                  <a:pt x="1505" y="367"/>
                </a:lnTo>
                <a:lnTo>
                  <a:pt x="1505" y="220"/>
                </a:lnTo>
                <a:lnTo>
                  <a:pt x="1468" y="110"/>
                </a:lnTo>
                <a:lnTo>
                  <a:pt x="1395" y="73"/>
                </a:lnTo>
                <a:lnTo>
                  <a:pt x="1321" y="37"/>
                </a:lnTo>
                <a:lnTo>
                  <a:pt x="1138"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486" name="Google Shape;486;p10"/>
          <p:cNvSpPr/>
          <p:nvPr/>
        </p:nvSpPr>
        <p:spPr>
          <a:xfrm>
            <a:off x="8749725" y="4950125"/>
            <a:ext cx="288245" cy="184202"/>
          </a:xfrm>
          <a:custGeom>
            <a:avLst/>
            <a:gdLst/>
            <a:ahLst/>
            <a:cxnLst/>
            <a:rect l="l" t="t" r="r" b="b"/>
            <a:pathLst>
              <a:path w="10162" h="6494" extrusionOk="0">
                <a:moveTo>
                  <a:pt x="8291" y="587"/>
                </a:moveTo>
                <a:lnTo>
                  <a:pt x="8291" y="698"/>
                </a:lnTo>
                <a:lnTo>
                  <a:pt x="8327" y="771"/>
                </a:lnTo>
                <a:lnTo>
                  <a:pt x="8401" y="808"/>
                </a:lnTo>
                <a:lnTo>
                  <a:pt x="8474" y="808"/>
                </a:lnTo>
                <a:lnTo>
                  <a:pt x="8768" y="771"/>
                </a:lnTo>
                <a:lnTo>
                  <a:pt x="8914" y="771"/>
                </a:lnTo>
                <a:lnTo>
                  <a:pt x="8988" y="808"/>
                </a:lnTo>
                <a:lnTo>
                  <a:pt x="9024" y="844"/>
                </a:lnTo>
                <a:lnTo>
                  <a:pt x="9208" y="1101"/>
                </a:lnTo>
                <a:lnTo>
                  <a:pt x="9318" y="1321"/>
                </a:lnTo>
                <a:lnTo>
                  <a:pt x="9465" y="1615"/>
                </a:lnTo>
                <a:lnTo>
                  <a:pt x="9538" y="1871"/>
                </a:lnTo>
                <a:lnTo>
                  <a:pt x="9611" y="2165"/>
                </a:lnTo>
                <a:lnTo>
                  <a:pt x="9648" y="2458"/>
                </a:lnTo>
                <a:lnTo>
                  <a:pt x="9648" y="2715"/>
                </a:lnTo>
                <a:lnTo>
                  <a:pt x="9575" y="2972"/>
                </a:lnTo>
                <a:lnTo>
                  <a:pt x="9501" y="3229"/>
                </a:lnTo>
                <a:lnTo>
                  <a:pt x="9354" y="3485"/>
                </a:lnTo>
                <a:lnTo>
                  <a:pt x="9171" y="3669"/>
                </a:lnTo>
                <a:lnTo>
                  <a:pt x="8988" y="3852"/>
                </a:lnTo>
                <a:lnTo>
                  <a:pt x="8731" y="3962"/>
                </a:lnTo>
                <a:lnTo>
                  <a:pt x="8474" y="3999"/>
                </a:lnTo>
                <a:lnTo>
                  <a:pt x="8327" y="3999"/>
                </a:lnTo>
                <a:lnTo>
                  <a:pt x="8217" y="3925"/>
                </a:lnTo>
                <a:lnTo>
                  <a:pt x="8107" y="3852"/>
                </a:lnTo>
                <a:lnTo>
                  <a:pt x="7997" y="3742"/>
                </a:lnTo>
                <a:lnTo>
                  <a:pt x="7851" y="3485"/>
                </a:lnTo>
                <a:lnTo>
                  <a:pt x="7740" y="3229"/>
                </a:lnTo>
                <a:lnTo>
                  <a:pt x="7630" y="2935"/>
                </a:lnTo>
                <a:lnTo>
                  <a:pt x="7594" y="2605"/>
                </a:lnTo>
                <a:lnTo>
                  <a:pt x="7557" y="2311"/>
                </a:lnTo>
                <a:lnTo>
                  <a:pt x="7594" y="1981"/>
                </a:lnTo>
                <a:lnTo>
                  <a:pt x="7630" y="1578"/>
                </a:lnTo>
                <a:lnTo>
                  <a:pt x="7777" y="1211"/>
                </a:lnTo>
                <a:lnTo>
                  <a:pt x="7887" y="1028"/>
                </a:lnTo>
                <a:lnTo>
                  <a:pt x="7997" y="844"/>
                </a:lnTo>
                <a:lnTo>
                  <a:pt x="8107" y="698"/>
                </a:lnTo>
                <a:lnTo>
                  <a:pt x="8291" y="587"/>
                </a:lnTo>
                <a:close/>
                <a:moveTo>
                  <a:pt x="8401" y="147"/>
                </a:moveTo>
                <a:lnTo>
                  <a:pt x="8181" y="221"/>
                </a:lnTo>
                <a:lnTo>
                  <a:pt x="7961" y="294"/>
                </a:lnTo>
                <a:lnTo>
                  <a:pt x="7814" y="404"/>
                </a:lnTo>
                <a:lnTo>
                  <a:pt x="7667" y="551"/>
                </a:lnTo>
                <a:lnTo>
                  <a:pt x="7520" y="698"/>
                </a:lnTo>
                <a:lnTo>
                  <a:pt x="7410" y="881"/>
                </a:lnTo>
                <a:lnTo>
                  <a:pt x="7264" y="1284"/>
                </a:lnTo>
                <a:lnTo>
                  <a:pt x="7154" y="1688"/>
                </a:lnTo>
                <a:lnTo>
                  <a:pt x="7117" y="2055"/>
                </a:lnTo>
                <a:lnTo>
                  <a:pt x="7080" y="2458"/>
                </a:lnTo>
                <a:lnTo>
                  <a:pt x="7154" y="2935"/>
                </a:lnTo>
                <a:lnTo>
                  <a:pt x="7264" y="3375"/>
                </a:lnTo>
                <a:lnTo>
                  <a:pt x="7410" y="3779"/>
                </a:lnTo>
                <a:lnTo>
                  <a:pt x="7520" y="3962"/>
                </a:lnTo>
                <a:lnTo>
                  <a:pt x="7667" y="4146"/>
                </a:lnTo>
                <a:lnTo>
                  <a:pt x="7814" y="4292"/>
                </a:lnTo>
                <a:lnTo>
                  <a:pt x="7961" y="4402"/>
                </a:lnTo>
                <a:lnTo>
                  <a:pt x="8144" y="4476"/>
                </a:lnTo>
                <a:lnTo>
                  <a:pt x="8364" y="4512"/>
                </a:lnTo>
                <a:lnTo>
                  <a:pt x="8584" y="4512"/>
                </a:lnTo>
                <a:lnTo>
                  <a:pt x="8768" y="4476"/>
                </a:lnTo>
                <a:lnTo>
                  <a:pt x="8988" y="4439"/>
                </a:lnTo>
                <a:lnTo>
                  <a:pt x="9134" y="4366"/>
                </a:lnTo>
                <a:lnTo>
                  <a:pt x="9318" y="4256"/>
                </a:lnTo>
                <a:lnTo>
                  <a:pt x="9465" y="4146"/>
                </a:lnTo>
                <a:lnTo>
                  <a:pt x="9721" y="3852"/>
                </a:lnTo>
                <a:lnTo>
                  <a:pt x="9905" y="3522"/>
                </a:lnTo>
                <a:lnTo>
                  <a:pt x="10051" y="3118"/>
                </a:lnTo>
                <a:lnTo>
                  <a:pt x="10161" y="2752"/>
                </a:lnTo>
                <a:lnTo>
                  <a:pt x="10161" y="2348"/>
                </a:lnTo>
                <a:lnTo>
                  <a:pt x="10125" y="2091"/>
                </a:lnTo>
                <a:lnTo>
                  <a:pt x="10051" y="1761"/>
                </a:lnTo>
                <a:lnTo>
                  <a:pt x="9941" y="1394"/>
                </a:lnTo>
                <a:lnTo>
                  <a:pt x="9758" y="1064"/>
                </a:lnTo>
                <a:lnTo>
                  <a:pt x="9575" y="734"/>
                </a:lnTo>
                <a:lnTo>
                  <a:pt x="9354" y="441"/>
                </a:lnTo>
                <a:lnTo>
                  <a:pt x="9244" y="331"/>
                </a:lnTo>
                <a:lnTo>
                  <a:pt x="9098" y="257"/>
                </a:lnTo>
                <a:lnTo>
                  <a:pt x="8988" y="221"/>
                </a:lnTo>
                <a:lnTo>
                  <a:pt x="8841" y="184"/>
                </a:lnTo>
                <a:lnTo>
                  <a:pt x="8621" y="147"/>
                </a:lnTo>
                <a:close/>
                <a:moveTo>
                  <a:pt x="3999" y="1"/>
                </a:moveTo>
                <a:lnTo>
                  <a:pt x="3926" y="37"/>
                </a:lnTo>
                <a:lnTo>
                  <a:pt x="3852" y="111"/>
                </a:lnTo>
                <a:lnTo>
                  <a:pt x="3816" y="404"/>
                </a:lnTo>
                <a:lnTo>
                  <a:pt x="3779" y="734"/>
                </a:lnTo>
                <a:lnTo>
                  <a:pt x="3705" y="1321"/>
                </a:lnTo>
                <a:lnTo>
                  <a:pt x="3632" y="2458"/>
                </a:lnTo>
                <a:lnTo>
                  <a:pt x="2898" y="2385"/>
                </a:lnTo>
                <a:lnTo>
                  <a:pt x="2128" y="2385"/>
                </a:lnTo>
                <a:lnTo>
                  <a:pt x="1395" y="2422"/>
                </a:lnTo>
                <a:lnTo>
                  <a:pt x="1028" y="2495"/>
                </a:lnTo>
                <a:lnTo>
                  <a:pt x="661" y="2568"/>
                </a:lnTo>
                <a:lnTo>
                  <a:pt x="661" y="2495"/>
                </a:lnTo>
                <a:lnTo>
                  <a:pt x="588" y="2458"/>
                </a:lnTo>
                <a:lnTo>
                  <a:pt x="551" y="2495"/>
                </a:lnTo>
                <a:lnTo>
                  <a:pt x="478" y="1651"/>
                </a:lnTo>
                <a:lnTo>
                  <a:pt x="441" y="918"/>
                </a:lnTo>
                <a:lnTo>
                  <a:pt x="404" y="551"/>
                </a:lnTo>
                <a:lnTo>
                  <a:pt x="367" y="184"/>
                </a:lnTo>
                <a:lnTo>
                  <a:pt x="331" y="111"/>
                </a:lnTo>
                <a:lnTo>
                  <a:pt x="147" y="111"/>
                </a:lnTo>
                <a:lnTo>
                  <a:pt x="111" y="184"/>
                </a:lnTo>
                <a:lnTo>
                  <a:pt x="37" y="514"/>
                </a:lnTo>
                <a:lnTo>
                  <a:pt x="1" y="881"/>
                </a:lnTo>
                <a:lnTo>
                  <a:pt x="1" y="1578"/>
                </a:lnTo>
                <a:lnTo>
                  <a:pt x="37" y="2275"/>
                </a:lnTo>
                <a:lnTo>
                  <a:pt x="111" y="2972"/>
                </a:lnTo>
                <a:lnTo>
                  <a:pt x="184" y="3632"/>
                </a:lnTo>
                <a:lnTo>
                  <a:pt x="294" y="4329"/>
                </a:lnTo>
                <a:lnTo>
                  <a:pt x="404" y="4989"/>
                </a:lnTo>
                <a:lnTo>
                  <a:pt x="478" y="5356"/>
                </a:lnTo>
                <a:lnTo>
                  <a:pt x="551" y="5503"/>
                </a:lnTo>
                <a:lnTo>
                  <a:pt x="588" y="5650"/>
                </a:lnTo>
                <a:lnTo>
                  <a:pt x="551" y="5723"/>
                </a:lnTo>
                <a:lnTo>
                  <a:pt x="588" y="5833"/>
                </a:lnTo>
                <a:lnTo>
                  <a:pt x="661" y="5906"/>
                </a:lnTo>
                <a:lnTo>
                  <a:pt x="734" y="5943"/>
                </a:lnTo>
                <a:lnTo>
                  <a:pt x="881" y="5943"/>
                </a:lnTo>
                <a:lnTo>
                  <a:pt x="954" y="5906"/>
                </a:lnTo>
                <a:lnTo>
                  <a:pt x="1028" y="5833"/>
                </a:lnTo>
                <a:lnTo>
                  <a:pt x="1064" y="5760"/>
                </a:lnTo>
                <a:lnTo>
                  <a:pt x="1064" y="5650"/>
                </a:lnTo>
                <a:lnTo>
                  <a:pt x="1064" y="5466"/>
                </a:lnTo>
                <a:lnTo>
                  <a:pt x="881" y="4696"/>
                </a:lnTo>
                <a:lnTo>
                  <a:pt x="734" y="3889"/>
                </a:lnTo>
                <a:lnTo>
                  <a:pt x="624" y="3082"/>
                </a:lnTo>
                <a:lnTo>
                  <a:pt x="588" y="2935"/>
                </a:lnTo>
                <a:lnTo>
                  <a:pt x="991" y="2972"/>
                </a:lnTo>
                <a:lnTo>
                  <a:pt x="1358" y="2935"/>
                </a:lnTo>
                <a:lnTo>
                  <a:pt x="2128" y="2898"/>
                </a:lnTo>
                <a:lnTo>
                  <a:pt x="2862" y="2898"/>
                </a:lnTo>
                <a:lnTo>
                  <a:pt x="3632" y="2972"/>
                </a:lnTo>
                <a:lnTo>
                  <a:pt x="3559" y="4256"/>
                </a:lnTo>
                <a:lnTo>
                  <a:pt x="3485" y="4843"/>
                </a:lnTo>
                <a:lnTo>
                  <a:pt x="3485" y="4989"/>
                </a:lnTo>
                <a:lnTo>
                  <a:pt x="3522" y="5173"/>
                </a:lnTo>
                <a:lnTo>
                  <a:pt x="3559" y="5283"/>
                </a:lnTo>
                <a:lnTo>
                  <a:pt x="3632" y="5393"/>
                </a:lnTo>
                <a:lnTo>
                  <a:pt x="3669" y="5429"/>
                </a:lnTo>
                <a:lnTo>
                  <a:pt x="3742" y="5466"/>
                </a:lnTo>
                <a:lnTo>
                  <a:pt x="3852" y="5393"/>
                </a:lnTo>
                <a:lnTo>
                  <a:pt x="3926" y="5319"/>
                </a:lnTo>
                <a:lnTo>
                  <a:pt x="3999" y="5209"/>
                </a:lnTo>
                <a:lnTo>
                  <a:pt x="4036" y="4916"/>
                </a:lnTo>
                <a:lnTo>
                  <a:pt x="4036" y="4366"/>
                </a:lnTo>
                <a:lnTo>
                  <a:pt x="4109" y="2935"/>
                </a:lnTo>
                <a:lnTo>
                  <a:pt x="4146" y="1468"/>
                </a:lnTo>
                <a:lnTo>
                  <a:pt x="4182" y="771"/>
                </a:lnTo>
                <a:lnTo>
                  <a:pt x="4182" y="441"/>
                </a:lnTo>
                <a:lnTo>
                  <a:pt x="4146" y="111"/>
                </a:lnTo>
                <a:lnTo>
                  <a:pt x="4072" y="37"/>
                </a:lnTo>
                <a:lnTo>
                  <a:pt x="3999" y="1"/>
                </a:lnTo>
                <a:close/>
                <a:moveTo>
                  <a:pt x="5503" y="3779"/>
                </a:moveTo>
                <a:lnTo>
                  <a:pt x="5246" y="3815"/>
                </a:lnTo>
                <a:lnTo>
                  <a:pt x="5026" y="3925"/>
                </a:lnTo>
                <a:lnTo>
                  <a:pt x="4879" y="3999"/>
                </a:lnTo>
                <a:lnTo>
                  <a:pt x="4806" y="4109"/>
                </a:lnTo>
                <a:lnTo>
                  <a:pt x="4806" y="4146"/>
                </a:lnTo>
                <a:lnTo>
                  <a:pt x="4843" y="4182"/>
                </a:lnTo>
                <a:lnTo>
                  <a:pt x="4916" y="4256"/>
                </a:lnTo>
                <a:lnTo>
                  <a:pt x="5246" y="4256"/>
                </a:lnTo>
                <a:lnTo>
                  <a:pt x="5723" y="4219"/>
                </a:lnTo>
                <a:lnTo>
                  <a:pt x="5723" y="4219"/>
                </a:lnTo>
                <a:lnTo>
                  <a:pt x="5686" y="4329"/>
                </a:lnTo>
                <a:lnTo>
                  <a:pt x="5576" y="4439"/>
                </a:lnTo>
                <a:lnTo>
                  <a:pt x="5393" y="4622"/>
                </a:lnTo>
                <a:lnTo>
                  <a:pt x="5026" y="5099"/>
                </a:lnTo>
                <a:lnTo>
                  <a:pt x="4659" y="5613"/>
                </a:lnTo>
                <a:lnTo>
                  <a:pt x="4366" y="6126"/>
                </a:lnTo>
                <a:lnTo>
                  <a:pt x="4329" y="6273"/>
                </a:lnTo>
                <a:lnTo>
                  <a:pt x="4366" y="6420"/>
                </a:lnTo>
                <a:lnTo>
                  <a:pt x="4476" y="6493"/>
                </a:lnTo>
                <a:lnTo>
                  <a:pt x="4623" y="6493"/>
                </a:lnTo>
                <a:lnTo>
                  <a:pt x="6310" y="6126"/>
                </a:lnTo>
                <a:lnTo>
                  <a:pt x="6383" y="6090"/>
                </a:lnTo>
                <a:lnTo>
                  <a:pt x="6457" y="6016"/>
                </a:lnTo>
                <a:lnTo>
                  <a:pt x="6493" y="5943"/>
                </a:lnTo>
                <a:lnTo>
                  <a:pt x="6457" y="5833"/>
                </a:lnTo>
                <a:lnTo>
                  <a:pt x="6420" y="5760"/>
                </a:lnTo>
                <a:lnTo>
                  <a:pt x="6383" y="5686"/>
                </a:lnTo>
                <a:lnTo>
                  <a:pt x="6273" y="5650"/>
                </a:lnTo>
                <a:lnTo>
                  <a:pt x="6163" y="5650"/>
                </a:lnTo>
                <a:lnTo>
                  <a:pt x="5026" y="5906"/>
                </a:lnTo>
                <a:lnTo>
                  <a:pt x="5319" y="5466"/>
                </a:lnTo>
                <a:lnTo>
                  <a:pt x="5650" y="5063"/>
                </a:lnTo>
                <a:lnTo>
                  <a:pt x="5870" y="4806"/>
                </a:lnTo>
                <a:lnTo>
                  <a:pt x="6053" y="4549"/>
                </a:lnTo>
                <a:lnTo>
                  <a:pt x="6126" y="4402"/>
                </a:lnTo>
                <a:lnTo>
                  <a:pt x="6200" y="4256"/>
                </a:lnTo>
                <a:lnTo>
                  <a:pt x="6200" y="4109"/>
                </a:lnTo>
                <a:lnTo>
                  <a:pt x="6200" y="3925"/>
                </a:lnTo>
                <a:lnTo>
                  <a:pt x="6163" y="3889"/>
                </a:lnTo>
                <a:lnTo>
                  <a:pt x="6126" y="3815"/>
                </a:lnTo>
                <a:lnTo>
                  <a:pt x="5980" y="3779"/>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487" name="Google Shape;487;p10"/>
          <p:cNvSpPr/>
          <p:nvPr/>
        </p:nvSpPr>
        <p:spPr>
          <a:xfrm>
            <a:off x="8522444" y="4000279"/>
            <a:ext cx="306966" cy="385027"/>
          </a:xfrm>
          <a:custGeom>
            <a:avLst/>
            <a:gdLst/>
            <a:ahLst/>
            <a:cxnLst/>
            <a:rect l="l" t="t" r="r" b="b"/>
            <a:pathLst>
              <a:path w="10822" h="13574" extrusionOk="0">
                <a:moveTo>
                  <a:pt x="10235" y="1358"/>
                </a:moveTo>
                <a:lnTo>
                  <a:pt x="10345" y="1652"/>
                </a:lnTo>
                <a:lnTo>
                  <a:pt x="10345" y="1982"/>
                </a:lnTo>
                <a:lnTo>
                  <a:pt x="10345" y="2312"/>
                </a:lnTo>
                <a:lnTo>
                  <a:pt x="10235" y="2605"/>
                </a:lnTo>
                <a:lnTo>
                  <a:pt x="10235" y="2569"/>
                </a:lnTo>
                <a:lnTo>
                  <a:pt x="10198" y="1945"/>
                </a:lnTo>
                <a:lnTo>
                  <a:pt x="10235" y="1358"/>
                </a:lnTo>
                <a:close/>
                <a:moveTo>
                  <a:pt x="9538" y="2092"/>
                </a:moveTo>
                <a:lnTo>
                  <a:pt x="9538" y="2422"/>
                </a:lnTo>
                <a:lnTo>
                  <a:pt x="9538" y="2789"/>
                </a:lnTo>
                <a:lnTo>
                  <a:pt x="9465" y="2202"/>
                </a:lnTo>
                <a:lnTo>
                  <a:pt x="9538" y="2092"/>
                </a:lnTo>
                <a:close/>
                <a:moveTo>
                  <a:pt x="9941" y="1285"/>
                </a:moveTo>
                <a:lnTo>
                  <a:pt x="9868" y="1835"/>
                </a:lnTo>
                <a:lnTo>
                  <a:pt x="9831" y="2129"/>
                </a:lnTo>
                <a:lnTo>
                  <a:pt x="9831" y="2459"/>
                </a:lnTo>
                <a:lnTo>
                  <a:pt x="9831" y="2642"/>
                </a:lnTo>
                <a:lnTo>
                  <a:pt x="9868" y="2789"/>
                </a:lnTo>
                <a:lnTo>
                  <a:pt x="9941" y="2936"/>
                </a:lnTo>
                <a:lnTo>
                  <a:pt x="10015" y="3046"/>
                </a:lnTo>
                <a:lnTo>
                  <a:pt x="10051" y="3046"/>
                </a:lnTo>
                <a:lnTo>
                  <a:pt x="9941" y="3229"/>
                </a:lnTo>
                <a:lnTo>
                  <a:pt x="9648" y="3632"/>
                </a:lnTo>
                <a:lnTo>
                  <a:pt x="9575" y="3046"/>
                </a:lnTo>
                <a:lnTo>
                  <a:pt x="9611" y="3119"/>
                </a:lnTo>
                <a:lnTo>
                  <a:pt x="9648" y="3156"/>
                </a:lnTo>
                <a:lnTo>
                  <a:pt x="9721" y="3192"/>
                </a:lnTo>
                <a:lnTo>
                  <a:pt x="9795" y="3156"/>
                </a:lnTo>
                <a:lnTo>
                  <a:pt x="9868" y="3156"/>
                </a:lnTo>
                <a:lnTo>
                  <a:pt x="9905" y="3082"/>
                </a:lnTo>
                <a:lnTo>
                  <a:pt x="9905" y="3046"/>
                </a:lnTo>
                <a:lnTo>
                  <a:pt x="9905" y="2972"/>
                </a:lnTo>
                <a:lnTo>
                  <a:pt x="9868" y="2936"/>
                </a:lnTo>
                <a:lnTo>
                  <a:pt x="9831" y="2899"/>
                </a:lnTo>
                <a:lnTo>
                  <a:pt x="9758" y="2899"/>
                </a:lnTo>
                <a:lnTo>
                  <a:pt x="9758" y="2642"/>
                </a:lnTo>
                <a:lnTo>
                  <a:pt x="9721" y="2092"/>
                </a:lnTo>
                <a:lnTo>
                  <a:pt x="9685" y="2018"/>
                </a:lnTo>
                <a:lnTo>
                  <a:pt x="9587" y="2018"/>
                </a:lnTo>
                <a:lnTo>
                  <a:pt x="9611" y="1982"/>
                </a:lnTo>
                <a:lnTo>
                  <a:pt x="9721" y="1762"/>
                </a:lnTo>
                <a:lnTo>
                  <a:pt x="9831" y="1542"/>
                </a:lnTo>
                <a:lnTo>
                  <a:pt x="9941" y="1285"/>
                </a:lnTo>
                <a:close/>
                <a:moveTo>
                  <a:pt x="9318" y="2385"/>
                </a:moveTo>
                <a:lnTo>
                  <a:pt x="9281" y="3119"/>
                </a:lnTo>
                <a:lnTo>
                  <a:pt x="9318" y="3889"/>
                </a:lnTo>
                <a:lnTo>
                  <a:pt x="9354" y="3963"/>
                </a:lnTo>
                <a:lnTo>
                  <a:pt x="9098" y="4183"/>
                </a:lnTo>
                <a:lnTo>
                  <a:pt x="9098" y="3963"/>
                </a:lnTo>
                <a:lnTo>
                  <a:pt x="9098" y="3743"/>
                </a:lnTo>
                <a:lnTo>
                  <a:pt x="9024" y="3302"/>
                </a:lnTo>
                <a:lnTo>
                  <a:pt x="8988" y="2715"/>
                </a:lnTo>
                <a:lnTo>
                  <a:pt x="9134" y="2569"/>
                </a:lnTo>
                <a:lnTo>
                  <a:pt x="9318" y="2385"/>
                </a:lnTo>
                <a:close/>
                <a:moveTo>
                  <a:pt x="8107" y="3596"/>
                </a:moveTo>
                <a:lnTo>
                  <a:pt x="7997" y="3889"/>
                </a:lnTo>
                <a:lnTo>
                  <a:pt x="7924" y="4219"/>
                </a:lnTo>
                <a:lnTo>
                  <a:pt x="7887" y="3779"/>
                </a:lnTo>
                <a:lnTo>
                  <a:pt x="8107" y="3596"/>
                </a:lnTo>
                <a:close/>
                <a:moveTo>
                  <a:pt x="8731" y="2972"/>
                </a:moveTo>
                <a:lnTo>
                  <a:pt x="8731" y="3302"/>
                </a:lnTo>
                <a:lnTo>
                  <a:pt x="8731" y="3816"/>
                </a:lnTo>
                <a:lnTo>
                  <a:pt x="8768" y="4109"/>
                </a:lnTo>
                <a:lnTo>
                  <a:pt x="8841" y="4366"/>
                </a:lnTo>
                <a:lnTo>
                  <a:pt x="8841" y="4403"/>
                </a:lnTo>
                <a:lnTo>
                  <a:pt x="8621" y="4586"/>
                </a:lnTo>
                <a:lnTo>
                  <a:pt x="8621" y="4586"/>
                </a:lnTo>
                <a:lnTo>
                  <a:pt x="8658" y="4219"/>
                </a:lnTo>
                <a:lnTo>
                  <a:pt x="8694" y="3816"/>
                </a:lnTo>
                <a:lnTo>
                  <a:pt x="8694" y="3449"/>
                </a:lnTo>
                <a:lnTo>
                  <a:pt x="8658" y="3082"/>
                </a:lnTo>
                <a:lnTo>
                  <a:pt x="8731" y="2972"/>
                </a:lnTo>
                <a:close/>
                <a:moveTo>
                  <a:pt x="8364" y="3339"/>
                </a:moveTo>
                <a:lnTo>
                  <a:pt x="8254" y="4733"/>
                </a:lnTo>
                <a:lnTo>
                  <a:pt x="8291" y="4806"/>
                </a:lnTo>
                <a:lnTo>
                  <a:pt x="8291" y="4843"/>
                </a:lnTo>
                <a:lnTo>
                  <a:pt x="8217" y="4916"/>
                </a:lnTo>
                <a:lnTo>
                  <a:pt x="8181" y="4880"/>
                </a:lnTo>
                <a:lnTo>
                  <a:pt x="8327" y="3522"/>
                </a:lnTo>
                <a:lnTo>
                  <a:pt x="8291" y="3486"/>
                </a:lnTo>
                <a:lnTo>
                  <a:pt x="8254" y="3449"/>
                </a:lnTo>
                <a:lnTo>
                  <a:pt x="8364" y="3339"/>
                </a:lnTo>
                <a:close/>
                <a:moveTo>
                  <a:pt x="7704" y="3963"/>
                </a:moveTo>
                <a:lnTo>
                  <a:pt x="7667" y="4329"/>
                </a:lnTo>
                <a:lnTo>
                  <a:pt x="7594" y="4696"/>
                </a:lnTo>
                <a:lnTo>
                  <a:pt x="7520" y="5026"/>
                </a:lnTo>
                <a:lnTo>
                  <a:pt x="7410" y="5393"/>
                </a:lnTo>
                <a:lnTo>
                  <a:pt x="7410" y="5467"/>
                </a:lnTo>
                <a:lnTo>
                  <a:pt x="7337" y="5430"/>
                </a:lnTo>
                <a:lnTo>
                  <a:pt x="7300" y="5430"/>
                </a:lnTo>
                <a:lnTo>
                  <a:pt x="7300" y="4990"/>
                </a:lnTo>
                <a:lnTo>
                  <a:pt x="7264" y="4696"/>
                </a:lnTo>
                <a:lnTo>
                  <a:pt x="7227" y="4366"/>
                </a:lnTo>
                <a:lnTo>
                  <a:pt x="7704" y="3963"/>
                </a:lnTo>
                <a:close/>
                <a:moveTo>
                  <a:pt x="7044" y="4513"/>
                </a:moveTo>
                <a:lnTo>
                  <a:pt x="6970" y="5026"/>
                </a:lnTo>
                <a:lnTo>
                  <a:pt x="6970" y="5320"/>
                </a:lnTo>
                <a:lnTo>
                  <a:pt x="6970" y="5540"/>
                </a:lnTo>
                <a:lnTo>
                  <a:pt x="7007" y="5650"/>
                </a:lnTo>
                <a:lnTo>
                  <a:pt x="7080" y="5760"/>
                </a:lnTo>
                <a:lnTo>
                  <a:pt x="6677" y="6053"/>
                </a:lnTo>
                <a:lnTo>
                  <a:pt x="6677" y="6053"/>
                </a:lnTo>
                <a:lnTo>
                  <a:pt x="6713" y="5797"/>
                </a:lnTo>
                <a:lnTo>
                  <a:pt x="6750" y="5540"/>
                </a:lnTo>
                <a:lnTo>
                  <a:pt x="6750" y="5173"/>
                </a:lnTo>
                <a:lnTo>
                  <a:pt x="6677" y="4843"/>
                </a:lnTo>
                <a:lnTo>
                  <a:pt x="7044" y="4513"/>
                </a:lnTo>
                <a:close/>
                <a:moveTo>
                  <a:pt x="6603" y="4916"/>
                </a:moveTo>
                <a:lnTo>
                  <a:pt x="6567" y="5173"/>
                </a:lnTo>
                <a:lnTo>
                  <a:pt x="6530" y="5430"/>
                </a:lnTo>
                <a:lnTo>
                  <a:pt x="6457" y="5613"/>
                </a:lnTo>
                <a:lnTo>
                  <a:pt x="6383" y="5760"/>
                </a:lnTo>
                <a:lnTo>
                  <a:pt x="6310" y="5943"/>
                </a:lnTo>
                <a:lnTo>
                  <a:pt x="6310" y="6127"/>
                </a:lnTo>
                <a:lnTo>
                  <a:pt x="6310" y="6200"/>
                </a:lnTo>
                <a:lnTo>
                  <a:pt x="6383" y="6237"/>
                </a:lnTo>
                <a:lnTo>
                  <a:pt x="5980" y="6494"/>
                </a:lnTo>
                <a:lnTo>
                  <a:pt x="6053" y="6090"/>
                </a:lnTo>
                <a:lnTo>
                  <a:pt x="6053" y="5760"/>
                </a:lnTo>
                <a:lnTo>
                  <a:pt x="6016" y="5393"/>
                </a:lnTo>
                <a:lnTo>
                  <a:pt x="6603" y="4916"/>
                </a:lnTo>
                <a:close/>
                <a:moveTo>
                  <a:pt x="5870" y="5540"/>
                </a:moveTo>
                <a:lnTo>
                  <a:pt x="5796" y="5943"/>
                </a:lnTo>
                <a:lnTo>
                  <a:pt x="5686" y="6347"/>
                </a:lnTo>
                <a:lnTo>
                  <a:pt x="5613" y="6567"/>
                </a:lnTo>
                <a:lnTo>
                  <a:pt x="5613" y="6677"/>
                </a:lnTo>
                <a:lnTo>
                  <a:pt x="5613" y="6750"/>
                </a:lnTo>
                <a:lnTo>
                  <a:pt x="5173" y="7081"/>
                </a:lnTo>
                <a:lnTo>
                  <a:pt x="5393" y="5943"/>
                </a:lnTo>
                <a:lnTo>
                  <a:pt x="5870" y="5540"/>
                </a:lnTo>
                <a:close/>
                <a:moveTo>
                  <a:pt x="9134" y="478"/>
                </a:moveTo>
                <a:lnTo>
                  <a:pt x="9428" y="588"/>
                </a:lnTo>
                <a:lnTo>
                  <a:pt x="9318" y="735"/>
                </a:lnTo>
                <a:lnTo>
                  <a:pt x="9318" y="845"/>
                </a:lnTo>
                <a:lnTo>
                  <a:pt x="9354" y="918"/>
                </a:lnTo>
                <a:lnTo>
                  <a:pt x="9428" y="955"/>
                </a:lnTo>
                <a:lnTo>
                  <a:pt x="9538" y="955"/>
                </a:lnTo>
                <a:lnTo>
                  <a:pt x="9538" y="1101"/>
                </a:lnTo>
                <a:lnTo>
                  <a:pt x="9465" y="1285"/>
                </a:lnTo>
                <a:lnTo>
                  <a:pt x="9318" y="1615"/>
                </a:lnTo>
                <a:lnTo>
                  <a:pt x="9134" y="1908"/>
                </a:lnTo>
                <a:lnTo>
                  <a:pt x="8914" y="2202"/>
                </a:lnTo>
                <a:lnTo>
                  <a:pt x="8841" y="2165"/>
                </a:lnTo>
                <a:lnTo>
                  <a:pt x="8804" y="2202"/>
                </a:lnTo>
                <a:lnTo>
                  <a:pt x="8768" y="2202"/>
                </a:lnTo>
                <a:lnTo>
                  <a:pt x="8731" y="2275"/>
                </a:lnTo>
                <a:lnTo>
                  <a:pt x="8731" y="2349"/>
                </a:lnTo>
                <a:lnTo>
                  <a:pt x="8364" y="2715"/>
                </a:lnTo>
                <a:lnTo>
                  <a:pt x="7740" y="3339"/>
                </a:lnTo>
                <a:lnTo>
                  <a:pt x="7667" y="3339"/>
                </a:lnTo>
                <a:lnTo>
                  <a:pt x="7667" y="3412"/>
                </a:lnTo>
                <a:lnTo>
                  <a:pt x="6493" y="4439"/>
                </a:lnTo>
                <a:lnTo>
                  <a:pt x="5650" y="5173"/>
                </a:lnTo>
                <a:lnTo>
                  <a:pt x="4806" y="5870"/>
                </a:lnTo>
                <a:lnTo>
                  <a:pt x="4769" y="5870"/>
                </a:lnTo>
                <a:lnTo>
                  <a:pt x="4733" y="5907"/>
                </a:lnTo>
                <a:lnTo>
                  <a:pt x="4623" y="6017"/>
                </a:lnTo>
                <a:lnTo>
                  <a:pt x="3889" y="6567"/>
                </a:lnTo>
                <a:lnTo>
                  <a:pt x="3852" y="6567"/>
                </a:lnTo>
                <a:lnTo>
                  <a:pt x="3816" y="6604"/>
                </a:lnTo>
                <a:lnTo>
                  <a:pt x="3632" y="6714"/>
                </a:lnTo>
                <a:lnTo>
                  <a:pt x="3339" y="6897"/>
                </a:lnTo>
                <a:lnTo>
                  <a:pt x="3155" y="7007"/>
                </a:lnTo>
                <a:lnTo>
                  <a:pt x="3045" y="7154"/>
                </a:lnTo>
                <a:lnTo>
                  <a:pt x="2972" y="7117"/>
                </a:lnTo>
                <a:lnTo>
                  <a:pt x="2605" y="6824"/>
                </a:lnTo>
                <a:lnTo>
                  <a:pt x="2312" y="6457"/>
                </a:lnTo>
                <a:lnTo>
                  <a:pt x="2128" y="6274"/>
                </a:lnTo>
                <a:lnTo>
                  <a:pt x="1945" y="6090"/>
                </a:lnTo>
                <a:lnTo>
                  <a:pt x="2202" y="5943"/>
                </a:lnTo>
                <a:lnTo>
                  <a:pt x="2458" y="5723"/>
                </a:lnTo>
                <a:lnTo>
                  <a:pt x="2605" y="5943"/>
                </a:lnTo>
                <a:lnTo>
                  <a:pt x="2825" y="6127"/>
                </a:lnTo>
                <a:lnTo>
                  <a:pt x="2935" y="6200"/>
                </a:lnTo>
                <a:lnTo>
                  <a:pt x="3082" y="6237"/>
                </a:lnTo>
                <a:lnTo>
                  <a:pt x="3229" y="6237"/>
                </a:lnTo>
                <a:lnTo>
                  <a:pt x="3339" y="6127"/>
                </a:lnTo>
                <a:lnTo>
                  <a:pt x="3375" y="6090"/>
                </a:lnTo>
                <a:lnTo>
                  <a:pt x="3412" y="6017"/>
                </a:lnTo>
                <a:lnTo>
                  <a:pt x="3375" y="5870"/>
                </a:lnTo>
                <a:lnTo>
                  <a:pt x="3339" y="5797"/>
                </a:lnTo>
                <a:lnTo>
                  <a:pt x="3265" y="5760"/>
                </a:lnTo>
                <a:lnTo>
                  <a:pt x="3119" y="5760"/>
                </a:lnTo>
                <a:lnTo>
                  <a:pt x="3082" y="5797"/>
                </a:lnTo>
                <a:lnTo>
                  <a:pt x="3082" y="5760"/>
                </a:lnTo>
                <a:lnTo>
                  <a:pt x="2935" y="5650"/>
                </a:lnTo>
                <a:lnTo>
                  <a:pt x="2752" y="5503"/>
                </a:lnTo>
                <a:lnTo>
                  <a:pt x="2825" y="5430"/>
                </a:lnTo>
                <a:lnTo>
                  <a:pt x="3302" y="4990"/>
                </a:lnTo>
                <a:lnTo>
                  <a:pt x="3375" y="5173"/>
                </a:lnTo>
                <a:lnTo>
                  <a:pt x="3449" y="5283"/>
                </a:lnTo>
                <a:lnTo>
                  <a:pt x="3559" y="5393"/>
                </a:lnTo>
                <a:lnTo>
                  <a:pt x="3669" y="5503"/>
                </a:lnTo>
                <a:lnTo>
                  <a:pt x="3816" y="5540"/>
                </a:lnTo>
                <a:lnTo>
                  <a:pt x="3926" y="5540"/>
                </a:lnTo>
                <a:lnTo>
                  <a:pt x="3999" y="5467"/>
                </a:lnTo>
                <a:lnTo>
                  <a:pt x="4036" y="5393"/>
                </a:lnTo>
                <a:lnTo>
                  <a:pt x="4036" y="5283"/>
                </a:lnTo>
                <a:lnTo>
                  <a:pt x="3889" y="5136"/>
                </a:lnTo>
                <a:lnTo>
                  <a:pt x="3742" y="4990"/>
                </a:lnTo>
                <a:lnTo>
                  <a:pt x="3632" y="4843"/>
                </a:lnTo>
                <a:lnTo>
                  <a:pt x="3595" y="4770"/>
                </a:lnTo>
                <a:lnTo>
                  <a:pt x="3595" y="4733"/>
                </a:lnTo>
                <a:lnTo>
                  <a:pt x="3926" y="4439"/>
                </a:lnTo>
                <a:lnTo>
                  <a:pt x="4146" y="4256"/>
                </a:lnTo>
                <a:lnTo>
                  <a:pt x="4182" y="4403"/>
                </a:lnTo>
                <a:lnTo>
                  <a:pt x="4256" y="4513"/>
                </a:lnTo>
                <a:lnTo>
                  <a:pt x="4329" y="4623"/>
                </a:lnTo>
                <a:lnTo>
                  <a:pt x="4439" y="4770"/>
                </a:lnTo>
                <a:lnTo>
                  <a:pt x="4586" y="4843"/>
                </a:lnTo>
                <a:lnTo>
                  <a:pt x="4696" y="4880"/>
                </a:lnTo>
                <a:lnTo>
                  <a:pt x="4806" y="4843"/>
                </a:lnTo>
                <a:lnTo>
                  <a:pt x="4843" y="4770"/>
                </a:lnTo>
                <a:lnTo>
                  <a:pt x="4879" y="4733"/>
                </a:lnTo>
                <a:lnTo>
                  <a:pt x="4879" y="4623"/>
                </a:lnTo>
                <a:lnTo>
                  <a:pt x="4843" y="4549"/>
                </a:lnTo>
                <a:lnTo>
                  <a:pt x="4769" y="4476"/>
                </a:lnTo>
                <a:lnTo>
                  <a:pt x="4623" y="4329"/>
                </a:lnTo>
                <a:lnTo>
                  <a:pt x="4513" y="4219"/>
                </a:lnTo>
                <a:lnTo>
                  <a:pt x="4476" y="4073"/>
                </a:lnTo>
                <a:lnTo>
                  <a:pt x="4476" y="3999"/>
                </a:lnTo>
                <a:lnTo>
                  <a:pt x="4989" y="3522"/>
                </a:lnTo>
                <a:lnTo>
                  <a:pt x="5063" y="3632"/>
                </a:lnTo>
                <a:lnTo>
                  <a:pt x="5173" y="3853"/>
                </a:lnTo>
                <a:lnTo>
                  <a:pt x="5356" y="4036"/>
                </a:lnTo>
                <a:lnTo>
                  <a:pt x="5430" y="4073"/>
                </a:lnTo>
                <a:lnTo>
                  <a:pt x="5503" y="4109"/>
                </a:lnTo>
                <a:lnTo>
                  <a:pt x="5576" y="4073"/>
                </a:lnTo>
                <a:lnTo>
                  <a:pt x="5650" y="4036"/>
                </a:lnTo>
                <a:lnTo>
                  <a:pt x="5686" y="3963"/>
                </a:lnTo>
                <a:lnTo>
                  <a:pt x="5686" y="3926"/>
                </a:lnTo>
                <a:lnTo>
                  <a:pt x="5686" y="3853"/>
                </a:lnTo>
                <a:lnTo>
                  <a:pt x="5650" y="3779"/>
                </a:lnTo>
                <a:lnTo>
                  <a:pt x="5246" y="3302"/>
                </a:lnTo>
                <a:lnTo>
                  <a:pt x="5980" y="2642"/>
                </a:lnTo>
                <a:lnTo>
                  <a:pt x="6016" y="2715"/>
                </a:lnTo>
                <a:lnTo>
                  <a:pt x="6163" y="3082"/>
                </a:lnTo>
                <a:lnTo>
                  <a:pt x="6200" y="3156"/>
                </a:lnTo>
                <a:lnTo>
                  <a:pt x="6237" y="3192"/>
                </a:lnTo>
                <a:lnTo>
                  <a:pt x="6383" y="3192"/>
                </a:lnTo>
                <a:lnTo>
                  <a:pt x="6457" y="3156"/>
                </a:lnTo>
                <a:lnTo>
                  <a:pt x="6493" y="3082"/>
                </a:lnTo>
                <a:lnTo>
                  <a:pt x="6530" y="3009"/>
                </a:lnTo>
                <a:lnTo>
                  <a:pt x="6493" y="2936"/>
                </a:lnTo>
                <a:lnTo>
                  <a:pt x="6383" y="2605"/>
                </a:lnTo>
                <a:lnTo>
                  <a:pt x="6273" y="2422"/>
                </a:lnTo>
                <a:lnTo>
                  <a:pt x="7007" y="1725"/>
                </a:lnTo>
                <a:lnTo>
                  <a:pt x="7044" y="1945"/>
                </a:lnTo>
                <a:lnTo>
                  <a:pt x="7080" y="2129"/>
                </a:lnTo>
                <a:lnTo>
                  <a:pt x="7154" y="2349"/>
                </a:lnTo>
                <a:lnTo>
                  <a:pt x="7227" y="2532"/>
                </a:lnTo>
                <a:lnTo>
                  <a:pt x="7300" y="2605"/>
                </a:lnTo>
                <a:lnTo>
                  <a:pt x="7410" y="2642"/>
                </a:lnTo>
                <a:lnTo>
                  <a:pt x="7557" y="2569"/>
                </a:lnTo>
                <a:lnTo>
                  <a:pt x="7630" y="2495"/>
                </a:lnTo>
                <a:lnTo>
                  <a:pt x="7667" y="2385"/>
                </a:lnTo>
                <a:lnTo>
                  <a:pt x="7667" y="2312"/>
                </a:lnTo>
                <a:lnTo>
                  <a:pt x="7630" y="2239"/>
                </a:lnTo>
                <a:lnTo>
                  <a:pt x="7557" y="2165"/>
                </a:lnTo>
                <a:lnTo>
                  <a:pt x="7484" y="2165"/>
                </a:lnTo>
                <a:lnTo>
                  <a:pt x="7337" y="1835"/>
                </a:lnTo>
                <a:lnTo>
                  <a:pt x="7227" y="1542"/>
                </a:lnTo>
                <a:lnTo>
                  <a:pt x="7740" y="1101"/>
                </a:lnTo>
                <a:lnTo>
                  <a:pt x="8217" y="735"/>
                </a:lnTo>
                <a:lnTo>
                  <a:pt x="8364" y="625"/>
                </a:lnTo>
                <a:lnTo>
                  <a:pt x="8511" y="551"/>
                </a:lnTo>
                <a:lnTo>
                  <a:pt x="8841" y="478"/>
                </a:lnTo>
                <a:close/>
                <a:moveTo>
                  <a:pt x="3485" y="7264"/>
                </a:moveTo>
                <a:lnTo>
                  <a:pt x="3449" y="7447"/>
                </a:lnTo>
                <a:lnTo>
                  <a:pt x="3302" y="7337"/>
                </a:lnTo>
                <a:lnTo>
                  <a:pt x="3485" y="7264"/>
                </a:lnTo>
                <a:close/>
                <a:moveTo>
                  <a:pt x="5099" y="6163"/>
                </a:moveTo>
                <a:lnTo>
                  <a:pt x="4733" y="7264"/>
                </a:lnTo>
                <a:lnTo>
                  <a:pt x="4733" y="7337"/>
                </a:lnTo>
                <a:lnTo>
                  <a:pt x="4586" y="7447"/>
                </a:lnTo>
                <a:lnTo>
                  <a:pt x="4586" y="7337"/>
                </a:lnTo>
                <a:lnTo>
                  <a:pt x="4586" y="7301"/>
                </a:lnTo>
                <a:lnTo>
                  <a:pt x="4623" y="6860"/>
                </a:lnTo>
                <a:lnTo>
                  <a:pt x="4733" y="6457"/>
                </a:lnTo>
                <a:lnTo>
                  <a:pt x="5026" y="6237"/>
                </a:lnTo>
                <a:lnTo>
                  <a:pt x="5099" y="6163"/>
                </a:lnTo>
                <a:close/>
                <a:moveTo>
                  <a:pt x="4292" y="6750"/>
                </a:moveTo>
                <a:lnTo>
                  <a:pt x="4219" y="7117"/>
                </a:lnTo>
                <a:lnTo>
                  <a:pt x="4219" y="7484"/>
                </a:lnTo>
                <a:lnTo>
                  <a:pt x="4219" y="7594"/>
                </a:lnTo>
                <a:lnTo>
                  <a:pt x="4292" y="7631"/>
                </a:lnTo>
                <a:lnTo>
                  <a:pt x="3889" y="7924"/>
                </a:lnTo>
                <a:lnTo>
                  <a:pt x="3816" y="7851"/>
                </a:lnTo>
                <a:lnTo>
                  <a:pt x="3889" y="7777"/>
                </a:lnTo>
                <a:lnTo>
                  <a:pt x="3926" y="7667"/>
                </a:lnTo>
                <a:lnTo>
                  <a:pt x="3926" y="7594"/>
                </a:lnTo>
                <a:lnTo>
                  <a:pt x="3889" y="7521"/>
                </a:lnTo>
                <a:lnTo>
                  <a:pt x="3852" y="7484"/>
                </a:lnTo>
                <a:lnTo>
                  <a:pt x="3816" y="7484"/>
                </a:lnTo>
                <a:lnTo>
                  <a:pt x="3889" y="7227"/>
                </a:lnTo>
                <a:lnTo>
                  <a:pt x="3926" y="7007"/>
                </a:lnTo>
                <a:lnTo>
                  <a:pt x="3926" y="6970"/>
                </a:lnTo>
                <a:lnTo>
                  <a:pt x="4292" y="6750"/>
                </a:lnTo>
                <a:close/>
                <a:moveTo>
                  <a:pt x="1101" y="6127"/>
                </a:moveTo>
                <a:lnTo>
                  <a:pt x="1358" y="6200"/>
                </a:lnTo>
                <a:lnTo>
                  <a:pt x="1578" y="6310"/>
                </a:lnTo>
                <a:lnTo>
                  <a:pt x="1761" y="6457"/>
                </a:lnTo>
                <a:lnTo>
                  <a:pt x="1945" y="6677"/>
                </a:lnTo>
                <a:lnTo>
                  <a:pt x="2312" y="7081"/>
                </a:lnTo>
                <a:lnTo>
                  <a:pt x="2715" y="7447"/>
                </a:lnTo>
                <a:lnTo>
                  <a:pt x="3155" y="7777"/>
                </a:lnTo>
                <a:lnTo>
                  <a:pt x="3339" y="7961"/>
                </a:lnTo>
                <a:lnTo>
                  <a:pt x="3522" y="8144"/>
                </a:lnTo>
                <a:lnTo>
                  <a:pt x="3522" y="8181"/>
                </a:lnTo>
                <a:lnTo>
                  <a:pt x="3485" y="8291"/>
                </a:lnTo>
                <a:lnTo>
                  <a:pt x="3485" y="8401"/>
                </a:lnTo>
                <a:lnTo>
                  <a:pt x="3559" y="8474"/>
                </a:lnTo>
                <a:lnTo>
                  <a:pt x="3669" y="8511"/>
                </a:lnTo>
                <a:lnTo>
                  <a:pt x="3669" y="8621"/>
                </a:lnTo>
                <a:lnTo>
                  <a:pt x="3669" y="8658"/>
                </a:lnTo>
                <a:lnTo>
                  <a:pt x="3595" y="8695"/>
                </a:lnTo>
                <a:lnTo>
                  <a:pt x="3229" y="8731"/>
                </a:lnTo>
                <a:lnTo>
                  <a:pt x="3009" y="8474"/>
                </a:lnTo>
                <a:lnTo>
                  <a:pt x="2825" y="8254"/>
                </a:lnTo>
                <a:lnTo>
                  <a:pt x="2165" y="7484"/>
                </a:lnTo>
                <a:lnTo>
                  <a:pt x="1615" y="6897"/>
                </a:lnTo>
                <a:lnTo>
                  <a:pt x="1321" y="6604"/>
                </a:lnTo>
                <a:lnTo>
                  <a:pt x="1174" y="6494"/>
                </a:lnTo>
                <a:lnTo>
                  <a:pt x="991" y="6420"/>
                </a:lnTo>
                <a:lnTo>
                  <a:pt x="1101" y="6127"/>
                </a:lnTo>
                <a:close/>
                <a:moveTo>
                  <a:pt x="8731" y="1"/>
                </a:moveTo>
                <a:lnTo>
                  <a:pt x="8474" y="74"/>
                </a:lnTo>
                <a:lnTo>
                  <a:pt x="8217" y="184"/>
                </a:lnTo>
                <a:lnTo>
                  <a:pt x="7997" y="331"/>
                </a:lnTo>
                <a:lnTo>
                  <a:pt x="7777" y="478"/>
                </a:lnTo>
                <a:lnTo>
                  <a:pt x="7154" y="1028"/>
                </a:lnTo>
                <a:lnTo>
                  <a:pt x="6530" y="1578"/>
                </a:lnTo>
                <a:lnTo>
                  <a:pt x="4036" y="3779"/>
                </a:lnTo>
                <a:lnTo>
                  <a:pt x="2825" y="4843"/>
                </a:lnTo>
                <a:lnTo>
                  <a:pt x="2312" y="5283"/>
                </a:lnTo>
                <a:lnTo>
                  <a:pt x="2092" y="5540"/>
                </a:lnTo>
                <a:lnTo>
                  <a:pt x="1871" y="5797"/>
                </a:lnTo>
                <a:lnTo>
                  <a:pt x="1761" y="5833"/>
                </a:lnTo>
                <a:lnTo>
                  <a:pt x="1725" y="5943"/>
                </a:lnTo>
                <a:lnTo>
                  <a:pt x="1541" y="5833"/>
                </a:lnTo>
                <a:lnTo>
                  <a:pt x="1358" y="5797"/>
                </a:lnTo>
                <a:lnTo>
                  <a:pt x="1174" y="5760"/>
                </a:lnTo>
                <a:lnTo>
                  <a:pt x="954" y="5760"/>
                </a:lnTo>
                <a:lnTo>
                  <a:pt x="844" y="5797"/>
                </a:lnTo>
                <a:lnTo>
                  <a:pt x="771" y="5907"/>
                </a:lnTo>
                <a:lnTo>
                  <a:pt x="624" y="6420"/>
                </a:lnTo>
                <a:lnTo>
                  <a:pt x="624" y="6494"/>
                </a:lnTo>
                <a:lnTo>
                  <a:pt x="661" y="6567"/>
                </a:lnTo>
                <a:lnTo>
                  <a:pt x="698" y="6604"/>
                </a:lnTo>
                <a:lnTo>
                  <a:pt x="771" y="6640"/>
                </a:lnTo>
                <a:lnTo>
                  <a:pt x="918" y="6860"/>
                </a:lnTo>
                <a:lnTo>
                  <a:pt x="1101" y="7081"/>
                </a:lnTo>
                <a:lnTo>
                  <a:pt x="1505" y="7484"/>
                </a:lnTo>
                <a:lnTo>
                  <a:pt x="2385" y="8511"/>
                </a:lnTo>
                <a:lnTo>
                  <a:pt x="2715" y="8951"/>
                </a:lnTo>
                <a:lnTo>
                  <a:pt x="2935" y="9171"/>
                </a:lnTo>
                <a:lnTo>
                  <a:pt x="3155" y="9318"/>
                </a:lnTo>
                <a:lnTo>
                  <a:pt x="3302" y="9355"/>
                </a:lnTo>
                <a:lnTo>
                  <a:pt x="3412" y="9355"/>
                </a:lnTo>
                <a:lnTo>
                  <a:pt x="3522" y="9281"/>
                </a:lnTo>
                <a:lnTo>
                  <a:pt x="3595" y="9171"/>
                </a:lnTo>
                <a:lnTo>
                  <a:pt x="3816" y="9135"/>
                </a:lnTo>
                <a:lnTo>
                  <a:pt x="3962" y="9061"/>
                </a:lnTo>
                <a:lnTo>
                  <a:pt x="4072" y="8951"/>
                </a:lnTo>
                <a:lnTo>
                  <a:pt x="4146" y="8805"/>
                </a:lnTo>
                <a:lnTo>
                  <a:pt x="4146" y="8548"/>
                </a:lnTo>
                <a:lnTo>
                  <a:pt x="4109" y="8328"/>
                </a:lnTo>
                <a:lnTo>
                  <a:pt x="5320" y="7557"/>
                </a:lnTo>
                <a:lnTo>
                  <a:pt x="6530" y="6750"/>
                </a:lnTo>
                <a:lnTo>
                  <a:pt x="7667" y="5907"/>
                </a:lnTo>
                <a:lnTo>
                  <a:pt x="8804" y="5026"/>
                </a:lnTo>
                <a:lnTo>
                  <a:pt x="9281" y="4660"/>
                </a:lnTo>
                <a:lnTo>
                  <a:pt x="9721" y="4219"/>
                </a:lnTo>
                <a:lnTo>
                  <a:pt x="10125" y="3743"/>
                </a:lnTo>
                <a:lnTo>
                  <a:pt x="10308" y="3486"/>
                </a:lnTo>
                <a:lnTo>
                  <a:pt x="10455" y="3229"/>
                </a:lnTo>
                <a:lnTo>
                  <a:pt x="10602" y="2972"/>
                </a:lnTo>
                <a:lnTo>
                  <a:pt x="10712" y="2679"/>
                </a:lnTo>
                <a:lnTo>
                  <a:pt x="10785" y="2385"/>
                </a:lnTo>
                <a:lnTo>
                  <a:pt x="10822" y="2129"/>
                </a:lnTo>
                <a:lnTo>
                  <a:pt x="10822" y="1835"/>
                </a:lnTo>
                <a:lnTo>
                  <a:pt x="10785" y="1542"/>
                </a:lnTo>
                <a:lnTo>
                  <a:pt x="10675" y="1248"/>
                </a:lnTo>
                <a:lnTo>
                  <a:pt x="10528" y="955"/>
                </a:lnTo>
                <a:lnTo>
                  <a:pt x="10382" y="735"/>
                </a:lnTo>
                <a:lnTo>
                  <a:pt x="10198" y="515"/>
                </a:lnTo>
                <a:lnTo>
                  <a:pt x="9978" y="368"/>
                </a:lnTo>
                <a:lnTo>
                  <a:pt x="9758" y="221"/>
                </a:lnTo>
                <a:lnTo>
                  <a:pt x="9501" y="111"/>
                </a:lnTo>
                <a:lnTo>
                  <a:pt x="9281" y="38"/>
                </a:lnTo>
                <a:lnTo>
                  <a:pt x="8988" y="1"/>
                </a:lnTo>
                <a:close/>
                <a:moveTo>
                  <a:pt x="1981" y="12399"/>
                </a:moveTo>
                <a:lnTo>
                  <a:pt x="1981" y="12509"/>
                </a:lnTo>
                <a:lnTo>
                  <a:pt x="1981" y="12656"/>
                </a:lnTo>
                <a:lnTo>
                  <a:pt x="1908" y="12913"/>
                </a:lnTo>
                <a:lnTo>
                  <a:pt x="1798" y="12913"/>
                </a:lnTo>
                <a:lnTo>
                  <a:pt x="1871" y="12656"/>
                </a:lnTo>
                <a:lnTo>
                  <a:pt x="1981" y="12399"/>
                </a:lnTo>
                <a:close/>
                <a:moveTo>
                  <a:pt x="1651" y="9391"/>
                </a:moveTo>
                <a:lnTo>
                  <a:pt x="1688" y="9575"/>
                </a:lnTo>
                <a:lnTo>
                  <a:pt x="1908" y="10198"/>
                </a:lnTo>
                <a:lnTo>
                  <a:pt x="2348" y="11372"/>
                </a:lnTo>
                <a:lnTo>
                  <a:pt x="2422" y="11739"/>
                </a:lnTo>
                <a:lnTo>
                  <a:pt x="2458" y="12106"/>
                </a:lnTo>
                <a:lnTo>
                  <a:pt x="2422" y="12436"/>
                </a:lnTo>
                <a:lnTo>
                  <a:pt x="2348" y="12619"/>
                </a:lnTo>
                <a:lnTo>
                  <a:pt x="2275" y="12766"/>
                </a:lnTo>
                <a:lnTo>
                  <a:pt x="2312" y="12583"/>
                </a:lnTo>
                <a:lnTo>
                  <a:pt x="2275" y="12436"/>
                </a:lnTo>
                <a:lnTo>
                  <a:pt x="2202" y="12326"/>
                </a:lnTo>
                <a:lnTo>
                  <a:pt x="2128" y="12216"/>
                </a:lnTo>
                <a:lnTo>
                  <a:pt x="2018" y="12179"/>
                </a:lnTo>
                <a:lnTo>
                  <a:pt x="1871" y="12179"/>
                </a:lnTo>
                <a:lnTo>
                  <a:pt x="1835" y="12253"/>
                </a:lnTo>
                <a:lnTo>
                  <a:pt x="1835" y="12326"/>
                </a:lnTo>
                <a:lnTo>
                  <a:pt x="1578" y="12656"/>
                </a:lnTo>
                <a:lnTo>
                  <a:pt x="1505" y="12840"/>
                </a:lnTo>
                <a:lnTo>
                  <a:pt x="1431" y="13023"/>
                </a:lnTo>
                <a:lnTo>
                  <a:pt x="1358" y="13023"/>
                </a:lnTo>
                <a:lnTo>
                  <a:pt x="1578" y="12509"/>
                </a:lnTo>
                <a:lnTo>
                  <a:pt x="1761" y="11996"/>
                </a:lnTo>
                <a:lnTo>
                  <a:pt x="1761" y="11959"/>
                </a:lnTo>
                <a:lnTo>
                  <a:pt x="1725" y="11922"/>
                </a:lnTo>
                <a:lnTo>
                  <a:pt x="1688" y="11922"/>
                </a:lnTo>
                <a:lnTo>
                  <a:pt x="1651" y="11959"/>
                </a:lnTo>
                <a:lnTo>
                  <a:pt x="1321" y="12399"/>
                </a:lnTo>
                <a:lnTo>
                  <a:pt x="1028" y="12913"/>
                </a:lnTo>
                <a:lnTo>
                  <a:pt x="881" y="12840"/>
                </a:lnTo>
                <a:lnTo>
                  <a:pt x="881" y="12729"/>
                </a:lnTo>
                <a:lnTo>
                  <a:pt x="1028" y="12436"/>
                </a:lnTo>
                <a:lnTo>
                  <a:pt x="1174" y="12143"/>
                </a:lnTo>
                <a:lnTo>
                  <a:pt x="1358" y="11849"/>
                </a:lnTo>
                <a:lnTo>
                  <a:pt x="1541" y="11556"/>
                </a:lnTo>
                <a:lnTo>
                  <a:pt x="1541" y="11519"/>
                </a:lnTo>
                <a:lnTo>
                  <a:pt x="1505" y="11482"/>
                </a:lnTo>
                <a:lnTo>
                  <a:pt x="1468" y="11519"/>
                </a:lnTo>
                <a:lnTo>
                  <a:pt x="1138" y="11812"/>
                </a:lnTo>
                <a:lnTo>
                  <a:pt x="954" y="11996"/>
                </a:lnTo>
                <a:lnTo>
                  <a:pt x="808" y="12179"/>
                </a:lnTo>
                <a:lnTo>
                  <a:pt x="698" y="12399"/>
                </a:lnTo>
                <a:lnTo>
                  <a:pt x="588" y="12619"/>
                </a:lnTo>
                <a:lnTo>
                  <a:pt x="551" y="12583"/>
                </a:lnTo>
                <a:lnTo>
                  <a:pt x="624" y="12473"/>
                </a:lnTo>
                <a:lnTo>
                  <a:pt x="661" y="12363"/>
                </a:lnTo>
                <a:lnTo>
                  <a:pt x="1138" y="11629"/>
                </a:lnTo>
                <a:lnTo>
                  <a:pt x="1321" y="11262"/>
                </a:lnTo>
                <a:lnTo>
                  <a:pt x="1468" y="10859"/>
                </a:lnTo>
                <a:lnTo>
                  <a:pt x="1431" y="10822"/>
                </a:lnTo>
                <a:lnTo>
                  <a:pt x="1395" y="10822"/>
                </a:lnTo>
                <a:lnTo>
                  <a:pt x="1064" y="11189"/>
                </a:lnTo>
                <a:lnTo>
                  <a:pt x="734" y="11556"/>
                </a:lnTo>
                <a:lnTo>
                  <a:pt x="844" y="11372"/>
                </a:lnTo>
                <a:lnTo>
                  <a:pt x="1248" y="10749"/>
                </a:lnTo>
                <a:lnTo>
                  <a:pt x="1651" y="10125"/>
                </a:lnTo>
                <a:lnTo>
                  <a:pt x="1651" y="10052"/>
                </a:lnTo>
                <a:lnTo>
                  <a:pt x="1615" y="9978"/>
                </a:lnTo>
                <a:lnTo>
                  <a:pt x="1505" y="9978"/>
                </a:lnTo>
                <a:lnTo>
                  <a:pt x="1321" y="10162"/>
                </a:lnTo>
                <a:lnTo>
                  <a:pt x="1505" y="9795"/>
                </a:lnTo>
                <a:lnTo>
                  <a:pt x="1651" y="9391"/>
                </a:lnTo>
                <a:close/>
                <a:moveTo>
                  <a:pt x="1541" y="8768"/>
                </a:moveTo>
                <a:lnTo>
                  <a:pt x="1468" y="8805"/>
                </a:lnTo>
                <a:lnTo>
                  <a:pt x="1395" y="8915"/>
                </a:lnTo>
                <a:lnTo>
                  <a:pt x="1395" y="9025"/>
                </a:lnTo>
                <a:lnTo>
                  <a:pt x="1395" y="9061"/>
                </a:lnTo>
                <a:lnTo>
                  <a:pt x="1211" y="9355"/>
                </a:lnTo>
                <a:lnTo>
                  <a:pt x="1101" y="9648"/>
                </a:lnTo>
                <a:lnTo>
                  <a:pt x="661" y="10602"/>
                </a:lnTo>
                <a:lnTo>
                  <a:pt x="294" y="11409"/>
                </a:lnTo>
                <a:lnTo>
                  <a:pt x="147" y="11812"/>
                </a:lnTo>
                <a:lnTo>
                  <a:pt x="37" y="12253"/>
                </a:lnTo>
                <a:lnTo>
                  <a:pt x="1" y="12399"/>
                </a:lnTo>
                <a:lnTo>
                  <a:pt x="1" y="12509"/>
                </a:lnTo>
                <a:lnTo>
                  <a:pt x="74" y="12729"/>
                </a:lnTo>
                <a:lnTo>
                  <a:pt x="221" y="12913"/>
                </a:lnTo>
                <a:lnTo>
                  <a:pt x="404" y="13096"/>
                </a:lnTo>
                <a:lnTo>
                  <a:pt x="441" y="13170"/>
                </a:lnTo>
                <a:lnTo>
                  <a:pt x="514" y="13206"/>
                </a:lnTo>
                <a:lnTo>
                  <a:pt x="588" y="13243"/>
                </a:lnTo>
                <a:lnTo>
                  <a:pt x="661" y="13243"/>
                </a:lnTo>
                <a:lnTo>
                  <a:pt x="734" y="13280"/>
                </a:lnTo>
                <a:lnTo>
                  <a:pt x="881" y="13353"/>
                </a:lnTo>
                <a:lnTo>
                  <a:pt x="954" y="13426"/>
                </a:lnTo>
                <a:lnTo>
                  <a:pt x="1101" y="13426"/>
                </a:lnTo>
                <a:lnTo>
                  <a:pt x="1431" y="13536"/>
                </a:lnTo>
                <a:lnTo>
                  <a:pt x="1468" y="13573"/>
                </a:lnTo>
                <a:lnTo>
                  <a:pt x="1688" y="13573"/>
                </a:lnTo>
                <a:lnTo>
                  <a:pt x="1908" y="13536"/>
                </a:lnTo>
                <a:lnTo>
                  <a:pt x="2128" y="13463"/>
                </a:lnTo>
                <a:lnTo>
                  <a:pt x="2312" y="13390"/>
                </a:lnTo>
                <a:lnTo>
                  <a:pt x="2495" y="13280"/>
                </a:lnTo>
                <a:lnTo>
                  <a:pt x="2605" y="13133"/>
                </a:lnTo>
                <a:lnTo>
                  <a:pt x="2715" y="12986"/>
                </a:lnTo>
                <a:lnTo>
                  <a:pt x="2788" y="12840"/>
                </a:lnTo>
                <a:lnTo>
                  <a:pt x="2862" y="12693"/>
                </a:lnTo>
                <a:lnTo>
                  <a:pt x="2935" y="12326"/>
                </a:lnTo>
                <a:lnTo>
                  <a:pt x="2935" y="11959"/>
                </a:lnTo>
                <a:lnTo>
                  <a:pt x="2862" y="11592"/>
                </a:lnTo>
                <a:lnTo>
                  <a:pt x="2788" y="11226"/>
                </a:lnTo>
                <a:lnTo>
                  <a:pt x="2678" y="10895"/>
                </a:lnTo>
                <a:lnTo>
                  <a:pt x="2055" y="9061"/>
                </a:lnTo>
                <a:lnTo>
                  <a:pt x="1981" y="8951"/>
                </a:lnTo>
                <a:lnTo>
                  <a:pt x="1871" y="8878"/>
                </a:lnTo>
                <a:lnTo>
                  <a:pt x="1761" y="8805"/>
                </a:lnTo>
                <a:lnTo>
                  <a:pt x="1651" y="8768"/>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488" name="Google Shape;488;p10"/>
          <p:cNvSpPr/>
          <p:nvPr/>
        </p:nvSpPr>
        <p:spPr>
          <a:xfrm>
            <a:off x="8829403" y="4583868"/>
            <a:ext cx="391238" cy="289295"/>
          </a:xfrm>
          <a:custGeom>
            <a:avLst/>
            <a:gdLst/>
            <a:ahLst/>
            <a:cxnLst/>
            <a:rect l="l" t="t" r="r" b="b"/>
            <a:pathLst>
              <a:path w="13793" h="10199" extrusionOk="0">
                <a:moveTo>
                  <a:pt x="5649" y="2128"/>
                </a:moveTo>
                <a:lnTo>
                  <a:pt x="5503" y="2165"/>
                </a:lnTo>
                <a:lnTo>
                  <a:pt x="5356" y="2238"/>
                </a:lnTo>
                <a:lnTo>
                  <a:pt x="5209" y="2312"/>
                </a:lnTo>
                <a:lnTo>
                  <a:pt x="5099" y="2422"/>
                </a:lnTo>
                <a:lnTo>
                  <a:pt x="4989" y="2532"/>
                </a:lnTo>
                <a:lnTo>
                  <a:pt x="4916" y="2642"/>
                </a:lnTo>
                <a:lnTo>
                  <a:pt x="4879" y="2788"/>
                </a:lnTo>
                <a:lnTo>
                  <a:pt x="4842" y="2935"/>
                </a:lnTo>
                <a:lnTo>
                  <a:pt x="4842" y="3119"/>
                </a:lnTo>
                <a:lnTo>
                  <a:pt x="4879" y="3265"/>
                </a:lnTo>
                <a:lnTo>
                  <a:pt x="4916" y="3375"/>
                </a:lnTo>
                <a:lnTo>
                  <a:pt x="5026" y="3485"/>
                </a:lnTo>
                <a:lnTo>
                  <a:pt x="5136" y="3522"/>
                </a:lnTo>
                <a:lnTo>
                  <a:pt x="5209" y="3522"/>
                </a:lnTo>
                <a:lnTo>
                  <a:pt x="5319" y="3449"/>
                </a:lnTo>
                <a:lnTo>
                  <a:pt x="5356" y="3375"/>
                </a:lnTo>
                <a:lnTo>
                  <a:pt x="5393" y="3119"/>
                </a:lnTo>
                <a:lnTo>
                  <a:pt x="5393" y="2899"/>
                </a:lnTo>
                <a:lnTo>
                  <a:pt x="5429" y="3045"/>
                </a:lnTo>
                <a:lnTo>
                  <a:pt x="5466" y="3229"/>
                </a:lnTo>
                <a:lnTo>
                  <a:pt x="5503" y="3632"/>
                </a:lnTo>
                <a:lnTo>
                  <a:pt x="5576" y="3926"/>
                </a:lnTo>
                <a:lnTo>
                  <a:pt x="5613" y="4072"/>
                </a:lnTo>
                <a:lnTo>
                  <a:pt x="5723" y="4219"/>
                </a:lnTo>
                <a:lnTo>
                  <a:pt x="5796" y="4256"/>
                </a:lnTo>
                <a:lnTo>
                  <a:pt x="5833" y="4256"/>
                </a:lnTo>
                <a:lnTo>
                  <a:pt x="5906" y="4219"/>
                </a:lnTo>
                <a:lnTo>
                  <a:pt x="5943" y="4146"/>
                </a:lnTo>
                <a:lnTo>
                  <a:pt x="5980" y="4036"/>
                </a:lnTo>
                <a:lnTo>
                  <a:pt x="5980" y="3926"/>
                </a:lnTo>
                <a:lnTo>
                  <a:pt x="5943" y="3669"/>
                </a:lnTo>
                <a:lnTo>
                  <a:pt x="5833" y="3082"/>
                </a:lnTo>
                <a:lnTo>
                  <a:pt x="5759" y="2825"/>
                </a:lnTo>
                <a:lnTo>
                  <a:pt x="5686" y="2715"/>
                </a:lnTo>
                <a:lnTo>
                  <a:pt x="5613" y="2642"/>
                </a:lnTo>
                <a:lnTo>
                  <a:pt x="5723" y="2605"/>
                </a:lnTo>
                <a:lnTo>
                  <a:pt x="6016" y="2605"/>
                </a:lnTo>
                <a:lnTo>
                  <a:pt x="6163" y="2642"/>
                </a:lnTo>
                <a:lnTo>
                  <a:pt x="6310" y="3045"/>
                </a:lnTo>
                <a:lnTo>
                  <a:pt x="6456" y="3522"/>
                </a:lnTo>
                <a:lnTo>
                  <a:pt x="6603" y="3999"/>
                </a:lnTo>
                <a:lnTo>
                  <a:pt x="6640" y="4072"/>
                </a:lnTo>
                <a:lnTo>
                  <a:pt x="6677" y="4109"/>
                </a:lnTo>
                <a:lnTo>
                  <a:pt x="6750" y="4146"/>
                </a:lnTo>
                <a:lnTo>
                  <a:pt x="6823" y="4109"/>
                </a:lnTo>
                <a:lnTo>
                  <a:pt x="6897" y="4072"/>
                </a:lnTo>
                <a:lnTo>
                  <a:pt x="6970" y="4036"/>
                </a:lnTo>
                <a:lnTo>
                  <a:pt x="7007" y="3926"/>
                </a:lnTo>
                <a:lnTo>
                  <a:pt x="7007" y="3852"/>
                </a:lnTo>
                <a:lnTo>
                  <a:pt x="6860" y="3412"/>
                </a:lnTo>
                <a:lnTo>
                  <a:pt x="6750" y="3009"/>
                </a:lnTo>
                <a:lnTo>
                  <a:pt x="6677" y="2862"/>
                </a:lnTo>
                <a:lnTo>
                  <a:pt x="6970" y="3045"/>
                </a:lnTo>
                <a:lnTo>
                  <a:pt x="7227" y="3229"/>
                </a:lnTo>
                <a:lnTo>
                  <a:pt x="7227" y="3449"/>
                </a:lnTo>
                <a:lnTo>
                  <a:pt x="7263" y="3669"/>
                </a:lnTo>
                <a:lnTo>
                  <a:pt x="7410" y="4072"/>
                </a:lnTo>
                <a:lnTo>
                  <a:pt x="7484" y="4146"/>
                </a:lnTo>
                <a:lnTo>
                  <a:pt x="7520" y="4182"/>
                </a:lnTo>
                <a:lnTo>
                  <a:pt x="7667" y="4182"/>
                </a:lnTo>
                <a:lnTo>
                  <a:pt x="7740" y="4146"/>
                </a:lnTo>
                <a:lnTo>
                  <a:pt x="7777" y="4109"/>
                </a:lnTo>
                <a:lnTo>
                  <a:pt x="7814" y="4036"/>
                </a:lnTo>
                <a:lnTo>
                  <a:pt x="7777" y="3926"/>
                </a:lnTo>
                <a:lnTo>
                  <a:pt x="7704" y="3669"/>
                </a:lnTo>
                <a:lnTo>
                  <a:pt x="8034" y="3962"/>
                </a:lnTo>
                <a:lnTo>
                  <a:pt x="8070" y="3999"/>
                </a:lnTo>
                <a:lnTo>
                  <a:pt x="8107" y="3999"/>
                </a:lnTo>
                <a:lnTo>
                  <a:pt x="8144" y="3962"/>
                </a:lnTo>
                <a:lnTo>
                  <a:pt x="8144" y="3926"/>
                </a:lnTo>
                <a:lnTo>
                  <a:pt x="8144" y="3742"/>
                </a:lnTo>
                <a:lnTo>
                  <a:pt x="8107" y="3595"/>
                </a:lnTo>
                <a:lnTo>
                  <a:pt x="7960" y="3302"/>
                </a:lnTo>
                <a:lnTo>
                  <a:pt x="7740" y="3009"/>
                </a:lnTo>
                <a:lnTo>
                  <a:pt x="7484" y="2788"/>
                </a:lnTo>
                <a:lnTo>
                  <a:pt x="7190" y="2568"/>
                </a:lnTo>
                <a:lnTo>
                  <a:pt x="6897" y="2422"/>
                </a:lnTo>
                <a:lnTo>
                  <a:pt x="6566" y="2275"/>
                </a:lnTo>
                <a:lnTo>
                  <a:pt x="6273" y="2165"/>
                </a:lnTo>
                <a:lnTo>
                  <a:pt x="5943" y="2128"/>
                </a:lnTo>
                <a:close/>
                <a:moveTo>
                  <a:pt x="12215" y="3485"/>
                </a:moveTo>
                <a:lnTo>
                  <a:pt x="12142" y="3522"/>
                </a:lnTo>
                <a:lnTo>
                  <a:pt x="12142" y="3559"/>
                </a:lnTo>
                <a:lnTo>
                  <a:pt x="12142" y="3742"/>
                </a:lnTo>
                <a:lnTo>
                  <a:pt x="12142" y="3926"/>
                </a:lnTo>
                <a:lnTo>
                  <a:pt x="12252" y="4292"/>
                </a:lnTo>
                <a:lnTo>
                  <a:pt x="12436" y="4769"/>
                </a:lnTo>
                <a:lnTo>
                  <a:pt x="12582" y="5136"/>
                </a:lnTo>
                <a:lnTo>
                  <a:pt x="12546" y="5209"/>
                </a:lnTo>
                <a:lnTo>
                  <a:pt x="12546" y="5320"/>
                </a:lnTo>
                <a:lnTo>
                  <a:pt x="12582" y="5356"/>
                </a:lnTo>
                <a:lnTo>
                  <a:pt x="12582" y="5430"/>
                </a:lnTo>
                <a:lnTo>
                  <a:pt x="11885" y="5613"/>
                </a:lnTo>
                <a:lnTo>
                  <a:pt x="11885" y="5430"/>
                </a:lnTo>
                <a:lnTo>
                  <a:pt x="11849" y="5246"/>
                </a:lnTo>
                <a:lnTo>
                  <a:pt x="11702" y="4843"/>
                </a:lnTo>
                <a:lnTo>
                  <a:pt x="11629" y="4549"/>
                </a:lnTo>
                <a:lnTo>
                  <a:pt x="11482" y="4256"/>
                </a:lnTo>
                <a:lnTo>
                  <a:pt x="11335" y="3999"/>
                </a:lnTo>
                <a:lnTo>
                  <a:pt x="11115" y="3742"/>
                </a:lnTo>
                <a:lnTo>
                  <a:pt x="11005" y="3742"/>
                </a:lnTo>
                <a:lnTo>
                  <a:pt x="10968" y="3779"/>
                </a:lnTo>
                <a:lnTo>
                  <a:pt x="10932" y="3852"/>
                </a:lnTo>
                <a:lnTo>
                  <a:pt x="10968" y="4109"/>
                </a:lnTo>
                <a:lnTo>
                  <a:pt x="11078" y="4366"/>
                </a:lnTo>
                <a:lnTo>
                  <a:pt x="11262" y="4879"/>
                </a:lnTo>
                <a:lnTo>
                  <a:pt x="11372" y="5320"/>
                </a:lnTo>
                <a:lnTo>
                  <a:pt x="11445" y="5540"/>
                </a:lnTo>
                <a:lnTo>
                  <a:pt x="11555" y="5686"/>
                </a:lnTo>
                <a:lnTo>
                  <a:pt x="11482" y="5723"/>
                </a:lnTo>
                <a:lnTo>
                  <a:pt x="11372" y="5723"/>
                </a:lnTo>
                <a:lnTo>
                  <a:pt x="11262" y="5686"/>
                </a:lnTo>
                <a:lnTo>
                  <a:pt x="11152" y="5650"/>
                </a:lnTo>
                <a:lnTo>
                  <a:pt x="11078" y="5576"/>
                </a:lnTo>
                <a:lnTo>
                  <a:pt x="10895" y="5393"/>
                </a:lnTo>
                <a:lnTo>
                  <a:pt x="10785" y="5209"/>
                </a:lnTo>
                <a:lnTo>
                  <a:pt x="10712" y="5173"/>
                </a:lnTo>
                <a:lnTo>
                  <a:pt x="10675" y="4916"/>
                </a:lnTo>
                <a:lnTo>
                  <a:pt x="10601" y="4696"/>
                </a:lnTo>
                <a:lnTo>
                  <a:pt x="10418" y="4292"/>
                </a:lnTo>
                <a:lnTo>
                  <a:pt x="10381" y="4256"/>
                </a:lnTo>
                <a:lnTo>
                  <a:pt x="10345" y="4219"/>
                </a:lnTo>
                <a:lnTo>
                  <a:pt x="10198" y="4219"/>
                </a:lnTo>
                <a:lnTo>
                  <a:pt x="10125" y="4292"/>
                </a:lnTo>
                <a:lnTo>
                  <a:pt x="10088" y="4366"/>
                </a:lnTo>
                <a:lnTo>
                  <a:pt x="10088" y="4402"/>
                </a:lnTo>
                <a:lnTo>
                  <a:pt x="10125" y="4659"/>
                </a:lnTo>
                <a:lnTo>
                  <a:pt x="10051" y="4623"/>
                </a:lnTo>
                <a:lnTo>
                  <a:pt x="9941" y="4586"/>
                </a:lnTo>
                <a:lnTo>
                  <a:pt x="9868" y="4623"/>
                </a:lnTo>
                <a:lnTo>
                  <a:pt x="9794" y="4696"/>
                </a:lnTo>
                <a:lnTo>
                  <a:pt x="9721" y="4806"/>
                </a:lnTo>
                <a:lnTo>
                  <a:pt x="9684" y="4916"/>
                </a:lnTo>
                <a:lnTo>
                  <a:pt x="9721" y="5026"/>
                </a:lnTo>
                <a:lnTo>
                  <a:pt x="9758" y="5099"/>
                </a:lnTo>
                <a:lnTo>
                  <a:pt x="9905" y="5246"/>
                </a:lnTo>
                <a:lnTo>
                  <a:pt x="10125" y="5356"/>
                </a:lnTo>
                <a:lnTo>
                  <a:pt x="10271" y="5430"/>
                </a:lnTo>
                <a:lnTo>
                  <a:pt x="10345" y="5540"/>
                </a:lnTo>
                <a:lnTo>
                  <a:pt x="10528" y="5796"/>
                </a:lnTo>
                <a:lnTo>
                  <a:pt x="10712" y="5980"/>
                </a:lnTo>
                <a:lnTo>
                  <a:pt x="10932" y="6163"/>
                </a:lnTo>
                <a:lnTo>
                  <a:pt x="11078" y="6200"/>
                </a:lnTo>
                <a:lnTo>
                  <a:pt x="11225" y="6237"/>
                </a:lnTo>
                <a:lnTo>
                  <a:pt x="11519" y="6237"/>
                </a:lnTo>
                <a:lnTo>
                  <a:pt x="11849" y="6163"/>
                </a:lnTo>
                <a:lnTo>
                  <a:pt x="12142" y="6090"/>
                </a:lnTo>
                <a:lnTo>
                  <a:pt x="12986" y="5833"/>
                </a:lnTo>
                <a:lnTo>
                  <a:pt x="13353" y="5686"/>
                </a:lnTo>
                <a:lnTo>
                  <a:pt x="13536" y="5613"/>
                </a:lnTo>
                <a:lnTo>
                  <a:pt x="13719" y="5540"/>
                </a:lnTo>
                <a:lnTo>
                  <a:pt x="13793" y="5466"/>
                </a:lnTo>
                <a:lnTo>
                  <a:pt x="13793" y="5356"/>
                </a:lnTo>
                <a:lnTo>
                  <a:pt x="13756" y="5283"/>
                </a:lnTo>
                <a:lnTo>
                  <a:pt x="13646" y="5246"/>
                </a:lnTo>
                <a:lnTo>
                  <a:pt x="13353" y="5246"/>
                </a:lnTo>
                <a:lnTo>
                  <a:pt x="13059" y="5320"/>
                </a:lnTo>
                <a:lnTo>
                  <a:pt x="13059" y="5099"/>
                </a:lnTo>
                <a:lnTo>
                  <a:pt x="12986" y="4879"/>
                </a:lnTo>
                <a:lnTo>
                  <a:pt x="12839" y="4513"/>
                </a:lnTo>
                <a:lnTo>
                  <a:pt x="12619" y="3962"/>
                </a:lnTo>
                <a:lnTo>
                  <a:pt x="12509" y="3706"/>
                </a:lnTo>
                <a:lnTo>
                  <a:pt x="12326" y="3485"/>
                </a:lnTo>
                <a:close/>
                <a:moveTo>
                  <a:pt x="12069" y="1"/>
                </a:moveTo>
                <a:lnTo>
                  <a:pt x="11702" y="37"/>
                </a:lnTo>
                <a:lnTo>
                  <a:pt x="11335" y="147"/>
                </a:lnTo>
                <a:lnTo>
                  <a:pt x="10638" y="368"/>
                </a:lnTo>
                <a:lnTo>
                  <a:pt x="9905" y="588"/>
                </a:lnTo>
                <a:lnTo>
                  <a:pt x="9538" y="698"/>
                </a:lnTo>
                <a:lnTo>
                  <a:pt x="9171" y="844"/>
                </a:lnTo>
                <a:lnTo>
                  <a:pt x="8914" y="1028"/>
                </a:lnTo>
                <a:lnTo>
                  <a:pt x="8694" y="1211"/>
                </a:lnTo>
                <a:lnTo>
                  <a:pt x="8547" y="1431"/>
                </a:lnTo>
                <a:lnTo>
                  <a:pt x="8437" y="1688"/>
                </a:lnTo>
                <a:lnTo>
                  <a:pt x="8401" y="1945"/>
                </a:lnTo>
                <a:lnTo>
                  <a:pt x="8401" y="2238"/>
                </a:lnTo>
                <a:lnTo>
                  <a:pt x="8401" y="2532"/>
                </a:lnTo>
                <a:lnTo>
                  <a:pt x="8474" y="2825"/>
                </a:lnTo>
                <a:lnTo>
                  <a:pt x="8804" y="4402"/>
                </a:lnTo>
                <a:lnTo>
                  <a:pt x="8951" y="5173"/>
                </a:lnTo>
                <a:lnTo>
                  <a:pt x="9098" y="5980"/>
                </a:lnTo>
                <a:lnTo>
                  <a:pt x="9134" y="6347"/>
                </a:lnTo>
                <a:lnTo>
                  <a:pt x="9134" y="6713"/>
                </a:lnTo>
                <a:lnTo>
                  <a:pt x="8914" y="6126"/>
                </a:lnTo>
                <a:lnTo>
                  <a:pt x="8841" y="5796"/>
                </a:lnTo>
                <a:lnTo>
                  <a:pt x="8731" y="5430"/>
                </a:lnTo>
                <a:lnTo>
                  <a:pt x="8657" y="5246"/>
                </a:lnTo>
                <a:lnTo>
                  <a:pt x="8547" y="5099"/>
                </a:lnTo>
                <a:lnTo>
                  <a:pt x="8437" y="4953"/>
                </a:lnTo>
                <a:lnTo>
                  <a:pt x="8327" y="4879"/>
                </a:lnTo>
                <a:lnTo>
                  <a:pt x="8254" y="4879"/>
                </a:lnTo>
                <a:lnTo>
                  <a:pt x="8217" y="4916"/>
                </a:lnTo>
                <a:lnTo>
                  <a:pt x="8180" y="5026"/>
                </a:lnTo>
                <a:lnTo>
                  <a:pt x="8180" y="5136"/>
                </a:lnTo>
                <a:lnTo>
                  <a:pt x="8217" y="5393"/>
                </a:lnTo>
                <a:lnTo>
                  <a:pt x="8364" y="5906"/>
                </a:lnTo>
                <a:lnTo>
                  <a:pt x="8584" y="6567"/>
                </a:lnTo>
                <a:lnTo>
                  <a:pt x="8767" y="7227"/>
                </a:lnTo>
                <a:lnTo>
                  <a:pt x="8731" y="7374"/>
                </a:lnTo>
                <a:lnTo>
                  <a:pt x="8731" y="7447"/>
                </a:lnTo>
                <a:lnTo>
                  <a:pt x="8731" y="7520"/>
                </a:lnTo>
                <a:lnTo>
                  <a:pt x="8804" y="7594"/>
                </a:lnTo>
                <a:lnTo>
                  <a:pt x="8694" y="7740"/>
                </a:lnTo>
                <a:lnTo>
                  <a:pt x="8547" y="7887"/>
                </a:lnTo>
                <a:lnTo>
                  <a:pt x="8401" y="7997"/>
                </a:lnTo>
                <a:lnTo>
                  <a:pt x="8180" y="8107"/>
                </a:lnTo>
                <a:lnTo>
                  <a:pt x="8144" y="8034"/>
                </a:lnTo>
                <a:lnTo>
                  <a:pt x="8144" y="7997"/>
                </a:lnTo>
                <a:lnTo>
                  <a:pt x="8070" y="7961"/>
                </a:lnTo>
                <a:lnTo>
                  <a:pt x="7630" y="6530"/>
                </a:lnTo>
                <a:lnTo>
                  <a:pt x="7337" y="5650"/>
                </a:lnTo>
                <a:lnTo>
                  <a:pt x="7153" y="5283"/>
                </a:lnTo>
                <a:lnTo>
                  <a:pt x="7080" y="5026"/>
                </a:lnTo>
                <a:lnTo>
                  <a:pt x="7080" y="4953"/>
                </a:lnTo>
                <a:lnTo>
                  <a:pt x="7080" y="4879"/>
                </a:lnTo>
                <a:lnTo>
                  <a:pt x="7117" y="4806"/>
                </a:lnTo>
                <a:lnTo>
                  <a:pt x="7153" y="4733"/>
                </a:lnTo>
                <a:lnTo>
                  <a:pt x="7117" y="4659"/>
                </a:lnTo>
                <a:lnTo>
                  <a:pt x="7080" y="4623"/>
                </a:lnTo>
                <a:lnTo>
                  <a:pt x="6860" y="4476"/>
                </a:lnTo>
                <a:lnTo>
                  <a:pt x="6750" y="4439"/>
                </a:lnTo>
                <a:lnTo>
                  <a:pt x="6640" y="4476"/>
                </a:lnTo>
                <a:lnTo>
                  <a:pt x="6603" y="4549"/>
                </a:lnTo>
                <a:lnTo>
                  <a:pt x="6603" y="4623"/>
                </a:lnTo>
                <a:lnTo>
                  <a:pt x="6640" y="4659"/>
                </a:lnTo>
                <a:lnTo>
                  <a:pt x="6677" y="4769"/>
                </a:lnTo>
                <a:lnTo>
                  <a:pt x="6640" y="4879"/>
                </a:lnTo>
                <a:lnTo>
                  <a:pt x="6640" y="5063"/>
                </a:lnTo>
                <a:lnTo>
                  <a:pt x="6713" y="5320"/>
                </a:lnTo>
                <a:lnTo>
                  <a:pt x="6787" y="5576"/>
                </a:lnTo>
                <a:lnTo>
                  <a:pt x="6970" y="6090"/>
                </a:lnTo>
                <a:lnTo>
                  <a:pt x="7667" y="8254"/>
                </a:lnTo>
                <a:lnTo>
                  <a:pt x="7300" y="8254"/>
                </a:lnTo>
                <a:lnTo>
                  <a:pt x="6970" y="8181"/>
                </a:lnTo>
                <a:lnTo>
                  <a:pt x="6970" y="8107"/>
                </a:lnTo>
                <a:lnTo>
                  <a:pt x="6970" y="8034"/>
                </a:lnTo>
                <a:lnTo>
                  <a:pt x="6897" y="7997"/>
                </a:lnTo>
                <a:lnTo>
                  <a:pt x="6530" y="6383"/>
                </a:lnTo>
                <a:lnTo>
                  <a:pt x="6310" y="5503"/>
                </a:lnTo>
                <a:lnTo>
                  <a:pt x="6200" y="5099"/>
                </a:lnTo>
                <a:lnTo>
                  <a:pt x="6090" y="4916"/>
                </a:lnTo>
                <a:lnTo>
                  <a:pt x="5980" y="4733"/>
                </a:lnTo>
                <a:lnTo>
                  <a:pt x="5943" y="4696"/>
                </a:lnTo>
                <a:lnTo>
                  <a:pt x="5906" y="4696"/>
                </a:lnTo>
                <a:lnTo>
                  <a:pt x="5833" y="4733"/>
                </a:lnTo>
                <a:lnTo>
                  <a:pt x="5833" y="4769"/>
                </a:lnTo>
                <a:lnTo>
                  <a:pt x="5796" y="4989"/>
                </a:lnTo>
                <a:lnTo>
                  <a:pt x="5796" y="5173"/>
                </a:lnTo>
                <a:lnTo>
                  <a:pt x="5870" y="5576"/>
                </a:lnTo>
                <a:lnTo>
                  <a:pt x="6053" y="6383"/>
                </a:lnTo>
                <a:lnTo>
                  <a:pt x="6420" y="7887"/>
                </a:lnTo>
                <a:lnTo>
                  <a:pt x="6420" y="7887"/>
                </a:lnTo>
                <a:lnTo>
                  <a:pt x="6163" y="7740"/>
                </a:lnTo>
                <a:lnTo>
                  <a:pt x="5980" y="7520"/>
                </a:lnTo>
                <a:lnTo>
                  <a:pt x="5759" y="7227"/>
                </a:lnTo>
                <a:lnTo>
                  <a:pt x="5576" y="6897"/>
                </a:lnTo>
                <a:lnTo>
                  <a:pt x="5466" y="6567"/>
                </a:lnTo>
                <a:lnTo>
                  <a:pt x="5393" y="6237"/>
                </a:lnTo>
                <a:lnTo>
                  <a:pt x="5246" y="5540"/>
                </a:lnTo>
                <a:lnTo>
                  <a:pt x="5173" y="5209"/>
                </a:lnTo>
                <a:lnTo>
                  <a:pt x="5063" y="4879"/>
                </a:lnTo>
                <a:lnTo>
                  <a:pt x="4916" y="4586"/>
                </a:lnTo>
                <a:lnTo>
                  <a:pt x="4732" y="4366"/>
                </a:lnTo>
                <a:lnTo>
                  <a:pt x="4512" y="4146"/>
                </a:lnTo>
                <a:lnTo>
                  <a:pt x="4292" y="3962"/>
                </a:lnTo>
                <a:lnTo>
                  <a:pt x="4035" y="3816"/>
                </a:lnTo>
                <a:lnTo>
                  <a:pt x="3779" y="3706"/>
                </a:lnTo>
                <a:lnTo>
                  <a:pt x="3485" y="3595"/>
                </a:lnTo>
                <a:lnTo>
                  <a:pt x="3192" y="3522"/>
                </a:lnTo>
                <a:lnTo>
                  <a:pt x="2862" y="3449"/>
                </a:lnTo>
                <a:lnTo>
                  <a:pt x="2128" y="3449"/>
                </a:lnTo>
                <a:lnTo>
                  <a:pt x="1798" y="3522"/>
                </a:lnTo>
                <a:lnTo>
                  <a:pt x="1101" y="3669"/>
                </a:lnTo>
                <a:lnTo>
                  <a:pt x="404" y="3889"/>
                </a:lnTo>
                <a:lnTo>
                  <a:pt x="184" y="3962"/>
                </a:lnTo>
                <a:lnTo>
                  <a:pt x="74" y="4036"/>
                </a:lnTo>
                <a:lnTo>
                  <a:pt x="0" y="4109"/>
                </a:lnTo>
                <a:lnTo>
                  <a:pt x="0" y="4182"/>
                </a:lnTo>
                <a:lnTo>
                  <a:pt x="0" y="4219"/>
                </a:lnTo>
                <a:lnTo>
                  <a:pt x="0" y="4402"/>
                </a:lnTo>
                <a:lnTo>
                  <a:pt x="37" y="4439"/>
                </a:lnTo>
                <a:lnTo>
                  <a:pt x="74" y="4513"/>
                </a:lnTo>
                <a:lnTo>
                  <a:pt x="257" y="4586"/>
                </a:lnTo>
                <a:lnTo>
                  <a:pt x="404" y="4586"/>
                </a:lnTo>
                <a:lnTo>
                  <a:pt x="514" y="4513"/>
                </a:lnTo>
                <a:lnTo>
                  <a:pt x="624" y="4439"/>
                </a:lnTo>
                <a:lnTo>
                  <a:pt x="881" y="4329"/>
                </a:lnTo>
                <a:lnTo>
                  <a:pt x="881" y="4366"/>
                </a:lnTo>
                <a:lnTo>
                  <a:pt x="881" y="4549"/>
                </a:lnTo>
                <a:lnTo>
                  <a:pt x="881" y="4696"/>
                </a:lnTo>
                <a:lnTo>
                  <a:pt x="954" y="5026"/>
                </a:lnTo>
                <a:lnTo>
                  <a:pt x="1211" y="5686"/>
                </a:lnTo>
                <a:lnTo>
                  <a:pt x="1468" y="6493"/>
                </a:lnTo>
                <a:lnTo>
                  <a:pt x="1761" y="7300"/>
                </a:lnTo>
                <a:lnTo>
                  <a:pt x="1798" y="7374"/>
                </a:lnTo>
                <a:lnTo>
                  <a:pt x="1871" y="7447"/>
                </a:lnTo>
                <a:lnTo>
                  <a:pt x="2055" y="7447"/>
                </a:lnTo>
                <a:lnTo>
                  <a:pt x="2128" y="7410"/>
                </a:lnTo>
                <a:lnTo>
                  <a:pt x="2165" y="7337"/>
                </a:lnTo>
                <a:lnTo>
                  <a:pt x="2201" y="7227"/>
                </a:lnTo>
                <a:lnTo>
                  <a:pt x="2201" y="7154"/>
                </a:lnTo>
                <a:lnTo>
                  <a:pt x="1945" y="6383"/>
                </a:lnTo>
                <a:lnTo>
                  <a:pt x="1688" y="5650"/>
                </a:lnTo>
                <a:lnTo>
                  <a:pt x="1468" y="4989"/>
                </a:lnTo>
                <a:lnTo>
                  <a:pt x="1321" y="4696"/>
                </a:lnTo>
                <a:lnTo>
                  <a:pt x="1138" y="4402"/>
                </a:lnTo>
                <a:lnTo>
                  <a:pt x="1211" y="4329"/>
                </a:lnTo>
                <a:lnTo>
                  <a:pt x="1248" y="4329"/>
                </a:lnTo>
                <a:lnTo>
                  <a:pt x="1248" y="4292"/>
                </a:lnTo>
                <a:lnTo>
                  <a:pt x="1211" y="4292"/>
                </a:lnTo>
                <a:lnTo>
                  <a:pt x="1174" y="4256"/>
                </a:lnTo>
                <a:lnTo>
                  <a:pt x="1138" y="4256"/>
                </a:lnTo>
                <a:lnTo>
                  <a:pt x="1504" y="4182"/>
                </a:lnTo>
                <a:lnTo>
                  <a:pt x="1871" y="4109"/>
                </a:lnTo>
                <a:lnTo>
                  <a:pt x="1945" y="4256"/>
                </a:lnTo>
                <a:lnTo>
                  <a:pt x="2055" y="4439"/>
                </a:lnTo>
                <a:lnTo>
                  <a:pt x="2238" y="4879"/>
                </a:lnTo>
                <a:lnTo>
                  <a:pt x="2421" y="5320"/>
                </a:lnTo>
                <a:lnTo>
                  <a:pt x="2495" y="5760"/>
                </a:lnTo>
                <a:lnTo>
                  <a:pt x="2605" y="6200"/>
                </a:lnTo>
                <a:lnTo>
                  <a:pt x="2715" y="6420"/>
                </a:lnTo>
                <a:lnTo>
                  <a:pt x="2788" y="6603"/>
                </a:lnTo>
                <a:lnTo>
                  <a:pt x="2935" y="6787"/>
                </a:lnTo>
                <a:lnTo>
                  <a:pt x="3082" y="6933"/>
                </a:lnTo>
                <a:lnTo>
                  <a:pt x="3228" y="6970"/>
                </a:lnTo>
                <a:lnTo>
                  <a:pt x="3302" y="6933"/>
                </a:lnTo>
                <a:lnTo>
                  <a:pt x="3375" y="6860"/>
                </a:lnTo>
                <a:lnTo>
                  <a:pt x="3375" y="6750"/>
                </a:lnTo>
                <a:lnTo>
                  <a:pt x="3302" y="6530"/>
                </a:lnTo>
                <a:lnTo>
                  <a:pt x="3192" y="6347"/>
                </a:lnTo>
                <a:lnTo>
                  <a:pt x="3082" y="6126"/>
                </a:lnTo>
                <a:lnTo>
                  <a:pt x="3008" y="5943"/>
                </a:lnTo>
                <a:lnTo>
                  <a:pt x="2898" y="5503"/>
                </a:lnTo>
                <a:lnTo>
                  <a:pt x="2788" y="5063"/>
                </a:lnTo>
                <a:lnTo>
                  <a:pt x="2605" y="4549"/>
                </a:lnTo>
                <a:lnTo>
                  <a:pt x="2458" y="4292"/>
                </a:lnTo>
                <a:lnTo>
                  <a:pt x="2311" y="4036"/>
                </a:lnTo>
                <a:lnTo>
                  <a:pt x="2752" y="4036"/>
                </a:lnTo>
                <a:lnTo>
                  <a:pt x="3192" y="4109"/>
                </a:lnTo>
                <a:lnTo>
                  <a:pt x="3192" y="4219"/>
                </a:lnTo>
                <a:lnTo>
                  <a:pt x="3228" y="4366"/>
                </a:lnTo>
                <a:lnTo>
                  <a:pt x="3302" y="4623"/>
                </a:lnTo>
                <a:lnTo>
                  <a:pt x="3522" y="5063"/>
                </a:lnTo>
                <a:lnTo>
                  <a:pt x="3779" y="5833"/>
                </a:lnTo>
                <a:lnTo>
                  <a:pt x="3852" y="5943"/>
                </a:lnTo>
                <a:lnTo>
                  <a:pt x="3889" y="6016"/>
                </a:lnTo>
                <a:lnTo>
                  <a:pt x="3962" y="6090"/>
                </a:lnTo>
                <a:lnTo>
                  <a:pt x="4109" y="6126"/>
                </a:lnTo>
                <a:lnTo>
                  <a:pt x="4146" y="6090"/>
                </a:lnTo>
                <a:lnTo>
                  <a:pt x="4219" y="6053"/>
                </a:lnTo>
                <a:lnTo>
                  <a:pt x="4292" y="5943"/>
                </a:lnTo>
                <a:lnTo>
                  <a:pt x="4292" y="5796"/>
                </a:lnTo>
                <a:lnTo>
                  <a:pt x="4256" y="5686"/>
                </a:lnTo>
                <a:lnTo>
                  <a:pt x="4182" y="5540"/>
                </a:lnTo>
                <a:lnTo>
                  <a:pt x="3852" y="4659"/>
                </a:lnTo>
                <a:lnTo>
                  <a:pt x="3669" y="4292"/>
                </a:lnTo>
                <a:lnTo>
                  <a:pt x="4035" y="4513"/>
                </a:lnTo>
                <a:lnTo>
                  <a:pt x="4182" y="4623"/>
                </a:lnTo>
                <a:lnTo>
                  <a:pt x="4329" y="4769"/>
                </a:lnTo>
                <a:lnTo>
                  <a:pt x="4439" y="4953"/>
                </a:lnTo>
                <a:lnTo>
                  <a:pt x="4512" y="5136"/>
                </a:lnTo>
                <a:lnTo>
                  <a:pt x="4659" y="5540"/>
                </a:lnTo>
                <a:lnTo>
                  <a:pt x="4806" y="6347"/>
                </a:lnTo>
                <a:lnTo>
                  <a:pt x="4842" y="6640"/>
                </a:lnTo>
                <a:lnTo>
                  <a:pt x="4952" y="6933"/>
                </a:lnTo>
                <a:lnTo>
                  <a:pt x="5063" y="7190"/>
                </a:lnTo>
                <a:lnTo>
                  <a:pt x="5209" y="7447"/>
                </a:lnTo>
                <a:lnTo>
                  <a:pt x="5393" y="7704"/>
                </a:lnTo>
                <a:lnTo>
                  <a:pt x="5576" y="7924"/>
                </a:lnTo>
                <a:lnTo>
                  <a:pt x="5759" y="8144"/>
                </a:lnTo>
                <a:lnTo>
                  <a:pt x="5980" y="8327"/>
                </a:lnTo>
                <a:lnTo>
                  <a:pt x="6236" y="8474"/>
                </a:lnTo>
                <a:lnTo>
                  <a:pt x="6493" y="8621"/>
                </a:lnTo>
                <a:lnTo>
                  <a:pt x="6750" y="8694"/>
                </a:lnTo>
                <a:lnTo>
                  <a:pt x="7043" y="8768"/>
                </a:lnTo>
                <a:lnTo>
                  <a:pt x="7300" y="8804"/>
                </a:lnTo>
                <a:lnTo>
                  <a:pt x="7924" y="8804"/>
                </a:lnTo>
                <a:lnTo>
                  <a:pt x="8217" y="8694"/>
                </a:lnTo>
                <a:lnTo>
                  <a:pt x="8511" y="8621"/>
                </a:lnTo>
                <a:lnTo>
                  <a:pt x="8731" y="8474"/>
                </a:lnTo>
                <a:lnTo>
                  <a:pt x="8951" y="8291"/>
                </a:lnTo>
                <a:lnTo>
                  <a:pt x="9171" y="8107"/>
                </a:lnTo>
                <a:lnTo>
                  <a:pt x="9354" y="7887"/>
                </a:lnTo>
                <a:lnTo>
                  <a:pt x="9464" y="7667"/>
                </a:lnTo>
                <a:lnTo>
                  <a:pt x="9611" y="7410"/>
                </a:lnTo>
                <a:lnTo>
                  <a:pt x="9684" y="7117"/>
                </a:lnTo>
                <a:lnTo>
                  <a:pt x="9721" y="6787"/>
                </a:lnTo>
                <a:lnTo>
                  <a:pt x="9758" y="6457"/>
                </a:lnTo>
                <a:lnTo>
                  <a:pt x="9721" y="6090"/>
                </a:lnTo>
                <a:lnTo>
                  <a:pt x="9684" y="5760"/>
                </a:lnTo>
                <a:lnTo>
                  <a:pt x="9538" y="5063"/>
                </a:lnTo>
                <a:lnTo>
                  <a:pt x="9354" y="4366"/>
                </a:lnTo>
                <a:lnTo>
                  <a:pt x="9024" y="2788"/>
                </a:lnTo>
                <a:lnTo>
                  <a:pt x="8951" y="2422"/>
                </a:lnTo>
                <a:lnTo>
                  <a:pt x="8951" y="2238"/>
                </a:lnTo>
                <a:lnTo>
                  <a:pt x="8951" y="2055"/>
                </a:lnTo>
                <a:lnTo>
                  <a:pt x="9024" y="2348"/>
                </a:lnTo>
                <a:lnTo>
                  <a:pt x="9098" y="2568"/>
                </a:lnTo>
                <a:lnTo>
                  <a:pt x="9244" y="2788"/>
                </a:lnTo>
                <a:lnTo>
                  <a:pt x="9391" y="3009"/>
                </a:lnTo>
                <a:lnTo>
                  <a:pt x="9501" y="3082"/>
                </a:lnTo>
                <a:lnTo>
                  <a:pt x="9611" y="3119"/>
                </a:lnTo>
                <a:lnTo>
                  <a:pt x="9684" y="3119"/>
                </a:lnTo>
                <a:lnTo>
                  <a:pt x="9758" y="3082"/>
                </a:lnTo>
                <a:lnTo>
                  <a:pt x="9794" y="3045"/>
                </a:lnTo>
                <a:lnTo>
                  <a:pt x="9831" y="2972"/>
                </a:lnTo>
                <a:lnTo>
                  <a:pt x="9758" y="2788"/>
                </a:lnTo>
                <a:lnTo>
                  <a:pt x="9648" y="2605"/>
                </a:lnTo>
                <a:lnTo>
                  <a:pt x="9464" y="2275"/>
                </a:lnTo>
                <a:lnTo>
                  <a:pt x="9318" y="1908"/>
                </a:lnTo>
                <a:lnTo>
                  <a:pt x="9244" y="1725"/>
                </a:lnTo>
                <a:lnTo>
                  <a:pt x="9134" y="1541"/>
                </a:lnTo>
                <a:lnTo>
                  <a:pt x="9171" y="1505"/>
                </a:lnTo>
                <a:lnTo>
                  <a:pt x="9354" y="1358"/>
                </a:lnTo>
                <a:lnTo>
                  <a:pt x="9538" y="1248"/>
                </a:lnTo>
                <a:lnTo>
                  <a:pt x="9978" y="1101"/>
                </a:lnTo>
                <a:lnTo>
                  <a:pt x="10051" y="1395"/>
                </a:lnTo>
                <a:lnTo>
                  <a:pt x="10125" y="1688"/>
                </a:lnTo>
                <a:lnTo>
                  <a:pt x="10345" y="2238"/>
                </a:lnTo>
                <a:lnTo>
                  <a:pt x="10418" y="2495"/>
                </a:lnTo>
                <a:lnTo>
                  <a:pt x="10491" y="2825"/>
                </a:lnTo>
                <a:lnTo>
                  <a:pt x="10565" y="2972"/>
                </a:lnTo>
                <a:lnTo>
                  <a:pt x="10638" y="3082"/>
                </a:lnTo>
                <a:lnTo>
                  <a:pt x="10748" y="3192"/>
                </a:lnTo>
                <a:lnTo>
                  <a:pt x="10858" y="3229"/>
                </a:lnTo>
                <a:lnTo>
                  <a:pt x="10968" y="3229"/>
                </a:lnTo>
                <a:lnTo>
                  <a:pt x="11042" y="3192"/>
                </a:lnTo>
                <a:lnTo>
                  <a:pt x="11115" y="3119"/>
                </a:lnTo>
                <a:lnTo>
                  <a:pt x="11115" y="3009"/>
                </a:lnTo>
                <a:lnTo>
                  <a:pt x="11115" y="2972"/>
                </a:lnTo>
                <a:lnTo>
                  <a:pt x="11078" y="2899"/>
                </a:lnTo>
                <a:lnTo>
                  <a:pt x="11005" y="2825"/>
                </a:lnTo>
                <a:lnTo>
                  <a:pt x="10932" y="2642"/>
                </a:lnTo>
                <a:lnTo>
                  <a:pt x="10895" y="2458"/>
                </a:lnTo>
                <a:lnTo>
                  <a:pt x="10675" y="1835"/>
                </a:lnTo>
                <a:lnTo>
                  <a:pt x="10528" y="1395"/>
                </a:lnTo>
                <a:lnTo>
                  <a:pt x="10418" y="1174"/>
                </a:lnTo>
                <a:lnTo>
                  <a:pt x="10308" y="991"/>
                </a:lnTo>
                <a:lnTo>
                  <a:pt x="10455" y="918"/>
                </a:lnTo>
                <a:lnTo>
                  <a:pt x="11005" y="734"/>
                </a:lnTo>
                <a:lnTo>
                  <a:pt x="11152" y="1174"/>
                </a:lnTo>
                <a:lnTo>
                  <a:pt x="11298" y="1615"/>
                </a:lnTo>
                <a:lnTo>
                  <a:pt x="11555" y="2348"/>
                </a:lnTo>
                <a:lnTo>
                  <a:pt x="11702" y="2678"/>
                </a:lnTo>
                <a:lnTo>
                  <a:pt x="11775" y="2788"/>
                </a:lnTo>
                <a:lnTo>
                  <a:pt x="11922" y="2899"/>
                </a:lnTo>
                <a:lnTo>
                  <a:pt x="11959" y="2935"/>
                </a:lnTo>
                <a:lnTo>
                  <a:pt x="12032" y="2899"/>
                </a:lnTo>
                <a:lnTo>
                  <a:pt x="12069" y="2899"/>
                </a:lnTo>
                <a:lnTo>
                  <a:pt x="12105" y="2825"/>
                </a:lnTo>
                <a:lnTo>
                  <a:pt x="12142" y="2715"/>
                </a:lnTo>
                <a:lnTo>
                  <a:pt x="12142" y="2568"/>
                </a:lnTo>
                <a:lnTo>
                  <a:pt x="12069" y="2275"/>
                </a:lnTo>
                <a:lnTo>
                  <a:pt x="11812" y="1688"/>
                </a:lnTo>
                <a:lnTo>
                  <a:pt x="11592" y="1101"/>
                </a:lnTo>
                <a:lnTo>
                  <a:pt x="11445" y="698"/>
                </a:lnTo>
                <a:lnTo>
                  <a:pt x="11372" y="588"/>
                </a:lnTo>
                <a:lnTo>
                  <a:pt x="11665" y="441"/>
                </a:lnTo>
                <a:lnTo>
                  <a:pt x="11922" y="294"/>
                </a:lnTo>
                <a:lnTo>
                  <a:pt x="12105" y="147"/>
                </a:lnTo>
                <a:lnTo>
                  <a:pt x="12142" y="111"/>
                </a:lnTo>
                <a:lnTo>
                  <a:pt x="12142" y="74"/>
                </a:lnTo>
                <a:lnTo>
                  <a:pt x="12105" y="37"/>
                </a:lnTo>
                <a:lnTo>
                  <a:pt x="12069" y="1"/>
                </a:lnTo>
                <a:close/>
                <a:moveTo>
                  <a:pt x="4072" y="7080"/>
                </a:moveTo>
                <a:lnTo>
                  <a:pt x="4035" y="7117"/>
                </a:lnTo>
                <a:lnTo>
                  <a:pt x="3999" y="7154"/>
                </a:lnTo>
                <a:lnTo>
                  <a:pt x="3999" y="7337"/>
                </a:lnTo>
                <a:lnTo>
                  <a:pt x="3999" y="7557"/>
                </a:lnTo>
                <a:lnTo>
                  <a:pt x="4072" y="7961"/>
                </a:lnTo>
                <a:lnTo>
                  <a:pt x="4219" y="8327"/>
                </a:lnTo>
                <a:lnTo>
                  <a:pt x="4366" y="8731"/>
                </a:lnTo>
                <a:lnTo>
                  <a:pt x="4439" y="8804"/>
                </a:lnTo>
                <a:lnTo>
                  <a:pt x="4182" y="8988"/>
                </a:lnTo>
                <a:lnTo>
                  <a:pt x="3889" y="9098"/>
                </a:lnTo>
                <a:lnTo>
                  <a:pt x="3852" y="8951"/>
                </a:lnTo>
                <a:lnTo>
                  <a:pt x="3815" y="8804"/>
                </a:lnTo>
                <a:lnTo>
                  <a:pt x="3669" y="8511"/>
                </a:lnTo>
                <a:lnTo>
                  <a:pt x="3522" y="8071"/>
                </a:lnTo>
                <a:lnTo>
                  <a:pt x="3449" y="7887"/>
                </a:lnTo>
                <a:lnTo>
                  <a:pt x="3339" y="7667"/>
                </a:lnTo>
                <a:lnTo>
                  <a:pt x="3228" y="7630"/>
                </a:lnTo>
                <a:lnTo>
                  <a:pt x="3155" y="7630"/>
                </a:lnTo>
                <a:lnTo>
                  <a:pt x="3045" y="7704"/>
                </a:lnTo>
                <a:lnTo>
                  <a:pt x="3045" y="7777"/>
                </a:lnTo>
                <a:lnTo>
                  <a:pt x="3082" y="7997"/>
                </a:lnTo>
                <a:lnTo>
                  <a:pt x="3118" y="8217"/>
                </a:lnTo>
                <a:lnTo>
                  <a:pt x="3265" y="8658"/>
                </a:lnTo>
                <a:lnTo>
                  <a:pt x="3339" y="8951"/>
                </a:lnTo>
                <a:lnTo>
                  <a:pt x="3412" y="9098"/>
                </a:lnTo>
                <a:lnTo>
                  <a:pt x="3485" y="9244"/>
                </a:lnTo>
                <a:lnTo>
                  <a:pt x="2825" y="9428"/>
                </a:lnTo>
                <a:lnTo>
                  <a:pt x="2788" y="9281"/>
                </a:lnTo>
                <a:lnTo>
                  <a:pt x="2642" y="8768"/>
                </a:lnTo>
                <a:lnTo>
                  <a:pt x="2532" y="8547"/>
                </a:lnTo>
                <a:lnTo>
                  <a:pt x="2385" y="8327"/>
                </a:lnTo>
                <a:lnTo>
                  <a:pt x="2385" y="8254"/>
                </a:lnTo>
                <a:lnTo>
                  <a:pt x="2385" y="8217"/>
                </a:lnTo>
                <a:lnTo>
                  <a:pt x="2421" y="8181"/>
                </a:lnTo>
                <a:lnTo>
                  <a:pt x="2421" y="8144"/>
                </a:lnTo>
                <a:lnTo>
                  <a:pt x="2421" y="8107"/>
                </a:lnTo>
                <a:lnTo>
                  <a:pt x="2385" y="8107"/>
                </a:lnTo>
                <a:lnTo>
                  <a:pt x="2275" y="8144"/>
                </a:lnTo>
                <a:lnTo>
                  <a:pt x="2128" y="8144"/>
                </a:lnTo>
                <a:lnTo>
                  <a:pt x="2055" y="8181"/>
                </a:lnTo>
                <a:lnTo>
                  <a:pt x="2018" y="8254"/>
                </a:lnTo>
                <a:lnTo>
                  <a:pt x="1981" y="8327"/>
                </a:lnTo>
                <a:lnTo>
                  <a:pt x="1981" y="8401"/>
                </a:lnTo>
                <a:lnTo>
                  <a:pt x="2165" y="8841"/>
                </a:lnTo>
                <a:lnTo>
                  <a:pt x="2348" y="9318"/>
                </a:lnTo>
                <a:lnTo>
                  <a:pt x="2385" y="9575"/>
                </a:lnTo>
                <a:lnTo>
                  <a:pt x="1945" y="9685"/>
                </a:lnTo>
                <a:lnTo>
                  <a:pt x="1871" y="9721"/>
                </a:lnTo>
                <a:lnTo>
                  <a:pt x="1798" y="9795"/>
                </a:lnTo>
                <a:lnTo>
                  <a:pt x="1798" y="9868"/>
                </a:lnTo>
                <a:lnTo>
                  <a:pt x="1761" y="9941"/>
                </a:lnTo>
                <a:lnTo>
                  <a:pt x="1798" y="10015"/>
                </a:lnTo>
                <a:lnTo>
                  <a:pt x="1835" y="10088"/>
                </a:lnTo>
                <a:lnTo>
                  <a:pt x="1908" y="10161"/>
                </a:lnTo>
                <a:lnTo>
                  <a:pt x="1981" y="10198"/>
                </a:lnTo>
                <a:lnTo>
                  <a:pt x="2275" y="10198"/>
                </a:lnTo>
                <a:lnTo>
                  <a:pt x="2385" y="10125"/>
                </a:lnTo>
                <a:lnTo>
                  <a:pt x="2495" y="10088"/>
                </a:lnTo>
                <a:lnTo>
                  <a:pt x="2532" y="10051"/>
                </a:lnTo>
                <a:lnTo>
                  <a:pt x="2568" y="10088"/>
                </a:lnTo>
                <a:lnTo>
                  <a:pt x="2605" y="10125"/>
                </a:lnTo>
                <a:lnTo>
                  <a:pt x="2678" y="10125"/>
                </a:lnTo>
                <a:lnTo>
                  <a:pt x="2788" y="10088"/>
                </a:lnTo>
                <a:lnTo>
                  <a:pt x="2825" y="9978"/>
                </a:lnTo>
                <a:lnTo>
                  <a:pt x="3265" y="9868"/>
                </a:lnTo>
                <a:lnTo>
                  <a:pt x="3742" y="9721"/>
                </a:lnTo>
                <a:lnTo>
                  <a:pt x="4146" y="9575"/>
                </a:lnTo>
                <a:lnTo>
                  <a:pt x="4549" y="9354"/>
                </a:lnTo>
                <a:lnTo>
                  <a:pt x="4732" y="9208"/>
                </a:lnTo>
                <a:lnTo>
                  <a:pt x="4879" y="9061"/>
                </a:lnTo>
                <a:lnTo>
                  <a:pt x="5026" y="8841"/>
                </a:lnTo>
                <a:lnTo>
                  <a:pt x="5136" y="8621"/>
                </a:lnTo>
                <a:lnTo>
                  <a:pt x="5209" y="8401"/>
                </a:lnTo>
                <a:lnTo>
                  <a:pt x="5173" y="8181"/>
                </a:lnTo>
                <a:lnTo>
                  <a:pt x="5099" y="7997"/>
                </a:lnTo>
                <a:lnTo>
                  <a:pt x="5026" y="7887"/>
                </a:lnTo>
                <a:lnTo>
                  <a:pt x="4952" y="7814"/>
                </a:lnTo>
                <a:lnTo>
                  <a:pt x="4842" y="7814"/>
                </a:lnTo>
                <a:lnTo>
                  <a:pt x="4806" y="7851"/>
                </a:lnTo>
                <a:lnTo>
                  <a:pt x="4806" y="7887"/>
                </a:lnTo>
                <a:lnTo>
                  <a:pt x="4732" y="8327"/>
                </a:lnTo>
                <a:lnTo>
                  <a:pt x="4512" y="7667"/>
                </a:lnTo>
                <a:lnTo>
                  <a:pt x="4366" y="7374"/>
                </a:lnTo>
                <a:lnTo>
                  <a:pt x="4182" y="7117"/>
                </a:lnTo>
                <a:lnTo>
                  <a:pt x="4146" y="708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489" name="Google Shape;489;p10"/>
          <p:cNvSpPr/>
          <p:nvPr/>
        </p:nvSpPr>
        <p:spPr>
          <a:xfrm>
            <a:off x="8963979" y="1338718"/>
            <a:ext cx="180033" cy="373539"/>
          </a:xfrm>
          <a:custGeom>
            <a:avLst/>
            <a:gdLst/>
            <a:ahLst/>
            <a:cxnLst/>
            <a:rect l="l" t="t" r="r" b="b"/>
            <a:pathLst>
              <a:path w="6347" h="13169" extrusionOk="0">
                <a:moveTo>
                  <a:pt x="588" y="330"/>
                </a:moveTo>
                <a:lnTo>
                  <a:pt x="808" y="367"/>
                </a:lnTo>
                <a:lnTo>
                  <a:pt x="1028" y="440"/>
                </a:lnTo>
                <a:lnTo>
                  <a:pt x="1211" y="550"/>
                </a:lnTo>
                <a:lnTo>
                  <a:pt x="1395" y="734"/>
                </a:lnTo>
                <a:lnTo>
                  <a:pt x="1578" y="917"/>
                </a:lnTo>
                <a:lnTo>
                  <a:pt x="1688" y="1101"/>
                </a:lnTo>
                <a:lnTo>
                  <a:pt x="1798" y="1321"/>
                </a:lnTo>
                <a:lnTo>
                  <a:pt x="1908" y="1541"/>
                </a:lnTo>
                <a:lnTo>
                  <a:pt x="1982" y="1761"/>
                </a:lnTo>
                <a:lnTo>
                  <a:pt x="2018" y="2018"/>
                </a:lnTo>
                <a:lnTo>
                  <a:pt x="2018" y="2458"/>
                </a:lnTo>
                <a:lnTo>
                  <a:pt x="2018" y="2495"/>
                </a:lnTo>
                <a:lnTo>
                  <a:pt x="1982" y="2421"/>
                </a:lnTo>
                <a:lnTo>
                  <a:pt x="1762" y="1944"/>
                </a:lnTo>
                <a:lnTo>
                  <a:pt x="1615" y="1724"/>
                </a:lnTo>
                <a:lnTo>
                  <a:pt x="1432" y="1504"/>
                </a:lnTo>
                <a:lnTo>
                  <a:pt x="1395" y="1467"/>
                </a:lnTo>
                <a:lnTo>
                  <a:pt x="1322" y="1467"/>
                </a:lnTo>
                <a:lnTo>
                  <a:pt x="1285" y="1504"/>
                </a:lnTo>
                <a:lnTo>
                  <a:pt x="1285" y="1578"/>
                </a:lnTo>
                <a:lnTo>
                  <a:pt x="1322" y="1834"/>
                </a:lnTo>
                <a:lnTo>
                  <a:pt x="1395" y="2128"/>
                </a:lnTo>
                <a:lnTo>
                  <a:pt x="1615" y="2641"/>
                </a:lnTo>
                <a:lnTo>
                  <a:pt x="1725" y="2935"/>
                </a:lnTo>
                <a:lnTo>
                  <a:pt x="1615" y="2861"/>
                </a:lnTo>
                <a:lnTo>
                  <a:pt x="1468" y="2715"/>
                </a:lnTo>
                <a:lnTo>
                  <a:pt x="1248" y="2348"/>
                </a:lnTo>
                <a:lnTo>
                  <a:pt x="1065" y="1981"/>
                </a:lnTo>
                <a:lnTo>
                  <a:pt x="955" y="1724"/>
                </a:lnTo>
                <a:lnTo>
                  <a:pt x="845" y="1394"/>
                </a:lnTo>
                <a:lnTo>
                  <a:pt x="735" y="1027"/>
                </a:lnTo>
                <a:lnTo>
                  <a:pt x="661" y="697"/>
                </a:lnTo>
                <a:lnTo>
                  <a:pt x="588" y="330"/>
                </a:lnTo>
                <a:close/>
                <a:moveTo>
                  <a:pt x="3706" y="2825"/>
                </a:moveTo>
                <a:lnTo>
                  <a:pt x="3926" y="2861"/>
                </a:lnTo>
                <a:lnTo>
                  <a:pt x="4109" y="2935"/>
                </a:lnTo>
                <a:lnTo>
                  <a:pt x="4733" y="3118"/>
                </a:lnTo>
                <a:lnTo>
                  <a:pt x="4990" y="3228"/>
                </a:lnTo>
                <a:lnTo>
                  <a:pt x="5283" y="3375"/>
                </a:lnTo>
                <a:lnTo>
                  <a:pt x="5503" y="3522"/>
                </a:lnTo>
                <a:lnTo>
                  <a:pt x="5687" y="3668"/>
                </a:lnTo>
                <a:lnTo>
                  <a:pt x="5687" y="3668"/>
                </a:lnTo>
                <a:lnTo>
                  <a:pt x="5540" y="3632"/>
                </a:lnTo>
                <a:lnTo>
                  <a:pt x="5467" y="3632"/>
                </a:lnTo>
                <a:lnTo>
                  <a:pt x="5393" y="3705"/>
                </a:lnTo>
                <a:lnTo>
                  <a:pt x="5356" y="3778"/>
                </a:lnTo>
                <a:lnTo>
                  <a:pt x="5393" y="3888"/>
                </a:lnTo>
                <a:lnTo>
                  <a:pt x="5026" y="4035"/>
                </a:lnTo>
                <a:lnTo>
                  <a:pt x="4660" y="4109"/>
                </a:lnTo>
                <a:lnTo>
                  <a:pt x="4293" y="4182"/>
                </a:lnTo>
                <a:lnTo>
                  <a:pt x="3889" y="4182"/>
                </a:lnTo>
                <a:lnTo>
                  <a:pt x="3449" y="4109"/>
                </a:lnTo>
                <a:lnTo>
                  <a:pt x="3046" y="3999"/>
                </a:lnTo>
                <a:lnTo>
                  <a:pt x="2862" y="3925"/>
                </a:lnTo>
                <a:lnTo>
                  <a:pt x="2642" y="3815"/>
                </a:lnTo>
                <a:lnTo>
                  <a:pt x="2459" y="3668"/>
                </a:lnTo>
                <a:lnTo>
                  <a:pt x="2349" y="3595"/>
                </a:lnTo>
                <a:lnTo>
                  <a:pt x="2312" y="3522"/>
                </a:lnTo>
                <a:lnTo>
                  <a:pt x="2532" y="3668"/>
                </a:lnTo>
                <a:lnTo>
                  <a:pt x="2789" y="3815"/>
                </a:lnTo>
                <a:lnTo>
                  <a:pt x="3046" y="3888"/>
                </a:lnTo>
                <a:lnTo>
                  <a:pt x="3339" y="3999"/>
                </a:lnTo>
                <a:lnTo>
                  <a:pt x="3596" y="4035"/>
                </a:lnTo>
                <a:lnTo>
                  <a:pt x="3889" y="4109"/>
                </a:lnTo>
                <a:lnTo>
                  <a:pt x="4073" y="4109"/>
                </a:lnTo>
                <a:lnTo>
                  <a:pt x="4183" y="4072"/>
                </a:lnTo>
                <a:lnTo>
                  <a:pt x="4329" y="4035"/>
                </a:lnTo>
                <a:lnTo>
                  <a:pt x="4439" y="3962"/>
                </a:lnTo>
                <a:lnTo>
                  <a:pt x="4476" y="3888"/>
                </a:lnTo>
                <a:lnTo>
                  <a:pt x="4439" y="3778"/>
                </a:lnTo>
                <a:lnTo>
                  <a:pt x="4329" y="3705"/>
                </a:lnTo>
                <a:lnTo>
                  <a:pt x="4219" y="3632"/>
                </a:lnTo>
                <a:lnTo>
                  <a:pt x="3963" y="3595"/>
                </a:lnTo>
                <a:lnTo>
                  <a:pt x="3706" y="3558"/>
                </a:lnTo>
                <a:lnTo>
                  <a:pt x="3449" y="3522"/>
                </a:lnTo>
                <a:lnTo>
                  <a:pt x="2715" y="3338"/>
                </a:lnTo>
                <a:lnTo>
                  <a:pt x="2862" y="3228"/>
                </a:lnTo>
                <a:lnTo>
                  <a:pt x="3082" y="3081"/>
                </a:lnTo>
                <a:lnTo>
                  <a:pt x="3302" y="2935"/>
                </a:lnTo>
                <a:lnTo>
                  <a:pt x="3486" y="2861"/>
                </a:lnTo>
                <a:lnTo>
                  <a:pt x="3706" y="2825"/>
                </a:lnTo>
                <a:close/>
                <a:moveTo>
                  <a:pt x="1285" y="5686"/>
                </a:moveTo>
                <a:lnTo>
                  <a:pt x="1725" y="5723"/>
                </a:lnTo>
                <a:lnTo>
                  <a:pt x="1762" y="5723"/>
                </a:lnTo>
                <a:lnTo>
                  <a:pt x="1835" y="5869"/>
                </a:lnTo>
                <a:lnTo>
                  <a:pt x="1908" y="5943"/>
                </a:lnTo>
                <a:lnTo>
                  <a:pt x="2018" y="5943"/>
                </a:lnTo>
                <a:lnTo>
                  <a:pt x="2129" y="5869"/>
                </a:lnTo>
                <a:lnTo>
                  <a:pt x="2165" y="5759"/>
                </a:lnTo>
                <a:lnTo>
                  <a:pt x="2642" y="5796"/>
                </a:lnTo>
                <a:lnTo>
                  <a:pt x="3082" y="5796"/>
                </a:lnTo>
                <a:lnTo>
                  <a:pt x="3339" y="5833"/>
                </a:lnTo>
                <a:lnTo>
                  <a:pt x="3522" y="5869"/>
                </a:lnTo>
                <a:lnTo>
                  <a:pt x="3522" y="6016"/>
                </a:lnTo>
                <a:lnTo>
                  <a:pt x="3376" y="5979"/>
                </a:lnTo>
                <a:lnTo>
                  <a:pt x="3266" y="6016"/>
                </a:lnTo>
                <a:lnTo>
                  <a:pt x="3119" y="6089"/>
                </a:lnTo>
                <a:lnTo>
                  <a:pt x="3082" y="6163"/>
                </a:lnTo>
                <a:lnTo>
                  <a:pt x="3082" y="6236"/>
                </a:lnTo>
                <a:lnTo>
                  <a:pt x="2752" y="6236"/>
                </a:lnTo>
                <a:lnTo>
                  <a:pt x="1322" y="6163"/>
                </a:lnTo>
                <a:lnTo>
                  <a:pt x="808" y="6089"/>
                </a:lnTo>
                <a:lnTo>
                  <a:pt x="515" y="6053"/>
                </a:lnTo>
                <a:lnTo>
                  <a:pt x="258" y="6089"/>
                </a:lnTo>
                <a:lnTo>
                  <a:pt x="368" y="5943"/>
                </a:lnTo>
                <a:lnTo>
                  <a:pt x="515" y="5833"/>
                </a:lnTo>
                <a:lnTo>
                  <a:pt x="661" y="5723"/>
                </a:lnTo>
                <a:lnTo>
                  <a:pt x="808" y="5686"/>
                </a:lnTo>
                <a:close/>
                <a:moveTo>
                  <a:pt x="2239" y="6676"/>
                </a:moveTo>
                <a:lnTo>
                  <a:pt x="3009" y="6713"/>
                </a:lnTo>
                <a:lnTo>
                  <a:pt x="3156" y="6750"/>
                </a:lnTo>
                <a:lnTo>
                  <a:pt x="3156" y="7997"/>
                </a:lnTo>
                <a:lnTo>
                  <a:pt x="3119" y="9244"/>
                </a:lnTo>
                <a:lnTo>
                  <a:pt x="2422" y="9354"/>
                </a:lnTo>
                <a:lnTo>
                  <a:pt x="2422" y="8951"/>
                </a:lnTo>
                <a:lnTo>
                  <a:pt x="2312" y="7630"/>
                </a:lnTo>
                <a:lnTo>
                  <a:pt x="2275" y="6933"/>
                </a:lnTo>
                <a:lnTo>
                  <a:pt x="2239" y="6676"/>
                </a:lnTo>
                <a:close/>
                <a:moveTo>
                  <a:pt x="1065" y="6566"/>
                </a:moveTo>
                <a:lnTo>
                  <a:pt x="1872" y="6676"/>
                </a:lnTo>
                <a:lnTo>
                  <a:pt x="1835" y="6786"/>
                </a:lnTo>
                <a:lnTo>
                  <a:pt x="1835" y="6933"/>
                </a:lnTo>
                <a:lnTo>
                  <a:pt x="1872" y="7226"/>
                </a:lnTo>
                <a:lnTo>
                  <a:pt x="1945" y="8804"/>
                </a:lnTo>
                <a:lnTo>
                  <a:pt x="1982" y="9391"/>
                </a:lnTo>
                <a:lnTo>
                  <a:pt x="1542" y="9391"/>
                </a:lnTo>
                <a:lnTo>
                  <a:pt x="1101" y="9427"/>
                </a:lnTo>
                <a:lnTo>
                  <a:pt x="1028" y="8254"/>
                </a:lnTo>
                <a:lnTo>
                  <a:pt x="955" y="7410"/>
                </a:lnTo>
                <a:lnTo>
                  <a:pt x="918" y="6970"/>
                </a:lnTo>
                <a:lnTo>
                  <a:pt x="808" y="6566"/>
                </a:lnTo>
                <a:close/>
                <a:moveTo>
                  <a:pt x="3082" y="9721"/>
                </a:moveTo>
                <a:lnTo>
                  <a:pt x="3009" y="10454"/>
                </a:lnTo>
                <a:lnTo>
                  <a:pt x="2972" y="10454"/>
                </a:lnTo>
                <a:lnTo>
                  <a:pt x="2862" y="10418"/>
                </a:lnTo>
                <a:lnTo>
                  <a:pt x="2752" y="10418"/>
                </a:lnTo>
                <a:lnTo>
                  <a:pt x="2605" y="10454"/>
                </a:lnTo>
                <a:lnTo>
                  <a:pt x="2495" y="10528"/>
                </a:lnTo>
                <a:lnTo>
                  <a:pt x="2495" y="10418"/>
                </a:lnTo>
                <a:lnTo>
                  <a:pt x="2459" y="9831"/>
                </a:lnTo>
                <a:lnTo>
                  <a:pt x="2789" y="9794"/>
                </a:lnTo>
                <a:lnTo>
                  <a:pt x="3082" y="9721"/>
                </a:lnTo>
                <a:close/>
                <a:moveTo>
                  <a:pt x="1138" y="9758"/>
                </a:moveTo>
                <a:lnTo>
                  <a:pt x="1358" y="9831"/>
                </a:lnTo>
                <a:lnTo>
                  <a:pt x="1542" y="9831"/>
                </a:lnTo>
                <a:lnTo>
                  <a:pt x="1982" y="9868"/>
                </a:lnTo>
                <a:lnTo>
                  <a:pt x="2018" y="10088"/>
                </a:lnTo>
                <a:lnTo>
                  <a:pt x="1982" y="10124"/>
                </a:lnTo>
                <a:lnTo>
                  <a:pt x="1688" y="10088"/>
                </a:lnTo>
                <a:lnTo>
                  <a:pt x="1615" y="10124"/>
                </a:lnTo>
                <a:lnTo>
                  <a:pt x="1542" y="10161"/>
                </a:lnTo>
                <a:lnTo>
                  <a:pt x="1542" y="10234"/>
                </a:lnTo>
                <a:lnTo>
                  <a:pt x="1578" y="10308"/>
                </a:lnTo>
                <a:lnTo>
                  <a:pt x="1725" y="10454"/>
                </a:lnTo>
                <a:lnTo>
                  <a:pt x="1945" y="10491"/>
                </a:lnTo>
                <a:lnTo>
                  <a:pt x="2018" y="10491"/>
                </a:lnTo>
                <a:lnTo>
                  <a:pt x="2018" y="10748"/>
                </a:lnTo>
                <a:lnTo>
                  <a:pt x="1798" y="10785"/>
                </a:lnTo>
                <a:lnTo>
                  <a:pt x="1798" y="10748"/>
                </a:lnTo>
                <a:lnTo>
                  <a:pt x="1762" y="10748"/>
                </a:lnTo>
                <a:lnTo>
                  <a:pt x="1688" y="10785"/>
                </a:lnTo>
                <a:lnTo>
                  <a:pt x="1615" y="10821"/>
                </a:lnTo>
                <a:lnTo>
                  <a:pt x="1542" y="10895"/>
                </a:lnTo>
                <a:lnTo>
                  <a:pt x="1505" y="11005"/>
                </a:lnTo>
                <a:lnTo>
                  <a:pt x="1542" y="11078"/>
                </a:lnTo>
                <a:lnTo>
                  <a:pt x="1652" y="11151"/>
                </a:lnTo>
                <a:lnTo>
                  <a:pt x="2055" y="11151"/>
                </a:lnTo>
                <a:lnTo>
                  <a:pt x="2129" y="11408"/>
                </a:lnTo>
                <a:lnTo>
                  <a:pt x="2239" y="11592"/>
                </a:lnTo>
                <a:lnTo>
                  <a:pt x="2275" y="11628"/>
                </a:lnTo>
                <a:lnTo>
                  <a:pt x="2349" y="11628"/>
                </a:lnTo>
                <a:lnTo>
                  <a:pt x="2422" y="11592"/>
                </a:lnTo>
                <a:lnTo>
                  <a:pt x="2459" y="11555"/>
                </a:lnTo>
                <a:lnTo>
                  <a:pt x="2532" y="11371"/>
                </a:lnTo>
                <a:lnTo>
                  <a:pt x="2569" y="11188"/>
                </a:lnTo>
                <a:lnTo>
                  <a:pt x="2569" y="11005"/>
                </a:lnTo>
                <a:lnTo>
                  <a:pt x="2532" y="10785"/>
                </a:lnTo>
                <a:lnTo>
                  <a:pt x="2679" y="10821"/>
                </a:lnTo>
                <a:lnTo>
                  <a:pt x="3009" y="10821"/>
                </a:lnTo>
                <a:lnTo>
                  <a:pt x="2936" y="11408"/>
                </a:lnTo>
                <a:lnTo>
                  <a:pt x="2862" y="11812"/>
                </a:lnTo>
                <a:lnTo>
                  <a:pt x="2825" y="11995"/>
                </a:lnTo>
                <a:lnTo>
                  <a:pt x="2752" y="12178"/>
                </a:lnTo>
                <a:lnTo>
                  <a:pt x="2642" y="12362"/>
                </a:lnTo>
                <a:lnTo>
                  <a:pt x="2532" y="12472"/>
                </a:lnTo>
                <a:lnTo>
                  <a:pt x="2349" y="12582"/>
                </a:lnTo>
                <a:lnTo>
                  <a:pt x="2129" y="12619"/>
                </a:lnTo>
                <a:lnTo>
                  <a:pt x="1945" y="12619"/>
                </a:lnTo>
                <a:lnTo>
                  <a:pt x="1798" y="12582"/>
                </a:lnTo>
                <a:lnTo>
                  <a:pt x="1652" y="12472"/>
                </a:lnTo>
                <a:lnTo>
                  <a:pt x="1505" y="12362"/>
                </a:lnTo>
                <a:lnTo>
                  <a:pt x="1432" y="12215"/>
                </a:lnTo>
                <a:lnTo>
                  <a:pt x="1322" y="12068"/>
                </a:lnTo>
                <a:lnTo>
                  <a:pt x="1211" y="11738"/>
                </a:lnTo>
                <a:lnTo>
                  <a:pt x="1138" y="11335"/>
                </a:lnTo>
                <a:lnTo>
                  <a:pt x="1138" y="10858"/>
                </a:lnTo>
                <a:lnTo>
                  <a:pt x="1138" y="10014"/>
                </a:lnTo>
                <a:lnTo>
                  <a:pt x="1138" y="9758"/>
                </a:lnTo>
                <a:close/>
                <a:moveTo>
                  <a:pt x="625" y="0"/>
                </a:moveTo>
                <a:lnTo>
                  <a:pt x="478" y="37"/>
                </a:lnTo>
                <a:lnTo>
                  <a:pt x="331" y="110"/>
                </a:lnTo>
                <a:lnTo>
                  <a:pt x="294" y="184"/>
                </a:lnTo>
                <a:lnTo>
                  <a:pt x="294" y="220"/>
                </a:lnTo>
                <a:lnTo>
                  <a:pt x="294" y="294"/>
                </a:lnTo>
                <a:lnTo>
                  <a:pt x="331" y="330"/>
                </a:lnTo>
                <a:lnTo>
                  <a:pt x="294" y="587"/>
                </a:lnTo>
                <a:lnTo>
                  <a:pt x="294" y="844"/>
                </a:lnTo>
                <a:lnTo>
                  <a:pt x="331" y="1101"/>
                </a:lnTo>
                <a:lnTo>
                  <a:pt x="368" y="1321"/>
                </a:lnTo>
                <a:lnTo>
                  <a:pt x="551" y="1834"/>
                </a:lnTo>
                <a:lnTo>
                  <a:pt x="735" y="2274"/>
                </a:lnTo>
                <a:lnTo>
                  <a:pt x="918" y="2641"/>
                </a:lnTo>
                <a:lnTo>
                  <a:pt x="1175" y="3008"/>
                </a:lnTo>
                <a:lnTo>
                  <a:pt x="1322" y="3155"/>
                </a:lnTo>
                <a:lnTo>
                  <a:pt x="1505" y="3265"/>
                </a:lnTo>
                <a:lnTo>
                  <a:pt x="1652" y="3375"/>
                </a:lnTo>
                <a:lnTo>
                  <a:pt x="1872" y="3375"/>
                </a:lnTo>
                <a:lnTo>
                  <a:pt x="1798" y="3815"/>
                </a:lnTo>
                <a:lnTo>
                  <a:pt x="1725" y="4365"/>
                </a:lnTo>
                <a:lnTo>
                  <a:pt x="1725" y="4659"/>
                </a:lnTo>
                <a:lnTo>
                  <a:pt x="1762" y="4806"/>
                </a:lnTo>
                <a:lnTo>
                  <a:pt x="1798" y="4916"/>
                </a:lnTo>
                <a:lnTo>
                  <a:pt x="1762" y="5319"/>
                </a:lnTo>
                <a:lnTo>
                  <a:pt x="1615" y="5319"/>
                </a:lnTo>
                <a:lnTo>
                  <a:pt x="1138" y="5282"/>
                </a:lnTo>
                <a:lnTo>
                  <a:pt x="918" y="5246"/>
                </a:lnTo>
                <a:lnTo>
                  <a:pt x="698" y="5282"/>
                </a:lnTo>
                <a:lnTo>
                  <a:pt x="404" y="5392"/>
                </a:lnTo>
                <a:lnTo>
                  <a:pt x="294" y="5466"/>
                </a:lnTo>
                <a:lnTo>
                  <a:pt x="184" y="5576"/>
                </a:lnTo>
                <a:lnTo>
                  <a:pt x="111" y="5686"/>
                </a:lnTo>
                <a:lnTo>
                  <a:pt x="74" y="5796"/>
                </a:lnTo>
                <a:lnTo>
                  <a:pt x="38" y="5943"/>
                </a:lnTo>
                <a:lnTo>
                  <a:pt x="1" y="6089"/>
                </a:lnTo>
                <a:lnTo>
                  <a:pt x="38" y="6163"/>
                </a:lnTo>
                <a:lnTo>
                  <a:pt x="111" y="6199"/>
                </a:lnTo>
                <a:lnTo>
                  <a:pt x="38" y="6273"/>
                </a:lnTo>
                <a:lnTo>
                  <a:pt x="38" y="6346"/>
                </a:lnTo>
                <a:lnTo>
                  <a:pt x="38" y="6456"/>
                </a:lnTo>
                <a:lnTo>
                  <a:pt x="111" y="6530"/>
                </a:lnTo>
                <a:lnTo>
                  <a:pt x="184" y="6566"/>
                </a:lnTo>
                <a:lnTo>
                  <a:pt x="294" y="6566"/>
                </a:lnTo>
                <a:lnTo>
                  <a:pt x="368" y="6493"/>
                </a:lnTo>
                <a:lnTo>
                  <a:pt x="441" y="6493"/>
                </a:lnTo>
                <a:lnTo>
                  <a:pt x="441" y="6530"/>
                </a:lnTo>
                <a:lnTo>
                  <a:pt x="441" y="6786"/>
                </a:lnTo>
                <a:lnTo>
                  <a:pt x="441" y="7080"/>
                </a:lnTo>
                <a:lnTo>
                  <a:pt x="515" y="7593"/>
                </a:lnTo>
                <a:lnTo>
                  <a:pt x="588" y="8657"/>
                </a:lnTo>
                <a:lnTo>
                  <a:pt x="625" y="9721"/>
                </a:lnTo>
                <a:lnTo>
                  <a:pt x="625" y="10785"/>
                </a:lnTo>
                <a:lnTo>
                  <a:pt x="661" y="11225"/>
                </a:lnTo>
                <a:lnTo>
                  <a:pt x="698" y="11665"/>
                </a:lnTo>
                <a:lnTo>
                  <a:pt x="808" y="12105"/>
                </a:lnTo>
                <a:lnTo>
                  <a:pt x="881" y="12289"/>
                </a:lnTo>
                <a:lnTo>
                  <a:pt x="991" y="12509"/>
                </a:lnTo>
                <a:lnTo>
                  <a:pt x="1065" y="12655"/>
                </a:lnTo>
                <a:lnTo>
                  <a:pt x="1175" y="12765"/>
                </a:lnTo>
                <a:lnTo>
                  <a:pt x="1322" y="12912"/>
                </a:lnTo>
                <a:lnTo>
                  <a:pt x="1468" y="12985"/>
                </a:lnTo>
                <a:lnTo>
                  <a:pt x="1615" y="13059"/>
                </a:lnTo>
                <a:lnTo>
                  <a:pt x="1798" y="13096"/>
                </a:lnTo>
                <a:lnTo>
                  <a:pt x="1945" y="13132"/>
                </a:lnTo>
                <a:lnTo>
                  <a:pt x="2129" y="13169"/>
                </a:lnTo>
                <a:lnTo>
                  <a:pt x="2349" y="13132"/>
                </a:lnTo>
                <a:lnTo>
                  <a:pt x="2569" y="13096"/>
                </a:lnTo>
                <a:lnTo>
                  <a:pt x="2752" y="12985"/>
                </a:lnTo>
                <a:lnTo>
                  <a:pt x="2899" y="12875"/>
                </a:lnTo>
                <a:lnTo>
                  <a:pt x="3009" y="12765"/>
                </a:lnTo>
                <a:lnTo>
                  <a:pt x="3119" y="12582"/>
                </a:lnTo>
                <a:lnTo>
                  <a:pt x="3302" y="12215"/>
                </a:lnTo>
                <a:lnTo>
                  <a:pt x="3412" y="11812"/>
                </a:lnTo>
                <a:lnTo>
                  <a:pt x="3449" y="11408"/>
                </a:lnTo>
                <a:lnTo>
                  <a:pt x="3522" y="10601"/>
                </a:lnTo>
                <a:lnTo>
                  <a:pt x="3632" y="9647"/>
                </a:lnTo>
                <a:lnTo>
                  <a:pt x="3669" y="8657"/>
                </a:lnTo>
                <a:lnTo>
                  <a:pt x="3669" y="7667"/>
                </a:lnTo>
                <a:lnTo>
                  <a:pt x="3669" y="6676"/>
                </a:lnTo>
                <a:lnTo>
                  <a:pt x="3743" y="6603"/>
                </a:lnTo>
                <a:lnTo>
                  <a:pt x="3779" y="6530"/>
                </a:lnTo>
                <a:lnTo>
                  <a:pt x="3779" y="6456"/>
                </a:lnTo>
                <a:lnTo>
                  <a:pt x="3889" y="6273"/>
                </a:lnTo>
                <a:lnTo>
                  <a:pt x="3963" y="6053"/>
                </a:lnTo>
                <a:lnTo>
                  <a:pt x="3999" y="5833"/>
                </a:lnTo>
                <a:lnTo>
                  <a:pt x="3963" y="5723"/>
                </a:lnTo>
                <a:lnTo>
                  <a:pt x="3926" y="5612"/>
                </a:lnTo>
                <a:lnTo>
                  <a:pt x="3816" y="5502"/>
                </a:lnTo>
                <a:lnTo>
                  <a:pt x="3669" y="5429"/>
                </a:lnTo>
                <a:lnTo>
                  <a:pt x="3486" y="5392"/>
                </a:lnTo>
                <a:lnTo>
                  <a:pt x="3266" y="5356"/>
                </a:lnTo>
                <a:lnTo>
                  <a:pt x="2532" y="5356"/>
                </a:lnTo>
                <a:lnTo>
                  <a:pt x="2165" y="5319"/>
                </a:lnTo>
                <a:lnTo>
                  <a:pt x="2092" y="4806"/>
                </a:lnTo>
                <a:lnTo>
                  <a:pt x="2165" y="4585"/>
                </a:lnTo>
                <a:lnTo>
                  <a:pt x="2165" y="4365"/>
                </a:lnTo>
                <a:lnTo>
                  <a:pt x="2202" y="3962"/>
                </a:lnTo>
                <a:lnTo>
                  <a:pt x="2459" y="4145"/>
                </a:lnTo>
                <a:lnTo>
                  <a:pt x="2715" y="4292"/>
                </a:lnTo>
                <a:lnTo>
                  <a:pt x="2972" y="4402"/>
                </a:lnTo>
                <a:lnTo>
                  <a:pt x="3266" y="4475"/>
                </a:lnTo>
                <a:lnTo>
                  <a:pt x="3522" y="4549"/>
                </a:lnTo>
                <a:lnTo>
                  <a:pt x="3816" y="4585"/>
                </a:lnTo>
                <a:lnTo>
                  <a:pt x="4403" y="4585"/>
                </a:lnTo>
                <a:lnTo>
                  <a:pt x="4660" y="4549"/>
                </a:lnTo>
                <a:lnTo>
                  <a:pt x="4953" y="4475"/>
                </a:lnTo>
                <a:lnTo>
                  <a:pt x="5210" y="4402"/>
                </a:lnTo>
                <a:lnTo>
                  <a:pt x="5503" y="4292"/>
                </a:lnTo>
                <a:lnTo>
                  <a:pt x="5760" y="4182"/>
                </a:lnTo>
                <a:lnTo>
                  <a:pt x="5833" y="4109"/>
                </a:lnTo>
                <a:lnTo>
                  <a:pt x="5833" y="3999"/>
                </a:lnTo>
                <a:lnTo>
                  <a:pt x="5833" y="3888"/>
                </a:lnTo>
                <a:lnTo>
                  <a:pt x="5797" y="3778"/>
                </a:lnTo>
                <a:lnTo>
                  <a:pt x="5797" y="3778"/>
                </a:lnTo>
                <a:lnTo>
                  <a:pt x="5833" y="3815"/>
                </a:lnTo>
                <a:lnTo>
                  <a:pt x="5980" y="3962"/>
                </a:lnTo>
                <a:lnTo>
                  <a:pt x="6053" y="3999"/>
                </a:lnTo>
                <a:lnTo>
                  <a:pt x="6200" y="4035"/>
                </a:lnTo>
                <a:lnTo>
                  <a:pt x="6237" y="4035"/>
                </a:lnTo>
                <a:lnTo>
                  <a:pt x="6274" y="3999"/>
                </a:lnTo>
                <a:lnTo>
                  <a:pt x="6347" y="3888"/>
                </a:lnTo>
                <a:lnTo>
                  <a:pt x="6310" y="3742"/>
                </a:lnTo>
                <a:lnTo>
                  <a:pt x="6274" y="3632"/>
                </a:lnTo>
                <a:lnTo>
                  <a:pt x="6200" y="3522"/>
                </a:lnTo>
                <a:lnTo>
                  <a:pt x="6090" y="3375"/>
                </a:lnTo>
                <a:lnTo>
                  <a:pt x="5833" y="3192"/>
                </a:lnTo>
                <a:lnTo>
                  <a:pt x="5613" y="3045"/>
                </a:lnTo>
                <a:lnTo>
                  <a:pt x="5283" y="2861"/>
                </a:lnTo>
                <a:lnTo>
                  <a:pt x="4953" y="2715"/>
                </a:lnTo>
                <a:lnTo>
                  <a:pt x="4256" y="2495"/>
                </a:lnTo>
                <a:lnTo>
                  <a:pt x="3926" y="2421"/>
                </a:lnTo>
                <a:lnTo>
                  <a:pt x="3596" y="2385"/>
                </a:lnTo>
                <a:lnTo>
                  <a:pt x="3302" y="2458"/>
                </a:lnTo>
                <a:lnTo>
                  <a:pt x="2972" y="2605"/>
                </a:lnTo>
                <a:lnTo>
                  <a:pt x="2679" y="2788"/>
                </a:lnTo>
                <a:lnTo>
                  <a:pt x="2349" y="3081"/>
                </a:lnTo>
                <a:lnTo>
                  <a:pt x="2349" y="3045"/>
                </a:lnTo>
                <a:lnTo>
                  <a:pt x="2385" y="2788"/>
                </a:lnTo>
                <a:lnTo>
                  <a:pt x="2459" y="2568"/>
                </a:lnTo>
                <a:lnTo>
                  <a:pt x="2495" y="2458"/>
                </a:lnTo>
                <a:lnTo>
                  <a:pt x="2495" y="2311"/>
                </a:lnTo>
                <a:lnTo>
                  <a:pt x="2495" y="2201"/>
                </a:lnTo>
                <a:lnTo>
                  <a:pt x="2422" y="2128"/>
                </a:lnTo>
                <a:lnTo>
                  <a:pt x="2385" y="1871"/>
                </a:lnTo>
                <a:lnTo>
                  <a:pt x="2312" y="1614"/>
                </a:lnTo>
                <a:lnTo>
                  <a:pt x="2129" y="1137"/>
                </a:lnTo>
                <a:lnTo>
                  <a:pt x="2018" y="917"/>
                </a:lnTo>
                <a:lnTo>
                  <a:pt x="1835" y="661"/>
                </a:lnTo>
                <a:lnTo>
                  <a:pt x="1652" y="440"/>
                </a:lnTo>
                <a:lnTo>
                  <a:pt x="1395" y="220"/>
                </a:lnTo>
                <a:lnTo>
                  <a:pt x="1138" y="74"/>
                </a:lnTo>
                <a:lnTo>
                  <a:pt x="881"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490" name="Google Shape;490;p10"/>
          <p:cNvSpPr/>
          <p:nvPr/>
        </p:nvSpPr>
        <p:spPr>
          <a:xfrm rot="-2426120">
            <a:off x="7110132" y="4877011"/>
            <a:ext cx="279910" cy="357971"/>
          </a:xfrm>
          <a:custGeom>
            <a:avLst/>
            <a:gdLst/>
            <a:ahLst/>
            <a:cxnLst/>
            <a:rect l="l" t="t" r="r" b="b"/>
            <a:pathLst>
              <a:path w="9868" h="12620" extrusionOk="0">
                <a:moveTo>
                  <a:pt x="4182" y="661"/>
                </a:moveTo>
                <a:lnTo>
                  <a:pt x="4182" y="918"/>
                </a:lnTo>
                <a:lnTo>
                  <a:pt x="4182" y="1431"/>
                </a:lnTo>
                <a:lnTo>
                  <a:pt x="4145" y="2202"/>
                </a:lnTo>
                <a:lnTo>
                  <a:pt x="3925" y="2165"/>
                </a:lnTo>
                <a:lnTo>
                  <a:pt x="3962" y="2018"/>
                </a:lnTo>
                <a:lnTo>
                  <a:pt x="3962" y="1835"/>
                </a:lnTo>
                <a:lnTo>
                  <a:pt x="3889" y="1468"/>
                </a:lnTo>
                <a:lnTo>
                  <a:pt x="3852" y="1101"/>
                </a:lnTo>
                <a:lnTo>
                  <a:pt x="3889" y="918"/>
                </a:lnTo>
                <a:lnTo>
                  <a:pt x="3962" y="771"/>
                </a:lnTo>
                <a:lnTo>
                  <a:pt x="3999" y="698"/>
                </a:lnTo>
                <a:lnTo>
                  <a:pt x="4072" y="661"/>
                </a:lnTo>
                <a:close/>
                <a:moveTo>
                  <a:pt x="1541" y="404"/>
                </a:moveTo>
                <a:lnTo>
                  <a:pt x="1578" y="441"/>
                </a:lnTo>
                <a:lnTo>
                  <a:pt x="1614" y="514"/>
                </a:lnTo>
                <a:lnTo>
                  <a:pt x="1614" y="1138"/>
                </a:lnTo>
                <a:lnTo>
                  <a:pt x="1688" y="2202"/>
                </a:lnTo>
                <a:lnTo>
                  <a:pt x="1284" y="2238"/>
                </a:lnTo>
                <a:lnTo>
                  <a:pt x="1211" y="2238"/>
                </a:lnTo>
                <a:lnTo>
                  <a:pt x="1211" y="1871"/>
                </a:lnTo>
                <a:lnTo>
                  <a:pt x="1174" y="1505"/>
                </a:lnTo>
                <a:lnTo>
                  <a:pt x="1211" y="1211"/>
                </a:lnTo>
                <a:lnTo>
                  <a:pt x="1248" y="954"/>
                </a:lnTo>
                <a:lnTo>
                  <a:pt x="1358" y="404"/>
                </a:lnTo>
                <a:close/>
                <a:moveTo>
                  <a:pt x="3815" y="2678"/>
                </a:moveTo>
                <a:lnTo>
                  <a:pt x="4439" y="2715"/>
                </a:lnTo>
                <a:lnTo>
                  <a:pt x="5026" y="2789"/>
                </a:lnTo>
                <a:lnTo>
                  <a:pt x="5026" y="2825"/>
                </a:lnTo>
                <a:lnTo>
                  <a:pt x="5136" y="3485"/>
                </a:lnTo>
                <a:lnTo>
                  <a:pt x="3925" y="3559"/>
                </a:lnTo>
                <a:lnTo>
                  <a:pt x="2678" y="3632"/>
                </a:lnTo>
                <a:lnTo>
                  <a:pt x="1358" y="3669"/>
                </a:lnTo>
                <a:lnTo>
                  <a:pt x="917" y="3706"/>
                </a:lnTo>
                <a:lnTo>
                  <a:pt x="477" y="3742"/>
                </a:lnTo>
                <a:lnTo>
                  <a:pt x="441" y="3229"/>
                </a:lnTo>
                <a:lnTo>
                  <a:pt x="441" y="2972"/>
                </a:lnTo>
                <a:lnTo>
                  <a:pt x="404" y="2862"/>
                </a:lnTo>
                <a:lnTo>
                  <a:pt x="331" y="2752"/>
                </a:lnTo>
                <a:lnTo>
                  <a:pt x="587" y="2789"/>
                </a:lnTo>
                <a:lnTo>
                  <a:pt x="807" y="2789"/>
                </a:lnTo>
                <a:lnTo>
                  <a:pt x="1284" y="2752"/>
                </a:lnTo>
                <a:lnTo>
                  <a:pt x="1945" y="2678"/>
                </a:lnTo>
                <a:close/>
                <a:moveTo>
                  <a:pt x="4916" y="3999"/>
                </a:moveTo>
                <a:lnTo>
                  <a:pt x="4989" y="4072"/>
                </a:lnTo>
                <a:lnTo>
                  <a:pt x="5136" y="4109"/>
                </a:lnTo>
                <a:lnTo>
                  <a:pt x="5209" y="4072"/>
                </a:lnTo>
                <a:lnTo>
                  <a:pt x="5246" y="4623"/>
                </a:lnTo>
                <a:lnTo>
                  <a:pt x="5209" y="5173"/>
                </a:lnTo>
                <a:lnTo>
                  <a:pt x="5173" y="5430"/>
                </a:lnTo>
                <a:lnTo>
                  <a:pt x="5099" y="5723"/>
                </a:lnTo>
                <a:lnTo>
                  <a:pt x="4989" y="5980"/>
                </a:lnTo>
                <a:lnTo>
                  <a:pt x="4806" y="6200"/>
                </a:lnTo>
                <a:lnTo>
                  <a:pt x="4659" y="6310"/>
                </a:lnTo>
                <a:lnTo>
                  <a:pt x="4476" y="6420"/>
                </a:lnTo>
                <a:lnTo>
                  <a:pt x="4292" y="6457"/>
                </a:lnTo>
                <a:lnTo>
                  <a:pt x="4072" y="6493"/>
                </a:lnTo>
                <a:lnTo>
                  <a:pt x="3632" y="6530"/>
                </a:lnTo>
                <a:lnTo>
                  <a:pt x="3265" y="6567"/>
                </a:lnTo>
                <a:lnTo>
                  <a:pt x="2605" y="6567"/>
                </a:lnTo>
                <a:lnTo>
                  <a:pt x="2642" y="6493"/>
                </a:lnTo>
                <a:lnTo>
                  <a:pt x="2678" y="6383"/>
                </a:lnTo>
                <a:lnTo>
                  <a:pt x="2788" y="6310"/>
                </a:lnTo>
                <a:lnTo>
                  <a:pt x="2825" y="6273"/>
                </a:lnTo>
                <a:lnTo>
                  <a:pt x="2825" y="6237"/>
                </a:lnTo>
                <a:lnTo>
                  <a:pt x="2788" y="6200"/>
                </a:lnTo>
                <a:lnTo>
                  <a:pt x="2715" y="6200"/>
                </a:lnTo>
                <a:lnTo>
                  <a:pt x="2605" y="6237"/>
                </a:lnTo>
                <a:lnTo>
                  <a:pt x="2458" y="6310"/>
                </a:lnTo>
                <a:lnTo>
                  <a:pt x="2348" y="6420"/>
                </a:lnTo>
                <a:lnTo>
                  <a:pt x="2311" y="6567"/>
                </a:lnTo>
                <a:lnTo>
                  <a:pt x="1724" y="6493"/>
                </a:lnTo>
                <a:lnTo>
                  <a:pt x="1541" y="6457"/>
                </a:lnTo>
                <a:lnTo>
                  <a:pt x="1688" y="6420"/>
                </a:lnTo>
                <a:lnTo>
                  <a:pt x="2055" y="6383"/>
                </a:lnTo>
                <a:lnTo>
                  <a:pt x="2201" y="6310"/>
                </a:lnTo>
                <a:lnTo>
                  <a:pt x="2275" y="6237"/>
                </a:lnTo>
                <a:lnTo>
                  <a:pt x="2311" y="6163"/>
                </a:lnTo>
                <a:lnTo>
                  <a:pt x="2311" y="6090"/>
                </a:lnTo>
                <a:lnTo>
                  <a:pt x="2275" y="6016"/>
                </a:lnTo>
                <a:lnTo>
                  <a:pt x="2238" y="5980"/>
                </a:lnTo>
                <a:lnTo>
                  <a:pt x="2201" y="5943"/>
                </a:lnTo>
                <a:lnTo>
                  <a:pt x="2055" y="5943"/>
                </a:lnTo>
                <a:lnTo>
                  <a:pt x="1981" y="6016"/>
                </a:lnTo>
                <a:lnTo>
                  <a:pt x="1798" y="6053"/>
                </a:lnTo>
                <a:lnTo>
                  <a:pt x="1394" y="6127"/>
                </a:lnTo>
                <a:lnTo>
                  <a:pt x="1138" y="6200"/>
                </a:lnTo>
                <a:lnTo>
                  <a:pt x="917" y="6273"/>
                </a:lnTo>
                <a:lnTo>
                  <a:pt x="807" y="6200"/>
                </a:lnTo>
                <a:lnTo>
                  <a:pt x="697" y="6127"/>
                </a:lnTo>
                <a:lnTo>
                  <a:pt x="661" y="5980"/>
                </a:lnTo>
                <a:lnTo>
                  <a:pt x="624" y="5870"/>
                </a:lnTo>
                <a:lnTo>
                  <a:pt x="624" y="5870"/>
                </a:lnTo>
                <a:lnTo>
                  <a:pt x="844" y="5906"/>
                </a:lnTo>
                <a:lnTo>
                  <a:pt x="1504" y="5906"/>
                </a:lnTo>
                <a:lnTo>
                  <a:pt x="1724" y="5870"/>
                </a:lnTo>
                <a:lnTo>
                  <a:pt x="1945" y="5833"/>
                </a:lnTo>
                <a:lnTo>
                  <a:pt x="1981" y="5796"/>
                </a:lnTo>
                <a:lnTo>
                  <a:pt x="2018" y="5760"/>
                </a:lnTo>
                <a:lnTo>
                  <a:pt x="2055" y="5650"/>
                </a:lnTo>
                <a:lnTo>
                  <a:pt x="1981" y="5540"/>
                </a:lnTo>
                <a:lnTo>
                  <a:pt x="1945" y="5503"/>
                </a:lnTo>
                <a:lnTo>
                  <a:pt x="1504" y="5503"/>
                </a:lnTo>
                <a:lnTo>
                  <a:pt x="1101" y="5540"/>
                </a:lnTo>
                <a:lnTo>
                  <a:pt x="844" y="5576"/>
                </a:lnTo>
                <a:lnTo>
                  <a:pt x="587" y="5576"/>
                </a:lnTo>
                <a:lnTo>
                  <a:pt x="587" y="5356"/>
                </a:lnTo>
                <a:lnTo>
                  <a:pt x="734" y="5430"/>
                </a:lnTo>
                <a:lnTo>
                  <a:pt x="881" y="5466"/>
                </a:lnTo>
                <a:lnTo>
                  <a:pt x="1211" y="5466"/>
                </a:lnTo>
                <a:lnTo>
                  <a:pt x="1541" y="5393"/>
                </a:lnTo>
                <a:lnTo>
                  <a:pt x="1835" y="5246"/>
                </a:lnTo>
                <a:lnTo>
                  <a:pt x="1871" y="5173"/>
                </a:lnTo>
                <a:lnTo>
                  <a:pt x="1908" y="5099"/>
                </a:lnTo>
                <a:lnTo>
                  <a:pt x="1908" y="5026"/>
                </a:lnTo>
                <a:lnTo>
                  <a:pt x="1871" y="4953"/>
                </a:lnTo>
                <a:lnTo>
                  <a:pt x="1835" y="4916"/>
                </a:lnTo>
                <a:lnTo>
                  <a:pt x="1761" y="4879"/>
                </a:lnTo>
                <a:lnTo>
                  <a:pt x="1724" y="4879"/>
                </a:lnTo>
                <a:lnTo>
                  <a:pt x="1614" y="4916"/>
                </a:lnTo>
                <a:lnTo>
                  <a:pt x="1358" y="5026"/>
                </a:lnTo>
                <a:lnTo>
                  <a:pt x="1101" y="5099"/>
                </a:lnTo>
                <a:lnTo>
                  <a:pt x="844" y="5099"/>
                </a:lnTo>
                <a:lnTo>
                  <a:pt x="551" y="5063"/>
                </a:lnTo>
                <a:lnTo>
                  <a:pt x="551" y="4916"/>
                </a:lnTo>
                <a:lnTo>
                  <a:pt x="844" y="4879"/>
                </a:lnTo>
                <a:lnTo>
                  <a:pt x="1138" y="4879"/>
                </a:lnTo>
                <a:lnTo>
                  <a:pt x="1724" y="4769"/>
                </a:lnTo>
                <a:lnTo>
                  <a:pt x="1908" y="4696"/>
                </a:lnTo>
                <a:lnTo>
                  <a:pt x="2091" y="4586"/>
                </a:lnTo>
                <a:lnTo>
                  <a:pt x="2128" y="4513"/>
                </a:lnTo>
                <a:lnTo>
                  <a:pt x="2165" y="4439"/>
                </a:lnTo>
                <a:lnTo>
                  <a:pt x="2128" y="4329"/>
                </a:lnTo>
                <a:lnTo>
                  <a:pt x="2055" y="4256"/>
                </a:lnTo>
                <a:lnTo>
                  <a:pt x="1945" y="4182"/>
                </a:lnTo>
                <a:lnTo>
                  <a:pt x="1871" y="4182"/>
                </a:lnTo>
                <a:lnTo>
                  <a:pt x="1835" y="4219"/>
                </a:lnTo>
                <a:lnTo>
                  <a:pt x="1761" y="4256"/>
                </a:lnTo>
                <a:lnTo>
                  <a:pt x="1724" y="4329"/>
                </a:lnTo>
                <a:lnTo>
                  <a:pt x="1468" y="4403"/>
                </a:lnTo>
                <a:lnTo>
                  <a:pt x="991" y="4476"/>
                </a:lnTo>
                <a:lnTo>
                  <a:pt x="551" y="4586"/>
                </a:lnTo>
                <a:lnTo>
                  <a:pt x="514" y="4146"/>
                </a:lnTo>
                <a:lnTo>
                  <a:pt x="1358" y="4146"/>
                </a:lnTo>
                <a:lnTo>
                  <a:pt x="2678" y="4109"/>
                </a:lnTo>
                <a:lnTo>
                  <a:pt x="3815" y="4072"/>
                </a:lnTo>
                <a:lnTo>
                  <a:pt x="4916" y="3999"/>
                </a:lnTo>
                <a:close/>
                <a:moveTo>
                  <a:pt x="1211" y="1"/>
                </a:moveTo>
                <a:lnTo>
                  <a:pt x="1101" y="37"/>
                </a:lnTo>
                <a:lnTo>
                  <a:pt x="1028" y="147"/>
                </a:lnTo>
                <a:lnTo>
                  <a:pt x="881" y="771"/>
                </a:lnTo>
                <a:lnTo>
                  <a:pt x="807" y="1395"/>
                </a:lnTo>
                <a:lnTo>
                  <a:pt x="807" y="1835"/>
                </a:lnTo>
                <a:lnTo>
                  <a:pt x="807" y="2092"/>
                </a:lnTo>
                <a:lnTo>
                  <a:pt x="881" y="2312"/>
                </a:lnTo>
                <a:lnTo>
                  <a:pt x="551" y="2385"/>
                </a:lnTo>
                <a:lnTo>
                  <a:pt x="367" y="2458"/>
                </a:lnTo>
                <a:lnTo>
                  <a:pt x="221" y="2568"/>
                </a:lnTo>
                <a:lnTo>
                  <a:pt x="184" y="2605"/>
                </a:lnTo>
                <a:lnTo>
                  <a:pt x="147" y="2678"/>
                </a:lnTo>
                <a:lnTo>
                  <a:pt x="37" y="2825"/>
                </a:lnTo>
                <a:lnTo>
                  <a:pt x="37" y="3009"/>
                </a:lnTo>
                <a:lnTo>
                  <a:pt x="37" y="3375"/>
                </a:lnTo>
                <a:lnTo>
                  <a:pt x="37" y="3852"/>
                </a:lnTo>
                <a:lnTo>
                  <a:pt x="37" y="3889"/>
                </a:lnTo>
                <a:lnTo>
                  <a:pt x="0" y="3962"/>
                </a:lnTo>
                <a:lnTo>
                  <a:pt x="37" y="4072"/>
                </a:lnTo>
                <a:lnTo>
                  <a:pt x="74" y="4439"/>
                </a:lnTo>
                <a:lnTo>
                  <a:pt x="110" y="5540"/>
                </a:lnTo>
                <a:lnTo>
                  <a:pt x="110" y="5943"/>
                </a:lnTo>
                <a:lnTo>
                  <a:pt x="184" y="6127"/>
                </a:lnTo>
                <a:lnTo>
                  <a:pt x="257" y="6310"/>
                </a:lnTo>
                <a:lnTo>
                  <a:pt x="367" y="6457"/>
                </a:lnTo>
                <a:lnTo>
                  <a:pt x="477" y="6567"/>
                </a:lnTo>
                <a:lnTo>
                  <a:pt x="624" y="6677"/>
                </a:lnTo>
                <a:lnTo>
                  <a:pt x="771" y="6750"/>
                </a:lnTo>
                <a:lnTo>
                  <a:pt x="1101" y="6860"/>
                </a:lnTo>
                <a:lnTo>
                  <a:pt x="1468" y="6934"/>
                </a:lnTo>
                <a:lnTo>
                  <a:pt x="2091" y="7007"/>
                </a:lnTo>
                <a:lnTo>
                  <a:pt x="2678" y="7044"/>
                </a:lnTo>
                <a:lnTo>
                  <a:pt x="2605" y="7264"/>
                </a:lnTo>
                <a:lnTo>
                  <a:pt x="2605" y="7484"/>
                </a:lnTo>
                <a:lnTo>
                  <a:pt x="2605" y="7887"/>
                </a:lnTo>
                <a:lnTo>
                  <a:pt x="2605" y="8548"/>
                </a:lnTo>
                <a:lnTo>
                  <a:pt x="2678" y="9208"/>
                </a:lnTo>
                <a:lnTo>
                  <a:pt x="2825" y="10455"/>
                </a:lnTo>
                <a:lnTo>
                  <a:pt x="3045" y="11665"/>
                </a:lnTo>
                <a:lnTo>
                  <a:pt x="3118" y="11922"/>
                </a:lnTo>
                <a:lnTo>
                  <a:pt x="3228" y="12106"/>
                </a:lnTo>
                <a:lnTo>
                  <a:pt x="3375" y="12252"/>
                </a:lnTo>
                <a:lnTo>
                  <a:pt x="3595" y="12399"/>
                </a:lnTo>
                <a:lnTo>
                  <a:pt x="3779" y="12472"/>
                </a:lnTo>
                <a:lnTo>
                  <a:pt x="3999" y="12546"/>
                </a:lnTo>
                <a:lnTo>
                  <a:pt x="4476" y="12619"/>
                </a:lnTo>
                <a:lnTo>
                  <a:pt x="4732" y="12582"/>
                </a:lnTo>
                <a:lnTo>
                  <a:pt x="4952" y="12509"/>
                </a:lnTo>
                <a:lnTo>
                  <a:pt x="5136" y="12399"/>
                </a:lnTo>
                <a:lnTo>
                  <a:pt x="5283" y="12216"/>
                </a:lnTo>
                <a:lnTo>
                  <a:pt x="5429" y="12032"/>
                </a:lnTo>
                <a:lnTo>
                  <a:pt x="5503" y="11812"/>
                </a:lnTo>
                <a:lnTo>
                  <a:pt x="5576" y="11592"/>
                </a:lnTo>
                <a:lnTo>
                  <a:pt x="5613" y="11372"/>
                </a:lnTo>
                <a:lnTo>
                  <a:pt x="5613" y="11079"/>
                </a:lnTo>
                <a:lnTo>
                  <a:pt x="5613" y="10785"/>
                </a:lnTo>
                <a:lnTo>
                  <a:pt x="5539" y="10162"/>
                </a:lnTo>
                <a:lnTo>
                  <a:pt x="5539" y="9538"/>
                </a:lnTo>
                <a:lnTo>
                  <a:pt x="5649" y="8951"/>
                </a:lnTo>
                <a:lnTo>
                  <a:pt x="5723" y="8658"/>
                </a:lnTo>
                <a:lnTo>
                  <a:pt x="5833" y="8364"/>
                </a:lnTo>
                <a:lnTo>
                  <a:pt x="5980" y="8071"/>
                </a:lnTo>
                <a:lnTo>
                  <a:pt x="6090" y="7961"/>
                </a:lnTo>
                <a:lnTo>
                  <a:pt x="6200" y="7851"/>
                </a:lnTo>
                <a:lnTo>
                  <a:pt x="6273" y="7814"/>
                </a:lnTo>
                <a:lnTo>
                  <a:pt x="6310" y="7814"/>
                </a:lnTo>
                <a:lnTo>
                  <a:pt x="6456" y="7887"/>
                </a:lnTo>
                <a:lnTo>
                  <a:pt x="6530" y="7997"/>
                </a:lnTo>
                <a:lnTo>
                  <a:pt x="6603" y="8144"/>
                </a:lnTo>
                <a:lnTo>
                  <a:pt x="6640" y="8291"/>
                </a:lnTo>
                <a:lnTo>
                  <a:pt x="6603" y="8474"/>
                </a:lnTo>
                <a:lnTo>
                  <a:pt x="6566" y="8804"/>
                </a:lnTo>
                <a:lnTo>
                  <a:pt x="6530" y="9208"/>
                </a:lnTo>
                <a:lnTo>
                  <a:pt x="6566" y="9428"/>
                </a:lnTo>
                <a:lnTo>
                  <a:pt x="6603" y="9648"/>
                </a:lnTo>
                <a:lnTo>
                  <a:pt x="6676" y="9868"/>
                </a:lnTo>
                <a:lnTo>
                  <a:pt x="6787" y="10051"/>
                </a:lnTo>
                <a:lnTo>
                  <a:pt x="6970" y="10162"/>
                </a:lnTo>
                <a:lnTo>
                  <a:pt x="7153" y="10272"/>
                </a:lnTo>
                <a:lnTo>
                  <a:pt x="7447" y="10345"/>
                </a:lnTo>
                <a:lnTo>
                  <a:pt x="7777" y="10382"/>
                </a:lnTo>
                <a:lnTo>
                  <a:pt x="8437" y="10382"/>
                </a:lnTo>
                <a:lnTo>
                  <a:pt x="9061" y="10308"/>
                </a:lnTo>
                <a:lnTo>
                  <a:pt x="9684" y="10162"/>
                </a:lnTo>
                <a:lnTo>
                  <a:pt x="9758" y="10125"/>
                </a:lnTo>
                <a:lnTo>
                  <a:pt x="9831" y="10051"/>
                </a:lnTo>
                <a:lnTo>
                  <a:pt x="9868" y="9941"/>
                </a:lnTo>
                <a:lnTo>
                  <a:pt x="9831" y="9868"/>
                </a:lnTo>
                <a:lnTo>
                  <a:pt x="9794" y="9758"/>
                </a:lnTo>
                <a:lnTo>
                  <a:pt x="9721" y="9685"/>
                </a:lnTo>
                <a:lnTo>
                  <a:pt x="9648" y="9648"/>
                </a:lnTo>
                <a:lnTo>
                  <a:pt x="9538" y="9648"/>
                </a:lnTo>
                <a:lnTo>
                  <a:pt x="8951" y="9758"/>
                </a:lnTo>
                <a:lnTo>
                  <a:pt x="8327" y="9831"/>
                </a:lnTo>
                <a:lnTo>
                  <a:pt x="7740" y="9831"/>
                </a:lnTo>
                <a:lnTo>
                  <a:pt x="7447" y="9795"/>
                </a:lnTo>
                <a:lnTo>
                  <a:pt x="7300" y="9721"/>
                </a:lnTo>
                <a:lnTo>
                  <a:pt x="7190" y="9648"/>
                </a:lnTo>
                <a:lnTo>
                  <a:pt x="7117" y="9575"/>
                </a:lnTo>
                <a:lnTo>
                  <a:pt x="7080" y="9465"/>
                </a:lnTo>
                <a:lnTo>
                  <a:pt x="7080" y="9208"/>
                </a:lnTo>
                <a:lnTo>
                  <a:pt x="7080" y="8914"/>
                </a:lnTo>
                <a:lnTo>
                  <a:pt x="7117" y="8694"/>
                </a:lnTo>
                <a:lnTo>
                  <a:pt x="7153" y="8474"/>
                </a:lnTo>
                <a:lnTo>
                  <a:pt x="7153" y="8254"/>
                </a:lnTo>
                <a:lnTo>
                  <a:pt x="7117" y="8034"/>
                </a:lnTo>
                <a:lnTo>
                  <a:pt x="7043" y="7851"/>
                </a:lnTo>
                <a:lnTo>
                  <a:pt x="6970" y="7667"/>
                </a:lnTo>
                <a:lnTo>
                  <a:pt x="6823" y="7520"/>
                </a:lnTo>
                <a:lnTo>
                  <a:pt x="6676" y="7410"/>
                </a:lnTo>
                <a:lnTo>
                  <a:pt x="6530" y="7337"/>
                </a:lnTo>
                <a:lnTo>
                  <a:pt x="6383" y="7300"/>
                </a:lnTo>
                <a:lnTo>
                  <a:pt x="6200" y="7300"/>
                </a:lnTo>
                <a:lnTo>
                  <a:pt x="6016" y="7337"/>
                </a:lnTo>
                <a:lnTo>
                  <a:pt x="5833" y="7447"/>
                </a:lnTo>
                <a:lnTo>
                  <a:pt x="5649" y="7594"/>
                </a:lnTo>
                <a:lnTo>
                  <a:pt x="5503" y="7814"/>
                </a:lnTo>
                <a:lnTo>
                  <a:pt x="5393" y="8034"/>
                </a:lnTo>
                <a:lnTo>
                  <a:pt x="5283" y="8291"/>
                </a:lnTo>
                <a:lnTo>
                  <a:pt x="5136" y="8768"/>
                </a:lnTo>
                <a:lnTo>
                  <a:pt x="5026" y="9281"/>
                </a:lnTo>
                <a:lnTo>
                  <a:pt x="4989" y="9795"/>
                </a:lnTo>
                <a:lnTo>
                  <a:pt x="5026" y="10308"/>
                </a:lnTo>
                <a:lnTo>
                  <a:pt x="5062" y="10858"/>
                </a:lnTo>
                <a:lnTo>
                  <a:pt x="5062" y="11372"/>
                </a:lnTo>
                <a:lnTo>
                  <a:pt x="5062" y="11519"/>
                </a:lnTo>
                <a:lnTo>
                  <a:pt x="5026" y="11665"/>
                </a:lnTo>
                <a:lnTo>
                  <a:pt x="4952" y="11775"/>
                </a:lnTo>
                <a:lnTo>
                  <a:pt x="4879" y="11886"/>
                </a:lnTo>
                <a:lnTo>
                  <a:pt x="4769" y="11959"/>
                </a:lnTo>
                <a:lnTo>
                  <a:pt x="4659" y="12032"/>
                </a:lnTo>
                <a:lnTo>
                  <a:pt x="4512" y="12069"/>
                </a:lnTo>
                <a:lnTo>
                  <a:pt x="4366" y="12069"/>
                </a:lnTo>
                <a:lnTo>
                  <a:pt x="4109" y="11996"/>
                </a:lnTo>
                <a:lnTo>
                  <a:pt x="3815" y="11922"/>
                </a:lnTo>
                <a:lnTo>
                  <a:pt x="3705" y="11849"/>
                </a:lnTo>
                <a:lnTo>
                  <a:pt x="3595" y="11739"/>
                </a:lnTo>
                <a:lnTo>
                  <a:pt x="3559" y="11592"/>
                </a:lnTo>
                <a:lnTo>
                  <a:pt x="3522" y="11445"/>
                </a:lnTo>
                <a:lnTo>
                  <a:pt x="3302" y="10272"/>
                </a:lnTo>
                <a:lnTo>
                  <a:pt x="3155" y="9061"/>
                </a:lnTo>
                <a:lnTo>
                  <a:pt x="3045" y="7887"/>
                </a:lnTo>
                <a:lnTo>
                  <a:pt x="3045" y="7484"/>
                </a:lnTo>
                <a:lnTo>
                  <a:pt x="3008" y="7264"/>
                </a:lnTo>
                <a:lnTo>
                  <a:pt x="2935" y="7044"/>
                </a:lnTo>
                <a:lnTo>
                  <a:pt x="3375" y="7044"/>
                </a:lnTo>
                <a:lnTo>
                  <a:pt x="3779" y="7007"/>
                </a:lnTo>
                <a:lnTo>
                  <a:pt x="4219" y="6970"/>
                </a:lnTo>
                <a:lnTo>
                  <a:pt x="4622" y="6860"/>
                </a:lnTo>
                <a:lnTo>
                  <a:pt x="4806" y="6787"/>
                </a:lnTo>
                <a:lnTo>
                  <a:pt x="4952" y="6677"/>
                </a:lnTo>
                <a:lnTo>
                  <a:pt x="5099" y="6603"/>
                </a:lnTo>
                <a:lnTo>
                  <a:pt x="5209" y="6493"/>
                </a:lnTo>
                <a:lnTo>
                  <a:pt x="5429" y="6200"/>
                </a:lnTo>
                <a:lnTo>
                  <a:pt x="5539" y="5906"/>
                </a:lnTo>
                <a:lnTo>
                  <a:pt x="5649" y="5576"/>
                </a:lnTo>
                <a:lnTo>
                  <a:pt x="5723" y="5210"/>
                </a:lnTo>
                <a:lnTo>
                  <a:pt x="5723" y="4806"/>
                </a:lnTo>
                <a:lnTo>
                  <a:pt x="5686" y="4036"/>
                </a:lnTo>
                <a:lnTo>
                  <a:pt x="5649" y="3559"/>
                </a:lnTo>
                <a:lnTo>
                  <a:pt x="5576" y="3082"/>
                </a:lnTo>
                <a:lnTo>
                  <a:pt x="5539" y="2789"/>
                </a:lnTo>
                <a:lnTo>
                  <a:pt x="5503" y="2678"/>
                </a:lnTo>
                <a:lnTo>
                  <a:pt x="5466" y="2568"/>
                </a:lnTo>
                <a:lnTo>
                  <a:pt x="5429" y="2422"/>
                </a:lnTo>
                <a:lnTo>
                  <a:pt x="5356" y="2348"/>
                </a:lnTo>
                <a:lnTo>
                  <a:pt x="5173" y="2238"/>
                </a:lnTo>
                <a:lnTo>
                  <a:pt x="5026" y="2202"/>
                </a:lnTo>
                <a:lnTo>
                  <a:pt x="4916" y="2202"/>
                </a:lnTo>
                <a:lnTo>
                  <a:pt x="4879" y="2238"/>
                </a:lnTo>
                <a:lnTo>
                  <a:pt x="4586" y="2238"/>
                </a:lnTo>
                <a:lnTo>
                  <a:pt x="4622" y="808"/>
                </a:lnTo>
                <a:lnTo>
                  <a:pt x="4586" y="551"/>
                </a:lnTo>
                <a:lnTo>
                  <a:pt x="4549" y="441"/>
                </a:lnTo>
                <a:lnTo>
                  <a:pt x="4512" y="331"/>
                </a:lnTo>
                <a:lnTo>
                  <a:pt x="4439" y="258"/>
                </a:lnTo>
                <a:lnTo>
                  <a:pt x="4329" y="221"/>
                </a:lnTo>
                <a:lnTo>
                  <a:pt x="4219" y="184"/>
                </a:lnTo>
                <a:lnTo>
                  <a:pt x="4072" y="221"/>
                </a:lnTo>
                <a:lnTo>
                  <a:pt x="3815" y="331"/>
                </a:lnTo>
                <a:lnTo>
                  <a:pt x="3705" y="404"/>
                </a:lnTo>
                <a:lnTo>
                  <a:pt x="3632" y="514"/>
                </a:lnTo>
                <a:lnTo>
                  <a:pt x="3522" y="734"/>
                </a:lnTo>
                <a:lnTo>
                  <a:pt x="3449" y="991"/>
                </a:lnTo>
                <a:lnTo>
                  <a:pt x="3485" y="1321"/>
                </a:lnTo>
                <a:lnTo>
                  <a:pt x="3522" y="1651"/>
                </a:lnTo>
                <a:lnTo>
                  <a:pt x="3559" y="1908"/>
                </a:lnTo>
                <a:lnTo>
                  <a:pt x="3669" y="2165"/>
                </a:lnTo>
                <a:lnTo>
                  <a:pt x="2091" y="2165"/>
                </a:lnTo>
                <a:lnTo>
                  <a:pt x="2055" y="1358"/>
                </a:lnTo>
                <a:lnTo>
                  <a:pt x="2018" y="514"/>
                </a:lnTo>
                <a:lnTo>
                  <a:pt x="2018" y="368"/>
                </a:lnTo>
                <a:lnTo>
                  <a:pt x="1945" y="221"/>
                </a:lnTo>
                <a:lnTo>
                  <a:pt x="1871" y="147"/>
                </a:lnTo>
                <a:lnTo>
                  <a:pt x="1761" y="74"/>
                </a:lnTo>
                <a:lnTo>
                  <a:pt x="1651" y="37"/>
                </a:lnTo>
                <a:lnTo>
                  <a:pt x="1504" y="1"/>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491" name="Google Shape;491;p10"/>
          <p:cNvSpPr/>
          <p:nvPr/>
        </p:nvSpPr>
        <p:spPr>
          <a:xfrm>
            <a:off x="7659648" y="4370196"/>
            <a:ext cx="377708" cy="426638"/>
          </a:xfrm>
          <a:custGeom>
            <a:avLst/>
            <a:gdLst/>
            <a:ahLst/>
            <a:cxnLst/>
            <a:rect l="l" t="t" r="r" b="b"/>
            <a:pathLst>
              <a:path w="13316" h="15041" extrusionOk="0">
                <a:moveTo>
                  <a:pt x="5466" y="1"/>
                </a:moveTo>
                <a:lnTo>
                  <a:pt x="5466" y="38"/>
                </a:lnTo>
                <a:lnTo>
                  <a:pt x="5576" y="1248"/>
                </a:lnTo>
                <a:lnTo>
                  <a:pt x="5612" y="1321"/>
                </a:lnTo>
                <a:lnTo>
                  <a:pt x="5649" y="1395"/>
                </a:lnTo>
                <a:lnTo>
                  <a:pt x="5759" y="1431"/>
                </a:lnTo>
                <a:lnTo>
                  <a:pt x="5833" y="1395"/>
                </a:lnTo>
                <a:lnTo>
                  <a:pt x="6713" y="881"/>
                </a:lnTo>
                <a:lnTo>
                  <a:pt x="6713" y="881"/>
                </a:lnTo>
                <a:lnTo>
                  <a:pt x="6640" y="1285"/>
                </a:lnTo>
                <a:lnTo>
                  <a:pt x="6603" y="1652"/>
                </a:lnTo>
                <a:lnTo>
                  <a:pt x="6603" y="2055"/>
                </a:lnTo>
                <a:lnTo>
                  <a:pt x="6640" y="2459"/>
                </a:lnTo>
                <a:lnTo>
                  <a:pt x="6676" y="2569"/>
                </a:lnTo>
                <a:lnTo>
                  <a:pt x="6750" y="2605"/>
                </a:lnTo>
                <a:lnTo>
                  <a:pt x="6823" y="2642"/>
                </a:lnTo>
                <a:lnTo>
                  <a:pt x="6896" y="2679"/>
                </a:lnTo>
                <a:lnTo>
                  <a:pt x="6970" y="2642"/>
                </a:lnTo>
                <a:lnTo>
                  <a:pt x="7043" y="2605"/>
                </a:lnTo>
                <a:lnTo>
                  <a:pt x="7080" y="2532"/>
                </a:lnTo>
                <a:lnTo>
                  <a:pt x="7080" y="2459"/>
                </a:lnTo>
                <a:lnTo>
                  <a:pt x="7043" y="2275"/>
                </a:lnTo>
                <a:lnTo>
                  <a:pt x="7006" y="1835"/>
                </a:lnTo>
                <a:lnTo>
                  <a:pt x="7043" y="1395"/>
                </a:lnTo>
                <a:lnTo>
                  <a:pt x="7116" y="955"/>
                </a:lnTo>
                <a:lnTo>
                  <a:pt x="7226" y="514"/>
                </a:lnTo>
                <a:lnTo>
                  <a:pt x="7190" y="404"/>
                </a:lnTo>
                <a:lnTo>
                  <a:pt x="7153" y="294"/>
                </a:lnTo>
                <a:lnTo>
                  <a:pt x="7043" y="258"/>
                </a:lnTo>
                <a:lnTo>
                  <a:pt x="6933" y="294"/>
                </a:lnTo>
                <a:lnTo>
                  <a:pt x="5906" y="918"/>
                </a:lnTo>
                <a:lnTo>
                  <a:pt x="5869" y="698"/>
                </a:lnTo>
                <a:lnTo>
                  <a:pt x="5796" y="478"/>
                </a:lnTo>
                <a:lnTo>
                  <a:pt x="5686" y="221"/>
                </a:lnTo>
                <a:lnTo>
                  <a:pt x="5576" y="1"/>
                </a:lnTo>
                <a:close/>
                <a:moveTo>
                  <a:pt x="8840" y="3816"/>
                </a:moveTo>
                <a:lnTo>
                  <a:pt x="8730" y="3852"/>
                </a:lnTo>
                <a:lnTo>
                  <a:pt x="8657" y="3926"/>
                </a:lnTo>
                <a:lnTo>
                  <a:pt x="8510" y="4146"/>
                </a:lnTo>
                <a:lnTo>
                  <a:pt x="8364" y="4293"/>
                </a:lnTo>
                <a:lnTo>
                  <a:pt x="8143" y="4476"/>
                </a:lnTo>
                <a:lnTo>
                  <a:pt x="7997" y="4659"/>
                </a:lnTo>
                <a:lnTo>
                  <a:pt x="7997" y="4733"/>
                </a:lnTo>
                <a:lnTo>
                  <a:pt x="7997" y="4769"/>
                </a:lnTo>
                <a:lnTo>
                  <a:pt x="8033" y="4806"/>
                </a:lnTo>
                <a:lnTo>
                  <a:pt x="8070" y="4843"/>
                </a:lnTo>
                <a:lnTo>
                  <a:pt x="8253" y="4843"/>
                </a:lnTo>
                <a:lnTo>
                  <a:pt x="8400" y="4806"/>
                </a:lnTo>
                <a:lnTo>
                  <a:pt x="8547" y="4733"/>
                </a:lnTo>
                <a:lnTo>
                  <a:pt x="8694" y="4659"/>
                </a:lnTo>
                <a:lnTo>
                  <a:pt x="8914" y="4403"/>
                </a:lnTo>
                <a:lnTo>
                  <a:pt x="9097" y="4146"/>
                </a:lnTo>
                <a:lnTo>
                  <a:pt x="9134" y="4073"/>
                </a:lnTo>
                <a:lnTo>
                  <a:pt x="9134" y="3963"/>
                </a:lnTo>
                <a:lnTo>
                  <a:pt x="9097" y="3889"/>
                </a:lnTo>
                <a:lnTo>
                  <a:pt x="9024" y="3852"/>
                </a:lnTo>
                <a:lnTo>
                  <a:pt x="8914" y="3816"/>
                </a:lnTo>
                <a:close/>
                <a:moveTo>
                  <a:pt x="147" y="2972"/>
                </a:moveTo>
                <a:lnTo>
                  <a:pt x="73" y="3009"/>
                </a:lnTo>
                <a:lnTo>
                  <a:pt x="37" y="3082"/>
                </a:lnTo>
                <a:lnTo>
                  <a:pt x="0" y="3229"/>
                </a:lnTo>
                <a:lnTo>
                  <a:pt x="37" y="3559"/>
                </a:lnTo>
                <a:lnTo>
                  <a:pt x="110" y="4073"/>
                </a:lnTo>
                <a:lnTo>
                  <a:pt x="220" y="4549"/>
                </a:lnTo>
                <a:lnTo>
                  <a:pt x="257" y="4623"/>
                </a:lnTo>
                <a:lnTo>
                  <a:pt x="330" y="4696"/>
                </a:lnTo>
                <a:lnTo>
                  <a:pt x="514" y="4696"/>
                </a:lnTo>
                <a:lnTo>
                  <a:pt x="1174" y="4219"/>
                </a:lnTo>
                <a:lnTo>
                  <a:pt x="1247" y="4843"/>
                </a:lnTo>
                <a:lnTo>
                  <a:pt x="1284" y="4990"/>
                </a:lnTo>
                <a:lnTo>
                  <a:pt x="1321" y="5173"/>
                </a:lnTo>
                <a:lnTo>
                  <a:pt x="1394" y="5320"/>
                </a:lnTo>
                <a:lnTo>
                  <a:pt x="1431" y="5356"/>
                </a:lnTo>
                <a:lnTo>
                  <a:pt x="1541" y="5393"/>
                </a:lnTo>
                <a:lnTo>
                  <a:pt x="1614" y="5393"/>
                </a:lnTo>
                <a:lnTo>
                  <a:pt x="1687" y="5356"/>
                </a:lnTo>
                <a:lnTo>
                  <a:pt x="1724" y="5320"/>
                </a:lnTo>
                <a:lnTo>
                  <a:pt x="1761" y="5246"/>
                </a:lnTo>
                <a:lnTo>
                  <a:pt x="1761" y="5173"/>
                </a:lnTo>
                <a:lnTo>
                  <a:pt x="1724" y="5063"/>
                </a:lnTo>
                <a:lnTo>
                  <a:pt x="1724" y="5026"/>
                </a:lnTo>
                <a:lnTo>
                  <a:pt x="1687" y="4953"/>
                </a:lnTo>
                <a:lnTo>
                  <a:pt x="1651" y="4549"/>
                </a:lnTo>
                <a:lnTo>
                  <a:pt x="1614" y="4183"/>
                </a:lnTo>
                <a:lnTo>
                  <a:pt x="1577" y="3816"/>
                </a:lnTo>
                <a:lnTo>
                  <a:pt x="1577" y="3706"/>
                </a:lnTo>
                <a:lnTo>
                  <a:pt x="1467" y="3632"/>
                </a:lnTo>
                <a:lnTo>
                  <a:pt x="1357" y="3632"/>
                </a:lnTo>
                <a:lnTo>
                  <a:pt x="1247" y="3669"/>
                </a:lnTo>
                <a:lnTo>
                  <a:pt x="880" y="3889"/>
                </a:lnTo>
                <a:lnTo>
                  <a:pt x="550" y="4146"/>
                </a:lnTo>
                <a:lnTo>
                  <a:pt x="330" y="3302"/>
                </a:lnTo>
                <a:lnTo>
                  <a:pt x="294" y="3082"/>
                </a:lnTo>
                <a:lnTo>
                  <a:pt x="220" y="2972"/>
                </a:lnTo>
                <a:close/>
                <a:moveTo>
                  <a:pt x="8400" y="2679"/>
                </a:moveTo>
                <a:lnTo>
                  <a:pt x="10124" y="5173"/>
                </a:lnTo>
                <a:lnTo>
                  <a:pt x="10161" y="5210"/>
                </a:lnTo>
                <a:lnTo>
                  <a:pt x="10124" y="5246"/>
                </a:lnTo>
                <a:lnTo>
                  <a:pt x="9684" y="5613"/>
                </a:lnTo>
                <a:lnTo>
                  <a:pt x="9207" y="6017"/>
                </a:lnTo>
                <a:lnTo>
                  <a:pt x="8804" y="6310"/>
                </a:lnTo>
                <a:lnTo>
                  <a:pt x="8584" y="6017"/>
                </a:lnTo>
                <a:lnTo>
                  <a:pt x="6970" y="3852"/>
                </a:lnTo>
                <a:lnTo>
                  <a:pt x="7703" y="3339"/>
                </a:lnTo>
                <a:lnTo>
                  <a:pt x="8033" y="3045"/>
                </a:lnTo>
                <a:lnTo>
                  <a:pt x="8364" y="2752"/>
                </a:lnTo>
                <a:lnTo>
                  <a:pt x="8400" y="2679"/>
                </a:lnTo>
                <a:close/>
                <a:moveTo>
                  <a:pt x="2494" y="7227"/>
                </a:moveTo>
                <a:lnTo>
                  <a:pt x="2421" y="7301"/>
                </a:lnTo>
                <a:lnTo>
                  <a:pt x="2421" y="7411"/>
                </a:lnTo>
                <a:lnTo>
                  <a:pt x="2678" y="7887"/>
                </a:lnTo>
                <a:lnTo>
                  <a:pt x="2494" y="8034"/>
                </a:lnTo>
                <a:lnTo>
                  <a:pt x="2458" y="8108"/>
                </a:lnTo>
                <a:lnTo>
                  <a:pt x="2421" y="8218"/>
                </a:lnTo>
                <a:lnTo>
                  <a:pt x="2421" y="8291"/>
                </a:lnTo>
                <a:lnTo>
                  <a:pt x="2494" y="8328"/>
                </a:lnTo>
                <a:lnTo>
                  <a:pt x="2605" y="8364"/>
                </a:lnTo>
                <a:lnTo>
                  <a:pt x="2678" y="8328"/>
                </a:lnTo>
                <a:lnTo>
                  <a:pt x="2861" y="8254"/>
                </a:lnTo>
                <a:lnTo>
                  <a:pt x="2935" y="8364"/>
                </a:lnTo>
                <a:lnTo>
                  <a:pt x="3155" y="8694"/>
                </a:lnTo>
                <a:lnTo>
                  <a:pt x="3301" y="8841"/>
                </a:lnTo>
                <a:lnTo>
                  <a:pt x="3375" y="8878"/>
                </a:lnTo>
                <a:lnTo>
                  <a:pt x="3485" y="8915"/>
                </a:lnTo>
                <a:lnTo>
                  <a:pt x="3558" y="8878"/>
                </a:lnTo>
                <a:lnTo>
                  <a:pt x="3595" y="8804"/>
                </a:lnTo>
                <a:lnTo>
                  <a:pt x="3632" y="8731"/>
                </a:lnTo>
                <a:lnTo>
                  <a:pt x="3595" y="8621"/>
                </a:lnTo>
                <a:lnTo>
                  <a:pt x="3558" y="8438"/>
                </a:lnTo>
                <a:lnTo>
                  <a:pt x="3301" y="8108"/>
                </a:lnTo>
                <a:lnTo>
                  <a:pt x="3228" y="7997"/>
                </a:lnTo>
                <a:lnTo>
                  <a:pt x="3558" y="7704"/>
                </a:lnTo>
                <a:lnTo>
                  <a:pt x="3595" y="7594"/>
                </a:lnTo>
                <a:lnTo>
                  <a:pt x="3595" y="7484"/>
                </a:lnTo>
                <a:lnTo>
                  <a:pt x="3558" y="7411"/>
                </a:lnTo>
                <a:lnTo>
                  <a:pt x="3485" y="7374"/>
                </a:lnTo>
                <a:lnTo>
                  <a:pt x="3412" y="7337"/>
                </a:lnTo>
                <a:lnTo>
                  <a:pt x="3338" y="7337"/>
                </a:lnTo>
                <a:lnTo>
                  <a:pt x="3228" y="7411"/>
                </a:lnTo>
                <a:lnTo>
                  <a:pt x="2971" y="7631"/>
                </a:lnTo>
                <a:lnTo>
                  <a:pt x="2641" y="7264"/>
                </a:lnTo>
                <a:lnTo>
                  <a:pt x="2568" y="7227"/>
                </a:lnTo>
                <a:close/>
                <a:moveTo>
                  <a:pt x="3191" y="6090"/>
                </a:moveTo>
                <a:lnTo>
                  <a:pt x="3595" y="6860"/>
                </a:lnTo>
                <a:lnTo>
                  <a:pt x="3998" y="7594"/>
                </a:lnTo>
                <a:lnTo>
                  <a:pt x="4439" y="8328"/>
                </a:lnTo>
                <a:lnTo>
                  <a:pt x="4915" y="9025"/>
                </a:lnTo>
                <a:lnTo>
                  <a:pt x="4769" y="9098"/>
                </a:lnTo>
                <a:lnTo>
                  <a:pt x="4622" y="9171"/>
                </a:lnTo>
                <a:lnTo>
                  <a:pt x="4365" y="9355"/>
                </a:lnTo>
                <a:lnTo>
                  <a:pt x="3778" y="9721"/>
                </a:lnTo>
                <a:lnTo>
                  <a:pt x="3522" y="9905"/>
                </a:lnTo>
                <a:lnTo>
                  <a:pt x="3412" y="10015"/>
                </a:lnTo>
                <a:lnTo>
                  <a:pt x="3265" y="10052"/>
                </a:lnTo>
                <a:lnTo>
                  <a:pt x="3228" y="10052"/>
                </a:lnTo>
                <a:lnTo>
                  <a:pt x="3191" y="10088"/>
                </a:lnTo>
                <a:lnTo>
                  <a:pt x="3191" y="10162"/>
                </a:lnTo>
                <a:lnTo>
                  <a:pt x="2421" y="9025"/>
                </a:lnTo>
                <a:lnTo>
                  <a:pt x="1761" y="7997"/>
                </a:lnTo>
                <a:lnTo>
                  <a:pt x="1064" y="7007"/>
                </a:lnTo>
                <a:lnTo>
                  <a:pt x="1394" y="6897"/>
                </a:lnTo>
                <a:lnTo>
                  <a:pt x="1724" y="6714"/>
                </a:lnTo>
                <a:lnTo>
                  <a:pt x="2348" y="6383"/>
                </a:lnTo>
                <a:lnTo>
                  <a:pt x="2494" y="6310"/>
                </a:lnTo>
                <a:lnTo>
                  <a:pt x="2641" y="6273"/>
                </a:lnTo>
                <a:lnTo>
                  <a:pt x="2935" y="6237"/>
                </a:lnTo>
                <a:lnTo>
                  <a:pt x="3081" y="6200"/>
                </a:lnTo>
                <a:lnTo>
                  <a:pt x="3191" y="6090"/>
                </a:lnTo>
                <a:close/>
                <a:moveTo>
                  <a:pt x="12729" y="11005"/>
                </a:moveTo>
                <a:lnTo>
                  <a:pt x="12655" y="11225"/>
                </a:lnTo>
                <a:lnTo>
                  <a:pt x="12582" y="11115"/>
                </a:lnTo>
                <a:lnTo>
                  <a:pt x="12729" y="11005"/>
                </a:lnTo>
                <a:close/>
                <a:moveTo>
                  <a:pt x="9647" y="12949"/>
                </a:moveTo>
                <a:lnTo>
                  <a:pt x="9721" y="13096"/>
                </a:lnTo>
                <a:lnTo>
                  <a:pt x="9831" y="13280"/>
                </a:lnTo>
                <a:lnTo>
                  <a:pt x="9941" y="13463"/>
                </a:lnTo>
                <a:lnTo>
                  <a:pt x="10088" y="13573"/>
                </a:lnTo>
                <a:lnTo>
                  <a:pt x="10051" y="13573"/>
                </a:lnTo>
                <a:lnTo>
                  <a:pt x="9647" y="13756"/>
                </a:lnTo>
                <a:lnTo>
                  <a:pt x="9647" y="13646"/>
                </a:lnTo>
                <a:lnTo>
                  <a:pt x="9574" y="13536"/>
                </a:lnTo>
                <a:lnTo>
                  <a:pt x="9427" y="13426"/>
                </a:lnTo>
                <a:lnTo>
                  <a:pt x="9354" y="13280"/>
                </a:lnTo>
                <a:lnTo>
                  <a:pt x="9281" y="13133"/>
                </a:lnTo>
                <a:lnTo>
                  <a:pt x="9244" y="12986"/>
                </a:lnTo>
                <a:lnTo>
                  <a:pt x="9647" y="12949"/>
                </a:lnTo>
                <a:close/>
                <a:moveTo>
                  <a:pt x="6640" y="12839"/>
                </a:moveTo>
                <a:lnTo>
                  <a:pt x="6493" y="13426"/>
                </a:lnTo>
                <a:lnTo>
                  <a:pt x="6419" y="14013"/>
                </a:lnTo>
                <a:lnTo>
                  <a:pt x="6419" y="14160"/>
                </a:lnTo>
                <a:lnTo>
                  <a:pt x="6163" y="13940"/>
                </a:lnTo>
                <a:lnTo>
                  <a:pt x="6126" y="13940"/>
                </a:lnTo>
                <a:lnTo>
                  <a:pt x="6126" y="13903"/>
                </a:lnTo>
                <a:lnTo>
                  <a:pt x="6126" y="13646"/>
                </a:lnTo>
                <a:lnTo>
                  <a:pt x="6163" y="13353"/>
                </a:lnTo>
                <a:lnTo>
                  <a:pt x="6236" y="13096"/>
                </a:lnTo>
                <a:lnTo>
                  <a:pt x="6346" y="12876"/>
                </a:lnTo>
                <a:lnTo>
                  <a:pt x="6640" y="12839"/>
                </a:lnTo>
                <a:close/>
                <a:moveTo>
                  <a:pt x="7336" y="13170"/>
                </a:moveTo>
                <a:lnTo>
                  <a:pt x="7263" y="13206"/>
                </a:lnTo>
                <a:lnTo>
                  <a:pt x="7226" y="13243"/>
                </a:lnTo>
                <a:lnTo>
                  <a:pt x="7080" y="13720"/>
                </a:lnTo>
                <a:lnTo>
                  <a:pt x="7006" y="13977"/>
                </a:lnTo>
                <a:lnTo>
                  <a:pt x="7006" y="14233"/>
                </a:lnTo>
                <a:lnTo>
                  <a:pt x="7006" y="14307"/>
                </a:lnTo>
                <a:lnTo>
                  <a:pt x="7043" y="14380"/>
                </a:lnTo>
                <a:lnTo>
                  <a:pt x="7116" y="14453"/>
                </a:lnTo>
                <a:lnTo>
                  <a:pt x="7190" y="14490"/>
                </a:lnTo>
                <a:lnTo>
                  <a:pt x="7263" y="14527"/>
                </a:lnTo>
                <a:lnTo>
                  <a:pt x="7336" y="14527"/>
                </a:lnTo>
                <a:lnTo>
                  <a:pt x="7410" y="14453"/>
                </a:lnTo>
                <a:lnTo>
                  <a:pt x="7483" y="14380"/>
                </a:lnTo>
                <a:lnTo>
                  <a:pt x="7483" y="14270"/>
                </a:lnTo>
                <a:lnTo>
                  <a:pt x="7446" y="14160"/>
                </a:lnTo>
                <a:lnTo>
                  <a:pt x="7373" y="14123"/>
                </a:lnTo>
                <a:lnTo>
                  <a:pt x="7373" y="13830"/>
                </a:lnTo>
                <a:lnTo>
                  <a:pt x="7410" y="13280"/>
                </a:lnTo>
                <a:lnTo>
                  <a:pt x="7373" y="13206"/>
                </a:lnTo>
                <a:lnTo>
                  <a:pt x="7336" y="13170"/>
                </a:lnTo>
                <a:close/>
                <a:moveTo>
                  <a:pt x="10418" y="5613"/>
                </a:moveTo>
                <a:lnTo>
                  <a:pt x="11188" y="6714"/>
                </a:lnTo>
                <a:lnTo>
                  <a:pt x="11555" y="7264"/>
                </a:lnTo>
                <a:lnTo>
                  <a:pt x="11922" y="7814"/>
                </a:lnTo>
                <a:lnTo>
                  <a:pt x="12252" y="8474"/>
                </a:lnTo>
                <a:lnTo>
                  <a:pt x="12399" y="8841"/>
                </a:lnTo>
                <a:lnTo>
                  <a:pt x="12545" y="9208"/>
                </a:lnTo>
                <a:lnTo>
                  <a:pt x="12619" y="9575"/>
                </a:lnTo>
                <a:lnTo>
                  <a:pt x="12692" y="9942"/>
                </a:lnTo>
                <a:lnTo>
                  <a:pt x="12729" y="10308"/>
                </a:lnTo>
                <a:lnTo>
                  <a:pt x="12729" y="10675"/>
                </a:lnTo>
                <a:lnTo>
                  <a:pt x="12325" y="10932"/>
                </a:lnTo>
                <a:lnTo>
                  <a:pt x="12288" y="10969"/>
                </a:lnTo>
                <a:lnTo>
                  <a:pt x="12252" y="11042"/>
                </a:lnTo>
                <a:lnTo>
                  <a:pt x="12288" y="11079"/>
                </a:lnTo>
                <a:lnTo>
                  <a:pt x="12325" y="11152"/>
                </a:lnTo>
                <a:lnTo>
                  <a:pt x="12435" y="11372"/>
                </a:lnTo>
                <a:lnTo>
                  <a:pt x="12509" y="11446"/>
                </a:lnTo>
                <a:lnTo>
                  <a:pt x="12582" y="11519"/>
                </a:lnTo>
                <a:lnTo>
                  <a:pt x="12472" y="11776"/>
                </a:lnTo>
                <a:lnTo>
                  <a:pt x="12325" y="12032"/>
                </a:lnTo>
                <a:lnTo>
                  <a:pt x="11848" y="11666"/>
                </a:lnTo>
                <a:lnTo>
                  <a:pt x="11775" y="11629"/>
                </a:lnTo>
                <a:lnTo>
                  <a:pt x="11702" y="11666"/>
                </a:lnTo>
                <a:lnTo>
                  <a:pt x="11665" y="11739"/>
                </a:lnTo>
                <a:lnTo>
                  <a:pt x="11702" y="11812"/>
                </a:lnTo>
                <a:lnTo>
                  <a:pt x="12142" y="12326"/>
                </a:lnTo>
                <a:lnTo>
                  <a:pt x="11848" y="12619"/>
                </a:lnTo>
                <a:lnTo>
                  <a:pt x="11812" y="12546"/>
                </a:lnTo>
                <a:lnTo>
                  <a:pt x="11665" y="12399"/>
                </a:lnTo>
                <a:lnTo>
                  <a:pt x="11518" y="12253"/>
                </a:lnTo>
                <a:lnTo>
                  <a:pt x="11371" y="12069"/>
                </a:lnTo>
                <a:lnTo>
                  <a:pt x="11298" y="11886"/>
                </a:lnTo>
                <a:lnTo>
                  <a:pt x="11225" y="11849"/>
                </a:lnTo>
                <a:lnTo>
                  <a:pt x="11188" y="11812"/>
                </a:lnTo>
                <a:lnTo>
                  <a:pt x="11115" y="11849"/>
                </a:lnTo>
                <a:lnTo>
                  <a:pt x="11078" y="11922"/>
                </a:lnTo>
                <a:lnTo>
                  <a:pt x="11078" y="12106"/>
                </a:lnTo>
                <a:lnTo>
                  <a:pt x="11115" y="12253"/>
                </a:lnTo>
                <a:lnTo>
                  <a:pt x="11188" y="12436"/>
                </a:lnTo>
                <a:lnTo>
                  <a:pt x="11261" y="12583"/>
                </a:lnTo>
                <a:lnTo>
                  <a:pt x="11371" y="12729"/>
                </a:lnTo>
                <a:lnTo>
                  <a:pt x="11518" y="12876"/>
                </a:lnTo>
                <a:lnTo>
                  <a:pt x="11115" y="13096"/>
                </a:lnTo>
                <a:lnTo>
                  <a:pt x="11151" y="12986"/>
                </a:lnTo>
                <a:lnTo>
                  <a:pt x="11151" y="12839"/>
                </a:lnTo>
                <a:lnTo>
                  <a:pt x="11078" y="12766"/>
                </a:lnTo>
                <a:lnTo>
                  <a:pt x="10968" y="12656"/>
                </a:lnTo>
                <a:lnTo>
                  <a:pt x="10931" y="12656"/>
                </a:lnTo>
                <a:lnTo>
                  <a:pt x="10858" y="12693"/>
                </a:lnTo>
                <a:lnTo>
                  <a:pt x="10858" y="12766"/>
                </a:lnTo>
                <a:lnTo>
                  <a:pt x="10821" y="12729"/>
                </a:lnTo>
                <a:lnTo>
                  <a:pt x="10491" y="12436"/>
                </a:lnTo>
                <a:lnTo>
                  <a:pt x="10418" y="12363"/>
                </a:lnTo>
                <a:lnTo>
                  <a:pt x="10344" y="12399"/>
                </a:lnTo>
                <a:lnTo>
                  <a:pt x="10308" y="12473"/>
                </a:lnTo>
                <a:lnTo>
                  <a:pt x="10308" y="12546"/>
                </a:lnTo>
                <a:lnTo>
                  <a:pt x="10491" y="12839"/>
                </a:lnTo>
                <a:lnTo>
                  <a:pt x="10711" y="13206"/>
                </a:lnTo>
                <a:lnTo>
                  <a:pt x="10785" y="13280"/>
                </a:lnTo>
                <a:lnTo>
                  <a:pt x="10381" y="13426"/>
                </a:lnTo>
                <a:lnTo>
                  <a:pt x="10381" y="13353"/>
                </a:lnTo>
                <a:lnTo>
                  <a:pt x="10344" y="13280"/>
                </a:lnTo>
                <a:lnTo>
                  <a:pt x="10234" y="13133"/>
                </a:lnTo>
                <a:lnTo>
                  <a:pt x="10051" y="12913"/>
                </a:lnTo>
                <a:lnTo>
                  <a:pt x="9904" y="12693"/>
                </a:lnTo>
                <a:lnTo>
                  <a:pt x="9831" y="12619"/>
                </a:lnTo>
                <a:lnTo>
                  <a:pt x="9721" y="12619"/>
                </a:lnTo>
                <a:lnTo>
                  <a:pt x="9391" y="12693"/>
                </a:lnTo>
                <a:lnTo>
                  <a:pt x="9097" y="12729"/>
                </a:lnTo>
                <a:lnTo>
                  <a:pt x="9024" y="12766"/>
                </a:lnTo>
                <a:lnTo>
                  <a:pt x="8987" y="12839"/>
                </a:lnTo>
                <a:lnTo>
                  <a:pt x="8987" y="12913"/>
                </a:lnTo>
                <a:lnTo>
                  <a:pt x="9024" y="12986"/>
                </a:lnTo>
                <a:lnTo>
                  <a:pt x="9024" y="13243"/>
                </a:lnTo>
                <a:lnTo>
                  <a:pt x="9097" y="13500"/>
                </a:lnTo>
                <a:lnTo>
                  <a:pt x="9134" y="13646"/>
                </a:lnTo>
                <a:lnTo>
                  <a:pt x="9207" y="13756"/>
                </a:lnTo>
                <a:lnTo>
                  <a:pt x="9317" y="13830"/>
                </a:lnTo>
                <a:lnTo>
                  <a:pt x="9427" y="13867"/>
                </a:lnTo>
                <a:lnTo>
                  <a:pt x="8987" y="14050"/>
                </a:lnTo>
                <a:lnTo>
                  <a:pt x="8950" y="13977"/>
                </a:lnTo>
                <a:lnTo>
                  <a:pt x="8804" y="13903"/>
                </a:lnTo>
                <a:lnTo>
                  <a:pt x="8767" y="13903"/>
                </a:lnTo>
                <a:lnTo>
                  <a:pt x="8620" y="13536"/>
                </a:lnTo>
                <a:lnTo>
                  <a:pt x="8510" y="13390"/>
                </a:lnTo>
                <a:lnTo>
                  <a:pt x="8364" y="13206"/>
                </a:lnTo>
                <a:lnTo>
                  <a:pt x="8327" y="13206"/>
                </a:lnTo>
                <a:lnTo>
                  <a:pt x="8327" y="13243"/>
                </a:lnTo>
                <a:lnTo>
                  <a:pt x="8327" y="13500"/>
                </a:lnTo>
                <a:lnTo>
                  <a:pt x="8364" y="13756"/>
                </a:lnTo>
                <a:lnTo>
                  <a:pt x="8510" y="14270"/>
                </a:lnTo>
                <a:lnTo>
                  <a:pt x="8070" y="14453"/>
                </a:lnTo>
                <a:lnTo>
                  <a:pt x="8033" y="14160"/>
                </a:lnTo>
                <a:lnTo>
                  <a:pt x="7960" y="13903"/>
                </a:lnTo>
                <a:lnTo>
                  <a:pt x="7923" y="13536"/>
                </a:lnTo>
                <a:lnTo>
                  <a:pt x="7923" y="13206"/>
                </a:lnTo>
                <a:lnTo>
                  <a:pt x="7887" y="13133"/>
                </a:lnTo>
                <a:lnTo>
                  <a:pt x="7813" y="13096"/>
                </a:lnTo>
                <a:lnTo>
                  <a:pt x="7777" y="13096"/>
                </a:lnTo>
                <a:lnTo>
                  <a:pt x="7703" y="13170"/>
                </a:lnTo>
                <a:lnTo>
                  <a:pt x="7667" y="13536"/>
                </a:lnTo>
                <a:lnTo>
                  <a:pt x="7630" y="13903"/>
                </a:lnTo>
                <a:lnTo>
                  <a:pt x="7667" y="14233"/>
                </a:lnTo>
                <a:lnTo>
                  <a:pt x="7667" y="14380"/>
                </a:lnTo>
                <a:lnTo>
                  <a:pt x="7740" y="14527"/>
                </a:lnTo>
                <a:lnTo>
                  <a:pt x="7483" y="14563"/>
                </a:lnTo>
                <a:lnTo>
                  <a:pt x="7190" y="14527"/>
                </a:lnTo>
                <a:lnTo>
                  <a:pt x="7006" y="14453"/>
                </a:lnTo>
                <a:lnTo>
                  <a:pt x="6786" y="14380"/>
                </a:lnTo>
                <a:lnTo>
                  <a:pt x="6823" y="14160"/>
                </a:lnTo>
                <a:lnTo>
                  <a:pt x="6860" y="13646"/>
                </a:lnTo>
                <a:lnTo>
                  <a:pt x="6860" y="13206"/>
                </a:lnTo>
                <a:lnTo>
                  <a:pt x="6860" y="12766"/>
                </a:lnTo>
                <a:lnTo>
                  <a:pt x="6823" y="12693"/>
                </a:lnTo>
                <a:lnTo>
                  <a:pt x="6713" y="12656"/>
                </a:lnTo>
                <a:lnTo>
                  <a:pt x="6346" y="12693"/>
                </a:lnTo>
                <a:lnTo>
                  <a:pt x="6309" y="12656"/>
                </a:lnTo>
                <a:lnTo>
                  <a:pt x="6236" y="12693"/>
                </a:lnTo>
                <a:lnTo>
                  <a:pt x="6089" y="12913"/>
                </a:lnTo>
                <a:lnTo>
                  <a:pt x="5943" y="13133"/>
                </a:lnTo>
                <a:lnTo>
                  <a:pt x="5869" y="13390"/>
                </a:lnTo>
                <a:lnTo>
                  <a:pt x="5796" y="13610"/>
                </a:lnTo>
                <a:lnTo>
                  <a:pt x="5392" y="13206"/>
                </a:lnTo>
                <a:lnTo>
                  <a:pt x="5686" y="12839"/>
                </a:lnTo>
                <a:lnTo>
                  <a:pt x="5943" y="12473"/>
                </a:lnTo>
                <a:lnTo>
                  <a:pt x="5943" y="12363"/>
                </a:lnTo>
                <a:lnTo>
                  <a:pt x="5943" y="12289"/>
                </a:lnTo>
                <a:lnTo>
                  <a:pt x="5869" y="12216"/>
                </a:lnTo>
                <a:lnTo>
                  <a:pt x="5686" y="12216"/>
                </a:lnTo>
                <a:lnTo>
                  <a:pt x="5612" y="12289"/>
                </a:lnTo>
                <a:lnTo>
                  <a:pt x="5209" y="12949"/>
                </a:lnTo>
                <a:lnTo>
                  <a:pt x="4952" y="12619"/>
                </a:lnTo>
                <a:lnTo>
                  <a:pt x="5136" y="12473"/>
                </a:lnTo>
                <a:lnTo>
                  <a:pt x="5319" y="12289"/>
                </a:lnTo>
                <a:lnTo>
                  <a:pt x="5466" y="12069"/>
                </a:lnTo>
                <a:lnTo>
                  <a:pt x="5576" y="11849"/>
                </a:lnTo>
                <a:lnTo>
                  <a:pt x="5576" y="11776"/>
                </a:lnTo>
                <a:lnTo>
                  <a:pt x="5576" y="11739"/>
                </a:lnTo>
                <a:lnTo>
                  <a:pt x="5539" y="11666"/>
                </a:lnTo>
                <a:lnTo>
                  <a:pt x="5502" y="11629"/>
                </a:lnTo>
                <a:lnTo>
                  <a:pt x="5319" y="11629"/>
                </a:lnTo>
                <a:lnTo>
                  <a:pt x="5282" y="11702"/>
                </a:lnTo>
                <a:lnTo>
                  <a:pt x="4805" y="12399"/>
                </a:lnTo>
                <a:lnTo>
                  <a:pt x="4439" y="11922"/>
                </a:lnTo>
                <a:lnTo>
                  <a:pt x="4549" y="11812"/>
                </a:lnTo>
                <a:lnTo>
                  <a:pt x="4879" y="11409"/>
                </a:lnTo>
                <a:lnTo>
                  <a:pt x="5209" y="10969"/>
                </a:lnTo>
                <a:lnTo>
                  <a:pt x="5209" y="10895"/>
                </a:lnTo>
                <a:lnTo>
                  <a:pt x="5246" y="10859"/>
                </a:lnTo>
                <a:lnTo>
                  <a:pt x="5282" y="10785"/>
                </a:lnTo>
                <a:lnTo>
                  <a:pt x="5282" y="10712"/>
                </a:lnTo>
                <a:lnTo>
                  <a:pt x="5209" y="10639"/>
                </a:lnTo>
                <a:lnTo>
                  <a:pt x="5099" y="10602"/>
                </a:lnTo>
                <a:lnTo>
                  <a:pt x="5026" y="10602"/>
                </a:lnTo>
                <a:lnTo>
                  <a:pt x="4952" y="10639"/>
                </a:lnTo>
                <a:lnTo>
                  <a:pt x="4549" y="11225"/>
                </a:lnTo>
                <a:lnTo>
                  <a:pt x="4329" y="11556"/>
                </a:lnTo>
                <a:lnTo>
                  <a:pt x="4292" y="11482"/>
                </a:lnTo>
                <a:lnTo>
                  <a:pt x="4145" y="11482"/>
                </a:lnTo>
                <a:lnTo>
                  <a:pt x="3888" y="11152"/>
                </a:lnTo>
                <a:lnTo>
                  <a:pt x="4329" y="10822"/>
                </a:lnTo>
                <a:lnTo>
                  <a:pt x="4549" y="10675"/>
                </a:lnTo>
                <a:lnTo>
                  <a:pt x="4732" y="10455"/>
                </a:lnTo>
                <a:lnTo>
                  <a:pt x="4769" y="10418"/>
                </a:lnTo>
                <a:lnTo>
                  <a:pt x="4805" y="10345"/>
                </a:lnTo>
                <a:lnTo>
                  <a:pt x="4732" y="10235"/>
                </a:lnTo>
                <a:lnTo>
                  <a:pt x="4659" y="10162"/>
                </a:lnTo>
                <a:lnTo>
                  <a:pt x="4585" y="10162"/>
                </a:lnTo>
                <a:lnTo>
                  <a:pt x="4512" y="10198"/>
                </a:lnTo>
                <a:lnTo>
                  <a:pt x="4292" y="10345"/>
                </a:lnTo>
                <a:lnTo>
                  <a:pt x="4072" y="10528"/>
                </a:lnTo>
                <a:lnTo>
                  <a:pt x="3705" y="10895"/>
                </a:lnTo>
                <a:lnTo>
                  <a:pt x="3256" y="10239"/>
                </a:lnTo>
                <a:lnTo>
                  <a:pt x="3256" y="10239"/>
                </a:lnTo>
                <a:lnTo>
                  <a:pt x="3485" y="10272"/>
                </a:lnTo>
                <a:lnTo>
                  <a:pt x="3742" y="10235"/>
                </a:lnTo>
                <a:lnTo>
                  <a:pt x="3888" y="10162"/>
                </a:lnTo>
                <a:lnTo>
                  <a:pt x="4072" y="10052"/>
                </a:lnTo>
                <a:lnTo>
                  <a:pt x="4365" y="9868"/>
                </a:lnTo>
                <a:lnTo>
                  <a:pt x="4769" y="9648"/>
                </a:lnTo>
                <a:lnTo>
                  <a:pt x="4989" y="9538"/>
                </a:lnTo>
                <a:lnTo>
                  <a:pt x="5172" y="9391"/>
                </a:lnTo>
                <a:lnTo>
                  <a:pt x="6053" y="10675"/>
                </a:lnTo>
                <a:lnTo>
                  <a:pt x="6383" y="11115"/>
                </a:lnTo>
                <a:lnTo>
                  <a:pt x="6713" y="11556"/>
                </a:lnTo>
                <a:lnTo>
                  <a:pt x="6896" y="11739"/>
                </a:lnTo>
                <a:lnTo>
                  <a:pt x="7116" y="11922"/>
                </a:lnTo>
                <a:lnTo>
                  <a:pt x="7336" y="12069"/>
                </a:lnTo>
                <a:lnTo>
                  <a:pt x="7593" y="12179"/>
                </a:lnTo>
                <a:lnTo>
                  <a:pt x="7813" y="12253"/>
                </a:lnTo>
                <a:lnTo>
                  <a:pt x="8070" y="12289"/>
                </a:lnTo>
                <a:lnTo>
                  <a:pt x="8547" y="12289"/>
                </a:lnTo>
                <a:lnTo>
                  <a:pt x="8767" y="12253"/>
                </a:lnTo>
                <a:lnTo>
                  <a:pt x="8987" y="12179"/>
                </a:lnTo>
                <a:lnTo>
                  <a:pt x="9207" y="12106"/>
                </a:lnTo>
                <a:lnTo>
                  <a:pt x="9427" y="11996"/>
                </a:lnTo>
                <a:lnTo>
                  <a:pt x="9684" y="11849"/>
                </a:lnTo>
                <a:lnTo>
                  <a:pt x="9867" y="11666"/>
                </a:lnTo>
                <a:lnTo>
                  <a:pt x="10051" y="11482"/>
                </a:lnTo>
                <a:lnTo>
                  <a:pt x="10198" y="11262"/>
                </a:lnTo>
                <a:lnTo>
                  <a:pt x="10308" y="11042"/>
                </a:lnTo>
                <a:lnTo>
                  <a:pt x="10418" y="10822"/>
                </a:lnTo>
                <a:lnTo>
                  <a:pt x="10491" y="10565"/>
                </a:lnTo>
                <a:lnTo>
                  <a:pt x="10528" y="10345"/>
                </a:lnTo>
                <a:lnTo>
                  <a:pt x="10564" y="9832"/>
                </a:lnTo>
                <a:lnTo>
                  <a:pt x="10528" y="9318"/>
                </a:lnTo>
                <a:lnTo>
                  <a:pt x="10418" y="8804"/>
                </a:lnTo>
                <a:lnTo>
                  <a:pt x="10234" y="8328"/>
                </a:lnTo>
                <a:lnTo>
                  <a:pt x="9978" y="7887"/>
                </a:lnTo>
                <a:lnTo>
                  <a:pt x="9684" y="7484"/>
                </a:lnTo>
                <a:lnTo>
                  <a:pt x="9097" y="6640"/>
                </a:lnTo>
                <a:lnTo>
                  <a:pt x="9354" y="6494"/>
                </a:lnTo>
                <a:lnTo>
                  <a:pt x="9574" y="6347"/>
                </a:lnTo>
                <a:lnTo>
                  <a:pt x="10014" y="5980"/>
                </a:lnTo>
                <a:lnTo>
                  <a:pt x="10418" y="5613"/>
                </a:lnTo>
                <a:close/>
                <a:moveTo>
                  <a:pt x="8400" y="2055"/>
                </a:moveTo>
                <a:lnTo>
                  <a:pt x="8290" y="2092"/>
                </a:lnTo>
                <a:lnTo>
                  <a:pt x="8217" y="2165"/>
                </a:lnTo>
                <a:lnTo>
                  <a:pt x="8180" y="2202"/>
                </a:lnTo>
                <a:lnTo>
                  <a:pt x="8180" y="2312"/>
                </a:lnTo>
                <a:lnTo>
                  <a:pt x="8180" y="2385"/>
                </a:lnTo>
                <a:lnTo>
                  <a:pt x="8107" y="2422"/>
                </a:lnTo>
                <a:lnTo>
                  <a:pt x="8033" y="2459"/>
                </a:lnTo>
                <a:lnTo>
                  <a:pt x="7300" y="3045"/>
                </a:lnTo>
                <a:lnTo>
                  <a:pt x="6896" y="3339"/>
                </a:lnTo>
                <a:lnTo>
                  <a:pt x="6529" y="3596"/>
                </a:lnTo>
                <a:lnTo>
                  <a:pt x="6456" y="3669"/>
                </a:lnTo>
                <a:lnTo>
                  <a:pt x="6419" y="3742"/>
                </a:lnTo>
                <a:lnTo>
                  <a:pt x="6419" y="3852"/>
                </a:lnTo>
                <a:lnTo>
                  <a:pt x="6419" y="3926"/>
                </a:lnTo>
                <a:lnTo>
                  <a:pt x="8547" y="6677"/>
                </a:lnTo>
                <a:lnTo>
                  <a:pt x="8547" y="6750"/>
                </a:lnTo>
                <a:lnTo>
                  <a:pt x="8620" y="6787"/>
                </a:lnTo>
                <a:lnTo>
                  <a:pt x="9391" y="7851"/>
                </a:lnTo>
                <a:lnTo>
                  <a:pt x="9684" y="8291"/>
                </a:lnTo>
                <a:lnTo>
                  <a:pt x="9904" y="8768"/>
                </a:lnTo>
                <a:lnTo>
                  <a:pt x="10014" y="9025"/>
                </a:lnTo>
                <a:lnTo>
                  <a:pt x="10088" y="9281"/>
                </a:lnTo>
                <a:lnTo>
                  <a:pt x="10124" y="9538"/>
                </a:lnTo>
                <a:lnTo>
                  <a:pt x="10124" y="9832"/>
                </a:lnTo>
                <a:lnTo>
                  <a:pt x="10124" y="10088"/>
                </a:lnTo>
                <a:lnTo>
                  <a:pt x="10088" y="10308"/>
                </a:lnTo>
                <a:lnTo>
                  <a:pt x="10014" y="10565"/>
                </a:lnTo>
                <a:lnTo>
                  <a:pt x="9904" y="10785"/>
                </a:lnTo>
                <a:lnTo>
                  <a:pt x="9794" y="11005"/>
                </a:lnTo>
                <a:lnTo>
                  <a:pt x="9647" y="11189"/>
                </a:lnTo>
                <a:lnTo>
                  <a:pt x="9464" y="11372"/>
                </a:lnTo>
                <a:lnTo>
                  <a:pt x="9281" y="11556"/>
                </a:lnTo>
                <a:lnTo>
                  <a:pt x="9097" y="11666"/>
                </a:lnTo>
                <a:lnTo>
                  <a:pt x="8877" y="11739"/>
                </a:lnTo>
                <a:lnTo>
                  <a:pt x="8657" y="11776"/>
                </a:lnTo>
                <a:lnTo>
                  <a:pt x="8437" y="11812"/>
                </a:lnTo>
                <a:lnTo>
                  <a:pt x="7997" y="11812"/>
                </a:lnTo>
                <a:lnTo>
                  <a:pt x="7813" y="11739"/>
                </a:lnTo>
                <a:lnTo>
                  <a:pt x="7593" y="11666"/>
                </a:lnTo>
                <a:lnTo>
                  <a:pt x="7373" y="11519"/>
                </a:lnTo>
                <a:lnTo>
                  <a:pt x="7153" y="11372"/>
                </a:lnTo>
                <a:lnTo>
                  <a:pt x="6970" y="11152"/>
                </a:lnTo>
                <a:lnTo>
                  <a:pt x="6823" y="10932"/>
                </a:lnTo>
                <a:lnTo>
                  <a:pt x="6053" y="9905"/>
                </a:lnTo>
                <a:lnTo>
                  <a:pt x="5356" y="8878"/>
                </a:lnTo>
                <a:lnTo>
                  <a:pt x="4659" y="7814"/>
                </a:lnTo>
                <a:lnTo>
                  <a:pt x="4035" y="6714"/>
                </a:lnTo>
                <a:lnTo>
                  <a:pt x="3742" y="6163"/>
                </a:lnTo>
                <a:lnTo>
                  <a:pt x="3485" y="5613"/>
                </a:lnTo>
                <a:lnTo>
                  <a:pt x="3412" y="5540"/>
                </a:lnTo>
                <a:lnTo>
                  <a:pt x="3301" y="5503"/>
                </a:lnTo>
                <a:lnTo>
                  <a:pt x="3191" y="5503"/>
                </a:lnTo>
                <a:lnTo>
                  <a:pt x="3118" y="5576"/>
                </a:lnTo>
                <a:lnTo>
                  <a:pt x="3008" y="5687"/>
                </a:lnTo>
                <a:lnTo>
                  <a:pt x="2861" y="5760"/>
                </a:lnTo>
                <a:lnTo>
                  <a:pt x="2715" y="5833"/>
                </a:lnTo>
                <a:lnTo>
                  <a:pt x="2568" y="5833"/>
                </a:lnTo>
                <a:lnTo>
                  <a:pt x="2421" y="5870"/>
                </a:lnTo>
                <a:lnTo>
                  <a:pt x="2274" y="5907"/>
                </a:lnTo>
                <a:lnTo>
                  <a:pt x="2018" y="6053"/>
                </a:lnTo>
                <a:lnTo>
                  <a:pt x="1431" y="6420"/>
                </a:lnTo>
                <a:lnTo>
                  <a:pt x="1137" y="6604"/>
                </a:lnTo>
                <a:lnTo>
                  <a:pt x="880" y="6824"/>
                </a:lnTo>
                <a:lnTo>
                  <a:pt x="770" y="6824"/>
                </a:lnTo>
                <a:lnTo>
                  <a:pt x="697" y="6897"/>
                </a:lnTo>
                <a:lnTo>
                  <a:pt x="660" y="6970"/>
                </a:lnTo>
                <a:lnTo>
                  <a:pt x="697" y="7080"/>
                </a:lnTo>
                <a:lnTo>
                  <a:pt x="1101" y="7814"/>
                </a:lnTo>
                <a:lnTo>
                  <a:pt x="1541" y="8548"/>
                </a:lnTo>
                <a:lnTo>
                  <a:pt x="2458" y="9942"/>
                </a:lnTo>
                <a:lnTo>
                  <a:pt x="3412" y="11335"/>
                </a:lnTo>
                <a:lnTo>
                  <a:pt x="4402" y="12693"/>
                </a:lnTo>
                <a:lnTo>
                  <a:pt x="4989" y="13426"/>
                </a:lnTo>
                <a:lnTo>
                  <a:pt x="4952" y="13426"/>
                </a:lnTo>
                <a:lnTo>
                  <a:pt x="4952" y="13500"/>
                </a:lnTo>
                <a:lnTo>
                  <a:pt x="4989" y="13536"/>
                </a:lnTo>
                <a:lnTo>
                  <a:pt x="5026" y="13573"/>
                </a:lnTo>
                <a:lnTo>
                  <a:pt x="5099" y="13536"/>
                </a:lnTo>
                <a:lnTo>
                  <a:pt x="5429" y="13940"/>
                </a:lnTo>
                <a:lnTo>
                  <a:pt x="5796" y="14307"/>
                </a:lnTo>
                <a:lnTo>
                  <a:pt x="5833" y="14343"/>
                </a:lnTo>
                <a:lnTo>
                  <a:pt x="5906" y="14380"/>
                </a:lnTo>
                <a:lnTo>
                  <a:pt x="6126" y="14563"/>
                </a:lnTo>
                <a:lnTo>
                  <a:pt x="6383" y="14710"/>
                </a:lnTo>
                <a:lnTo>
                  <a:pt x="6640" y="14857"/>
                </a:lnTo>
                <a:lnTo>
                  <a:pt x="6933" y="14967"/>
                </a:lnTo>
                <a:lnTo>
                  <a:pt x="7226" y="15040"/>
                </a:lnTo>
                <a:lnTo>
                  <a:pt x="7850" y="15040"/>
                </a:lnTo>
                <a:lnTo>
                  <a:pt x="8180" y="14967"/>
                </a:lnTo>
                <a:lnTo>
                  <a:pt x="8510" y="14820"/>
                </a:lnTo>
                <a:lnTo>
                  <a:pt x="8877" y="14673"/>
                </a:lnTo>
                <a:lnTo>
                  <a:pt x="9574" y="14343"/>
                </a:lnTo>
                <a:lnTo>
                  <a:pt x="11115" y="13683"/>
                </a:lnTo>
                <a:lnTo>
                  <a:pt x="11592" y="13426"/>
                </a:lnTo>
                <a:lnTo>
                  <a:pt x="11995" y="13170"/>
                </a:lnTo>
                <a:lnTo>
                  <a:pt x="12399" y="12839"/>
                </a:lnTo>
                <a:lnTo>
                  <a:pt x="12729" y="12436"/>
                </a:lnTo>
                <a:lnTo>
                  <a:pt x="12912" y="12142"/>
                </a:lnTo>
                <a:lnTo>
                  <a:pt x="13059" y="11849"/>
                </a:lnTo>
                <a:lnTo>
                  <a:pt x="13169" y="11519"/>
                </a:lnTo>
                <a:lnTo>
                  <a:pt x="13242" y="11189"/>
                </a:lnTo>
                <a:lnTo>
                  <a:pt x="13279" y="10859"/>
                </a:lnTo>
                <a:lnTo>
                  <a:pt x="13316" y="10528"/>
                </a:lnTo>
                <a:lnTo>
                  <a:pt x="13279" y="10198"/>
                </a:lnTo>
                <a:lnTo>
                  <a:pt x="13242" y="9868"/>
                </a:lnTo>
                <a:lnTo>
                  <a:pt x="13169" y="9538"/>
                </a:lnTo>
                <a:lnTo>
                  <a:pt x="13095" y="9208"/>
                </a:lnTo>
                <a:lnTo>
                  <a:pt x="12875" y="8584"/>
                </a:lnTo>
                <a:lnTo>
                  <a:pt x="12582" y="7961"/>
                </a:lnTo>
                <a:lnTo>
                  <a:pt x="12252" y="7374"/>
                </a:lnTo>
                <a:lnTo>
                  <a:pt x="11885" y="6824"/>
                </a:lnTo>
                <a:lnTo>
                  <a:pt x="10271" y="4476"/>
                </a:lnTo>
                <a:lnTo>
                  <a:pt x="8657" y="2165"/>
                </a:lnTo>
                <a:lnTo>
                  <a:pt x="8584" y="2092"/>
                </a:lnTo>
                <a:lnTo>
                  <a:pt x="8474" y="2055"/>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492" name="Google Shape;492;p10"/>
          <p:cNvSpPr/>
          <p:nvPr/>
        </p:nvSpPr>
        <p:spPr>
          <a:xfrm>
            <a:off x="8797588" y="3078732"/>
            <a:ext cx="386048" cy="258065"/>
          </a:xfrm>
          <a:custGeom>
            <a:avLst/>
            <a:gdLst/>
            <a:ahLst/>
            <a:cxnLst/>
            <a:rect l="l" t="t" r="r" b="b"/>
            <a:pathLst>
              <a:path w="13610" h="9098" extrusionOk="0">
                <a:moveTo>
                  <a:pt x="4696" y="0"/>
                </a:moveTo>
                <a:lnTo>
                  <a:pt x="4586" y="74"/>
                </a:lnTo>
                <a:lnTo>
                  <a:pt x="4256" y="440"/>
                </a:lnTo>
                <a:lnTo>
                  <a:pt x="3999" y="844"/>
                </a:lnTo>
                <a:lnTo>
                  <a:pt x="3742" y="1247"/>
                </a:lnTo>
                <a:lnTo>
                  <a:pt x="3522" y="1688"/>
                </a:lnTo>
                <a:lnTo>
                  <a:pt x="3339" y="2128"/>
                </a:lnTo>
                <a:lnTo>
                  <a:pt x="3228" y="2605"/>
                </a:lnTo>
                <a:lnTo>
                  <a:pt x="3118" y="3081"/>
                </a:lnTo>
                <a:lnTo>
                  <a:pt x="3045" y="3595"/>
                </a:lnTo>
                <a:lnTo>
                  <a:pt x="3008" y="3852"/>
                </a:lnTo>
                <a:lnTo>
                  <a:pt x="2935" y="4072"/>
                </a:lnTo>
                <a:lnTo>
                  <a:pt x="2825" y="4329"/>
                </a:lnTo>
                <a:lnTo>
                  <a:pt x="2678" y="4512"/>
                </a:lnTo>
                <a:lnTo>
                  <a:pt x="2605" y="4622"/>
                </a:lnTo>
                <a:lnTo>
                  <a:pt x="2495" y="4659"/>
                </a:lnTo>
                <a:lnTo>
                  <a:pt x="2275" y="4732"/>
                </a:lnTo>
                <a:lnTo>
                  <a:pt x="1835" y="4732"/>
                </a:lnTo>
                <a:lnTo>
                  <a:pt x="1541" y="4659"/>
                </a:lnTo>
                <a:lnTo>
                  <a:pt x="991" y="4659"/>
                </a:lnTo>
                <a:lnTo>
                  <a:pt x="881" y="4732"/>
                </a:lnTo>
                <a:lnTo>
                  <a:pt x="771" y="4769"/>
                </a:lnTo>
                <a:lnTo>
                  <a:pt x="587" y="4732"/>
                </a:lnTo>
                <a:lnTo>
                  <a:pt x="404" y="4732"/>
                </a:lnTo>
                <a:lnTo>
                  <a:pt x="257" y="4805"/>
                </a:lnTo>
                <a:lnTo>
                  <a:pt x="74" y="4879"/>
                </a:lnTo>
                <a:lnTo>
                  <a:pt x="37" y="4952"/>
                </a:lnTo>
                <a:lnTo>
                  <a:pt x="0" y="5026"/>
                </a:lnTo>
                <a:lnTo>
                  <a:pt x="0" y="5172"/>
                </a:lnTo>
                <a:lnTo>
                  <a:pt x="37" y="5209"/>
                </a:lnTo>
                <a:lnTo>
                  <a:pt x="74" y="5246"/>
                </a:lnTo>
                <a:lnTo>
                  <a:pt x="147" y="5282"/>
                </a:lnTo>
                <a:lnTo>
                  <a:pt x="221" y="5246"/>
                </a:lnTo>
                <a:lnTo>
                  <a:pt x="514" y="5172"/>
                </a:lnTo>
                <a:lnTo>
                  <a:pt x="587" y="5282"/>
                </a:lnTo>
                <a:lnTo>
                  <a:pt x="697" y="5356"/>
                </a:lnTo>
                <a:lnTo>
                  <a:pt x="807" y="5356"/>
                </a:lnTo>
                <a:lnTo>
                  <a:pt x="881" y="5319"/>
                </a:lnTo>
                <a:lnTo>
                  <a:pt x="918" y="5282"/>
                </a:lnTo>
                <a:lnTo>
                  <a:pt x="991" y="5209"/>
                </a:lnTo>
                <a:lnTo>
                  <a:pt x="1064" y="5172"/>
                </a:lnTo>
                <a:lnTo>
                  <a:pt x="1248" y="5136"/>
                </a:lnTo>
                <a:lnTo>
                  <a:pt x="1431" y="5172"/>
                </a:lnTo>
                <a:lnTo>
                  <a:pt x="1614" y="5209"/>
                </a:lnTo>
                <a:lnTo>
                  <a:pt x="1981" y="5282"/>
                </a:lnTo>
                <a:lnTo>
                  <a:pt x="2201" y="5282"/>
                </a:lnTo>
                <a:lnTo>
                  <a:pt x="2385" y="5246"/>
                </a:lnTo>
                <a:lnTo>
                  <a:pt x="2605" y="5209"/>
                </a:lnTo>
                <a:lnTo>
                  <a:pt x="2752" y="5136"/>
                </a:lnTo>
                <a:lnTo>
                  <a:pt x="2935" y="5026"/>
                </a:lnTo>
                <a:lnTo>
                  <a:pt x="3082" y="4879"/>
                </a:lnTo>
                <a:lnTo>
                  <a:pt x="3192" y="4732"/>
                </a:lnTo>
                <a:lnTo>
                  <a:pt x="3302" y="4549"/>
                </a:lnTo>
                <a:lnTo>
                  <a:pt x="3449" y="4182"/>
                </a:lnTo>
                <a:lnTo>
                  <a:pt x="3522" y="3925"/>
                </a:lnTo>
                <a:lnTo>
                  <a:pt x="3559" y="3668"/>
                </a:lnTo>
                <a:lnTo>
                  <a:pt x="3632" y="3118"/>
                </a:lnTo>
                <a:lnTo>
                  <a:pt x="3742" y="2641"/>
                </a:lnTo>
                <a:lnTo>
                  <a:pt x="3889" y="2201"/>
                </a:lnTo>
                <a:lnTo>
                  <a:pt x="4035" y="1834"/>
                </a:lnTo>
                <a:lnTo>
                  <a:pt x="4219" y="1467"/>
                </a:lnTo>
                <a:lnTo>
                  <a:pt x="4402" y="1137"/>
                </a:lnTo>
                <a:lnTo>
                  <a:pt x="4659" y="844"/>
                </a:lnTo>
                <a:lnTo>
                  <a:pt x="5173" y="2861"/>
                </a:lnTo>
                <a:lnTo>
                  <a:pt x="5649" y="4842"/>
                </a:lnTo>
                <a:lnTo>
                  <a:pt x="6126" y="6860"/>
                </a:lnTo>
                <a:lnTo>
                  <a:pt x="6567" y="8914"/>
                </a:lnTo>
                <a:lnTo>
                  <a:pt x="6603" y="8987"/>
                </a:lnTo>
                <a:lnTo>
                  <a:pt x="6713" y="9061"/>
                </a:lnTo>
                <a:lnTo>
                  <a:pt x="6787" y="9097"/>
                </a:lnTo>
                <a:lnTo>
                  <a:pt x="6897" y="9097"/>
                </a:lnTo>
                <a:lnTo>
                  <a:pt x="7153" y="8987"/>
                </a:lnTo>
                <a:lnTo>
                  <a:pt x="7374" y="8804"/>
                </a:lnTo>
                <a:lnTo>
                  <a:pt x="7520" y="8620"/>
                </a:lnTo>
                <a:lnTo>
                  <a:pt x="7667" y="8364"/>
                </a:lnTo>
                <a:lnTo>
                  <a:pt x="7814" y="7997"/>
                </a:lnTo>
                <a:lnTo>
                  <a:pt x="7924" y="7593"/>
                </a:lnTo>
                <a:lnTo>
                  <a:pt x="8181" y="6823"/>
                </a:lnTo>
                <a:lnTo>
                  <a:pt x="9061" y="3962"/>
                </a:lnTo>
                <a:lnTo>
                  <a:pt x="9208" y="4439"/>
                </a:lnTo>
                <a:lnTo>
                  <a:pt x="9318" y="4952"/>
                </a:lnTo>
                <a:lnTo>
                  <a:pt x="9318" y="5062"/>
                </a:lnTo>
                <a:lnTo>
                  <a:pt x="9391" y="5136"/>
                </a:lnTo>
                <a:lnTo>
                  <a:pt x="9464" y="5209"/>
                </a:lnTo>
                <a:lnTo>
                  <a:pt x="9574" y="5209"/>
                </a:lnTo>
                <a:lnTo>
                  <a:pt x="12032" y="5062"/>
                </a:lnTo>
                <a:lnTo>
                  <a:pt x="12069" y="5136"/>
                </a:lnTo>
                <a:lnTo>
                  <a:pt x="12105" y="5209"/>
                </a:lnTo>
                <a:lnTo>
                  <a:pt x="12326" y="5356"/>
                </a:lnTo>
                <a:lnTo>
                  <a:pt x="12582" y="5429"/>
                </a:lnTo>
                <a:lnTo>
                  <a:pt x="12619" y="5466"/>
                </a:lnTo>
                <a:lnTo>
                  <a:pt x="12912" y="5466"/>
                </a:lnTo>
                <a:lnTo>
                  <a:pt x="13059" y="5429"/>
                </a:lnTo>
                <a:lnTo>
                  <a:pt x="13206" y="5319"/>
                </a:lnTo>
                <a:lnTo>
                  <a:pt x="13316" y="5209"/>
                </a:lnTo>
                <a:lnTo>
                  <a:pt x="13426" y="5062"/>
                </a:lnTo>
                <a:lnTo>
                  <a:pt x="13536" y="4915"/>
                </a:lnTo>
                <a:lnTo>
                  <a:pt x="13609" y="4732"/>
                </a:lnTo>
                <a:lnTo>
                  <a:pt x="13609" y="4659"/>
                </a:lnTo>
                <a:lnTo>
                  <a:pt x="13609" y="4549"/>
                </a:lnTo>
                <a:lnTo>
                  <a:pt x="13536" y="4439"/>
                </a:lnTo>
                <a:lnTo>
                  <a:pt x="13426" y="4292"/>
                </a:lnTo>
                <a:lnTo>
                  <a:pt x="13279" y="4219"/>
                </a:lnTo>
                <a:lnTo>
                  <a:pt x="13133" y="4145"/>
                </a:lnTo>
                <a:lnTo>
                  <a:pt x="12949" y="4072"/>
                </a:lnTo>
                <a:lnTo>
                  <a:pt x="12802" y="4072"/>
                </a:lnTo>
                <a:lnTo>
                  <a:pt x="12619" y="4108"/>
                </a:lnTo>
                <a:lnTo>
                  <a:pt x="12436" y="4182"/>
                </a:lnTo>
                <a:lnTo>
                  <a:pt x="12326" y="4255"/>
                </a:lnTo>
                <a:lnTo>
                  <a:pt x="12252" y="4329"/>
                </a:lnTo>
                <a:lnTo>
                  <a:pt x="12142" y="4512"/>
                </a:lnTo>
                <a:lnTo>
                  <a:pt x="9794" y="4659"/>
                </a:lnTo>
                <a:lnTo>
                  <a:pt x="9721" y="4255"/>
                </a:lnTo>
                <a:lnTo>
                  <a:pt x="9611" y="3852"/>
                </a:lnTo>
                <a:lnTo>
                  <a:pt x="9464" y="3448"/>
                </a:lnTo>
                <a:lnTo>
                  <a:pt x="9281" y="3045"/>
                </a:lnTo>
                <a:lnTo>
                  <a:pt x="9208" y="2971"/>
                </a:lnTo>
                <a:lnTo>
                  <a:pt x="9134" y="2935"/>
                </a:lnTo>
                <a:lnTo>
                  <a:pt x="8987" y="2935"/>
                </a:lnTo>
                <a:lnTo>
                  <a:pt x="8841" y="2971"/>
                </a:lnTo>
                <a:lnTo>
                  <a:pt x="8804" y="3045"/>
                </a:lnTo>
                <a:lnTo>
                  <a:pt x="8767" y="3118"/>
                </a:lnTo>
                <a:lnTo>
                  <a:pt x="7850" y="6016"/>
                </a:lnTo>
                <a:lnTo>
                  <a:pt x="7374" y="7557"/>
                </a:lnTo>
                <a:lnTo>
                  <a:pt x="7227" y="7997"/>
                </a:lnTo>
                <a:lnTo>
                  <a:pt x="7153" y="8217"/>
                </a:lnTo>
                <a:lnTo>
                  <a:pt x="7007" y="8400"/>
                </a:lnTo>
                <a:lnTo>
                  <a:pt x="6567" y="6346"/>
                </a:lnTo>
                <a:lnTo>
                  <a:pt x="6090" y="4292"/>
                </a:lnTo>
                <a:lnTo>
                  <a:pt x="5576" y="2238"/>
                </a:lnTo>
                <a:lnTo>
                  <a:pt x="5026" y="220"/>
                </a:lnTo>
                <a:lnTo>
                  <a:pt x="4953" y="74"/>
                </a:lnTo>
                <a:lnTo>
                  <a:pt x="4842" y="37"/>
                </a:lnTo>
                <a:lnTo>
                  <a:pt x="4696"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493" name="Google Shape;493;p10"/>
          <p:cNvSpPr/>
          <p:nvPr/>
        </p:nvSpPr>
        <p:spPr>
          <a:xfrm>
            <a:off x="7782420" y="4885132"/>
            <a:ext cx="174842" cy="187322"/>
          </a:xfrm>
          <a:custGeom>
            <a:avLst/>
            <a:gdLst/>
            <a:ahLst/>
            <a:cxnLst/>
            <a:rect l="l" t="t" r="r" b="b"/>
            <a:pathLst>
              <a:path w="6164" h="6604" extrusionOk="0">
                <a:moveTo>
                  <a:pt x="3962" y="0"/>
                </a:moveTo>
                <a:lnTo>
                  <a:pt x="3926" y="37"/>
                </a:lnTo>
                <a:lnTo>
                  <a:pt x="3889" y="74"/>
                </a:lnTo>
                <a:lnTo>
                  <a:pt x="3889" y="147"/>
                </a:lnTo>
                <a:lnTo>
                  <a:pt x="3522" y="477"/>
                </a:lnTo>
                <a:lnTo>
                  <a:pt x="3229" y="807"/>
                </a:lnTo>
                <a:lnTo>
                  <a:pt x="2788" y="1284"/>
                </a:lnTo>
                <a:lnTo>
                  <a:pt x="2458" y="1651"/>
                </a:lnTo>
                <a:lnTo>
                  <a:pt x="2201" y="1578"/>
                </a:lnTo>
                <a:lnTo>
                  <a:pt x="1321" y="1321"/>
                </a:lnTo>
                <a:lnTo>
                  <a:pt x="1138" y="1284"/>
                </a:lnTo>
                <a:lnTo>
                  <a:pt x="808" y="1211"/>
                </a:lnTo>
                <a:lnTo>
                  <a:pt x="661" y="1174"/>
                </a:lnTo>
                <a:lnTo>
                  <a:pt x="514" y="1211"/>
                </a:lnTo>
                <a:lnTo>
                  <a:pt x="441" y="1248"/>
                </a:lnTo>
                <a:lnTo>
                  <a:pt x="441" y="1284"/>
                </a:lnTo>
                <a:lnTo>
                  <a:pt x="441" y="1358"/>
                </a:lnTo>
                <a:lnTo>
                  <a:pt x="477" y="1468"/>
                </a:lnTo>
                <a:lnTo>
                  <a:pt x="551" y="1541"/>
                </a:lnTo>
                <a:lnTo>
                  <a:pt x="661" y="1614"/>
                </a:lnTo>
                <a:lnTo>
                  <a:pt x="771" y="1651"/>
                </a:lnTo>
                <a:lnTo>
                  <a:pt x="1064" y="1761"/>
                </a:lnTo>
                <a:lnTo>
                  <a:pt x="1284" y="1798"/>
                </a:lnTo>
                <a:lnTo>
                  <a:pt x="2055" y="2018"/>
                </a:lnTo>
                <a:lnTo>
                  <a:pt x="2055" y="2091"/>
                </a:lnTo>
                <a:lnTo>
                  <a:pt x="2091" y="2165"/>
                </a:lnTo>
                <a:lnTo>
                  <a:pt x="2165" y="2238"/>
                </a:lnTo>
                <a:lnTo>
                  <a:pt x="2201" y="2238"/>
                </a:lnTo>
                <a:lnTo>
                  <a:pt x="2275" y="2275"/>
                </a:lnTo>
                <a:lnTo>
                  <a:pt x="2385" y="2238"/>
                </a:lnTo>
                <a:lnTo>
                  <a:pt x="2532" y="2165"/>
                </a:lnTo>
                <a:lnTo>
                  <a:pt x="2678" y="2128"/>
                </a:lnTo>
                <a:lnTo>
                  <a:pt x="2752" y="2091"/>
                </a:lnTo>
                <a:lnTo>
                  <a:pt x="2788" y="2055"/>
                </a:lnTo>
                <a:lnTo>
                  <a:pt x="2788" y="1981"/>
                </a:lnTo>
                <a:lnTo>
                  <a:pt x="2788" y="1908"/>
                </a:lnTo>
                <a:lnTo>
                  <a:pt x="2935" y="1761"/>
                </a:lnTo>
                <a:lnTo>
                  <a:pt x="3375" y="1284"/>
                </a:lnTo>
                <a:lnTo>
                  <a:pt x="3815" y="771"/>
                </a:lnTo>
                <a:lnTo>
                  <a:pt x="3852" y="1394"/>
                </a:lnTo>
                <a:lnTo>
                  <a:pt x="3852" y="2091"/>
                </a:lnTo>
                <a:lnTo>
                  <a:pt x="3889" y="2421"/>
                </a:lnTo>
                <a:lnTo>
                  <a:pt x="3962" y="2605"/>
                </a:lnTo>
                <a:lnTo>
                  <a:pt x="4036" y="2751"/>
                </a:lnTo>
                <a:lnTo>
                  <a:pt x="4109" y="2825"/>
                </a:lnTo>
                <a:lnTo>
                  <a:pt x="4219" y="2825"/>
                </a:lnTo>
                <a:lnTo>
                  <a:pt x="4476" y="3008"/>
                </a:lnTo>
                <a:lnTo>
                  <a:pt x="4732" y="3155"/>
                </a:lnTo>
                <a:lnTo>
                  <a:pt x="5063" y="3265"/>
                </a:lnTo>
                <a:lnTo>
                  <a:pt x="5356" y="3338"/>
                </a:lnTo>
                <a:lnTo>
                  <a:pt x="5246" y="3412"/>
                </a:lnTo>
                <a:lnTo>
                  <a:pt x="4732" y="3669"/>
                </a:lnTo>
                <a:lnTo>
                  <a:pt x="4512" y="3779"/>
                </a:lnTo>
                <a:lnTo>
                  <a:pt x="4292" y="3925"/>
                </a:lnTo>
                <a:lnTo>
                  <a:pt x="4219" y="3925"/>
                </a:lnTo>
                <a:lnTo>
                  <a:pt x="4182" y="3962"/>
                </a:lnTo>
                <a:lnTo>
                  <a:pt x="4072" y="4072"/>
                </a:lnTo>
                <a:lnTo>
                  <a:pt x="3962" y="4292"/>
                </a:lnTo>
                <a:lnTo>
                  <a:pt x="3889" y="4549"/>
                </a:lnTo>
                <a:lnTo>
                  <a:pt x="3852" y="5283"/>
                </a:lnTo>
                <a:lnTo>
                  <a:pt x="3852" y="5649"/>
                </a:lnTo>
                <a:lnTo>
                  <a:pt x="3852" y="6053"/>
                </a:lnTo>
                <a:lnTo>
                  <a:pt x="3559" y="5723"/>
                </a:lnTo>
                <a:lnTo>
                  <a:pt x="3229" y="5393"/>
                </a:lnTo>
                <a:lnTo>
                  <a:pt x="2642" y="4769"/>
                </a:lnTo>
                <a:lnTo>
                  <a:pt x="2568" y="4659"/>
                </a:lnTo>
                <a:lnTo>
                  <a:pt x="2495" y="4586"/>
                </a:lnTo>
                <a:lnTo>
                  <a:pt x="2385" y="4586"/>
                </a:lnTo>
                <a:lnTo>
                  <a:pt x="2385" y="4622"/>
                </a:lnTo>
                <a:lnTo>
                  <a:pt x="2312" y="4622"/>
                </a:lnTo>
                <a:lnTo>
                  <a:pt x="1908" y="4769"/>
                </a:lnTo>
                <a:lnTo>
                  <a:pt x="1468" y="4842"/>
                </a:lnTo>
                <a:lnTo>
                  <a:pt x="1064" y="4916"/>
                </a:lnTo>
                <a:lnTo>
                  <a:pt x="624" y="4952"/>
                </a:lnTo>
                <a:lnTo>
                  <a:pt x="1138" y="4329"/>
                </a:lnTo>
                <a:lnTo>
                  <a:pt x="1358" y="3999"/>
                </a:lnTo>
                <a:lnTo>
                  <a:pt x="1541" y="3632"/>
                </a:lnTo>
                <a:lnTo>
                  <a:pt x="1688" y="3595"/>
                </a:lnTo>
                <a:lnTo>
                  <a:pt x="1725" y="3558"/>
                </a:lnTo>
                <a:lnTo>
                  <a:pt x="1761" y="3485"/>
                </a:lnTo>
                <a:lnTo>
                  <a:pt x="1798" y="3448"/>
                </a:lnTo>
                <a:lnTo>
                  <a:pt x="1798" y="3375"/>
                </a:lnTo>
                <a:lnTo>
                  <a:pt x="1761" y="3302"/>
                </a:lnTo>
                <a:lnTo>
                  <a:pt x="1725" y="3265"/>
                </a:lnTo>
                <a:lnTo>
                  <a:pt x="1651" y="3228"/>
                </a:lnTo>
                <a:lnTo>
                  <a:pt x="1541" y="3045"/>
                </a:lnTo>
                <a:lnTo>
                  <a:pt x="1211" y="2458"/>
                </a:lnTo>
                <a:lnTo>
                  <a:pt x="844" y="1908"/>
                </a:lnTo>
                <a:lnTo>
                  <a:pt x="624" y="1651"/>
                </a:lnTo>
                <a:lnTo>
                  <a:pt x="367" y="1431"/>
                </a:lnTo>
                <a:lnTo>
                  <a:pt x="257" y="1394"/>
                </a:lnTo>
                <a:lnTo>
                  <a:pt x="184" y="1431"/>
                </a:lnTo>
                <a:lnTo>
                  <a:pt x="111" y="1504"/>
                </a:lnTo>
                <a:lnTo>
                  <a:pt x="111" y="1578"/>
                </a:lnTo>
                <a:lnTo>
                  <a:pt x="111" y="1614"/>
                </a:lnTo>
                <a:lnTo>
                  <a:pt x="331" y="1945"/>
                </a:lnTo>
                <a:lnTo>
                  <a:pt x="551" y="2238"/>
                </a:lnTo>
                <a:lnTo>
                  <a:pt x="771" y="2531"/>
                </a:lnTo>
                <a:lnTo>
                  <a:pt x="954" y="2825"/>
                </a:lnTo>
                <a:lnTo>
                  <a:pt x="1101" y="3155"/>
                </a:lnTo>
                <a:lnTo>
                  <a:pt x="1174" y="3338"/>
                </a:lnTo>
                <a:lnTo>
                  <a:pt x="1284" y="3522"/>
                </a:lnTo>
                <a:lnTo>
                  <a:pt x="1101" y="3669"/>
                </a:lnTo>
                <a:lnTo>
                  <a:pt x="918" y="3815"/>
                </a:lnTo>
                <a:lnTo>
                  <a:pt x="587" y="4219"/>
                </a:lnTo>
                <a:lnTo>
                  <a:pt x="294" y="4622"/>
                </a:lnTo>
                <a:lnTo>
                  <a:pt x="37" y="5062"/>
                </a:lnTo>
                <a:lnTo>
                  <a:pt x="1" y="5172"/>
                </a:lnTo>
                <a:lnTo>
                  <a:pt x="1" y="5283"/>
                </a:lnTo>
                <a:lnTo>
                  <a:pt x="74" y="5356"/>
                </a:lnTo>
                <a:lnTo>
                  <a:pt x="184" y="5393"/>
                </a:lnTo>
                <a:lnTo>
                  <a:pt x="734" y="5393"/>
                </a:lnTo>
                <a:lnTo>
                  <a:pt x="1284" y="5356"/>
                </a:lnTo>
                <a:lnTo>
                  <a:pt x="1835" y="5246"/>
                </a:lnTo>
                <a:lnTo>
                  <a:pt x="2348" y="5062"/>
                </a:lnTo>
                <a:lnTo>
                  <a:pt x="2568" y="5356"/>
                </a:lnTo>
                <a:lnTo>
                  <a:pt x="2788" y="5576"/>
                </a:lnTo>
                <a:lnTo>
                  <a:pt x="3229" y="6163"/>
                </a:lnTo>
                <a:lnTo>
                  <a:pt x="3485" y="6383"/>
                </a:lnTo>
                <a:lnTo>
                  <a:pt x="3632" y="6493"/>
                </a:lnTo>
                <a:lnTo>
                  <a:pt x="3779" y="6566"/>
                </a:lnTo>
                <a:lnTo>
                  <a:pt x="3889" y="6566"/>
                </a:lnTo>
                <a:lnTo>
                  <a:pt x="4036" y="6530"/>
                </a:lnTo>
                <a:lnTo>
                  <a:pt x="4146" y="6603"/>
                </a:lnTo>
                <a:lnTo>
                  <a:pt x="4292" y="6603"/>
                </a:lnTo>
                <a:lnTo>
                  <a:pt x="4366" y="6530"/>
                </a:lnTo>
                <a:lnTo>
                  <a:pt x="4402" y="6456"/>
                </a:lnTo>
                <a:lnTo>
                  <a:pt x="4439" y="6383"/>
                </a:lnTo>
                <a:lnTo>
                  <a:pt x="4402" y="6310"/>
                </a:lnTo>
                <a:lnTo>
                  <a:pt x="4366" y="6273"/>
                </a:lnTo>
                <a:lnTo>
                  <a:pt x="4329" y="6236"/>
                </a:lnTo>
                <a:lnTo>
                  <a:pt x="4292" y="6053"/>
                </a:lnTo>
                <a:lnTo>
                  <a:pt x="4292" y="5833"/>
                </a:lnTo>
                <a:lnTo>
                  <a:pt x="4256" y="5172"/>
                </a:lnTo>
                <a:lnTo>
                  <a:pt x="4256" y="4769"/>
                </a:lnTo>
                <a:lnTo>
                  <a:pt x="4256" y="4402"/>
                </a:lnTo>
                <a:lnTo>
                  <a:pt x="4402" y="4402"/>
                </a:lnTo>
                <a:lnTo>
                  <a:pt x="4476" y="4365"/>
                </a:lnTo>
                <a:lnTo>
                  <a:pt x="4549" y="4292"/>
                </a:lnTo>
                <a:lnTo>
                  <a:pt x="4549" y="4255"/>
                </a:lnTo>
                <a:lnTo>
                  <a:pt x="4622" y="4219"/>
                </a:lnTo>
                <a:lnTo>
                  <a:pt x="5209" y="3889"/>
                </a:lnTo>
                <a:lnTo>
                  <a:pt x="5539" y="3705"/>
                </a:lnTo>
                <a:lnTo>
                  <a:pt x="5686" y="3595"/>
                </a:lnTo>
                <a:lnTo>
                  <a:pt x="5833" y="3485"/>
                </a:lnTo>
                <a:lnTo>
                  <a:pt x="5980" y="3485"/>
                </a:lnTo>
                <a:lnTo>
                  <a:pt x="6090" y="3448"/>
                </a:lnTo>
                <a:lnTo>
                  <a:pt x="6126" y="3375"/>
                </a:lnTo>
                <a:lnTo>
                  <a:pt x="6163" y="3302"/>
                </a:lnTo>
                <a:lnTo>
                  <a:pt x="6163" y="3228"/>
                </a:lnTo>
                <a:lnTo>
                  <a:pt x="6126" y="3118"/>
                </a:lnTo>
                <a:lnTo>
                  <a:pt x="6090" y="3045"/>
                </a:lnTo>
                <a:lnTo>
                  <a:pt x="5980" y="3008"/>
                </a:lnTo>
                <a:lnTo>
                  <a:pt x="5576" y="2935"/>
                </a:lnTo>
                <a:lnTo>
                  <a:pt x="5173" y="2788"/>
                </a:lnTo>
                <a:lnTo>
                  <a:pt x="4769" y="2678"/>
                </a:lnTo>
                <a:lnTo>
                  <a:pt x="4366" y="2568"/>
                </a:lnTo>
                <a:lnTo>
                  <a:pt x="4366" y="2275"/>
                </a:lnTo>
                <a:lnTo>
                  <a:pt x="4329" y="2018"/>
                </a:lnTo>
                <a:lnTo>
                  <a:pt x="4256" y="1468"/>
                </a:lnTo>
                <a:lnTo>
                  <a:pt x="4256" y="881"/>
                </a:lnTo>
                <a:lnTo>
                  <a:pt x="4219" y="551"/>
                </a:lnTo>
                <a:lnTo>
                  <a:pt x="4182" y="257"/>
                </a:lnTo>
                <a:lnTo>
                  <a:pt x="4219" y="184"/>
                </a:lnTo>
                <a:lnTo>
                  <a:pt x="4256" y="110"/>
                </a:lnTo>
                <a:lnTo>
                  <a:pt x="4219" y="37"/>
                </a:lnTo>
                <a:lnTo>
                  <a:pt x="4182"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494" name="Google Shape;494;p10"/>
          <p:cNvSpPr/>
          <p:nvPr/>
        </p:nvSpPr>
        <p:spPr>
          <a:xfrm>
            <a:off x="346877" y="608615"/>
            <a:ext cx="210213" cy="458889"/>
          </a:xfrm>
          <a:custGeom>
            <a:avLst/>
            <a:gdLst/>
            <a:ahLst/>
            <a:cxnLst/>
            <a:rect l="l" t="t" r="r" b="b"/>
            <a:pathLst>
              <a:path w="7411" h="16178" extrusionOk="0">
                <a:moveTo>
                  <a:pt x="3339" y="147"/>
                </a:moveTo>
                <a:lnTo>
                  <a:pt x="3229" y="441"/>
                </a:lnTo>
                <a:lnTo>
                  <a:pt x="3155" y="734"/>
                </a:lnTo>
                <a:lnTo>
                  <a:pt x="3119" y="1358"/>
                </a:lnTo>
                <a:lnTo>
                  <a:pt x="3082" y="2972"/>
                </a:lnTo>
                <a:lnTo>
                  <a:pt x="3119" y="4476"/>
                </a:lnTo>
                <a:lnTo>
                  <a:pt x="3119" y="5283"/>
                </a:lnTo>
                <a:lnTo>
                  <a:pt x="3119" y="5576"/>
                </a:lnTo>
                <a:lnTo>
                  <a:pt x="3155" y="5723"/>
                </a:lnTo>
                <a:lnTo>
                  <a:pt x="3229" y="5870"/>
                </a:lnTo>
                <a:lnTo>
                  <a:pt x="3265" y="5906"/>
                </a:lnTo>
                <a:lnTo>
                  <a:pt x="3339" y="5943"/>
                </a:lnTo>
                <a:lnTo>
                  <a:pt x="3375" y="5943"/>
                </a:lnTo>
                <a:lnTo>
                  <a:pt x="3449" y="5870"/>
                </a:lnTo>
                <a:lnTo>
                  <a:pt x="3486" y="5760"/>
                </a:lnTo>
                <a:lnTo>
                  <a:pt x="3522" y="5649"/>
                </a:lnTo>
                <a:lnTo>
                  <a:pt x="3522" y="5393"/>
                </a:lnTo>
                <a:lnTo>
                  <a:pt x="3522" y="4586"/>
                </a:lnTo>
                <a:lnTo>
                  <a:pt x="3486" y="2972"/>
                </a:lnTo>
                <a:lnTo>
                  <a:pt x="3522" y="1504"/>
                </a:lnTo>
                <a:lnTo>
                  <a:pt x="3522" y="808"/>
                </a:lnTo>
                <a:lnTo>
                  <a:pt x="3486" y="477"/>
                </a:lnTo>
                <a:lnTo>
                  <a:pt x="3412" y="294"/>
                </a:lnTo>
                <a:lnTo>
                  <a:pt x="3375" y="147"/>
                </a:lnTo>
                <a:close/>
                <a:moveTo>
                  <a:pt x="1725" y="1"/>
                </a:moveTo>
                <a:lnTo>
                  <a:pt x="1688" y="37"/>
                </a:lnTo>
                <a:lnTo>
                  <a:pt x="1615" y="147"/>
                </a:lnTo>
                <a:lnTo>
                  <a:pt x="1578" y="294"/>
                </a:lnTo>
                <a:lnTo>
                  <a:pt x="1541" y="624"/>
                </a:lnTo>
                <a:lnTo>
                  <a:pt x="1578" y="1284"/>
                </a:lnTo>
                <a:lnTo>
                  <a:pt x="1615" y="2898"/>
                </a:lnTo>
                <a:lnTo>
                  <a:pt x="1725" y="6236"/>
                </a:lnTo>
                <a:lnTo>
                  <a:pt x="1761" y="6346"/>
                </a:lnTo>
                <a:lnTo>
                  <a:pt x="1798" y="6383"/>
                </a:lnTo>
                <a:lnTo>
                  <a:pt x="1872" y="6420"/>
                </a:lnTo>
                <a:lnTo>
                  <a:pt x="1945" y="6456"/>
                </a:lnTo>
                <a:lnTo>
                  <a:pt x="2018" y="6420"/>
                </a:lnTo>
                <a:lnTo>
                  <a:pt x="2092" y="6383"/>
                </a:lnTo>
                <a:lnTo>
                  <a:pt x="2165" y="6346"/>
                </a:lnTo>
                <a:lnTo>
                  <a:pt x="2165" y="6236"/>
                </a:lnTo>
                <a:lnTo>
                  <a:pt x="2165" y="5980"/>
                </a:lnTo>
                <a:lnTo>
                  <a:pt x="2165" y="5943"/>
                </a:lnTo>
                <a:lnTo>
                  <a:pt x="2055" y="3008"/>
                </a:lnTo>
                <a:lnTo>
                  <a:pt x="1982" y="1394"/>
                </a:lnTo>
                <a:lnTo>
                  <a:pt x="1945" y="587"/>
                </a:lnTo>
                <a:lnTo>
                  <a:pt x="1908" y="294"/>
                </a:lnTo>
                <a:lnTo>
                  <a:pt x="1872" y="147"/>
                </a:lnTo>
                <a:lnTo>
                  <a:pt x="1761" y="37"/>
                </a:lnTo>
                <a:lnTo>
                  <a:pt x="1725" y="1"/>
                </a:lnTo>
                <a:close/>
                <a:moveTo>
                  <a:pt x="4953" y="184"/>
                </a:moveTo>
                <a:lnTo>
                  <a:pt x="4879" y="221"/>
                </a:lnTo>
                <a:lnTo>
                  <a:pt x="4843" y="257"/>
                </a:lnTo>
                <a:lnTo>
                  <a:pt x="4843" y="331"/>
                </a:lnTo>
                <a:lnTo>
                  <a:pt x="4769" y="1101"/>
                </a:lnTo>
                <a:lnTo>
                  <a:pt x="4733" y="1908"/>
                </a:lnTo>
                <a:lnTo>
                  <a:pt x="4733" y="3522"/>
                </a:lnTo>
                <a:lnTo>
                  <a:pt x="4733" y="5136"/>
                </a:lnTo>
                <a:lnTo>
                  <a:pt x="4696" y="5870"/>
                </a:lnTo>
                <a:lnTo>
                  <a:pt x="4696" y="6273"/>
                </a:lnTo>
                <a:lnTo>
                  <a:pt x="4769" y="6640"/>
                </a:lnTo>
                <a:lnTo>
                  <a:pt x="4806" y="6713"/>
                </a:lnTo>
                <a:lnTo>
                  <a:pt x="4916" y="6750"/>
                </a:lnTo>
                <a:lnTo>
                  <a:pt x="5026" y="6713"/>
                </a:lnTo>
                <a:lnTo>
                  <a:pt x="5100" y="6640"/>
                </a:lnTo>
                <a:lnTo>
                  <a:pt x="5173" y="6273"/>
                </a:lnTo>
                <a:lnTo>
                  <a:pt x="5173" y="5870"/>
                </a:lnTo>
                <a:lnTo>
                  <a:pt x="5136" y="5136"/>
                </a:lnTo>
                <a:lnTo>
                  <a:pt x="5136" y="3522"/>
                </a:lnTo>
                <a:lnTo>
                  <a:pt x="5173" y="1908"/>
                </a:lnTo>
                <a:lnTo>
                  <a:pt x="5136" y="1138"/>
                </a:lnTo>
                <a:lnTo>
                  <a:pt x="5100" y="331"/>
                </a:lnTo>
                <a:lnTo>
                  <a:pt x="5100" y="257"/>
                </a:lnTo>
                <a:lnTo>
                  <a:pt x="5063" y="221"/>
                </a:lnTo>
                <a:lnTo>
                  <a:pt x="4953" y="184"/>
                </a:lnTo>
                <a:close/>
                <a:moveTo>
                  <a:pt x="6273" y="2678"/>
                </a:moveTo>
                <a:lnTo>
                  <a:pt x="6273" y="2715"/>
                </a:lnTo>
                <a:lnTo>
                  <a:pt x="6200" y="3008"/>
                </a:lnTo>
                <a:lnTo>
                  <a:pt x="6163" y="3302"/>
                </a:lnTo>
                <a:lnTo>
                  <a:pt x="6127" y="3925"/>
                </a:lnTo>
                <a:lnTo>
                  <a:pt x="6127" y="5173"/>
                </a:lnTo>
                <a:lnTo>
                  <a:pt x="6090" y="7667"/>
                </a:lnTo>
                <a:lnTo>
                  <a:pt x="6090" y="7887"/>
                </a:lnTo>
                <a:lnTo>
                  <a:pt x="6127" y="7960"/>
                </a:lnTo>
                <a:lnTo>
                  <a:pt x="6163" y="8034"/>
                </a:lnTo>
                <a:lnTo>
                  <a:pt x="6237" y="8070"/>
                </a:lnTo>
                <a:lnTo>
                  <a:pt x="6383" y="8070"/>
                </a:lnTo>
                <a:lnTo>
                  <a:pt x="6457" y="8034"/>
                </a:lnTo>
                <a:lnTo>
                  <a:pt x="6493" y="7960"/>
                </a:lnTo>
                <a:lnTo>
                  <a:pt x="6530" y="7887"/>
                </a:lnTo>
                <a:lnTo>
                  <a:pt x="6530" y="5283"/>
                </a:lnTo>
                <a:lnTo>
                  <a:pt x="6530" y="3962"/>
                </a:lnTo>
                <a:lnTo>
                  <a:pt x="6493" y="3339"/>
                </a:lnTo>
                <a:lnTo>
                  <a:pt x="6457" y="3008"/>
                </a:lnTo>
                <a:lnTo>
                  <a:pt x="6383" y="2715"/>
                </a:lnTo>
                <a:lnTo>
                  <a:pt x="6347" y="2678"/>
                </a:lnTo>
                <a:close/>
                <a:moveTo>
                  <a:pt x="3265" y="7887"/>
                </a:moveTo>
                <a:lnTo>
                  <a:pt x="3082" y="8107"/>
                </a:lnTo>
                <a:lnTo>
                  <a:pt x="2862" y="8291"/>
                </a:lnTo>
                <a:lnTo>
                  <a:pt x="2679" y="8401"/>
                </a:lnTo>
                <a:lnTo>
                  <a:pt x="2458" y="8474"/>
                </a:lnTo>
                <a:lnTo>
                  <a:pt x="2458" y="8474"/>
                </a:lnTo>
                <a:lnTo>
                  <a:pt x="2605" y="8291"/>
                </a:lnTo>
                <a:lnTo>
                  <a:pt x="2752" y="8144"/>
                </a:lnTo>
                <a:lnTo>
                  <a:pt x="2972" y="7997"/>
                </a:lnTo>
                <a:lnTo>
                  <a:pt x="3192" y="7924"/>
                </a:lnTo>
                <a:lnTo>
                  <a:pt x="3265" y="7887"/>
                </a:lnTo>
                <a:close/>
                <a:moveTo>
                  <a:pt x="4806" y="9501"/>
                </a:moveTo>
                <a:lnTo>
                  <a:pt x="4513" y="9538"/>
                </a:lnTo>
                <a:lnTo>
                  <a:pt x="4329" y="9574"/>
                </a:lnTo>
                <a:lnTo>
                  <a:pt x="4072" y="9574"/>
                </a:lnTo>
                <a:lnTo>
                  <a:pt x="4072" y="9611"/>
                </a:lnTo>
                <a:lnTo>
                  <a:pt x="4072" y="9684"/>
                </a:lnTo>
                <a:lnTo>
                  <a:pt x="4109" y="9758"/>
                </a:lnTo>
                <a:lnTo>
                  <a:pt x="4146" y="9831"/>
                </a:lnTo>
                <a:lnTo>
                  <a:pt x="4219" y="9868"/>
                </a:lnTo>
                <a:lnTo>
                  <a:pt x="4293" y="9905"/>
                </a:lnTo>
                <a:lnTo>
                  <a:pt x="4476" y="9941"/>
                </a:lnTo>
                <a:lnTo>
                  <a:pt x="4659" y="9905"/>
                </a:lnTo>
                <a:lnTo>
                  <a:pt x="4806" y="9941"/>
                </a:lnTo>
                <a:lnTo>
                  <a:pt x="4953" y="9978"/>
                </a:lnTo>
                <a:lnTo>
                  <a:pt x="5100" y="10015"/>
                </a:lnTo>
                <a:lnTo>
                  <a:pt x="5246" y="10125"/>
                </a:lnTo>
                <a:lnTo>
                  <a:pt x="5320" y="10235"/>
                </a:lnTo>
                <a:lnTo>
                  <a:pt x="5430" y="10381"/>
                </a:lnTo>
                <a:lnTo>
                  <a:pt x="5466" y="10528"/>
                </a:lnTo>
                <a:lnTo>
                  <a:pt x="5503" y="10675"/>
                </a:lnTo>
                <a:lnTo>
                  <a:pt x="5540" y="10748"/>
                </a:lnTo>
                <a:lnTo>
                  <a:pt x="5613" y="10822"/>
                </a:lnTo>
                <a:lnTo>
                  <a:pt x="5833" y="10822"/>
                </a:lnTo>
                <a:lnTo>
                  <a:pt x="5907" y="10748"/>
                </a:lnTo>
                <a:lnTo>
                  <a:pt x="5943" y="10711"/>
                </a:lnTo>
                <a:lnTo>
                  <a:pt x="5980" y="10601"/>
                </a:lnTo>
                <a:lnTo>
                  <a:pt x="5907" y="10308"/>
                </a:lnTo>
                <a:lnTo>
                  <a:pt x="5760" y="10051"/>
                </a:lnTo>
                <a:lnTo>
                  <a:pt x="5576" y="9831"/>
                </a:lnTo>
                <a:lnTo>
                  <a:pt x="5356" y="9648"/>
                </a:lnTo>
                <a:lnTo>
                  <a:pt x="5100" y="9538"/>
                </a:lnTo>
                <a:lnTo>
                  <a:pt x="4806" y="9501"/>
                </a:lnTo>
                <a:close/>
                <a:moveTo>
                  <a:pt x="4879" y="8547"/>
                </a:moveTo>
                <a:lnTo>
                  <a:pt x="5136" y="8621"/>
                </a:lnTo>
                <a:lnTo>
                  <a:pt x="5393" y="8731"/>
                </a:lnTo>
                <a:lnTo>
                  <a:pt x="5650" y="8877"/>
                </a:lnTo>
                <a:lnTo>
                  <a:pt x="5907" y="9061"/>
                </a:lnTo>
                <a:lnTo>
                  <a:pt x="6090" y="9244"/>
                </a:lnTo>
                <a:lnTo>
                  <a:pt x="6310" y="9464"/>
                </a:lnTo>
                <a:lnTo>
                  <a:pt x="6457" y="9684"/>
                </a:lnTo>
                <a:lnTo>
                  <a:pt x="6603" y="9941"/>
                </a:lnTo>
                <a:lnTo>
                  <a:pt x="6714" y="10198"/>
                </a:lnTo>
                <a:lnTo>
                  <a:pt x="6787" y="10491"/>
                </a:lnTo>
                <a:lnTo>
                  <a:pt x="6860" y="10748"/>
                </a:lnTo>
                <a:lnTo>
                  <a:pt x="6934" y="11078"/>
                </a:lnTo>
                <a:lnTo>
                  <a:pt x="6934" y="11372"/>
                </a:lnTo>
                <a:lnTo>
                  <a:pt x="6934" y="11665"/>
                </a:lnTo>
                <a:lnTo>
                  <a:pt x="6934" y="11995"/>
                </a:lnTo>
                <a:lnTo>
                  <a:pt x="6824" y="12619"/>
                </a:lnTo>
                <a:lnTo>
                  <a:pt x="6677" y="13206"/>
                </a:lnTo>
                <a:lnTo>
                  <a:pt x="6530" y="13499"/>
                </a:lnTo>
                <a:lnTo>
                  <a:pt x="6383" y="13793"/>
                </a:lnTo>
                <a:lnTo>
                  <a:pt x="6310" y="13939"/>
                </a:lnTo>
                <a:lnTo>
                  <a:pt x="6163" y="14050"/>
                </a:lnTo>
                <a:lnTo>
                  <a:pt x="5907" y="14270"/>
                </a:lnTo>
                <a:lnTo>
                  <a:pt x="5540" y="14526"/>
                </a:lnTo>
                <a:lnTo>
                  <a:pt x="5173" y="14857"/>
                </a:lnTo>
                <a:lnTo>
                  <a:pt x="5026" y="14967"/>
                </a:lnTo>
                <a:lnTo>
                  <a:pt x="4659" y="15187"/>
                </a:lnTo>
                <a:lnTo>
                  <a:pt x="4659" y="15187"/>
                </a:lnTo>
                <a:lnTo>
                  <a:pt x="4806" y="14857"/>
                </a:lnTo>
                <a:lnTo>
                  <a:pt x="4916" y="14636"/>
                </a:lnTo>
                <a:lnTo>
                  <a:pt x="4953" y="14490"/>
                </a:lnTo>
                <a:lnTo>
                  <a:pt x="4989" y="14380"/>
                </a:lnTo>
                <a:lnTo>
                  <a:pt x="4953" y="14270"/>
                </a:lnTo>
                <a:lnTo>
                  <a:pt x="4916" y="14160"/>
                </a:lnTo>
                <a:lnTo>
                  <a:pt x="4843" y="14123"/>
                </a:lnTo>
                <a:lnTo>
                  <a:pt x="4659" y="14123"/>
                </a:lnTo>
                <a:lnTo>
                  <a:pt x="4586" y="14160"/>
                </a:lnTo>
                <a:lnTo>
                  <a:pt x="4549" y="14233"/>
                </a:lnTo>
                <a:lnTo>
                  <a:pt x="4513" y="14343"/>
                </a:lnTo>
                <a:lnTo>
                  <a:pt x="4549" y="14453"/>
                </a:lnTo>
                <a:lnTo>
                  <a:pt x="4513" y="14526"/>
                </a:lnTo>
                <a:lnTo>
                  <a:pt x="4439" y="14783"/>
                </a:lnTo>
                <a:lnTo>
                  <a:pt x="4366" y="15003"/>
                </a:lnTo>
                <a:lnTo>
                  <a:pt x="4329" y="15260"/>
                </a:lnTo>
                <a:lnTo>
                  <a:pt x="4366" y="15333"/>
                </a:lnTo>
                <a:lnTo>
                  <a:pt x="4293" y="15370"/>
                </a:lnTo>
                <a:lnTo>
                  <a:pt x="3999" y="15480"/>
                </a:lnTo>
                <a:lnTo>
                  <a:pt x="3632" y="15590"/>
                </a:lnTo>
                <a:lnTo>
                  <a:pt x="3816" y="15333"/>
                </a:lnTo>
                <a:lnTo>
                  <a:pt x="4109" y="14746"/>
                </a:lnTo>
                <a:lnTo>
                  <a:pt x="4109" y="14673"/>
                </a:lnTo>
                <a:lnTo>
                  <a:pt x="4109" y="14600"/>
                </a:lnTo>
                <a:lnTo>
                  <a:pt x="4072" y="14526"/>
                </a:lnTo>
                <a:lnTo>
                  <a:pt x="4036" y="14490"/>
                </a:lnTo>
                <a:lnTo>
                  <a:pt x="3962" y="14453"/>
                </a:lnTo>
                <a:lnTo>
                  <a:pt x="3889" y="14453"/>
                </a:lnTo>
                <a:lnTo>
                  <a:pt x="3816" y="14490"/>
                </a:lnTo>
                <a:lnTo>
                  <a:pt x="3779" y="14563"/>
                </a:lnTo>
                <a:lnTo>
                  <a:pt x="3486" y="15150"/>
                </a:lnTo>
                <a:lnTo>
                  <a:pt x="3339" y="15407"/>
                </a:lnTo>
                <a:lnTo>
                  <a:pt x="3229" y="15663"/>
                </a:lnTo>
                <a:lnTo>
                  <a:pt x="2899" y="15700"/>
                </a:lnTo>
                <a:lnTo>
                  <a:pt x="2532" y="15627"/>
                </a:lnTo>
                <a:lnTo>
                  <a:pt x="2752" y="15407"/>
                </a:lnTo>
                <a:lnTo>
                  <a:pt x="2935" y="15187"/>
                </a:lnTo>
                <a:lnTo>
                  <a:pt x="3119" y="14893"/>
                </a:lnTo>
                <a:lnTo>
                  <a:pt x="3265" y="14600"/>
                </a:lnTo>
                <a:lnTo>
                  <a:pt x="3339" y="14600"/>
                </a:lnTo>
                <a:lnTo>
                  <a:pt x="3375" y="14526"/>
                </a:lnTo>
                <a:lnTo>
                  <a:pt x="3412" y="14490"/>
                </a:lnTo>
                <a:lnTo>
                  <a:pt x="3449" y="14380"/>
                </a:lnTo>
                <a:lnTo>
                  <a:pt x="3412" y="14343"/>
                </a:lnTo>
                <a:lnTo>
                  <a:pt x="3412" y="14270"/>
                </a:lnTo>
                <a:lnTo>
                  <a:pt x="3339" y="14233"/>
                </a:lnTo>
                <a:lnTo>
                  <a:pt x="3229" y="14196"/>
                </a:lnTo>
                <a:lnTo>
                  <a:pt x="3155" y="14196"/>
                </a:lnTo>
                <a:lnTo>
                  <a:pt x="3045" y="14233"/>
                </a:lnTo>
                <a:lnTo>
                  <a:pt x="2935" y="14380"/>
                </a:lnTo>
                <a:lnTo>
                  <a:pt x="2752" y="14673"/>
                </a:lnTo>
                <a:lnTo>
                  <a:pt x="2495" y="15077"/>
                </a:lnTo>
                <a:lnTo>
                  <a:pt x="2238" y="15443"/>
                </a:lnTo>
                <a:lnTo>
                  <a:pt x="2202" y="15553"/>
                </a:lnTo>
                <a:lnTo>
                  <a:pt x="1908" y="15370"/>
                </a:lnTo>
                <a:lnTo>
                  <a:pt x="1615" y="15187"/>
                </a:lnTo>
                <a:lnTo>
                  <a:pt x="1761" y="15077"/>
                </a:lnTo>
                <a:lnTo>
                  <a:pt x="1872" y="14967"/>
                </a:lnTo>
                <a:lnTo>
                  <a:pt x="2238" y="14563"/>
                </a:lnTo>
                <a:lnTo>
                  <a:pt x="2568" y="14196"/>
                </a:lnTo>
                <a:lnTo>
                  <a:pt x="2715" y="13976"/>
                </a:lnTo>
                <a:lnTo>
                  <a:pt x="2789" y="13756"/>
                </a:lnTo>
                <a:lnTo>
                  <a:pt x="2789" y="13683"/>
                </a:lnTo>
                <a:lnTo>
                  <a:pt x="2752" y="13609"/>
                </a:lnTo>
                <a:lnTo>
                  <a:pt x="2642" y="13609"/>
                </a:lnTo>
                <a:lnTo>
                  <a:pt x="2422" y="13719"/>
                </a:lnTo>
                <a:lnTo>
                  <a:pt x="2238" y="13866"/>
                </a:lnTo>
                <a:lnTo>
                  <a:pt x="1945" y="14233"/>
                </a:lnTo>
                <a:lnTo>
                  <a:pt x="1578" y="14673"/>
                </a:lnTo>
                <a:lnTo>
                  <a:pt x="1505" y="14820"/>
                </a:lnTo>
                <a:lnTo>
                  <a:pt x="1431" y="15003"/>
                </a:lnTo>
                <a:lnTo>
                  <a:pt x="1138" y="14636"/>
                </a:lnTo>
                <a:lnTo>
                  <a:pt x="1468" y="14306"/>
                </a:lnTo>
                <a:lnTo>
                  <a:pt x="1761" y="13939"/>
                </a:lnTo>
                <a:lnTo>
                  <a:pt x="2312" y="13206"/>
                </a:lnTo>
                <a:lnTo>
                  <a:pt x="2312" y="13132"/>
                </a:lnTo>
                <a:lnTo>
                  <a:pt x="2312" y="13059"/>
                </a:lnTo>
                <a:lnTo>
                  <a:pt x="2238" y="12949"/>
                </a:lnTo>
                <a:lnTo>
                  <a:pt x="2202" y="12912"/>
                </a:lnTo>
                <a:lnTo>
                  <a:pt x="2055" y="12912"/>
                </a:lnTo>
                <a:lnTo>
                  <a:pt x="1982" y="12949"/>
                </a:lnTo>
                <a:lnTo>
                  <a:pt x="1431" y="13646"/>
                </a:lnTo>
                <a:lnTo>
                  <a:pt x="1211" y="14013"/>
                </a:lnTo>
                <a:lnTo>
                  <a:pt x="991" y="14380"/>
                </a:lnTo>
                <a:lnTo>
                  <a:pt x="844" y="14050"/>
                </a:lnTo>
                <a:lnTo>
                  <a:pt x="698" y="13719"/>
                </a:lnTo>
                <a:lnTo>
                  <a:pt x="1028" y="13426"/>
                </a:lnTo>
                <a:lnTo>
                  <a:pt x="1358" y="13096"/>
                </a:lnTo>
                <a:lnTo>
                  <a:pt x="1872" y="12436"/>
                </a:lnTo>
                <a:lnTo>
                  <a:pt x="1908" y="12362"/>
                </a:lnTo>
                <a:lnTo>
                  <a:pt x="1908" y="12289"/>
                </a:lnTo>
                <a:lnTo>
                  <a:pt x="1872" y="12215"/>
                </a:lnTo>
                <a:lnTo>
                  <a:pt x="1835" y="12179"/>
                </a:lnTo>
                <a:lnTo>
                  <a:pt x="1761" y="12142"/>
                </a:lnTo>
                <a:lnTo>
                  <a:pt x="1688" y="12105"/>
                </a:lnTo>
                <a:lnTo>
                  <a:pt x="1615" y="12105"/>
                </a:lnTo>
                <a:lnTo>
                  <a:pt x="1541" y="12179"/>
                </a:lnTo>
                <a:lnTo>
                  <a:pt x="1065" y="12729"/>
                </a:lnTo>
                <a:lnTo>
                  <a:pt x="808" y="13022"/>
                </a:lnTo>
                <a:lnTo>
                  <a:pt x="624" y="13353"/>
                </a:lnTo>
                <a:lnTo>
                  <a:pt x="588" y="13206"/>
                </a:lnTo>
                <a:lnTo>
                  <a:pt x="551" y="12876"/>
                </a:lnTo>
                <a:lnTo>
                  <a:pt x="771" y="12656"/>
                </a:lnTo>
                <a:lnTo>
                  <a:pt x="1028" y="12399"/>
                </a:lnTo>
                <a:lnTo>
                  <a:pt x="1321" y="12069"/>
                </a:lnTo>
                <a:lnTo>
                  <a:pt x="1468" y="11885"/>
                </a:lnTo>
                <a:lnTo>
                  <a:pt x="1505" y="11775"/>
                </a:lnTo>
                <a:lnTo>
                  <a:pt x="1505" y="11665"/>
                </a:lnTo>
                <a:lnTo>
                  <a:pt x="1505" y="11592"/>
                </a:lnTo>
                <a:lnTo>
                  <a:pt x="1468" y="11555"/>
                </a:lnTo>
                <a:lnTo>
                  <a:pt x="1395" y="11518"/>
                </a:lnTo>
                <a:lnTo>
                  <a:pt x="1358" y="11555"/>
                </a:lnTo>
                <a:lnTo>
                  <a:pt x="1175" y="11629"/>
                </a:lnTo>
                <a:lnTo>
                  <a:pt x="1028" y="11775"/>
                </a:lnTo>
                <a:lnTo>
                  <a:pt x="771" y="12105"/>
                </a:lnTo>
                <a:lnTo>
                  <a:pt x="514" y="12436"/>
                </a:lnTo>
                <a:lnTo>
                  <a:pt x="514" y="11922"/>
                </a:lnTo>
                <a:lnTo>
                  <a:pt x="624" y="11812"/>
                </a:lnTo>
                <a:lnTo>
                  <a:pt x="734" y="11702"/>
                </a:lnTo>
                <a:lnTo>
                  <a:pt x="808" y="11482"/>
                </a:lnTo>
                <a:lnTo>
                  <a:pt x="991" y="11445"/>
                </a:lnTo>
                <a:lnTo>
                  <a:pt x="1138" y="11408"/>
                </a:lnTo>
                <a:lnTo>
                  <a:pt x="1248" y="11298"/>
                </a:lnTo>
                <a:lnTo>
                  <a:pt x="1358" y="11188"/>
                </a:lnTo>
                <a:lnTo>
                  <a:pt x="1468" y="11078"/>
                </a:lnTo>
                <a:lnTo>
                  <a:pt x="1505" y="10932"/>
                </a:lnTo>
                <a:lnTo>
                  <a:pt x="1505" y="10858"/>
                </a:lnTo>
                <a:lnTo>
                  <a:pt x="1505" y="10785"/>
                </a:lnTo>
                <a:lnTo>
                  <a:pt x="1468" y="10711"/>
                </a:lnTo>
                <a:lnTo>
                  <a:pt x="1395" y="10675"/>
                </a:lnTo>
                <a:lnTo>
                  <a:pt x="1175" y="10675"/>
                </a:lnTo>
                <a:lnTo>
                  <a:pt x="1101" y="10748"/>
                </a:lnTo>
                <a:lnTo>
                  <a:pt x="1065" y="10822"/>
                </a:lnTo>
                <a:lnTo>
                  <a:pt x="1028" y="10932"/>
                </a:lnTo>
                <a:lnTo>
                  <a:pt x="954" y="11005"/>
                </a:lnTo>
                <a:lnTo>
                  <a:pt x="844" y="11042"/>
                </a:lnTo>
                <a:lnTo>
                  <a:pt x="698" y="11078"/>
                </a:lnTo>
                <a:lnTo>
                  <a:pt x="881" y="10785"/>
                </a:lnTo>
                <a:lnTo>
                  <a:pt x="954" y="10675"/>
                </a:lnTo>
                <a:lnTo>
                  <a:pt x="1101" y="10565"/>
                </a:lnTo>
                <a:lnTo>
                  <a:pt x="1211" y="10455"/>
                </a:lnTo>
                <a:lnTo>
                  <a:pt x="1395" y="10418"/>
                </a:lnTo>
                <a:lnTo>
                  <a:pt x="1541" y="10345"/>
                </a:lnTo>
                <a:lnTo>
                  <a:pt x="1725" y="10345"/>
                </a:lnTo>
                <a:lnTo>
                  <a:pt x="2092" y="10308"/>
                </a:lnTo>
                <a:lnTo>
                  <a:pt x="2422" y="10271"/>
                </a:lnTo>
                <a:lnTo>
                  <a:pt x="2715" y="10161"/>
                </a:lnTo>
                <a:lnTo>
                  <a:pt x="3009" y="9978"/>
                </a:lnTo>
                <a:lnTo>
                  <a:pt x="3229" y="9721"/>
                </a:lnTo>
                <a:lnTo>
                  <a:pt x="3412" y="9464"/>
                </a:lnTo>
                <a:lnTo>
                  <a:pt x="3559" y="9171"/>
                </a:lnTo>
                <a:lnTo>
                  <a:pt x="3706" y="8841"/>
                </a:lnTo>
                <a:lnTo>
                  <a:pt x="3706" y="8804"/>
                </a:lnTo>
                <a:lnTo>
                  <a:pt x="3706" y="8767"/>
                </a:lnTo>
                <a:lnTo>
                  <a:pt x="3926" y="8731"/>
                </a:lnTo>
                <a:lnTo>
                  <a:pt x="4146" y="8657"/>
                </a:lnTo>
                <a:lnTo>
                  <a:pt x="4366" y="8584"/>
                </a:lnTo>
                <a:lnTo>
                  <a:pt x="4586" y="8547"/>
                </a:lnTo>
                <a:close/>
                <a:moveTo>
                  <a:pt x="3265" y="7484"/>
                </a:moveTo>
                <a:lnTo>
                  <a:pt x="3009" y="7557"/>
                </a:lnTo>
                <a:lnTo>
                  <a:pt x="2789" y="7704"/>
                </a:lnTo>
                <a:lnTo>
                  <a:pt x="2568" y="7850"/>
                </a:lnTo>
                <a:lnTo>
                  <a:pt x="2422" y="7997"/>
                </a:lnTo>
                <a:lnTo>
                  <a:pt x="2275" y="8180"/>
                </a:lnTo>
                <a:lnTo>
                  <a:pt x="2165" y="8364"/>
                </a:lnTo>
                <a:lnTo>
                  <a:pt x="2092" y="8584"/>
                </a:lnTo>
                <a:lnTo>
                  <a:pt x="2018" y="8254"/>
                </a:lnTo>
                <a:lnTo>
                  <a:pt x="1945" y="7924"/>
                </a:lnTo>
                <a:lnTo>
                  <a:pt x="1872" y="7850"/>
                </a:lnTo>
                <a:lnTo>
                  <a:pt x="1835" y="7850"/>
                </a:lnTo>
                <a:lnTo>
                  <a:pt x="1761" y="7887"/>
                </a:lnTo>
                <a:lnTo>
                  <a:pt x="1688" y="7997"/>
                </a:lnTo>
                <a:lnTo>
                  <a:pt x="1651" y="8107"/>
                </a:lnTo>
                <a:lnTo>
                  <a:pt x="1615" y="8364"/>
                </a:lnTo>
                <a:lnTo>
                  <a:pt x="1651" y="8657"/>
                </a:lnTo>
                <a:lnTo>
                  <a:pt x="1725" y="8914"/>
                </a:lnTo>
                <a:lnTo>
                  <a:pt x="1872" y="9208"/>
                </a:lnTo>
                <a:lnTo>
                  <a:pt x="2055" y="9428"/>
                </a:lnTo>
                <a:lnTo>
                  <a:pt x="2275" y="9611"/>
                </a:lnTo>
                <a:lnTo>
                  <a:pt x="2495" y="9758"/>
                </a:lnTo>
                <a:lnTo>
                  <a:pt x="2312" y="9831"/>
                </a:lnTo>
                <a:lnTo>
                  <a:pt x="2128" y="9868"/>
                </a:lnTo>
                <a:lnTo>
                  <a:pt x="1688" y="9868"/>
                </a:lnTo>
                <a:lnTo>
                  <a:pt x="1468" y="9905"/>
                </a:lnTo>
                <a:lnTo>
                  <a:pt x="1248" y="9941"/>
                </a:lnTo>
                <a:lnTo>
                  <a:pt x="1065" y="10015"/>
                </a:lnTo>
                <a:lnTo>
                  <a:pt x="881" y="10125"/>
                </a:lnTo>
                <a:lnTo>
                  <a:pt x="588" y="10381"/>
                </a:lnTo>
                <a:lnTo>
                  <a:pt x="441" y="10528"/>
                </a:lnTo>
                <a:lnTo>
                  <a:pt x="331" y="10711"/>
                </a:lnTo>
                <a:lnTo>
                  <a:pt x="221" y="10932"/>
                </a:lnTo>
                <a:lnTo>
                  <a:pt x="147" y="11115"/>
                </a:lnTo>
                <a:lnTo>
                  <a:pt x="37" y="11592"/>
                </a:lnTo>
                <a:lnTo>
                  <a:pt x="1" y="12069"/>
                </a:lnTo>
                <a:lnTo>
                  <a:pt x="1" y="12546"/>
                </a:lnTo>
                <a:lnTo>
                  <a:pt x="74" y="13022"/>
                </a:lnTo>
                <a:lnTo>
                  <a:pt x="147" y="13463"/>
                </a:lnTo>
                <a:lnTo>
                  <a:pt x="258" y="13903"/>
                </a:lnTo>
                <a:lnTo>
                  <a:pt x="404" y="14270"/>
                </a:lnTo>
                <a:lnTo>
                  <a:pt x="588" y="14673"/>
                </a:lnTo>
                <a:lnTo>
                  <a:pt x="844" y="15040"/>
                </a:lnTo>
                <a:lnTo>
                  <a:pt x="1101" y="15333"/>
                </a:lnTo>
                <a:lnTo>
                  <a:pt x="1431" y="15627"/>
                </a:lnTo>
                <a:lnTo>
                  <a:pt x="1761" y="15847"/>
                </a:lnTo>
                <a:lnTo>
                  <a:pt x="2165" y="16030"/>
                </a:lnTo>
                <a:lnTo>
                  <a:pt x="2568" y="16140"/>
                </a:lnTo>
                <a:lnTo>
                  <a:pt x="2789" y="16177"/>
                </a:lnTo>
                <a:lnTo>
                  <a:pt x="3009" y="16177"/>
                </a:lnTo>
                <a:lnTo>
                  <a:pt x="3486" y="16140"/>
                </a:lnTo>
                <a:lnTo>
                  <a:pt x="3926" y="16030"/>
                </a:lnTo>
                <a:lnTo>
                  <a:pt x="4329" y="15884"/>
                </a:lnTo>
                <a:lnTo>
                  <a:pt x="4696" y="15700"/>
                </a:lnTo>
                <a:lnTo>
                  <a:pt x="5100" y="15517"/>
                </a:lnTo>
                <a:lnTo>
                  <a:pt x="5430" y="15297"/>
                </a:lnTo>
                <a:lnTo>
                  <a:pt x="5613" y="15150"/>
                </a:lnTo>
                <a:lnTo>
                  <a:pt x="5723" y="15003"/>
                </a:lnTo>
                <a:lnTo>
                  <a:pt x="6310" y="14490"/>
                </a:lnTo>
                <a:lnTo>
                  <a:pt x="6567" y="14270"/>
                </a:lnTo>
                <a:lnTo>
                  <a:pt x="6714" y="14160"/>
                </a:lnTo>
                <a:lnTo>
                  <a:pt x="6787" y="14013"/>
                </a:lnTo>
                <a:lnTo>
                  <a:pt x="6970" y="13683"/>
                </a:lnTo>
                <a:lnTo>
                  <a:pt x="7117" y="13316"/>
                </a:lnTo>
                <a:lnTo>
                  <a:pt x="7227" y="12949"/>
                </a:lnTo>
                <a:lnTo>
                  <a:pt x="7300" y="12619"/>
                </a:lnTo>
                <a:lnTo>
                  <a:pt x="7374" y="12252"/>
                </a:lnTo>
                <a:lnTo>
                  <a:pt x="7410" y="11885"/>
                </a:lnTo>
                <a:lnTo>
                  <a:pt x="7410" y="11518"/>
                </a:lnTo>
                <a:lnTo>
                  <a:pt x="7374" y="11152"/>
                </a:lnTo>
                <a:lnTo>
                  <a:pt x="7337" y="10785"/>
                </a:lnTo>
                <a:lnTo>
                  <a:pt x="7264" y="10418"/>
                </a:lnTo>
                <a:lnTo>
                  <a:pt x="7154" y="10125"/>
                </a:lnTo>
                <a:lnTo>
                  <a:pt x="7007" y="9794"/>
                </a:lnTo>
                <a:lnTo>
                  <a:pt x="6860" y="9538"/>
                </a:lnTo>
                <a:lnTo>
                  <a:pt x="6677" y="9244"/>
                </a:lnTo>
                <a:lnTo>
                  <a:pt x="6457" y="8987"/>
                </a:lnTo>
                <a:lnTo>
                  <a:pt x="6237" y="8767"/>
                </a:lnTo>
                <a:lnTo>
                  <a:pt x="5980" y="8584"/>
                </a:lnTo>
                <a:lnTo>
                  <a:pt x="5686" y="8401"/>
                </a:lnTo>
                <a:lnTo>
                  <a:pt x="5393" y="8291"/>
                </a:lnTo>
                <a:lnTo>
                  <a:pt x="5100" y="8180"/>
                </a:lnTo>
                <a:lnTo>
                  <a:pt x="4769" y="8144"/>
                </a:lnTo>
                <a:lnTo>
                  <a:pt x="4476" y="8144"/>
                </a:lnTo>
                <a:lnTo>
                  <a:pt x="4219" y="8180"/>
                </a:lnTo>
                <a:lnTo>
                  <a:pt x="3926" y="8291"/>
                </a:lnTo>
                <a:lnTo>
                  <a:pt x="3816" y="8364"/>
                </a:lnTo>
                <a:lnTo>
                  <a:pt x="3706" y="8437"/>
                </a:lnTo>
                <a:lnTo>
                  <a:pt x="3632" y="8547"/>
                </a:lnTo>
                <a:lnTo>
                  <a:pt x="3559" y="8657"/>
                </a:lnTo>
                <a:lnTo>
                  <a:pt x="3559" y="8694"/>
                </a:lnTo>
                <a:lnTo>
                  <a:pt x="3522" y="8731"/>
                </a:lnTo>
                <a:lnTo>
                  <a:pt x="3486" y="8767"/>
                </a:lnTo>
                <a:lnTo>
                  <a:pt x="3192" y="9171"/>
                </a:lnTo>
                <a:lnTo>
                  <a:pt x="3009" y="9354"/>
                </a:lnTo>
                <a:lnTo>
                  <a:pt x="2825" y="9538"/>
                </a:lnTo>
                <a:lnTo>
                  <a:pt x="2789" y="9464"/>
                </a:lnTo>
                <a:lnTo>
                  <a:pt x="2458" y="9171"/>
                </a:lnTo>
                <a:lnTo>
                  <a:pt x="2348" y="9024"/>
                </a:lnTo>
                <a:lnTo>
                  <a:pt x="2202" y="8877"/>
                </a:lnTo>
                <a:lnTo>
                  <a:pt x="2275" y="8877"/>
                </a:lnTo>
                <a:lnTo>
                  <a:pt x="2312" y="8841"/>
                </a:lnTo>
                <a:lnTo>
                  <a:pt x="2532" y="8841"/>
                </a:lnTo>
                <a:lnTo>
                  <a:pt x="2715" y="8804"/>
                </a:lnTo>
                <a:lnTo>
                  <a:pt x="2899" y="8731"/>
                </a:lnTo>
                <a:lnTo>
                  <a:pt x="3045" y="8621"/>
                </a:lnTo>
                <a:lnTo>
                  <a:pt x="3265" y="8474"/>
                </a:lnTo>
                <a:lnTo>
                  <a:pt x="3486" y="8254"/>
                </a:lnTo>
                <a:lnTo>
                  <a:pt x="3669" y="8034"/>
                </a:lnTo>
                <a:lnTo>
                  <a:pt x="3816" y="7814"/>
                </a:lnTo>
                <a:lnTo>
                  <a:pt x="3852" y="7740"/>
                </a:lnTo>
                <a:lnTo>
                  <a:pt x="3852" y="7667"/>
                </a:lnTo>
                <a:lnTo>
                  <a:pt x="3779" y="7557"/>
                </a:lnTo>
                <a:lnTo>
                  <a:pt x="3669" y="7484"/>
                </a:lnTo>
                <a:lnTo>
                  <a:pt x="3596" y="7484"/>
                </a:lnTo>
                <a:lnTo>
                  <a:pt x="3522" y="7520"/>
                </a:lnTo>
                <a:lnTo>
                  <a:pt x="3412" y="7484"/>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495" name="Google Shape;495;p10"/>
          <p:cNvSpPr/>
          <p:nvPr/>
        </p:nvSpPr>
        <p:spPr>
          <a:xfrm>
            <a:off x="645010" y="355961"/>
            <a:ext cx="414157" cy="507762"/>
          </a:xfrm>
          <a:custGeom>
            <a:avLst/>
            <a:gdLst/>
            <a:ahLst/>
            <a:cxnLst/>
            <a:rect l="l" t="t" r="r" b="b"/>
            <a:pathLst>
              <a:path w="14601" h="17901" extrusionOk="0">
                <a:moveTo>
                  <a:pt x="10492" y="4329"/>
                </a:moveTo>
                <a:lnTo>
                  <a:pt x="10859" y="4769"/>
                </a:lnTo>
                <a:lnTo>
                  <a:pt x="10712" y="4769"/>
                </a:lnTo>
                <a:lnTo>
                  <a:pt x="10712" y="4696"/>
                </a:lnTo>
                <a:lnTo>
                  <a:pt x="10675" y="4622"/>
                </a:lnTo>
                <a:lnTo>
                  <a:pt x="10639" y="4622"/>
                </a:lnTo>
                <a:lnTo>
                  <a:pt x="10602" y="4549"/>
                </a:lnTo>
                <a:lnTo>
                  <a:pt x="10565" y="4512"/>
                </a:lnTo>
                <a:lnTo>
                  <a:pt x="10455" y="4475"/>
                </a:lnTo>
                <a:lnTo>
                  <a:pt x="10345" y="4512"/>
                </a:lnTo>
                <a:lnTo>
                  <a:pt x="10308" y="4549"/>
                </a:lnTo>
                <a:lnTo>
                  <a:pt x="10272" y="4622"/>
                </a:lnTo>
                <a:lnTo>
                  <a:pt x="10272" y="4696"/>
                </a:lnTo>
                <a:lnTo>
                  <a:pt x="10052" y="4622"/>
                </a:lnTo>
                <a:lnTo>
                  <a:pt x="10492" y="4329"/>
                </a:lnTo>
                <a:close/>
                <a:moveTo>
                  <a:pt x="6897" y="3448"/>
                </a:moveTo>
                <a:lnTo>
                  <a:pt x="7044" y="3485"/>
                </a:lnTo>
                <a:lnTo>
                  <a:pt x="7227" y="3522"/>
                </a:lnTo>
                <a:lnTo>
                  <a:pt x="7374" y="3595"/>
                </a:lnTo>
                <a:lnTo>
                  <a:pt x="7484" y="3705"/>
                </a:lnTo>
                <a:lnTo>
                  <a:pt x="7521" y="3815"/>
                </a:lnTo>
                <a:lnTo>
                  <a:pt x="7521" y="3889"/>
                </a:lnTo>
                <a:lnTo>
                  <a:pt x="7484" y="3999"/>
                </a:lnTo>
                <a:lnTo>
                  <a:pt x="7447" y="4109"/>
                </a:lnTo>
                <a:lnTo>
                  <a:pt x="7264" y="4292"/>
                </a:lnTo>
                <a:lnTo>
                  <a:pt x="7154" y="4439"/>
                </a:lnTo>
                <a:lnTo>
                  <a:pt x="6934" y="4732"/>
                </a:lnTo>
                <a:lnTo>
                  <a:pt x="6714" y="4952"/>
                </a:lnTo>
                <a:lnTo>
                  <a:pt x="6494" y="5099"/>
                </a:lnTo>
                <a:lnTo>
                  <a:pt x="6384" y="5136"/>
                </a:lnTo>
                <a:lnTo>
                  <a:pt x="6310" y="5136"/>
                </a:lnTo>
                <a:lnTo>
                  <a:pt x="6237" y="5062"/>
                </a:lnTo>
                <a:lnTo>
                  <a:pt x="6200" y="4989"/>
                </a:lnTo>
                <a:lnTo>
                  <a:pt x="6163" y="4806"/>
                </a:lnTo>
                <a:lnTo>
                  <a:pt x="6163" y="4659"/>
                </a:lnTo>
                <a:lnTo>
                  <a:pt x="6163" y="4145"/>
                </a:lnTo>
                <a:lnTo>
                  <a:pt x="6127" y="3595"/>
                </a:lnTo>
                <a:lnTo>
                  <a:pt x="6273" y="3522"/>
                </a:lnTo>
                <a:lnTo>
                  <a:pt x="6420" y="3485"/>
                </a:lnTo>
                <a:lnTo>
                  <a:pt x="6567" y="3448"/>
                </a:lnTo>
                <a:close/>
                <a:moveTo>
                  <a:pt x="6457" y="3118"/>
                </a:moveTo>
                <a:lnTo>
                  <a:pt x="6237" y="3192"/>
                </a:lnTo>
                <a:lnTo>
                  <a:pt x="6017" y="3265"/>
                </a:lnTo>
                <a:lnTo>
                  <a:pt x="5833" y="3375"/>
                </a:lnTo>
                <a:lnTo>
                  <a:pt x="5723" y="3558"/>
                </a:lnTo>
                <a:lnTo>
                  <a:pt x="5723" y="3632"/>
                </a:lnTo>
                <a:lnTo>
                  <a:pt x="5760" y="3668"/>
                </a:lnTo>
                <a:lnTo>
                  <a:pt x="5797" y="3705"/>
                </a:lnTo>
                <a:lnTo>
                  <a:pt x="5870" y="3705"/>
                </a:lnTo>
                <a:lnTo>
                  <a:pt x="5980" y="3668"/>
                </a:lnTo>
                <a:lnTo>
                  <a:pt x="5943" y="4219"/>
                </a:lnTo>
                <a:lnTo>
                  <a:pt x="5943" y="4769"/>
                </a:lnTo>
                <a:lnTo>
                  <a:pt x="5943" y="4952"/>
                </a:lnTo>
                <a:lnTo>
                  <a:pt x="5980" y="5099"/>
                </a:lnTo>
                <a:lnTo>
                  <a:pt x="6053" y="5209"/>
                </a:lnTo>
                <a:lnTo>
                  <a:pt x="6163" y="5319"/>
                </a:lnTo>
                <a:lnTo>
                  <a:pt x="6237" y="5393"/>
                </a:lnTo>
                <a:lnTo>
                  <a:pt x="6530" y="5393"/>
                </a:lnTo>
                <a:lnTo>
                  <a:pt x="6714" y="5282"/>
                </a:lnTo>
                <a:lnTo>
                  <a:pt x="6897" y="5136"/>
                </a:lnTo>
                <a:lnTo>
                  <a:pt x="7227" y="4806"/>
                </a:lnTo>
                <a:lnTo>
                  <a:pt x="7447" y="4512"/>
                </a:lnTo>
                <a:lnTo>
                  <a:pt x="7594" y="4329"/>
                </a:lnTo>
                <a:lnTo>
                  <a:pt x="7741" y="4182"/>
                </a:lnTo>
                <a:lnTo>
                  <a:pt x="7814" y="3962"/>
                </a:lnTo>
                <a:lnTo>
                  <a:pt x="7851" y="3852"/>
                </a:lnTo>
                <a:lnTo>
                  <a:pt x="7851" y="3742"/>
                </a:lnTo>
                <a:lnTo>
                  <a:pt x="7777" y="3595"/>
                </a:lnTo>
                <a:lnTo>
                  <a:pt x="7667" y="3448"/>
                </a:lnTo>
                <a:lnTo>
                  <a:pt x="7521" y="3302"/>
                </a:lnTo>
                <a:lnTo>
                  <a:pt x="7374" y="3228"/>
                </a:lnTo>
                <a:lnTo>
                  <a:pt x="7190" y="3155"/>
                </a:lnTo>
                <a:lnTo>
                  <a:pt x="6970" y="3118"/>
                </a:lnTo>
                <a:close/>
                <a:moveTo>
                  <a:pt x="2789" y="3522"/>
                </a:moveTo>
                <a:lnTo>
                  <a:pt x="2935" y="3668"/>
                </a:lnTo>
                <a:lnTo>
                  <a:pt x="3082" y="3779"/>
                </a:lnTo>
                <a:lnTo>
                  <a:pt x="3449" y="3925"/>
                </a:lnTo>
                <a:lnTo>
                  <a:pt x="3632" y="3999"/>
                </a:lnTo>
                <a:lnTo>
                  <a:pt x="3669" y="4072"/>
                </a:lnTo>
                <a:lnTo>
                  <a:pt x="3706" y="4145"/>
                </a:lnTo>
                <a:lnTo>
                  <a:pt x="3706" y="4219"/>
                </a:lnTo>
                <a:lnTo>
                  <a:pt x="3742" y="4255"/>
                </a:lnTo>
                <a:lnTo>
                  <a:pt x="3779" y="4292"/>
                </a:lnTo>
                <a:lnTo>
                  <a:pt x="3852" y="4329"/>
                </a:lnTo>
                <a:lnTo>
                  <a:pt x="4036" y="4402"/>
                </a:lnTo>
                <a:lnTo>
                  <a:pt x="4219" y="4475"/>
                </a:lnTo>
                <a:lnTo>
                  <a:pt x="4403" y="4586"/>
                </a:lnTo>
                <a:lnTo>
                  <a:pt x="4549" y="4696"/>
                </a:lnTo>
                <a:lnTo>
                  <a:pt x="4843" y="5026"/>
                </a:lnTo>
                <a:lnTo>
                  <a:pt x="5100" y="5319"/>
                </a:lnTo>
                <a:lnTo>
                  <a:pt x="4770" y="5356"/>
                </a:lnTo>
                <a:lnTo>
                  <a:pt x="4476" y="5356"/>
                </a:lnTo>
                <a:lnTo>
                  <a:pt x="3816" y="5319"/>
                </a:lnTo>
                <a:lnTo>
                  <a:pt x="3486" y="5319"/>
                </a:lnTo>
                <a:lnTo>
                  <a:pt x="3156" y="5393"/>
                </a:lnTo>
                <a:lnTo>
                  <a:pt x="2972" y="5466"/>
                </a:lnTo>
                <a:lnTo>
                  <a:pt x="2789" y="5576"/>
                </a:lnTo>
                <a:lnTo>
                  <a:pt x="2605" y="5649"/>
                </a:lnTo>
                <a:lnTo>
                  <a:pt x="2495" y="5686"/>
                </a:lnTo>
                <a:lnTo>
                  <a:pt x="2349" y="5686"/>
                </a:lnTo>
                <a:lnTo>
                  <a:pt x="2312" y="5723"/>
                </a:lnTo>
                <a:lnTo>
                  <a:pt x="2275" y="5796"/>
                </a:lnTo>
                <a:lnTo>
                  <a:pt x="2275" y="5833"/>
                </a:lnTo>
                <a:lnTo>
                  <a:pt x="2349" y="6676"/>
                </a:lnTo>
                <a:lnTo>
                  <a:pt x="2128" y="6493"/>
                </a:lnTo>
                <a:lnTo>
                  <a:pt x="1908" y="6383"/>
                </a:lnTo>
                <a:lnTo>
                  <a:pt x="1908" y="6126"/>
                </a:lnTo>
                <a:lnTo>
                  <a:pt x="1835" y="5906"/>
                </a:lnTo>
                <a:lnTo>
                  <a:pt x="1725" y="5796"/>
                </a:lnTo>
                <a:lnTo>
                  <a:pt x="1578" y="5723"/>
                </a:lnTo>
                <a:lnTo>
                  <a:pt x="1285" y="5649"/>
                </a:lnTo>
                <a:lnTo>
                  <a:pt x="1101" y="5649"/>
                </a:lnTo>
                <a:lnTo>
                  <a:pt x="918" y="5686"/>
                </a:lnTo>
                <a:lnTo>
                  <a:pt x="918" y="5686"/>
                </a:lnTo>
                <a:lnTo>
                  <a:pt x="1101" y="5356"/>
                </a:lnTo>
                <a:lnTo>
                  <a:pt x="1285" y="5026"/>
                </a:lnTo>
                <a:lnTo>
                  <a:pt x="1468" y="4732"/>
                </a:lnTo>
                <a:lnTo>
                  <a:pt x="1688" y="4439"/>
                </a:lnTo>
                <a:lnTo>
                  <a:pt x="1945" y="4182"/>
                </a:lnTo>
                <a:lnTo>
                  <a:pt x="2202" y="3962"/>
                </a:lnTo>
                <a:lnTo>
                  <a:pt x="2495" y="3742"/>
                </a:lnTo>
                <a:lnTo>
                  <a:pt x="2789" y="3522"/>
                </a:lnTo>
                <a:close/>
                <a:moveTo>
                  <a:pt x="10639" y="7520"/>
                </a:moveTo>
                <a:lnTo>
                  <a:pt x="11042" y="7703"/>
                </a:lnTo>
                <a:lnTo>
                  <a:pt x="11336" y="7850"/>
                </a:lnTo>
                <a:lnTo>
                  <a:pt x="11482" y="7924"/>
                </a:lnTo>
                <a:lnTo>
                  <a:pt x="11629" y="7960"/>
                </a:lnTo>
                <a:lnTo>
                  <a:pt x="11556" y="8254"/>
                </a:lnTo>
                <a:lnTo>
                  <a:pt x="11225" y="8107"/>
                </a:lnTo>
                <a:lnTo>
                  <a:pt x="10895" y="7960"/>
                </a:lnTo>
                <a:lnTo>
                  <a:pt x="10785" y="7887"/>
                </a:lnTo>
                <a:lnTo>
                  <a:pt x="10639" y="7520"/>
                </a:lnTo>
                <a:close/>
                <a:moveTo>
                  <a:pt x="10272" y="8070"/>
                </a:moveTo>
                <a:lnTo>
                  <a:pt x="10382" y="8144"/>
                </a:lnTo>
                <a:lnTo>
                  <a:pt x="10529" y="8217"/>
                </a:lnTo>
                <a:lnTo>
                  <a:pt x="10565" y="8327"/>
                </a:lnTo>
                <a:lnTo>
                  <a:pt x="10602" y="8400"/>
                </a:lnTo>
                <a:lnTo>
                  <a:pt x="10712" y="8437"/>
                </a:lnTo>
                <a:lnTo>
                  <a:pt x="10932" y="8510"/>
                </a:lnTo>
                <a:lnTo>
                  <a:pt x="11042" y="8547"/>
                </a:lnTo>
                <a:lnTo>
                  <a:pt x="11042" y="8584"/>
                </a:lnTo>
                <a:lnTo>
                  <a:pt x="11042" y="8657"/>
                </a:lnTo>
                <a:lnTo>
                  <a:pt x="11079" y="8731"/>
                </a:lnTo>
                <a:lnTo>
                  <a:pt x="11152" y="8804"/>
                </a:lnTo>
                <a:lnTo>
                  <a:pt x="11336" y="8841"/>
                </a:lnTo>
                <a:lnTo>
                  <a:pt x="11152" y="9244"/>
                </a:lnTo>
                <a:lnTo>
                  <a:pt x="11079" y="9171"/>
                </a:lnTo>
                <a:lnTo>
                  <a:pt x="10602" y="8767"/>
                </a:lnTo>
                <a:lnTo>
                  <a:pt x="10602" y="8547"/>
                </a:lnTo>
                <a:lnTo>
                  <a:pt x="10565" y="8364"/>
                </a:lnTo>
                <a:lnTo>
                  <a:pt x="10492" y="8254"/>
                </a:lnTo>
                <a:lnTo>
                  <a:pt x="10345" y="8180"/>
                </a:lnTo>
                <a:lnTo>
                  <a:pt x="10272" y="8070"/>
                </a:lnTo>
                <a:close/>
                <a:moveTo>
                  <a:pt x="9135" y="4806"/>
                </a:moveTo>
                <a:lnTo>
                  <a:pt x="9501" y="4842"/>
                </a:lnTo>
                <a:lnTo>
                  <a:pt x="9575" y="4879"/>
                </a:lnTo>
                <a:lnTo>
                  <a:pt x="9611" y="4842"/>
                </a:lnTo>
                <a:lnTo>
                  <a:pt x="9905" y="4916"/>
                </a:lnTo>
                <a:lnTo>
                  <a:pt x="10198" y="5026"/>
                </a:lnTo>
                <a:lnTo>
                  <a:pt x="10015" y="5246"/>
                </a:lnTo>
                <a:lnTo>
                  <a:pt x="10015" y="5319"/>
                </a:lnTo>
                <a:lnTo>
                  <a:pt x="10052" y="5393"/>
                </a:lnTo>
                <a:lnTo>
                  <a:pt x="10125" y="5429"/>
                </a:lnTo>
                <a:lnTo>
                  <a:pt x="10198" y="5429"/>
                </a:lnTo>
                <a:lnTo>
                  <a:pt x="10418" y="5319"/>
                </a:lnTo>
                <a:lnTo>
                  <a:pt x="10639" y="5246"/>
                </a:lnTo>
                <a:lnTo>
                  <a:pt x="10859" y="5209"/>
                </a:lnTo>
                <a:lnTo>
                  <a:pt x="11115" y="5172"/>
                </a:lnTo>
                <a:lnTo>
                  <a:pt x="11336" y="5613"/>
                </a:lnTo>
                <a:lnTo>
                  <a:pt x="10859" y="5723"/>
                </a:lnTo>
                <a:lnTo>
                  <a:pt x="10602" y="5796"/>
                </a:lnTo>
                <a:lnTo>
                  <a:pt x="10382" y="5906"/>
                </a:lnTo>
                <a:lnTo>
                  <a:pt x="10345" y="5943"/>
                </a:lnTo>
                <a:lnTo>
                  <a:pt x="10345" y="5979"/>
                </a:lnTo>
                <a:lnTo>
                  <a:pt x="10345" y="6016"/>
                </a:lnTo>
                <a:lnTo>
                  <a:pt x="10382" y="6053"/>
                </a:lnTo>
                <a:lnTo>
                  <a:pt x="10639" y="6126"/>
                </a:lnTo>
                <a:lnTo>
                  <a:pt x="10932" y="6126"/>
                </a:lnTo>
                <a:lnTo>
                  <a:pt x="11225" y="6089"/>
                </a:lnTo>
                <a:lnTo>
                  <a:pt x="11482" y="6016"/>
                </a:lnTo>
                <a:lnTo>
                  <a:pt x="11629" y="6566"/>
                </a:lnTo>
                <a:lnTo>
                  <a:pt x="11666" y="6640"/>
                </a:lnTo>
                <a:lnTo>
                  <a:pt x="11666" y="6640"/>
                </a:lnTo>
                <a:lnTo>
                  <a:pt x="11262" y="6530"/>
                </a:lnTo>
                <a:lnTo>
                  <a:pt x="10932" y="6456"/>
                </a:lnTo>
                <a:lnTo>
                  <a:pt x="10749" y="6420"/>
                </a:lnTo>
                <a:lnTo>
                  <a:pt x="10565" y="6456"/>
                </a:lnTo>
                <a:lnTo>
                  <a:pt x="10529" y="6456"/>
                </a:lnTo>
                <a:lnTo>
                  <a:pt x="10565" y="6530"/>
                </a:lnTo>
                <a:lnTo>
                  <a:pt x="10712" y="6640"/>
                </a:lnTo>
                <a:lnTo>
                  <a:pt x="10895" y="6750"/>
                </a:lnTo>
                <a:lnTo>
                  <a:pt x="11336" y="6933"/>
                </a:lnTo>
                <a:lnTo>
                  <a:pt x="11702" y="7043"/>
                </a:lnTo>
                <a:lnTo>
                  <a:pt x="11666" y="7593"/>
                </a:lnTo>
                <a:lnTo>
                  <a:pt x="11482" y="7520"/>
                </a:lnTo>
                <a:lnTo>
                  <a:pt x="11299" y="7447"/>
                </a:lnTo>
                <a:lnTo>
                  <a:pt x="10785" y="7227"/>
                </a:lnTo>
                <a:lnTo>
                  <a:pt x="10529" y="7153"/>
                </a:lnTo>
                <a:lnTo>
                  <a:pt x="10235" y="7117"/>
                </a:lnTo>
                <a:lnTo>
                  <a:pt x="10198" y="7117"/>
                </a:lnTo>
                <a:lnTo>
                  <a:pt x="10198" y="7153"/>
                </a:lnTo>
                <a:lnTo>
                  <a:pt x="10198" y="7190"/>
                </a:lnTo>
                <a:lnTo>
                  <a:pt x="10198" y="7227"/>
                </a:lnTo>
                <a:lnTo>
                  <a:pt x="10492" y="7410"/>
                </a:lnTo>
                <a:lnTo>
                  <a:pt x="10418" y="7447"/>
                </a:lnTo>
                <a:lnTo>
                  <a:pt x="10015" y="7593"/>
                </a:lnTo>
                <a:lnTo>
                  <a:pt x="9905" y="7483"/>
                </a:lnTo>
                <a:lnTo>
                  <a:pt x="9832" y="7447"/>
                </a:lnTo>
                <a:lnTo>
                  <a:pt x="9795" y="7483"/>
                </a:lnTo>
                <a:lnTo>
                  <a:pt x="9758" y="7520"/>
                </a:lnTo>
                <a:lnTo>
                  <a:pt x="9722" y="7557"/>
                </a:lnTo>
                <a:lnTo>
                  <a:pt x="9722" y="7703"/>
                </a:lnTo>
                <a:lnTo>
                  <a:pt x="9685" y="7740"/>
                </a:lnTo>
                <a:lnTo>
                  <a:pt x="9685" y="7813"/>
                </a:lnTo>
                <a:lnTo>
                  <a:pt x="9722" y="7924"/>
                </a:lnTo>
                <a:lnTo>
                  <a:pt x="9942" y="8180"/>
                </a:lnTo>
                <a:lnTo>
                  <a:pt x="9611" y="7960"/>
                </a:lnTo>
                <a:lnTo>
                  <a:pt x="9281" y="7777"/>
                </a:lnTo>
                <a:lnTo>
                  <a:pt x="9245" y="7777"/>
                </a:lnTo>
                <a:lnTo>
                  <a:pt x="9208" y="7813"/>
                </a:lnTo>
                <a:lnTo>
                  <a:pt x="9171" y="7850"/>
                </a:lnTo>
                <a:lnTo>
                  <a:pt x="9171" y="7924"/>
                </a:lnTo>
                <a:lnTo>
                  <a:pt x="9391" y="8180"/>
                </a:lnTo>
                <a:lnTo>
                  <a:pt x="9648" y="8437"/>
                </a:lnTo>
                <a:lnTo>
                  <a:pt x="10162" y="8877"/>
                </a:lnTo>
                <a:lnTo>
                  <a:pt x="10235" y="8951"/>
                </a:lnTo>
                <a:lnTo>
                  <a:pt x="10162" y="9134"/>
                </a:lnTo>
                <a:lnTo>
                  <a:pt x="10052" y="9317"/>
                </a:lnTo>
                <a:lnTo>
                  <a:pt x="9905" y="9391"/>
                </a:lnTo>
                <a:lnTo>
                  <a:pt x="9832" y="9354"/>
                </a:lnTo>
                <a:lnTo>
                  <a:pt x="9428" y="9097"/>
                </a:lnTo>
                <a:lnTo>
                  <a:pt x="9318" y="8914"/>
                </a:lnTo>
                <a:lnTo>
                  <a:pt x="9171" y="8694"/>
                </a:lnTo>
                <a:lnTo>
                  <a:pt x="8951" y="8547"/>
                </a:lnTo>
                <a:lnTo>
                  <a:pt x="8768" y="8400"/>
                </a:lnTo>
                <a:lnTo>
                  <a:pt x="8658" y="8290"/>
                </a:lnTo>
                <a:lnTo>
                  <a:pt x="8548" y="8107"/>
                </a:lnTo>
                <a:lnTo>
                  <a:pt x="8511" y="7887"/>
                </a:lnTo>
                <a:lnTo>
                  <a:pt x="8474" y="7887"/>
                </a:lnTo>
                <a:lnTo>
                  <a:pt x="8474" y="7777"/>
                </a:lnTo>
                <a:lnTo>
                  <a:pt x="8438" y="7740"/>
                </a:lnTo>
                <a:lnTo>
                  <a:pt x="8364" y="7740"/>
                </a:lnTo>
                <a:lnTo>
                  <a:pt x="7887" y="7667"/>
                </a:lnTo>
                <a:lnTo>
                  <a:pt x="7374" y="7630"/>
                </a:lnTo>
                <a:lnTo>
                  <a:pt x="7117" y="7630"/>
                </a:lnTo>
                <a:lnTo>
                  <a:pt x="6860" y="7667"/>
                </a:lnTo>
                <a:lnTo>
                  <a:pt x="6640" y="7740"/>
                </a:lnTo>
                <a:lnTo>
                  <a:pt x="6457" y="7887"/>
                </a:lnTo>
                <a:lnTo>
                  <a:pt x="6384" y="7777"/>
                </a:lnTo>
                <a:lnTo>
                  <a:pt x="6347" y="7703"/>
                </a:lnTo>
                <a:lnTo>
                  <a:pt x="6384" y="7630"/>
                </a:lnTo>
                <a:lnTo>
                  <a:pt x="6420" y="7557"/>
                </a:lnTo>
                <a:lnTo>
                  <a:pt x="6604" y="7410"/>
                </a:lnTo>
                <a:lnTo>
                  <a:pt x="6787" y="7337"/>
                </a:lnTo>
                <a:lnTo>
                  <a:pt x="7080" y="7300"/>
                </a:lnTo>
                <a:lnTo>
                  <a:pt x="7374" y="7227"/>
                </a:lnTo>
                <a:lnTo>
                  <a:pt x="7521" y="7153"/>
                </a:lnTo>
                <a:lnTo>
                  <a:pt x="7704" y="7006"/>
                </a:lnTo>
                <a:lnTo>
                  <a:pt x="7741" y="6896"/>
                </a:lnTo>
                <a:lnTo>
                  <a:pt x="7777" y="6823"/>
                </a:lnTo>
                <a:lnTo>
                  <a:pt x="7741" y="6750"/>
                </a:lnTo>
                <a:lnTo>
                  <a:pt x="7667" y="6676"/>
                </a:lnTo>
                <a:lnTo>
                  <a:pt x="7594" y="6603"/>
                </a:lnTo>
                <a:lnTo>
                  <a:pt x="7484" y="6603"/>
                </a:lnTo>
                <a:lnTo>
                  <a:pt x="7227" y="6640"/>
                </a:lnTo>
                <a:lnTo>
                  <a:pt x="7007" y="6713"/>
                </a:lnTo>
                <a:lnTo>
                  <a:pt x="6787" y="6786"/>
                </a:lnTo>
                <a:lnTo>
                  <a:pt x="6714" y="6786"/>
                </a:lnTo>
                <a:lnTo>
                  <a:pt x="6640" y="6750"/>
                </a:lnTo>
                <a:lnTo>
                  <a:pt x="6640" y="6676"/>
                </a:lnTo>
                <a:lnTo>
                  <a:pt x="6677" y="6603"/>
                </a:lnTo>
                <a:lnTo>
                  <a:pt x="6750" y="6456"/>
                </a:lnTo>
                <a:lnTo>
                  <a:pt x="6824" y="6346"/>
                </a:lnTo>
                <a:lnTo>
                  <a:pt x="7080" y="6199"/>
                </a:lnTo>
                <a:lnTo>
                  <a:pt x="7337" y="6016"/>
                </a:lnTo>
                <a:lnTo>
                  <a:pt x="7704" y="5759"/>
                </a:lnTo>
                <a:lnTo>
                  <a:pt x="8108" y="5466"/>
                </a:lnTo>
                <a:lnTo>
                  <a:pt x="8181" y="5539"/>
                </a:lnTo>
                <a:lnTo>
                  <a:pt x="8218" y="5539"/>
                </a:lnTo>
                <a:lnTo>
                  <a:pt x="8254" y="5503"/>
                </a:lnTo>
                <a:lnTo>
                  <a:pt x="8511" y="5172"/>
                </a:lnTo>
                <a:lnTo>
                  <a:pt x="8731" y="4806"/>
                </a:lnTo>
                <a:close/>
                <a:moveTo>
                  <a:pt x="10492" y="9171"/>
                </a:moveTo>
                <a:lnTo>
                  <a:pt x="10749" y="9391"/>
                </a:lnTo>
                <a:lnTo>
                  <a:pt x="10969" y="9611"/>
                </a:lnTo>
                <a:lnTo>
                  <a:pt x="10675" y="10124"/>
                </a:lnTo>
                <a:lnTo>
                  <a:pt x="10602" y="10198"/>
                </a:lnTo>
                <a:lnTo>
                  <a:pt x="10565" y="10161"/>
                </a:lnTo>
                <a:lnTo>
                  <a:pt x="10529" y="10088"/>
                </a:lnTo>
                <a:lnTo>
                  <a:pt x="10418" y="9941"/>
                </a:lnTo>
                <a:lnTo>
                  <a:pt x="10308" y="9758"/>
                </a:lnTo>
                <a:lnTo>
                  <a:pt x="10162" y="9611"/>
                </a:lnTo>
                <a:lnTo>
                  <a:pt x="10272" y="9501"/>
                </a:lnTo>
                <a:lnTo>
                  <a:pt x="10345" y="9427"/>
                </a:lnTo>
                <a:lnTo>
                  <a:pt x="10492" y="9171"/>
                </a:lnTo>
                <a:close/>
                <a:moveTo>
                  <a:pt x="551" y="7300"/>
                </a:moveTo>
                <a:lnTo>
                  <a:pt x="808" y="7483"/>
                </a:lnTo>
                <a:lnTo>
                  <a:pt x="991" y="7703"/>
                </a:lnTo>
                <a:lnTo>
                  <a:pt x="1211" y="7924"/>
                </a:lnTo>
                <a:lnTo>
                  <a:pt x="1431" y="8144"/>
                </a:lnTo>
                <a:lnTo>
                  <a:pt x="1982" y="8584"/>
                </a:lnTo>
                <a:lnTo>
                  <a:pt x="2238" y="8841"/>
                </a:lnTo>
                <a:lnTo>
                  <a:pt x="2349" y="8987"/>
                </a:lnTo>
                <a:lnTo>
                  <a:pt x="2422" y="9134"/>
                </a:lnTo>
                <a:lnTo>
                  <a:pt x="2202" y="9281"/>
                </a:lnTo>
                <a:lnTo>
                  <a:pt x="2018" y="9464"/>
                </a:lnTo>
                <a:lnTo>
                  <a:pt x="1872" y="9684"/>
                </a:lnTo>
                <a:lnTo>
                  <a:pt x="1762" y="9978"/>
                </a:lnTo>
                <a:lnTo>
                  <a:pt x="1725" y="10344"/>
                </a:lnTo>
                <a:lnTo>
                  <a:pt x="1762" y="10675"/>
                </a:lnTo>
                <a:lnTo>
                  <a:pt x="1908" y="11408"/>
                </a:lnTo>
                <a:lnTo>
                  <a:pt x="1542" y="10968"/>
                </a:lnTo>
                <a:lnTo>
                  <a:pt x="1248" y="10528"/>
                </a:lnTo>
                <a:lnTo>
                  <a:pt x="991" y="10014"/>
                </a:lnTo>
                <a:lnTo>
                  <a:pt x="808" y="9501"/>
                </a:lnTo>
                <a:lnTo>
                  <a:pt x="661" y="8951"/>
                </a:lnTo>
                <a:lnTo>
                  <a:pt x="551" y="8400"/>
                </a:lnTo>
                <a:lnTo>
                  <a:pt x="514" y="7850"/>
                </a:lnTo>
                <a:lnTo>
                  <a:pt x="551" y="7300"/>
                </a:lnTo>
                <a:close/>
                <a:moveTo>
                  <a:pt x="6897" y="8620"/>
                </a:moveTo>
                <a:lnTo>
                  <a:pt x="6934" y="8694"/>
                </a:lnTo>
                <a:lnTo>
                  <a:pt x="7007" y="8731"/>
                </a:lnTo>
                <a:lnTo>
                  <a:pt x="7264" y="8877"/>
                </a:lnTo>
                <a:lnTo>
                  <a:pt x="7484" y="9024"/>
                </a:lnTo>
                <a:lnTo>
                  <a:pt x="7704" y="9207"/>
                </a:lnTo>
                <a:lnTo>
                  <a:pt x="7887" y="9427"/>
                </a:lnTo>
                <a:lnTo>
                  <a:pt x="8034" y="9648"/>
                </a:lnTo>
                <a:lnTo>
                  <a:pt x="8181" y="9904"/>
                </a:lnTo>
                <a:lnTo>
                  <a:pt x="8254" y="10161"/>
                </a:lnTo>
                <a:lnTo>
                  <a:pt x="8254" y="10418"/>
                </a:lnTo>
                <a:lnTo>
                  <a:pt x="8218" y="10638"/>
                </a:lnTo>
                <a:lnTo>
                  <a:pt x="7704" y="10088"/>
                </a:lnTo>
                <a:lnTo>
                  <a:pt x="7154" y="9611"/>
                </a:lnTo>
                <a:lnTo>
                  <a:pt x="7080" y="9611"/>
                </a:lnTo>
                <a:lnTo>
                  <a:pt x="7044" y="9648"/>
                </a:lnTo>
                <a:lnTo>
                  <a:pt x="7080" y="9684"/>
                </a:lnTo>
                <a:lnTo>
                  <a:pt x="7557" y="10344"/>
                </a:lnTo>
                <a:lnTo>
                  <a:pt x="8071" y="10968"/>
                </a:lnTo>
                <a:lnTo>
                  <a:pt x="7887" y="11188"/>
                </a:lnTo>
                <a:lnTo>
                  <a:pt x="7741" y="11408"/>
                </a:lnTo>
                <a:lnTo>
                  <a:pt x="7521" y="11628"/>
                </a:lnTo>
                <a:lnTo>
                  <a:pt x="7227" y="11372"/>
                </a:lnTo>
                <a:lnTo>
                  <a:pt x="6860" y="11005"/>
                </a:lnTo>
                <a:lnTo>
                  <a:pt x="6787" y="10748"/>
                </a:lnTo>
                <a:lnTo>
                  <a:pt x="6750" y="10491"/>
                </a:lnTo>
                <a:lnTo>
                  <a:pt x="6640" y="10234"/>
                </a:lnTo>
                <a:lnTo>
                  <a:pt x="6530" y="9978"/>
                </a:lnTo>
                <a:lnTo>
                  <a:pt x="6457" y="9868"/>
                </a:lnTo>
                <a:lnTo>
                  <a:pt x="6310" y="9868"/>
                </a:lnTo>
                <a:lnTo>
                  <a:pt x="5870" y="10014"/>
                </a:lnTo>
                <a:lnTo>
                  <a:pt x="5650" y="10088"/>
                </a:lnTo>
                <a:lnTo>
                  <a:pt x="5577" y="10088"/>
                </a:lnTo>
                <a:lnTo>
                  <a:pt x="5466" y="10014"/>
                </a:lnTo>
                <a:lnTo>
                  <a:pt x="5210" y="9904"/>
                </a:lnTo>
                <a:lnTo>
                  <a:pt x="5026" y="9758"/>
                </a:lnTo>
                <a:lnTo>
                  <a:pt x="4953" y="9648"/>
                </a:lnTo>
                <a:lnTo>
                  <a:pt x="4880" y="9538"/>
                </a:lnTo>
                <a:lnTo>
                  <a:pt x="4843" y="9427"/>
                </a:lnTo>
                <a:lnTo>
                  <a:pt x="4843" y="9281"/>
                </a:lnTo>
                <a:lnTo>
                  <a:pt x="4880" y="9134"/>
                </a:lnTo>
                <a:lnTo>
                  <a:pt x="4953" y="8987"/>
                </a:lnTo>
                <a:lnTo>
                  <a:pt x="5063" y="8877"/>
                </a:lnTo>
                <a:lnTo>
                  <a:pt x="5210" y="8804"/>
                </a:lnTo>
                <a:lnTo>
                  <a:pt x="5577" y="8694"/>
                </a:lnTo>
                <a:lnTo>
                  <a:pt x="5870" y="8657"/>
                </a:lnTo>
                <a:lnTo>
                  <a:pt x="6384" y="8657"/>
                </a:lnTo>
                <a:lnTo>
                  <a:pt x="6897" y="8620"/>
                </a:lnTo>
                <a:close/>
                <a:moveTo>
                  <a:pt x="8621" y="10088"/>
                </a:moveTo>
                <a:lnTo>
                  <a:pt x="9355" y="10565"/>
                </a:lnTo>
                <a:lnTo>
                  <a:pt x="9501" y="10711"/>
                </a:lnTo>
                <a:lnTo>
                  <a:pt x="9648" y="10858"/>
                </a:lnTo>
                <a:lnTo>
                  <a:pt x="9758" y="11005"/>
                </a:lnTo>
                <a:lnTo>
                  <a:pt x="9868" y="11151"/>
                </a:lnTo>
                <a:lnTo>
                  <a:pt x="9355" y="11628"/>
                </a:lnTo>
                <a:lnTo>
                  <a:pt x="9318" y="11592"/>
                </a:lnTo>
                <a:lnTo>
                  <a:pt x="9208" y="11482"/>
                </a:lnTo>
                <a:lnTo>
                  <a:pt x="9061" y="11408"/>
                </a:lnTo>
                <a:lnTo>
                  <a:pt x="8878" y="11298"/>
                </a:lnTo>
                <a:lnTo>
                  <a:pt x="8768" y="11188"/>
                </a:lnTo>
                <a:lnTo>
                  <a:pt x="8511" y="10931"/>
                </a:lnTo>
                <a:lnTo>
                  <a:pt x="8548" y="10821"/>
                </a:lnTo>
                <a:lnTo>
                  <a:pt x="8621" y="10638"/>
                </a:lnTo>
                <a:lnTo>
                  <a:pt x="8658" y="10455"/>
                </a:lnTo>
                <a:lnTo>
                  <a:pt x="8658" y="10271"/>
                </a:lnTo>
                <a:lnTo>
                  <a:pt x="8621" y="10088"/>
                </a:lnTo>
                <a:close/>
                <a:moveTo>
                  <a:pt x="6860" y="11555"/>
                </a:moveTo>
                <a:lnTo>
                  <a:pt x="7190" y="11885"/>
                </a:lnTo>
                <a:lnTo>
                  <a:pt x="7007" y="11958"/>
                </a:lnTo>
                <a:lnTo>
                  <a:pt x="6897" y="11958"/>
                </a:lnTo>
                <a:lnTo>
                  <a:pt x="6787" y="11922"/>
                </a:lnTo>
                <a:lnTo>
                  <a:pt x="6860" y="11555"/>
                </a:lnTo>
                <a:close/>
                <a:moveTo>
                  <a:pt x="8328" y="11262"/>
                </a:moveTo>
                <a:lnTo>
                  <a:pt x="8474" y="11445"/>
                </a:lnTo>
                <a:lnTo>
                  <a:pt x="8658" y="11628"/>
                </a:lnTo>
                <a:lnTo>
                  <a:pt x="8878" y="11775"/>
                </a:lnTo>
                <a:lnTo>
                  <a:pt x="8988" y="11812"/>
                </a:lnTo>
                <a:lnTo>
                  <a:pt x="9098" y="11848"/>
                </a:lnTo>
                <a:lnTo>
                  <a:pt x="8731" y="12105"/>
                </a:lnTo>
                <a:lnTo>
                  <a:pt x="8328" y="12325"/>
                </a:lnTo>
                <a:lnTo>
                  <a:pt x="8291" y="12289"/>
                </a:lnTo>
                <a:lnTo>
                  <a:pt x="7814" y="11885"/>
                </a:lnTo>
                <a:lnTo>
                  <a:pt x="8071" y="11592"/>
                </a:lnTo>
                <a:lnTo>
                  <a:pt x="8328" y="11262"/>
                </a:lnTo>
                <a:close/>
                <a:moveTo>
                  <a:pt x="6970" y="2678"/>
                </a:moveTo>
                <a:lnTo>
                  <a:pt x="7374" y="2715"/>
                </a:lnTo>
                <a:lnTo>
                  <a:pt x="7777" y="2788"/>
                </a:lnTo>
                <a:lnTo>
                  <a:pt x="8181" y="2898"/>
                </a:lnTo>
                <a:lnTo>
                  <a:pt x="8548" y="3008"/>
                </a:lnTo>
                <a:lnTo>
                  <a:pt x="8915" y="3192"/>
                </a:lnTo>
                <a:lnTo>
                  <a:pt x="9281" y="3375"/>
                </a:lnTo>
                <a:lnTo>
                  <a:pt x="9611" y="3595"/>
                </a:lnTo>
                <a:lnTo>
                  <a:pt x="9501" y="3632"/>
                </a:lnTo>
                <a:lnTo>
                  <a:pt x="9281" y="3815"/>
                </a:lnTo>
                <a:lnTo>
                  <a:pt x="9171" y="3925"/>
                </a:lnTo>
                <a:lnTo>
                  <a:pt x="9061" y="4035"/>
                </a:lnTo>
                <a:lnTo>
                  <a:pt x="9061" y="4072"/>
                </a:lnTo>
                <a:lnTo>
                  <a:pt x="9061" y="4109"/>
                </a:lnTo>
                <a:lnTo>
                  <a:pt x="9135" y="4109"/>
                </a:lnTo>
                <a:lnTo>
                  <a:pt x="9245" y="4072"/>
                </a:lnTo>
                <a:lnTo>
                  <a:pt x="9355" y="4072"/>
                </a:lnTo>
                <a:lnTo>
                  <a:pt x="9685" y="3925"/>
                </a:lnTo>
                <a:lnTo>
                  <a:pt x="9905" y="3815"/>
                </a:lnTo>
                <a:lnTo>
                  <a:pt x="10198" y="4035"/>
                </a:lnTo>
                <a:lnTo>
                  <a:pt x="9905" y="4255"/>
                </a:lnTo>
                <a:lnTo>
                  <a:pt x="9611" y="4512"/>
                </a:lnTo>
                <a:lnTo>
                  <a:pt x="9281" y="4475"/>
                </a:lnTo>
                <a:lnTo>
                  <a:pt x="8731" y="4475"/>
                </a:lnTo>
                <a:lnTo>
                  <a:pt x="8584" y="4512"/>
                </a:lnTo>
                <a:lnTo>
                  <a:pt x="8548" y="4549"/>
                </a:lnTo>
                <a:lnTo>
                  <a:pt x="8511" y="4622"/>
                </a:lnTo>
                <a:lnTo>
                  <a:pt x="8328" y="4989"/>
                </a:lnTo>
                <a:lnTo>
                  <a:pt x="8108" y="5356"/>
                </a:lnTo>
                <a:lnTo>
                  <a:pt x="7851" y="5466"/>
                </a:lnTo>
                <a:lnTo>
                  <a:pt x="7594" y="5613"/>
                </a:lnTo>
                <a:lnTo>
                  <a:pt x="7117" y="5906"/>
                </a:lnTo>
                <a:lnTo>
                  <a:pt x="6714" y="6163"/>
                </a:lnTo>
                <a:lnTo>
                  <a:pt x="6530" y="6310"/>
                </a:lnTo>
                <a:lnTo>
                  <a:pt x="6457" y="6383"/>
                </a:lnTo>
                <a:lnTo>
                  <a:pt x="6420" y="6493"/>
                </a:lnTo>
                <a:lnTo>
                  <a:pt x="6384" y="6676"/>
                </a:lnTo>
                <a:lnTo>
                  <a:pt x="6420" y="6786"/>
                </a:lnTo>
                <a:lnTo>
                  <a:pt x="6457" y="6896"/>
                </a:lnTo>
                <a:lnTo>
                  <a:pt x="6567" y="6970"/>
                </a:lnTo>
                <a:lnTo>
                  <a:pt x="6677" y="6970"/>
                </a:lnTo>
                <a:lnTo>
                  <a:pt x="6824" y="7006"/>
                </a:lnTo>
                <a:lnTo>
                  <a:pt x="7117" y="6933"/>
                </a:lnTo>
                <a:lnTo>
                  <a:pt x="7301" y="6860"/>
                </a:lnTo>
                <a:lnTo>
                  <a:pt x="7447" y="6823"/>
                </a:lnTo>
                <a:lnTo>
                  <a:pt x="7484" y="6860"/>
                </a:lnTo>
                <a:lnTo>
                  <a:pt x="7411" y="6896"/>
                </a:lnTo>
                <a:lnTo>
                  <a:pt x="7227" y="7006"/>
                </a:lnTo>
                <a:lnTo>
                  <a:pt x="6860" y="7080"/>
                </a:lnTo>
                <a:lnTo>
                  <a:pt x="6530" y="7153"/>
                </a:lnTo>
                <a:lnTo>
                  <a:pt x="6347" y="7227"/>
                </a:lnTo>
                <a:lnTo>
                  <a:pt x="6237" y="7337"/>
                </a:lnTo>
                <a:lnTo>
                  <a:pt x="6163" y="7483"/>
                </a:lnTo>
                <a:lnTo>
                  <a:pt x="6127" y="7630"/>
                </a:lnTo>
                <a:lnTo>
                  <a:pt x="6127" y="7777"/>
                </a:lnTo>
                <a:lnTo>
                  <a:pt x="6163" y="7924"/>
                </a:lnTo>
                <a:lnTo>
                  <a:pt x="6237" y="8070"/>
                </a:lnTo>
                <a:lnTo>
                  <a:pt x="6384" y="8180"/>
                </a:lnTo>
                <a:lnTo>
                  <a:pt x="6494" y="8180"/>
                </a:lnTo>
                <a:lnTo>
                  <a:pt x="6567" y="8144"/>
                </a:lnTo>
                <a:lnTo>
                  <a:pt x="6640" y="8070"/>
                </a:lnTo>
                <a:lnTo>
                  <a:pt x="6714" y="7997"/>
                </a:lnTo>
                <a:lnTo>
                  <a:pt x="6897" y="7924"/>
                </a:lnTo>
                <a:lnTo>
                  <a:pt x="7337" y="7924"/>
                </a:lnTo>
                <a:lnTo>
                  <a:pt x="8328" y="7997"/>
                </a:lnTo>
                <a:lnTo>
                  <a:pt x="8328" y="8144"/>
                </a:lnTo>
                <a:lnTo>
                  <a:pt x="8364" y="8327"/>
                </a:lnTo>
                <a:lnTo>
                  <a:pt x="8438" y="8474"/>
                </a:lnTo>
                <a:lnTo>
                  <a:pt x="8548" y="8584"/>
                </a:lnTo>
                <a:lnTo>
                  <a:pt x="8768" y="8767"/>
                </a:lnTo>
                <a:lnTo>
                  <a:pt x="8548" y="8694"/>
                </a:lnTo>
                <a:lnTo>
                  <a:pt x="8328" y="8657"/>
                </a:lnTo>
                <a:lnTo>
                  <a:pt x="8291" y="8657"/>
                </a:lnTo>
                <a:lnTo>
                  <a:pt x="8291" y="8731"/>
                </a:lnTo>
                <a:lnTo>
                  <a:pt x="8511" y="8951"/>
                </a:lnTo>
                <a:lnTo>
                  <a:pt x="8768" y="9171"/>
                </a:lnTo>
                <a:lnTo>
                  <a:pt x="9355" y="9501"/>
                </a:lnTo>
                <a:lnTo>
                  <a:pt x="9428" y="9574"/>
                </a:lnTo>
                <a:lnTo>
                  <a:pt x="9538" y="9648"/>
                </a:lnTo>
                <a:lnTo>
                  <a:pt x="9648" y="9684"/>
                </a:lnTo>
                <a:lnTo>
                  <a:pt x="9795" y="9794"/>
                </a:lnTo>
                <a:lnTo>
                  <a:pt x="9942" y="9941"/>
                </a:lnTo>
                <a:lnTo>
                  <a:pt x="10125" y="10198"/>
                </a:lnTo>
                <a:lnTo>
                  <a:pt x="10272" y="10344"/>
                </a:lnTo>
                <a:lnTo>
                  <a:pt x="10418" y="10491"/>
                </a:lnTo>
                <a:lnTo>
                  <a:pt x="10125" y="10858"/>
                </a:lnTo>
                <a:lnTo>
                  <a:pt x="9978" y="10638"/>
                </a:lnTo>
                <a:lnTo>
                  <a:pt x="9795" y="10455"/>
                </a:lnTo>
                <a:lnTo>
                  <a:pt x="9428" y="10161"/>
                </a:lnTo>
                <a:lnTo>
                  <a:pt x="8988" y="9904"/>
                </a:lnTo>
                <a:lnTo>
                  <a:pt x="8401" y="9501"/>
                </a:lnTo>
                <a:lnTo>
                  <a:pt x="8144" y="9171"/>
                </a:lnTo>
                <a:lnTo>
                  <a:pt x="7851" y="8877"/>
                </a:lnTo>
                <a:lnTo>
                  <a:pt x="7557" y="8657"/>
                </a:lnTo>
                <a:lnTo>
                  <a:pt x="7227" y="8437"/>
                </a:lnTo>
                <a:lnTo>
                  <a:pt x="7190" y="8437"/>
                </a:lnTo>
                <a:lnTo>
                  <a:pt x="7190" y="8400"/>
                </a:lnTo>
                <a:lnTo>
                  <a:pt x="7154" y="8400"/>
                </a:lnTo>
                <a:lnTo>
                  <a:pt x="7044" y="8364"/>
                </a:lnTo>
                <a:lnTo>
                  <a:pt x="6677" y="8327"/>
                </a:lnTo>
                <a:lnTo>
                  <a:pt x="6273" y="8290"/>
                </a:lnTo>
                <a:lnTo>
                  <a:pt x="5870" y="8327"/>
                </a:lnTo>
                <a:lnTo>
                  <a:pt x="5466" y="8364"/>
                </a:lnTo>
                <a:lnTo>
                  <a:pt x="5173" y="8437"/>
                </a:lnTo>
                <a:lnTo>
                  <a:pt x="4990" y="8510"/>
                </a:lnTo>
                <a:lnTo>
                  <a:pt x="4843" y="8620"/>
                </a:lnTo>
                <a:lnTo>
                  <a:pt x="4733" y="8731"/>
                </a:lnTo>
                <a:lnTo>
                  <a:pt x="4623" y="8841"/>
                </a:lnTo>
                <a:lnTo>
                  <a:pt x="4549" y="8987"/>
                </a:lnTo>
                <a:lnTo>
                  <a:pt x="4476" y="9171"/>
                </a:lnTo>
                <a:lnTo>
                  <a:pt x="4476" y="9317"/>
                </a:lnTo>
                <a:lnTo>
                  <a:pt x="4476" y="9464"/>
                </a:lnTo>
                <a:lnTo>
                  <a:pt x="4513" y="9611"/>
                </a:lnTo>
                <a:lnTo>
                  <a:pt x="4549" y="9721"/>
                </a:lnTo>
                <a:lnTo>
                  <a:pt x="4733" y="9978"/>
                </a:lnTo>
                <a:lnTo>
                  <a:pt x="4953" y="10161"/>
                </a:lnTo>
                <a:lnTo>
                  <a:pt x="5246" y="10344"/>
                </a:lnTo>
                <a:lnTo>
                  <a:pt x="5577" y="10491"/>
                </a:lnTo>
                <a:lnTo>
                  <a:pt x="5687" y="10491"/>
                </a:lnTo>
                <a:lnTo>
                  <a:pt x="5797" y="10418"/>
                </a:lnTo>
                <a:lnTo>
                  <a:pt x="6090" y="10308"/>
                </a:lnTo>
                <a:lnTo>
                  <a:pt x="6090" y="10418"/>
                </a:lnTo>
                <a:lnTo>
                  <a:pt x="6090" y="10528"/>
                </a:lnTo>
                <a:lnTo>
                  <a:pt x="6163" y="10785"/>
                </a:lnTo>
                <a:lnTo>
                  <a:pt x="6310" y="10968"/>
                </a:lnTo>
                <a:lnTo>
                  <a:pt x="6494" y="11188"/>
                </a:lnTo>
                <a:lnTo>
                  <a:pt x="6494" y="11592"/>
                </a:lnTo>
                <a:lnTo>
                  <a:pt x="6420" y="11958"/>
                </a:lnTo>
                <a:lnTo>
                  <a:pt x="6384" y="12105"/>
                </a:lnTo>
                <a:lnTo>
                  <a:pt x="6420" y="12142"/>
                </a:lnTo>
                <a:lnTo>
                  <a:pt x="6457" y="12179"/>
                </a:lnTo>
                <a:lnTo>
                  <a:pt x="6714" y="12289"/>
                </a:lnTo>
                <a:lnTo>
                  <a:pt x="6970" y="12325"/>
                </a:lnTo>
                <a:lnTo>
                  <a:pt x="7227" y="12252"/>
                </a:lnTo>
                <a:lnTo>
                  <a:pt x="7447" y="12142"/>
                </a:lnTo>
                <a:lnTo>
                  <a:pt x="7924" y="12509"/>
                </a:lnTo>
                <a:lnTo>
                  <a:pt x="7484" y="12655"/>
                </a:lnTo>
                <a:lnTo>
                  <a:pt x="7044" y="12802"/>
                </a:lnTo>
                <a:lnTo>
                  <a:pt x="6714" y="12876"/>
                </a:lnTo>
                <a:lnTo>
                  <a:pt x="6604" y="12765"/>
                </a:lnTo>
                <a:lnTo>
                  <a:pt x="6494" y="12582"/>
                </a:lnTo>
                <a:lnTo>
                  <a:pt x="6310" y="12289"/>
                </a:lnTo>
                <a:lnTo>
                  <a:pt x="6090" y="12032"/>
                </a:lnTo>
                <a:lnTo>
                  <a:pt x="5870" y="11812"/>
                </a:lnTo>
                <a:lnTo>
                  <a:pt x="5466" y="11372"/>
                </a:lnTo>
                <a:lnTo>
                  <a:pt x="5100" y="10895"/>
                </a:lnTo>
                <a:lnTo>
                  <a:pt x="5063" y="10858"/>
                </a:lnTo>
                <a:lnTo>
                  <a:pt x="4990" y="10858"/>
                </a:lnTo>
                <a:lnTo>
                  <a:pt x="4953" y="10895"/>
                </a:lnTo>
                <a:lnTo>
                  <a:pt x="4953" y="10931"/>
                </a:lnTo>
                <a:lnTo>
                  <a:pt x="4953" y="11151"/>
                </a:lnTo>
                <a:lnTo>
                  <a:pt x="5026" y="11335"/>
                </a:lnTo>
                <a:lnTo>
                  <a:pt x="5100" y="11518"/>
                </a:lnTo>
                <a:lnTo>
                  <a:pt x="5246" y="11702"/>
                </a:lnTo>
                <a:lnTo>
                  <a:pt x="5540" y="12032"/>
                </a:lnTo>
                <a:lnTo>
                  <a:pt x="5833" y="12325"/>
                </a:lnTo>
                <a:lnTo>
                  <a:pt x="6017" y="12582"/>
                </a:lnTo>
                <a:lnTo>
                  <a:pt x="6200" y="12912"/>
                </a:lnTo>
                <a:lnTo>
                  <a:pt x="5650" y="12949"/>
                </a:lnTo>
                <a:lnTo>
                  <a:pt x="5026" y="12362"/>
                </a:lnTo>
                <a:lnTo>
                  <a:pt x="4659" y="11995"/>
                </a:lnTo>
                <a:lnTo>
                  <a:pt x="4513" y="11812"/>
                </a:lnTo>
                <a:lnTo>
                  <a:pt x="4439" y="11555"/>
                </a:lnTo>
                <a:lnTo>
                  <a:pt x="4403" y="11518"/>
                </a:lnTo>
                <a:lnTo>
                  <a:pt x="4329" y="11482"/>
                </a:lnTo>
                <a:lnTo>
                  <a:pt x="4256" y="11482"/>
                </a:lnTo>
                <a:lnTo>
                  <a:pt x="4219" y="11555"/>
                </a:lnTo>
                <a:lnTo>
                  <a:pt x="4219" y="11665"/>
                </a:lnTo>
                <a:lnTo>
                  <a:pt x="4219" y="11812"/>
                </a:lnTo>
                <a:lnTo>
                  <a:pt x="4293" y="12032"/>
                </a:lnTo>
                <a:lnTo>
                  <a:pt x="4403" y="12252"/>
                </a:lnTo>
                <a:lnTo>
                  <a:pt x="4586" y="12435"/>
                </a:lnTo>
                <a:lnTo>
                  <a:pt x="4953" y="12876"/>
                </a:lnTo>
                <a:lnTo>
                  <a:pt x="4880" y="12876"/>
                </a:lnTo>
                <a:lnTo>
                  <a:pt x="4880" y="12839"/>
                </a:lnTo>
                <a:lnTo>
                  <a:pt x="4880" y="12802"/>
                </a:lnTo>
                <a:lnTo>
                  <a:pt x="4843" y="12765"/>
                </a:lnTo>
                <a:lnTo>
                  <a:pt x="4549" y="12692"/>
                </a:lnTo>
                <a:lnTo>
                  <a:pt x="4439" y="12655"/>
                </a:lnTo>
                <a:lnTo>
                  <a:pt x="4366" y="12545"/>
                </a:lnTo>
                <a:lnTo>
                  <a:pt x="4293" y="12362"/>
                </a:lnTo>
                <a:lnTo>
                  <a:pt x="4073" y="11995"/>
                </a:lnTo>
                <a:lnTo>
                  <a:pt x="3926" y="11848"/>
                </a:lnTo>
                <a:lnTo>
                  <a:pt x="3816" y="11738"/>
                </a:lnTo>
                <a:lnTo>
                  <a:pt x="3816" y="11665"/>
                </a:lnTo>
                <a:lnTo>
                  <a:pt x="3816" y="11592"/>
                </a:lnTo>
                <a:lnTo>
                  <a:pt x="3779" y="11555"/>
                </a:lnTo>
                <a:lnTo>
                  <a:pt x="3742" y="11518"/>
                </a:lnTo>
                <a:lnTo>
                  <a:pt x="3669" y="11555"/>
                </a:lnTo>
                <a:lnTo>
                  <a:pt x="3559" y="11628"/>
                </a:lnTo>
                <a:lnTo>
                  <a:pt x="3522" y="11702"/>
                </a:lnTo>
                <a:lnTo>
                  <a:pt x="3522" y="11848"/>
                </a:lnTo>
                <a:lnTo>
                  <a:pt x="3559" y="11958"/>
                </a:lnTo>
                <a:lnTo>
                  <a:pt x="3669" y="12105"/>
                </a:lnTo>
                <a:lnTo>
                  <a:pt x="3779" y="12252"/>
                </a:lnTo>
                <a:lnTo>
                  <a:pt x="3889" y="12435"/>
                </a:lnTo>
                <a:lnTo>
                  <a:pt x="3963" y="12655"/>
                </a:lnTo>
                <a:lnTo>
                  <a:pt x="3963" y="12655"/>
                </a:lnTo>
                <a:lnTo>
                  <a:pt x="3376" y="12435"/>
                </a:lnTo>
                <a:lnTo>
                  <a:pt x="2825" y="12105"/>
                </a:lnTo>
                <a:lnTo>
                  <a:pt x="2789" y="12069"/>
                </a:lnTo>
                <a:lnTo>
                  <a:pt x="2715" y="11958"/>
                </a:lnTo>
                <a:lnTo>
                  <a:pt x="2605" y="11885"/>
                </a:lnTo>
                <a:lnTo>
                  <a:pt x="2349" y="11812"/>
                </a:lnTo>
                <a:lnTo>
                  <a:pt x="2312" y="11738"/>
                </a:lnTo>
                <a:lnTo>
                  <a:pt x="2165" y="11115"/>
                </a:lnTo>
                <a:lnTo>
                  <a:pt x="2092" y="10748"/>
                </a:lnTo>
                <a:lnTo>
                  <a:pt x="2055" y="10381"/>
                </a:lnTo>
                <a:lnTo>
                  <a:pt x="2055" y="10051"/>
                </a:lnTo>
                <a:lnTo>
                  <a:pt x="2092" y="9868"/>
                </a:lnTo>
                <a:lnTo>
                  <a:pt x="2165" y="9758"/>
                </a:lnTo>
                <a:lnTo>
                  <a:pt x="2238" y="9611"/>
                </a:lnTo>
                <a:lnTo>
                  <a:pt x="2349" y="9538"/>
                </a:lnTo>
                <a:lnTo>
                  <a:pt x="2495" y="9464"/>
                </a:lnTo>
                <a:lnTo>
                  <a:pt x="2679" y="9391"/>
                </a:lnTo>
                <a:lnTo>
                  <a:pt x="2715" y="9391"/>
                </a:lnTo>
                <a:lnTo>
                  <a:pt x="2752" y="9354"/>
                </a:lnTo>
                <a:lnTo>
                  <a:pt x="2789" y="9281"/>
                </a:lnTo>
                <a:lnTo>
                  <a:pt x="2789" y="9207"/>
                </a:lnTo>
                <a:lnTo>
                  <a:pt x="2715" y="9024"/>
                </a:lnTo>
                <a:lnTo>
                  <a:pt x="2605" y="8841"/>
                </a:lnTo>
                <a:lnTo>
                  <a:pt x="2495" y="8694"/>
                </a:lnTo>
                <a:lnTo>
                  <a:pt x="2349" y="8510"/>
                </a:lnTo>
                <a:lnTo>
                  <a:pt x="2055" y="8254"/>
                </a:lnTo>
                <a:lnTo>
                  <a:pt x="1725" y="7960"/>
                </a:lnTo>
                <a:lnTo>
                  <a:pt x="1505" y="7813"/>
                </a:lnTo>
                <a:lnTo>
                  <a:pt x="1285" y="7630"/>
                </a:lnTo>
                <a:lnTo>
                  <a:pt x="1175" y="7447"/>
                </a:lnTo>
                <a:lnTo>
                  <a:pt x="991" y="7300"/>
                </a:lnTo>
                <a:lnTo>
                  <a:pt x="771" y="7153"/>
                </a:lnTo>
                <a:lnTo>
                  <a:pt x="551" y="7117"/>
                </a:lnTo>
                <a:lnTo>
                  <a:pt x="661" y="6566"/>
                </a:lnTo>
                <a:lnTo>
                  <a:pt x="771" y="6089"/>
                </a:lnTo>
                <a:lnTo>
                  <a:pt x="808" y="6016"/>
                </a:lnTo>
                <a:lnTo>
                  <a:pt x="955" y="5943"/>
                </a:lnTo>
                <a:lnTo>
                  <a:pt x="1101" y="5906"/>
                </a:lnTo>
                <a:lnTo>
                  <a:pt x="1248" y="5906"/>
                </a:lnTo>
                <a:lnTo>
                  <a:pt x="1395" y="5943"/>
                </a:lnTo>
                <a:lnTo>
                  <a:pt x="1505" y="6016"/>
                </a:lnTo>
                <a:lnTo>
                  <a:pt x="1615" y="6126"/>
                </a:lnTo>
                <a:lnTo>
                  <a:pt x="1652" y="6236"/>
                </a:lnTo>
                <a:lnTo>
                  <a:pt x="1652" y="6420"/>
                </a:lnTo>
                <a:lnTo>
                  <a:pt x="1652" y="6530"/>
                </a:lnTo>
                <a:lnTo>
                  <a:pt x="1688" y="6566"/>
                </a:lnTo>
                <a:lnTo>
                  <a:pt x="1725" y="6566"/>
                </a:lnTo>
                <a:lnTo>
                  <a:pt x="1945" y="6676"/>
                </a:lnTo>
                <a:lnTo>
                  <a:pt x="2128" y="6786"/>
                </a:lnTo>
                <a:lnTo>
                  <a:pt x="2275" y="6970"/>
                </a:lnTo>
                <a:lnTo>
                  <a:pt x="2385" y="7153"/>
                </a:lnTo>
                <a:lnTo>
                  <a:pt x="2459" y="7227"/>
                </a:lnTo>
                <a:lnTo>
                  <a:pt x="2532" y="7227"/>
                </a:lnTo>
                <a:lnTo>
                  <a:pt x="2605" y="7190"/>
                </a:lnTo>
                <a:lnTo>
                  <a:pt x="2642" y="7080"/>
                </a:lnTo>
                <a:lnTo>
                  <a:pt x="2532" y="5943"/>
                </a:lnTo>
                <a:lnTo>
                  <a:pt x="2752" y="5906"/>
                </a:lnTo>
                <a:lnTo>
                  <a:pt x="3009" y="5796"/>
                </a:lnTo>
                <a:lnTo>
                  <a:pt x="3229" y="5723"/>
                </a:lnTo>
                <a:lnTo>
                  <a:pt x="3449" y="5686"/>
                </a:lnTo>
                <a:lnTo>
                  <a:pt x="3669" y="5649"/>
                </a:lnTo>
                <a:lnTo>
                  <a:pt x="3889" y="5686"/>
                </a:lnTo>
                <a:lnTo>
                  <a:pt x="4293" y="5723"/>
                </a:lnTo>
                <a:lnTo>
                  <a:pt x="5100" y="5723"/>
                </a:lnTo>
                <a:lnTo>
                  <a:pt x="5283" y="5649"/>
                </a:lnTo>
                <a:lnTo>
                  <a:pt x="5503" y="5576"/>
                </a:lnTo>
                <a:lnTo>
                  <a:pt x="5577" y="5539"/>
                </a:lnTo>
                <a:lnTo>
                  <a:pt x="5613" y="5466"/>
                </a:lnTo>
                <a:lnTo>
                  <a:pt x="5613" y="5356"/>
                </a:lnTo>
                <a:lnTo>
                  <a:pt x="5577" y="5282"/>
                </a:lnTo>
                <a:lnTo>
                  <a:pt x="5246" y="4916"/>
                </a:lnTo>
                <a:lnTo>
                  <a:pt x="4880" y="4549"/>
                </a:lnTo>
                <a:lnTo>
                  <a:pt x="4696" y="4365"/>
                </a:lnTo>
                <a:lnTo>
                  <a:pt x="4513" y="4219"/>
                </a:lnTo>
                <a:lnTo>
                  <a:pt x="4293" y="4109"/>
                </a:lnTo>
                <a:lnTo>
                  <a:pt x="4036" y="3999"/>
                </a:lnTo>
                <a:lnTo>
                  <a:pt x="3999" y="3889"/>
                </a:lnTo>
                <a:lnTo>
                  <a:pt x="3963" y="3815"/>
                </a:lnTo>
                <a:lnTo>
                  <a:pt x="3852" y="3742"/>
                </a:lnTo>
                <a:lnTo>
                  <a:pt x="3742" y="3668"/>
                </a:lnTo>
                <a:lnTo>
                  <a:pt x="3376" y="3522"/>
                </a:lnTo>
                <a:lnTo>
                  <a:pt x="3192" y="3448"/>
                </a:lnTo>
                <a:lnTo>
                  <a:pt x="2972" y="3412"/>
                </a:lnTo>
                <a:lnTo>
                  <a:pt x="3412" y="3228"/>
                </a:lnTo>
                <a:lnTo>
                  <a:pt x="3816" y="3045"/>
                </a:lnTo>
                <a:lnTo>
                  <a:pt x="4256" y="2935"/>
                </a:lnTo>
                <a:lnTo>
                  <a:pt x="4696" y="2861"/>
                </a:lnTo>
                <a:lnTo>
                  <a:pt x="5136" y="2788"/>
                </a:lnTo>
                <a:lnTo>
                  <a:pt x="6494" y="2788"/>
                </a:lnTo>
                <a:lnTo>
                  <a:pt x="6567" y="2751"/>
                </a:lnTo>
                <a:lnTo>
                  <a:pt x="6567" y="2678"/>
                </a:lnTo>
                <a:close/>
                <a:moveTo>
                  <a:pt x="5100" y="15590"/>
                </a:moveTo>
                <a:lnTo>
                  <a:pt x="5246" y="15627"/>
                </a:lnTo>
                <a:lnTo>
                  <a:pt x="5503" y="15700"/>
                </a:lnTo>
                <a:lnTo>
                  <a:pt x="5393" y="15737"/>
                </a:lnTo>
                <a:lnTo>
                  <a:pt x="5320" y="15810"/>
                </a:lnTo>
                <a:lnTo>
                  <a:pt x="5246" y="15920"/>
                </a:lnTo>
                <a:lnTo>
                  <a:pt x="5246" y="16030"/>
                </a:lnTo>
                <a:lnTo>
                  <a:pt x="5210" y="16177"/>
                </a:lnTo>
                <a:lnTo>
                  <a:pt x="5246" y="16360"/>
                </a:lnTo>
                <a:lnTo>
                  <a:pt x="5246" y="16434"/>
                </a:lnTo>
                <a:lnTo>
                  <a:pt x="5283" y="16507"/>
                </a:lnTo>
                <a:lnTo>
                  <a:pt x="5356" y="16580"/>
                </a:lnTo>
                <a:lnTo>
                  <a:pt x="5430" y="16617"/>
                </a:lnTo>
                <a:lnTo>
                  <a:pt x="5540" y="16617"/>
                </a:lnTo>
                <a:lnTo>
                  <a:pt x="5870" y="16947"/>
                </a:lnTo>
                <a:lnTo>
                  <a:pt x="6237" y="17167"/>
                </a:lnTo>
                <a:lnTo>
                  <a:pt x="6567" y="17351"/>
                </a:lnTo>
                <a:lnTo>
                  <a:pt x="6750" y="17424"/>
                </a:lnTo>
                <a:lnTo>
                  <a:pt x="3449" y="17387"/>
                </a:lnTo>
                <a:lnTo>
                  <a:pt x="3596" y="17314"/>
                </a:lnTo>
                <a:lnTo>
                  <a:pt x="3926" y="17167"/>
                </a:lnTo>
                <a:lnTo>
                  <a:pt x="4256" y="16984"/>
                </a:lnTo>
                <a:lnTo>
                  <a:pt x="4476" y="16837"/>
                </a:lnTo>
                <a:lnTo>
                  <a:pt x="4696" y="16654"/>
                </a:lnTo>
                <a:lnTo>
                  <a:pt x="4770" y="16690"/>
                </a:lnTo>
                <a:lnTo>
                  <a:pt x="4880" y="16690"/>
                </a:lnTo>
                <a:lnTo>
                  <a:pt x="4953" y="16654"/>
                </a:lnTo>
                <a:lnTo>
                  <a:pt x="5026" y="16580"/>
                </a:lnTo>
                <a:lnTo>
                  <a:pt x="5136" y="16397"/>
                </a:lnTo>
                <a:lnTo>
                  <a:pt x="5210" y="16214"/>
                </a:lnTo>
                <a:lnTo>
                  <a:pt x="5173" y="16103"/>
                </a:lnTo>
                <a:lnTo>
                  <a:pt x="5100" y="16030"/>
                </a:lnTo>
                <a:lnTo>
                  <a:pt x="5063" y="15993"/>
                </a:lnTo>
                <a:lnTo>
                  <a:pt x="5100" y="15773"/>
                </a:lnTo>
                <a:lnTo>
                  <a:pt x="5100" y="15590"/>
                </a:lnTo>
                <a:close/>
                <a:moveTo>
                  <a:pt x="9795" y="0"/>
                </a:moveTo>
                <a:lnTo>
                  <a:pt x="9648" y="74"/>
                </a:lnTo>
                <a:lnTo>
                  <a:pt x="9391" y="110"/>
                </a:lnTo>
                <a:lnTo>
                  <a:pt x="9171" y="220"/>
                </a:lnTo>
                <a:lnTo>
                  <a:pt x="9061" y="294"/>
                </a:lnTo>
                <a:lnTo>
                  <a:pt x="8988" y="404"/>
                </a:lnTo>
                <a:lnTo>
                  <a:pt x="8951" y="514"/>
                </a:lnTo>
                <a:lnTo>
                  <a:pt x="8915" y="661"/>
                </a:lnTo>
                <a:lnTo>
                  <a:pt x="8915" y="771"/>
                </a:lnTo>
                <a:lnTo>
                  <a:pt x="8915" y="881"/>
                </a:lnTo>
                <a:lnTo>
                  <a:pt x="8988" y="1027"/>
                </a:lnTo>
                <a:lnTo>
                  <a:pt x="9025" y="1137"/>
                </a:lnTo>
                <a:lnTo>
                  <a:pt x="8254" y="2348"/>
                </a:lnTo>
                <a:lnTo>
                  <a:pt x="7631" y="2201"/>
                </a:lnTo>
                <a:lnTo>
                  <a:pt x="7007" y="2165"/>
                </a:lnTo>
                <a:lnTo>
                  <a:pt x="6384" y="2165"/>
                </a:lnTo>
                <a:lnTo>
                  <a:pt x="5797" y="2238"/>
                </a:lnTo>
                <a:lnTo>
                  <a:pt x="5650" y="2275"/>
                </a:lnTo>
                <a:lnTo>
                  <a:pt x="5577" y="2385"/>
                </a:lnTo>
                <a:lnTo>
                  <a:pt x="5100" y="2348"/>
                </a:lnTo>
                <a:lnTo>
                  <a:pt x="4623" y="2421"/>
                </a:lnTo>
                <a:lnTo>
                  <a:pt x="4109" y="2495"/>
                </a:lnTo>
                <a:lnTo>
                  <a:pt x="3632" y="2641"/>
                </a:lnTo>
                <a:lnTo>
                  <a:pt x="3192" y="2825"/>
                </a:lnTo>
                <a:lnTo>
                  <a:pt x="2715" y="3045"/>
                </a:lnTo>
                <a:lnTo>
                  <a:pt x="2312" y="3302"/>
                </a:lnTo>
                <a:lnTo>
                  <a:pt x="1945" y="3558"/>
                </a:lnTo>
                <a:lnTo>
                  <a:pt x="1505" y="3925"/>
                </a:lnTo>
                <a:lnTo>
                  <a:pt x="1138" y="4365"/>
                </a:lnTo>
                <a:lnTo>
                  <a:pt x="808" y="4806"/>
                </a:lnTo>
                <a:lnTo>
                  <a:pt x="551" y="5282"/>
                </a:lnTo>
                <a:lnTo>
                  <a:pt x="331" y="5796"/>
                </a:lnTo>
                <a:lnTo>
                  <a:pt x="184" y="6346"/>
                </a:lnTo>
                <a:lnTo>
                  <a:pt x="74" y="6896"/>
                </a:lnTo>
                <a:lnTo>
                  <a:pt x="1" y="7447"/>
                </a:lnTo>
                <a:lnTo>
                  <a:pt x="1" y="7997"/>
                </a:lnTo>
                <a:lnTo>
                  <a:pt x="38" y="8547"/>
                </a:lnTo>
                <a:lnTo>
                  <a:pt x="148" y="9097"/>
                </a:lnTo>
                <a:lnTo>
                  <a:pt x="294" y="9648"/>
                </a:lnTo>
                <a:lnTo>
                  <a:pt x="478" y="10161"/>
                </a:lnTo>
                <a:lnTo>
                  <a:pt x="698" y="10638"/>
                </a:lnTo>
                <a:lnTo>
                  <a:pt x="991" y="11115"/>
                </a:lnTo>
                <a:lnTo>
                  <a:pt x="1358" y="11555"/>
                </a:lnTo>
                <a:lnTo>
                  <a:pt x="1725" y="11958"/>
                </a:lnTo>
                <a:lnTo>
                  <a:pt x="2165" y="12325"/>
                </a:lnTo>
                <a:lnTo>
                  <a:pt x="2679" y="12655"/>
                </a:lnTo>
                <a:lnTo>
                  <a:pt x="3156" y="12912"/>
                </a:lnTo>
                <a:lnTo>
                  <a:pt x="3706" y="13132"/>
                </a:lnTo>
                <a:lnTo>
                  <a:pt x="4256" y="13279"/>
                </a:lnTo>
                <a:lnTo>
                  <a:pt x="4806" y="13389"/>
                </a:lnTo>
                <a:lnTo>
                  <a:pt x="5393" y="13462"/>
                </a:lnTo>
                <a:lnTo>
                  <a:pt x="5943" y="13462"/>
                </a:lnTo>
                <a:lnTo>
                  <a:pt x="6494" y="13426"/>
                </a:lnTo>
                <a:lnTo>
                  <a:pt x="7044" y="13352"/>
                </a:lnTo>
                <a:lnTo>
                  <a:pt x="7594" y="13206"/>
                </a:lnTo>
                <a:lnTo>
                  <a:pt x="8108" y="13022"/>
                </a:lnTo>
                <a:lnTo>
                  <a:pt x="8621" y="12802"/>
                </a:lnTo>
                <a:lnTo>
                  <a:pt x="9098" y="12509"/>
                </a:lnTo>
                <a:lnTo>
                  <a:pt x="9538" y="12215"/>
                </a:lnTo>
                <a:lnTo>
                  <a:pt x="10052" y="11775"/>
                </a:lnTo>
                <a:lnTo>
                  <a:pt x="10492" y="11262"/>
                </a:lnTo>
                <a:lnTo>
                  <a:pt x="10932" y="10711"/>
                </a:lnTo>
                <a:lnTo>
                  <a:pt x="11299" y="10161"/>
                </a:lnTo>
                <a:lnTo>
                  <a:pt x="11629" y="9538"/>
                </a:lnTo>
                <a:lnTo>
                  <a:pt x="11886" y="8914"/>
                </a:lnTo>
                <a:lnTo>
                  <a:pt x="12106" y="8290"/>
                </a:lnTo>
                <a:lnTo>
                  <a:pt x="12179" y="7924"/>
                </a:lnTo>
                <a:lnTo>
                  <a:pt x="12216" y="7593"/>
                </a:lnTo>
                <a:lnTo>
                  <a:pt x="12253" y="7080"/>
                </a:lnTo>
                <a:lnTo>
                  <a:pt x="12216" y="6603"/>
                </a:lnTo>
                <a:lnTo>
                  <a:pt x="12106" y="6126"/>
                </a:lnTo>
                <a:lnTo>
                  <a:pt x="11922" y="5649"/>
                </a:lnTo>
                <a:lnTo>
                  <a:pt x="11739" y="5172"/>
                </a:lnTo>
                <a:lnTo>
                  <a:pt x="11482" y="4732"/>
                </a:lnTo>
                <a:lnTo>
                  <a:pt x="11189" y="4329"/>
                </a:lnTo>
                <a:lnTo>
                  <a:pt x="10859" y="3962"/>
                </a:lnTo>
                <a:lnTo>
                  <a:pt x="10822" y="3852"/>
                </a:lnTo>
                <a:lnTo>
                  <a:pt x="10712" y="3815"/>
                </a:lnTo>
                <a:lnTo>
                  <a:pt x="10272" y="3375"/>
                </a:lnTo>
                <a:lnTo>
                  <a:pt x="10162" y="3302"/>
                </a:lnTo>
                <a:lnTo>
                  <a:pt x="9832" y="3082"/>
                </a:lnTo>
                <a:lnTo>
                  <a:pt x="9501" y="2861"/>
                </a:lnTo>
                <a:lnTo>
                  <a:pt x="9135" y="2678"/>
                </a:lnTo>
                <a:lnTo>
                  <a:pt x="8768" y="2531"/>
                </a:lnTo>
                <a:lnTo>
                  <a:pt x="8804" y="2458"/>
                </a:lnTo>
                <a:lnTo>
                  <a:pt x="8841" y="2421"/>
                </a:lnTo>
                <a:lnTo>
                  <a:pt x="8804" y="2348"/>
                </a:lnTo>
                <a:lnTo>
                  <a:pt x="9171" y="1871"/>
                </a:lnTo>
                <a:lnTo>
                  <a:pt x="9501" y="1394"/>
                </a:lnTo>
                <a:lnTo>
                  <a:pt x="9758" y="1394"/>
                </a:lnTo>
                <a:lnTo>
                  <a:pt x="9868" y="1358"/>
                </a:lnTo>
                <a:lnTo>
                  <a:pt x="9978" y="1284"/>
                </a:lnTo>
                <a:lnTo>
                  <a:pt x="10052" y="1211"/>
                </a:lnTo>
                <a:lnTo>
                  <a:pt x="10602" y="1468"/>
                </a:lnTo>
                <a:lnTo>
                  <a:pt x="11079" y="1798"/>
                </a:lnTo>
                <a:lnTo>
                  <a:pt x="11556" y="2128"/>
                </a:lnTo>
                <a:lnTo>
                  <a:pt x="11996" y="2531"/>
                </a:lnTo>
                <a:lnTo>
                  <a:pt x="12399" y="2972"/>
                </a:lnTo>
                <a:lnTo>
                  <a:pt x="12766" y="3412"/>
                </a:lnTo>
                <a:lnTo>
                  <a:pt x="13060" y="3925"/>
                </a:lnTo>
                <a:lnTo>
                  <a:pt x="13353" y="4439"/>
                </a:lnTo>
                <a:lnTo>
                  <a:pt x="13573" y="4989"/>
                </a:lnTo>
                <a:lnTo>
                  <a:pt x="13757" y="5539"/>
                </a:lnTo>
                <a:lnTo>
                  <a:pt x="13903" y="6126"/>
                </a:lnTo>
                <a:lnTo>
                  <a:pt x="14013" y="6713"/>
                </a:lnTo>
                <a:lnTo>
                  <a:pt x="14087" y="7300"/>
                </a:lnTo>
                <a:lnTo>
                  <a:pt x="14087" y="7887"/>
                </a:lnTo>
                <a:lnTo>
                  <a:pt x="14087" y="8510"/>
                </a:lnTo>
                <a:lnTo>
                  <a:pt x="14013" y="9097"/>
                </a:lnTo>
                <a:lnTo>
                  <a:pt x="13867" y="9758"/>
                </a:lnTo>
                <a:lnTo>
                  <a:pt x="13720" y="10381"/>
                </a:lnTo>
                <a:lnTo>
                  <a:pt x="13463" y="11005"/>
                </a:lnTo>
                <a:lnTo>
                  <a:pt x="13206" y="11592"/>
                </a:lnTo>
                <a:lnTo>
                  <a:pt x="12876" y="12179"/>
                </a:lnTo>
                <a:lnTo>
                  <a:pt x="12473" y="12692"/>
                </a:lnTo>
                <a:lnTo>
                  <a:pt x="12069" y="13206"/>
                </a:lnTo>
                <a:lnTo>
                  <a:pt x="11592" y="13683"/>
                </a:lnTo>
                <a:lnTo>
                  <a:pt x="11079" y="14049"/>
                </a:lnTo>
                <a:lnTo>
                  <a:pt x="10565" y="14416"/>
                </a:lnTo>
                <a:lnTo>
                  <a:pt x="9978" y="14710"/>
                </a:lnTo>
                <a:lnTo>
                  <a:pt x="9391" y="14966"/>
                </a:lnTo>
                <a:lnTo>
                  <a:pt x="8804" y="15150"/>
                </a:lnTo>
                <a:lnTo>
                  <a:pt x="8181" y="15260"/>
                </a:lnTo>
                <a:lnTo>
                  <a:pt x="7557" y="15333"/>
                </a:lnTo>
                <a:lnTo>
                  <a:pt x="6897" y="15370"/>
                </a:lnTo>
                <a:lnTo>
                  <a:pt x="6420" y="15333"/>
                </a:lnTo>
                <a:lnTo>
                  <a:pt x="5943" y="15296"/>
                </a:lnTo>
                <a:lnTo>
                  <a:pt x="5466" y="15186"/>
                </a:lnTo>
                <a:lnTo>
                  <a:pt x="5026" y="15076"/>
                </a:lnTo>
                <a:lnTo>
                  <a:pt x="4549" y="14893"/>
                </a:lnTo>
                <a:lnTo>
                  <a:pt x="4109" y="14673"/>
                </a:lnTo>
                <a:lnTo>
                  <a:pt x="3632" y="14453"/>
                </a:lnTo>
                <a:lnTo>
                  <a:pt x="3669" y="14416"/>
                </a:lnTo>
                <a:lnTo>
                  <a:pt x="3706" y="14343"/>
                </a:lnTo>
                <a:lnTo>
                  <a:pt x="3706" y="14269"/>
                </a:lnTo>
                <a:lnTo>
                  <a:pt x="3706" y="14196"/>
                </a:lnTo>
                <a:lnTo>
                  <a:pt x="3669" y="14123"/>
                </a:lnTo>
                <a:lnTo>
                  <a:pt x="3522" y="14013"/>
                </a:lnTo>
                <a:lnTo>
                  <a:pt x="3376" y="13939"/>
                </a:lnTo>
                <a:lnTo>
                  <a:pt x="3229" y="13903"/>
                </a:lnTo>
                <a:lnTo>
                  <a:pt x="3009" y="13903"/>
                </a:lnTo>
                <a:lnTo>
                  <a:pt x="2899" y="13939"/>
                </a:lnTo>
                <a:lnTo>
                  <a:pt x="2752" y="14013"/>
                </a:lnTo>
                <a:lnTo>
                  <a:pt x="2642" y="14123"/>
                </a:lnTo>
                <a:lnTo>
                  <a:pt x="2605" y="14269"/>
                </a:lnTo>
                <a:lnTo>
                  <a:pt x="2605" y="14416"/>
                </a:lnTo>
                <a:lnTo>
                  <a:pt x="2642" y="14563"/>
                </a:lnTo>
                <a:lnTo>
                  <a:pt x="2715" y="14710"/>
                </a:lnTo>
                <a:lnTo>
                  <a:pt x="2825" y="14820"/>
                </a:lnTo>
                <a:lnTo>
                  <a:pt x="2972" y="14856"/>
                </a:lnTo>
                <a:lnTo>
                  <a:pt x="3119" y="14893"/>
                </a:lnTo>
                <a:lnTo>
                  <a:pt x="3266" y="14856"/>
                </a:lnTo>
                <a:lnTo>
                  <a:pt x="3376" y="14746"/>
                </a:lnTo>
                <a:lnTo>
                  <a:pt x="3522" y="14856"/>
                </a:lnTo>
                <a:lnTo>
                  <a:pt x="4036" y="15150"/>
                </a:lnTo>
                <a:lnTo>
                  <a:pt x="4439" y="15333"/>
                </a:lnTo>
                <a:lnTo>
                  <a:pt x="4806" y="15480"/>
                </a:lnTo>
                <a:lnTo>
                  <a:pt x="4770" y="15553"/>
                </a:lnTo>
                <a:lnTo>
                  <a:pt x="4733" y="15590"/>
                </a:lnTo>
                <a:lnTo>
                  <a:pt x="4659" y="15810"/>
                </a:lnTo>
                <a:lnTo>
                  <a:pt x="4623" y="16030"/>
                </a:lnTo>
                <a:lnTo>
                  <a:pt x="4586" y="16470"/>
                </a:lnTo>
                <a:lnTo>
                  <a:pt x="3963" y="16654"/>
                </a:lnTo>
                <a:lnTo>
                  <a:pt x="3376" y="16910"/>
                </a:lnTo>
                <a:lnTo>
                  <a:pt x="2752" y="17167"/>
                </a:lnTo>
                <a:lnTo>
                  <a:pt x="2128" y="17387"/>
                </a:lnTo>
                <a:lnTo>
                  <a:pt x="2055" y="17424"/>
                </a:lnTo>
                <a:lnTo>
                  <a:pt x="2018" y="17497"/>
                </a:lnTo>
                <a:lnTo>
                  <a:pt x="1982" y="17571"/>
                </a:lnTo>
                <a:lnTo>
                  <a:pt x="1982" y="17644"/>
                </a:lnTo>
                <a:lnTo>
                  <a:pt x="2018" y="17717"/>
                </a:lnTo>
                <a:lnTo>
                  <a:pt x="2055" y="17791"/>
                </a:lnTo>
                <a:lnTo>
                  <a:pt x="2128" y="17828"/>
                </a:lnTo>
                <a:lnTo>
                  <a:pt x="2202" y="17864"/>
                </a:lnTo>
                <a:lnTo>
                  <a:pt x="8401" y="17901"/>
                </a:lnTo>
                <a:lnTo>
                  <a:pt x="8474" y="17901"/>
                </a:lnTo>
                <a:lnTo>
                  <a:pt x="8548" y="17864"/>
                </a:lnTo>
                <a:lnTo>
                  <a:pt x="8621" y="17791"/>
                </a:lnTo>
                <a:lnTo>
                  <a:pt x="8621" y="17717"/>
                </a:lnTo>
                <a:lnTo>
                  <a:pt x="8621" y="17644"/>
                </a:lnTo>
                <a:lnTo>
                  <a:pt x="8621" y="17571"/>
                </a:lnTo>
                <a:lnTo>
                  <a:pt x="8584" y="17497"/>
                </a:lnTo>
                <a:lnTo>
                  <a:pt x="8474" y="17424"/>
                </a:lnTo>
                <a:lnTo>
                  <a:pt x="8108" y="17277"/>
                </a:lnTo>
                <a:lnTo>
                  <a:pt x="7667" y="17167"/>
                </a:lnTo>
                <a:lnTo>
                  <a:pt x="7264" y="17057"/>
                </a:lnTo>
                <a:lnTo>
                  <a:pt x="6860" y="16947"/>
                </a:lnTo>
                <a:lnTo>
                  <a:pt x="6494" y="16764"/>
                </a:lnTo>
                <a:lnTo>
                  <a:pt x="6163" y="16544"/>
                </a:lnTo>
                <a:lnTo>
                  <a:pt x="5907" y="16324"/>
                </a:lnTo>
                <a:lnTo>
                  <a:pt x="5797" y="16214"/>
                </a:lnTo>
                <a:lnTo>
                  <a:pt x="5650" y="16140"/>
                </a:lnTo>
                <a:lnTo>
                  <a:pt x="5650" y="16103"/>
                </a:lnTo>
                <a:lnTo>
                  <a:pt x="5687" y="15920"/>
                </a:lnTo>
                <a:lnTo>
                  <a:pt x="5650" y="15737"/>
                </a:lnTo>
                <a:lnTo>
                  <a:pt x="6127" y="15810"/>
                </a:lnTo>
                <a:lnTo>
                  <a:pt x="6640" y="15847"/>
                </a:lnTo>
                <a:lnTo>
                  <a:pt x="7631" y="15847"/>
                </a:lnTo>
                <a:lnTo>
                  <a:pt x="8218" y="15773"/>
                </a:lnTo>
                <a:lnTo>
                  <a:pt x="8841" y="15627"/>
                </a:lnTo>
                <a:lnTo>
                  <a:pt x="9428" y="15480"/>
                </a:lnTo>
                <a:lnTo>
                  <a:pt x="10015" y="15260"/>
                </a:lnTo>
                <a:lnTo>
                  <a:pt x="10565" y="14966"/>
                </a:lnTo>
                <a:lnTo>
                  <a:pt x="11079" y="14673"/>
                </a:lnTo>
                <a:lnTo>
                  <a:pt x="11592" y="14306"/>
                </a:lnTo>
                <a:lnTo>
                  <a:pt x="12069" y="13903"/>
                </a:lnTo>
                <a:lnTo>
                  <a:pt x="12509" y="13462"/>
                </a:lnTo>
                <a:lnTo>
                  <a:pt x="12913" y="12986"/>
                </a:lnTo>
                <a:lnTo>
                  <a:pt x="13280" y="12472"/>
                </a:lnTo>
                <a:lnTo>
                  <a:pt x="13573" y="11922"/>
                </a:lnTo>
                <a:lnTo>
                  <a:pt x="13867" y="11372"/>
                </a:lnTo>
                <a:lnTo>
                  <a:pt x="14087" y="10785"/>
                </a:lnTo>
                <a:lnTo>
                  <a:pt x="14307" y="10198"/>
                </a:lnTo>
                <a:lnTo>
                  <a:pt x="14417" y="9574"/>
                </a:lnTo>
                <a:lnTo>
                  <a:pt x="14527" y="8951"/>
                </a:lnTo>
                <a:lnTo>
                  <a:pt x="14600" y="8327"/>
                </a:lnTo>
                <a:lnTo>
                  <a:pt x="14600" y="7703"/>
                </a:lnTo>
                <a:lnTo>
                  <a:pt x="14564" y="7080"/>
                </a:lnTo>
                <a:lnTo>
                  <a:pt x="14490" y="6456"/>
                </a:lnTo>
                <a:lnTo>
                  <a:pt x="14380" y="5833"/>
                </a:lnTo>
                <a:lnTo>
                  <a:pt x="14197" y="5209"/>
                </a:lnTo>
                <a:lnTo>
                  <a:pt x="13977" y="4622"/>
                </a:lnTo>
                <a:lnTo>
                  <a:pt x="13720" y="3999"/>
                </a:lnTo>
                <a:lnTo>
                  <a:pt x="13353" y="3412"/>
                </a:lnTo>
                <a:lnTo>
                  <a:pt x="12986" y="2861"/>
                </a:lnTo>
                <a:lnTo>
                  <a:pt x="12509" y="2311"/>
                </a:lnTo>
                <a:lnTo>
                  <a:pt x="12032" y="1834"/>
                </a:lnTo>
                <a:lnTo>
                  <a:pt x="11482" y="1394"/>
                </a:lnTo>
                <a:lnTo>
                  <a:pt x="10895" y="1027"/>
                </a:lnTo>
                <a:lnTo>
                  <a:pt x="10602" y="881"/>
                </a:lnTo>
                <a:lnTo>
                  <a:pt x="10272" y="734"/>
                </a:lnTo>
                <a:lnTo>
                  <a:pt x="10308" y="587"/>
                </a:lnTo>
                <a:lnTo>
                  <a:pt x="10308" y="441"/>
                </a:lnTo>
                <a:lnTo>
                  <a:pt x="10272" y="294"/>
                </a:lnTo>
                <a:lnTo>
                  <a:pt x="10198" y="147"/>
                </a:lnTo>
                <a:lnTo>
                  <a:pt x="10088" y="74"/>
                </a:lnTo>
                <a:lnTo>
                  <a:pt x="9942"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496" name="Google Shape;496;p10"/>
          <p:cNvSpPr/>
          <p:nvPr/>
        </p:nvSpPr>
        <p:spPr>
          <a:xfrm>
            <a:off x="8318810" y="-29822"/>
            <a:ext cx="456818" cy="425588"/>
          </a:xfrm>
          <a:custGeom>
            <a:avLst/>
            <a:gdLst/>
            <a:ahLst/>
            <a:cxnLst/>
            <a:rect l="l" t="t" r="r" b="b"/>
            <a:pathLst>
              <a:path w="16105" h="15004" extrusionOk="0">
                <a:moveTo>
                  <a:pt x="13170" y="587"/>
                </a:moveTo>
                <a:lnTo>
                  <a:pt x="13206" y="624"/>
                </a:lnTo>
                <a:lnTo>
                  <a:pt x="13280" y="661"/>
                </a:lnTo>
                <a:lnTo>
                  <a:pt x="13353" y="697"/>
                </a:lnTo>
                <a:lnTo>
                  <a:pt x="13610" y="771"/>
                </a:lnTo>
                <a:lnTo>
                  <a:pt x="13830" y="844"/>
                </a:lnTo>
                <a:lnTo>
                  <a:pt x="14013" y="954"/>
                </a:lnTo>
                <a:lnTo>
                  <a:pt x="14160" y="1174"/>
                </a:lnTo>
                <a:lnTo>
                  <a:pt x="14307" y="1394"/>
                </a:lnTo>
                <a:lnTo>
                  <a:pt x="14343" y="1651"/>
                </a:lnTo>
                <a:lnTo>
                  <a:pt x="14307" y="1908"/>
                </a:lnTo>
                <a:lnTo>
                  <a:pt x="14233" y="2128"/>
                </a:lnTo>
                <a:lnTo>
                  <a:pt x="14087" y="2348"/>
                </a:lnTo>
                <a:lnTo>
                  <a:pt x="13903" y="2531"/>
                </a:lnTo>
                <a:lnTo>
                  <a:pt x="13683" y="2678"/>
                </a:lnTo>
                <a:lnTo>
                  <a:pt x="13463" y="2788"/>
                </a:lnTo>
                <a:lnTo>
                  <a:pt x="13170" y="2825"/>
                </a:lnTo>
                <a:lnTo>
                  <a:pt x="12840" y="2788"/>
                </a:lnTo>
                <a:lnTo>
                  <a:pt x="12656" y="2751"/>
                </a:lnTo>
                <a:lnTo>
                  <a:pt x="12546" y="2715"/>
                </a:lnTo>
                <a:lnTo>
                  <a:pt x="12436" y="2641"/>
                </a:lnTo>
                <a:lnTo>
                  <a:pt x="12363" y="2495"/>
                </a:lnTo>
                <a:lnTo>
                  <a:pt x="12289" y="2495"/>
                </a:lnTo>
                <a:lnTo>
                  <a:pt x="12253" y="2275"/>
                </a:lnTo>
                <a:lnTo>
                  <a:pt x="12253" y="2054"/>
                </a:lnTo>
                <a:lnTo>
                  <a:pt x="12253" y="1871"/>
                </a:lnTo>
                <a:lnTo>
                  <a:pt x="12289" y="1724"/>
                </a:lnTo>
                <a:lnTo>
                  <a:pt x="12399" y="1394"/>
                </a:lnTo>
                <a:lnTo>
                  <a:pt x="12583" y="1064"/>
                </a:lnTo>
                <a:lnTo>
                  <a:pt x="12840" y="807"/>
                </a:lnTo>
                <a:lnTo>
                  <a:pt x="12986" y="697"/>
                </a:lnTo>
                <a:lnTo>
                  <a:pt x="13170" y="587"/>
                </a:lnTo>
                <a:close/>
                <a:moveTo>
                  <a:pt x="9061" y="3338"/>
                </a:moveTo>
                <a:lnTo>
                  <a:pt x="9245" y="3412"/>
                </a:lnTo>
                <a:lnTo>
                  <a:pt x="9245" y="3448"/>
                </a:lnTo>
                <a:lnTo>
                  <a:pt x="9171" y="3632"/>
                </a:lnTo>
                <a:lnTo>
                  <a:pt x="9171" y="3668"/>
                </a:lnTo>
                <a:lnTo>
                  <a:pt x="9135" y="3632"/>
                </a:lnTo>
                <a:lnTo>
                  <a:pt x="9061" y="3522"/>
                </a:lnTo>
                <a:lnTo>
                  <a:pt x="8988" y="3448"/>
                </a:lnTo>
                <a:lnTo>
                  <a:pt x="8988" y="3412"/>
                </a:lnTo>
                <a:lnTo>
                  <a:pt x="8988" y="3375"/>
                </a:lnTo>
                <a:lnTo>
                  <a:pt x="9061" y="3338"/>
                </a:lnTo>
                <a:close/>
                <a:moveTo>
                  <a:pt x="14123" y="440"/>
                </a:moveTo>
                <a:lnTo>
                  <a:pt x="14233" y="477"/>
                </a:lnTo>
                <a:lnTo>
                  <a:pt x="14307" y="587"/>
                </a:lnTo>
                <a:lnTo>
                  <a:pt x="14417" y="661"/>
                </a:lnTo>
                <a:lnTo>
                  <a:pt x="14454" y="807"/>
                </a:lnTo>
                <a:lnTo>
                  <a:pt x="14527" y="807"/>
                </a:lnTo>
                <a:lnTo>
                  <a:pt x="14490" y="624"/>
                </a:lnTo>
                <a:lnTo>
                  <a:pt x="14454" y="477"/>
                </a:lnTo>
                <a:lnTo>
                  <a:pt x="14600" y="551"/>
                </a:lnTo>
                <a:lnTo>
                  <a:pt x="14784" y="624"/>
                </a:lnTo>
                <a:lnTo>
                  <a:pt x="14967" y="771"/>
                </a:lnTo>
                <a:lnTo>
                  <a:pt x="15114" y="881"/>
                </a:lnTo>
                <a:lnTo>
                  <a:pt x="15224" y="1064"/>
                </a:lnTo>
                <a:lnTo>
                  <a:pt x="15334" y="1211"/>
                </a:lnTo>
                <a:lnTo>
                  <a:pt x="15444" y="1578"/>
                </a:lnTo>
                <a:lnTo>
                  <a:pt x="15554" y="1944"/>
                </a:lnTo>
                <a:lnTo>
                  <a:pt x="15627" y="2385"/>
                </a:lnTo>
                <a:lnTo>
                  <a:pt x="15664" y="2568"/>
                </a:lnTo>
                <a:lnTo>
                  <a:pt x="15627" y="2788"/>
                </a:lnTo>
                <a:lnTo>
                  <a:pt x="15591" y="2972"/>
                </a:lnTo>
                <a:lnTo>
                  <a:pt x="15481" y="3118"/>
                </a:lnTo>
                <a:lnTo>
                  <a:pt x="15187" y="3412"/>
                </a:lnTo>
                <a:lnTo>
                  <a:pt x="14930" y="3595"/>
                </a:lnTo>
                <a:lnTo>
                  <a:pt x="14600" y="3705"/>
                </a:lnTo>
                <a:lnTo>
                  <a:pt x="14270" y="3779"/>
                </a:lnTo>
                <a:lnTo>
                  <a:pt x="13940" y="3815"/>
                </a:lnTo>
                <a:lnTo>
                  <a:pt x="13720" y="3779"/>
                </a:lnTo>
                <a:lnTo>
                  <a:pt x="13500" y="3742"/>
                </a:lnTo>
                <a:lnTo>
                  <a:pt x="13316" y="3668"/>
                </a:lnTo>
                <a:lnTo>
                  <a:pt x="13133" y="3595"/>
                </a:lnTo>
                <a:lnTo>
                  <a:pt x="12950" y="3485"/>
                </a:lnTo>
                <a:lnTo>
                  <a:pt x="12803" y="3338"/>
                </a:lnTo>
                <a:lnTo>
                  <a:pt x="12656" y="3192"/>
                </a:lnTo>
                <a:lnTo>
                  <a:pt x="12546" y="3045"/>
                </a:lnTo>
                <a:lnTo>
                  <a:pt x="12840" y="3118"/>
                </a:lnTo>
                <a:lnTo>
                  <a:pt x="13133" y="3155"/>
                </a:lnTo>
                <a:lnTo>
                  <a:pt x="13426" y="3118"/>
                </a:lnTo>
                <a:lnTo>
                  <a:pt x="13720" y="3045"/>
                </a:lnTo>
                <a:lnTo>
                  <a:pt x="13977" y="2935"/>
                </a:lnTo>
                <a:lnTo>
                  <a:pt x="14233" y="2751"/>
                </a:lnTo>
                <a:lnTo>
                  <a:pt x="14417" y="2495"/>
                </a:lnTo>
                <a:lnTo>
                  <a:pt x="14600" y="2238"/>
                </a:lnTo>
                <a:lnTo>
                  <a:pt x="14674" y="1981"/>
                </a:lnTo>
                <a:lnTo>
                  <a:pt x="14710" y="1724"/>
                </a:lnTo>
                <a:lnTo>
                  <a:pt x="14674" y="1468"/>
                </a:lnTo>
                <a:lnTo>
                  <a:pt x="14600" y="1211"/>
                </a:lnTo>
                <a:lnTo>
                  <a:pt x="14490" y="991"/>
                </a:lnTo>
                <a:lnTo>
                  <a:pt x="14343" y="771"/>
                </a:lnTo>
                <a:lnTo>
                  <a:pt x="14160" y="587"/>
                </a:lnTo>
                <a:lnTo>
                  <a:pt x="13940" y="440"/>
                </a:lnTo>
                <a:close/>
                <a:moveTo>
                  <a:pt x="13757" y="0"/>
                </a:moveTo>
                <a:lnTo>
                  <a:pt x="13610" y="74"/>
                </a:lnTo>
                <a:lnTo>
                  <a:pt x="13353" y="110"/>
                </a:lnTo>
                <a:lnTo>
                  <a:pt x="13133" y="147"/>
                </a:lnTo>
                <a:lnTo>
                  <a:pt x="12913" y="257"/>
                </a:lnTo>
                <a:lnTo>
                  <a:pt x="12729" y="404"/>
                </a:lnTo>
                <a:lnTo>
                  <a:pt x="12509" y="551"/>
                </a:lnTo>
                <a:lnTo>
                  <a:pt x="12363" y="734"/>
                </a:lnTo>
                <a:lnTo>
                  <a:pt x="12216" y="917"/>
                </a:lnTo>
                <a:lnTo>
                  <a:pt x="12069" y="1137"/>
                </a:lnTo>
                <a:lnTo>
                  <a:pt x="11996" y="1321"/>
                </a:lnTo>
                <a:lnTo>
                  <a:pt x="11922" y="1578"/>
                </a:lnTo>
                <a:lnTo>
                  <a:pt x="11849" y="1798"/>
                </a:lnTo>
                <a:lnTo>
                  <a:pt x="11849" y="2054"/>
                </a:lnTo>
                <a:lnTo>
                  <a:pt x="11849" y="2275"/>
                </a:lnTo>
                <a:lnTo>
                  <a:pt x="11886" y="2531"/>
                </a:lnTo>
                <a:lnTo>
                  <a:pt x="11959" y="2751"/>
                </a:lnTo>
                <a:lnTo>
                  <a:pt x="12033" y="2972"/>
                </a:lnTo>
                <a:lnTo>
                  <a:pt x="12143" y="3192"/>
                </a:lnTo>
                <a:lnTo>
                  <a:pt x="12253" y="3375"/>
                </a:lnTo>
                <a:lnTo>
                  <a:pt x="12399" y="3558"/>
                </a:lnTo>
                <a:lnTo>
                  <a:pt x="12583" y="3705"/>
                </a:lnTo>
                <a:lnTo>
                  <a:pt x="12766" y="3852"/>
                </a:lnTo>
                <a:lnTo>
                  <a:pt x="12986" y="3999"/>
                </a:lnTo>
                <a:lnTo>
                  <a:pt x="13206" y="4072"/>
                </a:lnTo>
                <a:lnTo>
                  <a:pt x="13426" y="4145"/>
                </a:lnTo>
                <a:lnTo>
                  <a:pt x="13683" y="4219"/>
                </a:lnTo>
                <a:lnTo>
                  <a:pt x="14123" y="4219"/>
                </a:lnTo>
                <a:lnTo>
                  <a:pt x="14564" y="4145"/>
                </a:lnTo>
                <a:lnTo>
                  <a:pt x="15004" y="3999"/>
                </a:lnTo>
                <a:lnTo>
                  <a:pt x="15371" y="3779"/>
                </a:lnTo>
                <a:lnTo>
                  <a:pt x="15591" y="3632"/>
                </a:lnTo>
                <a:lnTo>
                  <a:pt x="15737" y="3448"/>
                </a:lnTo>
                <a:lnTo>
                  <a:pt x="15884" y="3265"/>
                </a:lnTo>
                <a:lnTo>
                  <a:pt x="15994" y="3045"/>
                </a:lnTo>
                <a:lnTo>
                  <a:pt x="16067" y="2788"/>
                </a:lnTo>
                <a:lnTo>
                  <a:pt x="16104" y="2495"/>
                </a:lnTo>
                <a:lnTo>
                  <a:pt x="16067" y="2238"/>
                </a:lnTo>
                <a:lnTo>
                  <a:pt x="15994" y="1981"/>
                </a:lnTo>
                <a:lnTo>
                  <a:pt x="15884" y="1431"/>
                </a:lnTo>
                <a:lnTo>
                  <a:pt x="15774" y="1174"/>
                </a:lnTo>
                <a:lnTo>
                  <a:pt x="15664" y="954"/>
                </a:lnTo>
                <a:lnTo>
                  <a:pt x="15517" y="734"/>
                </a:lnTo>
                <a:lnTo>
                  <a:pt x="15371" y="551"/>
                </a:lnTo>
                <a:lnTo>
                  <a:pt x="15150" y="367"/>
                </a:lnTo>
                <a:lnTo>
                  <a:pt x="14930" y="220"/>
                </a:lnTo>
                <a:lnTo>
                  <a:pt x="14637" y="74"/>
                </a:lnTo>
                <a:lnTo>
                  <a:pt x="14270" y="0"/>
                </a:lnTo>
                <a:close/>
                <a:moveTo>
                  <a:pt x="11115" y="4549"/>
                </a:moveTo>
                <a:lnTo>
                  <a:pt x="11446" y="4842"/>
                </a:lnTo>
                <a:lnTo>
                  <a:pt x="11299" y="4952"/>
                </a:lnTo>
                <a:lnTo>
                  <a:pt x="11115" y="4916"/>
                </a:lnTo>
                <a:lnTo>
                  <a:pt x="10932" y="4916"/>
                </a:lnTo>
                <a:lnTo>
                  <a:pt x="10639" y="4952"/>
                </a:lnTo>
                <a:lnTo>
                  <a:pt x="10859" y="4732"/>
                </a:lnTo>
                <a:lnTo>
                  <a:pt x="11115" y="4549"/>
                </a:lnTo>
                <a:close/>
                <a:moveTo>
                  <a:pt x="6860" y="3632"/>
                </a:moveTo>
                <a:lnTo>
                  <a:pt x="7007" y="3668"/>
                </a:lnTo>
                <a:lnTo>
                  <a:pt x="7044" y="3705"/>
                </a:lnTo>
                <a:lnTo>
                  <a:pt x="7044" y="3742"/>
                </a:lnTo>
                <a:lnTo>
                  <a:pt x="7044" y="3779"/>
                </a:lnTo>
                <a:lnTo>
                  <a:pt x="7080" y="3852"/>
                </a:lnTo>
                <a:lnTo>
                  <a:pt x="7191" y="3889"/>
                </a:lnTo>
                <a:lnTo>
                  <a:pt x="7374" y="3889"/>
                </a:lnTo>
                <a:lnTo>
                  <a:pt x="7411" y="3925"/>
                </a:lnTo>
                <a:lnTo>
                  <a:pt x="7447" y="4035"/>
                </a:lnTo>
                <a:lnTo>
                  <a:pt x="7484" y="4145"/>
                </a:lnTo>
                <a:lnTo>
                  <a:pt x="7484" y="4255"/>
                </a:lnTo>
                <a:lnTo>
                  <a:pt x="7447" y="4512"/>
                </a:lnTo>
                <a:lnTo>
                  <a:pt x="7374" y="4769"/>
                </a:lnTo>
                <a:lnTo>
                  <a:pt x="7227" y="5026"/>
                </a:lnTo>
                <a:lnTo>
                  <a:pt x="7154" y="5136"/>
                </a:lnTo>
                <a:lnTo>
                  <a:pt x="7044" y="5209"/>
                </a:lnTo>
                <a:lnTo>
                  <a:pt x="6934" y="5246"/>
                </a:lnTo>
                <a:lnTo>
                  <a:pt x="6787" y="5246"/>
                </a:lnTo>
                <a:lnTo>
                  <a:pt x="6787" y="4989"/>
                </a:lnTo>
                <a:lnTo>
                  <a:pt x="6750" y="4769"/>
                </a:lnTo>
                <a:lnTo>
                  <a:pt x="6640" y="4549"/>
                </a:lnTo>
                <a:lnTo>
                  <a:pt x="6494" y="4329"/>
                </a:lnTo>
                <a:lnTo>
                  <a:pt x="6310" y="4145"/>
                </a:lnTo>
                <a:lnTo>
                  <a:pt x="6090" y="4035"/>
                </a:lnTo>
                <a:lnTo>
                  <a:pt x="6090" y="3925"/>
                </a:lnTo>
                <a:lnTo>
                  <a:pt x="6163" y="3852"/>
                </a:lnTo>
                <a:lnTo>
                  <a:pt x="6237" y="3779"/>
                </a:lnTo>
                <a:lnTo>
                  <a:pt x="6347" y="3742"/>
                </a:lnTo>
                <a:lnTo>
                  <a:pt x="6567" y="3705"/>
                </a:lnTo>
                <a:lnTo>
                  <a:pt x="6860" y="3632"/>
                </a:lnTo>
                <a:close/>
                <a:moveTo>
                  <a:pt x="6530" y="3192"/>
                </a:moveTo>
                <a:lnTo>
                  <a:pt x="6494" y="3228"/>
                </a:lnTo>
                <a:lnTo>
                  <a:pt x="6457" y="3302"/>
                </a:lnTo>
                <a:lnTo>
                  <a:pt x="6457" y="3338"/>
                </a:lnTo>
                <a:lnTo>
                  <a:pt x="6457" y="3412"/>
                </a:lnTo>
                <a:lnTo>
                  <a:pt x="6200" y="3485"/>
                </a:lnTo>
                <a:lnTo>
                  <a:pt x="5980" y="3558"/>
                </a:lnTo>
                <a:lnTo>
                  <a:pt x="5797" y="3742"/>
                </a:lnTo>
                <a:lnTo>
                  <a:pt x="5760" y="3815"/>
                </a:lnTo>
                <a:lnTo>
                  <a:pt x="5687" y="3925"/>
                </a:lnTo>
                <a:lnTo>
                  <a:pt x="5687" y="4035"/>
                </a:lnTo>
                <a:lnTo>
                  <a:pt x="5687" y="4072"/>
                </a:lnTo>
                <a:lnTo>
                  <a:pt x="5797" y="4219"/>
                </a:lnTo>
                <a:lnTo>
                  <a:pt x="5907" y="4292"/>
                </a:lnTo>
                <a:lnTo>
                  <a:pt x="6053" y="4365"/>
                </a:lnTo>
                <a:lnTo>
                  <a:pt x="6163" y="4439"/>
                </a:lnTo>
                <a:lnTo>
                  <a:pt x="6274" y="4512"/>
                </a:lnTo>
                <a:lnTo>
                  <a:pt x="6347" y="4622"/>
                </a:lnTo>
                <a:lnTo>
                  <a:pt x="6420" y="4769"/>
                </a:lnTo>
                <a:lnTo>
                  <a:pt x="6494" y="5026"/>
                </a:lnTo>
                <a:lnTo>
                  <a:pt x="6457" y="5282"/>
                </a:lnTo>
                <a:lnTo>
                  <a:pt x="6494" y="5392"/>
                </a:lnTo>
                <a:lnTo>
                  <a:pt x="6530" y="5466"/>
                </a:lnTo>
                <a:lnTo>
                  <a:pt x="6750" y="5539"/>
                </a:lnTo>
                <a:lnTo>
                  <a:pt x="6934" y="5539"/>
                </a:lnTo>
                <a:lnTo>
                  <a:pt x="7117" y="5503"/>
                </a:lnTo>
                <a:lnTo>
                  <a:pt x="7264" y="5429"/>
                </a:lnTo>
                <a:lnTo>
                  <a:pt x="7411" y="5282"/>
                </a:lnTo>
                <a:lnTo>
                  <a:pt x="7521" y="5136"/>
                </a:lnTo>
                <a:lnTo>
                  <a:pt x="7631" y="4952"/>
                </a:lnTo>
                <a:lnTo>
                  <a:pt x="7704" y="4769"/>
                </a:lnTo>
                <a:lnTo>
                  <a:pt x="7741" y="4585"/>
                </a:lnTo>
                <a:lnTo>
                  <a:pt x="7777" y="4365"/>
                </a:lnTo>
                <a:lnTo>
                  <a:pt x="7777" y="4145"/>
                </a:lnTo>
                <a:lnTo>
                  <a:pt x="7777" y="3925"/>
                </a:lnTo>
                <a:lnTo>
                  <a:pt x="7704" y="3779"/>
                </a:lnTo>
                <a:lnTo>
                  <a:pt x="7631" y="3668"/>
                </a:lnTo>
                <a:lnTo>
                  <a:pt x="7484" y="3595"/>
                </a:lnTo>
                <a:lnTo>
                  <a:pt x="7337" y="3595"/>
                </a:lnTo>
                <a:lnTo>
                  <a:pt x="7301" y="3485"/>
                </a:lnTo>
                <a:lnTo>
                  <a:pt x="7227" y="3448"/>
                </a:lnTo>
                <a:lnTo>
                  <a:pt x="7044" y="3375"/>
                </a:lnTo>
                <a:lnTo>
                  <a:pt x="6824" y="3302"/>
                </a:lnTo>
                <a:lnTo>
                  <a:pt x="6677" y="3228"/>
                </a:lnTo>
                <a:lnTo>
                  <a:pt x="6567" y="3192"/>
                </a:lnTo>
                <a:close/>
                <a:moveTo>
                  <a:pt x="11739" y="5136"/>
                </a:moveTo>
                <a:lnTo>
                  <a:pt x="12179" y="5686"/>
                </a:lnTo>
                <a:lnTo>
                  <a:pt x="11776" y="5796"/>
                </a:lnTo>
                <a:lnTo>
                  <a:pt x="11409" y="6016"/>
                </a:lnTo>
                <a:lnTo>
                  <a:pt x="11042" y="6236"/>
                </a:lnTo>
                <a:lnTo>
                  <a:pt x="10895" y="6383"/>
                </a:lnTo>
                <a:lnTo>
                  <a:pt x="10785" y="6566"/>
                </a:lnTo>
                <a:lnTo>
                  <a:pt x="10749" y="6640"/>
                </a:lnTo>
                <a:lnTo>
                  <a:pt x="10785" y="6676"/>
                </a:lnTo>
                <a:lnTo>
                  <a:pt x="10859" y="6713"/>
                </a:lnTo>
                <a:lnTo>
                  <a:pt x="10932" y="6713"/>
                </a:lnTo>
                <a:lnTo>
                  <a:pt x="11262" y="6493"/>
                </a:lnTo>
                <a:lnTo>
                  <a:pt x="11556" y="6310"/>
                </a:lnTo>
                <a:lnTo>
                  <a:pt x="11849" y="6199"/>
                </a:lnTo>
                <a:lnTo>
                  <a:pt x="12143" y="6089"/>
                </a:lnTo>
                <a:lnTo>
                  <a:pt x="12253" y="6053"/>
                </a:lnTo>
                <a:lnTo>
                  <a:pt x="12363" y="6016"/>
                </a:lnTo>
                <a:lnTo>
                  <a:pt x="12399" y="5979"/>
                </a:lnTo>
                <a:lnTo>
                  <a:pt x="12619" y="6456"/>
                </a:lnTo>
                <a:lnTo>
                  <a:pt x="12840" y="6896"/>
                </a:lnTo>
                <a:lnTo>
                  <a:pt x="12803" y="6933"/>
                </a:lnTo>
                <a:lnTo>
                  <a:pt x="12326" y="7043"/>
                </a:lnTo>
                <a:lnTo>
                  <a:pt x="11812" y="7117"/>
                </a:lnTo>
                <a:lnTo>
                  <a:pt x="11299" y="7117"/>
                </a:lnTo>
                <a:lnTo>
                  <a:pt x="10749" y="7080"/>
                </a:lnTo>
                <a:lnTo>
                  <a:pt x="10675" y="7117"/>
                </a:lnTo>
                <a:lnTo>
                  <a:pt x="10639" y="7153"/>
                </a:lnTo>
                <a:lnTo>
                  <a:pt x="10639" y="7227"/>
                </a:lnTo>
                <a:lnTo>
                  <a:pt x="10712" y="7300"/>
                </a:lnTo>
                <a:lnTo>
                  <a:pt x="10932" y="7373"/>
                </a:lnTo>
                <a:lnTo>
                  <a:pt x="11189" y="7447"/>
                </a:lnTo>
                <a:lnTo>
                  <a:pt x="11702" y="7483"/>
                </a:lnTo>
                <a:lnTo>
                  <a:pt x="11959" y="7483"/>
                </a:lnTo>
                <a:lnTo>
                  <a:pt x="12216" y="7447"/>
                </a:lnTo>
                <a:lnTo>
                  <a:pt x="12583" y="7373"/>
                </a:lnTo>
                <a:lnTo>
                  <a:pt x="12693" y="7373"/>
                </a:lnTo>
                <a:lnTo>
                  <a:pt x="12766" y="7337"/>
                </a:lnTo>
                <a:lnTo>
                  <a:pt x="12803" y="7410"/>
                </a:lnTo>
                <a:lnTo>
                  <a:pt x="12840" y="7447"/>
                </a:lnTo>
                <a:lnTo>
                  <a:pt x="12876" y="7483"/>
                </a:lnTo>
                <a:lnTo>
                  <a:pt x="12986" y="7520"/>
                </a:lnTo>
                <a:lnTo>
                  <a:pt x="13023" y="7777"/>
                </a:lnTo>
                <a:lnTo>
                  <a:pt x="13060" y="8070"/>
                </a:lnTo>
                <a:lnTo>
                  <a:pt x="12986" y="8107"/>
                </a:lnTo>
                <a:lnTo>
                  <a:pt x="12693" y="7997"/>
                </a:lnTo>
                <a:lnTo>
                  <a:pt x="12473" y="7887"/>
                </a:lnTo>
                <a:lnTo>
                  <a:pt x="12253" y="7777"/>
                </a:lnTo>
                <a:lnTo>
                  <a:pt x="11886" y="7777"/>
                </a:lnTo>
                <a:lnTo>
                  <a:pt x="11776" y="7813"/>
                </a:lnTo>
                <a:lnTo>
                  <a:pt x="11226" y="7777"/>
                </a:lnTo>
                <a:lnTo>
                  <a:pt x="10895" y="7740"/>
                </a:lnTo>
                <a:lnTo>
                  <a:pt x="10749" y="7740"/>
                </a:lnTo>
                <a:lnTo>
                  <a:pt x="10675" y="7703"/>
                </a:lnTo>
                <a:lnTo>
                  <a:pt x="10565" y="7483"/>
                </a:lnTo>
                <a:lnTo>
                  <a:pt x="10529" y="7483"/>
                </a:lnTo>
                <a:lnTo>
                  <a:pt x="10529" y="7520"/>
                </a:lnTo>
                <a:lnTo>
                  <a:pt x="10529" y="7887"/>
                </a:lnTo>
                <a:lnTo>
                  <a:pt x="10529" y="7960"/>
                </a:lnTo>
                <a:lnTo>
                  <a:pt x="10602" y="7997"/>
                </a:lnTo>
                <a:lnTo>
                  <a:pt x="11042" y="8107"/>
                </a:lnTo>
                <a:lnTo>
                  <a:pt x="11482" y="8144"/>
                </a:lnTo>
                <a:lnTo>
                  <a:pt x="11482" y="8327"/>
                </a:lnTo>
                <a:lnTo>
                  <a:pt x="11519" y="8474"/>
                </a:lnTo>
                <a:lnTo>
                  <a:pt x="11592" y="8547"/>
                </a:lnTo>
                <a:lnTo>
                  <a:pt x="11629" y="8584"/>
                </a:lnTo>
                <a:lnTo>
                  <a:pt x="11776" y="8657"/>
                </a:lnTo>
                <a:lnTo>
                  <a:pt x="11959" y="8767"/>
                </a:lnTo>
                <a:lnTo>
                  <a:pt x="11409" y="8657"/>
                </a:lnTo>
                <a:lnTo>
                  <a:pt x="10969" y="8474"/>
                </a:lnTo>
                <a:lnTo>
                  <a:pt x="10712" y="8437"/>
                </a:lnTo>
                <a:lnTo>
                  <a:pt x="10455" y="8400"/>
                </a:lnTo>
                <a:lnTo>
                  <a:pt x="10198" y="8217"/>
                </a:lnTo>
                <a:lnTo>
                  <a:pt x="10052" y="8180"/>
                </a:lnTo>
                <a:lnTo>
                  <a:pt x="9942" y="8144"/>
                </a:lnTo>
                <a:lnTo>
                  <a:pt x="9722" y="8180"/>
                </a:lnTo>
                <a:lnTo>
                  <a:pt x="9575" y="8254"/>
                </a:lnTo>
                <a:lnTo>
                  <a:pt x="9465" y="8364"/>
                </a:lnTo>
                <a:lnTo>
                  <a:pt x="9355" y="8510"/>
                </a:lnTo>
                <a:lnTo>
                  <a:pt x="9245" y="8584"/>
                </a:lnTo>
                <a:lnTo>
                  <a:pt x="9098" y="8620"/>
                </a:lnTo>
                <a:lnTo>
                  <a:pt x="8841" y="8584"/>
                </a:lnTo>
                <a:lnTo>
                  <a:pt x="8621" y="8620"/>
                </a:lnTo>
                <a:lnTo>
                  <a:pt x="8401" y="8694"/>
                </a:lnTo>
                <a:lnTo>
                  <a:pt x="8181" y="8804"/>
                </a:lnTo>
                <a:lnTo>
                  <a:pt x="7924" y="8804"/>
                </a:lnTo>
                <a:lnTo>
                  <a:pt x="7851" y="8767"/>
                </a:lnTo>
                <a:lnTo>
                  <a:pt x="7814" y="8730"/>
                </a:lnTo>
                <a:lnTo>
                  <a:pt x="7814" y="8694"/>
                </a:lnTo>
                <a:lnTo>
                  <a:pt x="7887" y="8620"/>
                </a:lnTo>
                <a:lnTo>
                  <a:pt x="7998" y="8510"/>
                </a:lnTo>
                <a:lnTo>
                  <a:pt x="8144" y="8437"/>
                </a:lnTo>
                <a:lnTo>
                  <a:pt x="8401" y="8327"/>
                </a:lnTo>
                <a:lnTo>
                  <a:pt x="8731" y="8180"/>
                </a:lnTo>
                <a:lnTo>
                  <a:pt x="8915" y="8070"/>
                </a:lnTo>
                <a:lnTo>
                  <a:pt x="9025" y="7924"/>
                </a:lnTo>
                <a:lnTo>
                  <a:pt x="9135" y="7777"/>
                </a:lnTo>
                <a:lnTo>
                  <a:pt x="9208" y="7630"/>
                </a:lnTo>
                <a:lnTo>
                  <a:pt x="9208" y="7447"/>
                </a:lnTo>
                <a:lnTo>
                  <a:pt x="9171" y="7227"/>
                </a:lnTo>
                <a:lnTo>
                  <a:pt x="9098" y="7117"/>
                </a:lnTo>
                <a:lnTo>
                  <a:pt x="8988" y="7006"/>
                </a:lnTo>
                <a:lnTo>
                  <a:pt x="8841" y="6896"/>
                </a:lnTo>
                <a:lnTo>
                  <a:pt x="8694" y="6860"/>
                </a:lnTo>
                <a:lnTo>
                  <a:pt x="8548" y="6823"/>
                </a:lnTo>
                <a:lnTo>
                  <a:pt x="8401" y="6823"/>
                </a:lnTo>
                <a:lnTo>
                  <a:pt x="8254" y="6860"/>
                </a:lnTo>
                <a:lnTo>
                  <a:pt x="8108" y="6933"/>
                </a:lnTo>
                <a:lnTo>
                  <a:pt x="7924" y="7117"/>
                </a:lnTo>
                <a:lnTo>
                  <a:pt x="7924" y="7117"/>
                </a:lnTo>
                <a:lnTo>
                  <a:pt x="7998" y="6970"/>
                </a:lnTo>
                <a:lnTo>
                  <a:pt x="8108" y="6860"/>
                </a:lnTo>
                <a:lnTo>
                  <a:pt x="8291" y="6603"/>
                </a:lnTo>
                <a:lnTo>
                  <a:pt x="8511" y="6383"/>
                </a:lnTo>
                <a:lnTo>
                  <a:pt x="8768" y="6126"/>
                </a:lnTo>
                <a:lnTo>
                  <a:pt x="8951" y="5943"/>
                </a:lnTo>
                <a:lnTo>
                  <a:pt x="9135" y="5796"/>
                </a:lnTo>
                <a:lnTo>
                  <a:pt x="9171" y="5796"/>
                </a:lnTo>
                <a:lnTo>
                  <a:pt x="9391" y="5759"/>
                </a:lnTo>
                <a:lnTo>
                  <a:pt x="9612" y="5686"/>
                </a:lnTo>
                <a:lnTo>
                  <a:pt x="10052" y="5539"/>
                </a:lnTo>
                <a:lnTo>
                  <a:pt x="10455" y="5356"/>
                </a:lnTo>
                <a:lnTo>
                  <a:pt x="10639" y="5282"/>
                </a:lnTo>
                <a:lnTo>
                  <a:pt x="10895" y="5246"/>
                </a:lnTo>
                <a:lnTo>
                  <a:pt x="10895" y="5246"/>
                </a:lnTo>
                <a:lnTo>
                  <a:pt x="10602" y="5503"/>
                </a:lnTo>
                <a:lnTo>
                  <a:pt x="10492" y="5649"/>
                </a:lnTo>
                <a:lnTo>
                  <a:pt x="10419" y="5833"/>
                </a:lnTo>
                <a:lnTo>
                  <a:pt x="10455" y="5869"/>
                </a:lnTo>
                <a:lnTo>
                  <a:pt x="10639" y="5796"/>
                </a:lnTo>
                <a:lnTo>
                  <a:pt x="10822" y="5723"/>
                </a:lnTo>
                <a:lnTo>
                  <a:pt x="11152" y="5503"/>
                </a:lnTo>
                <a:lnTo>
                  <a:pt x="11739" y="5136"/>
                </a:lnTo>
                <a:close/>
                <a:moveTo>
                  <a:pt x="11996" y="8254"/>
                </a:moveTo>
                <a:lnTo>
                  <a:pt x="12546" y="8400"/>
                </a:lnTo>
                <a:lnTo>
                  <a:pt x="12729" y="8584"/>
                </a:lnTo>
                <a:lnTo>
                  <a:pt x="12803" y="8620"/>
                </a:lnTo>
                <a:lnTo>
                  <a:pt x="12876" y="8657"/>
                </a:lnTo>
                <a:lnTo>
                  <a:pt x="12950" y="8620"/>
                </a:lnTo>
                <a:lnTo>
                  <a:pt x="13023" y="8584"/>
                </a:lnTo>
                <a:lnTo>
                  <a:pt x="12950" y="9024"/>
                </a:lnTo>
                <a:lnTo>
                  <a:pt x="12509" y="8914"/>
                </a:lnTo>
                <a:lnTo>
                  <a:pt x="12399" y="8657"/>
                </a:lnTo>
                <a:lnTo>
                  <a:pt x="12216" y="8474"/>
                </a:lnTo>
                <a:lnTo>
                  <a:pt x="12033" y="8327"/>
                </a:lnTo>
                <a:lnTo>
                  <a:pt x="11959" y="8290"/>
                </a:lnTo>
                <a:lnTo>
                  <a:pt x="11996" y="8254"/>
                </a:lnTo>
                <a:close/>
                <a:moveTo>
                  <a:pt x="10932" y="8841"/>
                </a:moveTo>
                <a:lnTo>
                  <a:pt x="11519" y="9097"/>
                </a:lnTo>
                <a:lnTo>
                  <a:pt x="12106" y="9244"/>
                </a:lnTo>
                <a:lnTo>
                  <a:pt x="12033" y="9391"/>
                </a:lnTo>
                <a:lnTo>
                  <a:pt x="11922" y="9537"/>
                </a:lnTo>
                <a:lnTo>
                  <a:pt x="11776" y="9611"/>
                </a:lnTo>
                <a:lnTo>
                  <a:pt x="11702" y="9611"/>
                </a:lnTo>
                <a:lnTo>
                  <a:pt x="11629" y="9574"/>
                </a:lnTo>
                <a:lnTo>
                  <a:pt x="11519" y="9537"/>
                </a:lnTo>
                <a:lnTo>
                  <a:pt x="11409" y="9427"/>
                </a:lnTo>
                <a:lnTo>
                  <a:pt x="11226" y="9244"/>
                </a:lnTo>
                <a:lnTo>
                  <a:pt x="10932" y="8841"/>
                </a:lnTo>
                <a:close/>
                <a:moveTo>
                  <a:pt x="12509" y="9354"/>
                </a:moveTo>
                <a:lnTo>
                  <a:pt x="12876" y="9391"/>
                </a:lnTo>
                <a:lnTo>
                  <a:pt x="12656" y="10161"/>
                </a:lnTo>
                <a:lnTo>
                  <a:pt x="12583" y="10088"/>
                </a:lnTo>
                <a:lnTo>
                  <a:pt x="12363" y="10088"/>
                </a:lnTo>
                <a:lnTo>
                  <a:pt x="12216" y="10051"/>
                </a:lnTo>
                <a:lnTo>
                  <a:pt x="11886" y="9978"/>
                </a:lnTo>
                <a:lnTo>
                  <a:pt x="12106" y="9868"/>
                </a:lnTo>
                <a:lnTo>
                  <a:pt x="12289" y="9758"/>
                </a:lnTo>
                <a:lnTo>
                  <a:pt x="12399" y="9574"/>
                </a:lnTo>
                <a:lnTo>
                  <a:pt x="12509" y="9354"/>
                </a:lnTo>
                <a:close/>
                <a:moveTo>
                  <a:pt x="10382" y="9721"/>
                </a:moveTo>
                <a:lnTo>
                  <a:pt x="11409" y="10161"/>
                </a:lnTo>
                <a:lnTo>
                  <a:pt x="11922" y="10381"/>
                </a:lnTo>
                <a:lnTo>
                  <a:pt x="12253" y="10491"/>
                </a:lnTo>
                <a:lnTo>
                  <a:pt x="12399" y="10491"/>
                </a:lnTo>
                <a:lnTo>
                  <a:pt x="12509" y="10455"/>
                </a:lnTo>
                <a:lnTo>
                  <a:pt x="12326" y="10968"/>
                </a:lnTo>
                <a:lnTo>
                  <a:pt x="12033" y="10858"/>
                </a:lnTo>
                <a:lnTo>
                  <a:pt x="11886" y="10785"/>
                </a:lnTo>
                <a:lnTo>
                  <a:pt x="11776" y="10711"/>
                </a:lnTo>
                <a:lnTo>
                  <a:pt x="11519" y="10528"/>
                </a:lnTo>
                <a:lnTo>
                  <a:pt x="11409" y="10418"/>
                </a:lnTo>
                <a:lnTo>
                  <a:pt x="11262" y="10344"/>
                </a:lnTo>
                <a:lnTo>
                  <a:pt x="11079" y="10308"/>
                </a:lnTo>
                <a:lnTo>
                  <a:pt x="10895" y="10271"/>
                </a:lnTo>
                <a:lnTo>
                  <a:pt x="10492" y="10234"/>
                </a:lnTo>
                <a:lnTo>
                  <a:pt x="10455" y="9978"/>
                </a:lnTo>
                <a:lnTo>
                  <a:pt x="10382" y="9721"/>
                </a:lnTo>
                <a:close/>
                <a:moveTo>
                  <a:pt x="10455" y="10528"/>
                </a:moveTo>
                <a:lnTo>
                  <a:pt x="10785" y="10601"/>
                </a:lnTo>
                <a:lnTo>
                  <a:pt x="10969" y="10638"/>
                </a:lnTo>
                <a:lnTo>
                  <a:pt x="11115" y="10711"/>
                </a:lnTo>
                <a:lnTo>
                  <a:pt x="11336" y="10821"/>
                </a:lnTo>
                <a:lnTo>
                  <a:pt x="11519" y="10968"/>
                </a:lnTo>
                <a:lnTo>
                  <a:pt x="11702" y="11115"/>
                </a:lnTo>
                <a:lnTo>
                  <a:pt x="11886" y="11262"/>
                </a:lnTo>
                <a:lnTo>
                  <a:pt x="12106" y="11335"/>
                </a:lnTo>
                <a:lnTo>
                  <a:pt x="11739" y="11922"/>
                </a:lnTo>
                <a:lnTo>
                  <a:pt x="11629" y="11922"/>
                </a:lnTo>
                <a:lnTo>
                  <a:pt x="11482" y="11885"/>
                </a:lnTo>
                <a:lnTo>
                  <a:pt x="11226" y="11738"/>
                </a:lnTo>
                <a:lnTo>
                  <a:pt x="10565" y="11482"/>
                </a:lnTo>
                <a:lnTo>
                  <a:pt x="10272" y="11335"/>
                </a:lnTo>
                <a:lnTo>
                  <a:pt x="10382" y="10968"/>
                </a:lnTo>
                <a:lnTo>
                  <a:pt x="10455" y="10601"/>
                </a:lnTo>
                <a:lnTo>
                  <a:pt x="10455" y="10528"/>
                </a:lnTo>
                <a:close/>
                <a:moveTo>
                  <a:pt x="10125" y="11665"/>
                </a:moveTo>
                <a:lnTo>
                  <a:pt x="10785" y="11958"/>
                </a:lnTo>
                <a:lnTo>
                  <a:pt x="11115" y="12142"/>
                </a:lnTo>
                <a:lnTo>
                  <a:pt x="11299" y="12215"/>
                </a:lnTo>
                <a:lnTo>
                  <a:pt x="11482" y="12289"/>
                </a:lnTo>
                <a:lnTo>
                  <a:pt x="11226" y="12655"/>
                </a:lnTo>
                <a:lnTo>
                  <a:pt x="10895" y="12545"/>
                </a:lnTo>
                <a:lnTo>
                  <a:pt x="10455" y="12399"/>
                </a:lnTo>
                <a:lnTo>
                  <a:pt x="10052" y="12252"/>
                </a:lnTo>
                <a:lnTo>
                  <a:pt x="9868" y="12142"/>
                </a:lnTo>
                <a:lnTo>
                  <a:pt x="10125" y="11665"/>
                </a:lnTo>
                <a:close/>
                <a:moveTo>
                  <a:pt x="9355" y="9574"/>
                </a:moveTo>
                <a:lnTo>
                  <a:pt x="9575" y="9611"/>
                </a:lnTo>
                <a:lnTo>
                  <a:pt x="9795" y="9648"/>
                </a:lnTo>
                <a:lnTo>
                  <a:pt x="9978" y="9758"/>
                </a:lnTo>
                <a:lnTo>
                  <a:pt x="10052" y="9868"/>
                </a:lnTo>
                <a:lnTo>
                  <a:pt x="10088" y="9941"/>
                </a:lnTo>
                <a:lnTo>
                  <a:pt x="10125" y="10088"/>
                </a:lnTo>
                <a:lnTo>
                  <a:pt x="10125" y="10198"/>
                </a:lnTo>
                <a:lnTo>
                  <a:pt x="9832" y="10161"/>
                </a:lnTo>
                <a:lnTo>
                  <a:pt x="9795" y="10198"/>
                </a:lnTo>
                <a:lnTo>
                  <a:pt x="9795" y="10234"/>
                </a:lnTo>
                <a:lnTo>
                  <a:pt x="9942" y="10344"/>
                </a:lnTo>
                <a:lnTo>
                  <a:pt x="10088" y="10455"/>
                </a:lnTo>
                <a:lnTo>
                  <a:pt x="10015" y="10785"/>
                </a:lnTo>
                <a:lnTo>
                  <a:pt x="9942" y="11078"/>
                </a:lnTo>
                <a:lnTo>
                  <a:pt x="9905" y="11188"/>
                </a:lnTo>
                <a:lnTo>
                  <a:pt x="9648" y="11115"/>
                </a:lnTo>
                <a:lnTo>
                  <a:pt x="9391" y="11078"/>
                </a:lnTo>
                <a:lnTo>
                  <a:pt x="9355" y="11078"/>
                </a:lnTo>
                <a:lnTo>
                  <a:pt x="9318" y="11115"/>
                </a:lnTo>
                <a:lnTo>
                  <a:pt x="9318" y="11151"/>
                </a:lnTo>
                <a:lnTo>
                  <a:pt x="9355" y="11188"/>
                </a:lnTo>
                <a:lnTo>
                  <a:pt x="9538" y="11372"/>
                </a:lnTo>
                <a:lnTo>
                  <a:pt x="9795" y="11518"/>
                </a:lnTo>
                <a:lnTo>
                  <a:pt x="9501" y="11995"/>
                </a:lnTo>
                <a:lnTo>
                  <a:pt x="9061" y="11812"/>
                </a:lnTo>
                <a:lnTo>
                  <a:pt x="8584" y="11628"/>
                </a:lnTo>
                <a:lnTo>
                  <a:pt x="8548" y="11628"/>
                </a:lnTo>
                <a:lnTo>
                  <a:pt x="8548" y="11702"/>
                </a:lnTo>
                <a:lnTo>
                  <a:pt x="8731" y="11848"/>
                </a:lnTo>
                <a:lnTo>
                  <a:pt x="8915" y="12032"/>
                </a:lnTo>
                <a:lnTo>
                  <a:pt x="9318" y="12289"/>
                </a:lnTo>
                <a:lnTo>
                  <a:pt x="9061" y="12582"/>
                </a:lnTo>
                <a:lnTo>
                  <a:pt x="8805" y="12802"/>
                </a:lnTo>
                <a:lnTo>
                  <a:pt x="8548" y="12692"/>
                </a:lnTo>
                <a:lnTo>
                  <a:pt x="8401" y="12069"/>
                </a:lnTo>
                <a:lnTo>
                  <a:pt x="8291" y="11445"/>
                </a:lnTo>
                <a:lnTo>
                  <a:pt x="8218" y="11298"/>
                </a:lnTo>
                <a:lnTo>
                  <a:pt x="8144" y="11188"/>
                </a:lnTo>
                <a:lnTo>
                  <a:pt x="8034" y="11115"/>
                </a:lnTo>
                <a:lnTo>
                  <a:pt x="7374" y="11115"/>
                </a:lnTo>
                <a:lnTo>
                  <a:pt x="7264" y="11078"/>
                </a:lnTo>
                <a:lnTo>
                  <a:pt x="7154" y="11041"/>
                </a:lnTo>
                <a:lnTo>
                  <a:pt x="7007" y="10895"/>
                </a:lnTo>
                <a:lnTo>
                  <a:pt x="6897" y="10675"/>
                </a:lnTo>
                <a:lnTo>
                  <a:pt x="6860" y="10455"/>
                </a:lnTo>
                <a:lnTo>
                  <a:pt x="6860" y="10344"/>
                </a:lnTo>
                <a:lnTo>
                  <a:pt x="6897" y="10234"/>
                </a:lnTo>
                <a:lnTo>
                  <a:pt x="6934" y="10124"/>
                </a:lnTo>
                <a:lnTo>
                  <a:pt x="7007" y="10051"/>
                </a:lnTo>
                <a:lnTo>
                  <a:pt x="7227" y="9978"/>
                </a:lnTo>
                <a:lnTo>
                  <a:pt x="7447" y="9904"/>
                </a:lnTo>
                <a:lnTo>
                  <a:pt x="8328" y="9721"/>
                </a:lnTo>
                <a:lnTo>
                  <a:pt x="8401" y="9758"/>
                </a:lnTo>
                <a:lnTo>
                  <a:pt x="8548" y="9758"/>
                </a:lnTo>
                <a:lnTo>
                  <a:pt x="8841" y="9648"/>
                </a:lnTo>
                <a:lnTo>
                  <a:pt x="9135" y="9574"/>
                </a:lnTo>
                <a:close/>
                <a:moveTo>
                  <a:pt x="1028" y="7373"/>
                </a:moveTo>
                <a:lnTo>
                  <a:pt x="1028" y="7887"/>
                </a:lnTo>
                <a:lnTo>
                  <a:pt x="1101" y="8437"/>
                </a:lnTo>
                <a:lnTo>
                  <a:pt x="1138" y="8474"/>
                </a:lnTo>
                <a:lnTo>
                  <a:pt x="1211" y="8510"/>
                </a:lnTo>
                <a:lnTo>
                  <a:pt x="1285" y="8510"/>
                </a:lnTo>
                <a:lnTo>
                  <a:pt x="1358" y="8474"/>
                </a:lnTo>
                <a:lnTo>
                  <a:pt x="1872" y="8070"/>
                </a:lnTo>
                <a:lnTo>
                  <a:pt x="1945" y="8951"/>
                </a:lnTo>
                <a:lnTo>
                  <a:pt x="1982" y="9611"/>
                </a:lnTo>
                <a:lnTo>
                  <a:pt x="1982" y="9758"/>
                </a:lnTo>
                <a:lnTo>
                  <a:pt x="1982" y="9904"/>
                </a:lnTo>
                <a:lnTo>
                  <a:pt x="1872" y="10014"/>
                </a:lnTo>
                <a:lnTo>
                  <a:pt x="1762" y="10088"/>
                </a:lnTo>
                <a:lnTo>
                  <a:pt x="1615" y="10271"/>
                </a:lnTo>
                <a:lnTo>
                  <a:pt x="1505" y="10455"/>
                </a:lnTo>
                <a:lnTo>
                  <a:pt x="1468" y="10638"/>
                </a:lnTo>
                <a:lnTo>
                  <a:pt x="1468" y="10858"/>
                </a:lnTo>
                <a:lnTo>
                  <a:pt x="1505" y="11078"/>
                </a:lnTo>
                <a:lnTo>
                  <a:pt x="1578" y="11298"/>
                </a:lnTo>
                <a:lnTo>
                  <a:pt x="1688" y="11702"/>
                </a:lnTo>
                <a:lnTo>
                  <a:pt x="2165" y="12876"/>
                </a:lnTo>
                <a:lnTo>
                  <a:pt x="1835" y="12509"/>
                </a:lnTo>
                <a:lnTo>
                  <a:pt x="1505" y="12142"/>
                </a:lnTo>
                <a:lnTo>
                  <a:pt x="1211" y="11665"/>
                </a:lnTo>
                <a:lnTo>
                  <a:pt x="918" y="11188"/>
                </a:lnTo>
                <a:lnTo>
                  <a:pt x="735" y="10675"/>
                </a:lnTo>
                <a:lnTo>
                  <a:pt x="588" y="10161"/>
                </a:lnTo>
                <a:lnTo>
                  <a:pt x="551" y="9831"/>
                </a:lnTo>
                <a:lnTo>
                  <a:pt x="514" y="9501"/>
                </a:lnTo>
                <a:lnTo>
                  <a:pt x="551" y="9171"/>
                </a:lnTo>
                <a:lnTo>
                  <a:pt x="588" y="8841"/>
                </a:lnTo>
                <a:lnTo>
                  <a:pt x="771" y="8180"/>
                </a:lnTo>
                <a:lnTo>
                  <a:pt x="955" y="7557"/>
                </a:lnTo>
                <a:lnTo>
                  <a:pt x="1028" y="7373"/>
                </a:lnTo>
                <a:close/>
                <a:moveTo>
                  <a:pt x="9612" y="12472"/>
                </a:moveTo>
                <a:lnTo>
                  <a:pt x="9942" y="12619"/>
                </a:lnTo>
                <a:lnTo>
                  <a:pt x="10675" y="12912"/>
                </a:lnTo>
                <a:lnTo>
                  <a:pt x="10895" y="12986"/>
                </a:lnTo>
                <a:lnTo>
                  <a:pt x="10529" y="13316"/>
                </a:lnTo>
                <a:lnTo>
                  <a:pt x="10162" y="13609"/>
                </a:lnTo>
                <a:lnTo>
                  <a:pt x="9685" y="13279"/>
                </a:lnTo>
                <a:lnTo>
                  <a:pt x="9171" y="12986"/>
                </a:lnTo>
                <a:lnTo>
                  <a:pt x="9391" y="12729"/>
                </a:lnTo>
                <a:lnTo>
                  <a:pt x="9612" y="12472"/>
                </a:lnTo>
                <a:close/>
                <a:moveTo>
                  <a:pt x="2569" y="5209"/>
                </a:moveTo>
                <a:lnTo>
                  <a:pt x="2899" y="5319"/>
                </a:lnTo>
                <a:lnTo>
                  <a:pt x="3266" y="5356"/>
                </a:lnTo>
                <a:lnTo>
                  <a:pt x="3999" y="5356"/>
                </a:lnTo>
                <a:lnTo>
                  <a:pt x="4733" y="5429"/>
                </a:lnTo>
                <a:lnTo>
                  <a:pt x="5467" y="5539"/>
                </a:lnTo>
                <a:lnTo>
                  <a:pt x="5320" y="5649"/>
                </a:lnTo>
                <a:lnTo>
                  <a:pt x="5173" y="5723"/>
                </a:lnTo>
                <a:lnTo>
                  <a:pt x="4880" y="5833"/>
                </a:lnTo>
                <a:lnTo>
                  <a:pt x="4696" y="5943"/>
                </a:lnTo>
                <a:lnTo>
                  <a:pt x="4513" y="6053"/>
                </a:lnTo>
                <a:lnTo>
                  <a:pt x="4366" y="6236"/>
                </a:lnTo>
                <a:lnTo>
                  <a:pt x="4293" y="6420"/>
                </a:lnTo>
                <a:lnTo>
                  <a:pt x="4256" y="6493"/>
                </a:lnTo>
                <a:lnTo>
                  <a:pt x="4293" y="6603"/>
                </a:lnTo>
                <a:lnTo>
                  <a:pt x="4329" y="6676"/>
                </a:lnTo>
                <a:lnTo>
                  <a:pt x="4366" y="6750"/>
                </a:lnTo>
                <a:lnTo>
                  <a:pt x="4439" y="6823"/>
                </a:lnTo>
                <a:lnTo>
                  <a:pt x="4549" y="6823"/>
                </a:lnTo>
                <a:lnTo>
                  <a:pt x="4660" y="6860"/>
                </a:lnTo>
                <a:lnTo>
                  <a:pt x="4696" y="6933"/>
                </a:lnTo>
                <a:lnTo>
                  <a:pt x="4733" y="7117"/>
                </a:lnTo>
                <a:lnTo>
                  <a:pt x="4770" y="7300"/>
                </a:lnTo>
                <a:lnTo>
                  <a:pt x="4770" y="7667"/>
                </a:lnTo>
                <a:lnTo>
                  <a:pt x="4806" y="7813"/>
                </a:lnTo>
                <a:lnTo>
                  <a:pt x="4586" y="7520"/>
                </a:lnTo>
                <a:lnTo>
                  <a:pt x="4366" y="7263"/>
                </a:lnTo>
                <a:lnTo>
                  <a:pt x="4256" y="7190"/>
                </a:lnTo>
                <a:lnTo>
                  <a:pt x="4146" y="7153"/>
                </a:lnTo>
                <a:lnTo>
                  <a:pt x="3999" y="7117"/>
                </a:lnTo>
                <a:lnTo>
                  <a:pt x="3889" y="7153"/>
                </a:lnTo>
                <a:lnTo>
                  <a:pt x="3632" y="7227"/>
                </a:lnTo>
                <a:lnTo>
                  <a:pt x="3412" y="7373"/>
                </a:lnTo>
                <a:lnTo>
                  <a:pt x="3192" y="7593"/>
                </a:lnTo>
                <a:lnTo>
                  <a:pt x="2972" y="7813"/>
                </a:lnTo>
                <a:lnTo>
                  <a:pt x="2825" y="8070"/>
                </a:lnTo>
                <a:lnTo>
                  <a:pt x="2715" y="8364"/>
                </a:lnTo>
                <a:lnTo>
                  <a:pt x="2642" y="8657"/>
                </a:lnTo>
                <a:lnTo>
                  <a:pt x="2605" y="8951"/>
                </a:lnTo>
                <a:lnTo>
                  <a:pt x="2605" y="9244"/>
                </a:lnTo>
                <a:lnTo>
                  <a:pt x="2679" y="9537"/>
                </a:lnTo>
                <a:lnTo>
                  <a:pt x="2679" y="9611"/>
                </a:lnTo>
                <a:lnTo>
                  <a:pt x="2752" y="9648"/>
                </a:lnTo>
                <a:lnTo>
                  <a:pt x="2789" y="9684"/>
                </a:lnTo>
                <a:lnTo>
                  <a:pt x="3156" y="9684"/>
                </a:lnTo>
                <a:lnTo>
                  <a:pt x="3449" y="9758"/>
                </a:lnTo>
                <a:lnTo>
                  <a:pt x="3706" y="9868"/>
                </a:lnTo>
                <a:lnTo>
                  <a:pt x="3963" y="10014"/>
                </a:lnTo>
                <a:lnTo>
                  <a:pt x="4183" y="10198"/>
                </a:lnTo>
                <a:lnTo>
                  <a:pt x="4403" y="10418"/>
                </a:lnTo>
                <a:lnTo>
                  <a:pt x="4770" y="10858"/>
                </a:lnTo>
                <a:lnTo>
                  <a:pt x="4403" y="11151"/>
                </a:lnTo>
                <a:lnTo>
                  <a:pt x="4109" y="11445"/>
                </a:lnTo>
                <a:lnTo>
                  <a:pt x="3816" y="11775"/>
                </a:lnTo>
                <a:lnTo>
                  <a:pt x="3596" y="12142"/>
                </a:lnTo>
                <a:lnTo>
                  <a:pt x="3412" y="12545"/>
                </a:lnTo>
                <a:lnTo>
                  <a:pt x="3266" y="12986"/>
                </a:lnTo>
                <a:lnTo>
                  <a:pt x="3192" y="13426"/>
                </a:lnTo>
                <a:lnTo>
                  <a:pt x="3156" y="13866"/>
                </a:lnTo>
                <a:lnTo>
                  <a:pt x="3082" y="13829"/>
                </a:lnTo>
                <a:lnTo>
                  <a:pt x="2972" y="13719"/>
                </a:lnTo>
                <a:lnTo>
                  <a:pt x="2899" y="13572"/>
                </a:lnTo>
                <a:lnTo>
                  <a:pt x="2459" y="12582"/>
                </a:lnTo>
                <a:lnTo>
                  <a:pt x="2092" y="11702"/>
                </a:lnTo>
                <a:lnTo>
                  <a:pt x="1945" y="11262"/>
                </a:lnTo>
                <a:lnTo>
                  <a:pt x="1872" y="10821"/>
                </a:lnTo>
                <a:lnTo>
                  <a:pt x="1872" y="10638"/>
                </a:lnTo>
                <a:lnTo>
                  <a:pt x="1945" y="10491"/>
                </a:lnTo>
                <a:lnTo>
                  <a:pt x="2055" y="10381"/>
                </a:lnTo>
                <a:lnTo>
                  <a:pt x="2202" y="10271"/>
                </a:lnTo>
                <a:lnTo>
                  <a:pt x="2312" y="10161"/>
                </a:lnTo>
                <a:lnTo>
                  <a:pt x="2385" y="10051"/>
                </a:lnTo>
                <a:lnTo>
                  <a:pt x="2385" y="9904"/>
                </a:lnTo>
                <a:lnTo>
                  <a:pt x="2385" y="9721"/>
                </a:lnTo>
                <a:lnTo>
                  <a:pt x="2312" y="8730"/>
                </a:lnTo>
                <a:lnTo>
                  <a:pt x="2165" y="7740"/>
                </a:lnTo>
                <a:lnTo>
                  <a:pt x="2165" y="7667"/>
                </a:lnTo>
                <a:lnTo>
                  <a:pt x="2092" y="7593"/>
                </a:lnTo>
                <a:lnTo>
                  <a:pt x="1945" y="7593"/>
                </a:lnTo>
                <a:lnTo>
                  <a:pt x="1358" y="8070"/>
                </a:lnTo>
                <a:lnTo>
                  <a:pt x="1321" y="7667"/>
                </a:lnTo>
                <a:lnTo>
                  <a:pt x="1358" y="7263"/>
                </a:lnTo>
                <a:lnTo>
                  <a:pt x="1395" y="6860"/>
                </a:lnTo>
                <a:lnTo>
                  <a:pt x="1505" y="6456"/>
                </a:lnTo>
                <a:lnTo>
                  <a:pt x="1505" y="6383"/>
                </a:lnTo>
                <a:lnTo>
                  <a:pt x="1468" y="6310"/>
                </a:lnTo>
                <a:lnTo>
                  <a:pt x="1725" y="5796"/>
                </a:lnTo>
                <a:lnTo>
                  <a:pt x="1982" y="5319"/>
                </a:lnTo>
                <a:lnTo>
                  <a:pt x="2239" y="5356"/>
                </a:lnTo>
                <a:lnTo>
                  <a:pt x="2495" y="5392"/>
                </a:lnTo>
                <a:lnTo>
                  <a:pt x="2569" y="5356"/>
                </a:lnTo>
                <a:lnTo>
                  <a:pt x="2605" y="5319"/>
                </a:lnTo>
                <a:lnTo>
                  <a:pt x="2605" y="5282"/>
                </a:lnTo>
                <a:lnTo>
                  <a:pt x="2569" y="5209"/>
                </a:lnTo>
                <a:close/>
                <a:moveTo>
                  <a:pt x="8805" y="13939"/>
                </a:moveTo>
                <a:lnTo>
                  <a:pt x="9098" y="13976"/>
                </a:lnTo>
                <a:lnTo>
                  <a:pt x="9391" y="14049"/>
                </a:lnTo>
                <a:lnTo>
                  <a:pt x="9208" y="14086"/>
                </a:lnTo>
                <a:lnTo>
                  <a:pt x="9171" y="14049"/>
                </a:lnTo>
                <a:lnTo>
                  <a:pt x="9061" y="14049"/>
                </a:lnTo>
                <a:lnTo>
                  <a:pt x="8988" y="13976"/>
                </a:lnTo>
                <a:lnTo>
                  <a:pt x="8805" y="13939"/>
                </a:lnTo>
                <a:close/>
                <a:moveTo>
                  <a:pt x="5815" y="14178"/>
                </a:moveTo>
                <a:lnTo>
                  <a:pt x="5797" y="14196"/>
                </a:lnTo>
                <a:lnTo>
                  <a:pt x="5760" y="14196"/>
                </a:lnTo>
                <a:lnTo>
                  <a:pt x="5815" y="14178"/>
                </a:lnTo>
                <a:close/>
                <a:moveTo>
                  <a:pt x="7154" y="2935"/>
                </a:moveTo>
                <a:lnTo>
                  <a:pt x="7594" y="3008"/>
                </a:lnTo>
                <a:lnTo>
                  <a:pt x="8034" y="3082"/>
                </a:lnTo>
                <a:lnTo>
                  <a:pt x="8438" y="3155"/>
                </a:lnTo>
                <a:lnTo>
                  <a:pt x="8401" y="3192"/>
                </a:lnTo>
                <a:lnTo>
                  <a:pt x="8401" y="3228"/>
                </a:lnTo>
                <a:lnTo>
                  <a:pt x="8401" y="3265"/>
                </a:lnTo>
                <a:lnTo>
                  <a:pt x="8438" y="3265"/>
                </a:lnTo>
                <a:lnTo>
                  <a:pt x="8621" y="3228"/>
                </a:lnTo>
                <a:lnTo>
                  <a:pt x="8768" y="3265"/>
                </a:lnTo>
                <a:lnTo>
                  <a:pt x="8805" y="3265"/>
                </a:lnTo>
                <a:lnTo>
                  <a:pt x="8768" y="3338"/>
                </a:lnTo>
                <a:lnTo>
                  <a:pt x="8768" y="3412"/>
                </a:lnTo>
                <a:lnTo>
                  <a:pt x="8768" y="3448"/>
                </a:lnTo>
                <a:lnTo>
                  <a:pt x="8805" y="3485"/>
                </a:lnTo>
                <a:lnTo>
                  <a:pt x="8841" y="3485"/>
                </a:lnTo>
                <a:lnTo>
                  <a:pt x="8915" y="3522"/>
                </a:lnTo>
                <a:lnTo>
                  <a:pt x="8988" y="3558"/>
                </a:lnTo>
                <a:lnTo>
                  <a:pt x="9098" y="3668"/>
                </a:lnTo>
                <a:lnTo>
                  <a:pt x="9208" y="3815"/>
                </a:lnTo>
                <a:lnTo>
                  <a:pt x="9245" y="3852"/>
                </a:lnTo>
                <a:lnTo>
                  <a:pt x="9281" y="3889"/>
                </a:lnTo>
                <a:lnTo>
                  <a:pt x="9318" y="3852"/>
                </a:lnTo>
                <a:lnTo>
                  <a:pt x="9391" y="3742"/>
                </a:lnTo>
                <a:lnTo>
                  <a:pt x="9465" y="3632"/>
                </a:lnTo>
                <a:lnTo>
                  <a:pt x="9538" y="3558"/>
                </a:lnTo>
                <a:lnTo>
                  <a:pt x="9758" y="3632"/>
                </a:lnTo>
                <a:lnTo>
                  <a:pt x="9612" y="3815"/>
                </a:lnTo>
                <a:lnTo>
                  <a:pt x="9501" y="3999"/>
                </a:lnTo>
                <a:lnTo>
                  <a:pt x="9465" y="4072"/>
                </a:lnTo>
                <a:lnTo>
                  <a:pt x="9465" y="4182"/>
                </a:lnTo>
                <a:lnTo>
                  <a:pt x="9575" y="4182"/>
                </a:lnTo>
                <a:lnTo>
                  <a:pt x="9648" y="4145"/>
                </a:lnTo>
                <a:lnTo>
                  <a:pt x="9795" y="4035"/>
                </a:lnTo>
                <a:lnTo>
                  <a:pt x="10052" y="3815"/>
                </a:lnTo>
                <a:lnTo>
                  <a:pt x="10308" y="3962"/>
                </a:lnTo>
                <a:lnTo>
                  <a:pt x="10235" y="4035"/>
                </a:lnTo>
                <a:lnTo>
                  <a:pt x="9978" y="4365"/>
                </a:lnTo>
                <a:lnTo>
                  <a:pt x="9868" y="4512"/>
                </a:lnTo>
                <a:lnTo>
                  <a:pt x="9795" y="4696"/>
                </a:lnTo>
                <a:lnTo>
                  <a:pt x="9795" y="4732"/>
                </a:lnTo>
                <a:lnTo>
                  <a:pt x="9832" y="4732"/>
                </a:lnTo>
                <a:lnTo>
                  <a:pt x="10015" y="4659"/>
                </a:lnTo>
                <a:lnTo>
                  <a:pt x="10198" y="4549"/>
                </a:lnTo>
                <a:lnTo>
                  <a:pt x="10492" y="4329"/>
                </a:lnTo>
                <a:lnTo>
                  <a:pt x="10639" y="4182"/>
                </a:lnTo>
                <a:lnTo>
                  <a:pt x="10822" y="4292"/>
                </a:lnTo>
                <a:lnTo>
                  <a:pt x="10565" y="4549"/>
                </a:lnTo>
                <a:lnTo>
                  <a:pt x="10272" y="4879"/>
                </a:lnTo>
                <a:lnTo>
                  <a:pt x="10052" y="5209"/>
                </a:lnTo>
                <a:lnTo>
                  <a:pt x="9942" y="5246"/>
                </a:lnTo>
                <a:lnTo>
                  <a:pt x="9648" y="5392"/>
                </a:lnTo>
                <a:lnTo>
                  <a:pt x="9391" y="5539"/>
                </a:lnTo>
                <a:lnTo>
                  <a:pt x="9281" y="5539"/>
                </a:lnTo>
                <a:lnTo>
                  <a:pt x="9135" y="5576"/>
                </a:lnTo>
                <a:lnTo>
                  <a:pt x="8805" y="5759"/>
                </a:lnTo>
                <a:lnTo>
                  <a:pt x="8548" y="5979"/>
                </a:lnTo>
                <a:lnTo>
                  <a:pt x="8364" y="6089"/>
                </a:lnTo>
                <a:lnTo>
                  <a:pt x="8071" y="6346"/>
                </a:lnTo>
                <a:lnTo>
                  <a:pt x="7924" y="6566"/>
                </a:lnTo>
                <a:lnTo>
                  <a:pt x="7741" y="6750"/>
                </a:lnTo>
                <a:lnTo>
                  <a:pt x="7631" y="6970"/>
                </a:lnTo>
                <a:lnTo>
                  <a:pt x="7594" y="7153"/>
                </a:lnTo>
                <a:lnTo>
                  <a:pt x="7631" y="7227"/>
                </a:lnTo>
                <a:lnTo>
                  <a:pt x="7667" y="7300"/>
                </a:lnTo>
                <a:lnTo>
                  <a:pt x="7741" y="7373"/>
                </a:lnTo>
                <a:lnTo>
                  <a:pt x="7851" y="7410"/>
                </a:lnTo>
                <a:lnTo>
                  <a:pt x="7998" y="7410"/>
                </a:lnTo>
                <a:lnTo>
                  <a:pt x="8144" y="7337"/>
                </a:lnTo>
                <a:lnTo>
                  <a:pt x="8401" y="7190"/>
                </a:lnTo>
                <a:lnTo>
                  <a:pt x="8548" y="7153"/>
                </a:lnTo>
                <a:lnTo>
                  <a:pt x="8731" y="7227"/>
                </a:lnTo>
                <a:lnTo>
                  <a:pt x="8805" y="7263"/>
                </a:lnTo>
                <a:lnTo>
                  <a:pt x="8878" y="7337"/>
                </a:lnTo>
                <a:lnTo>
                  <a:pt x="8915" y="7410"/>
                </a:lnTo>
                <a:lnTo>
                  <a:pt x="8915" y="7483"/>
                </a:lnTo>
                <a:lnTo>
                  <a:pt x="8841" y="7593"/>
                </a:lnTo>
                <a:lnTo>
                  <a:pt x="8731" y="7740"/>
                </a:lnTo>
                <a:lnTo>
                  <a:pt x="8584" y="7850"/>
                </a:lnTo>
                <a:lnTo>
                  <a:pt x="8401" y="7960"/>
                </a:lnTo>
                <a:lnTo>
                  <a:pt x="8144" y="8070"/>
                </a:lnTo>
                <a:lnTo>
                  <a:pt x="7961" y="8144"/>
                </a:lnTo>
                <a:lnTo>
                  <a:pt x="7741" y="8254"/>
                </a:lnTo>
                <a:lnTo>
                  <a:pt x="7557" y="8400"/>
                </a:lnTo>
                <a:lnTo>
                  <a:pt x="7521" y="8474"/>
                </a:lnTo>
                <a:lnTo>
                  <a:pt x="7484" y="8584"/>
                </a:lnTo>
                <a:lnTo>
                  <a:pt x="7447" y="8767"/>
                </a:lnTo>
                <a:lnTo>
                  <a:pt x="7521" y="8914"/>
                </a:lnTo>
                <a:lnTo>
                  <a:pt x="7631" y="9061"/>
                </a:lnTo>
                <a:lnTo>
                  <a:pt x="7777" y="9134"/>
                </a:lnTo>
                <a:lnTo>
                  <a:pt x="7887" y="9171"/>
                </a:lnTo>
                <a:lnTo>
                  <a:pt x="8034" y="9207"/>
                </a:lnTo>
                <a:lnTo>
                  <a:pt x="8254" y="9134"/>
                </a:lnTo>
                <a:lnTo>
                  <a:pt x="8694" y="8951"/>
                </a:lnTo>
                <a:lnTo>
                  <a:pt x="9208" y="8951"/>
                </a:lnTo>
                <a:lnTo>
                  <a:pt x="9391" y="8877"/>
                </a:lnTo>
                <a:lnTo>
                  <a:pt x="9575" y="8767"/>
                </a:lnTo>
                <a:lnTo>
                  <a:pt x="9685" y="8657"/>
                </a:lnTo>
                <a:lnTo>
                  <a:pt x="9795" y="8547"/>
                </a:lnTo>
                <a:lnTo>
                  <a:pt x="9905" y="8547"/>
                </a:lnTo>
                <a:lnTo>
                  <a:pt x="10052" y="8584"/>
                </a:lnTo>
                <a:lnTo>
                  <a:pt x="10088" y="8620"/>
                </a:lnTo>
                <a:lnTo>
                  <a:pt x="10125" y="8620"/>
                </a:lnTo>
                <a:lnTo>
                  <a:pt x="10198" y="8657"/>
                </a:lnTo>
                <a:lnTo>
                  <a:pt x="10382" y="8804"/>
                </a:lnTo>
                <a:lnTo>
                  <a:pt x="10565" y="8987"/>
                </a:lnTo>
                <a:lnTo>
                  <a:pt x="11115" y="9648"/>
                </a:lnTo>
                <a:lnTo>
                  <a:pt x="10382" y="9391"/>
                </a:lnTo>
                <a:lnTo>
                  <a:pt x="10015" y="9281"/>
                </a:lnTo>
                <a:lnTo>
                  <a:pt x="9648" y="9171"/>
                </a:lnTo>
                <a:lnTo>
                  <a:pt x="9612" y="9207"/>
                </a:lnTo>
                <a:lnTo>
                  <a:pt x="9281" y="9171"/>
                </a:lnTo>
                <a:lnTo>
                  <a:pt x="8951" y="9207"/>
                </a:lnTo>
                <a:lnTo>
                  <a:pt x="8621" y="9281"/>
                </a:lnTo>
                <a:lnTo>
                  <a:pt x="8328" y="9391"/>
                </a:lnTo>
                <a:lnTo>
                  <a:pt x="8291" y="9427"/>
                </a:lnTo>
                <a:lnTo>
                  <a:pt x="8144" y="9427"/>
                </a:lnTo>
                <a:lnTo>
                  <a:pt x="7631" y="9537"/>
                </a:lnTo>
                <a:lnTo>
                  <a:pt x="7117" y="9648"/>
                </a:lnTo>
                <a:lnTo>
                  <a:pt x="6934" y="9684"/>
                </a:lnTo>
                <a:lnTo>
                  <a:pt x="6787" y="9794"/>
                </a:lnTo>
                <a:lnTo>
                  <a:pt x="6677" y="9904"/>
                </a:lnTo>
                <a:lnTo>
                  <a:pt x="6567" y="10088"/>
                </a:lnTo>
                <a:lnTo>
                  <a:pt x="6494" y="10271"/>
                </a:lnTo>
                <a:lnTo>
                  <a:pt x="6494" y="10455"/>
                </a:lnTo>
                <a:lnTo>
                  <a:pt x="6494" y="10601"/>
                </a:lnTo>
                <a:lnTo>
                  <a:pt x="6530" y="10785"/>
                </a:lnTo>
                <a:lnTo>
                  <a:pt x="6604" y="10968"/>
                </a:lnTo>
                <a:lnTo>
                  <a:pt x="6714" y="11115"/>
                </a:lnTo>
                <a:lnTo>
                  <a:pt x="6824" y="11225"/>
                </a:lnTo>
                <a:lnTo>
                  <a:pt x="6970" y="11335"/>
                </a:lnTo>
                <a:lnTo>
                  <a:pt x="7117" y="11408"/>
                </a:lnTo>
                <a:lnTo>
                  <a:pt x="7301" y="11445"/>
                </a:lnTo>
                <a:lnTo>
                  <a:pt x="7484" y="11482"/>
                </a:lnTo>
                <a:lnTo>
                  <a:pt x="7777" y="11482"/>
                </a:lnTo>
                <a:lnTo>
                  <a:pt x="7851" y="11555"/>
                </a:lnTo>
                <a:lnTo>
                  <a:pt x="7924" y="11665"/>
                </a:lnTo>
                <a:lnTo>
                  <a:pt x="7961" y="11812"/>
                </a:lnTo>
                <a:lnTo>
                  <a:pt x="8034" y="12105"/>
                </a:lnTo>
                <a:lnTo>
                  <a:pt x="8071" y="12362"/>
                </a:lnTo>
                <a:lnTo>
                  <a:pt x="8108" y="12509"/>
                </a:lnTo>
                <a:lnTo>
                  <a:pt x="7851" y="12435"/>
                </a:lnTo>
                <a:lnTo>
                  <a:pt x="7631" y="12399"/>
                </a:lnTo>
                <a:lnTo>
                  <a:pt x="7557" y="12362"/>
                </a:lnTo>
                <a:lnTo>
                  <a:pt x="7521" y="12215"/>
                </a:lnTo>
                <a:lnTo>
                  <a:pt x="7521" y="12179"/>
                </a:lnTo>
                <a:lnTo>
                  <a:pt x="7447" y="12179"/>
                </a:lnTo>
                <a:lnTo>
                  <a:pt x="7447" y="12215"/>
                </a:lnTo>
                <a:lnTo>
                  <a:pt x="7411" y="12472"/>
                </a:lnTo>
                <a:lnTo>
                  <a:pt x="7411" y="12509"/>
                </a:lnTo>
                <a:lnTo>
                  <a:pt x="7447" y="12545"/>
                </a:lnTo>
                <a:lnTo>
                  <a:pt x="7851" y="12729"/>
                </a:lnTo>
                <a:lnTo>
                  <a:pt x="8254" y="12949"/>
                </a:lnTo>
                <a:lnTo>
                  <a:pt x="8438" y="13316"/>
                </a:lnTo>
                <a:lnTo>
                  <a:pt x="8474" y="13389"/>
                </a:lnTo>
                <a:lnTo>
                  <a:pt x="8548" y="13426"/>
                </a:lnTo>
                <a:lnTo>
                  <a:pt x="8621" y="13426"/>
                </a:lnTo>
                <a:lnTo>
                  <a:pt x="8694" y="13389"/>
                </a:lnTo>
                <a:lnTo>
                  <a:pt x="8841" y="13279"/>
                </a:lnTo>
                <a:lnTo>
                  <a:pt x="9428" y="13609"/>
                </a:lnTo>
                <a:lnTo>
                  <a:pt x="9281" y="13609"/>
                </a:lnTo>
                <a:lnTo>
                  <a:pt x="8548" y="13536"/>
                </a:lnTo>
                <a:lnTo>
                  <a:pt x="7851" y="13536"/>
                </a:lnTo>
                <a:lnTo>
                  <a:pt x="7374" y="13206"/>
                </a:lnTo>
                <a:lnTo>
                  <a:pt x="6860" y="12912"/>
                </a:lnTo>
                <a:lnTo>
                  <a:pt x="6824" y="12876"/>
                </a:lnTo>
                <a:lnTo>
                  <a:pt x="6750" y="12912"/>
                </a:lnTo>
                <a:lnTo>
                  <a:pt x="6750" y="12949"/>
                </a:lnTo>
                <a:lnTo>
                  <a:pt x="6750" y="13022"/>
                </a:lnTo>
                <a:lnTo>
                  <a:pt x="6970" y="13316"/>
                </a:lnTo>
                <a:lnTo>
                  <a:pt x="7227" y="13572"/>
                </a:lnTo>
                <a:lnTo>
                  <a:pt x="6897" y="13609"/>
                </a:lnTo>
                <a:lnTo>
                  <a:pt x="6567" y="13646"/>
                </a:lnTo>
                <a:lnTo>
                  <a:pt x="6310" y="13426"/>
                </a:lnTo>
                <a:lnTo>
                  <a:pt x="6090" y="13169"/>
                </a:lnTo>
                <a:lnTo>
                  <a:pt x="6017" y="13169"/>
                </a:lnTo>
                <a:lnTo>
                  <a:pt x="5943" y="13242"/>
                </a:lnTo>
                <a:lnTo>
                  <a:pt x="5907" y="13389"/>
                </a:lnTo>
                <a:lnTo>
                  <a:pt x="5943" y="13499"/>
                </a:lnTo>
                <a:lnTo>
                  <a:pt x="5980" y="13646"/>
                </a:lnTo>
                <a:lnTo>
                  <a:pt x="6090" y="13756"/>
                </a:lnTo>
                <a:lnTo>
                  <a:pt x="5760" y="13829"/>
                </a:lnTo>
                <a:lnTo>
                  <a:pt x="5430" y="13939"/>
                </a:lnTo>
                <a:lnTo>
                  <a:pt x="5393" y="13903"/>
                </a:lnTo>
                <a:lnTo>
                  <a:pt x="5173" y="13682"/>
                </a:lnTo>
                <a:lnTo>
                  <a:pt x="5026" y="13609"/>
                </a:lnTo>
                <a:lnTo>
                  <a:pt x="4916" y="13572"/>
                </a:lnTo>
                <a:lnTo>
                  <a:pt x="4880" y="13572"/>
                </a:lnTo>
                <a:lnTo>
                  <a:pt x="4880" y="13609"/>
                </a:lnTo>
                <a:lnTo>
                  <a:pt x="4880" y="13682"/>
                </a:lnTo>
                <a:lnTo>
                  <a:pt x="4916" y="13793"/>
                </a:lnTo>
                <a:lnTo>
                  <a:pt x="4990" y="13939"/>
                </a:lnTo>
                <a:lnTo>
                  <a:pt x="5100" y="14086"/>
                </a:lnTo>
                <a:lnTo>
                  <a:pt x="5136" y="14086"/>
                </a:lnTo>
                <a:lnTo>
                  <a:pt x="4843" y="14306"/>
                </a:lnTo>
                <a:lnTo>
                  <a:pt x="4623" y="14269"/>
                </a:lnTo>
                <a:lnTo>
                  <a:pt x="4109" y="14196"/>
                </a:lnTo>
                <a:lnTo>
                  <a:pt x="3853" y="14159"/>
                </a:lnTo>
                <a:lnTo>
                  <a:pt x="3596" y="14086"/>
                </a:lnTo>
                <a:lnTo>
                  <a:pt x="3669" y="14013"/>
                </a:lnTo>
                <a:lnTo>
                  <a:pt x="3706" y="13903"/>
                </a:lnTo>
                <a:lnTo>
                  <a:pt x="3706" y="13829"/>
                </a:lnTo>
                <a:lnTo>
                  <a:pt x="3669" y="13719"/>
                </a:lnTo>
                <a:lnTo>
                  <a:pt x="3632" y="13646"/>
                </a:lnTo>
                <a:lnTo>
                  <a:pt x="3559" y="13609"/>
                </a:lnTo>
                <a:lnTo>
                  <a:pt x="3632" y="13242"/>
                </a:lnTo>
                <a:lnTo>
                  <a:pt x="3742" y="12876"/>
                </a:lnTo>
                <a:lnTo>
                  <a:pt x="3889" y="12509"/>
                </a:lnTo>
                <a:lnTo>
                  <a:pt x="4073" y="12179"/>
                </a:lnTo>
                <a:lnTo>
                  <a:pt x="4293" y="11848"/>
                </a:lnTo>
                <a:lnTo>
                  <a:pt x="4549" y="11555"/>
                </a:lnTo>
                <a:lnTo>
                  <a:pt x="4843" y="11298"/>
                </a:lnTo>
                <a:lnTo>
                  <a:pt x="5173" y="11115"/>
                </a:lnTo>
                <a:lnTo>
                  <a:pt x="5246" y="11041"/>
                </a:lnTo>
                <a:lnTo>
                  <a:pt x="5283" y="10931"/>
                </a:lnTo>
                <a:lnTo>
                  <a:pt x="5283" y="10858"/>
                </a:lnTo>
                <a:lnTo>
                  <a:pt x="5210" y="10785"/>
                </a:lnTo>
                <a:lnTo>
                  <a:pt x="4770" y="10234"/>
                </a:lnTo>
                <a:lnTo>
                  <a:pt x="4549" y="9978"/>
                </a:lnTo>
                <a:lnTo>
                  <a:pt x="4293" y="9758"/>
                </a:lnTo>
                <a:lnTo>
                  <a:pt x="3999" y="9574"/>
                </a:lnTo>
                <a:lnTo>
                  <a:pt x="3706" y="9427"/>
                </a:lnTo>
                <a:lnTo>
                  <a:pt x="3376" y="9317"/>
                </a:lnTo>
                <a:lnTo>
                  <a:pt x="3046" y="9281"/>
                </a:lnTo>
                <a:lnTo>
                  <a:pt x="3046" y="8877"/>
                </a:lnTo>
                <a:lnTo>
                  <a:pt x="3119" y="8510"/>
                </a:lnTo>
                <a:lnTo>
                  <a:pt x="3266" y="8180"/>
                </a:lnTo>
                <a:lnTo>
                  <a:pt x="3486" y="7887"/>
                </a:lnTo>
                <a:lnTo>
                  <a:pt x="3632" y="7740"/>
                </a:lnTo>
                <a:lnTo>
                  <a:pt x="3816" y="7593"/>
                </a:lnTo>
                <a:lnTo>
                  <a:pt x="3889" y="7557"/>
                </a:lnTo>
                <a:lnTo>
                  <a:pt x="3963" y="7557"/>
                </a:lnTo>
                <a:lnTo>
                  <a:pt x="4036" y="7593"/>
                </a:lnTo>
                <a:lnTo>
                  <a:pt x="4109" y="7630"/>
                </a:lnTo>
                <a:lnTo>
                  <a:pt x="4219" y="7740"/>
                </a:lnTo>
                <a:lnTo>
                  <a:pt x="4329" y="7887"/>
                </a:lnTo>
                <a:lnTo>
                  <a:pt x="4916" y="8657"/>
                </a:lnTo>
                <a:lnTo>
                  <a:pt x="5026" y="8730"/>
                </a:lnTo>
                <a:lnTo>
                  <a:pt x="5136" y="8767"/>
                </a:lnTo>
                <a:lnTo>
                  <a:pt x="5210" y="8730"/>
                </a:lnTo>
                <a:lnTo>
                  <a:pt x="5246" y="8694"/>
                </a:lnTo>
                <a:lnTo>
                  <a:pt x="5283" y="8620"/>
                </a:lnTo>
                <a:lnTo>
                  <a:pt x="5283" y="8547"/>
                </a:lnTo>
                <a:lnTo>
                  <a:pt x="5136" y="7006"/>
                </a:lnTo>
                <a:lnTo>
                  <a:pt x="5100" y="6823"/>
                </a:lnTo>
                <a:lnTo>
                  <a:pt x="4990" y="6640"/>
                </a:lnTo>
                <a:lnTo>
                  <a:pt x="4880" y="6493"/>
                </a:lnTo>
                <a:lnTo>
                  <a:pt x="4660" y="6456"/>
                </a:lnTo>
                <a:lnTo>
                  <a:pt x="4733" y="6420"/>
                </a:lnTo>
                <a:lnTo>
                  <a:pt x="4843" y="6346"/>
                </a:lnTo>
                <a:lnTo>
                  <a:pt x="5026" y="6199"/>
                </a:lnTo>
                <a:lnTo>
                  <a:pt x="5430" y="6016"/>
                </a:lnTo>
                <a:lnTo>
                  <a:pt x="5613" y="5943"/>
                </a:lnTo>
                <a:lnTo>
                  <a:pt x="5760" y="5796"/>
                </a:lnTo>
                <a:lnTo>
                  <a:pt x="5870" y="5649"/>
                </a:lnTo>
                <a:lnTo>
                  <a:pt x="5980" y="5466"/>
                </a:lnTo>
                <a:lnTo>
                  <a:pt x="5980" y="5392"/>
                </a:lnTo>
                <a:lnTo>
                  <a:pt x="5943" y="5319"/>
                </a:lnTo>
                <a:lnTo>
                  <a:pt x="5907" y="5246"/>
                </a:lnTo>
                <a:lnTo>
                  <a:pt x="5833" y="5209"/>
                </a:lnTo>
                <a:lnTo>
                  <a:pt x="4990" y="5099"/>
                </a:lnTo>
                <a:lnTo>
                  <a:pt x="4109" y="4989"/>
                </a:lnTo>
                <a:lnTo>
                  <a:pt x="3742" y="4989"/>
                </a:lnTo>
                <a:lnTo>
                  <a:pt x="3302" y="4952"/>
                </a:lnTo>
                <a:lnTo>
                  <a:pt x="2899" y="4989"/>
                </a:lnTo>
                <a:lnTo>
                  <a:pt x="2715" y="5026"/>
                </a:lnTo>
                <a:lnTo>
                  <a:pt x="2532" y="5099"/>
                </a:lnTo>
                <a:lnTo>
                  <a:pt x="2495" y="5136"/>
                </a:lnTo>
                <a:lnTo>
                  <a:pt x="2532" y="5209"/>
                </a:lnTo>
                <a:lnTo>
                  <a:pt x="2165" y="5062"/>
                </a:lnTo>
                <a:lnTo>
                  <a:pt x="2459" y="4732"/>
                </a:lnTo>
                <a:lnTo>
                  <a:pt x="2752" y="4402"/>
                </a:lnTo>
                <a:lnTo>
                  <a:pt x="3082" y="4145"/>
                </a:lnTo>
                <a:lnTo>
                  <a:pt x="3449" y="3889"/>
                </a:lnTo>
                <a:lnTo>
                  <a:pt x="3816" y="3668"/>
                </a:lnTo>
                <a:lnTo>
                  <a:pt x="4219" y="3448"/>
                </a:lnTo>
                <a:lnTo>
                  <a:pt x="4623" y="3302"/>
                </a:lnTo>
                <a:lnTo>
                  <a:pt x="5026" y="3155"/>
                </a:lnTo>
                <a:lnTo>
                  <a:pt x="5467" y="3045"/>
                </a:lnTo>
                <a:lnTo>
                  <a:pt x="5907" y="2972"/>
                </a:lnTo>
                <a:lnTo>
                  <a:pt x="6310" y="2935"/>
                </a:lnTo>
                <a:close/>
                <a:moveTo>
                  <a:pt x="5393" y="14343"/>
                </a:moveTo>
                <a:lnTo>
                  <a:pt x="5430" y="14379"/>
                </a:lnTo>
                <a:lnTo>
                  <a:pt x="5356" y="14379"/>
                </a:lnTo>
                <a:lnTo>
                  <a:pt x="5393" y="14343"/>
                </a:lnTo>
                <a:close/>
                <a:moveTo>
                  <a:pt x="7704" y="13903"/>
                </a:moveTo>
                <a:lnTo>
                  <a:pt x="7961" y="14049"/>
                </a:lnTo>
                <a:lnTo>
                  <a:pt x="8291" y="14196"/>
                </a:lnTo>
                <a:lnTo>
                  <a:pt x="8584" y="14306"/>
                </a:lnTo>
                <a:lnTo>
                  <a:pt x="8181" y="14379"/>
                </a:lnTo>
                <a:lnTo>
                  <a:pt x="7741" y="14416"/>
                </a:lnTo>
                <a:lnTo>
                  <a:pt x="7704" y="14306"/>
                </a:lnTo>
                <a:lnTo>
                  <a:pt x="7631" y="14233"/>
                </a:lnTo>
                <a:lnTo>
                  <a:pt x="7264" y="14123"/>
                </a:lnTo>
                <a:lnTo>
                  <a:pt x="6970" y="13939"/>
                </a:lnTo>
                <a:lnTo>
                  <a:pt x="7521" y="13903"/>
                </a:lnTo>
                <a:close/>
                <a:moveTo>
                  <a:pt x="6420" y="14013"/>
                </a:moveTo>
                <a:lnTo>
                  <a:pt x="6567" y="14123"/>
                </a:lnTo>
                <a:lnTo>
                  <a:pt x="6787" y="14306"/>
                </a:lnTo>
                <a:lnTo>
                  <a:pt x="7007" y="14453"/>
                </a:lnTo>
                <a:lnTo>
                  <a:pt x="6053" y="14416"/>
                </a:lnTo>
                <a:lnTo>
                  <a:pt x="6053" y="14343"/>
                </a:lnTo>
                <a:lnTo>
                  <a:pt x="6053" y="14269"/>
                </a:lnTo>
                <a:lnTo>
                  <a:pt x="5980" y="14196"/>
                </a:lnTo>
                <a:lnTo>
                  <a:pt x="5907" y="14159"/>
                </a:lnTo>
                <a:lnTo>
                  <a:pt x="5870" y="14159"/>
                </a:lnTo>
                <a:lnTo>
                  <a:pt x="5980" y="14123"/>
                </a:lnTo>
                <a:lnTo>
                  <a:pt x="6420" y="14013"/>
                </a:lnTo>
                <a:close/>
                <a:moveTo>
                  <a:pt x="6824" y="2385"/>
                </a:moveTo>
                <a:lnTo>
                  <a:pt x="6750" y="2421"/>
                </a:lnTo>
                <a:lnTo>
                  <a:pt x="6677" y="2495"/>
                </a:lnTo>
                <a:lnTo>
                  <a:pt x="6127" y="2531"/>
                </a:lnTo>
                <a:lnTo>
                  <a:pt x="5540" y="2605"/>
                </a:lnTo>
                <a:lnTo>
                  <a:pt x="5026" y="2715"/>
                </a:lnTo>
                <a:lnTo>
                  <a:pt x="4476" y="2861"/>
                </a:lnTo>
                <a:lnTo>
                  <a:pt x="3926" y="3082"/>
                </a:lnTo>
                <a:lnTo>
                  <a:pt x="3376" y="3375"/>
                </a:lnTo>
                <a:lnTo>
                  <a:pt x="2899" y="3705"/>
                </a:lnTo>
                <a:lnTo>
                  <a:pt x="2459" y="4109"/>
                </a:lnTo>
                <a:lnTo>
                  <a:pt x="2018" y="4512"/>
                </a:lnTo>
                <a:lnTo>
                  <a:pt x="1652" y="4989"/>
                </a:lnTo>
                <a:lnTo>
                  <a:pt x="1321" y="5466"/>
                </a:lnTo>
                <a:lnTo>
                  <a:pt x="1065" y="6016"/>
                </a:lnTo>
                <a:lnTo>
                  <a:pt x="735" y="6713"/>
                </a:lnTo>
                <a:lnTo>
                  <a:pt x="478" y="7447"/>
                </a:lnTo>
                <a:lnTo>
                  <a:pt x="221" y="8180"/>
                </a:lnTo>
                <a:lnTo>
                  <a:pt x="74" y="8914"/>
                </a:lnTo>
                <a:lnTo>
                  <a:pt x="38" y="9244"/>
                </a:lnTo>
                <a:lnTo>
                  <a:pt x="1" y="9611"/>
                </a:lnTo>
                <a:lnTo>
                  <a:pt x="38" y="9941"/>
                </a:lnTo>
                <a:lnTo>
                  <a:pt x="74" y="10271"/>
                </a:lnTo>
                <a:lnTo>
                  <a:pt x="148" y="10601"/>
                </a:lnTo>
                <a:lnTo>
                  <a:pt x="258" y="10931"/>
                </a:lnTo>
                <a:lnTo>
                  <a:pt x="368" y="11262"/>
                </a:lnTo>
                <a:lnTo>
                  <a:pt x="514" y="11555"/>
                </a:lnTo>
                <a:lnTo>
                  <a:pt x="881" y="12142"/>
                </a:lnTo>
                <a:lnTo>
                  <a:pt x="1285" y="12692"/>
                </a:lnTo>
                <a:lnTo>
                  <a:pt x="1725" y="13206"/>
                </a:lnTo>
                <a:lnTo>
                  <a:pt x="2202" y="13719"/>
                </a:lnTo>
                <a:lnTo>
                  <a:pt x="2459" y="13976"/>
                </a:lnTo>
                <a:lnTo>
                  <a:pt x="2752" y="14233"/>
                </a:lnTo>
                <a:lnTo>
                  <a:pt x="2825" y="14343"/>
                </a:lnTo>
                <a:lnTo>
                  <a:pt x="2899" y="14416"/>
                </a:lnTo>
                <a:lnTo>
                  <a:pt x="3009" y="14453"/>
                </a:lnTo>
                <a:lnTo>
                  <a:pt x="3119" y="14453"/>
                </a:lnTo>
                <a:lnTo>
                  <a:pt x="3192" y="14526"/>
                </a:lnTo>
                <a:lnTo>
                  <a:pt x="3559" y="14636"/>
                </a:lnTo>
                <a:lnTo>
                  <a:pt x="3889" y="14746"/>
                </a:lnTo>
                <a:lnTo>
                  <a:pt x="4623" y="14820"/>
                </a:lnTo>
                <a:lnTo>
                  <a:pt x="6017" y="14966"/>
                </a:lnTo>
                <a:lnTo>
                  <a:pt x="6714" y="15003"/>
                </a:lnTo>
                <a:lnTo>
                  <a:pt x="7411" y="15003"/>
                </a:lnTo>
                <a:lnTo>
                  <a:pt x="8108" y="14930"/>
                </a:lnTo>
                <a:lnTo>
                  <a:pt x="8768" y="14783"/>
                </a:lnTo>
                <a:lnTo>
                  <a:pt x="9465" y="14600"/>
                </a:lnTo>
                <a:lnTo>
                  <a:pt x="9758" y="14453"/>
                </a:lnTo>
                <a:lnTo>
                  <a:pt x="10088" y="14306"/>
                </a:lnTo>
                <a:lnTo>
                  <a:pt x="10382" y="14159"/>
                </a:lnTo>
                <a:lnTo>
                  <a:pt x="10675" y="13976"/>
                </a:lnTo>
                <a:lnTo>
                  <a:pt x="11152" y="13536"/>
                </a:lnTo>
                <a:lnTo>
                  <a:pt x="11629" y="13059"/>
                </a:lnTo>
                <a:lnTo>
                  <a:pt x="12033" y="12509"/>
                </a:lnTo>
                <a:lnTo>
                  <a:pt x="12399" y="11958"/>
                </a:lnTo>
                <a:lnTo>
                  <a:pt x="12729" y="11372"/>
                </a:lnTo>
                <a:lnTo>
                  <a:pt x="12986" y="10748"/>
                </a:lnTo>
                <a:lnTo>
                  <a:pt x="13243" y="10161"/>
                </a:lnTo>
                <a:lnTo>
                  <a:pt x="13426" y="9464"/>
                </a:lnTo>
                <a:lnTo>
                  <a:pt x="13500" y="9097"/>
                </a:lnTo>
                <a:lnTo>
                  <a:pt x="13573" y="8730"/>
                </a:lnTo>
                <a:lnTo>
                  <a:pt x="13573" y="8400"/>
                </a:lnTo>
                <a:lnTo>
                  <a:pt x="13573" y="8034"/>
                </a:lnTo>
                <a:lnTo>
                  <a:pt x="13573" y="7667"/>
                </a:lnTo>
                <a:lnTo>
                  <a:pt x="13500" y="7300"/>
                </a:lnTo>
                <a:lnTo>
                  <a:pt x="13426" y="6970"/>
                </a:lnTo>
                <a:lnTo>
                  <a:pt x="13353" y="6640"/>
                </a:lnTo>
                <a:lnTo>
                  <a:pt x="13206" y="6346"/>
                </a:lnTo>
                <a:lnTo>
                  <a:pt x="13060" y="6053"/>
                </a:lnTo>
                <a:lnTo>
                  <a:pt x="12693" y="5466"/>
                </a:lnTo>
                <a:lnTo>
                  <a:pt x="12289" y="4916"/>
                </a:lnTo>
                <a:lnTo>
                  <a:pt x="11849" y="4475"/>
                </a:lnTo>
                <a:lnTo>
                  <a:pt x="11372" y="4035"/>
                </a:lnTo>
                <a:lnTo>
                  <a:pt x="10895" y="3668"/>
                </a:lnTo>
                <a:lnTo>
                  <a:pt x="10345" y="3338"/>
                </a:lnTo>
                <a:lnTo>
                  <a:pt x="9795" y="3045"/>
                </a:lnTo>
                <a:lnTo>
                  <a:pt x="9208" y="2788"/>
                </a:lnTo>
                <a:lnTo>
                  <a:pt x="8584" y="2605"/>
                </a:lnTo>
                <a:lnTo>
                  <a:pt x="7998" y="2458"/>
                </a:lnTo>
                <a:lnTo>
                  <a:pt x="7447" y="2385"/>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497" name="Google Shape;497;p10"/>
          <p:cNvSpPr/>
          <p:nvPr/>
        </p:nvSpPr>
        <p:spPr>
          <a:xfrm>
            <a:off x="-8" y="1013366"/>
            <a:ext cx="372518" cy="384998"/>
          </a:xfrm>
          <a:custGeom>
            <a:avLst/>
            <a:gdLst/>
            <a:ahLst/>
            <a:cxnLst/>
            <a:rect l="l" t="t" r="r" b="b"/>
            <a:pathLst>
              <a:path w="13133" h="13573" extrusionOk="0">
                <a:moveTo>
                  <a:pt x="2714" y="1798"/>
                </a:moveTo>
                <a:lnTo>
                  <a:pt x="2971" y="1908"/>
                </a:lnTo>
                <a:lnTo>
                  <a:pt x="3118" y="2018"/>
                </a:lnTo>
                <a:lnTo>
                  <a:pt x="3265" y="2128"/>
                </a:lnTo>
                <a:lnTo>
                  <a:pt x="3411" y="2311"/>
                </a:lnTo>
                <a:lnTo>
                  <a:pt x="3485" y="2458"/>
                </a:lnTo>
                <a:lnTo>
                  <a:pt x="3375" y="2458"/>
                </a:lnTo>
                <a:lnTo>
                  <a:pt x="3301" y="2495"/>
                </a:lnTo>
                <a:lnTo>
                  <a:pt x="3265" y="2568"/>
                </a:lnTo>
                <a:lnTo>
                  <a:pt x="3228" y="2605"/>
                </a:lnTo>
                <a:lnTo>
                  <a:pt x="3155" y="2568"/>
                </a:lnTo>
                <a:lnTo>
                  <a:pt x="3008" y="2348"/>
                </a:lnTo>
                <a:lnTo>
                  <a:pt x="2825" y="1981"/>
                </a:lnTo>
                <a:lnTo>
                  <a:pt x="2714" y="1798"/>
                </a:lnTo>
                <a:close/>
                <a:moveTo>
                  <a:pt x="1908" y="2825"/>
                </a:moveTo>
                <a:lnTo>
                  <a:pt x="1797" y="2861"/>
                </a:lnTo>
                <a:lnTo>
                  <a:pt x="1761" y="2898"/>
                </a:lnTo>
                <a:lnTo>
                  <a:pt x="1687" y="2971"/>
                </a:lnTo>
                <a:lnTo>
                  <a:pt x="1687" y="3045"/>
                </a:lnTo>
                <a:lnTo>
                  <a:pt x="1687" y="3118"/>
                </a:lnTo>
                <a:lnTo>
                  <a:pt x="1724" y="3191"/>
                </a:lnTo>
                <a:lnTo>
                  <a:pt x="1797" y="3228"/>
                </a:lnTo>
                <a:lnTo>
                  <a:pt x="1944" y="3301"/>
                </a:lnTo>
                <a:lnTo>
                  <a:pt x="2054" y="3412"/>
                </a:lnTo>
                <a:lnTo>
                  <a:pt x="2164" y="3522"/>
                </a:lnTo>
                <a:lnTo>
                  <a:pt x="2201" y="3595"/>
                </a:lnTo>
                <a:lnTo>
                  <a:pt x="2274" y="3632"/>
                </a:lnTo>
                <a:lnTo>
                  <a:pt x="2384" y="3632"/>
                </a:lnTo>
                <a:lnTo>
                  <a:pt x="2458" y="3558"/>
                </a:lnTo>
                <a:lnTo>
                  <a:pt x="2494" y="3448"/>
                </a:lnTo>
                <a:lnTo>
                  <a:pt x="2494" y="3338"/>
                </a:lnTo>
                <a:lnTo>
                  <a:pt x="2421" y="3228"/>
                </a:lnTo>
                <a:lnTo>
                  <a:pt x="2348" y="3155"/>
                </a:lnTo>
                <a:lnTo>
                  <a:pt x="2164" y="2971"/>
                </a:lnTo>
                <a:lnTo>
                  <a:pt x="1981" y="2861"/>
                </a:lnTo>
                <a:lnTo>
                  <a:pt x="1908" y="2825"/>
                </a:lnTo>
                <a:close/>
                <a:moveTo>
                  <a:pt x="1137" y="2311"/>
                </a:moveTo>
                <a:lnTo>
                  <a:pt x="1614" y="2458"/>
                </a:lnTo>
                <a:lnTo>
                  <a:pt x="2054" y="2678"/>
                </a:lnTo>
                <a:lnTo>
                  <a:pt x="2201" y="2751"/>
                </a:lnTo>
                <a:lnTo>
                  <a:pt x="2348" y="2898"/>
                </a:lnTo>
                <a:lnTo>
                  <a:pt x="2458" y="3008"/>
                </a:lnTo>
                <a:lnTo>
                  <a:pt x="2531" y="3191"/>
                </a:lnTo>
                <a:lnTo>
                  <a:pt x="2568" y="3265"/>
                </a:lnTo>
                <a:lnTo>
                  <a:pt x="2568" y="3338"/>
                </a:lnTo>
                <a:lnTo>
                  <a:pt x="2531" y="3485"/>
                </a:lnTo>
                <a:lnTo>
                  <a:pt x="2384" y="3742"/>
                </a:lnTo>
                <a:lnTo>
                  <a:pt x="2274" y="3852"/>
                </a:lnTo>
                <a:lnTo>
                  <a:pt x="2164" y="3962"/>
                </a:lnTo>
                <a:lnTo>
                  <a:pt x="1834" y="3632"/>
                </a:lnTo>
                <a:lnTo>
                  <a:pt x="1541" y="3228"/>
                </a:lnTo>
                <a:lnTo>
                  <a:pt x="1321" y="2788"/>
                </a:lnTo>
                <a:lnTo>
                  <a:pt x="1137" y="2311"/>
                </a:lnTo>
                <a:close/>
                <a:moveTo>
                  <a:pt x="8804" y="514"/>
                </a:moveTo>
                <a:lnTo>
                  <a:pt x="8694" y="2531"/>
                </a:lnTo>
                <a:lnTo>
                  <a:pt x="8657" y="3632"/>
                </a:lnTo>
                <a:lnTo>
                  <a:pt x="8657" y="4549"/>
                </a:lnTo>
                <a:lnTo>
                  <a:pt x="7556" y="3778"/>
                </a:lnTo>
                <a:lnTo>
                  <a:pt x="7043" y="3375"/>
                </a:lnTo>
                <a:lnTo>
                  <a:pt x="6529" y="2971"/>
                </a:lnTo>
                <a:lnTo>
                  <a:pt x="6639" y="2788"/>
                </a:lnTo>
                <a:lnTo>
                  <a:pt x="6713" y="2678"/>
                </a:lnTo>
                <a:lnTo>
                  <a:pt x="7556" y="1798"/>
                </a:lnTo>
                <a:lnTo>
                  <a:pt x="8290" y="991"/>
                </a:lnTo>
                <a:lnTo>
                  <a:pt x="8510" y="734"/>
                </a:lnTo>
                <a:lnTo>
                  <a:pt x="8657" y="624"/>
                </a:lnTo>
                <a:lnTo>
                  <a:pt x="8804" y="514"/>
                </a:lnTo>
                <a:close/>
                <a:moveTo>
                  <a:pt x="660" y="4145"/>
                </a:moveTo>
                <a:lnTo>
                  <a:pt x="880" y="4219"/>
                </a:lnTo>
                <a:lnTo>
                  <a:pt x="1064" y="4255"/>
                </a:lnTo>
                <a:lnTo>
                  <a:pt x="1247" y="4329"/>
                </a:lnTo>
                <a:lnTo>
                  <a:pt x="1357" y="4439"/>
                </a:lnTo>
                <a:lnTo>
                  <a:pt x="1431" y="4585"/>
                </a:lnTo>
                <a:lnTo>
                  <a:pt x="1467" y="4659"/>
                </a:lnTo>
                <a:lnTo>
                  <a:pt x="1467" y="4732"/>
                </a:lnTo>
                <a:lnTo>
                  <a:pt x="1467" y="4805"/>
                </a:lnTo>
                <a:lnTo>
                  <a:pt x="1394" y="4842"/>
                </a:lnTo>
                <a:lnTo>
                  <a:pt x="1284" y="4805"/>
                </a:lnTo>
                <a:lnTo>
                  <a:pt x="1211" y="4769"/>
                </a:lnTo>
                <a:lnTo>
                  <a:pt x="990" y="4585"/>
                </a:lnTo>
                <a:lnTo>
                  <a:pt x="844" y="4402"/>
                </a:lnTo>
                <a:lnTo>
                  <a:pt x="660" y="4145"/>
                </a:lnTo>
                <a:close/>
                <a:moveTo>
                  <a:pt x="3962" y="2935"/>
                </a:moveTo>
                <a:lnTo>
                  <a:pt x="4218" y="3155"/>
                </a:lnTo>
                <a:lnTo>
                  <a:pt x="4035" y="3338"/>
                </a:lnTo>
                <a:lnTo>
                  <a:pt x="2641" y="4659"/>
                </a:lnTo>
                <a:lnTo>
                  <a:pt x="2311" y="5026"/>
                </a:lnTo>
                <a:lnTo>
                  <a:pt x="2054" y="5392"/>
                </a:lnTo>
                <a:lnTo>
                  <a:pt x="1797" y="5172"/>
                </a:lnTo>
                <a:lnTo>
                  <a:pt x="2971" y="4072"/>
                </a:lnTo>
                <a:lnTo>
                  <a:pt x="3485" y="3522"/>
                </a:lnTo>
                <a:lnTo>
                  <a:pt x="3742" y="3265"/>
                </a:lnTo>
                <a:lnTo>
                  <a:pt x="3962" y="2935"/>
                </a:lnTo>
                <a:close/>
                <a:moveTo>
                  <a:pt x="4989" y="5209"/>
                </a:moveTo>
                <a:lnTo>
                  <a:pt x="5356" y="5686"/>
                </a:lnTo>
                <a:lnTo>
                  <a:pt x="5686" y="6199"/>
                </a:lnTo>
                <a:lnTo>
                  <a:pt x="6199" y="7080"/>
                </a:lnTo>
                <a:lnTo>
                  <a:pt x="6199" y="7080"/>
                </a:lnTo>
                <a:lnTo>
                  <a:pt x="5282" y="6640"/>
                </a:lnTo>
                <a:lnTo>
                  <a:pt x="4365" y="6199"/>
                </a:lnTo>
                <a:lnTo>
                  <a:pt x="4512" y="5943"/>
                </a:lnTo>
                <a:lnTo>
                  <a:pt x="4989" y="5209"/>
                </a:lnTo>
                <a:close/>
                <a:moveTo>
                  <a:pt x="4879" y="4695"/>
                </a:moveTo>
                <a:lnTo>
                  <a:pt x="4805" y="4805"/>
                </a:lnTo>
                <a:lnTo>
                  <a:pt x="4218" y="5649"/>
                </a:lnTo>
                <a:lnTo>
                  <a:pt x="3962" y="6053"/>
                </a:lnTo>
                <a:lnTo>
                  <a:pt x="3852" y="6053"/>
                </a:lnTo>
                <a:lnTo>
                  <a:pt x="3778" y="6126"/>
                </a:lnTo>
                <a:lnTo>
                  <a:pt x="3742" y="6199"/>
                </a:lnTo>
                <a:lnTo>
                  <a:pt x="3705" y="6273"/>
                </a:lnTo>
                <a:lnTo>
                  <a:pt x="3742" y="6346"/>
                </a:lnTo>
                <a:lnTo>
                  <a:pt x="3778" y="6493"/>
                </a:lnTo>
                <a:lnTo>
                  <a:pt x="3852" y="6529"/>
                </a:lnTo>
                <a:lnTo>
                  <a:pt x="3925" y="6566"/>
                </a:lnTo>
                <a:lnTo>
                  <a:pt x="3998" y="6566"/>
                </a:lnTo>
                <a:lnTo>
                  <a:pt x="5172" y="7080"/>
                </a:lnTo>
                <a:lnTo>
                  <a:pt x="5722" y="7336"/>
                </a:lnTo>
                <a:lnTo>
                  <a:pt x="6053" y="7447"/>
                </a:lnTo>
                <a:lnTo>
                  <a:pt x="6346" y="7483"/>
                </a:lnTo>
                <a:lnTo>
                  <a:pt x="6419" y="7483"/>
                </a:lnTo>
                <a:lnTo>
                  <a:pt x="6493" y="7447"/>
                </a:lnTo>
                <a:lnTo>
                  <a:pt x="6529" y="7483"/>
                </a:lnTo>
                <a:lnTo>
                  <a:pt x="6603" y="7483"/>
                </a:lnTo>
                <a:lnTo>
                  <a:pt x="6639" y="7447"/>
                </a:lnTo>
                <a:lnTo>
                  <a:pt x="6639" y="7410"/>
                </a:lnTo>
                <a:lnTo>
                  <a:pt x="6566" y="7080"/>
                </a:lnTo>
                <a:lnTo>
                  <a:pt x="6456" y="6750"/>
                </a:lnTo>
                <a:lnTo>
                  <a:pt x="6273" y="6419"/>
                </a:lnTo>
                <a:lnTo>
                  <a:pt x="6089" y="6089"/>
                </a:lnTo>
                <a:lnTo>
                  <a:pt x="5649" y="5429"/>
                </a:lnTo>
                <a:lnTo>
                  <a:pt x="5135" y="4769"/>
                </a:lnTo>
                <a:lnTo>
                  <a:pt x="5062" y="4695"/>
                </a:lnTo>
                <a:close/>
                <a:moveTo>
                  <a:pt x="9757" y="9537"/>
                </a:moveTo>
                <a:lnTo>
                  <a:pt x="9794" y="9647"/>
                </a:lnTo>
                <a:lnTo>
                  <a:pt x="9831" y="9757"/>
                </a:lnTo>
                <a:lnTo>
                  <a:pt x="9867" y="9867"/>
                </a:lnTo>
                <a:lnTo>
                  <a:pt x="9867" y="9978"/>
                </a:lnTo>
                <a:lnTo>
                  <a:pt x="9831" y="10088"/>
                </a:lnTo>
                <a:lnTo>
                  <a:pt x="9794" y="9757"/>
                </a:lnTo>
                <a:lnTo>
                  <a:pt x="9757" y="9537"/>
                </a:lnTo>
                <a:close/>
                <a:moveTo>
                  <a:pt x="8950" y="8877"/>
                </a:moveTo>
                <a:lnTo>
                  <a:pt x="9207" y="9024"/>
                </a:lnTo>
                <a:lnTo>
                  <a:pt x="9207" y="9207"/>
                </a:lnTo>
                <a:lnTo>
                  <a:pt x="9281" y="9391"/>
                </a:lnTo>
                <a:lnTo>
                  <a:pt x="9391" y="9757"/>
                </a:lnTo>
                <a:lnTo>
                  <a:pt x="9574" y="10418"/>
                </a:lnTo>
                <a:lnTo>
                  <a:pt x="9464" y="10491"/>
                </a:lnTo>
                <a:lnTo>
                  <a:pt x="9391" y="10271"/>
                </a:lnTo>
                <a:lnTo>
                  <a:pt x="9281" y="10088"/>
                </a:lnTo>
                <a:lnTo>
                  <a:pt x="8914" y="9281"/>
                </a:lnTo>
                <a:lnTo>
                  <a:pt x="8840" y="9134"/>
                </a:lnTo>
                <a:lnTo>
                  <a:pt x="8767" y="9024"/>
                </a:lnTo>
                <a:lnTo>
                  <a:pt x="8950" y="8877"/>
                </a:lnTo>
                <a:close/>
                <a:moveTo>
                  <a:pt x="8547" y="9244"/>
                </a:moveTo>
                <a:lnTo>
                  <a:pt x="8547" y="9281"/>
                </a:lnTo>
                <a:lnTo>
                  <a:pt x="8657" y="9281"/>
                </a:lnTo>
                <a:lnTo>
                  <a:pt x="8694" y="9244"/>
                </a:lnTo>
                <a:lnTo>
                  <a:pt x="8657" y="9354"/>
                </a:lnTo>
                <a:lnTo>
                  <a:pt x="8657" y="9464"/>
                </a:lnTo>
                <a:lnTo>
                  <a:pt x="8767" y="9721"/>
                </a:lnTo>
                <a:lnTo>
                  <a:pt x="9024" y="10198"/>
                </a:lnTo>
                <a:lnTo>
                  <a:pt x="9170" y="10528"/>
                </a:lnTo>
                <a:lnTo>
                  <a:pt x="8804" y="10234"/>
                </a:lnTo>
                <a:lnTo>
                  <a:pt x="8804" y="10198"/>
                </a:lnTo>
                <a:lnTo>
                  <a:pt x="8767" y="9904"/>
                </a:lnTo>
                <a:lnTo>
                  <a:pt x="8657" y="9611"/>
                </a:lnTo>
                <a:lnTo>
                  <a:pt x="8584" y="9464"/>
                </a:lnTo>
                <a:lnTo>
                  <a:pt x="8474" y="9317"/>
                </a:lnTo>
                <a:lnTo>
                  <a:pt x="8547" y="9244"/>
                </a:lnTo>
                <a:close/>
                <a:moveTo>
                  <a:pt x="9464" y="10601"/>
                </a:moveTo>
                <a:lnTo>
                  <a:pt x="9574" y="10638"/>
                </a:lnTo>
                <a:lnTo>
                  <a:pt x="9464" y="10638"/>
                </a:lnTo>
                <a:lnTo>
                  <a:pt x="9464" y="10601"/>
                </a:lnTo>
                <a:close/>
                <a:moveTo>
                  <a:pt x="8877" y="8510"/>
                </a:moveTo>
                <a:lnTo>
                  <a:pt x="8584" y="8730"/>
                </a:lnTo>
                <a:lnTo>
                  <a:pt x="8327" y="8914"/>
                </a:lnTo>
                <a:lnTo>
                  <a:pt x="8143" y="9171"/>
                </a:lnTo>
                <a:lnTo>
                  <a:pt x="8070" y="9354"/>
                </a:lnTo>
                <a:lnTo>
                  <a:pt x="7997" y="9501"/>
                </a:lnTo>
                <a:lnTo>
                  <a:pt x="7997" y="9647"/>
                </a:lnTo>
                <a:lnTo>
                  <a:pt x="8033" y="9831"/>
                </a:lnTo>
                <a:lnTo>
                  <a:pt x="8070" y="9978"/>
                </a:lnTo>
                <a:lnTo>
                  <a:pt x="8143" y="10088"/>
                </a:lnTo>
                <a:lnTo>
                  <a:pt x="8363" y="10344"/>
                </a:lnTo>
                <a:lnTo>
                  <a:pt x="8584" y="10564"/>
                </a:lnTo>
                <a:lnTo>
                  <a:pt x="8914" y="10785"/>
                </a:lnTo>
                <a:lnTo>
                  <a:pt x="9244" y="10968"/>
                </a:lnTo>
                <a:lnTo>
                  <a:pt x="9391" y="11041"/>
                </a:lnTo>
                <a:lnTo>
                  <a:pt x="9537" y="11078"/>
                </a:lnTo>
                <a:lnTo>
                  <a:pt x="9684" y="11041"/>
                </a:lnTo>
                <a:lnTo>
                  <a:pt x="9867" y="10968"/>
                </a:lnTo>
                <a:lnTo>
                  <a:pt x="10051" y="10821"/>
                </a:lnTo>
                <a:lnTo>
                  <a:pt x="10234" y="10601"/>
                </a:lnTo>
                <a:lnTo>
                  <a:pt x="10271" y="10491"/>
                </a:lnTo>
                <a:lnTo>
                  <a:pt x="10271" y="10381"/>
                </a:lnTo>
                <a:lnTo>
                  <a:pt x="10271" y="10271"/>
                </a:lnTo>
                <a:lnTo>
                  <a:pt x="10198" y="10161"/>
                </a:lnTo>
                <a:lnTo>
                  <a:pt x="10198" y="9904"/>
                </a:lnTo>
                <a:lnTo>
                  <a:pt x="10161" y="9684"/>
                </a:lnTo>
                <a:lnTo>
                  <a:pt x="10088" y="9464"/>
                </a:lnTo>
                <a:lnTo>
                  <a:pt x="9977" y="9244"/>
                </a:lnTo>
                <a:lnTo>
                  <a:pt x="9831" y="9060"/>
                </a:lnTo>
                <a:lnTo>
                  <a:pt x="9647" y="8914"/>
                </a:lnTo>
                <a:lnTo>
                  <a:pt x="9464" y="8767"/>
                </a:lnTo>
                <a:lnTo>
                  <a:pt x="9060" y="8510"/>
                </a:lnTo>
                <a:close/>
                <a:moveTo>
                  <a:pt x="2604" y="8510"/>
                </a:moveTo>
                <a:lnTo>
                  <a:pt x="3815" y="9757"/>
                </a:lnTo>
                <a:lnTo>
                  <a:pt x="4292" y="10271"/>
                </a:lnTo>
                <a:lnTo>
                  <a:pt x="3852" y="10344"/>
                </a:lnTo>
                <a:lnTo>
                  <a:pt x="2678" y="10674"/>
                </a:lnTo>
                <a:lnTo>
                  <a:pt x="1577" y="10968"/>
                </a:lnTo>
                <a:lnTo>
                  <a:pt x="1064" y="11115"/>
                </a:lnTo>
                <a:lnTo>
                  <a:pt x="697" y="11188"/>
                </a:lnTo>
                <a:lnTo>
                  <a:pt x="587" y="11188"/>
                </a:lnTo>
                <a:lnTo>
                  <a:pt x="477" y="11151"/>
                </a:lnTo>
                <a:lnTo>
                  <a:pt x="1577" y="9721"/>
                </a:lnTo>
                <a:lnTo>
                  <a:pt x="1908" y="9317"/>
                </a:lnTo>
                <a:lnTo>
                  <a:pt x="2201" y="8914"/>
                </a:lnTo>
                <a:lnTo>
                  <a:pt x="2421" y="8730"/>
                </a:lnTo>
                <a:lnTo>
                  <a:pt x="2604" y="8510"/>
                </a:lnTo>
                <a:close/>
                <a:moveTo>
                  <a:pt x="8914" y="8180"/>
                </a:moveTo>
                <a:lnTo>
                  <a:pt x="9097" y="8217"/>
                </a:lnTo>
                <a:lnTo>
                  <a:pt x="9244" y="8253"/>
                </a:lnTo>
                <a:lnTo>
                  <a:pt x="9574" y="8400"/>
                </a:lnTo>
                <a:lnTo>
                  <a:pt x="9867" y="8584"/>
                </a:lnTo>
                <a:lnTo>
                  <a:pt x="10124" y="8840"/>
                </a:lnTo>
                <a:lnTo>
                  <a:pt x="10308" y="9171"/>
                </a:lnTo>
                <a:lnTo>
                  <a:pt x="10454" y="9464"/>
                </a:lnTo>
                <a:lnTo>
                  <a:pt x="10564" y="9794"/>
                </a:lnTo>
                <a:lnTo>
                  <a:pt x="10601" y="10161"/>
                </a:lnTo>
                <a:lnTo>
                  <a:pt x="10601" y="10528"/>
                </a:lnTo>
                <a:lnTo>
                  <a:pt x="10491" y="10858"/>
                </a:lnTo>
                <a:lnTo>
                  <a:pt x="10491" y="10895"/>
                </a:lnTo>
                <a:lnTo>
                  <a:pt x="10454" y="10858"/>
                </a:lnTo>
                <a:lnTo>
                  <a:pt x="10344" y="10785"/>
                </a:lnTo>
                <a:lnTo>
                  <a:pt x="10271" y="10785"/>
                </a:lnTo>
                <a:lnTo>
                  <a:pt x="10161" y="10821"/>
                </a:lnTo>
                <a:lnTo>
                  <a:pt x="10124" y="10931"/>
                </a:lnTo>
                <a:lnTo>
                  <a:pt x="10088" y="11078"/>
                </a:lnTo>
                <a:lnTo>
                  <a:pt x="10051" y="11188"/>
                </a:lnTo>
                <a:lnTo>
                  <a:pt x="9867" y="11298"/>
                </a:lnTo>
                <a:lnTo>
                  <a:pt x="9794" y="11371"/>
                </a:lnTo>
                <a:lnTo>
                  <a:pt x="9757" y="11445"/>
                </a:lnTo>
                <a:lnTo>
                  <a:pt x="9611" y="11481"/>
                </a:lnTo>
                <a:lnTo>
                  <a:pt x="9464" y="11481"/>
                </a:lnTo>
                <a:lnTo>
                  <a:pt x="9354" y="11445"/>
                </a:lnTo>
                <a:lnTo>
                  <a:pt x="9207" y="11408"/>
                </a:lnTo>
                <a:lnTo>
                  <a:pt x="8620" y="11078"/>
                </a:lnTo>
                <a:lnTo>
                  <a:pt x="8327" y="10895"/>
                </a:lnTo>
                <a:lnTo>
                  <a:pt x="8070" y="10674"/>
                </a:lnTo>
                <a:lnTo>
                  <a:pt x="7850" y="10418"/>
                </a:lnTo>
                <a:lnTo>
                  <a:pt x="7703" y="10124"/>
                </a:lnTo>
                <a:lnTo>
                  <a:pt x="7593" y="9794"/>
                </a:lnTo>
                <a:lnTo>
                  <a:pt x="7593" y="9501"/>
                </a:lnTo>
                <a:lnTo>
                  <a:pt x="7630" y="9171"/>
                </a:lnTo>
                <a:lnTo>
                  <a:pt x="7777" y="8877"/>
                </a:lnTo>
                <a:lnTo>
                  <a:pt x="7960" y="8620"/>
                </a:lnTo>
                <a:lnTo>
                  <a:pt x="8217" y="8400"/>
                </a:lnTo>
                <a:lnTo>
                  <a:pt x="8400" y="8290"/>
                </a:lnTo>
                <a:lnTo>
                  <a:pt x="8584" y="8217"/>
                </a:lnTo>
                <a:lnTo>
                  <a:pt x="8730" y="8180"/>
                </a:lnTo>
                <a:close/>
                <a:moveTo>
                  <a:pt x="8767" y="7777"/>
                </a:moveTo>
                <a:lnTo>
                  <a:pt x="8547" y="7813"/>
                </a:lnTo>
                <a:lnTo>
                  <a:pt x="8363" y="7850"/>
                </a:lnTo>
                <a:lnTo>
                  <a:pt x="8143" y="7960"/>
                </a:lnTo>
                <a:lnTo>
                  <a:pt x="7960" y="8033"/>
                </a:lnTo>
                <a:lnTo>
                  <a:pt x="7777" y="8180"/>
                </a:lnTo>
                <a:lnTo>
                  <a:pt x="7593" y="8364"/>
                </a:lnTo>
                <a:lnTo>
                  <a:pt x="7446" y="8510"/>
                </a:lnTo>
                <a:lnTo>
                  <a:pt x="7336" y="8657"/>
                </a:lnTo>
                <a:lnTo>
                  <a:pt x="7190" y="9024"/>
                </a:lnTo>
                <a:lnTo>
                  <a:pt x="7116" y="9427"/>
                </a:lnTo>
                <a:lnTo>
                  <a:pt x="7116" y="9831"/>
                </a:lnTo>
                <a:lnTo>
                  <a:pt x="7153" y="10051"/>
                </a:lnTo>
                <a:lnTo>
                  <a:pt x="7226" y="10271"/>
                </a:lnTo>
                <a:lnTo>
                  <a:pt x="7336" y="10454"/>
                </a:lnTo>
                <a:lnTo>
                  <a:pt x="7446" y="10638"/>
                </a:lnTo>
                <a:lnTo>
                  <a:pt x="7740" y="11005"/>
                </a:lnTo>
                <a:lnTo>
                  <a:pt x="8107" y="11298"/>
                </a:lnTo>
                <a:lnTo>
                  <a:pt x="8510" y="11555"/>
                </a:lnTo>
                <a:lnTo>
                  <a:pt x="8914" y="11775"/>
                </a:lnTo>
                <a:lnTo>
                  <a:pt x="9134" y="11885"/>
                </a:lnTo>
                <a:lnTo>
                  <a:pt x="9354" y="11958"/>
                </a:lnTo>
                <a:lnTo>
                  <a:pt x="9574" y="11958"/>
                </a:lnTo>
                <a:lnTo>
                  <a:pt x="9757" y="11922"/>
                </a:lnTo>
                <a:lnTo>
                  <a:pt x="9977" y="11848"/>
                </a:lnTo>
                <a:lnTo>
                  <a:pt x="10198" y="11702"/>
                </a:lnTo>
                <a:lnTo>
                  <a:pt x="10381" y="11555"/>
                </a:lnTo>
                <a:lnTo>
                  <a:pt x="10491" y="11371"/>
                </a:lnTo>
                <a:lnTo>
                  <a:pt x="10674" y="11298"/>
                </a:lnTo>
                <a:lnTo>
                  <a:pt x="10784" y="11151"/>
                </a:lnTo>
                <a:lnTo>
                  <a:pt x="10895" y="10968"/>
                </a:lnTo>
                <a:lnTo>
                  <a:pt x="10968" y="10785"/>
                </a:lnTo>
                <a:lnTo>
                  <a:pt x="11005" y="10601"/>
                </a:lnTo>
                <a:lnTo>
                  <a:pt x="11005" y="10381"/>
                </a:lnTo>
                <a:lnTo>
                  <a:pt x="11005" y="10124"/>
                </a:lnTo>
                <a:lnTo>
                  <a:pt x="10968" y="9684"/>
                </a:lnTo>
                <a:lnTo>
                  <a:pt x="10821" y="9207"/>
                </a:lnTo>
                <a:lnTo>
                  <a:pt x="10638" y="8804"/>
                </a:lnTo>
                <a:lnTo>
                  <a:pt x="10491" y="8620"/>
                </a:lnTo>
                <a:lnTo>
                  <a:pt x="10344" y="8437"/>
                </a:lnTo>
                <a:lnTo>
                  <a:pt x="10198" y="8290"/>
                </a:lnTo>
                <a:lnTo>
                  <a:pt x="10014" y="8143"/>
                </a:lnTo>
                <a:lnTo>
                  <a:pt x="9831" y="8033"/>
                </a:lnTo>
                <a:lnTo>
                  <a:pt x="9611" y="7923"/>
                </a:lnTo>
                <a:lnTo>
                  <a:pt x="9427" y="7850"/>
                </a:lnTo>
                <a:lnTo>
                  <a:pt x="9207" y="7813"/>
                </a:lnTo>
                <a:lnTo>
                  <a:pt x="8987" y="7777"/>
                </a:lnTo>
                <a:close/>
                <a:moveTo>
                  <a:pt x="9024" y="0"/>
                </a:moveTo>
                <a:lnTo>
                  <a:pt x="8767" y="37"/>
                </a:lnTo>
                <a:lnTo>
                  <a:pt x="8547" y="110"/>
                </a:lnTo>
                <a:lnTo>
                  <a:pt x="8363" y="257"/>
                </a:lnTo>
                <a:lnTo>
                  <a:pt x="8180" y="440"/>
                </a:lnTo>
                <a:lnTo>
                  <a:pt x="7593" y="1027"/>
                </a:lnTo>
                <a:lnTo>
                  <a:pt x="7006" y="1651"/>
                </a:lnTo>
                <a:lnTo>
                  <a:pt x="6639" y="2054"/>
                </a:lnTo>
                <a:lnTo>
                  <a:pt x="6383" y="2311"/>
                </a:lnTo>
                <a:lnTo>
                  <a:pt x="6199" y="2605"/>
                </a:lnTo>
                <a:lnTo>
                  <a:pt x="5796" y="2201"/>
                </a:lnTo>
                <a:lnTo>
                  <a:pt x="5722" y="2128"/>
                </a:lnTo>
                <a:lnTo>
                  <a:pt x="5502" y="2128"/>
                </a:lnTo>
                <a:lnTo>
                  <a:pt x="5392" y="2201"/>
                </a:lnTo>
                <a:lnTo>
                  <a:pt x="5356" y="2238"/>
                </a:lnTo>
                <a:lnTo>
                  <a:pt x="4915" y="2531"/>
                </a:lnTo>
                <a:lnTo>
                  <a:pt x="4512" y="2898"/>
                </a:lnTo>
                <a:lnTo>
                  <a:pt x="4292" y="2715"/>
                </a:lnTo>
                <a:lnTo>
                  <a:pt x="4072" y="2495"/>
                </a:lnTo>
                <a:lnTo>
                  <a:pt x="3998" y="2458"/>
                </a:lnTo>
                <a:lnTo>
                  <a:pt x="3888" y="2458"/>
                </a:lnTo>
                <a:lnTo>
                  <a:pt x="3815" y="2495"/>
                </a:lnTo>
                <a:lnTo>
                  <a:pt x="3778" y="2568"/>
                </a:lnTo>
                <a:lnTo>
                  <a:pt x="3778" y="2421"/>
                </a:lnTo>
                <a:lnTo>
                  <a:pt x="3778" y="2311"/>
                </a:lnTo>
                <a:lnTo>
                  <a:pt x="3668" y="2128"/>
                </a:lnTo>
                <a:lnTo>
                  <a:pt x="3521" y="1908"/>
                </a:lnTo>
                <a:lnTo>
                  <a:pt x="3338" y="1761"/>
                </a:lnTo>
                <a:lnTo>
                  <a:pt x="3118" y="1614"/>
                </a:lnTo>
                <a:lnTo>
                  <a:pt x="2861" y="1504"/>
                </a:lnTo>
                <a:lnTo>
                  <a:pt x="2458" y="1321"/>
                </a:lnTo>
                <a:lnTo>
                  <a:pt x="2348" y="1321"/>
                </a:lnTo>
                <a:lnTo>
                  <a:pt x="2238" y="1357"/>
                </a:lnTo>
                <a:lnTo>
                  <a:pt x="2201" y="1431"/>
                </a:lnTo>
                <a:lnTo>
                  <a:pt x="2201" y="1504"/>
                </a:lnTo>
                <a:lnTo>
                  <a:pt x="2531" y="2238"/>
                </a:lnTo>
                <a:lnTo>
                  <a:pt x="2678" y="2531"/>
                </a:lnTo>
                <a:lnTo>
                  <a:pt x="2751" y="2678"/>
                </a:lnTo>
                <a:lnTo>
                  <a:pt x="2861" y="2825"/>
                </a:lnTo>
                <a:lnTo>
                  <a:pt x="3008" y="2898"/>
                </a:lnTo>
                <a:lnTo>
                  <a:pt x="3191" y="2935"/>
                </a:lnTo>
                <a:lnTo>
                  <a:pt x="3338" y="2935"/>
                </a:lnTo>
                <a:lnTo>
                  <a:pt x="3485" y="2861"/>
                </a:lnTo>
                <a:lnTo>
                  <a:pt x="3632" y="2788"/>
                </a:lnTo>
                <a:lnTo>
                  <a:pt x="3301" y="3155"/>
                </a:lnTo>
                <a:lnTo>
                  <a:pt x="2971" y="3485"/>
                </a:lnTo>
                <a:lnTo>
                  <a:pt x="2935" y="3412"/>
                </a:lnTo>
                <a:lnTo>
                  <a:pt x="2935" y="3265"/>
                </a:lnTo>
                <a:lnTo>
                  <a:pt x="2898" y="3081"/>
                </a:lnTo>
                <a:lnTo>
                  <a:pt x="2825" y="2825"/>
                </a:lnTo>
                <a:lnTo>
                  <a:pt x="2678" y="2605"/>
                </a:lnTo>
                <a:lnTo>
                  <a:pt x="2458" y="2384"/>
                </a:lnTo>
                <a:lnTo>
                  <a:pt x="2238" y="2238"/>
                </a:lnTo>
                <a:lnTo>
                  <a:pt x="1981" y="2091"/>
                </a:lnTo>
                <a:lnTo>
                  <a:pt x="1687" y="1981"/>
                </a:lnTo>
                <a:lnTo>
                  <a:pt x="1431" y="1908"/>
                </a:lnTo>
                <a:lnTo>
                  <a:pt x="880" y="1834"/>
                </a:lnTo>
                <a:lnTo>
                  <a:pt x="770" y="1834"/>
                </a:lnTo>
                <a:lnTo>
                  <a:pt x="697" y="1871"/>
                </a:lnTo>
                <a:lnTo>
                  <a:pt x="624" y="1944"/>
                </a:lnTo>
                <a:lnTo>
                  <a:pt x="624" y="2054"/>
                </a:lnTo>
                <a:lnTo>
                  <a:pt x="697" y="2384"/>
                </a:lnTo>
                <a:lnTo>
                  <a:pt x="807" y="2751"/>
                </a:lnTo>
                <a:lnTo>
                  <a:pt x="917" y="3045"/>
                </a:lnTo>
                <a:lnTo>
                  <a:pt x="1101" y="3375"/>
                </a:lnTo>
                <a:lnTo>
                  <a:pt x="1284" y="3668"/>
                </a:lnTo>
                <a:lnTo>
                  <a:pt x="1504" y="3925"/>
                </a:lnTo>
                <a:lnTo>
                  <a:pt x="1724" y="4182"/>
                </a:lnTo>
                <a:lnTo>
                  <a:pt x="1981" y="4439"/>
                </a:lnTo>
                <a:lnTo>
                  <a:pt x="2018" y="4439"/>
                </a:lnTo>
                <a:lnTo>
                  <a:pt x="1761" y="4695"/>
                </a:lnTo>
                <a:lnTo>
                  <a:pt x="1761" y="4549"/>
                </a:lnTo>
                <a:lnTo>
                  <a:pt x="1724" y="4402"/>
                </a:lnTo>
                <a:lnTo>
                  <a:pt x="1614" y="4255"/>
                </a:lnTo>
                <a:lnTo>
                  <a:pt x="1467" y="4108"/>
                </a:lnTo>
                <a:lnTo>
                  <a:pt x="1321" y="3998"/>
                </a:lnTo>
                <a:lnTo>
                  <a:pt x="1101" y="3925"/>
                </a:lnTo>
                <a:lnTo>
                  <a:pt x="697" y="3815"/>
                </a:lnTo>
                <a:lnTo>
                  <a:pt x="330" y="3742"/>
                </a:lnTo>
                <a:lnTo>
                  <a:pt x="220" y="3742"/>
                </a:lnTo>
                <a:lnTo>
                  <a:pt x="147" y="3815"/>
                </a:lnTo>
                <a:lnTo>
                  <a:pt x="110" y="3925"/>
                </a:lnTo>
                <a:lnTo>
                  <a:pt x="147" y="3998"/>
                </a:lnTo>
                <a:lnTo>
                  <a:pt x="367" y="4329"/>
                </a:lnTo>
                <a:lnTo>
                  <a:pt x="624" y="4732"/>
                </a:lnTo>
                <a:lnTo>
                  <a:pt x="807" y="4915"/>
                </a:lnTo>
                <a:lnTo>
                  <a:pt x="954" y="5062"/>
                </a:lnTo>
                <a:lnTo>
                  <a:pt x="1137" y="5172"/>
                </a:lnTo>
                <a:lnTo>
                  <a:pt x="1321" y="5246"/>
                </a:lnTo>
                <a:lnTo>
                  <a:pt x="1321" y="5282"/>
                </a:lnTo>
                <a:lnTo>
                  <a:pt x="1394" y="5356"/>
                </a:lnTo>
                <a:lnTo>
                  <a:pt x="1834" y="5759"/>
                </a:lnTo>
                <a:lnTo>
                  <a:pt x="1651" y="6126"/>
                </a:lnTo>
                <a:lnTo>
                  <a:pt x="1504" y="6493"/>
                </a:lnTo>
                <a:lnTo>
                  <a:pt x="1394" y="6896"/>
                </a:lnTo>
                <a:lnTo>
                  <a:pt x="1321" y="6933"/>
                </a:lnTo>
                <a:lnTo>
                  <a:pt x="1321" y="7043"/>
                </a:lnTo>
                <a:lnTo>
                  <a:pt x="1321" y="7153"/>
                </a:lnTo>
                <a:lnTo>
                  <a:pt x="1357" y="7263"/>
                </a:lnTo>
                <a:lnTo>
                  <a:pt x="1431" y="7373"/>
                </a:lnTo>
                <a:lnTo>
                  <a:pt x="1467" y="7410"/>
                </a:lnTo>
                <a:lnTo>
                  <a:pt x="1541" y="7447"/>
                </a:lnTo>
                <a:lnTo>
                  <a:pt x="1651" y="7593"/>
                </a:lnTo>
                <a:lnTo>
                  <a:pt x="2311" y="8217"/>
                </a:lnTo>
                <a:lnTo>
                  <a:pt x="2164" y="8327"/>
                </a:lnTo>
                <a:lnTo>
                  <a:pt x="2018" y="8437"/>
                </a:lnTo>
                <a:lnTo>
                  <a:pt x="1761" y="8694"/>
                </a:lnTo>
                <a:lnTo>
                  <a:pt x="1394" y="9207"/>
                </a:lnTo>
                <a:lnTo>
                  <a:pt x="990" y="9721"/>
                </a:lnTo>
                <a:lnTo>
                  <a:pt x="220" y="10748"/>
                </a:lnTo>
                <a:lnTo>
                  <a:pt x="73" y="10968"/>
                </a:lnTo>
                <a:lnTo>
                  <a:pt x="0" y="11151"/>
                </a:lnTo>
                <a:lnTo>
                  <a:pt x="0" y="11225"/>
                </a:lnTo>
                <a:lnTo>
                  <a:pt x="37" y="11335"/>
                </a:lnTo>
                <a:lnTo>
                  <a:pt x="183" y="11518"/>
                </a:lnTo>
                <a:lnTo>
                  <a:pt x="257" y="11592"/>
                </a:lnTo>
                <a:lnTo>
                  <a:pt x="367" y="11628"/>
                </a:lnTo>
                <a:lnTo>
                  <a:pt x="550" y="11665"/>
                </a:lnTo>
                <a:lnTo>
                  <a:pt x="770" y="11628"/>
                </a:lnTo>
                <a:lnTo>
                  <a:pt x="990" y="11592"/>
                </a:lnTo>
                <a:lnTo>
                  <a:pt x="2348" y="11188"/>
                </a:lnTo>
                <a:lnTo>
                  <a:pt x="3595" y="10821"/>
                </a:lnTo>
                <a:lnTo>
                  <a:pt x="4072" y="10711"/>
                </a:lnTo>
                <a:lnTo>
                  <a:pt x="4292" y="10638"/>
                </a:lnTo>
                <a:lnTo>
                  <a:pt x="4512" y="10491"/>
                </a:lnTo>
                <a:lnTo>
                  <a:pt x="5025" y="11005"/>
                </a:lnTo>
                <a:lnTo>
                  <a:pt x="5539" y="11518"/>
                </a:lnTo>
                <a:lnTo>
                  <a:pt x="6089" y="11995"/>
                </a:lnTo>
                <a:lnTo>
                  <a:pt x="6676" y="12398"/>
                </a:lnTo>
                <a:lnTo>
                  <a:pt x="7006" y="12619"/>
                </a:lnTo>
                <a:lnTo>
                  <a:pt x="7373" y="12802"/>
                </a:lnTo>
                <a:lnTo>
                  <a:pt x="7740" y="12985"/>
                </a:lnTo>
                <a:lnTo>
                  <a:pt x="8070" y="13132"/>
                </a:lnTo>
                <a:lnTo>
                  <a:pt x="8474" y="13242"/>
                </a:lnTo>
                <a:lnTo>
                  <a:pt x="8840" y="13352"/>
                </a:lnTo>
                <a:lnTo>
                  <a:pt x="9207" y="13426"/>
                </a:lnTo>
                <a:lnTo>
                  <a:pt x="9611" y="13499"/>
                </a:lnTo>
                <a:lnTo>
                  <a:pt x="9977" y="13536"/>
                </a:lnTo>
                <a:lnTo>
                  <a:pt x="10381" y="13572"/>
                </a:lnTo>
                <a:lnTo>
                  <a:pt x="11115" y="13536"/>
                </a:lnTo>
                <a:lnTo>
                  <a:pt x="11812" y="13426"/>
                </a:lnTo>
                <a:lnTo>
                  <a:pt x="12215" y="13316"/>
                </a:lnTo>
                <a:lnTo>
                  <a:pt x="12362" y="13279"/>
                </a:lnTo>
                <a:lnTo>
                  <a:pt x="12435" y="13279"/>
                </a:lnTo>
                <a:lnTo>
                  <a:pt x="12435" y="13316"/>
                </a:lnTo>
                <a:lnTo>
                  <a:pt x="12509" y="13352"/>
                </a:lnTo>
                <a:lnTo>
                  <a:pt x="12545" y="13352"/>
                </a:lnTo>
                <a:lnTo>
                  <a:pt x="12582" y="13316"/>
                </a:lnTo>
                <a:lnTo>
                  <a:pt x="12619" y="13279"/>
                </a:lnTo>
                <a:lnTo>
                  <a:pt x="12655" y="13169"/>
                </a:lnTo>
                <a:lnTo>
                  <a:pt x="12655" y="13022"/>
                </a:lnTo>
                <a:lnTo>
                  <a:pt x="12545" y="12949"/>
                </a:lnTo>
                <a:lnTo>
                  <a:pt x="12435" y="12912"/>
                </a:lnTo>
                <a:lnTo>
                  <a:pt x="12178" y="12912"/>
                </a:lnTo>
                <a:lnTo>
                  <a:pt x="11702" y="13022"/>
                </a:lnTo>
                <a:lnTo>
                  <a:pt x="11188" y="13095"/>
                </a:lnTo>
                <a:lnTo>
                  <a:pt x="10748" y="13132"/>
                </a:lnTo>
                <a:lnTo>
                  <a:pt x="10308" y="13095"/>
                </a:lnTo>
                <a:lnTo>
                  <a:pt x="9867" y="13095"/>
                </a:lnTo>
                <a:lnTo>
                  <a:pt x="9464" y="13022"/>
                </a:lnTo>
                <a:lnTo>
                  <a:pt x="9024" y="12949"/>
                </a:lnTo>
                <a:lnTo>
                  <a:pt x="8584" y="12802"/>
                </a:lnTo>
                <a:lnTo>
                  <a:pt x="8180" y="12655"/>
                </a:lnTo>
                <a:lnTo>
                  <a:pt x="7777" y="12509"/>
                </a:lnTo>
                <a:lnTo>
                  <a:pt x="7300" y="12252"/>
                </a:lnTo>
                <a:lnTo>
                  <a:pt x="6860" y="11958"/>
                </a:lnTo>
                <a:lnTo>
                  <a:pt x="6419" y="11628"/>
                </a:lnTo>
                <a:lnTo>
                  <a:pt x="6016" y="11298"/>
                </a:lnTo>
                <a:lnTo>
                  <a:pt x="5246" y="10564"/>
                </a:lnTo>
                <a:lnTo>
                  <a:pt x="4512" y="9794"/>
                </a:lnTo>
                <a:lnTo>
                  <a:pt x="3008" y="8290"/>
                </a:lnTo>
                <a:lnTo>
                  <a:pt x="2274" y="7520"/>
                </a:lnTo>
                <a:lnTo>
                  <a:pt x="2091" y="7300"/>
                </a:lnTo>
                <a:lnTo>
                  <a:pt x="1871" y="7080"/>
                </a:lnTo>
                <a:lnTo>
                  <a:pt x="1944" y="6713"/>
                </a:lnTo>
                <a:lnTo>
                  <a:pt x="2054" y="6383"/>
                </a:lnTo>
                <a:lnTo>
                  <a:pt x="2238" y="6053"/>
                </a:lnTo>
                <a:lnTo>
                  <a:pt x="2421" y="5722"/>
                </a:lnTo>
                <a:lnTo>
                  <a:pt x="2641" y="5429"/>
                </a:lnTo>
                <a:lnTo>
                  <a:pt x="2898" y="5172"/>
                </a:lnTo>
                <a:lnTo>
                  <a:pt x="3411" y="4622"/>
                </a:lnTo>
                <a:lnTo>
                  <a:pt x="4475" y="3558"/>
                </a:lnTo>
                <a:lnTo>
                  <a:pt x="5025" y="3045"/>
                </a:lnTo>
                <a:lnTo>
                  <a:pt x="5246" y="2825"/>
                </a:lnTo>
                <a:lnTo>
                  <a:pt x="5392" y="2678"/>
                </a:lnTo>
                <a:lnTo>
                  <a:pt x="5502" y="2605"/>
                </a:lnTo>
                <a:lnTo>
                  <a:pt x="5612" y="2715"/>
                </a:lnTo>
                <a:lnTo>
                  <a:pt x="5392" y="2825"/>
                </a:lnTo>
                <a:lnTo>
                  <a:pt x="5246" y="2971"/>
                </a:lnTo>
                <a:lnTo>
                  <a:pt x="4952" y="3301"/>
                </a:lnTo>
                <a:lnTo>
                  <a:pt x="4805" y="3485"/>
                </a:lnTo>
                <a:lnTo>
                  <a:pt x="4695" y="3668"/>
                </a:lnTo>
                <a:lnTo>
                  <a:pt x="4585" y="3888"/>
                </a:lnTo>
                <a:lnTo>
                  <a:pt x="4585" y="3962"/>
                </a:lnTo>
                <a:lnTo>
                  <a:pt x="4622" y="4072"/>
                </a:lnTo>
                <a:lnTo>
                  <a:pt x="4659" y="4145"/>
                </a:lnTo>
                <a:lnTo>
                  <a:pt x="4732" y="4145"/>
                </a:lnTo>
                <a:lnTo>
                  <a:pt x="4915" y="4035"/>
                </a:lnTo>
                <a:lnTo>
                  <a:pt x="5025" y="3888"/>
                </a:lnTo>
                <a:lnTo>
                  <a:pt x="5209" y="3558"/>
                </a:lnTo>
                <a:lnTo>
                  <a:pt x="5502" y="3228"/>
                </a:lnTo>
                <a:lnTo>
                  <a:pt x="5759" y="2898"/>
                </a:lnTo>
                <a:lnTo>
                  <a:pt x="6016" y="3118"/>
                </a:lnTo>
                <a:lnTo>
                  <a:pt x="5832" y="3301"/>
                </a:lnTo>
                <a:lnTo>
                  <a:pt x="5612" y="3522"/>
                </a:lnTo>
                <a:lnTo>
                  <a:pt x="5466" y="3742"/>
                </a:lnTo>
                <a:lnTo>
                  <a:pt x="5356" y="3962"/>
                </a:lnTo>
                <a:lnTo>
                  <a:pt x="5319" y="4072"/>
                </a:lnTo>
                <a:lnTo>
                  <a:pt x="5392" y="4182"/>
                </a:lnTo>
                <a:lnTo>
                  <a:pt x="5502" y="4219"/>
                </a:lnTo>
                <a:lnTo>
                  <a:pt x="5539" y="4219"/>
                </a:lnTo>
                <a:lnTo>
                  <a:pt x="5612" y="4182"/>
                </a:lnTo>
                <a:lnTo>
                  <a:pt x="5796" y="3998"/>
                </a:lnTo>
                <a:lnTo>
                  <a:pt x="5942" y="3778"/>
                </a:lnTo>
                <a:lnTo>
                  <a:pt x="6089" y="3558"/>
                </a:lnTo>
                <a:lnTo>
                  <a:pt x="6199" y="3301"/>
                </a:lnTo>
                <a:lnTo>
                  <a:pt x="6309" y="3375"/>
                </a:lnTo>
                <a:lnTo>
                  <a:pt x="6456" y="3485"/>
                </a:lnTo>
                <a:lnTo>
                  <a:pt x="6346" y="3595"/>
                </a:lnTo>
                <a:lnTo>
                  <a:pt x="6236" y="3705"/>
                </a:lnTo>
                <a:lnTo>
                  <a:pt x="6089" y="3962"/>
                </a:lnTo>
                <a:lnTo>
                  <a:pt x="5869" y="4255"/>
                </a:lnTo>
                <a:lnTo>
                  <a:pt x="5796" y="4402"/>
                </a:lnTo>
                <a:lnTo>
                  <a:pt x="5722" y="4585"/>
                </a:lnTo>
                <a:lnTo>
                  <a:pt x="5722" y="4622"/>
                </a:lnTo>
                <a:lnTo>
                  <a:pt x="5722" y="4695"/>
                </a:lnTo>
                <a:lnTo>
                  <a:pt x="5796" y="4732"/>
                </a:lnTo>
                <a:lnTo>
                  <a:pt x="5906" y="4769"/>
                </a:lnTo>
                <a:lnTo>
                  <a:pt x="6016" y="4695"/>
                </a:lnTo>
                <a:lnTo>
                  <a:pt x="6126" y="4585"/>
                </a:lnTo>
                <a:lnTo>
                  <a:pt x="6199" y="4439"/>
                </a:lnTo>
                <a:lnTo>
                  <a:pt x="6383" y="4145"/>
                </a:lnTo>
                <a:lnTo>
                  <a:pt x="6456" y="3962"/>
                </a:lnTo>
                <a:lnTo>
                  <a:pt x="6603" y="3632"/>
                </a:lnTo>
                <a:lnTo>
                  <a:pt x="7300" y="4145"/>
                </a:lnTo>
                <a:lnTo>
                  <a:pt x="7116" y="4292"/>
                </a:lnTo>
                <a:lnTo>
                  <a:pt x="6933" y="4439"/>
                </a:lnTo>
                <a:lnTo>
                  <a:pt x="6713" y="4695"/>
                </a:lnTo>
                <a:lnTo>
                  <a:pt x="6529" y="5026"/>
                </a:lnTo>
                <a:lnTo>
                  <a:pt x="6529" y="5099"/>
                </a:lnTo>
                <a:lnTo>
                  <a:pt x="6529" y="5172"/>
                </a:lnTo>
                <a:lnTo>
                  <a:pt x="6566" y="5209"/>
                </a:lnTo>
                <a:lnTo>
                  <a:pt x="6639" y="5246"/>
                </a:lnTo>
                <a:lnTo>
                  <a:pt x="6676" y="5282"/>
                </a:lnTo>
                <a:lnTo>
                  <a:pt x="6749" y="5282"/>
                </a:lnTo>
                <a:lnTo>
                  <a:pt x="6823" y="5246"/>
                </a:lnTo>
                <a:lnTo>
                  <a:pt x="6860" y="5172"/>
                </a:lnTo>
                <a:lnTo>
                  <a:pt x="7153" y="4695"/>
                </a:lnTo>
                <a:lnTo>
                  <a:pt x="7410" y="4255"/>
                </a:lnTo>
                <a:lnTo>
                  <a:pt x="7740" y="4475"/>
                </a:lnTo>
                <a:lnTo>
                  <a:pt x="7483" y="4732"/>
                </a:lnTo>
                <a:lnTo>
                  <a:pt x="7116" y="5136"/>
                </a:lnTo>
                <a:lnTo>
                  <a:pt x="7080" y="5209"/>
                </a:lnTo>
                <a:lnTo>
                  <a:pt x="7043" y="5246"/>
                </a:lnTo>
                <a:lnTo>
                  <a:pt x="7080" y="5319"/>
                </a:lnTo>
                <a:lnTo>
                  <a:pt x="7116" y="5356"/>
                </a:lnTo>
                <a:lnTo>
                  <a:pt x="7190" y="5392"/>
                </a:lnTo>
                <a:lnTo>
                  <a:pt x="7263" y="5429"/>
                </a:lnTo>
                <a:lnTo>
                  <a:pt x="7336" y="5429"/>
                </a:lnTo>
                <a:lnTo>
                  <a:pt x="7373" y="5356"/>
                </a:lnTo>
                <a:lnTo>
                  <a:pt x="7556" y="5172"/>
                </a:lnTo>
                <a:lnTo>
                  <a:pt x="7740" y="4989"/>
                </a:lnTo>
                <a:lnTo>
                  <a:pt x="7813" y="4805"/>
                </a:lnTo>
                <a:lnTo>
                  <a:pt x="7850" y="4695"/>
                </a:lnTo>
                <a:lnTo>
                  <a:pt x="7887" y="4585"/>
                </a:lnTo>
                <a:lnTo>
                  <a:pt x="8474" y="4989"/>
                </a:lnTo>
                <a:lnTo>
                  <a:pt x="8107" y="5319"/>
                </a:lnTo>
                <a:lnTo>
                  <a:pt x="7813" y="5722"/>
                </a:lnTo>
                <a:lnTo>
                  <a:pt x="7777" y="5796"/>
                </a:lnTo>
                <a:lnTo>
                  <a:pt x="7777" y="5833"/>
                </a:lnTo>
                <a:lnTo>
                  <a:pt x="7813" y="5943"/>
                </a:lnTo>
                <a:lnTo>
                  <a:pt x="7887" y="5979"/>
                </a:lnTo>
                <a:lnTo>
                  <a:pt x="7997" y="5979"/>
                </a:lnTo>
                <a:lnTo>
                  <a:pt x="8033" y="5943"/>
                </a:lnTo>
                <a:lnTo>
                  <a:pt x="8327" y="5502"/>
                </a:lnTo>
                <a:lnTo>
                  <a:pt x="8584" y="5062"/>
                </a:lnTo>
                <a:lnTo>
                  <a:pt x="9024" y="5356"/>
                </a:lnTo>
                <a:lnTo>
                  <a:pt x="8767" y="5612"/>
                </a:lnTo>
                <a:lnTo>
                  <a:pt x="8584" y="5796"/>
                </a:lnTo>
                <a:lnTo>
                  <a:pt x="8510" y="5906"/>
                </a:lnTo>
                <a:lnTo>
                  <a:pt x="8474" y="6053"/>
                </a:lnTo>
                <a:lnTo>
                  <a:pt x="8253" y="6383"/>
                </a:lnTo>
                <a:lnTo>
                  <a:pt x="8217" y="6456"/>
                </a:lnTo>
                <a:lnTo>
                  <a:pt x="8253" y="6566"/>
                </a:lnTo>
                <a:lnTo>
                  <a:pt x="8290" y="6603"/>
                </a:lnTo>
                <a:lnTo>
                  <a:pt x="8363" y="6640"/>
                </a:lnTo>
                <a:lnTo>
                  <a:pt x="8474" y="6640"/>
                </a:lnTo>
                <a:lnTo>
                  <a:pt x="8547" y="6566"/>
                </a:lnTo>
                <a:lnTo>
                  <a:pt x="8804" y="6199"/>
                </a:lnTo>
                <a:lnTo>
                  <a:pt x="8877" y="6126"/>
                </a:lnTo>
                <a:lnTo>
                  <a:pt x="8950" y="6016"/>
                </a:lnTo>
                <a:lnTo>
                  <a:pt x="9097" y="5796"/>
                </a:lnTo>
                <a:lnTo>
                  <a:pt x="9244" y="5539"/>
                </a:lnTo>
                <a:lnTo>
                  <a:pt x="9537" y="5722"/>
                </a:lnTo>
                <a:lnTo>
                  <a:pt x="9354" y="5906"/>
                </a:lnTo>
                <a:lnTo>
                  <a:pt x="9207" y="6126"/>
                </a:lnTo>
                <a:lnTo>
                  <a:pt x="8950" y="6419"/>
                </a:lnTo>
                <a:lnTo>
                  <a:pt x="8877" y="6566"/>
                </a:lnTo>
                <a:lnTo>
                  <a:pt x="8840" y="6750"/>
                </a:lnTo>
                <a:lnTo>
                  <a:pt x="8914" y="6823"/>
                </a:lnTo>
                <a:lnTo>
                  <a:pt x="8950" y="6860"/>
                </a:lnTo>
                <a:lnTo>
                  <a:pt x="8987" y="6860"/>
                </a:lnTo>
                <a:lnTo>
                  <a:pt x="9134" y="6786"/>
                </a:lnTo>
                <a:lnTo>
                  <a:pt x="9244" y="6640"/>
                </a:lnTo>
                <a:lnTo>
                  <a:pt x="9391" y="6383"/>
                </a:lnTo>
                <a:lnTo>
                  <a:pt x="9537" y="6126"/>
                </a:lnTo>
                <a:lnTo>
                  <a:pt x="9721" y="5869"/>
                </a:lnTo>
                <a:lnTo>
                  <a:pt x="10198" y="6236"/>
                </a:lnTo>
                <a:lnTo>
                  <a:pt x="10051" y="6419"/>
                </a:lnTo>
                <a:lnTo>
                  <a:pt x="9867" y="6640"/>
                </a:lnTo>
                <a:lnTo>
                  <a:pt x="9684" y="6860"/>
                </a:lnTo>
                <a:lnTo>
                  <a:pt x="9611" y="7006"/>
                </a:lnTo>
                <a:lnTo>
                  <a:pt x="9574" y="7116"/>
                </a:lnTo>
                <a:lnTo>
                  <a:pt x="9574" y="7190"/>
                </a:lnTo>
                <a:lnTo>
                  <a:pt x="9611" y="7263"/>
                </a:lnTo>
                <a:lnTo>
                  <a:pt x="9757" y="7263"/>
                </a:lnTo>
                <a:lnTo>
                  <a:pt x="9867" y="7190"/>
                </a:lnTo>
                <a:lnTo>
                  <a:pt x="9941" y="7080"/>
                </a:lnTo>
                <a:lnTo>
                  <a:pt x="10124" y="6823"/>
                </a:lnTo>
                <a:lnTo>
                  <a:pt x="10271" y="6603"/>
                </a:lnTo>
                <a:lnTo>
                  <a:pt x="10381" y="6383"/>
                </a:lnTo>
                <a:lnTo>
                  <a:pt x="10895" y="6823"/>
                </a:lnTo>
                <a:lnTo>
                  <a:pt x="10931" y="6860"/>
                </a:lnTo>
                <a:lnTo>
                  <a:pt x="10638" y="7226"/>
                </a:lnTo>
                <a:lnTo>
                  <a:pt x="10381" y="7593"/>
                </a:lnTo>
                <a:lnTo>
                  <a:pt x="10271" y="7703"/>
                </a:lnTo>
                <a:lnTo>
                  <a:pt x="10271" y="7777"/>
                </a:lnTo>
                <a:lnTo>
                  <a:pt x="10271" y="7813"/>
                </a:lnTo>
                <a:lnTo>
                  <a:pt x="10344" y="7923"/>
                </a:lnTo>
                <a:lnTo>
                  <a:pt x="10418" y="7960"/>
                </a:lnTo>
                <a:lnTo>
                  <a:pt x="10491" y="7923"/>
                </a:lnTo>
                <a:lnTo>
                  <a:pt x="10528" y="7887"/>
                </a:lnTo>
                <a:lnTo>
                  <a:pt x="10821" y="7483"/>
                </a:lnTo>
                <a:lnTo>
                  <a:pt x="11115" y="7043"/>
                </a:lnTo>
                <a:lnTo>
                  <a:pt x="11445" y="7447"/>
                </a:lnTo>
                <a:lnTo>
                  <a:pt x="11298" y="7703"/>
                </a:lnTo>
                <a:lnTo>
                  <a:pt x="11151" y="7960"/>
                </a:lnTo>
                <a:lnTo>
                  <a:pt x="10968" y="8253"/>
                </a:lnTo>
                <a:lnTo>
                  <a:pt x="10931" y="8437"/>
                </a:lnTo>
                <a:lnTo>
                  <a:pt x="10931" y="8510"/>
                </a:lnTo>
                <a:lnTo>
                  <a:pt x="10931" y="8584"/>
                </a:lnTo>
                <a:lnTo>
                  <a:pt x="10968" y="8657"/>
                </a:lnTo>
                <a:lnTo>
                  <a:pt x="11041" y="8657"/>
                </a:lnTo>
                <a:lnTo>
                  <a:pt x="11188" y="8584"/>
                </a:lnTo>
                <a:lnTo>
                  <a:pt x="11261" y="8474"/>
                </a:lnTo>
                <a:lnTo>
                  <a:pt x="11408" y="8180"/>
                </a:lnTo>
                <a:lnTo>
                  <a:pt x="11628" y="7703"/>
                </a:lnTo>
                <a:lnTo>
                  <a:pt x="11812" y="7997"/>
                </a:lnTo>
                <a:lnTo>
                  <a:pt x="11995" y="8290"/>
                </a:lnTo>
                <a:lnTo>
                  <a:pt x="11812" y="8694"/>
                </a:lnTo>
                <a:lnTo>
                  <a:pt x="11628" y="9097"/>
                </a:lnTo>
                <a:lnTo>
                  <a:pt x="11518" y="9097"/>
                </a:lnTo>
                <a:lnTo>
                  <a:pt x="11408" y="9317"/>
                </a:lnTo>
                <a:lnTo>
                  <a:pt x="11335" y="9501"/>
                </a:lnTo>
                <a:lnTo>
                  <a:pt x="11335" y="9574"/>
                </a:lnTo>
                <a:lnTo>
                  <a:pt x="11335" y="9647"/>
                </a:lnTo>
                <a:lnTo>
                  <a:pt x="11408" y="9721"/>
                </a:lnTo>
                <a:lnTo>
                  <a:pt x="11591" y="9721"/>
                </a:lnTo>
                <a:lnTo>
                  <a:pt x="11628" y="9684"/>
                </a:lnTo>
                <a:lnTo>
                  <a:pt x="11812" y="9427"/>
                </a:lnTo>
                <a:lnTo>
                  <a:pt x="11958" y="9171"/>
                </a:lnTo>
                <a:lnTo>
                  <a:pt x="12105" y="8914"/>
                </a:lnTo>
                <a:lnTo>
                  <a:pt x="12178" y="8657"/>
                </a:lnTo>
                <a:lnTo>
                  <a:pt x="12325" y="9024"/>
                </a:lnTo>
                <a:lnTo>
                  <a:pt x="12472" y="9427"/>
                </a:lnTo>
                <a:lnTo>
                  <a:pt x="12068" y="10088"/>
                </a:lnTo>
                <a:lnTo>
                  <a:pt x="11995" y="10088"/>
                </a:lnTo>
                <a:lnTo>
                  <a:pt x="11922" y="10271"/>
                </a:lnTo>
                <a:lnTo>
                  <a:pt x="11848" y="10418"/>
                </a:lnTo>
                <a:lnTo>
                  <a:pt x="11848" y="10491"/>
                </a:lnTo>
                <a:lnTo>
                  <a:pt x="11848" y="10528"/>
                </a:lnTo>
                <a:lnTo>
                  <a:pt x="11922" y="10601"/>
                </a:lnTo>
                <a:lnTo>
                  <a:pt x="12068" y="10601"/>
                </a:lnTo>
                <a:lnTo>
                  <a:pt x="12142" y="10564"/>
                </a:lnTo>
                <a:lnTo>
                  <a:pt x="12362" y="10198"/>
                </a:lnTo>
                <a:lnTo>
                  <a:pt x="12582" y="9831"/>
                </a:lnTo>
                <a:lnTo>
                  <a:pt x="12692" y="10454"/>
                </a:lnTo>
                <a:lnTo>
                  <a:pt x="12509" y="10638"/>
                </a:lnTo>
                <a:lnTo>
                  <a:pt x="12362" y="10858"/>
                </a:lnTo>
                <a:lnTo>
                  <a:pt x="12215" y="11078"/>
                </a:lnTo>
                <a:lnTo>
                  <a:pt x="12178" y="11225"/>
                </a:lnTo>
                <a:lnTo>
                  <a:pt x="12178" y="11371"/>
                </a:lnTo>
                <a:lnTo>
                  <a:pt x="12215" y="11408"/>
                </a:lnTo>
                <a:lnTo>
                  <a:pt x="12252" y="11408"/>
                </a:lnTo>
                <a:lnTo>
                  <a:pt x="12362" y="11371"/>
                </a:lnTo>
                <a:lnTo>
                  <a:pt x="12472" y="11298"/>
                </a:lnTo>
                <a:lnTo>
                  <a:pt x="12582" y="11078"/>
                </a:lnTo>
                <a:lnTo>
                  <a:pt x="12692" y="10858"/>
                </a:lnTo>
                <a:lnTo>
                  <a:pt x="12729" y="11188"/>
                </a:lnTo>
                <a:lnTo>
                  <a:pt x="12655" y="11775"/>
                </a:lnTo>
                <a:lnTo>
                  <a:pt x="12509" y="11922"/>
                </a:lnTo>
                <a:lnTo>
                  <a:pt x="12362" y="12068"/>
                </a:lnTo>
                <a:lnTo>
                  <a:pt x="12325" y="12215"/>
                </a:lnTo>
                <a:lnTo>
                  <a:pt x="12325" y="12288"/>
                </a:lnTo>
                <a:lnTo>
                  <a:pt x="12362" y="12362"/>
                </a:lnTo>
                <a:lnTo>
                  <a:pt x="12435" y="12398"/>
                </a:lnTo>
                <a:lnTo>
                  <a:pt x="12472" y="12398"/>
                </a:lnTo>
                <a:lnTo>
                  <a:pt x="12619" y="12288"/>
                </a:lnTo>
                <a:lnTo>
                  <a:pt x="12655" y="12655"/>
                </a:lnTo>
                <a:lnTo>
                  <a:pt x="12692" y="12692"/>
                </a:lnTo>
                <a:lnTo>
                  <a:pt x="12729" y="12655"/>
                </a:lnTo>
                <a:lnTo>
                  <a:pt x="12802" y="12545"/>
                </a:lnTo>
                <a:lnTo>
                  <a:pt x="12912" y="12398"/>
                </a:lnTo>
                <a:lnTo>
                  <a:pt x="13022" y="12068"/>
                </a:lnTo>
                <a:lnTo>
                  <a:pt x="13095" y="11738"/>
                </a:lnTo>
                <a:lnTo>
                  <a:pt x="13132" y="11408"/>
                </a:lnTo>
                <a:lnTo>
                  <a:pt x="13132" y="11005"/>
                </a:lnTo>
                <a:lnTo>
                  <a:pt x="13132" y="10638"/>
                </a:lnTo>
                <a:lnTo>
                  <a:pt x="13095" y="10234"/>
                </a:lnTo>
                <a:lnTo>
                  <a:pt x="13022" y="9867"/>
                </a:lnTo>
                <a:lnTo>
                  <a:pt x="12949" y="9464"/>
                </a:lnTo>
                <a:lnTo>
                  <a:pt x="12839" y="9060"/>
                </a:lnTo>
                <a:lnTo>
                  <a:pt x="12692" y="8694"/>
                </a:lnTo>
                <a:lnTo>
                  <a:pt x="12545" y="8327"/>
                </a:lnTo>
                <a:lnTo>
                  <a:pt x="12325" y="7960"/>
                </a:lnTo>
                <a:lnTo>
                  <a:pt x="12142" y="7630"/>
                </a:lnTo>
                <a:lnTo>
                  <a:pt x="11885" y="7300"/>
                </a:lnTo>
                <a:lnTo>
                  <a:pt x="11628" y="6970"/>
                </a:lnTo>
                <a:lnTo>
                  <a:pt x="11335" y="6640"/>
                </a:lnTo>
                <a:lnTo>
                  <a:pt x="11041" y="6346"/>
                </a:lnTo>
                <a:lnTo>
                  <a:pt x="10344" y="5759"/>
                </a:lnTo>
                <a:lnTo>
                  <a:pt x="9647" y="5246"/>
                </a:lnTo>
                <a:lnTo>
                  <a:pt x="8914" y="4732"/>
                </a:lnTo>
                <a:lnTo>
                  <a:pt x="8987" y="4439"/>
                </a:lnTo>
                <a:lnTo>
                  <a:pt x="9024" y="4182"/>
                </a:lnTo>
                <a:lnTo>
                  <a:pt x="9060" y="3558"/>
                </a:lnTo>
                <a:lnTo>
                  <a:pt x="9097" y="2898"/>
                </a:lnTo>
                <a:lnTo>
                  <a:pt x="9281" y="220"/>
                </a:lnTo>
                <a:lnTo>
                  <a:pt x="9244" y="110"/>
                </a:lnTo>
                <a:lnTo>
                  <a:pt x="9207" y="37"/>
                </a:lnTo>
                <a:lnTo>
                  <a:pt x="9097"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498" name="Google Shape;498;p10"/>
          <p:cNvSpPr/>
          <p:nvPr/>
        </p:nvSpPr>
        <p:spPr>
          <a:xfrm>
            <a:off x="8699356" y="179112"/>
            <a:ext cx="521292" cy="538992"/>
          </a:xfrm>
          <a:custGeom>
            <a:avLst/>
            <a:gdLst/>
            <a:ahLst/>
            <a:cxnLst/>
            <a:rect l="l" t="t" r="r" b="b"/>
            <a:pathLst>
              <a:path w="18378" h="19002" extrusionOk="0">
                <a:moveTo>
                  <a:pt x="13793" y="5429"/>
                </a:moveTo>
                <a:lnTo>
                  <a:pt x="13682" y="5466"/>
                </a:lnTo>
                <a:lnTo>
                  <a:pt x="13572" y="5502"/>
                </a:lnTo>
                <a:lnTo>
                  <a:pt x="13499" y="5576"/>
                </a:lnTo>
                <a:lnTo>
                  <a:pt x="13352" y="5759"/>
                </a:lnTo>
                <a:lnTo>
                  <a:pt x="13352" y="5869"/>
                </a:lnTo>
                <a:lnTo>
                  <a:pt x="13352" y="5979"/>
                </a:lnTo>
                <a:lnTo>
                  <a:pt x="13389" y="6016"/>
                </a:lnTo>
                <a:lnTo>
                  <a:pt x="13426" y="6053"/>
                </a:lnTo>
                <a:lnTo>
                  <a:pt x="13499" y="6053"/>
                </a:lnTo>
                <a:lnTo>
                  <a:pt x="13572" y="5979"/>
                </a:lnTo>
                <a:lnTo>
                  <a:pt x="13646" y="5943"/>
                </a:lnTo>
                <a:lnTo>
                  <a:pt x="13719" y="5796"/>
                </a:lnTo>
                <a:lnTo>
                  <a:pt x="13829" y="5649"/>
                </a:lnTo>
                <a:lnTo>
                  <a:pt x="13903" y="5502"/>
                </a:lnTo>
                <a:lnTo>
                  <a:pt x="13903" y="5466"/>
                </a:lnTo>
                <a:lnTo>
                  <a:pt x="13903" y="5429"/>
                </a:lnTo>
                <a:close/>
                <a:moveTo>
                  <a:pt x="13242" y="6089"/>
                </a:moveTo>
                <a:lnTo>
                  <a:pt x="13169" y="6126"/>
                </a:lnTo>
                <a:lnTo>
                  <a:pt x="13022" y="6309"/>
                </a:lnTo>
                <a:lnTo>
                  <a:pt x="12912" y="6493"/>
                </a:lnTo>
                <a:lnTo>
                  <a:pt x="12875" y="6529"/>
                </a:lnTo>
                <a:lnTo>
                  <a:pt x="12875" y="6603"/>
                </a:lnTo>
                <a:lnTo>
                  <a:pt x="12949" y="6676"/>
                </a:lnTo>
                <a:lnTo>
                  <a:pt x="13022" y="6713"/>
                </a:lnTo>
                <a:lnTo>
                  <a:pt x="13096" y="6676"/>
                </a:lnTo>
                <a:lnTo>
                  <a:pt x="13132" y="6639"/>
                </a:lnTo>
                <a:lnTo>
                  <a:pt x="13242" y="6456"/>
                </a:lnTo>
                <a:lnTo>
                  <a:pt x="13352" y="6273"/>
                </a:lnTo>
                <a:lnTo>
                  <a:pt x="13389" y="6199"/>
                </a:lnTo>
                <a:lnTo>
                  <a:pt x="13316" y="6126"/>
                </a:lnTo>
                <a:lnTo>
                  <a:pt x="13242" y="6089"/>
                </a:lnTo>
                <a:close/>
                <a:moveTo>
                  <a:pt x="17241" y="6419"/>
                </a:moveTo>
                <a:lnTo>
                  <a:pt x="17534" y="6713"/>
                </a:lnTo>
                <a:lnTo>
                  <a:pt x="17497" y="6713"/>
                </a:lnTo>
                <a:lnTo>
                  <a:pt x="17387" y="6823"/>
                </a:lnTo>
                <a:lnTo>
                  <a:pt x="17351" y="6676"/>
                </a:lnTo>
                <a:lnTo>
                  <a:pt x="17241" y="6419"/>
                </a:lnTo>
                <a:close/>
                <a:moveTo>
                  <a:pt x="12692" y="6786"/>
                </a:moveTo>
                <a:lnTo>
                  <a:pt x="12582" y="6860"/>
                </a:lnTo>
                <a:lnTo>
                  <a:pt x="12435" y="6970"/>
                </a:lnTo>
                <a:lnTo>
                  <a:pt x="12399" y="7116"/>
                </a:lnTo>
                <a:lnTo>
                  <a:pt x="12362" y="7190"/>
                </a:lnTo>
                <a:lnTo>
                  <a:pt x="12399" y="7226"/>
                </a:lnTo>
                <a:lnTo>
                  <a:pt x="12472" y="7300"/>
                </a:lnTo>
                <a:lnTo>
                  <a:pt x="12582" y="7300"/>
                </a:lnTo>
                <a:lnTo>
                  <a:pt x="12619" y="7263"/>
                </a:lnTo>
                <a:lnTo>
                  <a:pt x="12655" y="7190"/>
                </a:lnTo>
                <a:lnTo>
                  <a:pt x="12729" y="7043"/>
                </a:lnTo>
                <a:lnTo>
                  <a:pt x="12802" y="7006"/>
                </a:lnTo>
                <a:lnTo>
                  <a:pt x="12839" y="6933"/>
                </a:lnTo>
                <a:lnTo>
                  <a:pt x="12875" y="6860"/>
                </a:lnTo>
                <a:lnTo>
                  <a:pt x="12875" y="6823"/>
                </a:lnTo>
                <a:lnTo>
                  <a:pt x="12839" y="6823"/>
                </a:lnTo>
                <a:lnTo>
                  <a:pt x="12765" y="6786"/>
                </a:lnTo>
                <a:close/>
                <a:moveTo>
                  <a:pt x="17571" y="6750"/>
                </a:moveTo>
                <a:lnTo>
                  <a:pt x="17828" y="7043"/>
                </a:lnTo>
                <a:lnTo>
                  <a:pt x="18048" y="7373"/>
                </a:lnTo>
                <a:lnTo>
                  <a:pt x="17828" y="7593"/>
                </a:lnTo>
                <a:lnTo>
                  <a:pt x="17828" y="7520"/>
                </a:lnTo>
                <a:lnTo>
                  <a:pt x="17864" y="7336"/>
                </a:lnTo>
                <a:lnTo>
                  <a:pt x="17828" y="7116"/>
                </a:lnTo>
                <a:lnTo>
                  <a:pt x="17828" y="7080"/>
                </a:lnTo>
                <a:lnTo>
                  <a:pt x="17754" y="7006"/>
                </a:lnTo>
                <a:lnTo>
                  <a:pt x="17681" y="7006"/>
                </a:lnTo>
                <a:lnTo>
                  <a:pt x="17644" y="7043"/>
                </a:lnTo>
                <a:lnTo>
                  <a:pt x="17681" y="7080"/>
                </a:lnTo>
                <a:lnTo>
                  <a:pt x="17644" y="7226"/>
                </a:lnTo>
                <a:lnTo>
                  <a:pt x="17607" y="7446"/>
                </a:lnTo>
                <a:lnTo>
                  <a:pt x="17534" y="7667"/>
                </a:lnTo>
                <a:lnTo>
                  <a:pt x="17534" y="7887"/>
                </a:lnTo>
                <a:lnTo>
                  <a:pt x="17534" y="7960"/>
                </a:lnTo>
                <a:lnTo>
                  <a:pt x="17131" y="8584"/>
                </a:lnTo>
                <a:lnTo>
                  <a:pt x="17167" y="8217"/>
                </a:lnTo>
                <a:lnTo>
                  <a:pt x="17241" y="7850"/>
                </a:lnTo>
                <a:lnTo>
                  <a:pt x="17387" y="7630"/>
                </a:lnTo>
                <a:lnTo>
                  <a:pt x="17387" y="7593"/>
                </a:lnTo>
                <a:lnTo>
                  <a:pt x="17387" y="7520"/>
                </a:lnTo>
                <a:lnTo>
                  <a:pt x="17461" y="7483"/>
                </a:lnTo>
                <a:lnTo>
                  <a:pt x="17497" y="7446"/>
                </a:lnTo>
                <a:lnTo>
                  <a:pt x="17534" y="7373"/>
                </a:lnTo>
                <a:lnTo>
                  <a:pt x="17534" y="7263"/>
                </a:lnTo>
                <a:lnTo>
                  <a:pt x="17497" y="7080"/>
                </a:lnTo>
                <a:lnTo>
                  <a:pt x="17571" y="6750"/>
                </a:lnTo>
                <a:close/>
                <a:moveTo>
                  <a:pt x="16874" y="8840"/>
                </a:moveTo>
                <a:lnTo>
                  <a:pt x="16947" y="8877"/>
                </a:lnTo>
                <a:lnTo>
                  <a:pt x="16874" y="8950"/>
                </a:lnTo>
                <a:lnTo>
                  <a:pt x="16874" y="8877"/>
                </a:lnTo>
                <a:lnTo>
                  <a:pt x="16874" y="8840"/>
                </a:lnTo>
                <a:close/>
                <a:moveTo>
                  <a:pt x="11445" y="8584"/>
                </a:moveTo>
                <a:lnTo>
                  <a:pt x="11408" y="8620"/>
                </a:lnTo>
                <a:lnTo>
                  <a:pt x="11298" y="8657"/>
                </a:lnTo>
                <a:lnTo>
                  <a:pt x="11188" y="8804"/>
                </a:lnTo>
                <a:lnTo>
                  <a:pt x="11188" y="8840"/>
                </a:lnTo>
                <a:lnTo>
                  <a:pt x="11188" y="8914"/>
                </a:lnTo>
                <a:lnTo>
                  <a:pt x="11188" y="8987"/>
                </a:lnTo>
                <a:lnTo>
                  <a:pt x="11225" y="9024"/>
                </a:lnTo>
                <a:lnTo>
                  <a:pt x="11408" y="9024"/>
                </a:lnTo>
                <a:lnTo>
                  <a:pt x="11445" y="8987"/>
                </a:lnTo>
                <a:lnTo>
                  <a:pt x="11555" y="8804"/>
                </a:lnTo>
                <a:lnTo>
                  <a:pt x="11555" y="8730"/>
                </a:lnTo>
                <a:lnTo>
                  <a:pt x="11555" y="8657"/>
                </a:lnTo>
                <a:lnTo>
                  <a:pt x="11518" y="8620"/>
                </a:lnTo>
                <a:lnTo>
                  <a:pt x="11445" y="8584"/>
                </a:lnTo>
                <a:close/>
                <a:moveTo>
                  <a:pt x="16580" y="8804"/>
                </a:moveTo>
                <a:lnTo>
                  <a:pt x="16580" y="8877"/>
                </a:lnTo>
                <a:lnTo>
                  <a:pt x="16580" y="9060"/>
                </a:lnTo>
                <a:lnTo>
                  <a:pt x="16617" y="9170"/>
                </a:lnTo>
                <a:lnTo>
                  <a:pt x="16654" y="9244"/>
                </a:lnTo>
                <a:lnTo>
                  <a:pt x="16397" y="9611"/>
                </a:lnTo>
                <a:lnTo>
                  <a:pt x="16360" y="9391"/>
                </a:lnTo>
                <a:lnTo>
                  <a:pt x="16324" y="9170"/>
                </a:lnTo>
                <a:lnTo>
                  <a:pt x="16324" y="9097"/>
                </a:lnTo>
                <a:lnTo>
                  <a:pt x="16580" y="8804"/>
                </a:lnTo>
                <a:close/>
                <a:moveTo>
                  <a:pt x="16067" y="9391"/>
                </a:moveTo>
                <a:lnTo>
                  <a:pt x="16067" y="9684"/>
                </a:lnTo>
                <a:lnTo>
                  <a:pt x="16103" y="9794"/>
                </a:lnTo>
                <a:lnTo>
                  <a:pt x="16177" y="9941"/>
                </a:lnTo>
                <a:lnTo>
                  <a:pt x="15993" y="10161"/>
                </a:lnTo>
                <a:lnTo>
                  <a:pt x="15920" y="10308"/>
                </a:lnTo>
                <a:lnTo>
                  <a:pt x="15957" y="9867"/>
                </a:lnTo>
                <a:lnTo>
                  <a:pt x="15920" y="9794"/>
                </a:lnTo>
                <a:lnTo>
                  <a:pt x="15847" y="9757"/>
                </a:lnTo>
                <a:lnTo>
                  <a:pt x="15810" y="9721"/>
                </a:lnTo>
                <a:lnTo>
                  <a:pt x="16067" y="9391"/>
                </a:lnTo>
                <a:close/>
                <a:moveTo>
                  <a:pt x="9611" y="2348"/>
                </a:moveTo>
                <a:lnTo>
                  <a:pt x="9574" y="2421"/>
                </a:lnTo>
                <a:lnTo>
                  <a:pt x="9134" y="2861"/>
                </a:lnTo>
                <a:lnTo>
                  <a:pt x="8767" y="3375"/>
                </a:lnTo>
                <a:lnTo>
                  <a:pt x="7997" y="4365"/>
                </a:lnTo>
                <a:lnTo>
                  <a:pt x="7630" y="4879"/>
                </a:lnTo>
                <a:lnTo>
                  <a:pt x="7227" y="5356"/>
                </a:lnTo>
                <a:lnTo>
                  <a:pt x="6823" y="5832"/>
                </a:lnTo>
                <a:lnTo>
                  <a:pt x="6346" y="6273"/>
                </a:lnTo>
                <a:lnTo>
                  <a:pt x="6273" y="6346"/>
                </a:lnTo>
                <a:lnTo>
                  <a:pt x="6273" y="6456"/>
                </a:lnTo>
                <a:lnTo>
                  <a:pt x="6236" y="6456"/>
                </a:lnTo>
                <a:lnTo>
                  <a:pt x="6163" y="6493"/>
                </a:lnTo>
                <a:lnTo>
                  <a:pt x="6163" y="6566"/>
                </a:lnTo>
                <a:lnTo>
                  <a:pt x="6199" y="6603"/>
                </a:lnTo>
                <a:lnTo>
                  <a:pt x="6309" y="6786"/>
                </a:lnTo>
                <a:lnTo>
                  <a:pt x="6493" y="6970"/>
                </a:lnTo>
                <a:lnTo>
                  <a:pt x="6823" y="7263"/>
                </a:lnTo>
                <a:lnTo>
                  <a:pt x="7593" y="7813"/>
                </a:lnTo>
                <a:lnTo>
                  <a:pt x="8437" y="8363"/>
                </a:lnTo>
                <a:lnTo>
                  <a:pt x="8620" y="8510"/>
                </a:lnTo>
                <a:lnTo>
                  <a:pt x="8767" y="8694"/>
                </a:lnTo>
                <a:lnTo>
                  <a:pt x="9061" y="9060"/>
                </a:lnTo>
                <a:lnTo>
                  <a:pt x="9207" y="9207"/>
                </a:lnTo>
                <a:lnTo>
                  <a:pt x="9391" y="9354"/>
                </a:lnTo>
                <a:lnTo>
                  <a:pt x="9758" y="9574"/>
                </a:lnTo>
                <a:lnTo>
                  <a:pt x="10638" y="10161"/>
                </a:lnTo>
                <a:lnTo>
                  <a:pt x="11482" y="10784"/>
                </a:lnTo>
                <a:lnTo>
                  <a:pt x="12289" y="11408"/>
                </a:lnTo>
                <a:lnTo>
                  <a:pt x="12362" y="11445"/>
                </a:lnTo>
                <a:lnTo>
                  <a:pt x="12472" y="11445"/>
                </a:lnTo>
                <a:lnTo>
                  <a:pt x="12545" y="11408"/>
                </a:lnTo>
                <a:lnTo>
                  <a:pt x="12582" y="11371"/>
                </a:lnTo>
                <a:lnTo>
                  <a:pt x="12619" y="11298"/>
                </a:lnTo>
                <a:lnTo>
                  <a:pt x="12655" y="11188"/>
                </a:lnTo>
                <a:lnTo>
                  <a:pt x="12619" y="11115"/>
                </a:lnTo>
                <a:lnTo>
                  <a:pt x="12545" y="11041"/>
                </a:lnTo>
                <a:lnTo>
                  <a:pt x="11775" y="10418"/>
                </a:lnTo>
                <a:lnTo>
                  <a:pt x="11812" y="10381"/>
                </a:lnTo>
                <a:lnTo>
                  <a:pt x="11922" y="10198"/>
                </a:lnTo>
                <a:lnTo>
                  <a:pt x="11995" y="10014"/>
                </a:lnTo>
                <a:lnTo>
                  <a:pt x="11995" y="9941"/>
                </a:lnTo>
                <a:lnTo>
                  <a:pt x="11958" y="9904"/>
                </a:lnTo>
                <a:lnTo>
                  <a:pt x="11885" y="9904"/>
                </a:lnTo>
                <a:lnTo>
                  <a:pt x="11738" y="10051"/>
                </a:lnTo>
                <a:lnTo>
                  <a:pt x="11592" y="10234"/>
                </a:lnTo>
                <a:lnTo>
                  <a:pt x="11555" y="10271"/>
                </a:lnTo>
                <a:lnTo>
                  <a:pt x="11005" y="9867"/>
                </a:lnTo>
                <a:lnTo>
                  <a:pt x="10821" y="9757"/>
                </a:lnTo>
                <a:lnTo>
                  <a:pt x="10858" y="9684"/>
                </a:lnTo>
                <a:lnTo>
                  <a:pt x="10895" y="9611"/>
                </a:lnTo>
                <a:lnTo>
                  <a:pt x="11041" y="9464"/>
                </a:lnTo>
                <a:lnTo>
                  <a:pt x="11078" y="9427"/>
                </a:lnTo>
                <a:lnTo>
                  <a:pt x="11078" y="9354"/>
                </a:lnTo>
                <a:lnTo>
                  <a:pt x="11078" y="9317"/>
                </a:lnTo>
                <a:lnTo>
                  <a:pt x="11005" y="9281"/>
                </a:lnTo>
                <a:lnTo>
                  <a:pt x="10968" y="9317"/>
                </a:lnTo>
                <a:lnTo>
                  <a:pt x="10895" y="9281"/>
                </a:lnTo>
                <a:lnTo>
                  <a:pt x="10821" y="9317"/>
                </a:lnTo>
                <a:lnTo>
                  <a:pt x="10711" y="9427"/>
                </a:lnTo>
                <a:lnTo>
                  <a:pt x="10601" y="9574"/>
                </a:lnTo>
                <a:lnTo>
                  <a:pt x="10124" y="9281"/>
                </a:lnTo>
                <a:lnTo>
                  <a:pt x="10051" y="9207"/>
                </a:lnTo>
                <a:lnTo>
                  <a:pt x="10234" y="8914"/>
                </a:lnTo>
                <a:lnTo>
                  <a:pt x="10234" y="8840"/>
                </a:lnTo>
                <a:lnTo>
                  <a:pt x="10234" y="8804"/>
                </a:lnTo>
                <a:lnTo>
                  <a:pt x="10198" y="8730"/>
                </a:lnTo>
                <a:lnTo>
                  <a:pt x="10088" y="8694"/>
                </a:lnTo>
                <a:lnTo>
                  <a:pt x="10051" y="8730"/>
                </a:lnTo>
                <a:lnTo>
                  <a:pt x="10014" y="8767"/>
                </a:lnTo>
                <a:lnTo>
                  <a:pt x="9758" y="9060"/>
                </a:lnTo>
                <a:lnTo>
                  <a:pt x="9537" y="8877"/>
                </a:lnTo>
                <a:lnTo>
                  <a:pt x="9354" y="8694"/>
                </a:lnTo>
                <a:lnTo>
                  <a:pt x="9134" y="8437"/>
                </a:lnTo>
                <a:lnTo>
                  <a:pt x="9207" y="8327"/>
                </a:lnTo>
                <a:lnTo>
                  <a:pt x="9281" y="8217"/>
                </a:lnTo>
                <a:lnTo>
                  <a:pt x="9354" y="7960"/>
                </a:lnTo>
                <a:lnTo>
                  <a:pt x="9354" y="7887"/>
                </a:lnTo>
                <a:lnTo>
                  <a:pt x="9317" y="7850"/>
                </a:lnTo>
                <a:lnTo>
                  <a:pt x="9244" y="7850"/>
                </a:lnTo>
                <a:lnTo>
                  <a:pt x="9171" y="7887"/>
                </a:lnTo>
                <a:lnTo>
                  <a:pt x="8987" y="8107"/>
                </a:lnTo>
                <a:lnTo>
                  <a:pt x="8951" y="8180"/>
                </a:lnTo>
                <a:lnTo>
                  <a:pt x="8767" y="8033"/>
                </a:lnTo>
                <a:lnTo>
                  <a:pt x="8327" y="7740"/>
                </a:lnTo>
                <a:lnTo>
                  <a:pt x="8364" y="7446"/>
                </a:lnTo>
                <a:lnTo>
                  <a:pt x="8364" y="7410"/>
                </a:lnTo>
                <a:lnTo>
                  <a:pt x="8327" y="7336"/>
                </a:lnTo>
                <a:lnTo>
                  <a:pt x="8290" y="7300"/>
                </a:lnTo>
                <a:lnTo>
                  <a:pt x="8180" y="7300"/>
                </a:lnTo>
                <a:lnTo>
                  <a:pt x="8107" y="7336"/>
                </a:lnTo>
                <a:lnTo>
                  <a:pt x="8070" y="7446"/>
                </a:lnTo>
                <a:lnTo>
                  <a:pt x="8034" y="7556"/>
                </a:lnTo>
                <a:lnTo>
                  <a:pt x="7960" y="7520"/>
                </a:lnTo>
                <a:lnTo>
                  <a:pt x="7410" y="7116"/>
                </a:lnTo>
                <a:lnTo>
                  <a:pt x="7447" y="7080"/>
                </a:lnTo>
                <a:lnTo>
                  <a:pt x="7520" y="6970"/>
                </a:lnTo>
                <a:lnTo>
                  <a:pt x="7520" y="6896"/>
                </a:lnTo>
                <a:lnTo>
                  <a:pt x="7520" y="6860"/>
                </a:lnTo>
                <a:lnTo>
                  <a:pt x="7557" y="6750"/>
                </a:lnTo>
                <a:lnTo>
                  <a:pt x="7520" y="6713"/>
                </a:lnTo>
                <a:lnTo>
                  <a:pt x="7483" y="6713"/>
                </a:lnTo>
                <a:lnTo>
                  <a:pt x="7410" y="6750"/>
                </a:lnTo>
                <a:lnTo>
                  <a:pt x="7337" y="6750"/>
                </a:lnTo>
                <a:lnTo>
                  <a:pt x="7227" y="6823"/>
                </a:lnTo>
                <a:lnTo>
                  <a:pt x="7116" y="6896"/>
                </a:lnTo>
                <a:lnTo>
                  <a:pt x="6640" y="6639"/>
                </a:lnTo>
                <a:lnTo>
                  <a:pt x="6640" y="6603"/>
                </a:lnTo>
                <a:lnTo>
                  <a:pt x="7116" y="6163"/>
                </a:lnTo>
                <a:lnTo>
                  <a:pt x="7557" y="5649"/>
                </a:lnTo>
                <a:lnTo>
                  <a:pt x="7593" y="5722"/>
                </a:lnTo>
                <a:lnTo>
                  <a:pt x="7630" y="5759"/>
                </a:lnTo>
                <a:lnTo>
                  <a:pt x="7740" y="5759"/>
                </a:lnTo>
                <a:lnTo>
                  <a:pt x="8034" y="5576"/>
                </a:lnTo>
                <a:lnTo>
                  <a:pt x="8327" y="5392"/>
                </a:lnTo>
                <a:lnTo>
                  <a:pt x="8620" y="5209"/>
                </a:lnTo>
                <a:lnTo>
                  <a:pt x="8914" y="5025"/>
                </a:lnTo>
                <a:lnTo>
                  <a:pt x="9244" y="4879"/>
                </a:lnTo>
                <a:lnTo>
                  <a:pt x="9574" y="4732"/>
                </a:lnTo>
                <a:lnTo>
                  <a:pt x="9941" y="4659"/>
                </a:lnTo>
                <a:lnTo>
                  <a:pt x="10308" y="4622"/>
                </a:lnTo>
                <a:lnTo>
                  <a:pt x="10491" y="4622"/>
                </a:lnTo>
                <a:lnTo>
                  <a:pt x="10675" y="4659"/>
                </a:lnTo>
                <a:lnTo>
                  <a:pt x="10821" y="4732"/>
                </a:lnTo>
                <a:lnTo>
                  <a:pt x="10931" y="4842"/>
                </a:lnTo>
                <a:lnTo>
                  <a:pt x="11041" y="4989"/>
                </a:lnTo>
                <a:lnTo>
                  <a:pt x="11078" y="5136"/>
                </a:lnTo>
                <a:lnTo>
                  <a:pt x="11151" y="5502"/>
                </a:lnTo>
                <a:lnTo>
                  <a:pt x="11151" y="5906"/>
                </a:lnTo>
                <a:lnTo>
                  <a:pt x="11151" y="6309"/>
                </a:lnTo>
                <a:lnTo>
                  <a:pt x="11151" y="6676"/>
                </a:lnTo>
                <a:lnTo>
                  <a:pt x="11188" y="7006"/>
                </a:lnTo>
                <a:lnTo>
                  <a:pt x="11261" y="7373"/>
                </a:lnTo>
                <a:lnTo>
                  <a:pt x="11445" y="7703"/>
                </a:lnTo>
                <a:lnTo>
                  <a:pt x="11408" y="7813"/>
                </a:lnTo>
                <a:lnTo>
                  <a:pt x="11372" y="7923"/>
                </a:lnTo>
                <a:lnTo>
                  <a:pt x="11372" y="8033"/>
                </a:lnTo>
                <a:lnTo>
                  <a:pt x="11372" y="8143"/>
                </a:lnTo>
                <a:lnTo>
                  <a:pt x="11445" y="8253"/>
                </a:lnTo>
                <a:lnTo>
                  <a:pt x="11482" y="8327"/>
                </a:lnTo>
                <a:lnTo>
                  <a:pt x="11592" y="8400"/>
                </a:lnTo>
                <a:lnTo>
                  <a:pt x="11665" y="8474"/>
                </a:lnTo>
                <a:lnTo>
                  <a:pt x="11775" y="8510"/>
                </a:lnTo>
                <a:lnTo>
                  <a:pt x="12105" y="8510"/>
                </a:lnTo>
                <a:lnTo>
                  <a:pt x="12435" y="8694"/>
                </a:lnTo>
                <a:lnTo>
                  <a:pt x="12765" y="8840"/>
                </a:lnTo>
                <a:lnTo>
                  <a:pt x="13022" y="8877"/>
                </a:lnTo>
                <a:lnTo>
                  <a:pt x="13316" y="8877"/>
                </a:lnTo>
                <a:lnTo>
                  <a:pt x="13646" y="8804"/>
                </a:lnTo>
                <a:lnTo>
                  <a:pt x="13939" y="8694"/>
                </a:lnTo>
                <a:lnTo>
                  <a:pt x="14233" y="8584"/>
                </a:lnTo>
                <a:lnTo>
                  <a:pt x="14489" y="8400"/>
                </a:lnTo>
                <a:lnTo>
                  <a:pt x="14746" y="8217"/>
                </a:lnTo>
                <a:lnTo>
                  <a:pt x="14930" y="8033"/>
                </a:lnTo>
                <a:lnTo>
                  <a:pt x="14966" y="7997"/>
                </a:lnTo>
                <a:lnTo>
                  <a:pt x="14966" y="7923"/>
                </a:lnTo>
                <a:lnTo>
                  <a:pt x="14930" y="7813"/>
                </a:lnTo>
                <a:lnTo>
                  <a:pt x="14820" y="7777"/>
                </a:lnTo>
                <a:lnTo>
                  <a:pt x="14710" y="7777"/>
                </a:lnTo>
                <a:lnTo>
                  <a:pt x="14123" y="8143"/>
                </a:lnTo>
                <a:lnTo>
                  <a:pt x="13829" y="8290"/>
                </a:lnTo>
                <a:lnTo>
                  <a:pt x="13462" y="8400"/>
                </a:lnTo>
                <a:lnTo>
                  <a:pt x="13206" y="8474"/>
                </a:lnTo>
                <a:lnTo>
                  <a:pt x="12912" y="8437"/>
                </a:lnTo>
                <a:lnTo>
                  <a:pt x="12692" y="8363"/>
                </a:lnTo>
                <a:lnTo>
                  <a:pt x="12472" y="8217"/>
                </a:lnTo>
                <a:lnTo>
                  <a:pt x="12545" y="8107"/>
                </a:lnTo>
                <a:lnTo>
                  <a:pt x="12582" y="7960"/>
                </a:lnTo>
                <a:lnTo>
                  <a:pt x="12582" y="7850"/>
                </a:lnTo>
                <a:lnTo>
                  <a:pt x="12545" y="7777"/>
                </a:lnTo>
                <a:lnTo>
                  <a:pt x="12509" y="7740"/>
                </a:lnTo>
                <a:lnTo>
                  <a:pt x="12325" y="7630"/>
                </a:lnTo>
                <a:lnTo>
                  <a:pt x="12142" y="7520"/>
                </a:lnTo>
                <a:lnTo>
                  <a:pt x="11812" y="7520"/>
                </a:lnTo>
                <a:lnTo>
                  <a:pt x="11628" y="7116"/>
                </a:lnTo>
                <a:lnTo>
                  <a:pt x="11518" y="6713"/>
                </a:lnTo>
                <a:lnTo>
                  <a:pt x="11518" y="6346"/>
                </a:lnTo>
                <a:lnTo>
                  <a:pt x="11518" y="6016"/>
                </a:lnTo>
                <a:lnTo>
                  <a:pt x="11555" y="5649"/>
                </a:lnTo>
                <a:lnTo>
                  <a:pt x="11518" y="5282"/>
                </a:lnTo>
                <a:lnTo>
                  <a:pt x="11445" y="4989"/>
                </a:lnTo>
                <a:lnTo>
                  <a:pt x="11335" y="4732"/>
                </a:lnTo>
                <a:lnTo>
                  <a:pt x="11188" y="4549"/>
                </a:lnTo>
                <a:lnTo>
                  <a:pt x="11005" y="4402"/>
                </a:lnTo>
                <a:lnTo>
                  <a:pt x="10785" y="4329"/>
                </a:lnTo>
                <a:lnTo>
                  <a:pt x="10565" y="4255"/>
                </a:lnTo>
                <a:lnTo>
                  <a:pt x="10051" y="4255"/>
                </a:lnTo>
                <a:lnTo>
                  <a:pt x="9758" y="4292"/>
                </a:lnTo>
                <a:lnTo>
                  <a:pt x="9464" y="4365"/>
                </a:lnTo>
                <a:lnTo>
                  <a:pt x="8914" y="4585"/>
                </a:lnTo>
                <a:lnTo>
                  <a:pt x="8400" y="4879"/>
                </a:lnTo>
                <a:lnTo>
                  <a:pt x="7960" y="5209"/>
                </a:lnTo>
                <a:lnTo>
                  <a:pt x="8290" y="4769"/>
                </a:lnTo>
                <a:lnTo>
                  <a:pt x="9061" y="3742"/>
                </a:lnTo>
                <a:lnTo>
                  <a:pt x="9464" y="3191"/>
                </a:lnTo>
                <a:lnTo>
                  <a:pt x="9831" y="2641"/>
                </a:lnTo>
                <a:lnTo>
                  <a:pt x="9868" y="2568"/>
                </a:lnTo>
                <a:lnTo>
                  <a:pt x="9868" y="2531"/>
                </a:lnTo>
                <a:lnTo>
                  <a:pt x="9794" y="2421"/>
                </a:lnTo>
                <a:lnTo>
                  <a:pt x="9721" y="2384"/>
                </a:lnTo>
                <a:lnTo>
                  <a:pt x="9684" y="2348"/>
                </a:lnTo>
                <a:close/>
                <a:moveTo>
                  <a:pt x="15663" y="9867"/>
                </a:moveTo>
                <a:lnTo>
                  <a:pt x="15700" y="9904"/>
                </a:lnTo>
                <a:lnTo>
                  <a:pt x="15627" y="10381"/>
                </a:lnTo>
                <a:lnTo>
                  <a:pt x="15663" y="10418"/>
                </a:lnTo>
                <a:lnTo>
                  <a:pt x="15663" y="10454"/>
                </a:lnTo>
                <a:lnTo>
                  <a:pt x="15773" y="10491"/>
                </a:lnTo>
                <a:lnTo>
                  <a:pt x="15443" y="10895"/>
                </a:lnTo>
                <a:lnTo>
                  <a:pt x="15443" y="10821"/>
                </a:lnTo>
                <a:lnTo>
                  <a:pt x="15333" y="10491"/>
                </a:lnTo>
                <a:lnTo>
                  <a:pt x="15296" y="10454"/>
                </a:lnTo>
                <a:lnTo>
                  <a:pt x="15260" y="10454"/>
                </a:lnTo>
                <a:lnTo>
                  <a:pt x="15223" y="10491"/>
                </a:lnTo>
                <a:lnTo>
                  <a:pt x="15223" y="10528"/>
                </a:lnTo>
                <a:lnTo>
                  <a:pt x="15186" y="10821"/>
                </a:lnTo>
                <a:lnTo>
                  <a:pt x="15186" y="11188"/>
                </a:lnTo>
                <a:lnTo>
                  <a:pt x="15223" y="11225"/>
                </a:lnTo>
                <a:lnTo>
                  <a:pt x="14746" y="11848"/>
                </a:lnTo>
                <a:lnTo>
                  <a:pt x="14746" y="11591"/>
                </a:lnTo>
                <a:lnTo>
                  <a:pt x="14746" y="11371"/>
                </a:lnTo>
                <a:lnTo>
                  <a:pt x="14746" y="11115"/>
                </a:lnTo>
                <a:lnTo>
                  <a:pt x="14710" y="11078"/>
                </a:lnTo>
                <a:lnTo>
                  <a:pt x="15333" y="10308"/>
                </a:lnTo>
                <a:lnTo>
                  <a:pt x="15663" y="9867"/>
                </a:lnTo>
                <a:close/>
                <a:moveTo>
                  <a:pt x="14526" y="11298"/>
                </a:moveTo>
                <a:lnTo>
                  <a:pt x="14453" y="11555"/>
                </a:lnTo>
                <a:lnTo>
                  <a:pt x="14416" y="11775"/>
                </a:lnTo>
                <a:lnTo>
                  <a:pt x="14453" y="11885"/>
                </a:lnTo>
                <a:lnTo>
                  <a:pt x="14489" y="11958"/>
                </a:lnTo>
                <a:lnTo>
                  <a:pt x="14563" y="11995"/>
                </a:lnTo>
                <a:lnTo>
                  <a:pt x="14600" y="11995"/>
                </a:lnTo>
                <a:lnTo>
                  <a:pt x="14123" y="12619"/>
                </a:lnTo>
                <a:lnTo>
                  <a:pt x="14049" y="12655"/>
                </a:lnTo>
                <a:lnTo>
                  <a:pt x="14049" y="12362"/>
                </a:lnTo>
                <a:lnTo>
                  <a:pt x="14049" y="12142"/>
                </a:lnTo>
                <a:lnTo>
                  <a:pt x="14049" y="12032"/>
                </a:lnTo>
                <a:lnTo>
                  <a:pt x="14013" y="11922"/>
                </a:lnTo>
                <a:lnTo>
                  <a:pt x="14526" y="11298"/>
                </a:lnTo>
                <a:close/>
                <a:moveTo>
                  <a:pt x="4806" y="7997"/>
                </a:moveTo>
                <a:lnTo>
                  <a:pt x="4769" y="8033"/>
                </a:lnTo>
                <a:lnTo>
                  <a:pt x="4769" y="8070"/>
                </a:lnTo>
                <a:lnTo>
                  <a:pt x="4952" y="8217"/>
                </a:lnTo>
                <a:lnTo>
                  <a:pt x="5099" y="8327"/>
                </a:lnTo>
                <a:lnTo>
                  <a:pt x="5576" y="8584"/>
                </a:lnTo>
                <a:lnTo>
                  <a:pt x="6126" y="8840"/>
                </a:lnTo>
                <a:lnTo>
                  <a:pt x="6640" y="9134"/>
                </a:lnTo>
                <a:lnTo>
                  <a:pt x="7116" y="9501"/>
                </a:lnTo>
                <a:lnTo>
                  <a:pt x="7557" y="9831"/>
                </a:lnTo>
                <a:lnTo>
                  <a:pt x="8437" y="10638"/>
                </a:lnTo>
                <a:lnTo>
                  <a:pt x="9244" y="11371"/>
                </a:lnTo>
                <a:lnTo>
                  <a:pt x="10088" y="12105"/>
                </a:lnTo>
                <a:lnTo>
                  <a:pt x="10344" y="12325"/>
                </a:lnTo>
                <a:lnTo>
                  <a:pt x="10748" y="12655"/>
                </a:lnTo>
                <a:lnTo>
                  <a:pt x="10931" y="12765"/>
                </a:lnTo>
                <a:lnTo>
                  <a:pt x="11115" y="12839"/>
                </a:lnTo>
                <a:lnTo>
                  <a:pt x="11225" y="12839"/>
                </a:lnTo>
                <a:lnTo>
                  <a:pt x="11298" y="12802"/>
                </a:lnTo>
                <a:lnTo>
                  <a:pt x="11335" y="12765"/>
                </a:lnTo>
                <a:lnTo>
                  <a:pt x="11372" y="12692"/>
                </a:lnTo>
                <a:lnTo>
                  <a:pt x="11372" y="12582"/>
                </a:lnTo>
                <a:lnTo>
                  <a:pt x="11335" y="12472"/>
                </a:lnTo>
                <a:lnTo>
                  <a:pt x="11151" y="12325"/>
                </a:lnTo>
                <a:lnTo>
                  <a:pt x="10711" y="11995"/>
                </a:lnTo>
                <a:lnTo>
                  <a:pt x="10271" y="11628"/>
                </a:lnTo>
                <a:lnTo>
                  <a:pt x="9391" y="10858"/>
                </a:lnTo>
                <a:lnTo>
                  <a:pt x="8547" y="10051"/>
                </a:lnTo>
                <a:lnTo>
                  <a:pt x="8107" y="9684"/>
                </a:lnTo>
                <a:lnTo>
                  <a:pt x="7703" y="9354"/>
                </a:lnTo>
                <a:lnTo>
                  <a:pt x="7227" y="9024"/>
                </a:lnTo>
                <a:lnTo>
                  <a:pt x="6786" y="8694"/>
                </a:lnTo>
                <a:lnTo>
                  <a:pt x="6309" y="8437"/>
                </a:lnTo>
                <a:lnTo>
                  <a:pt x="5833" y="8217"/>
                </a:lnTo>
                <a:lnTo>
                  <a:pt x="5356" y="8033"/>
                </a:lnTo>
                <a:lnTo>
                  <a:pt x="5209" y="7997"/>
                </a:lnTo>
                <a:close/>
                <a:moveTo>
                  <a:pt x="954" y="12582"/>
                </a:moveTo>
                <a:lnTo>
                  <a:pt x="1101" y="12692"/>
                </a:lnTo>
                <a:lnTo>
                  <a:pt x="1064" y="12765"/>
                </a:lnTo>
                <a:lnTo>
                  <a:pt x="1064" y="12839"/>
                </a:lnTo>
                <a:lnTo>
                  <a:pt x="1064" y="12875"/>
                </a:lnTo>
                <a:lnTo>
                  <a:pt x="1101" y="12839"/>
                </a:lnTo>
                <a:lnTo>
                  <a:pt x="1211" y="12912"/>
                </a:lnTo>
                <a:lnTo>
                  <a:pt x="1247" y="12985"/>
                </a:lnTo>
                <a:lnTo>
                  <a:pt x="1247" y="13059"/>
                </a:lnTo>
                <a:lnTo>
                  <a:pt x="1284" y="13242"/>
                </a:lnTo>
                <a:lnTo>
                  <a:pt x="991" y="13095"/>
                </a:lnTo>
                <a:lnTo>
                  <a:pt x="844" y="13059"/>
                </a:lnTo>
                <a:lnTo>
                  <a:pt x="697" y="13022"/>
                </a:lnTo>
                <a:lnTo>
                  <a:pt x="844" y="12765"/>
                </a:lnTo>
                <a:lnTo>
                  <a:pt x="954" y="12582"/>
                </a:lnTo>
                <a:close/>
                <a:moveTo>
                  <a:pt x="2715" y="10858"/>
                </a:moveTo>
                <a:lnTo>
                  <a:pt x="2641" y="10931"/>
                </a:lnTo>
                <a:lnTo>
                  <a:pt x="2641" y="10968"/>
                </a:lnTo>
                <a:lnTo>
                  <a:pt x="2788" y="11151"/>
                </a:lnTo>
                <a:lnTo>
                  <a:pt x="2935" y="11261"/>
                </a:lnTo>
                <a:lnTo>
                  <a:pt x="3302" y="11445"/>
                </a:lnTo>
                <a:lnTo>
                  <a:pt x="3778" y="11775"/>
                </a:lnTo>
                <a:lnTo>
                  <a:pt x="4255" y="12105"/>
                </a:lnTo>
                <a:lnTo>
                  <a:pt x="5099" y="12765"/>
                </a:lnTo>
                <a:lnTo>
                  <a:pt x="5539" y="13095"/>
                </a:lnTo>
                <a:lnTo>
                  <a:pt x="5759" y="13242"/>
                </a:lnTo>
                <a:lnTo>
                  <a:pt x="5869" y="13279"/>
                </a:lnTo>
                <a:lnTo>
                  <a:pt x="6053" y="13279"/>
                </a:lnTo>
                <a:lnTo>
                  <a:pt x="6126" y="13242"/>
                </a:lnTo>
                <a:lnTo>
                  <a:pt x="6163" y="13169"/>
                </a:lnTo>
                <a:lnTo>
                  <a:pt x="6126" y="13059"/>
                </a:lnTo>
                <a:lnTo>
                  <a:pt x="6089" y="12985"/>
                </a:lnTo>
                <a:lnTo>
                  <a:pt x="6016" y="12875"/>
                </a:lnTo>
                <a:lnTo>
                  <a:pt x="5869" y="12729"/>
                </a:lnTo>
                <a:lnTo>
                  <a:pt x="5502" y="12472"/>
                </a:lnTo>
                <a:lnTo>
                  <a:pt x="4512" y="11738"/>
                </a:lnTo>
                <a:lnTo>
                  <a:pt x="4035" y="11408"/>
                </a:lnTo>
                <a:lnTo>
                  <a:pt x="3522" y="11078"/>
                </a:lnTo>
                <a:lnTo>
                  <a:pt x="3338" y="11005"/>
                </a:lnTo>
                <a:lnTo>
                  <a:pt x="3118" y="10895"/>
                </a:lnTo>
                <a:lnTo>
                  <a:pt x="2935" y="10858"/>
                </a:lnTo>
                <a:close/>
                <a:moveTo>
                  <a:pt x="13756" y="12252"/>
                </a:moveTo>
                <a:lnTo>
                  <a:pt x="13719" y="12362"/>
                </a:lnTo>
                <a:lnTo>
                  <a:pt x="13719" y="12619"/>
                </a:lnTo>
                <a:lnTo>
                  <a:pt x="13719" y="12912"/>
                </a:lnTo>
                <a:lnTo>
                  <a:pt x="13756" y="12985"/>
                </a:lnTo>
                <a:lnTo>
                  <a:pt x="13793" y="13022"/>
                </a:lnTo>
                <a:lnTo>
                  <a:pt x="13719" y="13095"/>
                </a:lnTo>
                <a:lnTo>
                  <a:pt x="13389" y="13536"/>
                </a:lnTo>
                <a:lnTo>
                  <a:pt x="13426" y="13132"/>
                </a:lnTo>
                <a:lnTo>
                  <a:pt x="13462" y="12912"/>
                </a:lnTo>
                <a:lnTo>
                  <a:pt x="13462" y="12765"/>
                </a:lnTo>
                <a:lnTo>
                  <a:pt x="13426" y="12655"/>
                </a:lnTo>
                <a:lnTo>
                  <a:pt x="13756" y="12252"/>
                </a:lnTo>
                <a:close/>
                <a:moveTo>
                  <a:pt x="4402" y="8694"/>
                </a:moveTo>
                <a:lnTo>
                  <a:pt x="4329" y="8730"/>
                </a:lnTo>
                <a:lnTo>
                  <a:pt x="4255" y="8804"/>
                </a:lnTo>
                <a:lnTo>
                  <a:pt x="4255" y="8877"/>
                </a:lnTo>
                <a:lnTo>
                  <a:pt x="4255" y="8987"/>
                </a:lnTo>
                <a:lnTo>
                  <a:pt x="4292" y="9060"/>
                </a:lnTo>
                <a:lnTo>
                  <a:pt x="4365" y="9134"/>
                </a:lnTo>
                <a:lnTo>
                  <a:pt x="4512" y="9207"/>
                </a:lnTo>
                <a:lnTo>
                  <a:pt x="4842" y="9354"/>
                </a:lnTo>
                <a:lnTo>
                  <a:pt x="5136" y="9501"/>
                </a:lnTo>
                <a:lnTo>
                  <a:pt x="5392" y="9647"/>
                </a:lnTo>
                <a:lnTo>
                  <a:pt x="5869" y="10014"/>
                </a:lnTo>
                <a:lnTo>
                  <a:pt x="6346" y="10418"/>
                </a:lnTo>
                <a:lnTo>
                  <a:pt x="6786" y="10858"/>
                </a:lnTo>
                <a:lnTo>
                  <a:pt x="8584" y="12398"/>
                </a:lnTo>
                <a:lnTo>
                  <a:pt x="9501" y="13169"/>
                </a:lnTo>
                <a:lnTo>
                  <a:pt x="9721" y="13315"/>
                </a:lnTo>
                <a:lnTo>
                  <a:pt x="9941" y="13462"/>
                </a:lnTo>
                <a:lnTo>
                  <a:pt x="10161" y="13572"/>
                </a:lnTo>
                <a:lnTo>
                  <a:pt x="10271" y="13609"/>
                </a:lnTo>
                <a:lnTo>
                  <a:pt x="10381" y="13609"/>
                </a:lnTo>
                <a:lnTo>
                  <a:pt x="10454" y="13572"/>
                </a:lnTo>
                <a:lnTo>
                  <a:pt x="10491" y="13536"/>
                </a:lnTo>
                <a:lnTo>
                  <a:pt x="10528" y="13462"/>
                </a:lnTo>
                <a:lnTo>
                  <a:pt x="10491" y="13389"/>
                </a:lnTo>
                <a:lnTo>
                  <a:pt x="10418" y="13242"/>
                </a:lnTo>
                <a:lnTo>
                  <a:pt x="10271" y="13132"/>
                </a:lnTo>
                <a:lnTo>
                  <a:pt x="9978" y="12949"/>
                </a:lnTo>
                <a:lnTo>
                  <a:pt x="9537" y="12619"/>
                </a:lnTo>
                <a:lnTo>
                  <a:pt x="9134" y="12288"/>
                </a:lnTo>
                <a:lnTo>
                  <a:pt x="7557" y="10931"/>
                </a:lnTo>
                <a:lnTo>
                  <a:pt x="6823" y="10271"/>
                </a:lnTo>
                <a:lnTo>
                  <a:pt x="6089" y="9647"/>
                </a:lnTo>
                <a:lnTo>
                  <a:pt x="5686" y="9354"/>
                </a:lnTo>
                <a:lnTo>
                  <a:pt x="5246" y="9097"/>
                </a:lnTo>
                <a:lnTo>
                  <a:pt x="4769" y="8950"/>
                </a:lnTo>
                <a:lnTo>
                  <a:pt x="4549" y="8840"/>
                </a:lnTo>
                <a:lnTo>
                  <a:pt x="4475" y="8767"/>
                </a:lnTo>
                <a:lnTo>
                  <a:pt x="4439" y="8694"/>
                </a:lnTo>
                <a:close/>
                <a:moveTo>
                  <a:pt x="1541" y="13022"/>
                </a:moveTo>
                <a:lnTo>
                  <a:pt x="2091" y="13389"/>
                </a:lnTo>
                <a:lnTo>
                  <a:pt x="2091" y="13572"/>
                </a:lnTo>
                <a:lnTo>
                  <a:pt x="2126" y="13749"/>
                </a:lnTo>
                <a:lnTo>
                  <a:pt x="1504" y="13389"/>
                </a:lnTo>
                <a:lnTo>
                  <a:pt x="1578" y="13352"/>
                </a:lnTo>
                <a:lnTo>
                  <a:pt x="1614" y="13315"/>
                </a:lnTo>
                <a:lnTo>
                  <a:pt x="1614" y="13279"/>
                </a:lnTo>
                <a:lnTo>
                  <a:pt x="1614" y="13205"/>
                </a:lnTo>
                <a:lnTo>
                  <a:pt x="1541" y="13095"/>
                </a:lnTo>
                <a:lnTo>
                  <a:pt x="1541" y="13022"/>
                </a:lnTo>
                <a:close/>
                <a:moveTo>
                  <a:pt x="13206" y="12949"/>
                </a:moveTo>
                <a:lnTo>
                  <a:pt x="13169" y="13022"/>
                </a:lnTo>
                <a:lnTo>
                  <a:pt x="13059" y="13756"/>
                </a:lnTo>
                <a:lnTo>
                  <a:pt x="13059" y="13829"/>
                </a:lnTo>
                <a:lnTo>
                  <a:pt x="13096" y="13866"/>
                </a:lnTo>
                <a:lnTo>
                  <a:pt x="12912" y="14086"/>
                </a:lnTo>
                <a:lnTo>
                  <a:pt x="12912" y="13719"/>
                </a:lnTo>
                <a:lnTo>
                  <a:pt x="12875" y="13352"/>
                </a:lnTo>
                <a:lnTo>
                  <a:pt x="13206" y="12949"/>
                </a:lnTo>
                <a:close/>
                <a:moveTo>
                  <a:pt x="2458" y="13646"/>
                </a:moveTo>
                <a:lnTo>
                  <a:pt x="2641" y="13792"/>
                </a:lnTo>
                <a:lnTo>
                  <a:pt x="2788" y="13902"/>
                </a:lnTo>
                <a:lnTo>
                  <a:pt x="2788" y="14086"/>
                </a:lnTo>
                <a:lnTo>
                  <a:pt x="2825" y="14233"/>
                </a:lnTo>
                <a:lnTo>
                  <a:pt x="2605" y="14086"/>
                </a:lnTo>
                <a:lnTo>
                  <a:pt x="2385" y="13939"/>
                </a:lnTo>
                <a:lnTo>
                  <a:pt x="2495" y="13939"/>
                </a:lnTo>
                <a:lnTo>
                  <a:pt x="2568" y="13866"/>
                </a:lnTo>
                <a:lnTo>
                  <a:pt x="2568" y="13829"/>
                </a:lnTo>
                <a:lnTo>
                  <a:pt x="2568" y="13756"/>
                </a:lnTo>
                <a:lnTo>
                  <a:pt x="2458" y="13646"/>
                </a:lnTo>
                <a:close/>
                <a:moveTo>
                  <a:pt x="3595" y="9794"/>
                </a:moveTo>
                <a:lnTo>
                  <a:pt x="3558" y="9831"/>
                </a:lnTo>
                <a:lnTo>
                  <a:pt x="3522" y="9867"/>
                </a:lnTo>
                <a:lnTo>
                  <a:pt x="3558" y="9977"/>
                </a:lnTo>
                <a:lnTo>
                  <a:pt x="3595" y="10088"/>
                </a:lnTo>
                <a:lnTo>
                  <a:pt x="3815" y="10234"/>
                </a:lnTo>
                <a:lnTo>
                  <a:pt x="4659" y="10821"/>
                </a:lnTo>
                <a:lnTo>
                  <a:pt x="5466" y="11518"/>
                </a:lnTo>
                <a:lnTo>
                  <a:pt x="6236" y="12178"/>
                </a:lnTo>
                <a:lnTo>
                  <a:pt x="7080" y="12839"/>
                </a:lnTo>
                <a:lnTo>
                  <a:pt x="7923" y="13462"/>
                </a:lnTo>
                <a:lnTo>
                  <a:pt x="8730" y="14049"/>
                </a:lnTo>
                <a:lnTo>
                  <a:pt x="9134" y="14343"/>
                </a:lnTo>
                <a:lnTo>
                  <a:pt x="9574" y="14563"/>
                </a:lnTo>
                <a:lnTo>
                  <a:pt x="9684" y="14563"/>
                </a:lnTo>
                <a:lnTo>
                  <a:pt x="9794" y="14526"/>
                </a:lnTo>
                <a:lnTo>
                  <a:pt x="9868" y="14453"/>
                </a:lnTo>
                <a:lnTo>
                  <a:pt x="9904" y="14416"/>
                </a:lnTo>
                <a:lnTo>
                  <a:pt x="9904" y="14379"/>
                </a:lnTo>
                <a:lnTo>
                  <a:pt x="9904" y="14306"/>
                </a:lnTo>
                <a:lnTo>
                  <a:pt x="9868" y="14269"/>
                </a:lnTo>
                <a:lnTo>
                  <a:pt x="9794" y="14196"/>
                </a:lnTo>
                <a:lnTo>
                  <a:pt x="9721" y="14159"/>
                </a:lnTo>
                <a:lnTo>
                  <a:pt x="9501" y="14012"/>
                </a:lnTo>
                <a:lnTo>
                  <a:pt x="9281" y="13866"/>
                </a:lnTo>
                <a:lnTo>
                  <a:pt x="8290" y="13205"/>
                </a:lnTo>
                <a:lnTo>
                  <a:pt x="7373" y="12508"/>
                </a:lnTo>
                <a:lnTo>
                  <a:pt x="6493" y="11812"/>
                </a:lnTo>
                <a:lnTo>
                  <a:pt x="5649" y="11115"/>
                </a:lnTo>
                <a:lnTo>
                  <a:pt x="4769" y="10418"/>
                </a:lnTo>
                <a:lnTo>
                  <a:pt x="4549" y="10234"/>
                </a:lnTo>
                <a:lnTo>
                  <a:pt x="4145" y="9977"/>
                </a:lnTo>
                <a:lnTo>
                  <a:pt x="3925" y="9867"/>
                </a:lnTo>
                <a:lnTo>
                  <a:pt x="3742" y="9794"/>
                </a:lnTo>
                <a:close/>
                <a:moveTo>
                  <a:pt x="3155" y="14122"/>
                </a:moveTo>
                <a:lnTo>
                  <a:pt x="3778" y="14563"/>
                </a:lnTo>
                <a:lnTo>
                  <a:pt x="3742" y="14746"/>
                </a:lnTo>
                <a:lnTo>
                  <a:pt x="3742" y="14856"/>
                </a:lnTo>
                <a:lnTo>
                  <a:pt x="3338" y="14563"/>
                </a:lnTo>
                <a:lnTo>
                  <a:pt x="3338" y="14489"/>
                </a:lnTo>
                <a:lnTo>
                  <a:pt x="3302" y="14416"/>
                </a:lnTo>
                <a:lnTo>
                  <a:pt x="3192" y="14269"/>
                </a:lnTo>
                <a:lnTo>
                  <a:pt x="3155" y="14122"/>
                </a:lnTo>
                <a:close/>
                <a:moveTo>
                  <a:pt x="12692" y="13536"/>
                </a:moveTo>
                <a:lnTo>
                  <a:pt x="12619" y="13976"/>
                </a:lnTo>
                <a:lnTo>
                  <a:pt x="12582" y="14416"/>
                </a:lnTo>
                <a:lnTo>
                  <a:pt x="12582" y="14489"/>
                </a:lnTo>
                <a:lnTo>
                  <a:pt x="12142" y="15040"/>
                </a:lnTo>
                <a:lnTo>
                  <a:pt x="12142" y="14893"/>
                </a:lnTo>
                <a:lnTo>
                  <a:pt x="12142" y="14563"/>
                </a:lnTo>
                <a:lnTo>
                  <a:pt x="12105" y="14269"/>
                </a:lnTo>
                <a:lnTo>
                  <a:pt x="12692" y="13536"/>
                </a:lnTo>
                <a:close/>
                <a:moveTo>
                  <a:pt x="4035" y="14746"/>
                </a:moveTo>
                <a:lnTo>
                  <a:pt x="4402" y="15003"/>
                </a:lnTo>
                <a:lnTo>
                  <a:pt x="4402" y="15040"/>
                </a:lnTo>
                <a:lnTo>
                  <a:pt x="4402" y="15150"/>
                </a:lnTo>
                <a:lnTo>
                  <a:pt x="4439" y="15223"/>
                </a:lnTo>
                <a:lnTo>
                  <a:pt x="4549" y="15370"/>
                </a:lnTo>
                <a:lnTo>
                  <a:pt x="4659" y="15553"/>
                </a:lnTo>
                <a:lnTo>
                  <a:pt x="4255" y="15223"/>
                </a:lnTo>
                <a:lnTo>
                  <a:pt x="4255" y="15150"/>
                </a:lnTo>
                <a:lnTo>
                  <a:pt x="4219" y="15076"/>
                </a:lnTo>
                <a:lnTo>
                  <a:pt x="4109" y="14966"/>
                </a:lnTo>
                <a:lnTo>
                  <a:pt x="4035" y="14856"/>
                </a:lnTo>
                <a:lnTo>
                  <a:pt x="4035" y="14746"/>
                </a:lnTo>
                <a:close/>
                <a:moveTo>
                  <a:pt x="11922" y="14489"/>
                </a:moveTo>
                <a:lnTo>
                  <a:pt x="11885" y="14856"/>
                </a:lnTo>
                <a:lnTo>
                  <a:pt x="11848" y="15113"/>
                </a:lnTo>
                <a:lnTo>
                  <a:pt x="11848" y="15260"/>
                </a:lnTo>
                <a:lnTo>
                  <a:pt x="11848" y="15370"/>
                </a:lnTo>
                <a:lnTo>
                  <a:pt x="11555" y="15700"/>
                </a:lnTo>
                <a:lnTo>
                  <a:pt x="11592" y="15480"/>
                </a:lnTo>
                <a:lnTo>
                  <a:pt x="11555" y="15223"/>
                </a:lnTo>
                <a:lnTo>
                  <a:pt x="11555" y="15150"/>
                </a:lnTo>
                <a:lnTo>
                  <a:pt x="11482" y="15113"/>
                </a:lnTo>
                <a:lnTo>
                  <a:pt x="11445" y="15113"/>
                </a:lnTo>
                <a:lnTo>
                  <a:pt x="11922" y="14489"/>
                </a:lnTo>
                <a:close/>
                <a:moveTo>
                  <a:pt x="4769" y="15223"/>
                </a:moveTo>
                <a:lnTo>
                  <a:pt x="5026" y="15406"/>
                </a:lnTo>
                <a:lnTo>
                  <a:pt x="5576" y="15810"/>
                </a:lnTo>
                <a:lnTo>
                  <a:pt x="5576" y="15883"/>
                </a:lnTo>
                <a:lnTo>
                  <a:pt x="5576" y="16177"/>
                </a:lnTo>
                <a:lnTo>
                  <a:pt x="5576" y="16287"/>
                </a:lnTo>
                <a:lnTo>
                  <a:pt x="4916" y="15773"/>
                </a:lnTo>
                <a:lnTo>
                  <a:pt x="4952" y="15663"/>
                </a:lnTo>
                <a:lnTo>
                  <a:pt x="4952" y="15553"/>
                </a:lnTo>
                <a:lnTo>
                  <a:pt x="4916" y="15480"/>
                </a:lnTo>
                <a:lnTo>
                  <a:pt x="4879" y="15370"/>
                </a:lnTo>
                <a:lnTo>
                  <a:pt x="4769" y="15223"/>
                </a:lnTo>
                <a:close/>
                <a:moveTo>
                  <a:pt x="5833" y="15993"/>
                </a:moveTo>
                <a:lnTo>
                  <a:pt x="6456" y="16507"/>
                </a:lnTo>
                <a:lnTo>
                  <a:pt x="6420" y="16580"/>
                </a:lnTo>
                <a:lnTo>
                  <a:pt x="6383" y="16690"/>
                </a:lnTo>
                <a:lnTo>
                  <a:pt x="6346" y="16874"/>
                </a:lnTo>
                <a:lnTo>
                  <a:pt x="5869" y="16507"/>
                </a:lnTo>
                <a:lnTo>
                  <a:pt x="5869" y="16323"/>
                </a:lnTo>
                <a:lnTo>
                  <a:pt x="5869" y="16140"/>
                </a:lnTo>
                <a:lnTo>
                  <a:pt x="5833" y="15993"/>
                </a:lnTo>
                <a:close/>
                <a:moveTo>
                  <a:pt x="11298" y="15260"/>
                </a:moveTo>
                <a:lnTo>
                  <a:pt x="11298" y="15443"/>
                </a:lnTo>
                <a:lnTo>
                  <a:pt x="11225" y="15957"/>
                </a:lnTo>
                <a:lnTo>
                  <a:pt x="11225" y="16030"/>
                </a:lnTo>
                <a:lnTo>
                  <a:pt x="11261" y="16067"/>
                </a:lnTo>
                <a:lnTo>
                  <a:pt x="10088" y="17387"/>
                </a:lnTo>
                <a:lnTo>
                  <a:pt x="10088" y="17130"/>
                </a:lnTo>
                <a:lnTo>
                  <a:pt x="10088" y="16984"/>
                </a:lnTo>
                <a:lnTo>
                  <a:pt x="10308" y="16653"/>
                </a:lnTo>
                <a:lnTo>
                  <a:pt x="10821" y="15920"/>
                </a:lnTo>
                <a:lnTo>
                  <a:pt x="10785" y="16067"/>
                </a:lnTo>
                <a:lnTo>
                  <a:pt x="10711" y="16287"/>
                </a:lnTo>
                <a:lnTo>
                  <a:pt x="10711" y="16397"/>
                </a:lnTo>
                <a:lnTo>
                  <a:pt x="10711" y="16507"/>
                </a:lnTo>
                <a:lnTo>
                  <a:pt x="10748" y="16543"/>
                </a:lnTo>
                <a:lnTo>
                  <a:pt x="10785" y="16543"/>
                </a:lnTo>
                <a:lnTo>
                  <a:pt x="10895" y="16470"/>
                </a:lnTo>
                <a:lnTo>
                  <a:pt x="10968" y="16360"/>
                </a:lnTo>
                <a:lnTo>
                  <a:pt x="11005" y="16103"/>
                </a:lnTo>
                <a:lnTo>
                  <a:pt x="11005" y="15663"/>
                </a:lnTo>
                <a:lnTo>
                  <a:pt x="11225" y="15370"/>
                </a:lnTo>
                <a:lnTo>
                  <a:pt x="11298" y="15260"/>
                </a:lnTo>
                <a:close/>
                <a:moveTo>
                  <a:pt x="6566" y="16580"/>
                </a:moveTo>
                <a:lnTo>
                  <a:pt x="7006" y="17020"/>
                </a:lnTo>
                <a:lnTo>
                  <a:pt x="7006" y="17240"/>
                </a:lnTo>
                <a:lnTo>
                  <a:pt x="7006" y="17460"/>
                </a:lnTo>
                <a:lnTo>
                  <a:pt x="6896" y="17350"/>
                </a:lnTo>
                <a:lnTo>
                  <a:pt x="6640" y="17130"/>
                </a:lnTo>
                <a:lnTo>
                  <a:pt x="6640" y="17020"/>
                </a:lnTo>
                <a:lnTo>
                  <a:pt x="6603" y="16800"/>
                </a:lnTo>
                <a:lnTo>
                  <a:pt x="6566" y="16580"/>
                </a:lnTo>
                <a:close/>
                <a:moveTo>
                  <a:pt x="9464" y="404"/>
                </a:moveTo>
                <a:lnTo>
                  <a:pt x="9684" y="440"/>
                </a:lnTo>
                <a:lnTo>
                  <a:pt x="9868" y="477"/>
                </a:lnTo>
                <a:lnTo>
                  <a:pt x="10051" y="587"/>
                </a:lnTo>
                <a:lnTo>
                  <a:pt x="10418" y="844"/>
                </a:lnTo>
                <a:lnTo>
                  <a:pt x="10711" y="1064"/>
                </a:lnTo>
                <a:lnTo>
                  <a:pt x="12582" y="2421"/>
                </a:lnTo>
                <a:lnTo>
                  <a:pt x="14489" y="3815"/>
                </a:lnTo>
                <a:lnTo>
                  <a:pt x="15443" y="4512"/>
                </a:lnTo>
                <a:lnTo>
                  <a:pt x="15700" y="4732"/>
                </a:lnTo>
                <a:lnTo>
                  <a:pt x="15847" y="4805"/>
                </a:lnTo>
                <a:lnTo>
                  <a:pt x="15993" y="4879"/>
                </a:lnTo>
                <a:lnTo>
                  <a:pt x="15590" y="5356"/>
                </a:lnTo>
                <a:lnTo>
                  <a:pt x="15223" y="5869"/>
                </a:lnTo>
                <a:lnTo>
                  <a:pt x="15040" y="6089"/>
                </a:lnTo>
                <a:lnTo>
                  <a:pt x="14856" y="6383"/>
                </a:lnTo>
                <a:lnTo>
                  <a:pt x="14783" y="6529"/>
                </a:lnTo>
                <a:lnTo>
                  <a:pt x="14746" y="6639"/>
                </a:lnTo>
                <a:lnTo>
                  <a:pt x="14746" y="6786"/>
                </a:lnTo>
                <a:lnTo>
                  <a:pt x="14856" y="6896"/>
                </a:lnTo>
                <a:lnTo>
                  <a:pt x="14966" y="7006"/>
                </a:lnTo>
                <a:lnTo>
                  <a:pt x="15076" y="7080"/>
                </a:lnTo>
                <a:lnTo>
                  <a:pt x="15370" y="7190"/>
                </a:lnTo>
                <a:lnTo>
                  <a:pt x="15957" y="7300"/>
                </a:lnTo>
                <a:lnTo>
                  <a:pt x="16727" y="7446"/>
                </a:lnTo>
                <a:lnTo>
                  <a:pt x="17021" y="7520"/>
                </a:lnTo>
                <a:lnTo>
                  <a:pt x="16984" y="7593"/>
                </a:lnTo>
                <a:lnTo>
                  <a:pt x="16470" y="8143"/>
                </a:lnTo>
                <a:lnTo>
                  <a:pt x="15993" y="8730"/>
                </a:lnTo>
                <a:lnTo>
                  <a:pt x="15040" y="9904"/>
                </a:lnTo>
                <a:lnTo>
                  <a:pt x="12912" y="12508"/>
                </a:lnTo>
                <a:lnTo>
                  <a:pt x="11848" y="13792"/>
                </a:lnTo>
                <a:lnTo>
                  <a:pt x="10821" y="15113"/>
                </a:lnTo>
                <a:lnTo>
                  <a:pt x="10344" y="15736"/>
                </a:lnTo>
                <a:lnTo>
                  <a:pt x="9904" y="16397"/>
                </a:lnTo>
                <a:lnTo>
                  <a:pt x="9464" y="17057"/>
                </a:lnTo>
                <a:lnTo>
                  <a:pt x="9317" y="17277"/>
                </a:lnTo>
                <a:lnTo>
                  <a:pt x="9207" y="17497"/>
                </a:lnTo>
                <a:lnTo>
                  <a:pt x="8987" y="17387"/>
                </a:lnTo>
                <a:lnTo>
                  <a:pt x="8767" y="17350"/>
                </a:lnTo>
                <a:lnTo>
                  <a:pt x="8290" y="17204"/>
                </a:lnTo>
                <a:lnTo>
                  <a:pt x="7997" y="17094"/>
                </a:lnTo>
                <a:lnTo>
                  <a:pt x="7740" y="16910"/>
                </a:lnTo>
                <a:lnTo>
                  <a:pt x="7483" y="16727"/>
                </a:lnTo>
                <a:lnTo>
                  <a:pt x="7227" y="16507"/>
                </a:lnTo>
                <a:lnTo>
                  <a:pt x="6750" y="16067"/>
                </a:lnTo>
                <a:lnTo>
                  <a:pt x="6273" y="15663"/>
                </a:lnTo>
                <a:lnTo>
                  <a:pt x="5723" y="15296"/>
                </a:lnTo>
                <a:lnTo>
                  <a:pt x="5209" y="14929"/>
                </a:lnTo>
                <a:lnTo>
                  <a:pt x="3045" y="13462"/>
                </a:lnTo>
                <a:lnTo>
                  <a:pt x="1908" y="12619"/>
                </a:lnTo>
                <a:lnTo>
                  <a:pt x="1321" y="12215"/>
                </a:lnTo>
                <a:lnTo>
                  <a:pt x="697" y="11848"/>
                </a:lnTo>
                <a:lnTo>
                  <a:pt x="624" y="11812"/>
                </a:lnTo>
                <a:lnTo>
                  <a:pt x="1614" y="10381"/>
                </a:lnTo>
                <a:lnTo>
                  <a:pt x="2641" y="8950"/>
                </a:lnTo>
                <a:lnTo>
                  <a:pt x="3668" y="7556"/>
                </a:lnTo>
                <a:lnTo>
                  <a:pt x="4732" y="6163"/>
                </a:lnTo>
                <a:lnTo>
                  <a:pt x="6970" y="3338"/>
                </a:lnTo>
                <a:lnTo>
                  <a:pt x="8144" y="1944"/>
                </a:lnTo>
                <a:lnTo>
                  <a:pt x="8730" y="1284"/>
                </a:lnTo>
                <a:lnTo>
                  <a:pt x="9244" y="550"/>
                </a:lnTo>
                <a:lnTo>
                  <a:pt x="9281" y="477"/>
                </a:lnTo>
                <a:lnTo>
                  <a:pt x="9281" y="404"/>
                </a:lnTo>
                <a:close/>
                <a:moveTo>
                  <a:pt x="7227" y="17204"/>
                </a:moveTo>
                <a:lnTo>
                  <a:pt x="7667" y="17460"/>
                </a:lnTo>
                <a:lnTo>
                  <a:pt x="8107" y="17681"/>
                </a:lnTo>
                <a:lnTo>
                  <a:pt x="8070" y="17937"/>
                </a:lnTo>
                <a:lnTo>
                  <a:pt x="8107" y="18194"/>
                </a:lnTo>
                <a:lnTo>
                  <a:pt x="7850" y="18084"/>
                </a:lnTo>
                <a:lnTo>
                  <a:pt x="7447" y="17791"/>
                </a:lnTo>
                <a:lnTo>
                  <a:pt x="7410" y="17644"/>
                </a:lnTo>
                <a:lnTo>
                  <a:pt x="7337" y="17497"/>
                </a:lnTo>
                <a:lnTo>
                  <a:pt x="7227" y="17204"/>
                </a:lnTo>
                <a:close/>
                <a:moveTo>
                  <a:pt x="9831" y="17460"/>
                </a:moveTo>
                <a:lnTo>
                  <a:pt x="9868" y="17534"/>
                </a:lnTo>
                <a:lnTo>
                  <a:pt x="9904" y="17571"/>
                </a:lnTo>
                <a:lnTo>
                  <a:pt x="9464" y="18084"/>
                </a:lnTo>
                <a:lnTo>
                  <a:pt x="9207" y="18341"/>
                </a:lnTo>
                <a:lnTo>
                  <a:pt x="9171" y="18231"/>
                </a:lnTo>
                <a:lnTo>
                  <a:pt x="9134" y="18121"/>
                </a:lnTo>
                <a:lnTo>
                  <a:pt x="9134" y="17974"/>
                </a:lnTo>
                <a:lnTo>
                  <a:pt x="9317" y="17974"/>
                </a:lnTo>
                <a:lnTo>
                  <a:pt x="9317" y="17937"/>
                </a:lnTo>
                <a:lnTo>
                  <a:pt x="9391" y="17937"/>
                </a:lnTo>
                <a:lnTo>
                  <a:pt x="9464" y="17901"/>
                </a:lnTo>
                <a:lnTo>
                  <a:pt x="9574" y="17827"/>
                </a:lnTo>
                <a:lnTo>
                  <a:pt x="9647" y="17681"/>
                </a:lnTo>
                <a:lnTo>
                  <a:pt x="9794" y="17460"/>
                </a:lnTo>
                <a:close/>
                <a:moveTo>
                  <a:pt x="9464" y="0"/>
                </a:moveTo>
                <a:lnTo>
                  <a:pt x="9281" y="37"/>
                </a:lnTo>
                <a:lnTo>
                  <a:pt x="9134" y="110"/>
                </a:lnTo>
                <a:lnTo>
                  <a:pt x="9024" y="147"/>
                </a:lnTo>
                <a:lnTo>
                  <a:pt x="8951" y="257"/>
                </a:lnTo>
                <a:lnTo>
                  <a:pt x="8914" y="294"/>
                </a:lnTo>
                <a:lnTo>
                  <a:pt x="8914" y="330"/>
                </a:lnTo>
                <a:lnTo>
                  <a:pt x="8327" y="954"/>
                </a:lnTo>
                <a:lnTo>
                  <a:pt x="7740" y="1614"/>
                </a:lnTo>
                <a:lnTo>
                  <a:pt x="6640" y="2971"/>
                </a:lnTo>
                <a:lnTo>
                  <a:pt x="5502" y="4365"/>
                </a:lnTo>
                <a:lnTo>
                  <a:pt x="4402" y="5759"/>
                </a:lnTo>
                <a:lnTo>
                  <a:pt x="2421" y="8400"/>
                </a:lnTo>
                <a:lnTo>
                  <a:pt x="477" y="11041"/>
                </a:lnTo>
                <a:lnTo>
                  <a:pt x="330" y="11261"/>
                </a:lnTo>
                <a:lnTo>
                  <a:pt x="37" y="11701"/>
                </a:lnTo>
                <a:lnTo>
                  <a:pt x="0" y="11775"/>
                </a:lnTo>
                <a:lnTo>
                  <a:pt x="0" y="11885"/>
                </a:lnTo>
                <a:lnTo>
                  <a:pt x="37" y="11958"/>
                </a:lnTo>
                <a:lnTo>
                  <a:pt x="74" y="12032"/>
                </a:lnTo>
                <a:lnTo>
                  <a:pt x="147" y="12068"/>
                </a:lnTo>
                <a:lnTo>
                  <a:pt x="220" y="12105"/>
                </a:lnTo>
                <a:lnTo>
                  <a:pt x="294" y="12105"/>
                </a:lnTo>
                <a:lnTo>
                  <a:pt x="404" y="12068"/>
                </a:lnTo>
                <a:lnTo>
                  <a:pt x="440" y="12142"/>
                </a:lnTo>
                <a:lnTo>
                  <a:pt x="697" y="12398"/>
                </a:lnTo>
                <a:lnTo>
                  <a:pt x="587" y="12508"/>
                </a:lnTo>
                <a:lnTo>
                  <a:pt x="514" y="12655"/>
                </a:lnTo>
                <a:lnTo>
                  <a:pt x="440" y="12802"/>
                </a:lnTo>
                <a:lnTo>
                  <a:pt x="404" y="12949"/>
                </a:lnTo>
                <a:lnTo>
                  <a:pt x="404" y="13022"/>
                </a:lnTo>
                <a:lnTo>
                  <a:pt x="440" y="13059"/>
                </a:lnTo>
                <a:lnTo>
                  <a:pt x="514" y="13095"/>
                </a:lnTo>
                <a:lnTo>
                  <a:pt x="550" y="13095"/>
                </a:lnTo>
                <a:lnTo>
                  <a:pt x="624" y="13205"/>
                </a:lnTo>
                <a:lnTo>
                  <a:pt x="697" y="13315"/>
                </a:lnTo>
                <a:lnTo>
                  <a:pt x="881" y="13462"/>
                </a:lnTo>
                <a:lnTo>
                  <a:pt x="1284" y="13719"/>
                </a:lnTo>
                <a:lnTo>
                  <a:pt x="2385" y="14416"/>
                </a:lnTo>
                <a:lnTo>
                  <a:pt x="3558" y="15223"/>
                </a:lnTo>
                <a:lnTo>
                  <a:pt x="4659" y="16103"/>
                </a:lnTo>
                <a:lnTo>
                  <a:pt x="6420" y="17534"/>
                </a:lnTo>
                <a:lnTo>
                  <a:pt x="6420" y="17571"/>
                </a:lnTo>
                <a:lnTo>
                  <a:pt x="6493" y="17644"/>
                </a:lnTo>
                <a:lnTo>
                  <a:pt x="6566" y="17644"/>
                </a:lnTo>
                <a:lnTo>
                  <a:pt x="6823" y="17864"/>
                </a:lnTo>
                <a:lnTo>
                  <a:pt x="7300" y="18231"/>
                </a:lnTo>
                <a:lnTo>
                  <a:pt x="7777" y="18561"/>
                </a:lnTo>
                <a:lnTo>
                  <a:pt x="8034" y="18671"/>
                </a:lnTo>
                <a:lnTo>
                  <a:pt x="8254" y="18781"/>
                </a:lnTo>
                <a:lnTo>
                  <a:pt x="8510" y="18854"/>
                </a:lnTo>
                <a:lnTo>
                  <a:pt x="8620" y="18854"/>
                </a:lnTo>
                <a:lnTo>
                  <a:pt x="8767" y="18818"/>
                </a:lnTo>
                <a:lnTo>
                  <a:pt x="8804" y="18744"/>
                </a:lnTo>
                <a:lnTo>
                  <a:pt x="8840" y="18708"/>
                </a:lnTo>
                <a:lnTo>
                  <a:pt x="8840" y="18634"/>
                </a:lnTo>
                <a:lnTo>
                  <a:pt x="8804" y="18561"/>
                </a:lnTo>
                <a:lnTo>
                  <a:pt x="8730" y="18488"/>
                </a:lnTo>
                <a:lnTo>
                  <a:pt x="8620" y="18414"/>
                </a:lnTo>
                <a:lnTo>
                  <a:pt x="8437" y="18341"/>
                </a:lnTo>
                <a:lnTo>
                  <a:pt x="8400" y="18341"/>
                </a:lnTo>
                <a:lnTo>
                  <a:pt x="8400" y="18157"/>
                </a:lnTo>
                <a:lnTo>
                  <a:pt x="8400" y="17974"/>
                </a:lnTo>
                <a:lnTo>
                  <a:pt x="8364" y="17791"/>
                </a:lnTo>
                <a:lnTo>
                  <a:pt x="8620" y="17864"/>
                </a:lnTo>
                <a:lnTo>
                  <a:pt x="8951" y="17937"/>
                </a:lnTo>
                <a:lnTo>
                  <a:pt x="8877" y="18121"/>
                </a:lnTo>
                <a:lnTo>
                  <a:pt x="8877" y="18267"/>
                </a:lnTo>
                <a:lnTo>
                  <a:pt x="8914" y="18451"/>
                </a:lnTo>
                <a:lnTo>
                  <a:pt x="8987" y="18598"/>
                </a:lnTo>
                <a:lnTo>
                  <a:pt x="8877" y="18781"/>
                </a:lnTo>
                <a:lnTo>
                  <a:pt x="8877" y="18854"/>
                </a:lnTo>
                <a:lnTo>
                  <a:pt x="8914" y="18964"/>
                </a:lnTo>
                <a:lnTo>
                  <a:pt x="9024" y="19001"/>
                </a:lnTo>
                <a:lnTo>
                  <a:pt x="9097" y="18964"/>
                </a:lnTo>
                <a:lnTo>
                  <a:pt x="9281" y="18854"/>
                </a:lnTo>
                <a:lnTo>
                  <a:pt x="9427" y="18708"/>
                </a:lnTo>
                <a:lnTo>
                  <a:pt x="9721" y="18414"/>
                </a:lnTo>
                <a:lnTo>
                  <a:pt x="10344" y="17717"/>
                </a:lnTo>
                <a:lnTo>
                  <a:pt x="11555" y="16397"/>
                </a:lnTo>
                <a:lnTo>
                  <a:pt x="12802" y="14929"/>
                </a:lnTo>
                <a:lnTo>
                  <a:pt x="14013" y="13462"/>
                </a:lnTo>
                <a:lnTo>
                  <a:pt x="15150" y="11958"/>
                </a:lnTo>
                <a:lnTo>
                  <a:pt x="16214" y="10454"/>
                </a:lnTo>
                <a:lnTo>
                  <a:pt x="17314" y="8950"/>
                </a:lnTo>
                <a:lnTo>
                  <a:pt x="17791" y="8253"/>
                </a:lnTo>
                <a:lnTo>
                  <a:pt x="18011" y="7887"/>
                </a:lnTo>
                <a:lnTo>
                  <a:pt x="18231" y="7483"/>
                </a:lnTo>
                <a:lnTo>
                  <a:pt x="18304" y="7483"/>
                </a:lnTo>
                <a:lnTo>
                  <a:pt x="18341" y="7446"/>
                </a:lnTo>
                <a:lnTo>
                  <a:pt x="18378" y="7373"/>
                </a:lnTo>
                <a:lnTo>
                  <a:pt x="18378" y="7300"/>
                </a:lnTo>
                <a:lnTo>
                  <a:pt x="18268" y="7080"/>
                </a:lnTo>
                <a:lnTo>
                  <a:pt x="18158" y="6860"/>
                </a:lnTo>
                <a:lnTo>
                  <a:pt x="17828" y="6493"/>
                </a:lnTo>
                <a:lnTo>
                  <a:pt x="17644" y="6346"/>
                </a:lnTo>
                <a:lnTo>
                  <a:pt x="17424" y="6199"/>
                </a:lnTo>
                <a:lnTo>
                  <a:pt x="17277" y="6126"/>
                </a:lnTo>
                <a:lnTo>
                  <a:pt x="17131" y="6089"/>
                </a:lnTo>
                <a:lnTo>
                  <a:pt x="16910" y="5576"/>
                </a:lnTo>
                <a:lnTo>
                  <a:pt x="16837" y="5319"/>
                </a:lnTo>
                <a:lnTo>
                  <a:pt x="16800" y="5062"/>
                </a:lnTo>
                <a:lnTo>
                  <a:pt x="16800" y="4915"/>
                </a:lnTo>
                <a:lnTo>
                  <a:pt x="16727" y="4769"/>
                </a:lnTo>
                <a:lnTo>
                  <a:pt x="16654" y="4695"/>
                </a:lnTo>
                <a:lnTo>
                  <a:pt x="16470" y="4695"/>
                </a:lnTo>
                <a:lnTo>
                  <a:pt x="16397" y="4732"/>
                </a:lnTo>
                <a:lnTo>
                  <a:pt x="16360" y="4769"/>
                </a:lnTo>
                <a:lnTo>
                  <a:pt x="16397" y="4842"/>
                </a:lnTo>
                <a:lnTo>
                  <a:pt x="16434" y="4879"/>
                </a:lnTo>
                <a:lnTo>
                  <a:pt x="16434" y="4915"/>
                </a:lnTo>
                <a:lnTo>
                  <a:pt x="16434" y="5099"/>
                </a:lnTo>
                <a:lnTo>
                  <a:pt x="16434" y="5356"/>
                </a:lnTo>
                <a:lnTo>
                  <a:pt x="16470" y="5539"/>
                </a:lnTo>
                <a:lnTo>
                  <a:pt x="16544" y="5759"/>
                </a:lnTo>
                <a:lnTo>
                  <a:pt x="16690" y="6126"/>
                </a:lnTo>
                <a:lnTo>
                  <a:pt x="16984" y="7006"/>
                </a:lnTo>
                <a:lnTo>
                  <a:pt x="17021" y="7080"/>
                </a:lnTo>
                <a:lnTo>
                  <a:pt x="16544" y="6970"/>
                </a:lnTo>
                <a:lnTo>
                  <a:pt x="15920" y="6860"/>
                </a:lnTo>
                <a:lnTo>
                  <a:pt x="15296" y="6713"/>
                </a:lnTo>
                <a:lnTo>
                  <a:pt x="15186" y="6639"/>
                </a:lnTo>
                <a:lnTo>
                  <a:pt x="15223" y="6603"/>
                </a:lnTo>
                <a:lnTo>
                  <a:pt x="15333" y="6419"/>
                </a:lnTo>
                <a:lnTo>
                  <a:pt x="15700" y="5906"/>
                </a:lnTo>
                <a:lnTo>
                  <a:pt x="16030" y="5392"/>
                </a:lnTo>
                <a:lnTo>
                  <a:pt x="16287" y="4915"/>
                </a:lnTo>
                <a:lnTo>
                  <a:pt x="16360" y="4842"/>
                </a:lnTo>
                <a:lnTo>
                  <a:pt x="16360" y="4732"/>
                </a:lnTo>
                <a:lnTo>
                  <a:pt x="16324" y="4622"/>
                </a:lnTo>
                <a:lnTo>
                  <a:pt x="16250" y="4512"/>
                </a:lnTo>
                <a:lnTo>
                  <a:pt x="16067" y="4329"/>
                </a:lnTo>
                <a:lnTo>
                  <a:pt x="15590" y="4035"/>
                </a:lnTo>
                <a:lnTo>
                  <a:pt x="14526" y="3265"/>
                </a:lnTo>
                <a:lnTo>
                  <a:pt x="12435" y="1724"/>
                </a:lnTo>
                <a:lnTo>
                  <a:pt x="11445" y="1027"/>
                </a:lnTo>
                <a:lnTo>
                  <a:pt x="10454" y="330"/>
                </a:lnTo>
                <a:lnTo>
                  <a:pt x="10124" y="147"/>
                </a:lnTo>
                <a:lnTo>
                  <a:pt x="9794" y="37"/>
                </a:lnTo>
                <a:lnTo>
                  <a:pt x="9611"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499" name="Google Shape;499;p10"/>
          <p:cNvSpPr/>
          <p:nvPr/>
        </p:nvSpPr>
        <p:spPr>
          <a:xfrm>
            <a:off x="700454" y="4557600"/>
            <a:ext cx="504670" cy="400627"/>
          </a:xfrm>
          <a:custGeom>
            <a:avLst/>
            <a:gdLst/>
            <a:ahLst/>
            <a:cxnLst/>
            <a:rect l="l" t="t" r="r" b="b"/>
            <a:pathLst>
              <a:path w="17792" h="14124" extrusionOk="0">
                <a:moveTo>
                  <a:pt x="10565" y="2275"/>
                </a:moveTo>
                <a:lnTo>
                  <a:pt x="10785" y="2312"/>
                </a:lnTo>
                <a:lnTo>
                  <a:pt x="11189" y="2422"/>
                </a:lnTo>
                <a:lnTo>
                  <a:pt x="11555" y="2605"/>
                </a:lnTo>
                <a:lnTo>
                  <a:pt x="11445" y="2605"/>
                </a:lnTo>
                <a:lnTo>
                  <a:pt x="10638" y="2899"/>
                </a:lnTo>
                <a:lnTo>
                  <a:pt x="9868" y="3192"/>
                </a:lnTo>
                <a:lnTo>
                  <a:pt x="9245" y="3449"/>
                </a:lnTo>
                <a:lnTo>
                  <a:pt x="8584" y="3706"/>
                </a:lnTo>
                <a:lnTo>
                  <a:pt x="7961" y="4036"/>
                </a:lnTo>
                <a:lnTo>
                  <a:pt x="7667" y="4219"/>
                </a:lnTo>
                <a:lnTo>
                  <a:pt x="7410" y="4439"/>
                </a:lnTo>
                <a:lnTo>
                  <a:pt x="7631" y="4073"/>
                </a:lnTo>
                <a:lnTo>
                  <a:pt x="7887" y="3743"/>
                </a:lnTo>
                <a:lnTo>
                  <a:pt x="8144" y="3412"/>
                </a:lnTo>
                <a:lnTo>
                  <a:pt x="8438" y="3156"/>
                </a:lnTo>
                <a:lnTo>
                  <a:pt x="8768" y="2899"/>
                </a:lnTo>
                <a:lnTo>
                  <a:pt x="9098" y="2679"/>
                </a:lnTo>
                <a:lnTo>
                  <a:pt x="9501" y="2495"/>
                </a:lnTo>
                <a:lnTo>
                  <a:pt x="9905" y="2349"/>
                </a:lnTo>
                <a:lnTo>
                  <a:pt x="10125" y="2312"/>
                </a:lnTo>
                <a:lnTo>
                  <a:pt x="10345" y="2275"/>
                </a:lnTo>
                <a:close/>
                <a:moveTo>
                  <a:pt x="1285" y="2129"/>
                </a:moveTo>
                <a:lnTo>
                  <a:pt x="1248" y="2165"/>
                </a:lnTo>
                <a:lnTo>
                  <a:pt x="1101" y="2275"/>
                </a:lnTo>
                <a:lnTo>
                  <a:pt x="991" y="2422"/>
                </a:lnTo>
                <a:lnTo>
                  <a:pt x="808" y="2715"/>
                </a:lnTo>
                <a:lnTo>
                  <a:pt x="588" y="2605"/>
                </a:lnTo>
                <a:lnTo>
                  <a:pt x="441" y="2422"/>
                </a:lnTo>
                <a:lnTo>
                  <a:pt x="258" y="2239"/>
                </a:lnTo>
                <a:lnTo>
                  <a:pt x="184" y="2202"/>
                </a:lnTo>
                <a:lnTo>
                  <a:pt x="111" y="2202"/>
                </a:lnTo>
                <a:lnTo>
                  <a:pt x="37" y="2239"/>
                </a:lnTo>
                <a:lnTo>
                  <a:pt x="1" y="2312"/>
                </a:lnTo>
                <a:lnTo>
                  <a:pt x="1" y="2495"/>
                </a:lnTo>
                <a:lnTo>
                  <a:pt x="74" y="2642"/>
                </a:lnTo>
                <a:lnTo>
                  <a:pt x="147" y="2789"/>
                </a:lnTo>
                <a:lnTo>
                  <a:pt x="258" y="2936"/>
                </a:lnTo>
                <a:lnTo>
                  <a:pt x="404" y="3046"/>
                </a:lnTo>
                <a:lnTo>
                  <a:pt x="588" y="3119"/>
                </a:lnTo>
                <a:lnTo>
                  <a:pt x="294" y="3706"/>
                </a:lnTo>
                <a:lnTo>
                  <a:pt x="74" y="4293"/>
                </a:lnTo>
                <a:lnTo>
                  <a:pt x="74" y="4403"/>
                </a:lnTo>
                <a:lnTo>
                  <a:pt x="74" y="4476"/>
                </a:lnTo>
                <a:lnTo>
                  <a:pt x="147" y="4549"/>
                </a:lnTo>
                <a:lnTo>
                  <a:pt x="221" y="4586"/>
                </a:lnTo>
                <a:lnTo>
                  <a:pt x="294" y="4623"/>
                </a:lnTo>
                <a:lnTo>
                  <a:pt x="368" y="4586"/>
                </a:lnTo>
                <a:lnTo>
                  <a:pt x="441" y="4549"/>
                </a:lnTo>
                <a:lnTo>
                  <a:pt x="514" y="4476"/>
                </a:lnTo>
                <a:lnTo>
                  <a:pt x="991" y="3339"/>
                </a:lnTo>
                <a:lnTo>
                  <a:pt x="1248" y="2789"/>
                </a:lnTo>
                <a:lnTo>
                  <a:pt x="1321" y="2495"/>
                </a:lnTo>
                <a:lnTo>
                  <a:pt x="1395" y="2202"/>
                </a:lnTo>
                <a:lnTo>
                  <a:pt x="1358" y="2165"/>
                </a:lnTo>
                <a:lnTo>
                  <a:pt x="1321" y="2129"/>
                </a:lnTo>
                <a:close/>
                <a:moveTo>
                  <a:pt x="11702" y="2715"/>
                </a:moveTo>
                <a:lnTo>
                  <a:pt x="11959" y="2936"/>
                </a:lnTo>
                <a:lnTo>
                  <a:pt x="12142" y="3156"/>
                </a:lnTo>
                <a:lnTo>
                  <a:pt x="12216" y="3266"/>
                </a:lnTo>
                <a:lnTo>
                  <a:pt x="11812" y="3412"/>
                </a:lnTo>
                <a:lnTo>
                  <a:pt x="11445" y="3559"/>
                </a:lnTo>
                <a:lnTo>
                  <a:pt x="9758" y="4183"/>
                </a:lnTo>
                <a:lnTo>
                  <a:pt x="8254" y="4770"/>
                </a:lnTo>
                <a:lnTo>
                  <a:pt x="7484" y="5100"/>
                </a:lnTo>
                <a:lnTo>
                  <a:pt x="7117" y="5283"/>
                </a:lnTo>
                <a:lnTo>
                  <a:pt x="6787" y="5503"/>
                </a:lnTo>
                <a:lnTo>
                  <a:pt x="7337" y="4549"/>
                </a:lnTo>
                <a:lnTo>
                  <a:pt x="7374" y="4549"/>
                </a:lnTo>
                <a:lnTo>
                  <a:pt x="8364" y="4073"/>
                </a:lnTo>
                <a:lnTo>
                  <a:pt x="9355" y="3632"/>
                </a:lnTo>
                <a:lnTo>
                  <a:pt x="11409" y="2862"/>
                </a:lnTo>
                <a:lnTo>
                  <a:pt x="11445" y="2936"/>
                </a:lnTo>
                <a:lnTo>
                  <a:pt x="11519" y="2972"/>
                </a:lnTo>
                <a:lnTo>
                  <a:pt x="11592" y="3009"/>
                </a:lnTo>
                <a:lnTo>
                  <a:pt x="11666" y="2972"/>
                </a:lnTo>
                <a:lnTo>
                  <a:pt x="11739" y="2899"/>
                </a:lnTo>
                <a:lnTo>
                  <a:pt x="11739" y="2789"/>
                </a:lnTo>
                <a:lnTo>
                  <a:pt x="11702" y="2715"/>
                </a:lnTo>
                <a:close/>
                <a:moveTo>
                  <a:pt x="12326" y="3522"/>
                </a:moveTo>
                <a:lnTo>
                  <a:pt x="12399" y="3596"/>
                </a:lnTo>
                <a:lnTo>
                  <a:pt x="12436" y="3596"/>
                </a:lnTo>
                <a:lnTo>
                  <a:pt x="12583" y="3926"/>
                </a:lnTo>
                <a:lnTo>
                  <a:pt x="12546" y="3926"/>
                </a:lnTo>
                <a:lnTo>
                  <a:pt x="12473" y="3963"/>
                </a:lnTo>
                <a:lnTo>
                  <a:pt x="12289" y="4109"/>
                </a:lnTo>
                <a:lnTo>
                  <a:pt x="12106" y="4219"/>
                </a:lnTo>
                <a:lnTo>
                  <a:pt x="11702" y="4403"/>
                </a:lnTo>
                <a:lnTo>
                  <a:pt x="11262" y="4586"/>
                </a:lnTo>
                <a:lnTo>
                  <a:pt x="10822" y="4733"/>
                </a:lnTo>
                <a:lnTo>
                  <a:pt x="9941" y="5026"/>
                </a:lnTo>
                <a:lnTo>
                  <a:pt x="9061" y="5393"/>
                </a:lnTo>
                <a:lnTo>
                  <a:pt x="8217" y="5723"/>
                </a:lnTo>
                <a:lnTo>
                  <a:pt x="7374" y="6127"/>
                </a:lnTo>
                <a:lnTo>
                  <a:pt x="6750" y="6384"/>
                </a:lnTo>
                <a:lnTo>
                  <a:pt x="6420" y="6567"/>
                </a:lnTo>
                <a:lnTo>
                  <a:pt x="6090" y="6750"/>
                </a:lnTo>
                <a:lnTo>
                  <a:pt x="6310" y="6384"/>
                </a:lnTo>
                <a:lnTo>
                  <a:pt x="6677" y="5650"/>
                </a:lnTo>
                <a:lnTo>
                  <a:pt x="7410" y="5467"/>
                </a:lnTo>
                <a:lnTo>
                  <a:pt x="8107" y="5173"/>
                </a:lnTo>
                <a:lnTo>
                  <a:pt x="9465" y="4623"/>
                </a:lnTo>
                <a:lnTo>
                  <a:pt x="10932" y="4073"/>
                </a:lnTo>
                <a:lnTo>
                  <a:pt x="11629" y="3816"/>
                </a:lnTo>
                <a:lnTo>
                  <a:pt x="12326" y="3522"/>
                </a:lnTo>
                <a:close/>
                <a:moveTo>
                  <a:pt x="5100" y="8401"/>
                </a:moveTo>
                <a:lnTo>
                  <a:pt x="4989" y="8438"/>
                </a:lnTo>
                <a:lnTo>
                  <a:pt x="4953" y="8474"/>
                </a:lnTo>
                <a:lnTo>
                  <a:pt x="4953" y="8511"/>
                </a:lnTo>
                <a:lnTo>
                  <a:pt x="4916" y="8768"/>
                </a:lnTo>
                <a:lnTo>
                  <a:pt x="4879" y="8988"/>
                </a:lnTo>
                <a:lnTo>
                  <a:pt x="4879" y="9245"/>
                </a:lnTo>
                <a:lnTo>
                  <a:pt x="4916" y="9355"/>
                </a:lnTo>
                <a:lnTo>
                  <a:pt x="4989" y="9465"/>
                </a:lnTo>
                <a:lnTo>
                  <a:pt x="5026" y="9501"/>
                </a:lnTo>
                <a:lnTo>
                  <a:pt x="5173" y="9501"/>
                </a:lnTo>
                <a:lnTo>
                  <a:pt x="5210" y="9465"/>
                </a:lnTo>
                <a:lnTo>
                  <a:pt x="5283" y="9391"/>
                </a:lnTo>
                <a:lnTo>
                  <a:pt x="5320" y="9281"/>
                </a:lnTo>
                <a:lnTo>
                  <a:pt x="5320" y="9061"/>
                </a:lnTo>
                <a:lnTo>
                  <a:pt x="5320" y="8768"/>
                </a:lnTo>
                <a:lnTo>
                  <a:pt x="5283" y="8511"/>
                </a:lnTo>
                <a:lnTo>
                  <a:pt x="5246" y="8474"/>
                </a:lnTo>
                <a:lnTo>
                  <a:pt x="5210" y="8438"/>
                </a:lnTo>
                <a:lnTo>
                  <a:pt x="5100" y="8401"/>
                </a:lnTo>
                <a:close/>
                <a:moveTo>
                  <a:pt x="5210" y="9685"/>
                </a:moveTo>
                <a:lnTo>
                  <a:pt x="5136" y="9722"/>
                </a:lnTo>
                <a:lnTo>
                  <a:pt x="5063" y="9758"/>
                </a:lnTo>
                <a:lnTo>
                  <a:pt x="5026" y="9795"/>
                </a:lnTo>
                <a:lnTo>
                  <a:pt x="4989" y="9905"/>
                </a:lnTo>
                <a:lnTo>
                  <a:pt x="4989" y="9978"/>
                </a:lnTo>
                <a:lnTo>
                  <a:pt x="4916" y="10308"/>
                </a:lnTo>
                <a:lnTo>
                  <a:pt x="4916" y="10639"/>
                </a:lnTo>
                <a:lnTo>
                  <a:pt x="4953" y="10749"/>
                </a:lnTo>
                <a:lnTo>
                  <a:pt x="4989" y="10785"/>
                </a:lnTo>
                <a:lnTo>
                  <a:pt x="5063" y="10822"/>
                </a:lnTo>
                <a:lnTo>
                  <a:pt x="5173" y="10822"/>
                </a:lnTo>
                <a:lnTo>
                  <a:pt x="5246" y="10785"/>
                </a:lnTo>
                <a:lnTo>
                  <a:pt x="5283" y="10749"/>
                </a:lnTo>
                <a:lnTo>
                  <a:pt x="5283" y="10639"/>
                </a:lnTo>
                <a:lnTo>
                  <a:pt x="5283" y="10272"/>
                </a:lnTo>
                <a:lnTo>
                  <a:pt x="5356" y="9905"/>
                </a:lnTo>
                <a:lnTo>
                  <a:pt x="5356" y="9832"/>
                </a:lnTo>
                <a:lnTo>
                  <a:pt x="5320" y="9758"/>
                </a:lnTo>
                <a:lnTo>
                  <a:pt x="5283" y="9722"/>
                </a:lnTo>
                <a:lnTo>
                  <a:pt x="5210" y="9685"/>
                </a:lnTo>
                <a:close/>
                <a:moveTo>
                  <a:pt x="14600" y="9501"/>
                </a:moveTo>
                <a:lnTo>
                  <a:pt x="14563" y="9575"/>
                </a:lnTo>
                <a:lnTo>
                  <a:pt x="14490" y="9868"/>
                </a:lnTo>
                <a:lnTo>
                  <a:pt x="14417" y="10125"/>
                </a:lnTo>
                <a:lnTo>
                  <a:pt x="14380" y="10712"/>
                </a:lnTo>
                <a:lnTo>
                  <a:pt x="14417" y="10785"/>
                </a:lnTo>
                <a:lnTo>
                  <a:pt x="14453" y="10859"/>
                </a:lnTo>
                <a:lnTo>
                  <a:pt x="14527" y="10895"/>
                </a:lnTo>
                <a:lnTo>
                  <a:pt x="14600" y="10932"/>
                </a:lnTo>
                <a:lnTo>
                  <a:pt x="14673" y="10932"/>
                </a:lnTo>
                <a:lnTo>
                  <a:pt x="14747" y="10895"/>
                </a:lnTo>
                <a:lnTo>
                  <a:pt x="14783" y="10859"/>
                </a:lnTo>
                <a:lnTo>
                  <a:pt x="14820" y="10785"/>
                </a:lnTo>
                <a:lnTo>
                  <a:pt x="14820" y="10639"/>
                </a:lnTo>
                <a:lnTo>
                  <a:pt x="14820" y="10088"/>
                </a:lnTo>
                <a:lnTo>
                  <a:pt x="14820" y="9832"/>
                </a:lnTo>
                <a:lnTo>
                  <a:pt x="14747" y="9575"/>
                </a:lnTo>
                <a:lnTo>
                  <a:pt x="14710" y="9501"/>
                </a:lnTo>
                <a:close/>
                <a:moveTo>
                  <a:pt x="12729" y="4183"/>
                </a:moveTo>
                <a:lnTo>
                  <a:pt x="12986" y="4880"/>
                </a:lnTo>
                <a:lnTo>
                  <a:pt x="12766" y="4990"/>
                </a:lnTo>
                <a:lnTo>
                  <a:pt x="12509" y="5100"/>
                </a:lnTo>
                <a:lnTo>
                  <a:pt x="12032" y="5320"/>
                </a:lnTo>
                <a:lnTo>
                  <a:pt x="10969" y="5833"/>
                </a:lnTo>
                <a:lnTo>
                  <a:pt x="9978" y="6310"/>
                </a:lnTo>
                <a:lnTo>
                  <a:pt x="8988" y="6714"/>
                </a:lnTo>
                <a:lnTo>
                  <a:pt x="8071" y="7007"/>
                </a:lnTo>
                <a:lnTo>
                  <a:pt x="7117" y="7301"/>
                </a:lnTo>
                <a:lnTo>
                  <a:pt x="6677" y="7484"/>
                </a:lnTo>
                <a:lnTo>
                  <a:pt x="6237" y="7704"/>
                </a:lnTo>
                <a:lnTo>
                  <a:pt x="5796" y="7924"/>
                </a:lnTo>
                <a:lnTo>
                  <a:pt x="5430" y="8218"/>
                </a:lnTo>
                <a:lnTo>
                  <a:pt x="5393" y="8254"/>
                </a:lnTo>
                <a:lnTo>
                  <a:pt x="5393" y="8291"/>
                </a:lnTo>
                <a:lnTo>
                  <a:pt x="5430" y="8328"/>
                </a:lnTo>
                <a:lnTo>
                  <a:pt x="5466" y="8328"/>
                </a:lnTo>
                <a:lnTo>
                  <a:pt x="6420" y="7961"/>
                </a:lnTo>
                <a:lnTo>
                  <a:pt x="7337" y="7594"/>
                </a:lnTo>
                <a:lnTo>
                  <a:pt x="8364" y="7264"/>
                </a:lnTo>
                <a:lnTo>
                  <a:pt x="9391" y="6897"/>
                </a:lnTo>
                <a:lnTo>
                  <a:pt x="10345" y="6530"/>
                </a:lnTo>
                <a:lnTo>
                  <a:pt x="11262" y="6090"/>
                </a:lnTo>
                <a:lnTo>
                  <a:pt x="12326" y="5577"/>
                </a:lnTo>
                <a:lnTo>
                  <a:pt x="12729" y="5393"/>
                </a:lnTo>
                <a:lnTo>
                  <a:pt x="12913" y="5283"/>
                </a:lnTo>
                <a:lnTo>
                  <a:pt x="13133" y="5210"/>
                </a:lnTo>
                <a:lnTo>
                  <a:pt x="13169" y="5356"/>
                </a:lnTo>
                <a:lnTo>
                  <a:pt x="13426" y="5870"/>
                </a:lnTo>
                <a:lnTo>
                  <a:pt x="13390" y="5870"/>
                </a:lnTo>
                <a:lnTo>
                  <a:pt x="13353" y="5797"/>
                </a:lnTo>
                <a:lnTo>
                  <a:pt x="13280" y="5760"/>
                </a:lnTo>
                <a:lnTo>
                  <a:pt x="13206" y="5723"/>
                </a:lnTo>
                <a:lnTo>
                  <a:pt x="13133" y="5760"/>
                </a:lnTo>
                <a:lnTo>
                  <a:pt x="12216" y="6237"/>
                </a:lnTo>
                <a:lnTo>
                  <a:pt x="11299" y="6677"/>
                </a:lnTo>
                <a:lnTo>
                  <a:pt x="10345" y="7081"/>
                </a:lnTo>
                <a:lnTo>
                  <a:pt x="9428" y="7484"/>
                </a:lnTo>
                <a:lnTo>
                  <a:pt x="8474" y="7851"/>
                </a:lnTo>
                <a:lnTo>
                  <a:pt x="7520" y="8181"/>
                </a:lnTo>
                <a:lnTo>
                  <a:pt x="6640" y="8474"/>
                </a:lnTo>
                <a:lnTo>
                  <a:pt x="6163" y="8658"/>
                </a:lnTo>
                <a:lnTo>
                  <a:pt x="5980" y="8768"/>
                </a:lnTo>
                <a:lnTo>
                  <a:pt x="5760" y="8878"/>
                </a:lnTo>
                <a:lnTo>
                  <a:pt x="5760" y="8915"/>
                </a:lnTo>
                <a:lnTo>
                  <a:pt x="5760" y="8951"/>
                </a:lnTo>
                <a:lnTo>
                  <a:pt x="6273" y="8951"/>
                </a:lnTo>
                <a:lnTo>
                  <a:pt x="6713" y="8805"/>
                </a:lnTo>
                <a:lnTo>
                  <a:pt x="7631" y="8511"/>
                </a:lnTo>
                <a:lnTo>
                  <a:pt x="8621" y="8144"/>
                </a:lnTo>
                <a:lnTo>
                  <a:pt x="9611" y="7777"/>
                </a:lnTo>
                <a:lnTo>
                  <a:pt x="10528" y="7411"/>
                </a:lnTo>
                <a:lnTo>
                  <a:pt x="11409" y="7007"/>
                </a:lnTo>
                <a:lnTo>
                  <a:pt x="12289" y="6604"/>
                </a:lnTo>
                <a:lnTo>
                  <a:pt x="13133" y="6163"/>
                </a:lnTo>
                <a:lnTo>
                  <a:pt x="13206" y="6200"/>
                </a:lnTo>
                <a:lnTo>
                  <a:pt x="13316" y="6200"/>
                </a:lnTo>
                <a:lnTo>
                  <a:pt x="13390" y="6163"/>
                </a:lnTo>
                <a:lnTo>
                  <a:pt x="13463" y="6090"/>
                </a:lnTo>
                <a:lnTo>
                  <a:pt x="13500" y="6053"/>
                </a:lnTo>
                <a:lnTo>
                  <a:pt x="13866" y="6714"/>
                </a:lnTo>
                <a:lnTo>
                  <a:pt x="13646" y="6787"/>
                </a:lnTo>
                <a:lnTo>
                  <a:pt x="13463" y="6860"/>
                </a:lnTo>
                <a:lnTo>
                  <a:pt x="12913" y="7081"/>
                </a:lnTo>
                <a:lnTo>
                  <a:pt x="12399" y="7337"/>
                </a:lnTo>
                <a:lnTo>
                  <a:pt x="11225" y="7961"/>
                </a:lnTo>
                <a:lnTo>
                  <a:pt x="10675" y="8254"/>
                </a:lnTo>
                <a:lnTo>
                  <a:pt x="10052" y="8548"/>
                </a:lnTo>
                <a:lnTo>
                  <a:pt x="9428" y="8768"/>
                </a:lnTo>
                <a:lnTo>
                  <a:pt x="8804" y="8951"/>
                </a:lnTo>
                <a:lnTo>
                  <a:pt x="7520" y="9318"/>
                </a:lnTo>
                <a:lnTo>
                  <a:pt x="6200" y="9722"/>
                </a:lnTo>
                <a:lnTo>
                  <a:pt x="5796" y="9868"/>
                </a:lnTo>
                <a:lnTo>
                  <a:pt x="5650" y="10015"/>
                </a:lnTo>
                <a:lnTo>
                  <a:pt x="5576" y="10052"/>
                </a:lnTo>
                <a:lnTo>
                  <a:pt x="5576" y="10015"/>
                </a:lnTo>
                <a:lnTo>
                  <a:pt x="5540" y="9978"/>
                </a:lnTo>
                <a:lnTo>
                  <a:pt x="5540" y="10015"/>
                </a:lnTo>
                <a:lnTo>
                  <a:pt x="5503" y="10088"/>
                </a:lnTo>
                <a:lnTo>
                  <a:pt x="5503" y="10198"/>
                </a:lnTo>
                <a:lnTo>
                  <a:pt x="5540" y="10235"/>
                </a:lnTo>
                <a:lnTo>
                  <a:pt x="5576" y="10235"/>
                </a:lnTo>
                <a:lnTo>
                  <a:pt x="5796" y="10125"/>
                </a:lnTo>
                <a:lnTo>
                  <a:pt x="6017" y="10052"/>
                </a:lnTo>
                <a:lnTo>
                  <a:pt x="6530" y="9942"/>
                </a:lnTo>
                <a:lnTo>
                  <a:pt x="7704" y="9575"/>
                </a:lnTo>
                <a:lnTo>
                  <a:pt x="8878" y="9281"/>
                </a:lnTo>
                <a:lnTo>
                  <a:pt x="9465" y="9098"/>
                </a:lnTo>
                <a:lnTo>
                  <a:pt x="10015" y="8878"/>
                </a:lnTo>
                <a:lnTo>
                  <a:pt x="10528" y="8695"/>
                </a:lnTo>
                <a:lnTo>
                  <a:pt x="11005" y="8438"/>
                </a:lnTo>
                <a:lnTo>
                  <a:pt x="11959" y="7924"/>
                </a:lnTo>
                <a:lnTo>
                  <a:pt x="12473" y="7667"/>
                </a:lnTo>
                <a:lnTo>
                  <a:pt x="12986" y="7411"/>
                </a:lnTo>
                <a:lnTo>
                  <a:pt x="13573" y="7191"/>
                </a:lnTo>
                <a:lnTo>
                  <a:pt x="13756" y="7117"/>
                </a:lnTo>
                <a:lnTo>
                  <a:pt x="14013" y="7044"/>
                </a:lnTo>
                <a:lnTo>
                  <a:pt x="14050" y="7081"/>
                </a:lnTo>
                <a:lnTo>
                  <a:pt x="14160" y="7081"/>
                </a:lnTo>
                <a:lnTo>
                  <a:pt x="14197" y="7191"/>
                </a:lnTo>
                <a:lnTo>
                  <a:pt x="13830" y="7374"/>
                </a:lnTo>
                <a:lnTo>
                  <a:pt x="13500" y="7594"/>
                </a:lnTo>
                <a:lnTo>
                  <a:pt x="12436" y="8218"/>
                </a:lnTo>
                <a:lnTo>
                  <a:pt x="11335" y="8768"/>
                </a:lnTo>
                <a:lnTo>
                  <a:pt x="10198" y="9245"/>
                </a:lnTo>
                <a:lnTo>
                  <a:pt x="9061" y="9685"/>
                </a:lnTo>
                <a:lnTo>
                  <a:pt x="7887" y="10088"/>
                </a:lnTo>
                <a:lnTo>
                  <a:pt x="6750" y="10455"/>
                </a:lnTo>
                <a:lnTo>
                  <a:pt x="6200" y="10639"/>
                </a:lnTo>
                <a:lnTo>
                  <a:pt x="5906" y="10749"/>
                </a:lnTo>
                <a:lnTo>
                  <a:pt x="5650" y="10895"/>
                </a:lnTo>
                <a:lnTo>
                  <a:pt x="5613" y="10932"/>
                </a:lnTo>
                <a:lnTo>
                  <a:pt x="5613" y="10969"/>
                </a:lnTo>
                <a:lnTo>
                  <a:pt x="5613" y="11005"/>
                </a:lnTo>
                <a:lnTo>
                  <a:pt x="5686" y="11042"/>
                </a:lnTo>
                <a:lnTo>
                  <a:pt x="5943" y="11005"/>
                </a:lnTo>
                <a:lnTo>
                  <a:pt x="6200" y="10969"/>
                </a:lnTo>
                <a:lnTo>
                  <a:pt x="6713" y="10822"/>
                </a:lnTo>
                <a:lnTo>
                  <a:pt x="7337" y="10602"/>
                </a:lnTo>
                <a:lnTo>
                  <a:pt x="7961" y="10419"/>
                </a:lnTo>
                <a:lnTo>
                  <a:pt x="9208" y="10015"/>
                </a:lnTo>
                <a:lnTo>
                  <a:pt x="10418" y="9538"/>
                </a:lnTo>
                <a:lnTo>
                  <a:pt x="11445" y="9061"/>
                </a:lnTo>
                <a:lnTo>
                  <a:pt x="12473" y="8584"/>
                </a:lnTo>
                <a:lnTo>
                  <a:pt x="13573" y="7961"/>
                </a:lnTo>
                <a:lnTo>
                  <a:pt x="14013" y="7741"/>
                </a:lnTo>
                <a:lnTo>
                  <a:pt x="14233" y="7594"/>
                </a:lnTo>
                <a:lnTo>
                  <a:pt x="14417" y="7447"/>
                </a:lnTo>
                <a:lnTo>
                  <a:pt x="14527" y="7594"/>
                </a:lnTo>
                <a:lnTo>
                  <a:pt x="14527" y="7631"/>
                </a:lnTo>
                <a:lnTo>
                  <a:pt x="14417" y="7961"/>
                </a:lnTo>
                <a:lnTo>
                  <a:pt x="14417" y="8328"/>
                </a:lnTo>
                <a:lnTo>
                  <a:pt x="14343" y="8254"/>
                </a:lnTo>
                <a:lnTo>
                  <a:pt x="14233" y="8254"/>
                </a:lnTo>
                <a:lnTo>
                  <a:pt x="13830" y="8438"/>
                </a:lnTo>
                <a:lnTo>
                  <a:pt x="13426" y="8658"/>
                </a:lnTo>
                <a:lnTo>
                  <a:pt x="12693" y="9135"/>
                </a:lnTo>
                <a:lnTo>
                  <a:pt x="12252" y="9428"/>
                </a:lnTo>
                <a:lnTo>
                  <a:pt x="11776" y="9685"/>
                </a:lnTo>
                <a:lnTo>
                  <a:pt x="11299" y="9942"/>
                </a:lnTo>
                <a:lnTo>
                  <a:pt x="10822" y="10125"/>
                </a:lnTo>
                <a:lnTo>
                  <a:pt x="8658" y="10822"/>
                </a:lnTo>
                <a:lnTo>
                  <a:pt x="7741" y="11115"/>
                </a:lnTo>
                <a:lnTo>
                  <a:pt x="7300" y="11262"/>
                </a:lnTo>
                <a:lnTo>
                  <a:pt x="6860" y="11446"/>
                </a:lnTo>
                <a:lnTo>
                  <a:pt x="5283" y="11409"/>
                </a:lnTo>
                <a:lnTo>
                  <a:pt x="5246" y="11189"/>
                </a:lnTo>
                <a:lnTo>
                  <a:pt x="5173" y="11115"/>
                </a:lnTo>
                <a:lnTo>
                  <a:pt x="5026" y="11115"/>
                </a:lnTo>
                <a:lnTo>
                  <a:pt x="4989" y="11189"/>
                </a:lnTo>
                <a:lnTo>
                  <a:pt x="4953" y="11409"/>
                </a:lnTo>
                <a:lnTo>
                  <a:pt x="4182" y="11336"/>
                </a:lnTo>
                <a:lnTo>
                  <a:pt x="3816" y="11336"/>
                </a:lnTo>
                <a:lnTo>
                  <a:pt x="3412" y="11372"/>
                </a:lnTo>
                <a:lnTo>
                  <a:pt x="3119" y="11409"/>
                </a:lnTo>
                <a:lnTo>
                  <a:pt x="2862" y="11556"/>
                </a:lnTo>
                <a:lnTo>
                  <a:pt x="2825" y="11005"/>
                </a:lnTo>
                <a:lnTo>
                  <a:pt x="2715" y="9428"/>
                </a:lnTo>
                <a:lnTo>
                  <a:pt x="2715" y="9171"/>
                </a:lnTo>
                <a:lnTo>
                  <a:pt x="2972" y="9171"/>
                </a:lnTo>
                <a:lnTo>
                  <a:pt x="3265" y="9135"/>
                </a:lnTo>
                <a:lnTo>
                  <a:pt x="3522" y="9061"/>
                </a:lnTo>
                <a:lnTo>
                  <a:pt x="3779" y="8988"/>
                </a:lnTo>
                <a:lnTo>
                  <a:pt x="4036" y="8841"/>
                </a:lnTo>
                <a:lnTo>
                  <a:pt x="4293" y="8695"/>
                </a:lnTo>
                <a:lnTo>
                  <a:pt x="4733" y="8401"/>
                </a:lnTo>
                <a:lnTo>
                  <a:pt x="5063" y="8108"/>
                </a:lnTo>
                <a:lnTo>
                  <a:pt x="5356" y="7777"/>
                </a:lnTo>
                <a:lnTo>
                  <a:pt x="5613" y="7447"/>
                </a:lnTo>
                <a:lnTo>
                  <a:pt x="5870" y="7117"/>
                </a:lnTo>
                <a:lnTo>
                  <a:pt x="6273" y="7007"/>
                </a:lnTo>
                <a:lnTo>
                  <a:pt x="6640" y="6824"/>
                </a:lnTo>
                <a:lnTo>
                  <a:pt x="7410" y="6420"/>
                </a:lnTo>
                <a:lnTo>
                  <a:pt x="8401" y="5980"/>
                </a:lnTo>
                <a:lnTo>
                  <a:pt x="9355" y="5577"/>
                </a:lnTo>
                <a:lnTo>
                  <a:pt x="10308" y="5246"/>
                </a:lnTo>
                <a:lnTo>
                  <a:pt x="11262" y="4880"/>
                </a:lnTo>
                <a:lnTo>
                  <a:pt x="12032" y="4623"/>
                </a:lnTo>
                <a:lnTo>
                  <a:pt x="12436" y="4403"/>
                </a:lnTo>
                <a:lnTo>
                  <a:pt x="12619" y="4219"/>
                </a:lnTo>
                <a:lnTo>
                  <a:pt x="12729" y="4183"/>
                </a:lnTo>
                <a:close/>
                <a:moveTo>
                  <a:pt x="2385" y="1"/>
                </a:moveTo>
                <a:lnTo>
                  <a:pt x="2238" y="38"/>
                </a:lnTo>
                <a:lnTo>
                  <a:pt x="2202" y="74"/>
                </a:lnTo>
                <a:lnTo>
                  <a:pt x="2165" y="111"/>
                </a:lnTo>
                <a:lnTo>
                  <a:pt x="2055" y="368"/>
                </a:lnTo>
                <a:lnTo>
                  <a:pt x="1982" y="515"/>
                </a:lnTo>
                <a:lnTo>
                  <a:pt x="1578" y="1432"/>
                </a:lnTo>
                <a:lnTo>
                  <a:pt x="1541" y="1542"/>
                </a:lnTo>
                <a:lnTo>
                  <a:pt x="1578" y="1615"/>
                </a:lnTo>
                <a:lnTo>
                  <a:pt x="1615" y="1688"/>
                </a:lnTo>
                <a:lnTo>
                  <a:pt x="1688" y="1762"/>
                </a:lnTo>
                <a:lnTo>
                  <a:pt x="1761" y="1798"/>
                </a:lnTo>
                <a:lnTo>
                  <a:pt x="1835" y="1798"/>
                </a:lnTo>
                <a:lnTo>
                  <a:pt x="1908" y="1762"/>
                </a:lnTo>
                <a:lnTo>
                  <a:pt x="1982" y="1652"/>
                </a:lnTo>
                <a:lnTo>
                  <a:pt x="2128" y="1358"/>
                </a:lnTo>
                <a:lnTo>
                  <a:pt x="2092" y="2165"/>
                </a:lnTo>
                <a:lnTo>
                  <a:pt x="2092" y="2972"/>
                </a:lnTo>
                <a:lnTo>
                  <a:pt x="2055" y="4073"/>
                </a:lnTo>
                <a:lnTo>
                  <a:pt x="1982" y="4109"/>
                </a:lnTo>
                <a:lnTo>
                  <a:pt x="1835" y="4073"/>
                </a:lnTo>
                <a:lnTo>
                  <a:pt x="1725" y="3999"/>
                </a:lnTo>
                <a:lnTo>
                  <a:pt x="1615" y="3999"/>
                </a:lnTo>
                <a:lnTo>
                  <a:pt x="1541" y="4036"/>
                </a:lnTo>
                <a:lnTo>
                  <a:pt x="1505" y="4109"/>
                </a:lnTo>
                <a:lnTo>
                  <a:pt x="1541" y="4219"/>
                </a:lnTo>
                <a:lnTo>
                  <a:pt x="1651" y="4293"/>
                </a:lnTo>
                <a:lnTo>
                  <a:pt x="1761" y="4366"/>
                </a:lnTo>
                <a:lnTo>
                  <a:pt x="1908" y="4403"/>
                </a:lnTo>
                <a:lnTo>
                  <a:pt x="2055" y="4439"/>
                </a:lnTo>
                <a:lnTo>
                  <a:pt x="2055" y="5540"/>
                </a:lnTo>
                <a:lnTo>
                  <a:pt x="1908" y="5577"/>
                </a:lnTo>
                <a:lnTo>
                  <a:pt x="1651" y="5613"/>
                </a:lnTo>
                <a:lnTo>
                  <a:pt x="1615" y="5687"/>
                </a:lnTo>
                <a:lnTo>
                  <a:pt x="1541" y="5723"/>
                </a:lnTo>
                <a:lnTo>
                  <a:pt x="1541" y="5760"/>
                </a:lnTo>
                <a:lnTo>
                  <a:pt x="1505" y="5797"/>
                </a:lnTo>
                <a:lnTo>
                  <a:pt x="1541" y="5833"/>
                </a:lnTo>
                <a:lnTo>
                  <a:pt x="1578" y="5833"/>
                </a:lnTo>
                <a:lnTo>
                  <a:pt x="1651" y="5907"/>
                </a:lnTo>
                <a:lnTo>
                  <a:pt x="2055" y="5907"/>
                </a:lnTo>
                <a:lnTo>
                  <a:pt x="2092" y="6200"/>
                </a:lnTo>
                <a:lnTo>
                  <a:pt x="2092" y="7154"/>
                </a:lnTo>
                <a:lnTo>
                  <a:pt x="1835" y="7227"/>
                </a:lnTo>
                <a:lnTo>
                  <a:pt x="1541" y="7374"/>
                </a:lnTo>
                <a:lnTo>
                  <a:pt x="1505" y="7411"/>
                </a:lnTo>
                <a:lnTo>
                  <a:pt x="1505" y="7447"/>
                </a:lnTo>
                <a:lnTo>
                  <a:pt x="1541" y="7484"/>
                </a:lnTo>
                <a:lnTo>
                  <a:pt x="1578" y="7521"/>
                </a:lnTo>
                <a:lnTo>
                  <a:pt x="2092" y="7521"/>
                </a:lnTo>
                <a:lnTo>
                  <a:pt x="2165" y="8951"/>
                </a:lnTo>
                <a:lnTo>
                  <a:pt x="2165" y="8988"/>
                </a:lnTo>
                <a:lnTo>
                  <a:pt x="1982" y="8951"/>
                </a:lnTo>
                <a:lnTo>
                  <a:pt x="1578" y="8951"/>
                </a:lnTo>
                <a:lnTo>
                  <a:pt x="1505" y="8988"/>
                </a:lnTo>
                <a:lnTo>
                  <a:pt x="1468" y="9061"/>
                </a:lnTo>
                <a:lnTo>
                  <a:pt x="1468" y="9135"/>
                </a:lnTo>
                <a:lnTo>
                  <a:pt x="1541" y="9208"/>
                </a:lnTo>
                <a:lnTo>
                  <a:pt x="1688" y="9245"/>
                </a:lnTo>
                <a:lnTo>
                  <a:pt x="1835" y="9318"/>
                </a:lnTo>
                <a:lnTo>
                  <a:pt x="2202" y="9391"/>
                </a:lnTo>
                <a:lnTo>
                  <a:pt x="2238" y="10419"/>
                </a:lnTo>
                <a:lnTo>
                  <a:pt x="2018" y="10419"/>
                </a:lnTo>
                <a:lnTo>
                  <a:pt x="1798" y="10455"/>
                </a:lnTo>
                <a:lnTo>
                  <a:pt x="1725" y="10529"/>
                </a:lnTo>
                <a:lnTo>
                  <a:pt x="1651" y="10602"/>
                </a:lnTo>
                <a:lnTo>
                  <a:pt x="1578" y="10675"/>
                </a:lnTo>
                <a:lnTo>
                  <a:pt x="1615" y="10749"/>
                </a:lnTo>
                <a:lnTo>
                  <a:pt x="1688" y="10822"/>
                </a:lnTo>
                <a:lnTo>
                  <a:pt x="2128" y="10822"/>
                </a:lnTo>
                <a:lnTo>
                  <a:pt x="2275" y="10859"/>
                </a:lnTo>
                <a:lnTo>
                  <a:pt x="2275" y="10895"/>
                </a:lnTo>
                <a:lnTo>
                  <a:pt x="2312" y="11702"/>
                </a:lnTo>
                <a:lnTo>
                  <a:pt x="2348" y="11959"/>
                </a:lnTo>
                <a:lnTo>
                  <a:pt x="2385" y="12106"/>
                </a:lnTo>
                <a:lnTo>
                  <a:pt x="2495" y="12216"/>
                </a:lnTo>
                <a:lnTo>
                  <a:pt x="2568" y="12253"/>
                </a:lnTo>
                <a:lnTo>
                  <a:pt x="2679" y="12253"/>
                </a:lnTo>
                <a:lnTo>
                  <a:pt x="2752" y="12216"/>
                </a:lnTo>
                <a:lnTo>
                  <a:pt x="2789" y="12143"/>
                </a:lnTo>
                <a:lnTo>
                  <a:pt x="2825" y="12106"/>
                </a:lnTo>
                <a:lnTo>
                  <a:pt x="3009" y="11959"/>
                </a:lnTo>
                <a:lnTo>
                  <a:pt x="3265" y="11886"/>
                </a:lnTo>
                <a:lnTo>
                  <a:pt x="3486" y="11849"/>
                </a:lnTo>
                <a:lnTo>
                  <a:pt x="3742" y="11849"/>
                </a:lnTo>
                <a:lnTo>
                  <a:pt x="3742" y="12033"/>
                </a:lnTo>
                <a:lnTo>
                  <a:pt x="3742" y="12216"/>
                </a:lnTo>
                <a:lnTo>
                  <a:pt x="3816" y="12363"/>
                </a:lnTo>
                <a:lnTo>
                  <a:pt x="3889" y="12509"/>
                </a:lnTo>
                <a:lnTo>
                  <a:pt x="3962" y="12583"/>
                </a:lnTo>
                <a:lnTo>
                  <a:pt x="4036" y="12546"/>
                </a:lnTo>
                <a:lnTo>
                  <a:pt x="4109" y="12509"/>
                </a:lnTo>
                <a:lnTo>
                  <a:pt x="4146" y="12436"/>
                </a:lnTo>
                <a:lnTo>
                  <a:pt x="4072" y="12216"/>
                </a:lnTo>
                <a:lnTo>
                  <a:pt x="4036" y="12069"/>
                </a:lnTo>
                <a:lnTo>
                  <a:pt x="4036" y="11886"/>
                </a:lnTo>
                <a:lnTo>
                  <a:pt x="5063" y="11922"/>
                </a:lnTo>
                <a:lnTo>
                  <a:pt x="5063" y="12143"/>
                </a:lnTo>
                <a:lnTo>
                  <a:pt x="5100" y="12619"/>
                </a:lnTo>
                <a:lnTo>
                  <a:pt x="5136" y="12693"/>
                </a:lnTo>
                <a:lnTo>
                  <a:pt x="5173" y="12766"/>
                </a:lnTo>
                <a:lnTo>
                  <a:pt x="5320" y="12766"/>
                </a:lnTo>
                <a:lnTo>
                  <a:pt x="5466" y="12729"/>
                </a:lnTo>
                <a:lnTo>
                  <a:pt x="5503" y="12619"/>
                </a:lnTo>
                <a:lnTo>
                  <a:pt x="5540" y="12473"/>
                </a:lnTo>
                <a:lnTo>
                  <a:pt x="5466" y="12363"/>
                </a:lnTo>
                <a:lnTo>
                  <a:pt x="5393" y="12326"/>
                </a:lnTo>
                <a:lnTo>
                  <a:pt x="5356" y="12106"/>
                </a:lnTo>
                <a:lnTo>
                  <a:pt x="5283" y="11922"/>
                </a:lnTo>
                <a:lnTo>
                  <a:pt x="5906" y="11959"/>
                </a:lnTo>
                <a:lnTo>
                  <a:pt x="6493" y="11959"/>
                </a:lnTo>
                <a:lnTo>
                  <a:pt x="6493" y="11996"/>
                </a:lnTo>
                <a:lnTo>
                  <a:pt x="6457" y="12179"/>
                </a:lnTo>
                <a:lnTo>
                  <a:pt x="6420" y="12399"/>
                </a:lnTo>
                <a:lnTo>
                  <a:pt x="6457" y="12583"/>
                </a:lnTo>
                <a:lnTo>
                  <a:pt x="6567" y="12766"/>
                </a:lnTo>
                <a:lnTo>
                  <a:pt x="6603" y="12840"/>
                </a:lnTo>
                <a:lnTo>
                  <a:pt x="6677" y="12876"/>
                </a:lnTo>
                <a:lnTo>
                  <a:pt x="6750" y="12876"/>
                </a:lnTo>
                <a:lnTo>
                  <a:pt x="6824" y="12840"/>
                </a:lnTo>
                <a:lnTo>
                  <a:pt x="6897" y="12766"/>
                </a:lnTo>
                <a:lnTo>
                  <a:pt x="6897" y="12729"/>
                </a:lnTo>
                <a:lnTo>
                  <a:pt x="6897" y="12656"/>
                </a:lnTo>
                <a:lnTo>
                  <a:pt x="6824" y="12619"/>
                </a:lnTo>
                <a:lnTo>
                  <a:pt x="6787" y="12583"/>
                </a:lnTo>
                <a:lnTo>
                  <a:pt x="6713" y="12399"/>
                </a:lnTo>
                <a:lnTo>
                  <a:pt x="6677" y="12216"/>
                </a:lnTo>
                <a:lnTo>
                  <a:pt x="6640" y="11996"/>
                </a:lnTo>
                <a:lnTo>
                  <a:pt x="6640" y="11959"/>
                </a:lnTo>
                <a:lnTo>
                  <a:pt x="7924" y="11996"/>
                </a:lnTo>
                <a:lnTo>
                  <a:pt x="7851" y="12033"/>
                </a:lnTo>
                <a:lnTo>
                  <a:pt x="7814" y="12106"/>
                </a:lnTo>
                <a:lnTo>
                  <a:pt x="7777" y="12253"/>
                </a:lnTo>
                <a:lnTo>
                  <a:pt x="7777" y="12399"/>
                </a:lnTo>
                <a:lnTo>
                  <a:pt x="7777" y="12509"/>
                </a:lnTo>
                <a:lnTo>
                  <a:pt x="7814" y="12619"/>
                </a:lnTo>
                <a:lnTo>
                  <a:pt x="7887" y="12729"/>
                </a:lnTo>
                <a:lnTo>
                  <a:pt x="7961" y="12766"/>
                </a:lnTo>
                <a:lnTo>
                  <a:pt x="8034" y="12729"/>
                </a:lnTo>
                <a:lnTo>
                  <a:pt x="8107" y="12693"/>
                </a:lnTo>
                <a:lnTo>
                  <a:pt x="8144" y="12619"/>
                </a:lnTo>
                <a:lnTo>
                  <a:pt x="8107" y="12473"/>
                </a:lnTo>
                <a:lnTo>
                  <a:pt x="8071" y="12289"/>
                </a:lnTo>
                <a:lnTo>
                  <a:pt x="8071" y="12179"/>
                </a:lnTo>
                <a:lnTo>
                  <a:pt x="8034" y="12106"/>
                </a:lnTo>
                <a:lnTo>
                  <a:pt x="8034" y="12033"/>
                </a:lnTo>
                <a:lnTo>
                  <a:pt x="8034" y="11996"/>
                </a:lnTo>
                <a:lnTo>
                  <a:pt x="9391" y="11996"/>
                </a:lnTo>
                <a:lnTo>
                  <a:pt x="9318" y="12216"/>
                </a:lnTo>
                <a:lnTo>
                  <a:pt x="9318" y="12473"/>
                </a:lnTo>
                <a:lnTo>
                  <a:pt x="9355" y="12546"/>
                </a:lnTo>
                <a:lnTo>
                  <a:pt x="9428" y="12583"/>
                </a:lnTo>
                <a:lnTo>
                  <a:pt x="9611" y="12583"/>
                </a:lnTo>
                <a:lnTo>
                  <a:pt x="9685" y="12546"/>
                </a:lnTo>
                <a:lnTo>
                  <a:pt x="9721" y="12473"/>
                </a:lnTo>
                <a:lnTo>
                  <a:pt x="9721" y="12436"/>
                </a:lnTo>
                <a:lnTo>
                  <a:pt x="9721" y="12363"/>
                </a:lnTo>
                <a:lnTo>
                  <a:pt x="9611" y="12326"/>
                </a:lnTo>
                <a:lnTo>
                  <a:pt x="9611" y="11996"/>
                </a:lnTo>
                <a:lnTo>
                  <a:pt x="10638" y="11996"/>
                </a:lnTo>
                <a:lnTo>
                  <a:pt x="10675" y="12253"/>
                </a:lnTo>
                <a:lnTo>
                  <a:pt x="10748" y="12509"/>
                </a:lnTo>
                <a:lnTo>
                  <a:pt x="10822" y="12583"/>
                </a:lnTo>
                <a:lnTo>
                  <a:pt x="10969" y="12583"/>
                </a:lnTo>
                <a:lnTo>
                  <a:pt x="11005" y="12509"/>
                </a:lnTo>
                <a:lnTo>
                  <a:pt x="11042" y="12399"/>
                </a:lnTo>
                <a:lnTo>
                  <a:pt x="10969" y="12179"/>
                </a:lnTo>
                <a:lnTo>
                  <a:pt x="10895" y="11996"/>
                </a:lnTo>
                <a:lnTo>
                  <a:pt x="12106" y="11996"/>
                </a:lnTo>
                <a:lnTo>
                  <a:pt x="12069" y="12069"/>
                </a:lnTo>
                <a:lnTo>
                  <a:pt x="12032" y="12143"/>
                </a:lnTo>
                <a:lnTo>
                  <a:pt x="11996" y="12363"/>
                </a:lnTo>
                <a:lnTo>
                  <a:pt x="12032" y="12473"/>
                </a:lnTo>
                <a:lnTo>
                  <a:pt x="12069" y="12619"/>
                </a:lnTo>
                <a:lnTo>
                  <a:pt x="12142" y="12729"/>
                </a:lnTo>
                <a:lnTo>
                  <a:pt x="12216" y="12803"/>
                </a:lnTo>
                <a:lnTo>
                  <a:pt x="12289" y="12840"/>
                </a:lnTo>
                <a:lnTo>
                  <a:pt x="12362" y="12803"/>
                </a:lnTo>
                <a:lnTo>
                  <a:pt x="12399" y="12766"/>
                </a:lnTo>
                <a:lnTo>
                  <a:pt x="12399" y="12693"/>
                </a:lnTo>
                <a:lnTo>
                  <a:pt x="12362" y="12546"/>
                </a:lnTo>
                <a:lnTo>
                  <a:pt x="12289" y="12363"/>
                </a:lnTo>
                <a:lnTo>
                  <a:pt x="12252" y="12179"/>
                </a:lnTo>
                <a:lnTo>
                  <a:pt x="12252" y="11959"/>
                </a:lnTo>
                <a:lnTo>
                  <a:pt x="13353" y="11959"/>
                </a:lnTo>
                <a:lnTo>
                  <a:pt x="13280" y="12106"/>
                </a:lnTo>
                <a:lnTo>
                  <a:pt x="13243" y="12253"/>
                </a:lnTo>
                <a:lnTo>
                  <a:pt x="13243" y="12436"/>
                </a:lnTo>
                <a:lnTo>
                  <a:pt x="13316" y="12583"/>
                </a:lnTo>
                <a:lnTo>
                  <a:pt x="13353" y="12619"/>
                </a:lnTo>
                <a:lnTo>
                  <a:pt x="13426" y="12656"/>
                </a:lnTo>
                <a:lnTo>
                  <a:pt x="13500" y="12656"/>
                </a:lnTo>
                <a:lnTo>
                  <a:pt x="13573" y="12583"/>
                </a:lnTo>
                <a:lnTo>
                  <a:pt x="13610" y="12436"/>
                </a:lnTo>
                <a:lnTo>
                  <a:pt x="13536" y="12216"/>
                </a:lnTo>
                <a:lnTo>
                  <a:pt x="13536" y="12069"/>
                </a:lnTo>
                <a:lnTo>
                  <a:pt x="13573" y="11922"/>
                </a:lnTo>
                <a:lnTo>
                  <a:pt x="14563" y="11886"/>
                </a:lnTo>
                <a:lnTo>
                  <a:pt x="14563" y="11886"/>
                </a:lnTo>
                <a:lnTo>
                  <a:pt x="14527" y="12363"/>
                </a:lnTo>
                <a:lnTo>
                  <a:pt x="14563" y="12436"/>
                </a:lnTo>
                <a:lnTo>
                  <a:pt x="14637" y="12509"/>
                </a:lnTo>
                <a:lnTo>
                  <a:pt x="14747" y="12509"/>
                </a:lnTo>
                <a:lnTo>
                  <a:pt x="14820" y="12473"/>
                </a:lnTo>
                <a:lnTo>
                  <a:pt x="14893" y="12399"/>
                </a:lnTo>
                <a:lnTo>
                  <a:pt x="14967" y="12289"/>
                </a:lnTo>
                <a:lnTo>
                  <a:pt x="14967" y="12179"/>
                </a:lnTo>
                <a:lnTo>
                  <a:pt x="14967" y="12069"/>
                </a:lnTo>
                <a:lnTo>
                  <a:pt x="14930" y="11996"/>
                </a:lnTo>
                <a:lnTo>
                  <a:pt x="14857" y="11959"/>
                </a:lnTo>
                <a:lnTo>
                  <a:pt x="14857" y="11886"/>
                </a:lnTo>
                <a:lnTo>
                  <a:pt x="16618" y="11776"/>
                </a:lnTo>
                <a:lnTo>
                  <a:pt x="16654" y="11812"/>
                </a:lnTo>
                <a:lnTo>
                  <a:pt x="16544" y="11996"/>
                </a:lnTo>
                <a:lnTo>
                  <a:pt x="16361" y="12179"/>
                </a:lnTo>
                <a:lnTo>
                  <a:pt x="16287" y="12289"/>
                </a:lnTo>
                <a:lnTo>
                  <a:pt x="16251" y="12363"/>
                </a:lnTo>
                <a:lnTo>
                  <a:pt x="16287" y="12436"/>
                </a:lnTo>
                <a:lnTo>
                  <a:pt x="16324" y="12509"/>
                </a:lnTo>
                <a:lnTo>
                  <a:pt x="16397" y="12546"/>
                </a:lnTo>
                <a:lnTo>
                  <a:pt x="16471" y="12583"/>
                </a:lnTo>
                <a:lnTo>
                  <a:pt x="16544" y="12583"/>
                </a:lnTo>
                <a:lnTo>
                  <a:pt x="16581" y="12546"/>
                </a:lnTo>
                <a:lnTo>
                  <a:pt x="16728" y="12473"/>
                </a:lnTo>
                <a:lnTo>
                  <a:pt x="16801" y="12363"/>
                </a:lnTo>
                <a:lnTo>
                  <a:pt x="16984" y="12106"/>
                </a:lnTo>
                <a:lnTo>
                  <a:pt x="17461" y="11482"/>
                </a:lnTo>
                <a:lnTo>
                  <a:pt x="17461" y="11409"/>
                </a:lnTo>
                <a:lnTo>
                  <a:pt x="17461" y="11336"/>
                </a:lnTo>
                <a:lnTo>
                  <a:pt x="17461" y="11262"/>
                </a:lnTo>
                <a:lnTo>
                  <a:pt x="17425" y="11189"/>
                </a:lnTo>
                <a:lnTo>
                  <a:pt x="17058" y="10895"/>
                </a:lnTo>
                <a:lnTo>
                  <a:pt x="16728" y="10639"/>
                </a:lnTo>
                <a:lnTo>
                  <a:pt x="16654" y="10602"/>
                </a:lnTo>
                <a:lnTo>
                  <a:pt x="16581" y="10602"/>
                </a:lnTo>
                <a:lnTo>
                  <a:pt x="16544" y="10639"/>
                </a:lnTo>
                <a:lnTo>
                  <a:pt x="16471" y="10675"/>
                </a:lnTo>
                <a:lnTo>
                  <a:pt x="16434" y="10785"/>
                </a:lnTo>
                <a:lnTo>
                  <a:pt x="16434" y="10859"/>
                </a:lnTo>
                <a:lnTo>
                  <a:pt x="16471" y="10932"/>
                </a:lnTo>
                <a:lnTo>
                  <a:pt x="16801" y="11226"/>
                </a:lnTo>
                <a:lnTo>
                  <a:pt x="13940" y="11372"/>
                </a:lnTo>
                <a:lnTo>
                  <a:pt x="14050" y="11336"/>
                </a:lnTo>
                <a:lnTo>
                  <a:pt x="14270" y="11189"/>
                </a:lnTo>
                <a:lnTo>
                  <a:pt x="14343" y="11115"/>
                </a:lnTo>
                <a:lnTo>
                  <a:pt x="14417" y="11005"/>
                </a:lnTo>
                <a:lnTo>
                  <a:pt x="14417" y="10932"/>
                </a:lnTo>
                <a:lnTo>
                  <a:pt x="14380" y="10895"/>
                </a:lnTo>
                <a:lnTo>
                  <a:pt x="14233" y="10895"/>
                </a:lnTo>
                <a:lnTo>
                  <a:pt x="14123" y="10932"/>
                </a:lnTo>
                <a:lnTo>
                  <a:pt x="13903" y="11079"/>
                </a:lnTo>
                <a:lnTo>
                  <a:pt x="13720" y="11226"/>
                </a:lnTo>
                <a:lnTo>
                  <a:pt x="13573" y="11409"/>
                </a:lnTo>
                <a:lnTo>
                  <a:pt x="12289" y="11446"/>
                </a:lnTo>
                <a:lnTo>
                  <a:pt x="12546" y="11336"/>
                </a:lnTo>
                <a:lnTo>
                  <a:pt x="12839" y="11226"/>
                </a:lnTo>
                <a:lnTo>
                  <a:pt x="13169" y="11079"/>
                </a:lnTo>
                <a:lnTo>
                  <a:pt x="13500" y="10895"/>
                </a:lnTo>
                <a:lnTo>
                  <a:pt x="13793" y="10675"/>
                </a:lnTo>
                <a:lnTo>
                  <a:pt x="14050" y="10419"/>
                </a:lnTo>
                <a:lnTo>
                  <a:pt x="14087" y="10308"/>
                </a:lnTo>
                <a:lnTo>
                  <a:pt x="14050" y="10235"/>
                </a:lnTo>
                <a:lnTo>
                  <a:pt x="13976" y="10198"/>
                </a:lnTo>
                <a:lnTo>
                  <a:pt x="13903" y="10235"/>
                </a:lnTo>
                <a:lnTo>
                  <a:pt x="13646" y="10382"/>
                </a:lnTo>
                <a:lnTo>
                  <a:pt x="13390" y="10565"/>
                </a:lnTo>
                <a:lnTo>
                  <a:pt x="13133" y="10749"/>
                </a:lnTo>
                <a:lnTo>
                  <a:pt x="12876" y="10895"/>
                </a:lnTo>
                <a:lnTo>
                  <a:pt x="12583" y="11042"/>
                </a:lnTo>
                <a:lnTo>
                  <a:pt x="12289" y="11152"/>
                </a:lnTo>
                <a:lnTo>
                  <a:pt x="11996" y="11299"/>
                </a:lnTo>
                <a:lnTo>
                  <a:pt x="11702" y="11446"/>
                </a:lnTo>
                <a:lnTo>
                  <a:pt x="10162" y="11482"/>
                </a:lnTo>
                <a:lnTo>
                  <a:pt x="10602" y="11299"/>
                </a:lnTo>
                <a:lnTo>
                  <a:pt x="12216" y="10639"/>
                </a:lnTo>
                <a:lnTo>
                  <a:pt x="12766" y="10455"/>
                </a:lnTo>
                <a:lnTo>
                  <a:pt x="13316" y="10162"/>
                </a:lnTo>
                <a:lnTo>
                  <a:pt x="13573" y="10015"/>
                </a:lnTo>
                <a:lnTo>
                  <a:pt x="13793" y="9832"/>
                </a:lnTo>
                <a:lnTo>
                  <a:pt x="13976" y="9612"/>
                </a:lnTo>
                <a:lnTo>
                  <a:pt x="14087" y="9355"/>
                </a:lnTo>
                <a:lnTo>
                  <a:pt x="14087" y="9245"/>
                </a:lnTo>
                <a:lnTo>
                  <a:pt x="14050" y="9208"/>
                </a:lnTo>
                <a:lnTo>
                  <a:pt x="13940" y="9171"/>
                </a:lnTo>
                <a:lnTo>
                  <a:pt x="13866" y="9208"/>
                </a:lnTo>
                <a:lnTo>
                  <a:pt x="13463" y="9612"/>
                </a:lnTo>
                <a:lnTo>
                  <a:pt x="13243" y="9795"/>
                </a:lnTo>
                <a:lnTo>
                  <a:pt x="12986" y="9978"/>
                </a:lnTo>
                <a:lnTo>
                  <a:pt x="12693" y="10125"/>
                </a:lnTo>
                <a:lnTo>
                  <a:pt x="12399" y="10235"/>
                </a:lnTo>
                <a:lnTo>
                  <a:pt x="11776" y="10492"/>
                </a:lnTo>
                <a:lnTo>
                  <a:pt x="10418" y="11042"/>
                </a:lnTo>
                <a:lnTo>
                  <a:pt x="9905" y="11262"/>
                </a:lnTo>
                <a:lnTo>
                  <a:pt x="9428" y="11482"/>
                </a:lnTo>
                <a:lnTo>
                  <a:pt x="7667" y="11482"/>
                </a:lnTo>
                <a:lnTo>
                  <a:pt x="8621" y="11152"/>
                </a:lnTo>
                <a:lnTo>
                  <a:pt x="10895" y="10419"/>
                </a:lnTo>
                <a:lnTo>
                  <a:pt x="11335" y="10235"/>
                </a:lnTo>
                <a:lnTo>
                  <a:pt x="11776" y="10052"/>
                </a:lnTo>
                <a:lnTo>
                  <a:pt x="12179" y="9832"/>
                </a:lnTo>
                <a:lnTo>
                  <a:pt x="12583" y="9575"/>
                </a:lnTo>
                <a:lnTo>
                  <a:pt x="13426" y="9025"/>
                </a:lnTo>
                <a:lnTo>
                  <a:pt x="13866" y="8768"/>
                </a:lnTo>
                <a:lnTo>
                  <a:pt x="14307" y="8548"/>
                </a:lnTo>
                <a:lnTo>
                  <a:pt x="14380" y="8511"/>
                </a:lnTo>
                <a:lnTo>
                  <a:pt x="14417" y="8474"/>
                </a:lnTo>
                <a:lnTo>
                  <a:pt x="14417" y="8841"/>
                </a:lnTo>
                <a:lnTo>
                  <a:pt x="14453" y="8915"/>
                </a:lnTo>
                <a:lnTo>
                  <a:pt x="14490" y="8951"/>
                </a:lnTo>
                <a:lnTo>
                  <a:pt x="14527" y="8988"/>
                </a:lnTo>
                <a:lnTo>
                  <a:pt x="14600" y="9025"/>
                </a:lnTo>
                <a:lnTo>
                  <a:pt x="14673" y="8988"/>
                </a:lnTo>
                <a:lnTo>
                  <a:pt x="14747" y="8951"/>
                </a:lnTo>
                <a:lnTo>
                  <a:pt x="14783" y="8915"/>
                </a:lnTo>
                <a:lnTo>
                  <a:pt x="14783" y="8841"/>
                </a:lnTo>
                <a:lnTo>
                  <a:pt x="14783" y="8291"/>
                </a:lnTo>
                <a:lnTo>
                  <a:pt x="14747" y="8034"/>
                </a:lnTo>
                <a:lnTo>
                  <a:pt x="14673" y="7777"/>
                </a:lnTo>
                <a:lnTo>
                  <a:pt x="15077" y="8181"/>
                </a:lnTo>
                <a:lnTo>
                  <a:pt x="15517" y="8584"/>
                </a:lnTo>
                <a:lnTo>
                  <a:pt x="15737" y="8768"/>
                </a:lnTo>
                <a:lnTo>
                  <a:pt x="15847" y="8841"/>
                </a:lnTo>
                <a:lnTo>
                  <a:pt x="15994" y="8878"/>
                </a:lnTo>
                <a:lnTo>
                  <a:pt x="16361" y="8915"/>
                </a:lnTo>
                <a:lnTo>
                  <a:pt x="16764" y="8915"/>
                </a:lnTo>
                <a:lnTo>
                  <a:pt x="17204" y="8878"/>
                </a:lnTo>
                <a:lnTo>
                  <a:pt x="17608" y="8731"/>
                </a:lnTo>
                <a:lnTo>
                  <a:pt x="17681" y="8695"/>
                </a:lnTo>
                <a:lnTo>
                  <a:pt x="17755" y="8584"/>
                </a:lnTo>
                <a:lnTo>
                  <a:pt x="17791" y="8511"/>
                </a:lnTo>
                <a:lnTo>
                  <a:pt x="17755" y="8438"/>
                </a:lnTo>
                <a:lnTo>
                  <a:pt x="17718" y="8328"/>
                </a:lnTo>
                <a:lnTo>
                  <a:pt x="17681" y="8291"/>
                </a:lnTo>
                <a:lnTo>
                  <a:pt x="17571" y="8254"/>
                </a:lnTo>
                <a:lnTo>
                  <a:pt x="17461" y="8254"/>
                </a:lnTo>
                <a:lnTo>
                  <a:pt x="17131" y="8364"/>
                </a:lnTo>
                <a:lnTo>
                  <a:pt x="16764" y="8401"/>
                </a:lnTo>
                <a:lnTo>
                  <a:pt x="16397" y="8438"/>
                </a:lnTo>
                <a:lnTo>
                  <a:pt x="16177" y="8401"/>
                </a:lnTo>
                <a:lnTo>
                  <a:pt x="16031" y="8364"/>
                </a:lnTo>
                <a:lnTo>
                  <a:pt x="15480" y="7888"/>
                </a:lnTo>
                <a:lnTo>
                  <a:pt x="15004" y="7374"/>
                </a:lnTo>
                <a:lnTo>
                  <a:pt x="14563" y="6824"/>
                </a:lnTo>
                <a:lnTo>
                  <a:pt x="14160" y="6237"/>
                </a:lnTo>
                <a:lnTo>
                  <a:pt x="13830" y="5613"/>
                </a:lnTo>
                <a:lnTo>
                  <a:pt x="13536" y="4990"/>
                </a:lnTo>
                <a:lnTo>
                  <a:pt x="13096" y="3926"/>
                </a:lnTo>
                <a:lnTo>
                  <a:pt x="12803" y="3412"/>
                </a:lnTo>
                <a:lnTo>
                  <a:pt x="12509" y="2936"/>
                </a:lnTo>
                <a:lnTo>
                  <a:pt x="12326" y="2752"/>
                </a:lnTo>
                <a:lnTo>
                  <a:pt x="12142" y="2532"/>
                </a:lnTo>
                <a:lnTo>
                  <a:pt x="11959" y="2349"/>
                </a:lnTo>
                <a:lnTo>
                  <a:pt x="11739" y="2202"/>
                </a:lnTo>
                <a:lnTo>
                  <a:pt x="11482" y="2092"/>
                </a:lnTo>
                <a:lnTo>
                  <a:pt x="11225" y="1982"/>
                </a:lnTo>
                <a:lnTo>
                  <a:pt x="10932" y="1908"/>
                </a:lnTo>
                <a:lnTo>
                  <a:pt x="10602" y="1872"/>
                </a:lnTo>
                <a:lnTo>
                  <a:pt x="10308" y="1872"/>
                </a:lnTo>
                <a:lnTo>
                  <a:pt x="9978" y="1908"/>
                </a:lnTo>
                <a:lnTo>
                  <a:pt x="9685" y="1982"/>
                </a:lnTo>
                <a:lnTo>
                  <a:pt x="9391" y="2055"/>
                </a:lnTo>
                <a:lnTo>
                  <a:pt x="9098" y="2202"/>
                </a:lnTo>
                <a:lnTo>
                  <a:pt x="8841" y="2349"/>
                </a:lnTo>
                <a:lnTo>
                  <a:pt x="8584" y="2495"/>
                </a:lnTo>
                <a:lnTo>
                  <a:pt x="8327" y="2715"/>
                </a:lnTo>
                <a:lnTo>
                  <a:pt x="7887" y="3119"/>
                </a:lnTo>
                <a:lnTo>
                  <a:pt x="7484" y="3632"/>
                </a:lnTo>
                <a:lnTo>
                  <a:pt x="7117" y="4146"/>
                </a:lnTo>
                <a:lnTo>
                  <a:pt x="6787" y="4660"/>
                </a:lnTo>
                <a:lnTo>
                  <a:pt x="6127" y="5833"/>
                </a:lnTo>
                <a:lnTo>
                  <a:pt x="5796" y="6457"/>
                </a:lnTo>
                <a:lnTo>
                  <a:pt x="5430" y="7044"/>
                </a:lnTo>
                <a:lnTo>
                  <a:pt x="4989" y="7594"/>
                </a:lnTo>
                <a:lnTo>
                  <a:pt x="4769" y="7851"/>
                </a:lnTo>
                <a:lnTo>
                  <a:pt x="4513" y="8071"/>
                </a:lnTo>
                <a:lnTo>
                  <a:pt x="4256" y="8291"/>
                </a:lnTo>
                <a:lnTo>
                  <a:pt x="3962" y="8474"/>
                </a:lnTo>
                <a:lnTo>
                  <a:pt x="3669" y="8621"/>
                </a:lnTo>
                <a:lnTo>
                  <a:pt x="3339" y="8731"/>
                </a:lnTo>
                <a:lnTo>
                  <a:pt x="3009" y="8841"/>
                </a:lnTo>
                <a:lnTo>
                  <a:pt x="2715" y="8915"/>
                </a:lnTo>
                <a:lnTo>
                  <a:pt x="2605" y="6200"/>
                </a:lnTo>
                <a:lnTo>
                  <a:pt x="2568" y="3119"/>
                </a:lnTo>
                <a:lnTo>
                  <a:pt x="2605" y="1505"/>
                </a:lnTo>
                <a:lnTo>
                  <a:pt x="2568" y="1138"/>
                </a:lnTo>
                <a:lnTo>
                  <a:pt x="2715" y="1395"/>
                </a:lnTo>
                <a:lnTo>
                  <a:pt x="2862" y="1652"/>
                </a:lnTo>
                <a:lnTo>
                  <a:pt x="2899" y="1725"/>
                </a:lnTo>
                <a:lnTo>
                  <a:pt x="2972" y="1762"/>
                </a:lnTo>
                <a:lnTo>
                  <a:pt x="3119" y="1762"/>
                </a:lnTo>
                <a:lnTo>
                  <a:pt x="3192" y="1688"/>
                </a:lnTo>
                <a:lnTo>
                  <a:pt x="3229" y="1652"/>
                </a:lnTo>
                <a:lnTo>
                  <a:pt x="3265" y="1578"/>
                </a:lnTo>
                <a:lnTo>
                  <a:pt x="3265" y="1505"/>
                </a:lnTo>
                <a:lnTo>
                  <a:pt x="3155" y="1138"/>
                </a:lnTo>
                <a:lnTo>
                  <a:pt x="2972" y="771"/>
                </a:lnTo>
                <a:lnTo>
                  <a:pt x="2568" y="111"/>
                </a:lnTo>
                <a:lnTo>
                  <a:pt x="2495" y="38"/>
                </a:lnTo>
                <a:lnTo>
                  <a:pt x="2385" y="1"/>
                </a:lnTo>
                <a:close/>
                <a:moveTo>
                  <a:pt x="15554" y="12546"/>
                </a:moveTo>
                <a:lnTo>
                  <a:pt x="15480" y="12583"/>
                </a:lnTo>
                <a:lnTo>
                  <a:pt x="15370" y="12619"/>
                </a:lnTo>
                <a:lnTo>
                  <a:pt x="15224" y="12766"/>
                </a:lnTo>
                <a:lnTo>
                  <a:pt x="15077" y="12913"/>
                </a:lnTo>
                <a:lnTo>
                  <a:pt x="15077" y="12950"/>
                </a:lnTo>
                <a:lnTo>
                  <a:pt x="14820" y="12803"/>
                </a:lnTo>
                <a:lnTo>
                  <a:pt x="14527" y="12693"/>
                </a:lnTo>
                <a:lnTo>
                  <a:pt x="14453" y="12693"/>
                </a:lnTo>
                <a:lnTo>
                  <a:pt x="14417" y="12729"/>
                </a:lnTo>
                <a:lnTo>
                  <a:pt x="14380" y="12803"/>
                </a:lnTo>
                <a:lnTo>
                  <a:pt x="14380" y="12876"/>
                </a:lnTo>
                <a:lnTo>
                  <a:pt x="14563" y="13096"/>
                </a:lnTo>
                <a:lnTo>
                  <a:pt x="14783" y="13316"/>
                </a:lnTo>
                <a:lnTo>
                  <a:pt x="14673" y="13463"/>
                </a:lnTo>
                <a:lnTo>
                  <a:pt x="14490" y="13720"/>
                </a:lnTo>
                <a:lnTo>
                  <a:pt x="14417" y="13867"/>
                </a:lnTo>
                <a:lnTo>
                  <a:pt x="14417" y="14013"/>
                </a:lnTo>
                <a:lnTo>
                  <a:pt x="14453" y="14087"/>
                </a:lnTo>
                <a:lnTo>
                  <a:pt x="14490" y="14123"/>
                </a:lnTo>
                <a:lnTo>
                  <a:pt x="14600" y="14123"/>
                </a:lnTo>
                <a:lnTo>
                  <a:pt x="14673" y="14087"/>
                </a:lnTo>
                <a:lnTo>
                  <a:pt x="14783" y="14050"/>
                </a:lnTo>
                <a:lnTo>
                  <a:pt x="14893" y="13903"/>
                </a:lnTo>
                <a:lnTo>
                  <a:pt x="15150" y="13573"/>
                </a:lnTo>
                <a:lnTo>
                  <a:pt x="15590" y="13903"/>
                </a:lnTo>
                <a:lnTo>
                  <a:pt x="15700" y="13940"/>
                </a:lnTo>
                <a:lnTo>
                  <a:pt x="15774" y="13940"/>
                </a:lnTo>
                <a:lnTo>
                  <a:pt x="15847" y="13903"/>
                </a:lnTo>
                <a:lnTo>
                  <a:pt x="15884" y="13830"/>
                </a:lnTo>
                <a:lnTo>
                  <a:pt x="15921" y="13757"/>
                </a:lnTo>
                <a:lnTo>
                  <a:pt x="15921" y="13647"/>
                </a:lnTo>
                <a:lnTo>
                  <a:pt x="15921" y="13573"/>
                </a:lnTo>
                <a:lnTo>
                  <a:pt x="15847" y="13500"/>
                </a:lnTo>
                <a:lnTo>
                  <a:pt x="15407" y="13170"/>
                </a:lnTo>
                <a:lnTo>
                  <a:pt x="15480" y="13096"/>
                </a:lnTo>
                <a:lnTo>
                  <a:pt x="15590" y="12876"/>
                </a:lnTo>
                <a:lnTo>
                  <a:pt x="15664" y="12803"/>
                </a:lnTo>
                <a:lnTo>
                  <a:pt x="15737" y="12766"/>
                </a:lnTo>
                <a:lnTo>
                  <a:pt x="15774" y="12729"/>
                </a:lnTo>
                <a:lnTo>
                  <a:pt x="15811" y="12693"/>
                </a:lnTo>
                <a:lnTo>
                  <a:pt x="15811" y="12656"/>
                </a:lnTo>
                <a:lnTo>
                  <a:pt x="15774" y="12656"/>
                </a:lnTo>
                <a:lnTo>
                  <a:pt x="15664" y="12583"/>
                </a:lnTo>
                <a:lnTo>
                  <a:pt x="15554" y="12546"/>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500" name="Google Shape;500;p10"/>
          <p:cNvSpPr/>
          <p:nvPr/>
        </p:nvSpPr>
        <p:spPr>
          <a:xfrm>
            <a:off x="258967" y="-86251"/>
            <a:ext cx="470320" cy="442210"/>
          </a:xfrm>
          <a:custGeom>
            <a:avLst/>
            <a:gdLst/>
            <a:ahLst/>
            <a:cxnLst/>
            <a:rect l="l" t="t" r="r" b="b"/>
            <a:pathLst>
              <a:path w="16581" h="15590" extrusionOk="0">
                <a:moveTo>
                  <a:pt x="13793" y="2568"/>
                </a:moveTo>
                <a:lnTo>
                  <a:pt x="14123" y="2641"/>
                </a:lnTo>
                <a:lnTo>
                  <a:pt x="14123" y="2678"/>
                </a:lnTo>
                <a:lnTo>
                  <a:pt x="14086" y="2825"/>
                </a:lnTo>
                <a:lnTo>
                  <a:pt x="14013" y="2935"/>
                </a:lnTo>
                <a:lnTo>
                  <a:pt x="13866" y="3045"/>
                </a:lnTo>
                <a:lnTo>
                  <a:pt x="13756" y="3081"/>
                </a:lnTo>
                <a:lnTo>
                  <a:pt x="13573" y="2971"/>
                </a:lnTo>
                <a:lnTo>
                  <a:pt x="13609" y="2788"/>
                </a:lnTo>
                <a:lnTo>
                  <a:pt x="13683" y="2678"/>
                </a:lnTo>
                <a:lnTo>
                  <a:pt x="13720" y="2605"/>
                </a:lnTo>
                <a:lnTo>
                  <a:pt x="13793" y="2568"/>
                </a:lnTo>
                <a:close/>
                <a:moveTo>
                  <a:pt x="9428" y="3705"/>
                </a:moveTo>
                <a:lnTo>
                  <a:pt x="9831" y="4475"/>
                </a:lnTo>
                <a:lnTo>
                  <a:pt x="10161" y="5246"/>
                </a:lnTo>
                <a:lnTo>
                  <a:pt x="8327" y="4402"/>
                </a:lnTo>
                <a:lnTo>
                  <a:pt x="8878" y="4035"/>
                </a:lnTo>
                <a:lnTo>
                  <a:pt x="9428" y="3705"/>
                </a:lnTo>
                <a:close/>
                <a:moveTo>
                  <a:pt x="5283" y="3668"/>
                </a:moveTo>
                <a:lnTo>
                  <a:pt x="6383" y="4072"/>
                </a:lnTo>
                <a:lnTo>
                  <a:pt x="7410" y="4512"/>
                </a:lnTo>
                <a:lnTo>
                  <a:pt x="6383" y="5319"/>
                </a:lnTo>
                <a:lnTo>
                  <a:pt x="5393" y="6163"/>
                </a:lnTo>
                <a:lnTo>
                  <a:pt x="5319" y="5282"/>
                </a:lnTo>
                <a:lnTo>
                  <a:pt x="5283" y="4365"/>
                </a:lnTo>
                <a:lnTo>
                  <a:pt x="5283" y="3668"/>
                </a:lnTo>
                <a:close/>
                <a:moveTo>
                  <a:pt x="13096" y="2494"/>
                </a:moveTo>
                <a:lnTo>
                  <a:pt x="13023" y="2641"/>
                </a:lnTo>
                <a:lnTo>
                  <a:pt x="12986" y="2825"/>
                </a:lnTo>
                <a:lnTo>
                  <a:pt x="12949" y="3008"/>
                </a:lnTo>
                <a:lnTo>
                  <a:pt x="12986" y="3191"/>
                </a:lnTo>
                <a:lnTo>
                  <a:pt x="13096" y="3412"/>
                </a:lnTo>
                <a:lnTo>
                  <a:pt x="13243" y="3595"/>
                </a:lnTo>
                <a:lnTo>
                  <a:pt x="13426" y="3705"/>
                </a:lnTo>
                <a:lnTo>
                  <a:pt x="13646" y="3778"/>
                </a:lnTo>
                <a:lnTo>
                  <a:pt x="13793" y="3815"/>
                </a:lnTo>
                <a:lnTo>
                  <a:pt x="13536" y="4512"/>
                </a:lnTo>
                <a:lnTo>
                  <a:pt x="13243" y="5209"/>
                </a:lnTo>
                <a:lnTo>
                  <a:pt x="12913" y="5869"/>
                </a:lnTo>
                <a:lnTo>
                  <a:pt x="12546" y="6529"/>
                </a:lnTo>
                <a:lnTo>
                  <a:pt x="11665" y="6016"/>
                </a:lnTo>
                <a:lnTo>
                  <a:pt x="10785" y="5576"/>
                </a:lnTo>
                <a:lnTo>
                  <a:pt x="10602" y="5026"/>
                </a:lnTo>
                <a:lnTo>
                  <a:pt x="10345" y="4475"/>
                </a:lnTo>
                <a:lnTo>
                  <a:pt x="10125" y="3962"/>
                </a:lnTo>
                <a:lnTo>
                  <a:pt x="9831" y="3448"/>
                </a:lnTo>
                <a:lnTo>
                  <a:pt x="10602" y="3045"/>
                </a:lnTo>
                <a:lnTo>
                  <a:pt x="11005" y="2898"/>
                </a:lnTo>
                <a:lnTo>
                  <a:pt x="11409" y="2751"/>
                </a:lnTo>
                <a:lnTo>
                  <a:pt x="11849" y="2641"/>
                </a:lnTo>
                <a:lnTo>
                  <a:pt x="12252" y="2568"/>
                </a:lnTo>
                <a:lnTo>
                  <a:pt x="12692" y="2494"/>
                </a:lnTo>
                <a:close/>
                <a:moveTo>
                  <a:pt x="2605" y="6713"/>
                </a:moveTo>
                <a:lnTo>
                  <a:pt x="2678" y="6750"/>
                </a:lnTo>
                <a:lnTo>
                  <a:pt x="2752" y="6823"/>
                </a:lnTo>
                <a:lnTo>
                  <a:pt x="2788" y="6970"/>
                </a:lnTo>
                <a:lnTo>
                  <a:pt x="2752" y="7116"/>
                </a:lnTo>
                <a:lnTo>
                  <a:pt x="2715" y="7153"/>
                </a:lnTo>
                <a:lnTo>
                  <a:pt x="2605" y="7226"/>
                </a:lnTo>
                <a:lnTo>
                  <a:pt x="2458" y="7336"/>
                </a:lnTo>
                <a:lnTo>
                  <a:pt x="2165" y="7116"/>
                </a:lnTo>
                <a:lnTo>
                  <a:pt x="2275" y="6970"/>
                </a:lnTo>
                <a:lnTo>
                  <a:pt x="2275" y="6896"/>
                </a:lnTo>
                <a:lnTo>
                  <a:pt x="2458" y="6860"/>
                </a:lnTo>
                <a:lnTo>
                  <a:pt x="2715" y="6860"/>
                </a:lnTo>
                <a:lnTo>
                  <a:pt x="2715" y="6823"/>
                </a:lnTo>
                <a:lnTo>
                  <a:pt x="2678" y="6786"/>
                </a:lnTo>
                <a:lnTo>
                  <a:pt x="2605" y="6713"/>
                </a:lnTo>
                <a:close/>
                <a:moveTo>
                  <a:pt x="8364" y="6529"/>
                </a:moveTo>
                <a:lnTo>
                  <a:pt x="8547" y="6566"/>
                </a:lnTo>
                <a:lnTo>
                  <a:pt x="8657" y="6603"/>
                </a:lnTo>
                <a:lnTo>
                  <a:pt x="8657" y="6713"/>
                </a:lnTo>
                <a:lnTo>
                  <a:pt x="8694" y="6860"/>
                </a:lnTo>
                <a:lnTo>
                  <a:pt x="8694" y="6970"/>
                </a:lnTo>
                <a:lnTo>
                  <a:pt x="8694" y="7116"/>
                </a:lnTo>
                <a:lnTo>
                  <a:pt x="8657" y="7226"/>
                </a:lnTo>
                <a:lnTo>
                  <a:pt x="8621" y="7336"/>
                </a:lnTo>
                <a:lnTo>
                  <a:pt x="8547" y="7446"/>
                </a:lnTo>
                <a:lnTo>
                  <a:pt x="8364" y="7446"/>
                </a:lnTo>
                <a:lnTo>
                  <a:pt x="8107" y="7520"/>
                </a:lnTo>
                <a:lnTo>
                  <a:pt x="7850" y="7593"/>
                </a:lnTo>
                <a:lnTo>
                  <a:pt x="7704" y="7483"/>
                </a:lnTo>
                <a:lnTo>
                  <a:pt x="7630" y="7336"/>
                </a:lnTo>
                <a:lnTo>
                  <a:pt x="7557" y="7190"/>
                </a:lnTo>
                <a:lnTo>
                  <a:pt x="7594" y="7006"/>
                </a:lnTo>
                <a:lnTo>
                  <a:pt x="7667" y="6750"/>
                </a:lnTo>
                <a:lnTo>
                  <a:pt x="7777" y="6750"/>
                </a:lnTo>
                <a:lnTo>
                  <a:pt x="7850" y="6786"/>
                </a:lnTo>
                <a:lnTo>
                  <a:pt x="7924" y="6750"/>
                </a:lnTo>
                <a:lnTo>
                  <a:pt x="7960" y="6713"/>
                </a:lnTo>
                <a:lnTo>
                  <a:pt x="8071" y="6566"/>
                </a:lnTo>
                <a:lnTo>
                  <a:pt x="8364" y="6529"/>
                </a:lnTo>
                <a:close/>
                <a:moveTo>
                  <a:pt x="3155" y="3191"/>
                </a:moveTo>
                <a:lnTo>
                  <a:pt x="3595" y="3228"/>
                </a:lnTo>
                <a:lnTo>
                  <a:pt x="4036" y="3301"/>
                </a:lnTo>
                <a:lnTo>
                  <a:pt x="4439" y="3412"/>
                </a:lnTo>
                <a:lnTo>
                  <a:pt x="4879" y="3522"/>
                </a:lnTo>
                <a:lnTo>
                  <a:pt x="4843" y="4072"/>
                </a:lnTo>
                <a:lnTo>
                  <a:pt x="4843" y="4659"/>
                </a:lnTo>
                <a:lnTo>
                  <a:pt x="4879" y="5282"/>
                </a:lnTo>
                <a:lnTo>
                  <a:pt x="4989" y="6529"/>
                </a:lnTo>
                <a:lnTo>
                  <a:pt x="4182" y="7263"/>
                </a:lnTo>
                <a:lnTo>
                  <a:pt x="3779" y="7630"/>
                </a:lnTo>
                <a:lnTo>
                  <a:pt x="3375" y="8033"/>
                </a:lnTo>
                <a:lnTo>
                  <a:pt x="3265" y="7960"/>
                </a:lnTo>
                <a:lnTo>
                  <a:pt x="2898" y="7667"/>
                </a:lnTo>
                <a:lnTo>
                  <a:pt x="3008" y="7520"/>
                </a:lnTo>
                <a:lnTo>
                  <a:pt x="3119" y="7410"/>
                </a:lnTo>
                <a:lnTo>
                  <a:pt x="3155" y="7336"/>
                </a:lnTo>
                <a:lnTo>
                  <a:pt x="3192" y="7300"/>
                </a:lnTo>
                <a:lnTo>
                  <a:pt x="3192" y="7153"/>
                </a:lnTo>
                <a:lnTo>
                  <a:pt x="3229" y="6933"/>
                </a:lnTo>
                <a:lnTo>
                  <a:pt x="3192" y="6823"/>
                </a:lnTo>
                <a:lnTo>
                  <a:pt x="3155" y="6676"/>
                </a:lnTo>
                <a:lnTo>
                  <a:pt x="3119" y="6566"/>
                </a:lnTo>
                <a:lnTo>
                  <a:pt x="3045" y="6456"/>
                </a:lnTo>
                <a:lnTo>
                  <a:pt x="2972" y="6383"/>
                </a:lnTo>
                <a:lnTo>
                  <a:pt x="2862" y="6309"/>
                </a:lnTo>
                <a:lnTo>
                  <a:pt x="2752" y="6273"/>
                </a:lnTo>
                <a:lnTo>
                  <a:pt x="2605" y="6236"/>
                </a:lnTo>
                <a:lnTo>
                  <a:pt x="2495" y="6236"/>
                </a:lnTo>
                <a:lnTo>
                  <a:pt x="2348" y="6273"/>
                </a:lnTo>
                <a:lnTo>
                  <a:pt x="2128" y="6383"/>
                </a:lnTo>
                <a:lnTo>
                  <a:pt x="1908" y="6529"/>
                </a:lnTo>
                <a:lnTo>
                  <a:pt x="1761" y="6713"/>
                </a:lnTo>
                <a:lnTo>
                  <a:pt x="1321" y="6309"/>
                </a:lnTo>
                <a:lnTo>
                  <a:pt x="954" y="5833"/>
                </a:lnTo>
                <a:lnTo>
                  <a:pt x="734" y="5502"/>
                </a:lnTo>
                <a:lnTo>
                  <a:pt x="624" y="5172"/>
                </a:lnTo>
                <a:lnTo>
                  <a:pt x="551" y="4805"/>
                </a:lnTo>
                <a:lnTo>
                  <a:pt x="514" y="4439"/>
                </a:lnTo>
                <a:lnTo>
                  <a:pt x="551" y="4255"/>
                </a:lnTo>
                <a:lnTo>
                  <a:pt x="624" y="4072"/>
                </a:lnTo>
                <a:lnTo>
                  <a:pt x="734" y="3925"/>
                </a:lnTo>
                <a:lnTo>
                  <a:pt x="844" y="3778"/>
                </a:lnTo>
                <a:lnTo>
                  <a:pt x="991" y="3668"/>
                </a:lnTo>
                <a:lnTo>
                  <a:pt x="1174" y="3558"/>
                </a:lnTo>
                <a:lnTo>
                  <a:pt x="1541" y="3412"/>
                </a:lnTo>
                <a:lnTo>
                  <a:pt x="1908" y="3265"/>
                </a:lnTo>
                <a:lnTo>
                  <a:pt x="2312" y="3191"/>
                </a:lnTo>
                <a:close/>
                <a:moveTo>
                  <a:pt x="11005" y="6199"/>
                </a:moveTo>
                <a:lnTo>
                  <a:pt x="12289" y="6896"/>
                </a:lnTo>
                <a:lnTo>
                  <a:pt x="11885" y="7483"/>
                </a:lnTo>
                <a:lnTo>
                  <a:pt x="11482" y="8033"/>
                </a:lnTo>
                <a:lnTo>
                  <a:pt x="11335" y="7410"/>
                </a:lnTo>
                <a:lnTo>
                  <a:pt x="11188" y="6750"/>
                </a:lnTo>
                <a:lnTo>
                  <a:pt x="11005" y="6199"/>
                </a:lnTo>
                <a:close/>
                <a:moveTo>
                  <a:pt x="7264" y="8180"/>
                </a:moveTo>
                <a:lnTo>
                  <a:pt x="7410" y="8253"/>
                </a:lnTo>
                <a:lnTo>
                  <a:pt x="7594" y="8290"/>
                </a:lnTo>
                <a:lnTo>
                  <a:pt x="7960" y="8290"/>
                </a:lnTo>
                <a:lnTo>
                  <a:pt x="7704" y="8327"/>
                </a:lnTo>
                <a:lnTo>
                  <a:pt x="7557" y="8327"/>
                </a:lnTo>
                <a:lnTo>
                  <a:pt x="7447" y="8290"/>
                </a:lnTo>
                <a:lnTo>
                  <a:pt x="7337" y="8253"/>
                </a:lnTo>
                <a:lnTo>
                  <a:pt x="7264" y="8180"/>
                </a:lnTo>
                <a:close/>
                <a:moveTo>
                  <a:pt x="8181" y="5979"/>
                </a:moveTo>
                <a:lnTo>
                  <a:pt x="7997" y="6016"/>
                </a:lnTo>
                <a:lnTo>
                  <a:pt x="7814" y="6089"/>
                </a:lnTo>
                <a:lnTo>
                  <a:pt x="7667" y="6236"/>
                </a:lnTo>
                <a:lnTo>
                  <a:pt x="7410" y="6346"/>
                </a:lnTo>
                <a:lnTo>
                  <a:pt x="7190" y="6529"/>
                </a:lnTo>
                <a:lnTo>
                  <a:pt x="6970" y="6713"/>
                </a:lnTo>
                <a:lnTo>
                  <a:pt x="6787" y="6933"/>
                </a:lnTo>
                <a:lnTo>
                  <a:pt x="6677" y="7080"/>
                </a:lnTo>
                <a:lnTo>
                  <a:pt x="6640" y="7263"/>
                </a:lnTo>
                <a:lnTo>
                  <a:pt x="6567" y="7410"/>
                </a:lnTo>
                <a:lnTo>
                  <a:pt x="6567" y="7593"/>
                </a:lnTo>
                <a:lnTo>
                  <a:pt x="6567" y="7923"/>
                </a:lnTo>
                <a:lnTo>
                  <a:pt x="6677" y="8253"/>
                </a:lnTo>
                <a:lnTo>
                  <a:pt x="6787" y="8437"/>
                </a:lnTo>
                <a:lnTo>
                  <a:pt x="6897" y="8584"/>
                </a:lnTo>
                <a:lnTo>
                  <a:pt x="7043" y="8694"/>
                </a:lnTo>
                <a:lnTo>
                  <a:pt x="7190" y="8767"/>
                </a:lnTo>
                <a:lnTo>
                  <a:pt x="7374" y="8804"/>
                </a:lnTo>
                <a:lnTo>
                  <a:pt x="7557" y="8840"/>
                </a:lnTo>
                <a:lnTo>
                  <a:pt x="7924" y="8840"/>
                </a:lnTo>
                <a:lnTo>
                  <a:pt x="8254" y="8767"/>
                </a:lnTo>
                <a:lnTo>
                  <a:pt x="8584" y="8620"/>
                </a:lnTo>
                <a:lnTo>
                  <a:pt x="8914" y="8364"/>
                </a:lnTo>
                <a:lnTo>
                  <a:pt x="9208" y="8070"/>
                </a:lnTo>
                <a:lnTo>
                  <a:pt x="9464" y="7740"/>
                </a:lnTo>
                <a:lnTo>
                  <a:pt x="9538" y="7593"/>
                </a:lnTo>
                <a:lnTo>
                  <a:pt x="9611" y="7410"/>
                </a:lnTo>
                <a:lnTo>
                  <a:pt x="9648" y="7226"/>
                </a:lnTo>
                <a:lnTo>
                  <a:pt x="9648" y="7043"/>
                </a:lnTo>
                <a:lnTo>
                  <a:pt x="9648" y="6860"/>
                </a:lnTo>
                <a:lnTo>
                  <a:pt x="9574" y="6713"/>
                </a:lnTo>
                <a:lnTo>
                  <a:pt x="9464" y="6529"/>
                </a:lnTo>
                <a:lnTo>
                  <a:pt x="9354" y="6419"/>
                </a:lnTo>
                <a:lnTo>
                  <a:pt x="9208" y="6273"/>
                </a:lnTo>
                <a:lnTo>
                  <a:pt x="9061" y="6199"/>
                </a:lnTo>
                <a:lnTo>
                  <a:pt x="8731" y="6053"/>
                </a:lnTo>
                <a:lnTo>
                  <a:pt x="8364" y="5979"/>
                </a:lnTo>
                <a:close/>
                <a:moveTo>
                  <a:pt x="5063" y="7080"/>
                </a:moveTo>
                <a:lnTo>
                  <a:pt x="5246" y="8180"/>
                </a:lnTo>
                <a:lnTo>
                  <a:pt x="5466" y="9281"/>
                </a:lnTo>
                <a:lnTo>
                  <a:pt x="4622" y="8804"/>
                </a:lnTo>
                <a:lnTo>
                  <a:pt x="3779" y="8290"/>
                </a:lnTo>
                <a:lnTo>
                  <a:pt x="4439" y="7667"/>
                </a:lnTo>
                <a:lnTo>
                  <a:pt x="5063" y="7080"/>
                </a:lnTo>
                <a:close/>
                <a:moveTo>
                  <a:pt x="7887" y="4732"/>
                </a:moveTo>
                <a:lnTo>
                  <a:pt x="9171" y="5282"/>
                </a:lnTo>
                <a:lnTo>
                  <a:pt x="10381" y="5869"/>
                </a:lnTo>
                <a:lnTo>
                  <a:pt x="10602" y="6529"/>
                </a:lnTo>
                <a:lnTo>
                  <a:pt x="10785" y="7190"/>
                </a:lnTo>
                <a:lnTo>
                  <a:pt x="10932" y="7850"/>
                </a:lnTo>
                <a:lnTo>
                  <a:pt x="11078" y="8547"/>
                </a:lnTo>
                <a:lnTo>
                  <a:pt x="10565" y="9097"/>
                </a:lnTo>
                <a:lnTo>
                  <a:pt x="10015" y="9647"/>
                </a:lnTo>
                <a:lnTo>
                  <a:pt x="9428" y="10161"/>
                </a:lnTo>
                <a:lnTo>
                  <a:pt x="8841" y="10674"/>
                </a:lnTo>
                <a:lnTo>
                  <a:pt x="8107" y="10418"/>
                </a:lnTo>
                <a:lnTo>
                  <a:pt x="7374" y="10161"/>
                </a:lnTo>
                <a:lnTo>
                  <a:pt x="6677" y="9867"/>
                </a:lnTo>
                <a:lnTo>
                  <a:pt x="5980" y="9537"/>
                </a:lnTo>
                <a:lnTo>
                  <a:pt x="5723" y="8143"/>
                </a:lnTo>
                <a:lnTo>
                  <a:pt x="5466" y="6713"/>
                </a:lnTo>
                <a:lnTo>
                  <a:pt x="6677" y="5722"/>
                </a:lnTo>
                <a:lnTo>
                  <a:pt x="7887" y="4732"/>
                </a:lnTo>
                <a:close/>
                <a:moveTo>
                  <a:pt x="11152" y="9171"/>
                </a:moveTo>
                <a:lnTo>
                  <a:pt x="11225" y="10161"/>
                </a:lnTo>
                <a:lnTo>
                  <a:pt x="11225" y="11188"/>
                </a:lnTo>
                <a:lnTo>
                  <a:pt x="11225" y="11225"/>
                </a:lnTo>
                <a:lnTo>
                  <a:pt x="10308" y="11041"/>
                </a:lnTo>
                <a:lnTo>
                  <a:pt x="9391" y="10821"/>
                </a:lnTo>
                <a:lnTo>
                  <a:pt x="10015" y="10308"/>
                </a:lnTo>
                <a:lnTo>
                  <a:pt x="10565" y="9794"/>
                </a:lnTo>
                <a:lnTo>
                  <a:pt x="11152" y="9171"/>
                </a:lnTo>
                <a:close/>
                <a:moveTo>
                  <a:pt x="12729" y="7153"/>
                </a:moveTo>
                <a:lnTo>
                  <a:pt x="13243" y="7483"/>
                </a:lnTo>
                <a:lnTo>
                  <a:pt x="13756" y="7813"/>
                </a:lnTo>
                <a:lnTo>
                  <a:pt x="14233" y="8180"/>
                </a:lnTo>
                <a:lnTo>
                  <a:pt x="14673" y="8584"/>
                </a:lnTo>
                <a:lnTo>
                  <a:pt x="15113" y="9024"/>
                </a:lnTo>
                <a:lnTo>
                  <a:pt x="15480" y="9464"/>
                </a:lnTo>
                <a:lnTo>
                  <a:pt x="15810" y="9941"/>
                </a:lnTo>
                <a:lnTo>
                  <a:pt x="16067" y="10454"/>
                </a:lnTo>
                <a:lnTo>
                  <a:pt x="16251" y="11005"/>
                </a:lnTo>
                <a:lnTo>
                  <a:pt x="16177" y="11041"/>
                </a:lnTo>
                <a:lnTo>
                  <a:pt x="15957" y="11188"/>
                </a:lnTo>
                <a:lnTo>
                  <a:pt x="15700" y="11298"/>
                </a:lnTo>
                <a:lnTo>
                  <a:pt x="15444" y="11371"/>
                </a:lnTo>
                <a:lnTo>
                  <a:pt x="15187" y="11445"/>
                </a:lnTo>
                <a:lnTo>
                  <a:pt x="15113" y="11371"/>
                </a:lnTo>
                <a:lnTo>
                  <a:pt x="15077" y="11408"/>
                </a:lnTo>
                <a:lnTo>
                  <a:pt x="14233" y="11445"/>
                </a:lnTo>
                <a:lnTo>
                  <a:pt x="13389" y="11408"/>
                </a:lnTo>
                <a:lnTo>
                  <a:pt x="12582" y="11371"/>
                </a:lnTo>
                <a:lnTo>
                  <a:pt x="11739" y="11298"/>
                </a:lnTo>
                <a:lnTo>
                  <a:pt x="11702" y="10198"/>
                </a:lnTo>
                <a:lnTo>
                  <a:pt x="11665" y="9464"/>
                </a:lnTo>
                <a:lnTo>
                  <a:pt x="11592" y="8694"/>
                </a:lnTo>
                <a:lnTo>
                  <a:pt x="12179" y="7923"/>
                </a:lnTo>
                <a:lnTo>
                  <a:pt x="12729" y="7153"/>
                </a:lnTo>
                <a:close/>
                <a:moveTo>
                  <a:pt x="6126" y="10161"/>
                </a:moveTo>
                <a:lnTo>
                  <a:pt x="6787" y="10454"/>
                </a:lnTo>
                <a:lnTo>
                  <a:pt x="7447" y="10711"/>
                </a:lnTo>
                <a:lnTo>
                  <a:pt x="8327" y="11005"/>
                </a:lnTo>
                <a:lnTo>
                  <a:pt x="7557" y="11555"/>
                </a:lnTo>
                <a:lnTo>
                  <a:pt x="6713" y="11995"/>
                </a:lnTo>
                <a:lnTo>
                  <a:pt x="6603" y="12068"/>
                </a:lnTo>
                <a:lnTo>
                  <a:pt x="6346" y="11078"/>
                </a:lnTo>
                <a:lnTo>
                  <a:pt x="6126" y="10161"/>
                </a:lnTo>
                <a:close/>
                <a:moveTo>
                  <a:pt x="3449" y="8657"/>
                </a:moveTo>
                <a:lnTo>
                  <a:pt x="3889" y="8950"/>
                </a:lnTo>
                <a:lnTo>
                  <a:pt x="4733" y="9427"/>
                </a:lnTo>
                <a:lnTo>
                  <a:pt x="5613" y="9904"/>
                </a:lnTo>
                <a:lnTo>
                  <a:pt x="5870" y="11078"/>
                </a:lnTo>
                <a:lnTo>
                  <a:pt x="6016" y="11665"/>
                </a:lnTo>
                <a:lnTo>
                  <a:pt x="6200" y="12288"/>
                </a:lnTo>
                <a:lnTo>
                  <a:pt x="5686" y="12509"/>
                </a:lnTo>
                <a:lnTo>
                  <a:pt x="5136" y="12729"/>
                </a:lnTo>
                <a:lnTo>
                  <a:pt x="4622" y="12875"/>
                </a:lnTo>
                <a:lnTo>
                  <a:pt x="4072" y="12985"/>
                </a:lnTo>
                <a:lnTo>
                  <a:pt x="3705" y="12985"/>
                </a:lnTo>
                <a:lnTo>
                  <a:pt x="3375" y="12949"/>
                </a:lnTo>
                <a:lnTo>
                  <a:pt x="3045" y="12875"/>
                </a:lnTo>
                <a:lnTo>
                  <a:pt x="2715" y="12692"/>
                </a:lnTo>
                <a:lnTo>
                  <a:pt x="2568" y="12582"/>
                </a:lnTo>
                <a:lnTo>
                  <a:pt x="2458" y="12435"/>
                </a:lnTo>
                <a:lnTo>
                  <a:pt x="2348" y="12288"/>
                </a:lnTo>
                <a:lnTo>
                  <a:pt x="2275" y="12105"/>
                </a:lnTo>
                <a:lnTo>
                  <a:pt x="2165" y="11775"/>
                </a:lnTo>
                <a:lnTo>
                  <a:pt x="2165" y="11371"/>
                </a:lnTo>
                <a:lnTo>
                  <a:pt x="2201" y="11005"/>
                </a:lnTo>
                <a:lnTo>
                  <a:pt x="2275" y="10638"/>
                </a:lnTo>
                <a:lnTo>
                  <a:pt x="2385" y="10271"/>
                </a:lnTo>
                <a:lnTo>
                  <a:pt x="2532" y="9941"/>
                </a:lnTo>
                <a:lnTo>
                  <a:pt x="2715" y="9574"/>
                </a:lnTo>
                <a:lnTo>
                  <a:pt x="2935" y="9281"/>
                </a:lnTo>
                <a:lnTo>
                  <a:pt x="3192" y="8950"/>
                </a:lnTo>
                <a:lnTo>
                  <a:pt x="3449" y="8657"/>
                </a:lnTo>
                <a:close/>
                <a:moveTo>
                  <a:pt x="8291" y="14049"/>
                </a:moveTo>
                <a:lnTo>
                  <a:pt x="8401" y="14086"/>
                </a:lnTo>
                <a:lnTo>
                  <a:pt x="8401" y="14196"/>
                </a:lnTo>
                <a:lnTo>
                  <a:pt x="8401" y="14343"/>
                </a:lnTo>
                <a:lnTo>
                  <a:pt x="8364" y="14489"/>
                </a:lnTo>
                <a:lnTo>
                  <a:pt x="8291" y="14599"/>
                </a:lnTo>
                <a:lnTo>
                  <a:pt x="8181" y="14673"/>
                </a:lnTo>
                <a:lnTo>
                  <a:pt x="7960" y="14489"/>
                </a:lnTo>
                <a:lnTo>
                  <a:pt x="7777" y="14306"/>
                </a:lnTo>
                <a:lnTo>
                  <a:pt x="7850" y="14159"/>
                </a:lnTo>
                <a:lnTo>
                  <a:pt x="7997" y="14086"/>
                </a:lnTo>
                <a:lnTo>
                  <a:pt x="8144" y="14049"/>
                </a:lnTo>
                <a:close/>
                <a:moveTo>
                  <a:pt x="8914" y="11188"/>
                </a:moveTo>
                <a:lnTo>
                  <a:pt x="10051" y="11481"/>
                </a:lnTo>
                <a:lnTo>
                  <a:pt x="11225" y="11702"/>
                </a:lnTo>
                <a:lnTo>
                  <a:pt x="11188" y="12288"/>
                </a:lnTo>
                <a:lnTo>
                  <a:pt x="11115" y="12839"/>
                </a:lnTo>
                <a:lnTo>
                  <a:pt x="10968" y="13426"/>
                </a:lnTo>
                <a:lnTo>
                  <a:pt x="10822" y="13976"/>
                </a:lnTo>
                <a:lnTo>
                  <a:pt x="10638" y="14269"/>
                </a:lnTo>
                <a:lnTo>
                  <a:pt x="10455" y="14563"/>
                </a:lnTo>
                <a:lnTo>
                  <a:pt x="10198" y="14819"/>
                </a:lnTo>
                <a:lnTo>
                  <a:pt x="9905" y="15003"/>
                </a:lnTo>
                <a:lnTo>
                  <a:pt x="9648" y="15113"/>
                </a:lnTo>
                <a:lnTo>
                  <a:pt x="9391" y="15150"/>
                </a:lnTo>
                <a:lnTo>
                  <a:pt x="9098" y="15113"/>
                </a:lnTo>
                <a:lnTo>
                  <a:pt x="8841" y="15040"/>
                </a:lnTo>
                <a:lnTo>
                  <a:pt x="8951" y="14856"/>
                </a:lnTo>
                <a:lnTo>
                  <a:pt x="8988" y="14673"/>
                </a:lnTo>
                <a:lnTo>
                  <a:pt x="9061" y="14453"/>
                </a:lnTo>
                <a:lnTo>
                  <a:pt x="9061" y="14269"/>
                </a:lnTo>
                <a:lnTo>
                  <a:pt x="9024" y="14086"/>
                </a:lnTo>
                <a:lnTo>
                  <a:pt x="8951" y="13976"/>
                </a:lnTo>
                <a:lnTo>
                  <a:pt x="8841" y="13829"/>
                </a:lnTo>
                <a:lnTo>
                  <a:pt x="8731" y="13756"/>
                </a:lnTo>
                <a:lnTo>
                  <a:pt x="8547" y="13646"/>
                </a:lnTo>
                <a:lnTo>
                  <a:pt x="8401" y="13609"/>
                </a:lnTo>
                <a:lnTo>
                  <a:pt x="8254" y="13572"/>
                </a:lnTo>
                <a:lnTo>
                  <a:pt x="8071" y="13572"/>
                </a:lnTo>
                <a:lnTo>
                  <a:pt x="7887" y="13609"/>
                </a:lnTo>
                <a:lnTo>
                  <a:pt x="7740" y="13682"/>
                </a:lnTo>
                <a:lnTo>
                  <a:pt x="7594" y="13792"/>
                </a:lnTo>
                <a:lnTo>
                  <a:pt x="7447" y="13902"/>
                </a:lnTo>
                <a:lnTo>
                  <a:pt x="7264" y="13609"/>
                </a:lnTo>
                <a:lnTo>
                  <a:pt x="7080" y="13242"/>
                </a:lnTo>
                <a:lnTo>
                  <a:pt x="6897" y="12912"/>
                </a:lnTo>
                <a:lnTo>
                  <a:pt x="6750" y="12545"/>
                </a:lnTo>
                <a:lnTo>
                  <a:pt x="7814" y="11958"/>
                </a:lnTo>
                <a:lnTo>
                  <a:pt x="8364" y="11591"/>
                </a:lnTo>
                <a:lnTo>
                  <a:pt x="8914" y="11188"/>
                </a:lnTo>
                <a:close/>
                <a:moveTo>
                  <a:pt x="6493" y="0"/>
                </a:moveTo>
                <a:lnTo>
                  <a:pt x="6163" y="294"/>
                </a:lnTo>
                <a:lnTo>
                  <a:pt x="5870" y="624"/>
                </a:lnTo>
                <a:lnTo>
                  <a:pt x="5613" y="991"/>
                </a:lnTo>
                <a:lnTo>
                  <a:pt x="5429" y="1394"/>
                </a:lnTo>
                <a:lnTo>
                  <a:pt x="5246" y="1798"/>
                </a:lnTo>
                <a:lnTo>
                  <a:pt x="5099" y="2201"/>
                </a:lnTo>
                <a:lnTo>
                  <a:pt x="5026" y="2641"/>
                </a:lnTo>
                <a:lnTo>
                  <a:pt x="4953" y="3081"/>
                </a:lnTo>
                <a:lnTo>
                  <a:pt x="4219" y="2898"/>
                </a:lnTo>
                <a:lnTo>
                  <a:pt x="3485" y="2788"/>
                </a:lnTo>
                <a:lnTo>
                  <a:pt x="2752" y="2715"/>
                </a:lnTo>
                <a:lnTo>
                  <a:pt x="2385" y="2751"/>
                </a:lnTo>
                <a:lnTo>
                  <a:pt x="2055" y="2788"/>
                </a:lnTo>
                <a:lnTo>
                  <a:pt x="1725" y="2825"/>
                </a:lnTo>
                <a:lnTo>
                  <a:pt x="1394" y="2898"/>
                </a:lnTo>
                <a:lnTo>
                  <a:pt x="1101" y="3045"/>
                </a:lnTo>
                <a:lnTo>
                  <a:pt x="808" y="3191"/>
                </a:lnTo>
                <a:lnTo>
                  <a:pt x="551" y="3338"/>
                </a:lnTo>
                <a:lnTo>
                  <a:pt x="367" y="3558"/>
                </a:lnTo>
                <a:lnTo>
                  <a:pt x="184" y="3815"/>
                </a:lnTo>
                <a:lnTo>
                  <a:pt x="74" y="4108"/>
                </a:lnTo>
                <a:lnTo>
                  <a:pt x="1" y="4402"/>
                </a:lnTo>
                <a:lnTo>
                  <a:pt x="1" y="4732"/>
                </a:lnTo>
                <a:lnTo>
                  <a:pt x="37" y="5026"/>
                </a:lnTo>
                <a:lnTo>
                  <a:pt x="147" y="5356"/>
                </a:lnTo>
                <a:lnTo>
                  <a:pt x="257" y="5649"/>
                </a:lnTo>
                <a:lnTo>
                  <a:pt x="441" y="5943"/>
                </a:lnTo>
                <a:lnTo>
                  <a:pt x="624" y="6236"/>
                </a:lnTo>
                <a:lnTo>
                  <a:pt x="844" y="6493"/>
                </a:lnTo>
                <a:lnTo>
                  <a:pt x="1211" y="6860"/>
                </a:lnTo>
                <a:lnTo>
                  <a:pt x="1615" y="7263"/>
                </a:lnTo>
                <a:lnTo>
                  <a:pt x="1615" y="7300"/>
                </a:lnTo>
                <a:lnTo>
                  <a:pt x="1615" y="7520"/>
                </a:lnTo>
                <a:lnTo>
                  <a:pt x="1688" y="7777"/>
                </a:lnTo>
                <a:lnTo>
                  <a:pt x="1725" y="7887"/>
                </a:lnTo>
                <a:lnTo>
                  <a:pt x="1835" y="7960"/>
                </a:lnTo>
                <a:lnTo>
                  <a:pt x="1908" y="8033"/>
                </a:lnTo>
                <a:lnTo>
                  <a:pt x="2055" y="8070"/>
                </a:lnTo>
                <a:lnTo>
                  <a:pt x="2165" y="8107"/>
                </a:lnTo>
                <a:lnTo>
                  <a:pt x="2275" y="8070"/>
                </a:lnTo>
                <a:lnTo>
                  <a:pt x="2532" y="7997"/>
                </a:lnTo>
                <a:lnTo>
                  <a:pt x="3045" y="8400"/>
                </a:lnTo>
                <a:lnTo>
                  <a:pt x="2642" y="8914"/>
                </a:lnTo>
                <a:lnTo>
                  <a:pt x="2312" y="9464"/>
                </a:lnTo>
                <a:lnTo>
                  <a:pt x="2018" y="10051"/>
                </a:lnTo>
                <a:lnTo>
                  <a:pt x="1871" y="10344"/>
                </a:lnTo>
                <a:lnTo>
                  <a:pt x="1798" y="10674"/>
                </a:lnTo>
                <a:lnTo>
                  <a:pt x="1725" y="10968"/>
                </a:lnTo>
                <a:lnTo>
                  <a:pt x="1688" y="11261"/>
                </a:lnTo>
                <a:lnTo>
                  <a:pt x="1688" y="11555"/>
                </a:lnTo>
                <a:lnTo>
                  <a:pt x="1725" y="11885"/>
                </a:lnTo>
                <a:lnTo>
                  <a:pt x="1798" y="12142"/>
                </a:lnTo>
                <a:lnTo>
                  <a:pt x="1908" y="12435"/>
                </a:lnTo>
                <a:lnTo>
                  <a:pt x="2055" y="12692"/>
                </a:lnTo>
                <a:lnTo>
                  <a:pt x="2238" y="12912"/>
                </a:lnTo>
                <a:lnTo>
                  <a:pt x="2495" y="13132"/>
                </a:lnTo>
                <a:lnTo>
                  <a:pt x="2788" y="13279"/>
                </a:lnTo>
                <a:lnTo>
                  <a:pt x="3045" y="13389"/>
                </a:lnTo>
                <a:lnTo>
                  <a:pt x="3375" y="13426"/>
                </a:lnTo>
                <a:lnTo>
                  <a:pt x="3669" y="13462"/>
                </a:lnTo>
                <a:lnTo>
                  <a:pt x="3999" y="13462"/>
                </a:lnTo>
                <a:lnTo>
                  <a:pt x="4292" y="13426"/>
                </a:lnTo>
                <a:lnTo>
                  <a:pt x="4586" y="13389"/>
                </a:lnTo>
                <a:lnTo>
                  <a:pt x="5026" y="13242"/>
                </a:lnTo>
                <a:lnTo>
                  <a:pt x="5503" y="13095"/>
                </a:lnTo>
                <a:lnTo>
                  <a:pt x="5906" y="12949"/>
                </a:lnTo>
                <a:lnTo>
                  <a:pt x="6346" y="12729"/>
                </a:lnTo>
                <a:lnTo>
                  <a:pt x="6530" y="13169"/>
                </a:lnTo>
                <a:lnTo>
                  <a:pt x="6713" y="13572"/>
                </a:lnTo>
                <a:lnTo>
                  <a:pt x="6970" y="13976"/>
                </a:lnTo>
                <a:lnTo>
                  <a:pt x="7227" y="14343"/>
                </a:lnTo>
                <a:lnTo>
                  <a:pt x="7153" y="14526"/>
                </a:lnTo>
                <a:lnTo>
                  <a:pt x="7117" y="14709"/>
                </a:lnTo>
                <a:lnTo>
                  <a:pt x="7153" y="14893"/>
                </a:lnTo>
                <a:lnTo>
                  <a:pt x="7227" y="15076"/>
                </a:lnTo>
                <a:lnTo>
                  <a:pt x="7337" y="15223"/>
                </a:lnTo>
                <a:lnTo>
                  <a:pt x="7484" y="15333"/>
                </a:lnTo>
                <a:lnTo>
                  <a:pt x="7630" y="15406"/>
                </a:lnTo>
                <a:lnTo>
                  <a:pt x="7777" y="15480"/>
                </a:lnTo>
                <a:lnTo>
                  <a:pt x="7924" y="15516"/>
                </a:lnTo>
                <a:lnTo>
                  <a:pt x="8107" y="15516"/>
                </a:lnTo>
                <a:lnTo>
                  <a:pt x="8254" y="15480"/>
                </a:lnTo>
                <a:lnTo>
                  <a:pt x="8437" y="15406"/>
                </a:lnTo>
                <a:lnTo>
                  <a:pt x="8474" y="15406"/>
                </a:lnTo>
                <a:lnTo>
                  <a:pt x="8804" y="15516"/>
                </a:lnTo>
                <a:lnTo>
                  <a:pt x="9171" y="15590"/>
                </a:lnTo>
                <a:lnTo>
                  <a:pt x="9501" y="15590"/>
                </a:lnTo>
                <a:lnTo>
                  <a:pt x="9868" y="15516"/>
                </a:lnTo>
                <a:lnTo>
                  <a:pt x="10161" y="15406"/>
                </a:lnTo>
                <a:lnTo>
                  <a:pt x="10418" y="15260"/>
                </a:lnTo>
                <a:lnTo>
                  <a:pt x="10675" y="15040"/>
                </a:lnTo>
                <a:lnTo>
                  <a:pt x="10858" y="14819"/>
                </a:lnTo>
                <a:lnTo>
                  <a:pt x="11042" y="14563"/>
                </a:lnTo>
                <a:lnTo>
                  <a:pt x="11188" y="14269"/>
                </a:lnTo>
                <a:lnTo>
                  <a:pt x="11299" y="13976"/>
                </a:lnTo>
                <a:lnTo>
                  <a:pt x="11409" y="13682"/>
                </a:lnTo>
                <a:lnTo>
                  <a:pt x="11519" y="13242"/>
                </a:lnTo>
                <a:lnTo>
                  <a:pt x="11629" y="12765"/>
                </a:lnTo>
                <a:lnTo>
                  <a:pt x="11665" y="12252"/>
                </a:lnTo>
                <a:lnTo>
                  <a:pt x="11702" y="11775"/>
                </a:lnTo>
                <a:lnTo>
                  <a:pt x="12619" y="11848"/>
                </a:lnTo>
                <a:lnTo>
                  <a:pt x="13499" y="11922"/>
                </a:lnTo>
                <a:lnTo>
                  <a:pt x="14416" y="11922"/>
                </a:lnTo>
                <a:lnTo>
                  <a:pt x="15297" y="11885"/>
                </a:lnTo>
                <a:lnTo>
                  <a:pt x="15333" y="11848"/>
                </a:lnTo>
                <a:lnTo>
                  <a:pt x="15333" y="11775"/>
                </a:lnTo>
                <a:lnTo>
                  <a:pt x="15590" y="11702"/>
                </a:lnTo>
                <a:lnTo>
                  <a:pt x="15884" y="11628"/>
                </a:lnTo>
                <a:lnTo>
                  <a:pt x="16140" y="11481"/>
                </a:lnTo>
                <a:lnTo>
                  <a:pt x="16397" y="11335"/>
                </a:lnTo>
                <a:lnTo>
                  <a:pt x="16507" y="11335"/>
                </a:lnTo>
                <a:lnTo>
                  <a:pt x="16544" y="11298"/>
                </a:lnTo>
                <a:lnTo>
                  <a:pt x="16581" y="11225"/>
                </a:lnTo>
                <a:lnTo>
                  <a:pt x="16544" y="10931"/>
                </a:lnTo>
                <a:lnTo>
                  <a:pt x="16471" y="10638"/>
                </a:lnTo>
                <a:lnTo>
                  <a:pt x="16397" y="10344"/>
                </a:lnTo>
                <a:lnTo>
                  <a:pt x="16287" y="10088"/>
                </a:lnTo>
                <a:lnTo>
                  <a:pt x="15994" y="9537"/>
                </a:lnTo>
                <a:lnTo>
                  <a:pt x="15627" y="9060"/>
                </a:lnTo>
                <a:lnTo>
                  <a:pt x="15223" y="8584"/>
                </a:lnTo>
                <a:lnTo>
                  <a:pt x="14783" y="8143"/>
                </a:lnTo>
                <a:lnTo>
                  <a:pt x="14306" y="7740"/>
                </a:lnTo>
                <a:lnTo>
                  <a:pt x="13793" y="7336"/>
                </a:lnTo>
                <a:lnTo>
                  <a:pt x="12949" y="6786"/>
                </a:lnTo>
                <a:lnTo>
                  <a:pt x="13353" y="6053"/>
                </a:lnTo>
                <a:lnTo>
                  <a:pt x="13720" y="5319"/>
                </a:lnTo>
                <a:lnTo>
                  <a:pt x="14050" y="4549"/>
                </a:lnTo>
                <a:lnTo>
                  <a:pt x="14306" y="3778"/>
                </a:lnTo>
                <a:lnTo>
                  <a:pt x="14306" y="3632"/>
                </a:lnTo>
                <a:lnTo>
                  <a:pt x="14453" y="3522"/>
                </a:lnTo>
                <a:lnTo>
                  <a:pt x="14600" y="3375"/>
                </a:lnTo>
                <a:lnTo>
                  <a:pt x="14747" y="3155"/>
                </a:lnTo>
                <a:lnTo>
                  <a:pt x="14820" y="2935"/>
                </a:lnTo>
                <a:lnTo>
                  <a:pt x="14820" y="2678"/>
                </a:lnTo>
                <a:lnTo>
                  <a:pt x="14747" y="2421"/>
                </a:lnTo>
                <a:lnTo>
                  <a:pt x="14637" y="2238"/>
                </a:lnTo>
                <a:lnTo>
                  <a:pt x="14490" y="2054"/>
                </a:lnTo>
                <a:lnTo>
                  <a:pt x="14270" y="1944"/>
                </a:lnTo>
                <a:lnTo>
                  <a:pt x="14160" y="1908"/>
                </a:lnTo>
                <a:lnTo>
                  <a:pt x="14013" y="1908"/>
                </a:lnTo>
                <a:lnTo>
                  <a:pt x="13830" y="1944"/>
                </a:lnTo>
                <a:lnTo>
                  <a:pt x="13683" y="2018"/>
                </a:lnTo>
                <a:lnTo>
                  <a:pt x="13536" y="2091"/>
                </a:lnTo>
                <a:lnTo>
                  <a:pt x="13389" y="2201"/>
                </a:lnTo>
                <a:lnTo>
                  <a:pt x="12949" y="2128"/>
                </a:lnTo>
                <a:lnTo>
                  <a:pt x="12472" y="2164"/>
                </a:lnTo>
                <a:lnTo>
                  <a:pt x="12032" y="2201"/>
                </a:lnTo>
                <a:lnTo>
                  <a:pt x="11592" y="2274"/>
                </a:lnTo>
                <a:lnTo>
                  <a:pt x="11115" y="2421"/>
                </a:lnTo>
                <a:lnTo>
                  <a:pt x="10675" y="2568"/>
                </a:lnTo>
                <a:lnTo>
                  <a:pt x="10271" y="2751"/>
                </a:lnTo>
                <a:lnTo>
                  <a:pt x="9831" y="2971"/>
                </a:lnTo>
                <a:lnTo>
                  <a:pt x="9611" y="3081"/>
                </a:lnTo>
                <a:lnTo>
                  <a:pt x="9208" y="2421"/>
                </a:lnTo>
                <a:lnTo>
                  <a:pt x="8767" y="1761"/>
                </a:lnTo>
                <a:lnTo>
                  <a:pt x="8254" y="1137"/>
                </a:lnTo>
                <a:lnTo>
                  <a:pt x="7740" y="550"/>
                </a:lnTo>
                <a:lnTo>
                  <a:pt x="7630" y="477"/>
                </a:lnTo>
                <a:lnTo>
                  <a:pt x="7520" y="477"/>
                </a:lnTo>
                <a:lnTo>
                  <a:pt x="7117" y="624"/>
                </a:lnTo>
                <a:lnTo>
                  <a:pt x="6713" y="807"/>
                </a:lnTo>
                <a:lnTo>
                  <a:pt x="6640" y="844"/>
                </a:lnTo>
                <a:lnTo>
                  <a:pt x="6603" y="881"/>
                </a:lnTo>
                <a:lnTo>
                  <a:pt x="6640" y="991"/>
                </a:lnTo>
                <a:lnTo>
                  <a:pt x="6677" y="1064"/>
                </a:lnTo>
                <a:lnTo>
                  <a:pt x="6787" y="1064"/>
                </a:lnTo>
                <a:lnTo>
                  <a:pt x="7153" y="1027"/>
                </a:lnTo>
                <a:lnTo>
                  <a:pt x="7484" y="991"/>
                </a:lnTo>
                <a:lnTo>
                  <a:pt x="7960" y="1541"/>
                </a:lnTo>
                <a:lnTo>
                  <a:pt x="8401" y="2091"/>
                </a:lnTo>
                <a:lnTo>
                  <a:pt x="8841" y="2715"/>
                </a:lnTo>
                <a:lnTo>
                  <a:pt x="9208" y="3301"/>
                </a:lnTo>
                <a:lnTo>
                  <a:pt x="8511" y="3742"/>
                </a:lnTo>
                <a:lnTo>
                  <a:pt x="7850" y="4219"/>
                </a:lnTo>
                <a:lnTo>
                  <a:pt x="6603" y="3668"/>
                </a:lnTo>
                <a:lnTo>
                  <a:pt x="5980" y="3412"/>
                </a:lnTo>
                <a:lnTo>
                  <a:pt x="5319" y="3191"/>
                </a:lnTo>
                <a:lnTo>
                  <a:pt x="5393" y="2788"/>
                </a:lnTo>
                <a:lnTo>
                  <a:pt x="5466" y="2384"/>
                </a:lnTo>
                <a:lnTo>
                  <a:pt x="5576" y="1981"/>
                </a:lnTo>
                <a:lnTo>
                  <a:pt x="5723" y="1577"/>
                </a:lnTo>
                <a:lnTo>
                  <a:pt x="5906" y="1211"/>
                </a:lnTo>
                <a:lnTo>
                  <a:pt x="6126" y="844"/>
                </a:lnTo>
                <a:lnTo>
                  <a:pt x="6383" y="514"/>
                </a:lnTo>
                <a:lnTo>
                  <a:pt x="6640" y="184"/>
                </a:lnTo>
                <a:lnTo>
                  <a:pt x="6677" y="110"/>
                </a:lnTo>
                <a:lnTo>
                  <a:pt x="6677" y="37"/>
                </a:lnTo>
                <a:lnTo>
                  <a:pt x="6603"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501" name="Google Shape;501;p10"/>
          <p:cNvSpPr/>
          <p:nvPr/>
        </p:nvSpPr>
        <p:spPr>
          <a:xfrm>
            <a:off x="-35016" y="4075593"/>
            <a:ext cx="339602" cy="400617"/>
          </a:xfrm>
          <a:custGeom>
            <a:avLst/>
            <a:gdLst/>
            <a:ahLst/>
            <a:cxnLst/>
            <a:rect l="l" t="t" r="r" b="b"/>
            <a:pathLst>
              <a:path w="9391" h="11079" extrusionOk="0">
                <a:moveTo>
                  <a:pt x="4916" y="441"/>
                </a:moveTo>
                <a:lnTo>
                  <a:pt x="5026" y="477"/>
                </a:lnTo>
                <a:lnTo>
                  <a:pt x="5099" y="551"/>
                </a:lnTo>
                <a:lnTo>
                  <a:pt x="5099" y="771"/>
                </a:lnTo>
                <a:lnTo>
                  <a:pt x="5026" y="954"/>
                </a:lnTo>
                <a:lnTo>
                  <a:pt x="4953" y="1064"/>
                </a:lnTo>
                <a:lnTo>
                  <a:pt x="4842" y="1138"/>
                </a:lnTo>
                <a:lnTo>
                  <a:pt x="4732" y="1174"/>
                </a:lnTo>
                <a:lnTo>
                  <a:pt x="4622" y="1138"/>
                </a:lnTo>
                <a:lnTo>
                  <a:pt x="4366" y="1028"/>
                </a:lnTo>
                <a:lnTo>
                  <a:pt x="4439" y="917"/>
                </a:lnTo>
                <a:lnTo>
                  <a:pt x="4439" y="771"/>
                </a:lnTo>
                <a:lnTo>
                  <a:pt x="4402" y="697"/>
                </a:lnTo>
                <a:lnTo>
                  <a:pt x="4366" y="661"/>
                </a:lnTo>
                <a:lnTo>
                  <a:pt x="4476" y="551"/>
                </a:lnTo>
                <a:lnTo>
                  <a:pt x="4622" y="477"/>
                </a:lnTo>
                <a:lnTo>
                  <a:pt x="4769" y="441"/>
                </a:lnTo>
                <a:close/>
                <a:moveTo>
                  <a:pt x="3375" y="6493"/>
                </a:moveTo>
                <a:lnTo>
                  <a:pt x="3375" y="6530"/>
                </a:lnTo>
                <a:lnTo>
                  <a:pt x="3339" y="6530"/>
                </a:lnTo>
                <a:lnTo>
                  <a:pt x="3375" y="6493"/>
                </a:lnTo>
                <a:close/>
                <a:moveTo>
                  <a:pt x="4292" y="6933"/>
                </a:moveTo>
                <a:lnTo>
                  <a:pt x="4256" y="7007"/>
                </a:lnTo>
                <a:lnTo>
                  <a:pt x="4219" y="6970"/>
                </a:lnTo>
                <a:lnTo>
                  <a:pt x="4292" y="6933"/>
                </a:lnTo>
                <a:close/>
                <a:moveTo>
                  <a:pt x="5209" y="4219"/>
                </a:moveTo>
                <a:lnTo>
                  <a:pt x="5429" y="4329"/>
                </a:lnTo>
                <a:lnTo>
                  <a:pt x="5649" y="4439"/>
                </a:lnTo>
                <a:lnTo>
                  <a:pt x="5686" y="4549"/>
                </a:lnTo>
                <a:lnTo>
                  <a:pt x="5723" y="4586"/>
                </a:lnTo>
                <a:lnTo>
                  <a:pt x="5796" y="4586"/>
                </a:lnTo>
                <a:lnTo>
                  <a:pt x="6016" y="4879"/>
                </a:lnTo>
                <a:lnTo>
                  <a:pt x="6163" y="5173"/>
                </a:lnTo>
                <a:lnTo>
                  <a:pt x="6200" y="5503"/>
                </a:lnTo>
                <a:lnTo>
                  <a:pt x="6200" y="5833"/>
                </a:lnTo>
                <a:lnTo>
                  <a:pt x="6090" y="6126"/>
                </a:lnTo>
                <a:lnTo>
                  <a:pt x="5943" y="6420"/>
                </a:lnTo>
                <a:lnTo>
                  <a:pt x="5796" y="6603"/>
                </a:lnTo>
                <a:lnTo>
                  <a:pt x="5649" y="6750"/>
                </a:lnTo>
                <a:lnTo>
                  <a:pt x="5649" y="6713"/>
                </a:lnTo>
                <a:lnTo>
                  <a:pt x="5649" y="6566"/>
                </a:lnTo>
                <a:lnTo>
                  <a:pt x="5649" y="6383"/>
                </a:lnTo>
                <a:lnTo>
                  <a:pt x="5613" y="6346"/>
                </a:lnTo>
                <a:lnTo>
                  <a:pt x="5576" y="6310"/>
                </a:lnTo>
                <a:lnTo>
                  <a:pt x="5539" y="6310"/>
                </a:lnTo>
                <a:lnTo>
                  <a:pt x="5503" y="6346"/>
                </a:lnTo>
                <a:lnTo>
                  <a:pt x="5393" y="6493"/>
                </a:lnTo>
                <a:lnTo>
                  <a:pt x="5356" y="6676"/>
                </a:lnTo>
                <a:lnTo>
                  <a:pt x="5319" y="6933"/>
                </a:lnTo>
                <a:lnTo>
                  <a:pt x="5099" y="7007"/>
                </a:lnTo>
                <a:lnTo>
                  <a:pt x="5099" y="6860"/>
                </a:lnTo>
                <a:lnTo>
                  <a:pt x="5099" y="6713"/>
                </a:lnTo>
                <a:lnTo>
                  <a:pt x="5136" y="6566"/>
                </a:lnTo>
                <a:lnTo>
                  <a:pt x="5209" y="6456"/>
                </a:lnTo>
                <a:lnTo>
                  <a:pt x="5246" y="6420"/>
                </a:lnTo>
                <a:lnTo>
                  <a:pt x="5209" y="6383"/>
                </a:lnTo>
                <a:lnTo>
                  <a:pt x="5173" y="6346"/>
                </a:lnTo>
                <a:lnTo>
                  <a:pt x="5136" y="6346"/>
                </a:lnTo>
                <a:lnTo>
                  <a:pt x="4953" y="6456"/>
                </a:lnTo>
                <a:lnTo>
                  <a:pt x="4842" y="6640"/>
                </a:lnTo>
                <a:lnTo>
                  <a:pt x="4769" y="6823"/>
                </a:lnTo>
                <a:lnTo>
                  <a:pt x="4769" y="7043"/>
                </a:lnTo>
                <a:lnTo>
                  <a:pt x="4696" y="7043"/>
                </a:lnTo>
                <a:lnTo>
                  <a:pt x="4659" y="7007"/>
                </a:lnTo>
                <a:lnTo>
                  <a:pt x="4622" y="6970"/>
                </a:lnTo>
                <a:lnTo>
                  <a:pt x="4586" y="6970"/>
                </a:lnTo>
                <a:lnTo>
                  <a:pt x="5026" y="6016"/>
                </a:lnTo>
                <a:lnTo>
                  <a:pt x="5026" y="5943"/>
                </a:lnTo>
                <a:lnTo>
                  <a:pt x="4989" y="5906"/>
                </a:lnTo>
                <a:lnTo>
                  <a:pt x="4953" y="5906"/>
                </a:lnTo>
                <a:lnTo>
                  <a:pt x="4916" y="5943"/>
                </a:lnTo>
                <a:lnTo>
                  <a:pt x="4402" y="6750"/>
                </a:lnTo>
                <a:lnTo>
                  <a:pt x="4366" y="6676"/>
                </a:lnTo>
                <a:lnTo>
                  <a:pt x="4329" y="6640"/>
                </a:lnTo>
                <a:lnTo>
                  <a:pt x="4256" y="6640"/>
                </a:lnTo>
                <a:lnTo>
                  <a:pt x="4439" y="6236"/>
                </a:lnTo>
                <a:lnTo>
                  <a:pt x="4659" y="5796"/>
                </a:lnTo>
                <a:lnTo>
                  <a:pt x="4696" y="5759"/>
                </a:lnTo>
                <a:lnTo>
                  <a:pt x="4659" y="5723"/>
                </a:lnTo>
                <a:lnTo>
                  <a:pt x="4586" y="5723"/>
                </a:lnTo>
                <a:lnTo>
                  <a:pt x="4182" y="6273"/>
                </a:lnTo>
                <a:lnTo>
                  <a:pt x="3999" y="6566"/>
                </a:lnTo>
                <a:lnTo>
                  <a:pt x="3852" y="6860"/>
                </a:lnTo>
                <a:lnTo>
                  <a:pt x="3669" y="6786"/>
                </a:lnTo>
                <a:lnTo>
                  <a:pt x="3779" y="6750"/>
                </a:lnTo>
                <a:lnTo>
                  <a:pt x="3852" y="6640"/>
                </a:lnTo>
                <a:lnTo>
                  <a:pt x="3889" y="6566"/>
                </a:lnTo>
                <a:lnTo>
                  <a:pt x="3889" y="6420"/>
                </a:lnTo>
                <a:lnTo>
                  <a:pt x="3889" y="6383"/>
                </a:lnTo>
                <a:lnTo>
                  <a:pt x="3815" y="6383"/>
                </a:lnTo>
                <a:lnTo>
                  <a:pt x="3999" y="6163"/>
                </a:lnTo>
                <a:lnTo>
                  <a:pt x="4512" y="5539"/>
                </a:lnTo>
                <a:lnTo>
                  <a:pt x="4512" y="5466"/>
                </a:lnTo>
                <a:lnTo>
                  <a:pt x="4476" y="5429"/>
                </a:lnTo>
                <a:lnTo>
                  <a:pt x="4402" y="5429"/>
                </a:lnTo>
                <a:lnTo>
                  <a:pt x="3779" y="6016"/>
                </a:lnTo>
                <a:lnTo>
                  <a:pt x="3632" y="6126"/>
                </a:lnTo>
                <a:lnTo>
                  <a:pt x="3595" y="6090"/>
                </a:lnTo>
                <a:lnTo>
                  <a:pt x="3559" y="6090"/>
                </a:lnTo>
                <a:lnTo>
                  <a:pt x="3485" y="6126"/>
                </a:lnTo>
                <a:lnTo>
                  <a:pt x="3669" y="5869"/>
                </a:lnTo>
                <a:lnTo>
                  <a:pt x="3889" y="5649"/>
                </a:lnTo>
                <a:lnTo>
                  <a:pt x="4146" y="5466"/>
                </a:lnTo>
                <a:lnTo>
                  <a:pt x="4402" y="5283"/>
                </a:lnTo>
                <a:lnTo>
                  <a:pt x="4439" y="5246"/>
                </a:lnTo>
                <a:lnTo>
                  <a:pt x="4402" y="5209"/>
                </a:lnTo>
                <a:lnTo>
                  <a:pt x="4402" y="5173"/>
                </a:lnTo>
                <a:lnTo>
                  <a:pt x="4329" y="5136"/>
                </a:lnTo>
                <a:lnTo>
                  <a:pt x="3962" y="5319"/>
                </a:lnTo>
                <a:lnTo>
                  <a:pt x="3632" y="5539"/>
                </a:lnTo>
                <a:lnTo>
                  <a:pt x="3339" y="5796"/>
                </a:lnTo>
                <a:lnTo>
                  <a:pt x="3082" y="6126"/>
                </a:lnTo>
                <a:lnTo>
                  <a:pt x="3045" y="6016"/>
                </a:lnTo>
                <a:lnTo>
                  <a:pt x="3082" y="5980"/>
                </a:lnTo>
                <a:lnTo>
                  <a:pt x="3339" y="5613"/>
                </a:lnTo>
                <a:lnTo>
                  <a:pt x="3632" y="5283"/>
                </a:lnTo>
                <a:lnTo>
                  <a:pt x="3962" y="4952"/>
                </a:lnTo>
                <a:lnTo>
                  <a:pt x="4292" y="4659"/>
                </a:lnTo>
                <a:lnTo>
                  <a:pt x="4292" y="4622"/>
                </a:lnTo>
                <a:lnTo>
                  <a:pt x="4256" y="4586"/>
                </a:lnTo>
                <a:lnTo>
                  <a:pt x="4219" y="4586"/>
                </a:lnTo>
                <a:lnTo>
                  <a:pt x="3925" y="4732"/>
                </a:lnTo>
                <a:lnTo>
                  <a:pt x="3632" y="4879"/>
                </a:lnTo>
                <a:lnTo>
                  <a:pt x="3375" y="5099"/>
                </a:lnTo>
                <a:lnTo>
                  <a:pt x="3155" y="5356"/>
                </a:lnTo>
                <a:lnTo>
                  <a:pt x="3228" y="5209"/>
                </a:lnTo>
                <a:lnTo>
                  <a:pt x="3339" y="5062"/>
                </a:lnTo>
                <a:lnTo>
                  <a:pt x="3559" y="4842"/>
                </a:lnTo>
                <a:lnTo>
                  <a:pt x="3852" y="4622"/>
                </a:lnTo>
                <a:lnTo>
                  <a:pt x="4146" y="4476"/>
                </a:lnTo>
                <a:lnTo>
                  <a:pt x="4402" y="4366"/>
                </a:lnTo>
                <a:lnTo>
                  <a:pt x="4659" y="4292"/>
                </a:lnTo>
                <a:lnTo>
                  <a:pt x="4953" y="4219"/>
                </a:lnTo>
                <a:close/>
                <a:moveTo>
                  <a:pt x="807" y="8767"/>
                </a:moveTo>
                <a:lnTo>
                  <a:pt x="807" y="8841"/>
                </a:lnTo>
                <a:lnTo>
                  <a:pt x="844" y="8914"/>
                </a:lnTo>
                <a:lnTo>
                  <a:pt x="918" y="8951"/>
                </a:lnTo>
                <a:lnTo>
                  <a:pt x="1138" y="8951"/>
                </a:lnTo>
                <a:lnTo>
                  <a:pt x="1211" y="8987"/>
                </a:lnTo>
                <a:lnTo>
                  <a:pt x="1321" y="8987"/>
                </a:lnTo>
                <a:lnTo>
                  <a:pt x="1321" y="9061"/>
                </a:lnTo>
                <a:lnTo>
                  <a:pt x="1321" y="9097"/>
                </a:lnTo>
                <a:lnTo>
                  <a:pt x="1248" y="9171"/>
                </a:lnTo>
                <a:lnTo>
                  <a:pt x="1174" y="9207"/>
                </a:lnTo>
                <a:lnTo>
                  <a:pt x="954" y="9244"/>
                </a:lnTo>
                <a:lnTo>
                  <a:pt x="844" y="9207"/>
                </a:lnTo>
                <a:lnTo>
                  <a:pt x="697" y="9134"/>
                </a:lnTo>
                <a:lnTo>
                  <a:pt x="587" y="9061"/>
                </a:lnTo>
                <a:lnTo>
                  <a:pt x="551" y="8951"/>
                </a:lnTo>
                <a:lnTo>
                  <a:pt x="661" y="8841"/>
                </a:lnTo>
                <a:lnTo>
                  <a:pt x="807" y="8767"/>
                </a:lnTo>
                <a:close/>
                <a:moveTo>
                  <a:pt x="8511" y="8657"/>
                </a:moveTo>
                <a:lnTo>
                  <a:pt x="8621" y="8694"/>
                </a:lnTo>
                <a:lnTo>
                  <a:pt x="8731" y="8731"/>
                </a:lnTo>
                <a:lnTo>
                  <a:pt x="8841" y="8804"/>
                </a:lnTo>
                <a:lnTo>
                  <a:pt x="8951" y="8877"/>
                </a:lnTo>
                <a:lnTo>
                  <a:pt x="8987" y="8987"/>
                </a:lnTo>
                <a:lnTo>
                  <a:pt x="9024" y="9097"/>
                </a:lnTo>
                <a:lnTo>
                  <a:pt x="9024" y="9134"/>
                </a:lnTo>
                <a:lnTo>
                  <a:pt x="8987" y="9134"/>
                </a:lnTo>
                <a:lnTo>
                  <a:pt x="8877" y="9097"/>
                </a:lnTo>
                <a:lnTo>
                  <a:pt x="8804" y="9134"/>
                </a:lnTo>
                <a:lnTo>
                  <a:pt x="8731" y="9171"/>
                </a:lnTo>
                <a:lnTo>
                  <a:pt x="8621" y="9281"/>
                </a:lnTo>
                <a:lnTo>
                  <a:pt x="8474" y="9354"/>
                </a:lnTo>
                <a:lnTo>
                  <a:pt x="8327" y="9318"/>
                </a:lnTo>
                <a:lnTo>
                  <a:pt x="8254" y="9244"/>
                </a:lnTo>
                <a:lnTo>
                  <a:pt x="8217" y="9171"/>
                </a:lnTo>
                <a:lnTo>
                  <a:pt x="8217" y="9024"/>
                </a:lnTo>
                <a:lnTo>
                  <a:pt x="8254" y="8841"/>
                </a:lnTo>
                <a:lnTo>
                  <a:pt x="8254" y="8694"/>
                </a:lnTo>
                <a:lnTo>
                  <a:pt x="8511" y="8657"/>
                </a:lnTo>
                <a:close/>
                <a:moveTo>
                  <a:pt x="5026" y="9501"/>
                </a:moveTo>
                <a:lnTo>
                  <a:pt x="5063" y="9574"/>
                </a:lnTo>
                <a:lnTo>
                  <a:pt x="4989" y="9538"/>
                </a:lnTo>
                <a:lnTo>
                  <a:pt x="5026" y="9501"/>
                </a:lnTo>
                <a:close/>
                <a:moveTo>
                  <a:pt x="4696" y="9868"/>
                </a:moveTo>
                <a:lnTo>
                  <a:pt x="4953" y="9941"/>
                </a:lnTo>
                <a:lnTo>
                  <a:pt x="4916" y="10014"/>
                </a:lnTo>
                <a:lnTo>
                  <a:pt x="4879" y="10271"/>
                </a:lnTo>
                <a:lnTo>
                  <a:pt x="4842" y="10308"/>
                </a:lnTo>
                <a:lnTo>
                  <a:pt x="4549" y="10308"/>
                </a:lnTo>
                <a:lnTo>
                  <a:pt x="4439" y="10235"/>
                </a:lnTo>
                <a:lnTo>
                  <a:pt x="4329" y="10125"/>
                </a:lnTo>
                <a:lnTo>
                  <a:pt x="4292" y="10051"/>
                </a:lnTo>
                <a:lnTo>
                  <a:pt x="4256" y="9941"/>
                </a:lnTo>
                <a:lnTo>
                  <a:pt x="4329" y="9904"/>
                </a:lnTo>
                <a:lnTo>
                  <a:pt x="4439" y="9868"/>
                </a:lnTo>
                <a:close/>
                <a:moveTo>
                  <a:pt x="4806" y="0"/>
                </a:moveTo>
                <a:lnTo>
                  <a:pt x="4622" y="37"/>
                </a:lnTo>
                <a:lnTo>
                  <a:pt x="4476" y="110"/>
                </a:lnTo>
                <a:lnTo>
                  <a:pt x="4292" y="147"/>
                </a:lnTo>
                <a:lnTo>
                  <a:pt x="4146" y="257"/>
                </a:lnTo>
                <a:lnTo>
                  <a:pt x="3999" y="367"/>
                </a:lnTo>
                <a:lnTo>
                  <a:pt x="3889" y="477"/>
                </a:lnTo>
                <a:lnTo>
                  <a:pt x="3779" y="624"/>
                </a:lnTo>
                <a:lnTo>
                  <a:pt x="3705" y="807"/>
                </a:lnTo>
                <a:lnTo>
                  <a:pt x="3669" y="954"/>
                </a:lnTo>
                <a:lnTo>
                  <a:pt x="3669" y="1138"/>
                </a:lnTo>
                <a:lnTo>
                  <a:pt x="3705" y="1321"/>
                </a:lnTo>
                <a:lnTo>
                  <a:pt x="3815" y="1578"/>
                </a:lnTo>
                <a:lnTo>
                  <a:pt x="3999" y="1761"/>
                </a:lnTo>
                <a:lnTo>
                  <a:pt x="4182" y="1871"/>
                </a:lnTo>
                <a:lnTo>
                  <a:pt x="4402" y="1945"/>
                </a:lnTo>
                <a:lnTo>
                  <a:pt x="4366" y="2055"/>
                </a:lnTo>
                <a:lnTo>
                  <a:pt x="4329" y="2165"/>
                </a:lnTo>
                <a:lnTo>
                  <a:pt x="4329" y="2531"/>
                </a:lnTo>
                <a:lnTo>
                  <a:pt x="4329" y="2898"/>
                </a:lnTo>
                <a:lnTo>
                  <a:pt x="4329" y="3522"/>
                </a:lnTo>
                <a:lnTo>
                  <a:pt x="4329" y="3669"/>
                </a:lnTo>
                <a:lnTo>
                  <a:pt x="4366" y="3779"/>
                </a:lnTo>
                <a:lnTo>
                  <a:pt x="4072" y="3925"/>
                </a:lnTo>
                <a:lnTo>
                  <a:pt x="3815" y="4109"/>
                </a:lnTo>
                <a:lnTo>
                  <a:pt x="3742" y="4182"/>
                </a:lnTo>
                <a:lnTo>
                  <a:pt x="3742" y="4255"/>
                </a:lnTo>
                <a:lnTo>
                  <a:pt x="3522" y="4402"/>
                </a:lnTo>
                <a:lnTo>
                  <a:pt x="3339" y="4549"/>
                </a:lnTo>
                <a:lnTo>
                  <a:pt x="3155" y="4696"/>
                </a:lnTo>
                <a:lnTo>
                  <a:pt x="3008" y="4879"/>
                </a:lnTo>
                <a:lnTo>
                  <a:pt x="2862" y="5062"/>
                </a:lnTo>
                <a:lnTo>
                  <a:pt x="2752" y="5283"/>
                </a:lnTo>
                <a:lnTo>
                  <a:pt x="2678" y="5503"/>
                </a:lnTo>
                <a:lnTo>
                  <a:pt x="2642" y="5686"/>
                </a:lnTo>
                <a:lnTo>
                  <a:pt x="2642" y="5906"/>
                </a:lnTo>
                <a:lnTo>
                  <a:pt x="2678" y="6126"/>
                </a:lnTo>
                <a:lnTo>
                  <a:pt x="2752" y="6346"/>
                </a:lnTo>
                <a:lnTo>
                  <a:pt x="2825" y="6566"/>
                </a:lnTo>
                <a:lnTo>
                  <a:pt x="2898" y="6676"/>
                </a:lnTo>
                <a:lnTo>
                  <a:pt x="2421" y="7080"/>
                </a:lnTo>
                <a:lnTo>
                  <a:pt x="1908" y="7447"/>
                </a:lnTo>
                <a:lnTo>
                  <a:pt x="1431" y="7850"/>
                </a:lnTo>
                <a:lnTo>
                  <a:pt x="1211" y="8070"/>
                </a:lnTo>
                <a:lnTo>
                  <a:pt x="991" y="8327"/>
                </a:lnTo>
                <a:lnTo>
                  <a:pt x="771" y="8364"/>
                </a:lnTo>
                <a:lnTo>
                  <a:pt x="624" y="8327"/>
                </a:lnTo>
                <a:lnTo>
                  <a:pt x="477" y="8327"/>
                </a:lnTo>
                <a:lnTo>
                  <a:pt x="367" y="8364"/>
                </a:lnTo>
                <a:lnTo>
                  <a:pt x="257" y="8437"/>
                </a:lnTo>
                <a:lnTo>
                  <a:pt x="184" y="8511"/>
                </a:lnTo>
                <a:lnTo>
                  <a:pt x="111" y="8584"/>
                </a:lnTo>
                <a:lnTo>
                  <a:pt x="37" y="8804"/>
                </a:lnTo>
                <a:lnTo>
                  <a:pt x="0" y="9061"/>
                </a:lnTo>
                <a:lnTo>
                  <a:pt x="0" y="9318"/>
                </a:lnTo>
                <a:lnTo>
                  <a:pt x="74" y="9538"/>
                </a:lnTo>
                <a:lnTo>
                  <a:pt x="257" y="9684"/>
                </a:lnTo>
                <a:lnTo>
                  <a:pt x="477" y="9831"/>
                </a:lnTo>
                <a:lnTo>
                  <a:pt x="697" y="9904"/>
                </a:lnTo>
                <a:lnTo>
                  <a:pt x="954" y="9941"/>
                </a:lnTo>
                <a:lnTo>
                  <a:pt x="1174" y="9904"/>
                </a:lnTo>
                <a:lnTo>
                  <a:pt x="1431" y="9868"/>
                </a:lnTo>
                <a:lnTo>
                  <a:pt x="1651" y="9794"/>
                </a:lnTo>
                <a:lnTo>
                  <a:pt x="1798" y="9648"/>
                </a:lnTo>
                <a:lnTo>
                  <a:pt x="1908" y="9574"/>
                </a:lnTo>
                <a:lnTo>
                  <a:pt x="1945" y="9464"/>
                </a:lnTo>
                <a:lnTo>
                  <a:pt x="1981" y="9354"/>
                </a:lnTo>
                <a:lnTo>
                  <a:pt x="1981" y="9207"/>
                </a:lnTo>
                <a:lnTo>
                  <a:pt x="1908" y="8987"/>
                </a:lnTo>
                <a:lnTo>
                  <a:pt x="1798" y="8767"/>
                </a:lnTo>
                <a:lnTo>
                  <a:pt x="1651" y="8584"/>
                </a:lnTo>
                <a:lnTo>
                  <a:pt x="1431" y="8437"/>
                </a:lnTo>
                <a:lnTo>
                  <a:pt x="1394" y="8437"/>
                </a:lnTo>
                <a:lnTo>
                  <a:pt x="1578" y="8254"/>
                </a:lnTo>
                <a:lnTo>
                  <a:pt x="1761" y="8070"/>
                </a:lnTo>
                <a:lnTo>
                  <a:pt x="2165" y="7777"/>
                </a:lnTo>
                <a:lnTo>
                  <a:pt x="2421" y="7557"/>
                </a:lnTo>
                <a:lnTo>
                  <a:pt x="2642" y="7337"/>
                </a:lnTo>
                <a:lnTo>
                  <a:pt x="2862" y="7080"/>
                </a:lnTo>
                <a:lnTo>
                  <a:pt x="3008" y="6786"/>
                </a:lnTo>
                <a:lnTo>
                  <a:pt x="3118" y="6897"/>
                </a:lnTo>
                <a:lnTo>
                  <a:pt x="3302" y="7043"/>
                </a:lnTo>
                <a:lnTo>
                  <a:pt x="3632" y="7227"/>
                </a:lnTo>
                <a:lnTo>
                  <a:pt x="3999" y="7337"/>
                </a:lnTo>
                <a:lnTo>
                  <a:pt x="4366" y="7410"/>
                </a:lnTo>
                <a:lnTo>
                  <a:pt x="4439" y="7410"/>
                </a:lnTo>
                <a:lnTo>
                  <a:pt x="4402" y="7887"/>
                </a:lnTo>
                <a:lnTo>
                  <a:pt x="4402" y="8364"/>
                </a:lnTo>
                <a:lnTo>
                  <a:pt x="4439" y="9318"/>
                </a:lnTo>
                <a:lnTo>
                  <a:pt x="4256" y="9391"/>
                </a:lnTo>
                <a:lnTo>
                  <a:pt x="4109" y="9464"/>
                </a:lnTo>
                <a:lnTo>
                  <a:pt x="3999" y="9574"/>
                </a:lnTo>
                <a:lnTo>
                  <a:pt x="3925" y="9684"/>
                </a:lnTo>
                <a:lnTo>
                  <a:pt x="3889" y="9794"/>
                </a:lnTo>
                <a:lnTo>
                  <a:pt x="3852" y="9941"/>
                </a:lnTo>
                <a:lnTo>
                  <a:pt x="3815" y="10125"/>
                </a:lnTo>
                <a:lnTo>
                  <a:pt x="3852" y="10271"/>
                </a:lnTo>
                <a:lnTo>
                  <a:pt x="3925" y="10565"/>
                </a:lnTo>
                <a:lnTo>
                  <a:pt x="4072" y="10821"/>
                </a:lnTo>
                <a:lnTo>
                  <a:pt x="4182" y="10895"/>
                </a:lnTo>
                <a:lnTo>
                  <a:pt x="4329" y="10968"/>
                </a:lnTo>
                <a:lnTo>
                  <a:pt x="4439" y="11042"/>
                </a:lnTo>
                <a:lnTo>
                  <a:pt x="4586" y="11078"/>
                </a:lnTo>
                <a:lnTo>
                  <a:pt x="4879" y="11078"/>
                </a:lnTo>
                <a:lnTo>
                  <a:pt x="5173" y="11005"/>
                </a:lnTo>
                <a:lnTo>
                  <a:pt x="5283" y="10932"/>
                </a:lnTo>
                <a:lnTo>
                  <a:pt x="5393" y="10821"/>
                </a:lnTo>
                <a:lnTo>
                  <a:pt x="5466" y="10711"/>
                </a:lnTo>
                <a:lnTo>
                  <a:pt x="5503" y="10601"/>
                </a:lnTo>
                <a:lnTo>
                  <a:pt x="5576" y="10308"/>
                </a:lnTo>
                <a:lnTo>
                  <a:pt x="5539" y="10051"/>
                </a:lnTo>
                <a:lnTo>
                  <a:pt x="5503" y="9904"/>
                </a:lnTo>
                <a:lnTo>
                  <a:pt x="5393" y="9794"/>
                </a:lnTo>
                <a:lnTo>
                  <a:pt x="5319" y="9684"/>
                </a:lnTo>
                <a:lnTo>
                  <a:pt x="5173" y="9611"/>
                </a:lnTo>
                <a:lnTo>
                  <a:pt x="5136" y="9428"/>
                </a:lnTo>
                <a:lnTo>
                  <a:pt x="5099" y="9354"/>
                </a:lnTo>
                <a:lnTo>
                  <a:pt x="4842" y="9354"/>
                </a:lnTo>
                <a:lnTo>
                  <a:pt x="4806" y="8474"/>
                </a:lnTo>
                <a:lnTo>
                  <a:pt x="4806" y="7960"/>
                </a:lnTo>
                <a:lnTo>
                  <a:pt x="4769" y="7447"/>
                </a:lnTo>
                <a:lnTo>
                  <a:pt x="5136" y="7410"/>
                </a:lnTo>
                <a:lnTo>
                  <a:pt x="5503" y="7300"/>
                </a:lnTo>
                <a:lnTo>
                  <a:pt x="5833" y="7117"/>
                </a:lnTo>
                <a:lnTo>
                  <a:pt x="6126" y="6860"/>
                </a:lnTo>
                <a:lnTo>
                  <a:pt x="6200" y="6786"/>
                </a:lnTo>
                <a:lnTo>
                  <a:pt x="6310" y="6933"/>
                </a:lnTo>
                <a:lnTo>
                  <a:pt x="6493" y="7080"/>
                </a:lnTo>
                <a:lnTo>
                  <a:pt x="6677" y="7190"/>
                </a:lnTo>
                <a:lnTo>
                  <a:pt x="6860" y="7300"/>
                </a:lnTo>
                <a:lnTo>
                  <a:pt x="7043" y="7630"/>
                </a:lnTo>
                <a:lnTo>
                  <a:pt x="7263" y="7997"/>
                </a:lnTo>
                <a:lnTo>
                  <a:pt x="7557" y="8437"/>
                </a:lnTo>
                <a:lnTo>
                  <a:pt x="7667" y="8584"/>
                </a:lnTo>
                <a:lnTo>
                  <a:pt x="7557" y="8767"/>
                </a:lnTo>
                <a:lnTo>
                  <a:pt x="7484" y="8951"/>
                </a:lnTo>
                <a:lnTo>
                  <a:pt x="7447" y="9097"/>
                </a:lnTo>
                <a:lnTo>
                  <a:pt x="7447" y="9281"/>
                </a:lnTo>
                <a:lnTo>
                  <a:pt x="7484" y="9428"/>
                </a:lnTo>
                <a:lnTo>
                  <a:pt x="7520" y="9611"/>
                </a:lnTo>
                <a:lnTo>
                  <a:pt x="7594" y="9758"/>
                </a:lnTo>
                <a:lnTo>
                  <a:pt x="7704" y="9904"/>
                </a:lnTo>
                <a:lnTo>
                  <a:pt x="7850" y="10014"/>
                </a:lnTo>
                <a:lnTo>
                  <a:pt x="7960" y="10125"/>
                </a:lnTo>
                <a:lnTo>
                  <a:pt x="8107" y="10161"/>
                </a:lnTo>
                <a:lnTo>
                  <a:pt x="8254" y="10198"/>
                </a:lnTo>
                <a:lnTo>
                  <a:pt x="8547" y="10198"/>
                </a:lnTo>
                <a:lnTo>
                  <a:pt x="8694" y="10125"/>
                </a:lnTo>
                <a:lnTo>
                  <a:pt x="8877" y="10051"/>
                </a:lnTo>
                <a:lnTo>
                  <a:pt x="9098" y="9831"/>
                </a:lnTo>
                <a:lnTo>
                  <a:pt x="9281" y="9538"/>
                </a:lnTo>
                <a:lnTo>
                  <a:pt x="9354" y="9391"/>
                </a:lnTo>
                <a:lnTo>
                  <a:pt x="9391" y="9244"/>
                </a:lnTo>
                <a:lnTo>
                  <a:pt x="9391" y="9061"/>
                </a:lnTo>
                <a:lnTo>
                  <a:pt x="9391" y="8914"/>
                </a:lnTo>
                <a:lnTo>
                  <a:pt x="9318" y="8767"/>
                </a:lnTo>
                <a:lnTo>
                  <a:pt x="9244" y="8621"/>
                </a:lnTo>
                <a:lnTo>
                  <a:pt x="9134" y="8511"/>
                </a:lnTo>
                <a:lnTo>
                  <a:pt x="8987" y="8437"/>
                </a:lnTo>
                <a:lnTo>
                  <a:pt x="8841" y="8364"/>
                </a:lnTo>
                <a:lnTo>
                  <a:pt x="8694" y="8327"/>
                </a:lnTo>
                <a:lnTo>
                  <a:pt x="8364" y="8290"/>
                </a:lnTo>
                <a:lnTo>
                  <a:pt x="8180" y="8290"/>
                </a:lnTo>
                <a:lnTo>
                  <a:pt x="7997" y="8364"/>
                </a:lnTo>
                <a:lnTo>
                  <a:pt x="7924" y="8217"/>
                </a:lnTo>
                <a:lnTo>
                  <a:pt x="7814" y="8070"/>
                </a:lnTo>
                <a:lnTo>
                  <a:pt x="7557" y="7667"/>
                </a:lnTo>
                <a:lnTo>
                  <a:pt x="7300" y="7300"/>
                </a:lnTo>
                <a:lnTo>
                  <a:pt x="7227" y="7153"/>
                </a:lnTo>
                <a:lnTo>
                  <a:pt x="7153" y="7007"/>
                </a:lnTo>
                <a:lnTo>
                  <a:pt x="7043" y="6933"/>
                </a:lnTo>
                <a:lnTo>
                  <a:pt x="6897" y="6897"/>
                </a:lnTo>
                <a:lnTo>
                  <a:pt x="6640" y="6750"/>
                </a:lnTo>
                <a:lnTo>
                  <a:pt x="6346" y="6530"/>
                </a:lnTo>
                <a:lnTo>
                  <a:pt x="6530" y="6236"/>
                </a:lnTo>
                <a:lnTo>
                  <a:pt x="6603" y="5869"/>
                </a:lnTo>
                <a:lnTo>
                  <a:pt x="6603" y="5503"/>
                </a:lnTo>
                <a:lnTo>
                  <a:pt x="6567" y="5173"/>
                </a:lnTo>
                <a:lnTo>
                  <a:pt x="6456" y="4842"/>
                </a:lnTo>
                <a:lnTo>
                  <a:pt x="6310" y="4586"/>
                </a:lnTo>
                <a:lnTo>
                  <a:pt x="6126" y="4329"/>
                </a:lnTo>
                <a:lnTo>
                  <a:pt x="5870" y="4109"/>
                </a:lnTo>
                <a:lnTo>
                  <a:pt x="5613" y="3962"/>
                </a:lnTo>
                <a:lnTo>
                  <a:pt x="5356" y="3815"/>
                </a:lnTo>
                <a:lnTo>
                  <a:pt x="5026" y="3742"/>
                </a:lnTo>
                <a:lnTo>
                  <a:pt x="4732" y="3742"/>
                </a:lnTo>
                <a:lnTo>
                  <a:pt x="4732" y="3522"/>
                </a:lnTo>
                <a:lnTo>
                  <a:pt x="4696" y="2678"/>
                </a:lnTo>
                <a:lnTo>
                  <a:pt x="4732" y="2385"/>
                </a:lnTo>
                <a:lnTo>
                  <a:pt x="4696" y="2165"/>
                </a:lnTo>
                <a:lnTo>
                  <a:pt x="4659" y="1981"/>
                </a:lnTo>
                <a:lnTo>
                  <a:pt x="4842" y="1945"/>
                </a:lnTo>
                <a:lnTo>
                  <a:pt x="5063" y="1871"/>
                </a:lnTo>
                <a:lnTo>
                  <a:pt x="5246" y="1761"/>
                </a:lnTo>
                <a:lnTo>
                  <a:pt x="5393" y="1651"/>
                </a:lnTo>
                <a:lnTo>
                  <a:pt x="5539" y="1468"/>
                </a:lnTo>
                <a:lnTo>
                  <a:pt x="5613" y="1284"/>
                </a:lnTo>
                <a:lnTo>
                  <a:pt x="5686" y="1101"/>
                </a:lnTo>
                <a:lnTo>
                  <a:pt x="5686" y="844"/>
                </a:lnTo>
                <a:lnTo>
                  <a:pt x="5613" y="624"/>
                </a:lnTo>
                <a:lnTo>
                  <a:pt x="5503" y="404"/>
                </a:lnTo>
                <a:lnTo>
                  <a:pt x="5466" y="257"/>
                </a:lnTo>
                <a:lnTo>
                  <a:pt x="5429" y="184"/>
                </a:lnTo>
                <a:lnTo>
                  <a:pt x="5356" y="147"/>
                </a:lnTo>
                <a:lnTo>
                  <a:pt x="5209" y="147"/>
                </a:lnTo>
                <a:lnTo>
                  <a:pt x="5063" y="110"/>
                </a:lnTo>
                <a:lnTo>
                  <a:pt x="4989" y="37"/>
                </a:lnTo>
                <a:lnTo>
                  <a:pt x="4806"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502" name="Google Shape;502;p10"/>
          <p:cNvSpPr/>
          <p:nvPr/>
        </p:nvSpPr>
        <p:spPr>
          <a:xfrm>
            <a:off x="721258" y="4998019"/>
            <a:ext cx="463059" cy="177962"/>
          </a:xfrm>
          <a:custGeom>
            <a:avLst/>
            <a:gdLst/>
            <a:ahLst/>
            <a:cxnLst/>
            <a:rect l="l" t="t" r="r" b="b"/>
            <a:pathLst>
              <a:path w="16325" h="6274" extrusionOk="0">
                <a:moveTo>
                  <a:pt x="14710" y="1"/>
                </a:moveTo>
                <a:lnTo>
                  <a:pt x="14527" y="74"/>
                </a:lnTo>
                <a:lnTo>
                  <a:pt x="14380" y="147"/>
                </a:lnTo>
                <a:lnTo>
                  <a:pt x="14270" y="221"/>
                </a:lnTo>
                <a:lnTo>
                  <a:pt x="14270" y="257"/>
                </a:lnTo>
                <a:lnTo>
                  <a:pt x="14197" y="221"/>
                </a:lnTo>
                <a:lnTo>
                  <a:pt x="14087" y="221"/>
                </a:lnTo>
                <a:lnTo>
                  <a:pt x="14013" y="294"/>
                </a:lnTo>
                <a:lnTo>
                  <a:pt x="13977" y="331"/>
                </a:lnTo>
                <a:lnTo>
                  <a:pt x="13977" y="441"/>
                </a:lnTo>
                <a:lnTo>
                  <a:pt x="14013" y="551"/>
                </a:lnTo>
                <a:lnTo>
                  <a:pt x="14050" y="587"/>
                </a:lnTo>
                <a:lnTo>
                  <a:pt x="14123" y="624"/>
                </a:lnTo>
                <a:lnTo>
                  <a:pt x="14343" y="624"/>
                </a:lnTo>
                <a:lnTo>
                  <a:pt x="14527" y="551"/>
                </a:lnTo>
                <a:lnTo>
                  <a:pt x="14710" y="477"/>
                </a:lnTo>
                <a:lnTo>
                  <a:pt x="14894" y="441"/>
                </a:lnTo>
                <a:lnTo>
                  <a:pt x="14967" y="477"/>
                </a:lnTo>
                <a:lnTo>
                  <a:pt x="15004" y="514"/>
                </a:lnTo>
                <a:lnTo>
                  <a:pt x="14967" y="587"/>
                </a:lnTo>
                <a:lnTo>
                  <a:pt x="14930" y="661"/>
                </a:lnTo>
                <a:lnTo>
                  <a:pt x="14747" y="881"/>
                </a:lnTo>
                <a:lnTo>
                  <a:pt x="14123" y="1725"/>
                </a:lnTo>
                <a:lnTo>
                  <a:pt x="14123" y="1798"/>
                </a:lnTo>
                <a:lnTo>
                  <a:pt x="14087" y="1871"/>
                </a:lnTo>
                <a:lnTo>
                  <a:pt x="14123" y="1981"/>
                </a:lnTo>
                <a:lnTo>
                  <a:pt x="14233" y="2055"/>
                </a:lnTo>
                <a:lnTo>
                  <a:pt x="14343" y="2091"/>
                </a:lnTo>
                <a:lnTo>
                  <a:pt x="14820" y="2091"/>
                </a:lnTo>
                <a:lnTo>
                  <a:pt x="15260" y="2055"/>
                </a:lnTo>
                <a:lnTo>
                  <a:pt x="15774" y="1945"/>
                </a:lnTo>
                <a:lnTo>
                  <a:pt x="16031" y="1871"/>
                </a:lnTo>
                <a:lnTo>
                  <a:pt x="16251" y="1761"/>
                </a:lnTo>
                <a:lnTo>
                  <a:pt x="16324" y="1651"/>
                </a:lnTo>
                <a:lnTo>
                  <a:pt x="16324" y="1541"/>
                </a:lnTo>
                <a:lnTo>
                  <a:pt x="16288" y="1468"/>
                </a:lnTo>
                <a:lnTo>
                  <a:pt x="16214" y="1431"/>
                </a:lnTo>
                <a:lnTo>
                  <a:pt x="16141" y="1394"/>
                </a:lnTo>
                <a:lnTo>
                  <a:pt x="15957" y="1431"/>
                </a:lnTo>
                <a:lnTo>
                  <a:pt x="15774" y="1468"/>
                </a:lnTo>
                <a:lnTo>
                  <a:pt x="15370" y="1541"/>
                </a:lnTo>
                <a:lnTo>
                  <a:pt x="14820" y="1615"/>
                </a:lnTo>
                <a:lnTo>
                  <a:pt x="14820" y="1615"/>
                </a:lnTo>
                <a:lnTo>
                  <a:pt x="15260" y="1028"/>
                </a:lnTo>
                <a:lnTo>
                  <a:pt x="15370" y="844"/>
                </a:lnTo>
                <a:lnTo>
                  <a:pt x="15481" y="698"/>
                </a:lnTo>
                <a:lnTo>
                  <a:pt x="15517" y="477"/>
                </a:lnTo>
                <a:lnTo>
                  <a:pt x="15517" y="404"/>
                </a:lnTo>
                <a:lnTo>
                  <a:pt x="15481" y="294"/>
                </a:lnTo>
                <a:lnTo>
                  <a:pt x="15370" y="184"/>
                </a:lnTo>
                <a:lnTo>
                  <a:pt x="15224" y="74"/>
                </a:lnTo>
                <a:lnTo>
                  <a:pt x="15077" y="37"/>
                </a:lnTo>
                <a:lnTo>
                  <a:pt x="14894" y="1"/>
                </a:lnTo>
                <a:close/>
                <a:moveTo>
                  <a:pt x="6604" y="2788"/>
                </a:moveTo>
                <a:lnTo>
                  <a:pt x="6163" y="2898"/>
                </a:lnTo>
                <a:lnTo>
                  <a:pt x="5576" y="2972"/>
                </a:lnTo>
                <a:lnTo>
                  <a:pt x="5283" y="3045"/>
                </a:lnTo>
                <a:lnTo>
                  <a:pt x="4990" y="3118"/>
                </a:lnTo>
                <a:lnTo>
                  <a:pt x="4953" y="3155"/>
                </a:lnTo>
                <a:lnTo>
                  <a:pt x="4880" y="3229"/>
                </a:lnTo>
                <a:lnTo>
                  <a:pt x="4880" y="3302"/>
                </a:lnTo>
                <a:lnTo>
                  <a:pt x="4880" y="3339"/>
                </a:lnTo>
                <a:lnTo>
                  <a:pt x="4880" y="3412"/>
                </a:lnTo>
                <a:lnTo>
                  <a:pt x="4916" y="3485"/>
                </a:lnTo>
                <a:lnTo>
                  <a:pt x="4990" y="3522"/>
                </a:lnTo>
                <a:lnTo>
                  <a:pt x="5063" y="3522"/>
                </a:lnTo>
                <a:lnTo>
                  <a:pt x="5613" y="3485"/>
                </a:lnTo>
                <a:lnTo>
                  <a:pt x="6163" y="3412"/>
                </a:lnTo>
                <a:lnTo>
                  <a:pt x="6640" y="3339"/>
                </a:lnTo>
                <a:lnTo>
                  <a:pt x="6860" y="3265"/>
                </a:lnTo>
                <a:lnTo>
                  <a:pt x="6970" y="3192"/>
                </a:lnTo>
                <a:lnTo>
                  <a:pt x="7044" y="3118"/>
                </a:lnTo>
                <a:lnTo>
                  <a:pt x="7044" y="3008"/>
                </a:lnTo>
                <a:lnTo>
                  <a:pt x="7044" y="2972"/>
                </a:lnTo>
                <a:lnTo>
                  <a:pt x="7007" y="2898"/>
                </a:lnTo>
                <a:lnTo>
                  <a:pt x="6897" y="2862"/>
                </a:lnTo>
                <a:lnTo>
                  <a:pt x="6824" y="2825"/>
                </a:lnTo>
                <a:lnTo>
                  <a:pt x="6604" y="2788"/>
                </a:lnTo>
                <a:close/>
                <a:moveTo>
                  <a:pt x="13500" y="1945"/>
                </a:moveTo>
                <a:lnTo>
                  <a:pt x="13280" y="1981"/>
                </a:lnTo>
                <a:lnTo>
                  <a:pt x="13060" y="2018"/>
                </a:lnTo>
                <a:lnTo>
                  <a:pt x="12876" y="2055"/>
                </a:lnTo>
                <a:lnTo>
                  <a:pt x="12693" y="2201"/>
                </a:lnTo>
                <a:lnTo>
                  <a:pt x="12546" y="2275"/>
                </a:lnTo>
                <a:lnTo>
                  <a:pt x="12436" y="2422"/>
                </a:lnTo>
                <a:lnTo>
                  <a:pt x="12289" y="2678"/>
                </a:lnTo>
                <a:lnTo>
                  <a:pt x="12179" y="3008"/>
                </a:lnTo>
                <a:lnTo>
                  <a:pt x="12179" y="3339"/>
                </a:lnTo>
                <a:lnTo>
                  <a:pt x="12179" y="3522"/>
                </a:lnTo>
                <a:lnTo>
                  <a:pt x="12216" y="3669"/>
                </a:lnTo>
                <a:lnTo>
                  <a:pt x="12289" y="3815"/>
                </a:lnTo>
                <a:lnTo>
                  <a:pt x="12363" y="3962"/>
                </a:lnTo>
                <a:lnTo>
                  <a:pt x="12473" y="4109"/>
                </a:lnTo>
                <a:lnTo>
                  <a:pt x="12583" y="4219"/>
                </a:lnTo>
                <a:lnTo>
                  <a:pt x="12729" y="4292"/>
                </a:lnTo>
                <a:lnTo>
                  <a:pt x="12876" y="4366"/>
                </a:lnTo>
                <a:lnTo>
                  <a:pt x="12986" y="4402"/>
                </a:lnTo>
                <a:lnTo>
                  <a:pt x="13096" y="4402"/>
                </a:lnTo>
                <a:lnTo>
                  <a:pt x="13353" y="4329"/>
                </a:lnTo>
                <a:lnTo>
                  <a:pt x="13757" y="4146"/>
                </a:lnTo>
                <a:lnTo>
                  <a:pt x="14197" y="3999"/>
                </a:lnTo>
                <a:lnTo>
                  <a:pt x="14417" y="3852"/>
                </a:lnTo>
                <a:lnTo>
                  <a:pt x="14564" y="3705"/>
                </a:lnTo>
                <a:lnTo>
                  <a:pt x="14600" y="3632"/>
                </a:lnTo>
                <a:lnTo>
                  <a:pt x="14564" y="3559"/>
                </a:lnTo>
                <a:lnTo>
                  <a:pt x="14527" y="3485"/>
                </a:lnTo>
                <a:lnTo>
                  <a:pt x="14453" y="3449"/>
                </a:lnTo>
                <a:lnTo>
                  <a:pt x="14343" y="3412"/>
                </a:lnTo>
                <a:lnTo>
                  <a:pt x="14197" y="3449"/>
                </a:lnTo>
                <a:lnTo>
                  <a:pt x="13940" y="3522"/>
                </a:lnTo>
                <a:lnTo>
                  <a:pt x="13426" y="3742"/>
                </a:lnTo>
                <a:lnTo>
                  <a:pt x="13280" y="3815"/>
                </a:lnTo>
                <a:lnTo>
                  <a:pt x="13133" y="3852"/>
                </a:lnTo>
                <a:lnTo>
                  <a:pt x="12986" y="3852"/>
                </a:lnTo>
                <a:lnTo>
                  <a:pt x="12839" y="3779"/>
                </a:lnTo>
                <a:lnTo>
                  <a:pt x="12766" y="3669"/>
                </a:lnTo>
                <a:lnTo>
                  <a:pt x="12729" y="3559"/>
                </a:lnTo>
                <a:lnTo>
                  <a:pt x="12656" y="3339"/>
                </a:lnTo>
                <a:lnTo>
                  <a:pt x="12656" y="3118"/>
                </a:lnTo>
                <a:lnTo>
                  <a:pt x="12729" y="2898"/>
                </a:lnTo>
                <a:lnTo>
                  <a:pt x="12839" y="2715"/>
                </a:lnTo>
                <a:lnTo>
                  <a:pt x="12986" y="2532"/>
                </a:lnTo>
                <a:lnTo>
                  <a:pt x="13133" y="2458"/>
                </a:lnTo>
                <a:lnTo>
                  <a:pt x="13280" y="2422"/>
                </a:lnTo>
                <a:lnTo>
                  <a:pt x="13610" y="2385"/>
                </a:lnTo>
                <a:lnTo>
                  <a:pt x="13940" y="2348"/>
                </a:lnTo>
                <a:lnTo>
                  <a:pt x="14307" y="2348"/>
                </a:lnTo>
                <a:lnTo>
                  <a:pt x="14307" y="2311"/>
                </a:lnTo>
                <a:lnTo>
                  <a:pt x="14307" y="2275"/>
                </a:lnTo>
                <a:lnTo>
                  <a:pt x="14307" y="2238"/>
                </a:lnTo>
                <a:lnTo>
                  <a:pt x="14123" y="2128"/>
                </a:lnTo>
                <a:lnTo>
                  <a:pt x="13903" y="2055"/>
                </a:lnTo>
                <a:lnTo>
                  <a:pt x="13720" y="1981"/>
                </a:lnTo>
                <a:lnTo>
                  <a:pt x="13500" y="1945"/>
                </a:lnTo>
                <a:close/>
                <a:moveTo>
                  <a:pt x="6787" y="4182"/>
                </a:moveTo>
                <a:lnTo>
                  <a:pt x="6347" y="4292"/>
                </a:lnTo>
                <a:lnTo>
                  <a:pt x="5907" y="4366"/>
                </a:lnTo>
                <a:lnTo>
                  <a:pt x="5466" y="4439"/>
                </a:lnTo>
                <a:lnTo>
                  <a:pt x="5063" y="4549"/>
                </a:lnTo>
                <a:lnTo>
                  <a:pt x="4990" y="4622"/>
                </a:lnTo>
                <a:lnTo>
                  <a:pt x="4953" y="4696"/>
                </a:lnTo>
                <a:lnTo>
                  <a:pt x="4953" y="4806"/>
                </a:lnTo>
                <a:lnTo>
                  <a:pt x="5063" y="4843"/>
                </a:lnTo>
                <a:lnTo>
                  <a:pt x="5283" y="4879"/>
                </a:lnTo>
                <a:lnTo>
                  <a:pt x="5980" y="4879"/>
                </a:lnTo>
                <a:lnTo>
                  <a:pt x="6457" y="4769"/>
                </a:lnTo>
                <a:lnTo>
                  <a:pt x="6897" y="4659"/>
                </a:lnTo>
                <a:lnTo>
                  <a:pt x="6970" y="4622"/>
                </a:lnTo>
                <a:lnTo>
                  <a:pt x="7044" y="4586"/>
                </a:lnTo>
                <a:lnTo>
                  <a:pt x="7080" y="4512"/>
                </a:lnTo>
                <a:lnTo>
                  <a:pt x="7117" y="4439"/>
                </a:lnTo>
                <a:lnTo>
                  <a:pt x="7080" y="4292"/>
                </a:lnTo>
                <a:lnTo>
                  <a:pt x="7007" y="4219"/>
                </a:lnTo>
                <a:lnTo>
                  <a:pt x="6934" y="4182"/>
                </a:lnTo>
                <a:close/>
                <a:moveTo>
                  <a:pt x="11079" y="2055"/>
                </a:moveTo>
                <a:lnTo>
                  <a:pt x="10785" y="2091"/>
                </a:lnTo>
                <a:lnTo>
                  <a:pt x="10565" y="2165"/>
                </a:lnTo>
                <a:lnTo>
                  <a:pt x="10382" y="2311"/>
                </a:lnTo>
                <a:lnTo>
                  <a:pt x="10235" y="2495"/>
                </a:lnTo>
                <a:lnTo>
                  <a:pt x="10198" y="2385"/>
                </a:lnTo>
                <a:lnTo>
                  <a:pt x="10088" y="2348"/>
                </a:lnTo>
                <a:lnTo>
                  <a:pt x="9942" y="2311"/>
                </a:lnTo>
                <a:lnTo>
                  <a:pt x="9611" y="2311"/>
                </a:lnTo>
                <a:lnTo>
                  <a:pt x="9501" y="2348"/>
                </a:lnTo>
                <a:lnTo>
                  <a:pt x="9208" y="2495"/>
                </a:lnTo>
                <a:lnTo>
                  <a:pt x="8988" y="2678"/>
                </a:lnTo>
                <a:lnTo>
                  <a:pt x="8951" y="2568"/>
                </a:lnTo>
                <a:lnTo>
                  <a:pt x="8915" y="2532"/>
                </a:lnTo>
                <a:lnTo>
                  <a:pt x="8878" y="2532"/>
                </a:lnTo>
                <a:lnTo>
                  <a:pt x="8804" y="2568"/>
                </a:lnTo>
                <a:lnTo>
                  <a:pt x="8731" y="2752"/>
                </a:lnTo>
                <a:lnTo>
                  <a:pt x="8658" y="2935"/>
                </a:lnTo>
                <a:lnTo>
                  <a:pt x="8621" y="3339"/>
                </a:lnTo>
                <a:lnTo>
                  <a:pt x="8584" y="3705"/>
                </a:lnTo>
                <a:lnTo>
                  <a:pt x="8621" y="4072"/>
                </a:lnTo>
                <a:lnTo>
                  <a:pt x="8694" y="4439"/>
                </a:lnTo>
                <a:lnTo>
                  <a:pt x="8768" y="4806"/>
                </a:lnTo>
                <a:lnTo>
                  <a:pt x="8804" y="4879"/>
                </a:lnTo>
                <a:lnTo>
                  <a:pt x="8878" y="4953"/>
                </a:lnTo>
                <a:lnTo>
                  <a:pt x="8951" y="4989"/>
                </a:lnTo>
                <a:lnTo>
                  <a:pt x="9061" y="4953"/>
                </a:lnTo>
                <a:lnTo>
                  <a:pt x="9135" y="4916"/>
                </a:lnTo>
                <a:lnTo>
                  <a:pt x="9208" y="4879"/>
                </a:lnTo>
                <a:lnTo>
                  <a:pt x="9245" y="4769"/>
                </a:lnTo>
                <a:lnTo>
                  <a:pt x="9208" y="4659"/>
                </a:lnTo>
                <a:lnTo>
                  <a:pt x="9135" y="4182"/>
                </a:lnTo>
                <a:lnTo>
                  <a:pt x="9098" y="3669"/>
                </a:lnTo>
                <a:lnTo>
                  <a:pt x="9135" y="3339"/>
                </a:lnTo>
                <a:lnTo>
                  <a:pt x="9208" y="3118"/>
                </a:lnTo>
                <a:lnTo>
                  <a:pt x="9391" y="2972"/>
                </a:lnTo>
                <a:lnTo>
                  <a:pt x="9575" y="2825"/>
                </a:lnTo>
                <a:lnTo>
                  <a:pt x="9795" y="2788"/>
                </a:lnTo>
                <a:lnTo>
                  <a:pt x="9868" y="4072"/>
                </a:lnTo>
                <a:lnTo>
                  <a:pt x="9905" y="4146"/>
                </a:lnTo>
                <a:lnTo>
                  <a:pt x="9942" y="4219"/>
                </a:lnTo>
                <a:lnTo>
                  <a:pt x="10015" y="4292"/>
                </a:lnTo>
                <a:lnTo>
                  <a:pt x="10125" y="4292"/>
                </a:lnTo>
                <a:lnTo>
                  <a:pt x="10198" y="4329"/>
                </a:lnTo>
                <a:lnTo>
                  <a:pt x="10272" y="4292"/>
                </a:lnTo>
                <a:lnTo>
                  <a:pt x="10308" y="4219"/>
                </a:lnTo>
                <a:lnTo>
                  <a:pt x="10345" y="4146"/>
                </a:lnTo>
                <a:lnTo>
                  <a:pt x="10455" y="3559"/>
                </a:lnTo>
                <a:lnTo>
                  <a:pt x="10565" y="3008"/>
                </a:lnTo>
                <a:lnTo>
                  <a:pt x="10602" y="2862"/>
                </a:lnTo>
                <a:lnTo>
                  <a:pt x="10675" y="2752"/>
                </a:lnTo>
                <a:lnTo>
                  <a:pt x="10785" y="2642"/>
                </a:lnTo>
                <a:lnTo>
                  <a:pt x="10895" y="2568"/>
                </a:lnTo>
                <a:lnTo>
                  <a:pt x="11079" y="2568"/>
                </a:lnTo>
                <a:lnTo>
                  <a:pt x="11115" y="2642"/>
                </a:lnTo>
                <a:lnTo>
                  <a:pt x="11115" y="2752"/>
                </a:lnTo>
                <a:lnTo>
                  <a:pt x="11115" y="2862"/>
                </a:lnTo>
                <a:lnTo>
                  <a:pt x="11189" y="3449"/>
                </a:lnTo>
                <a:lnTo>
                  <a:pt x="11299" y="4036"/>
                </a:lnTo>
                <a:lnTo>
                  <a:pt x="11372" y="4256"/>
                </a:lnTo>
                <a:lnTo>
                  <a:pt x="11446" y="4512"/>
                </a:lnTo>
                <a:lnTo>
                  <a:pt x="11556" y="4732"/>
                </a:lnTo>
                <a:lnTo>
                  <a:pt x="11629" y="4806"/>
                </a:lnTo>
                <a:lnTo>
                  <a:pt x="11739" y="4843"/>
                </a:lnTo>
                <a:lnTo>
                  <a:pt x="11849" y="4843"/>
                </a:lnTo>
                <a:lnTo>
                  <a:pt x="11922" y="4806"/>
                </a:lnTo>
                <a:lnTo>
                  <a:pt x="11996" y="4769"/>
                </a:lnTo>
                <a:lnTo>
                  <a:pt x="12032" y="4696"/>
                </a:lnTo>
                <a:lnTo>
                  <a:pt x="12069" y="4586"/>
                </a:lnTo>
                <a:lnTo>
                  <a:pt x="11996" y="4476"/>
                </a:lnTo>
                <a:lnTo>
                  <a:pt x="11922" y="4402"/>
                </a:lnTo>
                <a:lnTo>
                  <a:pt x="11886" y="4256"/>
                </a:lnTo>
                <a:lnTo>
                  <a:pt x="11812" y="4072"/>
                </a:lnTo>
                <a:lnTo>
                  <a:pt x="11776" y="3779"/>
                </a:lnTo>
                <a:lnTo>
                  <a:pt x="11666" y="3339"/>
                </a:lnTo>
                <a:lnTo>
                  <a:pt x="11629" y="2862"/>
                </a:lnTo>
                <a:lnTo>
                  <a:pt x="11629" y="2532"/>
                </a:lnTo>
                <a:lnTo>
                  <a:pt x="11592" y="2385"/>
                </a:lnTo>
                <a:lnTo>
                  <a:pt x="11482" y="2275"/>
                </a:lnTo>
                <a:lnTo>
                  <a:pt x="11299" y="2128"/>
                </a:lnTo>
                <a:lnTo>
                  <a:pt x="11189" y="2091"/>
                </a:lnTo>
                <a:lnTo>
                  <a:pt x="11079" y="2055"/>
                </a:lnTo>
                <a:close/>
                <a:moveTo>
                  <a:pt x="2715" y="1138"/>
                </a:moveTo>
                <a:lnTo>
                  <a:pt x="2569" y="1174"/>
                </a:lnTo>
                <a:lnTo>
                  <a:pt x="2422" y="1284"/>
                </a:lnTo>
                <a:lnTo>
                  <a:pt x="2385" y="1358"/>
                </a:lnTo>
                <a:lnTo>
                  <a:pt x="2165" y="1284"/>
                </a:lnTo>
                <a:lnTo>
                  <a:pt x="1762" y="1284"/>
                </a:lnTo>
                <a:lnTo>
                  <a:pt x="1542" y="1358"/>
                </a:lnTo>
                <a:lnTo>
                  <a:pt x="771" y="1504"/>
                </a:lnTo>
                <a:lnTo>
                  <a:pt x="368" y="1651"/>
                </a:lnTo>
                <a:lnTo>
                  <a:pt x="184" y="1725"/>
                </a:lnTo>
                <a:lnTo>
                  <a:pt x="38" y="1835"/>
                </a:lnTo>
                <a:lnTo>
                  <a:pt x="1" y="1908"/>
                </a:lnTo>
                <a:lnTo>
                  <a:pt x="1" y="1981"/>
                </a:lnTo>
                <a:lnTo>
                  <a:pt x="38" y="2018"/>
                </a:lnTo>
                <a:lnTo>
                  <a:pt x="111" y="2055"/>
                </a:lnTo>
                <a:lnTo>
                  <a:pt x="74" y="2348"/>
                </a:lnTo>
                <a:lnTo>
                  <a:pt x="74" y="2642"/>
                </a:lnTo>
                <a:lnTo>
                  <a:pt x="74" y="3705"/>
                </a:lnTo>
                <a:lnTo>
                  <a:pt x="111" y="4843"/>
                </a:lnTo>
                <a:lnTo>
                  <a:pt x="148" y="5980"/>
                </a:lnTo>
                <a:lnTo>
                  <a:pt x="184" y="6090"/>
                </a:lnTo>
                <a:lnTo>
                  <a:pt x="294" y="6200"/>
                </a:lnTo>
                <a:lnTo>
                  <a:pt x="404" y="6236"/>
                </a:lnTo>
                <a:lnTo>
                  <a:pt x="514" y="6200"/>
                </a:lnTo>
                <a:lnTo>
                  <a:pt x="624" y="6236"/>
                </a:lnTo>
                <a:lnTo>
                  <a:pt x="845" y="6273"/>
                </a:lnTo>
                <a:lnTo>
                  <a:pt x="1028" y="6236"/>
                </a:lnTo>
                <a:lnTo>
                  <a:pt x="1395" y="6163"/>
                </a:lnTo>
                <a:lnTo>
                  <a:pt x="2385" y="5980"/>
                </a:lnTo>
                <a:lnTo>
                  <a:pt x="2605" y="5943"/>
                </a:lnTo>
                <a:lnTo>
                  <a:pt x="2752" y="5906"/>
                </a:lnTo>
                <a:lnTo>
                  <a:pt x="2899" y="5833"/>
                </a:lnTo>
                <a:lnTo>
                  <a:pt x="2972" y="5686"/>
                </a:lnTo>
                <a:lnTo>
                  <a:pt x="2972" y="5576"/>
                </a:lnTo>
                <a:lnTo>
                  <a:pt x="2935" y="5503"/>
                </a:lnTo>
                <a:lnTo>
                  <a:pt x="2825" y="5429"/>
                </a:lnTo>
                <a:lnTo>
                  <a:pt x="2679" y="5393"/>
                </a:lnTo>
                <a:lnTo>
                  <a:pt x="2532" y="5393"/>
                </a:lnTo>
                <a:lnTo>
                  <a:pt x="2385" y="5429"/>
                </a:lnTo>
                <a:lnTo>
                  <a:pt x="2055" y="5503"/>
                </a:lnTo>
                <a:lnTo>
                  <a:pt x="1762" y="5576"/>
                </a:lnTo>
                <a:lnTo>
                  <a:pt x="1028" y="5723"/>
                </a:lnTo>
                <a:lnTo>
                  <a:pt x="698" y="5796"/>
                </a:lnTo>
                <a:lnTo>
                  <a:pt x="661" y="4953"/>
                </a:lnTo>
                <a:lnTo>
                  <a:pt x="624" y="4109"/>
                </a:lnTo>
                <a:lnTo>
                  <a:pt x="845" y="4109"/>
                </a:lnTo>
                <a:lnTo>
                  <a:pt x="1028" y="4072"/>
                </a:lnTo>
                <a:lnTo>
                  <a:pt x="1431" y="3962"/>
                </a:lnTo>
                <a:lnTo>
                  <a:pt x="2459" y="3742"/>
                </a:lnTo>
                <a:lnTo>
                  <a:pt x="2495" y="3779"/>
                </a:lnTo>
                <a:lnTo>
                  <a:pt x="2605" y="3779"/>
                </a:lnTo>
                <a:lnTo>
                  <a:pt x="2679" y="3742"/>
                </a:lnTo>
                <a:lnTo>
                  <a:pt x="2752" y="3705"/>
                </a:lnTo>
                <a:lnTo>
                  <a:pt x="2789" y="3669"/>
                </a:lnTo>
                <a:lnTo>
                  <a:pt x="2862" y="3559"/>
                </a:lnTo>
                <a:lnTo>
                  <a:pt x="2899" y="3485"/>
                </a:lnTo>
                <a:lnTo>
                  <a:pt x="2899" y="3412"/>
                </a:lnTo>
                <a:lnTo>
                  <a:pt x="2862" y="3339"/>
                </a:lnTo>
                <a:lnTo>
                  <a:pt x="2825" y="3265"/>
                </a:lnTo>
                <a:lnTo>
                  <a:pt x="2715" y="3155"/>
                </a:lnTo>
                <a:lnTo>
                  <a:pt x="2532" y="3155"/>
                </a:lnTo>
                <a:lnTo>
                  <a:pt x="1431" y="3449"/>
                </a:lnTo>
                <a:lnTo>
                  <a:pt x="1028" y="3522"/>
                </a:lnTo>
                <a:lnTo>
                  <a:pt x="808" y="3595"/>
                </a:lnTo>
                <a:lnTo>
                  <a:pt x="624" y="3632"/>
                </a:lnTo>
                <a:lnTo>
                  <a:pt x="588" y="2788"/>
                </a:lnTo>
                <a:lnTo>
                  <a:pt x="588" y="2458"/>
                </a:lnTo>
                <a:lnTo>
                  <a:pt x="551" y="2091"/>
                </a:lnTo>
                <a:lnTo>
                  <a:pt x="1065" y="1981"/>
                </a:lnTo>
                <a:lnTo>
                  <a:pt x="1615" y="1835"/>
                </a:lnTo>
                <a:lnTo>
                  <a:pt x="1798" y="1798"/>
                </a:lnTo>
                <a:lnTo>
                  <a:pt x="2055" y="1798"/>
                </a:lnTo>
                <a:lnTo>
                  <a:pt x="2165" y="1871"/>
                </a:lnTo>
                <a:lnTo>
                  <a:pt x="2238" y="1908"/>
                </a:lnTo>
                <a:lnTo>
                  <a:pt x="2312" y="1945"/>
                </a:lnTo>
                <a:lnTo>
                  <a:pt x="2422" y="1945"/>
                </a:lnTo>
                <a:lnTo>
                  <a:pt x="2495" y="1908"/>
                </a:lnTo>
                <a:lnTo>
                  <a:pt x="3009" y="1651"/>
                </a:lnTo>
                <a:lnTo>
                  <a:pt x="3082" y="1615"/>
                </a:lnTo>
                <a:lnTo>
                  <a:pt x="3119" y="1578"/>
                </a:lnTo>
                <a:lnTo>
                  <a:pt x="3156" y="1431"/>
                </a:lnTo>
                <a:lnTo>
                  <a:pt x="3119" y="1284"/>
                </a:lnTo>
                <a:lnTo>
                  <a:pt x="3082" y="1248"/>
                </a:lnTo>
                <a:lnTo>
                  <a:pt x="3009" y="1174"/>
                </a:lnTo>
                <a:lnTo>
                  <a:pt x="2862" y="1138"/>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503" name="Google Shape;503;p10"/>
          <p:cNvSpPr/>
          <p:nvPr/>
        </p:nvSpPr>
        <p:spPr>
          <a:xfrm>
            <a:off x="-243128" y="54210"/>
            <a:ext cx="589992" cy="414129"/>
          </a:xfrm>
          <a:custGeom>
            <a:avLst/>
            <a:gdLst/>
            <a:ahLst/>
            <a:cxnLst/>
            <a:rect l="l" t="t" r="r" b="b"/>
            <a:pathLst>
              <a:path w="20800" h="14600" extrusionOk="0">
                <a:moveTo>
                  <a:pt x="5466" y="441"/>
                </a:moveTo>
                <a:lnTo>
                  <a:pt x="5650" y="478"/>
                </a:lnTo>
                <a:lnTo>
                  <a:pt x="5577" y="478"/>
                </a:lnTo>
                <a:lnTo>
                  <a:pt x="5466" y="441"/>
                </a:lnTo>
                <a:close/>
                <a:moveTo>
                  <a:pt x="4843" y="478"/>
                </a:moveTo>
                <a:lnTo>
                  <a:pt x="4806" y="514"/>
                </a:lnTo>
                <a:lnTo>
                  <a:pt x="4586" y="551"/>
                </a:lnTo>
                <a:lnTo>
                  <a:pt x="4843" y="478"/>
                </a:lnTo>
                <a:close/>
                <a:moveTo>
                  <a:pt x="5173" y="808"/>
                </a:moveTo>
                <a:lnTo>
                  <a:pt x="5210" y="844"/>
                </a:lnTo>
                <a:lnTo>
                  <a:pt x="5246" y="918"/>
                </a:lnTo>
                <a:lnTo>
                  <a:pt x="5356" y="991"/>
                </a:lnTo>
                <a:lnTo>
                  <a:pt x="5503" y="1028"/>
                </a:lnTo>
                <a:lnTo>
                  <a:pt x="5760" y="1028"/>
                </a:lnTo>
                <a:lnTo>
                  <a:pt x="5870" y="991"/>
                </a:lnTo>
                <a:lnTo>
                  <a:pt x="5980" y="991"/>
                </a:lnTo>
                <a:lnTo>
                  <a:pt x="6017" y="1028"/>
                </a:lnTo>
                <a:lnTo>
                  <a:pt x="6053" y="1101"/>
                </a:lnTo>
                <a:lnTo>
                  <a:pt x="6163" y="1431"/>
                </a:lnTo>
                <a:lnTo>
                  <a:pt x="6163" y="1725"/>
                </a:lnTo>
                <a:lnTo>
                  <a:pt x="6127" y="2055"/>
                </a:lnTo>
                <a:lnTo>
                  <a:pt x="6053" y="2348"/>
                </a:lnTo>
                <a:lnTo>
                  <a:pt x="5980" y="2532"/>
                </a:lnTo>
                <a:lnTo>
                  <a:pt x="5907" y="2715"/>
                </a:lnTo>
                <a:lnTo>
                  <a:pt x="5650" y="3009"/>
                </a:lnTo>
                <a:lnTo>
                  <a:pt x="5393" y="3229"/>
                </a:lnTo>
                <a:lnTo>
                  <a:pt x="5063" y="3412"/>
                </a:lnTo>
                <a:lnTo>
                  <a:pt x="5063" y="3375"/>
                </a:lnTo>
                <a:lnTo>
                  <a:pt x="5063" y="3302"/>
                </a:lnTo>
                <a:lnTo>
                  <a:pt x="5026" y="3265"/>
                </a:lnTo>
                <a:lnTo>
                  <a:pt x="4953" y="3229"/>
                </a:lnTo>
                <a:lnTo>
                  <a:pt x="4880" y="3229"/>
                </a:lnTo>
                <a:lnTo>
                  <a:pt x="5063" y="2789"/>
                </a:lnTo>
                <a:lnTo>
                  <a:pt x="5063" y="2715"/>
                </a:lnTo>
                <a:lnTo>
                  <a:pt x="4990" y="2679"/>
                </a:lnTo>
                <a:lnTo>
                  <a:pt x="4953" y="2679"/>
                </a:lnTo>
                <a:lnTo>
                  <a:pt x="4880" y="2715"/>
                </a:lnTo>
                <a:lnTo>
                  <a:pt x="4549" y="3229"/>
                </a:lnTo>
                <a:lnTo>
                  <a:pt x="4329" y="3559"/>
                </a:lnTo>
                <a:lnTo>
                  <a:pt x="4109" y="3522"/>
                </a:lnTo>
                <a:lnTo>
                  <a:pt x="3853" y="3486"/>
                </a:lnTo>
                <a:lnTo>
                  <a:pt x="3706" y="3449"/>
                </a:lnTo>
                <a:lnTo>
                  <a:pt x="3999" y="3192"/>
                </a:lnTo>
                <a:lnTo>
                  <a:pt x="4586" y="2642"/>
                </a:lnTo>
                <a:lnTo>
                  <a:pt x="4586" y="2568"/>
                </a:lnTo>
                <a:lnTo>
                  <a:pt x="4586" y="2495"/>
                </a:lnTo>
                <a:lnTo>
                  <a:pt x="4513" y="2458"/>
                </a:lnTo>
                <a:lnTo>
                  <a:pt x="4439" y="2458"/>
                </a:lnTo>
                <a:lnTo>
                  <a:pt x="3486" y="3119"/>
                </a:lnTo>
                <a:lnTo>
                  <a:pt x="3302" y="3265"/>
                </a:lnTo>
                <a:lnTo>
                  <a:pt x="3229" y="3192"/>
                </a:lnTo>
                <a:lnTo>
                  <a:pt x="3266" y="3082"/>
                </a:lnTo>
                <a:lnTo>
                  <a:pt x="3302" y="3009"/>
                </a:lnTo>
                <a:lnTo>
                  <a:pt x="3266" y="2935"/>
                </a:lnTo>
                <a:lnTo>
                  <a:pt x="3229" y="2899"/>
                </a:lnTo>
                <a:lnTo>
                  <a:pt x="3339" y="2935"/>
                </a:lnTo>
                <a:lnTo>
                  <a:pt x="3669" y="2752"/>
                </a:lnTo>
                <a:lnTo>
                  <a:pt x="4733" y="2055"/>
                </a:lnTo>
                <a:lnTo>
                  <a:pt x="4770" y="1982"/>
                </a:lnTo>
                <a:lnTo>
                  <a:pt x="4770" y="1945"/>
                </a:lnTo>
                <a:lnTo>
                  <a:pt x="4733" y="1872"/>
                </a:lnTo>
                <a:lnTo>
                  <a:pt x="4660" y="1872"/>
                </a:lnTo>
                <a:lnTo>
                  <a:pt x="4329" y="1982"/>
                </a:lnTo>
                <a:lnTo>
                  <a:pt x="3816" y="2202"/>
                </a:lnTo>
                <a:lnTo>
                  <a:pt x="3302" y="2458"/>
                </a:lnTo>
                <a:lnTo>
                  <a:pt x="3082" y="2642"/>
                </a:lnTo>
                <a:lnTo>
                  <a:pt x="2935" y="2789"/>
                </a:lnTo>
                <a:lnTo>
                  <a:pt x="2899" y="2605"/>
                </a:lnTo>
                <a:lnTo>
                  <a:pt x="2899" y="2458"/>
                </a:lnTo>
                <a:lnTo>
                  <a:pt x="3082" y="2385"/>
                </a:lnTo>
                <a:lnTo>
                  <a:pt x="3266" y="2238"/>
                </a:lnTo>
                <a:lnTo>
                  <a:pt x="3632" y="2018"/>
                </a:lnTo>
                <a:lnTo>
                  <a:pt x="4109" y="1725"/>
                </a:lnTo>
                <a:lnTo>
                  <a:pt x="4586" y="1505"/>
                </a:lnTo>
                <a:lnTo>
                  <a:pt x="4660" y="1431"/>
                </a:lnTo>
                <a:lnTo>
                  <a:pt x="4660" y="1358"/>
                </a:lnTo>
                <a:lnTo>
                  <a:pt x="4586" y="1321"/>
                </a:lnTo>
                <a:lnTo>
                  <a:pt x="4513" y="1285"/>
                </a:lnTo>
                <a:lnTo>
                  <a:pt x="4256" y="1358"/>
                </a:lnTo>
                <a:lnTo>
                  <a:pt x="3963" y="1431"/>
                </a:lnTo>
                <a:lnTo>
                  <a:pt x="3706" y="1505"/>
                </a:lnTo>
                <a:lnTo>
                  <a:pt x="3449" y="1651"/>
                </a:lnTo>
                <a:lnTo>
                  <a:pt x="3156" y="1798"/>
                </a:lnTo>
                <a:lnTo>
                  <a:pt x="3302" y="1578"/>
                </a:lnTo>
                <a:lnTo>
                  <a:pt x="3486" y="1358"/>
                </a:lnTo>
                <a:lnTo>
                  <a:pt x="3779" y="1211"/>
                </a:lnTo>
                <a:lnTo>
                  <a:pt x="4109" y="1065"/>
                </a:lnTo>
                <a:lnTo>
                  <a:pt x="4733" y="844"/>
                </a:lnTo>
                <a:lnTo>
                  <a:pt x="4770" y="918"/>
                </a:lnTo>
                <a:lnTo>
                  <a:pt x="4843" y="991"/>
                </a:lnTo>
                <a:lnTo>
                  <a:pt x="4916" y="991"/>
                </a:lnTo>
                <a:lnTo>
                  <a:pt x="4990" y="1028"/>
                </a:lnTo>
                <a:lnTo>
                  <a:pt x="5063" y="991"/>
                </a:lnTo>
                <a:lnTo>
                  <a:pt x="5100" y="955"/>
                </a:lnTo>
                <a:lnTo>
                  <a:pt x="5173" y="881"/>
                </a:lnTo>
                <a:lnTo>
                  <a:pt x="5173" y="808"/>
                </a:lnTo>
                <a:close/>
                <a:moveTo>
                  <a:pt x="9648" y="3302"/>
                </a:moveTo>
                <a:lnTo>
                  <a:pt x="9905" y="3375"/>
                </a:lnTo>
                <a:lnTo>
                  <a:pt x="9905" y="3412"/>
                </a:lnTo>
                <a:lnTo>
                  <a:pt x="10125" y="3632"/>
                </a:lnTo>
                <a:lnTo>
                  <a:pt x="10308" y="3889"/>
                </a:lnTo>
                <a:lnTo>
                  <a:pt x="10162" y="4036"/>
                </a:lnTo>
                <a:lnTo>
                  <a:pt x="9978" y="4182"/>
                </a:lnTo>
                <a:lnTo>
                  <a:pt x="9795" y="4293"/>
                </a:lnTo>
                <a:lnTo>
                  <a:pt x="9612" y="4329"/>
                </a:lnTo>
                <a:lnTo>
                  <a:pt x="9501" y="4293"/>
                </a:lnTo>
                <a:lnTo>
                  <a:pt x="9428" y="4256"/>
                </a:lnTo>
                <a:lnTo>
                  <a:pt x="9501" y="4146"/>
                </a:lnTo>
                <a:lnTo>
                  <a:pt x="9501" y="4072"/>
                </a:lnTo>
                <a:lnTo>
                  <a:pt x="9465" y="3999"/>
                </a:lnTo>
                <a:lnTo>
                  <a:pt x="9391" y="3926"/>
                </a:lnTo>
                <a:lnTo>
                  <a:pt x="9245" y="3926"/>
                </a:lnTo>
                <a:lnTo>
                  <a:pt x="9465" y="3816"/>
                </a:lnTo>
                <a:lnTo>
                  <a:pt x="9501" y="3779"/>
                </a:lnTo>
                <a:lnTo>
                  <a:pt x="9538" y="3742"/>
                </a:lnTo>
                <a:lnTo>
                  <a:pt x="9538" y="3632"/>
                </a:lnTo>
                <a:lnTo>
                  <a:pt x="9465" y="3559"/>
                </a:lnTo>
                <a:lnTo>
                  <a:pt x="9391" y="3522"/>
                </a:lnTo>
                <a:lnTo>
                  <a:pt x="9355" y="3522"/>
                </a:lnTo>
                <a:lnTo>
                  <a:pt x="9061" y="3632"/>
                </a:lnTo>
                <a:lnTo>
                  <a:pt x="9208" y="3375"/>
                </a:lnTo>
                <a:lnTo>
                  <a:pt x="9281" y="3412"/>
                </a:lnTo>
                <a:lnTo>
                  <a:pt x="9355" y="3412"/>
                </a:lnTo>
                <a:lnTo>
                  <a:pt x="9501" y="3375"/>
                </a:lnTo>
                <a:lnTo>
                  <a:pt x="9648" y="3302"/>
                </a:lnTo>
                <a:close/>
                <a:moveTo>
                  <a:pt x="1505" y="4329"/>
                </a:moveTo>
                <a:lnTo>
                  <a:pt x="1615" y="4366"/>
                </a:lnTo>
                <a:lnTo>
                  <a:pt x="1725" y="4439"/>
                </a:lnTo>
                <a:lnTo>
                  <a:pt x="1872" y="4586"/>
                </a:lnTo>
                <a:lnTo>
                  <a:pt x="1908" y="4769"/>
                </a:lnTo>
                <a:lnTo>
                  <a:pt x="1945" y="4916"/>
                </a:lnTo>
                <a:lnTo>
                  <a:pt x="1908" y="5100"/>
                </a:lnTo>
                <a:lnTo>
                  <a:pt x="1872" y="5246"/>
                </a:lnTo>
                <a:lnTo>
                  <a:pt x="1762" y="5393"/>
                </a:lnTo>
                <a:lnTo>
                  <a:pt x="1615" y="5503"/>
                </a:lnTo>
                <a:lnTo>
                  <a:pt x="1468" y="5576"/>
                </a:lnTo>
                <a:lnTo>
                  <a:pt x="1432" y="5430"/>
                </a:lnTo>
                <a:lnTo>
                  <a:pt x="1432" y="5283"/>
                </a:lnTo>
                <a:lnTo>
                  <a:pt x="1432" y="5210"/>
                </a:lnTo>
                <a:lnTo>
                  <a:pt x="1395" y="5136"/>
                </a:lnTo>
                <a:lnTo>
                  <a:pt x="1395" y="5063"/>
                </a:lnTo>
                <a:lnTo>
                  <a:pt x="1321" y="4989"/>
                </a:lnTo>
                <a:lnTo>
                  <a:pt x="1285" y="4953"/>
                </a:lnTo>
                <a:lnTo>
                  <a:pt x="1175" y="4989"/>
                </a:lnTo>
                <a:lnTo>
                  <a:pt x="1028" y="5063"/>
                </a:lnTo>
                <a:lnTo>
                  <a:pt x="1138" y="4989"/>
                </a:lnTo>
                <a:lnTo>
                  <a:pt x="1321" y="4879"/>
                </a:lnTo>
                <a:lnTo>
                  <a:pt x="1468" y="4769"/>
                </a:lnTo>
                <a:lnTo>
                  <a:pt x="1542" y="4696"/>
                </a:lnTo>
                <a:lnTo>
                  <a:pt x="1505" y="4623"/>
                </a:lnTo>
                <a:lnTo>
                  <a:pt x="1468" y="4549"/>
                </a:lnTo>
                <a:lnTo>
                  <a:pt x="1395" y="4513"/>
                </a:lnTo>
                <a:lnTo>
                  <a:pt x="1432" y="4476"/>
                </a:lnTo>
                <a:lnTo>
                  <a:pt x="1468" y="4439"/>
                </a:lnTo>
                <a:lnTo>
                  <a:pt x="1468" y="4403"/>
                </a:lnTo>
                <a:lnTo>
                  <a:pt x="1432" y="4329"/>
                </a:lnTo>
                <a:close/>
                <a:moveTo>
                  <a:pt x="1138" y="5576"/>
                </a:moveTo>
                <a:lnTo>
                  <a:pt x="1138" y="5650"/>
                </a:lnTo>
                <a:lnTo>
                  <a:pt x="1028" y="5613"/>
                </a:lnTo>
                <a:lnTo>
                  <a:pt x="1138" y="5576"/>
                </a:lnTo>
                <a:close/>
                <a:moveTo>
                  <a:pt x="7887" y="5907"/>
                </a:moveTo>
                <a:lnTo>
                  <a:pt x="8218" y="5980"/>
                </a:lnTo>
                <a:lnTo>
                  <a:pt x="8291" y="6090"/>
                </a:lnTo>
                <a:lnTo>
                  <a:pt x="8401" y="6163"/>
                </a:lnTo>
                <a:lnTo>
                  <a:pt x="8511" y="6273"/>
                </a:lnTo>
                <a:lnTo>
                  <a:pt x="8621" y="6383"/>
                </a:lnTo>
                <a:lnTo>
                  <a:pt x="8694" y="6530"/>
                </a:lnTo>
                <a:lnTo>
                  <a:pt x="8768" y="6677"/>
                </a:lnTo>
                <a:lnTo>
                  <a:pt x="8805" y="6934"/>
                </a:lnTo>
                <a:lnTo>
                  <a:pt x="8768" y="7154"/>
                </a:lnTo>
                <a:lnTo>
                  <a:pt x="8658" y="7374"/>
                </a:lnTo>
                <a:lnTo>
                  <a:pt x="8548" y="7557"/>
                </a:lnTo>
                <a:lnTo>
                  <a:pt x="8438" y="7704"/>
                </a:lnTo>
                <a:lnTo>
                  <a:pt x="8291" y="7814"/>
                </a:lnTo>
                <a:lnTo>
                  <a:pt x="8144" y="7887"/>
                </a:lnTo>
                <a:lnTo>
                  <a:pt x="7998" y="7961"/>
                </a:lnTo>
                <a:lnTo>
                  <a:pt x="8071" y="7594"/>
                </a:lnTo>
                <a:lnTo>
                  <a:pt x="8071" y="7520"/>
                </a:lnTo>
                <a:lnTo>
                  <a:pt x="8034" y="7484"/>
                </a:lnTo>
                <a:lnTo>
                  <a:pt x="7961" y="7484"/>
                </a:lnTo>
                <a:lnTo>
                  <a:pt x="7924" y="7520"/>
                </a:lnTo>
                <a:lnTo>
                  <a:pt x="7741" y="7741"/>
                </a:lnTo>
                <a:lnTo>
                  <a:pt x="7557" y="7997"/>
                </a:lnTo>
                <a:lnTo>
                  <a:pt x="7264" y="7924"/>
                </a:lnTo>
                <a:lnTo>
                  <a:pt x="7484" y="7594"/>
                </a:lnTo>
                <a:lnTo>
                  <a:pt x="7741" y="7337"/>
                </a:lnTo>
                <a:lnTo>
                  <a:pt x="7741" y="7264"/>
                </a:lnTo>
                <a:lnTo>
                  <a:pt x="7741" y="7227"/>
                </a:lnTo>
                <a:lnTo>
                  <a:pt x="7631" y="7227"/>
                </a:lnTo>
                <a:lnTo>
                  <a:pt x="7447" y="7337"/>
                </a:lnTo>
                <a:lnTo>
                  <a:pt x="7264" y="7447"/>
                </a:lnTo>
                <a:lnTo>
                  <a:pt x="7080" y="7594"/>
                </a:lnTo>
                <a:lnTo>
                  <a:pt x="6934" y="7777"/>
                </a:lnTo>
                <a:lnTo>
                  <a:pt x="6860" y="7704"/>
                </a:lnTo>
                <a:lnTo>
                  <a:pt x="6714" y="7557"/>
                </a:lnTo>
                <a:lnTo>
                  <a:pt x="7227" y="7264"/>
                </a:lnTo>
                <a:lnTo>
                  <a:pt x="7741" y="6934"/>
                </a:lnTo>
                <a:lnTo>
                  <a:pt x="7741" y="6897"/>
                </a:lnTo>
                <a:lnTo>
                  <a:pt x="7704" y="6860"/>
                </a:lnTo>
                <a:lnTo>
                  <a:pt x="7411" y="6860"/>
                </a:lnTo>
                <a:lnTo>
                  <a:pt x="7080" y="6934"/>
                </a:lnTo>
                <a:lnTo>
                  <a:pt x="6787" y="7044"/>
                </a:lnTo>
                <a:lnTo>
                  <a:pt x="6530" y="7227"/>
                </a:lnTo>
                <a:lnTo>
                  <a:pt x="6494" y="7007"/>
                </a:lnTo>
                <a:lnTo>
                  <a:pt x="6494" y="6750"/>
                </a:lnTo>
                <a:lnTo>
                  <a:pt x="6604" y="6713"/>
                </a:lnTo>
                <a:lnTo>
                  <a:pt x="6970" y="6603"/>
                </a:lnTo>
                <a:lnTo>
                  <a:pt x="7117" y="6530"/>
                </a:lnTo>
                <a:lnTo>
                  <a:pt x="7301" y="6420"/>
                </a:lnTo>
                <a:lnTo>
                  <a:pt x="7337" y="6347"/>
                </a:lnTo>
                <a:lnTo>
                  <a:pt x="7337" y="6310"/>
                </a:lnTo>
                <a:lnTo>
                  <a:pt x="7301" y="6310"/>
                </a:lnTo>
                <a:lnTo>
                  <a:pt x="7007" y="6273"/>
                </a:lnTo>
                <a:lnTo>
                  <a:pt x="6750" y="6310"/>
                </a:lnTo>
                <a:lnTo>
                  <a:pt x="6750" y="6310"/>
                </a:lnTo>
                <a:lnTo>
                  <a:pt x="6860" y="6200"/>
                </a:lnTo>
                <a:lnTo>
                  <a:pt x="6970" y="6090"/>
                </a:lnTo>
                <a:lnTo>
                  <a:pt x="7117" y="6017"/>
                </a:lnTo>
                <a:lnTo>
                  <a:pt x="7264" y="5943"/>
                </a:lnTo>
                <a:lnTo>
                  <a:pt x="7557" y="5907"/>
                </a:lnTo>
                <a:close/>
                <a:moveTo>
                  <a:pt x="4953" y="1"/>
                </a:moveTo>
                <a:lnTo>
                  <a:pt x="4733" y="37"/>
                </a:lnTo>
                <a:lnTo>
                  <a:pt x="4476" y="111"/>
                </a:lnTo>
                <a:lnTo>
                  <a:pt x="4256" y="184"/>
                </a:lnTo>
                <a:lnTo>
                  <a:pt x="4036" y="294"/>
                </a:lnTo>
                <a:lnTo>
                  <a:pt x="3632" y="551"/>
                </a:lnTo>
                <a:lnTo>
                  <a:pt x="3302" y="881"/>
                </a:lnTo>
                <a:lnTo>
                  <a:pt x="2972" y="1248"/>
                </a:lnTo>
                <a:lnTo>
                  <a:pt x="2679" y="1651"/>
                </a:lnTo>
                <a:lnTo>
                  <a:pt x="2569" y="1872"/>
                </a:lnTo>
                <a:lnTo>
                  <a:pt x="2495" y="2092"/>
                </a:lnTo>
                <a:lnTo>
                  <a:pt x="2422" y="2348"/>
                </a:lnTo>
                <a:lnTo>
                  <a:pt x="2385" y="2568"/>
                </a:lnTo>
                <a:lnTo>
                  <a:pt x="2422" y="2789"/>
                </a:lnTo>
                <a:lnTo>
                  <a:pt x="2459" y="2935"/>
                </a:lnTo>
                <a:lnTo>
                  <a:pt x="2532" y="3119"/>
                </a:lnTo>
                <a:lnTo>
                  <a:pt x="2605" y="3265"/>
                </a:lnTo>
                <a:lnTo>
                  <a:pt x="2495" y="3339"/>
                </a:lnTo>
                <a:lnTo>
                  <a:pt x="2018" y="3559"/>
                </a:lnTo>
                <a:lnTo>
                  <a:pt x="1798" y="3706"/>
                </a:lnTo>
                <a:lnTo>
                  <a:pt x="1688" y="3779"/>
                </a:lnTo>
                <a:lnTo>
                  <a:pt x="1578" y="3852"/>
                </a:lnTo>
                <a:lnTo>
                  <a:pt x="1065" y="3852"/>
                </a:lnTo>
                <a:lnTo>
                  <a:pt x="881" y="3926"/>
                </a:lnTo>
                <a:lnTo>
                  <a:pt x="735" y="3999"/>
                </a:lnTo>
                <a:lnTo>
                  <a:pt x="588" y="4109"/>
                </a:lnTo>
                <a:lnTo>
                  <a:pt x="478" y="4256"/>
                </a:lnTo>
                <a:lnTo>
                  <a:pt x="368" y="4403"/>
                </a:lnTo>
                <a:lnTo>
                  <a:pt x="184" y="4623"/>
                </a:lnTo>
                <a:lnTo>
                  <a:pt x="74" y="4879"/>
                </a:lnTo>
                <a:lnTo>
                  <a:pt x="38" y="4989"/>
                </a:lnTo>
                <a:lnTo>
                  <a:pt x="1" y="5136"/>
                </a:lnTo>
                <a:lnTo>
                  <a:pt x="38" y="5283"/>
                </a:lnTo>
                <a:lnTo>
                  <a:pt x="74" y="5430"/>
                </a:lnTo>
                <a:lnTo>
                  <a:pt x="184" y="5576"/>
                </a:lnTo>
                <a:lnTo>
                  <a:pt x="258" y="5723"/>
                </a:lnTo>
                <a:lnTo>
                  <a:pt x="404" y="5833"/>
                </a:lnTo>
                <a:lnTo>
                  <a:pt x="514" y="5943"/>
                </a:lnTo>
                <a:lnTo>
                  <a:pt x="661" y="6017"/>
                </a:lnTo>
                <a:lnTo>
                  <a:pt x="845" y="6053"/>
                </a:lnTo>
                <a:lnTo>
                  <a:pt x="1175" y="6127"/>
                </a:lnTo>
                <a:lnTo>
                  <a:pt x="1358" y="6127"/>
                </a:lnTo>
                <a:lnTo>
                  <a:pt x="1505" y="6090"/>
                </a:lnTo>
                <a:lnTo>
                  <a:pt x="1688" y="6053"/>
                </a:lnTo>
                <a:lnTo>
                  <a:pt x="1835" y="5980"/>
                </a:lnTo>
                <a:lnTo>
                  <a:pt x="2055" y="5760"/>
                </a:lnTo>
                <a:lnTo>
                  <a:pt x="2275" y="5503"/>
                </a:lnTo>
                <a:lnTo>
                  <a:pt x="2385" y="5210"/>
                </a:lnTo>
                <a:lnTo>
                  <a:pt x="2422" y="5063"/>
                </a:lnTo>
                <a:lnTo>
                  <a:pt x="2422" y="4879"/>
                </a:lnTo>
                <a:lnTo>
                  <a:pt x="2385" y="4733"/>
                </a:lnTo>
                <a:lnTo>
                  <a:pt x="2349" y="4586"/>
                </a:lnTo>
                <a:lnTo>
                  <a:pt x="2275" y="4403"/>
                </a:lnTo>
                <a:lnTo>
                  <a:pt x="2202" y="4256"/>
                </a:lnTo>
                <a:lnTo>
                  <a:pt x="2092" y="4146"/>
                </a:lnTo>
                <a:lnTo>
                  <a:pt x="2055" y="4109"/>
                </a:lnTo>
                <a:lnTo>
                  <a:pt x="2165" y="4036"/>
                </a:lnTo>
                <a:lnTo>
                  <a:pt x="2495" y="3816"/>
                </a:lnTo>
                <a:lnTo>
                  <a:pt x="2679" y="3669"/>
                </a:lnTo>
                <a:lnTo>
                  <a:pt x="2862" y="3522"/>
                </a:lnTo>
                <a:lnTo>
                  <a:pt x="3119" y="3706"/>
                </a:lnTo>
                <a:lnTo>
                  <a:pt x="3156" y="3779"/>
                </a:lnTo>
                <a:lnTo>
                  <a:pt x="3229" y="3816"/>
                </a:lnTo>
                <a:lnTo>
                  <a:pt x="3339" y="3816"/>
                </a:lnTo>
                <a:lnTo>
                  <a:pt x="3706" y="3962"/>
                </a:lnTo>
                <a:lnTo>
                  <a:pt x="4109" y="4036"/>
                </a:lnTo>
                <a:lnTo>
                  <a:pt x="4513" y="4072"/>
                </a:lnTo>
                <a:lnTo>
                  <a:pt x="4880" y="3999"/>
                </a:lnTo>
                <a:lnTo>
                  <a:pt x="5246" y="3889"/>
                </a:lnTo>
                <a:lnTo>
                  <a:pt x="5283" y="3962"/>
                </a:lnTo>
                <a:lnTo>
                  <a:pt x="5320" y="4036"/>
                </a:lnTo>
                <a:lnTo>
                  <a:pt x="5540" y="4219"/>
                </a:lnTo>
                <a:lnTo>
                  <a:pt x="5723" y="4439"/>
                </a:lnTo>
                <a:lnTo>
                  <a:pt x="5980" y="4916"/>
                </a:lnTo>
                <a:lnTo>
                  <a:pt x="6200" y="5430"/>
                </a:lnTo>
                <a:lnTo>
                  <a:pt x="6347" y="5650"/>
                </a:lnTo>
                <a:lnTo>
                  <a:pt x="6530" y="5870"/>
                </a:lnTo>
                <a:lnTo>
                  <a:pt x="6347" y="6017"/>
                </a:lnTo>
                <a:lnTo>
                  <a:pt x="6237" y="6200"/>
                </a:lnTo>
                <a:lnTo>
                  <a:pt x="6127" y="6383"/>
                </a:lnTo>
                <a:lnTo>
                  <a:pt x="6053" y="6567"/>
                </a:lnTo>
                <a:lnTo>
                  <a:pt x="5797" y="6713"/>
                </a:lnTo>
                <a:lnTo>
                  <a:pt x="5723" y="6824"/>
                </a:lnTo>
                <a:lnTo>
                  <a:pt x="5723" y="6934"/>
                </a:lnTo>
                <a:lnTo>
                  <a:pt x="5760" y="7044"/>
                </a:lnTo>
                <a:lnTo>
                  <a:pt x="5833" y="7080"/>
                </a:lnTo>
                <a:lnTo>
                  <a:pt x="6017" y="7080"/>
                </a:lnTo>
                <a:lnTo>
                  <a:pt x="6053" y="7300"/>
                </a:lnTo>
                <a:lnTo>
                  <a:pt x="6127" y="7520"/>
                </a:lnTo>
                <a:lnTo>
                  <a:pt x="6127" y="7631"/>
                </a:lnTo>
                <a:lnTo>
                  <a:pt x="6127" y="7741"/>
                </a:lnTo>
                <a:lnTo>
                  <a:pt x="6200" y="7814"/>
                </a:lnTo>
                <a:lnTo>
                  <a:pt x="6310" y="7851"/>
                </a:lnTo>
                <a:lnTo>
                  <a:pt x="6347" y="7851"/>
                </a:lnTo>
                <a:lnTo>
                  <a:pt x="6494" y="8034"/>
                </a:lnTo>
                <a:lnTo>
                  <a:pt x="6640" y="8144"/>
                </a:lnTo>
                <a:lnTo>
                  <a:pt x="6787" y="8254"/>
                </a:lnTo>
                <a:lnTo>
                  <a:pt x="6860" y="8291"/>
                </a:lnTo>
                <a:lnTo>
                  <a:pt x="6934" y="8327"/>
                </a:lnTo>
                <a:lnTo>
                  <a:pt x="7191" y="8438"/>
                </a:lnTo>
                <a:lnTo>
                  <a:pt x="7447" y="8474"/>
                </a:lnTo>
                <a:lnTo>
                  <a:pt x="7741" y="8474"/>
                </a:lnTo>
                <a:lnTo>
                  <a:pt x="7998" y="8438"/>
                </a:lnTo>
                <a:lnTo>
                  <a:pt x="8254" y="8364"/>
                </a:lnTo>
                <a:lnTo>
                  <a:pt x="8511" y="8254"/>
                </a:lnTo>
                <a:lnTo>
                  <a:pt x="8731" y="8071"/>
                </a:lnTo>
                <a:lnTo>
                  <a:pt x="8915" y="7887"/>
                </a:lnTo>
                <a:lnTo>
                  <a:pt x="9098" y="7631"/>
                </a:lnTo>
                <a:lnTo>
                  <a:pt x="9245" y="7300"/>
                </a:lnTo>
                <a:lnTo>
                  <a:pt x="9281" y="7007"/>
                </a:lnTo>
                <a:lnTo>
                  <a:pt x="9318" y="6824"/>
                </a:lnTo>
                <a:lnTo>
                  <a:pt x="9281" y="6677"/>
                </a:lnTo>
                <a:lnTo>
                  <a:pt x="9208" y="6457"/>
                </a:lnTo>
                <a:lnTo>
                  <a:pt x="9135" y="6200"/>
                </a:lnTo>
                <a:lnTo>
                  <a:pt x="8951" y="5980"/>
                </a:lnTo>
                <a:lnTo>
                  <a:pt x="8878" y="5907"/>
                </a:lnTo>
                <a:lnTo>
                  <a:pt x="8768" y="5833"/>
                </a:lnTo>
                <a:lnTo>
                  <a:pt x="8805" y="5686"/>
                </a:lnTo>
                <a:lnTo>
                  <a:pt x="9025" y="5246"/>
                </a:lnTo>
                <a:lnTo>
                  <a:pt x="9208" y="4769"/>
                </a:lnTo>
                <a:lnTo>
                  <a:pt x="9428" y="4806"/>
                </a:lnTo>
                <a:lnTo>
                  <a:pt x="9648" y="4806"/>
                </a:lnTo>
                <a:lnTo>
                  <a:pt x="9832" y="4733"/>
                </a:lnTo>
                <a:lnTo>
                  <a:pt x="10052" y="4659"/>
                </a:lnTo>
                <a:lnTo>
                  <a:pt x="10235" y="4549"/>
                </a:lnTo>
                <a:lnTo>
                  <a:pt x="10419" y="4403"/>
                </a:lnTo>
                <a:lnTo>
                  <a:pt x="10712" y="4109"/>
                </a:lnTo>
                <a:lnTo>
                  <a:pt x="10785" y="3962"/>
                </a:lnTo>
                <a:lnTo>
                  <a:pt x="10785" y="3816"/>
                </a:lnTo>
                <a:lnTo>
                  <a:pt x="10639" y="3559"/>
                </a:lnTo>
                <a:lnTo>
                  <a:pt x="10492" y="3339"/>
                </a:lnTo>
                <a:lnTo>
                  <a:pt x="10345" y="3155"/>
                </a:lnTo>
                <a:lnTo>
                  <a:pt x="10125" y="2972"/>
                </a:lnTo>
                <a:lnTo>
                  <a:pt x="9905" y="2825"/>
                </a:lnTo>
                <a:lnTo>
                  <a:pt x="9795" y="2789"/>
                </a:lnTo>
                <a:lnTo>
                  <a:pt x="9685" y="2752"/>
                </a:lnTo>
                <a:lnTo>
                  <a:pt x="9501" y="2862"/>
                </a:lnTo>
                <a:lnTo>
                  <a:pt x="9391" y="2825"/>
                </a:lnTo>
                <a:lnTo>
                  <a:pt x="9318" y="2862"/>
                </a:lnTo>
                <a:lnTo>
                  <a:pt x="9025" y="3009"/>
                </a:lnTo>
                <a:lnTo>
                  <a:pt x="8768" y="3192"/>
                </a:lnTo>
                <a:lnTo>
                  <a:pt x="8658" y="3302"/>
                </a:lnTo>
                <a:lnTo>
                  <a:pt x="8548" y="3449"/>
                </a:lnTo>
                <a:lnTo>
                  <a:pt x="8474" y="3559"/>
                </a:lnTo>
                <a:lnTo>
                  <a:pt x="8438" y="3742"/>
                </a:lnTo>
                <a:lnTo>
                  <a:pt x="8438" y="3852"/>
                </a:lnTo>
                <a:lnTo>
                  <a:pt x="8438" y="3962"/>
                </a:lnTo>
                <a:lnTo>
                  <a:pt x="8474" y="4182"/>
                </a:lnTo>
                <a:lnTo>
                  <a:pt x="8621" y="4403"/>
                </a:lnTo>
                <a:lnTo>
                  <a:pt x="8768" y="4549"/>
                </a:lnTo>
                <a:lnTo>
                  <a:pt x="8878" y="4623"/>
                </a:lnTo>
                <a:lnTo>
                  <a:pt x="8694" y="4879"/>
                </a:lnTo>
                <a:lnTo>
                  <a:pt x="8548" y="5136"/>
                </a:lnTo>
                <a:lnTo>
                  <a:pt x="8291" y="5613"/>
                </a:lnTo>
                <a:lnTo>
                  <a:pt x="8144" y="5540"/>
                </a:lnTo>
                <a:lnTo>
                  <a:pt x="7961" y="5503"/>
                </a:lnTo>
                <a:lnTo>
                  <a:pt x="7777" y="5466"/>
                </a:lnTo>
                <a:lnTo>
                  <a:pt x="7411" y="5466"/>
                </a:lnTo>
                <a:lnTo>
                  <a:pt x="7227" y="5503"/>
                </a:lnTo>
                <a:lnTo>
                  <a:pt x="7044" y="5540"/>
                </a:lnTo>
                <a:lnTo>
                  <a:pt x="6860" y="5650"/>
                </a:lnTo>
                <a:lnTo>
                  <a:pt x="6750" y="5320"/>
                </a:lnTo>
                <a:lnTo>
                  <a:pt x="6604" y="5026"/>
                </a:lnTo>
                <a:lnTo>
                  <a:pt x="6273" y="4476"/>
                </a:lnTo>
                <a:lnTo>
                  <a:pt x="6163" y="4256"/>
                </a:lnTo>
                <a:lnTo>
                  <a:pt x="6053" y="4072"/>
                </a:lnTo>
                <a:lnTo>
                  <a:pt x="5870" y="3889"/>
                </a:lnTo>
                <a:lnTo>
                  <a:pt x="5687" y="3779"/>
                </a:lnTo>
                <a:lnTo>
                  <a:pt x="5723" y="3706"/>
                </a:lnTo>
                <a:lnTo>
                  <a:pt x="5723" y="3632"/>
                </a:lnTo>
                <a:lnTo>
                  <a:pt x="5907" y="3486"/>
                </a:lnTo>
                <a:lnTo>
                  <a:pt x="6053" y="3339"/>
                </a:lnTo>
                <a:lnTo>
                  <a:pt x="6200" y="3155"/>
                </a:lnTo>
                <a:lnTo>
                  <a:pt x="6347" y="2972"/>
                </a:lnTo>
                <a:lnTo>
                  <a:pt x="6457" y="2752"/>
                </a:lnTo>
                <a:lnTo>
                  <a:pt x="6530" y="2532"/>
                </a:lnTo>
                <a:lnTo>
                  <a:pt x="6604" y="2312"/>
                </a:lnTo>
                <a:lnTo>
                  <a:pt x="6677" y="2055"/>
                </a:lnTo>
                <a:lnTo>
                  <a:pt x="6677" y="1615"/>
                </a:lnTo>
                <a:lnTo>
                  <a:pt x="6677" y="1358"/>
                </a:lnTo>
                <a:lnTo>
                  <a:pt x="6640" y="1138"/>
                </a:lnTo>
                <a:lnTo>
                  <a:pt x="6567" y="881"/>
                </a:lnTo>
                <a:lnTo>
                  <a:pt x="6457" y="698"/>
                </a:lnTo>
                <a:lnTo>
                  <a:pt x="6273" y="551"/>
                </a:lnTo>
                <a:lnTo>
                  <a:pt x="6200" y="478"/>
                </a:lnTo>
                <a:lnTo>
                  <a:pt x="6090" y="478"/>
                </a:lnTo>
                <a:lnTo>
                  <a:pt x="6017" y="331"/>
                </a:lnTo>
                <a:lnTo>
                  <a:pt x="5907" y="221"/>
                </a:lnTo>
                <a:lnTo>
                  <a:pt x="5760" y="148"/>
                </a:lnTo>
                <a:lnTo>
                  <a:pt x="5613" y="74"/>
                </a:lnTo>
                <a:lnTo>
                  <a:pt x="5283" y="1"/>
                </a:lnTo>
                <a:close/>
                <a:moveTo>
                  <a:pt x="15114" y="6750"/>
                </a:moveTo>
                <a:lnTo>
                  <a:pt x="15187" y="6787"/>
                </a:lnTo>
                <a:lnTo>
                  <a:pt x="15481" y="6897"/>
                </a:lnTo>
                <a:lnTo>
                  <a:pt x="15591" y="6970"/>
                </a:lnTo>
                <a:lnTo>
                  <a:pt x="15737" y="7044"/>
                </a:lnTo>
                <a:lnTo>
                  <a:pt x="15847" y="7190"/>
                </a:lnTo>
                <a:lnTo>
                  <a:pt x="15921" y="7337"/>
                </a:lnTo>
                <a:lnTo>
                  <a:pt x="16068" y="7667"/>
                </a:lnTo>
                <a:lnTo>
                  <a:pt x="16141" y="8034"/>
                </a:lnTo>
                <a:lnTo>
                  <a:pt x="16178" y="8438"/>
                </a:lnTo>
                <a:lnTo>
                  <a:pt x="16178" y="8621"/>
                </a:lnTo>
                <a:lnTo>
                  <a:pt x="16141" y="8804"/>
                </a:lnTo>
                <a:lnTo>
                  <a:pt x="16068" y="8988"/>
                </a:lnTo>
                <a:lnTo>
                  <a:pt x="15957" y="9134"/>
                </a:lnTo>
                <a:lnTo>
                  <a:pt x="15701" y="9355"/>
                </a:lnTo>
                <a:lnTo>
                  <a:pt x="15407" y="9575"/>
                </a:lnTo>
                <a:lnTo>
                  <a:pt x="15077" y="9758"/>
                </a:lnTo>
                <a:lnTo>
                  <a:pt x="14710" y="9905"/>
                </a:lnTo>
                <a:lnTo>
                  <a:pt x="14710" y="9905"/>
                </a:lnTo>
                <a:lnTo>
                  <a:pt x="15187" y="9208"/>
                </a:lnTo>
                <a:lnTo>
                  <a:pt x="15187" y="9134"/>
                </a:lnTo>
                <a:lnTo>
                  <a:pt x="15150" y="9098"/>
                </a:lnTo>
                <a:lnTo>
                  <a:pt x="15114" y="9061"/>
                </a:lnTo>
                <a:lnTo>
                  <a:pt x="15040" y="9098"/>
                </a:lnTo>
                <a:lnTo>
                  <a:pt x="14564" y="9538"/>
                </a:lnTo>
                <a:lnTo>
                  <a:pt x="14123" y="9978"/>
                </a:lnTo>
                <a:lnTo>
                  <a:pt x="13940" y="9978"/>
                </a:lnTo>
                <a:lnTo>
                  <a:pt x="13757" y="9905"/>
                </a:lnTo>
                <a:lnTo>
                  <a:pt x="13940" y="9648"/>
                </a:lnTo>
                <a:lnTo>
                  <a:pt x="14160" y="9391"/>
                </a:lnTo>
                <a:lnTo>
                  <a:pt x="14380" y="9134"/>
                </a:lnTo>
                <a:lnTo>
                  <a:pt x="14637" y="8914"/>
                </a:lnTo>
                <a:lnTo>
                  <a:pt x="14674" y="8841"/>
                </a:lnTo>
                <a:lnTo>
                  <a:pt x="14674" y="8804"/>
                </a:lnTo>
                <a:lnTo>
                  <a:pt x="14637" y="8731"/>
                </a:lnTo>
                <a:lnTo>
                  <a:pt x="14564" y="8731"/>
                </a:lnTo>
                <a:lnTo>
                  <a:pt x="14784" y="8584"/>
                </a:lnTo>
                <a:lnTo>
                  <a:pt x="14820" y="8511"/>
                </a:lnTo>
                <a:lnTo>
                  <a:pt x="14784" y="8438"/>
                </a:lnTo>
                <a:lnTo>
                  <a:pt x="14710" y="8401"/>
                </a:lnTo>
                <a:lnTo>
                  <a:pt x="14637" y="8401"/>
                </a:lnTo>
                <a:lnTo>
                  <a:pt x="14233" y="8621"/>
                </a:lnTo>
                <a:lnTo>
                  <a:pt x="13867" y="8841"/>
                </a:lnTo>
                <a:lnTo>
                  <a:pt x="13500" y="9061"/>
                </a:lnTo>
                <a:lnTo>
                  <a:pt x="13170" y="9318"/>
                </a:lnTo>
                <a:lnTo>
                  <a:pt x="13060" y="9098"/>
                </a:lnTo>
                <a:lnTo>
                  <a:pt x="13720" y="8658"/>
                </a:lnTo>
                <a:lnTo>
                  <a:pt x="14417" y="8291"/>
                </a:lnTo>
                <a:lnTo>
                  <a:pt x="14454" y="8217"/>
                </a:lnTo>
                <a:lnTo>
                  <a:pt x="14454" y="8144"/>
                </a:lnTo>
                <a:lnTo>
                  <a:pt x="14417" y="8107"/>
                </a:lnTo>
                <a:lnTo>
                  <a:pt x="14343" y="8107"/>
                </a:lnTo>
                <a:lnTo>
                  <a:pt x="13647" y="8364"/>
                </a:lnTo>
                <a:lnTo>
                  <a:pt x="12986" y="8658"/>
                </a:lnTo>
                <a:lnTo>
                  <a:pt x="12986" y="8474"/>
                </a:lnTo>
                <a:lnTo>
                  <a:pt x="13133" y="8401"/>
                </a:lnTo>
                <a:lnTo>
                  <a:pt x="13243" y="8327"/>
                </a:lnTo>
                <a:lnTo>
                  <a:pt x="13500" y="8144"/>
                </a:lnTo>
                <a:lnTo>
                  <a:pt x="14013" y="7924"/>
                </a:lnTo>
                <a:lnTo>
                  <a:pt x="14307" y="7814"/>
                </a:lnTo>
                <a:lnTo>
                  <a:pt x="14564" y="7777"/>
                </a:lnTo>
                <a:lnTo>
                  <a:pt x="14600" y="7741"/>
                </a:lnTo>
                <a:lnTo>
                  <a:pt x="14600" y="7704"/>
                </a:lnTo>
                <a:lnTo>
                  <a:pt x="14564" y="7667"/>
                </a:lnTo>
                <a:lnTo>
                  <a:pt x="14233" y="7667"/>
                </a:lnTo>
                <a:lnTo>
                  <a:pt x="13903" y="7704"/>
                </a:lnTo>
                <a:lnTo>
                  <a:pt x="13573" y="7777"/>
                </a:lnTo>
                <a:lnTo>
                  <a:pt x="13280" y="7851"/>
                </a:lnTo>
                <a:lnTo>
                  <a:pt x="13500" y="7594"/>
                </a:lnTo>
                <a:lnTo>
                  <a:pt x="14087" y="7484"/>
                </a:lnTo>
                <a:lnTo>
                  <a:pt x="14380" y="7410"/>
                </a:lnTo>
                <a:lnTo>
                  <a:pt x="14674" y="7264"/>
                </a:lnTo>
                <a:lnTo>
                  <a:pt x="14710" y="7227"/>
                </a:lnTo>
                <a:lnTo>
                  <a:pt x="14710" y="7190"/>
                </a:lnTo>
                <a:lnTo>
                  <a:pt x="14710" y="7154"/>
                </a:lnTo>
                <a:lnTo>
                  <a:pt x="14637" y="7117"/>
                </a:lnTo>
                <a:lnTo>
                  <a:pt x="14343" y="7080"/>
                </a:lnTo>
                <a:lnTo>
                  <a:pt x="14013" y="7080"/>
                </a:lnTo>
                <a:lnTo>
                  <a:pt x="14270" y="6934"/>
                </a:lnTo>
                <a:lnTo>
                  <a:pt x="14527" y="6824"/>
                </a:lnTo>
                <a:lnTo>
                  <a:pt x="14820" y="6750"/>
                </a:lnTo>
                <a:close/>
                <a:moveTo>
                  <a:pt x="5246" y="9098"/>
                </a:moveTo>
                <a:lnTo>
                  <a:pt x="5320" y="9208"/>
                </a:lnTo>
                <a:lnTo>
                  <a:pt x="5393" y="9245"/>
                </a:lnTo>
                <a:lnTo>
                  <a:pt x="5577" y="9245"/>
                </a:lnTo>
                <a:lnTo>
                  <a:pt x="5650" y="9281"/>
                </a:lnTo>
                <a:lnTo>
                  <a:pt x="5760" y="9318"/>
                </a:lnTo>
                <a:lnTo>
                  <a:pt x="5833" y="9391"/>
                </a:lnTo>
                <a:lnTo>
                  <a:pt x="5870" y="9465"/>
                </a:lnTo>
                <a:lnTo>
                  <a:pt x="5907" y="9538"/>
                </a:lnTo>
                <a:lnTo>
                  <a:pt x="5907" y="9648"/>
                </a:lnTo>
                <a:lnTo>
                  <a:pt x="5870" y="9758"/>
                </a:lnTo>
                <a:lnTo>
                  <a:pt x="5797" y="9831"/>
                </a:lnTo>
                <a:lnTo>
                  <a:pt x="5723" y="9905"/>
                </a:lnTo>
                <a:lnTo>
                  <a:pt x="5650" y="9978"/>
                </a:lnTo>
                <a:lnTo>
                  <a:pt x="5540" y="10015"/>
                </a:lnTo>
                <a:lnTo>
                  <a:pt x="5466" y="9868"/>
                </a:lnTo>
                <a:lnTo>
                  <a:pt x="5356" y="9758"/>
                </a:lnTo>
                <a:lnTo>
                  <a:pt x="5210" y="9685"/>
                </a:lnTo>
                <a:lnTo>
                  <a:pt x="5026" y="9648"/>
                </a:lnTo>
                <a:lnTo>
                  <a:pt x="5063" y="9648"/>
                </a:lnTo>
                <a:lnTo>
                  <a:pt x="5210" y="9575"/>
                </a:lnTo>
                <a:lnTo>
                  <a:pt x="5283" y="9538"/>
                </a:lnTo>
                <a:lnTo>
                  <a:pt x="5283" y="9501"/>
                </a:lnTo>
                <a:lnTo>
                  <a:pt x="5283" y="9355"/>
                </a:lnTo>
                <a:lnTo>
                  <a:pt x="5210" y="9245"/>
                </a:lnTo>
                <a:lnTo>
                  <a:pt x="5100" y="9245"/>
                </a:lnTo>
                <a:lnTo>
                  <a:pt x="4953" y="9281"/>
                </a:lnTo>
                <a:lnTo>
                  <a:pt x="4806" y="9355"/>
                </a:lnTo>
                <a:lnTo>
                  <a:pt x="4806" y="9355"/>
                </a:lnTo>
                <a:lnTo>
                  <a:pt x="4843" y="9281"/>
                </a:lnTo>
                <a:lnTo>
                  <a:pt x="4880" y="9208"/>
                </a:lnTo>
                <a:lnTo>
                  <a:pt x="4843" y="9171"/>
                </a:lnTo>
                <a:lnTo>
                  <a:pt x="5026" y="9134"/>
                </a:lnTo>
                <a:lnTo>
                  <a:pt x="5246" y="9098"/>
                </a:lnTo>
                <a:close/>
                <a:moveTo>
                  <a:pt x="6347" y="8034"/>
                </a:moveTo>
                <a:lnTo>
                  <a:pt x="6347" y="8071"/>
                </a:lnTo>
                <a:lnTo>
                  <a:pt x="6310" y="8181"/>
                </a:lnTo>
                <a:lnTo>
                  <a:pt x="6127" y="8254"/>
                </a:lnTo>
                <a:lnTo>
                  <a:pt x="5980" y="8364"/>
                </a:lnTo>
                <a:lnTo>
                  <a:pt x="5687" y="8621"/>
                </a:lnTo>
                <a:lnTo>
                  <a:pt x="5577" y="8621"/>
                </a:lnTo>
                <a:lnTo>
                  <a:pt x="5466" y="8694"/>
                </a:lnTo>
                <a:lnTo>
                  <a:pt x="5393" y="8768"/>
                </a:lnTo>
                <a:lnTo>
                  <a:pt x="5246" y="8731"/>
                </a:lnTo>
                <a:lnTo>
                  <a:pt x="4806" y="8731"/>
                </a:lnTo>
                <a:lnTo>
                  <a:pt x="4549" y="8841"/>
                </a:lnTo>
                <a:lnTo>
                  <a:pt x="4293" y="9024"/>
                </a:lnTo>
                <a:lnTo>
                  <a:pt x="4183" y="9171"/>
                </a:lnTo>
                <a:lnTo>
                  <a:pt x="4073" y="9355"/>
                </a:lnTo>
                <a:lnTo>
                  <a:pt x="4073" y="9501"/>
                </a:lnTo>
                <a:lnTo>
                  <a:pt x="4073" y="9648"/>
                </a:lnTo>
                <a:lnTo>
                  <a:pt x="4073" y="9721"/>
                </a:lnTo>
                <a:lnTo>
                  <a:pt x="4146" y="9831"/>
                </a:lnTo>
                <a:lnTo>
                  <a:pt x="4256" y="9978"/>
                </a:lnTo>
                <a:lnTo>
                  <a:pt x="4439" y="10162"/>
                </a:lnTo>
                <a:lnTo>
                  <a:pt x="4623" y="10308"/>
                </a:lnTo>
                <a:lnTo>
                  <a:pt x="4843" y="10382"/>
                </a:lnTo>
                <a:lnTo>
                  <a:pt x="5026" y="10455"/>
                </a:lnTo>
                <a:lnTo>
                  <a:pt x="5246" y="10492"/>
                </a:lnTo>
                <a:lnTo>
                  <a:pt x="5466" y="10492"/>
                </a:lnTo>
                <a:lnTo>
                  <a:pt x="5723" y="10455"/>
                </a:lnTo>
                <a:lnTo>
                  <a:pt x="5907" y="10345"/>
                </a:lnTo>
                <a:lnTo>
                  <a:pt x="6090" y="10235"/>
                </a:lnTo>
                <a:lnTo>
                  <a:pt x="6237" y="10052"/>
                </a:lnTo>
                <a:lnTo>
                  <a:pt x="6347" y="9868"/>
                </a:lnTo>
                <a:lnTo>
                  <a:pt x="6384" y="9575"/>
                </a:lnTo>
                <a:lnTo>
                  <a:pt x="6310" y="9355"/>
                </a:lnTo>
                <a:lnTo>
                  <a:pt x="6200" y="9134"/>
                </a:lnTo>
                <a:lnTo>
                  <a:pt x="6017" y="8951"/>
                </a:lnTo>
                <a:lnTo>
                  <a:pt x="6310" y="8658"/>
                </a:lnTo>
                <a:lnTo>
                  <a:pt x="6420" y="8548"/>
                </a:lnTo>
                <a:lnTo>
                  <a:pt x="6567" y="8401"/>
                </a:lnTo>
                <a:lnTo>
                  <a:pt x="6567" y="8327"/>
                </a:lnTo>
                <a:lnTo>
                  <a:pt x="6567" y="8254"/>
                </a:lnTo>
                <a:lnTo>
                  <a:pt x="6530" y="8217"/>
                </a:lnTo>
                <a:lnTo>
                  <a:pt x="6494" y="8181"/>
                </a:lnTo>
                <a:lnTo>
                  <a:pt x="6384" y="8071"/>
                </a:lnTo>
                <a:lnTo>
                  <a:pt x="6347" y="8034"/>
                </a:lnTo>
                <a:close/>
                <a:moveTo>
                  <a:pt x="19992" y="10418"/>
                </a:moveTo>
                <a:lnTo>
                  <a:pt x="20139" y="10492"/>
                </a:lnTo>
                <a:lnTo>
                  <a:pt x="20139" y="10602"/>
                </a:lnTo>
                <a:lnTo>
                  <a:pt x="20176" y="10638"/>
                </a:lnTo>
                <a:lnTo>
                  <a:pt x="20213" y="10638"/>
                </a:lnTo>
                <a:lnTo>
                  <a:pt x="20249" y="10602"/>
                </a:lnTo>
                <a:lnTo>
                  <a:pt x="20286" y="10785"/>
                </a:lnTo>
                <a:lnTo>
                  <a:pt x="20286" y="11042"/>
                </a:lnTo>
                <a:lnTo>
                  <a:pt x="20286" y="11189"/>
                </a:lnTo>
                <a:lnTo>
                  <a:pt x="20213" y="11372"/>
                </a:lnTo>
                <a:lnTo>
                  <a:pt x="20139" y="11519"/>
                </a:lnTo>
                <a:lnTo>
                  <a:pt x="20066" y="11665"/>
                </a:lnTo>
                <a:lnTo>
                  <a:pt x="19956" y="11812"/>
                </a:lnTo>
                <a:lnTo>
                  <a:pt x="19809" y="11886"/>
                </a:lnTo>
                <a:lnTo>
                  <a:pt x="19662" y="11959"/>
                </a:lnTo>
                <a:lnTo>
                  <a:pt x="19479" y="11959"/>
                </a:lnTo>
                <a:lnTo>
                  <a:pt x="19442" y="11886"/>
                </a:lnTo>
                <a:lnTo>
                  <a:pt x="19222" y="11776"/>
                </a:lnTo>
                <a:lnTo>
                  <a:pt x="19626" y="11702"/>
                </a:lnTo>
                <a:lnTo>
                  <a:pt x="19662" y="11665"/>
                </a:lnTo>
                <a:lnTo>
                  <a:pt x="19736" y="11629"/>
                </a:lnTo>
                <a:lnTo>
                  <a:pt x="19736" y="11482"/>
                </a:lnTo>
                <a:lnTo>
                  <a:pt x="19699" y="11372"/>
                </a:lnTo>
                <a:lnTo>
                  <a:pt x="19626" y="11335"/>
                </a:lnTo>
                <a:lnTo>
                  <a:pt x="19406" y="11335"/>
                </a:lnTo>
                <a:lnTo>
                  <a:pt x="19662" y="11152"/>
                </a:lnTo>
                <a:lnTo>
                  <a:pt x="19736" y="11115"/>
                </a:lnTo>
                <a:lnTo>
                  <a:pt x="19736" y="11042"/>
                </a:lnTo>
                <a:lnTo>
                  <a:pt x="19736" y="10969"/>
                </a:lnTo>
                <a:lnTo>
                  <a:pt x="19736" y="10932"/>
                </a:lnTo>
                <a:lnTo>
                  <a:pt x="19699" y="10858"/>
                </a:lnTo>
                <a:lnTo>
                  <a:pt x="19626" y="10822"/>
                </a:lnTo>
                <a:lnTo>
                  <a:pt x="19552" y="10822"/>
                </a:lnTo>
                <a:lnTo>
                  <a:pt x="19479" y="10858"/>
                </a:lnTo>
                <a:lnTo>
                  <a:pt x="19332" y="10895"/>
                </a:lnTo>
                <a:lnTo>
                  <a:pt x="19185" y="10932"/>
                </a:lnTo>
                <a:lnTo>
                  <a:pt x="19185" y="10932"/>
                </a:lnTo>
                <a:lnTo>
                  <a:pt x="19626" y="10748"/>
                </a:lnTo>
                <a:lnTo>
                  <a:pt x="19662" y="10712"/>
                </a:lnTo>
                <a:lnTo>
                  <a:pt x="19662" y="10675"/>
                </a:lnTo>
                <a:lnTo>
                  <a:pt x="19626" y="10638"/>
                </a:lnTo>
                <a:lnTo>
                  <a:pt x="19479" y="10602"/>
                </a:lnTo>
                <a:lnTo>
                  <a:pt x="19295" y="10602"/>
                </a:lnTo>
                <a:lnTo>
                  <a:pt x="19369" y="10565"/>
                </a:lnTo>
                <a:lnTo>
                  <a:pt x="19589" y="10455"/>
                </a:lnTo>
                <a:lnTo>
                  <a:pt x="19772" y="10418"/>
                </a:lnTo>
                <a:close/>
                <a:moveTo>
                  <a:pt x="16691" y="13390"/>
                </a:moveTo>
                <a:lnTo>
                  <a:pt x="16801" y="13463"/>
                </a:lnTo>
                <a:lnTo>
                  <a:pt x="16874" y="13536"/>
                </a:lnTo>
                <a:lnTo>
                  <a:pt x="16728" y="13646"/>
                </a:lnTo>
                <a:lnTo>
                  <a:pt x="16581" y="13756"/>
                </a:lnTo>
                <a:lnTo>
                  <a:pt x="16434" y="13903"/>
                </a:lnTo>
                <a:lnTo>
                  <a:pt x="16361" y="14050"/>
                </a:lnTo>
                <a:lnTo>
                  <a:pt x="16104" y="14013"/>
                </a:lnTo>
                <a:lnTo>
                  <a:pt x="16068" y="13976"/>
                </a:lnTo>
                <a:lnTo>
                  <a:pt x="16691" y="13390"/>
                </a:lnTo>
                <a:close/>
                <a:moveTo>
                  <a:pt x="16654" y="11959"/>
                </a:moveTo>
                <a:lnTo>
                  <a:pt x="17058" y="12326"/>
                </a:lnTo>
                <a:lnTo>
                  <a:pt x="17278" y="12546"/>
                </a:lnTo>
                <a:lnTo>
                  <a:pt x="17498" y="12803"/>
                </a:lnTo>
                <a:lnTo>
                  <a:pt x="17681" y="13059"/>
                </a:lnTo>
                <a:lnTo>
                  <a:pt x="17755" y="13169"/>
                </a:lnTo>
                <a:lnTo>
                  <a:pt x="17792" y="13279"/>
                </a:lnTo>
                <a:lnTo>
                  <a:pt x="17792" y="13426"/>
                </a:lnTo>
                <a:lnTo>
                  <a:pt x="17755" y="13536"/>
                </a:lnTo>
                <a:lnTo>
                  <a:pt x="17718" y="13646"/>
                </a:lnTo>
                <a:lnTo>
                  <a:pt x="17608" y="13756"/>
                </a:lnTo>
                <a:lnTo>
                  <a:pt x="17498" y="13866"/>
                </a:lnTo>
                <a:lnTo>
                  <a:pt x="17351" y="13940"/>
                </a:lnTo>
                <a:lnTo>
                  <a:pt x="17278" y="13866"/>
                </a:lnTo>
                <a:lnTo>
                  <a:pt x="17168" y="13866"/>
                </a:lnTo>
                <a:lnTo>
                  <a:pt x="17095" y="13903"/>
                </a:lnTo>
                <a:lnTo>
                  <a:pt x="17058" y="13940"/>
                </a:lnTo>
                <a:lnTo>
                  <a:pt x="17021" y="13940"/>
                </a:lnTo>
                <a:lnTo>
                  <a:pt x="16948" y="13976"/>
                </a:lnTo>
                <a:lnTo>
                  <a:pt x="16911" y="14050"/>
                </a:lnTo>
                <a:lnTo>
                  <a:pt x="16874" y="14050"/>
                </a:lnTo>
                <a:lnTo>
                  <a:pt x="16948" y="13940"/>
                </a:lnTo>
                <a:lnTo>
                  <a:pt x="17095" y="13793"/>
                </a:lnTo>
                <a:lnTo>
                  <a:pt x="17168" y="13683"/>
                </a:lnTo>
                <a:lnTo>
                  <a:pt x="17205" y="13573"/>
                </a:lnTo>
                <a:lnTo>
                  <a:pt x="17168" y="13500"/>
                </a:lnTo>
                <a:lnTo>
                  <a:pt x="17131" y="13426"/>
                </a:lnTo>
                <a:lnTo>
                  <a:pt x="17021" y="13316"/>
                </a:lnTo>
                <a:lnTo>
                  <a:pt x="16874" y="13206"/>
                </a:lnTo>
                <a:lnTo>
                  <a:pt x="16691" y="13169"/>
                </a:lnTo>
                <a:lnTo>
                  <a:pt x="16618" y="13169"/>
                </a:lnTo>
                <a:lnTo>
                  <a:pt x="16581" y="13206"/>
                </a:lnTo>
                <a:lnTo>
                  <a:pt x="15627" y="13793"/>
                </a:lnTo>
                <a:lnTo>
                  <a:pt x="15517" y="13756"/>
                </a:lnTo>
                <a:lnTo>
                  <a:pt x="15407" y="13646"/>
                </a:lnTo>
                <a:lnTo>
                  <a:pt x="15884" y="13353"/>
                </a:lnTo>
                <a:lnTo>
                  <a:pt x="16361" y="13096"/>
                </a:lnTo>
                <a:lnTo>
                  <a:pt x="16398" y="13023"/>
                </a:lnTo>
                <a:lnTo>
                  <a:pt x="16398" y="12986"/>
                </a:lnTo>
                <a:lnTo>
                  <a:pt x="16361" y="12913"/>
                </a:lnTo>
                <a:lnTo>
                  <a:pt x="16288" y="12913"/>
                </a:lnTo>
                <a:lnTo>
                  <a:pt x="15994" y="12949"/>
                </a:lnTo>
                <a:lnTo>
                  <a:pt x="15701" y="13059"/>
                </a:lnTo>
                <a:lnTo>
                  <a:pt x="15407" y="13169"/>
                </a:lnTo>
                <a:lnTo>
                  <a:pt x="15150" y="13279"/>
                </a:lnTo>
                <a:lnTo>
                  <a:pt x="15040" y="13023"/>
                </a:lnTo>
                <a:lnTo>
                  <a:pt x="15077" y="12986"/>
                </a:lnTo>
                <a:lnTo>
                  <a:pt x="16068" y="12399"/>
                </a:lnTo>
                <a:lnTo>
                  <a:pt x="16104" y="12362"/>
                </a:lnTo>
                <a:lnTo>
                  <a:pt x="16104" y="12326"/>
                </a:lnTo>
                <a:lnTo>
                  <a:pt x="16068" y="12289"/>
                </a:lnTo>
                <a:lnTo>
                  <a:pt x="15994" y="12252"/>
                </a:lnTo>
                <a:lnTo>
                  <a:pt x="15554" y="12362"/>
                </a:lnTo>
                <a:lnTo>
                  <a:pt x="15150" y="12472"/>
                </a:lnTo>
                <a:lnTo>
                  <a:pt x="15150" y="12472"/>
                </a:lnTo>
                <a:lnTo>
                  <a:pt x="15297" y="12326"/>
                </a:lnTo>
                <a:lnTo>
                  <a:pt x="15517" y="12179"/>
                </a:lnTo>
                <a:lnTo>
                  <a:pt x="15737" y="12069"/>
                </a:lnTo>
                <a:lnTo>
                  <a:pt x="15994" y="11996"/>
                </a:lnTo>
                <a:lnTo>
                  <a:pt x="16324" y="11959"/>
                </a:lnTo>
                <a:close/>
                <a:moveTo>
                  <a:pt x="14857" y="6310"/>
                </a:moveTo>
                <a:lnTo>
                  <a:pt x="14600" y="6347"/>
                </a:lnTo>
                <a:lnTo>
                  <a:pt x="14380" y="6383"/>
                </a:lnTo>
                <a:lnTo>
                  <a:pt x="14197" y="6457"/>
                </a:lnTo>
                <a:lnTo>
                  <a:pt x="13793" y="6677"/>
                </a:lnTo>
                <a:lnTo>
                  <a:pt x="13426" y="6970"/>
                </a:lnTo>
                <a:lnTo>
                  <a:pt x="13243" y="7154"/>
                </a:lnTo>
                <a:lnTo>
                  <a:pt x="12950" y="7190"/>
                </a:lnTo>
                <a:lnTo>
                  <a:pt x="12840" y="7227"/>
                </a:lnTo>
                <a:lnTo>
                  <a:pt x="12803" y="7300"/>
                </a:lnTo>
                <a:lnTo>
                  <a:pt x="12766" y="7374"/>
                </a:lnTo>
                <a:lnTo>
                  <a:pt x="12766" y="7447"/>
                </a:lnTo>
                <a:lnTo>
                  <a:pt x="11042" y="7631"/>
                </a:lnTo>
                <a:lnTo>
                  <a:pt x="10052" y="7667"/>
                </a:lnTo>
                <a:lnTo>
                  <a:pt x="9575" y="7704"/>
                </a:lnTo>
                <a:lnTo>
                  <a:pt x="9098" y="7741"/>
                </a:lnTo>
                <a:lnTo>
                  <a:pt x="9025" y="7777"/>
                </a:lnTo>
                <a:lnTo>
                  <a:pt x="8988" y="7814"/>
                </a:lnTo>
                <a:lnTo>
                  <a:pt x="8951" y="7924"/>
                </a:lnTo>
                <a:lnTo>
                  <a:pt x="9025" y="8034"/>
                </a:lnTo>
                <a:lnTo>
                  <a:pt x="9061" y="8071"/>
                </a:lnTo>
                <a:lnTo>
                  <a:pt x="9135" y="8107"/>
                </a:lnTo>
                <a:lnTo>
                  <a:pt x="9612" y="8144"/>
                </a:lnTo>
                <a:lnTo>
                  <a:pt x="10125" y="8144"/>
                </a:lnTo>
                <a:lnTo>
                  <a:pt x="11152" y="8071"/>
                </a:lnTo>
                <a:lnTo>
                  <a:pt x="11922" y="8034"/>
                </a:lnTo>
                <a:lnTo>
                  <a:pt x="12693" y="7961"/>
                </a:lnTo>
                <a:lnTo>
                  <a:pt x="12546" y="8254"/>
                </a:lnTo>
                <a:lnTo>
                  <a:pt x="12473" y="8438"/>
                </a:lnTo>
                <a:lnTo>
                  <a:pt x="12473" y="8584"/>
                </a:lnTo>
                <a:lnTo>
                  <a:pt x="12509" y="8914"/>
                </a:lnTo>
                <a:lnTo>
                  <a:pt x="12363" y="9024"/>
                </a:lnTo>
                <a:lnTo>
                  <a:pt x="12253" y="9134"/>
                </a:lnTo>
                <a:lnTo>
                  <a:pt x="12253" y="9245"/>
                </a:lnTo>
                <a:lnTo>
                  <a:pt x="12289" y="9355"/>
                </a:lnTo>
                <a:lnTo>
                  <a:pt x="12399" y="9428"/>
                </a:lnTo>
                <a:lnTo>
                  <a:pt x="12546" y="9465"/>
                </a:lnTo>
                <a:lnTo>
                  <a:pt x="12693" y="9465"/>
                </a:lnTo>
                <a:lnTo>
                  <a:pt x="12803" y="9685"/>
                </a:lnTo>
                <a:lnTo>
                  <a:pt x="12950" y="9868"/>
                </a:lnTo>
                <a:lnTo>
                  <a:pt x="13096" y="10052"/>
                </a:lnTo>
                <a:lnTo>
                  <a:pt x="13243" y="10198"/>
                </a:lnTo>
                <a:lnTo>
                  <a:pt x="13426" y="10308"/>
                </a:lnTo>
                <a:lnTo>
                  <a:pt x="13647" y="10418"/>
                </a:lnTo>
                <a:lnTo>
                  <a:pt x="13867" y="10455"/>
                </a:lnTo>
                <a:lnTo>
                  <a:pt x="14087" y="10492"/>
                </a:lnTo>
                <a:lnTo>
                  <a:pt x="14233" y="10492"/>
                </a:lnTo>
                <a:lnTo>
                  <a:pt x="14600" y="10418"/>
                </a:lnTo>
                <a:lnTo>
                  <a:pt x="14967" y="10345"/>
                </a:lnTo>
                <a:lnTo>
                  <a:pt x="14930" y="10455"/>
                </a:lnTo>
                <a:lnTo>
                  <a:pt x="14930" y="10602"/>
                </a:lnTo>
                <a:lnTo>
                  <a:pt x="15004" y="10895"/>
                </a:lnTo>
                <a:lnTo>
                  <a:pt x="15077" y="11079"/>
                </a:lnTo>
                <a:lnTo>
                  <a:pt x="15150" y="11299"/>
                </a:lnTo>
                <a:lnTo>
                  <a:pt x="15297" y="11482"/>
                </a:lnTo>
                <a:lnTo>
                  <a:pt x="15481" y="11629"/>
                </a:lnTo>
                <a:lnTo>
                  <a:pt x="15481" y="11665"/>
                </a:lnTo>
                <a:lnTo>
                  <a:pt x="15261" y="11739"/>
                </a:lnTo>
                <a:lnTo>
                  <a:pt x="15077" y="11886"/>
                </a:lnTo>
                <a:lnTo>
                  <a:pt x="14894" y="11996"/>
                </a:lnTo>
                <a:lnTo>
                  <a:pt x="14784" y="12142"/>
                </a:lnTo>
                <a:lnTo>
                  <a:pt x="14674" y="12326"/>
                </a:lnTo>
                <a:lnTo>
                  <a:pt x="14600" y="12509"/>
                </a:lnTo>
                <a:lnTo>
                  <a:pt x="14564" y="12693"/>
                </a:lnTo>
                <a:lnTo>
                  <a:pt x="14527" y="12876"/>
                </a:lnTo>
                <a:lnTo>
                  <a:pt x="14527" y="12986"/>
                </a:lnTo>
                <a:lnTo>
                  <a:pt x="14527" y="13059"/>
                </a:lnTo>
                <a:lnTo>
                  <a:pt x="14600" y="13353"/>
                </a:lnTo>
                <a:lnTo>
                  <a:pt x="14747" y="13610"/>
                </a:lnTo>
                <a:lnTo>
                  <a:pt x="14747" y="13720"/>
                </a:lnTo>
                <a:lnTo>
                  <a:pt x="14784" y="13830"/>
                </a:lnTo>
                <a:lnTo>
                  <a:pt x="14930" y="13903"/>
                </a:lnTo>
                <a:lnTo>
                  <a:pt x="15004" y="13976"/>
                </a:lnTo>
                <a:lnTo>
                  <a:pt x="15297" y="14197"/>
                </a:lnTo>
                <a:lnTo>
                  <a:pt x="15627" y="14380"/>
                </a:lnTo>
                <a:lnTo>
                  <a:pt x="15994" y="14527"/>
                </a:lnTo>
                <a:lnTo>
                  <a:pt x="16398" y="14600"/>
                </a:lnTo>
                <a:lnTo>
                  <a:pt x="16801" y="14600"/>
                </a:lnTo>
                <a:lnTo>
                  <a:pt x="17205" y="14527"/>
                </a:lnTo>
                <a:lnTo>
                  <a:pt x="17571" y="14417"/>
                </a:lnTo>
                <a:lnTo>
                  <a:pt x="17902" y="14233"/>
                </a:lnTo>
                <a:lnTo>
                  <a:pt x="18122" y="14013"/>
                </a:lnTo>
                <a:lnTo>
                  <a:pt x="18268" y="13793"/>
                </a:lnTo>
                <a:lnTo>
                  <a:pt x="18305" y="13536"/>
                </a:lnTo>
                <a:lnTo>
                  <a:pt x="18305" y="13316"/>
                </a:lnTo>
                <a:lnTo>
                  <a:pt x="18232" y="13059"/>
                </a:lnTo>
                <a:lnTo>
                  <a:pt x="18122" y="12803"/>
                </a:lnTo>
                <a:lnTo>
                  <a:pt x="17975" y="12546"/>
                </a:lnTo>
                <a:lnTo>
                  <a:pt x="17792" y="12326"/>
                </a:lnTo>
                <a:lnTo>
                  <a:pt x="17902" y="12289"/>
                </a:lnTo>
                <a:lnTo>
                  <a:pt x="18232" y="12106"/>
                </a:lnTo>
                <a:lnTo>
                  <a:pt x="18599" y="11849"/>
                </a:lnTo>
                <a:lnTo>
                  <a:pt x="18709" y="12032"/>
                </a:lnTo>
                <a:lnTo>
                  <a:pt x="18855" y="12179"/>
                </a:lnTo>
                <a:lnTo>
                  <a:pt x="19002" y="12289"/>
                </a:lnTo>
                <a:lnTo>
                  <a:pt x="19149" y="12362"/>
                </a:lnTo>
                <a:lnTo>
                  <a:pt x="19406" y="12436"/>
                </a:lnTo>
                <a:lnTo>
                  <a:pt x="19662" y="12399"/>
                </a:lnTo>
                <a:lnTo>
                  <a:pt x="19919" y="12326"/>
                </a:lnTo>
                <a:lnTo>
                  <a:pt x="20139" y="12179"/>
                </a:lnTo>
                <a:lnTo>
                  <a:pt x="20359" y="11996"/>
                </a:lnTo>
                <a:lnTo>
                  <a:pt x="20543" y="11776"/>
                </a:lnTo>
                <a:lnTo>
                  <a:pt x="20653" y="11519"/>
                </a:lnTo>
                <a:lnTo>
                  <a:pt x="20726" y="11225"/>
                </a:lnTo>
                <a:lnTo>
                  <a:pt x="20799" y="10858"/>
                </a:lnTo>
                <a:lnTo>
                  <a:pt x="20763" y="10675"/>
                </a:lnTo>
                <a:lnTo>
                  <a:pt x="20726" y="10528"/>
                </a:lnTo>
                <a:lnTo>
                  <a:pt x="20689" y="10382"/>
                </a:lnTo>
                <a:lnTo>
                  <a:pt x="20579" y="10272"/>
                </a:lnTo>
                <a:lnTo>
                  <a:pt x="20359" y="10088"/>
                </a:lnTo>
                <a:lnTo>
                  <a:pt x="20066" y="9978"/>
                </a:lnTo>
                <a:lnTo>
                  <a:pt x="19919" y="9941"/>
                </a:lnTo>
                <a:lnTo>
                  <a:pt x="19626" y="9941"/>
                </a:lnTo>
                <a:lnTo>
                  <a:pt x="19516" y="10015"/>
                </a:lnTo>
                <a:lnTo>
                  <a:pt x="19479" y="10088"/>
                </a:lnTo>
                <a:lnTo>
                  <a:pt x="19185" y="10198"/>
                </a:lnTo>
                <a:lnTo>
                  <a:pt x="18929" y="10308"/>
                </a:lnTo>
                <a:lnTo>
                  <a:pt x="18819" y="10418"/>
                </a:lnTo>
                <a:lnTo>
                  <a:pt x="18672" y="10528"/>
                </a:lnTo>
                <a:lnTo>
                  <a:pt x="18599" y="10675"/>
                </a:lnTo>
                <a:lnTo>
                  <a:pt x="18525" y="10822"/>
                </a:lnTo>
                <a:lnTo>
                  <a:pt x="18452" y="11115"/>
                </a:lnTo>
                <a:lnTo>
                  <a:pt x="18452" y="11409"/>
                </a:lnTo>
                <a:lnTo>
                  <a:pt x="18048" y="11702"/>
                </a:lnTo>
                <a:lnTo>
                  <a:pt x="17645" y="11996"/>
                </a:lnTo>
                <a:lnTo>
                  <a:pt x="17608" y="12032"/>
                </a:lnTo>
                <a:lnTo>
                  <a:pt x="17608" y="12106"/>
                </a:lnTo>
                <a:lnTo>
                  <a:pt x="17241" y="11776"/>
                </a:lnTo>
                <a:lnTo>
                  <a:pt x="16911" y="11519"/>
                </a:lnTo>
                <a:lnTo>
                  <a:pt x="16838" y="11482"/>
                </a:lnTo>
                <a:lnTo>
                  <a:pt x="16691" y="11482"/>
                </a:lnTo>
                <a:lnTo>
                  <a:pt x="16654" y="11555"/>
                </a:lnTo>
                <a:lnTo>
                  <a:pt x="16434" y="11519"/>
                </a:lnTo>
                <a:lnTo>
                  <a:pt x="16214" y="11519"/>
                </a:lnTo>
                <a:lnTo>
                  <a:pt x="15774" y="11555"/>
                </a:lnTo>
                <a:lnTo>
                  <a:pt x="15811" y="11445"/>
                </a:lnTo>
                <a:lnTo>
                  <a:pt x="15774" y="11335"/>
                </a:lnTo>
                <a:lnTo>
                  <a:pt x="15664" y="11152"/>
                </a:lnTo>
                <a:lnTo>
                  <a:pt x="15554" y="11005"/>
                </a:lnTo>
                <a:lnTo>
                  <a:pt x="15444" y="10822"/>
                </a:lnTo>
                <a:lnTo>
                  <a:pt x="15371" y="10602"/>
                </a:lnTo>
                <a:lnTo>
                  <a:pt x="15334" y="10418"/>
                </a:lnTo>
                <a:lnTo>
                  <a:pt x="15297" y="10308"/>
                </a:lnTo>
                <a:lnTo>
                  <a:pt x="15224" y="10235"/>
                </a:lnTo>
                <a:lnTo>
                  <a:pt x="15627" y="10015"/>
                </a:lnTo>
                <a:lnTo>
                  <a:pt x="16031" y="9758"/>
                </a:lnTo>
                <a:lnTo>
                  <a:pt x="16361" y="9428"/>
                </a:lnTo>
                <a:lnTo>
                  <a:pt x="16471" y="9281"/>
                </a:lnTo>
                <a:lnTo>
                  <a:pt x="16581" y="9098"/>
                </a:lnTo>
                <a:lnTo>
                  <a:pt x="16654" y="8878"/>
                </a:lnTo>
                <a:lnTo>
                  <a:pt x="16691" y="8621"/>
                </a:lnTo>
                <a:lnTo>
                  <a:pt x="16691" y="8364"/>
                </a:lnTo>
                <a:lnTo>
                  <a:pt x="16691" y="8107"/>
                </a:lnTo>
                <a:lnTo>
                  <a:pt x="16581" y="7631"/>
                </a:lnTo>
                <a:lnTo>
                  <a:pt x="16398" y="7190"/>
                </a:lnTo>
                <a:lnTo>
                  <a:pt x="16251" y="6897"/>
                </a:lnTo>
                <a:lnTo>
                  <a:pt x="16031" y="6640"/>
                </a:lnTo>
                <a:lnTo>
                  <a:pt x="15884" y="6530"/>
                </a:lnTo>
                <a:lnTo>
                  <a:pt x="15737" y="6457"/>
                </a:lnTo>
                <a:lnTo>
                  <a:pt x="15591" y="6420"/>
                </a:lnTo>
                <a:lnTo>
                  <a:pt x="15407" y="6383"/>
                </a:lnTo>
                <a:lnTo>
                  <a:pt x="15077" y="631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504" name="Google Shape;504;p10"/>
          <p:cNvSpPr/>
          <p:nvPr/>
        </p:nvSpPr>
        <p:spPr>
          <a:xfrm>
            <a:off x="7842052" y="-100873"/>
            <a:ext cx="388118" cy="408938"/>
          </a:xfrm>
          <a:custGeom>
            <a:avLst/>
            <a:gdLst/>
            <a:ahLst/>
            <a:cxnLst/>
            <a:rect l="l" t="t" r="r" b="b"/>
            <a:pathLst>
              <a:path w="13683" h="14417" extrusionOk="0">
                <a:moveTo>
                  <a:pt x="9281" y="2311"/>
                </a:moveTo>
                <a:lnTo>
                  <a:pt x="9170" y="2385"/>
                </a:lnTo>
                <a:lnTo>
                  <a:pt x="9134" y="2495"/>
                </a:lnTo>
                <a:lnTo>
                  <a:pt x="9097" y="2568"/>
                </a:lnTo>
                <a:lnTo>
                  <a:pt x="9097" y="2678"/>
                </a:lnTo>
                <a:lnTo>
                  <a:pt x="9134" y="2862"/>
                </a:lnTo>
                <a:lnTo>
                  <a:pt x="9207" y="3082"/>
                </a:lnTo>
                <a:lnTo>
                  <a:pt x="9464" y="3742"/>
                </a:lnTo>
                <a:lnTo>
                  <a:pt x="9721" y="4402"/>
                </a:lnTo>
                <a:lnTo>
                  <a:pt x="9647" y="4439"/>
                </a:lnTo>
                <a:lnTo>
                  <a:pt x="9060" y="5283"/>
                </a:lnTo>
                <a:lnTo>
                  <a:pt x="8804" y="5649"/>
                </a:lnTo>
                <a:lnTo>
                  <a:pt x="8694" y="5833"/>
                </a:lnTo>
                <a:lnTo>
                  <a:pt x="8657" y="5943"/>
                </a:lnTo>
                <a:lnTo>
                  <a:pt x="8694" y="6053"/>
                </a:lnTo>
                <a:lnTo>
                  <a:pt x="8804" y="6016"/>
                </a:lnTo>
                <a:lnTo>
                  <a:pt x="8877" y="5980"/>
                </a:lnTo>
                <a:lnTo>
                  <a:pt x="9024" y="5833"/>
                </a:lnTo>
                <a:lnTo>
                  <a:pt x="9281" y="5503"/>
                </a:lnTo>
                <a:lnTo>
                  <a:pt x="9941" y="4659"/>
                </a:lnTo>
                <a:lnTo>
                  <a:pt x="10014" y="4659"/>
                </a:lnTo>
                <a:lnTo>
                  <a:pt x="10124" y="4622"/>
                </a:lnTo>
                <a:lnTo>
                  <a:pt x="10161" y="4549"/>
                </a:lnTo>
                <a:lnTo>
                  <a:pt x="10161" y="4439"/>
                </a:lnTo>
                <a:lnTo>
                  <a:pt x="9684" y="3229"/>
                </a:lnTo>
                <a:lnTo>
                  <a:pt x="9427" y="2715"/>
                </a:lnTo>
                <a:lnTo>
                  <a:pt x="9354" y="2532"/>
                </a:lnTo>
                <a:lnTo>
                  <a:pt x="9317" y="2422"/>
                </a:lnTo>
                <a:lnTo>
                  <a:pt x="9317" y="2348"/>
                </a:lnTo>
                <a:lnTo>
                  <a:pt x="9317" y="2311"/>
                </a:lnTo>
                <a:close/>
                <a:moveTo>
                  <a:pt x="8694" y="1615"/>
                </a:moveTo>
                <a:lnTo>
                  <a:pt x="8767" y="1798"/>
                </a:lnTo>
                <a:lnTo>
                  <a:pt x="8804" y="1908"/>
                </a:lnTo>
                <a:lnTo>
                  <a:pt x="8914" y="1981"/>
                </a:lnTo>
                <a:lnTo>
                  <a:pt x="9024" y="2055"/>
                </a:lnTo>
                <a:lnTo>
                  <a:pt x="9170" y="2018"/>
                </a:lnTo>
                <a:lnTo>
                  <a:pt x="9391" y="1908"/>
                </a:lnTo>
                <a:lnTo>
                  <a:pt x="9611" y="1725"/>
                </a:lnTo>
                <a:lnTo>
                  <a:pt x="9867" y="2275"/>
                </a:lnTo>
                <a:lnTo>
                  <a:pt x="10161" y="2752"/>
                </a:lnTo>
                <a:lnTo>
                  <a:pt x="10454" y="3265"/>
                </a:lnTo>
                <a:lnTo>
                  <a:pt x="10674" y="3779"/>
                </a:lnTo>
                <a:lnTo>
                  <a:pt x="10528" y="3925"/>
                </a:lnTo>
                <a:lnTo>
                  <a:pt x="10381" y="4072"/>
                </a:lnTo>
                <a:lnTo>
                  <a:pt x="10271" y="4256"/>
                </a:lnTo>
                <a:lnTo>
                  <a:pt x="10234" y="4476"/>
                </a:lnTo>
                <a:lnTo>
                  <a:pt x="10271" y="4586"/>
                </a:lnTo>
                <a:lnTo>
                  <a:pt x="10344" y="4659"/>
                </a:lnTo>
                <a:lnTo>
                  <a:pt x="10344" y="4806"/>
                </a:lnTo>
                <a:lnTo>
                  <a:pt x="10381" y="4879"/>
                </a:lnTo>
                <a:lnTo>
                  <a:pt x="10491" y="4916"/>
                </a:lnTo>
                <a:lnTo>
                  <a:pt x="10491" y="4953"/>
                </a:lnTo>
                <a:lnTo>
                  <a:pt x="10344" y="5173"/>
                </a:lnTo>
                <a:lnTo>
                  <a:pt x="9977" y="5649"/>
                </a:lnTo>
                <a:lnTo>
                  <a:pt x="9647" y="6163"/>
                </a:lnTo>
                <a:lnTo>
                  <a:pt x="9501" y="6090"/>
                </a:lnTo>
                <a:lnTo>
                  <a:pt x="9317" y="6053"/>
                </a:lnTo>
                <a:lnTo>
                  <a:pt x="9134" y="6126"/>
                </a:lnTo>
                <a:lnTo>
                  <a:pt x="8950" y="6200"/>
                </a:lnTo>
                <a:lnTo>
                  <a:pt x="8840" y="6346"/>
                </a:lnTo>
                <a:lnTo>
                  <a:pt x="8730" y="6493"/>
                </a:lnTo>
                <a:lnTo>
                  <a:pt x="8327" y="6493"/>
                </a:lnTo>
                <a:lnTo>
                  <a:pt x="7556" y="6530"/>
                </a:lnTo>
                <a:lnTo>
                  <a:pt x="7520" y="6456"/>
                </a:lnTo>
                <a:lnTo>
                  <a:pt x="7410" y="6383"/>
                </a:lnTo>
                <a:lnTo>
                  <a:pt x="7080" y="6273"/>
                </a:lnTo>
                <a:lnTo>
                  <a:pt x="7043" y="6273"/>
                </a:lnTo>
                <a:lnTo>
                  <a:pt x="6970" y="6236"/>
                </a:lnTo>
                <a:lnTo>
                  <a:pt x="6786" y="6236"/>
                </a:lnTo>
                <a:lnTo>
                  <a:pt x="6639" y="6200"/>
                </a:lnTo>
                <a:lnTo>
                  <a:pt x="5832" y="5429"/>
                </a:lnTo>
                <a:lnTo>
                  <a:pt x="5246" y="4879"/>
                </a:lnTo>
                <a:lnTo>
                  <a:pt x="5319" y="4696"/>
                </a:lnTo>
                <a:lnTo>
                  <a:pt x="5319" y="4512"/>
                </a:lnTo>
                <a:lnTo>
                  <a:pt x="5282" y="4439"/>
                </a:lnTo>
                <a:lnTo>
                  <a:pt x="5246" y="4366"/>
                </a:lnTo>
                <a:lnTo>
                  <a:pt x="5099" y="4256"/>
                </a:lnTo>
                <a:lnTo>
                  <a:pt x="5282" y="3815"/>
                </a:lnTo>
                <a:lnTo>
                  <a:pt x="5796" y="2715"/>
                </a:lnTo>
                <a:lnTo>
                  <a:pt x="6126" y="2018"/>
                </a:lnTo>
                <a:lnTo>
                  <a:pt x="6273" y="2018"/>
                </a:lnTo>
                <a:lnTo>
                  <a:pt x="6419" y="1981"/>
                </a:lnTo>
                <a:lnTo>
                  <a:pt x="6566" y="1908"/>
                </a:lnTo>
                <a:lnTo>
                  <a:pt x="6713" y="1798"/>
                </a:lnTo>
                <a:lnTo>
                  <a:pt x="6823" y="1688"/>
                </a:lnTo>
                <a:lnTo>
                  <a:pt x="7483" y="1651"/>
                </a:lnTo>
                <a:lnTo>
                  <a:pt x="8694" y="1615"/>
                </a:lnTo>
                <a:close/>
                <a:moveTo>
                  <a:pt x="6823" y="6823"/>
                </a:moveTo>
                <a:lnTo>
                  <a:pt x="6933" y="6897"/>
                </a:lnTo>
                <a:lnTo>
                  <a:pt x="6749" y="6897"/>
                </a:lnTo>
                <a:lnTo>
                  <a:pt x="6713" y="6860"/>
                </a:lnTo>
                <a:lnTo>
                  <a:pt x="6823" y="6823"/>
                </a:lnTo>
                <a:close/>
                <a:moveTo>
                  <a:pt x="2714" y="5393"/>
                </a:moveTo>
                <a:lnTo>
                  <a:pt x="2641" y="5429"/>
                </a:lnTo>
                <a:lnTo>
                  <a:pt x="2531" y="5503"/>
                </a:lnTo>
                <a:lnTo>
                  <a:pt x="2458" y="5576"/>
                </a:lnTo>
                <a:lnTo>
                  <a:pt x="2274" y="5796"/>
                </a:lnTo>
                <a:lnTo>
                  <a:pt x="1981" y="6310"/>
                </a:lnTo>
                <a:lnTo>
                  <a:pt x="1651" y="6860"/>
                </a:lnTo>
                <a:lnTo>
                  <a:pt x="1504" y="7080"/>
                </a:lnTo>
                <a:lnTo>
                  <a:pt x="1431" y="7190"/>
                </a:lnTo>
                <a:lnTo>
                  <a:pt x="1394" y="7263"/>
                </a:lnTo>
                <a:lnTo>
                  <a:pt x="1394" y="7337"/>
                </a:lnTo>
                <a:lnTo>
                  <a:pt x="1321" y="7374"/>
                </a:lnTo>
                <a:lnTo>
                  <a:pt x="1321" y="7410"/>
                </a:lnTo>
                <a:lnTo>
                  <a:pt x="1321" y="7520"/>
                </a:lnTo>
                <a:lnTo>
                  <a:pt x="1394" y="7557"/>
                </a:lnTo>
                <a:lnTo>
                  <a:pt x="1504" y="7594"/>
                </a:lnTo>
                <a:lnTo>
                  <a:pt x="1614" y="7520"/>
                </a:lnTo>
                <a:lnTo>
                  <a:pt x="1724" y="7447"/>
                </a:lnTo>
                <a:lnTo>
                  <a:pt x="1834" y="7337"/>
                </a:lnTo>
                <a:lnTo>
                  <a:pt x="2018" y="7043"/>
                </a:lnTo>
                <a:lnTo>
                  <a:pt x="2128" y="6823"/>
                </a:lnTo>
                <a:lnTo>
                  <a:pt x="2568" y="6200"/>
                </a:lnTo>
                <a:lnTo>
                  <a:pt x="2751" y="5870"/>
                </a:lnTo>
                <a:lnTo>
                  <a:pt x="2861" y="5723"/>
                </a:lnTo>
                <a:lnTo>
                  <a:pt x="2861" y="5539"/>
                </a:lnTo>
                <a:lnTo>
                  <a:pt x="2861" y="5466"/>
                </a:lnTo>
                <a:lnTo>
                  <a:pt x="2788" y="5429"/>
                </a:lnTo>
                <a:lnTo>
                  <a:pt x="2714" y="5393"/>
                </a:lnTo>
                <a:close/>
                <a:moveTo>
                  <a:pt x="4072" y="4843"/>
                </a:moveTo>
                <a:lnTo>
                  <a:pt x="4182" y="5026"/>
                </a:lnTo>
                <a:lnTo>
                  <a:pt x="4328" y="5173"/>
                </a:lnTo>
                <a:lnTo>
                  <a:pt x="4475" y="5209"/>
                </a:lnTo>
                <a:lnTo>
                  <a:pt x="4622" y="5246"/>
                </a:lnTo>
                <a:lnTo>
                  <a:pt x="4769" y="5246"/>
                </a:lnTo>
                <a:lnTo>
                  <a:pt x="4915" y="5209"/>
                </a:lnTo>
                <a:lnTo>
                  <a:pt x="5319" y="5576"/>
                </a:lnTo>
                <a:lnTo>
                  <a:pt x="6163" y="6456"/>
                </a:lnTo>
                <a:lnTo>
                  <a:pt x="6126" y="6530"/>
                </a:lnTo>
                <a:lnTo>
                  <a:pt x="6089" y="6640"/>
                </a:lnTo>
                <a:lnTo>
                  <a:pt x="6126" y="6787"/>
                </a:lnTo>
                <a:lnTo>
                  <a:pt x="6163" y="6897"/>
                </a:lnTo>
                <a:lnTo>
                  <a:pt x="6236" y="7007"/>
                </a:lnTo>
                <a:lnTo>
                  <a:pt x="6236" y="7080"/>
                </a:lnTo>
                <a:lnTo>
                  <a:pt x="5942" y="7410"/>
                </a:lnTo>
                <a:lnTo>
                  <a:pt x="5686" y="7777"/>
                </a:lnTo>
                <a:lnTo>
                  <a:pt x="5172" y="8511"/>
                </a:lnTo>
                <a:lnTo>
                  <a:pt x="4695" y="9134"/>
                </a:lnTo>
                <a:lnTo>
                  <a:pt x="4585" y="9061"/>
                </a:lnTo>
                <a:lnTo>
                  <a:pt x="4439" y="9061"/>
                </a:lnTo>
                <a:lnTo>
                  <a:pt x="4255" y="9098"/>
                </a:lnTo>
                <a:lnTo>
                  <a:pt x="4108" y="9208"/>
                </a:lnTo>
                <a:lnTo>
                  <a:pt x="3998" y="9354"/>
                </a:lnTo>
                <a:lnTo>
                  <a:pt x="3925" y="9538"/>
                </a:lnTo>
                <a:lnTo>
                  <a:pt x="3595" y="9501"/>
                </a:lnTo>
                <a:lnTo>
                  <a:pt x="2825" y="9538"/>
                </a:lnTo>
                <a:lnTo>
                  <a:pt x="2788" y="9354"/>
                </a:lnTo>
                <a:lnTo>
                  <a:pt x="2678" y="9208"/>
                </a:lnTo>
                <a:lnTo>
                  <a:pt x="2531" y="9098"/>
                </a:lnTo>
                <a:lnTo>
                  <a:pt x="2384" y="9061"/>
                </a:lnTo>
                <a:lnTo>
                  <a:pt x="2238" y="9061"/>
                </a:lnTo>
                <a:lnTo>
                  <a:pt x="2054" y="9098"/>
                </a:lnTo>
                <a:lnTo>
                  <a:pt x="1577" y="8437"/>
                </a:lnTo>
                <a:lnTo>
                  <a:pt x="1394" y="8107"/>
                </a:lnTo>
                <a:lnTo>
                  <a:pt x="1137" y="7777"/>
                </a:lnTo>
                <a:lnTo>
                  <a:pt x="1211" y="7594"/>
                </a:lnTo>
                <a:lnTo>
                  <a:pt x="1247" y="7447"/>
                </a:lnTo>
                <a:lnTo>
                  <a:pt x="1211" y="7263"/>
                </a:lnTo>
                <a:lnTo>
                  <a:pt x="1174" y="7117"/>
                </a:lnTo>
                <a:lnTo>
                  <a:pt x="1064" y="7007"/>
                </a:lnTo>
                <a:lnTo>
                  <a:pt x="1101" y="6933"/>
                </a:lnTo>
                <a:lnTo>
                  <a:pt x="1174" y="6823"/>
                </a:lnTo>
                <a:lnTo>
                  <a:pt x="1247" y="6640"/>
                </a:lnTo>
                <a:lnTo>
                  <a:pt x="1614" y="5980"/>
                </a:lnTo>
                <a:lnTo>
                  <a:pt x="1944" y="5356"/>
                </a:lnTo>
                <a:lnTo>
                  <a:pt x="2164" y="5356"/>
                </a:lnTo>
                <a:lnTo>
                  <a:pt x="2384" y="5283"/>
                </a:lnTo>
                <a:lnTo>
                  <a:pt x="2531" y="5136"/>
                </a:lnTo>
                <a:lnTo>
                  <a:pt x="2604" y="5063"/>
                </a:lnTo>
                <a:lnTo>
                  <a:pt x="2641" y="4953"/>
                </a:lnTo>
                <a:lnTo>
                  <a:pt x="2678" y="4916"/>
                </a:lnTo>
                <a:lnTo>
                  <a:pt x="3118" y="4953"/>
                </a:lnTo>
                <a:lnTo>
                  <a:pt x="3705" y="4916"/>
                </a:lnTo>
                <a:lnTo>
                  <a:pt x="4072" y="4843"/>
                </a:lnTo>
                <a:close/>
                <a:moveTo>
                  <a:pt x="8877" y="7740"/>
                </a:moveTo>
                <a:lnTo>
                  <a:pt x="8877" y="7777"/>
                </a:lnTo>
                <a:lnTo>
                  <a:pt x="8877" y="7814"/>
                </a:lnTo>
                <a:lnTo>
                  <a:pt x="8914" y="7997"/>
                </a:lnTo>
                <a:lnTo>
                  <a:pt x="8914" y="8070"/>
                </a:lnTo>
                <a:lnTo>
                  <a:pt x="8950" y="8181"/>
                </a:lnTo>
                <a:lnTo>
                  <a:pt x="9391" y="8731"/>
                </a:lnTo>
                <a:lnTo>
                  <a:pt x="9794" y="9281"/>
                </a:lnTo>
                <a:lnTo>
                  <a:pt x="9941" y="9464"/>
                </a:lnTo>
                <a:lnTo>
                  <a:pt x="10014" y="9538"/>
                </a:lnTo>
                <a:lnTo>
                  <a:pt x="10124" y="9574"/>
                </a:lnTo>
                <a:lnTo>
                  <a:pt x="10234" y="9574"/>
                </a:lnTo>
                <a:lnTo>
                  <a:pt x="10308" y="9538"/>
                </a:lnTo>
                <a:lnTo>
                  <a:pt x="10381" y="9501"/>
                </a:lnTo>
                <a:lnTo>
                  <a:pt x="10418" y="9391"/>
                </a:lnTo>
                <a:lnTo>
                  <a:pt x="10418" y="9354"/>
                </a:lnTo>
                <a:lnTo>
                  <a:pt x="10418" y="9244"/>
                </a:lnTo>
                <a:lnTo>
                  <a:pt x="10381" y="9171"/>
                </a:lnTo>
                <a:lnTo>
                  <a:pt x="10308" y="9134"/>
                </a:lnTo>
                <a:lnTo>
                  <a:pt x="10198" y="9098"/>
                </a:lnTo>
                <a:lnTo>
                  <a:pt x="10088" y="8951"/>
                </a:lnTo>
                <a:lnTo>
                  <a:pt x="10014" y="8841"/>
                </a:lnTo>
                <a:lnTo>
                  <a:pt x="9647" y="8401"/>
                </a:lnTo>
                <a:lnTo>
                  <a:pt x="9281" y="7924"/>
                </a:lnTo>
                <a:lnTo>
                  <a:pt x="9207" y="7850"/>
                </a:lnTo>
                <a:lnTo>
                  <a:pt x="9134" y="7814"/>
                </a:lnTo>
                <a:lnTo>
                  <a:pt x="8950" y="7740"/>
                </a:lnTo>
                <a:close/>
                <a:moveTo>
                  <a:pt x="2128" y="9721"/>
                </a:moveTo>
                <a:lnTo>
                  <a:pt x="2054" y="9758"/>
                </a:lnTo>
                <a:lnTo>
                  <a:pt x="2054" y="9721"/>
                </a:lnTo>
                <a:close/>
                <a:moveTo>
                  <a:pt x="5612" y="9281"/>
                </a:moveTo>
                <a:lnTo>
                  <a:pt x="5576" y="9318"/>
                </a:lnTo>
                <a:lnTo>
                  <a:pt x="5576" y="9354"/>
                </a:lnTo>
                <a:lnTo>
                  <a:pt x="5576" y="9538"/>
                </a:lnTo>
                <a:lnTo>
                  <a:pt x="5649" y="9684"/>
                </a:lnTo>
                <a:lnTo>
                  <a:pt x="5796" y="9941"/>
                </a:lnTo>
                <a:lnTo>
                  <a:pt x="6163" y="10455"/>
                </a:lnTo>
                <a:lnTo>
                  <a:pt x="6456" y="10895"/>
                </a:lnTo>
                <a:lnTo>
                  <a:pt x="6603" y="11115"/>
                </a:lnTo>
                <a:lnTo>
                  <a:pt x="6823" y="11298"/>
                </a:lnTo>
                <a:lnTo>
                  <a:pt x="6860" y="11372"/>
                </a:lnTo>
                <a:lnTo>
                  <a:pt x="6970" y="11482"/>
                </a:lnTo>
                <a:lnTo>
                  <a:pt x="7043" y="11519"/>
                </a:lnTo>
                <a:lnTo>
                  <a:pt x="7116" y="11519"/>
                </a:lnTo>
                <a:lnTo>
                  <a:pt x="7190" y="11482"/>
                </a:lnTo>
                <a:lnTo>
                  <a:pt x="7226" y="11408"/>
                </a:lnTo>
                <a:lnTo>
                  <a:pt x="7263" y="11188"/>
                </a:lnTo>
                <a:lnTo>
                  <a:pt x="7226" y="11078"/>
                </a:lnTo>
                <a:lnTo>
                  <a:pt x="7153" y="10968"/>
                </a:lnTo>
                <a:lnTo>
                  <a:pt x="7080" y="10932"/>
                </a:lnTo>
                <a:lnTo>
                  <a:pt x="7006" y="10895"/>
                </a:lnTo>
                <a:lnTo>
                  <a:pt x="6933" y="10785"/>
                </a:lnTo>
                <a:lnTo>
                  <a:pt x="6860" y="10675"/>
                </a:lnTo>
                <a:lnTo>
                  <a:pt x="6713" y="10455"/>
                </a:lnTo>
                <a:lnTo>
                  <a:pt x="6273" y="9831"/>
                </a:lnTo>
                <a:lnTo>
                  <a:pt x="6016" y="9501"/>
                </a:lnTo>
                <a:lnTo>
                  <a:pt x="5869" y="9391"/>
                </a:lnTo>
                <a:lnTo>
                  <a:pt x="5722" y="9281"/>
                </a:lnTo>
                <a:close/>
                <a:moveTo>
                  <a:pt x="8730" y="6970"/>
                </a:moveTo>
                <a:lnTo>
                  <a:pt x="8804" y="7080"/>
                </a:lnTo>
                <a:lnTo>
                  <a:pt x="8914" y="7153"/>
                </a:lnTo>
                <a:lnTo>
                  <a:pt x="8987" y="7227"/>
                </a:lnTo>
                <a:lnTo>
                  <a:pt x="9097" y="7263"/>
                </a:lnTo>
                <a:lnTo>
                  <a:pt x="9391" y="7227"/>
                </a:lnTo>
                <a:lnTo>
                  <a:pt x="9501" y="7263"/>
                </a:lnTo>
                <a:lnTo>
                  <a:pt x="9574" y="7300"/>
                </a:lnTo>
                <a:lnTo>
                  <a:pt x="9721" y="7557"/>
                </a:lnTo>
                <a:lnTo>
                  <a:pt x="9867" y="7814"/>
                </a:lnTo>
                <a:lnTo>
                  <a:pt x="10234" y="8364"/>
                </a:lnTo>
                <a:lnTo>
                  <a:pt x="10711" y="9098"/>
                </a:lnTo>
                <a:lnTo>
                  <a:pt x="10638" y="9281"/>
                </a:lnTo>
                <a:lnTo>
                  <a:pt x="10601" y="9428"/>
                </a:lnTo>
                <a:lnTo>
                  <a:pt x="10564" y="9758"/>
                </a:lnTo>
                <a:lnTo>
                  <a:pt x="10528" y="9941"/>
                </a:lnTo>
                <a:lnTo>
                  <a:pt x="10528" y="10125"/>
                </a:lnTo>
                <a:lnTo>
                  <a:pt x="10528" y="10235"/>
                </a:lnTo>
                <a:lnTo>
                  <a:pt x="10564" y="10271"/>
                </a:lnTo>
                <a:lnTo>
                  <a:pt x="10344" y="10638"/>
                </a:lnTo>
                <a:lnTo>
                  <a:pt x="9794" y="11555"/>
                </a:lnTo>
                <a:lnTo>
                  <a:pt x="9684" y="11519"/>
                </a:lnTo>
                <a:lnTo>
                  <a:pt x="9537" y="11519"/>
                </a:lnTo>
                <a:lnTo>
                  <a:pt x="9391" y="11555"/>
                </a:lnTo>
                <a:lnTo>
                  <a:pt x="9281" y="11629"/>
                </a:lnTo>
                <a:lnTo>
                  <a:pt x="9170" y="11702"/>
                </a:lnTo>
                <a:lnTo>
                  <a:pt x="9097" y="11812"/>
                </a:lnTo>
                <a:lnTo>
                  <a:pt x="9024" y="11922"/>
                </a:lnTo>
                <a:lnTo>
                  <a:pt x="8987" y="12032"/>
                </a:lnTo>
                <a:lnTo>
                  <a:pt x="8400" y="12069"/>
                </a:lnTo>
                <a:lnTo>
                  <a:pt x="7483" y="12142"/>
                </a:lnTo>
                <a:lnTo>
                  <a:pt x="7006" y="12142"/>
                </a:lnTo>
                <a:lnTo>
                  <a:pt x="6970" y="11959"/>
                </a:lnTo>
                <a:lnTo>
                  <a:pt x="6823" y="11775"/>
                </a:lnTo>
                <a:lnTo>
                  <a:pt x="6749" y="11739"/>
                </a:lnTo>
                <a:lnTo>
                  <a:pt x="6676" y="11702"/>
                </a:lnTo>
                <a:lnTo>
                  <a:pt x="6493" y="11665"/>
                </a:lnTo>
                <a:lnTo>
                  <a:pt x="6419" y="11629"/>
                </a:lnTo>
                <a:lnTo>
                  <a:pt x="6346" y="11665"/>
                </a:lnTo>
                <a:lnTo>
                  <a:pt x="6273" y="11739"/>
                </a:lnTo>
                <a:lnTo>
                  <a:pt x="6199" y="11739"/>
                </a:lnTo>
                <a:lnTo>
                  <a:pt x="5979" y="11225"/>
                </a:lnTo>
                <a:lnTo>
                  <a:pt x="5722" y="10712"/>
                </a:lnTo>
                <a:lnTo>
                  <a:pt x="5466" y="10308"/>
                </a:lnTo>
                <a:lnTo>
                  <a:pt x="5172" y="9868"/>
                </a:lnTo>
                <a:lnTo>
                  <a:pt x="5209" y="9758"/>
                </a:lnTo>
                <a:lnTo>
                  <a:pt x="5246" y="9648"/>
                </a:lnTo>
                <a:lnTo>
                  <a:pt x="5246" y="9501"/>
                </a:lnTo>
                <a:lnTo>
                  <a:pt x="5209" y="9391"/>
                </a:lnTo>
                <a:lnTo>
                  <a:pt x="5135" y="9318"/>
                </a:lnTo>
                <a:lnTo>
                  <a:pt x="5099" y="9318"/>
                </a:lnTo>
                <a:lnTo>
                  <a:pt x="5209" y="9171"/>
                </a:lnTo>
                <a:lnTo>
                  <a:pt x="5759" y="8401"/>
                </a:lnTo>
                <a:lnTo>
                  <a:pt x="6163" y="7850"/>
                </a:lnTo>
                <a:lnTo>
                  <a:pt x="6383" y="7594"/>
                </a:lnTo>
                <a:lnTo>
                  <a:pt x="6529" y="7300"/>
                </a:lnTo>
                <a:lnTo>
                  <a:pt x="6676" y="7337"/>
                </a:lnTo>
                <a:lnTo>
                  <a:pt x="6933" y="7337"/>
                </a:lnTo>
                <a:lnTo>
                  <a:pt x="7080" y="7300"/>
                </a:lnTo>
                <a:lnTo>
                  <a:pt x="7190" y="7263"/>
                </a:lnTo>
                <a:lnTo>
                  <a:pt x="7300" y="7153"/>
                </a:lnTo>
                <a:lnTo>
                  <a:pt x="7410" y="7080"/>
                </a:lnTo>
                <a:lnTo>
                  <a:pt x="7483" y="6970"/>
                </a:lnTo>
                <a:close/>
                <a:moveTo>
                  <a:pt x="4769" y="1"/>
                </a:moveTo>
                <a:lnTo>
                  <a:pt x="4769" y="37"/>
                </a:lnTo>
                <a:lnTo>
                  <a:pt x="4805" y="184"/>
                </a:lnTo>
                <a:lnTo>
                  <a:pt x="4879" y="294"/>
                </a:lnTo>
                <a:lnTo>
                  <a:pt x="4989" y="367"/>
                </a:lnTo>
                <a:lnTo>
                  <a:pt x="5099" y="404"/>
                </a:lnTo>
                <a:lnTo>
                  <a:pt x="5172" y="551"/>
                </a:lnTo>
                <a:lnTo>
                  <a:pt x="5282" y="697"/>
                </a:lnTo>
                <a:lnTo>
                  <a:pt x="5466" y="991"/>
                </a:lnTo>
                <a:lnTo>
                  <a:pt x="5539" y="1101"/>
                </a:lnTo>
                <a:lnTo>
                  <a:pt x="5466" y="1284"/>
                </a:lnTo>
                <a:lnTo>
                  <a:pt x="5466" y="1468"/>
                </a:lnTo>
                <a:lnTo>
                  <a:pt x="5539" y="1688"/>
                </a:lnTo>
                <a:lnTo>
                  <a:pt x="5649" y="1835"/>
                </a:lnTo>
                <a:lnTo>
                  <a:pt x="5722" y="1908"/>
                </a:lnTo>
                <a:lnTo>
                  <a:pt x="5356" y="2605"/>
                </a:lnTo>
                <a:lnTo>
                  <a:pt x="4879" y="3595"/>
                </a:lnTo>
                <a:lnTo>
                  <a:pt x="4769" y="3852"/>
                </a:lnTo>
                <a:lnTo>
                  <a:pt x="4622" y="4072"/>
                </a:lnTo>
                <a:lnTo>
                  <a:pt x="4402" y="4072"/>
                </a:lnTo>
                <a:lnTo>
                  <a:pt x="4292" y="4109"/>
                </a:lnTo>
                <a:lnTo>
                  <a:pt x="4182" y="4182"/>
                </a:lnTo>
                <a:lnTo>
                  <a:pt x="4108" y="4292"/>
                </a:lnTo>
                <a:lnTo>
                  <a:pt x="4072" y="4402"/>
                </a:lnTo>
                <a:lnTo>
                  <a:pt x="3485" y="4476"/>
                </a:lnTo>
                <a:lnTo>
                  <a:pt x="3045" y="4512"/>
                </a:lnTo>
                <a:lnTo>
                  <a:pt x="2678" y="4549"/>
                </a:lnTo>
                <a:lnTo>
                  <a:pt x="2568" y="4366"/>
                </a:lnTo>
                <a:lnTo>
                  <a:pt x="2458" y="4219"/>
                </a:lnTo>
                <a:lnTo>
                  <a:pt x="2274" y="4146"/>
                </a:lnTo>
                <a:lnTo>
                  <a:pt x="2091" y="4109"/>
                </a:lnTo>
                <a:lnTo>
                  <a:pt x="1907" y="4109"/>
                </a:lnTo>
                <a:lnTo>
                  <a:pt x="1797" y="4182"/>
                </a:lnTo>
                <a:lnTo>
                  <a:pt x="1651" y="4292"/>
                </a:lnTo>
                <a:lnTo>
                  <a:pt x="1577" y="4402"/>
                </a:lnTo>
                <a:lnTo>
                  <a:pt x="1504" y="4512"/>
                </a:lnTo>
                <a:lnTo>
                  <a:pt x="1504" y="4622"/>
                </a:lnTo>
                <a:lnTo>
                  <a:pt x="1431" y="4769"/>
                </a:lnTo>
                <a:lnTo>
                  <a:pt x="1431" y="4953"/>
                </a:lnTo>
                <a:lnTo>
                  <a:pt x="1467" y="5099"/>
                </a:lnTo>
                <a:lnTo>
                  <a:pt x="1504" y="5173"/>
                </a:lnTo>
                <a:lnTo>
                  <a:pt x="1504" y="5209"/>
                </a:lnTo>
                <a:lnTo>
                  <a:pt x="1247" y="5760"/>
                </a:lnTo>
                <a:lnTo>
                  <a:pt x="880" y="6420"/>
                </a:lnTo>
                <a:lnTo>
                  <a:pt x="770" y="6640"/>
                </a:lnTo>
                <a:lnTo>
                  <a:pt x="770" y="6713"/>
                </a:lnTo>
                <a:lnTo>
                  <a:pt x="734" y="6823"/>
                </a:lnTo>
                <a:lnTo>
                  <a:pt x="734" y="6787"/>
                </a:lnTo>
                <a:lnTo>
                  <a:pt x="624" y="6787"/>
                </a:lnTo>
                <a:lnTo>
                  <a:pt x="550" y="6823"/>
                </a:lnTo>
                <a:lnTo>
                  <a:pt x="404" y="6933"/>
                </a:lnTo>
                <a:lnTo>
                  <a:pt x="330" y="6970"/>
                </a:lnTo>
                <a:lnTo>
                  <a:pt x="257" y="7007"/>
                </a:lnTo>
                <a:lnTo>
                  <a:pt x="183" y="7117"/>
                </a:lnTo>
                <a:lnTo>
                  <a:pt x="110" y="7227"/>
                </a:lnTo>
                <a:lnTo>
                  <a:pt x="110" y="7447"/>
                </a:lnTo>
                <a:lnTo>
                  <a:pt x="0" y="7777"/>
                </a:lnTo>
                <a:lnTo>
                  <a:pt x="37" y="7850"/>
                </a:lnTo>
                <a:lnTo>
                  <a:pt x="73" y="7887"/>
                </a:lnTo>
                <a:lnTo>
                  <a:pt x="110" y="7960"/>
                </a:lnTo>
                <a:lnTo>
                  <a:pt x="183" y="7960"/>
                </a:lnTo>
                <a:lnTo>
                  <a:pt x="367" y="8034"/>
                </a:lnTo>
                <a:lnTo>
                  <a:pt x="660" y="8034"/>
                </a:lnTo>
                <a:lnTo>
                  <a:pt x="660" y="7997"/>
                </a:lnTo>
                <a:lnTo>
                  <a:pt x="770" y="7997"/>
                </a:lnTo>
                <a:lnTo>
                  <a:pt x="880" y="8181"/>
                </a:lnTo>
                <a:lnTo>
                  <a:pt x="990" y="8364"/>
                </a:lnTo>
                <a:lnTo>
                  <a:pt x="1211" y="8657"/>
                </a:lnTo>
                <a:lnTo>
                  <a:pt x="1651" y="9281"/>
                </a:lnTo>
                <a:lnTo>
                  <a:pt x="1687" y="9354"/>
                </a:lnTo>
                <a:lnTo>
                  <a:pt x="1651" y="9501"/>
                </a:lnTo>
                <a:lnTo>
                  <a:pt x="1614" y="9648"/>
                </a:lnTo>
                <a:lnTo>
                  <a:pt x="1577" y="9831"/>
                </a:lnTo>
                <a:lnTo>
                  <a:pt x="1577" y="9941"/>
                </a:lnTo>
                <a:lnTo>
                  <a:pt x="1614" y="10051"/>
                </a:lnTo>
                <a:lnTo>
                  <a:pt x="1541" y="10235"/>
                </a:lnTo>
                <a:lnTo>
                  <a:pt x="1431" y="10418"/>
                </a:lnTo>
                <a:lnTo>
                  <a:pt x="1357" y="10601"/>
                </a:lnTo>
                <a:lnTo>
                  <a:pt x="1211" y="10785"/>
                </a:lnTo>
                <a:lnTo>
                  <a:pt x="1137" y="10858"/>
                </a:lnTo>
                <a:lnTo>
                  <a:pt x="1137" y="10968"/>
                </a:lnTo>
                <a:lnTo>
                  <a:pt x="1174" y="11078"/>
                </a:lnTo>
                <a:lnTo>
                  <a:pt x="1247" y="11152"/>
                </a:lnTo>
                <a:lnTo>
                  <a:pt x="1357" y="11188"/>
                </a:lnTo>
                <a:lnTo>
                  <a:pt x="1467" y="11152"/>
                </a:lnTo>
                <a:lnTo>
                  <a:pt x="1541" y="11078"/>
                </a:lnTo>
                <a:lnTo>
                  <a:pt x="1577" y="10968"/>
                </a:lnTo>
                <a:lnTo>
                  <a:pt x="1614" y="10932"/>
                </a:lnTo>
                <a:lnTo>
                  <a:pt x="1687" y="10822"/>
                </a:lnTo>
                <a:lnTo>
                  <a:pt x="1761" y="10638"/>
                </a:lnTo>
                <a:lnTo>
                  <a:pt x="1834" y="10491"/>
                </a:lnTo>
                <a:lnTo>
                  <a:pt x="1907" y="10198"/>
                </a:lnTo>
                <a:lnTo>
                  <a:pt x="2164" y="10198"/>
                </a:lnTo>
                <a:lnTo>
                  <a:pt x="2348" y="10161"/>
                </a:lnTo>
                <a:lnTo>
                  <a:pt x="2494" y="10088"/>
                </a:lnTo>
                <a:lnTo>
                  <a:pt x="2641" y="10015"/>
                </a:lnTo>
                <a:lnTo>
                  <a:pt x="2714" y="9905"/>
                </a:lnTo>
                <a:lnTo>
                  <a:pt x="3338" y="9905"/>
                </a:lnTo>
                <a:lnTo>
                  <a:pt x="3998" y="9941"/>
                </a:lnTo>
                <a:lnTo>
                  <a:pt x="4035" y="10051"/>
                </a:lnTo>
                <a:lnTo>
                  <a:pt x="4072" y="10088"/>
                </a:lnTo>
                <a:lnTo>
                  <a:pt x="4145" y="10161"/>
                </a:lnTo>
                <a:lnTo>
                  <a:pt x="4292" y="10235"/>
                </a:lnTo>
                <a:lnTo>
                  <a:pt x="4439" y="10308"/>
                </a:lnTo>
                <a:lnTo>
                  <a:pt x="4622" y="10308"/>
                </a:lnTo>
                <a:lnTo>
                  <a:pt x="4805" y="10271"/>
                </a:lnTo>
                <a:lnTo>
                  <a:pt x="4879" y="10235"/>
                </a:lnTo>
                <a:lnTo>
                  <a:pt x="5282" y="10822"/>
                </a:lnTo>
                <a:lnTo>
                  <a:pt x="5429" y="11115"/>
                </a:lnTo>
                <a:lnTo>
                  <a:pt x="5576" y="11408"/>
                </a:lnTo>
                <a:lnTo>
                  <a:pt x="5796" y="11995"/>
                </a:lnTo>
                <a:lnTo>
                  <a:pt x="5759" y="12105"/>
                </a:lnTo>
                <a:lnTo>
                  <a:pt x="5759" y="12215"/>
                </a:lnTo>
                <a:lnTo>
                  <a:pt x="5759" y="12362"/>
                </a:lnTo>
                <a:lnTo>
                  <a:pt x="5759" y="12472"/>
                </a:lnTo>
                <a:lnTo>
                  <a:pt x="5759" y="12509"/>
                </a:lnTo>
                <a:lnTo>
                  <a:pt x="5722" y="12619"/>
                </a:lnTo>
                <a:lnTo>
                  <a:pt x="5722" y="12692"/>
                </a:lnTo>
                <a:lnTo>
                  <a:pt x="5759" y="12766"/>
                </a:lnTo>
                <a:lnTo>
                  <a:pt x="5979" y="12876"/>
                </a:lnTo>
                <a:lnTo>
                  <a:pt x="5759" y="13169"/>
                </a:lnTo>
                <a:lnTo>
                  <a:pt x="5612" y="13463"/>
                </a:lnTo>
                <a:lnTo>
                  <a:pt x="5502" y="13793"/>
                </a:lnTo>
                <a:lnTo>
                  <a:pt x="5429" y="14123"/>
                </a:lnTo>
                <a:lnTo>
                  <a:pt x="5392" y="14196"/>
                </a:lnTo>
                <a:lnTo>
                  <a:pt x="5429" y="14270"/>
                </a:lnTo>
                <a:lnTo>
                  <a:pt x="5502" y="14343"/>
                </a:lnTo>
                <a:lnTo>
                  <a:pt x="5576" y="14380"/>
                </a:lnTo>
                <a:lnTo>
                  <a:pt x="5649" y="14416"/>
                </a:lnTo>
                <a:lnTo>
                  <a:pt x="5722" y="14416"/>
                </a:lnTo>
                <a:lnTo>
                  <a:pt x="5759" y="14380"/>
                </a:lnTo>
                <a:lnTo>
                  <a:pt x="5832" y="14306"/>
                </a:lnTo>
                <a:lnTo>
                  <a:pt x="5832" y="14233"/>
                </a:lnTo>
                <a:lnTo>
                  <a:pt x="5869" y="14086"/>
                </a:lnTo>
                <a:lnTo>
                  <a:pt x="5979" y="13793"/>
                </a:lnTo>
                <a:lnTo>
                  <a:pt x="6089" y="13463"/>
                </a:lnTo>
                <a:lnTo>
                  <a:pt x="6309" y="13022"/>
                </a:lnTo>
                <a:lnTo>
                  <a:pt x="6566" y="13022"/>
                </a:lnTo>
                <a:lnTo>
                  <a:pt x="6713" y="12986"/>
                </a:lnTo>
                <a:lnTo>
                  <a:pt x="6786" y="12876"/>
                </a:lnTo>
                <a:lnTo>
                  <a:pt x="6860" y="12582"/>
                </a:lnTo>
                <a:lnTo>
                  <a:pt x="7593" y="12582"/>
                </a:lnTo>
                <a:lnTo>
                  <a:pt x="8253" y="12546"/>
                </a:lnTo>
                <a:lnTo>
                  <a:pt x="8914" y="12509"/>
                </a:lnTo>
                <a:lnTo>
                  <a:pt x="8950" y="12509"/>
                </a:lnTo>
                <a:lnTo>
                  <a:pt x="8950" y="12619"/>
                </a:lnTo>
                <a:lnTo>
                  <a:pt x="9024" y="12692"/>
                </a:lnTo>
                <a:lnTo>
                  <a:pt x="9170" y="12802"/>
                </a:lnTo>
                <a:lnTo>
                  <a:pt x="9354" y="12876"/>
                </a:lnTo>
                <a:lnTo>
                  <a:pt x="9537" y="12912"/>
                </a:lnTo>
                <a:lnTo>
                  <a:pt x="9647" y="13279"/>
                </a:lnTo>
                <a:lnTo>
                  <a:pt x="9794" y="13829"/>
                </a:lnTo>
                <a:lnTo>
                  <a:pt x="9904" y="14050"/>
                </a:lnTo>
                <a:lnTo>
                  <a:pt x="9977" y="14160"/>
                </a:lnTo>
                <a:lnTo>
                  <a:pt x="10051" y="14270"/>
                </a:lnTo>
                <a:lnTo>
                  <a:pt x="10198" y="14270"/>
                </a:lnTo>
                <a:lnTo>
                  <a:pt x="10271" y="14233"/>
                </a:lnTo>
                <a:lnTo>
                  <a:pt x="10308" y="14160"/>
                </a:lnTo>
                <a:lnTo>
                  <a:pt x="10308" y="14013"/>
                </a:lnTo>
                <a:lnTo>
                  <a:pt x="10308" y="13903"/>
                </a:lnTo>
                <a:lnTo>
                  <a:pt x="10198" y="13609"/>
                </a:lnTo>
                <a:lnTo>
                  <a:pt x="9977" y="12949"/>
                </a:lnTo>
                <a:lnTo>
                  <a:pt x="9904" y="12729"/>
                </a:lnTo>
                <a:lnTo>
                  <a:pt x="9977" y="12619"/>
                </a:lnTo>
                <a:lnTo>
                  <a:pt x="10088" y="12399"/>
                </a:lnTo>
                <a:lnTo>
                  <a:pt x="10124" y="12215"/>
                </a:lnTo>
                <a:lnTo>
                  <a:pt x="10161" y="12032"/>
                </a:lnTo>
                <a:lnTo>
                  <a:pt x="10161" y="11885"/>
                </a:lnTo>
                <a:lnTo>
                  <a:pt x="10124" y="11849"/>
                </a:lnTo>
                <a:lnTo>
                  <a:pt x="10601" y="11042"/>
                </a:lnTo>
                <a:lnTo>
                  <a:pt x="11115" y="10235"/>
                </a:lnTo>
                <a:lnTo>
                  <a:pt x="11371" y="10088"/>
                </a:lnTo>
                <a:lnTo>
                  <a:pt x="11518" y="9978"/>
                </a:lnTo>
                <a:lnTo>
                  <a:pt x="11628" y="9868"/>
                </a:lnTo>
                <a:lnTo>
                  <a:pt x="11665" y="9831"/>
                </a:lnTo>
                <a:lnTo>
                  <a:pt x="11738" y="9758"/>
                </a:lnTo>
                <a:lnTo>
                  <a:pt x="11812" y="9611"/>
                </a:lnTo>
                <a:lnTo>
                  <a:pt x="11885" y="9464"/>
                </a:lnTo>
                <a:lnTo>
                  <a:pt x="12068" y="9501"/>
                </a:lnTo>
                <a:lnTo>
                  <a:pt x="12288" y="9501"/>
                </a:lnTo>
                <a:lnTo>
                  <a:pt x="12875" y="9538"/>
                </a:lnTo>
                <a:lnTo>
                  <a:pt x="13426" y="9501"/>
                </a:lnTo>
                <a:lnTo>
                  <a:pt x="13499" y="9501"/>
                </a:lnTo>
                <a:lnTo>
                  <a:pt x="13572" y="9464"/>
                </a:lnTo>
                <a:lnTo>
                  <a:pt x="13646" y="9391"/>
                </a:lnTo>
                <a:lnTo>
                  <a:pt x="13646" y="9318"/>
                </a:lnTo>
                <a:lnTo>
                  <a:pt x="13682" y="9244"/>
                </a:lnTo>
                <a:lnTo>
                  <a:pt x="13646" y="9171"/>
                </a:lnTo>
                <a:lnTo>
                  <a:pt x="13609" y="9098"/>
                </a:lnTo>
                <a:lnTo>
                  <a:pt x="13536" y="9024"/>
                </a:lnTo>
                <a:lnTo>
                  <a:pt x="13426" y="9024"/>
                </a:lnTo>
                <a:lnTo>
                  <a:pt x="13059" y="8988"/>
                </a:lnTo>
                <a:lnTo>
                  <a:pt x="12655" y="8988"/>
                </a:lnTo>
                <a:lnTo>
                  <a:pt x="11885" y="9024"/>
                </a:lnTo>
                <a:lnTo>
                  <a:pt x="11812" y="8951"/>
                </a:lnTo>
                <a:lnTo>
                  <a:pt x="11738" y="8877"/>
                </a:lnTo>
                <a:lnTo>
                  <a:pt x="11518" y="8767"/>
                </a:lnTo>
                <a:lnTo>
                  <a:pt x="11445" y="8767"/>
                </a:lnTo>
                <a:lnTo>
                  <a:pt x="11335" y="8804"/>
                </a:lnTo>
                <a:lnTo>
                  <a:pt x="11225" y="8767"/>
                </a:lnTo>
                <a:lnTo>
                  <a:pt x="11078" y="8804"/>
                </a:lnTo>
                <a:lnTo>
                  <a:pt x="10638" y="8107"/>
                </a:lnTo>
                <a:lnTo>
                  <a:pt x="10271" y="7594"/>
                </a:lnTo>
                <a:lnTo>
                  <a:pt x="10088" y="7300"/>
                </a:lnTo>
                <a:lnTo>
                  <a:pt x="9904" y="7080"/>
                </a:lnTo>
                <a:lnTo>
                  <a:pt x="9977" y="6970"/>
                </a:lnTo>
                <a:lnTo>
                  <a:pt x="10051" y="6823"/>
                </a:lnTo>
                <a:lnTo>
                  <a:pt x="10088" y="6713"/>
                </a:lnTo>
                <a:lnTo>
                  <a:pt x="10124" y="6567"/>
                </a:lnTo>
                <a:lnTo>
                  <a:pt x="10088" y="6493"/>
                </a:lnTo>
                <a:lnTo>
                  <a:pt x="10051" y="6456"/>
                </a:lnTo>
                <a:lnTo>
                  <a:pt x="9941" y="6456"/>
                </a:lnTo>
                <a:lnTo>
                  <a:pt x="10124" y="6236"/>
                </a:lnTo>
                <a:lnTo>
                  <a:pt x="10308" y="5980"/>
                </a:lnTo>
                <a:lnTo>
                  <a:pt x="10638" y="5503"/>
                </a:lnTo>
                <a:lnTo>
                  <a:pt x="11005" y="4953"/>
                </a:lnTo>
                <a:lnTo>
                  <a:pt x="11078" y="4953"/>
                </a:lnTo>
                <a:lnTo>
                  <a:pt x="11151" y="4916"/>
                </a:lnTo>
                <a:lnTo>
                  <a:pt x="11225" y="4843"/>
                </a:lnTo>
                <a:lnTo>
                  <a:pt x="11298" y="4769"/>
                </a:lnTo>
                <a:lnTo>
                  <a:pt x="11518" y="4586"/>
                </a:lnTo>
                <a:lnTo>
                  <a:pt x="11591" y="4476"/>
                </a:lnTo>
                <a:lnTo>
                  <a:pt x="11665" y="4366"/>
                </a:lnTo>
                <a:lnTo>
                  <a:pt x="11702" y="4256"/>
                </a:lnTo>
                <a:lnTo>
                  <a:pt x="11702" y="4146"/>
                </a:lnTo>
                <a:lnTo>
                  <a:pt x="11665" y="3999"/>
                </a:lnTo>
                <a:lnTo>
                  <a:pt x="11591" y="3889"/>
                </a:lnTo>
                <a:lnTo>
                  <a:pt x="11518" y="3779"/>
                </a:lnTo>
                <a:lnTo>
                  <a:pt x="11408" y="3742"/>
                </a:lnTo>
                <a:lnTo>
                  <a:pt x="11298" y="3705"/>
                </a:lnTo>
                <a:lnTo>
                  <a:pt x="11151" y="3669"/>
                </a:lnTo>
                <a:lnTo>
                  <a:pt x="10931" y="3192"/>
                </a:lnTo>
                <a:lnTo>
                  <a:pt x="10674" y="2752"/>
                </a:lnTo>
                <a:lnTo>
                  <a:pt x="10344" y="2091"/>
                </a:lnTo>
                <a:lnTo>
                  <a:pt x="10124" y="1725"/>
                </a:lnTo>
                <a:lnTo>
                  <a:pt x="9904" y="1431"/>
                </a:lnTo>
                <a:lnTo>
                  <a:pt x="9941" y="1284"/>
                </a:lnTo>
                <a:lnTo>
                  <a:pt x="9941" y="1211"/>
                </a:lnTo>
                <a:lnTo>
                  <a:pt x="9977" y="1064"/>
                </a:lnTo>
                <a:lnTo>
                  <a:pt x="9941" y="954"/>
                </a:lnTo>
                <a:lnTo>
                  <a:pt x="9904" y="844"/>
                </a:lnTo>
                <a:lnTo>
                  <a:pt x="9831" y="697"/>
                </a:lnTo>
                <a:lnTo>
                  <a:pt x="9721" y="587"/>
                </a:lnTo>
                <a:lnTo>
                  <a:pt x="9574" y="514"/>
                </a:lnTo>
                <a:lnTo>
                  <a:pt x="9427" y="477"/>
                </a:lnTo>
                <a:lnTo>
                  <a:pt x="9244" y="514"/>
                </a:lnTo>
                <a:lnTo>
                  <a:pt x="9097" y="551"/>
                </a:lnTo>
                <a:lnTo>
                  <a:pt x="8987" y="661"/>
                </a:lnTo>
                <a:lnTo>
                  <a:pt x="8914" y="808"/>
                </a:lnTo>
                <a:lnTo>
                  <a:pt x="8877" y="954"/>
                </a:lnTo>
                <a:lnTo>
                  <a:pt x="8840" y="1028"/>
                </a:lnTo>
                <a:lnTo>
                  <a:pt x="7887" y="1101"/>
                </a:lnTo>
                <a:lnTo>
                  <a:pt x="7080" y="1174"/>
                </a:lnTo>
                <a:lnTo>
                  <a:pt x="6933" y="1174"/>
                </a:lnTo>
                <a:lnTo>
                  <a:pt x="6860" y="1064"/>
                </a:lnTo>
                <a:lnTo>
                  <a:pt x="6749" y="918"/>
                </a:lnTo>
                <a:lnTo>
                  <a:pt x="6713" y="881"/>
                </a:lnTo>
                <a:lnTo>
                  <a:pt x="6639" y="808"/>
                </a:lnTo>
                <a:lnTo>
                  <a:pt x="6529" y="771"/>
                </a:lnTo>
                <a:lnTo>
                  <a:pt x="6456" y="771"/>
                </a:lnTo>
                <a:lnTo>
                  <a:pt x="6383" y="808"/>
                </a:lnTo>
                <a:lnTo>
                  <a:pt x="5942" y="808"/>
                </a:lnTo>
                <a:lnTo>
                  <a:pt x="5686" y="477"/>
                </a:lnTo>
                <a:lnTo>
                  <a:pt x="5576" y="294"/>
                </a:lnTo>
                <a:lnTo>
                  <a:pt x="5466" y="111"/>
                </a:lnTo>
                <a:lnTo>
                  <a:pt x="5429" y="37"/>
                </a:lnTo>
                <a:lnTo>
                  <a:pt x="5356" y="1"/>
                </a:lnTo>
                <a:lnTo>
                  <a:pt x="5209" y="1"/>
                </a:lnTo>
                <a:lnTo>
                  <a:pt x="5025" y="37"/>
                </a:lnTo>
                <a:lnTo>
                  <a:pt x="4915" y="1"/>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505" name="Google Shape;505;p10"/>
          <p:cNvSpPr/>
          <p:nvPr/>
        </p:nvSpPr>
        <p:spPr>
          <a:xfrm>
            <a:off x="-38626" y="579046"/>
            <a:ext cx="297606" cy="211234"/>
          </a:xfrm>
          <a:custGeom>
            <a:avLst/>
            <a:gdLst/>
            <a:ahLst/>
            <a:cxnLst/>
            <a:rect l="l" t="t" r="r" b="b"/>
            <a:pathLst>
              <a:path w="10492" h="7447" extrusionOk="0">
                <a:moveTo>
                  <a:pt x="7300" y="1761"/>
                </a:moveTo>
                <a:lnTo>
                  <a:pt x="7117" y="1797"/>
                </a:lnTo>
                <a:lnTo>
                  <a:pt x="6897" y="1834"/>
                </a:lnTo>
                <a:lnTo>
                  <a:pt x="6713" y="1907"/>
                </a:lnTo>
                <a:lnTo>
                  <a:pt x="6530" y="2017"/>
                </a:lnTo>
                <a:lnTo>
                  <a:pt x="6383" y="2128"/>
                </a:lnTo>
                <a:lnTo>
                  <a:pt x="6273" y="2274"/>
                </a:lnTo>
                <a:lnTo>
                  <a:pt x="6200" y="2458"/>
                </a:lnTo>
                <a:lnTo>
                  <a:pt x="6200" y="2531"/>
                </a:lnTo>
                <a:lnTo>
                  <a:pt x="6237" y="2604"/>
                </a:lnTo>
                <a:lnTo>
                  <a:pt x="6310" y="2641"/>
                </a:lnTo>
                <a:lnTo>
                  <a:pt x="6383" y="2641"/>
                </a:lnTo>
                <a:lnTo>
                  <a:pt x="6530" y="2604"/>
                </a:lnTo>
                <a:lnTo>
                  <a:pt x="6640" y="2531"/>
                </a:lnTo>
                <a:lnTo>
                  <a:pt x="6860" y="2384"/>
                </a:lnTo>
                <a:lnTo>
                  <a:pt x="7007" y="2348"/>
                </a:lnTo>
                <a:lnTo>
                  <a:pt x="7154" y="2274"/>
                </a:lnTo>
                <a:lnTo>
                  <a:pt x="7484" y="2274"/>
                </a:lnTo>
                <a:lnTo>
                  <a:pt x="7667" y="2311"/>
                </a:lnTo>
                <a:lnTo>
                  <a:pt x="7851" y="2384"/>
                </a:lnTo>
                <a:lnTo>
                  <a:pt x="7924" y="2458"/>
                </a:lnTo>
                <a:lnTo>
                  <a:pt x="7961" y="2531"/>
                </a:lnTo>
                <a:lnTo>
                  <a:pt x="7997" y="2641"/>
                </a:lnTo>
                <a:lnTo>
                  <a:pt x="7997" y="2751"/>
                </a:lnTo>
                <a:lnTo>
                  <a:pt x="7961" y="2898"/>
                </a:lnTo>
                <a:lnTo>
                  <a:pt x="7887" y="3045"/>
                </a:lnTo>
                <a:lnTo>
                  <a:pt x="7667" y="3338"/>
                </a:lnTo>
                <a:lnTo>
                  <a:pt x="7190" y="3998"/>
                </a:lnTo>
                <a:lnTo>
                  <a:pt x="6713" y="4622"/>
                </a:lnTo>
                <a:lnTo>
                  <a:pt x="5686" y="5869"/>
                </a:lnTo>
                <a:lnTo>
                  <a:pt x="5613" y="6016"/>
                </a:lnTo>
                <a:lnTo>
                  <a:pt x="5650" y="6162"/>
                </a:lnTo>
                <a:lnTo>
                  <a:pt x="5686" y="6236"/>
                </a:lnTo>
                <a:lnTo>
                  <a:pt x="5723" y="6273"/>
                </a:lnTo>
                <a:lnTo>
                  <a:pt x="5796" y="6309"/>
                </a:lnTo>
                <a:lnTo>
                  <a:pt x="5870" y="6309"/>
                </a:lnTo>
                <a:lnTo>
                  <a:pt x="6567" y="6273"/>
                </a:lnTo>
                <a:lnTo>
                  <a:pt x="7264" y="6309"/>
                </a:lnTo>
                <a:lnTo>
                  <a:pt x="8034" y="6346"/>
                </a:lnTo>
                <a:lnTo>
                  <a:pt x="8401" y="6419"/>
                </a:lnTo>
                <a:lnTo>
                  <a:pt x="8547" y="6419"/>
                </a:lnTo>
                <a:lnTo>
                  <a:pt x="8731" y="6383"/>
                </a:lnTo>
                <a:lnTo>
                  <a:pt x="8841" y="6309"/>
                </a:lnTo>
                <a:lnTo>
                  <a:pt x="8878" y="6199"/>
                </a:lnTo>
                <a:lnTo>
                  <a:pt x="8878" y="6089"/>
                </a:lnTo>
                <a:lnTo>
                  <a:pt x="8768" y="6016"/>
                </a:lnTo>
                <a:lnTo>
                  <a:pt x="8658" y="5942"/>
                </a:lnTo>
                <a:lnTo>
                  <a:pt x="8474" y="5869"/>
                </a:lnTo>
                <a:lnTo>
                  <a:pt x="8107" y="5796"/>
                </a:lnTo>
                <a:lnTo>
                  <a:pt x="7410" y="5759"/>
                </a:lnTo>
                <a:lnTo>
                  <a:pt x="6457" y="5759"/>
                </a:lnTo>
                <a:lnTo>
                  <a:pt x="7557" y="4365"/>
                </a:lnTo>
                <a:lnTo>
                  <a:pt x="7851" y="3998"/>
                </a:lnTo>
                <a:lnTo>
                  <a:pt x="8144" y="3595"/>
                </a:lnTo>
                <a:lnTo>
                  <a:pt x="8291" y="3375"/>
                </a:lnTo>
                <a:lnTo>
                  <a:pt x="8401" y="3191"/>
                </a:lnTo>
                <a:lnTo>
                  <a:pt x="8474" y="2935"/>
                </a:lnTo>
                <a:lnTo>
                  <a:pt x="8511" y="2714"/>
                </a:lnTo>
                <a:lnTo>
                  <a:pt x="8511" y="2494"/>
                </a:lnTo>
                <a:lnTo>
                  <a:pt x="8437" y="2311"/>
                </a:lnTo>
                <a:lnTo>
                  <a:pt x="8327" y="2164"/>
                </a:lnTo>
                <a:lnTo>
                  <a:pt x="8217" y="2017"/>
                </a:lnTo>
                <a:lnTo>
                  <a:pt x="8071" y="1907"/>
                </a:lnTo>
                <a:lnTo>
                  <a:pt x="7887" y="1834"/>
                </a:lnTo>
                <a:lnTo>
                  <a:pt x="7667" y="1797"/>
                </a:lnTo>
                <a:lnTo>
                  <a:pt x="7484" y="1761"/>
                </a:lnTo>
                <a:close/>
                <a:moveTo>
                  <a:pt x="954" y="0"/>
                </a:moveTo>
                <a:lnTo>
                  <a:pt x="771" y="37"/>
                </a:lnTo>
                <a:lnTo>
                  <a:pt x="624" y="110"/>
                </a:lnTo>
                <a:lnTo>
                  <a:pt x="441" y="183"/>
                </a:lnTo>
                <a:lnTo>
                  <a:pt x="294" y="257"/>
                </a:lnTo>
                <a:lnTo>
                  <a:pt x="147" y="404"/>
                </a:lnTo>
                <a:lnTo>
                  <a:pt x="37" y="514"/>
                </a:lnTo>
                <a:lnTo>
                  <a:pt x="1" y="587"/>
                </a:lnTo>
                <a:lnTo>
                  <a:pt x="1" y="660"/>
                </a:lnTo>
                <a:lnTo>
                  <a:pt x="74" y="770"/>
                </a:lnTo>
                <a:lnTo>
                  <a:pt x="184" y="844"/>
                </a:lnTo>
                <a:lnTo>
                  <a:pt x="257" y="844"/>
                </a:lnTo>
                <a:lnTo>
                  <a:pt x="331" y="807"/>
                </a:lnTo>
                <a:lnTo>
                  <a:pt x="661" y="660"/>
                </a:lnTo>
                <a:lnTo>
                  <a:pt x="844" y="624"/>
                </a:lnTo>
                <a:lnTo>
                  <a:pt x="1028" y="587"/>
                </a:lnTo>
                <a:lnTo>
                  <a:pt x="991" y="624"/>
                </a:lnTo>
                <a:lnTo>
                  <a:pt x="991" y="844"/>
                </a:lnTo>
                <a:lnTo>
                  <a:pt x="991" y="1064"/>
                </a:lnTo>
                <a:lnTo>
                  <a:pt x="1101" y="1467"/>
                </a:lnTo>
                <a:lnTo>
                  <a:pt x="1358" y="2641"/>
                </a:lnTo>
                <a:lnTo>
                  <a:pt x="2312" y="7263"/>
                </a:lnTo>
                <a:lnTo>
                  <a:pt x="2348" y="7336"/>
                </a:lnTo>
                <a:lnTo>
                  <a:pt x="2422" y="7410"/>
                </a:lnTo>
                <a:lnTo>
                  <a:pt x="2495" y="7446"/>
                </a:lnTo>
                <a:lnTo>
                  <a:pt x="2678" y="7446"/>
                </a:lnTo>
                <a:lnTo>
                  <a:pt x="2752" y="7410"/>
                </a:lnTo>
                <a:lnTo>
                  <a:pt x="2825" y="7336"/>
                </a:lnTo>
                <a:lnTo>
                  <a:pt x="2862" y="7263"/>
                </a:lnTo>
                <a:lnTo>
                  <a:pt x="4072" y="4108"/>
                </a:lnTo>
                <a:lnTo>
                  <a:pt x="5246" y="990"/>
                </a:lnTo>
                <a:lnTo>
                  <a:pt x="6457" y="917"/>
                </a:lnTo>
                <a:lnTo>
                  <a:pt x="7667" y="880"/>
                </a:lnTo>
                <a:lnTo>
                  <a:pt x="8988" y="917"/>
                </a:lnTo>
                <a:lnTo>
                  <a:pt x="9648" y="990"/>
                </a:lnTo>
                <a:lnTo>
                  <a:pt x="9978" y="990"/>
                </a:lnTo>
                <a:lnTo>
                  <a:pt x="10308" y="954"/>
                </a:lnTo>
                <a:lnTo>
                  <a:pt x="10382" y="917"/>
                </a:lnTo>
                <a:lnTo>
                  <a:pt x="10455" y="880"/>
                </a:lnTo>
                <a:lnTo>
                  <a:pt x="10492" y="807"/>
                </a:lnTo>
                <a:lnTo>
                  <a:pt x="10492" y="734"/>
                </a:lnTo>
                <a:lnTo>
                  <a:pt x="10418" y="587"/>
                </a:lnTo>
                <a:lnTo>
                  <a:pt x="10382" y="514"/>
                </a:lnTo>
                <a:lnTo>
                  <a:pt x="10308" y="477"/>
                </a:lnTo>
                <a:lnTo>
                  <a:pt x="10015" y="404"/>
                </a:lnTo>
                <a:lnTo>
                  <a:pt x="9721" y="367"/>
                </a:lnTo>
                <a:lnTo>
                  <a:pt x="9134" y="330"/>
                </a:lnTo>
                <a:lnTo>
                  <a:pt x="7814" y="293"/>
                </a:lnTo>
                <a:lnTo>
                  <a:pt x="6420" y="330"/>
                </a:lnTo>
                <a:lnTo>
                  <a:pt x="5026" y="404"/>
                </a:lnTo>
                <a:lnTo>
                  <a:pt x="4916" y="440"/>
                </a:lnTo>
                <a:lnTo>
                  <a:pt x="4843" y="477"/>
                </a:lnTo>
                <a:lnTo>
                  <a:pt x="4806" y="550"/>
                </a:lnTo>
                <a:lnTo>
                  <a:pt x="4733" y="624"/>
                </a:lnTo>
                <a:lnTo>
                  <a:pt x="2678" y="6162"/>
                </a:lnTo>
                <a:lnTo>
                  <a:pt x="2128" y="3705"/>
                </a:lnTo>
                <a:lnTo>
                  <a:pt x="1725" y="1981"/>
                </a:lnTo>
                <a:lnTo>
                  <a:pt x="1541" y="1210"/>
                </a:lnTo>
                <a:lnTo>
                  <a:pt x="1468" y="844"/>
                </a:lnTo>
                <a:lnTo>
                  <a:pt x="1431" y="660"/>
                </a:lnTo>
                <a:lnTo>
                  <a:pt x="1395" y="550"/>
                </a:lnTo>
                <a:lnTo>
                  <a:pt x="1431" y="550"/>
                </a:lnTo>
                <a:lnTo>
                  <a:pt x="1468" y="514"/>
                </a:lnTo>
                <a:lnTo>
                  <a:pt x="1468" y="477"/>
                </a:lnTo>
                <a:lnTo>
                  <a:pt x="1505" y="367"/>
                </a:lnTo>
                <a:lnTo>
                  <a:pt x="1505" y="220"/>
                </a:lnTo>
                <a:lnTo>
                  <a:pt x="1468" y="110"/>
                </a:lnTo>
                <a:lnTo>
                  <a:pt x="1395" y="73"/>
                </a:lnTo>
                <a:lnTo>
                  <a:pt x="1321" y="37"/>
                </a:lnTo>
                <a:lnTo>
                  <a:pt x="1138"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506" name="Google Shape;506;p10"/>
          <p:cNvSpPr/>
          <p:nvPr/>
        </p:nvSpPr>
        <p:spPr>
          <a:xfrm>
            <a:off x="1403775" y="11500"/>
            <a:ext cx="288245" cy="184202"/>
          </a:xfrm>
          <a:custGeom>
            <a:avLst/>
            <a:gdLst/>
            <a:ahLst/>
            <a:cxnLst/>
            <a:rect l="l" t="t" r="r" b="b"/>
            <a:pathLst>
              <a:path w="10162" h="6494" extrusionOk="0">
                <a:moveTo>
                  <a:pt x="8291" y="587"/>
                </a:moveTo>
                <a:lnTo>
                  <a:pt x="8291" y="698"/>
                </a:lnTo>
                <a:lnTo>
                  <a:pt x="8327" y="771"/>
                </a:lnTo>
                <a:lnTo>
                  <a:pt x="8401" y="808"/>
                </a:lnTo>
                <a:lnTo>
                  <a:pt x="8474" y="808"/>
                </a:lnTo>
                <a:lnTo>
                  <a:pt x="8768" y="771"/>
                </a:lnTo>
                <a:lnTo>
                  <a:pt x="8914" y="771"/>
                </a:lnTo>
                <a:lnTo>
                  <a:pt x="8988" y="808"/>
                </a:lnTo>
                <a:lnTo>
                  <a:pt x="9024" y="844"/>
                </a:lnTo>
                <a:lnTo>
                  <a:pt x="9208" y="1101"/>
                </a:lnTo>
                <a:lnTo>
                  <a:pt x="9318" y="1321"/>
                </a:lnTo>
                <a:lnTo>
                  <a:pt x="9465" y="1615"/>
                </a:lnTo>
                <a:lnTo>
                  <a:pt x="9538" y="1871"/>
                </a:lnTo>
                <a:lnTo>
                  <a:pt x="9611" y="2165"/>
                </a:lnTo>
                <a:lnTo>
                  <a:pt x="9648" y="2458"/>
                </a:lnTo>
                <a:lnTo>
                  <a:pt x="9648" y="2715"/>
                </a:lnTo>
                <a:lnTo>
                  <a:pt x="9575" y="2972"/>
                </a:lnTo>
                <a:lnTo>
                  <a:pt x="9501" y="3229"/>
                </a:lnTo>
                <a:lnTo>
                  <a:pt x="9354" y="3485"/>
                </a:lnTo>
                <a:lnTo>
                  <a:pt x="9171" y="3669"/>
                </a:lnTo>
                <a:lnTo>
                  <a:pt x="8988" y="3852"/>
                </a:lnTo>
                <a:lnTo>
                  <a:pt x="8731" y="3962"/>
                </a:lnTo>
                <a:lnTo>
                  <a:pt x="8474" y="3999"/>
                </a:lnTo>
                <a:lnTo>
                  <a:pt x="8327" y="3999"/>
                </a:lnTo>
                <a:lnTo>
                  <a:pt x="8217" y="3925"/>
                </a:lnTo>
                <a:lnTo>
                  <a:pt x="8107" y="3852"/>
                </a:lnTo>
                <a:lnTo>
                  <a:pt x="7997" y="3742"/>
                </a:lnTo>
                <a:lnTo>
                  <a:pt x="7851" y="3485"/>
                </a:lnTo>
                <a:lnTo>
                  <a:pt x="7740" y="3229"/>
                </a:lnTo>
                <a:lnTo>
                  <a:pt x="7630" y="2935"/>
                </a:lnTo>
                <a:lnTo>
                  <a:pt x="7594" y="2605"/>
                </a:lnTo>
                <a:lnTo>
                  <a:pt x="7557" y="2311"/>
                </a:lnTo>
                <a:lnTo>
                  <a:pt x="7594" y="1981"/>
                </a:lnTo>
                <a:lnTo>
                  <a:pt x="7630" y="1578"/>
                </a:lnTo>
                <a:lnTo>
                  <a:pt x="7777" y="1211"/>
                </a:lnTo>
                <a:lnTo>
                  <a:pt x="7887" y="1028"/>
                </a:lnTo>
                <a:lnTo>
                  <a:pt x="7997" y="844"/>
                </a:lnTo>
                <a:lnTo>
                  <a:pt x="8107" y="698"/>
                </a:lnTo>
                <a:lnTo>
                  <a:pt x="8291" y="587"/>
                </a:lnTo>
                <a:close/>
                <a:moveTo>
                  <a:pt x="8401" y="147"/>
                </a:moveTo>
                <a:lnTo>
                  <a:pt x="8181" y="221"/>
                </a:lnTo>
                <a:lnTo>
                  <a:pt x="7961" y="294"/>
                </a:lnTo>
                <a:lnTo>
                  <a:pt x="7814" y="404"/>
                </a:lnTo>
                <a:lnTo>
                  <a:pt x="7667" y="551"/>
                </a:lnTo>
                <a:lnTo>
                  <a:pt x="7520" y="698"/>
                </a:lnTo>
                <a:lnTo>
                  <a:pt x="7410" y="881"/>
                </a:lnTo>
                <a:lnTo>
                  <a:pt x="7264" y="1284"/>
                </a:lnTo>
                <a:lnTo>
                  <a:pt x="7154" y="1688"/>
                </a:lnTo>
                <a:lnTo>
                  <a:pt x="7117" y="2055"/>
                </a:lnTo>
                <a:lnTo>
                  <a:pt x="7080" y="2458"/>
                </a:lnTo>
                <a:lnTo>
                  <a:pt x="7154" y="2935"/>
                </a:lnTo>
                <a:lnTo>
                  <a:pt x="7264" y="3375"/>
                </a:lnTo>
                <a:lnTo>
                  <a:pt x="7410" y="3779"/>
                </a:lnTo>
                <a:lnTo>
                  <a:pt x="7520" y="3962"/>
                </a:lnTo>
                <a:lnTo>
                  <a:pt x="7667" y="4146"/>
                </a:lnTo>
                <a:lnTo>
                  <a:pt x="7814" y="4292"/>
                </a:lnTo>
                <a:lnTo>
                  <a:pt x="7961" y="4402"/>
                </a:lnTo>
                <a:lnTo>
                  <a:pt x="8144" y="4476"/>
                </a:lnTo>
                <a:lnTo>
                  <a:pt x="8364" y="4512"/>
                </a:lnTo>
                <a:lnTo>
                  <a:pt x="8584" y="4512"/>
                </a:lnTo>
                <a:lnTo>
                  <a:pt x="8768" y="4476"/>
                </a:lnTo>
                <a:lnTo>
                  <a:pt x="8988" y="4439"/>
                </a:lnTo>
                <a:lnTo>
                  <a:pt x="9134" y="4366"/>
                </a:lnTo>
                <a:lnTo>
                  <a:pt x="9318" y="4256"/>
                </a:lnTo>
                <a:lnTo>
                  <a:pt x="9465" y="4146"/>
                </a:lnTo>
                <a:lnTo>
                  <a:pt x="9721" y="3852"/>
                </a:lnTo>
                <a:lnTo>
                  <a:pt x="9905" y="3522"/>
                </a:lnTo>
                <a:lnTo>
                  <a:pt x="10051" y="3118"/>
                </a:lnTo>
                <a:lnTo>
                  <a:pt x="10161" y="2752"/>
                </a:lnTo>
                <a:lnTo>
                  <a:pt x="10161" y="2348"/>
                </a:lnTo>
                <a:lnTo>
                  <a:pt x="10125" y="2091"/>
                </a:lnTo>
                <a:lnTo>
                  <a:pt x="10051" y="1761"/>
                </a:lnTo>
                <a:lnTo>
                  <a:pt x="9941" y="1394"/>
                </a:lnTo>
                <a:lnTo>
                  <a:pt x="9758" y="1064"/>
                </a:lnTo>
                <a:lnTo>
                  <a:pt x="9575" y="734"/>
                </a:lnTo>
                <a:lnTo>
                  <a:pt x="9354" y="441"/>
                </a:lnTo>
                <a:lnTo>
                  <a:pt x="9244" y="331"/>
                </a:lnTo>
                <a:lnTo>
                  <a:pt x="9098" y="257"/>
                </a:lnTo>
                <a:lnTo>
                  <a:pt x="8988" y="221"/>
                </a:lnTo>
                <a:lnTo>
                  <a:pt x="8841" y="184"/>
                </a:lnTo>
                <a:lnTo>
                  <a:pt x="8621" y="147"/>
                </a:lnTo>
                <a:close/>
                <a:moveTo>
                  <a:pt x="3999" y="1"/>
                </a:moveTo>
                <a:lnTo>
                  <a:pt x="3926" y="37"/>
                </a:lnTo>
                <a:lnTo>
                  <a:pt x="3852" y="111"/>
                </a:lnTo>
                <a:lnTo>
                  <a:pt x="3816" y="404"/>
                </a:lnTo>
                <a:lnTo>
                  <a:pt x="3779" y="734"/>
                </a:lnTo>
                <a:lnTo>
                  <a:pt x="3705" y="1321"/>
                </a:lnTo>
                <a:lnTo>
                  <a:pt x="3632" y="2458"/>
                </a:lnTo>
                <a:lnTo>
                  <a:pt x="2898" y="2385"/>
                </a:lnTo>
                <a:lnTo>
                  <a:pt x="2128" y="2385"/>
                </a:lnTo>
                <a:lnTo>
                  <a:pt x="1395" y="2422"/>
                </a:lnTo>
                <a:lnTo>
                  <a:pt x="1028" y="2495"/>
                </a:lnTo>
                <a:lnTo>
                  <a:pt x="661" y="2568"/>
                </a:lnTo>
                <a:lnTo>
                  <a:pt x="661" y="2495"/>
                </a:lnTo>
                <a:lnTo>
                  <a:pt x="588" y="2458"/>
                </a:lnTo>
                <a:lnTo>
                  <a:pt x="551" y="2495"/>
                </a:lnTo>
                <a:lnTo>
                  <a:pt x="478" y="1651"/>
                </a:lnTo>
                <a:lnTo>
                  <a:pt x="441" y="918"/>
                </a:lnTo>
                <a:lnTo>
                  <a:pt x="404" y="551"/>
                </a:lnTo>
                <a:lnTo>
                  <a:pt x="367" y="184"/>
                </a:lnTo>
                <a:lnTo>
                  <a:pt x="331" y="111"/>
                </a:lnTo>
                <a:lnTo>
                  <a:pt x="147" y="111"/>
                </a:lnTo>
                <a:lnTo>
                  <a:pt x="111" y="184"/>
                </a:lnTo>
                <a:lnTo>
                  <a:pt x="37" y="514"/>
                </a:lnTo>
                <a:lnTo>
                  <a:pt x="1" y="881"/>
                </a:lnTo>
                <a:lnTo>
                  <a:pt x="1" y="1578"/>
                </a:lnTo>
                <a:lnTo>
                  <a:pt x="37" y="2275"/>
                </a:lnTo>
                <a:lnTo>
                  <a:pt x="111" y="2972"/>
                </a:lnTo>
                <a:lnTo>
                  <a:pt x="184" y="3632"/>
                </a:lnTo>
                <a:lnTo>
                  <a:pt x="294" y="4329"/>
                </a:lnTo>
                <a:lnTo>
                  <a:pt x="404" y="4989"/>
                </a:lnTo>
                <a:lnTo>
                  <a:pt x="478" y="5356"/>
                </a:lnTo>
                <a:lnTo>
                  <a:pt x="551" y="5503"/>
                </a:lnTo>
                <a:lnTo>
                  <a:pt x="588" y="5650"/>
                </a:lnTo>
                <a:lnTo>
                  <a:pt x="551" y="5723"/>
                </a:lnTo>
                <a:lnTo>
                  <a:pt x="588" y="5833"/>
                </a:lnTo>
                <a:lnTo>
                  <a:pt x="661" y="5906"/>
                </a:lnTo>
                <a:lnTo>
                  <a:pt x="734" y="5943"/>
                </a:lnTo>
                <a:lnTo>
                  <a:pt x="881" y="5943"/>
                </a:lnTo>
                <a:lnTo>
                  <a:pt x="954" y="5906"/>
                </a:lnTo>
                <a:lnTo>
                  <a:pt x="1028" y="5833"/>
                </a:lnTo>
                <a:lnTo>
                  <a:pt x="1064" y="5760"/>
                </a:lnTo>
                <a:lnTo>
                  <a:pt x="1064" y="5650"/>
                </a:lnTo>
                <a:lnTo>
                  <a:pt x="1064" y="5466"/>
                </a:lnTo>
                <a:lnTo>
                  <a:pt x="881" y="4696"/>
                </a:lnTo>
                <a:lnTo>
                  <a:pt x="734" y="3889"/>
                </a:lnTo>
                <a:lnTo>
                  <a:pt x="624" y="3082"/>
                </a:lnTo>
                <a:lnTo>
                  <a:pt x="588" y="2935"/>
                </a:lnTo>
                <a:lnTo>
                  <a:pt x="991" y="2972"/>
                </a:lnTo>
                <a:lnTo>
                  <a:pt x="1358" y="2935"/>
                </a:lnTo>
                <a:lnTo>
                  <a:pt x="2128" y="2898"/>
                </a:lnTo>
                <a:lnTo>
                  <a:pt x="2862" y="2898"/>
                </a:lnTo>
                <a:lnTo>
                  <a:pt x="3632" y="2972"/>
                </a:lnTo>
                <a:lnTo>
                  <a:pt x="3559" y="4256"/>
                </a:lnTo>
                <a:lnTo>
                  <a:pt x="3485" y="4843"/>
                </a:lnTo>
                <a:lnTo>
                  <a:pt x="3485" y="4989"/>
                </a:lnTo>
                <a:lnTo>
                  <a:pt x="3522" y="5173"/>
                </a:lnTo>
                <a:lnTo>
                  <a:pt x="3559" y="5283"/>
                </a:lnTo>
                <a:lnTo>
                  <a:pt x="3632" y="5393"/>
                </a:lnTo>
                <a:lnTo>
                  <a:pt x="3669" y="5429"/>
                </a:lnTo>
                <a:lnTo>
                  <a:pt x="3742" y="5466"/>
                </a:lnTo>
                <a:lnTo>
                  <a:pt x="3852" y="5393"/>
                </a:lnTo>
                <a:lnTo>
                  <a:pt x="3926" y="5319"/>
                </a:lnTo>
                <a:lnTo>
                  <a:pt x="3999" y="5209"/>
                </a:lnTo>
                <a:lnTo>
                  <a:pt x="4036" y="4916"/>
                </a:lnTo>
                <a:lnTo>
                  <a:pt x="4036" y="4366"/>
                </a:lnTo>
                <a:lnTo>
                  <a:pt x="4109" y="2935"/>
                </a:lnTo>
                <a:lnTo>
                  <a:pt x="4146" y="1468"/>
                </a:lnTo>
                <a:lnTo>
                  <a:pt x="4182" y="771"/>
                </a:lnTo>
                <a:lnTo>
                  <a:pt x="4182" y="441"/>
                </a:lnTo>
                <a:lnTo>
                  <a:pt x="4146" y="111"/>
                </a:lnTo>
                <a:lnTo>
                  <a:pt x="4072" y="37"/>
                </a:lnTo>
                <a:lnTo>
                  <a:pt x="3999" y="1"/>
                </a:lnTo>
                <a:close/>
                <a:moveTo>
                  <a:pt x="5503" y="3779"/>
                </a:moveTo>
                <a:lnTo>
                  <a:pt x="5246" y="3815"/>
                </a:lnTo>
                <a:lnTo>
                  <a:pt x="5026" y="3925"/>
                </a:lnTo>
                <a:lnTo>
                  <a:pt x="4879" y="3999"/>
                </a:lnTo>
                <a:lnTo>
                  <a:pt x="4806" y="4109"/>
                </a:lnTo>
                <a:lnTo>
                  <a:pt x="4806" y="4146"/>
                </a:lnTo>
                <a:lnTo>
                  <a:pt x="4843" y="4182"/>
                </a:lnTo>
                <a:lnTo>
                  <a:pt x="4916" y="4256"/>
                </a:lnTo>
                <a:lnTo>
                  <a:pt x="5246" y="4256"/>
                </a:lnTo>
                <a:lnTo>
                  <a:pt x="5723" y="4219"/>
                </a:lnTo>
                <a:lnTo>
                  <a:pt x="5723" y="4219"/>
                </a:lnTo>
                <a:lnTo>
                  <a:pt x="5686" y="4329"/>
                </a:lnTo>
                <a:lnTo>
                  <a:pt x="5576" y="4439"/>
                </a:lnTo>
                <a:lnTo>
                  <a:pt x="5393" y="4622"/>
                </a:lnTo>
                <a:lnTo>
                  <a:pt x="5026" y="5099"/>
                </a:lnTo>
                <a:lnTo>
                  <a:pt x="4659" y="5613"/>
                </a:lnTo>
                <a:lnTo>
                  <a:pt x="4366" y="6126"/>
                </a:lnTo>
                <a:lnTo>
                  <a:pt x="4329" y="6273"/>
                </a:lnTo>
                <a:lnTo>
                  <a:pt x="4366" y="6420"/>
                </a:lnTo>
                <a:lnTo>
                  <a:pt x="4476" y="6493"/>
                </a:lnTo>
                <a:lnTo>
                  <a:pt x="4623" y="6493"/>
                </a:lnTo>
                <a:lnTo>
                  <a:pt x="6310" y="6126"/>
                </a:lnTo>
                <a:lnTo>
                  <a:pt x="6383" y="6090"/>
                </a:lnTo>
                <a:lnTo>
                  <a:pt x="6457" y="6016"/>
                </a:lnTo>
                <a:lnTo>
                  <a:pt x="6493" y="5943"/>
                </a:lnTo>
                <a:lnTo>
                  <a:pt x="6457" y="5833"/>
                </a:lnTo>
                <a:lnTo>
                  <a:pt x="6420" y="5760"/>
                </a:lnTo>
                <a:lnTo>
                  <a:pt x="6383" y="5686"/>
                </a:lnTo>
                <a:lnTo>
                  <a:pt x="6273" y="5650"/>
                </a:lnTo>
                <a:lnTo>
                  <a:pt x="6163" y="5650"/>
                </a:lnTo>
                <a:lnTo>
                  <a:pt x="5026" y="5906"/>
                </a:lnTo>
                <a:lnTo>
                  <a:pt x="5319" y="5466"/>
                </a:lnTo>
                <a:lnTo>
                  <a:pt x="5650" y="5063"/>
                </a:lnTo>
                <a:lnTo>
                  <a:pt x="5870" y="4806"/>
                </a:lnTo>
                <a:lnTo>
                  <a:pt x="6053" y="4549"/>
                </a:lnTo>
                <a:lnTo>
                  <a:pt x="6126" y="4402"/>
                </a:lnTo>
                <a:lnTo>
                  <a:pt x="6200" y="4256"/>
                </a:lnTo>
                <a:lnTo>
                  <a:pt x="6200" y="4109"/>
                </a:lnTo>
                <a:lnTo>
                  <a:pt x="6200" y="3925"/>
                </a:lnTo>
                <a:lnTo>
                  <a:pt x="6163" y="3889"/>
                </a:lnTo>
                <a:lnTo>
                  <a:pt x="6126" y="3815"/>
                </a:lnTo>
                <a:lnTo>
                  <a:pt x="5980" y="3779"/>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507" name="Google Shape;507;p10"/>
          <p:cNvSpPr/>
          <p:nvPr/>
        </p:nvSpPr>
        <p:spPr>
          <a:xfrm>
            <a:off x="955990" y="-57166"/>
            <a:ext cx="323616" cy="321546"/>
          </a:xfrm>
          <a:custGeom>
            <a:avLst/>
            <a:gdLst/>
            <a:ahLst/>
            <a:cxnLst/>
            <a:rect l="l" t="t" r="r" b="b"/>
            <a:pathLst>
              <a:path w="11409" h="11336" extrusionOk="0">
                <a:moveTo>
                  <a:pt x="5173" y="4219"/>
                </a:moveTo>
                <a:lnTo>
                  <a:pt x="5136" y="4256"/>
                </a:lnTo>
                <a:lnTo>
                  <a:pt x="5100" y="4292"/>
                </a:lnTo>
                <a:lnTo>
                  <a:pt x="4990" y="4366"/>
                </a:lnTo>
                <a:lnTo>
                  <a:pt x="4916" y="4476"/>
                </a:lnTo>
                <a:lnTo>
                  <a:pt x="4916" y="4512"/>
                </a:lnTo>
                <a:lnTo>
                  <a:pt x="4843" y="4659"/>
                </a:lnTo>
                <a:lnTo>
                  <a:pt x="4843" y="4769"/>
                </a:lnTo>
                <a:lnTo>
                  <a:pt x="4880" y="4843"/>
                </a:lnTo>
                <a:lnTo>
                  <a:pt x="4990" y="4916"/>
                </a:lnTo>
                <a:lnTo>
                  <a:pt x="5100" y="4989"/>
                </a:lnTo>
                <a:lnTo>
                  <a:pt x="5283" y="4989"/>
                </a:lnTo>
                <a:lnTo>
                  <a:pt x="5430" y="4916"/>
                </a:lnTo>
                <a:lnTo>
                  <a:pt x="5540" y="4769"/>
                </a:lnTo>
                <a:lnTo>
                  <a:pt x="5577" y="4696"/>
                </a:lnTo>
                <a:lnTo>
                  <a:pt x="5613" y="4623"/>
                </a:lnTo>
                <a:lnTo>
                  <a:pt x="5577" y="4549"/>
                </a:lnTo>
                <a:lnTo>
                  <a:pt x="5577" y="4476"/>
                </a:lnTo>
                <a:lnTo>
                  <a:pt x="5430" y="4402"/>
                </a:lnTo>
                <a:lnTo>
                  <a:pt x="5320" y="4366"/>
                </a:lnTo>
                <a:lnTo>
                  <a:pt x="5320" y="4292"/>
                </a:lnTo>
                <a:lnTo>
                  <a:pt x="5246" y="4256"/>
                </a:lnTo>
                <a:lnTo>
                  <a:pt x="5173" y="4219"/>
                </a:lnTo>
                <a:close/>
                <a:moveTo>
                  <a:pt x="5980" y="6016"/>
                </a:moveTo>
                <a:lnTo>
                  <a:pt x="6017" y="6053"/>
                </a:lnTo>
                <a:lnTo>
                  <a:pt x="6053" y="6126"/>
                </a:lnTo>
                <a:lnTo>
                  <a:pt x="6053" y="6200"/>
                </a:lnTo>
                <a:lnTo>
                  <a:pt x="5907" y="6237"/>
                </a:lnTo>
                <a:lnTo>
                  <a:pt x="5943" y="6090"/>
                </a:lnTo>
                <a:lnTo>
                  <a:pt x="5980" y="6016"/>
                </a:lnTo>
                <a:close/>
                <a:moveTo>
                  <a:pt x="5833" y="5613"/>
                </a:moveTo>
                <a:lnTo>
                  <a:pt x="5723" y="5650"/>
                </a:lnTo>
                <a:lnTo>
                  <a:pt x="5650" y="5723"/>
                </a:lnTo>
                <a:lnTo>
                  <a:pt x="5613" y="5796"/>
                </a:lnTo>
                <a:lnTo>
                  <a:pt x="5613" y="5870"/>
                </a:lnTo>
                <a:lnTo>
                  <a:pt x="5687" y="5943"/>
                </a:lnTo>
                <a:lnTo>
                  <a:pt x="5577" y="6163"/>
                </a:lnTo>
                <a:lnTo>
                  <a:pt x="5540" y="6420"/>
                </a:lnTo>
                <a:lnTo>
                  <a:pt x="5577" y="6530"/>
                </a:lnTo>
                <a:lnTo>
                  <a:pt x="5687" y="6567"/>
                </a:lnTo>
                <a:lnTo>
                  <a:pt x="5833" y="6603"/>
                </a:lnTo>
                <a:lnTo>
                  <a:pt x="5980" y="6603"/>
                </a:lnTo>
                <a:lnTo>
                  <a:pt x="6090" y="6567"/>
                </a:lnTo>
                <a:lnTo>
                  <a:pt x="6237" y="6530"/>
                </a:lnTo>
                <a:lnTo>
                  <a:pt x="6347" y="6457"/>
                </a:lnTo>
                <a:lnTo>
                  <a:pt x="6420" y="6347"/>
                </a:lnTo>
                <a:lnTo>
                  <a:pt x="6457" y="6200"/>
                </a:lnTo>
                <a:lnTo>
                  <a:pt x="6457" y="6053"/>
                </a:lnTo>
                <a:lnTo>
                  <a:pt x="6420" y="5943"/>
                </a:lnTo>
                <a:lnTo>
                  <a:pt x="6347" y="5833"/>
                </a:lnTo>
                <a:lnTo>
                  <a:pt x="6274" y="5760"/>
                </a:lnTo>
                <a:lnTo>
                  <a:pt x="6163" y="5686"/>
                </a:lnTo>
                <a:lnTo>
                  <a:pt x="6053" y="5650"/>
                </a:lnTo>
                <a:lnTo>
                  <a:pt x="5943" y="5613"/>
                </a:lnTo>
                <a:close/>
                <a:moveTo>
                  <a:pt x="3926" y="441"/>
                </a:moveTo>
                <a:lnTo>
                  <a:pt x="4623" y="478"/>
                </a:lnTo>
                <a:lnTo>
                  <a:pt x="5356" y="478"/>
                </a:lnTo>
                <a:lnTo>
                  <a:pt x="6824" y="551"/>
                </a:lnTo>
                <a:lnTo>
                  <a:pt x="7631" y="551"/>
                </a:lnTo>
                <a:lnTo>
                  <a:pt x="7704" y="734"/>
                </a:lnTo>
                <a:lnTo>
                  <a:pt x="7777" y="1064"/>
                </a:lnTo>
                <a:lnTo>
                  <a:pt x="7521" y="1174"/>
                </a:lnTo>
                <a:lnTo>
                  <a:pt x="7191" y="1211"/>
                </a:lnTo>
                <a:lnTo>
                  <a:pt x="7044" y="1211"/>
                </a:lnTo>
                <a:lnTo>
                  <a:pt x="6860" y="1174"/>
                </a:lnTo>
                <a:lnTo>
                  <a:pt x="6714" y="1174"/>
                </a:lnTo>
                <a:lnTo>
                  <a:pt x="6530" y="1211"/>
                </a:lnTo>
                <a:lnTo>
                  <a:pt x="6494" y="1248"/>
                </a:lnTo>
                <a:lnTo>
                  <a:pt x="6457" y="1321"/>
                </a:lnTo>
                <a:lnTo>
                  <a:pt x="6420" y="1395"/>
                </a:lnTo>
                <a:lnTo>
                  <a:pt x="6457" y="1468"/>
                </a:lnTo>
                <a:lnTo>
                  <a:pt x="6457" y="1505"/>
                </a:lnTo>
                <a:lnTo>
                  <a:pt x="6494" y="1578"/>
                </a:lnTo>
                <a:lnTo>
                  <a:pt x="6567" y="1651"/>
                </a:lnTo>
                <a:lnTo>
                  <a:pt x="6567" y="1871"/>
                </a:lnTo>
                <a:lnTo>
                  <a:pt x="6567" y="2092"/>
                </a:lnTo>
                <a:lnTo>
                  <a:pt x="6640" y="2642"/>
                </a:lnTo>
                <a:lnTo>
                  <a:pt x="6677" y="3192"/>
                </a:lnTo>
                <a:lnTo>
                  <a:pt x="6714" y="3632"/>
                </a:lnTo>
                <a:lnTo>
                  <a:pt x="6714" y="4072"/>
                </a:lnTo>
                <a:lnTo>
                  <a:pt x="6677" y="4586"/>
                </a:lnTo>
                <a:lnTo>
                  <a:pt x="6640" y="4843"/>
                </a:lnTo>
                <a:lnTo>
                  <a:pt x="6640" y="5099"/>
                </a:lnTo>
                <a:lnTo>
                  <a:pt x="6677" y="5246"/>
                </a:lnTo>
                <a:lnTo>
                  <a:pt x="6640" y="5319"/>
                </a:lnTo>
                <a:lnTo>
                  <a:pt x="6640" y="5393"/>
                </a:lnTo>
                <a:lnTo>
                  <a:pt x="6640" y="5466"/>
                </a:lnTo>
                <a:lnTo>
                  <a:pt x="6714" y="5540"/>
                </a:lnTo>
                <a:lnTo>
                  <a:pt x="7117" y="5796"/>
                </a:lnTo>
                <a:lnTo>
                  <a:pt x="7484" y="6016"/>
                </a:lnTo>
                <a:lnTo>
                  <a:pt x="7851" y="6310"/>
                </a:lnTo>
                <a:lnTo>
                  <a:pt x="8218" y="6640"/>
                </a:lnTo>
                <a:lnTo>
                  <a:pt x="8915" y="7300"/>
                </a:lnTo>
                <a:lnTo>
                  <a:pt x="8621" y="7337"/>
                </a:lnTo>
                <a:lnTo>
                  <a:pt x="8328" y="7300"/>
                </a:lnTo>
                <a:lnTo>
                  <a:pt x="8108" y="7227"/>
                </a:lnTo>
                <a:lnTo>
                  <a:pt x="7887" y="7154"/>
                </a:lnTo>
                <a:lnTo>
                  <a:pt x="7484" y="6933"/>
                </a:lnTo>
                <a:lnTo>
                  <a:pt x="7117" y="6823"/>
                </a:lnTo>
                <a:lnTo>
                  <a:pt x="6750" y="6787"/>
                </a:lnTo>
                <a:lnTo>
                  <a:pt x="6384" y="6823"/>
                </a:lnTo>
                <a:lnTo>
                  <a:pt x="5980" y="6933"/>
                </a:lnTo>
                <a:lnTo>
                  <a:pt x="5577" y="7044"/>
                </a:lnTo>
                <a:lnTo>
                  <a:pt x="5210" y="7227"/>
                </a:lnTo>
                <a:lnTo>
                  <a:pt x="4843" y="7374"/>
                </a:lnTo>
                <a:lnTo>
                  <a:pt x="4439" y="7520"/>
                </a:lnTo>
                <a:lnTo>
                  <a:pt x="4109" y="7557"/>
                </a:lnTo>
                <a:lnTo>
                  <a:pt x="3816" y="7594"/>
                </a:lnTo>
                <a:lnTo>
                  <a:pt x="3889" y="7557"/>
                </a:lnTo>
                <a:lnTo>
                  <a:pt x="3926" y="7484"/>
                </a:lnTo>
                <a:lnTo>
                  <a:pt x="3926" y="7374"/>
                </a:lnTo>
                <a:lnTo>
                  <a:pt x="3926" y="7300"/>
                </a:lnTo>
                <a:lnTo>
                  <a:pt x="3889" y="7227"/>
                </a:lnTo>
                <a:lnTo>
                  <a:pt x="3816" y="7190"/>
                </a:lnTo>
                <a:lnTo>
                  <a:pt x="2789" y="7190"/>
                </a:lnTo>
                <a:lnTo>
                  <a:pt x="2935" y="7044"/>
                </a:lnTo>
                <a:lnTo>
                  <a:pt x="3266" y="6677"/>
                </a:lnTo>
                <a:lnTo>
                  <a:pt x="3559" y="6713"/>
                </a:lnTo>
                <a:lnTo>
                  <a:pt x="3853" y="6713"/>
                </a:lnTo>
                <a:lnTo>
                  <a:pt x="4403" y="6677"/>
                </a:lnTo>
                <a:lnTo>
                  <a:pt x="4549" y="6640"/>
                </a:lnTo>
                <a:lnTo>
                  <a:pt x="4623" y="6530"/>
                </a:lnTo>
                <a:lnTo>
                  <a:pt x="4623" y="6457"/>
                </a:lnTo>
                <a:lnTo>
                  <a:pt x="4586" y="6383"/>
                </a:lnTo>
                <a:lnTo>
                  <a:pt x="4513" y="6310"/>
                </a:lnTo>
                <a:lnTo>
                  <a:pt x="4403" y="6273"/>
                </a:lnTo>
                <a:lnTo>
                  <a:pt x="3669" y="6273"/>
                </a:lnTo>
                <a:lnTo>
                  <a:pt x="3926" y="6016"/>
                </a:lnTo>
                <a:lnTo>
                  <a:pt x="4183" y="5723"/>
                </a:lnTo>
                <a:lnTo>
                  <a:pt x="4293" y="5723"/>
                </a:lnTo>
                <a:lnTo>
                  <a:pt x="4366" y="5686"/>
                </a:lnTo>
                <a:lnTo>
                  <a:pt x="4439" y="5576"/>
                </a:lnTo>
                <a:lnTo>
                  <a:pt x="4476" y="5466"/>
                </a:lnTo>
                <a:lnTo>
                  <a:pt x="4403" y="3449"/>
                </a:lnTo>
                <a:lnTo>
                  <a:pt x="4366" y="2495"/>
                </a:lnTo>
                <a:lnTo>
                  <a:pt x="4329" y="2018"/>
                </a:lnTo>
                <a:lnTo>
                  <a:pt x="4293" y="1541"/>
                </a:lnTo>
                <a:lnTo>
                  <a:pt x="4256" y="1431"/>
                </a:lnTo>
                <a:lnTo>
                  <a:pt x="4549" y="1505"/>
                </a:lnTo>
                <a:lnTo>
                  <a:pt x="4953" y="1578"/>
                </a:lnTo>
                <a:lnTo>
                  <a:pt x="5173" y="1578"/>
                </a:lnTo>
                <a:lnTo>
                  <a:pt x="5356" y="1505"/>
                </a:lnTo>
                <a:lnTo>
                  <a:pt x="5393" y="1468"/>
                </a:lnTo>
                <a:lnTo>
                  <a:pt x="5430" y="1431"/>
                </a:lnTo>
                <a:lnTo>
                  <a:pt x="5430" y="1358"/>
                </a:lnTo>
                <a:lnTo>
                  <a:pt x="5393" y="1321"/>
                </a:lnTo>
                <a:lnTo>
                  <a:pt x="5246" y="1211"/>
                </a:lnTo>
                <a:lnTo>
                  <a:pt x="5063" y="1174"/>
                </a:lnTo>
                <a:lnTo>
                  <a:pt x="4733" y="1138"/>
                </a:lnTo>
                <a:lnTo>
                  <a:pt x="4219" y="1064"/>
                </a:lnTo>
                <a:lnTo>
                  <a:pt x="4183" y="1028"/>
                </a:lnTo>
                <a:lnTo>
                  <a:pt x="4146" y="991"/>
                </a:lnTo>
                <a:lnTo>
                  <a:pt x="3999" y="991"/>
                </a:lnTo>
                <a:lnTo>
                  <a:pt x="3853" y="1028"/>
                </a:lnTo>
                <a:lnTo>
                  <a:pt x="3706" y="1064"/>
                </a:lnTo>
                <a:lnTo>
                  <a:pt x="3596" y="1064"/>
                </a:lnTo>
                <a:lnTo>
                  <a:pt x="3522" y="1028"/>
                </a:lnTo>
                <a:lnTo>
                  <a:pt x="3486" y="991"/>
                </a:lnTo>
                <a:lnTo>
                  <a:pt x="3412" y="881"/>
                </a:lnTo>
                <a:lnTo>
                  <a:pt x="3412" y="771"/>
                </a:lnTo>
                <a:lnTo>
                  <a:pt x="3412" y="698"/>
                </a:lnTo>
                <a:lnTo>
                  <a:pt x="3486" y="624"/>
                </a:lnTo>
                <a:lnTo>
                  <a:pt x="3559" y="551"/>
                </a:lnTo>
                <a:lnTo>
                  <a:pt x="3742" y="478"/>
                </a:lnTo>
                <a:lnTo>
                  <a:pt x="3926" y="441"/>
                </a:lnTo>
                <a:close/>
                <a:moveTo>
                  <a:pt x="6090" y="8071"/>
                </a:moveTo>
                <a:lnTo>
                  <a:pt x="6127" y="8144"/>
                </a:lnTo>
                <a:lnTo>
                  <a:pt x="6127" y="8217"/>
                </a:lnTo>
                <a:lnTo>
                  <a:pt x="6090" y="8291"/>
                </a:lnTo>
                <a:lnTo>
                  <a:pt x="6053" y="8364"/>
                </a:lnTo>
                <a:lnTo>
                  <a:pt x="5980" y="8401"/>
                </a:lnTo>
                <a:lnTo>
                  <a:pt x="5907" y="8401"/>
                </a:lnTo>
                <a:lnTo>
                  <a:pt x="5833" y="8364"/>
                </a:lnTo>
                <a:lnTo>
                  <a:pt x="5760" y="8291"/>
                </a:lnTo>
                <a:lnTo>
                  <a:pt x="5760" y="8181"/>
                </a:lnTo>
                <a:lnTo>
                  <a:pt x="5833" y="8144"/>
                </a:lnTo>
                <a:lnTo>
                  <a:pt x="5943" y="8071"/>
                </a:lnTo>
                <a:lnTo>
                  <a:pt x="6017" y="8107"/>
                </a:lnTo>
                <a:lnTo>
                  <a:pt x="6053" y="8107"/>
                </a:lnTo>
                <a:lnTo>
                  <a:pt x="6090" y="8071"/>
                </a:lnTo>
                <a:close/>
                <a:moveTo>
                  <a:pt x="5907" y="7630"/>
                </a:moveTo>
                <a:lnTo>
                  <a:pt x="5797" y="7667"/>
                </a:lnTo>
                <a:lnTo>
                  <a:pt x="5687" y="7704"/>
                </a:lnTo>
                <a:lnTo>
                  <a:pt x="5577" y="7777"/>
                </a:lnTo>
                <a:lnTo>
                  <a:pt x="5467" y="7887"/>
                </a:lnTo>
                <a:lnTo>
                  <a:pt x="5467" y="7924"/>
                </a:lnTo>
                <a:lnTo>
                  <a:pt x="5430" y="7997"/>
                </a:lnTo>
                <a:lnTo>
                  <a:pt x="5503" y="8071"/>
                </a:lnTo>
                <a:lnTo>
                  <a:pt x="5430" y="8217"/>
                </a:lnTo>
                <a:lnTo>
                  <a:pt x="5430" y="8364"/>
                </a:lnTo>
                <a:lnTo>
                  <a:pt x="5467" y="8474"/>
                </a:lnTo>
                <a:lnTo>
                  <a:pt x="5540" y="8584"/>
                </a:lnTo>
                <a:lnTo>
                  <a:pt x="5650" y="8694"/>
                </a:lnTo>
                <a:lnTo>
                  <a:pt x="5797" y="8731"/>
                </a:lnTo>
                <a:lnTo>
                  <a:pt x="5907" y="8768"/>
                </a:lnTo>
                <a:lnTo>
                  <a:pt x="6053" y="8768"/>
                </a:lnTo>
                <a:lnTo>
                  <a:pt x="6200" y="8731"/>
                </a:lnTo>
                <a:lnTo>
                  <a:pt x="6310" y="8658"/>
                </a:lnTo>
                <a:lnTo>
                  <a:pt x="6384" y="8584"/>
                </a:lnTo>
                <a:lnTo>
                  <a:pt x="6457" y="8474"/>
                </a:lnTo>
                <a:lnTo>
                  <a:pt x="6494" y="8327"/>
                </a:lnTo>
                <a:lnTo>
                  <a:pt x="6494" y="8217"/>
                </a:lnTo>
                <a:lnTo>
                  <a:pt x="6494" y="8071"/>
                </a:lnTo>
                <a:lnTo>
                  <a:pt x="6457" y="7961"/>
                </a:lnTo>
                <a:lnTo>
                  <a:pt x="6384" y="7851"/>
                </a:lnTo>
                <a:lnTo>
                  <a:pt x="6310" y="7777"/>
                </a:lnTo>
                <a:lnTo>
                  <a:pt x="6200" y="7704"/>
                </a:lnTo>
                <a:lnTo>
                  <a:pt x="6053" y="7667"/>
                </a:lnTo>
                <a:lnTo>
                  <a:pt x="5907" y="7630"/>
                </a:lnTo>
                <a:close/>
                <a:moveTo>
                  <a:pt x="4476" y="9134"/>
                </a:moveTo>
                <a:lnTo>
                  <a:pt x="4513" y="9281"/>
                </a:lnTo>
                <a:lnTo>
                  <a:pt x="4476" y="9391"/>
                </a:lnTo>
                <a:lnTo>
                  <a:pt x="4403" y="9538"/>
                </a:lnTo>
                <a:lnTo>
                  <a:pt x="4256" y="9648"/>
                </a:lnTo>
                <a:lnTo>
                  <a:pt x="4183" y="9685"/>
                </a:lnTo>
                <a:lnTo>
                  <a:pt x="4109" y="9685"/>
                </a:lnTo>
                <a:lnTo>
                  <a:pt x="4036" y="9648"/>
                </a:lnTo>
                <a:lnTo>
                  <a:pt x="3963" y="9575"/>
                </a:lnTo>
                <a:lnTo>
                  <a:pt x="3926" y="9501"/>
                </a:lnTo>
                <a:lnTo>
                  <a:pt x="3926" y="9428"/>
                </a:lnTo>
                <a:lnTo>
                  <a:pt x="3963" y="9354"/>
                </a:lnTo>
                <a:lnTo>
                  <a:pt x="4036" y="9281"/>
                </a:lnTo>
                <a:lnTo>
                  <a:pt x="4219" y="9208"/>
                </a:lnTo>
                <a:lnTo>
                  <a:pt x="4403" y="9171"/>
                </a:lnTo>
                <a:lnTo>
                  <a:pt x="4439" y="9171"/>
                </a:lnTo>
                <a:lnTo>
                  <a:pt x="4476" y="9134"/>
                </a:lnTo>
                <a:close/>
                <a:moveTo>
                  <a:pt x="7741" y="9391"/>
                </a:moveTo>
                <a:lnTo>
                  <a:pt x="7814" y="9464"/>
                </a:lnTo>
                <a:lnTo>
                  <a:pt x="7851" y="9575"/>
                </a:lnTo>
                <a:lnTo>
                  <a:pt x="7851" y="9685"/>
                </a:lnTo>
                <a:lnTo>
                  <a:pt x="7814" y="9795"/>
                </a:lnTo>
                <a:lnTo>
                  <a:pt x="7704" y="9868"/>
                </a:lnTo>
                <a:lnTo>
                  <a:pt x="7557" y="9905"/>
                </a:lnTo>
                <a:lnTo>
                  <a:pt x="7447" y="9905"/>
                </a:lnTo>
                <a:lnTo>
                  <a:pt x="7301" y="9868"/>
                </a:lnTo>
                <a:lnTo>
                  <a:pt x="7227" y="9795"/>
                </a:lnTo>
                <a:lnTo>
                  <a:pt x="7301" y="9648"/>
                </a:lnTo>
                <a:lnTo>
                  <a:pt x="7374" y="9538"/>
                </a:lnTo>
                <a:lnTo>
                  <a:pt x="7484" y="9464"/>
                </a:lnTo>
                <a:lnTo>
                  <a:pt x="7631" y="9428"/>
                </a:lnTo>
                <a:lnTo>
                  <a:pt x="7704" y="9391"/>
                </a:lnTo>
                <a:close/>
                <a:moveTo>
                  <a:pt x="4439" y="8658"/>
                </a:moveTo>
                <a:lnTo>
                  <a:pt x="4293" y="8694"/>
                </a:lnTo>
                <a:lnTo>
                  <a:pt x="4146" y="8694"/>
                </a:lnTo>
                <a:lnTo>
                  <a:pt x="4073" y="8731"/>
                </a:lnTo>
                <a:lnTo>
                  <a:pt x="3999" y="8804"/>
                </a:lnTo>
                <a:lnTo>
                  <a:pt x="3963" y="8951"/>
                </a:lnTo>
                <a:lnTo>
                  <a:pt x="3742" y="9061"/>
                </a:lnTo>
                <a:lnTo>
                  <a:pt x="3596" y="9244"/>
                </a:lnTo>
                <a:lnTo>
                  <a:pt x="3559" y="9354"/>
                </a:lnTo>
                <a:lnTo>
                  <a:pt x="3522" y="9501"/>
                </a:lnTo>
                <a:lnTo>
                  <a:pt x="3559" y="9611"/>
                </a:lnTo>
                <a:lnTo>
                  <a:pt x="3596" y="9758"/>
                </a:lnTo>
                <a:lnTo>
                  <a:pt x="3706" y="9868"/>
                </a:lnTo>
                <a:lnTo>
                  <a:pt x="3779" y="9978"/>
                </a:lnTo>
                <a:lnTo>
                  <a:pt x="3926" y="10051"/>
                </a:lnTo>
                <a:lnTo>
                  <a:pt x="4036" y="10088"/>
                </a:lnTo>
                <a:lnTo>
                  <a:pt x="4366" y="10088"/>
                </a:lnTo>
                <a:lnTo>
                  <a:pt x="4513" y="10015"/>
                </a:lnTo>
                <a:lnTo>
                  <a:pt x="4623" y="9905"/>
                </a:lnTo>
                <a:lnTo>
                  <a:pt x="4733" y="9795"/>
                </a:lnTo>
                <a:lnTo>
                  <a:pt x="4843" y="9648"/>
                </a:lnTo>
                <a:lnTo>
                  <a:pt x="4880" y="9501"/>
                </a:lnTo>
                <a:lnTo>
                  <a:pt x="4916" y="9354"/>
                </a:lnTo>
                <a:lnTo>
                  <a:pt x="4916" y="9171"/>
                </a:lnTo>
                <a:lnTo>
                  <a:pt x="4880" y="9024"/>
                </a:lnTo>
                <a:lnTo>
                  <a:pt x="4806" y="8878"/>
                </a:lnTo>
                <a:lnTo>
                  <a:pt x="4733" y="8768"/>
                </a:lnTo>
                <a:lnTo>
                  <a:pt x="4586" y="8694"/>
                </a:lnTo>
                <a:lnTo>
                  <a:pt x="4439" y="8658"/>
                </a:lnTo>
                <a:close/>
                <a:moveTo>
                  <a:pt x="7447" y="8951"/>
                </a:moveTo>
                <a:lnTo>
                  <a:pt x="7337" y="8988"/>
                </a:lnTo>
                <a:lnTo>
                  <a:pt x="7264" y="9061"/>
                </a:lnTo>
                <a:lnTo>
                  <a:pt x="7227" y="9134"/>
                </a:lnTo>
                <a:lnTo>
                  <a:pt x="7227" y="9208"/>
                </a:lnTo>
                <a:lnTo>
                  <a:pt x="7117" y="9318"/>
                </a:lnTo>
                <a:lnTo>
                  <a:pt x="7007" y="9391"/>
                </a:lnTo>
                <a:lnTo>
                  <a:pt x="6934" y="9501"/>
                </a:lnTo>
                <a:lnTo>
                  <a:pt x="6897" y="9611"/>
                </a:lnTo>
                <a:lnTo>
                  <a:pt x="6897" y="9575"/>
                </a:lnTo>
                <a:lnTo>
                  <a:pt x="6860" y="9611"/>
                </a:lnTo>
                <a:lnTo>
                  <a:pt x="6824" y="9758"/>
                </a:lnTo>
                <a:lnTo>
                  <a:pt x="6824" y="9905"/>
                </a:lnTo>
                <a:lnTo>
                  <a:pt x="6860" y="9978"/>
                </a:lnTo>
                <a:lnTo>
                  <a:pt x="6897" y="10051"/>
                </a:lnTo>
                <a:lnTo>
                  <a:pt x="7007" y="10125"/>
                </a:lnTo>
                <a:lnTo>
                  <a:pt x="7044" y="10161"/>
                </a:lnTo>
                <a:lnTo>
                  <a:pt x="7044" y="10198"/>
                </a:lnTo>
                <a:lnTo>
                  <a:pt x="7227" y="10271"/>
                </a:lnTo>
                <a:lnTo>
                  <a:pt x="7374" y="10345"/>
                </a:lnTo>
                <a:lnTo>
                  <a:pt x="7704" y="10345"/>
                </a:lnTo>
                <a:lnTo>
                  <a:pt x="7851" y="10271"/>
                </a:lnTo>
                <a:lnTo>
                  <a:pt x="7998" y="10198"/>
                </a:lnTo>
                <a:lnTo>
                  <a:pt x="8108" y="10088"/>
                </a:lnTo>
                <a:lnTo>
                  <a:pt x="8181" y="9941"/>
                </a:lnTo>
                <a:lnTo>
                  <a:pt x="8254" y="9795"/>
                </a:lnTo>
                <a:lnTo>
                  <a:pt x="8291" y="9611"/>
                </a:lnTo>
                <a:lnTo>
                  <a:pt x="8254" y="9464"/>
                </a:lnTo>
                <a:lnTo>
                  <a:pt x="8218" y="9318"/>
                </a:lnTo>
                <a:lnTo>
                  <a:pt x="8144" y="9171"/>
                </a:lnTo>
                <a:lnTo>
                  <a:pt x="7998" y="9024"/>
                </a:lnTo>
                <a:lnTo>
                  <a:pt x="7924" y="8988"/>
                </a:lnTo>
                <a:lnTo>
                  <a:pt x="7851" y="8951"/>
                </a:lnTo>
                <a:close/>
                <a:moveTo>
                  <a:pt x="6970" y="7227"/>
                </a:moveTo>
                <a:lnTo>
                  <a:pt x="7227" y="7300"/>
                </a:lnTo>
                <a:lnTo>
                  <a:pt x="7741" y="7520"/>
                </a:lnTo>
                <a:lnTo>
                  <a:pt x="8071" y="7667"/>
                </a:lnTo>
                <a:lnTo>
                  <a:pt x="8474" y="7740"/>
                </a:lnTo>
                <a:lnTo>
                  <a:pt x="8658" y="7777"/>
                </a:lnTo>
                <a:lnTo>
                  <a:pt x="8878" y="7777"/>
                </a:lnTo>
                <a:lnTo>
                  <a:pt x="9061" y="7740"/>
                </a:lnTo>
                <a:lnTo>
                  <a:pt x="9245" y="7667"/>
                </a:lnTo>
                <a:lnTo>
                  <a:pt x="9575" y="8071"/>
                </a:lnTo>
                <a:lnTo>
                  <a:pt x="10125" y="8841"/>
                </a:lnTo>
                <a:lnTo>
                  <a:pt x="10639" y="9648"/>
                </a:lnTo>
                <a:lnTo>
                  <a:pt x="10785" y="9868"/>
                </a:lnTo>
                <a:lnTo>
                  <a:pt x="10822" y="10015"/>
                </a:lnTo>
                <a:lnTo>
                  <a:pt x="10785" y="10161"/>
                </a:lnTo>
                <a:lnTo>
                  <a:pt x="10749" y="10235"/>
                </a:lnTo>
                <a:lnTo>
                  <a:pt x="10639" y="10345"/>
                </a:lnTo>
                <a:lnTo>
                  <a:pt x="10455" y="10455"/>
                </a:lnTo>
                <a:lnTo>
                  <a:pt x="10235" y="10602"/>
                </a:lnTo>
                <a:lnTo>
                  <a:pt x="9758" y="10565"/>
                </a:lnTo>
                <a:lnTo>
                  <a:pt x="9281" y="10492"/>
                </a:lnTo>
                <a:lnTo>
                  <a:pt x="8328" y="10455"/>
                </a:lnTo>
                <a:lnTo>
                  <a:pt x="7374" y="10492"/>
                </a:lnTo>
                <a:lnTo>
                  <a:pt x="6420" y="10528"/>
                </a:lnTo>
                <a:lnTo>
                  <a:pt x="2092" y="10675"/>
                </a:lnTo>
                <a:lnTo>
                  <a:pt x="1065" y="10712"/>
                </a:lnTo>
                <a:lnTo>
                  <a:pt x="735" y="10712"/>
                </a:lnTo>
                <a:lnTo>
                  <a:pt x="625" y="10638"/>
                </a:lnTo>
                <a:lnTo>
                  <a:pt x="588" y="10602"/>
                </a:lnTo>
                <a:lnTo>
                  <a:pt x="551" y="10565"/>
                </a:lnTo>
                <a:lnTo>
                  <a:pt x="588" y="10418"/>
                </a:lnTo>
                <a:lnTo>
                  <a:pt x="735" y="10198"/>
                </a:lnTo>
                <a:lnTo>
                  <a:pt x="1065" y="9685"/>
                </a:lnTo>
                <a:lnTo>
                  <a:pt x="1542" y="9575"/>
                </a:lnTo>
                <a:lnTo>
                  <a:pt x="1762" y="9538"/>
                </a:lnTo>
                <a:lnTo>
                  <a:pt x="2018" y="9501"/>
                </a:lnTo>
                <a:lnTo>
                  <a:pt x="2092" y="9464"/>
                </a:lnTo>
                <a:lnTo>
                  <a:pt x="2128" y="9428"/>
                </a:lnTo>
                <a:lnTo>
                  <a:pt x="2165" y="9281"/>
                </a:lnTo>
                <a:lnTo>
                  <a:pt x="2128" y="9171"/>
                </a:lnTo>
                <a:lnTo>
                  <a:pt x="2092" y="9134"/>
                </a:lnTo>
                <a:lnTo>
                  <a:pt x="2018" y="9098"/>
                </a:lnTo>
                <a:lnTo>
                  <a:pt x="1872" y="9061"/>
                </a:lnTo>
                <a:lnTo>
                  <a:pt x="1725" y="9061"/>
                </a:lnTo>
                <a:lnTo>
                  <a:pt x="1395" y="9134"/>
                </a:lnTo>
                <a:lnTo>
                  <a:pt x="1395" y="9134"/>
                </a:lnTo>
                <a:lnTo>
                  <a:pt x="1798" y="8547"/>
                </a:lnTo>
                <a:lnTo>
                  <a:pt x="1835" y="8511"/>
                </a:lnTo>
                <a:lnTo>
                  <a:pt x="1945" y="8547"/>
                </a:lnTo>
                <a:lnTo>
                  <a:pt x="2092" y="8584"/>
                </a:lnTo>
                <a:lnTo>
                  <a:pt x="2459" y="8621"/>
                </a:lnTo>
                <a:lnTo>
                  <a:pt x="2972" y="8621"/>
                </a:lnTo>
                <a:lnTo>
                  <a:pt x="3082" y="8584"/>
                </a:lnTo>
                <a:lnTo>
                  <a:pt x="3156" y="8511"/>
                </a:lnTo>
                <a:lnTo>
                  <a:pt x="3192" y="8401"/>
                </a:lnTo>
                <a:lnTo>
                  <a:pt x="3156" y="8291"/>
                </a:lnTo>
                <a:lnTo>
                  <a:pt x="3082" y="8217"/>
                </a:lnTo>
                <a:lnTo>
                  <a:pt x="2972" y="8181"/>
                </a:lnTo>
                <a:lnTo>
                  <a:pt x="2055" y="8181"/>
                </a:lnTo>
                <a:lnTo>
                  <a:pt x="2532" y="7520"/>
                </a:lnTo>
                <a:lnTo>
                  <a:pt x="2752" y="7557"/>
                </a:lnTo>
                <a:lnTo>
                  <a:pt x="2899" y="7704"/>
                </a:lnTo>
                <a:lnTo>
                  <a:pt x="3046" y="7777"/>
                </a:lnTo>
                <a:lnTo>
                  <a:pt x="3192" y="7851"/>
                </a:lnTo>
                <a:lnTo>
                  <a:pt x="3376" y="7924"/>
                </a:lnTo>
                <a:lnTo>
                  <a:pt x="3742" y="7961"/>
                </a:lnTo>
                <a:lnTo>
                  <a:pt x="4073" y="7961"/>
                </a:lnTo>
                <a:lnTo>
                  <a:pt x="4549" y="7887"/>
                </a:lnTo>
                <a:lnTo>
                  <a:pt x="4953" y="7777"/>
                </a:lnTo>
                <a:lnTo>
                  <a:pt x="5797" y="7410"/>
                </a:lnTo>
                <a:lnTo>
                  <a:pt x="6237" y="7264"/>
                </a:lnTo>
                <a:lnTo>
                  <a:pt x="6494" y="7227"/>
                </a:lnTo>
                <a:close/>
                <a:moveTo>
                  <a:pt x="4036" y="1"/>
                </a:moveTo>
                <a:lnTo>
                  <a:pt x="3816" y="37"/>
                </a:lnTo>
                <a:lnTo>
                  <a:pt x="3596" y="74"/>
                </a:lnTo>
                <a:lnTo>
                  <a:pt x="3412" y="147"/>
                </a:lnTo>
                <a:lnTo>
                  <a:pt x="3229" y="257"/>
                </a:lnTo>
                <a:lnTo>
                  <a:pt x="3119" y="404"/>
                </a:lnTo>
                <a:lnTo>
                  <a:pt x="3009" y="551"/>
                </a:lnTo>
                <a:lnTo>
                  <a:pt x="2972" y="771"/>
                </a:lnTo>
                <a:lnTo>
                  <a:pt x="3009" y="991"/>
                </a:lnTo>
                <a:lnTo>
                  <a:pt x="3082" y="1174"/>
                </a:lnTo>
                <a:lnTo>
                  <a:pt x="3156" y="1285"/>
                </a:lnTo>
                <a:lnTo>
                  <a:pt x="3266" y="1358"/>
                </a:lnTo>
                <a:lnTo>
                  <a:pt x="3412" y="1431"/>
                </a:lnTo>
                <a:lnTo>
                  <a:pt x="3559" y="1468"/>
                </a:lnTo>
                <a:lnTo>
                  <a:pt x="3706" y="1468"/>
                </a:lnTo>
                <a:lnTo>
                  <a:pt x="3853" y="1431"/>
                </a:lnTo>
                <a:lnTo>
                  <a:pt x="3999" y="1395"/>
                </a:lnTo>
                <a:lnTo>
                  <a:pt x="4073" y="1395"/>
                </a:lnTo>
                <a:lnTo>
                  <a:pt x="3963" y="1468"/>
                </a:lnTo>
                <a:lnTo>
                  <a:pt x="3926" y="1578"/>
                </a:lnTo>
                <a:lnTo>
                  <a:pt x="3889" y="2055"/>
                </a:lnTo>
                <a:lnTo>
                  <a:pt x="3889" y="2532"/>
                </a:lnTo>
                <a:lnTo>
                  <a:pt x="3926" y="3449"/>
                </a:lnTo>
                <a:lnTo>
                  <a:pt x="3926" y="5099"/>
                </a:lnTo>
                <a:lnTo>
                  <a:pt x="3926" y="5283"/>
                </a:lnTo>
                <a:lnTo>
                  <a:pt x="3963" y="5466"/>
                </a:lnTo>
                <a:lnTo>
                  <a:pt x="3963" y="5503"/>
                </a:lnTo>
                <a:lnTo>
                  <a:pt x="3742" y="5613"/>
                </a:lnTo>
                <a:lnTo>
                  <a:pt x="3559" y="5723"/>
                </a:lnTo>
                <a:lnTo>
                  <a:pt x="3229" y="6016"/>
                </a:lnTo>
                <a:lnTo>
                  <a:pt x="2899" y="6347"/>
                </a:lnTo>
                <a:lnTo>
                  <a:pt x="2605" y="6677"/>
                </a:lnTo>
                <a:lnTo>
                  <a:pt x="2239" y="7080"/>
                </a:lnTo>
                <a:lnTo>
                  <a:pt x="1908" y="7484"/>
                </a:lnTo>
                <a:lnTo>
                  <a:pt x="1285" y="8364"/>
                </a:lnTo>
                <a:lnTo>
                  <a:pt x="698" y="9244"/>
                </a:lnTo>
                <a:lnTo>
                  <a:pt x="148" y="10125"/>
                </a:lnTo>
                <a:lnTo>
                  <a:pt x="38" y="10308"/>
                </a:lnTo>
                <a:lnTo>
                  <a:pt x="1" y="10492"/>
                </a:lnTo>
                <a:lnTo>
                  <a:pt x="38" y="10675"/>
                </a:lnTo>
                <a:lnTo>
                  <a:pt x="111" y="10858"/>
                </a:lnTo>
                <a:lnTo>
                  <a:pt x="221" y="11005"/>
                </a:lnTo>
                <a:lnTo>
                  <a:pt x="368" y="11115"/>
                </a:lnTo>
                <a:lnTo>
                  <a:pt x="551" y="11225"/>
                </a:lnTo>
                <a:lnTo>
                  <a:pt x="771" y="11262"/>
                </a:lnTo>
                <a:lnTo>
                  <a:pt x="1321" y="11299"/>
                </a:lnTo>
                <a:lnTo>
                  <a:pt x="1872" y="11262"/>
                </a:lnTo>
                <a:lnTo>
                  <a:pt x="3009" y="11189"/>
                </a:lnTo>
                <a:lnTo>
                  <a:pt x="5503" y="11115"/>
                </a:lnTo>
                <a:lnTo>
                  <a:pt x="7447" y="11042"/>
                </a:lnTo>
                <a:lnTo>
                  <a:pt x="8401" y="11005"/>
                </a:lnTo>
                <a:lnTo>
                  <a:pt x="9355" y="11042"/>
                </a:lnTo>
                <a:lnTo>
                  <a:pt x="9391" y="11152"/>
                </a:lnTo>
                <a:lnTo>
                  <a:pt x="9465" y="11225"/>
                </a:lnTo>
                <a:lnTo>
                  <a:pt x="9612" y="11299"/>
                </a:lnTo>
                <a:lnTo>
                  <a:pt x="9795" y="11335"/>
                </a:lnTo>
                <a:lnTo>
                  <a:pt x="9978" y="11335"/>
                </a:lnTo>
                <a:lnTo>
                  <a:pt x="10125" y="11299"/>
                </a:lnTo>
                <a:lnTo>
                  <a:pt x="10272" y="11299"/>
                </a:lnTo>
                <a:lnTo>
                  <a:pt x="10382" y="11262"/>
                </a:lnTo>
                <a:lnTo>
                  <a:pt x="10455" y="11189"/>
                </a:lnTo>
                <a:lnTo>
                  <a:pt x="10565" y="11115"/>
                </a:lnTo>
                <a:lnTo>
                  <a:pt x="10785" y="10968"/>
                </a:lnTo>
                <a:lnTo>
                  <a:pt x="10969" y="10785"/>
                </a:lnTo>
                <a:lnTo>
                  <a:pt x="11152" y="10602"/>
                </a:lnTo>
                <a:lnTo>
                  <a:pt x="11299" y="10455"/>
                </a:lnTo>
                <a:lnTo>
                  <a:pt x="11336" y="10308"/>
                </a:lnTo>
                <a:lnTo>
                  <a:pt x="11372" y="10198"/>
                </a:lnTo>
                <a:lnTo>
                  <a:pt x="11409" y="10051"/>
                </a:lnTo>
                <a:lnTo>
                  <a:pt x="11372" y="9941"/>
                </a:lnTo>
                <a:lnTo>
                  <a:pt x="11299" y="9685"/>
                </a:lnTo>
                <a:lnTo>
                  <a:pt x="11189" y="9464"/>
                </a:lnTo>
                <a:lnTo>
                  <a:pt x="10859" y="8914"/>
                </a:lnTo>
                <a:lnTo>
                  <a:pt x="10492" y="8364"/>
                </a:lnTo>
                <a:lnTo>
                  <a:pt x="10125" y="7887"/>
                </a:lnTo>
                <a:lnTo>
                  <a:pt x="9722" y="7410"/>
                </a:lnTo>
                <a:lnTo>
                  <a:pt x="9318" y="6933"/>
                </a:lnTo>
                <a:lnTo>
                  <a:pt x="8878" y="6493"/>
                </a:lnTo>
                <a:lnTo>
                  <a:pt x="8474" y="6126"/>
                </a:lnTo>
                <a:lnTo>
                  <a:pt x="8071" y="5760"/>
                </a:lnTo>
                <a:lnTo>
                  <a:pt x="7851" y="5576"/>
                </a:lnTo>
                <a:lnTo>
                  <a:pt x="7594" y="5430"/>
                </a:lnTo>
                <a:lnTo>
                  <a:pt x="7374" y="5319"/>
                </a:lnTo>
                <a:lnTo>
                  <a:pt x="7117" y="5209"/>
                </a:lnTo>
                <a:lnTo>
                  <a:pt x="7117" y="5173"/>
                </a:lnTo>
                <a:lnTo>
                  <a:pt x="7191" y="4953"/>
                </a:lnTo>
                <a:lnTo>
                  <a:pt x="7227" y="4696"/>
                </a:lnTo>
                <a:lnTo>
                  <a:pt x="7227" y="4182"/>
                </a:lnTo>
                <a:lnTo>
                  <a:pt x="7227" y="3669"/>
                </a:lnTo>
                <a:lnTo>
                  <a:pt x="7191" y="3192"/>
                </a:lnTo>
                <a:lnTo>
                  <a:pt x="7154" y="2825"/>
                </a:lnTo>
                <a:lnTo>
                  <a:pt x="7117" y="2385"/>
                </a:lnTo>
                <a:lnTo>
                  <a:pt x="7044" y="2165"/>
                </a:lnTo>
                <a:lnTo>
                  <a:pt x="7007" y="1945"/>
                </a:lnTo>
                <a:lnTo>
                  <a:pt x="6934" y="1761"/>
                </a:lnTo>
                <a:lnTo>
                  <a:pt x="6824" y="1615"/>
                </a:lnTo>
                <a:lnTo>
                  <a:pt x="7191" y="1651"/>
                </a:lnTo>
                <a:lnTo>
                  <a:pt x="7521" y="1651"/>
                </a:lnTo>
                <a:lnTo>
                  <a:pt x="7851" y="1541"/>
                </a:lnTo>
                <a:lnTo>
                  <a:pt x="7998" y="1468"/>
                </a:lnTo>
                <a:lnTo>
                  <a:pt x="8144" y="1358"/>
                </a:lnTo>
                <a:lnTo>
                  <a:pt x="8254" y="1248"/>
                </a:lnTo>
                <a:lnTo>
                  <a:pt x="8254" y="1174"/>
                </a:lnTo>
                <a:lnTo>
                  <a:pt x="8254" y="1101"/>
                </a:lnTo>
                <a:lnTo>
                  <a:pt x="8144" y="624"/>
                </a:lnTo>
                <a:lnTo>
                  <a:pt x="8071" y="404"/>
                </a:lnTo>
                <a:lnTo>
                  <a:pt x="7998" y="294"/>
                </a:lnTo>
                <a:lnTo>
                  <a:pt x="7924" y="221"/>
                </a:lnTo>
                <a:lnTo>
                  <a:pt x="7851" y="147"/>
                </a:lnTo>
                <a:lnTo>
                  <a:pt x="7777" y="147"/>
                </a:lnTo>
                <a:lnTo>
                  <a:pt x="7631" y="111"/>
                </a:lnTo>
                <a:lnTo>
                  <a:pt x="6824" y="74"/>
                </a:lnTo>
                <a:lnTo>
                  <a:pt x="4036" y="1"/>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508" name="Google Shape;508;p10"/>
          <p:cNvSpPr/>
          <p:nvPr/>
        </p:nvSpPr>
        <p:spPr>
          <a:xfrm>
            <a:off x="1333294" y="4678454"/>
            <a:ext cx="306966" cy="385027"/>
          </a:xfrm>
          <a:custGeom>
            <a:avLst/>
            <a:gdLst/>
            <a:ahLst/>
            <a:cxnLst/>
            <a:rect l="l" t="t" r="r" b="b"/>
            <a:pathLst>
              <a:path w="10822" h="13574" extrusionOk="0">
                <a:moveTo>
                  <a:pt x="10235" y="1358"/>
                </a:moveTo>
                <a:lnTo>
                  <a:pt x="10345" y="1652"/>
                </a:lnTo>
                <a:lnTo>
                  <a:pt x="10345" y="1982"/>
                </a:lnTo>
                <a:lnTo>
                  <a:pt x="10345" y="2312"/>
                </a:lnTo>
                <a:lnTo>
                  <a:pt x="10235" y="2605"/>
                </a:lnTo>
                <a:lnTo>
                  <a:pt x="10235" y="2569"/>
                </a:lnTo>
                <a:lnTo>
                  <a:pt x="10198" y="1945"/>
                </a:lnTo>
                <a:lnTo>
                  <a:pt x="10235" y="1358"/>
                </a:lnTo>
                <a:close/>
                <a:moveTo>
                  <a:pt x="9538" y="2092"/>
                </a:moveTo>
                <a:lnTo>
                  <a:pt x="9538" y="2422"/>
                </a:lnTo>
                <a:lnTo>
                  <a:pt x="9538" y="2789"/>
                </a:lnTo>
                <a:lnTo>
                  <a:pt x="9465" y="2202"/>
                </a:lnTo>
                <a:lnTo>
                  <a:pt x="9538" y="2092"/>
                </a:lnTo>
                <a:close/>
                <a:moveTo>
                  <a:pt x="9941" y="1285"/>
                </a:moveTo>
                <a:lnTo>
                  <a:pt x="9868" y="1835"/>
                </a:lnTo>
                <a:lnTo>
                  <a:pt x="9831" y="2129"/>
                </a:lnTo>
                <a:lnTo>
                  <a:pt x="9831" y="2459"/>
                </a:lnTo>
                <a:lnTo>
                  <a:pt x="9831" y="2642"/>
                </a:lnTo>
                <a:lnTo>
                  <a:pt x="9868" y="2789"/>
                </a:lnTo>
                <a:lnTo>
                  <a:pt x="9941" y="2936"/>
                </a:lnTo>
                <a:lnTo>
                  <a:pt x="10015" y="3046"/>
                </a:lnTo>
                <a:lnTo>
                  <a:pt x="10051" y="3046"/>
                </a:lnTo>
                <a:lnTo>
                  <a:pt x="9941" y="3229"/>
                </a:lnTo>
                <a:lnTo>
                  <a:pt x="9648" y="3632"/>
                </a:lnTo>
                <a:lnTo>
                  <a:pt x="9575" y="3046"/>
                </a:lnTo>
                <a:lnTo>
                  <a:pt x="9611" y="3119"/>
                </a:lnTo>
                <a:lnTo>
                  <a:pt x="9648" y="3156"/>
                </a:lnTo>
                <a:lnTo>
                  <a:pt x="9721" y="3192"/>
                </a:lnTo>
                <a:lnTo>
                  <a:pt x="9795" y="3156"/>
                </a:lnTo>
                <a:lnTo>
                  <a:pt x="9868" y="3156"/>
                </a:lnTo>
                <a:lnTo>
                  <a:pt x="9905" y="3082"/>
                </a:lnTo>
                <a:lnTo>
                  <a:pt x="9905" y="3046"/>
                </a:lnTo>
                <a:lnTo>
                  <a:pt x="9905" y="2972"/>
                </a:lnTo>
                <a:lnTo>
                  <a:pt x="9868" y="2936"/>
                </a:lnTo>
                <a:lnTo>
                  <a:pt x="9831" y="2899"/>
                </a:lnTo>
                <a:lnTo>
                  <a:pt x="9758" y="2899"/>
                </a:lnTo>
                <a:lnTo>
                  <a:pt x="9758" y="2642"/>
                </a:lnTo>
                <a:lnTo>
                  <a:pt x="9721" y="2092"/>
                </a:lnTo>
                <a:lnTo>
                  <a:pt x="9685" y="2018"/>
                </a:lnTo>
                <a:lnTo>
                  <a:pt x="9587" y="2018"/>
                </a:lnTo>
                <a:lnTo>
                  <a:pt x="9611" y="1982"/>
                </a:lnTo>
                <a:lnTo>
                  <a:pt x="9721" y="1762"/>
                </a:lnTo>
                <a:lnTo>
                  <a:pt x="9831" y="1542"/>
                </a:lnTo>
                <a:lnTo>
                  <a:pt x="9941" y="1285"/>
                </a:lnTo>
                <a:close/>
                <a:moveTo>
                  <a:pt x="9318" y="2385"/>
                </a:moveTo>
                <a:lnTo>
                  <a:pt x="9281" y="3119"/>
                </a:lnTo>
                <a:lnTo>
                  <a:pt x="9318" y="3889"/>
                </a:lnTo>
                <a:lnTo>
                  <a:pt x="9354" y="3963"/>
                </a:lnTo>
                <a:lnTo>
                  <a:pt x="9098" y="4183"/>
                </a:lnTo>
                <a:lnTo>
                  <a:pt x="9098" y="3963"/>
                </a:lnTo>
                <a:lnTo>
                  <a:pt x="9098" y="3743"/>
                </a:lnTo>
                <a:lnTo>
                  <a:pt x="9024" y="3302"/>
                </a:lnTo>
                <a:lnTo>
                  <a:pt x="8988" y="2715"/>
                </a:lnTo>
                <a:lnTo>
                  <a:pt x="9134" y="2569"/>
                </a:lnTo>
                <a:lnTo>
                  <a:pt x="9318" y="2385"/>
                </a:lnTo>
                <a:close/>
                <a:moveTo>
                  <a:pt x="8107" y="3596"/>
                </a:moveTo>
                <a:lnTo>
                  <a:pt x="7997" y="3889"/>
                </a:lnTo>
                <a:lnTo>
                  <a:pt x="7924" y="4219"/>
                </a:lnTo>
                <a:lnTo>
                  <a:pt x="7887" y="3779"/>
                </a:lnTo>
                <a:lnTo>
                  <a:pt x="8107" y="3596"/>
                </a:lnTo>
                <a:close/>
                <a:moveTo>
                  <a:pt x="8731" y="2972"/>
                </a:moveTo>
                <a:lnTo>
                  <a:pt x="8731" y="3302"/>
                </a:lnTo>
                <a:lnTo>
                  <a:pt x="8731" y="3816"/>
                </a:lnTo>
                <a:lnTo>
                  <a:pt x="8768" y="4109"/>
                </a:lnTo>
                <a:lnTo>
                  <a:pt x="8841" y="4366"/>
                </a:lnTo>
                <a:lnTo>
                  <a:pt x="8841" y="4403"/>
                </a:lnTo>
                <a:lnTo>
                  <a:pt x="8621" y="4586"/>
                </a:lnTo>
                <a:lnTo>
                  <a:pt x="8621" y="4586"/>
                </a:lnTo>
                <a:lnTo>
                  <a:pt x="8658" y="4219"/>
                </a:lnTo>
                <a:lnTo>
                  <a:pt x="8694" y="3816"/>
                </a:lnTo>
                <a:lnTo>
                  <a:pt x="8694" y="3449"/>
                </a:lnTo>
                <a:lnTo>
                  <a:pt x="8658" y="3082"/>
                </a:lnTo>
                <a:lnTo>
                  <a:pt x="8731" y="2972"/>
                </a:lnTo>
                <a:close/>
                <a:moveTo>
                  <a:pt x="8364" y="3339"/>
                </a:moveTo>
                <a:lnTo>
                  <a:pt x="8254" y="4733"/>
                </a:lnTo>
                <a:lnTo>
                  <a:pt x="8291" y="4806"/>
                </a:lnTo>
                <a:lnTo>
                  <a:pt x="8291" y="4843"/>
                </a:lnTo>
                <a:lnTo>
                  <a:pt x="8217" y="4916"/>
                </a:lnTo>
                <a:lnTo>
                  <a:pt x="8181" y="4880"/>
                </a:lnTo>
                <a:lnTo>
                  <a:pt x="8327" y="3522"/>
                </a:lnTo>
                <a:lnTo>
                  <a:pt x="8291" y="3486"/>
                </a:lnTo>
                <a:lnTo>
                  <a:pt x="8254" y="3449"/>
                </a:lnTo>
                <a:lnTo>
                  <a:pt x="8364" y="3339"/>
                </a:lnTo>
                <a:close/>
                <a:moveTo>
                  <a:pt x="7704" y="3963"/>
                </a:moveTo>
                <a:lnTo>
                  <a:pt x="7667" y="4329"/>
                </a:lnTo>
                <a:lnTo>
                  <a:pt x="7594" y="4696"/>
                </a:lnTo>
                <a:lnTo>
                  <a:pt x="7520" y="5026"/>
                </a:lnTo>
                <a:lnTo>
                  <a:pt x="7410" y="5393"/>
                </a:lnTo>
                <a:lnTo>
                  <a:pt x="7410" y="5467"/>
                </a:lnTo>
                <a:lnTo>
                  <a:pt x="7337" y="5430"/>
                </a:lnTo>
                <a:lnTo>
                  <a:pt x="7300" y="5430"/>
                </a:lnTo>
                <a:lnTo>
                  <a:pt x="7300" y="4990"/>
                </a:lnTo>
                <a:lnTo>
                  <a:pt x="7264" y="4696"/>
                </a:lnTo>
                <a:lnTo>
                  <a:pt x="7227" y="4366"/>
                </a:lnTo>
                <a:lnTo>
                  <a:pt x="7704" y="3963"/>
                </a:lnTo>
                <a:close/>
                <a:moveTo>
                  <a:pt x="7044" y="4513"/>
                </a:moveTo>
                <a:lnTo>
                  <a:pt x="6970" y="5026"/>
                </a:lnTo>
                <a:lnTo>
                  <a:pt x="6970" y="5320"/>
                </a:lnTo>
                <a:lnTo>
                  <a:pt x="6970" y="5540"/>
                </a:lnTo>
                <a:lnTo>
                  <a:pt x="7007" y="5650"/>
                </a:lnTo>
                <a:lnTo>
                  <a:pt x="7080" y="5760"/>
                </a:lnTo>
                <a:lnTo>
                  <a:pt x="6677" y="6053"/>
                </a:lnTo>
                <a:lnTo>
                  <a:pt x="6677" y="6053"/>
                </a:lnTo>
                <a:lnTo>
                  <a:pt x="6713" y="5797"/>
                </a:lnTo>
                <a:lnTo>
                  <a:pt x="6750" y="5540"/>
                </a:lnTo>
                <a:lnTo>
                  <a:pt x="6750" y="5173"/>
                </a:lnTo>
                <a:lnTo>
                  <a:pt x="6677" y="4843"/>
                </a:lnTo>
                <a:lnTo>
                  <a:pt x="7044" y="4513"/>
                </a:lnTo>
                <a:close/>
                <a:moveTo>
                  <a:pt x="6603" y="4916"/>
                </a:moveTo>
                <a:lnTo>
                  <a:pt x="6567" y="5173"/>
                </a:lnTo>
                <a:lnTo>
                  <a:pt x="6530" y="5430"/>
                </a:lnTo>
                <a:lnTo>
                  <a:pt x="6457" y="5613"/>
                </a:lnTo>
                <a:lnTo>
                  <a:pt x="6383" y="5760"/>
                </a:lnTo>
                <a:lnTo>
                  <a:pt x="6310" y="5943"/>
                </a:lnTo>
                <a:lnTo>
                  <a:pt x="6310" y="6127"/>
                </a:lnTo>
                <a:lnTo>
                  <a:pt x="6310" y="6200"/>
                </a:lnTo>
                <a:lnTo>
                  <a:pt x="6383" y="6237"/>
                </a:lnTo>
                <a:lnTo>
                  <a:pt x="5980" y="6494"/>
                </a:lnTo>
                <a:lnTo>
                  <a:pt x="6053" y="6090"/>
                </a:lnTo>
                <a:lnTo>
                  <a:pt x="6053" y="5760"/>
                </a:lnTo>
                <a:lnTo>
                  <a:pt x="6016" y="5393"/>
                </a:lnTo>
                <a:lnTo>
                  <a:pt x="6603" y="4916"/>
                </a:lnTo>
                <a:close/>
                <a:moveTo>
                  <a:pt x="5870" y="5540"/>
                </a:moveTo>
                <a:lnTo>
                  <a:pt x="5796" y="5943"/>
                </a:lnTo>
                <a:lnTo>
                  <a:pt x="5686" y="6347"/>
                </a:lnTo>
                <a:lnTo>
                  <a:pt x="5613" y="6567"/>
                </a:lnTo>
                <a:lnTo>
                  <a:pt x="5613" y="6677"/>
                </a:lnTo>
                <a:lnTo>
                  <a:pt x="5613" y="6750"/>
                </a:lnTo>
                <a:lnTo>
                  <a:pt x="5173" y="7081"/>
                </a:lnTo>
                <a:lnTo>
                  <a:pt x="5393" y="5943"/>
                </a:lnTo>
                <a:lnTo>
                  <a:pt x="5870" y="5540"/>
                </a:lnTo>
                <a:close/>
                <a:moveTo>
                  <a:pt x="9134" y="478"/>
                </a:moveTo>
                <a:lnTo>
                  <a:pt x="9428" y="588"/>
                </a:lnTo>
                <a:lnTo>
                  <a:pt x="9318" y="735"/>
                </a:lnTo>
                <a:lnTo>
                  <a:pt x="9318" y="845"/>
                </a:lnTo>
                <a:lnTo>
                  <a:pt x="9354" y="918"/>
                </a:lnTo>
                <a:lnTo>
                  <a:pt x="9428" y="955"/>
                </a:lnTo>
                <a:lnTo>
                  <a:pt x="9538" y="955"/>
                </a:lnTo>
                <a:lnTo>
                  <a:pt x="9538" y="1101"/>
                </a:lnTo>
                <a:lnTo>
                  <a:pt x="9465" y="1285"/>
                </a:lnTo>
                <a:lnTo>
                  <a:pt x="9318" y="1615"/>
                </a:lnTo>
                <a:lnTo>
                  <a:pt x="9134" y="1908"/>
                </a:lnTo>
                <a:lnTo>
                  <a:pt x="8914" y="2202"/>
                </a:lnTo>
                <a:lnTo>
                  <a:pt x="8841" y="2165"/>
                </a:lnTo>
                <a:lnTo>
                  <a:pt x="8804" y="2202"/>
                </a:lnTo>
                <a:lnTo>
                  <a:pt x="8768" y="2202"/>
                </a:lnTo>
                <a:lnTo>
                  <a:pt x="8731" y="2275"/>
                </a:lnTo>
                <a:lnTo>
                  <a:pt x="8731" y="2349"/>
                </a:lnTo>
                <a:lnTo>
                  <a:pt x="8364" y="2715"/>
                </a:lnTo>
                <a:lnTo>
                  <a:pt x="7740" y="3339"/>
                </a:lnTo>
                <a:lnTo>
                  <a:pt x="7667" y="3339"/>
                </a:lnTo>
                <a:lnTo>
                  <a:pt x="7667" y="3412"/>
                </a:lnTo>
                <a:lnTo>
                  <a:pt x="6493" y="4439"/>
                </a:lnTo>
                <a:lnTo>
                  <a:pt x="5650" y="5173"/>
                </a:lnTo>
                <a:lnTo>
                  <a:pt x="4806" y="5870"/>
                </a:lnTo>
                <a:lnTo>
                  <a:pt x="4769" y="5870"/>
                </a:lnTo>
                <a:lnTo>
                  <a:pt x="4733" y="5907"/>
                </a:lnTo>
                <a:lnTo>
                  <a:pt x="4623" y="6017"/>
                </a:lnTo>
                <a:lnTo>
                  <a:pt x="3889" y="6567"/>
                </a:lnTo>
                <a:lnTo>
                  <a:pt x="3852" y="6567"/>
                </a:lnTo>
                <a:lnTo>
                  <a:pt x="3816" y="6604"/>
                </a:lnTo>
                <a:lnTo>
                  <a:pt x="3632" y="6714"/>
                </a:lnTo>
                <a:lnTo>
                  <a:pt x="3339" y="6897"/>
                </a:lnTo>
                <a:lnTo>
                  <a:pt x="3155" y="7007"/>
                </a:lnTo>
                <a:lnTo>
                  <a:pt x="3045" y="7154"/>
                </a:lnTo>
                <a:lnTo>
                  <a:pt x="2972" y="7117"/>
                </a:lnTo>
                <a:lnTo>
                  <a:pt x="2605" y="6824"/>
                </a:lnTo>
                <a:lnTo>
                  <a:pt x="2312" y="6457"/>
                </a:lnTo>
                <a:lnTo>
                  <a:pt x="2128" y="6274"/>
                </a:lnTo>
                <a:lnTo>
                  <a:pt x="1945" y="6090"/>
                </a:lnTo>
                <a:lnTo>
                  <a:pt x="2202" y="5943"/>
                </a:lnTo>
                <a:lnTo>
                  <a:pt x="2458" y="5723"/>
                </a:lnTo>
                <a:lnTo>
                  <a:pt x="2605" y="5943"/>
                </a:lnTo>
                <a:lnTo>
                  <a:pt x="2825" y="6127"/>
                </a:lnTo>
                <a:lnTo>
                  <a:pt x="2935" y="6200"/>
                </a:lnTo>
                <a:lnTo>
                  <a:pt x="3082" y="6237"/>
                </a:lnTo>
                <a:lnTo>
                  <a:pt x="3229" y="6237"/>
                </a:lnTo>
                <a:lnTo>
                  <a:pt x="3339" y="6127"/>
                </a:lnTo>
                <a:lnTo>
                  <a:pt x="3375" y="6090"/>
                </a:lnTo>
                <a:lnTo>
                  <a:pt x="3412" y="6017"/>
                </a:lnTo>
                <a:lnTo>
                  <a:pt x="3375" y="5870"/>
                </a:lnTo>
                <a:lnTo>
                  <a:pt x="3339" y="5797"/>
                </a:lnTo>
                <a:lnTo>
                  <a:pt x="3265" y="5760"/>
                </a:lnTo>
                <a:lnTo>
                  <a:pt x="3119" y="5760"/>
                </a:lnTo>
                <a:lnTo>
                  <a:pt x="3082" y="5797"/>
                </a:lnTo>
                <a:lnTo>
                  <a:pt x="3082" y="5760"/>
                </a:lnTo>
                <a:lnTo>
                  <a:pt x="2935" y="5650"/>
                </a:lnTo>
                <a:lnTo>
                  <a:pt x="2752" y="5503"/>
                </a:lnTo>
                <a:lnTo>
                  <a:pt x="2825" y="5430"/>
                </a:lnTo>
                <a:lnTo>
                  <a:pt x="3302" y="4990"/>
                </a:lnTo>
                <a:lnTo>
                  <a:pt x="3375" y="5173"/>
                </a:lnTo>
                <a:lnTo>
                  <a:pt x="3449" y="5283"/>
                </a:lnTo>
                <a:lnTo>
                  <a:pt x="3559" y="5393"/>
                </a:lnTo>
                <a:lnTo>
                  <a:pt x="3669" y="5503"/>
                </a:lnTo>
                <a:lnTo>
                  <a:pt x="3816" y="5540"/>
                </a:lnTo>
                <a:lnTo>
                  <a:pt x="3926" y="5540"/>
                </a:lnTo>
                <a:lnTo>
                  <a:pt x="3999" y="5467"/>
                </a:lnTo>
                <a:lnTo>
                  <a:pt x="4036" y="5393"/>
                </a:lnTo>
                <a:lnTo>
                  <a:pt x="4036" y="5283"/>
                </a:lnTo>
                <a:lnTo>
                  <a:pt x="3889" y="5136"/>
                </a:lnTo>
                <a:lnTo>
                  <a:pt x="3742" y="4990"/>
                </a:lnTo>
                <a:lnTo>
                  <a:pt x="3632" y="4843"/>
                </a:lnTo>
                <a:lnTo>
                  <a:pt x="3595" y="4770"/>
                </a:lnTo>
                <a:lnTo>
                  <a:pt x="3595" y="4733"/>
                </a:lnTo>
                <a:lnTo>
                  <a:pt x="3926" y="4439"/>
                </a:lnTo>
                <a:lnTo>
                  <a:pt x="4146" y="4256"/>
                </a:lnTo>
                <a:lnTo>
                  <a:pt x="4182" y="4403"/>
                </a:lnTo>
                <a:lnTo>
                  <a:pt x="4256" y="4513"/>
                </a:lnTo>
                <a:lnTo>
                  <a:pt x="4329" y="4623"/>
                </a:lnTo>
                <a:lnTo>
                  <a:pt x="4439" y="4770"/>
                </a:lnTo>
                <a:lnTo>
                  <a:pt x="4586" y="4843"/>
                </a:lnTo>
                <a:lnTo>
                  <a:pt x="4696" y="4880"/>
                </a:lnTo>
                <a:lnTo>
                  <a:pt x="4806" y="4843"/>
                </a:lnTo>
                <a:lnTo>
                  <a:pt x="4843" y="4770"/>
                </a:lnTo>
                <a:lnTo>
                  <a:pt x="4879" y="4733"/>
                </a:lnTo>
                <a:lnTo>
                  <a:pt x="4879" y="4623"/>
                </a:lnTo>
                <a:lnTo>
                  <a:pt x="4843" y="4549"/>
                </a:lnTo>
                <a:lnTo>
                  <a:pt x="4769" y="4476"/>
                </a:lnTo>
                <a:lnTo>
                  <a:pt x="4623" y="4329"/>
                </a:lnTo>
                <a:lnTo>
                  <a:pt x="4513" y="4219"/>
                </a:lnTo>
                <a:lnTo>
                  <a:pt x="4476" y="4073"/>
                </a:lnTo>
                <a:lnTo>
                  <a:pt x="4476" y="3999"/>
                </a:lnTo>
                <a:lnTo>
                  <a:pt x="4989" y="3522"/>
                </a:lnTo>
                <a:lnTo>
                  <a:pt x="5063" y="3632"/>
                </a:lnTo>
                <a:lnTo>
                  <a:pt x="5173" y="3853"/>
                </a:lnTo>
                <a:lnTo>
                  <a:pt x="5356" y="4036"/>
                </a:lnTo>
                <a:lnTo>
                  <a:pt x="5430" y="4073"/>
                </a:lnTo>
                <a:lnTo>
                  <a:pt x="5503" y="4109"/>
                </a:lnTo>
                <a:lnTo>
                  <a:pt x="5576" y="4073"/>
                </a:lnTo>
                <a:lnTo>
                  <a:pt x="5650" y="4036"/>
                </a:lnTo>
                <a:lnTo>
                  <a:pt x="5686" y="3963"/>
                </a:lnTo>
                <a:lnTo>
                  <a:pt x="5686" y="3926"/>
                </a:lnTo>
                <a:lnTo>
                  <a:pt x="5686" y="3853"/>
                </a:lnTo>
                <a:lnTo>
                  <a:pt x="5650" y="3779"/>
                </a:lnTo>
                <a:lnTo>
                  <a:pt x="5246" y="3302"/>
                </a:lnTo>
                <a:lnTo>
                  <a:pt x="5980" y="2642"/>
                </a:lnTo>
                <a:lnTo>
                  <a:pt x="6016" y="2715"/>
                </a:lnTo>
                <a:lnTo>
                  <a:pt x="6163" y="3082"/>
                </a:lnTo>
                <a:lnTo>
                  <a:pt x="6200" y="3156"/>
                </a:lnTo>
                <a:lnTo>
                  <a:pt x="6237" y="3192"/>
                </a:lnTo>
                <a:lnTo>
                  <a:pt x="6383" y="3192"/>
                </a:lnTo>
                <a:lnTo>
                  <a:pt x="6457" y="3156"/>
                </a:lnTo>
                <a:lnTo>
                  <a:pt x="6493" y="3082"/>
                </a:lnTo>
                <a:lnTo>
                  <a:pt x="6530" y="3009"/>
                </a:lnTo>
                <a:lnTo>
                  <a:pt x="6493" y="2936"/>
                </a:lnTo>
                <a:lnTo>
                  <a:pt x="6383" y="2605"/>
                </a:lnTo>
                <a:lnTo>
                  <a:pt x="6273" y="2422"/>
                </a:lnTo>
                <a:lnTo>
                  <a:pt x="7007" y="1725"/>
                </a:lnTo>
                <a:lnTo>
                  <a:pt x="7044" y="1945"/>
                </a:lnTo>
                <a:lnTo>
                  <a:pt x="7080" y="2129"/>
                </a:lnTo>
                <a:lnTo>
                  <a:pt x="7154" y="2349"/>
                </a:lnTo>
                <a:lnTo>
                  <a:pt x="7227" y="2532"/>
                </a:lnTo>
                <a:lnTo>
                  <a:pt x="7300" y="2605"/>
                </a:lnTo>
                <a:lnTo>
                  <a:pt x="7410" y="2642"/>
                </a:lnTo>
                <a:lnTo>
                  <a:pt x="7557" y="2569"/>
                </a:lnTo>
                <a:lnTo>
                  <a:pt x="7630" y="2495"/>
                </a:lnTo>
                <a:lnTo>
                  <a:pt x="7667" y="2385"/>
                </a:lnTo>
                <a:lnTo>
                  <a:pt x="7667" y="2312"/>
                </a:lnTo>
                <a:lnTo>
                  <a:pt x="7630" y="2239"/>
                </a:lnTo>
                <a:lnTo>
                  <a:pt x="7557" y="2165"/>
                </a:lnTo>
                <a:lnTo>
                  <a:pt x="7484" y="2165"/>
                </a:lnTo>
                <a:lnTo>
                  <a:pt x="7337" y="1835"/>
                </a:lnTo>
                <a:lnTo>
                  <a:pt x="7227" y="1542"/>
                </a:lnTo>
                <a:lnTo>
                  <a:pt x="7740" y="1101"/>
                </a:lnTo>
                <a:lnTo>
                  <a:pt x="8217" y="735"/>
                </a:lnTo>
                <a:lnTo>
                  <a:pt x="8364" y="625"/>
                </a:lnTo>
                <a:lnTo>
                  <a:pt x="8511" y="551"/>
                </a:lnTo>
                <a:lnTo>
                  <a:pt x="8841" y="478"/>
                </a:lnTo>
                <a:close/>
                <a:moveTo>
                  <a:pt x="3485" y="7264"/>
                </a:moveTo>
                <a:lnTo>
                  <a:pt x="3449" y="7447"/>
                </a:lnTo>
                <a:lnTo>
                  <a:pt x="3302" y="7337"/>
                </a:lnTo>
                <a:lnTo>
                  <a:pt x="3485" y="7264"/>
                </a:lnTo>
                <a:close/>
                <a:moveTo>
                  <a:pt x="5099" y="6163"/>
                </a:moveTo>
                <a:lnTo>
                  <a:pt x="4733" y="7264"/>
                </a:lnTo>
                <a:lnTo>
                  <a:pt x="4733" y="7337"/>
                </a:lnTo>
                <a:lnTo>
                  <a:pt x="4586" y="7447"/>
                </a:lnTo>
                <a:lnTo>
                  <a:pt x="4586" y="7337"/>
                </a:lnTo>
                <a:lnTo>
                  <a:pt x="4586" y="7301"/>
                </a:lnTo>
                <a:lnTo>
                  <a:pt x="4623" y="6860"/>
                </a:lnTo>
                <a:lnTo>
                  <a:pt x="4733" y="6457"/>
                </a:lnTo>
                <a:lnTo>
                  <a:pt x="5026" y="6237"/>
                </a:lnTo>
                <a:lnTo>
                  <a:pt x="5099" y="6163"/>
                </a:lnTo>
                <a:close/>
                <a:moveTo>
                  <a:pt x="4292" y="6750"/>
                </a:moveTo>
                <a:lnTo>
                  <a:pt x="4219" y="7117"/>
                </a:lnTo>
                <a:lnTo>
                  <a:pt x="4219" y="7484"/>
                </a:lnTo>
                <a:lnTo>
                  <a:pt x="4219" y="7594"/>
                </a:lnTo>
                <a:lnTo>
                  <a:pt x="4292" y="7631"/>
                </a:lnTo>
                <a:lnTo>
                  <a:pt x="3889" y="7924"/>
                </a:lnTo>
                <a:lnTo>
                  <a:pt x="3816" y="7851"/>
                </a:lnTo>
                <a:lnTo>
                  <a:pt x="3889" y="7777"/>
                </a:lnTo>
                <a:lnTo>
                  <a:pt x="3926" y="7667"/>
                </a:lnTo>
                <a:lnTo>
                  <a:pt x="3926" y="7594"/>
                </a:lnTo>
                <a:lnTo>
                  <a:pt x="3889" y="7521"/>
                </a:lnTo>
                <a:lnTo>
                  <a:pt x="3852" y="7484"/>
                </a:lnTo>
                <a:lnTo>
                  <a:pt x="3816" y="7484"/>
                </a:lnTo>
                <a:lnTo>
                  <a:pt x="3889" y="7227"/>
                </a:lnTo>
                <a:lnTo>
                  <a:pt x="3926" y="7007"/>
                </a:lnTo>
                <a:lnTo>
                  <a:pt x="3926" y="6970"/>
                </a:lnTo>
                <a:lnTo>
                  <a:pt x="4292" y="6750"/>
                </a:lnTo>
                <a:close/>
                <a:moveTo>
                  <a:pt x="1101" y="6127"/>
                </a:moveTo>
                <a:lnTo>
                  <a:pt x="1358" y="6200"/>
                </a:lnTo>
                <a:lnTo>
                  <a:pt x="1578" y="6310"/>
                </a:lnTo>
                <a:lnTo>
                  <a:pt x="1761" y="6457"/>
                </a:lnTo>
                <a:lnTo>
                  <a:pt x="1945" y="6677"/>
                </a:lnTo>
                <a:lnTo>
                  <a:pt x="2312" y="7081"/>
                </a:lnTo>
                <a:lnTo>
                  <a:pt x="2715" y="7447"/>
                </a:lnTo>
                <a:lnTo>
                  <a:pt x="3155" y="7777"/>
                </a:lnTo>
                <a:lnTo>
                  <a:pt x="3339" y="7961"/>
                </a:lnTo>
                <a:lnTo>
                  <a:pt x="3522" y="8144"/>
                </a:lnTo>
                <a:lnTo>
                  <a:pt x="3522" y="8181"/>
                </a:lnTo>
                <a:lnTo>
                  <a:pt x="3485" y="8291"/>
                </a:lnTo>
                <a:lnTo>
                  <a:pt x="3485" y="8401"/>
                </a:lnTo>
                <a:lnTo>
                  <a:pt x="3559" y="8474"/>
                </a:lnTo>
                <a:lnTo>
                  <a:pt x="3669" y="8511"/>
                </a:lnTo>
                <a:lnTo>
                  <a:pt x="3669" y="8621"/>
                </a:lnTo>
                <a:lnTo>
                  <a:pt x="3669" y="8658"/>
                </a:lnTo>
                <a:lnTo>
                  <a:pt x="3595" y="8695"/>
                </a:lnTo>
                <a:lnTo>
                  <a:pt x="3229" y="8731"/>
                </a:lnTo>
                <a:lnTo>
                  <a:pt x="3009" y="8474"/>
                </a:lnTo>
                <a:lnTo>
                  <a:pt x="2825" y="8254"/>
                </a:lnTo>
                <a:lnTo>
                  <a:pt x="2165" y="7484"/>
                </a:lnTo>
                <a:lnTo>
                  <a:pt x="1615" y="6897"/>
                </a:lnTo>
                <a:lnTo>
                  <a:pt x="1321" y="6604"/>
                </a:lnTo>
                <a:lnTo>
                  <a:pt x="1174" y="6494"/>
                </a:lnTo>
                <a:lnTo>
                  <a:pt x="991" y="6420"/>
                </a:lnTo>
                <a:lnTo>
                  <a:pt x="1101" y="6127"/>
                </a:lnTo>
                <a:close/>
                <a:moveTo>
                  <a:pt x="8731" y="1"/>
                </a:moveTo>
                <a:lnTo>
                  <a:pt x="8474" y="74"/>
                </a:lnTo>
                <a:lnTo>
                  <a:pt x="8217" y="184"/>
                </a:lnTo>
                <a:lnTo>
                  <a:pt x="7997" y="331"/>
                </a:lnTo>
                <a:lnTo>
                  <a:pt x="7777" y="478"/>
                </a:lnTo>
                <a:lnTo>
                  <a:pt x="7154" y="1028"/>
                </a:lnTo>
                <a:lnTo>
                  <a:pt x="6530" y="1578"/>
                </a:lnTo>
                <a:lnTo>
                  <a:pt x="4036" y="3779"/>
                </a:lnTo>
                <a:lnTo>
                  <a:pt x="2825" y="4843"/>
                </a:lnTo>
                <a:lnTo>
                  <a:pt x="2312" y="5283"/>
                </a:lnTo>
                <a:lnTo>
                  <a:pt x="2092" y="5540"/>
                </a:lnTo>
                <a:lnTo>
                  <a:pt x="1871" y="5797"/>
                </a:lnTo>
                <a:lnTo>
                  <a:pt x="1761" y="5833"/>
                </a:lnTo>
                <a:lnTo>
                  <a:pt x="1725" y="5943"/>
                </a:lnTo>
                <a:lnTo>
                  <a:pt x="1541" y="5833"/>
                </a:lnTo>
                <a:lnTo>
                  <a:pt x="1358" y="5797"/>
                </a:lnTo>
                <a:lnTo>
                  <a:pt x="1174" y="5760"/>
                </a:lnTo>
                <a:lnTo>
                  <a:pt x="954" y="5760"/>
                </a:lnTo>
                <a:lnTo>
                  <a:pt x="844" y="5797"/>
                </a:lnTo>
                <a:lnTo>
                  <a:pt x="771" y="5907"/>
                </a:lnTo>
                <a:lnTo>
                  <a:pt x="624" y="6420"/>
                </a:lnTo>
                <a:lnTo>
                  <a:pt x="624" y="6494"/>
                </a:lnTo>
                <a:lnTo>
                  <a:pt x="661" y="6567"/>
                </a:lnTo>
                <a:lnTo>
                  <a:pt x="698" y="6604"/>
                </a:lnTo>
                <a:lnTo>
                  <a:pt x="771" y="6640"/>
                </a:lnTo>
                <a:lnTo>
                  <a:pt x="918" y="6860"/>
                </a:lnTo>
                <a:lnTo>
                  <a:pt x="1101" y="7081"/>
                </a:lnTo>
                <a:lnTo>
                  <a:pt x="1505" y="7484"/>
                </a:lnTo>
                <a:lnTo>
                  <a:pt x="2385" y="8511"/>
                </a:lnTo>
                <a:lnTo>
                  <a:pt x="2715" y="8951"/>
                </a:lnTo>
                <a:lnTo>
                  <a:pt x="2935" y="9171"/>
                </a:lnTo>
                <a:lnTo>
                  <a:pt x="3155" y="9318"/>
                </a:lnTo>
                <a:lnTo>
                  <a:pt x="3302" y="9355"/>
                </a:lnTo>
                <a:lnTo>
                  <a:pt x="3412" y="9355"/>
                </a:lnTo>
                <a:lnTo>
                  <a:pt x="3522" y="9281"/>
                </a:lnTo>
                <a:lnTo>
                  <a:pt x="3595" y="9171"/>
                </a:lnTo>
                <a:lnTo>
                  <a:pt x="3816" y="9135"/>
                </a:lnTo>
                <a:lnTo>
                  <a:pt x="3962" y="9061"/>
                </a:lnTo>
                <a:lnTo>
                  <a:pt x="4072" y="8951"/>
                </a:lnTo>
                <a:lnTo>
                  <a:pt x="4146" y="8805"/>
                </a:lnTo>
                <a:lnTo>
                  <a:pt x="4146" y="8548"/>
                </a:lnTo>
                <a:lnTo>
                  <a:pt x="4109" y="8328"/>
                </a:lnTo>
                <a:lnTo>
                  <a:pt x="5320" y="7557"/>
                </a:lnTo>
                <a:lnTo>
                  <a:pt x="6530" y="6750"/>
                </a:lnTo>
                <a:lnTo>
                  <a:pt x="7667" y="5907"/>
                </a:lnTo>
                <a:lnTo>
                  <a:pt x="8804" y="5026"/>
                </a:lnTo>
                <a:lnTo>
                  <a:pt x="9281" y="4660"/>
                </a:lnTo>
                <a:lnTo>
                  <a:pt x="9721" y="4219"/>
                </a:lnTo>
                <a:lnTo>
                  <a:pt x="10125" y="3743"/>
                </a:lnTo>
                <a:lnTo>
                  <a:pt x="10308" y="3486"/>
                </a:lnTo>
                <a:lnTo>
                  <a:pt x="10455" y="3229"/>
                </a:lnTo>
                <a:lnTo>
                  <a:pt x="10602" y="2972"/>
                </a:lnTo>
                <a:lnTo>
                  <a:pt x="10712" y="2679"/>
                </a:lnTo>
                <a:lnTo>
                  <a:pt x="10785" y="2385"/>
                </a:lnTo>
                <a:lnTo>
                  <a:pt x="10822" y="2129"/>
                </a:lnTo>
                <a:lnTo>
                  <a:pt x="10822" y="1835"/>
                </a:lnTo>
                <a:lnTo>
                  <a:pt x="10785" y="1542"/>
                </a:lnTo>
                <a:lnTo>
                  <a:pt x="10675" y="1248"/>
                </a:lnTo>
                <a:lnTo>
                  <a:pt x="10528" y="955"/>
                </a:lnTo>
                <a:lnTo>
                  <a:pt x="10382" y="735"/>
                </a:lnTo>
                <a:lnTo>
                  <a:pt x="10198" y="515"/>
                </a:lnTo>
                <a:lnTo>
                  <a:pt x="9978" y="368"/>
                </a:lnTo>
                <a:lnTo>
                  <a:pt x="9758" y="221"/>
                </a:lnTo>
                <a:lnTo>
                  <a:pt x="9501" y="111"/>
                </a:lnTo>
                <a:lnTo>
                  <a:pt x="9281" y="38"/>
                </a:lnTo>
                <a:lnTo>
                  <a:pt x="8988" y="1"/>
                </a:lnTo>
                <a:close/>
                <a:moveTo>
                  <a:pt x="1981" y="12399"/>
                </a:moveTo>
                <a:lnTo>
                  <a:pt x="1981" y="12509"/>
                </a:lnTo>
                <a:lnTo>
                  <a:pt x="1981" y="12656"/>
                </a:lnTo>
                <a:lnTo>
                  <a:pt x="1908" y="12913"/>
                </a:lnTo>
                <a:lnTo>
                  <a:pt x="1798" y="12913"/>
                </a:lnTo>
                <a:lnTo>
                  <a:pt x="1871" y="12656"/>
                </a:lnTo>
                <a:lnTo>
                  <a:pt x="1981" y="12399"/>
                </a:lnTo>
                <a:close/>
                <a:moveTo>
                  <a:pt x="1651" y="9391"/>
                </a:moveTo>
                <a:lnTo>
                  <a:pt x="1688" y="9575"/>
                </a:lnTo>
                <a:lnTo>
                  <a:pt x="1908" y="10198"/>
                </a:lnTo>
                <a:lnTo>
                  <a:pt x="2348" y="11372"/>
                </a:lnTo>
                <a:lnTo>
                  <a:pt x="2422" y="11739"/>
                </a:lnTo>
                <a:lnTo>
                  <a:pt x="2458" y="12106"/>
                </a:lnTo>
                <a:lnTo>
                  <a:pt x="2422" y="12436"/>
                </a:lnTo>
                <a:lnTo>
                  <a:pt x="2348" y="12619"/>
                </a:lnTo>
                <a:lnTo>
                  <a:pt x="2275" y="12766"/>
                </a:lnTo>
                <a:lnTo>
                  <a:pt x="2312" y="12583"/>
                </a:lnTo>
                <a:lnTo>
                  <a:pt x="2275" y="12436"/>
                </a:lnTo>
                <a:lnTo>
                  <a:pt x="2202" y="12326"/>
                </a:lnTo>
                <a:lnTo>
                  <a:pt x="2128" y="12216"/>
                </a:lnTo>
                <a:lnTo>
                  <a:pt x="2018" y="12179"/>
                </a:lnTo>
                <a:lnTo>
                  <a:pt x="1871" y="12179"/>
                </a:lnTo>
                <a:lnTo>
                  <a:pt x="1835" y="12253"/>
                </a:lnTo>
                <a:lnTo>
                  <a:pt x="1835" y="12326"/>
                </a:lnTo>
                <a:lnTo>
                  <a:pt x="1578" y="12656"/>
                </a:lnTo>
                <a:lnTo>
                  <a:pt x="1505" y="12840"/>
                </a:lnTo>
                <a:lnTo>
                  <a:pt x="1431" y="13023"/>
                </a:lnTo>
                <a:lnTo>
                  <a:pt x="1358" y="13023"/>
                </a:lnTo>
                <a:lnTo>
                  <a:pt x="1578" y="12509"/>
                </a:lnTo>
                <a:lnTo>
                  <a:pt x="1761" y="11996"/>
                </a:lnTo>
                <a:lnTo>
                  <a:pt x="1761" y="11959"/>
                </a:lnTo>
                <a:lnTo>
                  <a:pt x="1725" y="11922"/>
                </a:lnTo>
                <a:lnTo>
                  <a:pt x="1688" y="11922"/>
                </a:lnTo>
                <a:lnTo>
                  <a:pt x="1651" y="11959"/>
                </a:lnTo>
                <a:lnTo>
                  <a:pt x="1321" y="12399"/>
                </a:lnTo>
                <a:lnTo>
                  <a:pt x="1028" y="12913"/>
                </a:lnTo>
                <a:lnTo>
                  <a:pt x="881" y="12840"/>
                </a:lnTo>
                <a:lnTo>
                  <a:pt x="881" y="12729"/>
                </a:lnTo>
                <a:lnTo>
                  <a:pt x="1028" y="12436"/>
                </a:lnTo>
                <a:lnTo>
                  <a:pt x="1174" y="12143"/>
                </a:lnTo>
                <a:lnTo>
                  <a:pt x="1358" y="11849"/>
                </a:lnTo>
                <a:lnTo>
                  <a:pt x="1541" y="11556"/>
                </a:lnTo>
                <a:lnTo>
                  <a:pt x="1541" y="11519"/>
                </a:lnTo>
                <a:lnTo>
                  <a:pt x="1505" y="11482"/>
                </a:lnTo>
                <a:lnTo>
                  <a:pt x="1468" y="11519"/>
                </a:lnTo>
                <a:lnTo>
                  <a:pt x="1138" y="11812"/>
                </a:lnTo>
                <a:lnTo>
                  <a:pt x="954" y="11996"/>
                </a:lnTo>
                <a:lnTo>
                  <a:pt x="808" y="12179"/>
                </a:lnTo>
                <a:lnTo>
                  <a:pt x="698" y="12399"/>
                </a:lnTo>
                <a:lnTo>
                  <a:pt x="588" y="12619"/>
                </a:lnTo>
                <a:lnTo>
                  <a:pt x="551" y="12583"/>
                </a:lnTo>
                <a:lnTo>
                  <a:pt x="624" y="12473"/>
                </a:lnTo>
                <a:lnTo>
                  <a:pt x="661" y="12363"/>
                </a:lnTo>
                <a:lnTo>
                  <a:pt x="1138" y="11629"/>
                </a:lnTo>
                <a:lnTo>
                  <a:pt x="1321" y="11262"/>
                </a:lnTo>
                <a:lnTo>
                  <a:pt x="1468" y="10859"/>
                </a:lnTo>
                <a:lnTo>
                  <a:pt x="1431" y="10822"/>
                </a:lnTo>
                <a:lnTo>
                  <a:pt x="1395" y="10822"/>
                </a:lnTo>
                <a:lnTo>
                  <a:pt x="1064" y="11189"/>
                </a:lnTo>
                <a:lnTo>
                  <a:pt x="734" y="11556"/>
                </a:lnTo>
                <a:lnTo>
                  <a:pt x="844" y="11372"/>
                </a:lnTo>
                <a:lnTo>
                  <a:pt x="1248" y="10749"/>
                </a:lnTo>
                <a:lnTo>
                  <a:pt x="1651" y="10125"/>
                </a:lnTo>
                <a:lnTo>
                  <a:pt x="1651" y="10052"/>
                </a:lnTo>
                <a:lnTo>
                  <a:pt x="1615" y="9978"/>
                </a:lnTo>
                <a:lnTo>
                  <a:pt x="1505" y="9978"/>
                </a:lnTo>
                <a:lnTo>
                  <a:pt x="1321" y="10162"/>
                </a:lnTo>
                <a:lnTo>
                  <a:pt x="1505" y="9795"/>
                </a:lnTo>
                <a:lnTo>
                  <a:pt x="1651" y="9391"/>
                </a:lnTo>
                <a:close/>
                <a:moveTo>
                  <a:pt x="1541" y="8768"/>
                </a:moveTo>
                <a:lnTo>
                  <a:pt x="1468" y="8805"/>
                </a:lnTo>
                <a:lnTo>
                  <a:pt x="1395" y="8915"/>
                </a:lnTo>
                <a:lnTo>
                  <a:pt x="1395" y="9025"/>
                </a:lnTo>
                <a:lnTo>
                  <a:pt x="1395" y="9061"/>
                </a:lnTo>
                <a:lnTo>
                  <a:pt x="1211" y="9355"/>
                </a:lnTo>
                <a:lnTo>
                  <a:pt x="1101" y="9648"/>
                </a:lnTo>
                <a:lnTo>
                  <a:pt x="661" y="10602"/>
                </a:lnTo>
                <a:lnTo>
                  <a:pt x="294" y="11409"/>
                </a:lnTo>
                <a:lnTo>
                  <a:pt x="147" y="11812"/>
                </a:lnTo>
                <a:lnTo>
                  <a:pt x="37" y="12253"/>
                </a:lnTo>
                <a:lnTo>
                  <a:pt x="1" y="12399"/>
                </a:lnTo>
                <a:lnTo>
                  <a:pt x="1" y="12509"/>
                </a:lnTo>
                <a:lnTo>
                  <a:pt x="74" y="12729"/>
                </a:lnTo>
                <a:lnTo>
                  <a:pt x="221" y="12913"/>
                </a:lnTo>
                <a:lnTo>
                  <a:pt x="404" y="13096"/>
                </a:lnTo>
                <a:lnTo>
                  <a:pt x="441" y="13170"/>
                </a:lnTo>
                <a:lnTo>
                  <a:pt x="514" y="13206"/>
                </a:lnTo>
                <a:lnTo>
                  <a:pt x="588" y="13243"/>
                </a:lnTo>
                <a:lnTo>
                  <a:pt x="661" y="13243"/>
                </a:lnTo>
                <a:lnTo>
                  <a:pt x="734" y="13280"/>
                </a:lnTo>
                <a:lnTo>
                  <a:pt x="881" y="13353"/>
                </a:lnTo>
                <a:lnTo>
                  <a:pt x="954" y="13426"/>
                </a:lnTo>
                <a:lnTo>
                  <a:pt x="1101" y="13426"/>
                </a:lnTo>
                <a:lnTo>
                  <a:pt x="1431" y="13536"/>
                </a:lnTo>
                <a:lnTo>
                  <a:pt x="1468" y="13573"/>
                </a:lnTo>
                <a:lnTo>
                  <a:pt x="1688" y="13573"/>
                </a:lnTo>
                <a:lnTo>
                  <a:pt x="1908" y="13536"/>
                </a:lnTo>
                <a:lnTo>
                  <a:pt x="2128" y="13463"/>
                </a:lnTo>
                <a:lnTo>
                  <a:pt x="2312" y="13390"/>
                </a:lnTo>
                <a:lnTo>
                  <a:pt x="2495" y="13280"/>
                </a:lnTo>
                <a:lnTo>
                  <a:pt x="2605" y="13133"/>
                </a:lnTo>
                <a:lnTo>
                  <a:pt x="2715" y="12986"/>
                </a:lnTo>
                <a:lnTo>
                  <a:pt x="2788" y="12840"/>
                </a:lnTo>
                <a:lnTo>
                  <a:pt x="2862" y="12693"/>
                </a:lnTo>
                <a:lnTo>
                  <a:pt x="2935" y="12326"/>
                </a:lnTo>
                <a:lnTo>
                  <a:pt x="2935" y="11959"/>
                </a:lnTo>
                <a:lnTo>
                  <a:pt x="2862" y="11592"/>
                </a:lnTo>
                <a:lnTo>
                  <a:pt x="2788" y="11226"/>
                </a:lnTo>
                <a:lnTo>
                  <a:pt x="2678" y="10895"/>
                </a:lnTo>
                <a:lnTo>
                  <a:pt x="2055" y="9061"/>
                </a:lnTo>
                <a:lnTo>
                  <a:pt x="1981" y="8951"/>
                </a:lnTo>
                <a:lnTo>
                  <a:pt x="1871" y="8878"/>
                </a:lnTo>
                <a:lnTo>
                  <a:pt x="1761" y="8805"/>
                </a:lnTo>
                <a:lnTo>
                  <a:pt x="1651" y="8768"/>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509" name="Google Shape;509;p10"/>
          <p:cNvSpPr/>
          <p:nvPr/>
        </p:nvSpPr>
        <p:spPr>
          <a:xfrm>
            <a:off x="91624" y="4552927"/>
            <a:ext cx="416228" cy="409988"/>
          </a:xfrm>
          <a:custGeom>
            <a:avLst/>
            <a:gdLst/>
            <a:ahLst/>
            <a:cxnLst/>
            <a:rect l="l" t="t" r="r" b="b"/>
            <a:pathLst>
              <a:path w="14674" h="14454" extrusionOk="0">
                <a:moveTo>
                  <a:pt x="7887" y="3779"/>
                </a:moveTo>
                <a:lnTo>
                  <a:pt x="7961" y="3816"/>
                </a:lnTo>
                <a:lnTo>
                  <a:pt x="8071" y="3889"/>
                </a:lnTo>
                <a:lnTo>
                  <a:pt x="8218" y="4072"/>
                </a:lnTo>
                <a:lnTo>
                  <a:pt x="8291" y="4292"/>
                </a:lnTo>
                <a:lnTo>
                  <a:pt x="8364" y="4513"/>
                </a:lnTo>
                <a:lnTo>
                  <a:pt x="8401" y="4696"/>
                </a:lnTo>
                <a:lnTo>
                  <a:pt x="8401" y="4916"/>
                </a:lnTo>
                <a:lnTo>
                  <a:pt x="8401" y="5099"/>
                </a:lnTo>
                <a:lnTo>
                  <a:pt x="8291" y="5283"/>
                </a:lnTo>
                <a:lnTo>
                  <a:pt x="8144" y="4659"/>
                </a:lnTo>
                <a:lnTo>
                  <a:pt x="8034" y="4219"/>
                </a:lnTo>
                <a:lnTo>
                  <a:pt x="7961" y="3999"/>
                </a:lnTo>
                <a:lnTo>
                  <a:pt x="7887" y="3779"/>
                </a:lnTo>
                <a:close/>
                <a:moveTo>
                  <a:pt x="4329" y="5063"/>
                </a:moveTo>
                <a:lnTo>
                  <a:pt x="4476" y="5209"/>
                </a:lnTo>
                <a:lnTo>
                  <a:pt x="4586" y="5356"/>
                </a:lnTo>
                <a:lnTo>
                  <a:pt x="4696" y="5503"/>
                </a:lnTo>
                <a:lnTo>
                  <a:pt x="4769" y="5686"/>
                </a:lnTo>
                <a:lnTo>
                  <a:pt x="4769" y="5870"/>
                </a:lnTo>
                <a:lnTo>
                  <a:pt x="4769" y="6053"/>
                </a:lnTo>
                <a:lnTo>
                  <a:pt x="4659" y="6126"/>
                </a:lnTo>
                <a:lnTo>
                  <a:pt x="4549" y="6237"/>
                </a:lnTo>
                <a:lnTo>
                  <a:pt x="4439" y="5980"/>
                </a:lnTo>
                <a:lnTo>
                  <a:pt x="4329" y="5686"/>
                </a:lnTo>
                <a:lnTo>
                  <a:pt x="4293" y="5393"/>
                </a:lnTo>
                <a:lnTo>
                  <a:pt x="4293" y="5209"/>
                </a:lnTo>
                <a:lnTo>
                  <a:pt x="4293" y="5136"/>
                </a:lnTo>
                <a:lnTo>
                  <a:pt x="4329" y="5063"/>
                </a:lnTo>
                <a:close/>
                <a:moveTo>
                  <a:pt x="6604" y="7594"/>
                </a:moveTo>
                <a:lnTo>
                  <a:pt x="6714" y="7667"/>
                </a:lnTo>
                <a:lnTo>
                  <a:pt x="6787" y="7814"/>
                </a:lnTo>
                <a:lnTo>
                  <a:pt x="6934" y="8071"/>
                </a:lnTo>
                <a:lnTo>
                  <a:pt x="7337" y="8694"/>
                </a:lnTo>
                <a:lnTo>
                  <a:pt x="7117" y="8878"/>
                </a:lnTo>
                <a:lnTo>
                  <a:pt x="7080" y="8768"/>
                </a:lnTo>
                <a:lnTo>
                  <a:pt x="6860" y="8474"/>
                </a:lnTo>
                <a:lnTo>
                  <a:pt x="6677" y="8144"/>
                </a:lnTo>
                <a:lnTo>
                  <a:pt x="6567" y="7887"/>
                </a:lnTo>
                <a:lnTo>
                  <a:pt x="6420" y="7667"/>
                </a:lnTo>
                <a:lnTo>
                  <a:pt x="6604" y="7594"/>
                </a:lnTo>
                <a:close/>
                <a:moveTo>
                  <a:pt x="5283" y="8107"/>
                </a:moveTo>
                <a:lnTo>
                  <a:pt x="5356" y="8144"/>
                </a:lnTo>
                <a:lnTo>
                  <a:pt x="5833" y="9428"/>
                </a:lnTo>
                <a:lnTo>
                  <a:pt x="5650" y="9501"/>
                </a:lnTo>
                <a:lnTo>
                  <a:pt x="5686" y="9318"/>
                </a:lnTo>
                <a:lnTo>
                  <a:pt x="5650" y="9208"/>
                </a:lnTo>
                <a:lnTo>
                  <a:pt x="5613" y="9061"/>
                </a:lnTo>
                <a:lnTo>
                  <a:pt x="5503" y="8768"/>
                </a:lnTo>
                <a:lnTo>
                  <a:pt x="5246" y="8107"/>
                </a:lnTo>
                <a:close/>
                <a:moveTo>
                  <a:pt x="7337" y="9905"/>
                </a:moveTo>
                <a:lnTo>
                  <a:pt x="7337" y="10235"/>
                </a:lnTo>
                <a:lnTo>
                  <a:pt x="7190" y="9978"/>
                </a:lnTo>
                <a:lnTo>
                  <a:pt x="7337" y="9905"/>
                </a:lnTo>
                <a:close/>
                <a:moveTo>
                  <a:pt x="9721" y="9061"/>
                </a:moveTo>
                <a:lnTo>
                  <a:pt x="9832" y="9281"/>
                </a:lnTo>
                <a:lnTo>
                  <a:pt x="9942" y="9501"/>
                </a:lnTo>
                <a:lnTo>
                  <a:pt x="10052" y="9685"/>
                </a:lnTo>
                <a:lnTo>
                  <a:pt x="10162" y="9868"/>
                </a:lnTo>
                <a:lnTo>
                  <a:pt x="10198" y="10015"/>
                </a:lnTo>
                <a:lnTo>
                  <a:pt x="10198" y="10161"/>
                </a:lnTo>
                <a:lnTo>
                  <a:pt x="10198" y="10308"/>
                </a:lnTo>
                <a:lnTo>
                  <a:pt x="10125" y="10455"/>
                </a:lnTo>
                <a:lnTo>
                  <a:pt x="10052" y="10345"/>
                </a:lnTo>
                <a:lnTo>
                  <a:pt x="9978" y="10308"/>
                </a:lnTo>
                <a:lnTo>
                  <a:pt x="9758" y="9758"/>
                </a:lnTo>
                <a:lnTo>
                  <a:pt x="9685" y="9464"/>
                </a:lnTo>
                <a:lnTo>
                  <a:pt x="9575" y="9171"/>
                </a:lnTo>
                <a:lnTo>
                  <a:pt x="9648" y="9134"/>
                </a:lnTo>
                <a:lnTo>
                  <a:pt x="9721" y="9061"/>
                </a:lnTo>
                <a:close/>
                <a:moveTo>
                  <a:pt x="7667" y="9758"/>
                </a:moveTo>
                <a:lnTo>
                  <a:pt x="7777" y="9795"/>
                </a:lnTo>
                <a:lnTo>
                  <a:pt x="7924" y="9868"/>
                </a:lnTo>
                <a:lnTo>
                  <a:pt x="8071" y="10015"/>
                </a:lnTo>
                <a:lnTo>
                  <a:pt x="8181" y="10235"/>
                </a:lnTo>
                <a:lnTo>
                  <a:pt x="8291" y="10638"/>
                </a:lnTo>
                <a:lnTo>
                  <a:pt x="8328" y="10822"/>
                </a:lnTo>
                <a:lnTo>
                  <a:pt x="8328" y="10968"/>
                </a:lnTo>
                <a:lnTo>
                  <a:pt x="8291" y="11115"/>
                </a:lnTo>
                <a:lnTo>
                  <a:pt x="8181" y="11189"/>
                </a:lnTo>
                <a:lnTo>
                  <a:pt x="8181" y="11115"/>
                </a:lnTo>
                <a:lnTo>
                  <a:pt x="8144" y="11005"/>
                </a:lnTo>
                <a:lnTo>
                  <a:pt x="8071" y="10968"/>
                </a:lnTo>
                <a:lnTo>
                  <a:pt x="7997" y="10895"/>
                </a:lnTo>
                <a:lnTo>
                  <a:pt x="7887" y="10675"/>
                </a:lnTo>
                <a:lnTo>
                  <a:pt x="7814" y="10382"/>
                </a:lnTo>
                <a:lnTo>
                  <a:pt x="7741" y="9831"/>
                </a:lnTo>
                <a:lnTo>
                  <a:pt x="7667" y="9758"/>
                </a:lnTo>
                <a:close/>
                <a:moveTo>
                  <a:pt x="10162" y="1321"/>
                </a:moveTo>
                <a:lnTo>
                  <a:pt x="10198" y="1541"/>
                </a:lnTo>
                <a:lnTo>
                  <a:pt x="10272" y="1725"/>
                </a:lnTo>
                <a:lnTo>
                  <a:pt x="10455" y="2092"/>
                </a:lnTo>
                <a:lnTo>
                  <a:pt x="10932" y="3229"/>
                </a:lnTo>
                <a:lnTo>
                  <a:pt x="10969" y="3302"/>
                </a:lnTo>
                <a:lnTo>
                  <a:pt x="10749" y="3375"/>
                </a:lnTo>
                <a:lnTo>
                  <a:pt x="10528" y="3449"/>
                </a:lnTo>
                <a:lnTo>
                  <a:pt x="9758" y="3742"/>
                </a:lnTo>
                <a:lnTo>
                  <a:pt x="8988" y="4146"/>
                </a:lnTo>
                <a:lnTo>
                  <a:pt x="8841" y="4219"/>
                </a:lnTo>
                <a:lnTo>
                  <a:pt x="8731" y="4329"/>
                </a:lnTo>
                <a:lnTo>
                  <a:pt x="8658" y="4072"/>
                </a:lnTo>
                <a:lnTo>
                  <a:pt x="8511" y="3816"/>
                </a:lnTo>
                <a:lnTo>
                  <a:pt x="8364" y="3595"/>
                </a:lnTo>
                <a:lnTo>
                  <a:pt x="8254" y="3522"/>
                </a:lnTo>
                <a:lnTo>
                  <a:pt x="8144" y="3449"/>
                </a:lnTo>
                <a:lnTo>
                  <a:pt x="7997" y="3412"/>
                </a:lnTo>
                <a:lnTo>
                  <a:pt x="7851" y="3375"/>
                </a:lnTo>
                <a:lnTo>
                  <a:pt x="7777" y="3375"/>
                </a:lnTo>
                <a:lnTo>
                  <a:pt x="7704" y="3412"/>
                </a:lnTo>
                <a:lnTo>
                  <a:pt x="7667" y="3485"/>
                </a:lnTo>
                <a:lnTo>
                  <a:pt x="7667" y="3559"/>
                </a:lnTo>
                <a:lnTo>
                  <a:pt x="7484" y="3595"/>
                </a:lnTo>
                <a:lnTo>
                  <a:pt x="7337" y="3706"/>
                </a:lnTo>
                <a:lnTo>
                  <a:pt x="7190" y="3852"/>
                </a:lnTo>
                <a:lnTo>
                  <a:pt x="7044" y="3999"/>
                </a:lnTo>
                <a:lnTo>
                  <a:pt x="7007" y="4109"/>
                </a:lnTo>
                <a:lnTo>
                  <a:pt x="7044" y="4219"/>
                </a:lnTo>
                <a:lnTo>
                  <a:pt x="7264" y="4696"/>
                </a:lnTo>
                <a:lnTo>
                  <a:pt x="7080" y="4769"/>
                </a:lnTo>
                <a:lnTo>
                  <a:pt x="6310" y="5026"/>
                </a:lnTo>
                <a:lnTo>
                  <a:pt x="5576" y="5283"/>
                </a:lnTo>
                <a:lnTo>
                  <a:pt x="5320" y="5356"/>
                </a:lnTo>
                <a:lnTo>
                  <a:pt x="5210" y="5393"/>
                </a:lnTo>
                <a:lnTo>
                  <a:pt x="5136" y="5466"/>
                </a:lnTo>
                <a:lnTo>
                  <a:pt x="5100" y="5356"/>
                </a:lnTo>
                <a:lnTo>
                  <a:pt x="4916" y="5063"/>
                </a:lnTo>
                <a:lnTo>
                  <a:pt x="4806" y="4879"/>
                </a:lnTo>
                <a:lnTo>
                  <a:pt x="4659" y="4733"/>
                </a:lnTo>
                <a:lnTo>
                  <a:pt x="4513" y="4623"/>
                </a:lnTo>
                <a:lnTo>
                  <a:pt x="4329" y="4549"/>
                </a:lnTo>
                <a:lnTo>
                  <a:pt x="4183" y="4513"/>
                </a:lnTo>
                <a:lnTo>
                  <a:pt x="4036" y="4586"/>
                </a:lnTo>
                <a:lnTo>
                  <a:pt x="3852" y="4586"/>
                </a:lnTo>
                <a:lnTo>
                  <a:pt x="3779" y="4623"/>
                </a:lnTo>
                <a:lnTo>
                  <a:pt x="3742" y="4696"/>
                </a:lnTo>
                <a:lnTo>
                  <a:pt x="3706" y="4989"/>
                </a:lnTo>
                <a:lnTo>
                  <a:pt x="3706" y="5283"/>
                </a:lnTo>
                <a:lnTo>
                  <a:pt x="3742" y="5576"/>
                </a:lnTo>
                <a:lnTo>
                  <a:pt x="3816" y="5870"/>
                </a:lnTo>
                <a:lnTo>
                  <a:pt x="3596" y="5833"/>
                </a:lnTo>
                <a:lnTo>
                  <a:pt x="3376" y="5870"/>
                </a:lnTo>
                <a:lnTo>
                  <a:pt x="2972" y="6016"/>
                </a:lnTo>
                <a:lnTo>
                  <a:pt x="2422" y="6163"/>
                </a:lnTo>
                <a:lnTo>
                  <a:pt x="2165" y="6273"/>
                </a:lnTo>
                <a:lnTo>
                  <a:pt x="2055" y="6347"/>
                </a:lnTo>
                <a:lnTo>
                  <a:pt x="1945" y="6457"/>
                </a:lnTo>
                <a:lnTo>
                  <a:pt x="1945" y="6530"/>
                </a:lnTo>
                <a:lnTo>
                  <a:pt x="1982" y="6567"/>
                </a:lnTo>
                <a:lnTo>
                  <a:pt x="2238" y="6603"/>
                </a:lnTo>
                <a:lnTo>
                  <a:pt x="2459" y="6567"/>
                </a:lnTo>
                <a:lnTo>
                  <a:pt x="2972" y="6457"/>
                </a:lnTo>
                <a:lnTo>
                  <a:pt x="3449" y="6347"/>
                </a:lnTo>
                <a:lnTo>
                  <a:pt x="3706" y="6237"/>
                </a:lnTo>
                <a:lnTo>
                  <a:pt x="3816" y="6163"/>
                </a:lnTo>
                <a:lnTo>
                  <a:pt x="3889" y="6090"/>
                </a:lnTo>
                <a:lnTo>
                  <a:pt x="4073" y="6383"/>
                </a:lnTo>
                <a:lnTo>
                  <a:pt x="4256" y="6677"/>
                </a:lnTo>
                <a:lnTo>
                  <a:pt x="4293" y="6713"/>
                </a:lnTo>
                <a:lnTo>
                  <a:pt x="4366" y="6823"/>
                </a:lnTo>
                <a:lnTo>
                  <a:pt x="4549" y="6970"/>
                </a:lnTo>
                <a:lnTo>
                  <a:pt x="4659" y="7007"/>
                </a:lnTo>
                <a:lnTo>
                  <a:pt x="4733" y="7044"/>
                </a:lnTo>
                <a:lnTo>
                  <a:pt x="4806" y="7007"/>
                </a:lnTo>
                <a:lnTo>
                  <a:pt x="4879" y="6933"/>
                </a:lnTo>
                <a:lnTo>
                  <a:pt x="5063" y="6640"/>
                </a:lnTo>
                <a:lnTo>
                  <a:pt x="5173" y="6347"/>
                </a:lnTo>
                <a:lnTo>
                  <a:pt x="5210" y="6053"/>
                </a:lnTo>
                <a:lnTo>
                  <a:pt x="5210" y="5760"/>
                </a:lnTo>
                <a:lnTo>
                  <a:pt x="5320" y="5760"/>
                </a:lnTo>
                <a:lnTo>
                  <a:pt x="5430" y="5723"/>
                </a:lnTo>
                <a:lnTo>
                  <a:pt x="5686" y="5650"/>
                </a:lnTo>
                <a:lnTo>
                  <a:pt x="6457" y="5430"/>
                </a:lnTo>
                <a:lnTo>
                  <a:pt x="7190" y="5173"/>
                </a:lnTo>
                <a:lnTo>
                  <a:pt x="7447" y="5063"/>
                </a:lnTo>
                <a:lnTo>
                  <a:pt x="7631" y="5430"/>
                </a:lnTo>
                <a:lnTo>
                  <a:pt x="7704" y="5613"/>
                </a:lnTo>
                <a:lnTo>
                  <a:pt x="7814" y="5760"/>
                </a:lnTo>
                <a:lnTo>
                  <a:pt x="7924" y="5833"/>
                </a:lnTo>
                <a:lnTo>
                  <a:pt x="8218" y="5833"/>
                </a:lnTo>
                <a:lnTo>
                  <a:pt x="8328" y="5760"/>
                </a:lnTo>
                <a:lnTo>
                  <a:pt x="8548" y="5576"/>
                </a:lnTo>
                <a:lnTo>
                  <a:pt x="8731" y="5356"/>
                </a:lnTo>
                <a:lnTo>
                  <a:pt x="8804" y="5173"/>
                </a:lnTo>
                <a:lnTo>
                  <a:pt x="8841" y="4989"/>
                </a:lnTo>
                <a:lnTo>
                  <a:pt x="8841" y="4806"/>
                </a:lnTo>
                <a:lnTo>
                  <a:pt x="8804" y="4586"/>
                </a:lnTo>
                <a:lnTo>
                  <a:pt x="8914" y="4586"/>
                </a:lnTo>
                <a:lnTo>
                  <a:pt x="9061" y="4513"/>
                </a:lnTo>
                <a:lnTo>
                  <a:pt x="9942" y="4109"/>
                </a:lnTo>
                <a:lnTo>
                  <a:pt x="10639" y="3852"/>
                </a:lnTo>
                <a:lnTo>
                  <a:pt x="10895" y="3742"/>
                </a:lnTo>
                <a:lnTo>
                  <a:pt x="11115" y="3669"/>
                </a:lnTo>
                <a:lnTo>
                  <a:pt x="11519" y="4586"/>
                </a:lnTo>
                <a:lnTo>
                  <a:pt x="11849" y="5540"/>
                </a:lnTo>
                <a:lnTo>
                  <a:pt x="12069" y="6237"/>
                </a:lnTo>
                <a:lnTo>
                  <a:pt x="12032" y="6347"/>
                </a:lnTo>
                <a:lnTo>
                  <a:pt x="11996" y="6457"/>
                </a:lnTo>
                <a:lnTo>
                  <a:pt x="11959" y="6457"/>
                </a:lnTo>
                <a:lnTo>
                  <a:pt x="11592" y="6603"/>
                </a:lnTo>
                <a:lnTo>
                  <a:pt x="10969" y="6787"/>
                </a:lnTo>
                <a:lnTo>
                  <a:pt x="9685" y="7227"/>
                </a:lnTo>
                <a:lnTo>
                  <a:pt x="8438" y="7630"/>
                </a:lnTo>
                <a:lnTo>
                  <a:pt x="7887" y="7777"/>
                </a:lnTo>
                <a:lnTo>
                  <a:pt x="7631" y="7924"/>
                </a:lnTo>
                <a:lnTo>
                  <a:pt x="7521" y="7997"/>
                </a:lnTo>
                <a:lnTo>
                  <a:pt x="7447" y="8107"/>
                </a:lnTo>
                <a:lnTo>
                  <a:pt x="7447" y="8144"/>
                </a:lnTo>
                <a:lnTo>
                  <a:pt x="7631" y="8181"/>
                </a:lnTo>
                <a:lnTo>
                  <a:pt x="7997" y="8181"/>
                </a:lnTo>
                <a:lnTo>
                  <a:pt x="8181" y="8107"/>
                </a:lnTo>
                <a:lnTo>
                  <a:pt x="8914" y="7887"/>
                </a:lnTo>
                <a:lnTo>
                  <a:pt x="10565" y="7374"/>
                </a:lnTo>
                <a:lnTo>
                  <a:pt x="12216" y="6860"/>
                </a:lnTo>
                <a:lnTo>
                  <a:pt x="12289" y="6823"/>
                </a:lnTo>
                <a:lnTo>
                  <a:pt x="12546" y="7777"/>
                </a:lnTo>
                <a:lnTo>
                  <a:pt x="12766" y="8474"/>
                </a:lnTo>
                <a:lnTo>
                  <a:pt x="12729" y="8511"/>
                </a:lnTo>
                <a:lnTo>
                  <a:pt x="12693" y="8584"/>
                </a:lnTo>
                <a:lnTo>
                  <a:pt x="11629" y="8988"/>
                </a:lnTo>
                <a:lnTo>
                  <a:pt x="11042" y="9208"/>
                </a:lnTo>
                <a:lnTo>
                  <a:pt x="10859" y="9281"/>
                </a:lnTo>
                <a:lnTo>
                  <a:pt x="10749" y="9391"/>
                </a:lnTo>
                <a:lnTo>
                  <a:pt x="10455" y="9575"/>
                </a:lnTo>
                <a:lnTo>
                  <a:pt x="10455" y="9611"/>
                </a:lnTo>
                <a:lnTo>
                  <a:pt x="10418" y="9501"/>
                </a:lnTo>
                <a:lnTo>
                  <a:pt x="10198" y="9024"/>
                </a:lnTo>
                <a:lnTo>
                  <a:pt x="10052" y="8804"/>
                </a:lnTo>
                <a:lnTo>
                  <a:pt x="9942" y="8731"/>
                </a:lnTo>
                <a:lnTo>
                  <a:pt x="9832" y="8694"/>
                </a:lnTo>
                <a:lnTo>
                  <a:pt x="9758" y="8694"/>
                </a:lnTo>
                <a:lnTo>
                  <a:pt x="9721" y="8768"/>
                </a:lnTo>
                <a:lnTo>
                  <a:pt x="9685" y="8841"/>
                </a:lnTo>
                <a:lnTo>
                  <a:pt x="9501" y="8841"/>
                </a:lnTo>
                <a:lnTo>
                  <a:pt x="9355" y="8804"/>
                </a:lnTo>
                <a:lnTo>
                  <a:pt x="9208" y="8841"/>
                </a:lnTo>
                <a:lnTo>
                  <a:pt x="9061" y="8878"/>
                </a:lnTo>
                <a:lnTo>
                  <a:pt x="8988" y="8988"/>
                </a:lnTo>
                <a:lnTo>
                  <a:pt x="8914" y="9098"/>
                </a:lnTo>
                <a:lnTo>
                  <a:pt x="8914" y="9208"/>
                </a:lnTo>
                <a:lnTo>
                  <a:pt x="9025" y="9611"/>
                </a:lnTo>
                <a:lnTo>
                  <a:pt x="9135" y="10051"/>
                </a:lnTo>
                <a:lnTo>
                  <a:pt x="8694" y="10161"/>
                </a:lnTo>
                <a:lnTo>
                  <a:pt x="8658" y="10198"/>
                </a:lnTo>
                <a:lnTo>
                  <a:pt x="8621" y="10235"/>
                </a:lnTo>
                <a:lnTo>
                  <a:pt x="8584" y="10345"/>
                </a:lnTo>
                <a:lnTo>
                  <a:pt x="8511" y="10125"/>
                </a:lnTo>
                <a:lnTo>
                  <a:pt x="8401" y="9905"/>
                </a:lnTo>
                <a:lnTo>
                  <a:pt x="8254" y="9685"/>
                </a:lnTo>
                <a:lnTo>
                  <a:pt x="8034" y="9501"/>
                </a:lnTo>
                <a:lnTo>
                  <a:pt x="7777" y="9391"/>
                </a:lnTo>
                <a:lnTo>
                  <a:pt x="7557" y="9391"/>
                </a:lnTo>
                <a:lnTo>
                  <a:pt x="7411" y="9428"/>
                </a:lnTo>
                <a:lnTo>
                  <a:pt x="7300" y="9464"/>
                </a:lnTo>
                <a:lnTo>
                  <a:pt x="7190" y="9538"/>
                </a:lnTo>
                <a:lnTo>
                  <a:pt x="7080" y="9611"/>
                </a:lnTo>
                <a:lnTo>
                  <a:pt x="7044" y="9721"/>
                </a:lnTo>
                <a:lnTo>
                  <a:pt x="7007" y="9868"/>
                </a:lnTo>
                <a:lnTo>
                  <a:pt x="7044" y="9941"/>
                </a:lnTo>
                <a:lnTo>
                  <a:pt x="7117" y="9978"/>
                </a:lnTo>
                <a:lnTo>
                  <a:pt x="7044" y="10235"/>
                </a:lnTo>
                <a:lnTo>
                  <a:pt x="7080" y="10492"/>
                </a:lnTo>
                <a:lnTo>
                  <a:pt x="4806" y="11152"/>
                </a:lnTo>
                <a:lnTo>
                  <a:pt x="4219" y="11335"/>
                </a:lnTo>
                <a:lnTo>
                  <a:pt x="3632" y="11519"/>
                </a:lnTo>
                <a:lnTo>
                  <a:pt x="3449" y="11629"/>
                </a:lnTo>
                <a:lnTo>
                  <a:pt x="3192" y="10602"/>
                </a:lnTo>
                <a:lnTo>
                  <a:pt x="2862" y="9611"/>
                </a:lnTo>
                <a:lnTo>
                  <a:pt x="3339" y="9538"/>
                </a:lnTo>
                <a:lnTo>
                  <a:pt x="3816" y="9428"/>
                </a:lnTo>
                <a:lnTo>
                  <a:pt x="4769" y="9134"/>
                </a:lnTo>
                <a:lnTo>
                  <a:pt x="4843" y="9318"/>
                </a:lnTo>
                <a:lnTo>
                  <a:pt x="4953" y="9501"/>
                </a:lnTo>
                <a:lnTo>
                  <a:pt x="5063" y="9685"/>
                </a:lnTo>
                <a:lnTo>
                  <a:pt x="5246" y="9831"/>
                </a:lnTo>
                <a:lnTo>
                  <a:pt x="5356" y="9868"/>
                </a:lnTo>
                <a:lnTo>
                  <a:pt x="5466" y="9905"/>
                </a:lnTo>
                <a:lnTo>
                  <a:pt x="5613" y="9905"/>
                </a:lnTo>
                <a:lnTo>
                  <a:pt x="5723" y="9868"/>
                </a:lnTo>
                <a:lnTo>
                  <a:pt x="5980" y="9758"/>
                </a:lnTo>
                <a:lnTo>
                  <a:pt x="6163" y="9648"/>
                </a:lnTo>
                <a:lnTo>
                  <a:pt x="6237" y="9538"/>
                </a:lnTo>
                <a:lnTo>
                  <a:pt x="6273" y="9501"/>
                </a:lnTo>
                <a:lnTo>
                  <a:pt x="6237" y="9428"/>
                </a:lnTo>
                <a:lnTo>
                  <a:pt x="5980" y="8731"/>
                </a:lnTo>
                <a:lnTo>
                  <a:pt x="6200" y="8731"/>
                </a:lnTo>
                <a:lnTo>
                  <a:pt x="6383" y="8658"/>
                </a:lnTo>
                <a:lnTo>
                  <a:pt x="6604" y="9244"/>
                </a:lnTo>
                <a:lnTo>
                  <a:pt x="6677" y="9318"/>
                </a:lnTo>
                <a:lnTo>
                  <a:pt x="6714" y="9354"/>
                </a:lnTo>
                <a:lnTo>
                  <a:pt x="6787" y="9354"/>
                </a:lnTo>
                <a:lnTo>
                  <a:pt x="7044" y="9318"/>
                </a:lnTo>
                <a:lnTo>
                  <a:pt x="7300" y="9208"/>
                </a:lnTo>
                <a:lnTo>
                  <a:pt x="7521" y="9061"/>
                </a:lnTo>
                <a:lnTo>
                  <a:pt x="7704" y="8878"/>
                </a:lnTo>
                <a:lnTo>
                  <a:pt x="7741" y="8841"/>
                </a:lnTo>
                <a:lnTo>
                  <a:pt x="7777" y="8768"/>
                </a:lnTo>
                <a:lnTo>
                  <a:pt x="7741" y="8658"/>
                </a:lnTo>
                <a:lnTo>
                  <a:pt x="7264" y="7887"/>
                </a:lnTo>
                <a:lnTo>
                  <a:pt x="7080" y="7520"/>
                </a:lnTo>
                <a:lnTo>
                  <a:pt x="6970" y="7337"/>
                </a:lnTo>
                <a:lnTo>
                  <a:pt x="6824" y="7227"/>
                </a:lnTo>
                <a:lnTo>
                  <a:pt x="6640" y="7154"/>
                </a:lnTo>
                <a:lnTo>
                  <a:pt x="6457" y="7190"/>
                </a:lnTo>
                <a:lnTo>
                  <a:pt x="6383" y="7227"/>
                </a:lnTo>
                <a:lnTo>
                  <a:pt x="6310" y="7264"/>
                </a:lnTo>
                <a:lnTo>
                  <a:pt x="6237" y="7337"/>
                </a:lnTo>
                <a:lnTo>
                  <a:pt x="6200" y="7410"/>
                </a:lnTo>
                <a:lnTo>
                  <a:pt x="6017" y="7447"/>
                </a:lnTo>
                <a:lnTo>
                  <a:pt x="5980" y="7484"/>
                </a:lnTo>
                <a:lnTo>
                  <a:pt x="5943" y="7520"/>
                </a:lnTo>
                <a:lnTo>
                  <a:pt x="5907" y="7594"/>
                </a:lnTo>
                <a:lnTo>
                  <a:pt x="5907" y="7667"/>
                </a:lnTo>
                <a:lnTo>
                  <a:pt x="6200" y="8291"/>
                </a:lnTo>
                <a:lnTo>
                  <a:pt x="6163" y="8364"/>
                </a:lnTo>
                <a:lnTo>
                  <a:pt x="6127" y="8401"/>
                </a:lnTo>
                <a:lnTo>
                  <a:pt x="6090" y="8401"/>
                </a:lnTo>
                <a:lnTo>
                  <a:pt x="6053" y="8437"/>
                </a:lnTo>
                <a:lnTo>
                  <a:pt x="5943" y="8474"/>
                </a:lnTo>
                <a:lnTo>
                  <a:pt x="5907" y="8511"/>
                </a:lnTo>
                <a:lnTo>
                  <a:pt x="5613" y="7814"/>
                </a:lnTo>
                <a:lnTo>
                  <a:pt x="5576" y="7777"/>
                </a:lnTo>
                <a:lnTo>
                  <a:pt x="5540" y="7704"/>
                </a:lnTo>
                <a:lnTo>
                  <a:pt x="5393" y="7704"/>
                </a:lnTo>
                <a:lnTo>
                  <a:pt x="5356" y="7667"/>
                </a:lnTo>
                <a:lnTo>
                  <a:pt x="5173" y="7667"/>
                </a:lnTo>
                <a:lnTo>
                  <a:pt x="4990" y="7704"/>
                </a:lnTo>
                <a:lnTo>
                  <a:pt x="4843" y="7814"/>
                </a:lnTo>
                <a:lnTo>
                  <a:pt x="4733" y="7961"/>
                </a:lnTo>
                <a:lnTo>
                  <a:pt x="4659" y="8144"/>
                </a:lnTo>
                <a:lnTo>
                  <a:pt x="4623" y="8327"/>
                </a:lnTo>
                <a:lnTo>
                  <a:pt x="4623" y="8511"/>
                </a:lnTo>
                <a:lnTo>
                  <a:pt x="4623" y="8694"/>
                </a:lnTo>
                <a:lnTo>
                  <a:pt x="3669" y="8951"/>
                </a:lnTo>
                <a:lnTo>
                  <a:pt x="3229" y="9134"/>
                </a:lnTo>
                <a:lnTo>
                  <a:pt x="2752" y="9318"/>
                </a:lnTo>
                <a:lnTo>
                  <a:pt x="2348" y="7997"/>
                </a:lnTo>
                <a:lnTo>
                  <a:pt x="1908" y="6677"/>
                </a:lnTo>
                <a:lnTo>
                  <a:pt x="1541" y="5356"/>
                </a:lnTo>
                <a:lnTo>
                  <a:pt x="1395" y="4696"/>
                </a:lnTo>
                <a:lnTo>
                  <a:pt x="1285" y="3999"/>
                </a:lnTo>
                <a:lnTo>
                  <a:pt x="1505" y="3962"/>
                </a:lnTo>
                <a:lnTo>
                  <a:pt x="1725" y="3926"/>
                </a:lnTo>
                <a:lnTo>
                  <a:pt x="2165" y="3816"/>
                </a:lnTo>
                <a:lnTo>
                  <a:pt x="3302" y="3485"/>
                </a:lnTo>
                <a:lnTo>
                  <a:pt x="5760" y="2825"/>
                </a:lnTo>
                <a:lnTo>
                  <a:pt x="6934" y="2495"/>
                </a:lnTo>
                <a:lnTo>
                  <a:pt x="8071" y="2092"/>
                </a:lnTo>
                <a:lnTo>
                  <a:pt x="9135" y="1725"/>
                </a:lnTo>
                <a:lnTo>
                  <a:pt x="9758" y="1505"/>
                </a:lnTo>
                <a:lnTo>
                  <a:pt x="9978" y="1395"/>
                </a:lnTo>
                <a:lnTo>
                  <a:pt x="10088" y="1358"/>
                </a:lnTo>
                <a:lnTo>
                  <a:pt x="10162" y="1321"/>
                </a:lnTo>
                <a:close/>
                <a:moveTo>
                  <a:pt x="12876" y="8988"/>
                </a:moveTo>
                <a:lnTo>
                  <a:pt x="13023" y="9575"/>
                </a:lnTo>
                <a:lnTo>
                  <a:pt x="13096" y="9905"/>
                </a:lnTo>
                <a:lnTo>
                  <a:pt x="13206" y="10198"/>
                </a:lnTo>
                <a:lnTo>
                  <a:pt x="12619" y="10271"/>
                </a:lnTo>
                <a:lnTo>
                  <a:pt x="12069" y="10418"/>
                </a:lnTo>
                <a:lnTo>
                  <a:pt x="11519" y="10565"/>
                </a:lnTo>
                <a:lnTo>
                  <a:pt x="10969" y="10748"/>
                </a:lnTo>
                <a:lnTo>
                  <a:pt x="9685" y="11225"/>
                </a:lnTo>
                <a:lnTo>
                  <a:pt x="8438" y="11702"/>
                </a:lnTo>
                <a:lnTo>
                  <a:pt x="5980" y="12619"/>
                </a:lnTo>
                <a:lnTo>
                  <a:pt x="4879" y="13023"/>
                </a:lnTo>
                <a:lnTo>
                  <a:pt x="4329" y="13243"/>
                </a:lnTo>
                <a:lnTo>
                  <a:pt x="3816" y="13499"/>
                </a:lnTo>
                <a:lnTo>
                  <a:pt x="3669" y="12692"/>
                </a:lnTo>
                <a:lnTo>
                  <a:pt x="3522" y="11885"/>
                </a:lnTo>
                <a:lnTo>
                  <a:pt x="3742" y="11885"/>
                </a:lnTo>
                <a:lnTo>
                  <a:pt x="3999" y="11812"/>
                </a:lnTo>
                <a:lnTo>
                  <a:pt x="5173" y="11482"/>
                </a:lnTo>
                <a:lnTo>
                  <a:pt x="7190" y="10932"/>
                </a:lnTo>
                <a:lnTo>
                  <a:pt x="7374" y="11335"/>
                </a:lnTo>
                <a:lnTo>
                  <a:pt x="7594" y="11702"/>
                </a:lnTo>
                <a:lnTo>
                  <a:pt x="7631" y="11775"/>
                </a:lnTo>
                <a:lnTo>
                  <a:pt x="7814" y="11775"/>
                </a:lnTo>
                <a:lnTo>
                  <a:pt x="7887" y="11702"/>
                </a:lnTo>
                <a:lnTo>
                  <a:pt x="7961" y="11629"/>
                </a:lnTo>
                <a:lnTo>
                  <a:pt x="8107" y="11592"/>
                </a:lnTo>
                <a:lnTo>
                  <a:pt x="8401" y="11519"/>
                </a:lnTo>
                <a:lnTo>
                  <a:pt x="8474" y="11445"/>
                </a:lnTo>
                <a:lnTo>
                  <a:pt x="8548" y="11372"/>
                </a:lnTo>
                <a:lnTo>
                  <a:pt x="8658" y="11189"/>
                </a:lnTo>
                <a:lnTo>
                  <a:pt x="8694" y="11005"/>
                </a:lnTo>
                <a:lnTo>
                  <a:pt x="8694" y="10785"/>
                </a:lnTo>
                <a:lnTo>
                  <a:pt x="8658" y="10602"/>
                </a:lnTo>
                <a:lnTo>
                  <a:pt x="8621" y="10418"/>
                </a:lnTo>
                <a:lnTo>
                  <a:pt x="8658" y="10492"/>
                </a:lnTo>
                <a:lnTo>
                  <a:pt x="8768" y="10528"/>
                </a:lnTo>
                <a:lnTo>
                  <a:pt x="9025" y="10492"/>
                </a:lnTo>
                <a:lnTo>
                  <a:pt x="9281" y="10418"/>
                </a:lnTo>
                <a:lnTo>
                  <a:pt x="9428" y="10638"/>
                </a:lnTo>
                <a:lnTo>
                  <a:pt x="9611" y="10822"/>
                </a:lnTo>
                <a:lnTo>
                  <a:pt x="9758" y="10895"/>
                </a:lnTo>
                <a:lnTo>
                  <a:pt x="9942" y="10932"/>
                </a:lnTo>
                <a:lnTo>
                  <a:pt x="10088" y="10932"/>
                </a:lnTo>
                <a:lnTo>
                  <a:pt x="10235" y="10858"/>
                </a:lnTo>
                <a:lnTo>
                  <a:pt x="10382" y="10785"/>
                </a:lnTo>
                <a:lnTo>
                  <a:pt x="10492" y="10638"/>
                </a:lnTo>
                <a:lnTo>
                  <a:pt x="10565" y="10492"/>
                </a:lnTo>
                <a:lnTo>
                  <a:pt x="10602" y="10345"/>
                </a:lnTo>
                <a:lnTo>
                  <a:pt x="10639" y="10161"/>
                </a:lnTo>
                <a:lnTo>
                  <a:pt x="10602" y="9978"/>
                </a:lnTo>
                <a:lnTo>
                  <a:pt x="10492" y="9648"/>
                </a:lnTo>
                <a:lnTo>
                  <a:pt x="10749" y="9648"/>
                </a:lnTo>
                <a:lnTo>
                  <a:pt x="11005" y="9611"/>
                </a:lnTo>
                <a:lnTo>
                  <a:pt x="11629" y="9428"/>
                </a:lnTo>
                <a:lnTo>
                  <a:pt x="12876" y="8988"/>
                </a:lnTo>
                <a:close/>
                <a:moveTo>
                  <a:pt x="13206" y="10675"/>
                </a:moveTo>
                <a:lnTo>
                  <a:pt x="13096" y="10712"/>
                </a:lnTo>
                <a:lnTo>
                  <a:pt x="11592" y="11262"/>
                </a:lnTo>
                <a:lnTo>
                  <a:pt x="8731" y="12362"/>
                </a:lnTo>
                <a:lnTo>
                  <a:pt x="7300" y="12876"/>
                </a:lnTo>
                <a:lnTo>
                  <a:pt x="6604" y="13133"/>
                </a:lnTo>
                <a:lnTo>
                  <a:pt x="5870" y="13316"/>
                </a:lnTo>
                <a:lnTo>
                  <a:pt x="4696" y="13573"/>
                </a:lnTo>
                <a:lnTo>
                  <a:pt x="5393" y="13279"/>
                </a:lnTo>
                <a:lnTo>
                  <a:pt x="6090" y="13023"/>
                </a:lnTo>
                <a:lnTo>
                  <a:pt x="8438" y="12179"/>
                </a:lnTo>
                <a:lnTo>
                  <a:pt x="9611" y="11702"/>
                </a:lnTo>
                <a:lnTo>
                  <a:pt x="10822" y="11299"/>
                </a:lnTo>
                <a:lnTo>
                  <a:pt x="11409" y="11078"/>
                </a:lnTo>
                <a:lnTo>
                  <a:pt x="11996" y="10895"/>
                </a:lnTo>
                <a:lnTo>
                  <a:pt x="12619" y="10748"/>
                </a:lnTo>
                <a:lnTo>
                  <a:pt x="13206" y="10675"/>
                </a:lnTo>
                <a:close/>
                <a:moveTo>
                  <a:pt x="10492" y="478"/>
                </a:moveTo>
                <a:lnTo>
                  <a:pt x="10712" y="1064"/>
                </a:lnTo>
                <a:lnTo>
                  <a:pt x="10969" y="1688"/>
                </a:lnTo>
                <a:lnTo>
                  <a:pt x="11482" y="2862"/>
                </a:lnTo>
                <a:lnTo>
                  <a:pt x="11996" y="4182"/>
                </a:lnTo>
                <a:lnTo>
                  <a:pt x="12473" y="5466"/>
                </a:lnTo>
                <a:lnTo>
                  <a:pt x="12876" y="6713"/>
                </a:lnTo>
                <a:lnTo>
                  <a:pt x="13280" y="7924"/>
                </a:lnTo>
                <a:lnTo>
                  <a:pt x="13683" y="9171"/>
                </a:lnTo>
                <a:lnTo>
                  <a:pt x="14013" y="10418"/>
                </a:lnTo>
                <a:lnTo>
                  <a:pt x="13793" y="10418"/>
                </a:lnTo>
                <a:lnTo>
                  <a:pt x="13573" y="10492"/>
                </a:lnTo>
                <a:lnTo>
                  <a:pt x="13573" y="10418"/>
                </a:lnTo>
                <a:lnTo>
                  <a:pt x="13573" y="10308"/>
                </a:lnTo>
                <a:lnTo>
                  <a:pt x="13646" y="10235"/>
                </a:lnTo>
                <a:lnTo>
                  <a:pt x="13646" y="10125"/>
                </a:lnTo>
                <a:lnTo>
                  <a:pt x="13610" y="9831"/>
                </a:lnTo>
                <a:lnTo>
                  <a:pt x="13610" y="9758"/>
                </a:lnTo>
                <a:lnTo>
                  <a:pt x="13610" y="9721"/>
                </a:lnTo>
                <a:lnTo>
                  <a:pt x="13426" y="9024"/>
                </a:lnTo>
                <a:lnTo>
                  <a:pt x="13096" y="7777"/>
                </a:lnTo>
                <a:lnTo>
                  <a:pt x="12693" y="6603"/>
                </a:lnTo>
                <a:lnTo>
                  <a:pt x="12289" y="5430"/>
                </a:lnTo>
                <a:lnTo>
                  <a:pt x="11849" y="4256"/>
                </a:lnTo>
                <a:lnTo>
                  <a:pt x="11372" y="3119"/>
                </a:lnTo>
                <a:lnTo>
                  <a:pt x="10859" y="1981"/>
                </a:lnTo>
                <a:lnTo>
                  <a:pt x="10675" y="1651"/>
                </a:lnTo>
                <a:lnTo>
                  <a:pt x="10492" y="1358"/>
                </a:lnTo>
                <a:lnTo>
                  <a:pt x="10602" y="1285"/>
                </a:lnTo>
                <a:lnTo>
                  <a:pt x="10639" y="1174"/>
                </a:lnTo>
                <a:lnTo>
                  <a:pt x="10602" y="1064"/>
                </a:lnTo>
                <a:lnTo>
                  <a:pt x="10565" y="991"/>
                </a:lnTo>
                <a:lnTo>
                  <a:pt x="10528" y="954"/>
                </a:lnTo>
                <a:lnTo>
                  <a:pt x="10455" y="918"/>
                </a:lnTo>
                <a:lnTo>
                  <a:pt x="10272" y="881"/>
                </a:lnTo>
                <a:lnTo>
                  <a:pt x="10088" y="918"/>
                </a:lnTo>
                <a:lnTo>
                  <a:pt x="9391" y="1138"/>
                </a:lnTo>
                <a:lnTo>
                  <a:pt x="8658" y="1431"/>
                </a:lnTo>
                <a:lnTo>
                  <a:pt x="7924" y="1688"/>
                </a:lnTo>
                <a:lnTo>
                  <a:pt x="7190" y="1945"/>
                </a:lnTo>
                <a:lnTo>
                  <a:pt x="5650" y="2422"/>
                </a:lnTo>
                <a:lnTo>
                  <a:pt x="4109" y="2862"/>
                </a:lnTo>
                <a:lnTo>
                  <a:pt x="2569" y="3265"/>
                </a:lnTo>
                <a:lnTo>
                  <a:pt x="1762" y="3485"/>
                </a:lnTo>
                <a:lnTo>
                  <a:pt x="1358" y="3632"/>
                </a:lnTo>
                <a:lnTo>
                  <a:pt x="1175" y="3706"/>
                </a:lnTo>
                <a:lnTo>
                  <a:pt x="1028" y="3816"/>
                </a:lnTo>
                <a:lnTo>
                  <a:pt x="991" y="3816"/>
                </a:lnTo>
                <a:lnTo>
                  <a:pt x="955" y="3889"/>
                </a:lnTo>
                <a:lnTo>
                  <a:pt x="918" y="3962"/>
                </a:lnTo>
                <a:lnTo>
                  <a:pt x="991" y="4586"/>
                </a:lnTo>
                <a:lnTo>
                  <a:pt x="1101" y="5209"/>
                </a:lnTo>
                <a:lnTo>
                  <a:pt x="1248" y="5796"/>
                </a:lnTo>
                <a:lnTo>
                  <a:pt x="1395" y="6420"/>
                </a:lnTo>
                <a:lnTo>
                  <a:pt x="1725" y="7594"/>
                </a:lnTo>
                <a:lnTo>
                  <a:pt x="2128" y="8768"/>
                </a:lnTo>
                <a:lnTo>
                  <a:pt x="2532" y="9978"/>
                </a:lnTo>
                <a:lnTo>
                  <a:pt x="2899" y="11152"/>
                </a:lnTo>
                <a:lnTo>
                  <a:pt x="3045" y="11739"/>
                </a:lnTo>
                <a:lnTo>
                  <a:pt x="3192" y="12362"/>
                </a:lnTo>
                <a:lnTo>
                  <a:pt x="3302" y="12949"/>
                </a:lnTo>
                <a:lnTo>
                  <a:pt x="3412" y="13573"/>
                </a:lnTo>
                <a:lnTo>
                  <a:pt x="3412" y="13683"/>
                </a:lnTo>
                <a:lnTo>
                  <a:pt x="3486" y="13720"/>
                </a:lnTo>
                <a:lnTo>
                  <a:pt x="3559" y="13756"/>
                </a:lnTo>
                <a:lnTo>
                  <a:pt x="3632" y="13793"/>
                </a:lnTo>
                <a:lnTo>
                  <a:pt x="3669" y="13830"/>
                </a:lnTo>
                <a:lnTo>
                  <a:pt x="3742" y="13830"/>
                </a:lnTo>
                <a:lnTo>
                  <a:pt x="4036" y="13756"/>
                </a:lnTo>
                <a:lnTo>
                  <a:pt x="3706" y="13903"/>
                </a:lnTo>
                <a:lnTo>
                  <a:pt x="3412" y="14086"/>
                </a:lnTo>
                <a:lnTo>
                  <a:pt x="2569" y="11115"/>
                </a:lnTo>
                <a:lnTo>
                  <a:pt x="2128" y="9611"/>
                </a:lnTo>
                <a:lnTo>
                  <a:pt x="1725" y="8144"/>
                </a:lnTo>
                <a:lnTo>
                  <a:pt x="955" y="5136"/>
                </a:lnTo>
                <a:lnTo>
                  <a:pt x="808" y="4439"/>
                </a:lnTo>
                <a:lnTo>
                  <a:pt x="661" y="3999"/>
                </a:lnTo>
                <a:lnTo>
                  <a:pt x="588" y="3779"/>
                </a:lnTo>
                <a:lnTo>
                  <a:pt x="478" y="3632"/>
                </a:lnTo>
                <a:lnTo>
                  <a:pt x="1065" y="3522"/>
                </a:lnTo>
                <a:lnTo>
                  <a:pt x="1652" y="3412"/>
                </a:lnTo>
                <a:lnTo>
                  <a:pt x="2825" y="3045"/>
                </a:lnTo>
                <a:lnTo>
                  <a:pt x="4183" y="2642"/>
                </a:lnTo>
                <a:lnTo>
                  <a:pt x="5503" y="2202"/>
                </a:lnTo>
                <a:lnTo>
                  <a:pt x="8034" y="1358"/>
                </a:lnTo>
                <a:lnTo>
                  <a:pt x="9281" y="918"/>
                </a:lnTo>
                <a:lnTo>
                  <a:pt x="9905" y="734"/>
                </a:lnTo>
                <a:lnTo>
                  <a:pt x="10198" y="624"/>
                </a:lnTo>
                <a:lnTo>
                  <a:pt x="10492" y="478"/>
                </a:lnTo>
                <a:close/>
                <a:moveTo>
                  <a:pt x="10455" y="1"/>
                </a:moveTo>
                <a:lnTo>
                  <a:pt x="10162" y="37"/>
                </a:lnTo>
                <a:lnTo>
                  <a:pt x="9832" y="147"/>
                </a:lnTo>
                <a:lnTo>
                  <a:pt x="9245" y="367"/>
                </a:lnTo>
                <a:lnTo>
                  <a:pt x="7997" y="808"/>
                </a:lnTo>
                <a:lnTo>
                  <a:pt x="5503" y="1651"/>
                </a:lnTo>
                <a:lnTo>
                  <a:pt x="2935" y="2495"/>
                </a:lnTo>
                <a:lnTo>
                  <a:pt x="1615" y="2899"/>
                </a:lnTo>
                <a:lnTo>
                  <a:pt x="918" y="3082"/>
                </a:lnTo>
                <a:lnTo>
                  <a:pt x="258" y="3339"/>
                </a:lnTo>
                <a:lnTo>
                  <a:pt x="184" y="3412"/>
                </a:lnTo>
                <a:lnTo>
                  <a:pt x="148" y="3522"/>
                </a:lnTo>
                <a:lnTo>
                  <a:pt x="38" y="3559"/>
                </a:lnTo>
                <a:lnTo>
                  <a:pt x="1" y="3595"/>
                </a:lnTo>
                <a:lnTo>
                  <a:pt x="1" y="3632"/>
                </a:lnTo>
                <a:lnTo>
                  <a:pt x="38" y="3779"/>
                </a:lnTo>
                <a:lnTo>
                  <a:pt x="111" y="3926"/>
                </a:lnTo>
                <a:lnTo>
                  <a:pt x="184" y="4036"/>
                </a:lnTo>
                <a:lnTo>
                  <a:pt x="221" y="4146"/>
                </a:lnTo>
                <a:lnTo>
                  <a:pt x="294" y="4366"/>
                </a:lnTo>
                <a:lnTo>
                  <a:pt x="588" y="5796"/>
                </a:lnTo>
                <a:lnTo>
                  <a:pt x="955" y="7227"/>
                </a:lnTo>
                <a:lnTo>
                  <a:pt x="1285" y="8658"/>
                </a:lnTo>
                <a:lnTo>
                  <a:pt x="2055" y="11482"/>
                </a:lnTo>
                <a:lnTo>
                  <a:pt x="2459" y="12876"/>
                </a:lnTo>
                <a:lnTo>
                  <a:pt x="2899" y="14233"/>
                </a:lnTo>
                <a:lnTo>
                  <a:pt x="2935" y="14380"/>
                </a:lnTo>
                <a:lnTo>
                  <a:pt x="3045" y="14416"/>
                </a:lnTo>
                <a:lnTo>
                  <a:pt x="3155" y="14453"/>
                </a:lnTo>
                <a:lnTo>
                  <a:pt x="3302" y="14416"/>
                </a:lnTo>
                <a:lnTo>
                  <a:pt x="3596" y="14343"/>
                </a:lnTo>
                <a:lnTo>
                  <a:pt x="3889" y="14270"/>
                </a:lnTo>
                <a:lnTo>
                  <a:pt x="4513" y="14086"/>
                </a:lnTo>
                <a:lnTo>
                  <a:pt x="5980" y="13793"/>
                </a:lnTo>
                <a:lnTo>
                  <a:pt x="6714" y="13610"/>
                </a:lnTo>
                <a:lnTo>
                  <a:pt x="7447" y="13353"/>
                </a:lnTo>
                <a:lnTo>
                  <a:pt x="8878" y="12839"/>
                </a:lnTo>
                <a:lnTo>
                  <a:pt x="11739" y="11775"/>
                </a:lnTo>
                <a:lnTo>
                  <a:pt x="13133" y="11225"/>
                </a:lnTo>
                <a:lnTo>
                  <a:pt x="13646" y="11078"/>
                </a:lnTo>
                <a:lnTo>
                  <a:pt x="13903" y="10968"/>
                </a:lnTo>
                <a:lnTo>
                  <a:pt x="14160" y="10822"/>
                </a:lnTo>
                <a:lnTo>
                  <a:pt x="14197" y="10932"/>
                </a:lnTo>
                <a:lnTo>
                  <a:pt x="14270" y="10968"/>
                </a:lnTo>
                <a:lnTo>
                  <a:pt x="14380" y="11005"/>
                </a:lnTo>
                <a:lnTo>
                  <a:pt x="14490" y="11005"/>
                </a:lnTo>
                <a:lnTo>
                  <a:pt x="14563" y="10932"/>
                </a:lnTo>
                <a:lnTo>
                  <a:pt x="14637" y="10895"/>
                </a:lnTo>
                <a:lnTo>
                  <a:pt x="14674" y="10785"/>
                </a:lnTo>
                <a:lnTo>
                  <a:pt x="14637" y="10675"/>
                </a:lnTo>
                <a:lnTo>
                  <a:pt x="14270" y="9318"/>
                </a:lnTo>
                <a:lnTo>
                  <a:pt x="13867" y="7997"/>
                </a:lnTo>
                <a:lnTo>
                  <a:pt x="13426" y="6640"/>
                </a:lnTo>
                <a:lnTo>
                  <a:pt x="12949" y="5356"/>
                </a:lnTo>
                <a:lnTo>
                  <a:pt x="12473" y="4036"/>
                </a:lnTo>
                <a:lnTo>
                  <a:pt x="11922" y="2752"/>
                </a:lnTo>
                <a:lnTo>
                  <a:pt x="11409" y="1468"/>
                </a:lnTo>
                <a:lnTo>
                  <a:pt x="11115" y="881"/>
                </a:lnTo>
                <a:lnTo>
                  <a:pt x="10785" y="257"/>
                </a:lnTo>
                <a:lnTo>
                  <a:pt x="10749" y="221"/>
                </a:lnTo>
                <a:lnTo>
                  <a:pt x="10675" y="184"/>
                </a:lnTo>
                <a:lnTo>
                  <a:pt x="10639" y="111"/>
                </a:lnTo>
                <a:lnTo>
                  <a:pt x="10602" y="74"/>
                </a:lnTo>
                <a:lnTo>
                  <a:pt x="10528" y="37"/>
                </a:lnTo>
                <a:lnTo>
                  <a:pt x="10455" y="1"/>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510" name="Google Shape;510;p10"/>
          <p:cNvSpPr/>
          <p:nvPr/>
        </p:nvSpPr>
        <p:spPr>
          <a:xfrm>
            <a:off x="1525678" y="4911343"/>
            <a:ext cx="391238" cy="289295"/>
          </a:xfrm>
          <a:custGeom>
            <a:avLst/>
            <a:gdLst/>
            <a:ahLst/>
            <a:cxnLst/>
            <a:rect l="l" t="t" r="r" b="b"/>
            <a:pathLst>
              <a:path w="13793" h="10199" extrusionOk="0">
                <a:moveTo>
                  <a:pt x="5649" y="2128"/>
                </a:moveTo>
                <a:lnTo>
                  <a:pt x="5503" y="2165"/>
                </a:lnTo>
                <a:lnTo>
                  <a:pt x="5356" y="2238"/>
                </a:lnTo>
                <a:lnTo>
                  <a:pt x="5209" y="2312"/>
                </a:lnTo>
                <a:lnTo>
                  <a:pt x="5099" y="2422"/>
                </a:lnTo>
                <a:lnTo>
                  <a:pt x="4989" y="2532"/>
                </a:lnTo>
                <a:lnTo>
                  <a:pt x="4916" y="2642"/>
                </a:lnTo>
                <a:lnTo>
                  <a:pt x="4879" y="2788"/>
                </a:lnTo>
                <a:lnTo>
                  <a:pt x="4842" y="2935"/>
                </a:lnTo>
                <a:lnTo>
                  <a:pt x="4842" y="3119"/>
                </a:lnTo>
                <a:lnTo>
                  <a:pt x="4879" y="3265"/>
                </a:lnTo>
                <a:lnTo>
                  <a:pt x="4916" y="3375"/>
                </a:lnTo>
                <a:lnTo>
                  <a:pt x="5026" y="3485"/>
                </a:lnTo>
                <a:lnTo>
                  <a:pt x="5136" y="3522"/>
                </a:lnTo>
                <a:lnTo>
                  <a:pt x="5209" y="3522"/>
                </a:lnTo>
                <a:lnTo>
                  <a:pt x="5319" y="3449"/>
                </a:lnTo>
                <a:lnTo>
                  <a:pt x="5356" y="3375"/>
                </a:lnTo>
                <a:lnTo>
                  <a:pt x="5393" y="3119"/>
                </a:lnTo>
                <a:lnTo>
                  <a:pt x="5393" y="2899"/>
                </a:lnTo>
                <a:lnTo>
                  <a:pt x="5429" y="3045"/>
                </a:lnTo>
                <a:lnTo>
                  <a:pt x="5466" y="3229"/>
                </a:lnTo>
                <a:lnTo>
                  <a:pt x="5503" y="3632"/>
                </a:lnTo>
                <a:lnTo>
                  <a:pt x="5576" y="3926"/>
                </a:lnTo>
                <a:lnTo>
                  <a:pt x="5613" y="4072"/>
                </a:lnTo>
                <a:lnTo>
                  <a:pt x="5723" y="4219"/>
                </a:lnTo>
                <a:lnTo>
                  <a:pt x="5796" y="4256"/>
                </a:lnTo>
                <a:lnTo>
                  <a:pt x="5833" y="4256"/>
                </a:lnTo>
                <a:lnTo>
                  <a:pt x="5906" y="4219"/>
                </a:lnTo>
                <a:lnTo>
                  <a:pt x="5943" y="4146"/>
                </a:lnTo>
                <a:lnTo>
                  <a:pt x="5980" y="4036"/>
                </a:lnTo>
                <a:lnTo>
                  <a:pt x="5980" y="3926"/>
                </a:lnTo>
                <a:lnTo>
                  <a:pt x="5943" y="3669"/>
                </a:lnTo>
                <a:lnTo>
                  <a:pt x="5833" y="3082"/>
                </a:lnTo>
                <a:lnTo>
                  <a:pt x="5759" y="2825"/>
                </a:lnTo>
                <a:lnTo>
                  <a:pt x="5686" y="2715"/>
                </a:lnTo>
                <a:lnTo>
                  <a:pt x="5613" y="2642"/>
                </a:lnTo>
                <a:lnTo>
                  <a:pt x="5723" y="2605"/>
                </a:lnTo>
                <a:lnTo>
                  <a:pt x="6016" y="2605"/>
                </a:lnTo>
                <a:lnTo>
                  <a:pt x="6163" y="2642"/>
                </a:lnTo>
                <a:lnTo>
                  <a:pt x="6310" y="3045"/>
                </a:lnTo>
                <a:lnTo>
                  <a:pt x="6456" y="3522"/>
                </a:lnTo>
                <a:lnTo>
                  <a:pt x="6603" y="3999"/>
                </a:lnTo>
                <a:lnTo>
                  <a:pt x="6640" y="4072"/>
                </a:lnTo>
                <a:lnTo>
                  <a:pt x="6677" y="4109"/>
                </a:lnTo>
                <a:lnTo>
                  <a:pt x="6750" y="4146"/>
                </a:lnTo>
                <a:lnTo>
                  <a:pt x="6823" y="4109"/>
                </a:lnTo>
                <a:lnTo>
                  <a:pt x="6897" y="4072"/>
                </a:lnTo>
                <a:lnTo>
                  <a:pt x="6970" y="4036"/>
                </a:lnTo>
                <a:lnTo>
                  <a:pt x="7007" y="3926"/>
                </a:lnTo>
                <a:lnTo>
                  <a:pt x="7007" y="3852"/>
                </a:lnTo>
                <a:lnTo>
                  <a:pt x="6860" y="3412"/>
                </a:lnTo>
                <a:lnTo>
                  <a:pt x="6750" y="3009"/>
                </a:lnTo>
                <a:lnTo>
                  <a:pt x="6677" y="2862"/>
                </a:lnTo>
                <a:lnTo>
                  <a:pt x="6970" y="3045"/>
                </a:lnTo>
                <a:lnTo>
                  <a:pt x="7227" y="3229"/>
                </a:lnTo>
                <a:lnTo>
                  <a:pt x="7227" y="3449"/>
                </a:lnTo>
                <a:lnTo>
                  <a:pt x="7263" y="3669"/>
                </a:lnTo>
                <a:lnTo>
                  <a:pt x="7410" y="4072"/>
                </a:lnTo>
                <a:lnTo>
                  <a:pt x="7484" y="4146"/>
                </a:lnTo>
                <a:lnTo>
                  <a:pt x="7520" y="4182"/>
                </a:lnTo>
                <a:lnTo>
                  <a:pt x="7667" y="4182"/>
                </a:lnTo>
                <a:lnTo>
                  <a:pt x="7740" y="4146"/>
                </a:lnTo>
                <a:lnTo>
                  <a:pt x="7777" y="4109"/>
                </a:lnTo>
                <a:lnTo>
                  <a:pt x="7814" y="4036"/>
                </a:lnTo>
                <a:lnTo>
                  <a:pt x="7777" y="3926"/>
                </a:lnTo>
                <a:lnTo>
                  <a:pt x="7704" y="3669"/>
                </a:lnTo>
                <a:lnTo>
                  <a:pt x="8034" y="3962"/>
                </a:lnTo>
                <a:lnTo>
                  <a:pt x="8070" y="3999"/>
                </a:lnTo>
                <a:lnTo>
                  <a:pt x="8107" y="3999"/>
                </a:lnTo>
                <a:lnTo>
                  <a:pt x="8144" y="3962"/>
                </a:lnTo>
                <a:lnTo>
                  <a:pt x="8144" y="3926"/>
                </a:lnTo>
                <a:lnTo>
                  <a:pt x="8144" y="3742"/>
                </a:lnTo>
                <a:lnTo>
                  <a:pt x="8107" y="3595"/>
                </a:lnTo>
                <a:lnTo>
                  <a:pt x="7960" y="3302"/>
                </a:lnTo>
                <a:lnTo>
                  <a:pt x="7740" y="3009"/>
                </a:lnTo>
                <a:lnTo>
                  <a:pt x="7484" y="2788"/>
                </a:lnTo>
                <a:lnTo>
                  <a:pt x="7190" y="2568"/>
                </a:lnTo>
                <a:lnTo>
                  <a:pt x="6897" y="2422"/>
                </a:lnTo>
                <a:lnTo>
                  <a:pt x="6566" y="2275"/>
                </a:lnTo>
                <a:lnTo>
                  <a:pt x="6273" y="2165"/>
                </a:lnTo>
                <a:lnTo>
                  <a:pt x="5943" y="2128"/>
                </a:lnTo>
                <a:close/>
                <a:moveTo>
                  <a:pt x="12215" y="3485"/>
                </a:moveTo>
                <a:lnTo>
                  <a:pt x="12142" y="3522"/>
                </a:lnTo>
                <a:lnTo>
                  <a:pt x="12142" y="3559"/>
                </a:lnTo>
                <a:lnTo>
                  <a:pt x="12142" y="3742"/>
                </a:lnTo>
                <a:lnTo>
                  <a:pt x="12142" y="3926"/>
                </a:lnTo>
                <a:lnTo>
                  <a:pt x="12252" y="4292"/>
                </a:lnTo>
                <a:lnTo>
                  <a:pt x="12436" y="4769"/>
                </a:lnTo>
                <a:lnTo>
                  <a:pt x="12582" y="5136"/>
                </a:lnTo>
                <a:lnTo>
                  <a:pt x="12546" y="5209"/>
                </a:lnTo>
                <a:lnTo>
                  <a:pt x="12546" y="5320"/>
                </a:lnTo>
                <a:lnTo>
                  <a:pt x="12582" y="5356"/>
                </a:lnTo>
                <a:lnTo>
                  <a:pt x="12582" y="5430"/>
                </a:lnTo>
                <a:lnTo>
                  <a:pt x="11885" y="5613"/>
                </a:lnTo>
                <a:lnTo>
                  <a:pt x="11885" y="5430"/>
                </a:lnTo>
                <a:lnTo>
                  <a:pt x="11849" y="5246"/>
                </a:lnTo>
                <a:lnTo>
                  <a:pt x="11702" y="4843"/>
                </a:lnTo>
                <a:lnTo>
                  <a:pt x="11629" y="4549"/>
                </a:lnTo>
                <a:lnTo>
                  <a:pt x="11482" y="4256"/>
                </a:lnTo>
                <a:lnTo>
                  <a:pt x="11335" y="3999"/>
                </a:lnTo>
                <a:lnTo>
                  <a:pt x="11115" y="3742"/>
                </a:lnTo>
                <a:lnTo>
                  <a:pt x="11005" y="3742"/>
                </a:lnTo>
                <a:lnTo>
                  <a:pt x="10968" y="3779"/>
                </a:lnTo>
                <a:lnTo>
                  <a:pt x="10932" y="3852"/>
                </a:lnTo>
                <a:lnTo>
                  <a:pt x="10968" y="4109"/>
                </a:lnTo>
                <a:lnTo>
                  <a:pt x="11078" y="4366"/>
                </a:lnTo>
                <a:lnTo>
                  <a:pt x="11262" y="4879"/>
                </a:lnTo>
                <a:lnTo>
                  <a:pt x="11372" y="5320"/>
                </a:lnTo>
                <a:lnTo>
                  <a:pt x="11445" y="5540"/>
                </a:lnTo>
                <a:lnTo>
                  <a:pt x="11555" y="5686"/>
                </a:lnTo>
                <a:lnTo>
                  <a:pt x="11482" y="5723"/>
                </a:lnTo>
                <a:lnTo>
                  <a:pt x="11372" y="5723"/>
                </a:lnTo>
                <a:lnTo>
                  <a:pt x="11262" y="5686"/>
                </a:lnTo>
                <a:lnTo>
                  <a:pt x="11152" y="5650"/>
                </a:lnTo>
                <a:lnTo>
                  <a:pt x="11078" y="5576"/>
                </a:lnTo>
                <a:lnTo>
                  <a:pt x="10895" y="5393"/>
                </a:lnTo>
                <a:lnTo>
                  <a:pt x="10785" y="5209"/>
                </a:lnTo>
                <a:lnTo>
                  <a:pt x="10712" y="5173"/>
                </a:lnTo>
                <a:lnTo>
                  <a:pt x="10675" y="4916"/>
                </a:lnTo>
                <a:lnTo>
                  <a:pt x="10601" y="4696"/>
                </a:lnTo>
                <a:lnTo>
                  <a:pt x="10418" y="4292"/>
                </a:lnTo>
                <a:lnTo>
                  <a:pt x="10381" y="4256"/>
                </a:lnTo>
                <a:lnTo>
                  <a:pt x="10345" y="4219"/>
                </a:lnTo>
                <a:lnTo>
                  <a:pt x="10198" y="4219"/>
                </a:lnTo>
                <a:lnTo>
                  <a:pt x="10125" y="4292"/>
                </a:lnTo>
                <a:lnTo>
                  <a:pt x="10088" y="4366"/>
                </a:lnTo>
                <a:lnTo>
                  <a:pt x="10088" y="4402"/>
                </a:lnTo>
                <a:lnTo>
                  <a:pt x="10125" y="4659"/>
                </a:lnTo>
                <a:lnTo>
                  <a:pt x="10051" y="4623"/>
                </a:lnTo>
                <a:lnTo>
                  <a:pt x="9941" y="4586"/>
                </a:lnTo>
                <a:lnTo>
                  <a:pt x="9868" y="4623"/>
                </a:lnTo>
                <a:lnTo>
                  <a:pt x="9794" y="4696"/>
                </a:lnTo>
                <a:lnTo>
                  <a:pt x="9721" y="4806"/>
                </a:lnTo>
                <a:lnTo>
                  <a:pt x="9684" y="4916"/>
                </a:lnTo>
                <a:lnTo>
                  <a:pt x="9721" y="5026"/>
                </a:lnTo>
                <a:lnTo>
                  <a:pt x="9758" y="5099"/>
                </a:lnTo>
                <a:lnTo>
                  <a:pt x="9905" y="5246"/>
                </a:lnTo>
                <a:lnTo>
                  <a:pt x="10125" y="5356"/>
                </a:lnTo>
                <a:lnTo>
                  <a:pt x="10271" y="5430"/>
                </a:lnTo>
                <a:lnTo>
                  <a:pt x="10345" y="5540"/>
                </a:lnTo>
                <a:lnTo>
                  <a:pt x="10528" y="5796"/>
                </a:lnTo>
                <a:lnTo>
                  <a:pt x="10712" y="5980"/>
                </a:lnTo>
                <a:lnTo>
                  <a:pt x="10932" y="6163"/>
                </a:lnTo>
                <a:lnTo>
                  <a:pt x="11078" y="6200"/>
                </a:lnTo>
                <a:lnTo>
                  <a:pt x="11225" y="6237"/>
                </a:lnTo>
                <a:lnTo>
                  <a:pt x="11519" y="6237"/>
                </a:lnTo>
                <a:lnTo>
                  <a:pt x="11849" y="6163"/>
                </a:lnTo>
                <a:lnTo>
                  <a:pt x="12142" y="6090"/>
                </a:lnTo>
                <a:lnTo>
                  <a:pt x="12986" y="5833"/>
                </a:lnTo>
                <a:lnTo>
                  <a:pt x="13353" y="5686"/>
                </a:lnTo>
                <a:lnTo>
                  <a:pt x="13536" y="5613"/>
                </a:lnTo>
                <a:lnTo>
                  <a:pt x="13719" y="5540"/>
                </a:lnTo>
                <a:lnTo>
                  <a:pt x="13793" y="5466"/>
                </a:lnTo>
                <a:lnTo>
                  <a:pt x="13793" y="5356"/>
                </a:lnTo>
                <a:lnTo>
                  <a:pt x="13756" y="5283"/>
                </a:lnTo>
                <a:lnTo>
                  <a:pt x="13646" y="5246"/>
                </a:lnTo>
                <a:lnTo>
                  <a:pt x="13353" y="5246"/>
                </a:lnTo>
                <a:lnTo>
                  <a:pt x="13059" y="5320"/>
                </a:lnTo>
                <a:lnTo>
                  <a:pt x="13059" y="5099"/>
                </a:lnTo>
                <a:lnTo>
                  <a:pt x="12986" y="4879"/>
                </a:lnTo>
                <a:lnTo>
                  <a:pt x="12839" y="4513"/>
                </a:lnTo>
                <a:lnTo>
                  <a:pt x="12619" y="3962"/>
                </a:lnTo>
                <a:lnTo>
                  <a:pt x="12509" y="3706"/>
                </a:lnTo>
                <a:lnTo>
                  <a:pt x="12326" y="3485"/>
                </a:lnTo>
                <a:close/>
                <a:moveTo>
                  <a:pt x="12069" y="1"/>
                </a:moveTo>
                <a:lnTo>
                  <a:pt x="11702" y="37"/>
                </a:lnTo>
                <a:lnTo>
                  <a:pt x="11335" y="147"/>
                </a:lnTo>
                <a:lnTo>
                  <a:pt x="10638" y="368"/>
                </a:lnTo>
                <a:lnTo>
                  <a:pt x="9905" y="588"/>
                </a:lnTo>
                <a:lnTo>
                  <a:pt x="9538" y="698"/>
                </a:lnTo>
                <a:lnTo>
                  <a:pt x="9171" y="844"/>
                </a:lnTo>
                <a:lnTo>
                  <a:pt x="8914" y="1028"/>
                </a:lnTo>
                <a:lnTo>
                  <a:pt x="8694" y="1211"/>
                </a:lnTo>
                <a:lnTo>
                  <a:pt x="8547" y="1431"/>
                </a:lnTo>
                <a:lnTo>
                  <a:pt x="8437" y="1688"/>
                </a:lnTo>
                <a:lnTo>
                  <a:pt x="8401" y="1945"/>
                </a:lnTo>
                <a:lnTo>
                  <a:pt x="8401" y="2238"/>
                </a:lnTo>
                <a:lnTo>
                  <a:pt x="8401" y="2532"/>
                </a:lnTo>
                <a:lnTo>
                  <a:pt x="8474" y="2825"/>
                </a:lnTo>
                <a:lnTo>
                  <a:pt x="8804" y="4402"/>
                </a:lnTo>
                <a:lnTo>
                  <a:pt x="8951" y="5173"/>
                </a:lnTo>
                <a:lnTo>
                  <a:pt x="9098" y="5980"/>
                </a:lnTo>
                <a:lnTo>
                  <a:pt x="9134" y="6347"/>
                </a:lnTo>
                <a:lnTo>
                  <a:pt x="9134" y="6713"/>
                </a:lnTo>
                <a:lnTo>
                  <a:pt x="8914" y="6126"/>
                </a:lnTo>
                <a:lnTo>
                  <a:pt x="8841" y="5796"/>
                </a:lnTo>
                <a:lnTo>
                  <a:pt x="8731" y="5430"/>
                </a:lnTo>
                <a:lnTo>
                  <a:pt x="8657" y="5246"/>
                </a:lnTo>
                <a:lnTo>
                  <a:pt x="8547" y="5099"/>
                </a:lnTo>
                <a:lnTo>
                  <a:pt x="8437" y="4953"/>
                </a:lnTo>
                <a:lnTo>
                  <a:pt x="8327" y="4879"/>
                </a:lnTo>
                <a:lnTo>
                  <a:pt x="8254" y="4879"/>
                </a:lnTo>
                <a:lnTo>
                  <a:pt x="8217" y="4916"/>
                </a:lnTo>
                <a:lnTo>
                  <a:pt x="8180" y="5026"/>
                </a:lnTo>
                <a:lnTo>
                  <a:pt x="8180" y="5136"/>
                </a:lnTo>
                <a:lnTo>
                  <a:pt x="8217" y="5393"/>
                </a:lnTo>
                <a:lnTo>
                  <a:pt x="8364" y="5906"/>
                </a:lnTo>
                <a:lnTo>
                  <a:pt x="8584" y="6567"/>
                </a:lnTo>
                <a:lnTo>
                  <a:pt x="8767" y="7227"/>
                </a:lnTo>
                <a:lnTo>
                  <a:pt x="8731" y="7374"/>
                </a:lnTo>
                <a:lnTo>
                  <a:pt x="8731" y="7447"/>
                </a:lnTo>
                <a:lnTo>
                  <a:pt x="8731" y="7520"/>
                </a:lnTo>
                <a:lnTo>
                  <a:pt x="8804" y="7594"/>
                </a:lnTo>
                <a:lnTo>
                  <a:pt x="8694" y="7740"/>
                </a:lnTo>
                <a:lnTo>
                  <a:pt x="8547" y="7887"/>
                </a:lnTo>
                <a:lnTo>
                  <a:pt x="8401" y="7997"/>
                </a:lnTo>
                <a:lnTo>
                  <a:pt x="8180" y="8107"/>
                </a:lnTo>
                <a:lnTo>
                  <a:pt x="8144" y="8034"/>
                </a:lnTo>
                <a:lnTo>
                  <a:pt x="8144" y="7997"/>
                </a:lnTo>
                <a:lnTo>
                  <a:pt x="8070" y="7961"/>
                </a:lnTo>
                <a:lnTo>
                  <a:pt x="7630" y="6530"/>
                </a:lnTo>
                <a:lnTo>
                  <a:pt x="7337" y="5650"/>
                </a:lnTo>
                <a:lnTo>
                  <a:pt x="7153" y="5283"/>
                </a:lnTo>
                <a:lnTo>
                  <a:pt x="7080" y="5026"/>
                </a:lnTo>
                <a:lnTo>
                  <a:pt x="7080" y="4953"/>
                </a:lnTo>
                <a:lnTo>
                  <a:pt x="7080" y="4879"/>
                </a:lnTo>
                <a:lnTo>
                  <a:pt x="7117" y="4806"/>
                </a:lnTo>
                <a:lnTo>
                  <a:pt x="7153" y="4733"/>
                </a:lnTo>
                <a:lnTo>
                  <a:pt x="7117" y="4659"/>
                </a:lnTo>
                <a:lnTo>
                  <a:pt x="7080" y="4623"/>
                </a:lnTo>
                <a:lnTo>
                  <a:pt x="6860" y="4476"/>
                </a:lnTo>
                <a:lnTo>
                  <a:pt x="6750" y="4439"/>
                </a:lnTo>
                <a:lnTo>
                  <a:pt x="6640" y="4476"/>
                </a:lnTo>
                <a:lnTo>
                  <a:pt x="6603" y="4549"/>
                </a:lnTo>
                <a:lnTo>
                  <a:pt x="6603" y="4623"/>
                </a:lnTo>
                <a:lnTo>
                  <a:pt x="6640" y="4659"/>
                </a:lnTo>
                <a:lnTo>
                  <a:pt x="6677" y="4769"/>
                </a:lnTo>
                <a:lnTo>
                  <a:pt x="6640" y="4879"/>
                </a:lnTo>
                <a:lnTo>
                  <a:pt x="6640" y="5063"/>
                </a:lnTo>
                <a:lnTo>
                  <a:pt x="6713" y="5320"/>
                </a:lnTo>
                <a:lnTo>
                  <a:pt x="6787" y="5576"/>
                </a:lnTo>
                <a:lnTo>
                  <a:pt x="6970" y="6090"/>
                </a:lnTo>
                <a:lnTo>
                  <a:pt x="7667" y="8254"/>
                </a:lnTo>
                <a:lnTo>
                  <a:pt x="7300" y="8254"/>
                </a:lnTo>
                <a:lnTo>
                  <a:pt x="6970" y="8181"/>
                </a:lnTo>
                <a:lnTo>
                  <a:pt x="6970" y="8107"/>
                </a:lnTo>
                <a:lnTo>
                  <a:pt x="6970" y="8034"/>
                </a:lnTo>
                <a:lnTo>
                  <a:pt x="6897" y="7997"/>
                </a:lnTo>
                <a:lnTo>
                  <a:pt x="6530" y="6383"/>
                </a:lnTo>
                <a:lnTo>
                  <a:pt x="6310" y="5503"/>
                </a:lnTo>
                <a:lnTo>
                  <a:pt x="6200" y="5099"/>
                </a:lnTo>
                <a:lnTo>
                  <a:pt x="6090" y="4916"/>
                </a:lnTo>
                <a:lnTo>
                  <a:pt x="5980" y="4733"/>
                </a:lnTo>
                <a:lnTo>
                  <a:pt x="5943" y="4696"/>
                </a:lnTo>
                <a:lnTo>
                  <a:pt x="5906" y="4696"/>
                </a:lnTo>
                <a:lnTo>
                  <a:pt x="5833" y="4733"/>
                </a:lnTo>
                <a:lnTo>
                  <a:pt x="5833" y="4769"/>
                </a:lnTo>
                <a:lnTo>
                  <a:pt x="5796" y="4989"/>
                </a:lnTo>
                <a:lnTo>
                  <a:pt x="5796" y="5173"/>
                </a:lnTo>
                <a:lnTo>
                  <a:pt x="5870" y="5576"/>
                </a:lnTo>
                <a:lnTo>
                  <a:pt x="6053" y="6383"/>
                </a:lnTo>
                <a:lnTo>
                  <a:pt x="6420" y="7887"/>
                </a:lnTo>
                <a:lnTo>
                  <a:pt x="6420" y="7887"/>
                </a:lnTo>
                <a:lnTo>
                  <a:pt x="6163" y="7740"/>
                </a:lnTo>
                <a:lnTo>
                  <a:pt x="5980" y="7520"/>
                </a:lnTo>
                <a:lnTo>
                  <a:pt x="5759" y="7227"/>
                </a:lnTo>
                <a:lnTo>
                  <a:pt x="5576" y="6897"/>
                </a:lnTo>
                <a:lnTo>
                  <a:pt x="5466" y="6567"/>
                </a:lnTo>
                <a:lnTo>
                  <a:pt x="5393" y="6237"/>
                </a:lnTo>
                <a:lnTo>
                  <a:pt x="5246" y="5540"/>
                </a:lnTo>
                <a:lnTo>
                  <a:pt x="5173" y="5209"/>
                </a:lnTo>
                <a:lnTo>
                  <a:pt x="5063" y="4879"/>
                </a:lnTo>
                <a:lnTo>
                  <a:pt x="4916" y="4586"/>
                </a:lnTo>
                <a:lnTo>
                  <a:pt x="4732" y="4366"/>
                </a:lnTo>
                <a:lnTo>
                  <a:pt x="4512" y="4146"/>
                </a:lnTo>
                <a:lnTo>
                  <a:pt x="4292" y="3962"/>
                </a:lnTo>
                <a:lnTo>
                  <a:pt x="4035" y="3816"/>
                </a:lnTo>
                <a:lnTo>
                  <a:pt x="3779" y="3706"/>
                </a:lnTo>
                <a:lnTo>
                  <a:pt x="3485" y="3595"/>
                </a:lnTo>
                <a:lnTo>
                  <a:pt x="3192" y="3522"/>
                </a:lnTo>
                <a:lnTo>
                  <a:pt x="2862" y="3449"/>
                </a:lnTo>
                <a:lnTo>
                  <a:pt x="2128" y="3449"/>
                </a:lnTo>
                <a:lnTo>
                  <a:pt x="1798" y="3522"/>
                </a:lnTo>
                <a:lnTo>
                  <a:pt x="1101" y="3669"/>
                </a:lnTo>
                <a:lnTo>
                  <a:pt x="404" y="3889"/>
                </a:lnTo>
                <a:lnTo>
                  <a:pt x="184" y="3962"/>
                </a:lnTo>
                <a:lnTo>
                  <a:pt x="74" y="4036"/>
                </a:lnTo>
                <a:lnTo>
                  <a:pt x="0" y="4109"/>
                </a:lnTo>
                <a:lnTo>
                  <a:pt x="0" y="4182"/>
                </a:lnTo>
                <a:lnTo>
                  <a:pt x="0" y="4219"/>
                </a:lnTo>
                <a:lnTo>
                  <a:pt x="0" y="4402"/>
                </a:lnTo>
                <a:lnTo>
                  <a:pt x="37" y="4439"/>
                </a:lnTo>
                <a:lnTo>
                  <a:pt x="74" y="4513"/>
                </a:lnTo>
                <a:lnTo>
                  <a:pt x="257" y="4586"/>
                </a:lnTo>
                <a:lnTo>
                  <a:pt x="404" y="4586"/>
                </a:lnTo>
                <a:lnTo>
                  <a:pt x="514" y="4513"/>
                </a:lnTo>
                <a:lnTo>
                  <a:pt x="624" y="4439"/>
                </a:lnTo>
                <a:lnTo>
                  <a:pt x="881" y="4329"/>
                </a:lnTo>
                <a:lnTo>
                  <a:pt x="881" y="4366"/>
                </a:lnTo>
                <a:lnTo>
                  <a:pt x="881" y="4549"/>
                </a:lnTo>
                <a:lnTo>
                  <a:pt x="881" y="4696"/>
                </a:lnTo>
                <a:lnTo>
                  <a:pt x="954" y="5026"/>
                </a:lnTo>
                <a:lnTo>
                  <a:pt x="1211" y="5686"/>
                </a:lnTo>
                <a:lnTo>
                  <a:pt x="1468" y="6493"/>
                </a:lnTo>
                <a:lnTo>
                  <a:pt x="1761" y="7300"/>
                </a:lnTo>
                <a:lnTo>
                  <a:pt x="1798" y="7374"/>
                </a:lnTo>
                <a:lnTo>
                  <a:pt x="1871" y="7447"/>
                </a:lnTo>
                <a:lnTo>
                  <a:pt x="2055" y="7447"/>
                </a:lnTo>
                <a:lnTo>
                  <a:pt x="2128" y="7410"/>
                </a:lnTo>
                <a:lnTo>
                  <a:pt x="2165" y="7337"/>
                </a:lnTo>
                <a:lnTo>
                  <a:pt x="2201" y="7227"/>
                </a:lnTo>
                <a:lnTo>
                  <a:pt x="2201" y="7154"/>
                </a:lnTo>
                <a:lnTo>
                  <a:pt x="1945" y="6383"/>
                </a:lnTo>
                <a:lnTo>
                  <a:pt x="1688" y="5650"/>
                </a:lnTo>
                <a:lnTo>
                  <a:pt x="1468" y="4989"/>
                </a:lnTo>
                <a:lnTo>
                  <a:pt x="1321" y="4696"/>
                </a:lnTo>
                <a:lnTo>
                  <a:pt x="1138" y="4402"/>
                </a:lnTo>
                <a:lnTo>
                  <a:pt x="1211" y="4329"/>
                </a:lnTo>
                <a:lnTo>
                  <a:pt x="1248" y="4329"/>
                </a:lnTo>
                <a:lnTo>
                  <a:pt x="1248" y="4292"/>
                </a:lnTo>
                <a:lnTo>
                  <a:pt x="1211" y="4292"/>
                </a:lnTo>
                <a:lnTo>
                  <a:pt x="1174" y="4256"/>
                </a:lnTo>
                <a:lnTo>
                  <a:pt x="1138" y="4256"/>
                </a:lnTo>
                <a:lnTo>
                  <a:pt x="1504" y="4182"/>
                </a:lnTo>
                <a:lnTo>
                  <a:pt x="1871" y="4109"/>
                </a:lnTo>
                <a:lnTo>
                  <a:pt x="1945" y="4256"/>
                </a:lnTo>
                <a:lnTo>
                  <a:pt x="2055" y="4439"/>
                </a:lnTo>
                <a:lnTo>
                  <a:pt x="2238" y="4879"/>
                </a:lnTo>
                <a:lnTo>
                  <a:pt x="2421" y="5320"/>
                </a:lnTo>
                <a:lnTo>
                  <a:pt x="2495" y="5760"/>
                </a:lnTo>
                <a:lnTo>
                  <a:pt x="2605" y="6200"/>
                </a:lnTo>
                <a:lnTo>
                  <a:pt x="2715" y="6420"/>
                </a:lnTo>
                <a:lnTo>
                  <a:pt x="2788" y="6603"/>
                </a:lnTo>
                <a:lnTo>
                  <a:pt x="2935" y="6787"/>
                </a:lnTo>
                <a:lnTo>
                  <a:pt x="3082" y="6933"/>
                </a:lnTo>
                <a:lnTo>
                  <a:pt x="3228" y="6970"/>
                </a:lnTo>
                <a:lnTo>
                  <a:pt x="3302" y="6933"/>
                </a:lnTo>
                <a:lnTo>
                  <a:pt x="3375" y="6860"/>
                </a:lnTo>
                <a:lnTo>
                  <a:pt x="3375" y="6750"/>
                </a:lnTo>
                <a:lnTo>
                  <a:pt x="3302" y="6530"/>
                </a:lnTo>
                <a:lnTo>
                  <a:pt x="3192" y="6347"/>
                </a:lnTo>
                <a:lnTo>
                  <a:pt x="3082" y="6126"/>
                </a:lnTo>
                <a:lnTo>
                  <a:pt x="3008" y="5943"/>
                </a:lnTo>
                <a:lnTo>
                  <a:pt x="2898" y="5503"/>
                </a:lnTo>
                <a:lnTo>
                  <a:pt x="2788" y="5063"/>
                </a:lnTo>
                <a:lnTo>
                  <a:pt x="2605" y="4549"/>
                </a:lnTo>
                <a:lnTo>
                  <a:pt x="2458" y="4292"/>
                </a:lnTo>
                <a:lnTo>
                  <a:pt x="2311" y="4036"/>
                </a:lnTo>
                <a:lnTo>
                  <a:pt x="2752" y="4036"/>
                </a:lnTo>
                <a:lnTo>
                  <a:pt x="3192" y="4109"/>
                </a:lnTo>
                <a:lnTo>
                  <a:pt x="3192" y="4219"/>
                </a:lnTo>
                <a:lnTo>
                  <a:pt x="3228" y="4366"/>
                </a:lnTo>
                <a:lnTo>
                  <a:pt x="3302" y="4623"/>
                </a:lnTo>
                <a:lnTo>
                  <a:pt x="3522" y="5063"/>
                </a:lnTo>
                <a:lnTo>
                  <a:pt x="3779" y="5833"/>
                </a:lnTo>
                <a:lnTo>
                  <a:pt x="3852" y="5943"/>
                </a:lnTo>
                <a:lnTo>
                  <a:pt x="3889" y="6016"/>
                </a:lnTo>
                <a:lnTo>
                  <a:pt x="3962" y="6090"/>
                </a:lnTo>
                <a:lnTo>
                  <a:pt x="4109" y="6126"/>
                </a:lnTo>
                <a:lnTo>
                  <a:pt x="4146" y="6090"/>
                </a:lnTo>
                <a:lnTo>
                  <a:pt x="4219" y="6053"/>
                </a:lnTo>
                <a:lnTo>
                  <a:pt x="4292" y="5943"/>
                </a:lnTo>
                <a:lnTo>
                  <a:pt x="4292" y="5796"/>
                </a:lnTo>
                <a:lnTo>
                  <a:pt x="4256" y="5686"/>
                </a:lnTo>
                <a:lnTo>
                  <a:pt x="4182" y="5540"/>
                </a:lnTo>
                <a:lnTo>
                  <a:pt x="3852" y="4659"/>
                </a:lnTo>
                <a:lnTo>
                  <a:pt x="3669" y="4292"/>
                </a:lnTo>
                <a:lnTo>
                  <a:pt x="4035" y="4513"/>
                </a:lnTo>
                <a:lnTo>
                  <a:pt x="4182" y="4623"/>
                </a:lnTo>
                <a:lnTo>
                  <a:pt x="4329" y="4769"/>
                </a:lnTo>
                <a:lnTo>
                  <a:pt x="4439" y="4953"/>
                </a:lnTo>
                <a:lnTo>
                  <a:pt x="4512" y="5136"/>
                </a:lnTo>
                <a:lnTo>
                  <a:pt x="4659" y="5540"/>
                </a:lnTo>
                <a:lnTo>
                  <a:pt x="4806" y="6347"/>
                </a:lnTo>
                <a:lnTo>
                  <a:pt x="4842" y="6640"/>
                </a:lnTo>
                <a:lnTo>
                  <a:pt x="4952" y="6933"/>
                </a:lnTo>
                <a:lnTo>
                  <a:pt x="5063" y="7190"/>
                </a:lnTo>
                <a:lnTo>
                  <a:pt x="5209" y="7447"/>
                </a:lnTo>
                <a:lnTo>
                  <a:pt x="5393" y="7704"/>
                </a:lnTo>
                <a:lnTo>
                  <a:pt x="5576" y="7924"/>
                </a:lnTo>
                <a:lnTo>
                  <a:pt x="5759" y="8144"/>
                </a:lnTo>
                <a:lnTo>
                  <a:pt x="5980" y="8327"/>
                </a:lnTo>
                <a:lnTo>
                  <a:pt x="6236" y="8474"/>
                </a:lnTo>
                <a:lnTo>
                  <a:pt x="6493" y="8621"/>
                </a:lnTo>
                <a:lnTo>
                  <a:pt x="6750" y="8694"/>
                </a:lnTo>
                <a:lnTo>
                  <a:pt x="7043" y="8768"/>
                </a:lnTo>
                <a:lnTo>
                  <a:pt x="7300" y="8804"/>
                </a:lnTo>
                <a:lnTo>
                  <a:pt x="7924" y="8804"/>
                </a:lnTo>
                <a:lnTo>
                  <a:pt x="8217" y="8694"/>
                </a:lnTo>
                <a:lnTo>
                  <a:pt x="8511" y="8621"/>
                </a:lnTo>
                <a:lnTo>
                  <a:pt x="8731" y="8474"/>
                </a:lnTo>
                <a:lnTo>
                  <a:pt x="8951" y="8291"/>
                </a:lnTo>
                <a:lnTo>
                  <a:pt x="9171" y="8107"/>
                </a:lnTo>
                <a:lnTo>
                  <a:pt x="9354" y="7887"/>
                </a:lnTo>
                <a:lnTo>
                  <a:pt x="9464" y="7667"/>
                </a:lnTo>
                <a:lnTo>
                  <a:pt x="9611" y="7410"/>
                </a:lnTo>
                <a:lnTo>
                  <a:pt x="9684" y="7117"/>
                </a:lnTo>
                <a:lnTo>
                  <a:pt x="9721" y="6787"/>
                </a:lnTo>
                <a:lnTo>
                  <a:pt x="9758" y="6457"/>
                </a:lnTo>
                <a:lnTo>
                  <a:pt x="9721" y="6090"/>
                </a:lnTo>
                <a:lnTo>
                  <a:pt x="9684" y="5760"/>
                </a:lnTo>
                <a:lnTo>
                  <a:pt x="9538" y="5063"/>
                </a:lnTo>
                <a:lnTo>
                  <a:pt x="9354" y="4366"/>
                </a:lnTo>
                <a:lnTo>
                  <a:pt x="9024" y="2788"/>
                </a:lnTo>
                <a:lnTo>
                  <a:pt x="8951" y="2422"/>
                </a:lnTo>
                <a:lnTo>
                  <a:pt x="8951" y="2238"/>
                </a:lnTo>
                <a:lnTo>
                  <a:pt x="8951" y="2055"/>
                </a:lnTo>
                <a:lnTo>
                  <a:pt x="9024" y="2348"/>
                </a:lnTo>
                <a:lnTo>
                  <a:pt x="9098" y="2568"/>
                </a:lnTo>
                <a:lnTo>
                  <a:pt x="9244" y="2788"/>
                </a:lnTo>
                <a:lnTo>
                  <a:pt x="9391" y="3009"/>
                </a:lnTo>
                <a:lnTo>
                  <a:pt x="9501" y="3082"/>
                </a:lnTo>
                <a:lnTo>
                  <a:pt x="9611" y="3119"/>
                </a:lnTo>
                <a:lnTo>
                  <a:pt x="9684" y="3119"/>
                </a:lnTo>
                <a:lnTo>
                  <a:pt x="9758" y="3082"/>
                </a:lnTo>
                <a:lnTo>
                  <a:pt x="9794" y="3045"/>
                </a:lnTo>
                <a:lnTo>
                  <a:pt x="9831" y="2972"/>
                </a:lnTo>
                <a:lnTo>
                  <a:pt x="9758" y="2788"/>
                </a:lnTo>
                <a:lnTo>
                  <a:pt x="9648" y="2605"/>
                </a:lnTo>
                <a:lnTo>
                  <a:pt x="9464" y="2275"/>
                </a:lnTo>
                <a:lnTo>
                  <a:pt x="9318" y="1908"/>
                </a:lnTo>
                <a:lnTo>
                  <a:pt x="9244" y="1725"/>
                </a:lnTo>
                <a:lnTo>
                  <a:pt x="9134" y="1541"/>
                </a:lnTo>
                <a:lnTo>
                  <a:pt x="9171" y="1505"/>
                </a:lnTo>
                <a:lnTo>
                  <a:pt x="9354" y="1358"/>
                </a:lnTo>
                <a:lnTo>
                  <a:pt x="9538" y="1248"/>
                </a:lnTo>
                <a:lnTo>
                  <a:pt x="9978" y="1101"/>
                </a:lnTo>
                <a:lnTo>
                  <a:pt x="10051" y="1395"/>
                </a:lnTo>
                <a:lnTo>
                  <a:pt x="10125" y="1688"/>
                </a:lnTo>
                <a:lnTo>
                  <a:pt x="10345" y="2238"/>
                </a:lnTo>
                <a:lnTo>
                  <a:pt x="10418" y="2495"/>
                </a:lnTo>
                <a:lnTo>
                  <a:pt x="10491" y="2825"/>
                </a:lnTo>
                <a:lnTo>
                  <a:pt x="10565" y="2972"/>
                </a:lnTo>
                <a:lnTo>
                  <a:pt x="10638" y="3082"/>
                </a:lnTo>
                <a:lnTo>
                  <a:pt x="10748" y="3192"/>
                </a:lnTo>
                <a:lnTo>
                  <a:pt x="10858" y="3229"/>
                </a:lnTo>
                <a:lnTo>
                  <a:pt x="10968" y="3229"/>
                </a:lnTo>
                <a:lnTo>
                  <a:pt x="11042" y="3192"/>
                </a:lnTo>
                <a:lnTo>
                  <a:pt x="11115" y="3119"/>
                </a:lnTo>
                <a:lnTo>
                  <a:pt x="11115" y="3009"/>
                </a:lnTo>
                <a:lnTo>
                  <a:pt x="11115" y="2972"/>
                </a:lnTo>
                <a:lnTo>
                  <a:pt x="11078" y="2899"/>
                </a:lnTo>
                <a:lnTo>
                  <a:pt x="11005" y="2825"/>
                </a:lnTo>
                <a:lnTo>
                  <a:pt x="10932" y="2642"/>
                </a:lnTo>
                <a:lnTo>
                  <a:pt x="10895" y="2458"/>
                </a:lnTo>
                <a:lnTo>
                  <a:pt x="10675" y="1835"/>
                </a:lnTo>
                <a:lnTo>
                  <a:pt x="10528" y="1395"/>
                </a:lnTo>
                <a:lnTo>
                  <a:pt x="10418" y="1174"/>
                </a:lnTo>
                <a:lnTo>
                  <a:pt x="10308" y="991"/>
                </a:lnTo>
                <a:lnTo>
                  <a:pt x="10455" y="918"/>
                </a:lnTo>
                <a:lnTo>
                  <a:pt x="11005" y="734"/>
                </a:lnTo>
                <a:lnTo>
                  <a:pt x="11152" y="1174"/>
                </a:lnTo>
                <a:lnTo>
                  <a:pt x="11298" y="1615"/>
                </a:lnTo>
                <a:lnTo>
                  <a:pt x="11555" y="2348"/>
                </a:lnTo>
                <a:lnTo>
                  <a:pt x="11702" y="2678"/>
                </a:lnTo>
                <a:lnTo>
                  <a:pt x="11775" y="2788"/>
                </a:lnTo>
                <a:lnTo>
                  <a:pt x="11922" y="2899"/>
                </a:lnTo>
                <a:lnTo>
                  <a:pt x="11959" y="2935"/>
                </a:lnTo>
                <a:lnTo>
                  <a:pt x="12032" y="2899"/>
                </a:lnTo>
                <a:lnTo>
                  <a:pt x="12069" y="2899"/>
                </a:lnTo>
                <a:lnTo>
                  <a:pt x="12105" y="2825"/>
                </a:lnTo>
                <a:lnTo>
                  <a:pt x="12142" y="2715"/>
                </a:lnTo>
                <a:lnTo>
                  <a:pt x="12142" y="2568"/>
                </a:lnTo>
                <a:lnTo>
                  <a:pt x="12069" y="2275"/>
                </a:lnTo>
                <a:lnTo>
                  <a:pt x="11812" y="1688"/>
                </a:lnTo>
                <a:lnTo>
                  <a:pt x="11592" y="1101"/>
                </a:lnTo>
                <a:lnTo>
                  <a:pt x="11445" y="698"/>
                </a:lnTo>
                <a:lnTo>
                  <a:pt x="11372" y="588"/>
                </a:lnTo>
                <a:lnTo>
                  <a:pt x="11665" y="441"/>
                </a:lnTo>
                <a:lnTo>
                  <a:pt x="11922" y="294"/>
                </a:lnTo>
                <a:lnTo>
                  <a:pt x="12105" y="147"/>
                </a:lnTo>
                <a:lnTo>
                  <a:pt x="12142" y="111"/>
                </a:lnTo>
                <a:lnTo>
                  <a:pt x="12142" y="74"/>
                </a:lnTo>
                <a:lnTo>
                  <a:pt x="12105" y="37"/>
                </a:lnTo>
                <a:lnTo>
                  <a:pt x="12069" y="1"/>
                </a:lnTo>
                <a:close/>
                <a:moveTo>
                  <a:pt x="4072" y="7080"/>
                </a:moveTo>
                <a:lnTo>
                  <a:pt x="4035" y="7117"/>
                </a:lnTo>
                <a:lnTo>
                  <a:pt x="3999" y="7154"/>
                </a:lnTo>
                <a:lnTo>
                  <a:pt x="3999" y="7337"/>
                </a:lnTo>
                <a:lnTo>
                  <a:pt x="3999" y="7557"/>
                </a:lnTo>
                <a:lnTo>
                  <a:pt x="4072" y="7961"/>
                </a:lnTo>
                <a:lnTo>
                  <a:pt x="4219" y="8327"/>
                </a:lnTo>
                <a:lnTo>
                  <a:pt x="4366" y="8731"/>
                </a:lnTo>
                <a:lnTo>
                  <a:pt x="4439" y="8804"/>
                </a:lnTo>
                <a:lnTo>
                  <a:pt x="4182" y="8988"/>
                </a:lnTo>
                <a:lnTo>
                  <a:pt x="3889" y="9098"/>
                </a:lnTo>
                <a:lnTo>
                  <a:pt x="3852" y="8951"/>
                </a:lnTo>
                <a:lnTo>
                  <a:pt x="3815" y="8804"/>
                </a:lnTo>
                <a:lnTo>
                  <a:pt x="3669" y="8511"/>
                </a:lnTo>
                <a:lnTo>
                  <a:pt x="3522" y="8071"/>
                </a:lnTo>
                <a:lnTo>
                  <a:pt x="3449" y="7887"/>
                </a:lnTo>
                <a:lnTo>
                  <a:pt x="3339" y="7667"/>
                </a:lnTo>
                <a:lnTo>
                  <a:pt x="3228" y="7630"/>
                </a:lnTo>
                <a:lnTo>
                  <a:pt x="3155" y="7630"/>
                </a:lnTo>
                <a:lnTo>
                  <a:pt x="3045" y="7704"/>
                </a:lnTo>
                <a:lnTo>
                  <a:pt x="3045" y="7777"/>
                </a:lnTo>
                <a:lnTo>
                  <a:pt x="3082" y="7997"/>
                </a:lnTo>
                <a:lnTo>
                  <a:pt x="3118" y="8217"/>
                </a:lnTo>
                <a:lnTo>
                  <a:pt x="3265" y="8658"/>
                </a:lnTo>
                <a:lnTo>
                  <a:pt x="3339" y="8951"/>
                </a:lnTo>
                <a:lnTo>
                  <a:pt x="3412" y="9098"/>
                </a:lnTo>
                <a:lnTo>
                  <a:pt x="3485" y="9244"/>
                </a:lnTo>
                <a:lnTo>
                  <a:pt x="2825" y="9428"/>
                </a:lnTo>
                <a:lnTo>
                  <a:pt x="2788" y="9281"/>
                </a:lnTo>
                <a:lnTo>
                  <a:pt x="2642" y="8768"/>
                </a:lnTo>
                <a:lnTo>
                  <a:pt x="2532" y="8547"/>
                </a:lnTo>
                <a:lnTo>
                  <a:pt x="2385" y="8327"/>
                </a:lnTo>
                <a:lnTo>
                  <a:pt x="2385" y="8254"/>
                </a:lnTo>
                <a:lnTo>
                  <a:pt x="2385" y="8217"/>
                </a:lnTo>
                <a:lnTo>
                  <a:pt x="2421" y="8181"/>
                </a:lnTo>
                <a:lnTo>
                  <a:pt x="2421" y="8144"/>
                </a:lnTo>
                <a:lnTo>
                  <a:pt x="2421" y="8107"/>
                </a:lnTo>
                <a:lnTo>
                  <a:pt x="2385" y="8107"/>
                </a:lnTo>
                <a:lnTo>
                  <a:pt x="2275" y="8144"/>
                </a:lnTo>
                <a:lnTo>
                  <a:pt x="2128" y="8144"/>
                </a:lnTo>
                <a:lnTo>
                  <a:pt x="2055" y="8181"/>
                </a:lnTo>
                <a:lnTo>
                  <a:pt x="2018" y="8254"/>
                </a:lnTo>
                <a:lnTo>
                  <a:pt x="1981" y="8327"/>
                </a:lnTo>
                <a:lnTo>
                  <a:pt x="1981" y="8401"/>
                </a:lnTo>
                <a:lnTo>
                  <a:pt x="2165" y="8841"/>
                </a:lnTo>
                <a:lnTo>
                  <a:pt x="2348" y="9318"/>
                </a:lnTo>
                <a:lnTo>
                  <a:pt x="2385" y="9575"/>
                </a:lnTo>
                <a:lnTo>
                  <a:pt x="1945" y="9685"/>
                </a:lnTo>
                <a:lnTo>
                  <a:pt x="1871" y="9721"/>
                </a:lnTo>
                <a:lnTo>
                  <a:pt x="1798" y="9795"/>
                </a:lnTo>
                <a:lnTo>
                  <a:pt x="1798" y="9868"/>
                </a:lnTo>
                <a:lnTo>
                  <a:pt x="1761" y="9941"/>
                </a:lnTo>
                <a:lnTo>
                  <a:pt x="1798" y="10015"/>
                </a:lnTo>
                <a:lnTo>
                  <a:pt x="1835" y="10088"/>
                </a:lnTo>
                <a:lnTo>
                  <a:pt x="1908" y="10161"/>
                </a:lnTo>
                <a:lnTo>
                  <a:pt x="1981" y="10198"/>
                </a:lnTo>
                <a:lnTo>
                  <a:pt x="2275" y="10198"/>
                </a:lnTo>
                <a:lnTo>
                  <a:pt x="2385" y="10125"/>
                </a:lnTo>
                <a:lnTo>
                  <a:pt x="2495" y="10088"/>
                </a:lnTo>
                <a:lnTo>
                  <a:pt x="2532" y="10051"/>
                </a:lnTo>
                <a:lnTo>
                  <a:pt x="2568" y="10088"/>
                </a:lnTo>
                <a:lnTo>
                  <a:pt x="2605" y="10125"/>
                </a:lnTo>
                <a:lnTo>
                  <a:pt x="2678" y="10125"/>
                </a:lnTo>
                <a:lnTo>
                  <a:pt x="2788" y="10088"/>
                </a:lnTo>
                <a:lnTo>
                  <a:pt x="2825" y="9978"/>
                </a:lnTo>
                <a:lnTo>
                  <a:pt x="3265" y="9868"/>
                </a:lnTo>
                <a:lnTo>
                  <a:pt x="3742" y="9721"/>
                </a:lnTo>
                <a:lnTo>
                  <a:pt x="4146" y="9575"/>
                </a:lnTo>
                <a:lnTo>
                  <a:pt x="4549" y="9354"/>
                </a:lnTo>
                <a:lnTo>
                  <a:pt x="4732" y="9208"/>
                </a:lnTo>
                <a:lnTo>
                  <a:pt x="4879" y="9061"/>
                </a:lnTo>
                <a:lnTo>
                  <a:pt x="5026" y="8841"/>
                </a:lnTo>
                <a:lnTo>
                  <a:pt x="5136" y="8621"/>
                </a:lnTo>
                <a:lnTo>
                  <a:pt x="5209" y="8401"/>
                </a:lnTo>
                <a:lnTo>
                  <a:pt x="5173" y="8181"/>
                </a:lnTo>
                <a:lnTo>
                  <a:pt x="5099" y="7997"/>
                </a:lnTo>
                <a:lnTo>
                  <a:pt x="5026" y="7887"/>
                </a:lnTo>
                <a:lnTo>
                  <a:pt x="4952" y="7814"/>
                </a:lnTo>
                <a:lnTo>
                  <a:pt x="4842" y="7814"/>
                </a:lnTo>
                <a:lnTo>
                  <a:pt x="4806" y="7851"/>
                </a:lnTo>
                <a:lnTo>
                  <a:pt x="4806" y="7887"/>
                </a:lnTo>
                <a:lnTo>
                  <a:pt x="4732" y="8327"/>
                </a:lnTo>
                <a:lnTo>
                  <a:pt x="4512" y="7667"/>
                </a:lnTo>
                <a:lnTo>
                  <a:pt x="4366" y="7374"/>
                </a:lnTo>
                <a:lnTo>
                  <a:pt x="4182" y="7117"/>
                </a:lnTo>
                <a:lnTo>
                  <a:pt x="4146" y="708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511" name="Google Shape;511;p10"/>
          <p:cNvSpPr/>
          <p:nvPr/>
        </p:nvSpPr>
        <p:spPr>
          <a:xfrm>
            <a:off x="2704" y="4900231"/>
            <a:ext cx="180033" cy="373539"/>
          </a:xfrm>
          <a:custGeom>
            <a:avLst/>
            <a:gdLst/>
            <a:ahLst/>
            <a:cxnLst/>
            <a:rect l="l" t="t" r="r" b="b"/>
            <a:pathLst>
              <a:path w="6347" h="13169" extrusionOk="0">
                <a:moveTo>
                  <a:pt x="588" y="330"/>
                </a:moveTo>
                <a:lnTo>
                  <a:pt x="808" y="367"/>
                </a:lnTo>
                <a:lnTo>
                  <a:pt x="1028" y="440"/>
                </a:lnTo>
                <a:lnTo>
                  <a:pt x="1211" y="550"/>
                </a:lnTo>
                <a:lnTo>
                  <a:pt x="1395" y="734"/>
                </a:lnTo>
                <a:lnTo>
                  <a:pt x="1578" y="917"/>
                </a:lnTo>
                <a:lnTo>
                  <a:pt x="1688" y="1101"/>
                </a:lnTo>
                <a:lnTo>
                  <a:pt x="1798" y="1321"/>
                </a:lnTo>
                <a:lnTo>
                  <a:pt x="1908" y="1541"/>
                </a:lnTo>
                <a:lnTo>
                  <a:pt x="1982" y="1761"/>
                </a:lnTo>
                <a:lnTo>
                  <a:pt x="2018" y="2018"/>
                </a:lnTo>
                <a:lnTo>
                  <a:pt x="2018" y="2458"/>
                </a:lnTo>
                <a:lnTo>
                  <a:pt x="2018" y="2495"/>
                </a:lnTo>
                <a:lnTo>
                  <a:pt x="1982" y="2421"/>
                </a:lnTo>
                <a:lnTo>
                  <a:pt x="1762" y="1944"/>
                </a:lnTo>
                <a:lnTo>
                  <a:pt x="1615" y="1724"/>
                </a:lnTo>
                <a:lnTo>
                  <a:pt x="1432" y="1504"/>
                </a:lnTo>
                <a:lnTo>
                  <a:pt x="1395" y="1467"/>
                </a:lnTo>
                <a:lnTo>
                  <a:pt x="1322" y="1467"/>
                </a:lnTo>
                <a:lnTo>
                  <a:pt x="1285" y="1504"/>
                </a:lnTo>
                <a:lnTo>
                  <a:pt x="1285" y="1578"/>
                </a:lnTo>
                <a:lnTo>
                  <a:pt x="1322" y="1834"/>
                </a:lnTo>
                <a:lnTo>
                  <a:pt x="1395" y="2128"/>
                </a:lnTo>
                <a:lnTo>
                  <a:pt x="1615" y="2641"/>
                </a:lnTo>
                <a:lnTo>
                  <a:pt x="1725" y="2935"/>
                </a:lnTo>
                <a:lnTo>
                  <a:pt x="1615" y="2861"/>
                </a:lnTo>
                <a:lnTo>
                  <a:pt x="1468" y="2715"/>
                </a:lnTo>
                <a:lnTo>
                  <a:pt x="1248" y="2348"/>
                </a:lnTo>
                <a:lnTo>
                  <a:pt x="1065" y="1981"/>
                </a:lnTo>
                <a:lnTo>
                  <a:pt x="955" y="1724"/>
                </a:lnTo>
                <a:lnTo>
                  <a:pt x="845" y="1394"/>
                </a:lnTo>
                <a:lnTo>
                  <a:pt x="735" y="1027"/>
                </a:lnTo>
                <a:lnTo>
                  <a:pt x="661" y="697"/>
                </a:lnTo>
                <a:lnTo>
                  <a:pt x="588" y="330"/>
                </a:lnTo>
                <a:close/>
                <a:moveTo>
                  <a:pt x="3706" y="2825"/>
                </a:moveTo>
                <a:lnTo>
                  <a:pt x="3926" y="2861"/>
                </a:lnTo>
                <a:lnTo>
                  <a:pt x="4109" y="2935"/>
                </a:lnTo>
                <a:lnTo>
                  <a:pt x="4733" y="3118"/>
                </a:lnTo>
                <a:lnTo>
                  <a:pt x="4990" y="3228"/>
                </a:lnTo>
                <a:lnTo>
                  <a:pt x="5283" y="3375"/>
                </a:lnTo>
                <a:lnTo>
                  <a:pt x="5503" y="3522"/>
                </a:lnTo>
                <a:lnTo>
                  <a:pt x="5687" y="3668"/>
                </a:lnTo>
                <a:lnTo>
                  <a:pt x="5687" y="3668"/>
                </a:lnTo>
                <a:lnTo>
                  <a:pt x="5540" y="3632"/>
                </a:lnTo>
                <a:lnTo>
                  <a:pt x="5467" y="3632"/>
                </a:lnTo>
                <a:lnTo>
                  <a:pt x="5393" y="3705"/>
                </a:lnTo>
                <a:lnTo>
                  <a:pt x="5356" y="3778"/>
                </a:lnTo>
                <a:lnTo>
                  <a:pt x="5393" y="3888"/>
                </a:lnTo>
                <a:lnTo>
                  <a:pt x="5026" y="4035"/>
                </a:lnTo>
                <a:lnTo>
                  <a:pt x="4660" y="4109"/>
                </a:lnTo>
                <a:lnTo>
                  <a:pt x="4293" y="4182"/>
                </a:lnTo>
                <a:lnTo>
                  <a:pt x="3889" y="4182"/>
                </a:lnTo>
                <a:lnTo>
                  <a:pt x="3449" y="4109"/>
                </a:lnTo>
                <a:lnTo>
                  <a:pt x="3046" y="3999"/>
                </a:lnTo>
                <a:lnTo>
                  <a:pt x="2862" y="3925"/>
                </a:lnTo>
                <a:lnTo>
                  <a:pt x="2642" y="3815"/>
                </a:lnTo>
                <a:lnTo>
                  <a:pt x="2459" y="3668"/>
                </a:lnTo>
                <a:lnTo>
                  <a:pt x="2349" y="3595"/>
                </a:lnTo>
                <a:lnTo>
                  <a:pt x="2312" y="3522"/>
                </a:lnTo>
                <a:lnTo>
                  <a:pt x="2532" y="3668"/>
                </a:lnTo>
                <a:lnTo>
                  <a:pt x="2789" y="3815"/>
                </a:lnTo>
                <a:lnTo>
                  <a:pt x="3046" y="3888"/>
                </a:lnTo>
                <a:lnTo>
                  <a:pt x="3339" y="3999"/>
                </a:lnTo>
                <a:lnTo>
                  <a:pt x="3596" y="4035"/>
                </a:lnTo>
                <a:lnTo>
                  <a:pt x="3889" y="4109"/>
                </a:lnTo>
                <a:lnTo>
                  <a:pt x="4073" y="4109"/>
                </a:lnTo>
                <a:lnTo>
                  <a:pt x="4183" y="4072"/>
                </a:lnTo>
                <a:lnTo>
                  <a:pt x="4329" y="4035"/>
                </a:lnTo>
                <a:lnTo>
                  <a:pt x="4439" y="3962"/>
                </a:lnTo>
                <a:lnTo>
                  <a:pt x="4476" y="3888"/>
                </a:lnTo>
                <a:lnTo>
                  <a:pt x="4439" y="3778"/>
                </a:lnTo>
                <a:lnTo>
                  <a:pt x="4329" y="3705"/>
                </a:lnTo>
                <a:lnTo>
                  <a:pt x="4219" y="3632"/>
                </a:lnTo>
                <a:lnTo>
                  <a:pt x="3963" y="3595"/>
                </a:lnTo>
                <a:lnTo>
                  <a:pt x="3706" y="3558"/>
                </a:lnTo>
                <a:lnTo>
                  <a:pt x="3449" y="3522"/>
                </a:lnTo>
                <a:lnTo>
                  <a:pt x="2715" y="3338"/>
                </a:lnTo>
                <a:lnTo>
                  <a:pt x="2862" y="3228"/>
                </a:lnTo>
                <a:lnTo>
                  <a:pt x="3082" y="3081"/>
                </a:lnTo>
                <a:lnTo>
                  <a:pt x="3302" y="2935"/>
                </a:lnTo>
                <a:lnTo>
                  <a:pt x="3486" y="2861"/>
                </a:lnTo>
                <a:lnTo>
                  <a:pt x="3706" y="2825"/>
                </a:lnTo>
                <a:close/>
                <a:moveTo>
                  <a:pt x="1285" y="5686"/>
                </a:moveTo>
                <a:lnTo>
                  <a:pt x="1725" y="5723"/>
                </a:lnTo>
                <a:lnTo>
                  <a:pt x="1762" y="5723"/>
                </a:lnTo>
                <a:lnTo>
                  <a:pt x="1835" y="5869"/>
                </a:lnTo>
                <a:lnTo>
                  <a:pt x="1908" y="5943"/>
                </a:lnTo>
                <a:lnTo>
                  <a:pt x="2018" y="5943"/>
                </a:lnTo>
                <a:lnTo>
                  <a:pt x="2129" y="5869"/>
                </a:lnTo>
                <a:lnTo>
                  <a:pt x="2165" y="5759"/>
                </a:lnTo>
                <a:lnTo>
                  <a:pt x="2642" y="5796"/>
                </a:lnTo>
                <a:lnTo>
                  <a:pt x="3082" y="5796"/>
                </a:lnTo>
                <a:lnTo>
                  <a:pt x="3339" y="5833"/>
                </a:lnTo>
                <a:lnTo>
                  <a:pt x="3522" y="5869"/>
                </a:lnTo>
                <a:lnTo>
                  <a:pt x="3522" y="6016"/>
                </a:lnTo>
                <a:lnTo>
                  <a:pt x="3376" y="5979"/>
                </a:lnTo>
                <a:lnTo>
                  <a:pt x="3266" y="6016"/>
                </a:lnTo>
                <a:lnTo>
                  <a:pt x="3119" y="6089"/>
                </a:lnTo>
                <a:lnTo>
                  <a:pt x="3082" y="6163"/>
                </a:lnTo>
                <a:lnTo>
                  <a:pt x="3082" y="6236"/>
                </a:lnTo>
                <a:lnTo>
                  <a:pt x="2752" y="6236"/>
                </a:lnTo>
                <a:lnTo>
                  <a:pt x="1322" y="6163"/>
                </a:lnTo>
                <a:lnTo>
                  <a:pt x="808" y="6089"/>
                </a:lnTo>
                <a:lnTo>
                  <a:pt x="515" y="6053"/>
                </a:lnTo>
                <a:lnTo>
                  <a:pt x="258" y="6089"/>
                </a:lnTo>
                <a:lnTo>
                  <a:pt x="368" y="5943"/>
                </a:lnTo>
                <a:lnTo>
                  <a:pt x="515" y="5833"/>
                </a:lnTo>
                <a:lnTo>
                  <a:pt x="661" y="5723"/>
                </a:lnTo>
                <a:lnTo>
                  <a:pt x="808" y="5686"/>
                </a:lnTo>
                <a:close/>
                <a:moveTo>
                  <a:pt x="2239" y="6676"/>
                </a:moveTo>
                <a:lnTo>
                  <a:pt x="3009" y="6713"/>
                </a:lnTo>
                <a:lnTo>
                  <a:pt x="3156" y="6750"/>
                </a:lnTo>
                <a:lnTo>
                  <a:pt x="3156" y="7997"/>
                </a:lnTo>
                <a:lnTo>
                  <a:pt x="3119" y="9244"/>
                </a:lnTo>
                <a:lnTo>
                  <a:pt x="2422" y="9354"/>
                </a:lnTo>
                <a:lnTo>
                  <a:pt x="2422" y="8951"/>
                </a:lnTo>
                <a:lnTo>
                  <a:pt x="2312" y="7630"/>
                </a:lnTo>
                <a:lnTo>
                  <a:pt x="2275" y="6933"/>
                </a:lnTo>
                <a:lnTo>
                  <a:pt x="2239" y="6676"/>
                </a:lnTo>
                <a:close/>
                <a:moveTo>
                  <a:pt x="1065" y="6566"/>
                </a:moveTo>
                <a:lnTo>
                  <a:pt x="1872" y="6676"/>
                </a:lnTo>
                <a:lnTo>
                  <a:pt x="1835" y="6786"/>
                </a:lnTo>
                <a:lnTo>
                  <a:pt x="1835" y="6933"/>
                </a:lnTo>
                <a:lnTo>
                  <a:pt x="1872" y="7226"/>
                </a:lnTo>
                <a:lnTo>
                  <a:pt x="1945" y="8804"/>
                </a:lnTo>
                <a:lnTo>
                  <a:pt x="1982" y="9391"/>
                </a:lnTo>
                <a:lnTo>
                  <a:pt x="1542" y="9391"/>
                </a:lnTo>
                <a:lnTo>
                  <a:pt x="1101" y="9427"/>
                </a:lnTo>
                <a:lnTo>
                  <a:pt x="1028" y="8254"/>
                </a:lnTo>
                <a:lnTo>
                  <a:pt x="955" y="7410"/>
                </a:lnTo>
                <a:lnTo>
                  <a:pt x="918" y="6970"/>
                </a:lnTo>
                <a:lnTo>
                  <a:pt x="808" y="6566"/>
                </a:lnTo>
                <a:close/>
                <a:moveTo>
                  <a:pt x="3082" y="9721"/>
                </a:moveTo>
                <a:lnTo>
                  <a:pt x="3009" y="10454"/>
                </a:lnTo>
                <a:lnTo>
                  <a:pt x="2972" y="10454"/>
                </a:lnTo>
                <a:lnTo>
                  <a:pt x="2862" y="10418"/>
                </a:lnTo>
                <a:lnTo>
                  <a:pt x="2752" y="10418"/>
                </a:lnTo>
                <a:lnTo>
                  <a:pt x="2605" y="10454"/>
                </a:lnTo>
                <a:lnTo>
                  <a:pt x="2495" y="10528"/>
                </a:lnTo>
                <a:lnTo>
                  <a:pt x="2495" y="10418"/>
                </a:lnTo>
                <a:lnTo>
                  <a:pt x="2459" y="9831"/>
                </a:lnTo>
                <a:lnTo>
                  <a:pt x="2789" y="9794"/>
                </a:lnTo>
                <a:lnTo>
                  <a:pt x="3082" y="9721"/>
                </a:lnTo>
                <a:close/>
                <a:moveTo>
                  <a:pt x="1138" y="9758"/>
                </a:moveTo>
                <a:lnTo>
                  <a:pt x="1358" y="9831"/>
                </a:lnTo>
                <a:lnTo>
                  <a:pt x="1542" y="9831"/>
                </a:lnTo>
                <a:lnTo>
                  <a:pt x="1982" y="9868"/>
                </a:lnTo>
                <a:lnTo>
                  <a:pt x="2018" y="10088"/>
                </a:lnTo>
                <a:lnTo>
                  <a:pt x="1982" y="10124"/>
                </a:lnTo>
                <a:lnTo>
                  <a:pt x="1688" y="10088"/>
                </a:lnTo>
                <a:lnTo>
                  <a:pt x="1615" y="10124"/>
                </a:lnTo>
                <a:lnTo>
                  <a:pt x="1542" y="10161"/>
                </a:lnTo>
                <a:lnTo>
                  <a:pt x="1542" y="10234"/>
                </a:lnTo>
                <a:lnTo>
                  <a:pt x="1578" y="10308"/>
                </a:lnTo>
                <a:lnTo>
                  <a:pt x="1725" y="10454"/>
                </a:lnTo>
                <a:lnTo>
                  <a:pt x="1945" y="10491"/>
                </a:lnTo>
                <a:lnTo>
                  <a:pt x="2018" y="10491"/>
                </a:lnTo>
                <a:lnTo>
                  <a:pt x="2018" y="10748"/>
                </a:lnTo>
                <a:lnTo>
                  <a:pt x="1798" y="10785"/>
                </a:lnTo>
                <a:lnTo>
                  <a:pt x="1798" y="10748"/>
                </a:lnTo>
                <a:lnTo>
                  <a:pt x="1762" y="10748"/>
                </a:lnTo>
                <a:lnTo>
                  <a:pt x="1688" y="10785"/>
                </a:lnTo>
                <a:lnTo>
                  <a:pt x="1615" y="10821"/>
                </a:lnTo>
                <a:lnTo>
                  <a:pt x="1542" y="10895"/>
                </a:lnTo>
                <a:lnTo>
                  <a:pt x="1505" y="11005"/>
                </a:lnTo>
                <a:lnTo>
                  <a:pt x="1542" y="11078"/>
                </a:lnTo>
                <a:lnTo>
                  <a:pt x="1652" y="11151"/>
                </a:lnTo>
                <a:lnTo>
                  <a:pt x="2055" y="11151"/>
                </a:lnTo>
                <a:lnTo>
                  <a:pt x="2129" y="11408"/>
                </a:lnTo>
                <a:lnTo>
                  <a:pt x="2239" y="11592"/>
                </a:lnTo>
                <a:lnTo>
                  <a:pt x="2275" y="11628"/>
                </a:lnTo>
                <a:lnTo>
                  <a:pt x="2349" y="11628"/>
                </a:lnTo>
                <a:lnTo>
                  <a:pt x="2422" y="11592"/>
                </a:lnTo>
                <a:lnTo>
                  <a:pt x="2459" y="11555"/>
                </a:lnTo>
                <a:lnTo>
                  <a:pt x="2532" y="11371"/>
                </a:lnTo>
                <a:lnTo>
                  <a:pt x="2569" y="11188"/>
                </a:lnTo>
                <a:lnTo>
                  <a:pt x="2569" y="11005"/>
                </a:lnTo>
                <a:lnTo>
                  <a:pt x="2532" y="10785"/>
                </a:lnTo>
                <a:lnTo>
                  <a:pt x="2679" y="10821"/>
                </a:lnTo>
                <a:lnTo>
                  <a:pt x="3009" y="10821"/>
                </a:lnTo>
                <a:lnTo>
                  <a:pt x="2936" y="11408"/>
                </a:lnTo>
                <a:lnTo>
                  <a:pt x="2862" y="11812"/>
                </a:lnTo>
                <a:lnTo>
                  <a:pt x="2825" y="11995"/>
                </a:lnTo>
                <a:lnTo>
                  <a:pt x="2752" y="12178"/>
                </a:lnTo>
                <a:lnTo>
                  <a:pt x="2642" y="12362"/>
                </a:lnTo>
                <a:lnTo>
                  <a:pt x="2532" y="12472"/>
                </a:lnTo>
                <a:lnTo>
                  <a:pt x="2349" y="12582"/>
                </a:lnTo>
                <a:lnTo>
                  <a:pt x="2129" y="12619"/>
                </a:lnTo>
                <a:lnTo>
                  <a:pt x="1945" y="12619"/>
                </a:lnTo>
                <a:lnTo>
                  <a:pt x="1798" y="12582"/>
                </a:lnTo>
                <a:lnTo>
                  <a:pt x="1652" y="12472"/>
                </a:lnTo>
                <a:lnTo>
                  <a:pt x="1505" y="12362"/>
                </a:lnTo>
                <a:lnTo>
                  <a:pt x="1432" y="12215"/>
                </a:lnTo>
                <a:lnTo>
                  <a:pt x="1322" y="12068"/>
                </a:lnTo>
                <a:lnTo>
                  <a:pt x="1211" y="11738"/>
                </a:lnTo>
                <a:lnTo>
                  <a:pt x="1138" y="11335"/>
                </a:lnTo>
                <a:lnTo>
                  <a:pt x="1138" y="10858"/>
                </a:lnTo>
                <a:lnTo>
                  <a:pt x="1138" y="10014"/>
                </a:lnTo>
                <a:lnTo>
                  <a:pt x="1138" y="9758"/>
                </a:lnTo>
                <a:close/>
                <a:moveTo>
                  <a:pt x="625" y="0"/>
                </a:moveTo>
                <a:lnTo>
                  <a:pt x="478" y="37"/>
                </a:lnTo>
                <a:lnTo>
                  <a:pt x="331" y="110"/>
                </a:lnTo>
                <a:lnTo>
                  <a:pt x="294" y="184"/>
                </a:lnTo>
                <a:lnTo>
                  <a:pt x="294" y="220"/>
                </a:lnTo>
                <a:lnTo>
                  <a:pt x="294" y="294"/>
                </a:lnTo>
                <a:lnTo>
                  <a:pt x="331" y="330"/>
                </a:lnTo>
                <a:lnTo>
                  <a:pt x="294" y="587"/>
                </a:lnTo>
                <a:lnTo>
                  <a:pt x="294" y="844"/>
                </a:lnTo>
                <a:lnTo>
                  <a:pt x="331" y="1101"/>
                </a:lnTo>
                <a:lnTo>
                  <a:pt x="368" y="1321"/>
                </a:lnTo>
                <a:lnTo>
                  <a:pt x="551" y="1834"/>
                </a:lnTo>
                <a:lnTo>
                  <a:pt x="735" y="2274"/>
                </a:lnTo>
                <a:lnTo>
                  <a:pt x="918" y="2641"/>
                </a:lnTo>
                <a:lnTo>
                  <a:pt x="1175" y="3008"/>
                </a:lnTo>
                <a:lnTo>
                  <a:pt x="1322" y="3155"/>
                </a:lnTo>
                <a:lnTo>
                  <a:pt x="1505" y="3265"/>
                </a:lnTo>
                <a:lnTo>
                  <a:pt x="1652" y="3375"/>
                </a:lnTo>
                <a:lnTo>
                  <a:pt x="1872" y="3375"/>
                </a:lnTo>
                <a:lnTo>
                  <a:pt x="1798" y="3815"/>
                </a:lnTo>
                <a:lnTo>
                  <a:pt x="1725" y="4365"/>
                </a:lnTo>
                <a:lnTo>
                  <a:pt x="1725" y="4659"/>
                </a:lnTo>
                <a:lnTo>
                  <a:pt x="1762" y="4806"/>
                </a:lnTo>
                <a:lnTo>
                  <a:pt x="1798" y="4916"/>
                </a:lnTo>
                <a:lnTo>
                  <a:pt x="1762" y="5319"/>
                </a:lnTo>
                <a:lnTo>
                  <a:pt x="1615" y="5319"/>
                </a:lnTo>
                <a:lnTo>
                  <a:pt x="1138" y="5282"/>
                </a:lnTo>
                <a:lnTo>
                  <a:pt x="918" y="5246"/>
                </a:lnTo>
                <a:lnTo>
                  <a:pt x="698" y="5282"/>
                </a:lnTo>
                <a:lnTo>
                  <a:pt x="404" y="5392"/>
                </a:lnTo>
                <a:lnTo>
                  <a:pt x="294" y="5466"/>
                </a:lnTo>
                <a:lnTo>
                  <a:pt x="184" y="5576"/>
                </a:lnTo>
                <a:lnTo>
                  <a:pt x="111" y="5686"/>
                </a:lnTo>
                <a:lnTo>
                  <a:pt x="74" y="5796"/>
                </a:lnTo>
                <a:lnTo>
                  <a:pt x="38" y="5943"/>
                </a:lnTo>
                <a:lnTo>
                  <a:pt x="1" y="6089"/>
                </a:lnTo>
                <a:lnTo>
                  <a:pt x="38" y="6163"/>
                </a:lnTo>
                <a:lnTo>
                  <a:pt x="111" y="6199"/>
                </a:lnTo>
                <a:lnTo>
                  <a:pt x="38" y="6273"/>
                </a:lnTo>
                <a:lnTo>
                  <a:pt x="38" y="6346"/>
                </a:lnTo>
                <a:lnTo>
                  <a:pt x="38" y="6456"/>
                </a:lnTo>
                <a:lnTo>
                  <a:pt x="111" y="6530"/>
                </a:lnTo>
                <a:lnTo>
                  <a:pt x="184" y="6566"/>
                </a:lnTo>
                <a:lnTo>
                  <a:pt x="294" y="6566"/>
                </a:lnTo>
                <a:lnTo>
                  <a:pt x="368" y="6493"/>
                </a:lnTo>
                <a:lnTo>
                  <a:pt x="441" y="6493"/>
                </a:lnTo>
                <a:lnTo>
                  <a:pt x="441" y="6530"/>
                </a:lnTo>
                <a:lnTo>
                  <a:pt x="441" y="6786"/>
                </a:lnTo>
                <a:lnTo>
                  <a:pt x="441" y="7080"/>
                </a:lnTo>
                <a:lnTo>
                  <a:pt x="515" y="7593"/>
                </a:lnTo>
                <a:lnTo>
                  <a:pt x="588" y="8657"/>
                </a:lnTo>
                <a:lnTo>
                  <a:pt x="625" y="9721"/>
                </a:lnTo>
                <a:lnTo>
                  <a:pt x="625" y="10785"/>
                </a:lnTo>
                <a:lnTo>
                  <a:pt x="661" y="11225"/>
                </a:lnTo>
                <a:lnTo>
                  <a:pt x="698" y="11665"/>
                </a:lnTo>
                <a:lnTo>
                  <a:pt x="808" y="12105"/>
                </a:lnTo>
                <a:lnTo>
                  <a:pt x="881" y="12289"/>
                </a:lnTo>
                <a:lnTo>
                  <a:pt x="991" y="12509"/>
                </a:lnTo>
                <a:lnTo>
                  <a:pt x="1065" y="12655"/>
                </a:lnTo>
                <a:lnTo>
                  <a:pt x="1175" y="12765"/>
                </a:lnTo>
                <a:lnTo>
                  <a:pt x="1322" y="12912"/>
                </a:lnTo>
                <a:lnTo>
                  <a:pt x="1468" y="12985"/>
                </a:lnTo>
                <a:lnTo>
                  <a:pt x="1615" y="13059"/>
                </a:lnTo>
                <a:lnTo>
                  <a:pt x="1798" y="13096"/>
                </a:lnTo>
                <a:lnTo>
                  <a:pt x="1945" y="13132"/>
                </a:lnTo>
                <a:lnTo>
                  <a:pt x="2129" y="13169"/>
                </a:lnTo>
                <a:lnTo>
                  <a:pt x="2349" y="13132"/>
                </a:lnTo>
                <a:lnTo>
                  <a:pt x="2569" y="13096"/>
                </a:lnTo>
                <a:lnTo>
                  <a:pt x="2752" y="12985"/>
                </a:lnTo>
                <a:lnTo>
                  <a:pt x="2899" y="12875"/>
                </a:lnTo>
                <a:lnTo>
                  <a:pt x="3009" y="12765"/>
                </a:lnTo>
                <a:lnTo>
                  <a:pt x="3119" y="12582"/>
                </a:lnTo>
                <a:lnTo>
                  <a:pt x="3302" y="12215"/>
                </a:lnTo>
                <a:lnTo>
                  <a:pt x="3412" y="11812"/>
                </a:lnTo>
                <a:lnTo>
                  <a:pt x="3449" y="11408"/>
                </a:lnTo>
                <a:lnTo>
                  <a:pt x="3522" y="10601"/>
                </a:lnTo>
                <a:lnTo>
                  <a:pt x="3632" y="9647"/>
                </a:lnTo>
                <a:lnTo>
                  <a:pt x="3669" y="8657"/>
                </a:lnTo>
                <a:lnTo>
                  <a:pt x="3669" y="7667"/>
                </a:lnTo>
                <a:lnTo>
                  <a:pt x="3669" y="6676"/>
                </a:lnTo>
                <a:lnTo>
                  <a:pt x="3743" y="6603"/>
                </a:lnTo>
                <a:lnTo>
                  <a:pt x="3779" y="6530"/>
                </a:lnTo>
                <a:lnTo>
                  <a:pt x="3779" y="6456"/>
                </a:lnTo>
                <a:lnTo>
                  <a:pt x="3889" y="6273"/>
                </a:lnTo>
                <a:lnTo>
                  <a:pt x="3963" y="6053"/>
                </a:lnTo>
                <a:lnTo>
                  <a:pt x="3999" y="5833"/>
                </a:lnTo>
                <a:lnTo>
                  <a:pt x="3963" y="5723"/>
                </a:lnTo>
                <a:lnTo>
                  <a:pt x="3926" y="5612"/>
                </a:lnTo>
                <a:lnTo>
                  <a:pt x="3816" y="5502"/>
                </a:lnTo>
                <a:lnTo>
                  <a:pt x="3669" y="5429"/>
                </a:lnTo>
                <a:lnTo>
                  <a:pt x="3486" y="5392"/>
                </a:lnTo>
                <a:lnTo>
                  <a:pt x="3266" y="5356"/>
                </a:lnTo>
                <a:lnTo>
                  <a:pt x="2532" y="5356"/>
                </a:lnTo>
                <a:lnTo>
                  <a:pt x="2165" y="5319"/>
                </a:lnTo>
                <a:lnTo>
                  <a:pt x="2092" y="4806"/>
                </a:lnTo>
                <a:lnTo>
                  <a:pt x="2165" y="4585"/>
                </a:lnTo>
                <a:lnTo>
                  <a:pt x="2165" y="4365"/>
                </a:lnTo>
                <a:lnTo>
                  <a:pt x="2202" y="3962"/>
                </a:lnTo>
                <a:lnTo>
                  <a:pt x="2459" y="4145"/>
                </a:lnTo>
                <a:lnTo>
                  <a:pt x="2715" y="4292"/>
                </a:lnTo>
                <a:lnTo>
                  <a:pt x="2972" y="4402"/>
                </a:lnTo>
                <a:lnTo>
                  <a:pt x="3266" y="4475"/>
                </a:lnTo>
                <a:lnTo>
                  <a:pt x="3522" y="4549"/>
                </a:lnTo>
                <a:lnTo>
                  <a:pt x="3816" y="4585"/>
                </a:lnTo>
                <a:lnTo>
                  <a:pt x="4403" y="4585"/>
                </a:lnTo>
                <a:lnTo>
                  <a:pt x="4660" y="4549"/>
                </a:lnTo>
                <a:lnTo>
                  <a:pt x="4953" y="4475"/>
                </a:lnTo>
                <a:lnTo>
                  <a:pt x="5210" y="4402"/>
                </a:lnTo>
                <a:lnTo>
                  <a:pt x="5503" y="4292"/>
                </a:lnTo>
                <a:lnTo>
                  <a:pt x="5760" y="4182"/>
                </a:lnTo>
                <a:lnTo>
                  <a:pt x="5833" y="4109"/>
                </a:lnTo>
                <a:lnTo>
                  <a:pt x="5833" y="3999"/>
                </a:lnTo>
                <a:lnTo>
                  <a:pt x="5833" y="3888"/>
                </a:lnTo>
                <a:lnTo>
                  <a:pt x="5797" y="3778"/>
                </a:lnTo>
                <a:lnTo>
                  <a:pt x="5797" y="3778"/>
                </a:lnTo>
                <a:lnTo>
                  <a:pt x="5833" y="3815"/>
                </a:lnTo>
                <a:lnTo>
                  <a:pt x="5980" y="3962"/>
                </a:lnTo>
                <a:lnTo>
                  <a:pt x="6053" y="3999"/>
                </a:lnTo>
                <a:lnTo>
                  <a:pt x="6200" y="4035"/>
                </a:lnTo>
                <a:lnTo>
                  <a:pt x="6237" y="4035"/>
                </a:lnTo>
                <a:lnTo>
                  <a:pt x="6274" y="3999"/>
                </a:lnTo>
                <a:lnTo>
                  <a:pt x="6347" y="3888"/>
                </a:lnTo>
                <a:lnTo>
                  <a:pt x="6310" y="3742"/>
                </a:lnTo>
                <a:lnTo>
                  <a:pt x="6274" y="3632"/>
                </a:lnTo>
                <a:lnTo>
                  <a:pt x="6200" y="3522"/>
                </a:lnTo>
                <a:lnTo>
                  <a:pt x="6090" y="3375"/>
                </a:lnTo>
                <a:lnTo>
                  <a:pt x="5833" y="3192"/>
                </a:lnTo>
                <a:lnTo>
                  <a:pt x="5613" y="3045"/>
                </a:lnTo>
                <a:lnTo>
                  <a:pt x="5283" y="2861"/>
                </a:lnTo>
                <a:lnTo>
                  <a:pt x="4953" y="2715"/>
                </a:lnTo>
                <a:lnTo>
                  <a:pt x="4256" y="2495"/>
                </a:lnTo>
                <a:lnTo>
                  <a:pt x="3926" y="2421"/>
                </a:lnTo>
                <a:lnTo>
                  <a:pt x="3596" y="2385"/>
                </a:lnTo>
                <a:lnTo>
                  <a:pt x="3302" y="2458"/>
                </a:lnTo>
                <a:lnTo>
                  <a:pt x="2972" y="2605"/>
                </a:lnTo>
                <a:lnTo>
                  <a:pt x="2679" y="2788"/>
                </a:lnTo>
                <a:lnTo>
                  <a:pt x="2349" y="3081"/>
                </a:lnTo>
                <a:lnTo>
                  <a:pt x="2349" y="3045"/>
                </a:lnTo>
                <a:lnTo>
                  <a:pt x="2385" y="2788"/>
                </a:lnTo>
                <a:lnTo>
                  <a:pt x="2459" y="2568"/>
                </a:lnTo>
                <a:lnTo>
                  <a:pt x="2495" y="2458"/>
                </a:lnTo>
                <a:lnTo>
                  <a:pt x="2495" y="2311"/>
                </a:lnTo>
                <a:lnTo>
                  <a:pt x="2495" y="2201"/>
                </a:lnTo>
                <a:lnTo>
                  <a:pt x="2422" y="2128"/>
                </a:lnTo>
                <a:lnTo>
                  <a:pt x="2385" y="1871"/>
                </a:lnTo>
                <a:lnTo>
                  <a:pt x="2312" y="1614"/>
                </a:lnTo>
                <a:lnTo>
                  <a:pt x="2129" y="1137"/>
                </a:lnTo>
                <a:lnTo>
                  <a:pt x="2018" y="917"/>
                </a:lnTo>
                <a:lnTo>
                  <a:pt x="1835" y="661"/>
                </a:lnTo>
                <a:lnTo>
                  <a:pt x="1652" y="440"/>
                </a:lnTo>
                <a:lnTo>
                  <a:pt x="1395" y="220"/>
                </a:lnTo>
                <a:lnTo>
                  <a:pt x="1138" y="74"/>
                </a:lnTo>
                <a:lnTo>
                  <a:pt x="881"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512" name="Google Shape;512;p10"/>
          <p:cNvSpPr/>
          <p:nvPr/>
        </p:nvSpPr>
        <p:spPr>
          <a:xfrm rot="1920548">
            <a:off x="8225551" y="625274"/>
            <a:ext cx="501522" cy="425557"/>
          </a:xfrm>
          <a:custGeom>
            <a:avLst/>
            <a:gdLst/>
            <a:ahLst/>
            <a:cxnLst/>
            <a:rect l="l" t="t" r="r" b="b"/>
            <a:pathLst>
              <a:path w="17681" h="15004" extrusionOk="0">
                <a:moveTo>
                  <a:pt x="6823" y="1981"/>
                </a:moveTo>
                <a:lnTo>
                  <a:pt x="6676" y="2018"/>
                </a:lnTo>
                <a:lnTo>
                  <a:pt x="6566" y="2055"/>
                </a:lnTo>
                <a:lnTo>
                  <a:pt x="6493" y="2201"/>
                </a:lnTo>
                <a:lnTo>
                  <a:pt x="6420" y="2385"/>
                </a:lnTo>
                <a:lnTo>
                  <a:pt x="6383" y="2531"/>
                </a:lnTo>
                <a:lnTo>
                  <a:pt x="6383" y="2641"/>
                </a:lnTo>
                <a:lnTo>
                  <a:pt x="6420" y="2752"/>
                </a:lnTo>
                <a:lnTo>
                  <a:pt x="6493" y="2825"/>
                </a:lnTo>
                <a:lnTo>
                  <a:pt x="6566" y="2862"/>
                </a:lnTo>
                <a:lnTo>
                  <a:pt x="6713" y="2862"/>
                </a:lnTo>
                <a:lnTo>
                  <a:pt x="6860" y="2825"/>
                </a:lnTo>
                <a:lnTo>
                  <a:pt x="6933" y="2752"/>
                </a:lnTo>
                <a:lnTo>
                  <a:pt x="7006" y="2641"/>
                </a:lnTo>
                <a:lnTo>
                  <a:pt x="7080" y="2531"/>
                </a:lnTo>
                <a:lnTo>
                  <a:pt x="7080" y="2421"/>
                </a:lnTo>
                <a:lnTo>
                  <a:pt x="7080" y="2275"/>
                </a:lnTo>
                <a:lnTo>
                  <a:pt x="7006" y="2165"/>
                </a:lnTo>
                <a:lnTo>
                  <a:pt x="6933" y="2055"/>
                </a:lnTo>
                <a:lnTo>
                  <a:pt x="6823" y="1981"/>
                </a:lnTo>
                <a:close/>
                <a:moveTo>
                  <a:pt x="5282" y="2641"/>
                </a:moveTo>
                <a:lnTo>
                  <a:pt x="5209" y="2678"/>
                </a:lnTo>
                <a:lnTo>
                  <a:pt x="5136" y="2715"/>
                </a:lnTo>
                <a:lnTo>
                  <a:pt x="5062" y="2788"/>
                </a:lnTo>
                <a:lnTo>
                  <a:pt x="5062" y="2898"/>
                </a:lnTo>
                <a:lnTo>
                  <a:pt x="5062" y="2935"/>
                </a:lnTo>
                <a:lnTo>
                  <a:pt x="4989" y="2972"/>
                </a:lnTo>
                <a:lnTo>
                  <a:pt x="4952" y="3045"/>
                </a:lnTo>
                <a:lnTo>
                  <a:pt x="4952" y="3118"/>
                </a:lnTo>
                <a:lnTo>
                  <a:pt x="4952" y="3228"/>
                </a:lnTo>
                <a:lnTo>
                  <a:pt x="5026" y="3338"/>
                </a:lnTo>
                <a:lnTo>
                  <a:pt x="5099" y="3412"/>
                </a:lnTo>
                <a:lnTo>
                  <a:pt x="5319" y="3412"/>
                </a:lnTo>
                <a:lnTo>
                  <a:pt x="5429" y="3338"/>
                </a:lnTo>
                <a:lnTo>
                  <a:pt x="5502" y="3265"/>
                </a:lnTo>
                <a:lnTo>
                  <a:pt x="5576" y="3155"/>
                </a:lnTo>
                <a:lnTo>
                  <a:pt x="5613" y="3008"/>
                </a:lnTo>
                <a:lnTo>
                  <a:pt x="5576" y="2862"/>
                </a:lnTo>
                <a:lnTo>
                  <a:pt x="5502" y="2752"/>
                </a:lnTo>
                <a:lnTo>
                  <a:pt x="5392" y="2678"/>
                </a:lnTo>
                <a:lnTo>
                  <a:pt x="5282" y="2641"/>
                </a:lnTo>
                <a:close/>
                <a:moveTo>
                  <a:pt x="6786" y="3559"/>
                </a:moveTo>
                <a:lnTo>
                  <a:pt x="6640" y="3595"/>
                </a:lnTo>
                <a:lnTo>
                  <a:pt x="6493" y="3705"/>
                </a:lnTo>
                <a:lnTo>
                  <a:pt x="6383" y="3815"/>
                </a:lnTo>
                <a:lnTo>
                  <a:pt x="6309" y="3962"/>
                </a:lnTo>
                <a:lnTo>
                  <a:pt x="6273" y="4109"/>
                </a:lnTo>
                <a:lnTo>
                  <a:pt x="6273" y="4255"/>
                </a:lnTo>
                <a:lnTo>
                  <a:pt x="6273" y="4366"/>
                </a:lnTo>
                <a:lnTo>
                  <a:pt x="6383" y="4439"/>
                </a:lnTo>
                <a:lnTo>
                  <a:pt x="6493" y="4476"/>
                </a:lnTo>
                <a:lnTo>
                  <a:pt x="6603" y="4439"/>
                </a:lnTo>
                <a:lnTo>
                  <a:pt x="6750" y="4329"/>
                </a:lnTo>
                <a:lnTo>
                  <a:pt x="6860" y="4329"/>
                </a:lnTo>
                <a:lnTo>
                  <a:pt x="6970" y="4292"/>
                </a:lnTo>
                <a:lnTo>
                  <a:pt x="7080" y="4182"/>
                </a:lnTo>
                <a:lnTo>
                  <a:pt x="7153" y="4035"/>
                </a:lnTo>
                <a:lnTo>
                  <a:pt x="7153" y="3852"/>
                </a:lnTo>
                <a:lnTo>
                  <a:pt x="7080" y="3705"/>
                </a:lnTo>
                <a:lnTo>
                  <a:pt x="7043" y="3632"/>
                </a:lnTo>
                <a:lnTo>
                  <a:pt x="6970" y="3595"/>
                </a:lnTo>
                <a:lnTo>
                  <a:pt x="6786" y="3559"/>
                </a:lnTo>
                <a:close/>
                <a:moveTo>
                  <a:pt x="4806" y="5979"/>
                </a:moveTo>
                <a:lnTo>
                  <a:pt x="4622" y="6090"/>
                </a:lnTo>
                <a:lnTo>
                  <a:pt x="4439" y="6200"/>
                </a:lnTo>
                <a:lnTo>
                  <a:pt x="4402" y="6236"/>
                </a:lnTo>
                <a:lnTo>
                  <a:pt x="4329" y="6310"/>
                </a:lnTo>
                <a:lnTo>
                  <a:pt x="4255" y="6383"/>
                </a:lnTo>
                <a:lnTo>
                  <a:pt x="4219" y="6493"/>
                </a:lnTo>
                <a:lnTo>
                  <a:pt x="4219" y="6566"/>
                </a:lnTo>
                <a:lnTo>
                  <a:pt x="4255" y="6713"/>
                </a:lnTo>
                <a:lnTo>
                  <a:pt x="4329" y="6860"/>
                </a:lnTo>
                <a:lnTo>
                  <a:pt x="4365" y="6897"/>
                </a:lnTo>
                <a:lnTo>
                  <a:pt x="4475" y="6970"/>
                </a:lnTo>
                <a:lnTo>
                  <a:pt x="4585" y="7007"/>
                </a:lnTo>
                <a:lnTo>
                  <a:pt x="4696" y="7043"/>
                </a:lnTo>
                <a:lnTo>
                  <a:pt x="4842" y="7007"/>
                </a:lnTo>
                <a:lnTo>
                  <a:pt x="4952" y="6970"/>
                </a:lnTo>
                <a:lnTo>
                  <a:pt x="5026" y="6897"/>
                </a:lnTo>
                <a:lnTo>
                  <a:pt x="5209" y="6750"/>
                </a:lnTo>
                <a:lnTo>
                  <a:pt x="5282" y="6640"/>
                </a:lnTo>
                <a:lnTo>
                  <a:pt x="5319" y="6493"/>
                </a:lnTo>
                <a:lnTo>
                  <a:pt x="5356" y="6346"/>
                </a:lnTo>
                <a:lnTo>
                  <a:pt x="5356" y="6236"/>
                </a:lnTo>
                <a:lnTo>
                  <a:pt x="5282" y="6126"/>
                </a:lnTo>
                <a:lnTo>
                  <a:pt x="5209" y="6053"/>
                </a:lnTo>
                <a:lnTo>
                  <a:pt x="5136" y="5979"/>
                </a:lnTo>
                <a:close/>
                <a:moveTo>
                  <a:pt x="4219" y="4916"/>
                </a:moveTo>
                <a:lnTo>
                  <a:pt x="4219" y="5062"/>
                </a:lnTo>
                <a:lnTo>
                  <a:pt x="4255" y="5136"/>
                </a:lnTo>
                <a:lnTo>
                  <a:pt x="4292" y="5173"/>
                </a:lnTo>
                <a:lnTo>
                  <a:pt x="4439" y="5209"/>
                </a:lnTo>
                <a:lnTo>
                  <a:pt x="4549" y="5173"/>
                </a:lnTo>
                <a:lnTo>
                  <a:pt x="4585" y="5136"/>
                </a:lnTo>
                <a:lnTo>
                  <a:pt x="4622" y="5062"/>
                </a:lnTo>
                <a:lnTo>
                  <a:pt x="4659" y="5026"/>
                </a:lnTo>
                <a:lnTo>
                  <a:pt x="4989" y="5136"/>
                </a:lnTo>
                <a:lnTo>
                  <a:pt x="5319" y="5209"/>
                </a:lnTo>
                <a:lnTo>
                  <a:pt x="5392" y="5319"/>
                </a:lnTo>
                <a:lnTo>
                  <a:pt x="5466" y="5429"/>
                </a:lnTo>
                <a:lnTo>
                  <a:pt x="5686" y="5613"/>
                </a:lnTo>
                <a:lnTo>
                  <a:pt x="5869" y="5833"/>
                </a:lnTo>
                <a:lnTo>
                  <a:pt x="5979" y="6053"/>
                </a:lnTo>
                <a:lnTo>
                  <a:pt x="6016" y="6273"/>
                </a:lnTo>
                <a:lnTo>
                  <a:pt x="5979" y="6530"/>
                </a:lnTo>
                <a:lnTo>
                  <a:pt x="5943" y="6676"/>
                </a:lnTo>
                <a:lnTo>
                  <a:pt x="5869" y="6823"/>
                </a:lnTo>
                <a:lnTo>
                  <a:pt x="5686" y="7080"/>
                </a:lnTo>
                <a:lnTo>
                  <a:pt x="5466" y="7227"/>
                </a:lnTo>
                <a:lnTo>
                  <a:pt x="5209" y="7373"/>
                </a:lnTo>
                <a:lnTo>
                  <a:pt x="4916" y="7447"/>
                </a:lnTo>
                <a:lnTo>
                  <a:pt x="4622" y="7483"/>
                </a:lnTo>
                <a:lnTo>
                  <a:pt x="4329" y="7520"/>
                </a:lnTo>
                <a:lnTo>
                  <a:pt x="4035" y="7483"/>
                </a:lnTo>
                <a:lnTo>
                  <a:pt x="3778" y="7447"/>
                </a:lnTo>
                <a:lnTo>
                  <a:pt x="3485" y="7337"/>
                </a:lnTo>
                <a:lnTo>
                  <a:pt x="3338" y="7227"/>
                </a:lnTo>
                <a:lnTo>
                  <a:pt x="3228" y="7080"/>
                </a:lnTo>
                <a:lnTo>
                  <a:pt x="3155" y="6897"/>
                </a:lnTo>
                <a:lnTo>
                  <a:pt x="3118" y="6713"/>
                </a:lnTo>
                <a:lnTo>
                  <a:pt x="3082" y="6383"/>
                </a:lnTo>
                <a:lnTo>
                  <a:pt x="3155" y="6090"/>
                </a:lnTo>
                <a:lnTo>
                  <a:pt x="3228" y="5796"/>
                </a:lnTo>
                <a:lnTo>
                  <a:pt x="3375" y="5539"/>
                </a:lnTo>
                <a:lnTo>
                  <a:pt x="3558" y="5319"/>
                </a:lnTo>
                <a:lnTo>
                  <a:pt x="3742" y="5173"/>
                </a:lnTo>
                <a:lnTo>
                  <a:pt x="3962" y="5026"/>
                </a:lnTo>
                <a:lnTo>
                  <a:pt x="4219" y="4916"/>
                </a:lnTo>
                <a:close/>
                <a:moveTo>
                  <a:pt x="11628" y="7190"/>
                </a:moveTo>
                <a:lnTo>
                  <a:pt x="11958" y="7263"/>
                </a:lnTo>
                <a:lnTo>
                  <a:pt x="12252" y="7263"/>
                </a:lnTo>
                <a:lnTo>
                  <a:pt x="12362" y="7227"/>
                </a:lnTo>
                <a:lnTo>
                  <a:pt x="12435" y="7447"/>
                </a:lnTo>
                <a:lnTo>
                  <a:pt x="12509" y="7704"/>
                </a:lnTo>
                <a:lnTo>
                  <a:pt x="12509" y="7814"/>
                </a:lnTo>
                <a:lnTo>
                  <a:pt x="12472" y="7814"/>
                </a:lnTo>
                <a:lnTo>
                  <a:pt x="12399" y="7850"/>
                </a:lnTo>
                <a:lnTo>
                  <a:pt x="12399" y="7887"/>
                </a:lnTo>
                <a:lnTo>
                  <a:pt x="12252" y="7814"/>
                </a:lnTo>
                <a:lnTo>
                  <a:pt x="11738" y="7557"/>
                </a:lnTo>
                <a:lnTo>
                  <a:pt x="11702" y="7483"/>
                </a:lnTo>
                <a:lnTo>
                  <a:pt x="11628" y="7373"/>
                </a:lnTo>
                <a:lnTo>
                  <a:pt x="11628" y="7190"/>
                </a:lnTo>
                <a:close/>
                <a:moveTo>
                  <a:pt x="4329" y="4402"/>
                </a:moveTo>
                <a:lnTo>
                  <a:pt x="4255" y="4476"/>
                </a:lnTo>
                <a:lnTo>
                  <a:pt x="4035" y="4512"/>
                </a:lnTo>
                <a:lnTo>
                  <a:pt x="3815" y="4622"/>
                </a:lnTo>
                <a:lnTo>
                  <a:pt x="3632" y="4732"/>
                </a:lnTo>
                <a:lnTo>
                  <a:pt x="3448" y="4842"/>
                </a:lnTo>
                <a:lnTo>
                  <a:pt x="3265" y="4989"/>
                </a:lnTo>
                <a:lnTo>
                  <a:pt x="3082" y="5173"/>
                </a:lnTo>
                <a:lnTo>
                  <a:pt x="2971" y="5356"/>
                </a:lnTo>
                <a:lnTo>
                  <a:pt x="2825" y="5576"/>
                </a:lnTo>
                <a:lnTo>
                  <a:pt x="2715" y="5906"/>
                </a:lnTo>
                <a:lnTo>
                  <a:pt x="2641" y="6236"/>
                </a:lnTo>
                <a:lnTo>
                  <a:pt x="2641" y="6603"/>
                </a:lnTo>
                <a:lnTo>
                  <a:pt x="2678" y="6933"/>
                </a:lnTo>
                <a:lnTo>
                  <a:pt x="2825" y="7263"/>
                </a:lnTo>
                <a:lnTo>
                  <a:pt x="3008" y="7520"/>
                </a:lnTo>
                <a:lnTo>
                  <a:pt x="3118" y="7667"/>
                </a:lnTo>
                <a:lnTo>
                  <a:pt x="3265" y="7740"/>
                </a:lnTo>
                <a:lnTo>
                  <a:pt x="3412" y="7850"/>
                </a:lnTo>
                <a:lnTo>
                  <a:pt x="3595" y="7887"/>
                </a:lnTo>
                <a:lnTo>
                  <a:pt x="3962" y="7997"/>
                </a:lnTo>
                <a:lnTo>
                  <a:pt x="4292" y="8034"/>
                </a:lnTo>
                <a:lnTo>
                  <a:pt x="4659" y="7997"/>
                </a:lnTo>
                <a:lnTo>
                  <a:pt x="5026" y="7960"/>
                </a:lnTo>
                <a:lnTo>
                  <a:pt x="5356" y="7850"/>
                </a:lnTo>
                <a:lnTo>
                  <a:pt x="5686" y="7704"/>
                </a:lnTo>
                <a:lnTo>
                  <a:pt x="5979" y="7483"/>
                </a:lnTo>
                <a:lnTo>
                  <a:pt x="6236" y="7227"/>
                </a:lnTo>
                <a:lnTo>
                  <a:pt x="6383" y="6933"/>
                </a:lnTo>
                <a:lnTo>
                  <a:pt x="6456" y="6640"/>
                </a:lnTo>
                <a:lnTo>
                  <a:pt x="6530" y="6346"/>
                </a:lnTo>
                <a:lnTo>
                  <a:pt x="6493" y="6016"/>
                </a:lnTo>
                <a:lnTo>
                  <a:pt x="6420" y="5759"/>
                </a:lnTo>
                <a:lnTo>
                  <a:pt x="6273" y="5503"/>
                </a:lnTo>
                <a:lnTo>
                  <a:pt x="6163" y="5393"/>
                </a:lnTo>
                <a:lnTo>
                  <a:pt x="5979" y="5246"/>
                </a:lnTo>
                <a:lnTo>
                  <a:pt x="5833" y="5099"/>
                </a:lnTo>
                <a:lnTo>
                  <a:pt x="5796" y="5026"/>
                </a:lnTo>
                <a:lnTo>
                  <a:pt x="5796" y="4952"/>
                </a:lnTo>
                <a:lnTo>
                  <a:pt x="5759" y="4879"/>
                </a:lnTo>
                <a:lnTo>
                  <a:pt x="5723" y="4806"/>
                </a:lnTo>
                <a:lnTo>
                  <a:pt x="5649" y="4732"/>
                </a:lnTo>
                <a:lnTo>
                  <a:pt x="5539" y="4696"/>
                </a:lnTo>
                <a:lnTo>
                  <a:pt x="5209" y="4659"/>
                </a:lnTo>
                <a:lnTo>
                  <a:pt x="5136" y="4586"/>
                </a:lnTo>
                <a:lnTo>
                  <a:pt x="5136" y="4512"/>
                </a:lnTo>
                <a:lnTo>
                  <a:pt x="5062" y="4439"/>
                </a:lnTo>
                <a:lnTo>
                  <a:pt x="4585" y="4439"/>
                </a:lnTo>
                <a:lnTo>
                  <a:pt x="4475" y="4402"/>
                </a:lnTo>
                <a:close/>
                <a:moveTo>
                  <a:pt x="1761" y="7447"/>
                </a:moveTo>
                <a:lnTo>
                  <a:pt x="1908" y="7483"/>
                </a:lnTo>
                <a:lnTo>
                  <a:pt x="2054" y="7520"/>
                </a:lnTo>
                <a:lnTo>
                  <a:pt x="2164" y="7630"/>
                </a:lnTo>
                <a:lnTo>
                  <a:pt x="2275" y="7740"/>
                </a:lnTo>
                <a:lnTo>
                  <a:pt x="2348" y="7887"/>
                </a:lnTo>
                <a:lnTo>
                  <a:pt x="2348" y="8070"/>
                </a:lnTo>
                <a:lnTo>
                  <a:pt x="2348" y="8107"/>
                </a:lnTo>
                <a:lnTo>
                  <a:pt x="2311" y="8144"/>
                </a:lnTo>
                <a:lnTo>
                  <a:pt x="2238" y="8144"/>
                </a:lnTo>
                <a:lnTo>
                  <a:pt x="2128" y="8070"/>
                </a:lnTo>
                <a:lnTo>
                  <a:pt x="2018" y="7960"/>
                </a:lnTo>
                <a:lnTo>
                  <a:pt x="1908" y="7814"/>
                </a:lnTo>
                <a:lnTo>
                  <a:pt x="1724" y="7520"/>
                </a:lnTo>
                <a:lnTo>
                  <a:pt x="1651" y="7447"/>
                </a:lnTo>
                <a:close/>
                <a:moveTo>
                  <a:pt x="14233" y="7630"/>
                </a:moveTo>
                <a:lnTo>
                  <a:pt x="14159" y="7667"/>
                </a:lnTo>
                <a:lnTo>
                  <a:pt x="14123" y="7740"/>
                </a:lnTo>
                <a:lnTo>
                  <a:pt x="14013" y="7960"/>
                </a:lnTo>
                <a:lnTo>
                  <a:pt x="14013" y="8070"/>
                </a:lnTo>
                <a:lnTo>
                  <a:pt x="14049" y="8180"/>
                </a:lnTo>
                <a:lnTo>
                  <a:pt x="14086" y="8254"/>
                </a:lnTo>
                <a:lnTo>
                  <a:pt x="14159" y="8290"/>
                </a:lnTo>
                <a:lnTo>
                  <a:pt x="14306" y="8290"/>
                </a:lnTo>
                <a:lnTo>
                  <a:pt x="14416" y="8254"/>
                </a:lnTo>
                <a:lnTo>
                  <a:pt x="14453" y="8180"/>
                </a:lnTo>
                <a:lnTo>
                  <a:pt x="14490" y="8107"/>
                </a:lnTo>
                <a:lnTo>
                  <a:pt x="14490" y="7997"/>
                </a:lnTo>
                <a:lnTo>
                  <a:pt x="14490" y="7924"/>
                </a:lnTo>
                <a:lnTo>
                  <a:pt x="14490" y="7777"/>
                </a:lnTo>
                <a:lnTo>
                  <a:pt x="14453" y="7704"/>
                </a:lnTo>
                <a:lnTo>
                  <a:pt x="14416" y="7667"/>
                </a:lnTo>
                <a:lnTo>
                  <a:pt x="14306" y="7630"/>
                </a:lnTo>
                <a:close/>
                <a:moveTo>
                  <a:pt x="7410" y="6236"/>
                </a:moveTo>
                <a:lnTo>
                  <a:pt x="7300" y="6310"/>
                </a:lnTo>
                <a:lnTo>
                  <a:pt x="7227" y="6346"/>
                </a:lnTo>
                <a:lnTo>
                  <a:pt x="7190" y="6420"/>
                </a:lnTo>
                <a:lnTo>
                  <a:pt x="7153" y="6566"/>
                </a:lnTo>
                <a:lnTo>
                  <a:pt x="7153" y="6750"/>
                </a:lnTo>
                <a:lnTo>
                  <a:pt x="7190" y="6933"/>
                </a:lnTo>
                <a:lnTo>
                  <a:pt x="7227" y="7007"/>
                </a:lnTo>
                <a:lnTo>
                  <a:pt x="7300" y="7080"/>
                </a:lnTo>
                <a:lnTo>
                  <a:pt x="7667" y="7153"/>
                </a:lnTo>
                <a:lnTo>
                  <a:pt x="7410" y="7373"/>
                </a:lnTo>
                <a:lnTo>
                  <a:pt x="7263" y="7520"/>
                </a:lnTo>
                <a:lnTo>
                  <a:pt x="7190" y="7593"/>
                </a:lnTo>
                <a:lnTo>
                  <a:pt x="7153" y="7704"/>
                </a:lnTo>
                <a:lnTo>
                  <a:pt x="7153" y="7887"/>
                </a:lnTo>
                <a:lnTo>
                  <a:pt x="7227" y="8070"/>
                </a:lnTo>
                <a:lnTo>
                  <a:pt x="7337" y="8180"/>
                </a:lnTo>
                <a:lnTo>
                  <a:pt x="7483" y="8290"/>
                </a:lnTo>
                <a:lnTo>
                  <a:pt x="7520" y="8400"/>
                </a:lnTo>
                <a:lnTo>
                  <a:pt x="7557" y="8474"/>
                </a:lnTo>
                <a:lnTo>
                  <a:pt x="7593" y="8511"/>
                </a:lnTo>
                <a:lnTo>
                  <a:pt x="7740" y="8511"/>
                </a:lnTo>
                <a:lnTo>
                  <a:pt x="7813" y="8437"/>
                </a:lnTo>
                <a:lnTo>
                  <a:pt x="7850" y="8364"/>
                </a:lnTo>
                <a:lnTo>
                  <a:pt x="7923" y="8217"/>
                </a:lnTo>
                <a:lnTo>
                  <a:pt x="7923" y="8144"/>
                </a:lnTo>
                <a:lnTo>
                  <a:pt x="7887" y="8070"/>
                </a:lnTo>
                <a:lnTo>
                  <a:pt x="7850" y="7997"/>
                </a:lnTo>
                <a:lnTo>
                  <a:pt x="7777" y="7960"/>
                </a:lnTo>
                <a:lnTo>
                  <a:pt x="7667" y="7924"/>
                </a:lnTo>
                <a:lnTo>
                  <a:pt x="7630" y="7887"/>
                </a:lnTo>
                <a:lnTo>
                  <a:pt x="7630" y="7814"/>
                </a:lnTo>
                <a:lnTo>
                  <a:pt x="7630" y="7777"/>
                </a:lnTo>
                <a:lnTo>
                  <a:pt x="7703" y="7667"/>
                </a:lnTo>
                <a:lnTo>
                  <a:pt x="7850" y="7593"/>
                </a:lnTo>
                <a:lnTo>
                  <a:pt x="7997" y="7410"/>
                </a:lnTo>
                <a:lnTo>
                  <a:pt x="8107" y="7190"/>
                </a:lnTo>
                <a:lnTo>
                  <a:pt x="8107" y="7080"/>
                </a:lnTo>
                <a:lnTo>
                  <a:pt x="8070" y="6970"/>
                </a:lnTo>
                <a:lnTo>
                  <a:pt x="8034" y="6897"/>
                </a:lnTo>
                <a:lnTo>
                  <a:pt x="7960" y="6823"/>
                </a:lnTo>
                <a:lnTo>
                  <a:pt x="7740" y="6750"/>
                </a:lnTo>
                <a:lnTo>
                  <a:pt x="7520" y="6713"/>
                </a:lnTo>
                <a:lnTo>
                  <a:pt x="7557" y="6566"/>
                </a:lnTo>
                <a:lnTo>
                  <a:pt x="7593" y="6493"/>
                </a:lnTo>
                <a:lnTo>
                  <a:pt x="7667" y="6456"/>
                </a:lnTo>
                <a:lnTo>
                  <a:pt x="7703" y="6383"/>
                </a:lnTo>
                <a:lnTo>
                  <a:pt x="7667" y="6310"/>
                </a:lnTo>
                <a:lnTo>
                  <a:pt x="7593" y="6236"/>
                </a:lnTo>
                <a:close/>
                <a:moveTo>
                  <a:pt x="1651" y="6897"/>
                </a:moveTo>
                <a:lnTo>
                  <a:pt x="1578" y="6933"/>
                </a:lnTo>
                <a:lnTo>
                  <a:pt x="1541" y="7007"/>
                </a:lnTo>
                <a:lnTo>
                  <a:pt x="1504" y="7080"/>
                </a:lnTo>
                <a:lnTo>
                  <a:pt x="1504" y="7227"/>
                </a:lnTo>
                <a:lnTo>
                  <a:pt x="1541" y="7300"/>
                </a:lnTo>
                <a:lnTo>
                  <a:pt x="1578" y="7373"/>
                </a:lnTo>
                <a:lnTo>
                  <a:pt x="1541" y="7410"/>
                </a:lnTo>
                <a:lnTo>
                  <a:pt x="1504" y="7410"/>
                </a:lnTo>
                <a:lnTo>
                  <a:pt x="1468" y="7483"/>
                </a:lnTo>
                <a:lnTo>
                  <a:pt x="1431" y="7557"/>
                </a:lnTo>
                <a:lnTo>
                  <a:pt x="1468" y="7814"/>
                </a:lnTo>
                <a:lnTo>
                  <a:pt x="1578" y="8034"/>
                </a:lnTo>
                <a:lnTo>
                  <a:pt x="1724" y="8254"/>
                </a:lnTo>
                <a:lnTo>
                  <a:pt x="1908" y="8437"/>
                </a:lnTo>
                <a:lnTo>
                  <a:pt x="2128" y="8547"/>
                </a:lnTo>
                <a:lnTo>
                  <a:pt x="2238" y="8584"/>
                </a:lnTo>
                <a:lnTo>
                  <a:pt x="2348" y="8621"/>
                </a:lnTo>
                <a:lnTo>
                  <a:pt x="2458" y="8621"/>
                </a:lnTo>
                <a:lnTo>
                  <a:pt x="2568" y="8547"/>
                </a:lnTo>
                <a:lnTo>
                  <a:pt x="2641" y="8474"/>
                </a:lnTo>
                <a:lnTo>
                  <a:pt x="2715" y="8364"/>
                </a:lnTo>
                <a:lnTo>
                  <a:pt x="2788" y="8144"/>
                </a:lnTo>
                <a:lnTo>
                  <a:pt x="2788" y="7960"/>
                </a:lnTo>
                <a:lnTo>
                  <a:pt x="2751" y="7740"/>
                </a:lnTo>
                <a:lnTo>
                  <a:pt x="2678" y="7557"/>
                </a:lnTo>
                <a:lnTo>
                  <a:pt x="2531" y="7373"/>
                </a:lnTo>
                <a:lnTo>
                  <a:pt x="2385" y="7227"/>
                </a:lnTo>
                <a:lnTo>
                  <a:pt x="2201" y="7117"/>
                </a:lnTo>
                <a:lnTo>
                  <a:pt x="1981" y="7043"/>
                </a:lnTo>
                <a:lnTo>
                  <a:pt x="1908" y="6933"/>
                </a:lnTo>
                <a:lnTo>
                  <a:pt x="1834" y="6897"/>
                </a:lnTo>
                <a:close/>
                <a:moveTo>
                  <a:pt x="14306" y="7227"/>
                </a:moveTo>
                <a:lnTo>
                  <a:pt x="14453" y="7263"/>
                </a:lnTo>
                <a:lnTo>
                  <a:pt x="14563" y="7300"/>
                </a:lnTo>
                <a:lnTo>
                  <a:pt x="14636" y="7410"/>
                </a:lnTo>
                <a:lnTo>
                  <a:pt x="14673" y="7520"/>
                </a:lnTo>
                <a:lnTo>
                  <a:pt x="14673" y="7667"/>
                </a:lnTo>
                <a:lnTo>
                  <a:pt x="14673" y="7814"/>
                </a:lnTo>
                <a:lnTo>
                  <a:pt x="14600" y="8070"/>
                </a:lnTo>
                <a:lnTo>
                  <a:pt x="14490" y="8290"/>
                </a:lnTo>
                <a:lnTo>
                  <a:pt x="14343" y="8511"/>
                </a:lnTo>
                <a:lnTo>
                  <a:pt x="14269" y="8584"/>
                </a:lnTo>
                <a:lnTo>
                  <a:pt x="14196" y="8621"/>
                </a:lnTo>
                <a:lnTo>
                  <a:pt x="14123" y="8621"/>
                </a:lnTo>
                <a:lnTo>
                  <a:pt x="14049" y="8584"/>
                </a:lnTo>
                <a:lnTo>
                  <a:pt x="14013" y="8547"/>
                </a:lnTo>
                <a:lnTo>
                  <a:pt x="13976" y="8474"/>
                </a:lnTo>
                <a:lnTo>
                  <a:pt x="13903" y="8290"/>
                </a:lnTo>
                <a:lnTo>
                  <a:pt x="13939" y="8034"/>
                </a:lnTo>
                <a:lnTo>
                  <a:pt x="13976" y="7777"/>
                </a:lnTo>
                <a:lnTo>
                  <a:pt x="14086" y="7263"/>
                </a:lnTo>
                <a:lnTo>
                  <a:pt x="14306" y="7227"/>
                </a:lnTo>
                <a:close/>
                <a:moveTo>
                  <a:pt x="14233" y="6750"/>
                </a:moveTo>
                <a:lnTo>
                  <a:pt x="14123" y="6786"/>
                </a:lnTo>
                <a:lnTo>
                  <a:pt x="13866" y="6786"/>
                </a:lnTo>
                <a:lnTo>
                  <a:pt x="13829" y="6823"/>
                </a:lnTo>
                <a:lnTo>
                  <a:pt x="13756" y="6933"/>
                </a:lnTo>
                <a:lnTo>
                  <a:pt x="13609" y="7373"/>
                </a:lnTo>
                <a:lnTo>
                  <a:pt x="13499" y="7850"/>
                </a:lnTo>
                <a:lnTo>
                  <a:pt x="13462" y="8107"/>
                </a:lnTo>
                <a:lnTo>
                  <a:pt x="13462" y="8327"/>
                </a:lnTo>
                <a:lnTo>
                  <a:pt x="13499" y="8584"/>
                </a:lnTo>
                <a:lnTo>
                  <a:pt x="13572" y="8804"/>
                </a:lnTo>
                <a:lnTo>
                  <a:pt x="13683" y="8914"/>
                </a:lnTo>
                <a:lnTo>
                  <a:pt x="13829" y="9024"/>
                </a:lnTo>
                <a:lnTo>
                  <a:pt x="13976" y="9097"/>
                </a:lnTo>
                <a:lnTo>
                  <a:pt x="14123" y="9134"/>
                </a:lnTo>
                <a:lnTo>
                  <a:pt x="14343" y="9097"/>
                </a:lnTo>
                <a:lnTo>
                  <a:pt x="14490" y="9024"/>
                </a:lnTo>
                <a:lnTo>
                  <a:pt x="14600" y="8877"/>
                </a:lnTo>
                <a:lnTo>
                  <a:pt x="14746" y="8731"/>
                </a:lnTo>
                <a:lnTo>
                  <a:pt x="14966" y="8400"/>
                </a:lnTo>
                <a:lnTo>
                  <a:pt x="15076" y="8180"/>
                </a:lnTo>
                <a:lnTo>
                  <a:pt x="15113" y="7997"/>
                </a:lnTo>
                <a:lnTo>
                  <a:pt x="15150" y="7814"/>
                </a:lnTo>
                <a:lnTo>
                  <a:pt x="15150" y="7593"/>
                </a:lnTo>
                <a:lnTo>
                  <a:pt x="15113" y="7410"/>
                </a:lnTo>
                <a:lnTo>
                  <a:pt x="15040" y="7190"/>
                </a:lnTo>
                <a:lnTo>
                  <a:pt x="15003" y="7080"/>
                </a:lnTo>
                <a:lnTo>
                  <a:pt x="14893" y="7007"/>
                </a:lnTo>
                <a:lnTo>
                  <a:pt x="14673" y="6823"/>
                </a:lnTo>
                <a:lnTo>
                  <a:pt x="14526" y="6786"/>
                </a:lnTo>
                <a:lnTo>
                  <a:pt x="14379" y="6750"/>
                </a:lnTo>
                <a:close/>
                <a:moveTo>
                  <a:pt x="6273" y="7887"/>
                </a:moveTo>
                <a:lnTo>
                  <a:pt x="6199" y="7924"/>
                </a:lnTo>
                <a:lnTo>
                  <a:pt x="6126" y="7997"/>
                </a:lnTo>
                <a:lnTo>
                  <a:pt x="5979" y="8107"/>
                </a:lnTo>
                <a:lnTo>
                  <a:pt x="5869" y="8290"/>
                </a:lnTo>
                <a:lnTo>
                  <a:pt x="5796" y="8474"/>
                </a:lnTo>
                <a:lnTo>
                  <a:pt x="5796" y="8584"/>
                </a:lnTo>
                <a:lnTo>
                  <a:pt x="5833" y="8657"/>
                </a:lnTo>
                <a:lnTo>
                  <a:pt x="5906" y="8694"/>
                </a:lnTo>
                <a:lnTo>
                  <a:pt x="6236" y="8694"/>
                </a:lnTo>
                <a:lnTo>
                  <a:pt x="6420" y="8767"/>
                </a:lnTo>
                <a:lnTo>
                  <a:pt x="6199" y="9024"/>
                </a:lnTo>
                <a:lnTo>
                  <a:pt x="6199" y="9061"/>
                </a:lnTo>
                <a:lnTo>
                  <a:pt x="6199" y="9134"/>
                </a:lnTo>
                <a:lnTo>
                  <a:pt x="6236" y="9244"/>
                </a:lnTo>
                <a:lnTo>
                  <a:pt x="6346" y="9354"/>
                </a:lnTo>
                <a:lnTo>
                  <a:pt x="6456" y="9391"/>
                </a:lnTo>
                <a:lnTo>
                  <a:pt x="6713" y="9391"/>
                </a:lnTo>
                <a:lnTo>
                  <a:pt x="6786" y="9318"/>
                </a:lnTo>
                <a:lnTo>
                  <a:pt x="6860" y="9207"/>
                </a:lnTo>
                <a:lnTo>
                  <a:pt x="6823" y="9097"/>
                </a:lnTo>
                <a:lnTo>
                  <a:pt x="6750" y="9024"/>
                </a:lnTo>
                <a:lnTo>
                  <a:pt x="6860" y="8951"/>
                </a:lnTo>
                <a:lnTo>
                  <a:pt x="6933" y="8877"/>
                </a:lnTo>
                <a:lnTo>
                  <a:pt x="6933" y="8804"/>
                </a:lnTo>
                <a:lnTo>
                  <a:pt x="6933" y="8731"/>
                </a:lnTo>
                <a:lnTo>
                  <a:pt x="6896" y="8621"/>
                </a:lnTo>
                <a:lnTo>
                  <a:pt x="6750" y="8511"/>
                </a:lnTo>
                <a:lnTo>
                  <a:pt x="6603" y="8437"/>
                </a:lnTo>
                <a:lnTo>
                  <a:pt x="6456" y="8364"/>
                </a:lnTo>
                <a:lnTo>
                  <a:pt x="6273" y="8327"/>
                </a:lnTo>
                <a:lnTo>
                  <a:pt x="6346" y="8180"/>
                </a:lnTo>
                <a:lnTo>
                  <a:pt x="6420" y="8034"/>
                </a:lnTo>
                <a:lnTo>
                  <a:pt x="6420" y="7960"/>
                </a:lnTo>
                <a:lnTo>
                  <a:pt x="6383" y="7924"/>
                </a:lnTo>
                <a:lnTo>
                  <a:pt x="6346" y="7924"/>
                </a:lnTo>
                <a:lnTo>
                  <a:pt x="6273" y="7887"/>
                </a:lnTo>
                <a:close/>
                <a:moveTo>
                  <a:pt x="7630" y="551"/>
                </a:moveTo>
                <a:lnTo>
                  <a:pt x="7777" y="587"/>
                </a:lnTo>
                <a:lnTo>
                  <a:pt x="7923" y="661"/>
                </a:lnTo>
                <a:lnTo>
                  <a:pt x="8437" y="1101"/>
                </a:lnTo>
                <a:lnTo>
                  <a:pt x="8657" y="1321"/>
                </a:lnTo>
                <a:lnTo>
                  <a:pt x="8877" y="1578"/>
                </a:lnTo>
                <a:lnTo>
                  <a:pt x="9061" y="1834"/>
                </a:lnTo>
                <a:lnTo>
                  <a:pt x="9207" y="2128"/>
                </a:lnTo>
                <a:lnTo>
                  <a:pt x="9281" y="2421"/>
                </a:lnTo>
                <a:lnTo>
                  <a:pt x="9317" y="2752"/>
                </a:lnTo>
                <a:lnTo>
                  <a:pt x="9281" y="3082"/>
                </a:lnTo>
                <a:lnTo>
                  <a:pt x="9244" y="3375"/>
                </a:lnTo>
                <a:lnTo>
                  <a:pt x="9024" y="3962"/>
                </a:lnTo>
                <a:lnTo>
                  <a:pt x="8804" y="4512"/>
                </a:lnTo>
                <a:lnTo>
                  <a:pt x="8584" y="5099"/>
                </a:lnTo>
                <a:lnTo>
                  <a:pt x="8547" y="5356"/>
                </a:lnTo>
                <a:lnTo>
                  <a:pt x="8510" y="5613"/>
                </a:lnTo>
                <a:lnTo>
                  <a:pt x="8510" y="5869"/>
                </a:lnTo>
                <a:lnTo>
                  <a:pt x="8547" y="6163"/>
                </a:lnTo>
                <a:lnTo>
                  <a:pt x="8584" y="6310"/>
                </a:lnTo>
                <a:lnTo>
                  <a:pt x="8657" y="6493"/>
                </a:lnTo>
                <a:lnTo>
                  <a:pt x="8804" y="6823"/>
                </a:lnTo>
                <a:lnTo>
                  <a:pt x="8987" y="7117"/>
                </a:lnTo>
                <a:lnTo>
                  <a:pt x="9134" y="7447"/>
                </a:lnTo>
                <a:lnTo>
                  <a:pt x="9207" y="7777"/>
                </a:lnTo>
                <a:lnTo>
                  <a:pt x="9244" y="8144"/>
                </a:lnTo>
                <a:lnTo>
                  <a:pt x="9207" y="8474"/>
                </a:lnTo>
                <a:lnTo>
                  <a:pt x="9097" y="8804"/>
                </a:lnTo>
                <a:lnTo>
                  <a:pt x="8951" y="9134"/>
                </a:lnTo>
                <a:lnTo>
                  <a:pt x="8767" y="9428"/>
                </a:lnTo>
                <a:lnTo>
                  <a:pt x="8510" y="9684"/>
                </a:lnTo>
                <a:lnTo>
                  <a:pt x="8254" y="9904"/>
                </a:lnTo>
                <a:lnTo>
                  <a:pt x="7960" y="10051"/>
                </a:lnTo>
                <a:lnTo>
                  <a:pt x="7667" y="10198"/>
                </a:lnTo>
                <a:lnTo>
                  <a:pt x="7373" y="10308"/>
                </a:lnTo>
                <a:lnTo>
                  <a:pt x="7043" y="10345"/>
                </a:lnTo>
                <a:lnTo>
                  <a:pt x="6676" y="10418"/>
                </a:lnTo>
                <a:lnTo>
                  <a:pt x="6493" y="10381"/>
                </a:lnTo>
                <a:lnTo>
                  <a:pt x="6309" y="10345"/>
                </a:lnTo>
                <a:lnTo>
                  <a:pt x="6163" y="10235"/>
                </a:lnTo>
                <a:lnTo>
                  <a:pt x="6016" y="10088"/>
                </a:lnTo>
                <a:lnTo>
                  <a:pt x="5906" y="9941"/>
                </a:lnTo>
                <a:lnTo>
                  <a:pt x="5759" y="9831"/>
                </a:lnTo>
                <a:lnTo>
                  <a:pt x="5649" y="9758"/>
                </a:lnTo>
                <a:lnTo>
                  <a:pt x="5502" y="9684"/>
                </a:lnTo>
                <a:lnTo>
                  <a:pt x="5209" y="9611"/>
                </a:lnTo>
                <a:lnTo>
                  <a:pt x="4916" y="9611"/>
                </a:lnTo>
                <a:lnTo>
                  <a:pt x="4622" y="9684"/>
                </a:lnTo>
                <a:lnTo>
                  <a:pt x="3999" y="9868"/>
                </a:lnTo>
                <a:lnTo>
                  <a:pt x="3705" y="9978"/>
                </a:lnTo>
                <a:lnTo>
                  <a:pt x="3412" y="10051"/>
                </a:lnTo>
                <a:lnTo>
                  <a:pt x="3118" y="10088"/>
                </a:lnTo>
                <a:lnTo>
                  <a:pt x="2825" y="10051"/>
                </a:lnTo>
                <a:lnTo>
                  <a:pt x="2495" y="10014"/>
                </a:lnTo>
                <a:lnTo>
                  <a:pt x="2201" y="9904"/>
                </a:lnTo>
                <a:lnTo>
                  <a:pt x="1944" y="9794"/>
                </a:lnTo>
                <a:lnTo>
                  <a:pt x="1651" y="9648"/>
                </a:lnTo>
                <a:lnTo>
                  <a:pt x="1394" y="9464"/>
                </a:lnTo>
                <a:lnTo>
                  <a:pt x="1174" y="9281"/>
                </a:lnTo>
                <a:lnTo>
                  <a:pt x="954" y="8987"/>
                </a:lnTo>
                <a:lnTo>
                  <a:pt x="771" y="8694"/>
                </a:lnTo>
                <a:lnTo>
                  <a:pt x="624" y="8364"/>
                </a:lnTo>
                <a:lnTo>
                  <a:pt x="550" y="8034"/>
                </a:lnTo>
                <a:lnTo>
                  <a:pt x="514" y="7667"/>
                </a:lnTo>
                <a:lnTo>
                  <a:pt x="514" y="7337"/>
                </a:lnTo>
                <a:lnTo>
                  <a:pt x="587" y="6970"/>
                </a:lnTo>
                <a:lnTo>
                  <a:pt x="661" y="6640"/>
                </a:lnTo>
                <a:lnTo>
                  <a:pt x="807" y="6310"/>
                </a:lnTo>
                <a:lnTo>
                  <a:pt x="991" y="6016"/>
                </a:lnTo>
                <a:lnTo>
                  <a:pt x="1211" y="5759"/>
                </a:lnTo>
                <a:lnTo>
                  <a:pt x="1468" y="5539"/>
                </a:lnTo>
                <a:lnTo>
                  <a:pt x="2018" y="5099"/>
                </a:lnTo>
                <a:lnTo>
                  <a:pt x="2568" y="4622"/>
                </a:lnTo>
                <a:lnTo>
                  <a:pt x="2788" y="4366"/>
                </a:lnTo>
                <a:lnTo>
                  <a:pt x="2971" y="4109"/>
                </a:lnTo>
                <a:lnTo>
                  <a:pt x="3082" y="3815"/>
                </a:lnTo>
                <a:lnTo>
                  <a:pt x="3192" y="3485"/>
                </a:lnTo>
                <a:lnTo>
                  <a:pt x="3265" y="3118"/>
                </a:lnTo>
                <a:lnTo>
                  <a:pt x="3302" y="2715"/>
                </a:lnTo>
                <a:lnTo>
                  <a:pt x="3375" y="2348"/>
                </a:lnTo>
                <a:lnTo>
                  <a:pt x="3448" y="2165"/>
                </a:lnTo>
                <a:lnTo>
                  <a:pt x="3558" y="1981"/>
                </a:lnTo>
                <a:lnTo>
                  <a:pt x="3705" y="1798"/>
                </a:lnTo>
                <a:lnTo>
                  <a:pt x="3852" y="1651"/>
                </a:lnTo>
                <a:lnTo>
                  <a:pt x="4072" y="1541"/>
                </a:lnTo>
                <a:lnTo>
                  <a:pt x="4292" y="1468"/>
                </a:lnTo>
                <a:lnTo>
                  <a:pt x="4512" y="1431"/>
                </a:lnTo>
                <a:lnTo>
                  <a:pt x="4769" y="1394"/>
                </a:lnTo>
                <a:lnTo>
                  <a:pt x="4989" y="1394"/>
                </a:lnTo>
                <a:lnTo>
                  <a:pt x="5209" y="1468"/>
                </a:lnTo>
                <a:lnTo>
                  <a:pt x="4952" y="1688"/>
                </a:lnTo>
                <a:lnTo>
                  <a:pt x="4916" y="1761"/>
                </a:lnTo>
                <a:lnTo>
                  <a:pt x="4879" y="1834"/>
                </a:lnTo>
                <a:lnTo>
                  <a:pt x="4916" y="1981"/>
                </a:lnTo>
                <a:lnTo>
                  <a:pt x="4989" y="2091"/>
                </a:lnTo>
                <a:lnTo>
                  <a:pt x="5062" y="2128"/>
                </a:lnTo>
                <a:lnTo>
                  <a:pt x="5136" y="2128"/>
                </a:lnTo>
                <a:lnTo>
                  <a:pt x="5319" y="2091"/>
                </a:lnTo>
                <a:lnTo>
                  <a:pt x="5429" y="2018"/>
                </a:lnTo>
                <a:lnTo>
                  <a:pt x="5539" y="1945"/>
                </a:lnTo>
                <a:lnTo>
                  <a:pt x="5613" y="1798"/>
                </a:lnTo>
                <a:lnTo>
                  <a:pt x="5759" y="1651"/>
                </a:lnTo>
                <a:lnTo>
                  <a:pt x="5833" y="1614"/>
                </a:lnTo>
                <a:lnTo>
                  <a:pt x="5869" y="1578"/>
                </a:lnTo>
                <a:lnTo>
                  <a:pt x="6420" y="1138"/>
                </a:lnTo>
                <a:lnTo>
                  <a:pt x="7006" y="771"/>
                </a:lnTo>
                <a:lnTo>
                  <a:pt x="7337" y="624"/>
                </a:lnTo>
                <a:lnTo>
                  <a:pt x="7483" y="551"/>
                </a:lnTo>
                <a:close/>
                <a:moveTo>
                  <a:pt x="10821" y="9281"/>
                </a:moveTo>
                <a:lnTo>
                  <a:pt x="10968" y="9538"/>
                </a:lnTo>
                <a:lnTo>
                  <a:pt x="11115" y="9758"/>
                </a:lnTo>
                <a:lnTo>
                  <a:pt x="11335" y="9978"/>
                </a:lnTo>
                <a:lnTo>
                  <a:pt x="11592" y="10161"/>
                </a:lnTo>
                <a:lnTo>
                  <a:pt x="11408" y="10418"/>
                </a:lnTo>
                <a:lnTo>
                  <a:pt x="11188" y="10198"/>
                </a:lnTo>
                <a:lnTo>
                  <a:pt x="10968" y="9978"/>
                </a:lnTo>
                <a:lnTo>
                  <a:pt x="10711" y="9831"/>
                </a:lnTo>
                <a:lnTo>
                  <a:pt x="10455" y="9648"/>
                </a:lnTo>
                <a:lnTo>
                  <a:pt x="10601" y="9464"/>
                </a:lnTo>
                <a:lnTo>
                  <a:pt x="10821" y="9281"/>
                </a:lnTo>
                <a:close/>
                <a:moveTo>
                  <a:pt x="13903" y="9941"/>
                </a:moveTo>
                <a:lnTo>
                  <a:pt x="13829" y="9978"/>
                </a:lnTo>
                <a:lnTo>
                  <a:pt x="13756" y="10014"/>
                </a:lnTo>
                <a:lnTo>
                  <a:pt x="13719" y="10014"/>
                </a:lnTo>
                <a:lnTo>
                  <a:pt x="13719" y="10051"/>
                </a:lnTo>
                <a:lnTo>
                  <a:pt x="13646" y="10161"/>
                </a:lnTo>
                <a:lnTo>
                  <a:pt x="13609" y="10271"/>
                </a:lnTo>
                <a:lnTo>
                  <a:pt x="13646" y="10418"/>
                </a:lnTo>
                <a:lnTo>
                  <a:pt x="13719" y="10565"/>
                </a:lnTo>
                <a:lnTo>
                  <a:pt x="13829" y="10638"/>
                </a:lnTo>
                <a:lnTo>
                  <a:pt x="13939" y="10675"/>
                </a:lnTo>
                <a:lnTo>
                  <a:pt x="14049" y="10638"/>
                </a:lnTo>
                <a:lnTo>
                  <a:pt x="14159" y="10601"/>
                </a:lnTo>
                <a:lnTo>
                  <a:pt x="14269" y="10491"/>
                </a:lnTo>
                <a:lnTo>
                  <a:pt x="14343" y="10418"/>
                </a:lnTo>
                <a:lnTo>
                  <a:pt x="14379" y="10308"/>
                </a:lnTo>
                <a:lnTo>
                  <a:pt x="14379" y="10271"/>
                </a:lnTo>
                <a:lnTo>
                  <a:pt x="14379" y="10198"/>
                </a:lnTo>
                <a:lnTo>
                  <a:pt x="14306" y="10124"/>
                </a:lnTo>
                <a:lnTo>
                  <a:pt x="14233" y="10051"/>
                </a:lnTo>
                <a:lnTo>
                  <a:pt x="14159" y="10014"/>
                </a:lnTo>
                <a:lnTo>
                  <a:pt x="14086" y="9978"/>
                </a:lnTo>
                <a:lnTo>
                  <a:pt x="13939" y="9941"/>
                </a:lnTo>
                <a:close/>
                <a:moveTo>
                  <a:pt x="7593" y="0"/>
                </a:moveTo>
                <a:lnTo>
                  <a:pt x="7447" y="37"/>
                </a:lnTo>
                <a:lnTo>
                  <a:pt x="7190" y="110"/>
                </a:lnTo>
                <a:lnTo>
                  <a:pt x="6970" y="221"/>
                </a:lnTo>
                <a:lnTo>
                  <a:pt x="6566" y="441"/>
                </a:lnTo>
                <a:lnTo>
                  <a:pt x="6199" y="697"/>
                </a:lnTo>
                <a:lnTo>
                  <a:pt x="5502" y="1211"/>
                </a:lnTo>
                <a:lnTo>
                  <a:pt x="5209" y="1064"/>
                </a:lnTo>
                <a:lnTo>
                  <a:pt x="4916" y="991"/>
                </a:lnTo>
                <a:lnTo>
                  <a:pt x="4585" y="991"/>
                </a:lnTo>
                <a:lnTo>
                  <a:pt x="4255" y="1027"/>
                </a:lnTo>
                <a:lnTo>
                  <a:pt x="3999" y="1101"/>
                </a:lnTo>
                <a:lnTo>
                  <a:pt x="3778" y="1211"/>
                </a:lnTo>
                <a:lnTo>
                  <a:pt x="3595" y="1358"/>
                </a:lnTo>
                <a:lnTo>
                  <a:pt x="3412" y="1504"/>
                </a:lnTo>
                <a:lnTo>
                  <a:pt x="3228" y="1688"/>
                </a:lnTo>
                <a:lnTo>
                  <a:pt x="3118" y="1908"/>
                </a:lnTo>
                <a:lnTo>
                  <a:pt x="3008" y="2128"/>
                </a:lnTo>
                <a:lnTo>
                  <a:pt x="2935" y="2348"/>
                </a:lnTo>
                <a:lnTo>
                  <a:pt x="2861" y="2678"/>
                </a:lnTo>
                <a:lnTo>
                  <a:pt x="2788" y="3008"/>
                </a:lnTo>
                <a:lnTo>
                  <a:pt x="2751" y="3338"/>
                </a:lnTo>
                <a:lnTo>
                  <a:pt x="2641" y="3669"/>
                </a:lnTo>
                <a:lnTo>
                  <a:pt x="2605" y="3852"/>
                </a:lnTo>
                <a:lnTo>
                  <a:pt x="2495" y="3999"/>
                </a:lnTo>
                <a:lnTo>
                  <a:pt x="2275" y="4255"/>
                </a:lnTo>
                <a:lnTo>
                  <a:pt x="2018" y="4476"/>
                </a:lnTo>
                <a:lnTo>
                  <a:pt x="1761" y="4696"/>
                </a:lnTo>
                <a:lnTo>
                  <a:pt x="1284" y="5062"/>
                </a:lnTo>
                <a:lnTo>
                  <a:pt x="844" y="5466"/>
                </a:lnTo>
                <a:lnTo>
                  <a:pt x="661" y="5649"/>
                </a:lnTo>
                <a:lnTo>
                  <a:pt x="514" y="5906"/>
                </a:lnTo>
                <a:lnTo>
                  <a:pt x="367" y="6126"/>
                </a:lnTo>
                <a:lnTo>
                  <a:pt x="220" y="6420"/>
                </a:lnTo>
                <a:lnTo>
                  <a:pt x="110" y="6713"/>
                </a:lnTo>
                <a:lnTo>
                  <a:pt x="37" y="7007"/>
                </a:lnTo>
                <a:lnTo>
                  <a:pt x="0" y="7263"/>
                </a:lnTo>
                <a:lnTo>
                  <a:pt x="0" y="7557"/>
                </a:lnTo>
                <a:lnTo>
                  <a:pt x="37" y="7850"/>
                </a:lnTo>
                <a:lnTo>
                  <a:pt x="74" y="8144"/>
                </a:lnTo>
                <a:lnTo>
                  <a:pt x="147" y="8400"/>
                </a:lnTo>
                <a:lnTo>
                  <a:pt x="220" y="8657"/>
                </a:lnTo>
                <a:lnTo>
                  <a:pt x="367" y="8914"/>
                </a:lnTo>
                <a:lnTo>
                  <a:pt x="514" y="9171"/>
                </a:lnTo>
                <a:lnTo>
                  <a:pt x="661" y="9391"/>
                </a:lnTo>
                <a:lnTo>
                  <a:pt x="844" y="9611"/>
                </a:lnTo>
                <a:lnTo>
                  <a:pt x="1064" y="9831"/>
                </a:lnTo>
                <a:lnTo>
                  <a:pt x="1284" y="10014"/>
                </a:lnTo>
                <a:lnTo>
                  <a:pt x="1541" y="10161"/>
                </a:lnTo>
                <a:lnTo>
                  <a:pt x="1798" y="10308"/>
                </a:lnTo>
                <a:lnTo>
                  <a:pt x="2054" y="10381"/>
                </a:lnTo>
                <a:lnTo>
                  <a:pt x="2348" y="10491"/>
                </a:lnTo>
                <a:lnTo>
                  <a:pt x="2641" y="10528"/>
                </a:lnTo>
                <a:lnTo>
                  <a:pt x="2898" y="10565"/>
                </a:lnTo>
                <a:lnTo>
                  <a:pt x="3192" y="10565"/>
                </a:lnTo>
                <a:lnTo>
                  <a:pt x="3485" y="10528"/>
                </a:lnTo>
                <a:lnTo>
                  <a:pt x="3742" y="10491"/>
                </a:lnTo>
                <a:lnTo>
                  <a:pt x="4035" y="10418"/>
                </a:lnTo>
                <a:lnTo>
                  <a:pt x="4365" y="10271"/>
                </a:lnTo>
                <a:lnTo>
                  <a:pt x="4696" y="10161"/>
                </a:lnTo>
                <a:lnTo>
                  <a:pt x="4879" y="10124"/>
                </a:lnTo>
                <a:lnTo>
                  <a:pt x="5209" y="10124"/>
                </a:lnTo>
                <a:lnTo>
                  <a:pt x="5392" y="10161"/>
                </a:lnTo>
                <a:lnTo>
                  <a:pt x="5502" y="10271"/>
                </a:lnTo>
                <a:lnTo>
                  <a:pt x="5613" y="10381"/>
                </a:lnTo>
                <a:lnTo>
                  <a:pt x="5833" y="10601"/>
                </a:lnTo>
                <a:lnTo>
                  <a:pt x="5979" y="10711"/>
                </a:lnTo>
                <a:lnTo>
                  <a:pt x="6089" y="10785"/>
                </a:lnTo>
                <a:lnTo>
                  <a:pt x="6273" y="10858"/>
                </a:lnTo>
                <a:lnTo>
                  <a:pt x="6420" y="10895"/>
                </a:lnTo>
                <a:lnTo>
                  <a:pt x="6933" y="10895"/>
                </a:lnTo>
                <a:lnTo>
                  <a:pt x="7227" y="10858"/>
                </a:lnTo>
                <a:lnTo>
                  <a:pt x="7483" y="10821"/>
                </a:lnTo>
                <a:lnTo>
                  <a:pt x="7740" y="10748"/>
                </a:lnTo>
                <a:lnTo>
                  <a:pt x="7997" y="10638"/>
                </a:lnTo>
                <a:lnTo>
                  <a:pt x="8217" y="10528"/>
                </a:lnTo>
                <a:lnTo>
                  <a:pt x="8437" y="10381"/>
                </a:lnTo>
                <a:lnTo>
                  <a:pt x="8657" y="10198"/>
                </a:lnTo>
                <a:lnTo>
                  <a:pt x="8877" y="10014"/>
                </a:lnTo>
                <a:lnTo>
                  <a:pt x="9061" y="9831"/>
                </a:lnTo>
                <a:lnTo>
                  <a:pt x="9207" y="9611"/>
                </a:lnTo>
                <a:lnTo>
                  <a:pt x="9354" y="9391"/>
                </a:lnTo>
                <a:lnTo>
                  <a:pt x="9501" y="9171"/>
                </a:lnTo>
                <a:lnTo>
                  <a:pt x="9574" y="8914"/>
                </a:lnTo>
                <a:lnTo>
                  <a:pt x="9684" y="8694"/>
                </a:lnTo>
                <a:lnTo>
                  <a:pt x="9721" y="8400"/>
                </a:lnTo>
                <a:lnTo>
                  <a:pt x="9721" y="8144"/>
                </a:lnTo>
                <a:lnTo>
                  <a:pt x="9721" y="7887"/>
                </a:lnTo>
                <a:lnTo>
                  <a:pt x="9684" y="7630"/>
                </a:lnTo>
                <a:lnTo>
                  <a:pt x="9611" y="7373"/>
                </a:lnTo>
                <a:lnTo>
                  <a:pt x="9537" y="7117"/>
                </a:lnTo>
                <a:lnTo>
                  <a:pt x="9281" y="6640"/>
                </a:lnTo>
                <a:lnTo>
                  <a:pt x="9171" y="6383"/>
                </a:lnTo>
                <a:lnTo>
                  <a:pt x="9061" y="6090"/>
                </a:lnTo>
                <a:lnTo>
                  <a:pt x="9061" y="5833"/>
                </a:lnTo>
                <a:lnTo>
                  <a:pt x="9061" y="5576"/>
                </a:lnTo>
                <a:lnTo>
                  <a:pt x="9097" y="5319"/>
                </a:lnTo>
                <a:lnTo>
                  <a:pt x="9134" y="5062"/>
                </a:lnTo>
                <a:lnTo>
                  <a:pt x="9317" y="4512"/>
                </a:lnTo>
                <a:lnTo>
                  <a:pt x="9501" y="4035"/>
                </a:lnTo>
                <a:lnTo>
                  <a:pt x="9684" y="3559"/>
                </a:lnTo>
                <a:lnTo>
                  <a:pt x="9794" y="3082"/>
                </a:lnTo>
                <a:lnTo>
                  <a:pt x="9831" y="2825"/>
                </a:lnTo>
                <a:lnTo>
                  <a:pt x="9831" y="2568"/>
                </a:lnTo>
                <a:lnTo>
                  <a:pt x="9794" y="2311"/>
                </a:lnTo>
                <a:lnTo>
                  <a:pt x="9721" y="2055"/>
                </a:lnTo>
                <a:lnTo>
                  <a:pt x="9611" y="1834"/>
                </a:lnTo>
                <a:lnTo>
                  <a:pt x="9501" y="1578"/>
                </a:lnTo>
                <a:lnTo>
                  <a:pt x="9354" y="1358"/>
                </a:lnTo>
                <a:lnTo>
                  <a:pt x="9207" y="1174"/>
                </a:lnTo>
                <a:lnTo>
                  <a:pt x="8841" y="771"/>
                </a:lnTo>
                <a:lnTo>
                  <a:pt x="8400" y="404"/>
                </a:lnTo>
                <a:lnTo>
                  <a:pt x="7960" y="110"/>
                </a:lnTo>
                <a:lnTo>
                  <a:pt x="7850" y="37"/>
                </a:lnTo>
                <a:lnTo>
                  <a:pt x="7703" y="0"/>
                </a:lnTo>
                <a:close/>
                <a:moveTo>
                  <a:pt x="12912" y="10675"/>
                </a:moveTo>
                <a:lnTo>
                  <a:pt x="12839" y="10711"/>
                </a:lnTo>
                <a:lnTo>
                  <a:pt x="12765" y="10785"/>
                </a:lnTo>
                <a:lnTo>
                  <a:pt x="12729" y="10858"/>
                </a:lnTo>
                <a:lnTo>
                  <a:pt x="12729" y="11005"/>
                </a:lnTo>
                <a:lnTo>
                  <a:pt x="12765" y="11115"/>
                </a:lnTo>
                <a:lnTo>
                  <a:pt x="12876" y="11225"/>
                </a:lnTo>
                <a:lnTo>
                  <a:pt x="13022" y="11262"/>
                </a:lnTo>
                <a:lnTo>
                  <a:pt x="13132" y="11225"/>
                </a:lnTo>
                <a:lnTo>
                  <a:pt x="13242" y="11115"/>
                </a:lnTo>
                <a:lnTo>
                  <a:pt x="13279" y="11005"/>
                </a:lnTo>
                <a:lnTo>
                  <a:pt x="13279" y="10858"/>
                </a:lnTo>
                <a:lnTo>
                  <a:pt x="13242" y="10785"/>
                </a:lnTo>
                <a:lnTo>
                  <a:pt x="13169" y="10711"/>
                </a:lnTo>
                <a:lnTo>
                  <a:pt x="13096" y="10675"/>
                </a:lnTo>
                <a:close/>
                <a:moveTo>
                  <a:pt x="13572" y="11262"/>
                </a:moveTo>
                <a:lnTo>
                  <a:pt x="13499" y="11298"/>
                </a:lnTo>
                <a:lnTo>
                  <a:pt x="13462" y="11372"/>
                </a:lnTo>
                <a:lnTo>
                  <a:pt x="13389" y="11408"/>
                </a:lnTo>
                <a:lnTo>
                  <a:pt x="13316" y="11445"/>
                </a:lnTo>
                <a:lnTo>
                  <a:pt x="13242" y="11555"/>
                </a:lnTo>
                <a:lnTo>
                  <a:pt x="13242" y="11702"/>
                </a:lnTo>
                <a:lnTo>
                  <a:pt x="13242" y="11775"/>
                </a:lnTo>
                <a:lnTo>
                  <a:pt x="13279" y="11849"/>
                </a:lnTo>
                <a:lnTo>
                  <a:pt x="13352" y="11959"/>
                </a:lnTo>
                <a:lnTo>
                  <a:pt x="13609" y="11959"/>
                </a:lnTo>
                <a:lnTo>
                  <a:pt x="13719" y="11922"/>
                </a:lnTo>
                <a:lnTo>
                  <a:pt x="13829" y="11849"/>
                </a:lnTo>
                <a:lnTo>
                  <a:pt x="13866" y="11738"/>
                </a:lnTo>
                <a:lnTo>
                  <a:pt x="13939" y="11628"/>
                </a:lnTo>
                <a:lnTo>
                  <a:pt x="13939" y="11555"/>
                </a:lnTo>
                <a:lnTo>
                  <a:pt x="13939" y="11518"/>
                </a:lnTo>
                <a:lnTo>
                  <a:pt x="13903" y="11445"/>
                </a:lnTo>
                <a:lnTo>
                  <a:pt x="13866" y="11372"/>
                </a:lnTo>
                <a:lnTo>
                  <a:pt x="13829" y="11298"/>
                </a:lnTo>
                <a:lnTo>
                  <a:pt x="13719" y="11262"/>
                </a:lnTo>
                <a:close/>
                <a:moveTo>
                  <a:pt x="12215" y="11555"/>
                </a:moveTo>
                <a:lnTo>
                  <a:pt x="12142" y="11592"/>
                </a:lnTo>
                <a:lnTo>
                  <a:pt x="12069" y="11702"/>
                </a:lnTo>
                <a:lnTo>
                  <a:pt x="12032" y="11812"/>
                </a:lnTo>
                <a:lnTo>
                  <a:pt x="12032" y="11959"/>
                </a:lnTo>
                <a:lnTo>
                  <a:pt x="12032" y="12069"/>
                </a:lnTo>
                <a:lnTo>
                  <a:pt x="12105" y="12362"/>
                </a:lnTo>
                <a:lnTo>
                  <a:pt x="12252" y="12582"/>
                </a:lnTo>
                <a:lnTo>
                  <a:pt x="12325" y="12619"/>
                </a:lnTo>
                <a:lnTo>
                  <a:pt x="12399" y="12656"/>
                </a:lnTo>
                <a:lnTo>
                  <a:pt x="12509" y="12656"/>
                </a:lnTo>
                <a:lnTo>
                  <a:pt x="12582" y="12582"/>
                </a:lnTo>
                <a:lnTo>
                  <a:pt x="12619" y="12545"/>
                </a:lnTo>
                <a:lnTo>
                  <a:pt x="12692" y="12545"/>
                </a:lnTo>
                <a:lnTo>
                  <a:pt x="12802" y="12619"/>
                </a:lnTo>
                <a:lnTo>
                  <a:pt x="12876" y="12619"/>
                </a:lnTo>
                <a:lnTo>
                  <a:pt x="12949" y="12582"/>
                </a:lnTo>
                <a:lnTo>
                  <a:pt x="12986" y="12545"/>
                </a:lnTo>
                <a:lnTo>
                  <a:pt x="13022" y="12435"/>
                </a:lnTo>
                <a:lnTo>
                  <a:pt x="12986" y="12325"/>
                </a:lnTo>
                <a:lnTo>
                  <a:pt x="12912" y="12215"/>
                </a:lnTo>
                <a:lnTo>
                  <a:pt x="12802" y="12179"/>
                </a:lnTo>
                <a:lnTo>
                  <a:pt x="12655" y="12142"/>
                </a:lnTo>
                <a:lnTo>
                  <a:pt x="12545" y="12142"/>
                </a:lnTo>
                <a:lnTo>
                  <a:pt x="12472" y="12179"/>
                </a:lnTo>
                <a:lnTo>
                  <a:pt x="12399" y="12032"/>
                </a:lnTo>
                <a:lnTo>
                  <a:pt x="12399" y="11849"/>
                </a:lnTo>
                <a:lnTo>
                  <a:pt x="12399" y="11665"/>
                </a:lnTo>
                <a:lnTo>
                  <a:pt x="12362" y="11592"/>
                </a:lnTo>
                <a:lnTo>
                  <a:pt x="12289" y="11555"/>
                </a:lnTo>
                <a:close/>
                <a:moveTo>
                  <a:pt x="14049" y="5466"/>
                </a:moveTo>
                <a:lnTo>
                  <a:pt x="14196" y="5503"/>
                </a:lnTo>
                <a:lnTo>
                  <a:pt x="14490" y="5649"/>
                </a:lnTo>
                <a:lnTo>
                  <a:pt x="14673" y="5723"/>
                </a:lnTo>
                <a:lnTo>
                  <a:pt x="14930" y="5906"/>
                </a:lnTo>
                <a:lnTo>
                  <a:pt x="15150" y="6090"/>
                </a:lnTo>
                <a:lnTo>
                  <a:pt x="15370" y="6310"/>
                </a:lnTo>
                <a:lnTo>
                  <a:pt x="15590" y="6566"/>
                </a:lnTo>
                <a:lnTo>
                  <a:pt x="15773" y="6860"/>
                </a:lnTo>
                <a:lnTo>
                  <a:pt x="15883" y="7190"/>
                </a:lnTo>
                <a:lnTo>
                  <a:pt x="15993" y="7520"/>
                </a:lnTo>
                <a:lnTo>
                  <a:pt x="16067" y="7850"/>
                </a:lnTo>
                <a:lnTo>
                  <a:pt x="16104" y="8217"/>
                </a:lnTo>
                <a:lnTo>
                  <a:pt x="16104" y="8547"/>
                </a:lnTo>
                <a:lnTo>
                  <a:pt x="16067" y="9244"/>
                </a:lnTo>
                <a:lnTo>
                  <a:pt x="15957" y="9941"/>
                </a:lnTo>
                <a:lnTo>
                  <a:pt x="15773" y="10601"/>
                </a:lnTo>
                <a:lnTo>
                  <a:pt x="15517" y="11225"/>
                </a:lnTo>
                <a:lnTo>
                  <a:pt x="15370" y="11555"/>
                </a:lnTo>
                <a:lnTo>
                  <a:pt x="15186" y="11849"/>
                </a:lnTo>
                <a:lnTo>
                  <a:pt x="15003" y="12105"/>
                </a:lnTo>
                <a:lnTo>
                  <a:pt x="14783" y="12362"/>
                </a:lnTo>
                <a:lnTo>
                  <a:pt x="14526" y="12619"/>
                </a:lnTo>
                <a:lnTo>
                  <a:pt x="14269" y="12839"/>
                </a:lnTo>
                <a:lnTo>
                  <a:pt x="14013" y="13022"/>
                </a:lnTo>
                <a:lnTo>
                  <a:pt x="13719" y="13169"/>
                </a:lnTo>
                <a:lnTo>
                  <a:pt x="13389" y="13316"/>
                </a:lnTo>
                <a:lnTo>
                  <a:pt x="13059" y="13463"/>
                </a:lnTo>
                <a:lnTo>
                  <a:pt x="12802" y="13499"/>
                </a:lnTo>
                <a:lnTo>
                  <a:pt x="12509" y="13536"/>
                </a:lnTo>
                <a:lnTo>
                  <a:pt x="12325" y="13499"/>
                </a:lnTo>
                <a:lnTo>
                  <a:pt x="12179" y="13426"/>
                </a:lnTo>
                <a:lnTo>
                  <a:pt x="12032" y="13279"/>
                </a:lnTo>
                <a:lnTo>
                  <a:pt x="11922" y="13169"/>
                </a:lnTo>
                <a:lnTo>
                  <a:pt x="11482" y="12692"/>
                </a:lnTo>
                <a:lnTo>
                  <a:pt x="11298" y="12435"/>
                </a:lnTo>
                <a:lnTo>
                  <a:pt x="11225" y="12289"/>
                </a:lnTo>
                <a:lnTo>
                  <a:pt x="11188" y="12105"/>
                </a:lnTo>
                <a:lnTo>
                  <a:pt x="11188" y="11922"/>
                </a:lnTo>
                <a:lnTo>
                  <a:pt x="11262" y="11738"/>
                </a:lnTo>
                <a:lnTo>
                  <a:pt x="11445" y="11408"/>
                </a:lnTo>
                <a:lnTo>
                  <a:pt x="11812" y="10785"/>
                </a:lnTo>
                <a:lnTo>
                  <a:pt x="12142" y="10161"/>
                </a:lnTo>
                <a:lnTo>
                  <a:pt x="12472" y="9501"/>
                </a:lnTo>
                <a:lnTo>
                  <a:pt x="12765" y="8877"/>
                </a:lnTo>
                <a:lnTo>
                  <a:pt x="12876" y="8547"/>
                </a:lnTo>
                <a:lnTo>
                  <a:pt x="12949" y="8217"/>
                </a:lnTo>
                <a:lnTo>
                  <a:pt x="12986" y="7887"/>
                </a:lnTo>
                <a:lnTo>
                  <a:pt x="12949" y="7593"/>
                </a:lnTo>
                <a:lnTo>
                  <a:pt x="12876" y="7263"/>
                </a:lnTo>
                <a:lnTo>
                  <a:pt x="12765" y="6970"/>
                </a:lnTo>
                <a:lnTo>
                  <a:pt x="12729" y="6750"/>
                </a:lnTo>
                <a:lnTo>
                  <a:pt x="12692" y="6566"/>
                </a:lnTo>
                <a:lnTo>
                  <a:pt x="12729" y="6346"/>
                </a:lnTo>
                <a:lnTo>
                  <a:pt x="12802" y="6200"/>
                </a:lnTo>
                <a:lnTo>
                  <a:pt x="12876" y="6016"/>
                </a:lnTo>
                <a:lnTo>
                  <a:pt x="12986" y="5869"/>
                </a:lnTo>
                <a:lnTo>
                  <a:pt x="13132" y="5723"/>
                </a:lnTo>
                <a:lnTo>
                  <a:pt x="13279" y="5613"/>
                </a:lnTo>
                <a:lnTo>
                  <a:pt x="13316" y="5686"/>
                </a:lnTo>
                <a:lnTo>
                  <a:pt x="13389" y="5723"/>
                </a:lnTo>
                <a:lnTo>
                  <a:pt x="13536" y="5759"/>
                </a:lnTo>
                <a:lnTo>
                  <a:pt x="13646" y="5686"/>
                </a:lnTo>
                <a:lnTo>
                  <a:pt x="13719" y="5649"/>
                </a:lnTo>
                <a:lnTo>
                  <a:pt x="13756" y="5576"/>
                </a:lnTo>
                <a:lnTo>
                  <a:pt x="13829" y="5503"/>
                </a:lnTo>
                <a:lnTo>
                  <a:pt x="13939" y="5466"/>
                </a:lnTo>
                <a:close/>
                <a:moveTo>
                  <a:pt x="13646" y="3852"/>
                </a:moveTo>
                <a:lnTo>
                  <a:pt x="13609" y="3925"/>
                </a:lnTo>
                <a:lnTo>
                  <a:pt x="13499" y="4182"/>
                </a:lnTo>
                <a:lnTo>
                  <a:pt x="13462" y="4476"/>
                </a:lnTo>
                <a:lnTo>
                  <a:pt x="13462" y="4732"/>
                </a:lnTo>
                <a:lnTo>
                  <a:pt x="13499" y="5026"/>
                </a:lnTo>
                <a:lnTo>
                  <a:pt x="13316" y="5099"/>
                </a:lnTo>
                <a:lnTo>
                  <a:pt x="13132" y="5173"/>
                </a:lnTo>
                <a:lnTo>
                  <a:pt x="13022" y="4769"/>
                </a:lnTo>
                <a:lnTo>
                  <a:pt x="12839" y="4439"/>
                </a:lnTo>
                <a:lnTo>
                  <a:pt x="12802" y="4402"/>
                </a:lnTo>
                <a:lnTo>
                  <a:pt x="12729" y="4402"/>
                </a:lnTo>
                <a:lnTo>
                  <a:pt x="12692" y="4439"/>
                </a:lnTo>
                <a:lnTo>
                  <a:pt x="12692" y="4476"/>
                </a:lnTo>
                <a:lnTo>
                  <a:pt x="12655" y="4732"/>
                </a:lnTo>
                <a:lnTo>
                  <a:pt x="12692" y="4952"/>
                </a:lnTo>
                <a:lnTo>
                  <a:pt x="12802" y="5429"/>
                </a:lnTo>
                <a:lnTo>
                  <a:pt x="12582" y="5649"/>
                </a:lnTo>
                <a:lnTo>
                  <a:pt x="12399" y="5466"/>
                </a:lnTo>
                <a:lnTo>
                  <a:pt x="12142" y="5173"/>
                </a:lnTo>
                <a:lnTo>
                  <a:pt x="12105" y="5136"/>
                </a:lnTo>
                <a:lnTo>
                  <a:pt x="12032" y="5173"/>
                </a:lnTo>
                <a:lnTo>
                  <a:pt x="11995" y="5209"/>
                </a:lnTo>
                <a:lnTo>
                  <a:pt x="11995" y="5283"/>
                </a:lnTo>
                <a:lnTo>
                  <a:pt x="12032" y="5466"/>
                </a:lnTo>
                <a:lnTo>
                  <a:pt x="12142" y="5649"/>
                </a:lnTo>
                <a:lnTo>
                  <a:pt x="12252" y="5796"/>
                </a:lnTo>
                <a:lnTo>
                  <a:pt x="12435" y="5906"/>
                </a:lnTo>
                <a:lnTo>
                  <a:pt x="12399" y="6016"/>
                </a:lnTo>
                <a:lnTo>
                  <a:pt x="12362" y="6053"/>
                </a:lnTo>
                <a:lnTo>
                  <a:pt x="12142" y="6016"/>
                </a:lnTo>
                <a:lnTo>
                  <a:pt x="11738" y="5833"/>
                </a:lnTo>
                <a:lnTo>
                  <a:pt x="11665" y="5686"/>
                </a:lnTo>
                <a:lnTo>
                  <a:pt x="11628" y="5649"/>
                </a:lnTo>
                <a:lnTo>
                  <a:pt x="11592" y="5686"/>
                </a:lnTo>
                <a:lnTo>
                  <a:pt x="11555" y="5833"/>
                </a:lnTo>
                <a:lnTo>
                  <a:pt x="11518" y="5906"/>
                </a:lnTo>
                <a:lnTo>
                  <a:pt x="11518" y="5979"/>
                </a:lnTo>
                <a:lnTo>
                  <a:pt x="11555" y="6053"/>
                </a:lnTo>
                <a:lnTo>
                  <a:pt x="11628" y="6126"/>
                </a:lnTo>
                <a:lnTo>
                  <a:pt x="11775" y="6236"/>
                </a:lnTo>
                <a:lnTo>
                  <a:pt x="11995" y="6346"/>
                </a:lnTo>
                <a:lnTo>
                  <a:pt x="12289" y="6456"/>
                </a:lnTo>
                <a:lnTo>
                  <a:pt x="12252" y="6676"/>
                </a:lnTo>
                <a:lnTo>
                  <a:pt x="12289" y="6897"/>
                </a:lnTo>
                <a:lnTo>
                  <a:pt x="11555" y="6897"/>
                </a:lnTo>
                <a:lnTo>
                  <a:pt x="11445" y="6933"/>
                </a:lnTo>
                <a:lnTo>
                  <a:pt x="11408" y="7007"/>
                </a:lnTo>
                <a:lnTo>
                  <a:pt x="11408" y="7153"/>
                </a:lnTo>
                <a:lnTo>
                  <a:pt x="11408" y="7337"/>
                </a:lnTo>
                <a:lnTo>
                  <a:pt x="11482" y="7483"/>
                </a:lnTo>
                <a:lnTo>
                  <a:pt x="11555" y="7593"/>
                </a:lnTo>
                <a:lnTo>
                  <a:pt x="11592" y="7630"/>
                </a:lnTo>
                <a:lnTo>
                  <a:pt x="11922" y="7960"/>
                </a:lnTo>
                <a:lnTo>
                  <a:pt x="12142" y="8107"/>
                </a:lnTo>
                <a:lnTo>
                  <a:pt x="12252" y="8180"/>
                </a:lnTo>
                <a:lnTo>
                  <a:pt x="12362" y="8217"/>
                </a:lnTo>
                <a:lnTo>
                  <a:pt x="12472" y="8217"/>
                </a:lnTo>
                <a:lnTo>
                  <a:pt x="12362" y="8547"/>
                </a:lnTo>
                <a:lnTo>
                  <a:pt x="12252" y="8804"/>
                </a:lnTo>
                <a:lnTo>
                  <a:pt x="12215" y="8841"/>
                </a:lnTo>
                <a:lnTo>
                  <a:pt x="12179" y="8877"/>
                </a:lnTo>
                <a:lnTo>
                  <a:pt x="11812" y="8731"/>
                </a:lnTo>
                <a:lnTo>
                  <a:pt x="11555" y="8584"/>
                </a:lnTo>
                <a:lnTo>
                  <a:pt x="11335" y="8364"/>
                </a:lnTo>
                <a:lnTo>
                  <a:pt x="11225" y="8364"/>
                </a:lnTo>
                <a:lnTo>
                  <a:pt x="11188" y="8437"/>
                </a:lnTo>
                <a:lnTo>
                  <a:pt x="11188" y="8511"/>
                </a:lnTo>
                <a:lnTo>
                  <a:pt x="11335" y="8731"/>
                </a:lnTo>
                <a:lnTo>
                  <a:pt x="11555" y="8951"/>
                </a:lnTo>
                <a:lnTo>
                  <a:pt x="11812" y="9134"/>
                </a:lnTo>
                <a:lnTo>
                  <a:pt x="12069" y="9244"/>
                </a:lnTo>
                <a:lnTo>
                  <a:pt x="11848" y="9648"/>
                </a:lnTo>
                <a:lnTo>
                  <a:pt x="11738" y="9648"/>
                </a:lnTo>
                <a:lnTo>
                  <a:pt x="11665" y="9721"/>
                </a:lnTo>
                <a:lnTo>
                  <a:pt x="11262" y="9428"/>
                </a:lnTo>
                <a:lnTo>
                  <a:pt x="10895" y="9134"/>
                </a:lnTo>
                <a:lnTo>
                  <a:pt x="10858" y="9097"/>
                </a:lnTo>
                <a:lnTo>
                  <a:pt x="10821" y="9134"/>
                </a:lnTo>
                <a:lnTo>
                  <a:pt x="10601" y="9391"/>
                </a:lnTo>
                <a:lnTo>
                  <a:pt x="10381" y="9648"/>
                </a:lnTo>
                <a:lnTo>
                  <a:pt x="10308" y="9648"/>
                </a:lnTo>
                <a:lnTo>
                  <a:pt x="10234" y="9684"/>
                </a:lnTo>
                <a:lnTo>
                  <a:pt x="10198" y="9758"/>
                </a:lnTo>
                <a:lnTo>
                  <a:pt x="10234" y="9831"/>
                </a:lnTo>
                <a:lnTo>
                  <a:pt x="10748" y="10308"/>
                </a:lnTo>
                <a:lnTo>
                  <a:pt x="11188" y="10821"/>
                </a:lnTo>
                <a:lnTo>
                  <a:pt x="10968" y="11262"/>
                </a:lnTo>
                <a:lnTo>
                  <a:pt x="10785" y="11152"/>
                </a:lnTo>
                <a:lnTo>
                  <a:pt x="10601" y="11078"/>
                </a:lnTo>
                <a:lnTo>
                  <a:pt x="10381" y="11042"/>
                </a:lnTo>
                <a:lnTo>
                  <a:pt x="10308" y="11005"/>
                </a:lnTo>
                <a:lnTo>
                  <a:pt x="10198" y="10968"/>
                </a:lnTo>
                <a:lnTo>
                  <a:pt x="10161" y="10931"/>
                </a:lnTo>
                <a:lnTo>
                  <a:pt x="10088" y="10931"/>
                </a:lnTo>
                <a:lnTo>
                  <a:pt x="9978" y="10968"/>
                </a:lnTo>
                <a:lnTo>
                  <a:pt x="9941" y="11078"/>
                </a:lnTo>
                <a:lnTo>
                  <a:pt x="9941" y="11152"/>
                </a:lnTo>
                <a:lnTo>
                  <a:pt x="9978" y="11188"/>
                </a:lnTo>
                <a:lnTo>
                  <a:pt x="10124" y="11335"/>
                </a:lnTo>
                <a:lnTo>
                  <a:pt x="10308" y="11445"/>
                </a:lnTo>
                <a:lnTo>
                  <a:pt x="10565" y="11555"/>
                </a:lnTo>
                <a:lnTo>
                  <a:pt x="10675" y="11592"/>
                </a:lnTo>
                <a:lnTo>
                  <a:pt x="10785" y="11592"/>
                </a:lnTo>
                <a:lnTo>
                  <a:pt x="10748" y="11775"/>
                </a:lnTo>
                <a:lnTo>
                  <a:pt x="10711" y="11959"/>
                </a:lnTo>
                <a:lnTo>
                  <a:pt x="10675" y="12179"/>
                </a:lnTo>
                <a:lnTo>
                  <a:pt x="10711" y="12362"/>
                </a:lnTo>
                <a:lnTo>
                  <a:pt x="10785" y="12582"/>
                </a:lnTo>
                <a:lnTo>
                  <a:pt x="10638" y="12692"/>
                </a:lnTo>
                <a:lnTo>
                  <a:pt x="10455" y="12876"/>
                </a:lnTo>
                <a:lnTo>
                  <a:pt x="10381" y="12949"/>
                </a:lnTo>
                <a:lnTo>
                  <a:pt x="10308" y="12949"/>
                </a:lnTo>
                <a:lnTo>
                  <a:pt x="10271" y="12986"/>
                </a:lnTo>
                <a:lnTo>
                  <a:pt x="10234" y="13059"/>
                </a:lnTo>
                <a:lnTo>
                  <a:pt x="10234" y="13169"/>
                </a:lnTo>
                <a:lnTo>
                  <a:pt x="10271" y="13206"/>
                </a:lnTo>
                <a:lnTo>
                  <a:pt x="10308" y="13242"/>
                </a:lnTo>
                <a:lnTo>
                  <a:pt x="10455" y="13242"/>
                </a:lnTo>
                <a:lnTo>
                  <a:pt x="10565" y="13206"/>
                </a:lnTo>
                <a:lnTo>
                  <a:pt x="10748" y="13059"/>
                </a:lnTo>
                <a:lnTo>
                  <a:pt x="11005" y="12912"/>
                </a:lnTo>
                <a:lnTo>
                  <a:pt x="11408" y="13352"/>
                </a:lnTo>
                <a:lnTo>
                  <a:pt x="11482" y="13426"/>
                </a:lnTo>
                <a:lnTo>
                  <a:pt x="11335" y="13609"/>
                </a:lnTo>
                <a:lnTo>
                  <a:pt x="11262" y="13829"/>
                </a:lnTo>
                <a:lnTo>
                  <a:pt x="11188" y="13829"/>
                </a:lnTo>
                <a:lnTo>
                  <a:pt x="11115" y="13866"/>
                </a:lnTo>
                <a:lnTo>
                  <a:pt x="11005" y="13939"/>
                </a:lnTo>
                <a:lnTo>
                  <a:pt x="10968" y="14013"/>
                </a:lnTo>
                <a:lnTo>
                  <a:pt x="11005" y="14123"/>
                </a:lnTo>
                <a:lnTo>
                  <a:pt x="11041" y="14233"/>
                </a:lnTo>
                <a:lnTo>
                  <a:pt x="11151" y="14306"/>
                </a:lnTo>
                <a:lnTo>
                  <a:pt x="11262" y="14343"/>
                </a:lnTo>
                <a:lnTo>
                  <a:pt x="11372" y="14343"/>
                </a:lnTo>
                <a:lnTo>
                  <a:pt x="11482" y="14270"/>
                </a:lnTo>
                <a:lnTo>
                  <a:pt x="11555" y="14196"/>
                </a:lnTo>
                <a:lnTo>
                  <a:pt x="11628" y="14086"/>
                </a:lnTo>
                <a:lnTo>
                  <a:pt x="11665" y="13976"/>
                </a:lnTo>
                <a:lnTo>
                  <a:pt x="11665" y="13866"/>
                </a:lnTo>
                <a:lnTo>
                  <a:pt x="11738" y="13719"/>
                </a:lnTo>
                <a:lnTo>
                  <a:pt x="11848" y="13829"/>
                </a:lnTo>
                <a:lnTo>
                  <a:pt x="11995" y="13903"/>
                </a:lnTo>
                <a:lnTo>
                  <a:pt x="12142" y="13976"/>
                </a:lnTo>
                <a:lnTo>
                  <a:pt x="12325" y="14013"/>
                </a:lnTo>
                <a:lnTo>
                  <a:pt x="12362" y="14049"/>
                </a:lnTo>
                <a:lnTo>
                  <a:pt x="12252" y="14270"/>
                </a:lnTo>
                <a:lnTo>
                  <a:pt x="12179" y="14453"/>
                </a:lnTo>
                <a:lnTo>
                  <a:pt x="12105" y="14563"/>
                </a:lnTo>
                <a:lnTo>
                  <a:pt x="11995" y="14600"/>
                </a:lnTo>
                <a:lnTo>
                  <a:pt x="11958" y="14600"/>
                </a:lnTo>
                <a:lnTo>
                  <a:pt x="11885" y="14636"/>
                </a:lnTo>
                <a:lnTo>
                  <a:pt x="11848" y="14746"/>
                </a:lnTo>
                <a:lnTo>
                  <a:pt x="11848" y="14856"/>
                </a:lnTo>
                <a:lnTo>
                  <a:pt x="11922" y="14930"/>
                </a:lnTo>
                <a:lnTo>
                  <a:pt x="11995" y="15003"/>
                </a:lnTo>
                <a:lnTo>
                  <a:pt x="12069" y="15003"/>
                </a:lnTo>
                <a:lnTo>
                  <a:pt x="12215" y="14966"/>
                </a:lnTo>
                <a:lnTo>
                  <a:pt x="12362" y="14856"/>
                </a:lnTo>
                <a:lnTo>
                  <a:pt x="12472" y="14746"/>
                </a:lnTo>
                <a:lnTo>
                  <a:pt x="12545" y="14563"/>
                </a:lnTo>
                <a:lnTo>
                  <a:pt x="12619" y="14416"/>
                </a:lnTo>
                <a:lnTo>
                  <a:pt x="12692" y="14049"/>
                </a:lnTo>
                <a:lnTo>
                  <a:pt x="13132" y="13976"/>
                </a:lnTo>
                <a:lnTo>
                  <a:pt x="13536" y="13829"/>
                </a:lnTo>
                <a:lnTo>
                  <a:pt x="13279" y="14526"/>
                </a:lnTo>
                <a:lnTo>
                  <a:pt x="13206" y="14710"/>
                </a:lnTo>
                <a:lnTo>
                  <a:pt x="13206" y="14820"/>
                </a:lnTo>
                <a:lnTo>
                  <a:pt x="13242" y="14856"/>
                </a:lnTo>
                <a:lnTo>
                  <a:pt x="13279" y="14930"/>
                </a:lnTo>
                <a:lnTo>
                  <a:pt x="13352" y="14966"/>
                </a:lnTo>
                <a:lnTo>
                  <a:pt x="13426" y="14966"/>
                </a:lnTo>
                <a:lnTo>
                  <a:pt x="13499" y="14930"/>
                </a:lnTo>
                <a:lnTo>
                  <a:pt x="13572" y="14893"/>
                </a:lnTo>
                <a:lnTo>
                  <a:pt x="13609" y="14820"/>
                </a:lnTo>
                <a:lnTo>
                  <a:pt x="13719" y="14563"/>
                </a:lnTo>
                <a:lnTo>
                  <a:pt x="13793" y="14270"/>
                </a:lnTo>
                <a:lnTo>
                  <a:pt x="13829" y="13976"/>
                </a:lnTo>
                <a:lnTo>
                  <a:pt x="13829" y="13719"/>
                </a:lnTo>
                <a:lnTo>
                  <a:pt x="14269" y="13463"/>
                </a:lnTo>
                <a:lnTo>
                  <a:pt x="14306" y="13939"/>
                </a:lnTo>
                <a:lnTo>
                  <a:pt x="14343" y="14049"/>
                </a:lnTo>
                <a:lnTo>
                  <a:pt x="14379" y="14123"/>
                </a:lnTo>
                <a:lnTo>
                  <a:pt x="14379" y="14159"/>
                </a:lnTo>
                <a:lnTo>
                  <a:pt x="14416" y="14270"/>
                </a:lnTo>
                <a:lnTo>
                  <a:pt x="14490" y="14343"/>
                </a:lnTo>
                <a:lnTo>
                  <a:pt x="14673" y="14343"/>
                </a:lnTo>
                <a:lnTo>
                  <a:pt x="14673" y="14306"/>
                </a:lnTo>
                <a:lnTo>
                  <a:pt x="14746" y="14233"/>
                </a:lnTo>
                <a:lnTo>
                  <a:pt x="14783" y="14159"/>
                </a:lnTo>
                <a:lnTo>
                  <a:pt x="14710" y="13903"/>
                </a:lnTo>
                <a:lnTo>
                  <a:pt x="14673" y="13646"/>
                </a:lnTo>
                <a:lnTo>
                  <a:pt x="14563" y="13279"/>
                </a:lnTo>
                <a:lnTo>
                  <a:pt x="15003" y="12876"/>
                </a:lnTo>
                <a:lnTo>
                  <a:pt x="15113" y="13022"/>
                </a:lnTo>
                <a:lnTo>
                  <a:pt x="15223" y="13132"/>
                </a:lnTo>
                <a:lnTo>
                  <a:pt x="15370" y="13352"/>
                </a:lnTo>
                <a:lnTo>
                  <a:pt x="15480" y="13463"/>
                </a:lnTo>
                <a:lnTo>
                  <a:pt x="15590" y="13536"/>
                </a:lnTo>
                <a:lnTo>
                  <a:pt x="15663" y="13536"/>
                </a:lnTo>
                <a:lnTo>
                  <a:pt x="15737" y="13463"/>
                </a:lnTo>
                <a:lnTo>
                  <a:pt x="15773" y="13389"/>
                </a:lnTo>
                <a:lnTo>
                  <a:pt x="15773" y="13316"/>
                </a:lnTo>
                <a:lnTo>
                  <a:pt x="15737" y="13132"/>
                </a:lnTo>
                <a:lnTo>
                  <a:pt x="15627" y="12986"/>
                </a:lnTo>
                <a:lnTo>
                  <a:pt x="15480" y="12876"/>
                </a:lnTo>
                <a:lnTo>
                  <a:pt x="15370" y="12729"/>
                </a:lnTo>
                <a:lnTo>
                  <a:pt x="15260" y="12582"/>
                </a:lnTo>
                <a:lnTo>
                  <a:pt x="15480" y="12289"/>
                </a:lnTo>
                <a:lnTo>
                  <a:pt x="15700" y="11995"/>
                </a:lnTo>
                <a:lnTo>
                  <a:pt x="15773" y="12069"/>
                </a:lnTo>
                <a:lnTo>
                  <a:pt x="15993" y="12215"/>
                </a:lnTo>
                <a:lnTo>
                  <a:pt x="16177" y="12399"/>
                </a:lnTo>
                <a:lnTo>
                  <a:pt x="16250" y="12435"/>
                </a:lnTo>
                <a:lnTo>
                  <a:pt x="16397" y="12435"/>
                </a:lnTo>
                <a:lnTo>
                  <a:pt x="16434" y="12399"/>
                </a:lnTo>
                <a:lnTo>
                  <a:pt x="16470" y="12325"/>
                </a:lnTo>
                <a:lnTo>
                  <a:pt x="16507" y="12252"/>
                </a:lnTo>
                <a:lnTo>
                  <a:pt x="16507" y="12179"/>
                </a:lnTo>
                <a:lnTo>
                  <a:pt x="16434" y="12105"/>
                </a:lnTo>
                <a:lnTo>
                  <a:pt x="16250" y="11922"/>
                </a:lnTo>
                <a:lnTo>
                  <a:pt x="16030" y="11775"/>
                </a:lnTo>
                <a:lnTo>
                  <a:pt x="15883" y="11702"/>
                </a:lnTo>
                <a:lnTo>
                  <a:pt x="16140" y="11115"/>
                </a:lnTo>
                <a:lnTo>
                  <a:pt x="16324" y="11225"/>
                </a:lnTo>
                <a:lnTo>
                  <a:pt x="16617" y="11335"/>
                </a:lnTo>
                <a:lnTo>
                  <a:pt x="16984" y="11408"/>
                </a:lnTo>
                <a:lnTo>
                  <a:pt x="17057" y="11408"/>
                </a:lnTo>
                <a:lnTo>
                  <a:pt x="17094" y="11372"/>
                </a:lnTo>
                <a:lnTo>
                  <a:pt x="17131" y="11298"/>
                </a:lnTo>
                <a:lnTo>
                  <a:pt x="17167" y="11225"/>
                </a:lnTo>
                <a:lnTo>
                  <a:pt x="17167" y="11152"/>
                </a:lnTo>
                <a:lnTo>
                  <a:pt x="17131" y="11078"/>
                </a:lnTo>
                <a:lnTo>
                  <a:pt x="17094" y="11042"/>
                </a:lnTo>
                <a:lnTo>
                  <a:pt x="17021" y="11005"/>
                </a:lnTo>
                <a:lnTo>
                  <a:pt x="16764" y="10968"/>
                </a:lnTo>
                <a:lnTo>
                  <a:pt x="16544" y="10895"/>
                </a:lnTo>
                <a:lnTo>
                  <a:pt x="16250" y="10821"/>
                </a:lnTo>
                <a:lnTo>
                  <a:pt x="16397" y="10345"/>
                </a:lnTo>
                <a:lnTo>
                  <a:pt x="16507" y="9831"/>
                </a:lnTo>
                <a:lnTo>
                  <a:pt x="16727" y="9941"/>
                </a:lnTo>
                <a:lnTo>
                  <a:pt x="16984" y="9978"/>
                </a:lnTo>
                <a:lnTo>
                  <a:pt x="17131" y="10014"/>
                </a:lnTo>
                <a:lnTo>
                  <a:pt x="17277" y="10014"/>
                </a:lnTo>
                <a:lnTo>
                  <a:pt x="17424" y="9978"/>
                </a:lnTo>
                <a:lnTo>
                  <a:pt x="17461" y="9904"/>
                </a:lnTo>
                <a:lnTo>
                  <a:pt x="17497" y="9831"/>
                </a:lnTo>
                <a:lnTo>
                  <a:pt x="17497" y="9794"/>
                </a:lnTo>
                <a:lnTo>
                  <a:pt x="17497" y="9721"/>
                </a:lnTo>
                <a:lnTo>
                  <a:pt x="17387" y="9648"/>
                </a:lnTo>
                <a:lnTo>
                  <a:pt x="17277" y="9611"/>
                </a:lnTo>
                <a:lnTo>
                  <a:pt x="17167" y="9574"/>
                </a:lnTo>
                <a:lnTo>
                  <a:pt x="16544" y="9501"/>
                </a:lnTo>
                <a:lnTo>
                  <a:pt x="16544" y="9464"/>
                </a:lnTo>
                <a:lnTo>
                  <a:pt x="16580" y="8987"/>
                </a:lnTo>
                <a:lnTo>
                  <a:pt x="16617" y="8511"/>
                </a:lnTo>
                <a:lnTo>
                  <a:pt x="16800" y="8584"/>
                </a:lnTo>
                <a:lnTo>
                  <a:pt x="17021" y="8621"/>
                </a:lnTo>
                <a:lnTo>
                  <a:pt x="17204" y="8657"/>
                </a:lnTo>
                <a:lnTo>
                  <a:pt x="17424" y="8621"/>
                </a:lnTo>
                <a:lnTo>
                  <a:pt x="17571" y="8584"/>
                </a:lnTo>
                <a:lnTo>
                  <a:pt x="17644" y="8511"/>
                </a:lnTo>
                <a:lnTo>
                  <a:pt x="17681" y="8437"/>
                </a:lnTo>
                <a:lnTo>
                  <a:pt x="17681" y="8364"/>
                </a:lnTo>
                <a:lnTo>
                  <a:pt x="17644" y="8290"/>
                </a:lnTo>
                <a:lnTo>
                  <a:pt x="17534" y="8217"/>
                </a:lnTo>
                <a:lnTo>
                  <a:pt x="17387" y="8217"/>
                </a:lnTo>
                <a:lnTo>
                  <a:pt x="17094" y="8254"/>
                </a:lnTo>
                <a:lnTo>
                  <a:pt x="16617" y="8217"/>
                </a:lnTo>
                <a:lnTo>
                  <a:pt x="16580" y="7814"/>
                </a:lnTo>
                <a:lnTo>
                  <a:pt x="16507" y="7410"/>
                </a:lnTo>
                <a:lnTo>
                  <a:pt x="16507" y="7410"/>
                </a:lnTo>
                <a:lnTo>
                  <a:pt x="16690" y="7447"/>
                </a:lnTo>
                <a:lnTo>
                  <a:pt x="16874" y="7447"/>
                </a:lnTo>
                <a:lnTo>
                  <a:pt x="17021" y="7410"/>
                </a:lnTo>
                <a:lnTo>
                  <a:pt x="17204" y="7337"/>
                </a:lnTo>
                <a:lnTo>
                  <a:pt x="17351" y="7263"/>
                </a:lnTo>
                <a:lnTo>
                  <a:pt x="17387" y="7190"/>
                </a:lnTo>
                <a:lnTo>
                  <a:pt x="17424" y="7117"/>
                </a:lnTo>
                <a:lnTo>
                  <a:pt x="17424" y="7043"/>
                </a:lnTo>
                <a:lnTo>
                  <a:pt x="17424" y="7007"/>
                </a:lnTo>
                <a:lnTo>
                  <a:pt x="17351" y="6933"/>
                </a:lnTo>
                <a:lnTo>
                  <a:pt x="17314" y="6897"/>
                </a:lnTo>
                <a:lnTo>
                  <a:pt x="17131" y="6897"/>
                </a:lnTo>
                <a:lnTo>
                  <a:pt x="16947" y="6970"/>
                </a:lnTo>
                <a:lnTo>
                  <a:pt x="16764" y="7007"/>
                </a:lnTo>
                <a:lnTo>
                  <a:pt x="16397" y="7080"/>
                </a:lnTo>
                <a:lnTo>
                  <a:pt x="16324" y="6897"/>
                </a:lnTo>
                <a:lnTo>
                  <a:pt x="16140" y="6493"/>
                </a:lnTo>
                <a:lnTo>
                  <a:pt x="16397" y="6420"/>
                </a:lnTo>
                <a:lnTo>
                  <a:pt x="16764" y="6273"/>
                </a:lnTo>
                <a:lnTo>
                  <a:pt x="16947" y="6200"/>
                </a:lnTo>
                <a:lnTo>
                  <a:pt x="17094" y="6090"/>
                </a:lnTo>
                <a:lnTo>
                  <a:pt x="17131" y="6053"/>
                </a:lnTo>
                <a:lnTo>
                  <a:pt x="17131" y="5979"/>
                </a:lnTo>
                <a:lnTo>
                  <a:pt x="17131" y="5906"/>
                </a:lnTo>
                <a:lnTo>
                  <a:pt x="17021" y="5833"/>
                </a:lnTo>
                <a:lnTo>
                  <a:pt x="16910" y="5796"/>
                </a:lnTo>
                <a:lnTo>
                  <a:pt x="16764" y="5833"/>
                </a:lnTo>
                <a:lnTo>
                  <a:pt x="16580" y="5906"/>
                </a:lnTo>
                <a:lnTo>
                  <a:pt x="16250" y="6090"/>
                </a:lnTo>
                <a:lnTo>
                  <a:pt x="16104" y="6163"/>
                </a:lnTo>
                <a:lnTo>
                  <a:pt x="15957" y="6236"/>
                </a:lnTo>
                <a:lnTo>
                  <a:pt x="15957" y="6200"/>
                </a:lnTo>
                <a:lnTo>
                  <a:pt x="15957" y="6163"/>
                </a:lnTo>
                <a:lnTo>
                  <a:pt x="15920" y="6163"/>
                </a:lnTo>
                <a:lnTo>
                  <a:pt x="15590" y="5796"/>
                </a:lnTo>
                <a:lnTo>
                  <a:pt x="15920" y="5503"/>
                </a:lnTo>
                <a:lnTo>
                  <a:pt x="16250" y="5173"/>
                </a:lnTo>
                <a:lnTo>
                  <a:pt x="16287" y="5099"/>
                </a:lnTo>
                <a:lnTo>
                  <a:pt x="16324" y="4989"/>
                </a:lnTo>
                <a:lnTo>
                  <a:pt x="16287" y="4916"/>
                </a:lnTo>
                <a:lnTo>
                  <a:pt x="16250" y="4879"/>
                </a:lnTo>
                <a:lnTo>
                  <a:pt x="16177" y="4806"/>
                </a:lnTo>
                <a:lnTo>
                  <a:pt x="16030" y="4806"/>
                </a:lnTo>
                <a:lnTo>
                  <a:pt x="15957" y="4842"/>
                </a:lnTo>
                <a:lnTo>
                  <a:pt x="15627" y="5209"/>
                </a:lnTo>
                <a:lnTo>
                  <a:pt x="15333" y="5576"/>
                </a:lnTo>
                <a:lnTo>
                  <a:pt x="15076" y="5393"/>
                </a:lnTo>
                <a:lnTo>
                  <a:pt x="14820" y="5246"/>
                </a:lnTo>
                <a:lnTo>
                  <a:pt x="14673" y="5173"/>
                </a:lnTo>
                <a:lnTo>
                  <a:pt x="14746" y="5026"/>
                </a:lnTo>
                <a:lnTo>
                  <a:pt x="14966" y="4659"/>
                </a:lnTo>
                <a:lnTo>
                  <a:pt x="15003" y="4586"/>
                </a:lnTo>
                <a:lnTo>
                  <a:pt x="15003" y="4512"/>
                </a:lnTo>
                <a:lnTo>
                  <a:pt x="14930" y="4402"/>
                </a:lnTo>
                <a:lnTo>
                  <a:pt x="14856" y="4366"/>
                </a:lnTo>
                <a:lnTo>
                  <a:pt x="14746" y="4366"/>
                </a:lnTo>
                <a:lnTo>
                  <a:pt x="14673" y="4439"/>
                </a:lnTo>
                <a:lnTo>
                  <a:pt x="14526" y="4622"/>
                </a:lnTo>
                <a:lnTo>
                  <a:pt x="14416" y="4842"/>
                </a:lnTo>
                <a:lnTo>
                  <a:pt x="14343" y="5026"/>
                </a:lnTo>
                <a:lnTo>
                  <a:pt x="14159" y="4989"/>
                </a:lnTo>
                <a:lnTo>
                  <a:pt x="13939" y="4989"/>
                </a:lnTo>
                <a:lnTo>
                  <a:pt x="13903" y="4732"/>
                </a:lnTo>
                <a:lnTo>
                  <a:pt x="13866" y="4476"/>
                </a:lnTo>
                <a:lnTo>
                  <a:pt x="13829" y="3962"/>
                </a:lnTo>
                <a:lnTo>
                  <a:pt x="13829" y="3889"/>
                </a:lnTo>
                <a:lnTo>
                  <a:pt x="13756" y="3852"/>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513" name="Google Shape;513;p10"/>
          <p:cNvSpPr/>
          <p:nvPr/>
        </p:nvSpPr>
        <p:spPr>
          <a:xfrm>
            <a:off x="346867" y="4064142"/>
            <a:ext cx="479681" cy="339217"/>
          </a:xfrm>
          <a:custGeom>
            <a:avLst/>
            <a:gdLst/>
            <a:ahLst/>
            <a:cxnLst/>
            <a:rect l="l" t="t" r="r" b="b"/>
            <a:pathLst>
              <a:path w="16911" h="11959" extrusionOk="0">
                <a:moveTo>
                  <a:pt x="12215" y="8951"/>
                </a:moveTo>
                <a:lnTo>
                  <a:pt x="12032" y="9098"/>
                </a:lnTo>
                <a:lnTo>
                  <a:pt x="11848" y="9244"/>
                </a:lnTo>
                <a:lnTo>
                  <a:pt x="11408" y="9538"/>
                </a:lnTo>
                <a:lnTo>
                  <a:pt x="11005" y="9685"/>
                </a:lnTo>
                <a:lnTo>
                  <a:pt x="10638" y="9868"/>
                </a:lnTo>
                <a:lnTo>
                  <a:pt x="10124" y="10051"/>
                </a:lnTo>
                <a:lnTo>
                  <a:pt x="9977" y="10125"/>
                </a:lnTo>
                <a:lnTo>
                  <a:pt x="9794" y="10161"/>
                </a:lnTo>
                <a:lnTo>
                  <a:pt x="9904" y="9978"/>
                </a:lnTo>
                <a:lnTo>
                  <a:pt x="10051" y="9795"/>
                </a:lnTo>
                <a:lnTo>
                  <a:pt x="10344" y="9758"/>
                </a:lnTo>
                <a:lnTo>
                  <a:pt x="10601" y="9648"/>
                </a:lnTo>
                <a:lnTo>
                  <a:pt x="10858" y="9538"/>
                </a:lnTo>
                <a:lnTo>
                  <a:pt x="11115" y="9354"/>
                </a:lnTo>
                <a:lnTo>
                  <a:pt x="11335" y="9171"/>
                </a:lnTo>
                <a:lnTo>
                  <a:pt x="11371" y="9061"/>
                </a:lnTo>
                <a:lnTo>
                  <a:pt x="11445" y="9061"/>
                </a:lnTo>
                <a:lnTo>
                  <a:pt x="11481" y="9024"/>
                </a:lnTo>
                <a:lnTo>
                  <a:pt x="11848" y="8951"/>
                </a:lnTo>
                <a:close/>
                <a:moveTo>
                  <a:pt x="12619" y="8988"/>
                </a:moveTo>
                <a:lnTo>
                  <a:pt x="12839" y="9061"/>
                </a:lnTo>
                <a:lnTo>
                  <a:pt x="12839" y="9171"/>
                </a:lnTo>
                <a:lnTo>
                  <a:pt x="12215" y="9685"/>
                </a:lnTo>
                <a:lnTo>
                  <a:pt x="11518" y="10125"/>
                </a:lnTo>
                <a:lnTo>
                  <a:pt x="11115" y="10345"/>
                </a:lnTo>
                <a:lnTo>
                  <a:pt x="10711" y="10528"/>
                </a:lnTo>
                <a:lnTo>
                  <a:pt x="10308" y="10712"/>
                </a:lnTo>
                <a:lnTo>
                  <a:pt x="9904" y="10932"/>
                </a:lnTo>
                <a:lnTo>
                  <a:pt x="9831" y="10822"/>
                </a:lnTo>
                <a:lnTo>
                  <a:pt x="9794" y="10712"/>
                </a:lnTo>
                <a:lnTo>
                  <a:pt x="9757" y="10455"/>
                </a:lnTo>
                <a:lnTo>
                  <a:pt x="9904" y="10455"/>
                </a:lnTo>
                <a:lnTo>
                  <a:pt x="10051" y="10381"/>
                </a:lnTo>
                <a:lnTo>
                  <a:pt x="10344" y="10271"/>
                </a:lnTo>
                <a:lnTo>
                  <a:pt x="11078" y="10015"/>
                </a:lnTo>
                <a:lnTo>
                  <a:pt x="11481" y="9831"/>
                </a:lnTo>
                <a:lnTo>
                  <a:pt x="11922" y="9611"/>
                </a:lnTo>
                <a:lnTo>
                  <a:pt x="12288" y="9318"/>
                </a:lnTo>
                <a:lnTo>
                  <a:pt x="12435" y="9171"/>
                </a:lnTo>
                <a:lnTo>
                  <a:pt x="12619" y="8988"/>
                </a:lnTo>
                <a:close/>
                <a:moveTo>
                  <a:pt x="9464" y="514"/>
                </a:moveTo>
                <a:lnTo>
                  <a:pt x="9721" y="551"/>
                </a:lnTo>
                <a:lnTo>
                  <a:pt x="9941" y="588"/>
                </a:lnTo>
                <a:lnTo>
                  <a:pt x="10161" y="661"/>
                </a:lnTo>
                <a:lnTo>
                  <a:pt x="10344" y="771"/>
                </a:lnTo>
                <a:lnTo>
                  <a:pt x="10491" y="918"/>
                </a:lnTo>
                <a:lnTo>
                  <a:pt x="10564" y="1101"/>
                </a:lnTo>
                <a:lnTo>
                  <a:pt x="10601" y="1101"/>
                </a:lnTo>
                <a:lnTo>
                  <a:pt x="10528" y="1211"/>
                </a:lnTo>
                <a:lnTo>
                  <a:pt x="10528" y="1321"/>
                </a:lnTo>
                <a:lnTo>
                  <a:pt x="10564" y="1615"/>
                </a:lnTo>
                <a:lnTo>
                  <a:pt x="10638" y="1871"/>
                </a:lnTo>
                <a:lnTo>
                  <a:pt x="10748" y="2091"/>
                </a:lnTo>
                <a:lnTo>
                  <a:pt x="10931" y="2348"/>
                </a:lnTo>
                <a:lnTo>
                  <a:pt x="11005" y="2495"/>
                </a:lnTo>
                <a:lnTo>
                  <a:pt x="11041" y="2678"/>
                </a:lnTo>
                <a:lnTo>
                  <a:pt x="11041" y="2752"/>
                </a:lnTo>
                <a:lnTo>
                  <a:pt x="11005" y="2788"/>
                </a:lnTo>
                <a:lnTo>
                  <a:pt x="10931" y="2788"/>
                </a:lnTo>
                <a:lnTo>
                  <a:pt x="10858" y="2752"/>
                </a:lnTo>
                <a:lnTo>
                  <a:pt x="10784" y="2642"/>
                </a:lnTo>
                <a:lnTo>
                  <a:pt x="10674" y="2312"/>
                </a:lnTo>
                <a:lnTo>
                  <a:pt x="10601" y="2128"/>
                </a:lnTo>
                <a:lnTo>
                  <a:pt x="10491" y="1981"/>
                </a:lnTo>
                <a:lnTo>
                  <a:pt x="10381" y="1798"/>
                </a:lnTo>
                <a:lnTo>
                  <a:pt x="10234" y="1651"/>
                </a:lnTo>
                <a:lnTo>
                  <a:pt x="10088" y="1541"/>
                </a:lnTo>
                <a:lnTo>
                  <a:pt x="9904" y="1431"/>
                </a:lnTo>
                <a:lnTo>
                  <a:pt x="9721" y="1358"/>
                </a:lnTo>
                <a:lnTo>
                  <a:pt x="9537" y="1321"/>
                </a:lnTo>
                <a:lnTo>
                  <a:pt x="9134" y="1321"/>
                </a:lnTo>
                <a:lnTo>
                  <a:pt x="8950" y="1358"/>
                </a:lnTo>
                <a:lnTo>
                  <a:pt x="8767" y="1431"/>
                </a:lnTo>
                <a:lnTo>
                  <a:pt x="8694" y="1468"/>
                </a:lnTo>
                <a:lnTo>
                  <a:pt x="8657" y="1505"/>
                </a:lnTo>
                <a:lnTo>
                  <a:pt x="8694" y="1615"/>
                </a:lnTo>
                <a:lnTo>
                  <a:pt x="8767" y="1688"/>
                </a:lnTo>
                <a:lnTo>
                  <a:pt x="8804" y="1725"/>
                </a:lnTo>
                <a:lnTo>
                  <a:pt x="8877" y="1725"/>
                </a:lnTo>
                <a:lnTo>
                  <a:pt x="9097" y="1688"/>
                </a:lnTo>
                <a:lnTo>
                  <a:pt x="9281" y="1688"/>
                </a:lnTo>
                <a:lnTo>
                  <a:pt x="9501" y="1725"/>
                </a:lnTo>
                <a:lnTo>
                  <a:pt x="9684" y="1798"/>
                </a:lnTo>
                <a:lnTo>
                  <a:pt x="9867" y="1871"/>
                </a:lnTo>
                <a:lnTo>
                  <a:pt x="10014" y="2018"/>
                </a:lnTo>
                <a:lnTo>
                  <a:pt x="10161" y="2165"/>
                </a:lnTo>
                <a:lnTo>
                  <a:pt x="10271" y="2348"/>
                </a:lnTo>
                <a:lnTo>
                  <a:pt x="10418" y="2788"/>
                </a:lnTo>
                <a:lnTo>
                  <a:pt x="10528" y="2972"/>
                </a:lnTo>
                <a:lnTo>
                  <a:pt x="10638" y="3119"/>
                </a:lnTo>
                <a:lnTo>
                  <a:pt x="10528" y="3192"/>
                </a:lnTo>
                <a:lnTo>
                  <a:pt x="10308" y="3375"/>
                </a:lnTo>
                <a:lnTo>
                  <a:pt x="10088" y="3595"/>
                </a:lnTo>
                <a:lnTo>
                  <a:pt x="9904" y="3816"/>
                </a:lnTo>
                <a:lnTo>
                  <a:pt x="9794" y="4072"/>
                </a:lnTo>
                <a:lnTo>
                  <a:pt x="9721" y="4292"/>
                </a:lnTo>
                <a:lnTo>
                  <a:pt x="9684" y="4512"/>
                </a:lnTo>
                <a:lnTo>
                  <a:pt x="9721" y="4733"/>
                </a:lnTo>
                <a:lnTo>
                  <a:pt x="9757" y="4953"/>
                </a:lnTo>
                <a:lnTo>
                  <a:pt x="9867" y="5136"/>
                </a:lnTo>
                <a:lnTo>
                  <a:pt x="10014" y="5283"/>
                </a:lnTo>
                <a:lnTo>
                  <a:pt x="10198" y="5429"/>
                </a:lnTo>
                <a:lnTo>
                  <a:pt x="10418" y="5503"/>
                </a:lnTo>
                <a:lnTo>
                  <a:pt x="10638" y="5576"/>
                </a:lnTo>
                <a:lnTo>
                  <a:pt x="10895" y="5540"/>
                </a:lnTo>
                <a:lnTo>
                  <a:pt x="11151" y="5503"/>
                </a:lnTo>
                <a:lnTo>
                  <a:pt x="11371" y="5393"/>
                </a:lnTo>
                <a:lnTo>
                  <a:pt x="12032" y="5063"/>
                </a:lnTo>
                <a:lnTo>
                  <a:pt x="12692" y="4659"/>
                </a:lnTo>
                <a:lnTo>
                  <a:pt x="12729" y="4586"/>
                </a:lnTo>
                <a:lnTo>
                  <a:pt x="12765" y="4512"/>
                </a:lnTo>
                <a:lnTo>
                  <a:pt x="12765" y="4439"/>
                </a:lnTo>
                <a:lnTo>
                  <a:pt x="12729" y="4402"/>
                </a:lnTo>
                <a:lnTo>
                  <a:pt x="12692" y="4329"/>
                </a:lnTo>
                <a:lnTo>
                  <a:pt x="12619" y="4292"/>
                </a:lnTo>
                <a:lnTo>
                  <a:pt x="12472" y="4292"/>
                </a:lnTo>
                <a:lnTo>
                  <a:pt x="12032" y="4549"/>
                </a:lnTo>
                <a:lnTo>
                  <a:pt x="11591" y="4843"/>
                </a:lnTo>
                <a:lnTo>
                  <a:pt x="11371" y="4953"/>
                </a:lnTo>
                <a:lnTo>
                  <a:pt x="11151" y="5063"/>
                </a:lnTo>
                <a:lnTo>
                  <a:pt x="10895" y="5136"/>
                </a:lnTo>
                <a:lnTo>
                  <a:pt x="10528" y="5136"/>
                </a:lnTo>
                <a:lnTo>
                  <a:pt x="10418" y="5099"/>
                </a:lnTo>
                <a:lnTo>
                  <a:pt x="10308" y="5026"/>
                </a:lnTo>
                <a:lnTo>
                  <a:pt x="10234" y="4953"/>
                </a:lnTo>
                <a:lnTo>
                  <a:pt x="10161" y="4843"/>
                </a:lnTo>
                <a:lnTo>
                  <a:pt x="10124" y="4733"/>
                </a:lnTo>
                <a:lnTo>
                  <a:pt x="10088" y="4476"/>
                </a:lnTo>
                <a:lnTo>
                  <a:pt x="10124" y="4366"/>
                </a:lnTo>
                <a:lnTo>
                  <a:pt x="10161" y="4219"/>
                </a:lnTo>
                <a:lnTo>
                  <a:pt x="10271" y="3999"/>
                </a:lnTo>
                <a:lnTo>
                  <a:pt x="10454" y="3816"/>
                </a:lnTo>
                <a:lnTo>
                  <a:pt x="10674" y="3632"/>
                </a:lnTo>
                <a:lnTo>
                  <a:pt x="10968" y="3375"/>
                </a:lnTo>
                <a:lnTo>
                  <a:pt x="11225" y="3119"/>
                </a:lnTo>
                <a:lnTo>
                  <a:pt x="11335" y="2972"/>
                </a:lnTo>
                <a:lnTo>
                  <a:pt x="11408" y="2825"/>
                </a:lnTo>
                <a:lnTo>
                  <a:pt x="11408" y="2642"/>
                </a:lnTo>
                <a:lnTo>
                  <a:pt x="11408" y="2422"/>
                </a:lnTo>
                <a:lnTo>
                  <a:pt x="11335" y="2275"/>
                </a:lnTo>
                <a:lnTo>
                  <a:pt x="11261" y="2165"/>
                </a:lnTo>
                <a:lnTo>
                  <a:pt x="11078" y="1871"/>
                </a:lnTo>
                <a:lnTo>
                  <a:pt x="10895" y="1578"/>
                </a:lnTo>
                <a:lnTo>
                  <a:pt x="10821" y="1431"/>
                </a:lnTo>
                <a:lnTo>
                  <a:pt x="10821" y="1284"/>
                </a:lnTo>
                <a:lnTo>
                  <a:pt x="10895" y="1248"/>
                </a:lnTo>
                <a:lnTo>
                  <a:pt x="11298" y="1138"/>
                </a:lnTo>
                <a:lnTo>
                  <a:pt x="11702" y="1028"/>
                </a:lnTo>
                <a:lnTo>
                  <a:pt x="12142" y="954"/>
                </a:lnTo>
                <a:lnTo>
                  <a:pt x="12582" y="918"/>
                </a:lnTo>
                <a:lnTo>
                  <a:pt x="12802" y="954"/>
                </a:lnTo>
                <a:lnTo>
                  <a:pt x="13022" y="1028"/>
                </a:lnTo>
                <a:lnTo>
                  <a:pt x="13205" y="1101"/>
                </a:lnTo>
                <a:lnTo>
                  <a:pt x="13352" y="1211"/>
                </a:lnTo>
                <a:lnTo>
                  <a:pt x="13499" y="1358"/>
                </a:lnTo>
                <a:lnTo>
                  <a:pt x="13609" y="1505"/>
                </a:lnTo>
                <a:lnTo>
                  <a:pt x="13829" y="1908"/>
                </a:lnTo>
                <a:lnTo>
                  <a:pt x="14012" y="2202"/>
                </a:lnTo>
                <a:lnTo>
                  <a:pt x="13866" y="2422"/>
                </a:lnTo>
                <a:lnTo>
                  <a:pt x="13682" y="2568"/>
                </a:lnTo>
                <a:lnTo>
                  <a:pt x="13499" y="2678"/>
                </a:lnTo>
                <a:lnTo>
                  <a:pt x="13279" y="2788"/>
                </a:lnTo>
                <a:lnTo>
                  <a:pt x="12839" y="2935"/>
                </a:lnTo>
                <a:lnTo>
                  <a:pt x="12362" y="3082"/>
                </a:lnTo>
                <a:lnTo>
                  <a:pt x="11995" y="3229"/>
                </a:lnTo>
                <a:lnTo>
                  <a:pt x="11518" y="3449"/>
                </a:lnTo>
                <a:lnTo>
                  <a:pt x="11298" y="3559"/>
                </a:lnTo>
                <a:lnTo>
                  <a:pt x="11151" y="3742"/>
                </a:lnTo>
                <a:lnTo>
                  <a:pt x="11041" y="3889"/>
                </a:lnTo>
                <a:lnTo>
                  <a:pt x="11005" y="3999"/>
                </a:lnTo>
                <a:lnTo>
                  <a:pt x="11005" y="4109"/>
                </a:lnTo>
                <a:lnTo>
                  <a:pt x="11005" y="4182"/>
                </a:lnTo>
                <a:lnTo>
                  <a:pt x="11041" y="4256"/>
                </a:lnTo>
                <a:lnTo>
                  <a:pt x="11115" y="4292"/>
                </a:lnTo>
                <a:lnTo>
                  <a:pt x="11335" y="4292"/>
                </a:lnTo>
                <a:lnTo>
                  <a:pt x="11371" y="4219"/>
                </a:lnTo>
                <a:lnTo>
                  <a:pt x="11408" y="4146"/>
                </a:lnTo>
                <a:lnTo>
                  <a:pt x="11445" y="4072"/>
                </a:lnTo>
                <a:lnTo>
                  <a:pt x="11555" y="3962"/>
                </a:lnTo>
                <a:lnTo>
                  <a:pt x="11775" y="3816"/>
                </a:lnTo>
                <a:lnTo>
                  <a:pt x="12068" y="3669"/>
                </a:lnTo>
                <a:lnTo>
                  <a:pt x="12288" y="3595"/>
                </a:lnTo>
                <a:lnTo>
                  <a:pt x="12802" y="3412"/>
                </a:lnTo>
                <a:lnTo>
                  <a:pt x="13279" y="3229"/>
                </a:lnTo>
                <a:lnTo>
                  <a:pt x="13572" y="3119"/>
                </a:lnTo>
                <a:lnTo>
                  <a:pt x="13866" y="2972"/>
                </a:lnTo>
                <a:lnTo>
                  <a:pt x="14086" y="2752"/>
                </a:lnTo>
                <a:lnTo>
                  <a:pt x="14159" y="2642"/>
                </a:lnTo>
                <a:lnTo>
                  <a:pt x="14233" y="2495"/>
                </a:lnTo>
                <a:lnTo>
                  <a:pt x="14306" y="2568"/>
                </a:lnTo>
                <a:lnTo>
                  <a:pt x="14489" y="2715"/>
                </a:lnTo>
                <a:lnTo>
                  <a:pt x="14673" y="2788"/>
                </a:lnTo>
                <a:lnTo>
                  <a:pt x="14893" y="2898"/>
                </a:lnTo>
                <a:lnTo>
                  <a:pt x="15076" y="3009"/>
                </a:lnTo>
                <a:lnTo>
                  <a:pt x="15296" y="3192"/>
                </a:lnTo>
                <a:lnTo>
                  <a:pt x="15480" y="3449"/>
                </a:lnTo>
                <a:lnTo>
                  <a:pt x="15626" y="3705"/>
                </a:lnTo>
                <a:lnTo>
                  <a:pt x="15700" y="3999"/>
                </a:lnTo>
                <a:lnTo>
                  <a:pt x="15480" y="4366"/>
                </a:lnTo>
                <a:lnTo>
                  <a:pt x="15370" y="4549"/>
                </a:lnTo>
                <a:lnTo>
                  <a:pt x="15186" y="4696"/>
                </a:lnTo>
                <a:lnTo>
                  <a:pt x="14966" y="4879"/>
                </a:lnTo>
                <a:lnTo>
                  <a:pt x="14709" y="5063"/>
                </a:lnTo>
                <a:lnTo>
                  <a:pt x="14416" y="5173"/>
                </a:lnTo>
                <a:lnTo>
                  <a:pt x="14123" y="5283"/>
                </a:lnTo>
                <a:lnTo>
                  <a:pt x="13572" y="5429"/>
                </a:lnTo>
                <a:lnTo>
                  <a:pt x="13022" y="5613"/>
                </a:lnTo>
                <a:lnTo>
                  <a:pt x="12765" y="5723"/>
                </a:lnTo>
                <a:lnTo>
                  <a:pt x="12509" y="5870"/>
                </a:lnTo>
                <a:lnTo>
                  <a:pt x="12288" y="6016"/>
                </a:lnTo>
                <a:lnTo>
                  <a:pt x="12105" y="6236"/>
                </a:lnTo>
                <a:lnTo>
                  <a:pt x="11958" y="6420"/>
                </a:lnTo>
                <a:lnTo>
                  <a:pt x="11922" y="6640"/>
                </a:lnTo>
                <a:lnTo>
                  <a:pt x="11922" y="6823"/>
                </a:lnTo>
                <a:lnTo>
                  <a:pt x="11958" y="7007"/>
                </a:lnTo>
                <a:lnTo>
                  <a:pt x="12032" y="7154"/>
                </a:lnTo>
                <a:lnTo>
                  <a:pt x="12178" y="7300"/>
                </a:lnTo>
                <a:lnTo>
                  <a:pt x="12325" y="7410"/>
                </a:lnTo>
                <a:lnTo>
                  <a:pt x="12545" y="7520"/>
                </a:lnTo>
                <a:lnTo>
                  <a:pt x="12765" y="7557"/>
                </a:lnTo>
                <a:lnTo>
                  <a:pt x="12985" y="7557"/>
                </a:lnTo>
                <a:lnTo>
                  <a:pt x="13205" y="7520"/>
                </a:lnTo>
                <a:lnTo>
                  <a:pt x="13426" y="7484"/>
                </a:lnTo>
                <a:lnTo>
                  <a:pt x="13682" y="7410"/>
                </a:lnTo>
                <a:lnTo>
                  <a:pt x="13976" y="7300"/>
                </a:lnTo>
                <a:lnTo>
                  <a:pt x="14196" y="7154"/>
                </a:lnTo>
                <a:lnTo>
                  <a:pt x="14306" y="7043"/>
                </a:lnTo>
                <a:lnTo>
                  <a:pt x="14343" y="6970"/>
                </a:lnTo>
                <a:lnTo>
                  <a:pt x="14379" y="6823"/>
                </a:lnTo>
                <a:lnTo>
                  <a:pt x="14343" y="6787"/>
                </a:lnTo>
                <a:lnTo>
                  <a:pt x="14269" y="6750"/>
                </a:lnTo>
                <a:lnTo>
                  <a:pt x="14086" y="6750"/>
                </a:lnTo>
                <a:lnTo>
                  <a:pt x="13902" y="6823"/>
                </a:lnTo>
                <a:lnTo>
                  <a:pt x="13536" y="6970"/>
                </a:lnTo>
                <a:lnTo>
                  <a:pt x="13316" y="7043"/>
                </a:lnTo>
                <a:lnTo>
                  <a:pt x="13095" y="7080"/>
                </a:lnTo>
                <a:lnTo>
                  <a:pt x="12655" y="7080"/>
                </a:lnTo>
                <a:lnTo>
                  <a:pt x="12509" y="7007"/>
                </a:lnTo>
                <a:lnTo>
                  <a:pt x="12435" y="6933"/>
                </a:lnTo>
                <a:lnTo>
                  <a:pt x="12362" y="6823"/>
                </a:lnTo>
                <a:lnTo>
                  <a:pt x="12362" y="6713"/>
                </a:lnTo>
                <a:lnTo>
                  <a:pt x="12398" y="6603"/>
                </a:lnTo>
                <a:lnTo>
                  <a:pt x="12472" y="6493"/>
                </a:lnTo>
                <a:lnTo>
                  <a:pt x="12655" y="6310"/>
                </a:lnTo>
                <a:lnTo>
                  <a:pt x="12875" y="6163"/>
                </a:lnTo>
                <a:lnTo>
                  <a:pt x="13132" y="6053"/>
                </a:lnTo>
                <a:lnTo>
                  <a:pt x="13609" y="5906"/>
                </a:lnTo>
                <a:lnTo>
                  <a:pt x="14453" y="5613"/>
                </a:lnTo>
                <a:lnTo>
                  <a:pt x="14893" y="5429"/>
                </a:lnTo>
                <a:lnTo>
                  <a:pt x="15076" y="5319"/>
                </a:lnTo>
                <a:lnTo>
                  <a:pt x="15260" y="5173"/>
                </a:lnTo>
                <a:lnTo>
                  <a:pt x="15516" y="4953"/>
                </a:lnTo>
                <a:lnTo>
                  <a:pt x="15736" y="4659"/>
                </a:lnTo>
                <a:lnTo>
                  <a:pt x="15736" y="4696"/>
                </a:lnTo>
                <a:lnTo>
                  <a:pt x="15700" y="4806"/>
                </a:lnTo>
                <a:lnTo>
                  <a:pt x="15773" y="4916"/>
                </a:lnTo>
                <a:lnTo>
                  <a:pt x="15847" y="4989"/>
                </a:lnTo>
                <a:lnTo>
                  <a:pt x="15957" y="5026"/>
                </a:lnTo>
                <a:lnTo>
                  <a:pt x="16103" y="5063"/>
                </a:lnTo>
                <a:lnTo>
                  <a:pt x="16177" y="5099"/>
                </a:lnTo>
                <a:lnTo>
                  <a:pt x="16250" y="5209"/>
                </a:lnTo>
                <a:lnTo>
                  <a:pt x="16323" y="5356"/>
                </a:lnTo>
                <a:lnTo>
                  <a:pt x="16140" y="5393"/>
                </a:lnTo>
                <a:lnTo>
                  <a:pt x="15920" y="5466"/>
                </a:lnTo>
                <a:lnTo>
                  <a:pt x="15553" y="5650"/>
                </a:lnTo>
                <a:lnTo>
                  <a:pt x="15003" y="5833"/>
                </a:lnTo>
                <a:lnTo>
                  <a:pt x="14783" y="5906"/>
                </a:lnTo>
                <a:lnTo>
                  <a:pt x="14709" y="5980"/>
                </a:lnTo>
                <a:lnTo>
                  <a:pt x="14636" y="6090"/>
                </a:lnTo>
                <a:lnTo>
                  <a:pt x="14599" y="6163"/>
                </a:lnTo>
                <a:lnTo>
                  <a:pt x="14673" y="6273"/>
                </a:lnTo>
                <a:lnTo>
                  <a:pt x="14783" y="6310"/>
                </a:lnTo>
                <a:lnTo>
                  <a:pt x="14893" y="6310"/>
                </a:lnTo>
                <a:lnTo>
                  <a:pt x="15150" y="6273"/>
                </a:lnTo>
                <a:lnTo>
                  <a:pt x="15406" y="6163"/>
                </a:lnTo>
                <a:lnTo>
                  <a:pt x="15626" y="6053"/>
                </a:lnTo>
                <a:lnTo>
                  <a:pt x="16030" y="5870"/>
                </a:lnTo>
                <a:lnTo>
                  <a:pt x="16213" y="5723"/>
                </a:lnTo>
                <a:lnTo>
                  <a:pt x="16397" y="5576"/>
                </a:lnTo>
                <a:lnTo>
                  <a:pt x="16397" y="5833"/>
                </a:lnTo>
                <a:lnTo>
                  <a:pt x="16397" y="6090"/>
                </a:lnTo>
                <a:lnTo>
                  <a:pt x="16397" y="6493"/>
                </a:lnTo>
                <a:lnTo>
                  <a:pt x="16397" y="6567"/>
                </a:lnTo>
                <a:lnTo>
                  <a:pt x="16323" y="6603"/>
                </a:lnTo>
                <a:lnTo>
                  <a:pt x="16177" y="6933"/>
                </a:lnTo>
                <a:lnTo>
                  <a:pt x="16067" y="7264"/>
                </a:lnTo>
                <a:lnTo>
                  <a:pt x="15076" y="7264"/>
                </a:lnTo>
                <a:lnTo>
                  <a:pt x="14783" y="7300"/>
                </a:lnTo>
                <a:lnTo>
                  <a:pt x="14526" y="7410"/>
                </a:lnTo>
                <a:lnTo>
                  <a:pt x="14343" y="7594"/>
                </a:lnTo>
                <a:lnTo>
                  <a:pt x="14196" y="7814"/>
                </a:lnTo>
                <a:lnTo>
                  <a:pt x="14086" y="8034"/>
                </a:lnTo>
                <a:lnTo>
                  <a:pt x="14049" y="8181"/>
                </a:lnTo>
                <a:lnTo>
                  <a:pt x="14012" y="8327"/>
                </a:lnTo>
                <a:lnTo>
                  <a:pt x="14049" y="8584"/>
                </a:lnTo>
                <a:lnTo>
                  <a:pt x="14159" y="8841"/>
                </a:lnTo>
                <a:lnTo>
                  <a:pt x="14306" y="9098"/>
                </a:lnTo>
                <a:lnTo>
                  <a:pt x="14489" y="9318"/>
                </a:lnTo>
                <a:lnTo>
                  <a:pt x="14673" y="9538"/>
                </a:lnTo>
                <a:lnTo>
                  <a:pt x="14856" y="9758"/>
                </a:lnTo>
                <a:lnTo>
                  <a:pt x="15003" y="9831"/>
                </a:lnTo>
                <a:lnTo>
                  <a:pt x="15150" y="9868"/>
                </a:lnTo>
                <a:lnTo>
                  <a:pt x="15223" y="9831"/>
                </a:lnTo>
                <a:lnTo>
                  <a:pt x="15260" y="9758"/>
                </a:lnTo>
                <a:lnTo>
                  <a:pt x="15260" y="9685"/>
                </a:lnTo>
                <a:lnTo>
                  <a:pt x="15260" y="9574"/>
                </a:lnTo>
                <a:lnTo>
                  <a:pt x="15150" y="9428"/>
                </a:lnTo>
                <a:lnTo>
                  <a:pt x="14893" y="9134"/>
                </a:lnTo>
                <a:lnTo>
                  <a:pt x="14709" y="8951"/>
                </a:lnTo>
                <a:lnTo>
                  <a:pt x="14563" y="8731"/>
                </a:lnTo>
                <a:lnTo>
                  <a:pt x="14489" y="8511"/>
                </a:lnTo>
                <a:lnTo>
                  <a:pt x="14453" y="8364"/>
                </a:lnTo>
                <a:lnTo>
                  <a:pt x="14453" y="8254"/>
                </a:lnTo>
                <a:lnTo>
                  <a:pt x="14489" y="8107"/>
                </a:lnTo>
                <a:lnTo>
                  <a:pt x="14563" y="7997"/>
                </a:lnTo>
                <a:lnTo>
                  <a:pt x="14673" y="7850"/>
                </a:lnTo>
                <a:lnTo>
                  <a:pt x="14893" y="7740"/>
                </a:lnTo>
                <a:lnTo>
                  <a:pt x="15113" y="7667"/>
                </a:lnTo>
                <a:lnTo>
                  <a:pt x="15333" y="7630"/>
                </a:lnTo>
                <a:lnTo>
                  <a:pt x="16103" y="7630"/>
                </a:lnTo>
                <a:lnTo>
                  <a:pt x="15993" y="7850"/>
                </a:lnTo>
                <a:lnTo>
                  <a:pt x="15957" y="7961"/>
                </a:lnTo>
                <a:lnTo>
                  <a:pt x="15993" y="8107"/>
                </a:lnTo>
                <a:lnTo>
                  <a:pt x="16030" y="8327"/>
                </a:lnTo>
                <a:lnTo>
                  <a:pt x="16030" y="8584"/>
                </a:lnTo>
                <a:lnTo>
                  <a:pt x="16030" y="8804"/>
                </a:lnTo>
                <a:lnTo>
                  <a:pt x="15993" y="9024"/>
                </a:lnTo>
                <a:lnTo>
                  <a:pt x="15920" y="8841"/>
                </a:lnTo>
                <a:lnTo>
                  <a:pt x="15847" y="8694"/>
                </a:lnTo>
                <a:lnTo>
                  <a:pt x="15736" y="8511"/>
                </a:lnTo>
                <a:lnTo>
                  <a:pt x="15590" y="8364"/>
                </a:lnTo>
                <a:lnTo>
                  <a:pt x="15516" y="8327"/>
                </a:lnTo>
                <a:lnTo>
                  <a:pt x="15370" y="8327"/>
                </a:lnTo>
                <a:lnTo>
                  <a:pt x="15296" y="8364"/>
                </a:lnTo>
                <a:lnTo>
                  <a:pt x="15260" y="8437"/>
                </a:lnTo>
                <a:lnTo>
                  <a:pt x="15260" y="8511"/>
                </a:lnTo>
                <a:lnTo>
                  <a:pt x="15260" y="8584"/>
                </a:lnTo>
                <a:lnTo>
                  <a:pt x="15296" y="8657"/>
                </a:lnTo>
                <a:lnTo>
                  <a:pt x="15480" y="8914"/>
                </a:lnTo>
                <a:lnTo>
                  <a:pt x="15590" y="9171"/>
                </a:lnTo>
                <a:lnTo>
                  <a:pt x="15626" y="9464"/>
                </a:lnTo>
                <a:lnTo>
                  <a:pt x="15590" y="9795"/>
                </a:lnTo>
                <a:lnTo>
                  <a:pt x="15590" y="9868"/>
                </a:lnTo>
                <a:lnTo>
                  <a:pt x="15626" y="9978"/>
                </a:lnTo>
                <a:lnTo>
                  <a:pt x="15370" y="10308"/>
                </a:lnTo>
                <a:lnTo>
                  <a:pt x="15040" y="10638"/>
                </a:lnTo>
                <a:lnTo>
                  <a:pt x="14893" y="10748"/>
                </a:lnTo>
                <a:lnTo>
                  <a:pt x="14673" y="10895"/>
                </a:lnTo>
                <a:lnTo>
                  <a:pt x="14269" y="11042"/>
                </a:lnTo>
                <a:lnTo>
                  <a:pt x="14306" y="10968"/>
                </a:lnTo>
                <a:lnTo>
                  <a:pt x="14343" y="10638"/>
                </a:lnTo>
                <a:lnTo>
                  <a:pt x="14306" y="10345"/>
                </a:lnTo>
                <a:lnTo>
                  <a:pt x="14233" y="10015"/>
                </a:lnTo>
                <a:lnTo>
                  <a:pt x="14086" y="9721"/>
                </a:lnTo>
                <a:lnTo>
                  <a:pt x="13902" y="9428"/>
                </a:lnTo>
                <a:lnTo>
                  <a:pt x="13682" y="9171"/>
                </a:lnTo>
                <a:lnTo>
                  <a:pt x="13499" y="9024"/>
                </a:lnTo>
                <a:lnTo>
                  <a:pt x="13426" y="8914"/>
                </a:lnTo>
                <a:lnTo>
                  <a:pt x="13352" y="8841"/>
                </a:lnTo>
                <a:lnTo>
                  <a:pt x="13169" y="8841"/>
                </a:lnTo>
                <a:lnTo>
                  <a:pt x="12839" y="8694"/>
                </a:lnTo>
                <a:lnTo>
                  <a:pt x="12875" y="8584"/>
                </a:lnTo>
                <a:lnTo>
                  <a:pt x="12875" y="8437"/>
                </a:lnTo>
                <a:lnTo>
                  <a:pt x="12875" y="8364"/>
                </a:lnTo>
                <a:lnTo>
                  <a:pt x="12839" y="8327"/>
                </a:lnTo>
                <a:lnTo>
                  <a:pt x="12765" y="8291"/>
                </a:lnTo>
                <a:lnTo>
                  <a:pt x="12655" y="8291"/>
                </a:lnTo>
                <a:lnTo>
                  <a:pt x="12582" y="8327"/>
                </a:lnTo>
                <a:lnTo>
                  <a:pt x="12545" y="8401"/>
                </a:lnTo>
                <a:lnTo>
                  <a:pt x="12472" y="8584"/>
                </a:lnTo>
                <a:lnTo>
                  <a:pt x="12252" y="8547"/>
                </a:lnTo>
                <a:lnTo>
                  <a:pt x="12032" y="8584"/>
                </a:lnTo>
                <a:lnTo>
                  <a:pt x="11812" y="8621"/>
                </a:lnTo>
                <a:lnTo>
                  <a:pt x="11628" y="8694"/>
                </a:lnTo>
                <a:lnTo>
                  <a:pt x="11555" y="8584"/>
                </a:lnTo>
                <a:lnTo>
                  <a:pt x="11445" y="8511"/>
                </a:lnTo>
                <a:lnTo>
                  <a:pt x="11261" y="8511"/>
                </a:lnTo>
                <a:lnTo>
                  <a:pt x="11188" y="8584"/>
                </a:lnTo>
                <a:lnTo>
                  <a:pt x="11115" y="8657"/>
                </a:lnTo>
                <a:lnTo>
                  <a:pt x="11041" y="8731"/>
                </a:lnTo>
                <a:lnTo>
                  <a:pt x="10895" y="8914"/>
                </a:lnTo>
                <a:lnTo>
                  <a:pt x="10748" y="9061"/>
                </a:lnTo>
                <a:lnTo>
                  <a:pt x="10454" y="9208"/>
                </a:lnTo>
                <a:lnTo>
                  <a:pt x="10124" y="9318"/>
                </a:lnTo>
                <a:lnTo>
                  <a:pt x="9794" y="9391"/>
                </a:lnTo>
                <a:lnTo>
                  <a:pt x="9464" y="9428"/>
                </a:lnTo>
                <a:lnTo>
                  <a:pt x="8767" y="9428"/>
                </a:lnTo>
                <a:lnTo>
                  <a:pt x="8327" y="9354"/>
                </a:lnTo>
                <a:lnTo>
                  <a:pt x="8180" y="9318"/>
                </a:lnTo>
                <a:lnTo>
                  <a:pt x="8143" y="9318"/>
                </a:lnTo>
                <a:lnTo>
                  <a:pt x="8143" y="9281"/>
                </a:lnTo>
                <a:lnTo>
                  <a:pt x="8143" y="9134"/>
                </a:lnTo>
                <a:lnTo>
                  <a:pt x="8033" y="9024"/>
                </a:lnTo>
                <a:lnTo>
                  <a:pt x="8290" y="8621"/>
                </a:lnTo>
                <a:lnTo>
                  <a:pt x="8547" y="8181"/>
                </a:lnTo>
                <a:lnTo>
                  <a:pt x="8767" y="7924"/>
                </a:lnTo>
                <a:lnTo>
                  <a:pt x="8987" y="7630"/>
                </a:lnTo>
                <a:lnTo>
                  <a:pt x="9244" y="7410"/>
                </a:lnTo>
                <a:lnTo>
                  <a:pt x="9501" y="7154"/>
                </a:lnTo>
                <a:lnTo>
                  <a:pt x="9794" y="6970"/>
                </a:lnTo>
                <a:lnTo>
                  <a:pt x="10088" y="6787"/>
                </a:lnTo>
                <a:lnTo>
                  <a:pt x="10234" y="6713"/>
                </a:lnTo>
                <a:lnTo>
                  <a:pt x="10418" y="6713"/>
                </a:lnTo>
                <a:lnTo>
                  <a:pt x="10491" y="6750"/>
                </a:lnTo>
                <a:lnTo>
                  <a:pt x="10528" y="6823"/>
                </a:lnTo>
                <a:lnTo>
                  <a:pt x="10528" y="6897"/>
                </a:lnTo>
                <a:lnTo>
                  <a:pt x="10528" y="7043"/>
                </a:lnTo>
                <a:lnTo>
                  <a:pt x="10454" y="7154"/>
                </a:lnTo>
                <a:lnTo>
                  <a:pt x="10308" y="7374"/>
                </a:lnTo>
                <a:lnTo>
                  <a:pt x="10051" y="7667"/>
                </a:lnTo>
                <a:lnTo>
                  <a:pt x="9757" y="7961"/>
                </a:lnTo>
                <a:lnTo>
                  <a:pt x="9501" y="8291"/>
                </a:lnTo>
                <a:lnTo>
                  <a:pt x="9281" y="8657"/>
                </a:lnTo>
                <a:lnTo>
                  <a:pt x="9281" y="8731"/>
                </a:lnTo>
                <a:lnTo>
                  <a:pt x="9317" y="8841"/>
                </a:lnTo>
                <a:lnTo>
                  <a:pt x="9391" y="8878"/>
                </a:lnTo>
                <a:lnTo>
                  <a:pt x="9501" y="8878"/>
                </a:lnTo>
                <a:lnTo>
                  <a:pt x="9721" y="8694"/>
                </a:lnTo>
                <a:lnTo>
                  <a:pt x="9941" y="8474"/>
                </a:lnTo>
                <a:lnTo>
                  <a:pt x="10271" y="7997"/>
                </a:lnTo>
                <a:lnTo>
                  <a:pt x="10601" y="7630"/>
                </a:lnTo>
                <a:lnTo>
                  <a:pt x="10748" y="7447"/>
                </a:lnTo>
                <a:lnTo>
                  <a:pt x="10858" y="7227"/>
                </a:lnTo>
                <a:lnTo>
                  <a:pt x="10895" y="7043"/>
                </a:lnTo>
                <a:lnTo>
                  <a:pt x="10895" y="6860"/>
                </a:lnTo>
                <a:lnTo>
                  <a:pt x="10858" y="6677"/>
                </a:lnTo>
                <a:lnTo>
                  <a:pt x="10784" y="6530"/>
                </a:lnTo>
                <a:lnTo>
                  <a:pt x="10674" y="6383"/>
                </a:lnTo>
                <a:lnTo>
                  <a:pt x="10491" y="6310"/>
                </a:lnTo>
                <a:lnTo>
                  <a:pt x="10344" y="6310"/>
                </a:lnTo>
                <a:lnTo>
                  <a:pt x="10124" y="6347"/>
                </a:lnTo>
                <a:lnTo>
                  <a:pt x="9904" y="6420"/>
                </a:lnTo>
                <a:lnTo>
                  <a:pt x="9684" y="6567"/>
                </a:lnTo>
                <a:lnTo>
                  <a:pt x="9281" y="6860"/>
                </a:lnTo>
                <a:lnTo>
                  <a:pt x="8914" y="7190"/>
                </a:lnTo>
                <a:lnTo>
                  <a:pt x="8584" y="7557"/>
                </a:lnTo>
                <a:lnTo>
                  <a:pt x="8290" y="7887"/>
                </a:lnTo>
                <a:lnTo>
                  <a:pt x="8033" y="8254"/>
                </a:lnTo>
                <a:lnTo>
                  <a:pt x="7850" y="8657"/>
                </a:lnTo>
                <a:lnTo>
                  <a:pt x="7777" y="8878"/>
                </a:lnTo>
                <a:lnTo>
                  <a:pt x="7740" y="9098"/>
                </a:lnTo>
                <a:lnTo>
                  <a:pt x="7703" y="9098"/>
                </a:lnTo>
                <a:lnTo>
                  <a:pt x="7667" y="9171"/>
                </a:lnTo>
                <a:lnTo>
                  <a:pt x="7556" y="9208"/>
                </a:lnTo>
                <a:lnTo>
                  <a:pt x="7300" y="9208"/>
                </a:lnTo>
                <a:lnTo>
                  <a:pt x="6823" y="9098"/>
                </a:lnTo>
                <a:lnTo>
                  <a:pt x="6236" y="9098"/>
                </a:lnTo>
                <a:lnTo>
                  <a:pt x="5686" y="9171"/>
                </a:lnTo>
                <a:lnTo>
                  <a:pt x="5612" y="9171"/>
                </a:lnTo>
                <a:lnTo>
                  <a:pt x="5612" y="8988"/>
                </a:lnTo>
                <a:lnTo>
                  <a:pt x="5612" y="8804"/>
                </a:lnTo>
                <a:lnTo>
                  <a:pt x="5686" y="8657"/>
                </a:lnTo>
                <a:lnTo>
                  <a:pt x="5759" y="8511"/>
                </a:lnTo>
                <a:lnTo>
                  <a:pt x="5869" y="8364"/>
                </a:lnTo>
                <a:lnTo>
                  <a:pt x="6016" y="8291"/>
                </a:lnTo>
                <a:lnTo>
                  <a:pt x="6163" y="8181"/>
                </a:lnTo>
                <a:lnTo>
                  <a:pt x="6383" y="8144"/>
                </a:lnTo>
                <a:lnTo>
                  <a:pt x="6749" y="8034"/>
                </a:lnTo>
                <a:lnTo>
                  <a:pt x="7080" y="7924"/>
                </a:lnTo>
                <a:lnTo>
                  <a:pt x="7410" y="7777"/>
                </a:lnTo>
                <a:lnTo>
                  <a:pt x="7703" y="7594"/>
                </a:lnTo>
                <a:lnTo>
                  <a:pt x="7960" y="7374"/>
                </a:lnTo>
                <a:lnTo>
                  <a:pt x="8217" y="7154"/>
                </a:lnTo>
                <a:lnTo>
                  <a:pt x="8437" y="6897"/>
                </a:lnTo>
                <a:lnTo>
                  <a:pt x="8620" y="6603"/>
                </a:lnTo>
                <a:lnTo>
                  <a:pt x="8767" y="6383"/>
                </a:lnTo>
                <a:lnTo>
                  <a:pt x="8914" y="6090"/>
                </a:lnTo>
                <a:lnTo>
                  <a:pt x="8950" y="5943"/>
                </a:lnTo>
                <a:lnTo>
                  <a:pt x="8987" y="5796"/>
                </a:lnTo>
                <a:lnTo>
                  <a:pt x="8950" y="5650"/>
                </a:lnTo>
                <a:lnTo>
                  <a:pt x="8914" y="5540"/>
                </a:lnTo>
                <a:lnTo>
                  <a:pt x="8804" y="5540"/>
                </a:lnTo>
                <a:lnTo>
                  <a:pt x="8694" y="5576"/>
                </a:lnTo>
                <a:lnTo>
                  <a:pt x="8620" y="5686"/>
                </a:lnTo>
                <a:lnTo>
                  <a:pt x="8510" y="5943"/>
                </a:lnTo>
                <a:lnTo>
                  <a:pt x="8327" y="6310"/>
                </a:lnTo>
                <a:lnTo>
                  <a:pt x="8107" y="6677"/>
                </a:lnTo>
                <a:lnTo>
                  <a:pt x="7813" y="7007"/>
                </a:lnTo>
                <a:lnTo>
                  <a:pt x="7483" y="7264"/>
                </a:lnTo>
                <a:lnTo>
                  <a:pt x="7116" y="7484"/>
                </a:lnTo>
                <a:lnTo>
                  <a:pt x="6713" y="7667"/>
                </a:lnTo>
                <a:lnTo>
                  <a:pt x="6346" y="7777"/>
                </a:lnTo>
                <a:lnTo>
                  <a:pt x="6016" y="7887"/>
                </a:lnTo>
                <a:lnTo>
                  <a:pt x="5832" y="7924"/>
                </a:lnTo>
                <a:lnTo>
                  <a:pt x="5686" y="8034"/>
                </a:lnTo>
                <a:lnTo>
                  <a:pt x="5539" y="8144"/>
                </a:lnTo>
                <a:lnTo>
                  <a:pt x="5429" y="8291"/>
                </a:lnTo>
                <a:lnTo>
                  <a:pt x="5282" y="8511"/>
                </a:lnTo>
                <a:lnTo>
                  <a:pt x="5209" y="8768"/>
                </a:lnTo>
                <a:lnTo>
                  <a:pt x="5209" y="9024"/>
                </a:lnTo>
                <a:lnTo>
                  <a:pt x="5282" y="9281"/>
                </a:lnTo>
                <a:lnTo>
                  <a:pt x="4915" y="9391"/>
                </a:lnTo>
                <a:lnTo>
                  <a:pt x="4512" y="9501"/>
                </a:lnTo>
                <a:lnTo>
                  <a:pt x="4365" y="9501"/>
                </a:lnTo>
                <a:lnTo>
                  <a:pt x="4218" y="9464"/>
                </a:lnTo>
                <a:lnTo>
                  <a:pt x="4072" y="9428"/>
                </a:lnTo>
                <a:lnTo>
                  <a:pt x="3962" y="9354"/>
                </a:lnTo>
                <a:lnTo>
                  <a:pt x="3852" y="9244"/>
                </a:lnTo>
                <a:lnTo>
                  <a:pt x="3778" y="9134"/>
                </a:lnTo>
                <a:lnTo>
                  <a:pt x="3742" y="9024"/>
                </a:lnTo>
                <a:lnTo>
                  <a:pt x="3778" y="8841"/>
                </a:lnTo>
                <a:lnTo>
                  <a:pt x="3815" y="8768"/>
                </a:lnTo>
                <a:lnTo>
                  <a:pt x="3778" y="8694"/>
                </a:lnTo>
                <a:lnTo>
                  <a:pt x="3888" y="8547"/>
                </a:lnTo>
                <a:lnTo>
                  <a:pt x="3962" y="8401"/>
                </a:lnTo>
                <a:lnTo>
                  <a:pt x="4108" y="8107"/>
                </a:lnTo>
                <a:lnTo>
                  <a:pt x="4255" y="7850"/>
                </a:lnTo>
                <a:lnTo>
                  <a:pt x="4439" y="7520"/>
                </a:lnTo>
                <a:lnTo>
                  <a:pt x="4475" y="7374"/>
                </a:lnTo>
                <a:lnTo>
                  <a:pt x="4512" y="7227"/>
                </a:lnTo>
                <a:lnTo>
                  <a:pt x="4475" y="7043"/>
                </a:lnTo>
                <a:lnTo>
                  <a:pt x="4439" y="6897"/>
                </a:lnTo>
                <a:lnTo>
                  <a:pt x="4328" y="6823"/>
                </a:lnTo>
                <a:lnTo>
                  <a:pt x="4218" y="6750"/>
                </a:lnTo>
                <a:lnTo>
                  <a:pt x="4108" y="6713"/>
                </a:lnTo>
                <a:lnTo>
                  <a:pt x="3962" y="6713"/>
                </a:lnTo>
                <a:lnTo>
                  <a:pt x="3705" y="6750"/>
                </a:lnTo>
                <a:lnTo>
                  <a:pt x="3485" y="6823"/>
                </a:lnTo>
                <a:lnTo>
                  <a:pt x="3191" y="7007"/>
                </a:lnTo>
                <a:lnTo>
                  <a:pt x="2935" y="7227"/>
                </a:lnTo>
                <a:lnTo>
                  <a:pt x="2751" y="7447"/>
                </a:lnTo>
                <a:lnTo>
                  <a:pt x="2568" y="7667"/>
                </a:lnTo>
                <a:lnTo>
                  <a:pt x="2494" y="7667"/>
                </a:lnTo>
                <a:lnTo>
                  <a:pt x="2421" y="7704"/>
                </a:lnTo>
                <a:lnTo>
                  <a:pt x="2348" y="7850"/>
                </a:lnTo>
                <a:lnTo>
                  <a:pt x="2348" y="7887"/>
                </a:lnTo>
                <a:lnTo>
                  <a:pt x="2348" y="7961"/>
                </a:lnTo>
                <a:lnTo>
                  <a:pt x="2384" y="8034"/>
                </a:lnTo>
                <a:lnTo>
                  <a:pt x="2458" y="8071"/>
                </a:lnTo>
                <a:lnTo>
                  <a:pt x="2568" y="8107"/>
                </a:lnTo>
                <a:lnTo>
                  <a:pt x="2678" y="8107"/>
                </a:lnTo>
                <a:lnTo>
                  <a:pt x="2788" y="8071"/>
                </a:lnTo>
                <a:lnTo>
                  <a:pt x="2861" y="7997"/>
                </a:lnTo>
                <a:lnTo>
                  <a:pt x="3191" y="7630"/>
                </a:lnTo>
                <a:lnTo>
                  <a:pt x="3338" y="7447"/>
                </a:lnTo>
                <a:lnTo>
                  <a:pt x="3521" y="7300"/>
                </a:lnTo>
                <a:lnTo>
                  <a:pt x="3742" y="7227"/>
                </a:lnTo>
                <a:lnTo>
                  <a:pt x="3962" y="7154"/>
                </a:lnTo>
                <a:lnTo>
                  <a:pt x="4035" y="7154"/>
                </a:lnTo>
                <a:lnTo>
                  <a:pt x="4035" y="7190"/>
                </a:lnTo>
                <a:lnTo>
                  <a:pt x="4035" y="7300"/>
                </a:lnTo>
                <a:lnTo>
                  <a:pt x="3925" y="7557"/>
                </a:lnTo>
                <a:lnTo>
                  <a:pt x="3668" y="8034"/>
                </a:lnTo>
                <a:lnTo>
                  <a:pt x="3558" y="8327"/>
                </a:lnTo>
                <a:lnTo>
                  <a:pt x="3485" y="8474"/>
                </a:lnTo>
                <a:lnTo>
                  <a:pt x="3411" y="8547"/>
                </a:lnTo>
                <a:lnTo>
                  <a:pt x="3301" y="8621"/>
                </a:lnTo>
                <a:lnTo>
                  <a:pt x="3301" y="8657"/>
                </a:lnTo>
                <a:lnTo>
                  <a:pt x="3265" y="8694"/>
                </a:lnTo>
                <a:lnTo>
                  <a:pt x="3118" y="8804"/>
                </a:lnTo>
                <a:lnTo>
                  <a:pt x="2935" y="8841"/>
                </a:lnTo>
                <a:lnTo>
                  <a:pt x="2751" y="8878"/>
                </a:lnTo>
                <a:lnTo>
                  <a:pt x="2531" y="8878"/>
                </a:lnTo>
                <a:lnTo>
                  <a:pt x="2348" y="8841"/>
                </a:lnTo>
                <a:lnTo>
                  <a:pt x="2164" y="8768"/>
                </a:lnTo>
                <a:lnTo>
                  <a:pt x="2018" y="8694"/>
                </a:lnTo>
                <a:lnTo>
                  <a:pt x="1871" y="8584"/>
                </a:lnTo>
                <a:lnTo>
                  <a:pt x="1724" y="8437"/>
                </a:lnTo>
                <a:lnTo>
                  <a:pt x="1651" y="8291"/>
                </a:lnTo>
                <a:lnTo>
                  <a:pt x="1577" y="8144"/>
                </a:lnTo>
                <a:lnTo>
                  <a:pt x="1504" y="7961"/>
                </a:lnTo>
                <a:lnTo>
                  <a:pt x="1504" y="7777"/>
                </a:lnTo>
                <a:lnTo>
                  <a:pt x="1504" y="7594"/>
                </a:lnTo>
                <a:lnTo>
                  <a:pt x="1504" y="7447"/>
                </a:lnTo>
                <a:lnTo>
                  <a:pt x="1577" y="7264"/>
                </a:lnTo>
                <a:lnTo>
                  <a:pt x="1614" y="7154"/>
                </a:lnTo>
                <a:lnTo>
                  <a:pt x="1651" y="7043"/>
                </a:lnTo>
                <a:lnTo>
                  <a:pt x="1614" y="6970"/>
                </a:lnTo>
                <a:lnTo>
                  <a:pt x="1687" y="6970"/>
                </a:lnTo>
                <a:lnTo>
                  <a:pt x="1944" y="6860"/>
                </a:lnTo>
                <a:lnTo>
                  <a:pt x="2201" y="6787"/>
                </a:lnTo>
                <a:lnTo>
                  <a:pt x="2788" y="6493"/>
                </a:lnTo>
                <a:lnTo>
                  <a:pt x="3375" y="6163"/>
                </a:lnTo>
                <a:lnTo>
                  <a:pt x="3815" y="5870"/>
                </a:lnTo>
                <a:lnTo>
                  <a:pt x="3998" y="5686"/>
                </a:lnTo>
                <a:lnTo>
                  <a:pt x="4145" y="5503"/>
                </a:lnTo>
                <a:lnTo>
                  <a:pt x="4292" y="5283"/>
                </a:lnTo>
                <a:lnTo>
                  <a:pt x="4402" y="5099"/>
                </a:lnTo>
                <a:lnTo>
                  <a:pt x="4475" y="4843"/>
                </a:lnTo>
                <a:lnTo>
                  <a:pt x="4512" y="4586"/>
                </a:lnTo>
                <a:lnTo>
                  <a:pt x="4512" y="4402"/>
                </a:lnTo>
                <a:lnTo>
                  <a:pt x="4475" y="4182"/>
                </a:lnTo>
                <a:lnTo>
                  <a:pt x="4365" y="3999"/>
                </a:lnTo>
                <a:lnTo>
                  <a:pt x="4292" y="3926"/>
                </a:lnTo>
                <a:lnTo>
                  <a:pt x="4218" y="3889"/>
                </a:lnTo>
                <a:lnTo>
                  <a:pt x="3962" y="3816"/>
                </a:lnTo>
                <a:lnTo>
                  <a:pt x="3742" y="3779"/>
                </a:lnTo>
                <a:lnTo>
                  <a:pt x="3485" y="3816"/>
                </a:lnTo>
                <a:lnTo>
                  <a:pt x="3228" y="3852"/>
                </a:lnTo>
                <a:lnTo>
                  <a:pt x="2935" y="3962"/>
                </a:lnTo>
                <a:lnTo>
                  <a:pt x="2678" y="4072"/>
                </a:lnTo>
                <a:lnTo>
                  <a:pt x="2164" y="4366"/>
                </a:lnTo>
                <a:lnTo>
                  <a:pt x="1504" y="4733"/>
                </a:lnTo>
                <a:lnTo>
                  <a:pt x="1211" y="4916"/>
                </a:lnTo>
                <a:lnTo>
                  <a:pt x="917" y="5099"/>
                </a:lnTo>
                <a:lnTo>
                  <a:pt x="844" y="5173"/>
                </a:lnTo>
                <a:lnTo>
                  <a:pt x="807" y="5246"/>
                </a:lnTo>
                <a:lnTo>
                  <a:pt x="807" y="5319"/>
                </a:lnTo>
                <a:lnTo>
                  <a:pt x="844" y="5356"/>
                </a:lnTo>
                <a:lnTo>
                  <a:pt x="880" y="5429"/>
                </a:lnTo>
                <a:lnTo>
                  <a:pt x="954" y="5466"/>
                </a:lnTo>
                <a:lnTo>
                  <a:pt x="1101" y="5466"/>
                </a:lnTo>
                <a:lnTo>
                  <a:pt x="1541" y="5246"/>
                </a:lnTo>
                <a:lnTo>
                  <a:pt x="1944" y="4989"/>
                </a:lnTo>
                <a:lnTo>
                  <a:pt x="2788" y="4512"/>
                </a:lnTo>
                <a:lnTo>
                  <a:pt x="3191" y="4329"/>
                </a:lnTo>
                <a:lnTo>
                  <a:pt x="3375" y="4256"/>
                </a:lnTo>
                <a:lnTo>
                  <a:pt x="3595" y="4219"/>
                </a:lnTo>
                <a:lnTo>
                  <a:pt x="3742" y="4182"/>
                </a:lnTo>
                <a:lnTo>
                  <a:pt x="3852" y="4219"/>
                </a:lnTo>
                <a:lnTo>
                  <a:pt x="3998" y="4256"/>
                </a:lnTo>
                <a:lnTo>
                  <a:pt x="4035" y="4292"/>
                </a:lnTo>
                <a:lnTo>
                  <a:pt x="4072" y="4366"/>
                </a:lnTo>
                <a:lnTo>
                  <a:pt x="4108" y="4476"/>
                </a:lnTo>
                <a:lnTo>
                  <a:pt x="4108" y="4586"/>
                </a:lnTo>
                <a:lnTo>
                  <a:pt x="4072" y="4843"/>
                </a:lnTo>
                <a:lnTo>
                  <a:pt x="3998" y="5026"/>
                </a:lnTo>
                <a:lnTo>
                  <a:pt x="3852" y="5246"/>
                </a:lnTo>
                <a:lnTo>
                  <a:pt x="3705" y="5393"/>
                </a:lnTo>
                <a:lnTo>
                  <a:pt x="3558" y="5576"/>
                </a:lnTo>
                <a:lnTo>
                  <a:pt x="3155" y="5833"/>
                </a:lnTo>
                <a:lnTo>
                  <a:pt x="2788" y="6053"/>
                </a:lnTo>
                <a:lnTo>
                  <a:pt x="2348" y="6310"/>
                </a:lnTo>
                <a:lnTo>
                  <a:pt x="1908" y="6530"/>
                </a:lnTo>
                <a:lnTo>
                  <a:pt x="1467" y="6750"/>
                </a:lnTo>
                <a:lnTo>
                  <a:pt x="1321" y="6823"/>
                </a:lnTo>
                <a:lnTo>
                  <a:pt x="1247" y="6860"/>
                </a:lnTo>
                <a:lnTo>
                  <a:pt x="1211" y="6933"/>
                </a:lnTo>
                <a:lnTo>
                  <a:pt x="1174" y="6933"/>
                </a:lnTo>
                <a:lnTo>
                  <a:pt x="1064" y="6860"/>
                </a:lnTo>
                <a:lnTo>
                  <a:pt x="880" y="6713"/>
                </a:lnTo>
                <a:lnTo>
                  <a:pt x="697" y="6457"/>
                </a:lnTo>
                <a:lnTo>
                  <a:pt x="587" y="6273"/>
                </a:lnTo>
                <a:lnTo>
                  <a:pt x="514" y="6053"/>
                </a:lnTo>
                <a:lnTo>
                  <a:pt x="477" y="5833"/>
                </a:lnTo>
                <a:lnTo>
                  <a:pt x="477" y="5613"/>
                </a:lnTo>
                <a:lnTo>
                  <a:pt x="477" y="5356"/>
                </a:lnTo>
                <a:lnTo>
                  <a:pt x="550" y="5136"/>
                </a:lnTo>
                <a:lnTo>
                  <a:pt x="660" y="4879"/>
                </a:lnTo>
                <a:lnTo>
                  <a:pt x="770" y="4659"/>
                </a:lnTo>
                <a:lnTo>
                  <a:pt x="917" y="4476"/>
                </a:lnTo>
                <a:lnTo>
                  <a:pt x="1101" y="4292"/>
                </a:lnTo>
                <a:lnTo>
                  <a:pt x="1504" y="3962"/>
                </a:lnTo>
                <a:lnTo>
                  <a:pt x="1908" y="3705"/>
                </a:lnTo>
                <a:lnTo>
                  <a:pt x="2384" y="3485"/>
                </a:lnTo>
                <a:lnTo>
                  <a:pt x="2458" y="3412"/>
                </a:lnTo>
                <a:lnTo>
                  <a:pt x="2494" y="3302"/>
                </a:lnTo>
                <a:lnTo>
                  <a:pt x="2568" y="3119"/>
                </a:lnTo>
                <a:lnTo>
                  <a:pt x="2715" y="2898"/>
                </a:lnTo>
                <a:lnTo>
                  <a:pt x="2898" y="2715"/>
                </a:lnTo>
                <a:lnTo>
                  <a:pt x="3045" y="2532"/>
                </a:lnTo>
                <a:lnTo>
                  <a:pt x="3228" y="2385"/>
                </a:lnTo>
                <a:lnTo>
                  <a:pt x="3448" y="2238"/>
                </a:lnTo>
                <a:lnTo>
                  <a:pt x="3632" y="2128"/>
                </a:lnTo>
                <a:lnTo>
                  <a:pt x="3852" y="2055"/>
                </a:lnTo>
                <a:lnTo>
                  <a:pt x="4108" y="1981"/>
                </a:lnTo>
                <a:lnTo>
                  <a:pt x="4328" y="1945"/>
                </a:lnTo>
                <a:lnTo>
                  <a:pt x="4549" y="1908"/>
                </a:lnTo>
                <a:lnTo>
                  <a:pt x="4695" y="2055"/>
                </a:lnTo>
                <a:lnTo>
                  <a:pt x="4879" y="2165"/>
                </a:lnTo>
                <a:lnTo>
                  <a:pt x="5135" y="2348"/>
                </a:lnTo>
                <a:lnTo>
                  <a:pt x="5356" y="2568"/>
                </a:lnTo>
                <a:lnTo>
                  <a:pt x="5466" y="2715"/>
                </a:lnTo>
                <a:lnTo>
                  <a:pt x="5539" y="2898"/>
                </a:lnTo>
                <a:lnTo>
                  <a:pt x="5649" y="3229"/>
                </a:lnTo>
                <a:lnTo>
                  <a:pt x="5722" y="3559"/>
                </a:lnTo>
                <a:lnTo>
                  <a:pt x="5686" y="3926"/>
                </a:lnTo>
                <a:lnTo>
                  <a:pt x="5612" y="4256"/>
                </a:lnTo>
                <a:lnTo>
                  <a:pt x="5466" y="4549"/>
                </a:lnTo>
                <a:lnTo>
                  <a:pt x="5062" y="5063"/>
                </a:lnTo>
                <a:lnTo>
                  <a:pt x="4879" y="5319"/>
                </a:lnTo>
                <a:lnTo>
                  <a:pt x="4732" y="5613"/>
                </a:lnTo>
                <a:lnTo>
                  <a:pt x="4659" y="5943"/>
                </a:lnTo>
                <a:lnTo>
                  <a:pt x="4659" y="6090"/>
                </a:lnTo>
                <a:lnTo>
                  <a:pt x="4659" y="6273"/>
                </a:lnTo>
                <a:lnTo>
                  <a:pt x="4695" y="6420"/>
                </a:lnTo>
                <a:lnTo>
                  <a:pt x="4769" y="6567"/>
                </a:lnTo>
                <a:lnTo>
                  <a:pt x="4805" y="6677"/>
                </a:lnTo>
                <a:lnTo>
                  <a:pt x="4915" y="6787"/>
                </a:lnTo>
                <a:lnTo>
                  <a:pt x="5135" y="6933"/>
                </a:lnTo>
                <a:lnTo>
                  <a:pt x="5392" y="7007"/>
                </a:lnTo>
                <a:lnTo>
                  <a:pt x="5649" y="7043"/>
                </a:lnTo>
                <a:lnTo>
                  <a:pt x="5942" y="7007"/>
                </a:lnTo>
                <a:lnTo>
                  <a:pt x="6199" y="6933"/>
                </a:lnTo>
                <a:lnTo>
                  <a:pt x="6456" y="6823"/>
                </a:lnTo>
                <a:lnTo>
                  <a:pt x="6676" y="6677"/>
                </a:lnTo>
                <a:lnTo>
                  <a:pt x="6896" y="6457"/>
                </a:lnTo>
                <a:lnTo>
                  <a:pt x="7043" y="6200"/>
                </a:lnTo>
                <a:lnTo>
                  <a:pt x="7226" y="5980"/>
                </a:lnTo>
                <a:lnTo>
                  <a:pt x="7667" y="5246"/>
                </a:lnTo>
                <a:lnTo>
                  <a:pt x="7887" y="4879"/>
                </a:lnTo>
                <a:lnTo>
                  <a:pt x="8107" y="4476"/>
                </a:lnTo>
                <a:lnTo>
                  <a:pt x="8143" y="4402"/>
                </a:lnTo>
                <a:lnTo>
                  <a:pt x="8107" y="4329"/>
                </a:lnTo>
                <a:lnTo>
                  <a:pt x="8070" y="4256"/>
                </a:lnTo>
                <a:lnTo>
                  <a:pt x="8033" y="4182"/>
                </a:lnTo>
                <a:lnTo>
                  <a:pt x="7777" y="4182"/>
                </a:lnTo>
                <a:lnTo>
                  <a:pt x="7703" y="4256"/>
                </a:lnTo>
                <a:lnTo>
                  <a:pt x="7520" y="4586"/>
                </a:lnTo>
                <a:lnTo>
                  <a:pt x="7300" y="4879"/>
                </a:lnTo>
                <a:lnTo>
                  <a:pt x="6933" y="5540"/>
                </a:lnTo>
                <a:lnTo>
                  <a:pt x="6749" y="5796"/>
                </a:lnTo>
                <a:lnTo>
                  <a:pt x="6566" y="6053"/>
                </a:lnTo>
                <a:lnTo>
                  <a:pt x="6383" y="6273"/>
                </a:lnTo>
                <a:lnTo>
                  <a:pt x="6126" y="6493"/>
                </a:lnTo>
                <a:lnTo>
                  <a:pt x="5942" y="6567"/>
                </a:lnTo>
                <a:lnTo>
                  <a:pt x="5796" y="6603"/>
                </a:lnTo>
                <a:lnTo>
                  <a:pt x="5612" y="6567"/>
                </a:lnTo>
                <a:lnTo>
                  <a:pt x="5466" y="6530"/>
                </a:lnTo>
                <a:lnTo>
                  <a:pt x="5319" y="6457"/>
                </a:lnTo>
                <a:lnTo>
                  <a:pt x="5209" y="6347"/>
                </a:lnTo>
                <a:lnTo>
                  <a:pt x="5135" y="6200"/>
                </a:lnTo>
                <a:lnTo>
                  <a:pt x="5099" y="6016"/>
                </a:lnTo>
                <a:lnTo>
                  <a:pt x="5135" y="5833"/>
                </a:lnTo>
                <a:lnTo>
                  <a:pt x="5172" y="5686"/>
                </a:lnTo>
                <a:lnTo>
                  <a:pt x="5356" y="5393"/>
                </a:lnTo>
                <a:lnTo>
                  <a:pt x="5759" y="4879"/>
                </a:lnTo>
                <a:lnTo>
                  <a:pt x="5906" y="4659"/>
                </a:lnTo>
                <a:lnTo>
                  <a:pt x="6016" y="4402"/>
                </a:lnTo>
                <a:lnTo>
                  <a:pt x="6126" y="4146"/>
                </a:lnTo>
                <a:lnTo>
                  <a:pt x="6163" y="3889"/>
                </a:lnTo>
                <a:lnTo>
                  <a:pt x="6163" y="3632"/>
                </a:lnTo>
                <a:lnTo>
                  <a:pt x="6163" y="3339"/>
                </a:lnTo>
                <a:lnTo>
                  <a:pt x="6089" y="3082"/>
                </a:lnTo>
                <a:lnTo>
                  <a:pt x="6016" y="2825"/>
                </a:lnTo>
                <a:lnTo>
                  <a:pt x="5832" y="2532"/>
                </a:lnTo>
                <a:lnTo>
                  <a:pt x="5576" y="2165"/>
                </a:lnTo>
                <a:lnTo>
                  <a:pt x="5429" y="2018"/>
                </a:lnTo>
                <a:lnTo>
                  <a:pt x="5282" y="1908"/>
                </a:lnTo>
                <a:lnTo>
                  <a:pt x="5099" y="1798"/>
                </a:lnTo>
                <a:lnTo>
                  <a:pt x="4915" y="1725"/>
                </a:lnTo>
                <a:lnTo>
                  <a:pt x="4915" y="1688"/>
                </a:lnTo>
                <a:lnTo>
                  <a:pt x="4915" y="1468"/>
                </a:lnTo>
                <a:lnTo>
                  <a:pt x="4989" y="1321"/>
                </a:lnTo>
                <a:lnTo>
                  <a:pt x="5062" y="1174"/>
                </a:lnTo>
                <a:lnTo>
                  <a:pt x="5172" y="1028"/>
                </a:lnTo>
                <a:lnTo>
                  <a:pt x="5319" y="918"/>
                </a:lnTo>
                <a:lnTo>
                  <a:pt x="5502" y="844"/>
                </a:lnTo>
                <a:lnTo>
                  <a:pt x="5686" y="808"/>
                </a:lnTo>
                <a:lnTo>
                  <a:pt x="5869" y="771"/>
                </a:lnTo>
                <a:lnTo>
                  <a:pt x="6016" y="771"/>
                </a:lnTo>
                <a:lnTo>
                  <a:pt x="6199" y="808"/>
                </a:lnTo>
                <a:lnTo>
                  <a:pt x="6529" y="918"/>
                </a:lnTo>
                <a:lnTo>
                  <a:pt x="7190" y="1211"/>
                </a:lnTo>
                <a:lnTo>
                  <a:pt x="7080" y="1321"/>
                </a:lnTo>
                <a:lnTo>
                  <a:pt x="7043" y="1431"/>
                </a:lnTo>
                <a:lnTo>
                  <a:pt x="7043" y="1541"/>
                </a:lnTo>
                <a:lnTo>
                  <a:pt x="7043" y="1651"/>
                </a:lnTo>
                <a:lnTo>
                  <a:pt x="7153" y="1871"/>
                </a:lnTo>
                <a:lnTo>
                  <a:pt x="7300" y="2018"/>
                </a:lnTo>
                <a:lnTo>
                  <a:pt x="7446" y="2165"/>
                </a:lnTo>
                <a:lnTo>
                  <a:pt x="7556" y="2275"/>
                </a:lnTo>
                <a:lnTo>
                  <a:pt x="7446" y="2495"/>
                </a:lnTo>
                <a:lnTo>
                  <a:pt x="7263" y="3045"/>
                </a:lnTo>
                <a:lnTo>
                  <a:pt x="7153" y="3265"/>
                </a:lnTo>
                <a:lnTo>
                  <a:pt x="7043" y="3485"/>
                </a:lnTo>
                <a:lnTo>
                  <a:pt x="6933" y="3705"/>
                </a:lnTo>
                <a:lnTo>
                  <a:pt x="6896" y="3926"/>
                </a:lnTo>
                <a:lnTo>
                  <a:pt x="6896" y="3999"/>
                </a:lnTo>
                <a:lnTo>
                  <a:pt x="6970" y="4036"/>
                </a:lnTo>
                <a:lnTo>
                  <a:pt x="7043" y="4072"/>
                </a:lnTo>
                <a:lnTo>
                  <a:pt x="7116" y="4036"/>
                </a:lnTo>
                <a:lnTo>
                  <a:pt x="7263" y="3889"/>
                </a:lnTo>
                <a:lnTo>
                  <a:pt x="7410" y="3705"/>
                </a:lnTo>
                <a:lnTo>
                  <a:pt x="7593" y="3265"/>
                </a:lnTo>
                <a:lnTo>
                  <a:pt x="7777" y="2715"/>
                </a:lnTo>
                <a:lnTo>
                  <a:pt x="7813" y="2458"/>
                </a:lnTo>
                <a:lnTo>
                  <a:pt x="7813" y="2422"/>
                </a:lnTo>
                <a:lnTo>
                  <a:pt x="8363" y="2678"/>
                </a:lnTo>
                <a:lnTo>
                  <a:pt x="8584" y="2862"/>
                </a:lnTo>
                <a:lnTo>
                  <a:pt x="8694" y="3009"/>
                </a:lnTo>
                <a:lnTo>
                  <a:pt x="8804" y="3155"/>
                </a:lnTo>
                <a:lnTo>
                  <a:pt x="8877" y="3302"/>
                </a:lnTo>
                <a:lnTo>
                  <a:pt x="8877" y="3449"/>
                </a:lnTo>
                <a:lnTo>
                  <a:pt x="8840" y="3595"/>
                </a:lnTo>
                <a:lnTo>
                  <a:pt x="8694" y="3705"/>
                </a:lnTo>
                <a:lnTo>
                  <a:pt x="8620" y="3779"/>
                </a:lnTo>
                <a:lnTo>
                  <a:pt x="8584" y="3852"/>
                </a:lnTo>
                <a:lnTo>
                  <a:pt x="8584" y="3926"/>
                </a:lnTo>
                <a:lnTo>
                  <a:pt x="8620" y="3999"/>
                </a:lnTo>
                <a:lnTo>
                  <a:pt x="8657" y="4072"/>
                </a:lnTo>
                <a:lnTo>
                  <a:pt x="8730" y="4109"/>
                </a:lnTo>
                <a:lnTo>
                  <a:pt x="8840" y="4109"/>
                </a:lnTo>
                <a:lnTo>
                  <a:pt x="8914" y="4072"/>
                </a:lnTo>
                <a:lnTo>
                  <a:pt x="9097" y="3926"/>
                </a:lnTo>
                <a:lnTo>
                  <a:pt x="9207" y="3779"/>
                </a:lnTo>
                <a:lnTo>
                  <a:pt x="9281" y="3595"/>
                </a:lnTo>
                <a:lnTo>
                  <a:pt x="9281" y="3412"/>
                </a:lnTo>
                <a:lnTo>
                  <a:pt x="9281" y="3192"/>
                </a:lnTo>
                <a:lnTo>
                  <a:pt x="9207" y="3009"/>
                </a:lnTo>
                <a:lnTo>
                  <a:pt x="9097" y="2825"/>
                </a:lnTo>
                <a:lnTo>
                  <a:pt x="8987" y="2642"/>
                </a:lnTo>
                <a:lnTo>
                  <a:pt x="8804" y="2458"/>
                </a:lnTo>
                <a:lnTo>
                  <a:pt x="8584" y="2348"/>
                </a:lnTo>
                <a:lnTo>
                  <a:pt x="8107" y="2091"/>
                </a:lnTo>
                <a:lnTo>
                  <a:pt x="7887" y="1981"/>
                </a:lnTo>
                <a:lnTo>
                  <a:pt x="7593" y="1798"/>
                </a:lnTo>
                <a:lnTo>
                  <a:pt x="7446" y="1651"/>
                </a:lnTo>
                <a:lnTo>
                  <a:pt x="7373" y="1541"/>
                </a:lnTo>
                <a:lnTo>
                  <a:pt x="7336" y="1431"/>
                </a:lnTo>
                <a:lnTo>
                  <a:pt x="7373" y="1284"/>
                </a:lnTo>
                <a:lnTo>
                  <a:pt x="7483" y="1358"/>
                </a:lnTo>
                <a:lnTo>
                  <a:pt x="7556" y="1358"/>
                </a:lnTo>
                <a:lnTo>
                  <a:pt x="7593" y="1321"/>
                </a:lnTo>
                <a:lnTo>
                  <a:pt x="7630" y="1248"/>
                </a:lnTo>
                <a:lnTo>
                  <a:pt x="7703" y="1138"/>
                </a:lnTo>
                <a:lnTo>
                  <a:pt x="7813" y="954"/>
                </a:lnTo>
                <a:lnTo>
                  <a:pt x="7923" y="808"/>
                </a:lnTo>
                <a:lnTo>
                  <a:pt x="8107" y="698"/>
                </a:lnTo>
                <a:lnTo>
                  <a:pt x="8290" y="624"/>
                </a:lnTo>
                <a:lnTo>
                  <a:pt x="8474" y="588"/>
                </a:lnTo>
                <a:lnTo>
                  <a:pt x="8694" y="551"/>
                </a:lnTo>
                <a:lnTo>
                  <a:pt x="9060" y="514"/>
                </a:lnTo>
                <a:close/>
                <a:moveTo>
                  <a:pt x="13279" y="9318"/>
                </a:moveTo>
                <a:lnTo>
                  <a:pt x="13426" y="9428"/>
                </a:lnTo>
                <a:lnTo>
                  <a:pt x="13426" y="9464"/>
                </a:lnTo>
                <a:lnTo>
                  <a:pt x="13352" y="9464"/>
                </a:lnTo>
                <a:lnTo>
                  <a:pt x="13242" y="9538"/>
                </a:lnTo>
                <a:lnTo>
                  <a:pt x="12985" y="9868"/>
                </a:lnTo>
                <a:lnTo>
                  <a:pt x="12692" y="10198"/>
                </a:lnTo>
                <a:lnTo>
                  <a:pt x="12362" y="10492"/>
                </a:lnTo>
                <a:lnTo>
                  <a:pt x="12032" y="10748"/>
                </a:lnTo>
                <a:lnTo>
                  <a:pt x="11445" y="11078"/>
                </a:lnTo>
                <a:lnTo>
                  <a:pt x="10858" y="11409"/>
                </a:lnTo>
                <a:lnTo>
                  <a:pt x="10638" y="11372"/>
                </a:lnTo>
                <a:lnTo>
                  <a:pt x="10418" y="11299"/>
                </a:lnTo>
                <a:lnTo>
                  <a:pt x="10234" y="11188"/>
                </a:lnTo>
                <a:lnTo>
                  <a:pt x="10051" y="11078"/>
                </a:lnTo>
                <a:lnTo>
                  <a:pt x="10491" y="11005"/>
                </a:lnTo>
                <a:lnTo>
                  <a:pt x="10895" y="10858"/>
                </a:lnTo>
                <a:lnTo>
                  <a:pt x="11298" y="10675"/>
                </a:lnTo>
                <a:lnTo>
                  <a:pt x="11702" y="10492"/>
                </a:lnTo>
                <a:lnTo>
                  <a:pt x="12142" y="10235"/>
                </a:lnTo>
                <a:lnTo>
                  <a:pt x="12545" y="9941"/>
                </a:lnTo>
                <a:lnTo>
                  <a:pt x="12912" y="9648"/>
                </a:lnTo>
                <a:lnTo>
                  <a:pt x="13279" y="9318"/>
                </a:lnTo>
                <a:close/>
                <a:moveTo>
                  <a:pt x="13609" y="9648"/>
                </a:moveTo>
                <a:lnTo>
                  <a:pt x="13719" y="9795"/>
                </a:lnTo>
                <a:lnTo>
                  <a:pt x="13792" y="9978"/>
                </a:lnTo>
                <a:lnTo>
                  <a:pt x="13939" y="10345"/>
                </a:lnTo>
                <a:lnTo>
                  <a:pt x="13939" y="10602"/>
                </a:lnTo>
                <a:lnTo>
                  <a:pt x="13939" y="10858"/>
                </a:lnTo>
                <a:lnTo>
                  <a:pt x="13866" y="10968"/>
                </a:lnTo>
                <a:lnTo>
                  <a:pt x="13829" y="10932"/>
                </a:lnTo>
                <a:lnTo>
                  <a:pt x="13719" y="10932"/>
                </a:lnTo>
                <a:lnTo>
                  <a:pt x="13719" y="10968"/>
                </a:lnTo>
                <a:lnTo>
                  <a:pt x="13609" y="11188"/>
                </a:lnTo>
                <a:lnTo>
                  <a:pt x="12765" y="11299"/>
                </a:lnTo>
                <a:lnTo>
                  <a:pt x="12912" y="11188"/>
                </a:lnTo>
                <a:lnTo>
                  <a:pt x="13316" y="10895"/>
                </a:lnTo>
                <a:lnTo>
                  <a:pt x="13682" y="10565"/>
                </a:lnTo>
                <a:lnTo>
                  <a:pt x="13756" y="10492"/>
                </a:lnTo>
                <a:lnTo>
                  <a:pt x="13756" y="10381"/>
                </a:lnTo>
                <a:lnTo>
                  <a:pt x="13719" y="10308"/>
                </a:lnTo>
                <a:lnTo>
                  <a:pt x="13609" y="10271"/>
                </a:lnTo>
                <a:lnTo>
                  <a:pt x="13536" y="10271"/>
                </a:lnTo>
                <a:lnTo>
                  <a:pt x="13462" y="10308"/>
                </a:lnTo>
                <a:lnTo>
                  <a:pt x="13059" y="10638"/>
                </a:lnTo>
                <a:lnTo>
                  <a:pt x="12655" y="10968"/>
                </a:lnTo>
                <a:lnTo>
                  <a:pt x="12398" y="11152"/>
                </a:lnTo>
                <a:lnTo>
                  <a:pt x="12325" y="11225"/>
                </a:lnTo>
                <a:lnTo>
                  <a:pt x="12252" y="11372"/>
                </a:lnTo>
                <a:lnTo>
                  <a:pt x="11665" y="11409"/>
                </a:lnTo>
                <a:lnTo>
                  <a:pt x="11481" y="11445"/>
                </a:lnTo>
                <a:lnTo>
                  <a:pt x="11775" y="11299"/>
                </a:lnTo>
                <a:lnTo>
                  <a:pt x="12068" y="11115"/>
                </a:lnTo>
                <a:lnTo>
                  <a:pt x="12362" y="10932"/>
                </a:lnTo>
                <a:lnTo>
                  <a:pt x="12655" y="10748"/>
                </a:lnTo>
                <a:lnTo>
                  <a:pt x="12912" y="10492"/>
                </a:lnTo>
                <a:lnTo>
                  <a:pt x="13132" y="10271"/>
                </a:lnTo>
                <a:lnTo>
                  <a:pt x="13352" y="10015"/>
                </a:lnTo>
                <a:lnTo>
                  <a:pt x="13572" y="9721"/>
                </a:lnTo>
                <a:lnTo>
                  <a:pt x="13609" y="9648"/>
                </a:lnTo>
                <a:close/>
                <a:moveTo>
                  <a:pt x="9060" y="1"/>
                </a:moveTo>
                <a:lnTo>
                  <a:pt x="8804" y="37"/>
                </a:lnTo>
                <a:lnTo>
                  <a:pt x="8547" y="37"/>
                </a:lnTo>
                <a:lnTo>
                  <a:pt x="8290" y="111"/>
                </a:lnTo>
                <a:lnTo>
                  <a:pt x="8033" y="184"/>
                </a:lnTo>
                <a:lnTo>
                  <a:pt x="7813" y="294"/>
                </a:lnTo>
                <a:lnTo>
                  <a:pt x="7593" y="441"/>
                </a:lnTo>
                <a:lnTo>
                  <a:pt x="7410" y="624"/>
                </a:lnTo>
                <a:lnTo>
                  <a:pt x="7300" y="844"/>
                </a:lnTo>
                <a:lnTo>
                  <a:pt x="6896" y="624"/>
                </a:lnTo>
                <a:lnTo>
                  <a:pt x="6493" y="441"/>
                </a:lnTo>
                <a:lnTo>
                  <a:pt x="6273" y="367"/>
                </a:lnTo>
                <a:lnTo>
                  <a:pt x="6053" y="331"/>
                </a:lnTo>
                <a:lnTo>
                  <a:pt x="5612" y="331"/>
                </a:lnTo>
                <a:lnTo>
                  <a:pt x="5392" y="404"/>
                </a:lnTo>
                <a:lnTo>
                  <a:pt x="5209" y="477"/>
                </a:lnTo>
                <a:lnTo>
                  <a:pt x="5025" y="588"/>
                </a:lnTo>
                <a:lnTo>
                  <a:pt x="4842" y="734"/>
                </a:lnTo>
                <a:lnTo>
                  <a:pt x="4695" y="881"/>
                </a:lnTo>
                <a:lnTo>
                  <a:pt x="4585" y="1064"/>
                </a:lnTo>
                <a:lnTo>
                  <a:pt x="4512" y="1248"/>
                </a:lnTo>
                <a:lnTo>
                  <a:pt x="4475" y="1468"/>
                </a:lnTo>
                <a:lnTo>
                  <a:pt x="4182" y="1505"/>
                </a:lnTo>
                <a:lnTo>
                  <a:pt x="3888" y="1541"/>
                </a:lnTo>
                <a:lnTo>
                  <a:pt x="3595" y="1651"/>
                </a:lnTo>
                <a:lnTo>
                  <a:pt x="3338" y="1798"/>
                </a:lnTo>
                <a:lnTo>
                  <a:pt x="3081" y="1945"/>
                </a:lnTo>
                <a:lnTo>
                  <a:pt x="2861" y="2091"/>
                </a:lnTo>
                <a:lnTo>
                  <a:pt x="2641" y="2312"/>
                </a:lnTo>
                <a:lnTo>
                  <a:pt x="2421" y="2532"/>
                </a:lnTo>
                <a:lnTo>
                  <a:pt x="2238" y="2788"/>
                </a:lnTo>
                <a:lnTo>
                  <a:pt x="2091" y="3082"/>
                </a:lnTo>
                <a:lnTo>
                  <a:pt x="1981" y="3155"/>
                </a:lnTo>
                <a:lnTo>
                  <a:pt x="1834" y="3229"/>
                </a:lnTo>
                <a:lnTo>
                  <a:pt x="1504" y="3375"/>
                </a:lnTo>
                <a:lnTo>
                  <a:pt x="1211" y="3559"/>
                </a:lnTo>
                <a:lnTo>
                  <a:pt x="954" y="3779"/>
                </a:lnTo>
                <a:lnTo>
                  <a:pt x="697" y="3999"/>
                </a:lnTo>
                <a:lnTo>
                  <a:pt x="477" y="4256"/>
                </a:lnTo>
                <a:lnTo>
                  <a:pt x="330" y="4512"/>
                </a:lnTo>
                <a:lnTo>
                  <a:pt x="183" y="4769"/>
                </a:lnTo>
                <a:lnTo>
                  <a:pt x="73" y="5063"/>
                </a:lnTo>
                <a:lnTo>
                  <a:pt x="37" y="5319"/>
                </a:lnTo>
                <a:lnTo>
                  <a:pt x="0" y="5613"/>
                </a:lnTo>
                <a:lnTo>
                  <a:pt x="0" y="5906"/>
                </a:lnTo>
                <a:lnTo>
                  <a:pt x="73" y="6200"/>
                </a:lnTo>
                <a:lnTo>
                  <a:pt x="183" y="6493"/>
                </a:lnTo>
                <a:lnTo>
                  <a:pt x="294" y="6713"/>
                </a:lnTo>
                <a:lnTo>
                  <a:pt x="440" y="6933"/>
                </a:lnTo>
                <a:lnTo>
                  <a:pt x="660" y="7117"/>
                </a:lnTo>
                <a:lnTo>
                  <a:pt x="880" y="7300"/>
                </a:lnTo>
                <a:lnTo>
                  <a:pt x="1064" y="7374"/>
                </a:lnTo>
                <a:lnTo>
                  <a:pt x="1027" y="7594"/>
                </a:lnTo>
                <a:lnTo>
                  <a:pt x="1027" y="7814"/>
                </a:lnTo>
                <a:lnTo>
                  <a:pt x="1064" y="8034"/>
                </a:lnTo>
                <a:lnTo>
                  <a:pt x="1101" y="8217"/>
                </a:lnTo>
                <a:lnTo>
                  <a:pt x="1174" y="8437"/>
                </a:lnTo>
                <a:lnTo>
                  <a:pt x="1284" y="8621"/>
                </a:lnTo>
                <a:lnTo>
                  <a:pt x="1431" y="8804"/>
                </a:lnTo>
                <a:lnTo>
                  <a:pt x="1614" y="8988"/>
                </a:lnTo>
                <a:lnTo>
                  <a:pt x="1797" y="9098"/>
                </a:lnTo>
                <a:lnTo>
                  <a:pt x="1981" y="9208"/>
                </a:lnTo>
                <a:lnTo>
                  <a:pt x="2201" y="9281"/>
                </a:lnTo>
                <a:lnTo>
                  <a:pt x="2421" y="9318"/>
                </a:lnTo>
                <a:lnTo>
                  <a:pt x="2641" y="9354"/>
                </a:lnTo>
                <a:lnTo>
                  <a:pt x="2861" y="9318"/>
                </a:lnTo>
                <a:lnTo>
                  <a:pt x="3081" y="9281"/>
                </a:lnTo>
                <a:lnTo>
                  <a:pt x="3301" y="9208"/>
                </a:lnTo>
                <a:lnTo>
                  <a:pt x="3375" y="9354"/>
                </a:lnTo>
                <a:lnTo>
                  <a:pt x="3448" y="9501"/>
                </a:lnTo>
                <a:lnTo>
                  <a:pt x="3595" y="9648"/>
                </a:lnTo>
                <a:lnTo>
                  <a:pt x="3742" y="9758"/>
                </a:lnTo>
                <a:lnTo>
                  <a:pt x="3925" y="9868"/>
                </a:lnTo>
                <a:lnTo>
                  <a:pt x="4108" y="9905"/>
                </a:lnTo>
                <a:lnTo>
                  <a:pt x="4292" y="9941"/>
                </a:lnTo>
                <a:lnTo>
                  <a:pt x="4475" y="9941"/>
                </a:lnTo>
                <a:lnTo>
                  <a:pt x="4842" y="9905"/>
                </a:lnTo>
                <a:lnTo>
                  <a:pt x="5246" y="9795"/>
                </a:lnTo>
                <a:lnTo>
                  <a:pt x="5686" y="9648"/>
                </a:lnTo>
                <a:lnTo>
                  <a:pt x="6163" y="9574"/>
                </a:lnTo>
                <a:lnTo>
                  <a:pt x="6603" y="9574"/>
                </a:lnTo>
                <a:lnTo>
                  <a:pt x="7080" y="9611"/>
                </a:lnTo>
                <a:lnTo>
                  <a:pt x="7446" y="9648"/>
                </a:lnTo>
                <a:lnTo>
                  <a:pt x="7630" y="9648"/>
                </a:lnTo>
                <a:lnTo>
                  <a:pt x="7813" y="9611"/>
                </a:lnTo>
                <a:lnTo>
                  <a:pt x="7960" y="9721"/>
                </a:lnTo>
                <a:lnTo>
                  <a:pt x="8143" y="9795"/>
                </a:lnTo>
                <a:lnTo>
                  <a:pt x="8327" y="9831"/>
                </a:lnTo>
                <a:lnTo>
                  <a:pt x="8547" y="9868"/>
                </a:lnTo>
                <a:lnTo>
                  <a:pt x="9024" y="9905"/>
                </a:lnTo>
                <a:lnTo>
                  <a:pt x="9391" y="9868"/>
                </a:lnTo>
                <a:lnTo>
                  <a:pt x="9501" y="9868"/>
                </a:lnTo>
                <a:lnTo>
                  <a:pt x="9354" y="10161"/>
                </a:lnTo>
                <a:lnTo>
                  <a:pt x="9317" y="10308"/>
                </a:lnTo>
                <a:lnTo>
                  <a:pt x="9281" y="10492"/>
                </a:lnTo>
                <a:lnTo>
                  <a:pt x="9317" y="10638"/>
                </a:lnTo>
                <a:lnTo>
                  <a:pt x="9354" y="10785"/>
                </a:lnTo>
                <a:lnTo>
                  <a:pt x="9464" y="11078"/>
                </a:lnTo>
                <a:lnTo>
                  <a:pt x="9647" y="11335"/>
                </a:lnTo>
                <a:lnTo>
                  <a:pt x="9831" y="11519"/>
                </a:lnTo>
                <a:lnTo>
                  <a:pt x="9977" y="11629"/>
                </a:lnTo>
                <a:lnTo>
                  <a:pt x="10198" y="11739"/>
                </a:lnTo>
                <a:lnTo>
                  <a:pt x="10381" y="11812"/>
                </a:lnTo>
                <a:lnTo>
                  <a:pt x="10821" y="11922"/>
                </a:lnTo>
                <a:lnTo>
                  <a:pt x="11298" y="11959"/>
                </a:lnTo>
                <a:lnTo>
                  <a:pt x="11775" y="11922"/>
                </a:lnTo>
                <a:lnTo>
                  <a:pt x="12215" y="11885"/>
                </a:lnTo>
                <a:lnTo>
                  <a:pt x="13095" y="11775"/>
                </a:lnTo>
                <a:lnTo>
                  <a:pt x="13939" y="11665"/>
                </a:lnTo>
                <a:lnTo>
                  <a:pt x="14343" y="11555"/>
                </a:lnTo>
                <a:lnTo>
                  <a:pt x="14746" y="11409"/>
                </a:lnTo>
                <a:lnTo>
                  <a:pt x="15076" y="11262"/>
                </a:lnTo>
                <a:lnTo>
                  <a:pt x="15370" y="11042"/>
                </a:lnTo>
                <a:lnTo>
                  <a:pt x="15626" y="10785"/>
                </a:lnTo>
                <a:lnTo>
                  <a:pt x="15847" y="10528"/>
                </a:lnTo>
                <a:lnTo>
                  <a:pt x="16030" y="10235"/>
                </a:lnTo>
                <a:lnTo>
                  <a:pt x="16213" y="9941"/>
                </a:lnTo>
                <a:lnTo>
                  <a:pt x="16360" y="9648"/>
                </a:lnTo>
                <a:lnTo>
                  <a:pt x="16433" y="9318"/>
                </a:lnTo>
                <a:lnTo>
                  <a:pt x="16507" y="8988"/>
                </a:lnTo>
                <a:lnTo>
                  <a:pt x="16543" y="8657"/>
                </a:lnTo>
                <a:lnTo>
                  <a:pt x="16507" y="8327"/>
                </a:lnTo>
                <a:lnTo>
                  <a:pt x="16470" y="7997"/>
                </a:lnTo>
                <a:lnTo>
                  <a:pt x="16690" y="7447"/>
                </a:lnTo>
                <a:lnTo>
                  <a:pt x="16837" y="6933"/>
                </a:lnTo>
                <a:lnTo>
                  <a:pt x="16910" y="6347"/>
                </a:lnTo>
                <a:lnTo>
                  <a:pt x="16910" y="5796"/>
                </a:lnTo>
                <a:lnTo>
                  <a:pt x="16837" y="5429"/>
                </a:lnTo>
                <a:lnTo>
                  <a:pt x="16727" y="5063"/>
                </a:lnTo>
                <a:lnTo>
                  <a:pt x="16654" y="4916"/>
                </a:lnTo>
                <a:lnTo>
                  <a:pt x="16543" y="4769"/>
                </a:lnTo>
                <a:lnTo>
                  <a:pt x="16397" y="4659"/>
                </a:lnTo>
                <a:lnTo>
                  <a:pt x="16250" y="4586"/>
                </a:lnTo>
                <a:lnTo>
                  <a:pt x="16250" y="4146"/>
                </a:lnTo>
                <a:lnTo>
                  <a:pt x="16177" y="3742"/>
                </a:lnTo>
                <a:lnTo>
                  <a:pt x="16030" y="3375"/>
                </a:lnTo>
                <a:lnTo>
                  <a:pt x="15773" y="3009"/>
                </a:lnTo>
                <a:lnTo>
                  <a:pt x="15626" y="2825"/>
                </a:lnTo>
                <a:lnTo>
                  <a:pt x="15443" y="2642"/>
                </a:lnTo>
                <a:lnTo>
                  <a:pt x="15223" y="2495"/>
                </a:lnTo>
                <a:lnTo>
                  <a:pt x="15003" y="2385"/>
                </a:lnTo>
                <a:lnTo>
                  <a:pt x="14746" y="2238"/>
                </a:lnTo>
                <a:lnTo>
                  <a:pt x="14526" y="2055"/>
                </a:lnTo>
                <a:lnTo>
                  <a:pt x="14379" y="1835"/>
                </a:lnTo>
                <a:lnTo>
                  <a:pt x="14233" y="1578"/>
                </a:lnTo>
                <a:lnTo>
                  <a:pt x="14123" y="1358"/>
                </a:lnTo>
                <a:lnTo>
                  <a:pt x="13976" y="1138"/>
                </a:lnTo>
                <a:lnTo>
                  <a:pt x="13829" y="991"/>
                </a:lnTo>
                <a:lnTo>
                  <a:pt x="13682" y="808"/>
                </a:lnTo>
                <a:lnTo>
                  <a:pt x="13499" y="698"/>
                </a:lnTo>
                <a:lnTo>
                  <a:pt x="13279" y="588"/>
                </a:lnTo>
                <a:lnTo>
                  <a:pt x="13059" y="514"/>
                </a:lnTo>
                <a:lnTo>
                  <a:pt x="12802" y="441"/>
                </a:lnTo>
                <a:lnTo>
                  <a:pt x="12362" y="441"/>
                </a:lnTo>
                <a:lnTo>
                  <a:pt x="11885" y="477"/>
                </a:lnTo>
                <a:lnTo>
                  <a:pt x="11408" y="588"/>
                </a:lnTo>
                <a:lnTo>
                  <a:pt x="10968" y="698"/>
                </a:lnTo>
                <a:lnTo>
                  <a:pt x="10821" y="514"/>
                </a:lnTo>
                <a:lnTo>
                  <a:pt x="10601" y="331"/>
                </a:lnTo>
                <a:lnTo>
                  <a:pt x="10381" y="221"/>
                </a:lnTo>
                <a:lnTo>
                  <a:pt x="10124" y="147"/>
                </a:lnTo>
                <a:lnTo>
                  <a:pt x="9867" y="74"/>
                </a:lnTo>
                <a:lnTo>
                  <a:pt x="9574" y="37"/>
                </a:lnTo>
                <a:lnTo>
                  <a:pt x="9060" y="1"/>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514" name="Google Shape;514;p10"/>
          <p:cNvSpPr/>
          <p:nvPr/>
        </p:nvSpPr>
        <p:spPr>
          <a:xfrm rot="-5400000">
            <a:off x="7996280" y="316930"/>
            <a:ext cx="279906" cy="357966"/>
          </a:xfrm>
          <a:custGeom>
            <a:avLst/>
            <a:gdLst/>
            <a:ahLst/>
            <a:cxnLst/>
            <a:rect l="l" t="t" r="r" b="b"/>
            <a:pathLst>
              <a:path w="9868" h="12620" extrusionOk="0">
                <a:moveTo>
                  <a:pt x="4182" y="661"/>
                </a:moveTo>
                <a:lnTo>
                  <a:pt x="4182" y="918"/>
                </a:lnTo>
                <a:lnTo>
                  <a:pt x="4182" y="1431"/>
                </a:lnTo>
                <a:lnTo>
                  <a:pt x="4145" y="2202"/>
                </a:lnTo>
                <a:lnTo>
                  <a:pt x="3925" y="2165"/>
                </a:lnTo>
                <a:lnTo>
                  <a:pt x="3962" y="2018"/>
                </a:lnTo>
                <a:lnTo>
                  <a:pt x="3962" y="1835"/>
                </a:lnTo>
                <a:lnTo>
                  <a:pt x="3889" y="1468"/>
                </a:lnTo>
                <a:lnTo>
                  <a:pt x="3852" y="1101"/>
                </a:lnTo>
                <a:lnTo>
                  <a:pt x="3889" y="918"/>
                </a:lnTo>
                <a:lnTo>
                  <a:pt x="3962" y="771"/>
                </a:lnTo>
                <a:lnTo>
                  <a:pt x="3999" y="698"/>
                </a:lnTo>
                <a:lnTo>
                  <a:pt x="4072" y="661"/>
                </a:lnTo>
                <a:close/>
                <a:moveTo>
                  <a:pt x="1541" y="404"/>
                </a:moveTo>
                <a:lnTo>
                  <a:pt x="1578" y="441"/>
                </a:lnTo>
                <a:lnTo>
                  <a:pt x="1614" y="514"/>
                </a:lnTo>
                <a:lnTo>
                  <a:pt x="1614" y="1138"/>
                </a:lnTo>
                <a:lnTo>
                  <a:pt x="1688" y="2202"/>
                </a:lnTo>
                <a:lnTo>
                  <a:pt x="1284" y="2238"/>
                </a:lnTo>
                <a:lnTo>
                  <a:pt x="1211" y="2238"/>
                </a:lnTo>
                <a:lnTo>
                  <a:pt x="1211" y="1871"/>
                </a:lnTo>
                <a:lnTo>
                  <a:pt x="1174" y="1505"/>
                </a:lnTo>
                <a:lnTo>
                  <a:pt x="1211" y="1211"/>
                </a:lnTo>
                <a:lnTo>
                  <a:pt x="1248" y="954"/>
                </a:lnTo>
                <a:lnTo>
                  <a:pt x="1358" y="404"/>
                </a:lnTo>
                <a:close/>
                <a:moveTo>
                  <a:pt x="3815" y="2678"/>
                </a:moveTo>
                <a:lnTo>
                  <a:pt x="4439" y="2715"/>
                </a:lnTo>
                <a:lnTo>
                  <a:pt x="5026" y="2789"/>
                </a:lnTo>
                <a:lnTo>
                  <a:pt x="5026" y="2825"/>
                </a:lnTo>
                <a:lnTo>
                  <a:pt x="5136" y="3485"/>
                </a:lnTo>
                <a:lnTo>
                  <a:pt x="3925" y="3559"/>
                </a:lnTo>
                <a:lnTo>
                  <a:pt x="2678" y="3632"/>
                </a:lnTo>
                <a:lnTo>
                  <a:pt x="1358" y="3669"/>
                </a:lnTo>
                <a:lnTo>
                  <a:pt x="917" y="3706"/>
                </a:lnTo>
                <a:lnTo>
                  <a:pt x="477" y="3742"/>
                </a:lnTo>
                <a:lnTo>
                  <a:pt x="441" y="3229"/>
                </a:lnTo>
                <a:lnTo>
                  <a:pt x="441" y="2972"/>
                </a:lnTo>
                <a:lnTo>
                  <a:pt x="404" y="2862"/>
                </a:lnTo>
                <a:lnTo>
                  <a:pt x="331" y="2752"/>
                </a:lnTo>
                <a:lnTo>
                  <a:pt x="587" y="2789"/>
                </a:lnTo>
                <a:lnTo>
                  <a:pt x="807" y="2789"/>
                </a:lnTo>
                <a:lnTo>
                  <a:pt x="1284" y="2752"/>
                </a:lnTo>
                <a:lnTo>
                  <a:pt x="1945" y="2678"/>
                </a:lnTo>
                <a:close/>
                <a:moveTo>
                  <a:pt x="4916" y="3999"/>
                </a:moveTo>
                <a:lnTo>
                  <a:pt x="4989" y="4072"/>
                </a:lnTo>
                <a:lnTo>
                  <a:pt x="5136" y="4109"/>
                </a:lnTo>
                <a:lnTo>
                  <a:pt x="5209" y="4072"/>
                </a:lnTo>
                <a:lnTo>
                  <a:pt x="5246" y="4623"/>
                </a:lnTo>
                <a:lnTo>
                  <a:pt x="5209" y="5173"/>
                </a:lnTo>
                <a:lnTo>
                  <a:pt x="5173" y="5430"/>
                </a:lnTo>
                <a:lnTo>
                  <a:pt x="5099" y="5723"/>
                </a:lnTo>
                <a:lnTo>
                  <a:pt x="4989" y="5980"/>
                </a:lnTo>
                <a:lnTo>
                  <a:pt x="4806" y="6200"/>
                </a:lnTo>
                <a:lnTo>
                  <a:pt x="4659" y="6310"/>
                </a:lnTo>
                <a:lnTo>
                  <a:pt x="4476" y="6420"/>
                </a:lnTo>
                <a:lnTo>
                  <a:pt x="4292" y="6457"/>
                </a:lnTo>
                <a:lnTo>
                  <a:pt x="4072" y="6493"/>
                </a:lnTo>
                <a:lnTo>
                  <a:pt x="3632" y="6530"/>
                </a:lnTo>
                <a:lnTo>
                  <a:pt x="3265" y="6567"/>
                </a:lnTo>
                <a:lnTo>
                  <a:pt x="2605" y="6567"/>
                </a:lnTo>
                <a:lnTo>
                  <a:pt x="2642" y="6493"/>
                </a:lnTo>
                <a:lnTo>
                  <a:pt x="2678" y="6383"/>
                </a:lnTo>
                <a:lnTo>
                  <a:pt x="2788" y="6310"/>
                </a:lnTo>
                <a:lnTo>
                  <a:pt x="2825" y="6273"/>
                </a:lnTo>
                <a:lnTo>
                  <a:pt x="2825" y="6237"/>
                </a:lnTo>
                <a:lnTo>
                  <a:pt x="2788" y="6200"/>
                </a:lnTo>
                <a:lnTo>
                  <a:pt x="2715" y="6200"/>
                </a:lnTo>
                <a:lnTo>
                  <a:pt x="2605" y="6237"/>
                </a:lnTo>
                <a:lnTo>
                  <a:pt x="2458" y="6310"/>
                </a:lnTo>
                <a:lnTo>
                  <a:pt x="2348" y="6420"/>
                </a:lnTo>
                <a:lnTo>
                  <a:pt x="2311" y="6567"/>
                </a:lnTo>
                <a:lnTo>
                  <a:pt x="1724" y="6493"/>
                </a:lnTo>
                <a:lnTo>
                  <a:pt x="1541" y="6457"/>
                </a:lnTo>
                <a:lnTo>
                  <a:pt x="1688" y="6420"/>
                </a:lnTo>
                <a:lnTo>
                  <a:pt x="2055" y="6383"/>
                </a:lnTo>
                <a:lnTo>
                  <a:pt x="2201" y="6310"/>
                </a:lnTo>
                <a:lnTo>
                  <a:pt x="2275" y="6237"/>
                </a:lnTo>
                <a:lnTo>
                  <a:pt x="2311" y="6163"/>
                </a:lnTo>
                <a:lnTo>
                  <a:pt x="2311" y="6090"/>
                </a:lnTo>
                <a:lnTo>
                  <a:pt x="2275" y="6016"/>
                </a:lnTo>
                <a:lnTo>
                  <a:pt x="2238" y="5980"/>
                </a:lnTo>
                <a:lnTo>
                  <a:pt x="2201" y="5943"/>
                </a:lnTo>
                <a:lnTo>
                  <a:pt x="2055" y="5943"/>
                </a:lnTo>
                <a:lnTo>
                  <a:pt x="1981" y="6016"/>
                </a:lnTo>
                <a:lnTo>
                  <a:pt x="1798" y="6053"/>
                </a:lnTo>
                <a:lnTo>
                  <a:pt x="1394" y="6127"/>
                </a:lnTo>
                <a:lnTo>
                  <a:pt x="1138" y="6200"/>
                </a:lnTo>
                <a:lnTo>
                  <a:pt x="917" y="6273"/>
                </a:lnTo>
                <a:lnTo>
                  <a:pt x="807" y="6200"/>
                </a:lnTo>
                <a:lnTo>
                  <a:pt x="697" y="6127"/>
                </a:lnTo>
                <a:lnTo>
                  <a:pt x="661" y="5980"/>
                </a:lnTo>
                <a:lnTo>
                  <a:pt x="624" y="5870"/>
                </a:lnTo>
                <a:lnTo>
                  <a:pt x="624" y="5870"/>
                </a:lnTo>
                <a:lnTo>
                  <a:pt x="844" y="5906"/>
                </a:lnTo>
                <a:lnTo>
                  <a:pt x="1504" y="5906"/>
                </a:lnTo>
                <a:lnTo>
                  <a:pt x="1724" y="5870"/>
                </a:lnTo>
                <a:lnTo>
                  <a:pt x="1945" y="5833"/>
                </a:lnTo>
                <a:lnTo>
                  <a:pt x="1981" y="5796"/>
                </a:lnTo>
                <a:lnTo>
                  <a:pt x="2018" y="5760"/>
                </a:lnTo>
                <a:lnTo>
                  <a:pt x="2055" y="5650"/>
                </a:lnTo>
                <a:lnTo>
                  <a:pt x="1981" y="5540"/>
                </a:lnTo>
                <a:lnTo>
                  <a:pt x="1945" y="5503"/>
                </a:lnTo>
                <a:lnTo>
                  <a:pt x="1504" y="5503"/>
                </a:lnTo>
                <a:lnTo>
                  <a:pt x="1101" y="5540"/>
                </a:lnTo>
                <a:lnTo>
                  <a:pt x="844" y="5576"/>
                </a:lnTo>
                <a:lnTo>
                  <a:pt x="587" y="5576"/>
                </a:lnTo>
                <a:lnTo>
                  <a:pt x="587" y="5356"/>
                </a:lnTo>
                <a:lnTo>
                  <a:pt x="734" y="5430"/>
                </a:lnTo>
                <a:lnTo>
                  <a:pt x="881" y="5466"/>
                </a:lnTo>
                <a:lnTo>
                  <a:pt x="1211" y="5466"/>
                </a:lnTo>
                <a:lnTo>
                  <a:pt x="1541" y="5393"/>
                </a:lnTo>
                <a:lnTo>
                  <a:pt x="1835" y="5246"/>
                </a:lnTo>
                <a:lnTo>
                  <a:pt x="1871" y="5173"/>
                </a:lnTo>
                <a:lnTo>
                  <a:pt x="1908" y="5099"/>
                </a:lnTo>
                <a:lnTo>
                  <a:pt x="1908" y="5026"/>
                </a:lnTo>
                <a:lnTo>
                  <a:pt x="1871" y="4953"/>
                </a:lnTo>
                <a:lnTo>
                  <a:pt x="1835" y="4916"/>
                </a:lnTo>
                <a:lnTo>
                  <a:pt x="1761" y="4879"/>
                </a:lnTo>
                <a:lnTo>
                  <a:pt x="1724" y="4879"/>
                </a:lnTo>
                <a:lnTo>
                  <a:pt x="1614" y="4916"/>
                </a:lnTo>
                <a:lnTo>
                  <a:pt x="1358" y="5026"/>
                </a:lnTo>
                <a:lnTo>
                  <a:pt x="1101" y="5099"/>
                </a:lnTo>
                <a:lnTo>
                  <a:pt x="844" y="5099"/>
                </a:lnTo>
                <a:lnTo>
                  <a:pt x="551" y="5063"/>
                </a:lnTo>
                <a:lnTo>
                  <a:pt x="551" y="4916"/>
                </a:lnTo>
                <a:lnTo>
                  <a:pt x="844" y="4879"/>
                </a:lnTo>
                <a:lnTo>
                  <a:pt x="1138" y="4879"/>
                </a:lnTo>
                <a:lnTo>
                  <a:pt x="1724" y="4769"/>
                </a:lnTo>
                <a:lnTo>
                  <a:pt x="1908" y="4696"/>
                </a:lnTo>
                <a:lnTo>
                  <a:pt x="2091" y="4586"/>
                </a:lnTo>
                <a:lnTo>
                  <a:pt x="2128" y="4513"/>
                </a:lnTo>
                <a:lnTo>
                  <a:pt x="2165" y="4439"/>
                </a:lnTo>
                <a:lnTo>
                  <a:pt x="2128" y="4329"/>
                </a:lnTo>
                <a:lnTo>
                  <a:pt x="2055" y="4256"/>
                </a:lnTo>
                <a:lnTo>
                  <a:pt x="1945" y="4182"/>
                </a:lnTo>
                <a:lnTo>
                  <a:pt x="1871" y="4182"/>
                </a:lnTo>
                <a:lnTo>
                  <a:pt x="1835" y="4219"/>
                </a:lnTo>
                <a:lnTo>
                  <a:pt x="1761" y="4256"/>
                </a:lnTo>
                <a:lnTo>
                  <a:pt x="1724" y="4329"/>
                </a:lnTo>
                <a:lnTo>
                  <a:pt x="1468" y="4403"/>
                </a:lnTo>
                <a:lnTo>
                  <a:pt x="991" y="4476"/>
                </a:lnTo>
                <a:lnTo>
                  <a:pt x="551" y="4586"/>
                </a:lnTo>
                <a:lnTo>
                  <a:pt x="514" y="4146"/>
                </a:lnTo>
                <a:lnTo>
                  <a:pt x="1358" y="4146"/>
                </a:lnTo>
                <a:lnTo>
                  <a:pt x="2678" y="4109"/>
                </a:lnTo>
                <a:lnTo>
                  <a:pt x="3815" y="4072"/>
                </a:lnTo>
                <a:lnTo>
                  <a:pt x="4916" y="3999"/>
                </a:lnTo>
                <a:close/>
                <a:moveTo>
                  <a:pt x="1211" y="1"/>
                </a:moveTo>
                <a:lnTo>
                  <a:pt x="1101" y="37"/>
                </a:lnTo>
                <a:lnTo>
                  <a:pt x="1028" y="147"/>
                </a:lnTo>
                <a:lnTo>
                  <a:pt x="881" y="771"/>
                </a:lnTo>
                <a:lnTo>
                  <a:pt x="807" y="1395"/>
                </a:lnTo>
                <a:lnTo>
                  <a:pt x="807" y="1835"/>
                </a:lnTo>
                <a:lnTo>
                  <a:pt x="807" y="2092"/>
                </a:lnTo>
                <a:lnTo>
                  <a:pt x="881" y="2312"/>
                </a:lnTo>
                <a:lnTo>
                  <a:pt x="551" y="2385"/>
                </a:lnTo>
                <a:lnTo>
                  <a:pt x="367" y="2458"/>
                </a:lnTo>
                <a:lnTo>
                  <a:pt x="221" y="2568"/>
                </a:lnTo>
                <a:lnTo>
                  <a:pt x="184" y="2605"/>
                </a:lnTo>
                <a:lnTo>
                  <a:pt x="147" y="2678"/>
                </a:lnTo>
                <a:lnTo>
                  <a:pt x="37" y="2825"/>
                </a:lnTo>
                <a:lnTo>
                  <a:pt x="37" y="3009"/>
                </a:lnTo>
                <a:lnTo>
                  <a:pt x="37" y="3375"/>
                </a:lnTo>
                <a:lnTo>
                  <a:pt x="37" y="3852"/>
                </a:lnTo>
                <a:lnTo>
                  <a:pt x="37" y="3889"/>
                </a:lnTo>
                <a:lnTo>
                  <a:pt x="0" y="3962"/>
                </a:lnTo>
                <a:lnTo>
                  <a:pt x="37" y="4072"/>
                </a:lnTo>
                <a:lnTo>
                  <a:pt x="74" y="4439"/>
                </a:lnTo>
                <a:lnTo>
                  <a:pt x="110" y="5540"/>
                </a:lnTo>
                <a:lnTo>
                  <a:pt x="110" y="5943"/>
                </a:lnTo>
                <a:lnTo>
                  <a:pt x="184" y="6127"/>
                </a:lnTo>
                <a:lnTo>
                  <a:pt x="257" y="6310"/>
                </a:lnTo>
                <a:lnTo>
                  <a:pt x="367" y="6457"/>
                </a:lnTo>
                <a:lnTo>
                  <a:pt x="477" y="6567"/>
                </a:lnTo>
                <a:lnTo>
                  <a:pt x="624" y="6677"/>
                </a:lnTo>
                <a:lnTo>
                  <a:pt x="771" y="6750"/>
                </a:lnTo>
                <a:lnTo>
                  <a:pt x="1101" y="6860"/>
                </a:lnTo>
                <a:lnTo>
                  <a:pt x="1468" y="6934"/>
                </a:lnTo>
                <a:lnTo>
                  <a:pt x="2091" y="7007"/>
                </a:lnTo>
                <a:lnTo>
                  <a:pt x="2678" y="7044"/>
                </a:lnTo>
                <a:lnTo>
                  <a:pt x="2605" y="7264"/>
                </a:lnTo>
                <a:lnTo>
                  <a:pt x="2605" y="7484"/>
                </a:lnTo>
                <a:lnTo>
                  <a:pt x="2605" y="7887"/>
                </a:lnTo>
                <a:lnTo>
                  <a:pt x="2605" y="8548"/>
                </a:lnTo>
                <a:lnTo>
                  <a:pt x="2678" y="9208"/>
                </a:lnTo>
                <a:lnTo>
                  <a:pt x="2825" y="10455"/>
                </a:lnTo>
                <a:lnTo>
                  <a:pt x="3045" y="11665"/>
                </a:lnTo>
                <a:lnTo>
                  <a:pt x="3118" y="11922"/>
                </a:lnTo>
                <a:lnTo>
                  <a:pt x="3228" y="12106"/>
                </a:lnTo>
                <a:lnTo>
                  <a:pt x="3375" y="12252"/>
                </a:lnTo>
                <a:lnTo>
                  <a:pt x="3595" y="12399"/>
                </a:lnTo>
                <a:lnTo>
                  <a:pt x="3779" y="12472"/>
                </a:lnTo>
                <a:lnTo>
                  <a:pt x="3999" y="12546"/>
                </a:lnTo>
                <a:lnTo>
                  <a:pt x="4476" y="12619"/>
                </a:lnTo>
                <a:lnTo>
                  <a:pt x="4732" y="12582"/>
                </a:lnTo>
                <a:lnTo>
                  <a:pt x="4952" y="12509"/>
                </a:lnTo>
                <a:lnTo>
                  <a:pt x="5136" y="12399"/>
                </a:lnTo>
                <a:lnTo>
                  <a:pt x="5283" y="12216"/>
                </a:lnTo>
                <a:lnTo>
                  <a:pt x="5429" y="12032"/>
                </a:lnTo>
                <a:lnTo>
                  <a:pt x="5503" y="11812"/>
                </a:lnTo>
                <a:lnTo>
                  <a:pt x="5576" y="11592"/>
                </a:lnTo>
                <a:lnTo>
                  <a:pt x="5613" y="11372"/>
                </a:lnTo>
                <a:lnTo>
                  <a:pt x="5613" y="11079"/>
                </a:lnTo>
                <a:lnTo>
                  <a:pt x="5613" y="10785"/>
                </a:lnTo>
                <a:lnTo>
                  <a:pt x="5539" y="10162"/>
                </a:lnTo>
                <a:lnTo>
                  <a:pt x="5539" y="9538"/>
                </a:lnTo>
                <a:lnTo>
                  <a:pt x="5649" y="8951"/>
                </a:lnTo>
                <a:lnTo>
                  <a:pt x="5723" y="8658"/>
                </a:lnTo>
                <a:lnTo>
                  <a:pt x="5833" y="8364"/>
                </a:lnTo>
                <a:lnTo>
                  <a:pt x="5980" y="8071"/>
                </a:lnTo>
                <a:lnTo>
                  <a:pt x="6090" y="7961"/>
                </a:lnTo>
                <a:lnTo>
                  <a:pt x="6200" y="7851"/>
                </a:lnTo>
                <a:lnTo>
                  <a:pt x="6273" y="7814"/>
                </a:lnTo>
                <a:lnTo>
                  <a:pt x="6310" y="7814"/>
                </a:lnTo>
                <a:lnTo>
                  <a:pt x="6456" y="7887"/>
                </a:lnTo>
                <a:lnTo>
                  <a:pt x="6530" y="7997"/>
                </a:lnTo>
                <a:lnTo>
                  <a:pt x="6603" y="8144"/>
                </a:lnTo>
                <a:lnTo>
                  <a:pt x="6640" y="8291"/>
                </a:lnTo>
                <a:lnTo>
                  <a:pt x="6603" y="8474"/>
                </a:lnTo>
                <a:lnTo>
                  <a:pt x="6566" y="8804"/>
                </a:lnTo>
                <a:lnTo>
                  <a:pt x="6530" y="9208"/>
                </a:lnTo>
                <a:lnTo>
                  <a:pt x="6566" y="9428"/>
                </a:lnTo>
                <a:lnTo>
                  <a:pt x="6603" y="9648"/>
                </a:lnTo>
                <a:lnTo>
                  <a:pt x="6676" y="9868"/>
                </a:lnTo>
                <a:lnTo>
                  <a:pt x="6787" y="10051"/>
                </a:lnTo>
                <a:lnTo>
                  <a:pt x="6970" y="10162"/>
                </a:lnTo>
                <a:lnTo>
                  <a:pt x="7153" y="10272"/>
                </a:lnTo>
                <a:lnTo>
                  <a:pt x="7447" y="10345"/>
                </a:lnTo>
                <a:lnTo>
                  <a:pt x="7777" y="10382"/>
                </a:lnTo>
                <a:lnTo>
                  <a:pt x="8437" y="10382"/>
                </a:lnTo>
                <a:lnTo>
                  <a:pt x="9061" y="10308"/>
                </a:lnTo>
                <a:lnTo>
                  <a:pt x="9684" y="10162"/>
                </a:lnTo>
                <a:lnTo>
                  <a:pt x="9758" y="10125"/>
                </a:lnTo>
                <a:lnTo>
                  <a:pt x="9831" y="10051"/>
                </a:lnTo>
                <a:lnTo>
                  <a:pt x="9868" y="9941"/>
                </a:lnTo>
                <a:lnTo>
                  <a:pt x="9831" y="9868"/>
                </a:lnTo>
                <a:lnTo>
                  <a:pt x="9794" y="9758"/>
                </a:lnTo>
                <a:lnTo>
                  <a:pt x="9721" y="9685"/>
                </a:lnTo>
                <a:lnTo>
                  <a:pt x="9648" y="9648"/>
                </a:lnTo>
                <a:lnTo>
                  <a:pt x="9538" y="9648"/>
                </a:lnTo>
                <a:lnTo>
                  <a:pt x="8951" y="9758"/>
                </a:lnTo>
                <a:lnTo>
                  <a:pt x="8327" y="9831"/>
                </a:lnTo>
                <a:lnTo>
                  <a:pt x="7740" y="9831"/>
                </a:lnTo>
                <a:lnTo>
                  <a:pt x="7447" y="9795"/>
                </a:lnTo>
                <a:lnTo>
                  <a:pt x="7300" y="9721"/>
                </a:lnTo>
                <a:lnTo>
                  <a:pt x="7190" y="9648"/>
                </a:lnTo>
                <a:lnTo>
                  <a:pt x="7117" y="9575"/>
                </a:lnTo>
                <a:lnTo>
                  <a:pt x="7080" y="9465"/>
                </a:lnTo>
                <a:lnTo>
                  <a:pt x="7080" y="9208"/>
                </a:lnTo>
                <a:lnTo>
                  <a:pt x="7080" y="8914"/>
                </a:lnTo>
                <a:lnTo>
                  <a:pt x="7117" y="8694"/>
                </a:lnTo>
                <a:lnTo>
                  <a:pt x="7153" y="8474"/>
                </a:lnTo>
                <a:lnTo>
                  <a:pt x="7153" y="8254"/>
                </a:lnTo>
                <a:lnTo>
                  <a:pt x="7117" y="8034"/>
                </a:lnTo>
                <a:lnTo>
                  <a:pt x="7043" y="7851"/>
                </a:lnTo>
                <a:lnTo>
                  <a:pt x="6970" y="7667"/>
                </a:lnTo>
                <a:lnTo>
                  <a:pt x="6823" y="7520"/>
                </a:lnTo>
                <a:lnTo>
                  <a:pt x="6676" y="7410"/>
                </a:lnTo>
                <a:lnTo>
                  <a:pt x="6530" y="7337"/>
                </a:lnTo>
                <a:lnTo>
                  <a:pt x="6383" y="7300"/>
                </a:lnTo>
                <a:lnTo>
                  <a:pt x="6200" y="7300"/>
                </a:lnTo>
                <a:lnTo>
                  <a:pt x="6016" y="7337"/>
                </a:lnTo>
                <a:lnTo>
                  <a:pt x="5833" y="7447"/>
                </a:lnTo>
                <a:lnTo>
                  <a:pt x="5649" y="7594"/>
                </a:lnTo>
                <a:lnTo>
                  <a:pt x="5503" y="7814"/>
                </a:lnTo>
                <a:lnTo>
                  <a:pt x="5393" y="8034"/>
                </a:lnTo>
                <a:lnTo>
                  <a:pt x="5283" y="8291"/>
                </a:lnTo>
                <a:lnTo>
                  <a:pt x="5136" y="8768"/>
                </a:lnTo>
                <a:lnTo>
                  <a:pt x="5026" y="9281"/>
                </a:lnTo>
                <a:lnTo>
                  <a:pt x="4989" y="9795"/>
                </a:lnTo>
                <a:lnTo>
                  <a:pt x="5026" y="10308"/>
                </a:lnTo>
                <a:lnTo>
                  <a:pt x="5062" y="10858"/>
                </a:lnTo>
                <a:lnTo>
                  <a:pt x="5062" y="11372"/>
                </a:lnTo>
                <a:lnTo>
                  <a:pt x="5062" y="11519"/>
                </a:lnTo>
                <a:lnTo>
                  <a:pt x="5026" y="11665"/>
                </a:lnTo>
                <a:lnTo>
                  <a:pt x="4952" y="11775"/>
                </a:lnTo>
                <a:lnTo>
                  <a:pt x="4879" y="11886"/>
                </a:lnTo>
                <a:lnTo>
                  <a:pt x="4769" y="11959"/>
                </a:lnTo>
                <a:lnTo>
                  <a:pt x="4659" y="12032"/>
                </a:lnTo>
                <a:lnTo>
                  <a:pt x="4512" y="12069"/>
                </a:lnTo>
                <a:lnTo>
                  <a:pt x="4366" y="12069"/>
                </a:lnTo>
                <a:lnTo>
                  <a:pt x="4109" y="11996"/>
                </a:lnTo>
                <a:lnTo>
                  <a:pt x="3815" y="11922"/>
                </a:lnTo>
                <a:lnTo>
                  <a:pt x="3705" y="11849"/>
                </a:lnTo>
                <a:lnTo>
                  <a:pt x="3595" y="11739"/>
                </a:lnTo>
                <a:lnTo>
                  <a:pt x="3559" y="11592"/>
                </a:lnTo>
                <a:lnTo>
                  <a:pt x="3522" y="11445"/>
                </a:lnTo>
                <a:lnTo>
                  <a:pt x="3302" y="10272"/>
                </a:lnTo>
                <a:lnTo>
                  <a:pt x="3155" y="9061"/>
                </a:lnTo>
                <a:lnTo>
                  <a:pt x="3045" y="7887"/>
                </a:lnTo>
                <a:lnTo>
                  <a:pt x="3045" y="7484"/>
                </a:lnTo>
                <a:lnTo>
                  <a:pt x="3008" y="7264"/>
                </a:lnTo>
                <a:lnTo>
                  <a:pt x="2935" y="7044"/>
                </a:lnTo>
                <a:lnTo>
                  <a:pt x="3375" y="7044"/>
                </a:lnTo>
                <a:lnTo>
                  <a:pt x="3779" y="7007"/>
                </a:lnTo>
                <a:lnTo>
                  <a:pt x="4219" y="6970"/>
                </a:lnTo>
                <a:lnTo>
                  <a:pt x="4622" y="6860"/>
                </a:lnTo>
                <a:lnTo>
                  <a:pt x="4806" y="6787"/>
                </a:lnTo>
                <a:lnTo>
                  <a:pt x="4952" y="6677"/>
                </a:lnTo>
                <a:lnTo>
                  <a:pt x="5099" y="6603"/>
                </a:lnTo>
                <a:lnTo>
                  <a:pt x="5209" y="6493"/>
                </a:lnTo>
                <a:lnTo>
                  <a:pt x="5429" y="6200"/>
                </a:lnTo>
                <a:lnTo>
                  <a:pt x="5539" y="5906"/>
                </a:lnTo>
                <a:lnTo>
                  <a:pt x="5649" y="5576"/>
                </a:lnTo>
                <a:lnTo>
                  <a:pt x="5723" y="5210"/>
                </a:lnTo>
                <a:lnTo>
                  <a:pt x="5723" y="4806"/>
                </a:lnTo>
                <a:lnTo>
                  <a:pt x="5686" y="4036"/>
                </a:lnTo>
                <a:lnTo>
                  <a:pt x="5649" y="3559"/>
                </a:lnTo>
                <a:lnTo>
                  <a:pt x="5576" y="3082"/>
                </a:lnTo>
                <a:lnTo>
                  <a:pt x="5539" y="2789"/>
                </a:lnTo>
                <a:lnTo>
                  <a:pt x="5503" y="2678"/>
                </a:lnTo>
                <a:lnTo>
                  <a:pt x="5466" y="2568"/>
                </a:lnTo>
                <a:lnTo>
                  <a:pt x="5429" y="2422"/>
                </a:lnTo>
                <a:lnTo>
                  <a:pt x="5356" y="2348"/>
                </a:lnTo>
                <a:lnTo>
                  <a:pt x="5173" y="2238"/>
                </a:lnTo>
                <a:lnTo>
                  <a:pt x="5026" y="2202"/>
                </a:lnTo>
                <a:lnTo>
                  <a:pt x="4916" y="2202"/>
                </a:lnTo>
                <a:lnTo>
                  <a:pt x="4879" y="2238"/>
                </a:lnTo>
                <a:lnTo>
                  <a:pt x="4586" y="2238"/>
                </a:lnTo>
                <a:lnTo>
                  <a:pt x="4622" y="808"/>
                </a:lnTo>
                <a:lnTo>
                  <a:pt x="4586" y="551"/>
                </a:lnTo>
                <a:lnTo>
                  <a:pt x="4549" y="441"/>
                </a:lnTo>
                <a:lnTo>
                  <a:pt x="4512" y="331"/>
                </a:lnTo>
                <a:lnTo>
                  <a:pt x="4439" y="258"/>
                </a:lnTo>
                <a:lnTo>
                  <a:pt x="4329" y="221"/>
                </a:lnTo>
                <a:lnTo>
                  <a:pt x="4219" y="184"/>
                </a:lnTo>
                <a:lnTo>
                  <a:pt x="4072" y="221"/>
                </a:lnTo>
                <a:lnTo>
                  <a:pt x="3815" y="331"/>
                </a:lnTo>
                <a:lnTo>
                  <a:pt x="3705" y="404"/>
                </a:lnTo>
                <a:lnTo>
                  <a:pt x="3632" y="514"/>
                </a:lnTo>
                <a:lnTo>
                  <a:pt x="3522" y="734"/>
                </a:lnTo>
                <a:lnTo>
                  <a:pt x="3449" y="991"/>
                </a:lnTo>
                <a:lnTo>
                  <a:pt x="3485" y="1321"/>
                </a:lnTo>
                <a:lnTo>
                  <a:pt x="3522" y="1651"/>
                </a:lnTo>
                <a:lnTo>
                  <a:pt x="3559" y="1908"/>
                </a:lnTo>
                <a:lnTo>
                  <a:pt x="3669" y="2165"/>
                </a:lnTo>
                <a:lnTo>
                  <a:pt x="2091" y="2165"/>
                </a:lnTo>
                <a:lnTo>
                  <a:pt x="2055" y="1358"/>
                </a:lnTo>
                <a:lnTo>
                  <a:pt x="2018" y="514"/>
                </a:lnTo>
                <a:lnTo>
                  <a:pt x="2018" y="368"/>
                </a:lnTo>
                <a:lnTo>
                  <a:pt x="1945" y="221"/>
                </a:lnTo>
                <a:lnTo>
                  <a:pt x="1871" y="147"/>
                </a:lnTo>
                <a:lnTo>
                  <a:pt x="1761" y="74"/>
                </a:lnTo>
                <a:lnTo>
                  <a:pt x="1651" y="37"/>
                </a:lnTo>
                <a:lnTo>
                  <a:pt x="1504" y="1"/>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515" name="Google Shape;515;p10"/>
          <p:cNvSpPr/>
          <p:nvPr/>
        </p:nvSpPr>
        <p:spPr>
          <a:xfrm>
            <a:off x="8801760" y="790271"/>
            <a:ext cx="377708" cy="426638"/>
          </a:xfrm>
          <a:custGeom>
            <a:avLst/>
            <a:gdLst/>
            <a:ahLst/>
            <a:cxnLst/>
            <a:rect l="l" t="t" r="r" b="b"/>
            <a:pathLst>
              <a:path w="13316" h="15041" extrusionOk="0">
                <a:moveTo>
                  <a:pt x="5466" y="1"/>
                </a:moveTo>
                <a:lnTo>
                  <a:pt x="5466" y="38"/>
                </a:lnTo>
                <a:lnTo>
                  <a:pt x="5576" y="1248"/>
                </a:lnTo>
                <a:lnTo>
                  <a:pt x="5612" y="1321"/>
                </a:lnTo>
                <a:lnTo>
                  <a:pt x="5649" y="1395"/>
                </a:lnTo>
                <a:lnTo>
                  <a:pt x="5759" y="1431"/>
                </a:lnTo>
                <a:lnTo>
                  <a:pt x="5833" y="1395"/>
                </a:lnTo>
                <a:lnTo>
                  <a:pt x="6713" y="881"/>
                </a:lnTo>
                <a:lnTo>
                  <a:pt x="6713" y="881"/>
                </a:lnTo>
                <a:lnTo>
                  <a:pt x="6640" y="1285"/>
                </a:lnTo>
                <a:lnTo>
                  <a:pt x="6603" y="1652"/>
                </a:lnTo>
                <a:lnTo>
                  <a:pt x="6603" y="2055"/>
                </a:lnTo>
                <a:lnTo>
                  <a:pt x="6640" y="2459"/>
                </a:lnTo>
                <a:lnTo>
                  <a:pt x="6676" y="2569"/>
                </a:lnTo>
                <a:lnTo>
                  <a:pt x="6750" y="2605"/>
                </a:lnTo>
                <a:lnTo>
                  <a:pt x="6823" y="2642"/>
                </a:lnTo>
                <a:lnTo>
                  <a:pt x="6896" y="2679"/>
                </a:lnTo>
                <a:lnTo>
                  <a:pt x="6970" y="2642"/>
                </a:lnTo>
                <a:lnTo>
                  <a:pt x="7043" y="2605"/>
                </a:lnTo>
                <a:lnTo>
                  <a:pt x="7080" y="2532"/>
                </a:lnTo>
                <a:lnTo>
                  <a:pt x="7080" y="2459"/>
                </a:lnTo>
                <a:lnTo>
                  <a:pt x="7043" y="2275"/>
                </a:lnTo>
                <a:lnTo>
                  <a:pt x="7006" y="1835"/>
                </a:lnTo>
                <a:lnTo>
                  <a:pt x="7043" y="1395"/>
                </a:lnTo>
                <a:lnTo>
                  <a:pt x="7116" y="955"/>
                </a:lnTo>
                <a:lnTo>
                  <a:pt x="7226" y="514"/>
                </a:lnTo>
                <a:lnTo>
                  <a:pt x="7190" y="404"/>
                </a:lnTo>
                <a:lnTo>
                  <a:pt x="7153" y="294"/>
                </a:lnTo>
                <a:lnTo>
                  <a:pt x="7043" y="258"/>
                </a:lnTo>
                <a:lnTo>
                  <a:pt x="6933" y="294"/>
                </a:lnTo>
                <a:lnTo>
                  <a:pt x="5906" y="918"/>
                </a:lnTo>
                <a:lnTo>
                  <a:pt x="5869" y="698"/>
                </a:lnTo>
                <a:lnTo>
                  <a:pt x="5796" y="478"/>
                </a:lnTo>
                <a:lnTo>
                  <a:pt x="5686" y="221"/>
                </a:lnTo>
                <a:lnTo>
                  <a:pt x="5576" y="1"/>
                </a:lnTo>
                <a:close/>
                <a:moveTo>
                  <a:pt x="8840" y="3816"/>
                </a:moveTo>
                <a:lnTo>
                  <a:pt x="8730" y="3852"/>
                </a:lnTo>
                <a:lnTo>
                  <a:pt x="8657" y="3926"/>
                </a:lnTo>
                <a:lnTo>
                  <a:pt x="8510" y="4146"/>
                </a:lnTo>
                <a:lnTo>
                  <a:pt x="8364" y="4293"/>
                </a:lnTo>
                <a:lnTo>
                  <a:pt x="8143" y="4476"/>
                </a:lnTo>
                <a:lnTo>
                  <a:pt x="7997" y="4659"/>
                </a:lnTo>
                <a:lnTo>
                  <a:pt x="7997" y="4733"/>
                </a:lnTo>
                <a:lnTo>
                  <a:pt x="7997" y="4769"/>
                </a:lnTo>
                <a:lnTo>
                  <a:pt x="8033" y="4806"/>
                </a:lnTo>
                <a:lnTo>
                  <a:pt x="8070" y="4843"/>
                </a:lnTo>
                <a:lnTo>
                  <a:pt x="8253" y="4843"/>
                </a:lnTo>
                <a:lnTo>
                  <a:pt x="8400" y="4806"/>
                </a:lnTo>
                <a:lnTo>
                  <a:pt x="8547" y="4733"/>
                </a:lnTo>
                <a:lnTo>
                  <a:pt x="8694" y="4659"/>
                </a:lnTo>
                <a:lnTo>
                  <a:pt x="8914" y="4403"/>
                </a:lnTo>
                <a:lnTo>
                  <a:pt x="9097" y="4146"/>
                </a:lnTo>
                <a:lnTo>
                  <a:pt x="9134" y="4073"/>
                </a:lnTo>
                <a:lnTo>
                  <a:pt x="9134" y="3963"/>
                </a:lnTo>
                <a:lnTo>
                  <a:pt x="9097" y="3889"/>
                </a:lnTo>
                <a:lnTo>
                  <a:pt x="9024" y="3852"/>
                </a:lnTo>
                <a:lnTo>
                  <a:pt x="8914" y="3816"/>
                </a:lnTo>
                <a:close/>
                <a:moveTo>
                  <a:pt x="147" y="2972"/>
                </a:moveTo>
                <a:lnTo>
                  <a:pt x="73" y="3009"/>
                </a:lnTo>
                <a:lnTo>
                  <a:pt x="37" y="3082"/>
                </a:lnTo>
                <a:lnTo>
                  <a:pt x="0" y="3229"/>
                </a:lnTo>
                <a:lnTo>
                  <a:pt x="37" y="3559"/>
                </a:lnTo>
                <a:lnTo>
                  <a:pt x="110" y="4073"/>
                </a:lnTo>
                <a:lnTo>
                  <a:pt x="220" y="4549"/>
                </a:lnTo>
                <a:lnTo>
                  <a:pt x="257" y="4623"/>
                </a:lnTo>
                <a:lnTo>
                  <a:pt x="330" y="4696"/>
                </a:lnTo>
                <a:lnTo>
                  <a:pt x="514" y="4696"/>
                </a:lnTo>
                <a:lnTo>
                  <a:pt x="1174" y="4219"/>
                </a:lnTo>
                <a:lnTo>
                  <a:pt x="1247" y="4843"/>
                </a:lnTo>
                <a:lnTo>
                  <a:pt x="1284" y="4990"/>
                </a:lnTo>
                <a:lnTo>
                  <a:pt x="1321" y="5173"/>
                </a:lnTo>
                <a:lnTo>
                  <a:pt x="1394" y="5320"/>
                </a:lnTo>
                <a:lnTo>
                  <a:pt x="1431" y="5356"/>
                </a:lnTo>
                <a:lnTo>
                  <a:pt x="1541" y="5393"/>
                </a:lnTo>
                <a:lnTo>
                  <a:pt x="1614" y="5393"/>
                </a:lnTo>
                <a:lnTo>
                  <a:pt x="1687" y="5356"/>
                </a:lnTo>
                <a:lnTo>
                  <a:pt x="1724" y="5320"/>
                </a:lnTo>
                <a:lnTo>
                  <a:pt x="1761" y="5246"/>
                </a:lnTo>
                <a:lnTo>
                  <a:pt x="1761" y="5173"/>
                </a:lnTo>
                <a:lnTo>
                  <a:pt x="1724" y="5063"/>
                </a:lnTo>
                <a:lnTo>
                  <a:pt x="1724" y="5026"/>
                </a:lnTo>
                <a:lnTo>
                  <a:pt x="1687" y="4953"/>
                </a:lnTo>
                <a:lnTo>
                  <a:pt x="1651" y="4549"/>
                </a:lnTo>
                <a:lnTo>
                  <a:pt x="1614" y="4183"/>
                </a:lnTo>
                <a:lnTo>
                  <a:pt x="1577" y="3816"/>
                </a:lnTo>
                <a:lnTo>
                  <a:pt x="1577" y="3706"/>
                </a:lnTo>
                <a:lnTo>
                  <a:pt x="1467" y="3632"/>
                </a:lnTo>
                <a:lnTo>
                  <a:pt x="1357" y="3632"/>
                </a:lnTo>
                <a:lnTo>
                  <a:pt x="1247" y="3669"/>
                </a:lnTo>
                <a:lnTo>
                  <a:pt x="880" y="3889"/>
                </a:lnTo>
                <a:lnTo>
                  <a:pt x="550" y="4146"/>
                </a:lnTo>
                <a:lnTo>
                  <a:pt x="330" y="3302"/>
                </a:lnTo>
                <a:lnTo>
                  <a:pt x="294" y="3082"/>
                </a:lnTo>
                <a:lnTo>
                  <a:pt x="220" y="2972"/>
                </a:lnTo>
                <a:close/>
                <a:moveTo>
                  <a:pt x="8400" y="2679"/>
                </a:moveTo>
                <a:lnTo>
                  <a:pt x="10124" y="5173"/>
                </a:lnTo>
                <a:lnTo>
                  <a:pt x="10161" y="5210"/>
                </a:lnTo>
                <a:lnTo>
                  <a:pt x="10124" y="5246"/>
                </a:lnTo>
                <a:lnTo>
                  <a:pt x="9684" y="5613"/>
                </a:lnTo>
                <a:lnTo>
                  <a:pt x="9207" y="6017"/>
                </a:lnTo>
                <a:lnTo>
                  <a:pt x="8804" y="6310"/>
                </a:lnTo>
                <a:lnTo>
                  <a:pt x="8584" y="6017"/>
                </a:lnTo>
                <a:lnTo>
                  <a:pt x="6970" y="3852"/>
                </a:lnTo>
                <a:lnTo>
                  <a:pt x="7703" y="3339"/>
                </a:lnTo>
                <a:lnTo>
                  <a:pt x="8033" y="3045"/>
                </a:lnTo>
                <a:lnTo>
                  <a:pt x="8364" y="2752"/>
                </a:lnTo>
                <a:lnTo>
                  <a:pt x="8400" y="2679"/>
                </a:lnTo>
                <a:close/>
                <a:moveTo>
                  <a:pt x="2494" y="7227"/>
                </a:moveTo>
                <a:lnTo>
                  <a:pt x="2421" y="7301"/>
                </a:lnTo>
                <a:lnTo>
                  <a:pt x="2421" y="7411"/>
                </a:lnTo>
                <a:lnTo>
                  <a:pt x="2678" y="7887"/>
                </a:lnTo>
                <a:lnTo>
                  <a:pt x="2494" y="8034"/>
                </a:lnTo>
                <a:lnTo>
                  <a:pt x="2458" y="8108"/>
                </a:lnTo>
                <a:lnTo>
                  <a:pt x="2421" y="8218"/>
                </a:lnTo>
                <a:lnTo>
                  <a:pt x="2421" y="8291"/>
                </a:lnTo>
                <a:lnTo>
                  <a:pt x="2494" y="8328"/>
                </a:lnTo>
                <a:lnTo>
                  <a:pt x="2605" y="8364"/>
                </a:lnTo>
                <a:lnTo>
                  <a:pt x="2678" y="8328"/>
                </a:lnTo>
                <a:lnTo>
                  <a:pt x="2861" y="8254"/>
                </a:lnTo>
                <a:lnTo>
                  <a:pt x="2935" y="8364"/>
                </a:lnTo>
                <a:lnTo>
                  <a:pt x="3155" y="8694"/>
                </a:lnTo>
                <a:lnTo>
                  <a:pt x="3301" y="8841"/>
                </a:lnTo>
                <a:lnTo>
                  <a:pt x="3375" y="8878"/>
                </a:lnTo>
                <a:lnTo>
                  <a:pt x="3485" y="8915"/>
                </a:lnTo>
                <a:lnTo>
                  <a:pt x="3558" y="8878"/>
                </a:lnTo>
                <a:lnTo>
                  <a:pt x="3595" y="8804"/>
                </a:lnTo>
                <a:lnTo>
                  <a:pt x="3632" y="8731"/>
                </a:lnTo>
                <a:lnTo>
                  <a:pt x="3595" y="8621"/>
                </a:lnTo>
                <a:lnTo>
                  <a:pt x="3558" y="8438"/>
                </a:lnTo>
                <a:lnTo>
                  <a:pt x="3301" y="8108"/>
                </a:lnTo>
                <a:lnTo>
                  <a:pt x="3228" y="7997"/>
                </a:lnTo>
                <a:lnTo>
                  <a:pt x="3558" y="7704"/>
                </a:lnTo>
                <a:lnTo>
                  <a:pt x="3595" y="7594"/>
                </a:lnTo>
                <a:lnTo>
                  <a:pt x="3595" y="7484"/>
                </a:lnTo>
                <a:lnTo>
                  <a:pt x="3558" y="7411"/>
                </a:lnTo>
                <a:lnTo>
                  <a:pt x="3485" y="7374"/>
                </a:lnTo>
                <a:lnTo>
                  <a:pt x="3412" y="7337"/>
                </a:lnTo>
                <a:lnTo>
                  <a:pt x="3338" y="7337"/>
                </a:lnTo>
                <a:lnTo>
                  <a:pt x="3228" y="7411"/>
                </a:lnTo>
                <a:lnTo>
                  <a:pt x="2971" y="7631"/>
                </a:lnTo>
                <a:lnTo>
                  <a:pt x="2641" y="7264"/>
                </a:lnTo>
                <a:lnTo>
                  <a:pt x="2568" y="7227"/>
                </a:lnTo>
                <a:close/>
                <a:moveTo>
                  <a:pt x="3191" y="6090"/>
                </a:moveTo>
                <a:lnTo>
                  <a:pt x="3595" y="6860"/>
                </a:lnTo>
                <a:lnTo>
                  <a:pt x="3998" y="7594"/>
                </a:lnTo>
                <a:lnTo>
                  <a:pt x="4439" y="8328"/>
                </a:lnTo>
                <a:lnTo>
                  <a:pt x="4915" y="9025"/>
                </a:lnTo>
                <a:lnTo>
                  <a:pt x="4769" y="9098"/>
                </a:lnTo>
                <a:lnTo>
                  <a:pt x="4622" y="9171"/>
                </a:lnTo>
                <a:lnTo>
                  <a:pt x="4365" y="9355"/>
                </a:lnTo>
                <a:lnTo>
                  <a:pt x="3778" y="9721"/>
                </a:lnTo>
                <a:lnTo>
                  <a:pt x="3522" y="9905"/>
                </a:lnTo>
                <a:lnTo>
                  <a:pt x="3412" y="10015"/>
                </a:lnTo>
                <a:lnTo>
                  <a:pt x="3265" y="10052"/>
                </a:lnTo>
                <a:lnTo>
                  <a:pt x="3228" y="10052"/>
                </a:lnTo>
                <a:lnTo>
                  <a:pt x="3191" y="10088"/>
                </a:lnTo>
                <a:lnTo>
                  <a:pt x="3191" y="10162"/>
                </a:lnTo>
                <a:lnTo>
                  <a:pt x="2421" y="9025"/>
                </a:lnTo>
                <a:lnTo>
                  <a:pt x="1761" y="7997"/>
                </a:lnTo>
                <a:lnTo>
                  <a:pt x="1064" y="7007"/>
                </a:lnTo>
                <a:lnTo>
                  <a:pt x="1394" y="6897"/>
                </a:lnTo>
                <a:lnTo>
                  <a:pt x="1724" y="6714"/>
                </a:lnTo>
                <a:lnTo>
                  <a:pt x="2348" y="6383"/>
                </a:lnTo>
                <a:lnTo>
                  <a:pt x="2494" y="6310"/>
                </a:lnTo>
                <a:lnTo>
                  <a:pt x="2641" y="6273"/>
                </a:lnTo>
                <a:lnTo>
                  <a:pt x="2935" y="6237"/>
                </a:lnTo>
                <a:lnTo>
                  <a:pt x="3081" y="6200"/>
                </a:lnTo>
                <a:lnTo>
                  <a:pt x="3191" y="6090"/>
                </a:lnTo>
                <a:close/>
                <a:moveTo>
                  <a:pt x="12729" y="11005"/>
                </a:moveTo>
                <a:lnTo>
                  <a:pt x="12655" y="11225"/>
                </a:lnTo>
                <a:lnTo>
                  <a:pt x="12582" y="11115"/>
                </a:lnTo>
                <a:lnTo>
                  <a:pt x="12729" y="11005"/>
                </a:lnTo>
                <a:close/>
                <a:moveTo>
                  <a:pt x="9647" y="12949"/>
                </a:moveTo>
                <a:lnTo>
                  <a:pt x="9721" y="13096"/>
                </a:lnTo>
                <a:lnTo>
                  <a:pt x="9831" y="13280"/>
                </a:lnTo>
                <a:lnTo>
                  <a:pt x="9941" y="13463"/>
                </a:lnTo>
                <a:lnTo>
                  <a:pt x="10088" y="13573"/>
                </a:lnTo>
                <a:lnTo>
                  <a:pt x="10051" y="13573"/>
                </a:lnTo>
                <a:lnTo>
                  <a:pt x="9647" y="13756"/>
                </a:lnTo>
                <a:lnTo>
                  <a:pt x="9647" y="13646"/>
                </a:lnTo>
                <a:lnTo>
                  <a:pt x="9574" y="13536"/>
                </a:lnTo>
                <a:lnTo>
                  <a:pt x="9427" y="13426"/>
                </a:lnTo>
                <a:lnTo>
                  <a:pt x="9354" y="13280"/>
                </a:lnTo>
                <a:lnTo>
                  <a:pt x="9281" y="13133"/>
                </a:lnTo>
                <a:lnTo>
                  <a:pt x="9244" y="12986"/>
                </a:lnTo>
                <a:lnTo>
                  <a:pt x="9647" y="12949"/>
                </a:lnTo>
                <a:close/>
                <a:moveTo>
                  <a:pt x="6640" y="12839"/>
                </a:moveTo>
                <a:lnTo>
                  <a:pt x="6493" y="13426"/>
                </a:lnTo>
                <a:lnTo>
                  <a:pt x="6419" y="14013"/>
                </a:lnTo>
                <a:lnTo>
                  <a:pt x="6419" y="14160"/>
                </a:lnTo>
                <a:lnTo>
                  <a:pt x="6163" y="13940"/>
                </a:lnTo>
                <a:lnTo>
                  <a:pt x="6126" y="13940"/>
                </a:lnTo>
                <a:lnTo>
                  <a:pt x="6126" y="13903"/>
                </a:lnTo>
                <a:lnTo>
                  <a:pt x="6126" y="13646"/>
                </a:lnTo>
                <a:lnTo>
                  <a:pt x="6163" y="13353"/>
                </a:lnTo>
                <a:lnTo>
                  <a:pt x="6236" y="13096"/>
                </a:lnTo>
                <a:lnTo>
                  <a:pt x="6346" y="12876"/>
                </a:lnTo>
                <a:lnTo>
                  <a:pt x="6640" y="12839"/>
                </a:lnTo>
                <a:close/>
                <a:moveTo>
                  <a:pt x="7336" y="13170"/>
                </a:moveTo>
                <a:lnTo>
                  <a:pt x="7263" y="13206"/>
                </a:lnTo>
                <a:lnTo>
                  <a:pt x="7226" y="13243"/>
                </a:lnTo>
                <a:lnTo>
                  <a:pt x="7080" y="13720"/>
                </a:lnTo>
                <a:lnTo>
                  <a:pt x="7006" y="13977"/>
                </a:lnTo>
                <a:lnTo>
                  <a:pt x="7006" y="14233"/>
                </a:lnTo>
                <a:lnTo>
                  <a:pt x="7006" y="14307"/>
                </a:lnTo>
                <a:lnTo>
                  <a:pt x="7043" y="14380"/>
                </a:lnTo>
                <a:lnTo>
                  <a:pt x="7116" y="14453"/>
                </a:lnTo>
                <a:lnTo>
                  <a:pt x="7190" y="14490"/>
                </a:lnTo>
                <a:lnTo>
                  <a:pt x="7263" y="14527"/>
                </a:lnTo>
                <a:lnTo>
                  <a:pt x="7336" y="14527"/>
                </a:lnTo>
                <a:lnTo>
                  <a:pt x="7410" y="14453"/>
                </a:lnTo>
                <a:lnTo>
                  <a:pt x="7483" y="14380"/>
                </a:lnTo>
                <a:lnTo>
                  <a:pt x="7483" y="14270"/>
                </a:lnTo>
                <a:lnTo>
                  <a:pt x="7446" y="14160"/>
                </a:lnTo>
                <a:lnTo>
                  <a:pt x="7373" y="14123"/>
                </a:lnTo>
                <a:lnTo>
                  <a:pt x="7373" y="13830"/>
                </a:lnTo>
                <a:lnTo>
                  <a:pt x="7410" y="13280"/>
                </a:lnTo>
                <a:lnTo>
                  <a:pt x="7373" y="13206"/>
                </a:lnTo>
                <a:lnTo>
                  <a:pt x="7336" y="13170"/>
                </a:lnTo>
                <a:close/>
                <a:moveTo>
                  <a:pt x="10418" y="5613"/>
                </a:moveTo>
                <a:lnTo>
                  <a:pt x="11188" y="6714"/>
                </a:lnTo>
                <a:lnTo>
                  <a:pt x="11555" y="7264"/>
                </a:lnTo>
                <a:lnTo>
                  <a:pt x="11922" y="7814"/>
                </a:lnTo>
                <a:lnTo>
                  <a:pt x="12252" y="8474"/>
                </a:lnTo>
                <a:lnTo>
                  <a:pt x="12399" y="8841"/>
                </a:lnTo>
                <a:lnTo>
                  <a:pt x="12545" y="9208"/>
                </a:lnTo>
                <a:lnTo>
                  <a:pt x="12619" y="9575"/>
                </a:lnTo>
                <a:lnTo>
                  <a:pt x="12692" y="9942"/>
                </a:lnTo>
                <a:lnTo>
                  <a:pt x="12729" y="10308"/>
                </a:lnTo>
                <a:lnTo>
                  <a:pt x="12729" y="10675"/>
                </a:lnTo>
                <a:lnTo>
                  <a:pt x="12325" y="10932"/>
                </a:lnTo>
                <a:lnTo>
                  <a:pt x="12288" y="10969"/>
                </a:lnTo>
                <a:lnTo>
                  <a:pt x="12252" y="11042"/>
                </a:lnTo>
                <a:lnTo>
                  <a:pt x="12288" y="11079"/>
                </a:lnTo>
                <a:lnTo>
                  <a:pt x="12325" y="11152"/>
                </a:lnTo>
                <a:lnTo>
                  <a:pt x="12435" y="11372"/>
                </a:lnTo>
                <a:lnTo>
                  <a:pt x="12509" y="11446"/>
                </a:lnTo>
                <a:lnTo>
                  <a:pt x="12582" y="11519"/>
                </a:lnTo>
                <a:lnTo>
                  <a:pt x="12472" y="11776"/>
                </a:lnTo>
                <a:lnTo>
                  <a:pt x="12325" y="12032"/>
                </a:lnTo>
                <a:lnTo>
                  <a:pt x="11848" y="11666"/>
                </a:lnTo>
                <a:lnTo>
                  <a:pt x="11775" y="11629"/>
                </a:lnTo>
                <a:lnTo>
                  <a:pt x="11702" y="11666"/>
                </a:lnTo>
                <a:lnTo>
                  <a:pt x="11665" y="11739"/>
                </a:lnTo>
                <a:lnTo>
                  <a:pt x="11702" y="11812"/>
                </a:lnTo>
                <a:lnTo>
                  <a:pt x="12142" y="12326"/>
                </a:lnTo>
                <a:lnTo>
                  <a:pt x="11848" y="12619"/>
                </a:lnTo>
                <a:lnTo>
                  <a:pt x="11812" y="12546"/>
                </a:lnTo>
                <a:lnTo>
                  <a:pt x="11665" y="12399"/>
                </a:lnTo>
                <a:lnTo>
                  <a:pt x="11518" y="12253"/>
                </a:lnTo>
                <a:lnTo>
                  <a:pt x="11371" y="12069"/>
                </a:lnTo>
                <a:lnTo>
                  <a:pt x="11298" y="11886"/>
                </a:lnTo>
                <a:lnTo>
                  <a:pt x="11225" y="11849"/>
                </a:lnTo>
                <a:lnTo>
                  <a:pt x="11188" y="11812"/>
                </a:lnTo>
                <a:lnTo>
                  <a:pt x="11115" y="11849"/>
                </a:lnTo>
                <a:lnTo>
                  <a:pt x="11078" y="11922"/>
                </a:lnTo>
                <a:lnTo>
                  <a:pt x="11078" y="12106"/>
                </a:lnTo>
                <a:lnTo>
                  <a:pt x="11115" y="12253"/>
                </a:lnTo>
                <a:lnTo>
                  <a:pt x="11188" y="12436"/>
                </a:lnTo>
                <a:lnTo>
                  <a:pt x="11261" y="12583"/>
                </a:lnTo>
                <a:lnTo>
                  <a:pt x="11371" y="12729"/>
                </a:lnTo>
                <a:lnTo>
                  <a:pt x="11518" y="12876"/>
                </a:lnTo>
                <a:lnTo>
                  <a:pt x="11115" y="13096"/>
                </a:lnTo>
                <a:lnTo>
                  <a:pt x="11151" y="12986"/>
                </a:lnTo>
                <a:lnTo>
                  <a:pt x="11151" y="12839"/>
                </a:lnTo>
                <a:lnTo>
                  <a:pt x="11078" y="12766"/>
                </a:lnTo>
                <a:lnTo>
                  <a:pt x="10968" y="12656"/>
                </a:lnTo>
                <a:lnTo>
                  <a:pt x="10931" y="12656"/>
                </a:lnTo>
                <a:lnTo>
                  <a:pt x="10858" y="12693"/>
                </a:lnTo>
                <a:lnTo>
                  <a:pt x="10858" y="12766"/>
                </a:lnTo>
                <a:lnTo>
                  <a:pt x="10821" y="12729"/>
                </a:lnTo>
                <a:lnTo>
                  <a:pt x="10491" y="12436"/>
                </a:lnTo>
                <a:lnTo>
                  <a:pt x="10418" y="12363"/>
                </a:lnTo>
                <a:lnTo>
                  <a:pt x="10344" y="12399"/>
                </a:lnTo>
                <a:lnTo>
                  <a:pt x="10308" y="12473"/>
                </a:lnTo>
                <a:lnTo>
                  <a:pt x="10308" y="12546"/>
                </a:lnTo>
                <a:lnTo>
                  <a:pt x="10491" y="12839"/>
                </a:lnTo>
                <a:lnTo>
                  <a:pt x="10711" y="13206"/>
                </a:lnTo>
                <a:lnTo>
                  <a:pt x="10785" y="13280"/>
                </a:lnTo>
                <a:lnTo>
                  <a:pt x="10381" y="13426"/>
                </a:lnTo>
                <a:lnTo>
                  <a:pt x="10381" y="13353"/>
                </a:lnTo>
                <a:lnTo>
                  <a:pt x="10344" y="13280"/>
                </a:lnTo>
                <a:lnTo>
                  <a:pt x="10234" y="13133"/>
                </a:lnTo>
                <a:lnTo>
                  <a:pt x="10051" y="12913"/>
                </a:lnTo>
                <a:lnTo>
                  <a:pt x="9904" y="12693"/>
                </a:lnTo>
                <a:lnTo>
                  <a:pt x="9831" y="12619"/>
                </a:lnTo>
                <a:lnTo>
                  <a:pt x="9721" y="12619"/>
                </a:lnTo>
                <a:lnTo>
                  <a:pt x="9391" y="12693"/>
                </a:lnTo>
                <a:lnTo>
                  <a:pt x="9097" y="12729"/>
                </a:lnTo>
                <a:lnTo>
                  <a:pt x="9024" y="12766"/>
                </a:lnTo>
                <a:lnTo>
                  <a:pt x="8987" y="12839"/>
                </a:lnTo>
                <a:lnTo>
                  <a:pt x="8987" y="12913"/>
                </a:lnTo>
                <a:lnTo>
                  <a:pt x="9024" y="12986"/>
                </a:lnTo>
                <a:lnTo>
                  <a:pt x="9024" y="13243"/>
                </a:lnTo>
                <a:lnTo>
                  <a:pt x="9097" y="13500"/>
                </a:lnTo>
                <a:lnTo>
                  <a:pt x="9134" y="13646"/>
                </a:lnTo>
                <a:lnTo>
                  <a:pt x="9207" y="13756"/>
                </a:lnTo>
                <a:lnTo>
                  <a:pt x="9317" y="13830"/>
                </a:lnTo>
                <a:lnTo>
                  <a:pt x="9427" y="13867"/>
                </a:lnTo>
                <a:lnTo>
                  <a:pt x="8987" y="14050"/>
                </a:lnTo>
                <a:lnTo>
                  <a:pt x="8950" y="13977"/>
                </a:lnTo>
                <a:lnTo>
                  <a:pt x="8804" y="13903"/>
                </a:lnTo>
                <a:lnTo>
                  <a:pt x="8767" y="13903"/>
                </a:lnTo>
                <a:lnTo>
                  <a:pt x="8620" y="13536"/>
                </a:lnTo>
                <a:lnTo>
                  <a:pt x="8510" y="13390"/>
                </a:lnTo>
                <a:lnTo>
                  <a:pt x="8364" y="13206"/>
                </a:lnTo>
                <a:lnTo>
                  <a:pt x="8327" y="13206"/>
                </a:lnTo>
                <a:lnTo>
                  <a:pt x="8327" y="13243"/>
                </a:lnTo>
                <a:lnTo>
                  <a:pt x="8327" y="13500"/>
                </a:lnTo>
                <a:lnTo>
                  <a:pt x="8364" y="13756"/>
                </a:lnTo>
                <a:lnTo>
                  <a:pt x="8510" y="14270"/>
                </a:lnTo>
                <a:lnTo>
                  <a:pt x="8070" y="14453"/>
                </a:lnTo>
                <a:lnTo>
                  <a:pt x="8033" y="14160"/>
                </a:lnTo>
                <a:lnTo>
                  <a:pt x="7960" y="13903"/>
                </a:lnTo>
                <a:lnTo>
                  <a:pt x="7923" y="13536"/>
                </a:lnTo>
                <a:lnTo>
                  <a:pt x="7923" y="13206"/>
                </a:lnTo>
                <a:lnTo>
                  <a:pt x="7887" y="13133"/>
                </a:lnTo>
                <a:lnTo>
                  <a:pt x="7813" y="13096"/>
                </a:lnTo>
                <a:lnTo>
                  <a:pt x="7777" y="13096"/>
                </a:lnTo>
                <a:lnTo>
                  <a:pt x="7703" y="13170"/>
                </a:lnTo>
                <a:lnTo>
                  <a:pt x="7667" y="13536"/>
                </a:lnTo>
                <a:lnTo>
                  <a:pt x="7630" y="13903"/>
                </a:lnTo>
                <a:lnTo>
                  <a:pt x="7667" y="14233"/>
                </a:lnTo>
                <a:lnTo>
                  <a:pt x="7667" y="14380"/>
                </a:lnTo>
                <a:lnTo>
                  <a:pt x="7740" y="14527"/>
                </a:lnTo>
                <a:lnTo>
                  <a:pt x="7483" y="14563"/>
                </a:lnTo>
                <a:lnTo>
                  <a:pt x="7190" y="14527"/>
                </a:lnTo>
                <a:lnTo>
                  <a:pt x="7006" y="14453"/>
                </a:lnTo>
                <a:lnTo>
                  <a:pt x="6786" y="14380"/>
                </a:lnTo>
                <a:lnTo>
                  <a:pt x="6823" y="14160"/>
                </a:lnTo>
                <a:lnTo>
                  <a:pt x="6860" y="13646"/>
                </a:lnTo>
                <a:lnTo>
                  <a:pt x="6860" y="13206"/>
                </a:lnTo>
                <a:lnTo>
                  <a:pt x="6860" y="12766"/>
                </a:lnTo>
                <a:lnTo>
                  <a:pt x="6823" y="12693"/>
                </a:lnTo>
                <a:lnTo>
                  <a:pt x="6713" y="12656"/>
                </a:lnTo>
                <a:lnTo>
                  <a:pt x="6346" y="12693"/>
                </a:lnTo>
                <a:lnTo>
                  <a:pt x="6309" y="12656"/>
                </a:lnTo>
                <a:lnTo>
                  <a:pt x="6236" y="12693"/>
                </a:lnTo>
                <a:lnTo>
                  <a:pt x="6089" y="12913"/>
                </a:lnTo>
                <a:lnTo>
                  <a:pt x="5943" y="13133"/>
                </a:lnTo>
                <a:lnTo>
                  <a:pt x="5869" y="13390"/>
                </a:lnTo>
                <a:lnTo>
                  <a:pt x="5796" y="13610"/>
                </a:lnTo>
                <a:lnTo>
                  <a:pt x="5392" y="13206"/>
                </a:lnTo>
                <a:lnTo>
                  <a:pt x="5686" y="12839"/>
                </a:lnTo>
                <a:lnTo>
                  <a:pt x="5943" y="12473"/>
                </a:lnTo>
                <a:lnTo>
                  <a:pt x="5943" y="12363"/>
                </a:lnTo>
                <a:lnTo>
                  <a:pt x="5943" y="12289"/>
                </a:lnTo>
                <a:lnTo>
                  <a:pt x="5869" y="12216"/>
                </a:lnTo>
                <a:lnTo>
                  <a:pt x="5686" y="12216"/>
                </a:lnTo>
                <a:lnTo>
                  <a:pt x="5612" y="12289"/>
                </a:lnTo>
                <a:lnTo>
                  <a:pt x="5209" y="12949"/>
                </a:lnTo>
                <a:lnTo>
                  <a:pt x="4952" y="12619"/>
                </a:lnTo>
                <a:lnTo>
                  <a:pt x="5136" y="12473"/>
                </a:lnTo>
                <a:lnTo>
                  <a:pt x="5319" y="12289"/>
                </a:lnTo>
                <a:lnTo>
                  <a:pt x="5466" y="12069"/>
                </a:lnTo>
                <a:lnTo>
                  <a:pt x="5576" y="11849"/>
                </a:lnTo>
                <a:lnTo>
                  <a:pt x="5576" y="11776"/>
                </a:lnTo>
                <a:lnTo>
                  <a:pt x="5576" y="11739"/>
                </a:lnTo>
                <a:lnTo>
                  <a:pt x="5539" y="11666"/>
                </a:lnTo>
                <a:lnTo>
                  <a:pt x="5502" y="11629"/>
                </a:lnTo>
                <a:lnTo>
                  <a:pt x="5319" y="11629"/>
                </a:lnTo>
                <a:lnTo>
                  <a:pt x="5282" y="11702"/>
                </a:lnTo>
                <a:lnTo>
                  <a:pt x="4805" y="12399"/>
                </a:lnTo>
                <a:lnTo>
                  <a:pt x="4439" y="11922"/>
                </a:lnTo>
                <a:lnTo>
                  <a:pt x="4549" y="11812"/>
                </a:lnTo>
                <a:lnTo>
                  <a:pt x="4879" y="11409"/>
                </a:lnTo>
                <a:lnTo>
                  <a:pt x="5209" y="10969"/>
                </a:lnTo>
                <a:lnTo>
                  <a:pt x="5209" y="10895"/>
                </a:lnTo>
                <a:lnTo>
                  <a:pt x="5246" y="10859"/>
                </a:lnTo>
                <a:lnTo>
                  <a:pt x="5282" y="10785"/>
                </a:lnTo>
                <a:lnTo>
                  <a:pt x="5282" y="10712"/>
                </a:lnTo>
                <a:lnTo>
                  <a:pt x="5209" y="10639"/>
                </a:lnTo>
                <a:lnTo>
                  <a:pt x="5099" y="10602"/>
                </a:lnTo>
                <a:lnTo>
                  <a:pt x="5026" y="10602"/>
                </a:lnTo>
                <a:lnTo>
                  <a:pt x="4952" y="10639"/>
                </a:lnTo>
                <a:lnTo>
                  <a:pt x="4549" y="11225"/>
                </a:lnTo>
                <a:lnTo>
                  <a:pt x="4329" y="11556"/>
                </a:lnTo>
                <a:lnTo>
                  <a:pt x="4292" y="11482"/>
                </a:lnTo>
                <a:lnTo>
                  <a:pt x="4145" y="11482"/>
                </a:lnTo>
                <a:lnTo>
                  <a:pt x="3888" y="11152"/>
                </a:lnTo>
                <a:lnTo>
                  <a:pt x="4329" y="10822"/>
                </a:lnTo>
                <a:lnTo>
                  <a:pt x="4549" y="10675"/>
                </a:lnTo>
                <a:lnTo>
                  <a:pt x="4732" y="10455"/>
                </a:lnTo>
                <a:lnTo>
                  <a:pt x="4769" y="10418"/>
                </a:lnTo>
                <a:lnTo>
                  <a:pt x="4805" y="10345"/>
                </a:lnTo>
                <a:lnTo>
                  <a:pt x="4732" y="10235"/>
                </a:lnTo>
                <a:lnTo>
                  <a:pt x="4659" y="10162"/>
                </a:lnTo>
                <a:lnTo>
                  <a:pt x="4585" y="10162"/>
                </a:lnTo>
                <a:lnTo>
                  <a:pt x="4512" y="10198"/>
                </a:lnTo>
                <a:lnTo>
                  <a:pt x="4292" y="10345"/>
                </a:lnTo>
                <a:lnTo>
                  <a:pt x="4072" y="10528"/>
                </a:lnTo>
                <a:lnTo>
                  <a:pt x="3705" y="10895"/>
                </a:lnTo>
                <a:lnTo>
                  <a:pt x="3256" y="10239"/>
                </a:lnTo>
                <a:lnTo>
                  <a:pt x="3256" y="10239"/>
                </a:lnTo>
                <a:lnTo>
                  <a:pt x="3485" y="10272"/>
                </a:lnTo>
                <a:lnTo>
                  <a:pt x="3742" y="10235"/>
                </a:lnTo>
                <a:lnTo>
                  <a:pt x="3888" y="10162"/>
                </a:lnTo>
                <a:lnTo>
                  <a:pt x="4072" y="10052"/>
                </a:lnTo>
                <a:lnTo>
                  <a:pt x="4365" y="9868"/>
                </a:lnTo>
                <a:lnTo>
                  <a:pt x="4769" y="9648"/>
                </a:lnTo>
                <a:lnTo>
                  <a:pt x="4989" y="9538"/>
                </a:lnTo>
                <a:lnTo>
                  <a:pt x="5172" y="9391"/>
                </a:lnTo>
                <a:lnTo>
                  <a:pt x="6053" y="10675"/>
                </a:lnTo>
                <a:lnTo>
                  <a:pt x="6383" y="11115"/>
                </a:lnTo>
                <a:lnTo>
                  <a:pt x="6713" y="11556"/>
                </a:lnTo>
                <a:lnTo>
                  <a:pt x="6896" y="11739"/>
                </a:lnTo>
                <a:lnTo>
                  <a:pt x="7116" y="11922"/>
                </a:lnTo>
                <a:lnTo>
                  <a:pt x="7336" y="12069"/>
                </a:lnTo>
                <a:lnTo>
                  <a:pt x="7593" y="12179"/>
                </a:lnTo>
                <a:lnTo>
                  <a:pt x="7813" y="12253"/>
                </a:lnTo>
                <a:lnTo>
                  <a:pt x="8070" y="12289"/>
                </a:lnTo>
                <a:lnTo>
                  <a:pt x="8547" y="12289"/>
                </a:lnTo>
                <a:lnTo>
                  <a:pt x="8767" y="12253"/>
                </a:lnTo>
                <a:lnTo>
                  <a:pt x="8987" y="12179"/>
                </a:lnTo>
                <a:lnTo>
                  <a:pt x="9207" y="12106"/>
                </a:lnTo>
                <a:lnTo>
                  <a:pt x="9427" y="11996"/>
                </a:lnTo>
                <a:lnTo>
                  <a:pt x="9684" y="11849"/>
                </a:lnTo>
                <a:lnTo>
                  <a:pt x="9867" y="11666"/>
                </a:lnTo>
                <a:lnTo>
                  <a:pt x="10051" y="11482"/>
                </a:lnTo>
                <a:lnTo>
                  <a:pt x="10198" y="11262"/>
                </a:lnTo>
                <a:lnTo>
                  <a:pt x="10308" y="11042"/>
                </a:lnTo>
                <a:lnTo>
                  <a:pt x="10418" y="10822"/>
                </a:lnTo>
                <a:lnTo>
                  <a:pt x="10491" y="10565"/>
                </a:lnTo>
                <a:lnTo>
                  <a:pt x="10528" y="10345"/>
                </a:lnTo>
                <a:lnTo>
                  <a:pt x="10564" y="9832"/>
                </a:lnTo>
                <a:lnTo>
                  <a:pt x="10528" y="9318"/>
                </a:lnTo>
                <a:lnTo>
                  <a:pt x="10418" y="8804"/>
                </a:lnTo>
                <a:lnTo>
                  <a:pt x="10234" y="8328"/>
                </a:lnTo>
                <a:lnTo>
                  <a:pt x="9978" y="7887"/>
                </a:lnTo>
                <a:lnTo>
                  <a:pt x="9684" y="7484"/>
                </a:lnTo>
                <a:lnTo>
                  <a:pt x="9097" y="6640"/>
                </a:lnTo>
                <a:lnTo>
                  <a:pt x="9354" y="6494"/>
                </a:lnTo>
                <a:lnTo>
                  <a:pt x="9574" y="6347"/>
                </a:lnTo>
                <a:lnTo>
                  <a:pt x="10014" y="5980"/>
                </a:lnTo>
                <a:lnTo>
                  <a:pt x="10418" y="5613"/>
                </a:lnTo>
                <a:close/>
                <a:moveTo>
                  <a:pt x="8400" y="2055"/>
                </a:moveTo>
                <a:lnTo>
                  <a:pt x="8290" y="2092"/>
                </a:lnTo>
                <a:lnTo>
                  <a:pt x="8217" y="2165"/>
                </a:lnTo>
                <a:lnTo>
                  <a:pt x="8180" y="2202"/>
                </a:lnTo>
                <a:lnTo>
                  <a:pt x="8180" y="2312"/>
                </a:lnTo>
                <a:lnTo>
                  <a:pt x="8180" y="2385"/>
                </a:lnTo>
                <a:lnTo>
                  <a:pt x="8107" y="2422"/>
                </a:lnTo>
                <a:lnTo>
                  <a:pt x="8033" y="2459"/>
                </a:lnTo>
                <a:lnTo>
                  <a:pt x="7300" y="3045"/>
                </a:lnTo>
                <a:lnTo>
                  <a:pt x="6896" y="3339"/>
                </a:lnTo>
                <a:lnTo>
                  <a:pt x="6529" y="3596"/>
                </a:lnTo>
                <a:lnTo>
                  <a:pt x="6456" y="3669"/>
                </a:lnTo>
                <a:lnTo>
                  <a:pt x="6419" y="3742"/>
                </a:lnTo>
                <a:lnTo>
                  <a:pt x="6419" y="3852"/>
                </a:lnTo>
                <a:lnTo>
                  <a:pt x="6419" y="3926"/>
                </a:lnTo>
                <a:lnTo>
                  <a:pt x="8547" y="6677"/>
                </a:lnTo>
                <a:lnTo>
                  <a:pt x="8547" y="6750"/>
                </a:lnTo>
                <a:lnTo>
                  <a:pt x="8620" y="6787"/>
                </a:lnTo>
                <a:lnTo>
                  <a:pt x="9391" y="7851"/>
                </a:lnTo>
                <a:lnTo>
                  <a:pt x="9684" y="8291"/>
                </a:lnTo>
                <a:lnTo>
                  <a:pt x="9904" y="8768"/>
                </a:lnTo>
                <a:lnTo>
                  <a:pt x="10014" y="9025"/>
                </a:lnTo>
                <a:lnTo>
                  <a:pt x="10088" y="9281"/>
                </a:lnTo>
                <a:lnTo>
                  <a:pt x="10124" y="9538"/>
                </a:lnTo>
                <a:lnTo>
                  <a:pt x="10124" y="9832"/>
                </a:lnTo>
                <a:lnTo>
                  <a:pt x="10124" y="10088"/>
                </a:lnTo>
                <a:lnTo>
                  <a:pt x="10088" y="10308"/>
                </a:lnTo>
                <a:lnTo>
                  <a:pt x="10014" y="10565"/>
                </a:lnTo>
                <a:lnTo>
                  <a:pt x="9904" y="10785"/>
                </a:lnTo>
                <a:lnTo>
                  <a:pt x="9794" y="11005"/>
                </a:lnTo>
                <a:lnTo>
                  <a:pt x="9647" y="11189"/>
                </a:lnTo>
                <a:lnTo>
                  <a:pt x="9464" y="11372"/>
                </a:lnTo>
                <a:lnTo>
                  <a:pt x="9281" y="11556"/>
                </a:lnTo>
                <a:lnTo>
                  <a:pt x="9097" y="11666"/>
                </a:lnTo>
                <a:lnTo>
                  <a:pt x="8877" y="11739"/>
                </a:lnTo>
                <a:lnTo>
                  <a:pt x="8657" y="11776"/>
                </a:lnTo>
                <a:lnTo>
                  <a:pt x="8437" y="11812"/>
                </a:lnTo>
                <a:lnTo>
                  <a:pt x="7997" y="11812"/>
                </a:lnTo>
                <a:lnTo>
                  <a:pt x="7813" y="11739"/>
                </a:lnTo>
                <a:lnTo>
                  <a:pt x="7593" y="11666"/>
                </a:lnTo>
                <a:lnTo>
                  <a:pt x="7373" y="11519"/>
                </a:lnTo>
                <a:lnTo>
                  <a:pt x="7153" y="11372"/>
                </a:lnTo>
                <a:lnTo>
                  <a:pt x="6970" y="11152"/>
                </a:lnTo>
                <a:lnTo>
                  <a:pt x="6823" y="10932"/>
                </a:lnTo>
                <a:lnTo>
                  <a:pt x="6053" y="9905"/>
                </a:lnTo>
                <a:lnTo>
                  <a:pt x="5356" y="8878"/>
                </a:lnTo>
                <a:lnTo>
                  <a:pt x="4659" y="7814"/>
                </a:lnTo>
                <a:lnTo>
                  <a:pt x="4035" y="6714"/>
                </a:lnTo>
                <a:lnTo>
                  <a:pt x="3742" y="6163"/>
                </a:lnTo>
                <a:lnTo>
                  <a:pt x="3485" y="5613"/>
                </a:lnTo>
                <a:lnTo>
                  <a:pt x="3412" y="5540"/>
                </a:lnTo>
                <a:lnTo>
                  <a:pt x="3301" y="5503"/>
                </a:lnTo>
                <a:lnTo>
                  <a:pt x="3191" y="5503"/>
                </a:lnTo>
                <a:lnTo>
                  <a:pt x="3118" y="5576"/>
                </a:lnTo>
                <a:lnTo>
                  <a:pt x="3008" y="5687"/>
                </a:lnTo>
                <a:lnTo>
                  <a:pt x="2861" y="5760"/>
                </a:lnTo>
                <a:lnTo>
                  <a:pt x="2715" y="5833"/>
                </a:lnTo>
                <a:lnTo>
                  <a:pt x="2568" y="5833"/>
                </a:lnTo>
                <a:lnTo>
                  <a:pt x="2421" y="5870"/>
                </a:lnTo>
                <a:lnTo>
                  <a:pt x="2274" y="5907"/>
                </a:lnTo>
                <a:lnTo>
                  <a:pt x="2018" y="6053"/>
                </a:lnTo>
                <a:lnTo>
                  <a:pt x="1431" y="6420"/>
                </a:lnTo>
                <a:lnTo>
                  <a:pt x="1137" y="6604"/>
                </a:lnTo>
                <a:lnTo>
                  <a:pt x="880" y="6824"/>
                </a:lnTo>
                <a:lnTo>
                  <a:pt x="770" y="6824"/>
                </a:lnTo>
                <a:lnTo>
                  <a:pt x="697" y="6897"/>
                </a:lnTo>
                <a:lnTo>
                  <a:pt x="660" y="6970"/>
                </a:lnTo>
                <a:lnTo>
                  <a:pt x="697" y="7080"/>
                </a:lnTo>
                <a:lnTo>
                  <a:pt x="1101" y="7814"/>
                </a:lnTo>
                <a:lnTo>
                  <a:pt x="1541" y="8548"/>
                </a:lnTo>
                <a:lnTo>
                  <a:pt x="2458" y="9942"/>
                </a:lnTo>
                <a:lnTo>
                  <a:pt x="3412" y="11335"/>
                </a:lnTo>
                <a:lnTo>
                  <a:pt x="4402" y="12693"/>
                </a:lnTo>
                <a:lnTo>
                  <a:pt x="4989" y="13426"/>
                </a:lnTo>
                <a:lnTo>
                  <a:pt x="4952" y="13426"/>
                </a:lnTo>
                <a:lnTo>
                  <a:pt x="4952" y="13500"/>
                </a:lnTo>
                <a:lnTo>
                  <a:pt x="4989" y="13536"/>
                </a:lnTo>
                <a:lnTo>
                  <a:pt x="5026" y="13573"/>
                </a:lnTo>
                <a:lnTo>
                  <a:pt x="5099" y="13536"/>
                </a:lnTo>
                <a:lnTo>
                  <a:pt x="5429" y="13940"/>
                </a:lnTo>
                <a:lnTo>
                  <a:pt x="5796" y="14307"/>
                </a:lnTo>
                <a:lnTo>
                  <a:pt x="5833" y="14343"/>
                </a:lnTo>
                <a:lnTo>
                  <a:pt x="5906" y="14380"/>
                </a:lnTo>
                <a:lnTo>
                  <a:pt x="6126" y="14563"/>
                </a:lnTo>
                <a:lnTo>
                  <a:pt x="6383" y="14710"/>
                </a:lnTo>
                <a:lnTo>
                  <a:pt x="6640" y="14857"/>
                </a:lnTo>
                <a:lnTo>
                  <a:pt x="6933" y="14967"/>
                </a:lnTo>
                <a:lnTo>
                  <a:pt x="7226" y="15040"/>
                </a:lnTo>
                <a:lnTo>
                  <a:pt x="7850" y="15040"/>
                </a:lnTo>
                <a:lnTo>
                  <a:pt x="8180" y="14967"/>
                </a:lnTo>
                <a:lnTo>
                  <a:pt x="8510" y="14820"/>
                </a:lnTo>
                <a:lnTo>
                  <a:pt x="8877" y="14673"/>
                </a:lnTo>
                <a:lnTo>
                  <a:pt x="9574" y="14343"/>
                </a:lnTo>
                <a:lnTo>
                  <a:pt x="11115" y="13683"/>
                </a:lnTo>
                <a:lnTo>
                  <a:pt x="11592" y="13426"/>
                </a:lnTo>
                <a:lnTo>
                  <a:pt x="11995" y="13170"/>
                </a:lnTo>
                <a:lnTo>
                  <a:pt x="12399" y="12839"/>
                </a:lnTo>
                <a:lnTo>
                  <a:pt x="12729" y="12436"/>
                </a:lnTo>
                <a:lnTo>
                  <a:pt x="12912" y="12142"/>
                </a:lnTo>
                <a:lnTo>
                  <a:pt x="13059" y="11849"/>
                </a:lnTo>
                <a:lnTo>
                  <a:pt x="13169" y="11519"/>
                </a:lnTo>
                <a:lnTo>
                  <a:pt x="13242" y="11189"/>
                </a:lnTo>
                <a:lnTo>
                  <a:pt x="13279" y="10859"/>
                </a:lnTo>
                <a:lnTo>
                  <a:pt x="13316" y="10528"/>
                </a:lnTo>
                <a:lnTo>
                  <a:pt x="13279" y="10198"/>
                </a:lnTo>
                <a:lnTo>
                  <a:pt x="13242" y="9868"/>
                </a:lnTo>
                <a:lnTo>
                  <a:pt x="13169" y="9538"/>
                </a:lnTo>
                <a:lnTo>
                  <a:pt x="13095" y="9208"/>
                </a:lnTo>
                <a:lnTo>
                  <a:pt x="12875" y="8584"/>
                </a:lnTo>
                <a:lnTo>
                  <a:pt x="12582" y="7961"/>
                </a:lnTo>
                <a:lnTo>
                  <a:pt x="12252" y="7374"/>
                </a:lnTo>
                <a:lnTo>
                  <a:pt x="11885" y="6824"/>
                </a:lnTo>
                <a:lnTo>
                  <a:pt x="10271" y="4476"/>
                </a:lnTo>
                <a:lnTo>
                  <a:pt x="8657" y="2165"/>
                </a:lnTo>
                <a:lnTo>
                  <a:pt x="8584" y="2092"/>
                </a:lnTo>
                <a:lnTo>
                  <a:pt x="8474" y="2055"/>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516" name="Google Shape;516;p10"/>
          <p:cNvSpPr/>
          <p:nvPr/>
        </p:nvSpPr>
        <p:spPr>
          <a:xfrm>
            <a:off x="258963" y="4957957"/>
            <a:ext cx="386048" cy="258065"/>
          </a:xfrm>
          <a:custGeom>
            <a:avLst/>
            <a:gdLst/>
            <a:ahLst/>
            <a:cxnLst/>
            <a:rect l="l" t="t" r="r" b="b"/>
            <a:pathLst>
              <a:path w="13610" h="9098" extrusionOk="0">
                <a:moveTo>
                  <a:pt x="4696" y="0"/>
                </a:moveTo>
                <a:lnTo>
                  <a:pt x="4586" y="74"/>
                </a:lnTo>
                <a:lnTo>
                  <a:pt x="4256" y="440"/>
                </a:lnTo>
                <a:lnTo>
                  <a:pt x="3999" y="844"/>
                </a:lnTo>
                <a:lnTo>
                  <a:pt x="3742" y="1247"/>
                </a:lnTo>
                <a:lnTo>
                  <a:pt x="3522" y="1688"/>
                </a:lnTo>
                <a:lnTo>
                  <a:pt x="3339" y="2128"/>
                </a:lnTo>
                <a:lnTo>
                  <a:pt x="3228" y="2605"/>
                </a:lnTo>
                <a:lnTo>
                  <a:pt x="3118" y="3081"/>
                </a:lnTo>
                <a:lnTo>
                  <a:pt x="3045" y="3595"/>
                </a:lnTo>
                <a:lnTo>
                  <a:pt x="3008" y="3852"/>
                </a:lnTo>
                <a:lnTo>
                  <a:pt x="2935" y="4072"/>
                </a:lnTo>
                <a:lnTo>
                  <a:pt x="2825" y="4329"/>
                </a:lnTo>
                <a:lnTo>
                  <a:pt x="2678" y="4512"/>
                </a:lnTo>
                <a:lnTo>
                  <a:pt x="2605" y="4622"/>
                </a:lnTo>
                <a:lnTo>
                  <a:pt x="2495" y="4659"/>
                </a:lnTo>
                <a:lnTo>
                  <a:pt x="2275" y="4732"/>
                </a:lnTo>
                <a:lnTo>
                  <a:pt x="1835" y="4732"/>
                </a:lnTo>
                <a:lnTo>
                  <a:pt x="1541" y="4659"/>
                </a:lnTo>
                <a:lnTo>
                  <a:pt x="991" y="4659"/>
                </a:lnTo>
                <a:lnTo>
                  <a:pt x="881" y="4732"/>
                </a:lnTo>
                <a:lnTo>
                  <a:pt x="771" y="4769"/>
                </a:lnTo>
                <a:lnTo>
                  <a:pt x="587" y="4732"/>
                </a:lnTo>
                <a:lnTo>
                  <a:pt x="404" y="4732"/>
                </a:lnTo>
                <a:lnTo>
                  <a:pt x="257" y="4805"/>
                </a:lnTo>
                <a:lnTo>
                  <a:pt x="74" y="4879"/>
                </a:lnTo>
                <a:lnTo>
                  <a:pt x="37" y="4952"/>
                </a:lnTo>
                <a:lnTo>
                  <a:pt x="0" y="5026"/>
                </a:lnTo>
                <a:lnTo>
                  <a:pt x="0" y="5172"/>
                </a:lnTo>
                <a:lnTo>
                  <a:pt x="37" y="5209"/>
                </a:lnTo>
                <a:lnTo>
                  <a:pt x="74" y="5246"/>
                </a:lnTo>
                <a:lnTo>
                  <a:pt x="147" y="5282"/>
                </a:lnTo>
                <a:lnTo>
                  <a:pt x="221" y="5246"/>
                </a:lnTo>
                <a:lnTo>
                  <a:pt x="514" y="5172"/>
                </a:lnTo>
                <a:lnTo>
                  <a:pt x="587" y="5282"/>
                </a:lnTo>
                <a:lnTo>
                  <a:pt x="697" y="5356"/>
                </a:lnTo>
                <a:lnTo>
                  <a:pt x="807" y="5356"/>
                </a:lnTo>
                <a:lnTo>
                  <a:pt x="881" y="5319"/>
                </a:lnTo>
                <a:lnTo>
                  <a:pt x="918" y="5282"/>
                </a:lnTo>
                <a:lnTo>
                  <a:pt x="991" y="5209"/>
                </a:lnTo>
                <a:lnTo>
                  <a:pt x="1064" y="5172"/>
                </a:lnTo>
                <a:lnTo>
                  <a:pt x="1248" y="5136"/>
                </a:lnTo>
                <a:lnTo>
                  <a:pt x="1431" y="5172"/>
                </a:lnTo>
                <a:lnTo>
                  <a:pt x="1614" y="5209"/>
                </a:lnTo>
                <a:lnTo>
                  <a:pt x="1981" y="5282"/>
                </a:lnTo>
                <a:lnTo>
                  <a:pt x="2201" y="5282"/>
                </a:lnTo>
                <a:lnTo>
                  <a:pt x="2385" y="5246"/>
                </a:lnTo>
                <a:lnTo>
                  <a:pt x="2605" y="5209"/>
                </a:lnTo>
                <a:lnTo>
                  <a:pt x="2752" y="5136"/>
                </a:lnTo>
                <a:lnTo>
                  <a:pt x="2935" y="5026"/>
                </a:lnTo>
                <a:lnTo>
                  <a:pt x="3082" y="4879"/>
                </a:lnTo>
                <a:lnTo>
                  <a:pt x="3192" y="4732"/>
                </a:lnTo>
                <a:lnTo>
                  <a:pt x="3302" y="4549"/>
                </a:lnTo>
                <a:lnTo>
                  <a:pt x="3449" y="4182"/>
                </a:lnTo>
                <a:lnTo>
                  <a:pt x="3522" y="3925"/>
                </a:lnTo>
                <a:lnTo>
                  <a:pt x="3559" y="3668"/>
                </a:lnTo>
                <a:lnTo>
                  <a:pt x="3632" y="3118"/>
                </a:lnTo>
                <a:lnTo>
                  <a:pt x="3742" y="2641"/>
                </a:lnTo>
                <a:lnTo>
                  <a:pt x="3889" y="2201"/>
                </a:lnTo>
                <a:lnTo>
                  <a:pt x="4035" y="1834"/>
                </a:lnTo>
                <a:lnTo>
                  <a:pt x="4219" y="1467"/>
                </a:lnTo>
                <a:lnTo>
                  <a:pt x="4402" y="1137"/>
                </a:lnTo>
                <a:lnTo>
                  <a:pt x="4659" y="844"/>
                </a:lnTo>
                <a:lnTo>
                  <a:pt x="5173" y="2861"/>
                </a:lnTo>
                <a:lnTo>
                  <a:pt x="5649" y="4842"/>
                </a:lnTo>
                <a:lnTo>
                  <a:pt x="6126" y="6860"/>
                </a:lnTo>
                <a:lnTo>
                  <a:pt x="6567" y="8914"/>
                </a:lnTo>
                <a:lnTo>
                  <a:pt x="6603" y="8987"/>
                </a:lnTo>
                <a:lnTo>
                  <a:pt x="6713" y="9061"/>
                </a:lnTo>
                <a:lnTo>
                  <a:pt x="6787" y="9097"/>
                </a:lnTo>
                <a:lnTo>
                  <a:pt x="6897" y="9097"/>
                </a:lnTo>
                <a:lnTo>
                  <a:pt x="7153" y="8987"/>
                </a:lnTo>
                <a:lnTo>
                  <a:pt x="7374" y="8804"/>
                </a:lnTo>
                <a:lnTo>
                  <a:pt x="7520" y="8620"/>
                </a:lnTo>
                <a:lnTo>
                  <a:pt x="7667" y="8364"/>
                </a:lnTo>
                <a:lnTo>
                  <a:pt x="7814" y="7997"/>
                </a:lnTo>
                <a:lnTo>
                  <a:pt x="7924" y="7593"/>
                </a:lnTo>
                <a:lnTo>
                  <a:pt x="8181" y="6823"/>
                </a:lnTo>
                <a:lnTo>
                  <a:pt x="9061" y="3962"/>
                </a:lnTo>
                <a:lnTo>
                  <a:pt x="9208" y="4439"/>
                </a:lnTo>
                <a:lnTo>
                  <a:pt x="9318" y="4952"/>
                </a:lnTo>
                <a:lnTo>
                  <a:pt x="9318" y="5062"/>
                </a:lnTo>
                <a:lnTo>
                  <a:pt x="9391" y="5136"/>
                </a:lnTo>
                <a:lnTo>
                  <a:pt x="9464" y="5209"/>
                </a:lnTo>
                <a:lnTo>
                  <a:pt x="9574" y="5209"/>
                </a:lnTo>
                <a:lnTo>
                  <a:pt x="12032" y="5062"/>
                </a:lnTo>
                <a:lnTo>
                  <a:pt x="12069" y="5136"/>
                </a:lnTo>
                <a:lnTo>
                  <a:pt x="12105" y="5209"/>
                </a:lnTo>
                <a:lnTo>
                  <a:pt x="12326" y="5356"/>
                </a:lnTo>
                <a:lnTo>
                  <a:pt x="12582" y="5429"/>
                </a:lnTo>
                <a:lnTo>
                  <a:pt x="12619" y="5466"/>
                </a:lnTo>
                <a:lnTo>
                  <a:pt x="12912" y="5466"/>
                </a:lnTo>
                <a:lnTo>
                  <a:pt x="13059" y="5429"/>
                </a:lnTo>
                <a:lnTo>
                  <a:pt x="13206" y="5319"/>
                </a:lnTo>
                <a:lnTo>
                  <a:pt x="13316" y="5209"/>
                </a:lnTo>
                <a:lnTo>
                  <a:pt x="13426" y="5062"/>
                </a:lnTo>
                <a:lnTo>
                  <a:pt x="13536" y="4915"/>
                </a:lnTo>
                <a:lnTo>
                  <a:pt x="13609" y="4732"/>
                </a:lnTo>
                <a:lnTo>
                  <a:pt x="13609" y="4659"/>
                </a:lnTo>
                <a:lnTo>
                  <a:pt x="13609" y="4549"/>
                </a:lnTo>
                <a:lnTo>
                  <a:pt x="13536" y="4439"/>
                </a:lnTo>
                <a:lnTo>
                  <a:pt x="13426" y="4292"/>
                </a:lnTo>
                <a:lnTo>
                  <a:pt x="13279" y="4219"/>
                </a:lnTo>
                <a:lnTo>
                  <a:pt x="13133" y="4145"/>
                </a:lnTo>
                <a:lnTo>
                  <a:pt x="12949" y="4072"/>
                </a:lnTo>
                <a:lnTo>
                  <a:pt x="12802" y="4072"/>
                </a:lnTo>
                <a:lnTo>
                  <a:pt x="12619" y="4108"/>
                </a:lnTo>
                <a:lnTo>
                  <a:pt x="12436" y="4182"/>
                </a:lnTo>
                <a:lnTo>
                  <a:pt x="12326" y="4255"/>
                </a:lnTo>
                <a:lnTo>
                  <a:pt x="12252" y="4329"/>
                </a:lnTo>
                <a:lnTo>
                  <a:pt x="12142" y="4512"/>
                </a:lnTo>
                <a:lnTo>
                  <a:pt x="9794" y="4659"/>
                </a:lnTo>
                <a:lnTo>
                  <a:pt x="9721" y="4255"/>
                </a:lnTo>
                <a:lnTo>
                  <a:pt x="9611" y="3852"/>
                </a:lnTo>
                <a:lnTo>
                  <a:pt x="9464" y="3448"/>
                </a:lnTo>
                <a:lnTo>
                  <a:pt x="9281" y="3045"/>
                </a:lnTo>
                <a:lnTo>
                  <a:pt x="9208" y="2971"/>
                </a:lnTo>
                <a:lnTo>
                  <a:pt x="9134" y="2935"/>
                </a:lnTo>
                <a:lnTo>
                  <a:pt x="8987" y="2935"/>
                </a:lnTo>
                <a:lnTo>
                  <a:pt x="8841" y="2971"/>
                </a:lnTo>
                <a:lnTo>
                  <a:pt x="8804" y="3045"/>
                </a:lnTo>
                <a:lnTo>
                  <a:pt x="8767" y="3118"/>
                </a:lnTo>
                <a:lnTo>
                  <a:pt x="7850" y="6016"/>
                </a:lnTo>
                <a:lnTo>
                  <a:pt x="7374" y="7557"/>
                </a:lnTo>
                <a:lnTo>
                  <a:pt x="7227" y="7997"/>
                </a:lnTo>
                <a:lnTo>
                  <a:pt x="7153" y="8217"/>
                </a:lnTo>
                <a:lnTo>
                  <a:pt x="7007" y="8400"/>
                </a:lnTo>
                <a:lnTo>
                  <a:pt x="6567" y="6346"/>
                </a:lnTo>
                <a:lnTo>
                  <a:pt x="6090" y="4292"/>
                </a:lnTo>
                <a:lnTo>
                  <a:pt x="5576" y="2238"/>
                </a:lnTo>
                <a:lnTo>
                  <a:pt x="5026" y="220"/>
                </a:lnTo>
                <a:lnTo>
                  <a:pt x="4953" y="74"/>
                </a:lnTo>
                <a:lnTo>
                  <a:pt x="4842" y="37"/>
                </a:lnTo>
                <a:lnTo>
                  <a:pt x="4696"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517" name="Google Shape;517;p10"/>
          <p:cNvSpPr/>
          <p:nvPr/>
        </p:nvSpPr>
        <p:spPr>
          <a:xfrm>
            <a:off x="8699345" y="1151407"/>
            <a:ext cx="174842" cy="187322"/>
          </a:xfrm>
          <a:custGeom>
            <a:avLst/>
            <a:gdLst/>
            <a:ahLst/>
            <a:cxnLst/>
            <a:rect l="l" t="t" r="r" b="b"/>
            <a:pathLst>
              <a:path w="6164" h="6604" extrusionOk="0">
                <a:moveTo>
                  <a:pt x="3962" y="0"/>
                </a:moveTo>
                <a:lnTo>
                  <a:pt x="3926" y="37"/>
                </a:lnTo>
                <a:lnTo>
                  <a:pt x="3889" y="74"/>
                </a:lnTo>
                <a:lnTo>
                  <a:pt x="3889" y="147"/>
                </a:lnTo>
                <a:lnTo>
                  <a:pt x="3522" y="477"/>
                </a:lnTo>
                <a:lnTo>
                  <a:pt x="3229" y="807"/>
                </a:lnTo>
                <a:lnTo>
                  <a:pt x="2788" y="1284"/>
                </a:lnTo>
                <a:lnTo>
                  <a:pt x="2458" y="1651"/>
                </a:lnTo>
                <a:lnTo>
                  <a:pt x="2201" y="1578"/>
                </a:lnTo>
                <a:lnTo>
                  <a:pt x="1321" y="1321"/>
                </a:lnTo>
                <a:lnTo>
                  <a:pt x="1138" y="1284"/>
                </a:lnTo>
                <a:lnTo>
                  <a:pt x="808" y="1211"/>
                </a:lnTo>
                <a:lnTo>
                  <a:pt x="661" y="1174"/>
                </a:lnTo>
                <a:lnTo>
                  <a:pt x="514" y="1211"/>
                </a:lnTo>
                <a:lnTo>
                  <a:pt x="441" y="1248"/>
                </a:lnTo>
                <a:lnTo>
                  <a:pt x="441" y="1284"/>
                </a:lnTo>
                <a:lnTo>
                  <a:pt x="441" y="1358"/>
                </a:lnTo>
                <a:lnTo>
                  <a:pt x="477" y="1468"/>
                </a:lnTo>
                <a:lnTo>
                  <a:pt x="551" y="1541"/>
                </a:lnTo>
                <a:lnTo>
                  <a:pt x="661" y="1614"/>
                </a:lnTo>
                <a:lnTo>
                  <a:pt x="771" y="1651"/>
                </a:lnTo>
                <a:lnTo>
                  <a:pt x="1064" y="1761"/>
                </a:lnTo>
                <a:lnTo>
                  <a:pt x="1284" y="1798"/>
                </a:lnTo>
                <a:lnTo>
                  <a:pt x="2055" y="2018"/>
                </a:lnTo>
                <a:lnTo>
                  <a:pt x="2055" y="2091"/>
                </a:lnTo>
                <a:lnTo>
                  <a:pt x="2091" y="2165"/>
                </a:lnTo>
                <a:lnTo>
                  <a:pt x="2165" y="2238"/>
                </a:lnTo>
                <a:lnTo>
                  <a:pt x="2201" y="2238"/>
                </a:lnTo>
                <a:lnTo>
                  <a:pt x="2275" y="2275"/>
                </a:lnTo>
                <a:lnTo>
                  <a:pt x="2385" y="2238"/>
                </a:lnTo>
                <a:lnTo>
                  <a:pt x="2532" y="2165"/>
                </a:lnTo>
                <a:lnTo>
                  <a:pt x="2678" y="2128"/>
                </a:lnTo>
                <a:lnTo>
                  <a:pt x="2752" y="2091"/>
                </a:lnTo>
                <a:lnTo>
                  <a:pt x="2788" y="2055"/>
                </a:lnTo>
                <a:lnTo>
                  <a:pt x="2788" y="1981"/>
                </a:lnTo>
                <a:lnTo>
                  <a:pt x="2788" y="1908"/>
                </a:lnTo>
                <a:lnTo>
                  <a:pt x="2935" y="1761"/>
                </a:lnTo>
                <a:lnTo>
                  <a:pt x="3375" y="1284"/>
                </a:lnTo>
                <a:lnTo>
                  <a:pt x="3815" y="771"/>
                </a:lnTo>
                <a:lnTo>
                  <a:pt x="3852" y="1394"/>
                </a:lnTo>
                <a:lnTo>
                  <a:pt x="3852" y="2091"/>
                </a:lnTo>
                <a:lnTo>
                  <a:pt x="3889" y="2421"/>
                </a:lnTo>
                <a:lnTo>
                  <a:pt x="3962" y="2605"/>
                </a:lnTo>
                <a:lnTo>
                  <a:pt x="4036" y="2751"/>
                </a:lnTo>
                <a:lnTo>
                  <a:pt x="4109" y="2825"/>
                </a:lnTo>
                <a:lnTo>
                  <a:pt x="4219" y="2825"/>
                </a:lnTo>
                <a:lnTo>
                  <a:pt x="4476" y="3008"/>
                </a:lnTo>
                <a:lnTo>
                  <a:pt x="4732" y="3155"/>
                </a:lnTo>
                <a:lnTo>
                  <a:pt x="5063" y="3265"/>
                </a:lnTo>
                <a:lnTo>
                  <a:pt x="5356" y="3338"/>
                </a:lnTo>
                <a:lnTo>
                  <a:pt x="5246" y="3412"/>
                </a:lnTo>
                <a:lnTo>
                  <a:pt x="4732" y="3669"/>
                </a:lnTo>
                <a:lnTo>
                  <a:pt x="4512" y="3779"/>
                </a:lnTo>
                <a:lnTo>
                  <a:pt x="4292" y="3925"/>
                </a:lnTo>
                <a:lnTo>
                  <a:pt x="4219" y="3925"/>
                </a:lnTo>
                <a:lnTo>
                  <a:pt x="4182" y="3962"/>
                </a:lnTo>
                <a:lnTo>
                  <a:pt x="4072" y="4072"/>
                </a:lnTo>
                <a:lnTo>
                  <a:pt x="3962" y="4292"/>
                </a:lnTo>
                <a:lnTo>
                  <a:pt x="3889" y="4549"/>
                </a:lnTo>
                <a:lnTo>
                  <a:pt x="3852" y="5283"/>
                </a:lnTo>
                <a:lnTo>
                  <a:pt x="3852" y="5649"/>
                </a:lnTo>
                <a:lnTo>
                  <a:pt x="3852" y="6053"/>
                </a:lnTo>
                <a:lnTo>
                  <a:pt x="3559" y="5723"/>
                </a:lnTo>
                <a:lnTo>
                  <a:pt x="3229" y="5393"/>
                </a:lnTo>
                <a:lnTo>
                  <a:pt x="2642" y="4769"/>
                </a:lnTo>
                <a:lnTo>
                  <a:pt x="2568" y="4659"/>
                </a:lnTo>
                <a:lnTo>
                  <a:pt x="2495" y="4586"/>
                </a:lnTo>
                <a:lnTo>
                  <a:pt x="2385" y="4586"/>
                </a:lnTo>
                <a:lnTo>
                  <a:pt x="2385" y="4622"/>
                </a:lnTo>
                <a:lnTo>
                  <a:pt x="2312" y="4622"/>
                </a:lnTo>
                <a:lnTo>
                  <a:pt x="1908" y="4769"/>
                </a:lnTo>
                <a:lnTo>
                  <a:pt x="1468" y="4842"/>
                </a:lnTo>
                <a:lnTo>
                  <a:pt x="1064" y="4916"/>
                </a:lnTo>
                <a:lnTo>
                  <a:pt x="624" y="4952"/>
                </a:lnTo>
                <a:lnTo>
                  <a:pt x="1138" y="4329"/>
                </a:lnTo>
                <a:lnTo>
                  <a:pt x="1358" y="3999"/>
                </a:lnTo>
                <a:lnTo>
                  <a:pt x="1541" y="3632"/>
                </a:lnTo>
                <a:lnTo>
                  <a:pt x="1688" y="3595"/>
                </a:lnTo>
                <a:lnTo>
                  <a:pt x="1725" y="3558"/>
                </a:lnTo>
                <a:lnTo>
                  <a:pt x="1761" y="3485"/>
                </a:lnTo>
                <a:lnTo>
                  <a:pt x="1798" y="3448"/>
                </a:lnTo>
                <a:lnTo>
                  <a:pt x="1798" y="3375"/>
                </a:lnTo>
                <a:lnTo>
                  <a:pt x="1761" y="3302"/>
                </a:lnTo>
                <a:lnTo>
                  <a:pt x="1725" y="3265"/>
                </a:lnTo>
                <a:lnTo>
                  <a:pt x="1651" y="3228"/>
                </a:lnTo>
                <a:lnTo>
                  <a:pt x="1541" y="3045"/>
                </a:lnTo>
                <a:lnTo>
                  <a:pt x="1211" y="2458"/>
                </a:lnTo>
                <a:lnTo>
                  <a:pt x="844" y="1908"/>
                </a:lnTo>
                <a:lnTo>
                  <a:pt x="624" y="1651"/>
                </a:lnTo>
                <a:lnTo>
                  <a:pt x="367" y="1431"/>
                </a:lnTo>
                <a:lnTo>
                  <a:pt x="257" y="1394"/>
                </a:lnTo>
                <a:lnTo>
                  <a:pt x="184" y="1431"/>
                </a:lnTo>
                <a:lnTo>
                  <a:pt x="111" y="1504"/>
                </a:lnTo>
                <a:lnTo>
                  <a:pt x="111" y="1578"/>
                </a:lnTo>
                <a:lnTo>
                  <a:pt x="111" y="1614"/>
                </a:lnTo>
                <a:lnTo>
                  <a:pt x="331" y="1945"/>
                </a:lnTo>
                <a:lnTo>
                  <a:pt x="551" y="2238"/>
                </a:lnTo>
                <a:lnTo>
                  <a:pt x="771" y="2531"/>
                </a:lnTo>
                <a:lnTo>
                  <a:pt x="954" y="2825"/>
                </a:lnTo>
                <a:lnTo>
                  <a:pt x="1101" y="3155"/>
                </a:lnTo>
                <a:lnTo>
                  <a:pt x="1174" y="3338"/>
                </a:lnTo>
                <a:lnTo>
                  <a:pt x="1284" y="3522"/>
                </a:lnTo>
                <a:lnTo>
                  <a:pt x="1101" y="3669"/>
                </a:lnTo>
                <a:lnTo>
                  <a:pt x="918" y="3815"/>
                </a:lnTo>
                <a:lnTo>
                  <a:pt x="587" y="4219"/>
                </a:lnTo>
                <a:lnTo>
                  <a:pt x="294" y="4622"/>
                </a:lnTo>
                <a:lnTo>
                  <a:pt x="37" y="5062"/>
                </a:lnTo>
                <a:lnTo>
                  <a:pt x="1" y="5172"/>
                </a:lnTo>
                <a:lnTo>
                  <a:pt x="1" y="5283"/>
                </a:lnTo>
                <a:lnTo>
                  <a:pt x="74" y="5356"/>
                </a:lnTo>
                <a:lnTo>
                  <a:pt x="184" y="5393"/>
                </a:lnTo>
                <a:lnTo>
                  <a:pt x="734" y="5393"/>
                </a:lnTo>
                <a:lnTo>
                  <a:pt x="1284" y="5356"/>
                </a:lnTo>
                <a:lnTo>
                  <a:pt x="1835" y="5246"/>
                </a:lnTo>
                <a:lnTo>
                  <a:pt x="2348" y="5062"/>
                </a:lnTo>
                <a:lnTo>
                  <a:pt x="2568" y="5356"/>
                </a:lnTo>
                <a:lnTo>
                  <a:pt x="2788" y="5576"/>
                </a:lnTo>
                <a:lnTo>
                  <a:pt x="3229" y="6163"/>
                </a:lnTo>
                <a:lnTo>
                  <a:pt x="3485" y="6383"/>
                </a:lnTo>
                <a:lnTo>
                  <a:pt x="3632" y="6493"/>
                </a:lnTo>
                <a:lnTo>
                  <a:pt x="3779" y="6566"/>
                </a:lnTo>
                <a:lnTo>
                  <a:pt x="3889" y="6566"/>
                </a:lnTo>
                <a:lnTo>
                  <a:pt x="4036" y="6530"/>
                </a:lnTo>
                <a:lnTo>
                  <a:pt x="4146" y="6603"/>
                </a:lnTo>
                <a:lnTo>
                  <a:pt x="4292" y="6603"/>
                </a:lnTo>
                <a:lnTo>
                  <a:pt x="4366" y="6530"/>
                </a:lnTo>
                <a:lnTo>
                  <a:pt x="4402" y="6456"/>
                </a:lnTo>
                <a:lnTo>
                  <a:pt x="4439" y="6383"/>
                </a:lnTo>
                <a:lnTo>
                  <a:pt x="4402" y="6310"/>
                </a:lnTo>
                <a:lnTo>
                  <a:pt x="4366" y="6273"/>
                </a:lnTo>
                <a:lnTo>
                  <a:pt x="4329" y="6236"/>
                </a:lnTo>
                <a:lnTo>
                  <a:pt x="4292" y="6053"/>
                </a:lnTo>
                <a:lnTo>
                  <a:pt x="4292" y="5833"/>
                </a:lnTo>
                <a:lnTo>
                  <a:pt x="4256" y="5172"/>
                </a:lnTo>
                <a:lnTo>
                  <a:pt x="4256" y="4769"/>
                </a:lnTo>
                <a:lnTo>
                  <a:pt x="4256" y="4402"/>
                </a:lnTo>
                <a:lnTo>
                  <a:pt x="4402" y="4402"/>
                </a:lnTo>
                <a:lnTo>
                  <a:pt x="4476" y="4365"/>
                </a:lnTo>
                <a:lnTo>
                  <a:pt x="4549" y="4292"/>
                </a:lnTo>
                <a:lnTo>
                  <a:pt x="4549" y="4255"/>
                </a:lnTo>
                <a:lnTo>
                  <a:pt x="4622" y="4219"/>
                </a:lnTo>
                <a:lnTo>
                  <a:pt x="5209" y="3889"/>
                </a:lnTo>
                <a:lnTo>
                  <a:pt x="5539" y="3705"/>
                </a:lnTo>
                <a:lnTo>
                  <a:pt x="5686" y="3595"/>
                </a:lnTo>
                <a:lnTo>
                  <a:pt x="5833" y="3485"/>
                </a:lnTo>
                <a:lnTo>
                  <a:pt x="5980" y="3485"/>
                </a:lnTo>
                <a:lnTo>
                  <a:pt x="6090" y="3448"/>
                </a:lnTo>
                <a:lnTo>
                  <a:pt x="6126" y="3375"/>
                </a:lnTo>
                <a:lnTo>
                  <a:pt x="6163" y="3302"/>
                </a:lnTo>
                <a:lnTo>
                  <a:pt x="6163" y="3228"/>
                </a:lnTo>
                <a:lnTo>
                  <a:pt x="6126" y="3118"/>
                </a:lnTo>
                <a:lnTo>
                  <a:pt x="6090" y="3045"/>
                </a:lnTo>
                <a:lnTo>
                  <a:pt x="5980" y="3008"/>
                </a:lnTo>
                <a:lnTo>
                  <a:pt x="5576" y="2935"/>
                </a:lnTo>
                <a:lnTo>
                  <a:pt x="5173" y="2788"/>
                </a:lnTo>
                <a:lnTo>
                  <a:pt x="4769" y="2678"/>
                </a:lnTo>
                <a:lnTo>
                  <a:pt x="4366" y="2568"/>
                </a:lnTo>
                <a:lnTo>
                  <a:pt x="4366" y="2275"/>
                </a:lnTo>
                <a:lnTo>
                  <a:pt x="4329" y="2018"/>
                </a:lnTo>
                <a:lnTo>
                  <a:pt x="4256" y="1468"/>
                </a:lnTo>
                <a:lnTo>
                  <a:pt x="4256" y="881"/>
                </a:lnTo>
                <a:lnTo>
                  <a:pt x="4219" y="551"/>
                </a:lnTo>
                <a:lnTo>
                  <a:pt x="4182" y="257"/>
                </a:lnTo>
                <a:lnTo>
                  <a:pt x="4219" y="184"/>
                </a:lnTo>
                <a:lnTo>
                  <a:pt x="4256" y="110"/>
                </a:lnTo>
                <a:lnTo>
                  <a:pt x="4219" y="37"/>
                </a:lnTo>
                <a:lnTo>
                  <a:pt x="4182" y="0"/>
                </a:ln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4C2F4"/>
              </a:solidFill>
            </a:endParaRPr>
          </a:p>
        </p:txBody>
      </p:sp>
      <p:sp>
        <p:nvSpPr>
          <p:cNvPr id="518" name="Google Shape;518;p10"/>
          <p:cNvSpPr txBox="1">
            <a:spLocks noGrp="1"/>
          </p:cNvSpPr>
          <p:nvPr>
            <p:ph type="sldNum" idx="12"/>
          </p:nvPr>
        </p:nvSpPr>
        <p:spPr>
          <a:xfrm>
            <a:off x="4297650" y="4853299"/>
            <a:ext cx="548700" cy="290100"/>
          </a:xfrm>
          <a:prstGeom prst="rect">
            <a:avLst/>
          </a:prstGeom>
        </p:spPr>
        <p:txBody>
          <a:bodyPr spcFirstLastPara="1" wrap="square" lIns="91425" tIns="91425" rIns="91425" bIns="91425" anchor="ctr" anchorCtr="0">
            <a:noAutofit/>
          </a:bodyPr>
          <a:lstStyle>
            <a:lvl1pPr lvl="0" algn="ctr" rtl="0">
              <a:buNone/>
              <a:defRPr/>
            </a:lvl1pPr>
            <a:lvl2pPr lvl="1" algn="ctr" rtl="0">
              <a:buNone/>
              <a:defRPr/>
            </a:lvl2pPr>
            <a:lvl3pPr lvl="2" algn="ctr" rtl="0">
              <a:buNone/>
              <a:defRPr/>
            </a:lvl3pPr>
            <a:lvl4pPr lvl="3" algn="ctr" rtl="0">
              <a:buNone/>
              <a:defRPr/>
            </a:lvl4pPr>
            <a:lvl5pPr lvl="4" algn="ctr" rtl="0">
              <a:buNone/>
              <a:defRPr/>
            </a:lvl5pPr>
            <a:lvl6pPr lvl="5" algn="ctr" rtl="0">
              <a:buNone/>
              <a:defRPr/>
            </a:lvl6pPr>
            <a:lvl7pPr lvl="6" algn="ctr" rtl="0">
              <a:buNone/>
              <a:defRPr/>
            </a:lvl7pPr>
            <a:lvl8pPr lvl="7" algn="ctr" rtl="0">
              <a:buNone/>
              <a:defRPr/>
            </a:lvl8pPr>
            <a:lvl9pPr lvl="8" algn="ctr" rtl="0">
              <a:buNone/>
              <a:defRPr/>
            </a:lvl9pPr>
          </a:lstStyle>
          <a:p>
            <a:pPr marL="0" lvl="0" indent="0" algn="ctr" rtl="0">
              <a:spcBef>
                <a:spcPts val="0"/>
              </a:spcBef>
              <a:spcAft>
                <a:spcPts val="0"/>
              </a:spcAft>
              <a:buNone/>
            </a:pPr>
            <a:fld id="{00000000-1234-1234-1234-123412341234}" type="slidenum">
              <a:rPr lang="en"/>
              <a:t>‹N°›</a:t>
            </a:fld>
            <a:endParaRPr/>
          </a:p>
        </p:txBody>
      </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theme" Target="../theme/theme1.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21.xml"/><Relationship Id="rId3" Type="http://schemas.openxmlformats.org/officeDocument/2006/relationships/slideLayout" Target="../slideLayouts/slideLayout16.xml"/><Relationship Id="rId7" Type="http://schemas.openxmlformats.org/officeDocument/2006/relationships/slideLayout" Target="../slideLayouts/slideLayout20.xml"/><Relationship Id="rId12" Type="http://schemas.openxmlformats.org/officeDocument/2006/relationships/theme" Target="../theme/theme2.xml"/><Relationship Id="rId2" Type="http://schemas.openxmlformats.org/officeDocument/2006/relationships/slideLayout" Target="../slideLayouts/slideLayout15.xml"/><Relationship Id="rId1" Type="http://schemas.openxmlformats.org/officeDocument/2006/relationships/slideLayout" Target="../slideLayouts/slideLayout14.xml"/><Relationship Id="rId6" Type="http://schemas.openxmlformats.org/officeDocument/2006/relationships/slideLayout" Target="../slideLayouts/slideLayout19.xml"/><Relationship Id="rId11" Type="http://schemas.openxmlformats.org/officeDocument/2006/relationships/slideLayout" Target="../slideLayouts/slideLayout24.xml"/><Relationship Id="rId5" Type="http://schemas.openxmlformats.org/officeDocument/2006/relationships/slideLayout" Target="../slideLayouts/slideLayout18.xml"/><Relationship Id="rId10" Type="http://schemas.openxmlformats.org/officeDocument/2006/relationships/slideLayout" Target="../slideLayouts/slideLayout23.xml"/><Relationship Id="rId4" Type="http://schemas.openxmlformats.org/officeDocument/2006/relationships/slideLayout" Target="../slideLayouts/slideLayout17.xml"/><Relationship Id="rId9" Type="http://schemas.openxmlformats.org/officeDocument/2006/relationships/slideLayout" Target="../slideLayouts/slideLayout22.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32.xml"/><Relationship Id="rId3" Type="http://schemas.openxmlformats.org/officeDocument/2006/relationships/slideLayout" Target="../slideLayouts/slideLayout27.xml"/><Relationship Id="rId7" Type="http://schemas.openxmlformats.org/officeDocument/2006/relationships/slideLayout" Target="../slideLayouts/slideLayout31.xml"/><Relationship Id="rId2" Type="http://schemas.openxmlformats.org/officeDocument/2006/relationships/slideLayout" Target="../slideLayouts/slideLayout26.xml"/><Relationship Id="rId1" Type="http://schemas.openxmlformats.org/officeDocument/2006/relationships/slideLayout" Target="../slideLayouts/slideLayout25.xml"/><Relationship Id="rId6" Type="http://schemas.openxmlformats.org/officeDocument/2006/relationships/slideLayout" Target="../slideLayouts/slideLayout30.xml"/><Relationship Id="rId11" Type="http://schemas.openxmlformats.org/officeDocument/2006/relationships/theme" Target="../theme/theme3.xml"/><Relationship Id="rId5" Type="http://schemas.openxmlformats.org/officeDocument/2006/relationships/slideLayout" Target="../slideLayouts/slideLayout29.xml"/><Relationship Id="rId10" Type="http://schemas.openxmlformats.org/officeDocument/2006/relationships/slideLayout" Target="../slideLayouts/slideLayout34.xml"/><Relationship Id="rId4" Type="http://schemas.openxmlformats.org/officeDocument/2006/relationships/slideLayout" Target="../slideLayouts/slideLayout28.xml"/><Relationship Id="rId9" Type="http://schemas.openxmlformats.org/officeDocument/2006/relationships/slideLayout" Target="../slideLayouts/slideLayout33.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42.xml"/><Relationship Id="rId13" Type="http://schemas.openxmlformats.org/officeDocument/2006/relationships/slideLayout" Target="../slideLayouts/slideLayout47.xml"/><Relationship Id="rId18" Type="http://schemas.openxmlformats.org/officeDocument/2006/relationships/slideLayout" Target="../slideLayouts/slideLayout52.xml"/><Relationship Id="rId3" Type="http://schemas.openxmlformats.org/officeDocument/2006/relationships/slideLayout" Target="../slideLayouts/slideLayout37.xml"/><Relationship Id="rId21" Type="http://schemas.openxmlformats.org/officeDocument/2006/relationships/theme" Target="../theme/theme4.xml"/><Relationship Id="rId7" Type="http://schemas.openxmlformats.org/officeDocument/2006/relationships/slideLayout" Target="../slideLayouts/slideLayout41.xml"/><Relationship Id="rId12" Type="http://schemas.openxmlformats.org/officeDocument/2006/relationships/slideLayout" Target="../slideLayouts/slideLayout46.xml"/><Relationship Id="rId17" Type="http://schemas.openxmlformats.org/officeDocument/2006/relationships/slideLayout" Target="../slideLayouts/slideLayout51.xml"/><Relationship Id="rId2" Type="http://schemas.openxmlformats.org/officeDocument/2006/relationships/slideLayout" Target="../slideLayouts/slideLayout36.xml"/><Relationship Id="rId16" Type="http://schemas.openxmlformats.org/officeDocument/2006/relationships/slideLayout" Target="../slideLayouts/slideLayout50.xml"/><Relationship Id="rId20" Type="http://schemas.openxmlformats.org/officeDocument/2006/relationships/slideLayout" Target="../slideLayouts/slideLayout54.xml"/><Relationship Id="rId1" Type="http://schemas.openxmlformats.org/officeDocument/2006/relationships/slideLayout" Target="../slideLayouts/slideLayout35.xml"/><Relationship Id="rId6" Type="http://schemas.openxmlformats.org/officeDocument/2006/relationships/slideLayout" Target="../slideLayouts/slideLayout40.xml"/><Relationship Id="rId11" Type="http://schemas.openxmlformats.org/officeDocument/2006/relationships/slideLayout" Target="../slideLayouts/slideLayout45.xml"/><Relationship Id="rId5" Type="http://schemas.openxmlformats.org/officeDocument/2006/relationships/slideLayout" Target="../slideLayouts/slideLayout39.xml"/><Relationship Id="rId15" Type="http://schemas.openxmlformats.org/officeDocument/2006/relationships/slideLayout" Target="../slideLayouts/slideLayout49.xml"/><Relationship Id="rId10" Type="http://schemas.openxmlformats.org/officeDocument/2006/relationships/slideLayout" Target="../slideLayouts/slideLayout44.xml"/><Relationship Id="rId19" Type="http://schemas.openxmlformats.org/officeDocument/2006/relationships/slideLayout" Target="../slideLayouts/slideLayout53.xml"/><Relationship Id="rId4" Type="http://schemas.openxmlformats.org/officeDocument/2006/relationships/slideLayout" Target="../slideLayouts/slideLayout38.xml"/><Relationship Id="rId9" Type="http://schemas.openxmlformats.org/officeDocument/2006/relationships/slideLayout" Target="../slideLayouts/slideLayout43.xml"/><Relationship Id="rId14" Type="http://schemas.openxmlformats.org/officeDocument/2006/relationships/slideLayout" Target="../slideLayouts/slideLayout48.xml"/></Relationships>
</file>

<file path=ppt/slideMasters/_rels/slideMaster5.xml.rels><?xml version="1.0" encoding="UTF-8" standalone="yes"?>
<Relationships xmlns="http://schemas.openxmlformats.org/package/2006/relationships"><Relationship Id="rId8" Type="http://schemas.openxmlformats.org/officeDocument/2006/relationships/slideLayout" Target="../slideLayouts/slideLayout62.xml"/><Relationship Id="rId13" Type="http://schemas.openxmlformats.org/officeDocument/2006/relationships/slideLayout" Target="../slideLayouts/slideLayout67.xml"/><Relationship Id="rId3" Type="http://schemas.openxmlformats.org/officeDocument/2006/relationships/slideLayout" Target="../slideLayouts/slideLayout57.xml"/><Relationship Id="rId7" Type="http://schemas.openxmlformats.org/officeDocument/2006/relationships/slideLayout" Target="../slideLayouts/slideLayout61.xml"/><Relationship Id="rId12" Type="http://schemas.openxmlformats.org/officeDocument/2006/relationships/slideLayout" Target="../slideLayouts/slideLayout66.xml"/><Relationship Id="rId2" Type="http://schemas.openxmlformats.org/officeDocument/2006/relationships/slideLayout" Target="../slideLayouts/slideLayout56.xml"/><Relationship Id="rId1" Type="http://schemas.openxmlformats.org/officeDocument/2006/relationships/slideLayout" Target="../slideLayouts/slideLayout55.xml"/><Relationship Id="rId6" Type="http://schemas.openxmlformats.org/officeDocument/2006/relationships/slideLayout" Target="../slideLayouts/slideLayout60.xml"/><Relationship Id="rId11" Type="http://schemas.openxmlformats.org/officeDocument/2006/relationships/slideLayout" Target="../slideLayouts/slideLayout65.xml"/><Relationship Id="rId5" Type="http://schemas.openxmlformats.org/officeDocument/2006/relationships/slideLayout" Target="../slideLayouts/slideLayout59.xml"/><Relationship Id="rId10" Type="http://schemas.openxmlformats.org/officeDocument/2006/relationships/slideLayout" Target="../slideLayouts/slideLayout64.xml"/><Relationship Id="rId4" Type="http://schemas.openxmlformats.org/officeDocument/2006/relationships/slideLayout" Target="../slideLayouts/slideLayout58.xml"/><Relationship Id="rId9" Type="http://schemas.openxmlformats.org/officeDocument/2006/relationships/slideLayout" Target="../slideLayouts/slideLayout63.xml"/><Relationship Id="rId14" Type="http://schemas.openxmlformats.org/officeDocument/2006/relationships/theme" Target="../theme/theme5.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
    <p:bg>
      <p:bgPr>
        <a:solidFill>
          <a:schemeClr val="lt1"/>
        </a:solidFill>
        <a:effectLst/>
      </p:bgPr>
    </p:bg>
    <p:spTree>
      <p:nvGrpSpPr>
        <p:cNvPr id="1" name="Shape 5"/>
        <p:cNvGrpSpPr/>
        <p:nvPr/>
      </p:nvGrpSpPr>
      <p:grpSpPr>
        <a:xfrm>
          <a:off x="0" y="0"/>
          <a:ext cx="0" cy="0"/>
          <a:chOff x="0" y="0"/>
          <a:chExt cx="0" cy="0"/>
        </a:xfrm>
      </p:grpSpPr>
      <p:grpSp>
        <p:nvGrpSpPr>
          <p:cNvPr id="6" name="Google Shape;6;p1"/>
          <p:cNvGrpSpPr/>
          <p:nvPr/>
        </p:nvGrpSpPr>
        <p:grpSpPr>
          <a:xfrm>
            <a:off x="-6" y="-23"/>
            <a:ext cx="9143797" cy="5143378"/>
            <a:chOff x="239950" y="872550"/>
            <a:chExt cx="7042900" cy="3961625"/>
          </a:xfrm>
        </p:grpSpPr>
        <p:sp>
          <p:nvSpPr>
            <p:cNvPr id="7" name="Google Shape;7;p1"/>
            <p:cNvSpPr/>
            <p:nvPr/>
          </p:nvSpPr>
          <p:spPr>
            <a:xfrm>
              <a:off x="239950" y="872550"/>
              <a:ext cx="7042900" cy="3961625"/>
            </a:xfrm>
            <a:custGeom>
              <a:avLst/>
              <a:gdLst/>
              <a:ahLst/>
              <a:cxnLst/>
              <a:rect l="l" t="t" r="r" b="b"/>
              <a:pathLst>
                <a:path w="281716" h="158465" fill="none" extrusionOk="0">
                  <a:moveTo>
                    <a:pt x="0" y="0"/>
                  </a:moveTo>
                  <a:lnTo>
                    <a:pt x="281715" y="0"/>
                  </a:lnTo>
                  <a:lnTo>
                    <a:pt x="281715" y="158464"/>
                  </a:lnTo>
                  <a:lnTo>
                    <a:pt x="0" y="158464"/>
                  </a:lnTo>
                  <a:lnTo>
                    <a:pt x="0" y="0"/>
                  </a:lnTo>
                  <a:close/>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8;p1"/>
            <p:cNvSpPr/>
            <p:nvPr/>
          </p:nvSpPr>
          <p:spPr>
            <a:xfrm>
              <a:off x="239950" y="4761700"/>
              <a:ext cx="7042900" cy="25"/>
            </a:xfrm>
            <a:custGeom>
              <a:avLst/>
              <a:gdLst/>
              <a:ahLst/>
              <a:cxnLst/>
              <a:rect l="l" t="t" r="r" b="b"/>
              <a:pathLst>
                <a:path w="281716" h="1" fill="none" extrusionOk="0">
                  <a:moveTo>
                    <a:pt x="0" y="1"/>
                  </a:moveTo>
                  <a:lnTo>
                    <a:pt x="281715" y="1"/>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 name="Google Shape;9;p1"/>
            <p:cNvSpPr/>
            <p:nvPr/>
          </p:nvSpPr>
          <p:spPr>
            <a:xfrm>
              <a:off x="239950" y="4690175"/>
              <a:ext cx="7042900" cy="25"/>
            </a:xfrm>
            <a:custGeom>
              <a:avLst/>
              <a:gdLst/>
              <a:ahLst/>
              <a:cxnLst/>
              <a:rect l="l" t="t" r="r" b="b"/>
              <a:pathLst>
                <a:path w="281716" h="1" fill="none" extrusionOk="0">
                  <a:moveTo>
                    <a:pt x="0" y="0"/>
                  </a:moveTo>
                  <a:lnTo>
                    <a:pt x="281715" y="0"/>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10;p1"/>
            <p:cNvSpPr/>
            <p:nvPr/>
          </p:nvSpPr>
          <p:spPr>
            <a:xfrm>
              <a:off x="239950" y="4617725"/>
              <a:ext cx="7042900" cy="25"/>
            </a:xfrm>
            <a:custGeom>
              <a:avLst/>
              <a:gdLst/>
              <a:ahLst/>
              <a:cxnLst/>
              <a:rect l="l" t="t" r="r" b="b"/>
              <a:pathLst>
                <a:path w="281716" h="1" fill="none" extrusionOk="0">
                  <a:moveTo>
                    <a:pt x="0" y="1"/>
                  </a:moveTo>
                  <a:lnTo>
                    <a:pt x="281715" y="1"/>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1;p1"/>
            <p:cNvSpPr/>
            <p:nvPr/>
          </p:nvSpPr>
          <p:spPr>
            <a:xfrm>
              <a:off x="239950" y="4546200"/>
              <a:ext cx="7042900" cy="25"/>
            </a:xfrm>
            <a:custGeom>
              <a:avLst/>
              <a:gdLst/>
              <a:ahLst/>
              <a:cxnLst/>
              <a:rect l="l" t="t" r="r" b="b"/>
              <a:pathLst>
                <a:path w="281716" h="1" fill="none" extrusionOk="0">
                  <a:moveTo>
                    <a:pt x="0" y="0"/>
                  </a:moveTo>
                  <a:lnTo>
                    <a:pt x="281715" y="0"/>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2;p1"/>
            <p:cNvSpPr/>
            <p:nvPr/>
          </p:nvSpPr>
          <p:spPr>
            <a:xfrm>
              <a:off x="239950" y="4473750"/>
              <a:ext cx="7042900" cy="25"/>
            </a:xfrm>
            <a:custGeom>
              <a:avLst/>
              <a:gdLst/>
              <a:ahLst/>
              <a:cxnLst/>
              <a:rect l="l" t="t" r="r" b="b"/>
              <a:pathLst>
                <a:path w="281716" h="1" fill="none" extrusionOk="0">
                  <a:moveTo>
                    <a:pt x="0" y="1"/>
                  </a:moveTo>
                  <a:lnTo>
                    <a:pt x="281715" y="1"/>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3;p1"/>
            <p:cNvSpPr/>
            <p:nvPr/>
          </p:nvSpPr>
          <p:spPr>
            <a:xfrm>
              <a:off x="239950" y="4402225"/>
              <a:ext cx="7042900" cy="25"/>
            </a:xfrm>
            <a:custGeom>
              <a:avLst/>
              <a:gdLst/>
              <a:ahLst/>
              <a:cxnLst/>
              <a:rect l="l" t="t" r="r" b="b"/>
              <a:pathLst>
                <a:path w="281716" h="1" fill="none" extrusionOk="0">
                  <a:moveTo>
                    <a:pt x="0" y="0"/>
                  </a:moveTo>
                  <a:lnTo>
                    <a:pt x="281715" y="0"/>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14;p1"/>
            <p:cNvSpPr/>
            <p:nvPr/>
          </p:nvSpPr>
          <p:spPr>
            <a:xfrm>
              <a:off x="239950" y="4329775"/>
              <a:ext cx="7042900" cy="25"/>
            </a:xfrm>
            <a:custGeom>
              <a:avLst/>
              <a:gdLst/>
              <a:ahLst/>
              <a:cxnLst/>
              <a:rect l="l" t="t" r="r" b="b"/>
              <a:pathLst>
                <a:path w="281716" h="1" fill="none" extrusionOk="0">
                  <a:moveTo>
                    <a:pt x="0" y="1"/>
                  </a:moveTo>
                  <a:lnTo>
                    <a:pt x="281715" y="1"/>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15;p1"/>
            <p:cNvSpPr/>
            <p:nvPr/>
          </p:nvSpPr>
          <p:spPr>
            <a:xfrm>
              <a:off x="239950" y="4258250"/>
              <a:ext cx="7042900" cy="25"/>
            </a:xfrm>
            <a:custGeom>
              <a:avLst/>
              <a:gdLst/>
              <a:ahLst/>
              <a:cxnLst/>
              <a:rect l="l" t="t" r="r" b="b"/>
              <a:pathLst>
                <a:path w="281716" h="1" fill="none" extrusionOk="0">
                  <a:moveTo>
                    <a:pt x="0" y="0"/>
                  </a:moveTo>
                  <a:lnTo>
                    <a:pt x="281715" y="0"/>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6;p1"/>
            <p:cNvSpPr/>
            <p:nvPr/>
          </p:nvSpPr>
          <p:spPr>
            <a:xfrm>
              <a:off x="239950" y="4185800"/>
              <a:ext cx="7042900" cy="25"/>
            </a:xfrm>
            <a:custGeom>
              <a:avLst/>
              <a:gdLst/>
              <a:ahLst/>
              <a:cxnLst/>
              <a:rect l="l" t="t" r="r" b="b"/>
              <a:pathLst>
                <a:path w="281716" h="1" fill="none" extrusionOk="0">
                  <a:moveTo>
                    <a:pt x="0" y="1"/>
                  </a:moveTo>
                  <a:lnTo>
                    <a:pt x="281715" y="1"/>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7;p1"/>
            <p:cNvSpPr/>
            <p:nvPr/>
          </p:nvSpPr>
          <p:spPr>
            <a:xfrm>
              <a:off x="239950" y="4114275"/>
              <a:ext cx="7042900" cy="25"/>
            </a:xfrm>
            <a:custGeom>
              <a:avLst/>
              <a:gdLst/>
              <a:ahLst/>
              <a:cxnLst/>
              <a:rect l="l" t="t" r="r" b="b"/>
              <a:pathLst>
                <a:path w="281716" h="1" fill="none" extrusionOk="0">
                  <a:moveTo>
                    <a:pt x="0" y="0"/>
                  </a:moveTo>
                  <a:lnTo>
                    <a:pt x="281715" y="0"/>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8;p1"/>
            <p:cNvSpPr/>
            <p:nvPr/>
          </p:nvSpPr>
          <p:spPr>
            <a:xfrm>
              <a:off x="239950" y="4041825"/>
              <a:ext cx="7042900" cy="25"/>
            </a:xfrm>
            <a:custGeom>
              <a:avLst/>
              <a:gdLst/>
              <a:ahLst/>
              <a:cxnLst/>
              <a:rect l="l" t="t" r="r" b="b"/>
              <a:pathLst>
                <a:path w="281716" h="1" fill="none" extrusionOk="0">
                  <a:moveTo>
                    <a:pt x="0" y="1"/>
                  </a:moveTo>
                  <a:lnTo>
                    <a:pt x="281715" y="1"/>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9;p1"/>
            <p:cNvSpPr/>
            <p:nvPr/>
          </p:nvSpPr>
          <p:spPr>
            <a:xfrm>
              <a:off x="239950" y="3969375"/>
              <a:ext cx="7042900" cy="25"/>
            </a:xfrm>
            <a:custGeom>
              <a:avLst/>
              <a:gdLst/>
              <a:ahLst/>
              <a:cxnLst/>
              <a:rect l="l" t="t" r="r" b="b"/>
              <a:pathLst>
                <a:path w="281716" h="1" fill="none" extrusionOk="0">
                  <a:moveTo>
                    <a:pt x="0" y="1"/>
                  </a:moveTo>
                  <a:lnTo>
                    <a:pt x="281715" y="1"/>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20;p1"/>
            <p:cNvSpPr/>
            <p:nvPr/>
          </p:nvSpPr>
          <p:spPr>
            <a:xfrm>
              <a:off x="239950" y="3897850"/>
              <a:ext cx="7042900" cy="25"/>
            </a:xfrm>
            <a:custGeom>
              <a:avLst/>
              <a:gdLst/>
              <a:ahLst/>
              <a:cxnLst/>
              <a:rect l="l" t="t" r="r" b="b"/>
              <a:pathLst>
                <a:path w="281716" h="1" fill="none" extrusionOk="0">
                  <a:moveTo>
                    <a:pt x="0" y="1"/>
                  </a:moveTo>
                  <a:lnTo>
                    <a:pt x="281715" y="1"/>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21;p1"/>
            <p:cNvSpPr/>
            <p:nvPr/>
          </p:nvSpPr>
          <p:spPr>
            <a:xfrm>
              <a:off x="239950" y="3825400"/>
              <a:ext cx="7042900" cy="25"/>
            </a:xfrm>
            <a:custGeom>
              <a:avLst/>
              <a:gdLst/>
              <a:ahLst/>
              <a:cxnLst/>
              <a:rect l="l" t="t" r="r" b="b"/>
              <a:pathLst>
                <a:path w="281716" h="1" fill="none" extrusionOk="0">
                  <a:moveTo>
                    <a:pt x="0" y="1"/>
                  </a:moveTo>
                  <a:lnTo>
                    <a:pt x="281715" y="1"/>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22;p1"/>
            <p:cNvSpPr/>
            <p:nvPr/>
          </p:nvSpPr>
          <p:spPr>
            <a:xfrm>
              <a:off x="239950" y="3753875"/>
              <a:ext cx="7042900" cy="25"/>
            </a:xfrm>
            <a:custGeom>
              <a:avLst/>
              <a:gdLst/>
              <a:ahLst/>
              <a:cxnLst/>
              <a:rect l="l" t="t" r="r" b="b"/>
              <a:pathLst>
                <a:path w="281716" h="1" fill="none" extrusionOk="0">
                  <a:moveTo>
                    <a:pt x="0" y="1"/>
                  </a:moveTo>
                  <a:lnTo>
                    <a:pt x="281715" y="1"/>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23;p1"/>
            <p:cNvSpPr/>
            <p:nvPr/>
          </p:nvSpPr>
          <p:spPr>
            <a:xfrm>
              <a:off x="239950" y="3681425"/>
              <a:ext cx="7042900" cy="25"/>
            </a:xfrm>
            <a:custGeom>
              <a:avLst/>
              <a:gdLst/>
              <a:ahLst/>
              <a:cxnLst/>
              <a:rect l="l" t="t" r="r" b="b"/>
              <a:pathLst>
                <a:path w="281716" h="1" fill="none" extrusionOk="0">
                  <a:moveTo>
                    <a:pt x="0" y="1"/>
                  </a:moveTo>
                  <a:lnTo>
                    <a:pt x="281715" y="1"/>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24;p1"/>
            <p:cNvSpPr/>
            <p:nvPr/>
          </p:nvSpPr>
          <p:spPr>
            <a:xfrm>
              <a:off x="239950" y="3609900"/>
              <a:ext cx="7042900" cy="25"/>
            </a:xfrm>
            <a:custGeom>
              <a:avLst/>
              <a:gdLst/>
              <a:ahLst/>
              <a:cxnLst/>
              <a:rect l="l" t="t" r="r" b="b"/>
              <a:pathLst>
                <a:path w="281716" h="1" fill="none" extrusionOk="0">
                  <a:moveTo>
                    <a:pt x="0" y="1"/>
                  </a:moveTo>
                  <a:lnTo>
                    <a:pt x="281715" y="1"/>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25;p1"/>
            <p:cNvSpPr/>
            <p:nvPr/>
          </p:nvSpPr>
          <p:spPr>
            <a:xfrm>
              <a:off x="239950" y="3537450"/>
              <a:ext cx="7042900" cy="25"/>
            </a:xfrm>
            <a:custGeom>
              <a:avLst/>
              <a:gdLst/>
              <a:ahLst/>
              <a:cxnLst/>
              <a:rect l="l" t="t" r="r" b="b"/>
              <a:pathLst>
                <a:path w="281716" h="1" fill="none" extrusionOk="0">
                  <a:moveTo>
                    <a:pt x="0" y="1"/>
                  </a:moveTo>
                  <a:lnTo>
                    <a:pt x="281715" y="1"/>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26;p1"/>
            <p:cNvSpPr/>
            <p:nvPr/>
          </p:nvSpPr>
          <p:spPr>
            <a:xfrm>
              <a:off x="239950" y="3465925"/>
              <a:ext cx="7042900" cy="25"/>
            </a:xfrm>
            <a:custGeom>
              <a:avLst/>
              <a:gdLst/>
              <a:ahLst/>
              <a:cxnLst/>
              <a:rect l="l" t="t" r="r" b="b"/>
              <a:pathLst>
                <a:path w="281716" h="1" fill="none" extrusionOk="0">
                  <a:moveTo>
                    <a:pt x="0" y="1"/>
                  </a:moveTo>
                  <a:lnTo>
                    <a:pt x="281715" y="1"/>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27;p1"/>
            <p:cNvSpPr/>
            <p:nvPr/>
          </p:nvSpPr>
          <p:spPr>
            <a:xfrm>
              <a:off x="239950" y="3393475"/>
              <a:ext cx="7042900" cy="25"/>
            </a:xfrm>
            <a:custGeom>
              <a:avLst/>
              <a:gdLst/>
              <a:ahLst/>
              <a:cxnLst/>
              <a:rect l="l" t="t" r="r" b="b"/>
              <a:pathLst>
                <a:path w="281716" h="1" fill="none" extrusionOk="0">
                  <a:moveTo>
                    <a:pt x="0" y="1"/>
                  </a:moveTo>
                  <a:lnTo>
                    <a:pt x="281715" y="1"/>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28;p1"/>
            <p:cNvSpPr/>
            <p:nvPr/>
          </p:nvSpPr>
          <p:spPr>
            <a:xfrm>
              <a:off x="239950" y="3321950"/>
              <a:ext cx="7042900" cy="25"/>
            </a:xfrm>
            <a:custGeom>
              <a:avLst/>
              <a:gdLst/>
              <a:ahLst/>
              <a:cxnLst/>
              <a:rect l="l" t="t" r="r" b="b"/>
              <a:pathLst>
                <a:path w="281716" h="1" fill="none" extrusionOk="0">
                  <a:moveTo>
                    <a:pt x="0" y="1"/>
                  </a:moveTo>
                  <a:lnTo>
                    <a:pt x="281715" y="1"/>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29;p1"/>
            <p:cNvSpPr/>
            <p:nvPr/>
          </p:nvSpPr>
          <p:spPr>
            <a:xfrm>
              <a:off x="239950" y="3249500"/>
              <a:ext cx="7042900" cy="25"/>
            </a:xfrm>
            <a:custGeom>
              <a:avLst/>
              <a:gdLst/>
              <a:ahLst/>
              <a:cxnLst/>
              <a:rect l="l" t="t" r="r" b="b"/>
              <a:pathLst>
                <a:path w="281716" h="1" fill="none" extrusionOk="0">
                  <a:moveTo>
                    <a:pt x="0" y="1"/>
                  </a:moveTo>
                  <a:lnTo>
                    <a:pt x="281715" y="1"/>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30;p1"/>
            <p:cNvSpPr/>
            <p:nvPr/>
          </p:nvSpPr>
          <p:spPr>
            <a:xfrm>
              <a:off x="239950" y="3177050"/>
              <a:ext cx="7042900" cy="25"/>
            </a:xfrm>
            <a:custGeom>
              <a:avLst/>
              <a:gdLst/>
              <a:ahLst/>
              <a:cxnLst/>
              <a:rect l="l" t="t" r="r" b="b"/>
              <a:pathLst>
                <a:path w="281716" h="1" fill="none" extrusionOk="0">
                  <a:moveTo>
                    <a:pt x="0" y="1"/>
                  </a:moveTo>
                  <a:lnTo>
                    <a:pt x="281715" y="1"/>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31;p1"/>
            <p:cNvSpPr/>
            <p:nvPr/>
          </p:nvSpPr>
          <p:spPr>
            <a:xfrm>
              <a:off x="239950" y="3105525"/>
              <a:ext cx="7042900" cy="25"/>
            </a:xfrm>
            <a:custGeom>
              <a:avLst/>
              <a:gdLst/>
              <a:ahLst/>
              <a:cxnLst/>
              <a:rect l="l" t="t" r="r" b="b"/>
              <a:pathLst>
                <a:path w="281716" h="1" fill="none" extrusionOk="0">
                  <a:moveTo>
                    <a:pt x="0" y="1"/>
                  </a:moveTo>
                  <a:lnTo>
                    <a:pt x="281715" y="1"/>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32;p1"/>
            <p:cNvSpPr/>
            <p:nvPr/>
          </p:nvSpPr>
          <p:spPr>
            <a:xfrm>
              <a:off x="239950" y="3033100"/>
              <a:ext cx="7042900" cy="0"/>
            </a:xfrm>
            <a:custGeom>
              <a:avLst/>
              <a:gdLst/>
              <a:ahLst/>
              <a:cxnLst/>
              <a:rect l="l" t="t" r="r" b="b"/>
              <a:pathLst>
                <a:path w="281716" fill="none" extrusionOk="0">
                  <a:moveTo>
                    <a:pt x="0" y="0"/>
                  </a:moveTo>
                  <a:lnTo>
                    <a:pt x="281715" y="0"/>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33;p1"/>
            <p:cNvSpPr/>
            <p:nvPr/>
          </p:nvSpPr>
          <p:spPr>
            <a:xfrm>
              <a:off x="239950" y="2961550"/>
              <a:ext cx="7042900" cy="25"/>
            </a:xfrm>
            <a:custGeom>
              <a:avLst/>
              <a:gdLst/>
              <a:ahLst/>
              <a:cxnLst/>
              <a:rect l="l" t="t" r="r" b="b"/>
              <a:pathLst>
                <a:path w="281716" h="1" fill="none" extrusionOk="0">
                  <a:moveTo>
                    <a:pt x="0" y="1"/>
                  </a:moveTo>
                  <a:lnTo>
                    <a:pt x="281715" y="1"/>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34;p1"/>
            <p:cNvSpPr/>
            <p:nvPr/>
          </p:nvSpPr>
          <p:spPr>
            <a:xfrm>
              <a:off x="239950" y="2889125"/>
              <a:ext cx="7042900" cy="25"/>
            </a:xfrm>
            <a:custGeom>
              <a:avLst/>
              <a:gdLst/>
              <a:ahLst/>
              <a:cxnLst/>
              <a:rect l="l" t="t" r="r" b="b"/>
              <a:pathLst>
                <a:path w="281716" h="1" fill="none" extrusionOk="0">
                  <a:moveTo>
                    <a:pt x="0" y="0"/>
                  </a:moveTo>
                  <a:lnTo>
                    <a:pt x="281715" y="0"/>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35;p1"/>
            <p:cNvSpPr/>
            <p:nvPr/>
          </p:nvSpPr>
          <p:spPr>
            <a:xfrm>
              <a:off x="239950" y="2817575"/>
              <a:ext cx="7042900" cy="25"/>
            </a:xfrm>
            <a:custGeom>
              <a:avLst/>
              <a:gdLst/>
              <a:ahLst/>
              <a:cxnLst/>
              <a:rect l="l" t="t" r="r" b="b"/>
              <a:pathLst>
                <a:path w="281716" h="1" fill="none" extrusionOk="0">
                  <a:moveTo>
                    <a:pt x="0" y="1"/>
                  </a:moveTo>
                  <a:lnTo>
                    <a:pt x="281715" y="1"/>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36;p1"/>
            <p:cNvSpPr/>
            <p:nvPr/>
          </p:nvSpPr>
          <p:spPr>
            <a:xfrm>
              <a:off x="239950" y="2745150"/>
              <a:ext cx="7042900" cy="25"/>
            </a:xfrm>
            <a:custGeom>
              <a:avLst/>
              <a:gdLst/>
              <a:ahLst/>
              <a:cxnLst/>
              <a:rect l="l" t="t" r="r" b="b"/>
              <a:pathLst>
                <a:path w="281716" h="1" fill="none" extrusionOk="0">
                  <a:moveTo>
                    <a:pt x="0" y="0"/>
                  </a:moveTo>
                  <a:lnTo>
                    <a:pt x="281715" y="0"/>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37;p1"/>
            <p:cNvSpPr/>
            <p:nvPr/>
          </p:nvSpPr>
          <p:spPr>
            <a:xfrm>
              <a:off x="239950" y="2673600"/>
              <a:ext cx="7042900" cy="25"/>
            </a:xfrm>
            <a:custGeom>
              <a:avLst/>
              <a:gdLst/>
              <a:ahLst/>
              <a:cxnLst/>
              <a:rect l="l" t="t" r="r" b="b"/>
              <a:pathLst>
                <a:path w="281716" h="1" fill="none" extrusionOk="0">
                  <a:moveTo>
                    <a:pt x="0" y="1"/>
                  </a:moveTo>
                  <a:lnTo>
                    <a:pt x="281715" y="1"/>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38;p1"/>
            <p:cNvSpPr/>
            <p:nvPr/>
          </p:nvSpPr>
          <p:spPr>
            <a:xfrm>
              <a:off x="239950" y="2601175"/>
              <a:ext cx="7042900" cy="25"/>
            </a:xfrm>
            <a:custGeom>
              <a:avLst/>
              <a:gdLst/>
              <a:ahLst/>
              <a:cxnLst/>
              <a:rect l="l" t="t" r="r" b="b"/>
              <a:pathLst>
                <a:path w="281716" h="1" fill="none" extrusionOk="0">
                  <a:moveTo>
                    <a:pt x="0" y="0"/>
                  </a:moveTo>
                  <a:lnTo>
                    <a:pt x="281715" y="0"/>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39;p1"/>
            <p:cNvSpPr/>
            <p:nvPr/>
          </p:nvSpPr>
          <p:spPr>
            <a:xfrm>
              <a:off x="239950" y="2529625"/>
              <a:ext cx="7042900" cy="25"/>
            </a:xfrm>
            <a:custGeom>
              <a:avLst/>
              <a:gdLst/>
              <a:ahLst/>
              <a:cxnLst/>
              <a:rect l="l" t="t" r="r" b="b"/>
              <a:pathLst>
                <a:path w="281716" h="1" fill="none" extrusionOk="0">
                  <a:moveTo>
                    <a:pt x="0" y="1"/>
                  </a:moveTo>
                  <a:lnTo>
                    <a:pt x="281715" y="1"/>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40;p1"/>
            <p:cNvSpPr/>
            <p:nvPr/>
          </p:nvSpPr>
          <p:spPr>
            <a:xfrm>
              <a:off x="239950" y="2457200"/>
              <a:ext cx="7042900" cy="25"/>
            </a:xfrm>
            <a:custGeom>
              <a:avLst/>
              <a:gdLst/>
              <a:ahLst/>
              <a:cxnLst/>
              <a:rect l="l" t="t" r="r" b="b"/>
              <a:pathLst>
                <a:path w="281716" h="1" fill="none" extrusionOk="0">
                  <a:moveTo>
                    <a:pt x="0" y="0"/>
                  </a:moveTo>
                  <a:lnTo>
                    <a:pt x="281715" y="0"/>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41;p1"/>
            <p:cNvSpPr/>
            <p:nvPr/>
          </p:nvSpPr>
          <p:spPr>
            <a:xfrm>
              <a:off x="239950" y="2384750"/>
              <a:ext cx="7042900" cy="25"/>
            </a:xfrm>
            <a:custGeom>
              <a:avLst/>
              <a:gdLst/>
              <a:ahLst/>
              <a:cxnLst/>
              <a:rect l="l" t="t" r="r" b="b"/>
              <a:pathLst>
                <a:path w="281716" h="1" fill="none" extrusionOk="0">
                  <a:moveTo>
                    <a:pt x="0" y="0"/>
                  </a:moveTo>
                  <a:lnTo>
                    <a:pt x="281715" y="0"/>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42;p1"/>
            <p:cNvSpPr/>
            <p:nvPr/>
          </p:nvSpPr>
          <p:spPr>
            <a:xfrm>
              <a:off x="239950" y="2313225"/>
              <a:ext cx="7042900" cy="25"/>
            </a:xfrm>
            <a:custGeom>
              <a:avLst/>
              <a:gdLst/>
              <a:ahLst/>
              <a:cxnLst/>
              <a:rect l="l" t="t" r="r" b="b"/>
              <a:pathLst>
                <a:path w="281716" h="1" fill="none" extrusionOk="0">
                  <a:moveTo>
                    <a:pt x="0" y="0"/>
                  </a:moveTo>
                  <a:lnTo>
                    <a:pt x="281715" y="0"/>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43;p1"/>
            <p:cNvSpPr/>
            <p:nvPr/>
          </p:nvSpPr>
          <p:spPr>
            <a:xfrm>
              <a:off x="239950" y="2240775"/>
              <a:ext cx="7042900" cy="25"/>
            </a:xfrm>
            <a:custGeom>
              <a:avLst/>
              <a:gdLst/>
              <a:ahLst/>
              <a:cxnLst/>
              <a:rect l="l" t="t" r="r" b="b"/>
              <a:pathLst>
                <a:path w="281716" h="1" fill="none" extrusionOk="0">
                  <a:moveTo>
                    <a:pt x="0" y="0"/>
                  </a:moveTo>
                  <a:lnTo>
                    <a:pt x="281715" y="0"/>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44;p1"/>
            <p:cNvSpPr/>
            <p:nvPr/>
          </p:nvSpPr>
          <p:spPr>
            <a:xfrm>
              <a:off x="239950" y="2169250"/>
              <a:ext cx="7042900" cy="25"/>
            </a:xfrm>
            <a:custGeom>
              <a:avLst/>
              <a:gdLst/>
              <a:ahLst/>
              <a:cxnLst/>
              <a:rect l="l" t="t" r="r" b="b"/>
              <a:pathLst>
                <a:path w="281716" h="1" fill="none" extrusionOk="0">
                  <a:moveTo>
                    <a:pt x="0" y="0"/>
                  </a:moveTo>
                  <a:lnTo>
                    <a:pt x="281715" y="0"/>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45;p1"/>
            <p:cNvSpPr/>
            <p:nvPr/>
          </p:nvSpPr>
          <p:spPr>
            <a:xfrm>
              <a:off x="239950" y="2096800"/>
              <a:ext cx="7042900" cy="25"/>
            </a:xfrm>
            <a:custGeom>
              <a:avLst/>
              <a:gdLst/>
              <a:ahLst/>
              <a:cxnLst/>
              <a:rect l="l" t="t" r="r" b="b"/>
              <a:pathLst>
                <a:path w="281716" h="1" fill="none" extrusionOk="0">
                  <a:moveTo>
                    <a:pt x="0" y="0"/>
                  </a:moveTo>
                  <a:lnTo>
                    <a:pt x="281715" y="0"/>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46;p1"/>
            <p:cNvSpPr/>
            <p:nvPr/>
          </p:nvSpPr>
          <p:spPr>
            <a:xfrm>
              <a:off x="239950" y="2025275"/>
              <a:ext cx="7042900" cy="25"/>
            </a:xfrm>
            <a:custGeom>
              <a:avLst/>
              <a:gdLst/>
              <a:ahLst/>
              <a:cxnLst/>
              <a:rect l="l" t="t" r="r" b="b"/>
              <a:pathLst>
                <a:path w="281716" h="1" fill="none" extrusionOk="0">
                  <a:moveTo>
                    <a:pt x="0" y="0"/>
                  </a:moveTo>
                  <a:lnTo>
                    <a:pt x="281715" y="0"/>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47;p1"/>
            <p:cNvSpPr/>
            <p:nvPr/>
          </p:nvSpPr>
          <p:spPr>
            <a:xfrm>
              <a:off x="239950" y="1952825"/>
              <a:ext cx="7042900" cy="25"/>
            </a:xfrm>
            <a:custGeom>
              <a:avLst/>
              <a:gdLst/>
              <a:ahLst/>
              <a:cxnLst/>
              <a:rect l="l" t="t" r="r" b="b"/>
              <a:pathLst>
                <a:path w="281716" h="1" fill="none" extrusionOk="0">
                  <a:moveTo>
                    <a:pt x="0" y="0"/>
                  </a:moveTo>
                  <a:lnTo>
                    <a:pt x="281715" y="0"/>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48;p1"/>
            <p:cNvSpPr/>
            <p:nvPr/>
          </p:nvSpPr>
          <p:spPr>
            <a:xfrm>
              <a:off x="239950" y="1881300"/>
              <a:ext cx="7042900" cy="25"/>
            </a:xfrm>
            <a:custGeom>
              <a:avLst/>
              <a:gdLst/>
              <a:ahLst/>
              <a:cxnLst/>
              <a:rect l="l" t="t" r="r" b="b"/>
              <a:pathLst>
                <a:path w="281716" h="1" fill="none" extrusionOk="0">
                  <a:moveTo>
                    <a:pt x="0" y="0"/>
                  </a:moveTo>
                  <a:lnTo>
                    <a:pt x="281715" y="0"/>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49;p1"/>
            <p:cNvSpPr/>
            <p:nvPr/>
          </p:nvSpPr>
          <p:spPr>
            <a:xfrm>
              <a:off x="239950" y="1808850"/>
              <a:ext cx="7042900" cy="25"/>
            </a:xfrm>
            <a:custGeom>
              <a:avLst/>
              <a:gdLst/>
              <a:ahLst/>
              <a:cxnLst/>
              <a:rect l="l" t="t" r="r" b="b"/>
              <a:pathLst>
                <a:path w="281716" h="1" fill="none" extrusionOk="0">
                  <a:moveTo>
                    <a:pt x="0" y="0"/>
                  </a:moveTo>
                  <a:lnTo>
                    <a:pt x="281715" y="0"/>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50;p1"/>
            <p:cNvSpPr/>
            <p:nvPr/>
          </p:nvSpPr>
          <p:spPr>
            <a:xfrm>
              <a:off x="239950" y="1737325"/>
              <a:ext cx="7042900" cy="25"/>
            </a:xfrm>
            <a:custGeom>
              <a:avLst/>
              <a:gdLst/>
              <a:ahLst/>
              <a:cxnLst/>
              <a:rect l="l" t="t" r="r" b="b"/>
              <a:pathLst>
                <a:path w="281716" h="1" fill="none" extrusionOk="0">
                  <a:moveTo>
                    <a:pt x="0" y="0"/>
                  </a:moveTo>
                  <a:lnTo>
                    <a:pt x="281715" y="0"/>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51;p1"/>
            <p:cNvSpPr/>
            <p:nvPr/>
          </p:nvSpPr>
          <p:spPr>
            <a:xfrm>
              <a:off x="239950" y="1664875"/>
              <a:ext cx="7042900" cy="25"/>
            </a:xfrm>
            <a:custGeom>
              <a:avLst/>
              <a:gdLst/>
              <a:ahLst/>
              <a:cxnLst/>
              <a:rect l="l" t="t" r="r" b="b"/>
              <a:pathLst>
                <a:path w="281716" h="1" fill="none" extrusionOk="0">
                  <a:moveTo>
                    <a:pt x="0" y="0"/>
                  </a:moveTo>
                  <a:lnTo>
                    <a:pt x="281715" y="0"/>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52;p1"/>
            <p:cNvSpPr/>
            <p:nvPr/>
          </p:nvSpPr>
          <p:spPr>
            <a:xfrm>
              <a:off x="239950" y="1592425"/>
              <a:ext cx="7042900" cy="25"/>
            </a:xfrm>
            <a:custGeom>
              <a:avLst/>
              <a:gdLst/>
              <a:ahLst/>
              <a:cxnLst/>
              <a:rect l="l" t="t" r="r" b="b"/>
              <a:pathLst>
                <a:path w="281716" h="1" fill="none" extrusionOk="0">
                  <a:moveTo>
                    <a:pt x="0" y="0"/>
                  </a:moveTo>
                  <a:lnTo>
                    <a:pt x="281715" y="0"/>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53;p1"/>
            <p:cNvSpPr/>
            <p:nvPr/>
          </p:nvSpPr>
          <p:spPr>
            <a:xfrm>
              <a:off x="239950" y="1520900"/>
              <a:ext cx="7042900" cy="25"/>
            </a:xfrm>
            <a:custGeom>
              <a:avLst/>
              <a:gdLst/>
              <a:ahLst/>
              <a:cxnLst/>
              <a:rect l="l" t="t" r="r" b="b"/>
              <a:pathLst>
                <a:path w="281716" h="1" fill="none" extrusionOk="0">
                  <a:moveTo>
                    <a:pt x="0" y="0"/>
                  </a:moveTo>
                  <a:lnTo>
                    <a:pt x="281715" y="0"/>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54;p1"/>
            <p:cNvSpPr/>
            <p:nvPr/>
          </p:nvSpPr>
          <p:spPr>
            <a:xfrm>
              <a:off x="239950" y="1448450"/>
              <a:ext cx="7042900" cy="25"/>
            </a:xfrm>
            <a:custGeom>
              <a:avLst/>
              <a:gdLst/>
              <a:ahLst/>
              <a:cxnLst/>
              <a:rect l="l" t="t" r="r" b="b"/>
              <a:pathLst>
                <a:path w="281716" h="1" fill="none" extrusionOk="0">
                  <a:moveTo>
                    <a:pt x="0" y="0"/>
                  </a:moveTo>
                  <a:lnTo>
                    <a:pt x="281715" y="0"/>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55;p1"/>
            <p:cNvSpPr/>
            <p:nvPr/>
          </p:nvSpPr>
          <p:spPr>
            <a:xfrm>
              <a:off x="239950" y="1376925"/>
              <a:ext cx="7042900" cy="25"/>
            </a:xfrm>
            <a:custGeom>
              <a:avLst/>
              <a:gdLst/>
              <a:ahLst/>
              <a:cxnLst/>
              <a:rect l="l" t="t" r="r" b="b"/>
              <a:pathLst>
                <a:path w="281716" h="1" fill="none" extrusionOk="0">
                  <a:moveTo>
                    <a:pt x="0" y="0"/>
                  </a:moveTo>
                  <a:lnTo>
                    <a:pt x="281715" y="0"/>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56;p1"/>
            <p:cNvSpPr/>
            <p:nvPr/>
          </p:nvSpPr>
          <p:spPr>
            <a:xfrm>
              <a:off x="239950" y="1304475"/>
              <a:ext cx="7042900" cy="25"/>
            </a:xfrm>
            <a:custGeom>
              <a:avLst/>
              <a:gdLst/>
              <a:ahLst/>
              <a:cxnLst/>
              <a:rect l="l" t="t" r="r" b="b"/>
              <a:pathLst>
                <a:path w="281716" h="1" fill="none" extrusionOk="0">
                  <a:moveTo>
                    <a:pt x="0" y="0"/>
                  </a:moveTo>
                  <a:lnTo>
                    <a:pt x="281715" y="0"/>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57;p1"/>
            <p:cNvSpPr/>
            <p:nvPr/>
          </p:nvSpPr>
          <p:spPr>
            <a:xfrm>
              <a:off x="239950" y="1232950"/>
              <a:ext cx="7042900" cy="25"/>
            </a:xfrm>
            <a:custGeom>
              <a:avLst/>
              <a:gdLst/>
              <a:ahLst/>
              <a:cxnLst/>
              <a:rect l="l" t="t" r="r" b="b"/>
              <a:pathLst>
                <a:path w="281716" h="1" fill="none" extrusionOk="0">
                  <a:moveTo>
                    <a:pt x="0" y="0"/>
                  </a:moveTo>
                  <a:lnTo>
                    <a:pt x="281715" y="0"/>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58;p1"/>
            <p:cNvSpPr/>
            <p:nvPr/>
          </p:nvSpPr>
          <p:spPr>
            <a:xfrm>
              <a:off x="239950" y="1160500"/>
              <a:ext cx="7042900" cy="25"/>
            </a:xfrm>
            <a:custGeom>
              <a:avLst/>
              <a:gdLst/>
              <a:ahLst/>
              <a:cxnLst/>
              <a:rect l="l" t="t" r="r" b="b"/>
              <a:pathLst>
                <a:path w="281716" h="1" fill="none" extrusionOk="0">
                  <a:moveTo>
                    <a:pt x="0" y="0"/>
                  </a:moveTo>
                  <a:lnTo>
                    <a:pt x="281715" y="0"/>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59;p1"/>
            <p:cNvSpPr/>
            <p:nvPr/>
          </p:nvSpPr>
          <p:spPr>
            <a:xfrm>
              <a:off x="239950" y="1088975"/>
              <a:ext cx="7042900" cy="25"/>
            </a:xfrm>
            <a:custGeom>
              <a:avLst/>
              <a:gdLst/>
              <a:ahLst/>
              <a:cxnLst/>
              <a:rect l="l" t="t" r="r" b="b"/>
              <a:pathLst>
                <a:path w="281716" h="1" fill="none" extrusionOk="0">
                  <a:moveTo>
                    <a:pt x="0" y="0"/>
                  </a:moveTo>
                  <a:lnTo>
                    <a:pt x="281715" y="0"/>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60;p1"/>
            <p:cNvSpPr/>
            <p:nvPr/>
          </p:nvSpPr>
          <p:spPr>
            <a:xfrm>
              <a:off x="239950" y="1016525"/>
              <a:ext cx="7042900" cy="25"/>
            </a:xfrm>
            <a:custGeom>
              <a:avLst/>
              <a:gdLst/>
              <a:ahLst/>
              <a:cxnLst/>
              <a:rect l="l" t="t" r="r" b="b"/>
              <a:pathLst>
                <a:path w="281716" h="1" fill="none" extrusionOk="0">
                  <a:moveTo>
                    <a:pt x="0" y="0"/>
                  </a:moveTo>
                  <a:lnTo>
                    <a:pt x="281715" y="0"/>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61;p1"/>
            <p:cNvSpPr/>
            <p:nvPr/>
          </p:nvSpPr>
          <p:spPr>
            <a:xfrm>
              <a:off x="239950" y="945000"/>
              <a:ext cx="7042900" cy="25"/>
            </a:xfrm>
            <a:custGeom>
              <a:avLst/>
              <a:gdLst/>
              <a:ahLst/>
              <a:cxnLst/>
              <a:rect l="l" t="t" r="r" b="b"/>
              <a:pathLst>
                <a:path w="281716" h="1" fill="none" extrusionOk="0">
                  <a:moveTo>
                    <a:pt x="0" y="0"/>
                  </a:moveTo>
                  <a:lnTo>
                    <a:pt x="281715" y="0"/>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62;p1"/>
            <p:cNvSpPr/>
            <p:nvPr/>
          </p:nvSpPr>
          <p:spPr>
            <a:xfrm>
              <a:off x="7210375" y="872550"/>
              <a:ext cx="25" cy="3961625"/>
            </a:xfrm>
            <a:custGeom>
              <a:avLst/>
              <a:gdLst/>
              <a:ahLst/>
              <a:cxnLst/>
              <a:rect l="l" t="t" r="r" b="b"/>
              <a:pathLst>
                <a:path w="1" h="158465" fill="none" extrusionOk="0">
                  <a:moveTo>
                    <a:pt x="1" y="0"/>
                  </a:moveTo>
                  <a:lnTo>
                    <a:pt x="1"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63;p1"/>
            <p:cNvSpPr/>
            <p:nvPr/>
          </p:nvSpPr>
          <p:spPr>
            <a:xfrm>
              <a:off x="7137925" y="872550"/>
              <a:ext cx="25" cy="3961625"/>
            </a:xfrm>
            <a:custGeom>
              <a:avLst/>
              <a:gdLst/>
              <a:ahLst/>
              <a:cxnLst/>
              <a:rect l="l" t="t" r="r" b="b"/>
              <a:pathLst>
                <a:path w="1" h="158465" fill="none" extrusionOk="0">
                  <a:moveTo>
                    <a:pt x="1" y="0"/>
                  </a:moveTo>
                  <a:lnTo>
                    <a:pt x="1"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64;p1"/>
            <p:cNvSpPr/>
            <p:nvPr/>
          </p:nvSpPr>
          <p:spPr>
            <a:xfrm>
              <a:off x="7064575" y="872550"/>
              <a:ext cx="25" cy="3961625"/>
            </a:xfrm>
            <a:custGeom>
              <a:avLst/>
              <a:gdLst/>
              <a:ahLst/>
              <a:cxnLst/>
              <a:rect l="l" t="t" r="r" b="b"/>
              <a:pathLst>
                <a:path w="1" h="158465" fill="none" extrusionOk="0">
                  <a:moveTo>
                    <a:pt x="0" y="0"/>
                  </a:moveTo>
                  <a:lnTo>
                    <a:pt x="0"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65;p1"/>
            <p:cNvSpPr/>
            <p:nvPr/>
          </p:nvSpPr>
          <p:spPr>
            <a:xfrm>
              <a:off x="6992125" y="872550"/>
              <a:ext cx="25" cy="3961625"/>
            </a:xfrm>
            <a:custGeom>
              <a:avLst/>
              <a:gdLst/>
              <a:ahLst/>
              <a:cxnLst/>
              <a:rect l="l" t="t" r="r" b="b"/>
              <a:pathLst>
                <a:path w="1" h="158465" fill="none" extrusionOk="0">
                  <a:moveTo>
                    <a:pt x="0" y="0"/>
                  </a:moveTo>
                  <a:lnTo>
                    <a:pt x="0"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66;p1"/>
            <p:cNvSpPr/>
            <p:nvPr/>
          </p:nvSpPr>
          <p:spPr>
            <a:xfrm>
              <a:off x="6919675" y="872550"/>
              <a:ext cx="25" cy="3961625"/>
            </a:xfrm>
            <a:custGeom>
              <a:avLst/>
              <a:gdLst/>
              <a:ahLst/>
              <a:cxnLst/>
              <a:rect l="l" t="t" r="r" b="b"/>
              <a:pathLst>
                <a:path w="1" h="158465" fill="none" extrusionOk="0">
                  <a:moveTo>
                    <a:pt x="0" y="0"/>
                  </a:moveTo>
                  <a:lnTo>
                    <a:pt x="0"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67;p1"/>
            <p:cNvSpPr/>
            <p:nvPr/>
          </p:nvSpPr>
          <p:spPr>
            <a:xfrm>
              <a:off x="6847225" y="872550"/>
              <a:ext cx="25" cy="3961625"/>
            </a:xfrm>
            <a:custGeom>
              <a:avLst/>
              <a:gdLst/>
              <a:ahLst/>
              <a:cxnLst/>
              <a:rect l="l" t="t" r="r" b="b"/>
              <a:pathLst>
                <a:path w="1" h="158465" fill="none" extrusionOk="0">
                  <a:moveTo>
                    <a:pt x="1" y="0"/>
                  </a:moveTo>
                  <a:lnTo>
                    <a:pt x="1"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68;p1"/>
            <p:cNvSpPr/>
            <p:nvPr/>
          </p:nvSpPr>
          <p:spPr>
            <a:xfrm>
              <a:off x="6774775" y="872550"/>
              <a:ext cx="25" cy="3961625"/>
            </a:xfrm>
            <a:custGeom>
              <a:avLst/>
              <a:gdLst/>
              <a:ahLst/>
              <a:cxnLst/>
              <a:rect l="l" t="t" r="r" b="b"/>
              <a:pathLst>
                <a:path w="1" h="158465" fill="none" extrusionOk="0">
                  <a:moveTo>
                    <a:pt x="1" y="0"/>
                  </a:moveTo>
                  <a:lnTo>
                    <a:pt x="1"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69;p1"/>
            <p:cNvSpPr/>
            <p:nvPr/>
          </p:nvSpPr>
          <p:spPr>
            <a:xfrm>
              <a:off x="6702325" y="872550"/>
              <a:ext cx="25" cy="3961625"/>
            </a:xfrm>
            <a:custGeom>
              <a:avLst/>
              <a:gdLst/>
              <a:ahLst/>
              <a:cxnLst/>
              <a:rect l="l" t="t" r="r" b="b"/>
              <a:pathLst>
                <a:path w="1" h="158465" fill="none" extrusionOk="0">
                  <a:moveTo>
                    <a:pt x="1" y="0"/>
                  </a:moveTo>
                  <a:lnTo>
                    <a:pt x="1"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70;p1"/>
            <p:cNvSpPr/>
            <p:nvPr/>
          </p:nvSpPr>
          <p:spPr>
            <a:xfrm>
              <a:off x="6628975" y="872550"/>
              <a:ext cx="25" cy="3961625"/>
            </a:xfrm>
            <a:custGeom>
              <a:avLst/>
              <a:gdLst/>
              <a:ahLst/>
              <a:cxnLst/>
              <a:rect l="l" t="t" r="r" b="b"/>
              <a:pathLst>
                <a:path w="1" h="158465" fill="none" extrusionOk="0">
                  <a:moveTo>
                    <a:pt x="0" y="0"/>
                  </a:moveTo>
                  <a:lnTo>
                    <a:pt x="0"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71;p1"/>
            <p:cNvSpPr/>
            <p:nvPr/>
          </p:nvSpPr>
          <p:spPr>
            <a:xfrm>
              <a:off x="6556525" y="872550"/>
              <a:ext cx="25" cy="3961625"/>
            </a:xfrm>
            <a:custGeom>
              <a:avLst/>
              <a:gdLst/>
              <a:ahLst/>
              <a:cxnLst/>
              <a:rect l="l" t="t" r="r" b="b"/>
              <a:pathLst>
                <a:path w="1" h="158465" fill="none" extrusionOk="0">
                  <a:moveTo>
                    <a:pt x="1" y="0"/>
                  </a:moveTo>
                  <a:lnTo>
                    <a:pt x="1"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72;p1"/>
            <p:cNvSpPr/>
            <p:nvPr/>
          </p:nvSpPr>
          <p:spPr>
            <a:xfrm>
              <a:off x="6484075" y="872550"/>
              <a:ext cx="25" cy="3961625"/>
            </a:xfrm>
            <a:custGeom>
              <a:avLst/>
              <a:gdLst/>
              <a:ahLst/>
              <a:cxnLst/>
              <a:rect l="l" t="t" r="r" b="b"/>
              <a:pathLst>
                <a:path w="1" h="158465" fill="none" extrusionOk="0">
                  <a:moveTo>
                    <a:pt x="1" y="0"/>
                  </a:moveTo>
                  <a:lnTo>
                    <a:pt x="1"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73;p1"/>
            <p:cNvSpPr/>
            <p:nvPr/>
          </p:nvSpPr>
          <p:spPr>
            <a:xfrm>
              <a:off x="6411625" y="872550"/>
              <a:ext cx="25" cy="3961625"/>
            </a:xfrm>
            <a:custGeom>
              <a:avLst/>
              <a:gdLst/>
              <a:ahLst/>
              <a:cxnLst/>
              <a:rect l="l" t="t" r="r" b="b"/>
              <a:pathLst>
                <a:path w="1" h="158465" fill="none" extrusionOk="0">
                  <a:moveTo>
                    <a:pt x="1" y="0"/>
                  </a:moveTo>
                  <a:lnTo>
                    <a:pt x="1"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74;p1"/>
            <p:cNvSpPr/>
            <p:nvPr/>
          </p:nvSpPr>
          <p:spPr>
            <a:xfrm>
              <a:off x="6339175" y="872550"/>
              <a:ext cx="25" cy="3961625"/>
            </a:xfrm>
            <a:custGeom>
              <a:avLst/>
              <a:gdLst/>
              <a:ahLst/>
              <a:cxnLst/>
              <a:rect l="l" t="t" r="r" b="b"/>
              <a:pathLst>
                <a:path w="1" h="158465" fill="none" extrusionOk="0">
                  <a:moveTo>
                    <a:pt x="1" y="0"/>
                  </a:moveTo>
                  <a:lnTo>
                    <a:pt x="1"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75;p1"/>
            <p:cNvSpPr/>
            <p:nvPr/>
          </p:nvSpPr>
          <p:spPr>
            <a:xfrm>
              <a:off x="6266750" y="872550"/>
              <a:ext cx="25" cy="3961625"/>
            </a:xfrm>
            <a:custGeom>
              <a:avLst/>
              <a:gdLst/>
              <a:ahLst/>
              <a:cxnLst/>
              <a:rect l="l" t="t" r="r" b="b"/>
              <a:pathLst>
                <a:path w="1" h="158465" fill="none" extrusionOk="0">
                  <a:moveTo>
                    <a:pt x="0" y="0"/>
                  </a:moveTo>
                  <a:lnTo>
                    <a:pt x="0"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76;p1"/>
            <p:cNvSpPr/>
            <p:nvPr/>
          </p:nvSpPr>
          <p:spPr>
            <a:xfrm>
              <a:off x="6193375" y="872550"/>
              <a:ext cx="25" cy="3961625"/>
            </a:xfrm>
            <a:custGeom>
              <a:avLst/>
              <a:gdLst/>
              <a:ahLst/>
              <a:cxnLst/>
              <a:rect l="l" t="t" r="r" b="b"/>
              <a:pathLst>
                <a:path w="1" h="158465" fill="none" extrusionOk="0">
                  <a:moveTo>
                    <a:pt x="1" y="0"/>
                  </a:moveTo>
                  <a:lnTo>
                    <a:pt x="1"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77;p1"/>
            <p:cNvSpPr/>
            <p:nvPr/>
          </p:nvSpPr>
          <p:spPr>
            <a:xfrm>
              <a:off x="6120925" y="872550"/>
              <a:ext cx="25" cy="3961625"/>
            </a:xfrm>
            <a:custGeom>
              <a:avLst/>
              <a:gdLst/>
              <a:ahLst/>
              <a:cxnLst/>
              <a:rect l="l" t="t" r="r" b="b"/>
              <a:pathLst>
                <a:path w="1" h="158465" fill="none" extrusionOk="0">
                  <a:moveTo>
                    <a:pt x="1" y="0"/>
                  </a:moveTo>
                  <a:lnTo>
                    <a:pt x="1"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78;p1"/>
            <p:cNvSpPr/>
            <p:nvPr/>
          </p:nvSpPr>
          <p:spPr>
            <a:xfrm>
              <a:off x="6048475" y="872550"/>
              <a:ext cx="25" cy="3961625"/>
            </a:xfrm>
            <a:custGeom>
              <a:avLst/>
              <a:gdLst/>
              <a:ahLst/>
              <a:cxnLst/>
              <a:rect l="l" t="t" r="r" b="b"/>
              <a:pathLst>
                <a:path w="1" h="158465" fill="none" extrusionOk="0">
                  <a:moveTo>
                    <a:pt x="1" y="0"/>
                  </a:moveTo>
                  <a:lnTo>
                    <a:pt x="1"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79;p1"/>
            <p:cNvSpPr/>
            <p:nvPr/>
          </p:nvSpPr>
          <p:spPr>
            <a:xfrm>
              <a:off x="5976050" y="872550"/>
              <a:ext cx="25" cy="3961625"/>
            </a:xfrm>
            <a:custGeom>
              <a:avLst/>
              <a:gdLst/>
              <a:ahLst/>
              <a:cxnLst/>
              <a:rect l="l" t="t" r="r" b="b"/>
              <a:pathLst>
                <a:path w="1" h="158465" fill="none" extrusionOk="0">
                  <a:moveTo>
                    <a:pt x="0" y="0"/>
                  </a:moveTo>
                  <a:lnTo>
                    <a:pt x="0"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80;p1"/>
            <p:cNvSpPr/>
            <p:nvPr/>
          </p:nvSpPr>
          <p:spPr>
            <a:xfrm>
              <a:off x="5903600" y="872550"/>
              <a:ext cx="25" cy="3961625"/>
            </a:xfrm>
            <a:custGeom>
              <a:avLst/>
              <a:gdLst/>
              <a:ahLst/>
              <a:cxnLst/>
              <a:rect l="l" t="t" r="r" b="b"/>
              <a:pathLst>
                <a:path w="1" h="158465" fill="none" extrusionOk="0">
                  <a:moveTo>
                    <a:pt x="0" y="0"/>
                  </a:moveTo>
                  <a:lnTo>
                    <a:pt x="0"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81;p1"/>
            <p:cNvSpPr/>
            <p:nvPr/>
          </p:nvSpPr>
          <p:spPr>
            <a:xfrm>
              <a:off x="5830225" y="872550"/>
              <a:ext cx="25" cy="3961625"/>
            </a:xfrm>
            <a:custGeom>
              <a:avLst/>
              <a:gdLst/>
              <a:ahLst/>
              <a:cxnLst/>
              <a:rect l="l" t="t" r="r" b="b"/>
              <a:pathLst>
                <a:path w="1" h="158465" fill="none" extrusionOk="0">
                  <a:moveTo>
                    <a:pt x="1" y="0"/>
                  </a:moveTo>
                  <a:lnTo>
                    <a:pt x="1"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82;p1"/>
            <p:cNvSpPr/>
            <p:nvPr/>
          </p:nvSpPr>
          <p:spPr>
            <a:xfrm>
              <a:off x="5757775" y="872550"/>
              <a:ext cx="25" cy="3961625"/>
            </a:xfrm>
            <a:custGeom>
              <a:avLst/>
              <a:gdLst/>
              <a:ahLst/>
              <a:cxnLst/>
              <a:rect l="l" t="t" r="r" b="b"/>
              <a:pathLst>
                <a:path w="1" h="158465" fill="none" extrusionOk="0">
                  <a:moveTo>
                    <a:pt x="1" y="0"/>
                  </a:moveTo>
                  <a:lnTo>
                    <a:pt x="1"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83;p1"/>
            <p:cNvSpPr/>
            <p:nvPr/>
          </p:nvSpPr>
          <p:spPr>
            <a:xfrm>
              <a:off x="5685325" y="872550"/>
              <a:ext cx="25" cy="3961625"/>
            </a:xfrm>
            <a:custGeom>
              <a:avLst/>
              <a:gdLst/>
              <a:ahLst/>
              <a:cxnLst/>
              <a:rect l="l" t="t" r="r" b="b"/>
              <a:pathLst>
                <a:path w="1" h="158465" fill="none" extrusionOk="0">
                  <a:moveTo>
                    <a:pt x="1" y="0"/>
                  </a:moveTo>
                  <a:lnTo>
                    <a:pt x="1"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84;p1"/>
            <p:cNvSpPr/>
            <p:nvPr/>
          </p:nvSpPr>
          <p:spPr>
            <a:xfrm>
              <a:off x="5612900" y="872550"/>
              <a:ext cx="25" cy="3961625"/>
            </a:xfrm>
            <a:custGeom>
              <a:avLst/>
              <a:gdLst/>
              <a:ahLst/>
              <a:cxnLst/>
              <a:rect l="l" t="t" r="r" b="b"/>
              <a:pathLst>
                <a:path w="1" h="158465" fill="none" extrusionOk="0">
                  <a:moveTo>
                    <a:pt x="0" y="0"/>
                  </a:moveTo>
                  <a:lnTo>
                    <a:pt x="0"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 name="Google Shape;85;p1"/>
            <p:cNvSpPr/>
            <p:nvPr/>
          </p:nvSpPr>
          <p:spPr>
            <a:xfrm>
              <a:off x="5540450" y="872550"/>
              <a:ext cx="25" cy="3961625"/>
            </a:xfrm>
            <a:custGeom>
              <a:avLst/>
              <a:gdLst/>
              <a:ahLst/>
              <a:cxnLst/>
              <a:rect l="l" t="t" r="r" b="b"/>
              <a:pathLst>
                <a:path w="1" h="158465" fill="none" extrusionOk="0">
                  <a:moveTo>
                    <a:pt x="0" y="0"/>
                  </a:moveTo>
                  <a:lnTo>
                    <a:pt x="0"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 name="Google Shape;86;p1"/>
            <p:cNvSpPr/>
            <p:nvPr/>
          </p:nvSpPr>
          <p:spPr>
            <a:xfrm>
              <a:off x="5468000" y="872550"/>
              <a:ext cx="25" cy="3961625"/>
            </a:xfrm>
            <a:custGeom>
              <a:avLst/>
              <a:gdLst/>
              <a:ahLst/>
              <a:cxnLst/>
              <a:rect l="l" t="t" r="r" b="b"/>
              <a:pathLst>
                <a:path w="1" h="158465" fill="none" extrusionOk="0">
                  <a:moveTo>
                    <a:pt x="0" y="0"/>
                  </a:moveTo>
                  <a:lnTo>
                    <a:pt x="0"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 name="Google Shape;87;p1"/>
            <p:cNvSpPr/>
            <p:nvPr/>
          </p:nvSpPr>
          <p:spPr>
            <a:xfrm>
              <a:off x="5394625" y="872550"/>
              <a:ext cx="25" cy="3961625"/>
            </a:xfrm>
            <a:custGeom>
              <a:avLst/>
              <a:gdLst/>
              <a:ahLst/>
              <a:cxnLst/>
              <a:rect l="l" t="t" r="r" b="b"/>
              <a:pathLst>
                <a:path w="1" h="158465" fill="none" extrusionOk="0">
                  <a:moveTo>
                    <a:pt x="1" y="0"/>
                  </a:moveTo>
                  <a:lnTo>
                    <a:pt x="1"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 name="Google Shape;88;p1"/>
            <p:cNvSpPr/>
            <p:nvPr/>
          </p:nvSpPr>
          <p:spPr>
            <a:xfrm>
              <a:off x="5322200" y="872550"/>
              <a:ext cx="25" cy="3961625"/>
            </a:xfrm>
            <a:custGeom>
              <a:avLst/>
              <a:gdLst/>
              <a:ahLst/>
              <a:cxnLst/>
              <a:rect l="l" t="t" r="r" b="b"/>
              <a:pathLst>
                <a:path w="1" h="158465" fill="none" extrusionOk="0">
                  <a:moveTo>
                    <a:pt x="0" y="0"/>
                  </a:moveTo>
                  <a:lnTo>
                    <a:pt x="0"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 name="Google Shape;89;p1"/>
            <p:cNvSpPr/>
            <p:nvPr/>
          </p:nvSpPr>
          <p:spPr>
            <a:xfrm>
              <a:off x="5249750" y="872550"/>
              <a:ext cx="25" cy="3961625"/>
            </a:xfrm>
            <a:custGeom>
              <a:avLst/>
              <a:gdLst/>
              <a:ahLst/>
              <a:cxnLst/>
              <a:rect l="l" t="t" r="r" b="b"/>
              <a:pathLst>
                <a:path w="1" h="158465" fill="none" extrusionOk="0">
                  <a:moveTo>
                    <a:pt x="0" y="0"/>
                  </a:moveTo>
                  <a:lnTo>
                    <a:pt x="0"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Google Shape;90;p1"/>
            <p:cNvSpPr/>
            <p:nvPr/>
          </p:nvSpPr>
          <p:spPr>
            <a:xfrm>
              <a:off x="5177300" y="872550"/>
              <a:ext cx="25" cy="3961625"/>
            </a:xfrm>
            <a:custGeom>
              <a:avLst/>
              <a:gdLst/>
              <a:ahLst/>
              <a:cxnLst/>
              <a:rect l="l" t="t" r="r" b="b"/>
              <a:pathLst>
                <a:path w="1" h="158465" fill="none" extrusionOk="0">
                  <a:moveTo>
                    <a:pt x="0" y="0"/>
                  </a:moveTo>
                  <a:lnTo>
                    <a:pt x="0"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91;p1"/>
            <p:cNvSpPr/>
            <p:nvPr/>
          </p:nvSpPr>
          <p:spPr>
            <a:xfrm>
              <a:off x="5104850" y="872550"/>
              <a:ext cx="25" cy="3961625"/>
            </a:xfrm>
            <a:custGeom>
              <a:avLst/>
              <a:gdLst/>
              <a:ahLst/>
              <a:cxnLst/>
              <a:rect l="l" t="t" r="r" b="b"/>
              <a:pathLst>
                <a:path w="1" h="158465" fill="none" extrusionOk="0">
                  <a:moveTo>
                    <a:pt x="0" y="0"/>
                  </a:moveTo>
                  <a:lnTo>
                    <a:pt x="0"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92;p1"/>
            <p:cNvSpPr/>
            <p:nvPr/>
          </p:nvSpPr>
          <p:spPr>
            <a:xfrm>
              <a:off x="5032400" y="872550"/>
              <a:ext cx="25" cy="3961625"/>
            </a:xfrm>
            <a:custGeom>
              <a:avLst/>
              <a:gdLst/>
              <a:ahLst/>
              <a:cxnLst/>
              <a:rect l="l" t="t" r="r" b="b"/>
              <a:pathLst>
                <a:path w="1" h="158465" fill="none" extrusionOk="0">
                  <a:moveTo>
                    <a:pt x="1" y="0"/>
                  </a:moveTo>
                  <a:lnTo>
                    <a:pt x="1"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93;p1"/>
            <p:cNvSpPr/>
            <p:nvPr/>
          </p:nvSpPr>
          <p:spPr>
            <a:xfrm>
              <a:off x="4959050" y="872550"/>
              <a:ext cx="25" cy="3961625"/>
            </a:xfrm>
            <a:custGeom>
              <a:avLst/>
              <a:gdLst/>
              <a:ahLst/>
              <a:cxnLst/>
              <a:rect l="l" t="t" r="r" b="b"/>
              <a:pathLst>
                <a:path w="1" h="158465" fill="none" extrusionOk="0">
                  <a:moveTo>
                    <a:pt x="0" y="0"/>
                  </a:moveTo>
                  <a:lnTo>
                    <a:pt x="0"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 name="Google Shape;94;p1"/>
            <p:cNvSpPr/>
            <p:nvPr/>
          </p:nvSpPr>
          <p:spPr>
            <a:xfrm>
              <a:off x="4886600" y="872550"/>
              <a:ext cx="25" cy="3961625"/>
            </a:xfrm>
            <a:custGeom>
              <a:avLst/>
              <a:gdLst/>
              <a:ahLst/>
              <a:cxnLst/>
              <a:rect l="l" t="t" r="r" b="b"/>
              <a:pathLst>
                <a:path w="1" h="158465" fill="none" extrusionOk="0">
                  <a:moveTo>
                    <a:pt x="0" y="0"/>
                  </a:moveTo>
                  <a:lnTo>
                    <a:pt x="0"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 name="Google Shape;95;p1"/>
            <p:cNvSpPr/>
            <p:nvPr/>
          </p:nvSpPr>
          <p:spPr>
            <a:xfrm>
              <a:off x="4814150" y="872550"/>
              <a:ext cx="25" cy="3961625"/>
            </a:xfrm>
            <a:custGeom>
              <a:avLst/>
              <a:gdLst/>
              <a:ahLst/>
              <a:cxnLst/>
              <a:rect l="l" t="t" r="r" b="b"/>
              <a:pathLst>
                <a:path w="1" h="158465" fill="none" extrusionOk="0">
                  <a:moveTo>
                    <a:pt x="0" y="0"/>
                  </a:moveTo>
                  <a:lnTo>
                    <a:pt x="0"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96;p1"/>
            <p:cNvSpPr/>
            <p:nvPr/>
          </p:nvSpPr>
          <p:spPr>
            <a:xfrm>
              <a:off x="4741700" y="872550"/>
              <a:ext cx="25" cy="3961625"/>
            </a:xfrm>
            <a:custGeom>
              <a:avLst/>
              <a:gdLst/>
              <a:ahLst/>
              <a:cxnLst/>
              <a:rect l="l" t="t" r="r" b="b"/>
              <a:pathLst>
                <a:path w="1" h="158465" fill="none" extrusionOk="0">
                  <a:moveTo>
                    <a:pt x="1" y="0"/>
                  </a:moveTo>
                  <a:lnTo>
                    <a:pt x="1"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97;p1"/>
            <p:cNvSpPr/>
            <p:nvPr/>
          </p:nvSpPr>
          <p:spPr>
            <a:xfrm>
              <a:off x="4669250" y="872550"/>
              <a:ext cx="25" cy="3961625"/>
            </a:xfrm>
            <a:custGeom>
              <a:avLst/>
              <a:gdLst/>
              <a:ahLst/>
              <a:cxnLst/>
              <a:rect l="l" t="t" r="r" b="b"/>
              <a:pathLst>
                <a:path w="1" h="158465" fill="none" extrusionOk="0">
                  <a:moveTo>
                    <a:pt x="1" y="0"/>
                  </a:moveTo>
                  <a:lnTo>
                    <a:pt x="1"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 name="Google Shape;98;p1"/>
            <p:cNvSpPr/>
            <p:nvPr/>
          </p:nvSpPr>
          <p:spPr>
            <a:xfrm>
              <a:off x="4596800" y="872550"/>
              <a:ext cx="25" cy="3961625"/>
            </a:xfrm>
            <a:custGeom>
              <a:avLst/>
              <a:gdLst/>
              <a:ahLst/>
              <a:cxnLst/>
              <a:rect l="l" t="t" r="r" b="b"/>
              <a:pathLst>
                <a:path w="1" h="158465" fill="none" extrusionOk="0">
                  <a:moveTo>
                    <a:pt x="1" y="0"/>
                  </a:moveTo>
                  <a:lnTo>
                    <a:pt x="1"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 name="Google Shape;99;p1"/>
            <p:cNvSpPr/>
            <p:nvPr/>
          </p:nvSpPr>
          <p:spPr>
            <a:xfrm>
              <a:off x="4523450" y="872550"/>
              <a:ext cx="25" cy="3961625"/>
            </a:xfrm>
            <a:custGeom>
              <a:avLst/>
              <a:gdLst/>
              <a:ahLst/>
              <a:cxnLst/>
              <a:rect l="l" t="t" r="r" b="b"/>
              <a:pathLst>
                <a:path w="1" h="158465" fill="none" extrusionOk="0">
                  <a:moveTo>
                    <a:pt x="0" y="0"/>
                  </a:moveTo>
                  <a:lnTo>
                    <a:pt x="0"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 name="Google Shape;100;p1"/>
            <p:cNvSpPr/>
            <p:nvPr/>
          </p:nvSpPr>
          <p:spPr>
            <a:xfrm>
              <a:off x="4451000" y="872550"/>
              <a:ext cx="25" cy="3961625"/>
            </a:xfrm>
            <a:custGeom>
              <a:avLst/>
              <a:gdLst/>
              <a:ahLst/>
              <a:cxnLst/>
              <a:rect l="l" t="t" r="r" b="b"/>
              <a:pathLst>
                <a:path w="1" h="158465" fill="none" extrusionOk="0">
                  <a:moveTo>
                    <a:pt x="0" y="0"/>
                  </a:moveTo>
                  <a:lnTo>
                    <a:pt x="0"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 name="Google Shape;101;p1"/>
            <p:cNvSpPr/>
            <p:nvPr/>
          </p:nvSpPr>
          <p:spPr>
            <a:xfrm>
              <a:off x="4378550" y="872550"/>
              <a:ext cx="25" cy="3961625"/>
            </a:xfrm>
            <a:custGeom>
              <a:avLst/>
              <a:gdLst/>
              <a:ahLst/>
              <a:cxnLst/>
              <a:rect l="l" t="t" r="r" b="b"/>
              <a:pathLst>
                <a:path w="1" h="158465" fill="none" extrusionOk="0">
                  <a:moveTo>
                    <a:pt x="1" y="0"/>
                  </a:moveTo>
                  <a:lnTo>
                    <a:pt x="1"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 name="Google Shape;102;p1"/>
            <p:cNvSpPr/>
            <p:nvPr/>
          </p:nvSpPr>
          <p:spPr>
            <a:xfrm>
              <a:off x="4306100" y="872550"/>
              <a:ext cx="25" cy="3961625"/>
            </a:xfrm>
            <a:custGeom>
              <a:avLst/>
              <a:gdLst/>
              <a:ahLst/>
              <a:cxnLst/>
              <a:rect l="l" t="t" r="r" b="b"/>
              <a:pathLst>
                <a:path w="1" h="158465" fill="none" extrusionOk="0">
                  <a:moveTo>
                    <a:pt x="1" y="0"/>
                  </a:moveTo>
                  <a:lnTo>
                    <a:pt x="1"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 name="Google Shape;103;p1"/>
            <p:cNvSpPr/>
            <p:nvPr/>
          </p:nvSpPr>
          <p:spPr>
            <a:xfrm>
              <a:off x="4233650" y="872550"/>
              <a:ext cx="25" cy="3961625"/>
            </a:xfrm>
            <a:custGeom>
              <a:avLst/>
              <a:gdLst/>
              <a:ahLst/>
              <a:cxnLst/>
              <a:rect l="l" t="t" r="r" b="b"/>
              <a:pathLst>
                <a:path w="1" h="158465" fill="none" extrusionOk="0">
                  <a:moveTo>
                    <a:pt x="1" y="0"/>
                  </a:moveTo>
                  <a:lnTo>
                    <a:pt x="1"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 name="Google Shape;104;p1"/>
            <p:cNvSpPr/>
            <p:nvPr/>
          </p:nvSpPr>
          <p:spPr>
            <a:xfrm>
              <a:off x="4160300" y="872550"/>
              <a:ext cx="25" cy="3961625"/>
            </a:xfrm>
            <a:custGeom>
              <a:avLst/>
              <a:gdLst/>
              <a:ahLst/>
              <a:cxnLst/>
              <a:rect l="l" t="t" r="r" b="b"/>
              <a:pathLst>
                <a:path w="1" h="158465" fill="none" extrusionOk="0">
                  <a:moveTo>
                    <a:pt x="0" y="0"/>
                  </a:moveTo>
                  <a:lnTo>
                    <a:pt x="0"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105;p1"/>
            <p:cNvSpPr/>
            <p:nvPr/>
          </p:nvSpPr>
          <p:spPr>
            <a:xfrm>
              <a:off x="4087850" y="872550"/>
              <a:ext cx="25" cy="3961625"/>
            </a:xfrm>
            <a:custGeom>
              <a:avLst/>
              <a:gdLst/>
              <a:ahLst/>
              <a:cxnLst/>
              <a:rect l="l" t="t" r="r" b="b"/>
              <a:pathLst>
                <a:path w="1" h="158465" fill="none" extrusionOk="0">
                  <a:moveTo>
                    <a:pt x="1" y="0"/>
                  </a:moveTo>
                  <a:lnTo>
                    <a:pt x="1"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 name="Google Shape;106;p1"/>
            <p:cNvSpPr/>
            <p:nvPr/>
          </p:nvSpPr>
          <p:spPr>
            <a:xfrm>
              <a:off x="4015400" y="872550"/>
              <a:ext cx="25" cy="3961625"/>
            </a:xfrm>
            <a:custGeom>
              <a:avLst/>
              <a:gdLst/>
              <a:ahLst/>
              <a:cxnLst/>
              <a:rect l="l" t="t" r="r" b="b"/>
              <a:pathLst>
                <a:path w="1" h="158465" fill="none" extrusionOk="0">
                  <a:moveTo>
                    <a:pt x="1" y="0"/>
                  </a:moveTo>
                  <a:lnTo>
                    <a:pt x="1"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 name="Google Shape;107;p1"/>
            <p:cNvSpPr/>
            <p:nvPr/>
          </p:nvSpPr>
          <p:spPr>
            <a:xfrm>
              <a:off x="3942950" y="872550"/>
              <a:ext cx="25" cy="3961625"/>
            </a:xfrm>
            <a:custGeom>
              <a:avLst/>
              <a:gdLst/>
              <a:ahLst/>
              <a:cxnLst/>
              <a:rect l="l" t="t" r="r" b="b"/>
              <a:pathLst>
                <a:path w="1" h="158465" fill="none" extrusionOk="0">
                  <a:moveTo>
                    <a:pt x="1" y="0"/>
                  </a:moveTo>
                  <a:lnTo>
                    <a:pt x="1"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 name="Google Shape;108;p1"/>
            <p:cNvSpPr/>
            <p:nvPr/>
          </p:nvSpPr>
          <p:spPr>
            <a:xfrm>
              <a:off x="3870500" y="872550"/>
              <a:ext cx="25" cy="3961625"/>
            </a:xfrm>
            <a:custGeom>
              <a:avLst/>
              <a:gdLst/>
              <a:ahLst/>
              <a:cxnLst/>
              <a:rect l="l" t="t" r="r" b="b"/>
              <a:pathLst>
                <a:path w="1" h="158465" fill="none" extrusionOk="0">
                  <a:moveTo>
                    <a:pt x="1" y="0"/>
                  </a:moveTo>
                  <a:lnTo>
                    <a:pt x="1"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 name="Google Shape;109;p1"/>
            <p:cNvSpPr/>
            <p:nvPr/>
          </p:nvSpPr>
          <p:spPr>
            <a:xfrm>
              <a:off x="3798075" y="872550"/>
              <a:ext cx="25" cy="3961625"/>
            </a:xfrm>
            <a:custGeom>
              <a:avLst/>
              <a:gdLst/>
              <a:ahLst/>
              <a:cxnLst/>
              <a:rect l="l" t="t" r="r" b="b"/>
              <a:pathLst>
                <a:path w="1" h="158465" fill="none" extrusionOk="0">
                  <a:moveTo>
                    <a:pt x="0" y="0"/>
                  </a:moveTo>
                  <a:lnTo>
                    <a:pt x="0"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 name="Google Shape;110;p1"/>
            <p:cNvSpPr/>
            <p:nvPr/>
          </p:nvSpPr>
          <p:spPr>
            <a:xfrm>
              <a:off x="3724700" y="872550"/>
              <a:ext cx="25" cy="3961625"/>
            </a:xfrm>
            <a:custGeom>
              <a:avLst/>
              <a:gdLst/>
              <a:ahLst/>
              <a:cxnLst/>
              <a:rect l="l" t="t" r="r" b="b"/>
              <a:pathLst>
                <a:path w="1" h="158465" fill="none" extrusionOk="0">
                  <a:moveTo>
                    <a:pt x="1" y="0"/>
                  </a:moveTo>
                  <a:lnTo>
                    <a:pt x="1"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 name="Google Shape;111;p1"/>
            <p:cNvSpPr/>
            <p:nvPr/>
          </p:nvSpPr>
          <p:spPr>
            <a:xfrm>
              <a:off x="3652250" y="872550"/>
              <a:ext cx="25" cy="3961625"/>
            </a:xfrm>
            <a:custGeom>
              <a:avLst/>
              <a:gdLst/>
              <a:ahLst/>
              <a:cxnLst/>
              <a:rect l="l" t="t" r="r" b="b"/>
              <a:pathLst>
                <a:path w="1" h="158465" fill="none" extrusionOk="0">
                  <a:moveTo>
                    <a:pt x="1" y="0"/>
                  </a:moveTo>
                  <a:lnTo>
                    <a:pt x="1"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 name="Google Shape;112;p1"/>
            <p:cNvSpPr/>
            <p:nvPr/>
          </p:nvSpPr>
          <p:spPr>
            <a:xfrm>
              <a:off x="3579800" y="872550"/>
              <a:ext cx="25" cy="3961625"/>
            </a:xfrm>
            <a:custGeom>
              <a:avLst/>
              <a:gdLst/>
              <a:ahLst/>
              <a:cxnLst/>
              <a:rect l="l" t="t" r="r" b="b"/>
              <a:pathLst>
                <a:path w="1" h="158465" fill="none" extrusionOk="0">
                  <a:moveTo>
                    <a:pt x="1" y="0"/>
                  </a:moveTo>
                  <a:lnTo>
                    <a:pt x="1"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113;p1"/>
            <p:cNvSpPr/>
            <p:nvPr/>
          </p:nvSpPr>
          <p:spPr>
            <a:xfrm>
              <a:off x="3507375" y="872550"/>
              <a:ext cx="25" cy="3961625"/>
            </a:xfrm>
            <a:custGeom>
              <a:avLst/>
              <a:gdLst/>
              <a:ahLst/>
              <a:cxnLst/>
              <a:rect l="l" t="t" r="r" b="b"/>
              <a:pathLst>
                <a:path w="1" h="158465" fill="none" extrusionOk="0">
                  <a:moveTo>
                    <a:pt x="0" y="0"/>
                  </a:moveTo>
                  <a:lnTo>
                    <a:pt x="0"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114;p1"/>
            <p:cNvSpPr/>
            <p:nvPr/>
          </p:nvSpPr>
          <p:spPr>
            <a:xfrm>
              <a:off x="3434925" y="872550"/>
              <a:ext cx="25" cy="3961625"/>
            </a:xfrm>
            <a:custGeom>
              <a:avLst/>
              <a:gdLst/>
              <a:ahLst/>
              <a:cxnLst/>
              <a:rect l="l" t="t" r="r" b="b"/>
              <a:pathLst>
                <a:path w="1" h="158465" fill="none" extrusionOk="0">
                  <a:moveTo>
                    <a:pt x="0" y="0"/>
                  </a:moveTo>
                  <a:lnTo>
                    <a:pt x="0"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 name="Google Shape;115;p1"/>
            <p:cNvSpPr/>
            <p:nvPr/>
          </p:nvSpPr>
          <p:spPr>
            <a:xfrm>
              <a:off x="3362475" y="872550"/>
              <a:ext cx="25" cy="3961625"/>
            </a:xfrm>
            <a:custGeom>
              <a:avLst/>
              <a:gdLst/>
              <a:ahLst/>
              <a:cxnLst/>
              <a:rect l="l" t="t" r="r" b="b"/>
              <a:pathLst>
                <a:path w="1" h="158465" fill="none" extrusionOk="0">
                  <a:moveTo>
                    <a:pt x="0" y="0"/>
                  </a:moveTo>
                  <a:lnTo>
                    <a:pt x="0"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 name="Google Shape;116;p1"/>
            <p:cNvSpPr/>
            <p:nvPr/>
          </p:nvSpPr>
          <p:spPr>
            <a:xfrm>
              <a:off x="3289100" y="872550"/>
              <a:ext cx="25" cy="3961625"/>
            </a:xfrm>
            <a:custGeom>
              <a:avLst/>
              <a:gdLst/>
              <a:ahLst/>
              <a:cxnLst/>
              <a:rect l="l" t="t" r="r" b="b"/>
              <a:pathLst>
                <a:path w="1" h="158465" fill="none" extrusionOk="0">
                  <a:moveTo>
                    <a:pt x="1" y="0"/>
                  </a:moveTo>
                  <a:lnTo>
                    <a:pt x="1"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117;p1"/>
            <p:cNvSpPr/>
            <p:nvPr/>
          </p:nvSpPr>
          <p:spPr>
            <a:xfrm>
              <a:off x="3216650" y="872550"/>
              <a:ext cx="25" cy="3961625"/>
            </a:xfrm>
            <a:custGeom>
              <a:avLst/>
              <a:gdLst/>
              <a:ahLst/>
              <a:cxnLst/>
              <a:rect l="l" t="t" r="r" b="b"/>
              <a:pathLst>
                <a:path w="1" h="158465" fill="none" extrusionOk="0">
                  <a:moveTo>
                    <a:pt x="1" y="0"/>
                  </a:moveTo>
                  <a:lnTo>
                    <a:pt x="1"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118;p1"/>
            <p:cNvSpPr/>
            <p:nvPr/>
          </p:nvSpPr>
          <p:spPr>
            <a:xfrm>
              <a:off x="3144225" y="872550"/>
              <a:ext cx="25" cy="3961625"/>
            </a:xfrm>
            <a:custGeom>
              <a:avLst/>
              <a:gdLst/>
              <a:ahLst/>
              <a:cxnLst/>
              <a:rect l="l" t="t" r="r" b="b"/>
              <a:pathLst>
                <a:path w="1" h="158465" fill="none" extrusionOk="0">
                  <a:moveTo>
                    <a:pt x="0" y="0"/>
                  </a:moveTo>
                  <a:lnTo>
                    <a:pt x="0"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 name="Google Shape;119;p1"/>
            <p:cNvSpPr/>
            <p:nvPr/>
          </p:nvSpPr>
          <p:spPr>
            <a:xfrm>
              <a:off x="3071775" y="872550"/>
              <a:ext cx="25" cy="3961625"/>
            </a:xfrm>
            <a:custGeom>
              <a:avLst/>
              <a:gdLst/>
              <a:ahLst/>
              <a:cxnLst/>
              <a:rect l="l" t="t" r="r" b="b"/>
              <a:pathLst>
                <a:path w="1" h="158465" fill="none" extrusionOk="0">
                  <a:moveTo>
                    <a:pt x="0" y="0"/>
                  </a:moveTo>
                  <a:lnTo>
                    <a:pt x="0"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 name="Google Shape;120;p1"/>
            <p:cNvSpPr/>
            <p:nvPr/>
          </p:nvSpPr>
          <p:spPr>
            <a:xfrm>
              <a:off x="2999325" y="872550"/>
              <a:ext cx="25" cy="3961625"/>
            </a:xfrm>
            <a:custGeom>
              <a:avLst/>
              <a:gdLst/>
              <a:ahLst/>
              <a:cxnLst/>
              <a:rect l="l" t="t" r="r" b="b"/>
              <a:pathLst>
                <a:path w="1" h="158465" fill="none" extrusionOk="0">
                  <a:moveTo>
                    <a:pt x="0" y="0"/>
                  </a:moveTo>
                  <a:lnTo>
                    <a:pt x="0"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 name="Google Shape;121;p1"/>
            <p:cNvSpPr/>
            <p:nvPr/>
          </p:nvSpPr>
          <p:spPr>
            <a:xfrm>
              <a:off x="2925950" y="872550"/>
              <a:ext cx="25" cy="3961625"/>
            </a:xfrm>
            <a:custGeom>
              <a:avLst/>
              <a:gdLst/>
              <a:ahLst/>
              <a:cxnLst/>
              <a:rect l="l" t="t" r="r" b="b"/>
              <a:pathLst>
                <a:path w="1" h="158465" fill="none" extrusionOk="0">
                  <a:moveTo>
                    <a:pt x="1" y="0"/>
                  </a:moveTo>
                  <a:lnTo>
                    <a:pt x="1"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 name="Google Shape;122;p1"/>
            <p:cNvSpPr/>
            <p:nvPr/>
          </p:nvSpPr>
          <p:spPr>
            <a:xfrm>
              <a:off x="2853525" y="872550"/>
              <a:ext cx="25" cy="3961625"/>
            </a:xfrm>
            <a:custGeom>
              <a:avLst/>
              <a:gdLst/>
              <a:ahLst/>
              <a:cxnLst/>
              <a:rect l="l" t="t" r="r" b="b"/>
              <a:pathLst>
                <a:path w="1" h="158465" fill="none" extrusionOk="0">
                  <a:moveTo>
                    <a:pt x="0" y="0"/>
                  </a:moveTo>
                  <a:lnTo>
                    <a:pt x="0"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 name="Google Shape;123;p1"/>
            <p:cNvSpPr/>
            <p:nvPr/>
          </p:nvSpPr>
          <p:spPr>
            <a:xfrm>
              <a:off x="2781075" y="872550"/>
              <a:ext cx="25" cy="3961625"/>
            </a:xfrm>
            <a:custGeom>
              <a:avLst/>
              <a:gdLst/>
              <a:ahLst/>
              <a:cxnLst/>
              <a:rect l="l" t="t" r="r" b="b"/>
              <a:pathLst>
                <a:path w="1" h="158465" fill="none" extrusionOk="0">
                  <a:moveTo>
                    <a:pt x="0" y="0"/>
                  </a:moveTo>
                  <a:lnTo>
                    <a:pt x="0"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 name="Google Shape;124;p1"/>
            <p:cNvSpPr/>
            <p:nvPr/>
          </p:nvSpPr>
          <p:spPr>
            <a:xfrm>
              <a:off x="2708625" y="872550"/>
              <a:ext cx="25" cy="3961625"/>
            </a:xfrm>
            <a:custGeom>
              <a:avLst/>
              <a:gdLst/>
              <a:ahLst/>
              <a:cxnLst/>
              <a:rect l="l" t="t" r="r" b="b"/>
              <a:pathLst>
                <a:path w="1" h="158465" fill="none" extrusionOk="0">
                  <a:moveTo>
                    <a:pt x="0" y="0"/>
                  </a:moveTo>
                  <a:lnTo>
                    <a:pt x="0"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 name="Google Shape;125;p1"/>
            <p:cNvSpPr/>
            <p:nvPr/>
          </p:nvSpPr>
          <p:spPr>
            <a:xfrm>
              <a:off x="2636175" y="872550"/>
              <a:ext cx="25" cy="3961625"/>
            </a:xfrm>
            <a:custGeom>
              <a:avLst/>
              <a:gdLst/>
              <a:ahLst/>
              <a:cxnLst/>
              <a:rect l="l" t="t" r="r" b="b"/>
              <a:pathLst>
                <a:path w="1" h="158465" fill="none" extrusionOk="0">
                  <a:moveTo>
                    <a:pt x="1" y="0"/>
                  </a:moveTo>
                  <a:lnTo>
                    <a:pt x="1"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 name="Google Shape;126;p1"/>
            <p:cNvSpPr/>
            <p:nvPr/>
          </p:nvSpPr>
          <p:spPr>
            <a:xfrm>
              <a:off x="2563725" y="872550"/>
              <a:ext cx="25" cy="3961625"/>
            </a:xfrm>
            <a:custGeom>
              <a:avLst/>
              <a:gdLst/>
              <a:ahLst/>
              <a:cxnLst/>
              <a:rect l="l" t="t" r="r" b="b"/>
              <a:pathLst>
                <a:path w="1" h="158465" fill="none" extrusionOk="0">
                  <a:moveTo>
                    <a:pt x="1" y="0"/>
                  </a:moveTo>
                  <a:lnTo>
                    <a:pt x="1"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 name="Google Shape;127;p1"/>
            <p:cNvSpPr/>
            <p:nvPr/>
          </p:nvSpPr>
          <p:spPr>
            <a:xfrm>
              <a:off x="2490375" y="872550"/>
              <a:ext cx="25" cy="3961625"/>
            </a:xfrm>
            <a:custGeom>
              <a:avLst/>
              <a:gdLst/>
              <a:ahLst/>
              <a:cxnLst/>
              <a:rect l="l" t="t" r="r" b="b"/>
              <a:pathLst>
                <a:path w="1" h="158465" fill="none" extrusionOk="0">
                  <a:moveTo>
                    <a:pt x="0" y="0"/>
                  </a:moveTo>
                  <a:lnTo>
                    <a:pt x="0"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 name="Google Shape;128;p1"/>
            <p:cNvSpPr/>
            <p:nvPr/>
          </p:nvSpPr>
          <p:spPr>
            <a:xfrm>
              <a:off x="2417925" y="872550"/>
              <a:ext cx="25" cy="3961625"/>
            </a:xfrm>
            <a:custGeom>
              <a:avLst/>
              <a:gdLst/>
              <a:ahLst/>
              <a:cxnLst/>
              <a:rect l="l" t="t" r="r" b="b"/>
              <a:pathLst>
                <a:path w="1" h="158465" fill="none" extrusionOk="0">
                  <a:moveTo>
                    <a:pt x="0" y="0"/>
                  </a:moveTo>
                  <a:lnTo>
                    <a:pt x="0"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 name="Google Shape;129;p1"/>
            <p:cNvSpPr/>
            <p:nvPr/>
          </p:nvSpPr>
          <p:spPr>
            <a:xfrm>
              <a:off x="2345475" y="872550"/>
              <a:ext cx="25" cy="3961625"/>
            </a:xfrm>
            <a:custGeom>
              <a:avLst/>
              <a:gdLst/>
              <a:ahLst/>
              <a:cxnLst/>
              <a:rect l="l" t="t" r="r" b="b"/>
              <a:pathLst>
                <a:path w="1" h="158465" fill="none" extrusionOk="0">
                  <a:moveTo>
                    <a:pt x="0" y="0"/>
                  </a:moveTo>
                  <a:lnTo>
                    <a:pt x="0"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 name="Google Shape;130;p1"/>
            <p:cNvSpPr/>
            <p:nvPr/>
          </p:nvSpPr>
          <p:spPr>
            <a:xfrm>
              <a:off x="2273025" y="872550"/>
              <a:ext cx="25" cy="3961625"/>
            </a:xfrm>
            <a:custGeom>
              <a:avLst/>
              <a:gdLst/>
              <a:ahLst/>
              <a:cxnLst/>
              <a:rect l="l" t="t" r="r" b="b"/>
              <a:pathLst>
                <a:path w="1" h="158465" fill="none" extrusionOk="0">
                  <a:moveTo>
                    <a:pt x="1" y="0"/>
                  </a:moveTo>
                  <a:lnTo>
                    <a:pt x="1"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 name="Google Shape;131;p1"/>
            <p:cNvSpPr/>
            <p:nvPr/>
          </p:nvSpPr>
          <p:spPr>
            <a:xfrm>
              <a:off x="2200575" y="872550"/>
              <a:ext cx="25" cy="3961625"/>
            </a:xfrm>
            <a:custGeom>
              <a:avLst/>
              <a:gdLst/>
              <a:ahLst/>
              <a:cxnLst/>
              <a:rect l="l" t="t" r="r" b="b"/>
              <a:pathLst>
                <a:path w="1" h="158465" fill="none" extrusionOk="0">
                  <a:moveTo>
                    <a:pt x="1" y="0"/>
                  </a:moveTo>
                  <a:lnTo>
                    <a:pt x="1"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 name="Google Shape;132;p1"/>
            <p:cNvSpPr/>
            <p:nvPr/>
          </p:nvSpPr>
          <p:spPr>
            <a:xfrm>
              <a:off x="2128125" y="872550"/>
              <a:ext cx="25" cy="3961625"/>
            </a:xfrm>
            <a:custGeom>
              <a:avLst/>
              <a:gdLst/>
              <a:ahLst/>
              <a:cxnLst/>
              <a:rect l="l" t="t" r="r" b="b"/>
              <a:pathLst>
                <a:path w="1" h="158465" fill="none" extrusionOk="0">
                  <a:moveTo>
                    <a:pt x="1" y="0"/>
                  </a:moveTo>
                  <a:lnTo>
                    <a:pt x="1"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 name="Google Shape;133;p1"/>
            <p:cNvSpPr/>
            <p:nvPr/>
          </p:nvSpPr>
          <p:spPr>
            <a:xfrm>
              <a:off x="2054775" y="872550"/>
              <a:ext cx="25" cy="3961625"/>
            </a:xfrm>
            <a:custGeom>
              <a:avLst/>
              <a:gdLst/>
              <a:ahLst/>
              <a:cxnLst/>
              <a:rect l="l" t="t" r="r" b="b"/>
              <a:pathLst>
                <a:path w="1" h="158465" fill="none" extrusionOk="0">
                  <a:moveTo>
                    <a:pt x="0" y="0"/>
                  </a:moveTo>
                  <a:lnTo>
                    <a:pt x="0"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 name="Google Shape;134;p1"/>
            <p:cNvSpPr/>
            <p:nvPr/>
          </p:nvSpPr>
          <p:spPr>
            <a:xfrm>
              <a:off x="1982325" y="872550"/>
              <a:ext cx="25" cy="3961625"/>
            </a:xfrm>
            <a:custGeom>
              <a:avLst/>
              <a:gdLst/>
              <a:ahLst/>
              <a:cxnLst/>
              <a:rect l="l" t="t" r="r" b="b"/>
              <a:pathLst>
                <a:path w="1" h="158465" fill="none" extrusionOk="0">
                  <a:moveTo>
                    <a:pt x="0" y="0"/>
                  </a:moveTo>
                  <a:lnTo>
                    <a:pt x="0"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 name="Google Shape;135;p1"/>
            <p:cNvSpPr/>
            <p:nvPr/>
          </p:nvSpPr>
          <p:spPr>
            <a:xfrm>
              <a:off x="1909875" y="872550"/>
              <a:ext cx="25" cy="3961625"/>
            </a:xfrm>
            <a:custGeom>
              <a:avLst/>
              <a:gdLst/>
              <a:ahLst/>
              <a:cxnLst/>
              <a:rect l="l" t="t" r="r" b="b"/>
              <a:pathLst>
                <a:path w="1" h="158465" fill="none" extrusionOk="0">
                  <a:moveTo>
                    <a:pt x="1" y="0"/>
                  </a:moveTo>
                  <a:lnTo>
                    <a:pt x="1"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136;p1"/>
            <p:cNvSpPr/>
            <p:nvPr/>
          </p:nvSpPr>
          <p:spPr>
            <a:xfrm>
              <a:off x="1837425" y="872550"/>
              <a:ext cx="25" cy="3961625"/>
            </a:xfrm>
            <a:custGeom>
              <a:avLst/>
              <a:gdLst/>
              <a:ahLst/>
              <a:cxnLst/>
              <a:rect l="l" t="t" r="r" b="b"/>
              <a:pathLst>
                <a:path w="1" h="158465" fill="none" extrusionOk="0">
                  <a:moveTo>
                    <a:pt x="1" y="0"/>
                  </a:moveTo>
                  <a:lnTo>
                    <a:pt x="1"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 name="Google Shape;137;p1"/>
            <p:cNvSpPr/>
            <p:nvPr/>
          </p:nvSpPr>
          <p:spPr>
            <a:xfrm>
              <a:off x="1764975" y="872550"/>
              <a:ext cx="25" cy="3961625"/>
            </a:xfrm>
            <a:custGeom>
              <a:avLst/>
              <a:gdLst/>
              <a:ahLst/>
              <a:cxnLst/>
              <a:rect l="l" t="t" r="r" b="b"/>
              <a:pathLst>
                <a:path w="1" h="158465" fill="none" extrusionOk="0">
                  <a:moveTo>
                    <a:pt x="1" y="0"/>
                  </a:moveTo>
                  <a:lnTo>
                    <a:pt x="1"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 name="Google Shape;138;p1"/>
            <p:cNvSpPr/>
            <p:nvPr/>
          </p:nvSpPr>
          <p:spPr>
            <a:xfrm>
              <a:off x="1692550" y="872550"/>
              <a:ext cx="25" cy="3961625"/>
            </a:xfrm>
            <a:custGeom>
              <a:avLst/>
              <a:gdLst/>
              <a:ahLst/>
              <a:cxnLst/>
              <a:rect l="l" t="t" r="r" b="b"/>
              <a:pathLst>
                <a:path w="1" h="158465" fill="none" extrusionOk="0">
                  <a:moveTo>
                    <a:pt x="0" y="0"/>
                  </a:moveTo>
                  <a:lnTo>
                    <a:pt x="0"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 name="Google Shape;139;p1"/>
            <p:cNvSpPr/>
            <p:nvPr/>
          </p:nvSpPr>
          <p:spPr>
            <a:xfrm>
              <a:off x="1619175" y="872550"/>
              <a:ext cx="25" cy="3961625"/>
            </a:xfrm>
            <a:custGeom>
              <a:avLst/>
              <a:gdLst/>
              <a:ahLst/>
              <a:cxnLst/>
              <a:rect l="l" t="t" r="r" b="b"/>
              <a:pathLst>
                <a:path w="1" h="158465" fill="none" extrusionOk="0">
                  <a:moveTo>
                    <a:pt x="1" y="0"/>
                  </a:moveTo>
                  <a:lnTo>
                    <a:pt x="1"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140;p1"/>
            <p:cNvSpPr/>
            <p:nvPr/>
          </p:nvSpPr>
          <p:spPr>
            <a:xfrm>
              <a:off x="1546725" y="872550"/>
              <a:ext cx="25" cy="3961625"/>
            </a:xfrm>
            <a:custGeom>
              <a:avLst/>
              <a:gdLst/>
              <a:ahLst/>
              <a:cxnLst/>
              <a:rect l="l" t="t" r="r" b="b"/>
              <a:pathLst>
                <a:path w="1" h="158465" fill="none" extrusionOk="0">
                  <a:moveTo>
                    <a:pt x="1" y="0"/>
                  </a:moveTo>
                  <a:lnTo>
                    <a:pt x="1"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 name="Google Shape;141;p1"/>
            <p:cNvSpPr/>
            <p:nvPr/>
          </p:nvSpPr>
          <p:spPr>
            <a:xfrm>
              <a:off x="1474275" y="872550"/>
              <a:ext cx="25" cy="3961625"/>
            </a:xfrm>
            <a:custGeom>
              <a:avLst/>
              <a:gdLst/>
              <a:ahLst/>
              <a:cxnLst/>
              <a:rect l="l" t="t" r="r" b="b"/>
              <a:pathLst>
                <a:path w="1" h="158465" fill="none" extrusionOk="0">
                  <a:moveTo>
                    <a:pt x="1" y="0"/>
                  </a:moveTo>
                  <a:lnTo>
                    <a:pt x="1"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 name="Google Shape;142;p1"/>
            <p:cNvSpPr/>
            <p:nvPr/>
          </p:nvSpPr>
          <p:spPr>
            <a:xfrm>
              <a:off x="1401850" y="872550"/>
              <a:ext cx="25" cy="3961625"/>
            </a:xfrm>
            <a:custGeom>
              <a:avLst/>
              <a:gdLst/>
              <a:ahLst/>
              <a:cxnLst/>
              <a:rect l="l" t="t" r="r" b="b"/>
              <a:pathLst>
                <a:path w="1" h="158465" fill="none" extrusionOk="0">
                  <a:moveTo>
                    <a:pt x="0" y="0"/>
                  </a:moveTo>
                  <a:lnTo>
                    <a:pt x="0"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 name="Google Shape;143;p1"/>
            <p:cNvSpPr/>
            <p:nvPr/>
          </p:nvSpPr>
          <p:spPr>
            <a:xfrm>
              <a:off x="1329400" y="872550"/>
              <a:ext cx="25" cy="3961625"/>
            </a:xfrm>
            <a:custGeom>
              <a:avLst/>
              <a:gdLst/>
              <a:ahLst/>
              <a:cxnLst/>
              <a:rect l="l" t="t" r="r" b="b"/>
              <a:pathLst>
                <a:path w="1" h="158465" fill="none" extrusionOk="0">
                  <a:moveTo>
                    <a:pt x="0" y="0"/>
                  </a:moveTo>
                  <a:lnTo>
                    <a:pt x="0"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144;p1"/>
            <p:cNvSpPr/>
            <p:nvPr/>
          </p:nvSpPr>
          <p:spPr>
            <a:xfrm>
              <a:off x="1256025" y="872550"/>
              <a:ext cx="25" cy="3961625"/>
            </a:xfrm>
            <a:custGeom>
              <a:avLst/>
              <a:gdLst/>
              <a:ahLst/>
              <a:cxnLst/>
              <a:rect l="l" t="t" r="r" b="b"/>
              <a:pathLst>
                <a:path w="1" h="158465" fill="none" extrusionOk="0">
                  <a:moveTo>
                    <a:pt x="1" y="0"/>
                  </a:moveTo>
                  <a:lnTo>
                    <a:pt x="1"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145;p1"/>
            <p:cNvSpPr/>
            <p:nvPr/>
          </p:nvSpPr>
          <p:spPr>
            <a:xfrm>
              <a:off x="1183575" y="872550"/>
              <a:ext cx="25" cy="3961625"/>
            </a:xfrm>
            <a:custGeom>
              <a:avLst/>
              <a:gdLst/>
              <a:ahLst/>
              <a:cxnLst/>
              <a:rect l="l" t="t" r="r" b="b"/>
              <a:pathLst>
                <a:path w="1" h="158465" fill="none" extrusionOk="0">
                  <a:moveTo>
                    <a:pt x="1" y="0"/>
                  </a:moveTo>
                  <a:lnTo>
                    <a:pt x="1"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 name="Google Shape;146;p1"/>
            <p:cNvSpPr/>
            <p:nvPr/>
          </p:nvSpPr>
          <p:spPr>
            <a:xfrm>
              <a:off x="1111125" y="872550"/>
              <a:ext cx="25" cy="3961625"/>
            </a:xfrm>
            <a:custGeom>
              <a:avLst/>
              <a:gdLst/>
              <a:ahLst/>
              <a:cxnLst/>
              <a:rect l="l" t="t" r="r" b="b"/>
              <a:pathLst>
                <a:path w="1" h="158465" fill="none" extrusionOk="0">
                  <a:moveTo>
                    <a:pt x="1" y="0"/>
                  </a:moveTo>
                  <a:lnTo>
                    <a:pt x="1"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147;p1"/>
            <p:cNvSpPr/>
            <p:nvPr/>
          </p:nvSpPr>
          <p:spPr>
            <a:xfrm>
              <a:off x="1038700" y="872550"/>
              <a:ext cx="25" cy="3961625"/>
            </a:xfrm>
            <a:custGeom>
              <a:avLst/>
              <a:gdLst/>
              <a:ahLst/>
              <a:cxnLst/>
              <a:rect l="l" t="t" r="r" b="b"/>
              <a:pathLst>
                <a:path w="1" h="158465" fill="none" extrusionOk="0">
                  <a:moveTo>
                    <a:pt x="0" y="0"/>
                  </a:moveTo>
                  <a:lnTo>
                    <a:pt x="0"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 name="Google Shape;148;p1"/>
            <p:cNvSpPr/>
            <p:nvPr/>
          </p:nvSpPr>
          <p:spPr>
            <a:xfrm>
              <a:off x="966250" y="872550"/>
              <a:ext cx="25" cy="3961625"/>
            </a:xfrm>
            <a:custGeom>
              <a:avLst/>
              <a:gdLst/>
              <a:ahLst/>
              <a:cxnLst/>
              <a:rect l="l" t="t" r="r" b="b"/>
              <a:pathLst>
                <a:path w="1" h="158465" fill="none" extrusionOk="0">
                  <a:moveTo>
                    <a:pt x="0" y="0"/>
                  </a:moveTo>
                  <a:lnTo>
                    <a:pt x="0"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149;p1"/>
            <p:cNvSpPr/>
            <p:nvPr/>
          </p:nvSpPr>
          <p:spPr>
            <a:xfrm>
              <a:off x="893800" y="872550"/>
              <a:ext cx="25" cy="3961625"/>
            </a:xfrm>
            <a:custGeom>
              <a:avLst/>
              <a:gdLst/>
              <a:ahLst/>
              <a:cxnLst/>
              <a:rect l="l" t="t" r="r" b="b"/>
              <a:pathLst>
                <a:path w="1" h="158465" fill="none" extrusionOk="0">
                  <a:moveTo>
                    <a:pt x="0" y="0"/>
                  </a:moveTo>
                  <a:lnTo>
                    <a:pt x="0"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 name="Google Shape;150;p1"/>
            <p:cNvSpPr/>
            <p:nvPr/>
          </p:nvSpPr>
          <p:spPr>
            <a:xfrm>
              <a:off x="820425" y="872550"/>
              <a:ext cx="25" cy="3961625"/>
            </a:xfrm>
            <a:custGeom>
              <a:avLst/>
              <a:gdLst/>
              <a:ahLst/>
              <a:cxnLst/>
              <a:rect l="l" t="t" r="r" b="b"/>
              <a:pathLst>
                <a:path w="1" h="158465" fill="none" extrusionOk="0">
                  <a:moveTo>
                    <a:pt x="1" y="0"/>
                  </a:moveTo>
                  <a:lnTo>
                    <a:pt x="1"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151;p1"/>
            <p:cNvSpPr/>
            <p:nvPr/>
          </p:nvSpPr>
          <p:spPr>
            <a:xfrm>
              <a:off x="747975" y="872550"/>
              <a:ext cx="25" cy="3961625"/>
            </a:xfrm>
            <a:custGeom>
              <a:avLst/>
              <a:gdLst/>
              <a:ahLst/>
              <a:cxnLst/>
              <a:rect l="l" t="t" r="r" b="b"/>
              <a:pathLst>
                <a:path w="1" h="158465" fill="none" extrusionOk="0">
                  <a:moveTo>
                    <a:pt x="1" y="0"/>
                  </a:moveTo>
                  <a:lnTo>
                    <a:pt x="1"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 name="Google Shape;152;p1"/>
            <p:cNvSpPr/>
            <p:nvPr/>
          </p:nvSpPr>
          <p:spPr>
            <a:xfrm>
              <a:off x="675550" y="872550"/>
              <a:ext cx="25" cy="3961625"/>
            </a:xfrm>
            <a:custGeom>
              <a:avLst/>
              <a:gdLst/>
              <a:ahLst/>
              <a:cxnLst/>
              <a:rect l="l" t="t" r="r" b="b"/>
              <a:pathLst>
                <a:path w="1" h="158465" fill="none" extrusionOk="0">
                  <a:moveTo>
                    <a:pt x="0" y="0"/>
                  </a:moveTo>
                  <a:lnTo>
                    <a:pt x="0"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 name="Google Shape;153;p1"/>
            <p:cNvSpPr/>
            <p:nvPr/>
          </p:nvSpPr>
          <p:spPr>
            <a:xfrm>
              <a:off x="603100" y="872550"/>
              <a:ext cx="25" cy="3961625"/>
            </a:xfrm>
            <a:custGeom>
              <a:avLst/>
              <a:gdLst/>
              <a:ahLst/>
              <a:cxnLst/>
              <a:rect l="l" t="t" r="r" b="b"/>
              <a:pathLst>
                <a:path w="1" h="158465" fill="none" extrusionOk="0">
                  <a:moveTo>
                    <a:pt x="0" y="0"/>
                  </a:moveTo>
                  <a:lnTo>
                    <a:pt x="0"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 name="Google Shape;154;p1"/>
            <p:cNvSpPr/>
            <p:nvPr/>
          </p:nvSpPr>
          <p:spPr>
            <a:xfrm>
              <a:off x="530650" y="872550"/>
              <a:ext cx="25" cy="3961625"/>
            </a:xfrm>
            <a:custGeom>
              <a:avLst/>
              <a:gdLst/>
              <a:ahLst/>
              <a:cxnLst/>
              <a:rect l="l" t="t" r="r" b="b"/>
              <a:pathLst>
                <a:path w="1" h="158465" fill="none" extrusionOk="0">
                  <a:moveTo>
                    <a:pt x="0" y="0"/>
                  </a:moveTo>
                  <a:lnTo>
                    <a:pt x="0"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 name="Google Shape;155;p1"/>
            <p:cNvSpPr/>
            <p:nvPr/>
          </p:nvSpPr>
          <p:spPr>
            <a:xfrm>
              <a:off x="458200" y="872550"/>
              <a:ext cx="25" cy="3961625"/>
            </a:xfrm>
            <a:custGeom>
              <a:avLst/>
              <a:gdLst/>
              <a:ahLst/>
              <a:cxnLst/>
              <a:rect l="l" t="t" r="r" b="b"/>
              <a:pathLst>
                <a:path w="1" h="158465" fill="none" extrusionOk="0">
                  <a:moveTo>
                    <a:pt x="1" y="0"/>
                  </a:moveTo>
                  <a:lnTo>
                    <a:pt x="1"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156;p1"/>
            <p:cNvSpPr/>
            <p:nvPr/>
          </p:nvSpPr>
          <p:spPr>
            <a:xfrm>
              <a:off x="384850" y="872550"/>
              <a:ext cx="25" cy="3961625"/>
            </a:xfrm>
            <a:custGeom>
              <a:avLst/>
              <a:gdLst/>
              <a:ahLst/>
              <a:cxnLst/>
              <a:rect l="l" t="t" r="r" b="b"/>
              <a:pathLst>
                <a:path w="1" h="158465" fill="none" extrusionOk="0">
                  <a:moveTo>
                    <a:pt x="0" y="0"/>
                  </a:moveTo>
                  <a:lnTo>
                    <a:pt x="0"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157;p1"/>
            <p:cNvSpPr/>
            <p:nvPr/>
          </p:nvSpPr>
          <p:spPr>
            <a:xfrm>
              <a:off x="312400" y="872550"/>
              <a:ext cx="25" cy="3961625"/>
            </a:xfrm>
            <a:custGeom>
              <a:avLst/>
              <a:gdLst/>
              <a:ahLst/>
              <a:cxnLst/>
              <a:rect l="l" t="t" r="r" b="b"/>
              <a:pathLst>
                <a:path w="1" h="158465" fill="none" extrusionOk="0">
                  <a:moveTo>
                    <a:pt x="0" y="0"/>
                  </a:moveTo>
                  <a:lnTo>
                    <a:pt x="0"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8" name="Google Shape;158;p1"/>
          <p:cNvSpPr txBox="1">
            <a:spLocks noGrp="1"/>
          </p:cNvSpPr>
          <p:nvPr>
            <p:ph type="title"/>
          </p:nvPr>
        </p:nvSpPr>
        <p:spPr>
          <a:xfrm>
            <a:off x="747925" y="225025"/>
            <a:ext cx="6791700" cy="857400"/>
          </a:xfrm>
          <a:prstGeom prst="rect">
            <a:avLst/>
          </a:prstGeom>
          <a:noFill/>
          <a:ln>
            <a:noFill/>
          </a:ln>
        </p:spPr>
        <p:txBody>
          <a:bodyPr spcFirstLastPara="1" wrap="square" lIns="91425" tIns="91425" rIns="91425" bIns="91425" anchor="b" anchorCtr="0">
            <a:noAutofit/>
          </a:bodyPr>
          <a:lstStyle>
            <a:lvl1pPr lvl="0">
              <a:spcBef>
                <a:spcPts val="0"/>
              </a:spcBef>
              <a:spcAft>
                <a:spcPts val="0"/>
              </a:spcAft>
              <a:buClr>
                <a:schemeClr val="accent1"/>
              </a:buClr>
              <a:buSzPts val="1800"/>
              <a:buFont typeface="Sniglet"/>
              <a:buNone/>
              <a:defRPr sz="1800">
                <a:solidFill>
                  <a:schemeClr val="accent1"/>
                </a:solidFill>
                <a:latin typeface="Sniglet"/>
                <a:ea typeface="Sniglet"/>
                <a:cs typeface="Sniglet"/>
                <a:sym typeface="Sniglet"/>
              </a:defRPr>
            </a:lvl1pPr>
            <a:lvl2pPr lvl="1">
              <a:spcBef>
                <a:spcPts val="0"/>
              </a:spcBef>
              <a:spcAft>
                <a:spcPts val="0"/>
              </a:spcAft>
              <a:buClr>
                <a:schemeClr val="accent1"/>
              </a:buClr>
              <a:buSzPts val="1800"/>
              <a:buFont typeface="Sniglet"/>
              <a:buNone/>
              <a:defRPr sz="1800">
                <a:solidFill>
                  <a:schemeClr val="accent1"/>
                </a:solidFill>
                <a:latin typeface="Sniglet"/>
                <a:ea typeface="Sniglet"/>
                <a:cs typeface="Sniglet"/>
                <a:sym typeface="Sniglet"/>
              </a:defRPr>
            </a:lvl2pPr>
            <a:lvl3pPr lvl="2">
              <a:spcBef>
                <a:spcPts val="0"/>
              </a:spcBef>
              <a:spcAft>
                <a:spcPts val="0"/>
              </a:spcAft>
              <a:buClr>
                <a:schemeClr val="accent1"/>
              </a:buClr>
              <a:buSzPts val="1800"/>
              <a:buFont typeface="Sniglet"/>
              <a:buNone/>
              <a:defRPr sz="1800">
                <a:solidFill>
                  <a:schemeClr val="accent1"/>
                </a:solidFill>
                <a:latin typeface="Sniglet"/>
                <a:ea typeface="Sniglet"/>
                <a:cs typeface="Sniglet"/>
                <a:sym typeface="Sniglet"/>
              </a:defRPr>
            </a:lvl3pPr>
            <a:lvl4pPr lvl="3">
              <a:spcBef>
                <a:spcPts val="0"/>
              </a:spcBef>
              <a:spcAft>
                <a:spcPts val="0"/>
              </a:spcAft>
              <a:buClr>
                <a:schemeClr val="accent1"/>
              </a:buClr>
              <a:buSzPts val="1800"/>
              <a:buFont typeface="Sniglet"/>
              <a:buNone/>
              <a:defRPr sz="1800">
                <a:solidFill>
                  <a:schemeClr val="accent1"/>
                </a:solidFill>
                <a:latin typeface="Sniglet"/>
                <a:ea typeface="Sniglet"/>
                <a:cs typeface="Sniglet"/>
                <a:sym typeface="Sniglet"/>
              </a:defRPr>
            </a:lvl4pPr>
            <a:lvl5pPr lvl="4">
              <a:spcBef>
                <a:spcPts val="0"/>
              </a:spcBef>
              <a:spcAft>
                <a:spcPts val="0"/>
              </a:spcAft>
              <a:buClr>
                <a:schemeClr val="accent1"/>
              </a:buClr>
              <a:buSzPts val="1800"/>
              <a:buFont typeface="Sniglet"/>
              <a:buNone/>
              <a:defRPr sz="1800">
                <a:solidFill>
                  <a:schemeClr val="accent1"/>
                </a:solidFill>
                <a:latin typeface="Sniglet"/>
                <a:ea typeface="Sniglet"/>
                <a:cs typeface="Sniglet"/>
                <a:sym typeface="Sniglet"/>
              </a:defRPr>
            </a:lvl5pPr>
            <a:lvl6pPr lvl="5">
              <a:spcBef>
                <a:spcPts val="0"/>
              </a:spcBef>
              <a:spcAft>
                <a:spcPts val="0"/>
              </a:spcAft>
              <a:buClr>
                <a:schemeClr val="accent1"/>
              </a:buClr>
              <a:buSzPts val="1800"/>
              <a:buFont typeface="Sniglet"/>
              <a:buNone/>
              <a:defRPr sz="1800">
                <a:solidFill>
                  <a:schemeClr val="accent1"/>
                </a:solidFill>
                <a:latin typeface="Sniglet"/>
                <a:ea typeface="Sniglet"/>
                <a:cs typeface="Sniglet"/>
                <a:sym typeface="Sniglet"/>
              </a:defRPr>
            </a:lvl6pPr>
            <a:lvl7pPr lvl="6">
              <a:spcBef>
                <a:spcPts val="0"/>
              </a:spcBef>
              <a:spcAft>
                <a:spcPts val="0"/>
              </a:spcAft>
              <a:buClr>
                <a:schemeClr val="accent1"/>
              </a:buClr>
              <a:buSzPts val="1800"/>
              <a:buFont typeface="Sniglet"/>
              <a:buNone/>
              <a:defRPr sz="1800">
                <a:solidFill>
                  <a:schemeClr val="accent1"/>
                </a:solidFill>
                <a:latin typeface="Sniglet"/>
                <a:ea typeface="Sniglet"/>
                <a:cs typeface="Sniglet"/>
                <a:sym typeface="Sniglet"/>
              </a:defRPr>
            </a:lvl7pPr>
            <a:lvl8pPr lvl="7">
              <a:spcBef>
                <a:spcPts val="0"/>
              </a:spcBef>
              <a:spcAft>
                <a:spcPts val="0"/>
              </a:spcAft>
              <a:buClr>
                <a:schemeClr val="accent1"/>
              </a:buClr>
              <a:buSzPts val="1800"/>
              <a:buFont typeface="Sniglet"/>
              <a:buNone/>
              <a:defRPr sz="1800">
                <a:solidFill>
                  <a:schemeClr val="accent1"/>
                </a:solidFill>
                <a:latin typeface="Sniglet"/>
                <a:ea typeface="Sniglet"/>
                <a:cs typeface="Sniglet"/>
                <a:sym typeface="Sniglet"/>
              </a:defRPr>
            </a:lvl8pPr>
            <a:lvl9pPr lvl="8">
              <a:spcBef>
                <a:spcPts val="0"/>
              </a:spcBef>
              <a:spcAft>
                <a:spcPts val="0"/>
              </a:spcAft>
              <a:buClr>
                <a:schemeClr val="accent1"/>
              </a:buClr>
              <a:buSzPts val="1800"/>
              <a:buFont typeface="Sniglet"/>
              <a:buNone/>
              <a:defRPr sz="1800">
                <a:solidFill>
                  <a:schemeClr val="accent1"/>
                </a:solidFill>
                <a:latin typeface="Sniglet"/>
                <a:ea typeface="Sniglet"/>
                <a:cs typeface="Sniglet"/>
                <a:sym typeface="Sniglet"/>
              </a:defRPr>
            </a:lvl9pPr>
          </a:lstStyle>
          <a:p>
            <a:endParaRPr/>
          </a:p>
        </p:txBody>
      </p:sp>
      <p:sp>
        <p:nvSpPr>
          <p:cNvPr id="159" name="Google Shape;159;p1"/>
          <p:cNvSpPr txBox="1">
            <a:spLocks noGrp="1"/>
          </p:cNvSpPr>
          <p:nvPr>
            <p:ph type="body" idx="1"/>
          </p:nvPr>
        </p:nvSpPr>
        <p:spPr>
          <a:xfrm>
            <a:off x="747925" y="1314900"/>
            <a:ext cx="6791700" cy="3610800"/>
          </a:xfrm>
          <a:prstGeom prst="rect">
            <a:avLst/>
          </a:prstGeom>
          <a:noFill/>
          <a:ln>
            <a:noFill/>
          </a:ln>
        </p:spPr>
        <p:txBody>
          <a:bodyPr spcFirstLastPara="1" wrap="square" lIns="91425" tIns="91425" rIns="91425" bIns="91425" anchor="t" anchorCtr="0">
            <a:noAutofit/>
          </a:bodyPr>
          <a:lstStyle>
            <a:lvl1pPr marL="457200" lvl="0" indent="-393700">
              <a:spcBef>
                <a:spcPts val="600"/>
              </a:spcBef>
              <a:spcAft>
                <a:spcPts val="0"/>
              </a:spcAft>
              <a:buClr>
                <a:schemeClr val="dk1"/>
              </a:buClr>
              <a:buSzPts val="2600"/>
              <a:buFont typeface="Dosis"/>
              <a:buChar char="✘"/>
              <a:defRPr sz="2600">
                <a:solidFill>
                  <a:schemeClr val="dk1"/>
                </a:solidFill>
                <a:latin typeface="Dosis"/>
                <a:ea typeface="Dosis"/>
                <a:cs typeface="Dosis"/>
                <a:sym typeface="Dosis"/>
              </a:defRPr>
            </a:lvl1pPr>
            <a:lvl2pPr marL="914400" lvl="1" indent="-355600">
              <a:spcBef>
                <a:spcPts val="0"/>
              </a:spcBef>
              <a:spcAft>
                <a:spcPts val="0"/>
              </a:spcAft>
              <a:buClr>
                <a:schemeClr val="dk1"/>
              </a:buClr>
              <a:buSzPts val="2000"/>
              <a:buFont typeface="Dosis"/>
              <a:buChar char="✗"/>
              <a:defRPr sz="2000">
                <a:solidFill>
                  <a:schemeClr val="dk1"/>
                </a:solidFill>
                <a:latin typeface="Dosis"/>
                <a:ea typeface="Dosis"/>
                <a:cs typeface="Dosis"/>
                <a:sym typeface="Dosis"/>
              </a:defRPr>
            </a:lvl2pPr>
            <a:lvl3pPr marL="1371600" lvl="2" indent="-355600">
              <a:spcBef>
                <a:spcPts val="0"/>
              </a:spcBef>
              <a:spcAft>
                <a:spcPts val="0"/>
              </a:spcAft>
              <a:buClr>
                <a:schemeClr val="dk1"/>
              </a:buClr>
              <a:buSzPts val="2000"/>
              <a:buFont typeface="Dosis"/>
              <a:buChar char="■"/>
              <a:defRPr sz="2000">
                <a:solidFill>
                  <a:schemeClr val="dk1"/>
                </a:solidFill>
                <a:latin typeface="Dosis"/>
                <a:ea typeface="Dosis"/>
                <a:cs typeface="Dosis"/>
                <a:sym typeface="Dosis"/>
              </a:defRPr>
            </a:lvl3pPr>
            <a:lvl4pPr marL="1828800" lvl="3" indent="-342900">
              <a:spcBef>
                <a:spcPts val="0"/>
              </a:spcBef>
              <a:spcAft>
                <a:spcPts val="0"/>
              </a:spcAft>
              <a:buClr>
                <a:schemeClr val="dk1"/>
              </a:buClr>
              <a:buSzPts val="1800"/>
              <a:buFont typeface="Dosis"/>
              <a:buChar char="●"/>
              <a:defRPr sz="1800">
                <a:solidFill>
                  <a:schemeClr val="dk1"/>
                </a:solidFill>
                <a:latin typeface="Dosis"/>
                <a:ea typeface="Dosis"/>
                <a:cs typeface="Dosis"/>
                <a:sym typeface="Dosis"/>
              </a:defRPr>
            </a:lvl4pPr>
            <a:lvl5pPr marL="2286000" lvl="4" indent="-342900">
              <a:spcBef>
                <a:spcPts val="0"/>
              </a:spcBef>
              <a:spcAft>
                <a:spcPts val="0"/>
              </a:spcAft>
              <a:buClr>
                <a:schemeClr val="dk1"/>
              </a:buClr>
              <a:buSzPts val="1800"/>
              <a:buFont typeface="Dosis"/>
              <a:buChar char="○"/>
              <a:defRPr sz="1800">
                <a:solidFill>
                  <a:schemeClr val="dk1"/>
                </a:solidFill>
                <a:latin typeface="Dosis"/>
                <a:ea typeface="Dosis"/>
                <a:cs typeface="Dosis"/>
                <a:sym typeface="Dosis"/>
              </a:defRPr>
            </a:lvl5pPr>
            <a:lvl6pPr marL="2743200" lvl="5" indent="-342900">
              <a:spcBef>
                <a:spcPts val="0"/>
              </a:spcBef>
              <a:spcAft>
                <a:spcPts val="0"/>
              </a:spcAft>
              <a:buClr>
                <a:schemeClr val="dk1"/>
              </a:buClr>
              <a:buSzPts val="1800"/>
              <a:buFont typeface="Dosis"/>
              <a:buChar char="■"/>
              <a:defRPr sz="1800">
                <a:solidFill>
                  <a:schemeClr val="dk1"/>
                </a:solidFill>
                <a:latin typeface="Dosis"/>
                <a:ea typeface="Dosis"/>
                <a:cs typeface="Dosis"/>
                <a:sym typeface="Dosis"/>
              </a:defRPr>
            </a:lvl6pPr>
            <a:lvl7pPr marL="3200400" lvl="6" indent="-342900">
              <a:spcBef>
                <a:spcPts val="0"/>
              </a:spcBef>
              <a:spcAft>
                <a:spcPts val="0"/>
              </a:spcAft>
              <a:buClr>
                <a:schemeClr val="dk1"/>
              </a:buClr>
              <a:buSzPts val="1800"/>
              <a:buFont typeface="Dosis"/>
              <a:buChar char="●"/>
              <a:defRPr sz="1800">
                <a:solidFill>
                  <a:schemeClr val="dk1"/>
                </a:solidFill>
                <a:latin typeface="Dosis"/>
                <a:ea typeface="Dosis"/>
                <a:cs typeface="Dosis"/>
                <a:sym typeface="Dosis"/>
              </a:defRPr>
            </a:lvl7pPr>
            <a:lvl8pPr marL="3657600" lvl="7" indent="-342900">
              <a:spcBef>
                <a:spcPts val="0"/>
              </a:spcBef>
              <a:spcAft>
                <a:spcPts val="0"/>
              </a:spcAft>
              <a:buClr>
                <a:schemeClr val="dk1"/>
              </a:buClr>
              <a:buSzPts val="1800"/>
              <a:buFont typeface="Dosis"/>
              <a:buChar char="○"/>
              <a:defRPr sz="1800">
                <a:solidFill>
                  <a:schemeClr val="dk1"/>
                </a:solidFill>
                <a:latin typeface="Dosis"/>
                <a:ea typeface="Dosis"/>
                <a:cs typeface="Dosis"/>
                <a:sym typeface="Dosis"/>
              </a:defRPr>
            </a:lvl8pPr>
            <a:lvl9pPr marL="4114800" lvl="8" indent="-342900">
              <a:spcBef>
                <a:spcPts val="0"/>
              </a:spcBef>
              <a:spcAft>
                <a:spcPts val="0"/>
              </a:spcAft>
              <a:buClr>
                <a:schemeClr val="dk1"/>
              </a:buClr>
              <a:buSzPts val="1800"/>
              <a:buFont typeface="Dosis"/>
              <a:buChar char="■"/>
              <a:defRPr sz="1800">
                <a:solidFill>
                  <a:schemeClr val="dk1"/>
                </a:solidFill>
                <a:latin typeface="Dosis"/>
                <a:ea typeface="Dosis"/>
                <a:cs typeface="Dosis"/>
                <a:sym typeface="Dosis"/>
              </a:defRPr>
            </a:lvl9pPr>
          </a:lstStyle>
          <a:p>
            <a:endParaRPr/>
          </a:p>
        </p:txBody>
      </p:sp>
      <p:sp>
        <p:nvSpPr>
          <p:cNvPr id="160" name="Google Shape;160;p1"/>
          <p:cNvSpPr txBox="1">
            <a:spLocks noGrp="1"/>
          </p:cNvSpPr>
          <p:nvPr>
            <p:ph type="sldNum" idx="12"/>
          </p:nvPr>
        </p:nvSpPr>
        <p:spPr>
          <a:xfrm>
            <a:off x="90619" y="4722737"/>
            <a:ext cx="548700" cy="393600"/>
          </a:xfrm>
          <a:prstGeom prst="rect">
            <a:avLst/>
          </a:prstGeom>
          <a:noFill/>
          <a:ln>
            <a:noFill/>
          </a:ln>
        </p:spPr>
        <p:txBody>
          <a:bodyPr spcFirstLastPara="1" wrap="square" lIns="91425" tIns="91425" rIns="91425" bIns="91425" anchor="t" anchorCtr="0">
            <a:noAutofit/>
          </a:bodyPr>
          <a:lstStyle>
            <a:lvl1pPr lvl="0">
              <a:buNone/>
              <a:defRPr sz="1200">
                <a:solidFill>
                  <a:schemeClr val="accent1"/>
                </a:solidFill>
                <a:latin typeface="Sniglet"/>
                <a:ea typeface="Sniglet"/>
                <a:cs typeface="Sniglet"/>
                <a:sym typeface="Sniglet"/>
              </a:defRPr>
            </a:lvl1pPr>
            <a:lvl2pPr lvl="1">
              <a:buNone/>
              <a:defRPr sz="1200">
                <a:solidFill>
                  <a:schemeClr val="accent1"/>
                </a:solidFill>
                <a:latin typeface="Sniglet"/>
                <a:ea typeface="Sniglet"/>
                <a:cs typeface="Sniglet"/>
                <a:sym typeface="Sniglet"/>
              </a:defRPr>
            </a:lvl2pPr>
            <a:lvl3pPr lvl="2">
              <a:buNone/>
              <a:defRPr sz="1200">
                <a:solidFill>
                  <a:schemeClr val="accent1"/>
                </a:solidFill>
                <a:latin typeface="Sniglet"/>
                <a:ea typeface="Sniglet"/>
                <a:cs typeface="Sniglet"/>
                <a:sym typeface="Sniglet"/>
              </a:defRPr>
            </a:lvl3pPr>
            <a:lvl4pPr lvl="3">
              <a:buNone/>
              <a:defRPr sz="1200">
                <a:solidFill>
                  <a:schemeClr val="accent1"/>
                </a:solidFill>
                <a:latin typeface="Sniglet"/>
                <a:ea typeface="Sniglet"/>
                <a:cs typeface="Sniglet"/>
                <a:sym typeface="Sniglet"/>
              </a:defRPr>
            </a:lvl4pPr>
            <a:lvl5pPr lvl="4">
              <a:buNone/>
              <a:defRPr sz="1200">
                <a:solidFill>
                  <a:schemeClr val="accent1"/>
                </a:solidFill>
                <a:latin typeface="Sniglet"/>
                <a:ea typeface="Sniglet"/>
                <a:cs typeface="Sniglet"/>
                <a:sym typeface="Sniglet"/>
              </a:defRPr>
            </a:lvl5pPr>
            <a:lvl6pPr lvl="5">
              <a:buNone/>
              <a:defRPr sz="1200">
                <a:solidFill>
                  <a:schemeClr val="accent1"/>
                </a:solidFill>
                <a:latin typeface="Sniglet"/>
                <a:ea typeface="Sniglet"/>
                <a:cs typeface="Sniglet"/>
                <a:sym typeface="Sniglet"/>
              </a:defRPr>
            </a:lvl6pPr>
            <a:lvl7pPr lvl="6">
              <a:buNone/>
              <a:defRPr sz="1200">
                <a:solidFill>
                  <a:schemeClr val="accent1"/>
                </a:solidFill>
                <a:latin typeface="Sniglet"/>
                <a:ea typeface="Sniglet"/>
                <a:cs typeface="Sniglet"/>
                <a:sym typeface="Sniglet"/>
              </a:defRPr>
            </a:lvl7pPr>
            <a:lvl8pPr lvl="7">
              <a:buNone/>
              <a:defRPr sz="1200">
                <a:solidFill>
                  <a:schemeClr val="accent1"/>
                </a:solidFill>
                <a:latin typeface="Sniglet"/>
                <a:ea typeface="Sniglet"/>
                <a:cs typeface="Sniglet"/>
                <a:sym typeface="Sniglet"/>
              </a:defRPr>
            </a:lvl8pPr>
            <a:lvl9pPr lvl="8">
              <a:buNone/>
              <a:defRPr sz="1200">
                <a:solidFill>
                  <a:schemeClr val="accent1"/>
                </a:solidFill>
                <a:latin typeface="Sniglet"/>
                <a:ea typeface="Sniglet"/>
                <a:cs typeface="Sniglet"/>
                <a:sym typeface="Sniglet"/>
              </a:defRPr>
            </a:lvl9pPr>
          </a:lstStyle>
          <a:p>
            <a:pPr marL="0" lvl="0" indent="0" algn="l" rtl="0">
              <a:spcBef>
                <a:spcPts val="0"/>
              </a:spcBef>
              <a:spcAft>
                <a:spcPts val="0"/>
              </a:spcAft>
              <a:buNone/>
            </a:pPr>
            <a:fld id="{00000000-1234-1234-1234-123412341234}" type="slidenum">
              <a:rPr lang="en"/>
              <a:t>‹N°›</a:t>
            </a:fld>
            <a:endParaRPr/>
          </a:p>
        </p:txBody>
      </p:sp>
    </p:spTree>
  </p:cSld>
  <p:clrMap bg1="lt1" tx1="dk1" bg2="dk2" tx2="lt2" accent1="accent1" accent2="accent2" accent3="accent3" accent4="accent4" accent5="accent5" accent6="accent6" hlink="hlink" folHlink="folHlink"/>
  <p:sldLayoutIdLst>
    <p:sldLayoutId id="2147483648" r:id="rId1"/>
    <p:sldLayoutId id="2147483649" r:id="rId2"/>
    <p:sldLayoutId id="2147483650" r:id="rId3"/>
    <p:sldLayoutId id="2147483651" r:id="rId4"/>
    <p:sldLayoutId id="2147483652" r:id="rId5"/>
    <p:sldLayoutId id="2147483653" r:id="rId6"/>
    <p:sldLayoutId id="2147483654" r:id="rId7"/>
    <p:sldLayoutId id="2147483655" r:id="rId8"/>
    <p:sldLayoutId id="2147483656" r:id="rId9"/>
    <p:sldLayoutId id="2147483657" r:id="rId10"/>
    <p:sldLayoutId id="2147483658" r:id="rId11"/>
    <p:sldLayoutId id="2147483659" r:id="rId12"/>
    <p:sldLayoutId id="2147483660" r:id="rId13"/>
  </p:sldLayoutIdLst>
  <p:transition>
    <p:fade thruBlk="1"/>
  </p:transition>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name="simple-light-2">
    <p:bg>
      <p:bgPr>
        <a:solidFill>
          <a:schemeClr val="lt1"/>
        </a:solidFill>
        <a:effectLst/>
      </p:bgPr>
    </p:bg>
    <p:spTree>
      <p:nvGrpSpPr>
        <p:cNvPr id="1" name="Shape 541"/>
        <p:cNvGrpSpPr/>
        <p:nvPr/>
      </p:nvGrpSpPr>
      <p:grpSpPr>
        <a:xfrm>
          <a:off x="0" y="0"/>
          <a:ext cx="0" cy="0"/>
          <a:chOff x="0" y="0"/>
          <a:chExt cx="0" cy="0"/>
        </a:xfrm>
      </p:grpSpPr>
      <p:sp>
        <p:nvSpPr>
          <p:cNvPr id="542" name="Google Shape;542;p15"/>
          <p:cNvSpPr txBox="1">
            <a:spLocks noGrp="1"/>
          </p:cNvSpPr>
          <p:nvPr>
            <p:ph type="title"/>
          </p:nvPr>
        </p:nvSpPr>
        <p:spPr>
          <a:xfrm>
            <a:off x="311700" y="445025"/>
            <a:ext cx="8520600" cy="572700"/>
          </a:xfrm>
          <a:prstGeom prst="rect">
            <a:avLst/>
          </a:prstGeom>
          <a:noFill/>
          <a:ln>
            <a:noFill/>
          </a:ln>
        </p:spPr>
        <p:txBody>
          <a:bodyPr spcFirstLastPara="1" wrap="square" lIns="91425" tIns="91425" rIns="91425" bIns="91425" anchor="t" anchorCtr="0">
            <a:noAutofit/>
          </a:bodyPr>
          <a:lstStyle>
            <a:lvl1pPr lvl="0" rtl="0">
              <a:spcBef>
                <a:spcPts val="0"/>
              </a:spcBef>
              <a:spcAft>
                <a:spcPts val="0"/>
              </a:spcAft>
              <a:buClr>
                <a:schemeClr val="dk1"/>
              </a:buClr>
              <a:buSzPts val="2800"/>
              <a:buFont typeface="Viga"/>
              <a:buNone/>
              <a:defRPr sz="2800">
                <a:solidFill>
                  <a:schemeClr val="dk1"/>
                </a:solidFill>
                <a:latin typeface="Viga"/>
                <a:ea typeface="Viga"/>
                <a:cs typeface="Viga"/>
                <a:sym typeface="Viga"/>
              </a:defRPr>
            </a:lvl1pPr>
            <a:lvl2pPr lvl="1" rtl="0">
              <a:spcBef>
                <a:spcPts val="0"/>
              </a:spcBef>
              <a:spcAft>
                <a:spcPts val="0"/>
              </a:spcAft>
              <a:buClr>
                <a:schemeClr val="dk1"/>
              </a:buClr>
              <a:buSzPts val="2800"/>
              <a:buNone/>
              <a:defRPr sz="2800">
                <a:solidFill>
                  <a:schemeClr val="dk1"/>
                </a:solidFill>
              </a:defRPr>
            </a:lvl2pPr>
            <a:lvl3pPr lvl="2" rtl="0">
              <a:spcBef>
                <a:spcPts val="0"/>
              </a:spcBef>
              <a:spcAft>
                <a:spcPts val="0"/>
              </a:spcAft>
              <a:buClr>
                <a:schemeClr val="dk1"/>
              </a:buClr>
              <a:buSzPts val="2800"/>
              <a:buNone/>
              <a:defRPr sz="2800">
                <a:solidFill>
                  <a:schemeClr val="dk1"/>
                </a:solidFill>
              </a:defRPr>
            </a:lvl3pPr>
            <a:lvl4pPr lvl="3" rtl="0">
              <a:spcBef>
                <a:spcPts val="0"/>
              </a:spcBef>
              <a:spcAft>
                <a:spcPts val="0"/>
              </a:spcAft>
              <a:buClr>
                <a:schemeClr val="dk1"/>
              </a:buClr>
              <a:buSzPts val="2800"/>
              <a:buNone/>
              <a:defRPr sz="2800">
                <a:solidFill>
                  <a:schemeClr val="dk1"/>
                </a:solidFill>
              </a:defRPr>
            </a:lvl4pPr>
            <a:lvl5pPr lvl="4" rtl="0">
              <a:spcBef>
                <a:spcPts val="0"/>
              </a:spcBef>
              <a:spcAft>
                <a:spcPts val="0"/>
              </a:spcAft>
              <a:buClr>
                <a:schemeClr val="dk1"/>
              </a:buClr>
              <a:buSzPts val="2800"/>
              <a:buNone/>
              <a:defRPr sz="2800">
                <a:solidFill>
                  <a:schemeClr val="dk1"/>
                </a:solidFill>
              </a:defRPr>
            </a:lvl5pPr>
            <a:lvl6pPr lvl="5" rtl="0">
              <a:spcBef>
                <a:spcPts val="0"/>
              </a:spcBef>
              <a:spcAft>
                <a:spcPts val="0"/>
              </a:spcAft>
              <a:buClr>
                <a:schemeClr val="dk1"/>
              </a:buClr>
              <a:buSzPts val="2800"/>
              <a:buNone/>
              <a:defRPr sz="2800">
                <a:solidFill>
                  <a:schemeClr val="dk1"/>
                </a:solidFill>
              </a:defRPr>
            </a:lvl6pPr>
            <a:lvl7pPr lvl="6" rtl="0">
              <a:spcBef>
                <a:spcPts val="0"/>
              </a:spcBef>
              <a:spcAft>
                <a:spcPts val="0"/>
              </a:spcAft>
              <a:buClr>
                <a:schemeClr val="dk1"/>
              </a:buClr>
              <a:buSzPts val="2800"/>
              <a:buNone/>
              <a:defRPr sz="2800">
                <a:solidFill>
                  <a:schemeClr val="dk1"/>
                </a:solidFill>
              </a:defRPr>
            </a:lvl7pPr>
            <a:lvl8pPr lvl="7" rtl="0">
              <a:spcBef>
                <a:spcPts val="0"/>
              </a:spcBef>
              <a:spcAft>
                <a:spcPts val="0"/>
              </a:spcAft>
              <a:buClr>
                <a:schemeClr val="dk1"/>
              </a:buClr>
              <a:buSzPts val="2800"/>
              <a:buNone/>
              <a:defRPr sz="2800">
                <a:solidFill>
                  <a:schemeClr val="dk1"/>
                </a:solidFill>
              </a:defRPr>
            </a:lvl8pPr>
            <a:lvl9pPr lvl="8" rtl="0">
              <a:spcBef>
                <a:spcPts val="0"/>
              </a:spcBef>
              <a:spcAft>
                <a:spcPts val="0"/>
              </a:spcAft>
              <a:buClr>
                <a:schemeClr val="dk1"/>
              </a:buClr>
              <a:buSzPts val="2800"/>
              <a:buNone/>
              <a:defRPr sz="2800">
                <a:solidFill>
                  <a:schemeClr val="dk1"/>
                </a:solidFill>
              </a:defRPr>
            </a:lvl9pPr>
          </a:lstStyle>
          <a:p>
            <a:endParaRPr/>
          </a:p>
        </p:txBody>
      </p:sp>
      <p:sp>
        <p:nvSpPr>
          <p:cNvPr id="543" name="Google Shape;543;p15"/>
          <p:cNvSpPr txBox="1">
            <a:spLocks noGrp="1"/>
          </p:cNvSpPr>
          <p:nvPr>
            <p:ph type="body" idx="1"/>
          </p:nvPr>
        </p:nvSpPr>
        <p:spPr>
          <a:xfrm>
            <a:off x="311700" y="1152475"/>
            <a:ext cx="8520600" cy="3416400"/>
          </a:xfrm>
          <a:prstGeom prst="rect">
            <a:avLst/>
          </a:prstGeom>
          <a:noFill/>
          <a:ln>
            <a:noFill/>
          </a:ln>
        </p:spPr>
        <p:txBody>
          <a:bodyPr spcFirstLastPara="1" wrap="square" lIns="91425" tIns="91425" rIns="91425" bIns="91425" anchor="t" anchorCtr="0">
            <a:noAutofit/>
          </a:bodyPr>
          <a:lstStyle>
            <a:lvl1pPr marL="457200" lvl="0" indent="-342900" rtl="0">
              <a:lnSpc>
                <a:spcPct val="115000"/>
              </a:lnSpc>
              <a:spcBef>
                <a:spcPts val="0"/>
              </a:spcBef>
              <a:spcAft>
                <a:spcPts val="0"/>
              </a:spcAft>
              <a:buClr>
                <a:srgbClr val="434343"/>
              </a:buClr>
              <a:buSzPts val="1800"/>
              <a:buFont typeface="Ubuntu"/>
              <a:buChar char="●"/>
              <a:defRPr sz="1800">
                <a:solidFill>
                  <a:srgbClr val="434343"/>
                </a:solidFill>
                <a:latin typeface="Ubuntu"/>
                <a:ea typeface="Ubuntu"/>
                <a:cs typeface="Ubuntu"/>
                <a:sym typeface="Ubuntu"/>
              </a:defRPr>
            </a:lvl1pPr>
            <a:lvl2pPr marL="914400" lvl="1" indent="-317500" rtl="0">
              <a:lnSpc>
                <a:spcPct val="115000"/>
              </a:lnSpc>
              <a:spcBef>
                <a:spcPts val="1600"/>
              </a:spcBef>
              <a:spcAft>
                <a:spcPts val="0"/>
              </a:spcAft>
              <a:buClr>
                <a:srgbClr val="434343"/>
              </a:buClr>
              <a:buSzPts val="1400"/>
              <a:buFont typeface="Ubuntu"/>
              <a:buChar char="○"/>
              <a:defRPr>
                <a:solidFill>
                  <a:srgbClr val="434343"/>
                </a:solidFill>
                <a:latin typeface="Ubuntu"/>
                <a:ea typeface="Ubuntu"/>
                <a:cs typeface="Ubuntu"/>
                <a:sym typeface="Ubuntu"/>
              </a:defRPr>
            </a:lvl2pPr>
            <a:lvl3pPr marL="1371600" lvl="2" indent="-317500" rtl="0">
              <a:lnSpc>
                <a:spcPct val="115000"/>
              </a:lnSpc>
              <a:spcBef>
                <a:spcPts val="1600"/>
              </a:spcBef>
              <a:spcAft>
                <a:spcPts val="0"/>
              </a:spcAft>
              <a:buClr>
                <a:srgbClr val="434343"/>
              </a:buClr>
              <a:buSzPts val="1400"/>
              <a:buFont typeface="Ubuntu"/>
              <a:buChar char="■"/>
              <a:defRPr>
                <a:solidFill>
                  <a:srgbClr val="434343"/>
                </a:solidFill>
                <a:latin typeface="Ubuntu"/>
                <a:ea typeface="Ubuntu"/>
                <a:cs typeface="Ubuntu"/>
                <a:sym typeface="Ubuntu"/>
              </a:defRPr>
            </a:lvl3pPr>
            <a:lvl4pPr marL="1828800" lvl="3" indent="-317500" rtl="0">
              <a:lnSpc>
                <a:spcPct val="115000"/>
              </a:lnSpc>
              <a:spcBef>
                <a:spcPts val="1600"/>
              </a:spcBef>
              <a:spcAft>
                <a:spcPts val="0"/>
              </a:spcAft>
              <a:buClr>
                <a:srgbClr val="434343"/>
              </a:buClr>
              <a:buSzPts val="1400"/>
              <a:buFont typeface="Ubuntu"/>
              <a:buChar char="●"/>
              <a:defRPr>
                <a:solidFill>
                  <a:srgbClr val="434343"/>
                </a:solidFill>
                <a:latin typeface="Ubuntu"/>
                <a:ea typeface="Ubuntu"/>
                <a:cs typeface="Ubuntu"/>
                <a:sym typeface="Ubuntu"/>
              </a:defRPr>
            </a:lvl4pPr>
            <a:lvl5pPr marL="2286000" lvl="4" indent="-317500" rtl="0">
              <a:lnSpc>
                <a:spcPct val="115000"/>
              </a:lnSpc>
              <a:spcBef>
                <a:spcPts val="1600"/>
              </a:spcBef>
              <a:spcAft>
                <a:spcPts val="0"/>
              </a:spcAft>
              <a:buClr>
                <a:srgbClr val="434343"/>
              </a:buClr>
              <a:buSzPts val="1400"/>
              <a:buFont typeface="Ubuntu"/>
              <a:buChar char="○"/>
              <a:defRPr>
                <a:solidFill>
                  <a:srgbClr val="434343"/>
                </a:solidFill>
                <a:latin typeface="Ubuntu"/>
                <a:ea typeface="Ubuntu"/>
                <a:cs typeface="Ubuntu"/>
                <a:sym typeface="Ubuntu"/>
              </a:defRPr>
            </a:lvl5pPr>
            <a:lvl6pPr marL="2743200" lvl="5" indent="-317500" rtl="0">
              <a:lnSpc>
                <a:spcPct val="115000"/>
              </a:lnSpc>
              <a:spcBef>
                <a:spcPts val="1600"/>
              </a:spcBef>
              <a:spcAft>
                <a:spcPts val="0"/>
              </a:spcAft>
              <a:buClr>
                <a:srgbClr val="434343"/>
              </a:buClr>
              <a:buSzPts val="1400"/>
              <a:buFont typeface="Ubuntu"/>
              <a:buChar char="■"/>
              <a:defRPr>
                <a:solidFill>
                  <a:srgbClr val="434343"/>
                </a:solidFill>
                <a:latin typeface="Ubuntu"/>
                <a:ea typeface="Ubuntu"/>
                <a:cs typeface="Ubuntu"/>
                <a:sym typeface="Ubuntu"/>
              </a:defRPr>
            </a:lvl6pPr>
            <a:lvl7pPr marL="3200400" lvl="6" indent="-317500" rtl="0">
              <a:lnSpc>
                <a:spcPct val="115000"/>
              </a:lnSpc>
              <a:spcBef>
                <a:spcPts val="1600"/>
              </a:spcBef>
              <a:spcAft>
                <a:spcPts val="0"/>
              </a:spcAft>
              <a:buClr>
                <a:srgbClr val="434343"/>
              </a:buClr>
              <a:buSzPts val="1400"/>
              <a:buFont typeface="Ubuntu"/>
              <a:buChar char="●"/>
              <a:defRPr>
                <a:solidFill>
                  <a:srgbClr val="434343"/>
                </a:solidFill>
                <a:latin typeface="Ubuntu"/>
                <a:ea typeface="Ubuntu"/>
                <a:cs typeface="Ubuntu"/>
                <a:sym typeface="Ubuntu"/>
              </a:defRPr>
            </a:lvl7pPr>
            <a:lvl8pPr marL="3657600" lvl="7" indent="-317500" rtl="0">
              <a:lnSpc>
                <a:spcPct val="115000"/>
              </a:lnSpc>
              <a:spcBef>
                <a:spcPts val="1600"/>
              </a:spcBef>
              <a:spcAft>
                <a:spcPts val="0"/>
              </a:spcAft>
              <a:buClr>
                <a:srgbClr val="434343"/>
              </a:buClr>
              <a:buSzPts val="1400"/>
              <a:buFont typeface="Ubuntu"/>
              <a:buChar char="○"/>
              <a:defRPr>
                <a:solidFill>
                  <a:srgbClr val="434343"/>
                </a:solidFill>
                <a:latin typeface="Ubuntu"/>
                <a:ea typeface="Ubuntu"/>
                <a:cs typeface="Ubuntu"/>
                <a:sym typeface="Ubuntu"/>
              </a:defRPr>
            </a:lvl8pPr>
            <a:lvl9pPr marL="4114800" lvl="8" indent="-317500" rtl="0">
              <a:lnSpc>
                <a:spcPct val="115000"/>
              </a:lnSpc>
              <a:spcBef>
                <a:spcPts val="1600"/>
              </a:spcBef>
              <a:spcAft>
                <a:spcPts val="1600"/>
              </a:spcAft>
              <a:buClr>
                <a:srgbClr val="434343"/>
              </a:buClr>
              <a:buSzPts val="1400"/>
              <a:buFont typeface="Ubuntu"/>
              <a:buChar char="■"/>
              <a:defRPr>
                <a:solidFill>
                  <a:srgbClr val="434343"/>
                </a:solidFill>
                <a:latin typeface="Ubuntu"/>
                <a:ea typeface="Ubuntu"/>
                <a:cs typeface="Ubuntu"/>
                <a:sym typeface="Ubuntu"/>
              </a:defRPr>
            </a:lvl9pPr>
          </a:lstStyle>
          <a:p>
            <a:endParaRPr/>
          </a:p>
        </p:txBody>
      </p:sp>
      <p:sp>
        <p:nvSpPr>
          <p:cNvPr id="544" name="Google Shape;544;p15"/>
          <p:cNvSpPr txBox="1">
            <a:spLocks noGrp="1"/>
          </p:cNvSpPr>
          <p:nvPr>
            <p:ph type="sldNum" idx="12"/>
          </p:nvPr>
        </p:nvSpPr>
        <p:spPr>
          <a:xfrm>
            <a:off x="8472458" y="4663217"/>
            <a:ext cx="548700" cy="393600"/>
          </a:xfrm>
          <a:prstGeom prst="rect">
            <a:avLst/>
          </a:prstGeom>
          <a:noFill/>
          <a:ln>
            <a:noFill/>
          </a:ln>
        </p:spPr>
        <p:txBody>
          <a:bodyPr spcFirstLastPara="1" wrap="square" lIns="91425" tIns="91425" rIns="91425" bIns="91425" anchor="ctr" anchorCtr="0">
            <a:noAutofit/>
          </a:bodyPr>
          <a:lstStyle>
            <a:lvl1pPr lvl="0" algn="r" rtl="0">
              <a:buNone/>
              <a:defRPr sz="1000">
                <a:solidFill>
                  <a:schemeClr val="dk2"/>
                </a:solidFill>
              </a:defRPr>
            </a:lvl1pPr>
            <a:lvl2pPr lvl="1" algn="r" rtl="0">
              <a:buNone/>
              <a:defRPr sz="1000">
                <a:solidFill>
                  <a:schemeClr val="dk2"/>
                </a:solidFill>
              </a:defRPr>
            </a:lvl2pPr>
            <a:lvl3pPr lvl="2" algn="r" rtl="0">
              <a:buNone/>
              <a:defRPr sz="1000">
                <a:solidFill>
                  <a:schemeClr val="dk2"/>
                </a:solidFill>
              </a:defRPr>
            </a:lvl3pPr>
            <a:lvl4pPr lvl="3" algn="r" rtl="0">
              <a:buNone/>
              <a:defRPr sz="1000">
                <a:solidFill>
                  <a:schemeClr val="dk2"/>
                </a:solidFill>
              </a:defRPr>
            </a:lvl4pPr>
            <a:lvl5pPr lvl="4" algn="r" rtl="0">
              <a:buNone/>
              <a:defRPr sz="1000">
                <a:solidFill>
                  <a:schemeClr val="dk2"/>
                </a:solidFill>
              </a:defRPr>
            </a:lvl5pPr>
            <a:lvl6pPr lvl="5" algn="r" rtl="0">
              <a:buNone/>
              <a:defRPr sz="1000">
                <a:solidFill>
                  <a:schemeClr val="dk2"/>
                </a:solidFill>
              </a:defRPr>
            </a:lvl6pPr>
            <a:lvl7pPr lvl="6" algn="r" rtl="0">
              <a:buNone/>
              <a:defRPr sz="1000">
                <a:solidFill>
                  <a:schemeClr val="dk2"/>
                </a:solidFill>
              </a:defRPr>
            </a:lvl7pPr>
            <a:lvl8pPr lvl="7" algn="r" rtl="0">
              <a:buNone/>
              <a:defRPr sz="1000">
                <a:solidFill>
                  <a:schemeClr val="dk2"/>
                </a:solidFill>
              </a:defRPr>
            </a:lvl8pPr>
            <a:lvl9pPr lvl="8" algn="r" rtl="0">
              <a:buNone/>
              <a:defRPr sz="1000">
                <a:solidFill>
                  <a:schemeClr val="dk2"/>
                </a:solidFill>
              </a:defRPr>
            </a:lvl9pPr>
          </a:lstStyle>
          <a:p>
            <a:pPr marL="0" lvl="0" indent="0" algn="r" rtl="0">
              <a:spcBef>
                <a:spcPts val="0"/>
              </a:spcBef>
              <a:spcAft>
                <a:spcPts val="0"/>
              </a:spcAft>
              <a:buNone/>
            </a:pPr>
            <a:fld id="{00000000-1234-1234-1234-123412341234}" type="slidenum">
              <a:rPr lang="en"/>
              <a:t>‹N°›</a:t>
            </a:fld>
            <a:endParaRPr/>
          </a:p>
        </p:txBody>
      </p:sp>
    </p:spTree>
  </p:cSld>
  <p:clrMap bg1="lt1" tx1="dk1" bg2="dk2" tx2="lt2" accent1="accent1" accent2="accent2" accent3="accent3" accent4="accent4" accent5="accent5" accent6="accent6" hlink="hlink" folHlink="folHlink"/>
  <p:sldLayoutIdLst>
    <p:sldLayoutId id="2147483661" r:id="rId1"/>
    <p:sldLayoutId id="2147483662" r:id="rId2"/>
    <p:sldLayoutId id="2147483663" r:id="rId3"/>
    <p:sldLayoutId id="2147483664" r:id="rId4"/>
    <p:sldLayoutId id="2147483665" r:id="rId5"/>
    <p:sldLayoutId id="2147483666" r:id="rId6"/>
    <p:sldLayoutId id="2147483667" r:id="rId7"/>
    <p:sldLayoutId id="2147483668" r:id="rId8"/>
    <p:sldLayoutId id="2147483669" r:id="rId9"/>
    <p:sldLayoutId id="2147483670" r:id="rId10"/>
    <p:sldLayoutId id="2147483671" r:id="rId11"/>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name="simple-light">
    <p:bg>
      <p:bgPr>
        <a:solidFill>
          <a:schemeClr val="lt2"/>
        </a:solidFill>
        <a:effectLst/>
      </p:bgPr>
    </p:bg>
    <p:spTree>
      <p:nvGrpSpPr>
        <p:cNvPr id="1" name="Shape 586"/>
        <p:cNvGrpSpPr/>
        <p:nvPr/>
      </p:nvGrpSpPr>
      <p:grpSpPr>
        <a:xfrm>
          <a:off x="0" y="0"/>
          <a:ext cx="0" cy="0"/>
          <a:chOff x="0" y="0"/>
          <a:chExt cx="0" cy="0"/>
        </a:xfrm>
      </p:grpSpPr>
      <p:sp>
        <p:nvSpPr>
          <p:cNvPr id="587" name="Google Shape;587;p27"/>
          <p:cNvSpPr txBox="1">
            <a:spLocks noGrp="1"/>
          </p:cNvSpPr>
          <p:nvPr>
            <p:ph type="title"/>
          </p:nvPr>
        </p:nvSpPr>
        <p:spPr>
          <a:xfrm>
            <a:off x="1044475" y="742575"/>
            <a:ext cx="7207500" cy="633300"/>
          </a:xfrm>
          <a:prstGeom prst="rect">
            <a:avLst/>
          </a:prstGeom>
          <a:noFill/>
          <a:ln>
            <a:noFill/>
          </a:ln>
        </p:spPr>
        <p:txBody>
          <a:bodyPr spcFirstLastPara="1" wrap="square" lIns="0" tIns="0" rIns="0" bIns="0" anchor="ctr" anchorCtr="0">
            <a:noAutofit/>
          </a:bodyPr>
          <a:lstStyle>
            <a:lvl1pPr lvl="0" rtl="0">
              <a:lnSpc>
                <a:spcPct val="90000"/>
              </a:lnSpc>
              <a:spcBef>
                <a:spcPts val="0"/>
              </a:spcBef>
              <a:spcAft>
                <a:spcPts val="0"/>
              </a:spcAft>
              <a:buClr>
                <a:schemeClr val="accent4"/>
              </a:buClr>
              <a:buSzPts val="3200"/>
              <a:buFont typeface="Red Hat Display"/>
              <a:buNone/>
              <a:defRPr sz="3200" b="1">
                <a:solidFill>
                  <a:schemeClr val="accent4"/>
                </a:solidFill>
                <a:latin typeface="Red Hat Display"/>
                <a:ea typeface="Red Hat Display"/>
                <a:cs typeface="Red Hat Display"/>
                <a:sym typeface="Red Hat Display"/>
              </a:defRPr>
            </a:lvl1pPr>
            <a:lvl2pPr lvl="1" rtl="0">
              <a:lnSpc>
                <a:spcPct val="90000"/>
              </a:lnSpc>
              <a:spcBef>
                <a:spcPts val="0"/>
              </a:spcBef>
              <a:spcAft>
                <a:spcPts val="0"/>
              </a:spcAft>
              <a:buClr>
                <a:schemeClr val="accent4"/>
              </a:buClr>
              <a:buSzPts val="3200"/>
              <a:buFont typeface="Red Hat Display"/>
              <a:buNone/>
              <a:defRPr sz="3200" b="1">
                <a:solidFill>
                  <a:schemeClr val="accent4"/>
                </a:solidFill>
                <a:latin typeface="Red Hat Display"/>
                <a:ea typeface="Red Hat Display"/>
                <a:cs typeface="Red Hat Display"/>
                <a:sym typeface="Red Hat Display"/>
              </a:defRPr>
            </a:lvl2pPr>
            <a:lvl3pPr lvl="2" rtl="0">
              <a:lnSpc>
                <a:spcPct val="90000"/>
              </a:lnSpc>
              <a:spcBef>
                <a:spcPts val="0"/>
              </a:spcBef>
              <a:spcAft>
                <a:spcPts val="0"/>
              </a:spcAft>
              <a:buClr>
                <a:schemeClr val="accent4"/>
              </a:buClr>
              <a:buSzPts val="3200"/>
              <a:buFont typeface="Red Hat Display"/>
              <a:buNone/>
              <a:defRPr sz="3200" b="1">
                <a:solidFill>
                  <a:schemeClr val="accent4"/>
                </a:solidFill>
                <a:latin typeface="Red Hat Display"/>
                <a:ea typeface="Red Hat Display"/>
                <a:cs typeface="Red Hat Display"/>
                <a:sym typeface="Red Hat Display"/>
              </a:defRPr>
            </a:lvl3pPr>
            <a:lvl4pPr lvl="3" rtl="0">
              <a:lnSpc>
                <a:spcPct val="90000"/>
              </a:lnSpc>
              <a:spcBef>
                <a:spcPts val="0"/>
              </a:spcBef>
              <a:spcAft>
                <a:spcPts val="0"/>
              </a:spcAft>
              <a:buClr>
                <a:schemeClr val="accent4"/>
              </a:buClr>
              <a:buSzPts val="3200"/>
              <a:buFont typeface="Red Hat Display"/>
              <a:buNone/>
              <a:defRPr sz="3200" b="1">
                <a:solidFill>
                  <a:schemeClr val="accent4"/>
                </a:solidFill>
                <a:latin typeface="Red Hat Display"/>
                <a:ea typeface="Red Hat Display"/>
                <a:cs typeface="Red Hat Display"/>
                <a:sym typeface="Red Hat Display"/>
              </a:defRPr>
            </a:lvl4pPr>
            <a:lvl5pPr lvl="4" rtl="0">
              <a:lnSpc>
                <a:spcPct val="90000"/>
              </a:lnSpc>
              <a:spcBef>
                <a:spcPts val="0"/>
              </a:spcBef>
              <a:spcAft>
                <a:spcPts val="0"/>
              </a:spcAft>
              <a:buClr>
                <a:schemeClr val="accent4"/>
              </a:buClr>
              <a:buSzPts val="3200"/>
              <a:buFont typeface="Red Hat Display"/>
              <a:buNone/>
              <a:defRPr sz="3200" b="1">
                <a:solidFill>
                  <a:schemeClr val="accent4"/>
                </a:solidFill>
                <a:latin typeface="Red Hat Display"/>
                <a:ea typeface="Red Hat Display"/>
                <a:cs typeface="Red Hat Display"/>
                <a:sym typeface="Red Hat Display"/>
              </a:defRPr>
            </a:lvl5pPr>
            <a:lvl6pPr lvl="5" rtl="0">
              <a:lnSpc>
                <a:spcPct val="90000"/>
              </a:lnSpc>
              <a:spcBef>
                <a:spcPts val="0"/>
              </a:spcBef>
              <a:spcAft>
                <a:spcPts val="0"/>
              </a:spcAft>
              <a:buClr>
                <a:schemeClr val="accent4"/>
              </a:buClr>
              <a:buSzPts val="3200"/>
              <a:buFont typeface="Red Hat Display"/>
              <a:buNone/>
              <a:defRPr sz="3200" b="1">
                <a:solidFill>
                  <a:schemeClr val="accent4"/>
                </a:solidFill>
                <a:latin typeface="Red Hat Display"/>
                <a:ea typeface="Red Hat Display"/>
                <a:cs typeface="Red Hat Display"/>
                <a:sym typeface="Red Hat Display"/>
              </a:defRPr>
            </a:lvl6pPr>
            <a:lvl7pPr lvl="6" rtl="0">
              <a:lnSpc>
                <a:spcPct val="90000"/>
              </a:lnSpc>
              <a:spcBef>
                <a:spcPts val="0"/>
              </a:spcBef>
              <a:spcAft>
                <a:spcPts val="0"/>
              </a:spcAft>
              <a:buClr>
                <a:schemeClr val="accent4"/>
              </a:buClr>
              <a:buSzPts val="3200"/>
              <a:buFont typeface="Red Hat Display"/>
              <a:buNone/>
              <a:defRPr sz="3200" b="1">
                <a:solidFill>
                  <a:schemeClr val="accent4"/>
                </a:solidFill>
                <a:latin typeface="Red Hat Display"/>
                <a:ea typeface="Red Hat Display"/>
                <a:cs typeface="Red Hat Display"/>
                <a:sym typeface="Red Hat Display"/>
              </a:defRPr>
            </a:lvl7pPr>
            <a:lvl8pPr lvl="7" rtl="0">
              <a:lnSpc>
                <a:spcPct val="90000"/>
              </a:lnSpc>
              <a:spcBef>
                <a:spcPts val="0"/>
              </a:spcBef>
              <a:spcAft>
                <a:spcPts val="0"/>
              </a:spcAft>
              <a:buClr>
                <a:schemeClr val="accent4"/>
              </a:buClr>
              <a:buSzPts val="3200"/>
              <a:buFont typeface="Red Hat Display"/>
              <a:buNone/>
              <a:defRPr sz="3200" b="1">
                <a:solidFill>
                  <a:schemeClr val="accent4"/>
                </a:solidFill>
                <a:latin typeface="Red Hat Display"/>
                <a:ea typeface="Red Hat Display"/>
                <a:cs typeface="Red Hat Display"/>
                <a:sym typeface="Red Hat Display"/>
              </a:defRPr>
            </a:lvl8pPr>
            <a:lvl9pPr lvl="8" rtl="0">
              <a:lnSpc>
                <a:spcPct val="90000"/>
              </a:lnSpc>
              <a:spcBef>
                <a:spcPts val="0"/>
              </a:spcBef>
              <a:spcAft>
                <a:spcPts val="0"/>
              </a:spcAft>
              <a:buClr>
                <a:schemeClr val="accent4"/>
              </a:buClr>
              <a:buSzPts val="3200"/>
              <a:buFont typeface="Red Hat Display"/>
              <a:buNone/>
              <a:defRPr sz="3200" b="1">
                <a:solidFill>
                  <a:schemeClr val="accent4"/>
                </a:solidFill>
                <a:latin typeface="Red Hat Display"/>
                <a:ea typeface="Red Hat Display"/>
                <a:cs typeface="Red Hat Display"/>
                <a:sym typeface="Red Hat Display"/>
              </a:defRPr>
            </a:lvl9pPr>
          </a:lstStyle>
          <a:p>
            <a:endParaRPr/>
          </a:p>
        </p:txBody>
      </p:sp>
      <p:sp>
        <p:nvSpPr>
          <p:cNvPr id="588" name="Google Shape;588;p27"/>
          <p:cNvSpPr txBox="1">
            <a:spLocks noGrp="1"/>
          </p:cNvSpPr>
          <p:nvPr>
            <p:ph type="body" idx="1"/>
          </p:nvPr>
        </p:nvSpPr>
        <p:spPr>
          <a:xfrm>
            <a:off x="1044475" y="1468375"/>
            <a:ext cx="7207500" cy="2757600"/>
          </a:xfrm>
          <a:prstGeom prst="rect">
            <a:avLst/>
          </a:prstGeom>
          <a:noFill/>
          <a:ln>
            <a:noFill/>
          </a:ln>
        </p:spPr>
        <p:txBody>
          <a:bodyPr spcFirstLastPara="1" wrap="square" lIns="0" tIns="0" rIns="0" bIns="0" anchor="t" anchorCtr="0">
            <a:noAutofit/>
          </a:bodyPr>
          <a:lstStyle>
            <a:lvl1pPr marL="457200" lvl="0" indent="-381000" rtl="0">
              <a:lnSpc>
                <a:spcPct val="115000"/>
              </a:lnSpc>
              <a:spcBef>
                <a:spcPts val="0"/>
              </a:spcBef>
              <a:spcAft>
                <a:spcPts val="0"/>
              </a:spcAft>
              <a:buClr>
                <a:schemeClr val="accent1"/>
              </a:buClr>
              <a:buSzPts val="2400"/>
              <a:buFont typeface="Red Hat Text"/>
              <a:buChar char="●"/>
              <a:defRPr sz="2400">
                <a:solidFill>
                  <a:schemeClr val="dk1"/>
                </a:solidFill>
                <a:latin typeface="Red Hat Text"/>
                <a:ea typeface="Red Hat Text"/>
                <a:cs typeface="Red Hat Text"/>
                <a:sym typeface="Red Hat Text"/>
              </a:defRPr>
            </a:lvl1pPr>
            <a:lvl2pPr marL="914400" lvl="1" indent="-381000" rtl="0">
              <a:lnSpc>
                <a:spcPct val="115000"/>
              </a:lnSpc>
              <a:spcBef>
                <a:spcPts val="800"/>
              </a:spcBef>
              <a:spcAft>
                <a:spcPts val="0"/>
              </a:spcAft>
              <a:buClr>
                <a:schemeClr val="accent1"/>
              </a:buClr>
              <a:buSzPts val="2400"/>
              <a:buFont typeface="Red Hat Text"/>
              <a:buChar char="○"/>
              <a:defRPr sz="2400">
                <a:solidFill>
                  <a:schemeClr val="dk1"/>
                </a:solidFill>
                <a:latin typeface="Red Hat Text"/>
                <a:ea typeface="Red Hat Text"/>
                <a:cs typeface="Red Hat Text"/>
                <a:sym typeface="Red Hat Text"/>
              </a:defRPr>
            </a:lvl2pPr>
            <a:lvl3pPr marL="1371600" lvl="2" indent="-381000" rtl="0">
              <a:lnSpc>
                <a:spcPct val="115000"/>
              </a:lnSpc>
              <a:spcBef>
                <a:spcPts val="800"/>
              </a:spcBef>
              <a:spcAft>
                <a:spcPts val="0"/>
              </a:spcAft>
              <a:buClr>
                <a:schemeClr val="accent1"/>
              </a:buClr>
              <a:buSzPts val="2400"/>
              <a:buFont typeface="Red Hat Text"/>
              <a:buChar char="■"/>
              <a:defRPr sz="2400">
                <a:solidFill>
                  <a:schemeClr val="dk1"/>
                </a:solidFill>
                <a:latin typeface="Red Hat Text"/>
                <a:ea typeface="Red Hat Text"/>
                <a:cs typeface="Red Hat Text"/>
                <a:sym typeface="Red Hat Text"/>
              </a:defRPr>
            </a:lvl3pPr>
            <a:lvl4pPr marL="1828800" lvl="3" indent="-381000" rtl="0">
              <a:lnSpc>
                <a:spcPct val="115000"/>
              </a:lnSpc>
              <a:spcBef>
                <a:spcPts val="800"/>
              </a:spcBef>
              <a:spcAft>
                <a:spcPts val="0"/>
              </a:spcAft>
              <a:buClr>
                <a:schemeClr val="dk1"/>
              </a:buClr>
              <a:buSzPts val="2400"/>
              <a:buFont typeface="Red Hat Text"/>
              <a:buChar char="●"/>
              <a:defRPr sz="2400">
                <a:solidFill>
                  <a:schemeClr val="dk1"/>
                </a:solidFill>
                <a:latin typeface="Red Hat Text"/>
                <a:ea typeface="Red Hat Text"/>
                <a:cs typeface="Red Hat Text"/>
                <a:sym typeface="Red Hat Text"/>
              </a:defRPr>
            </a:lvl4pPr>
            <a:lvl5pPr marL="2286000" lvl="4" indent="-381000" rtl="0">
              <a:lnSpc>
                <a:spcPct val="115000"/>
              </a:lnSpc>
              <a:spcBef>
                <a:spcPts val="800"/>
              </a:spcBef>
              <a:spcAft>
                <a:spcPts val="0"/>
              </a:spcAft>
              <a:buClr>
                <a:schemeClr val="dk1"/>
              </a:buClr>
              <a:buSzPts val="2400"/>
              <a:buFont typeface="Red Hat Text"/>
              <a:buChar char="○"/>
              <a:defRPr sz="2400">
                <a:solidFill>
                  <a:schemeClr val="dk1"/>
                </a:solidFill>
                <a:latin typeface="Red Hat Text"/>
                <a:ea typeface="Red Hat Text"/>
                <a:cs typeface="Red Hat Text"/>
                <a:sym typeface="Red Hat Text"/>
              </a:defRPr>
            </a:lvl5pPr>
            <a:lvl6pPr marL="2743200" lvl="5" indent="-381000" rtl="0">
              <a:lnSpc>
                <a:spcPct val="115000"/>
              </a:lnSpc>
              <a:spcBef>
                <a:spcPts val="800"/>
              </a:spcBef>
              <a:spcAft>
                <a:spcPts val="0"/>
              </a:spcAft>
              <a:buClr>
                <a:schemeClr val="dk1"/>
              </a:buClr>
              <a:buSzPts val="2400"/>
              <a:buFont typeface="Red Hat Text"/>
              <a:buChar char="■"/>
              <a:defRPr sz="2400">
                <a:solidFill>
                  <a:schemeClr val="dk1"/>
                </a:solidFill>
                <a:latin typeface="Red Hat Text"/>
                <a:ea typeface="Red Hat Text"/>
                <a:cs typeface="Red Hat Text"/>
                <a:sym typeface="Red Hat Text"/>
              </a:defRPr>
            </a:lvl6pPr>
            <a:lvl7pPr marL="3200400" lvl="6" indent="-381000" rtl="0">
              <a:lnSpc>
                <a:spcPct val="115000"/>
              </a:lnSpc>
              <a:spcBef>
                <a:spcPts val="800"/>
              </a:spcBef>
              <a:spcAft>
                <a:spcPts val="0"/>
              </a:spcAft>
              <a:buClr>
                <a:schemeClr val="dk1"/>
              </a:buClr>
              <a:buSzPts val="2400"/>
              <a:buFont typeface="Red Hat Text"/>
              <a:buChar char="●"/>
              <a:defRPr sz="2400">
                <a:solidFill>
                  <a:schemeClr val="dk1"/>
                </a:solidFill>
                <a:latin typeface="Red Hat Text"/>
                <a:ea typeface="Red Hat Text"/>
                <a:cs typeface="Red Hat Text"/>
                <a:sym typeface="Red Hat Text"/>
              </a:defRPr>
            </a:lvl7pPr>
            <a:lvl8pPr marL="3657600" lvl="7" indent="-381000" rtl="0">
              <a:lnSpc>
                <a:spcPct val="115000"/>
              </a:lnSpc>
              <a:spcBef>
                <a:spcPts val="800"/>
              </a:spcBef>
              <a:spcAft>
                <a:spcPts val="0"/>
              </a:spcAft>
              <a:buClr>
                <a:schemeClr val="dk1"/>
              </a:buClr>
              <a:buSzPts val="2400"/>
              <a:buFont typeface="Red Hat Text"/>
              <a:buChar char="○"/>
              <a:defRPr sz="2400">
                <a:solidFill>
                  <a:schemeClr val="dk1"/>
                </a:solidFill>
                <a:latin typeface="Red Hat Text"/>
                <a:ea typeface="Red Hat Text"/>
                <a:cs typeface="Red Hat Text"/>
                <a:sym typeface="Red Hat Text"/>
              </a:defRPr>
            </a:lvl8pPr>
            <a:lvl9pPr marL="4114800" lvl="8" indent="-381000" rtl="0">
              <a:lnSpc>
                <a:spcPct val="115000"/>
              </a:lnSpc>
              <a:spcBef>
                <a:spcPts val="800"/>
              </a:spcBef>
              <a:spcAft>
                <a:spcPts val="800"/>
              </a:spcAft>
              <a:buClr>
                <a:schemeClr val="dk1"/>
              </a:buClr>
              <a:buSzPts val="2400"/>
              <a:buFont typeface="Red Hat Text"/>
              <a:buChar char="■"/>
              <a:defRPr sz="2400">
                <a:solidFill>
                  <a:schemeClr val="dk1"/>
                </a:solidFill>
                <a:latin typeface="Red Hat Text"/>
                <a:ea typeface="Red Hat Text"/>
                <a:cs typeface="Red Hat Text"/>
                <a:sym typeface="Red Hat Text"/>
              </a:defRPr>
            </a:lvl9pPr>
          </a:lstStyle>
          <a:p>
            <a:endParaRPr/>
          </a:p>
        </p:txBody>
      </p:sp>
      <p:sp>
        <p:nvSpPr>
          <p:cNvPr id="589" name="Google Shape;589;p27"/>
          <p:cNvSpPr txBox="1">
            <a:spLocks noGrp="1"/>
          </p:cNvSpPr>
          <p:nvPr>
            <p:ph type="sldNum" idx="12"/>
          </p:nvPr>
        </p:nvSpPr>
        <p:spPr>
          <a:xfrm>
            <a:off x="8619825" y="4630250"/>
            <a:ext cx="524100" cy="513300"/>
          </a:xfrm>
          <a:prstGeom prst="rect">
            <a:avLst/>
          </a:prstGeom>
          <a:noFill/>
          <a:ln>
            <a:noFill/>
          </a:ln>
        </p:spPr>
        <p:txBody>
          <a:bodyPr spcFirstLastPara="1" wrap="square" lIns="0" tIns="0" rIns="0" bIns="0" anchor="ctr" anchorCtr="0">
            <a:noAutofit/>
          </a:bodyPr>
          <a:lstStyle>
            <a:lvl1pPr lvl="0" algn="ctr" rtl="0">
              <a:buNone/>
              <a:defRPr sz="1300" b="1">
                <a:solidFill>
                  <a:schemeClr val="dk2"/>
                </a:solidFill>
                <a:latin typeface="Red Hat Display"/>
                <a:ea typeface="Red Hat Display"/>
                <a:cs typeface="Red Hat Display"/>
                <a:sym typeface="Red Hat Display"/>
              </a:defRPr>
            </a:lvl1pPr>
            <a:lvl2pPr lvl="1" algn="ctr" rtl="0">
              <a:buNone/>
              <a:defRPr sz="1300" b="1">
                <a:solidFill>
                  <a:schemeClr val="dk2"/>
                </a:solidFill>
                <a:latin typeface="Red Hat Display"/>
                <a:ea typeface="Red Hat Display"/>
                <a:cs typeface="Red Hat Display"/>
                <a:sym typeface="Red Hat Display"/>
              </a:defRPr>
            </a:lvl2pPr>
            <a:lvl3pPr lvl="2" algn="ctr" rtl="0">
              <a:buNone/>
              <a:defRPr sz="1300" b="1">
                <a:solidFill>
                  <a:schemeClr val="dk2"/>
                </a:solidFill>
                <a:latin typeface="Red Hat Display"/>
                <a:ea typeface="Red Hat Display"/>
                <a:cs typeface="Red Hat Display"/>
                <a:sym typeface="Red Hat Display"/>
              </a:defRPr>
            </a:lvl3pPr>
            <a:lvl4pPr lvl="3" algn="ctr" rtl="0">
              <a:buNone/>
              <a:defRPr sz="1300" b="1">
                <a:solidFill>
                  <a:schemeClr val="dk2"/>
                </a:solidFill>
                <a:latin typeface="Red Hat Display"/>
                <a:ea typeface="Red Hat Display"/>
                <a:cs typeface="Red Hat Display"/>
                <a:sym typeface="Red Hat Display"/>
              </a:defRPr>
            </a:lvl4pPr>
            <a:lvl5pPr lvl="4" algn="ctr" rtl="0">
              <a:buNone/>
              <a:defRPr sz="1300" b="1">
                <a:solidFill>
                  <a:schemeClr val="dk2"/>
                </a:solidFill>
                <a:latin typeface="Red Hat Display"/>
                <a:ea typeface="Red Hat Display"/>
                <a:cs typeface="Red Hat Display"/>
                <a:sym typeface="Red Hat Display"/>
              </a:defRPr>
            </a:lvl5pPr>
            <a:lvl6pPr lvl="5" algn="ctr" rtl="0">
              <a:buNone/>
              <a:defRPr sz="1300" b="1">
                <a:solidFill>
                  <a:schemeClr val="dk2"/>
                </a:solidFill>
                <a:latin typeface="Red Hat Display"/>
                <a:ea typeface="Red Hat Display"/>
                <a:cs typeface="Red Hat Display"/>
                <a:sym typeface="Red Hat Display"/>
              </a:defRPr>
            </a:lvl6pPr>
            <a:lvl7pPr lvl="6" algn="ctr" rtl="0">
              <a:buNone/>
              <a:defRPr sz="1300" b="1">
                <a:solidFill>
                  <a:schemeClr val="dk2"/>
                </a:solidFill>
                <a:latin typeface="Red Hat Display"/>
                <a:ea typeface="Red Hat Display"/>
                <a:cs typeface="Red Hat Display"/>
                <a:sym typeface="Red Hat Display"/>
              </a:defRPr>
            </a:lvl7pPr>
            <a:lvl8pPr lvl="7" algn="ctr" rtl="0">
              <a:buNone/>
              <a:defRPr sz="1300" b="1">
                <a:solidFill>
                  <a:schemeClr val="dk2"/>
                </a:solidFill>
                <a:latin typeface="Red Hat Display"/>
                <a:ea typeface="Red Hat Display"/>
                <a:cs typeface="Red Hat Display"/>
                <a:sym typeface="Red Hat Display"/>
              </a:defRPr>
            </a:lvl8pPr>
            <a:lvl9pPr lvl="8" algn="ctr" rtl="0">
              <a:buNone/>
              <a:defRPr sz="1300" b="1">
                <a:solidFill>
                  <a:schemeClr val="dk2"/>
                </a:solidFill>
                <a:latin typeface="Red Hat Display"/>
                <a:ea typeface="Red Hat Display"/>
                <a:cs typeface="Red Hat Display"/>
                <a:sym typeface="Red Hat Display"/>
              </a:defRPr>
            </a:lvl9pPr>
          </a:lstStyle>
          <a:p>
            <a:pPr marL="0" lvl="0" indent="0" algn="ctr" rtl="0">
              <a:spcBef>
                <a:spcPts val="0"/>
              </a:spcBef>
              <a:spcAft>
                <a:spcPts val="0"/>
              </a:spcAft>
              <a:buNone/>
            </a:pPr>
            <a:fld id="{00000000-1234-1234-1234-123412341234}" type="slidenum">
              <a:rPr lang="en"/>
              <a:t>‹N°›</a:t>
            </a:fld>
            <a:endParaRPr/>
          </a:p>
        </p:txBody>
      </p:sp>
    </p:spTree>
  </p:cSld>
  <p:clrMap bg1="lt1" tx1="dk1" bg2="dk2" tx2="lt2" accent1="accent1" accent2="accent2" accent3="accent3" accent4="accent4" accent5="accent5" accent6="accent6" hlink="hlink" folHlink="folHlink"/>
  <p:sldLayoutIdLst>
    <p:sldLayoutId id="2147483672" r:id="rId1"/>
    <p:sldLayoutId id="2147483673" r:id="rId2"/>
    <p:sldLayoutId id="2147483674" r:id="rId3"/>
    <p:sldLayoutId id="2147483675" r:id="rId4"/>
    <p:sldLayoutId id="2147483676" r:id="rId5"/>
    <p:sldLayoutId id="2147483677" r:id="rId6"/>
    <p:sldLayoutId id="2147483678" r:id="rId7"/>
    <p:sldLayoutId id="2147483679" r:id="rId8"/>
    <p:sldLayoutId id="2147483680" r:id="rId9"/>
    <p:sldLayoutId id="2147483681" r:id="rId10"/>
  </p:sldLayoutIdLst>
  <p:transition>
    <p:fade thruBlk="1"/>
  </p:transition>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name="simple-light">
    <p:bg>
      <p:bgPr>
        <a:solidFill>
          <a:schemeClr val="lt1"/>
        </a:solidFill>
        <a:effectLst/>
      </p:bgPr>
    </p:bg>
    <p:spTree>
      <p:nvGrpSpPr>
        <p:cNvPr id="1" name="Shape 646"/>
        <p:cNvGrpSpPr/>
        <p:nvPr/>
      </p:nvGrpSpPr>
      <p:grpSpPr>
        <a:xfrm>
          <a:off x="0" y="0"/>
          <a:ext cx="0" cy="0"/>
          <a:chOff x="0" y="0"/>
          <a:chExt cx="0" cy="0"/>
        </a:xfrm>
      </p:grpSpPr>
      <p:grpSp>
        <p:nvGrpSpPr>
          <p:cNvPr id="647" name="Google Shape;647;p38"/>
          <p:cNvGrpSpPr/>
          <p:nvPr/>
        </p:nvGrpSpPr>
        <p:grpSpPr>
          <a:xfrm>
            <a:off x="-6" y="-23"/>
            <a:ext cx="9143797" cy="5143378"/>
            <a:chOff x="239950" y="872550"/>
            <a:chExt cx="7042900" cy="3961625"/>
          </a:xfrm>
        </p:grpSpPr>
        <p:sp>
          <p:nvSpPr>
            <p:cNvPr id="648" name="Google Shape;648;p38"/>
            <p:cNvSpPr/>
            <p:nvPr/>
          </p:nvSpPr>
          <p:spPr>
            <a:xfrm>
              <a:off x="239950" y="872550"/>
              <a:ext cx="7042900" cy="3961625"/>
            </a:xfrm>
            <a:custGeom>
              <a:avLst/>
              <a:gdLst/>
              <a:ahLst/>
              <a:cxnLst/>
              <a:rect l="l" t="t" r="r" b="b"/>
              <a:pathLst>
                <a:path w="281716" h="158465" fill="none" extrusionOk="0">
                  <a:moveTo>
                    <a:pt x="0" y="0"/>
                  </a:moveTo>
                  <a:lnTo>
                    <a:pt x="281715" y="0"/>
                  </a:lnTo>
                  <a:lnTo>
                    <a:pt x="281715" y="158464"/>
                  </a:lnTo>
                  <a:lnTo>
                    <a:pt x="0" y="158464"/>
                  </a:lnTo>
                  <a:lnTo>
                    <a:pt x="0" y="0"/>
                  </a:lnTo>
                  <a:close/>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9" name="Google Shape;649;p38"/>
            <p:cNvSpPr/>
            <p:nvPr/>
          </p:nvSpPr>
          <p:spPr>
            <a:xfrm>
              <a:off x="239950" y="4761700"/>
              <a:ext cx="7042900" cy="25"/>
            </a:xfrm>
            <a:custGeom>
              <a:avLst/>
              <a:gdLst/>
              <a:ahLst/>
              <a:cxnLst/>
              <a:rect l="l" t="t" r="r" b="b"/>
              <a:pathLst>
                <a:path w="281716" h="1" fill="none" extrusionOk="0">
                  <a:moveTo>
                    <a:pt x="0" y="1"/>
                  </a:moveTo>
                  <a:lnTo>
                    <a:pt x="281715" y="1"/>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0" name="Google Shape;650;p38"/>
            <p:cNvSpPr/>
            <p:nvPr/>
          </p:nvSpPr>
          <p:spPr>
            <a:xfrm>
              <a:off x="239950" y="4690175"/>
              <a:ext cx="7042900" cy="25"/>
            </a:xfrm>
            <a:custGeom>
              <a:avLst/>
              <a:gdLst/>
              <a:ahLst/>
              <a:cxnLst/>
              <a:rect l="l" t="t" r="r" b="b"/>
              <a:pathLst>
                <a:path w="281716" h="1" fill="none" extrusionOk="0">
                  <a:moveTo>
                    <a:pt x="0" y="0"/>
                  </a:moveTo>
                  <a:lnTo>
                    <a:pt x="281715" y="0"/>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1" name="Google Shape;651;p38"/>
            <p:cNvSpPr/>
            <p:nvPr/>
          </p:nvSpPr>
          <p:spPr>
            <a:xfrm>
              <a:off x="239950" y="4617725"/>
              <a:ext cx="7042900" cy="25"/>
            </a:xfrm>
            <a:custGeom>
              <a:avLst/>
              <a:gdLst/>
              <a:ahLst/>
              <a:cxnLst/>
              <a:rect l="l" t="t" r="r" b="b"/>
              <a:pathLst>
                <a:path w="281716" h="1" fill="none" extrusionOk="0">
                  <a:moveTo>
                    <a:pt x="0" y="1"/>
                  </a:moveTo>
                  <a:lnTo>
                    <a:pt x="281715" y="1"/>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2" name="Google Shape;652;p38"/>
            <p:cNvSpPr/>
            <p:nvPr/>
          </p:nvSpPr>
          <p:spPr>
            <a:xfrm>
              <a:off x="239950" y="4546200"/>
              <a:ext cx="7042900" cy="25"/>
            </a:xfrm>
            <a:custGeom>
              <a:avLst/>
              <a:gdLst/>
              <a:ahLst/>
              <a:cxnLst/>
              <a:rect l="l" t="t" r="r" b="b"/>
              <a:pathLst>
                <a:path w="281716" h="1" fill="none" extrusionOk="0">
                  <a:moveTo>
                    <a:pt x="0" y="0"/>
                  </a:moveTo>
                  <a:lnTo>
                    <a:pt x="281715" y="0"/>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3" name="Google Shape;653;p38"/>
            <p:cNvSpPr/>
            <p:nvPr/>
          </p:nvSpPr>
          <p:spPr>
            <a:xfrm>
              <a:off x="239950" y="4473750"/>
              <a:ext cx="7042900" cy="25"/>
            </a:xfrm>
            <a:custGeom>
              <a:avLst/>
              <a:gdLst/>
              <a:ahLst/>
              <a:cxnLst/>
              <a:rect l="l" t="t" r="r" b="b"/>
              <a:pathLst>
                <a:path w="281716" h="1" fill="none" extrusionOk="0">
                  <a:moveTo>
                    <a:pt x="0" y="1"/>
                  </a:moveTo>
                  <a:lnTo>
                    <a:pt x="281715" y="1"/>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4" name="Google Shape;654;p38"/>
            <p:cNvSpPr/>
            <p:nvPr/>
          </p:nvSpPr>
          <p:spPr>
            <a:xfrm>
              <a:off x="239950" y="4402225"/>
              <a:ext cx="7042900" cy="25"/>
            </a:xfrm>
            <a:custGeom>
              <a:avLst/>
              <a:gdLst/>
              <a:ahLst/>
              <a:cxnLst/>
              <a:rect l="l" t="t" r="r" b="b"/>
              <a:pathLst>
                <a:path w="281716" h="1" fill="none" extrusionOk="0">
                  <a:moveTo>
                    <a:pt x="0" y="0"/>
                  </a:moveTo>
                  <a:lnTo>
                    <a:pt x="281715" y="0"/>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5" name="Google Shape;655;p38"/>
            <p:cNvSpPr/>
            <p:nvPr/>
          </p:nvSpPr>
          <p:spPr>
            <a:xfrm>
              <a:off x="239950" y="4329775"/>
              <a:ext cx="7042900" cy="25"/>
            </a:xfrm>
            <a:custGeom>
              <a:avLst/>
              <a:gdLst/>
              <a:ahLst/>
              <a:cxnLst/>
              <a:rect l="l" t="t" r="r" b="b"/>
              <a:pathLst>
                <a:path w="281716" h="1" fill="none" extrusionOk="0">
                  <a:moveTo>
                    <a:pt x="0" y="1"/>
                  </a:moveTo>
                  <a:lnTo>
                    <a:pt x="281715" y="1"/>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6" name="Google Shape;656;p38"/>
            <p:cNvSpPr/>
            <p:nvPr/>
          </p:nvSpPr>
          <p:spPr>
            <a:xfrm>
              <a:off x="239950" y="4258250"/>
              <a:ext cx="7042900" cy="25"/>
            </a:xfrm>
            <a:custGeom>
              <a:avLst/>
              <a:gdLst/>
              <a:ahLst/>
              <a:cxnLst/>
              <a:rect l="l" t="t" r="r" b="b"/>
              <a:pathLst>
                <a:path w="281716" h="1" fill="none" extrusionOk="0">
                  <a:moveTo>
                    <a:pt x="0" y="0"/>
                  </a:moveTo>
                  <a:lnTo>
                    <a:pt x="281715" y="0"/>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7" name="Google Shape;657;p38"/>
            <p:cNvSpPr/>
            <p:nvPr/>
          </p:nvSpPr>
          <p:spPr>
            <a:xfrm>
              <a:off x="239950" y="4185800"/>
              <a:ext cx="7042900" cy="25"/>
            </a:xfrm>
            <a:custGeom>
              <a:avLst/>
              <a:gdLst/>
              <a:ahLst/>
              <a:cxnLst/>
              <a:rect l="l" t="t" r="r" b="b"/>
              <a:pathLst>
                <a:path w="281716" h="1" fill="none" extrusionOk="0">
                  <a:moveTo>
                    <a:pt x="0" y="1"/>
                  </a:moveTo>
                  <a:lnTo>
                    <a:pt x="281715" y="1"/>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8" name="Google Shape;658;p38"/>
            <p:cNvSpPr/>
            <p:nvPr/>
          </p:nvSpPr>
          <p:spPr>
            <a:xfrm>
              <a:off x="239950" y="4114275"/>
              <a:ext cx="7042900" cy="25"/>
            </a:xfrm>
            <a:custGeom>
              <a:avLst/>
              <a:gdLst/>
              <a:ahLst/>
              <a:cxnLst/>
              <a:rect l="l" t="t" r="r" b="b"/>
              <a:pathLst>
                <a:path w="281716" h="1" fill="none" extrusionOk="0">
                  <a:moveTo>
                    <a:pt x="0" y="0"/>
                  </a:moveTo>
                  <a:lnTo>
                    <a:pt x="281715" y="0"/>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9" name="Google Shape;659;p38"/>
            <p:cNvSpPr/>
            <p:nvPr/>
          </p:nvSpPr>
          <p:spPr>
            <a:xfrm>
              <a:off x="239950" y="4041825"/>
              <a:ext cx="7042900" cy="25"/>
            </a:xfrm>
            <a:custGeom>
              <a:avLst/>
              <a:gdLst/>
              <a:ahLst/>
              <a:cxnLst/>
              <a:rect l="l" t="t" r="r" b="b"/>
              <a:pathLst>
                <a:path w="281716" h="1" fill="none" extrusionOk="0">
                  <a:moveTo>
                    <a:pt x="0" y="1"/>
                  </a:moveTo>
                  <a:lnTo>
                    <a:pt x="281715" y="1"/>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0" name="Google Shape;660;p38"/>
            <p:cNvSpPr/>
            <p:nvPr/>
          </p:nvSpPr>
          <p:spPr>
            <a:xfrm>
              <a:off x="239950" y="3969375"/>
              <a:ext cx="7042900" cy="25"/>
            </a:xfrm>
            <a:custGeom>
              <a:avLst/>
              <a:gdLst/>
              <a:ahLst/>
              <a:cxnLst/>
              <a:rect l="l" t="t" r="r" b="b"/>
              <a:pathLst>
                <a:path w="281716" h="1" fill="none" extrusionOk="0">
                  <a:moveTo>
                    <a:pt x="0" y="1"/>
                  </a:moveTo>
                  <a:lnTo>
                    <a:pt x="281715" y="1"/>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1" name="Google Shape;661;p38"/>
            <p:cNvSpPr/>
            <p:nvPr/>
          </p:nvSpPr>
          <p:spPr>
            <a:xfrm>
              <a:off x="239950" y="3897850"/>
              <a:ext cx="7042900" cy="25"/>
            </a:xfrm>
            <a:custGeom>
              <a:avLst/>
              <a:gdLst/>
              <a:ahLst/>
              <a:cxnLst/>
              <a:rect l="l" t="t" r="r" b="b"/>
              <a:pathLst>
                <a:path w="281716" h="1" fill="none" extrusionOk="0">
                  <a:moveTo>
                    <a:pt x="0" y="1"/>
                  </a:moveTo>
                  <a:lnTo>
                    <a:pt x="281715" y="1"/>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2" name="Google Shape;662;p38"/>
            <p:cNvSpPr/>
            <p:nvPr/>
          </p:nvSpPr>
          <p:spPr>
            <a:xfrm>
              <a:off x="239950" y="3825400"/>
              <a:ext cx="7042900" cy="25"/>
            </a:xfrm>
            <a:custGeom>
              <a:avLst/>
              <a:gdLst/>
              <a:ahLst/>
              <a:cxnLst/>
              <a:rect l="l" t="t" r="r" b="b"/>
              <a:pathLst>
                <a:path w="281716" h="1" fill="none" extrusionOk="0">
                  <a:moveTo>
                    <a:pt x="0" y="1"/>
                  </a:moveTo>
                  <a:lnTo>
                    <a:pt x="281715" y="1"/>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3" name="Google Shape;663;p38"/>
            <p:cNvSpPr/>
            <p:nvPr/>
          </p:nvSpPr>
          <p:spPr>
            <a:xfrm>
              <a:off x="239950" y="3753875"/>
              <a:ext cx="7042900" cy="25"/>
            </a:xfrm>
            <a:custGeom>
              <a:avLst/>
              <a:gdLst/>
              <a:ahLst/>
              <a:cxnLst/>
              <a:rect l="l" t="t" r="r" b="b"/>
              <a:pathLst>
                <a:path w="281716" h="1" fill="none" extrusionOk="0">
                  <a:moveTo>
                    <a:pt x="0" y="1"/>
                  </a:moveTo>
                  <a:lnTo>
                    <a:pt x="281715" y="1"/>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4" name="Google Shape;664;p38"/>
            <p:cNvSpPr/>
            <p:nvPr/>
          </p:nvSpPr>
          <p:spPr>
            <a:xfrm>
              <a:off x="239950" y="3681425"/>
              <a:ext cx="7042900" cy="25"/>
            </a:xfrm>
            <a:custGeom>
              <a:avLst/>
              <a:gdLst/>
              <a:ahLst/>
              <a:cxnLst/>
              <a:rect l="l" t="t" r="r" b="b"/>
              <a:pathLst>
                <a:path w="281716" h="1" fill="none" extrusionOk="0">
                  <a:moveTo>
                    <a:pt x="0" y="1"/>
                  </a:moveTo>
                  <a:lnTo>
                    <a:pt x="281715" y="1"/>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5" name="Google Shape;665;p38"/>
            <p:cNvSpPr/>
            <p:nvPr/>
          </p:nvSpPr>
          <p:spPr>
            <a:xfrm>
              <a:off x="239950" y="3609900"/>
              <a:ext cx="7042900" cy="25"/>
            </a:xfrm>
            <a:custGeom>
              <a:avLst/>
              <a:gdLst/>
              <a:ahLst/>
              <a:cxnLst/>
              <a:rect l="l" t="t" r="r" b="b"/>
              <a:pathLst>
                <a:path w="281716" h="1" fill="none" extrusionOk="0">
                  <a:moveTo>
                    <a:pt x="0" y="1"/>
                  </a:moveTo>
                  <a:lnTo>
                    <a:pt x="281715" y="1"/>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6" name="Google Shape;666;p38"/>
            <p:cNvSpPr/>
            <p:nvPr/>
          </p:nvSpPr>
          <p:spPr>
            <a:xfrm>
              <a:off x="239950" y="3537450"/>
              <a:ext cx="7042900" cy="25"/>
            </a:xfrm>
            <a:custGeom>
              <a:avLst/>
              <a:gdLst/>
              <a:ahLst/>
              <a:cxnLst/>
              <a:rect l="l" t="t" r="r" b="b"/>
              <a:pathLst>
                <a:path w="281716" h="1" fill="none" extrusionOk="0">
                  <a:moveTo>
                    <a:pt x="0" y="1"/>
                  </a:moveTo>
                  <a:lnTo>
                    <a:pt x="281715" y="1"/>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7" name="Google Shape;667;p38"/>
            <p:cNvSpPr/>
            <p:nvPr/>
          </p:nvSpPr>
          <p:spPr>
            <a:xfrm>
              <a:off x="239950" y="3465925"/>
              <a:ext cx="7042900" cy="25"/>
            </a:xfrm>
            <a:custGeom>
              <a:avLst/>
              <a:gdLst/>
              <a:ahLst/>
              <a:cxnLst/>
              <a:rect l="l" t="t" r="r" b="b"/>
              <a:pathLst>
                <a:path w="281716" h="1" fill="none" extrusionOk="0">
                  <a:moveTo>
                    <a:pt x="0" y="1"/>
                  </a:moveTo>
                  <a:lnTo>
                    <a:pt x="281715" y="1"/>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8" name="Google Shape;668;p38"/>
            <p:cNvSpPr/>
            <p:nvPr/>
          </p:nvSpPr>
          <p:spPr>
            <a:xfrm>
              <a:off x="239950" y="3393475"/>
              <a:ext cx="7042900" cy="25"/>
            </a:xfrm>
            <a:custGeom>
              <a:avLst/>
              <a:gdLst/>
              <a:ahLst/>
              <a:cxnLst/>
              <a:rect l="l" t="t" r="r" b="b"/>
              <a:pathLst>
                <a:path w="281716" h="1" fill="none" extrusionOk="0">
                  <a:moveTo>
                    <a:pt x="0" y="1"/>
                  </a:moveTo>
                  <a:lnTo>
                    <a:pt x="281715" y="1"/>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9" name="Google Shape;669;p38"/>
            <p:cNvSpPr/>
            <p:nvPr/>
          </p:nvSpPr>
          <p:spPr>
            <a:xfrm>
              <a:off x="239950" y="3321950"/>
              <a:ext cx="7042900" cy="25"/>
            </a:xfrm>
            <a:custGeom>
              <a:avLst/>
              <a:gdLst/>
              <a:ahLst/>
              <a:cxnLst/>
              <a:rect l="l" t="t" r="r" b="b"/>
              <a:pathLst>
                <a:path w="281716" h="1" fill="none" extrusionOk="0">
                  <a:moveTo>
                    <a:pt x="0" y="1"/>
                  </a:moveTo>
                  <a:lnTo>
                    <a:pt x="281715" y="1"/>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0" name="Google Shape;670;p38"/>
            <p:cNvSpPr/>
            <p:nvPr/>
          </p:nvSpPr>
          <p:spPr>
            <a:xfrm>
              <a:off x="239950" y="3249500"/>
              <a:ext cx="7042900" cy="25"/>
            </a:xfrm>
            <a:custGeom>
              <a:avLst/>
              <a:gdLst/>
              <a:ahLst/>
              <a:cxnLst/>
              <a:rect l="l" t="t" r="r" b="b"/>
              <a:pathLst>
                <a:path w="281716" h="1" fill="none" extrusionOk="0">
                  <a:moveTo>
                    <a:pt x="0" y="1"/>
                  </a:moveTo>
                  <a:lnTo>
                    <a:pt x="281715" y="1"/>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1" name="Google Shape;671;p38"/>
            <p:cNvSpPr/>
            <p:nvPr/>
          </p:nvSpPr>
          <p:spPr>
            <a:xfrm>
              <a:off x="239950" y="3177050"/>
              <a:ext cx="7042900" cy="25"/>
            </a:xfrm>
            <a:custGeom>
              <a:avLst/>
              <a:gdLst/>
              <a:ahLst/>
              <a:cxnLst/>
              <a:rect l="l" t="t" r="r" b="b"/>
              <a:pathLst>
                <a:path w="281716" h="1" fill="none" extrusionOk="0">
                  <a:moveTo>
                    <a:pt x="0" y="1"/>
                  </a:moveTo>
                  <a:lnTo>
                    <a:pt x="281715" y="1"/>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2" name="Google Shape;672;p38"/>
            <p:cNvSpPr/>
            <p:nvPr/>
          </p:nvSpPr>
          <p:spPr>
            <a:xfrm>
              <a:off x="239950" y="3105525"/>
              <a:ext cx="7042900" cy="25"/>
            </a:xfrm>
            <a:custGeom>
              <a:avLst/>
              <a:gdLst/>
              <a:ahLst/>
              <a:cxnLst/>
              <a:rect l="l" t="t" r="r" b="b"/>
              <a:pathLst>
                <a:path w="281716" h="1" fill="none" extrusionOk="0">
                  <a:moveTo>
                    <a:pt x="0" y="1"/>
                  </a:moveTo>
                  <a:lnTo>
                    <a:pt x="281715" y="1"/>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3" name="Google Shape;673;p38"/>
            <p:cNvSpPr/>
            <p:nvPr/>
          </p:nvSpPr>
          <p:spPr>
            <a:xfrm>
              <a:off x="239950" y="3033100"/>
              <a:ext cx="7042900" cy="0"/>
            </a:xfrm>
            <a:custGeom>
              <a:avLst/>
              <a:gdLst/>
              <a:ahLst/>
              <a:cxnLst/>
              <a:rect l="l" t="t" r="r" b="b"/>
              <a:pathLst>
                <a:path w="281716" h="120000" fill="none" extrusionOk="0">
                  <a:moveTo>
                    <a:pt x="0" y="0"/>
                  </a:moveTo>
                  <a:lnTo>
                    <a:pt x="281715" y="0"/>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4" name="Google Shape;674;p38"/>
            <p:cNvSpPr/>
            <p:nvPr/>
          </p:nvSpPr>
          <p:spPr>
            <a:xfrm>
              <a:off x="239950" y="2961550"/>
              <a:ext cx="7042900" cy="25"/>
            </a:xfrm>
            <a:custGeom>
              <a:avLst/>
              <a:gdLst/>
              <a:ahLst/>
              <a:cxnLst/>
              <a:rect l="l" t="t" r="r" b="b"/>
              <a:pathLst>
                <a:path w="281716" h="1" fill="none" extrusionOk="0">
                  <a:moveTo>
                    <a:pt x="0" y="1"/>
                  </a:moveTo>
                  <a:lnTo>
                    <a:pt x="281715" y="1"/>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5" name="Google Shape;675;p38"/>
            <p:cNvSpPr/>
            <p:nvPr/>
          </p:nvSpPr>
          <p:spPr>
            <a:xfrm>
              <a:off x="239950" y="2889125"/>
              <a:ext cx="7042900" cy="25"/>
            </a:xfrm>
            <a:custGeom>
              <a:avLst/>
              <a:gdLst/>
              <a:ahLst/>
              <a:cxnLst/>
              <a:rect l="l" t="t" r="r" b="b"/>
              <a:pathLst>
                <a:path w="281716" h="1" fill="none" extrusionOk="0">
                  <a:moveTo>
                    <a:pt x="0" y="0"/>
                  </a:moveTo>
                  <a:lnTo>
                    <a:pt x="281715" y="0"/>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6" name="Google Shape;676;p38"/>
            <p:cNvSpPr/>
            <p:nvPr/>
          </p:nvSpPr>
          <p:spPr>
            <a:xfrm>
              <a:off x="239950" y="2817575"/>
              <a:ext cx="7042900" cy="25"/>
            </a:xfrm>
            <a:custGeom>
              <a:avLst/>
              <a:gdLst/>
              <a:ahLst/>
              <a:cxnLst/>
              <a:rect l="l" t="t" r="r" b="b"/>
              <a:pathLst>
                <a:path w="281716" h="1" fill="none" extrusionOk="0">
                  <a:moveTo>
                    <a:pt x="0" y="1"/>
                  </a:moveTo>
                  <a:lnTo>
                    <a:pt x="281715" y="1"/>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7" name="Google Shape;677;p38"/>
            <p:cNvSpPr/>
            <p:nvPr/>
          </p:nvSpPr>
          <p:spPr>
            <a:xfrm>
              <a:off x="239950" y="2745150"/>
              <a:ext cx="7042900" cy="25"/>
            </a:xfrm>
            <a:custGeom>
              <a:avLst/>
              <a:gdLst/>
              <a:ahLst/>
              <a:cxnLst/>
              <a:rect l="l" t="t" r="r" b="b"/>
              <a:pathLst>
                <a:path w="281716" h="1" fill="none" extrusionOk="0">
                  <a:moveTo>
                    <a:pt x="0" y="0"/>
                  </a:moveTo>
                  <a:lnTo>
                    <a:pt x="281715" y="0"/>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8" name="Google Shape;678;p38"/>
            <p:cNvSpPr/>
            <p:nvPr/>
          </p:nvSpPr>
          <p:spPr>
            <a:xfrm>
              <a:off x="239950" y="2673600"/>
              <a:ext cx="7042900" cy="25"/>
            </a:xfrm>
            <a:custGeom>
              <a:avLst/>
              <a:gdLst/>
              <a:ahLst/>
              <a:cxnLst/>
              <a:rect l="l" t="t" r="r" b="b"/>
              <a:pathLst>
                <a:path w="281716" h="1" fill="none" extrusionOk="0">
                  <a:moveTo>
                    <a:pt x="0" y="1"/>
                  </a:moveTo>
                  <a:lnTo>
                    <a:pt x="281715" y="1"/>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9" name="Google Shape;679;p38"/>
            <p:cNvSpPr/>
            <p:nvPr/>
          </p:nvSpPr>
          <p:spPr>
            <a:xfrm>
              <a:off x="239950" y="2601175"/>
              <a:ext cx="7042900" cy="25"/>
            </a:xfrm>
            <a:custGeom>
              <a:avLst/>
              <a:gdLst/>
              <a:ahLst/>
              <a:cxnLst/>
              <a:rect l="l" t="t" r="r" b="b"/>
              <a:pathLst>
                <a:path w="281716" h="1" fill="none" extrusionOk="0">
                  <a:moveTo>
                    <a:pt x="0" y="0"/>
                  </a:moveTo>
                  <a:lnTo>
                    <a:pt x="281715" y="0"/>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0" name="Google Shape;680;p38"/>
            <p:cNvSpPr/>
            <p:nvPr/>
          </p:nvSpPr>
          <p:spPr>
            <a:xfrm>
              <a:off x="239950" y="2529625"/>
              <a:ext cx="7042900" cy="25"/>
            </a:xfrm>
            <a:custGeom>
              <a:avLst/>
              <a:gdLst/>
              <a:ahLst/>
              <a:cxnLst/>
              <a:rect l="l" t="t" r="r" b="b"/>
              <a:pathLst>
                <a:path w="281716" h="1" fill="none" extrusionOk="0">
                  <a:moveTo>
                    <a:pt x="0" y="1"/>
                  </a:moveTo>
                  <a:lnTo>
                    <a:pt x="281715" y="1"/>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1" name="Google Shape;681;p38"/>
            <p:cNvSpPr/>
            <p:nvPr/>
          </p:nvSpPr>
          <p:spPr>
            <a:xfrm>
              <a:off x="239950" y="2457200"/>
              <a:ext cx="7042900" cy="25"/>
            </a:xfrm>
            <a:custGeom>
              <a:avLst/>
              <a:gdLst/>
              <a:ahLst/>
              <a:cxnLst/>
              <a:rect l="l" t="t" r="r" b="b"/>
              <a:pathLst>
                <a:path w="281716" h="1" fill="none" extrusionOk="0">
                  <a:moveTo>
                    <a:pt x="0" y="0"/>
                  </a:moveTo>
                  <a:lnTo>
                    <a:pt x="281715" y="0"/>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2" name="Google Shape;682;p38"/>
            <p:cNvSpPr/>
            <p:nvPr/>
          </p:nvSpPr>
          <p:spPr>
            <a:xfrm>
              <a:off x="239950" y="2384750"/>
              <a:ext cx="7042900" cy="25"/>
            </a:xfrm>
            <a:custGeom>
              <a:avLst/>
              <a:gdLst/>
              <a:ahLst/>
              <a:cxnLst/>
              <a:rect l="l" t="t" r="r" b="b"/>
              <a:pathLst>
                <a:path w="281716" h="1" fill="none" extrusionOk="0">
                  <a:moveTo>
                    <a:pt x="0" y="0"/>
                  </a:moveTo>
                  <a:lnTo>
                    <a:pt x="281715" y="0"/>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3" name="Google Shape;683;p38"/>
            <p:cNvSpPr/>
            <p:nvPr/>
          </p:nvSpPr>
          <p:spPr>
            <a:xfrm>
              <a:off x="239950" y="2313225"/>
              <a:ext cx="7042900" cy="25"/>
            </a:xfrm>
            <a:custGeom>
              <a:avLst/>
              <a:gdLst/>
              <a:ahLst/>
              <a:cxnLst/>
              <a:rect l="l" t="t" r="r" b="b"/>
              <a:pathLst>
                <a:path w="281716" h="1" fill="none" extrusionOk="0">
                  <a:moveTo>
                    <a:pt x="0" y="0"/>
                  </a:moveTo>
                  <a:lnTo>
                    <a:pt x="281715" y="0"/>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4" name="Google Shape;684;p38"/>
            <p:cNvSpPr/>
            <p:nvPr/>
          </p:nvSpPr>
          <p:spPr>
            <a:xfrm>
              <a:off x="239950" y="2240775"/>
              <a:ext cx="7042900" cy="25"/>
            </a:xfrm>
            <a:custGeom>
              <a:avLst/>
              <a:gdLst/>
              <a:ahLst/>
              <a:cxnLst/>
              <a:rect l="l" t="t" r="r" b="b"/>
              <a:pathLst>
                <a:path w="281716" h="1" fill="none" extrusionOk="0">
                  <a:moveTo>
                    <a:pt x="0" y="0"/>
                  </a:moveTo>
                  <a:lnTo>
                    <a:pt x="281715" y="0"/>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5" name="Google Shape;685;p38"/>
            <p:cNvSpPr/>
            <p:nvPr/>
          </p:nvSpPr>
          <p:spPr>
            <a:xfrm>
              <a:off x="239950" y="2169250"/>
              <a:ext cx="7042900" cy="25"/>
            </a:xfrm>
            <a:custGeom>
              <a:avLst/>
              <a:gdLst/>
              <a:ahLst/>
              <a:cxnLst/>
              <a:rect l="l" t="t" r="r" b="b"/>
              <a:pathLst>
                <a:path w="281716" h="1" fill="none" extrusionOk="0">
                  <a:moveTo>
                    <a:pt x="0" y="0"/>
                  </a:moveTo>
                  <a:lnTo>
                    <a:pt x="281715" y="0"/>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6" name="Google Shape;686;p38"/>
            <p:cNvSpPr/>
            <p:nvPr/>
          </p:nvSpPr>
          <p:spPr>
            <a:xfrm>
              <a:off x="239950" y="2096800"/>
              <a:ext cx="7042900" cy="25"/>
            </a:xfrm>
            <a:custGeom>
              <a:avLst/>
              <a:gdLst/>
              <a:ahLst/>
              <a:cxnLst/>
              <a:rect l="l" t="t" r="r" b="b"/>
              <a:pathLst>
                <a:path w="281716" h="1" fill="none" extrusionOk="0">
                  <a:moveTo>
                    <a:pt x="0" y="0"/>
                  </a:moveTo>
                  <a:lnTo>
                    <a:pt x="281715" y="0"/>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7" name="Google Shape;687;p38"/>
            <p:cNvSpPr/>
            <p:nvPr/>
          </p:nvSpPr>
          <p:spPr>
            <a:xfrm>
              <a:off x="239950" y="2025275"/>
              <a:ext cx="7042900" cy="25"/>
            </a:xfrm>
            <a:custGeom>
              <a:avLst/>
              <a:gdLst/>
              <a:ahLst/>
              <a:cxnLst/>
              <a:rect l="l" t="t" r="r" b="b"/>
              <a:pathLst>
                <a:path w="281716" h="1" fill="none" extrusionOk="0">
                  <a:moveTo>
                    <a:pt x="0" y="0"/>
                  </a:moveTo>
                  <a:lnTo>
                    <a:pt x="281715" y="0"/>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8" name="Google Shape;688;p38"/>
            <p:cNvSpPr/>
            <p:nvPr/>
          </p:nvSpPr>
          <p:spPr>
            <a:xfrm>
              <a:off x="239950" y="1952825"/>
              <a:ext cx="7042900" cy="25"/>
            </a:xfrm>
            <a:custGeom>
              <a:avLst/>
              <a:gdLst/>
              <a:ahLst/>
              <a:cxnLst/>
              <a:rect l="l" t="t" r="r" b="b"/>
              <a:pathLst>
                <a:path w="281716" h="1" fill="none" extrusionOk="0">
                  <a:moveTo>
                    <a:pt x="0" y="0"/>
                  </a:moveTo>
                  <a:lnTo>
                    <a:pt x="281715" y="0"/>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9" name="Google Shape;689;p38"/>
            <p:cNvSpPr/>
            <p:nvPr/>
          </p:nvSpPr>
          <p:spPr>
            <a:xfrm>
              <a:off x="239950" y="1881300"/>
              <a:ext cx="7042900" cy="25"/>
            </a:xfrm>
            <a:custGeom>
              <a:avLst/>
              <a:gdLst/>
              <a:ahLst/>
              <a:cxnLst/>
              <a:rect l="l" t="t" r="r" b="b"/>
              <a:pathLst>
                <a:path w="281716" h="1" fill="none" extrusionOk="0">
                  <a:moveTo>
                    <a:pt x="0" y="0"/>
                  </a:moveTo>
                  <a:lnTo>
                    <a:pt x="281715" y="0"/>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0" name="Google Shape;690;p38"/>
            <p:cNvSpPr/>
            <p:nvPr/>
          </p:nvSpPr>
          <p:spPr>
            <a:xfrm>
              <a:off x="239950" y="1808850"/>
              <a:ext cx="7042900" cy="25"/>
            </a:xfrm>
            <a:custGeom>
              <a:avLst/>
              <a:gdLst/>
              <a:ahLst/>
              <a:cxnLst/>
              <a:rect l="l" t="t" r="r" b="b"/>
              <a:pathLst>
                <a:path w="281716" h="1" fill="none" extrusionOk="0">
                  <a:moveTo>
                    <a:pt x="0" y="0"/>
                  </a:moveTo>
                  <a:lnTo>
                    <a:pt x="281715" y="0"/>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1" name="Google Shape;691;p38"/>
            <p:cNvSpPr/>
            <p:nvPr/>
          </p:nvSpPr>
          <p:spPr>
            <a:xfrm>
              <a:off x="239950" y="1737325"/>
              <a:ext cx="7042900" cy="25"/>
            </a:xfrm>
            <a:custGeom>
              <a:avLst/>
              <a:gdLst/>
              <a:ahLst/>
              <a:cxnLst/>
              <a:rect l="l" t="t" r="r" b="b"/>
              <a:pathLst>
                <a:path w="281716" h="1" fill="none" extrusionOk="0">
                  <a:moveTo>
                    <a:pt x="0" y="0"/>
                  </a:moveTo>
                  <a:lnTo>
                    <a:pt x="281715" y="0"/>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2" name="Google Shape;692;p38"/>
            <p:cNvSpPr/>
            <p:nvPr/>
          </p:nvSpPr>
          <p:spPr>
            <a:xfrm>
              <a:off x="239950" y="1664875"/>
              <a:ext cx="7042900" cy="25"/>
            </a:xfrm>
            <a:custGeom>
              <a:avLst/>
              <a:gdLst/>
              <a:ahLst/>
              <a:cxnLst/>
              <a:rect l="l" t="t" r="r" b="b"/>
              <a:pathLst>
                <a:path w="281716" h="1" fill="none" extrusionOk="0">
                  <a:moveTo>
                    <a:pt x="0" y="0"/>
                  </a:moveTo>
                  <a:lnTo>
                    <a:pt x="281715" y="0"/>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3" name="Google Shape;693;p38"/>
            <p:cNvSpPr/>
            <p:nvPr/>
          </p:nvSpPr>
          <p:spPr>
            <a:xfrm>
              <a:off x="239950" y="1592425"/>
              <a:ext cx="7042900" cy="25"/>
            </a:xfrm>
            <a:custGeom>
              <a:avLst/>
              <a:gdLst/>
              <a:ahLst/>
              <a:cxnLst/>
              <a:rect l="l" t="t" r="r" b="b"/>
              <a:pathLst>
                <a:path w="281716" h="1" fill="none" extrusionOk="0">
                  <a:moveTo>
                    <a:pt x="0" y="0"/>
                  </a:moveTo>
                  <a:lnTo>
                    <a:pt x="281715" y="0"/>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4" name="Google Shape;694;p38"/>
            <p:cNvSpPr/>
            <p:nvPr/>
          </p:nvSpPr>
          <p:spPr>
            <a:xfrm>
              <a:off x="239950" y="1520900"/>
              <a:ext cx="7042900" cy="25"/>
            </a:xfrm>
            <a:custGeom>
              <a:avLst/>
              <a:gdLst/>
              <a:ahLst/>
              <a:cxnLst/>
              <a:rect l="l" t="t" r="r" b="b"/>
              <a:pathLst>
                <a:path w="281716" h="1" fill="none" extrusionOk="0">
                  <a:moveTo>
                    <a:pt x="0" y="0"/>
                  </a:moveTo>
                  <a:lnTo>
                    <a:pt x="281715" y="0"/>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5" name="Google Shape;695;p38"/>
            <p:cNvSpPr/>
            <p:nvPr/>
          </p:nvSpPr>
          <p:spPr>
            <a:xfrm>
              <a:off x="239950" y="1448450"/>
              <a:ext cx="7042900" cy="25"/>
            </a:xfrm>
            <a:custGeom>
              <a:avLst/>
              <a:gdLst/>
              <a:ahLst/>
              <a:cxnLst/>
              <a:rect l="l" t="t" r="r" b="b"/>
              <a:pathLst>
                <a:path w="281716" h="1" fill="none" extrusionOk="0">
                  <a:moveTo>
                    <a:pt x="0" y="0"/>
                  </a:moveTo>
                  <a:lnTo>
                    <a:pt x="281715" y="0"/>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6" name="Google Shape;696;p38"/>
            <p:cNvSpPr/>
            <p:nvPr/>
          </p:nvSpPr>
          <p:spPr>
            <a:xfrm>
              <a:off x="239950" y="1376925"/>
              <a:ext cx="7042900" cy="25"/>
            </a:xfrm>
            <a:custGeom>
              <a:avLst/>
              <a:gdLst/>
              <a:ahLst/>
              <a:cxnLst/>
              <a:rect l="l" t="t" r="r" b="b"/>
              <a:pathLst>
                <a:path w="281716" h="1" fill="none" extrusionOk="0">
                  <a:moveTo>
                    <a:pt x="0" y="0"/>
                  </a:moveTo>
                  <a:lnTo>
                    <a:pt x="281715" y="0"/>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7" name="Google Shape;697;p38"/>
            <p:cNvSpPr/>
            <p:nvPr/>
          </p:nvSpPr>
          <p:spPr>
            <a:xfrm>
              <a:off x="239950" y="1304475"/>
              <a:ext cx="7042900" cy="25"/>
            </a:xfrm>
            <a:custGeom>
              <a:avLst/>
              <a:gdLst/>
              <a:ahLst/>
              <a:cxnLst/>
              <a:rect l="l" t="t" r="r" b="b"/>
              <a:pathLst>
                <a:path w="281716" h="1" fill="none" extrusionOk="0">
                  <a:moveTo>
                    <a:pt x="0" y="0"/>
                  </a:moveTo>
                  <a:lnTo>
                    <a:pt x="281715" y="0"/>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8" name="Google Shape;698;p38"/>
            <p:cNvSpPr/>
            <p:nvPr/>
          </p:nvSpPr>
          <p:spPr>
            <a:xfrm>
              <a:off x="239950" y="1232950"/>
              <a:ext cx="7042900" cy="25"/>
            </a:xfrm>
            <a:custGeom>
              <a:avLst/>
              <a:gdLst/>
              <a:ahLst/>
              <a:cxnLst/>
              <a:rect l="l" t="t" r="r" b="b"/>
              <a:pathLst>
                <a:path w="281716" h="1" fill="none" extrusionOk="0">
                  <a:moveTo>
                    <a:pt x="0" y="0"/>
                  </a:moveTo>
                  <a:lnTo>
                    <a:pt x="281715" y="0"/>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9" name="Google Shape;699;p38"/>
            <p:cNvSpPr/>
            <p:nvPr/>
          </p:nvSpPr>
          <p:spPr>
            <a:xfrm>
              <a:off x="239950" y="1160500"/>
              <a:ext cx="7042900" cy="25"/>
            </a:xfrm>
            <a:custGeom>
              <a:avLst/>
              <a:gdLst/>
              <a:ahLst/>
              <a:cxnLst/>
              <a:rect l="l" t="t" r="r" b="b"/>
              <a:pathLst>
                <a:path w="281716" h="1" fill="none" extrusionOk="0">
                  <a:moveTo>
                    <a:pt x="0" y="0"/>
                  </a:moveTo>
                  <a:lnTo>
                    <a:pt x="281715" y="0"/>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0" name="Google Shape;700;p38"/>
            <p:cNvSpPr/>
            <p:nvPr/>
          </p:nvSpPr>
          <p:spPr>
            <a:xfrm>
              <a:off x="239950" y="1088975"/>
              <a:ext cx="7042900" cy="25"/>
            </a:xfrm>
            <a:custGeom>
              <a:avLst/>
              <a:gdLst/>
              <a:ahLst/>
              <a:cxnLst/>
              <a:rect l="l" t="t" r="r" b="b"/>
              <a:pathLst>
                <a:path w="281716" h="1" fill="none" extrusionOk="0">
                  <a:moveTo>
                    <a:pt x="0" y="0"/>
                  </a:moveTo>
                  <a:lnTo>
                    <a:pt x="281715" y="0"/>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1" name="Google Shape;701;p38"/>
            <p:cNvSpPr/>
            <p:nvPr/>
          </p:nvSpPr>
          <p:spPr>
            <a:xfrm>
              <a:off x="239950" y="1016525"/>
              <a:ext cx="7042900" cy="25"/>
            </a:xfrm>
            <a:custGeom>
              <a:avLst/>
              <a:gdLst/>
              <a:ahLst/>
              <a:cxnLst/>
              <a:rect l="l" t="t" r="r" b="b"/>
              <a:pathLst>
                <a:path w="281716" h="1" fill="none" extrusionOk="0">
                  <a:moveTo>
                    <a:pt x="0" y="0"/>
                  </a:moveTo>
                  <a:lnTo>
                    <a:pt x="281715" y="0"/>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2" name="Google Shape;702;p38"/>
            <p:cNvSpPr/>
            <p:nvPr/>
          </p:nvSpPr>
          <p:spPr>
            <a:xfrm>
              <a:off x="239950" y="945000"/>
              <a:ext cx="7042900" cy="25"/>
            </a:xfrm>
            <a:custGeom>
              <a:avLst/>
              <a:gdLst/>
              <a:ahLst/>
              <a:cxnLst/>
              <a:rect l="l" t="t" r="r" b="b"/>
              <a:pathLst>
                <a:path w="281716" h="1" fill="none" extrusionOk="0">
                  <a:moveTo>
                    <a:pt x="0" y="0"/>
                  </a:moveTo>
                  <a:lnTo>
                    <a:pt x="281715" y="0"/>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3" name="Google Shape;703;p38"/>
            <p:cNvSpPr/>
            <p:nvPr/>
          </p:nvSpPr>
          <p:spPr>
            <a:xfrm>
              <a:off x="7210375" y="872550"/>
              <a:ext cx="25" cy="3961625"/>
            </a:xfrm>
            <a:custGeom>
              <a:avLst/>
              <a:gdLst/>
              <a:ahLst/>
              <a:cxnLst/>
              <a:rect l="l" t="t" r="r" b="b"/>
              <a:pathLst>
                <a:path w="1" h="158465" fill="none" extrusionOk="0">
                  <a:moveTo>
                    <a:pt x="1" y="0"/>
                  </a:moveTo>
                  <a:lnTo>
                    <a:pt x="1"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4" name="Google Shape;704;p38"/>
            <p:cNvSpPr/>
            <p:nvPr/>
          </p:nvSpPr>
          <p:spPr>
            <a:xfrm>
              <a:off x="7137925" y="872550"/>
              <a:ext cx="25" cy="3961625"/>
            </a:xfrm>
            <a:custGeom>
              <a:avLst/>
              <a:gdLst/>
              <a:ahLst/>
              <a:cxnLst/>
              <a:rect l="l" t="t" r="r" b="b"/>
              <a:pathLst>
                <a:path w="1" h="158465" fill="none" extrusionOk="0">
                  <a:moveTo>
                    <a:pt x="1" y="0"/>
                  </a:moveTo>
                  <a:lnTo>
                    <a:pt x="1"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5" name="Google Shape;705;p38"/>
            <p:cNvSpPr/>
            <p:nvPr/>
          </p:nvSpPr>
          <p:spPr>
            <a:xfrm>
              <a:off x="7064575" y="872550"/>
              <a:ext cx="25" cy="3961625"/>
            </a:xfrm>
            <a:custGeom>
              <a:avLst/>
              <a:gdLst/>
              <a:ahLst/>
              <a:cxnLst/>
              <a:rect l="l" t="t" r="r" b="b"/>
              <a:pathLst>
                <a:path w="1" h="158465" fill="none" extrusionOk="0">
                  <a:moveTo>
                    <a:pt x="0" y="0"/>
                  </a:moveTo>
                  <a:lnTo>
                    <a:pt x="0"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6" name="Google Shape;706;p38"/>
            <p:cNvSpPr/>
            <p:nvPr/>
          </p:nvSpPr>
          <p:spPr>
            <a:xfrm>
              <a:off x="6992125" y="872550"/>
              <a:ext cx="25" cy="3961625"/>
            </a:xfrm>
            <a:custGeom>
              <a:avLst/>
              <a:gdLst/>
              <a:ahLst/>
              <a:cxnLst/>
              <a:rect l="l" t="t" r="r" b="b"/>
              <a:pathLst>
                <a:path w="1" h="158465" fill="none" extrusionOk="0">
                  <a:moveTo>
                    <a:pt x="0" y="0"/>
                  </a:moveTo>
                  <a:lnTo>
                    <a:pt x="0"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7" name="Google Shape;707;p38"/>
            <p:cNvSpPr/>
            <p:nvPr/>
          </p:nvSpPr>
          <p:spPr>
            <a:xfrm>
              <a:off x="6919675" y="872550"/>
              <a:ext cx="25" cy="3961625"/>
            </a:xfrm>
            <a:custGeom>
              <a:avLst/>
              <a:gdLst/>
              <a:ahLst/>
              <a:cxnLst/>
              <a:rect l="l" t="t" r="r" b="b"/>
              <a:pathLst>
                <a:path w="1" h="158465" fill="none" extrusionOk="0">
                  <a:moveTo>
                    <a:pt x="0" y="0"/>
                  </a:moveTo>
                  <a:lnTo>
                    <a:pt x="0"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8" name="Google Shape;708;p38"/>
            <p:cNvSpPr/>
            <p:nvPr/>
          </p:nvSpPr>
          <p:spPr>
            <a:xfrm>
              <a:off x="6847225" y="872550"/>
              <a:ext cx="25" cy="3961625"/>
            </a:xfrm>
            <a:custGeom>
              <a:avLst/>
              <a:gdLst/>
              <a:ahLst/>
              <a:cxnLst/>
              <a:rect l="l" t="t" r="r" b="b"/>
              <a:pathLst>
                <a:path w="1" h="158465" fill="none" extrusionOk="0">
                  <a:moveTo>
                    <a:pt x="1" y="0"/>
                  </a:moveTo>
                  <a:lnTo>
                    <a:pt x="1"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9" name="Google Shape;709;p38"/>
            <p:cNvSpPr/>
            <p:nvPr/>
          </p:nvSpPr>
          <p:spPr>
            <a:xfrm>
              <a:off x="6774775" y="872550"/>
              <a:ext cx="25" cy="3961625"/>
            </a:xfrm>
            <a:custGeom>
              <a:avLst/>
              <a:gdLst/>
              <a:ahLst/>
              <a:cxnLst/>
              <a:rect l="l" t="t" r="r" b="b"/>
              <a:pathLst>
                <a:path w="1" h="158465" fill="none" extrusionOk="0">
                  <a:moveTo>
                    <a:pt x="1" y="0"/>
                  </a:moveTo>
                  <a:lnTo>
                    <a:pt x="1"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0" name="Google Shape;710;p38"/>
            <p:cNvSpPr/>
            <p:nvPr/>
          </p:nvSpPr>
          <p:spPr>
            <a:xfrm>
              <a:off x="6702325" y="872550"/>
              <a:ext cx="25" cy="3961625"/>
            </a:xfrm>
            <a:custGeom>
              <a:avLst/>
              <a:gdLst/>
              <a:ahLst/>
              <a:cxnLst/>
              <a:rect l="l" t="t" r="r" b="b"/>
              <a:pathLst>
                <a:path w="1" h="158465" fill="none" extrusionOk="0">
                  <a:moveTo>
                    <a:pt x="1" y="0"/>
                  </a:moveTo>
                  <a:lnTo>
                    <a:pt x="1"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1" name="Google Shape;711;p38"/>
            <p:cNvSpPr/>
            <p:nvPr/>
          </p:nvSpPr>
          <p:spPr>
            <a:xfrm>
              <a:off x="6628975" y="872550"/>
              <a:ext cx="25" cy="3961625"/>
            </a:xfrm>
            <a:custGeom>
              <a:avLst/>
              <a:gdLst/>
              <a:ahLst/>
              <a:cxnLst/>
              <a:rect l="l" t="t" r="r" b="b"/>
              <a:pathLst>
                <a:path w="1" h="158465" fill="none" extrusionOk="0">
                  <a:moveTo>
                    <a:pt x="0" y="0"/>
                  </a:moveTo>
                  <a:lnTo>
                    <a:pt x="0"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2" name="Google Shape;712;p38"/>
            <p:cNvSpPr/>
            <p:nvPr/>
          </p:nvSpPr>
          <p:spPr>
            <a:xfrm>
              <a:off x="6556525" y="872550"/>
              <a:ext cx="25" cy="3961625"/>
            </a:xfrm>
            <a:custGeom>
              <a:avLst/>
              <a:gdLst/>
              <a:ahLst/>
              <a:cxnLst/>
              <a:rect l="l" t="t" r="r" b="b"/>
              <a:pathLst>
                <a:path w="1" h="158465" fill="none" extrusionOk="0">
                  <a:moveTo>
                    <a:pt x="1" y="0"/>
                  </a:moveTo>
                  <a:lnTo>
                    <a:pt x="1"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3" name="Google Shape;713;p38"/>
            <p:cNvSpPr/>
            <p:nvPr/>
          </p:nvSpPr>
          <p:spPr>
            <a:xfrm>
              <a:off x="6484075" y="872550"/>
              <a:ext cx="25" cy="3961625"/>
            </a:xfrm>
            <a:custGeom>
              <a:avLst/>
              <a:gdLst/>
              <a:ahLst/>
              <a:cxnLst/>
              <a:rect l="l" t="t" r="r" b="b"/>
              <a:pathLst>
                <a:path w="1" h="158465" fill="none" extrusionOk="0">
                  <a:moveTo>
                    <a:pt x="1" y="0"/>
                  </a:moveTo>
                  <a:lnTo>
                    <a:pt x="1"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4" name="Google Shape;714;p38"/>
            <p:cNvSpPr/>
            <p:nvPr/>
          </p:nvSpPr>
          <p:spPr>
            <a:xfrm>
              <a:off x="6411625" y="872550"/>
              <a:ext cx="25" cy="3961625"/>
            </a:xfrm>
            <a:custGeom>
              <a:avLst/>
              <a:gdLst/>
              <a:ahLst/>
              <a:cxnLst/>
              <a:rect l="l" t="t" r="r" b="b"/>
              <a:pathLst>
                <a:path w="1" h="158465" fill="none" extrusionOk="0">
                  <a:moveTo>
                    <a:pt x="1" y="0"/>
                  </a:moveTo>
                  <a:lnTo>
                    <a:pt x="1"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5" name="Google Shape;715;p38"/>
            <p:cNvSpPr/>
            <p:nvPr/>
          </p:nvSpPr>
          <p:spPr>
            <a:xfrm>
              <a:off x="6339175" y="872550"/>
              <a:ext cx="25" cy="3961625"/>
            </a:xfrm>
            <a:custGeom>
              <a:avLst/>
              <a:gdLst/>
              <a:ahLst/>
              <a:cxnLst/>
              <a:rect l="l" t="t" r="r" b="b"/>
              <a:pathLst>
                <a:path w="1" h="158465" fill="none" extrusionOk="0">
                  <a:moveTo>
                    <a:pt x="1" y="0"/>
                  </a:moveTo>
                  <a:lnTo>
                    <a:pt x="1"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6" name="Google Shape;716;p38"/>
            <p:cNvSpPr/>
            <p:nvPr/>
          </p:nvSpPr>
          <p:spPr>
            <a:xfrm>
              <a:off x="6266750" y="872550"/>
              <a:ext cx="25" cy="3961625"/>
            </a:xfrm>
            <a:custGeom>
              <a:avLst/>
              <a:gdLst/>
              <a:ahLst/>
              <a:cxnLst/>
              <a:rect l="l" t="t" r="r" b="b"/>
              <a:pathLst>
                <a:path w="1" h="158465" fill="none" extrusionOk="0">
                  <a:moveTo>
                    <a:pt x="0" y="0"/>
                  </a:moveTo>
                  <a:lnTo>
                    <a:pt x="0"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7" name="Google Shape;717;p38"/>
            <p:cNvSpPr/>
            <p:nvPr/>
          </p:nvSpPr>
          <p:spPr>
            <a:xfrm>
              <a:off x="6193375" y="872550"/>
              <a:ext cx="25" cy="3961625"/>
            </a:xfrm>
            <a:custGeom>
              <a:avLst/>
              <a:gdLst/>
              <a:ahLst/>
              <a:cxnLst/>
              <a:rect l="l" t="t" r="r" b="b"/>
              <a:pathLst>
                <a:path w="1" h="158465" fill="none" extrusionOk="0">
                  <a:moveTo>
                    <a:pt x="1" y="0"/>
                  </a:moveTo>
                  <a:lnTo>
                    <a:pt x="1"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8" name="Google Shape;718;p38"/>
            <p:cNvSpPr/>
            <p:nvPr/>
          </p:nvSpPr>
          <p:spPr>
            <a:xfrm>
              <a:off x="6120925" y="872550"/>
              <a:ext cx="25" cy="3961625"/>
            </a:xfrm>
            <a:custGeom>
              <a:avLst/>
              <a:gdLst/>
              <a:ahLst/>
              <a:cxnLst/>
              <a:rect l="l" t="t" r="r" b="b"/>
              <a:pathLst>
                <a:path w="1" h="158465" fill="none" extrusionOk="0">
                  <a:moveTo>
                    <a:pt x="1" y="0"/>
                  </a:moveTo>
                  <a:lnTo>
                    <a:pt x="1"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9" name="Google Shape;719;p38"/>
            <p:cNvSpPr/>
            <p:nvPr/>
          </p:nvSpPr>
          <p:spPr>
            <a:xfrm>
              <a:off x="6048475" y="872550"/>
              <a:ext cx="25" cy="3961625"/>
            </a:xfrm>
            <a:custGeom>
              <a:avLst/>
              <a:gdLst/>
              <a:ahLst/>
              <a:cxnLst/>
              <a:rect l="l" t="t" r="r" b="b"/>
              <a:pathLst>
                <a:path w="1" h="158465" fill="none" extrusionOk="0">
                  <a:moveTo>
                    <a:pt x="1" y="0"/>
                  </a:moveTo>
                  <a:lnTo>
                    <a:pt x="1"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0" name="Google Shape;720;p38"/>
            <p:cNvSpPr/>
            <p:nvPr/>
          </p:nvSpPr>
          <p:spPr>
            <a:xfrm>
              <a:off x="5976050" y="872550"/>
              <a:ext cx="25" cy="3961625"/>
            </a:xfrm>
            <a:custGeom>
              <a:avLst/>
              <a:gdLst/>
              <a:ahLst/>
              <a:cxnLst/>
              <a:rect l="l" t="t" r="r" b="b"/>
              <a:pathLst>
                <a:path w="1" h="158465" fill="none" extrusionOk="0">
                  <a:moveTo>
                    <a:pt x="0" y="0"/>
                  </a:moveTo>
                  <a:lnTo>
                    <a:pt x="0"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1" name="Google Shape;721;p38"/>
            <p:cNvSpPr/>
            <p:nvPr/>
          </p:nvSpPr>
          <p:spPr>
            <a:xfrm>
              <a:off x="5903600" y="872550"/>
              <a:ext cx="25" cy="3961625"/>
            </a:xfrm>
            <a:custGeom>
              <a:avLst/>
              <a:gdLst/>
              <a:ahLst/>
              <a:cxnLst/>
              <a:rect l="l" t="t" r="r" b="b"/>
              <a:pathLst>
                <a:path w="1" h="158465" fill="none" extrusionOk="0">
                  <a:moveTo>
                    <a:pt x="0" y="0"/>
                  </a:moveTo>
                  <a:lnTo>
                    <a:pt x="0"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2" name="Google Shape;722;p38"/>
            <p:cNvSpPr/>
            <p:nvPr/>
          </p:nvSpPr>
          <p:spPr>
            <a:xfrm>
              <a:off x="5830225" y="872550"/>
              <a:ext cx="25" cy="3961625"/>
            </a:xfrm>
            <a:custGeom>
              <a:avLst/>
              <a:gdLst/>
              <a:ahLst/>
              <a:cxnLst/>
              <a:rect l="l" t="t" r="r" b="b"/>
              <a:pathLst>
                <a:path w="1" h="158465" fill="none" extrusionOk="0">
                  <a:moveTo>
                    <a:pt x="1" y="0"/>
                  </a:moveTo>
                  <a:lnTo>
                    <a:pt x="1"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3" name="Google Shape;723;p38"/>
            <p:cNvSpPr/>
            <p:nvPr/>
          </p:nvSpPr>
          <p:spPr>
            <a:xfrm>
              <a:off x="5757775" y="872550"/>
              <a:ext cx="25" cy="3961625"/>
            </a:xfrm>
            <a:custGeom>
              <a:avLst/>
              <a:gdLst/>
              <a:ahLst/>
              <a:cxnLst/>
              <a:rect l="l" t="t" r="r" b="b"/>
              <a:pathLst>
                <a:path w="1" h="158465" fill="none" extrusionOk="0">
                  <a:moveTo>
                    <a:pt x="1" y="0"/>
                  </a:moveTo>
                  <a:lnTo>
                    <a:pt x="1"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4" name="Google Shape;724;p38"/>
            <p:cNvSpPr/>
            <p:nvPr/>
          </p:nvSpPr>
          <p:spPr>
            <a:xfrm>
              <a:off x="5685325" y="872550"/>
              <a:ext cx="25" cy="3961625"/>
            </a:xfrm>
            <a:custGeom>
              <a:avLst/>
              <a:gdLst/>
              <a:ahLst/>
              <a:cxnLst/>
              <a:rect l="l" t="t" r="r" b="b"/>
              <a:pathLst>
                <a:path w="1" h="158465" fill="none" extrusionOk="0">
                  <a:moveTo>
                    <a:pt x="1" y="0"/>
                  </a:moveTo>
                  <a:lnTo>
                    <a:pt x="1"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5" name="Google Shape;725;p38"/>
            <p:cNvSpPr/>
            <p:nvPr/>
          </p:nvSpPr>
          <p:spPr>
            <a:xfrm>
              <a:off x="5612900" y="872550"/>
              <a:ext cx="25" cy="3961625"/>
            </a:xfrm>
            <a:custGeom>
              <a:avLst/>
              <a:gdLst/>
              <a:ahLst/>
              <a:cxnLst/>
              <a:rect l="l" t="t" r="r" b="b"/>
              <a:pathLst>
                <a:path w="1" h="158465" fill="none" extrusionOk="0">
                  <a:moveTo>
                    <a:pt x="0" y="0"/>
                  </a:moveTo>
                  <a:lnTo>
                    <a:pt x="0"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6" name="Google Shape;726;p38"/>
            <p:cNvSpPr/>
            <p:nvPr/>
          </p:nvSpPr>
          <p:spPr>
            <a:xfrm>
              <a:off x="5540450" y="872550"/>
              <a:ext cx="25" cy="3961625"/>
            </a:xfrm>
            <a:custGeom>
              <a:avLst/>
              <a:gdLst/>
              <a:ahLst/>
              <a:cxnLst/>
              <a:rect l="l" t="t" r="r" b="b"/>
              <a:pathLst>
                <a:path w="1" h="158465" fill="none" extrusionOk="0">
                  <a:moveTo>
                    <a:pt x="0" y="0"/>
                  </a:moveTo>
                  <a:lnTo>
                    <a:pt x="0"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7" name="Google Shape;727;p38"/>
            <p:cNvSpPr/>
            <p:nvPr/>
          </p:nvSpPr>
          <p:spPr>
            <a:xfrm>
              <a:off x="5468000" y="872550"/>
              <a:ext cx="25" cy="3961625"/>
            </a:xfrm>
            <a:custGeom>
              <a:avLst/>
              <a:gdLst/>
              <a:ahLst/>
              <a:cxnLst/>
              <a:rect l="l" t="t" r="r" b="b"/>
              <a:pathLst>
                <a:path w="1" h="158465" fill="none" extrusionOk="0">
                  <a:moveTo>
                    <a:pt x="0" y="0"/>
                  </a:moveTo>
                  <a:lnTo>
                    <a:pt x="0"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8" name="Google Shape;728;p38"/>
            <p:cNvSpPr/>
            <p:nvPr/>
          </p:nvSpPr>
          <p:spPr>
            <a:xfrm>
              <a:off x="5394625" y="872550"/>
              <a:ext cx="25" cy="3961625"/>
            </a:xfrm>
            <a:custGeom>
              <a:avLst/>
              <a:gdLst/>
              <a:ahLst/>
              <a:cxnLst/>
              <a:rect l="l" t="t" r="r" b="b"/>
              <a:pathLst>
                <a:path w="1" h="158465" fill="none" extrusionOk="0">
                  <a:moveTo>
                    <a:pt x="1" y="0"/>
                  </a:moveTo>
                  <a:lnTo>
                    <a:pt x="1"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9" name="Google Shape;729;p38"/>
            <p:cNvSpPr/>
            <p:nvPr/>
          </p:nvSpPr>
          <p:spPr>
            <a:xfrm>
              <a:off x="5322200" y="872550"/>
              <a:ext cx="25" cy="3961625"/>
            </a:xfrm>
            <a:custGeom>
              <a:avLst/>
              <a:gdLst/>
              <a:ahLst/>
              <a:cxnLst/>
              <a:rect l="l" t="t" r="r" b="b"/>
              <a:pathLst>
                <a:path w="1" h="158465" fill="none" extrusionOk="0">
                  <a:moveTo>
                    <a:pt x="0" y="0"/>
                  </a:moveTo>
                  <a:lnTo>
                    <a:pt x="0"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0" name="Google Shape;730;p38"/>
            <p:cNvSpPr/>
            <p:nvPr/>
          </p:nvSpPr>
          <p:spPr>
            <a:xfrm>
              <a:off x="5249750" y="872550"/>
              <a:ext cx="25" cy="3961625"/>
            </a:xfrm>
            <a:custGeom>
              <a:avLst/>
              <a:gdLst/>
              <a:ahLst/>
              <a:cxnLst/>
              <a:rect l="l" t="t" r="r" b="b"/>
              <a:pathLst>
                <a:path w="1" h="158465" fill="none" extrusionOk="0">
                  <a:moveTo>
                    <a:pt x="0" y="0"/>
                  </a:moveTo>
                  <a:lnTo>
                    <a:pt x="0"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1" name="Google Shape;731;p38"/>
            <p:cNvSpPr/>
            <p:nvPr/>
          </p:nvSpPr>
          <p:spPr>
            <a:xfrm>
              <a:off x="5177300" y="872550"/>
              <a:ext cx="25" cy="3961625"/>
            </a:xfrm>
            <a:custGeom>
              <a:avLst/>
              <a:gdLst/>
              <a:ahLst/>
              <a:cxnLst/>
              <a:rect l="l" t="t" r="r" b="b"/>
              <a:pathLst>
                <a:path w="1" h="158465" fill="none" extrusionOk="0">
                  <a:moveTo>
                    <a:pt x="0" y="0"/>
                  </a:moveTo>
                  <a:lnTo>
                    <a:pt x="0"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2" name="Google Shape;732;p38"/>
            <p:cNvSpPr/>
            <p:nvPr/>
          </p:nvSpPr>
          <p:spPr>
            <a:xfrm>
              <a:off x="5104850" y="872550"/>
              <a:ext cx="25" cy="3961625"/>
            </a:xfrm>
            <a:custGeom>
              <a:avLst/>
              <a:gdLst/>
              <a:ahLst/>
              <a:cxnLst/>
              <a:rect l="l" t="t" r="r" b="b"/>
              <a:pathLst>
                <a:path w="1" h="158465" fill="none" extrusionOk="0">
                  <a:moveTo>
                    <a:pt x="0" y="0"/>
                  </a:moveTo>
                  <a:lnTo>
                    <a:pt x="0"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3" name="Google Shape;733;p38"/>
            <p:cNvSpPr/>
            <p:nvPr/>
          </p:nvSpPr>
          <p:spPr>
            <a:xfrm>
              <a:off x="5032400" y="872550"/>
              <a:ext cx="25" cy="3961625"/>
            </a:xfrm>
            <a:custGeom>
              <a:avLst/>
              <a:gdLst/>
              <a:ahLst/>
              <a:cxnLst/>
              <a:rect l="l" t="t" r="r" b="b"/>
              <a:pathLst>
                <a:path w="1" h="158465" fill="none" extrusionOk="0">
                  <a:moveTo>
                    <a:pt x="1" y="0"/>
                  </a:moveTo>
                  <a:lnTo>
                    <a:pt x="1"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4" name="Google Shape;734;p38"/>
            <p:cNvSpPr/>
            <p:nvPr/>
          </p:nvSpPr>
          <p:spPr>
            <a:xfrm>
              <a:off x="4959050" y="872550"/>
              <a:ext cx="25" cy="3961625"/>
            </a:xfrm>
            <a:custGeom>
              <a:avLst/>
              <a:gdLst/>
              <a:ahLst/>
              <a:cxnLst/>
              <a:rect l="l" t="t" r="r" b="b"/>
              <a:pathLst>
                <a:path w="1" h="158465" fill="none" extrusionOk="0">
                  <a:moveTo>
                    <a:pt x="0" y="0"/>
                  </a:moveTo>
                  <a:lnTo>
                    <a:pt x="0"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5" name="Google Shape;735;p38"/>
            <p:cNvSpPr/>
            <p:nvPr/>
          </p:nvSpPr>
          <p:spPr>
            <a:xfrm>
              <a:off x="4886600" y="872550"/>
              <a:ext cx="25" cy="3961625"/>
            </a:xfrm>
            <a:custGeom>
              <a:avLst/>
              <a:gdLst/>
              <a:ahLst/>
              <a:cxnLst/>
              <a:rect l="l" t="t" r="r" b="b"/>
              <a:pathLst>
                <a:path w="1" h="158465" fill="none" extrusionOk="0">
                  <a:moveTo>
                    <a:pt x="0" y="0"/>
                  </a:moveTo>
                  <a:lnTo>
                    <a:pt x="0"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6" name="Google Shape;736;p38"/>
            <p:cNvSpPr/>
            <p:nvPr/>
          </p:nvSpPr>
          <p:spPr>
            <a:xfrm>
              <a:off x="4814150" y="872550"/>
              <a:ext cx="25" cy="3961625"/>
            </a:xfrm>
            <a:custGeom>
              <a:avLst/>
              <a:gdLst/>
              <a:ahLst/>
              <a:cxnLst/>
              <a:rect l="l" t="t" r="r" b="b"/>
              <a:pathLst>
                <a:path w="1" h="158465" fill="none" extrusionOk="0">
                  <a:moveTo>
                    <a:pt x="0" y="0"/>
                  </a:moveTo>
                  <a:lnTo>
                    <a:pt x="0"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7" name="Google Shape;737;p38"/>
            <p:cNvSpPr/>
            <p:nvPr/>
          </p:nvSpPr>
          <p:spPr>
            <a:xfrm>
              <a:off x="4741700" y="872550"/>
              <a:ext cx="25" cy="3961625"/>
            </a:xfrm>
            <a:custGeom>
              <a:avLst/>
              <a:gdLst/>
              <a:ahLst/>
              <a:cxnLst/>
              <a:rect l="l" t="t" r="r" b="b"/>
              <a:pathLst>
                <a:path w="1" h="158465" fill="none" extrusionOk="0">
                  <a:moveTo>
                    <a:pt x="1" y="0"/>
                  </a:moveTo>
                  <a:lnTo>
                    <a:pt x="1"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8" name="Google Shape;738;p38"/>
            <p:cNvSpPr/>
            <p:nvPr/>
          </p:nvSpPr>
          <p:spPr>
            <a:xfrm>
              <a:off x="4669250" y="872550"/>
              <a:ext cx="25" cy="3961625"/>
            </a:xfrm>
            <a:custGeom>
              <a:avLst/>
              <a:gdLst/>
              <a:ahLst/>
              <a:cxnLst/>
              <a:rect l="l" t="t" r="r" b="b"/>
              <a:pathLst>
                <a:path w="1" h="158465" fill="none" extrusionOk="0">
                  <a:moveTo>
                    <a:pt x="1" y="0"/>
                  </a:moveTo>
                  <a:lnTo>
                    <a:pt x="1"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9" name="Google Shape;739;p38"/>
            <p:cNvSpPr/>
            <p:nvPr/>
          </p:nvSpPr>
          <p:spPr>
            <a:xfrm>
              <a:off x="4596800" y="872550"/>
              <a:ext cx="25" cy="3961625"/>
            </a:xfrm>
            <a:custGeom>
              <a:avLst/>
              <a:gdLst/>
              <a:ahLst/>
              <a:cxnLst/>
              <a:rect l="l" t="t" r="r" b="b"/>
              <a:pathLst>
                <a:path w="1" h="158465" fill="none" extrusionOk="0">
                  <a:moveTo>
                    <a:pt x="1" y="0"/>
                  </a:moveTo>
                  <a:lnTo>
                    <a:pt x="1"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0" name="Google Shape;740;p38"/>
            <p:cNvSpPr/>
            <p:nvPr/>
          </p:nvSpPr>
          <p:spPr>
            <a:xfrm>
              <a:off x="4523450" y="872550"/>
              <a:ext cx="25" cy="3961625"/>
            </a:xfrm>
            <a:custGeom>
              <a:avLst/>
              <a:gdLst/>
              <a:ahLst/>
              <a:cxnLst/>
              <a:rect l="l" t="t" r="r" b="b"/>
              <a:pathLst>
                <a:path w="1" h="158465" fill="none" extrusionOk="0">
                  <a:moveTo>
                    <a:pt x="0" y="0"/>
                  </a:moveTo>
                  <a:lnTo>
                    <a:pt x="0"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1" name="Google Shape;741;p38"/>
            <p:cNvSpPr/>
            <p:nvPr/>
          </p:nvSpPr>
          <p:spPr>
            <a:xfrm>
              <a:off x="4451000" y="872550"/>
              <a:ext cx="25" cy="3961625"/>
            </a:xfrm>
            <a:custGeom>
              <a:avLst/>
              <a:gdLst/>
              <a:ahLst/>
              <a:cxnLst/>
              <a:rect l="l" t="t" r="r" b="b"/>
              <a:pathLst>
                <a:path w="1" h="158465" fill="none" extrusionOk="0">
                  <a:moveTo>
                    <a:pt x="0" y="0"/>
                  </a:moveTo>
                  <a:lnTo>
                    <a:pt x="0"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2" name="Google Shape;742;p38"/>
            <p:cNvSpPr/>
            <p:nvPr/>
          </p:nvSpPr>
          <p:spPr>
            <a:xfrm>
              <a:off x="4378550" y="872550"/>
              <a:ext cx="25" cy="3961625"/>
            </a:xfrm>
            <a:custGeom>
              <a:avLst/>
              <a:gdLst/>
              <a:ahLst/>
              <a:cxnLst/>
              <a:rect l="l" t="t" r="r" b="b"/>
              <a:pathLst>
                <a:path w="1" h="158465" fill="none" extrusionOk="0">
                  <a:moveTo>
                    <a:pt x="1" y="0"/>
                  </a:moveTo>
                  <a:lnTo>
                    <a:pt x="1"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3" name="Google Shape;743;p38"/>
            <p:cNvSpPr/>
            <p:nvPr/>
          </p:nvSpPr>
          <p:spPr>
            <a:xfrm>
              <a:off x="4306100" y="872550"/>
              <a:ext cx="25" cy="3961625"/>
            </a:xfrm>
            <a:custGeom>
              <a:avLst/>
              <a:gdLst/>
              <a:ahLst/>
              <a:cxnLst/>
              <a:rect l="l" t="t" r="r" b="b"/>
              <a:pathLst>
                <a:path w="1" h="158465" fill="none" extrusionOk="0">
                  <a:moveTo>
                    <a:pt x="1" y="0"/>
                  </a:moveTo>
                  <a:lnTo>
                    <a:pt x="1"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4" name="Google Shape;744;p38"/>
            <p:cNvSpPr/>
            <p:nvPr/>
          </p:nvSpPr>
          <p:spPr>
            <a:xfrm>
              <a:off x="4233650" y="872550"/>
              <a:ext cx="25" cy="3961625"/>
            </a:xfrm>
            <a:custGeom>
              <a:avLst/>
              <a:gdLst/>
              <a:ahLst/>
              <a:cxnLst/>
              <a:rect l="l" t="t" r="r" b="b"/>
              <a:pathLst>
                <a:path w="1" h="158465" fill="none" extrusionOk="0">
                  <a:moveTo>
                    <a:pt x="1" y="0"/>
                  </a:moveTo>
                  <a:lnTo>
                    <a:pt x="1"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5" name="Google Shape;745;p38"/>
            <p:cNvSpPr/>
            <p:nvPr/>
          </p:nvSpPr>
          <p:spPr>
            <a:xfrm>
              <a:off x="4160300" y="872550"/>
              <a:ext cx="25" cy="3961625"/>
            </a:xfrm>
            <a:custGeom>
              <a:avLst/>
              <a:gdLst/>
              <a:ahLst/>
              <a:cxnLst/>
              <a:rect l="l" t="t" r="r" b="b"/>
              <a:pathLst>
                <a:path w="1" h="158465" fill="none" extrusionOk="0">
                  <a:moveTo>
                    <a:pt x="0" y="0"/>
                  </a:moveTo>
                  <a:lnTo>
                    <a:pt x="0"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6" name="Google Shape;746;p38"/>
            <p:cNvSpPr/>
            <p:nvPr/>
          </p:nvSpPr>
          <p:spPr>
            <a:xfrm>
              <a:off x="4087850" y="872550"/>
              <a:ext cx="25" cy="3961625"/>
            </a:xfrm>
            <a:custGeom>
              <a:avLst/>
              <a:gdLst/>
              <a:ahLst/>
              <a:cxnLst/>
              <a:rect l="l" t="t" r="r" b="b"/>
              <a:pathLst>
                <a:path w="1" h="158465" fill="none" extrusionOk="0">
                  <a:moveTo>
                    <a:pt x="1" y="0"/>
                  </a:moveTo>
                  <a:lnTo>
                    <a:pt x="1"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7" name="Google Shape;747;p38"/>
            <p:cNvSpPr/>
            <p:nvPr/>
          </p:nvSpPr>
          <p:spPr>
            <a:xfrm>
              <a:off x="4015400" y="872550"/>
              <a:ext cx="25" cy="3961625"/>
            </a:xfrm>
            <a:custGeom>
              <a:avLst/>
              <a:gdLst/>
              <a:ahLst/>
              <a:cxnLst/>
              <a:rect l="l" t="t" r="r" b="b"/>
              <a:pathLst>
                <a:path w="1" h="158465" fill="none" extrusionOk="0">
                  <a:moveTo>
                    <a:pt x="1" y="0"/>
                  </a:moveTo>
                  <a:lnTo>
                    <a:pt x="1"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8" name="Google Shape;748;p38"/>
            <p:cNvSpPr/>
            <p:nvPr/>
          </p:nvSpPr>
          <p:spPr>
            <a:xfrm>
              <a:off x="3942950" y="872550"/>
              <a:ext cx="25" cy="3961625"/>
            </a:xfrm>
            <a:custGeom>
              <a:avLst/>
              <a:gdLst/>
              <a:ahLst/>
              <a:cxnLst/>
              <a:rect l="l" t="t" r="r" b="b"/>
              <a:pathLst>
                <a:path w="1" h="158465" fill="none" extrusionOk="0">
                  <a:moveTo>
                    <a:pt x="1" y="0"/>
                  </a:moveTo>
                  <a:lnTo>
                    <a:pt x="1"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9" name="Google Shape;749;p38"/>
            <p:cNvSpPr/>
            <p:nvPr/>
          </p:nvSpPr>
          <p:spPr>
            <a:xfrm>
              <a:off x="3870500" y="872550"/>
              <a:ext cx="25" cy="3961625"/>
            </a:xfrm>
            <a:custGeom>
              <a:avLst/>
              <a:gdLst/>
              <a:ahLst/>
              <a:cxnLst/>
              <a:rect l="l" t="t" r="r" b="b"/>
              <a:pathLst>
                <a:path w="1" h="158465" fill="none" extrusionOk="0">
                  <a:moveTo>
                    <a:pt x="1" y="0"/>
                  </a:moveTo>
                  <a:lnTo>
                    <a:pt x="1"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0" name="Google Shape;750;p38"/>
            <p:cNvSpPr/>
            <p:nvPr/>
          </p:nvSpPr>
          <p:spPr>
            <a:xfrm>
              <a:off x="3798075" y="872550"/>
              <a:ext cx="25" cy="3961625"/>
            </a:xfrm>
            <a:custGeom>
              <a:avLst/>
              <a:gdLst/>
              <a:ahLst/>
              <a:cxnLst/>
              <a:rect l="l" t="t" r="r" b="b"/>
              <a:pathLst>
                <a:path w="1" h="158465" fill="none" extrusionOk="0">
                  <a:moveTo>
                    <a:pt x="0" y="0"/>
                  </a:moveTo>
                  <a:lnTo>
                    <a:pt x="0"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1" name="Google Shape;751;p38"/>
            <p:cNvSpPr/>
            <p:nvPr/>
          </p:nvSpPr>
          <p:spPr>
            <a:xfrm>
              <a:off x="3724700" y="872550"/>
              <a:ext cx="25" cy="3961625"/>
            </a:xfrm>
            <a:custGeom>
              <a:avLst/>
              <a:gdLst/>
              <a:ahLst/>
              <a:cxnLst/>
              <a:rect l="l" t="t" r="r" b="b"/>
              <a:pathLst>
                <a:path w="1" h="158465" fill="none" extrusionOk="0">
                  <a:moveTo>
                    <a:pt x="1" y="0"/>
                  </a:moveTo>
                  <a:lnTo>
                    <a:pt x="1"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2" name="Google Shape;752;p38"/>
            <p:cNvSpPr/>
            <p:nvPr/>
          </p:nvSpPr>
          <p:spPr>
            <a:xfrm>
              <a:off x="3652250" y="872550"/>
              <a:ext cx="25" cy="3961625"/>
            </a:xfrm>
            <a:custGeom>
              <a:avLst/>
              <a:gdLst/>
              <a:ahLst/>
              <a:cxnLst/>
              <a:rect l="l" t="t" r="r" b="b"/>
              <a:pathLst>
                <a:path w="1" h="158465" fill="none" extrusionOk="0">
                  <a:moveTo>
                    <a:pt x="1" y="0"/>
                  </a:moveTo>
                  <a:lnTo>
                    <a:pt x="1"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3" name="Google Shape;753;p38"/>
            <p:cNvSpPr/>
            <p:nvPr/>
          </p:nvSpPr>
          <p:spPr>
            <a:xfrm>
              <a:off x="3579800" y="872550"/>
              <a:ext cx="25" cy="3961625"/>
            </a:xfrm>
            <a:custGeom>
              <a:avLst/>
              <a:gdLst/>
              <a:ahLst/>
              <a:cxnLst/>
              <a:rect l="l" t="t" r="r" b="b"/>
              <a:pathLst>
                <a:path w="1" h="158465" fill="none" extrusionOk="0">
                  <a:moveTo>
                    <a:pt x="1" y="0"/>
                  </a:moveTo>
                  <a:lnTo>
                    <a:pt x="1"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4" name="Google Shape;754;p38"/>
            <p:cNvSpPr/>
            <p:nvPr/>
          </p:nvSpPr>
          <p:spPr>
            <a:xfrm>
              <a:off x="3507375" y="872550"/>
              <a:ext cx="25" cy="3961625"/>
            </a:xfrm>
            <a:custGeom>
              <a:avLst/>
              <a:gdLst/>
              <a:ahLst/>
              <a:cxnLst/>
              <a:rect l="l" t="t" r="r" b="b"/>
              <a:pathLst>
                <a:path w="1" h="158465" fill="none" extrusionOk="0">
                  <a:moveTo>
                    <a:pt x="0" y="0"/>
                  </a:moveTo>
                  <a:lnTo>
                    <a:pt x="0"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5" name="Google Shape;755;p38"/>
            <p:cNvSpPr/>
            <p:nvPr/>
          </p:nvSpPr>
          <p:spPr>
            <a:xfrm>
              <a:off x="3434925" y="872550"/>
              <a:ext cx="25" cy="3961625"/>
            </a:xfrm>
            <a:custGeom>
              <a:avLst/>
              <a:gdLst/>
              <a:ahLst/>
              <a:cxnLst/>
              <a:rect l="l" t="t" r="r" b="b"/>
              <a:pathLst>
                <a:path w="1" h="158465" fill="none" extrusionOk="0">
                  <a:moveTo>
                    <a:pt x="0" y="0"/>
                  </a:moveTo>
                  <a:lnTo>
                    <a:pt x="0"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6" name="Google Shape;756;p38"/>
            <p:cNvSpPr/>
            <p:nvPr/>
          </p:nvSpPr>
          <p:spPr>
            <a:xfrm>
              <a:off x="3362475" y="872550"/>
              <a:ext cx="25" cy="3961625"/>
            </a:xfrm>
            <a:custGeom>
              <a:avLst/>
              <a:gdLst/>
              <a:ahLst/>
              <a:cxnLst/>
              <a:rect l="l" t="t" r="r" b="b"/>
              <a:pathLst>
                <a:path w="1" h="158465" fill="none" extrusionOk="0">
                  <a:moveTo>
                    <a:pt x="0" y="0"/>
                  </a:moveTo>
                  <a:lnTo>
                    <a:pt x="0"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7" name="Google Shape;757;p38"/>
            <p:cNvSpPr/>
            <p:nvPr/>
          </p:nvSpPr>
          <p:spPr>
            <a:xfrm>
              <a:off x="3289100" y="872550"/>
              <a:ext cx="25" cy="3961625"/>
            </a:xfrm>
            <a:custGeom>
              <a:avLst/>
              <a:gdLst/>
              <a:ahLst/>
              <a:cxnLst/>
              <a:rect l="l" t="t" r="r" b="b"/>
              <a:pathLst>
                <a:path w="1" h="158465" fill="none" extrusionOk="0">
                  <a:moveTo>
                    <a:pt x="1" y="0"/>
                  </a:moveTo>
                  <a:lnTo>
                    <a:pt x="1"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8" name="Google Shape;758;p38"/>
            <p:cNvSpPr/>
            <p:nvPr/>
          </p:nvSpPr>
          <p:spPr>
            <a:xfrm>
              <a:off x="3216650" y="872550"/>
              <a:ext cx="25" cy="3961625"/>
            </a:xfrm>
            <a:custGeom>
              <a:avLst/>
              <a:gdLst/>
              <a:ahLst/>
              <a:cxnLst/>
              <a:rect l="l" t="t" r="r" b="b"/>
              <a:pathLst>
                <a:path w="1" h="158465" fill="none" extrusionOk="0">
                  <a:moveTo>
                    <a:pt x="1" y="0"/>
                  </a:moveTo>
                  <a:lnTo>
                    <a:pt x="1"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9" name="Google Shape;759;p38"/>
            <p:cNvSpPr/>
            <p:nvPr/>
          </p:nvSpPr>
          <p:spPr>
            <a:xfrm>
              <a:off x="3144225" y="872550"/>
              <a:ext cx="25" cy="3961625"/>
            </a:xfrm>
            <a:custGeom>
              <a:avLst/>
              <a:gdLst/>
              <a:ahLst/>
              <a:cxnLst/>
              <a:rect l="l" t="t" r="r" b="b"/>
              <a:pathLst>
                <a:path w="1" h="158465" fill="none" extrusionOk="0">
                  <a:moveTo>
                    <a:pt x="0" y="0"/>
                  </a:moveTo>
                  <a:lnTo>
                    <a:pt x="0"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0" name="Google Shape;760;p38"/>
            <p:cNvSpPr/>
            <p:nvPr/>
          </p:nvSpPr>
          <p:spPr>
            <a:xfrm>
              <a:off x="3071775" y="872550"/>
              <a:ext cx="25" cy="3961625"/>
            </a:xfrm>
            <a:custGeom>
              <a:avLst/>
              <a:gdLst/>
              <a:ahLst/>
              <a:cxnLst/>
              <a:rect l="l" t="t" r="r" b="b"/>
              <a:pathLst>
                <a:path w="1" h="158465" fill="none" extrusionOk="0">
                  <a:moveTo>
                    <a:pt x="0" y="0"/>
                  </a:moveTo>
                  <a:lnTo>
                    <a:pt x="0"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1" name="Google Shape;761;p38"/>
            <p:cNvSpPr/>
            <p:nvPr/>
          </p:nvSpPr>
          <p:spPr>
            <a:xfrm>
              <a:off x="2999325" y="872550"/>
              <a:ext cx="25" cy="3961625"/>
            </a:xfrm>
            <a:custGeom>
              <a:avLst/>
              <a:gdLst/>
              <a:ahLst/>
              <a:cxnLst/>
              <a:rect l="l" t="t" r="r" b="b"/>
              <a:pathLst>
                <a:path w="1" h="158465" fill="none" extrusionOk="0">
                  <a:moveTo>
                    <a:pt x="0" y="0"/>
                  </a:moveTo>
                  <a:lnTo>
                    <a:pt x="0"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2" name="Google Shape;762;p38"/>
            <p:cNvSpPr/>
            <p:nvPr/>
          </p:nvSpPr>
          <p:spPr>
            <a:xfrm>
              <a:off x="2925950" y="872550"/>
              <a:ext cx="25" cy="3961625"/>
            </a:xfrm>
            <a:custGeom>
              <a:avLst/>
              <a:gdLst/>
              <a:ahLst/>
              <a:cxnLst/>
              <a:rect l="l" t="t" r="r" b="b"/>
              <a:pathLst>
                <a:path w="1" h="158465" fill="none" extrusionOk="0">
                  <a:moveTo>
                    <a:pt x="1" y="0"/>
                  </a:moveTo>
                  <a:lnTo>
                    <a:pt x="1"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3" name="Google Shape;763;p38"/>
            <p:cNvSpPr/>
            <p:nvPr/>
          </p:nvSpPr>
          <p:spPr>
            <a:xfrm>
              <a:off x="2853525" y="872550"/>
              <a:ext cx="25" cy="3961625"/>
            </a:xfrm>
            <a:custGeom>
              <a:avLst/>
              <a:gdLst/>
              <a:ahLst/>
              <a:cxnLst/>
              <a:rect l="l" t="t" r="r" b="b"/>
              <a:pathLst>
                <a:path w="1" h="158465" fill="none" extrusionOk="0">
                  <a:moveTo>
                    <a:pt x="0" y="0"/>
                  </a:moveTo>
                  <a:lnTo>
                    <a:pt x="0"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4" name="Google Shape;764;p38"/>
            <p:cNvSpPr/>
            <p:nvPr/>
          </p:nvSpPr>
          <p:spPr>
            <a:xfrm>
              <a:off x="2781075" y="872550"/>
              <a:ext cx="25" cy="3961625"/>
            </a:xfrm>
            <a:custGeom>
              <a:avLst/>
              <a:gdLst/>
              <a:ahLst/>
              <a:cxnLst/>
              <a:rect l="l" t="t" r="r" b="b"/>
              <a:pathLst>
                <a:path w="1" h="158465" fill="none" extrusionOk="0">
                  <a:moveTo>
                    <a:pt x="0" y="0"/>
                  </a:moveTo>
                  <a:lnTo>
                    <a:pt x="0"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5" name="Google Shape;765;p38"/>
            <p:cNvSpPr/>
            <p:nvPr/>
          </p:nvSpPr>
          <p:spPr>
            <a:xfrm>
              <a:off x="2708625" y="872550"/>
              <a:ext cx="25" cy="3961625"/>
            </a:xfrm>
            <a:custGeom>
              <a:avLst/>
              <a:gdLst/>
              <a:ahLst/>
              <a:cxnLst/>
              <a:rect l="l" t="t" r="r" b="b"/>
              <a:pathLst>
                <a:path w="1" h="158465" fill="none" extrusionOk="0">
                  <a:moveTo>
                    <a:pt x="0" y="0"/>
                  </a:moveTo>
                  <a:lnTo>
                    <a:pt x="0"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6" name="Google Shape;766;p38"/>
            <p:cNvSpPr/>
            <p:nvPr/>
          </p:nvSpPr>
          <p:spPr>
            <a:xfrm>
              <a:off x="2636175" y="872550"/>
              <a:ext cx="25" cy="3961625"/>
            </a:xfrm>
            <a:custGeom>
              <a:avLst/>
              <a:gdLst/>
              <a:ahLst/>
              <a:cxnLst/>
              <a:rect l="l" t="t" r="r" b="b"/>
              <a:pathLst>
                <a:path w="1" h="158465" fill="none" extrusionOk="0">
                  <a:moveTo>
                    <a:pt x="1" y="0"/>
                  </a:moveTo>
                  <a:lnTo>
                    <a:pt x="1"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7" name="Google Shape;767;p38"/>
            <p:cNvSpPr/>
            <p:nvPr/>
          </p:nvSpPr>
          <p:spPr>
            <a:xfrm>
              <a:off x="2563725" y="872550"/>
              <a:ext cx="25" cy="3961625"/>
            </a:xfrm>
            <a:custGeom>
              <a:avLst/>
              <a:gdLst/>
              <a:ahLst/>
              <a:cxnLst/>
              <a:rect l="l" t="t" r="r" b="b"/>
              <a:pathLst>
                <a:path w="1" h="158465" fill="none" extrusionOk="0">
                  <a:moveTo>
                    <a:pt x="1" y="0"/>
                  </a:moveTo>
                  <a:lnTo>
                    <a:pt x="1"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8" name="Google Shape;768;p38"/>
            <p:cNvSpPr/>
            <p:nvPr/>
          </p:nvSpPr>
          <p:spPr>
            <a:xfrm>
              <a:off x="2490375" y="872550"/>
              <a:ext cx="25" cy="3961625"/>
            </a:xfrm>
            <a:custGeom>
              <a:avLst/>
              <a:gdLst/>
              <a:ahLst/>
              <a:cxnLst/>
              <a:rect l="l" t="t" r="r" b="b"/>
              <a:pathLst>
                <a:path w="1" h="158465" fill="none" extrusionOk="0">
                  <a:moveTo>
                    <a:pt x="0" y="0"/>
                  </a:moveTo>
                  <a:lnTo>
                    <a:pt x="0"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9" name="Google Shape;769;p38"/>
            <p:cNvSpPr/>
            <p:nvPr/>
          </p:nvSpPr>
          <p:spPr>
            <a:xfrm>
              <a:off x="2417925" y="872550"/>
              <a:ext cx="25" cy="3961625"/>
            </a:xfrm>
            <a:custGeom>
              <a:avLst/>
              <a:gdLst/>
              <a:ahLst/>
              <a:cxnLst/>
              <a:rect l="l" t="t" r="r" b="b"/>
              <a:pathLst>
                <a:path w="1" h="158465" fill="none" extrusionOk="0">
                  <a:moveTo>
                    <a:pt x="0" y="0"/>
                  </a:moveTo>
                  <a:lnTo>
                    <a:pt x="0"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0" name="Google Shape;770;p38"/>
            <p:cNvSpPr/>
            <p:nvPr/>
          </p:nvSpPr>
          <p:spPr>
            <a:xfrm>
              <a:off x="2345475" y="872550"/>
              <a:ext cx="25" cy="3961625"/>
            </a:xfrm>
            <a:custGeom>
              <a:avLst/>
              <a:gdLst/>
              <a:ahLst/>
              <a:cxnLst/>
              <a:rect l="l" t="t" r="r" b="b"/>
              <a:pathLst>
                <a:path w="1" h="158465" fill="none" extrusionOk="0">
                  <a:moveTo>
                    <a:pt x="0" y="0"/>
                  </a:moveTo>
                  <a:lnTo>
                    <a:pt x="0"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1" name="Google Shape;771;p38"/>
            <p:cNvSpPr/>
            <p:nvPr/>
          </p:nvSpPr>
          <p:spPr>
            <a:xfrm>
              <a:off x="2273025" y="872550"/>
              <a:ext cx="25" cy="3961625"/>
            </a:xfrm>
            <a:custGeom>
              <a:avLst/>
              <a:gdLst/>
              <a:ahLst/>
              <a:cxnLst/>
              <a:rect l="l" t="t" r="r" b="b"/>
              <a:pathLst>
                <a:path w="1" h="158465" fill="none" extrusionOk="0">
                  <a:moveTo>
                    <a:pt x="1" y="0"/>
                  </a:moveTo>
                  <a:lnTo>
                    <a:pt x="1"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2" name="Google Shape;772;p38"/>
            <p:cNvSpPr/>
            <p:nvPr/>
          </p:nvSpPr>
          <p:spPr>
            <a:xfrm>
              <a:off x="2200575" y="872550"/>
              <a:ext cx="25" cy="3961625"/>
            </a:xfrm>
            <a:custGeom>
              <a:avLst/>
              <a:gdLst/>
              <a:ahLst/>
              <a:cxnLst/>
              <a:rect l="l" t="t" r="r" b="b"/>
              <a:pathLst>
                <a:path w="1" h="158465" fill="none" extrusionOk="0">
                  <a:moveTo>
                    <a:pt x="1" y="0"/>
                  </a:moveTo>
                  <a:lnTo>
                    <a:pt x="1"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3" name="Google Shape;773;p38"/>
            <p:cNvSpPr/>
            <p:nvPr/>
          </p:nvSpPr>
          <p:spPr>
            <a:xfrm>
              <a:off x="2128125" y="872550"/>
              <a:ext cx="25" cy="3961625"/>
            </a:xfrm>
            <a:custGeom>
              <a:avLst/>
              <a:gdLst/>
              <a:ahLst/>
              <a:cxnLst/>
              <a:rect l="l" t="t" r="r" b="b"/>
              <a:pathLst>
                <a:path w="1" h="158465" fill="none" extrusionOk="0">
                  <a:moveTo>
                    <a:pt x="1" y="0"/>
                  </a:moveTo>
                  <a:lnTo>
                    <a:pt x="1"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4" name="Google Shape;774;p38"/>
            <p:cNvSpPr/>
            <p:nvPr/>
          </p:nvSpPr>
          <p:spPr>
            <a:xfrm>
              <a:off x="2054775" y="872550"/>
              <a:ext cx="25" cy="3961625"/>
            </a:xfrm>
            <a:custGeom>
              <a:avLst/>
              <a:gdLst/>
              <a:ahLst/>
              <a:cxnLst/>
              <a:rect l="l" t="t" r="r" b="b"/>
              <a:pathLst>
                <a:path w="1" h="158465" fill="none" extrusionOk="0">
                  <a:moveTo>
                    <a:pt x="0" y="0"/>
                  </a:moveTo>
                  <a:lnTo>
                    <a:pt x="0"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5" name="Google Shape;775;p38"/>
            <p:cNvSpPr/>
            <p:nvPr/>
          </p:nvSpPr>
          <p:spPr>
            <a:xfrm>
              <a:off x="1982325" y="872550"/>
              <a:ext cx="25" cy="3961625"/>
            </a:xfrm>
            <a:custGeom>
              <a:avLst/>
              <a:gdLst/>
              <a:ahLst/>
              <a:cxnLst/>
              <a:rect l="l" t="t" r="r" b="b"/>
              <a:pathLst>
                <a:path w="1" h="158465" fill="none" extrusionOk="0">
                  <a:moveTo>
                    <a:pt x="0" y="0"/>
                  </a:moveTo>
                  <a:lnTo>
                    <a:pt x="0"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6" name="Google Shape;776;p38"/>
            <p:cNvSpPr/>
            <p:nvPr/>
          </p:nvSpPr>
          <p:spPr>
            <a:xfrm>
              <a:off x="1909875" y="872550"/>
              <a:ext cx="25" cy="3961625"/>
            </a:xfrm>
            <a:custGeom>
              <a:avLst/>
              <a:gdLst/>
              <a:ahLst/>
              <a:cxnLst/>
              <a:rect l="l" t="t" r="r" b="b"/>
              <a:pathLst>
                <a:path w="1" h="158465" fill="none" extrusionOk="0">
                  <a:moveTo>
                    <a:pt x="1" y="0"/>
                  </a:moveTo>
                  <a:lnTo>
                    <a:pt x="1"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7" name="Google Shape;777;p38"/>
            <p:cNvSpPr/>
            <p:nvPr/>
          </p:nvSpPr>
          <p:spPr>
            <a:xfrm>
              <a:off x="1837425" y="872550"/>
              <a:ext cx="25" cy="3961625"/>
            </a:xfrm>
            <a:custGeom>
              <a:avLst/>
              <a:gdLst/>
              <a:ahLst/>
              <a:cxnLst/>
              <a:rect l="l" t="t" r="r" b="b"/>
              <a:pathLst>
                <a:path w="1" h="158465" fill="none" extrusionOk="0">
                  <a:moveTo>
                    <a:pt x="1" y="0"/>
                  </a:moveTo>
                  <a:lnTo>
                    <a:pt x="1"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8" name="Google Shape;778;p38"/>
            <p:cNvSpPr/>
            <p:nvPr/>
          </p:nvSpPr>
          <p:spPr>
            <a:xfrm>
              <a:off x="1764975" y="872550"/>
              <a:ext cx="25" cy="3961625"/>
            </a:xfrm>
            <a:custGeom>
              <a:avLst/>
              <a:gdLst/>
              <a:ahLst/>
              <a:cxnLst/>
              <a:rect l="l" t="t" r="r" b="b"/>
              <a:pathLst>
                <a:path w="1" h="158465" fill="none" extrusionOk="0">
                  <a:moveTo>
                    <a:pt x="1" y="0"/>
                  </a:moveTo>
                  <a:lnTo>
                    <a:pt x="1"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9" name="Google Shape;779;p38"/>
            <p:cNvSpPr/>
            <p:nvPr/>
          </p:nvSpPr>
          <p:spPr>
            <a:xfrm>
              <a:off x="1692550" y="872550"/>
              <a:ext cx="25" cy="3961625"/>
            </a:xfrm>
            <a:custGeom>
              <a:avLst/>
              <a:gdLst/>
              <a:ahLst/>
              <a:cxnLst/>
              <a:rect l="l" t="t" r="r" b="b"/>
              <a:pathLst>
                <a:path w="1" h="158465" fill="none" extrusionOk="0">
                  <a:moveTo>
                    <a:pt x="0" y="0"/>
                  </a:moveTo>
                  <a:lnTo>
                    <a:pt x="0"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0" name="Google Shape;780;p38"/>
            <p:cNvSpPr/>
            <p:nvPr/>
          </p:nvSpPr>
          <p:spPr>
            <a:xfrm>
              <a:off x="1619175" y="872550"/>
              <a:ext cx="25" cy="3961625"/>
            </a:xfrm>
            <a:custGeom>
              <a:avLst/>
              <a:gdLst/>
              <a:ahLst/>
              <a:cxnLst/>
              <a:rect l="l" t="t" r="r" b="b"/>
              <a:pathLst>
                <a:path w="1" h="158465" fill="none" extrusionOk="0">
                  <a:moveTo>
                    <a:pt x="1" y="0"/>
                  </a:moveTo>
                  <a:lnTo>
                    <a:pt x="1"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1" name="Google Shape;781;p38"/>
            <p:cNvSpPr/>
            <p:nvPr/>
          </p:nvSpPr>
          <p:spPr>
            <a:xfrm>
              <a:off x="1546725" y="872550"/>
              <a:ext cx="25" cy="3961625"/>
            </a:xfrm>
            <a:custGeom>
              <a:avLst/>
              <a:gdLst/>
              <a:ahLst/>
              <a:cxnLst/>
              <a:rect l="l" t="t" r="r" b="b"/>
              <a:pathLst>
                <a:path w="1" h="158465" fill="none" extrusionOk="0">
                  <a:moveTo>
                    <a:pt x="1" y="0"/>
                  </a:moveTo>
                  <a:lnTo>
                    <a:pt x="1"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2" name="Google Shape;782;p38"/>
            <p:cNvSpPr/>
            <p:nvPr/>
          </p:nvSpPr>
          <p:spPr>
            <a:xfrm>
              <a:off x="1474275" y="872550"/>
              <a:ext cx="25" cy="3961625"/>
            </a:xfrm>
            <a:custGeom>
              <a:avLst/>
              <a:gdLst/>
              <a:ahLst/>
              <a:cxnLst/>
              <a:rect l="l" t="t" r="r" b="b"/>
              <a:pathLst>
                <a:path w="1" h="158465" fill="none" extrusionOk="0">
                  <a:moveTo>
                    <a:pt x="1" y="0"/>
                  </a:moveTo>
                  <a:lnTo>
                    <a:pt x="1"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3" name="Google Shape;783;p38"/>
            <p:cNvSpPr/>
            <p:nvPr/>
          </p:nvSpPr>
          <p:spPr>
            <a:xfrm>
              <a:off x="1401850" y="872550"/>
              <a:ext cx="25" cy="3961625"/>
            </a:xfrm>
            <a:custGeom>
              <a:avLst/>
              <a:gdLst/>
              <a:ahLst/>
              <a:cxnLst/>
              <a:rect l="l" t="t" r="r" b="b"/>
              <a:pathLst>
                <a:path w="1" h="158465" fill="none" extrusionOk="0">
                  <a:moveTo>
                    <a:pt x="0" y="0"/>
                  </a:moveTo>
                  <a:lnTo>
                    <a:pt x="0"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4" name="Google Shape;784;p38"/>
            <p:cNvSpPr/>
            <p:nvPr/>
          </p:nvSpPr>
          <p:spPr>
            <a:xfrm>
              <a:off x="1329400" y="872550"/>
              <a:ext cx="25" cy="3961625"/>
            </a:xfrm>
            <a:custGeom>
              <a:avLst/>
              <a:gdLst/>
              <a:ahLst/>
              <a:cxnLst/>
              <a:rect l="l" t="t" r="r" b="b"/>
              <a:pathLst>
                <a:path w="1" h="158465" fill="none" extrusionOk="0">
                  <a:moveTo>
                    <a:pt x="0" y="0"/>
                  </a:moveTo>
                  <a:lnTo>
                    <a:pt x="0"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5" name="Google Shape;785;p38"/>
            <p:cNvSpPr/>
            <p:nvPr/>
          </p:nvSpPr>
          <p:spPr>
            <a:xfrm>
              <a:off x="1256025" y="872550"/>
              <a:ext cx="25" cy="3961625"/>
            </a:xfrm>
            <a:custGeom>
              <a:avLst/>
              <a:gdLst/>
              <a:ahLst/>
              <a:cxnLst/>
              <a:rect l="l" t="t" r="r" b="b"/>
              <a:pathLst>
                <a:path w="1" h="158465" fill="none" extrusionOk="0">
                  <a:moveTo>
                    <a:pt x="1" y="0"/>
                  </a:moveTo>
                  <a:lnTo>
                    <a:pt x="1"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6" name="Google Shape;786;p38"/>
            <p:cNvSpPr/>
            <p:nvPr/>
          </p:nvSpPr>
          <p:spPr>
            <a:xfrm>
              <a:off x="1183575" y="872550"/>
              <a:ext cx="25" cy="3961625"/>
            </a:xfrm>
            <a:custGeom>
              <a:avLst/>
              <a:gdLst/>
              <a:ahLst/>
              <a:cxnLst/>
              <a:rect l="l" t="t" r="r" b="b"/>
              <a:pathLst>
                <a:path w="1" h="158465" fill="none" extrusionOk="0">
                  <a:moveTo>
                    <a:pt x="1" y="0"/>
                  </a:moveTo>
                  <a:lnTo>
                    <a:pt x="1"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7" name="Google Shape;787;p38"/>
            <p:cNvSpPr/>
            <p:nvPr/>
          </p:nvSpPr>
          <p:spPr>
            <a:xfrm>
              <a:off x="1111125" y="872550"/>
              <a:ext cx="25" cy="3961625"/>
            </a:xfrm>
            <a:custGeom>
              <a:avLst/>
              <a:gdLst/>
              <a:ahLst/>
              <a:cxnLst/>
              <a:rect l="l" t="t" r="r" b="b"/>
              <a:pathLst>
                <a:path w="1" h="158465" fill="none" extrusionOk="0">
                  <a:moveTo>
                    <a:pt x="1" y="0"/>
                  </a:moveTo>
                  <a:lnTo>
                    <a:pt x="1"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8" name="Google Shape;788;p38"/>
            <p:cNvSpPr/>
            <p:nvPr/>
          </p:nvSpPr>
          <p:spPr>
            <a:xfrm>
              <a:off x="1038700" y="872550"/>
              <a:ext cx="25" cy="3961625"/>
            </a:xfrm>
            <a:custGeom>
              <a:avLst/>
              <a:gdLst/>
              <a:ahLst/>
              <a:cxnLst/>
              <a:rect l="l" t="t" r="r" b="b"/>
              <a:pathLst>
                <a:path w="1" h="158465" fill="none" extrusionOk="0">
                  <a:moveTo>
                    <a:pt x="0" y="0"/>
                  </a:moveTo>
                  <a:lnTo>
                    <a:pt x="0"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9" name="Google Shape;789;p38"/>
            <p:cNvSpPr/>
            <p:nvPr/>
          </p:nvSpPr>
          <p:spPr>
            <a:xfrm>
              <a:off x="966250" y="872550"/>
              <a:ext cx="25" cy="3961625"/>
            </a:xfrm>
            <a:custGeom>
              <a:avLst/>
              <a:gdLst/>
              <a:ahLst/>
              <a:cxnLst/>
              <a:rect l="l" t="t" r="r" b="b"/>
              <a:pathLst>
                <a:path w="1" h="158465" fill="none" extrusionOk="0">
                  <a:moveTo>
                    <a:pt x="0" y="0"/>
                  </a:moveTo>
                  <a:lnTo>
                    <a:pt x="0"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0" name="Google Shape;790;p38"/>
            <p:cNvSpPr/>
            <p:nvPr/>
          </p:nvSpPr>
          <p:spPr>
            <a:xfrm>
              <a:off x="893800" y="872550"/>
              <a:ext cx="25" cy="3961625"/>
            </a:xfrm>
            <a:custGeom>
              <a:avLst/>
              <a:gdLst/>
              <a:ahLst/>
              <a:cxnLst/>
              <a:rect l="l" t="t" r="r" b="b"/>
              <a:pathLst>
                <a:path w="1" h="158465" fill="none" extrusionOk="0">
                  <a:moveTo>
                    <a:pt x="0" y="0"/>
                  </a:moveTo>
                  <a:lnTo>
                    <a:pt x="0"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1" name="Google Shape;791;p38"/>
            <p:cNvSpPr/>
            <p:nvPr/>
          </p:nvSpPr>
          <p:spPr>
            <a:xfrm>
              <a:off x="820425" y="872550"/>
              <a:ext cx="25" cy="3961625"/>
            </a:xfrm>
            <a:custGeom>
              <a:avLst/>
              <a:gdLst/>
              <a:ahLst/>
              <a:cxnLst/>
              <a:rect l="l" t="t" r="r" b="b"/>
              <a:pathLst>
                <a:path w="1" h="158465" fill="none" extrusionOk="0">
                  <a:moveTo>
                    <a:pt x="1" y="0"/>
                  </a:moveTo>
                  <a:lnTo>
                    <a:pt x="1"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2" name="Google Shape;792;p38"/>
            <p:cNvSpPr/>
            <p:nvPr/>
          </p:nvSpPr>
          <p:spPr>
            <a:xfrm>
              <a:off x="747975" y="872550"/>
              <a:ext cx="25" cy="3961625"/>
            </a:xfrm>
            <a:custGeom>
              <a:avLst/>
              <a:gdLst/>
              <a:ahLst/>
              <a:cxnLst/>
              <a:rect l="l" t="t" r="r" b="b"/>
              <a:pathLst>
                <a:path w="1" h="158465" fill="none" extrusionOk="0">
                  <a:moveTo>
                    <a:pt x="1" y="0"/>
                  </a:moveTo>
                  <a:lnTo>
                    <a:pt x="1"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3" name="Google Shape;793;p38"/>
            <p:cNvSpPr/>
            <p:nvPr/>
          </p:nvSpPr>
          <p:spPr>
            <a:xfrm>
              <a:off x="675550" y="872550"/>
              <a:ext cx="25" cy="3961625"/>
            </a:xfrm>
            <a:custGeom>
              <a:avLst/>
              <a:gdLst/>
              <a:ahLst/>
              <a:cxnLst/>
              <a:rect l="l" t="t" r="r" b="b"/>
              <a:pathLst>
                <a:path w="1" h="158465" fill="none" extrusionOk="0">
                  <a:moveTo>
                    <a:pt x="0" y="0"/>
                  </a:moveTo>
                  <a:lnTo>
                    <a:pt x="0"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4" name="Google Shape;794;p38"/>
            <p:cNvSpPr/>
            <p:nvPr/>
          </p:nvSpPr>
          <p:spPr>
            <a:xfrm>
              <a:off x="603100" y="872550"/>
              <a:ext cx="25" cy="3961625"/>
            </a:xfrm>
            <a:custGeom>
              <a:avLst/>
              <a:gdLst/>
              <a:ahLst/>
              <a:cxnLst/>
              <a:rect l="l" t="t" r="r" b="b"/>
              <a:pathLst>
                <a:path w="1" h="158465" fill="none" extrusionOk="0">
                  <a:moveTo>
                    <a:pt x="0" y="0"/>
                  </a:moveTo>
                  <a:lnTo>
                    <a:pt x="0"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5" name="Google Shape;795;p38"/>
            <p:cNvSpPr/>
            <p:nvPr/>
          </p:nvSpPr>
          <p:spPr>
            <a:xfrm>
              <a:off x="530650" y="872550"/>
              <a:ext cx="25" cy="3961625"/>
            </a:xfrm>
            <a:custGeom>
              <a:avLst/>
              <a:gdLst/>
              <a:ahLst/>
              <a:cxnLst/>
              <a:rect l="l" t="t" r="r" b="b"/>
              <a:pathLst>
                <a:path w="1" h="158465" fill="none" extrusionOk="0">
                  <a:moveTo>
                    <a:pt x="0" y="0"/>
                  </a:moveTo>
                  <a:lnTo>
                    <a:pt x="0"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6" name="Google Shape;796;p38"/>
            <p:cNvSpPr/>
            <p:nvPr/>
          </p:nvSpPr>
          <p:spPr>
            <a:xfrm>
              <a:off x="458200" y="872550"/>
              <a:ext cx="25" cy="3961625"/>
            </a:xfrm>
            <a:custGeom>
              <a:avLst/>
              <a:gdLst/>
              <a:ahLst/>
              <a:cxnLst/>
              <a:rect l="l" t="t" r="r" b="b"/>
              <a:pathLst>
                <a:path w="1" h="158465" fill="none" extrusionOk="0">
                  <a:moveTo>
                    <a:pt x="1" y="0"/>
                  </a:moveTo>
                  <a:lnTo>
                    <a:pt x="1"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7" name="Google Shape;797;p38"/>
            <p:cNvSpPr/>
            <p:nvPr/>
          </p:nvSpPr>
          <p:spPr>
            <a:xfrm>
              <a:off x="384850" y="872550"/>
              <a:ext cx="25" cy="3961625"/>
            </a:xfrm>
            <a:custGeom>
              <a:avLst/>
              <a:gdLst/>
              <a:ahLst/>
              <a:cxnLst/>
              <a:rect l="l" t="t" r="r" b="b"/>
              <a:pathLst>
                <a:path w="1" h="158465" fill="none" extrusionOk="0">
                  <a:moveTo>
                    <a:pt x="0" y="0"/>
                  </a:moveTo>
                  <a:lnTo>
                    <a:pt x="0"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8" name="Google Shape;798;p38"/>
            <p:cNvSpPr/>
            <p:nvPr/>
          </p:nvSpPr>
          <p:spPr>
            <a:xfrm>
              <a:off x="312400" y="872550"/>
              <a:ext cx="25" cy="3961625"/>
            </a:xfrm>
            <a:custGeom>
              <a:avLst/>
              <a:gdLst/>
              <a:ahLst/>
              <a:cxnLst/>
              <a:rect l="l" t="t" r="r" b="b"/>
              <a:pathLst>
                <a:path w="1" h="158465" fill="none" extrusionOk="0">
                  <a:moveTo>
                    <a:pt x="0" y="0"/>
                  </a:moveTo>
                  <a:lnTo>
                    <a:pt x="0" y="158464"/>
                  </a:lnTo>
                </a:path>
              </a:pathLst>
            </a:custGeom>
            <a:noFill/>
            <a:ln w="9525" cap="rnd" cmpd="sng">
              <a:solidFill>
                <a:srgbClr val="EFEFEF"/>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799" name="Google Shape;799;p38"/>
          <p:cNvSpPr txBox="1">
            <a:spLocks noGrp="1"/>
          </p:cNvSpPr>
          <p:nvPr>
            <p:ph type="title"/>
          </p:nvPr>
        </p:nvSpPr>
        <p:spPr>
          <a:xfrm>
            <a:off x="747925" y="225025"/>
            <a:ext cx="6791700" cy="857400"/>
          </a:xfrm>
          <a:prstGeom prst="rect">
            <a:avLst/>
          </a:prstGeom>
          <a:noFill/>
          <a:ln>
            <a:noFill/>
          </a:ln>
        </p:spPr>
        <p:txBody>
          <a:bodyPr spcFirstLastPara="1" wrap="square" lIns="91425" tIns="91425" rIns="91425" bIns="91425" anchor="b" anchorCtr="0">
            <a:noAutofit/>
          </a:bodyPr>
          <a:lstStyle>
            <a:lvl1pPr marR="0" lvl="0" algn="l" rtl="0">
              <a:lnSpc>
                <a:spcPct val="100000"/>
              </a:lnSpc>
              <a:spcBef>
                <a:spcPts val="0"/>
              </a:spcBef>
              <a:spcAft>
                <a:spcPts val="0"/>
              </a:spcAft>
              <a:buClr>
                <a:schemeClr val="accent1"/>
              </a:buClr>
              <a:buSzPts val="1800"/>
              <a:buFont typeface="Sniglet"/>
              <a:buNone/>
              <a:defRPr sz="1800" b="0" i="0" u="none" strike="noStrike" cap="none">
                <a:solidFill>
                  <a:schemeClr val="accent1"/>
                </a:solidFill>
                <a:latin typeface="Sniglet"/>
                <a:ea typeface="Sniglet"/>
                <a:cs typeface="Sniglet"/>
                <a:sym typeface="Sniglet"/>
              </a:defRPr>
            </a:lvl1pPr>
            <a:lvl2pPr marR="0" lvl="1" algn="l" rtl="0">
              <a:lnSpc>
                <a:spcPct val="100000"/>
              </a:lnSpc>
              <a:spcBef>
                <a:spcPts val="0"/>
              </a:spcBef>
              <a:spcAft>
                <a:spcPts val="0"/>
              </a:spcAft>
              <a:buClr>
                <a:schemeClr val="accent1"/>
              </a:buClr>
              <a:buSzPts val="1800"/>
              <a:buFont typeface="Sniglet"/>
              <a:buNone/>
              <a:defRPr sz="1800" b="0" i="0" u="none" strike="noStrike" cap="none">
                <a:solidFill>
                  <a:schemeClr val="accent1"/>
                </a:solidFill>
                <a:latin typeface="Sniglet"/>
                <a:ea typeface="Sniglet"/>
                <a:cs typeface="Sniglet"/>
                <a:sym typeface="Sniglet"/>
              </a:defRPr>
            </a:lvl2pPr>
            <a:lvl3pPr marR="0" lvl="2" algn="l" rtl="0">
              <a:lnSpc>
                <a:spcPct val="100000"/>
              </a:lnSpc>
              <a:spcBef>
                <a:spcPts val="0"/>
              </a:spcBef>
              <a:spcAft>
                <a:spcPts val="0"/>
              </a:spcAft>
              <a:buClr>
                <a:schemeClr val="accent1"/>
              </a:buClr>
              <a:buSzPts val="1800"/>
              <a:buFont typeface="Sniglet"/>
              <a:buNone/>
              <a:defRPr sz="1800" b="0" i="0" u="none" strike="noStrike" cap="none">
                <a:solidFill>
                  <a:schemeClr val="accent1"/>
                </a:solidFill>
                <a:latin typeface="Sniglet"/>
                <a:ea typeface="Sniglet"/>
                <a:cs typeface="Sniglet"/>
                <a:sym typeface="Sniglet"/>
              </a:defRPr>
            </a:lvl3pPr>
            <a:lvl4pPr marR="0" lvl="3" algn="l" rtl="0">
              <a:lnSpc>
                <a:spcPct val="100000"/>
              </a:lnSpc>
              <a:spcBef>
                <a:spcPts val="0"/>
              </a:spcBef>
              <a:spcAft>
                <a:spcPts val="0"/>
              </a:spcAft>
              <a:buClr>
                <a:schemeClr val="accent1"/>
              </a:buClr>
              <a:buSzPts val="1800"/>
              <a:buFont typeface="Sniglet"/>
              <a:buNone/>
              <a:defRPr sz="1800" b="0" i="0" u="none" strike="noStrike" cap="none">
                <a:solidFill>
                  <a:schemeClr val="accent1"/>
                </a:solidFill>
                <a:latin typeface="Sniglet"/>
                <a:ea typeface="Sniglet"/>
                <a:cs typeface="Sniglet"/>
                <a:sym typeface="Sniglet"/>
              </a:defRPr>
            </a:lvl4pPr>
            <a:lvl5pPr marR="0" lvl="4" algn="l" rtl="0">
              <a:lnSpc>
                <a:spcPct val="100000"/>
              </a:lnSpc>
              <a:spcBef>
                <a:spcPts val="0"/>
              </a:spcBef>
              <a:spcAft>
                <a:spcPts val="0"/>
              </a:spcAft>
              <a:buClr>
                <a:schemeClr val="accent1"/>
              </a:buClr>
              <a:buSzPts val="1800"/>
              <a:buFont typeface="Sniglet"/>
              <a:buNone/>
              <a:defRPr sz="1800" b="0" i="0" u="none" strike="noStrike" cap="none">
                <a:solidFill>
                  <a:schemeClr val="accent1"/>
                </a:solidFill>
                <a:latin typeface="Sniglet"/>
                <a:ea typeface="Sniglet"/>
                <a:cs typeface="Sniglet"/>
                <a:sym typeface="Sniglet"/>
              </a:defRPr>
            </a:lvl5pPr>
            <a:lvl6pPr marR="0" lvl="5" algn="l" rtl="0">
              <a:lnSpc>
                <a:spcPct val="100000"/>
              </a:lnSpc>
              <a:spcBef>
                <a:spcPts val="0"/>
              </a:spcBef>
              <a:spcAft>
                <a:spcPts val="0"/>
              </a:spcAft>
              <a:buClr>
                <a:schemeClr val="accent1"/>
              </a:buClr>
              <a:buSzPts val="1800"/>
              <a:buFont typeface="Sniglet"/>
              <a:buNone/>
              <a:defRPr sz="1800" b="0" i="0" u="none" strike="noStrike" cap="none">
                <a:solidFill>
                  <a:schemeClr val="accent1"/>
                </a:solidFill>
                <a:latin typeface="Sniglet"/>
                <a:ea typeface="Sniglet"/>
                <a:cs typeface="Sniglet"/>
                <a:sym typeface="Sniglet"/>
              </a:defRPr>
            </a:lvl6pPr>
            <a:lvl7pPr marR="0" lvl="6" algn="l" rtl="0">
              <a:lnSpc>
                <a:spcPct val="100000"/>
              </a:lnSpc>
              <a:spcBef>
                <a:spcPts val="0"/>
              </a:spcBef>
              <a:spcAft>
                <a:spcPts val="0"/>
              </a:spcAft>
              <a:buClr>
                <a:schemeClr val="accent1"/>
              </a:buClr>
              <a:buSzPts val="1800"/>
              <a:buFont typeface="Sniglet"/>
              <a:buNone/>
              <a:defRPr sz="1800" b="0" i="0" u="none" strike="noStrike" cap="none">
                <a:solidFill>
                  <a:schemeClr val="accent1"/>
                </a:solidFill>
                <a:latin typeface="Sniglet"/>
                <a:ea typeface="Sniglet"/>
                <a:cs typeface="Sniglet"/>
                <a:sym typeface="Sniglet"/>
              </a:defRPr>
            </a:lvl7pPr>
            <a:lvl8pPr marR="0" lvl="7" algn="l" rtl="0">
              <a:lnSpc>
                <a:spcPct val="100000"/>
              </a:lnSpc>
              <a:spcBef>
                <a:spcPts val="0"/>
              </a:spcBef>
              <a:spcAft>
                <a:spcPts val="0"/>
              </a:spcAft>
              <a:buClr>
                <a:schemeClr val="accent1"/>
              </a:buClr>
              <a:buSzPts val="1800"/>
              <a:buFont typeface="Sniglet"/>
              <a:buNone/>
              <a:defRPr sz="1800" b="0" i="0" u="none" strike="noStrike" cap="none">
                <a:solidFill>
                  <a:schemeClr val="accent1"/>
                </a:solidFill>
                <a:latin typeface="Sniglet"/>
                <a:ea typeface="Sniglet"/>
                <a:cs typeface="Sniglet"/>
                <a:sym typeface="Sniglet"/>
              </a:defRPr>
            </a:lvl8pPr>
            <a:lvl9pPr marR="0" lvl="8" algn="l" rtl="0">
              <a:lnSpc>
                <a:spcPct val="100000"/>
              </a:lnSpc>
              <a:spcBef>
                <a:spcPts val="0"/>
              </a:spcBef>
              <a:spcAft>
                <a:spcPts val="0"/>
              </a:spcAft>
              <a:buClr>
                <a:schemeClr val="accent1"/>
              </a:buClr>
              <a:buSzPts val="1800"/>
              <a:buFont typeface="Sniglet"/>
              <a:buNone/>
              <a:defRPr sz="1800" b="0" i="0" u="none" strike="noStrike" cap="none">
                <a:solidFill>
                  <a:schemeClr val="accent1"/>
                </a:solidFill>
                <a:latin typeface="Sniglet"/>
                <a:ea typeface="Sniglet"/>
                <a:cs typeface="Sniglet"/>
                <a:sym typeface="Sniglet"/>
              </a:defRPr>
            </a:lvl9pPr>
          </a:lstStyle>
          <a:p>
            <a:endParaRPr/>
          </a:p>
        </p:txBody>
      </p:sp>
      <p:sp>
        <p:nvSpPr>
          <p:cNvPr id="800" name="Google Shape;800;p38"/>
          <p:cNvSpPr txBox="1">
            <a:spLocks noGrp="1"/>
          </p:cNvSpPr>
          <p:nvPr>
            <p:ph type="body" idx="1"/>
          </p:nvPr>
        </p:nvSpPr>
        <p:spPr>
          <a:xfrm>
            <a:off x="747925" y="1314900"/>
            <a:ext cx="6791700" cy="3610800"/>
          </a:xfrm>
          <a:prstGeom prst="rect">
            <a:avLst/>
          </a:prstGeom>
          <a:noFill/>
          <a:ln>
            <a:noFill/>
          </a:ln>
        </p:spPr>
        <p:txBody>
          <a:bodyPr spcFirstLastPara="1" wrap="square" lIns="91425" tIns="91425" rIns="91425" bIns="91425" anchor="t" anchorCtr="0">
            <a:noAutofit/>
          </a:bodyPr>
          <a:lstStyle>
            <a:lvl1pPr marL="457200" marR="0" lvl="0" indent="-393700" algn="l" rtl="0">
              <a:lnSpc>
                <a:spcPct val="100000"/>
              </a:lnSpc>
              <a:spcBef>
                <a:spcPts val="600"/>
              </a:spcBef>
              <a:spcAft>
                <a:spcPts val="0"/>
              </a:spcAft>
              <a:buClr>
                <a:schemeClr val="dk1"/>
              </a:buClr>
              <a:buSzPts val="2600"/>
              <a:buFont typeface="Dosis"/>
              <a:buChar char="✘"/>
              <a:defRPr sz="2600" b="0" i="0" u="none" strike="noStrike" cap="none">
                <a:solidFill>
                  <a:schemeClr val="dk1"/>
                </a:solidFill>
                <a:latin typeface="Dosis"/>
                <a:ea typeface="Dosis"/>
                <a:cs typeface="Dosis"/>
                <a:sym typeface="Dosis"/>
              </a:defRPr>
            </a:lvl1pPr>
            <a:lvl2pPr marL="914400" marR="0" lvl="1" indent="-355600" algn="l" rtl="0">
              <a:lnSpc>
                <a:spcPct val="100000"/>
              </a:lnSpc>
              <a:spcBef>
                <a:spcPts val="0"/>
              </a:spcBef>
              <a:spcAft>
                <a:spcPts val="0"/>
              </a:spcAft>
              <a:buClr>
                <a:schemeClr val="dk1"/>
              </a:buClr>
              <a:buSzPts val="2000"/>
              <a:buFont typeface="Dosis"/>
              <a:buChar char="✗"/>
              <a:defRPr sz="2000" b="0" i="0" u="none" strike="noStrike" cap="none">
                <a:solidFill>
                  <a:schemeClr val="dk1"/>
                </a:solidFill>
                <a:latin typeface="Dosis"/>
                <a:ea typeface="Dosis"/>
                <a:cs typeface="Dosis"/>
                <a:sym typeface="Dosis"/>
              </a:defRPr>
            </a:lvl2pPr>
            <a:lvl3pPr marL="1371600" marR="0" lvl="2" indent="-355600" algn="l" rtl="0">
              <a:lnSpc>
                <a:spcPct val="100000"/>
              </a:lnSpc>
              <a:spcBef>
                <a:spcPts val="0"/>
              </a:spcBef>
              <a:spcAft>
                <a:spcPts val="0"/>
              </a:spcAft>
              <a:buClr>
                <a:schemeClr val="dk1"/>
              </a:buClr>
              <a:buSzPts val="2000"/>
              <a:buFont typeface="Dosis"/>
              <a:buChar char="■"/>
              <a:defRPr sz="2000" b="0" i="0" u="none" strike="noStrike" cap="none">
                <a:solidFill>
                  <a:schemeClr val="dk1"/>
                </a:solidFill>
                <a:latin typeface="Dosis"/>
                <a:ea typeface="Dosis"/>
                <a:cs typeface="Dosis"/>
                <a:sym typeface="Dosis"/>
              </a:defRPr>
            </a:lvl3pPr>
            <a:lvl4pPr marL="1828800" marR="0" lvl="3" indent="-342900" algn="l" rtl="0">
              <a:lnSpc>
                <a:spcPct val="100000"/>
              </a:lnSpc>
              <a:spcBef>
                <a:spcPts val="0"/>
              </a:spcBef>
              <a:spcAft>
                <a:spcPts val="0"/>
              </a:spcAft>
              <a:buClr>
                <a:schemeClr val="dk1"/>
              </a:buClr>
              <a:buSzPts val="1800"/>
              <a:buFont typeface="Dosis"/>
              <a:buChar char="●"/>
              <a:defRPr sz="1800" b="0" i="0" u="none" strike="noStrike" cap="none">
                <a:solidFill>
                  <a:schemeClr val="dk1"/>
                </a:solidFill>
                <a:latin typeface="Dosis"/>
                <a:ea typeface="Dosis"/>
                <a:cs typeface="Dosis"/>
                <a:sym typeface="Dosis"/>
              </a:defRPr>
            </a:lvl4pPr>
            <a:lvl5pPr marL="2286000" marR="0" lvl="4" indent="-342900" algn="l" rtl="0">
              <a:lnSpc>
                <a:spcPct val="100000"/>
              </a:lnSpc>
              <a:spcBef>
                <a:spcPts val="0"/>
              </a:spcBef>
              <a:spcAft>
                <a:spcPts val="0"/>
              </a:spcAft>
              <a:buClr>
                <a:schemeClr val="dk1"/>
              </a:buClr>
              <a:buSzPts val="1800"/>
              <a:buFont typeface="Dosis"/>
              <a:buChar char="○"/>
              <a:defRPr sz="1800" b="0" i="0" u="none" strike="noStrike" cap="none">
                <a:solidFill>
                  <a:schemeClr val="dk1"/>
                </a:solidFill>
                <a:latin typeface="Dosis"/>
                <a:ea typeface="Dosis"/>
                <a:cs typeface="Dosis"/>
                <a:sym typeface="Dosis"/>
              </a:defRPr>
            </a:lvl5pPr>
            <a:lvl6pPr marL="2743200" marR="0" lvl="5" indent="-342900" algn="l" rtl="0">
              <a:lnSpc>
                <a:spcPct val="100000"/>
              </a:lnSpc>
              <a:spcBef>
                <a:spcPts val="0"/>
              </a:spcBef>
              <a:spcAft>
                <a:spcPts val="0"/>
              </a:spcAft>
              <a:buClr>
                <a:schemeClr val="dk1"/>
              </a:buClr>
              <a:buSzPts val="1800"/>
              <a:buFont typeface="Dosis"/>
              <a:buChar char="■"/>
              <a:defRPr sz="1800" b="0" i="0" u="none" strike="noStrike" cap="none">
                <a:solidFill>
                  <a:schemeClr val="dk1"/>
                </a:solidFill>
                <a:latin typeface="Dosis"/>
                <a:ea typeface="Dosis"/>
                <a:cs typeface="Dosis"/>
                <a:sym typeface="Dosis"/>
              </a:defRPr>
            </a:lvl6pPr>
            <a:lvl7pPr marL="3200400" marR="0" lvl="6" indent="-342900" algn="l" rtl="0">
              <a:lnSpc>
                <a:spcPct val="100000"/>
              </a:lnSpc>
              <a:spcBef>
                <a:spcPts val="0"/>
              </a:spcBef>
              <a:spcAft>
                <a:spcPts val="0"/>
              </a:spcAft>
              <a:buClr>
                <a:schemeClr val="dk1"/>
              </a:buClr>
              <a:buSzPts val="1800"/>
              <a:buFont typeface="Dosis"/>
              <a:buChar char="●"/>
              <a:defRPr sz="1800" b="0" i="0" u="none" strike="noStrike" cap="none">
                <a:solidFill>
                  <a:schemeClr val="dk1"/>
                </a:solidFill>
                <a:latin typeface="Dosis"/>
                <a:ea typeface="Dosis"/>
                <a:cs typeface="Dosis"/>
                <a:sym typeface="Dosis"/>
              </a:defRPr>
            </a:lvl7pPr>
            <a:lvl8pPr marL="3657600" marR="0" lvl="7" indent="-342900" algn="l" rtl="0">
              <a:lnSpc>
                <a:spcPct val="100000"/>
              </a:lnSpc>
              <a:spcBef>
                <a:spcPts val="0"/>
              </a:spcBef>
              <a:spcAft>
                <a:spcPts val="0"/>
              </a:spcAft>
              <a:buClr>
                <a:schemeClr val="dk1"/>
              </a:buClr>
              <a:buSzPts val="1800"/>
              <a:buFont typeface="Dosis"/>
              <a:buChar char="○"/>
              <a:defRPr sz="1800" b="0" i="0" u="none" strike="noStrike" cap="none">
                <a:solidFill>
                  <a:schemeClr val="dk1"/>
                </a:solidFill>
                <a:latin typeface="Dosis"/>
                <a:ea typeface="Dosis"/>
                <a:cs typeface="Dosis"/>
                <a:sym typeface="Dosis"/>
              </a:defRPr>
            </a:lvl8pPr>
            <a:lvl9pPr marL="4114800" marR="0" lvl="8" indent="-342900" algn="l" rtl="0">
              <a:lnSpc>
                <a:spcPct val="100000"/>
              </a:lnSpc>
              <a:spcBef>
                <a:spcPts val="0"/>
              </a:spcBef>
              <a:spcAft>
                <a:spcPts val="0"/>
              </a:spcAft>
              <a:buClr>
                <a:schemeClr val="dk1"/>
              </a:buClr>
              <a:buSzPts val="1800"/>
              <a:buFont typeface="Dosis"/>
              <a:buChar char="■"/>
              <a:defRPr sz="1800" b="0" i="0" u="none" strike="noStrike" cap="none">
                <a:solidFill>
                  <a:schemeClr val="dk1"/>
                </a:solidFill>
                <a:latin typeface="Dosis"/>
                <a:ea typeface="Dosis"/>
                <a:cs typeface="Dosis"/>
                <a:sym typeface="Dosis"/>
              </a:defRPr>
            </a:lvl9pPr>
          </a:lstStyle>
          <a:p>
            <a:endParaRPr/>
          </a:p>
        </p:txBody>
      </p:sp>
      <p:sp>
        <p:nvSpPr>
          <p:cNvPr id="801" name="Google Shape;801;p38"/>
          <p:cNvSpPr txBox="1">
            <a:spLocks noGrp="1"/>
          </p:cNvSpPr>
          <p:nvPr>
            <p:ph type="sldNum" idx="12"/>
          </p:nvPr>
        </p:nvSpPr>
        <p:spPr>
          <a:xfrm>
            <a:off x="90619" y="4722737"/>
            <a:ext cx="548700" cy="393600"/>
          </a:xfrm>
          <a:prstGeom prst="rect">
            <a:avLst/>
          </a:prstGeom>
          <a:noFill/>
          <a:ln>
            <a:noFill/>
          </a:ln>
        </p:spPr>
        <p:txBody>
          <a:bodyPr spcFirstLastPara="1" wrap="square" lIns="91425" tIns="91425" rIns="91425" bIns="91425" anchor="t" anchorCtr="0">
            <a:noAutofit/>
          </a:bodyPr>
          <a:lstStyle>
            <a:lvl1pPr marL="0" marR="0" lvl="0" indent="0" algn="l" rtl="0">
              <a:lnSpc>
                <a:spcPct val="100000"/>
              </a:lnSpc>
              <a:spcBef>
                <a:spcPts val="0"/>
              </a:spcBef>
              <a:spcAft>
                <a:spcPts val="0"/>
              </a:spcAft>
              <a:buClr>
                <a:srgbClr val="000000"/>
              </a:buClr>
              <a:buSzPts val="1200"/>
              <a:buFont typeface="Arial"/>
              <a:buNone/>
              <a:defRPr sz="1200" b="0" i="0" u="none" strike="noStrike" cap="none">
                <a:solidFill>
                  <a:schemeClr val="accent1"/>
                </a:solidFill>
                <a:latin typeface="Sniglet"/>
                <a:ea typeface="Sniglet"/>
                <a:cs typeface="Sniglet"/>
                <a:sym typeface="Sniglet"/>
              </a:defRPr>
            </a:lvl1pPr>
            <a:lvl2pPr marL="0" marR="0" lvl="1" indent="0" algn="l" rtl="0">
              <a:lnSpc>
                <a:spcPct val="100000"/>
              </a:lnSpc>
              <a:spcBef>
                <a:spcPts val="0"/>
              </a:spcBef>
              <a:spcAft>
                <a:spcPts val="0"/>
              </a:spcAft>
              <a:buClr>
                <a:srgbClr val="000000"/>
              </a:buClr>
              <a:buSzPts val="1200"/>
              <a:buFont typeface="Arial"/>
              <a:buNone/>
              <a:defRPr sz="1200" b="0" i="0" u="none" strike="noStrike" cap="none">
                <a:solidFill>
                  <a:schemeClr val="accent1"/>
                </a:solidFill>
                <a:latin typeface="Sniglet"/>
                <a:ea typeface="Sniglet"/>
                <a:cs typeface="Sniglet"/>
                <a:sym typeface="Sniglet"/>
              </a:defRPr>
            </a:lvl2pPr>
            <a:lvl3pPr marL="0" marR="0" lvl="2" indent="0" algn="l" rtl="0">
              <a:lnSpc>
                <a:spcPct val="100000"/>
              </a:lnSpc>
              <a:spcBef>
                <a:spcPts val="0"/>
              </a:spcBef>
              <a:spcAft>
                <a:spcPts val="0"/>
              </a:spcAft>
              <a:buClr>
                <a:srgbClr val="000000"/>
              </a:buClr>
              <a:buSzPts val="1200"/>
              <a:buFont typeface="Arial"/>
              <a:buNone/>
              <a:defRPr sz="1200" b="0" i="0" u="none" strike="noStrike" cap="none">
                <a:solidFill>
                  <a:schemeClr val="accent1"/>
                </a:solidFill>
                <a:latin typeface="Sniglet"/>
                <a:ea typeface="Sniglet"/>
                <a:cs typeface="Sniglet"/>
                <a:sym typeface="Sniglet"/>
              </a:defRPr>
            </a:lvl3pPr>
            <a:lvl4pPr marL="0" marR="0" lvl="3" indent="0" algn="l" rtl="0">
              <a:lnSpc>
                <a:spcPct val="100000"/>
              </a:lnSpc>
              <a:spcBef>
                <a:spcPts val="0"/>
              </a:spcBef>
              <a:spcAft>
                <a:spcPts val="0"/>
              </a:spcAft>
              <a:buClr>
                <a:srgbClr val="000000"/>
              </a:buClr>
              <a:buSzPts val="1200"/>
              <a:buFont typeface="Arial"/>
              <a:buNone/>
              <a:defRPr sz="1200" b="0" i="0" u="none" strike="noStrike" cap="none">
                <a:solidFill>
                  <a:schemeClr val="accent1"/>
                </a:solidFill>
                <a:latin typeface="Sniglet"/>
                <a:ea typeface="Sniglet"/>
                <a:cs typeface="Sniglet"/>
                <a:sym typeface="Sniglet"/>
              </a:defRPr>
            </a:lvl4pPr>
            <a:lvl5pPr marL="0" marR="0" lvl="4" indent="0" algn="l" rtl="0">
              <a:lnSpc>
                <a:spcPct val="100000"/>
              </a:lnSpc>
              <a:spcBef>
                <a:spcPts val="0"/>
              </a:spcBef>
              <a:spcAft>
                <a:spcPts val="0"/>
              </a:spcAft>
              <a:buClr>
                <a:srgbClr val="000000"/>
              </a:buClr>
              <a:buSzPts val="1200"/>
              <a:buFont typeface="Arial"/>
              <a:buNone/>
              <a:defRPr sz="1200" b="0" i="0" u="none" strike="noStrike" cap="none">
                <a:solidFill>
                  <a:schemeClr val="accent1"/>
                </a:solidFill>
                <a:latin typeface="Sniglet"/>
                <a:ea typeface="Sniglet"/>
                <a:cs typeface="Sniglet"/>
                <a:sym typeface="Sniglet"/>
              </a:defRPr>
            </a:lvl5pPr>
            <a:lvl6pPr marL="0" marR="0" lvl="5" indent="0" algn="l" rtl="0">
              <a:lnSpc>
                <a:spcPct val="100000"/>
              </a:lnSpc>
              <a:spcBef>
                <a:spcPts val="0"/>
              </a:spcBef>
              <a:spcAft>
                <a:spcPts val="0"/>
              </a:spcAft>
              <a:buClr>
                <a:srgbClr val="000000"/>
              </a:buClr>
              <a:buSzPts val="1200"/>
              <a:buFont typeface="Arial"/>
              <a:buNone/>
              <a:defRPr sz="1200" b="0" i="0" u="none" strike="noStrike" cap="none">
                <a:solidFill>
                  <a:schemeClr val="accent1"/>
                </a:solidFill>
                <a:latin typeface="Sniglet"/>
                <a:ea typeface="Sniglet"/>
                <a:cs typeface="Sniglet"/>
                <a:sym typeface="Sniglet"/>
              </a:defRPr>
            </a:lvl6pPr>
            <a:lvl7pPr marL="0" marR="0" lvl="6" indent="0" algn="l" rtl="0">
              <a:lnSpc>
                <a:spcPct val="100000"/>
              </a:lnSpc>
              <a:spcBef>
                <a:spcPts val="0"/>
              </a:spcBef>
              <a:spcAft>
                <a:spcPts val="0"/>
              </a:spcAft>
              <a:buClr>
                <a:srgbClr val="000000"/>
              </a:buClr>
              <a:buSzPts val="1200"/>
              <a:buFont typeface="Arial"/>
              <a:buNone/>
              <a:defRPr sz="1200" b="0" i="0" u="none" strike="noStrike" cap="none">
                <a:solidFill>
                  <a:schemeClr val="accent1"/>
                </a:solidFill>
                <a:latin typeface="Sniglet"/>
                <a:ea typeface="Sniglet"/>
                <a:cs typeface="Sniglet"/>
                <a:sym typeface="Sniglet"/>
              </a:defRPr>
            </a:lvl7pPr>
            <a:lvl8pPr marL="0" marR="0" lvl="7" indent="0" algn="l" rtl="0">
              <a:lnSpc>
                <a:spcPct val="100000"/>
              </a:lnSpc>
              <a:spcBef>
                <a:spcPts val="0"/>
              </a:spcBef>
              <a:spcAft>
                <a:spcPts val="0"/>
              </a:spcAft>
              <a:buClr>
                <a:srgbClr val="000000"/>
              </a:buClr>
              <a:buSzPts val="1200"/>
              <a:buFont typeface="Arial"/>
              <a:buNone/>
              <a:defRPr sz="1200" b="0" i="0" u="none" strike="noStrike" cap="none">
                <a:solidFill>
                  <a:schemeClr val="accent1"/>
                </a:solidFill>
                <a:latin typeface="Sniglet"/>
                <a:ea typeface="Sniglet"/>
                <a:cs typeface="Sniglet"/>
                <a:sym typeface="Sniglet"/>
              </a:defRPr>
            </a:lvl8pPr>
            <a:lvl9pPr marL="0" marR="0" lvl="8" indent="0" algn="l" rtl="0">
              <a:lnSpc>
                <a:spcPct val="100000"/>
              </a:lnSpc>
              <a:spcBef>
                <a:spcPts val="0"/>
              </a:spcBef>
              <a:spcAft>
                <a:spcPts val="0"/>
              </a:spcAft>
              <a:buClr>
                <a:srgbClr val="000000"/>
              </a:buClr>
              <a:buSzPts val="1200"/>
              <a:buFont typeface="Arial"/>
              <a:buNone/>
              <a:defRPr sz="1200" b="0" i="0" u="none" strike="noStrike" cap="none">
                <a:solidFill>
                  <a:schemeClr val="accent1"/>
                </a:solidFill>
                <a:latin typeface="Sniglet"/>
                <a:ea typeface="Sniglet"/>
                <a:cs typeface="Sniglet"/>
                <a:sym typeface="Sniglet"/>
              </a:defRPr>
            </a:lvl9pPr>
          </a:lstStyle>
          <a:p>
            <a:pPr marL="0" lvl="0" indent="0" algn="l" rtl="0">
              <a:spcBef>
                <a:spcPts val="0"/>
              </a:spcBef>
              <a:spcAft>
                <a:spcPts val="0"/>
              </a:spcAft>
              <a:buNone/>
            </a:pPr>
            <a:fld id="{00000000-1234-1234-1234-123412341234}" type="slidenum">
              <a:rPr lang="en"/>
              <a:t>‹N°›</a:t>
            </a:fld>
            <a:endParaRPr/>
          </a:p>
        </p:txBody>
      </p:sp>
    </p:spTree>
  </p:cSld>
  <p:clrMap bg1="lt1" tx1="dk1" bg2="dk2" tx2="lt2" accent1="accent1" accent2="accent2" accent3="accent3" accent4="accent4" accent5="accent5" accent6="accent6" hlink="hlink" folHlink="folHlink"/>
  <p:sldLayoutIdLst>
    <p:sldLayoutId id="2147483682" r:id="rId1"/>
    <p:sldLayoutId id="2147483683" r:id="rId2"/>
    <p:sldLayoutId id="2147483684" r:id="rId3"/>
    <p:sldLayoutId id="2147483685" r:id="rId4"/>
    <p:sldLayoutId id="2147483686" r:id="rId5"/>
    <p:sldLayoutId id="2147483687" r:id="rId6"/>
    <p:sldLayoutId id="2147483688" r:id="rId7"/>
    <p:sldLayoutId id="2147483689" r:id="rId8"/>
    <p:sldLayoutId id="2147483690" r:id="rId9"/>
    <p:sldLayoutId id="2147483691" r:id="rId10"/>
    <p:sldLayoutId id="2147483692" r:id="rId11"/>
    <p:sldLayoutId id="2147483693" r:id="rId12"/>
    <p:sldLayoutId id="2147483694" r:id="rId13"/>
    <p:sldLayoutId id="2147483695" r:id="rId14"/>
    <p:sldLayoutId id="2147483696" r:id="rId15"/>
    <p:sldLayoutId id="2147483697" r:id="rId16"/>
    <p:sldLayoutId id="2147483698" r:id="rId17"/>
    <p:sldLayoutId id="2147483699" r:id="rId18"/>
    <p:sldLayoutId id="2147483700" r:id="rId19"/>
    <p:sldLayoutId id="2147483701" r:id="rId20"/>
  </p:sldLayoutIdLst>
  <p:transition>
    <p:fade thruBlk="1"/>
  </p:transition>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cSld name="simple-light-2">
    <p:bg>
      <p:bgPr>
        <a:solidFill>
          <a:schemeClr val="lt1"/>
        </a:solidFill>
        <a:effectLst/>
      </p:bgPr>
    </p:bg>
    <p:spTree>
      <p:nvGrpSpPr>
        <p:cNvPr id="1" name="Shape 1254"/>
        <p:cNvGrpSpPr/>
        <p:nvPr/>
      </p:nvGrpSpPr>
      <p:grpSpPr>
        <a:xfrm>
          <a:off x="0" y="0"/>
          <a:ext cx="0" cy="0"/>
          <a:chOff x="0" y="0"/>
          <a:chExt cx="0" cy="0"/>
        </a:xfrm>
      </p:grpSpPr>
      <p:sp>
        <p:nvSpPr>
          <p:cNvPr id="1255" name="Google Shape;1255;p59"/>
          <p:cNvSpPr txBox="1">
            <a:spLocks noGrp="1"/>
          </p:cNvSpPr>
          <p:nvPr>
            <p:ph type="title"/>
          </p:nvPr>
        </p:nvSpPr>
        <p:spPr>
          <a:xfrm>
            <a:off x="311700" y="445025"/>
            <a:ext cx="8520600" cy="572700"/>
          </a:xfrm>
          <a:prstGeom prst="rect">
            <a:avLst/>
          </a:prstGeom>
          <a:noFill/>
          <a:ln>
            <a:noFill/>
          </a:ln>
        </p:spPr>
        <p:txBody>
          <a:bodyPr spcFirstLastPara="1" wrap="square" lIns="91425" tIns="91425" rIns="91425" bIns="91425" anchor="t" anchorCtr="0">
            <a:normAutofit/>
          </a:bodyPr>
          <a:lstStyle>
            <a:lvl1pPr lvl="0" rtl="0">
              <a:spcBef>
                <a:spcPts val="0"/>
              </a:spcBef>
              <a:spcAft>
                <a:spcPts val="0"/>
              </a:spcAft>
              <a:buClr>
                <a:schemeClr val="dk1"/>
              </a:buClr>
              <a:buSzPts val="2800"/>
              <a:buNone/>
              <a:defRPr sz="2800">
                <a:solidFill>
                  <a:schemeClr val="dk1"/>
                </a:solidFill>
              </a:defRPr>
            </a:lvl1pPr>
            <a:lvl2pPr lvl="1" rtl="0">
              <a:spcBef>
                <a:spcPts val="0"/>
              </a:spcBef>
              <a:spcAft>
                <a:spcPts val="0"/>
              </a:spcAft>
              <a:buClr>
                <a:schemeClr val="dk1"/>
              </a:buClr>
              <a:buSzPts val="2800"/>
              <a:buNone/>
              <a:defRPr sz="2800">
                <a:solidFill>
                  <a:schemeClr val="dk1"/>
                </a:solidFill>
              </a:defRPr>
            </a:lvl2pPr>
            <a:lvl3pPr lvl="2" rtl="0">
              <a:spcBef>
                <a:spcPts val="0"/>
              </a:spcBef>
              <a:spcAft>
                <a:spcPts val="0"/>
              </a:spcAft>
              <a:buClr>
                <a:schemeClr val="dk1"/>
              </a:buClr>
              <a:buSzPts val="2800"/>
              <a:buNone/>
              <a:defRPr sz="2800">
                <a:solidFill>
                  <a:schemeClr val="dk1"/>
                </a:solidFill>
              </a:defRPr>
            </a:lvl3pPr>
            <a:lvl4pPr lvl="3" rtl="0">
              <a:spcBef>
                <a:spcPts val="0"/>
              </a:spcBef>
              <a:spcAft>
                <a:spcPts val="0"/>
              </a:spcAft>
              <a:buClr>
                <a:schemeClr val="dk1"/>
              </a:buClr>
              <a:buSzPts val="2800"/>
              <a:buNone/>
              <a:defRPr sz="2800">
                <a:solidFill>
                  <a:schemeClr val="dk1"/>
                </a:solidFill>
              </a:defRPr>
            </a:lvl4pPr>
            <a:lvl5pPr lvl="4" rtl="0">
              <a:spcBef>
                <a:spcPts val="0"/>
              </a:spcBef>
              <a:spcAft>
                <a:spcPts val="0"/>
              </a:spcAft>
              <a:buClr>
                <a:schemeClr val="dk1"/>
              </a:buClr>
              <a:buSzPts val="2800"/>
              <a:buNone/>
              <a:defRPr sz="2800">
                <a:solidFill>
                  <a:schemeClr val="dk1"/>
                </a:solidFill>
              </a:defRPr>
            </a:lvl5pPr>
            <a:lvl6pPr lvl="5" rtl="0">
              <a:spcBef>
                <a:spcPts val="0"/>
              </a:spcBef>
              <a:spcAft>
                <a:spcPts val="0"/>
              </a:spcAft>
              <a:buClr>
                <a:schemeClr val="dk1"/>
              </a:buClr>
              <a:buSzPts val="2800"/>
              <a:buNone/>
              <a:defRPr sz="2800">
                <a:solidFill>
                  <a:schemeClr val="dk1"/>
                </a:solidFill>
              </a:defRPr>
            </a:lvl6pPr>
            <a:lvl7pPr lvl="6" rtl="0">
              <a:spcBef>
                <a:spcPts val="0"/>
              </a:spcBef>
              <a:spcAft>
                <a:spcPts val="0"/>
              </a:spcAft>
              <a:buClr>
                <a:schemeClr val="dk1"/>
              </a:buClr>
              <a:buSzPts val="2800"/>
              <a:buNone/>
              <a:defRPr sz="2800">
                <a:solidFill>
                  <a:schemeClr val="dk1"/>
                </a:solidFill>
              </a:defRPr>
            </a:lvl7pPr>
            <a:lvl8pPr lvl="7" rtl="0">
              <a:spcBef>
                <a:spcPts val="0"/>
              </a:spcBef>
              <a:spcAft>
                <a:spcPts val="0"/>
              </a:spcAft>
              <a:buClr>
                <a:schemeClr val="dk1"/>
              </a:buClr>
              <a:buSzPts val="2800"/>
              <a:buNone/>
              <a:defRPr sz="2800">
                <a:solidFill>
                  <a:schemeClr val="dk1"/>
                </a:solidFill>
              </a:defRPr>
            </a:lvl8pPr>
            <a:lvl9pPr lvl="8" rtl="0">
              <a:spcBef>
                <a:spcPts val="0"/>
              </a:spcBef>
              <a:spcAft>
                <a:spcPts val="0"/>
              </a:spcAft>
              <a:buClr>
                <a:schemeClr val="dk1"/>
              </a:buClr>
              <a:buSzPts val="2800"/>
              <a:buNone/>
              <a:defRPr sz="2800">
                <a:solidFill>
                  <a:schemeClr val="dk1"/>
                </a:solidFill>
              </a:defRPr>
            </a:lvl9pPr>
          </a:lstStyle>
          <a:p>
            <a:endParaRPr/>
          </a:p>
        </p:txBody>
      </p:sp>
      <p:sp>
        <p:nvSpPr>
          <p:cNvPr id="1256" name="Google Shape;1256;p59"/>
          <p:cNvSpPr txBox="1">
            <a:spLocks noGrp="1"/>
          </p:cNvSpPr>
          <p:nvPr>
            <p:ph type="body" idx="1"/>
          </p:nvPr>
        </p:nvSpPr>
        <p:spPr>
          <a:xfrm>
            <a:off x="311700" y="1152475"/>
            <a:ext cx="8520600" cy="3416400"/>
          </a:xfrm>
          <a:prstGeom prst="rect">
            <a:avLst/>
          </a:prstGeom>
          <a:noFill/>
          <a:ln>
            <a:noFill/>
          </a:ln>
        </p:spPr>
        <p:txBody>
          <a:bodyPr spcFirstLastPara="1" wrap="square" lIns="91425" tIns="91425" rIns="91425" bIns="91425" anchor="t" anchorCtr="0">
            <a:normAutofit/>
          </a:bodyPr>
          <a:lstStyle>
            <a:lvl1pPr marL="457200" lvl="0" indent="-342900" rtl="0">
              <a:lnSpc>
                <a:spcPct val="115000"/>
              </a:lnSpc>
              <a:spcBef>
                <a:spcPts val="0"/>
              </a:spcBef>
              <a:spcAft>
                <a:spcPts val="0"/>
              </a:spcAft>
              <a:buClr>
                <a:schemeClr val="dk2"/>
              </a:buClr>
              <a:buSzPts val="1800"/>
              <a:buChar char="●"/>
              <a:defRPr sz="1800">
                <a:solidFill>
                  <a:schemeClr val="dk2"/>
                </a:solidFill>
              </a:defRPr>
            </a:lvl1pPr>
            <a:lvl2pPr marL="914400" lvl="1" indent="-317500" rtl="0">
              <a:lnSpc>
                <a:spcPct val="115000"/>
              </a:lnSpc>
              <a:spcBef>
                <a:spcPts val="0"/>
              </a:spcBef>
              <a:spcAft>
                <a:spcPts val="0"/>
              </a:spcAft>
              <a:buClr>
                <a:schemeClr val="dk2"/>
              </a:buClr>
              <a:buSzPts val="1400"/>
              <a:buChar char="○"/>
              <a:defRPr>
                <a:solidFill>
                  <a:schemeClr val="dk2"/>
                </a:solidFill>
              </a:defRPr>
            </a:lvl2pPr>
            <a:lvl3pPr marL="1371600" lvl="2" indent="-317500" rtl="0">
              <a:lnSpc>
                <a:spcPct val="115000"/>
              </a:lnSpc>
              <a:spcBef>
                <a:spcPts val="0"/>
              </a:spcBef>
              <a:spcAft>
                <a:spcPts val="0"/>
              </a:spcAft>
              <a:buClr>
                <a:schemeClr val="dk2"/>
              </a:buClr>
              <a:buSzPts val="1400"/>
              <a:buChar char="■"/>
              <a:defRPr>
                <a:solidFill>
                  <a:schemeClr val="dk2"/>
                </a:solidFill>
              </a:defRPr>
            </a:lvl3pPr>
            <a:lvl4pPr marL="1828800" lvl="3" indent="-317500" rtl="0">
              <a:lnSpc>
                <a:spcPct val="115000"/>
              </a:lnSpc>
              <a:spcBef>
                <a:spcPts val="0"/>
              </a:spcBef>
              <a:spcAft>
                <a:spcPts val="0"/>
              </a:spcAft>
              <a:buClr>
                <a:schemeClr val="dk2"/>
              </a:buClr>
              <a:buSzPts val="1400"/>
              <a:buChar char="●"/>
              <a:defRPr>
                <a:solidFill>
                  <a:schemeClr val="dk2"/>
                </a:solidFill>
              </a:defRPr>
            </a:lvl4pPr>
            <a:lvl5pPr marL="2286000" lvl="4" indent="-317500" rtl="0">
              <a:lnSpc>
                <a:spcPct val="115000"/>
              </a:lnSpc>
              <a:spcBef>
                <a:spcPts val="0"/>
              </a:spcBef>
              <a:spcAft>
                <a:spcPts val="0"/>
              </a:spcAft>
              <a:buClr>
                <a:schemeClr val="dk2"/>
              </a:buClr>
              <a:buSzPts val="1400"/>
              <a:buChar char="○"/>
              <a:defRPr>
                <a:solidFill>
                  <a:schemeClr val="dk2"/>
                </a:solidFill>
              </a:defRPr>
            </a:lvl5pPr>
            <a:lvl6pPr marL="2743200" lvl="5" indent="-317500" rtl="0">
              <a:lnSpc>
                <a:spcPct val="115000"/>
              </a:lnSpc>
              <a:spcBef>
                <a:spcPts val="0"/>
              </a:spcBef>
              <a:spcAft>
                <a:spcPts val="0"/>
              </a:spcAft>
              <a:buClr>
                <a:schemeClr val="dk2"/>
              </a:buClr>
              <a:buSzPts val="1400"/>
              <a:buChar char="■"/>
              <a:defRPr>
                <a:solidFill>
                  <a:schemeClr val="dk2"/>
                </a:solidFill>
              </a:defRPr>
            </a:lvl6pPr>
            <a:lvl7pPr marL="3200400" lvl="6" indent="-317500" rtl="0">
              <a:lnSpc>
                <a:spcPct val="115000"/>
              </a:lnSpc>
              <a:spcBef>
                <a:spcPts val="0"/>
              </a:spcBef>
              <a:spcAft>
                <a:spcPts val="0"/>
              </a:spcAft>
              <a:buClr>
                <a:schemeClr val="dk2"/>
              </a:buClr>
              <a:buSzPts val="1400"/>
              <a:buChar char="●"/>
              <a:defRPr>
                <a:solidFill>
                  <a:schemeClr val="dk2"/>
                </a:solidFill>
              </a:defRPr>
            </a:lvl7pPr>
            <a:lvl8pPr marL="3657600" lvl="7" indent="-317500" rtl="0">
              <a:lnSpc>
                <a:spcPct val="115000"/>
              </a:lnSpc>
              <a:spcBef>
                <a:spcPts val="0"/>
              </a:spcBef>
              <a:spcAft>
                <a:spcPts val="0"/>
              </a:spcAft>
              <a:buClr>
                <a:schemeClr val="dk2"/>
              </a:buClr>
              <a:buSzPts val="1400"/>
              <a:buChar char="○"/>
              <a:defRPr>
                <a:solidFill>
                  <a:schemeClr val="dk2"/>
                </a:solidFill>
              </a:defRPr>
            </a:lvl8pPr>
            <a:lvl9pPr marL="4114800" lvl="8" indent="-317500" rtl="0">
              <a:lnSpc>
                <a:spcPct val="115000"/>
              </a:lnSpc>
              <a:spcBef>
                <a:spcPts val="0"/>
              </a:spcBef>
              <a:spcAft>
                <a:spcPts val="0"/>
              </a:spcAft>
              <a:buClr>
                <a:schemeClr val="dk2"/>
              </a:buClr>
              <a:buSzPts val="1400"/>
              <a:buChar char="■"/>
              <a:defRPr>
                <a:solidFill>
                  <a:schemeClr val="dk2"/>
                </a:solidFill>
              </a:defRPr>
            </a:lvl9pPr>
          </a:lstStyle>
          <a:p>
            <a:endParaRPr/>
          </a:p>
        </p:txBody>
      </p:sp>
      <p:sp>
        <p:nvSpPr>
          <p:cNvPr id="1257" name="Google Shape;1257;p59"/>
          <p:cNvSpPr txBox="1">
            <a:spLocks noGrp="1"/>
          </p:cNvSpPr>
          <p:nvPr>
            <p:ph type="sldNum" idx="12"/>
          </p:nvPr>
        </p:nvSpPr>
        <p:spPr>
          <a:xfrm>
            <a:off x="8472458" y="4663217"/>
            <a:ext cx="548700" cy="393600"/>
          </a:xfrm>
          <a:prstGeom prst="rect">
            <a:avLst/>
          </a:prstGeom>
          <a:noFill/>
          <a:ln>
            <a:noFill/>
          </a:ln>
        </p:spPr>
        <p:txBody>
          <a:bodyPr spcFirstLastPara="1" wrap="square" lIns="91425" tIns="91425" rIns="91425" bIns="91425" anchor="ctr" anchorCtr="0">
            <a:normAutofit/>
          </a:bodyPr>
          <a:lstStyle>
            <a:lvl1pPr lvl="0" algn="r" rtl="0">
              <a:buNone/>
              <a:defRPr sz="1000">
                <a:solidFill>
                  <a:schemeClr val="dk2"/>
                </a:solidFill>
              </a:defRPr>
            </a:lvl1pPr>
            <a:lvl2pPr lvl="1" algn="r" rtl="0">
              <a:buNone/>
              <a:defRPr sz="1000">
                <a:solidFill>
                  <a:schemeClr val="dk2"/>
                </a:solidFill>
              </a:defRPr>
            </a:lvl2pPr>
            <a:lvl3pPr lvl="2" algn="r" rtl="0">
              <a:buNone/>
              <a:defRPr sz="1000">
                <a:solidFill>
                  <a:schemeClr val="dk2"/>
                </a:solidFill>
              </a:defRPr>
            </a:lvl3pPr>
            <a:lvl4pPr lvl="3" algn="r" rtl="0">
              <a:buNone/>
              <a:defRPr sz="1000">
                <a:solidFill>
                  <a:schemeClr val="dk2"/>
                </a:solidFill>
              </a:defRPr>
            </a:lvl4pPr>
            <a:lvl5pPr lvl="4" algn="r" rtl="0">
              <a:buNone/>
              <a:defRPr sz="1000">
                <a:solidFill>
                  <a:schemeClr val="dk2"/>
                </a:solidFill>
              </a:defRPr>
            </a:lvl5pPr>
            <a:lvl6pPr lvl="5" algn="r" rtl="0">
              <a:buNone/>
              <a:defRPr sz="1000">
                <a:solidFill>
                  <a:schemeClr val="dk2"/>
                </a:solidFill>
              </a:defRPr>
            </a:lvl6pPr>
            <a:lvl7pPr lvl="6" algn="r" rtl="0">
              <a:buNone/>
              <a:defRPr sz="1000">
                <a:solidFill>
                  <a:schemeClr val="dk2"/>
                </a:solidFill>
              </a:defRPr>
            </a:lvl7pPr>
            <a:lvl8pPr lvl="7" algn="r" rtl="0">
              <a:buNone/>
              <a:defRPr sz="1000">
                <a:solidFill>
                  <a:schemeClr val="dk2"/>
                </a:solidFill>
              </a:defRPr>
            </a:lvl8pPr>
            <a:lvl9pPr lvl="8" algn="r" rtl="0">
              <a:buNone/>
              <a:defRPr sz="1000">
                <a:solidFill>
                  <a:schemeClr val="dk2"/>
                </a:solidFill>
              </a:defRPr>
            </a:lvl9pPr>
          </a:lstStyle>
          <a:p>
            <a:pPr marL="0" lvl="0" indent="0" algn="r" rtl="0">
              <a:spcBef>
                <a:spcPts val="0"/>
              </a:spcBef>
              <a:spcAft>
                <a:spcPts val="0"/>
              </a:spcAft>
              <a:buNone/>
            </a:pPr>
            <a:fld id="{00000000-1234-1234-1234-123412341234}" type="slidenum">
              <a:rPr lang="en"/>
              <a:t>‹N°›</a:t>
            </a:fld>
            <a:endParaRPr/>
          </a:p>
        </p:txBody>
      </p:sp>
    </p:spTree>
  </p:cSld>
  <p:clrMap bg1="lt1" tx1="dk1" bg2="dk2" tx2="lt2" accent1="accent1" accent2="accent2" accent3="accent3" accent4="accent4" accent5="accent5" accent6="accent6" hlink="hlink" folHlink="folHlink"/>
  <p:sldLayoutIdLst>
    <p:sldLayoutId id="2147483702" r:id="rId1"/>
    <p:sldLayoutId id="2147483703" r:id="rId2"/>
    <p:sldLayoutId id="2147483704" r:id="rId3"/>
    <p:sldLayoutId id="2147483705" r:id="rId4"/>
    <p:sldLayoutId id="2147483706" r:id="rId5"/>
    <p:sldLayoutId id="2147483707" r:id="rId6"/>
    <p:sldLayoutId id="2147483708" r:id="rId7"/>
    <p:sldLayoutId id="2147483709" r:id="rId8"/>
    <p:sldLayoutId id="2147483710" r:id="rId9"/>
    <p:sldLayoutId id="2147483711" r:id="rId10"/>
    <p:sldLayoutId id="2147483712" r:id="rId11"/>
    <p:sldLayoutId id="2147483713" r:id="rId12"/>
    <p:sldLayoutId id="2147483714" r:id="rId13"/>
  </p:sldLayoutIdLst>
  <p:transition>
    <p:fade thruBlk="1"/>
  </p:transition>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8" Type="http://schemas.openxmlformats.org/officeDocument/2006/relationships/image" Target="../media/image6.png"/><Relationship Id="rId3" Type="http://schemas.openxmlformats.org/officeDocument/2006/relationships/image" Target="../media/image3.png"/><Relationship Id="rId7" Type="http://schemas.openxmlformats.org/officeDocument/2006/relationships/image" Target="../media/image5.png"/><Relationship Id="rId2" Type="http://schemas.openxmlformats.org/officeDocument/2006/relationships/notesSlide" Target="../notesSlides/notesSlide1.xml"/><Relationship Id="rId1" Type="http://schemas.openxmlformats.org/officeDocument/2006/relationships/slideLayout" Target="../slideLayouts/slideLayout14.xml"/><Relationship Id="rId6" Type="http://schemas.openxmlformats.org/officeDocument/2006/relationships/image" Target="../media/image4.png"/><Relationship Id="rId5" Type="http://schemas.openxmlformats.org/officeDocument/2006/relationships/hyperlink" Target="https://recitmst.qc.ca/" TargetMode="External"/><Relationship Id="rId10" Type="http://schemas.openxmlformats.org/officeDocument/2006/relationships/hyperlink" Target="https://docs.google.com/presentation/d/1wiSbxz9VIvo8ZIhtMWImhZBBebvkSJ3jm3gj-cxozW8/edit?usp=sharing" TargetMode="External"/><Relationship Id="rId4" Type="http://schemas.openxmlformats.org/officeDocument/2006/relationships/hyperlink" Target="https://monurl.ca/mst7nov22" TargetMode="External"/><Relationship Id="rId9" Type="http://schemas.openxmlformats.org/officeDocument/2006/relationships/hyperlink" Target="mailto:equipe@recitmst.qc.ca" TargetMode="External"/></Relationships>
</file>

<file path=ppt/slides/_rels/slide10.xml.rels><?xml version="1.0" encoding="UTF-8" standalone="yes"?>
<Relationships xmlns="http://schemas.openxmlformats.org/package/2006/relationships"><Relationship Id="rId3" Type="http://schemas.openxmlformats.org/officeDocument/2006/relationships/hyperlink" Target="https://drive.google.com/file/d/1CEDMpxGhX20uSTu_a_aBOOJaLwFQQx8f/view" TargetMode="External"/><Relationship Id="rId2" Type="http://schemas.openxmlformats.org/officeDocument/2006/relationships/notesSlide" Target="../notesSlides/notesSlide10.xml"/><Relationship Id="rId1" Type="http://schemas.openxmlformats.org/officeDocument/2006/relationships/slideLayout" Target="../slideLayouts/slideLayout9.xml"/><Relationship Id="rId4" Type="http://schemas.openxmlformats.org/officeDocument/2006/relationships/image" Target="../media/image14.png"/></Relationships>
</file>

<file path=ppt/slides/_rels/slide11.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notesSlide" Target="../notesSlides/notesSlide11.xml"/><Relationship Id="rId1" Type="http://schemas.openxmlformats.org/officeDocument/2006/relationships/slideLayout" Target="../slideLayouts/slideLayout9.xml"/><Relationship Id="rId6" Type="http://schemas.openxmlformats.org/officeDocument/2006/relationships/image" Target="../media/image23.png"/><Relationship Id="rId5" Type="http://schemas.openxmlformats.org/officeDocument/2006/relationships/hyperlink" Target="https://ladigitale.dev/" TargetMode="External"/><Relationship Id="rId4" Type="http://schemas.openxmlformats.org/officeDocument/2006/relationships/hyperlink" Target="https://digipad.app/p/191645/90b1efc6c9945" TargetMode="External"/></Relationships>
</file>

<file path=ppt/slides/_rels/slide12.xml.rels><?xml version="1.0" encoding="UTF-8" standalone="yes"?>
<Relationships xmlns="http://schemas.openxmlformats.org/package/2006/relationships"><Relationship Id="rId8" Type="http://schemas.openxmlformats.org/officeDocument/2006/relationships/image" Target="../media/image24.png"/><Relationship Id="rId3" Type="http://schemas.openxmlformats.org/officeDocument/2006/relationships/hyperlink" Target="https://docs.google.com/document/d/1OWgCsrdqQn6_UkmVLBPYJ0j1WsaYjXHAoYbPsmDLJwE/edit?usp=sharing" TargetMode="External"/><Relationship Id="rId7" Type="http://schemas.openxmlformats.org/officeDocument/2006/relationships/hyperlink" Target="https://campus.recit.qc.ca/course/view.php?id=294" TargetMode="External"/><Relationship Id="rId2" Type="http://schemas.openxmlformats.org/officeDocument/2006/relationships/notesSlide" Target="../notesSlides/notesSlide12.xml"/><Relationship Id="rId1" Type="http://schemas.openxmlformats.org/officeDocument/2006/relationships/slideLayout" Target="../slideLayouts/slideLayout7.xml"/><Relationship Id="rId6" Type="http://schemas.openxmlformats.org/officeDocument/2006/relationships/hyperlink" Target="https://drive.google.com/open?id=1jAyBVEwgMQVKiCvNU0Po1G_q8QduVpHeJWww0uTblMY" TargetMode="External"/><Relationship Id="rId5" Type="http://schemas.openxmlformats.org/officeDocument/2006/relationships/hyperlink" Target="https://spike.legoeducation.com/" TargetMode="External"/><Relationship Id="rId10" Type="http://schemas.openxmlformats.org/officeDocument/2006/relationships/image" Target="../media/image26.jpg"/><Relationship Id="rId4" Type="http://schemas.openxmlformats.org/officeDocument/2006/relationships/hyperlink" Target="https://campus.recit.qc.ca/course/view.php?id=365" TargetMode="External"/><Relationship Id="rId9" Type="http://schemas.openxmlformats.org/officeDocument/2006/relationships/image" Target="../media/image25.jpg"/></Relationships>
</file>

<file path=ppt/slides/_rels/slide13.xml.rels><?xml version="1.0" encoding="UTF-8" standalone="yes"?>
<Relationships xmlns="http://schemas.openxmlformats.org/package/2006/relationships"><Relationship Id="rId3" Type="http://schemas.openxmlformats.org/officeDocument/2006/relationships/image" Target="../media/image27.png"/><Relationship Id="rId2" Type="http://schemas.openxmlformats.org/officeDocument/2006/relationships/notesSlide" Target="../notesSlides/notesSlide13.xml"/><Relationship Id="rId1" Type="http://schemas.openxmlformats.org/officeDocument/2006/relationships/slideLayout" Target="../slideLayouts/slideLayout9.xml"/><Relationship Id="rId6" Type="http://schemas.openxmlformats.org/officeDocument/2006/relationships/hyperlink" Target="https://education.lego.com/v3/assets/blt293eea581807678a/blt49da50c2bc43ea63/5ec9262c7976043edd42fb9f/out-of-order-bi-pdf-book1of1.pdf" TargetMode="External"/><Relationship Id="rId5" Type="http://schemas.openxmlformats.org/officeDocument/2006/relationships/hyperlink" Target="https://education.lego.com/fr-fr/lessons/spikeessential-great-adventures" TargetMode="External"/><Relationship Id="rId4" Type="http://schemas.openxmlformats.org/officeDocument/2006/relationships/image" Target="../media/image14.png"/></Relationships>
</file>

<file path=ppt/slides/_rels/slide14.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notesSlide" Target="../notesSlides/notesSlide14.xml"/><Relationship Id="rId1" Type="http://schemas.openxmlformats.org/officeDocument/2006/relationships/slideLayout" Target="../slideLayouts/slideLayout9.xml"/><Relationship Id="rId5" Type="http://schemas.openxmlformats.org/officeDocument/2006/relationships/image" Target="../media/image29.png"/><Relationship Id="rId4" Type="http://schemas.openxmlformats.org/officeDocument/2006/relationships/image" Target="../media/image28.png"/></Relationships>
</file>

<file path=ppt/slides/_rels/slide15.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notesSlide" Target="../notesSlides/notesSlide15.xml"/><Relationship Id="rId1" Type="http://schemas.openxmlformats.org/officeDocument/2006/relationships/slideLayout" Target="../slideLayouts/slideLayout9.xml"/><Relationship Id="rId4" Type="http://schemas.openxmlformats.org/officeDocument/2006/relationships/image" Target="../media/image30.png"/></Relationships>
</file>

<file path=ppt/slides/_rels/slide16.xml.rels><?xml version="1.0" encoding="UTF-8" standalone="yes"?>
<Relationships xmlns="http://schemas.openxmlformats.org/package/2006/relationships"><Relationship Id="rId3" Type="http://schemas.openxmlformats.org/officeDocument/2006/relationships/image" Target="../media/image31.png"/><Relationship Id="rId2" Type="http://schemas.openxmlformats.org/officeDocument/2006/relationships/notesSlide" Target="../notesSlides/notesSlide16.xml"/><Relationship Id="rId1" Type="http://schemas.openxmlformats.org/officeDocument/2006/relationships/slideLayout" Target="../slideLayouts/slideLayout7.xml"/></Relationships>
</file>

<file path=ppt/slides/_rels/slide17.xml.rels><?xml version="1.0" encoding="UTF-8" standalone="yes"?>
<Relationships xmlns="http://schemas.openxmlformats.org/package/2006/relationships"><Relationship Id="rId3" Type="http://schemas.openxmlformats.org/officeDocument/2006/relationships/hyperlink" Target="https://code.irobot.com/#/" TargetMode="External"/><Relationship Id="rId2" Type="http://schemas.openxmlformats.org/officeDocument/2006/relationships/notesSlide" Target="../notesSlides/notesSlide17.xml"/><Relationship Id="rId1" Type="http://schemas.openxmlformats.org/officeDocument/2006/relationships/slideLayout" Target="../slideLayouts/slideLayout9.xml"/><Relationship Id="rId5" Type="http://schemas.openxmlformats.org/officeDocument/2006/relationships/image" Target="../media/image33.png"/><Relationship Id="rId4" Type="http://schemas.openxmlformats.org/officeDocument/2006/relationships/image" Target="../media/image32.png"/></Relationships>
</file>

<file path=ppt/slides/_rels/slide18.xml.rels><?xml version="1.0" encoding="UTF-8" standalone="yes"?>
<Relationships xmlns="http://schemas.openxmlformats.org/package/2006/relationships"><Relationship Id="rId3" Type="http://schemas.openxmlformats.org/officeDocument/2006/relationships/hyperlink" Target="https://docs.google.com/document/d/1IUKqkHaOsFrsmfN96Zcliz9pSth01ge31sOyLU0VDqA/edit?usp=sharing" TargetMode="External"/><Relationship Id="rId2" Type="http://schemas.openxmlformats.org/officeDocument/2006/relationships/notesSlide" Target="../notesSlides/notesSlide18.xml"/><Relationship Id="rId1" Type="http://schemas.openxmlformats.org/officeDocument/2006/relationships/slideLayout" Target="../slideLayouts/slideLayout2.xml"/><Relationship Id="rId4" Type="http://schemas.openxmlformats.org/officeDocument/2006/relationships/image" Target="../media/image14.png"/></Relationships>
</file>

<file path=ppt/slides/_rels/slide19.xml.rels><?xml version="1.0" encoding="UTF-8" standalone="yes"?>
<Relationships xmlns="http://schemas.openxmlformats.org/package/2006/relationships"><Relationship Id="rId3" Type="http://schemas.openxmlformats.org/officeDocument/2006/relationships/hyperlink" Target="https://docs.google.com/document/d/1IUKqkHaOsFrsmfN96Zcliz9pSth01ge31sOyLU0VDqA/edit?usp=sharing" TargetMode="External"/><Relationship Id="rId2" Type="http://schemas.openxmlformats.org/officeDocument/2006/relationships/notesSlide" Target="../notesSlides/notesSlide19.xml"/><Relationship Id="rId1" Type="http://schemas.openxmlformats.org/officeDocument/2006/relationships/slideLayout" Target="../slideLayouts/slideLayout2.xml"/><Relationship Id="rId5" Type="http://schemas.openxmlformats.org/officeDocument/2006/relationships/image" Target="../media/image14.png"/><Relationship Id="rId4" Type="http://schemas.openxmlformats.org/officeDocument/2006/relationships/hyperlink" Target="https://youtu.be/Ch1LKijObGk" TargetMode="External"/></Relationships>
</file>

<file path=ppt/slides/_rels/slide2.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notesSlide" Target="../notesSlides/notesSlide2.xml"/><Relationship Id="rId1" Type="http://schemas.openxmlformats.org/officeDocument/2006/relationships/slideLayout" Target="../slideLayouts/slideLayout35.xml"/><Relationship Id="rId6" Type="http://schemas.openxmlformats.org/officeDocument/2006/relationships/image" Target="../media/image9.png"/><Relationship Id="rId5" Type="http://schemas.openxmlformats.org/officeDocument/2006/relationships/image" Target="../media/image8.png"/><Relationship Id="rId4" Type="http://schemas.openxmlformats.org/officeDocument/2006/relationships/hyperlink" Target="mailto:sonya.fiset@recitmst.qc.ca" TargetMode="External"/></Relationships>
</file>

<file path=ppt/slides/_rels/slide20.xml.rels><?xml version="1.0" encoding="UTF-8" standalone="yes"?>
<Relationships xmlns="http://schemas.openxmlformats.org/package/2006/relationships"><Relationship Id="rId8" Type="http://schemas.openxmlformats.org/officeDocument/2006/relationships/image" Target="../media/image35.png"/><Relationship Id="rId3" Type="http://schemas.openxmlformats.org/officeDocument/2006/relationships/hyperlink" Target="https://docs.google.com/document/d/1IUKqkHaOsFrsmfN96Zcliz9pSth01ge31sOyLU0VDqA/edit?usp=sharing" TargetMode="External"/><Relationship Id="rId7" Type="http://schemas.openxmlformats.org/officeDocument/2006/relationships/image" Target="../media/image34.png"/><Relationship Id="rId2" Type="http://schemas.openxmlformats.org/officeDocument/2006/relationships/notesSlide" Target="../notesSlides/notesSlide20.xml"/><Relationship Id="rId1" Type="http://schemas.openxmlformats.org/officeDocument/2006/relationships/slideLayout" Target="../slideLayouts/slideLayout2.xml"/><Relationship Id="rId6" Type="http://schemas.openxmlformats.org/officeDocument/2006/relationships/image" Target="../media/image14.png"/><Relationship Id="rId5" Type="http://schemas.openxmlformats.org/officeDocument/2006/relationships/hyperlink" Target="https://drive.google.com/open?id=1Tv44p7gk-iSHW6DZZoW63bew1IRqDlZB" TargetMode="External"/><Relationship Id="rId4" Type="http://schemas.openxmlformats.org/officeDocument/2006/relationships/hyperlink" Target="https://youtu.be/Ch1LKijObGk" TargetMode="External"/></Relationships>
</file>

<file path=ppt/slides/_rels/slide21.xml.rels><?xml version="1.0" encoding="UTF-8" standalone="yes"?>
<Relationships xmlns="http://schemas.openxmlformats.org/package/2006/relationships"><Relationship Id="rId3" Type="http://schemas.openxmlformats.org/officeDocument/2006/relationships/hyperlink" Target="https://docs.google.com/document/d/1IUKqkHaOsFrsmfN96Zcliz9pSth01ge31sOyLU0VDqA/edit?usp=sharing" TargetMode="External"/><Relationship Id="rId2" Type="http://schemas.openxmlformats.org/officeDocument/2006/relationships/notesSlide" Target="../notesSlides/notesSlide21.xml"/><Relationship Id="rId1" Type="http://schemas.openxmlformats.org/officeDocument/2006/relationships/slideLayout" Target="../slideLayouts/slideLayout2.xml"/><Relationship Id="rId5" Type="http://schemas.openxmlformats.org/officeDocument/2006/relationships/image" Target="../media/image36.png"/><Relationship Id="rId4" Type="http://schemas.openxmlformats.org/officeDocument/2006/relationships/image" Target="../media/image14.png"/></Relationships>
</file>

<file path=ppt/slides/_rels/slide22.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notesSlide" Target="../notesSlides/notesSlide22.xml"/><Relationship Id="rId1" Type="http://schemas.openxmlformats.org/officeDocument/2006/relationships/slideLayout" Target="../slideLayouts/slideLayout9.xml"/><Relationship Id="rId5" Type="http://schemas.openxmlformats.org/officeDocument/2006/relationships/image" Target="../media/image37.jpg"/><Relationship Id="rId4" Type="http://schemas.openxmlformats.org/officeDocument/2006/relationships/hyperlink" Target="http://www.youtube.com/watch?v=5xL45es-aeM" TargetMode="External"/></Relationships>
</file>

<file path=ppt/slides/_rels/slide23.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notesSlide" Target="../notesSlides/notesSlide23.xml"/><Relationship Id="rId1" Type="http://schemas.openxmlformats.org/officeDocument/2006/relationships/slideLayout" Target="../slideLayouts/slideLayout9.xml"/><Relationship Id="rId4" Type="http://schemas.openxmlformats.org/officeDocument/2006/relationships/hyperlink" Target="https://docs.google.com/presentation/d/1jX0wnSXR0RxoxeUm3tLa2zNnBWjVYIU3QcFrakGtNWA/edit?usp=sharing" TargetMode="External"/></Relationships>
</file>

<file path=ppt/slides/_rels/slide24.xml.rels><?xml version="1.0" encoding="UTF-8" standalone="yes"?>
<Relationships xmlns="http://schemas.openxmlformats.org/package/2006/relationships"><Relationship Id="rId8" Type="http://schemas.openxmlformats.org/officeDocument/2006/relationships/hyperlink" Target="https://docs.google.com/presentation/d/1eVV2eBylr6VswTbku4dkxNOgRtYeJ6AR1UtIFSqJ1Lg/edit?usp=sharing" TargetMode="External"/><Relationship Id="rId3" Type="http://schemas.openxmlformats.org/officeDocument/2006/relationships/hyperlink" Target="https://campus.recit.qc.ca/course/view.php?id=177" TargetMode="External"/><Relationship Id="rId7" Type="http://schemas.openxmlformats.org/officeDocument/2006/relationships/hyperlink" Target="https://docs.google.com/presentation/d/1IssmY-wbbJa2zBG4yb69v5MtUfUgoLAEZAZnv_xvugc/edit?usp=sharing" TargetMode="External"/><Relationship Id="rId12" Type="http://schemas.openxmlformats.org/officeDocument/2006/relationships/image" Target="../media/image5.png"/><Relationship Id="rId2" Type="http://schemas.openxmlformats.org/officeDocument/2006/relationships/notesSlide" Target="../notesSlides/notesSlide24.xml"/><Relationship Id="rId1" Type="http://schemas.openxmlformats.org/officeDocument/2006/relationships/slideLayout" Target="../slideLayouts/slideLayout4.xml"/><Relationship Id="rId6" Type="http://schemas.openxmlformats.org/officeDocument/2006/relationships/hyperlink" Target="https://padlet.com/rioux_stephanie/scratch" TargetMode="External"/><Relationship Id="rId11" Type="http://schemas.openxmlformats.org/officeDocument/2006/relationships/image" Target="../media/image14.png"/><Relationship Id="rId5" Type="http://schemas.openxmlformats.org/officeDocument/2006/relationships/hyperlink" Target="https://padlet.com/sonya_fiset/kml29hq5sgsx" TargetMode="External"/><Relationship Id="rId10" Type="http://schemas.openxmlformats.org/officeDocument/2006/relationships/hyperlink" Target="https://campus.recit.qc.ca/course/view.php?id=365" TargetMode="External"/><Relationship Id="rId4" Type="http://schemas.openxmlformats.org/officeDocument/2006/relationships/hyperlink" Target="https://campus.recit.qc.ca/course/view.php?id=178" TargetMode="External"/><Relationship Id="rId9" Type="http://schemas.openxmlformats.org/officeDocument/2006/relationships/hyperlink" Target="https://campus.recit.qc.ca/course/view.php?id=294" TargetMode="External"/></Relationships>
</file>

<file path=ppt/slides/_rels/slide25.xml.rels><?xml version="1.0" encoding="UTF-8" standalone="yes"?>
<Relationships xmlns="http://schemas.openxmlformats.org/package/2006/relationships"><Relationship Id="rId3" Type="http://schemas.openxmlformats.org/officeDocument/2006/relationships/hyperlink" Target="https://www.geogebra.org/" TargetMode="External"/><Relationship Id="rId2" Type="http://schemas.openxmlformats.org/officeDocument/2006/relationships/notesSlide" Target="../notesSlides/notesSlide25.xml"/><Relationship Id="rId1" Type="http://schemas.openxmlformats.org/officeDocument/2006/relationships/slideLayout" Target="../slideLayouts/slideLayout9.xml"/><Relationship Id="rId5" Type="http://schemas.openxmlformats.org/officeDocument/2006/relationships/image" Target="../media/image38.png"/><Relationship Id="rId4" Type="http://schemas.openxmlformats.org/officeDocument/2006/relationships/hyperlink" Target="http://recitmst.qc.ca/ecv-zoom" TargetMode="External"/></Relationships>
</file>

<file path=ppt/slides/_rels/slide26.xml.rels><?xml version="1.0" encoding="UTF-8" standalone="yes"?>
<Relationships xmlns="http://schemas.openxmlformats.org/package/2006/relationships"><Relationship Id="rId3" Type="http://schemas.openxmlformats.org/officeDocument/2006/relationships/hyperlink" Target="https://campus.recit.qc.ca/login/index.php" TargetMode="External"/><Relationship Id="rId7" Type="http://schemas.openxmlformats.org/officeDocument/2006/relationships/image" Target="../media/image40.png"/><Relationship Id="rId2" Type="http://schemas.openxmlformats.org/officeDocument/2006/relationships/notesSlide" Target="../notesSlides/notesSlide26.xml"/><Relationship Id="rId1" Type="http://schemas.openxmlformats.org/officeDocument/2006/relationships/slideLayout" Target="../slideLayouts/slideLayout9.xml"/><Relationship Id="rId6" Type="http://schemas.openxmlformats.org/officeDocument/2006/relationships/image" Target="../media/image39.png"/><Relationship Id="rId5" Type="http://schemas.openxmlformats.org/officeDocument/2006/relationships/hyperlink" Target="https://campus.recit.qc.ca/mod/page/view.php?id=16735" TargetMode="External"/><Relationship Id="rId4" Type="http://schemas.openxmlformats.org/officeDocument/2006/relationships/hyperlink" Target="https://campus.recit.qc.ca/enrol/index.php?id=177" TargetMode="External"/></Relationships>
</file>

<file path=ppt/slides/_rels/slide27.xml.rels><?xml version="1.0" encoding="UTF-8" standalone="yes"?>
<Relationships xmlns="http://schemas.openxmlformats.org/package/2006/relationships"><Relationship Id="rId8" Type="http://schemas.openxmlformats.org/officeDocument/2006/relationships/hyperlink" Target="http://creativecommons.org/licenses/by-nc-sa/4.0/" TargetMode="External"/><Relationship Id="rId3" Type="http://schemas.openxmlformats.org/officeDocument/2006/relationships/image" Target="../media/image7.png"/><Relationship Id="rId7" Type="http://schemas.openxmlformats.org/officeDocument/2006/relationships/hyperlink" Target="https://www.youtube.com/channel/UC7IcadI_rZFwso9N81PYqFg" TargetMode="External"/><Relationship Id="rId2" Type="http://schemas.openxmlformats.org/officeDocument/2006/relationships/notesSlide" Target="../notesSlides/notesSlide27.xml"/><Relationship Id="rId1" Type="http://schemas.openxmlformats.org/officeDocument/2006/relationships/slideLayout" Target="../slideLayouts/slideLayout9.xml"/><Relationship Id="rId6" Type="http://schemas.openxmlformats.org/officeDocument/2006/relationships/hyperlink" Target="https://twitter.com/recitmst" TargetMode="External"/><Relationship Id="rId5" Type="http://schemas.openxmlformats.org/officeDocument/2006/relationships/hyperlink" Target="https://www.facebook.com/RECITMST2020/" TargetMode="External"/><Relationship Id="rId4" Type="http://schemas.openxmlformats.org/officeDocument/2006/relationships/hyperlink" Target="mailto:equipe@recitmst.qc.ca" TargetMode="External"/><Relationship Id="rId9" Type="http://schemas.openxmlformats.org/officeDocument/2006/relationships/image" Target="../media/image41.png"/></Relationships>
</file>

<file path=ppt/slides/_rels/slide28.xml.rels><?xml version="1.0" encoding="UTF-8" standalone="yes"?>
<Relationships xmlns="http://schemas.openxmlformats.org/package/2006/relationships"><Relationship Id="rId3" Type="http://schemas.openxmlformats.org/officeDocument/2006/relationships/hyperlink" Target="https://www.slidescarnival.com/?utm_source=template" TargetMode="External"/><Relationship Id="rId2" Type="http://schemas.openxmlformats.org/officeDocument/2006/relationships/notesSlide" Target="../notesSlides/notesSlide28.xml"/><Relationship Id="rId1" Type="http://schemas.openxmlformats.org/officeDocument/2006/relationships/slideLayout" Target="../slideLayouts/slideLayout34.xml"/><Relationship Id="rId4" Type="http://schemas.openxmlformats.org/officeDocument/2006/relationships/image" Target="../media/image42.png"/></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36.xml"/></Relationships>
</file>

<file path=ppt/slides/_rels/slide4.xml.rels><?xml version="1.0" encoding="UTF-8" standalone="yes"?>
<Relationships xmlns="http://schemas.openxmlformats.org/package/2006/relationships"><Relationship Id="rId3" Type="http://schemas.openxmlformats.org/officeDocument/2006/relationships/hyperlink" Target="https://fr.wikipedia.org/wiki/Massachusetts_Institute_of_Technology" TargetMode="External"/><Relationship Id="rId2" Type="http://schemas.openxmlformats.org/officeDocument/2006/relationships/notesSlide" Target="../notesSlides/notesSlide4.xml"/><Relationship Id="rId1" Type="http://schemas.openxmlformats.org/officeDocument/2006/relationships/slideLayout" Target="../slideLayouts/slideLayout36.xml"/><Relationship Id="rId4" Type="http://schemas.openxmlformats.org/officeDocument/2006/relationships/image" Target="../media/image5.png"/></Relationships>
</file>

<file path=ppt/slides/_rels/slide5.xml.rels><?xml version="1.0" encoding="UTF-8" standalone="yes"?>
<Relationships xmlns="http://schemas.openxmlformats.org/package/2006/relationships"><Relationship Id="rId3" Type="http://schemas.openxmlformats.org/officeDocument/2006/relationships/hyperlink" Target="http://www.education.gouv.qc.ca/dossiers-thematiques/plan-daction-numerique/cadre-de-reference-de-la-competence-numerique/" TargetMode="External"/><Relationship Id="rId7" Type="http://schemas.openxmlformats.org/officeDocument/2006/relationships/image" Target="../media/image13.png"/><Relationship Id="rId2" Type="http://schemas.openxmlformats.org/officeDocument/2006/relationships/notesSlide" Target="../notesSlides/notesSlide5.xml"/><Relationship Id="rId1" Type="http://schemas.openxmlformats.org/officeDocument/2006/relationships/slideLayout" Target="../slideLayouts/slideLayout4.xml"/><Relationship Id="rId6" Type="http://schemas.openxmlformats.org/officeDocument/2006/relationships/image" Target="../media/image12.png"/><Relationship Id="rId5" Type="http://schemas.openxmlformats.org/officeDocument/2006/relationships/image" Target="../media/image11.png"/><Relationship Id="rId4" Type="http://schemas.openxmlformats.org/officeDocument/2006/relationships/image" Target="../media/image10.png"/></Relationships>
</file>

<file path=ppt/slides/_rels/slide6.xml.rels><?xml version="1.0" encoding="UTF-8" standalone="yes"?>
<Relationships xmlns="http://schemas.openxmlformats.org/package/2006/relationships"><Relationship Id="rId3" Type="http://schemas.openxmlformats.org/officeDocument/2006/relationships/hyperlink" Target="https://scratch.mit.edu/" TargetMode="External"/><Relationship Id="rId2" Type="http://schemas.openxmlformats.org/officeDocument/2006/relationships/notesSlide" Target="../notesSlides/notesSlide6.xml"/><Relationship Id="rId1" Type="http://schemas.openxmlformats.org/officeDocument/2006/relationships/slideLayout" Target="../slideLayouts/slideLayout57.xml"/><Relationship Id="rId6" Type="http://schemas.openxmlformats.org/officeDocument/2006/relationships/hyperlink" Target="http://www.scratch.mit.edu" TargetMode="External"/><Relationship Id="rId5" Type="http://schemas.openxmlformats.org/officeDocument/2006/relationships/image" Target="../media/image15.png"/><Relationship Id="rId4" Type="http://schemas.openxmlformats.org/officeDocument/2006/relationships/image" Target="../media/image14.png"/></Relationships>
</file>

<file path=ppt/slides/_rels/slide7.xml.rels><?xml version="1.0" encoding="UTF-8" standalone="yes"?>
<Relationships xmlns="http://schemas.openxmlformats.org/package/2006/relationships"><Relationship Id="rId3" Type="http://schemas.openxmlformats.org/officeDocument/2006/relationships/hyperlink" Target="https://scratch.mit.edu/" TargetMode="External"/><Relationship Id="rId2" Type="http://schemas.openxmlformats.org/officeDocument/2006/relationships/notesSlide" Target="../notesSlides/notesSlide7.xml"/><Relationship Id="rId1" Type="http://schemas.openxmlformats.org/officeDocument/2006/relationships/slideLayout" Target="../slideLayouts/slideLayout57.xml"/><Relationship Id="rId5" Type="http://schemas.openxmlformats.org/officeDocument/2006/relationships/image" Target="../media/image15.png"/><Relationship Id="rId4" Type="http://schemas.openxmlformats.org/officeDocument/2006/relationships/image" Target="../media/image14.png"/></Relationships>
</file>

<file path=ppt/slides/_rels/slide8.xml.rels><?xml version="1.0" encoding="UTF-8" standalone="yes"?>
<Relationships xmlns="http://schemas.openxmlformats.org/package/2006/relationships"><Relationship Id="rId8" Type="http://schemas.openxmlformats.org/officeDocument/2006/relationships/image" Target="../media/image20.png"/><Relationship Id="rId3" Type="http://schemas.openxmlformats.org/officeDocument/2006/relationships/hyperlink" Target="https://scratch.mit.edu/projects/189233210" TargetMode="External"/><Relationship Id="rId7" Type="http://schemas.openxmlformats.org/officeDocument/2006/relationships/image" Target="../media/image19.png"/><Relationship Id="rId2" Type="http://schemas.openxmlformats.org/officeDocument/2006/relationships/notesSlide" Target="../notesSlides/notesSlide8.xml"/><Relationship Id="rId1" Type="http://schemas.openxmlformats.org/officeDocument/2006/relationships/slideLayout" Target="../slideLayouts/slideLayout9.xml"/><Relationship Id="rId6" Type="http://schemas.openxmlformats.org/officeDocument/2006/relationships/image" Target="../media/image18.png"/><Relationship Id="rId5" Type="http://schemas.openxmlformats.org/officeDocument/2006/relationships/image" Target="../media/image17.png"/><Relationship Id="rId4" Type="http://schemas.openxmlformats.org/officeDocument/2006/relationships/image" Target="../media/image16.png"/></Relationships>
</file>

<file path=ppt/slides/_rels/slide9.xml.rels><?xml version="1.0" encoding="UTF-8" standalone="yes"?>
<Relationships xmlns="http://schemas.openxmlformats.org/package/2006/relationships"><Relationship Id="rId8" Type="http://schemas.openxmlformats.org/officeDocument/2006/relationships/image" Target="../media/image22.png"/><Relationship Id="rId3" Type="http://schemas.openxmlformats.org/officeDocument/2006/relationships/hyperlink" Target="https://docs.google.com/document/d/1MjMpll6r1tF9bo9DQhxKAMDrOZTuTjnFijtXoIcmaS8/edit?usp=sharing" TargetMode="External"/><Relationship Id="rId7" Type="http://schemas.openxmlformats.org/officeDocument/2006/relationships/image" Target="../media/image21.png"/><Relationship Id="rId2" Type="http://schemas.openxmlformats.org/officeDocument/2006/relationships/notesSlide" Target="../notesSlides/notesSlide9.xml"/><Relationship Id="rId1" Type="http://schemas.openxmlformats.org/officeDocument/2006/relationships/slideLayout" Target="../slideLayouts/slideLayout9.xml"/><Relationship Id="rId6" Type="http://schemas.openxmlformats.org/officeDocument/2006/relationships/image" Target="../media/image14.png"/><Relationship Id="rId5" Type="http://schemas.openxmlformats.org/officeDocument/2006/relationships/hyperlink" Target="https://scratch.mit.edu/projects/189233210" TargetMode="External"/><Relationship Id="rId4" Type="http://schemas.openxmlformats.org/officeDocument/2006/relationships/hyperlink" Target="https://docs.google.com/document/d/17wdLBcLA2q1tKUMmqoj3MNZqqZHTSQi_Qpy2TFdAZZ0/edit?usp=sharing" TargetMode="Externa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Shape 1310"/>
        <p:cNvGrpSpPr/>
        <p:nvPr/>
      </p:nvGrpSpPr>
      <p:grpSpPr>
        <a:xfrm>
          <a:off x="0" y="0"/>
          <a:ext cx="0" cy="0"/>
          <a:chOff x="0" y="0"/>
          <a:chExt cx="0" cy="0"/>
        </a:xfrm>
      </p:grpSpPr>
      <p:pic>
        <p:nvPicPr>
          <p:cNvPr id="1311" name="Google Shape;1311;p73"/>
          <p:cNvPicPr preferRelativeResize="0"/>
          <p:nvPr/>
        </p:nvPicPr>
        <p:blipFill>
          <a:blip r:embed="rId3">
            <a:alphaModFix/>
          </a:blip>
          <a:stretch>
            <a:fillRect/>
          </a:stretch>
        </p:blipFill>
        <p:spPr>
          <a:xfrm>
            <a:off x="0" y="1"/>
            <a:ext cx="9144003" cy="5143484"/>
          </a:xfrm>
          <a:prstGeom prst="rect">
            <a:avLst/>
          </a:prstGeom>
          <a:noFill/>
          <a:ln>
            <a:noFill/>
          </a:ln>
        </p:spPr>
      </p:pic>
      <p:sp>
        <p:nvSpPr>
          <p:cNvPr id="1312" name="Google Shape;1312;p73"/>
          <p:cNvSpPr txBox="1"/>
          <p:nvPr/>
        </p:nvSpPr>
        <p:spPr>
          <a:xfrm>
            <a:off x="5498225" y="3346175"/>
            <a:ext cx="3645900" cy="1108200"/>
          </a:xfrm>
          <a:prstGeom prst="rect">
            <a:avLst/>
          </a:prstGeom>
          <a:noFill/>
          <a:ln>
            <a:noFill/>
          </a:ln>
        </p:spPr>
        <p:txBody>
          <a:bodyPr spcFirstLastPara="1" wrap="square" lIns="91425" tIns="91425" rIns="91425" bIns="91425" anchor="t" anchorCtr="0">
            <a:spAutoFit/>
          </a:bodyPr>
          <a:lstStyle/>
          <a:p>
            <a:pPr marL="0" lvl="0" indent="0" algn="l" rtl="0">
              <a:spcBef>
                <a:spcPts val="0"/>
              </a:spcBef>
              <a:spcAft>
                <a:spcPts val="0"/>
              </a:spcAft>
              <a:buClr>
                <a:schemeClr val="dk1"/>
              </a:buClr>
              <a:buSzPts val="1100"/>
              <a:buFont typeface="Arial"/>
              <a:buNone/>
            </a:pPr>
            <a:r>
              <a:rPr lang="en" sz="2600" b="1" u="sng">
                <a:solidFill>
                  <a:schemeClr val="accent1"/>
                </a:solidFill>
                <a:latin typeface="Ubuntu"/>
                <a:ea typeface="Ubuntu"/>
                <a:cs typeface="Ubuntu"/>
                <a:sym typeface="Ubuntu"/>
                <a:hlinkClick r:id="rId4">
                  <a:extLst>
                    <a:ext uri="{A12FA001-AC4F-418D-AE19-62706E023703}">
                      <ahyp:hlinkClr xmlns:ahyp="http://schemas.microsoft.com/office/drawing/2018/hyperlinkcolor" val="tx"/>
                    </a:ext>
                  </a:extLst>
                </a:hlinkClick>
              </a:rPr>
              <a:t>monurl.ca/mst7nov22</a:t>
            </a:r>
            <a:r>
              <a:rPr lang="en" sz="2600" b="1">
                <a:solidFill>
                  <a:schemeClr val="accent1"/>
                </a:solidFill>
                <a:latin typeface="Ubuntu"/>
                <a:ea typeface="Ubuntu"/>
                <a:cs typeface="Ubuntu"/>
                <a:sym typeface="Ubuntu"/>
              </a:rPr>
              <a:t>  </a:t>
            </a:r>
            <a:r>
              <a:rPr lang="en" sz="3000" b="1">
                <a:solidFill>
                  <a:schemeClr val="accent1"/>
                </a:solidFill>
                <a:latin typeface="Ubuntu"/>
                <a:ea typeface="Ubuntu"/>
                <a:cs typeface="Ubuntu"/>
                <a:sym typeface="Ubuntu"/>
              </a:rPr>
              <a:t> </a:t>
            </a:r>
            <a:r>
              <a:rPr lang="en" sz="3000">
                <a:solidFill>
                  <a:srgbClr val="0069BF"/>
                </a:solidFill>
                <a:latin typeface="Ubuntu"/>
                <a:ea typeface="Ubuntu"/>
                <a:cs typeface="Ubuntu"/>
                <a:sym typeface="Ubuntu"/>
              </a:rPr>
              <a:t> </a:t>
            </a:r>
            <a:endParaRPr>
              <a:solidFill>
                <a:schemeClr val="lt1"/>
              </a:solidFill>
              <a:latin typeface="Ubuntu"/>
              <a:ea typeface="Ubuntu"/>
              <a:cs typeface="Ubuntu"/>
              <a:sym typeface="Ubuntu"/>
            </a:endParaRPr>
          </a:p>
          <a:p>
            <a:pPr marL="0" lvl="0" indent="0" algn="l" rtl="0">
              <a:spcBef>
                <a:spcPts val="0"/>
              </a:spcBef>
              <a:spcAft>
                <a:spcPts val="0"/>
              </a:spcAft>
              <a:buNone/>
            </a:pPr>
            <a:endParaRPr sz="1800">
              <a:solidFill>
                <a:schemeClr val="lt1"/>
              </a:solidFill>
              <a:latin typeface="Ubuntu"/>
              <a:ea typeface="Ubuntu"/>
              <a:cs typeface="Ubuntu"/>
              <a:sym typeface="Ubuntu"/>
            </a:endParaRPr>
          </a:p>
          <a:p>
            <a:pPr marL="0" lvl="0" indent="0" algn="l" rtl="0">
              <a:spcBef>
                <a:spcPts val="0"/>
              </a:spcBef>
              <a:spcAft>
                <a:spcPts val="0"/>
              </a:spcAft>
              <a:buNone/>
            </a:pPr>
            <a:endParaRPr sz="1200"/>
          </a:p>
        </p:txBody>
      </p:sp>
      <p:sp>
        <p:nvSpPr>
          <p:cNvPr id="1313" name="Google Shape;1313;p73"/>
          <p:cNvSpPr txBox="1"/>
          <p:nvPr/>
        </p:nvSpPr>
        <p:spPr>
          <a:xfrm>
            <a:off x="159925" y="4783825"/>
            <a:ext cx="3009600" cy="369300"/>
          </a:xfrm>
          <a:prstGeom prst="rect">
            <a:avLst/>
          </a:prstGeom>
          <a:noFill/>
          <a:ln>
            <a:noFill/>
          </a:ln>
        </p:spPr>
        <p:txBody>
          <a:bodyPr spcFirstLastPara="1" wrap="square" lIns="91425" tIns="91425" rIns="91425" bIns="91425" anchor="t" anchorCtr="0">
            <a:spAutoFit/>
          </a:bodyPr>
          <a:lstStyle/>
          <a:p>
            <a:pPr marL="0" lvl="0" indent="0" algn="l" rtl="0">
              <a:spcBef>
                <a:spcPts val="0"/>
              </a:spcBef>
              <a:spcAft>
                <a:spcPts val="0"/>
              </a:spcAft>
              <a:buNone/>
            </a:pPr>
            <a:r>
              <a:rPr lang="en" sz="1200">
                <a:solidFill>
                  <a:schemeClr val="dk1"/>
                </a:solidFill>
                <a:latin typeface="Ubuntu"/>
                <a:ea typeface="Ubuntu"/>
                <a:cs typeface="Ubuntu"/>
                <a:sym typeface="Ubuntu"/>
              </a:rPr>
              <a:t>Pour plus de détails : </a:t>
            </a:r>
            <a:r>
              <a:rPr lang="en" sz="1200" u="sng">
                <a:solidFill>
                  <a:schemeClr val="accent1"/>
                </a:solidFill>
                <a:latin typeface="Ubuntu"/>
                <a:ea typeface="Ubuntu"/>
                <a:cs typeface="Ubuntu"/>
                <a:sym typeface="Ubuntu"/>
                <a:hlinkClick r:id="rId5">
                  <a:extLst>
                    <a:ext uri="{A12FA001-AC4F-418D-AE19-62706E023703}">
                      <ahyp:hlinkClr xmlns:ahyp="http://schemas.microsoft.com/office/drawing/2018/hyperlinkcolor" val="tx"/>
                    </a:ext>
                  </a:extLst>
                </a:hlinkClick>
              </a:rPr>
              <a:t>recitmst.qc.ca</a:t>
            </a:r>
            <a:endParaRPr sz="1200">
              <a:solidFill>
                <a:schemeClr val="accent1"/>
              </a:solidFill>
              <a:latin typeface="Ubuntu"/>
              <a:ea typeface="Ubuntu"/>
              <a:cs typeface="Ubuntu"/>
              <a:sym typeface="Ubuntu"/>
            </a:endParaRPr>
          </a:p>
        </p:txBody>
      </p:sp>
      <p:pic>
        <p:nvPicPr>
          <p:cNvPr id="1314" name="Google Shape;1314;p73"/>
          <p:cNvPicPr preferRelativeResize="0"/>
          <p:nvPr/>
        </p:nvPicPr>
        <p:blipFill rotWithShape="1">
          <a:blip r:embed="rId6">
            <a:alphaModFix/>
          </a:blip>
          <a:srcRect t="18540" b="15829"/>
          <a:stretch/>
        </p:blipFill>
        <p:spPr>
          <a:xfrm>
            <a:off x="203625" y="4147575"/>
            <a:ext cx="737050" cy="780650"/>
          </a:xfrm>
          <a:prstGeom prst="rect">
            <a:avLst/>
          </a:prstGeom>
          <a:noFill/>
          <a:ln>
            <a:noFill/>
          </a:ln>
        </p:spPr>
      </p:pic>
      <p:sp>
        <p:nvSpPr>
          <p:cNvPr id="1315" name="Google Shape;1315;p73"/>
          <p:cNvSpPr txBox="1"/>
          <p:nvPr/>
        </p:nvSpPr>
        <p:spPr>
          <a:xfrm>
            <a:off x="1051600" y="4095700"/>
            <a:ext cx="2178600" cy="7806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1200">
                <a:latin typeface="Ubuntu"/>
                <a:ea typeface="Ubuntu"/>
                <a:cs typeface="Ubuntu"/>
                <a:sym typeface="Ubuntu"/>
              </a:rPr>
              <a:t>Domaine de la mathématique, de la science et technologie (MST)</a:t>
            </a:r>
            <a:endParaRPr sz="1200">
              <a:latin typeface="Ubuntu"/>
              <a:ea typeface="Ubuntu"/>
              <a:cs typeface="Ubuntu"/>
              <a:sym typeface="Ubuntu"/>
            </a:endParaRPr>
          </a:p>
        </p:txBody>
      </p:sp>
      <p:pic>
        <p:nvPicPr>
          <p:cNvPr id="1316" name="Google Shape;1316;p73"/>
          <p:cNvPicPr preferRelativeResize="0"/>
          <p:nvPr/>
        </p:nvPicPr>
        <p:blipFill>
          <a:blip r:embed="rId7">
            <a:alphaModFix/>
          </a:blip>
          <a:stretch>
            <a:fillRect/>
          </a:stretch>
        </p:blipFill>
        <p:spPr>
          <a:xfrm>
            <a:off x="314950" y="76200"/>
            <a:ext cx="1415300" cy="1183525"/>
          </a:xfrm>
          <a:prstGeom prst="rect">
            <a:avLst/>
          </a:prstGeom>
          <a:noFill/>
          <a:ln>
            <a:noFill/>
          </a:ln>
        </p:spPr>
      </p:pic>
      <p:pic>
        <p:nvPicPr>
          <p:cNvPr id="1317" name="Google Shape;1317;p73"/>
          <p:cNvPicPr preferRelativeResize="0"/>
          <p:nvPr/>
        </p:nvPicPr>
        <p:blipFill rotWithShape="1">
          <a:blip r:embed="rId8">
            <a:alphaModFix/>
          </a:blip>
          <a:srcRect/>
          <a:stretch/>
        </p:blipFill>
        <p:spPr>
          <a:xfrm>
            <a:off x="7957038" y="4726170"/>
            <a:ext cx="1108530" cy="392400"/>
          </a:xfrm>
          <a:prstGeom prst="rect">
            <a:avLst/>
          </a:prstGeom>
          <a:noFill/>
          <a:ln>
            <a:noFill/>
          </a:ln>
        </p:spPr>
      </p:pic>
      <p:sp>
        <p:nvSpPr>
          <p:cNvPr id="1318" name="Google Shape;1318;p73"/>
          <p:cNvSpPr txBox="1"/>
          <p:nvPr/>
        </p:nvSpPr>
        <p:spPr>
          <a:xfrm>
            <a:off x="3405025" y="4731575"/>
            <a:ext cx="4605300" cy="381600"/>
          </a:xfrm>
          <a:prstGeom prst="rect">
            <a:avLst/>
          </a:prstGeom>
          <a:noFill/>
          <a:ln>
            <a:noFill/>
          </a:ln>
        </p:spPr>
        <p:txBody>
          <a:bodyPr spcFirstLastPara="1" wrap="square" lIns="91425" tIns="91425" rIns="91425" bIns="91425" anchor="t" anchorCtr="0">
            <a:spAutoFit/>
          </a:bodyPr>
          <a:lstStyle/>
          <a:p>
            <a:pPr marL="0" lvl="0" indent="0" algn="l" rtl="0">
              <a:lnSpc>
                <a:spcPct val="80000"/>
              </a:lnSpc>
              <a:spcBef>
                <a:spcPts val="0"/>
              </a:spcBef>
              <a:spcAft>
                <a:spcPts val="0"/>
              </a:spcAft>
              <a:buClr>
                <a:schemeClr val="dk1"/>
              </a:buClr>
              <a:buSzPts val="1100"/>
              <a:buFont typeface="Arial"/>
              <a:buNone/>
            </a:pPr>
            <a:r>
              <a:rPr lang="en" sz="800">
                <a:solidFill>
                  <a:schemeClr val="lt1"/>
                </a:solidFill>
                <a:latin typeface="Ubuntu"/>
                <a:ea typeface="Ubuntu"/>
                <a:cs typeface="Ubuntu"/>
                <a:sym typeface="Ubuntu"/>
              </a:rPr>
              <a:t>Cette présentation, </a:t>
            </a:r>
            <a:r>
              <a:rPr lang="en" sz="800" u="sng">
                <a:solidFill>
                  <a:schemeClr val="accent1"/>
                </a:solidFill>
                <a:latin typeface="Ubuntu"/>
                <a:ea typeface="Ubuntu"/>
                <a:cs typeface="Ubuntu"/>
                <a:sym typeface="Ubuntu"/>
                <a:hlinkClick r:id="rId4">
                  <a:extLst>
                    <a:ext uri="{A12FA001-AC4F-418D-AE19-62706E023703}">
                      <ahyp:hlinkClr xmlns:ahyp="http://schemas.microsoft.com/office/drawing/2018/hyperlinkcolor" val="tx"/>
                    </a:ext>
                  </a:extLst>
                </a:hlinkClick>
              </a:rPr>
              <a:t>monurl.ca/mst7nov22</a:t>
            </a:r>
            <a:r>
              <a:rPr lang="en" sz="800">
                <a:solidFill>
                  <a:schemeClr val="lt1"/>
                </a:solidFill>
                <a:latin typeface="Ubuntu"/>
                <a:ea typeface="Ubuntu"/>
                <a:cs typeface="Ubuntu"/>
                <a:sym typeface="Ubuntu"/>
              </a:rPr>
              <a:t> </a:t>
            </a:r>
            <a:r>
              <a:rPr lang="en" sz="800">
                <a:solidFill>
                  <a:schemeClr val="accent1"/>
                </a:solidFill>
                <a:latin typeface="Ubuntu"/>
                <a:ea typeface="Ubuntu"/>
                <a:cs typeface="Ubuntu"/>
                <a:sym typeface="Ubuntu"/>
              </a:rPr>
              <a:t> </a:t>
            </a:r>
            <a:r>
              <a:rPr lang="en" sz="800">
                <a:solidFill>
                  <a:schemeClr val="lt1"/>
                </a:solidFill>
                <a:latin typeface="Ubuntu"/>
                <a:ea typeface="Ubuntu"/>
                <a:cs typeface="Ubuntu"/>
                <a:sym typeface="Ubuntu"/>
              </a:rPr>
              <a:t>du </a:t>
            </a:r>
            <a:r>
              <a:rPr lang="en" sz="800" u="sng">
                <a:solidFill>
                  <a:schemeClr val="accent1"/>
                </a:solidFill>
                <a:latin typeface="Ubuntu"/>
                <a:ea typeface="Ubuntu"/>
                <a:cs typeface="Ubuntu"/>
                <a:sym typeface="Ubuntu"/>
                <a:hlinkClick r:id="rId9">
                  <a:extLst>
                    <a:ext uri="{A12FA001-AC4F-418D-AE19-62706E023703}">
                      <ahyp:hlinkClr xmlns:ahyp="http://schemas.microsoft.com/office/drawing/2018/hyperlinkcolor" val="tx"/>
                    </a:ext>
                  </a:extLst>
                </a:hlinkClick>
              </a:rPr>
              <a:t>RÉCIT MST</a:t>
            </a:r>
            <a:r>
              <a:rPr lang="en" sz="800">
                <a:solidFill>
                  <a:schemeClr val="accent1"/>
                </a:solidFill>
                <a:latin typeface="Ubuntu"/>
                <a:ea typeface="Ubuntu"/>
                <a:cs typeface="Ubuntu"/>
                <a:sym typeface="Ubuntu"/>
              </a:rPr>
              <a:t> </a:t>
            </a:r>
            <a:r>
              <a:rPr lang="en" sz="800">
                <a:solidFill>
                  <a:schemeClr val="lt1"/>
                </a:solidFill>
                <a:latin typeface="Ubuntu"/>
                <a:ea typeface="Ubuntu"/>
                <a:cs typeface="Ubuntu"/>
                <a:sym typeface="Ubuntu"/>
              </a:rPr>
              <a:t>est mise à disposition, sauf exception, selon les termes de la </a:t>
            </a:r>
            <a:r>
              <a:rPr lang="en" sz="800" u="sng">
                <a:solidFill>
                  <a:schemeClr val="accent1"/>
                </a:solidFill>
                <a:hlinkClick r:id="rId10">
                  <a:extLst>
                    <a:ext uri="{A12FA001-AC4F-418D-AE19-62706E023703}">
                      <ahyp:hlinkClr xmlns:ahyp="http://schemas.microsoft.com/office/drawing/2018/hyperlinkcolor" val="tx"/>
                    </a:ext>
                  </a:extLst>
                </a:hlinkClick>
              </a:rPr>
              <a:t>Licence CC</a:t>
            </a:r>
            <a:r>
              <a:rPr lang="en" sz="800">
                <a:solidFill>
                  <a:schemeClr val="accent1"/>
                </a:solidFill>
              </a:rPr>
              <a:t>.</a:t>
            </a:r>
            <a:endParaRPr>
              <a:solidFill>
                <a:schemeClr val="accent1"/>
              </a:solidFill>
              <a:latin typeface="Ubuntu"/>
              <a:ea typeface="Ubuntu"/>
              <a:cs typeface="Ubuntu"/>
              <a:sym typeface="Ubuntu"/>
            </a:endParaRPr>
          </a:p>
        </p:txBody>
      </p:sp>
      <p:sp>
        <p:nvSpPr>
          <p:cNvPr id="1319" name="Google Shape;1319;p73"/>
          <p:cNvSpPr txBox="1"/>
          <p:nvPr/>
        </p:nvSpPr>
        <p:spPr>
          <a:xfrm>
            <a:off x="159925" y="1495625"/>
            <a:ext cx="6648000" cy="2154900"/>
          </a:xfrm>
          <a:prstGeom prst="rect">
            <a:avLst/>
          </a:prstGeom>
          <a:noFill/>
          <a:ln>
            <a:noFill/>
          </a:ln>
        </p:spPr>
        <p:txBody>
          <a:bodyPr spcFirstLastPara="1" wrap="square" lIns="91425" tIns="91425" rIns="91425" bIns="91425" anchor="t" anchorCtr="0">
            <a:spAutoFit/>
          </a:bodyPr>
          <a:lstStyle/>
          <a:p>
            <a:pPr marL="0" lvl="0" indent="0" algn="l" rtl="0">
              <a:spcBef>
                <a:spcPts val="0"/>
              </a:spcBef>
              <a:spcAft>
                <a:spcPts val="0"/>
              </a:spcAft>
              <a:buNone/>
            </a:pPr>
            <a:r>
              <a:rPr lang="en" sz="3600">
                <a:solidFill>
                  <a:schemeClr val="lt1"/>
                </a:solidFill>
                <a:latin typeface="Viga"/>
                <a:ea typeface="Viga"/>
                <a:cs typeface="Viga"/>
                <a:sym typeface="Viga"/>
              </a:rPr>
              <a:t>Programmation et robotique </a:t>
            </a:r>
            <a:endParaRPr sz="3600">
              <a:solidFill>
                <a:schemeClr val="lt1"/>
              </a:solidFill>
              <a:latin typeface="Viga"/>
              <a:ea typeface="Viga"/>
              <a:cs typeface="Viga"/>
              <a:sym typeface="Viga"/>
            </a:endParaRPr>
          </a:p>
          <a:p>
            <a:pPr marL="0" lvl="0" indent="0" algn="l" rtl="0">
              <a:spcBef>
                <a:spcPts val="0"/>
              </a:spcBef>
              <a:spcAft>
                <a:spcPts val="0"/>
              </a:spcAft>
              <a:buNone/>
            </a:pPr>
            <a:r>
              <a:rPr lang="en" sz="3600">
                <a:solidFill>
                  <a:schemeClr val="lt1"/>
                </a:solidFill>
                <a:latin typeface="Viga"/>
                <a:ea typeface="Viga"/>
                <a:cs typeface="Viga"/>
                <a:sym typeface="Viga"/>
              </a:rPr>
              <a:t>en mathématique</a:t>
            </a:r>
            <a:endParaRPr sz="3600">
              <a:solidFill>
                <a:schemeClr val="lt1"/>
              </a:solidFill>
              <a:latin typeface="Viga"/>
              <a:ea typeface="Viga"/>
              <a:cs typeface="Viga"/>
              <a:sym typeface="Viga"/>
            </a:endParaRPr>
          </a:p>
          <a:p>
            <a:pPr marL="0" lvl="0" indent="0" algn="l" rtl="0">
              <a:spcBef>
                <a:spcPts val="0"/>
              </a:spcBef>
              <a:spcAft>
                <a:spcPts val="0"/>
              </a:spcAft>
              <a:buNone/>
            </a:pPr>
            <a:r>
              <a:rPr lang="en" sz="3600">
                <a:solidFill>
                  <a:schemeClr val="lt1"/>
                </a:solidFill>
                <a:latin typeface="Viga"/>
                <a:ea typeface="Viga"/>
                <a:cs typeface="Viga"/>
                <a:sym typeface="Viga"/>
              </a:rPr>
              <a:t>UQAC</a:t>
            </a:r>
            <a:endParaRPr sz="3600">
              <a:solidFill>
                <a:schemeClr val="lt1"/>
              </a:solidFill>
              <a:latin typeface="Viga"/>
              <a:ea typeface="Viga"/>
              <a:cs typeface="Viga"/>
              <a:sym typeface="Viga"/>
            </a:endParaRPr>
          </a:p>
          <a:p>
            <a:pPr marL="0" lvl="0" indent="0" algn="l" rtl="0">
              <a:spcBef>
                <a:spcPts val="0"/>
              </a:spcBef>
              <a:spcAft>
                <a:spcPts val="0"/>
              </a:spcAft>
              <a:buNone/>
            </a:pPr>
            <a:r>
              <a:rPr lang="en" sz="2000">
                <a:solidFill>
                  <a:schemeClr val="lt1"/>
                </a:solidFill>
                <a:latin typeface="Viga"/>
                <a:ea typeface="Viga"/>
                <a:cs typeface="Viga"/>
                <a:sym typeface="Viga"/>
              </a:rPr>
              <a:t>Cours de M. Souleymane Barry</a:t>
            </a:r>
            <a:endParaRPr sz="2000">
              <a:solidFill>
                <a:schemeClr val="lt1"/>
              </a:solidFill>
              <a:latin typeface="Viga"/>
              <a:ea typeface="Viga"/>
              <a:cs typeface="Viga"/>
              <a:sym typeface="Viga"/>
            </a:endParaRPr>
          </a:p>
        </p:txBody>
      </p:sp>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1433"/>
        <p:cNvGrpSpPr/>
        <p:nvPr/>
      </p:nvGrpSpPr>
      <p:grpSpPr>
        <a:xfrm>
          <a:off x="0" y="0"/>
          <a:ext cx="0" cy="0"/>
          <a:chOff x="0" y="0"/>
          <a:chExt cx="0" cy="0"/>
        </a:xfrm>
      </p:grpSpPr>
      <p:sp>
        <p:nvSpPr>
          <p:cNvPr id="1434" name="Google Shape;1434;p82"/>
          <p:cNvSpPr txBox="1"/>
          <p:nvPr/>
        </p:nvSpPr>
        <p:spPr>
          <a:xfrm>
            <a:off x="1088825" y="920125"/>
            <a:ext cx="7829400" cy="3976500"/>
          </a:xfrm>
          <a:prstGeom prst="rect">
            <a:avLst/>
          </a:prstGeom>
          <a:noFill/>
          <a:ln>
            <a:noFill/>
          </a:ln>
        </p:spPr>
        <p:txBody>
          <a:bodyPr spcFirstLastPara="1" wrap="square" lIns="91425" tIns="91425" rIns="91425" bIns="91425" anchor="t" anchorCtr="0">
            <a:noAutofit/>
          </a:bodyPr>
          <a:lstStyle/>
          <a:p>
            <a:pPr marL="457200" lvl="0" indent="-355600" algn="l" rtl="0">
              <a:spcBef>
                <a:spcPts val="0"/>
              </a:spcBef>
              <a:spcAft>
                <a:spcPts val="0"/>
              </a:spcAft>
              <a:buClr>
                <a:schemeClr val="accent1"/>
              </a:buClr>
              <a:buSzPts val="2000"/>
              <a:buFont typeface="Ubuntu"/>
              <a:buChar char="●"/>
            </a:pPr>
            <a:r>
              <a:rPr lang="en" sz="2000">
                <a:solidFill>
                  <a:schemeClr val="accent1"/>
                </a:solidFill>
                <a:latin typeface="Ubuntu"/>
                <a:ea typeface="Ubuntu"/>
                <a:cs typeface="Ubuntu"/>
                <a:sym typeface="Ubuntu"/>
              </a:rPr>
              <a:t>Résolution de problèmes</a:t>
            </a:r>
            <a:endParaRPr sz="2000">
              <a:solidFill>
                <a:schemeClr val="accent1"/>
              </a:solidFill>
              <a:latin typeface="Ubuntu"/>
              <a:ea typeface="Ubuntu"/>
              <a:cs typeface="Ubuntu"/>
              <a:sym typeface="Ubuntu"/>
            </a:endParaRPr>
          </a:p>
          <a:p>
            <a:pPr marL="457200" lvl="0" indent="-355600" algn="l" rtl="0">
              <a:spcBef>
                <a:spcPts val="0"/>
              </a:spcBef>
              <a:spcAft>
                <a:spcPts val="0"/>
              </a:spcAft>
              <a:buClr>
                <a:schemeClr val="accent1"/>
              </a:buClr>
              <a:buSzPts val="2000"/>
              <a:buFont typeface="Ubuntu"/>
              <a:buChar char="●"/>
            </a:pPr>
            <a:r>
              <a:rPr lang="en" sz="2000">
                <a:solidFill>
                  <a:schemeClr val="accent1"/>
                </a:solidFill>
                <a:latin typeface="Ubuntu"/>
                <a:ea typeface="Ubuntu"/>
                <a:cs typeface="Ubuntu"/>
                <a:sym typeface="Ubuntu"/>
              </a:rPr>
              <a:t>Logique </a:t>
            </a:r>
            <a:endParaRPr sz="2000">
              <a:solidFill>
                <a:schemeClr val="accent1"/>
              </a:solidFill>
              <a:latin typeface="Ubuntu"/>
              <a:ea typeface="Ubuntu"/>
              <a:cs typeface="Ubuntu"/>
              <a:sym typeface="Ubuntu"/>
            </a:endParaRPr>
          </a:p>
          <a:p>
            <a:pPr marL="457200" lvl="0" indent="-355600" algn="l" rtl="0">
              <a:spcBef>
                <a:spcPts val="0"/>
              </a:spcBef>
              <a:spcAft>
                <a:spcPts val="0"/>
              </a:spcAft>
              <a:buClr>
                <a:schemeClr val="accent1"/>
              </a:buClr>
              <a:buSzPts val="2000"/>
              <a:buFont typeface="Ubuntu"/>
              <a:buChar char="●"/>
            </a:pPr>
            <a:r>
              <a:rPr lang="en" sz="2000">
                <a:solidFill>
                  <a:schemeClr val="accent1"/>
                </a:solidFill>
                <a:latin typeface="Ubuntu"/>
                <a:ea typeface="Ubuntu"/>
                <a:cs typeface="Ubuntu"/>
                <a:sym typeface="Ubuntu"/>
              </a:rPr>
              <a:t>L’utilisation de variables avec des termes concrets</a:t>
            </a:r>
            <a:endParaRPr sz="2000">
              <a:solidFill>
                <a:schemeClr val="accent1"/>
              </a:solidFill>
              <a:latin typeface="Ubuntu"/>
              <a:ea typeface="Ubuntu"/>
              <a:cs typeface="Ubuntu"/>
              <a:sym typeface="Ubuntu"/>
            </a:endParaRPr>
          </a:p>
          <a:p>
            <a:pPr marL="457200" lvl="0" indent="-355600" algn="l" rtl="0">
              <a:spcBef>
                <a:spcPts val="0"/>
              </a:spcBef>
              <a:spcAft>
                <a:spcPts val="0"/>
              </a:spcAft>
              <a:buClr>
                <a:schemeClr val="accent1"/>
              </a:buClr>
              <a:buSzPts val="2000"/>
              <a:buFont typeface="Ubuntu"/>
              <a:buChar char="●"/>
            </a:pPr>
            <a:r>
              <a:rPr lang="en" sz="2000">
                <a:solidFill>
                  <a:schemeClr val="accent1"/>
                </a:solidFill>
                <a:latin typeface="Ubuntu"/>
                <a:ea typeface="Ubuntu"/>
                <a:cs typeface="Ubuntu"/>
                <a:sym typeface="Ubuntu"/>
              </a:rPr>
              <a:t>Rapport à l’erreur</a:t>
            </a:r>
            <a:endParaRPr sz="2000">
              <a:solidFill>
                <a:schemeClr val="accent1"/>
              </a:solidFill>
              <a:latin typeface="Ubuntu"/>
              <a:ea typeface="Ubuntu"/>
              <a:cs typeface="Ubuntu"/>
              <a:sym typeface="Ubuntu"/>
            </a:endParaRPr>
          </a:p>
          <a:p>
            <a:pPr marL="457200" lvl="0" indent="-355600" algn="l" rtl="0">
              <a:spcBef>
                <a:spcPts val="0"/>
              </a:spcBef>
              <a:spcAft>
                <a:spcPts val="0"/>
              </a:spcAft>
              <a:buClr>
                <a:schemeClr val="accent1"/>
              </a:buClr>
              <a:buSzPts val="2000"/>
              <a:buFont typeface="Ubuntu"/>
              <a:buChar char="●"/>
            </a:pPr>
            <a:r>
              <a:rPr lang="en" sz="2000">
                <a:solidFill>
                  <a:schemeClr val="accent1"/>
                </a:solidFill>
                <a:latin typeface="Ubuntu"/>
                <a:ea typeface="Ubuntu"/>
                <a:cs typeface="Ubuntu"/>
                <a:sym typeface="Ubuntu"/>
              </a:rPr>
              <a:t>Autorégulation du programme - rétroaction rapide et efficace</a:t>
            </a:r>
            <a:endParaRPr sz="2000">
              <a:solidFill>
                <a:schemeClr val="accent1"/>
              </a:solidFill>
              <a:latin typeface="Ubuntu"/>
              <a:ea typeface="Ubuntu"/>
              <a:cs typeface="Ubuntu"/>
              <a:sym typeface="Ubuntu"/>
            </a:endParaRPr>
          </a:p>
          <a:p>
            <a:pPr marL="457200" lvl="0" indent="-355600" algn="l" rtl="0">
              <a:spcBef>
                <a:spcPts val="0"/>
              </a:spcBef>
              <a:spcAft>
                <a:spcPts val="0"/>
              </a:spcAft>
              <a:buClr>
                <a:schemeClr val="accent1"/>
              </a:buClr>
              <a:buSzPts val="2000"/>
              <a:buFont typeface="Ubuntu"/>
              <a:buChar char="●"/>
            </a:pPr>
            <a:r>
              <a:rPr lang="en" sz="2000">
                <a:solidFill>
                  <a:schemeClr val="accent1"/>
                </a:solidFill>
                <a:latin typeface="Ubuntu"/>
                <a:ea typeface="Ubuntu"/>
                <a:cs typeface="Ubuntu"/>
                <a:sym typeface="Ubuntu"/>
              </a:rPr>
              <a:t>Programme soutient la validation des calculs / jeu d’essais</a:t>
            </a:r>
            <a:endParaRPr sz="2000">
              <a:solidFill>
                <a:schemeClr val="accent1"/>
              </a:solidFill>
              <a:latin typeface="Ubuntu"/>
              <a:ea typeface="Ubuntu"/>
              <a:cs typeface="Ubuntu"/>
              <a:sym typeface="Ubuntu"/>
            </a:endParaRPr>
          </a:p>
          <a:p>
            <a:pPr marL="457200" lvl="0" indent="-355600" algn="l" rtl="0">
              <a:spcBef>
                <a:spcPts val="0"/>
              </a:spcBef>
              <a:spcAft>
                <a:spcPts val="0"/>
              </a:spcAft>
              <a:buClr>
                <a:schemeClr val="accent1"/>
              </a:buClr>
              <a:buSzPts val="2000"/>
              <a:buFont typeface="Ubuntu"/>
              <a:buChar char="●"/>
            </a:pPr>
            <a:r>
              <a:rPr lang="en" sz="2000">
                <a:solidFill>
                  <a:schemeClr val="accent1"/>
                </a:solidFill>
                <a:latin typeface="Ubuntu"/>
                <a:ea typeface="Ubuntu"/>
                <a:cs typeface="Ubuntu"/>
                <a:sym typeface="Ubuntu"/>
              </a:rPr>
              <a:t>Comprendre ce qui derrière l’outil</a:t>
            </a:r>
            <a:endParaRPr sz="2000">
              <a:solidFill>
                <a:schemeClr val="accent1"/>
              </a:solidFill>
              <a:latin typeface="Ubuntu"/>
              <a:ea typeface="Ubuntu"/>
              <a:cs typeface="Ubuntu"/>
              <a:sym typeface="Ubuntu"/>
            </a:endParaRPr>
          </a:p>
          <a:p>
            <a:pPr marL="457200" lvl="0" indent="-355600" algn="l" rtl="0">
              <a:spcBef>
                <a:spcPts val="0"/>
              </a:spcBef>
              <a:spcAft>
                <a:spcPts val="0"/>
              </a:spcAft>
              <a:buClr>
                <a:schemeClr val="accent1"/>
              </a:buClr>
              <a:buSzPts val="2000"/>
              <a:buFont typeface="Ubuntu"/>
              <a:buChar char="●"/>
            </a:pPr>
            <a:r>
              <a:rPr lang="en" sz="2000">
                <a:solidFill>
                  <a:schemeClr val="accent1"/>
                </a:solidFill>
                <a:latin typeface="Ubuntu"/>
                <a:ea typeface="Ubuntu"/>
                <a:cs typeface="Ubuntu"/>
                <a:sym typeface="Ubuntu"/>
              </a:rPr>
              <a:t>Plusieurs programmes possibles</a:t>
            </a:r>
            <a:endParaRPr sz="2000">
              <a:solidFill>
                <a:schemeClr val="accent1"/>
              </a:solidFill>
              <a:latin typeface="Ubuntu"/>
              <a:ea typeface="Ubuntu"/>
              <a:cs typeface="Ubuntu"/>
              <a:sym typeface="Ubuntu"/>
            </a:endParaRPr>
          </a:p>
          <a:p>
            <a:pPr marL="457200" lvl="0" indent="-355600" algn="l" rtl="0">
              <a:spcBef>
                <a:spcPts val="0"/>
              </a:spcBef>
              <a:spcAft>
                <a:spcPts val="0"/>
              </a:spcAft>
              <a:buClr>
                <a:schemeClr val="accent1"/>
              </a:buClr>
              <a:buSzPts val="2000"/>
              <a:buFont typeface="Ubuntu"/>
              <a:buChar char="●"/>
            </a:pPr>
            <a:r>
              <a:rPr lang="en" sz="2000">
                <a:solidFill>
                  <a:schemeClr val="accent1"/>
                </a:solidFill>
                <a:latin typeface="Ubuntu"/>
                <a:ea typeface="Ubuntu"/>
                <a:cs typeface="Ubuntu"/>
                <a:sym typeface="Ubuntu"/>
              </a:rPr>
              <a:t>Compréhension des concepts plus en profondeur</a:t>
            </a:r>
            <a:endParaRPr sz="2000">
              <a:solidFill>
                <a:schemeClr val="accent1"/>
              </a:solidFill>
              <a:latin typeface="Ubuntu"/>
              <a:ea typeface="Ubuntu"/>
              <a:cs typeface="Ubuntu"/>
              <a:sym typeface="Ubuntu"/>
            </a:endParaRPr>
          </a:p>
          <a:p>
            <a:pPr marL="457200" lvl="0" indent="-355600" algn="l" rtl="0">
              <a:spcBef>
                <a:spcPts val="0"/>
              </a:spcBef>
              <a:spcAft>
                <a:spcPts val="0"/>
              </a:spcAft>
              <a:buClr>
                <a:schemeClr val="accent1"/>
              </a:buClr>
              <a:buSzPts val="2000"/>
              <a:buFont typeface="Ubuntu"/>
              <a:buChar char="●"/>
            </a:pPr>
            <a:r>
              <a:rPr lang="en" sz="2000">
                <a:solidFill>
                  <a:schemeClr val="accent1"/>
                </a:solidFill>
                <a:latin typeface="Ubuntu"/>
                <a:ea typeface="Ubuntu"/>
                <a:cs typeface="Ubuntu"/>
                <a:sym typeface="Ubuntu"/>
              </a:rPr>
              <a:t>Généralisation de calculs</a:t>
            </a:r>
            <a:endParaRPr sz="2000">
              <a:solidFill>
                <a:schemeClr val="accent1"/>
              </a:solidFill>
              <a:latin typeface="Ubuntu"/>
              <a:ea typeface="Ubuntu"/>
              <a:cs typeface="Ubuntu"/>
              <a:sym typeface="Ubuntu"/>
            </a:endParaRPr>
          </a:p>
          <a:p>
            <a:pPr marL="457200" lvl="0" indent="-355600" algn="l" rtl="0">
              <a:spcBef>
                <a:spcPts val="0"/>
              </a:spcBef>
              <a:spcAft>
                <a:spcPts val="0"/>
              </a:spcAft>
              <a:buClr>
                <a:schemeClr val="accent1"/>
              </a:buClr>
              <a:buSzPts val="2000"/>
              <a:buFont typeface="Ubuntu"/>
              <a:buChar char="●"/>
            </a:pPr>
            <a:r>
              <a:rPr lang="en" sz="2000">
                <a:solidFill>
                  <a:schemeClr val="accent1"/>
                </a:solidFill>
                <a:latin typeface="Ubuntu"/>
                <a:ea typeface="Ubuntu"/>
                <a:cs typeface="Ubuntu"/>
                <a:sym typeface="Ubuntu"/>
              </a:rPr>
              <a:t>Transfert vers l’algèbre</a:t>
            </a:r>
            <a:endParaRPr sz="2000">
              <a:solidFill>
                <a:schemeClr val="accent1"/>
              </a:solidFill>
              <a:latin typeface="Ubuntu"/>
              <a:ea typeface="Ubuntu"/>
              <a:cs typeface="Ubuntu"/>
              <a:sym typeface="Ubuntu"/>
            </a:endParaRPr>
          </a:p>
          <a:p>
            <a:pPr marL="457200" lvl="0" indent="-355600" algn="l" rtl="0">
              <a:spcBef>
                <a:spcPts val="0"/>
              </a:spcBef>
              <a:spcAft>
                <a:spcPts val="0"/>
              </a:spcAft>
              <a:buClr>
                <a:schemeClr val="accent1"/>
              </a:buClr>
              <a:buSzPts val="2000"/>
              <a:buFont typeface="Ubuntu"/>
              <a:buChar char="●"/>
            </a:pPr>
            <a:r>
              <a:rPr lang="en" sz="2000">
                <a:solidFill>
                  <a:schemeClr val="accent1"/>
                </a:solidFill>
                <a:latin typeface="Ubuntu"/>
                <a:ea typeface="Ubuntu"/>
                <a:cs typeface="Ubuntu"/>
                <a:sym typeface="Ubuntu"/>
              </a:rPr>
              <a:t>Débogage</a:t>
            </a:r>
            <a:endParaRPr sz="2000">
              <a:solidFill>
                <a:schemeClr val="accent1"/>
              </a:solidFill>
              <a:latin typeface="Ubuntu"/>
              <a:ea typeface="Ubuntu"/>
              <a:cs typeface="Ubuntu"/>
              <a:sym typeface="Ubuntu"/>
            </a:endParaRPr>
          </a:p>
          <a:p>
            <a:pPr marL="0" lvl="0" indent="0" algn="l" rtl="0">
              <a:spcBef>
                <a:spcPts val="0"/>
              </a:spcBef>
              <a:spcAft>
                <a:spcPts val="0"/>
              </a:spcAft>
              <a:buClr>
                <a:schemeClr val="dk1"/>
              </a:buClr>
              <a:buSzPts val="1100"/>
              <a:buFont typeface="Arial"/>
              <a:buNone/>
            </a:pPr>
            <a:r>
              <a:rPr lang="en" sz="2000" u="sng">
                <a:solidFill>
                  <a:schemeClr val="hlink"/>
                </a:solidFill>
                <a:latin typeface="Ubuntu"/>
                <a:ea typeface="Ubuntu"/>
                <a:cs typeface="Ubuntu"/>
                <a:sym typeface="Ubuntu"/>
                <a:hlinkClick r:id="rId3"/>
              </a:rPr>
              <a:t>Trousse de dépannage</a:t>
            </a:r>
            <a:r>
              <a:rPr lang="en" sz="2000">
                <a:solidFill>
                  <a:schemeClr val="accent1"/>
                </a:solidFill>
                <a:highlight>
                  <a:srgbClr val="FFFF00"/>
                </a:highlight>
                <a:latin typeface="Ubuntu"/>
                <a:ea typeface="Ubuntu"/>
                <a:cs typeface="Ubuntu"/>
                <a:sym typeface="Ubuntu"/>
              </a:rPr>
              <a:t> </a:t>
            </a:r>
            <a:endParaRPr sz="2000">
              <a:solidFill>
                <a:schemeClr val="accent1"/>
              </a:solidFill>
              <a:highlight>
                <a:srgbClr val="FFFF00"/>
              </a:highlight>
              <a:latin typeface="Ubuntu"/>
              <a:ea typeface="Ubuntu"/>
              <a:cs typeface="Ubuntu"/>
              <a:sym typeface="Ubuntu"/>
            </a:endParaRPr>
          </a:p>
        </p:txBody>
      </p:sp>
      <p:sp>
        <p:nvSpPr>
          <p:cNvPr id="1435" name="Google Shape;1435;p82"/>
          <p:cNvSpPr txBox="1"/>
          <p:nvPr/>
        </p:nvSpPr>
        <p:spPr>
          <a:xfrm>
            <a:off x="905775" y="295725"/>
            <a:ext cx="6813300" cy="7116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sz="2400" b="1">
                <a:solidFill>
                  <a:srgbClr val="FF9900"/>
                </a:solidFill>
                <a:latin typeface="Viga"/>
                <a:ea typeface="Viga"/>
                <a:cs typeface="Viga"/>
                <a:sym typeface="Viga"/>
              </a:rPr>
              <a:t>Réflexion sur la programmation</a:t>
            </a:r>
            <a:endParaRPr sz="2400">
              <a:solidFill>
                <a:srgbClr val="FF9900"/>
              </a:solidFill>
              <a:latin typeface="Viga"/>
              <a:ea typeface="Viga"/>
              <a:cs typeface="Viga"/>
              <a:sym typeface="Viga"/>
            </a:endParaRPr>
          </a:p>
          <a:p>
            <a:pPr marL="0" lvl="0" indent="0" algn="ctr" rtl="0">
              <a:spcBef>
                <a:spcPts val="0"/>
              </a:spcBef>
              <a:spcAft>
                <a:spcPts val="0"/>
              </a:spcAft>
              <a:buClr>
                <a:schemeClr val="dk1"/>
              </a:buClr>
              <a:buSzPts val="1100"/>
              <a:buFont typeface="Arial"/>
              <a:buNone/>
            </a:pPr>
            <a:endParaRPr sz="1200">
              <a:solidFill>
                <a:srgbClr val="FF9900"/>
              </a:solidFill>
              <a:latin typeface="Viga"/>
              <a:ea typeface="Viga"/>
              <a:cs typeface="Viga"/>
              <a:sym typeface="Viga"/>
            </a:endParaRPr>
          </a:p>
          <a:p>
            <a:pPr marL="0" lvl="0" indent="0" algn="ctr" rtl="0">
              <a:spcBef>
                <a:spcPts val="0"/>
              </a:spcBef>
              <a:spcAft>
                <a:spcPts val="0"/>
              </a:spcAft>
              <a:buClr>
                <a:schemeClr val="dk1"/>
              </a:buClr>
              <a:buSzPts val="1100"/>
              <a:buFont typeface="Arial"/>
              <a:buNone/>
            </a:pPr>
            <a:endParaRPr sz="1200">
              <a:solidFill>
                <a:srgbClr val="FF9900"/>
              </a:solidFill>
              <a:latin typeface="Viga"/>
              <a:ea typeface="Viga"/>
              <a:cs typeface="Viga"/>
              <a:sym typeface="Viga"/>
            </a:endParaRPr>
          </a:p>
          <a:p>
            <a:pPr marL="0" lvl="0" indent="0" algn="ctr" rtl="0">
              <a:spcBef>
                <a:spcPts val="0"/>
              </a:spcBef>
              <a:spcAft>
                <a:spcPts val="0"/>
              </a:spcAft>
              <a:buClr>
                <a:schemeClr val="dk1"/>
              </a:buClr>
              <a:buSzPts val="1100"/>
              <a:buFont typeface="Arial"/>
              <a:buNone/>
            </a:pPr>
            <a:endParaRPr>
              <a:solidFill>
                <a:srgbClr val="FF9900"/>
              </a:solidFill>
              <a:latin typeface="Viga"/>
              <a:ea typeface="Viga"/>
              <a:cs typeface="Viga"/>
              <a:sym typeface="Viga"/>
            </a:endParaRPr>
          </a:p>
          <a:p>
            <a:pPr marL="0" lvl="0" indent="0" algn="l" rtl="0">
              <a:spcBef>
                <a:spcPts val="0"/>
              </a:spcBef>
              <a:spcAft>
                <a:spcPts val="0"/>
              </a:spcAft>
              <a:buNone/>
            </a:pPr>
            <a:endParaRPr>
              <a:latin typeface="Merriweather"/>
              <a:ea typeface="Merriweather"/>
              <a:cs typeface="Merriweather"/>
              <a:sym typeface="Merriweather"/>
            </a:endParaRPr>
          </a:p>
        </p:txBody>
      </p:sp>
      <p:pic>
        <p:nvPicPr>
          <p:cNvPr id="1436" name="Google Shape;1436;p82"/>
          <p:cNvPicPr preferRelativeResize="0"/>
          <p:nvPr/>
        </p:nvPicPr>
        <p:blipFill>
          <a:blip r:embed="rId4">
            <a:alphaModFix/>
          </a:blip>
          <a:stretch>
            <a:fillRect/>
          </a:stretch>
        </p:blipFill>
        <p:spPr>
          <a:xfrm>
            <a:off x="7920323" y="295720"/>
            <a:ext cx="689156" cy="665686"/>
          </a:xfrm>
          <a:prstGeom prst="rect">
            <a:avLst/>
          </a:prstGeom>
          <a:noFill/>
          <a:ln>
            <a:noFill/>
          </a:ln>
        </p:spPr>
      </p:pic>
    </p:spTree>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1440"/>
        <p:cNvGrpSpPr/>
        <p:nvPr/>
      </p:nvGrpSpPr>
      <p:grpSpPr>
        <a:xfrm>
          <a:off x="0" y="0"/>
          <a:ext cx="0" cy="0"/>
          <a:chOff x="0" y="0"/>
          <a:chExt cx="0" cy="0"/>
        </a:xfrm>
      </p:grpSpPr>
      <p:pic>
        <p:nvPicPr>
          <p:cNvPr id="1441" name="Google Shape;1441;p83"/>
          <p:cNvPicPr preferRelativeResize="0"/>
          <p:nvPr/>
        </p:nvPicPr>
        <p:blipFill rotWithShape="1">
          <a:blip r:embed="rId3">
            <a:alphaModFix/>
          </a:blip>
          <a:srcRect/>
          <a:stretch/>
        </p:blipFill>
        <p:spPr>
          <a:xfrm>
            <a:off x="8164648" y="4320108"/>
            <a:ext cx="689156" cy="665686"/>
          </a:xfrm>
          <a:prstGeom prst="rect">
            <a:avLst/>
          </a:prstGeom>
          <a:noFill/>
          <a:ln>
            <a:noFill/>
          </a:ln>
        </p:spPr>
      </p:pic>
      <p:sp>
        <p:nvSpPr>
          <p:cNvPr id="1442" name="Google Shape;1442;p83"/>
          <p:cNvSpPr txBox="1"/>
          <p:nvPr/>
        </p:nvSpPr>
        <p:spPr>
          <a:xfrm>
            <a:off x="227150" y="1083700"/>
            <a:ext cx="4208400" cy="2031900"/>
          </a:xfrm>
          <a:prstGeom prst="rect">
            <a:avLst/>
          </a:prstGeom>
          <a:noFill/>
          <a:ln>
            <a:noFill/>
          </a:ln>
        </p:spPr>
        <p:txBody>
          <a:bodyPr spcFirstLastPara="1" wrap="square" lIns="91425" tIns="91425" rIns="91425" bIns="91425" anchor="t" anchorCtr="0">
            <a:spAutoFit/>
          </a:bodyPr>
          <a:lstStyle/>
          <a:p>
            <a:pPr marL="457200" marR="0" lvl="0" indent="-381000" algn="l" rtl="0">
              <a:lnSpc>
                <a:spcPct val="100000"/>
              </a:lnSpc>
              <a:spcBef>
                <a:spcPts val="0"/>
              </a:spcBef>
              <a:spcAft>
                <a:spcPts val="0"/>
              </a:spcAft>
              <a:buClr>
                <a:schemeClr val="accent1"/>
              </a:buClr>
              <a:buSzPts val="2400"/>
              <a:buFont typeface="Ubuntu"/>
              <a:buChar char="●"/>
            </a:pPr>
            <a:r>
              <a:rPr lang="en" sz="2400" b="0" i="0" u="sng" strike="noStrike" cap="none">
                <a:solidFill>
                  <a:schemeClr val="hlink"/>
                </a:solidFill>
                <a:latin typeface="Ubuntu"/>
                <a:ea typeface="Ubuntu"/>
                <a:cs typeface="Ubuntu"/>
                <a:sym typeface="Ubuntu"/>
                <a:hlinkClick r:id="rId4"/>
              </a:rPr>
              <a:t>Mur collaboratif DigiPad</a:t>
            </a:r>
            <a:r>
              <a:rPr lang="en" sz="2400" b="0" i="0" u="none" strike="noStrike" cap="none">
                <a:solidFill>
                  <a:schemeClr val="accent1"/>
                </a:solidFill>
                <a:latin typeface="Ubuntu"/>
                <a:ea typeface="Ubuntu"/>
                <a:cs typeface="Ubuntu"/>
                <a:sym typeface="Ubuntu"/>
              </a:rPr>
              <a:t> </a:t>
            </a:r>
            <a:endParaRPr sz="2400" b="0" i="0" u="none" strike="noStrike" cap="none">
              <a:solidFill>
                <a:schemeClr val="accent1"/>
              </a:solidFill>
              <a:latin typeface="Ubuntu"/>
              <a:ea typeface="Ubuntu"/>
              <a:cs typeface="Ubuntu"/>
              <a:sym typeface="Ubuntu"/>
            </a:endParaRPr>
          </a:p>
          <a:p>
            <a:pPr marL="457200" marR="0" lvl="0" indent="0" algn="l" rtl="0">
              <a:lnSpc>
                <a:spcPct val="100000"/>
              </a:lnSpc>
              <a:spcBef>
                <a:spcPts val="0"/>
              </a:spcBef>
              <a:spcAft>
                <a:spcPts val="0"/>
              </a:spcAft>
              <a:buNone/>
            </a:pPr>
            <a:r>
              <a:rPr lang="en" sz="2400" b="0" i="0" u="none" strike="noStrike" cap="none">
                <a:solidFill>
                  <a:schemeClr val="accent1"/>
                </a:solidFill>
                <a:latin typeface="Ubuntu"/>
                <a:ea typeface="Ubuntu"/>
                <a:cs typeface="Ubuntu"/>
                <a:sym typeface="Ubuntu"/>
              </a:rPr>
              <a:t>sur le site de </a:t>
            </a:r>
            <a:r>
              <a:rPr lang="en" sz="2400" b="0" i="0" u="sng" strike="noStrike" cap="none">
                <a:solidFill>
                  <a:schemeClr val="accent1"/>
                </a:solidFill>
                <a:latin typeface="Ubuntu"/>
                <a:ea typeface="Ubuntu"/>
                <a:cs typeface="Ubuntu"/>
                <a:sym typeface="Ubuntu"/>
                <a:hlinkClick r:id="rId5">
                  <a:extLst>
                    <a:ext uri="{A12FA001-AC4F-418D-AE19-62706E023703}">
                      <ahyp:hlinkClr xmlns:ahyp="http://schemas.microsoft.com/office/drawing/2018/hyperlinkcolor" val="tx"/>
                    </a:ext>
                  </a:extLst>
                </a:hlinkClick>
              </a:rPr>
              <a:t>La Digitale</a:t>
            </a:r>
            <a:endParaRPr sz="2400" b="0" i="0" u="none" strike="noStrike" cap="none">
              <a:solidFill>
                <a:schemeClr val="accent1"/>
              </a:solidFill>
              <a:latin typeface="Ubuntu"/>
              <a:ea typeface="Ubuntu"/>
              <a:cs typeface="Ubuntu"/>
              <a:sym typeface="Ubuntu"/>
            </a:endParaRPr>
          </a:p>
          <a:p>
            <a:pPr marL="0" marR="0" lvl="0" indent="0" algn="l" rtl="0">
              <a:lnSpc>
                <a:spcPct val="100000"/>
              </a:lnSpc>
              <a:spcBef>
                <a:spcPts val="0"/>
              </a:spcBef>
              <a:spcAft>
                <a:spcPts val="0"/>
              </a:spcAft>
              <a:buClr>
                <a:srgbClr val="000000"/>
              </a:buClr>
              <a:buSzPts val="2400"/>
              <a:buFont typeface="Arial"/>
              <a:buNone/>
            </a:pPr>
            <a:endParaRPr sz="2400" b="1" i="0" u="none" strike="noStrike" cap="none">
              <a:solidFill>
                <a:schemeClr val="accent1"/>
              </a:solidFill>
              <a:latin typeface="Viga"/>
              <a:ea typeface="Viga"/>
              <a:cs typeface="Viga"/>
              <a:sym typeface="Viga"/>
            </a:endParaRPr>
          </a:p>
          <a:p>
            <a:pPr marL="0" marR="0" lvl="0" indent="0" algn="l" rtl="0">
              <a:lnSpc>
                <a:spcPct val="100000"/>
              </a:lnSpc>
              <a:spcBef>
                <a:spcPts val="0"/>
              </a:spcBef>
              <a:spcAft>
                <a:spcPts val="0"/>
              </a:spcAft>
              <a:buNone/>
            </a:pPr>
            <a:endParaRPr sz="2400" b="0" i="0" u="none" strike="noStrike" cap="none">
              <a:solidFill>
                <a:srgbClr val="FAA22A"/>
              </a:solidFill>
              <a:highlight>
                <a:schemeClr val="lt1"/>
              </a:highlight>
              <a:latin typeface="Ubuntu"/>
              <a:ea typeface="Ubuntu"/>
              <a:cs typeface="Ubuntu"/>
              <a:sym typeface="Ubuntu"/>
            </a:endParaRPr>
          </a:p>
          <a:p>
            <a:pPr marL="0" marR="0" lvl="0" indent="0" algn="l" rtl="0">
              <a:lnSpc>
                <a:spcPct val="100000"/>
              </a:lnSpc>
              <a:spcBef>
                <a:spcPts val="0"/>
              </a:spcBef>
              <a:spcAft>
                <a:spcPts val="0"/>
              </a:spcAft>
              <a:buClr>
                <a:srgbClr val="000000"/>
              </a:buClr>
              <a:buSzPts val="2400"/>
              <a:buFont typeface="Arial"/>
              <a:buNone/>
            </a:pPr>
            <a:endParaRPr sz="2400" b="1" i="0" u="none" strike="noStrike" cap="none">
              <a:solidFill>
                <a:schemeClr val="accent1"/>
              </a:solidFill>
              <a:highlight>
                <a:srgbClr val="FFFF00"/>
              </a:highlight>
              <a:latin typeface="Ubuntu"/>
              <a:ea typeface="Ubuntu"/>
              <a:cs typeface="Ubuntu"/>
              <a:sym typeface="Ubuntu"/>
            </a:endParaRPr>
          </a:p>
        </p:txBody>
      </p:sp>
      <p:sp>
        <p:nvSpPr>
          <p:cNvPr id="1443" name="Google Shape;1443;p83"/>
          <p:cNvSpPr txBox="1"/>
          <p:nvPr/>
        </p:nvSpPr>
        <p:spPr>
          <a:xfrm>
            <a:off x="161750" y="194100"/>
            <a:ext cx="8742300" cy="6156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2800"/>
              <a:buFont typeface="Arial"/>
              <a:buNone/>
            </a:pPr>
            <a:r>
              <a:rPr lang="en" sz="2800">
                <a:solidFill>
                  <a:schemeClr val="accent1"/>
                </a:solidFill>
                <a:latin typeface="Viga"/>
                <a:ea typeface="Viga"/>
                <a:cs typeface="Viga"/>
                <a:sym typeface="Viga"/>
              </a:rPr>
              <a:t>Partager </a:t>
            </a:r>
            <a:r>
              <a:rPr lang="en" sz="2800" b="0" i="0" u="none" strike="noStrike" cap="none">
                <a:solidFill>
                  <a:schemeClr val="accent1"/>
                </a:solidFill>
                <a:latin typeface="Viga"/>
                <a:ea typeface="Viga"/>
                <a:cs typeface="Viga"/>
                <a:sym typeface="Viga"/>
              </a:rPr>
              <a:t>le lien d’un programme</a:t>
            </a:r>
            <a:endParaRPr sz="2800" b="0" i="0" u="none" strike="noStrike" cap="none">
              <a:solidFill>
                <a:schemeClr val="accent1"/>
              </a:solidFill>
              <a:latin typeface="Viga"/>
              <a:ea typeface="Viga"/>
              <a:cs typeface="Viga"/>
              <a:sym typeface="Viga"/>
            </a:endParaRPr>
          </a:p>
        </p:txBody>
      </p:sp>
      <p:pic>
        <p:nvPicPr>
          <p:cNvPr id="1444" name="Google Shape;1444;p83"/>
          <p:cNvPicPr preferRelativeResize="0"/>
          <p:nvPr/>
        </p:nvPicPr>
        <p:blipFill>
          <a:blip r:embed="rId6">
            <a:alphaModFix/>
          </a:blip>
          <a:stretch>
            <a:fillRect/>
          </a:stretch>
        </p:blipFill>
        <p:spPr>
          <a:xfrm>
            <a:off x="5532800" y="733500"/>
            <a:ext cx="3458800" cy="3451525"/>
          </a:xfrm>
          <a:prstGeom prst="rect">
            <a:avLst/>
          </a:prstGeom>
          <a:noFill/>
          <a:ln>
            <a:noFill/>
          </a:ln>
        </p:spPr>
      </p:pic>
    </p:spTree>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1448"/>
        <p:cNvGrpSpPr/>
        <p:nvPr/>
      </p:nvGrpSpPr>
      <p:grpSpPr>
        <a:xfrm>
          <a:off x="0" y="0"/>
          <a:ext cx="0" cy="0"/>
          <a:chOff x="0" y="0"/>
          <a:chExt cx="0" cy="0"/>
        </a:xfrm>
      </p:grpSpPr>
      <p:sp>
        <p:nvSpPr>
          <p:cNvPr id="1449" name="Google Shape;1449;p84"/>
          <p:cNvSpPr/>
          <p:nvPr/>
        </p:nvSpPr>
        <p:spPr>
          <a:xfrm>
            <a:off x="-12950" y="0"/>
            <a:ext cx="9156900" cy="1127100"/>
          </a:xfrm>
          <a:prstGeom prst="rect">
            <a:avLst/>
          </a:prstGeom>
          <a:solidFill>
            <a:srgbClr val="0B5394"/>
          </a:solidFill>
          <a:ln>
            <a:noFill/>
          </a:ln>
        </p:spPr>
        <p:txBody>
          <a:bodyPr spcFirstLastPara="1" wrap="square" lIns="91425" tIns="91425" rIns="91425" bIns="91425" anchor="ctr" anchorCtr="0">
            <a:noAutofit/>
          </a:bodyPr>
          <a:lstStyle/>
          <a:p>
            <a:pPr marL="0" lvl="0" indent="457200" algn="l" rtl="0">
              <a:spcBef>
                <a:spcPts val="0"/>
              </a:spcBef>
              <a:spcAft>
                <a:spcPts val="0"/>
              </a:spcAft>
              <a:buNone/>
            </a:pPr>
            <a:r>
              <a:rPr lang="en" sz="2500">
                <a:solidFill>
                  <a:schemeClr val="lt1"/>
                </a:solidFill>
                <a:latin typeface="Viga"/>
                <a:ea typeface="Viga"/>
                <a:cs typeface="Viga"/>
                <a:sym typeface="Viga"/>
              </a:rPr>
              <a:t>SPIKE Essentiel et Prime ou principal</a:t>
            </a:r>
            <a:endParaRPr>
              <a:solidFill>
                <a:schemeClr val="lt1"/>
              </a:solidFill>
            </a:endParaRPr>
          </a:p>
        </p:txBody>
      </p:sp>
      <p:sp>
        <p:nvSpPr>
          <p:cNvPr id="1450" name="Google Shape;1450;p84"/>
          <p:cNvSpPr txBox="1">
            <a:spLocks noGrp="1"/>
          </p:cNvSpPr>
          <p:nvPr>
            <p:ph type="title"/>
          </p:nvPr>
        </p:nvSpPr>
        <p:spPr>
          <a:xfrm>
            <a:off x="3305375" y="1127100"/>
            <a:ext cx="5419200" cy="3514800"/>
          </a:xfrm>
          <a:prstGeom prst="rect">
            <a:avLst/>
          </a:prstGeom>
        </p:spPr>
        <p:txBody>
          <a:bodyPr spcFirstLastPara="1" wrap="square" lIns="91425" tIns="91425" rIns="91425" bIns="91425" anchor="t" anchorCtr="0">
            <a:noAutofit/>
          </a:bodyPr>
          <a:lstStyle/>
          <a:p>
            <a:pPr marL="0" lvl="0" indent="0" algn="l" rtl="0">
              <a:spcBef>
                <a:spcPts val="600"/>
              </a:spcBef>
              <a:spcAft>
                <a:spcPts val="0"/>
              </a:spcAft>
              <a:buClr>
                <a:schemeClr val="dk1"/>
              </a:buClr>
              <a:buSzPts val="1100"/>
              <a:buFont typeface="Arial"/>
              <a:buNone/>
            </a:pPr>
            <a:r>
              <a:rPr lang="en">
                <a:solidFill>
                  <a:srgbClr val="0B5394"/>
                </a:solidFill>
                <a:latin typeface="Ubuntu"/>
                <a:ea typeface="Ubuntu"/>
                <a:cs typeface="Ubuntu"/>
                <a:sym typeface="Ubuntu"/>
              </a:rPr>
              <a:t>SPIKE Essentiel : </a:t>
            </a:r>
            <a:r>
              <a:rPr lang="en" u="sng">
                <a:solidFill>
                  <a:srgbClr val="0B5394"/>
                </a:solidFill>
                <a:latin typeface="Ubuntu"/>
                <a:ea typeface="Ubuntu"/>
                <a:cs typeface="Ubuntu"/>
                <a:sym typeface="Ubuntu"/>
                <a:hlinkClick r:id="rId3">
                  <a:extLst>
                    <a:ext uri="{A12FA001-AC4F-418D-AE19-62706E023703}">
                      <ahyp:hlinkClr xmlns:ahyp="http://schemas.microsoft.com/office/drawing/2018/hyperlinkcolor" val="tx"/>
                    </a:ext>
                  </a:extLst>
                </a:hlinkClick>
              </a:rPr>
              <a:t>Ressources</a:t>
            </a:r>
            <a:r>
              <a:rPr lang="en">
                <a:solidFill>
                  <a:srgbClr val="0B5394"/>
                </a:solidFill>
                <a:latin typeface="Ubuntu"/>
                <a:ea typeface="Ubuntu"/>
                <a:cs typeface="Ubuntu"/>
                <a:sym typeface="Ubuntu"/>
              </a:rPr>
              <a:t>, </a:t>
            </a:r>
            <a:r>
              <a:rPr lang="en" u="sng">
                <a:solidFill>
                  <a:srgbClr val="0B5394"/>
                </a:solidFill>
                <a:latin typeface="Ubuntu"/>
                <a:ea typeface="Ubuntu"/>
                <a:cs typeface="Ubuntu"/>
                <a:sym typeface="Ubuntu"/>
                <a:hlinkClick r:id="rId4">
                  <a:extLst>
                    <a:ext uri="{A12FA001-AC4F-418D-AE19-62706E023703}">
                      <ahyp:hlinkClr xmlns:ahyp="http://schemas.microsoft.com/office/drawing/2018/hyperlinkcolor" val="tx"/>
                    </a:ext>
                  </a:extLst>
                </a:hlinkClick>
              </a:rPr>
              <a:t>autoformation</a:t>
            </a:r>
            <a:r>
              <a:rPr lang="en">
                <a:solidFill>
                  <a:srgbClr val="0B5394"/>
                </a:solidFill>
                <a:latin typeface="Ubuntu"/>
                <a:ea typeface="Ubuntu"/>
                <a:cs typeface="Ubuntu"/>
                <a:sym typeface="Ubuntu"/>
              </a:rPr>
              <a:t>, </a:t>
            </a:r>
            <a:r>
              <a:rPr lang="en" u="sng">
                <a:solidFill>
                  <a:srgbClr val="0B5394"/>
                </a:solidFill>
                <a:latin typeface="Ubuntu"/>
                <a:ea typeface="Ubuntu"/>
                <a:cs typeface="Ubuntu"/>
                <a:sym typeface="Ubuntu"/>
                <a:hlinkClick r:id="rId5">
                  <a:extLst>
                    <a:ext uri="{A12FA001-AC4F-418D-AE19-62706E023703}">
                      <ahyp:hlinkClr xmlns:ahyp="http://schemas.microsoft.com/office/drawing/2018/hyperlinkcolor" val="tx"/>
                    </a:ext>
                  </a:extLst>
                </a:hlinkClick>
              </a:rPr>
              <a:t>plateforme en ligne</a:t>
            </a:r>
            <a:endParaRPr>
              <a:solidFill>
                <a:srgbClr val="0B5394"/>
              </a:solidFill>
              <a:latin typeface="Ubuntu"/>
              <a:ea typeface="Ubuntu"/>
              <a:cs typeface="Ubuntu"/>
              <a:sym typeface="Ubuntu"/>
            </a:endParaRPr>
          </a:p>
          <a:p>
            <a:pPr marL="0" lvl="0" indent="0" algn="l" rtl="0">
              <a:spcBef>
                <a:spcPts val="600"/>
              </a:spcBef>
              <a:spcAft>
                <a:spcPts val="0"/>
              </a:spcAft>
              <a:buClr>
                <a:schemeClr val="dk1"/>
              </a:buClr>
              <a:buSzPts val="1100"/>
              <a:buFont typeface="Arial"/>
              <a:buNone/>
            </a:pPr>
            <a:r>
              <a:rPr lang="en">
                <a:solidFill>
                  <a:srgbClr val="0B5394"/>
                </a:solidFill>
                <a:latin typeface="Ubuntu"/>
                <a:ea typeface="Ubuntu"/>
                <a:cs typeface="Ubuntu"/>
                <a:sym typeface="Ubuntu"/>
              </a:rPr>
              <a:t>SPIKE Prime : </a:t>
            </a:r>
            <a:r>
              <a:rPr lang="en" u="sng">
                <a:solidFill>
                  <a:srgbClr val="0B5394"/>
                </a:solidFill>
                <a:latin typeface="Ubuntu"/>
                <a:ea typeface="Ubuntu"/>
                <a:cs typeface="Ubuntu"/>
                <a:sym typeface="Ubuntu"/>
                <a:hlinkClick r:id="rId6">
                  <a:extLst>
                    <a:ext uri="{A12FA001-AC4F-418D-AE19-62706E023703}">
                      <ahyp:hlinkClr xmlns:ahyp="http://schemas.microsoft.com/office/drawing/2018/hyperlinkcolor" val="tx"/>
                    </a:ext>
                  </a:extLst>
                </a:hlinkClick>
              </a:rPr>
              <a:t>Ressources</a:t>
            </a:r>
            <a:r>
              <a:rPr lang="en">
                <a:solidFill>
                  <a:srgbClr val="0B5394"/>
                </a:solidFill>
                <a:latin typeface="Ubuntu"/>
                <a:ea typeface="Ubuntu"/>
                <a:cs typeface="Ubuntu"/>
                <a:sym typeface="Ubuntu"/>
              </a:rPr>
              <a:t>, </a:t>
            </a:r>
            <a:r>
              <a:rPr lang="en" u="sng">
                <a:solidFill>
                  <a:srgbClr val="0B5394"/>
                </a:solidFill>
                <a:latin typeface="Ubuntu"/>
                <a:ea typeface="Ubuntu"/>
                <a:cs typeface="Ubuntu"/>
                <a:sym typeface="Ubuntu"/>
                <a:hlinkClick r:id="rId7">
                  <a:extLst>
                    <a:ext uri="{A12FA001-AC4F-418D-AE19-62706E023703}">
                      <ahyp:hlinkClr xmlns:ahyp="http://schemas.microsoft.com/office/drawing/2018/hyperlinkcolor" val="tx"/>
                    </a:ext>
                  </a:extLst>
                </a:hlinkClick>
              </a:rPr>
              <a:t>autoformation</a:t>
            </a:r>
            <a:r>
              <a:rPr lang="en">
                <a:solidFill>
                  <a:srgbClr val="0B5394"/>
                </a:solidFill>
                <a:latin typeface="Ubuntu"/>
                <a:ea typeface="Ubuntu"/>
                <a:cs typeface="Ubuntu"/>
                <a:sym typeface="Ubuntu"/>
              </a:rPr>
              <a:t>, </a:t>
            </a:r>
            <a:r>
              <a:rPr lang="en" u="sng">
                <a:solidFill>
                  <a:srgbClr val="0B5394"/>
                </a:solidFill>
                <a:latin typeface="Ubuntu"/>
                <a:ea typeface="Ubuntu"/>
                <a:cs typeface="Ubuntu"/>
                <a:sym typeface="Ubuntu"/>
                <a:hlinkClick r:id="rId5">
                  <a:extLst>
                    <a:ext uri="{A12FA001-AC4F-418D-AE19-62706E023703}">
                      <ahyp:hlinkClr xmlns:ahyp="http://schemas.microsoft.com/office/drawing/2018/hyperlinkcolor" val="tx"/>
                    </a:ext>
                  </a:extLst>
                </a:hlinkClick>
              </a:rPr>
              <a:t>plateforme en ligne</a:t>
            </a:r>
            <a:endParaRPr>
              <a:solidFill>
                <a:srgbClr val="0B5394"/>
              </a:solidFill>
              <a:latin typeface="Ubuntu"/>
              <a:ea typeface="Ubuntu"/>
              <a:cs typeface="Ubuntu"/>
              <a:sym typeface="Ubuntu"/>
            </a:endParaRPr>
          </a:p>
          <a:p>
            <a:pPr marL="0" lvl="0" indent="0" algn="l" rtl="0">
              <a:spcBef>
                <a:spcPts val="600"/>
              </a:spcBef>
              <a:spcAft>
                <a:spcPts val="0"/>
              </a:spcAft>
              <a:buClr>
                <a:schemeClr val="dk1"/>
              </a:buClr>
              <a:buSzPts val="1100"/>
              <a:buFont typeface="Arial"/>
              <a:buNone/>
            </a:pPr>
            <a:r>
              <a:rPr lang="en">
                <a:solidFill>
                  <a:srgbClr val="0B5394"/>
                </a:solidFill>
                <a:latin typeface="Ubuntu"/>
                <a:ea typeface="Ubuntu"/>
                <a:cs typeface="Ubuntu"/>
                <a:sym typeface="Ubuntu"/>
              </a:rPr>
              <a:t>Avantages : </a:t>
            </a:r>
            <a:endParaRPr>
              <a:solidFill>
                <a:srgbClr val="0B5394"/>
              </a:solidFill>
              <a:latin typeface="Ubuntu"/>
              <a:ea typeface="Ubuntu"/>
              <a:cs typeface="Ubuntu"/>
              <a:sym typeface="Ubuntu"/>
            </a:endParaRPr>
          </a:p>
          <a:p>
            <a:pPr marL="457200" lvl="0" indent="-342900" algn="l" rtl="0">
              <a:spcBef>
                <a:spcPts val="600"/>
              </a:spcBef>
              <a:spcAft>
                <a:spcPts val="0"/>
              </a:spcAft>
              <a:buClr>
                <a:srgbClr val="0B5394"/>
              </a:buClr>
              <a:buSzPts val="1800"/>
              <a:buFont typeface="Ubuntu"/>
              <a:buChar char="❏"/>
            </a:pPr>
            <a:r>
              <a:rPr lang="en">
                <a:solidFill>
                  <a:srgbClr val="0B5394"/>
                </a:solidFill>
                <a:latin typeface="Ubuntu"/>
                <a:ea typeface="Ubuntu"/>
                <a:cs typeface="Ubuntu"/>
                <a:sym typeface="Ubuntu"/>
              </a:rPr>
              <a:t>beaucoup de modèles</a:t>
            </a:r>
            <a:endParaRPr>
              <a:solidFill>
                <a:srgbClr val="0B5394"/>
              </a:solidFill>
              <a:latin typeface="Ubuntu"/>
              <a:ea typeface="Ubuntu"/>
              <a:cs typeface="Ubuntu"/>
              <a:sym typeface="Ubuntu"/>
            </a:endParaRPr>
          </a:p>
          <a:p>
            <a:pPr marL="457200" lvl="0" indent="-342900" algn="l" rtl="0">
              <a:spcBef>
                <a:spcPts val="0"/>
              </a:spcBef>
              <a:spcAft>
                <a:spcPts val="0"/>
              </a:spcAft>
              <a:buClr>
                <a:srgbClr val="0B5394"/>
              </a:buClr>
              <a:buSzPts val="1800"/>
              <a:buFont typeface="Ubuntu"/>
              <a:buChar char="❏"/>
            </a:pPr>
            <a:r>
              <a:rPr lang="en">
                <a:solidFill>
                  <a:srgbClr val="0B5394"/>
                </a:solidFill>
                <a:latin typeface="Ubuntu"/>
                <a:ea typeface="Ubuntu"/>
                <a:cs typeface="Ubuntu"/>
                <a:sym typeface="Ubuntu"/>
              </a:rPr>
              <a:t>créativité, approche MATIS</a:t>
            </a:r>
            <a:endParaRPr>
              <a:solidFill>
                <a:srgbClr val="0B5394"/>
              </a:solidFill>
              <a:latin typeface="Ubuntu"/>
              <a:ea typeface="Ubuntu"/>
              <a:cs typeface="Ubuntu"/>
              <a:sym typeface="Ubuntu"/>
            </a:endParaRPr>
          </a:p>
          <a:p>
            <a:pPr marL="457200" lvl="0" indent="-342900" algn="l" rtl="0">
              <a:spcBef>
                <a:spcPts val="0"/>
              </a:spcBef>
              <a:spcAft>
                <a:spcPts val="0"/>
              </a:spcAft>
              <a:buClr>
                <a:srgbClr val="0B5394"/>
              </a:buClr>
              <a:buSzPts val="1800"/>
              <a:buFont typeface="Ubuntu"/>
              <a:buChar char="❏"/>
            </a:pPr>
            <a:r>
              <a:rPr lang="en">
                <a:solidFill>
                  <a:srgbClr val="0B5394"/>
                </a:solidFill>
                <a:latin typeface="Ubuntu"/>
                <a:ea typeface="Ubuntu"/>
                <a:cs typeface="Ubuntu"/>
                <a:sym typeface="Ubuntu"/>
              </a:rPr>
              <a:t>progression du primaire au secondaire</a:t>
            </a:r>
            <a:endParaRPr>
              <a:solidFill>
                <a:srgbClr val="0B5394"/>
              </a:solidFill>
              <a:latin typeface="Ubuntu"/>
              <a:ea typeface="Ubuntu"/>
              <a:cs typeface="Ubuntu"/>
              <a:sym typeface="Ubuntu"/>
            </a:endParaRPr>
          </a:p>
          <a:p>
            <a:pPr marL="457200" lvl="0" indent="-342900" algn="l" rtl="0">
              <a:spcBef>
                <a:spcPts val="0"/>
              </a:spcBef>
              <a:spcAft>
                <a:spcPts val="0"/>
              </a:spcAft>
              <a:buClr>
                <a:srgbClr val="0B5394"/>
              </a:buClr>
              <a:buSzPts val="1800"/>
              <a:buFont typeface="Ubuntu"/>
              <a:buChar char="❏"/>
            </a:pPr>
            <a:r>
              <a:rPr lang="en">
                <a:solidFill>
                  <a:srgbClr val="0B5394"/>
                </a:solidFill>
                <a:latin typeface="Ubuntu"/>
                <a:ea typeface="Ubuntu"/>
                <a:cs typeface="Ubuntu"/>
                <a:sym typeface="Ubuntu"/>
              </a:rPr>
              <a:t>leçons disponibles LEGO</a:t>
            </a:r>
            <a:endParaRPr>
              <a:solidFill>
                <a:srgbClr val="0B5394"/>
              </a:solidFill>
              <a:latin typeface="Ubuntu"/>
              <a:ea typeface="Ubuntu"/>
              <a:cs typeface="Ubuntu"/>
              <a:sym typeface="Ubuntu"/>
            </a:endParaRPr>
          </a:p>
          <a:p>
            <a:pPr marL="0" lvl="0" indent="0" algn="l" rtl="0">
              <a:spcBef>
                <a:spcPts val="600"/>
              </a:spcBef>
              <a:spcAft>
                <a:spcPts val="0"/>
              </a:spcAft>
              <a:buClr>
                <a:schemeClr val="dk1"/>
              </a:buClr>
              <a:buSzPts val="1100"/>
              <a:buFont typeface="Arial"/>
              <a:buNone/>
            </a:pPr>
            <a:r>
              <a:rPr lang="en">
                <a:solidFill>
                  <a:srgbClr val="0B5394"/>
                </a:solidFill>
                <a:latin typeface="Ubuntu"/>
                <a:ea typeface="Ubuntu"/>
                <a:cs typeface="Ubuntu"/>
                <a:sym typeface="Ubuntu"/>
              </a:rPr>
              <a:t>Inconvénient :</a:t>
            </a:r>
            <a:endParaRPr>
              <a:solidFill>
                <a:srgbClr val="0B5394"/>
              </a:solidFill>
              <a:latin typeface="Ubuntu"/>
              <a:ea typeface="Ubuntu"/>
              <a:cs typeface="Ubuntu"/>
              <a:sym typeface="Ubuntu"/>
            </a:endParaRPr>
          </a:p>
          <a:p>
            <a:pPr marL="457200" lvl="0" indent="-342900" algn="l" rtl="0">
              <a:spcBef>
                <a:spcPts val="600"/>
              </a:spcBef>
              <a:spcAft>
                <a:spcPts val="0"/>
              </a:spcAft>
              <a:buClr>
                <a:srgbClr val="0B5394"/>
              </a:buClr>
              <a:buSzPts val="1800"/>
              <a:buFont typeface="Ubuntu"/>
              <a:buChar char="❏"/>
            </a:pPr>
            <a:r>
              <a:rPr lang="en">
                <a:solidFill>
                  <a:srgbClr val="0B5394"/>
                </a:solidFill>
                <a:latin typeface="Ubuntu"/>
                <a:ea typeface="Ubuntu"/>
                <a:cs typeface="Ubuntu"/>
                <a:sym typeface="Ubuntu"/>
              </a:rPr>
              <a:t>Gestion du matériel</a:t>
            </a:r>
            <a:endParaRPr>
              <a:solidFill>
                <a:srgbClr val="0B5394"/>
              </a:solidFill>
              <a:latin typeface="Ubuntu"/>
              <a:ea typeface="Ubuntu"/>
              <a:cs typeface="Ubuntu"/>
              <a:sym typeface="Ubuntu"/>
            </a:endParaRPr>
          </a:p>
          <a:p>
            <a:pPr marL="0" lvl="0" indent="0" algn="l" rtl="0">
              <a:spcBef>
                <a:spcPts val="600"/>
              </a:spcBef>
              <a:spcAft>
                <a:spcPts val="0"/>
              </a:spcAft>
              <a:buNone/>
            </a:pPr>
            <a:r>
              <a:rPr lang="en">
                <a:solidFill>
                  <a:srgbClr val="0B5394"/>
                </a:solidFill>
                <a:latin typeface="Ubuntu"/>
                <a:ea typeface="Ubuntu"/>
                <a:cs typeface="Ubuntu"/>
                <a:sym typeface="Ubuntu"/>
              </a:rPr>
              <a:t>Capteurs : couleurs, gyroscopique intégré</a:t>
            </a:r>
            <a:endParaRPr>
              <a:solidFill>
                <a:srgbClr val="0B5394"/>
              </a:solidFill>
              <a:latin typeface="Ubuntu"/>
              <a:ea typeface="Ubuntu"/>
              <a:cs typeface="Ubuntu"/>
              <a:sym typeface="Ubuntu"/>
            </a:endParaRPr>
          </a:p>
        </p:txBody>
      </p:sp>
      <p:pic>
        <p:nvPicPr>
          <p:cNvPr id="1451" name="Google Shape;1451;p84"/>
          <p:cNvPicPr preferRelativeResize="0"/>
          <p:nvPr/>
        </p:nvPicPr>
        <p:blipFill>
          <a:blip r:embed="rId8">
            <a:alphaModFix/>
          </a:blip>
          <a:stretch>
            <a:fillRect/>
          </a:stretch>
        </p:blipFill>
        <p:spPr>
          <a:xfrm>
            <a:off x="8341202" y="4413750"/>
            <a:ext cx="588367" cy="568750"/>
          </a:xfrm>
          <a:prstGeom prst="rect">
            <a:avLst/>
          </a:prstGeom>
          <a:noFill/>
          <a:ln>
            <a:noFill/>
          </a:ln>
        </p:spPr>
      </p:pic>
      <p:pic>
        <p:nvPicPr>
          <p:cNvPr id="1452" name="Google Shape;1452;p84"/>
          <p:cNvPicPr preferRelativeResize="0"/>
          <p:nvPr/>
        </p:nvPicPr>
        <p:blipFill>
          <a:blip r:embed="rId9">
            <a:alphaModFix/>
          </a:blip>
          <a:stretch>
            <a:fillRect/>
          </a:stretch>
        </p:blipFill>
        <p:spPr>
          <a:xfrm>
            <a:off x="342063" y="3221763"/>
            <a:ext cx="2435475" cy="1826600"/>
          </a:xfrm>
          <a:prstGeom prst="rect">
            <a:avLst/>
          </a:prstGeom>
          <a:noFill/>
          <a:ln>
            <a:noFill/>
          </a:ln>
        </p:spPr>
      </p:pic>
      <p:pic>
        <p:nvPicPr>
          <p:cNvPr id="1453" name="Google Shape;1453;p84"/>
          <p:cNvPicPr preferRelativeResize="0"/>
          <p:nvPr/>
        </p:nvPicPr>
        <p:blipFill>
          <a:blip r:embed="rId10">
            <a:alphaModFix/>
          </a:blip>
          <a:stretch>
            <a:fillRect/>
          </a:stretch>
        </p:blipFill>
        <p:spPr>
          <a:xfrm>
            <a:off x="342425" y="1205299"/>
            <a:ext cx="2435475" cy="1826600"/>
          </a:xfrm>
          <a:prstGeom prst="rect">
            <a:avLst/>
          </a:prstGeom>
          <a:noFill/>
          <a:ln>
            <a:noFill/>
          </a:ln>
        </p:spPr>
      </p:pic>
    </p:spTree>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1457"/>
        <p:cNvGrpSpPr/>
        <p:nvPr/>
      </p:nvGrpSpPr>
      <p:grpSpPr>
        <a:xfrm>
          <a:off x="0" y="0"/>
          <a:ext cx="0" cy="0"/>
          <a:chOff x="0" y="0"/>
          <a:chExt cx="0" cy="0"/>
        </a:xfrm>
      </p:grpSpPr>
      <p:pic>
        <p:nvPicPr>
          <p:cNvPr id="1458" name="Google Shape;1458;p85"/>
          <p:cNvPicPr preferRelativeResize="0"/>
          <p:nvPr/>
        </p:nvPicPr>
        <p:blipFill>
          <a:blip r:embed="rId3">
            <a:alphaModFix/>
          </a:blip>
          <a:stretch>
            <a:fillRect/>
          </a:stretch>
        </p:blipFill>
        <p:spPr>
          <a:xfrm>
            <a:off x="4833075" y="1202000"/>
            <a:ext cx="3781425" cy="2816425"/>
          </a:xfrm>
          <a:prstGeom prst="rect">
            <a:avLst/>
          </a:prstGeom>
          <a:noFill/>
          <a:ln>
            <a:noFill/>
          </a:ln>
        </p:spPr>
      </p:pic>
      <p:sp>
        <p:nvSpPr>
          <p:cNvPr id="1459" name="Google Shape;1459;p85"/>
          <p:cNvSpPr/>
          <p:nvPr/>
        </p:nvSpPr>
        <p:spPr>
          <a:xfrm>
            <a:off x="-12950" y="0"/>
            <a:ext cx="9156900" cy="1127100"/>
          </a:xfrm>
          <a:prstGeom prst="rect">
            <a:avLst/>
          </a:prstGeom>
          <a:solidFill>
            <a:srgbClr val="0B5394"/>
          </a:solidFill>
          <a:ln>
            <a:noFill/>
          </a:ln>
        </p:spPr>
        <p:txBody>
          <a:bodyPr spcFirstLastPara="1" wrap="square" lIns="91425" tIns="91425" rIns="91425" bIns="91425" anchor="ctr" anchorCtr="0">
            <a:noAutofit/>
          </a:bodyPr>
          <a:lstStyle/>
          <a:p>
            <a:pPr marL="0" lvl="0" indent="457200" algn="l" rtl="0">
              <a:spcBef>
                <a:spcPts val="0"/>
              </a:spcBef>
              <a:spcAft>
                <a:spcPts val="0"/>
              </a:spcAft>
              <a:buClr>
                <a:schemeClr val="dk1"/>
              </a:buClr>
              <a:buSzPts val="1100"/>
              <a:buFont typeface="Arial"/>
              <a:buNone/>
            </a:pPr>
            <a:r>
              <a:rPr lang="en" sz="2500">
                <a:solidFill>
                  <a:schemeClr val="lt1"/>
                </a:solidFill>
                <a:latin typeface="Viga"/>
                <a:ea typeface="Viga"/>
                <a:cs typeface="Viga"/>
                <a:sym typeface="Viga"/>
              </a:rPr>
              <a:t>Associer tablette et robot</a:t>
            </a:r>
            <a:endParaRPr/>
          </a:p>
        </p:txBody>
      </p:sp>
      <p:sp>
        <p:nvSpPr>
          <p:cNvPr id="1460" name="Google Shape;1460;p85"/>
          <p:cNvSpPr txBox="1">
            <a:spLocks noGrp="1"/>
          </p:cNvSpPr>
          <p:nvPr>
            <p:ph type="ctrTitle" idx="4294967295"/>
          </p:nvPr>
        </p:nvSpPr>
        <p:spPr>
          <a:xfrm>
            <a:off x="587750" y="1168975"/>
            <a:ext cx="3701100" cy="3335400"/>
          </a:xfrm>
          <a:prstGeom prst="rect">
            <a:avLst/>
          </a:prstGeom>
        </p:spPr>
        <p:txBody>
          <a:bodyPr spcFirstLastPara="1" wrap="square" lIns="91425" tIns="91425" rIns="91425" bIns="91425" anchor="t" anchorCtr="0">
            <a:noAutofit/>
          </a:bodyPr>
          <a:lstStyle/>
          <a:p>
            <a:pPr marL="0" lvl="0" indent="0" algn="ctr" rtl="0">
              <a:lnSpc>
                <a:spcPct val="150000"/>
              </a:lnSpc>
              <a:spcBef>
                <a:spcPts val="0"/>
              </a:spcBef>
              <a:spcAft>
                <a:spcPts val="0"/>
              </a:spcAft>
              <a:buNone/>
            </a:pPr>
            <a:r>
              <a:rPr lang="en" sz="3000">
                <a:solidFill>
                  <a:srgbClr val="0B5394"/>
                </a:solidFill>
              </a:rPr>
              <a:t>(mise à jour)</a:t>
            </a:r>
            <a:endParaRPr sz="3000">
              <a:solidFill>
                <a:srgbClr val="0B5394"/>
              </a:solidFill>
            </a:endParaRPr>
          </a:p>
          <a:p>
            <a:pPr marL="0" lvl="0" indent="0" algn="ctr" rtl="0">
              <a:lnSpc>
                <a:spcPct val="150000"/>
              </a:lnSpc>
              <a:spcBef>
                <a:spcPts val="0"/>
              </a:spcBef>
              <a:spcAft>
                <a:spcPts val="0"/>
              </a:spcAft>
              <a:buNone/>
            </a:pPr>
            <a:r>
              <a:rPr lang="en" sz="3000">
                <a:solidFill>
                  <a:srgbClr val="0B5394"/>
                </a:solidFill>
              </a:rPr>
              <a:t>(identifier les robots)</a:t>
            </a:r>
            <a:endParaRPr sz="3000">
              <a:solidFill>
                <a:srgbClr val="0B5394"/>
              </a:solidFill>
            </a:endParaRPr>
          </a:p>
          <a:p>
            <a:pPr marL="0" lvl="0" indent="0" algn="ctr" rtl="0">
              <a:lnSpc>
                <a:spcPct val="150000"/>
              </a:lnSpc>
              <a:spcBef>
                <a:spcPts val="0"/>
              </a:spcBef>
              <a:spcAft>
                <a:spcPts val="0"/>
              </a:spcAft>
              <a:buNone/>
            </a:pPr>
            <a:r>
              <a:rPr lang="en" sz="3000">
                <a:solidFill>
                  <a:srgbClr val="0B5394"/>
                </a:solidFill>
              </a:rPr>
              <a:t>Démarrer (tutoriels)</a:t>
            </a:r>
            <a:endParaRPr sz="3000">
              <a:solidFill>
                <a:srgbClr val="0B5394"/>
              </a:solidFill>
            </a:endParaRPr>
          </a:p>
          <a:p>
            <a:pPr marL="0" lvl="0" indent="0" algn="ctr" rtl="0">
              <a:lnSpc>
                <a:spcPct val="150000"/>
              </a:lnSpc>
              <a:spcBef>
                <a:spcPts val="0"/>
              </a:spcBef>
              <a:spcAft>
                <a:spcPts val="0"/>
              </a:spcAft>
              <a:buNone/>
            </a:pPr>
            <a:r>
              <a:rPr lang="en" sz="3000">
                <a:solidFill>
                  <a:srgbClr val="0B5394"/>
                </a:solidFill>
              </a:rPr>
              <a:t>Nouveau projet</a:t>
            </a:r>
            <a:endParaRPr sz="3000">
              <a:solidFill>
                <a:srgbClr val="0B5394"/>
              </a:solidFill>
            </a:endParaRPr>
          </a:p>
        </p:txBody>
      </p:sp>
      <p:sp>
        <p:nvSpPr>
          <p:cNvPr id="1461" name="Google Shape;1461;p85"/>
          <p:cNvSpPr txBox="1">
            <a:spLocks noGrp="1"/>
          </p:cNvSpPr>
          <p:nvPr>
            <p:ph type="sldNum" idx="12"/>
          </p:nvPr>
        </p:nvSpPr>
        <p:spPr>
          <a:xfrm>
            <a:off x="4297650" y="4853299"/>
            <a:ext cx="548700" cy="2901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fld id="{00000000-1234-1234-1234-123412341234}" type="slidenum">
              <a:rPr lang="en"/>
              <a:t>13</a:t>
            </a:fld>
            <a:endParaRPr/>
          </a:p>
        </p:txBody>
      </p:sp>
      <p:pic>
        <p:nvPicPr>
          <p:cNvPr id="1462" name="Google Shape;1462;p85"/>
          <p:cNvPicPr preferRelativeResize="0"/>
          <p:nvPr/>
        </p:nvPicPr>
        <p:blipFill>
          <a:blip r:embed="rId4">
            <a:alphaModFix/>
          </a:blip>
          <a:stretch>
            <a:fillRect/>
          </a:stretch>
        </p:blipFill>
        <p:spPr>
          <a:xfrm>
            <a:off x="8081098" y="167725"/>
            <a:ext cx="794425" cy="767375"/>
          </a:xfrm>
          <a:prstGeom prst="rect">
            <a:avLst/>
          </a:prstGeom>
          <a:noFill/>
          <a:ln>
            <a:noFill/>
          </a:ln>
        </p:spPr>
      </p:pic>
      <p:sp>
        <p:nvSpPr>
          <p:cNvPr id="1463" name="Google Shape;1463;p85"/>
          <p:cNvSpPr/>
          <p:nvPr/>
        </p:nvSpPr>
        <p:spPr>
          <a:xfrm>
            <a:off x="467600" y="2486325"/>
            <a:ext cx="3918000" cy="640800"/>
          </a:xfrm>
          <a:prstGeom prst="ellipse">
            <a:avLst/>
          </a:prstGeom>
          <a:noFill/>
          <a:ln w="38100" cap="flat" cmpd="sng">
            <a:solidFill>
              <a:srgbClr val="FAA22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 name="Google Shape;1464;p85"/>
          <p:cNvSpPr txBox="1"/>
          <p:nvPr/>
        </p:nvSpPr>
        <p:spPr>
          <a:xfrm>
            <a:off x="1132550" y="4400625"/>
            <a:ext cx="2828400" cy="400200"/>
          </a:xfrm>
          <a:prstGeom prst="rect">
            <a:avLst/>
          </a:prstGeom>
          <a:noFill/>
          <a:ln>
            <a:noFill/>
          </a:ln>
        </p:spPr>
        <p:txBody>
          <a:bodyPr spcFirstLastPara="1" wrap="square" lIns="91425" tIns="91425" rIns="91425" bIns="91425" anchor="t" anchorCtr="0">
            <a:spAutoFit/>
          </a:bodyPr>
          <a:lstStyle/>
          <a:p>
            <a:pPr marL="0" lvl="0" indent="0" algn="l" rtl="0">
              <a:spcBef>
                <a:spcPts val="0"/>
              </a:spcBef>
              <a:spcAft>
                <a:spcPts val="0"/>
              </a:spcAft>
              <a:buNone/>
            </a:pPr>
            <a:r>
              <a:rPr lang="en" u="sng">
                <a:solidFill>
                  <a:schemeClr val="hlink"/>
                </a:solidFill>
                <a:latin typeface="Ubuntu"/>
                <a:ea typeface="Ubuntu"/>
                <a:cs typeface="Ubuntu"/>
                <a:sym typeface="Ubuntu"/>
                <a:hlinkClick r:id="rId5"/>
              </a:rPr>
              <a:t>Plan d’un robot SPIKE Essentiel</a:t>
            </a:r>
            <a:endParaRPr>
              <a:latin typeface="Ubuntu"/>
              <a:ea typeface="Ubuntu"/>
              <a:cs typeface="Ubuntu"/>
              <a:sym typeface="Ubuntu"/>
            </a:endParaRPr>
          </a:p>
        </p:txBody>
      </p:sp>
      <p:sp>
        <p:nvSpPr>
          <p:cNvPr id="1465" name="Google Shape;1465;p85"/>
          <p:cNvSpPr txBox="1"/>
          <p:nvPr/>
        </p:nvSpPr>
        <p:spPr>
          <a:xfrm>
            <a:off x="5523150" y="4400625"/>
            <a:ext cx="2900100" cy="400200"/>
          </a:xfrm>
          <a:prstGeom prst="rect">
            <a:avLst/>
          </a:prstGeom>
          <a:noFill/>
          <a:ln>
            <a:noFill/>
          </a:ln>
        </p:spPr>
        <p:txBody>
          <a:bodyPr spcFirstLastPara="1" wrap="square" lIns="91425" tIns="91425" rIns="91425" bIns="91425" anchor="t" anchorCtr="0">
            <a:spAutoFit/>
          </a:bodyPr>
          <a:lstStyle/>
          <a:p>
            <a:pPr marL="0" lvl="0" indent="0" algn="l" rtl="0">
              <a:spcBef>
                <a:spcPts val="0"/>
              </a:spcBef>
              <a:spcAft>
                <a:spcPts val="0"/>
              </a:spcAft>
              <a:buNone/>
            </a:pPr>
            <a:r>
              <a:rPr lang="en" u="sng">
                <a:solidFill>
                  <a:schemeClr val="hlink"/>
                </a:solidFill>
                <a:latin typeface="Ubuntu"/>
                <a:ea typeface="Ubuntu"/>
                <a:cs typeface="Ubuntu"/>
                <a:sym typeface="Ubuntu"/>
                <a:hlinkClick r:id="rId6"/>
              </a:rPr>
              <a:t>Plan d’un robot SPIKE Prime</a:t>
            </a:r>
            <a:endParaRPr>
              <a:latin typeface="Ubuntu"/>
              <a:ea typeface="Ubuntu"/>
              <a:cs typeface="Ubuntu"/>
              <a:sym typeface="Ubuntu"/>
            </a:endParaRPr>
          </a:p>
        </p:txBody>
      </p:sp>
      <p:sp>
        <p:nvSpPr>
          <p:cNvPr id="1466" name="Google Shape;1466;p85"/>
          <p:cNvSpPr/>
          <p:nvPr/>
        </p:nvSpPr>
        <p:spPr>
          <a:xfrm>
            <a:off x="511550" y="3100575"/>
            <a:ext cx="3918000" cy="640800"/>
          </a:xfrm>
          <a:prstGeom prst="ellipse">
            <a:avLst/>
          </a:prstGeom>
          <a:noFill/>
          <a:ln w="38100" cap="flat" cmpd="sng">
            <a:solidFill>
              <a:srgbClr val="FAA22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467" name="Google Shape;1467;p85"/>
          <p:cNvCxnSpPr/>
          <p:nvPr/>
        </p:nvCxnSpPr>
        <p:spPr>
          <a:xfrm rot="10800000" flipH="1">
            <a:off x="4385600" y="2870025"/>
            <a:ext cx="1886700" cy="12900"/>
          </a:xfrm>
          <a:prstGeom prst="straightConnector1">
            <a:avLst/>
          </a:prstGeom>
          <a:noFill/>
          <a:ln w="28575" cap="flat" cmpd="sng">
            <a:solidFill>
              <a:srgbClr val="FAA22A"/>
            </a:solidFill>
            <a:prstDash val="solid"/>
            <a:round/>
            <a:headEnd type="none" w="med" len="med"/>
            <a:tailEnd type="triangle" w="med" len="med"/>
          </a:ln>
        </p:spPr>
      </p:cxnSp>
      <p:cxnSp>
        <p:nvCxnSpPr>
          <p:cNvPr id="1468" name="Google Shape;1468;p85"/>
          <p:cNvCxnSpPr/>
          <p:nvPr/>
        </p:nvCxnSpPr>
        <p:spPr>
          <a:xfrm rot="10800000" flipH="1">
            <a:off x="4385600" y="3555825"/>
            <a:ext cx="1886700" cy="12900"/>
          </a:xfrm>
          <a:prstGeom prst="straightConnector1">
            <a:avLst/>
          </a:prstGeom>
          <a:noFill/>
          <a:ln w="28575" cap="flat" cmpd="sng">
            <a:solidFill>
              <a:srgbClr val="FAA22A"/>
            </a:solidFill>
            <a:prstDash val="solid"/>
            <a:round/>
            <a:headEnd type="none" w="med" len="med"/>
            <a:tailEnd type="triangle" w="med" len="med"/>
          </a:ln>
        </p:spPr>
      </p:cxnSp>
    </p:spTree>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Shape 1472"/>
        <p:cNvGrpSpPr/>
        <p:nvPr/>
      </p:nvGrpSpPr>
      <p:grpSpPr>
        <a:xfrm>
          <a:off x="0" y="0"/>
          <a:ext cx="0" cy="0"/>
          <a:chOff x="0" y="0"/>
          <a:chExt cx="0" cy="0"/>
        </a:xfrm>
      </p:grpSpPr>
      <p:sp>
        <p:nvSpPr>
          <p:cNvPr id="1473" name="Google Shape;1473;p86"/>
          <p:cNvSpPr txBox="1">
            <a:spLocks noGrp="1"/>
          </p:cNvSpPr>
          <p:nvPr>
            <p:ph type="ctrTitle" idx="4294967295"/>
          </p:nvPr>
        </p:nvSpPr>
        <p:spPr>
          <a:xfrm>
            <a:off x="685800" y="262550"/>
            <a:ext cx="7772400" cy="4448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6000">
                <a:latin typeface="Viga"/>
                <a:ea typeface="Viga"/>
                <a:cs typeface="Viga"/>
                <a:sym typeface="Viga"/>
              </a:rPr>
              <a:t>Déplacements :</a:t>
            </a:r>
            <a:endParaRPr sz="6000">
              <a:latin typeface="Viga"/>
              <a:ea typeface="Viga"/>
              <a:cs typeface="Viga"/>
              <a:sym typeface="Viga"/>
            </a:endParaRPr>
          </a:p>
          <a:p>
            <a:pPr marL="0" lvl="0" indent="0" algn="ctr" rtl="0">
              <a:spcBef>
                <a:spcPts val="0"/>
              </a:spcBef>
              <a:spcAft>
                <a:spcPts val="0"/>
              </a:spcAft>
              <a:buNone/>
            </a:pPr>
            <a:r>
              <a:rPr lang="en" sz="3000">
                <a:latin typeface="Viga"/>
                <a:ea typeface="Viga"/>
                <a:cs typeface="Viga"/>
                <a:sym typeface="Viga"/>
              </a:rPr>
              <a:t>Bouge</a:t>
            </a:r>
            <a:endParaRPr sz="3000">
              <a:latin typeface="Viga"/>
              <a:ea typeface="Viga"/>
              <a:cs typeface="Viga"/>
              <a:sym typeface="Viga"/>
            </a:endParaRPr>
          </a:p>
          <a:p>
            <a:pPr marL="0" lvl="0" indent="0" algn="ctr" rtl="0">
              <a:spcBef>
                <a:spcPts val="0"/>
              </a:spcBef>
              <a:spcAft>
                <a:spcPts val="0"/>
              </a:spcAft>
              <a:buNone/>
            </a:pPr>
            <a:r>
              <a:rPr lang="en" sz="3000">
                <a:latin typeface="Viga"/>
                <a:ea typeface="Viga"/>
                <a:cs typeface="Viga"/>
                <a:sym typeface="Viga"/>
              </a:rPr>
              <a:t>Avance</a:t>
            </a:r>
            <a:r>
              <a:rPr lang="en" sz="1400">
                <a:latin typeface="Viga"/>
                <a:ea typeface="Viga"/>
                <a:cs typeface="Viga"/>
                <a:sym typeface="Viga"/>
              </a:rPr>
              <a:t> (rotations, degré secondes)</a:t>
            </a:r>
            <a:endParaRPr sz="1400">
              <a:latin typeface="Viga"/>
              <a:ea typeface="Viga"/>
              <a:cs typeface="Viga"/>
              <a:sym typeface="Viga"/>
            </a:endParaRPr>
          </a:p>
          <a:p>
            <a:pPr marL="0" lvl="0" indent="0" algn="ctr" rtl="0">
              <a:spcBef>
                <a:spcPts val="0"/>
              </a:spcBef>
              <a:spcAft>
                <a:spcPts val="0"/>
              </a:spcAft>
              <a:buNone/>
            </a:pPr>
            <a:endParaRPr sz="3000"/>
          </a:p>
        </p:txBody>
      </p:sp>
      <p:sp>
        <p:nvSpPr>
          <p:cNvPr id="1474" name="Google Shape;1474;p86"/>
          <p:cNvSpPr txBox="1">
            <a:spLocks noGrp="1"/>
          </p:cNvSpPr>
          <p:nvPr>
            <p:ph type="sldNum" idx="12"/>
          </p:nvPr>
        </p:nvSpPr>
        <p:spPr>
          <a:xfrm>
            <a:off x="4297650" y="4853299"/>
            <a:ext cx="548700" cy="2901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fld id="{00000000-1234-1234-1234-123412341234}" type="slidenum">
              <a:rPr lang="en"/>
              <a:t>14</a:t>
            </a:fld>
            <a:endParaRPr/>
          </a:p>
        </p:txBody>
      </p:sp>
      <p:pic>
        <p:nvPicPr>
          <p:cNvPr id="1475" name="Google Shape;1475;p86"/>
          <p:cNvPicPr preferRelativeResize="0"/>
          <p:nvPr/>
        </p:nvPicPr>
        <p:blipFill>
          <a:blip r:embed="rId3">
            <a:alphaModFix/>
          </a:blip>
          <a:stretch>
            <a:fillRect/>
          </a:stretch>
        </p:blipFill>
        <p:spPr>
          <a:xfrm>
            <a:off x="8081098" y="167725"/>
            <a:ext cx="794425" cy="767375"/>
          </a:xfrm>
          <a:prstGeom prst="rect">
            <a:avLst/>
          </a:prstGeom>
          <a:noFill/>
          <a:ln>
            <a:noFill/>
          </a:ln>
        </p:spPr>
      </p:pic>
      <p:pic>
        <p:nvPicPr>
          <p:cNvPr id="1476" name="Google Shape;1476;p86"/>
          <p:cNvPicPr preferRelativeResize="0"/>
          <p:nvPr/>
        </p:nvPicPr>
        <p:blipFill>
          <a:blip r:embed="rId4">
            <a:alphaModFix/>
          </a:blip>
          <a:stretch>
            <a:fillRect/>
          </a:stretch>
        </p:blipFill>
        <p:spPr>
          <a:xfrm>
            <a:off x="4983326" y="2888001"/>
            <a:ext cx="4030250" cy="1899325"/>
          </a:xfrm>
          <a:prstGeom prst="rect">
            <a:avLst/>
          </a:prstGeom>
          <a:noFill/>
          <a:ln>
            <a:noFill/>
          </a:ln>
        </p:spPr>
      </p:pic>
      <p:pic>
        <p:nvPicPr>
          <p:cNvPr id="1477" name="Google Shape;1477;p86"/>
          <p:cNvPicPr preferRelativeResize="0"/>
          <p:nvPr/>
        </p:nvPicPr>
        <p:blipFill>
          <a:blip r:embed="rId5">
            <a:alphaModFix/>
          </a:blip>
          <a:stretch>
            <a:fillRect/>
          </a:stretch>
        </p:blipFill>
        <p:spPr>
          <a:xfrm>
            <a:off x="6647175" y="1778850"/>
            <a:ext cx="1512325" cy="866075"/>
          </a:xfrm>
          <a:prstGeom prst="rect">
            <a:avLst/>
          </a:prstGeom>
          <a:noFill/>
          <a:ln>
            <a:noFill/>
          </a:ln>
        </p:spPr>
      </p:pic>
    </p:spTree>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Shape 1481"/>
        <p:cNvGrpSpPr/>
        <p:nvPr/>
      </p:nvGrpSpPr>
      <p:grpSpPr>
        <a:xfrm>
          <a:off x="0" y="0"/>
          <a:ext cx="0" cy="0"/>
          <a:chOff x="0" y="0"/>
          <a:chExt cx="0" cy="0"/>
        </a:xfrm>
      </p:grpSpPr>
      <p:sp>
        <p:nvSpPr>
          <p:cNvPr id="1482" name="Google Shape;1482;p87"/>
          <p:cNvSpPr txBox="1">
            <a:spLocks noGrp="1"/>
          </p:cNvSpPr>
          <p:nvPr>
            <p:ph type="ctrTitle" idx="4294967295"/>
          </p:nvPr>
        </p:nvSpPr>
        <p:spPr>
          <a:xfrm>
            <a:off x="685800" y="52000"/>
            <a:ext cx="7772400" cy="1751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6000">
                <a:latin typeface="Viga"/>
                <a:ea typeface="Viga"/>
                <a:cs typeface="Viga"/>
                <a:sym typeface="Viga"/>
              </a:rPr>
              <a:t>Carré :</a:t>
            </a:r>
            <a:endParaRPr sz="3000">
              <a:latin typeface="Viga"/>
              <a:ea typeface="Viga"/>
              <a:cs typeface="Viga"/>
              <a:sym typeface="Viga"/>
            </a:endParaRPr>
          </a:p>
          <a:p>
            <a:pPr marL="0" lvl="0" indent="0" algn="ctr" rtl="0">
              <a:spcBef>
                <a:spcPts val="0"/>
              </a:spcBef>
              <a:spcAft>
                <a:spcPts val="0"/>
              </a:spcAft>
              <a:buNone/>
            </a:pPr>
            <a:r>
              <a:rPr lang="en" sz="3000">
                <a:latin typeface="Viga"/>
                <a:ea typeface="Viga"/>
                <a:cs typeface="Viga"/>
                <a:sym typeface="Viga"/>
              </a:rPr>
              <a:t>Utilise un bloc de répétition</a:t>
            </a:r>
            <a:r>
              <a:rPr lang="en" sz="3000"/>
              <a:t> </a:t>
            </a:r>
            <a:endParaRPr sz="3000"/>
          </a:p>
        </p:txBody>
      </p:sp>
      <p:sp>
        <p:nvSpPr>
          <p:cNvPr id="1483" name="Google Shape;1483;p87"/>
          <p:cNvSpPr txBox="1">
            <a:spLocks noGrp="1"/>
          </p:cNvSpPr>
          <p:nvPr>
            <p:ph type="sldNum" idx="12"/>
          </p:nvPr>
        </p:nvSpPr>
        <p:spPr>
          <a:xfrm>
            <a:off x="4297650" y="4853299"/>
            <a:ext cx="548700" cy="2901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fld id="{00000000-1234-1234-1234-123412341234}" type="slidenum">
              <a:rPr lang="en"/>
              <a:t>15</a:t>
            </a:fld>
            <a:endParaRPr/>
          </a:p>
        </p:txBody>
      </p:sp>
      <p:pic>
        <p:nvPicPr>
          <p:cNvPr id="1484" name="Google Shape;1484;p87"/>
          <p:cNvPicPr preferRelativeResize="0"/>
          <p:nvPr/>
        </p:nvPicPr>
        <p:blipFill>
          <a:blip r:embed="rId3">
            <a:alphaModFix/>
          </a:blip>
          <a:stretch>
            <a:fillRect/>
          </a:stretch>
        </p:blipFill>
        <p:spPr>
          <a:xfrm>
            <a:off x="8081098" y="167725"/>
            <a:ext cx="794425" cy="767375"/>
          </a:xfrm>
          <a:prstGeom prst="rect">
            <a:avLst/>
          </a:prstGeom>
          <a:noFill/>
          <a:ln>
            <a:noFill/>
          </a:ln>
        </p:spPr>
      </p:pic>
      <p:pic>
        <p:nvPicPr>
          <p:cNvPr id="1485" name="Google Shape;1485;p87"/>
          <p:cNvPicPr preferRelativeResize="0"/>
          <p:nvPr/>
        </p:nvPicPr>
        <p:blipFill>
          <a:blip r:embed="rId4">
            <a:alphaModFix/>
          </a:blip>
          <a:stretch>
            <a:fillRect/>
          </a:stretch>
        </p:blipFill>
        <p:spPr>
          <a:xfrm>
            <a:off x="5575972" y="1728122"/>
            <a:ext cx="3299550" cy="3135700"/>
          </a:xfrm>
          <a:prstGeom prst="rect">
            <a:avLst/>
          </a:prstGeom>
          <a:noFill/>
          <a:ln>
            <a:noFill/>
          </a:ln>
        </p:spPr>
      </p:pic>
    </p:spTree>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Shape 1489"/>
        <p:cNvGrpSpPr/>
        <p:nvPr/>
      </p:nvGrpSpPr>
      <p:grpSpPr>
        <a:xfrm>
          <a:off x="0" y="0"/>
          <a:ext cx="0" cy="0"/>
          <a:chOff x="0" y="0"/>
          <a:chExt cx="0" cy="0"/>
        </a:xfrm>
      </p:grpSpPr>
      <p:sp>
        <p:nvSpPr>
          <p:cNvPr id="1490" name="Google Shape;1490;p88"/>
          <p:cNvSpPr txBox="1">
            <a:spLocks noGrp="1"/>
          </p:cNvSpPr>
          <p:nvPr>
            <p:ph type="title"/>
          </p:nvPr>
        </p:nvSpPr>
        <p:spPr>
          <a:xfrm>
            <a:off x="747925" y="225025"/>
            <a:ext cx="6140400" cy="8574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sz="3600">
                <a:latin typeface="Viga"/>
                <a:ea typeface="Viga"/>
                <a:cs typeface="Viga"/>
                <a:sym typeface="Viga"/>
              </a:rPr>
              <a:t>Tourner</a:t>
            </a:r>
            <a:endParaRPr sz="3600">
              <a:latin typeface="Viga"/>
              <a:ea typeface="Viga"/>
              <a:cs typeface="Viga"/>
              <a:sym typeface="Viga"/>
            </a:endParaRPr>
          </a:p>
        </p:txBody>
      </p:sp>
      <p:sp>
        <p:nvSpPr>
          <p:cNvPr id="1491" name="Google Shape;1491;p88"/>
          <p:cNvSpPr txBox="1">
            <a:spLocks noGrp="1"/>
          </p:cNvSpPr>
          <p:nvPr>
            <p:ph type="sldNum" idx="12"/>
          </p:nvPr>
        </p:nvSpPr>
        <p:spPr>
          <a:xfrm>
            <a:off x="90619" y="4722737"/>
            <a:ext cx="548700" cy="3936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fld id="{00000000-1234-1234-1234-123412341234}" type="slidenum">
              <a:rPr lang="en"/>
              <a:t>16</a:t>
            </a:fld>
            <a:endParaRPr/>
          </a:p>
        </p:txBody>
      </p:sp>
      <p:pic>
        <p:nvPicPr>
          <p:cNvPr id="1492" name="Google Shape;1492;p88"/>
          <p:cNvPicPr preferRelativeResize="0"/>
          <p:nvPr/>
        </p:nvPicPr>
        <p:blipFill rotWithShape="1">
          <a:blip r:embed="rId3">
            <a:alphaModFix/>
          </a:blip>
          <a:srcRect/>
          <a:stretch/>
        </p:blipFill>
        <p:spPr>
          <a:xfrm>
            <a:off x="3388700" y="18900"/>
            <a:ext cx="3939300" cy="5097300"/>
          </a:xfrm>
          <a:prstGeom prst="rect">
            <a:avLst/>
          </a:prstGeom>
          <a:noFill/>
          <a:ln>
            <a:noFill/>
          </a:ln>
        </p:spPr>
      </p:pic>
    </p:spTree>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Shape 1496"/>
        <p:cNvGrpSpPr/>
        <p:nvPr/>
      </p:nvGrpSpPr>
      <p:grpSpPr>
        <a:xfrm>
          <a:off x="0" y="0"/>
          <a:ext cx="0" cy="0"/>
          <a:chOff x="0" y="0"/>
          <a:chExt cx="0" cy="0"/>
        </a:xfrm>
      </p:grpSpPr>
      <p:sp>
        <p:nvSpPr>
          <p:cNvPr id="1497" name="Google Shape;1497;p89"/>
          <p:cNvSpPr txBox="1">
            <a:spLocks noGrp="1"/>
          </p:cNvSpPr>
          <p:nvPr>
            <p:ph type="sldNum" idx="12"/>
          </p:nvPr>
        </p:nvSpPr>
        <p:spPr>
          <a:xfrm>
            <a:off x="4297650" y="4853299"/>
            <a:ext cx="548700" cy="2901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fld id="{00000000-1234-1234-1234-123412341234}" type="slidenum">
              <a:rPr lang="en"/>
              <a:t>17</a:t>
            </a:fld>
            <a:endParaRPr/>
          </a:p>
        </p:txBody>
      </p:sp>
      <p:sp>
        <p:nvSpPr>
          <p:cNvPr id="1498" name="Google Shape;1498;p89"/>
          <p:cNvSpPr txBox="1"/>
          <p:nvPr/>
        </p:nvSpPr>
        <p:spPr>
          <a:xfrm>
            <a:off x="2007400" y="358450"/>
            <a:ext cx="3354900" cy="554100"/>
          </a:xfrm>
          <a:prstGeom prst="rect">
            <a:avLst/>
          </a:prstGeom>
          <a:noFill/>
          <a:ln>
            <a:noFill/>
          </a:ln>
        </p:spPr>
        <p:txBody>
          <a:bodyPr spcFirstLastPara="1" wrap="square" lIns="91425" tIns="91425" rIns="91425" bIns="91425" anchor="t" anchorCtr="0">
            <a:spAutoFit/>
          </a:bodyPr>
          <a:lstStyle/>
          <a:p>
            <a:pPr marL="0" lvl="0" indent="0" algn="l" rtl="0">
              <a:spcBef>
                <a:spcPts val="0"/>
              </a:spcBef>
              <a:spcAft>
                <a:spcPts val="0"/>
              </a:spcAft>
              <a:buNone/>
            </a:pPr>
            <a:r>
              <a:rPr lang="en" sz="2400" u="sng">
                <a:solidFill>
                  <a:schemeClr val="hlink"/>
                </a:solidFill>
                <a:latin typeface="Viga"/>
                <a:ea typeface="Viga"/>
                <a:cs typeface="Viga"/>
                <a:sym typeface="Viga"/>
                <a:hlinkClick r:id="rId3"/>
              </a:rPr>
              <a:t>code.irobot.com</a:t>
            </a:r>
            <a:r>
              <a:rPr lang="en"/>
              <a:t> </a:t>
            </a:r>
            <a:endParaRPr/>
          </a:p>
        </p:txBody>
      </p:sp>
      <p:sp>
        <p:nvSpPr>
          <p:cNvPr id="1499" name="Google Shape;1499;p89"/>
          <p:cNvSpPr txBox="1"/>
          <p:nvPr/>
        </p:nvSpPr>
        <p:spPr>
          <a:xfrm>
            <a:off x="580450" y="266050"/>
            <a:ext cx="4675800" cy="738900"/>
          </a:xfrm>
          <a:prstGeom prst="rect">
            <a:avLst/>
          </a:prstGeom>
          <a:noFill/>
          <a:ln>
            <a:noFill/>
          </a:ln>
        </p:spPr>
        <p:txBody>
          <a:bodyPr spcFirstLastPara="1" wrap="square" lIns="91425" tIns="91425" rIns="91425" bIns="91425" anchor="t" anchorCtr="0">
            <a:spAutoFit/>
          </a:bodyPr>
          <a:lstStyle/>
          <a:p>
            <a:pPr marL="0" lvl="0" indent="0" algn="l" rtl="0">
              <a:spcBef>
                <a:spcPts val="0"/>
              </a:spcBef>
              <a:spcAft>
                <a:spcPts val="0"/>
              </a:spcAft>
              <a:buNone/>
            </a:pPr>
            <a:r>
              <a:rPr lang="en" sz="3600">
                <a:solidFill>
                  <a:schemeClr val="accent1"/>
                </a:solidFill>
                <a:latin typeface="Viga"/>
                <a:ea typeface="Viga"/>
                <a:cs typeface="Viga"/>
                <a:sym typeface="Viga"/>
              </a:rPr>
              <a:t>Root</a:t>
            </a:r>
            <a:endParaRPr>
              <a:latin typeface="Dosis"/>
              <a:ea typeface="Dosis"/>
              <a:cs typeface="Dosis"/>
              <a:sym typeface="Dosis"/>
            </a:endParaRPr>
          </a:p>
        </p:txBody>
      </p:sp>
      <p:pic>
        <p:nvPicPr>
          <p:cNvPr id="1500" name="Google Shape;1500;p89"/>
          <p:cNvPicPr preferRelativeResize="0"/>
          <p:nvPr/>
        </p:nvPicPr>
        <p:blipFill>
          <a:blip r:embed="rId4">
            <a:alphaModFix/>
          </a:blip>
          <a:stretch>
            <a:fillRect/>
          </a:stretch>
        </p:blipFill>
        <p:spPr>
          <a:xfrm>
            <a:off x="152400" y="1946850"/>
            <a:ext cx="3689891" cy="2754049"/>
          </a:xfrm>
          <a:prstGeom prst="rect">
            <a:avLst/>
          </a:prstGeom>
          <a:noFill/>
          <a:ln>
            <a:noFill/>
          </a:ln>
        </p:spPr>
      </p:pic>
      <p:pic>
        <p:nvPicPr>
          <p:cNvPr id="1501" name="Google Shape;1501;p89"/>
          <p:cNvPicPr preferRelativeResize="0"/>
          <p:nvPr/>
        </p:nvPicPr>
        <p:blipFill>
          <a:blip r:embed="rId5">
            <a:alphaModFix/>
          </a:blip>
          <a:stretch>
            <a:fillRect/>
          </a:stretch>
        </p:blipFill>
        <p:spPr>
          <a:xfrm>
            <a:off x="4934250" y="1850675"/>
            <a:ext cx="3371850" cy="2705100"/>
          </a:xfrm>
          <a:prstGeom prst="rect">
            <a:avLst/>
          </a:prstGeom>
          <a:noFill/>
          <a:ln>
            <a:noFill/>
          </a:ln>
        </p:spPr>
      </p:pic>
    </p:spTree>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Shape 1505"/>
        <p:cNvGrpSpPr/>
        <p:nvPr/>
      </p:nvGrpSpPr>
      <p:grpSpPr>
        <a:xfrm>
          <a:off x="0" y="0"/>
          <a:ext cx="0" cy="0"/>
          <a:chOff x="0" y="0"/>
          <a:chExt cx="0" cy="0"/>
        </a:xfrm>
      </p:grpSpPr>
      <p:sp>
        <p:nvSpPr>
          <p:cNvPr id="1506" name="Google Shape;1506;p90"/>
          <p:cNvSpPr txBox="1">
            <a:spLocks noGrp="1"/>
          </p:cNvSpPr>
          <p:nvPr>
            <p:ph type="ctrTitle"/>
          </p:nvPr>
        </p:nvSpPr>
        <p:spPr>
          <a:xfrm>
            <a:off x="274150" y="210750"/>
            <a:ext cx="7945500" cy="4722000"/>
          </a:xfrm>
          <a:prstGeom prst="rect">
            <a:avLst/>
          </a:prstGeom>
        </p:spPr>
        <p:txBody>
          <a:bodyPr spcFirstLastPara="1" wrap="square" lIns="91425" tIns="91425" rIns="91425" bIns="91425" anchor="t" anchorCtr="0">
            <a:noAutofit/>
          </a:bodyPr>
          <a:lstStyle/>
          <a:p>
            <a:pPr marL="0" lvl="0" indent="0" algn="l" rtl="0">
              <a:lnSpc>
                <a:spcPct val="115000"/>
              </a:lnSpc>
              <a:spcBef>
                <a:spcPts val="1000"/>
              </a:spcBef>
              <a:spcAft>
                <a:spcPts val="0"/>
              </a:spcAft>
              <a:buNone/>
            </a:pPr>
            <a:r>
              <a:rPr lang="en" sz="2400" b="1" u="sng">
                <a:solidFill>
                  <a:schemeClr val="hlink"/>
                </a:solidFill>
                <a:latin typeface="Ubuntu"/>
                <a:ea typeface="Ubuntu"/>
                <a:cs typeface="Ubuntu"/>
                <a:sym typeface="Ubuntu"/>
                <a:hlinkClick r:id="rId3"/>
              </a:rPr>
              <a:t>Tâches en mathématique :</a:t>
            </a:r>
            <a:endParaRPr sz="1400">
              <a:solidFill>
                <a:srgbClr val="0069BF"/>
              </a:solidFill>
              <a:highlight>
                <a:schemeClr val="lt1"/>
              </a:highlight>
              <a:latin typeface="Ubuntu"/>
              <a:ea typeface="Ubuntu"/>
              <a:cs typeface="Ubuntu"/>
              <a:sym typeface="Ubuntu"/>
            </a:endParaRPr>
          </a:p>
          <a:p>
            <a:pPr marL="457200" lvl="0" indent="-330200" algn="l" rtl="0">
              <a:lnSpc>
                <a:spcPct val="115000"/>
              </a:lnSpc>
              <a:spcBef>
                <a:spcPts val="1000"/>
              </a:spcBef>
              <a:spcAft>
                <a:spcPts val="0"/>
              </a:spcAft>
              <a:buClr>
                <a:srgbClr val="0069BF"/>
              </a:buClr>
              <a:buSzPts val="1600"/>
              <a:buFont typeface="Ubuntu"/>
              <a:buChar char="●"/>
            </a:pPr>
            <a:r>
              <a:rPr lang="en" sz="1600">
                <a:solidFill>
                  <a:srgbClr val="0069BF"/>
                </a:solidFill>
                <a:highlight>
                  <a:schemeClr val="lt1"/>
                </a:highlight>
                <a:latin typeface="Ubuntu"/>
                <a:ea typeface="Ubuntu"/>
                <a:cs typeface="Ubuntu"/>
                <a:sym typeface="Ubuntu"/>
              </a:rPr>
              <a:t>Défi 1 : Avancer lentement sur une distance d’environ 60 cm.</a:t>
            </a:r>
            <a:endParaRPr sz="1600">
              <a:solidFill>
                <a:srgbClr val="0069BF"/>
              </a:solidFill>
              <a:highlight>
                <a:schemeClr val="lt1"/>
              </a:highlight>
              <a:latin typeface="Ubuntu"/>
              <a:ea typeface="Ubuntu"/>
              <a:cs typeface="Ubuntu"/>
              <a:sym typeface="Ubuntu"/>
            </a:endParaRPr>
          </a:p>
          <a:p>
            <a:pPr marL="457200" lvl="0" indent="-330200" algn="l" rtl="0">
              <a:lnSpc>
                <a:spcPct val="115000"/>
              </a:lnSpc>
              <a:spcBef>
                <a:spcPts val="0"/>
              </a:spcBef>
              <a:spcAft>
                <a:spcPts val="0"/>
              </a:spcAft>
              <a:buClr>
                <a:srgbClr val="0069BF"/>
              </a:buClr>
              <a:buSzPts val="1600"/>
              <a:buFont typeface="Ubuntu"/>
              <a:buChar char="●"/>
            </a:pPr>
            <a:r>
              <a:rPr lang="en" sz="1600">
                <a:solidFill>
                  <a:srgbClr val="0069BF"/>
                </a:solidFill>
                <a:highlight>
                  <a:schemeClr val="lt1"/>
                </a:highlight>
                <a:latin typeface="Ubuntu"/>
                <a:ea typeface="Ubuntu"/>
                <a:cs typeface="Ubuntu"/>
                <a:sym typeface="Ubuntu"/>
              </a:rPr>
              <a:t>Défi 2 : Reculer rapidement pendant 3 secondes en utilisant les nombres négatifs.</a:t>
            </a:r>
            <a:endParaRPr sz="1600">
              <a:solidFill>
                <a:srgbClr val="0069BF"/>
              </a:solidFill>
              <a:highlight>
                <a:schemeClr val="lt1"/>
              </a:highlight>
              <a:latin typeface="Ubuntu"/>
              <a:ea typeface="Ubuntu"/>
              <a:cs typeface="Ubuntu"/>
              <a:sym typeface="Ubuntu"/>
            </a:endParaRPr>
          </a:p>
          <a:p>
            <a:pPr marL="457200" lvl="0" indent="-330200" algn="l" rtl="0">
              <a:lnSpc>
                <a:spcPct val="115000"/>
              </a:lnSpc>
              <a:spcBef>
                <a:spcPts val="0"/>
              </a:spcBef>
              <a:spcAft>
                <a:spcPts val="0"/>
              </a:spcAft>
              <a:buClr>
                <a:srgbClr val="0069BF"/>
              </a:buClr>
              <a:buSzPts val="1600"/>
              <a:buFont typeface="Ubuntu"/>
              <a:buChar char="●"/>
            </a:pPr>
            <a:r>
              <a:rPr lang="en" sz="1600">
                <a:solidFill>
                  <a:srgbClr val="0069BF"/>
                </a:solidFill>
                <a:highlight>
                  <a:schemeClr val="lt1"/>
                </a:highlight>
                <a:latin typeface="Ubuntu"/>
                <a:ea typeface="Ubuntu"/>
                <a:cs typeface="Ubuntu"/>
                <a:sym typeface="Ubuntu"/>
              </a:rPr>
              <a:t>Défi 3 : Avancer de 235 mm, faire une pause de 3 secondes et reculer en 3 blocs en ajoutant 3 blocs de distance (Stratégie : utiliser la décomposition du nombre).</a:t>
            </a:r>
            <a:endParaRPr sz="1600">
              <a:solidFill>
                <a:srgbClr val="0069BF"/>
              </a:solidFill>
              <a:highlight>
                <a:schemeClr val="lt1"/>
              </a:highlight>
              <a:latin typeface="Ubuntu"/>
              <a:ea typeface="Ubuntu"/>
              <a:cs typeface="Ubuntu"/>
              <a:sym typeface="Ubuntu"/>
            </a:endParaRPr>
          </a:p>
          <a:p>
            <a:pPr marL="457200" lvl="0" indent="-330200" algn="l" rtl="0">
              <a:lnSpc>
                <a:spcPct val="115000"/>
              </a:lnSpc>
              <a:spcBef>
                <a:spcPts val="0"/>
              </a:spcBef>
              <a:spcAft>
                <a:spcPts val="0"/>
              </a:spcAft>
              <a:buClr>
                <a:srgbClr val="0069BF"/>
              </a:buClr>
              <a:buSzPts val="1600"/>
              <a:buFont typeface="Ubuntu"/>
              <a:buChar char="●"/>
            </a:pPr>
            <a:r>
              <a:rPr lang="en" sz="1600">
                <a:solidFill>
                  <a:srgbClr val="0069BF"/>
                </a:solidFill>
                <a:highlight>
                  <a:schemeClr val="lt1"/>
                </a:highlight>
                <a:latin typeface="Ubuntu"/>
                <a:ea typeface="Ubuntu"/>
                <a:cs typeface="Ubuntu"/>
                <a:sym typeface="Ubuntu"/>
              </a:rPr>
              <a:t>Défi 4 : Avancer de 235 mm, tourner de 90</a:t>
            </a:r>
            <a:r>
              <a:rPr lang="en" sz="1600" baseline="30000">
                <a:solidFill>
                  <a:srgbClr val="0069BF"/>
                </a:solidFill>
                <a:highlight>
                  <a:schemeClr val="lt1"/>
                </a:highlight>
                <a:latin typeface="Ubuntu"/>
                <a:ea typeface="Ubuntu"/>
                <a:cs typeface="Ubuntu"/>
                <a:sym typeface="Ubuntu"/>
              </a:rPr>
              <a:t>0</a:t>
            </a:r>
            <a:r>
              <a:rPr lang="en" sz="1600">
                <a:solidFill>
                  <a:srgbClr val="0069BF"/>
                </a:solidFill>
                <a:highlight>
                  <a:schemeClr val="lt1"/>
                </a:highlight>
                <a:latin typeface="Ubuntu"/>
                <a:ea typeface="Ubuntu"/>
                <a:cs typeface="Ubuntu"/>
                <a:sym typeface="Ubuntu"/>
              </a:rPr>
              <a:t>, reculer de la moitié de la distance et émettre une son.</a:t>
            </a:r>
            <a:endParaRPr sz="1600">
              <a:solidFill>
                <a:srgbClr val="0069BF"/>
              </a:solidFill>
              <a:highlight>
                <a:schemeClr val="lt1"/>
              </a:highlight>
              <a:latin typeface="Ubuntu"/>
              <a:ea typeface="Ubuntu"/>
              <a:cs typeface="Ubuntu"/>
              <a:sym typeface="Ubuntu"/>
            </a:endParaRPr>
          </a:p>
          <a:p>
            <a:pPr marL="457200" lvl="0" indent="-330200" algn="l" rtl="0">
              <a:lnSpc>
                <a:spcPct val="115000"/>
              </a:lnSpc>
              <a:spcBef>
                <a:spcPts val="0"/>
              </a:spcBef>
              <a:spcAft>
                <a:spcPts val="0"/>
              </a:spcAft>
              <a:buClr>
                <a:srgbClr val="0069BF"/>
              </a:buClr>
              <a:buSzPts val="1600"/>
              <a:buFont typeface="Ubuntu"/>
              <a:buChar char="●"/>
            </a:pPr>
            <a:r>
              <a:rPr lang="en" sz="1600">
                <a:solidFill>
                  <a:srgbClr val="0069BF"/>
                </a:solidFill>
                <a:highlight>
                  <a:schemeClr val="lt1"/>
                </a:highlight>
                <a:latin typeface="Ubuntu"/>
                <a:ea typeface="Ubuntu"/>
                <a:cs typeface="Ubuntu"/>
                <a:sym typeface="Ubuntu"/>
              </a:rPr>
              <a:t>Défi 5 : Tracer un carré dont le périmètre est de 160 cm. Défi supplémentaire : utiliser le moins de blocs possibles.</a:t>
            </a:r>
            <a:endParaRPr sz="1600">
              <a:solidFill>
                <a:srgbClr val="0069BF"/>
              </a:solidFill>
              <a:highlight>
                <a:schemeClr val="lt1"/>
              </a:highlight>
              <a:latin typeface="Ubuntu"/>
              <a:ea typeface="Ubuntu"/>
              <a:cs typeface="Ubuntu"/>
              <a:sym typeface="Ubuntu"/>
            </a:endParaRPr>
          </a:p>
          <a:p>
            <a:pPr marL="457200" lvl="0" indent="-330200" algn="l" rtl="0">
              <a:lnSpc>
                <a:spcPct val="115000"/>
              </a:lnSpc>
              <a:spcBef>
                <a:spcPts val="0"/>
              </a:spcBef>
              <a:spcAft>
                <a:spcPts val="0"/>
              </a:spcAft>
              <a:buClr>
                <a:srgbClr val="0069BF"/>
              </a:buClr>
              <a:buSzPts val="1600"/>
              <a:buFont typeface="Ubuntu"/>
              <a:buChar char="●"/>
            </a:pPr>
            <a:r>
              <a:rPr lang="en" sz="1600">
                <a:solidFill>
                  <a:srgbClr val="0069BF"/>
                </a:solidFill>
                <a:highlight>
                  <a:schemeClr val="lt1"/>
                </a:highlight>
                <a:latin typeface="Ubuntu"/>
                <a:ea typeface="Ubuntu"/>
                <a:cs typeface="Ubuntu"/>
                <a:sym typeface="Ubuntu"/>
              </a:rPr>
              <a:t>Défi 6 : Dessiner un triangle dont un côté mesure 3 rotations.</a:t>
            </a:r>
            <a:endParaRPr sz="1600">
              <a:solidFill>
                <a:srgbClr val="0069BF"/>
              </a:solidFill>
              <a:highlight>
                <a:schemeClr val="lt1"/>
              </a:highlight>
              <a:latin typeface="Ubuntu"/>
              <a:ea typeface="Ubuntu"/>
              <a:cs typeface="Ubuntu"/>
              <a:sym typeface="Ubuntu"/>
            </a:endParaRPr>
          </a:p>
          <a:p>
            <a:pPr marL="457200" lvl="0" indent="-330200" algn="l" rtl="0">
              <a:lnSpc>
                <a:spcPct val="115000"/>
              </a:lnSpc>
              <a:spcBef>
                <a:spcPts val="0"/>
              </a:spcBef>
              <a:spcAft>
                <a:spcPts val="0"/>
              </a:spcAft>
              <a:buClr>
                <a:srgbClr val="0069BF"/>
              </a:buClr>
              <a:buSzPts val="1600"/>
              <a:buFont typeface="Ubuntu"/>
              <a:buChar char="●"/>
            </a:pPr>
            <a:r>
              <a:rPr lang="en" sz="1600">
                <a:solidFill>
                  <a:srgbClr val="0069BF"/>
                </a:solidFill>
                <a:highlight>
                  <a:schemeClr val="lt1"/>
                </a:highlight>
                <a:latin typeface="Ubuntu"/>
                <a:ea typeface="Ubuntu"/>
                <a:cs typeface="Ubuntu"/>
                <a:sym typeface="Ubuntu"/>
              </a:rPr>
              <a:t>Défi 7 : Tracer une autre forme géométrique dont le périmètre est 120 cm et ajouter un affichage à la fin du trajet. Défi supplémentaire : utiliser le moins de blocs possibles.</a:t>
            </a:r>
            <a:endParaRPr sz="1600">
              <a:solidFill>
                <a:srgbClr val="0069BF"/>
              </a:solidFill>
              <a:highlight>
                <a:schemeClr val="lt1"/>
              </a:highlight>
              <a:latin typeface="Ubuntu"/>
              <a:ea typeface="Ubuntu"/>
              <a:cs typeface="Ubuntu"/>
              <a:sym typeface="Ubuntu"/>
            </a:endParaRPr>
          </a:p>
          <a:p>
            <a:pPr marL="0" lvl="0" indent="0" algn="l" rtl="0">
              <a:lnSpc>
                <a:spcPct val="100000"/>
              </a:lnSpc>
              <a:spcBef>
                <a:spcPts val="1000"/>
              </a:spcBef>
              <a:spcAft>
                <a:spcPts val="0"/>
              </a:spcAft>
              <a:buClr>
                <a:schemeClr val="dk1"/>
              </a:buClr>
              <a:buSzPts val="1100"/>
              <a:buFont typeface="Arial"/>
              <a:buNone/>
            </a:pPr>
            <a:endParaRPr sz="1400">
              <a:solidFill>
                <a:srgbClr val="FAA22A"/>
              </a:solidFill>
              <a:latin typeface="Ubuntu"/>
              <a:ea typeface="Ubuntu"/>
              <a:cs typeface="Ubuntu"/>
              <a:sym typeface="Ubuntu"/>
            </a:endParaRPr>
          </a:p>
          <a:p>
            <a:pPr marL="0" lvl="0" indent="0" algn="l" rtl="0">
              <a:lnSpc>
                <a:spcPct val="115000"/>
              </a:lnSpc>
              <a:spcBef>
                <a:spcPts val="0"/>
              </a:spcBef>
              <a:spcAft>
                <a:spcPts val="3100"/>
              </a:spcAft>
              <a:buNone/>
            </a:pPr>
            <a:endParaRPr/>
          </a:p>
        </p:txBody>
      </p:sp>
      <p:sp>
        <p:nvSpPr>
          <p:cNvPr id="1507" name="Google Shape;1507;p90"/>
          <p:cNvSpPr txBox="1">
            <a:spLocks noGrp="1"/>
          </p:cNvSpPr>
          <p:nvPr>
            <p:ph type="sldNum" idx="4294967295"/>
          </p:nvPr>
        </p:nvSpPr>
        <p:spPr>
          <a:xfrm>
            <a:off x="4297650" y="4832975"/>
            <a:ext cx="548700" cy="3105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fld id="{00000000-1234-1234-1234-123412341234}" type="slidenum">
              <a:rPr lang="en"/>
              <a:t>18</a:t>
            </a:fld>
            <a:endParaRPr/>
          </a:p>
        </p:txBody>
      </p:sp>
      <p:pic>
        <p:nvPicPr>
          <p:cNvPr id="1508" name="Google Shape;1508;p90"/>
          <p:cNvPicPr preferRelativeResize="0"/>
          <p:nvPr/>
        </p:nvPicPr>
        <p:blipFill>
          <a:blip r:embed="rId4">
            <a:alphaModFix/>
          </a:blip>
          <a:stretch>
            <a:fillRect/>
          </a:stretch>
        </p:blipFill>
        <p:spPr>
          <a:xfrm>
            <a:off x="8090048" y="175525"/>
            <a:ext cx="794425" cy="767375"/>
          </a:xfrm>
          <a:prstGeom prst="rect">
            <a:avLst/>
          </a:prstGeom>
          <a:noFill/>
          <a:ln>
            <a:noFill/>
          </a:ln>
        </p:spPr>
      </p:pic>
    </p:spTree>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Shape 1512"/>
        <p:cNvGrpSpPr/>
        <p:nvPr/>
      </p:nvGrpSpPr>
      <p:grpSpPr>
        <a:xfrm>
          <a:off x="0" y="0"/>
          <a:ext cx="0" cy="0"/>
          <a:chOff x="0" y="0"/>
          <a:chExt cx="0" cy="0"/>
        </a:xfrm>
      </p:grpSpPr>
      <p:sp>
        <p:nvSpPr>
          <p:cNvPr id="1513" name="Google Shape;1513;p91"/>
          <p:cNvSpPr txBox="1">
            <a:spLocks noGrp="1"/>
          </p:cNvSpPr>
          <p:nvPr>
            <p:ph type="ctrTitle"/>
          </p:nvPr>
        </p:nvSpPr>
        <p:spPr>
          <a:xfrm>
            <a:off x="322225" y="262075"/>
            <a:ext cx="7810500" cy="4722000"/>
          </a:xfrm>
          <a:prstGeom prst="rect">
            <a:avLst/>
          </a:prstGeom>
        </p:spPr>
        <p:txBody>
          <a:bodyPr spcFirstLastPara="1" wrap="square" lIns="91425" tIns="91425" rIns="91425" bIns="91425" anchor="t" anchorCtr="0">
            <a:noAutofit/>
          </a:bodyPr>
          <a:lstStyle/>
          <a:p>
            <a:pPr marL="0" lvl="0" indent="0" algn="l" rtl="0">
              <a:lnSpc>
                <a:spcPct val="100000"/>
              </a:lnSpc>
              <a:spcBef>
                <a:spcPts val="0"/>
              </a:spcBef>
              <a:spcAft>
                <a:spcPts val="0"/>
              </a:spcAft>
              <a:buNone/>
            </a:pPr>
            <a:r>
              <a:rPr lang="en" sz="2400" b="1" u="sng">
                <a:solidFill>
                  <a:schemeClr val="hlink"/>
                </a:solidFill>
                <a:latin typeface="Ubuntu"/>
                <a:ea typeface="Ubuntu"/>
                <a:cs typeface="Ubuntu"/>
                <a:sym typeface="Ubuntu"/>
                <a:hlinkClick r:id="rId3"/>
              </a:rPr>
              <a:t>Tâches en mathématique :</a:t>
            </a:r>
            <a:endParaRPr sz="1400" b="1">
              <a:solidFill>
                <a:srgbClr val="FAA22A"/>
              </a:solidFill>
              <a:latin typeface="Ubuntu"/>
              <a:ea typeface="Ubuntu"/>
              <a:cs typeface="Ubuntu"/>
              <a:sym typeface="Ubuntu"/>
            </a:endParaRPr>
          </a:p>
          <a:p>
            <a:pPr marL="457200" lvl="0" indent="-330200" algn="l" rtl="0">
              <a:lnSpc>
                <a:spcPct val="115000"/>
              </a:lnSpc>
              <a:spcBef>
                <a:spcPts val="3100"/>
              </a:spcBef>
              <a:spcAft>
                <a:spcPts val="0"/>
              </a:spcAft>
              <a:buClr>
                <a:srgbClr val="0069BF"/>
              </a:buClr>
              <a:buSzPts val="1600"/>
              <a:buFont typeface="Ubuntu"/>
              <a:buChar char="●"/>
            </a:pPr>
            <a:r>
              <a:rPr lang="en" sz="1600">
                <a:solidFill>
                  <a:srgbClr val="0069BF"/>
                </a:solidFill>
                <a:highlight>
                  <a:schemeClr val="lt1"/>
                </a:highlight>
                <a:latin typeface="Ubuntu"/>
                <a:ea typeface="Ubuntu"/>
                <a:cs typeface="Ubuntu"/>
                <a:sym typeface="Ubuntu"/>
              </a:rPr>
              <a:t>Défi 8 : Arrêter le robot devant un obstacle, émettre un bruit et afficher une image pour attirer l’attention.</a:t>
            </a:r>
            <a:endParaRPr sz="1600">
              <a:solidFill>
                <a:srgbClr val="0069BF"/>
              </a:solidFill>
              <a:highlight>
                <a:schemeClr val="lt1"/>
              </a:highlight>
              <a:latin typeface="Ubuntu"/>
              <a:ea typeface="Ubuntu"/>
              <a:cs typeface="Ubuntu"/>
              <a:sym typeface="Ubuntu"/>
            </a:endParaRPr>
          </a:p>
          <a:p>
            <a:pPr marL="457200" lvl="0" indent="-330200" algn="l" rtl="0">
              <a:lnSpc>
                <a:spcPct val="115000"/>
              </a:lnSpc>
              <a:spcBef>
                <a:spcPts val="0"/>
              </a:spcBef>
              <a:spcAft>
                <a:spcPts val="0"/>
              </a:spcAft>
              <a:buClr>
                <a:srgbClr val="0069BF"/>
              </a:buClr>
              <a:buSzPts val="1600"/>
              <a:buFont typeface="Ubuntu"/>
              <a:buChar char="●"/>
            </a:pPr>
            <a:r>
              <a:rPr lang="en" sz="1600">
                <a:solidFill>
                  <a:srgbClr val="0069BF"/>
                </a:solidFill>
                <a:highlight>
                  <a:schemeClr val="lt1"/>
                </a:highlight>
                <a:latin typeface="Ubuntu"/>
                <a:ea typeface="Ubuntu"/>
                <a:cs typeface="Ubuntu"/>
                <a:sym typeface="Ubuntu"/>
              </a:rPr>
              <a:t>Défi 9 T : Tracer la lettre T et ajouter un effet de lumière et de son à la fin du tracé. La barre du T doit mesurer la moitié de la tige.</a:t>
            </a:r>
            <a:endParaRPr sz="1600">
              <a:solidFill>
                <a:srgbClr val="0069BF"/>
              </a:solidFill>
              <a:highlight>
                <a:schemeClr val="lt1"/>
              </a:highlight>
              <a:latin typeface="Ubuntu"/>
              <a:ea typeface="Ubuntu"/>
              <a:cs typeface="Ubuntu"/>
              <a:sym typeface="Ubuntu"/>
            </a:endParaRPr>
          </a:p>
          <a:p>
            <a:pPr marL="457200" lvl="0" indent="-330200" algn="l" rtl="0">
              <a:lnSpc>
                <a:spcPct val="115000"/>
              </a:lnSpc>
              <a:spcBef>
                <a:spcPts val="0"/>
              </a:spcBef>
              <a:spcAft>
                <a:spcPts val="0"/>
              </a:spcAft>
              <a:buClr>
                <a:srgbClr val="0069BF"/>
              </a:buClr>
              <a:buSzPts val="1600"/>
              <a:buFont typeface="Ubuntu"/>
              <a:buChar char="●"/>
            </a:pPr>
            <a:r>
              <a:rPr lang="en" sz="1600">
                <a:solidFill>
                  <a:srgbClr val="0069BF"/>
                </a:solidFill>
                <a:highlight>
                  <a:schemeClr val="lt1"/>
                </a:highlight>
                <a:latin typeface="Ubuntu"/>
                <a:ea typeface="Ubuntu"/>
                <a:cs typeface="Ubuntu"/>
                <a:sym typeface="Ubuntu"/>
              </a:rPr>
              <a:t>Défi 10 : Produire une régularité en utilisant le son, l’affichage ou le déplacement.</a:t>
            </a:r>
            <a:endParaRPr sz="1600">
              <a:solidFill>
                <a:srgbClr val="0069BF"/>
              </a:solidFill>
              <a:highlight>
                <a:schemeClr val="lt1"/>
              </a:highlight>
              <a:latin typeface="Ubuntu"/>
              <a:ea typeface="Ubuntu"/>
              <a:cs typeface="Ubuntu"/>
              <a:sym typeface="Ubuntu"/>
            </a:endParaRPr>
          </a:p>
          <a:p>
            <a:pPr marL="457200" lvl="0" indent="-330200" algn="l" rtl="0">
              <a:lnSpc>
                <a:spcPct val="115000"/>
              </a:lnSpc>
              <a:spcBef>
                <a:spcPts val="0"/>
              </a:spcBef>
              <a:spcAft>
                <a:spcPts val="0"/>
              </a:spcAft>
              <a:buClr>
                <a:srgbClr val="0069BF"/>
              </a:buClr>
              <a:buSzPts val="1600"/>
              <a:buFont typeface="Ubuntu"/>
              <a:buChar char="●"/>
            </a:pPr>
            <a:r>
              <a:rPr lang="en" sz="1600">
                <a:solidFill>
                  <a:srgbClr val="0069BF"/>
                </a:solidFill>
                <a:highlight>
                  <a:schemeClr val="lt1"/>
                </a:highlight>
                <a:latin typeface="Ubuntu"/>
                <a:ea typeface="Ubuntu"/>
                <a:cs typeface="Ubuntu"/>
                <a:sym typeface="Ubuntu"/>
              </a:rPr>
              <a:t>Défi 11 : Mesurer et afficher une distance en utilisant le capteur ultrason.</a:t>
            </a:r>
            <a:endParaRPr sz="1600">
              <a:solidFill>
                <a:srgbClr val="0069BF"/>
              </a:solidFill>
              <a:highlight>
                <a:schemeClr val="lt1"/>
              </a:highlight>
              <a:latin typeface="Ubuntu"/>
              <a:ea typeface="Ubuntu"/>
              <a:cs typeface="Ubuntu"/>
              <a:sym typeface="Ubuntu"/>
            </a:endParaRPr>
          </a:p>
          <a:p>
            <a:pPr marL="457200" lvl="0" indent="-330200" algn="l" rtl="0">
              <a:lnSpc>
                <a:spcPct val="115000"/>
              </a:lnSpc>
              <a:spcBef>
                <a:spcPts val="0"/>
              </a:spcBef>
              <a:spcAft>
                <a:spcPts val="0"/>
              </a:spcAft>
              <a:buClr>
                <a:srgbClr val="0069BF"/>
              </a:buClr>
              <a:buSzPts val="1600"/>
              <a:buFont typeface="Ubuntu"/>
              <a:buChar char="●"/>
            </a:pPr>
            <a:r>
              <a:rPr lang="en" sz="1600">
                <a:solidFill>
                  <a:srgbClr val="0069BF"/>
                </a:solidFill>
                <a:highlight>
                  <a:schemeClr val="lt1"/>
                </a:highlight>
                <a:latin typeface="Ubuntu"/>
                <a:ea typeface="Ubuntu"/>
                <a:cs typeface="Ubuntu"/>
                <a:sym typeface="Ubuntu"/>
              </a:rPr>
              <a:t>Défi 12 : Avancer si un objet se trouve entre deux distances.</a:t>
            </a:r>
            <a:endParaRPr sz="1600">
              <a:solidFill>
                <a:srgbClr val="0069BF"/>
              </a:solidFill>
              <a:highlight>
                <a:schemeClr val="lt1"/>
              </a:highlight>
              <a:latin typeface="Ubuntu"/>
              <a:ea typeface="Ubuntu"/>
              <a:cs typeface="Ubuntu"/>
              <a:sym typeface="Ubuntu"/>
            </a:endParaRPr>
          </a:p>
          <a:p>
            <a:pPr marL="457200" lvl="0" indent="-330200" algn="l" rtl="0">
              <a:lnSpc>
                <a:spcPct val="115000"/>
              </a:lnSpc>
              <a:spcBef>
                <a:spcPts val="0"/>
              </a:spcBef>
              <a:spcAft>
                <a:spcPts val="0"/>
              </a:spcAft>
              <a:buClr>
                <a:srgbClr val="0069BF"/>
              </a:buClr>
              <a:buSzPts val="1600"/>
              <a:buFont typeface="Ubuntu"/>
              <a:buChar char="●"/>
            </a:pPr>
            <a:r>
              <a:rPr lang="en" sz="1600">
                <a:solidFill>
                  <a:srgbClr val="0069BF"/>
                </a:solidFill>
                <a:highlight>
                  <a:schemeClr val="lt1"/>
                </a:highlight>
                <a:latin typeface="Ubuntu"/>
                <a:ea typeface="Ubuntu"/>
                <a:cs typeface="Ubuntu"/>
                <a:sym typeface="Ubuntu"/>
              </a:rPr>
              <a:t>Défi 13 : Avancer à des vitesses aléatoires.</a:t>
            </a:r>
            <a:endParaRPr sz="1600">
              <a:solidFill>
                <a:srgbClr val="0069BF"/>
              </a:solidFill>
              <a:highlight>
                <a:schemeClr val="lt1"/>
              </a:highlight>
              <a:latin typeface="Ubuntu"/>
              <a:ea typeface="Ubuntu"/>
              <a:cs typeface="Ubuntu"/>
              <a:sym typeface="Ubuntu"/>
            </a:endParaRPr>
          </a:p>
          <a:p>
            <a:pPr marL="457200" lvl="0" indent="-330200" algn="l" rtl="0">
              <a:lnSpc>
                <a:spcPct val="115000"/>
              </a:lnSpc>
              <a:spcBef>
                <a:spcPts val="0"/>
              </a:spcBef>
              <a:spcAft>
                <a:spcPts val="0"/>
              </a:spcAft>
              <a:buClr>
                <a:srgbClr val="0069BF"/>
              </a:buClr>
              <a:buSzPts val="1600"/>
              <a:buFont typeface="Ubuntu"/>
              <a:buChar char="●"/>
            </a:pPr>
            <a:r>
              <a:rPr lang="en" sz="1600">
                <a:solidFill>
                  <a:srgbClr val="0069BF"/>
                </a:solidFill>
                <a:highlight>
                  <a:schemeClr val="lt1"/>
                </a:highlight>
                <a:latin typeface="Ubuntu"/>
                <a:ea typeface="Ubuntu"/>
                <a:cs typeface="Ubuntu"/>
                <a:sym typeface="Ubuntu"/>
              </a:rPr>
              <a:t>Défi 14 : Accélérer et décélérer.</a:t>
            </a:r>
            <a:endParaRPr sz="1600" u="sng">
              <a:solidFill>
                <a:srgbClr val="0069BF"/>
              </a:solidFill>
              <a:highlight>
                <a:schemeClr val="lt1"/>
              </a:highlight>
              <a:latin typeface="Ubuntu"/>
              <a:ea typeface="Ubuntu"/>
              <a:cs typeface="Ubuntu"/>
              <a:sym typeface="Ubuntu"/>
              <a:hlinkClick r:id="rId4">
                <a:extLst>
                  <a:ext uri="{A12FA001-AC4F-418D-AE19-62706E023703}">
                    <ahyp:hlinkClr xmlns:ahyp="http://schemas.microsoft.com/office/drawing/2018/hyperlinkcolor" val="tx"/>
                  </a:ext>
                </a:extLst>
              </a:hlinkClick>
            </a:endParaRPr>
          </a:p>
          <a:p>
            <a:pPr marL="0" lvl="0" indent="0" algn="l" rtl="0">
              <a:spcBef>
                <a:spcPts val="0"/>
              </a:spcBef>
              <a:spcAft>
                <a:spcPts val="0"/>
              </a:spcAft>
              <a:buClr>
                <a:schemeClr val="dk1"/>
              </a:buClr>
              <a:buSzPts val="1100"/>
              <a:buFont typeface="Arial"/>
              <a:buNone/>
            </a:pPr>
            <a:endParaRPr sz="1400">
              <a:solidFill>
                <a:srgbClr val="FAA22A"/>
              </a:solidFill>
              <a:latin typeface="Ubuntu"/>
              <a:ea typeface="Ubuntu"/>
              <a:cs typeface="Ubuntu"/>
              <a:sym typeface="Ubuntu"/>
            </a:endParaRPr>
          </a:p>
          <a:p>
            <a:pPr marL="0" lvl="0" indent="0" algn="l" rtl="0">
              <a:spcBef>
                <a:spcPts val="0"/>
              </a:spcBef>
              <a:spcAft>
                <a:spcPts val="0"/>
              </a:spcAft>
              <a:buClr>
                <a:schemeClr val="dk1"/>
              </a:buClr>
              <a:buSzPts val="1100"/>
              <a:buFont typeface="Arial"/>
              <a:buNone/>
            </a:pPr>
            <a:endParaRPr sz="1400">
              <a:solidFill>
                <a:srgbClr val="FAA22A"/>
              </a:solidFill>
              <a:latin typeface="Ubuntu"/>
              <a:ea typeface="Ubuntu"/>
              <a:cs typeface="Ubuntu"/>
              <a:sym typeface="Ubuntu"/>
            </a:endParaRPr>
          </a:p>
          <a:p>
            <a:pPr marL="0" lvl="0" indent="0" algn="l" rtl="0">
              <a:lnSpc>
                <a:spcPct val="100000"/>
              </a:lnSpc>
              <a:spcBef>
                <a:spcPts val="0"/>
              </a:spcBef>
              <a:spcAft>
                <a:spcPts val="0"/>
              </a:spcAft>
              <a:buNone/>
            </a:pPr>
            <a:endParaRPr sz="1400">
              <a:solidFill>
                <a:schemeClr val="lt1"/>
              </a:solidFill>
              <a:latin typeface="Ubuntu"/>
              <a:ea typeface="Ubuntu"/>
              <a:cs typeface="Ubuntu"/>
              <a:sym typeface="Ubuntu"/>
            </a:endParaRPr>
          </a:p>
          <a:p>
            <a:pPr marL="0" lvl="0" indent="0" algn="l" rtl="0">
              <a:lnSpc>
                <a:spcPct val="100000"/>
              </a:lnSpc>
              <a:spcBef>
                <a:spcPts val="3100"/>
              </a:spcBef>
              <a:spcAft>
                <a:spcPts val="0"/>
              </a:spcAft>
              <a:buNone/>
            </a:pPr>
            <a:endParaRPr sz="1400">
              <a:solidFill>
                <a:srgbClr val="FAA22A"/>
              </a:solidFill>
              <a:latin typeface="Ubuntu"/>
              <a:ea typeface="Ubuntu"/>
              <a:cs typeface="Ubuntu"/>
              <a:sym typeface="Ubuntu"/>
            </a:endParaRPr>
          </a:p>
          <a:p>
            <a:pPr marL="0" lvl="0" indent="0" algn="l" rtl="0">
              <a:lnSpc>
                <a:spcPct val="115000"/>
              </a:lnSpc>
              <a:spcBef>
                <a:spcPts val="0"/>
              </a:spcBef>
              <a:spcAft>
                <a:spcPts val="3100"/>
              </a:spcAft>
              <a:buNone/>
            </a:pPr>
            <a:endParaRPr/>
          </a:p>
        </p:txBody>
      </p:sp>
      <p:sp>
        <p:nvSpPr>
          <p:cNvPr id="1514" name="Google Shape;1514;p91"/>
          <p:cNvSpPr txBox="1">
            <a:spLocks noGrp="1"/>
          </p:cNvSpPr>
          <p:nvPr>
            <p:ph type="sldNum" idx="4294967295"/>
          </p:nvPr>
        </p:nvSpPr>
        <p:spPr>
          <a:xfrm>
            <a:off x="4297650" y="4832975"/>
            <a:ext cx="548700" cy="3105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fld id="{00000000-1234-1234-1234-123412341234}" type="slidenum">
              <a:rPr lang="en"/>
              <a:t>19</a:t>
            </a:fld>
            <a:endParaRPr/>
          </a:p>
        </p:txBody>
      </p:sp>
      <p:pic>
        <p:nvPicPr>
          <p:cNvPr id="1515" name="Google Shape;1515;p91"/>
          <p:cNvPicPr preferRelativeResize="0"/>
          <p:nvPr/>
        </p:nvPicPr>
        <p:blipFill>
          <a:blip r:embed="rId5">
            <a:alphaModFix/>
          </a:blip>
          <a:stretch>
            <a:fillRect/>
          </a:stretch>
        </p:blipFill>
        <p:spPr>
          <a:xfrm>
            <a:off x="8090048" y="175525"/>
            <a:ext cx="794425" cy="767375"/>
          </a:xfrm>
          <a:prstGeom prst="rect">
            <a:avLst/>
          </a:prstGeom>
          <a:noFill/>
          <a:ln>
            <a:noFill/>
          </a:ln>
        </p:spPr>
      </p:pic>
    </p:spTree>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1323"/>
        <p:cNvGrpSpPr/>
        <p:nvPr/>
      </p:nvGrpSpPr>
      <p:grpSpPr>
        <a:xfrm>
          <a:off x="0" y="0"/>
          <a:ext cx="0" cy="0"/>
          <a:chOff x="0" y="0"/>
          <a:chExt cx="0" cy="0"/>
        </a:xfrm>
      </p:grpSpPr>
      <p:sp>
        <p:nvSpPr>
          <p:cNvPr id="1324" name="Google Shape;1324;p74"/>
          <p:cNvSpPr txBox="1">
            <a:spLocks noGrp="1"/>
          </p:cNvSpPr>
          <p:nvPr>
            <p:ph type="sldNum" idx="12"/>
          </p:nvPr>
        </p:nvSpPr>
        <p:spPr>
          <a:xfrm>
            <a:off x="5730200" y="6471066"/>
            <a:ext cx="731700" cy="386700"/>
          </a:xfrm>
          <a:prstGeom prst="rect">
            <a:avLst/>
          </a:prstGeom>
          <a:noFill/>
          <a:ln>
            <a:noFill/>
          </a:ln>
        </p:spPr>
        <p:txBody>
          <a:bodyPr spcFirstLastPara="1" wrap="square" lIns="91425" tIns="91425" rIns="91425" bIns="91425" anchor="ctr" anchorCtr="0">
            <a:noAutofit/>
          </a:bodyPr>
          <a:lstStyle/>
          <a:p>
            <a:pPr marL="0" lvl="0" indent="0" algn="ctr" rtl="0">
              <a:lnSpc>
                <a:spcPct val="100000"/>
              </a:lnSpc>
              <a:spcBef>
                <a:spcPts val="0"/>
              </a:spcBef>
              <a:spcAft>
                <a:spcPts val="0"/>
              </a:spcAft>
              <a:buSzPts val="1200"/>
              <a:buNone/>
            </a:pPr>
            <a:fld id="{00000000-1234-1234-1234-123412341234}" type="slidenum">
              <a:rPr lang="en"/>
              <a:t>2</a:t>
            </a:fld>
            <a:endParaRPr/>
          </a:p>
        </p:txBody>
      </p:sp>
      <p:pic>
        <p:nvPicPr>
          <p:cNvPr id="1325" name="Google Shape;1325;p74"/>
          <p:cNvPicPr preferRelativeResize="0"/>
          <p:nvPr/>
        </p:nvPicPr>
        <p:blipFill rotWithShape="1">
          <a:blip r:embed="rId3">
            <a:alphaModFix/>
          </a:blip>
          <a:srcRect/>
          <a:stretch/>
        </p:blipFill>
        <p:spPr>
          <a:xfrm>
            <a:off x="2581275" y="247500"/>
            <a:ext cx="3981450" cy="1143000"/>
          </a:xfrm>
          <a:prstGeom prst="rect">
            <a:avLst/>
          </a:prstGeom>
          <a:noFill/>
          <a:ln>
            <a:noFill/>
          </a:ln>
        </p:spPr>
      </p:pic>
      <p:sp>
        <p:nvSpPr>
          <p:cNvPr id="1326" name="Google Shape;1326;p74"/>
          <p:cNvSpPr txBox="1"/>
          <p:nvPr/>
        </p:nvSpPr>
        <p:spPr>
          <a:xfrm>
            <a:off x="0" y="0"/>
            <a:ext cx="3000000" cy="357000"/>
          </a:xfrm>
          <a:prstGeom prst="rect">
            <a:avLst/>
          </a:prstGeom>
          <a:noFill/>
          <a:ln>
            <a:noFill/>
          </a:ln>
        </p:spPr>
        <p:txBody>
          <a:bodyPr spcFirstLastPara="1" wrap="square" lIns="91425" tIns="91425" rIns="91425" bIns="91425" anchor="t" anchorCtr="0">
            <a:spAutoFit/>
          </a:bodyPr>
          <a:lstStyle/>
          <a:p>
            <a:pPr marL="0" marR="0" lvl="0" indent="0" algn="l" rtl="0">
              <a:lnSpc>
                <a:spcPct val="8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7" name="Google Shape;1327;p74"/>
          <p:cNvSpPr txBox="1">
            <a:spLocks noGrp="1"/>
          </p:cNvSpPr>
          <p:nvPr>
            <p:ph type="body" idx="4294967295"/>
          </p:nvPr>
        </p:nvSpPr>
        <p:spPr>
          <a:xfrm>
            <a:off x="2421950" y="3515593"/>
            <a:ext cx="3514500" cy="13344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600"/>
              </a:spcBef>
              <a:spcAft>
                <a:spcPts val="0"/>
              </a:spcAft>
              <a:buSzPts val="2600"/>
              <a:buNone/>
            </a:pPr>
            <a:r>
              <a:rPr lang="en" sz="3600" b="1">
                <a:solidFill>
                  <a:schemeClr val="dk2"/>
                </a:solidFill>
                <a:latin typeface="Ubuntu"/>
                <a:ea typeface="Ubuntu"/>
                <a:cs typeface="Ubuntu"/>
                <a:sym typeface="Ubuntu"/>
              </a:rPr>
              <a:t>Sonya Fiset</a:t>
            </a:r>
            <a:endParaRPr sz="3600" b="1">
              <a:solidFill>
                <a:schemeClr val="dk2"/>
              </a:solidFill>
              <a:latin typeface="Ubuntu"/>
              <a:ea typeface="Ubuntu"/>
              <a:cs typeface="Ubuntu"/>
              <a:sym typeface="Ubuntu"/>
            </a:endParaRPr>
          </a:p>
          <a:p>
            <a:pPr marL="0" lvl="0" indent="0" algn="l" rtl="0">
              <a:lnSpc>
                <a:spcPct val="100000"/>
              </a:lnSpc>
              <a:spcBef>
                <a:spcPts val="600"/>
              </a:spcBef>
              <a:spcAft>
                <a:spcPts val="0"/>
              </a:spcAft>
              <a:buSzPts val="2600"/>
              <a:buNone/>
            </a:pPr>
            <a:r>
              <a:rPr lang="en" sz="2000" b="1" u="sng">
                <a:solidFill>
                  <a:schemeClr val="hlink"/>
                </a:solidFill>
                <a:latin typeface="Ubuntu"/>
                <a:ea typeface="Ubuntu"/>
                <a:cs typeface="Ubuntu"/>
                <a:sym typeface="Ubuntu"/>
                <a:hlinkClick r:id="rId4"/>
              </a:rPr>
              <a:t>sonya.fiset@recitmst.qc.ca</a:t>
            </a:r>
            <a:endParaRPr sz="2000" b="1">
              <a:solidFill>
                <a:schemeClr val="dk2"/>
              </a:solidFill>
              <a:latin typeface="Ubuntu"/>
              <a:ea typeface="Ubuntu"/>
              <a:cs typeface="Ubuntu"/>
              <a:sym typeface="Ubuntu"/>
            </a:endParaRPr>
          </a:p>
          <a:p>
            <a:pPr marL="0" lvl="0" indent="0" algn="l" rtl="0">
              <a:lnSpc>
                <a:spcPct val="100000"/>
              </a:lnSpc>
              <a:spcBef>
                <a:spcPts val="600"/>
              </a:spcBef>
              <a:spcAft>
                <a:spcPts val="0"/>
              </a:spcAft>
              <a:buSzPts val="2600"/>
              <a:buNone/>
            </a:pPr>
            <a:endParaRPr sz="2000" b="1">
              <a:latin typeface="Ubuntu"/>
              <a:ea typeface="Ubuntu"/>
              <a:cs typeface="Ubuntu"/>
              <a:sym typeface="Ubuntu"/>
            </a:endParaRPr>
          </a:p>
        </p:txBody>
      </p:sp>
      <p:pic>
        <p:nvPicPr>
          <p:cNvPr id="1328" name="Google Shape;1328;p74"/>
          <p:cNvPicPr preferRelativeResize="0"/>
          <p:nvPr/>
        </p:nvPicPr>
        <p:blipFill rotWithShape="1">
          <a:blip r:embed="rId5">
            <a:alphaModFix/>
          </a:blip>
          <a:srcRect l="3113" t="6884" r="3113" b="28657"/>
          <a:stretch/>
        </p:blipFill>
        <p:spPr>
          <a:xfrm>
            <a:off x="772950" y="1804825"/>
            <a:ext cx="2143800" cy="1973700"/>
          </a:xfrm>
          <a:prstGeom prst="ellipse">
            <a:avLst/>
          </a:prstGeom>
          <a:noFill/>
          <a:ln>
            <a:noFill/>
          </a:ln>
        </p:spPr>
      </p:pic>
      <p:pic>
        <p:nvPicPr>
          <p:cNvPr id="1329" name="Google Shape;1329;p74"/>
          <p:cNvPicPr preferRelativeResize="0"/>
          <p:nvPr/>
        </p:nvPicPr>
        <p:blipFill>
          <a:blip r:embed="rId6">
            <a:alphaModFix/>
          </a:blip>
          <a:stretch>
            <a:fillRect/>
          </a:stretch>
        </p:blipFill>
        <p:spPr>
          <a:xfrm>
            <a:off x="6191100" y="1511150"/>
            <a:ext cx="2276475" cy="2267369"/>
          </a:xfrm>
          <a:prstGeom prst="rect">
            <a:avLst/>
          </a:prstGeom>
          <a:noFill/>
          <a:ln>
            <a:noFill/>
          </a:ln>
        </p:spPr>
      </p:pic>
    </p:spTree>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Shape 1519"/>
        <p:cNvGrpSpPr/>
        <p:nvPr/>
      </p:nvGrpSpPr>
      <p:grpSpPr>
        <a:xfrm>
          <a:off x="0" y="0"/>
          <a:ext cx="0" cy="0"/>
          <a:chOff x="0" y="0"/>
          <a:chExt cx="0" cy="0"/>
        </a:xfrm>
      </p:grpSpPr>
      <p:sp>
        <p:nvSpPr>
          <p:cNvPr id="1520" name="Google Shape;1520;p92"/>
          <p:cNvSpPr txBox="1">
            <a:spLocks noGrp="1"/>
          </p:cNvSpPr>
          <p:nvPr>
            <p:ph type="ctrTitle"/>
          </p:nvPr>
        </p:nvSpPr>
        <p:spPr>
          <a:xfrm>
            <a:off x="429625" y="262075"/>
            <a:ext cx="7702800" cy="4722000"/>
          </a:xfrm>
          <a:prstGeom prst="rect">
            <a:avLst/>
          </a:prstGeom>
        </p:spPr>
        <p:txBody>
          <a:bodyPr spcFirstLastPara="1" wrap="square" lIns="91425" tIns="91425" rIns="91425" bIns="91425" anchor="t" anchorCtr="0">
            <a:noAutofit/>
          </a:bodyPr>
          <a:lstStyle/>
          <a:p>
            <a:pPr marL="0" lvl="0" indent="0" algn="l" rtl="0">
              <a:lnSpc>
                <a:spcPct val="100000"/>
              </a:lnSpc>
              <a:spcBef>
                <a:spcPts val="0"/>
              </a:spcBef>
              <a:spcAft>
                <a:spcPts val="0"/>
              </a:spcAft>
              <a:buNone/>
            </a:pPr>
            <a:r>
              <a:rPr lang="en" sz="2400" b="1" u="sng">
                <a:solidFill>
                  <a:schemeClr val="hlink"/>
                </a:solidFill>
                <a:latin typeface="Ubuntu"/>
                <a:ea typeface="Ubuntu"/>
                <a:cs typeface="Ubuntu"/>
                <a:sym typeface="Ubuntu"/>
                <a:hlinkClick r:id="rId3"/>
              </a:rPr>
              <a:t>Tâches en mathématique :</a:t>
            </a:r>
            <a:endParaRPr sz="1400" b="1">
              <a:solidFill>
                <a:srgbClr val="FAA22A"/>
              </a:solidFill>
              <a:latin typeface="Ubuntu"/>
              <a:ea typeface="Ubuntu"/>
              <a:cs typeface="Ubuntu"/>
              <a:sym typeface="Ubuntu"/>
            </a:endParaRPr>
          </a:p>
          <a:p>
            <a:pPr marL="0" lvl="0" indent="0" algn="l" rtl="0">
              <a:spcBef>
                <a:spcPts val="3100"/>
              </a:spcBef>
              <a:spcAft>
                <a:spcPts val="0"/>
              </a:spcAft>
              <a:buNone/>
            </a:pPr>
            <a:r>
              <a:rPr lang="en" sz="1400">
                <a:solidFill>
                  <a:srgbClr val="0069BF"/>
                </a:solidFill>
                <a:highlight>
                  <a:schemeClr val="lt1"/>
                </a:highlight>
                <a:latin typeface="Ubuntu"/>
                <a:ea typeface="Ubuntu"/>
                <a:cs typeface="Ubuntu"/>
                <a:sym typeface="Ubuntu"/>
              </a:rPr>
              <a:t>Défis collaboratifs :</a:t>
            </a:r>
            <a:endParaRPr sz="1400">
              <a:solidFill>
                <a:srgbClr val="0069BF"/>
              </a:solidFill>
              <a:highlight>
                <a:schemeClr val="lt1"/>
              </a:highlight>
              <a:latin typeface="Ubuntu"/>
              <a:ea typeface="Ubuntu"/>
              <a:cs typeface="Ubuntu"/>
              <a:sym typeface="Ubuntu"/>
            </a:endParaRPr>
          </a:p>
          <a:p>
            <a:pPr marL="0" lvl="0" indent="0" algn="l" rtl="0">
              <a:spcBef>
                <a:spcPts val="0"/>
              </a:spcBef>
              <a:spcAft>
                <a:spcPts val="0"/>
              </a:spcAft>
              <a:buNone/>
            </a:pPr>
            <a:endParaRPr sz="1400">
              <a:solidFill>
                <a:srgbClr val="0069BF"/>
              </a:solidFill>
              <a:highlight>
                <a:schemeClr val="lt1"/>
              </a:highlight>
              <a:latin typeface="Ubuntu"/>
              <a:ea typeface="Ubuntu"/>
              <a:cs typeface="Ubuntu"/>
              <a:sym typeface="Ubuntu"/>
            </a:endParaRPr>
          </a:p>
          <a:p>
            <a:pPr marL="457200" lvl="0" indent="-317500" algn="l" rtl="0">
              <a:lnSpc>
                <a:spcPct val="115000"/>
              </a:lnSpc>
              <a:spcBef>
                <a:spcPts val="0"/>
              </a:spcBef>
              <a:spcAft>
                <a:spcPts val="0"/>
              </a:spcAft>
              <a:buClr>
                <a:srgbClr val="0069BF"/>
              </a:buClr>
              <a:buSzPts val="1400"/>
              <a:buFont typeface="Ubuntu"/>
              <a:buChar char="●"/>
            </a:pPr>
            <a:r>
              <a:rPr lang="en" sz="1400">
                <a:solidFill>
                  <a:srgbClr val="0069BF"/>
                </a:solidFill>
                <a:highlight>
                  <a:schemeClr val="lt1"/>
                </a:highlight>
                <a:latin typeface="Ubuntu"/>
                <a:ea typeface="Ubuntu"/>
                <a:cs typeface="Ubuntu"/>
                <a:sym typeface="Ubuntu"/>
              </a:rPr>
              <a:t>Défi A : Avec 2 robots, faire une course en programmant le nombre de seconde afin que les robots effectuent le déplacement selon le chiffre pigé, répéter la pige jusqu’à ce qu’une équipe franchisse  la distance convenue, par exemple 2 ou 3  mètres. Utilisation de cartes ou de dés.</a:t>
            </a:r>
            <a:endParaRPr sz="1400">
              <a:solidFill>
                <a:srgbClr val="0069BF"/>
              </a:solidFill>
              <a:highlight>
                <a:schemeClr val="lt1"/>
              </a:highlight>
              <a:latin typeface="Ubuntu"/>
              <a:ea typeface="Ubuntu"/>
              <a:cs typeface="Ubuntu"/>
              <a:sym typeface="Ubuntu"/>
            </a:endParaRPr>
          </a:p>
          <a:p>
            <a:pPr marL="457200" lvl="0" indent="-317500" algn="l" rtl="0">
              <a:lnSpc>
                <a:spcPct val="115000"/>
              </a:lnSpc>
              <a:spcBef>
                <a:spcPts val="0"/>
              </a:spcBef>
              <a:spcAft>
                <a:spcPts val="0"/>
              </a:spcAft>
              <a:buClr>
                <a:srgbClr val="0069BF"/>
              </a:buClr>
              <a:buSzPts val="1400"/>
              <a:buFont typeface="Ubuntu"/>
              <a:buChar char="●"/>
            </a:pPr>
            <a:r>
              <a:rPr lang="en" sz="1400">
                <a:solidFill>
                  <a:srgbClr val="0069BF"/>
                </a:solidFill>
                <a:highlight>
                  <a:schemeClr val="lt1"/>
                </a:highlight>
                <a:latin typeface="Ubuntu"/>
                <a:ea typeface="Ubuntu"/>
                <a:cs typeface="Ubuntu"/>
                <a:sym typeface="Ubuntu"/>
              </a:rPr>
              <a:t>Défi B : Programmer les robots pour qu’ils effectuent un déplacement de 2 mètres afin d’arriver à la ligne en même temps, mais des puissances différentes. La trajectoire doit aussi être différente.</a:t>
            </a:r>
            <a:endParaRPr sz="1400">
              <a:solidFill>
                <a:srgbClr val="0069BF"/>
              </a:solidFill>
              <a:highlight>
                <a:schemeClr val="lt1"/>
              </a:highlight>
              <a:latin typeface="Ubuntu"/>
              <a:ea typeface="Ubuntu"/>
              <a:cs typeface="Ubuntu"/>
              <a:sym typeface="Ubuntu"/>
            </a:endParaRPr>
          </a:p>
          <a:p>
            <a:pPr marL="0" lvl="0" indent="0" algn="l" rtl="0">
              <a:spcBef>
                <a:spcPts val="0"/>
              </a:spcBef>
              <a:spcAft>
                <a:spcPts val="0"/>
              </a:spcAft>
              <a:buNone/>
            </a:pPr>
            <a:endParaRPr sz="1400">
              <a:solidFill>
                <a:srgbClr val="FAA22A"/>
              </a:solidFill>
              <a:uFill>
                <a:noFill/>
              </a:uFill>
              <a:latin typeface="Ubuntu"/>
              <a:ea typeface="Ubuntu"/>
              <a:cs typeface="Ubuntu"/>
              <a:sym typeface="Ubuntu"/>
              <a:hlinkClick r:id="rId4">
                <a:extLst>
                  <a:ext uri="{A12FA001-AC4F-418D-AE19-62706E023703}">
                    <ahyp:hlinkClr xmlns:ahyp="http://schemas.microsoft.com/office/drawing/2018/hyperlinkcolor" val="tx"/>
                  </a:ext>
                </a:extLst>
              </a:hlinkClick>
            </a:endParaRPr>
          </a:p>
          <a:p>
            <a:pPr marL="0" lvl="0" indent="0" algn="l" rtl="0">
              <a:spcBef>
                <a:spcPts val="0"/>
              </a:spcBef>
              <a:spcAft>
                <a:spcPts val="0"/>
              </a:spcAft>
              <a:buNone/>
            </a:pPr>
            <a:endParaRPr sz="1400">
              <a:solidFill>
                <a:srgbClr val="FAA22A"/>
              </a:solidFill>
              <a:latin typeface="Ubuntu"/>
              <a:ea typeface="Ubuntu"/>
              <a:cs typeface="Ubuntu"/>
              <a:sym typeface="Ubuntu"/>
            </a:endParaRPr>
          </a:p>
          <a:p>
            <a:pPr marL="0" lvl="0" indent="0" algn="l" rtl="0">
              <a:spcBef>
                <a:spcPts val="0"/>
              </a:spcBef>
              <a:spcAft>
                <a:spcPts val="0"/>
              </a:spcAft>
              <a:buNone/>
            </a:pPr>
            <a:r>
              <a:rPr lang="en" sz="2400" u="sng">
                <a:solidFill>
                  <a:schemeClr val="hlink"/>
                </a:solidFill>
                <a:latin typeface="Ubuntu"/>
                <a:ea typeface="Ubuntu"/>
                <a:cs typeface="Ubuntu"/>
                <a:sym typeface="Ubuntu"/>
                <a:hlinkClick r:id="rId5"/>
              </a:rPr>
              <a:t>SAE :</a:t>
            </a:r>
            <a:r>
              <a:rPr lang="en" sz="1400">
                <a:solidFill>
                  <a:srgbClr val="FAA22A"/>
                </a:solidFill>
                <a:latin typeface="Ubuntu"/>
                <a:ea typeface="Ubuntu"/>
                <a:cs typeface="Ubuntu"/>
                <a:sym typeface="Ubuntu"/>
              </a:rPr>
              <a:t> </a:t>
            </a:r>
            <a:r>
              <a:rPr lang="en" sz="2400" b="1">
                <a:solidFill>
                  <a:srgbClr val="FFFFFF"/>
                </a:solidFill>
                <a:latin typeface="Ubuntu"/>
                <a:ea typeface="Ubuntu"/>
                <a:cs typeface="Ubuntu"/>
                <a:sym typeface="Ubuntu"/>
              </a:rPr>
              <a:t>Mission sur Mars</a:t>
            </a:r>
            <a:endParaRPr sz="2400" b="1">
              <a:solidFill>
                <a:srgbClr val="FFFFFF"/>
              </a:solidFill>
              <a:latin typeface="Ubuntu"/>
              <a:ea typeface="Ubuntu"/>
              <a:cs typeface="Ubuntu"/>
              <a:sym typeface="Ubuntu"/>
            </a:endParaRPr>
          </a:p>
          <a:p>
            <a:pPr marL="0" lvl="0" indent="0" algn="l" rtl="0">
              <a:lnSpc>
                <a:spcPct val="100000"/>
              </a:lnSpc>
              <a:spcBef>
                <a:spcPts val="3100"/>
              </a:spcBef>
              <a:spcAft>
                <a:spcPts val="0"/>
              </a:spcAft>
              <a:buNone/>
            </a:pPr>
            <a:endParaRPr sz="1400">
              <a:solidFill>
                <a:schemeClr val="lt1"/>
              </a:solidFill>
              <a:latin typeface="Ubuntu"/>
              <a:ea typeface="Ubuntu"/>
              <a:cs typeface="Ubuntu"/>
              <a:sym typeface="Ubuntu"/>
            </a:endParaRPr>
          </a:p>
          <a:p>
            <a:pPr marL="0" lvl="0" indent="0" algn="l" rtl="0">
              <a:lnSpc>
                <a:spcPct val="100000"/>
              </a:lnSpc>
              <a:spcBef>
                <a:spcPts val="3100"/>
              </a:spcBef>
              <a:spcAft>
                <a:spcPts val="0"/>
              </a:spcAft>
              <a:buNone/>
            </a:pPr>
            <a:endParaRPr sz="1400">
              <a:solidFill>
                <a:srgbClr val="FAA22A"/>
              </a:solidFill>
              <a:latin typeface="Ubuntu"/>
              <a:ea typeface="Ubuntu"/>
              <a:cs typeface="Ubuntu"/>
              <a:sym typeface="Ubuntu"/>
            </a:endParaRPr>
          </a:p>
          <a:p>
            <a:pPr marL="0" lvl="0" indent="0" algn="l" rtl="0">
              <a:lnSpc>
                <a:spcPct val="115000"/>
              </a:lnSpc>
              <a:spcBef>
                <a:spcPts val="0"/>
              </a:spcBef>
              <a:spcAft>
                <a:spcPts val="3100"/>
              </a:spcAft>
              <a:buNone/>
            </a:pPr>
            <a:endParaRPr/>
          </a:p>
        </p:txBody>
      </p:sp>
      <p:sp>
        <p:nvSpPr>
          <p:cNvPr id="1521" name="Google Shape;1521;p92"/>
          <p:cNvSpPr txBox="1">
            <a:spLocks noGrp="1"/>
          </p:cNvSpPr>
          <p:nvPr>
            <p:ph type="sldNum" idx="4294967295"/>
          </p:nvPr>
        </p:nvSpPr>
        <p:spPr>
          <a:xfrm>
            <a:off x="4297650" y="4832975"/>
            <a:ext cx="548700" cy="3105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fld id="{00000000-1234-1234-1234-123412341234}" type="slidenum">
              <a:rPr lang="en"/>
              <a:t>20</a:t>
            </a:fld>
            <a:endParaRPr/>
          </a:p>
        </p:txBody>
      </p:sp>
      <p:pic>
        <p:nvPicPr>
          <p:cNvPr id="1522" name="Google Shape;1522;p92"/>
          <p:cNvPicPr preferRelativeResize="0"/>
          <p:nvPr/>
        </p:nvPicPr>
        <p:blipFill>
          <a:blip r:embed="rId6">
            <a:alphaModFix/>
          </a:blip>
          <a:stretch>
            <a:fillRect/>
          </a:stretch>
        </p:blipFill>
        <p:spPr>
          <a:xfrm>
            <a:off x="8090048" y="175525"/>
            <a:ext cx="794425" cy="767375"/>
          </a:xfrm>
          <a:prstGeom prst="rect">
            <a:avLst/>
          </a:prstGeom>
          <a:noFill/>
          <a:ln>
            <a:noFill/>
          </a:ln>
        </p:spPr>
      </p:pic>
      <p:pic>
        <p:nvPicPr>
          <p:cNvPr id="1523" name="Google Shape;1523;p92"/>
          <p:cNvPicPr preferRelativeResize="0"/>
          <p:nvPr/>
        </p:nvPicPr>
        <p:blipFill>
          <a:blip r:embed="rId7">
            <a:alphaModFix/>
          </a:blip>
          <a:stretch>
            <a:fillRect/>
          </a:stretch>
        </p:blipFill>
        <p:spPr>
          <a:xfrm>
            <a:off x="6728524" y="3163924"/>
            <a:ext cx="2103775" cy="1732175"/>
          </a:xfrm>
          <a:prstGeom prst="rect">
            <a:avLst/>
          </a:prstGeom>
          <a:noFill/>
          <a:ln>
            <a:noFill/>
          </a:ln>
        </p:spPr>
      </p:pic>
      <p:pic>
        <p:nvPicPr>
          <p:cNvPr id="1524" name="Google Shape;1524;p92"/>
          <p:cNvPicPr preferRelativeResize="0"/>
          <p:nvPr/>
        </p:nvPicPr>
        <p:blipFill>
          <a:blip r:embed="rId8">
            <a:alphaModFix/>
          </a:blip>
          <a:stretch>
            <a:fillRect/>
          </a:stretch>
        </p:blipFill>
        <p:spPr>
          <a:xfrm>
            <a:off x="211975" y="3411875"/>
            <a:ext cx="1882075" cy="1521450"/>
          </a:xfrm>
          <a:prstGeom prst="rect">
            <a:avLst/>
          </a:prstGeom>
          <a:noFill/>
          <a:ln>
            <a:noFill/>
          </a:ln>
        </p:spPr>
      </p:pic>
    </p:spTree>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Shape 1528"/>
        <p:cNvGrpSpPr/>
        <p:nvPr/>
      </p:nvGrpSpPr>
      <p:grpSpPr>
        <a:xfrm>
          <a:off x="0" y="0"/>
          <a:ext cx="0" cy="0"/>
          <a:chOff x="0" y="0"/>
          <a:chExt cx="0" cy="0"/>
        </a:xfrm>
      </p:grpSpPr>
      <p:sp>
        <p:nvSpPr>
          <p:cNvPr id="1529" name="Google Shape;1529;p93"/>
          <p:cNvSpPr txBox="1">
            <a:spLocks noGrp="1"/>
          </p:cNvSpPr>
          <p:nvPr>
            <p:ph type="ctrTitle"/>
          </p:nvPr>
        </p:nvSpPr>
        <p:spPr>
          <a:xfrm>
            <a:off x="322225" y="262075"/>
            <a:ext cx="7810500" cy="4722000"/>
          </a:xfrm>
          <a:prstGeom prst="rect">
            <a:avLst/>
          </a:prstGeom>
        </p:spPr>
        <p:txBody>
          <a:bodyPr spcFirstLastPara="1" wrap="square" lIns="91425" tIns="91425" rIns="91425" bIns="91425" anchor="t" anchorCtr="0">
            <a:noAutofit/>
          </a:bodyPr>
          <a:lstStyle/>
          <a:p>
            <a:pPr marL="0" lvl="0" indent="0" algn="l" rtl="0">
              <a:lnSpc>
                <a:spcPct val="100000"/>
              </a:lnSpc>
              <a:spcBef>
                <a:spcPts val="0"/>
              </a:spcBef>
              <a:spcAft>
                <a:spcPts val="3100"/>
              </a:spcAft>
              <a:buNone/>
            </a:pPr>
            <a:r>
              <a:rPr lang="en" sz="2400" b="1">
                <a:latin typeface="Ubuntu"/>
                <a:ea typeface="Ubuntu"/>
                <a:cs typeface="Ubuntu"/>
                <a:sym typeface="Ubuntu"/>
              </a:rPr>
              <a:t>Parcours exploration Mars</a:t>
            </a:r>
            <a:r>
              <a:rPr lang="en" sz="2400" b="1">
                <a:solidFill>
                  <a:schemeClr val="hlink"/>
                </a:solidFill>
                <a:uFill>
                  <a:noFill/>
                </a:uFill>
                <a:latin typeface="Ubuntu"/>
                <a:ea typeface="Ubuntu"/>
                <a:cs typeface="Ubuntu"/>
                <a:sym typeface="Ubuntu"/>
                <a:hlinkClick r:id="rId3"/>
              </a:rPr>
              <a:t>:</a:t>
            </a:r>
            <a:endParaRPr/>
          </a:p>
        </p:txBody>
      </p:sp>
      <p:sp>
        <p:nvSpPr>
          <p:cNvPr id="1530" name="Google Shape;1530;p93"/>
          <p:cNvSpPr txBox="1">
            <a:spLocks noGrp="1"/>
          </p:cNvSpPr>
          <p:nvPr>
            <p:ph type="sldNum" idx="4294967295"/>
          </p:nvPr>
        </p:nvSpPr>
        <p:spPr>
          <a:xfrm>
            <a:off x="4297650" y="4832975"/>
            <a:ext cx="548700" cy="3105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fld id="{00000000-1234-1234-1234-123412341234}" type="slidenum">
              <a:rPr lang="en"/>
              <a:t>21</a:t>
            </a:fld>
            <a:endParaRPr/>
          </a:p>
        </p:txBody>
      </p:sp>
      <p:pic>
        <p:nvPicPr>
          <p:cNvPr id="1531" name="Google Shape;1531;p93"/>
          <p:cNvPicPr preferRelativeResize="0"/>
          <p:nvPr/>
        </p:nvPicPr>
        <p:blipFill>
          <a:blip r:embed="rId4">
            <a:alphaModFix/>
          </a:blip>
          <a:stretch>
            <a:fillRect/>
          </a:stretch>
        </p:blipFill>
        <p:spPr>
          <a:xfrm>
            <a:off x="8090048" y="175525"/>
            <a:ext cx="794425" cy="767375"/>
          </a:xfrm>
          <a:prstGeom prst="rect">
            <a:avLst/>
          </a:prstGeom>
          <a:noFill/>
          <a:ln>
            <a:noFill/>
          </a:ln>
        </p:spPr>
      </p:pic>
      <p:pic>
        <p:nvPicPr>
          <p:cNvPr id="1532" name="Google Shape;1532;p93"/>
          <p:cNvPicPr preferRelativeResize="0"/>
          <p:nvPr/>
        </p:nvPicPr>
        <p:blipFill>
          <a:blip r:embed="rId5">
            <a:alphaModFix/>
          </a:blip>
          <a:stretch>
            <a:fillRect/>
          </a:stretch>
        </p:blipFill>
        <p:spPr>
          <a:xfrm>
            <a:off x="2552571" y="866700"/>
            <a:ext cx="5207853" cy="4200599"/>
          </a:xfrm>
          <a:prstGeom prst="rect">
            <a:avLst/>
          </a:prstGeom>
          <a:noFill/>
          <a:ln>
            <a:noFill/>
          </a:ln>
        </p:spPr>
      </p:pic>
      <p:sp>
        <p:nvSpPr>
          <p:cNvPr id="1533" name="Google Shape;1533;p93"/>
          <p:cNvSpPr txBox="1"/>
          <p:nvPr/>
        </p:nvSpPr>
        <p:spPr>
          <a:xfrm>
            <a:off x="487075" y="2263950"/>
            <a:ext cx="1709700" cy="615600"/>
          </a:xfrm>
          <a:prstGeom prst="rect">
            <a:avLst/>
          </a:prstGeom>
          <a:noFill/>
          <a:ln>
            <a:noFill/>
          </a:ln>
        </p:spPr>
        <p:txBody>
          <a:bodyPr spcFirstLastPara="1" wrap="square" lIns="91425" tIns="91425" rIns="91425" bIns="91425" anchor="t" anchorCtr="0">
            <a:spAutoFit/>
          </a:bodyPr>
          <a:lstStyle/>
          <a:p>
            <a:pPr marL="0" lvl="0" indent="0" algn="ctr" rtl="0">
              <a:spcBef>
                <a:spcPts val="0"/>
              </a:spcBef>
              <a:spcAft>
                <a:spcPts val="0"/>
              </a:spcAft>
              <a:buNone/>
            </a:pPr>
            <a:r>
              <a:rPr lang="en">
                <a:latin typeface="Ubuntu"/>
                <a:ea typeface="Ubuntu"/>
                <a:cs typeface="Ubuntu"/>
                <a:sym typeface="Ubuntu"/>
              </a:rPr>
              <a:t>Point de départ : </a:t>
            </a:r>
            <a:r>
              <a:rPr lang="en" b="1">
                <a:latin typeface="Ubuntu"/>
                <a:ea typeface="Ubuntu"/>
                <a:cs typeface="Ubuntu"/>
                <a:sym typeface="Ubuntu"/>
              </a:rPr>
              <a:t>point noir</a:t>
            </a:r>
            <a:endParaRPr b="1">
              <a:latin typeface="Ubuntu"/>
              <a:ea typeface="Ubuntu"/>
              <a:cs typeface="Ubuntu"/>
              <a:sym typeface="Ubuntu"/>
            </a:endParaRPr>
          </a:p>
        </p:txBody>
      </p:sp>
    </p:spTree>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Shape 1537"/>
        <p:cNvGrpSpPr/>
        <p:nvPr/>
      </p:nvGrpSpPr>
      <p:grpSpPr>
        <a:xfrm>
          <a:off x="0" y="0"/>
          <a:ext cx="0" cy="0"/>
          <a:chOff x="0" y="0"/>
          <a:chExt cx="0" cy="0"/>
        </a:xfrm>
      </p:grpSpPr>
      <p:sp>
        <p:nvSpPr>
          <p:cNvPr id="1538" name="Google Shape;1538;p94"/>
          <p:cNvSpPr txBox="1">
            <a:spLocks noGrp="1"/>
          </p:cNvSpPr>
          <p:nvPr>
            <p:ph type="subTitle" idx="4294967295"/>
          </p:nvPr>
        </p:nvSpPr>
        <p:spPr>
          <a:xfrm>
            <a:off x="483475" y="1133900"/>
            <a:ext cx="8057700" cy="3699000"/>
          </a:xfrm>
          <a:prstGeom prst="rect">
            <a:avLst/>
          </a:prstGeom>
        </p:spPr>
        <p:txBody>
          <a:bodyPr spcFirstLastPara="1" wrap="square" lIns="91425" tIns="91425" rIns="91425" bIns="91425" anchor="t" anchorCtr="0">
            <a:noAutofit/>
          </a:bodyPr>
          <a:lstStyle/>
          <a:p>
            <a:pPr marL="457200" lvl="0" indent="0" algn="l" rtl="0">
              <a:spcBef>
                <a:spcPts val="600"/>
              </a:spcBef>
              <a:spcAft>
                <a:spcPts val="0"/>
              </a:spcAft>
              <a:buNone/>
            </a:pPr>
            <a:endParaRPr sz="2400"/>
          </a:p>
          <a:p>
            <a:pPr marL="0" lvl="0" indent="0" algn="l" rtl="0">
              <a:spcBef>
                <a:spcPts val="600"/>
              </a:spcBef>
              <a:spcAft>
                <a:spcPts val="0"/>
              </a:spcAft>
              <a:buClr>
                <a:schemeClr val="dk1"/>
              </a:buClr>
              <a:buSzPts val="1100"/>
              <a:buFont typeface="Arial"/>
              <a:buNone/>
            </a:pPr>
            <a:endParaRPr sz="2400"/>
          </a:p>
          <a:p>
            <a:pPr marL="0" lvl="0" indent="0" algn="l" rtl="0">
              <a:spcBef>
                <a:spcPts val="600"/>
              </a:spcBef>
              <a:spcAft>
                <a:spcPts val="0"/>
              </a:spcAft>
              <a:buClr>
                <a:schemeClr val="dk1"/>
              </a:buClr>
              <a:buSzPts val="1100"/>
              <a:buFont typeface="Arial"/>
              <a:buNone/>
            </a:pPr>
            <a:endParaRPr sz="2400"/>
          </a:p>
        </p:txBody>
      </p:sp>
      <p:sp>
        <p:nvSpPr>
          <p:cNvPr id="1539" name="Google Shape;1539;p94"/>
          <p:cNvSpPr txBox="1">
            <a:spLocks noGrp="1"/>
          </p:cNvSpPr>
          <p:nvPr>
            <p:ph type="sldNum" idx="12"/>
          </p:nvPr>
        </p:nvSpPr>
        <p:spPr>
          <a:xfrm>
            <a:off x="4297650" y="4853299"/>
            <a:ext cx="548700" cy="2901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fld id="{00000000-1234-1234-1234-123412341234}" type="slidenum">
              <a:rPr lang="en"/>
              <a:t>22</a:t>
            </a:fld>
            <a:endParaRPr/>
          </a:p>
        </p:txBody>
      </p:sp>
      <p:pic>
        <p:nvPicPr>
          <p:cNvPr id="1540" name="Google Shape;1540;p94"/>
          <p:cNvPicPr preferRelativeResize="0"/>
          <p:nvPr/>
        </p:nvPicPr>
        <p:blipFill>
          <a:blip r:embed="rId3">
            <a:alphaModFix/>
          </a:blip>
          <a:stretch>
            <a:fillRect/>
          </a:stretch>
        </p:blipFill>
        <p:spPr>
          <a:xfrm>
            <a:off x="8170698" y="220325"/>
            <a:ext cx="794425" cy="767375"/>
          </a:xfrm>
          <a:prstGeom prst="rect">
            <a:avLst/>
          </a:prstGeom>
          <a:noFill/>
          <a:ln>
            <a:noFill/>
          </a:ln>
        </p:spPr>
      </p:pic>
      <p:pic>
        <p:nvPicPr>
          <p:cNvPr id="1541" name="Google Shape;1541;p94" descr="Activité de robotique avec LEGO EV3 pour les élèves du 3e cycle" title="Résumé Mission sur Mars">
            <a:hlinkClick r:id="rId4"/>
          </p:cNvPr>
          <p:cNvPicPr preferRelativeResize="0"/>
          <p:nvPr/>
        </p:nvPicPr>
        <p:blipFill>
          <a:blip r:embed="rId5">
            <a:alphaModFix/>
          </a:blip>
          <a:stretch>
            <a:fillRect/>
          </a:stretch>
        </p:blipFill>
        <p:spPr>
          <a:xfrm>
            <a:off x="1564000" y="315750"/>
            <a:ext cx="5294000" cy="3970500"/>
          </a:xfrm>
          <a:prstGeom prst="rect">
            <a:avLst/>
          </a:prstGeom>
          <a:noFill/>
          <a:ln>
            <a:noFill/>
          </a:ln>
        </p:spPr>
      </p:pic>
      <p:sp>
        <p:nvSpPr>
          <p:cNvPr id="1542" name="Google Shape;1542;p94"/>
          <p:cNvSpPr txBox="1"/>
          <p:nvPr/>
        </p:nvSpPr>
        <p:spPr>
          <a:xfrm>
            <a:off x="1265725" y="4514675"/>
            <a:ext cx="2192700" cy="400200"/>
          </a:xfrm>
          <a:prstGeom prst="rect">
            <a:avLst/>
          </a:prstGeom>
          <a:noFill/>
          <a:ln>
            <a:noFill/>
          </a:ln>
        </p:spPr>
        <p:txBody>
          <a:bodyPr spcFirstLastPara="1" wrap="square" lIns="91425" tIns="91425" rIns="91425" bIns="91425" anchor="t" anchorCtr="0">
            <a:spAutoFit/>
          </a:bodyPr>
          <a:lstStyle/>
          <a:p>
            <a:pPr marL="0" lvl="0" indent="0" algn="l" rtl="0">
              <a:spcBef>
                <a:spcPts val="0"/>
              </a:spcBef>
              <a:spcAft>
                <a:spcPts val="0"/>
              </a:spcAft>
              <a:buNone/>
            </a:pPr>
            <a:r>
              <a:rPr lang="en">
                <a:latin typeface="Ubuntu"/>
                <a:ea typeface="Ubuntu"/>
                <a:cs typeface="Ubuntu"/>
                <a:sym typeface="Ubuntu"/>
              </a:rPr>
              <a:t>À 2 min</a:t>
            </a:r>
            <a:endParaRPr>
              <a:latin typeface="Ubuntu"/>
              <a:ea typeface="Ubuntu"/>
              <a:cs typeface="Ubuntu"/>
              <a:sym typeface="Ubuntu"/>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1541"/>
                                        </p:tgtEl>
                                        <p:attrNameLst>
                                          <p:attrName>style.visibility</p:attrName>
                                        </p:attrNameLst>
                                      </p:cBhvr>
                                      <p:to>
                                        <p:strVal val="visible"/>
                                      </p:to>
                                    </p:set>
                                    <p:animEffect transition="in" filter="fade">
                                      <p:cBhvr>
                                        <p:cTn id="7" dur="1000"/>
                                        <p:tgtEl>
                                          <p:spTgt spid="154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Shape 1546"/>
        <p:cNvGrpSpPr/>
        <p:nvPr/>
      </p:nvGrpSpPr>
      <p:grpSpPr>
        <a:xfrm>
          <a:off x="0" y="0"/>
          <a:ext cx="0" cy="0"/>
          <a:chOff x="0" y="0"/>
          <a:chExt cx="0" cy="0"/>
        </a:xfrm>
      </p:grpSpPr>
      <p:sp>
        <p:nvSpPr>
          <p:cNvPr id="1547" name="Google Shape;1547;p95"/>
          <p:cNvSpPr txBox="1">
            <a:spLocks noGrp="1"/>
          </p:cNvSpPr>
          <p:nvPr>
            <p:ph type="subTitle" idx="4294967295"/>
          </p:nvPr>
        </p:nvSpPr>
        <p:spPr>
          <a:xfrm>
            <a:off x="483475" y="1133900"/>
            <a:ext cx="8057700" cy="3699000"/>
          </a:xfrm>
          <a:prstGeom prst="rect">
            <a:avLst/>
          </a:prstGeom>
        </p:spPr>
        <p:txBody>
          <a:bodyPr spcFirstLastPara="1" wrap="square" lIns="91425" tIns="91425" rIns="91425" bIns="91425" anchor="t" anchorCtr="0">
            <a:noAutofit/>
          </a:bodyPr>
          <a:lstStyle/>
          <a:p>
            <a:pPr marL="457200" lvl="0" indent="0" algn="l" rtl="0">
              <a:spcBef>
                <a:spcPts val="600"/>
              </a:spcBef>
              <a:spcAft>
                <a:spcPts val="0"/>
              </a:spcAft>
              <a:buNone/>
            </a:pPr>
            <a:endParaRPr sz="2400"/>
          </a:p>
          <a:p>
            <a:pPr marL="0" lvl="0" indent="0" algn="l" rtl="0">
              <a:spcBef>
                <a:spcPts val="600"/>
              </a:spcBef>
              <a:spcAft>
                <a:spcPts val="0"/>
              </a:spcAft>
              <a:buClr>
                <a:schemeClr val="dk1"/>
              </a:buClr>
              <a:buSzPts val="1100"/>
              <a:buFont typeface="Arial"/>
              <a:buNone/>
            </a:pPr>
            <a:endParaRPr sz="2400"/>
          </a:p>
          <a:p>
            <a:pPr marL="0" lvl="0" indent="0" algn="l" rtl="0">
              <a:spcBef>
                <a:spcPts val="600"/>
              </a:spcBef>
              <a:spcAft>
                <a:spcPts val="0"/>
              </a:spcAft>
              <a:buClr>
                <a:schemeClr val="dk1"/>
              </a:buClr>
              <a:buSzPts val="1100"/>
              <a:buFont typeface="Arial"/>
              <a:buNone/>
            </a:pPr>
            <a:endParaRPr sz="2400"/>
          </a:p>
        </p:txBody>
      </p:sp>
      <p:sp>
        <p:nvSpPr>
          <p:cNvPr id="1548" name="Google Shape;1548;p95"/>
          <p:cNvSpPr txBox="1">
            <a:spLocks noGrp="1"/>
          </p:cNvSpPr>
          <p:nvPr>
            <p:ph type="sldNum" idx="12"/>
          </p:nvPr>
        </p:nvSpPr>
        <p:spPr>
          <a:xfrm>
            <a:off x="4297650" y="4853299"/>
            <a:ext cx="548700" cy="2901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fld id="{00000000-1234-1234-1234-123412341234}" type="slidenum">
              <a:rPr lang="en"/>
              <a:t>23</a:t>
            </a:fld>
            <a:endParaRPr/>
          </a:p>
        </p:txBody>
      </p:sp>
      <p:pic>
        <p:nvPicPr>
          <p:cNvPr id="1549" name="Google Shape;1549;p95"/>
          <p:cNvPicPr preferRelativeResize="0"/>
          <p:nvPr/>
        </p:nvPicPr>
        <p:blipFill>
          <a:blip r:embed="rId3">
            <a:alphaModFix/>
          </a:blip>
          <a:stretch>
            <a:fillRect/>
          </a:stretch>
        </p:blipFill>
        <p:spPr>
          <a:xfrm>
            <a:off x="8170698" y="220325"/>
            <a:ext cx="794425" cy="767375"/>
          </a:xfrm>
          <a:prstGeom prst="rect">
            <a:avLst/>
          </a:prstGeom>
          <a:noFill/>
          <a:ln>
            <a:noFill/>
          </a:ln>
        </p:spPr>
      </p:pic>
      <p:sp>
        <p:nvSpPr>
          <p:cNvPr id="1550" name="Google Shape;1550;p95"/>
          <p:cNvSpPr txBox="1"/>
          <p:nvPr/>
        </p:nvSpPr>
        <p:spPr>
          <a:xfrm>
            <a:off x="1113450" y="790075"/>
            <a:ext cx="6917100" cy="1847100"/>
          </a:xfrm>
          <a:prstGeom prst="rect">
            <a:avLst/>
          </a:prstGeom>
          <a:noFill/>
          <a:ln>
            <a:noFill/>
          </a:ln>
        </p:spPr>
        <p:txBody>
          <a:bodyPr spcFirstLastPara="1" wrap="square" lIns="91425" tIns="91425" rIns="91425" bIns="91425" anchor="t" anchorCtr="0">
            <a:spAutoFit/>
          </a:bodyPr>
          <a:lstStyle/>
          <a:p>
            <a:pPr marL="0" lvl="0" indent="0" algn="ctr" rtl="0">
              <a:spcBef>
                <a:spcPts val="0"/>
              </a:spcBef>
              <a:spcAft>
                <a:spcPts val="0"/>
              </a:spcAft>
              <a:buNone/>
            </a:pPr>
            <a:r>
              <a:rPr lang="en" sz="3600" u="sng">
                <a:solidFill>
                  <a:schemeClr val="hlink"/>
                </a:solidFill>
                <a:latin typeface="Viga"/>
                <a:ea typeface="Viga"/>
                <a:cs typeface="Viga"/>
                <a:sym typeface="Viga"/>
                <a:hlinkClick r:id="rId4"/>
              </a:rPr>
              <a:t>Situations-problèmes </a:t>
            </a:r>
            <a:endParaRPr sz="3600">
              <a:solidFill>
                <a:srgbClr val="3C78D8"/>
              </a:solidFill>
              <a:latin typeface="Viga"/>
              <a:ea typeface="Viga"/>
              <a:cs typeface="Viga"/>
              <a:sym typeface="Viga"/>
            </a:endParaRPr>
          </a:p>
          <a:p>
            <a:pPr marL="0" lvl="0" indent="0" algn="ctr" rtl="0">
              <a:spcBef>
                <a:spcPts val="0"/>
              </a:spcBef>
              <a:spcAft>
                <a:spcPts val="0"/>
              </a:spcAft>
              <a:buNone/>
            </a:pPr>
            <a:r>
              <a:rPr lang="en" sz="3600" u="sng">
                <a:solidFill>
                  <a:schemeClr val="hlink"/>
                </a:solidFill>
                <a:latin typeface="Viga"/>
                <a:ea typeface="Viga"/>
                <a:cs typeface="Viga"/>
                <a:sym typeface="Viga"/>
                <a:hlinkClick r:id="rId4"/>
              </a:rPr>
              <a:t>en programmation et robotique au primaire</a:t>
            </a:r>
            <a:endParaRPr sz="3600">
              <a:solidFill>
                <a:srgbClr val="3C78D8"/>
              </a:solidFill>
              <a:latin typeface="Viga"/>
              <a:ea typeface="Viga"/>
              <a:cs typeface="Viga"/>
              <a:sym typeface="Viga"/>
            </a:endParaRPr>
          </a:p>
        </p:txBody>
      </p:sp>
    </p:spTree>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Shape 1554"/>
        <p:cNvGrpSpPr/>
        <p:nvPr/>
      </p:nvGrpSpPr>
      <p:grpSpPr>
        <a:xfrm>
          <a:off x="0" y="0"/>
          <a:ext cx="0" cy="0"/>
          <a:chOff x="0" y="0"/>
          <a:chExt cx="0" cy="0"/>
        </a:xfrm>
      </p:grpSpPr>
      <p:sp>
        <p:nvSpPr>
          <p:cNvPr id="1555" name="Google Shape;1555;p96"/>
          <p:cNvSpPr txBox="1">
            <a:spLocks noGrp="1"/>
          </p:cNvSpPr>
          <p:nvPr>
            <p:ph type="body" idx="1"/>
          </p:nvPr>
        </p:nvSpPr>
        <p:spPr>
          <a:xfrm>
            <a:off x="1995400" y="362875"/>
            <a:ext cx="6586800" cy="47805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3600" b="1">
                <a:solidFill>
                  <a:srgbClr val="0069BF"/>
                </a:solidFill>
                <a:latin typeface="Viga"/>
                <a:ea typeface="Viga"/>
                <a:cs typeface="Viga"/>
                <a:sym typeface="Viga"/>
              </a:rPr>
              <a:t>Ressources :</a:t>
            </a:r>
            <a:endParaRPr sz="3600" b="1">
              <a:solidFill>
                <a:srgbClr val="0069BF"/>
              </a:solidFill>
              <a:latin typeface="Viga"/>
              <a:ea typeface="Viga"/>
              <a:cs typeface="Viga"/>
              <a:sym typeface="Viga"/>
            </a:endParaRPr>
          </a:p>
          <a:p>
            <a:pPr marL="457200" lvl="0" indent="-355600" algn="ctr" rtl="0">
              <a:spcBef>
                <a:spcPts val="0"/>
              </a:spcBef>
              <a:spcAft>
                <a:spcPts val="0"/>
              </a:spcAft>
              <a:buClr>
                <a:srgbClr val="0B5394"/>
              </a:buClr>
              <a:buSzPts val="2000"/>
              <a:buFont typeface="Ubuntu"/>
              <a:buChar char="●"/>
            </a:pPr>
            <a:r>
              <a:rPr lang="en" sz="2000">
                <a:solidFill>
                  <a:srgbClr val="0B5394"/>
                </a:solidFill>
                <a:latin typeface="Ubuntu"/>
                <a:ea typeface="Ubuntu"/>
                <a:cs typeface="Ubuntu"/>
                <a:sym typeface="Ubuntu"/>
              </a:rPr>
              <a:t>Autoformations sur Campus RÉCIT :</a:t>
            </a:r>
            <a:endParaRPr sz="2000">
              <a:solidFill>
                <a:srgbClr val="0B5394"/>
              </a:solidFill>
              <a:latin typeface="Ubuntu"/>
              <a:ea typeface="Ubuntu"/>
              <a:cs typeface="Ubuntu"/>
              <a:sym typeface="Ubuntu"/>
            </a:endParaRPr>
          </a:p>
          <a:p>
            <a:pPr marL="0" lvl="0" indent="0" algn="ctr" rtl="0">
              <a:spcBef>
                <a:spcPts val="0"/>
              </a:spcBef>
              <a:spcAft>
                <a:spcPts val="0"/>
              </a:spcAft>
              <a:buNone/>
            </a:pPr>
            <a:r>
              <a:rPr lang="en" sz="2000" u="sng">
                <a:solidFill>
                  <a:schemeClr val="hlink"/>
                </a:solidFill>
                <a:latin typeface="Ubuntu"/>
                <a:ea typeface="Ubuntu"/>
                <a:cs typeface="Ubuntu"/>
                <a:sym typeface="Ubuntu"/>
                <a:hlinkClick r:id="rId3"/>
              </a:rPr>
              <a:t>Scratch pour tous</a:t>
            </a:r>
            <a:endParaRPr sz="2000">
              <a:solidFill>
                <a:srgbClr val="0B5394"/>
              </a:solidFill>
              <a:latin typeface="Ubuntu"/>
              <a:ea typeface="Ubuntu"/>
              <a:cs typeface="Ubuntu"/>
              <a:sym typeface="Ubuntu"/>
            </a:endParaRPr>
          </a:p>
          <a:p>
            <a:pPr marL="0" lvl="0" indent="0" algn="ctr" rtl="0">
              <a:spcBef>
                <a:spcPts val="0"/>
              </a:spcBef>
              <a:spcAft>
                <a:spcPts val="0"/>
              </a:spcAft>
              <a:buNone/>
            </a:pPr>
            <a:r>
              <a:rPr lang="en" sz="2000" u="sng">
                <a:solidFill>
                  <a:schemeClr val="hlink"/>
                </a:solidFill>
                <a:latin typeface="Ubuntu"/>
                <a:ea typeface="Ubuntu"/>
                <a:cs typeface="Ubuntu"/>
                <a:sym typeface="Ubuntu"/>
                <a:hlinkClick r:id="rId4"/>
              </a:rPr>
              <a:t>Scratch en mathématique</a:t>
            </a:r>
            <a:endParaRPr sz="2000">
              <a:solidFill>
                <a:srgbClr val="0B5394"/>
              </a:solidFill>
              <a:latin typeface="Ubuntu"/>
              <a:ea typeface="Ubuntu"/>
              <a:cs typeface="Ubuntu"/>
              <a:sym typeface="Ubuntu"/>
            </a:endParaRPr>
          </a:p>
          <a:p>
            <a:pPr marL="0" lvl="0" indent="0" algn="ctr" rtl="0">
              <a:spcBef>
                <a:spcPts val="0"/>
              </a:spcBef>
              <a:spcAft>
                <a:spcPts val="0"/>
              </a:spcAft>
              <a:buNone/>
            </a:pPr>
            <a:endParaRPr sz="2000">
              <a:solidFill>
                <a:srgbClr val="0B5394"/>
              </a:solidFill>
              <a:latin typeface="Ubuntu"/>
              <a:ea typeface="Ubuntu"/>
              <a:cs typeface="Ubuntu"/>
              <a:sym typeface="Ubuntu"/>
            </a:endParaRPr>
          </a:p>
          <a:p>
            <a:pPr marL="457200" lvl="0" indent="-355600" algn="ctr" rtl="0">
              <a:lnSpc>
                <a:spcPct val="115000"/>
              </a:lnSpc>
              <a:spcBef>
                <a:spcPts val="0"/>
              </a:spcBef>
              <a:spcAft>
                <a:spcPts val="0"/>
              </a:spcAft>
              <a:buSzPts val="2000"/>
              <a:buFont typeface="Ubuntu"/>
              <a:buChar char="●"/>
            </a:pPr>
            <a:r>
              <a:rPr lang="en" sz="2000">
                <a:solidFill>
                  <a:srgbClr val="0B5394"/>
                </a:solidFill>
                <a:latin typeface="Ubuntu"/>
                <a:ea typeface="Ubuntu"/>
                <a:cs typeface="Ubuntu"/>
                <a:sym typeface="Ubuntu"/>
              </a:rPr>
              <a:t>Padlets de ressources pour des idées avec </a:t>
            </a:r>
            <a:endParaRPr sz="2000">
              <a:solidFill>
                <a:srgbClr val="0B5394"/>
              </a:solidFill>
              <a:latin typeface="Ubuntu"/>
              <a:ea typeface="Ubuntu"/>
              <a:cs typeface="Ubuntu"/>
              <a:sym typeface="Ubuntu"/>
            </a:endParaRPr>
          </a:p>
          <a:p>
            <a:pPr marL="457200" lvl="0" indent="0" algn="ctr" rtl="0">
              <a:lnSpc>
                <a:spcPct val="115000"/>
              </a:lnSpc>
              <a:spcBef>
                <a:spcPts val="0"/>
              </a:spcBef>
              <a:spcAft>
                <a:spcPts val="0"/>
              </a:spcAft>
              <a:buNone/>
            </a:pPr>
            <a:r>
              <a:rPr lang="en" sz="2000" u="sng">
                <a:solidFill>
                  <a:schemeClr val="hlink"/>
                </a:solidFill>
                <a:latin typeface="Ubuntu"/>
                <a:ea typeface="Ubuntu"/>
                <a:cs typeface="Ubuntu"/>
                <a:sym typeface="Ubuntu"/>
                <a:hlinkClick r:id="rId5"/>
              </a:rPr>
              <a:t>Scratch</a:t>
            </a:r>
            <a:r>
              <a:rPr lang="en" sz="2000">
                <a:latin typeface="Ubuntu"/>
                <a:ea typeface="Ubuntu"/>
                <a:cs typeface="Ubuntu"/>
                <a:sym typeface="Ubuntu"/>
              </a:rPr>
              <a:t> au primaire ou </a:t>
            </a:r>
            <a:r>
              <a:rPr lang="en" sz="2000" u="sng">
                <a:solidFill>
                  <a:schemeClr val="hlink"/>
                </a:solidFill>
                <a:latin typeface="Ubuntu"/>
                <a:ea typeface="Ubuntu"/>
                <a:cs typeface="Ubuntu"/>
                <a:sym typeface="Ubuntu"/>
                <a:hlinkClick r:id="rId6"/>
              </a:rPr>
              <a:t>Scratch</a:t>
            </a:r>
            <a:r>
              <a:rPr lang="en" sz="2000">
                <a:latin typeface="Ubuntu"/>
                <a:ea typeface="Ubuntu"/>
                <a:cs typeface="Ubuntu"/>
                <a:sym typeface="Ubuntu"/>
              </a:rPr>
              <a:t> au secondaire</a:t>
            </a:r>
            <a:endParaRPr sz="2000">
              <a:latin typeface="Ubuntu"/>
              <a:ea typeface="Ubuntu"/>
              <a:cs typeface="Ubuntu"/>
              <a:sym typeface="Ubuntu"/>
            </a:endParaRPr>
          </a:p>
          <a:p>
            <a:pPr marL="457200" lvl="0" indent="0" algn="ctr" rtl="0">
              <a:lnSpc>
                <a:spcPct val="115000"/>
              </a:lnSpc>
              <a:spcBef>
                <a:spcPts val="0"/>
              </a:spcBef>
              <a:spcAft>
                <a:spcPts val="0"/>
              </a:spcAft>
              <a:buNone/>
            </a:pPr>
            <a:endParaRPr sz="2000">
              <a:latin typeface="Ubuntu"/>
              <a:ea typeface="Ubuntu"/>
              <a:cs typeface="Ubuntu"/>
              <a:sym typeface="Ubuntu"/>
            </a:endParaRPr>
          </a:p>
          <a:p>
            <a:pPr marL="457200" lvl="0" indent="-355600" algn="ctr" rtl="0">
              <a:lnSpc>
                <a:spcPct val="115000"/>
              </a:lnSpc>
              <a:spcBef>
                <a:spcPts val="0"/>
              </a:spcBef>
              <a:spcAft>
                <a:spcPts val="0"/>
              </a:spcAft>
              <a:buSzPts val="2000"/>
              <a:buFont typeface="Ubuntu"/>
              <a:buChar char="●"/>
            </a:pPr>
            <a:r>
              <a:rPr lang="en" sz="2000" u="sng">
                <a:solidFill>
                  <a:schemeClr val="hlink"/>
                </a:solidFill>
                <a:latin typeface="Ubuntu"/>
                <a:ea typeface="Ubuntu"/>
                <a:cs typeface="Ubuntu"/>
                <a:sym typeface="Ubuntu"/>
                <a:hlinkClick r:id="rId7"/>
              </a:rPr>
              <a:t>Tutoriel </a:t>
            </a:r>
            <a:r>
              <a:rPr lang="en" sz="2000">
                <a:latin typeface="Ubuntu"/>
                <a:ea typeface="Ubuntu"/>
                <a:cs typeface="Ubuntu"/>
                <a:sym typeface="Ubuntu"/>
              </a:rPr>
              <a:t>général pour commencer </a:t>
            </a:r>
            <a:endParaRPr sz="2000">
              <a:latin typeface="Ubuntu"/>
              <a:ea typeface="Ubuntu"/>
              <a:cs typeface="Ubuntu"/>
              <a:sym typeface="Ubuntu"/>
            </a:endParaRPr>
          </a:p>
          <a:p>
            <a:pPr marL="457200" lvl="0" indent="0" algn="ctr" rtl="0">
              <a:lnSpc>
                <a:spcPct val="115000"/>
              </a:lnSpc>
              <a:spcBef>
                <a:spcPts val="0"/>
              </a:spcBef>
              <a:spcAft>
                <a:spcPts val="0"/>
              </a:spcAft>
              <a:buNone/>
            </a:pPr>
            <a:r>
              <a:rPr lang="en" sz="2000">
                <a:latin typeface="Ubuntu"/>
                <a:ea typeface="Ubuntu"/>
                <a:cs typeface="Ubuntu"/>
                <a:sym typeface="Ubuntu"/>
              </a:rPr>
              <a:t>ou un en </a:t>
            </a:r>
            <a:r>
              <a:rPr lang="en" sz="2000" u="sng">
                <a:solidFill>
                  <a:schemeClr val="hlink"/>
                </a:solidFill>
                <a:latin typeface="Ubuntu"/>
                <a:ea typeface="Ubuntu"/>
                <a:cs typeface="Ubuntu"/>
                <a:sym typeface="Ubuntu"/>
                <a:hlinkClick r:id="rId8"/>
              </a:rPr>
              <a:t>univers social</a:t>
            </a:r>
            <a:endParaRPr sz="2000">
              <a:latin typeface="Ubuntu"/>
              <a:ea typeface="Ubuntu"/>
              <a:cs typeface="Ubuntu"/>
              <a:sym typeface="Ubuntu"/>
            </a:endParaRPr>
          </a:p>
          <a:p>
            <a:pPr marL="457200" lvl="0" indent="0" algn="ctr" rtl="0">
              <a:lnSpc>
                <a:spcPct val="115000"/>
              </a:lnSpc>
              <a:spcBef>
                <a:spcPts val="0"/>
              </a:spcBef>
              <a:spcAft>
                <a:spcPts val="0"/>
              </a:spcAft>
              <a:buNone/>
            </a:pPr>
            <a:endParaRPr sz="2000">
              <a:latin typeface="Ubuntu"/>
              <a:ea typeface="Ubuntu"/>
              <a:cs typeface="Ubuntu"/>
              <a:sym typeface="Ubuntu"/>
            </a:endParaRPr>
          </a:p>
          <a:p>
            <a:pPr marL="457200" lvl="0" indent="-355600" algn="ctr" rtl="0">
              <a:lnSpc>
                <a:spcPct val="115000"/>
              </a:lnSpc>
              <a:spcBef>
                <a:spcPts val="0"/>
              </a:spcBef>
              <a:spcAft>
                <a:spcPts val="0"/>
              </a:spcAft>
              <a:buSzPts val="2000"/>
              <a:buFont typeface="Ubuntu"/>
              <a:buChar char="●"/>
            </a:pPr>
            <a:r>
              <a:rPr lang="en" sz="2000">
                <a:latin typeface="Ubuntu"/>
                <a:ea typeface="Ubuntu"/>
                <a:cs typeface="Ubuntu"/>
                <a:sym typeface="Ubuntu"/>
              </a:rPr>
              <a:t>Autoformations en robotique </a:t>
            </a:r>
            <a:endParaRPr sz="2000">
              <a:latin typeface="Ubuntu"/>
              <a:ea typeface="Ubuntu"/>
              <a:cs typeface="Ubuntu"/>
              <a:sym typeface="Ubuntu"/>
            </a:endParaRPr>
          </a:p>
          <a:p>
            <a:pPr marL="914400" lvl="0" indent="0" algn="ctr" rtl="0">
              <a:lnSpc>
                <a:spcPct val="115000"/>
              </a:lnSpc>
              <a:spcBef>
                <a:spcPts val="0"/>
              </a:spcBef>
              <a:spcAft>
                <a:spcPts val="0"/>
              </a:spcAft>
              <a:buNone/>
            </a:pPr>
            <a:r>
              <a:rPr lang="en" sz="2000">
                <a:latin typeface="Ubuntu"/>
                <a:ea typeface="Ubuntu"/>
                <a:cs typeface="Ubuntu"/>
                <a:sym typeface="Ubuntu"/>
              </a:rPr>
              <a:t>LEGO SPIKE </a:t>
            </a:r>
            <a:r>
              <a:rPr lang="en" sz="2000" u="sng">
                <a:solidFill>
                  <a:schemeClr val="hlink"/>
                </a:solidFill>
                <a:latin typeface="Ubuntu"/>
                <a:ea typeface="Ubuntu"/>
                <a:cs typeface="Ubuntu"/>
                <a:sym typeface="Ubuntu"/>
                <a:hlinkClick r:id="rId9"/>
              </a:rPr>
              <a:t>Prime</a:t>
            </a:r>
            <a:r>
              <a:rPr lang="en" sz="2000">
                <a:latin typeface="Ubuntu"/>
                <a:ea typeface="Ubuntu"/>
                <a:cs typeface="Ubuntu"/>
                <a:sym typeface="Ubuntu"/>
              </a:rPr>
              <a:t> et </a:t>
            </a:r>
            <a:r>
              <a:rPr lang="en" sz="2000" u="sng">
                <a:solidFill>
                  <a:schemeClr val="hlink"/>
                </a:solidFill>
                <a:latin typeface="Ubuntu"/>
                <a:ea typeface="Ubuntu"/>
                <a:cs typeface="Ubuntu"/>
                <a:sym typeface="Ubuntu"/>
                <a:hlinkClick r:id="rId10"/>
              </a:rPr>
              <a:t>Essentiel</a:t>
            </a:r>
            <a:endParaRPr sz="2200">
              <a:latin typeface="Ubuntu"/>
              <a:ea typeface="Ubuntu"/>
              <a:cs typeface="Ubuntu"/>
              <a:sym typeface="Ubuntu"/>
            </a:endParaRPr>
          </a:p>
          <a:p>
            <a:pPr marL="0" lvl="0" indent="0" algn="l" rtl="0">
              <a:spcBef>
                <a:spcPts val="600"/>
              </a:spcBef>
              <a:spcAft>
                <a:spcPts val="0"/>
              </a:spcAft>
              <a:buNone/>
            </a:pPr>
            <a:endParaRPr sz="2200">
              <a:solidFill>
                <a:srgbClr val="0B5394"/>
              </a:solidFill>
              <a:latin typeface="Ubuntu"/>
              <a:ea typeface="Ubuntu"/>
              <a:cs typeface="Ubuntu"/>
              <a:sym typeface="Ubuntu"/>
            </a:endParaRPr>
          </a:p>
          <a:p>
            <a:pPr marL="0" lvl="0" indent="0" algn="ctr" rtl="0">
              <a:spcBef>
                <a:spcPts val="0"/>
              </a:spcBef>
              <a:spcAft>
                <a:spcPts val="0"/>
              </a:spcAft>
              <a:buNone/>
            </a:pPr>
            <a:endParaRPr sz="2400" b="1">
              <a:solidFill>
                <a:srgbClr val="0B5394"/>
              </a:solidFill>
              <a:latin typeface="Ubuntu"/>
              <a:ea typeface="Ubuntu"/>
              <a:cs typeface="Ubuntu"/>
              <a:sym typeface="Ubuntu"/>
            </a:endParaRPr>
          </a:p>
          <a:p>
            <a:pPr marL="0" lvl="0" indent="0" algn="ctr" rtl="0">
              <a:spcBef>
                <a:spcPts val="600"/>
              </a:spcBef>
              <a:spcAft>
                <a:spcPts val="0"/>
              </a:spcAft>
              <a:buNone/>
            </a:pPr>
            <a:endParaRPr sz="4800">
              <a:solidFill>
                <a:schemeClr val="dk1"/>
              </a:solidFill>
              <a:latin typeface="Bangers"/>
              <a:ea typeface="Bangers"/>
              <a:cs typeface="Bangers"/>
              <a:sym typeface="Bangers"/>
            </a:endParaRPr>
          </a:p>
        </p:txBody>
      </p:sp>
      <p:pic>
        <p:nvPicPr>
          <p:cNvPr id="1556" name="Google Shape;1556;p96"/>
          <p:cNvPicPr preferRelativeResize="0"/>
          <p:nvPr/>
        </p:nvPicPr>
        <p:blipFill>
          <a:blip r:embed="rId11">
            <a:alphaModFix/>
          </a:blip>
          <a:stretch>
            <a:fillRect/>
          </a:stretch>
        </p:blipFill>
        <p:spPr>
          <a:xfrm>
            <a:off x="619473" y="4248333"/>
            <a:ext cx="689156" cy="665686"/>
          </a:xfrm>
          <a:prstGeom prst="rect">
            <a:avLst/>
          </a:prstGeom>
          <a:noFill/>
          <a:ln>
            <a:noFill/>
          </a:ln>
        </p:spPr>
      </p:pic>
      <p:pic>
        <p:nvPicPr>
          <p:cNvPr id="1557" name="Google Shape;1557;p96"/>
          <p:cNvPicPr preferRelativeResize="0"/>
          <p:nvPr/>
        </p:nvPicPr>
        <p:blipFill>
          <a:blip r:embed="rId12">
            <a:alphaModFix/>
          </a:blip>
          <a:stretch>
            <a:fillRect/>
          </a:stretch>
        </p:blipFill>
        <p:spPr>
          <a:xfrm>
            <a:off x="390975" y="1339600"/>
            <a:ext cx="2088775" cy="1746710"/>
          </a:xfrm>
          <a:prstGeom prst="rect">
            <a:avLst/>
          </a:prstGeom>
          <a:noFill/>
          <a:ln>
            <a:noFill/>
          </a:ln>
        </p:spPr>
      </p:pic>
    </p:spTree>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Shape 1561"/>
        <p:cNvGrpSpPr/>
        <p:nvPr/>
      </p:nvGrpSpPr>
      <p:grpSpPr>
        <a:xfrm>
          <a:off x="0" y="0"/>
          <a:ext cx="0" cy="0"/>
          <a:chOff x="0" y="0"/>
          <a:chExt cx="0" cy="0"/>
        </a:xfrm>
      </p:grpSpPr>
      <p:sp>
        <p:nvSpPr>
          <p:cNvPr id="1562" name="Google Shape;1562;p97"/>
          <p:cNvSpPr txBox="1">
            <a:spLocks noGrp="1"/>
          </p:cNvSpPr>
          <p:nvPr>
            <p:ph type="sldNum" idx="12"/>
          </p:nvPr>
        </p:nvSpPr>
        <p:spPr>
          <a:xfrm>
            <a:off x="4297650" y="4853299"/>
            <a:ext cx="548700" cy="2901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fld id="{00000000-1234-1234-1234-123412341234}" type="slidenum">
              <a:rPr lang="en"/>
              <a:t>25</a:t>
            </a:fld>
            <a:endParaRPr/>
          </a:p>
        </p:txBody>
      </p:sp>
      <p:sp>
        <p:nvSpPr>
          <p:cNvPr id="1563" name="Google Shape;1563;p97"/>
          <p:cNvSpPr txBox="1">
            <a:spLocks noGrp="1"/>
          </p:cNvSpPr>
          <p:nvPr>
            <p:ph type="title" idx="4294967295"/>
          </p:nvPr>
        </p:nvSpPr>
        <p:spPr>
          <a:xfrm>
            <a:off x="943500" y="636075"/>
            <a:ext cx="7257000" cy="857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3000">
                <a:latin typeface="Viga"/>
                <a:ea typeface="Viga"/>
                <a:cs typeface="Viga"/>
                <a:sym typeface="Viga"/>
              </a:rPr>
              <a:t>L’équipe du RÉCIT MST est disponible </a:t>
            </a:r>
            <a:endParaRPr sz="3000">
              <a:latin typeface="Viga"/>
              <a:ea typeface="Viga"/>
              <a:cs typeface="Viga"/>
              <a:sym typeface="Viga"/>
            </a:endParaRPr>
          </a:p>
          <a:p>
            <a:pPr marL="0" lvl="0" indent="0" algn="ctr" rtl="0">
              <a:spcBef>
                <a:spcPts val="0"/>
              </a:spcBef>
              <a:spcAft>
                <a:spcPts val="0"/>
              </a:spcAft>
              <a:buNone/>
            </a:pPr>
            <a:r>
              <a:rPr lang="en" sz="3000">
                <a:latin typeface="Viga"/>
                <a:ea typeface="Viga"/>
                <a:cs typeface="Viga"/>
                <a:sym typeface="Viga"/>
              </a:rPr>
              <a:t>les mercredis matins de 9 h à 11 h 30. </a:t>
            </a:r>
            <a:endParaRPr sz="3000">
              <a:latin typeface="Viga"/>
              <a:ea typeface="Viga"/>
              <a:cs typeface="Viga"/>
              <a:sym typeface="Viga"/>
            </a:endParaRPr>
          </a:p>
        </p:txBody>
      </p:sp>
      <p:sp>
        <p:nvSpPr>
          <p:cNvPr id="1564" name="Google Shape;1564;p97">
            <a:hlinkClick r:id="rId3"/>
          </p:cNvPr>
          <p:cNvSpPr/>
          <p:nvPr/>
        </p:nvSpPr>
        <p:spPr>
          <a:xfrm>
            <a:off x="3092753" y="1988225"/>
            <a:ext cx="2958600" cy="1633200"/>
          </a:xfrm>
          <a:prstGeom prst="rect">
            <a:avLst/>
          </a:prstGeom>
          <a:solidFill>
            <a:schemeClr val="lt1"/>
          </a:solidFill>
          <a:ln w="19050" cap="flat" cmpd="sng">
            <a:solidFill>
              <a:srgbClr val="1C4587"/>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999999"/>
                </a:solidFill>
                <a:latin typeface="Dosis"/>
                <a:ea typeface="Dosis"/>
                <a:cs typeface="Dosis"/>
                <a:sym typeface="Dosis"/>
              </a:rPr>
              <a:t>Place your screenshot here</a:t>
            </a:r>
            <a:endParaRPr sz="1000">
              <a:solidFill>
                <a:srgbClr val="999999"/>
              </a:solidFill>
              <a:latin typeface="Dosis"/>
              <a:ea typeface="Dosis"/>
              <a:cs typeface="Dosis"/>
              <a:sym typeface="Dosis"/>
            </a:endParaRPr>
          </a:p>
        </p:txBody>
      </p:sp>
      <p:sp>
        <p:nvSpPr>
          <p:cNvPr id="1565" name="Google Shape;1565;p97"/>
          <p:cNvSpPr/>
          <p:nvPr/>
        </p:nvSpPr>
        <p:spPr>
          <a:xfrm>
            <a:off x="2957648" y="1877003"/>
            <a:ext cx="3228699" cy="2173280"/>
          </a:xfrm>
          <a:custGeom>
            <a:avLst/>
            <a:gdLst/>
            <a:ahLst/>
            <a:cxnLst/>
            <a:rect l="l" t="t" r="r" b="b"/>
            <a:pathLst>
              <a:path w="143434" h="111665" extrusionOk="0">
                <a:moveTo>
                  <a:pt x="71751" y="2308"/>
                </a:moveTo>
                <a:lnTo>
                  <a:pt x="71887" y="2376"/>
                </a:lnTo>
                <a:lnTo>
                  <a:pt x="72091" y="2444"/>
                </a:lnTo>
                <a:lnTo>
                  <a:pt x="72159" y="2647"/>
                </a:lnTo>
                <a:lnTo>
                  <a:pt x="72226" y="2783"/>
                </a:lnTo>
                <a:lnTo>
                  <a:pt x="72159" y="2987"/>
                </a:lnTo>
                <a:lnTo>
                  <a:pt x="72091" y="3190"/>
                </a:lnTo>
                <a:lnTo>
                  <a:pt x="71887" y="3258"/>
                </a:lnTo>
                <a:lnTo>
                  <a:pt x="71751" y="3326"/>
                </a:lnTo>
                <a:lnTo>
                  <a:pt x="71548" y="3258"/>
                </a:lnTo>
                <a:lnTo>
                  <a:pt x="71344" y="3190"/>
                </a:lnTo>
                <a:lnTo>
                  <a:pt x="71276" y="2987"/>
                </a:lnTo>
                <a:lnTo>
                  <a:pt x="71208" y="2783"/>
                </a:lnTo>
                <a:lnTo>
                  <a:pt x="71276" y="2647"/>
                </a:lnTo>
                <a:lnTo>
                  <a:pt x="71344" y="2444"/>
                </a:lnTo>
                <a:lnTo>
                  <a:pt x="71548" y="2376"/>
                </a:lnTo>
                <a:lnTo>
                  <a:pt x="71751" y="2308"/>
                </a:lnTo>
                <a:close/>
                <a:moveTo>
                  <a:pt x="137528" y="5906"/>
                </a:moveTo>
                <a:lnTo>
                  <a:pt x="137596" y="5974"/>
                </a:lnTo>
                <a:lnTo>
                  <a:pt x="137596" y="89604"/>
                </a:lnTo>
                <a:lnTo>
                  <a:pt x="5906" y="89604"/>
                </a:lnTo>
                <a:lnTo>
                  <a:pt x="5906" y="5974"/>
                </a:lnTo>
                <a:lnTo>
                  <a:pt x="5906" y="5906"/>
                </a:lnTo>
                <a:close/>
                <a:moveTo>
                  <a:pt x="3530" y="0"/>
                </a:moveTo>
                <a:lnTo>
                  <a:pt x="3191" y="68"/>
                </a:lnTo>
                <a:lnTo>
                  <a:pt x="2444" y="339"/>
                </a:lnTo>
                <a:lnTo>
                  <a:pt x="1766" y="679"/>
                </a:lnTo>
                <a:lnTo>
                  <a:pt x="1155" y="1154"/>
                </a:lnTo>
                <a:lnTo>
                  <a:pt x="679" y="1765"/>
                </a:lnTo>
                <a:lnTo>
                  <a:pt x="272" y="2444"/>
                </a:lnTo>
                <a:lnTo>
                  <a:pt x="69" y="3190"/>
                </a:lnTo>
                <a:lnTo>
                  <a:pt x="1" y="3598"/>
                </a:lnTo>
                <a:lnTo>
                  <a:pt x="1" y="4005"/>
                </a:lnTo>
                <a:lnTo>
                  <a:pt x="1" y="91572"/>
                </a:lnTo>
                <a:lnTo>
                  <a:pt x="1" y="91979"/>
                </a:lnTo>
                <a:lnTo>
                  <a:pt x="69" y="92319"/>
                </a:lnTo>
                <a:lnTo>
                  <a:pt x="272" y="93065"/>
                </a:lnTo>
                <a:lnTo>
                  <a:pt x="679" y="93744"/>
                </a:lnTo>
                <a:lnTo>
                  <a:pt x="1155" y="94355"/>
                </a:lnTo>
                <a:lnTo>
                  <a:pt x="1766" y="94830"/>
                </a:lnTo>
                <a:lnTo>
                  <a:pt x="2444" y="95238"/>
                </a:lnTo>
                <a:lnTo>
                  <a:pt x="3191" y="95441"/>
                </a:lnTo>
                <a:lnTo>
                  <a:pt x="3530" y="95509"/>
                </a:lnTo>
                <a:lnTo>
                  <a:pt x="139904" y="95509"/>
                </a:lnTo>
                <a:lnTo>
                  <a:pt x="140311" y="95441"/>
                </a:lnTo>
                <a:lnTo>
                  <a:pt x="141058" y="95238"/>
                </a:lnTo>
                <a:lnTo>
                  <a:pt x="141737" y="94830"/>
                </a:lnTo>
                <a:lnTo>
                  <a:pt x="142280" y="94355"/>
                </a:lnTo>
                <a:lnTo>
                  <a:pt x="142755" y="93744"/>
                </a:lnTo>
                <a:lnTo>
                  <a:pt x="143162" y="93065"/>
                </a:lnTo>
                <a:lnTo>
                  <a:pt x="143366" y="92319"/>
                </a:lnTo>
                <a:lnTo>
                  <a:pt x="143434" y="91979"/>
                </a:lnTo>
                <a:lnTo>
                  <a:pt x="143434" y="91572"/>
                </a:lnTo>
                <a:lnTo>
                  <a:pt x="143434" y="4005"/>
                </a:lnTo>
                <a:lnTo>
                  <a:pt x="143434" y="3598"/>
                </a:lnTo>
                <a:lnTo>
                  <a:pt x="143366" y="3190"/>
                </a:lnTo>
                <a:lnTo>
                  <a:pt x="143162" y="2444"/>
                </a:lnTo>
                <a:lnTo>
                  <a:pt x="142755" y="1765"/>
                </a:lnTo>
                <a:lnTo>
                  <a:pt x="142280" y="1154"/>
                </a:lnTo>
                <a:lnTo>
                  <a:pt x="141737" y="679"/>
                </a:lnTo>
                <a:lnTo>
                  <a:pt x="141058" y="339"/>
                </a:lnTo>
                <a:lnTo>
                  <a:pt x="140311" y="68"/>
                </a:lnTo>
                <a:lnTo>
                  <a:pt x="139904" y="0"/>
                </a:lnTo>
                <a:close/>
                <a:moveTo>
                  <a:pt x="55324" y="95713"/>
                </a:moveTo>
                <a:lnTo>
                  <a:pt x="55052" y="98971"/>
                </a:lnTo>
                <a:lnTo>
                  <a:pt x="54713" y="102297"/>
                </a:lnTo>
                <a:lnTo>
                  <a:pt x="54374" y="105284"/>
                </a:lnTo>
                <a:lnTo>
                  <a:pt x="53966" y="107388"/>
                </a:lnTo>
                <a:lnTo>
                  <a:pt x="53763" y="108203"/>
                </a:lnTo>
                <a:lnTo>
                  <a:pt x="53627" y="108746"/>
                </a:lnTo>
                <a:lnTo>
                  <a:pt x="53423" y="109153"/>
                </a:lnTo>
                <a:lnTo>
                  <a:pt x="53220" y="109357"/>
                </a:lnTo>
                <a:lnTo>
                  <a:pt x="52677" y="109493"/>
                </a:lnTo>
                <a:lnTo>
                  <a:pt x="51794" y="109696"/>
                </a:lnTo>
                <a:lnTo>
                  <a:pt x="49690" y="110036"/>
                </a:lnTo>
                <a:lnTo>
                  <a:pt x="48061" y="110307"/>
                </a:lnTo>
                <a:lnTo>
                  <a:pt x="47450" y="110443"/>
                </a:lnTo>
                <a:lnTo>
                  <a:pt x="47110" y="110511"/>
                </a:lnTo>
                <a:lnTo>
                  <a:pt x="47042" y="110579"/>
                </a:lnTo>
                <a:lnTo>
                  <a:pt x="47042" y="110783"/>
                </a:lnTo>
                <a:lnTo>
                  <a:pt x="47110" y="110850"/>
                </a:lnTo>
                <a:lnTo>
                  <a:pt x="47585" y="110918"/>
                </a:lnTo>
                <a:lnTo>
                  <a:pt x="48400" y="110986"/>
                </a:lnTo>
                <a:lnTo>
                  <a:pt x="51387" y="111054"/>
                </a:lnTo>
                <a:lnTo>
                  <a:pt x="56071" y="111122"/>
                </a:lnTo>
                <a:lnTo>
                  <a:pt x="87092" y="111122"/>
                </a:lnTo>
                <a:lnTo>
                  <a:pt x="91708" y="111054"/>
                </a:lnTo>
                <a:lnTo>
                  <a:pt x="94695" y="110986"/>
                </a:lnTo>
                <a:lnTo>
                  <a:pt x="95578" y="110918"/>
                </a:lnTo>
                <a:lnTo>
                  <a:pt x="96053" y="110850"/>
                </a:lnTo>
                <a:lnTo>
                  <a:pt x="96121" y="110783"/>
                </a:lnTo>
                <a:lnTo>
                  <a:pt x="96121" y="110579"/>
                </a:lnTo>
                <a:lnTo>
                  <a:pt x="96053" y="110511"/>
                </a:lnTo>
                <a:lnTo>
                  <a:pt x="95713" y="110443"/>
                </a:lnTo>
                <a:lnTo>
                  <a:pt x="95102" y="110307"/>
                </a:lnTo>
                <a:lnTo>
                  <a:pt x="93473" y="110036"/>
                </a:lnTo>
                <a:lnTo>
                  <a:pt x="91369" y="109696"/>
                </a:lnTo>
                <a:lnTo>
                  <a:pt x="90487" y="109493"/>
                </a:lnTo>
                <a:lnTo>
                  <a:pt x="89943" y="109357"/>
                </a:lnTo>
                <a:lnTo>
                  <a:pt x="89740" y="109153"/>
                </a:lnTo>
                <a:lnTo>
                  <a:pt x="89536" y="108746"/>
                </a:lnTo>
                <a:lnTo>
                  <a:pt x="89333" y="108203"/>
                </a:lnTo>
                <a:lnTo>
                  <a:pt x="89197" y="107388"/>
                </a:lnTo>
                <a:lnTo>
                  <a:pt x="88789" y="105284"/>
                </a:lnTo>
                <a:lnTo>
                  <a:pt x="88382" y="102297"/>
                </a:lnTo>
                <a:lnTo>
                  <a:pt x="88043" y="98971"/>
                </a:lnTo>
                <a:lnTo>
                  <a:pt x="87839" y="95713"/>
                </a:lnTo>
                <a:close/>
                <a:moveTo>
                  <a:pt x="47450" y="111054"/>
                </a:moveTo>
                <a:lnTo>
                  <a:pt x="47450" y="111122"/>
                </a:lnTo>
                <a:lnTo>
                  <a:pt x="47450" y="111393"/>
                </a:lnTo>
                <a:lnTo>
                  <a:pt x="47518" y="111461"/>
                </a:lnTo>
                <a:lnTo>
                  <a:pt x="48807" y="111529"/>
                </a:lnTo>
                <a:lnTo>
                  <a:pt x="52473" y="111597"/>
                </a:lnTo>
                <a:lnTo>
                  <a:pt x="62384" y="111665"/>
                </a:lnTo>
                <a:lnTo>
                  <a:pt x="80779" y="111665"/>
                </a:lnTo>
                <a:lnTo>
                  <a:pt x="90622" y="111597"/>
                </a:lnTo>
                <a:lnTo>
                  <a:pt x="94356" y="111529"/>
                </a:lnTo>
                <a:lnTo>
                  <a:pt x="95646" y="111461"/>
                </a:lnTo>
                <a:lnTo>
                  <a:pt x="95713" y="111393"/>
                </a:lnTo>
                <a:lnTo>
                  <a:pt x="95713" y="111122"/>
                </a:lnTo>
                <a:lnTo>
                  <a:pt x="95646" y="111054"/>
                </a:lnTo>
                <a:lnTo>
                  <a:pt x="94084" y="111122"/>
                </a:lnTo>
                <a:lnTo>
                  <a:pt x="91233" y="111190"/>
                </a:lnTo>
                <a:lnTo>
                  <a:pt x="80847" y="111258"/>
                </a:lnTo>
                <a:lnTo>
                  <a:pt x="62316" y="111258"/>
                </a:lnTo>
                <a:lnTo>
                  <a:pt x="51930" y="111190"/>
                </a:lnTo>
                <a:lnTo>
                  <a:pt x="49079" y="111122"/>
                </a:lnTo>
                <a:lnTo>
                  <a:pt x="47518" y="111054"/>
                </a:lnTo>
                <a:close/>
              </a:path>
            </a:pathLst>
          </a:custGeom>
          <a:solidFill>
            <a:srgbClr val="FFFFFF"/>
          </a:solidFill>
          <a:ln w="19050" cap="flat" cmpd="sng">
            <a:solidFill>
              <a:srgbClr val="1C458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Dosis"/>
              <a:ea typeface="Dosis"/>
              <a:cs typeface="Dosis"/>
              <a:sym typeface="Dosis"/>
            </a:endParaRPr>
          </a:p>
        </p:txBody>
      </p:sp>
      <p:sp>
        <p:nvSpPr>
          <p:cNvPr id="1566" name="Google Shape;1566;p97"/>
          <p:cNvSpPr txBox="1"/>
          <p:nvPr/>
        </p:nvSpPr>
        <p:spPr>
          <a:xfrm>
            <a:off x="2098950" y="4116175"/>
            <a:ext cx="4946100" cy="5769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latin typeface="Ubuntu"/>
                <a:ea typeface="Ubuntu"/>
                <a:cs typeface="Ubuntu"/>
                <a:sym typeface="Ubuntu"/>
              </a:rPr>
              <a:t>Lien vers notre salle de vidéoconférence : </a:t>
            </a:r>
            <a:r>
              <a:rPr lang="en" sz="2400" u="sng">
                <a:solidFill>
                  <a:schemeClr val="accent1"/>
                </a:solidFill>
                <a:latin typeface="Viga"/>
                <a:ea typeface="Viga"/>
                <a:cs typeface="Viga"/>
                <a:sym typeface="Viga"/>
                <a:hlinkClick r:id="rId4">
                  <a:extLst>
                    <a:ext uri="{A12FA001-AC4F-418D-AE19-62706E023703}">
                      <ahyp:hlinkClr xmlns:ahyp="http://schemas.microsoft.com/office/drawing/2018/hyperlinkcolor" val="tx"/>
                    </a:ext>
                  </a:extLst>
                </a:hlinkClick>
              </a:rPr>
              <a:t>http://recitmst.qc.ca/ecv-zoom</a:t>
            </a:r>
            <a:endParaRPr sz="2400" b="1">
              <a:solidFill>
                <a:schemeClr val="accent1"/>
              </a:solidFill>
              <a:latin typeface="Viga"/>
              <a:ea typeface="Viga"/>
              <a:cs typeface="Viga"/>
              <a:sym typeface="Viga"/>
            </a:endParaRPr>
          </a:p>
          <a:p>
            <a:pPr marL="0" lvl="0" indent="0" algn="ctr" rtl="0">
              <a:spcBef>
                <a:spcPts val="0"/>
              </a:spcBef>
              <a:spcAft>
                <a:spcPts val="0"/>
              </a:spcAft>
              <a:buNone/>
            </a:pPr>
            <a:endParaRPr>
              <a:latin typeface="Ubuntu"/>
              <a:ea typeface="Ubuntu"/>
              <a:cs typeface="Ubuntu"/>
              <a:sym typeface="Ubuntu"/>
            </a:endParaRPr>
          </a:p>
        </p:txBody>
      </p:sp>
      <p:pic>
        <p:nvPicPr>
          <p:cNvPr id="1567" name="Google Shape;1567;p97"/>
          <p:cNvPicPr preferRelativeResize="0"/>
          <p:nvPr/>
        </p:nvPicPr>
        <p:blipFill>
          <a:blip r:embed="rId5">
            <a:alphaModFix/>
          </a:blip>
          <a:stretch>
            <a:fillRect/>
          </a:stretch>
        </p:blipFill>
        <p:spPr>
          <a:xfrm>
            <a:off x="3092750" y="1988225"/>
            <a:ext cx="2958601" cy="1633199"/>
          </a:xfrm>
          <a:prstGeom prst="rect">
            <a:avLst/>
          </a:prstGeom>
          <a:noFill/>
          <a:ln>
            <a:noFill/>
          </a:ln>
        </p:spPr>
      </p:pic>
    </p:spTree>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Shape 1571"/>
        <p:cNvGrpSpPr/>
        <p:nvPr/>
      </p:nvGrpSpPr>
      <p:grpSpPr>
        <a:xfrm>
          <a:off x="0" y="0"/>
          <a:ext cx="0" cy="0"/>
          <a:chOff x="0" y="0"/>
          <a:chExt cx="0" cy="0"/>
        </a:xfrm>
      </p:grpSpPr>
      <p:sp>
        <p:nvSpPr>
          <p:cNvPr id="1572" name="Google Shape;1572;p98"/>
          <p:cNvSpPr/>
          <p:nvPr/>
        </p:nvSpPr>
        <p:spPr>
          <a:xfrm>
            <a:off x="-45200" y="0"/>
            <a:ext cx="9156900" cy="1127100"/>
          </a:xfrm>
          <a:prstGeom prst="rect">
            <a:avLst/>
          </a:prstGeom>
          <a:solidFill>
            <a:srgbClr val="0B53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 name="Google Shape;1573;p98"/>
          <p:cNvSpPr txBox="1">
            <a:spLocks noGrp="1"/>
          </p:cNvSpPr>
          <p:nvPr>
            <p:ph type="title" idx="4294967295"/>
          </p:nvPr>
        </p:nvSpPr>
        <p:spPr>
          <a:xfrm>
            <a:off x="157900" y="127350"/>
            <a:ext cx="8396700" cy="8724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sz="2500">
                <a:solidFill>
                  <a:schemeClr val="lt1"/>
                </a:solidFill>
                <a:latin typeface="Viga"/>
                <a:ea typeface="Viga"/>
                <a:cs typeface="Viga"/>
                <a:sym typeface="Viga"/>
              </a:rPr>
              <a:t>📑 Badge « Appropriation »</a:t>
            </a:r>
            <a:endParaRPr sz="2500">
              <a:solidFill>
                <a:schemeClr val="lt1"/>
              </a:solidFill>
              <a:latin typeface="Viga"/>
              <a:ea typeface="Viga"/>
              <a:cs typeface="Viga"/>
              <a:sym typeface="Viga"/>
            </a:endParaRPr>
          </a:p>
        </p:txBody>
      </p:sp>
      <p:sp>
        <p:nvSpPr>
          <p:cNvPr id="1574" name="Google Shape;1574;p98"/>
          <p:cNvSpPr txBox="1"/>
          <p:nvPr/>
        </p:nvSpPr>
        <p:spPr>
          <a:xfrm>
            <a:off x="491775" y="1322150"/>
            <a:ext cx="5377200" cy="2672100"/>
          </a:xfrm>
          <a:prstGeom prst="rect">
            <a:avLst/>
          </a:prstGeom>
          <a:noFill/>
          <a:ln>
            <a:noFill/>
          </a:ln>
        </p:spPr>
        <p:txBody>
          <a:bodyPr spcFirstLastPara="1" wrap="square" lIns="91425" tIns="91425" rIns="91425" bIns="91425" anchor="t" anchorCtr="0">
            <a:spAutoFit/>
          </a:bodyPr>
          <a:lstStyle/>
          <a:p>
            <a:pPr marL="457200" lvl="0" indent="-355600" algn="l" rtl="0">
              <a:spcBef>
                <a:spcPts val="0"/>
              </a:spcBef>
              <a:spcAft>
                <a:spcPts val="0"/>
              </a:spcAft>
              <a:buClr>
                <a:schemeClr val="dk2"/>
              </a:buClr>
              <a:buSzPts val="2000"/>
              <a:buFont typeface="Ubuntu"/>
              <a:buChar char="❏"/>
            </a:pPr>
            <a:r>
              <a:rPr lang="en" sz="2000">
                <a:solidFill>
                  <a:schemeClr val="dk2"/>
                </a:solidFill>
                <a:latin typeface="Ubuntu"/>
                <a:ea typeface="Ubuntu"/>
                <a:cs typeface="Ubuntu"/>
                <a:sym typeface="Ubuntu"/>
              </a:rPr>
              <a:t>Créer compte gratuit sur </a:t>
            </a:r>
            <a:r>
              <a:rPr lang="en" sz="2000" u="sng">
                <a:solidFill>
                  <a:schemeClr val="dk2"/>
                </a:solidFill>
                <a:latin typeface="Ubuntu"/>
                <a:ea typeface="Ubuntu"/>
                <a:cs typeface="Ubuntu"/>
                <a:sym typeface="Ubuntu"/>
                <a:hlinkClick r:id="rId3">
                  <a:extLst>
                    <a:ext uri="{A12FA001-AC4F-418D-AE19-62706E023703}">
                      <ahyp:hlinkClr xmlns:ahyp="http://schemas.microsoft.com/office/drawing/2018/hyperlinkcolor" val="tx"/>
                    </a:ext>
                  </a:extLst>
                </a:hlinkClick>
              </a:rPr>
              <a:t>Campus RÉCIT</a:t>
            </a:r>
            <a:r>
              <a:rPr lang="en" sz="2000">
                <a:solidFill>
                  <a:schemeClr val="dk2"/>
                </a:solidFill>
                <a:latin typeface="Ubuntu"/>
                <a:ea typeface="Ubuntu"/>
                <a:cs typeface="Ubuntu"/>
                <a:sym typeface="Ubuntu"/>
              </a:rPr>
              <a:t>;</a:t>
            </a:r>
            <a:endParaRPr sz="2000">
              <a:solidFill>
                <a:schemeClr val="dk2"/>
              </a:solidFill>
              <a:latin typeface="Ubuntu"/>
              <a:ea typeface="Ubuntu"/>
              <a:cs typeface="Ubuntu"/>
              <a:sym typeface="Ubuntu"/>
            </a:endParaRPr>
          </a:p>
          <a:p>
            <a:pPr marL="914400" lvl="1" indent="-355600" algn="l" rtl="0">
              <a:spcBef>
                <a:spcPts val="0"/>
              </a:spcBef>
              <a:spcAft>
                <a:spcPts val="0"/>
              </a:spcAft>
              <a:buClr>
                <a:schemeClr val="dk2"/>
              </a:buClr>
              <a:buSzPts val="2000"/>
              <a:buFont typeface="Ubuntu"/>
              <a:buChar char="❏"/>
            </a:pPr>
            <a:r>
              <a:rPr lang="en" sz="2000">
                <a:solidFill>
                  <a:schemeClr val="dk2"/>
                </a:solidFill>
                <a:latin typeface="Ubuntu"/>
                <a:ea typeface="Ubuntu"/>
                <a:cs typeface="Ubuntu"/>
                <a:sym typeface="Ubuntu"/>
              </a:rPr>
              <a:t>Valider le courriel, se connecter;</a:t>
            </a:r>
            <a:endParaRPr sz="2000">
              <a:solidFill>
                <a:schemeClr val="dk2"/>
              </a:solidFill>
              <a:latin typeface="Ubuntu"/>
              <a:ea typeface="Ubuntu"/>
              <a:cs typeface="Ubuntu"/>
              <a:sym typeface="Ubuntu"/>
            </a:endParaRPr>
          </a:p>
          <a:p>
            <a:pPr marL="914400" lvl="0" indent="0" algn="l" rtl="0">
              <a:spcBef>
                <a:spcPts val="0"/>
              </a:spcBef>
              <a:spcAft>
                <a:spcPts val="0"/>
              </a:spcAft>
              <a:buClr>
                <a:schemeClr val="dk1"/>
              </a:buClr>
              <a:buSzPts val="1100"/>
              <a:buFont typeface="Arial"/>
              <a:buNone/>
            </a:pPr>
            <a:endParaRPr sz="2000">
              <a:solidFill>
                <a:schemeClr val="dk2"/>
              </a:solidFill>
              <a:latin typeface="Ubuntu"/>
              <a:ea typeface="Ubuntu"/>
              <a:cs typeface="Ubuntu"/>
              <a:sym typeface="Ubuntu"/>
            </a:endParaRPr>
          </a:p>
          <a:p>
            <a:pPr marL="457200" lvl="0" indent="-355600" algn="l" rtl="0">
              <a:spcBef>
                <a:spcPts val="0"/>
              </a:spcBef>
              <a:spcAft>
                <a:spcPts val="0"/>
              </a:spcAft>
              <a:buClr>
                <a:schemeClr val="dk2"/>
              </a:buClr>
              <a:buSzPts val="2000"/>
              <a:buFont typeface="Ubuntu"/>
              <a:buChar char="❏"/>
            </a:pPr>
            <a:r>
              <a:rPr lang="en" sz="2000">
                <a:solidFill>
                  <a:schemeClr val="dk2"/>
                </a:solidFill>
                <a:latin typeface="Ubuntu"/>
                <a:ea typeface="Ubuntu"/>
                <a:cs typeface="Ubuntu"/>
                <a:sym typeface="Ubuntu"/>
              </a:rPr>
              <a:t>S’inscrire à l’autoformation </a:t>
            </a:r>
            <a:endParaRPr sz="2000">
              <a:solidFill>
                <a:schemeClr val="dk2"/>
              </a:solidFill>
              <a:latin typeface="Ubuntu"/>
              <a:ea typeface="Ubuntu"/>
              <a:cs typeface="Ubuntu"/>
              <a:sym typeface="Ubuntu"/>
            </a:endParaRPr>
          </a:p>
          <a:p>
            <a:pPr marL="457200" lvl="0" indent="0" algn="l" rtl="0">
              <a:spcBef>
                <a:spcPts val="0"/>
              </a:spcBef>
              <a:spcAft>
                <a:spcPts val="0"/>
              </a:spcAft>
              <a:buClr>
                <a:schemeClr val="dk1"/>
              </a:buClr>
              <a:buSzPts val="1100"/>
              <a:buFont typeface="Arial"/>
              <a:buNone/>
            </a:pPr>
            <a:r>
              <a:rPr lang="en" sz="2000">
                <a:solidFill>
                  <a:schemeClr val="dk2"/>
                </a:solidFill>
                <a:latin typeface="Ubuntu"/>
                <a:ea typeface="Ubuntu"/>
                <a:cs typeface="Ubuntu"/>
                <a:sym typeface="Ubuntu"/>
              </a:rPr>
              <a:t>« </a:t>
            </a:r>
            <a:r>
              <a:rPr lang="en" sz="2000" u="sng">
                <a:solidFill>
                  <a:schemeClr val="hlink"/>
                </a:solidFill>
                <a:latin typeface="Ubuntu"/>
                <a:ea typeface="Ubuntu"/>
                <a:cs typeface="Ubuntu"/>
                <a:sym typeface="Ubuntu"/>
                <a:hlinkClick r:id="rId4"/>
              </a:rPr>
              <a:t>Premiers pas avec </a:t>
            </a:r>
            <a:r>
              <a:rPr lang="en" sz="2000" u="sng">
                <a:solidFill>
                  <a:schemeClr val="hlink"/>
                </a:solidFill>
                <a:latin typeface="Ubuntu"/>
                <a:ea typeface="Ubuntu"/>
                <a:cs typeface="Ubuntu"/>
                <a:sym typeface="Ubuntu"/>
                <a:hlinkClick r:id="rId4"/>
              </a:rPr>
              <a:t>Scratch pour tous</a:t>
            </a:r>
            <a:r>
              <a:rPr lang="en" sz="2000" u="sng">
                <a:solidFill>
                  <a:schemeClr val="hlink"/>
                </a:solidFill>
                <a:latin typeface="Ubuntu"/>
                <a:ea typeface="Ubuntu"/>
                <a:cs typeface="Ubuntu"/>
                <a:sym typeface="Ubuntu"/>
                <a:hlinkClick r:id="rId4"/>
              </a:rPr>
              <a:t> </a:t>
            </a:r>
            <a:r>
              <a:rPr lang="en" sz="2000">
                <a:solidFill>
                  <a:schemeClr val="dk2"/>
                </a:solidFill>
                <a:latin typeface="Ubuntu"/>
                <a:ea typeface="Ubuntu"/>
                <a:cs typeface="Ubuntu"/>
                <a:sym typeface="Ubuntu"/>
              </a:rPr>
              <a:t>»; </a:t>
            </a:r>
            <a:endParaRPr sz="2000">
              <a:solidFill>
                <a:schemeClr val="dk2"/>
              </a:solidFill>
              <a:latin typeface="Ubuntu"/>
              <a:ea typeface="Ubuntu"/>
              <a:cs typeface="Ubuntu"/>
              <a:sym typeface="Ubuntu"/>
            </a:endParaRPr>
          </a:p>
          <a:p>
            <a:pPr marL="0" lvl="0" indent="0" algn="l" rtl="0">
              <a:spcBef>
                <a:spcPts val="0"/>
              </a:spcBef>
              <a:spcAft>
                <a:spcPts val="0"/>
              </a:spcAft>
              <a:buClr>
                <a:schemeClr val="dk1"/>
              </a:buClr>
              <a:buSzPts val="1100"/>
              <a:buFont typeface="Arial"/>
              <a:buNone/>
            </a:pPr>
            <a:endParaRPr sz="2000">
              <a:solidFill>
                <a:schemeClr val="dk2"/>
              </a:solidFill>
              <a:latin typeface="Ubuntu"/>
              <a:ea typeface="Ubuntu"/>
              <a:cs typeface="Ubuntu"/>
              <a:sym typeface="Ubuntu"/>
            </a:endParaRPr>
          </a:p>
          <a:p>
            <a:pPr marL="457200" lvl="0" indent="-355600" algn="l" rtl="0">
              <a:lnSpc>
                <a:spcPct val="80000"/>
              </a:lnSpc>
              <a:spcBef>
                <a:spcPts val="0"/>
              </a:spcBef>
              <a:spcAft>
                <a:spcPts val="0"/>
              </a:spcAft>
              <a:buClr>
                <a:schemeClr val="dk2"/>
              </a:buClr>
              <a:buSzPts val="2000"/>
              <a:buFont typeface="Ubuntu"/>
              <a:buChar char="❏"/>
            </a:pPr>
            <a:r>
              <a:rPr lang="en" sz="2000">
                <a:solidFill>
                  <a:schemeClr val="dk2"/>
                </a:solidFill>
                <a:latin typeface="Ubuntu"/>
                <a:ea typeface="Ubuntu"/>
                <a:cs typeface="Ubuntu"/>
                <a:sym typeface="Ubuntu"/>
              </a:rPr>
              <a:t>Voir </a:t>
            </a:r>
            <a:r>
              <a:rPr lang="en" sz="2000" u="sng">
                <a:solidFill>
                  <a:schemeClr val="hlink"/>
                </a:solidFill>
                <a:latin typeface="Ubuntu"/>
                <a:ea typeface="Ubuntu"/>
                <a:cs typeface="Ubuntu"/>
                <a:sym typeface="Ubuntu"/>
                <a:hlinkClick r:id="rId5"/>
              </a:rPr>
              <a:t>cette page</a:t>
            </a:r>
            <a:r>
              <a:rPr lang="en" sz="2000">
                <a:solidFill>
                  <a:schemeClr val="dk2"/>
                </a:solidFill>
                <a:latin typeface="Ubuntu"/>
                <a:ea typeface="Ubuntu"/>
                <a:cs typeface="Ubuntu"/>
                <a:sym typeface="Ubuntu"/>
              </a:rPr>
              <a:t>.</a:t>
            </a:r>
            <a:endParaRPr sz="2000">
              <a:solidFill>
                <a:schemeClr val="dk2"/>
              </a:solidFill>
              <a:latin typeface="Ubuntu"/>
              <a:ea typeface="Ubuntu"/>
              <a:cs typeface="Ubuntu"/>
              <a:sym typeface="Ubuntu"/>
            </a:endParaRPr>
          </a:p>
          <a:p>
            <a:pPr marL="0" lvl="0" indent="0" algn="l" rtl="0">
              <a:lnSpc>
                <a:spcPct val="80000"/>
              </a:lnSpc>
              <a:spcBef>
                <a:spcPts val="0"/>
              </a:spcBef>
              <a:spcAft>
                <a:spcPts val="0"/>
              </a:spcAft>
              <a:buNone/>
            </a:pPr>
            <a:endParaRPr sz="1800">
              <a:solidFill>
                <a:schemeClr val="dk2"/>
              </a:solidFill>
              <a:latin typeface="Ubuntu"/>
              <a:ea typeface="Ubuntu"/>
              <a:cs typeface="Ubuntu"/>
              <a:sym typeface="Ubuntu"/>
            </a:endParaRPr>
          </a:p>
          <a:p>
            <a:pPr marL="0" lvl="0" indent="0" algn="l" rtl="0">
              <a:lnSpc>
                <a:spcPct val="80000"/>
              </a:lnSpc>
              <a:spcBef>
                <a:spcPts val="0"/>
              </a:spcBef>
              <a:spcAft>
                <a:spcPts val="0"/>
              </a:spcAft>
              <a:buNone/>
            </a:pPr>
            <a:r>
              <a:rPr lang="en" i="1">
                <a:solidFill>
                  <a:schemeClr val="dk2"/>
                </a:solidFill>
                <a:latin typeface="Ubuntu"/>
                <a:ea typeface="Ubuntu"/>
                <a:cs typeface="Ubuntu"/>
                <a:sym typeface="Ubuntu"/>
              </a:rPr>
              <a:t>Note : le lien sera disponible que quelques heures.</a:t>
            </a:r>
            <a:endParaRPr sz="2000">
              <a:latin typeface="Ubuntu"/>
              <a:ea typeface="Ubuntu"/>
              <a:cs typeface="Ubuntu"/>
              <a:sym typeface="Ubuntu"/>
            </a:endParaRPr>
          </a:p>
        </p:txBody>
      </p:sp>
      <p:pic>
        <p:nvPicPr>
          <p:cNvPr id="1575" name="Google Shape;1575;p98"/>
          <p:cNvPicPr preferRelativeResize="0"/>
          <p:nvPr/>
        </p:nvPicPr>
        <p:blipFill>
          <a:blip r:embed="rId6">
            <a:alphaModFix/>
          </a:blip>
          <a:stretch>
            <a:fillRect/>
          </a:stretch>
        </p:blipFill>
        <p:spPr>
          <a:xfrm>
            <a:off x="4349400" y="2976200"/>
            <a:ext cx="1285875" cy="514350"/>
          </a:xfrm>
          <a:prstGeom prst="rect">
            <a:avLst/>
          </a:prstGeom>
          <a:noFill/>
          <a:ln>
            <a:noFill/>
          </a:ln>
        </p:spPr>
      </p:pic>
      <p:pic>
        <p:nvPicPr>
          <p:cNvPr id="1576" name="Google Shape;1576;p98"/>
          <p:cNvPicPr preferRelativeResize="0"/>
          <p:nvPr/>
        </p:nvPicPr>
        <p:blipFill>
          <a:blip r:embed="rId7">
            <a:alphaModFix/>
          </a:blip>
          <a:stretch>
            <a:fillRect/>
          </a:stretch>
        </p:blipFill>
        <p:spPr>
          <a:xfrm>
            <a:off x="6214950" y="1889100"/>
            <a:ext cx="2776650" cy="2369879"/>
          </a:xfrm>
          <a:prstGeom prst="rect">
            <a:avLst/>
          </a:prstGeom>
          <a:noFill/>
          <a:ln>
            <a:noFill/>
          </a:ln>
        </p:spPr>
      </p:pic>
    </p:spTree>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Shape 1580"/>
        <p:cNvGrpSpPr/>
        <p:nvPr/>
      </p:nvGrpSpPr>
      <p:grpSpPr>
        <a:xfrm>
          <a:off x="0" y="0"/>
          <a:ext cx="0" cy="0"/>
          <a:chOff x="0" y="0"/>
          <a:chExt cx="0" cy="0"/>
        </a:xfrm>
      </p:grpSpPr>
      <p:sp>
        <p:nvSpPr>
          <p:cNvPr id="1581" name="Google Shape;1581;p99"/>
          <p:cNvSpPr txBox="1">
            <a:spLocks noGrp="1"/>
          </p:cNvSpPr>
          <p:nvPr>
            <p:ph type="ctrTitle" idx="4294967295"/>
          </p:nvPr>
        </p:nvSpPr>
        <p:spPr>
          <a:xfrm>
            <a:off x="1761750" y="1598975"/>
            <a:ext cx="5620500" cy="7041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10000" b="1">
                <a:latin typeface="Viga"/>
                <a:ea typeface="Viga"/>
                <a:cs typeface="Viga"/>
                <a:sym typeface="Viga"/>
              </a:rPr>
              <a:t>MERCI !</a:t>
            </a:r>
            <a:endParaRPr sz="10000" b="1">
              <a:latin typeface="Viga"/>
              <a:ea typeface="Viga"/>
              <a:cs typeface="Viga"/>
              <a:sym typeface="Viga"/>
            </a:endParaRPr>
          </a:p>
        </p:txBody>
      </p:sp>
      <p:pic>
        <p:nvPicPr>
          <p:cNvPr id="1582" name="Google Shape;1582;p99"/>
          <p:cNvPicPr preferRelativeResize="0"/>
          <p:nvPr/>
        </p:nvPicPr>
        <p:blipFill>
          <a:blip r:embed="rId3">
            <a:alphaModFix/>
          </a:blip>
          <a:stretch>
            <a:fillRect/>
          </a:stretch>
        </p:blipFill>
        <p:spPr>
          <a:xfrm>
            <a:off x="2823537" y="178450"/>
            <a:ext cx="3496925" cy="1003900"/>
          </a:xfrm>
          <a:prstGeom prst="rect">
            <a:avLst/>
          </a:prstGeom>
          <a:noFill/>
          <a:ln>
            <a:noFill/>
          </a:ln>
        </p:spPr>
      </p:pic>
      <p:sp>
        <p:nvSpPr>
          <p:cNvPr id="1583" name="Google Shape;1583;p99"/>
          <p:cNvSpPr txBox="1"/>
          <p:nvPr/>
        </p:nvSpPr>
        <p:spPr>
          <a:xfrm>
            <a:off x="4142800" y="2643500"/>
            <a:ext cx="5128800" cy="1814100"/>
          </a:xfrm>
          <a:prstGeom prst="rect">
            <a:avLst/>
          </a:prstGeom>
          <a:noFill/>
          <a:ln>
            <a:noFill/>
          </a:ln>
        </p:spPr>
        <p:txBody>
          <a:bodyPr spcFirstLastPara="1" wrap="square" lIns="91425" tIns="91425" rIns="91425" bIns="91425" anchor="t" anchorCtr="0">
            <a:noAutofit/>
          </a:bodyPr>
          <a:lstStyle/>
          <a:p>
            <a:pPr marL="0" lvl="0" indent="0" algn="l" rtl="0">
              <a:spcBef>
                <a:spcPts val="600"/>
              </a:spcBef>
              <a:spcAft>
                <a:spcPts val="0"/>
              </a:spcAft>
              <a:buNone/>
            </a:pPr>
            <a:r>
              <a:rPr lang="en" sz="2500" u="sng">
                <a:solidFill>
                  <a:schemeClr val="hlink"/>
                </a:solidFill>
                <a:latin typeface="Ubuntu"/>
                <a:ea typeface="Ubuntu"/>
                <a:cs typeface="Ubuntu"/>
                <a:sym typeface="Ubuntu"/>
                <a:hlinkClick r:id="rId4"/>
              </a:rPr>
              <a:t>equipe@recitmst.qc.ca </a:t>
            </a:r>
            <a:endParaRPr sz="2500">
              <a:solidFill>
                <a:schemeClr val="dk2"/>
              </a:solidFill>
              <a:latin typeface="Ubuntu"/>
              <a:ea typeface="Ubuntu"/>
              <a:cs typeface="Ubuntu"/>
              <a:sym typeface="Ubuntu"/>
            </a:endParaRPr>
          </a:p>
          <a:p>
            <a:pPr marL="457200" lvl="0" indent="-330200" algn="l" rtl="0">
              <a:spcBef>
                <a:spcPts val="600"/>
              </a:spcBef>
              <a:spcAft>
                <a:spcPts val="0"/>
              </a:spcAft>
              <a:buClr>
                <a:schemeClr val="dk2"/>
              </a:buClr>
              <a:buSzPts val="1600"/>
              <a:buFont typeface="Ubuntu"/>
              <a:buChar char="❏"/>
            </a:pPr>
            <a:r>
              <a:rPr lang="en" sz="1600" u="sng">
                <a:solidFill>
                  <a:schemeClr val="dk2"/>
                </a:solidFill>
                <a:latin typeface="Ubuntu"/>
                <a:ea typeface="Ubuntu"/>
                <a:cs typeface="Ubuntu"/>
                <a:sym typeface="Ubuntu"/>
                <a:hlinkClick r:id="rId5">
                  <a:extLst>
                    <a:ext uri="{A12FA001-AC4F-418D-AE19-62706E023703}">
                      <ahyp:hlinkClr xmlns:ahyp="http://schemas.microsoft.com/office/drawing/2018/hyperlinkcolor" val="tx"/>
                    </a:ext>
                  </a:extLst>
                </a:hlinkClick>
              </a:rPr>
              <a:t>Page Facebook</a:t>
            </a:r>
            <a:endParaRPr sz="1600" u="sng">
              <a:solidFill>
                <a:schemeClr val="dk2"/>
              </a:solidFill>
              <a:latin typeface="Ubuntu"/>
              <a:ea typeface="Ubuntu"/>
              <a:cs typeface="Ubuntu"/>
              <a:sym typeface="Ubuntu"/>
            </a:endParaRPr>
          </a:p>
          <a:p>
            <a:pPr marL="457200" lvl="0" indent="-330200" algn="l" rtl="0">
              <a:spcBef>
                <a:spcPts val="0"/>
              </a:spcBef>
              <a:spcAft>
                <a:spcPts val="0"/>
              </a:spcAft>
              <a:buClr>
                <a:schemeClr val="dk2"/>
              </a:buClr>
              <a:buSzPts val="1600"/>
              <a:buFont typeface="Ubuntu"/>
              <a:buChar char="❏"/>
            </a:pPr>
            <a:r>
              <a:rPr lang="en" sz="1600" u="sng">
                <a:solidFill>
                  <a:schemeClr val="dk2"/>
                </a:solidFill>
                <a:latin typeface="Ubuntu"/>
                <a:ea typeface="Ubuntu"/>
                <a:cs typeface="Ubuntu"/>
                <a:sym typeface="Ubuntu"/>
                <a:hlinkClick r:id="rId6">
                  <a:extLst>
                    <a:ext uri="{A12FA001-AC4F-418D-AE19-62706E023703}">
                      <ahyp:hlinkClr xmlns:ahyp="http://schemas.microsoft.com/office/drawing/2018/hyperlinkcolor" val="tx"/>
                    </a:ext>
                  </a:extLst>
                </a:hlinkClick>
              </a:rPr>
              <a:t>Twitter</a:t>
            </a:r>
            <a:endParaRPr sz="1600" u="sng">
              <a:solidFill>
                <a:schemeClr val="dk2"/>
              </a:solidFill>
              <a:latin typeface="Ubuntu"/>
              <a:ea typeface="Ubuntu"/>
              <a:cs typeface="Ubuntu"/>
              <a:sym typeface="Ubuntu"/>
            </a:endParaRPr>
          </a:p>
          <a:p>
            <a:pPr marL="457200" lvl="0" indent="-330200" algn="l" rtl="0">
              <a:spcBef>
                <a:spcPts val="0"/>
              </a:spcBef>
              <a:spcAft>
                <a:spcPts val="0"/>
              </a:spcAft>
              <a:buClr>
                <a:schemeClr val="dk2"/>
              </a:buClr>
              <a:buSzPts val="1600"/>
              <a:buFont typeface="Ubuntu"/>
              <a:buChar char="❏"/>
            </a:pPr>
            <a:r>
              <a:rPr lang="en" sz="1600" u="sng">
                <a:solidFill>
                  <a:schemeClr val="dk2"/>
                </a:solidFill>
                <a:latin typeface="Ubuntu"/>
                <a:ea typeface="Ubuntu"/>
                <a:cs typeface="Ubuntu"/>
                <a:sym typeface="Ubuntu"/>
                <a:hlinkClick r:id="rId7">
                  <a:extLst>
                    <a:ext uri="{A12FA001-AC4F-418D-AE19-62706E023703}">
                      <ahyp:hlinkClr xmlns:ahyp="http://schemas.microsoft.com/office/drawing/2018/hyperlinkcolor" val="tx"/>
                    </a:ext>
                  </a:extLst>
                </a:hlinkClick>
              </a:rPr>
              <a:t>Chaîne YouTube</a:t>
            </a:r>
            <a:endParaRPr sz="900">
              <a:solidFill>
                <a:schemeClr val="dk2"/>
              </a:solidFill>
            </a:endParaRPr>
          </a:p>
        </p:txBody>
      </p:sp>
      <p:sp>
        <p:nvSpPr>
          <p:cNvPr id="1584" name="Google Shape;1584;p99"/>
          <p:cNvSpPr txBox="1"/>
          <p:nvPr/>
        </p:nvSpPr>
        <p:spPr>
          <a:xfrm>
            <a:off x="443038" y="2719700"/>
            <a:ext cx="3321300" cy="784800"/>
          </a:xfrm>
          <a:prstGeom prst="rect">
            <a:avLst/>
          </a:prstGeom>
          <a:noFill/>
          <a:ln>
            <a:noFill/>
          </a:ln>
        </p:spPr>
        <p:txBody>
          <a:bodyPr spcFirstLastPara="1" wrap="square" lIns="91425" tIns="91425" rIns="91425" bIns="91425" anchor="ctr" anchorCtr="0">
            <a:noAutofit/>
          </a:bodyPr>
          <a:lstStyle/>
          <a:p>
            <a:pPr marL="0" lvl="0" indent="0" algn="l" rtl="0">
              <a:spcBef>
                <a:spcPts val="600"/>
              </a:spcBef>
              <a:spcAft>
                <a:spcPts val="0"/>
              </a:spcAft>
              <a:buNone/>
            </a:pPr>
            <a:r>
              <a:rPr lang="en" sz="4300">
                <a:solidFill>
                  <a:srgbClr val="FAA22A"/>
                </a:solidFill>
                <a:latin typeface="Ubuntu"/>
                <a:ea typeface="Ubuntu"/>
                <a:cs typeface="Ubuntu"/>
                <a:sym typeface="Ubuntu"/>
              </a:rPr>
              <a:t>Questions?</a:t>
            </a:r>
            <a:endParaRPr sz="4300">
              <a:solidFill>
                <a:srgbClr val="FAA22A"/>
              </a:solidFill>
              <a:latin typeface="Ubuntu"/>
              <a:ea typeface="Ubuntu"/>
              <a:cs typeface="Ubuntu"/>
              <a:sym typeface="Ubuntu"/>
            </a:endParaRPr>
          </a:p>
        </p:txBody>
      </p:sp>
      <p:sp>
        <p:nvSpPr>
          <p:cNvPr id="1585" name="Google Shape;1585;p99"/>
          <p:cNvSpPr txBox="1"/>
          <p:nvPr/>
        </p:nvSpPr>
        <p:spPr>
          <a:xfrm>
            <a:off x="2451875" y="4528300"/>
            <a:ext cx="6512100" cy="363300"/>
          </a:xfrm>
          <a:prstGeom prst="rect">
            <a:avLst/>
          </a:prstGeom>
          <a:noFill/>
          <a:ln>
            <a:noFill/>
          </a:ln>
        </p:spPr>
        <p:txBody>
          <a:bodyPr spcFirstLastPara="1" wrap="square" lIns="91425" tIns="91425" rIns="91425" bIns="91425" anchor="t" anchorCtr="0">
            <a:noAutofit/>
          </a:bodyPr>
          <a:lstStyle/>
          <a:p>
            <a:pPr marL="0" lvl="0" indent="0" algn="l" rtl="0">
              <a:lnSpc>
                <a:spcPct val="80000"/>
              </a:lnSpc>
              <a:spcBef>
                <a:spcPts val="0"/>
              </a:spcBef>
              <a:spcAft>
                <a:spcPts val="0"/>
              </a:spcAft>
              <a:buNone/>
            </a:pPr>
            <a:r>
              <a:rPr lang="en" sz="800">
                <a:latin typeface="Ubuntu"/>
                <a:ea typeface="Ubuntu"/>
                <a:cs typeface="Ubuntu"/>
                <a:sym typeface="Ubuntu"/>
              </a:rPr>
              <a:t>Ces formations du </a:t>
            </a:r>
            <a:r>
              <a:rPr lang="en" sz="800" u="sng">
                <a:solidFill>
                  <a:schemeClr val="hlink"/>
                </a:solidFill>
                <a:latin typeface="Ubuntu"/>
                <a:ea typeface="Ubuntu"/>
                <a:cs typeface="Ubuntu"/>
                <a:sym typeface="Ubuntu"/>
                <a:hlinkClick r:id="rId4"/>
              </a:rPr>
              <a:t>RÉCIT MST</a:t>
            </a:r>
            <a:r>
              <a:rPr lang="en" sz="800">
                <a:latin typeface="Ubuntu"/>
                <a:ea typeface="Ubuntu"/>
                <a:cs typeface="Ubuntu"/>
                <a:sym typeface="Ubuntu"/>
              </a:rPr>
              <a:t> sont mises à disposition, sauf exception, selon les termes de la licence</a:t>
            </a:r>
            <a:r>
              <a:rPr lang="en" sz="800">
                <a:solidFill>
                  <a:schemeClr val="accent1"/>
                </a:solidFill>
                <a:latin typeface="Ubuntu"/>
                <a:ea typeface="Ubuntu"/>
                <a:cs typeface="Ubuntu"/>
                <a:sym typeface="Ubuntu"/>
              </a:rPr>
              <a:t> </a:t>
            </a:r>
            <a:r>
              <a:rPr lang="en" sz="800" u="sng">
                <a:solidFill>
                  <a:schemeClr val="accent1"/>
                </a:solidFill>
                <a:hlinkClick r:id="rId8">
                  <a:extLst>
                    <a:ext uri="{A12FA001-AC4F-418D-AE19-62706E023703}">
                      <ahyp:hlinkClr xmlns:ahyp="http://schemas.microsoft.com/office/drawing/2018/hyperlinkcolor" val="tx"/>
                    </a:ext>
                  </a:extLst>
                </a:hlinkClick>
              </a:rPr>
              <a:t>Licence Creative Commons Attribution - Pas d’Utilisation Commerciale - Partage dans les Mêmes Conditions 4.0 International</a:t>
            </a:r>
            <a:r>
              <a:rPr lang="en" sz="800">
                <a:solidFill>
                  <a:schemeClr val="accent1"/>
                </a:solidFill>
              </a:rPr>
              <a:t>.</a:t>
            </a:r>
            <a:r>
              <a:rPr lang="en" sz="800">
                <a:solidFill>
                  <a:schemeClr val="accent1"/>
                </a:solidFill>
                <a:highlight>
                  <a:srgbClr val="FFFF00"/>
                </a:highlight>
                <a:latin typeface="Ubuntu"/>
                <a:ea typeface="Ubuntu"/>
                <a:cs typeface="Ubuntu"/>
                <a:sym typeface="Ubuntu"/>
              </a:rPr>
              <a:t>  </a:t>
            </a:r>
            <a:endParaRPr sz="800">
              <a:solidFill>
                <a:schemeClr val="accent1"/>
              </a:solidFill>
              <a:highlight>
                <a:srgbClr val="FFFF00"/>
              </a:highlight>
              <a:latin typeface="Ubuntu"/>
              <a:ea typeface="Ubuntu"/>
              <a:cs typeface="Ubuntu"/>
              <a:sym typeface="Ubuntu"/>
            </a:endParaRPr>
          </a:p>
        </p:txBody>
      </p:sp>
      <p:pic>
        <p:nvPicPr>
          <p:cNvPr id="1586" name="Google Shape;1586;p99"/>
          <p:cNvPicPr preferRelativeResize="0"/>
          <p:nvPr/>
        </p:nvPicPr>
        <p:blipFill>
          <a:blip r:embed="rId9">
            <a:alphaModFix/>
          </a:blip>
          <a:stretch>
            <a:fillRect/>
          </a:stretch>
        </p:blipFill>
        <p:spPr>
          <a:xfrm>
            <a:off x="1699475" y="4552425"/>
            <a:ext cx="808425" cy="286175"/>
          </a:xfrm>
          <a:prstGeom prst="rect">
            <a:avLst/>
          </a:prstGeom>
          <a:noFill/>
          <a:ln>
            <a:noFill/>
          </a:ln>
        </p:spPr>
      </p:pic>
    </p:spTree>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bg>
      <p:bgPr>
        <a:gradFill>
          <a:gsLst>
            <a:gs pos="0">
              <a:srgbClr val="FFD966"/>
            </a:gs>
            <a:gs pos="100000">
              <a:srgbClr val="FF9900"/>
            </a:gs>
          </a:gsLst>
          <a:path path="circle">
            <a:fillToRect l="50000" t="50000" r="50000" b="50000"/>
          </a:path>
          <a:tileRect/>
        </a:gradFill>
        <a:effectLst/>
      </p:bgPr>
    </p:bg>
    <p:spTree>
      <p:nvGrpSpPr>
        <p:cNvPr id="1" name="Shape 1590"/>
        <p:cNvGrpSpPr/>
        <p:nvPr/>
      </p:nvGrpSpPr>
      <p:grpSpPr>
        <a:xfrm>
          <a:off x="0" y="0"/>
          <a:ext cx="0" cy="0"/>
          <a:chOff x="0" y="0"/>
          <a:chExt cx="0" cy="0"/>
        </a:xfrm>
      </p:grpSpPr>
      <p:pic>
        <p:nvPicPr>
          <p:cNvPr id="1591" name="Google Shape;1591;p100">
            <a:hlinkClick r:id="rId3"/>
          </p:cNvPr>
          <p:cNvPicPr preferRelativeResize="0"/>
          <p:nvPr/>
        </p:nvPicPr>
        <p:blipFill rotWithShape="1">
          <a:blip r:embed="rId4">
            <a:alphaModFix/>
          </a:blip>
          <a:srcRect/>
          <a:stretch/>
        </p:blipFill>
        <p:spPr>
          <a:xfrm>
            <a:off x="3426425" y="1451225"/>
            <a:ext cx="2291150" cy="550600"/>
          </a:xfrm>
          <a:prstGeom prst="rect">
            <a:avLst/>
          </a:prstGeom>
          <a:noFill/>
          <a:ln>
            <a:noFill/>
          </a:ln>
        </p:spPr>
      </p:pic>
      <p:sp>
        <p:nvSpPr>
          <p:cNvPr id="1592" name="Google Shape;1592;p100"/>
          <p:cNvSpPr txBox="1"/>
          <p:nvPr/>
        </p:nvSpPr>
        <p:spPr>
          <a:xfrm>
            <a:off x="1106100" y="2209500"/>
            <a:ext cx="6931800" cy="267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0"/>
              </a:spcAft>
              <a:buNone/>
            </a:pPr>
            <a:r>
              <a:rPr lang="en" sz="1800" b="1">
                <a:solidFill>
                  <a:srgbClr val="434343"/>
                </a:solidFill>
                <a:latin typeface="Montserrat"/>
                <a:ea typeface="Montserrat"/>
                <a:cs typeface="Montserrat"/>
                <a:sym typeface="Montserrat"/>
              </a:rPr>
              <a:t>Free templates for all your presentation needs</a:t>
            </a:r>
            <a:endParaRPr sz="1800" b="1">
              <a:solidFill>
                <a:srgbClr val="434343"/>
              </a:solidFill>
              <a:latin typeface="Montserrat"/>
              <a:ea typeface="Montserrat"/>
              <a:cs typeface="Montserrat"/>
              <a:sym typeface="Montserrat"/>
            </a:endParaRPr>
          </a:p>
        </p:txBody>
      </p:sp>
      <p:grpSp>
        <p:nvGrpSpPr>
          <p:cNvPr id="1593" name="Google Shape;1593;p100"/>
          <p:cNvGrpSpPr/>
          <p:nvPr/>
        </p:nvGrpSpPr>
        <p:grpSpPr>
          <a:xfrm>
            <a:off x="690575" y="3290132"/>
            <a:ext cx="7762851" cy="892418"/>
            <a:chOff x="801125" y="3213932"/>
            <a:chExt cx="7762851" cy="892418"/>
          </a:xfrm>
        </p:grpSpPr>
        <p:grpSp>
          <p:nvGrpSpPr>
            <p:cNvPr id="1594" name="Google Shape;1594;p100"/>
            <p:cNvGrpSpPr/>
            <p:nvPr/>
          </p:nvGrpSpPr>
          <p:grpSpPr>
            <a:xfrm>
              <a:off x="4845759" y="3213932"/>
              <a:ext cx="1695900" cy="892418"/>
              <a:chOff x="4845759" y="3213932"/>
              <a:chExt cx="1695900" cy="892418"/>
            </a:xfrm>
          </p:grpSpPr>
          <p:sp>
            <p:nvSpPr>
              <p:cNvPr id="1595" name="Google Shape;1595;p100"/>
              <p:cNvSpPr txBox="1"/>
              <p:nvPr/>
            </p:nvSpPr>
            <p:spPr>
              <a:xfrm>
                <a:off x="4845759" y="3469450"/>
                <a:ext cx="1695900" cy="6369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0"/>
                  </a:spcAft>
                  <a:buNone/>
                </a:pPr>
                <a:r>
                  <a:rPr lang="en" sz="1200">
                    <a:solidFill>
                      <a:srgbClr val="434343"/>
                    </a:solidFill>
                    <a:latin typeface="Montserrat"/>
                    <a:ea typeface="Montserrat"/>
                    <a:cs typeface="Montserrat"/>
                    <a:sym typeface="Montserrat"/>
                  </a:rPr>
                  <a:t>Ready to use, professional and customizable</a:t>
                </a:r>
                <a:endParaRPr sz="1200">
                  <a:solidFill>
                    <a:srgbClr val="434343"/>
                  </a:solidFill>
                  <a:latin typeface="Montserrat"/>
                  <a:ea typeface="Montserrat"/>
                  <a:cs typeface="Montserrat"/>
                  <a:sym typeface="Montserrat"/>
                </a:endParaRPr>
              </a:p>
            </p:txBody>
          </p:sp>
          <p:sp>
            <p:nvSpPr>
              <p:cNvPr id="1596" name="Google Shape;1596;p100"/>
              <p:cNvSpPr/>
              <p:nvPr/>
            </p:nvSpPr>
            <p:spPr>
              <a:xfrm>
                <a:off x="5603395" y="3213932"/>
                <a:ext cx="180627" cy="181175"/>
              </a:xfrm>
              <a:custGeom>
                <a:avLst/>
                <a:gdLst/>
                <a:ahLst/>
                <a:cxnLst/>
                <a:rect l="l" t="t" r="r" b="b"/>
                <a:pathLst>
                  <a:path w="5929" h="5947" extrusionOk="0">
                    <a:moveTo>
                      <a:pt x="4679" y="0"/>
                    </a:moveTo>
                    <a:lnTo>
                      <a:pt x="4567" y="19"/>
                    </a:lnTo>
                    <a:lnTo>
                      <a:pt x="4474" y="37"/>
                    </a:lnTo>
                    <a:lnTo>
                      <a:pt x="4381" y="93"/>
                    </a:lnTo>
                    <a:lnTo>
                      <a:pt x="4288" y="168"/>
                    </a:lnTo>
                    <a:lnTo>
                      <a:pt x="3747" y="690"/>
                    </a:lnTo>
                    <a:lnTo>
                      <a:pt x="3729" y="746"/>
                    </a:lnTo>
                    <a:lnTo>
                      <a:pt x="3710" y="802"/>
                    </a:lnTo>
                    <a:lnTo>
                      <a:pt x="3729" y="857"/>
                    </a:lnTo>
                    <a:lnTo>
                      <a:pt x="3747" y="895"/>
                    </a:lnTo>
                    <a:lnTo>
                      <a:pt x="5033" y="2181"/>
                    </a:lnTo>
                    <a:lnTo>
                      <a:pt x="5089" y="2218"/>
                    </a:lnTo>
                    <a:lnTo>
                      <a:pt x="5182" y="2218"/>
                    </a:lnTo>
                    <a:lnTo>
                      <a:pt x="5238" y="2181"/>
                    </a:lnTo>
                    <a:lnTo>
                      <a:pt x="5779" y="1640"/>
                    </a:lnTo>
                    <a:lnTo>
                      <a:pt x="5835" y="1566"/>
                    </a:lnTo>
                    <a:lnTo>
                      <a:pt x="5891" y="1473"/>
                    </a:lnTo>
                    <a:lnTo>
                      <a:pt x="5928" y="1361"/>
                    </a:lnTo>
                    <a:lnTo>
                      <a:pt x="5928" y="1249"/>
                    </a:lnTo>
                    <a:lnTo>
                      <a:pt x="5928" y="1156"/>
                    </a:lnTo>
                    <a:lnTo>
                      <a:pt x="5891" y="1044"/>
                    </a:lnTo>
                    <a:lnTo>
                      <a:pt x="5835" y="951"/>
                    </a:lnTo>
                    <a:lnTo>
                      <a:pt x="5779" y="857"/>
                    </a:lnTo>
                    <a:lnTo>
                      <a:pt x="5071" y="168"/>
                    </a:lnTo>
                    <a:lnTo>
                      <a:pt x="4977" y="93"/>
                    </a:lnTo>
                    <a:lnTo>
                      <a:pt x="4884" y="37"/>
                    </a:lnTo>
                    <a:lnTo>
                      <a:pt x="4791" y="19"/>
                    </a:lnTo>
                    <a:lnTo>
                      <a:pt x="4679" y="0"/>
                    </a:lnTo>
                    <a:close/>
                    <a:moveTo>
                      <a:pt x="3393" y="1883"/>
                    </a:moveTo>
                    <a:lnTo>
                      <a:pt x="3449" y="1920"/>
                    </a:lnTo>
                    <a:lnTo>
                      <a:pt x="3486" y="1976"/>
                    </a:lnTo>
                    <a:lnTo>
                      <a:pt x="3505" y="2050"/>
                    </a:lnTo>
                    <a:lnTo>
                      <a:pt x="3486" y="2106"/>
                    </a:lnTo>
                    <a:lnTo>
                      <a:pt x="3449" y="2162"/>
                    </a:lnTo>
                    <a:lnTo>
                      <a:pt x="1660" y="3952"/>
                    </a:lnTo>
                    <a:lnTo>
                      <a:pt x="1604" y="3970"/>
                    </a:lnTo>
                    <a:lnTo>
                      <a:pt x="1548" y="3989"/>
                    </a:lnTo>
                    <a:lnTo>
                      <a:pt x="1492" y="3970"/>
                    </a:lnTo>
                    <a:lnTo>
                      <a:pt x="1436" y="3952"/>
                    </a:lnTo>
                    <a:lnTo>
                      <a:pt x="1399" y="3896"/>
                    </a:lnTo>
                    <a:lnTo>
                      <a:pt x="1380" y="3821"/>
                    </a:lnTo>
                    <a:lnTo>
                      <a:pt x="1399" y="3765"/>
                    </a:lnTo>
                    <a:lnTo>
                      <a:pt x="1436" y="3709"/>
                    </a:lnTo>
                    <a:lnTo>
                      <a:pt x="3225" y="1920"/>
                    </a:lnTo>
                    <a:lnTo>
                      <a:pt x="3281" y="1883"/>
                    </a:lnTo>
                    <a:close/>
                    <a:moveTo>
                      <a:pt x="1007" y="4362"/>
                    </a:moveTo>
                    <a:lnTo>
                      <a:pt x="1007" y="4921"/>
                    </a:lnTo>
                    <a:lnTo>
                      <a:pt x="1566" y="4921"/>
                    </a:lnTo>
                    <a:lnTo>
                      <a:pt x="1566" y="5331"/>
                    </a:lnTo>
                    <a:lnTo>
                      <a:pt x="821" y="5462"/>
                    </a:lnTo>
                    <a:lnTo>
                      <a:pt x="467" y="5107"/>
                    </a:lnTo>
                    <a:lnTo>
                      <a:pt x="597" y="4362"/>
                    </a:lnTo>
                    <a:close/>
                    <a:moveTo>
                      <a:pt x="3337" y="1118"/>
                    </a:moveTo>
                    <a:lnTo>
                      <a:pt x="3300" y="1156"/>
                    </a:lnTo>
                    <a:lnTo>
                      <a:pt x="243" y="4213"/>
                    </a:lnTo>
                    <a:lnTo>
                      <a:pt x="1" y="5611"/>
                    </a:lnTo>
                    <a:lnTo>
                      <a:pt x="1" y="5685"/>
                    </a:lnTo>
                    <a:lnTo>
                      <a:pt x="1" y="5741"/>
                    </a:lnTo>
                    <a:lnTo>
                      <a:pt x="38" y="5816"/>
                    </a:lnTo>
                    <a:lnTo>
                      <a:pt x="75" y="5853"/>
                    </a:lnTo>
                    <a:lnTo>
                      <a:pt x="131" y="5890"/>
                    </a:lnTo>
                    <a:lnTo>
                      <a:pt x="187" y="5928"/>
                    </a:lnTo>
                    <a:lnTo>
                      <a:pt x="243" y="5946"/>
                    </a:lnTo>
                    <a:lnTo>
                      <a:pt x="317" y="5928"/>
                    </a:lnTo>
                    <a:lnTo>
                      <a:pt x="1734" y="5685"/>
                    </a:lnTo>
                    <a:lnTo>
                      <a:pt x="4772" y="2647"/>
                    </a:lnTo>
                    <a:lnTo>
                      <a:pt x="4810" y="2591"/>
                    </a:lnTo>
                    <a:lnTo>
                      <a:pt x="4810" y="2535"/>
                    </a:lnTo>
                    <a:lnTo>
                      <a:pt x="4810" y="2498"/>
                    </a:lnTo>
                    <a:lnTo>
                      <a:pt x="4772" y="2442"/>
                    </a:lnTo>
                    <a:lnTo>
                      <a:pt x="3486" y="1156"/>
                    </a:lnTo>
                    <a:lnTo>
                      <a:pt x="3449" y="1118"/>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4343"/>
                  </a:solidFill>
                </a:endParaRPr>
              </a:p>
            </p:txBody>
          </p:sp>
        </p:grpSp>
        <p:grpSp>
          <p:nvGrpSpPr>
            <p:cNvPr id="1597" name="Google Shape;1597;p100"/>
            <p:cNvGrpSpPr/>
            <p:nvPr/>
          </p:nvGrpSpPr>
          <p:grpSpPr>
            <a:xfrm>
              <a:off x="2823442" y="3214222"/>
              <a:ext cx="1695900" cy="892128"/>
              <a:chOff x="2823442" y="3214222"/>
              <a:chExt cx="1695900" cy="892128"/>
            </a:xfrm>
          </p:grpSpPr>
          <p:sp>
            <p:nvSpPr>
              <p:cNvPr id="1598" name="Google Shape;1598;p100"/>
              <p:cNvSpPr txBox="1"/>
              <p:nvPr/>
            </p:nvSpPr>
            <p:spPr>
              <a:xfrm>
                <a:off x="2823442" y="3469450"/>
                <a:ext cx="1695900" cy="6369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0"/>
                  </a:spcAft>
                  <a:buNone/>
                </a:pPr>
                <a:r>
                  <a:rPr lang="en" sz="1200">
                    <a:solidFill>
                      <a:srgbClr val="434343"/>
                    </a:solidFill>
                    <a:latin typeface="Montserrat"/>
                    <a:ea typeface="Montserrat"/>
                    <a:cs typeface="Montserrat"/>
                    <a:sym typeface="Montserrat"/>
                  </a:rPr>
                  <a:t>100% free for personal or commercial use</a:t>
                </a:r>
                <a:endParaRPr sz="1200">
                  <a:solidFill>
                    <a:srgbClr val="434343"/>
                  </a:solidFill>
                  <a:latin typeface="Montserrat"/>
                  <a:ea typeface="Montserrat"/>
                  <a:cs typeface="Montserrat"/>
                  <a:sym typeface="Montserrat"/>
                </a:endParaRPr>
              </a:p>
            </p:txBody>
          </p:sp>
          <p:sp>
            <p:nvSpPr>
              <p:cNvPr id="1599" name="Google Shape;1599;p100"/>
              <p:cNvSpPr/>
              <p:nvPr/>
            </p:nvSpPr>
            <p:spPr>
              <a:xfrm>
                <a:off x="3569730" y="3214222"/>
                <a:ext cx="203323" cy="180597"/>
              </a:xfrm>
              <a:custGeom>
                <a:avLst/>
                <a:gdLst/>
                <a:ahLst/>
                <a:cxnLst/>
                <a:rect l="l" t="t" r="r" b="b"/>
                <a:pathLst>
                  <a:path w="6674" h="5928" extrusionOk="0">
                    <a:moveTo>
                      <a:pt x="2443" y="0"/>
                    </a:moveTo>
                    <a:lnTo>
                      <a:pt x="2275" y="37"/>
                    </a:lnTo>
                    <a:lnTo>
                      <a:pt x="2126" y="93"/>
                    </a:lnTo>
                    <a:lnTo>
                      <a:pt x="1995" y="187"/>
                    </a:lnTo>
                    <a:lnTo>
                      <a:pt x="1846" y="336"/>
                    </a:lnTo>
                    <a:lnTo>
                      <a:pt x="1753" y="503"/>
                    </a:lnTo>
                    <a:lnTo>
                      <a:pt x="1697" y="690"/>
                    </a:lnTo>
                    <a:lnTo>
                      <a:pt x="1660" y="876"/>
                    </a:lnTo>
                    <a:lnTo>
                      <a:pt x="1678" y="1063"/>
                    </a:lnTo>
                    <a:lnTo>
                      <a:pt x="1716" y="1249"/>
                    </a:lnTo>
                    <a:lnTo>
                      <a:pt x="1809" y="1417"/>
                    </a:lnTo>
                    <a:lnTo>
                      <a:pt x="1921" y="1566"/>
                    </a:lnTo>
                    <a:lnTo>
                      <a:pt x="3188" y="2889"/>
                    </a:lnTo>
                    <a:lnTo>
                      <a:pt x="3263" y="2945"/>
                    </a:lnTo>
                    <a:lnTo>
                      <a:pt x="3337" y="2964"/>
                    </a:lnTo>
                    <a:lnTo>
                      <a:pt x="3412" y="2945"/>
                    </a:lnTo>
                    <a:lnTo>
                      <a:pt x="3487" y="2889"/>
                    </a:lnTo>
                    <a:lnTo>
                      <a:pt x="4754" y="1566"/>
                    </a:lnTo>
                    <a:lnTo>
                      <a:pt x="4866" y="1417"/>
                    </a:lnTo>
                    <a:lnTo>
                      <a:pt x="4940" y="1249"/>
                    </a:lnTo>
                    <a:lnTo>
                      <a:pt x="4996" y="1063"/>
                    </a:lnTo>
                    <a:lnTo>
                      <a:pt x="5015" y="876"/>
                    </a:lnTo>
                    <a:lnTo>
                      <a:pt x="4978" y="690"/>
                    </a:lnTo>
                    <a:lnTo>
                      <a:pt x="4922" y="503"/>
                    </a:lnTo>
                    <a:lnTo>
                      <a:pt x="4810" y="336"/>
                    </a:lnTo>
                    <a:lnTo>
                      <a:pt x="4679" y="187"/>
                    </a:lnTo>
                    <a:lnTo>
                      <a:pt x="4549" y="93"/>
                    </a:lnTo>
                    <a:lnTo>
                      <a:pt x="4381" y="37"/>
                    </a:lnTo>
                    <a:lnTo>
                      <a:pt x="4232" y="0"/>
                    </a:lnTo>
                    <a:lnTo>
                      <a:pt x="4064" y="0"/>
                    </a:lnTo>
                    <a:lnTo>
                      <a:pt x="3897" y="19"/>
                    </a:lnTo>
                    <a:lnTo>
                      <a:pt x="3747" y="75"/>
                    </a:lnTo>
                    <a:lnTo>
                      <a:pt x="3598" y="168"/>
                    </a:lnTo>
                    <a:lnTo>
                      <a:pt x="3468" y="280"/>
                    </a:lnTo>
                    <a:lnTo>
                      <a:pt x="3337" y="429"/>
                    </a:lnTo>
                    <a:lnTo>
                      <a:pt x="3207" y="280"/>
                    </a:lnTo>
                    <a:lnTo>
                      <a:pt x="3076" y="168"/>
                    </a:lnTo>
                    <a:lnTo>
                      <a:pt x="2927" y="75"/>
                    </a:lnTo>
                    <a:lnTo>
                      <a:pt x="2778" y="19"/>
                    </a:lnTo>
                    <a:lnTo>
                      <a:pt x="2610" y="0"/>
                    </a:lnTo>
                    <a:close/>
                    <a:moveTo>
                      <a:pt x="2219" y="3691"/>
                    </a:moveTo>
                    <a:lnTo>
                      <a:pt x="1995" y="3728"/>
                    </a:lnTo>
                    <a:lnTo>
                      <a:pt x="1772" y="3784"/>
                    </a:lnTo>
                    <a:lnTo>
                      <a:pt x="1548" y="3877"/>
                    </a:lnTo>
                    <a:lnTo>
                      <a:pt x="1362" y="4008"/>
                    </a:lnTo>
                    <a:lnTo>
                      <a:pt x="821" y="4436"/>
                    </a:lnTo>
                    <a:lnTo>
                      <a:pt x="187" y="4436"/>
                    </a:lnTo>
                    <a:lnTo>
                      <a:pt x="113" y="4455"/>
                    </a:lnTo>
                    <a:lnTo>
                      <a:pt x="57" y="4492"/>
                    </a:lnTo>
                    <a:lnTo>
                      <a:pt x="1" y="4548"/>
                    </a:lnTo>
                    <a:lnTo>
                      <a:pt x="1" y="4623"/>
                    </a:lnTo>
                    <a:lnTo>
                      <a:pt x="1" y="5741"/>
                    </a:lnTo>
                    <a:lnTo>
                      <a:pt x="1" y="5816"/>
                    </a:lnTo>
                    <a:lnTo>
                      <a:pt x="57" y="5872"/>
                    </a:lnTo>
                    <a:lnTo>
                      <a:pt x="113" y="5909"/>
                    </a:lnTo>
                    <a:lnTo>
                      <a:pt x="187" y="5928"/>
                    </a:lnTo>
                    <a:lnTo>
                      <a:pt x="4325" y="5928"/>
                    </a:lnTo>
                    <a:lnTo>
                      <a:pt x="4437" y="5909"/>
                    </a:lnTo>
                    <a:lnTo>
                      <a:pt x="4568" y="5890"/>
                    </a:lnTo>
                    <a:lnTo>
                      <a:pt x="4679" y="5834"/>
                    </a:lnTo>
                    <a:lnTo>
                      <a:pt x="4791" y="5760"/>
                    </a:lnTo>
                    <a:lnTo>
                      <a:pt x="6543" y="4362"/>
                    </a:lnTo>
                    <a:lnTo>
                      <a:pt x="6599" y="4306"/>
                    </a:lnTo>
                    <a:lnTo>
                      <a:pt x="6637" y="4231"/>
                    </a:lnTo>
                    <a:lnTo>
                      <a:pt x="6674" y="4157"/>
                    </a:lnTo>
                    <a:lnTo>
                      <a:pt x="6674" y="4082"/>
                    </a:lnTo>
                    <a:lnTo>
                      <a:pt x="6674" y="4008"/>
                    </a:lnTo>
                    <a:lnTo>
                      <a:pt x="6655" y="3933"/>
                    </a:lnTo>
                    <a:lnTo>
                      <a:pt x="6618" y="3859"/>
                    </a:lnTo>
                    <a:lnTo>
                      <a:pt x="6543" y="3784"/>
                    </a:lnTo>
                    <a:lnTo>
                      <a:pt x="6506" y="3747"/>
                    </a:lnTo>
                    <a:lnTo>
                      <a:pt x="6432" y="3728"/>
                    </a:lnTo>
                    <a:lnTo>
                      <a:pt x="6376" y="3709"/>
                    </a:lnTo>
                    <a:lnTo>
                      <a:pt x="6301" y="3709"/>
                    </a:lnTo>
                    <a:lnTo>
                      <a:pt x="6171" y="3728"/>
                    </a:lnTo>
                    <a:lnTo>
                      <a:pt x="6115" y="3747"/>
                    </a:lnTo>
                    <a:lnTo>
                      <a:pt x="6059" y="3784"/>
                    </a:lnTo>
                    <a:lnTo>
                      <a:pt x="4978" y="4641"/>
                    </a:lnTo>
                    <a:lnTo>
                      <a:pt x="4885" y="4716"/>
                    </a:lnTo>
                    <a:lnTo>
                      <a:pt x="4773" y="4772"/>
                    </a:lnTo>
                    <a:lnTo>
                      <a:pt x="4642" y="4809"/>
                    </a:lnTo>
                    <a:lnTo>
                      <a:pt x="3095" y="4809"/>
                    </a:lnTo>
                    <a:lnTo>
                      <a:pt x="3039" y="4772"/>
                    </a:lnTo>
                    <a:lnTo>
                      <a:pt x="2983" y="4716"/>
                    </a:lnTo>
                    <a:lnTo>
                      <a:pt x="2965" y="4660"/>
                    </a:lnTo>
                    <a:lnTo>
                      <a:pt x="2965" y="4586"/>
                    </a:lnTo>
                    <a:lnTo>
                      <a:pt x="3002" y="4511"/>
                    </a:lnTo>
                    <a:lnTo>
                      <a:pt x="3076" y="4455"/>
                    </a:lnTo>
                    <a:lnTo>
                      <a:pt x="3151" y="4436"/>
                    </a:lnTo>
                    <a:lnTo>
                      <a:pt x="4120" y="4436"/>
                    </a:lnTo>
                    <a:lnTo>
                      <a:pt x="4195" y="4418"/>
                    </a:lnTo>
                    <a:lnTo>
                      <a:pt x="4307" y="4362"/>
                    </a:lnTo>
                    <a:lnTo>
                      <a:pt x="4363" y="4306"/>
                    </a:lnTo>
                    <a:lnTo>
                      <a:pt x="4400" y="4250"/>
                    </a:lnTo>
                    <a:lnTo>
                      <a:pt x="4419" y="4194"/>
                    </a:lnTo>
                    <a:lnTo>
                      <a:pt x="4437" y="4138"/>
                    </a:lnTo>
                    <a:lnTo>
                      <a:pt x="4456" y="4045"/>
                    </a:lnTo>
                    <a:lnTo>
                      <a:pt x="4437" y="3970"/>
                    </a:lnTo>
                    <a:lnTo>
                      <a:pt x="4400" y="3896"/>
                    </a:lnTo>
                    <a:lnTo>
                      <a:pt x="4363" y="3821"/>
                    </a:lnTo>
                    <a:lnTo>
                      <a:pt x="4307" y="3784"/>
                    </a:lnTo>
                    <a:lnTo>
                      <a:pt x="4232" y="3728"/>
                    </a:lnTo>
                    <a:lnTo>
                      <a:pt x="4158" y="3709"/>
                    </a:lnTo>
                    <a:lnTo>
                      <a:pt x="4083" y="369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4343"/>
                  </a:solidFill>
                </a:endParaRPr>
              </a:p>
            </p:txBody>
          </p:sp>
        </p:grpSp>
        <p:grpSp>
          <p:nvGrpSpPr>
            <p:cNvPr id="1600" name="Google Shape;1600;p100"/>
            <p:cNvGrpSpPr/>
            <p:nvPr/>
          </p:nvGrpSpPr>
          <p:grpSpPr>
            <a:xfrm>
              <a:off x="6868076" y="3213932"/>
              <a:ext cx="1695900" cy="892418"/>
              <a:chOff x="6868076" y="3213932"/>
              <a:chExt cx="1695900" cy="892418"/>
            </a:xfrm>
          </p:grpSpPr>
          <p:sp>
            <p:nvSpPr>
              <p:cNvPr id="1601" name="Google Shape;1601;p100"/>
              <p:cNvSpPr txBox="1"/>
              <p:nvPr/>
            </p:nvSpPr>
            <p:spPr>
              <a:xfrm>
                <a:off x="6868076" y="3469450"/>
                <a:ext cx="1695900" cy="6369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0"/>
                  </a:spcAft>
                  <a:buNone/>
                </a:pPr>
                <a:r>
                  <a:rPr lang="en" sz="1200">
                    <a:solidFill>
                      <a:srgbClr val="434343"/>
                    </a:solidFill>
                    <a:latin typeface="Montserrat"/>
                    <a:ea typeface="Montserrat"/>
                    <a:cs typeface="Montserrat"/>
                    <a:sym typeface="Montserrat"/>
                  </a:rPr>
                  <a:t>Blow your audience away with attractive visuals</a:t>
                </a:r>
                <a:endParaRPr sz="1200">
                  <a:solidFill>
                    <a:srgbClr val="434343"/>
                  </a:solidFill>
                  <a:latin typeface="Montserrat"/>
                  <a:ea typeface="Montserrat"/>
                  <a:cs typeface="Montserrat"/>
                  <a:sym typeface="Montserrat"/>
                </a:endParaRPr>
              </a:p>
            </p:txBody>
          </p:sp>
          <p:sp>
            <p:nvSpPr>
              <p:cNvPr id="1602" name="Google Shape;1602;p100"/>
              <p:cNvSpPr/>
              <p:nvPr/>
            </p:nvSpPr>
            <p:spPr>
              <a:xfrm>
                <a:off x="7625712" y="3213932"/>
                <a:ext cx="180627" cy="181175"/>
              </a:xfrm>
              <a:custGeom>
                <a:avLst/>
                <a:gdLst/>
                <a:ahLst/>
                <a:cxnLst/>
                <a:rect l="l" t="t" r="r" b="b"/>
                <a:pathLst>
                  <a:path w="5929" h="5947" extrusionOk="0">
                    <a:moveTo>
                      <a:pt x="784" y="4940"/>
                    </a:moveTo>
                    <a:lnTo>
                      <a:pt x="839" y="4958"/>
                    </a:lnTo>
                    <a:lnTo>
                      <a:pt x="933" y="5014"/>
                    </a:lnTo>
                    <a:lnTo>
                      <a:pt x="989" y="5107"/>
                    </a:lnTo>
                    <a:lnTo>
                      <a:pt x="1007" y="5145"/>
                    </a:lnTo>
                    <a:lnTo>
                      <a:pt x="1007" y="5201"/>
                    </a:lnTo>
                    <a:lnTo>
                      <a:pt x="1007" y="5257"/>
                    </a:lnTo>
                    <a:lnTo>
                      <a:pt x="989" y="5313"/>
                    </a:lnTo>
                    <a:lnTo>
                      <a:pt x="933" y="5406"/>
                    </a:lnTo>
                    <a:lnTo>
                      <a:pt x="839" y="5462"/>
                    </a:lnTo>
                    <a:lnTo>
                      <a:pt x="784" y="5480"/>
                    </a:lnTo>
                    <a:lnTo>
                      <a:pt x="672" y="5480"/>
                    </a:lnTo>
                    <a:lnTo>
                      <a:pt x="634" y="5462"/>
                    </a:lnTo>
                    <a:lnTo>
                      <a:pt x="541" y="5406"/>
                    </a:lnTo>
                    <a:lnTo>
                      <a:pt x="485" y="5313"/>
                    </a:lnTo>
                    <a:lnTo>
                      <a:pt x="467" y="5257"/>
                    </a:lnTo>
                    <a:lnTo>
                      <a:pt x="448" y="5201"/>
                    </a:lnTo>
                    <a:lnTo>
                      <a:pt x="467" y="5145"/>
                    </a:lnTo>
                    <a:lnTo>
                      <a:pt x="485" y="5107"/>
                    </a:lnTo>
                    <a:lnTo>
                      <a:pt x="541" y="5014"/>
                    </a:lnTo>
                    <a:lnTo>
                      <a:pt x="634" y="4958"/>
                    </a:lnTo>
                    <a:lnTo>
                      <a:pt x="672" y="4940"/>
                    </a:lnTo>
                    <a:close/>
                    <a:moveTo>
                      <a:pt x="206" y="2610"/>
                    </a:moveTo>
                    <a:lnTo>
                      <a:pt x="168" y="2628"/>
                    </a:lnTo>
                    <a:lnTo>
                      <a:pt x="75" y="2684"/>
                    </a:lnTo>
                    <a:lnTo>
                      <a:pt x="19" y="2777"/>
                    </a:lnTo>
                    <a:lnTo>
                      <a:pt x="1" y="2833"/>
                    </a:lnTo>
                    <a:lnTo>
                      <a:pt x="1" y="2889"/>
                    </a:lnTo>
                    <a:lnTo>
                      <a:pt x="1" y="5667"/>
                    </a:lnTo>
                    <a:lnTo>
                      <a:pt x="1" y="5723"/>
                    </a:lnTo>
                    <a:lnTo>
                      <a:pt x="19" y="5779"/>
                    </a:lnTo>
                    <a:lnTo>
                      <a:pt x="75" y="5872"/>
                    </a:lnTo>
                    <a:lnTo>
                      <a:pt x="168" y="5928"/>
                    </a:lnTo>
                    <a:lnTo>
                      <a:pt x="206" y="5946"/>
                    </a:lnTo>
                    <a:lnTo>
                      <a:pt x="1250" y="5946"/>
                    </a:lnTo>
                    <a:lnTo>
                      <a:pt x="1305" y="5928"/>
                    </a:lnTo>
                    <a:lnTo>
                      <a:pt x="1399" y="5872"/>
                    </a:lnTo>
                    <a:lnTo>
                      <a:pt x="1455" y="5779"/>
                    </a:lnTo>
                    <a:lnTo>
                      <a:pt x="1473" y="5723"/>
                    </a:lnTo>
                    <a:lnTo>
                      <a:pt x="1473" y="5667"/>
                    </a:lnTo>
                    <a:lnTo>
                      <a:pt x="1473" y="2889"/>
                    </a:lnTo>
                    <a:lnTo>
                      <a:pt x="1473" y="2833"/>
                    </a:lnTo>
                    <a:lnTo>
                      <a:pt x="1455" y="2777"/>
                    </a:lnTo>
                    <a:lnTo>
                      <a:pt x="1399" y="2684"/>
                    </a:lnTo>
                    <a:lnTo>
                      <a:pt x="1305" y="2628"/>
                    </a:lnTo>
                    <a:lnTo>
                      <a:pt x="1250" y="2610"/>
                    </a:lnTo>
                    <a:close/>
                    <a:moveTo>
                      <a:pt x="3617" y="0"/>
                    </a:moveTo>
                    <a:lnTo>
                      <a:pt x="3524" y="19"/>
                    </a:lnTo>
                    <a:lnTo>
                      <a:pt x="3468" y="75"/>
                    </a:lnTo>
                    <a:lnTo>
                      <a:pt x="3393" y="168"/>
                    </a:lnTo>
                    <a:lnTo>
                      <a:pt x="3337" y="261"/>
                    </a:lnTo>
                    <a:lnTo>
                      <a:pt x="3263" y="485"/>
                    </a:lnTo>
                    <a:lnTo>
                      <a:pt x="3225" y="671"/>
                    </a:lnTo>
                    <a:lnTo>
                      <a:pt x="3169" y="858"/>
                    </a:lnTo>
                    <a:lnTo>
                      <a:pt x="3114" y="1044"/>
                    </a:lnTo>
                    <a:lnTo>
                      <a:pt x="3039" y="1212"/>
                    </a:lnTo>
                    <a:lnTo>
                      <a:pt x="2983" y="1286"/>
                    </a:lnTo>
                    <a:lnTo>
                      <a:pt x="2927" y="1361"/>
                    </a:lnTo>
                    <a:lnTo>
                      <a:pt x="2797" y="1510"/>
                    </a:lnTo>
                    <a:lnTo>
                      <a:pt x="2666" y="1659"/>
                    </a:lnTo>
                    <a:lnTo>
                      <a:pt x="2442" y="1995"/>
                    </a:lnTo>
                    <a:lnTo>
                      <a:pt x="2200" y="2330"/>
                    </a:lnTo>
                    <a:lnTo>
                      <a:pt x="2051" y="2498"/>
                    </a:lnTo>
                    <a:lnTo>
                      <a:pt x="1883" y="2666"/>
                    </a:lnTo>
                    <a:lnTo>
                      <a:pt x="1865" y="2722"/>
                    </a:lnTo>
                    <a:lnTo>
                      <a:pt x="1846" y="2777"/>
                    </a:lnTo>
                    <a:lnTo>
                      <a:pt x="1846" y="5257"/>
                    </a:lnTo>
                    <a:lnTo>
                      <a:pt x="1865" y="5313"/>
                    </a:lnTo>
                    <a:lnTo>
                      <a:pt x="1883" y="5350"/>
                    </a:lnTo>
                    <a:lnTo>
                      <a:pt x="1939" y="5387"/>
                    </a:lnTo>
                    <a:lnTo>
                      <a:pt x="1995" y="5387"/>
                    </a:lnTo>
                    <a:lnTo>
                      <a:pt x="2126" y="5406"/>
                    </a:lnTo>
                    <a:lnTo>
                      <a:pt x="2293" y="5462"/>
                    </a:lnTo>
                    <a:lnTo>
                      <a:pt x="2592" y="5573"/>
                    </a:lnTo>
                    <a:lnTo>
                      <a:pt x="2890" y="5704"/>
                    </a:lnTo>
                    <a:lnTo>
                      <a:pt x="3225" y="5816"/>
                    </a:lnTo>
                    <a:lnTo>
                      <a:pt x="3393" y="5872"/>
                    </a:lnTo>
                    <a:lnTo>
                      <a:pt x="3580" y="5909"/>
                    </a:lnTo>
                    <a:lnTo>
                      <a:pt x="3785" y="5946"/>
                    </a:lnTo>
                    <a:lnTo>
                      <a:pt x="4400" y="5946"/>
                    </a:lnTo>
                    <a:lnTo>
                      <a:pt x="4586" y="5928"/>
                    </a:lnTo>
                    <a:lnTo>
                      <a:pt x="4772" y="5909"/>
                    </a:lnTo>
                    <a:lnTo>
                      <a:pt x="4940" y="5853"/>
                    </a:lnTo>
                    <a:lnTo>
                      <a:pt x="5108" y="5797"/>
                    </a:lnTo>
                    <a:lnTo>
                      <a:pt x="5238" y="5723"/>
                    </a:lnTo>
                    <a:lnTo>
                      <a:pt x="5332" y="5611"/>
                    </a:lnTo>
                    <a:lnTo>
                      <a:pt x="5388" y="5499"/>
                    </a:lnTo>
                    <a:lnTo>
                      <a:pt x="5425" y="5368"/>
                    </a:lnTo>
                    <a:lnTo>
                      <a:pt x="5425" y="5238"/>
                    </a:lnTo>
                    <a:lnTo>
                      <a:pt x="5406" y="5089"/>
                    </a:lnTo>
                    <a:lnTo>
                      <a:pt x="5481" y="4996"/>
                    </a:lnTo>
                    <a:lnTo>
                      <a:pt x="5537" y="4902"/>
                    </a:lnTo>
                    <a:lnTo>
                      <a:pt x="5574" y="4809"/>
                    </a:lnTo>
                    <a:lnTo>
                      <a:pt x="5611" y="4697"/>
                    </a:lnTo>
                    <a:lnTo>
                      <a:pt x="5630" y="4567"/>
                    </a:lnTo>
                    <a:lnTo>
                      <a:pt x="5630" y="4455"/>
                    </a:lnTo>
                    <a:lnTo>
                      <a:pt x="5630" y="4325"/>
                    </a:lnTo>
                    <a:lnTo>
                      <a:pt x="5593" y="4213"/>
                    </a:lnTo>
                    <a:lnTo>
                      <a:pt x="5667" y="4101"/>
                    </a:lnTo>
                    <a:lnTo>
                      <a:pt x="5723" y="3989"/>
                    </a:lnTo>
                    <a:lnTo>
                      <a:pt x="5742" y="3877"/>
                    </a:lnTo>
                    <a:lnTo>
                      <a:pt x="5779" y="3747"/>
                    </a:lnTo>
                    <a:lnTo>
                      <a:pt x="5779" y="3635"/>
                    </a:lnTo>
                    <a:lnTo>
                      <a:pt x="5760" y="3523"/>
                    </a:lnTo>
                    <a:lnTo>
                      <a:pt x="5742" y="3393"/>
                    </a:lnTo>
                    <a:lnTo>
                      <a:pt x="5704" y="3299"/>
                    </a:lnTo>
                    <a:lnTo>
                      <a:pt x="5798" y="3169"/>
                    </a:lnTo>
                    <a:lnTo>
                      <a:pt x="5872" y="3038"/>
                    </a:lnTo>
                    <a:lnTo>
                      <a:pt x="5909" y="2889"/>
                    </a:lnTo>
                    <a:lnTo>
                      <a:pt x="5928" y="2722"/>
                    </a:lnTo>
                    <a:lnTo>
                      <a:pt x="5909" y="2591"/>
                    </a:lnTo>
                    <a:lnTo>
                      <a:pt x="5872" y="2461"/>
                    </a:lnTo>
                    <a:lnTo>
                      <a:pt x="5816" y="2349"/>
                    </a:lnTo>
                    <a:lnTo>
                      <a:pt x="5723" y="2256"/>
                    </a:lnTo>
                    <a:lnTo>
                      <a:pt x="5630" y="2162"/>
                    </a:lnTo>
                    <a:lnTo>
                      <a:pt x="5518" y="2106"/>
                    </a:lnTo>
                    <a:lnTo>
                      <a:pt x="5388" y="2069"/>
                    </a:lnTo>
                    <a:lnTo>
                      <a:pt x="5238" y="2051"/>
                    </a:lnTo>
                    <a:lnTo>
                      <a:pt x="4064" y="2051"/>
                    </a:lnTo>
                    <a:lnTo>
                      <a:pt x="4101" y="1920"/>
                    </a:lnTo>
                    <a:lnTo>
                      <a:pt x="4157" y="1808"/>
                    </a:lnTo>
                    <a:lnTo>
                      <a:pt x="4288" y="1566"/>
                    </a:lnTo>
                    <a:lnTo>
                      <a:pt x="4344" y="1435"/>
                    </a:lnTo>
                    <a:lnTo>
                      <a:pt x="4400" y="1286"/>
                    </a:lnTo>
                    <a:lnTo>
                      <a:pt x="4437" y="1119"/>
                    </a:lnTo>
                    <a:lnTo>
                      <a:pt x="4456" y="951"/>
                    </a:lnTo>
                    <a:lnTo>
                      <a:pt x="4437" y="802"/>
                    </a:lnTo>
                    <a:lnTo>
                      <a:pt x="4418" y="671"/>
                    </a:lnTo>
                    <a:lnTo>
                      <a:pt x="4400" y="541"/>
                    </a:lnTo>
                    <a:lnTo>
                      <a:pt x="4362" y="447"/>
                    </a:lnTo>
                    <a:lnTo>
                      <a:pt x="4306" y="354"/>
                    </a:lnTo>
                    <a:lnTo>
                      <a:pt x="4251" y="280"/>
                    </a:lnTo>
                    <a:lnTo>
                      <a:pt x="4195" y="205"/>
                    </a:lnTo>
                    <a:lnTo>
                      <a:pt x="4139" y="168"/>
                    </a:lnTo>
                    <a:lnTo>
                      <a:pt x="3990" y="75"/>
                    </a:lnTo>
                    <a:lnTo>
                      <a:pt x="3859" y="37"/>
                    </a:lnTo>
                    <a:lnTo>
                      <a:pt x="3729" y="19"/>
                    </a:lnTo>
                    <a:lnTo>
                      <a:pt x="3617"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4343"/>
                  </a:solidFill>
                </a:endParaRPr>
              </a:p>
            </p:txBody>
          </p:sp>
        </p:grpSp>
        <p:grpSp>
          <p:nvGrpSpPr>
            <p:cNvPr id="1603" name="Google Shape;1603;p100"/>
            <p:cNvGrpSpPr/>
            <p:nvPr/>
          </p:nvGrpSpPr>
          <p:grpSpPr>
            <a:xfrm>
              <a:off x="801125" y="3214206"/>
              <a:ext cx="1695900" cy="892144"/>
              <a:chOff x="801125" y="3214206"/>
              <a:chExt cx="1695900" cy="892144"/>
            </a:xfrm>
          </p:grpSpPr>
          <p:sp>
            <p:nvSpPr>
              <p:cNvPr id="1604" name="Google Shape;1604;p100"/>
              <p:cNvSpPr txBox="1"/>
              <p:nvPr/>
            </p:nvSpPr>
            <p:spPr>
              <a:xfrm>
                <a:off x="801125" y="3469450"/>
                <a:ext cx="1695900" cy="6369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0"/>
                  </a:spcAft>
                  <a:buNone/>
                </a:pPr>
                <a:r>
                  <a:rPr lang="en" sz="1200">
                    <a:solidFill>
                      <a:srgbClr val="434343"/>
                    </a:solidFill>
                    <a:latin typeface="Montserrat"/>
                    <a:ea typeface="Montserrat"/>
                    <a:cs typeface="Montserrat"/>
                    <a:sym typeface="Montserrat"/>
                  </a:rPr>
                  <a:t>For PowerPoint and Google Slides</a:t>
                </a:r>
                <a:endParaRPr sz="1200">
                  <a:solidFill>
                    <a:srgbClr val="434343"/>
                  </a:solidFill>
                  <a:latin typeface="Montserrat"/>
                  <a:ea typeface="Montserrat"/>
                  <a:cs typeface="Montserrat"/>
                  <a:sym typeface="Montserrat"/>
                </a:endParaRPr>
              </a:p>
            </p:txBody>
          </p:sp>
          <p:sp>
            <p:nvSpPr>
              <p:cNvPr id="1605" name="Google Shape;1605;p100"/>
              <p:cNvSpPr/>
              <p:nvPr/>
            </p:nvSpPr>
            <p:spPr>
              <a:xfrm>
                <a:off x="1535764" y="3214206"/>
                <a:ext cx="226629" cy="180627"/>
              </a:xfrm>
              <a:custGeom>
                <a:avLst/>
                <a:gdLst/>
                <a:ahLst/>
                <a:cxnLst/>
                <a:rect l="l" t="t" r="r" b="b"/>
                <a:pathLst>
                  <a:path w="7439" h="5929" extrusionOk="0">
                    <a:moveTo>
                      <a:pt x="5947" y="728"/>
                    </a:moveTo>
                    <a:lnTo>
                      <a:pt x="5947" y="3710"/>
                    </a:lnTo>
                    <a:lnTo>
                      <a:pt x="1492" y="3710"/>
                    </a:lnTo>
                    <a:lnTo>
                      <a:pt x="1492" y="728"/>
                    </a:lnTo>
                    <a:close/>
                    <a:moveTo>
                      <a:pt x="1194" y="1"/>
                    </a:moveTo>
                    <a:lnTo>
                      <a:pt x="1101" y="38"/>
                    </a:lnTo>
                    <a:lnTo>
                      <a:pt x="989" y="94"/>
                    </a:lnTo>
                    <a:lnTo>
                      <a:pt x="914" y="150"/>
                    </a:lnTo>
                    <a:lnTo>
                      <a:pt x="840" y="243"/>
                    </a:lnTo>
                    <a:lnTo>
                      <a:pt x="802" y="336"/>
                    </a:lnTo>
                    <a:lnTo>
                      <a:pt x="765" y="430"/>
                    </a:lnTo>
                    <a:lnTo>
                      <a:pt x="746" y="542"/>
                    </a:lnTo>
                    <a:lnTo>
                      <a:pt x="746" y="4437"/>
                    </a:lnTo>
                    <a:lnTo>
                      <a:pt x="6693" y="4437"/>
                    </a:lnTo>
                    <a:lnTo>
                      <a:pt x="6693" y="542"/>
                    </a:lnTo>
                    <a:lnTo>
                      <a:pt x="6674" y="430"/>
                    </a:lnTo>
                    <a:lnTo>
                      <a:pt x="6655" y="336"/>
                    </a:lnTo>
                    <a:lnTo>
                      <a:pt x="6599" y="243"/>
                    </a:lnTo>
                    <a:lnTo>
                      <a:pt x="6525" y="150"/>
                    </a:lnTo>
                    <a:lnTo>
                      <a:pt x="6450" y="94"/>
                    </a:lnTo>
                    <a:lnTo>
                      <a:pt x="6357" y="38"/>
                    </a:lnTo>
                    <a:lnTo>
                      <a:pt x="6245" y="1"/>
                    </a:lnTo>
                    <a:close/>
                    <a:moveTo>
                      <a:pt x="187" y="4810"/>
                    </a:moveTo>
                    <a:lnTo>
                      <a:pt x="131" y="4829"/>
                    </a:lnTo>
                    <a:lnTo>
                      <a:pt x="57" y="4866"/>
                    </a:lnTo>
                    <a:lnTo>
                      <a:pt x="20" y="4941"/>
                    </a:lnTo>
                    <a:lnTo>
                      <a:pt x="1" y="4996"/>
                    </a:lnTo>
                    <a:lnTo>
                      <a:pt x="1" y="5183"/>
                    </a:lnTo>
                    <a:lnTo>
                      <a:pt x="20" y="5332"/>
                    </a:lnTo>
                    <a:lnTo>
                      <a:pt x="75" y="5481"/>
                    </a:lnTo>
                    <a:lnTo>
                      <a:pt x="131" y="5612"/>
                    </a:lnTo>
                    <a:lnTo>
                      <a:pt x="225" y="5705"/>
                    </a:lnTo>
                    <a:lnTo>
                      <a:pt x="336" y="5798"/>
                    </a:lnTo>
                    <a:lnTo>
                      <a:pt x="467" y="5873"/>
                    </a:lnTo>
                    <a:lnTo>
                      <a:pt x="597" y="5910"/>
                    </a:lnTo>
                    <a:lnTo>
                      <a:pt x="746" y="5928"/>
                    </a:lnTo>
                    <a:lnTo>
                      <a:pt x="6693" y="5928"/>
                    </a:lnTo>
                    <a:lnTo>
                      <a:pt x="6842" y="5910"/>
                    </a:lnTo>
                    <a:lnTo>
                      <a:pt x="6972" y="5873"/>
                    </a:lnTo>
                    <a:lnTo>
                      <a:pt x="7103" y="5798"/>
                    </a:lnTo>
                    <a:lnTo>
                      <a:pt x="7214" y="5705"/>
                    </a:lnTo>
                    <a:lnTo>
                      <a:pt x="7308" y="5612"/>
                    </a:lnTo>
                    <a:lnTo>
                      <a:pt x="7382" y="5481"/>
                    </a:lnTo>
                    <a:lnTo>
                      <a:pt x="7420" y="5332"/>
                    </a:lnTo>
                    <a:lnTo>
                      <a:pt x="7438" y="5183"/>
                    </a:lnTo>
                    <a:lnTo>
                      <a:pt x="7438" y="4996"/>
                    </a:lnTo>
                    <a:lnTo>
                      <a:pt x="7420" y="4941"/>
                    </a:lnTo>
                    <a:lnTo>
                      <a:pt x="7382" y="4866"/>
                    </a:lnTo>
                    <a:lnTo>
                      <a:pt x="7326" y="4829"/>
                    </a:lnTo>
                    <a:lnTo>
                      <a:pt x="7252" y="4810"/>
                    </a:lnTo>
                    <a:lnTo>
                      <a:pt x="4437" y="4810"/>
                    </a:lnTo>
                    <a:lnTo>
                      <a:pt x="4419" y="4903"/>
                    </a:lnTo>
                    <a:lnTo>
                      <a:pt x="4400" y="4978"/>
                    </a:lnTo>
                    <a:lnTo>
                      <a:pt x="4363" y="5034"/>
                    </a:lnTo>
                    <a:lnTo>
                      <a:pt x="4325" y="5090"/>
                    </a:lnTo>
                    <a:lnTo>
                      <a:pt x="4269" y="5127"/>
                    </a:lnTo>
                    <a:lnTo>
                      <a:pt x="4195" y="5164"/>
                    </a:lnTo>
                    <a:lnTo>
                      <a:pt x="4139" y="5183"/>
                    </a:lnTo>
                    <a:lnTo>
                      <a:pt x="3263" y="5183"/>
                    </a:lnTo>
                    <a:lnTo>
                      <a:pt x="3207" y="5146"/>
                    </a:lnTo>
                    <a:lnTo>
                      <a:pt x="3132" y="5108"/>
                    </a:lnTo>
                    <a:lnTo>
                      <a:pt x="3076" y="5071"/>
                    </a:lnTo>
                    <a:lnTo>
                      <a:pt x="3039" y="5015"/>
                    </a:lnTo>
                    <a:lnTo>
                      <a:pt x="3002" y="4941"/>
                    </a:lnTo>
                    <a:lnTo>
                      <a:pt x="2983" y="4885"/>
                    </a:lnTo>
                    <a:lnTo>
                      <a:pt x="2965" y="481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4343"/>
                  </a:solidFill>
                </a:endParaRPr>
              </a:p>
            </p:txBody>
          </p:sp>
        </p:grpSp>
      </p:grpSp>
    </p:spTree>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1333"/>
        <p:cNvGrpSpPr/>
        <p:nvPr/>
      </p:nvGrpSpPr>
      <p:grpSpPr>
        <a:xfrm>
          <a:off x="0" y="0"/>
          <a:ext cx="0" cy="0"/>
          <a:chOff x="0" y="0"/>
          <a:chExt cx="0" cy="0"/>
        </a:xfrm>
      </p:grpSpPr>
      <p:sp>
        <p:nvSpPr>
          <p:cNvPr id="1334" name="Google Shape;1334;p75"/>
          <p:cNvSpPr txBox="1">
            <a:spLocks noGrp="1"/>
          </p:cNvSpPr>
          <p:nvPr>
            <p:ph type="title"/>
          </p:nvPr>
        </p:nvSpPr>
        <p:spPr>
          <a:xfrm>
            <a:off x="729769" y="190783"/>
            <a:ext cx="6140400" cy="6570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latin typeface="Viga"/>
                <a:ea typeface="Viga"/>
                <a:cs typeface="Viga"/>
                <a:sym typeface="Viga"/>
              </a:rPr>
              <a:t>Plan</a:t>
            </a:r>
            <a:endParaRPr>
              <a:latin typeface="Viga"/>
              <a:ea typeface="Viga"/>
              <a:cs typeface="Viga"/>
              <a:sym typeface="Viga"/>
            </a:endParaRPr>
          </a:p>
        </p:txBody>
      </p:sp>
      <p:sp>
        <p:nvSpPr>
          <p:cNvPr id="1335" name="Google Shape;1335;p75"/>
          <p:cNvSpPr txBox="1">
            <a:spLocks noGrp="1"/>
          </p:cNvSpPr>
          <p:nvPr>
            <p:ph type="body" idx="1"/>
          </p:nvPr>
        </p:nvSpPr>
        <p:spPr>
          <a:xfrm>
            <a:off x="747925" y="1152850"/>
            <a:ext cx="7217400" cy="3760800"/>
          </a:xfrm>
          <a:prstGeom prst="rect">
            <a:avLst/>
          </a:prstGeom>
        </p:spPr>
        <p:txBody>
          <a:bodyPr spcFirstLastPara="1" wrap="square" lIns="91425" tIns="91425" rIns="91425" bIns="91425" anchor="t" anchorCtr="0">
            <a:noAutofit/>
          </a:bodyPr>
          <a:lstStyle/>
          <a:p>
            <a:pPr marL="0" lvl="0" indent="0" algn="l" rtl="0">
              <a:spcBef>
                <a:spcPts val="600"/>
              </a:spcBef>
              <a:spcAft>
                <a:spcPts val="0"/>
              </a:spcAft>
              <a:buNone/>
            </a:pPr>
            <a:r>
              <a:rPr lang="en">
                <a:solidFill>
                  <a:schemeClr val="accent1"/>
                </a:solidFill>
                <a:latin typeface="Ubuntu"/>
                <a:ea typeface="Ubuntu"/>
                <a:cs typeface="Ubuntu"/>
                <a:sym typeface="Ubuntu"/>
              </a:rPr>
              <a:t>-RÉCIT</a:t>
            </a:r>
            <a:endParaRPr>
              <a:solidFill>
                <a:schemeClr val="accent1"/>
              </a:solidFill>
              <a:latin typeface="Ubuntu"/>
              <a:ea typeface="Ubuntu"/>
              <a:cs typeface="Ubuntu"/>
              <a:sym typeface="Ubuntu"/>
            </a:endParaRPr>
          </a:p>
          <a:p>
            <a:pPr marL="0" lvl="0" indent="0" algn="l" rtl="0">
              <a:spcBef>
                <a:spcPts val="600"/>
              </a:spcBef>
              <a:spcAft>
                <a:spcPts val="0"/>
              </a:spcAft>
              <a:buNone/>
            </a:pPr>
            <a:r>
              <a:rPr lang="en">
                <a:solidFill>
                  <a:schemeClr val="accent1"/>
                </a:solidFill>
                <a:latin typeface="Ubuntu"/>
                <a:ea typeface="Ubuntu"/>
                <a:cs typeface="Ubuntu"/>
                <a:sym typeface="Ubuntu"/>
              </a:rPr>
              <a:t>-Pourquoi programmer?</a:t>
            </a:r>
            <a:endParaRPr>
              <a:solidFill>
                <a:schemeClr val="accent1"/>
              </a:solidFill>
              <a:latin typeface="Ubuntu"/>
              <a:ea typeface="Ubuntu"/>
              <a:cs typeface="Ubuntu"/>
              <a:sym typeface="Ubuntu"/>
            </a:endParaRPr>
          </a:p>
          <a:p>
            <a:pPr marL="0" lvl="0" indent="0" algn="l" rtl="0">
              <a:spcBef>
                <a:spcPts val="600"/>
              </a:spcBef>
              <a:spcAft>
                <a:spcPts val="0"/>
              </a:spcAft>
              <a:buNone/>
            </a:pPr>
            <a:r>
              <a:rPr lang="en">
                <a:solidFill>
                  <a:schemeClr val="accent1"/>
                </a:solidFill>
                <a:latin typeface="Ubuntu"/>
                <a:ea typeface="Ubuntu"/>
                <a:cs typeface="Ubuntu"/>
                <a:sym typeface="Ubuntu"/>
              </a:rPr>
              <a:t>-Présentation de Scratch en mathématique</a:t>
            </a:r>
            <a:endParaRPr>
              <a:solidFill>
                <a:schemeClr val="accent1"/>
              </a:solidFill>
              <a:latin typeface="Ubuntu"/>
              <a:ea typeface="Ubuntu"/>
              <a:cs typeface="Ubuntu"/>
              <a:sym typeface="Ubuntu"/>
            </a:endParaRPr>
          </a:p>
          <a:p>
            <a:pPr marL="0" lvl="0" indent="0" algn="l" rtl="0">
              <a:spcBef>
                <a:spcPts val="600"/>
              </a:spcBef>
              <a:spcAft>
                <a:spcPts val="0"/>
              </a:spcAft>
              <a:buNone/>
            </a:pPr>
            <a:r>
              <a:rPr lang="en">
                <a:solidFill>
                  <a:schemeClr val="accent1"/>
                </a:solidFill>
                <a:latin typeface="Ubuntu"/>
                <a:ea typeface="Ubuntu"/>
                <a:cs typeface="Ubuntu"/>
                <a:sym typeface="Ubuntu"/>
              </a:rPr>
              <a:t>-Exploration mains sur les touches </a:t>
            </a:r>
            <a:endParaRPr>
              <a:solidFill>
                <a:schemeClr val="accent1"/>
              </a:solidFill>
              <a:latin typeface="Ubuntu"/>
              <a:ea typeface="Ubuntu"/>
              <a:cs typeface="Ubuntu"/>
              <a:sym typeface="Ubuntu"/>
            </a:endParaRPr>
          </a:p>
          <a:p>
            <a:pPr marL="0" lvl="0" indent="0" algn="l" rtl="0">
              <a:spcBef>
                <a:spcPts val="600"/>
              </a:spcBef>
              <a:spcAft>
                <a:spcPts val="0"/>
              </a:spcAft>
              <a:buNone/>
            </a:pPr>
            <a:r>
              <a:rPr lang="en">
                <a:solidFill>
                  <a:schemeClr val="accent1"/>
                </a:solidFill>
                <a:latin typeface="Ubuntu"/>
                <a:ea typeface="Ubuntu"/>
                <a:cs typeface="Ubuntu"/>
                <a:sym typeface="Ubuntu"/>
              </a:rPr>
              <a:t>-Présentation de la robotique en mathématique</a:t>
            </a:r>
            <a:endParaRPr>
              <a:solidFill>
                <a:schemeClr val="accent1"/>
              </a:solidFill>
              <a:latin typeface="Ubuntu"/>
              <a:ea typeface="Ubuntu"/>
              <a:cs typeface="Ubuntu"/>
              <a:sym typeface="Ubuntu"/>
            </a:endParaRPr>
          </a:p>
          <a:p>
            <a:pPr marL="0" lvl="0" indent="0" algn="l" rtl="0">
              <a:spcBef>
                <a:spcPts val="600"/>
              </a:spcBef>
              <a:spcAft>
                <a:spcPts val="0"/>
              </a:spcAft>
              <a:buNone/>
            </a:pPr>
            <a:r>
              <a:rPr lang="en">
                <a:solidFill>
                  <a:schemeClr val="accent1"/>
                </a:solidFill>
                <a:latin typeface="Ubuntu"/>
                <a:ea typeface="Ubuntu"/>
                <a:cs typeface="Ubuntu"/>
                <a:sym typeface="Ubuntu"/>
              </a:rPr>
              <a:t>-Exploration mains sur les touches</a:t>
            </a:r>
            <a:endParaRPr b="1">
              <a:solidFill>
                <a:schemeClr val="accent1"/>
              </a:solidFill>
              <a:latin typeface="Ubuntu"/>
              <a:ea typeface="Ubuntu"/>
              <a:cs typeface="Ubuntu"/>
              <a:sym typeface="Ubuntu"/>
            </a:endParaRPr>
          </a:p>
          <a:p>
            <a:pPr marL="0" lvl="0" indent="0" algn="l" rtl="0">
              <a:spcBef>
                <a:spcPts val="600"/>
              </a:spcBef>
              <a:spcAft>
                <a:spcPts val="0"/>
              </a:spcAft>
              <a:buNone/>
            </a:pPr>
            <a:r>
              <a:rPr lang="en">
                <a:solidFill>
                  <a:schemeClr val="accent1"/>
                </a:solidFill>
                <a:latin typeface="Ubuntu"/>
                <a:ea typeface="Ubuntu"/>
                <a:cs typeface="Ubuntu"/>
                <a:sym typeface="Ubuntu"/>
              </a:rPr>
              <a:t>-Ressources</a:t>
            </a:r>
            <a:endParaRPr>
              <a:solidFill>
                <a:schemeClr val="accent1"/>
              </a:solidFill>
              <a:latin typeface="Ubuntu"/>
              <a:ea typeface="Ubuntu"/>
              <a:cs typeface="Ubuntu"/>
              <a:sym typeface="Ubuntu"/>
            </a:endParaRPr>
          </a:p>
          <a:p>
            <a:pPr marL="0" lvl="0" indent="0" algn="l" rtl="0">
              <a:spcBef>
                <a:spcPts val="600"/>
              </a:spcBef>
              <a:spcAft>
                <a:spcPts val="0"/>
              </a:spcAft>
              <a:buNone/>
            </a:pPr>
            <a:r>
              <a:rPr lang="en">
                <a:solidFill>
                  <a:schemeClr val="accent1"/>
                </a:solidFill>
                <a:latin typeface="Ubuntu"/>
                <a:ea typeface="Ubuntu"/>
                <a:cs typeface="Ubuntu"/>
                <a:sym typeface="Ubuntu"/>
              </a:rPr>
              <a:t>-Badge </a:t>
            </a:r>
            <a:endParaRPr>
              <a:solidFill>
                <a:schemeClr val="accent1"/>
              </a:solidFill>
              <a:latin typeface="Ubuntu"/>
              <a:ea typeface="Ubuntu"/>
              <a:cs typeface="Ubuntu"/>
              <a:sym typeface="Ubuntu"/>
            </a:endParaRPr>
          </a:p>
          <a:p>
            <a:pPr marL="0" lvl="0" indent="0" algn="l" rtl="0">
              <a:spcBef>
                <a:spcPts val="600"/>
              </a:spcBef>
              <a:spcAft>
                <a:spcPts val="0"/>
              </a:spcAft>
              <a:buNone/>
            </a:pPr>
            <a:endParaRPr>
              <a:latin typeface="Ubuntu"/>
              <a:ea typeface="Ubuntu"/>
              <a:cs typeface="Ubuntu"/>
              <a:sym typeface="Ubuntu"/>
            </a:endParaRPr>
          </a:p>
        </p:txBody>
      </p:sp>
      <p:sp>
        <p:nvSpPr>
          <p:cNvPr id="1336" name="Google Shape;1336;p75"/>
          <p:cNvSpPr txBox="1">
            <a:spLocks noGrp="1"/>
          </p:cNvSpPr>
          <p:nvPr>
            <p:ph type="sldNum" idx="12"/>
          </p:nvPr>
        </p:nvSpPr>
        <p:spPr>
          <a:xfrm>
            <a:off x="90619" y="4722737"/>
            <a:ext cx="548700" cy="3936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rgbClr val="000000"/>
              </a:buClr>
              <a:buSzPts val="1200"/>
              <a:buFont typeface="Arial"/>
              <a:buNone/>
            </a:pPr>
            <a:fld id="{00000000-1234-1234-1234-123412341234}" type="slidenum">
              <a:rPr lang="en"/>
              <a:t>3</a:t>
            </a:fld>
            <a:endParaRPr/>
          </a:p>
        </p:txBody>
      </p:sp>
    </p:spTree>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1340"/>
        <p:cNvGrpSpPr/>
        <p:nvPr/>
      </p:nvGrpSpPr>
      <p:grpSpPr>
        <a:xfrm>
          <a:off x="0" y="0"/>
          <a:ext cx="0" cy="0"/>
          <a:chOff x="0" y="0"/>
          <a:chExt cx="0" cy="0"/>
        </a:xfrm>
      </p:grpSpPr>
      <p:sp>
        <p:nvSpPr>
          <p:cNvPr id="1341" name="Google Shape;1341;p76"/>
          <p:cNvSpPr txBox="1">
            <a:spLocks noGrp="1"/>
          </p:cNvSpPr>
          <p:nvPr>
            <p:ph type="title"/>
          </p:nvPr>
        </p:nvSpPr>
        <p:spPr>
          <a:xfrm>
            <a:off x="729769" y="190783"/>
            <a:ext cx="6140400" cy="6570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latin typeface="Viga"/>
                <a:ea typeface="Viga"/>
                <a:cs typeface="Viga"/>
                <a:sym typeface="Viga"/>
              </a:rPr>
              <a:t>Présentation de Scratch</a:t>
            </a:r>
            <a:endParaRPr>
              <a:latin typeface="Viga"/>
              <a:ea typeface="Viga"/>
              <a:cs typeface="Viga"/>
              <a:sym typeface="Viga"/>
            </a:endParaRPr>
          </a:p>
        </p:txBody>
      </p:sp>
      <p:sp>
        <p:nvSpPr>
          <p:cNvPr id="1342" name="Google Shape;1342;p76"/>
          <p:cNvSpPr txBox="1">
            <a:spLocks noGrp="1"/>
          </p:cNvSpPr>
          <p:nvPr>
            <p:ph type="body" idx="1"/>
          </p:nvPr>
        </p:nvSpPr>
        <p:spPr>
          <a:xfrm>
            <a:off x="747925" y="1302825"/>
            <a:ext cx="7023900" cy="3610800"/>
          </a:xfrm>
          <a:prstGeom prst="rect">
            <a:avLst/>
          </a:prstGeom>
        </p:spPr>
        <p:txBody>
          <a:bodyPr spcFirstLastPara="1" wrap="square" lIns="91425" tIns="91425" rIns="91425" bIns="91425" anchor="t" anchorCtr="0">
            <a:noAutofit/>
          </a:bodyPr>
          <a:lstStyle/>
          <a:p>
            <a:pPr marL="0" lvl="0" indent="0" algn="l" rtl="0">
              <a:spcBef>
                <a:spcPts val="600"/>
              </a:spcBef>
              <a:spcAft>
                <a:spcPts val="0"/>
              </a:spcAft>
              <a:buNone/>
            </a:pPr>
            <a:r>
              <a:rPr lang="en">
                <a:solidFill>
                  <a:schemeClr val="accent1"/>
                </a:solidFill>
                <a:latin typeface="Ubuntu"/>
                <a:ea typeface="Ubuntu"/>
                <a:cs typeface="Ubuntu"/>
                <a:sym typeface="Ubuntu"/>
              </a:rPr>
              <a:t>-Logiciel libre, gratuit et en ligne</a:t>
            </a:r>
            <a:endParaRPr>
              <a:solidFill>
                <a:schemeClr val="accent1"/>
              </a:solidFill>
              <a:latin typeface="Ubuntu"/>
              <a:ea typeface="Ubuntu"/>
              <a:cs typeface="Ubuntu"/>
              <a:sym typeface="Ubuntu"/>
            </a:endParaRPr>
          </a:p>
          <a:p>
            <a:pPr marL="0" lvl="0" indent="0" algn="l" rtl="0">
              <a:spcBef>
                <a:spcPts val="600"/>
              </a:spcBef>
              <a:spcAft>
                <a:spcPts val="0"/>
              </a:spcAft>
              <a:buNone/>
            </a:pPr>
            <a:r>
              <a:rPr lang="en">
                <a:solidFill>
                  <a:schemeClr val="accent1"/>
                </a:solidFill>
                <a:latin typeface="Ubuntu"/>
                <a:ea typeface="Ubuntu"/>
                <a:cs typeface="Ubuntu"/>
                <a:sym typeface="Ubuntu"/>
              </a:rPr>
              <a:t>-Développé par le </a:t>
            </a:r>
            <a:r>
              <a:rPr lang="en" u="sng">
                <a:solidFill>
                  <a:schemeClr val="hlink"/>
                </a:solidFill>
                <a:latin typeface="Ubuntu"/>
                <a:ea typeface="Ubuntu"/>
                <a:cs typeface="Ubuntu"/>
                <a:sym typeface="Ubuntu"/>
                <a:hlinkClick r:id="rId3"/>
              </a:rPr>
              <a:t>MIT</a:t>
            </a:r>
            <a:endParaRPr>
              <a:solidFill>
                <a:schemeClr val="accent1"/>
              </a:solidFill>
              <a:latin typeface="Ubuntu"/>
              <a:ea typeface="Ubuntu"/>
              <a:cs typeface="Ubuntu"/>
              <a:sym typeface="Ubuntu"/>
            </a:endParaRPr>
          </a:p>
          <a:p>
            <a:pPr marL="0" lvl="0" indent="0" algn="l" rtl="0">
              <a:spcBef>
                <a:spcPts val="600"/>
              </a:spcBef>
              <a:spcAft>
                <a:spcPts val="0"/>
              </a:spcAft>
              <a:buNone/>
            </a:pPr>
            <a:r>
              <a:rPr lang="en">
                <a:solidFill>
                  <a:schemeClr val="accent1"/>
                </a:solidFill>
                <a:latin typeface="Ubuntu"/>
                <a:ea typeface="Ubuntu"/>
                <a:cs typeface="Ubuntu"/>
                <a:sym typeface="Ubuntu"/>
              </a:rPr>
              <a:t>-Programmation par blocs</a:t>
            </a:r>
            <a:endParaRPr>
              <a:solidFill>
                <a:schemeClr val="accent1"/>
              </a:solidFill>
              <a:latin typeface="Ubuntu"/>
              <a:ea typeface="Ubuntu"/>
              <a:cs typeface="Ubuntu"/>
              <a:sym typeface="Ubuntu"/>
            </a:endParaRPr>
          </a:p>
          <a:p>
            <a:pPr marL="0" lvl="0" indent="0" algn="l" rtl="0">
              <a:spcBef>
                <a:spcPts val="600"/>
              </a:spcBef>
              <a:spcAft>
                <a:spcPts val="0"/>
              </a:spcAft>
              <a:buNone/>
            </a:pPr>
            <a:r>
              <a:rPr lang="en">
                <a:solidFill>
                  <a:schemeClr val="accent1"/>
                </a:solidFill>
                <a:latin typeface="Ubuntu"/>
                <a:ea typeface="Ubuntu"/>
                <a:cs typeface="Ubuntu"/>
                <a:sym typeface="Ubuntu"/>
              </a:rPr>
              <a:t>-Avec ou sans compte</a:t>
            </a:r>
            <a:endParaRPr>
              <a:solidFill>
                <a:schemeClr val="accent1"/>
              </a:solidFill>
              <a:latin typeface="Ubuntu"/>
              <a:ea typeface="Ubuntu"/>
              <a:cs typeface="Ubuntu"/>
              <a:sym typeface="Ubuntu"/>
            </a:endParaRPr>
          </a:p>
          <a:p>
            <a:pPr marL="0" lvl="0" indent="0" algn="l" rtl="0">
              <a:spcBef>
                <a:spcPts val="600"/>
              </a:spcBef>
              <a:spcAft>
                <a:spcPts val="0"/>
              </a:spcAft>
              <a:buNone/>
            </a:pPr>
            <a:r>
              <a:rPr lang="en">
                <a:solidFill>
                  <a:schemeClr val="accent1"/>
                </a:solidFill>
                <a:latin typeface="Ubuntu"/>
                <a:ea typeface="Ubuntu"/>
                <a:cs typeface="Ubuntu"/>
                <a:sym typeface="Ubuntu"/>
              </a:rPr>
              <a:t>-Quelques robots</a:t>
            </a:r>
            <a:endParaRPr>
              <a:solidFill>
                <a:schemeClr val="accent1"/>
              </a:solidFill>
              <a:latin typeface="Ubuntu"/>
              <a:ea typeface="Ubuntu"/>
              <a:cs typeface="Ubuntu"/>
              <a:sym typeface="Ubuntu"/>
            </a:endParaRPr>
          </a:p>
          <a:p>
            <a:pPr marL="0" lvl="0" indent="0" algn="l" rtl="0">
              <a:spcBef>
                <a:spcPts val="600"/>
              </a:spcBef>
              <a:spcAft>
                <a:spcPts val="0"/>
              </a:spcAft>
              <a:buNone/>
            </a:pPr>
            <a:r>
              <a:rPr lang="en">
                <a:solidFill>
                  <a:schemeClr val="accent1"/>
                </a:solidFill>
                <a:latin typeface="Ubuntu"/>
                <a:ea typeface="Ubuntu"/>
                <a:cs typeface="Ubuntu"/>
                <a:sym typeface="Ubuntu"/>
              </a:rPr>
              <a:t>-ScratchJr, programmation par pictogrammes</a:t>
            </a:r>
            <a:endParaRPr>
              <a:solidFill>
                <a:schemeClr val="accent1"/>
              </a:solidFill>
              <a:latin typeface="Ubuntu"/>
              <a:ea typeface="Ubuntu"/>
              <a:cs typeface="Ubuntu"/>
              <a:sym typeface="Ubuntu"/>
            </a:endParaRPr>
          </a:p>
          <a:p>
            <a:pPr marL="0" lvl="0" indent="0" algn="l" rtl="0">
              <a:spcBef>
                <a:spcPts val="600"/>
              </a:spcBef>
              <a:spcAft>
                <a:spcPts val="0"/>
              </a:spcAft>
              <a:buNone/>
            </a:pPr>
            <a:endParaRPr>
              <a:latin typeface="Ubuntu"/>
              <a:ea typeface="Ubuntu"/>
              <a:cs typeface="Ubuntu"/>
              <a:sym typeface="Ubuntu"/>
            </a:endParaRPr>
          </a:p>
        </p:txBody>
      </p:sp>
      <p:sp>
        <p:nvSpPr>
          <p:cNvPr id="1343" name="Google Shape;1343;p76"/>
          <p:cNvSpPr txBox="1">
            <a:spLocks noGrp="1"/>
          </p:cNvSpPr>
          <p:nvPr>
            <p:ph type="sldNum" idx="12"/>
          </p:nvPr>
        </p:nvSpPr>
        <p:spPr>
          <a:xfrm>
            <a:off x="90619" y="4722737"/>
            <a:ext cx="548700" cy="3936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fld id="{00000000-1234-1234-1234-123412341234}" type="slidenum">
              <a:rPr lang="en"/>
              <a:t>4</a:t>
            </a:fld>
            <a:endParaRPr/>
          </a:p>
        </p:txBody>
      </p:sp>
      <p:pic>
        <p:nvPicPr>
          <p:cNvPr id="1344" name="Google Shape;1344;p76"/>
          <p:cNvPicPr preferRelativeResize="0"/>
          <p:nvPr/>
        </p:nvPicPr>
        <p:blipFill>
          <a:blip r:embed="rId4">
            <a:alphaModFix/>
          </a:blip>
          <a:stretch>
            <a:fillRect/>
          </a:stretch>
        </p:blipFill>
        <p:spPr>
          <a:xfrm>
            <a:off x="5772100" y="88673"/>
            <a:ext cx="1222576" cy="1022375"/>
          </a:xfrm>
          <a:prstGeom prst="rect">
            <a:avLst/>
          </a:prstGeom>
          <a:noFill/>
          <a:ln>
            <a:noFill/>
          </a:ln>
        </p:spPr>
      </p:pic>
    </p:spTree>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Shape 1348"/>
        <p:cNvGrpSpPr/>
        <p:nvPr/>
      </p:nvGrpSpPr>
      <p:grpSpPr>
        <a:xfrm>
          <a:off x="0" y="0"/>
          <a:ext cx="0" cy="0"/>
          <a:chOff x="0" y="0"/>
          <a:chExt cx="0" cy="0"/>
        </a:xfrm>
      </p:grpSpPr>
      <p:sp>
        <p:nvSpPr>
          <p:cNvPr id="1349" name="Google Shape;1349;p77"/>
          <p:cNvSpPr/>
          <p:nvPr/>
        </p:nvSpPr>
        <p:spPr>
          <a:xfrm>
            <a:off x="4742875" y="1166475"/>
            <a:ext cx="3324300" cy="3728100"/>
          </a:xfrm>
          <a:prstGeom prst="rect">
            <a:avLst/>
          </a:prstGeom>
          <a:solidFill>
            <a:schemeClr val="lt1"/>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 name="Google Shape;1350;p77"/>
          <p:cNvSpPr txBox="1">
            <a:spLocks noGrp="1"/>
          </p:cNvSpPr>
          <p:nvPr>
            <p:ph type="title"/>
          </p:nvPr>
        </p:nvSpPr>
        <p:spPr>
          <a:xfrm>
            <a:off x="176050" y="102350"/>
            <a:ext cx="8802300" cy="7086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sz="2500">
                <a:solidFill>
                  <a:schemeClr val="dk2"/>
                </a:solidFill>
                <a:latin typeface="Viga"/>
                <a:ea typeface="Viga"/>
                <a:cs typeface="Viga"/>
                <a:sym typeface="Viga"/>
              </a:rPr>
              <a:t>Pourquoi programmer?</a:t>
            </a:r>
            <a:endParaRPr sz="2500">
              <a:solidFill>
                <a:schemeClr val="dk2"/>
              </a:solidFill>
              <a:latin typeface="Viga"/>
              <a:ea typeface="Viga"/>
              <a:cs typeface="Viga"/>
              <a:sym typeface="Viga"/>
            </a:endParaRPr>
          </a:p>
        </p:txBody>
      </p:sp>
      <p:sp>
        <p:nvSpPr>
          <p:cNvPr id="1351" name="Google Shape;1351;p77"/>
          <p:cNvSpPr txBox="1"/>
          <p:nvPr/>
        </p:nvSpPr>
        <p:spPr>
          <a:xfrm>
            <a:off x="311700" y="4707425"/>
            <a:ext cx="5355600" cy="3321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u="sng">
                <a:solidFill>
                  <a:schemeClr val="hlink"/>
                </a:solidFill>
                <a:latin typeface="Viga"/>
                <a:ea typeface="Viga"/>
                <a:cs typeface="Viga"/>
                <a:sym typeface="Viga"/>
                <a:hlinkClick r:id="rId3"/>
              </a:rPr>
              <a:t>Cadre de référence de la compétence numérique</a:t>
            </a:r>
            <a:endParaRPr>
              <a:solidFill>
                <a:schemeClr val="dk1"/>
              </a:solidFill>
              <a:latin typeface="Viga"/>
              <a:ea typeface="Viga"/>
              <a:cs typeface="Viga"/>
              <a:sym typeface="Viga"/>
            </a:endParaRPr>
          </a:p>
        </p:txBody>
      </p:sp>
      <p:pic>
        <p:nvPicPr>
          <p:cNvPr id="1352" name="Google Shape;1352;p77"/>
          <p:cNvPicPr preferRelativeResize="0"/>
          <p:nvPr/>
        </p:nvPicPr>
        <p:blipFill>
          <a:blip r:embed="rId4">
            <a:alphaModFix/>
          </a:blip>
          <a:stretch>
            <a:fillRect/>
          </a:stretch>
        </p:blipFill>
        <p:spPr>
          <a:xfrm>
            <a:off x="311700" y="1068575"/>
            <a:ext cx="3996223" cy="3681426"/>
          </a:xfrm>
          <a:prstGeom prst="rect">
            <a:avLst/>
          </a:prstGeom>
          <a:noFill/>
          <a:ln>
            <a:noFill/>
          </a:ln>
          <a:effectLst>
            <a:outerShdw blurRad="57150" dist="19050" dir="5400000" algn="bl" rotWithShape="0">
              <a:srgbClr val="000000">
                <a:alpha val="50000"/>
              </a:srgbClr>
            </a:outerShdw>
          </a:effectLst>
        </p:spPr>
      </p:pic>
      <p:pic>
        <p:nvPicPr>
          <p:cNvPr id="1353" name="Google Shape;1353;p77"/>
          <p:cNvPicPr preferRelativeResize="0"/>
          <p:nvPr/>
        </p:nvPicPr>
        <p:blipFill rotWithShape="1">
          <a:blip r:embed="rId5">
            <a:alphaModFix/>
          </a:blip>
          <a:srcRect r="24161" b="74378"/>
          <a:stretch/>
        </p:blipFill>
        <p:spPr>
          <a:xfrm>
            <a:off x="4864875" y="1220850"/>
            <a:ext cx="2583203" cy="708601"/>
          </a:xfrm>
          <a:prstGeom prst="rect">
            <a:avLst/>
          </a:prstGeom>
          <a:noFill/>
          <a:ln>
            <a:noFill/>
          </a:ln>
        </p:spPr>
      </p:pic>
      <p:pic>
        <p:nvPicPr>
          <p:cNvPr id="1354" name="Google Shape;1354;p77"/>
          <p:cNvPicPr preferRelativeResize="0"/>
          <p:nvPr/>
        </p:nvPicPr>
        <p:blipFill rotWithShape="1">
          <a:blip r:embed="rId6">
            <a:alphaModFix/>
          </a:blip>
          <a:srcRect r="6576" b="61836"/>
          <a:stretch/>
        </p:blipFill>
        <p:spPr>
          <a:xfrm>
            <a:off x="4864875" y="3478812"/>
            <a:ext cx="3023007" cy="659526"/>
          </a:xfrm>
          <a:prstGeom prst="rect">
            <a:avLst/>
          </a:prstGeom>
          <a:noFill/>
          <a:ln>
            <a:noFill/>
          </a:ln>
        </p:spPr>
      </p:pic>
      <p:pic>
        <p:nvPicPr>
          <p:cNvPr id="1355" name="Google Shape;1355;p77"/>
          <p:cNvPicPr preferRelativeResize="0"/>
          <p:nvPr/>
        </p:nvPicPr>
        <p:blipFill rotWithShape="1">
          <a:blip r:embed="rId7">
            <a:alphaModFix/>
          </a:blip>
          <a:srcRect t="1354" r="9624" b="58573"/>
          <a:stretch/>
        </p:blipFill>
        <p:spPr>
          <a:xfrm>
            <a:off x="4871738" y="2339342"/>
            <a:ext cx="3009278" cy="659549"/>
          </a:xfrm>
          <a:prstGeom prst="rect">
            <a:avLst/>
          </a:prstGeom>
          <a:noFill/>
          <a:ln>
            <a:noFill/>
          </a:ln>
        </p:spPr>
      </p:pic>
    </p:spTree>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1359"/>
        <p:cNvGrpSpPr/>
        <p:nvPr/>
      </p:nvGrpSpPr>
      <p:grpSpPr>
        <a:xfrm>
          <a:off x="0" y="0"/>
          <a:ext cx="0" cy="0"/>
          <a:chOff x="0" y="0"/>
          <a:chExt cx="0" cy="0"/>
        </a:xfrm>
      </p:grpSpPr>
      <p:sp>
        <p:nvSpPr>
          <p:cNvPr id="1360" name="Google Shape;1360;p78"/>
          <p:cNvSpPr txBox="1">
            <a:spLocks noGrp="1"/>
          </p:cNvSpPr>
          <p:nvPr>
            <p:ph type="title"/>
          </p:nvPr>
        </p:nvSpPr>
        <p:spPr>
          <a:xfrm>
            <a:off x="655325" y="379950"/>
            <a:ext cx="7356900" cy="582900"/>
          </a:xfrm>
          <a:prstGeom prst="rect">
            <a:avLst/>
          </a:prstGeom>
          <a:noFill/>
          <a:ln>
            <a:noFill/>
          </a:ln>
        </p:spPr>
        <p:txBody>
          <a:bodyPr spcFirstLastPara="1" wrap="square" lIns="91425" tIns="91425" rIns="91425" bIns="91425" anchor="b" anchorCtr="0">
            <a:noAutofit/>
          </a:bodyPr>
          <a:lstStyle/>
          <a:p>
            <a:pPr marL="0" lvl="0" indent="0" algn="l" rtl="0">
              <a:lnSpc>
                <a:spcPct val="100000"/>
              </a:lnSpc>
              <a:spcBef>
                <a:spcPts val="0"/>
              </a:spcBef>
              <a:spcAft>
                <a:spcPts val="0"/>
              </a:spcAft>
              <a:buSzPts val="1800"/>
              <a:buNone/>
            </a:pPr>
            <a:r>
              <a:rPr lang="en" sz="2400">
                <a:latin typeface="Viga"/>
                <a:ea typeface="Viga"/>
                <a:cs typeface="Viga"/>
                <a:sym typeface="Viga"/>
              </a:rPr>
              <a:t>S’initier à la programmation Scratch</a:t>
            </a:r>
            <a:endParaRPr sz="2400">
              <a:latin typeface="Viga"/>
              <a:ea typeface="Viga"/>
              <a:cs typeface="Viga"/>
              <a:sym typeface="Viga"/>
            </a:endParaRPr>
          </a:p>
        </p:txBody>
      </p:sp>
      <p:sp>
        <p:nvSpPr>
          <p:cNvPr id="1361" name="Google Shape;1361;p78"/>
          <p:cNvSpPr txBox="1">
            <a:spLocks noGrp="1"/>
          </p:cNvSpPr>
          <p:nvPr>
            <p:ph type="body" idx="1"/>
          </p:nvPr>
        </p:nvSpPr>
        <p:spPr>
          <a:xfrm>
            <a:off x="270900" y="1312800"/>
            <a:ext cx="8725800" cy="3646800"/>
          </a:xfrm>
          <a:prstGeom prst="rect">
            <a:avLst/>
          </a:prstGeom>
          <a:noFill/>
          <a:ln>
            <a:noFill/>
          </a:ln>
        </p:spPr>
        <p:txBody>
          <a:bodyPr spcFirstLastPara="1" wrap="square" lIns="91425" tIns="91425" rIns="91425" bIns="91425" anchor="t" anchorCtr="0">
            <a:noAutofit/>
          </a:bodyPr>
          <a:lstStyle/>
          <a:p>
            <a:pPr marL="673100" lvl="0" indent="-355600" algn="l" rtl="0">
              <a:lnSpc>
                <a:spcPct val="115000"/>
              </a:lnSpc>
              <a:spcBef>
                <a:spcPts val="0"/>
              </a:spcBef>
              <a:spcAft>
                <a:spcPts val="0"/>
              </a:spcAft>
              <a:buClr>
                <a:srgbClr val="0069BF"/>
              </a:buClr>
              <a:buSzPts val="2000"/>
              <a:buFont typeface="Ubuntu"/>
              <a:buAutoNum type="arabicPeriod"/>
            </a:pPr>
            <a:r>
              <a:rPr lang="en" sz="2000">
                <a:solidFill>
                  <a:srgbClr val="0069BF"/>
                </a:solidFill>
                <a:latin typeface="Ubuntu"/>
                <a:ea typeface="Ubuntu"/>
                <a:cs typeface="Ubuntu"/>
                <a:sym typeface="Ubuntu"/>
              </a:rPr>
              <a:t>Scratch : </a:t>
            </a:r>
            <a:r>
              <a:rPr lang="en" sz="2000" u="sng">
                <a:solidFill>
                  <a:srgbClr val="0069BF"/>
                </a:solidFill>
                <a:latin typeface="Ubuntu"/>
                <a:ea typeface="Ubuntu"/>
                <a:cs typeface="Ubuntu"/>
                <a:sym typeface="Ubuntu"/>
                <a:hlinkClick r:id="rId3">
                  <a:extLst>
                    <a:ext uri="{A12FA001-AC4F-418D-AE19-62706E023703}">
                      <ahyp:hlinkClr xmlns:ahyp="http://schemas.microsoft.com/office/drawing/2018/hyperlinkcolor" val="tx"/>
                    </a:ext>
                  </a:extLst>
                </a:hlinkClick>
              </a:rPr>
              <a:t>https://scratch.mit.edu/</a:t>
            </a:r>
            <a:endParaRPr sz="2000" u="sng">
              <a:solidFill>
                <a:srgbClr val="0069BF"/>
              </a:solidFill>
              <a:latin typeface="Ubuntu"/>
              <a:ea typeface="Ubuntu"/>
              <a:cs typeface="Ubuntu"/>
              <a:sym typeface="Ubuntu"/>
              <a:hlinkClick r:id="rId3">
                <a:extLst>
                  <a:ext uri="{A12FA001-AC4F-418D-AE19-62706E023703}">
                    <ahyp:hlinkClr xmlns:ahyp="http://schemas.microsoft.com/office/drawing/2018/hyperlinkcolor" val="tx"/>
                  </a:ext>
                </a:extLst>
              </a:hlinkClick>
            </a:endParaRPr>
          </a:p>
          <a:p>
            <a:pPr marL="914400" lvl="0" indent="0" algn="l" rtl="0">
              <a:lnSpc>
                <a:spcPct val="115000"/>
              </a:lnSpc>
              <a:spcBef>
                <a:spcPts val="600"/>
              </a:spcBef>
              <a:spcAft>
                <a:spcPts val="0"/>
              </a:spcAft>
              <a:buClr>
                <a:schemeClr val="dk1"/>
              </a:buClr>
              <a:buSzPts val="1100"/>
              <a:buFont typeface="Arial"/>
              <a:buNone/>
            </a:pPr>
            <a:endParaRPr sz="2000">
              <a:solidFill>
                <a:srgbClr val="0069BF"/>
              </a:solidFill>
              <a:latin typeface="Ubuntu"/>
              <a:ea typeface="Ubuntu"/>
              <a:cs typeface="Ubuntu"/>
              <a:sym typeface="Ubuntu"/>
            </a:endParaRPr>
          </a:p>
          <a:p>
            <a:pPr marL="914400" lvl="0" indent="0" algn="l" rtl="0">
              <a:lnSpc>
                <a:spcPct val="115000"/>
              </a:lnSpc>
              <a:spcBef>
                <a:spcPts val="1100"/>
              </a:spcBef>
              <a:spcAft>
                <a:spcPts val="0"/>
              </a:spcAft>
              <a:buClr>
                <a:schemeClr val="dk1"/>
              </a:buClr>
              <a:buSzPts val="1100"/>
              <a:buFont typeface="Arial"/>
              <a:buNone/>
            </a:pPr>
            <a:endParaRPr sz="2000">
              <a:solidFill>
                <a:srgbClr val="0069BF"/>
              </a:solidFill>
              <a:latin typeface="Ubuntu"/>
              <a:ea typeface="Ubuntu"/>
              <a:cs typeface="Ubuntu"/>
              <a:sym typeface="Ubuntu"/>
            </a:endParaRPr>
          </a:p>
          <a:p>
            <a:pPr marL="457200" lvl="0" indent="0" algn="l" rtl="0">
              <a:lnSpc>
                <a:spcPct val="115000"/>
              </a:lnSpc>
              <a:spcBef>
                <a:spcPts val="1100"/>
              </a:spcBef>
              <a:spcAft>
                <a:spcPts val="600"/>
              </a:spcAft>
              <a:buSzPts val="2500"/>
              <a:buNone/>
            </a:pPr>
            <a:endParaRPr sz="1800">
              <a:latin typeface="Ubuntu"/>
              <a:ea typeface="Ubuntu"/>
              <a:cs typeface="Ubuntu"/>
              <a:sym typeface="Ubuntu"/>
            </a:endParaRPr>
          </a:p>
        </p:txBody>
      </p:sp>
      <p:pic>
        <p:nvPicPr>
          <p:cNvPr id="1362" name="Google Shape;1362;p78"/>
          <p:cNvPicPr preferRelativeResize="0"/>
          <p:nvPr/>
        </p:nvPicPr>
        <p:blipFill rotWithShape="1">
          <a:blip r:embed="rId4">
            <a:alphaModFix/>
          </a:blip>
          <a:srcRect/>
          <a:stretch/>
        </p:blipFill>
        <p:spPr>
          <a:xfrm>
            <a:off x="8012248" y="204576"/>
            <a:ext cx="689156" cy="665686"/>
          </a:xfrm>
          <a:prstGeom prst="rect">
            <a:avLst/>
          </a:prstGeom>
          <a:noFill/>
          <a:ln>
            <a:noFill/>
          </a:ln>
        </p:spPr>
      </p:pic>
      <p:pic>
        <p:nvPicPr>
          <p:cNvPr id="1363" name="Google Shape;1363;p78"/>
          <p:cNvPicPr preferRelativeResize="0"/>
          <p:nvPr/>
        </p:nvPicPr>
        <p:blipFill rotWithShape="1">
          <a:blip r:embed="rId5">
            <a:alphaModFix/>
          </a:blip>
          <a:srcRect/>
          <a:stretch/>
        </p:blipFill>
        <p:spPr>
          <a:xfrm>
            <a:off x="0" y="22928"/>
            <a:ext cx="9144002" cy="5097644"/>
          </a:xfrm>
          <a:prstGeom prst="rect">
            <a:avLst/>
          </a:prstGeom>
          <a:noFill/>
          <a:ln>
            <a:noFill/>
          </a:ln>
        </p:spPr>
      </p:pic>
      <p:sp>
        <p:nvSpPr>
          <p:cNvPr id="1364" name="Google Shape;1364;p78"/>
          <p:cNvSpPr/>
          <p:nvPr/>
        </p:nvSpPr>
        <p:spPr>
          <a:xfrm>
            <a:off x="7507075" y="4595250"/>
            <a:ext cx="591000" cy="514200"/>
          </a:xfrm>
          <a:prstGeom prst="rightArrow">
            <a:avLst>
              <a:gd name="adj1" fmla="val 50000"/>
              <a:gd name="adj2" fmla="val 50000"/>
            </a:avLst>
          </a:prstGeom>
          <a:solidFill>
            <a:srgbClr val="FAA22A"/>
          </a:solidFill>
          <a:ln w="3810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365" name="Google Shape;1365;p78"/>
          <p:cNvCxnSpPr>
            <a:stCxn id="1366" idx="3"/>
          </p:cNvCxnSpPr>
          <p:nvPr/>
        </p:nvCxnSpPr>
        <p:spPr>
          <a:xfrm>
            <a:off x="8474025" y="3678350"/>
            <a:ext cx="600" cy="600"/>
          </a:xfrm>
          <a:prstGeom prst="bentConnector2">
            <a:avLst/>
          </a:prstGeom>
          <a:noFill/>
          <a:ln w="9525" cap="flat" cmpd="sng">
            <a:solidFill>
              <a:schemeClr val="dk2"/>
            </a:solidFill>
            <a:prstDash val="solid"/>
            <a:round/>
            <a:headEnd type="none" w="med" len="med"/>
            <a:tailEnd type="none" w="med" len="med"/>
          </a:ln>
        </p:spPr>
      </p:cxnSp>
      <p:grpSp>
        <p:nvGrpSpPr>
          <p:cNvPr id="1367" name="Google Shape;1367;p78"/>
          <p:cNvGrpSpPr/>
          <p:nvPr/>
        </p:nvGrpSpPr>
        <p:grpSpPr>
          <a:xfrm>
            <a:off x="7157925" y="3478250"/>
            <a:ext cx="1986000" cy="1642618"/>
            <a:chOff x="7157925" y="3478250"/>
            <a:chExt cx="1986000" cy="1642618"/>
          </a:xfrm>
        </p:grpSpPr>
        <p:sp>
          <p:nvSpPr>
            <p:cNvPr id="1368" name="Google Shape;1368;p78"/>
            <p:cNvSpPr/>
            <p:nvPr/>
          </p:nvSpPr>
          <p:spPr>
            <a:xfrm>
              <a:off x="8702325" y="4691268"/>
              <a:ext cx="441600" cy="429600"/>
            </a:xfrm>
            <a:prstGeom prst="roundRect">
              <a:avLst>
                <a:gd name="adj" fmla="val 16667"/>
              </a:avLst>
            </a:prstGeom>
            <a:noFill/>
            <a:ln w="76200" cap="flat" cmpd="sng">
              <a:solidFill>
                <a:srgbClr val="FAA22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 name="Google Shape;1366;p78"/>
            <p:cNvSpPr txBox="1"/>
            <p:nvPr/>
          </p:nvSpPr>
          <p:spPr>
            <a:xfrm>
              <a:off x="7157925" y="3478250"/>
              <a:ext cx="1316100" cy="400200"/>
            </a:xfrm>
            <a:prstGeom prst="rect">
              <a:avLst/>
            </a:prstGeom>
            <a:noFill/>
            <a:ln>
              <a:noFill/>
            </a:ln>
          </p:spPr>
          <p:txBody>
            <a:bodyPr spcFirstLastPara="1" wrap="square" lIns="91425" tIns="91425" rIns="91425" bIns="91425" anchor="t" anchorCtr="0">
              <a:spAutoFit/>
            </a:bodyPr>
            <a:lstStyle/>
            <a:p>
              <a:pPr marL="0" lvl="0" indent="0" algn="r" rtl="0">
                <a:spcBef>
                  <a:spcPts val="0"/>
                </a:spcBef>
                <a:spcAft>
                  <a:spcPts val="0"/>
                </a:spcAft>
                <a:buNone/>
              </a:pPr>
              <a:r>
                <a:rPr lang="en" b="1">
                  <a:latin typeface="Ubuntu"/>
                  <a:ea typeface="Ubuntu"/>
                  <a:cs typeface="Ubuntu"/>
                  <a:sym typeface="Ubuntu"/>
                </a:rPr>
                <a:t>Arrière-plan</a:t>
              </a:r>
              <a:endParaRPr b="1">
                <a:latin typeface="Ubuntu"/>
                <a:ea typeface="Ubuntu"/>
                <a:cs typeface="Ubuntu"/>
                <a:sym typeface="Ubuntu"/>
              </a:endParaRPr>
            </a:p>
          </p:txBody>
        </p:sp>
        <p:cxnSp>
          <p:nvCxnSpPr>
            <p:cNvPr id="1369" name="Google Shape;1369;p78"/>
            <p:cNvCxnSpPr>
              <a:stCxn id="1366" idx="3"/>
              <a:endCxn id="1368" idx="0"/>
            </p:cNvCxnSpPr>
            <p:nvPr/>
          </p:nvCxnSpPr>
          <p:spPr>
            <a:xfrm>
              <a:off x="8474025" y="3678350"/>
              <a:ext cx="449100" cy="1012800"/>
            </a:xfrm>
            <a:prstGeom prst="bentConnector2">
              <a:avLst/>
            </a:prstGeom>
            <a:noFill/>
            <a:ln w="19050" cap="flat" cmpd="sng">
              <a:solidFill>
                <a:schemeClr val="dk1"/>
              </a:solidFill>
              <a:prstDash val="solid"/>
              <a:round/>
              <a:headEnd type="none" w="med" len="med"/>
              <a:tailEnd type="triangle" w="med" len="med"/>
            </a:ln>
          </p:spPr>
        </p:cxnSp>
      </p:grpSp>
      <p:grpSp>
        <p:nvGrpSpPr>
          <p:cNvPr id="1370" name="Google Shape;1370;p78"/>
          <p:cNvGrpSpPr/>
          <p:nvPr/>
        </p:nvGrpSpPr>
        <p:grpSpPr>
          <a:xfrm>
            <a:off x="6745075" y="3878450"/>
            <a:ext cx="1941650" cy="1242418"/>
            <a:chOff x="6745075" y="3878450"/>
            <a:chExt cx="1941650" cy="1242418"/>
          </a:xfrm>
        </p:grpSpPr>
        <p:sp>
          <p:nvSpPr>
            <p:cNvPr id="1371" name="Google Shape;1371;p78"/>
            <p:cNvSpPr/>
            <p:nvPr/>
          </p:nvSpPr>
          <p:spPr>
            <a:xfrm>
              <a:off x="8245125" y="4691268"/>
              <a:ext cx="441600" cy="429600"/>
            </a:xfrm>
            <a:prstGeom prst="roundRect">
              <a:avLst>
                <a:gd name="adj" fmla="val 16667"/>
              </a:avLst>
            </a:prstGeom>
            <a:noFill/>
            <a:ln w="76200" cap="flat" cmpd="sng">
              <a:solidFill>
                <a:srgbClr val="FAA22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 name="Google Shape;1372;p78"/>
            <p:cNvSpPr txBox="1"/>
            <p:nvPr/>
          </p:nvSpPr>
          <p:spPr>
            <a:xfrm>
              <a:off x="6745075" y="3878450"/>
              <a:ext cx="1316100" cy="400200"/>
            </a:xfrm>
            <a:prstGeom prst="rect">
              <a:avLst/>
            </a:prstGeom>
            <a:noFill/>
            <a:ln>
              <a:noFill/>
            </a:ln>
          </p:spPr>
          <p:txBody>
            <a:bodyPr spcFirstLastPara="1" wrap="square" lIns="91425" tIns="91425" rIns="91425" bIns="91425" anchor="t" anchorCtr="0">
              <a:spAutoFit/>
            </a:bodyPr>
            <a:lstStyle/>
            <a:p>
              <a:pPr marL="0" lvl="0" indent="0" algn="r" rtl="0">
                <a:spcBef>
                  <a:spcPts val="0"/>
                </a:spcBef>
                <a:spcAft>
                  <a:spcPts val="0"/>
                </a:spcAft>
                <a:buNone/>
              </a:pPr>
              <a:r>
                <a:rPr lang="en" b="1">
                  <a:latin typeface="Ubuntu"/>
                  <a:ea typeface="Ubuntu"/>
                  <a:cs typeface="Ubuntu"/>
                  <a:sym typeface="Ubuntu"/>
                </a:rPr>
                <a:t>Sprite</a:t>
              </a:r>
              <a:endParaRPr b="1">
                <a:latin typeface="Ubuntu"/>
                <a:ea typeface="Ubuntu"/>
                <a:cs typeface="Ubuntu"/>
                <a:sym typeface="Ubuntu"/>
              </a:endParaRPr>
            </a:p>
          </p:txBody>
        </p:sp>
        <p:cxnSp>
          <p:nvCxnSpPr>
            <p:cNvPr id="1373" name="Google Shape;1373;p78"/>
            <p:cNvCxnSpPr>
              <a:stCxn id="1372" idx="3"/>
            </p:cNvCxnSpPr>
            <p:nvPr/>
          </p:nvCxnSpPr>
          <p:spPr>
            <a:xfrm>
              <a:off x="8061175" y="4078550"/>
              <a:ext cx="404700" cy="612600"/>
            </a:xfrm>
            <a:prstGeom prst="bentConnector2">
              <a:avLst/>
            </a:prstGeom>
            <a:noFill/>
            <a:ln w="19050" cap="flat" cmpd="sng">
              <a:solidFill>
                <a:schemeClr val="dk1"/>
              </a:solidFill>
              <a:prstDash val="solid"/>
              <a:round/>
              <a:headEnd type="none" w="med" len="med"/>
              <a:tailEnd type="triangle" w="med" len="med"/>
            </a:ln>
          </p:spPr>
        </p:cxnSp>
      </p:grpSp>
      <p:grpSp>
        <p:nvGrpSpPr>
          <p:cNvPr id="1374" name="Google Shape;1374;p78"/>
          <p:cNvGrpSpPr/>
          <p:nvPr/>
        </p:nvGrpSpPr>
        <p:grpSpPr>
          <a:xfrm>
            <a:off x="6499875" y="484225"/>
            <a:ext cx="2644200" cy="1973250"/>
            <a:chOff x="6499875" y="484225"/>
            <a:chExt cx="2644200" cy="1973250"/>
          </a:xfrm>
        </p:grpSpPr>
        <p:sp>
          <p:nvSpPr>
            <p:cNvPr id="1375" name="Google Shape;1375;p78"/>
            <p:cNvSpPr/>
            <p:nvPr/>
          </p:nvSpPr>
          <p:spPr>
            <a:xfrm>
              <a:off x="6499875" y="711775"/>
              <a:ext cx="2644200" cy="1745700"/>
            </a:xfrm>
            <a:prstGeom prst="roundRect">
              <a:avLst>
                <a:gd name="adj" fmla="val 16667"/>
              </a:avLst>
            </a:prstGeom>
            <a:noFill/>
            <a:ln w="38100" cap="flat" cmpd="sng">
              <a:solidFill>
                <a:srgbClr val="FAA22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 name="Google Shape;1376;p78"/>
            <p:cNvSpPr/>
            <p:nvPr/>
          </p:nvSpPr>
          <p:spPr>
            <a:xfrm>
              <a:off x="6687986" y="484225"/>
              <a:ext cx="2301000" cy="416400"/>
            </a:xfrm>
            <a:prstGeom prst="roundRect">
              <a:avLst>
                <a:gd name="adj" fmla="val 16667"/>
              </a:avLst>
            </a:prstGeom>
            <a:gradFill>
              <a:gsLst>
                <a:gs pos="0">
                  <a:srgbClr val="FFF6DB"/>
                </a:gs>
                <a:gs pos="100000">
                  <a:srgbClr val="FAD25C"/>
                </a:gs>
              </a:gsLst>
              <a:lin ang="5400012" scaled="0"/>
            </a:gra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en" sz="1600" b="1">
                  <a:solidFill>
                    <a:schemeClr val="dk1"/>
                  </a:solidFill>
                  <a:latin typeface="Ubuntu"/>
                  <a:ea typeface="Ubuntu"/>
                  <a:cs typeface="Ubuntu"/>
                  <a:sym typeface="Ubuntu"/>
                </a:rPr>
                <a:t>Scène d’animation</a:t>
              </a:r>
              <a:endParaRPr sz="1600">
                <a:latin typeface="Ubuntu"/>
                <a:ea typeface="Ubuntu"/>
                <a:cs typeface="Ubuntu"/>
                <a:sym typeface="Ubuntu"/>
              </a:endParaRPr>
            </a:p>
          </p:txBody>
        </p:sp>
      </p:grpSp>
      <p:grpSp>
        <p:nvGrpSpPr>
          <p:cNvPr id="1377" name="Google Shape;1377;p78"/>
          <p:cNvGrpSpPr/>
          <p:nvPr/>
        </p:nvGrpSpPr>
        <p:grpSpPr>
          <a:xfrm>
            <a:off x="-600" y="128875"/>
            <a:ext cx="1773900" cy="4907250"/>
            <a:chOff x="-600" y="128875"/>
            <a:chExt cx="1773900" cy="4907250"/>
          </a:xfrm>
        </p:grpSpPr>
        <p:sp>
          <p:nvSpPr>
            <p:cNvPr id="1378" name="Google Shape;1378;p78"/>
            <p:cNvSpPr/>
            <p:nvPr/>
          </p:nvSpPr>
          <p:spPr>
            <a:xfrm>
              <a:off x="14100" y="484225"/>
              <a:ext cx="1759200" cy="4551900"/>
            </a:xfrm>
            <a:prstGeom prst="roundRect">
              <a:avLst>
                <a:gd name="adj" fmla="val 16667"/>
              </a:avLst>
            </a:prstGeom>
            <a:noFill/>
            <a:ln w="38100" cap="flat" cmpd="sng">
              <a:solidFill>
                <a:srgbClr val="FAA22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 name="Google Shape;1379;p78"/>
            <p:cNvSpPr/>
            <p:nvPr/>
          </p:nvSpPr>
          <p:spPr>
            <a:xfrm>
              <a:off x="-600" y="128875"/>
              <a:ext cx="1759200" cy="582900"/>
            </a:xfrm>
            <a:prstGeom prst="roundRect">
              <a:avLst>
                <a:gd name="adj" fmla="val 16667"/>
              </a:avLst>
            </a:prstGeom>
            <a:gradFill>
              <a:gsLst>
                <a:gs pos="0">
                  <a:srgbClr val="FFF6DB"/>
                </a:gs>
                <a:gs pos="100000">
                  <a:srgbClr val="FAD25C"/>
                </a:gs>
              </a:gsLst>
              <a:lin ang="5400012" scaled="0"/>
            </a:gra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en" sz="1600" b="1">
                  <a:solidFill>
                    <a:schemeClr val="dk1"/>
                  </a:solidFill>
                  <a:latin typeface="Ubuntu"/>
                  <a:ea typeface="Ubuntu"/>
                  <a:cs typeface="Ubuntu"/>
                  <a:sym typeface="Ubuntu"/>
                </a:rPr>
                <a:t>Blocs de programmation</a:t>
              </a:r>
              <a:endParaRPr sz="1600">
                <a:latin typeface="Ubuntu"/>
                <a:ea typeface="Ubuntu"/>
                <a:cs typeface="Ubuntu"/>
                <a:sym typeface="Ubuntu"/>
              </a:endParaRPr>
            </a:p>
          </p:txBody>
        </p:sp>
      </p:grpSp>
      <p:sp>
        <p:nvSpPr>
          <p:cNvPr id="1380" name="Google Shape;1380;p78"/>
          <p:cNvSpPr/>
          <p:nvPr/>
        </p:nvSpPr>
        <p:spPr>
          <a:xfrm>
            <a:off x="1920425" y="3209625"/>
            <a:ext cx="4190100" cy="1329600"/>
          </a:xfrm>
          <a:prstGeom prst="roundRect">
            <a:avLst>
              <a:gd name="adj" fmla="val 16667"/>
            </a:avLst>
          </a:prstGeom>
          <a:solidFill>
            <a:schemeClr val="l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Clr>
                <a:schemeClr val="dk1"/>
              </a:buClr>
              <a:buSzPts val="1100"/>
              <a:buFont typeface="Arial"/>
              <a:buNone/>
            </a:pPr>
            <a:r>
              <a:rPr lang="en" sz="3000" b="1" u="sng">
                <a:solidFill>
                  <a:srgbClr val="FAA22A"/>
                </a:solidFill>
                <a:highlight>
                  <a:schemeClr val="lt1"/>
                </a:highlight>
                <a:latin typeface="Ubuntu"/>
                <a:ea typeface="Ubuntu"/>
                <a:cs typeface="Ubuntu"/>
                <a:sym typeface="Ubuntu"/>
                <a:hlinkClick r:id="rId6">
                  <a:extLst>
                    <a:ext uri="{A12FA001-AC4F-418D-AE19-62706E023703}">
                      <ahyp:hlinkClr xmlns:ahyp="http://schemas.microsoft.com/office/drawing/2018/hyperlinkcolor" val="tx"/>
                    </a:ext>
                  </a:extLst>
                </a:hlinkClick>
              </a:rPr>
              <a:t>www.scratch.mit.edu</a:t>
            </a:r>
            <a:endParaRPr>
              <a:solidFill>
                <a:schemeClr val="dk1"/>
              </a:solidFill>
              <a:latin typeface="Dosis"/>
              <a:ea typeface="Dosis"/>
              <a:cs typeface="Dosis"/>
              <a:sym typeface="Dosis"/>
            </a:endParaRPr>
          </a:p>
          <a:p>
            <a:pPr marL="0" lvl="0" indent="0" algn="l" rtl="0">
              <a:spcBef>
                <a:spcPts val="0"/>
              </a:spcBef>
              <a:spcAft>
                <a:spcPts val="0"/>
              </a:spcAft>
              <a:buNone/>
            </a:pPr>
            <a:endParaRPr/>
          </a:p>
        </p:txBody>
      </p:sp>
      <p:grpSp>
        <p:nvGrpSpPr>
          <p:cNvPr id="1381" name="Google Shape;1381;p78"/>
          <p:cNvGrpSpPr/>
          <p:nvPr/>
        </p:nvGrpSpPr>
        <p:grpSpPr>
          <a:xfrm>
            <a:off x="1920425" y="329213"/>
            <a:ext cx="4452300" cy="4438113"/>
            <a:chOff x="1920425" y="329213"/>
            <a:chExt cx="4452300" cy="4438113"/>
          </a:xfrm>
        </p:grpSpPr>
        <p:sp>
          <p:nvSpPr>
            <p:cNvPr id="1382" name="Google Shape;1382;p78"/>
            <p:cNvSpPr/>
            <p:nvPr/>
          </p:nvSpPr>
          <p:spPr>
            <a:xfrm>
              <a:off x="1920425" y="560425"/>
              <a:ext cx="4452300" cy="4206900"/>
            </a:xfrm>
            <a:prstGeom prst="roundRect">
              <a:avLst>
                <a:gd name="adj" fmla="val 16667"/>
              </a:avLst>
            </a:prstGeom>
            <a:noFill/>
            <a:ln w="38100" cap="flat" cmpd="sng">
              <a:solidFill>
                <a:srgbClr val="FAA22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 name="Google Shape;1383;p78"/>
            <p:cNvSpPr/>
            <p:nvPr/>
          </p:nvSpPr>
          <p:spPr>
            <a:xfrm>
              <a:off x="2994875" y="329213"/>
              <a:ext cx="2041200" cy="416400"/>
            </a:xfrm>
            <a:prstGeom prst="roundRect">
              <a:avLst>
                <a:gd name="adj" fmla="val 16667"/>
              </a:avLst>
            </a:prstGeom>
            <a:gradFill>
              <a:gsLst>
                <a:gs pos="0">
                  <a:srgbClr val="FFF6DB"/>
                </a:gs>
                <a:gs pos="100000">
                  <a:srgbClr val="FAD25C"/>
                </a:gs>
              </a:gsLst>
              <a:lin ang="5400012" scaled="0"/>
            </a:gra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Clr>
                  <a:schemeClr val="dk1"/>
                </a:buClr>
                <a:buSzPts val="1400"/>
                <a:buFont typeface="Arial"/>
                <a:buNone/>
              </a:pPr>
              <a:r>
                <a:rPr lang="en" sz="1600" b="1">
                  <a:solidFill>
                    <a:schemeClr val="dk1"/>
                  </a:solidFill>
                  <a:latin typeface="Ubuntu"/>
                  <a:ea typeface="Ubuntu"/>
                  <a:cs typeface="Ubuntu"/>
                  <a:sym typeface="Ubuntu"/>
                </a:rPr>
                <a:t>Script</a:t>
              </a:r>
              <a:endParaRPr sz="1600">
                <a:latin typeface="Ubuntu"/>
                <a:ea typeface="Ubuntu"/>
                <a:cs typeface="Ubuntu"/>
                <a:sym typeface="Ubuntu"/>
              </a:endParaRPr>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1364"/>
                                        </p:tgtEl>
                                        <p:attrNameLst>
                                          <p:attrName>style.visibility</p:attrName>
                                        </p:attrNameLst>
                                      </p:cBhvr>
                                      <p:to>
                                        <p:strVal val="visible"/>
                                      </p:to>
                                    </p:set>
                                    <p:animEffect transition="in" filter="fade">
                                      <p:cBhvr>
                                        <p:cTn id="7" dur="1000"/>
                                        <p:tgtEl>
                                          <p:spTgt spid="1364"/>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1370"/>
                                        </p:tgtEl>
                                        <p:attrNameLst>
                                          <p:attrName>style.visibility</p:attrName>
                                        </p:attrNameLst>
                                      </p:cBhvr>
                                      <p:to>
                                        <p:strVal val="visible"/>
                                      </p:to>
                                    </p:set>
                                    <p:animEffect transition="in" filter="fade">
                                      <p:cBhvr>
                                        <p:cTn id="12" dur="1000"/>
                                        <p:tgtEl>
                                          <p:spTgt spid="1370"/>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nodeType="clickEffect">
                                  <p:stCondLst>
                                    <p:cond delay="0"/>
                                  </p:stCondLst>
                                  <p:childTnLst>
                                    <p:set>
                                      <p:cBhvr>
                                        <p:cTn id="16" dur="1" fill="hold">
                                          <p:stCondLst>
                                            <p:cond delay="0"/>
                                          </p:stCondLst>
                                        </p:cTn>
                                        <p:tgtEl>
                                          <p:spTgt spid="1367"/>
                                        </p:tgtEl>
                                        <p:attrNameLst>
                                          <p:attrName>style.visibility</p:attrName>
                                        </p:attrNameLst>
                                      </p:cBhvr>
                                      <p:to>
                                        <p:strVal val="visible"/>
                                      </p:to>
                                    </p:set>
                                    <p:animEffect transition="in" filter="fade">
                                      <p:cBhvr>
                                        <p:cTn id="17" dur="1000"/>
                                        <p:tgtEl>
                                          <p:spTgt spid="1367"/>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nodeType="clickEffect">
                                  <p:stCondLst>
                                    <p:cond delay="0"/>
                                  </p:stCondLst>
                                  <p:childTnLst>
                                    <p:set>
                                      <p:cBhvr>
                                        <p:cTn id="21" dur="1" fill="hold">
                                          <p:stCondLst>
                                            <p:cond delay="0"/>
                                          </p:stCondLst>
                                        </p:cTn>
                                        <p:tgtEl>
                                          <p:spTgt spid="1374"/>
                                        </p:tgtEl>
                                        <p:attrNameLst>
                                          <p:attrName>style.visibility</p:attrName>
                                        </p:attrNameLst>
                                      </p:cBhvr>
                                      <p:to>
                                        <p:strVal val="visible"/>
                                      </p:to>
                                    </p:set>
                                    <p:animEffect transition="in" filter="fade">
                                      <p:cBhvr>
                                        <p:cTn id="22" dur="1000"/>
                                        <p:tgtEl>
                                          <p:spTgt spid="1374"/>
                                        </p:tgtEl>
                                      </p:cBhvr>
                                    </p:animEffec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nodeType="clickEffect">
                                  <p:stCondLst>
                                    <p:cond delay="0"/>
                                  </p:stCondLst>
                                  <p:childTnLst>
                                    <p:set>
                                      <p:cBhvr>
                                        <p:cTn id="26" dur="1" fill="hold">
                                          <p:stCondLst>
                                            <p:cond delay="0"/>
                                          </p:stCondLst>
                                        </p:cTn>
                                        <p:tgtEl>
                                          <p:spTgt spid="1381"/>
                                        </p:tgtEl>
                                        <p:attrNameLst>
                                          <p:attrName>style.visibility</p:attrName>
                                        </p:attrNameLst>
                                      </p:cBhvr>
                                      <p:to>
                                        <p:strVal val="visible"/>
                                      </p:to>
                                    </p:set>
                                    <p:animEffect transition="in" filter="fade">
                                      <p:cBhvr>
                                        <p:cTn id="27" dur="1000"/>
                                        <p:tgtEl>
                                          <p:spTgt spid="1381"/>
                                        </p:tgtEl>
                                      </p:cBhvr>
                                    </p:animEffect>
                                  </p:childTnLst>
                                </p:cTn>
                              </p:par>
                            </p:childTnLst>
                          </p:cTn>
                        </p:par>
                      </p:childTnLst>
                    </p:cTn>
                  </p:par>
                  <p:par>
                    <p:cTn id="28" fill="hold">
                      <p:stCondLst>
                        <p:cond delay="indefinite"/>
                      </p:stCondLst>
                      <p:childTnLst>
                        <p:par>
                          <p:cTn id="29" fill="hold">
                            <p:stCondLst>
                              <p:cond delay="0"/>
                            </p:stCondLst>
                            <p:childTnLst>
                              <p:par>
                                <p:cTn id="30" presetID="10" presetClass="entr" presetSubtype="0" fill="hold" nodeType="clickEffect">
                                  <p:stCondLst>
                                    <p:cond delay="0"/>
                                  </p:stCondLst>
                                  <p:childTnLst>
                                    <p:set>
                                      <p:cBhvr>
                                        <p:cTn id="31" dur="1" fill="hold">
                                          <p:stCondLst>
                                            <p:cond delay="0"/>
                                          </p:stCondLst>
                                        </p:cTn>
                                        <p:tgtEl>
                                          <p:spTgt spid="1377"/>
                                        </p:tgtEl>
                                        <p:attrNameLst>
                                          <p:attrName>style.visibility</p:attrName>
                                        </p:attrNameLst>
                                      </p:cBhvr>
                                      <p:to>
                                        <p:strVal val="visible"/>
                                      </p:to>
                                    </p:set>
                                    <p:animEffect transition="in" filter="fade">
                                      <p:cBhvr>
                                        <p:cTn id="32" dur="1000"/>
                                        <p:tgtEl>
                                          <p:spTgt spid="137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1387"/>
        <p:cNvGrpSpPr/>
        <p:nvPr/>
      </p:nvGrpSpPr>
      <p:grpSpPr>
        <a:xfrm>
          <a:off x="0" y="0"/>
          <a:ext cx="0" cy="0"/>
          <a:chOff x="0" y="0"/>
          <a:chExt cx="0" cy="0"/>
        </a:xfrm>
      </p:grpSpPr>
      <p:sp>
        <p:nvSpPr>
          <p:cNvPr id="1388" name="Google Shape;1388;p79"/>
          <p:cNvSpPr txBox="1">
            <a:spLocks noGrp="1"/>
          </p:cNvSpPr>
          <p:nvPr>
            <p:ph type="title"/>
          </p:nvPr>
        </p:nvSpPr>
        <p:spPr>
          <a:xfrm>
            <a:off x="655325" y="379950"/>
            <a:ext cx="7356900" cy="582900"/>
          </a:xfrm>
          <a:prstGeom prst="rect">
            <a:avLst/>
          </a:prstGeom>
          <a:noFill/>
          <a:ln>
            <a:noFill/>
          </a:ln>
        </p:spPr>
        <p:txBody>
          <a:bodyPr spcFirstLastPara="1" wrap="square" lIns="91425" tIns="91425" rIns="91425" bIns="91425" anchor="b" anchorCtr="0">
            <a:noAutofit/>
          </a:bodyPr>
          <a:lstStyle/>
          <a:p>
            <a:pPr marL="0" lvl="0" indent="0" algn="l" rtl="0">
              <a:lnSpc>
                <a:spcPct val="100000"/>
              </a:lnSpc>
              <a:spcBef>
                <a:spcPts val="0"/>
              </a:spcBef>
              <a:spcAft>
                <a:spcPts val="0"/>
              </a:spcAft>
              <a:buSzPts val="1800"/>
              <a:buNone/>
            </a:pPr>
            <a:r>
              <a:rPr lang="en" sz="2400">
                <a:latin typeface="Viga"/>
                <a:ea typeface="Viga"/>
                <a:cs typeface="Viga"/>
                <a:sym typeface="Viga"/>
              </a:rPr>
              <a:t>S’initier à la programmation Scratch</a:t>
            </a:r>
            <a:endParaRPr sz="2400">
              <a:latin typeface="Viga"/>
              <a:ea typeface="Viga"/>
              <a:cs typeface="Viga"/>
              <a:sym typeface="Viga"/>
            </a:endParaRPr>
          </a:p>
        </p:txBody>
      </p:sp>
      <p:sp>
        <p:nvSpPr>
          <p:cNvPr id="1389" name="Google Shape;1389;p79"/>
          <p:cNvSpPr txBox="1">
            <a:spLocks noGrp="1"/>
          </p:cNvSpPr>
          <p:nvPr>
            <p:ph type="body" idx="1"/>
          </p:nvPr>
        </p:nvSpPr>
        <p:spPr>
          <a:xfrm>
            <a:off x="270900" y="1312800"/>
            <a:ext cx="8725800" cy="3646800"/>
          </a:xfrm>
          <a:prstGeom prst="rect">
            <a:avLst/>
          </a:prstGeom>
          <a:noFill/>
          <a:ln>
            <a:noFill/>
          </a:ln>
        </p:spPr>
        <p:txBody>
          <a:bodyPr spcFirstLastPara="1" wrap="square" lIns="91425" tIns="91425" rIns="91425" bIns="91425" anchor="t" anchorCtr="0">
            <a:noAutofit/>
          </a:bodyPr>
          <a:lstStyle/>
          <a:p>
            <a:pPr marL="673100" lvl="0" indent="-355600" algn="l" rtl="0">
              <a:lnSpc>
                <a:spcPct val="115000"/>
              </a:lnSpc>
              <a:spcBef>
                <a:spcPts val="0"/>
              </a:spcBef>
              <a:spcAft>
                <a:spcPts val="0"/>
              </a:spcAft>
              <a:buClr>
                <a:srgbClr val="0069BF"/>
              </a:buClr>
              <a:buSzPts val="2000"/>
              <a:buFont typeface="Ubuntu"/>
              <a:buAutoNum type="arabicPeriod"/>
            </a:pPr>
            <a:r>
              <a:rPr lang="en" sz="2000">
                <a:solidFill>
                  <a:srgbClr val="0069BF"/>
                </a:solidFill>
                <a:latin typeface="Ubuntu"/>
                <a:ea typeface="Ubuntu"/>
                <a:cs typeface="Ubuntu"/>
                <a:sym typeface="Ubuntu"/>
              </a:rPr>
              <a:t>Scratch : </a:t>
            </a:r>
            <a:r>
              <a:rPr lang="en" sz="2000" u="sng">
                <a:solidFill>
                  <a:srgbClr val="0069BF"/>
                </a:solidFill>
                <a:latin typeface="Ubuntu"/>
                <a:ea typeface="Ubuntu"/>
                <a:cs typeface="Ubuntu"/>
                <a:sym typeface="Ubuntu"/>
                <a:hlinkClick r:id="rId3">
                  <a:extLst>
                    <a:ext uri="{A12FA001-AC4F-418D-AE19-62706E023703}">
                      <ahyp:hlinkClr xmlns:ahyp="http://schemas.microsoft.com/office/drawing/2018/hyperlinkcolor" val="tx"/>
                    </a:ext>
                  </a:extLst>
                </a:hlinkClick>
              </a:rPr>
              <a:t>https://scratch.mit.edu/</a:t>
            </a:r>
            <a:endParaRPr sz="2000" u="sng">
              <a:solidFill>
                <a:srgbClr val="0069BF"/>
              </a:solidFill>
              <a:latin typeface="Ubuntu"/>
              <a:ea typeface="Ubuntu"/>
              <a:cs typeface="Ubuntu"/>
              <a:sym typeface="Ubuntu"/>
              <a:hlinkClick r:id="rId3">
                <a:extLst>
                  <a:ext uri="{A12FA001-AC4F-418D-AE19-62706E023703}">
                    <ahyp:hlinkClr xmlns:ahyp="http://schemas.microsoft.com/office/drawing/2018/hyperlinkcolor" val="tx"/>
                  </a:ext>
                </a:extLst>
              </a:hlinkClick>
            </a:endParaRPr>
          </a:p>
          <a:p>
            <a:pPr marL="914400" lvl="0" indent="0" algn="l" rtl="0">
              <a:lnSpc>
                <a:spcPct val="115000"/>
              </a:lnSpc>
              <a:spcBef>
                <a:spcPts val="600"/>
              </a:spcBef>
              <a:spcAft>
                <a:spcPts val="0"/>
              </a:spcAft>
              <a:buClr>
                <a:schemeClr val="dk1"/>
              </a:buClr>
              <a:buSzPts val="1100"/>
              <a:buFont typeface="Arial"/>
              <a:buNone/>
            </a:pPr>
            <a:endParaRPr sz="2000">
              <a:solidFill>
                <a:srgbClr val="0069BF"/>
              </a:solidFill>
              <a:latin typeface="Ubuntu"/>
              <a:ea typeface="Ubuntu"/>
              <a:cs typeface="Ubuntu"/>
              <a:sym typeface="Ubuntu"/>
            </a:endParaRPr>
          </a:p>
          <a:p>
            <a:pPr marL="914400" lvl="0" indent="0" algn="l" rtl="0">
              <a:lnSpc>
                <a:spcPct val="115000"/>
              </a:lnSpc>
              <a:spcBef>
                <a:spcPts val="1100"/>
              </a:spcBef>
              <a:spcAft>
                <a:spcPts val="0"/>
              </a:spcAft>
              <a:buClr>
                <a:schemeClr val="dk1"/>
              </a:buClr>
              <a:buSzPts val="1100"/>
              <a:buFont typeface="Arial"/>
              <a:buNone/>
            </a:pPr>
            <a:endParaRPr sz="2000">
              <a:solidFill>
                <a:srgbClr val="0069BF"/>
              </a:solidFill>
              <a:latin typeface="Ubuntu"/>
              <a:ea typeface="Ubuntu"/>
              <a:cs typeface="Ubuntu"/>
              <a:sym typeface="Ubuntu"/>
            </a:endParaRPr>
          </a:p>
          <a:p>
            <a:pPr marL="457200" lvl="0" indent="0" algn="l" rtl="0">
              <a:lnSpc>
                <a:spcPct val="115000"/>
              </a:lnSpc>
              <a:spcBef>
                <a:spcPts val="1100"/>
              </a:spcBef>
              <a:spcAft>
                <a:spcPts val="600"/>
              </a:spcAft>
              <a:buSzPts val="2500"/>
              <a:buNone/>
            </a:pPr>
            <a:endParaRPr sz="1800">
              <a:latin typeface="Ubuntu"/>
              <a:ea typeface="Ubuntu"/>
              <a:cs typeface="Ubuntu"/>
              <a:sym typeface="Ubuntu"/>
            </a:endParaRPr>
          </a:p>
        </p:txBody>
      </p:sp>
      <p:pic>
        <p:nvPicPr>
          <p:cNvPr id="1390" name="Google Shape;1390;p79"/>
          <p:cNvPicPr preferRelativeResize="0"/>
          <p:nvPr/>
        </p:nvPicPr>
        <p:blipFill rotWithShape="1">
          <a:blip r:embed="rId4">
            <a:alphaModFix/>
          </a:blip>
          <a:srcRect/>
          <a:stretch/>
        </p:blipFill>
        <p:spPr>
          <a:xfrm>
            <a:off x="8012248" y="204576"/>
            <a:ext cx="689156" cy="665686"/>
          </a:xfrm>
          <a:prstGeom prst="rect">
            <a:avLst/>
          </a:prstGeom>
          <a:noFill/>
          <a:ln>
            <a:noFill/>
          </a:ln>
        </p:spPr>
      </p:pic>
      <p:pic>
        <p:nvPicPr>
          <p:cNvPr id="1391" name="Google Shape;1391;p79"/>
          <p:cNvPicPr preferRelativeResize="0"/>
          <p:nvPr/>
        </p:nvPicPr>
        <p:blipFill rotWithShape="1">
          <a:blip r:embed="rId5">
            <a:alphaModFix/>
          </a:blip>
          <a:srcRect/>
          <a:stretch/>
        </p:blipFill>
        <p:spPr>
          <a:xfrm>
            <a:off x="0" y="22928"/>
            <a:ext cx="9144002" cy="5097644"/>
          </a:xfrm>
          <a:prstGeom prst="rect">
            <a:avLst/>
          </a:prstGeom>
          <a:noFill/>
          <a:ln>
            <a:noFill/>
          </a:ln>
        </p:spPr>
      </p:pic>
      <p:sp>
        <p:nvSpPr>
          <p:cNvPr id="1392" name="Google Shape;1392;p79"/>
          <p:cNvSpPr/>
          <p:nvPr/>
        </p:nvSpPr>
        <p:spPr>
          <a:xfrm>
            <a:off x="1289225" y="1052650"/>
            <a:ext cx="591000" cy="514200"/>
          </a:xfrm>
          <a:prstGeom prst="rightArrow">
            <a:avLst>
              <a:gd name="adj1" fmla="val 50000"/>
              <a:gd name="adj2" fmla="val 50000"/>
            </a:avLst>
          </a:prstGeom>
          <a:solidFill>
            <a:srgbClr val="FAA22A"/>
          </a:solidFill>
          <a:ln w="3810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93" name="Google Shape;1393;p79"/>
          <p:cNvGrpSpPr/>
          <p:nvPr/>
        </p:nvGrpSpPr>
        <p:grpSpPr>
          <a:xfrm>
            <a:off x="6177575" y="3478250"/>
            <a:ext cx="2966350" cy="1642618"/>
            <a:chOff x="6177575" y="3478250"/>
            <a:chExt cx="2966350" cy="1642618"/>
          </a:xfrm>
        </p:grpSpPr>
        <p:sp>
          <p:nvSpPr>
            <p:cNvPr id="1394" name="Google Shape;1394;p79"/>
            <p:cNvSpPr/>
            <p:nvPr/>
          </p:nvSpPr>
          <p:spPr>
            <a:xfrm>
              <a:off x="8702325" y="4691268"/>
              <a:ext cx="441600" cy="429600"/>
            </a:xfrm>
            <a:prstGeom prst="roundRect">
              <a:avLst>
                <a:gd name="adj" fmla="val 16667"/>
              </a:avLst>
            </a:prstGeom>
            <a:noFill/>
            <a:ln w="76200" cap="flat" cmpd="sng">
              <a:solidFill>
                <a:srgbClr val="FAA22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 name="Google Shape;1395;p79"/>
            <p:cNvSpPr txBox="1"/>
            <p:nvPr/>
          </p:nvSpPr>
          <p:spPr>
            <a:xfrm>
              <a:off x="6177575" y="3478250"/>
              <a:ext cx="2296500" cy="400200"/>
            </a:xfrm>
            <a:prstGeom prst="rect">
              <a:avLst/>
            </a:prstGeom>
            <a:noFill/>
            <a:ln>
              <a:noFill/>
            </a:ln>
          </p:spPr>
          <p:txBody>
            <a:bodyPr spcFirstLastPara="1" wrap="square" lIns="91425" tIns="91425" rIns="91425" bIns="91425" anchor="t" anchorCtr="0">
              <a:spAutoFit/>
            </a:bodyPr>
            <a:lstStyle/>
            <a:p>
              <a:pPr marL="0" lvl="0" indent="0" algn="r" rtl="0">
                <a:spcBef>
                  <a:spcPts val="0"/>
                </a:spcBef>
                <a:spcAft>
                  <a:spcPts val="0"/>
                </a:spcAft>
                <a:buNone/>
              </a:pPr>
              <a:r>
                <a:rPr lang="en" b="1">
                  <a:latin typeface="Ubuntu"/>
                  <a:ea typeface="Ubuntu"/>
                  <a:cs typeface="Ubuntu"/>
                  <a:sym typeface="Ubuntu"/>
                </a:rPr>
                <a:t>2. Choisir l’arrière-plan.</a:t>
              </a:r>
              <a:endParaRPr b="1">
                <a:latin typeface="Ubuntu"/>
                <a:ea typeface="Ubuntu"/>
                <a:cs typeface="Ubuntu"/>
                <a:sym typeface="Ubuntu"/>
              </a:endParaRPr>
            </a:p>
          </p:txBody>
        </p:sp>
        <p:cxnSp>
          <p:nvCxnSpPr>
            <p:cNvPr id="1396" name="Google Shape;1396;p79"/>
            <p:cNvCxnSpPr>
              <a:stCxn id="1395" idx="3"/>
              <a:endCxn id="1394" idx="0"/>
            </p:cNvCxnSpPr>
            <p:nvPr/>
          </p:nvCxnSpPr>
          <p:spPr>
            <a:xfrm>
              <a:off x="8474075" y="3678350"/>
              <a:ext cx="449100" cy="1012800"/>
            </a:xfrm>
            <a:prstGeom prst="bentConnector2">
              <a:avLst/>
            </a:prstGeom>
            <a:noFill/>
            <a:ln w="19050" cap="flat" cmpd="sng">
              <a:solidFill>
                <a:schemeClr val="dk1"/>
              </a:solidFill>
              <a:prstDash val="solid"/>
              <a:round/>
              <a:headEnd type="none" w="med" len="med"/>
              <a:tailEnd type="triangle" w="med" len="med"/>
            </a:ln>
          </p:spPr>
        </p:cxnSp>
      </p:grpSp>
      <p:grpSp>
        <p:nvGrpSpPr>
          <p:cNvPr id="1397" name="Google Shape;1397;p79"/>
          <p:cNvGrpSpPr/>
          <p:nvPr/>
        </p:nvGrpSpPr>
        <p:grpSpPr>
          <a:xfrm>
            <a:off x="5304650" y="3878450"/>
            <a:ext cx="3382075" cy="1242418"/>
            <a:chOff x="5304650" y="3878450"/>
            <a:chExt cx="3382075" cy="1242418"/>
          </a:xfrm>
        </p:grpSpPr>
        <p:sp>
          <p:nvSpPr>
            <p:cNvPr id="1398" name="Google Shape;1398;p79"/>
            <p:cNvSpPr/>
            <p:nvPr/>
          </p:nvSpPr>
          <p:spPr>
            <a:xfrm>
              <a:off x="8245125" y="4691268"/>
              <a:ext cx="441600" cy="429600"/>
            </a:xfrm>
            <a:prstGeom prst="roundRect">
              <a:avLst>
                <a:gd name="adj" fmla="val 16667"/>
              </a:avLst>
            </a:prstGeom>
            <a:noFill/>
            <a:ln w="76200" cap="flat" cmpd="sng">
              <a:solidFill>
                <a:srgbClr val="FAA22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 name="Google Shape;1399;p79"/>
            <p:cNvSpPr txBox="1"/>
            <p:nvPr/>
          </p:nvSpPr>
          <p:spPr>
            <a:xfrm>
              <a:off x="5304650" y="3878450"/>
              <a:ext cx="2756700" cy="400200"/>
            </a:xfrm>
            <a:prstGeom prst="rect">
              <a:avLst/>
            </a:prstGeom>
            <a:noFill/>
            <a:ln>
              <a:noFill/>
            </a:ln>
          </p:spPr>
          <p:txBody>
            <a:bodyPr spcFirstLastPara="1" wrap="square" lIns="91425" tIns="91425" rIns="91425" bIns="91425" anchor="t" anchorCtr="0">
              <a:spAutoFit/>
            </a:bodyPr>
            <a:lstStyle/>
            <a:p>
              <a:pPr marL="0" lvl="0" indent="0" algn="r" rtl="0">
                <a:spcBef>
                  <a:spcPts val="0"/>
                </a:spcBef>
                <a:spcAft>
                  <a:spcPts val="0"/>
                </a:spcAft>
                <a:buNone/>
              </a:pPr>
              <a:r>
                <a:rPr lang="en" b="1">
                  <a:latin typeface="Ubuntu"/>
                  <a:ea typeface="Ubuntu"/>
                  <a:cs typeface="Ubuntu"/>
                  <a:sym typeface="Ubuntu"/>
                </a:rPr>
                <a:t>1. Choisir le ou les sprite(s).</a:t>
              </a:r>
              <a:endParaRPr b="1">
                <a:latin typeface="Ubuntu"/>
                <a:ea typeface="Ubuntu"/>
                <a:cs typeface="Ubuntu"/>
                <a:sym typeface="Ubuntu"/>
              </a:endParaRPr>
            </a:p>
          </p:txBody>
        </p:sp>
        <p:cxnSp>
          <p:nvCxnSpPr>
            <p:cNvPr id="1400" name="Google Shape;1400;p79"/>
            <p:cNvCxnSpPr>
              <a:stCxn id="1399" idx="3"/>
            </p:cNvCxnSpPr>
            <p:nvPr/>
          </p:nvCxnSpPr>
          <p:spPr>
            <a:xfrm>
              <a:off x="8061350" y="4078550"/>
              <a:ext cx="404700" cy="612600"/>
            </a:xfrm>
            <a:prstGeom prst="bentConnector2">
              <a:avLst/>
            </a:prstGeom>
            <a:noFill/>
            <a:ln w="19050" cap="flat" cmpd="sng">
              <a:solidFill>
                <a:schemeClr val="dk1"/>
              </a:solidFill>
              <a:prstDash val="solid"/>
              <a:round/>
              <a:headEnd type="none" w="med" len="med"/>
              <a:tailEnd type="triangle" w="med" len="med"/>
            </a:ln>
          </p:spPr>
        </p:cxnSp>
      </p:grpSp>
      <p:grpSp>
        <p:nvGrpSpPr>
          <p:cNvPr id="1401" name="Google Shape;1401;p79"/>
          <p:cNvGrpSpPr/>
          <p:nvPr/>
        </p:nvGrpSpPr>
        <p:grpSpPr>
          <a:xfrm>
            <a:off x="1504100" y="9050"/>
            <a:ext cx="2927575" cy="5013676"/>
            <a:chOff x="1504100" y="9050"/>
            <a:chExt cx="2927575" cy="5013676"/>
          </a:xfrm>
        </p:grpSpPr>
        <p:sp>
          <p:nvSpPr>
            <p:cNvPr id="1402" name="Google Shape;1402;p79"/>
            <p:cNvSpPr/>
            <p:nvPr/>
          </p:nvSpPr>
          <p:spPr>
            <a:xfrm>
              <a:off x="1504100" y="9050"/>
              <a:ext cx="595800" cy="281100"/>
            </a:xfrm>
            <a:prstGeom prst="roundRect">
              <a:avLst>
                <a:gd name="adj" fmla="val 16667"/>
              </a:avLst>
            </a:prstGeom>
            <a:noFill/>
            <a:ln w="76200" cap="flat" cmpd="sng">
              <a:solidFill>
                <a:srgbClr val="FAA22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 name="Google Shape;1403;p79"/>
            <p:cNvSpPr/>
            <p:nvPr/>
          </p:nvSpPr>
          <p:spPr>
            <a:xfrm>
              <a:off x="1683375" y="3062226"/>
              <a:ext cx="2748300" cy="1960500"/>
            </a:xfrm>
            <a:prstGeom prst="roundRect">
              <a:avLst>
                <a:gd name="adj" fmla="val 16667"/>
              </a:avLst>
            </a:prstGeom>
            <a:noFill/>
            <a:ln w="76200" cap="flat" cmpd="sng">
              <a:solidFill>
                <a:srgbClr val="FAA22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 name="Google Shape;1404;p79"/>
            <p:cNvSpPr txBox="1"/>
            <p:nvPr/>
          </p:nvSpPr>
          <p:spPr>
            <a:xfrm>
              <a:off x="3265875" y="2662025"/>
              <a:ext cx="1165800" cy="400200"/>
            </a:xfrm>
            <a:prstGeom prst="rect">
              <a:avLst/>
            </a:prstGeom>
            <a:noFill/>
            <a:ln w="9525" cap="flat" cmpd="sng">
              <a:solidFill>
                <a:srgbClr val="000000"/>
              </a:solidFill>
              <a:prstDash val="dot"/>
              <a:round/>
              <a:headEnd type="none" w="sm" len="sm"/>
              <a:tailEnd type="none" w="sm" len="sm"/>
            </a:ln>
          </p:spPr>
          <p:txBody>
            <a:bodyPr spcFirstLastPara="1" wrap="square" lIns="91425" tIns="91425" rIns="91425" bIns="91425" anchor="t" anchorCtr="0">
              <a:spAutoFit/>
            </a:bodyPr>
            <a:lstStyle/>
            <a:p>
              <a:pPr marL="0" lvl="0" indent="0" algn="r" rtl="0">
                <a:spcBef>
                  <a:spcPts val="0"/>
                </a:spcBef>
                <a:spcAft>
                  <a:spcPts val="0"/>
                </a:spcAft>
                <a:buNone/>
              </a:pPr>
              <a:r>
                <a:rPr lang="en" b="1">
                  <a:solidFill>
                    <a:schemeClr val="dk1"/>
                  </a:solidFill>
                  <a:latin typeface="Ubuntu"/>
                  <a:ea typeface="Ubuntu"/>
                  <a:cs typeface="Ubuntu"/>
                  <a:sym typeface="Ubuntu"/>
                </a:rPr>
                <a:t>0. Tutoriels</a:t>
              </a:r>
              <a:endParaRPr/>
            </a:p>
          </p:txBody>
        </p:sp>
        <p:sp>
          <p:nvSpPr>
            <p:cNvPr id="1405" name="Google Shape;1405;p79"/>
            <p:cNvSpPr txBox="1"/>
            <p:nvPr/>
          </p:nvSpPr>
          <p:spPr>
            <a:xfrm>
              <a:off x="1683375" y="204575"/>
              <a:ext cx="1165800" cy="400200"/>
            </a:xfrm>
            <a:prstGeom prst="rect">
              <a:avLst/>
            </a:prstGeom>
            <a:noFill/>
            <a:ln w="9525" cap="flat" cmpd="sng">
              <a:solidFill>
                <a:srgbClr val="000000"/>
              </a:solidFill>
              <a:prstDash val="dot"/>
              <a:round/>
              <a:headEnd type="none" w="sm" len="sm"/>
              <a:tailEnd type="none" w="sm" len="sm"/>
            </a:ln>
          </p:spPr>
          <p:txBody>
            <a:bodyPr spcFirstLastPara="1" wrap="square" lIns="91425" tIns="91425" rIns="91425" bIns="91425" anchor="t" anchorCtr="0">
              <a:spAutoFit/>
            </a:bodyPr>
            <a:lstStyle/>
            <a:p>
              <a:pPr marL="0" lvl="0" indent="0" algn="r" rtl="0">
                <a:spcBef>
                  <a:spcPts val="0"/>
                </a:spcBef>
                <a:spcAft>
                  <a:spcPts val="0"/>
                </a:spcAft>
                <a:buNone/>
              </a:pPr>
              <a:r>
                <a:rPr lang="en" b="1">
                  <a:solidFill>
                    <a:schemeClr val="dk1"/>
                  </a:solidFill>
                  <a:latin typeface="Ubuntu"/>
                  <a:ea typeface="Ubuntu"/>
                  <a:cs typeface="Ubuntu"/>
                  <a:sym typeface="Ubuntu"/>
                </a:rPr>
                <a:t>0. Tutoriels</a:t>
              </a:r>
              <a:endParaRPr/>
            </a:p>
          </p:txBody>
        </p:sp>
      </p:grpSp>
      <p:sp>
        <p:nvSpPr>
          <p:cNvPr id="1406" name="Google Shape;1406;p79"/>
          <p:cNvSpPr txBox="1"/>
          <p:nvPr/>
        </p:nvSpPr>
        <p:spPr>
          <a:xfrm>
            <a:off x="1951950" y="1106368"/>
            <a:ext cx="2248200" cy="400200"/>
          </a:xfrm>
          <a:prstGeom prst="rect">
            <a:avLst/>
          </a:prstGeom>
          <a:noFill/>
          <a:ln>
            <a:noFill/>
          </a:ln>
        </p:spPr>
        <p:txBody>
          <a:bodyPr spcFirstLastPara="1" wrap="square" lIns="91425" tIns="91425" rIns="91425" bIns="91425" anchor="t" anchorCtr="0">
            <a:spAutoFit/>
          </a:bodyPr>
          <a:lstStyle/>
          <a:p>
            <a:pPr marL="0" lvl="0" indent="0" algn="l" rtl="0">
              <a:spcBef>
                <a:spcPts val="0"/>
              </a:spcBef>
              <a:spcAft>
                <a:spcPts val="0"/>
              </a:spcAft>
              <a:buNone/>
            </a:pPr>
            <a:r>
              <a:rPr lang="en" b="1">
                <a:solidFill>
                  <a:schemeClr val="dk1"/>
                </a:solidFill>
                <a:latin typeface="Ubuntu"/>
                <a:ea typeface="Ubuntu"/>
                <a:cs typeface="Ubuntu"/>
                <a:sym typeface="Ubuntu"/>
              </a:rPr>
              <a:t>3. Déplacer les blocs ici.</a:t>
            </a:r>
            <a:endParaRPr/>
          </a:p>
        </p:txBody>
      </p:sp>
      <p:grpSp>
        <p:nvGrpSpPr>
          <p:cNvPr id="1407" name="Google Shape;1407;p79"/>
          <p:cNvGrpSpPr/>
          <p:nvPr/>
        </p:nvGrpSpPr>
        <p:grpSpPr>
          <a:xfrm>
            <a:off x="6343400" y="264125"/>
            <a:ext cx="2904541" cy="972475"/>
            <a:chOff x="6343400" y="264125"/>
            <a:chExt cx="2904541" cy="972475"/>
          </a:xfrm>
        </p:grpSpPr>
        <p:sp>
          <p:nvSpPr>
            <p:cNvPr id="1408" name="Google Shape;1408;p79"/>
            <p:cNvSpPr txBox="1"/>
            <p:nvPr/>
          </p:nvSpPr>
          <p:spPr>
            <a:xfrm>
              <a:off x="6819441" y="621000"/>
              <a:ext cx="2428500" cy="6156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1400"/>
                <a:buFont typeface="Arial"/>
                <a:buNone/>
              </a:pPr>
              <a:r>
                <a:rPr lang="en" b="1">
                  <a:solidFill>
                    <a:schemeClr val="dk1"/>
                  </a:solidFill>
                  <a:latin typeface="Ubuntu"/>
                  <a:ea typeface="Ubuntu"/>
                  <a:cs typeface="Ubuntu"/>
                  <a:sym typeface="Ubuntu"/>
                </a:rPr>
                <a:t>4. Démarrer le programme avec le drapeau vert.</a:t>
              </a:r>
              <a:endParaRPr sz="1400" b="0" i="0" u="none" strike="noStrike" cap="none">
                <a:solidFill>
                  <a:srgbClr val="000000"/>
                </a:solidFill>
                <a:latin typeface="Dosis"/>
                <a:ea typeface="Dosis"/>
                <a:cs typeface="Dosis"/>
                <a:sym typeface="Dosis"/>
              </a:endParaRPr>
            </a:p>
          </p:txBody>
        </p:sp>
        <p:sp>
          <p:nvSpPr>
            <p:cNvPr id="1409" name="Google Shape;1409;p79"/>
            <p:cNvSpPr/>
            <p:nvPr/>
          </p:nvSpPr>
          <p:spPr>
            <a:xfrm>
              <a:off x="6343400" y="264125"/>
              <a:ext cx="411600" cy="281100"/>
            </a:xfrm>
            <a:prstGeom prst="roundRect">
              <a:avLst>
                <a:gd name="adj" fmla="val 16667"/>
              </a:avLst>
            </a:prstGeom>
            <a:noFill/>
            <a:ln w="76200" cap="flat" cmpd="sng">
              <a:solidFill>
                <a:srgbClr val="FAA22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410" name="Google Shape;1410;p79"/>
            <p:cNvCxnSpPr/>
            <p:nvPr/>
          </p:nvCxnSpPr>
          <p:spPr>
            <a:xfrm rot="5400000" flipH="1">
              <a:off x="6556053" y="562775"/>
              <a:ext cx="307800" cy="272700"/>
            </a:xfrm>
            <a:prstGeom prst="bentConnector3">
              <a:avLst>
                <a:gd name="adj1" fmla="val -2104"/>
              </a:avLst>
            </a:prstGeom>
            <a:noFill/>
            <a:ln w="19050" cap="flat" cmpd="sng">
              <a:solidFill>
                <a:schemeClr val="dk1"/>
              </a:solidFill>
              <a:prstDash val="solid"/>
              <a:round/>
              <a:headEnd type="none" w="med" len="med"/>
              <a:tailEnd type="triangle" w="med" len="med"/>
            </a:ln>
          </p:spPr>
        </p:cxn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1401"/>
                                        </p:tgtEl>
                                        <p:attrNameLst>
                                          <p:attrName>style.visibility</p:attrName>
                                        </p:attrNameLst>
                                      </p:cBhvr>
                                      <p:to>
                                        <p:strVal val="visible"/>
                                      </p:to>
                                    </p:set>
                                    <p:animEffect transition="in" filter="fade">
                                      <p:cBhvr>
                                        <p:cTn id="7" dur="1000"/>
                                        <p:tgtEl>
                                          <p:spTgt spid="1401"/>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1397"/>
                                        </p:tgtEl>
                                        <p:attrNameLst>
                                          <p:attrName>style.visibility</p:attrName>
                                        </p:attrNameLst>
                                      </p:cBhvr>
                                      <p:to>
                                        <p:strVal val="visible"/>
                                      </p:to>
                                    </p:set>
                                    <p:animEffect transition="in" filter="fade">
                                      <p:cBhvr>
                                        <p:cTn id="12" dur="1000"/>
                                        <p:tgtEl>
                                          <p:spTgt spid="1397"/>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nodeType="clickEffect">
                                  <p:stCondLst>
                                    <p:cond delay="0"/>
                                  </p:stCondLst>
                                  <p:childTnLst>
                                    <p:set>
                                      <p:cBhvr>
                                        <p:cTn id="16" dur="1" fill="hold">
                                          <p:stCondLst>
                                            <p:cond delay="0"/>
                                          </p:stCondLst>
                                        </p:cTn>
                                        <p:tgtEl>
                                          <p:spTgt spid="1393"/>
                                        </p:tgtEl>
                                        <p:attrNameLst>
                                          <p:attrName>style.visibility</p:attrName>
                                        </p:attrNameLst>
                                      </p:cBhvr>
                                      <p:to>
                                        <p:strVal val="visible"/>
                                      </p:to>
                                    </p:set>
                                    <p:animEffect transition="in" filter="fade">
                                      <p:cBhvr>
                                        <p:cTn id="17" dur="1000"/>
                                        <p:tgtEl>
                                          <p:spTgt spid="1393"/>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nodeType="clickEffect">
                                  <p:stCondLst>
                                    <p:cond delay="0"/>
                                  </p:stCondLst>
                                  <p:childTnLst>
                                    <p:set>
                                      <p:cBhvr>
                                        <p:cTn id="21" dur="1" fill="hold">
                                          <p:stCondLst>
                                            <p:cond delay="0"/>
                                          </p:stCondLst>
                                        </p:cTn>
                                        <p:tgtEl>
                                          <p:spTgt spid="1392"/>
                                        </p:tgtEl>
                                        <p:attrNameLst>
                                          <p:attrName>style.visibility</p:attrName>
                                        </p:attrNameLst>
                                      </p:cBhvr>
                                      <p:to>
                                        <p:strVal val="visible"/>
                                      </p:to>
                                    </p:set>
                                    <p:animEffect transition="in" filter="fade">
                                      <p:cBhvr>
                                        <p:cTn id="22" dur="1000"/>
                                        <p:tgtEl>
                                          <p:spTgt spid="1392"/>
                                        </p:tgtEl>
                                      </p:cBhvr>
                                    </p:animEffect>
                                  </p:childTnLst>
                                </p:cTn>
                              </p:par>
                              <p:par>
                                <p:cTn id="23" presetID="10" presetClass="entr" presetSubtype="0" fill="hold" nodeType="withEffect">
                                  <p:stCondLst>
                                    <p:cond delay="0"/>
                                  </p:stCondLst>
                                  <p:childTnLst>
                                    <p:set>
                                      <p:cBhvr>
                                        <p:cTn id="24" dur="1" fill="hold">
                                          <p:stCondLst>
                                            <p:cond delay="0"/>
                                          </p:stCondLst>
                                        </p:cTn>
                                        <p:tgtEl>
                                          <p:spTgt spid="1406"/>
                                        </p:tgtEl>
                                        <p:attrNameLst>
                                          <p:attrName>style.visibility</p:attrName>
                                        </p:attrNameLst>
                                      </p:cBhvr>
                                      <p:to>
                                        <p:strVal val="visible"/>
                                      </p:to>
                                    </p:set>
                                    <p:animEffect transition="in" filter="fade">
                                      <p:cBhvr>
                                        <p:cTn id="25" dur="1000"/>
                                        <p:tgtEl>
                                          <p:spTgt spid="1406"/>
                                        </p:tgtEl>
                                      </p:cBhvr>
                                    </p:animEffect>
                                  </p:childTnLst>
                                </p:cTn>
                              </p:par>
                            </p:childTnLst>
                          </p:cTn>
                        </p:par>
                      </p:childTnLst>
                    </p:cTn>
                  </p:par>
                  <p:par>
                    <p:cTn id="26" fill="hold">
                      <p:stCondLst>
                        <p:cond delay="indefinite"/>
                      </p:stCondLst>
                      <p:childTnLst>
                        <p:par>
                          <p:cTn id="27" fill="hold">
                            <p:stCondLst>
                              <p:cond delay="0"/>
                            </p:stCondLst>
                            <p:childTnLst>
                              <p:par>
                                <p:cTn id="28" presetID="10" presetClass="entr" presetSubtype="0" fill="hold" nodeType="clickEffect">
                                  <p:stCondLst>
                                    <p:cond delay="0"/>
                                  </p:stCondLst>
                                  <p:childTnLst>
                                    <p:set>
                                      <p:cBhvr>
                                        <p:cTn id="29" dur="1" fill="hold">
                                          <p:stCondLst>
                                            <p:cond delay="0"/>
                                          </p:stCondLst>
                                        </p:cTn>
                                        <p:tgtEl>
                                          <p:spTgt spid="1407"/>
                                        </p:tgtEl>
                                        <p:attrNameLst>
                                          <p:attrName>style.visibility</p:attrName>
                                        </p:attrNameLst>
                                      </p:cBhvr>
                                      <p:to>
                                        <p:strVal val="visible"/>
                                      </p:to>
                                    </p:set>
                                    <p:animEffect transition="in" filter="fade">
                                      <p:cBhvr>
                                        <p:cTn id="30" dur="1000"/>
                                        <p:tgtEl>
                                          <p:spTgt spid="140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1414"/>
        <p:cNvGrpSpPr/>
        <p:nvPr/>
      </p:nvGrpSpPr>
      <p:grpSpPr>
        <a:xfrm>
          <a:off x="0" y="0"/>
          <a:ext cx="0" cy="0"/>
          <a:chOff x="0" y="0"/>
          <a:chExt cx="0" cy="0"/>
        </a:xfrm>
      </p:grpSpPr>
      <p:sp>
        <p:nvSpPr>
          <p:cNvPr id="1415" name="Google Shape;1415;p80"/>
          <p:cNvSpPr txBox="1"/>
          <p:nvPr/>
        </p:nvSpPr>
        <p:spPr>
          <a:xfrm>
            <a:off x="514400" y="196591"/>
            <a:ext cx="8420700" cy="13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AA22A"/>
                </a:solidFill>
                <a:latin typeface="Viga"/>
                <a:ea typeface="Viga"/>
                <a:cs typeface="Viga"/>
                <a:sym typeface="Viga"/>
              </a:rPr>
              <a:t>Activité débranchée : le carré</a:t>
            </a:r>
            <a:endParaRPr sz="2400">
              <a:solidFill>
                <a:srgbClr val="FAA22A"/>
              </a:solidFill>
              <a:latin typeface="Viga"/>
              <a:ea typeface="Viga"/>
              <a:cs typeface="Viga"/>
              <a:sym typeface="Viga"/>
            </a:endParaRPr>
          </a:p>
          <a:p>
            <a:pPr marL="0" lvl="0" indent="0" algn="l" rtl="0">
              <a:spcBef>
                <a:spcPts val="0"/>
              </a:spcBef>
              <a:spcAft>
                <a:spcPts val="0"/>
              </a:spcAft>
              <a:buNone/>
            </a:pPr>
            <a:r>
              <a:rPr lang="en" sz="2400">
                <a:solidFill>
                  <a:srgbClr val="FAA22A"/>
                </a:solidFill>
                <a:latin typeface="Viga"/>
                <a:ea typeface="Viga"/>
                <a:cs typeface="Viga"/>
                <a:sym typeface="Viga"/>
              </a:rPr>
              <a:t>Géométrie : Construction et description des figures planes</a:t>
            </a:r>
            <a:endParaRPr sz="2400">
              <a:solidFill>
                <a:srgbClr val="FAA22A"/>
              </a:solidFill>
              <a:latin typeface="Viga"/>
              <a:ea typeface="Viga"/>
              <a:cs typeface="Viga"/>
              <a:sym typeface="Viga"/>
            </a:endParaRPr>
          </a:p>
          <a:p>
            <a:pPr marL="0" lvl="0" indent="0" algn="ctr" rtl="0">
              <a:spcBef>
                <a:spcPts val="0"/>
              </a:spcBef>
              <a:spcAft>
                <a:spcPts val="0"/>
              </a:spcAft>
              <a:buNone/>
            </a:pPr>
            <a:r>
              <a:rPr lang="en" sz="1200" u="sng">
                <a:solidFill>
                  <a:schemeClr val="hlink"/>
                </a:solidFill>
                <a:latin typeface="Viga"/>
                <a:ea typeface="Viga"/>
                <a:cs typeface="Viga"/>
                <a:sym typeface="Viga"/>
                <a:hlinkClick r:id="rId3"/>
              </a:rPr>
              <a:t>animation</a:t>
            </a:r>
            <a:endParaRPr sz="1200">
              <a:solidFill>
                <a:srgbClr val="FAA22A"/>
              </a:solidFill>
              <a:latin typeface="Viga"/>
              <a:ea typeface="Viga"/>
              <a:cs typeface="Viga"/>
              <a:sym typeface="Viga"/>
            </a:endParaRPr>
          </a:p>
          <a:p>
            <a:pPr marL="0" lvl="0" indent="0" algn="l" rtl="0">
              <a:spcBef>
                <a:spcPts val="0"/>
              </a:spcBef>
              <a:spcAft>
                <a:spcPts val="0"/>
              </a:spcAft>
              <a:buNone/>
            </a:pPr>
            <a:endParaRPr/>
          </a:p>
          <a:p>
            <a:pPr marL="0" lvl="0" indent="0" algn="l" rtl="0">
              <a:spcBef>
                <a:spcPts val="0"/>
              </a:spcBef>
              <a:spcAft>
                <a:spcPts val="0"/>
              </a:spcAft>
              <a:buNone/>
            </a:pPr>
            <a:endParaRPr/>
          </a:p>
          <a:p>
            <a:pPr marL="0" lvl="0" indent="0" algn="l" rtl="0">
              <a:spcBef>
                <a:spcPts val="0"/>
              </a:spcBef>
              <a:spcAft>
                <a:spcPts val="0"/>
              </a:spcAft>
              <a:buClr>
                <a:srgbClr val="000000"/>
              </a:buClr>
              <a:buSzPts val="1100"/>
              <a:buFont typeface="Arial"/>
              <a:buNone/>
            </a:pPr>
            <a:endParaRPr/>
          </a:p>
        </p:txBody>
      </p:sp>
      <p:pic>
        <p:nvPicPr>
          <p:cNvPr id="1416" name="Google Shape;1416;p80"/>
          <p:cNvPicPr preferRelativeResize="0"/>
          <p:nvPr/>
        </p:nvPicPr>
        <p:blipFill>
          <a:blip r:embed="rId4">
            <a:alphaModFix/>
          </a:blip>
          <a:stretch>
            <a:fillRect/>
          </a:stretch>
        </p:blipFill>
        <p:spPr>
          <a:xfrm>
            <a:off x="1581200" y="1330551"/>
            <a:ext cx="2650824" cy="2269349"/>
          </a:xfrm>
          <a:prstGeom prst="rect">
            <a:avLst/>
          </a:prstGeom>
          <a:noFill/>
          <a:ln w="38100" cap="flat" cmpd="sng">
            <a:solidFill>
              <a:srgbClr val="000000"/>
            </a:solidFill>
            <a:prstDash val="solid"/>
            <a:round/>
            <a:headEnd type="none" w="sm" len="sm"/>
            <a:tailEnd type="none" w="sm" len="sm"/>
          </a:ln>
          <a:effectLst>
            <a:outerShdw blurRad="57150" dist="114300" dir="5400000" algn="bl" rotWithShape="0">
              <a:srgbClr val="000000">
                <a:alpha val="50000"/>
              </a:srgbClr>
            </a:outerShdw>
          </a:effectLst>
        </p:spPr>
      </p:pic>
      <p:pic>
        <p:nvPicPr>
          <p:cNvPr id="1417" name="Google Shape;1417;p80"/>
          <p:cNvPicPr preferRelativeResize="0"/>
          <p:nvPr/>
        </p:nvPicPr>
        <p:blipFill>
          <a:blip r:embed="rId5">
            <a:alphaModFix/>
          </a:blip>
          <a:stretch>
            <a:fillRect/>
          </a:stretch>
        </p:blipFill>
        <p:spPr>
          <a:xfrm>
            <a:off x="4766250" y="1330550"/>
            <a:ext cx="2993633" cy="2269350"/>
          </a:xfrm>
          <a:prstGeom prst="rect">
            <a:avLst/>
          </a:prstGeom>
          <a:noFill/>
          <a:ln w="38100" cap="flat" cmpd="sng">
            <a:solidFill>
              <a:srgbClr val="000000"/>
            </a:solidFill>
            <a:prstDash val="solid"/>
            <a:round/>
            <a:headEnd type="none" w="sm" len="sm"/>
            <a:tailEnd type="none" w="sm" len="sm"/>
          </a:ln>
          <a:effectLst>
            <a:outerShdw blurRad="57150" dist="114300" dir="5400000" algn="bl" rotWithShape="0">
              <a:srgbClr val="000000">
                <a:alpha val="50000"/>
              </a:srgbClr>
            </a:outerShdw>
          </a:effectLst>
        </p:spPr>
      </p:pic>
      <p:pic>
        <p:nvPicPr>
          <p:cNvPr id="1418" name="Google Shape;1418;p80"/>
          <p:cNvPicPr preferRelativeResize="0"/>
          <p:nvPr/>
        </p:nvPicPr>
        <p:blipFill rotWithShape="1">
          <a:blip r:embed="rId6">
            <a:alphaModFix/>
          </a:blip>
          <a:srcRect r="37725"/>
          <a:stretch/>
        </p:blipFill>
        <p:spPr>
          <a:xfrm>
            <a:off x="555400" y="1649950"/>
            <a:ext cx="1076925" cy="1057650"/>
          </a:xfrm>
          <a:prstGeom prst="rect">
            <a:avLst/>
          </a:prstGeom>
          <a:noFill/>
          <a:ln w="38100" cap="flat" cmpd="sng">
            <a:solidFill>
              <a:srgbClr val="000000"/>
            </a:solidFill>
            <a:prstDash val="solid"/>
            <a:round/>
            <a:headEnd type="none" w="sm" len="sm"/>
            <a:tailEnd type="none" w="sm" len="sm"/>
          </a:ln>
          <a:effectLst>
            <a:outerShdw blurRad="57150" dist="114300" dir="5400000" algn="bl" rotWithShape="0">
              <a:srgbClr val="000000">
                <a:alpha val="50000"/>
              </a:srgbClr>
            </a:outerShdw>
          </a:effectLst>
        </p:spPr>
      </p:pic>
      <p:pic>
        <p:nvPicPr>
          <p:cNvPr id="1419" name="Google Shape;1419;p80"/>
          <p:cNvPicPr preferRelativeResize="0"/>
          <p:nvPr/>
        </p:nvPicPr>
        <p:blipFill>
          <a:blip r:embed="rId7">
            <a:alphaModFix/>
          </a:blip>
          <a:stretch>
            <a:fillRect/>
          </a:stretch>
        </p:blipFill>
        <p:spPr>
          <a:xfrm>
            <a:off x="4783800" y="3803260"/>
            <a:ext cx="1729275" cy="1241450"/>
          </a:xfrm>
          <a:prstGeom prst="rect">
            <a:avLst/>
          </a:prstGeom>
          <a:noFill/>
          <a:ln w="38100" cap="flat" cmpd="sng">
            <a:solidFill>
              <a:srgbClr val="000000"/>
            </a:solidFill>
            <a:prstDash val="solid"/>
            <a:round/>
            <a:headEnd type="none" w="sm" len="sm"/>
            <a:tailEnd type="none" w="sm" len="sm"/>
          </a:ln>
          <a:effectLst>
            <a:outerShdw blurRad="57150" dist="114300" dir="5400000" algn="bl" rotWithShape="0">
              <a:srgbClr val="000000">
                <a:alpha val="50000"/>
              </a:srgbClr>
            </a:outerShdw>
          </a:effectLst>
        </p:spPr>
      </p:pic>
      <p:pic>
        <p:nvPicPr>
          <p:cNvPr id="1420" name="Google Shape;1420;p80"/>
          <p:cNvPicPr preferRelativeResize="0"/>
          <p:nvPr/>
        </p:nvPicPr>
        <p:blipFill rotWithShape="1">
          <a:blip r:embed="rId8">
            <a:alphaModFix/>
          </a:blip>
          <a:srcRect r="20835"/>
          <a:stretch/>
        </p:blipFill>
        <p:spPr>
          <a:xfrm>
            <a:off x="3683775" y="3909450"/>
            <a:ext cx="1264725" cy="861450"/>
          </a:xfrm>
          <a:prstGeom prst="rect">
            <a:avLst/>
          </a:prstGeom>
          <a:noFill/>
          <a:ln w="38100" cap="flat" cmpd="sng">
            <a:solidFill>
              <a:srgbClr val="000000"/>
            </a:solidFill>
            <a:prstDash val="solid"/>
            <a:round/>
            <a:headEnd type="none" w="sm" len="sm"/>
            <a:tailEnd type="none" w="sm" len="sm"/>
          </a:ln>
          <a:effectLst>
            <a:outerShdw blurRad="57150" dist="19050" dir="5400000" algn="bl" rotWithShape="0">
              <a:srgbClr val="000000">
                <a:alpha val="50000"/>
              </a:srgbClr>
            </a:outerShdw>
          </a:effectLst>
        </p:spPr>
      </p:pic>
    </p:spTree>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1424"/>
        <p:cNvGrpSpPr/>
        <p:nvPr/>
      </p:nvGrpSpPr>
      <p:grpSpPr>
        <a:xfrm>
          <a:off x="0" y="0"/>
          <a:ext cx="0" cy="0"/>
          <a:chOff x="0" y="0"/>
          <a:chExt cx="0" cy="0"/>
        </a:xfrm>
      </p:grpSpPr>
      <p:sp>
        <p:nvSpPr>
          <p:cNvPr id="1425" name="Google Shape;1425;p81"/>
          <p:cNvSpPr txBox="1"/>
          <p:nvPr/>
        </p:nvSpPr>
        <p:spPr>
          <a:xfrm>
            <a:off x="299400" y="990775"/>
            <a:ext cx="8545200" cy="37581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r>
              <a:rPr lang="en" sz="2200">
                <a:solidFill>
                  <a:srgbClr val="FAA22A"/>
                </a:solidFill>
                <a:highlight>
                  <a:srgbClr val="FFFFFF"/>
                </a:highlight>
                <a:latin typeface="Ubuntu"/>
                <a:ea typeface="Ubuntu"/>
                <a:cs typeface="Ubuntu"/>
                <a:sym typeface="Ubuntu"/>
              </a:rPr>
              <a:t>1</a:t>
            </a:r>
            <a:r>
              <a:rPr lang="en" sz="2200">
                <a:solidFill>
                  <a:srgbClr val="FAA22A"/>
                </a:solidFill>
                <a:highlight>
                  <a:schemeClr val="lt1"/>
                </a:highlight>
                <a:latin typeface="Ubuntu"/>
                <a:ea typeface="Ubuntu"/>
                <a:cs typeface="Ubuntu"/>
                <a:sym typeface="Ubuntu"/>
              </a:rPr>
              <a:t>-Bloc « Événement » pour partir le programme</a:t>
            </a:r>
            <a:endParaRPr sz="2200">
              <a:solidFill>
                <a:srgbClr val="FAA22A"/>
              </a:solidFill>
              <a:highlight>
                <a:schemeClr val="lt1"/>
              </a:highlight>
              <a:latin typeface="Ubuntu"/>
              <a:ea typeface="Ubuntu"/>
              <a:cs typeface="Ubuntu"/>
              <a:sym typeface="Ubuntu"/>
            </a:endParaRPr>
          </a:p>
          <a:p>
            <a:pPr marL="0" lvl="0" indent="0" algn="l" rtl="0">
              <a:spcBef>
                <a:spcPts val="0"/>
              </a:spcBef>
              <a:spcAft>
                <a:spcPts val="0"/>
              </a:spcAft>
              <a:buClr>
                <a:schemeClr val="dk1"/>
              </a:buClr>
              <a:buSzPts val="1100"/>
              <a:buFont typeface="Arial"/>
              <a:buNone/>
            </a:pPr>
            <a:r>
              <a:rPr lang="en" sz="2200">
                <a:solidFill>
                  <a:srgbClr val="FAA22A"/>
                </a:solidFill>
                <a:highlight>
                  <a:schemeClr val="lt1"/>
                </a:highlight>
                <a:latin typeface="Ubuntu"/>
                <a:ea typeface="Ubuntu"/>
                <a:cs typeface="Ubuntu"/>
                <a:sym typeface="Ubuntu"/>
              </a:rPr>
              <a:t>2-Écrire une phrase pour introduire le sujet</a:t>
            </a:r>
            <a:endParaRPr sz="2200">
              <a:solidFill>
                <a:srgbClr val="FAA22A"/>
              </a:solidFill>
              <a:highlight>
                <a:schemeClr val="lt1"/>
              </a:highlight>
              <a:latin typeface="Ubuntu"/>
              <a:ea typeface="Ubuntu"/>
              <a:cs typeface="Ubuntu"/>
              <a:sym typeface="Ubuntu"/>
            </a:endParaRPr>
          </a:p>
          <a:p>
            <a:pPr marL="0" lvl="0" indent="0" algn="l" rtl="0">
              <a:spcBef>
                <a:spcPts val="0"/>
              </a:spcBef>
              <a:spcAft>
                <a:spcPts val="0"/>
              </a:spcAft>
              <a:buClr>
                <a:schemeClr val="dk1"/>
              </a:buClr>
              <a:buSzPts val="1100"/>
              <a:buFont typeface="Arial"/>
              <a:buNone/>
            </a:pPr>
            <a:r>
              <a:rPr lang="en" sz="2200">
                <a:solidFill>
                  <a:srgbClr val="FAA22A"/>
                </a:solidFill>
                <a:highlight>
                  <a:schemeClr val="lt1"/>
                </a:highlight>
                <a:latin typeface="Ubuntu"/>
                <a:ea typeface="Ubuntu"/>
                <a:cs typeface="Ubuntu"/>
                <a:sym typeface="Ubuntu"/>
              </a:rPr>
              <a:t>3-Déplacement</a:t>
            </a:r>
            <a:endParaRPr sz="2200">
              <a:solidFill>
                <a:srgbClr val="FAA22A"/>
              </a:solidFill>
              <a:highlight>
                <a:schemeClr val="lt1"/>
              </a:highlight>
              <a:latin typeface="Ubuntu"/>
              <a:ea typeface="Ubuntu"/>
              <a:cs typeface="Ubuntu"/>
              <a:sym typeface="Ubuntu"/>
            </a:endParaRPr>
          </a:p>
          <a:p>
            <a:pPr marL="0" lvl="0" indent="0" algn="l" rtl="0">
              <a:spcBef>
                <a:spcPts val="0"/>
              </a:spcBef>
              <a:spcAft>
                <a:spcPts val="0"/>
              </a:spcAft>
              <a:buClr>
                <a:schemeClr val="dk1"/>
              </a:buClr>
              <a:buSzPts val="1100"/>
              <a:buFont typeface="Arial"/>
              <a:buNone/>
            </a:pPr>
            <a:r>
              <a:rPr lang="en" sz="2200">
                <a:solidFill>
                  <a:srgbClr val="FAA22A"/>
                </a:solidFill>
                <a:highlight>
                  <a:schemeClr val="lt1"/>
                </a:highlight>
                <a:latin typeface="Ubuntu"/>
                <a:ea typeface="Ubuntu"/>
                <a:cs typeface="Ubuntu"/>
                <a:sym typeface="Ubuntu"/>
              </a:rPr>
              <a:t>4-Bloc « Stylo » position d’écriture, couleur, taille</a:t>
            </a:r>
            <a:endParaRPr sz="2200">
              <a:solidFill>
                <a:srgbClr val="FAA22A"/>
              </a:solidFill>
              <a:highlight>
                <a:schemeClr val="lt1"/>
              </a:highlight>
              <a:latin typeface="Ubuntu"/>
              <a:ea typeface="Ubuntu"/>
              <a:cs typeface="Ubuntu"/>
              <a:sym typeface="Ubuntu"/>
            </a:endParaRPr>
          </a:p>
          <a:p>
            <a:pPr marL="0" lvl="0" indent="0" algn="l" rtl="0">
              <a:spcBef>
                <a:spcPts val="0"/>
              </a:spcBef>
              <a:spcAft>
                <a:spcPts val="0"/>
              </a:spcAft>
              <a:buClr>
                <a:schemeClr val="dk1"/>
              </a:buClr>
              <a:buSzPts val="1100"/>
              <a:buFont typeface="Arial"/>
              <a:buNone/>
            </a:pPr>
            <a:r>
              <a:rPr lang="en" sz="2200">
                <a:solidFill>
                  <a:srgbClr val="FAA22A"/>
                </a:solidFill>
                <a:highlight>
                  <a:srgbClr val="FFFFFF"/>
                </a:highlight>
                <a:latin typeface="Ubuntu"/>
                <a:ea typeface="Ubuntu"/>
                <a:cs typeface="Ubuntu"/>
                <a:sym typeface="Ubuntu"/>
              </a:rPr>
              <a:t>5-Ajouter le bloc « Attendre » pour ralentir le mvt</a:t>
            </a:r>
            <a:endParaRPr sz="2200">
              <a:solidFill>
                <a:srgbClr val="FAA22A"/>
              </a:solidFill>
              <a:highlight>
                <a:srgbClr val="FFFFFF"/>
              </a:highlight>
              <a:latin typeface="Ubuntu"/>
              <a:ea typeface="Ubuntu"/>
              <a:cs typeface="Ubuntu"/>
              <a:sym typeface="Ubuntu"/>
            </a:endParaRPr>
          </a:p>
          <a:p>
            <a:pPr marL="0" lvl="0" indent="0" algn="l" rtl="0">
              <a:spcBef>
                <a:spcPts val="0"/>
              </a:spcBef>
              <a:spcAft>
                <a:spcPts val="0"/>
              </a:spcAft>
              <a:buClr>
                <a:schemeClr val="dk1"/>
              </a:buClr>
              <a:buSzPts val="1100"/>
              <a:buFont typeface="Arial"/>
              <a:buNone/>
            </a:pPr>
            <a:r>
              <a:rPr lang="en" sz="2400">
                <a:solidFill>
                  <a:srgbClr val="FAA22A"/>
                </a:solidFill>
                <a:latin typeface="Ubuntu"/>
                <a:ea typeface="Ubuntu"/>
                <a:cs typeface="Ubuntu"/>
                <a:sym typeface="Ubuntu"/>
              </a:rPr>
              <a:t>Créativité et exploration!</a:t>
            </a:r>
            <a:endParaRPr sz="2200">
              <a:solidFill>
                <a:srgbClr val="FAA22A"/>
              </a:solidFill>
              <a:highlight>
                <a:srgbClr val="FFFFFF"/>
              </a:highlight>
              <a:latin typeface="Ubuntu"/>
              <a:ea typeface="Ubuntu"/>
              <a:cs typeface="Ubuntu"/>
              <a:sym typeface="Ubuntu"/>
            </a:endParaRPr>
          </a:p>
          <a:p>
            <a:pPr marL="0" lvl="0" indent="0" algn="l" rtl="0">
              <a:spcBef>
                <a:spcPts val="0"/>
              </a:spcBef>
              <a:spcAft>
                <a:spcPts val="0"/>
              </a:spcAft>
              <a:buNone/>
            </a:pPr>
            <a:endParaRPr sz="2200">
              <a:solidFill>
                <a:srgbClr val="FAA22A"/>
              </a:solidFill>
              <a:highlight>
                <a:srgbClr val="FFFFFF"/>
              </a:highlight>
              <a:latin typeface="Ubuntu"/>
              <a:ea typeface="Ubuntu"/>
              <a:cs typeface="Ubuntu"/>
              <a:sym typeface="Ubuntu"/>
            </a:endParaRPr>
          </a:p>
          <a:p>
            <a:pPr marL="0" lvl="0" indent="0" algn="l" rtl="0">
              <a:spcBef>
                <a:spcPts val="0"/>
              </a:spcBef>
              <a:spcAft>
                <a:spcPts val="0"/>
              </a:spcAft>
              <a:buNone/>
            </a:pPr>
            <a:r>
              <a:rPr lang="en" sz="2200">
                <a:solidFill>
                  <a:srgbClr val="FAA22A"/>
                </a:solidFill>
                <a:highlight>
                  <a:srgbClr val="FFFFFF"/>
                </a:highlight>
                <a:latin typeface="Ubuntu"/>
                <a:ea typeface="Ubuntu"/>
                <a:cs typeface="Ubuntu"/>
                <a:sym typeface="Ubuntu"/>
              </a:rPr>
              <a:t>*Efficience d’un programme : </a:t>
            </a:r>
            <a:endParaRPr sz="2200">
              <a:solidFill>
                <a:srgbClr val="FAA22A"/>
              </a:solidFill>
              <a:highlight>
                <a:srgbClr val="FFFFFF"/>
              </a:highlight>
              <a:latin typeface="Ubuntu"/>
              <a:ea typeface="Ubuntu"/>
              <a:cs typeface="Ubuntu"/>
              <a:sym typeface="Ubuntu"/>
            </a:endParaRPr>
          </a:p>
          <a:p>
            <a:pPr marL="0" lvl="0" indent="0" algn="l" rtl="0">
              <a:spcBef>
                <a:spcPts val="0"/>
              </a:spcBef>
              <a:spcAft>
                <a:spcPts val="0"/>
              </a:spcAft>
              <a:buNone/>
            </a:pPr>
            <a:r>
              <a:rPr lang="en" sz="2200">
                <a:solidFill>
                  <a:srgbClr val="FAA22A"/>
                </a:solidFill>
                <a:highlight>
                  <a:srgbClr val="FFFFFF"/>
                </a:highlight>
                <a:latin typeface="Ubuntu"/>
                <a:ea typeface="Ubuntu"/>
                <a:cs typeface="Ubuntu"/>
                <a:sym typeface="Ubuntu"/>
              </a:rPr>
              <a:t>Trouver les régularités</a:t>
            </a:r>
            <a:endParaRPr sz="2200">
              <a:solidFill>
                <a:srgbClr val="FAA22A"/>
              </a:solidFill>
              <a:highlight>
                <a:srgbClr val="FFFFFF"/>
              </a:highlight>
              <a:latin typeface="Ubuntu"/>
              <a:ea typeface="Ubuntu"/>
              <a:cs typeface="Ubuntu"/>
              <a:sym typeface="Ubuntu"/>
            </a:endParaRPr>
          </a:p>
          <a:p>
            <a:pPr marL="0" lvl="0" indent="0" algn="l" rtl="0">
              <a:spcBef>
                <a:spcPts val="0"/>
              </a:spcBef>
              <a:spcAft>
                <a:spcPts val="0"/>
              </a:spcAft>
              <a:buNone/>
            </a:pPr>
            <a:r>
              <a:rPr lang="en" sz="2200">
                <a:solidFill>
                  <a:srgbClr val="FAA22A"/>
                </a:solidFill>
                <a:latin typeface="Ubuntu"/>
                <a:ea typeface="Ubuntu"/>
                <a:cs typeface="Ubuntu"/>
                <a:sym typeface="Ubuntu"/>
              </a:rPr>
              <a:t>*Fonction du « Sac à dos » pour copier</a:t>
            </a:r>
            <a:endParaRPr sz="2200">
              <a:solidFill>
                <a:srgbClr val="FAA22A"/>
              </a:solidFill>
              <a:latin typeface="Ubuntu"/>
              <a:ea typeface="Ubuntu"/>
              <a:cs typeface="Ubuntu"/>
              <a:sym typeface="Ubuntu"/>
            </a:endParaRPr>
          </a:p>
          <a:p>
            <a:pPr marL="0" lvl="0" indent="0" algn="l" rtl="0">
              <a:spcBef>
                <a:spcPts val="0"/>
              </a:spcBef>
              <a:spcAft>
                <a:spcPts val="0"/>
              </a:spcAft>
              <a:buNone/>
            </a:pPr>
            <a:endParaRPr sz="2200">
              <a:solidFill>
                <a:srgbClr val="FAA22A"/>
              </a:solidFill>
              <a:highlight>
                <a:srgbClr val="FFFFFF"/>
              </a:highlight>
              <a:latin typeface="Ubuntu"/>
              <a:ea typeface="Ubuntu"/>
              <a:cs typeface="Ubuntu"/>
              <a:sym typeface="Ubuntu"/>
            </a:endParaRPr>
          </a:p>
          <a:p>
            <a:pPr marL="0" lvl="0" indent="0" algn="l" rtl="0">
              <a:spcBef>
                <a:spcPts val="0"/>
              </a:spcBef>
              <a:spcAft>
                <a:spcPts val="0"/>
              </a:spcAft>
              <a:buNone/>
            </a:pPr>
            <a:r>
              <a:rPr lang="en" sz="2200">
                <a:solidFill>
                  <a:srgbClr val="FAA22A"/>
                </a:solidFill>
                <a:highlight>
                  <a:srgbClr val="FFFFFF"/>
                </a:highlight>
                <a:latin typeface="Ubuntu"/>
                <a:ea typeface="Ubuntu"/>
                <a:cs typeface="Ubuntu"/>
                <a:sym typeface="Ubuntu"/>
              </a:rPr>
              <a:t>SAÉ : Frise </a:t>
            </a:r>
            <a:r>
              <a:rPr lang="en" sz="2200">
                <a:solidFill>
                  <a:schemeClr val="accent1"/>
                </a:solidFill>
                <a:highlight>
                  <a:srgbClr val="FFFFFF"/>
                </a:highlight>
                <a:latin typeface="Ubuntu"/>
                <a:ea typeface="Ubuntu"/>
                <a:cs typeface="Ubuntu"/>
                <a:sym typeface="Ubuntu"/>
              </a:rPr>
              <a:t>(</a:t>
            </a:r>
            <a:r>
              <a:rPr lang="en" sz="2200" u="sng">
                <a:solidFill>
                  <a:schemeClr val="hlink"/>
                </a:solidFill>
                <a:highlight>
                  <a:srgbClr val="FFFFFF"/>
                </a:highlight>
                <a:latin typeface="Ubuntu"/>
                <a:ea typeface="Ubuntu"/>
                <a:cs typeface="Ubuntu"/>
                <a:sym typeface="Ubuntu"/>
                <a:hlinkClick r:id="rId3"/>
              </a:rPr>
              <a:t>cahier de l’élève</a:t>
            </a:r>
            <a:r>
              <a:rPr lang="en" sz="2200">
                <a:solidFill>
                  <a:srgbClr val="FAA22A"/>
                </a:solidFill>
                <a:highlight>
                  <a:srgbClr val="FFFFFF"/>
                </a:highlight>
                <a:latin typeface="Ubuntu"/>
                <a:ea typeface="Ubuntu"/>
                <a:cs typeface="Ubuntu"/>
                <a:sym typeface="Ubuntu"/>
              </a:rPr>
              <a:t> - </a:t>
            </a:r>
            <a:r>
              <a:rPr lang="en" sz="2200" u="sng">
                <a:solidFill>
                  <a:schemeClr val="hlink"/>
                </a:solidFill>
                <a:highlight>
                  <a:srgbClr val="FFFFFF"/>
                </a:highlight>
                <a:latin typeface="Ubuntu"/>
                <a:ea typeface="Ubuntu"/>
                <a:cs typeface="Ubuntu"/>
                <a:sym typeface="Ubuntu"/>
                <a:hlinkClick r:id="rId4"/>
              </a:rPr>
              <a:t>Guide enseignant</a:t>
            </a:r>
            <a:r>
              <a:rPr lang="en" sz="2200">
                <a:solidFill>
                  <a:schemeClr val="accent1"/>
                </a:solidFill>
                <a:highlight>
                  <a:srgbClr val="FFFFFF"/>
                </a:highlight>
                <a:latin typeface="Ubuntu"/>
                <a:ea typeface="Ubuntu"/>
                <a:cs typeface="Ubuntu"/>
                <a:sym typeface="Ubuntu"/>
              </a:rPr>
              <a:t>)</a:t>
            </a:r>
            <a:endParaRPr sz="2200">
              <a:solidFill>
                <a:schemeClr val="accent1"/>
              </a:solidFill>
              <a:highlight>
                <a:srgbClr val="FFFFFF"/>
              </a:highlight>
              <a:latin typeface="Ubuntu"/>
              <a:ea typeface="Ubuntu"/>
              <a:cs typeface="Ubuntu"/>
              <a:sym typeface="Ubuntu"/>
            </a:endParaRPr>
          </a:p>
          <a:p>
            <a:pPr marL="0" lvl="0" indent="0" algn="l" rtl="0">
              <a:spcBef>
                <a:spcPts val="0"/>
              </a:spcBef>
              <a:spcAft>
                <a:spcPts val="0"/>
              </a:spcAft>
              <a:buNone/>
            </a:pPr>
            <a:endParaRPr sz="2200">
              <a:solidFill>
                <a:srgbClr val="FAA22A"/>
              </a:solidFill>
              <a:highlight>
                <a:srgbClr val="FFFFFF"/>
              </a:highlight>
              <a:latin typeface="Ubuntu"/>
              <a:ea typeface="Ubuntu"/>
              <a:cs typeface="Ubuntu"/>
              <a:sym typeface="Ubuntu"/>
            </a:endParaRPr>
          </a:p>
          <a:p>
            <a:pPr marL="0" lvl="0" indent="0" algn="l" rtl="0">
              <a:spcBef>
                <a:spcPts val="0"/>
              </a:spcBef>
              <a:spcAft>
                <a:spcPts val="0"/>
              </a:spcAft>
              <a:buClr>
                <a:schemeClr val="dk1"/>
              </a:buClr>
              <a:buSzPts val="1100"/>
              <a:buFont typeface="Arial"/>
              <a:buNone/>
            </a:pPr>
            <a:endParaRPr sz="2400">
              <a:solidFill>
                <a:srgbClr val="FAA22A"/>
              </a:solidFill>
              <a:highlight>
                <a:srgbClr val="FFFFFF"/>
              </a:highlight>
              <a:latin typeface="Ubuntu"/>
              <a:ea typeface="Ubuntu"/>
              <a:cs typeface="Ubuntu"/>
              <a:sym typeface="Ubuntu"/>
            </a:endParaRPr>
          </a:p>
          <a:p>
            <a:pPr marL="0" lvl="0" indent="0" algn="l" rtl="0">
              <a:spcBef>
                <a:spcPts val="0"/>
              </a:spcBef>
              <a:spcAft>
                <a:spcPts val="0"/>
              </a:spcAft>
              <a:buClr>
                <a:schemeClr val="dk1"/>
              </a:buClr>
              <a:buSzPts val="1100"/>
              <a:buFont typeface="Arial"/>
              <a:buNone/>
            </a:pPr>
            <a:endParaRPr sz="2400">
              <a:solidFill>
                <a:srgbClr val="FAA22A"/>
              </a:solidFill>
              <a:highlight>
                <a:srgbClr val="FFFFFF"/>
              </a:highlight>
              <a:latin typeface="Ubuntu"/>
              <a:ea typeface="Ubuntu"/>
              <a:cs typeface="Ubuntu"/>
              <a:sym typeface="Ubuntu"/>
            </a:endParaRPr>
          </a:p>
          <a:p>
            <a:pPr marL="0" lvl="0" indent="0" algn="l" rtl="0">
              <a:spcBef>
                <a:spcPts val="0"/>
              </a:spcBef>
              <a:spcAft>
                <a:spcPts val="0"/>
              </a:spcAft>
              <a:buClr>
                <a:schemeClr val="dk1"/>
              </a:buClr>
              <a:buSzPts val="1100"/>
              <a:buFont typeface="Arial"/>
              <a:buNone/>
            </a:pPr>
            <a:endParaRPr sz="2400">
              <a:solidFill>
                <a:srgbClr val="FAA22A"/>
              </a:solidFill>
              <a:highlight>
                <a:srgbClr val="FFFFFF"/>
              </a:highlight>
              <a:latin typeface="Ubuntu"/>
              <a:ea typeface="Ubuntu"/>
              <a:cs typeface="Ubuntu"/>
              <a:sym typeface="Ubuntu"/>
            </a:endParaRPr>
          </a:p>
        </p:txBody>
      </p:sp>
      <p:sp>
        <p:nvSpPr>
          <p:cNvPr id="1426" name="Google Shape;1426;p81"/>
          <p:cNvSpPr txBox="1"/>
          <p:nvPr/>
        </p:nvSpPr>
        <p:spPr>
          <a:xfrm>
            <a:off x="905775" y="142075"/>
            <a:ext cx="5506500" cy="7116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sz="2400" b="1">
                <a:solidFill>
                  <a:srgbClr val="0069BF"/>
                </a:solidFill>
                <a:latin typeface="Viga"/>
                <a:ea typeface="Viga"/>
                <a:cs typeface="Viga"/>
                <a:sym typeface="Viga"/>
              </a:rPr>
              <a:t>Défi 1</a:t>
            </a:r>
            <a:endParaRPr sz="2400" b="1">
              <a:solidFill>
                <a:srgbClr val="0069BF"/>
              </a:solidFill>
              <a:latin typeface="Viga"/>
              <a:ea typeface="Viga"/>
              <a:cs typeface="Viga"/>
              <a:sym typeface="Viga"/>
            </a:endParaRPr>
          </a:p>
          <a:p>
            <a:pPr marL="0" lvl="0" indent="0" algn="ctr" rtl="0">
              <a:spcBef>
                <a:spcPts val="0"/>
              </a:spcBef>
              <a:spcAft>
                <a:spcPts val="0"/>
              </a:spcAft>
              <a:buClr>
                <a:schemeClr val="dk1"/>
              </a:buClr>
              <a:buSzPts val="1100"/>
              <a:buFont typeface="Arial"/>
              <a:buNone/>
            </a:pPr>
            <a:r>
              <a:rPr lang="en" sz="1200" b="1" u="sng">
                <a:solidFill>
                  <a:schemeClr val="hlink"/>
                </a:solidFill>
                <a:latin typeface="Viga"/>
                <a:ea typeface="Viga"/>
                <a:cs typeface="Viga"/>
                <a:sym typeface="Viga"/>
                <a:hlinkClick r:id="rId5"/>
              </a:rPr>
              <a:t>Programme Scratch : « carré »</a:t>
            </a:r>
            <a:endParaRPr>
              <a:latin typeface="Merriweather"/>
              <a:ea typeface="Merriweather"/>
              <a:cs typeface="Merriweather"/>
              <a:sym typeface="Merriweather"/>
            </a:endParaRPr>
          </a:p>
        </p:txBody>
      </p:sp>
      <p:pic>
        <p:nvPicPr>
          <p:cNvPr id="1427" name="Google Shape;1427;p81"/>
          <p:cNvPicPr preferRelativeResize="0"/>
          <p:nvPr/>
        </p:nvPicPr>
        <p:blipFill>
          <a:blip r:embed="rId6">
            <a:alphaModFix/>
          </a:blip>
          <a:stretch>
            <a:fillRect/>
          </a:stretch>
        </p:blipFill>
        <p:spPr>
          <a:xfrm>
            <a:off x="8012248" y="4167708"/>
            <a:ext cx="689156" cy="665686"/>
          </a:xfrm>
          <a:prstGeom prst="rect">
            <a:avLst/>
          </a:prstGeom>
          <a:noFill/>
          <a:ln>
            <a:noFill/>
          </a:ln>
        </p:spPr>
      </p:pic>
      <p:pic>
        <p:nvPicPr>
          <p:cNvPr id="1428" name="Google Shape;1428;p81"/>
          <p:cNvPicPr preferRelativeResize="0"/>
          <p:nvPr/>
        </p:nvPicPr>
        <p:blipFill>
          <a:blip r:embed="rId7">
            <a:alphaModFix/>
          </a:blip>
          <a:stretch>
            <a:fillRect/>
          </a:stretch>
        </p:blipFill>
        <p:spPr>
          <a:xfrm>
            <a:off x="6689325" y="238776"/>
            <a:ext cx="2412775" cy="3758001"/>
          </a:xfrm>
          <a:prstGeom prst="rect">
            <a:avLst/>
          </a:prstGeom>
          <a:noFill/>
          <a:ln>
            <a:noFill/>
          </a:ln>
        </p:spPr>
      </p:pic>
      <p:pic>
        <p:nvPicPr>
          <p:cNvPr id="1429" name="Google Shape;1429;p81"/>
          <p:cNvPicPr preferRelativeResize="0"/>
          <p:nvPr/>
        </p:nvPicPr>
        <p:blipFill>
          <a:blip r:embed="rId8">
            <a:alphaModFix/>
          </a:blip>
          <a:stretch>
            <a:fillRect/>
          </a:stretch>
        </p:blipFill>
        <p:spPr>
          <a:xfrm>
            <a:off x="6539113" y="3854313"/>
            <a:ext cx="2447925" cy="4524375"/>
          </a:xfrm>
          <a:prstGeom prst="rect">
            <a:avLst/>
          </a:prstGeom>
          <a:noFill/>
          <a:ln>
            <a:noFill/>
          </a:ln>
        </p:spPr>
      </p:pic>
    </p:spTree>
  </p:cSld>
  <p:clrMapOvr>
    <a:masterClrMapping/>
  </p:clrMapOvr>
</p:sld>
</file>

<file path=ppt/theme/theme1.xml><?xml version="1.0" encoding="utf-8"?>
<a:theme xmlns:a="http://schemas.openxmlformats.org/drawingml/2006/main" name="Friar template">
  <a:themeElements>
    <a:clrScheme name="Custom 347">
      <a:dk1>
        <a:srgbClr val="3D4965"/>
      </a:dk1>
      <a:lt1>
        <a:srgbClr val="FFFFFF"/>
      </a:lt1>
      <a:dk2>
        <a:srgbClr val="1C4587"/>
      </a:dk2>
      <a:lt2>
        <a:srgbClr val="F3F3F3"/>
      </a:lt2>
      <a:accent1>
        <a:srgbClr val="3C78D8"/>
      </a:accent1>
      <a:accent2>
        <a:srgbClr val="89ABE6"/>
      </a:accent2>
      <a:accent3>
        <a:srgbClr val="8EA3C3"/>
      </a:accent3>
      <a:accent4>
        <a:srgbClr val="EFEFEF"/>
      </a:accent4>
      <a:accent5>
        <a:srgbClr val="D9D9D9"/>
      </a:accent5>
      <a:accent6>
        <a:srgbClr val="C9DAF8"/>
      </a:accent6>
      <a:hlink>
        <a:srgbClr val="3C78D8"/>
      </a:hlink>
      <a:folHlink>
        <a:srgbClr val="6611CC"/>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Simple Light">
  <a:themeElements>
    <a:clrScheme name="Simple Light">
      <a:dk1>
        <a:srgbClr val="000000"/>
      </a:dk1>
      <a:lt1>
        <a:srgbClr val="FFFFFF"/>
      </a:lt1>
      <a:dk2>
        <a:srgbClr val="595959"/>
      </a:dk2>
      <a:lt2>
        <a:srgbClr val="EEEEEE"/>
      </a:lt2>
      <a:accent1>
        <a:srgbClr val="FFAB40"/>
      </a:accent1>
      <a:accent2>
        <a:srgbClr val="212121"/>
      </a:accent2>
      <a:accent3>
        <a:srgbClr val="78909C"/>
      </a:accent3>
      <a:accent4>
        <a:srgbClr val="FFAB40"/>
      </a:accent4>
      <a:accent5>
        <a:srgbClr val="0097A7"/>
      </a:accent5>
      <a:accent6>
        <a:srgbClr val="EEFF41"/>
      </a:accent6>
      <a:hlink>
        <a:srgbClr val="0097A7"/>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Timandra template">
  <a:themeElements>
    <a:clrScheme name="Custom 347">
      <a:dk1>
        <a:srgbClr val="24283B"/>
      </a:dk1>
      <a:lt1>
        <a:srgbClr val="FFFFFF"/>
      </a:lt1>
      <a:dk2>
        <a:srgbClr val="80828B"/>
      </a:dk2>
      <a:lt2>
        <a:srgbClr val="EAECF0"/>
      </a:lt2>
      <a:accent1>
        <a:srgbClr val="FFCE00"/>
      </a:accent1>
      <a:accent2>
        <a:srgbClr val="FFF14C"/>
      </a:accent2>
      <a:accent3>
        <a:srgbClr val="9FE2D0"/>
      </a:accent3>
      <a:accent4>
        <a:srgbClr val="1AB6D1"/>
      </a:accent4>
      <a:accent5>
        <a:srgbClr val="0784B1"/>
      </a:accent5>
      <a:accent6>
        <a:srgbClr val="EE7673"/>
      </a:accent6>
      <a:hlink>
        <a:srgbClr val="3180BD"/>
      </a:hlink>
      <a:folHlink>
        <a:srgbClr val="6611CC"/>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4.xml><?xml version="1.0" encoding="utf-8"?>
<a:theme xmlns:a="http://schemas.openxmlformats.org/drawingml/2006/main" name="Friar template">
  <a:themeElements>
    <a:clrScheme name="Custom 347">
      <a:dk1>
        <a:srgbClr val="3D4965"/>
      </a:dk1>
      <a:lt1>
        <a:srgbClr val="FFFFFF"/>
      </a:lt1>
      <a:dk2>
        <a:srgbClr val="1C4587"/>
      </a:dk2>
      <a:lt2>
        <a:srgbClr val="F3F3F3"/>
      </a:lt2>
      <a:accent1>
        <a:srgbClr val="3C78D8"/>
      </a:accent1>
      <a:accent2>
        <a:srgbClr val="89ABE6"/>
      </a:accent2>
      <a:accent3>
        <a:srgbClr val="8EA3C3"/>
      </a:accent3>
      <a:accent4>
        <a:srgbClr val="EFEFEF"/>
      </a:accent4>
      <a:accent5>
        <a:srgbClr val="D9D9D9"/>
      </a:accent5>
      <a:accent6>
        <a:srgbClr val="C9DAF8"/>
      </a:accent6>
      <a:hlink>
        <a:srgbClr val="3C78D8"/>
      </a:hlink>
      <a:folHlink>
        <a:srgbClr val="6611CC"/>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5.xml><?xml version="1.0" encoding="utf-8"?>
<a:theme xmlns:a="http://schemas.openxmlformats.org/drawingml/2006/main" name="Simple Light">
  <a:themeElements>
    <a:clrScheme name="Simple Light">
      <a:dk1>
        <a:srgbClr val="000000"/>
      </a:dk1>
      <a:lt1>
        <a:srgbClr val="FFFFFF"/>
      </a:lt1>
      <a:dk2>
        <a:srgbClr val="595959"/>
      </a:dk2>
      <a:lt2>
        <a:srgbClr val="EEEEEE"/>
      </a:lt2>
      <a:accent1>
        <a:srgbClr val="4285F4"/>
      </a:accent1>
      <a:accent2>
        <a:srgbClr val="212121"/>
      </a:accent2>
      <a:accent3>
        <a:srgbClr val="78909C"/>
      </a:accent3>
      <a:accent4>
        <a:srgbClr val="FFAB40"/>
      </a:accent4>
      <a:accent5>
        <a:srgbClr val="0097A7"/>
      </a:accent5>
      <a:accent6>
        <a:srgbClr val="EEFF41"/>
      </a:accent6>
      <a:hlink>
        <a:srgbClr val="0097A7"/>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6.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0</TotalTime>
  <Words>1424</Words>
  <Application>Microsoft Office PowerPoint</Application>
  <PresentationFormat>Affichage à l'écran (16:9)</PresentationFormat>
  <Paragraphs>229</Paragraphs>
  <Slides>28</Slides>
  <Notes>28</Notes>
  <HiddenSlides>0</HiddenSlides>
  <MMClips>0</MMClips>
  <ScaleCrop>false</ScaleCrop>
  <HeadingPairs>
    <vt:vector size="6" baseType="variant">
      <vt:variant>
        <vt:lpstr>Polices utilisées</vt:lpstr>
      </vt:variant>
      <vt:variant>
        <vt:i4>14</vt:i4>
      </vt:variant>
      <vt:variant>
        <vt:lpstr>Thème</vt:lpstr>
      </vt:variant>
      <vt:variant>
        <vt:i4>5</vt:i4>
      </vt:variant>
      <vt:variant>
        <vt:lpstr>Titres des diapositives</vt:lpstr>
      </vt:variant>
      <vt:variant>
        <vt:i4>28</vt:i4>
      </vt:variant>
    </vt:vector>
  </HeadingPairs>
  <TitlesOfParts>
    <vt:vector size="47" baseType="lpstr">
      <vt:lpstr>Century Gothic</vt:lpstr>
      <vt:lpstr>Sniglet</vt:lpstr>
      <vt:lpstr>Ubuntu</vt:lpstr>
      <vt:lpstr>Calibri</vt:lpstr>
      <vt:lpstr>Viga</vt:lpstr>
      <vt:lpstr>Red Hat Text</vt:lpstr>
      <vt:lpstr>Trebuchet MS</vt:lpstr>
      <vt:lpstr>Corbel</vt:lpstr>
      <vt:lpstr>Bangers</vt:lpstr>
      <vt:lpstr>Merriweather</vt:lpstr>
      <vt:lpstr>Montserrat</vt:lpstr>
      <vt:lpstr>Red Hat Display</vt:lpstr>
      <vt:lpstr>Dosis</vt:lpstr>
      <vt:lpstr>Arial</vt:lpstr>
      <vt:lpstr>Friar template</vt:lpstr>
      <vt:lpstr>Simple Light</vt:lpstr>
      <vt:lpstr>Timandra template</vt:lpstr>
      <vt:lpstr>Friar template</vt:lpstr>
      <vt:lpstr>Simple Light</vt:lpstr>
      <vt:lpstr>Présentation PowerPoint</vt:lpstr>
      <vt:lpstr>Présentation PowerPoint</vt:lpstr>
      <vt:lpstr>Plan</vt:lpstr>
      <vt:lpstr>Présentation de Scratch</vt:lpstr>
      <vt:lpstr>Pourquoi programmer?</vt:lpstr>
      <vt:lpstr>S’initier à la programmation Scratch</vt:lpstr>
      <vt:lpstr>S’initier à la programmation Scratch</vt:lpstr>
      <vt:lpstr>Présentation PowerPoint</vt:lpstr>
      <vt:lpstr>Présentation PowerPoint</vt:lpstr>
      <vt:lpstr>Présentation PowerPoint</vt:lpstr>
      <vt:lpstr>Présentation PowerPoint</vt:lpstr>
      <vt:lpstr>SPIKE Essentiel : Ressources, autoformation, plateforme en ligne SPIKE Prime : Ressources, autoformation, plateforme en ligne Avantages :  beaucoup de modèles créativité, approche MATIS progression du primaire au secondaire leçons disponibles LEGO Inconvénient : Gestion du matériel Capteurs : couleurs, gyroscopique intégré</vt:lpstr>
      <vt:lpstr>(mise à jour) (identifier les robots) Démarrer (tutoriels) Nouveau projet</vt:lpstr>
      <vt:lpstr>Déplacements : Bouge Avance (rotations, degré secondes) </vt:lpstr>
      <vt:lpstr>Carré : Utilise un bloc de répétition </vt:lpstr>
      <vt:lpstr>Tourner</vt:lpstr>
      <vt:lpstr>Présentation PowerPoint</vt:lpstr>
      <vt:lpstr>Tâches en mathématique : Défi 1 : Avancer lentement sur une distance d’environ 60 cm. Défi 2 : Reculer rapidement pendant 3 secondes en utilisant les nombres négatifs. Défi 3 : Avancer de 235 mm, faire une pause de 3 secondes et reculer en 3 blocs en ajoutant 3 blocs de distance (Stratégie : utiliser la décomposition du nombre). Défi 4 : Avancer de 235 mm, tourner de 900, reculer de la moitié de la distance et émettre une son. Défi 5 : Tracer un carré dont le périmètre est de 160 cm. Défi supplémentaire : utiliser le moins de blocs possibles. Défi 6 : Dessiner un triangle dont un côté mesure 3 rotations. Défi 7 : Tracer une autre forme géométrique dont le périmètre est 120 cm et ajouter un affichage à la fin du trajet. Défi supplémentaire : utiliser le moins de blocs possibles.  </vt:lpstr>
      <vt:lpstr>Tâches en mathématique : Défi 8 : Arrêter le robot devant un obstacle, émettre un bruit et afficher une image pour attirer l’attention. Défi 9 T : Tracer la lettre T et ajouter un effet de lumière et de son à la fin du tracé. La barre du T doit mesurer la moitié de la tige. Défi 10 : Produire une régularité en utilisant le son, l’affichage ou le déplacement. Défi 11 : Mesurer et afficher une distance en utilisant le capteur ultrason. Défi 12 : Avancer si un objet se trouve entre deux distances. Défi 13 : Avancer à des vitesses aléatoires. Défi 14 : Accélérer et décélérer.     </vt:lpstr>
      <vt:lpstr>Tâches en mathématique : Défis collaboratifs :  Défi A : Avec 2 robots, faire une course en programmant le nombre de seconde afin que les robots effectuent le déplacement selon le chiffre pigé, répéter la pige jusqu’à ce qu’une équipe franchisse  la distance convenue, par exemple 2 ou 3  mètres. Utilisation de cartes ou de dés. Défi B : Programmer les robots pour qu’ils effectuent un déplacement de 2 mètres afin d’arriver à la ligne en même temps, mais des puissances différentes. La trajectoire doit aussi être différente.   SAE : Mission sur Mars   </vt:lpstr>
      <vt:lpstr>Parcours exploration Mars:</vt:lpstr>
      <vt:lpstr>Présentation PowerPoint</vt:lpstr>
      <vt:lpstr>Présentation PowerPoint</vt:lpstr>
      <vt:lpstr>Présentation PowerPoint</vt:lpstr>
      <vt:lpstr>L’équipe du RÉCIT MST est disponible  les mercredis matins de 9 h à 11 h 30. </vt:lpstr>
      <vt:lpstr>📑 Badge « Appropriation »</vt:lpstr>
      <vt:lpstr>MERCI !</vt:lpstr>
      <vt:lpstr>Présentation PowerPoint</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Présentation PowerPoint</dc:title>
  <dc:creator>Utilisateur</dc:creator>
  <cp:lastModifiedBy>Fiset Sonia</cp:lastModifiedBy>
  <cp:revision>1</cp:revision>
  <dcterms:modified xsi:type="dcterms:W3CDTF">2022-11-08T13:12:28Z</dcterms:modified>
</cp:coreProperties>
</file>